
<file path=[Content_Types].xml><?xml version="1.0" encoding="utf-8"?>
<Types xmlns="http://schemas.openxmlformats.org/package/2006/content-types">
  <Default Extension="emf" ContentType="image/x-emf"/>
  <Default Extension="gif" ContentType="image/gif"/>
  <Default Extension="jpeg" ContentType="image/jpeg"/>
  <Default Extension="jpg" ContentType="image/jpeg"/>
  <Default Extension="png" ContentType="image/png"/>
  <Default Extension="rels" ContentType="application/vnd.openxmlformats-package.relationships+xml"/>
  <Default Extension="wdp" ContentType="image/vnd.ms-photo"/>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slides/slide173.xml" ContentType="application/vnd.openxmlformats-officedocument.presentationml.slide+xml"/>
  <Override PartName="/ppt/slides/slide174.xml" ContentType="application/vnd.openxmlformats-officedocument.presentationml.slide+xml"/>
  <Override PartName="/ppt/slides/slide175.xml" ContentType="application/vnd.openxmlformats-officedocument.presentationml.slide+xml"/>
  <Override PartName="/ppt/slides/slide176.xml" ContentType="application/vnd.openxmlformats-officedocument.presentationml.slide+xml"/>
  <Override PartName="/ppt/slides/slide177.xml" ContentType="application/vnd.openxmlformats-officedocument.presentationml.slide+xml"/>
  <Override PartName="/ppt/slides/slide178.xml" ContentType="application/vnd.openxmlformats-officedocument.presentationml.slide+xml"/>
  <Override PartName="/ppt/slides/slide179.xml" ContentType="application/vnd.openxmlformats-officedocument.presentationml.slide+xml"/>
  <Override PartName="/ppt/slides/slide180.xml" ContentType="application/vnd.openxmlformats-officedocument.presentationml.slide+xml"/>
  <Override PartName="/ppt/slides/slide181.xml" ContentType="application/vnd.openxmlformats-officedocument.presentationml.slide+xml"/>
  <Override PartName="/ppt/slides/slide182.xml" ContentType="application/vnd.openxmlformats-officedocument.presentationml.slide+xml"/>
  <Override PartName="/ppt/slides/slide183.xml" ContentType="application/vnd.openxmlformats-officedocument.presentationml.slide+xml"/>
  <Override PartName="/ppt/slides/slide184.xml" ContentType="application/vnd.openxmlformats-officedocument.presentationml.slide+xml"/>
  <Override PartName="/ppt/slides/slide185.xml" ContentType="application/vnd.openxmlformats-officedocument.presentationml.slide+xml"/>
  <Override PartName="/ppt/slides/slide186.xml" ContentType="application/vnd.openxmlformats-officedocument.presentationml.slide+xml"/>
  <Override PartName="/ppt/slides/slide187.xml" ContentType="application/vnd.openxmlformats-officedocument.presentationml.slide+xml"/>
  <Override PartName="/ppt/slides/slide188.xml" ContentType="application/vnd.openxmlformats-officedocument.presentationml.slide+xml"/>
  <Override PartName="/ppt/slides/slide189.xml" ContentType="application/vnd.openxmlformats-officedocument.presentationml.slide+xml"/>
  <Override PartName="/ppt/slides/slide190.xml" ContentType="application/vnd.openxmlformats-officedocument.presentationml.slide+xml"/>
  <Override PartName="/ppt/slides/slide191.xml" ContentType="application/vnd.openxmlformats-officedocument.presentationml.slide+xml"/>
  <Override PartName="/ppt/slides/slide192.xml" ContentType="application/vnd.openxmlformats-officedocument.presentationml.slide+xml"/>
  <Override PartName="/ppt/slides/slide193.xml" ContentType="application/vnd.openxmlformats-officedocument.presentationml.slide+xml"/>
  <Override PartName="/ppt/slides/slide194.xml" ContentType="application/vnd.openxmlformats-officedocument.presentationml.slide+xml"/>
  <Override PartName="/ppt/slides/slide195.xml" ContentType="application/vnd.openxmlformats-officedocument.presentationml.slide+xml"/>
  <Override PartName="/ppt/slides/slide196.xml" ContentType="application/vnd.openxmlformats-officedocument.presentationml.slide+xml"/>
  <Override PartName="/ppt/slides/slide197.xml" ContentType="application/vnd.openxmlformats-officedocument.presentationml.slide+xml"/>
  <Override PartName="/ppt/slides/slide198.xml" ContentType="application/vnd.openxmlformats-officedocument.presentationml.slide+xml"/>
  <Override PartName="/ppt/slides/slide199.xml" ContentType="application/vnd.openxmlformats-officedocument.presentationml.slide+xml"/>
  <Override PartName="/ppt/slides/slide200.xml" ContentType="application/vnd.openxmlformats-officedocument.presentationml.slide+xml"/>
  <Override PartName="/ppt/slides/slide201.xml" ContentType="application/vnd.openxmlformats-officedocument.presentationml.slide+xml"/>
  <Override PartName="/ppt/slides/slide202.xml" ContentType="application/vnd.openxmlformats-officedocument.presentationml.slide+xml"/>
  <Override PartName="/ppt/slides/slide203.xml" ContentType="application/vnd.openxmlformats-officedocument.presentationml.slide+xml"/>
  <Override PartName="/ppt/slides/slide204.xml" ContentType="application/vnd.openxmlformats-officedocument.presentationml.slide+xml"/>
  <Override PartName="/ppt/slides/slide205.xml" ContentType="application/vnd.openxmlformats-officedocument.presentationml.slide+xml"/>
  <Override PartName="/ppt/slides/slide206.xml" ContentType="application/vnd.openxmlformats-officedocument.presentationml.slide+xml"/>
  <Override PartName="/ppt/slides/slide207.xml" ContentType="application/vnd.openxmlformats-officedocument.presentationml.slide+xml"/>
  <Override PartName="/ppt/slides/slide208.xml" ContentType="application/vnd.openxmlformats-officedocument.presentationml.slide+xml"/>
  <Override PartName="/ppt/slides/slide209.xml" ContentType="application/vnd.openxmlformats-officedocument.presentationml.slide+xml"/>
  <Override PartName="/ppt/slides/slide210.xml" ContentType="application/vnd.openxmlformats-officedocument.presentationml.slide+xml"/>
  <Override PartName="/ppt/slides/slide211.xml" ContentType="application/vnd.openxmlformats-officedocument.presentationml.slide+xml"/>
  <Override PartName="/ppt/slides/slide212.xml" ContentType="application/vnd.openxmlformats-officedocument.presentationml.slide+xml"/>
  <Override PartName="/ppt/slides/slide213.xml" ContentType="application/vnd.openxmlformats-officedocument.presentationml.slide+xml"/>
  <Override PartName="/ppt/slides/slide214.xml" ContentType="application/vnd.openxmlformats-officedocument.presentationml.slide+xml"/>
  <Override PartName="/ppt/slides/slide215.xml" ContentType="application/vnd.openxmlformats-officedocument.presentationml.slide+xml"/>
  <Override PartName="/ppt/slides/slide216.xml" ContentType="application/vnd.openxmlformats-officedocument.presentationml.slide+xml"/>
  <Override PartName="/ppt/slides/slide217.xml" ContentType="application/vnd.openxmlformats-officedocument.presentationml.slide+xml"/>
  <Override PartName="/ppt/slides/slide218.xml" ContentType="application/vnd.openxmlformats-officedocument.presentationml.slide+xml"/>
  <Override PartName="/ppt/slides/slide219.xml" ContentType="application/vnd.openxmlformats-officedocument.presentationml.slide+xml"/>
  <Override PartName="/ppt/slides/slide220.xml" ContentType="application/vnd.openxmlformats-officedocument.presentationml.slide+xml"/>
  <Override PartName="/ppt/slides/slide221.xml" ContentType="application/vnd.openxmlformats-officedocument.presentationml.slide+xml"/>
  <Override PartName="/ppt/slides/slide222.xml" ContentType="application/vnd.openxmlformats-officedocument.presentationml.slide+xml"/>
  <Override PartName="/ppt/slides/slide223.xml" ContentType="application/vnd.openxmlformats-officedocument.presentationml.slide+xml"/>
  <Override PartName="/ppt/slides/slide224.xml" ContentType="application/vnd.openxmlformats-officedocument.presentationml.slide+xml"/>
  <Override PartName="/ppt/slides/slide225.xml" ContentType="application/vnd.openxmlformats-officedocument.presentationml.slide+xml"/>
  <Override PartName="/ppt/slides/slide226.xml" ContentType="application/vnd.openxmlformats-officedocument.presentationml.slide+xml"/>
  <Override PartName="/ppt/slides/slide227.xml" ContentType="application/vnd.openxmlformats-officedocument.presentationml.slide+xml"/>
  <Override PartName="/ppt/slides/slide228.xml" ContentType="application/vnd.openxmlformats-officedocument.presentationml.slide+xml"/>
  <Override PartName="/ppt/slides/slide229.xml" ContentType="application/vnd.openxmlformats-officedocument.presentationml.slide+xml"/>
  <Override PartName="/ppt/slides/slide230.xml" ContentType="application/vnd.openxmlformats-officedocument.presentationml.slide+xml"/>
  <Override PartName="/ppt/slides/slide231.xml" ContentType="application/vnd.openxmlformats-officedocument.presentationml.slide+xml"/>
  <Override PartName="/ppt/slides/slide232.xml" ContentType="application/vnd.openxmlformats-officedocument.presentationml.slide+xml"/>
  <Override PartName="/ppt/slides/slide233.xml" ContentType="application/vnd.openxmlformats-officedocument.presentationml.slide+xml"/>
  <Override PartName="/ppt/slides/slide234.xml" ContentType="application/vnd.openxmlformats-officedocument.presentationml.slide+xml"/>
  <Override PartName="/ppt/slides/slide235.xml" ContentType="application/vnd.openxmlformats-officedocument.presentationml.slide+xml"/>
  <Override PartName="/ppt/slides/slide236.xml" ContentType="application/vnd.openxmlformats-officedocument.presentationml.slide+xml"/>
  <Override PartName="/ppt/slides/slide237.xml" ContentType="application/vnd.openxmlformats-officedocument.presentationml.slide+xml"/>
  <Override PartName="/ppt/slides/slide238.xml" ContentType="application/vnd.openxmlformats-officedocument.presentationml.slide+xml"/>
  <Override PartName="/ppt/slides/slide239.xml" ContentType="application/vnd.openxmlformats-officedocument.presentationml.slide+xml"/>
  <Override PartName="/ppt/slides/slide240.xml" ContentType="application/vnd.openxmlformats-officedocument.presentationml.slide+xml"/>
  <Override PartName="/ppt/slides/slide241.xml" ContentType="application/vnd.openxmlformats-officedocument.presentationml.slide+xml"/>
  <Override PartName="/ppt/slides/slide242.xml" ContentType="application/vnd.openxmlformats-officedocument.presentationml.slide+xml"/>
  <Override PartName="/ppt/slides/slide243.xml" ContentType="application/vnd.openxmlformats-officedocument.presentationml.slide+xml"/>
  <Override PartName="/ppt/slides/slide244.xml" ContentType="application/vnd.openxmlformats-officedocument.presentationml.slide+xml"/>
  <Override PartName="/ppt/slides/slide245.xml" ContentType="application/vnd.openxmlformats-officedocument.presentationml.slide+xml"/>
  <Override PartName="/ppt/slides/slide246.xml" ContentType="application/vnd.openxmlformats-officedocument.presentationml.slide+xml"/>
  <Override PartName="/ppt/slides/slide247.xml" ContentType="application/vnd.openxmlformats-officedocument.presentationml.slide+xml"/>
  <Override PartName="/ppt/slides/slide248.xml" ContentType="application/vnd.openxmlformats-officedocument.presentationml.slide+xml"/>
  <Override PartName="/ppt/slides/slide249.xml" ContentType="application/vnd.openxmlformats-officedocument.presentationml.slide+xml"/>
  <Override PartName="/ppt/slides/slide250.xml" ContentType="application/vnd.openxmlformats-officedocument.presentationml.slide+xml"/>
  <Override PartName="/ppt/slides/slide251.xml" ContentType="application/vnd.openxmlformats-officedocument.presentationml.slide+xml"/>
  <Override PartName="/ppt/slides/slide252.xml" ContentType="application/vnd.openxmlformats-officedocument.presentationml.slide+xml"/>
  <Override PartName="/ppt/slides/slide253.xml" ContentType="application/vnd.openxmlformats-officedocument.presentationml.slide+xml"/>
  <Override PartName="/ppt/slides/slide254.xml" ContentType="application/vnd.openxmlformats-officedocument.presentationml.slide+xml"/>
  <Override PartName="/ppt/slides/slide255.xml" ContentType="application/vnd.openxmlformats-officedocument.presentationml.slide+xml"/>
  <Override PartName="/ppt/slides/slide256.xml" ContentType="application/vnd.openxmlformats-officedocument.presentationml.slide+xml"/>
  <Override PartName="/ppt/slides/slide257.xml" ContentType="application/vnd.openxmlformats-officedocument.presentationml.slide+xml"/>
  <Override PartName="/ppt/slides/slide258.xml" ContentType="application/vnd.openxmlformats-officedocument.presentationml.slide+xml"/>
  <Override PartName="/ppt/slides/slide259.xml" ContentType="application/vnd.openxmlformats-officedocument.presentationml.slide+xml"/>
  <Override PartName="/ppt/slides/slide260.xml" ContentType="application/vnd.openxmlformats-officedocument.presentationml.slide+xml"/>
  <Override PartName="/ppt/slides/slide261.xml" ContentType="application/vnd.openxmlformats-officedocument.presentationml.slide+xml"/>
  <Override PartName="/ppt/slides/slide262.xml" ContentType="application/vnd.openxmlformats-officedocument.presentationml.slide+xml"/>
  <Override PartName="/ppt/slides/slide263.xml" ContentType="application/vnd.openxmlformats-officedocument.presentationml.slide+xml"/>
  <Override PartName="/ppt/slides/slide264.xml" ContentType="application/vnd.openxmlformats-officedocument.presentationml.slide+xml"/>
  <Override PartName="/ppt/slides/slide265.xml" ContentType="application/vnd.openxmlformats-officedocument.presentationml.slide+xml"/>
  <Override PartName="/ppt/slides/slide266.xml" ContentType="application/vnd.openxmlformats-officedocument.presentationml.slide+xml"/>
  <Override PartName="/ppt/slides/slide267.xml" ContentType="application/vnd.openxmlformats-officedocument.presentationml.slide+xml"/>
  <Override PartName="/ppt/slides/slide268.xml" ContentType="application/vnd.openxmlformats-officedocument.presentationml.slide+xml"/>
  <Override PartName="/ppt/slides/slide269.xml" ContentType="application/vnd.openxmlformats-officedocument.presentationml.slide+xml"/>
  <Override PartName="/ppt/slides/slide270.xml" ContentType="application/vnd.openxmlformats-officedocument.presentationml.slide+xml"/>
  <Override PartName="/ppt/slides/slide271.xml" ContentType="application/vnd.openxmlformats-officedocument.presentationml.slide+xml"/>
  <Override PartName="/ppt/slides/slide272.xml" ContentType="application/vnd.openxmlformats-officedocument.presentationml.slide+xml"/>
  <Override PartName="/ppt/slides/slide273.xml" ContentType="application/vnd.openxmlformats-officedocument.presentationml.slide+xml"/>
  <Override PartName="/ppt/slides/slide274.xml" ContentType="application/vnd.openxmlformats-officedocument.presentationml.slide+xml"/>
  <Override PartName="/ppt/slides/slide275.xml" ContentType="application/vnd.openxmlformats-officedocument.presentationml.slide+xml"/>
  <Override PartName="/ppt/slides/slide276.xml" ContentType="application/vnd.openxmlformats-officedocument.presentationml.slide+xml"/>
  <Override PartName="/ppt/slides/slide277.xml" ContentType="application/vnd.openxmlformats-officedocument.presentationml.slide+xml"/>
  <Override PartName="/ppt/slides/slide278.xml" ContentType="application/vnd.openxmlformats-officedocument.presentationml.slide+xml"/>
  <Override PartName="/ppt/slides/slide279.xml" ContentType="application/vnd.openxmlformats-officedocument.presentationml.slide+xml"/>
  <Override PartName="/ppt/slides/slide280.xml" ContentType="application/vnd.openxmlformats-officedocument.presentationml.slide+xml"/>
  <Override PartName="/ppt/slides/slide281.xml" ContentType="application/vnd.openxmlformats-officedocument.presentationml.slide+xml"/>
  <Override PartName="/ppt/slides/slide282.xml" ContentType="application/vnd.openxmlformats-officedocument.presentationml.slide+xml"/>
  <Override PartName="/ppt/slides/slide283.xml" ContentType="application/vnd.openxmlformats-officedocument.presentationml.slide+xml"/>
  <Override PartName="/ppt/slides/slide284.xml" ContentType="application/vnd.openxmlformats-officedocument.presentationml.slide+xml"/>
  <Override PartName="/ppt/slides/slide285.xml" ContentType="application/vnd.openxmlformats-officedocument.presentationml.slide+xml"/>
  <Override PartName="/ppt/slides/slide286.xml" ContentType="application/vnd.openxmlformats-officedocument.presentationml.slide+xml"/>
  <Override PartName="/ppt/slides/slide287.xml" ContentType="application/vnd.openxmlformats-officedocument.presentationml.slide+xml"/>
  <Override PartName="/ppt/slides/slide288.xml" ContentType="application/vnd.openxmlformats-officedocument.presentationml.slide+xml"/>
  <Override PartName="/ppt/slides/slide289.xml" ContentType="application/vnd.openxmlformats-officedocument.presentationml.slide+xml"/>
  <Override PartName="/ppt/slides/slide290.xml" ContentType="application/vnd.openxmlformats-officedocument.presentationml.slide+xml"/>
  <Override PartName="/ppt/slides/slide291.xml" ContentType="application/vnd.openxmlformats-officedocument.presentationml.slide+xml"/>
  <Override PartName="/ppt/slides/slide292.xml" ContentType="application/vnd.openxmlformats-officedocument.presentationml.slide+xml"/>
  <Override PartName="/ppt/slides/slide293.xml" ContentType="application/vnd.openxmlformats-officedocument.presentationml.slide+xml"/>
  <Override PartName="/ppt/slides/slide294.xml" ContentType="application/vnd.openxmlformats-officedocument.presentationml.slide+xml"/>
  <Override PartName="/ppt/slides/slide295.xml" ContentType="application/vnd.openxmlformats-officedocument.presentationml.slide+xml"/>
  <Override PartName="/ppt/slides/slide296.xml" ContentType="application/vnd.openxmlformats-officedocument.presentationml.slide+xml"/>
  <Override PartName="/ppt/slides/slide297.xml" ContentType="application/vnd.openxmlformats-officedocument.presentationml.slide+xml"/>
  <Override PartName="/ppt/slides/slide298.xml" ContentType="application/vnd.openxmlformats-officedocument.presentationml.slide+xml"/>
  <Override PartName="/ppt/slides/slide299.xml" ContentType="application/vnd.openxmlformats-officedocument.presentationml.slide+xml"/>
  <Override PartName="/ppt/slides/slide300.xml" ContentType="application/vnd.openxmlformats-officedocument.presentationml.slide+xml"/>
  <Override PartName="/ppt/slides/slide301.xml" ContentType="application/vnd.openxmlformats-officedocument.presentationml.slide+xml"/>
  <Override PartName="/ppt/slides/slide302.xml" ContentType="application/vnd.openxmlformats-officedocument.presentationml.slide+xml"/>
  <Override PartName="/ppt/slides/slide303.xml" ContentType="application/vnd.openxmlformats-officedocument.presentationml.slide+xml"/>
  <Override PartName="/ppt/slides/slide304.xml" ContentType="application/vnd.openxmlformats-officedocument.presentationml.slide+xml"/>
  <Override PartName="/ppt/slides/slide305.xml" ContentType="application/vnd.openxmlformats-officedocument.presentationml.slide+xml"/>
  <Override PartName="/ppt/slides/slide306.xml" ContentType="application/vnd.openxmlformats-officedocument.presentationml.slide+xml"/>
  <Override PartName="/ppt/slides/slide307.xml" ContentType="application/vnd.openxmlformats-officedocument.presentationml.slide+xml"/>
  <Override PartName="/ppt/slides/slide308.xml" ContentType="application/vnd.openxmlformats-officedocument.presentationml.slide+xml"/>
  <Override PartName="/ppt/slides/slide309.xml" ContentType="application/vnd.openxmlformats-officedocument.presentationml.slide+xml"/>
  <Override PartName="/ppt/slides/slide310.xml" ContentType="application/vnd.openxmlformats-officedocument.presentationml.slide+xml"/>
  <Override PartName="/ppt/slides/slide311.xml" ContentType="application/vnd.openxmlformats-officedocument.presentationml.slide+xml"/>
  <Override PartName="/ppt/slides/slide312.xml" ContentType="application/vnd.openxmlformats-officedocument.presentationml.slide+xml"/>
  <Override PartName="/ppt/slides/slide313.xml" ContentType="application/vnd.openxmlformats-officedocument.presentationml.slide+xml"/>
  <Override PartName="/ppt/slides/slide314.xml" ContentType="application/vnd.openxmlformats-officedocument.presentationml.slide+xml"/>
  <Override PartName="/ppt/slides/slide315.xml" ContentType="application/vnd.openxmlformats-officedocument.presentationml.slide+xml"/>
  <Override PartName="/ppt/slides/slide316.xml" ContentType="application/vnd.openxmlformats-officedocument.presentationml.slide+xml"/>
  <Override PartName="/ppt/slides/slide317.xml" ContentType="application/vnd.openxmlformats-officedocument.presentationml.slide+xml"/>
  <Override PartName="/ppt/slides/slide318.xml" ContentType="application/vnd.openxmlformats-officedocument.presentationml.slide+xml"/>
  <Override PartName="/ppt/slides/slide319.xml" ContentType="application/vnd.openxmlformats-officedocument.presentationml.slide+xml"/>
  <Override PartName="/ppt/slides/slide320.xml" ContentType="application/vnd.openxmlformats-officedocument.presentationml.slide+xml"/>
  <Override PartName="/ppt/slides/slide321.xml" ContentType="application/vnd.openxmlformats-officedocument.presentationml.slide+xml"/>
  <Override PartName="/ppt/slides/slide322.xml" ContentType="application/vnd.openxmlformats-officedocument.presentationml.slide+xml"/>
  <Override PartName="/ppt/slides/slide323.xml" ContentType="application/vnd.openxmlformats-officedocument.presentationml.slide+xml"/>
  <Override PartName="/ppt/slides/slide324.xml" ContentType="application/vnd.openxmlformats-officedocument.presentationml.slide+xml"/>
  <Override PartName="/ppt/slides/slide325.xml" ContentType="application/vnd.openxmlformats-officedocument.presentationml.slide+xml"/>
  <Override PartName="/ppt/slides/slide326.xml" ContentType="application/vnd.openxmlformats-officedocument.presentationml.slide+xml"/>
  <Override PartName="/ppt/slides/slide327.xml" ContentType="application/vnd.openxmlformats-officedocument.presentationml.slide+xml"/>
  <Override PartName="/ppt/slides/slide328.xml" ContentType="application/vnd.openxmlformats-officedocument.presentationml.slide+xml"/>
  <Override PartName="/ppt/slides/slide329.xml" ContentType="application/vnd.openxmlformats-officedocument.presentationml.slide+xml"/>
  <Override PartName="/ppt/slides/slide330.xml" ContentType="application/vnd.openxmlformats-officedocument.presentationml.slide+xml"/>
  <Override PartName="/ppt/slides/slide331.xml" ContentType="application/vnd.openxmlformats-officedocument.presentationml.slide+xml"/>
  <Override PartName="/ppt/slides/slide332.xml" ContentType="application/vnd.openxmlformats-officedocument.presentationml.slide+xml"/>
  <Override PartName="/ppt/slides/slide333.xml" ContentType="application/vnd.openxmlformats-officedocument.presentationml.slide+xml"/>
  <Override PartName="/ppt/slides/slide334.xml" ContentType="application/vnd.openxmlformats-officedocument.presentationml.slide+xml"/>
  <Override PartName="/ppt/slides/slide335.xml" ContentType="application/vnd.openxmlformats-officedocument.presentationml.slide+xml"/>
  <Override PartName="/ppt/slides/slide336.xml" ContentType="application/vnd.openxmlformats-officedocument.presentationml.slide+xml"/>
  <Override PartName="/ppt/slides/slide337.xml" ContentType="application/vnd.openxmlformats-officedocument.presentationml.slide+xml"/>
  <Override PartName="/ppt/slides/slide338.xml" ContentType="application/vnd.openxmlformats-officedocument.presentationml.slide+xml"/>
  <Override PartName="/ppt/slides/slide339.xml" ContentType="application/vnd.openxmlformats-officedocument.presentationml.slide+xml"/>
  <Override PartName="/ppt/slides/slide340.xml" ContentType="application/vnd.openxmlformats-officedocument.presentationml.slide+xml"/>
  <Override PartName="/ppt/slides/slide341.xml" ContentType="application/vnd.openxmlformats-officedocument.presentationml.slide+xml"/>
  <Override PartName="/ppt/slides/slide342.xml" ContentType="application/vnd.openxmlformats-officedocument.presentationml.slide+xml"/>
  <Override PartName="/ppt/slides/slide343.xml" ContentType="application/vnd.openxmlformats-officedocument.presentationml.slide+xml"/>
  <Override PartName="/ppt/slides/slide344.xml" ContentType="application/vnd.openxmlformats-officedocument.presentationml.slide+xml"/>
  <Override PartName="/ppt/slides/slide345.xml" ContentType="application/vnd.openxmlformats-officedocument.presentationml.slide+xml"/>
  <Override PartName="/ppt/slides/slide346.xml" ContentType="application/vnd.openxmlformats-officedocument.presentationml.slide+xml"/>
  <Override PartName="/ppt/slides/slide347.xml" ContentType="application/vnd.openxmlformats-officedocument.presentationml.slide+xml"/>
  <Override PartName="/ppt/slides/slide348.xml" ContentType="application/vnd.openxmlformats-officedocument.presentationml.slide+xml"/>
  <Override PartName="/ppt/slides/slide349.xml" ContentType="application/vnd.openxmlformats-officedocument.presentationml.slide+xml"/>
  <Override PartName="/ppt/slides/slide350.xml" ContentType="application/vnd.openxmlformats-officedocument.presentationml.slide+xml"/>
  <Override PartName="/ppt/slides/slide351.xml" ContentType="application/vnd.openxmlformats-officedocument.presentationml.slide+xml"/>
  <Override PartName="/ppt/slides/slide352.xml" ContentType="application/vnd.openxmlformats-officedocument.presentationml.slide+xml"/>
  <Override PartName="/ppt/slides/slide353.xml" ContentType="application/vnd.openxmlformats-officedocument.presentationml.slide+xml"/>
  <Override PartName="/ppt/slides/slide354.xml" ContentType="application/vnd.openxmlformats-officedocument.presentationml.slide+xml"/>
  <Override PartName="/ppt/slides/slide355.xml" ContentType="application/vnd.openxmlformats-officedocument.presentationml.slide+xml"/>
  <Override PartName="/ppt/slides/slide356.xml" ContentType="application/vnd.openxmlformats-officedocument.presentationml.slide+xml"/>
  <Override PartName="/ppt/slides/slide357.xml" ContentType="application/vnd.openxmlformats-officedocument.presentationml.slide+xml"/>
  <Override PartName="/ppt/slides/slide358.xml" ContentType="application/vnd.openxmlformats-officedocument.presentationml.slide+xml"/>
  <Override PartName="/ppt/slides/slide359.xml" ContentType="application/vnd.openxmlformats-officedocument.presentationml.slide+xml"/>
  <Override PartName="/ppt/slides/slide360.xml" ContentType="application/vnd.openxmlformats-officedocument.presentationml.slide+xml"/>
  <Override PartName="/ppt/slides/slide361.xml" ContentType="application/vnd.openxmlformats-officedocument.presentationml.slide+xml"/>
  <Override PartName="/ppt/slides/slide362.xml" ContentType="application/vnd.openxmlformats-officedocument.presentationml.slide+xml"/>
  <Override PartName="/ppt/slides/slide363.xml" ContentType="application/vnd.openxmlformats-officedocument.presentationml.slide+xml"/>
  <Override PartName="/ppt/slides/slide364.xml" ContentType="application/vnd.openxmlformats-officedocument.presentationml.slide+xml"/>
  <Override PartName="/ppt/slides/slide365.xml" ContentType="application/vnd.openxmlformats-officedocument.presentationml.slide+xml"/>
  <Override PartName="/ppt/slides/slide366.xml" ContentType="application/vnd.openxmlformats-officedocument.presentationml.slide+xml"/>
  <Override PartName="/ppt/slides/slide367.xml" ContentType="application/vnd.openxmlformats-officedocument.presentationml.slide+xml"/>
  <Override PartName="/ppt/slides/slide368.xml" ContentType="application/vnd.openxmlformats-officedocument.presentationml.slide+xml"/>
  <Override PartName="/ppt/slides/slide369.xml" ContentType="application/vnd.openxmlformats-officedocument.presentationml.slide+xml"/>
  <Override PartName="/ppt/slides/slide370.xml" ContentType="application/vnd.openxmlformats-officedocument.presentationml.slide+xml"/>
  <Override PartName="/ppt/slides/slide371.xml" ContentType="application/vnd.openxmlformats-officedocument.presentationml.slide+xml"/>
  <Override PartName="/ppt/slides/slide372.xml" ContentType="application/vnd.openxmlformats-officedocument.presentationml.slide+xml"/>
  <Override PartName="/ppt/slides/slide373.xml" ContentType="application/vnd.openxmlformats-officedocument.presentationml.slide+xml"/>
  <Override PartName="/ppt/slides/slide374.xml" ContentType="application/vnd.openxmlformats-officedocument.presentationml.slide+xml"/>
  <Override PartName="/ppt/slides/slide375.xml" ContentType="application/vnd.openxmlformats-officedocument.presentationml.slide+xml"/>
  <Override PartName="/ppt/slides/slide376.xml" ContentType="application/vnd.openxmlformats-officedocument.presentationml.slide+xml"/>
  <Override PartName="/ppt/slides/slide377.xml" ContentType="application/vnd.openxmlformats-officedocument.presentationml.slide+xml"/>
  <Override PartName="/ppt/slides/slide378.xml" ContentType="application/vnd.openxmlformats-officedocument.presentationml.slide+xml"/>
  <Override PartName="/ppt/slides/slide379.xml" ContentType="application/vnd.openxmlformats-officedocument.presentationml.slide+xml"/>
  <Override PartName="/ppt/slides/slide380.xml" ContentType="application/vnd.openxmlformats-officedocument.presentationml.slide+xml"/>
  <Override PartName="/ppt/slides/slide381.xml" ContentType="application/vnd.openxmlformats-officedocument.presentationml.slide+xml"/>
  <Override PartName="/ppt/slides/slide382.xml" ContentType="application/vnd.openxmlformats-officedocument.presentationml.slide+xml"/>
  <Override PartName="/ppt/slides/slide383.xml" ContentType="application/vnd.openxmlformats-officedocument.presentationml.slide+xml"/>
  <Override PartName="/ppt/slides/slide384.xml" ContentType="application/vnd.openxmlformats-officedocument.presentationml.slide+xml"/>
  <Override PartName="/ppt/slides/slide385.xml" ContentType="application/vnd.openxmlformats-officedocument.presentationml.slide+xml"/>
  <Override PartName="/ppt/slides/slide386.xml" ContentType="application/vnd.openxmlformats-officedocument.presentationml.slide+xml"/>
  <Override PartName="/ppt/slides/slide387.xml" ContentType="application/vnd.openxmlformats-officedocument.presentationml.slide+xml"/>
  <Override PartName="/ppt/slides/slide388.xml" ContentType="application/vnd.openxmlformats-officedocument.presentationml.slide+xml"/>
  <Override PartName="/ppt/slides/slide389.xml" ContentType="application/vnd.openxmlformats-officedocument.presentationml.slide+xml"/>
  <Override PartName="/ppt/slides/slide390.xml" ContentType="application/vnd.openxmlformats-officedocument.presentationml.slide+xml"/>
  <Override PartName="/ppt/slides/slide391.xml" ContentType="application/vnd.openxmlformats-officedocument.presentationml.slide+xml"/>
  <Override PartName="/ppt/slides/slide392.xml" ContentType="application/vnd.openxmlformats-officedocument.presentationml.slide+xml"/>
  <Override PartName="/ppt/slides/slide393.xml" ContentType="application/vnd.openxmlformats-officedocument.presentationml.slide+xml"/>
  <Override PartName="/ppt/slides/slide394.xml" ContentType="application/vnd.openxmlformats-officedocument.presentationml.slide+xml"/>
  <Override PartName="/ppt/slides/slide395.xml" ContentType="application/vnd.openxmlformats-officedocument.presentationml.slide+xml"/>
  <Override PartName="/ppt/slides/slide396.xml" ContentType="application/vnd.openxmlformats-officedocument.presentationml.slide+xml"/>
  <Override PartName="/ppt/slides/slide397.xml" ContentType="application/vnd.openxmlformats-officedocument.presentationml.slide+xml"/>
  <Override PartName="/ppt/slides/slide398.xml" ContentType="application/vnd.openxmlformats-officedocument.presentationml.slide+xml"/>
  <Override PartName="/ppt/slides/slide399.xml" ContentType="application/vnd.openxmlformats-officedocument.presentationml.slide+xml"/>
  <Override PartName="/ppt/slides/slide400.xml" ContentType="application/vnd.openxmlformats-officedocument.presentationml.slide+xml"/>
  <Override PartName="/ppt/slides/slide401.xml" ContentType="application/vnd.openxmlformats-officedocument.presentationml.slide+xml"/>
  <Override PartName="/ppt/slides/slide402.xml" ContentType="application/vnd.openxmlformats-officedocument.presentationml.slide+xml"/>
  <Override PartName="/ppt/slides/slide403.xml" ContentType="application/vnd.openxmlformats-officedocument.presentationml.slide+xml"/>
  <Override PartName="/ppt/slides/slide404.xml" ContentType="application/vnd.openxmlformats-officedocument.presentationml.slide+xml"/>
  <Override PartName="/ppt/slides/slide405.xml" ContentType="application/vnd.openxmlformats-officedocument.presentationml.slide+xml"/>
  <Override PartName="/ppt/slides/slide406.xml" ContentType="application/vnd.openxmlformats-officedocument.presentationml.slide+xml"/>
  <Override PartName="/ppt/slides/slide407.xml" ContentType="application/vnd.openxmlformats-officedocument.presentationml.slide+xml"/>
  <Override PartName="/ppt/slides/slide408.xml" ContentType="application/vnd.openxmlformats-officedocument.presentationml.slide+xml"/>
  <Override PartName="/ppt/slides/slide409.xml" ContentType="application/vnd.openxmlformats-officedocument.presentationml.slide+xml"/>
  <Override PartName="/ppt/slides/slide410.xml" ContentType="application/vnd.openxmlformats-officedocument.presentationml.slide+xml"/>
  <Override PartName="/ppt/slides/slide411.xml" ContentType="application/vnd.openxmlformats-officedocument.presentationml.slide+xml"/>
  <Override PartName="/ppt/slides/slide412.xml" ContentType="application/vnd.openxmlformats-officedocument.presentationml.slide+xml"/>
  <Override PartName="/ppt/slides/slide413.xml" ContentType="application/vnd.openxmlformats-officedocument.presentationml.slide+xml"/>
  <Override PartName="/ppt/slides/slide414.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theme/theme2.xml" ContentType="application/vnd.openxmlformats-officedocument.theme+xml"/>
  <Override PartName="/ppt/tags/tag1.xml" ContentType="application/vnd.openxmlformats-officedocument.presentationml.tags+xml"/>
  <Override PartName="/ppt/notesSlides/notesSlide1.xml" ContentType="application/vnd.openxmlformats-officedocument.presentationml.notesSlide+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diagrams/data2.xml" ContentType="application/vnd.openxmlformats-officedocument.drawingml.diagramData+xml"/>
  <Override PartName="/ppt/diagrams/layout2.xml" ContentType="application/vnd.openxmlformats-officedocument.drawingml.diagramLayout+xml"/>
  <Override PartName="/ppt/diagrams/quickStyle2.xml" ContentType="application/vnd.openxmlformats-officedocument.drawingml.diagramStyle+xml"/>
  <Override PartName="/ppt/diagrams/colors2.xml" ContentType="application/vnd.openxmlformats-officedocument.drawingml.diagramColors+xml"/>
  <Override PartName="/ppt/diagrams/drawing2.xml" ContentType="application/vnd.ms-office.drawingml.diagramDrawing+xml"/>
  <Override PartName="/ppt/diagrams/data3.xml" ContentType="application/vnd.openxmlformats-officedocument.drawingml.diagramData+xml"/>
  <Override PartName="/ppt/diagrams/layout3.xml" ContentType="application/vnd.openxmlformats-officedocument.drawingml.diagramLayout+xml"/>
  <Override PartName="/ppt/diagrams/quickStyle3.xml" ContentType="application/vnd.openxmlformats-officedocument.drawingml.diagramStyle+xml"/>
  <Override PartName="/ppt/diagrams/colors3.xml" ContentType="application/vnd.openxmlformats-officedocument.drawingml.diagramColors+xml"/>
  <Override PartName="/ppt/diagrams/drawing3.xml" ContentType="application/vnd.ms-office.drawingml.diagramDrawing+xml"/>
  <Override PartName="/ppt/tags/tag2.xml" ContentType="application/vnd.openxmlformats-officedocument.presentationml.tags+xml"/>
  <Override PartName="/ppt/tags/tag3.xml" ContentType="application/vnd.openxmlformats-officedocument.presentationml.tags+xml"/>
  <Override PartName="/ppt/tags/tag4.xml" ContentType="application/vnd.openxmlformats-officedocument.presentationml.tags+xml"/>
  <Override PartName="/ppt/diagrams/data4.xml" ContentType="application/vnd.openxmlformats-officedocument.drawingml.diagramData+xml"/>
  <Override PartName="/ppt/diagrams/layout4.xml" ContentType="application/vnd.openxmlformats-officedocument.drawingml.diagramLayout+xml"/>
  <Override PartName="/ppt/diagrams/quickStyle4.xml" ContentType="application/vnd.openxmlformats-officedocument.drawingml.diagramStyle+xml"/>
  <Override PartName="/ppt/diagrams/colors4.xml" ContentType="application/vnd.openxmlformats-officedocument.drawingml.diagramColors+xml"/>
  <Override PartName="/ppt/diagrams/drawing4.xml" ContentType="application/vnd.ms-office.drawingml.diagramDrawing+xml"/>
  <Override PartName="/ppt/diagrams/data5.xml" ContentType="application/vnd.openxmlformats-officedocument.drawingml.diagramData+xml"/>
  <Override PartName="/ppt/diagrams/layout5.xml" ContentType="application/vnd.openxmlformats-officedocument.drawingml.diagramLayout+xml"/>
  <Override PartName="/ppt/diagrams/quickStyle5.xml" ContentType="application/vnd.openxmlformats-officedocument.drawingml.diagramStyle+xml"/>
  <Override PartName="/ppt/diagrams/colors5.xml" ContentType="application/vnd.openxmlformats-officedocument.drawingml.diagramColors+xml"/>
  <Override PartName="/ppt/diagrams/drawing5.xml" ContentType="application/vnd.ms-office.drawingml.diagramDrawing+xml"/>
  <Override PartName="/ppt/diagrams/data6.xml" ContentType="application/vnd.openxmlformats-officedocument.drawingml.diagramData+xml"/>
  <Override PartName="/ppt/diagrams/layout6.xml" ContentType="application/vnd.openxmlformats-officedocument.drawingml.diagramLayout+xml"/>
  <Override PartName="/ppt/diagrams/quickStyle6.xml" ContentType="application/vnd.openxmlformats-officedocument.drawingml.diagramStyle+xml"/>
  <Override PartName="/ppt/diagrams/colors6.xml" ContentType="application/vnd.openxmlformats-officedocument.drawingml.diagramColors+xml"/>
  <Override PartName="/ppt/diagrams/drawing6.xml" ContentType="application/vnd.ms-office.drawingml.diagramDrawing+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diagrams/data7.xml" ContentType="application/vnd.openxmlformats-officedocument.drawingml.diagramData+xml"/>
  <Override PartName="/ppt/diagrams/layout7.xml" ContentType="application/vnd.openxmlformats-officedocument.drawingml.diagramLayout+xml"/>
  <Override PartName="/ppt/diagrams/quickStyle7.xml" ContentType="application/vnd.openxmlformats-officedocument.drawingml.diagramStyle+xml"/>
  <Override PartName="/ppt/diagrams/colors7.xml" ContentType="application/vnd.openxmlformats-officedocument.drawingml.diagramColors+xml"/>
  <Override PartName="/ppt/diagrams/drawing7.xml" ContentType="application/vnd.ms-office.drawingml.diagramDrawing+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diagrams/data8.xml" ContentType="application/vnd.openxmlformats-officedocument.drawingml.diagramData+xml"/>
  <Override PartName="/ppt/diagrams/layout8.xml" ContentType="application/vnd.openxmlformats-officedocument.drawingml.diagramLayout+xml"/>
  <Override PartName="/ppt/diagrams/quickStyle8.xml" ContentType="application/vnd.openxmlformats-officedocument.drawingml.diagramStyle+xml"/>
  <Override PartName="/ppt/diagrams/colors8.xml" ContentType="application/vnd.openxmlformats-officedocument.drawingml.diagramColors+xml"/>
  <Override PartName="/ppt/diagrams/drawing8.xml" ContentType="application/vnd.ms-office.drawingml.diagramDrawing+xml"/>
  <Override PartName="/ppt/diagrams/data9.xml" ContentType="application/vnd.openxmlformats-officedocument.drawingml.diagramData+xml"/>
  <Override PartName="/ppt/diagrams/layout9.xml" ContentType="application/vnd.openxmlformats-officedocument.drawingml.diagramLayout+xml"/>
  <Override PartName="/ppt/diagrams/quickStyle9.xml" ContentType="application/vnd.openxmlformats-officedocument.drawingml.diagramStyle+xml"/>
  <Override PartName="/ppt/diagrams/colors9.xml" ContentType="application/vnd.openxmlformats-officedocument.drawingml.diagramColors+xml"/>
  <Override PartName="/ppt/diagrams/drawing9.xml" ContentType="application/vnd.ms-office.drawingml.diagramDrawing+xml"/>
  <Override PartName="/ppt/notesSlides/notesSlide12.xml" ContentType="application/vnd.openxmlformats-officedocument.presentationml.notesSlide+xml"/>
  <Override PartName="/ppt/diagrams/data10.xml" ContentType="application/vnd.openxmlformats-officedocument.drawingml.diagramData+xml"/>
  <Override PartName="/ppt/diagrams/layout10.xml" ContentType="application/vnd.openxmlformats-officedocument.drawingml.diagramLayout+xml"/>
  <Override PartName="/ppt/diagrams/quickStyle10.xml" ContentType="application/vnd.openxmlformats-officedocument.drawingml.diagramStyle+xml"/>
  <Override PartName="/ppt/diagrams/colors10.xml" ContentType="application/vnd.openxmlformats-officedocument.drawingml.diagramColors+xml"/>
  <Override PartName="/ppt/diagrams/drawing10.xml" ContentType="application/vnd.ms-office.drawingml.diagramDrawing+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diagrams/data11.xml" ContentType="application/vnd.openxmlformats-officedocument.drawingml.diagramData+xml"/>
  <Override PartName="/ppt/diagrams/layout11.xml" ContentType="application/vnd.openxmlformats-officedocument.drawingml.diagramLayout+xml"/>
  <Override PartName="/ppt/diagrams/quickStyle11.xml" ContentType="application/vnd.openxmlformats-officedocument.drawingml.diagramStyle+xml"/>
  <Override PartName="/ppt/diagrams/colors11.xml" ContentType="application/vnd.openxmlformats-officedocument.drawingml.diagramColors+xml"/>
  <Override PartName="/ppt/diagrams/drawing11.xml" ContentType="application/vnd.ms-office.drawingml.diagramDrawing+xml"/>
  <Override PartName="/ppt/diagrams/data12.xml" ContentType="application/vnd.openxmlformats-officedocument.drawingml.diagramData+xml"/>
  <Override PartName="/ppt/diagrams/layout12.xml" ContentType="application/vnd.openxmlformats-officedocument.drawingml.diagramLayout+xml"/>
  <Override PartName="/ppt/diagrams/quickStyle12.xml" ContentType="application/vnd.openxmlformats-officedocument.drawingml.diagramStyle+xml"/>
  <Override PartName="/ppt/diagrams/colors12.xml" ContentType="application/vnd.openxmlformats-officedocument.drawingml.diagramColors+xml"/>
  <Override PartName="/ppt/diagrams/drawing12.xml" ContentType="application/vnd.ms-office.drawingml.diagramDrawing+xml"/>
  <Override PartName="/ppt/diagrams/data13.xml" ContentType="application/vnd.openxmlformats-officedocument.drawingml.diagramData+xml"/>
  <Override PartName="/ppt/diagrams/layout13.xml" ContentType="application/vnd.openxmlformats-officedocument.drawingml.diagramLayout+xml"/>
  <Override PartName="/ppt/diagrams/quickStyle13.xml" ContentType="application/vnd.openxmlformats-officedocument.drawingml.diagramStyle+xml"/>
  <Override PartName="/ppt/diagrams/colors13.xml" ContentType="application/vnd.openxmlformats-officedocument.drawingml.diagramColors+xml"/>
  <Override PartName="/ppt/diagrams/drawing13.xml" ContentType="application/vnd.ms-office.drawingml.diagramDrawing+xml"/>
  <Override PartName="/ppt/diagrams/data14.xml" ContentType="application/vnd.openxmlformats-officedocument.drawingml.diagramData+xml"/>
  <Override PartName="/ppt/diagrams/layout14.xml" ContentType="application/vnd.openxmlformats-officedocument.drawingml.diagramLayout+xml"/>
  <Override PartName="/ppt/diagrams/quickStyle14.xml" ContentType="application/vnd.openxmlformats-officedocument.drawingml.diagramStyle+xml"/>
  <Override PartName="/ppt/diagrams/colors14.xml" ContentType="application/vnd.openxmlformats-officedocument.drawingml.diagramColors+xml"/>
  <Override PartName="/ppt/diagrams/drawing14.xml" ContentType="application/vnd.ms-office.drawingml.diagramDrawing+xml"/>
  <Override PartName="/ppt/diagrams/data15.xml" ContentType="application/vnd.openxmlformats-officedocument.drawingml.diagramData+xml"/>
  <Override PartName="/ppt/diagrams/layout15.xml" ContentType="application/vnd.openxmlformats-officedocument.drawingml.diagramLayout+xml"/>
  <Override PartName="/ppt/diagrams/quickStyle15.xml" ContentType="application/vnd.openxmlformats-officedocument.drawingml.diagramStyle+xml"/>
  <Override PartName="/ppt/diagrams/colors15.xml" ContentType="application/vnd.openxmlformats-officedocument.drawingml.diagramColors+xml"/>
  <Override PartName="/ppt/diagrams/drawing15.xml" ContentType="application/vnd.ms-office.drawingml.diagramDrawing+xml"/>
  <Override PartName="/ppt/notesSlides/notesSlide18.xml" ContentType="application/vnd.openxmlformats-officedocument.presentationml.notesSlide+xml"/>
  <Override PartName="/ppt/diagrams/data16.xml" ContentType="application/vnd.openxmlformats-officedocument.drawingml.diagramData+xml"/>
  <Override PartName="/ppt/diagrams/layout16.xml" ContentType="application/vnd.openxmlformats-officedocument.drawingml.diagramLayout+xml"/>
  <Override PartName="/ppt/diagrams/quickStyle16.xml" ContentType="application/vnd.openxmlformats-officedocument.drawingml.diagramStyle+xml"/>
  <Override PartName="/ppt/diagrams/colors16.xml" ContentType="application/vnd.openxmlformats-officedocument.drawingml.diagramColors+xml"/>
  <Override PartName="/ppt/diagrams/drawing16.xml" ContentType="application/vnd.ms-office.drawingml.diagramDrawing+xml"/>
  <Override PartName="/ppt/diagrams/data17.xml" ContentType="application/vnd.openxmlformats-officedocument.drawingml.diagramData+xml"/>
  <Override PartName="/ppt/diagrams/layout17.xml" ContentType="application/vnd.openxmlformats-officedocument.drawingml.diagramLayout+xml"/>
  <Override PartName="/ppt/diagrams/quickStyle17.xml" ContentType="application/vnd.openxmlformats-officedocument.drawingml.diagramStyle+xml"/>
  <Override PartName="/ppt/diagrams/colors17.xml" ContentType="application/vnd.openxmlformats-officedocument.drawingml.diagramColors+xml"/>
  <Override PartName="/ppt/diagrams/drawing17.xml" ContentType="application/vnd.ms-office.drawingml.diagramDrawing+xml"/>
  <Override PartName="/ppt/diagrams/data18.xml" ContentType="application/vnd.openxmlformats-officedocument.drawingml.diagramData+xml"/>
  <Override PartName="/ppt/diagrams/layout18.xml" ContentType="application/vnd.openxmlformats-officedocument.drawingml.diagramLayout+xml"/>
  <Override PartName="/ppt/diagrams/quickStyle18.xml" ContentType="application/vnd.openxmlformats-officedocument.drawingml.diagramStyle+xml"/>
  <Override PartName="/ppt/diagrams/colors18.xml" ContentType="application/vnd.openxmlformats-officedocument.drawingml.diagramColors+xml"/>
  <Override PartName="/ppt/diagrams/drawing18.xml" ContentType="application/vnd.ms-office.drawingml.diagramDrawing+xml"/>
  <Override PartName="/ppt/diagrams/data19.xml" ContentType="application/vnd.openxmlformats-officedocument.drawingml.diagramData+xml"/>
  <Override PartName="/ppt/diagrams/layout19.xml" ContentType="application/vnd.openxmlformats-officedocument.drawingml.diagramLayout+xml"/>
  <Override PartName="/ppt/diagrams/quickStyle19.xml" ContentType="application/vnd.openxmlformats-officedocument.drawingml.diagramStyle+xml"/>
  <Override PartName="/ppt/diagrams/colors19.xml" ContentType="application/vnd.openxmlformats-officedocument.drawingml.diagramColors+xml"/>
  <Override PartName="/ppt/diagrams/drawing19.xml" ContentType="application/vnd.ms-office.drawingml.diagramDrawing+xml"/>
  <Override PartName="/ppt/diagrams/data20.xml" ContentType="application/vnd.openxmlformats-officedocument.drawingml.diagramData+xml"/>
  <Override PartName="/ppt/diagrams/layout20.xml" ContentType="application/vnd.openxmlformats-officedocument.drawingml.diagramLayout+xml"/>
  <Override PartName="/ppt/diagrams/quickStyle20.xml" ContentType="application/vnd.openxmlformats-officedocument.drawingml.diagramStyle+xml"/>
  <Override PartName="/ppt/diagrams/colors20.xml" ContentType="application/vnd.openxmlformats-officedocument.drawingml.diagramColors+xml"/>
  <Override PartName="/ppt/diagrams/drawing20.xml" ContentType="application/vnd.ms-office.drawingml.diagramDrawing+xml"/>
  <Override PartName="/ppt/diagrams/data21.xml" ContentType="application/vnd.openxmlformats-officedocument.drawingml.diagramData+xml"/>
  <Override PartName="/ppt/diagrams/layout21.xml" ContentType="application/vnd.openxmlformats-officedocument.drawingml.diagramLayout+xml"/>
  <Override PartName="/ppt/diagrams/quickStyle21.xml" ContentType="application/vnd.openxmlformats-officedocument.drawingml.diagramStyle+xml"/>
  <Override PartName="/ppt/diagrams/colors21.xml" ContentType="application/vnd.openxmlformats-officedocument.drawingml.diagramColors+xml"/>
  <Override PartName="/ppt/diagrams/drawing21.xml" ContentType="application/vnd.ms-office.drawingml.diagramDrawing+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diagrams/data22.xml" ContentType="application/vnd.openxmlformats-officedocument.drawingml.diagramData+xml"/>
  <Override PartName="/ppt/diagrams/layout22.xml" ContentType="application/vnd.openxmlformats-officedocument.drawingml.diagramLayout+xml"/>
  <Override PartName="/ppt/diagrams/quickStyle22.xml" ContentType="application/vnd.openxmlformats-officedocument.drawingml.diagramStyle+xml"/>
  <Override PartName="/ppt/diagrams/colors22.xml" ContentType="application/vnd.openxmlformats-officedocument.drawingml.diagramColors+xml"/>
  <Override PartName="/ppt/diagrams/drawing22.xml" ContentType="application/vnd.ms-office.drawingml.diagramDrawing+xml"/>
  <Override PartName="/ppt/diagrams/data23.xml" ContentType="application/vnd.openxmlformats-officedocument.drawingml.diagramData+xml"/>
  <Override PartName="/ppt/diagrams/layout23.xml" ContentType="application/vnd.openxmlformats-officedocument.drawingml.diagramLayout+xml"/>
  <Override PartName="/ppt/diagrams/quickStyle23.xml" ContentType="application/vnd.openxmlformats-officedocument.drawingml.diagramStyle+xml"/>
  <Override PartName="/ppt/diagrams/colors23.xml" ContentType="application/vnd.openxmlformats-officedocument.drawingml.diagramColors+xml"/>
  <Override PartName="/ppt/diagrams/drawing23.xml" ContentType="application/vnd.ms-office.drawingml.diagramDrawing+xml"/>
  <Override PartName="/ppt/diagrams/data24.xml" ContentType="application/vnd.openxmlformats-officedocument.drawingml.diagramData+xml"/>
  <Override PartName="/ppt/diagrams/layout24.xml" ContentType="application/vnd.openxmlformats-officedocument.drawingml.diagramLayout+xml"/>
  <Override PartName="/ppt/diagrams/quickStyle24.xml" ContentType="application/vnd.openxmlformats-officedocument.drawingml.diagramStyle+xml"/>
  <Override PartName="/ppt/diagrams/colors24.xml" ContentType="application/vnd.openxmlformats-officedocument.drawingml.diagramColors+xml"/>
  <Override PartName="/ppt/diagrams/drawing24.xml" ContentType="application/vnd.ms-office.drawingml.diagramDrawing+xml"/>
  <Override PartName="/ppt/diagrams/data25.xml" ContentType="application/vnd.openxmlformats-officedocument.drawingml.diagramData+xml"/>
  <Override PartName="/ppt/diagrams/layout25.xml" ContentType="application/vnd.openxmlformats-officedocument.drawingml.diagramLayout+xml"/>
  <Override PartName="/ppt/diagrams/quickStyle25.xml" ContentType="application/vnd.openxmlformats-officedocument.drawingml.diagramStyle+xml"/>
  <Override PartName="/ppt/diagrams/colors25.xml" ContentType="application/vnd.openxmlformats-officedocument.drawingml.diagramColors+xml"/>
  <Override PartName="/ppt/diagrams/drawing25.xml" ContentType="application/vnd.ms-office.drawingml.diagramDrawing+xml"/>
  <Override PartName="/ppt/diagrams/data26.xml" ContentType="application/vnd.openxmlformats-officedocument.drawingml.diagramData+xml"/>
  <Override PartName="/ppt/diagrams/layout26.xml" ContentType="application/vnd.openxmlformats-officedocument.drawingml.diagramLayout+xml"/>
  <Override PartName="/ppt/diagrams/quickStyle26.xml" ContentType="application/vnd.openxmlformats-officedocument.drawingml.diagramStyle+xml"/>
  <Override PartName="/ppt/diagrams/colors26.xml" ContentType="application/vnd.openxmlformats-officedocument.drawingml.diagramColors+xml"/>
  <Override PartName="/ppt/diagrams/drawing26.xml" ContentType="application/vnd.ms-office.drawingml.diagramDrawing+xml"/>
  <Override PartName="/ppt/diagrams/data27.xml" ContentType="application/vnd.openxmlformats-officedocument.drawingml.diagramData+xml"/>
  <Override PartName="/ppt/diagrams/layout27.xml" ContentType="application/vnd.openxmlformats-officedocument.drawingml.diagramLayout+xml"/>
  <Override PartName="/ppt/diagrams/quickStyle27.xml" ContentType="application/vnd.openxmlformats-officedocument.drawingml.diagramStyle+xml"/>
  <Override PartName="/ppt/diagrams/colors27.xml" ContentType="application/vnd.openxmlformats-officedocument.drawingml.diagramColors+xml"/>
  <Override PartName="/ppt/diagrams/drawing27.xml" ContentType="application/vnd.ms-office.drawingml.diagramDrawing+xml"/>
  <Override PartName="/ppt/notesSlides/notesSlide22.xml" ContentType="application/vnd.openxmlformats-officedocument.presentationml.notesSlide+xml"/>
  <Override PartName="/ppt/diagrams/data28.xml" ContentType="application/vnd.openxmlformats-officedocument.drawingml.diagramData+xml"/>
  <Override PartName="/ppt/diagrams/layout28.xml" ContentType="application/vnd.openxmlformats-officedocument.drawingml.diagramLayout+xml"/>
  <Override PartName="/ppt/diagrams/quickStyle28.xml" ContentType="application/vnd.openxmlformats-officedocument.drawingml.diagramStyle+xml"/>
  <Override PartName="/ppt/diagrams/colors28.xml" ContentType="application/vnd.openxmlformats-officedocument.drawingml.diagramColors+xml"/>
  <Override PartName="/ppt/diagrams/drawing28.xml" ContentType="application/vnd.ms-office.drawingml.diagramDrawing+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diagrams/data29.xml" ContentType="application/vnd.openxmlformats-officedocument.drawingml.diagramData+xml"/>
  <Override PartName="/ppt/diagrams/layout29.xml" ContentType="application/vnd.openxmlformats-officedocument.drawingml.diagramLayout+xml"/>
  <Override PartName="/ppt/diagrams/quickStyle29.xml" ContentType="application/vnd.openxmlformats-officedocument.drawingml.diagramStyle+xml"/>
  <Override PartName="/ppt/diagrams/colors29.xml" ContentType="application/vnd.openxmlformats-officedocument.drawingml.diagramColors+xml"/>
  <Override PartName="/ppt/diagrams/drawing29.xml" ContentType="application/vnd.ms-office.drawingml.diagramDrawing+xml"/>
  <Override PartName="/ppt/diagrams/data30.xml" ContentType="application/vnd.openxmlformats-officedocument.drawingml.diagramData+xml"/>
  <Override PartName="/ppt/diagrams/layout30.xml" ContentType="application/vnd.openxmlformats-officedocument.drawingml.diagramLayout+xml"/>
  <Override PartName="/ppt/diagrams/quickStyle30.xml" ContentType="application/vnd.openxmlformats-officedocument.drawingml.diagramStyle+xml"/>
  <Override PartName="/ppt/diagrams/colors30.xml" ContentType="application/vnd.openxmlformats-officedocument.drawingml.diagramColors+xml"/>
  <Override PartName="/ppt/diagrams/drawing30.xml" ContentType="application/vnd.ms-office.drawingml.diagramDrawing+xml"/>
  <Override PartName="/ppt/notesSlides/notesSlide25.xml" ContentType="application/vnd.openxmlformats-officedocument.presentationml.notesSlide+xml"/>
  <Override PartName="/ppt/diagrams/data31.xml" ContentType="application/vnd.openxmlformats-officedocument.drawingml.diagramData+xml"/>
  <Override PartName="/ppt/diagrams/layout31.xml" ContentType="application/vnd.openxmlformats-officedocument.drawingml.diagramLayout+xml"/>
  <Override PartName="/ppt/diagrams/quickStyle31.xml" ContentType="application/vnd.openxmlformats-officedocument.drawingml.diagramStyle+xml"/>
  <Override PartName="/ppt/diagrams/colors31.xml" ContentType="application/vnd.openxmlformats-officedocument.drawingml.diagramColors+xml"/>
  <Override PartName="/ppt/diagrams/drawing31.xml" ContentType="application/vnd.ms-office.drawingml.diagramDrawing+xml"/>
  <Override PartName="/ppt/diagrams/data32.xml" ContentType="application/vnd.openxmlformats-officedocument.drawingml.diagramData+xml"/>
  <Override PartName="/ppt/diagrams/layout32.xml" ContentType="application/vnd.openxmlformats-officedocument.drawingml.diagramLayout+xml"/>
  <Override PartName="/ppt/diagrams/quickStyle32.xml" ContentType="application/vnd.openxmlformats-officedocument.drawingml.diagramStyle+xml"/>
  <Override PartName="/ppt/diagrams/colors32.xml" ContentType="application/vnd.openxmlformats-officedocument.drawingml.diagramColors+xml"/>
  <Override PartName="/ppt/diagrams/drawing32.xml" ContentType="application/vnd.ms-office.drawingml.diagramDrawing+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diagrams/data33.xml" ContentType="application/vnd.openxmlformats-officedocument.drawingml.diagramData+xml"/>
  <Override PartName="/ppt/diagrams/layout33.xml" ContentType="application/vnd.openxmlformats-officedocument.drawingml.diagramLayout+xml"/>
  <Override PartName="/ppt/diagrams/quickStyle33.xml" ContentType="application/vnd.openxmlformats-officedocument.drawingml.diagramStyle+xml"/>
  <Override PartName="/ppt/diagrams/colors33.xml" ContentType="application/vnd.openxmlformats-officedocument.drawingml.diagramColors+xml"/>
  <Override PartName="/ppt/diagrams/drawing33.xml" ContentType="application/vnd.ms-office.drawingml.diagramDrawing+xml"/>
  <Override PartName="/ppt/diagrams/data34.xml" ContentType="application/vnd.openxmlformats-officedocument.drawingml.diagramData+xml"/>
  <Override PartName="/ppt/diagrams/layout34.xml" ContentType="application/vnd.openxmlformats-officedocument.drawingml.diagramLayout+xml"/>
  <Override PartName="/ppt/diagrams/quickStyle34.xml" ContentType="application/vnd.openxmlformats-officedocument.drawingml.diagramStyle+xml"/>
  <Override PartName="/ppt/diagrams/colors34.xml" ContentType="application/vnd.openxmlformats-officedocument.drawingml.diagramColors+xml"/>
  <Override PartName="/ppt/diagrams/drawing34.xml" ContentType="application/vnd.ms-office.drawingml.diagramDrawing+xml"/>
  <Override PartName="/ppt/diagrams/data35.xml" ContentType="application/vnd.openxmlformats-officedocument.drawingml.diagramData+xml"/>
  <Override PartName="/ppt/diagrams/layout35.xml" ContentType="application/vnd.openxmlformats-officedocument.drawingml.diagramLayout+xml"/>
  <Override PartName="/ppt/diagrams/quickStyle35.xml" ContentType="application/vnd.openxmlformats-officedocument.drawingml.diagramStyle+xml"/>
  <Override PartName="/ppt/diagrams/colors35.xml" ContentType="application/vnd.openxmlformats-officedocument.drawingml.diagramColors+xml"/>
  <Override PartName="/ppt/diagrams/drawing35.xml" ContentType="application/vnd.ms-office.drawingml.diagramDrawing+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diagrams/data36.xml" ContentType="application/vnd.openxmlformats-officedocument.drawingml.diagramData+xml"/>
  <Override PartName="/ppt/diagrams/layout36.xml" ContentType="application/vnd.openxmlformats-officedocument.drawingml.diagramLayout+xml"/>
  <Override PartName="/ppt/diagrams/quickStyle36.xml" ContentType="application/vnd.openxmlformats-officedocument.drawingml.diagramStyle+xml"/>
  <Override PartName="/ppt/diagrams/colors36.xml" ContentType="application/vnd.openxmlformats-officedocument.drawingml.diagramColors+xml"/>
  <Override PartName="/ppt/diagrams/drawing36.xml" ContentType="application/vnd.ms-office.drawingml.diagramDrawing+xml"/>
  <Override PartName="/ppt/diagrams/data37.xml" ContentType="application/vnd.openxmlformats-officedocument.drawingml.diagramData+xml"/>
  <Override PartName="/ppt/diagrams/layout37.xml" ContentType="application/vnd.openxmlformats-officedocument.drawingml.diagramLayout+xml"/>
  <Override PartName="/ppt/diagrams/quickStyle37.xml" ContentType="application/vnd.openxmlformats-officedocument.drawingml.diagramStyle+xml"/>
  <Override PartName="/ppt/diagrams/colors37.xml" ContentType="application/vnd.openxmlformats-officedocument.drawingml.diagramColors+xml"/>
  <Override PartName="/ppt/diagrams/drawing37.xml" ContentType="application/vnd.ms-office.drawingml.diagramDrawing+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diagrams/data38.xml" ContentType="application/vnd.openxmlformats-officedocument.drawingml.diagramData+xml"/>
  <Override PartName="/ppt/diagrams/layout38.xml" ContentType="application/vnd.openxmlformats-officedocument.drawingml.diagramLayout+xml"/>
  <Override PartName="/ppt/diagrams/quickStyle38.xml" ContentType="application/vnd.openxmlformats-officedocument.drawingml.diagramStyle+xml"/>
  <Override PartName="/ppt/diagrams/colors38.xml" ContentType="application/vnd.openxmlformats-officedocument.drawingml.diagramColors+xml"/>
  <Override PartName="/ppt/diagrams/drawing38.xml" ContentType="application/vnd.ms-office.drawingml.diagramDrawing+xml"/>
  <Override PartName="/ppt/diagrams/data39.xml" ContentType="application/vnd.openxmlformats-officedocument.drawingml.diagramData+xml"/>
  <Override PartName="/ppt/diagrams/layout39.xml" ContentType="application/vnd.openxmlformats-officedocument.drawingml.diagramLayout+xml"/>
  <Override PartName="/ppt/diagrams/quickStyle39.xml" ContentType="application/vnd.openxmlformats-officedocument.drawingml.diagramStyle+xml"/>
  <Override PartName="/ppt/diagrams/colors39.xml" ContentType="application/vnd.openxmlformats-officedocument.drawingml.diagramColors+xml"/>
  <Override PartName="/ppt/diagrams/drawing39.xml" ContentType="application/vnd.ms-office.drawingml.diagramDrawing+xml"/>
  <Override PartName="/ppt/diagrams/data40.xml" ContentType="application/vnd.openxmlformats-officedocument.drawingml.diagramData+xml"/>
  <Override PartName="/ppt/diagrams/layout40.xml" ContentType="application/vnd.openxmlformats-officedocument.drawingml.diagramLayout+xml"/>
  <Override PartName="/ppt/diagrams/quickStyle40.xml" ContentType="application/vnd.openxmlformats-officedocument.drawingml.diagramStyle+xml"/>
  <Override PartName="/ppt/diagrams/colors40.xml" ContentType="application/vnd.openxmlformats-officedocument.drawingml.diagramColors+xml"/>
  <Override PartName="/ppt/diagrams/drawing40.xml" ContentType="application/vnd.ms-office.drawingml.diagramDrawing+xml"/>
  <Override PartName="/ppt/diagrams/data41.xml" ContentType="application/vnd.openxmlformats-officedocument.drawingml.diagramData+xml"/>
  <Override PartName="/ppt/diagrams/layout41.xml" ContentType="application/vnd.openxmlformats-officedocument.drawingml.diagramLayout+xml"/>
  <Override PartName="/ppt/diagrams/quickStyle41.xml" ContentType="application/vnd.openxmlformats-officedocument.drawingml.diagramStyle+xml"/>
  <Override PartName="/ppt/diagrams/colors41.xml" ContentType="application/vnd.openxmlformats-officedocument.drawingml.diagramColors+xml"/>
  <Override PartName="/ppt/diagrams/drawing41.xml" ContentType="application/vnd.ms-office.drawingml.diagramDrawing+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diagrams/data42.xml" ContentType="application/vnd.openxmlformats-officedocument.drawingml.diagramData+xml"/>
  <Override PartName="/ppt/diagrams/layout42.xml" ContentType="application/vnd.openxmlformats-officedocument.drawingml.diagramLayout+xml"/>
  <Override PartName="/ppt/diagrams/quickStyle42.xml" ContentType="application/vnd.openxmlformats-officedocument.drawingml.diagramStyle+xml"/>
  <Override PartName="/ppt/diagrams/colors42.xml" ContentType="application/vnd.openxmlformats-officedocument.drawingml.diagramColors+xml"/>
  <Override PartName="/ppt/diagrams/drawing42.xml" ContentType="application/vnd.ms-office.drawingml.diagramDrawing+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diagrams/data43.xml" ContentType="application/vnd.openxmlformats-officedocument.drawingml.diagramData+xml"/>
  <Override PartName="/ppt/diagrams/layout43.xml" ContentType="application/vnd.openxmlformats-officedocument.drawingml.diagramLayout+xml"/>
  <Override PartName="/ppt/diagrams/quickStyle43.xml" ContentType="application/vnd.openxmlformats-officedocument.drawingml.diagramStyle+xml"/>
  <Override PartName="/ppt/diagrams/colors43.xml" ContentType="application/vnd.openxmlformats-officedocument.drawingml.diagramColors+xml"/>
  <Override PartName="/ppt/diagrams/drawing43.xml" ContentType="application/vnd.ms-office.drawingml.diagramDrawing+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diagrams/data44.xml" ContentType="application/vnd.openxmlformats-officedocument.drawingml.diagramData+xml"/>
  <Override PartName="/ppt/diagrams/layout44.xml" ContentType="application/vnd.openxmlformats-officedocument.drawingml.diagramLayout+xml"/>
  <Override PartName="/ppt/diagrams/quickStyle44.xml" ContentType="application/vnd.openxmlformats-officedocument.drawingml.diagramStyle+xml"/>
  <Override PartName="/ppt/diagrams/colors44.xml" ContentType="application/vnd.openxmlformats-officedocument.drawingml.diagramColors+xml"/>
  <Override PartName="/ppt/diagrams/drawing44.xml" ContentType="application/vnd.ms-office.drawingml.diagramDrawing+xml"/>
  <Override PartName="/ppt/notesSlides/notesSlide76.xml" ContentType="application/vnd.openxmlformats-officedocument.presentationml.notesSlide+xml"/>
  <Override PartName="/ppt/notesSlides/notesSlide77.xml" ContentType="application/vnd.openxmlformats-officedocument.presentationml.notesSlide+xml"/>
  <Override PartName="/ppt/notesSlides/notesSlide78.xml" ContentType="application/vnd.openxmlformats-officedocument.presentationml.notesSlide+xml"/>
  <Override PartName="/ppt/notesSlides/notesSlide79.xml" ContentType="application/vnd.openxmlformats-officedocument.presentationml.notesSlide+xml"/>
  <Override PartName="/ppt/notesSlides/notesSlide80.xml" ContentType="application/vnd.openxmlformats-officedocument.presentationml.notesSlide+xml"/>
  <Override PartName="/ppt/diagrams/data45.xml" ContentType="application/vnd.openxmlformats-officedocument.drawingml.diagramData+xml"/>
  <Override PartName="/ppt/diagrams/layout45.xml" ContentType="application/vnd.openxmlformats-officedocument.drawingml.diagramLayout+xml"/>
  <Override PartName="/ppt/diagrams/quickStyle45.xml" ContentType="application/vnd.openxmlformats-officedocument.drawingml.diagramStyle+xml"/>
  <Override PartName="/ppt/diagrams/colors45.xml" ContentType="application/vnd.openxmlformats-officedocument.drawingml.diagramColors+xml"/>
  <Override PartName="/ppt/diagrams/drawing45.xml" ContentType="application/vnd.ms-office.drawingml.diagramDrawing+xml"/>
  <Override PartName="/ppt/notesSlides/notesSlide81.xml" ContentType="application/vnd.openxmlformats-officedocument.presentationml.notesSlide+xml"/>
  <Override PartName="/ppt/notesSlides/notesSlide82.xml" ContentType="application/vnd.openxmlformats-officedocument.presentationml.notesSlide+xml"/>
  <Override PartName="/ppt/diagrams/data46.xml" ContentType="application/vnd.openxmlformats-officedocument.drawingml.diagramData+xml"/>
  <Override PartName="/ppt/diagrams/layout46.xml" ContentType="application/vnd.openxmlformats-officedocument.drawingml.diagramLayout+xml"/>
  <Override PartName="/ppt/diagrams/quickStyle46.xml" ContentType="application/vnd.openxmlformats-officedocument.drawingml.diagramStyle+xml"/>
  <Override PartName="/ppt/diagrams/colors46.xml" ContentType="application/vnd.openxmlformats-officedocument.drawingml.diagramColors+xml"/>
  <Override PartName="/ppt/diagrams/drawing46.xml" ContentType="application/vnd.ms-office.drawingml.diagramDrawing+xml"/>
  <Override PartName="/ppt/notesSlides/notesSlide83.xml" ContentType="application/vnd.openxmlformats-officedocument.presentationml.notesSlide+xml"/>
  <Override PartName="/ppt/diagrams/data47.xml" ContentType="application/vnd.openxmlformats-officedocument.drawingml.diagramData+xml"/>
  <Override PartName="/ppt/diagrams/layout47.xml" ContentType="application/vnd.openxmlformats-officedocument.drawingml.diagramLayout+xml"/>
  <Override PartName="/ppt/diagrams/quickStyle47.xml" ContentType="application/vnd.openxmlformats-officedocument.drawingml.diagramStyle+xml"/>
  <Override PartName="/ppt/diagrams/colors47.xml" ContentType="application/vnd.openxmlformats-officedocument.drawingml.diagramColors+xml"/>
  <Override PartName="/ppt/diagrams/drawing47.xml" ContentType="application/vnd.ms-office.drawingml.diagramDrawing+xml"/>
  <Override PartName="/ppt/notesSlides/notesSlide84.xml" ContentType="application/vnd.openxmlformats-officedocument.presentationml.notesSlide+xml"/>
  <Override PartName="/ppt/notesSlides/notesSlide85.xml" ContentType="application/vnd.openxmlformats-officedocument.presentationml.notesSlide+xml"/>
  <Override PartName="/ppt/notesSlides/notesSlide86.xml" ContentType="application/vnd.openxmlformats-officedocument.presentationml.notesSlide+xml"/>
  <Override PartName="/ppt/notesSlides/notesSlide87.xml" ContentType="application/vnd.openxmlformats-officedocument.presentationml.notesSlide+xml"/>
  <Override PartName="/ppt/notesSlides/notesSlide88.xml" ContentType="application/vnd.openxmlformats-officedocument.presentationml.notesSlide+xml"/>
  <Override PartName="/ppt/notesSlides/notesSlide89.xml" ContentType="application/vnd.openxmlformats-officedocument.presentationml.notesSlide+xml"/>
  <Override PartName="/ppt/notesSlides/notesSlide90.xml" ContentType="application/vnd.openxmlformats-officedocument.presentationml.notesSlide+xml"/>
  <Override PartName="/ppt/notesSlides/notesSlide91.xml" ContentType="application/vnd.openxmlformats-officedocument.presentationml.notesSlide+xml"/>
  <Override PartName="/ppt/notesSlides/notesSlide92.xml" ContentType="application/vnd.openxmlformats-officedocument.presentationml.notesSlide+xml"/>
  <Override PartName="/ppt/diagrams/data48.xml" ContentType="application/vnd.openxmlformats-officedocument.drawingml.diagramData+xml"/>
  <Override PartName="/ppt/diagrams/layout48.xml" ContentType="application/vnd.openxmlformats-officedocument.drawingml.diagramLayout+xml"/>
  <Override PartName="/ppt/diagrams/quickStyle48.xml" ContentType="application/vnd.openxmlformats-officedocument.drawingml.diagramStyle+xml"/>
  <Override PartName="/ppt/diagrams/colors48.xml" ContentType="application/vnd.openxmlformats-officedocument.drawingml.diagramColors+xml"/>
  <Override PartName="/ppt/diagrams/drawing48.xml" ContentType="application/vnd.ms-office.drawingml.diagramDrawing+xml"/>
  <Override PartName="/ppt/diagrams/data49.xml" ContentType="application/vnd.openxmlformats-officedocument.drawingml.diagramData+xml"/>
  <Override PartName="/ppt/diagrams/layout49.xml" ContentType="application/vnd.openxmlformats-officedocument.drawingml.diagramLayout+xml"/>
  <Override PartName="/ppt/diagrams/quickStyle49.xml" ContentType="application/vnd.openxmlformats-officedocument.drawingml.diagramStyle+xml"/>
  <Override PartName="/ppt/diagrams/colors49.xml" ContentType="application/vnd.openxmlformats-officedocument.drawingml.diagramColors+xml"/>
  <Override PartName="/ppt/diagrams/drawing49.xml" ContentType="application/vnd.ms-office.drawingml.diagramDrawing+xml"/>
  <Override PartName="/ppt/notesSlides/notesSlide93.xml" ContentType="application/vnd.openxmlformats-officedocument.presentationml.notesSlide+xml"/>
  <Override PartName="/ppt/notesSlides/notesSlide94.xml" ContentType="application/vnd.openxmlformats-officedocument.presentationml.notesSlide+xml"/>
  <Override PartName="/ppt/notesSlides/notesSlide95.xml" ContentType="application/vnd.openxmlformats-officedocument.presentationml.notesSlide+xml"/>
  <Override PartName="/ppt/notesSlides/notesSlide96.xml" ContentType="application/vnd.openxmlformats-officedocument.presentationml.notesSlide+xml"/>
  <Override PartName="/ppt/notesSlides/notesSlide97.xml" ContentType="application/vnd.openxmlformats-officedocument.presentationml.notesSlide+xml"/>
  <Override PartName="/ppt/notesSlides/notesSlide98.xml" ContentType="application/vnd.openxmlformats-officedocument.presentationml.notesSlide+xml"/>
  <Override PartName="/ppt/notesSlides/notesSlide99.xml" ContentType="application/vnd.openxmlformats-officedocument.presentationml.notesSlide+xml"/>
  <Override PartName="/ppt/notesSlides/notesSlide100.xml" ContentType="application/vnd.openxmlformats-officedocument.presentationml.notesSlide+xml"/>
  <Override PartName="/ppt/notesSlides/notesSlide101.xml" ContentType="application/vnd.openxmlformats-officedocument.presentationml.notesSlide+xml"/>
  <Override PartName="/ppt/diagrams/data50.xml" ContentType="application/vnd.openxmlformats-officedocument.drawingml.diagramData+xml"/>
  <Override PartName="/ppt/diagrams/layout50.xml" ContentType="application/vnd.openxmlformats-officedocument.drawingml.diagramLayout+xml"/>
  <Override PartName="/ppt/diagrams/quickStyle50.xml" ContentType="application/vnd.openxmlformats-officedocument.drawingml.diagramStyle+xml"/>
  <Override PartName="/ppt/diagrams/colors50.xml" ContentType="application/vnd.openxmlformats-officedocument.drawingml.diagramColors+xml"/>
  <Override PartName="/ppt/diagrams/drawing50.xml" ContentType="application/vnd.ms-office.drawingml.diagramDrawing+xml"/>
  <Override PartName="/ppt/diagrams/data51.xml" ContentType="application/vnd.openxmlformats-officedocument.drawingml.diagramData+xml"/>
  <Override PartName="/ppt/diagrams/layout51.xml" ContentType="application/vnd.openxmlformats-officedocument.drawingml.diagramLayout+xml"/>
  <Override PartName="/ppt/diagrams/quickStyle51.xml" ContentType="application/vnd.openxmlformats-officedocument.drawingml.diagramStyle+xml"/>
  <Override PartName="/ppt/diagrams/colors51.xml" ContentType="application/vnd.openxmlformats-officedocument.drawingml.diagramColors+xml"/>
  <Override PartName="/ppt/diagrams/drawing51.xml" ContentType="application/vnd.ms-office.drawingml.diagramDrawing+xml"/>
  <Override PartName="/ppt/notesSlides/notesSlide102.xml" ContentType="application/vnd.openxmlformats-officedocument.presentationml.notesSlide+xml"/>
  <Override PartName="/ppt/notesSlides/notesSlide103.xml" ContentType="application/vnd.openxmlformats-officedocument.presentationml.notesSlide+xml"/>
  <Override PartName="/ppt/notesSlides/notesSlide104.xml" ContentType="application/vnd.openxmlformats-officedocument.presentationml.notesSlide+xml"/>
  <Override PartName="/ppt/notesSlides/notesSlide105.xml" ContentType="application/vnd.openxmlformats-officedocument.presentationml.notesSlide+xml"/>
  <Override PartName="/ppt/diagrams/data52.xml" ContentType="application/vnd.openxmlformats-officedocument.drawingml.diagramData+xml"/>
  <Override PartName="/ppt/diagrams/layout52.xml" ContentType="application/vnd.openxmlformats-officedocument.drawingml.diagramLayout+xml"/>
  <Override PartName="/ppt/diagrams/quickStyle52.xml" ContentType="application/vnd.openxmlformats-officedocument.drawingml.diagramStyle+xml"/>
  <Override PartName="/ppt/diagrams/colors52.xml" ContentType="application/vnd.openxmlformats-officedocument.drawingml.diagramColors+xml"/>
  <Override PartName="/ppt/diagrams/drawing52.xml" ContentType="application/vnd.ms-office.drawingml.diagramDrawing+xml"/>
  <Override PartName="/ppt/diagrams/data53.xml" ContentType="application/vnd.openxmlformats-officedocument.drawingml.diagramData+xml"/>
  <Override PartName="/ppt/diagrams/layout53.xml" ContentType="application/vnd.openxmlformats-officedocument.drawingml.diagramLayout+xml"/>
  <Override PartName="/ppt/diagrams/quickStyle53.xml" ContentType="application/vnd.openxmlformats-officedocument.drawingml.diagramStyle+xml"/>
  <Override PartName="/ppt/diagrams/colors53.xml" ContentType="application/vnd.openxmlformats-officedocument.drawingml.diagramColors+xml"/>
  <Override PartName="/ppt/diagrams/drawing53.xml" ContentType="application/vnd.ms-office.drawingml.diagramDrawing+xml"/>
  <Override PartName="/ppt/notesSlides/notesSlide106.xml" ContentType="application/vnd.openxmlformats-officedocument.presentationml.notesSlide+xml"/>
  <Override PartName="/ppt/notesSlides/notesSlide107.xml" ContentType="application/vnd.openxmlformats-officedocument.presentationml.notesSlide+xml"/>
  <Override PartName="/ppt/notesSlides/notesSlide108.xml" ContentType="application/vnd.openxmlformats-officedocument.presentationml.notesSlide+xml"/>
  <Override PartName="/ppt/notesSlides/notesSlide109.xml" ContentType="application/vnd.openxmlformats-officedocument.presentationml.notesSlide+xml"/>
  <Override PartName="/ppt/notesSlides/notesSlide110.xml" ContentType="application/vnd.openxmlformats-officedocument.presentationml.notesSlide+xml"/>
  <Override PartName="/ppt/notesSlides/notesSlide111.xml" ContentType="application/vnd.openxmlformats-officedocument.presentationml.notesSlide+xml"/>
  <Override PartName="/ppt/notesSlides/notesSlide112.xml" ContentType="application/vnd.openxmlformats-officedocument.presentationml.notesSlide+xml"/>
  <Override PartName="/ppt/notesSlides/notesSlide113.xml" ContentType="application/vnd.openxmlformats-officedocument.presentationml.notesSlide+xml"/>
  <Override PartName="/ppt/diagrams/data54.xml" ContentType="application/vnd.openxmlformats-officedocument.drawingml.diagramData+xml"/>
  <Override PartName="/ppt/diagrams/layout54.xml" ContentType="application/vnd.openxmlformats-officedocument.drawingml.diagramLayout+xml"/>
  <Override PartName="/ppt/diagrams/quickStyle54.xml" ContentType="application/vnd.openxmlformats-officedocument.drawingml.diagramStyle+xml"/>
  <Override PartName="/ppt/diagrams/colors54.xml" ContentType="application/vnd.openxmlformats-officedocument.drawingml.diagramColors+xml"/>
  <Override PartName="/ppt/diagrams/drawing54.xml" ContentType="application/vnd.ms-office.drawingml.diagramDrawing+xml"/>
  <Override PartName="/ppt/notesSlides/notesSlide114.xml" ContentType="application/vnd.openxmlformats-officedocument.presentationml.notesSlide+xml"/>
  <Override PartName="/ppt/notesSlides/notesSlide115.xml" ContentType="application/vnd.openxmlformats-officedocument.presentationml.notesSlide+xml"/>
  <Override PartName="/ppt/notesSlides/notesSlide116.xml" ContentType="application/vnd.openxmlformats-officedocument.presentationml.notesSlide+xml"/>
  <Override PartName="/ppt/notesSlides/notesSlide117.xml" ContentType="application/vnd.openxmlformats-officedocument.presentationml.notesSlide+xml"/>
  <Override PartName="/ppt/notesSlides/notesSlide118.xml" ContentType="application/vnd.openxmlformats-officedocument.presentationml.notesSlide+xml"/>
  <Override PartName="/ppt/notesSlides/notesSlide119.xml" ContentType="application/vnd.openxmlformats-officedocument.presentationml.notesSlide+xml"/>
  <Override PartName="/ppt/notesSlides/notesSlide120.xml" ContentType="application/vnd.openxmlformats-officedocument.presentationml.notesSlide+xml"/>
  <Override PartName="/ppt/notesSlides/notesSlide121.xml" ContentType="application/vnd.openxmlformats-officedocument.presentationml.notesSlide+xml"/>
  <Override PartName="/ppt/diagrams/data55.xml" ContentType="application/vnd.openxmlformats-officedocument.drawingml.diagramData+xml"/>
  <Override PartName="/ppt/diagrams/layout55.xml" ContentType="application/vnd.openxmlformats-officedocument.drawingml.diagramLayout+xml"/>
  <Override PartName="/ppt/diagrams/quickStyle55.xml" ContentType="application/vnd.openxmlformats-officedocument.drawingml.diagramStyle+xml"/>
  <Override PartName="/ppt/diagrams/colors55.xml" ContentType="application/vnd.openxmlformats-officedocument.drawingml.diagramColors+xml"/>
  <Override PartName="/ppt/diagrams/drawing55.xml" ContentType="application/vnd.ms-office.drawingml.diagramDrawing+xml"/>
  <Override PartName="/ppt/diagrams/data56.xml" ContentType="application/vnd.openxmlformats-officedocument.drawingml.diagramData+xml"/>
  <Override PartName="/ppt/diagrams/layout56.xml" ContentType="application/vnd.openxmlformats-officedocument.drawingml.diagramLayout+xml"/>
  <Override PartName="/ppt/diagrams/quickStyle56.xml" ContentType="application/vnd.openxmlformats-officedocument.drawingml.diagramStyle+xml"/>
  <Override PartName="/ppt/diagrams/colors56.xml" ContentType="application/vnd.openxmlformats-officedocument.drawingml.diagramColors+xml"/>
  <Override PartName="/ppt/diagrams/drawing56.xml" ContentType="application/vnd.ms-office.drawingml.diagramDrawing+xml"/>
  <Override PartName="/ppt/notesSlides/notesSlide122.xml" ContentType="application/vnd.openxmlformats-officedocument.presentationml.notesSlide+xml"/>
  <Override PartName="/ppt/notesSlides/notesSlide123.xml" ContentType="application/vnd.openxmlformats-officedocument.presentationml.notesSlide+xml"/>
  <Override PartName="/ppt/notesSlides/notesSlide124.xml" ContentType="application/vnd.openxmlformats-officedocument.presentationml.notesSlide+xml"/>
  <Override PartName="/ppt/notesSlides/notesSlide125.xml" ContentType="application/vnd.openxmlformats-officedocument.presentationml.notesSlide+xml"/>
  <Override PartName="/ppt/notesSlides/notesSlide126.xml" ContentType="application/vnd.openxmlformats-officedocument.presentationml.notesSlide+xml"/>
  <Override PartName="/ppt/notesSlides/notesSlide127.xml" ContentType="application/vnd.openxmlformats-officedocument.presentationml.notesSlide+xml"/>
  <Override PartName="/ppt/notesSlides/notesSlide128.xml" ContentType="application/vnd.openxmlformats-officedocument.presentationml.notesSlide+xml"/>
  <Override PartName="/ppt/diagrams/data57.xml" ContentType="application/vnd.openxmlformats-officedocument.drawingml.diagramData+xml"/>
  <Override PartName="/ppt/diagrams/layout57.xml" ContentType="application/vnd.openxmlformats-officedocument.drawingml.diagramLayout+xml"/>
  <Override PartName="/ppt/diagrams/quickStyle57.xml" ContentType="application/vnd.openxmlformats-officedocument.drawingml.diagramStyle+xml"/>
  <Override PartName="/ppt/diagrams/colors57.xml" ContentType="application/vnd.openxmlformats-officedocument.drawingml.diagramColors+xml"/>
  <Override PartName="/ppt/diagrams/drawing57.xml" ContentType="application/vnd.ms-office.drawingml.diagramDrawing+xml"/>
  <Override PartName="/ppt/diagrams/data58.xml" ContentType="application/vnd.openxmlformats-officedocument.drawingml.diagramData+xml"/>
  <Override PartName="/ppt/diagrams/layout58.xml" ContentType="application/vnd.openxmlformats-officedocument.drawingml.diagramLayout+xml"/>
  <Override PartName="/ppt/diagrams/quickStyle58.xml" ContentType="application/vnd.openxmlformats-officedocument.drawingml.diagramStyle+xml"/>
  <Override PartName="/ppt/diagrams/colors58.xml" ContentType="application/vnd.openxmlformats-officedocument.drawingml.diagramColors+xml"/>
  <Override PartName="/ppt/diagrams/drawing58.xml" ContentType="application/vnd.ms-office.drawingml.diagramDrawing+xml"/>
  <Override PartName="/ppt/tags/tag5.xml" ContentType="application/vnd.openxmlformats-officedocument.presentationml.tags+xml"/>
  <Override PartName="/ppt/notesSlides/notesSlide129.xml" ContentType="application/vnd.openxmlformats-officedocument.presentationml.notesSlide+xml"/>
  <Override PartName="/ppt/diagrams/data59.xml" ContentType="application/vnd.openxmlformats-officedocument.drawingml.diagramData+xml"/>
  <Override PartName="/ppt/diagrams/layout59.xml" ContentType="application/vnd.openxmlformats-officedocument.drawingml.diagramLayout+xml"/>
  <Override PartName="/ppt/diagrams/quickStyle59.xml" ContentType="application/vnd.openxmlformats-officedocument.drawingml.diagramStyle+xml"/>
  <Override PartName="/ppt/diagrams/colors59.xml" ContentType="application/vnd.openxmlformats-officedocument.drawingml.diagramColors+xml"/>
  <Override PartName="/ppt/diagrams/drawing59.xml" ContentType="application/vnd.ms-office.drawingml.diagramDrawing+xml"/>
  <Override PartName="/ppt/notesSlides/notesSlide130.xml" ContentType="application/vnd.openxmlformats-officedocument.presentationml.notesSlide+xml"/>
  <Override PartName="/ppt/notesSlides/notesSlide131.xml" ContentType="application/vnd.openxmlformats-officedocument.presentationml.notesSlide+xml"/>
  <Override PartName="/ppt/notesSlides/notesSlide132.xml" ContentType="application/vnd.openxmlformats-officedocument.presentationml.notesSlide+xml"/>
  <Override PartName="/ppt/notesSlides/notesSlide133.xml" ContentType="application/vnd.openxmlformats-officedocument.presentationml.notesSlide+xml"/>
  <Override PartName="/ppt/notesSlides/notesSlide134.xml" ContentType="application/vnd.openxmlformats-officedocument.presentationml.notesSlide+xml"/>
  <Override PartName="/ppt/notesSlides/notesSlide135.xml" ContentType="application/vnd.openxmlformats-officedocument.presentationml.notesSlide+xml"/>
  <Override PartName="/ppt/notesSlides/notesSlide136.xml" ContentType="application/vnd.openxmlformats-officedocument.presentationml.notesSlide+xml"/>
  <Override PartName="/ppt/diagrams/data60.xml" ContentType="application/vnd.openxmlformats-officedocument.drawingml.diagramData+xml"/>
  <Override PartName="/ppt/diagrams/layout60.xml" ContentType="application/vnd.openxmlformats-officedocument.drawingml.diagramLayout+xml"/>
  <Override PartName="/ppt/diagrams/quickStyle60.xml" ContentType="application/vnd.openxmlformats-officedocument.drawingml.diagramStyle+xml"/>
  <Override PartName="/ppt/diagrams/colors60.xml" ContentType="application/vnd.openxmlformats-officedocument.drawingml.diagramColors+xml"/>
  <Override PartName="/ppt/diagrams/drawing60.xml" ContentType="application/vnd.ms-office.drawingml.diagramDrawing+xml"/>
  <Override PartName="/ppt/notesSlides/notesSlide137.xml" ContentType="application/vnd.openxmlformats-officedocument.presentationml.notesSlide+xml"/>
  <Override PartName="/ppt/notesSlides/notesSlide138.xml" ContentType="application/vnd.openxmlformats-officedocument.presentationml.notesSlide+xml"/>
  <Override PartName="/ppt/notesSlides/notesSlide139.xml" ContentType="application/vnd.openxmlformats-officedocument.presentationml.notesSlide+xml"/>
  <Override PartName="/ppt/diagrams/data61.xml" ContentType="application/vnd.openxmlformats-officedocument.drawingml.diagramData+xml"/>
  <Override PartName="/ppt/diagrams/layout61.xml" ContentType="application/vnd.openxmlformats-officedocument.drawingml.diagramLayout+xml"/>
  <Override PartName="/ppt/diagrams/quickStyle61.xml" ContentType="application/vnd.openxmlformats-officedocument.drawingml.diagramStyle+xml"/>
  <Override PartName="/ppt/diagrams/colors61.xml" ContentType="application/vnd.openxmlformats-officedocument.drawingml.diagramColors+xml"/>
  <Override PartName="/ppt/diagrams/drawing61.xml" ContentType="application/vnd.ms-office.drawingml.diagramDrawing+xml"/>
  <Override PartName="/ppt/diagrams/data62.xml" ContentType="application/vnd.openxmlformats-officedocument.drawingml.diagramData+xml"/>
  <Override PartName="/ppt/diagrams/layout62.xml" ContentType="application/vnd.openxmlformats-officedocument.drawingml.diagramLayout+xml"/>
  <Override PartName="/ppt/diagrams/quickStyle62.xml" ContentType="application/vnd.openxmlformats-officedocument.drawingml.diagramStyle+xml"/>
  <Override PartName="/ppt/diagrams/colors62.xml" ContentType="application/vnd.openxmlformats-officedocument.drawingml.diagramColors+xml"/>
  <Override PartName="/ppt/diagrams/drawing62.xml" ContentType="application/vnd.ms-office.drawingml.diagramDrawing+xml"/>
  <Override PartName="/ppt/diagrams/data63.xml" ContentType="application/vnd.openxmlformats-officedocument.drawingml.diagramData+xml"/>
  <Override PartName="/ppt/diagrams/layout63.xml" ContentType="application/vnd.openxmlformats-officedocument.drawingml.diagramLayout+xml"/>
  <Override PartName="/ppt/diagrams/quickStyle63.xml" ContentType="application/vnd.openxmlformats-officedocument.drawingml.diagramStyle+xml"/>
  <Override PartName="/ppt/diagrams/colors63.xml" ContentType="application/vnd.openxmlformats-officedocument.drawingml.diagramColors+xml"/>
  <Override PartName="/ppt/diagrams/drawing63.xml" ContentType="application/vnd.ms-office.drawingml.diagramDrawing+xml"/>
  <Override PartName="/ppt/notesSlides/notesSlide140.xml" ContentType="application/vnd.openxmlformats-officedocument.presentationml.notesSlide+xml"/>
  <Override PartName="/ppt/notesSlides/notesSlide141.xml" ContentType="application/vnd.openxmlformats-officedocument.presentationml.notesSlide+xml"/>
  <Override PartName="/ppt/notesSlides/notesSlide142.xml" ContentType="application/vnd.openxmlformats-officedocument.presentationml.notesSlide+xml"/>
  <Override PartName="/ppt/notesSlides/notesSlide143.xml" ContentType="application/vnd.openxmlformats-officedocument.presentationml.notesSlide+xml"/>
  <Override PartName="/ppt/notesSlides/notesSlide144.xml" ContentType="application/vnd.openxmlformats-officedocument.presentationml.notesSlide+xml"/>
  <Override PartName="/ppt/notesSlides/notesSlide145.xml" ContentType="application/vnd.openxmlformats-officedocument.presentationml.notesSlide+xml"/>
  <Override PartName="/ppt/notesSlides/notesSlide146.xml" ContentType="application/vnd.openxmlformats-officedocument.presentationml.notesSlide+xml"/>
  <Override PartName="/ppt/notesSlides/notesSlide147.xml" ContentType="application/vnd.openxmlformats-officedocument.presentationml.notesSlide+xml"/>
  <Override PartName="/ppt/notesSlides/notesSlide148.xml" ContentType="application/vnd.openxmlformats-officedocument.presentationml.notesSlide+xml"/>
  <Override PartName="/ppt/notesSlides/notesSlide149.xml" ContentType="application/vnd.openxmlformats-officedocument.presentationml.notesSlide+xml"/>
  <Override PartName="/ppt/notesSlides/notesSlide150.xml" ContentType="application/vnd.openxmlformats-officedocument.presentationml.notesSlide+xml"/>
  <Override PartName="/ppt/notesSlides/notesSlide151.xml" ContentType="application/vnd.openxmlformats-officedocument.presentationml.notesSlide+xml"/>
  <Override PartName="/ppt/notesSlides/notesSlide152.xml" ContentType="application/vnd.openxmlformats-officedocument.presentationml.notesSlide+xml"/>
  <Override PartName="/ppt/notesSlides/notesSlide153.xml" ContentType="application/vnd.openxmlformats-officedocument.presentationml.notesSlide+xml"/>
  <Override PartName="/ppt/notesSlides/notesSlide154.xml" ContentType="application/vnd.openxmlformats-officedocument.presentationml.notesSlide+xml"/>
  <Override PartName="/ppt/notesSlides/notesSlide155.xml" ContentType="application/vnd.openxmlformats-officedocument.presentationml.notesSlide+xml"/>
  <Override PartName="/ppt/notesSlides/notesSlide156.xml" ContentType="application/vnd.openxmlformats-officedocument.presentationml.notesSlide+xml"/>
  <Override PartName="/ppt/notesSlides/notesSlide157.xml" ContentType="application/vnd.openxmlformats-officedocument.presentationml.notesSlide+xml"/>
  <Override PartName="/ppt/notesSlides/notesSlide158.xml" ContentType="application/vnd.openxmlformats-officedocument.presentationml.notesSlide+xml"/>
  <Override PartName="/ppt/notesSlides/notesSlide159.xml" ContentType="application/vnd.openxmlformats-officedocument.presentationml.notesSlide+xml"/>
  <Override PartName="/ppt/notesSlides/notesSlide160.xml" ContentType="application/vnd.openxmlformats-officedocument.presentationml.notesSlide+xml"/>
  <Override PartName="/ppt/notesSlides/notesSlide161.xml" ContentType="application/vnd.openxmlformats-officedocument.presentationml.notesSlide+xml"/>
  <Override PartName="/ppt/notesSlides/notesSlide162.xml" ContentType="application/vnd.openxmlformats-officedocument.presentationml.notesSlide+xml"/>
  <Override PartName="/ppt/notesSlides/notesSlide163.xml" ContentType="application/vnd.openxmlformats-officedocument.presentationml.notesSlide+xml"/>
  <Override PartName="/ppt/notesSlides/notesSlide164.xml" ContentType="application/vnd.openxmlformats-officedocument.presentationml.notesSlide+xml"/>
  <Override PartName="/ppt/notesSlides/notesSlide165.xml" ContentType="application/vnd.openxmlformats-officedocument.presentationml.notesSlide+xml"/>
  <Override PartName="/ppt/notesSlides/notesSlide166.xml" ContentType="application/vnd.openxmlformats-officedocument.presentationml.notesSlide+xml"/>
  <Override PartName="/ppt/notesSlides/notesSlide167.xml" ContentType="application/vnd.openxmlformats-officedocument.presentationml.notesSlide+xml"/>
  <Override PartName="/ppt/notesSlides/notesSlide168.xml" ContentType="application/vnd.openxmlformats-officedocument.presentationml.notesSlide+xml"/>
  <Override PartName="/ppt/notesSlides/notesSlide169.xml" ContentType="application/vnd.openxmlformats-officedocument.presentationml.notesSlide+xml"/>
  <Override PartName="/ppt/notesSlides/notesSlide170.xml" ContentType="application/vnd.openxmlformats-officedocument.presentationml.notesSlide+xml"/>
  <Override PartName="/ppt/notesSlides/notesSlide171.xml" ContentType="application/vnd.openxmlformats-officedocument.presentationml.notesSlide+xml"/>
  <Override PartName="/ppt/notesSlides/notesSlide172.xml" ContentType="application/vnd.openxmlformats-officedocument.presentationml.notesSlide+xml"/>
  <Override PartName="/ppt/notesSlides/notesSlide173.xml" ContentType="application/vnd.openxmlformats-officedocument.presentationml.notesSlide+xml"/>
  <Override PartName="/ppt/notesSlides/notesSlide174.xml" ContentType="application/vnd.openxmlformats-officedocument.presentationml.notesSlide+xml"/>
  <Override PartName="/ppt/notesSlides/notesSlide175.xml" ContentType="application/vnd.openxmlformats-officedocument.presentationml.notesSlide+xml"/>
  <Override PartName="/ppt/notesSlides/notesSlide176.xml" ContentType="application/vnd.openxmlformats-officedocument.presentationml.notesSlide+xml"/>
  <Override PartName="/ppt/notesSlides/notesSlide177.xml" ContentType="application/vnd.openxmlformats-officedocument.presentationml.notesSlide+xml"/>
  <Override PartName="/ppt/notesSlides/notesSlide178.xml" ContentType="application/vnd.openxmlformats-officedocument.presentationml.notesSlide+xml"/>
  <Override PartName="/ppt/notesSlides/notesSlide179.xml" ContentType="application/vnd.openxmlformats-officedocument.presentationml.notesSlide+xml"/>
  <Override PartName="/ppt/notesSlides/notesSlide180.xml" ContentType="application/vnd.openxmlformats-officedocument.presentationml.notesSlide+xml"/>
  <Override PartName="/ppt/notesSlides/notesSlide181.xml" ContentType="application/vnd.openxmlformats-officedocument.presentationml.notesSlide+xml"/>
  <Override PartName="/ppt/notesSlides/notesSlide182.xml" ContentType="application/vnd.openxmlformats-officedocument.presentationml.notesSlide+xml"/>
  <Override PartName="/ppt/notesSlides/notesSlide183.xml" ContentType="application/vnd.openxmlformats-officedocument.presentationml.notesSlide+xml"/>
  <Override PartName="/ppt/notesSlides/notesSlide184.xml" ContentType="application/vnd.openxmlformats-officedocument.presentationml.notesSlide+xml"/>
  <Override PartName="/ppt/notesSlides/notesSlide185.xml" ContentType="application/vnd.openxmlformats-officedocument.presentationml.notesSlide+xml"/>
  <Override PartName="/ppt/notesSlides/notesSlide186.xml" ContentType="application/vnd.openxmlformats-officedocument.presentationml.notesSlide+xml"/>
  <Override PartName="/ppt/notesSlides/notesSlide187.xml" ContentType="application/vnd.openxmlformats-officedocument.presentationml.notesSlide+xml"/>
  <Override PartName="/ppt/notesSlides/notesSlide188.xml" ContentType="application/vnd.openxmlformats-officedocument.presentationml.notesSlide+xml"/>
  <Override PartName="/ppt/notesSlides/notesSlide189.xml" ContentType="application/vnd.openxmlformats-officedocument.presentationml.notesSlide+xml"/>
  <Override PartName="/ppt/notesSlides/notesSlide190.xml" ContentType="application/vnd.openxmlformats-officedocument.presentationml.notesSlide+xml"/>
  <Override PartName="/ppt/notesSlides/notesSlide191.xml" ContentType="application/vnd.openxmlformats-officedocument.presentationml.notesSlide+xml"/>
  <Override PartName="/ppt/notesSlides/notesSlide192.xml" ContentType="application/vnd.openxmlformats-officedocument.presentationml.notesSlide+xml"/>
  <Override PartName="/ppt/notesSlides/notesSlide193.xml" ContentType="application/vnd.openxmlformats-officedocument.presentationml.notesSlide+xml"/>
  <Override PartName="/ppt/notesSlides/notesSlide194.xml" ContentType="application/vnd.openxmlformats-officedocument.presentationml.notesSlide+xml"/>
  <Override PartName="/ppt/notesSlides/notesSlide195.xml" ContentType="application/vnd.openxmlformats-officedocument.presentationml.notesSlide+xml"/>
  <Override PartName="/ppt/notesSlides/notesSlide196.xml" ContentType="application/vnd.openxmlformats-officedocument.presentationml.notesSlide+xml"/>
  <Override PartName="/ppt/notesSlides/notesSlide197.xml" ContentType="application/vnd.openxmlformats-officedocument.presentationml.notesSlide+xml"/>
  <Override PartName="/ppt/notesSlides/notesSlide198.xml" ContentType="application/vnd.openxmlformats-officedocument.presentationml.notesSlide+xml"/>
  <Override PartName="/ppt/notesSlides/notesSlide199.xml" ContentType="application/vnd.openxmlformats-officedocument.presentationml.notesSlide+xml"/>
  <Override PartName="/ppt/diagrams/data64.xml" ContentType="application/vnd.openxmlformats-officedocument.drawingml.diagramData+xml"/>
  <Override PartName="/ppt/diagrams/layout64.xml" ContentType="application/vnd.openxmlformats-officedocument.drawingml.diagramLayout+xml"/>
  <Override PartName="/ppt/diagrams/quickStyle64.xml" ContentType="application/vnd.openxmlformats-officedocument.drawingml.diagramStyle+xml"/>
  <Override PartName="/ppt/diagrams/colors64.xml" ContentType="application/vnd.openxmlformats-officedocument.drawingml.diagramColors+xml"/>
  <Override PartName="/ppt/diagrams/drawing64.xml" ContentType="application/vnd.ms-office.drawingml.diagramDrawing+xml"/>
  <Override PartName="/ppt/diagrams/data65.xml" ContentType="application/vnd.openxmlformats-officedocument.drawingml.diagramData+xml"/>
  <Override PartName="/ppt/diagrams/layout65.xml" ContentType="application/vnd.openxmlformats-officedocument.drawingml.diagramLayout+xml"/>
  <Override PartName="/ppt/diagrams/quickStyle65.xml" ContentType="application/vnd.openxmlformats-officedocument.drawingml.diagramStyle+xml"/>
  <Override PartName="/ppt/diagrams/colors65.xml" ContentType="application/vnd.openxmlformats-officedocument.drawingml.diagramColors+xml"/>
  <Override PartName="/ppt/diagrams/drawing65.xml" ContentType="application/vnd.ms-office.drawingml.diagramDrawing+xml"/>
  <Override PartName="/ppt/notesSlides/notesSlide200.xml" ContentType="application/vnd.openxmlformats-officedocument.presentationml.notesSlide+xml"/>
  <Override PartName="/ppt/notesSlides/notesSlide201.xml" ContentType="application/vnd.openxmlformats-officedocument.presentationml.notesSlide+xml"/>
  <Override PartName="/ppt/notesSlides/notesSlide202.xml" ContentType="application/vnd.openxmlformats-officedocument.presentationml.notesSlide+xml"/>
  <Override PartName="/ppt/notesSlides/notesSlide203.xml" ContentType="application/vnd.openxmlformats-officedocument.presentationml.notesSlide+xml"/>
  <Override PartName="/ppt/notesSlides/notesSlide204.xml" ContentType="application/vnd.openxmlformats-officedocument.presentationml.notesSlide+xml"/>
  <Override PartName="/ppt/notesSlides/notesSlide205.xml" ContentType="application/vnd.openxmlformats-officedocument.presentationml.notesSlide+xml"/>
  <Override PartName="/ppt/notesSlides/notesSlide206.xml" ContentType="application/vnd.openxmlformats-officedocument.presentationml.notesSlide+xml"/>
  <Override PartName="/ppt/notesSlides/notesSlide207.xml" ContentType="application/vnd.openxmlformats-officedocument.presentationml.notesSlide+xml"/>
  <Override PartName="/ppt/notesSlides/notesSlide208.xml" ContentType="application/vnd.openxmlformats-officedocument.presentationml.notesSlide+xml"/>
  <Override PartName="/ppt/notesSlides/notesSlide209.xml" ContentType="application/vnd.openxmlformats-officedocument.presentationml.notesSlide+xml"/>
  <Override PartName="/ppt/notesSlides/notesSlide210.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60" r:id="rId1"/>
  </p:sldMasterIdLst>
  <p:notesMasterIdLst>
    <p:notesMasterId r:id="rId416"/>
  </p:notesMasterIdLst>
  <p:sldIdLst>
    <p:sldId id="304" r:id="rId2"/>
    <p:sldId id="328" r:id="rId3"/>
    <p:sldId id="333" r:id="rId4"/>
    <p:sldId id="338" r:id="rId5"/>
    <p:sldId id="259" r:id="rId6"/>
    <p:sldId id="345" r:id="rId7"/>
    <p:sldId id="330" r:id="rId8"/>
    <p:sldId id="336" r:id="rId9"/>
    <p:sldId id="340" r:id="rId10"/>
    <p:sldId id="341" r:id="rId11"/>
    <p:sldId id="334" r:id="rId12"/>
    <p:sldId id="331" r:id="rId13"/>
    <p:sldId id="332" r:id="rId14"/>
    <p:sldId id="335" r:id="rId15"/>
    <p:sldId id="339" r:id="rId16"/>
    <p:sldId id="342" r:id="rId17"/>
    <p:sldId id="343" r:id="rId18"/>
    <p:sldId id="346" r:id="rId19"/>
    <p:sldId id="344" r:id="rId20"/>
    <p:sldId id="347" r:id="rId21"/>
    <p:sldId id="353" r:id="rId22"/>
    <p:sldId id="348" r:id="rId23"/>
    <p:sldId id="349" r:id="rId24"/>
    <p:sldId id="797" r:id="rId25"/>
    <p:sldId id="350" r:id="rId26"/>
    <p:sldId id="351" r:id="rId27"/>
    <p:sldId id="352" r:id="rId28"/>
    <p:sldId id="354" r:id="rId29"/>
    <p:sldId id="355" r:id="rId30"/>
    <p:sldId id="356" r:id="rId31"/>
    <p:sldId id="357" r:id="rId32"/>
    <p:sldId id="358" r:id="rId33"/>
    <p:sldId id="359" r:id="rId34"/>
    <p:sldId id="402" r:id="rId35"/>
    <p:sldId id="362" r:id="rId36"/>
    <p:sldId id="364" r:id="rId37"/>
    <p:sldId id="639" r:id="rId38"/>
    <p:sldId id="403" r:id="rId39"/>
    <p:sldId id="404" r:id="rId40"/>
    <p:sldId id="405" r:id="rId41"/>
    <p:sldId id="430" r:id="rId42"/>
    <p:sldId id="380" r:id="rId43"/>
    <p:sldId id="440" r:id="rId44"/>
    <p:sldId id="381" r:id="rId45"/>
    <p:sldId id="431" r:id="rId46"/>
    <p:sldId id="382" r:id="rId47"/>
    <p:sldId id="383" r:id="rId48"/>
    <p:sldId id="407" r:id="rId49"/>
    <p:sldId id="406" r:id="rId50"/>
    <p:sldId id="408" r:id="rId51"/>
    <p:sldId id="432" r:id="rId52"/>
    <p:sldId id="433" r:id="rId53"/>
    <p:sldId id="384" r:id="rId54"/>
    <p:sldId id="385" r:id="rId55"/>
    <p:sldId id="386" r:id="rId56"/>
    <p:sldId id="410" r:id="rId57"/>
    <p:sldId id="409" r:id="rId58"/>
    <p:sldId id="387" r:id="rId59"/>
    <p:sldId id="414" r:id="rId60"/>
    <p:sldId id="434" r:id="rId61"/>
    <p:sldId id="815" r:id="rId62"/>
    <p:sldId id="411" r:id="rId63"/>
    <p:sldId id="388" r:id="rId64"/>
    <p:sldId id="389" r:id="rId65"/>
    <p:sldId id="390" r:id="rId66"/>
    <p:sldId id="391" r:id="rId67"/>
    <p:sldId id="415" r:id="rId68"/>
    <p:sldId id="392" r:id="rId69"/>
    <p:sldId id="393" r:id="rId70"/>
    <p:sldId id="394" r:id="rId71"/>
    <p:sldId id="416" r:id="rId72"/>
    <p:sldId id="816" r:id="rId73"/>
    <p:sldId id="435" r:id="rId74"/>
    <p:sldId id="436" r:id="rId75"/>
    <p:sldId id="395" r:id="rId76"/>
    <p:sldId id="396" r:id="rId77"/>
    <p:sldId id="397" r:id="rId78"/>
    <p:sldId id="398" r:id="rId79"/>
    <p:sldId id="437" r:id="rId80"/>
    <p:sldId id="399" r:id="rId81"/>
    <p:sldId id="417" r:id="rId82"/>
    <p:sldId id="400" r:id="rId83"/>
    <p:sldId id="438" r:id="rId84"/>
    <p:sldId id="426" r:id="rId85"/>
    <p:sldId id="370" r:id="rId86"/>
    <p:sldId id="441" r:id="rId87"/>
    <p:sldId id="371" r:id="rId88"/>
    <p:sldId id="442" r:id="rId89"/>
    <p:sldId id="372" r:id="rId90"/>
    <p:sldId id="443" r:id="rId91"/>
    <p:sldId id="455" r:id="rId92"/>
    <p:sldId id="373" r:id="rId93"/>
    <p:sldId id="374" r:id="rId94"/>
    <p:sldId id="444" r:id="rId95"/>
    <p:sldId id="445" r:id="rId96"/>
    <p:sldId id="446" r:id="rId97"/>
    <p:sldId id="447" r:id="rId98"/>
    <p:sldId id="448" r:id="rId99"/>
    <p:sldId id="449" r:id="rId100"/>
    <p:sldId id="798" r:id="rId101"/>
    <p:sldId id="375" r:id="rId102"/>
    <p:sldId id="376" r:id="rId103"/>
    <p:sldId id="377" r:id="rId104"/>
    <p:sldId id="401" r:id="rId105"/>
    <p:sldId id="450" r:id="rId106"/>
    <p:sldId id="817" r:id="rId107"/>
    <p:sldId id="451" r:id="rId108"/>
    <p:sldId id="452" r:id="rId109"/>
    <p:sldId id="453" r:id="rId110"/>
    <p:sldId id="799" r:id="rId111"/>
    <p:sldId id="454" r:id="rId112"/>
    <p:sldId id="456" r:id="rId113"/>
    <p:sldId id="460" r:id="rId114"/>
    <p:sldId id="458" r:id="rId115"/>
    <p:sldId id="818" r:id="rId116"/>
    <p:sldId id="457" r:id="rId117"/>
    <p:sldId id="459" r:id="rId118"/>
    <p:sldId id="800" r:id="rId119"/>
    <p:sldId id="819" r:id="rId120"/>
    <p:sldId id="461" r:id="rId121"/>
    <p:sldId id="462" r:id="rId122"/>
    <p:sldId id="463" r:id="rId123"/>
    <p:sldId id="464" r:id="rId124"/>
    <p:sldId id="465" r:id="rId125"/>
    <p:sldId id="466" r:id="rId126"/>
    <p:sldId id="483" r:id="rId127"/>
    <p:sldId id="329" r:id="rId128"/>
    <p:sldId id="468" r:id="rId129"/>
    <p:sldId id="484" r:id="rId130"/>
    <p:sldId id="487" r:id="rId131"/>
    <p:sldId id="486" r:id="rId132"/>
    <p:sldId id="485" r:id="rId133"/>
    <p:sldId id="488" r:id="rId134"/>
    <p:sldId id="489" r:id="rId135"/>
    <p:sldId id="490" r:id="rId136"/>
    <p:sldId id="472" r:id="rId137"/>
    <p:sldId id="473" r:id="rId138"/>
    <p:sldId id="491" r:id="rId139"/>
    <p:sldId id="492" r:id="rId140"/>
    <p:sldId id="493" r:id="rId141"/>
    <p:sldId id="494" r:id="rId142"/>
    <p:sldId id="474" r:id="rId143"/>
    <p:sldId id="496" r:id="rId144"/>
    <p:sldId id="495" r:id="rId145"/>
    <p:sldId id="497" r:id="rId146"/>
    <p:sldId id="475" r:id="rId147"/>
    <p:sldId id="476" r:id="rId148"/>
    <p:sldId id="498" r:id="rId149"/>
    <p:sldId id="499" r:id="rId150"/>
    <p:sldId id="500" r:id="rId151"/>
    <p:sldId id="511" r:id="rId152"/>
    <p:sldId id="710" r:id="rId153"/>
    <p:sldId id="501" r:id="rId154"/>
    <p:sldId id="502" r:id="rId155"/>
    <p:sldId id="503" r:id="rId156"/>
    <p:sldId id="482" r:id="rId157"/>
    <p:sldId id="504" r:id="rId158"/>
    <p:sldId id="505" r:id="rId159"/>
    <p:sldId id="506" r:id="rId160"/>
    <p:sldId id="507" r:id="rId161"/>
    <p:sldId id="508" r:id="rId162"/>
    <p:sldId id="509" r:id="rId163"/>
    <p:sldId id="510" r:id="rId164"/>
    <p:sldId id="529" r:id="rId165"/>
    <p:sldId id="530" r:id="rId166"/>
    <p:sldId id="368" r:id="rId167"/>
    <p:sldId id="539" r:id="rId168"/>
    <p:sldId id="369" r:id="rId169"/>
    <p:sldId id="512" r:id="rId170"/>
    <p:sldId id="534" r:id="rId171"/>
    <p:sldId id="536" r:id="rId172"/>
    <p:sldId id="537" r:id="rId173"/>
    <p:sldId id="538" r:id="rId174"/>
    <p:sldId id="540" r:id="rId175"/>
    <p:sldId id="541" r:id="rId176"/>
    <p:sldId id="640" r:id="rId177"/>
    <p:sldId id="542" r:id="rId178"/>
    <p:sldId id="544" r:id="rId179"/>
    <p:sldId id="801" r:id="rId180"/>
    <p:sldId id="543" r:id="rId181"/>
    <p:sldId id="545" r:id="rId182"/>
    <p:sldId id="546" r:id="rId183"/>
    <p:sldId id="547" r:id="rId184"/>
    <p:sldId id="548" r:id="rId185"/>
    <p:sldId id="802" r:id="rId186"/>
    <p:sldId id="514" r:id="rId187"/>
    <p:sldId id="549" r:id="rId188"/>
    <p:sldId id="550" r:id="rId189"/>
    <p:sldId id="552" r:id="rId190"/>
    <p:sldId id="551" r:id="rId191"/>
    <p:sldId id="516" r:id="rId192"/>
    <p:sldId id="553" r:id="rId193"/>
    <p:sldId id="554" r:id="rId194"/>
    <p:sldId id="567" r:id="rId195"/>
    <p:sldId id="804" r:id="rId196"/>
    <p:sldId id="820" r:id="rId197"/>
    <p:sldId id="518" r:id="rId198"/>
    <p:sldId id="555" r:id="rId199"/>
    <p:sldId id="556" r:id="rId200"/>
    <p:sldId id="557" r:id="rId201"/>
    <p:sldId id="520" r:id="rId202"/>
    <p:sldId id="641" r:id="rId203"/>
    <p:sldId id="558" r:id="rId204"/>
    <p:sldId id="559" r:id="rId205"/>
    <p:sldId id="560" r:id="rId206"/>
    <p:sldId id="521" r:id="rId207"/>
    <p:sldId id="563" r:id="rId208"/>
    <p:sldId id="565" r:id="rId209"/>
    <p:sldId id="803" r:id="rId210"/>
    <p:sldId id="566" r:id="rId211"/>
    <p:sldId id="561" r:id="rId212"/>
    <p:sldId id="564" r:id="rId213"/>
    <p:sldId id="523" r:id="rId214"/>
    <p:sldId id="524" r:id="rId215"/>
    <p:sldId id="569" r:id="rId216"/>
    <p:sldId id="568" r:id="rId217"/>
    <p:sldId id="570" r:id="rId218"/>
    <p:sldId id="571" r:id="rId219"/>
    <p:sldId id="643" r:id="rId220"/>
    <p:sldId id="572" r:id="rId221"/>
    <p:sldId id="642" r:id="rId222"/>
    <p:sldId id="573" r:id="rId223"/>
    <p:sldId id="574" r:id="rId224"/>
    <p:sldId id="575" r:id="rId225"/>
    <p:sldId id="576" r:id="rId226"/>
    <p:sldId id="577" r:id="rId227"/>
    <p:sldId id="578" r:id="rId228"/>
    <p:sldId id="360" r:id="rId229"/>
    <p:sldId id="361" r:id="rId230"/>
    <p:sldId id="821" r:id="rId231"/>
    <p:sldId id="579" r:id="rId232"/>
    <p:sldId id="581" r:id="rId233"/>
    <p:sldId id="580" r:id="rId234"/>
    <p:sldId id="582" r:id="rId235"/>
    <p:sldId id="619" r:id="rId236"/>
    <p:sldId id="583" r:id="rId237"/>
    <p:sldId id="584" r:id="rId238"/>
    <p:sldId id="620" r:id="rId239"/>
    <p:sldId id="623" r:id="rId240"/>
    <p:sldId id="624" r:id="rId241"/>
    <p:sldId id="625" r:id="rId242"/>
    <p:sldId id="621" r:id="rId243"/>
    <p:sldId id="628" r:id="rId244"/>
    <p:sldId id="629" r:id="rId245"/>
    <p:sldId id="630" r:id="rId246"/>
    <p:sldId id="622" r:id="rId247"/>
    <p:sldId id="805" r:id="rId248"/>
    <p:sldId id="632" r:id="rId249"/>
    <p:sldId id="586" r:id="rId250"/>
    <p:sldId id="587" r:id="rId251"/>
    <p:sldId id="588" r:id="rId252"/>
    <p:sldId id="822" r:id="rId253"/>
    <p:sldId id="631" r:id="rId254"/>
    <p:sldId id="633" r:id="rId255"/>
    <p:sldId id="634" r:id="rId256"/>
    <p:sldId id="635" r:id="rId257"/>
    <p:sldId id="636" r:id="rId258"/>
    <p:sldId id="637" r:id="rId259"/>
    <p:sldId id="638" r:id="rId260"/>
    <p:sldId id="590" r:id="rId261"/>
    <p:sldId id="591" r:id="rId262"/>
    <p:sldId id="645" r:id="rId263"/>
    <p:sldId id="646" r:id="rId264"/>
    <p:sldId id="644" r:id="rId265"/>
    <p:sldId id="648" r:id="rId266"/>
    <p:sldId id="647" r:id="rId267"/>
    <p:sldId id="649" r:id="rId268"/>
    <p:sldId id="672" r:id="rId269"/>
    <p:sldId id="378" r:id="rId270"/>
    <p:sldId id="379" r:id="rId271"/>
    <p:sldId id="651" r:id="rId272"/>
    <p:sldId id="650" r:id="rId273"/>
    <p:sldId id="593" r:id="rId274"/>
    <p:sldId id="653" r:id="rId275"/>
    <p:sldId id="652" r:id="rId276"/>
    <p:sldId id="823" r:id="rId277"/>
    <p:sldId id="806" r:id="rId278"/>
    <p:sldId id="657" r:id="rId279"/>
    <p:sldId id="656" r:id="rId280"/>
    <p:sldId id="654" r:id="rId281"/>
    <p:sldId id="655" r:id="rId282"/>
    <p:sldId id="595" r:id="rId283"/>
    <p:sldId id="658" r:id="rId284"/>
    <p:sldId id="659" r:id="rId285"/>
    <p:sldId id="660" r:id="rId286"/>
    <p:sldId id="661" r:id="rId287"/>
    <p:sldId id="662" r:id="rId288"/>
    <p:sldId id="663" r:id="rId289"/>
    <p:sldId id="665" r:id="rId290"/>
    <p:sldId id="664" r:id="rId291"/>
    <p:sldId id="666" r:id="rId292"/>
    <p:sldId id="667" r:id="rId293"/>
    <p:sldId id="668" r:id="rId294"/>
    <p:sldId id="669" r:id="rId295"/>
    <p:sldId id="671" r:id="rId296"/>
    <p:sldId id="673" r:id="rId297"/>
    <p:sldId id="606" r:id="rId298"/>
    <p:sldId id="608" r:id="rId299"/>
    <p:sldId id="412" r:id="rId300"/>
    <p:sldId id="676" r:id="rId301"/>
    <p:sldId id="677" r:id="rId302"/>
    <p:sldId id="807" r:id="rId303"/>
    <p:sldId id="808" r:id="rId304"/>
    <p:sldId id="690" r:id="rId305"/>
    <p:sldId id="691" r:id="rId306"/>
    <p:sldId id="809" r:id="rId307"/>
    <p:sldId id="810" r:id="rId308"/>
    <p:sldId id="811" r:id="rId309"/>
    <p:sldId id="678" r:id="rId310"/>
    <p:sldId id="679" r:id="rId311"/>
    <p:sldId id="680" r:id="rId312"/>
    <p:sldId id="681" r:id="rId313"/>
    <p:sldId id="682" r:id="rId314"/>
    <p:sldId id="683" r:id="rId315"/>
    <p:sldId id="684" r:id="rId316"/>
    <p:sldId id="685" r:id="rId317"/>
    <p:sldId id="686" r:id="rId318"/>
    <p:sldId id="687" r:id="rId319"/>
    <p:sldId id="688" r:id="rId320"/>
    <p:sldId id="689" r:id="rId321"/>
    <p:sldId id="705" r:id="rId322"/>
    <p:sldId id="706" r:id="rId323"/>
    <p:sldId id="707" r:id="rId324"/>
    <p:sldId id="697" r:id="rId325"/>
    <p:sldId id="713" r:id="rId326"/>
    <p:sldId id="711" r:id="rId327"/>
    <p:sldId id="712" r:id="rId328"/>
    <p:sldId id="714" r:id="rId329"/>
    <p:sldId id="699" r:id="rId330"/>
    <p:sldId id="700" r:id="rId331"/>
    <p:sldId id="715" r:id="rId332"/>
    <p:sldId id="716" r:id="rId333"/>
    <p:sldId id="717" r:id="rId334"/>
    <p:sldId id="718" r:id="rId335"/>
    <p:sldId id="723" r:id="rId336"/>
    <p:sldId id="719" r:id="rId337"/>
    <p:sldId id="720" r:id="rId338"/>
    <p:sldId id="724" r:id="rId339"/>
    <p:sldId id="812" r:id="rId340"/>
    <p:sldId id="721" r:id="rId341"/>
    <p:sldId id="722" r:id="rId342"/>
    <p:sldId id="725" r:id="rId343"/>
    <p:sldId id="726" r:id="rId344"/>
    <p:sldId id="727" r:id="rId345"/>
    <p:sldId id="728" r:id="rId346"/>
    <p:sldId id="729" r:id="rId347"/>
    <p:sldId id="730" r:id="rId348"/>
    <p:sldId id="731" r:id="rId349"/>
    <p:sldId id="732" r:id="rId350"/>
    <p:sldId id="733" r:id="rId351"/>
    <p:sldId id="704" r:id="rId352"/>
    <p:sldId id="734" r:id="rId353"/>
    <p:sldId id="735" r:id="rId354"/>
    <p:sldId id="736" r:id="rId355"/>
    <p:sldId id="737" r:id="rId356"/>
    <p:sldId id="738" r:id="rId357"/>
    <p:sldId id="739" r:id="rId358"/>
    <p:sldId id="751" r:id="rId359"/>
    <p:sldId id="750" r:id="rId360"/>
    <p:sldId id="740" r:id="rId361"/>
    <p:sldId id="752" r:id="rId362"/>
    <p:sldId id="753" r:id="rId363"/>
    <p:sldId id="824" r:id="rId364"/>
    <p:sldId id="743" r:id="rId365"/>
    <p:sldId id="744" r:id="rId366"/>
    <p:sldId id="745" r:id="rId367"/>
    <p:sldId id="754" r:id="rId368"/>
    <p:sldId id="755" r:id="rId369"/>
    <p:sldId id="756" r:id="rId370"/>
    <p:sldId id="746" r:id="rId371"/>
    <p:sldId id="825" r:id="rId372"/>
    <p:sldId id="747" r:id="rId373"/>
    <p:sldId id="748" r:id="rId374"/>
    <p:sldId id="813" r:id="rId375"/>
    <p:sldId id="749" r:id="rId376"/>
    <p:sldId id="757" r:id="rId377"/>
    <p:sldId id="758" r:id="rId378"/>
    <p:sldId id="759" r:id="rId379"/>
    <p:sldId id="776" r:id="rId380"/>
    <p:sldId id="762" r:id="rId381"/>
    <p:sldId id="760" r:id="rId382"/>
    <p:sldId id="786" r:id="rId383"/>
    <p:sldId id="764" r:id="rId384"/>
    <p:sldId id="830" r:id="rId385"/>
    <p:sldId id="831" r:id="rId386"/>
    <p:sldId id="787" r:id="rId387"/>
    <p:sldId id="826" r:id="rId388"/>
    <p:sldId id="827" r:id="rId389"/>
    <p:sldId id="828" r:id="rId390"/>
    <p:sldId id="829" r:id="rId391"/>
    <p:sldId id="766" r:id="rId392"/>
    <p:sldId id="767" r:id="rId393"/>
    <p:sldId id="814" r:id="rId394"/>
    <p:sldId id="768" r:id="rId395"/>
    <p:sldId id="769" r:id="rId396"/>
    <p:sldId id="777" r:id="rId397"/>
    <p:sldId id="778" r:id="rId398"/>
    <p:sldId id="779" r:id="rId399"/>
    <p:sldId id="780" r:id="rId400"/>
    <p:sldId id="784" r:id="rId401"/>
    <p:sldId id="772" r:id="rId402"/>
    <p:sldId id="773" r:id="rId403"/>
    <p:sldId id="785" r:id="rId404"/>
    <p:sldId id="781" r:id="rId405"/>
    <p:sldId id="782" r:id="rId406"/>
    <p:sldId id="783" r:id="rId407"/>
    <p:sldId id="789" r:id="rId408"/>
    <p:sldId id="790" r:id="rId409"/>
    <p:sldId id="791" r:id="rId410"/>
    <p:sldId id="792" r:id="rId411"/>
    <p:sldId id="793" r:id="rId412"/>
    <p:sldId id="794" r:id="rId413"/>
    <p:sldId id="795" r:id="rId414"/>
    <p:sldId id="796" r:id="rId415"/>
  </p:sldIdLst>
  <p:sldSz cx="9144000" cy="5143500" type="screen16x9"/>
  <p:notesSz cx="6858000" cy="9144000"/>
  <p:defaultTextStyle>
    <a:defPPr>
      <a:defRPr lang="zh-CN"/>
    </a:defPPr>
    <a:lvl1pPr marL="0" algn="l" defTabSz="685800" rtl="0" eaLnBrk="1" latinLnBrk="0" hangingPunct="1">
      <a:defRPr sz="1400" kern="1200">
        <a:solidFill>
          <a:schemeClr val="tx1"/>
        </a:solidFill>
        <a:latin typeface="+mn-lt"/>
        <a:ea typeface="+mn-ea"/>
        <a:cs typeface="+mn-cs"/>
      </a:defRPr>
    </a:lvl1pPr>
    <a:lvl2pPr marL="342900" algn="l" defTabSz="685800" rtl="0" eaLnBrk="1" latinLnBrk="0" hangingPunct="1">
      <a:defRPr sz="1400" kern="1200">
        <a:solidFill>
          <a:schemeClr val="tx1"/>
        </a:solidFill>
        <a:latin typeface="+mn-lt"/>
        <a:ea typeface="+mn-ea"/>
        <a:cs typeface="+mn-cs"/>
      </a:defRPr>
    </a:lvl2pPr>
    <a:lvl3pPr marL="685800" algn="l" defTabSz="685800" rtl="0" eaLnBrk="1" latinLnBrk="0" hangingPunct="1">
      <a:defRPr sz="1400" kern="1200">
        <a:solidFill>
          <a:schemeClr val="tx1"/>
        </a:solidFill>
        <a:latin typeface="+mn-lt"/>
        <a:ea typeface="+mn-ea"/>
        <a:cs typeface="+mn-cs"/>
      </a:defRPr>
    </a:lvl3pPr>
    <a:lvl4pPr marL="1028700" algn="l" defTabSz="685800" rtl="0" eaLnBrk="1" latinLnBrk="0" hangingPunct="1">
      <a:defRPr sz="1400" kern="1200">
        <a:solidFill>
          <a:schemeClr val="tx1"/>
        </a:solidFill>
        <a:latin typeface="+mn-lt"/>
        <a:ea typeface="+mn-ea"/>
        <a:cs typeface="+mn-cs"/>
      </a:defRPr>
    </a:lvl4pPr>
    <a:lvl5pPr marL="1371600" algn="l" defTabSz="685800" rtl="0" eaLnBrk="1" latinLnBrk="0" hangingPunct="1">
      <a:defRPr sz="1400" kern="1200">
        <a:solidFill>
          <a:schemeClr val="tx1"/>
        </a:solidFill>
        <a:latin typeface="+mn-lt"/>
        <a:ea typeface="+mn-ea"/>
        <a:cs typeface="+mn-cs"/>
      </a:defRPr>
    </a:lvl5pPr>
    <a:lvl6pPr marL="1714500" algn="l" defTabSz="685800" rtl="0" eaLnBrk="1" latinLnBrk="0" hangingPunct="1">
      <a:defRPr sz="1400" kern="1200">
        <a:solidFill>
          <a:schemeClr val="tx1"/>
        </a:solidFill>
        <a:latin typeface="+mn-lt"/>
        <a:ea typeface="+mn-ea"/>
        <a:cs typeface="+mn-cs"/>
      </a:defRPr>
    </a:lvl6pPr>
    <a:lvl7pPr marL="2057400" algn="l" defTabSz="685800" rtl="0" eaLnBrk="1" latinLnBrk="0" hangingPunct="1">
      <a:defRPr sz="1400" kern="1200">
        <a:solidFill>
          <a:schemeClr val="tx1"/>
        </a:solidFill>
        <a:latin typeface="+mn-lt"/>
        <a:ea typeface="+mn-ea"/>
        <a:cs typeface="+mn-cs"/>
      </a:defRPr>
    </a:lvl7pPr>
    <a:lvl8pPr marL="2400300" algn="l" defTabSz="685800" rtl="0" eaLnBrk="1" latinLnBrk="0" hangingPunct="1">
      <a:defRPr sz="1400" kern="1200">
        <a:solidFill>
          <a:schemeClr val="tx1"/>
        </a:solidFill>
        <a:latin typeface="+mn-lt"/>
        <a:ea typeface="+mn-ea"/>
        <a:cs typeface="+mn-cs"/>
      </a:defRPr>
    </a:lvl8pPr>
    <a:lvl9pPr marL="2743200" algn="l" defTabSz="685800" rtl="0" eaLnBrk="1" latinLnBrk="0" hangingPunct="1">
      <a:defRPr sz="1400" kern="1200">
        <a:solidFill>
          <a:schemeClr val="tx1"/>
        </a:solidFill>
        <a:latin typeface="+mn-lt"/>
        <a:ea typeface="+mn-ea"/>
        <a:cs typeface="+mn-cs"/>
      </a:defRPr>
    </a:lvl9pPr>
  </p:defaultTextStyle>
  <p:extLst>
    <p:ext uri="{EFAFB233-063F-42B5-8137-9DF3F51BA10A}">
      <p15:sldGuideLst xmlns:p15="http://schemas.microsoft.com/office/powerpoint/2012/main">
        <p15:guide id="1" pos="7333" userDrawn="1">
          <p15:clr>
            <a:srgbClr val="A4A3A4"/>
          </p15:clr>
        </p15:guide>
        <p15:guide id="2" orient="horz" pos="1869" userDrawn="1">
          <p15:clr>
            <a:srgbClr val="A4A3A4"/>
          </p15:clr>
        </p15:guide>
        <p15:guide id="4" orient="horz" pos="1393" userDrawn="1">
          <p15:clr>
            <a:srgbClr val="A4A3A4"/>
          </p15:clr>
        </p15:guide>
        <p15:guide id="5" orient="horz" pos="2981" userDrawn="1">
          <p15:clr>
            <a:srgbClr val="A4A3A4"/>
          </p15:clr>
        </p15:guide>
        <p15:guide id="6" pos="5511" userDrawn="1">
          <p15:clr>
            <a:srgbClr val="A4A3A4"/>
          </p15:clr>
        </p15:guide>
        <p15:guide id="7" pos="2903" userDrawn="1">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useTimings="0">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0"/>
      </p:ext>
    </p:extLst>
  </p:showPr>
  <p:clrMru>
    <a:srgbClr val="0070C0"/>
    <a:srgbClr val="77448C"/>
    <a:srgbClr val="595959"/>
    <a:srgbClr val="FFBF53"/>
    <a:srgbClr val="FF99FF"/>
    <a:srgbClr val="F7F8FA"/>
    <a:srgbClr val="CDCDCD"/>
    <a:srgbClr val="E2E2E2"/>
    <a:srgbClr val="EAEAEA"/>
    <a:srgbClr val="F7F7F9"/>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a:tblStyle styleId="{5C22544A-7EE6-4342-B048-85BDC9FD1C3A}" styleName="中度样式 2 - 强调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22838BEF-8BB2-4498-84A7-C5851F593DF1}" styleName="中度样式 4 - 强调 5">
    <a:wholeTbl>
      <a:tcTxStyle>
        <a:fontRef idx="minor">
          <a:scrgbClr r="0" g="0" b="0"/>
        </a:fontRef>
        <a:schemeClr val="dk1"/>
      </a:tcTxStyle>
      <a:tcStyle>
        <a:tcBdr>
          <a:left>
            <a:ln w="12700" cmpd="sng">
              <a:solidFill>
                <a:schemeClr val="accent5"/>
              </a:solidFill>
            </a:ln>
          </a:left>
          <a:right>
            <a:ln w="12700" cmpd="sng">
              <a:solidFill>
                <a:schemeClr val="accent5"/>
              </a:solidFill>
            </a:ln>
          </a:right>
          <a:top>
            <a:ln w="12700" cmpd="sng">
              <a:solidFill>
                <a:schemeClr val="accent5"/>
              </a:solidFill>
            </a:ln>
          </a:top>
          <a:bottom>
            <a:ln w="12700" cmpd="sng">
              <a:solidFill>
                <a:schemeClr val="accent5"/>
              </a:solidFill>
            </a:ln>
          </a:bottom>
          <a:insideH>
            <a:ln w="12700" cmpd="sng">
              <a:solidFill>
                <a:schemeClr val="accent5"/>
              </a:solidFill>
            </a:ln>
          </a:insideH>
          <a:insideV>
            <a:ln w="12700" cmpd="sng">
              <a:solidFill>
                <a:schemeClr val="accent5"/>
              </a:solidFill>
            </a:ln>
          </a:insideV>
        </a:tcBdr>
        <a:fill>
          <a:solidFill>
            <a:schemeClr val="accent5">
              <a:tint val="20000"/>
            </a:schemeClr>
          </a:solidFill>
        </a:fill>
      </a:tcStyle>
    </a:wholeTbl>
    <a:band1H>
      <a:tcStyle>
        <a:tcBdr/>
        <a:fill>
          <a:solidFill>
            <a:schemeClr val="accent5">
              <a:tint val="40000"/>
            </a:schemeClr>
          </a:solidFill>
        </a:fill>
      </a:tcStyle>
    </a:band1H>
    <a:band1V>
      <a:tcStyle>
        <a:tcBdr/>
        <a:fill>
          <a:solidFill>
            <a:schemeClr val="accent5">
              <a:tint val="40000"/>
            </a:schemeClr>
          </a:solidFill>
        </a:fill>
      </a:tcStyle>
    </a:band1V>
    <a:lastCol>
      <a:tcTxStyle b="on"/>
      <a:tcStyle>
        <a:tcBdr/>
      </a:tcStyle>
    </a:lastCol>
    <a:firstCol>
      <a:tcTxStyle b="on"/>
      <a:tcStyle>
        <a:tcBdr/>
      </a:tcStyle>
    </a:firstCol>
    <a:lastRow>
      <a:tcTxStyle b="on"/>
      <a:tcStyle>
        <a:tcBdr>
          <a:top>
            <a:ln w="25400" cmpd="sng">
              <a:solidFill>
                <a:schemeClr val="accent5"/>
              </a:solidFill>
            </a:ln>
          </a:top>
        </a:tcBdr>
        <a:fill>
          <a:solidFill>
            <a:schemeClr val="accent5">
              <a:tint val="20000"/>
            </a:schemeClr>
          </a:solidFill>
        </a:fill>
      </a:tcStyle>
    </a:lastRow>
    <a:firstRow>
      <a:tcTxStyle b="on"/>
      <a:tcStyle>
        <a:tcBdr/>
        <a:fill>
          <a:solidFill>
            <a:schemeClr val="accent5">
              <a:tint val="20000"/>
            </a:schemeClr>
          </a:solidFill>
        </a:fill>
      </a:tcStyle>
    </a:firstRow>
  </a:tblStyle>
  <a:tblStyle styleId="{7DF18680-E054-41AD-8BC1-D1AEF772440D}" styleName="中度样式 2 - 强调 5">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5">
              <a:tint val="20000"/>
            </a:schemeClr>
          </a:solidFill>
        </a:fill>
      </a:tcStyle>
    </a:wholeTbl>
    <a:band1H>
      <a:tcStyle>
        <a:tcBdr/>
        <a:fill>
          <a:solidFill>
            <a:schemeClr val="accent5">
              <a:tint val="40000"/>
            </a:schemeClr>
          </a:solidFill>
        </a:fill>
      </a:tcStyle>
    </a:band1H>
    <a:band2H>
      <a:tcStyle>
        <a:tcBdr/>
      </a:tcStyle>
    </a:band2H>
    <a:band1V>
      <a:tcStyle>
        <a:tcBdr/>
        <a:fill>
          <a:solidFill>
            <a:schemeClr val="accent5">
              <a:tint val="40000"/>
            </a:schemeClr>
          </a:solidFill>
        </a:fill>
      </a:tcStyle>
    </a:band1V>
    <a:band2V>
      <a:tcStyle>
        <a:tcBdr/>
      </a:tcStyle>
    </a:band2V>
    <a:lastCol>
      <a:tcTxStyle b="on">
        <a:fontRef idx="minor">
          <a:prstClr val="black"/>
        </a:fontRef>
        <a:schemeClr val="lt1"/>
      </a:tcTxStyle>
      <a:tcStyle>
        <a:tcBdr/>
        <a:fill>
          <a:solidFill>
            <a:schemeClr val="accent5"/>
          </a:solidFill>
        </a:fill>
      </a:tcStyle>
    </a:lastCol>
    <a:firstCol>
      <a:tcTxStyle b="on">
        <a:fontRef idx="minor">
          <a:prstClr val="black"/>
        </a:fontRef>
        <a:schemeClr val="lt1"/>
      </a:tcTxStyle>
      <a:tcStyle>
        <a:tcBdr/>
        <a:fill>
          <a:solidFill>
            <a:schemeClr val="accent5"/>
          </a:solidFill>
        </a:fill>
      </a:tcStyle>
    </a:firstCol>
    <a:lastRow>
      <a:tcTxStyle b="on">
        <a:fontRef idx="minor">
          <a:prstClr val="black"/>
        </a:fontRef>
        <a:schemeClr val="lt1"/>
      </a:tcTxStyle>
      <a:tcStyle>
        <a:tcBdr>
          <a:top>
            <a:ln w="38100" cmpd="sng">
              <a:solidFill>
                <a:schemeClr val="lt1"/>
              </a:solidFill>
            </a:ln>
          </a:top>
        </a:tcBdr>
        <a:fill>
          <a:solidFill>
            <a:schemeClr val="accent5"/>
          </a:solidFill>
        </a:fill>
      </a:tcStyle>
    </a:lastRow>
    <a:firstRow>
      <a:tcTxStyle b="on">
        <a:fontRef idx="minor">
          <a:prstClr val="black"/>
        </a:fontRef>
        <a:schemeClr val="lt1"/>
      </a:tcTxStyle>
      <a:tcStyle>
        <a:tcBdr>
          <a:bottom>
            <a:ln w="38100" cmpd="sng">
              <a:solidFill>
                <a:schemeClr val="lt1"/>
              </a:solidFill>
            </a:ln>
          </a:bottom>
        </a:tcBdr>
        <a:fill>
          <a:solidFill>
            <a:schemeClr val="accent5"/>
          </a:solidFill>
        </a:fill>
      </a:tcStyle>
    </a:firstRow>
  </a:tblStyle>
  <a:tblStyle styleId="{93296810-A885-4BE3-A3E7-6D5BEEA58F35}" styleName="中度样式 2 - 强调 6">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6">
              <a:tint val="20000"/>
            </a:schemeClr>
          </a:solidFill>
        </a:fill>
      </a:tcStyle>
    </a:wholeTbl>
    <a:band1H>
      <a:tcStyle>
        <a:tcBdr/>
        <a:fill>
          <a:solidFill>
            <a:schemeClr val="accent6">
              <a:tint val="40000"/>
            </a:schemeClr>
          </a:solidFill>
        </a:fill>
      </a:tcStyle>
    </a:band1H>
    <a:band2H>
      <a:tcStyle>
        <a:tcBdr/>
      </a:tcStyle>
    </a:band2H>
    <a:band1V>
      <a:tcStyle>
        <a:tcBdr/>
        <a:fill>
          <a:solidFill>
            <a:schemeClr val="accent6">
              <a:tint val="40000"/>
            </a:schemeClr>
          </a:solidFill>
        </a:fill>
      </a:tcStyle>
    </a:band1V>
    <a:band2V>
      <a:tcStyle>
        <a:tcBdr/>
      </a:tcStyle>
    </a:band2V>
    <a:lastCol>
      <a:tcTxStyle b="on">
        <a:fontRef idx="minor">
          <a:prstClr val="black"/>
        </a:fontRef>
        <a:schemeClr val="lt1"/>
      </a:tcTxStyle>
      <a:tcStyle>
        <a:tcBdr/>
        <a:fill>
          <a:solidFill>
            <a:schemeClr val="accent6"/>
          </a:solidFill>
        </a:fill>
      </a:tcStyle>
    </a:lastCol>
    <a:firstCol>
      <a:tcTxStyle b="on">
        <a:fontRef idx="minor">
          <a:prstClr val="black"/>
        </a:fontRef>
        <a:schemeClr val="lt1"/>
      </a:tcTxStyle>
      <a:tcStyle>
        <a:tcBdr/>
        <a:fill>
          <a:solidFill>
            <a:schemeClr val="accent6"/>
          </a:solidFill>
        </a:fill>
      </a:tcStyle>
    </a:firstCol>
    <a:lastRow>
      <a:tcTxStyle b="on">
        <a:fontRef idx="minor">
          <a:prstClr val="black"/>
        </a:fontRef>
        <a:schemeClr val="lt1"/>
      </a:tcTxStyle>
      <a:tcStyle>
        <a:tcBdr>
          <a:top>
            <a:ln w="38100" cmpd="sng">
              <a:solidFill>
                <a:schemeClr val="lt1"/>
              </a:solidFill>
            </a:ln>
          </a:top>
        </a:tcBdr>
        <a:fill>
          <a:solidFill>
            <a:schemeClr val="accent6"/>
          </a:solidFill>
        </a:fill>
      </a:tcStyle>
    </a:lastRow>
    <a:firstRow>
      <a:tcTxStyle b="on">
        <a:fontRef idx="minor">
          <a:prstClr val="black"/>
        </a:fontRef>
        <a:schemeClr val="lt1"/>
      </a:tcTxStyle>
      <a:tcStyle>
        <a:tcBdr>
          <a:bottom>
            <a:ln w="38100" cmpd="sng">
              <a:solidFill>
                <a:schemeClr val="lt1"/>
              </a:solidFill>
            </a:ln>
          </a:bottom>
        </a:tcBdr>
        <a:fill>
          <a:solidFill>
            <a:schemeClr val="accent6"/>
          </a:solidFill>
        </a:fill>
      </a:tcStyle>
    </a:firstRow>
  </a:tblStyle>
  <a:tblStyle styleId="{EB9631B5-78F2-41C9-869B-9F39066F8104}" styleName="中度样式 3 - 强调 4">
    <a:wholeTbl>
      <a:tcTxStyle>
        <a:fontRef idx="minor">
          <a:scrgbClr r="0" g="0" b="0"/>
        </a:fontRef>
        <a:schemeClr val="dk1"/>
      </a:tcTxStyle>
      <a:tcStyle>
        <a:tcBdr>
          <a:left>
            <a:ln>
              <a:noFill/>
            </a:ln>
          </a:left>
          <a:right>
            <a:ln>
              <a:noFill/>
            </a:ln>
          </a:right>
          <a:top>
            <a:ln w="25400" cmpd="sng">
              <a:solidFill>
                <a:schemeClr val="dk1"/>
              </a:solidFill>
            </a:ln>
          </a:top>
          <a:bottom>
            <a:ln w="25400" cmpd="sng">
              <a:solidFill>
                <a:schemeClr val="dk1"/>
              </a:solidFill>
            </a:ln>
          </a:bottom>
          <a:insideH>
            <a:ln>
              <a:noFill/>
            </a:ln>
          </a:insideH>
          <a:insideV>
            <a:ln>
              <a:noFill/>
            </a:ln>
          </a:insideV>
        </a:tcBdr>
        <a:fill>
          <a:solidFill>
            <a:schemeClr val="lt1"/>
          </a:solidFill>
        </a:fill>
      </a:tcStyle>
    </a:wholeTbl>
    <a:band1H>
      <a:tcStyle>
        <a:tcBdr/>
        <a:fill>
          <a:solidFill>
            <a:schemeClr val="dk1">
              <a:tint val="20000"/>
            </a:schemeClr>
          </a:solidFill>
        </a:fill>
      </a:tcStyle>
    </a:band1H>
    <a:band1V>
      <a:tcStyle>
        <a:tcBdr/>
        <a:fill>
          <a:solidFill>
            <a:schemeClr val="dk1">
              <a:tint val="20000"/>
            </a:schemeClr>
          </a:solidFill>
        </a:fill>
      </a:tcStyle>
    </a:band1V>
    <a:lastCol>
      <a:tcTxStyle b="on">
        <a:fontRef idx="minor">
          <a:scrgbClr r="0" g="0" b="0"/>
        </a:fontRef>
        <a:schemeClr val="lt1"/>
      </a:tcTxStyle>
      <a:tcStyle>
        <a:tcBdr/>
        <a:fill>
          <a:solidFill>
            <a:schemeClr val="accent4"/>
          </a:solidFill>
        </a:fill>
      </a:tcStyle>
    </a:lastCol>
    <a:firstCol>
      <a:tcTxStyle b="on">
        <a:fontRef idx="minor">
          <a:scrgbClr r="0" g="0" b="0"/>
        </a:fontRef>
        <a:schemeClr val="lt1"/>
      </a:tcTxStyle>
      <a:tcStyle>
        <a:tcBdr/>
        <a:fill>
          <a:solidFill>
            <a:schemeClr val="accent4"/>
          </a:solidFill>
        </a:fill>
      </a:tcStyle>
    </a:firstCol>
    <a:lastRow>
      <a:tcTxStyle b="on"/>
      <a:tcStyle>
        <a:tcBdr>
          <a:top>
            <a:ln w="50800" cmpd="dbl">
              <a:solidFill>
                <a:schemeClr val="dk1"/>
              </a:solidFill>
            </a:ln>
          </a:top>
        </a:tcBdr>
        <a:fill>
          <a:solidFill>
            <a:schemeClr val="lt1"/>
          </a:solidFill>
        </a:fill>
      </a:tcStyle>
    </a:lastRow>
    <a:seCell>
      <a:tcTxStyle b="on">
        <a:fontRef idx="minor">
          <a:scrgbClr r="0" g="0" b="0"/>
        </a:fontRef>
        <a:schemeClr val="dk1"/>
      </a:tcTxStyle>
      <a:tcStyle>
        <a:tcBdr/>
      </a:tcStyle>
    </a:seCell>
    <a:swCell>
      <a:tcTxStyle b="on">
        <a:fontRef idx="minor">
          <a:scrgbClr r="0" g="0" b="0"/>
        </a:fontRef>
        <a:schemeClr val="dk1"/>
      </a:tcTxStyle>
      <a:tcStyle>
        <a:tcBdr/>
      </a:tcStyle>
    </a:swCell>
    <a:firstRow>
      <a:tcTxStyle b="on">
        <a:fontRef idx="minor">
          <a:scrgbClr r="0" g="0" b="0"/>
        </a:fontRef>
        <a:schemeClr val="lt1"/>
      </a:tcTxStyle>
      <a:tcStyle>
        <a:tcBdr>
          <a:bottom>
            <a:ln w="25400" cmpd="sng">
              <a:solidFill>
                <a:schemeClr val="dk1"/>
              </a:solidFill>
            </a:ln>
          </a:bottom>
        </a:tcBdr>
        <a:fill>
          <a:solidFill>
            <a:schemeClr val="accent4"/>
          </a:solidFill>
        </a:fill>
      </a:tcStyle>
    </a:firstRow>
  </a:tblStyle>
  <a:tblStyle styleId="{C4B1156A-380E-4F78-BDF5-A606A8083BF9}" styleName="中度样式 4 - 强调 4">
    <a:wholeTbl>
      <a:tcTxStyle>
        <a:fontRef idx="minor">
          <a:scrgbClr r="0" g="0" b="0"/>
        </a:fontRef>
        <a:schemeClr val="dk1"/>
      </a:tcTxStyle>
      <a:tcStyle>
        <a:tcBdr>
          <a:left>
            <a:ln w="12700" cmpd="sng">
              <a:solidFill>
                <a:schemeClr val="accent4"/>
              </a:solidFill>
            </a:ln>
          </a:left>
          <a:right>
            <a:ln w="12700" cmpd="sng">
              <a:solidFill>
                <a:schemeClr val="accent4"/>
              </a:solidFill>
            </a:ln>
          </a:right>
          <a:top>
            <a:ln w="12700" cmpd="sng">
              <a:solidFill>
                <a:schemeClr val="accent4"/>
              </a:solidFill>
            </a:ln>
          </a:top>
          <a:bottom>
            <a:ln w="12700" cmpd="sng">
              <a:solidFill>
                <a:schemeClr val="accent4"/>
              </a:solidFill>
            </a:ln>
          </a:bottom>
          <a:insideH>
            <a:ln w="12700" cmpd="sng">
              <a:solidFill>
                <a:schemeClr val="accent4"/>
              </a:solidFill>
            </a:ln>
          </a:insideH>
          <a:insideV>
            <a:ln w="12700" cmpd="sng">
              <a:solidFill>
                <a:schemeClr val="accent4"/>
              </a:solidFill>
            </a:ln>
          </a:insideV>
        </a:tcBdr>
        <a:fill>
          <a:solidFill>
            <a:schemeClr val="accent4">
              <a:tint val="20000"/>
            </a:schemeClr>
          </a:solidFill>
        </a:fill>
      </a:tcStyle>
    </a:wholeTbl>
    <a:band1H>
      <a:tcStyle>
        <a:tcBdr/>
        <a:fill>
          <a:solidFill>
            <a:schemeClr val="accent4">
              <a:tint val="40000"/>
            </a:schemeClr>
          </a:solidFill>
        </a:fill>
      </a:tcStyle>
    </a:band1H>
    <a:band1V>
      <a:tcStyle>
        <a:tcBdr/>
        <a:fill>
          <a:solidFill>
            <a:schemeClr val="accent4">
              <a:tint val="40000"/>
            </a:schemeClr>
          </a:solidFill>
        </a:fill>
      </a:tcStyle>
    </a:band1V>
    <a:lastCol>
      <a:tcTxStyle b="on"/>
      <a:tcStyle>
        <a:tcBdr/>
      </a:tcStyle>
    </a:lastCol>
    <a:firstCol>
      <a:tcTxStyle b="on"/>
      <a:tcStyle>
        <a:tcBdr/>
      </a:tcStyle>
    </a:firstCol>
    <a:lastRow>
      <a:tcTxStyle b="on"/>
      <a:tcStyle>
        <a:tcBdr>
          <a:top>
            <a:ln w="25400" cmpd="sng">
              <a:solidFill>
                <a:schemeClr val="accent4"/>
              </a:solidFill>
            </a:ln>
          </a:top>
        </a:tcBdr>
        <a:fill>
          <a:solidFill>
            <a:schemeClr val="accent4">
              <a:tint val="20000"/>
            </a:schemeClr>
          </a:solidFill>
        </a:fill>
      </a:tcStyle>
    </a:lastRow>
    <a:firstRow>
      <a:tcTxStyle b="on"/>
      <a:tcStyle>
        <a:tcBdr/>
        <a:fill>
          <a:solidFill>
            <a:schemeClr val="accent4">
              <a:tint val="20000"/>
            </a:schemeClr>
          </a:solidFill>
        </a:fill>
      </a:tcStyle>
    </a:firstRow>
  </a:tblStyle>
  <a:tblStyle styleId="{0505E3EF-67EA-436B-97B2-0124C06EBD24}" styleName="中度样式 4 - 强调 3">
    <a:wholeTbl>
      <a:tcTxStyle>
        <a:fontRef idx="minor">
          <a:scrgbClr r="0" g="0" b="0"/>
        </a:fontRef>
        <a:schemeClr val="dk1"/>
      </a:tcTxStyle>
      <a:tcStyle>
        <a:tcBdr>
          <a:left>
            <a:ln w="12700" cmpd="sng">
              <a:solidFill>
                <a:schemeClr val="accent3"/>
              </a:solidFill>
            </a:ln>
          </a:left>
          <a:right>
            <a:ln w="12700" cmpd="sng">
              <a:solidFill>
                <a:schemeClr val="accent3"/>
              </a:solidFill>
            </a:ln>
          </a:right>
          <a:top>
            <a:ln w="12700" cmpd="sng">
              <a:solidFill>
                <a:schemeClr val="accent3"/>
              </a:solidFill>
            </a:ln>
          </a:top>
          <a:bottom>
            <a:ln w="12700" cmpd="sng">
              <a:solidFill>
                <a:schemeClr val="accent3"/>
              </a:solidFill>
            </a:ln>
          </a:bottom>
          <a:insideH>
            <a:ln w="12700" cmpd="sng">
              <a:solidFill>
                <a:schemeClr val="accent3"/>
              </a:solidFill>
            </a:ln>
          </a:insideH>
          <a:insideV>
            <a:ln w="12700" cmpd="sng">
              <a:solidFill>
                <a:schemeClr val="accent3"/>
              </a:solidFill>
            </a:ln>
          </a:insideV>
        </a:tcBdr>
        <a:fill>
          <a:solidFill>
            <a:schemeClr val="accent3">
              <a:tint val="20000"/>
            </a:schemeClr>
          </a:solidFill>
        </a:fill>
      </a:tcStyle>
    </a:wholeTbl>
    <a:band1H>
      <a:tcStyle>
        <a:tcBdr/>
        <a:fill>
          <a:solidFill>
            <a:schemeClr val="accent3">
              <a:tint val="40000"/>
            </a:schemeClr>
          </a:solidFill>
        </a:fill>
      </a:tcStyle>
    </a:band1H>
    <a:band1V>
      <a:tcStyle>
        <a:tcBdr/>
        <a:fill>
          <a:solidFill>
            <a:schemeClr val="accent3">
              <a:tint val="40000"/>
            </a:schemeClr>
          </a:solidFill>
        </a:fill>
      </a:tcStyle>
    </a:band1V>
    <a:lastCol>
      <a:tcTxStyle b="on"/>
      <a:tcStyle>
        <a:tcBdr/>
      </a:tcStyle>
    </a:lastCol>
    <a:firstCol>
      <a:tcTxStyle b="on"/>
      <a:tcStyle>
        <a:tcBdr/>
      </a:tcStyle>
    </a:firstCol>
    <a:lastRow>
      <a:tcTxStyle b="on"/>
      <a:tcStyle>
        <a:tcBdr>
          <a:top>
            <a:ln w="25400" cmpd="sng">
              <a:solidFill>
                <a:schemeClr val="accent3"/>
              </a:solidFill>
            </a:ln>
          </a:top>
        </a:tcBdr>
        <a:fill>
          <a:solidFill>
            <a:schemeClr val="accent3">
              <a:tint val="20000"/>
            </a:schemeClr>
          </a:solidFill>
        </a:fill>
      </a:tcStyle>
    </a:lastRow>
    <a:firstRow>
      <a:tcTxStyle b="on"/>
      <a:tcStyle>
        <a:tcBdr/>
        <a:fill>
          <a:solidFill>
            <a:schemeClr val="accent3">
              <a:tint val="20000"/>
            </a:schemeClr>
          </a:solidFill>
        </a:fill>
      </a:tcStyle>
    </a:firstRow>
  </a:tblStyle>
  <a:tblStyle styleId="{FABFCF23-3B69-468F-B69F-88F6DE6A72F2}" styleName="中度样式 1 - 强调 5">
    <a:wholeTbl>
      <a:tcTxStyle>
        <a:fontRef idx="minor">
          <a:scrgbClr r="0" g="0" b="0"/>
        </a:fontRef>
        <a:schemeClr val="dk1"/>
      </a:tcTxStyle>
      <a:tcStyle>
        <a:tcBdr>
          <a:left>
            <a:ln w="12700" cmpd="sng">
              <a:solidFill>
                <a:schemeClr val="accent5"/>
              </a:solidFill>
            </a:ln>
          </a:left>
          <a:right>
            <a:ln w="12700" cmpd="sng">
              <a:solidFill>
                <a:schemeClr val="accent5"/>
              </a:solidFill>
            </a:ln>
          </a:right>
          <a:top>
            <a:ln w="12700" cmpd="sng">
              <a:solidFill>
                <a:schemeClr val="accent5"/>
              </a:solidFill>
            </a:ln>
          </a:top>
          <a:bottom>
            <a:ln w="12700" cmpd="sng">
              <a:solidFill>
                <a:schemeClr val="accent5"/>
              </a:solidFill>
            </a:ln>
          </a:bottom>
          <a:insideH>
            <a:ln w="12700" cmpd="sng">
              <a:solidFill>
                <a:schemeClr val="accent5"/>
              </a:solidFill>
            </a:ln>
          </a:insideH>
          <a:insideV>
            <a:ln>
              <a:noFill/>
            </a:ln>
          </a:insideV>
        </a:tcBdr>
        <a:fill>
          <a:solidFill>
            <a:schemeClr val="lt1"/>
          </a:solidFill>
        </a:fill>
      </a:tcStyle>
    </a:wholeTbl>
    <a:band1H>
      <a:tcStyle>
        <a:tcBdr/>
        <a:fill>
          <a:solidFill>
            <a:schemeClr val="accent5">
              <a:tint val="20000"/>
            </a:schemeClr>
          </a:solidFill>
        </a:fill>
      </a:tcStyle>
    </a:band1H>
    <a:band1V>
      <a:tcStyle>
        <a:tcBdr/>
        <a:fill>
          <a:solidFill>
            <a:schemeClr val="accent5">
              <a:tint val="20000"/>
            </a:schemeClr>
          </a:solidFill>
        </a:fill>
      </a:tcStyle>
    </a:band1V>
    <a:lastCol>
      <a:tcTxStyle b="on"/>
      <a:tcStyle>
        <a:tcBdr/>
      </a:tcStyle>
    </a:lastCol>
    <a:firstCol>
      <a:tcTxStyle b="on"/>
      <a:tcStyle>
        <a:tcBdr/>
      </a:tcStyle>
    </a:firstCol>
    <a:lastRow>
      <a:tcTxStyle b="on"/>
      <a:tcStyle>
        <a:tcBdr>
          <a:top>
            <a:ln w="50800" cmpd="dbl">
              <a:solidFill>
                <a:schemeClr val="accent5"/>
              </a:solidFill>
            </a:ln>
          </a:top>
        </a:tcBdr>
        <a:fill>
          <a:solidFill>
            <a:schemeClr val="lt1"/>
          </a:solidFill>
        </a:fill>
      </a:tcStyle>
    </a:lastRow>
    <a:firstRow>
      <a:tcTxStyle b="on">
        <a:fontRef idx="minor">
          <a:scrgbClr r="0" g="0" b="0"/>
        </a:fontRef>
        <a:schemeClr val="lt1"/>
      </a:tcTxStyle>
      <a:tcStyle>
        <a:tcBdr/>
        <a:fill>
          <a:solidFill>
            <a:schemeClr val="accent5"/>
          </a:solidFill>
        </a:fill>
      </a:tcStyle>
    </a:firstRow>
  </a:tblStyle>
  <a:tblStyle styleId="{F5AB1C69-6EDB-4FF4-983F-18BD219EF322}" styleName="中度样式 2 - 强调 3">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3">
              <a:tint val="20000"/>
            </a:schemeClr>
          </a:solidFill>
        </a:fill>
      </a:tcStyle>
    </a:wholeTbl>
    <a:band1H>
      <a:tcStyle>
        <a:tcBdr/>
        <a:fill>
          <a:solidFill>
            <a:schemeClr val="accent3">
              <a:tint val="40000"/>
            </a:schemeClr>
          </a:solidFill>
        </a:fill>
      </a:tcStyle>
    </a:band1H>
    <a:band2H>
      <a:tcStyle>
        <a:tcBdr/>
      </a:tcStyle>
    </a:band2H>
    <a:band1V>
      <a:tcStyle>
        <a:tcBdr/>
        <a:fill>
          <a:solidFill>
            <a:schemeClr val="accent3">
              <a:tint val="40000"/>
            </a:schemeClr>
          </a:solidFill>
        </a:fill>
      </a:tcStyle>
    </a:band1V>
    <a:band2V>
      <a:tcStyle>
        <a:tcBdr/>
      </a:tcStyle>
    </a:band2V>
    <a:lastCol>
      <a:tcTxStyle b="on">
        <a:fontRef idx="minor">
          <a:prstClr val="black"/>
        </a:fontRef>
        <a:schemeClr val="lt1"/>
      </a:tcTxStyle>
      <a:tcStyle>
        <a:tcBdr/>
        <a:fill>
          <a:solidFill>
            <a:schemeClr val="accent3"/>
          </a:solidFill>
        </a:fill>
      </a:tcStyle>
    </a:lastCol>
    <a:firstCol>
      <a:tcTxStyle b="on">
        <a:fontRef idx="minor">
          <a:prstClr val="black"/>
        </a:fontRef>
        <a:schemeClr val="lt1"/>
      </a:tcTxStyle>
      <a:tcStyle>
        <a:tcBdr/>
        <a:fill>
          <a:solidFill>
            <a:schemeClr val="accent3"/>
          </a:solidFill>
        </a:fill>
      </a:tcStyle>
    </a:firstCol>
    <a:lastRow>
      <a:tcTxStyle b="on">
        <a:fontRef idx="minor">
          <a:prstClr val="black"/>
        </a:fontRef>
        <a:schemeClr val="lt1"/>
      </a:tcTxStyle>
      <a:tcStyle>
        <a:tcBdr>
          <a:top>
            <a:ln w="38100" cmpd="sng">
              <a:solidFill>
                <a:schemeClr val="lt1"/>
              </a:solidFill>
            </a:ln>
          </a:top>
        </a:tcBdr>
        <a:fill>
          <a:solidFill>
            <a:schemeClr val="accent3"/>
          </a:solidFill>
        </a:fill>
      </a:tcStyle>
    </a:lastRow>
    <a:firstRow>
      <a:tcTxStyle b="on">
        <a:fontRef idx="minor">
          <a:prstClr val="black"/>
        </a:fontRef>
        <a:schemeClr val="lt1"/>
      </a:tcTxStyle>
      <a:tcStyle>
        <a:tcBdr>
          <a:bottom>
            <a:ln w="38100" cmpd="sng">
              <a:solidFill>
                <a:schemeClr val="lt1"/>
              </a:solidFill>
            </a:ln>
          </a:bottom>
        </a:tcBdr>
        <a:fill>
          <a:solidFill>
            <a:schemeClr val="accent3"/>
          </a:solidFill>
        </a:fill>
      </a:tcStyle>
    </a:firstRow>
  </a:tblStyle>
  <a:tblStyle styleId="{00A15C55-8517-42AA-B614-E9B94910E393}" styleName="中度样式 2 - 强调 4">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4">
              <a:tint val="20000"/>
            </a:schemeClr>
          </a:solidFill>
        </a:fill>
      </a:tcStyle>
    </a:wholeTbl>
    <a:band1H>
      <a:tcStyle>
        <a:tcBdr/>
        <a:fill>
          <a:solidFill>
            <a:schemeClr val="accent4">
              <a:tint val="40000"/>
            </a:schemeClr>
          </a:solidFill>
        </a:fill>
      </a:tcStyle>
    </a:band1H>
    <a:band2H>
      <a:tcStyle>
        <a:tcBdr/>
      </a:tcStyle>
    </a:band2H>
    <a:band1V>
      <a:tcStyle>
        <a:tcBdr/>
        <a:fill>
          <a:solidFill>
            <a:schemeClr val="accent4">
              <a:tint val="40000"/>
            </a:schemeClr>
          </a:solidFill>
        </a:fill>
      </a:tcStyle>
    </a:band1V>
    <a:band2V>
      <a:tcStyle>
        <a:tcBdr/>
      </a:tcStyle>
    </a:band2V>
    <a:lastCol>
      <a:tcTxStyle b="on">
        <a:fontRef idx="minor">
          <a:prstClr val="black"/>
        </a:fontRef>
        <a:schemeClr val="lt1"/>
      </a:tcTxStyle>
      <a:tcStyle>
        <a:tcBdr/>
        <a:fill>
          <a:solidFill>
            <a:schemeClr val="accent4"/>
          </a:solidFill>
        </a:fill>
      </a:tcStyle>
    </a:lastCol>
    <a:firstCol>
      <a:tcTxStyle b="on">
        <a:fontRef idx="minor">
          <a:prstClr val="black"/>
        </a:fontRef>
        <a:schemeClr val="lt1"/>
      </a:tcTxStyle>
      <a:tcStyle>
        <a:tcBdr/>
        <a:fill>
          <a:solidFill>
            <a:schemeClr val="accent4"/>
          </a:solidFill>
        </a:fill>
      </a:tcStyle>
    </a:firstCol>
    <a:lastRow>
      <a:tcTxStyle b="on">
        <a:fontRef idx="minor">
          <a:prstClr val="black"/>
        </a:fontRef>
        <a:schemeClr val="lt1"/>
      </a:tcTxStyle>
      <a:tcStyle>
        <a:tcBdr>
          <a:top>
            <a:ln w="38100" cmpd="sng">
              <a:solidFill>
                <a:schemeClr val="lt1"/>
              </a:solidFill>
            </a:ln>
          </a:top>
        </a:tcBdr>
        <a:fill>
          <a:solidFill>
            <a:schemeClr val="accent4"/>
          </a:solidFill>
        </a:fill>
      </a:tcStyle>
    </a:lastRow>
    <a:firstRow>
      <a:tcTxStyle b="on">
        <a:fontRef idx="minor">
          <a:prstClr val="black"/>
        </a:fontRef>
        <a:schemeClr val="lt1"/>
      </a:tcTxStyle>
      <a:tcStyle>
        <a:tcBdr>
          <a:bottom>
            <a:ln w="38100" cmpd="sng">
              <a:solidFill>
                <a:schemeClr val="lt1"/>
              </a:solidFill>
            </a:ln>
          </a:bottom>
        </a:tcBdr>
        <a:fill>
          <a:solidFill>
            <a:schemeClr val="accent4"/>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4853" autoAdjust="0"/>
    <p:restoredTop sz="94994" autoAdjust="0"/>
  </p:normalViewPr>
  <p:slideViewPr>
    <p:cSldViewPr snapToGrid="0" showGuides="1">
      <p:cViewPr varScale="1">
        <p:scale>
          <a:sx n="80" d="100"/>
          <a:sy n="80" d="100"/>
        </p:scale>
        <p:origin x="102" y="1122"/>
      </p:cViewPr>
      <p:guideLst>
        <p:guide pos="7333"/>
        <p:guide orient="horz" pos="1869"/>
        <p:guide orient="horz" pos="1393"/>
        <p:guide orient="horz" pos="2981"/>
        <p:guide pos="5511"/>
        <p:guide pos="2903"/>
      </p:guideLst>
    </p:cSldViewPr>
  </p:slideViewPr>
  <p:outlineViewPr>
    <p:cViewPr>
      <p:scale>
        <a:sx n="33" d="100"/>
        <a:sy n="33" d="100"/>
      </p:scale>
      <p:origin x="0" y="1812"/>
    </p:cViewPr>
  </p:outlineViewPr>
  <p:notesTextViewPr>
    <p:cViewPr>
      <p:scale>
        <a:sx n="75" d="100"/>
        <a:sy n="75" d="100"/>
      </p:scale>
      <p:origin x="0" y="0"/>
    </p:cViewPr>
  </p:notesTextViewPr>
  <p:sorterViewPr>
    <p:cViewPr>
      <p:scale>
        <a:sx n="75" d="100"/>
        <a:sy n="75" d="100"/>
      </p:scale>
      <p:origin x="0" y="0"/>
    </p:cViewPr>
  </p:sorterViewPr>
  <p:gridSpacing cx="72008" cy="72008"/>
</p:viewPr>
</file>

<file path=ppt/_rels/presentation.xml.rels><?xml version="1.0" encoding="UTF-8" standalone="yes"?>
<Relationships xmlns="http://schemas.openxmlformats.org/package/2006/relationships"><Relationship Id="rId117" Type="http://schemas.openxmlformats.org/officeDocument/2006/relationships/slide" Target="slides/slide116.xml"/><Relationship Id="rId299" Type="http://schemas.openxmlformats.org/officeDocument/2006/relationships/slide" Target="slides/slide298.xml"/><Relationship Id="rId21" Type="http://schemas.openxmlformats.org/officeDocument/2006/relationships/slide" Target="slides/slide20.xml"/><Relationship Id="rId63" Type="http://schemas.openxmlformats.org/officeDocument/2006/relationships/slide" Target="slides/slide62.xml"/><Relationship Id="rId159" Type="http://schemas.openxmlformats.org/officeDocument/2006/relationships/slide" Target="slides/slide158.xml"/><Relationship Id="rId324" Type="http://schemas.openxmlformats.org/officeDocument/2006/relationships/slide" Target="slides/slide323.xml"/><Relationship Id="rId366" Type="http://schemas.openxmlformats.org/officeDocument/2006/relationships/slide" Target="slides/slide365.xml"/><Relationship Id="rId170" Type="http://schemas.openxmlformats.org/officeDocument/2006/relationships/slide" Target="slides/slide169.xml"/><Relationship Id="rId226" Type="http://schemas.openxmlformats.org/officeDocument/2006/relationships/slide" Target="slides/slide225.xml"/><Relationship Id="rId268" Type="http://schemas.openxmlformats.org/officeDocument/2006/relationships/slide" Target="slides/slide267.xml"/><Relationship Id="rId32" Type="http://schemas.openxmlformats.org/officeDocument/2006/relationships/slide" Target="slides/slide31.xml"/><Relationship Id="rId74" Type="http://schemas.openxmlformats.org/officeDocument/2006/relationships/slide" Target="slides/slide73.xml"/><Relationship Id="rId128" Type="http://schemas.openxmlformats.org/officeDocument/2006/relationships/slide" Target="slides/slide127.xml"/><Relationship Id="rId335" Type="http://schemas.openxmlformats.org/officeDocument/2006/relationships/slide" Target="slides/slide334.xml"/><Relationship Id="rId377" Type="http://schemas.openxmlformats.org/officeDocument/2006/relationships/slide" Target="slides/slide376.xml"/><Relationship Id="rId5" Type="http://schemas.openxmlformats.org/officeDocument/2006/relationships/slide" Target="slides/slide4.xml"/><Relationship Id="rId181" Type="http://schemas.openxmlformats.org/officeDocument/2006/relationships/slide" Target="slides/slide180.xml"/><Relationship Id="rId237" Type="http://schemas.openxmlformats.org/officeDocument/2006/relationships/slide" Target="slides/slide236.xml"/><Relationship Id="rId402" Type="http://schemas.openxmlformats.org/officeDocument/2006/relationships/slide" Target="slides/slide401.xml"/><Relationship Id="rId258" Type="http://schemas.openxmlformats.org/officeDocument/2006/relationships/slide" Target="slides/slide257.xml"/><Relationship Id="rId279" Type="http://schemas.openxmlformats.org/officeDocument/2006/relationships/slide" Target="slides/slide278.xml"/><Relationship Id="rId22" Type="http://schemas.openxmlformats.org/officeDocument/2006/relationships/slide" Target="slides/slide21.xml"/><Relationship Id="rId43" Type="http://schemas.openxmlformats.org/officeDocument/2006/relationships/slide" Target="slides/slide42.xml"/><Relationship Id="rId64" Type="http://schemas.openxmlformats.org/officeDocument/2006/relationships/slide" Target="slides/slide63.xml"/><Relationship Id="rId118" Type="http://schemas.openxmlformats.org/officeDocument/2006/relationships/slide" Target="slides/slide117.xml"/><Relationship Id="rId139" Type="http://schemas.openxmlformats.org/officeDocument/2006/relationships/slide" Target="slides/slide138.xml"/><Relationship Id="rId290" Type="http://schemas.openxmlformats.org/officeDocument/2006/relationships/slide" Target="slides/slide289.xml"/><Relationship Id="rId304" Type="http://schemas.openxmlformats.org/officeDocument/2006/relationships/slide" Target="slides/slide303.xml"/><Relationship Id="rId325" Type="http://schemas.openxmlformats.org/officeDocument/2006/relationships/slide" Target="slides/slide324.xml"/><Relationship Id="rId346" Type="http://schemas.openxmlformats.org/officeDocument/2006/relationships/slide" Target="slides/slide345.xml"/><Relationship Id="rId367" Type="http://schemas.openxmlformats.org/officeDocument/2006/relationships/slide" Target="slides/slide366.xml"/><Relationship Id="rId388" Type="http://schemas.openxmlformats.org/officeDocument/2006/relationships/slide" Target="slides/slide387.xml"/><Relationship Id="rId85" Type="http://schemas.openxmlformats.org/officeDocument/2006/relationships/slide" Target="slides/slide84.xml"/><Relationship Id="rId150" Type="http://schemas.openxmlformats.org/officeDocument/2006/relationships/slide" Target="slides/slide149.xml"/><Relationship Id="rId171" Type="http://schemas.openxmlformats.org/officeDocument/2006/relationships/slide" Target="slides/slide170.xml"/><Relationship Id="rId192" Type="http://schemas.openxmlformats.org/officeDocument/2006/relationships/slide" Target="slides/slide191.xml"/><Relationship Id="rId206" Type="http://schemas.openxmlformats.org/officeDocument/2006/relationships/slide" Target="slides/slide205.xml"/><Relationship Id="rId227" Type="http://schemas.openxmlformats.org/officeDocument/2006/relationships/slide" Target="slides/slide226.xml"/><Relationship Id="rId413" Type="http://schemas.openxmlformats.org/officeDocument/2006/relationships/slide" Target="slides/slide412.xml"/><Relationship Id="rId248" Type="http://schemas.openxmlformats.org/officeDocument/2006/relationships/slide" Target="slides/slide247.xml"/><Relationship Id="rId269" Type="http://schemas.openxmlformats.org/officeDocument/2006/relationships/slide" Target="slides/slide268.xml"/><Relationship Id="rId12" Type="http://schemas.openxmlformats.org/officeDocument/2006/relationships/slide" Target="slides/slide11.xml"/><Relationship Id="rId33" Type="http://schemas.openxmlformats.org/officeDocument/2006/relationships/slide" Target="slides/slide32.xml"/><Relationship Id="rId108" Type="http://schemas.openxmlformats.org/officeDocument/2006/relationships/slide" Target="slides/slide107.xml"/><Relationship Id="rId129" Type="http://schemas.openxmlformats.org/officeDocument/2006/relationships/slide" Target="slides/slide128.xml"/><Relationship Id="rId280" Type="http://schemas.openxmlformats.org/officeDocument/2006/relationships/slide" Target="slides/slide279.xml"/><Relationship Id="rId315" Type="http://schemas.openxmlformats.org/officeDocument/2006/relationships/slide" Target="slides/slide314.xml"/><Relationship Id="rId336" Type="http://schemas.openxmlformats.org/officeDocument/2006/relationships/slide" Target="slides/slide335.xml"/><Relationship Id="rId357" Type="http://schemas.openxmlformats.org/officeDocument/2006/relationships/slide" Target="slides/slide356.xml"/><Relationship Id="rId54" Type="http://schemas.openxmlformats.org/officeDocument/2006/relationships/slide" Target="slides/slide53.xml"/><Relationship Id="rId75" Type="http://schemas.openxmlformats.org/officeDocument/2006/relationships/slide" Target="slides/slide74.xml"/><Relationship Id="rId96" Type="http://schemas.openxmlformats.org/officeDocument/2006/relationships/slide" Target="slides/slide95.xml"/><Relationship Id="rId140" Type="http://schemas.openxmlformats.org/officeDocument/2006/relationships/slide" Target="slides/slide139.xml"/><Relationship Id="rId161" Type="http://schemas.openxmlformats.org/officeDocument/2006/relationships/slide" Target="slides/slide160.xml"/><Relationship Id="rId182" Type="http://schemas.openxmlformats.org/officeDocument/2006/relationships/slide" Target="slides/slide181.xml"/><Relationship Id="rId217" Type="http://schemas.openxmlformats.org/officeDocument/2006/relationships/slide" Target="slides/slide216.xml"/><Relationship Id="rId378" Type="http://schemas.openxmlformats.org/officeDocument/2006/relationships/slide" Target="slides/slide377.xml"/><Relationship Id="rId399" Type="http://schemas.openxmlformats.org/officeDocument/2006/relationships/slide" Target="slides/slide398.xml"/><Relationship Id="rId403" Type="http://schemas.openxmlformats.org/officeDocument/2006/relationships/slide" Target="slides/slide402.xml"/><Relationship Id="rId6" Type="http://schemas.openxmlformats.org/officeDocument/2006/relationships/slide" Target="slides/slide5.xml"/><Relationship Id="rId238" Type="http://schemas.openxmlformats.org/officeDocument/2006/relationships/slide" Target="slides/slide237.xml"/><Relationship Id="rId259" Type="http://schemas.openxmlformats.org/officeDocument/2006/relationships/slide" Target="slides/slide258.xml"/><Relationship Id="rId23" Type="http://schemas.openxmlformats.org/officeDocument/2006/relationships/slide" Target="slides/slide22.xml"/><Relationship Id="rId119" Type="http://schemas.openxmlformats.org/officeDocument/2006/relationships/slide" Target="slides/slide118.xml"/><Relationship Id="rId270" Type="http://schemas.openxmlformats.org/officeDocument/2006/relationships/slide" Target="slides/slide269.xml"/><Relationship Id="rId291" Type="http://schemas.openxmlformats.org/officeDocument/2006/relationships/slide" Target="slides/slide290.xml"/><Relationship Id="rId305" Type="http://schemas.openxmlformats.org/officeDocument/2006/relationships/slide" Target="slides/slide304.xml"/><Relationship Id="rId326" Type="http://schemas.openxmlformats.org/officeDocument/2006/relationships/slide" Target="slides/slide325.xml"/><Relationship Id="rId347" Type="http://schemas.openxmlformats.org/officeDocument/2006/relationships/slide" Target="slides/slide346.xml"/><Relationship Id="rId44" Type="http://schemas.openxmlformats.org/officeDocument/2006/relationships/slide" Target="slides/slide43.xml"/><Relationship Id="rId65" Type="http://schemas.openxmlformats.org/officeDocument/2006/relationships/slide" Target="slides/slide64.xml"/><Relationship Id="rId86" Type="http://schemas.openxmlformats.org/officeDocument/2006/relationships/slide" Target="slides/slide85.xml"/><Relationship Id="rId130" Type="http://schemas.openxmlformats.org/officeDocument/2006/relationships/slide" Target="slides/slide129.xml"/><Relationship Id="rId151" Type="http://schemas.openxmlformats.org/officeDocument/2006/relationships/slide" Target="slides/slide150.xml"/><Relationship Id="rId368" Type="http://schemas.openxmlformats.org/officeDocument/2006/relationships/slide" Target="slides/slide367.xml"/><Relationship Id="rId389" Type="http://schemas.openxmlformats.org/officeDocument/2006/relationships/slide" Target="slides/slide388.xml"/><Relationship Id="rId172" Type="http://schemas.openxmlformats.org/officeDocument/2006/relationships/slide" Target="slides/slide171.xml"/><Relationship Id="rId193" Type="http://schemas.openxmlformats.org/officeDocument/2006/relationships/slide" Target="slides/slide192.xml"/><Relationship Id="rId207" Type="http://schemas.openxmlformats.org/officeDocument/2006/relationships/slide" Target="slides/slide206.xml"/><Relationship Id="rId228" Type="http://schemas.openxmlformats.org/officeDocument/2006/relationships/slide" Target="slides/slide227.xml"/><Relationship Id="rId249" Type="http://schemas.openxmlformats.org/officeDocument/2006/relationships/slide" Target="slides/slide248.xml"/><Relationship Id="rId414" Type="http://schemas.openxmlformats.org/officeDocument/2006/relationships/slide" Target="slides/slide413.xml"/><Relationship Id="rId13" Type="http://schemas.openxmlformats.org/officeDocument/2006/relationships/slide" Target="slides/slide12.xml"/><Relationship Id="rId109" Type="http://schemas.openxmlformats.org/officeDocument/2006/relationships/slide" Target="slides/slide108.xml"/><Relationship Id="rId260" Type="http://schemas.openxmlformats.org/officeDocument/2006/relationships/slide" Target="slides/slide259.xml"/><Relationship Id="rId281" Type="http://schemas.openxmlformats.org/officeDocument/2006/relationships/slide" Target="slides/slide280.xml"/><Relationship Id="rId316" Type="http://schemas.openxmlformats.org/officeDocument/2006/relationships/slide" Target="slides/slide315.xml"/><Relationship Id="rId337" Type="http://schemas.openxmlformats.org/officeDocument/2006/relationships/slide" Target="slides/slide336.xml"/><Relationship Id="rId34" Type="http://schemas.openxmlformats.org/officeDocument/2006/relationships/slide" Target="slides/slide33.xml"/><Relationship Id="rId55" Type="http://schemas.openxmlformats.org/officeDocument/2006/relationships/slide" Target="slides/slide54.xml"/><Relationship Id="rId76" Type="http://schemas.openxmlformats.org/officeDocument/2006/relationships/slide" Target="slides/slide75.xml"/><Relationship Id="rId97" Type="http://schemas.openxmlformats.org/officeDocument/2006/relationships/slide" Target="slides/slide96.xml"/><Relationship Id="rId120" Type="http://schemas.openxmlformats.org/officeDocument/2006/relationships/slide" Target="slides/slide119.xml"/><Relationship Id="rId141" Type="http://schemas.openxmlformats.org/officeDocument/2006/relationships/slide" Target="slides/slide140.xml"/><Relationship Id="rId358" Type="http://schemas.openxmlformats.org/officeDocument/2006/relationships/slide" Target="slides/slide357.xml"/><Relationship Id="rId379" Type="http://schemas.openxmlformats.org/officeDocument/2006/relationships/slide" Target="slides/slide378.xml"/><Relationship Id="rId7" Type="http://schemas.openxmlformats.org/officeDocument/2006/relationships/slide" Target="slides/slide6.xml"/><Relationship Id="rId162" Type="http://schemas.openxmlformats.org/officeDocument/2006/relationships/slide" Target="slides/slide161.xml"/><Relationship Id="rId183" Type="http://schemas.openxmlformats.org/officeDocument/2006/relationships/slide" Target="slides/slide182.xml"/><Relationship Id="rId218" Type="http://schemas.openxmlformats.org/officeDocument/2006/relationships/slide" Target="slides/slide217.xml"/><Relationship Id="rId239" Type="http://schemas.openxmlformats.org/officeDocument/2006/relationships/slide" Target="slides/slide238.xml"/><Relationship Id="rId390" Type="http://schemas.openxmlformats.org/officeDocument/2006/relationships/slide" Target="slides/slide389.xml"/><Relationship Id="rId404" Type="http://schemas.openxmlformats.org/officeDocument/2006/relationships/slide" Target="slides/slide403.xml"/><Relationship Id="rId250" Type="http://schemas.openxmlformats.org/officeDocument/2006/relationships/slide" Target="slides/slide249.xml"/><Relationship Id="rId271" Type="http://schemas.openxmlformats.org/officeDocument/2006/relationships/slide" Target="slides/slide270.xml"/><Relationship Id="rId292" Type="http://schemas.openxmlformats.org/officeDocument/2006/relationships/slide" Target="slides/slide291.xml"/><Relationship Id="rId306" Type="http://schemas.openxmlformats.org/officeDocument/2006/relationships/slide" Target="slides/slide305.xml"/><Relationship Id="rId24" Type="http://schemas.openxmlformats.org/officeDocument/2006/relationships/slide" Target="slides/slide23.xml"/><Relationship Id="rId45" Type="http://schemas.openxmlformats.org/officeDocument/2006/relationships/slide" Target="slides/slide44.xml"/><Relationship Id="rId66" Type="http://schemas.openxmlformats.org/officeDocument/2006/relationships/slide" Target="slides/slide65.xml"/><Relationship Id="rId87" Type="http://schemas.openxmlformats.org/officeDocument/2006/relationships/slide" Target="slides/slide86.xml"/><Relationship Id="rId110" Type="http://schemas.openxmlformats.org/officeDocument/2006/relationships/slide" Target="slides/slide109.xml"/><Relationship Id="rId131" Type="http://schemas.openxmlformats.org/officeDocument/2006/relationships/slide" Target="slides/slide130.xml"/><Relationship Id="rId327" Type="http://schemas.openxmlformats.org/officeDocument/2006/relationships/slide" Target="slides/slide326.xml"/><Relationship Id="rId348" Type="http://schemas.openxmlformats.org/officeDocument/2006/relationships/slide" Target="slides/slide347.xml"/><Relationship Id="rId369" Type="http://schemas.openxmlformats.org/officeDocument/2006/relationships/slide" Target="slides/slide368.xml"/><Relationship Id="rId152" Type="http://schemas.openxmlformats.org/officeDocument/2006/relationships/slide" Target="slides/slide151.xml"/><Relationship Id="rId173" Type="http://schemas.openxmlformats.org/officeDocument/2006/relationships/slide" Target="slides/slide172.xml"/><Relationship Id="rId194" Type="http://schemas.openxmlformats.org/officeDocument/2006/relationships/slide" Target="slides/slide193.xml"/><Relationship Id="rId208" Type="http://schemas.openxmlformats.org/officeDocument/2006/relationships/slide" Target="slides/slide207.xml"/><Relationship Id="rId229" Type="http://schemas.openxmlformats.org/officeDocument/2006/relationships/slide" Target="slides/slide228.xml"/><Relationship Id="rId380" Type="http://schemas.openxmlformats.org/officeDocument/2006/relationships/slide" Target="slides/slide379.xml"/><Relationship Id="rId415" Type="http://schemas.openxmlformats.org/officeDocument/2006/relationships/slide" Target="slides/slide414.xml"/><Relationship Id="rId240" Type="http://schemas.openxmlformats.org/officeDocument/2006/relationships/slide" Target="slides/slide239.xml"/><Relationship Id="rId261" Type="http://schemas.openxmlformats.org/officeDocument/2006/relationships/slide" Target="slides/slide260.xml"/><Relationship Id="rId14" Type="http://schemas.openxmlformats.org/officeDocument/2006/relationships/slide" Target="slides/slide13.xml"/><Relationship Id="rId35" Type="http://schemas.openxmlformats.org/officeDocument/2006/relationships/slide" Target="slides/slide34.xml"/><Relationship Id="rId56" Type="http://schemas.openxmlformats.org/officeDocument/2006/relationships/slide" Target="slides/slide55.xml"/><Relationship Id="rId77" Type="http://schemas.openxmlformats.org/officeDocument/2006/relationships/slide" Target="slides/slide76.xml"/><Relationship Id="rId100" Type="http://schemas.openxmlformats.org/officeDocument/2006/relationships/slide" Target="slides/slide99.xml"/><Relationship Id="rId282" Type="http://schemas.openxmlformats.org/officeDocument/2006/relationships/slide" Target="slides/slide281.xml"/><Relationship Id="rId317" Type="http://schemas.openxmlformats.org/officeDocument/2006/relationships/slide" Target="slides/slide316.xml"/><Relationship Id="rId338" Type="http://schemas.openxmlformats.org/officeDocument/2006/relationships/slide" Target="slides/slide337.xml"/><Relationship Id="rId359" Type="http://schemas.openxmlformats.org/officeDocument/2006/relationships/slide" Target="slides/slide358.xml"/><Relationship Id="rId8" Type="http://schemas.openxmlformats.org/officeDocument/2006/relationships/slide" Target="slides/slide7.xml"/><Relationship Id="rId98" Type="http://schemas.openxmlformats.org/officeDocument/2006/relationships/slide" Target="slides/slide97.xml"/><Relationship Id="rId121" Type="http://schemas.openxmlformats.org/officeDocument/2006/relationships/slide" Target="slides/slide120.xml"/><Relationship Id="rId142" Type="http://schemas.openxmlformats.org/officeDocument/2006/relationships/slide" Target="slides/slide141.xml"/><Relationship Id="rId163" Type="http://schemas.openxmlformats.org/officeDocument/2006/relationships/slide" Target="slides/slide162.xml"/><Relationship Id="rId184" Type="http://schemas.openxmlformats.org/officeDocument/2006/relationships/slide" Target="slides/slide183.xml"/><Relationship Id="rId219" Type="http://schemas.openxmlformats.org/officeDocument/2006/relationships/slide" Target="slides/slide218.xml"/><Relationship Id="rId370" Type="http://schemas.openxmlformats.org/officeDocument/2006/relationships/slide" Target="slides/slide369.xml"/><Relationship Id="rId391" Type="http://schemas.openxmlformats.org/officeDocument/2006/relationships/slide" Target="slides/slide390.xml"/><Relationship Id="rId405" Type="http://schemas.openxmlformats.org/officeDocument/2006/relationships/slide" Target="slides/slide404.xml"/><Relationship Id="rId230" Type="http://schemas.openxmlformats.org/officeDocument/2006/relationships/slide" Target="slides/slide229.xml"/><Relationship Id="rId251" Type="http://schemas.openxmlformats.org/officeDocument/2006/relationships/slide" Target="slides/slide250.xml"/><Relationship Id="rId25" Type="http://schemas.openxmlformats.org/officeDocument/2006/relationships/slide" Target="slides/slide24.xml"/><Relationship Id="rId46" Type="http://schemas.openxmlformats.org/officeDocument/2006/relationships/slide" Target="slides/slide45.xml"/><Relationship Id="rId67" Type="http://schemas.openxmlformats.org/officeDocument/2006/relationships/slide" Target="slides/slide66.xml"/><Relationship Id="rId272" Type="http://schemas.openxmlformats.org/officeDocument/2006/relationships/slide" Target="slides/slide271.xml"/><Relationship Id="rId293" Type="http://schemas.openxmlformats.org/officeDocument/2006/relationships/slide" Target="slides/slide292.xml"/><Relationship Id="rId307" Type="http://schemas.openxmlformats.org/officeDocument/2006/relationships/slide" Target="slides/slide306.xml"/><Relationship Id="rId328" Type="http://schemas.openxmlformats.org/officeDocument/2006/relationships/slide" Target="slides/slide327.xml"/><Relationship Id="rId349" Type="http://schemas.openxmlformats.org/officeDocument/2006/relationships/slide" Target="slides/slide348.xml"/><Relationship Id="rId88" Type="http://schemas.openxmlformats.org/officeDocument/2006/relationships/slide" Target="slides/slide87.xml"/><Relationship Id="rId111" Type="http://schemas.openxmlformats.org/officeDocument/2006/relationships/slide" Target="slides/slide110.xml"/><Relationship Id="rId132" Type="http://schemas.openxmlformats.org/officeDocument/2006/relationships/slide" Target="slides/slide131.xml"/><Relationship Id="rId153" Type="http://schemas.openxmlformats.org/officeDocument/2006/relationships/slide" Target="slides/slide152.xml"/><Relationship Id="rId174" Type="http://schemas.openxmlformats.org/officeDocument/2006/relationships/slide" Target="slides/slide173.xml"/><Relationship Id="rId195" Type="http://schemas.openxmlformats.org/officeDocument/2006/relationships/slide" Target="slides/slide194.xml"/><Relationship Id="rId209" Type="http://schemas.openxmlformats.org/officeDocument/2006/relationships/slide" Target="slides/slide208.xml"/><Relationship Id="rId360" Type="http://schemas.openxmlformats.org/officeDocument/2006/relationships/slide" Target="slides/slide359.xml"/><Relationship Id="rId381" Type="http://schemas.openxmlformats.org/officeDocument/2006/relationships/slide" Target="slides/slide380.xml"/><Relationship Id="rId416" Type="http://schemas.openxmlformats.org/officeDocument/2006/relationships/notesMaster" Target="notesMasters/notesMaster1.xml"/><Relationship Id="rId220" Type="http://schemas.openxmlformats.org/officeDocument/2006/relationships/slide" Target="slides/slide219.xml"/><Relationship Id="rId241" Type="http://schemas.openxmlformats.org/officeDocument/2006/relationships/slide" Target="slides/slide240.xml"/><Relationship Id="rId15" Type="http://schemas.openxmlformats.org/officeDocument/2006/relationships/slide" Target="slides/slide14.xml"/><Relationship Id="rId36" Type="http://schemas.openxmlformats.org/officeDocument/2006/relationships/slide" Target="slides/slide35.xml"/><Relationship Id="rId57" Type="http://schemas.openxmlformats.org/officeDocument/2006/relationships/slide" Target="slides/slide56.xml"/><Relationship Id="rId262" Type="http://schemas.openxmlformats.org/officeDocument/2006/relationships/slide" Target="slides/slide261.xml"/><Relationship Id="rId283" Type="http://schemas.openxmlformats.org/officeDocument/2006/relationships/slide" Target="slides/slide282.xml"/><Relationship Id="rId318" Type="http://schemas.openxmlformats.org/officeDocument/2006/relationships/slide" Target="slides/slide317.xml"/><Relationship Id="rId339" Type="http://schemas.openxmlformats.org/officeDocument/2006/relationships/slide" Target="slides/slide338.xml"/><Relationship Id="rId78" Type="http://schemas.openxmlformats.org/officeDocument/2006/relationships/slide" Target="slides/slide77.xml"/><Relationship Id="rId99" Type="http://schemas.openxmlformats.org/officeDocument/2006/relationships/slide" Target="slides/slide98.xml"/><Relationship Id="rId101" Type="http://schemas.openxmlformats.org/officeDocument/2006/relationships/slide" Target="slides/slide100.xml"/><Relationship Id="rId122" Type="http://schemas.openxmlformats.org/officeDocument/2006/relationships/slide" Target="slides/slide121.xml"/><Relationship Id="rId143" Type="http://schemas.openxmlformats.org/officeDocument/2006/relationships/slide" Target="slides/slide142.xml"/><Relationship Id="rId164" Type="http://schemas.openxmlformats.org/officeDocument/2006/relationships/slide" Target="slides/slide163.xml"/><Relationship Id="rId185" Type="http://schemas.openxmlformats.org/officeDocument/2006/relationships/slide" Target="slides/slide184.xml"/><Relationship Id="rId350" Type="http://schemas.openxmlformats.org/officeDocument/2006/relationships/slide" Target="slides/slide349.xml"/><Relationship Id="rId371" Type="http://schemas.openxmlformats.org/officeDocument/2006/relationships/slide" Target="slides/slide370.xml"/><Relationship Id="rId406" Type="http://schemas.openxmlformats.org/officeDocument/2006/relationships/slide" Target="slides/slide405.xml"/><Relationship Id="rId9" Type="http://schemas.openxmlformats.org/officeDocument/2006/relationships/slide" Target="slides/slide8.xml"/><Relationship Id="rId210" Type="http://schemas.openxmlformats.org/officeDocument/2006/relationships/slide" Target="slides/slide209.xml"/><Relationship Id="rId392" Type="http://schemas.openxmlformats.org/officeDocument/2006/relationships/slide" Target="slides/slide391.xml"/><Relationship Id="rId26" Type="http://schemas.openxmlformats.org/officeDocument/2006/relationships/slide" Target="slides/slide25.xml"/><Relationship Id="rId231" Type="http://schemas.openxmlformats.org/officeDocument/2006/relationships/slide" Target="slides/slide230.xml"/><Relationship Id="rId252" Type="http://schemas.openxmlformats.org/officeDocument/2006/relationships/slide" Target="slides/slide251.xml"/><Relationship Id="rId273" Type="http://schemas.openxmlformats.org/officeDocument/2006/relationships/slide" Target="slides/slide272.xml"/><Relationship Id="rId294" Type="http://schemas.openxmlformats.org/officeDocument/2006/relationships/slide" Target="slides/slide293.xml"/><Relationship Id="rId308" Type="http://schemas.openxmlformats.org/officeDocument/2006/relationships/slide" Target="slides/slide307.xml"/><Relationship Id="rId329" Type="http://schemas.openxmlformats.org/officeDocument/2006/relationships/slide" Target="slides/slide328.xml"/><Relationship Id="rId47" Type="http://schemas.openxmlformats.org/officeDocument/2006/relationships/slide" Target="slides/slide46.xml"/><Relationship Id="rId68" Type="http://schemas.openxmlformats.org/officeDocument/2006/relationships/slide" Target="slides/slide67.xml"/><Relationship Id="rId89" Type="http://schemas.openxmlformats.org/officeDocument/2006/relationships/slide" Target="slides/slide88.xml"/><Relationship Id="rId112" Type="http://schemas.openxmlformats.org/officeDocument/2006/relationships/slide" Target="slides/slide111.xml"/><Relationship Id="rId133" Type="http://schemas.openxmlformats.org/officeDocument/2006/relationships/slide" Target="slides/slide132.xml"/><Relationship Id="rId154" Type="http://schemas.openxmlformats.org/officeDocument/2006/relationships/slide" Target="slides/slide153.xml"/><Relationship Id="rId175" Type="http://schemas.openxmlformats.org/officeDocument/2006/relationships/slide" Target="slides/slide174.xml"/><Relationship Id="rId340" Type="http://schemas.openxmlformats.org/officeDocument/2006/relationships/slide" Target="slides/slide339.xml"/><Relationship Id="rId361" Type="http://schemas.openxmlformats.org/officeDocument/2006/relationships/slide" Target="slides/slide360.xml"/><Relationship Id="rId196" Type="http://schemas.openxmlformats.org/officeDocument/2006/relationships/slide" Target="slides/slide195.xml"/><Relationship Id="rId200" Type="http://schemas.openxmlformats.org/officeDocument/2006/relationships/slide" Target="slides/slide199.xml"/><Relationship Id="rId382" Type="http://schemas.openxmlformats.org/officeDocument/2006/relationships/slide" Target="slides/slide381.xml"/><Relationship Id="rId417" Type="http://schemas.openxmlformats.org/officeDocument/2006/relationships/presProps" Target="presProps.xml"/><Relationship Id="rId16" Type="http://schemas.openxmlformats.org/officeDocument/2006/relationships/slide" Target="slides/slide15.xml"/><Relationship Id="rId221" Type="http://schemas.openxmlformats.org/officeDocument/2006/relationships/slide" Target="slides/slide220.xml"/><Relationship Id="rId242" Type="http://schemas.openxmlformats.org/officeDocument/2006/relationships/slide" Target="slides/slide241.xml"/><Relationship Id="rId263" Type="http://schemas.openxmlformats.org/officeDocument/2006/relationships/slide" Target="slides/slide262.xml"/><Relationship Id="rId284" Type="http://schemas.openxmlformats.org/officeDocument/2006/relationships/slide" Target="slides/slide283.xml"/><Relationship Id="rId319" Type="http://schemas.openxmlformats.org/officeDocument/2006/relationships/slide" Target="slides/slide318.xml"/><Relationship Id="rId37" Type="http://schemas.openxmlformats.org/officeDocument/2006/relationships/slide" Target="slides/slide36.xml"/><Relationship Id="rId58" Type="http://schemas.openxmlformats.org/officeDocument/2006/relationships/slide" Target="slides/slide57.xml"/><Relationship Id="rId79" Type="http://schemas.openxmlformats.org/officeDocument/2006/relationships/slide" Target="slides/slide78.xml"/><Relationship Id="rId102" Type="http://schemas.openxmlformats.org/officeDocument/2006/relationships/slide" Target="slides/slide101.xml"/><Relationship Id="rId123" Type="http://schemas.openxmlformats.org/officeDocument/2006/relationships/slide" Target="slides/slide122.xml"/><Relationship Id="rId144" Type="http://schemas.openxmlformats.org/officeDocument/2006/relationships/slide" Target="slides/slide143.xml"/><Relationship Id="rId330" Type="http://schemas.openxmlformats.org/officeDocument/2006/relationships/slide" Target="slides/slide329.xml"/><Relationship Id="rId90" Type="http://schemas.openxmlformats.org/officeDocument/2006/relationships/slide" Target="slides/slide89.xml"/><Relationship Id="rId165" Type="http://schemas.openxmlformats.org/officeDocument/2006/relationships/slide" Target="slides/slide164.xml"/><Relationship Id="rId186" Type="http://schemas.openxmlformats.org/officeDocument/2006/relationships/slide" Target="slides/slide185.xml"/><Relationship Id="rId351" Type="http://schemas.openxmlformats.org/officeDocument/2006/relationships/slide" Target="slides/slide350.xml"/><Relationship Id="rId372" Type="http://schemas.openxmlformats.org/officeDocument/2006/relationships/slide" Target="slides/slide371.xml"/><Relationship Id="rId393" Type="http://schemas.openxmlformats.org/officeDocument/2006/relationships/slide" Target="slides/slide392.xml"/><Relationship Id="rId407" Type="http://schemas.openxmlformats.org/officeDocument/2006/relationships/slide" Target="slides/slide406.xml"/><Relationship Id="rId211" Type="http://schemas.openxmlformats.org/officeDocument/2006/relationships/slide" Target="slides/slide210.xml"/><Relationship Id="rId232" Type="http://schemas.openxmlformats.org/officeDocument/2006/relationships/slide" Target="slides/slide231.xml"/><Relationship Id="rId253" Type="http://schemas.openxmlformats.org/officeDocument/2006/relationships/slide" Target="slides/slide252.xml"/><Relationship Id="rId274" Type="http://schemas.openxmlformats.org/officeDocument/2006/relationships/slide" Target="slides/slide273.xml"/><Relationship Id="rId295" Type="http://schemas.openxmlformats.org/officeDocument/2006/relationships/slide" Target="slides/slide294.xml"/><Relationship Id="rId309" Type="http://schemas.openxmlformats.org/officeDocument/2006/relationships/slide" Target="slides/slide308.xml"/><Relationship Id="rId27" Type="http://schemas.openxmlformats.org/officeDocument/2006/relationships/slide" Target="slides/slide26.xml"/><Relationship Id="rId48" Type="http://schemas.openxmlformats.org/officeDocument/2006/relationships/slide" Target="slides/slide47.xml"/><Relationship Id="rId69" Type="http://schemas.openxmlformats.org/officeDocument/2006/relationships/slide" Target="slides/slide68.xml"/><Relationship Id="rId113" Type="http://schemas.openxmlformats.org/officeDocument/2006/relationships/slide" Target="slides/slide112.xml"/><Relationship Id="rId134" Type="http://schemas.openxmlformats.org/officeDocument/2006/relationships/slide" Target="slides/slide133.xml"/><Relationship Id="rId320" Type="http://schemas.openxmlformats.org/officeDocument/2006/relationships/slide" Target="slides/slide319.xml"/><Relationship Id="rId80" Type="http://schemas.openxmlformats.org/officeDocument/2006/relationships/slide" Target="slides/slide79.xml"/><Relationship Id="rId155" Type="http://schemas.openxmlformats.org/officeDocument/2006/relationships/slide" Target="slides/slide154.xml"/><Relationship Id="rId176" Type="http://schemas.openxmlformats.org/officeDocument/2006/relationships/slide" Target="slides/slide175.xml"/><Relationship Id="rId197" Type="http://schemas.openxmlformats.org/officeDocument/2006/relationships/slide" Target="slides/slide196.xml"/><Relationship Id="rId341" Type="http://schemas.openxmlformats.org/officeDocument/2006/relationships/slide" Target="slides/slide340.xml"/><Relationship Id="rId362" Type="http://schemas.openxmlformats.org/officeDocument/2006/relationships/slide" Target="slides/slide361.xml"/><Relationship Id="rId383" Type="http://schemas.openxmlformats.org/officeDocument/2006/relationships/slide" Target="slides/slide382.xml"/><Relationship Id="rId418" Type="http://schemas.openxmlformats.org/officeDocument/2006/relationships/viewProps" Target="viewProps.xml"/><Relationship Id="rId201" Type="http://schemas.openxmlformats.org/officeDocument/2006/relationships/slide" Target="slides/slide200.xml"/><Relationship Id="rId222" Type="http://schemas.openxmlformats.org/officeDocument/2006/relationships/slide" Target="slides/slide221.xml"/><Relationship Id="rId243" Type="http://schemas.openxmlformats.org/officeDocument/2006/relationships/slide" Target="slides/slide242.xml"/><Relationship Id="rId264" Type="http://schemas.openxmlformats.org/officeDocument/2006/relationships/slide" Target="slides/slide263.xml"/><Relationship Id="rId285" Type="http://schemas.openxmlformats.org/officeDocument/2006/relationships/slide" Target="slides/slide284.xml"/><Relationship Id="rId17" Type="http://schemas.openxmlformats.org/officeDocument/2006/relationships/slide" Target="slides/slide16.xml"/><Relationship Id="rId38" Type="http://schemas.openxmlformats.org/officeDocument/2006/relationships/slide" Target="slides/slide37.xml"/><Relationship Id="rId59" Type="http://schemas.openxmlformats.org/officeDocument/2006/relationships/slide" Target="slides/slide58.xml"/><Relationship Id="rId103" Type="http://schemas.openxmlformats.org/officeDocument/2006/relationships/slide" Target="slides/slide102.xml"/><Relationship Id="rId124" Type="http://schemas.openxmlformats.org/officeDocument/2006/relationships/slide" Target="slides/slide123.xml"/><Relationship Id="rId310" Type="http://schemas.openxmlformats.org/officeDocument/2006/relationships/slide" Target="slides/slide309.xml"/><Relationship Id="rId70" Type="http://schemas.openxmlformats.org/officeDocument/2006/relationships/slide" Target="slides/slide69.xml"/><Relationship Id="rId91" Type="http://schemas.openxmlformats.org/officeDocument/2006/relationships/slide" Target="slides/slide90.xml"/><Relationship Id="rId145" Type="http://schemas.openxmlformats.org/officeDocument/2006/relationships/slide" Target="slides/slide144.xml"/><Relationship Id="rId166" Type="http://schemas.openxmlformats.org/officeDocument/2006/relationships/slide" Target="slides/slide165.xml"/><Relationship Id="rId187" Type="http://schemas.openxmlformats.org/officeDocument/2006/relationships/slide" Target="slides/slide186.xml"/><Relationship Id="rId331" Type="http://schemas.openxmlformats.org/officeDocument/2006/relationships/slide" Target="slides/slide330.xml"/><Relationship Id="rId352" Type="http://schemas.openxmlformats.org/officeDocument/2006/relationships/slide" Target="slides/slide351.xml"/><Relationship Id="rId373" Type="http://schemas.openxmlformats.org/officeDocument/2006/relationships/slide" Target="slides/slide372.xml"/><Relationship Id="rId394" Type="http://schemas.openxmlformats.org/officeDocument/2006/relationships/slide" Target="slides/slide393.xml"/><Relationship Id="rId408" Type="http://schemas.openxmlformats.org/officeDocument/2006/relationships/slide" Target="slides/slide407.xml"/><Relationship Id="rId1" Type="http://schemas.openxmlformats.org/officeDocument/2006/relationships/slideMaster" Target="slideMasters/slideMaster1.xml"/><Relationship Id="rId212" Type="http://schemas.openxmlformats.org/officeDocument/2006/relationships/slide" Target="slides/slide211.xml"/><Relationship Id="rId233" Type="http://schemas.openxmlformats.org/officeDocument/2006/relationships/slide" Target="slides/slide232.xml"/><Relationship Id="rId254" Type="http://schemas.openxmlformats.org/officeDocument/2006/relationships/slide" Target="slides/slide253.xml"/><Relationship Id="rId28" Type="http://schemas.openxmlformats.org/officeDocument/2006/relationships/slide" Target="slides/slide27.xml"/><Relationship Id="rId49" Type="http://schemas.openxmlformats.org/officeDocument/2006/relationships/slide" Target="slides/slide48.xml"/><Relationship Id="rId114" Type="http://schemas.openxmlformats.org/officeDocument/2006/relationships/slide" Target="slides/slide113.xml"/><Relationship Id="rId275" Type="http://schemas.openxmlformats.org/officeDocument/2006/relationships/slide" Target="slides/slide274.xml"/><Relationship Id="rId296" Type="http://schemas.openxmlformats.org/officeDocument/2006/relationships/slide" Target="slides/slide295.xml"/><Relationship Id="rId300" Type="http://schemas.openxmlformats.org/officeDocument/2006/relationships/slide" Target="slides/slide299.xml"/><Relationship Id="rId60" Type="http://schemas.openxmlformats.org/officeDocument/2006/relationships/slide" Target="slides/slide59.xml"/><Relationship Id="rId81" Type="http://schemas.openxmlformats.org/officeDocument/2006/relationships/slide" Target="slides/slide80.xml"/><Relationship Id="rId135" Type="http://schemas.openxmlformats.org/officeDocument/2006/relationships/slide" Target="slides/slide134.xml"/><Relationship Id="rId156" Type="http://schemas.openxmlformats.org/officeDocument/2006/relationships/slide" Target="slides/slide155.xml"/><Relationship Id="rId177" Type="http://schemas.openxmlformats.org/officeDocument/2006/relationships/slide" Target="slides/slide176.xml"/><Relationship Id="rId198" Type="http://schemas.openxmlformats.org/officeDocument/2006/relationships/slide" Target="slides/slide197.xml"/><Relationship Id="rId321" Type="http://schemas.openxmlformats.org/officeDocument/2006/relationships/slide" Target="slides/slide320.xml"/><Relationship Id="rId342" Type="http://schemas.openxmlformats.org/officeDocument/2006/relationships/slide" Target="slides/slide341.xml"/><Relationship Id="rId363" Type="http://schemas.openxmlformats.org/officeDocument/2006/relationships/slide" Target="slides/slide362.xml"/><Relationship Id="rId384" Type="http://schemas.openxmlformats.org/officeDocument/2006/relationships/slide" Target="slides/slide383.xml"/><Relationship Id="rId419" Type="http://schemas.openxmlformats.org/officeDocument/2006/relationships/theme" Target="theme/theme1.xml"/><Relationship Id="rId202" Type="http://schemas.openxmlformats.org/officeDocument/2006/relationships/slide" Target="slides/slide201.xml"/><Relationship Id="rId223" Type="http://schemas.openxmlformats.org/officeDocument/2006/relationships/slide" Target="slides/slide222.xml"/><Relationship Id="rId244" Type="http://schemas.openxmlformats.org/officeDocument/2006/relationships/slide" Target="slides/slide243.xml"/><Relationship Id="rId18" Type="http://schemas.openxmlformats.org/officeDocument/2006/relationships/slide" Target="slides/slide17.xml"/><Relationship Id="rId39" Type="http://schemas.openxmlformats.org/officeDocument/2006/relationships/slide" Target="slides/slide38.xml"/><Relationship Id="rId265" Type="http://schemas.openxmlformats.org/officeDocument/2006/relationships/slide" Target="slides/slide264.xml"/><Relationship Id="rId286" Type="http://schemas.openxmlformats.org/officeDocument/2006/relationships/slide" Target="slides/slide285.xml"/><Relationship Id="rId50" Type="http://schemas.openxmlformats.org/officeDocument/2006/relationships/slide" Target="slides/slide49.xml"/><Relationship Id="rId104" Type="http://schemas.openxmlformats.org/officeDocument/2006/relationships/slide" Target="slides/slide103.xml"/><Relationship Id="rId125" Type="http://schemas.openxmlformats.org/officeDocument/2006/relationships/slide" Target="slides/slide124.xml"/><Relationship Id="rId146" Type="http://schemas.openxmlformats.org/officeDocument/2006/relationships/slide" Target="slides/slide145.xml"/><Relationship Id="rId167" Type="http://schemas.openxmlformats.org/officeDocument/2006/relationships/slide" Target="slides/slide166.xml"/><Relationship Id="rId188" Type="http://schemas.openxmlformats.org/officeDocument/2006/relationships/slide" Target="slides/slide187.xml"/><Relationship Id="rId311" Type="http://schemas.openxmlformats.org/officeDocument/2006/relationships/slide" Target="slides/slide310.xml"/><Relationship Id="rId332" Type="http://schemas.openxmlformats.org/officeDocument/2006/relationships/slide" Target="slides/slide331.xml"/><Relationship Id="rId353" Type="http://schemas.openxmlformats.org/officeDocument/2006/relationships/slide" Target="slides/slide352.xml"/><Relationship Id="rId374" Type="http://schemas.openxmlformats.org/officeDocument/2006/relationships/slide" Target="slides/slide373.xml"/><Relationship Id="rId395" Type="http://schemas.openxmlformats.org/officeDocument/2006/relationships/slide" Target="slides/slide394.xml"/><Relationship Id="rId409" Type="http://schemas.openxmlformats.org/officeDocument/2006/relationships/slide" Target="slides/slide408.xml"/><Relationship Id="rId71" Type="http://schemas.openxmlformats.org/officeDocument/2006/relationships/slide" Target="slides/slide70.xml"/><Relationship Id="rId92" Type="http://schemas.openxmlformats.org/officeDocument/2006/relationships/slide" Target="slides/slide91.xml"/><Relationship Id="rId213" Type="http://schemas.openxmlformats.org/officeDocument/2006/relationships/slide" Target="slides/slide212.xml"/><Relationship Id="rId234" Type="http://schemas.openxmlformats.org/officeDocument/2006/relationships/slide" Target="slides/slide233.xml"/><Relationship Id="rId420" Type="http://schemas.openxmlformats.org/officeDocument/2006/relationships/tableStyles" Target="tableStyles.xml"/><Relationship Id="rId2" Type="http://schemas.openxmlformats.org/officeDocument/2006/relationships/slide" Target="slides/slide1.xml"/><Relationship Id="rId29" Type="http://schemas.openxmlformats.org/officeDocument/2006/relationships/slide" Target="slides/slide28.xml"/><Relationship Id="rId255" Type="http://schemas.openxmlformats.org/officeDocument/2006/relationships/slide" Target="slides/slide254.xml"/><Relationship Id="rId276" Type="http://schemas.openxmlformats.org/officeDocument/2006/relationships/slide" Target="slides/slide275.xml"/><Relationship Id="rId297" Type="http://schemas.openxmlformats.org/officeDocument/2006/relationships/slide" Target="slides/slide296.xml"/><Relationship Id="rId40" Type="http://schemas.openxmlformats.org/officeDocument/2006/relationships/slide" Target="slides/slide39.xml"/><Relationship Id="rId115" Type="http://schemas.openxmlformats.org/officeDocument/2006/relationships/slide" Target="slides/slide114.xml"/><Relationship Id="rId136" Type="http://schemas.openxmlformats.org/officeDocument/2006/relationships/slide" Target="slides/slide135.xml"/><Relationship Id="rId157" Type="http://schemas.openxmlformats.org/officeDocument/2006/relationships/slide" Target="slides/slide156.xml"/><Relationship Id="rId178" Type="http://schemas.openxmlformats.org/officeDocument/2006/relationships/slide" Target="slides/slide177.xml"/><Relationship Id="rId301" Type="http://schemas.openxmlformats.org/officeDocument/2006/relationships/slide" Target="slides/slide300.xml"/><Relationship Id="rId322" Type="http://schemas.openxmlformats.org/officeDocument/2006/relationships/slide" Target="slides/slide321.xml"/><Relationship Id="rId343" Type="http://schemas.openxmlformats.org/officeDocument/2006/relationships/slide" Target="slides/slide342.xml"/><Relationship Id="rId364" Type="http://schemas.openxmlformats.org/officeDocument/2006/relationships/slide" Target="slides/slide363.xml"/><Relationship Id="rId61" Type="http://schemas.openxmlformats.org/officeDocument/2006/relationships/slide" Target="slides/slide60.xml"/><Relationship Id="rId82" Type="http://schemas.openxmlformats.org/officeDocument/2006/relationships/slide" Target="slides/slide81.xml"/><Relationship Id="rId199" Type="http://schemas.openxmlformats.org/officeDocument/2006/relationships/slide" Target="slides/slide198.xml"/><Relationship Id="rId203" Type="http://schemas.openxmlformats.org/officeDocument/2006/relationships/slide" Target="slides/slide202.xml"/><Relationship Id="rId385" Type="http://schemas.openxmlformats.org/officeDocument/2006/relationships/slide" Target="slides/slide384.xml"/><Relationship Id="rId19" Type="http://schemas.openxmlformats.org/officeDocument/2006/relationships/slide" Target="slides/slide18.xml"/><Relationship Id="rId224" Type="http://schemas.openxmlformats.org/officeDocument/2006/relationships/slide" Target="slides/slide223.xml"/><Relationship Id="rId245" Type="http://schemas.openxmlformats.org/officeDocument/2006/relationships/slide" Target="slides/slide244.xml"/><Relationship Id="rId266" Type="http://schemas.openxmlformats.org/officeDocument/2006/relationships/slide" Target="slides/slide265.xml"/><Relationship Id="rId287" Type="http://schemas.openxmlformats.org/officeDocument/2006/relationships/slide" Target="slides/slide286.xml"/><Relationship Id="rId410" Type="http://schemas.openxmlformats.org/officeDocument/2006/relationships/slide" Target="slides/slide409.xml"/><Relationship Id="rId30" Type="http://schemas.openxmlformats.org/officeDocument/2006/relationships/slide" Target="slides/slide29.xml"/><Relationship Id="rId105" Type="http://schemas.openxmlformats.org/officeDocument/2006/relationships/slide" Target="slides/slide104.xml"/><Relationship Id="rId126" Type="http://schemas.openxmlformats.org/officeDocument/2006/relationships/slide" Target="slides/slide125.xml"/><Relationship Id="rId147" Type="http://schemas.openxmlformats.org/officeDocument/2006/relationships/slide" Target="slides/slide146.xml"/><Relationship Id="rId168" Type="http://schemas.openxmlformats.org/officeDocument/2006/relationships/slide" Target="slides/slide167.xml"/><Relationship Id="rId312" Type="http://schemas.openxmlformats.org/officeDocument/2006/relationships/slide" Target="slides/slide311.xml"/><Relationship Id="rId333" Type="http://schemas.openxmlformats.org/officeDocument/2006/relationships/slide" Target="slides/slide332.xml"/><Relationship Id="rId354" Type="http://schemas.openxmlformats.org/officeDocument/2006/relationships/slide" Target="slides/slide353.xml"/><Relationship Id="rId51" Type="http://schemas.openxmlformats.org/officeDocument/2006/relationships/slide" Target="slides/slide50.xml"/><Relationship Id="rId72" Type="http://schemas.openxmlformats.org/officeDocument/2006/relationships/slide" Target="slides/slide71.xml"/><Relationship Id="rId93" Type="http://schemas.openxmlformats.org/officeDocument/2006/relationships/slide" Target="slides/slide92.xml"/><Relationship Id="rId189" Type="http://schemas.openxmlformats.org/officeDocument/2006/relationships/slide" Target="slides/slide188.xml"/><Relationship Id="rId375" Type="http://schemas.openxmlformats.org/officeDocument/2006/relationships/slide" Target="slides/slide374.xml"/><Relationship Id="rId396" Type="http://schemas.openxmlformats.org/officeDocument/2006/relationships/slide" Target="slides/slide395.xml"/><Relationship Id="rId3" Type="http://schemas.openxmlformats.org/officeDocument/2006/relationships/slide" Target="slides/slide2.xml"/><Relationship Id="rId214" Type="http://schemas.openxmlformats.org/officeDocument/2006/relationships/slide" Target="slides/slide213.xml"/><Relationship Id="rId235" Type="http://schemas.openxmlformats.org/officeDocument/2006/relationships/slide" Target="slides/slide234.xml"/><Relationship Id="rId256" Type="http://schemas.openxmlformats.org/officeDocument/2006/relationships/slide" Target="slides/slide255.xml"/><Relationship Id="rId277" Type="http://schemas.openxmlformats.org/officeDocument/2006/relationships/slide" Target="slides/slide276.xml"/><Relationship Id="rId298" Type="http://schemas.openxmlformats.org/officeDocument/2006/relationships/slide" Target="slides/slide297.xml"/><Relationship Id="rId400" Type="http://schemas.openxmlformats.org/officeDocument/2006/relationships/slide" Target="slides/slide399.xml"/><Relationship Id="rId116" Type="http://schemas.openxmlformats.org/officeDocument/2006/relationships/slide" Target="slides/slide115.xml"/><Relationship Id="rId137" Type="http://schemas.openxmlformats.org/officeDocument/2006/relationships/slide" Target="slides/slide136.xml"/><Relationship Id="rId158" Type="http://schemas.openxmlformats.org/officeDocument/2006/relationships/slide" Target="slides/slide157.xml"/><Relationship Id="rId302" Type="http://schemas.openxmlformats.org/officeDocument/2006/relationships/slide" Target="slides/slide301.xml"/><Relationship Id="rId323" Type="http://schemas.openxmlformats.org/officeDocument/2006/relationships/slide" Target="slides/slide322.xml"/><Relationship Id="rId344" Type="http://schemas.openxmlformats.org/officeDocument/2006/relationships/slide" Target="slides/slide343.xml"/><Relationship Id="rId20" Type="http://schemas.openxmlformats.org/officeDocument/2006/relationships/slide" Target="slides/slide19.xml"/><Relationship Id="rId41" Type="http://schemas.openxmlformats.org/officeDocument/2006/relationships/slide" Target="slides/slide40.xml"/><Relationship Id="rId62" Type="http://schemas.openxmlformats.org/officeDocument/2006/relationships/slide" Target="slides/slide61.xml"/><Relationship Id="rId83" Type="http://schemas.openxmlformats.org/officeDocument/2006/relationships/slide" Target="slides/slide82.xml"/><Relationship Id="rId179" Type="http://schemas.openxmlformats.org/officeDocument/2006/relationships/slide" Target="slides/slide178.xml"/><Relationship Id="rId365" Type="http://schemas.openxmlformats.org/officeDocument/2006/relationships/slide" Target="slides/slide364.xml"/><Relationship Id="rId386" Type="http://schemas.openxmlformats.org/officeDocument/2006/relationships/slide" Target="slides/slide385.xml"/><Relationship Id="rId190" Type="http://schemas.openxmlformats.org/officeDocument/2006/relationships/slide" Target="slides/slide189.xml"/><Relationship Id="rId204" Type="http://schemas.openxmlformats.org/officeDocument/2006/relationships/slide" Target="slides/slide203.xml"/><Relationship Id="rId225" Type="http://schemas.openxmlformats.org/officeDocument/2006/relationships/slide" Target="slides/slide224.xml"/><Relationship Id="rId246" Type="http://schemas.openxmlformats.org/officeDocument/2006/relationships/slide" Target="slides/slide245.xml"/><Relationship Id="rId267" Type="http://schemas.openxmlformats.org/officeDocument/2006/relationships/slide" Target="slides/slide266.xml"/><Relationship Id="rId288" Type="http://schemas.openxmlformats.org/officeDocument/2006/relationships/slide" Target="slides/slide287.xml"/><Relationship Id="rId411" Type="http://schemas.openxmlformats.org/officeDocument/2006/relationships/slide" Target="slides/slide410.xml"/><Relationship Id="rId106" Type="http://schemas.openxmlformats.org/officeDocument/2006/relationships/slide" Target="slides/slide105.xml"/><Relationship Id="rId127" Type="http://schemas.openxmlformats.org/officeDocument/2006/relationships/slide" Target="slides/slide126.xml"/><Relationship Id="rId313" Type="http://schemas.openxmlformats.org/officeDocument/2006/relationships/slide" Target="slides/slide312.xml"/><Relationship Id="rId10" Type="http://schemas.openxmlformats.org/officeDocument/2006/relationships/slide" Target="slides/slide9.xml"/><Relationship Id="rId31" Type="http://schemas.openxmlformats.org/officeDocument/2006/relationships/slide" Target="slides/slide30.xml"/><Relationship Id="rId52" Type="http://schemas.openxmlformats.org/officeDocument/2006/relationships/slide" Target="slides/slide51.xml"/><Relationship Id="rId73" Type="http://schemas.openxmlformats.org/officeDocument/2006/relationships/slide" Target="slides/slide72.xml"/><Relationship Id="rId94" Type="http://schemas.openxmlformats.org/officeDocument/2006/relationships/slide" Target="slides/slide93.xml"/><Relationship Id="rId148" Type="http://schemas.openxmlformats.org/officeDocument/2006/relationships/slide" Target="slides/slide147.xml"/><Relationship Id="rId169" Type="http://schemas.openxmlformats.org/officeDocument/2006/relationships/slide" Target="slides/slide168.xml"/><Relationship Id="rId334" Type="http://schemas.openxmlformats.org/officeDocument/2006/relationships/slide" Target="slides/slide333.xml"/><Relationship Id="rId355" Type="http://schemas.openxmlformats.org/officeDocument/2006/relationships/slide" Target="slides/slide354.xml"/><Relationship Id="rId376" Type="http://schemas.openxmlformats.org/officeDocument/2006/relationships/slide" Target="slides/slide375.xml"/><Relationship Id="rId397" Type="http://schemas.openxmlformats.org/officeDocument/2006/relationships/slide" Target="slides/slide396.xml"/><Relationship Id="rId4" Type="http://schemas.openxmlformats.org/officeDocument/2006/relationships/slide" Target="slides/slide3.xml"/><Relationship Id="rId180" Type="http://schemas.openxmlformats.org/officeDocument/2006/relationships/slide" Target="slides/slide179.xml"/><Relationship Id="rId215" Type="http://schemas.openxmlformats.org/officeDocument/2006/relationships/slide" Target="slides/slide214.xml"/><Relationship Id="rId236" Type="http://schemas.openxmlformats.org/officeDocument/2006/relationships/slide" Target="slides/slide235.xml"/><Relationship Id="rId257" Type="http://schemas.openxmlformats.org/officeDocument/2006/relationships/slide" Target="slides/slide256.xml"/><Relationship Id="rId278" Type="http://schemas.openxmlformats.org/officeDocument/2006/relationships/slide" Target="slides/slide277.xml"/><Relationship Id="rId401" Type="http://schemas.openxmlformats.org/officeDocument/2006/relationships/slide" Target="slides/slide400.xml"/><Relationship Id="rId303" Type="http://schemas.openxmlformats.org/officeDocument/2006/relationships/slide" Target="slides/slide302.xml"/><Relationship Id="rId42" Type="http://schemas.openxmlformats.org/officeDocument/2006/relationships/slide" Target="slides/slide41.xml"/><Relationship Id="rId84" Type="http://schemas.openxmlformats.org/officeDocument/2006/relationships/slide" Target="slides/slide83.xml"/><Relationship Id="rId138" Type="http://schemas.openxmlformats.org/officeDocument/2006/relationships/slide" Target="slides/slide137.xml"/><Relationship Id="rId345" Type="http://schemas.openxmlformats.org/officeDocument/2006/relationships/slide" Target="slides/slide344.xml"/><Relationship Id="rId387" Type="http://schemas.openxmlformats.org/officeDocument/2006/relationships/slide" Target="slides/slide386.xml"/><Relationship Id="rId191" Type="http://schemas.openxmlformats.org/officeDocument/2006/relationships/slide" Target="slides/slide190.xml"/><Relationship Id="rId205" Type="http://schemas.openxmlformats.org/officeDocument/2006/relationships/slide" Target="slides/slide204.xml"/><Relationship Id="rId247" Type="http://schemas.openxmlformats.org/officeDocument/2006/relationships/slide" Target="slides/slide246.xml"/><Relationship Id="rId412" Type="http://schemas.openxmlformats.org/officeDocument/2006/relationships/slide" Target="slides/slide411.xml"/><Relationship Id="rId107" Type="http://schemas.openxmlformats.org/officeDocument/2006/relationships/slide" Target="slides/slide106.xml"/><Relationship Id="rId289" Type="http://schemas.openxmlformats.org/officeDocument/2006/relationships/slide" Target="slides/slide288.xml"/><Relationship Id="rId11" Type="http://schemas.openxmlformats.org/officeDocument/2006/relationships/slide" Target="slides/slide10.xml"/><Relationship Id="rId53" Type="http://schemas.openxmlformats.org/officeDocument/2006/relationships/slide" Target="slides/slide52.xml"/><Relationship Id="rId149" Type="http://schemas.openxmlformats.org/officeDocument/2006/relationships/slide" Target="slides/slide148.xml"/><Relationship Id="rId314" Type="http://schemas.openxmlformats.org/officeDocument/2006/relationships/slide" Target="slides/slide313.xml"/><Relationship Id="rId356" Type="http://schemas.openxmlformats.org/officeDocument/2006/relationships/slide" Target="slides/slide355.xml"/><Relationship Id="rId398" Type="http://schemas.openxmlformats.org/officeDocument/2006/relationships/slide" Target="slides/slide397.xml"/><Relationship Id="rId95" Type="http://schemas.openxmlformats.org/officeDocument/2006/relationships/slide" Target="slides/slide94.xml"/><Relationship Id="rId160" Type="http://schemas.openxmlformats.org/officeDocument/2006/relationships/slide" Target="slides/slide159.xml"/><Relationship Id="rId216" Type="http://schemas.openxmlformats.org/officeDocument/2006/relationships/slide" Target="slides/slide215.xml"/></Relationships>
</file>

<file path=ppt/diagrams/_rels/data42.xml.rels><?xml version="1.0" encoding="UTF-8" standalone="yes"?>
<Relationships xmlns="http://schemas.openxmlformats.org/package/2006/relationships"><Relationship Id="rId3" Type="http://schemas.openxmlformats.org/officeDocument/2006/relationships/image" Target="../media/image12.jpeg"/><Relationship Id="rId2" Type="http://schemas.openxmlformats.org/officeDocument/2006/relationships/image" Target="../media/image11.png"/><Relationship Id="rId1" Type="http://schemas.openxmlformats.org/officeDocument/2006/relationships/image" Target="../media/image10.jpeg"/></Relationships>
</file>

<file path=ppt/diagrams/_rels/drawing42.xml.rels><?xml version="1.0" encoding="UTF-8" standalone="yes"?>
<Relationships xmlns="http://schemas.openxmlformats.org/package/2006/relationships"><Relationship Id="rId3" Type="http://schemas.openxmlformats.org/officeDocument/2006/relationships/image" Target="../media/image12.jpeg"/><Relationship Id="rId2" Type="http://schemas.openxmlformats.org/officeDocument/2006/relationships/image" Target="../media/image11.png"/><Relationship Id="rId1" Type="http://schemas.openxmlformats.org/officeDocument/2006/relationships/image" Target="../media/image10.jpeg"/></Relationships>
</file>

<file path=ppt/diagrams/colors1.xml><?xml version="1.0" encoding="utf-8"?>
<dgm:colorsDef xmlns:dgm="http://schemas.openxmlformats.org/drawingml/2006/diagram" xmlns:a="http://schemas.openxmlformats.org/drawingml/2006/main" uniqueId="urn:microsoft.com/office/officeart/2005/8/colors/colorful4">
  <dgm:title val=""/>
  <dgm:desc val=""/>
  <dgm:catLst>
    <dgm:cat type="colorful" pri="10400"/>
  </dgm:catLst>
  <dgm:styleLbl name="node0">
    <dgm:fillClrLst meth="repeat">
      <a:schemeClr val="accent3"/>
    </dgm:fillClrLst>
    <dgm:linClrLst meth="repeat">
      <a:schemeClr val="lt1"/>
    </dgm:linClrLst>
    <dgm:effectClrLst/>
    <dgm:txLinClrLst/>
    <dgm:txFillClrLst/>
    <dgm:txEffectClrLst/>
  </dgm:styleLbl>
  <dgm:styleLbl name="node1">
    <dgm:fillClrLst>
      <a:schemeClr val="accent4"/>
      <a:schemeClr val="accent5"/>
    </dgm:fillClrLst>
    <dgm:linClrLst meth="repeat">
      <a:schemeClr val="lt1"/>
    </dgm:linClrLst>
    <dgm:effectClrLst/>
    <dgm:txLinClrLst/>
    <dgm:txFillClrLst/>
    <dgm:txEffectClrLst/>
  </dgm:styleLbl>
  <dgm:styleLbl name="alignNode1">
    <dgm:fillClrLst>
      <a:schemeClr val="accent4"/>
      <a:schemeClr val="accent5"/>
    </dgm:fillClrLst>
    <dgm:linClrLst>
      <a:schemeClr val="accent4"/>
      <a:schemeClr val="accent5"/>
    </dgm:linClrLst>
    <dgm:effectClrLst/>
    <dgm:txLinClrLst/>
    <dgm:txFillClrLst/>
    <dgm:txEffectClrLst/>
  </dgm:styleLbl>
  <dgm:styleLbl name="lnNode1">
    <dgm:fillClrLst>
      <a:schemeClr val="accent4"/>
      <a:schemeClr val="accent5"/>
    </dgm:fillClrLst>
    <dgm:linClrLst meth="repeat">
      <a:schemeClr val="lt1"/>
    </dgm:linClrLst>
    <dgm:effectClrLst/>
    <dgm:txLinClrLst/>
    <dgm:txFillClrLst/>
    <dgm:txEffectClrLst/>
  </dgm:styleLbl>
  <dgm:styleLbl name="vennNode1">
    <dgm:fillClrLst>
      <a:schemeClr val="accent4">
        <a:alpha val="50000"/>
      </a:schemeClr>
      <a:schemeClr val="accent5">
        <a:alpha val="50000"/>
      </a:schemeClr>
    </dgm:fillClrLst>
    <dgm:linClrLst meth="repeat">
      <a:schemeClr val="lt1"/>
    </dgm:linClrLst>
    <dgm:effectClrLst/>
    <dgm:txLinClrLst/>
    <dgm:txFillClrLst/>
    <dgm:txEffectClrLst/>
  </dgm:styleLbl>
  <dgm:styleLbl name="node2">
    <dgm:fillClrLst>
      <a:schemeClr val="accent5"/>
    </dgm:fillClrLst>
    <dgm:linClrLst meth="repeat">
      <a:schemeClr val="lt1"/>
    </dgm:linClrLst>
    <dgm:effectClrLst/>
    <dgm:txLinClrLst/>
    <dgm:txFillClrLst/>
    <dgm:txEffectClrLst/>
  </dgm:styleLbl>
  <dgm:styleLbl name="node3">
    <dgm:fillClrLst>
      <a:schemeClr val="accent6"/>
    </dgm:fillClrLst>
    <dgm:linClrLst meth="repeat">
      <a:schemeClr val="lt1"/>
    </dgm:linClrLst>
    <dgm:effectClrLst/>
    <dgm:txLinClrLst/>
    <dgm:txFillClrLst/>
    <dgm:txEffectClrLst/>
  </dgm:styleLbl>
  <dgm:styleLbl name="node4">
    <dgm:fillClrLst>
      <a:schemeClr val="accent1"/>
    </dgm:fillClrLst>
    <dgm:linClrLst meth="repeat">
      <a:schemeClr val="lt1"/>
    </dgm:linClrLst>
    <dgm:effectClrLst/>
    <dgm:txLinClrLst/>
    <dgm:txFillClrLst/>
    <dgm:txEffectClrLst/>
  </dgm:styleLbl>
  <dgm:styleLbl name="fgImgPlace1">
    <dgm:fillClrLst>
      <a:schemeClr val="accent4">
        <a:tint val="50000"/>
      </a:schemeClr>
      <a:schemeClr val="accent5">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4">
        <a:tint val="50000"/>
      </a:schemeClr>
      <a:schemeClr val="accent5">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4">
        <a:tint val="50000"/>
      </a:schemeClr>
      <a:schemeClr val="accent5">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4"/>
      <a:schemeClr val="accent5"/>
    </dgm:fillClrLst>
    <dgm:linClrLst meth="repeat">
      <a:schemeClr val="lt1"/>
    </dgm:linClrLst>
    <dgm:effectClrLst/>
    <dgm:txLinClrLst/>
    <dgm:txFillClrLst/>
    <dgm:txEffectClrLst/>
  </dgm:styleLbl>
  <dgm:styleLbl name="fgSibTrans2D1">
    <dgm:fillClrLst>
      <a:schemeClr val="accent4"/>
      <a:schemeClr val="accent5"/>
    </dgm:fillClrLst>
    <dgm:linClrLst meth="repeat">
      <a:schemeClr val="lt1"/>
    </dgm:linClrLst>
    <dgm:effectClrLst/>
    <dgm:txLinClrLst/>
    <dgm:txFillClrLst meth="repeat">
      <a:schemeClr val="lt1"/>
    </dgm:txFillClrLst>
    <dgm:txEffectClrLst/>
  </dgm:styleLbl>
  <dgm:styleLbl name="bgSibTrans2D1">
    <dgm:fillClrLst>
      <a:schemeClr val="accent4"/>
      <a:schemeClr val="accent5"/>
    </dgm:fillClrLst>
    <dgm:linClrLst meth="repeat">
      <a:schemeClr val="lt1"/>
    </dgm:linClrLst>
    <dgm:effectClrLst/>
    <dgm:txLinClrLst/>
    <dgm:txFillClrLst meth="repeat">
      <a:schemeClr val="lt1"/>
    </dgm:txFillClrLst>
    <dgm:txEffectClrLst/>
  </dgm:styleLbl>
  <dgm:styleLbl name="sibTrans1D1">
    <dgm:fillClrLst/>
    <dgm:linClrLst>
      <a:schemeClr val="accent4"/>
      <a:schemeClr val="accent5"/>
    </dgm:linClrLst>
    <dgm:effectClrLst/>
    <dgm:txLinClrLst/>
    <dgm:txFillClrLst meth="repeat">
      <a:schemeClr val="tx1"/>
    </dgm:txFillClrLst>
    <dgm:txEffectClrLst/>
  </dgm:styleLbl>
  <dgm:styleLbl name="callout">
    <dgm:fillClrLst meth="repeat">
      <a:schemeClr val="accent4"/>
    </dgm:fillClrLst>
    <dgm:linClrLst meth="repeat">
      <a:schemeClr val="accent4">
        <a:tint val="50000"/>
      </a:schemeClr>
    </dgm:linClrLst>
    <dgm:effectClrLst/>
    <dgm:txLinClrLst/>
    <dgm:txFillClrLst meth="repeat">
      <a:schemeClr val="tx1"/>
    </dgm:txFillClrLst>
    <dgm:txEffectClrLst/>
  </dgm:styleLbl>
  <dgm:styleLbl name="asst0">
    <dgm:fillClrLst meth="repeat">
      <a:schemeClr val="accent4"/>
    </dgm:fillClrLst>
    <dgm:linClrLst meth="repeat">
      <a:schemeClr val="lt1">
        <a:shade val="80000"/>
      </a:schemeClr>
    </dgm:linClrLst>
    <dgm:effectClrLst/>
    <dgm:txLinClrLst/>
    <dgm:txFillClrLst/>
    <dgm:txEffectClrLst/>
  </dgm:styleLbl>
  <dgm:styleLbl name="asst1">
    <dgm:fillClrLst meth="repeat">
      <a:schemeClr val="accent5"/>
    </dgm:fillClrLst>
    <dgm:linClrLst meth="repeat">
      <a:schemeClr val="lt1">
        <a:shade val="80000"/>
      </a:schemeClr>
    </dgm:linClrLst>
    <dgm:effectClrLst/>
    <dgm:txLinClrLst/>
    <dgm:txFillClrLst/>
    <dgm:txEffectClrLst/>
  </dgm:styleLbl>
  <dgm:styleLbl name="asst2">
    <dgm:fillClrLst>
      <a:schemeClr val="accent6"/>
    </dgm:fillClrLst>
    <dgm:linClrLst meth="repeat">
      <a:schemeClr val="lt1"/>
    </dgm:linClrLst>
    <dgm:effectClrLst/>
    <dgm:txLinClrLst/>
    <dgm:txFillClrLst/>
    <dgm:txEffectClrLst/>
  </dgm:styleLbl>
  <dgm:styleLbl name="asst3">
    <dgm:fillClrLst>
      <a:schemeClr val="accent1"/>
    </dgm:fillClrLst>
    <dgm:linClrLst meth="repeat">
      <a:schemeClr val="lt1"/>
    </dgm:linClrLst>
    <dgm:effectClrLst/>
    <dgm:txLinClrLst/>
    <dgm:txFillClrLst/>
    <dgm:txEffectClrLst/>
  </dgm:styleLbl>
  <dgm:styleLbl name="asst4">
    <dgm:fillClrLst>
      <a:schemeClr val="accent2"/>
    </dgm:fillClrLst>
    <dgm:linClrLst meth="repeat">
      <a:schemeClr val="lt1"/>
    </dgm:linClrLst>
    <dgm:effectClrLst/>
    <dgm:txLinClrLst/>
    <dgm:txFillClrLst/>
    <dgm:txEffectClrLst/>
  </dgm:styleLbl>
  <dgm:styleLbl name="parChTrans2D1">
    <dgm:fillClrLst meth="repeat">
      <a:schemeClr val="accent4"/>
    </dgm:fillClrLst>
    <dgm:linClrLst meth="repeat">
      <a:schemeClr val="lt1"/>
    </dgm:linClrLst>
    <dgm:effectClrLst/>
    <dgm:txLinClrLst/>
    <dgm:txFillClrLst meth="repeat">
      <a:schemeClr val="lt1"/>
    </dgm:txFillClrLst>
    <dgm:txEffectClrLst/>
  </dgm:styleLbl>
  <dgm:styleLbl name="parChTrans2D2">
    <dgm:fillClrLst meth="repeat">
      <a:schemeClr val="accent5"/>
    </dgm:fillClrLst>
    <dgm:linClrLst meth="repeat">
      <a:schemeClr val="lt1"/>
    </dgm:linClrLst>
    <dgm:effectClrLst/>
    <dgm:txLinClrLst/>
    <dgm:txFillClrLst/>
    <dgm:txEffectClrLst/>
  </dgm:styleLbl>
  <dgm:styleLbl name="parChTrans2D3">
    <dgm:fillClrLst meth="repeat">
      <a:schemeClr val="accent5"/>
    </dgm:fillClrLst>
    <dgm:linClrLst meth="repeat">
      <a:schemeClr val="lt1"/>
    </dgm:linClrLst>
    <dgm:effectClrLst/>
    <dgm:txLinClrLst/>
    <dgm:txFillClrLst/>
    <dgm:txEffectClrLst/>
  </dgm:styleLbl>
  <dgm:styleLbl name="parChTrans2D4">
    <dgm:fillClrLst meth="repeat">
      <a:schemeClr val="accent6"/>
    </dgm:fillClrLst>
    <dgm:linClrLst meth="repeat">
      <a:schemeClr val="lt1"/>
    </dgm:linClrLst>
    <dgm:effectClrLst/>
    <dgm:txLinClrLst/>
    <dgm:txFillClrLst meth="repeat">
      <a:schemeClr val="lt1"/>
    </dgm:txFillClrLst>
    <dgm:txEffectClrLst/>
  </dgm:styleLbl>
  <dgm:styleLbl name="parChTrans1D1">
    <dgm:fillClrLst meth="repeat">
      <a:schemeClr val="accent4"/>
    </dgm:fillClrLst>
    <dgm:linClrLst meth="repeat">
      <a:schemeClr val="accent4"/>
    </dgm:linClrLst>
    <dgm:effectClrLst/>
    <dgm:txLinClrLst/>
    <dgm:txFillClrLst meth="repeat">
      <a:schemeClr val="tx1"/>
    </dgm:txFillClrLst>
    <dgm:txEffectClrLst/>
  </dgm:styleLbl>
  <dgm:styleLbl name="parChTrans1D2">
    <dgm:fillClrLst meth="repeat">
      <a:schemeClr val="accent4">
        <a:tint val="90000"/>
      </a:schemeClr>
    </dgm:fillClrLst>
    <dgm:linClrLst meth="repeat">
      <a:schemeClr val="accent5"/>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6"/>
    </dgm:linClrLst>
    <dgm:effectClrLst/>
    <dgm:txLinClrLst/>
    <dgm:txFillClrLst meth="repeat">
      <a:schemeClr val="tx1"/>
    </dgm:txFillClrLst>
    <dgm:txEffectClrLst/>
  </dgm:styleLbl>
  <dgm:styleLbl name="parChTrans1D4">
    <dgm:fillClrLst meth="repeat">
      <a:schemeClr val="accent4">
        <a:tint val="50000"/>
      </a:schemeClr>
    </dgm:fillClrLst>
    <dgm:linClrLst meth="repeat">
      <a:schemeClr val="accent1"/>
    </dgm:linClrLst>
    <dgm:effectClrLst/>
    <dgm:txLinClrLst/>
    <dgm:txFillClrLst meth="repeat">
      <a:schemeClr val="tx1"/>
    </dgm:txFillClrLst>
    <dgm:txEffectClrLst/>
  </dgm:styleLbl>
  <dgm:styleLbl name="fg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conFg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align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4"/>
    </dgm:linClrLst>
    <dgm:effectClrLst/>
    <dgm:txLinClrLst/>
    <dgm:txFillClrLst meth="repeat">
      <a:schemeClr val="dk1"/>
    </dgm:txFillClrLst>
    <dgm:txEffectClrLst/>
  </dgm:styleLbl>
  <dgm:styleLbl name="bg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solidFgAcc1">
    <dgm:fillClrLst meth="repeat">
      <a:schemeClr val="lt1"/>
    </dgm:fillClrLst>
    <dgm:linClrLst>
      <a:schemeClr val="accent4"/>
      <a:schemeClr val="accent5"/>
    </dgm:linClrLst>
    <dgm:effectClrLst/>
    <dgm:txLinClrLst/>
    <dgm:txFillClrLst meth="repeat">
      <a:schemeClr val="dk1"/>
    </dgm:txFillClrLst>
    <dgm:txEffectClrLst/>
  </dgm:styleLbl>
  <dgm:styleLbl name="solidAlignAcc1">
    <dgm:fillClrLst meth="repeat">
      <a:schemeClr val="lt1"/>
    </dgm:fillClrLst>
    <dgm:linClrLst>
      <a:schemeClr val="accent4"/>
      <a:schemeClr val="accent5"/>
    </dgm:linClrLst>
    <dgm:effectClrLst/>
    <dgm:txLinClrLst/>
    <dgm:txFillClrLst meth="repeat">
      <a:schemeClr val="dk1"/>
    </dgm:txFillClrLst>
    <dgm:txEffectClrLst/>
  </dgm:styleLbl>
  <dgm:styleLbl name="solidBgAcc1">
    <dgm:fillClrLst meth="repeat">
      <a:schemeClr val="lt1"/>
    </dgm:fillClrLst>
    <dgm:linClrLst>
      <a:schemeClr val="accent4"/>
      <a:schemeClr val="accent5"/>
    </dgm:linClrLst>
    <dgm:effectClrLst/>
    <dgm:txLinClrLst/>
    <dgm:txFillClrLst meth="repeat">
      <a:schemeClr val="dk1"/>
    </dgm:txFillClrLst>
    <dgm:txEffectClrLst/>
  </dgm:styleLbl>
  <dgm:styleLbl name="fgAccFollowNode1">
    <dgm:fillClrLst>
      <a:schemeClr val="accent4">
        <a:tint val="40000"/>
        <a:alpha val="90000"/>
      </a:schemeClr>
      <a:schemeClr val="accent5">
        <a:tint val="40000"/>
        <a:alpha val="90000"/>
      </a:schemeClr>
    </dgm:fillClrLst>
    <dgm:linClrLst>
      <a:schemeClr val="accent4">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4">
        <a:tint val="40000"/>
        <a:alpha val="90000"/>
      </a:schemeClr>
      <a:schemeClr val="accent5">
        <a:tint val="40000"/>
        <a:alpha val="90000"/>
      </a:schemeClr>
    </dgm:fillClrLst>
    <dgm:linClrLst>
      <a:schemeClr val="accent4">
        <a:tint val="40000"/>
        <a:alpha val="90000"/>
      </a:schemeClr>
      <a:schemeClr val="accent5">
        <a:tint val="40000"/>
        <a:alpha val="90000"/>
      </a:schemeClr>
    </dgm:linClrLst>
    <dgm:effectClrLst/>
    <dgm:txLinClrLst/>
    <dgm:txFillClrLst meth="repeat">
      <a:schemeClr val="dk1"/>
    </dgm:txFillClrLst>
    <dgm:txEffectClrLst/>
  </dgm:styleLbl>
  <dgm:styleLbl name="bgAccFollowNode1">
    <dgm:fillClrLst>
      <a:schemeClr val="accent4">
        <a:tint val="40000"/>
        <a:alpha val="90000"/>
      </a:schemeClr>
      <a:schemeClr val="accent5">
        <a:tint val="40000"/>
        <a:alpha val="90000"/>
      </a:schemeClr>
    </dgm:fillClrLst>
    <dgm:linClrLst>
      <a:schemeClr val="accent4">
        <a:tint val="40000"/>
        <a:alpha val="90000"/>
      </a:schemeClr>
      <a:schemeClr val="accent5">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3"/>
    </dgm:linClrLst>
    <dgm:effectClrLst/>
    <dgm:txLinClrLst/>
    <dgm:txFillClrLst meth="repeat">
      <a:schemeClr val="dk1"/>
    </dgm:txFillClrLst>
    <dgm:txEffectClrLst/>
  </dgm:styleLbl>
  <dgm:styleLbl name="fgAcc2">
    <dgm:fillClrLst meth="repeat">
      <a:schemeClr val="lt1">
        <a:alpha val="90000"/>
      </a:schemeClr>
    </dgm:fillClrLst>
    <dgm:linClrLst>
      <a:schemeClr val="accent5"/>
    </dgm:linClrLst>
    <dgm:effectClrLst/>
    <dgm:txLinClrLst/>
    <dgm:txFillClrLst meth="repeat">
      <a:schemeClr val="dk1"/>
    </dgm:txFillClrLst>
    <dgm:txEffectClrLst/>
  </dgm:styleLbl>
  <dgm:styleLbl name="fgAcc3">
    <dgm:fillClrLst meth="repeat">
      <a:schemeClr val="lt1">
        <a:alpha val="90000"/>
      </a:schemeClr>
    </dgm:fillClrLst>
    <dgm:linClrLst>
      <a:schemeClr val="accent6"/>
    </dgm:linClrLst>
    <dgm:effectClrLst/>
    <dgm:txLinClrLst/>
    <dgm:txFillClrLst meth="repeat">
      <a:schemeClr val="dk1"/>
    </dgm:txFillClrLst>
    <dgm:txEffectClrLst/>
  </dgm:styleLbl>
  <dgm:styleLbl name="fgAcc4">
    <dgm:fillClrLst meth="repeat">
      <a:schemeClr val="lt1">
        <a:alpha val="90000"/>
      </a:schemeClr>
    </dgm:fillClrLst>
    <dgm:linClrLst>
      <a:schemeClr val="accent1"/>
    </dgm:linClrLst>
    <dgm:effectClrLst/>
    <dgm:txLinClrLst/>
    <dgm:txFillClrLst meth="repeat">
      <a:schemeClr val="dk1"/>
    </dgm:txFillClrLst>
    <dgm:txEffectClrLst/>
  </dgm:styleLbl>
  <dgm:styleLbl name="bgShp">
    <dgm:fillClrLst meth="repeat">
      <a:schemeClr val="accent4">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4">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4">
        <a:tint val="50000"/>
        <a:alpha val="40000"/>
      </a:schemeClr>
    </dgm:fillClrLst>
    <dgm:linClrLst meth="repeat">
      <a:schemeClr val="accent4"/>
    </dgm:linClrLst>
    <dgm:effectClrLst/>
    <dgm:txLinClrLst/>
    <dgm:txFillClrLst meth="repeat">
      <a:schemeClr val="lt1"/>
    </dgm:txFillClrLst>
    <dgm:txEffectClrLst/>
  </dgm:styleLbl>
  <dgm:styleLbl name="fgShp">
    <dgm:fillClrLst meth="repeat">
      <a:schemeClr val="accent4">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0.xml><?xml version="1.0" encoding="utf-8"?>
<dgm:colorsDef xmlns:dgm="http://schemas.openxmlformats.org/drawingml/2006/diagram" xmlns:a="http://schemas.openxmlformats.org/drawingml/2006/main" uniqueId="urn:microsoft.com/office/officeart/2005/8/colors/colorful4">
  <dgm:title val=""/>
  <dgm:desc val=""/>
  <dgm:catLst>
    <dgm:cat type="colorful" pri="10400"/>
  </dgm:catLst>
  <dgm:styleLbl name="node0">
    <dgm:fillClrLst meth="repeat">
      <a:schemeClr val="accent3"/>
    </dgm:fillClrLst>
    <dgm:linClrLst meth="repeat">
      <a:schemeClr val="lt1"/>
    </dgm:linClrLst>
    <dgm:effectClrLst/>
    <dgm:txLinClrLst/>
    <dgm:txFillClrLst/>
    <dgm:txEffectClrLst/>
  </dgm:styleLbl>
  <dgm:styleLbl name="node1">
    <dgm:fillClrLst>
      <a:schemeClr val="accent4"/>
      <a:schemeClr val="accent5"/>
    </dgm:fillClrLst>
    <dgm:linClrLst meth="repeat">
      <a:schemeClr val="lt1"/>
    </dgm:linClrLst>
    <dgm:effectClrLst/>
    <dgm:txLinClrLst/>
    <dgm:txFillClrLst/>
    <dgm:txEffectClrLst/>
  </dgm:styleLbl>
  <dgm:styleLbl name="alignNode1">
    <dgm:fillClrLst>
      <a:schemeClr val="accent4"/>
      <a:schemeClr val="accent5"/>
    </dgm:fillClrLst>
    <dgm:linClrLst>
      <a:schemeClr val="accent4"/>
      <a:schemeClr val="accent5"/>
    </dgm:linClrLst>
    <dgm:effectClrLst/>
    <dgm:txLinClrLst/>
    <dgm:txFillClrLst/>
    <dgm:txEffectClrLst/>
  </dgm:styleLbl>
  <dgm:styleLbl name="lnNode1">
    <dgm:fillClrLst>
      <a:schemeClr val="accent4"/>
      <a:schemeClr val="accent5"/>
    </dgm:fillClrLst>
    <dgm:linClrLst meth="repeat">
      <a:schemeClr val="lt1"/>
    </dgm:linClrLst>
    <dgm:effectClrLst/>
    <dgm:txLinClrLst/>
    <dgm:txFillClrLst/>
    <dgm:txEffectClrLst/>
  </dgm:styleLbl>
  <dgm:styleLbl name="vennNode1">
    <dgm:fillClrLst>
      <a:schemeClr val="accent4">
        <a:alpha val="50000"/>
      </a:schemeClr>
      <a:schemeClr val="accent5">
        <a:alpha val="50000"/>
      </a:schemeClr>
    </dgm:fillClrLst>
    <dgm:linClrLst meth="repeat">
      <a:schemeClr val="lt1"/>
    </dgm:linClrLst>
    <dgm:effectClrLst/>
    <dgm:txLinClrLst/>
    <dgm:txFillClrLst/>
    <dgm:txEffectClrLst/>
  </dgm:styleLbl>
  <dgm:styleLbl name="node2">
    <dgm:fillClrLst>
      <a:schemeClr val="accent5"/>
    </dgm:fillClrLst>
    <dgm:linClrLst meth="repeat">
      <a:schemeClr val="lt1"/>
    </dgm:linClrLst>
    <dgm:effectClrLst/>
    <dgm:txLinClrLst/>
    <dgm:txFillClrLst/>
    <dgm:txEffectClrLst/>
  </dgm:styleLbl>
  <dgm:styleLbl name="node3">
    <dgm:fillClrLst>
      <a:schemeClr val="accent6"/>
    </dgm:fillClrLst>
    <dgm:linClrLst meth="repeat">
      <a:schemeClr val="lt1"/>
    </dgm:linClrLst>
    <dgm:effectClrLst/>
    <dgm:txLinClrLst/>
    <dgm:txFillClrLst/>
    <dgm:txEffectClrLst/>
  </dgm:styleLbl>
  <dgm:styleLbl name="node4">
    <dgm:fillClrLst>
      <a:schemeClr val="accent1"/>
    </dgm:fillClrLst>
    <dgm:linClrLst meth="repeat">
      <a:schemeClr val="lt1"/>
    </dgm:linClrLst>
    <dgm:effectClrLst/>
    <dgm:txLinClrLst/>
    <dgm:txFillClrLst/>
    <dgm:txEffectClrLst/>
  </dgm:styleLbl>
  <dgm:styleLbl name="fgImgPlace1">
    <dgm:fillClrLst>
      <a:schemeClr val="accent4">
        <a:tint val="50000"/>
      </a:schemeClr>
      <a:schemeClr val="accent5">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4">
        <a:tint val="50000"/>
      </a:schemeClr>
      <a:schemeClr val="accent5">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4">
        <a:tint val="50000"/>
      </a:schemeClr>
      <a:schemeClr val="accent5">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4"/>
      <a:schemeClr val="accent5"/>
    </dgm:fillClrLst>
    <dgm:linClrLst meth="repeat">
      <a:schemeClr val="lt1"/>
    </dgm:linClrLst>
    <dgm:effectClrLst/>
    <dgm:txLinClrLst/>
    <dgm:txFillClrLst/>
    <dgm:txEffectClrLst/>
  </dgm:styleLbl>
  <dgm:styleLbl name="fgSibTrans2D1">
    <dgm:fillClrLst>
      <a:schemeClr val="accent4"/>
      <a:schemeClr val="accent5"/>
    </dgm:fillClrLst>
    <dgm:linClrLst meth="repeat">
      <a:schemeClr val="lt1"/>
    </dgm:linClrLst>
    <dgm:effectClrLst/>
    <dgm:txLinClrLst/>
    <dgm:txFillClrLst meth="repeat">
      <a:schemeClr val="lt1"/>
    </dgm:txFillClrLst>
    <dgm:txEffectClrLst/>
  </dgm:styleLbl>
  <dgm:styleLbl name="bgSibTrans2D1">
    <dgm:fillClrLst>
      <a:schemeClr val="accent4"/>
      <a:schemeClr val="accent5"/>
    </dgm:fillClrLst>
    <dgm:linClrLst meth="repeat">
      <a:schemeClr val="lt1"/>
    </dgm:linClrLst>
    <dgm:effectClrLst/>
    <dgm:txLinClrLst/>
    <dgm:txFillClrLst meth="repeat">
      <a:schemeClr val="lt1"/>
    </dgm:txFillClrLst>
    <dgm:txEffectClrLst/>
  </dgm:styleLbl>
  <dgm:styleLbl name="sibTrans1D1">
    <dgm:fillClrLst/>
    <dgm:linClrLst>
      <a:schemeClr val="accent4"/>
      <a:schemeClr val="accent5"/>
    </dgm:linClrLst>
    <dgm:effectClrLst/>
    <dgm:txLinClrLst/>
    <dgm:txFillClrLst meth="repeat">
      <a:schemeClr val="tx1"/>
    </dgm:txFillClrLst>
    <dgm:txEffectClrLst/>
  </dgm:styleLbl>
  <dgm:styleLbl name="callout">
    <dgm:fillClrLst meth="repeat">
      <a:schemeClr val="accent4"/>
    </dgm:fillClrLst>
    <dgm:linClrLst meth="repeat">
      <a:schemeClr val="accent4">
        <a:tint val="50000"/>
      </a:schemeClr>
    </dgm:linClrLst>
    <dgm:effectClrLst/>
    <dgm:txLinClrLst/>
    <dgm:txFillClrLst meth="repeat">
      <a:schemeClr val="tx1"/>
    </dgm:txFillClrLst>
    <dgm:txEffectClrLst/>
  </dgm:styleLbl>
  <dgm:styleLbl name="asst0">
    <dgm:fillClrLst meth="repeat">
      <a:schemeClr val="accent4"/>
    </dgm:fillClrLst>
    <dgm:linClrLst meth="repeat">
      <a:schemeClr val="lt1">
        <a:shade val="80000"/>
      </a:schemeClr>
    </dgm:linClrLst>
    <dgm:effectClrLst/>
    <dgm:txLinClrLst/>
    <dgm:txFillClrLst/>
    <dgm:txEffectClrLst/>
  </dgm:styleLbl>
  <dgm:styleLbl name="asst1">
    <dgm:fillClrLst meth="repeat">
      <a:schemeClr val="accent5"/>
    </dgm:fillClrLst>
    <dgm:linClrLst meth="repeat">
      <a:schemeClr val="lt1">
        <a:shade val="80000"/>
      </a:schemeClr>
    </dgm:linClrLst>
    <dgm:effectClrLst/>
    <dgm:txLinClrLst/>
    <dgm:txFillClrLst/>
    <dgm:txEffectClrLst/>
  </dgm:styleLbl>
  <dgm:styleLbl name="asst2">
    <dgm:fillClrLst>
      <a:schemeClr val="accent6"/>
    </dgm:fillClrLst>
    <dgm:linClrLst meth="repeat">
      <a:schemeClr val="lt1"/>
    </dgm:linClrLst>
    <dgm:effectClrLst/>
    <dgm:txLinClrLst/>
    <dgm:txFillClrLst/>
    <dgm:txEffectClrLst/>
  </dgm:styleLbl>
  <dgm:styleLbl name="asst3">
    <dgm:fillClrLst>
      <a:schemeClr val="accent1"/>
    </dgm:fillClrLst>
    <dgm:linClrLst meth="repeat">
      <a:schemeClr val="lt1"/>
    </dgm:linClrLst>
    <dgm:effectClrLst/>
    <dgm:txLinClrLst/>
    <dgm:txFillClrLst/>
    <dgm:txEffectClrLst/>
  </dgm:styleLbl>
  <dgm:styleLbl name="asst4">
    <dgm:fillClrLst>
      <a:schemeClr val="accent2"/>
    </dgm:fillClrLst>
    <dgm:linClrLst meth="repeat">
      <a:schemeClr val="lt1"/>
    </dgm:linClrLst>
    <dgm:effectClrLst/>
    <dgm:txLinClrLst/>
    <dgm:txFillClrLst/>
    <dgm:txEffectClrLst/>
  </dgm:styleLbl>
  <dgm:styleLbl name="parChTrans2D1">
    <dgm:fillClrLst meth="repeat">
      <a:schemeClr val="accent4"/>
    </dgm:fillClrLst>
    <dgm:linClrLst meth="repeat">
      <a:schemeClr val="lt1"/>
    </dgm:linClrLst>
    <dgm:effectClrLst/>
    <dgm:txLinClrLst/>
    <dgm:txFillClrLst meth="repeat">
      <a:schemeClr val="lt1"/>
    </dgm:txFillClrLst>
    <dgm:txEffectClrLst/>
  </dgm:styleLbl>
  <dgm:styleLbl name="parChTrans2D2">
    <dgm:fillClrLst meth="repeat">
      <a:schemeClr val="accent5"/>
    </dgm:fillClrLst>
    <dgm:linClrLst meth="repeat">
      <a:schemeClr val="lt1"/>
    </dgm:linClrLst>
    <dgm:effectClrLst/>
    <dgm:txLinClrLst/>
    <dgm:txFillClrLst/>
    <dgm:txEffectClrLst/>
  </dgm:styleLbl>
  <dgm:styleLbl name="parChTrans2D3">
    <dgm:fillClrLst meth="repeat">
      <a:schemeClr val="accent5"/>
    </dgm:fillClrLst>
    <dgm:linClrLst meth="repeat">
      <a:schemeClr val="lt1"/>
    </dgm:linClrLst>
    <dgm:effectClrLst/>
    <dgm:txLinClrLst/>
    <dgm:txFillClrLst/>
    <dgm:txEffectClrLst/>
  </dgm:styleLbl>
  <dgm:styleLbl name="parChTrans2D4">
    <dgm:fillClrLst meth="repeat">
      <a:schemeClr val="accent6"/>
    </dgm:fillClrLst>
    <dgm:linClrLst meth="repeat">
      <a:schemeClr val="lt1"/>
    </dgm:linClrLst>
    <dgm:effectClrLst/>
    <dgm:txLinClrLst/>
    <dgm:txFillClrLst meth="repeat">
      <a:schemeClr val="lt1"/>
    </dgm:txFillClrLst>
    <dgm:txEffectClrLst/>
  </dgm:styleLbl>
  <dgm:styleLbl name="parChTrans1D1">
    <dgm:fillClrLst meth="repeat">
      <a:schemeClr val="accent4"/>
    </dgm:fillClrLst>
    <dgm:linClrLst meth="repeat">
      <a:schemeClr val="accent4"/>
    </dgm:linClrLst>
    <dgm:effectClrLst/>
    <dgm:txLinClrLst/>
    <dgm:txFillClrLst meth="repeat">
      <a:schemeClr val="tx1"/>
    </dgm:txFillClrLst>
    <dgm:txEffectClrLst/>
  </dgm:styleLbl>
  <dgm:styleLbl name="parChTrans1D2">
    <dgm:fillClrLst meth="repeat">
      <a:schemeClr val="accent4">
        <a:tint val="90000"/>
      </a:schemeClr>
    </dgm:fillClrLst>
    <dgm:linClrLst meth="repeat">
      <a:schemeClr val="accent5"/>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6"/>
    </dgm:linClrLst>
    <dgm:effectClrLst/>
    <dgm:txLinClrLst/>
    <dgm:txFillClrLst meth="repeat">
      <a:schemeClr val="tx1"/>
    </dgm:txFillClrLst>
    <dgm:txEffectClrLst/>
  </dgm:styleLbl>
  <dgm:styleLbl name="parChTrans1D4">
    <dgm:fillClrLst meth="repeat">
      <a:schemeClr val="accent4">
        <a:tint val="50000"/>
      </a:schemeClr>
    </dgm:fillClrLst>
    <dgm:linClrLst meth="repeat">
      <a:schemeClr val="accent1"/>
    </dgm:linClrLst>
    <dgm:effectClrLst/>
    <dgm:txLinClrLst/>
    <dgm:txFillClrLst meth="repeat">
      <a:schemeClr val="tx1"/>
    </dgm:txFillClrLst>
    <dgm:txEffectClrLst/>
  </dgm:styleLbl>
  <dgm:styleLbl name="fg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conFg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align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4"/>
    </dgm:linClrLst>
    <dgm:effectClrLst/>
    <dgm:txLinClrLst/>
    <dgm:txFillClrLst meth="repeat">
      <a:schemeClr val="dk1"/>
    </dgm:txFillClrLst>
    <dgm:txEffectClrLst/>
  </dgm:styleLbl>
  <dgm:styleLbl name="bg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solidFgAcc1">
    <dgm:fillClrLst meth="repeat">
      <a:schemeClr val="lt1"/>
    </dgm:fillClrLst>
    <dgm:linClrLst>
      <a:schemeClr val="accent4"/>
      <a:schemeClr val="accent5"/>
    </dgm:linClrLst>
    <dgm:effectClrLst/>
    <dgm:txLinClrLst/>
    <dgm:txFillClrLst meth="repeat">
      <a:schemeClr val="dk1"/>
    </dgm:txFillClrLst>
    <dgm:txEffectClrLst/>
  </dgm:styleLbl>
  <dgm:styleLbl name="solidAlignAcc1">
    <dgm:fillClrLst meth="repeat">
      <a:schemeClr val="lt1"/>
    </dgm:fillClrLst>
    <dgm:linClrLst>
      <a:schemeClr val="accent4"/>
      <a:schemeClr val="accent5"/>
    </dgm:linClrLst>
    <dgm:effectClrLst/>
    <dgm:txLinClrLst/>
    <dgm:txFillClrLst meth="repeat">
      <a:schemeClr val="dk1"/>
    </dgm:txFillClrLst>
    <dgm:txEffectClrLst/>
  </dgm:styleLbl>
  <dgm:styleLbl name="solidBgAcc1">
    <dgm:fillClrLst meth="repeat">
      <a:schemeClr val="lt1"/>
    </dgm:fillClrLst>
    <dgm:linClrLst>
      <a:schemeClr val="accent4"/>
      <a:schemeClr val="accent5"/>
    </dgm:linClrLst>
    <dgm:effectClrLst/>
    <dgm:txLinClrLst/>
    <dgm:txFillClrLst meth="repeat">
      <a:schemeClr val="dk1"/>
    </dgm:txFillClrLst>
    <dgm:txEffectClrLst/>
  </dgm:styleLbl>
  <dgm:styleLbl name="fgAccFollowNode1">
    <dgm:fillClrLst>
      <a:schemeClr val="accent4">
        <a:tint val="40000"/>
        <a:alpha val="90000"/>
      </a:schemeClr>
      <a:schemeClr val="accent5">
        <a:tint val="40000"/>
        <a:alpha val="90000"/>
      </a:schemeClr>
    </dgm:fillClrLst>
    <dgm:linClrLst>
      <a:schemeClr val="accent4">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4">
        <a:tint val="40000"/>
        <a:alpha val="90000"/>
      </a:schemeClr>
      <a:schemeClr val="accent5">
        <a:tint val="40000"/>
        <a:alpha val="90000"/>
      </a:schemeClr>
    </dgm:fillClrLst>
    <dgm:linClrLst>
      <a:schemeClr val="accent4">
        <a:tint val="40000"/>
        <a:alpha val="90000"/>
      </a:schemeClr>
      <a:schemeClr val="accent5">
        <a:tint val="40000"/>
        <a:alpha val="90000"/>
      </a:schemeClr>
    </dgm:linClrLst>
    <dgm:effectClrLst/>
    <dgm:txLinClrLst/>
    <dgm:txFillClrLst meth="repeat">
      <a:schemeClr val="dk1"/>
    </dgm:txFillClrLst>
    <dgm:txEffectClrLst/>
  </dgm:styleLbl>
  <dgm:styleLbl name="bgAccFollowNode1">
    <dgm:fillClrLst>
      <a:schemeClr val="accent4">
        <a:tint val="40000"/>
        <a:alpha val="90000"/>
      </a:schemeClr>
      <a:schemeClr val="accent5">
        <a:tint val="40000"/>
        <a:alpha val="90000"/>
      </a:schemeClr>
    </dgm:fillClrLst>
    <dgm:linClrLst>
      <a:schemeClr val="accent4">
        <a:tint val="40000"/>
        <a:alpha val="90000"/>
      </a:schemeClr>
      <a:schemeClr val="accent5">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3"/>
    </dgm:linClrLst>
    <dgm:effectClrLst/>
    <dgm:txLinClrLst/>
    <dgm:txFillClrLst meth="repeat">
      <a:schemeClr val="dk1"/>
    </dgm:txFillClrLst>
    <dgm:txEffectClrLst/>
  </dgm:styleLbl>
  <dgm:styleLbl name="fgAcc2">
    <dgm:fillClrLst meth="repeat">
      <a:schemeClr val="lt1">
        <a:alpha val="90000"/>
      </a:schemeClr>
    </dgm:fillClrLst>
    <dgm:linClrLst>
      <a:schemeClr val="accent5"/>
    </dgm:linClrLst>
    <dgm:effectClrLst/>
    <dgm:txLinClrLst/>
    <dgm:txFillClrLst meth="repeat">
      <a:schemeClr val="dk1"/>
    </dgm:txFillClrLst>
    <dgm:txEffectClrLst/>
  </dgm:styleLbl>
  <dgm:styleLbl name="fgAcc3">
    <dgm:fillClrLst meth="repeat">
      <a:schemeClr val="lt1">
        <a:alpha val="90000"/>
      </a:schemeClr>
    </dgm:fillClrLst>
    <dgm:linClrLst>
      <a:schemeClr val="accent6"/>
    </dgm:linClrLst>
    <dgm:effectClrLst/>
    <dgm:txLinClrLst/>
    <dgm:txFillClrLst meth="repeat">
      <a:schemeClr val="dk1"/>
    </dgm:txFillClrLst>
    <dgm:txEffectClrLst/>
  </dgm:styleLbl>
  <dgm:styleLbl name="fgAcc4">
    <dgm:fillClrLst meth="repeat">
      <a:schemeClr val="lt1">
        <a:alpha val="90000"/>
      </a:schemeClr>
    </dgm:fillClrLst>
    <dgm:linClrLst>
      <a:schemeClr val="accent1"/>
    </dgm:linClrLst>
    <dgm:effectClrLst/>
    <dgm:txLinClrLst/>
    <dgm:txFillClrLst meth="repeat">
      <a:schemeClr val="dk1"/>
    </dgm:txFillClrLst>
    <dgm:txEffectClrLst/>
  </dgm:styleLbl>
  <dgm:styleLbl name="bgShp">
    <dgm:fillClrLst meth="repeat">
      <a:schemeClr val="accent4">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4">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4">
        <a:tint val="50000"/>
        <a:alpha val="40000"/>
      </a:schemeClr>
    </dgm:fillClrLst>
    <dgm:linClrLst meth="repeat">
      <a:schemeClr val="accent4"/>
    </dgm:linClrLst>
    <dgm:effectClrLst/>
    <dgm:txLinClrLst/>
    <dgm:txFillClrLst meth="repeat">
      <a:schemeClr val="lt1"/>
    </dgm:txFillClrLst>
    <dgm:txEffectClrLst/>
  </dgm:styleLbl>
  <dgm:styleLbl name="fgShp">
    <dgm:fillClrLst meth="repeat">
      <a:schemeClr val="accent4">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1.xml><?xml version="1.0" encoding="utf-8"?>
<dgm:colorsDef xmlns:dgm="http://schemas.openxmlformats.org/drawingml/2006/diagram" xmlns:a="http://schemas.openxmlformats.org/drawingml/2006/main" uniqueId="urn:microsoft.com/office/officeart/2005/8/colors/colorful3">
  <dgm:title val=""/>
  <dgm:desc val=""/>
  <dgm:catLst>
    <dgm:cat type="colorful" pri="10300"/>
  </dgm:catLst>
  <dgm:styleLbl name="node0">
    <dgm:fillClrLst meth="repeat">
      <a:schemeClr val="accent2"/>
    </dgm:fillClrLst>
    <dgm:linClrLst meth="repeat">
      <a:schemeClr val="lt1"/>
    </dgm:linClrLst>
    <dgm:effectClrLst/>
    <dgm:txLinClrLst/>
    <dgm:txFillClrLst/>
    <dgm:txEffectClrLst/>
  </dgm:styleLbl>
  <dgm:styleLbl name="node1">
    <dgm:fillClrLst>
      <a:schemeClr val="accent3"/>
      <a:schemeClr val="accent4"/>
    </dgm:fillClrLst>
    <dgm:linClrLst meth="repeat">
      <a:schemeClr val="lt1"/>
    </dgm:linClrLst>
    <dgm:effectClrLst/>
    <dgm:txLinClrLst/>
    <dgm:txFillClrLst/>
    <dgm:txEffectClrLst/>
  </dgm:styleLbl>
  <dgm:styleLbl name="alignNode1">
    <dgm:fillClrLst>
      <a:schemeClr val="accent3"/>
      <a:schemeClr val="accent4"/>
    </dgm:fillClrLst>
    <dgm:linClrLst>
      <a:schemeClr val="accent3"/>
      <a:schemeClr val="accent4"/>
    </dgm:linClrLst>
    <dgm:effectClrLst/>
    <dgm:txLinClrLst/>
    <dgm:txFillClrLst/>
    <dgm:txEffectClrLst/>
  </dgm:styleLbl>
  <dgm:styleLbl name="lnNode1">
    <dgm:fillClrLst>
      <a:schemeClr val="accent3"/>
      <a:schemeClr val="accent4"/>
    </dgm:fillClrLst>
    <dgm:linClrLst meth="repeat">
      <a:schemeClr val="lt1"/>
    </dgm:linClrLst>
    <dgm:effectClrLst/>
    <dgm:txLinClrLst/>
    <dgm:txFillClrLst/>
    <dgm:txEffectClrLst/>
  </dgm:styleLbl>
  <dgm:styleLbl name="vennNode1">
    <dgm:fillClrLst>
      <a:schemeClr val="accent3">
        <a:alpha val="50000"/>
      </a:schemeClr>
      <a:schemeClr val="accent4">
        <a:alpha val="50000"/>
      </a:schemeClr>
    </dgm:fillClrLst>
    <dgm:linClrLst meth="repeat">
      <a:schemeClr val="lt1"/>
    </dgm:linClrLst>
    <dgm:effectClrLst/>
    <dgm:txLinClrLst/>
    <dgm:txFillClrLst/>
    <dgm:txEffectClrLst/>
  </dgm:styleLbl>
  <dgm:styleLbl name="node2">
    <dgm:fillClrLst>
      <a:schemeClr val="accent4"/>
    </dgm:fillClrLst>
    <dgm:linClrLst meth="repeat">
      <a:schemeClr val="lt1"/>
    </dgm:linClrLst>
    <dgm:effectClrLst/>
    <dgm:txLinClrLst/>
    <dgm:txFillClrLst/>
    <dgm:txEffectClrLst/>
  </dgm:styleLbl>
  <dgm:styleLbl name="node3">
    <dgm:fillClrLst>
      <a:schemeClr val="accent5"/>
    </dgm:fillClrLst>
    <dgm:linClrLst meth="repeat">
      <a:schemeClr val="lt1"/>
    </dgm:linClrLst>
    <dgm:effectClrLst/>
    <dgm:txLinClrLst/>
    <dgm:txFillClrLst/>
    <dgm:txEffectClrLst/>
  </dgm:styleLbl>
  <dgm:styleLbl name="node4">
    <dgm:fillClrLst>
      <a:schemeClr val="accent6"/>
    </dgm:fillClrLst>
    <dgm:linClrLst meth="repeat">
      <a:schemeClr val="lt1"/>
    </dgm:linClrLst>
    <dgm:effectClrLst/>
    <dgm:txLinClrLst/>
    <dgm:txFillClrLst/>
    <dgm:txEffectClrLst/>
  </dgm:styleLbl>
  <dgm:styleLbl name="fgImgPlace1">
    <dgm:fillClrLst>
      <a:schemeClr val="accent3">
        <a:tint val="50000"/>
      </a:schemeClr>
      <a:schemeClr val="accent4">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3">
        <a:tint val="50000"/>
      </a:schemeClr>
      <a:schemeClr val="accent4">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3">
        <a:tint val="50000"/>
      </a:schemeClr>
      <a:schemeClr val="accent4">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3"/>
      <a:schemeClr val="accent4"/>
    </dgm:fillClrLst>
    <dgm:linClrLst meth="repeat">
      <a:schemeClr val="lt1"/>
    </dgm:linClrLst>
    <dgm:effectClrLst/>
    <dgm:txLinClrLst/>
    <dgm:txFillClrLst/>
    <dgm:txEffectClrLst/>
  </dgm:styleLbl>
  <dgm:styleLbl name="fgSibTrans2D1">
    <dgm:fillClrLst>
      <a:schemeClr val="accent3"/>
      <a:schemeClr val="accent4"/>
    </dgm:fillClrLst>
    <dgm:linClrLst meth="repeat">
      <a:schemeClr val="lt1"/>
    </dgm:linClrLst>
    <dgm:effectClrLst/>
    <dgm:txLinClrLst/>
    <dgm:txFillClrLst meth="repeat">
      <a:schemeClr val="lt1"/>
    </dgm:txFillClrLst>
    <dgm:txEffectClrLst/>
  </dgm:styleLbl>
  <dgm:styleLbl name="bgSibTrans2D1">
    <dgm:fillClrLst>
      <a:schemeClr val="accent3"/>
      <a:schemeClr val="accent4"/>
    </dgm:fillClrLst>
    <dgm:linClrLst meth="repeat">
      <a:schemeClr val="lt1"/>
    </dgm:linClrLst>
    <dgm:effectClrLst/>
    <dgm:txLinClrLst/>
    <dgm:txFillClrLst meth="repeat">
      <a:schemeClr val="lt1"/>
    </dgm:txFillClrLst>
    <dgm:txEffectClrLst/>
  </dgm:styleLbl>
  <dgm:styleLbl name="sibTrans1D1">
    <dgm:fillClrLst/>
    <dgm:linClrLst>
      <a:schemeClr val="accent3"/>
      <a:schemeClr val="accent4"/>
    </dgm:linClrLst>
    <dgm:effectClrLst/>
    <dgm:txLinClrLst/>
    <dgm:txFillClrLst meth="repeat">
      <a:schemeClr val="tx1"/>
    </dgm:txFillClrLst>
    <dgm:txEffectClrLst/>
  </dgm:styleLbl>
  <dgm:styleLbl name="callout">
    <dgm:fillClrLst meth="repeat">
      <a:schemeClr val="accent3"/>
    </dgm:fillClrLst>
    <dgm:linClrLst meth="repeat">
      <a:schemeClr val="accent3">
        <a:tint val="50000"/>
      </a:schemeClr>
    </dgm:linClrLst>
    <dgm:effectClrLst/>
    <dgm:txLinClrLst/>
    <dgm:txFillClrLst meth="repeat">
      <a:schemeClr val="tx1"/>
    </dgm:txFillClrLst>
    <dgm:txEffectClrLst/>
  </dgm:styleLbl>
  <dgm:styleLbl name="asst0">
    <dgm:fillClrLst meth="repeat">
      <a:schemeClr val="accent3"/>
    </dgm:fillClrLst>
    <dgm:linClrLst meth="repeat">
      <a:schemeClr val="lt1">
        <a:shade val="80000"/>
      </a:schemeClr>
    </dgm:linClrLst>
    <dgm:effectClrLst/>
    <dgm:txLinClrLst/>
    <dgm:txFillClrLst/>
    <dgm:txEffectClrLst/>
  </dgm:styleLbl>
  <dgm:styleLbl name="asst1">
    <dgm:fillClrLst meth="repeat">
      <a:schemeClr val="accent4"/>
    </dgm:fillClrLst>
    <dgm:linClrLst meth="repeat">
      <a:schemeClr val="lt1">
        <a:shade val="80000"/>
      </a:schemeClr>
    </dgm:linClrLst>
    <dgm:effectClrLst/>
    <dgm:txLinClrLst/>
    <dgm:txFillClrLst/>
    <dgm:txEffectClrLst/>
  </dgm:styleLbl>
  <dgm:styleLbl name="asst2">
    <dgm:fillClrLst>
      <a:schemeClr val="accent5"/>
    </dgm:fillClrLst>
    <dgm:linClrLst meth="repeat">
      <a:schemeClr val="lt1"/>
    </dgm:linClrLst>
    <dgm:effectClrLst/>
    <dgm:txLinClrLst/>
    <dgm:txFillClrLst/>
    <dgm:txEffectClrLst/>
  </dgm:styleLbl>
  <dgm:styleLbl name="asst3">
    <dgm:fillClrLst>
      <a:schemeClr val="accent6"/>
    </dgm:fillClrLst>
    <dgm:linClrLst meth="repeat">
      <a:schemeClr val="lt1"/>
    </dgm:linClrLst>
    <dgm:effectClrLst/>
    <dgm:txLinClrLst/>
    <dgm:txFillClrLst/>
    <dgm:txEffectClrLst/>
  </dgm:styleLbl>
  <dgm:styleLbl name="asst4">
    <dgm:fillClrLst>
      <a:schemeClr val="accent1"/>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3"/>
    </dgm:fillClrLst>
    <dgm:linClrLst meth="repeat">
      <a:schemeClr val="accent3"/>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4"/>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5"/>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6"/>
    </dgm:linClrLst>
    <dgm:effectClrLst/>
    <dgm:txLinClrLst/>
    <dgm:txFillClrLst meth="repeat">
      <a:schemeClr val="tx1"/>
    </dgm:txFillClrLst>
    <dgm:txEffectClrLst/>
  </dgm:styleLbl>
  <dgm:styleLbl name="fg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conFg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align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solidFgAcc1">
    <dgm:fillClrLst meth="repeat">
      <a:schemeClr val="lt1"/>
    </dgm:fillClrLst>
    <dgm:linClrLst>
      <a:schemeClr val="accent3"/>
      <a:schemeClr val="accent4"/>
    </dgm:linClrLst>
    <dgm:effectClrLst/>
    <dgm:txLinClrLst/>
    <dgm:txFillClrLst meth="repeat">
      <a:schemeClr val="dk1"/>
    </dgm:txFillClrLst>
    <dgm:txEffectClrLst/>
  </dgm:styleLbl>
  <dgm:styleLbl name="solidAlignAcc1">
    <dgm:fillClrLst meth="repeat">
      <a:schemeClr val="lt1"/>
    </dgm:fillClrLst>
    <dgm:linClrLst>
      <a:schemeClr val="accent3"/>
      <a:schemeClr val="accent4"/>
    </dgm:linClrLst>
    <dgm:effectClrLst/>
    <dgm:txLinClrLst/>
    <dgm:txFillClrLst meth="repeat">
      <a:schemeClr val="dk1"/>
    </dgm:txFillClrLst>
    <dgm:txEffectClrLst/>
  </dgm:styleLbl>
  <dgm:styleLbl name="solidBgAcc1">
    <dgm:fillClrLst meth="repeat">
      <a:schemeClr val="lt1"/>
    </dgm:fillClrLst>
    <dgm:linClrLst>
      <a:schemeClr val="accent3"/>
      <a:schemeClr val="accent4"/>
    </dgm:linClrLst>
    <dgm:effectClrLst/>
    <dgm:txLinClrLst/>
    <dgm:txFillClrLst meth="repeat">
      <a:schemeClr val="dk1"/>
    </dgm:txFillClrLst>
    <dgm:txEffectClrLst/>
  </dgm:styleLbl>
  <dgm:styleLbl name="fgAccFollowNode1">
    <dgm:fillClrLst>
      <a:schemeClr val="accent3">
        <a:tint val="40000"/>
        <a:alpha val="90000"/>
      </a:schemeClr>
      <a:schemeClr val="accent4">
        <a:tint val="40000"/>
        <a:alpha val="90000"/>
      </a:schemeClr>
    </dgm:fillClrLst>
    <dgm:linClrLst>
      <a:schemeClr val="accent3">
        <a:tint val="40000"/>
        <a:alpha val="90000"/>
      </a:schemeClr>
      <a:schemeClr val="accent4">
        <a:tint val="40000"/>
        <a:alpha val="90000"/>
      </a:schemeClr>
    </dgm:linClrLst>
    <dgm:effectClrLst/>
    <dgm:txLinClrLst/>
    <dgm:txFillClrLst meth="repeat">
      <a:schemeClr val="dk1"/>
    </dgm:txFillClrLst>
    <dgm:txEffectClrLst/>
  </dgm:styleLbl>
  <dgm:styleLbl name="alignAccFollowNode1">
    <dgm:fillClrLst>
      <a:schemeClr val="accent3">
        <a:tint val="40000"/>
        <a:alpha val="90000"/>
      </a:schemeClr>
      <a:schemeClr val="accent4">
        <a:tint val="40000"/>
        <a:alpha val="90000"/>
      </a:schemeClr>
    </dgm:fillClrLst>
    <dgm:linClrLst>
      <a:schemeClr val="accent3">
        <a:tint val="40000"/>
        <a:alpha val="90000"/>
      </a:schemeClr>
      <a:schemeClr val="accent4">
        <a:tint val="40000"/>
        <a:alpha val="90000"/>
      </a:schemeClr>
    </dgm:linClrLst>
    <dgm:effectClrLst/>
    <dgm:txLinClrLst/>
    <dgm:txFillClrLst meth="repeat">
      <a:schemeClr val="dk1"/>
    </dgm:txFillClrLst>
    <dgm:txEffectClrLst/>
  </dgm:styleLbl>
  <dgm:styleLbl name="bgAccFollowNode1">
    <dgm:fillClrLst>
      <a:schemeClr val="accent3">
        <a:tint val="40000"/>
        <a:alpha val="90000"/>
      </a:schemeClr>
      <a:schemeClr val="accent4">
        <a:tint val="40000"/>
        <a:alpha val="90000"/>
      </a:schemeClr>
    </dgm:fillClrLst>
    <dgm:linClrLst>
      <a:schemeClr val="accent3">
        <a:tint val="40000"/>
        <a:alpha val="90000"/>
      </a:schemeClr>
      <a:schemeClr val="accent4">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2"/>
    </dgm:linClrLst>
    <dgm:effectClrLst/>
    <dgm:txLinClrLst/>
    <dgm:txFillClrLst meth="repeat">
      <a:schemeClr val="dk1"/>
    </dgm:txFillClrLst>
    <dgm:txEffectClrLst/>
  </dgm:styleLbl>
  <dgm:styleLbl name="fgAcc2">
    <dgm:fillClrLst meth="repeat">
      <a:schemeClr val="lt1">
        <a:alpha val="90000"/>
      </a:schemeClr>
    </dgm:fillClrLst>
    <dgm:linClrLst>
      <a:schemeClr val="accent4"/>
    </dgm:linClrLst>
    <dgm:effectClrLst/>
    <dgm:txLinClrLst/>
    <dgm:txFillClrLst meth="repeat">
      <a:schemeClr val="dk1"/>
    </dgm:txFillClrLst>
    <dgm:txEffectClrLst/>
  </dgm:styleLbl>
  <dgm:styleLbl name="fgAcc3">
    <dgm:fillClrLst meth="repeat">
      <a:schemeClr val="lt1">
        <a:alpha val="90000"/>
      </a:schemeClr>
    </dgm:fillClrLst>
    <dgm:linClrLst>
      <a:schemeClr val="accent5"/>
    </dgm:linClrLst>
    <dgm:effectClrLst/>
    <dgm:txLinClrLst/>
    <dgm:txFillClrLst meth="repeat">
      <a:schemeClr val="dk1"/>
    </dgm:txFillClrLst>
    <dgm:txEffectClrLst/>
  </dgm:styleLbl>
  <dgm:styleLbl name="fgAcc4">
    <dgm:fillClrLst meth="repeat">
      <a:schemeClr val="lt1">
        <a:alpha val="90000"/>
      </a:schemeClr>
    </dgm:fillClrLst>
    <dgm:linClrLst>
      <a:schemeClr val="accent6"/>
    </dgm:linClrLst>
    <dgm:effectClrLst/>
    <dgm:txLinClrLst/>
    <dgm:txFillClrLst meth="repeat">
      <a:schemeClr val="dk1"/>
    </dgm:txFillClrLst>
    <dgm:txEffectClrLst/>
  </dgm:styleLbl>
  <dgm:styleLbl name="bgShp">
    <dgm:fillClrLst meth="repeat">
      <a:schemeClr val="accent3">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3">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3"/>
    </dgm:linClrLst>
    <dgm:effectClrLst/>
    <dgm:txLinClrLst/>
    <dgm:txFillClrLst meth="repeat">
      <a:schemeClr val="lt1"/>
    </dgm:txFillClrLst>
    <dgm:txEffectClrLst/>
  </dgm:styleLbl>
  <dgm:styleLbl name="fgShp">
    <dgm:fillClrLst meth="repeat">
      <a:schemeClr val="accent3">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2.xml><?xml version="1.0" encoding="utf-8"?>
<dgm:colorsDef xmlns:dgm="http://schemas.openxmlformats.org/drawingml/2006/diagram" xmlns:a="http://schemas.openxmlformats.org/drawingml/2006/main" uniqueId="urn:microsoft.com/office/officeart/2005/8/colors/colorful3">
  <dgm:title val=""/>
  <dgm:desc val=""/>
  <dgm:catLst>
    <dgm:cat type="colorful" pri="10300"/>
  </dgm:catLst>
  <dgm:styleLbl name="node0">
    <dgm:fillClrLst meth="repeat">
      <a:schemeClr val="accent2"/>
    </dgm:fillClrLst>
    <dgm:linClrLst meth="repeat">
      <a:schemeClr val="lt1"/>
    </dgm:linClrLst>
    <dgm:effectClrLst/>
    <dgm:txLinClrLst/>
    <dgm:txFillClrLst/>
    <dgm:txEffectClrLst/>
  </dgm:styleLbl>
  <dgm:styleLbl name="node1">
    <dgm:fillClrLst>
      <a:schemeClr val="accent3"/>
      <a:schemeClr val="accent4"/>
    </dgm:fillClrLst>
    <dgm:linClrLst meth="repeat">
      <a:schemeClr val="lt1"/>
    </dgm:linClrLst>
    <dgm:effectClrLst/>
    <dgm:txLinClrLst/>
    <dgm:txFillClrLst/>
    <dgm:txEffectClrLst/>
  </dgm:styleLbl>
  <dgm:styleLbl name="alignNode1">
    <dgm:fillClrLst>
      <a:schemeClr val="accent3"/>
      <a:schemeClr val="accent4"/>
    </dgm:fillClrLst>
    <dgm:linClrLst>
      <a:schemeClr val="accent3"/>
      <a:schemeClr val="accent4"/>
    </dgm:linClrLst>
    <dgm:effectClrLst/>
    <dgm:txLinClrLst/>
    <dgm:txFillClrLst/>
    <dgm:txEffectClrLst/>
  </dgm:styleLbl>
  <dgm:styleLbl name="lnNode1">
    <dgm:fillClrLst>
      <a:schemeClr val="accent3"/>
      <a:schemeClr val="accent4"/>
    </dgm:fillClrLst>
    <dgm:linClrLst meth="repeat">
      <a:schemeClr val="lt1"/>
    </dgm:linClrLst>
    <dgm:effectClrLst/>
    <dgm:txLinClrLst/>
    <dgm:txFillClrLst/>
    <dgm:txEffectClrLst/>
  </dgm:styleLbl>
  <dgm:styleLbl name="vennNode1">
    <dgm:fillClrLst>
      <a:schemeClr val="accent3">
        <a:alpha val="50000"/>
      </a:schemeClr>
      <a:schemeClr val="accent4">
        <a:alpha val="50000"/>
      </a:schemeClr>
    </dgm:fillClrLst>
    <dgm:linClrLst meth="repeat">
      <a:schemeClr val="lt1"/>
    </dgm:linClrLst>
    <dgm:effectClrLst/>
    <dgm:txLinClrLst/>
    <dgm:txFillClrLst/>
    <dgm:txEffectClrLst/>
  </dgm:styleLbl>
  <dgm:styleLbl name="node2">
    <dgm:fillClrLst>
      <a:schemeClr val="accent4"/>
    </dgm:fillClrLst>
    <dgm:linClrLst meth="repeat">
      <a:schemeClr val="lt1"/>
    </dgm:linClrLst>
    <dgm:effectClrLst/>
    <dgm:txLinClrLst/>
    <dgm:txFillClrLst/>
    <dgm:txEffectClrLst/>
  </dgm:styleLbl>
  <dgm:styleLbl name="node3">
    <dgm:fillClrLst>
      <a:schemeClr val="accent5"/>
    </dgm:fillClrLst>
    <dgm:linClrLst meth="repeat">
      <a:schemeClr val="lt1"/>
    </dgm:linClrLst>
    <dgm:effectClrLst/>
    <dgm:txLinClrLst/>
    <dgm:txFillClrLst/>
    <dgm:txEffectClrLst/>
  </dgm:styleLbl>
  <dgm:styleLbl name="node4">
    <dgm:fillClrLst>
      <a:schemeClr val="accent6"/>
    </dgm:fillClrLst>
    <dgm:linClrLst meth="repeat">
      <a:schemeClr val="lt1"/>
    </dgm:linClrLst>
    <dgm:effectClrLst/>
    <dgm:txLinClrLst/>
    <dgm:txFillClrLst/>
    <dgm:txEffectClrLst/>
  </dgm:styleLbl>
  <dgm:styleLbl name="fgImgPlace1">
    <dgm:fillClrLst>
      <a:schemeClr val="accent3">
        <a:tint val="50000"/>
      </a:schemeClr>
      <a:schemeClr val="accent4">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3">
        <a:tint val="50000"/>
      </a:schemeClr>
      <a:schemeClr val="accent4">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3">
        <a:tint val="50000"/>
      </a:schemeClr>
      <a:schemeClr val="accent4">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3"/>
      <a:schemeClr val="accent4"/>
    </dgm:fillClrLst>
    <dgm:linClrLst meth="repeat">
      <a:schemeClr val="lt1"/>
    </dgm:linClrLst>
    <dgm:effectClrLst/>
    <dgm:txLinClrLst/>
    <dgm:txFillClrLst/>
    <dgm:txEffectClrLst/>
  </dgm:styleLbl>
  <dgm:styleLbl name="fgSibTrans2D1">
    <dgm:fillClrLst>
      <a:schemeClr val="accent3"/>
      <a:schemeClr val="accent4"/>
    </dgm:fillClrLst>
    <dgm:linClrLst meth="repeat">
      <a:schemeClr val="lt1"/>
    </dgm:linClrLst>
    <dgm:effectClrLst/>
    <dgm:txLinClrLst/>
    <dgm:txFillClrLst meth="repeat">
      <a:schemeClr val="lt1"/>
    </dgm:txFillClrLst>
    <dgm:txEffectClrLst/>
  </dgm:styleLbl>
  <dgm:styleLbl name="bgSibTrans2D1">
    <dgm:fillClrLst>
      <a:schemeClr val="accent3"/>
      <a:schemeClr val="accent4"/>
    </dgm:fillClrLst>
    <dgm:linClrLst meth="repeat">
      <a:schemeClr val="lt1"/>
    </dgm:linClrLst>
    <dgm:effectClrLst/>
    <dgm:txLinClrLst/>
    <dgm:txFillClrLst meth="repeat">
      <a:schemeClr val="lt1"/>
    </dgm:txFillClrLst>
    <dgm:txEffectClrLst/>
  </dgm:styleLbl>
  <dgm:styleLbl name="sibTrans1D1">
    <dgm:fillClrLst/>
    <dgm:linClrLst>
      <a:schemeClr val="accent3"/>
      <a:schemeClr val="accent4"/>
    </dgm:linClrLst>
    <dgm:effectClrLst/>
    <dgm:txLinClrLst/>
    <dgm:txFillClrLst meth="repeat">
      <a:schemeClr val="tx1"/>
    </dgm:txFillClrLst>
    <dgm:txEffectClrLst/>
  </dgm:styleLbl>
  <dgm:styleLbl name="callout">
    <dgm:fillClrLst meth="repeat">
      <a:schemeClr val="accent3"/>
    </dgm:fillClrLst>
    <dgm:linClrLst meth="repeat">
      <a:schemeClr val="accent3">
        <a:tint val="50000"/>
      </a:schemeClr>
    </dgm:linClrLst>
    <dgm:effectClrLst/>
    <dgm:txLinClrLst/>
    <dgm:txFillClrLst meth="repeat">
      <a:schemeClr val="tx1"/>
    </dgm:txFillClrLst>
    <dgm:txEffectClrLst/>
  </dgm:styleLbl>
  <dgm:styleLbl name="asst0">
    <dgm:fillClrLst meth="repeat">
      <a:schemeClr val="accent3"/>
    </dgm:fillClrLst>
    <dgm:linClrLst meth="repeat">
      <a:schemeClr val="lt1">
        <a:shade val="80000"/>
      </a:schemeClr>
    </dgm:linClrLst>
    <dgm:effectClrLst/>
    <dgm:txLinClrLst/>
    <dgm:txFillClrLst/>
    <dgm:txEffectClrLst/>
  </dgm:styleLbl>
  <dgm:styleLbl name="asst1">
    <dgm:fillClrLst meth="repeat">
      <a:schemeClr val="accent4"/>
    </dgm:fillClrLst>
    <dgm:linClrLst meth="repeat">
      <a:schemeClr val="lt1">
        <a:shade val="80000"/>
      </a:schemeClr>
    </dgm:linClrLst>
    <dgm:effectClrLst/>
    <dgm:txLinClrLst/>
    <dgm:txFillClrLst/>
    <dgm:txEffectClrLst/>
  </dgm:styleLbl>
  <dgm:styleLbl name="asst2">
    <dgm:fillClrLst>
      <a:schemeClr val="accent5"/>
    </dgm:fillClrLst>
    <dgm:linClrLst meth="repeat">
      <a:schemeClr val="lt1"/>
    </dgm:linClrLst>
    <dgm:effectClrLst/>
    <dgm:txLinClrLst/>
    <dgm:txFillClrLst/>
    <dgm:txEffectClrLst/>
  </dgm:styleLbl>
  <dgm:styleLbl name="asst3">
    <dgm:fillClrLst>
      <a:schemeClr val="accent6"/>
    </dgm:fillClrLst>
    <dgm:linClrLst meth="repeat">
      <a:schemeClr val="lt1"/>
    </dgm:linClrLst>
    <dgm:effectClrLst/>
    <dgm:txLinClrLst/>
    <dgm:txFillClrLst/>
    <dgm:txEffectClrLst/>
  </dgm:styleLbl>
  <dgm:styleLbl name="asst4">
    <dgm:fillClrLst>
      <a:schemeClr val="accent1"/>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3"/>
    </dgm:fillClrLst>
    <dgm:linClrLst meth="repeat">
      <a:schemeClr val="accent3"/>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4"/>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5"/>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6"/>
    </dgm:linClrLst>
    <dgm:effectClrLst/>
    <dgm:txLinClrLst/>
    <dgm:txFillClrLst meth="repeat">
      <a:schemeClr val="tx1"/>
    </dgm:txFillClrLst>
    <dgm:txEffectClrLst/>
  </dgm:styleLbl>
  <dgm:styleLbl name="fg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conFg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align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solidFgAcc1">
    <dgm:fillClrLst meth="repeat">
      <a:schemeClr val="lt1"/>
    </dgm:fillClrLst>
    <dgm:linClrLst>
      <a:schemeClr val="accent3"/>
      <a:schemeClr val="accent4"/>
    </dgm:linClrLst>
    <dgm:effectClrLst/>
    <dgm:txLinClrLst/>
    <dgm:txFillClrLst meth="repeat">
      <a:schemeClr val="dk1"/>
    </dgm:txFillClrLst>
    <dgm:txEffectClrLst/>
  </dgm:styleLbl>
  <dgm:styleLbl name="solidAlignAcc1">
    <dgm:fillClrLst meth="repeat">
      <a:schemeClr val="lt1"/>
    </dgm:fillClrLst>
    <dgm:linClrLst>
      <a:schemeClr val="accent3"/>
      <a:schemeClr val="accent4"/>
    </dgm:linClrLst>
    <dgm:effectClrLst/>
    <dgm:txLinClrLst/>
    <dgm:txFillClrLst meth="repeat">
      <a:schemeClr val="dk1"/>
    </dgm:txFillClrLst>
    <dgm:txEffectClrLst/>
  </dgm:styleLbl>
  <dgm:styleLbl name="solidBgAcc1">
    <dgm:fillClrLst meth="repeat">
      <a:schemeClr val="lt1"/>
    </dgm:fillClrLst>
    <dgm:linClrLst>
      <a:schemeClr val="accent3"/>
      <a:schemeClr val="accent4"/>
    </dgm:linClrLst>
    <dgm:effectClrLst/>
    <dgm:txLinClrLst/>
    <dgm:txFillClrLst meth="repeat">
      <a:schemeClr val="dk1"/>
    </dgm:txFillClrLst>
    <dgm:txEffectClrLst/>
  </dgm:styleLbl>
  <dgm:styleLbl name="fgAccFollowNode1">
    <dgm:fillClrLst>
      <a:schemeClr val="accent3">
        <a:tint val="40000"/>
        <a:alpha val="90000"/>
      </a:schemeClr>
      <a:schemeClr val="accent4">
        <a:tint val="40000"/>
        <a:alpha val="90000"/>
      </a:schemeClr>
    </dgm:fillClrLst>
    <dgm:linClrLst>
      <a:schemeClr val="accent3">
        <a:tint val="40000"/>
        <a:alpha val="90000"/>
      </a:schemeClr>
      <a:schemeClr val="accent4">
        <a:tint val="40000"/>
        <a:alpha val="90000"/>
      </a:schemeClr>
    </dgm:linClrLst>
    <dgm:effectClrLst/>
    <dgm:txLinClrLst/>
    <dgm:txFillClrLst meth="repeat">
      <a:schemeClr val="dk1"/>
    </dgm:txFillClrLst>
    <dgm:txEffectClrLst/>
  </dgm:styleLbl>
  <dgm:styleLbl name="alignAccFollowNode1">
    <dgm:fillClrLst>
      <a:schemeClr val="accent3">
        <a:tint val="40000"/>
        <a:alpha val="90000"/>
      </a:schemeClr>
      <a:schemeClr val="accent4">
        <a:tint val="40000"/>
        <a:alpha val="90000"/>
      </a:schemeClr>
    </dgm:fillClrLst>
    <dgm:linClrLst>
      <a:schemeClr val="accent3">
        <a:tint val="40000"/>
        <a:alpha val="90000"/>
      </a:schemeClr>
      <a:schemeClr val="accent4">
        <a:tint val="40000"/>
        <a:alpha val="90000"/>
      </a:schemeClr>
    </dgm:linClrLst>
    <dgm:effectClrLst/>
    <dgm:txLinClrLst/>
    <dgm:txFillClrLst meth="repeat">
      <a:schemeClr val="dk1"/>
    </dgm:txFillClrLst>
    <dgm:txEffectClrLst/>
  </dgm:styleLbl>
  <dgm:styleLbl name="bgAccFollowNode1">
    <dgm:fillClrLst>
      <a:schemeClr val="accent3">
        <a:tint val="40000"/>
        <a:alpha val="90000"/>
      </a:schemeClr>
      <a:schemeClr val="accent4">
        <a:tint val="40000"/>
        <a:alpha val="90000"/>
      </a:schemeClr>
    </dgm:fillClrLst>
    <dgm:linClrLst>
      <a:schemeClr val="accent3">
        <a:tint val="40000"/>
        <a:alpha val="90000"/>
      </a:schemeClr>
      <a:schemeClr val="accent4">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2"/>
    </dgm:linClrLst>
    <dgm:effectClrLst/>
    <dgm:txLinClrLst/>
    <dgm:txFillClrLst meth="repeat">
      <a:schemeClr val="dk1"/>
    </dgm:txFillClrLst>
    <dgm:txEffectClrLst/>
  </dgm:styleLbl>
  <dgm:styleLbl name="fgAcc2">
    <dgm:fillClrLst meth="repeat">
      <a:schemeClr val="lt1">
        <a:alpha val="90000"/>
      </a:schemeClr>
    </dgm:fillClrLst>
    <dgm:linClrLst>
      <a:schemeClr val="accent4"/>
    </dgm:linClrLst>
    <dgm:effectClrLst/>
    <dgm:txLinClrLst/>
    <dgm:txFillClrLst meth="repeat">
      <a:schemeClr val="dk1"/>
    </dgm:txFillClrLst>
    <dgm:txEffectClrLst/>
  </dgm:styleLbl>
  <dgm:styleLbl name="fgAcc3">
    <dgm:fillClrLst meth="repeat">
      <a:schemeClr val="lt1">
        <a:alpha val="90000"/>
      </a:schemeClr>
    </dgm:fillClrLst>
    <dgm:linClrLst>
      <a:schemeClr val="accent5"/>
    </dgm:linClrLst>
    <dgm:effectClrLst/>
    <dgm:txLinClrLst/>
    <dgm:txFillClrLst meth="repeat">
      <a:schemeClr val="dk1"/>
    </dgm:txFillClrLst>
    <dgm:txEffectClrLst/>
  </dgm:styleLbl>
  <dgm:styleLbl name="fgAcc4">
    <dgm:fillClrLst meth="repeat">
      <a:schemeClr val="lt1">
        <a:alpha val="90000"/>
      </a:schemeClr>
    </dgm:fillClrLst>
    <dgm:linClrLst>
      <a:schemeClr val="accent6"/>
    </dgm:linClrLst>
    <dgm:effectClrLst/>
    <dgm:txLinClrLst/>
    <dgm:txFillClrLst meth="repeat">
      <a:schemeClr val="dk1"/>
    </dgm:txFillClrLst>
    <dgm:txEffectClrLst/>
  </dgm:styleLbl>
  <dgm:styleLbl name="bgShp">
    <dgm:fillClrLst meth="repeat">
      <a:schemeClr val="accent3">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3">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3"/>
    </dgm:linClrLst>
    <dgm:effectClrLst/>
    <dgm:txLinClrLst/>
    <dgm:txFillClrLst meth="repeat">
      <a:schemeClr val="lt1"/>
    </dgm:txFillClrLst>
    <dgm:txEffectClrLst/>
  </dgm:styleLbl>
  <dgm:styleLbl name="fgShp">
    <dgm:fillClrLst meth="repeat">
      <a:schemeClr val="accent3">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3.xml><?xml version="1.0" encoding="utf-8"?>
<dgm:colorsDef xmlns:dgm="http://schemas.openxmlformats.org/drawingml/2006/diagram" xmlns:a="http://schemas.openxmlformats.org/drawingml/2006/main" uniqueId="urn:microsoft.com/office/officeart/2005/8/colors/colorful3">
  <dgm:title val=""/>
  <dgm:desc val=""/>
  <dgm:catLst>
    <dgm:cat type="colorful" pri="10300"/>
  </dgm:catLst>
  <dgm:styleLbl name="node0">
    <dgm:fillClrLst meth="repeat">
      <a:schemeClr val="accent2"/>
    </dgm:fillClrLst>
    <dgm:linClrLst meth="repeat">
      <a:schemeClr val="lt1"/>
    </dgm:linClrLst>
    <dgm:effectClrLst/>
    <dgm:txLinClrLst/>
    <dgm:txFillClrLst/>
    <dgm:txEffectClrLst/>
  </dgm:styleLbl>
  <dgm:styleLbl name="node1">
    <dgm:fillClrLst>
      <a:schemeClr val="accent3"/>
      <a:schemeClr val="accent4"/>
    </dgm:fillClrLst>
    <dgm:linClrLst meth="repeat">
      <a:schemeClr val="lt1"/>
    </dgm:linClrLst>
    <dgm:effectClrLst/>
    <dgm:txLinClrLst/>
    <dgm:txFillClrLst/>
    <dgm:txEffectClrLst/>
  </dgm:styleLbl>
  <dgm:styleLbl name="alignNode1">
    <dgm:fillClrLst>
      <a:schemeClr val="accent3"/>
      <a:schemeClr val="accent4"/>
    </dgm:fillClrLst>
    <dgm:linClrLst>
      <a:schemeClr val="accent3"/>
      <a:schemeClr val="accent4"/>
    </dgm:linClrLst>
    <dgm:effectClrLst/>
    <dgm:txLinClrLst/>
    <dgm:txFillClrLst/>
    <dgm:txEffectClrLst/>
  </dgm:styleLbl>
  <dgm:styleLbl name="lnNode1">
    <dgm:fillClrLst>
      <a:schemeClr val="accent3"/>
      <a:schemeClr val="accent4"/>
    </dgm:fillClrLst>
    <dgm:linClrLst meth="repeat">
      <a:schemeClr val="lt1"/>
    </dgm:linClrLst>
    <dgm:effectClrLst/>
    <dgm:txLinClrLst/>
    <dgm:txFillClrLst/>
    <dgm:txEffectClrLst/>
  </dgm:styleLbl>
  <dgm:styleLbl name="vennNode1">
    <dgm:fillClrLst>
      <a:schemeClr val="accent3">
        <a:alpha val="50000"/>
      </a:schemeClr>
      <a:schemeClr val="accent4">
        <a:alpha val="50000"/>
      </a:schemeClr>
    </dgm:fillClrLst>
    <dgm:linClrLst meth="repeat">
      <a:schemeClr val="lt1"/>
    </dgm:linClrLst>
    <dgm:effectClrLst/>
    <dgm:txLinClrLst/>
    <dgm:txFillClrLst/>
    <dgm:txEffectClrLst/>
  </dgm:styleLbl>
  <dgm:styleLbl name="node2">
    <dgm:fillClrLst>
      <a:schemeClr val="accent4"/>
    </dgm:fillClrLst>
    <dgm:linClrLst meth="repeat">
      <a:schemeClr val="lt1"/>
    </dgm:linClrLst>
    <dgm:effectClrLst/>
    <dgm:txLinClrLst/>
    <dgm:txFillClrLst/>
    <dgm:txEffectClrLst/>
  </dgm:styleLbl>
  <dgm:styleLbl name="node3">
    <dgm:fillClrLst>
      <a:schemeClr val="accent5"/>
    </dgm:fillClrLst>
    <dgm:linClrLst meth="repeat">
      <a:schemeClr val="lt1"/>
    </dgm:linClrLst>
    <dgm:effectClrLst/>
    <dgm:txLinClrLst/>
    <dgm:txFillClrLst/>
    <dgm:txEffectClrLst/>
  </dgm:styleLbl>
  <dgm:styleLbl name="node4">
    <dgm:fillClrLst>
      <a:schemeClr val="accent6"/>
    </dgm:fillClrLst>
    <dgm:linClrLst meth="repeat">
      <a:schemeClr val="lt1"/>
    </dgm:linClrLst>
    <dgm:effectClrLst/>
    <dgm:txLinClrLst/>
    <dgm:txFillClrLst/>
    <dgm:txEffectClrLst/>
  </dgm:styleLbl>
  <dgm:styleLbl name="fgImgPlace1">
    <dgm:fillClrLst>
      <a:schemeClr val="accent3">
        <a:tint val="50000"/>
      </a:schemeClr>
      <a:schemeClr val="accent4">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3">
        <a:tint val="50000"/>
      </a:schemeClr>
      <a:schemeClr val="accent4">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3">
        <a:tint val="50000"/>
      </a:schemeClr>
      <a:schemeClr val="accent4">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3"/>
      <a:schemeClr val="accent4"/>
    </dgm:fillClrLst>
    <dgm:linClrLst meth="repeat">
      <a:schemeClr val="lt1"/>
    </dgm:linClrLst>
    <dgm:effectClrLst/>
    <dgm:txLinClrLst/>
    <dgm:txFillClrLst/>
    <dgm:txEffectClrLst/>
  </dgm:styleLbl>
  <dgm:styleLbl name="fgSibTrans2D1">
    <dgm:fillClrLst>
      <a:schemeClr val="accent3"/>
      <a:schemeClr val="accent4"/>
    </dgm:fillClrLst>
    <dgm:linClrLst meth="repeat">
      <a:schemeClr val="lt1"/>
    </dgm:linClrLst>
    <dgm:effectClrLst/>
    <dgm:txLinClrLst/>
    <dgm:txFillClrLst meth="repeat">
      <a:schemeClr val="lt1"/>
    </dgm:txFillClrLst>
    <dgm:txEffectClrLst/>
  </dgm:styleLbl>
  <dgm:styleLbl name="bgSibTrans2D1">
    <dgm:fillClrLst>
      <a:schemeClr val="accent3"/>
      <a:schemeClr val="accent4"/>
    </dgm:fillClrLst>
    <dgm:linClrLst meth="repeat">
      <a:schemeClr val="lt1"/>
    </dgm:linClrLst>
    <dgm:effectClrLst/>
    <dgm:txLinClrLst/>
    <dgm:txFillClrLst meth="repeat">
      <a:schemeClr val="lt1"/>
    </dgm:txFillClrLst>
    <dgm:txEffectClrLst/>
  </dgm:styleLbl>
  <dgm:styleLbl name="sibTrans1D1">
    <dgm:fillClrLst/>
    <dgm:linClrLst>
      <a:schemeClr val="accent3"/>
      <a:schemeClr val="accent4"/>
    </dgm:linClrLst>
    <dgm:effectClrLst/>
    <dgm:txLinClrLst/>
    <dgm:txFillClrLst meth="repeat">
      <a:schemeClr val="tx1"/>
    </dgm:txFillClrLst>
    <dgm:txEffectClrLst/>
  </dgm:styleLbl>
  <dgm:styleLbl name="callout">
    <dgm:fillClrLst meth="repeat">
      <a:schemeClr val="accent3"/>
    </dgm:fillClrLst>
    <dgm:linClrLst meth="repeat">
      <a:schemeClr val="accent3">
        <a:tint val="50000"/>
      </a:schemeClr>
    </dgm:linClrLst>
    <dgm:effectClrLst/>
    <dgm:txLinClrLst/>
    <dgm:txFillClrLst meth="repeat">
      <a:schemeClr val="tx1"/>
    </dgm:txFillClrLst>
    <dgm:txEffectClrLst/>
  </dgm:styleLbl>
  <dgm:styleLbl name="asst0">
    <dgm:fillClrLst meth="repeat">
      <a:schemeClr val="accent3"/>
    </dgm:fillClrLst>
    <dgm:linClrLst meth="repeat">
      <a:schemeClr val="lt1">
        <a:shade val="80000"/>
      </a:schemeClr>
    </dgm:linClrLst>
    <dgm:effectClrLst/>
    <dgm:txLinClrLst/>
    <dgm:txFillClrLst/>
    <dgm:txEffectClrLst/>
  </dgm:styleLbl>
  <dgm:styleLbl name="asst1">
    <dgm:fillClrLst meth="repeat">
      <a:schemeClr val="accent4"/>
    </dgm:fillClrLst>
    <dgm:linClrLst meth="repeat">
      <a:schemeClr val="lt1">
        <a:shade val="80000"/>
      </a:schemeClr>
    </dgm:linClrLst>
    <dgm:effectClrLst/>
    <dgm:txLinClrLst/>
    <dgm:txFillClrLst/>
    <dgm:txEffectClrLst/>
  </dgm:styleLbl>
  <dgm:styleLbl name="asst2">
    <dgm:fillClrLst>
      <a:schemeClr val="accent5"/>
    </dgm:fillClrLst>
    <dgm:linClrLst meth="repeat">
      <a:schemeClr val="lt1"/>
    </dgm:linClrLst>
    <dgm:effectClrLst/>
    <dgm:txLinClrLst/>
    <dgm:txFillClrLst/>
    <dgm:txEffectClrLst/>
  </dgm:styleLbl>
  <dgm:styleLbl name="asst3">
    <dgm:fillClrLst>
      <a:schemeClr val="accent6"/>
    </dgm:fillClrLst>
    <dgm:linClrLst meth="repeat">
      <a:schemeClr val="lt1"/>
    </dgm:linClrLst>
    <dgm:effectClrLst/>
    <dgm:txLinClrLst/>
    <dgm:txFillClrLst/>
    <dgm:txEffectClrLst/>
  </dgm:styleLbl>
  <dgm:styleLbl name="asst4">
    <dgm:fillClrLst>
      <a:schemeClr val="accent1"/>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3"/>
    </dgm:fillClrLst>
    <dgm:linClrLst meth="repeat">
      <a:schemeClr val="accent3"/>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4"/>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5"/>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6"/>
    </dgm:linClrLst>
    <dgm:effectClrLst/>
    <dgm:txLinClrLst/>
    <dgm:txFillClrLst meth="repeat">
      <a:schemeClr val="tx1"/>
    </dgm:txFillClrLst>
    <dgm:txEffectClrLst/>
  </dgm:styleLbl>
  <dgm:styleLbl name="fg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conFg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align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solidFgAcc1">
    <dgm:fillClrLst meth="repeat">
      <a:schemeClr val="lt1"/>
    </dgm:fillClrLst>
    <dgm:linClrLst>
      <a:schemeClr val="accent3"/>
      <a:schemeClr val="accent4"/>
    </dgm:linClrLst>
    <dgm:effectClrLst/>
    <dgm:txLinClrLst/>
    <dgm:txFillClrLst meth="repeat">
      <a:schemeClr val="dk1"/>
    </dgm:txFillClrLst>
    <dgm:txEffectClrLst/>
  </dgm:styleLbl>
  <dgm:styleLbl name="solidAlignAcc1">
    <dgm:fillClrLst meth="repeat">
      <a:schemeClr val="lt1"/>
    </dgm:fillClrLst>
    <dgm:linClrLst>
      <a:schemeClr val="accent3"/>
      <a:schemeClr val="accent4"/>
    </dgm:linClrLst>
    <dgm:effectClrLst/>
    <dgm:txLinClrLst/>
    <dgm:txFillClrLst meth="repeat">
      <a:schemeClr val="dk1"/>
    </dgm:txFillClrLst>
    <dgm:txEffectClrLst/>
  </dgm:styleLbl>
  <dgm:styleLbl name="solidBgAcc1">
    <dgm:fillClrLst meth="repeat">
      <a:schemeClr val="lt1"/>
    </dgm:fillClrLst>
    <dgm:linClrLst>
      <a:schemeClr val="accent3"/>
      <a:schemeClr val="accent4"/>
    </dgm:linClrLst>
    <dgm:effectClrLst/>
    <dgm:txLinClrLst/>
    <dgm:txFillClrLst meth="repeat">
      <a:schemeClr val="dk1"/>
    </dgm:txFillClrLst>
    <dgm:txEffectClrLst/>
  </dgm:styleLbl>
  <dgm:styleLbl name="fgAccFollowNode1">
    <dgm:fillClrLst>
      <a:schemeClr val="accent3">
        <a:tint val="40000"/>
        <a:alpha val="90000"/>
      </a:schemeClr>
      <a:schemeClr val="accent4">
        <a:tint val="40000"/>
        <a:alpha val="90000"/>
      </a:schemeClr>
    </dgm:fillClrLst>
    <dgm:linClrLst>
      <a:schemeClr val="accent3">
        <a:tint val="40000"/>
        <a:alpha val="90000"/>
      </a:schemeClr>
      <a:schemeClr val="accent4">
        <a:tint val="40000"/>
        <a:alpha val="90000"/>
      </a:schemeClr>
    </dgm:linClrLst>
    <dgm:effectClrLst/>
    <dgm:txLinClrLst/>
    <dgm:txFillClrLst meth="repeat">
      <a:schemeClr val="dk1"/>
    </dgm:txFillClrLst>
    <dgm:txEffectClrLst/>
  </dgm:styleLbl>
  <dgm:styleLbl name="alignAccFollowNode1">
    <dgm:fillClrLst>
      <a:schemeClr val="accent3">
        <a:tint val="40000"/>
        <a:alpha val="90000"/>
      </a:schemeClr>
      <a:schemeClr val="accent4">
        <a:tint val="40000"/>
        <a:alpha val="90000"/>
      </a:schemeClr>
    </dgm:fillClrLst>
    <dgm:linClrLst>
      <a:schemeClr val="accent3">
        <a:tint val="40000"/>
        <a:alpha val="90000"/>
      </a:schemeClr>
      <a:schemeClr val="accent4">
        <a:tint val="40000"/>
        <a:alpha val="90000"/>
      </a:schemeClr>
    </dgm:linClrLst>
    <dgm:effectClrLst/>
    <dgm:txLinClrLst/>
    <dgm:txFillClrLst meth="repeat">
      <a:schemeClr val="dk1"/>
    </dgm:txFillClrLst>
    <dgm:txEffectClrLst/>
  </dgm:styleLbl>
  <dgm:styleLbl name="bgAccFollowNode1">
    <dgm:fillClrLst>
      <a:schemeClr val="accent3">
        <a:tint val="40000"/>
        <a:alpha val="90000"/>
      </a:schemeClr>
      <a:schemeClr val="accent4">
        <a:tint val="40000"/>
        <a:alpha val="90000"/>
      </a:schemeClr>
    </dgm:fillClrLst>
    <dgm:linClrLst>
      <a:schemeClr val="accent3">
        <a:tint val="40000"/>
        <a:alpha val="90000"/>
      </a:schemeClr>
      <a:schemeClr val="accent4">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2"/>
    </dgm:linClrLst>
    <dgm:effectClrLst/>
    <dgm:txLinClrLst/>
    <dgm:txFillClrLst meth="repeat">
      <a:schemeClr val="dk1"/>
    </dgm:txFillClrLst>
    <dgm:txEffectClrLst/>
  </dgm:styleLbl>
  <dgm:styleLbl name="fgAcc2">
    <dgm:fillClrLst meth="repeat">
      <a:schemeClr val="lt1">
        <a:alpha val="90000"/>
      </a:schemeClr>
    </dgm:fillClrLst>
    <dgm:linClrLst>
      <a:schemeClr val="accent4"/>
    </dgm:linClrLst>
    <dgm:effectClrLst/>
    <dgm:txLinClrLst/>
    <dgm:txFillClrLst meth="repeat">
      <a:schemeClr val="dk1"/>
    </dgm:txFillClrLst>
    <dgm:txEffectClrLst/>
  </dgm:styleLbl>
  <dgm:styleLbl name="fgAcc3">
    <dgm:fillClrLst meth="repeat">
      <a:schemeClr val="lt1">
        <a:alpha val="90000"/>
      </a:schemeClr>
    </dgm:fillClrLst>
    <dgm:linClrLst>
      <a:schemeClr val="accent5"/>
    </dgm:linClrLst>
    <dgm:effectClrLst/>
    <dgm:txLinClrLst/>
    <dgm:txFillClrLst meth="repeat">
      <a:schemeClr val="dk1"/>
    </dgm:txFillClrLst>
    <dgm:txEffectClrLst/>
  </dgm:styleLbl>
  <dgm:styleLbl name="fgAcc4">
    <dgm:fillClrLst meth="repeat">
      <a:schemeClr val="lt1">
        <a:alpha val="90000"/>
      </a:schemeClr>
    </dgm:fillClrLst>
    <dgm:linClrLst>
      <a:schemeClr val="accent6"/>
    </dgm:linClrLst>
    <dgm:effectClrLst/>
    <dgm:txLinClrLst/>
    <dgm:txFillClrLst meth="repeat">
      <a:schemeClr val="dk1"/>
    </dgm:txFillClrLst>
    <dgm:txEffectClrLst/>
  </dgm:styleLbl>
  <dgm:styleLbl name="bgShp">
    <dgm:fillClrLst meth="repeat">
      <a:schemeClr val="accent3">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3">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3"/>
    </dgm:linClrLst>
    <dgm:effectClrLst/>
    <dgm:txLinClrLst/>
    <dgm:txFillClrLst meth="repeat">
      <a:schemeClr val="lt1"/>
    </dgm:txFillClrLst>
    <dgm:txEffectClrLst/>
  </dgm:styleLbl>
  <dgm:styleLbl name="fgShp">
    <dgm:fillClrLst meth="repeat">
      <a:schemeClr val="accent3">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4.xml><?xml version="1.0" encoding="utf-8"?>
<dgm:colorsDef xmlns:dgm="http://schemas.openxmlformats.org/drawingml/2006/diagram" xmlns:a="http://schemas.openxmlformats.org/drawingml/2006/main" uniqueId="urn:microsoft.com/office/officeart/2005/8/colors/colorful3">
  <dgm:title val=""/>
  <dgm:desc val=""/>
  <dgm:catLst>
    <dgm:cat type="colorful" pri="10300"/>
  </dgm:catLst>
  <dgm:styleLbl name="node0">
    <dgm:fillClrLst meth="repeat">
      <a:schemeClr val="accent2"/>
    </dgm:fillClrLst>
    <dgm:linClrLst meth="repeat">
      <a:schemeClr val="lt1"/>
    </dgm:linClrLst>
    <dgm:effectClrLst/>
    <dgm:txLinClrLst/>
    <dgm:txFillClrLst/>
    <dgm:txEffectClrLst/>
  </dgm:styleLbl>
  <dgm:styleLbl name="node1">
    <dgm:fillClrLst>
      <a:schemeClr val="accent3"/>
      <a:schemeClr val="accent4"/>
    </dgm:fillClrLst>
    <dgm:linClrLst meth="repeat">
      <a:schemeClr val="lt1"/>
    </dgm:linClrLst>
    <dgm:effectClrLst/>
    <dgm:txLinClrLst/>
    <dgm:txFillClrLst/>
    <dgm:txEffectClrLst/>
  </dgm:styleLbl>
  <dgm:styleLbl name="alignNode1">
    <dgm:fillClrLst>
      <a:schemeClr val="accent3"/>
      <a:schemeClr val="accent4"/>
    </dgm:fillClrLst>
    <dgm:linClrLst>
      <a:schemeClr val="accent3"/>
      <a:schemeClr val="accent4"/>
    </dgm:linClrLst>
    <dgm:effectClrLst/>
    <dgm:txLinClrLst/>
    <dgm:txFillClrLst/>
    <dgm:txEffectClrLst/>
  </dgm:styleLbl>
  <dgm:styleLbl name="lnNode1">
    <dgm:fillClrLst>
      <a:schemeClr val="accent3"/>
      <a:schemeClr val="accent4"/>
    </dgm:fillClrLst>
    <dgm:linClrLst meth="repeat">
      <a:schemeClr val="lt1"/>
    </dgm:linClrLst>
    <dgm:effectClrLst/>
    <dgm:txLinClrLst/>
    <dgm:txFillClrLst/>
    <dgm:txEffectClrLst/>
  </dgm:styleLbl>
  <dgm:styleLbl name="vennNode1">
    <dgm:fillClrLst>
      <a:schemeClr val="accent3">
        <a:alpha val="50000"/>
      </a:schemeClr>
      <a:schemeClr val="accent4">
        <a:alpha val="50000"/>
      </a:schemeClr>
    </dgm:fillClrLst>
    <dgm:linClrLst meth="repeat">
      <a:schemeClr val="lt1"/>
    </dgm:linClrLst>
    <dgm:effectClrLst/>
    <dgm:txLinClrLst/>
    <dgm:txFillClrLst/>
    <dgm:txEffectClrLst/>
  </dgm:styleLbl>
  <dgm:styleLbl name="node2">
    <dgm:fillClrLst>
      <a:schemeClr val="accent4"/>
    </dgm:fillClrLst>
    <dgm:linClrLst meth="repeat">
      <a:schemeClr val="lt1"/>
    </dgm:linClrLst>
    <dgm:effectClrLst/>
    <dgm:txLinClrLst/>
    <dgm:txFillClrLst/>
    <dgm:txEffectClrLst/>
  </dgm:styleLbl>
  <dgm:styleLbl name="node3">
    <dgm:fillClrLst>
      <a:schemeClr val="accent5"/>
    </dgm:fillClrLst>
    <dgm:linClrLst meth="repeat">
      <a:schemeClr val="lt1"/>
    </dgm:linClrLst>
    <dgm:effectClrLst/>
    <dgm:txLinClrLst/>
    <dgm:txFillClrLst/>
    <dgm:txEffectClrLst/>
  </dgm:styleLbl>
  <dgm:styleLbl name="node4">
    <dgm:fillClrLst>
      <a:schemeClr val="accent6"/>
    </dgm:fillClrLst>
    <dgm:linClrLst meth="repeat">
      <a:schemeClr val="lt1"/>
    </dgm:linClrLst>
    <dgm:effectClrLst/>
    <dgm:txLinClrLst/>
    <dgm:txFillClrLst/>
    <dgm:txEffectClrLst/>
  </dgm:styleLbl>
  <dgm:styleLbl name="fgImgPlace1">
    <dgm:fillClrLst>
      <a:schemeClr val="accent3">
        <a:tint val="50000"/>
      </a:schemeClr>
      <a:schemeClr val="accent4">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3">
        <a:tint val="50000"/>
      </a:schemeClr>
      <a:schemeClr val="accent4">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3">
        <a:tint val="50000"/>
      </a:schemeClr>
      <a:schemeClr val="accent4">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3"/>
      <a:schemeClr val="accent4"/>
    </dgm:fillClrLst>
    <dgm:linClrLst meth="repeat">
      <a:schemeClr val="lt1"/>
    </dgm:linClrLst>
    <dgm:effectClrLst/>
    <dgm:txLinClrLst/>
    <dgm:txFillClrLst/>
    <dgm:txEffectClrLst/>
  </dgm:styleLbl>
  <dgm:styleLbl name="fgSibTrans2D1">
    <dgm:fillClrLst>
      <a:schemeClr val="accent3"/>
      <a:schemeClr val="accent4"/>
    </dgm:fillClrLst>
    <dgm:linClrLst meth="repeat">
      <a:schemeClr val="lt1"/>
    </dgm:linClrLst>
    <dgm:effectClrLst/>
    <dgm:txLinClrLst/>
    <dgm:txFillClrLst meth="repeat">
      <a:schemeClr val="lt1"/>
    </dgm:txFillClrLst>
    <dgm:txEffectClrLst/>
  </dgm:styleLbl>
  <dgm:styleLbl name="bgSibTrans2D1">
    <dgm:fillClrLst>
      <a:schemeClr val="accent3"/>
      <a:schemeClr val="accent4"/>
    </dgm:fillClrLst>
    <dgm:linClrLst meth="repeat">
      <a:schemeClr val="lt1"/>
    </dgm:linClrLst>
    <dgm:effectClrLst/>
    <dgm:txLinClrLst/>
    <dgm:txFillClrLst meth="repeat">
      <a:schemeClr val="lt1"/>
    </dgm:txFillClrLst>
    <dgm:txEffectClrLst/>
  </dgm:styleLbl>
  <dgm:styleLbl name="sibTrans1D1">
    <dgm:fillClrLst/>
    <dgm:linClrLst>
      <a:schemeClr val="accent3"/>
      <a:schemeClr val="accent4"/>
    </dgm:linClrLst>
    <dgm:effectClrLst/>
    <dgm:txLinClrLst/>
    <dgm:txFillClrLst meth="repeat">
      <a:schemeClr val="tx1"/>
    </dgm:txFillClrLst>
    <dgm:txEffectClrLst/>
  </dgm:styleLbl>
  <dgm:styleLbl name="callout">
    <dgm:fillClrLst meth="repeat">
      <a:schemeClr val="accent3"/>
    </dgm:fillClrLst>
    <dgm:linClrLst meth="repeat">
      <a:schemeClr val="accent3">
        <a:tint val="50000"/>
      </a:schemeClr>
    </dgm:linClrLst>
    <dgm:effectClrLst/>
    <dgm:txLinClrLst/>
    <dgm:txFillClrLst meth="repeat">
      <a:schemeClr val="tx1"/>
    </dgm:txFillClrLst>
    <dgm:txEffectClrLst/>
  </dgm:styleLbl>
  <dgm:styleLbl name="asst0">
    <dgm:fillClrLst meth="repeat">
      <a:schemeClr val="accent3"/>
    </dgm:fillClrLst>
    <dgm:linClrLst meth="repeat">
      <a:schemeClr val="lt1">
        <a:shade val="80000"/>
      </a:schemeClr>
    </dgm:linClrLst>
    <dgm:effectClrLst/>
    <dgm:txLinClrLst/>
    <dgm:txFillClrLst/>
    <dgm:txEffectClrLst/>
  </dgm:styleLbl>
  <dgm:styleLbl name="asst1">
    <dgm:fillClrLst meth="repeat">
      <a:schemeClr val="accent4"/>
    </dgm:fillClrLst>
    <dgm:linClrLst meth="repeat">
      <a:schemeClr val="lt1">
        <a:shade val="80000"/>
      </a:schemeClr>
    </dgm:linClrLst>
    <dgm:effectClrLst/>
    <dgm:txLinClrLst/>
    <dgm:txFillClrLst/>
    <dgm:txEffectClrLst/>
  </dgm:styleLbl>
  <dgm:styleLbl name="asst2">
    <dgm:fillClrLst>
      <a:schemeClr val="accent5"/>
    </dgm:fillClrLst>
    <dgm:linClrLst meth="repeat">
      <a:schemeClr val="lt1"/>
    </dgm:linClrLst>
    <dgm:effectClrLst/>
    <dgm:txLinClrLst/>
    <dgm:txFillClrLst/>
    <dgm:txEffectClrLst/>
  </dgm:styleLbl>
  <dgm:styleLbl name="asst3">
    <dgm:fillClrLst>
      <a:schemeClr val="accent6"/>
    </dgm:fillClrLst>
    <dgm:linClrLst meth="repeat">
      <a:schemeClr val="lt1"/>
    </dgm:linClrLst>
    <dgm:effectClrLst/>
    <dgm:txLinClrLst/>
    <dgm:txFillClrLst/>
    <dgm:txEffectClrLst/>
  </dgm:styleLbl>
  <dgm:styleLbl name="asst4">
    <dgm:fillClrLst>
      <a:schemeClr val="accent1"/>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3"/>
    </dgm:fillClrLst>
    <dgm:linClrLst meth="repeat">
      <a:schemeClr val="accent3"/>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4"/>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5"/>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6"/>
    </dgm:linClrLst>
    <dgm:effectClrLst/>
    <dgm:txLinClrLst/>
    <dgm:txFillClrLst meth="repeat">
      <a:schemeClr val="tx1"/>
    </dgm:txFillClrLst>
    <dgm:txEffectClrLst/>
  </dgm:styleLbl>
  <dgm:styleLbl name="fg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conFg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align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solidFgAcc1">
    <dgm:fillClrLst meth="repeat">
      <a:schemeClr val="lt1"/>
    </dgm:fillClrLst>
    <dgm:linClrLst>
      <a:schemeClr val="accent3"/>
      <a:schemeClr val="accent4"/>
    </dgm:linClrLst>
    <dgm:effectClrLst/>
    <dgm:txLinClrLst/>
    <dgm:txFillClrLst meth="repeat">
      <a:schemeClr val="dk1"/>
    </dgm:txFillClrLst>
    <dgm:txEffectClrLst/>
  </dgm:styleLbl>
  <dgm:styleLbl name="solidAlignAcc1">
    <dgm:fillClrLst meth="repeat">
      <a:schemeClr val="lt1"/>
    </dgm:fillClrLst>
    <dgm:linClrLst>
      <a:schemeClr val="accent3"/>
      <a:schemeClr val="accent4"/>
    </dgm:linClrLst>
    <dgm:effectClrLst/>
    <dgm:txLinClrLst/>
    <dgm:txFillClrLst meth="repeat">
      <a:schemeClr val="dk1"/>
    </dgm:txFillClrLst>
    <dgm:txEffectClrLst/>
  </dgm:styleLbl>
  <dgm:styleLbl name="solidBgAcc1">
    <dgm:fillClrLst meth="repeat">
      <a:schemeClr val="lt1"/>
    </dgm:fillClrLst>
    <dgm:linClrLst>
      <a:schemeClr val="accent3"/>
      <a:schemeClr val="accent4"/>
    </dgm:linClrLst>
    <dgm:effectClrLst/>
    <dgm:txLinClrLst/>
    <dgm:txFillClrLst meth="repeat">
      <a:schemeClr val="dk1"/>
    </dgm:txFillClrLst>
    <dgm:txEffectClrLst/>
  </dgm:styleLbl>
  <dgm:styleLbl name="fgAccFollowNode1">
    <dgm:fillClrLst>
      <a:schemeClr val="accent3">
        <a:tint val="40000"/>
        <a:alpha val="90000"/>
      </a:schemeClr>
      <a:schemeClr val="accent4">
        <a:tint val="40000"/>
        <a:alpha val="90000"/>
      </a:schemeClr>
    </dgm:fillClrLst>
    <dgm:linClrLst>
      <a:schemeClr val="accent3">
        <a:tint val="40000"/>
        <a:alpha val="90000"/>
      </a:schemeClr>
      <a:schemeClr val="accent4">
        <a:tint val="40000"/>
        <a:alpha val="90000"/>
      </a:schemeClr>
    </dgm:linClrLst>
    <dgm:effectClrLst/>
    <dgm:txLinClrLst/>
    <dgm:txFillClrLst meth="repeat">
      <a:schemeClr val="dk1"/>
    </dgm:txFillClrLst>
    <dgm:txEffectClrLst/>
  </dgm:styleLbl>
  <dgm:styleLbl name="alignAccFollowNode1">
    <dgm:fillClrLst>
      <a:schemeClr val="accent3">
        <a:tint val="40000"/>
        <a:alpha val="90000"/>
      </a:schemeClr>
      <a:schemeClr val="accent4">
        <a:tint val="40000"/>
        <a:alpha val="90000"/>
      </a:schemeClr>
    </dgm:fillClrLst>
    <dgm:linClrLst>
      <a:schemeClr val="accent3">
        <a:tint val="40000"/>
        <a:alpha val="90000"/>
      </a:schemeClr>
      <a:schemeClr val="accent4">
        <a:tint val="40000"/>
        <a:alpha val="90000"/>
      </a:schemeClr>
    </dgm:linClrLst>
    <dgm:effectClrLst/>
    <dgm:txLinClrLst/>
    <dgm:txFillClrLst meth="repeat">
      <a:schemeClr val="dk1"/>
    </dgm:txFillClrLst>
    <dgm:txEffectClrLst/>
  </dgm:styleLbl>
  <dgm:styleLbl name="bgAccFollowNode1">
    <dgm:fillClrLst>
      <a:schemeClr val="accent3">
        <a:tint val="40000"/>
        <a:alpha val="90000"/>
      </a:schemeClr>
      <a:schemeClr val="accent4">
        <a:tint val="40000"/>
        <a:alpha val="90000"/>
      </a:schemeClr>
    </dgm:fillClrLst>
    <dgm:linClrLst>
      <a:schemeClr val="accent3">
        <a:tint val="40000"/>
        <a:alpha val="90000"/>
      </a:schemeClr>
      <a:schemeClr val="accent4">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2"/>
    </dgm:linClrLst>
    <dgm:effectClrLst/>
    <dgm:txLinClrLst/>
    <dgm:txFillClrLst meth="repeat">
      <a:schemeClr val="dk1"/>
    </dgm:txFillClrLst>
    <dgm:txEffectClrLst/>
  </dgm:styleLbl>
  <dgm:styleLbl name="fgAcc2">
    <dgm:fillClrLst meth="repeat">
      <a:schemeClr val="lt1">
        <a:alpha val="90000"/>
      </a:schemeClr>
    </dgm:fillClrLst>
    <dgm:linClrLst>
      <a:schemeClr val="accent4"/>
    </dgm:linClrLst>
    <dgm:effectClrLst/>
    <dgm:txLinClrLst/>
    <dgm:txFillClrLst meth="repeat">
      <a:schemeClr val="dk1"/>
    </dgm:txFillClrLst>
    <dgm:txEffectClrLst/>
  </dgm:styleLbl>
  <dgm:styleLbl name="fgAcc3">
    <dgm:fillClrLst meth="repeat">
      <a:schemeClr val="lt1">
        <a:alpha val="90000"/>
      </a:schemeClr>
    </dgm:fillClrLst>
    <dgm:linClrLst>
      <a:schemeClr val="accent5"/>
    </dgm:linClrLst>
    <dgm:effectClrLst/>
    <dgm:txLinClrLst/>
    <dgm:txFillClrLst meth="repeat">
      <a:schemeClr val="dk1"/>
    </dgm:txFillClrLst>
    <dgm:txEffectClrLst/>
  </dgm:styleLbl>
  <dgm:styleLbl name="fgAcc4">
    <dgm:fillClrLst meth="repeat">
      <a:schemeClr val="lt1">
        <a:alpha val="90000"/>
      </a:schemeClr>
    </dgm:fillClrLst>
    <dgm:linClrLst>
      <a:schemeClr val="accent6"/>
    </dgm:linClrLst>
    <dgm:effectClrLst/>
    <dgm:txLinClrLst/>
    <dgm:txFillClrLst meth="repeat">
      <a:schemeClr val="dk1"/>
    </dgm:txFillClrLst>
    <dgm:txEffectClrLst/>
  </dgm:styleLbl>
  <dgm:styleLbl name="bgShp">
    <dgm:fillClrLst meth="repeat">
      <a:schemeClr val="accent3">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3">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3"/>
    </dgm:linClrLst>
    <dgm:effectClrLst/>
    <dgm:txLinClrLst/>
    <dgm:txFillClrLst meth="repeat">
      <a:schemeClr val="lt1"/>
    </dgm:txFillClrLst>
    <dgm:txEffectClrLst/>
  </dgm:styleLbl>
  <dgm:styleLbl name="fgShp">
    <dgm:fillClrLst meth="repeat">
      <a:schemeClr val="accent3">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5.xml><?xml version="1.0" encoding="utf-8"?>
<dgm:colorsDef xmlns:dgm="http://schemas.openxmlformats.org/drawingml/2006/diagram" xmlns:a="http://schemas.openxmlformats.org/drawingml/2006/main" uniqueId="urn:microsoft.com/office/officeart/2005/8/colors/colorful3">
  <dgm:title val=""/>
  <dgm:desc val=""/>
  <dgm:catLst>
    <dgm:cat type="colorful" pri="10300"/>
  </dgm:catLst>
  <dgm:styleLbl name="node0">
    <dgm:fillClrLst meth="repeat">
      <a:schemeClr val="accent2"/>
    </dgm:fillClrLst>
    <dgm:linClrLst meth="repeat">
      <a:schemeClr val="lt1"/>
    </dgm:linClrLst>
    <dgm:effectClrLst/>
    <dgm:txLinClrLst/>
    <dgm:txFillClrLst/>
    <dgm:txEffectClrLst/>
  </dgm:styleLbl>
  <dgm:styleLbl name="node1">
    <dgm:fillClrLst>
      <a:schemeClr val="accent3"/>
      <a:schemeClr val="accent4"/>
    </dgm:fillClrLst>
    <dgm:linClrLst meth="repeat">
      <a:schemeClr val="lt1"/>
    </dgm:linClrLst>
    <dgm:effectClrLst/>
    <dgm:txLinClrLst/>
    <dgm:txFillClrLst/>
    <dgm:txEffectClrLst/>
  </dgm:styleLbl>
  <dgm:styleLbl name="alignNode1">
    <dgm:fillClrLst>
      <a:schemeClr val="accent3"/>
      <a:schemeClr val="accent4"/>
    </dgm:fillClrLst>
    <dgm:linClrLst>
      <a:schemeClr val="accent3"/>
      <a:schemeClr val="accent4"/>
    </dgm:linClrLst>
    <dgm:effectClrLst/>
    <dgm:txLinClrLst/>
    <dgm:txFillClrLst/>
    <dgm:txEffectClrLst/>
  </dgm:styleLbl>
  <dgm:styleLbl name="lnNode1">
    <dgm:fillClrLst>
      <a:schemeClr val="accent3"/>
      <a:schemeClr val="accent4"/>
    </dgm:fillClrLst>
    <dgm:linClrLst meth="repeat">
      <a:schemeClr val="lt1"/>
    </dgm:linClrLst>
    <dgm:effectClrLst/>
    <dgm:txLinClrLst/>
    <dgm:txFillClrLst/>
    <dgm:txEffectClrLst/>
  </dgm:styleLbl>
  <dgm:styleLbl name="vennNode1">
    <dgm:fillClrLst>
      <a:schemeClr val="accent3">
        <a:alpha val="50000"/>
      </a:schemeClr>
      <a:schemeClr val="accent4">
        <a:alpha val="50000"/>
      </a:schemeClr>
    </dgm:fillClrLst>
    <dgm:linClrLst meth="repeat">
      <a:schemeClr val="lt1"/>
    </dgm:linClrLst>
    <dgm:effectClrLst/>
    <dgm:txLinClrLst/>
    <dgm:txFillClrLst/>
    <dgm:txEffectClrLst/>
  </dgm:styleLbl>
  <dgm:styleLbl name="node2">
    <dgm:fillClrLst>
      <a:schemeClr val="accent4"/>
    </dgm:fillClrLst>
    <dgm:linClrLst meth="repeat">
      <a:schemeClr val="lt1"/>
    </dgm:linClrLst>
    <dgm:effectClrLst/>
    <dgm:txLinClrLst/>
    <dgm:txFillClrLst/>
    <dgm:txEffectClrLst/>
  </dgm:styleLbl>
  <dgm:styleLbl name="node3">
    <dgm:fillClrLst>
      <a:schemeClr val="accent5"/>
    </dgm:fillClrLst>
    <dgm:linClrLst meth="repeat">
      <a:schemeClr val="lt1"/>
    </dgm:linClrLst>
    <dgm:effectClrLst/>
    <dgm:txLinClrLst/>
    <dgm:txFillClrLst/>
    <dgm:txEffectClrLst/>
  </dgm:styleLbl>
  <dgm:styleLbl name="node4">
    <dgm:fillClrLst>
      <a:schemeClr val="accent6"/>
    </dgm:fillClrLst>
    <dgm:linClrLst meth="repeat">
      <a:schemeClr val="lt1"/>
    </dgm:linClrLst>
    <dgm:effectClrLst/>
    <dgm:txLinClrLst/>
    <dgm:txFillClrLst/>
    <dgm:txEffectClrLst/>
  </dgm:styleLbl>
  <dgm:styleLbl name="fgImgPlace1">
    <dgm:fillClrLst>
      <a:schemeClr val="accent3">
        <a:tint val="50000"/>
      </a:schemeClr>
      <a:schemeClr val="accent4">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3">
        <a:tint val="50000"/>
      </a:schemeClr>
      <a:schemeClr val="accent4">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3">
        <a:tint val="50000"/>
      </a:schemeClr>
      <a:schemeClr val="accent4">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3"/>
      <a:schemeClr val="accent4"/>
    </dgm:fillClrLst>
    <dgm:linClrLst meth="repeat">
      <a:schemeClr val="lt1"/>
    </dgm:linClrLst>
    <dgm:effectClrLst/>
    <dgm:txLinClrLst/>
    <dgm:txFillClrLst/>
    <dgm:txEffectClrLst/>
  </dgm:styleLbl>
  <dgm:styleLbl name="fgSibTrans2D1">
    <dgm:fillClrLst>
      <a:schemeClr val="accent3"/>
      <a:schemeClr val="accent4"/>
    </dgm:fillClrLst>
    <dgm:linClrLst meth="repeat">
      <a:schemeClr val="lt1"/>
    </dgm:linClrLst>
    <dgm:effectClrLst/>
    <dgm:txLinClrLst/>
    <dgm:txFillClrLst meth="repeat">
      <a:schemeClr val="lt1"/>
    </dgm:txFillClrLst>
    <dgm:txEffectClrLst/>
  </dgm:styleLbl>
  <dgm:styleLbl name="bgSibTrans2D1">
    <dgm:fillClrLst>
      <a:schemeClr val="accent3"/>
      <a:schemeClr val="accent4"/>
    </dgm:fillClrLst>
    <dgm:linClrLst meth="repeat">
      <a:schemeClr val="lt1"/>
    </dgm:linClrLst>
    <dgm:effectClrLst/>
    <dgm:txLinClrLst/>
    <dgm:txFillClrLst meth="repeat">
      <a:schemeClr val="lt1"/>
    </dgm:txFillClrLst>
    <dgm:txEffectClrLst/>
  </dgm:styleLbl>
  <dgm:styleLbl name="sibTrans1D1">
    <dgm:fillClrLst/>
    <dgm:linClrLst>
      <a:schemeClr val="accent3"/>
      <a:schemeClr val="accent4"/>
    </dgm:linClrLst>
    <dgm:effectClrLst/>
    <dgm:txLinClrLst/>
    <dgm:txFillClrLst meth="repeat">
      <a:schemeClr val="tx1"/>
    </dgm:txFillClrLst>
    <dgm:txEffectClrLst/>
  </dgm:styleLbl>
  <dgm:styleLbl name="callout">
    <dgm:fillClrLst meth="repeat">
      <a:schemeClr val="accent3"/>
    </dgm:fillClrLst>
    <dgm:linClrLst meth="repeat">
      <a:schemeClr val="accent3">
        <a:tint val="50000"/>
      </a:schemeClr>
    </dgm:linClrLst>
    <dgm:effectClrLst/>
    <dgm:txLinClrLst/>
    <dgm:txFillClrLst meth="repeat">
      <a:schemeClr val="tx1"/>
    </dgm:txFillClrLst>
    <dgm:txEffectClrLst/>
  </dgm:styleLbl>
  <dgm:styleLbl name="asst0">
    <dgm:fillClrLst meth="repeat">
      <a:schemeClr val="accent3"/>
    </dgm:fillClrLst>
    <dgm:linClrLst meth="repeat">
      <a:schemeClr val="lt1">
        <a:shade val="80000"/>
      </a:schemeClr>
    </dgm:linClrLst>
    <dgm:effectClrLst/>
    <dgm:txLinClrLst/>
    <dgm:txFillClrLst/>
    <dgm:txEffectClrLst/>
  </dgm:styleLbl>
  <dgm:styleLbl name="asst1">
    <dgm:fillClrLst meth="repeat">
      <a:schemeClr val="accent4"/>
    </dgm:fillClrLst>
    <dgm:linClrLst meth="repeat">
      <a:schemeClr val="lt1">
        <a:shade val="80000"/>
      </a:schemeClr>
    </dgm:linClrLst>
    <dgm:effectClrLst/>
    <dgm:txLinClrLst/>
    <dgm:txFillClrLst/>
    <dgm:txEffectClrLst/>
  </dgm:styleLbl>
  <dgm:styleLbl name="asst2">
    <dgm:fillClrLst>
      <a:schemeClr val="accent5"/>
    </dgm:fillClrLst>
    <dgm:linClrLst meth="repeat">
      <a:schemeClr val="lt1"/>
    </dgm:linClrLst>
    <dgm:effectClrLst/>
    <dgm:txLinClrLst/>
    <dgm:txFillClrLst/>
    <dgm:txEffectClrLst/>
  </dgm:styleLbl>
  <dgm:styleLbl name="asst3">
    <dgm:fillClrLst>
      <a:schemeClr val="accent6"/>
    </dgm:fillClrLst>
    <dgm:linClrLst meth="repeat">
      <a:schemeClr val="lt1"/>
    </dgm:linClrLst>
    <dgm:effectClrLst/>
    <dgm:txLinClrLst/>
    <dgm:txFillClrLst/>
    <dgm:txEffectClrLst/>
  </dgm:styleLbl>
  <dgm:styleLbl name="asst4">
    <dgm:fillClrLst>
      <a:schemeClr val="accent1"/>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3"/>
    </dgm:fillClrLst>
    <dgm:linClrLst meth="repeat">
      <a:schemeClr val="accent3"/>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4"/>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5"/>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6"/>
    </dgm:linClrLst>
    <dgm:effectClrLst/>
    <dgm:txLinClrLst/>
    <dgm:txFillClrLst meth="repeat">
      <a:schemeClr val="tx1"/>
    </dgm:txFillClrLst>
    <dgm:txEffectClrLst/>
  </dgm:styleLbl>
  <dgm:styleLbl name="fg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conFg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align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solidFgAcc1">
    <dgm:fillClrLst meth="repeat">
      <a:schemeClr val="lt1"/>
    </dgm:fillClrLst>
    <dgm:linClrLst>
      <a:schemeClr val="accent3"/>
      <a:schemeClr val="accent4"/>
    </dgm:linClrLst>
    <dgm:effectClrLst/>
    <dgm:txLinClrLst/>
    <dgm:txFillClrLst meth="repeat">
      <a:schemeClr val="dk1"/>
    </dgm:txFillClrLst>
    <dgm:txEffectClrLst/>
  </dgm:styleLbl>
  <dgm:styleLbl name="solidAlignAcc1">
    <dgm:fillClrLst meth="repeat">
      <a:schemeClr val="lt1"/>
    </dgm:fillClrLst>
    <dgm:linClrLst>
      <a:schemeClr val="accent3"/>
      <a:schemeClr val="accent4"/>
    </dgm:linClrLst>
    <dgm:effectClrLst/>
    <dgm:txLinClrLst/>
    <dgm:txFillClrLst meth="repeat">
      <a:schemeClr val="dk1"/>
    </dgm:txFillClrLst>
    <dgm:txEffectClrLst/>
  </dgm:styleLbl>
  <dgm:styleLbl name="solidBgAcc1">
    <dgm:fillClrLst meth="repeat">
      <a:schemeClr val="lt1"/>
    </dgm:fillClrLst>
    <dgm:linClrLst>
      <a:schemeClr val="accent3"/>
      <a:schemeClr val="accent4"/>
    </dgm:linClrLst>
    <dgm:effectClrLst/>
    <dgm:txLinClrLst/>
    <dgm:txFillClrLst meth="repeat">
      <a:schemeClr val="dk1"/>
    </dgm:txFillClrLst>
    <dgm:txEffectClrLst/>
  </dgm:styleLbl>
  <dgm:styleLbl name="fgAccFollowNode1">
    <dgm:fillClrLst>
      <a:schemeClr val="accent3">
        <a:tint val="40000"/>
        <a:alpha val="90000"/>
      </a:schemeClr>
      <a:schemeClr val="accent4">
        <a:tint val="40000"/>
        <a:alpha val="90000"/>
      </a:schemeClr>
    </dgm:fillClrLst>
    <dgm:linClrLst>
      <a:schemeClr val="accent3">
        <a:tint val="40000"/>
        <a:alpha val="90000"/>
      </a:schemeClr>
      <a:schemeClr val="accent4">
        <a:tint val="40000"/>
        <a:alpha val="90000"/>
      </a:schemeClr>
    </dgm:linClrLst>
    <dgm:effectClrLst/>
    <dgm:txLinClrLst/>
    <dgm:txFillClrLst meth="repeat">
      <a:schemeClr val="dk1"/>
    </dgm:txFillClrLst>
    <dgm:txEffectClrLst/>
  </dgm:styleLbl>
  <dgm:styleLbl name="alignAccFollowNode1">
    <dgm:fillClrLst>
      <a:schemeClr val="accent3">
        <a:tint val="40000"/>
        <a:alpha val="90000"/>
      </a:schemeClr>
      <a:schemeClr val="accent4">
        <a:tint val="40000"/>
        <a:alpha val="90000"/>
      </a:schemeClr>
    </dgm:fillClrLst>
    <dgm:linClrLst>
      <a:schemeClr val="accent3">
        <a:tint val="40000"/>
        <a:alpha val="90000"/>
      </a:schemeClr>
      <a:schemeClr val="accent4">
        <a:tint val="40000"/>
        <a:alpha val="90000"/>
      </a:schemeClr>
    </dgm:linClrLst>
    <dgm:effectClrLst/>
    <dgm:txLinClrLst/>
    <dgm:txFillClrLst meth="repeat">
      <a:schemeClr val="dk1"/>
    </dgm:txFillClrLst>
    <dgm:txEffectClrLst/>
  </dgm:styleLbl>
  <dgm:styleLbl name="bgAccFollowNode1">
    <dgm:fillClrLst>
      <a:schemeClr val="accent3">
        <a:tint val="40000"/>
        <a:alpha val="90000"/>
      </a:schemeClr>
      <a:schemeClr val="accent4">
        <a:tint val="40000"/>
        <a:alpha val="90000"/>
      </a:schemeClr>
    </dgm:fillClrLst>
    <dgm:linClrLst>
      <a:schemeClr val="accent3">
        <a:tint val="40000"/>
        <a:alpha val="90000"/>
      </a:schemeClr>
      <a:schemeClr val="accent4">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2"/>
    </dgm:linClrLst>
    <dgm:effectClrLst/>
    <dgm:txLinClrLst/>
    <dgm:txFillClrLst meth="repeat">
      <a:schemeClr val="dk1"/>
    </dgm:txFillClrLst>
    <dgm:txEffectClrLst/>
  </dgm:styleLbl>
  <dgm:styleLbl name="fgAcc2">
    <dgm:fillClrLst meth="repeat">
      <a:schemeClr val="lt1">
        <a:alpha val="90000"/>
      </a:schemeClr>
    </dgm:fillClrLst>
    <dgm:linClrLst>
      <a:schemeClr val="accent4"/>
    </dgm:linClrLst>
    <dgm:effectClrLst/>
    <dgm:txLinClrLst/>
    <dgm:txFillClrLst meth="repeat">
      <a:schemeClr val="dk1"/>
    </dgm:txFillClrLst>
    <dgm:txEffectClrLst/>
  </dgm:styleLbl>
  <dgm:styleLbl name="fgAcc3">
    <dgm:fillClrLst meth="repeat">
      <a:schemeClr val="lt1">
        <a:alpha val="90000"/>
      </a:schemeClr>
    </dgm:fillClrLst>
    <dgm:linClrLst>
      <a:schemeClr val="accent5"/>
    </dgm:linClrLst>
    <dgm:effectClrLst/>
    <dgm:txLinClrLst/>
    <dgm:txFillClrLst meth="repeat">
      <a:schemeClr val="dk1"/>
    </dgm:txFillClrLst>
    <dgm:txEffectClrLst/>
  </dgm:styleLbl>
  <dgm:styleLbl name="fgAcc4">
    <dgm:fillClrLst meth="repeat">
      <a:schemeClr val="lt1">
        <a:alpha val="90000"/>
      </a:schemeClr>
    </dgm:fillClrLst>
    <dgm:linClrLst>
      <a:schemeClr val="accent6"/>
    </dgm:linClrLst>
    <dgm:effectClrLst/>
    <dgm:txLinClrLst/>
    <dgm:txFillClrLst meth="repeat">
      <a:schemeClr val="dk1"/>
    </dgm:txFillClrLst>
    <dgm:txEffectClrLst/>
  </dgm:styleLbl>
  <dgm:styleLbl name="bgShp">
    <dgm:fillClrLst meth="repeat">
      <a:schemeClr val="accent3">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3">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3"/>
    </dgm:linClrLst>
    <dgm:effectClrLst/>
    <dgm:txLinClrLst/>
    <dgm:txFillClrLst meth="repeat">
      <a:schemeClr val="lt1"/>
    </dgm:txFillClrLst>
    <dgm:txEffectClrLst/>
  </dgm:styleLbl>
  <dgm:styleLbl name="fgShp">
    <dgm:fillClrLst meth="repeat">
      <a:schemeClr val="accent3">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6.xml><?xml version="1.0" encoding="utf-8"?>
<dgm:colorsDef xmlns:dgm="http://schemas.openxmlformats.org/drawingml/2006/diagram" xmlns:a="http://schemas.openxmlformats.org/drawingml/2006/main" uniqueId="urn:microsoft.com/office/officeart/2005/8/colors/colorful3">
  <dgm:title val=""/>
  <dgm:desc val=""/>
  <dgm:catLst>
    <dgm:cat type="colorful" pri="10300"/>
  </dgm:catLst>
  <dgm:styleLbl name="node0">
    <dgm:fillClrLst meth="repeat">
      <a:schemeClr val="accent2"/>
    </dgm:fillClrLst>
    <dgm:linClrLst meth="repeat">
      <a:schemeClr val="lt1"/>
    </dgm:linClrLst>
    <dgm:effectClrLst/>
    <dgm:txLinClrLst/>
    <dgm:txFillClrLst/>
    <dgm:txEffectClrLst/>
  </dgm:styleLbl>
  <dgm:styleLbl name="node1">
    <dgm:fillClrLst>
      <a:schemeClr val="accent3"/>
      <a:schemeClr val="accent4"/>
    </dgm:fillClrLst>
    <dgm:linClrLst meth="repeat">
      <a:schemeClr val="lt1"/>
    </dgm:linClrLst>
    <dgm:effectClrLst/>
    <dgm:txLinClrLst/>
    <dgm:txFillClrLst/>
    <dgm:txEffectClrLst/>
  </dgm:styleLbl>
  <dgm:styleLbl name="alignNode1">
    <dgm:fillClrLst>
      <a:schemeClr val="accent3"/>
      <a:schemeClr val="accent4"/>
    </dgm:fillClrLst>
    <dgm:linClrLst>
      <a:schemeClr val="accent3"/>
      <a:schemeClr val="accent4"/>
    </dgm:linClrLst>
    <dgm:effectClrLst/>
    <dgm:txLinClrLst/>
    <dgm:txFillClrLst/>
    <dgm:txEffectClrLst/>
  </dgm:styleLbl>
  <dgm:styleLbl name="lnNode1">
    <dgm:fillClrLst>
      <a:schemeClr val="accent3"/>
      <a:schemeClr val="accent4"/>
    </dgm:fillClrLst>
    <dgm:linClrLst meth="repeat">
      <a:schemeClr val="lt1"/>
    </dgm:linClrLst>
    <dgm:effectClrLst/>
    <dgm:txLinClrLst/>
    <dgm:txFillClrLst/>
    <dgm:txEffectClrLst/>
  </dgm:styleLbl>
  <dgm:styleLbl name="vennNode1">
    <dgm:fillClrLst>
      <a:schemeClr val="accent3">
        <a:alpha val="50000"/>
      </a:schemeClr>
      <a:schemeClr val="accent4">
        <a:alpha val="50000"/>
      </a:schemeClr>
    </dgm:fillClrLst>
    <dgm:linClrLst meth="repeat">
      <a:schemeClr val="lt1"/>
    </dgm:linClrLst>
    <dgm:effectClrLst/>
    <dgm:txLinClrLst/>
    <dgm:txFillClrLst/>
    <dgm:txEffectClrLst/>
  </dgm:styleLbl>
  <dgm:styleLbl name="node2">
    <dgm:fillClrLst>
      <a:schemeClr val="accent4"/>
    </dgm:fillClrLst>
    <dgm:linClrLst meth="repeat">
      <a:schemeClr val="lt1"/>
    </dgm:linClrLst>
    <dgm:effectClrLst/>
    <dgm:txLinClrLst/>
    <dgm:txFillClrLst/>
    <dgm:txEffectClrLst/>
  </dgm:styleLbl>
  <dgm:styleLbl name="node3">
    <dgm:fillClrLst>
      <a:schemeClr val="accent5"/>
    </dgm:fillClrLst>
    <dgm:linClrLst meth="repeat">
      <a:schemeClr val="lt1"/>
    </dgm:linClrLst>
    <dgm:effectClrLst/>
    <dgm:txLinClrLst/>
    <dgm:txFillClrLst/>
    <dgm:txEffectClrLst/>
  </dgm:styleLbl>
  <dgm:styleLbl name="node4">
    <dgm:fillClrLst>
      <a:schemeClr val="accent6"/>
    </dgm:fillClrLst>
    <dgm:linClrLst meth="repeat">
      <a:schemeClr val="lt1"/>
    </dgm:linClrLst>
    <dgm:effectClrLst/>
    <dgm:txLinClrLst/>
    <dgm:txFillClrLst/>
    <dgm:txEffectClrLst/>
  </dgm:styleLbl>
  <dgm:styleLbl name="fgImgPlace1">
    <dgm:fillClrLst>
      <a:schemeClr val="accent3">
        <a:tint val="50000"/>
      </a:schemeClr>
      <a:schemeClr val="accent4">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3">
        <a:tint val="50000"/>
      </a:schemeClr>
      <a:schemeClr val="accent4">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3">
        <a:tint val="50000"/>
      </a:schemeClr>
      <a:schemeClr val="accent4">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3"/>
      <a:schemeClr val="accent4"/>
    </dgm:fillClrLst>
    <dgm:linClrLst meth="repeat">
      <a:schemeClr val="lt1"/>
    </dgm:linClrLst>
    <dgm:effectClrLst/>
    <dgm:txLinClrLst/>
    <dgm:txFillClrLst/>
    <dgm:txEffectClrLst/>
  </dgm:styleLbl>
  <dgm:styleLbl name="fgSibTrans2D1">
    <dgm:fillClrLst>
      <a:schemeClr val="accent3"/>
      <a:schemeClr val="accent4"/>
    </dgm:fillClrLst>
    <dgm:linClrLst meth="repeat">
      <a:schemeClr val="lt1"/>
    </dgm:linClrLst>
    <dgm:effectClrLst/>
    <dgm:txLinClrLst/>
    <dgm:txFillClrLst meth="repeat">
      <a:schemeClr val="lt1"/>
    </dgm:txFillClrLst>
    <dgm:txEffectClrLst/>
  </dgm:styleLbl>
  <dgm:styleLbl name="bgSibTrans2D1">
    <dgm:fillClrLst>
      <a:schemeClr val="accent3"/>
      <a:schemeClr val="accent4"/>
    </dgm:fillClrLst>
    <dgm:linClrLst meth="repeat">
      <a:schemeClr val="lt1"/>
    </dgm:linClrLst>
    <dgm:effectClrLst/>
    <dgm:txLinClrLst/>
    <dgm:txFillClrLst meth="repeat">
      <a:schemeClr val="lt1"/>
    </dgm:txFillClrLst>
    <dgm:txEffectClrLst/>
  </dgm:styleLbl>
  <dgm:styleLbl name="sibTrans1D1">
    <dgm:fillClrLst/>
    <dgm:linClrLst>
      <a:schemeClr val="accent3"/>
      <a:schemeClr val="accent4"/>
    </dgm:linClrLst>
    <dgm:effectClrLst/>
    <dgm:txLinClrLst/>
    <dgm:txFillClrLst meth="repeat">
      <a:schemeClr val="tx1"/>
    </dgm:txFillClrLst>
    <dgm:txEffectClrLst/>
  </dgm:styleLbl>
  <dgm:styleLbl name="callout">
    <dgm:fillClrLst meth="repeat">
      <a:schemeClr val="accent3"/>
    </dgm:fillClrLst>
    <dgm:linClrLst meth="repeat">
      <a:schemeClr val="accent3">
        <a:tint val="50000"/>
      </a:schemeClr>
    </dgm:linClrLst>
    <dgm:effectClrLst/>
    <dgm:txLinClrLst/>
    <dgm:txFillClrLst meth="repeat">
      <a:schemeClr val="tx1"/>
    </dgm:txFillClrLst>
    <dgm:txEffectClrLst/>
  </dgm:styleLbl>
  <dgm:styleLbl name="asst0">
    <dgm:fillClrLst meth="repeat">
      <a:schemeClr val="accent3"/>
    </dgm:fillClrLst>
    <dgm:linClrLst meth="repeat">
      <a:schemeClr val="lt1">
        <a:shade val="80000"/>
      </a:schemeClr>
    </dgm:linClrLst>
    <dgm:effectClrLst/>
    <dgm:txLinClrLst/>
    <dgm:txFillClrLst/>
    <dgm:txEffectClrLst/>
  </dgm:styleLbl>
  <dgm:styleLbl name="asst1">
    <dgm:fillClrLst meth="repeat">
      <a:schemeClr val="accent4"/>
    </dgm:fillClrLst>
    <dgm:linClrLst meth="repeat">
      <a:schemeClr val="lt1">
        <a:shade val="80000"/>
      </a:schemeClr>
    </dgm:linClrLst>
    <dgm:effectClrLst/>
    <dgm:txLinClrLst/>
    <dgm:txFillClrLst/>
    <dgm:txEffectClrLst/>
  </dgm:styleLbl>
  <dgm:styleLbl name="asst2">
    <dgm:fillClrLst>
      <a:schemeClr val="accent5"/>
    </dgm:fillClrLst>
    <dgm:linClrLst meth="repeat">
      <a:schemeClr val="lt1"/>
    </dgm:linClrLst>
    <dgm:effectClrLst/>
    <dgm:txLinClrLst/>
    <dgm:txFillClrLst/>
    <dgm:txEffectClrLst/>
  </dgm:styleLbl>
  <dgm:styleLbl name="asst3">
    <dgm:fillClrLst>
      <a:schemeClr val="accent6"/>
    </dgm:fillClrLst>
    <dgm:linClrLst meth="repeat">
      <a:schemeClr val="lt1"/>
    </dgm:linClrLst>
    <dgm:effectClrLst/>
    <dgm:txLinClrLst/>
    <dgm:txFillClrLst/>
    <dgm:txEffectClrLst/>
  </dgm:styleLbl>
  <dgm:styleLbl name="asst4">
    <dgm:fillClrLst>
      <a:schemeClr val="accent1"/>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3"/>
    </dgm:fillClrLst>
    <dgm:linClrLst meth="repeat">
      <a:schemeClr val="accent3"/>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4"/>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5"/>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6"/>
    </dgm:linClrLst>
    <dgm:effectClrLst/>
    <dgm:txLinClrLst/>
    <dgm:txFillClrLst meth="repeat">
      <a:schemeClr val="tx1"/>
    </dgm:txFillClrLst>
    <dgm:txEffectClrLst/>
  </dgm:styleLbl>
  <dgm:styleLbl name="fg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conFg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align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solidFgAcc1">
    <dgm:fillClrLst meth="repeat">
      <a:schemeClr val="lt1"/>
    </dgm:fillClrLst>
    <dgm:linClrLst>
      <a:schemeClr val="accent3"/>
      <a:schemeClr val="accent4"/>
    </dgm:linClrLst>
    <dgm:effectClrLst/>
    <dgm:txLinClrLst/>
    <dgm:txFillClrLst meth="repeat">
      <a:schemeClr val="dk1"/>
    </dgm:txFillClrLst>
    <dgm:txEffectClrLst/>
  </dgm:styleLbl>
  <dgm:styleLbl name="solidAlignAcc1">
    <dgm:fillClrLst meth="repeat">
      <a:schemeClr val="lt1"/>
    </dgm:fillClrLst>
    <dgm:linClrLst>
      <a:schemeClr val="accent3"/>
      <a:schemeClr val="accent4"/>
    </dgm:linClrLst>
    <dgm:effectClrLst/>
    <dgm:txLinClrLst/>
    <dgm:txFillClrLst meth="repeat">
      <a:schemeClr val="dk1"/>
    </dgm:txFillClrLst>
    <dgm:txEffectClrLst/>
  </dgm:styleLbl>
  <dgm:styleLbl name="solidBgAcc1">
    <dgm:fillClrLst meth="repeat">
      <a:schemeClr val="lt1"/>
    </dgm:fillClrLst>
    <dgm:linClrLst>
      <a:schemeClr val="accent3"/>
      <a:schemeClr val="accent4"/>
    </dgm:linClrLst>
    <dgm:effectClrLst/>
    <dgm:txLinClrLst/>
    <dgm:txFillClrLst meth="repeat">
      <a:schemeClr val="dk1"/>
    </dgm:txFillClrLst>
    <dgm:txEffectClrLst/>
  </dgm:styleLbl>
  <dgm:styleLbl name="fgAccFollowNode1">
    <dgm:fillClrLst>
      <a:schemeClr val="accent3">
        <a:tint val="40000"/>
        <a:alpha val="90000"/>
      </a:schemeClr>
      <a:schemeClr val="accent4">
        <a:tint val="40000"/>
        <a:alpha val="90000"/>
      </a:schemeClr>
    </dgm:fillClrLst>
    <dgm:linClrLst>
      <a:schemeClr val="accent3">
        <a:tint val="40000"/>
        <a:alpha val="90000"/>
      </a:schemeClr>
      <a:schemeClr val="accent4">
        <a:tint val="40000"/>
        <a:alpha val="90000"/>
      </a:schemeClr>
    </dgm:linClrLst>
    <dgm:effectClrLst/>
    <dgm:txLinClrLst/>
    <dgm:txFillClrLst meth="repeat">
      <a:schemeClr val="dk1"/>
    </dgm:txFillClrLst>
    <dgm:txEffectClrLst/>
  </dgm:styleLbl>
  <dgm:styleLbl name="alignAccFollowNode1">
    <dgm:fillClrLst>
      <a:schemeClr val="accent3">
        <a:tint val="40000"/>
        <a:alpha val="90000"/>
      </a:schemeClr>
      <a:schemeClr val="accent4">
        <a:tint val="40000"/>
        <a:alpha val="90000"/>
      </a:schemeClr>
    </dgm:fillClrLst>
    <dgm:linClrLst>
      <a:schemeClr val="accent3">
        <a:tint val="40000"/>
        <a:alpha val="90000"/>
      </a:schemeClr>
      <a:schemeClr val="accent4">
        <a:tint val="40000"/>
        <a:alpha val="90000"/>
      </a:schemeClr>
    </dgm:linClrLst>
    <dgm:effectClrLst/>
    <dgm:txLinClrLst/>
    <dgm:txFillClrLst meth="repeat">
      <a:schemeClr val="dk1"/>
    </dgm:txFillClrLst>
    <dgm:txEffectClrLst/>
  </dgm:styleLbl>
  <dgm:styleLbl name="bgAccFollowNode1">
    <dgm:fillClrLst>
      <a:schemeClr val="accent3">
        <a:tint val="40000"/>
        <a:alpha val="90000"/>
      </a:schemeClr>
      <a:schemeClr val="accent4">
        <a:tint val="40000"/>
        <a:alpha val="90000"/>
      </a:schemeClr>
    </dgm:fillClrLst>
    <dgm:linClrLst>
      <a:schemeClr val="accent3">
        <a:tint val="40000"/>
        <a:alpha val="90000"/>
      </a:schemeClr>
      <a:schemeClr val="accent4">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2"/>
    </dgm:linClrLst>
    <dgm:effectClrLst/>
    <dgm:txLinClrLst/>
    <dgm:txFillClrLst meth="repeat">
      <a:schemeClr val="dk1"/>
    </dgm:txFillClrLst>
    <dgm:txEffectClrLst/>
  </dgm:styleLbl>
  <dgm:styleLbl name="fgAcc2">
    <dgm:fillClrLst meth="repeat">
      <a:schemeClr val="lt1">
        <a:alpha val="90000"/>
      </a:schemeClr>
    </dgm:fillClrLst>
    <dgm:linClrLst>
      <a:schemeClr val="accent4"/>
    </dgm:linClrLst>
    <dgm:effectClrLst/>
    <dgm:txLinClrLst/>
    <dgm:txFillClrLst meth="repeat">
      <a:schemeClr val="dk1"/>
    </dgm:txFillClrLst>
    <dgm:txEffectClrLst/>
  </dgm:styleLbl>
  <dgm:styleLbl name="fgAcc3">
    <dgm:fillClrLst meth="repeat">
      <a:schemeClr val="lt1">
        <a:alpha val="90000"/>
      </a:schemeClr>
    </dgm:fillClrLst>
    <dgm:linClrLst>
      <a:schemeClr val="accent5"/>
    </dgm:linClrLst>
    <dgm:effectClrLst/>
    <dgm:txLinClrLst/>
    <dgm:txFillClrLst meth="repeat">
      <a:schemeClr val="dk1"/>
    </dgm:txFillClrLst>
    <dgm:txEffectClrLst/>
  </dgm:styleLbl>
  <dgm:styleLbl name="fgAcc4">
    <dgm:fillClrLst meth="repeat">
      <a:schemeClr val="lt1">
        <a:alpha val="90000"/>
      </a:schemeClr>
    </dgm:fillClrLst>
    <dgm:linClrLst>
      <a:schemeClr val="accent6"/>
    </dgm:linClrLst>
    <dgm:effectClrLst/>
    <dgm:txLinClrLst/>
    <dgm:txFillClrLst meth="repeat">
      <a:schemeClr val="dk1"/>
    </dgm:txFillClrLst>
    <dgm:txEffectClrLst/>
  </dgm:styleLbl>
  <dgm:styleLbl name="bgShp">
    <dgm:fillClrLst meth="repeat">
      <a:schemeClr val="accent3">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3">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3"/>
    </dgm:linClrLst>
    <dgm:effectClrLst/>
    <dgm:txLinClrLst/>
    <dgm:txFillClrLst meth="repeat">
      <a:schemeClr val="lt1"/>
    </dgm:txFillClrLst>
    <dgm:txEffectClrLst/>
  </dgm:styleLbl>
  <dgm:styleLbl name="fgShp">
    <dgm:fillClrLst meth="repeat">
      <a:schemeClr val="accent3">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7.xml><?xml version="1.0" encoding="utf-8"?>
<dgm:colorsDef xmlns:dgm="http://schemas.openxmlformats.org/drawingml/2006/diagram" xmlns:a="http://schemas.openxmlformats.org/drawingml/2006/main" uniqueId="urn:microsoft.com/office/officeart/2005/8/colors/colorful3">
  <dgm:title val=""/>
  <dgm:desc val=""/>
  <dgm:catLst>
    <dgm:cat type="colorful" pri="10300"/>
  </dgm:catLst>
  <dgm:styleLbl name="node0">
    <dgm:fillClrLst meth="repeat">
      <a:schemeClr val="accent2"/>
    </dgm:fillClrLst>
    <dgm:linClrLst meth="repeat">
      <a:schemeClr val="lt1"/>
    </dgm:linClrLst>
    <dgm:effectClrLst/>
    <dgm:txLinClrLst/>
    <dgm:txFillClrLst/>
    <dgm:txEffectClrLst/>
  </dgm:styleLbl>
  <dgm:styleLbl name="node1">
    <dgm:fillClrLst>
      <a:schemeClr val="accent3"/>
      <a:schemeClr val="accent4"/>
    </dgm:fillClrLst>
    <dgm:linClrLst meth="repeat">
      <a:schemeClr val="lt1"/>
    </dgm:linClrLst>
    <dgm:effectClrLst/>
    <dgm:txLinClrLst/>
    <dgm:txFillClrLst/>
    <dgm:txEffectClrLst/>
  </dgm:styleLbl>
  <dgm:styleLbl name="alignNode1">
    <dgm:fillClrLst>
      <a:schemeClr val="accent3"/>
      <a:schemeClr val="accent4"/>
    </dgm:fillClrLst>
    <dgm:linClrLst>
      <a:schemeClr val="accent3"/>
      <a:schemeClr val="accent4"/>
    </dgm:linClrLst>
    <dgm:effectClrLst/>
    <dgm:txLinClrLst/>
    <dgm:txFillClrLst/>
    <dgm:txEffectClrLst/>
  </dgm:styleLbl>
  <dgm:styleLbl name="lnNode1">
    <dgm:fillClrLst>
      <a:schemeClr val="accent3"/>
      <a:schemeClr val="accent4"/>
    </dgm:fillClrLst>
    <dgm:linClrLst meth="repeat">
      <a:schemeClr val="lt1"/>
    </dgm:linClrLst>
    <dgm:effectClrLst/>
    <dgm:txLinClrLst/>
    <dgm:txFillClrLst/>
    <dgm:txEffectClrLst/>
  </dgm:styleLbl>
  <dgm:styleLbl name="vennNode1">
    <dgm:fillClrLst>
      <a:schemeClr val="accent3">
        <a:alpha val="50000"/>
      </a:schemeClr>
      <a:schemeClr val="accent4">
        <a:alpha val="50000"/>
      </a:schemeClr>
    </dgm:fillClrLst>
    <dgm:linClrLst meth="repeat">
      <a:schemeClr val="lt1"/>
    </dgm:linClrLst>
    <dgm:effectClrLst/>
    <dgm:txLinClrLst/>
    <dgm:txFillClrLst/>
    <dgm:txEffectClrLst/>
  </dgm:styleLbl>
  <dgm:styleLbl name="node2">
    <dgm:fillClrLst>
      <a:schemeClr val="accent4"/>
    </dgm:fillClrLst>
    <dgm:linClrLst meth="repeat">
      <a:schemeClr val="lt1"/>
    </dgm:linClrLst>
    <dgm:effectClrLst/>
    <dgm:txLinClrLst/>
    <dgm:txFillClrLst/>
    <dgm:txEffectClrLst/>
  </dgm:styleLbl>
  <dgm:styleLbl name="node3">
    <dgm:fillClrLst>
      <a:schemeClr val="accent5"/>
    </dgm:fillClrLst>
    <dgm:linClrLst meth="repeat">
      <a:schemeClr val="lt1"/>
    </dgm:linClrLst>
    <dgm:effectClrLst/>
    <dgm:txLinClrLst/>
    <dgm:txFillClrLst/>
    <dgm:txEffectClrLst/>
  </dgm:styleLbl>
  <dgm:styleLbl name="node4">
    <dgm:fillClrLst>
      <a:schemeClr val="accent6"/>
    </dgm:fillClrLst>
    <dgm:linClrLst meth="repeat">
      <a:schemeClr val="lt1"/>
    </dgm:linClrLst>
    <dgm:effectClrLst/>
    <dgm:txLinClrLst/>
    <dgm:txFillClrLst/>
    <dgm:txEffectClrLst/>
  </dgm:styleLbl>
  <dgm:styleLbl name="fgImgPlace1">
    <dgm:fillClrLst>
      <a:schemeClr val="accent3">
        <a:tint val="50000"/>
      </a:schemeClr>
      <a:schemeClr val="accent4">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3">
        <a:tint val="50000"/>
      </a:schemeClr>
      <a:schemeClr val="accent4">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3">
        <a:tint val="50000"/>
      </a:schemeClr>
      <a:schemeClr val="accent4">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3"/>
      <a:schemeClr val="accent4"/>
    </dgm:fillClrLst>
    <dgm:linClrLst meth="repeat">
      <a:schemeClr val="lt1"/>
    </dgm:linClrLst>
    <dgm:effectClrLst/>
    <dgm:txLinClrLst/>
    <dgm:txFillClrLst/>
    <dgm:txEffectClrLst/>
  </dgm:styleLbl>
  <dgm:styleLbl name="fgSibTrans2D1">
    <dgm:fillClrLst>
      <a:schemeClr val="accent3"/>
      <a:schemeClr val="accent4"/>
    </dgm:fillClrLst>
    <dgm:linClrLst meth="repeat">
      <a:schemeClr val="lt1"/>
    </dgm:linClrLst>
    <dgm:effectClrLst/>
    <dgm:txLinClrLst/>
    <dgm:txFillClrLst meth="repeat">
      <a:schemeClr val="lt1"/>
    </dgm:txFillClrLst>
    <dgm:txEffectClrLst/>
  </dgm:styleLbl>
  <dgm:styleLbl name="bgSibTrans2D1">
    <dgm:fillClrLst>
      <a:schemeClr val="accent3"/>
      <a:schemeClr val="accent4"/>
    </dgm:fillClrLst>
    <dgm:linClrLst meth="repeat">
      <a:schemeClr val="lt1"/>
    </dgm:linClrLst>
    <dgm:effectClrLst/>
    <dgm:txLinClrLst/>
    <dgm:txFillClrLst meth="repeat">
      <a:schemeClr val="lt1"/>
    </dgm:txFillClrLst>
    <dgm:txEffectClrLst/>
  </dgm:styleLbl>
  <dgm:styleLbl name="sibTrans1D1">
    <dgm:fillClrLst/>
    <dgm:linClrLst>
      <a:schemeClr val="accent3"/>
      <a:schemeClr val="accent4"/>
    </dgm:linClrLst>
    <dgm:effectClrLst/>
    <dgm:txLinClrLst/>
    <dgm:txFillClrLst meth="repeat">
      <a:schemeClr val="tx1"/>
    </dgm:txFillClrLst>
    <dgm:txEffectClrLst/>
  </dgm:styleLbl>
  <dgm:styleLbl name="callout">
    <dgm:fillClrLst meth="repeat">
      <a:schemeClr val="accent3"/>
    </dgm:fillClrLst>
    <dgm:linClrLst meth="repeat">
      <a:schemeClr val="accent3">
        <a:tint val="50000"/>
      </a:schemeClr>
    </dgm:linClrLst>
    <dgm:effectClrLst/>
    <dgm:txLinClrLst/>
    <dgm:txFillClrLst meth="repeat">
      <a:schemeClr val="tx1"/>
    </dgm:txFillClrLst>
    <dgm:txEffectClrLst/>
  </dgm:styleLbl>
  <dgm:styleLbl name="asst0">
    <dgm:fillClrLst meth="repeat">
      <a:schemeClr val="accent3"/>
    </dgm:fillClrLst>
    <dgm:linClrLst meth="repeat">
      <a:schemeClr val="lt1">
        <a:shade val="80000"/>
      </a:schemeClr>
    </dgm:linClrLst>
    <dgm:effectClrLst/>
    <dgm:txLinClrLst/>
    <dgm:txFillClrLst/>
    <dgm:txEffectClrLst/>
  </dgm:styleLbl>
  <dgm:styleLbl name="asst1">
    <dgm:fillClrLst meth="repeat">
      <a:schemeClr val="accent4"/>
    </dgm:fillClrLst>
    <dgm:linClrLst meth="repeat">
      <a:schemeClr val="lt1">
        <a:shade val="80000"/>
      </a:schemeClr>
    </dgm:linClrLst>
    <dgm:effectClrLst/>
    <dgm:txLinClrLst/>
    <dgm:txFillClrLst/>
    <dgm:txEffectClrLst/>
  </dgm:styleLbl>
  <dgm:styleLbl name="asst2">
    <dgm:fillClrLst>
      <a:schemeClr val="accent5"/>
    </dgm:fillClrLst>
    <dgm:linClrLst meth="repeat">
      <a:schemeClr val="lt1"/>
    </dgm:linClrLst>
    <dgm:effectClrLst/>
    <dgm:txLinClrLst/>
    <dgm:txFillClrLst/>
    <dgm:txEffectClrLst/>
  </dgm:styleLbl>
  <dgm:styleLbl name="asst3">
    <dgm:fillClrLst>
      <a:schemeClr val="accent6"/>
    </dgm:fillClrLst>
    <dgm:linClrLst meth="repeat">
      <a:schemeClr val="lt1"/>
    </dgm:linClrLst>
    <dgm:effectClrLst/>
    <dgm:txLinClrLst/>
    <dgm:txFillClrLst/>
    <dgm:txEffectClrLst/>
  </dgm:styleLbl>
  <dgm:styleLbl name="asst4">
    <dgm:fillClrLst>
      <a:schemeClr val="accent1"/>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3"/>
    </dgm:fillClrLst>
    <dgm:linClrLst meth="repeat">
      <a:schemeClr val="accent3"/>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4"/>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5"/>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6"/>
    </dgm:linClrLst>
    <dgm:effectClrLst/>
    <dgm:txLinClrLst/>
    <dgm:txFillClrLst meth="repeat">
      <a:schemeClr val="tx1"/>
    </dgm:txFillClrLst>
    <dgm:txEffectClrLst/>
  </dgm:styleLbl>
  <dgm:styleLbl name="fg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conFg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align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solidFgAcc1">
    <dgm:fillClrLst meth="repeat">
      <a:schemeClr val="lt1"/>
    </dgm:fillClrLst>
    <dgm:linClrLst>
      <a:schemeClr val="accent3"/>
      <a:schemeClr val="accent4"/>
    </dgm:linClrLst>
    <dgm:effectClrLst/>
    <dgm:txLinClrLst/>
    <dgm:txFillClrLst meth="repeat">
      <a:schemeClr val="dk1"/>
    </dgm:txFillClrLst>
    <dgm:txEffectClrLst/>
  </dgm:styleLbl>
  <dgm:styleLbl name="solidAlignAcc1">
    <dgm:fillClrLst meth="repeat">
      <a:schemeClr val="lt1"/>
    </dgm:fillClrLst>
    <dgm:linClrLst>
      <a:schemeClr val="accent3"/>
      <a:schemeClr val="accent4"/>
    </dgm:linClrLst>
    <dgm:effectClrLst/>
    <dgm:txLinClrLst/>
    <dgm:txFillClrLst meth="repeat">
      <a:schemeClr val="dk1"/>
    </dgm:txFillClrLst>
    <dgm:txEffectClrLst/>
  </dgm:styleLbl>
  <dgm:styleLbl name="solidBgAcc1">
    <dgm:fillClrLst meth="repeat">
      <a:schemeClr val="lt1"/>
    </dgm:fillClrLst>
    <dgm:linClrLst>
      <a:schemeClr val="accent3"/>
      <a:schemeClr val="accent4"/>
    </dgm:linClrLst>
    <dgm:effectClrLst/>
    <dgm:txLinClrLst/>
    <dgm:txFillClrLst meth="repeat">
      <a:schemeClr val="dk1"/>
    </dgm:txFillClrLst>
    <dgm:txEffectClrLst/>
  </dgm:styleLbl>
  <dgm:styleLbl name="fgAccFollowNode1">
    <dgm:fillClrLst>
      <a:schemeClr val="accent3">
        <a:tint val="40000"/>
        <a:alpha val="90000"/>
      </a:schemeClr>
      <a:schemeClr val="accent4">
        <a:tint val="40000"/>
        <a:alpha val="90000"/>
      </a:schemeClr>
    </dgm:fillClrLst>
    <dgm:linClrLst>
      <a:schemeClr val="accent3">
        <a:tint val="40000"/>
        <a:alpha val="90000"/>
      </a:schemeClr>
      <a:schemeClr val="accent4">
        <a:tint val="40000"/>
        <a:alpha val="90000"/>
      </a:schemeClr>
    </dgm:linClrLst>
    <dgm:effectClrLst/>
    <dgm:txLinClrLst/>
    <dgm:txFillClrLst meth="repeat">
      <a:schemeClr val="dk1"/>
    </dgm:txFillClrLst>
    <dgm:txEffectClrLst/>
  </dgm:styleLbl>
  <dgm:styleLbl name="alignAccFollowNode1">
    <dgm:fillClrLst>
      <a:schemeClr val="accent3">
        <a:tint val="40000"/>
        <a:alpha val="90000"/>
      </a:schemeClr>
      <a:schemeClr val="accent4">
        <a:tint val="40000"/>
        <a:alpha val="90000"/>
      </a:schemeClr>
    </dgm:fillClrLst>
    <dgm:linClrLst>
      <a:schemeClr val="accent3">
        <a:tint val="40000"/>
        <a:alpha val="90000"/>
      </a:schemeClr>
      <a:schemeClr val="accent4">
        <a:tint val="40000"/>
        <a:alpha val="90000"/>
      </a:schemeClr>
    </dgm:linClrLst>
    <dgm:effectClrLst/>
    <dgm:txLinClrLst/>
    <dgm:txFillClrLst meth="repeat">
      <a:schemeClr val="dk1"/>
    </dgm:txFillClrLst>
    <dgm:txEffectClrLst/>
  </dgm:styleLbl>
  <dgm:styleLbl name="bgAccFollowNode1">
    <dgm:fillClrLst>
      <a:schemeClr val="accent3">
        <a:tint val="40000"/>
        <a:alpha val="90000"/>
      </a:schemeClr>
      <a:schemeClr val="accent4">
        <a:tint val="40000"/>
        <a:alpha val="90000"/>
      </a:schemeClr>
    </dgm:fillClrLst>
    <dgm:linClrLst>
      <a:schemeClr val="accent3">
        <a:tint val="40000"/>
        <a:alpha val="90000"/>
      </a:schemeClr>
      <a:schemeClr val="accent4">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2"/>
    </dgm:linClrLst>
    <dgm:effectClrLst/>
    <dgm:txLinClrLst/>
    <dgm:txFillClrLst meth="repeat">
      <a:schemeClr val="dk1"/>
    </dgm:txFillClrLst>
    <dgm:txEffectClrLst/>
  </dgm:styleLbl>
  <dgm:styleLbl name="fgAcc2">
    <dgm:fillClrLst meth="repeat">
      <a:schemeClr val="lt1">
        <a:alpha val="90000"/>
      </a:schemeClr>
    </dgm:fillClrLst>
    <dgm:linClrLst>
      <a:schemeClr val="accent4"/>
    </dgm:linClrLst>
    <dgm:effectClrLst/>
    <dgm:txLinClrLst/>
    <dgm:txFillClrLst meth="repeat">
      <a:schemeClr val="dk1"/>
    </dgm:txFillClrLst>
    <dgm:txEffectClrLst/>
  </dgm:styleLbl>
  <dgm:styleLbl name="fgAcc3">
    <dgm:fillClrLst meth="repeat">
      <a:schemeClr val="lt1">
        <a:alpha val="90000"/>
      </a:schemeClr>
    </dgm:fillClrLst>
    <dgm:linClrLst>
      <a:schemeClr val="accent5"/>
    </dgm:linClrLst>
    <dgm:effectClrLst/>
    <dgm:txLinClrLst/>
    <dgm:txFillClrLst meth="repeat">
      <a:schemeClr val="dk1"/>
    </dgm:txFillClrLst>
    <dgm:txEffectClrLst/>
  </dgm:styleLbl>
  <dgm:styleLbl name="fgAcc4">
    <dgm:fillClrLst meth="repeat">
      <a:schemeClr val="lt1">
        <a:alpha val="90000"/>
      </a:schemeClr>
    </dgm:fillClrLst>
    <dgm:linClrLst>
      <a:schemeClr val="accent6"/>
    </dgm:linClrLst>
    <dgm:effectClrLst/>
    <dgm:txLinClrLst/>
    <dgm:txFillClrLst meth="repeat">
      <a:schemeClr val="dk1"/>
    </dgm:txFillClrLst>
    <dgm:txEffectClrLst/>
  </dgm:styleLbl>
  <dgm:styleLbl name="bgShp">
    <dgm:fillClrLst meth="repeat">
      <a:schemeClr val="accent3">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3">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3"/>
    </dgm:linClrLst>
    <dgm:effectClrLst/>
    <dgm:txLinClrLst/>
    <dgm:txFillClrLst meth="repeat">
      <a:schemeClr val="lt1"/>
    </dgm:txFillClrLst>
    <dgm:txEffectClrLst/>
  </dgm:styleLbl>
  <dgm:styleLbl name="fgShp">
    <dgm:fillClrLst meth="repeat">
      <a:schemeClr val="accent3">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8.xml><?xml version="1.0" encoding="utf-8"?>
<dgm:colorsDef xmlns:dgm="http://schemas.openxmlformats.org/drawingml/2006/diagram" xmlns:a="http://schemas.openxmlformats.org/drawingml/2006/main" uniqueId="urn:microsoft.com/office/officeart/2005/8/colors/colorful3">
  <dgm:title val=""/>
  <dgm:desc val=""/>
  <dgm:catLst>
    <dgm:cat type="colorful" pri="10300"/>
  </dgm:catLst>
  <dgm:styleLbl name="node0">
    <dgm:fillClrLst meth="repeat">
      <a:schemeClr val="accent2"/>
    </dgm:fillClrLst>
    <dgm:linClrLst meth="repeat">
      <a:schemeClr val="lt1"/>
    </dgm:linClrLst>
    <dgm:effectClrLst/>
    <dgm:txLinClrLst/>
    <dgm:txFillClrLst/>
    <dgm:txEffectClrLst/>
  </dgm:styleLbl>
  <dgm:styleLbl name="node1">
    <dgm:fillClrLst>
      <a:schemeClr val="accent3"/>
      <a:schemeClr val="accent4"/>
    </dgm:fillClrLst>
    <dgm:linClrLst meth="repeat">
      <a:schemeClr val="lt1"/>
    </dgm:linClrLst>
    <dgm:effectClrLst/>
    <dgm:txLinClrLst/>
    <dgm:txFillClrLst/>
    <dgm:txEffectClrLst/>
  </dgm:styleLbl>
  <dgm:styleLbl name="alignNode1">
    <dgm:fillClrLst>
      <a:schemeClr val="accent3"/>
      <a:schemeClr val="accent4"/>
    </dgm:fillClrLst>
    <dgm:linClrLst>
      <a:schemeClr val="accent3"/>
      <a:schemeClr val="accent4"/>
    </dgm:linClrLst>
    <dgm:effectClrLst/>
    <dgm:txLinClrLst/>
    <dgm:txFillClrLst/>
    <dgm:txEffectClrLst/>
  </dgm:styleLbl>
  <dgm:styleLbl name="lnNode1">
    <dgm:fillClrLst>
      <a:schemeClr val="accent3"/>
      <a:schemeClr val="accent4"/>
    </dgm:fillClrLst>
    <dgm:linClrLst meth="repeat">
      <a:schemeClr val="lt1"/>
    </dgm:linClrLst>
    <dgm:effectClrLst/>
    <dgm:txLinClrLst/>
    <dgm:txFillClrLst/>
    <dgm:txEffectClrLst/>
  </dgm:styleLbl>
  <dgm:styleLbl name="vennNode1">
    <dgm:fillClrLst>
      <a:schemeClr val="accent3">
        <a:alpha val="50000"/>
      </a:schemeClr>
      <a:schemeClr val="accent4">
        <a:alpha val="50000"/>
      </a:schemeClr>
    </dgm:fillClrLst>
    <dgm:linClrLst meth="repeat">
      <a:schemeClr val="lt1"/>
    </dgm:linClrLst>
    <dgm:effectClrLst/>
    <dgm:txLinClrLst/>
    <dgm:txFillClrLst/>
    <dgm:txEffectClrLst/>
  </dgm:styleLbl>
  <dgm:styleLbl name="node2">
    <dgm:fillClrLst>
      <a:schemeClr val="accent4"/>
    </dgm:fillClrLst>
    <dgm:linClrLst meth="repeat">
      <a:schemeClr val="lt1"/>
    </dgm:linClrLst>
    <dgm:effectClrLst/>
    <dgm:txLinClrLst/>
    <dgm:txFillClrLst/>
    <dgm:txEffectClrLst/>
  </dgm:styleLbl>
  <dgm:styleLbl name="node3">
    <dgm:fillClrLst>
      <a:schemeClr val="accent5"/>
    </dgm:fillClrLst>
    <dgm:linClrLst meth="repeat">
      <a:schemeClr val="lt1"/>
    </dgm:linClrLst>
    <dgm:effectClrLst/>
    <dgm:txLinClrLst/>
    <dgm:txFillClrLst/>
    <dgm:txEffectClrLst/>
  </dgm:styleLbl>
  <dgm:styleLbl name="node4">
    <dgm:fillClrLst>
      <a:schemeClr val="accent6"/>
    </dgm:fillClrLst>
    <dgm:linClrLst meth="repeat">
      <a:schemeClr val="lt1"/>
    </dgm:linClrLst>
    <dgm:effectClrLst/>
    <dgm:txLinClrLst/>
    <dgm:txFillClrLst/>
    <dgm:txEffectClrLst/>
  </dgm:styleLbl>
  <dgm:styleLbl name="fgImgPlace1">
    <dgm:fillClrLst>
      <a:schemeClr val="accent3">
        <a:tint val="50000"/>
      </a:schemeClr>
      <a:schemeClr val="accent4">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3">
        <a:tint val="50000"/>
      </a:schemeClr>
      <a:schemeClr val="accent4">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3">
        <a:tint val="50000"/>
      </a:schemeClr>
      <a:schemeClr val="accent4">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3"/>
      <a:schemeClr val="accent4"/>
    </dgm:fillClrLst>
    <dgm:linClrLst meth="repeat">
      <a:schemeClr val="lt1"/>
    </dgm:linClrLst>
    <dgm:effectClrLst/>
    <dgm:txLinClrLst/>
    <dgm:txFillClrLst/>
    <dgm:txEffectClrLst/>
  </dgm:styleLbl>
  <dgm:styleLbl name="fgSibTrans2D1">
    <dgm:fillClrLst>
      <a:schemeClr val="accent3"/>
      <a:schemeClr val="accent4"/>
    </dgm:fillClrLst>
    <dgm:linClrLst meth="repeat">
      <a:schemeClr val="lt1"/>
    </dgm:linClrLst>
    <dgm:effectClrLst/>
    <dgm:txLinClrLst/>
    <dgm:txFillClrLst meth="repeat">
      <a:schemeClr val="lt1"/>
    </dgm:txFillClrLst>
    <dgm:txEffectClrLst/>
  </dgm:styleLbl>
  <dgm:styleLbl name="bgSibTrans2D1">
    <dgm:fillClrLst>
      <a:schemeClr val="accent3"/>
      <a:schemeClr val="accent4"/>
    </dgm:fillClrLst>
    <dgm:linClrLst meth="repeat">
      <a:schemeClr val="lt1"/>
    </dgm:linClrLst>
    <dgm:effectClrLst/>
    <dgm:txLinClrLst/>
    <dgm:txFillClrLst meth="repeat">
      <a:schemeClr val="lt1"/>
    </dgm:txFillClrLst>
    <dgm:txEffectClrLst/>
  </dgm:styleLbl>
  <dgm:styleLbl name="sibTrans1D1">
    <dgm:fillClrLst/>
    <dgm:linClrLst>
      <a:schemeClr val="accent3"/>
      <a:schemeClr val="accent4"/>
    </dgm:linClrLst>
    <dgm:effectClrLst/>
    <dgm:txLinClrLst/>
    <dgm:txFillClrLst meth="repeat">
      <a:schemeClr val="tx1"/>
    </dgm:txFillClrLst>
    <dgm:txEffectClrLst/>
  </dgm:styleLbl>
  <dgm:styleLbl name="callout">
    <dgm:fillClrLst meth="repeat">
      <a:schemeClr val="accent3"/>
    </dgm:fillClrLst>
    <dgm:linClrLst meth="repeat">
      <a:schemeClr val="accent3">
        <a:tint val="50000"/>
      </a:schemeClr>
    </dgm:linClrLst>
    <dgm:effectClrLst/>
    <dgm:txLinClrLst/>
    <dgm:txFillClrLst meth="repeat">
      <a:schemeClr val="tx1"/>
    </dgm:txFillClrLst>
    <dgm:txEffectClrLst/>
  </dgm:styleLbl>
  <dgm:styleLbl name="asst0">
    <dgm:fillClrLst meth="repeat">
      <a:schemeClr val="accent3"/>
    </dgm:fillClrLst>
    <dgm:linClrLst meth="repeat">
      <a:schemeClr val="lt1">
        <a:shade val="80000"/>
      </a:schemeClr>
    </dgm:linClrLst>
    <dgm:effectClrLst/>
    <dgm:txLinClrLst/>
    <dgm:txFillClrLst/>
    <dgm:txEffectClrLst/>
  </dgm:styleLbl>
  <dgm:styleLbl name="asst1">
    <dgm:fillClrLst meth="repeat">
      <a:schemeClr val="accent4"/>
    </dgm:fillClrLst>
    <dgm:linClrLst meth="repeat">
      <a:schemeClr val="lt1">
        <a:shade val="80000"/>
      </a:schemeClr>
    </dgm:linClrLst>
    <dgm:effectClrLst/>
    <dgm:txLinClrLst/>
    <dgm:txFillClrLst/>
    <dgm:txEffectClrLst/>
  </dgm:styleLbl>
  <dgm:styleLbl name="asst2">
    <dgm:fillClrLst>
      <a:schemeClr val="accent5"/>
    </dgm:fillClrLst>
    <dgm:linClrLst meth="repeat">
      <a:schemeClr val="lt1"/>
    </dgm:linClrLst>
    <dgm:effectClrLst/>
    <dgm:txLinClrLst/>
    <dgm:txFillClrLst/>
    <dgm:txEffectClrLst/>
  </dgm:styleLbl>
  <dgm:styleLbl name="asst3">
    <dgm:fillClrLst>
      <a:schemeClr val="accent6"/>
    </dgm:fillClrLst>
    <dgm:linClrLst meth="repeat">
      <a:schemeClr val="lt1"/>
    </dgm:linClrLst>
    <dgm:effectClrLst/>
    <dgm:txLinClrLst/>
    <dgm:txFillClrLst/>
    <dgm:txEffectClrLst/>
  </dgm:styleLbl>
  <dgm:styleLbl name="asst4">
    <dgm:fillClrLst>
      <a:schemeClr val="accent1"/>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3"/>
    </dgm:fillClrLst>
    <dgm:linClrLst meth="repeat">
      <a:schemeClr val="accent3"/>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4"/>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5"/>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6"/>
    </dgm:linClrLst>
    <dgm:effectClrLst/>
    <dgm:txLinClrLst/>
    <dgm:txFillClrLst meth="repeat">
      <a:schemeClr val="tx1"/>
    </dgm:txFillClrLst>
    <dgm:txEffectClrLst/>
  </dgm:styleLbl>
  <dgm:styleLbl name="fg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conFg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align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solidFgAcc1">
    <dgm:fillClrLst meth="repeat">
      <a:schemeClr val="lt1"/>
    </dgm:fillClrLst>
    <dgm:linClrLst>
      <a:schemeClr val="accent3"/>
      <a:schemeClr val="accent4"/>
    </dgm:linClrLst>
    <dgm:effectClrLst/>
    <dgm:txLinClrLst/>
    <dgm:txFillClrLst meth="repeat">
      <a:schemeClr val="dk1"/>
    </dgm:txFillClrLst>
    <dgm:txEffectClrLst/>
  </dgm:styleLbl>
  <dgm:styleLbl name="solidAlignAcc1">
    <dgm:fillClrLst meth="repeat">
      <a:schemeClr val="lt1"/>
    </dgm:fillClrLst>
    <dgm:linClrLst>
      <a:schemeClr val="accent3"/>
      <a:schemeClr val="accent4"/>
    </dgm:linClrLst>
    <dgm:effectClrLst/>
    <dgm:txLinClrLst/>
    <dgm:txFillClrLst meth="repeat">
      <a:schemeClr val="dk1"/>
    </dgm:txFillClrLst>
    <dgm:txEffectClrLst/>
  </dgm:styleLbl>
  <dgm:styleLbl name="solidBgAcc1">
    <dgm:fillClrLst meth="repeat">
      <a:schemeClr val="lt1"/>
    </dgm:fillClrLst>
    <dgm:linClrLst>
      <a:schemeClr val="accent3"/>
      <a:schemeClr val="accent4"/>
    </dgm:linClrLst>
    <dgm:effectClrLst/>
    <dgm:txLinClrLst/>
    <dgm:txFillClrLst meth="repeat">
      <a:schemeClr val="dk1"/>
    </dgm:txFillClrLst>
    <dgm:txEffectClrLst/>
  </dgm:styleLbl>
  <dgm:styleLbl name="fgAccFollowNode1">
    <dgm:fillClrLst>
      <a:schemeClr val="accent3">
        <a:tint val="40000"/>
        <a:alpha val="90000"/>
      </a:schemeClr>
      <a:schemeClr val="accent4">
        <a:tint val="40000"/>
        <a:alpha val="90000"/>
      </a:schemeClr>
    </dgm:fillClrLst>
    <dgm:linClrLst>
      <a:schemeClr val="accent3">
        <a:tint val="40000"/>
        <a:alpha val="90000"/>
      </a:schemeClr>
      <a:schemeClr val="accent4">
        <a:tint val="40000"/>
        <a:alpha val="90000"/>
      </a:schemeClr>
    </dgm:linClrLst>
    <dgm:effectClrLst/>
    <dgm:txLinClrLst/>
    <dgm:txFillClrLst meth="repeat">
      <a:schemeClr val="dk1"/>
    </dgm:txFillClrLst>
    <dgm:txEffectClrLst/>
  </dgm:styleLbl>
  <dgm:styleLbl name="alignAccFollowNode1">
    <dgm:fillClrLst>
      <a:schemeClr val="accent3">
        <a:tint val="40000"/>
        <a:alpha val="90000"/>
      </a:schemeClr>
      <a:schemeClr val="accent4">
        <a:tint val="40000"/>
        <a:alpha val="90000"/>
      </a:schemeClr>
    </dgm:fillClrLst>
    <dgm:linClrLst>
      <a:schemeClr val="accent3">
        <a:tint val="40000"/>
        <a:alpha val="90000"/>
      </a:schemeClr>
      <a:schemeClr val="accent4">
        <a:tint val="40000"/>
        <a:alpha val="90000"/>
      </a:schemeClr>
    </dgm:linClrLst>
    <dgm:effectClrLst/>
    <dgm:txLinClrLst/>
    <dgm:txFillClrLst meth="repeat">
      <a:schemeClr val="dk1"/>
    </dgm:txFillClrLst>
    <dgm:txEffectClrLst/>
  </dgm:styleLbl>
  <dgm:styleLbl name="bgAccFollowNode1">
    <dgm:fillClrLst>
      <a:schemeClr val="accent3">
        <a:tint val="40000"/>
        <a:alpha val="90000"/>
      </a:schemeClr>
      <a:schemeClr val="accent4">
        <a:tint val="40000"/>
        <a:alpha val="90000"/>
      </a:schemeClr>
    </dgm:fillClrLst>
    <dgm:linClrLst>
      <a:schemeClr val="accent3">
        <a:tint val="40000"/>
        <a:alpha val="90000"/>
      </a:schemeClr>
      <a:schemeClr val="accent4">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2"/>
    </dgm:linClrLst>
    <dgm:effectClrLst/>
    <dgm:txLinClrLst/>
    <dgm:txFillClrLst meth="repeat">
      <a:schemeClr val="dk1"/>
    </dgm:txFillClrLst>
    <dgm:txEffectClrLst/>
  </dgm:styleLbl>
  <dgm:styleLbl name="fgAcc2">
    <dgm:fillClrLst meth="repeat">
      <a:schemeClr val="lt1">
        <a:alpha val="90000"/>
      </a:schemeClr>
    </dgm:fillClrLst>
    <dgm:linClrLst>
      <a:schemeClr val="accent4"/>
    </dgm:linClrLst>
    <dgm:effectClrLst/>
    <dgm:txLinClrLst/>
    <dgm:txFillClrLst meth="repeat">
      <a:schemeClr val="dk1"/>
    </dgm:txFillClrLst>
    <dgm:txEffectClrLst/>
  </dgm:styleLbl>
  <dgm:styleLbl name="fgAcc3">
    <dgm:fillClrLst meth="repeat">
      <a:schemeClr val="lt1">
        <a:alpha val="90000"/>
      </a:schemeClr>
    </dgm:fillClrLst>
    <dgm:linClrLst>
      <a:schemeClr val="accent5"/>
    </dgm:linClrLst>
    <dgm:effectClrLst/>
    <dgm:txLinClrLst/>
    <dgm:txFillClrLst meth="repeat">
      <a:schemeClr val="dk1"/>
    </dgm:txFillClrLst>
    <dgm:txEffectClrLst/>
  </dgm:styleLbl>
  <dgm:styleLbl name="fgAcc4">
    <dgm:fillClrLst meth="repeat">
      <a:schemeClr val="lt1">
        <a:alpha val="90000"/>
      </a:schemeClr>
    </dgm:fillClrLst>
    <dgm:linClrLst>
      <a:schemeClr val="accent6"/>
    </dgm:linClrLst>
    <dgm:effectClrLst/>
    <dgm:txLinClrLst/>
    <dgm:txFillClrLst meth="repeat">
      <a:schemeClr val="dk1"/>
    </dgm:txFillClrLst>
    <dgm:txEffectClrLst/>
  </dgm:styleLbl>
  <dgm:styleLbl name="bgShp">
    <dgm:fillClrLst meth="repeat">
      <a:schemeClr val="accent3">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3">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3"/>
    </dgm:linClrLst>
    <dgm:effectClrLst/>
    <dgm:txLinClrLst/>
    <dgm:txFillClrLst meth="repeat">
      <a:schemeClr val="lt1"/>
    </dgm:txFillClrLst>
    <dgm:txEffectClrLst/>
  </dgm:styleLbl>
  <dgm:styleLbl name="fgShp">
    <dgm:fillClrLst meth="repeat">
      <a:schemeClr val="accent3">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9.xml><?xml version="1.0" encoding="utf-8"?>
<dgm:colorsDef xmlns:dgm="http://schemas.openxmlformats.org/drawingml/2006/diagram" xmlns:a="http://schemas.openxmlformats.org/drawingml/2006/main" uniqueId="urn:microsoft.com/office/officeart/2005/8/colors/colorful3">
  <dgm:title val=""/>
  <dgm:desc val=""/>
  <dgm:catLst>
    <dgm:cat type="colorful" pri="10300"/>
  </dgm:catLst>
  <dgm:styleLbl name="node0">
    <dgm:fillClrLst meth="repeat">
      <a:schemeClr val="accent2"/>
    </dgm:fillClrLst>
    <dgm:linClrLst meth="repeat">
      <a:schemeClr val="lt1"/>
    </dgm:linClrLst>
    <dgm:effectClrLst/>
    <dgm:txLinClrLst/>
    <dgm:txFillClrLst/>
    <dgm:txEffectClrLst/>
  </dgm:styleLbl>
  <dgm:styleLbl name="node1">
    <dgm:fillClrLst>
      <a:schemeClr val="accent3"/>
      <a:schemeClr val="accent4"/>
    </dgm:fillClrLst>
    <dgm:linClrLst meth="repeat">
      <a:schemeClr val="lt1"/>
    </dgm:linClrLst>
    <dgm:effectClrLst/>
    <dgm:txLinClrLst/>
    <dgm:txFillClrLst/>
    <dgm:txEffectClrLst/>
  </dgm:styleLbl>
  <dgm:styleLbl name="alignNode1">
    <dgm:fillClrLst>
      <a:schemeClr val="accent3"/>
      <a:schemeClr val="accent4"/>
    </dgm:fillClrLst>
    <dgm:linClrLst>
      <a:schemeClr val="accent3"/>
      <a:schemeClr val="accent4"/>
    </dgm:linClrLst>
    <dgm:effectClrLst/>
    <dgm:txLinClrLst/>
    <dgm:txFillClrLst/>
    <dgm:txEffectClrLst/>
  </dgm:styleLbl>
  <dgm:styleLbl name="lnNode1">
    <dgm:fillClrLst>
      <a:schemeClr val="accent3"/>
      <a:schemeClr val="accent4"/>
    </dgm:fillClrLst>
    <dgm:linClrLst meth="repeat">
      <a:schemeClr val="lt1"/>
    </dgm:linClrLst>
    <dgm:effectClrLst/>
    <dgm:txLinClrLst/>
    <dgm:txFillClrLst/>
    <dgm:txEffectClrLst/>
  </dgm:styleLbl>
  <dgm:styleLbl name="vennNode1">
    <dgm:fillClrLst>
      <a:schemeClr val="accent3">
        <a:alpha val="50000"/>
      </a:schemeClr>
      <a:schemeClr val="accent4">
        <a:alpha val="50000"/>
      </a:schemeClr>
    </dgm:fillClrLst>
    <dgm:linClrLst meth="repeat">
      <a:schemeClr val="lt1"/>
    </dgm:linClrLst>
    <dgm:effectClrLst/>
    <dgm:txLinClrLst/>
    <dgm:txFillClrLst/>
    <dgm:txEffectClrLst/>
  </dgm:styleLbl>
  <dgm:styleLbl name="node2">
    <dgm:fillClrLst>
      <a:schemeClr val="accent4"/>
    </dgm:fillClrLst>
    <dgm:linClrLst meth="repeat">
      <a:schemeClr val="lt1"/>
    </dgm:linClrLst>
    <dgm:effectClrLst/>
    <dgm:txLinClrLst/>
    <dgm:txFillClrLst/>
    <dgm:txEffectClrLst/>
  </dgm:styleLbl>
  <dgm:styleLbl name="node3">
    <dgm:fillClrLst>
      <a:schemeClr val="accent5"/>
    </dgm:fillClrLst>
    <dgm:linClrLst meth="repeat">
      <a:schemeClr val="lt1"/>
    </dgm:linClrLst>
    <dgm:effectClrLst/>
    <dgm:txLinClrLst/>
    <dgm:txFillClrLst/>
    <dgm:txEffectClrLst/>
  </dgm:styleLbl>
  <dgm:styleLbl name="node4">
    <dgm:fillClrLst>
      <a:schemeClr val="accent6"/>
    </dgm:fillClrLst>
    <dgm:linClrLst meth="repeat">
      <a:schemeClr val="lt1"/>
    </dgm:linClrLst>
    <dgm:effectClrLst/>
    <dgm:txLinClrLst/>
    <dgm:txFillClrLst/>
    <dgm:txEffectClrLst/>
  </dgm:styleLbl>
  <dgm:styleLbl name="fgImgPlace1">
    <dgm:fillClrLst>
      <a:schemeClr val="accent3">
        <a:tint val="50000"/>
      </a:schemeClr>
      <a:schemeClr val="accent4">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3">
        <a:tint val="50000"/>
      </a:schemeClr>
      <a:schemeClr val="accent4">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3">
        <a:tint val="50000"/>
      </a:schemeClr>
      <a:schemeClr val="accent4">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3"/>
      <a:schemeClr val="accent4"/>
    </dgm:fillClrLst>
    <dgm:linClrLst meth="repeat">
      <a:schemeClr val="lt1"/>
    </dgm:linClrLst>
    <dgm:effectClrLst/>
    <dgm:txLinClrLst/>
    <dgm:txFillClrLst/>
    <dgm:txEffectClrLst/>
  </dgm:styleLbl>
  <dgm:styleLbl name="fgSibTrans2D1">
    <dgm:fillClrLst>
      <a:schemeClr val="accent3"/>
      <a:schemeClr val="accent4"/>
    </dgm:fillClrLst>
    <dgm:linClrLst meth="repeat">
      <a:schemeClr val="lt1"/>
    </dgm:linClrLst>
    <dgm:effectClrLst/>
    <dgm:txLinClrLst/>
    <dgm:txFillClrLst meth="repeat">
      <a:schemeClr val="lt1"/>
    </dgm:txFillClrLst>
    <dgm:txEffectClrLst/>
  </dgm:styleLbl>
  <dgm:styleLbl name="bgSibTrans2D1">
    <dgm:fillClrLst>
      <a:schemeClr val="accent3"/>
      <a:schemeClr val="accent4"/>
    </dgm:fillClrLst>
    <dgm:linClrLst meth="repeat">
      <a:schemeClr val="lt1"/>
    </dgm:linClrLst>
    <dgm:effectClrLst/>
    <dgm:txLinClrLst/>
    <dgm:txFillClrLst meth="repeat">
      <a:schemeClr val="lt1"/>
    </dgm:txFillClrLst>
    <dgm:txEffectClrLst/>
  </dgm:styleLbl>
  <dgm:styleLbl name="sibTrans1D1">
    <dgm:fillClrLst/>
    <dgm:linClrLst>
      <a:schemeClr val="accent3"/>
      <a:schemeClr val="accent4"/>
    </dgm:linClrLst>
    <dgm:effectClrLst/>
    <dgm:txLinClrLst/>
    <dgm:txFillClrLst meth="repeat">
      <a:schemeClr val="tx1"/>
    </dgm:txFillClrLst>
    <dgm:txEffectClrLst/>
  </dgm:styleLbl>
  <dgm:styleLbl name="callout">
    <dgm:fillClrLst meth="repeat">
      <a:schemeClr val="accent3"/>
    </dgm:fillClrLst>
    <dgm:linClrLst meth="repeat">
      <a:schemeClr val="accent3">
        <a:tint val="50000"/>
      </a:schemeClr>
    </dgm:linClrLst>
    <dgm:effectClrLst/>
    <dgm:txLinClrLst/>
    <dgm:txFillClrLst meth="repeat">
      <a:schemeClr val="tx1"/>
    </dgm:txFillClrLst>
    <dgm:txEffectClrLst/>
  </dgm:styleLbl>
  <dgm:styleLbl name="asst0">
    <dgm:fillClrLst meth="repeat">
      <a:schemeClr val="accent3"/>
    </dgm:fillClrLst>
    <dgm:linClrLst meth="repeat">
      <a:schemeClr val="lt1">
        <a:shade val="80000"/>
      </a:schemeClr>
    </dgm:linClrLst>
    <dgm:effectClrLst/>
    <dgm:txLinClrLst/>
    <dgm:txFillClrLst/>
    <dgm:txEffectClrLst/>
  </dgm:styleLbl>
  <dgm:styleLbl name="asst1">
    <dgm:fillClrLst meth="repeat">
      <a:schemeClr val="accent4"/>
    </dgm:fillClrLst>
    <dgm:linClrLst meth="repeat">
      <a:schemeClr val="lt1">
        <a:shade val="80000"/>
      </a:schemeClr>
    </dgm:linClrLst>
    <dgm:effectClrLst/>
    <dgm:txLinClrLst/>
    <dgm:txFillClrLst/>
    <dgm:txEffectClrLst/>
  </dgm:styleLbl>
  <dgm:styleLbl name="asst2">
    <dgm:fillClrLst>
      <a:schemeClr val="accent5"/>
    </dgm:fillClrLst>
    <dgm:linClrLst meth="repeat">
      <a:schemeClr val="lt1"/>
    </dgm:linClrLst>
    <dgm:effectClrLst/>
    <dgm:txLinClrLst/>
    <dgm:txFillClrLst/>
    <dgm:txEffectClrLst/>
  </dgm:styleLbl>
  <dgm:styleLbl name="asst3">
    <dgm:fillClrLst>
      <a:schemeClr val="accent6"/>
    </dgm:fillClrLst>
    <dgm:linClrLst meth="repeat">
      <a:schemeClr val="lt1"/>
    </dgm:linClrLst>
    <dgm:effectClrLst/>
    <dgm:txLinClrLst/>
    <dgm:txFillClrLst/>
    <dgm:txEffectClrLst/>
  </dgm:styleLbl>
  <dgm:styleLbl name="asst4">
    <dgm:fillClrLst>
      <a:schemeClr val="accent1"/>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3"/>
    </dgm:fillClrLst>
    <dgm:linClrLst meth="repeat">
      <a:schemeClr val="accent3"/>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4"/>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5"/>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6"/>
    </dgm:linClrLst>
    <dgm:effectClrLst/>
    <dgm:txLinClrLst/>
    <dgm:txFillClrLst meth="repeat">
      <a:schemeClr val="tx1"/>
    </dgm:txFillClrLst>
    <dgm:txEffectClrLst/>
  </dgm:styleLbl>
  <dgm:styleLbl name="fg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conFg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align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solidFgAcc1">
    <dgm:fillClrLst meth="repeat">
      <a:schemeClr val="lt1"/>
    </dgm:fillClrLst>
    <dgm:linClrLst>
      <a:schemeClr val="accent3"/>
      <a:schemeClr val="accent4"/>
    </dgm:linClrLst>
    <dgm:effectClrLst/>
    <dgm:txLinClrLst/>
    <dgm:txFillClrLst meth="repeat">
      <a:schemeClr val="dk1"/>
    </dgm:txFillClrLst>
    <dgm:txEffectClrLst/>
  </dgm:styleLbl>
  <dgm:styleLbl name="solidAlignAcc1">
    <dgm:fillClrLst meth="repeat">
      <a:schemeClr val="lt1"/>
    </dgm:fillClrLst>
    <dgm:linClrLst>
      <a:schemeClr val="accent3"/>
      <a:schemeClr val="accent4"/>
    </dgm:linClrLst>
    <dgm:effectClrLst/>
    <dgm:txLinClrLst/>
    <dgm:txFillClrLst meth="repeat">
      <a:schemeClr val="dk1"/>
    </dgm:txFillClrLst>
    <dgm:txEffectClrLst/>
  </dgm:styleLbl>
  <dgm:styleLbl name="solidBgAcc1">
    <dgm:fillClrLst meth="repeat">
      <a:schemeClr val="lt1"/>
    </dgm:fillClrLst>
    <dgm:linClrLst>
      <a:schemeClr val="accent3"/>
      <a:schemeClr val="accent4"/>
    </dgm:linClrLst>
    <dgm:effectClrLst/>
    <dgm:txLinClrLst/>
    <dgm:txFillClrLst meth="repeat">
      <a:schemeClr val="dk1"/>
    </dgm:txFillClrLst>
    <dgm:txEffectClrLst/>
  </dgm:styleLbl>
  <dgm:styleLbl name="fgAccFollowNode1">
    <dgm:fillClrLst>
      <a:schemeClr val="accent3">
        <a:tint val="40000"/>
        <a:alpha val="90000"/>
      </a:schemeClr>
      <a:schemeClr val="accent4">
        <a:tint val="40000"/>
        <a:alpha val="90000"/>
      </a:schemeClr>
    </dgm:fillClrLst>
    <dgm:linClrLst>
      <a:schemeClr val="accent3">
        <a:tint val="40000"/>
        <a:alpha val="90000"/>
      </a:schemeClr>
      <a:schemeClr val="accent4">
        <a:tint val="40000"/>
        <a:alpha val="90000"/>
      </a:schemeClr>
    </dgm:linClrLst>
    <dgm:effectClrLst/>
    <dgm:txLinClrLst/>
    <dgm:txFillClrLst meth="repeat">
      <a:schemeClr val="dk1"/>
    </dgm:txFillClrLst>
    <dgm:txEffectClrLst/>
  </dgm:styleLbl>
  <dgm:styleLbl name="alignAccFollowNode1">
    <dgm:fillClrLst>
      <a:schemeClr val="accent3">
        <a:tint val="40000"/>
        <a:alpha val="90000"/>
      </a:schemeClr>
      <a:schemeClr val="accent4">
        <a:tint val="40000"/>
        <a:alpha val="90000"/>
      </a:schemeClr>
    </dgm:fillClrLst>
    <dgm:linClrLst>
      <a:schemeClr val="accent3">
        <a:tint val="40000"/>
        <a:alpha val="90000"/>
      </a:schemeClr>
      <a:schemeClr val="accent4">
        <a:tint val="40000"/>
        <a:alpha val="90000"/>
      </a:schemeClr>
    </dgm:linClrLst>
    <dgm:effectClrLst/>
    <dgm:txLinClrLst/>
    <dgm:txFillClrLst meth="repeat">
      <a:schemeClr val="dk1"/>
    </dgm:txFillClrLst>
    <dgm:txEffectClrLst/>
  </dgm:styleLbl>
  <dgm:styleLbl name="bgAccFollowNode1">
    <dgm:fillClrLst>
      <a:schemeClr val="accent3">
        <a:tint val="40000"/>
        <a:alpha val="90000"/>
      </a:schemeClr>
      <a:schemeClr val="accent4">
        <a:tint val="40000"/>
        <a:alpha val="90000"/>
      </a:schemeClr>
    </dgm:fillClrLst>
    <dgm:linClrLst>
      <a:schemeClr val="accent3">
        <a:tint val="40000"/>
        <a:alpha val="90000"/>
      </a:schemeClr>
      <a:schemeClr val="accent4">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2"/>
    </dgm:linClrLst>
    <dgm:effectClrLst/>
    <dgm:txLinClrLst/>
    <dgm:txFillClrLst meth="repeat">
      <a:schemeClr val="dk1"/>
    </dgm:txFillClrLst>
    <dgm:txEffectClrLst/>
  </dgm:styleLbl>
  <dgm:styleLbl name="fgAcc2">
    <dgm:fillClrLst meth="repeat">
      <a:schemeClr val="lt1">
        <a:alpha val="90000"/>
      </a:schemeClr>
    </dgm:fillClrLst>
    <dgm:linClrLst>
      <a:schemeClr val="accent4"/>
    </dgm:linClrLst>
    <dgm:effectClrLst/>
    <dgm:txLinClrLst/>
    <dgm:txFillClrLst meth="repeat">
      <a:schemeClr val="dk1"/>
    </dgm:txFillClrLst>
    <dgm:txEffectClrLst/>
  </dgm:styleLbl>
  <dgm:styleLbl name="fgAcc3">
    <dgm:fillClrLst meth="repeat">
      <a:schemeClr val="lt1">
        <a:alpha val="90000"/>
      </a:schemeClr>
    </dgm:fillClrLst>
    <dgm:linClrLst>
      <a:schemeClr val="accent5"/>
    </dgm:linClrLst>
    <dgm:effectClrLst/>
    <dgm:txLinClrLst/>
    <dgm:txFillClrLst meth="repeat">
      <a:schemeClr val="dk1"/>
    </dgm:txFillClrLst>
    <dgm:txEffectClrLst/>
  </dgm:styleLbl>
  <dgm:styleLbl name="fgAcc4">
    <dgm:fillClrLst meth="repeat">
      <a:schemeClr val="lt1">
        <a:alpha val="90000"/>
      </a:schemeClr>
    </dgm:fillClrLst>
    <dgm:linClrLst>
      <a:schemeClr val="accent6"/>
    </dgm:linClrLst>
    <dgm:effectClrLst/>
    <dgm:txLinClrLst/>
    <dgm:txFillClrLst meth="repeat">
      <a:schemeClr val="dk1"/>
    </dgm:txFillClrLst>
    <dgm:txEffectClrLst/>
  </dgm:styleLbl>
  <dgm:styleLbl name="bgShp">
    <dgm:fillClrLst meth="repeat">
      <a:schemeClr val="accent3">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3">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3"/>
    </dgm:linClrLst>
    <dgm:effectClrLst/>
    <dgm:txLinClrLst/>
    <dgm:txFillClrLst meth="repeat">
      <a:schemeClr val="lt1"/>
    </dgm:txFillClrLst>
    <dgm:txEffectClrLst/>
  </dgm:styleLbl>
  <dgm:styleLbl name="fgShp">
    <dgm:fillClrLst meth="repeat">
      <a:schemeClr val="accent3">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xml><?xml version="1.0" encoding="utf-8"?>
<dgm:colorsDef xmlns:dgm="http://schemas.openxmlformats.org/drawingml/2006/diagram" xmlns:a="http://schemas.openxmlformats.org/drawingml/2006/main" uniqueId="urn:microsoft.com/office/officeart/2005/8/colors/colorful4">
  <dgm:title val=""/>
  <dgm:desc val=""/>
  <dgm:catLst>
    <dgm:cat type="colorful" pri="10400"/>
  </dgm:catLst>
  <dgm:styleLbl name="node0">
    <dgm:fillClrLst meth="repeat">
      <a:schemeClr val="accent3"/>
    </dgm:fillClrLst>
    <dgm:linClrLst meth="repeat">
      <a:schemeClr val="lt1"/>
    </dgm:linClrLst>
    <dgm:effectClrLst/>
    <dgm:txLinClrLst/>
    <dgm:txFillClrLst/>
    <dgm:txEffectClrLst/>
  </dgm:styleLbl>
  <dgm:styleLbl name="node1">
    <dgm:fillClrLst>
      <a:schemeClr val="accent4"/>
      <a:schemeClr val="accent5"/>
    </dgm:fillClrLst>
    <dgm:linClrLst meth="repeat">
      <a:schemeClr val="lt1"/>
    </dgm:linClrLst>
    <dgm:effectClrLst/>
    <dgm:txLinClrLst/>
    <dgm:txFillClrLst/>
    <dgm:txEffectClrLst/>
  </dgm:styleLbl>
  <dgm:styleLbl name="alignNode1">
    <dgm:fillClrLst>
      <a:schemeClr val="accent4"/>
      <a:schemeClr val="accent5"/>
    </dgm:fillClrLst>
    <dgm:linClrLst>
      <a:schemeClr val="accent4"/>
      <a:schemeClr val="accent5"/>
    </dgm:linClrLst>
    <dgm:effectClrLst/>
    <dgm:txLinClrLst/>
    <dgm:txFillClrLst/>
    <dgm:txEffectClrLst/>
  </dgm:styleLbl>
  <dgm:styleLbl name="lnNode1">
    <dgm:fillClrLst>
      <a:schemeClr val="accent4"/>
      <a:schemeClr val="accent5"/>
    </dgm:fillClrLst>
    <dgm:linClrLst meth="repeat">
      <a:schemeClr val="lt1"/>
    </dgm:linClrLst>
    <dgm:effectClrLst/>
    <dgm:txLinClrLst/>
    <dgm:txFillClrLst/>
    <dgm:txEffectClrLst/>
  </dgm:styleLbl>
  <dgm:styleLbl name="vennNode1">
    <dgm:fillClrLst>
      <a:schemeClr val="accent4">
        <a:alpha val="50000"/>
      </a:schemeClr>
      <a:schemeClr val="accent5">
        <a:alpha val="50000"/>
      </a:schemeClr>
    </dgm:fillClrLst>
    <dgm:linClrLst meth="repeat">
      <a:schemeClr val="lt1"/>
    </dgm:linClrLst>
    <dgm:effectClrLst/>
    <dgm:txLinClrLst/>
    <dgm:txFillClrLst/>
    <dgm:txEffectClrLst/>
  </dgm:styleLbl>
  <dgm:styleLbl name="node2">
    <dgm:fillClrLst>
      <a:schemeClr val="accent5"/>
    </dgm:fillClrLst>
    <dgm:linClrLst meth="repeat">
      <a:schemeClr val="lt1"/>
    </dgm:linClrLst>
    <dgm:effectClrLst/>
    <dgm:txLinClrLst/>
    <dgm:txFillClrLst/>
    <dgm:txEffectClrLst/>
  </dgm:styleLbl>
  <dgm:styleLbl name="node3">
    <dgm:fillClrLst>
      <a:schemeClr val="accent6"/>
    </dgm:fillClrLst>
    <dgm:linClrLst meth="repeat">
      <a:schemeClr val="lt1"/>
    </dgm:linClrLst>
    <dgm:effectClrLst/>
    <dgm:txLinClrLst/>
    <dgm:txFillClrLst/>
    <dgm:txEffectClrLst/>
  </dgm:styleLbl>
  <dgm:styleLbl name="node4">
    <dgm:fillClrLst>
      <a:schemeClr val="accent1"/>
    </dgm:fillClrLst>
    <dgm:linClrLst meth="repeat">
      <a:schemeClr val="lt1"/>
    </dgm:linClrLst>
    <dgm:effectClrLst/>
    <dgm:txLinClrLst/>
    <dgm:txFillClrLst/>
    <dgm:txEffectClrLst/>
  </dgm:styleLbl>
  <dgm:styleLbl name="fgImgPlace1">
    <dgm:fillClrLst>
      <a:schemeClr val="accent4">
        <a:tint val="50000"/>
      </a:schemeClr>
      <a:schemeClr val="accent5">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4">
        <a:tint val="50000"/>
      </a:schemeClr>
      <a:schemeClr val="accent5">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4">
        <a:tint val="50000"/>
      </a:schemeClr>
      <a:schemeClr val="accent5">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4"/>
      <a:schemeClr val="accent5"/>
    </dgm:fillClrLst>
    <dgm:linClrLst meth="repeat">
      <a:schemeClr val="lt1"/>
    </dgm:linClrLst>
    <dgm:effectClrLst/>
    <dgm:txLinClrLst/>
    <dgm:txFillClrLst/>
    <dgm:txEffectClrLst/>
  </dgm:styleLbl>
  <dgm:styleLbl name="fgSibTrans2D1">
    <dgm:fillClrLst>
      <a:schemeClr val="accent4"/>
      <a:schemeClr val="accent5"/>
    </dgm:fillClrLst>
    <dgm:linClrLst meth="repeat">
      <a:schemeClr val="lt1"/>
    </dgm:linClrLst>
    <dgm:effectClrLst/>
    <dgm:txLinClrLst/>
    <dgm:txFillClrLst meth="repeat">
      <a:schemeClr val="lt1"/>
    </dgm:txFillClrLst>
    <dgm:txEffectClrLst/>
  </dgm:styleLbl>
  <dgm:styleLbl name="bgSibTrans2D1">
    <dgm:fillClrLst>
      <a:schemeClr val="accent4"/>
      <a:schemeClr val="accent5"/>
    </dgm:fillClrLst>
    <dgm:linClrLst meth="repeat">
      <a:schemeClr val="lt1"/>
    </dgm:linClrLst>
    <dgm:effectClrLst/>
    <dgm:txLinClrLst/>
    <dgm:txFillClrLst meth="repeat">
      <a:schemeClr val="lt1"/>
    </dgm:txFillClrLst>
    <dgm:txEffectClrLst/>
  </dgm:styleLbl>
  <dgm:styleLbl name="sibTrans1D1">
    <dgm:fillClrLst/>
    <dgm:linClrLst>
      <a:schemeClr val="accent4"/>
      <a:schemeClr val="accent5"/>
    </dgm:linClrLst>
    <dgm:effectClrLst/>
    <dgm:txLinClrLst/>
    <dgm:txFillClrLst meth="repeat">
      <a:schemeClr val="tx1"/>
    </dgm:txFillClrLst>
    <dgm:txEffectClrLst/>
  </dgm:styleLbl>
  <dgm:styleLbl name="callout">
    <dgm:fillClrLst meth="repeat">
      <a:schemeClr val="accent4"/>
    </dgm:fillClrLst>
    <dgm:linClrLst meth="repeat">
      <a:schemeClr val="accent4">
        <a:tint val="50000"/>
      </a:schemeClr>
    </dgm:linClrLst>
    <dgm:effectClrLst/>
    <dgm:txLinClrLst/>
    <dgm:txFillClrLst meth="repeat">
      <a:schemeClr val="tx1"/>
    </dgm:txFillClrLst>
    <dgm:txEffectClrLst/>
  </dgm:styleLbl>
  <dgm:styleLbl name="asst0">
    <dgm:fillClrLst meth="repeat">
      <a:schemeClr val="accent4"/>
    </dgm:fillClrLst>
    <dgm:linClrLst meth="repeat">
      <a:schemeClr val="lt1">
        <a:shade val="80000"/>
      </a:schemeClr>
    </dgm:linClrLst>
    <dgm:effectClrLst/>
    <dgm:txLinClrLst/>
    <dgm:txFillClrLst/>
    <dgm:txEffectClrLst/>
  </dgm:styleLbl>
  <dgm:styleLbl name="asst1">
    <dgm:fillClrLst meth="repeat">
      <a:schemeClr val="accent5"/>
    </dgm:fillClrLst>
    <dgm:linClrLst meth="repeat">
      <a:schemeClr val="lt1">
        <a:shade val="80000"/>
      </a:schemeClr>
    </dgm:linClrLst>
    <dgm:effectClrLst/>
    <dgm:txLinClrLst/>
    <dgm:txFillClrLst/>
    <dgm:txEffectClrLst/>
  </dgm:styleLbl>
  <dgm:styleLbl name="asst2">
    <dgm:fillClrLst>
      <a:schemeClr val="accent6"/>
    </dgm:fillClrLst>
    <dgm:linClrLst meth="repeat">
      <a:schemeClr val="lt1"/>
    </dgm:linClrLst>
    <dgm:effectClrLst/>
    <dgm:txLinClrLst/>
    <dgm:txFillClrLst/>
    <dgm:txEffectClrLst/>
  </dgm:styleLbl>
  <dgm:styleLbl name="asst3">
    <dgm:fillClrLst>
      <a:schemeClr val="accent1"/>
    </dgm:fillClrLst>
    <dgm:linClrLst meth="repeat">
      <a:schemeClr val="lt1"/>
    </dgm:linClrLst>
    <dgm:effectClrLst/>
    <dgm:txLinClrLst/>
    <dgm:txFillClrLst/>
    <dgm:txEffectClrLst/>
  </dgm:styleLbl>
  <dgm:styleLbl name="asst4">
    <dgm:fillClrLst>
      <a:schemeClr val="accent2"/>
    </dgm:fillClrLst>
    <dgm:linClrLst meth="repeat">
      <a:schemeClr val="lt1"/>
    </dgm:linClrLst>
    <dgm:effectClrLst/>
    <dgm:txLinClrLst/>
    <dgm:txFillClrLst/>
    <dgm:txEffectClrLst/>
  </dgm:styleLbl>
  <dgm:styleLbl name="parChTrans2D1">
    <dgm:fillClrLst meth="repeat">
      <a:schemeClr val="accent4"/>
    </dgm:fillClrLst>
    <dgm:linClrLst meth="repeat">
      <a:schemeClr val="lt1"/>
    </dgm:linClrLst>
    <dgm:effectClrLst/>
    <dgm:txLinClrLst/>
    <dgm:txFillClrLst meth="repeat">
      <a:schemeClr val="lt1"/>
    </dgm:txFillClrLst>
    <dgm:txEffectClrLst/>
  </dgm:styleLbl>
  <dgm:styleLbl name="parChTrans2D2">
    <dgm:fillClrLst meth="repeat">
      <a:schemeClr val="accent5"/>
    </dgm:fillClrLst>
    <dgm:linClrLst meth="repeat">
      <a:schemeClr val="lt1"/>
    </dgm:linClrLst>
    <dgm:effectClrLst/>
    <dgm:txLinClrLst/>
    <dgm:txFillClrLst/>
    <dgm:txEffectClrLst/>
  </dgm:styleLbl>
  <dgm:styleLbl name="parChTrans2D3">
    <dgm:fillClrLst meth="repeat">
      <a:schemeClr val="accent5"/>
    </dgm:fillClrLst>
    <dgm:linClrLst meth="repeat">
      <a:schemeClr val="lt1"/>
    </dgm:linClrLst>
    <dgm:effectClrLst/>
    <dgm:txLinClrLst/>
    <dgm:txFillClrLst/>
    <dgm:txEffectClrLst/>
  </dgm:styleLbl>
  <dgm:styleLbl name="parChTrans2D4">
    <dgm:fillClrLst meth="repeat">
      <a:schemeClr val="accent6"/>
    </dgm:fillClrLst>
    <dgm:linClrLst meth="repeat">
      <a:schemeClr val="lt1"/>
    </dgm:linClrLst>
    <dgm:effectClrLst/>
    <dgm:txLinClrLst/>
    <dgm:txFillClrLst meth="repeat">
      <a:schemeClr val="lt1"/>
    </dgm:txFillClrLst>
    <dgm:txEffectClrLst/>
  </dgm:styleLbl>
  <dgm:styleLbl name="parChTrans1D1">
    <dgm:fillClrLst meth="repeat">
      <a:schemeClr val="accent4"/>
    </dgm:fillClrLst>
    <dgm:linClrLst meth="repeat">
      <a:schemeClr val="accent4"/>
    </dgm:linClrLst>
    <dgm:effectClrLst/>
    <dgm:txLinClrLst/>
    <dgm:txFillClrLst meth="repeat">
      <a:schemeClr val="tx1"/>
    </dgm:txFillClrLst>
    <dgm:txEffectClrLst/>
  </dgm:styleLbl>
  <dgm:styleLbl name="parChTrans1D2">
    <dgm:fillClrLst meth="repeat">
      <a:schemeClr val="accent4">
        <a:tint val="90000"/>
      </a:schemeClr>
    </dgm:fillClrLst>
    <dgm:linClrLst meth="repeat">
      <a:schemeClr val="accent5"/>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6"/>
    </dgm:linClrLst>
    <dgm:effectClrLst/>
    <dgm:txLinClrLst/>
    <dgm:txFillClrLst meth="repeat">
      <a:schemeClr val="tx1"/>
    </dgm:txFillClrLst>
    <dgm:txEffectClrLst/>
  </dgm:styleLbl>
  <dgm:styleLbl name="parChTrans1D4">
    <dgm:fillClrLst meth="repeat">
      <a:schemeClr val="accent4">
        <a:tint val="50000"/>
      </a:schemeClr>
    </dgm:fillClrLst>
    <dgm:linClrLst meth="repeat">
      <a:schemeClr val="accent1"/>
    </dgm:linClrLst>
    <dgm:effectClrLst/>
    <dgm:txLinClrLst/>
    <dgm:txFillClrLst meth="repeat">
      <a:schemeClr val="tx1"/>
    </dgm:txFillClrLst>
    <dgm:txEffectClrLst/>
  </dgm:styleLbl>
  <dgm:styleLbl name="fg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conFg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align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4"/>
    </dgm:linClrLst>
    <dgm:effectClrLst/>
    <dgm:txLinClrLst/>
    <dgm:txFillClrLst meth="repeat">
      <a:schemeClr val="dk1"/>
    </dgm:txFillClrLst>
    <dgm:txEffectClrLst/>
  </dgm:styleLbl>
  <dgm:styleLbl name="bg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solidFgAcc1">
    <dgm:fillClrLst meth="repeat">
      <a:schemeClr val="lt1"/>
    </dgm:fillClrLst>
    <dgm:linClrLst>
      <a:schemeClr val="accent4"/>
      <a:schemeClr val="accent5"/>
    </dgm:linClrLst>
    <dgm:effectClrLst/>
    <dgm:txLinClrLst/>
    <dgm:txFillClrLst meth="repeat">
      <a:schemeClr val="dk1"/>
    </dgm:txFillClrLst>
    <dgm:txEffectClrLst/>
  </dgm:styleLbl>
  <dgm:styleLbl name="solidAlignAcc1">
    <dgm:fillClrLst meth="repeat">
      <a:schemeClr val="lt1"/>
    </dgm:fillClrLst>
    <dgm:linClrLst>
      <a:schemeClr val="accent4"/>
      <a:schemeClr val="accent5"/>
    </dgm:linClrLst>
    <dgm:effectClrLst/>
    <dgm:txLinClrLst/>
    <dgm:txFillClrLst meth="repeat">
      <a:schemeClr val="dk1"/>
    </dgm:txFillClrLst>
    <dgm:txEffectClrLst/>
  </dgm:styleLbl>
  <dgm:styleLbl name="solidBgAcc1">
    <dgm:fillClrLst meth="repeat">
      <a:schemeClr val="lt1"/>
    </dgm:fillClrLst>
    <dgm:linClrLst>
      <a:schemeClr val="accent4"/>
      <a:schemeClr val="accent5"/>
    </dgm:linClrLst>
    <dgm:effectClrLst/>
    <dgm:txLinClrLst/>
    <dgm:txFillClrLst meth="repeat">
      <a:schemeClr val="dk1"/>
    </dgm:txFillClrLst>
    <dgm:txEffectClrLst/>
  </dgm:styleLbl>
  <dgm:styleLbl name="fgAccFollowNode1">
    <dgm:fillClrLst>
      <a:schemeClr val="accent4">
        <a:tint val="40000"/>
        <a:alpha val="90000"/>
      </a:schemeClr>
      <a:schemeClr val="accent5">
        <a:tint val="40000"/>
        <a:alpha val="90000"/>
      </a:schemeClr>
    </dgm:fillClrLst>
    <dgm:linClrLst>
      <a:schemeClr val="accent4">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4">
        <a:tint val="40000"/>
        <a:alpha val="90000"/>
      </a:schemeClr>
      <a:schemeClr val="accent5">
        <a:tint val="40000"/>
        <a:alpha val="90000"/>
      </a:schemeClr>
    </dgm:fillClrLst>
    <dgm:linClrLst>
      <a:schemeClr val="accent4">
        <a:tint val="40000"/>
        <a:alpha val="90000"/>
      </a:schemeClr>
      <a:schemeClr val="accent5">
        <a:tint val="40000"/>
        <a:alpha val="90000"/>
      </a:schemeClr>
    </dgm:linClrLst>
    <dgm:effectClrLst/>
    <dgm:txLinClrLst/>
    <dgm:txFillClrLst meth="repeat">
      <a:schemeClr val="dk1"/>
    </dgm:txFillClrLst>
    <dgm:txEffectClrLst/>
  </dgm:styleLbl>
  <dgm:styleLbl name="bgAccFollowNode1">
    <dgm:fillClrLst>
      <a:schemeClr val="accent4">
        <a:tint val="40000"/>
        <a:alpha val="90000"/>
      </a:schemeClr>
      <a:schemeClr val="accent5">
        <a:tint val="40000"/>
        <a:alpha val="90000"/>
      </a:schemeClr>
    </dgm:fillClrLst>
    <dgm:linClrLst>
      <a:schemeClr val="accent4">
        <a:tint val="40000"/>
        <a:alpha val="90000"/>
      </a:schemeClr>
      <a:schemeClr val="accent5">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3"/>
    </dgm:linClrLst>
    <dgm:effectClrLst/>
    <dgm:txLinClrLst/>
    <dgm:txFillClrLst meth="repeat">
      <a:schemeClr val="dk1"/>
    </dgm:txFillClrLst>
    <dgm:txEffectClrLst/>
  </dgm:styleLbl>
  <dgm:styleLbl name="fgAcc2">
    <dgm:fillClrLst meth="repeat">
      <a:schemeClr val="lt1">
        <a:alpha val="90000"/>
      </a:schemeClr>
    </dgm:fillClrLst>
    <dgm:linClrLst>
      <a:schemeClr val="accent5"/>
    </dgm:linClrLst>
    <dgm:effectClrLst/>
    <dgm:txLinClrLst/>
    <dgm:txFillClrLst meth="repeat">
      <a:schemeClr val="dk1"/>
    </dgm:txFillClrLst>
    <dgm:txEffectClrLst/>
  </dgm:styleLbl>
  <dgm:styleLbl name="fgAcc3">
    <dgm:fillClrLst meth="repeat">
      <a:schemeClr val="lt1">
        <a:alpha val="90000"/>
      </a:schemeClr>
    </dgm:fillClrLst>
    <dgm:linClrLst>
      <a:schemeClr val="accent6"/>
    </dgm:linClrLst>
    <dgm:effectClrLst/>
    <dgm:txLinClrLst/>
    <dgm:txFillClrLst meth="repeat">
      <a:schemeClr val="dk1"/>
    </dgm:txFillClrLst>
    <dgm:txEffectClrLst/>
  </dgm:styleLbl>
  <dgm:styleLbl name="fgAcc4">
    <dgm:fillClrLst meth="repeat">
      <a:schemeClr val="lt1">
        <a:alpha val="90000"/>
      </a:schemeClr>
    </dgm:fillClrLst>
    <dgm:linClrLst>
      <a:schemeClr val="accent1"/>
    </dgm:linClrLst>
    <dgm:effectClrLst/>
    <dgm:txLinClrLst/>
    <dgm:txFillClrLst meth="repeat">
      <a:schemeClr val="dk1"/>
    </dgm:txFillClrLst>
    <dgm:txEffectClrLst/>
  </dgm:styleLbl>
  <dgm:styleLbl name="bgShp">
    <dgm:fillClrLst meth="repeat">
      <a:schemeClr val="accent4">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4">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4">
        <a:tint val="50000"/>
        <a:alpha val="40000"/>
      </a:schemeClr>
    </dgm:fillClrLst>
    <dgm:linClrLst meth="repeat">
      <a:schemeClr val="accent4"/>
    </dgm:linClrLst>
    <dgm:effectClrLst/>
    <dgm:txLinClrLst/>
    <dgm:txFillClrLst meth="repeat">
      <a:schemeClr val="lt1"/>
    </dgm:txFillClrLst>
    <dgm:txEffectClrLst/>
  </dgm:styleLbl>
  <dgm:styleLbl name="fgShp">
    <dgm:fillClrLst meth="repeat">
      <a:schemeClr val="accent4">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0.xml><?xml version="1.0" encoding="utf-8"?>
<dgm:colorsDef xmlns:dgm="http://schemas.openxmlformats.org/drawingml/2006/diagram" xmlns:a="http://schemas.openxmlformats.org/drawingml/2006/main" uniqueId="urn:microsoft.com/office/officeart/2005/8/colors/colorful3">
  <dgm:title val=""/>
  <dgm:desc val=""/>
  <dgm:catLst>
    <dgm:cat type="colorful" pri="10300"/>
  </dgm:catLst>
  <dgm:styleLbl name="node0">
    <dgm:fillClrLst meth="repeat">
      <a:schemeClr val="accent2"/>
    </dgm:fillClrLst>
    <dgm:linClrLst meth="repeat">
      <a:schemeClr val="lt1"/>
    </dgm:linClrLst>
    <dgm:effectClrLst/>
    <dgm:txLinClrLst/>
    <dgm:txFillClrLst/>
    <dgm:txEffectClrLst/>
  </dgm:styleLbl>
  <dgm:styleLbl name="node1">
    <dgm:fillClrLst>
      <a:schemeClr val="accent3"/>
      <a:schemeClr val="accent4"/>
    </dgm:fillClrLst>
    <dgm:linClrLst meth="repeat">
      <a:schemeClr val="lt1"/>
    </dgm:linClrLst>
    <dgm:effectClrLst/>
    <dgm:txLinClrLst/>
    <dgm:txFillClrLst/>
    <dgm:txEffectClrLst/>
  </dgm:styleLbl>
  <dgm:styleLbl name="alignNode1">
    <dgm:fillClrLst>
      <a:schemeClr val="accent3"/>
      <a:schemeClr val="accent4"/>
    </dgm:fillClrLst>
    <dgm:linClrLst>
      <a:schemeClr val="accent3"/>
      <a:schemeClr val="accent4"/>
    </dgm:linClrLst>
    <dgm:effectClrLst/>
    <dgm:txLinClrLst/>
    <dgm:txFillClrLst/>
    <dgm:txEffectClrLst/>
  </dgm:styleLbl>
  <dgm:styleLbl name="lnNode1">
    <dgm:fillClrLst>
      <a:schemeClr val="accent3"/>
      <a:schemeClr val="accent4"/>
    </dgm:fillClrLst>
    <dgm:linClrLst meth="repeat">
      <a:schemeClr val="lt1"/>
    </dgm:linClrLst>
    <dgm:effectClrLst/>
    <dgm:txLinClrLst/>
    <dgm:txFillClrLst/>
    <dgm:txEffectClrLst/>
  </dgm:styleLbl>
  <dgm:styleLbl name="vennNode1">
    <dgm:fillClrLst>
      <a:schemeClr val="accent3">
        <a:alpha val="50000"/>
      </a:schemeClr>
      <a:schemeClr val="accent4">
        <a:alpha val="50000"/>
      </a:schemeClr>
    </dgm:fillClrLst>
    <dgm:linClrLst meth="repeat">
      <a:schemeClr val="lt1"/>
    </dgm:linClrLst>
    <dgm:effectClrLst/>
    <dgm:txLinClrLst/>
    <dgm:txFillClrLst/>
    <dgm:txEffectClrLst/>
  </dgm:styleLbl>
  <dgm:styleLbl name="node2">
    <dgm:fillClrLst>
      <a:schemeClr val="accent4"/>
    </dgm:fillClrLst>
    <dgm:linClrLst meth="repeat">
      <a:schemeClr val="lt1"/>
    </dgm:linClrLst>
    <dgm:effectClrLst/>
    <dgm:txLinClrLst/>
    <dgm:txFillClrLst/>
    <dgm:txEffectClrLst/>
  </dgm:styleLbl>
  <dgm:styleLbl name="node3">
    <dgm:fillClrLst>
      <a:schemeClr val="accent5"/>
    </dgm:fillClrLst>
    <dgm:linClrLst meth="repeat">
      <a:schemeClr val="lt1"/>
    </dgm:linClrLst>
    <dgm:effectClrLst/>
    <dgm:txLinClrLst/>
    <dgm:txFillClrLst/>
    <dgm:txEffectClrLst/>
  </dgm:styleLbl>
  <dgm:styleLbl name="node4">
    <dgm:fillClrLst>
      <a:schemeClr val="accent6"/>
    </dgm:fillClrLst>
    <dgm:linClrLst meth="repeat">
      <a:schemeClr val="lt1"/>
    </dgm:linClrLst>
    <dgm:effectClrLst/>
    <dgm:txLinClrLst/>
    <dgm:txFillClrLst/>
    <dgm:txEffectClrLst/>
  </dgm:styleLbl>
  <dgm:styleLbl name="fgImgPlace1">
    <dgm:fillClrLst>
      <a:schemeClr val="accent3">
        <a:tint val="50000"/>
      </a:schemeClr>
      <a:schemeClr val="accent4">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3">
        <a:tint val="50000"/>
      </a:schemeClr>
      <a:schemeClr val="accent4">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3">
        <a:tint val="50000"/>
      </a:schemeClr>
      <a:schemeClr val="accent4">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3"/>
      <a:schemeClr val="accent4"/>
    </dgm:fillClrLst>
    <dgm:linClrLst meth="repeat">
      <a:schemeClr val="lt1"/>
    </dgm:linClrLst>
    <dgm:effectClrLst/>
    <dgm:txLinClrLst/>
    <dgm:txFillClrLst/>
    <dgm:txEffectClrLst/>
  </dgm:styleLbl>
  <dgm:styleLbl name="fgSibTrans2D1">
    <dgm:fillClrLst>
      <a:schemeClr val="accent3"/>
      <a:schemeClr val="accent4"/>
    </dgm:fillClrLst>
    <dgm:linClrLst meth="repeat">
      <a:schemeClr val="lt1"/>
    </dgm:linClrLst>
    <dgm:effectClrLst/>
    <dgm:txLinClrLst/>
    <dgm:txFillClrLst meth="repeat">
      <a:schemeClr val="lt1"/>
    </dgm:txFillClrLst>
    <dgm:txEffectClrLst/>
  </dgm:styleLbl>
  <dgm:styleLbl name="bgSibTrans2D1">
    <dgm:fillClrLst>
      <a:schemeClr val="accent3"/>
      <a:schemeClr val="accent4"/>
    </dgm:fillClrLst>
    <dgm:linClrLst meth="repeat">
      <a:schemeClr val="lt1"/>
    </dgm:linClrLst>
    <dgm:effectClrLst/>
    <dgm:txLinClrLst/>
    <dgm:txFillClrLst meth="repeat">
      <a:schemeClr val="lt1"/>
    </dgm:txFillClrLst>
    <dgm:txEffectClrLst/>
  </dgm:styleLbl>
  <dgm:styleLbl name="sibTrans1D1">
    <dgm:fillClrLst/>
    <dgm:linClrLst>
      <a:schemeClr val="accent3"/>
      <a:schemeClr val="accent4"/>
    </dgm:linClrLst>
    <dgm:effectClrLst/>
    <dgm:txLinClrLst/>
    <dgm:txFillClrLst meth="repeat">
      <a:schemeClr val="tx1"/>
    </dgm:txFillClrLst>
    <dgm:txEffectClrLst/>
  </dgm:styleLbl>
  <dgm:styleLbl name="callout">
    <dgm:fillClrLst meth="repeat">
      <a:schemeClr val="accent3"/>
    </dgm:fillClrLst>
    <dgm:linClrLst meth="repeat">
      <a:schemeClr val="accent3">
        <a:tint val="50000"/>
      </a:schemeClr>
    </dgm:linClrLst>
    <dgm:effectClrLst/>
    <dgm:txLinClrLst/>
    <dgm:txFillClrLst meth="repeat">
      <a:schemeClr val="tx1"/>
    </dgm:txFillClrLst>
    <dgm:txEffectClrLst/>
  </dgm:styleLbl>
  <dgm:styleLbl name="asst0">
    <dgm:fillClrLst meth="repeat">
      <a:schemeClr val="accent3"/>
    </dgm:fillClrLst>
    <dgm:linClrLst meth="repeat">
      <a:schemeClr val="lt1">
        <a:shade val="80000"/>
      </a:schemeClr>
    </dgm:linClrLst>
    <dgm:effectClrLst/>
    <dgm:txLinClrLst/>
    <dgm:txFillClrLst/>
    <dgm:txEffectClrLst/>
  </dgm:styleLbl>
  <dgm:styleLbl name="asst1">
    <dgm:fillClrLst meth="repeat">
      <a:schemeClr val="accent4"/>
    </dgm:fillClrLst>
    <dgm:linClrLst meth="repeat">
      <a:schemeClr val="lt1">
        <a:shade val="80000"/>
      </a:schemeClr>
    </dgm:linClrLst>
    <dgm:effectClrLst/>
    <dgm:txLinClrLst/>
    <dgm:txFillClrLst/>
    <dgm:txEffectClrLst/>
  </dgm:styleLbl>
  <dgm:styleLbl name="asst2">
    <dgm:fillClrLst>
      <a:schemeClr val="accent5"/>
    </dgm:fillClrLst>
    <dgm:linClrLst meth="repeat">
      <a:schemeClr val="lt1"/>
    </dgm:linClrLst>
    <dgm:effectClrLst/>
    <dgm:txLinClrLst/>
    <dgm:txFillClrLst/>
    <dgm:txEffectClrLst/>
  </dgm:styleLbl>
  <dgm:styleLbl name="asst3">
    <dgm:fillClrLst>
      <a:schemeClr val="accent6"/>
    </dgm:fillClrLst>
    <dgm:linClrLst meth="repeat">
      <a:schemeClr val="lt1"/>
    </dgm:linClrLst>
    <dgm:effectClrLst/>
    <dgm:txLinClrLst/>
    <dgm:txFillClrLst/>
    <dgm:txEffectClrLst/>
  </dgm:styleLbl>
  <dgm:styleLbl name="asst4">
    <dgm:fillClrLst>
      <a:schemeClr val="accent1"/>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3"/>
    </dgm:fillClrLst>
    <dgm:linClrLst meth="repeat">
      <a:schemeClr val="accent3"/>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4"/>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5"/>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6"/>
    </dgm:linClrLst>
    <dgm:effectClrLst/>
    <dgm:txLinClrLst/>
    <dgm:txFillClrLst meth="repeat">
      <a:schemeClr val="tx1"/>
    </dgm:txFillClrLst>
    <dgm:txEffectClrLst/>
  </dgm:styleLbl>
  <dgm:styleLbl name="fg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conFg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align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solidFgAcc1">
    <dgm:fillClrLst meth="repeat">
      <a:schemeClr val="lt1"/>
    </dgm:fillClrLst>
    <dgm:linClrLst>
      <a:schemeClr val="accent3"/>
      <a:schemeClr val="accent4"/>
    </dgm:linClrLst>
    <dgm:effectClrLst/>
    <dgm:txLinClrLst/>
    <dgm:txFillClrLst meth="repeat">
      <a:schemeClr val="dk1"/>
    </dgm:txFillClrLst>
    <dgm:txEffectClrLst/>
  </dgm:styleLbl>
  <dgm:styleLbl name="solidAlignAcc1">
    <dgm:fillClrLst meth="repeat">
      <a:schemeClr val="lt1"/>
    </dgm:fillClrLst>
    <dgm:linClrLst>
      <a:schemeClr val="accent3"/>
      <a:schemeClr val="accent4"/>
    </dgm:linClrLst>
    <dgm:effectClrLst/>
    <dgm:txLinClrLst/>
    <dgm:txFillClrLst meth="repeat">
      <a:schemeClr val="dk1"/>
    </dgm:txFillClrLst>
    <dgm:txEffectClrLst/>
  </dgm:styleLbl>
  <dgm:styleLbl name="solidBgAcc1">
    <dgm:fillClrLst meth="repeat">
      <a:schemeClr val="lt1"/>
    </dgm:fillClrLst>
    <dgm:linClrLst>
      <a:schemeClr val="accent3"/>
      <a:schemeClr val="accent4"/>
    </dgm:linClrLst>
    <dgm:effectClrLst/>
    <dgm:txLinClrLst/>
    <dgm:txFillClrLst meth="repeat">
      <a:schemeClr val="dk1"/>
    </dgm:txFillClrLst>
    <dgm:txEffectClrLst/>
  </dgm:styleLbl>
  <dgm:styleLbl name="fgAccFollowNode1">
    <dgm:fillClrLst>
      <a:schemeClr val="accent3">
        <a:tint val="40000"/>
        <a:alpha val="90000"/>
      </a:schemeClr>
      <a:schemeClr val="accent4">
        <a:tint val="40000"/>
        <a:alpha val="90000"/>
      </a:schemeClr>
    </dgm:fillClrLst>
    <dgm:linClrLst>
      <a:schemeClr val="accent3">
        <a:tint val="40000"/>
        <a:alpha val="90000"/>
      </a:schemeClr>
      <a:schemeClr val="accent4">
        <a:tint val="40000"/>
        <a:alpha val="90000"/>
      </a:schemeClr>
    </dgm:linClrLst>
    <dgm:effectClrLst/>
    <dgm:txLinClrLst/>
    <dgm:txFillClrLst meth="repeat">
      <a:schemeClr val="dk1"/>
    </dgm:txFillClrLst>
    <dgm:txEffectClrLst/>
  </dgm:styleLbl>
  <dgm:styleLbl name="alignAccFollowNode1">
    <dgm:fillClrLst>
      <a:schemeClr val="accent3">
        <a:tint val="40000"/>
        <a:alpha val="90000"/>
      </a:schemeClr>
      <a:schemeClr val="accent4">
        <a:tint val="40000"/>
        <a:alpha val="90000"/>
      </a:schemeClr>
    </dgm:fillClrLst>
    <dgm:linClrLst>
      <a:schemeClr val="accent3">
        <a:tint val="40000"/>
        <a:alpha val="90000"/>
      </a:schemeClr>
      <a:schemeClr val="accent4">
        <a:tint val="40000"/>
        <a:alpha val="90000"/>
      </a:schemeClr>
    </dgm:linClrLst>
    <dgm:effectClrLst/>
    <dgm:txLinClrLst/>
    <dgm:txFillClrLst meth="repeat">
      <a:schemeClr val="dk1"/>
    </dgm:txFillClrLst>
    <dgm:txEffectClrLst/>
  </dgm:styleLbl>
  <dgm:styleLbl name="bgAccFollowNode1">
    <dgm:fillClrLst>
      <a:schemeClr val="accent3">
        <a:tint val="40000"/>
        <a:alpha val="90000"/>
      </a:schemeClr>
      <a:schemeClr val="accent4">
        <a:tint val="40000"/>
        <a:alpha val="90000"/>
      </a:schemeClr>
    </dgm:fillClrLst>
    <dgm:linClrLst>
      <a:schemeClr val="accent3">
        <a:tint val="40000"/>
        <a:alpha val="90000"/>
      </a:schemeClr>
      <a:schemeClr val="accent4">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2"/>
    </dgm:linClrLst>
    <dgm:effectClrLst/>
    <dgm:txLinClrLst/>
    <dgm:txFillClrLst meth="repeat">
      <a:schemeClr val="dk1"/>
    </dgm:txFillClrLst>
    <dgm:txEffectClrLst/>
  </dgm:styleLbl>
  <dgm:styleLbl name="fgAcc2">
    <dgm:fillClrLst meth="repeat">
      <a:schemeClr val="lt1">
        <a:alpha val="90000"/>
      </a:schemeClr>
    </dgm:fillClrLst>
    <dgm:linClrLst>
      <a:schemeClr val="accent4"/>
    </dgm:linClrLst>
    <dgm:effectClrLst/>
    <dgm:txLinClrLst/>
    <dgm:txFillClrLst meth="repeat">
      <a:schemeClr val="dk1"/>
    </dgm:txFillClrLst>
    <dgm:txEffectClrLst/>
  </dgm:styleLbl>
  <dgm:styleLbl name="fgAcc3">
    <dgm:fillClrLst meth="repeat">
      <a:schemeClr val="lt1">
        <a:alpha val="90000"/>
      </a:schemeClr>
    </dgm:fillClrLst>
    <dgm:linClrLst>
      <a:schemeClr val="accent5"/>
    </dgm:linClrLst>
    <dgm:effectClrLst/>
    <dgm:txLinClrLst/>
    <dgm:txFillClrLst meth="repeat">
      <a:schemeClr val="dk1"/>
    </dgm:txFillClrLst>
    <dgm:txEffectClrLst/>
  </dgm:styleLbl>
  <dgm:styleLbl name="fgAcc4">
    <dgm:fillClrLst meth="repeat">
      <a:schemeClr val="lt1">
        <a:alpha val="90000"/>
      </a:schemeClr>
    </dgm:fillClrLst>
    <dgm:linClrLst>
      <a:schemeClr val="accent6"/>
    </dgm:linClrLst>
    <dgm:effectClrLst/>
    <dgm:txLinClrLst/>
    <dgm:txFillClrLst meth="repeat">
      <a:schemeClr val="dk1"/>
    </dgm:txFillClrLst>
    <dgm:txEffectClrLst/>
  </dgm:styleLbl>
  <dgm:styleLbl name="bgShp">
    <dgm:fillClrLst meth="repeat">
      <a:schemeClr val="accent3">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3">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3"/>
    </dgm:linClrLst>
    <dgm:effectClrLst/>
    <dgm:txLinClrLst/>
    <dgm:txFillClrLst meth="repeat">
      <a:schemeClr val="lt1"/>
    </dgm:txFillClrLst>
    <dgm:txEffectClrLst/>
  </dgm:styleLbl>
  <dgm:styleLbl name="fgShp">
    <dgm:fillClrLst meth="repeat">
      <a:schemeClr val="accent3">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1.xml><?xml version="1.0" encoding="utf-8"?>
<dgm:colorsDef xmlns:dgm="http://schemas.openxmlformats.org/drawingml/2006/diagram" xmlns:a="http://schemas.openxmlformats.org/drawingml/2006/main" uniqueId="urn:microsoft.com/office/officeart/2005/8/colors/colorful3">
  <dgm:title val=""/>
  <dgm:desc val=""/>
  <dgm:catLst>
    <dgm:cat type="colorful" pri="10300"/>
  </dgm:catLst>
  <dgm:styleLbl name="node0">
    <dgm:fillClrLst meth="repeat">
      <a:schemeClr val="accent2"/>
    </dgm:fillClrLst>
    <dgm:linClrLst meth="repeat">
      <a:schemeClr val="lt1"/>
    </dgm:linClrLst>
    <dgm:effectClrLst/>
    <dgm:txLinClrLst/>
    <dgm:txFillClrLst/>
    <dgm:txEffectClrLst/>
  </dgm:styleLbl>
  <dgm:styleLbl name="node1">
    <dgm:fillClrLst>
      <a:schemeClr val="accent3"/>
      <a:schemeClr val="accent4"/>
    </dgm:fillClrLst>
    <dgm:linClrLst meth="repeat">
      <a:schemeClr val="lt1"/>
    </dgm:linClrLst>
    <dgm:effectClrLst/>
    <dgm:txLinClrLst/>
    <dgm:txFillClrLst/>
    <dgm:txEffectClrLst/>
  </dgm:styleLbl>
  <dgm:styleLbl name="alignNode1">
    <dgm:fillClrLst>
      <a:schemeClr val="accent3"/>
      <a:schemeClr val="accent4"/>
    </dgm:fillClrLst>
    <dgm:linClrLst>
      <a:schemeClr val="accent3"/>
      <a:schemeClr val="accent4"/>
    </dgm:linClrLst>
    <dgm:effectClrLst/>
    <dgm:txLinClrLst/>
    <dgm:txFillClrLst/>
    <dgm:txEffectClrLst/>
  </dgm:styleLbl>
  <dgm:styleLbl name="lnNode1">
    <dgm:fillClrLst>
      <a:schemeClr val="accent3"/>
      <a:schemeClr val="accent4"/>
    </dgm:fillClrLst>
    <dgm:linClrLst meth="repeat">
      <a:schemeClr val="lt1"/>
    </dgm:linClrLst>
    <dgm:effectClrLst/>
    <dgm:txLinClrLst/>
    <dgm:txFillClrLst/>
    <dgm:txEffectClrLst/>
  </dgm:styleLbl>
  <dgm:styleLbl name="vennNode1">
    <dgm:fillClrLst>
      <a:schemeClr val="accent3">
        <a:alpha val="50000"/>
      </a:schemeClr>
      <a:schemeClr val="accent4">
        <a:alpha val="50000"/>
      </a:schemeClr>
    </dgm:fillClrLst>
    <dgm:linClrLst meth="repeat">
      <a:schemeClr val="lt1"/>
    </dgm:linClrLst>
    <dgm:effectClrLst/>
    <dgm:txLinClrLst/>
    <dgm:txFillClrLst/>
    <dgm:txEffectClrLst/>
  </dgm:styleLbl>
  <dgm:styleLbl name="node2">
    <dgm:fillClrLst>
      <a:schemeClr val="accent4"/>
    </dgm:fillClrLst>
    <dgm:linClrLst meth="repeat">
      <a:schemeClr val="lt1"/>
    </dgm:linClrLst>
    <dgm:effectClrLst/>
    <dgm:txLinClrLst/>
    <dgm:txFillClrLst/>
    <dgm:txEffectClrLst/>
  </dgm:styleLbl>
  <dgm:styleLbl name="node3">
    <dgm:fillClrLst>
      <a:schemeClr val="accent5"/>
    </dgm:fillClrLst>
    <dgm:linClrLst meth="repeat">
      <a:schemeClr val="lt1"/>
    </dgm:linClrLst>
    <dgm:effectClrLst/>
    <dgm:txLinClrLst/>
    <dgm:txFillClrLst/>
    <dgm:txEffectClrLst/>
  </dgm:styleLbl>
  <dgm:styleLbl name="node4">
    <dgm:fillClrLst>
      <a:schemeClr val="accent6"/>
    </dgm:fillClrLst>
    <dgm:linClrLst meth="repeat">
      <a:schemeClr val="lt1"/>
    </dgm:linClrLst>
    <dgm:effectClrLst/>
    <dgm:txLinClrLst/>
    <dgm:txFillClrLst/>
    <dgm:txEffectClrLst/>
  </dgm:styleLbl>
  <dgm:styleLbl name="fgImgPlace1">
    <dgm:fillClrLst>
      <a:schemeClr val="accent3">
        <a:tint val="50000"/>
      </a:schemeClr>
      <a:schemeClr val="accent4">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3">
        <a:tint val="50000"/>
      </a:schemeClr>
      <a:schemeClr val="accent4">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3">
        <a:tint val="50000"/>
      </a:schemeClr>
      <a:schemeClr val="accent4">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3"/>
      <a:schemeClr val="accent4"/>
    </dgm:fillClrLst>
    <dgm:linClrLst meth="repeat">
      <a:schemeClr val="lt1"/>
    </dgm:linClrLst>
    <dgm:effectClrLst/>
    <dgm:txLinClrLst/>
    <dgm:txFillClrLst/>
    <dgm:txEffectClrLst/>
  </dgm:styleLbl>
  <dgm:styleLbl name="fgSibTrans2D1">
    <dgm:fillClrLst>
      <a:schemeClr val="accent3"/>
      <a:schemeClr val="accent4"/>
    </dgm:fillClrLst>
    <dgm:linClrLst meth="repeat">
      <a:schemeClr val="lt1"/>
    </dgm:linClrLst>
    <dgm:effectClrLst/>
    <dgm:txLinClrLst/>
    <dgm:txFillClrLst meth="repeat">
      <a:schemeClr val="lt1"/>
    </dgm:txFillClrLst>
    <dgm:txEffectClrLst/>
  </dgm:styleLbl>
  <dgm:styleLbl name="bgSibTrans2D1">
    <dgm:fillClrLst>
      <a:schemeClr val="accent3"/>
      <a:schemeClr val="accent4"/>
    </dgm:fillClrLst>
    <dgm:linClrLst meth="repeat">
      <a:schemeClr val="lt1"/>
    </dgm:linClrLst>
    <dgm:effectClrLst/>
    <dgm:txLinClrLst/>
    <dgm:txFillClrLst meth="repeat">
      <a:schemeClr val="lt1"/>
    </dgm:txFillClrLst>
    <dgm:txEffectClrLst/>
  </dgm:styleLbl>
  <dgm:styleLbl name="sibTrans1D1">
    <dgm:fillClrLst/>
    <dgm:linClrLst>
      <a:schemeClr val="accent3"/>
      <a:schemeClr val="accent4"/>
    </dgm:linClrLst>
    <dgm:effectClrLst/>
    <dgm:txLinClrLst/>
    <dgm:txFillClrLst meth="repeat">
      <a:schemeClr val="tx1"/>
    </dgm:txFillClrLst>
    <dgm:txEffectClrLst/>
  </dgm:styleLbl>
  <dgm:styleLbl name="callout">
    <dgm:fillClrLst meth="repeat">
      <a:schemeClr val="accent3"/>
    </dgm:fillClrLst>
    <dgm:linClrLst meth="repeat">
      <a:schemeClr val="accent3">
        <a:tint val="50000"/>
      </a:schemeClr>
    </dgm:linClrLst>
    <dgm:effectClrLst/>
    <dgm:txLinClrLst/>
    <dgm:txFillClrLst meth="repeat">
      <a:schemeClr val="tx1"/>
    </dgm:txFillClrLst>
    <dgm:txEffectClrLst/>
  </dgm:styleLbl>
  <dgm:styleLbl name="asst0">
    <dgm:fillClrLst meth="repeat">
      <a:schemeClr val="accent3"/>
    </dgm:fillClrLst>
    <dgm:linClrLst meth="repeat">
      <a:schemeClr val="lt1">
        <a:shade val="80000"/>
      </a:schemeClr>
    </dgm:linClrLst>
    <dgm:effectClrLst/>
    <dgm:txLinClrLst/>
    <dgm:txFillClrLst/>
    <dgm:txEffectClrLst/>
  </dgm:styleLbl>
  <dgm:styleLbl name="asst1">
    <dgm:fillClrLst meth="repeat">
      <a:schemeClr val="accent4"/>
    </dgm:fillClrLst>
    <dgm:linClrLst meth="repeat">
      <a:schemeClr val="lt1">
        <a:shade val="80000"/>
      </a:schemeClr>
    </dgm:linClrLst>
    <dgm:effectClrLst/>
    <dgm:txLinClrLst/>
    <dgm:txFillClrLst/>
    <dgm:txEffectClrLst/>
  </dgm:styleLbl>
  <dgm:styleLbl name="asst2">
    <dgm:fillClrLst>
      <a:schemeClr val="accent5"/>
    </dgm:fillClrLst>
    <dgm:linClrLst meth="repeat">
      <a:schemeClr val="lt1"/>
    </dgm:linClrLst>
    <dgm:effectClrLst/>
    <dgm:txLinClrLst/>
    <dgm:txFillClrLst/>
    <dgm:txEffectClrLst/>
  </dgm:styleLbl>
  <dgm:styleLbl name="asst3">
    <dgm:fillClrLst>
      <a:schemeClr val="accent6"/>
    </dgm:fillClrLst>
    <dgm:linClrLst meth="repeat">
      <a:schemeClr val="lt1"/>
    </dgm:linClrLst>
    <dgm:effectClrLst/>
    <dgm:txLinClrLst/>
    <dgm:txFillClrLst/>
    <dgm:txEffectClrLst/>
  </dgm:styleLbl>
  <dgm:styleLbl name="asst4">
    <dgm:fillClrLst>
      <a:schemeClr val="accent1"/>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3"/>
    </dgm:fillClrLst>
    <dgm:linClrLst meth="repeat">
      <a:schemeClr val="accent3"/>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4"/>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5"/>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6"/>
    </dgm:linClrLst>
    <dgm:effectClrLst/>
    <dgm:txLinClrLst/>
    <dgm:txFillClrLst meth="repeat">
      <a:schemeClr val="tx1"/>
    </dgm:txFillClrLst>
    <dgm:txEffectClrLst/>
  </dgm:styleLbl>
  <dgm:styleLbl name="fg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conFg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align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solidFgAcc1">
    <dgm:fillClrLst meth="repeat">
      <a:schemeClr val="lt1"/>
    </dgm:fillClrLst>
    <dgm:linClrLst>
      <a:schemeClr val="accent3"/>
      <a:schemeClr val="accent4"/>
    </dgm:linClrLst>
    <dgm:effectClrLst/>
    <dgm:txLinClrLst/>
    <dgm:txFillClrLst meth="repeat">
      <a:schemeClr val="dk1"/>
    </dgm:txFillClrLst>
    <dgm:txEffectClrLst/>
  </dgm:styleLbl>
  <dgm:styleLbl name="solidAlignAcc1">
    <dgm:fillClrLst meth="repeat">
      <a:schemeClr val="lt1"/>
    </dgm:fillClrLst>
    <dgm:linClrLst>
      <a:schemeClr val="accent3"/>
      <a:schemeClr val="accent4"/>
    </dgm:linClrLst>
    <dgm:effectClrLst/>
    <dgm:txLinClrLst/>
    <dgm:txFillClrLst meth="repeat">
      <a:schemeClr val="dk1"/>
    </dgm:txFillClrLst>
    <dgm:txEffectClrLst/>
  </dgm:styleLbl>
  <dgm:styleLbl name="solidBgAcc1">
    <dgm:fillClrLst meth="repeat">
      <a:schemeClr val="lt1"/>
    </dgm:fillClrLst>
    <dgm:linClrLst>
      <a:schemeClr val="accent3"/>
      <a:schemeClr val="accent4"/>
    </dgm:linClrLst>
    <dgm:effectClrLst/>
    <dgm:txLinClrLst/>
    <dgm:txFillClrLst meth="repeat">
      <a:schemeClr val="dk1"/>
    </dgm:txFillClrLst>
    <dgm:txEffectClrLst/>
  </dgm:styleLbl>
  <dgm:styleLbl name="fgAccFollowNode1">
    <dgm:fillClrLst>
      <a:schemeClr val="accent3">
        <a:tint val="40000"/>
        <a:alpha val="90000"/>
      </a:schemeClr>
      <a:schemeClr val="accent4">
        <a:tint val="40000"/>
        <a:alpha val="90000"/>
      </a:schemeClr>
    </dgm:fillClrLst>
    <dgm:linClrLst>
      <a:schemeClr val="accent3">
        <a:tint val="40000"/>
        <a:alpha val="90000"/>
      </a:schemeClr>
      <a:schemeClr val="accent4">
        <a:tint val="40000"/>
        <a:alpha val="90000"/>
      </a:schemeClr>
    </dgm:linClrLst>
    <dgm:effectClrLst/>
    <dgm:txLinClrLst/>
    <dgm:txFillClrLst meth="repeat">
      <a:schemeClr val="dk1"/>
    </dgm:txFillClrLst>
    <dgm:txEffectClrLst/>
  </dgm:styleLbl>
  <dgm:styleLbl name="alignAccFollowNode1">
    <dgm:fillClrLst>
      <a:schemeClr val="accent3">
        <a:tint val="40000"/>
        <a:alpha val="90000"/>
      </a:schemeClr>
      <a:schemeClr val="accent4">
        <a:tint val="40000"/>
        <a:alpha val="90000"/>
      </a:schemeClr>
    </dgm:fillClrLst>
    <dgm:linClrLst>
      <a:schemeClr val="accent3">
        <a:tint val="40000"/>
        <a:alpha val="90000"/>
      </a:schemeClr>
      <a:schemeClr val="accent4">
        <a:tint val="40000"/>
        <a:alpha val="90000"/>
      </a:schemeClr>
    </dgm:linClrLst>
    <dgm:effectClrLst/>
    <dgm:txLinClrLst/>
    <dgm:txFillClrLst meth="repeat">
      <a:schemeClr val="dk1"/>
    </dgm:txFillClrLst>
    <dgm:txEffectClrLst/>
  </dgm:styleLbl>
  <dgm:styleLbl name="bgAccFollowNode1">
    <dgm:fillClrLst>
      <a:schemeClr val="accent3">
        <a:tint val="40000"/>
        <a:alpha val="90000"/>
      </a:schemeClr>
      <a:schemeClr val="accent4">
        <a:tint val="40000"/>
        <a:alpha val="90000"/>
      </a:schemeClr>
    </dgm:fillClrLst>
    <dgm:linClrLst>
      <a:schemeClr val="accent3">
        <a:tint val="40000"/>
        <a:alpha val="90000"/>
      </a:schemeClr>
      <a:schemeClr val="accent4">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2"/>
    </dgm:linClrLst>
    <dgm:effectClrLst/>
    <dgm:txLinClrLst/>
    <dgm:txFillClrLst meth="repeat">
      <a:schemeClr val="dk1"/>
    </dgm:txFillClrLst>
    <dgm:txEffectClrLst/>
  </dgm:styleLbl>
  <dgm:styleLbl name="fgAcc2">
    <dgm:fillClrLst meth="repeat">
      <a:schemeClr val="lt1">
        <a:alpha val="90000"/>
      </a:schemeClr>
    </dgm:fillClrLst>
    <dgm:linClrLst>
      <a:schemeClr val="accent4"/>
    </dgm:linClrLst>
    <dgm:effectClrLst/>
    <dgm:txLinClrLst/>
    <dgm:txFillClrLst meth="repeat">
      <a:schemeClr val="dk1"/>
    </dgm:txFillClrLst>
    <dgm:txEffectClrLst/>
  </dgm:styleLbl>
  <dgm:styleLbl name="fgAcc3">
    <dgm:fillClrLst meth="repeat">
      <a:schemeClr val="lt1">
        <a:alpha val="90000"/>
      </a:schemeClr>
    </dgm:fillClrLst>
    <dgm:linClrLst>
      <a:schemeClr val="accent5"/>
    </dgm:linClrLst>
    <dgm:effectClrLst/>
    <dgm:txLinClrLst/>
    <dgm:txFillClrLst meth="repeat">
      <a:schemeClr val="dk1"/>
    </dgm:txFillClrLst>
    <dgm:txEffectClrLst/>
  </dgm:styleLbl>
  <dgm:styleLbl name="fgAcc4">
    <dgm:fillClrLst meth="repeat">
      <a:schemeClr val="lt1">
        <a:alpha val="90000"/>
      </a:schemeClr>
    </dgm:fillClrLst>
    <dgm:linClrLst>
      <a:schemeClr val="accent6"/>
    </dgm:linClrLst>
    <dgm:effectClrLst/>
    <dgm:txLinClrLst/>
    <dgm:txFillClrLst meth="repeat">
      <a:schemeClr val="dk1"/>
    </dgm:txFillClrLst>
    <dgm:txEffectClrLst/>
  </dgm:styleLbl>
  <dgm:styleLbl name="bgShp">
    <dgm:fillClrLst meth="repeat">
      <a:schemeClr val="accent3">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3">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3"/>
    </dgm:linClrLst>
    <dgm:effectClrLst/>
    <dgm:txLinClrLst/>
    <dgm:txFillClrLst meth="repeat">
      <a:schemeClr val="lt1"/>
    </dgm:txFillClrLst>
    <dgm:txEffectClrLst/>
  </dgm:styleLbl>
  <dgm:styleLbl name="fgShp">
    <dgm:fillClrLst meth="repeat">
      <a:schemeClr val="accent3">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2.xml><?xml version="1.0" encoding="utf-8"?>
<dgm:colorsDef xmlns:dgm="http://schemas.openxmlformats.org/drawingml/2006/diagram" xmlns:a="http://schemas.openxmlformats.org/drawingml/2006/main" uniqueId="urn:microsoft.com/office/officeart/2005/8/colors/colorful3">
  <dgm:title val=""/>
  <dgm:desc val=""/>
  <dgm:catLst>
    <dgm:cat type="colorful" pri="10300"/>
  </dgm:catLst>
  <dgm:styleLbl name="node0">
    <dgm:fillClrLst meth="repeat">
      <a:schemeClr val="accent2"/>
    </dgm:fillClrLst>
    <dgm:linClrLst meth="repeat">
      <a:schemeClr val="lt1"/>
    </dgm:linClrLst>
    <dgm:effectClrLst/>
    <dgm:txLinClrLst/>
    <dgm:txFillClrLst/>
    <dgm:txEffectClrLst/>
  </dgm:styleLbl>
  <dgm:styleLbl name="node1">
    <dgm:fillClrLst>
      <a:schemeClr val="accent3"/>
      <a:schemeClr val="accent4"/>
    </dgm:fillClrLst>
    <dgm:linClrLst meth="repeat">
      <a:schemeClr val="lt1"/>
    </dgm:linClrLst>
    <dgm:effectClrLst/>
    <dgm:txLinClrLst/>
    <dgm:txFillClrLst/>
    <dgm:txEffectClrLst/>
  </dgm:styleLbl>
  <dgm:styleLbl name="alignNode1">
    <dgm:fillClrLst>
      <a:schemeClr val="accent3"/>
      <a:schemeClr val="accent4"/>
    </dgm:fillClrLst>
    <dgm:linClrLst>
      <a:schemeClr val="accent3"/>
      <a:schemeClr val="accent4"/>
    </dgm:linClrLst>
    <dgm:effectClrLst/>
    <dgm:txLinClrLst/>
    <dgm:txFillClrLst/>
    <dgm:txEffectClrLst/>
  </dgm:styleLbl>
  <dgm:styleLbl name="lnNode1">
    <dgm:fillClrLst>
      <a:schemeClr val="accent3"/>
      <a:schemeClr val="accent4"/>
    </dgm:fillClrLst>
    <dgm:linClrLst meth="repeat">
      <a:schemeClr val="lt1"/>
    </dgm:linClrLst>
    <dgm:effectClrLst/>
    <dgm:txLinClrLst/>
    <dgm:txFillClrLst/>
    <dgm:txEffectClrLst/>
  </dgm:styleLbl>
  <dgm:styleLbl name="vennNode1">
    <dgm:fillClrLst>
      <a:schemeClr val="accent3">
        <a:alpha val="50000"/>
      </a:schemeClr>
      <a:schemeClr val="accent4">
        <a:alpha val="50000"/>
      </a:schemeClr>
    </dgm:fillClrLst>
    <dgm:linClrLst meth="repeat">
      <a:schemeClr val="lt1"/>
    </dgm:linClrLst>
    <dgm:effectClrLst/>
    <dgm:txLinClrLst/>
    <dgm:txFillClrLst/>
    <dgm:txEffectClrLst/>
  </dgm:styleLbl>
  <dgm:styleLbl name="node2">
    <dgm:fillClrLst>
      <a:schemeClr val="accent4"/>
    </dgm:fillClrLst>
    <dgm:linClrLst meth="repeat">
      <a:schemeClr val="lt1"/>
    </dgm:linClrLst>
    <dgm:effectClrLst/>
    <dgm:txLinClrLst/>
    <dgm:txFillClrLst/>
    <dgm:txEffectClrLst/>
  </dgm:styleLbl>
  <dgm:styleLbl name="node3">
    <dgm:fillClrLst>
      <a:schemeClr val="accent5"/>
    </dgm:fillClrLst>
    <dgm:linClrLst meth="repeat">
      <a:schemeClr val="lt1"/>
    </dgm:linClrLst>
    <dgm:effectClrLst/>
    <dgm:txLinClrLst/>
    <dgm:txFillClrLst/>
    <dgm:txEffectClrLst/>
  </dgm:styleLbl>
  <dgm:styleLbl name="node4">
    <dgm:fillClrLst>
      <a:schemeClr val="accent6"/>
    </dgm:fillClrLst>
    <dgm:linClrLst meth="repeat">
      <a:schemeClr val="lt1"/>
    </dgm:linClrLst>
    <dgm:effectClrLst/>
    <dgm:txLinClrLst/>
    <dgm:txFillClrLst/>
    <dgm:txEffectClrLst/>
  </dgm:styleLbl>
  <dgm:styleLbl name="fgImgPlace1">
    <dgm:fillClrLst>
      <a:schemeClr val="accent3">
        <a:tint val="50000"/>
      </a:schemeClr>
      <a:schemeClr val="accent4">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3">
        <a:tint val="50000"/>
      </a:schemeClr>
      <a:schemeClr val="accent4">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3">
        <a:tint val="50000"/>
      </a:schemeClr>
      <a:schemeClr val="accent4">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3"/>
      <a:schemeClr val="accent4"/>
    </dgm:fillClrLst>
    <dgm:linClrLst meth="repeat">
      <a:schemeClr val="lt1"/>
    </dgm:linClrLst>
    <dgm:effectClrLst/>
    <dgm:txLinClrLst/>
    <dgm:txFillClrLst/>
    <dgm:txEffectClrLst/>
  </dgm:styleLbl>
  <dgm:styleLbl name="fgSibTrans2D1">
    <dgm:fillClrLst>
      <a:schemeClr val="accent3"/>
      <a:schemeClr val="accent4"/>
    </dgm:fillClrLst>
    <dgm:linClrLst meth="repeat">
      <a:schemeClr val="lt1"/>
    </dgm:linClrLst>
    <dgm:effectClrLst/>
    <dgm:txLinClrLst/>
    <dgm:txFillClrLst meth="repeat">
      <a:schemeClr val="lt1"/>
    </dgm:txFillClrLst>
    <dgm:txEffectClrLst/>
  </dgm:styleLbl>
  <dgm:styleLbl name="bgSibTrans2D1">
    <dgm:fillClrLst>
      <a:schemeClr val="accent3"/>
      <a:schemeClr val="accent4"/>
    </dgm:fillClrLst>
    <dgm:linClrLst meth="repeat">
      <a:schemeClr val="lt1"/>
    </dgm:linClrLst>
    <dgm:effectClrLst/>
    <dgm:txLinClrLst/>
    <dgm:txFillClrLst meth="repeat">
      <a:schemeClr val="lt1"/>
    </dgm:txFillClrLst>
    <dgm:txEffectClrLst/>
  </dgm:styleLbl>
  <dgm:styleLbl name="sibTrans1D1">
    <dgm:fillClrLst/>
    <dgm:linClrLst>
      <a:schemeClr val="accent3"/>
      <a:schemeClr val="accent4"/>
    </dgm:linClrLst>
    <dgm:effectClrLst/>
    <dgm:txLinClrLst/>
    <dgm:txFillClrLst meth="repeat">
      <a:schemeClr val="tx1"/>
    </dgm:txFillClrLst>
    <dgm:txEffectClrLst/>
  </dgm:styleLbl>
  <dgm:styleLbl name="callout">
    <dgm:fillClrLst meth="repeat">
      <a:schemeClr val="accent3"/>
    </dgm:fillClrLst>
    <dgm:linClrLst meth="repeat">
      <a:schemeClr val="accent3">
        <a:tint val="50000"/>
      </a:schemeClr>
    </dgm:linClrLst>
    <dgm:effectClrLst/>
    <dgm:txLinClrLst/>
    <dgm:txFillClrLst meth="repeat">
      <a:schemeClr val="tx1"/>
    </dgm:txFillClrLst>
    <dgm:txEffectClrLst/>
  </dgm:styleLbl>
  <dgm:styleLbl name="asst0">
    <dgm:fillClrLst meth="repeat">
      <a:schemeClr val="accent3"/>
    </dgm:fillClrLst>
    <dgm:linClrLst meth="repeat">
      <a:schemeClr val="lt1">
        <a:shade val="80000"/>
      </a:schemeClr>
    </dgm:linClrLst>
    <dgm:effectClrLst/>
    <dgm:txLinClrLst/>
    <dgm:txFillClrLst/>
    <dgm:txEffectClrLst/>
  </dgm:styleLbl>
  <dgm:styleLbl name="asst1">
    <dgm:fillClrLst meth="repeat">
      <a:schemeClr val="accent4"/>
    </dgm:fillClrLst>
    <dgm:linClrLst meth="repeat">
      <a:schemeClr val="lt1">
        <a:shade val="80000"/>
      </a:schemeClr>
    </dgm:linClrLst>
    <dgm:effectClrLst/>
    <dgm:txLinClrLst/>
    <dgm:txFillClrLst/>
    <dgm:txEffectClrLst/>
  </dgm:styleLbl>
  <dgm:styleLbl name="asst2">
    <dgm:fillClrLst>
      <a:schemeClr val="accent5"/>
    </dgm:fillClrLst>
    <dgm:linClrLst meth="repeat">
      <a:schemeClr val="lt1"/>
    </dgm:linClrLst>
    <dgm:effectClrLst/>
    <dgm:txLinClrLst/>
    <dgm:txFillClrLst/>
    <dgm:txEffectClrLst/>
  </dgm:styleLbl>
  <dgm:styleLbl name="asst3">
    <dgm:fillClrLst>
      <a:schemeClr val="accent6"/>
    </dgm:fillClrLst>
    <dgm:linClrLst meth="repeat">
      <a:schemeClr val="lt1"/>
    </dgm:linClrLst>
    <dgm:effectClrLst/>
    <dgm:txLinClrLst/>
    <dgm:txFillClrLst/>
    <dgm:txEffectClrLst/>
  </dgm:styleLbl>
  <dgm:styleLbl name="asst4">
    <dgm:fillClrLst>
      <a:schemeClr val="accent1"/>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3"/>
    </dgm:fillClrLst>
    <dgm:linClrLst meth="repeat">
      <a:schemeClr val="accent3"/>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4"/>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5"/>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6"/>
    </dgm:linClrLst>
    <dgm:effectClrLst/>
    <dgm:txLinClrLst/>
    <dgm:txFillClrLst meth="repeat">
      <a:schemeClr val="tx1"/>
    </dgm:txFillClrLst>
    <dgm:txEffectClrLst/>
  </dgm:styleLbl>
  <dgm:styleLbl name="fg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conFg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align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solidFgAcc1">
    <dgm:fillClrLst meth="repeat">
      <a:schemeClr val="lt1"/>
    </dgm:fillClrLst>
    <dgm:linClrLst>
      <a:schemeClr val="accent3"/>
      <a:schemeClr val="accent4"/>
    </dgm:linClrLst>
    <dgm:effectClrLst/>
    <dgm:txLinClrLst/>
    <dgm:txFillClrLst meth="repeat">
      <a:schemeClr val="dk1"/>
    </dgm:txFillClrLst>
    <dgm:txEffectClrLst/>
  </dgm:styleLbl>
  <dgm:styleLbl name="solidAlignAcc1">
    <dgm:fillClrLst meth="repeat">
      <a:schemeClr val="lt1"/>
    </dgm:fillClrLst>
    <dgm:linClrLst>
      <a:schemeClr val="accent3"/>
      <a:schemeClr val="accent4"/>
    </dgm:linClrLst>
    <dgm:effectClrLst/>
    <dgm:txLinClrLst/>
    <dgm:txFillClrLst meth="repeat">
      <a:schemeClr val="dk1"/>
    </dgm:txFillClrLst>
    <dgm:txEffectClrLst/>
  </dgm:styleLbl>
  <dgm:styleLbl name="solidBgAcc1">
    <dgm:fillClrLst meth="repeat">
      <a:schemeClr val="lt1"/>
    </dgm:fillClrLst>
    <dgm:linClrLst>
      <a:schemeClr val="accent3"/>
      <a:schemeClr val="accent4"/>
    </dgm:linClrLst>
    <dgm:effectClrLst/>
    <dgm:txLinClrLst/>
    <dgm:txFillClrLst meth="repeat">
      <a:schemeClr val="dk1"/>
    </dgm:txFillClrLst>
    <dgm:txEffectClrLst/>
  </dgm:styleLbl>
  <dgm:styleLbl name="fgAccFollowNode1">
    <dgm:fillClrLst>
      <a:schemeClr val="accent3">
        <a:tint val="40000"/>
        <a:alpha val="90000"/>
      </a:schemeClr>
      <a:schemeClr val="accent4">
        <a:tint val="40000"/>
        <a:alpha val="90000"/>
      </a:schemeClr>
    </dgm:fillClrLst>
    <dgm:linClrLst>
      <a:schemeClr val="accent3">
        <a:tint val="40000"/>
        <a:alpha val="90000"/>
      </a:schemeClr>
      <a:schemeClr val="accent4">
        <a:tint val="40000"/>
        <a:alpha val="90000"/>
      </a:schemeClr>
    </dgm:linClrLst>
    <dgm:effectClrLst/>
    <dgm:txLinClrLst/>
    <dgm:txFillClrLst meth="repeat">
      <a:schemeClr val="dk1"/>
    </dgm:txFillClrLst>
    <dgm:txEffectClrLst/>
  </dgm:styleLbl>
  <dgm:styleLbl name="alignAccFollowNode1">
    <dgm:fillClrLst>
      <a:schemeClr val="accent3">
        <a:tint val="40000"/>
        <a:alpha val="90000"/>
      </a:schemeClr>
      <a:schemeClr val="accent4">
        <a:tint val="40000"/>
        <a:alpha val="90000"/>
      </a:schemeClr>
    </dgm:fillClrLst>
    <dgm:linClrLst>
      <a:schemeClr val="accent3">
        <a:tint val="40000"/>
        <a:alpha val="90000"/>
      </a:schemeClr>
      <a:schemeClr val="accent4">
        <a:tint val="40000"/>
        <a:alpha val="90000"/>
      </a:schemeClr>
    </dgm:linClrLst>
    <dgm:effectClrLst/>
    <dgm:txLinClrLst/>
    <dgm:txFillClrLst meth="repeat">
      <a:schemeClr val="dk1"/>
    </dgm:txFillClrLst>
    <dgm:txEffectClrLst/>
  </dgm:styleLbl>
  <dgm:styleLbl name="bgAccFollowNode1">
    <dgm:fillClrLst>
      <a:schemeClr val="accent3">
        <a:tint val="40000"/>
        <a:alpha val="90000"/>
      </a:schemeClr>
      <a:schemeClr val="accent4">
        <a:tint val="40000"/>
        <a:alpha val="90000"/>
      </a:schemeClr>
    </dgm:fillClrLst>
    <dgm:linClrLst>
      <a:schemeClr val="accent3">
        <a:tint val="40000"/>
        <a:alpha val="90000"/>
      </a:schemeClr>
      <a:schemeClr val="accent4">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2"/>
    </dgm:linClrLst>
    <dgm:effectClrLst/>
    <dgm:txLinClrLst/>
    <dgm:txFillClrLst meth="repeat">
      <a:schemeClr val="dk1"/>
    </dgm:txFillClrLst>
    <dgm:txEffectClrLst/>
  </dgm:styleLbl>
  <dgm:styleLbl name="fgAcc2">
    <dgm:fillClrLst meth="repeat">
      <a:schemeClr val="lt1">
        <a:alpha val="90000"/>
      </a:schemeClr>
    </dgm:fillClrLst>
    <dgm:linClrLst>
      <a:schemeClr val="accent4"/>
    </dgm:linClrLst>
    <dgm:effectClrLst/>
    <dgm:txLinClrLst/>
    <dgm:txFillClrLst meth="repeat">
      <a:schemeClr val="dk1"/>
    </dgm:txFillClrLst>
    <dgm:txEffectClrLst/>
  </dgm:styleLbl>
  <dgm:styleLbl name="fgAcc3">
    <dgm:fillClrLst meth="repeat">
      <a:schemeClr val="lt1">
        <a:alpha val="90000"/>
      </a:schemeClr>
    </dgm:fillClrLst>
    <dgm:linClrLst>
      <a:schemeClr val="accent5"/>
    </dgm:linClrLst>
    <dgm:effectClrLst/>
    <dgm:txLinClrLst/>
    <dgm:txFillClrLst meth="repeat">
      <a:schemeClr val="dk1"/>
    </dgm:txFillClrLst>
    <dgm:txEffectClrLst/>
  </dgm:styleLbl>
  <dgm:styleLbl name="fgAcc4">
    <dgm:fillClrLst meth="repeat">
      <a:schemeClr val="lt1">
        <a:alpha val="90000"/>
      </a:schemeClr>
    </dgm:fillClrLst>
    <dgm:linClrLst>
      <a:schemeClr val="accent6"/>
    </dgm:linClrLst>
    <dgm:effectClrLst/>
    <dgm:txLinClrLst/>
    <dgm:txFillClrLst meth="repeat">
      <a:schemeClr val="dk1"/>
    </dgm:txFillClrLst>
    <dgm:txEffectClrLst/>
  </dgm:styleLbl>
  <dgm:styleLbl name="bgShp">
    <dgm:fillClrLst meth="repeat">
      <a:schemeClr val="accent3">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3">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3"/>
    </dgm:linClrLst>
    <dgm:effectClrLst/>
    <dgm:txLinClrLst/>
    <dgm:txFillClrLst meth="repeat">
      <a:schemeClr val="lt1"/>
    </dgm:txFillClrLst>
    <dgm:txEffectClrLst/>
  </dgm:styleLbl>
  <dgm:styleLbl name="fgShp">
    <dgm:fillClrLst meth="repeat">
      <a:schemeClr val="accent3">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3.xml><?xml version="1.0" encoding="utf-8"?>
<dgm:colorsDef xmlns:dgm="http://schemas.openxmlformats.org/drawingml/2006/diagram" xmlns:a="http://schemas.openxmlformats.org/drawingml/2006/main" uniqueId="urn:microsoft.com/office/officeart/2005/8/colors/colorful3">
  <dgm:title val=""/>
  <dgm:desc val=""/>
  <dgm:catLst>
    <dgm:cat type="colorful" pri="10300"/>
  </dgm:catLst>
  <dgm:styleLbl name="node0">
    <dgm:fillClrLst meth="repeat">
      <a:schemeClr val="accent2"/>
    </dgm:fillClrLst>
    <dgm:linClrLst meth="repeat">
      <a:schemeClr val="lt1"/>
    </dgm:linClrLst>
    <dgm:effectClrLst/>
    <dgm:txLinClrLst/>
    <dgm:txFillClrLst/>
    <dgm:txEffectClrLst/>
  </dgm:styleLbl>
  <dgm:styleLbl name="node1">
    <dgm:fillClrLst>
      <a:schemeClr val="accent3"/>
      <a:schemeClr val="accent4"/>
    </dgm:fillClrLst>
    <dgm:linClrLst meth="repeat">
      <a:schemeClr val="lt1"/>
    </dgm:linClrLst>
    <dgm:effectClrLst/>
    <dgm:txLinClrLst/>
    <dgm:txFillClrLst/>
    <dgm:txEffectClrLst/>
  </dgm:styleLbl>
  <dgm:styleLbl name="alignNode1">
    <dgm:fillClrLst>
      <a:schemeClr val="accent3"/>
      <a:schemeClr val="accent4"/>
    </dgm:fillClrLst>
    <dgm:linClrLst>
      <a:schemeClr val="accent3"/>
      <a:schemeClr val="accent4"/>
    </dgm:linClrLst>
    <dgm:effectClrLst/>
    <dgm:txLinClrLst/>
    <dgm:txFillClrLst/>
    <dgm:txEffectClrLst/>
  </dgm:styleLbl>
  <dgm:styleLbl name="lnNode1">
    <dgm:fillClrLst>
      <a:schemeClr val="accent3"/>
      <a:schemeClr val="accent4"/>
    </dgm:fillClrLst>
    <dgm:linClrLst meth="repeat">
      <a:schemeClr val="lt1"/>
    </dgm:linClrLst>
    <dgm:effectClrLst/>
    <dgm:txLinClrLst/>
    <dgm:txFillClrLst/>
    <dgm:txEffectClrLst/>
  </dgm:styleLbl>
  <dgm:styleLbl name="vennNode1">
    <dgm:fillClrLst>
      <a:schemeClr val="accent3">
        <a:alpha val="50000"/>
      </a:schemeClr>
      <a:schemeClr val="accent4">
        <a:alpha val="50000"/>
      </a:schemeClr>
    </dgm:fillClrLst>
    <dgm:linClrLst meth="repeat">
      <a:schemeClr val="lt1"/>
    </dgm:linClrLst>
    <dgm:effectClrLst/>
    <dgm:txLinClrLst/>
    <dgm:txFillClrLst/>
    <dgm:txEffectClrLst/>
  </dgm:styleLbl>
  <dgm:styleLbl name="node2">
    <dgm:fillClrLst>
      <a:schemeClr val="accent4"/>
    </dgm:fillClrLst>
    <dgm:linClrLst meth="repeat">
      <a:schemeClr val="lt1"/>
    </dgm:linClrLst>
    <dgm:effectClrLst/>
    <dgm:txLinClrLst/>
    <dgm:txFillClrLst/>
    <dgm:txEffectClrLst/>
  </dgm:styleLbl>
  <dgm:styleLbl name="node3">
    <dgm:fillClrLst>
      <a:schemeClr val="accent5"/>
    </dgm:fillClrLst>
    <dgm:linClrLst meth="repeat">
      <a:schemeClr val="lt1"/>
    </dgm:linClrLst>
    <dgm:effectClrLst/>
    <dgm:txLinClrLst/>
    <dgm:txFillClrLst/>
    <dgm:txEffectClrLst/>
  </dgm:styleLbl>
  <dgm:styleLbl name="node4">
    <dgm:fillClrLst>
      <a:schemeClr val="accent6"/>
    </dgm:fillClrLst>
    <dgm:linClrLst meth="repeat">
      <a:schemeClr val="lt1"/>
    </dgm:linClrLst>
    <dgm:effectClrLst/>
    <dgm:txLinClrLst/>
    <dgm:txFillClrLst/>
    <dgm:txEffectClrLst/>
  </dgm:styleLbl>
  <dgm:styleLbl name="fgImgPlace1">
    <dgm:fillClrLst>
      <a:schemeClr val="accent3">
        <a:tint val="50000"/>
      </a:schemeClr>
      <a:schemeClr val="accent4">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3">
        <a:tint val="50000"/>
      </a:schemeClr>
      <a:schemeClr val="accent4">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3">
        <a:tint val="50000"/>
      </a:schemeClr>
      <a:schemeClr val="accent4">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3"/>
      <a:schemeClr val="accent4"/>
    </dgm:fillClrLst>
    <dgm:linClrLst meth="repeat">
      <a:schemeClr val="lt1"/>
    </dgm:linClrLst>
    <dgm:effectClrLst/>
    <dgm:txLinClrLst/>
    <dgm:txFillClrLst/>
    <dgm:txEffectClrLst/>
  </dgm:styleLbl>
  <dgm:styleLbl name="fgSibTrans2D1">
    <dgm:fillClrLst>
      <a:schemeClr val="accent3"/>
      <a:schemeClr val="accent4"/>
    </dgm:fillClrLst>
    <dgm:linClrLst meth="repeat">
      <a:schemeClr val="lt1"/>
    </dgm:linClrLst>
    <dgm:effectClrLst/>
    <dgm:txLinClrLst/>
    <dgm:txFillClrLst meth="repeat">
      <a:schemeClr val="lt1"/>
    </dgm:txFillClrLst>
    <dgm:txEffectClrLst/>
  </dgm:styleLbl>
  <dgm:styleLbl name="bgSibTrans2D1">
    <dgm:fillClrLst>
      <a:schemeClr val="accent3"/>
      <a:schemeClr val="accent4"/>
    </dgm:fillClrLst>
    <dgm:linClrLst meth="repeat">
      <a:schemeClr val="lt1"/>
    </dgm:linClrLst>
    <dgm:effectClrLst/>
    <dgm:txLinClrLst/>
    <dgm:txFillClrLst meth="repeat">
      <a:schemeClr val="lt1"/>
    </dgm:txFillClrLst>
    <dgm:txEffectClrLst/>
  </dgm:styleLbl>
  <dgm:styleLbl name="sibTrans1D1">
    <dgm:fillClrLst/>
    <dgm:linClrLst>
      <a:schemeClr val="accent3"/>
      <a:schemeClr val="accent4"/>
    </dgm:linClrLst>
    <dgm:effectClrLst/>
    <dgm:txLinClrLst/>
    <dgm:txFillClrLst meth="repeat">
      <a:schemeClr val="tx1"/>
    </dgm:txFillClrLst>
    <dgm:txEffectClrLst/>
  </dgm:styleLbl>
  <dgm:styleLbl name="callout">
    <dgm:fillClrLst meth="repeat">
      <a:schemeClr val="accent3"/>
    </dgm:fillClrLst>
    <dgm:linClrLst meth="repeat">
      <a:schemeClr val="accent3">
        <a:tint val="50000"/>
      </a:schemeClr>
    </dgm:linClrLst>
    <dgm:effectClrLst/>
    <dgm:txLinClrLst/>
    <dgm:txFillClrLst meth="repeat">
      <a:schemeClr val="tx1"/>
    </dgm:txFillClrLst>
    <dgm:txEffectClrLst/>
  </dgm:styleLbl>
  <dgm:styleLbl name="asst0">
    <dgm:fillClrLst meth="repeat">
      <a:schemeClr val="accent3"/>
    </dgm:fillClrLst>
    <dgm:linClrLst meth="repeat">
      <a:schemeClr val="lt1">
        <a:shade val="80000"/>
      </a:schemeClr>
    </dgm:linClrLst>
    <dgm:effectClrLst/>
    <dgm:txLinClrLst/>
    <dgm:txFillClrLst/>
    <dgm:txEffectClrLst/>
  </dgm:styleLbl>
  <dgm:styleLbl name="asst1">
    <dgm:fillClrLst meth="repeat">
      <a:schemeClr val="accent4"/>
    </dgm:fillClrLst>
    <dgm:linClrLst meth="repeat">
      <a:schemeClr val="lt1">
        <a:shade val="80000"/>
      </a:schemeClr>
    </dgm:linClrLst>
    <dgm:effectClrLst/>
    <dgm:txLinClrLst/>
    <dgm:txFillClrLst/>
    <dgm:txEffectClrLst/>
  </dgm:styleLbl>
  <dgm:styleLbl name="asst2">
    <dgm:fillClrLst>
      <a:schemeClr val="accent5"/>
    </dgm:fillClrLst>
    <dgm:linClrLst meth="repeat">
      <a:schemeClr val="lt1"/>
    </dgm:linClrLst>
    <dgm:effectClrLst/>
    <dgm:txLinClrLst/>
    <dgm:txFillClrLst/>
    <dgm:txEffectClrLst/>
  </dgm:styleLbl>
  <dgm:styleLbl name="asst3">
    <dgm:fillClrLst>
      <a:schemeClr val="accent6"/>
    </dgm:fillClrLst>
    <dgm:linClrLst meth="repeat">
      <a:schemeClr val="lt1"/>
    </dgm:linClrLst>
    <dgm:effectClrLst/>
    <dgm:txLinClrLst/>
    <dgm:txFillClrLst/>
    <dgm:txEffectClrLst/>
  </dgm:styleLbl>
  <dgm:styleLbl name="asst4">
    <dgm:fillClrLst>
      <a:schemeClr val="accent1"/>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3"/>
    </dgm:fillClrLst>
    <dgm:linClrLst meth="repeat">
      <a:schemeClr val="accent3"/>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4"/>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5"/>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6"/>
    </dgm:linClrLst>
    <dgm:effectClrLst/>
    <dgm:txLinClrLst/>
    <dgm:txFillClrLst meth="repeat">
      <a:schemeClr val="tx1"/>
    </dgm:txFillClrLst>
    <dgm:txEffectClrLst/>
  </dgm:styleLbl>
  <dgm:styleLbl name="fg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conFg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align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solidFgAcc1">
    <dgm:fillClrLst meth="repeat">
      <a:schemeClr val="lt1"/>
    </dgm:fillClrLst>
    <dgm:linClrLst>
      <a:schemeClr val="accent3"/>
      <a:schemeClr val="accent4"/>
    </dgm:linClrLst>
    <dgm:effectClrLst/>
    <dgm:txLinClrLst/>
    <dgm:txFillClrLst meth="repeat">
      <a:schemeClr val="dk1"/>
    </dgm:txFillClrLst>
    <dgm:txEffectClrLst/>
  </dgm:styleLbl>
  <dgm:styleLbl name="solidAlignAcc1">
    <dgm:fillClrLst meth="repeat">
      <a:schemeClr val="lt1"/>
    </dgm:fillClrLst>
    <dgm:linClrLst>
      <a:schemeClr val="accent3"/>
      <a:schemeClr val="accent4"/>
    </dgm:linClrLst>
    <dgm:effectClrLst/>
    <dgm:txLinClrLst/>
    <dgm:txFillClrLst meth="repeat">
      <a:schemeClr val="dk1"/>
    </dgm:txFillClrLst>
    <dgm:txEffectClrLst/>
  </dgm:styleLbl>
  <dgm:styleLbl name="solidBgAcc1">
    <dgm:fillClrLst meth="repeat">
      <a:schemeClr val="lt1"/>
    </dgm:fillClrLst>
    <dgm:linClrLst>
      <a:schemeClr val="accent3"/>
      <a:schemeClr val="accent4"/>
    </dgm:linClrLst>
    <dgm:effectClrLst/>
    <dgm:txLinClrLst/>
    <dgm:txFillClrLst meth="repeat">
      <a:schemeClr val="dk1"/>
    </dgm:txFillClrLst>
    <dgm:txEffectClrLst/>
  </dgm:styleLbl>
  <dgm:styleLbl name="fgAccFollowNode1">
    <dgm:fillClrLst>
      <a:schemeClr val="accent3">
        <a:tint val="40000"/>
        <a:alpha val="90000"/>
      </a:schemeClr>
      <a:schemeClr val="accent4">
        <a:tint val="40000"/>
        <a:alpha val="90000"/>
      </a:schemeClr>
    </dgm:fillClrLst>
    <dgm:linClrLst>
      <a:schemeClr val="accent3">
        <a:tint val="40000"/>
        <a:alpha val="90000"/>
      </a:schemeClr>
      <a:schemeClr val="accent4">
        <a:tint val="40000"/>
        <a:alpha val="90000"/>
      </a:schemeClr>
    </dgm:linClrLst>
    <dgm:effectClrLst/>
    <dgm:txLinClrLst/>
    <dgm:txFillClrLst meth="repeat">
      <a:schemeClr val="dk1"/>
    </dgm:txFillClrLst>
    <dgm:txEffectClrLst/>
  </dgm:styleLbl>
  <dgm:styleLbl name="alignAccFollowNode1">
    <dgm:fillClrLst>
      <a:schemeClr val="accent3">
        <a:tint val="40000"/>
        <a:alpha val="90000"/>
      </a:schemeClr>
      <a:schemeClr val="accent4">
        <a:tint val="40000"/>
        <a:alpha val="90000"/>
      </a:schemeClr>
    </dgm:fillClrLst>
    <dgm:linClrLst>
      <a:schemeClr val="accent3">
        <a:tint val="40000"/>
        <a:alpha val="90000"/>
      </a:schemeClr>
      <a:schemeClr val="accent4">
        <a:tint val="40000"/>
        <a:alpha val="90000"/>
      </a:schemeClr>
    </dgm:linClrLst>
    <dgm:effectClrLst/>
    <dgm:txLinClrLst/>
    <dgm:txFillClrLst meth="repeat">
      <a:schemeClr val="dk1"/>
    </dgm:txFillClrLst>
    <dgm:txEffectClrLst/>
  </dgm:styleLbl>
  <dgm:styleLbl name="bgAccFollowNode1">
    <dgm:fillClrLst>
      <a:schemeClr val="accent3">
        <a:tint val="40000"/>
        <a:alpha val="90000"/>
      </a:schemeClr>
      <a:schemeClr val="accent4">
        <a:tint val="40000"/>
        <a:alpha val="90000"/>
      </a:schemeClr>
    </dgm:fillClrLst>
    <dgm:linClrLst>
      <a:schemeClr val="accent3">
        <a:tint val="40000"/>
        <a:alpha val="90000"/>
      </a:schemeClr>
      <a:schemeClr val="accent4">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2"/>
    </dgm:linClrLst>
    <dgm:effectClrLst/>
    <dgm:txLinClrLst/>
    <dgm:txFillClrLst meth="repeat">
      <a:schemeClr val="dk1"/>
    </dgm:txFillClrLst>
    <dgm:txEffectClrLst/>
  </dgm:styleLbl>
  <dgm:styleLbl name="fgAcc2">
    <dgm:fillClrLst meth="repeat">
      <a:schemeClr val="lt1">
        <a:alpha val="90000"/>
      </a:schemeClr>
    </dgm:fillClrLst>
    <dgm:linClrLst>
      <a:schemeClr val="accent4"/>
    </dgm:linClrLst>
    <dgm:effectClrLst/>
    <dgm:txLinClrLst/>
    <dgm:txFillClrLst meth="repeat">
      <a:schemeClr val="dk1"/>
    </dgm:txFillClrLst>
    <dgm:txEffectClrLst/>
  </dgm:styleLbl>
  <dgm:styleLbl name="fgAcc3">
    <dgm:fillClrLst meth="repeat">
      <a:schemeClr val="lt1">
        <a:alpha val="90000"/>
      </a:schemeClr>
    </dgm:fillClrLst>
    <dgm:linClrLst>
      <a:schemeClr val="accent5"/>
    </dgm:linClrLst>
    <dgm:effectClrLst/>
    <dgm:txLinClrLst/>
    <dgm:txFillClrLst meth="repeat">
      <a:schemeClr val="dk1"/>
    </dgm:txFillClrLst>
    <dgm:txEffectClrLst/>
  </dgm:styleLbl>
  <dgm:styleLbl name="fgAcc4">
    <dgm:fillClrLst meth="repeat">
      <a:schemeClr val="lt1">
        <a:alpha val="90000"/>
      </a:schemeClr>
    </dgm:fillClrLst>
    <dgm:linClrLst>
      <a:schemeClr val="accent6"/>
    </dgm:linClrLst>
    <dgm:effectClrLst/>
    <dgm:txLinClrLst/>
    <dgm:txFillClrLst meth="repeat">
      <a:schemeClr val="dk1"/>
    </dgm:txFillClrLst>
    <dgm:txEffectClrLst/>
  </dgm:styleLbl>
  <dgm:styleLbl name="bgShp">
    <dgm:fillClrLst meth="repeat">
      <a:schemeClr val="accent3">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3">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3"/>
    </dgm:linClrLst>
    <dgm:effectClrLst/>
    <dgm:txLinClrLst/>
    <dgm:txFillClrLst meth="repeat">
      <a:schemeClr val="lt1"/>
    </dgm:txFillClrLst>
    <dgm:txEffectClrLst/>
  </dgm:styleLbl>
  <dgm:styleLbl name="fgShp">
    <dgm:fillClrLst meth="repeat">
      <a:schemeClr val="accent3">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4.xml><?xml version="1.0" encoding="utf-8"?>
<dgm:colorsDef xmlns:dgm="http://schemas.openxmlformats.org/drawingml/2006/diagram" xmlns:a="http://schemas.openxmlformats.org/drawingml/2006/main" uniqueId="urn:microsoft.com/office/officeart/2005/8/colors/colorful3">
  <dgm:title val=""/>
  <dgm:desc val=""/>
  <dgm:catLst>
    <dgm:cat type="colorful" pri="10300"/>
  </dgm:catLst>
  <dgm:styleLbl name="node0">
    <dgm:fillClrLst meth="repeat">
      <a:schemeClr val="accent2"/>
    </dgm:fillClrLst>
    <dgm:linClrLst meth="repeat">
      <a:schemeClr val="lt1"/>
    </dgm:linClrLst>
    <dgm:effectClrLst/>
    <dgm:txLinClrLst/>
    <dgm:txFillClrLst/>
    <dgm:txEffectClrLst/>
  </dgm:styleLbl>
  <dgm:styleLbl name="node1">
    <dgm:fillClrLst>
      <a:schemeClr val="accent3"/>
      <a:schemeClr val="accent4"/>
    </dgm:fillClrLst>
    <dgm:linClrLst meth="repeat">
      <a:schemeClr val="lt1"/>
    </dgm:linClrLst>
    <dgm:effectClrLst/>
    <dgm:txLinClrLst/>
    <dgm:txFillClrLst/>
    <dgm:txEffectClrLst/>
  </dgm:styleLbl>
  <dgm:styleLbl name="alignNode1">
    <dgm:fillClrLst>
      <a:schemeClr val="accent3"/>
      <a:schemeClr val="accent4"/>
    </dgm:fillClrLst>
    <dgm:linClrLst>
      <a:schemeClr val="accent3"/>
      <a:schemeClr val="accent4"/>
    </dgm:linClrLst>
    <dgm:effectClrLst/>
    <dgm:txLinClrLst/>
    <dgm:txFillClrLst/>
    <dgm:txEffectClrLst/>
  </dgm:styleLbl>
  <dgm:styleLbl name="lnNode1">
    <dgm:fillClrLst>
      <a:schemeClr val="accent3"/>
      <a:schemeClr val="accent4"/>
    </dgm:fillClrLst>
    <dgm:linClrLst meth="repeat">
      <a:schemeClr val="lt1"/>
    </dgm:linClrLst>
    <dgm:effectClrLst/>
    <dgm:txLinClrLst/>
    <dgm:txFillClrLst/>
    <dgm:txEffectClrLst/>
  </dgm:styleLbl>
  <dgm:styleLbl name="vennNode1">
    <dgm:fillClrLst>
      <a:schemeClr val="accent3">
        <a:alpha val="50000"/>
      </a:schemeClr>
      <a:schemeClr val="accent4">
        <a:alpha val="50000"/>
      </a:schemeClr>
    </dgm:fillClrLst>
    <dgm:linClrLst meth="repeat">
      <a:schemeClr val="lt1"/>
    </dgm:linClrLst>
    <dgm:effectClrLst/>
    <dgm:txLinClrLst/>
    <dgm:txFillClrLst/>
    <dgm:txEffectClrLst/>
  </dgm:styleLbl>
  <dgm:styleLbl name="node2">
    <dgm:fillClrLst>
      <a:schemeClr val="accent4"/>
    </dgm:fillClrLst>
    <dgm:linClrLst meth="repeat">
      <a:schemeClr val="lt1"/>
    </dgm:linClrLst>
    <dgm:effectClrLst/>
    <dgm:txLinClrLst/>
    <dgm:txFillClrLst/>
    <dgm:txEffectClrLst/>
  </dgm:styleLbl>
  <dgm:styleLbl name="node3">
    <dgm:fillClrLst>
      <a:schemeClr val="accent5"/>
    </dgm:fillClrLst>
    <dgm:linClrLst meth="repeat">
      <a:schemeClr val="lt1"/>
    </dgm:linClrLst>
    <dgm:effectClrLst/>
    <dgm:txLinClrLst/>
    <dgm:txFillClrLst/>
    <dgm:txEffectClrLst/>
  </dgm:styleLbl>
  <dgm:styleLbl name="node4">
    <dgm:fillClrLst>
      <a:schemeClr val="accent6"/>
    </dgm:fillClrLst>
    <dgm:linClrLst meth="repeat">
      <a:schemeClr val="lt1"/>
    </dgm:linClrLst>
    <dgm:effectClrLst/>
    <dgm:txLinClrLst/>
    <dgm:txFillClrLst/>
    <dgm:txEffectClrLst/>
  </dgm:styleLbl>
  <dgm:styleLbl name="fgImgPlace1">
    <dgm:fillClrLst>
      <a:schemeClr val="accent3">
        <a:tint val="50000"/>
      </a:schemeClr>
      <a:schemeClr val="accent4">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3">
        <a:tint val="50000"/>
      </a:schemeClr>
      <a:schemeClr val="accent4">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3">
        <a:tint val="50000"/>
      </a:schemeClr>
      <a:schemeClr val="accent4">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3"/>
      <a:schemeClr val="accent4"/>
    </dgm:fillClrLst>
    <dgm:linClrLst meth="repeat">
      <a:schemeClr val="lt1"/>
    </dgm:linClrLst>
    <dgm:effectClrLst/>
    <dgm:txLinClrLst/>
    <dgm:txFillClrLst/>
    <dgm:txEffectClrLst/>
  </dgm:styleLbl>
  <dgm:styleLbl name="fgSibTrans2D1">
    <dgm:fillClrLst>
      <a:schemeClr val="accent3"/>
      <a:schemeClr val="accent4"/>
    </dgm:fillClrLst>
    <dgm:linClrLst meth="repeat">
      <a:schemeClr val="lt1"/>
    </dgm:linClrLst>
    <dgm:effectClrLst/>
    <dgm:txLinClrLst/>
    <dgm:txFillClrLst meth="repeat">
      <a:schemeClr val="lt1"/>
    </dgm:txFillClrLst>
    <dgm:txEffectClrLst/>
  </dgm:styleLbl>
  <dgm:styleLbl name="bgSibTrans2D1">
    <dgm:fillClrLst>
      <a:schemeClr val="accent3"/>
      <a:schemeClr val="accent4"/>
    </dgm:fillClrLst>
    <dgm:linClrLst meth="repeat">
      <a:schemeClr val="lt1"/>
    </dgm:linClrLst>
    <dgm:effectClrLst/>
    <dgm:txLinClrLst/>
    <dgm:txFillClrLst meth="repeat">
      <a:schemeClr val="lt1"/>
    </dgm:txFillClrLst>
    <dgm:txEffectClrLst/>
  </dgm:styleLbl>
  <dgm:styleLbl name="sibTrans1D1">
    <dgm:fillClrLst/>
    <dgm:linClrLst>
      <a:schemeClr val="accent3"/>
      <a:schemeClr val="accent4"/>
    </dgm:linClrLst>
    <dgm:effectClrLst/>
    <dgm:txLinClrLst/>
    <dgm:txFillClrLst meth="repeat">
      <a:schemeClr val="tx1"/>
    </dgm:txFillClrLst>
    <dgm:txEffectClrLst/>
  </dgm:styleLbl>
  <dgm:styleLbl name="callout">
    <dgm:fillClrLst meth="repeat">
      <a:schemeClr val="accent3"/>
    </dgm:fillClrLst>
    <dgm:linClrLst meth="repeat">
      <a:schemeClr val="accent3">
        <a:tint val="50000"/>
      </a:schemeClr>
    </dgm:linClrLst>
    <dgm:effectClrLst/>
    <dgm:txLinClrLst/>
    <dgm:txFillClrLst meth="repeat">
      <a:schemeClr val="tx1"/>
    </dgm:txFillClrLst>
    <dgm:txEffectClrLst/>
  </dgm:styleLbl>
  <dgm:styleLbl name="asst0">
    <dgm:fillClrLst meth="repeat">
      <a:schemeClr val="accent3"/>
    </dgm:fillClrLst>
    <dgm:linClrLst meth="repeat">
      <a:schemeClr val="lt1">
        <a:shade val="80000"/>
      </a:schemeClr>
    </dgm:linClrLst>
    <dgm:effectClrLst/>
    <dgm:txLinClrLst/>
    <dgm:txFillClrLst/>
    <dgm:txEffectClrLst/>
  </dgm:styleLbl>
  <dgm:styleLbl name="asst1">
    <dgm:fillClrLst meth="repeat">
      <a:schemeClr val="accent4"/>
    </dgm:fillClrLst>
    <dgm:linClrLst meth="repeat">
      <a:schemeClr val="lt1">
        <a:shade val="80000"/>
      </a:schemeClr>
    </dgm:linClrLst>
    <dgm:effectClrLst/>
    <dgm:txLinClrLst/>
    <dgm:txFillClrLst/>
    <dgm:txEffectClrLst/>
  </dgm:styleLbl>
  <dgm:styleLbl name="asst2">
    <dgm:fillClrLst>
      <a:schemeClr val="accent5"/>
    </dgm:fillClrLst>
    <dgm:linClrLst meth="repeat">
      <a:schemeClr val="lt1"/>
    </dgm:linClrLst>
    <dgm:effectClrLst/>
    <dgm:txLinClrLst/>
    <dgm:txFillClrLst/>
    <dgm:txEffectClrLst/>
  </dgm:styleLbl>
  <dgm:styleLbl name="asst3">
    <dgm:fillClrLst>
      <a:schemeClr val="accent6"/>
    </dgm:fillClrLst>
    <dgm:linClrLst meth="repeat">
      <a:schemeClr val="lt1"/>
    </dgm:linClrLst>
    <dgm:effectClrLst/>
    <dgm:txLinClrLst/>
    <dgm:txFillClrLst/>
    <dgm:txEffectClrLst/>
  </dgm:styleLbl>
  <dgm:styleLbl name="asst4">
    <dgm:fillClrLst>
      <a:schemeClr val="accent1"/>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3"/>
    </dgm:fillClrLst>
    <dgm:linClrLst meth="repeat">
      <a:schemeClr val="accent3"/>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4"/>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5"/>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6"/>
    </dgm:linClrLst>
    <dgm:effectClrLst/>
    <dgm:txLinClrLst/>
    <dgm:txFillClrLst meth="repeat">
      <a:schemeClr val="tx1"/>
    </dgm:txFillClrLst>
    <dgm:txEffectClrLst/>
  </dgm:styleLbl>
  <dgm:styleLbl name="fg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conFg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align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solidFgAcc1">
    <dgm:fillClrLst meth="repeat">
      <a:schemeClr val="lt1"/>
    </dgm:fillClrLst>
    <dgm:linClrLst>
      <a:schemeClr val="accent3"/>
      <a:schemeClr val="accent4"/>
    </dgm:linClrLst>
    <dgm:effectClrLst/>
    <dgm:txLinClrLst/>
    <dgm:txFillClrLst meth="repeat">
      <a:schemeClr val="dk1"/>
    </dgm:txFillClrLst>
    <dgm:txEffectClrLst/>
  </dgm:styleLbl>
  <dgm:styleLbl name="solidAlignAcc1">
    <dgm:fillClrLst meth="repeat">
      <a:schemeClr val="lt1"/>
    </dgm:fillClrLst>
    <dgm:linClrLst>
      <a:schemeClr val="accent3"/>
      <a:schemeClr val="accent4"/>
    </dgm:linClrLst>
    <dgm:effectClrLst/>
    <dgm:txLinClrLst/>
    <dgm:txFillClrLst meth="repeat">
      <a:schemeClr val="dk1"/>
    </dgm:txFillClrLst>
    <dgm:txEffectClrLst/>
  </dgm:styleLbl>
  <dgm:styleLbl name="solidBgAcc1">
    <dgm:fillClrLst meth="repeat">
      <a:schemeClr val="lt1"/>
    </dgm:fillClrLst>
    <dgm:linClrLst>
      <a:schemeClr val="accent3"/>
      <a:schemeClr val="accent4"/>
    </dgm:linClrLst>
    <dgm:effectClrLst/>
    <dgm:txLinClrLst/>
    <dgm:txFillClrLst meth="repeat">
      <a:schemeClr val="dk1"/>
    </dgm:txFillClrLst>
    <dgm:txEffectClrLst/>
  </dgm:styleLbl>
  <dgm:styleLbl name="fgAccFollowNode1">
    <dgm:fillClrLst>
      <a:schemeClr val="accent3">
        <a:tint val="40000"/>
        <a:alpha val="90000"/>
      </a:schemeClr>
      <a:schemeClr val="accent4">
        <a:tint val="40000"/>
        <a:alpha val="90000"/>
      </a:schemeClr>
    </dgm:fillClrLst>
    <dgm:linClrLst>
      <a:schemeClr val="accent3">
        <a:tint val="40000"/>
        <a:alpha val="90000"/>
      </a:schemeClr>
      <a:schemeClr val="accent4">
        <a:tint val="40000"/>
        <a:alpha val="90000"/>
      </a:schemeClr>
    </dgm:linClrLst>
    <dgm:effectClrLst/>
    <dgm:txLinClrLst/>
    <dgm:txFillClrLst meth="repeat">
      <a:schemeClr val="dk1"/>
    </dgm:txFillClrLst>
    <dgm:txEffectClrLst/>
  </dgm:styleLbl>
  <dgm:styleLbl name="alignAccFollowNode1">
    <dgm:fillClrLst>
      <a:schemeClr val="accent3">
        <a:tint val="40000"/>
        <a:alpha val="90000"/>
      </a:schemeClr>
      <a:schemeClr val="accent4">
        <a:tint val="40000"/>
        <a:alpha val="90000"/>
      </a:schemeClr>
    </dgm:fillClrLst>
    <dgm:linClrLst>
      <a:schemeClr val="accent3">
        <a:tint val="40000"/>
        <a:alpha val="90000"/>
      </a:schemeClr>
      <a:schemeClr val="accent4">
        <a:tint val="40000"/>
        <a:alpha val="90000"/>
      </a:schemeClr>
    </dgm:linClrLst>
    <dgm:effectClrLst/>
    <dgm:txLinClrLst/>
    <dgm:txFillClrLst meth="repeat">
      <a:schemeClr val="dk1"/>
    </dgm:txFillClrLst>
    <dgm:txEffectClrLst/>
  </dgm:styleLbl>
  <dgm:styleLbl name="bgAccFollowNode1">
    <dgm:fillClrLst>
      <a:schemeClr val="accent3">
        <a:tint val="40000"/>
        <a:alpha val="90000"/>
      </a:schemeClr>
      <a:schemeClr val="accent4">
        <a:tint val="40000"/>
        <a:alpha val="90000"/>
      </a:schemeClr>
    </dgm:fillClrLst>
    <dgm:linClrLst>
      <a:schemeClr val="accent3">
        <a:tint val="40000"/>
        <a:alpha val="90000"/>
      </a:schemeClr>
      <a:schemeClr val="accent4">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2"/>
    </dgm:linClrLst>
    <dgm:effectClrLst/>
    <dgm:txLinClrLst/>
    <dgm:txFillClrLst meth="repeat">
      <a:schemeClr val="dk1"/>
    </dgm:txFillClrLst>
    <dgm:txEffectClrLst/>
  </dgm:styleLbl>
  <dgm:styleLbl name="fgAcc2">
    <dgm:fillClrLst meth="repeat">
      <a:schemeClr val="lt1">
        <a:alpha val="90000"/>
      </a:schemeClr>
    </dgm:fillClrLst>
    <dgm:linClrLst>
      <a:schemeClr val="accent4"/>
    </dgm:linClrLst>
    <dgm:effectClrLst/>
    <dgm:txLinClrLst/>
    <dgm:txFillClrLst meth="repeat">
      <a:schemeClr val="dk1"/>
    </dgm:txFillClrLst>
    <dgm:txEffectClrLst/>
  </dgm:styleLbl>
  <dgm:styleLbl name="fgAcc3">
    <dgm:fillClrLst meth="repeat">
      <a:schemeClr val="lt1">
        <a:alpha val="90000"/>
      </a:schemeClr>
    </dgm:fillClrLst>
    <dgm:linClrLst>
      <a:schemeClr val="accent5"/>
    </dgm:linClrLst>
    <dgm:effectClrLst/>
    <dgm:txLinClrLst/>
    <dgm:txFillClrLst meth="repeat">
      <a:schemeClr val="dk1"/>
    </dgm:txFillClrLst>
    <dgm:txEffectClrLst/>
  </dgm:styleLbl>
  <dgm:styleLbl name="fgAcc4">
    <dgm:fillClrLst meth="repeat">
      <a:schemeClr val="lt1">
        <a:alpha val="90000"/>
      </a:schemeClr>
    </dgm:fillClrLst>
    <dgm:linClrLst>
      <a:schemeClr val="accent6"/>
    </dgm:linClrLst>
    <dgm:effectClrLst/>
    <dgm:txLinClrLst/>
    <dgm:txFillClrLst meth="repeat">
      <a:schemeClr val="dk1"/>
    </dgm:txFillClrLst>
    <dgm:txEffectClrLst/>
  </dgm:styleLbl>
  <dgm:styleLbl name="bgShp">
    <dgm:fillClrLst meth="repeat">
      <a:schemeClr val="accent3">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3">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3"/>
    </dgm:linClrLst>
    <dgm:effectClrLst/>
    <dgm:txLinClrLst/>
    <dgm:txFillClrLst meth="repeat">
      <a:schemeClr val="lt1"/>
    </dgm:txFillClrLst>
    <dgm:txEffectClrLst/>
  </dgm:styleLbl>
  <dgm:styleLbl name="fgShp">
    <dgm:fillClrLst meth="repeat">
      <a:schemeClr val="accent3">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5.xml><?xml version="1.0" encoding="utf-8"?>
<dgm:colorsDef xmlns:dgm="http://schemas.openxmlformats.org/drawingml/2006/diagram" xmlns:a="http://schemas.openxmlformats.org/drawingml/2006/main" uniqueId="urn:microsoft.com/office/officeart/2005/8/colors/colorful3">
  <dgm:title val=""/>
  <dgm:desc val=""/>
  <dgm:catLst>
    <dgm:cat type="colorful" pri="10300"/>
  </dgm:catLst>
  <dgm:styleLbl name="node0">
    <dgm:fillClrLst meth="repeat">
      <a:schemeClr val="accent2"/>
    </dgm:fillClrLst>
    <dgm:linClrLst meth="repeat">
      <a:schemeClr val="lt1"/>
    </dgm:linClrLst>
    <dgm:effectClrLst/>
    <dgm:txLinClrLst/>
    <dgm:txFillClrLst/>
    <dgm:txEffectClrLst/>
  </dgm:styleLbl>
  <dgm:styleLbl name="node1">
    <dgm:fillClrLst>
      <a:schemeClr val="accent3"/>
      <a:schemeClr val="accent4"/>
    </dgm:fillClrLst>
    <dgm:linClrLst meth="repeat">
      <a:schemeClr val="lt1"/>
    </dgm:linClrLst>
    <dgm:effectClrLst/>
    <dgm:txLinClrLst/>
    <dgm:txFillClrLst/>
    <dgm:txEffectClrLst/>
  </dgm:styleLbl>
  <dgm:styleLbl name="alignNode1">
    <dgm:fillClrLst>
      <a:schemeClr val="accent3"/>
      <a:schemeClr val="accent4"/>
    </dgm:fillClrLst>
    <dgm:linClrLst>
      <a:schemeClr val="accent3"/>
      <a:schemeClr val="accent4"/>
    </dgm:linClrLst>
    <dgm:effectClrLst/>
    <dgm:txLinClrLst/>
    <dgm:txFillClrLst/>
    <dgm:txEffectClrLst/>
  </dgm:styleLbl>
  <dgm:styleLbl name="lnNode1">
    <dgm:fillClrLst>
      <a:schemeClr val="accent3"/>
      <a:schemeClr val="accent4"/>
    </dgm:fillClrLst>
    <dgm:linClrLst meth="repeat">
      <a:schemeClr val="lt1"/>
    </dgm:linClrLst>
    <dgm:effectClrLst/>
    <dgm:txLinClrLst/>
    <dgm:txFillClrLst/>
    <dgm:txEffectClrLst/>
  </dgm:styleLbl>
  <dgm:styleLbl name="vennNode1">
    <dgm:fillClrLst>
      <a:schemeClr val="accent3">
        <a:alpha val="50000"/>
      </a:schemeClr>
      <a:schemeClr val="accent4">
        <a:alpha val="50000"/>
      </a:schemeClr>
    </dgm:fillClrLst>
    <dgm:linClrLst meth="repeat">
      <a:schemeClr val="lt1"/>
    </dgm:linClrLst>
    <dgm:effectClrLst/>
    <dgm:txLinClrLst/>
    <dgm:txFillClrLst/>
    <dgm:txEffectClrLst/>
  </dgm:styleLbl>
  <dgm:styleLbl name="node2">
    <dgm:fillClrLst>
      <a:schemeClr val="accent4"/>
    </dgm:fillClrLst>
    <dgm:linClrLst meth="repeat">
      <a:schemeClr val="lt1"/>
    </dgm:linClrLst>
    <dgm:effectClrLst/>
    <dgm:txLinClrLst/>
    <dgm:txFillClrLst/>
    <dgm:txEffectClrLst/>
  </dgm:styleLbl>
  <dgm:styleLbl name="node3">
    <dgm:fillClrLst>
      <a:schemeClr val="accent5"/>
    </dgm:fillClrLst>
    <dgm:linClrLst meth="repeat">
      <a:schemeClr val="lt1"/>
    </dgm:linClrLst>
    <dgm:effectClrLst/>
    <dgm:txLinClrLst/>
    <dgm:txFillClrLst/>
    <dgm:txEffectClrLst/>
  </dgm:styleLbl>
  <dgm:styleLbl name="node4">
    <dgm:fillClrLst>
      <a:schemeClr val="accent6"/>
    </dgm:fillClrLst>
    <dgm:linClrLst meth="repeat">
      <a:schemeClr val="lt1"/>
    </dgm:linClrLst>
    <dgm:effectClrLst/>
    <dgm:txLinClrLst/>
    <dgm:txFillClrLst/>
    <dgm:txEffectClrLst/>
  </dgm:styleLbl>
  <dgm:styleLbl name="fgImgPlace1">
    <dgm:fillClrLst>
      <a:schemeClr val="accent3">
        <a:tint val="50000"/>
      </a:schemeClr>
      <a:schemeClr val="accent4">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3">
        <a:tint val="50000"/>
      </a:schemeClr>
      <a:schemeClr val="accent4">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3">
        <a:tint val="50000"/>
      </a:schemeClr>
      <a:schemeClr val="accent4">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3"/>
      <a:schemeClr val="accent4"/>
    </dgm:fillClrLst>
    <dgm:linClrLst meth="repeat">
      <a:schemeClr val="lt1"/>
    </dgm:linClrLst>
    <dgm:effectClrLst/>
    <dgm:txLinClrLst/>
    <dgm:txFillClrLst/>
    <dgm:txEffectClrLst/>
  </dgm:styleLbl>
  <dgm:styleLbl name="fgSibTrans2D1">
    <dgm:fillClrLst>
      <a:schemeClr val="accent3"/>
      <a:schemeClr val="accent4"/>
    </dgm:fillClrLst>
    <dgm:linClrLst meth="repeat">
      <a:schemeClr val="lt1"/>
    </dgm:linClrLst>
    <dgm:effectClrLst/>
    <dgm:txLinClrLst/>
    <dgm:txFillClrLst meth="repeat">
      <a:schemeClr val="lt1"/>
    </dgm:txFillClrLst>
    <dgm:txEffectClrLst/>
  </dgm:styleLbl>
  <dgm:styleLbl name="bgSibTrans2D1">
    <dgm:fillClrLst>
      <a:schemeClr val="accent3"/>
      <a:schemeClr val="accent4"/>
    </dgm:fillClrLst>
    <dgm:linClrLst meth="repeat">
      <a:schemeClr val="lt1"/>
    </dgm:linClrLst>
    <dgm:effectClrLst/>
    <dgm:txLinClrLst/>
    <dgm:txFillClrLst meth="repeat">
      <a:schemeClr val="lt1"/>
    </dgm:txFillClrLst>
    <dgm:txEffectClrLst/>
  </dgm:styleLbl>
  <dgm:styleLbl name="sibTrans1D1">
    <dgm:fillClrLst/>
    <dgm:linClrLst>
      <a:schemeClr val="accent3"/>
      <a:schemeClr val="accent4"/>
    </dgm:linClrLst>
    <dgm:effectClrLst/>
    <dgm:txLinClrLst/>
    <dgm:txFillClrLst meth="repeat">
      <a:schemeClr val="tx1"/>
    </dgm:txFillClrLst>
    <dgm:txEffectClrLst/>
  </dgm:styleLbl>
  <dgm:styleLbl name="callout">
    <dgm:fillClrLst meth="repeat">
      <a:schemeClr val="accent3"/>
    </dgm:fillClrLst>
    <dgm:linClrLst meth="repeat">
      <a:schemeClr val="accent3">
        <a:tint val="50000"/>
      </a:schemeClr>
    </dgm:linClrLst>
    <dgm:effectClrLst/>
    <dgm:txLinClrLst/>
    <dgm:txFillClrLst meth="repeat">
      <a:schemeClr val="tx1"/>
    </dgm:txFillClrLst>
    <dgm:txEffectClrLst/>
  </dgm:styleLbl>
  <dgm:styleLbl name="asst0">
    <dgm:fillClrLst meth="repeat">
      <a:schemeClr val="accent3"/>
    </dgm:fillClrLst>
    <dgm:linClrLst meth="repeat">
      <a:schemeClr val="lt1">
        <a:shade val="80000"/>
      </a:schemeClr>
    </dgm:linClrLst>
    <dgm:effectClrLst/>
    <dgm:txLinClrLst/>
    <dgm:txFillClrLst/>
    <dgm:txEffectClrLst/>
  </dgm:styleLbl>
  <dgm:styleLbl name="asst1">
    <dgm:fillClrLst meth="repeat">
      <a:schemeClr val="accent4"/>
    </dgm:fillClrLst>
    <dgm:linClrLst meth="repeat">
      <a:schemeClr val="lt1">
        <a:shade val="80000"/>
      </a:schemeClr>
    </dgm:linClrLst>
    <dgm:effectClrLst/>
    <dgm:txLinClrLst/>
    <dgm:txFillClrLst/>
    <dgm:txEffectClrLst/>
  </dgm:styleLbl>
  <dgm:styleLbl name="asst2">
    <dgm:fillClrLst>
      <a:schemeClr val="accent5"/>
    </dgm:fillClrLst>
    <dgm:linClrLst meth="repeat">
      <a:schemeClr val="lt1"/>
    </dgm:linClrLst>
    <dgm:effectClrLst/>
    <dgm:txLinClrLst/>
    <dgm:txFillClrLst/>
    <dgm:txEffectClrLst/>
  </dgm:styleLbl>
  <dgm:styleLbl name="asst3">
    <dgm:fillClrLst>
      <a:schemeClr val="accent6"/>
    </dgm:fillClrLst>
    <dgm:linClrLst meth="repeat">
      <a:schemeClr val="lt1"/>
    </dgm:linClrLst>
    <dgm:effectClrLst/>
    <dgm:txLinClrLst/>
    <dgm:txFillClrLst/>
    <dgm:txEffectClrLst/>
  </dgm:styleLbl>
  <dgm:styleLbl name="asst4">
    <dgm:fillClrLst>
      <a:schemeClr val="accent1"/>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3"/>
    </dgm:fillClrLst>
    <dgm:linClrLst meth="repeat">
      <a:schemeClr val="accent3"/>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4"/>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5"/>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6"/>
    </dgm:linClrLst>
    <dgm:effectClrLst/>
    <dgm:txLinClrLst/>
    <dgm:txFillClrLst meth="repeat">
      <a:schemeClr val="tx1"/>
    </dgm:txFillClrLst>
    <dgm:txEffectClrLst/>
  </dgm:styleLbl>
  <dgm:styleLbl name="fg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conFg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align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solidFgAcc1">
    <dgm:fillClrLst meth="repeat">
      <a:schemeClr val="lt1"/>
    </dgm:fillClrLst>
    <dgm:linClrLst>
      <a:schemeClr val="accent3"/>
      <a:schemeClr val="accent4"/>
    </dgm:linClrLst>
    <dgm:effectClrLst/>
    <dgm:txLinClrLst/>
    <dgm:txFillClrLst meth="repeat">
      <a:schemeClr val="dk1"/>
    </dgm:txFillClrLst>
    <dgm:txEffectClrLst/>
  </dgm:styleLbl>
  <dgm:styleLbl name="solidAlignAcc1">
    <dgm:fillClrLst meth="repeat">
      <a:schemeClr val="lt1"/>
    </dgm:fillClrLst>
    <dgm:linClrLst>
      <a:schemeClr val="accent3"/>
      <a:schemeClr val="accent4"/>
    </dgm:linClrLst>
    <dgm:effectClrLst/>
    <dgm:txLinClrLst/>
    <dgm:txFillClrLst meth="repeat">
      <a:schemeClr val="dk1"/>
    </dgm:txFillClrLst>
    <dgm:txEffectClrLst/>
  </dgm:styleLbl>
  <dgm:styleLbl name="solidBgAcc1">
    <dgm:fillClrLst meth="repeat">
      <a:schemeClr val="lt1"/>
    </dgm:fillClrLst>
    <dgm:linClrLst>
      <a:schemeClr val="accent3"/>
      <a:schemeClr val="accent4"/>
    </dgm:linClrLst>
    <dgm:effectClrLst/>
    <dgm:txLinClrLst/>
    <dgm:txFillClrLst meth="repeat">
      <a:schemeClr val="dk1"/>
    </dgm:txFillClrLst>
    <dgm:txEffectClrLst/>
  </dgm:styleLbl>
  <dgm:styleLbl name="fgAccFollowNode1">
    <dgm:fillClrLst>
      <a:schemeClr val="accent3">
        <a:tint val="40000"/>
        <a:alpha val="90000"/>
      </a:schemeClr>
      <a:schemeClr val="accent4">
        <a:tint val="40000"/>
        <a:alpha val="90000"/>
      </a:schemeClr>
    </dgm:fillClrLst>
    <dgm:linClrLst>
      <a:schemeClr val="accent3">
        <a:tint val="40000"/>
        <a:alpha val="90000"/>
      </a:schemeClr>
      <a:schemeClr val="accent4">
        <a:tint val="40000"/>
        <a:alpha val="90000"/>
      </a:schemeClr>
    </dgm:linClrLst>
    <dgm:effectClrLst/>
    <dgm:txLinClrLst/>
    <dgm:txFillClrLst meth="repeat">
      <a:schemeClr val="dk1"/>
    </dgm:txFillClrLst>
    <dgm:txEffectClrLst/>
  </dgm:styleLbl>
  <dgm:styleLbl name="alignAccFollowNode1">
    <dgm:fillClrLst>
      <a:schemeClr val="accent3">
        <a:tint val="40000"/>
        <a:alpha val="90000"/>
      </a:schemeClr>
      <a:schemeClr val="accent4">
        <a:tint val="40000"/>
        <a:alpha val="90000"/>
      </a:schemeClr>
    </dgm:fillClrLst>
    <dgm:linClrLst>
      <a:schemeClr val="accent3">
        <a:tint val="40000"/>
        <a:alpha val="90000"/>
      </a:schemeClr>
      <a:schemeClr val="accent4">
        <a:tint val="40000"/>
        <a:alpha val="90000"/>
      </a:schemeClr>
    </dgm:linClrLst>
    <dgm:effectClrLst/>
    <dgm:txLinClrLst/>
    <dgm:txFillClrLst meth="repeat">
      <a:schemeClr val="dk1"/>
    </dgm:txFillClrLst>
    <dgm:txEffectClrLst/>
  </dgm:styleLbl>
  <dgm:styleLbl name="bgAccFollowNode1">
    <dgm:fillClrLst>
      <a:schemeClr val="accent3">
        <a:tint val="40000"/>
        <a:alpha val="90000"/>
      </a:schemeClr>
      <a:schemeClr val="accent4">
        <a:tint val="40000"/>
        <a:alpha val="90000"/>
      </a:schemeClr>
    </dgm:fillClrLst>
    <dgm:linClrLst>
      <a:schemeClr val="accent3">
        <a:tint val="40000"/>
        <a:alpha val="90000"/>
      </a:schemeClr>
      <a:schemeClr val="accent4">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2"/>
    </dgm:linClrLst>
    <dgm:effectClrLst/>
    <dgm:txLinClrLst/>
    <dgm:txFillClrLst meth="repeat">
      <a:schemeClr val="dk1"/>
    </dgm:txFillClrLst>
    <dgm:txEffectClrLst/>
  </dgm:styleLbl>
  <dgm:styleLbl name="fgAcc2">
    <dgm:fillClrLst meth="repeat">
      <a:schemeClr val="lt1">
        <a:alpha val="90000"/>
      </a:schemeClr>
    </dgm:fillClrLst>
    <dgm:linClrLst>
      <a:schemeClr val="accent4"/>
    </dgm:linClrLst>
    <dgm:effectClrLst/>
    <dgm:txLinClrLst/>
    <dgm:txFillClrLst meth="repeat">
      <a:schemeClr val="dk1"/>
    </dgm:txFillClrLst>
    <dgm:txEffectClrLst/>
  </dgm:styleLbl>
  <dgm:styleLbl name="fgAcc3">
    <dgm:fillClrLst meth="repeat">
      <a:schemeClr val="lt1">
        <a:alpha val="90000"/>
      </a:schemeClr>
    </dgm:fillClrLst>
    <dgm:linClrLst>
      <a:schemeClr val="accent5"/>
    </dgm:linClrLst>
    <dgm:effectClrLst/>
    <dgm:txLinClrLst/>
    <dgm:txFillClrLst meth="repeat">
      <a:schemeClr val="dk1"/>
    </dgm:txFillClrLst>
    <dgm:txEffectClrLst/>
  </dgm:styleLbl>
  <dgm:styleLbl name="fgAcc4">
    <dgm:fillClrLst meth="repeat">
      <a:schemeClr val="lt1">
        <a:alpha val="90000"/>
      </a:schemeClr>
    </dgm:fillClrLst>
    <dgm:linClrLst>
      <a:schemeClr val="accent6"/>
    </dgm:linClrLst>
    <dgm:effectClrLst/>
    <dgm:txLinClrLst/>
    <dgm:txFillClrLst meth="repeat">
      <a:schemeClr val="dk1"/>
    </dgm:txFillClrLst>
    <dgm:txEffectClrLst/>
  </dgm:styleLbl>
  <dgm:styleLbl name="bgShp">
    <dgm:fillClrLst meth="repeat">
      <a:schemeClr val="accent3">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3">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3"/>
    </dgm:linClrLst>
    <dgm:effectClrLst/>
    <dgm:txLinClrLst/>
    <dgm:txFillClrLst meth="repeat">
      <a:schemeClr val="lt1"/>
    </dgm:txFillClrLst>
    <dgm:txEffectClrLst/>
  </dgm:styleLbl>
  <dgm:styleLbl name="fgShp">
    <dgm:fillClrLst meth="repeat">
      <a:schemeClr val="accent3">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6.xml><?xml version="1.0" encoding="utf-8"?>
<dgm:colorsDef xmlns:dgm="http://schemas.openxmlformats.org/drawingml/2006/diagram" xmlns:a="http://schemas.openxmlformats.org/drawingml/2006/main" uniqueId="urn:microsoft.com/office/officeart/2005/8/colors/colorful3">
  <dgm:title val=""/>
  <dgm:desc val=""/>
  <dgm:catLst>
    <dgm:cat type="colorful" pri="10300"/>
  </dgm:catLst>
  <dgm:styleLbl name="node0">
    <dgm:fillClrLst meth="repeat">
      <a:schemeClr val="accent2"/>
    </dgm:fillClrLst>
    <dgm:linClrLst meth="repeat">
      <a:schemeClr val="lt1"/>
    </dgm:linClrLst>
    <dgm:effectClrLst/>
    <dgm:txLinClrLst/>
    <dgm:txFillClrLst/>
    <dgm:txEffectClrLst/>
  </dgm:styleLbl>
  <dgm:styleLbl name="node1">
    <dgm:fillClrLst>
      <a:schemeClr val="accent3"/>
      <a:schemeClr val="accent4"/>
    </dgm:fillClrLst>
    <dgm:linClrLst meth="repeat">
      <a:schemeClr val="lt1"/>
    </dgm:linClrLst>
    <dgm:effectClrLst/>
    <dgm:txLinClrLst/>
    <dgm:txFillClrLst/>
    <dgm:txEffectClrLst/>
  </dgm:styleLbl>
  <dgm:styleLbl name="alignNode1">
    <dgm:fillClrLst>
      <a:schemeClr val="accent3"/>
      <a:schemeClr val="accent4"/>
    </dgm:fillClrLst>
    <dgm:linClrLst>
      <a:schemeClr val="accent3"/>
      <a:schemeClr val="accent4"/>
    </dgm:linClrLst>
    <dgm:effectClrLst/>
    <dgm:txLinClrLst/>
    <dgm:txFillClrLst/>
    <dgm:txEffectClrLst/>
  </dgm:styleLbl>
  <dgm:styleLbl name="lnNode1">
    <dgm:fillClrLst>
      <a:schemeClr val="accent3"/>
      <a:schemeClr val="accent4"/>
    </dgm:fillClrLst>
    <dgm:linClrLst meth="repeat">
      <a:schemeClr val="lt1"/>
    </dgm:linClrLst>
    <dgm:effectClrLst/>
    <dgm:txLinClrLst/>
    <dgm:txFillClrLst/>
    <dgm:txEffectClrLst/>
  </dgm:styleLbl>
  <dgm:styleLbl name="vennNode1">
    <dgm:fillClrLst>
      <a:schemeClr val="accent3">
        <a:alpha val="50000"/>
      </a:schemeClr>
      <a:schemeClr val="accent4">
        <a:alpha val="50000"/>
      </a:schemeClr>
    </dgm:fillClrLst>
    <dgm:linClrLst meth="repeat">
      <a:schemeClr val="lt1"/>
    </dgm:linClrLst>
    <dgm:effectClrLst/>
    <dgm:txLinClrLst/>
    <dgm:txFillClrLst/>
    <dgm:txEffectClrLst/>
  </dgm:styleLbl>
  <dgm:styleLbl name="node2">
    <dgm:fillClrLst>
      <a:schemeClr val="accent4"/>
    </dgm:fillClrLst>
    <dgm:linClrLst meth="repeat">
      <a:schemeClr val="lt1"/>
    </dgm:linClrLst>
    <dgm:effectClrLst/>
    <dgm:txLinClrLst/>
    <dgm:txFillClrLst/>
    <dgm:txEffectClrLst/>
  </dgm:styleLbl>
  <dgm:styleLbl name="node3">
    <dgm:fillClrLst>
      <a:schemeClr val="accent5"/>
    </dgm:fillClrLst>
    <dgm:linClrLst meth="repeat">
      <a:schemeClr val="lt1"/>
    </dgm:linClrLst>
    <dgm:effectClrLst/>
    <dgm:txLinClrLst/>
    <dgm:txFillClrLst/>
    <dgm:txEffectClrLst/>
  </dgm:styleLbl>
  <dgm:styleLbl name="node4">
    <dgm:fillClrLst>
      <a:schemeClr val="accent6"/>
    </dgm:fillClrLst>
    <dgm:linClrLst meth="repeat">
      <a:schemeClr val="lt1"/>
    </dgm:linClrLst>
    <dgm:effectClrLst/>
    <dgm:txLinClrLst/>
    <dgm:txFillClrLst/>
    <dgm:txEffectClrLst/>
  </dgm:styleLbl>
  <dgm:styleLbl name="fgImgPlace1">
    <dgm:fillClrLst>
      <a:schemeClr val="accent3">
        <a:tint val="50000"/>
      </a:schemeClr>
      <a:schemeClr val="accent4">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3">
        <a:tint val="50000"/>
      </a:schemeClr>
      <a:schemeClr val="accent4">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3">
        <a:tint val="50000"/>
      </a:schemeClr>
      <a:schemeClr val="accent4">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3"/>
      <a:schemeClr val="accent4"/>
    </dgm:fillClrLst>
    <dgm:linClrLst meth="repeat">
      <a:schemeClr val="lt1"/>
    </dgm:linClrLst>
    <dgm:effectClrLst/>
    <dgm:txLinClrLst/>
    <dgm:txFillClrLst/>
    <dgm:txEffectClrLst/>
  </dgm:styleLbl>
  <dgm:styleLbl name="fgSibTrans2D1">
    <dgm:fillClrLst>
      <a:schemeClr val="accent3"/>
      <a:schemeClr val="accent4"/>
    </dgm:fillClrLst>
    <dgm:linClrLst meth="repeat">
      <a:schemeClr val="lt1"/>
    </dgm:linClrLst>
    <dgm:effectClrLst/>
    <dgm:txLinClrLst/>
    <dgm:txFillClrLst meth="repeat">
      <a:schemeClr val="lt1"/>
    </dgm:txFillClrLst>
    <dgm:txEffectClrLst/>
  </dgm:styleLbl>
  <dgm:styleLbl name="bgSibTrans2D1">
    <dgm:fillClrLst>
      <a:schemeClr val="accent3"/>
      <a:schemeClr val="accent4"/>
    </dgm:fillClrLst>
    <dgm:linClrLst meth="repeat">
      <a:schemeClr val="lt1"/>
    </dgm:linClrLst>
    <dgm:effectClrLst/>
    <dgm:txLinClrLst/>
    <dgm:txFillClrLst meth="repeat">
      <a:schemeClr val="lt1"/>
    </dgm:txFillClrLst>
    <dgm:txEffectClrLst/>
  </dgm:styleLbl>
  <dgm:styleLbl name="sibTrans1D1">
    <dgm:fillClrLst/>
    <dgm:linClrLst>
      <a:schemeClr val="accent3"/>
      <a:schemeClr val="accent4"/>
    </dgm:linClrLst>
    <dgm:effectClrLst/>
    <dgm:txLinClrLst/>
    <dgm:txFillClrLst meth="repeat">
      <a:schemeClr val="tx1"/>
    </dgm:txFillClrLst>
    <dgm:txEffectClrLst/>
  </dgm:styleLbl>
  <dgm:styleLbl name="callout">
    <dgm:fillClrLst meth="repeat">
      <a:schemeClr val="accent3"/>
    </dgm:fillClrLst>
    <dgm:linClrLst meth="repeat">
      <a:schemeClr val="accent3">
        <a:tint val="50000"/>
      </a:schemeClr>
    </dgm:linClrLst>
    <dgm:effectClrLst/>
    <dgm:txLinClrLst/>
    <dgm:txFillClrLst meth="repeat">
      <a:schemeClr val="tx1"/>
    </dgm:txFillClrLst>
    <dgm:txEffectClrLst/>
  </dgm:styleLbl>
  <dgm:styleLbl name="asst0">
    <dgm:fillClrLst meth="repeat">
      <a:schemeClr val="accent3"/>
    </dgm:fillClrLst>
    <dgm:linClrLst meth="repeat">
      <a:schemeClr val="lt1">
        <a:shade val="80000"/>
      </a:schemeClr>
    </dgm:linClrLst>
    <dgm:effectClrLst/>
    <dgm:txLinClrLst/>
    <dgm:txFillClrLst/>
    <dgm:txEffectClrLst/>
  </dgm:styleLbl>
  <dgm:styleLbl name="asst1">
    <dgm:fillClrLst meth="repeat">
      <a:schemeClr val="accent4"/>
    </dgm:fillClrLst>
    <dgm:linClrLst meth="repeat">
      <a:schemeClr val="lt1">
        <a:shade val="80000"/>
      </a:schemeClr>
    </dgm:linClrLst>
    <dgm:effectClrLst/>
    <dgm:txLinClrLst/>
    <dgm:txFillClrLst/>
    <dgm:txEffectClrLst/>
  </dgm:styleLbl>
  <dgm:styleLbl name="asst2">
    <dgm:fillClrLst>
      <a:schemeClr val="accent5"/>
    </dgm:fillClrLst>
    <dgm:linClrLst meth="repeat">
      <a:schemeClr val="lt1"/>
    </dgm:linClrLst>
    <dgm:effectClrLst/>
    <dgm:txLinClrLst/>
    <dgm:txFillClrLst/>
    <dgm:txEffectClrLst/>
  </dgm:styleLbl>
  <dgm:styleLbl name="asst3">
    <dgm:fillClrLst>
      <a:schemeClr val="accent6"/>
    </dgm:fillClrLst>
    <dgm:linClrLst meth="repeat">
      <a:schemeClr val="lt1"/>
    </dgm:linClrLst>
    <dgm:effectClrLst/>
    <dgm:txLinClrLst/>
    <dgm:txFillClrLst/>
    <dgm:txEffectClrLst/>
  </dgm:styleLbl>
  <dgm:styleLbl name="asst4">
    <dgm:fillClrLst>
      <a:schemeClr val="accent1"/>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3"/>
    </dgm:fillClrLst>
    <dgm:linClrLst meth="repeat">
      <a:schemeClr val="accent3"/>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4"/>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5"/>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6"/>
    </dgm:linClrLst>
    <dgm:effectClrLst/>
    <dgm:txLinClrLst/>
    <dgm:txFillClrLst meth="repeat">
      <a:schemeClr val="tx1"/>
    </dgm:txFillClrLst>
    <dgm:txEffectClrLst/>
  </dgm:styleLbl>
  <dgm:styleLbl name="fg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conFg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align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solidFgAcc1">
    <dgm:fillClrLst meth="repeat">
      <a:schemeClr val="lt1"/>
    </dgm:fillClrLst>
    <dgm:linClrLst>
      <a:schemeClr val="accent3"/>
      <a:schemeClr val="accent4"/>
    </dgm:linClrLst>
    <dgm:effectClrLst/>
    <dgm:txLinClrLst/>
    <dgm:txFillClrLst meth="repeat">
      <a:schemeClr val="dk1"/>
    </dgm:txFillClrLst>
    <dgm:txEffectClrLst/>
  </dgm:styleLbl>
  <dgm:styleLbl name="solidAlignAcc1">
    <dgm:fillClrLst meth="repeat">
      <a:schemeClr val="lt1"/>
    </dgm:fillClrLst>
    <dgm:linClrLst>
      <a:schemeClr val="accent3"/>
      <a:schemeClr val="accent4"/>
    </dgm:linClrLst>
    <dgm:effectClrLst/>
    <dgm:txLinClrLst/>
    <dgm:txFillClrLst meth="repeat">
      <a:schemeClr val="dk1"/>
    </dgm:txFillClrLst>
    <dgm:txEffectClrLst/>
  </dgm:styleLbl>
  <dgm:styleLbl name="solidBgAcc1">
    <dgm:fillClrLst meth="repeat">
      <a:schemeClr val="lt1"/>
    </dgm:fillClrLst>
    <dgm:linClrLst>
      <a:schemeClr val="accent3"/>
      <a:schemeClr val="accent4"/>
    </dgm:linClrLst>
    <dgm:effectClrLst/>
    <dgm:txLinClrLst/>
    <dgm:txFillClrLst meth="repeat">
      <a:schemeClr val="dk1"/>
    </dgm:txFillClrLst>
    <dgm:txEffectClrLst/>
  </dgm:styleLbl>
  <dgm:styleLbl name="fgAccFollowNode1">
    <dgm:fillClrLst>
      <a:schemeClr val="accent3">
        <a:tint val="40000"/>
        <a:alpha val="90000"/>
      </a:schemeClr>
      <a:schemeClr val="accent4">
        <a:tint val="40000"/>
        <a:alpha val="90000"/>
      </a:schemeClr>
    </dgm:fillClrLst>
    <dgm:linClrLst>
      <a:schemeClr val="accent3">
        <a:tint val="40000"/>
        <a:alpha val="90000"/>
      </a:schemeClr>
      <a:schemeClr val="accent4">
        <a:tint val="40000"/>
        <a:alpha val="90000"/>
      </a:schemeClr>
    </dgm:linClrLst>
    <dgm:effectClrLst/>
    <dgm:txLinClrLst/>
    <dgm:txFillClrLst meth="repeat">
      <a:schemeClr val="dk1"/>
    </dgm:txFillClrLst>
    <dgm:txEffectClrLst/>
  </dgm:styleLbl>
  <dgm:styleLbl name="alignAccFollowNode1">
    <dgm:fillClrLst>
      <a:schemeClr val="accent3">
        <a:tint val="40000"/>
        <a:alpha val="90000"/>
      </a:schemeClr>
      <a:schemeClr val="accent4">
        <a:tint val="40000"/>
        <a:alpha val="90000"/>
      </a:schemeClr>
    </dgm:fillClrLst>
    <dgm:linClrLst>
      <a:schemeClr val="accent3">
        <a:tint val="40000"/>
        <a:alpha val="90000"/>
      </a:schemeClr>
      <a:schemeClr val="accent4">
        <a:tint val="40000"/>
        <a:alpha val="90000"/>
      </a:schemeClr>
    </dgm:linClrLst>
    <dgm:effectClrLst/>
    <dgm:txLinClrLst/>
    <dgm:txFillClrLst meth="repeat">
      <a:schemeClr val="dk1"/>
    </dgm:txFillClrLst>
    <dgm:txEffectClrLst/>
  </dgm:styleLbl>
  <dgm:styleLbl name="bgAccFollowNode1">
    <dgm:fillClrLst>
      <a:schemeClr val="accent3">
        <a:tint val="40000"/>
        <a:alpha val="90000"/>
      </a:schemeClr>
      <a:schemeClr val="accent4">
        <a:tint val="40000"/>
        <a:alpha val="90000"/>
      </a:schemeClr>
    </dgm:fillClrLst>
    <dgm:linClrLst>
      <a:schemeClr val="accent3">
        <a:tint val="40000"/>
        <a:alpha val="90000"/>
      </a:schemeClr>
      <a:schemeClr val="accent4">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2"/>
    </dgm:linClrLst>
    <dgm:effectClrLst/>
    <dgm:txLinClrLst/>
    <dgm:txFillClrLst meth="repeat">
      <a:schemeClr val="dk1"/>
    </dgm:txFillClrLst>
    <dgm:txEffectClrLst/>
  </dgm:styleLbl>
  <dgm:styleLbl name="fgAcc2">
    <dgm:fillClrLst meth="repeat">
      <a:schemeClr val="lt1">
        <a:alpha val="90000"/>
      </a:schemeClr>
    </dgm:fillClrLst>
    <dgm:linClrLst>
      <a:schemeClr val="accent4"/>
    </dgm:linClrLst>
    <dgm:effectClrLst/>
    <dgm:txLinClrLst/>
    <dgm:txFillClrLst meth="repeat">
      <a:schemeClr val="dk1"/>
    </dgm:txFillClrLst>
    <dgm:txEffectClrLst/>
  </dgm:styleLbl>
  <dgm:styleLbl name="fgAcc3">
    <dgm:fillClrLst meth="repeat">
      <a:schemeClr val="lt1">
        <a:alpha val="90000"/>
      </a:schemeClr>
    </dgm:fillClrLst>
    <dgm:linClrLst>
      <a:schemeClr val="accent5"/>
    </dgm:linClrLst>
    <dgm:effectClrLst/>
    <dgm:txLinClrLst/>
    <dgm:txFillClrLst meth="repeat">
      <a:schemeClr val="dk1"/>
    </dgm:txFillClrLst>
    <dgm:txEffectClrLst/>
  </dgm:styleLbl>
  <dgm:styleLbl name="fgAcc4">
    <dgm:fillClrLst meth="repeat">
      <a:schemeClr val="lt1">
        <a:alpha val="90000"/>
      </a:schemeClr>
    </dgm:fillClrLst>
    <dgm:linClrLst>
      <a:schemeClr val="accent6"/>
    </dgm:linClrLst>
    <dgm:effectClrLst/>
    <dgm:txLinClrLst/>
    <dgm:txFillClrLst meth="repeat">
      <a:schemeClr val="dk1"/>
    </dgm:txFillClrLst>
    <dgm:txEffectClrLst/>
  </dgm:styleLbl>
  <dgm:styleLbl name="bgShp">
    <dgm:fillClrLst meth="repeat">
      <a:schemeClr val="accent3">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3">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3"/>
    </dgm:linClrLst>
    <dgm:effectClrLst/>
    <dgm:txLinClrLst/>
    <dgm:txFillClrLst meth="repeat">
      <a:schemeClr val="lt1"/>
    </dgm:txFillClrLst>
    <dgm:txEffectClrLst/>
  </dgm:styleLbl>
  <dgm:styleLbl name="fgShp">
    <dgm:fillClrLst meth="repeat">
      <a:schemeClr val="accent3">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7.xml><?xml version="1.0" encoding="utf-8"?>
<dgm:colorsDef xmlns:dgm="http://schemas.openxmlformats.org/drawingml/2006/diagram" xmlns:a="http://schemas.openxmlformats.org/drawingml/2006/main" uniqueId="urn:microsoft.com/office/officeart/2005/8/colors/colorful3">
  <dgm:title val=""/>
  <dgm:desc val=""/>
  <dgm:catLst>
    <dgm:cat type="colorful" pri="10300"/>
  </dgm:catLst>
  <dgm:styleLbl name="node0">
    <dgm:fillClrLst meth="repeat">
      <a:schemeClr val="accent2"/>
    </dgm:fillClrLst>
    <dgm:linClrLst meth="repeat">
      <a:schemeClr val="lt1"/>
    </dgm:linClrLst>
    <dgm:effectClrLst/>
    <dgm:txLinClrLst/>
    <dgm:txFillClrLst/>
    <dgm:txEffectClrLst/>
  </dgm:styleLbl>
  <dgm:styleLbl name="node1">
    <dgm:fillClrLst>
      <a:schemeClr val="accent3"/>
      <a:schemeClr val="accent4"/>
    </dgm:fillClrLst>
    <dgm:linClrLst meth="repeat">
      <a:schemeClr val="lt1"/>
    </dgm:linClrLst>
    <dgm:effectClrLst/>
    <dgm:txLinClrLst/>
    <dgm:txFillClrLst/>
    <dgm:txEffectClrLst/>
  </dgm:styleLbl>
  <dgm:styleLbl name="alignNode1">
    <dgm:fillClrLst>
      <a:schemeClr val="accent3"/>
      <a:schemeClr val="accent4"/>
    </dgm:fillClrLst>
    <dgm:linClrLst>
      <a:schemeClr val="accent3"/>
      <a:schemeClr val="accent4"/>
    </dgm:linClrLst>
    <dgm:effectClrLst/>
    <dgm:txLinClrLst/>
    <dgm:txFillClrLst/>
    <dgm:txEffectClrLst/>
  </dgm:styleLbl>
  <dgm:styleLbl name="lnNode1">
    <dgm:fillClrLst>
      <a:schemeClr val="accent3"/>
      <a:schemeClr val="accent4"/>
    </dgm:fillClrLst>
    <dgm:linClrLst meth="repeat">
      <a:schemeClr val="lt1"/>
    </dgm:linClrLst>
    <dgm:effectClrLst/>
    <dgm:txLinClrLst/>
    <dgm:txFillClrLst/>
    <dgm:txEffectClrLst/>
  </dgm:styleLbl>
  <dgm:styleLbl name="vennNode1">
    <dgm:fillClrLst>
      <a:schemeClr val="accent3">
        <a:alpha val="50000"/>
      </a:schemeClr>
      <a:schemeClr val="accent4">
        <a:alpha val="50000"/>
      </a:schemeClr>
    </dgm:fillClrLst>
    <dgm:linClrLst meth="repeat">
      <a:schemeClr val="lt1"/>
    </dgm:linClrLst>
    <dgm:effectClrLst/>
    <dgm:txLinClrLst/>
    <dgm:txFillClrLst/>
    <dgm:txEffectClrLst/>
  </dgm:styleLbl>
  <dgm:styleLbl name="node2">
    <dgm:fillClrLst>
      <a:schemeClr val="accent4"/>
    </dgm:fillClrLst>
    <dgm:linClrLst meth="repeat">
      <a:schemeClr val="lt1"/>
    </dgm:linClrLst>
    <dgm:effectClrLst/>
    <dgm:txLinClrLst/>
    <dgm:txFillClrLst/>
    <dgm:txEffectClrLst/>
  </dgm:styleLbl>
  <dgm:styleLbl name="node3">
    <dgm:fillClrLst>
      <a:schemeClr val="accent5"/>
    </dgm:fillClrLst>
    <dgm:linClrLst meth="repeat">
      <a:schemeClr val="lt1"/>
    </dgm:linClrLst>
    <dgm:effectClrLst/>
    <dgm:txLinClrLst/>
    <dgm:txFillClrLst/>
    <dgm:txEffectClrLst/>
  </dgm:styleLbl>
  <dgm:styleLbl name="node4">
    <dgm:fillClrLst>
      <a:schemeClr val="accent6"/>
    </dgm:fillClrLst>
    <dgm:linClrLst meth="repeat">
      <a:schemeClr val="lt1"/>
    </dgm:linClrLst>
    <dgm:effectClrLst/>
    <dgm:txLinClrLst/>
    <dgm:txFillClrLst/>
    <dgm:txEffectClrLst/>
  </dgm:styleLbl>
  <dgm:styleLbl name="fgImgPlace1">
    <dgm:fillClrLst>
      <a:schemeClr val="accent3">
        <a:tint val="50000"/>
      </a:schemeClr>
      <a:schemeClr val="accent4">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3">
        <a:tint val="50000"/>
      </a:schemeClr>
      <a:schemeClr val="accent4">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3">
        <a:tint val="50000"/>
      </a:schemeClr>
      <a:schemeClr val="accent4">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3"/>
      <a:schemeClr val="accent4"/>
    </dgm:fillClrLst>
    <dgm:linClrLst meth="repeat">
      <a:schemeClr val="lt1"/>
    </dgm:linClrLst>
    <dgm:effectClrLst/>
    <dgm:txLinClrLst/>
    <dgm:txFillClrLst/>
    <dgm:txEffectClrLst/>
  </dgm:styleLbl>
  <dgm:styleLbl name="fgSibTrans2D1">
    <dgm:fillClrLst>
      <a:schemeClr val="accent3"/>
      <a:schemeClr val="accent4"/>
    </dgm:fillClrLst>
    <dgm:linClrLst meth="repeat">
      <a:schemeClr val="lt1"/>
    </dgm:linClrLst>
    <dgm:effectClrLst/>
    <dgm:txLinClrLst/>
    <dgm:txFillClrLst meth="repeat">
      <a:schemeClr val="lt1"/>
    </dgm:txFillClrLst>
    <dgm:txEffectClrLst/>
  </dgm:styleLbl>
  <dgm:styleLbl name="bgSibTrans2D1">
    <dgm:fillClrLst>
      <a:schemeClr val="accent3"/>
      <a:schemeClr val="accent4"/>
    </dgm:fillClrLst>
    <dgm:linClrLst meth="repeat">
      <a:schemeClr val="lt1"/>
    </dgm:linClrLst>
    <dgm:effectClrLst/>
    <dgm:txLinClrLst/>
    <dgm:txFillClrLst meth="repeat">
      <a:schemeClr val="lt1"/>
    </dgm:txFillClrLst>
    <dgm:txEffectClrLst/>
  </dgm:styleLbl>
  <dgm:styleLbl name="sibTrans1D1">
    <dgm:fillClrLst/>
    <dgm:linClrLst>
      <a:schemeClr val="accent3"/>
      <a:schemeClr val="accent4"/>
    </dgm:linClrLst>
    <dgm:effectClrLst/>
    <dgm:txLinClrLst/>
    <dgm:txFillClrLst meth="repeat">
      <a:schemeClr val="tx1"/>
    </dgm:txFillClrLst>
    <dgm:txEffectClrLst/>
  </dgm:styleLbl>
  <dgm:styleLbl name="callout">
    <dgm:fillClrLst meth="repeat">
      <a:schemeClr val="accent3"/>
    </dgm:fillClrLst>
    <dgm:linClrLst meth="repeat">
      <a:schemeClr val="accent3">
        <a:tint val="50000"/>
      </a:schemeClr>
    </dgm:linClrLst>
    <dgm:effectClrLst/>
    <dgm:txLinClrLst/>
    <dgm:txFillClrLst meth="repeat">
      <a:schemeClr val="tx1"/>
    </dgm:txFillClrLst>
    <dgm:txEffectClrLst/>
  </dgm:styleLbl>
  <dgm:styleLbl name="asst0">
    <dgm:fillClrLst meth="repeat">
      <a:schemeClr val="accent3"/>
    </dgm:fillClrLst>
    <dgm:linClrLst meth="repeat">
      <a:schemeClr val="lt1">
        <a:shade val="80000"/>
      </a:schemeClr>
    </dgm:linClrLst>
    <dgm:effectClrLst/>
    <dgm:txLinClrLst/>
    <dgm:txFillClrLst/>
    <dgm:txEffectClrLst/>
  </dgm:styleLbl>
  <dgm:styleLbl name="asst1">
    <dgm:fillClrLst meth="repeat">
      <a:schemeClr val="accent4"/>
    </dgm:fillClrLst>
    <dgm:linClrLst meth="repeat">
      <a:schemeClr val="lt1">
        <a:shade val="80000"/>
      </a:schemeClr>
    </dgm:linClrLst>
    <dgm:effectClrLst/>
    <dgm:txLinClrLst/>
    <dgm:txFillClrLst/>
    <dgm:txEffectClrLst/>
  </dgm:styleLbl>
  <dgm:styleLbl name="asst2">
    <dgm:fillClrLst>
      <a:schemeClr val="accent5"/>
    </dgm:fillClrLst>
    <dgm:linClrLst meth="repeat">
      <a:schemeClr val="lt1"/>
    </dgm:linClrLst>
    <dgm:effectClrLst/>
    <dgm:txLinClrLst/>
    <dgm:txFillClrLst/>
    <dgm:txEffectClrLst/>
  </dgm:styleLbl>
  <dgm:styleLbl name="asst3">
    <dgm:fillClrLst>
      <a:schemeClr val="accent6"/>
    </dgm:fillClrLst>
    <dgm:linClrLst meth="repeat">
      <a:schemeClr val="lt1"/>
    </dgm:linClrLst>
    <dgm:effectClrLst/>
    <dgm:txLinClrLst/>
    <dgm:txFillClrLst/>
    <dgm:txEffectClrLst/>
  </dgm:styleLbl>
  <dgm:styleLbl name="asst4">
    <dgm:fillClrLst>
      <a:schemeClr val="accent1"/>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3"/>
    </dgm:fillClrLst>
    <dgm:linClrLst meth="repeat">
      <a:schemeClr val="accent3"/>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4"/>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5"/>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6"/>
    </dgm:linClrLst>
    <dgm:effectClrLst/>
    <dgm:txLinClrLst/>
    <dgm:txFillClrLst meth="repeat">
      <a:schemeClr val="tx1"/>
    </dgm:txFillClrLst>
    <dgm:txEffectClrLst/>
  </dgm:styleLbl>
  <dgm:styleLbl name="fg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conFg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align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solidFgAcc1">
    <dgm:fillClrLst meth="repeat">
      <a:schemeClr val="lt1"/>
    </dgm:fillClrLst>
    <dgm:linClrLst>
      <a:schemeClr val="accent3"/>
      <a:schemeClr val="accent4"/>
    </dgm:linClrLst>
    <dgm:effectClrLst/>
    <dgm:txLinClrLst/>
    <dgm:txFillClrLst meth="repeat">
      <a:schemeClr val="dk1"/>
    </dgm:txFillClrLst>
    <dgm:txEffectClrLst/>
  </dgm:styleLbl>
  <dgm:styleLbl name="solidAlignAcc1">
    <dgm:fillClrLst meth="repeat">
      <a:schemeClr val="lt1"/>
    </dgm:fillClrLst>
    <dgm:linClrLst>
      <a:schemeClr val="accent3"/>
      <a:schemeClr val="accent4"/>
    </dgm:linClrLst>
    <dgm:effectClrLst/>
    <dgm:txLinClrLst/>
    <dgm:txFillClrLst meth="repeat">
      <a:schemeClr val="dk1"/>
    </dgm:txFillClrLst>
    <dgm:txEffectClrLst/>
  </dgm:styleLbl>
  <dgm:styleLbl name="solidBgAcc1">
    <dgm:fillClrLst meth="repeat">
      <a:schemeClr val="lt1"/>
    </dgm:fillClrLst>
    <dgm:linClrLst>
      <a:schemeClr val="accent3"/>
      <a:schemeClr val="accent4"/>
    </dgm:linClrLst>
    <dgm:effectClrLst/>
    <dgm:txLinClrLst/>
    <dgm:txFillClrLst meth="repeat">
      <a:schemeClr val="dk1"/>
    </dgm:txFillClrLst>
    <dgm:txEffectClrLst/>
  </dgm:styleLbl>
  <dgm:styleLbl name="fgAccFollowNode1">
    <dgm:fillClrLst>
      <a:schemeClr val="accent3">
        <a:tint val="40000"/>
        <a:alpha val="90000"/>
      </a:schemeClr>
      <a:schemeClr val="accent4">
        <a:tint val="40000"/>
        <a:alpha val="90000"/>
      </a:schemeClr>
    </dgm:fillClrLst>
    <dgm:linClrLst>
      <a:schemeClr val="accent3">
        <a:tint val="40000"/>
        <a:alpha val="90000"/>
      </a:schemeClr>
      <a:schemeClr val="accent4">
        <a:tint val="40000"/>
        <a:alpha val="90000"/>
      </a:schemeClr>
    </dgm:linClrLst>
    <dgm:effectClrLst/>
    <dgm:txLinClrLst/>
    <dgm:txFillClrLst meth="repeat">
      <a:schemeClr val="dk1"/>
    </dgm:txFillClrLst>
    <dgm:txEffectClrLst/>
  </dgm:styleLbl>
  <dgm:styleLbl name="alignAccFollowNode1">
    <dgm:fillClrLst>
      <a:schemeClr val="accent3">
        <a:tint val="40000"/>
        <a:alpha val="90000"/>
      </a:schemeClr>
      <a:schemeClr val="accent4">
        <a:tint val="40000"/>
        <a:alpha val="90000"/>
      </a:schemeClr>
    </dgm:fillClrLst>
    <dgm:linClrLst>
      <a:schemeClr val="accent3">
        <a:tint val="40000"/>
        <a:alpha val="90000"/>
      </a:schemeClr>
      <a:schemeClr val="accent4">
        <a:tint val="40000"/>
        <a:alpha val="90000"/>
      </a:schemeClr>
    </dgm:linClrLst>
    <dgm:effectClrLst/>
    <dgm:txLinClrLst/>
    <dgm:txFillClrLst meth="repeat">
      <a:schemeClr val="dk1"/>
    </dgm:txFillClrLst>
    <dgm:txEffectClrLst/>
  </dgm:styleLbl>
  <dgm:styleLbl name="bgAccFollowNode1">
    <dgm:fillClrLst>
      <a:schemeClr val="accent3">
        <a:tint val="40000"/>
        <a:alpha val="90000"/>
      </a:schemeClr>
      <a:schemeClr val="accent4">
        <a:tint val="40000"/>
        <a:alpha val="90000"/>
      </a:schemeClr>
    </dgm:fillClrLst>
    <dgm:linClrLst>
      <a:schemeClr val="accent3">
        <a:tint val="40000"/>
        <a:alpha val="90000"/>
      </a:schemeClr>
      <a:schemeClr val="accent4">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2"/>
    </dgm:linClrLst>
    <dgm:effectClrLst/>
    <dgm:txLinClrLst/>
    <dgm:txFillClrLst meth="repeat">
      <a:schemeClr val="dk1"/>
    </dgm:txFillClrLst>
    <dgm:txEffectClrLst/>
  </dgm:styleLbl>
  <dgm:styleLbl name="fgAcc2">
    <dgm:fillClrLst meth="repeat">
      <a:schemeClr val="lt1">
        <a:alpha val="90000"/>
      </a:schemeClr>
    </dgm:fillClrLst>
    <dgm:linClrLst>
      <a:schemeClr val="accent4"/>
    </dgm:linClrLst>
    <dgm:effectClrLst/>
    <dgm:txLinClrLst/>
    <dgm:txFillClrLst meth="repeat">
      <a:schemeClr val="dk1"/>
    </dgm:txFillClrLst>
    <dgm:txEffectClrLst/>
  </dgm:styleLbl>
  <dgm:styleLbl name="fgAcc3">
    <dgm:fillClrLst meth="repeat">
      <a:schemeClr val="lt1">
        <a:alpha val="90000"/>
      </a:schemeClr>
    </dgm:fillClrLst>
    <dgm:linClrLst>
      <a:schemeClr val="accent5"/>
    </dgm:linClrLst>
    <dgm:effectClrLst/>
    <dgm:txLinClrLst/>
    <dgm:txFillClrLst meth="repeat">
      <a:schemeClr val="dk1"/>
    </dgm:txFillClrLst>
    <dgm:txEffectClrLst/>
  </dgm:styleLbl>
  <dgm:styleLbl name="fgAcc4">
    <dgm:fillClrLst meth="repeat">
      <a:schemeClr val="lt1">
        <a:alpha val="90000"/>
      </a:schemeClr>
    </dgm:fillClrLst>
    <dgm:linClrLst>
      <a:schemeClr val="accent6"/>
    </dgm:linClrLst>
    <dgm:effectClrLst/>
    <dgm:txLinClrLst/>
    <dgm:txFillClrLst meth="repeat">
      <a:schemeClr val="dk1"/>
    </dgm:txFillClrLst>
    <dgm:txEffectClrLst/>
  </dgm:styleLbl>
  <dgm:styleLbl name="bgShp">
    <dgm:fillClrLst meth="repeat">
      <a:schemeClr val="accent3">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3">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3"/>
    </dgm:linClrLst>
    <dgm:effectClrLst/>
    <dgm:txLinClrLst/>
    <dgm:txFillClrLst meth="repeat">
      <a:schemeClr val="lt1"/>
    </dgm:txFillClrLst>
    <dgm:txEffectClrLst/>
  </dgm:styleLbl>
  <dgm:styleLbl name="fgShp">
    <dgm:fillClrLst meth="repeat">
      <a:schemeClr val="accent3">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8.xml><?xml version="1.0" encoding="utf-8"?>
<dgm:colorsDef xmlns:dgm="http://schemas.openxmlformats.org/drawingml/2006/diagram" xmlns:a="http://schemas.openxmlformats.org/drawingml/2006/main" uniqueId="urn:microsoft.com/office/officeart/2005/8/colors/colorful4">
  <dgm:title val=""/>
  <dgm:desc val=""/>
  <dgm:catLst>
    <dgm:cat type="colorful" pri="10400"/>
  </dgm:catLst>
  <dgm:styleLbl name="node0">
    <dgm:fillClrLst meth="repeat">
      <a:schemeClr val="accent3"/>
    </dgm:fillClrLst>
    <dgm:linClrLst meth="repeat">
      <a:schemeClr val="lt1"/>
    </dgm:linClrLst>
    <dgm:effectClrLst/>
    <dgm:txLinClrLst/>
    <dgm:txFillClrLst/>
    <dgm:txEffectClrLst/>
  </dgm:styleLbl>
  <dgm:styleLbl name="node1">
    <dgm:fillClrLst>
      <a:schemeClr val="accent4"/>
      <a:schemeClr val="accent5"/>
    </dgm:fillClrLst>
    <dgm:linClrLst meth="repeat">
      <a:schemeClr val="lt1"/>
    </dgm:linClrLst>
    <dgm:effectClrLst/>
    <dgm:txLinClrLst/>
    <dgm:txFillClrLst/>
    <dgm:txEffectClrLst/>
  </dgm:styleLbl>
  <dgm:styleLbl name="alignNode1">
    <dgm:fillClrLst>
      <a:schemeClr val="accent4"/>
      <a:schemeClr val="accent5"/>
    </dgm:fillClrLst>
    <dgm:linClrLst>
      <a:schemeClr val="accent4"/>
      <a:schemeClr val="accent5"/>
    </dgm:linClrLst>
    <dgm:effectClrLst/>
    <dgm:txLinClrLst/>
    <dgm:txFillClrLst/>
    <dgm:txEffectClrLst/>
  </dgm:styleLbl>
  <dgm:styleLbl name="lnNode1">
    <dgm:fillClrLst>
      <a:schemeClr val="accent4"/>
      <a:schemeClr val="accent5"/>
    </dgm:fillClrLst>
    <dgm:linClrLst meth="repeat">
      <a:schemeClr val="lt1"/>
    </dgm:linClrLst>
    <dgm:effectClrLst/>
    <dgm:txLinClrLst/>
    <dgm:txFillClrLst/>
    <dgm:txEffectClrLst/>
  </dgm:styleLbl>
  <dgm:styleLbl name="vennNode1">
    <dgm:fillClrLst>
      <a:schemeClr val="accent4">
        <a:alpha val="50000"/>
      </a:schemeClr>
      <a:schemeClr val="accent5">
        <a:alpha val="50000"/>
      </a:schemeClr>
    </dgm:fillClrLst>
    <dgm:linClrLst meth="repeat">
      <a:schemeClr val="lt1"/>
    </dgm:linClrLst>
    <dgm:effectClrLst/>
    <dgm:txLinClrLst/>
    <dgm:txFillClrLst/>
    <dgm:txEffectClrLst/>
  </dgm:styleLbl>
  <dgm:styleLbl name="node2">
    <dgm:fillClrLst>
      <a:schemeClr val="accent5"/>
    </dgm:fillClrLst>
    <dgm:linClrLst meth="repeat">
      <a:schemeClr val="lt1"/>
    </dgm:linClrLst>
    <dgm:effectClrLst/>
    <dgm:txLinClrLst/>
    <dgm:txFillClrLst/>
    <dgm:txEffectClrLst/>
  </dgm:styleLbl>
  <dgm:styleLbl name="node3">
    <dgm:fillClrLst>
      <a:schemeClr val="accent6"/>
    </dgm:fillClrLst>
    <dgm:linClrLst meth="repeat">
      <a:schemeClr val="lt1"/>
    </dgm:linClrLst>
    <dgm:effectClrLst/>
    <dgm:txLinClrLst/>
    <dgm:txFillClrLst/>
    <dgm:txEffectClrLst/>
  </dgm:styleLbl>
  <dgm:styleLbl name="node4">
    <dgm:fillClrLst>
      <a:schemeClr val="accent1"/>
    </dgm:fillClrLst>
    <dgm:linClrLst meth="repeat">
      <a:schemeClr val="lt1"/>
    </dgm:linClrLst>
    <dgm:effectClrLst/>
    <dgm:txLinClrLst/>
    <dgm:txFillClrLst/>
    <dgm:txEffectClrLst/>
  </dgm:styleLbl>
  <dgm:styleLbl name="fgImgPlace1">
    <dgm:fillClrLst>
      <a:schemeClr val="accent4">
        <a:tint val="50000"/>
      </a:schemeClr>
      <a:schemeClr val="accent5">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4">
        <a:tint val="50000"/>
      </a:schemeClr>
      <a:schemeClr val="accent5">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4">
        <a:tint val="50000"/>
      </a:schemeClr>
      <a:schemeClr val="accent5">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4"/>
      <a:schemeClr val="accent5"/>
    </dgm:fillClrLst>
    <dgm:linClrLst meth="repeat">
      <a:schemeClr val="lt1"/>
    </dgm:linClrLst>
    <dgm:effectClrLst/>
    <dgm:txLinClrLst/>
    <dgm:txFillClrLst/>
    <dgm:txEffectClrLst/>
  </dgm:styleLbl>
  <dgm:styleLbl name="fgSibTrans2D1">
    <dgm:fillClrLst>
      <a:schemeClr val="accent4"/>
      <a:schemeClr val="accent5"/>
    </dgm:fillClrLst>
    <dgm:linClrLst meth="repeat">
      <a:schemeClr val="lt1"/>
    </dgm:linClrLst>
    <dgm:effectClrLst/>
    <dgm:txLinClrLst/>
    <dgm:txFillClrLst meth="repeat">
      <a:schemeClr val="lt1"/>
    </dgm:txFillClrLst>
    <dgm:txEffectClrLst/>
  </dgm:styleLbl>
  <dgm:styleLbl name="bgSibTrans2D1">
    <dgm:fillClrLst>
      <a:schemeClr val="accent4"/>
      <a:schemeClr val="accent5"/>
    </dgm:fillClrLst>
    <dgm:linClrLst meth="repeat">
      <a:schemeClr val="lt1"/>
    </dgm:linClrLst>
    <dgm:effectClrLst/>
    <dgm:txLinClrLst/>
    <dgm:txFillClrLst meth="repeat">
      <a:schemeClr val="lt1"/>
    </dgm:txFillClrLst>
    <dgm:txEffectClrLst/>
  </dgm:styleLbl>
  <dgm:styleLbl name="sibTrans1D1">
    <dgm:fillClrLst/>
    <dgm:linClrLst>
      <a:schemeClr val="accent4"/>
      <a:schemeClr val="accent5"/>
    </dgm:linClrLst>
    <dgm:effectClrLst/>
    <dgm:txLinClrLst/>
    <dgm:txFillClrLst meth="repeat">
      <a:schemeClr val="tx1"/>
    </dgm:txFillClrLst>
    <dgm:txEffectClrLst/>
  </dgm:styleLbl>
  <dgm:styleLbl name="callout">
    <dgm:fillClrLst meth="repeat">
      <a:schemeClr val="accent4"/>
    </dgm:fillClrLst>
    <dgm:linClrLst meth="repeat">
      <a:schemeClr val="accent4">
        <a:tint val="50000"/>
      </a:schemeClr>
    </dgm:linClrLst>
    <dgm:effectClrLst/>
    <dgm:txLinClrLst/>
    <dgm:txFillClrLst meth="repeat">
      <a:schemeClr val="tx1"/>
    </dgm:txFillClrLst>
    <dgm:txEffectClrLst/>
  </dgm:styleLbl>
  <dgm:styleLbl name="asst0">
    <dgm:fillClrLst meth="repeat">
      <a:schemeClr val="accent4"/>
    </dgm:fillClrLst>
    <dgm:linClrLst meth="repeat">
      <a:schemeClr val="lt1">
        <a:shade val="80000"/>
      </a:schemeClr>
    </dgm:linClrLst>
    <dgm:effectClrLst/>
    <dgm:txLinClrLst/>
    <dgm:txFillClrLst/>
    <dgm:txEffectClrLst/>
  </dgm:styleLbl>
  <dgm:styleLbl name="asst1">
    <dgm:fillClrLst meth="repeat">
      <a:schemeClr val="accent5"/>
    </dgm:fillClrLst>
    <dgm:linClrLst meth="repeat">
      <a:schemeClr val="lt1">
        <a:shade val="80000"/>
      </a:schemeClr>
    </dgm:linClrLst>
    <dgm:effectClrLst/>
    <dgm:txLinClrLst/>
    <dgm:txFillClrLst/>
    <dgm:txEffectClrLst/>
  </dgm:styleLbl>
  <dgm:styleLbl name="asst2">
    <dgm:fillClrLst>
      <a:schemeClr val="accent6"/>
    </dgm:fillClrLst>
    <dgm:linClrLst meth="repeat">
      <a:schemeClr val="lt1"/>
    </dgm:linClrLst>
    <dgm:effectClrLst/>
    <dgm:txLinClrLst/>
    <dgm:txFillClrLst/>
    <dgm:txEffectClrLst/>
  </dgm:styleLbl>
  <dgm:styleLbl name="asst3">
    <dgm:fillClrLst>
      <a:schemeClr val="accent1"/>
    </dgm:fillClrLst>
    <dgm:linClrLst meth="repeat">
      <a:schemeClr val="lt1"/>
    </dgm:linClrLst>
    <dgm:effectClrLst/>
    <dgm:txLinClrLst/>
    <dgm:txFillClrLst/>
    <dgm:txEffectClrLst/>
  </dgm:styleLbl>
  <dgm:styleLbl name="asst4">
    <dgm:fillClrLst>
      <a:schemeClr val="accent2"/>
    </dgm:fillClrLst>
    <dgm:linClrLst meth="repeat">
      <a:schemeClr val="lt1"/>
    </dgm:linClrLst>
    <dgm:effectClrLst/>
    <dgm:txLinClrLst/>
    <dgm:txFillClrLst/>
    <dgm:txEffectClrLst/>
  </dgm:styleLbl>
  <dgm:styleLbl name="parChTrans2D1">
    <dgm:fillClrLst meth="repeat">
      <a:schemeClr val="accent4"/>
    </dgm:fillClrLst>
    <dgm:linClrLst meth="repeat">
      <a:schemeClr val="lt1"/>
    </dgm:linClrLst>
    <dgm:effectClrLst/>
    <dgm:txLinClrLst/>
    <dgm:txFillClrLst meth="repeat">
      <a:schemeClr val="lt1"/>
    </dgm:txFillClrLst>
    <dgm:txEffectClrLst/>
  </dgm:styleLbl>
  <dgm:styleLbl name="parChTrans2D2">
    <dgm:fillClrLst meth="repeat">
      <a:schemeClr val="accent5"/>
    </dgm:fillClrLst>
    <dgm:linClrLst meth="repeat">
      <a:schemeClr val="lt1"/>
    </dgm:linClrLst>
    <dgm:effectClrLst/>
    <dgm:txLinClrLst/>
    <dgm:txFillClrLst/>
    <dgm:txEffectClrLst/>
  </dgm:styleLbl>
  <dgm:styleLbl name="parChTrans2D3">
    <dgm:fillClrLst meth="repeat">
      <a:schemeClr val="accent5"/>
    </dgm:fillClrLst>
    <dgm:linClrLst meth="repeat">
      <a:schemeClr val="lt1"/>
    </dgm:linClrLst>
    <dgm:effectClrLst/>
    <dgm:txLinClrLst/>
    <dgm:txFillClrLst/>
    <dgm:txEffectClrLst/>
  </dgm:styleLbl>
  <dgm:styleLbl name="parChTrans2D4">
    <dgm:fillClrLst meth="repeat">
      <a:schemeClr val="accent6"/>
    </dgm:fillClrLst>
    <dgm:linClrLst meth="repeat">
      <a:schemeClr val="lt1"/>
    </dgm:linClrLst>
    <dgm:effectClrLst/>
    <dgm:txLinClrLst/>
    <dgm:txFillClrLst meth="repeat">
      <a:schemeClr val="lt1"/>
    </dgm:txFillClrLst>
    <dgm:txEffectClrLst/>
  </dgm:styleLbl>
  <dgm:styleLbl name="parChTrans1D1">
    <dgm:fillClrLst meth="repeat">
      <a:schemeClr val="accent4"/>
    </dgm:fillClrLst>
    <dgm:linClrLst meth="repeat">
      <a:schemeClr val="accent4"/>
    </dgm:linClrLst>
    <dgm:effectClrLst/>
    <dgm:txLinClrLst/>
    <dgm:txFillClrLst meth="repeat">
      <a:schemeClr val="tx1"/>
    </dgm:txFillClrLst>
    <dgm:txEffectClrLst/>
  </dgm:styleLbl>
  <dgm:styleLbl name="parChTrans1D2">
    <dgm:fillClrLst meth="repeat">
      <a:schemeClr val="accent4">
        <a:tint val="90000"/>
      </a:schemeClr>
    </dgm:fillClrLst>
    <dgm:linClrLst meth="repeat">
      <a:schemeClr val="accent5"/>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6"/>
    </dgm:linClrLst>
    <dgm:effectClrLst/>
    <dgm:txLinClrLst/>
    <dgm:txFillClrLst meth="repeat">
      <a:schemeClr val="tx1"/>
    </dgm:txFillClrLst>
    <dgm:txEffectClrLst/>
  </dgm:styleLbl>
  <dgm:styleLbl name="parChTrans1D4">
    <dgm:fillClrLst meth="repeat">
      <a:schemeClr val="accent4">
        <a:tint val="50000"/>
      </a:schemeClr>
    </dgm:fillClrLst>
    <dgm:linClrLst meth="repeat">
      <a:schemeClr val="accent1"/>
    </dgm:linClrLst>
    <dgm:effectClrLst/>
    <dgm:txLinClrLst/>
    <dgm:txFillClrLst meth="repeat">
      <a:schemeClr val="tx1"/>
    </dgm:txFillClrLst>
    <dgm:txEffectClrLst/>
  </dgm:styleLbl>
  <dgm:styleLbl name="fg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conFg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align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4"/>
    </dgm:linClrLst>
    <dgm:effectClrLst/>
    <dgm:txLinClrLst/>
    <dgm:txFillClrLst meth="repeat">
      <a:schemeClr val="dk1"/>
    </dgm:txFillClrLst>
    <dgm:txEffectClrLst/>
  </dgm:styleLbl>
  <dgm:styleLbl name="bg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solidFgAcc1">
    <dgm:fillClrLst meth="repeat">
      <a:schemeClr val="lt1"/>
    </dgm:fillClrLst>
    <dgm:linClrLst>
      <a:schemeClr val="accent4"/>
      <a:schemeClr val="accent5"/>
    </dgm:linClrLst>
    <dgm:effectClrLst/>
    <dgm:txLinClrLst/>
    <dgm:txFillClrLst meth="repeat">
      <a:schemeClr val="dk1"/>
    </dgm:txFillClrLst>
    <dgm:txEffectClrLst/>
  </dgm:styleLbl>
  <dgm:styleLbl name="solidAlignAcc1">
    <dgm:fillClrLst meth="repeat">
      <a:schemeClr val="lt1"/>
    </dgm:fillClrLst>
    <dgm:linClrLst>
      <a:schemeClr val="accent4"/>
      <a:schemeClr val="accent5"/>
    </dgm:linClrLst>
    <dgm:effectClrLst/>
    <dgm:txLinClrLst/>
    <dgm:txFillClrLst meth="repeat">
      <a:schemeClr val="dk1"/>
    </dgm:txFillClrLst>
    <dgm:txEffectClrLst/>
  </dgm:styleLbl>
  <dgm:styleLbl name="solidBgAcc1">
    <dgm:fillClrLst meth="repeat">
      <a:schemeClr val="lt1"/>
    </dgm:fillClrLst>
    <dgm:linClrLst>
      <a:schemeClr val="accent4"/>
      <a:schemeClr val="accent5"/>
    </dgm:linClrLst>
    <dgm:effectClrLst/>
    <dgm:txLinClrLst/>
    <dgm:txFillClrLst meth="repeat">
      <a:schemeClr val="dk1"/>
    </dgm:txFillClrLst>
    <dgm:txEffectClrLst/>
  </dgm:styleLbl>
  <dgm:styleLbl name="fgAccFollowNode1">
    <dgm:fillClrLst>
      <a:schemeClr val="accent4">
        <a:tint val="40000"/>
        <a:alpha val="90000"/>
      </a:schemeClr>
      <a:schemeClr val="accent5">
        <a:tint val="40000"/>
        <a:alpha val="90000"/>
      </a:schemeClr>
    </dgm:fillClrLst>
    <dgm:linClrLst>
      <a:schemeClr val="accent4">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4">
        <a:tint val="40000"/>
        <a:alpha val="90000"/>
      </a:schemeClr>
      <a:schemeClr val="accent5">
        <a:tint val="40000"/>
        <a:alpha val="90000"/>
      </a:schemeClr>
    </dgm:fillClrLst>
    <dgm:linClrLst>
      <a:schemeClr val="accent4">
        <a:tint val="40000"/>
        <a:alpha val="90000"/>
      </a:schemeClr>
      <a:schemeClr val="accent5">
        <a:tint val="40000"/>
        <a:alpha val="90000"/>
      </a:schemeClr>
    </dgm:linClrLst>
    <dgm:effectClrLst/>
    <dgm:txLinClrLst/>
    <dgm:txFillClrLst meth="repeat">
      <a:schemeClr val="dk1"/>
    </dgm:txFillClrLst>
    <dgm:txEffectClrLst/>
  </dgm:styleLbl>
  <dgm:styleLbl name="bgAccFollowNode1">
    <dgm:fillClrLst>
      <a:schemeClr val="accent4">
        <a:tint val="40000"/>
        <a:alpha val="90000"/>
      </a:schemeClr>
      <a:schemeClr val="accent5">
        <a:tint val="40000"/>
        <a:alpha val="90000"/>
      </a:schemeClr>
    </dgm:fillClrLst>
    <dgm:linClrLst>
      <a:schemeClr val="accent4">
        <a:tint val="40000"/>
        <a:alpha val="90000"/>
      </a:schemeClr>
      <a:schemeClr val="accent5">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3"/>
    </dgm:linClrLst>
    <dgm:effectClrLst/>
    <dgm:txLinClrLst/>
    <dgm:txFillClrLst meth="repeat">
      <a:schemeClr val="dk1"/>
    </dgm:txFillClrLst>
    <dgm:txEffectClrLst/>
  </dgm:styleLbl>
  <dgm:styleLbl name="fgAcc2">
    <dgm:fillClrLst meth="repeat">
      <a:schemeClr val="lt1">
        <a:alpha val="90000"/>
      </a:schemeClr>
    </dgm:fillClrLst>
    <dgm:linClrLst>
      <a:schemeClr val="accent5"/>
    </dgm:linClrLst>
    <dgm:effectClrLst/>
    <dgm:txLinClrLst/>
    <dgm:txFillClrLst meth="repeat">
      <a:schemeClr val="dk1"/>
    </dgm:txFillClrLst>
    <dgm:txEffectClrLst/>
  </dgm:styleLbl>
  <dgm:styleLbl name="fgAcc3">
    <dgm:fillClrLst meth="repeat">
      <a:schemeClr val="lt1">
        <a:alpha val="90000"/>
      </a:schemeClr>
    </dgm:fillClrLst>
    <dgm:linClrLst>
      <a:schemeClr val="accent6"/>
    </dgm:linClrLst>
    <dgm:effectClrLst/>
    <dgm:txLinClrLst/>
    <dgm:txFillClrLst meth="repeat">
      <a:schemeClr val="dk1"/>
    </dgm:txFillClrLst>
    <dgm:txEffectClrLst/>
  </dgm:styleLbl>
  <dgm:styleLbl name="fgAcc4">
    <dgm:fillClrLst meth="repeat">
      <a:schemeClr val="lt1">
        <a:alpha val="90000"/>
      </a:schemeClr>
    </dgm:fillClrLst>
    <dgm:linClrLst>
      <a:schemeClr val="accent1"/>
    </dgm:linClrLst>
    <dgm:effectClrLst/>
    <dgm:txLinClrLst/>
    <dgm:txFillClrLst meth="repeat">
      <a:schemeClr val="dk1"/>
    </dgm:txFillClrLst>
    <dgm:txEffectClrLst/>
  </dgm:styleLbl>
  <dgm:styleLbl name="bgShp">
    <dgm:fillClrLst meth="repeat">
      <a:schemeClr val="accent4">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4">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4">
        <a:tint val="50000"/>
        <a:alpha val="40000"/>
      </a:schemeClr>
    </dgm:fillClrLst>
    <dgm:linClrLst meth="repeat">
      <a:schemeClr val="accent4"/>
    </dgm:linClrLst>
    <dgm:effectClrLst/>
    <dgm:txLinClrLst/>
    <dgm:txFillClrLst meth="repeat">
      <a:schemeClr val="lt1"/>
    </dgm:txFillClrLst>
    <dgm:txEffectClrLst/>
  </dgm:styleLbl>
  <dgm:styleLbl name="fgShp">
    <dgm:fillClrLst meth="repeat">
      <a:schemeClr val="accent4">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9.xml><?xml version="1.0" encoding="utf-8"?>
<dgm:colorsDef xmlns:dgm="http://schemas.openxmlformats.org/drawingml/2006/diagram" xmlns:a="http://schemas.openxmlformats.org/drawingml/2006/main" uniqueId="urn:microsoft.com/office/officeart/2005/8/colors/colorful4">
  <dgm:title val=""/>
  <dgm:desc val=""/>
  <dgm:catLst>
    <dgm:cat type="colorful" pri="10400"/>
  </dgm:catLst>
  <dgm:styleLbl name="node0">
    <dgm:fillClrLst meth="repeat">
      <a:schemeClr val="accent3"/>
    </dgm:fillClrLst>
    <dgm:linClrLst meth="repeat">
      <a:schemeClr val="lt1"/>
    </dgm:linClrLst>
    <dgm:effectClrLst/>
    <dgm:txLinClrLst/>
    <dgm:txFillClrLst/>
    <dgm:txEffectClrLst/>
  </dgm:styleLbl>
  <dgm:styleLbl name="node1">
    <dgm:fillClrLst>
      <a:schemeClr val="accent4"/>
      <a:schemeClr val="accent5"/>
    </dgm:fillClrLst>
    <dgm:linClrLst meth="repeat">
      <a:schemeClr val="lt1"/>
    </dgm:linClrLst>
    <dgm:effectClrLst/>
    <dgm:txLinClrLst/>
    <dgm:txFillClrLst/>
    <dgm:txEffectClrLst/>
  </dgm:styleLbl>
  <dgm:styleLbl name="alignNode1">
    <dgm:fillClrLst>
      <a:schemeClr val="accent4"/>
      <a:schemeClr val="accent5"/>
    </dgm:fillClrLst>
    <dgm:linClrLst>
      <a:schemeClr val="accent4"/>
      <a:schemeClr val="accent5"/>
    </dgm:linClrLst>
    <dgm:effectClrLst/>
    <dgm:txLinClrLst/>
    <dgm:txFillClrLst/>
    <dgm:txEffectClrLst/>
  </dgm:styleLbl>
  <dgm:styleLbl name="lnNode1">
    <dgm:fillClrLst>
      <a:schemeClr val="accent4"/>
      <a:schemeClr val="accent5"/>
    </dgm:fillClrLst>
    <dgm:linClrLst meth="repeat">
      <a:schemeClr val="lt1"/>
    </dgm:linClrLst>
    <dgm:effectClrLst/>
    <dgm:txLinClrLst/>
    <dgm:txFillClrLst/>
    <dgm:txEffectClrLst/>
  </dgm:styleLbl>
  <dgm:styleLbl name="vennNode1">
    <dgm:fillClrLst>
      <a:schemeClr val="accent4">
        <a:alpha val="50000"/>
      </a:schemeClr>
      <a:schemeClr val="accent5">
        <a:alpha val="50000"/>
      </a:schemeClr>
    </dgm:fillClrLst>
    <dgm:linClrLst meth="repeat">
      <a:schemeClr val="lt1"/>
    </dgm:linClrLst>
    <dgm:effectClrLst/>
    <dgm:txLinClrLst/>
    <dgm:txFillClrLst/>
    <dgm:txEffectClrLst/>
  </dgm:styleLbl>
  <dgm:styleLbl name="node2">
    <dgm:fillClrLst>
      <a:schemeClr val="accent5"/>
    </dgm:fillClrLst>
    <dgm:linClrLst meth="repeat">
      <a:schemeClr val="lt1"/>
    </dgm:linClrLst>
    <dgm:effectClrLst/>
    <dgm:txLinClrLst/>
    <dgm:txFillClrLst/>
    <dgm:txEffectClrLst/>
  </dgm:styleLbl>
  <dgm:styleLbl name="node3">
    <dgm:fillClrLst>
      <a:schemeClr val="accent6"/>
    </dgm:fillClrLst>
    <dgm:linClrLst meth="repeat">
      <a:schemeClr val="lt1"/>
    </dgm:linClrLst>
    <dgm:effectClrLst/>
    <dgm:txLinClrLst/>
    <dgm:txFillClrLst/>
    <dgm:txEffectClrLst/>
  </dgm:styleLbl>
  <dgm:styleLbl name="node4">
    <dgm:fillClrLst>
      <a:schemeClr val="accent1"/>
    </dgm:fillClrLst>
    <dgm:linClrLst meth="repeat">
      <a:schemeClr val="lt1"/>
    </dgm:linClrLst>
    <dgm:effectClrLst/>
    <dgm:txLinClrLst/>
    <dgm:txFillClrLst/>
    <dgm:txEffectClrLst/>
  </dgm:styleLbl>
  <dgm:styleLbl name="fgImgPlace1">
    <dgm:fillClrLst>
      <a:schemeClr val="accent4">
        <a:tint val="50000"/>
      </a:schemeClr>
      <a:schemeClr val="accent5">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4">
        <a:tint val="50000"/>
      </a:schemeClr>
      <a:schemeClr val="accent5">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4">
        <a:tint val="50000"/>
      </a:schemeClr>
      <a:schemeClr val="accent5">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4"/>
      <a:schemeClr val="accent5"/>
    </dgm:fillClrLst>
    <dgm:linClrLst meth="repeat">
      <a:schemeClr val="lt1"/>
    </dgm:linClrLst>
    <dgm:effectClrLst/>
    <dgm:txLinClrLst/>
    <dgm:txFillClrLst/>
    <dgm:txEffectClrLst/>
  </dgm:styleLbl>
  <dgm:styleLbl name="fgSibTrans2D1">
    <dgm:fillClrLst>
      <a:schemeClr val="accent4"/>
      <a:schemeClr val="accent5"/>
    </dgm:fillClrLst>
    <dgm:linClrLst meth="repeat">
      <a:schemeClr val="lt1"/>
    </dgm:linClrLst>
    <dgm:effectClrLst/>
    <dgm:txLinClrLst/>
    <dgm:txFillClrLst meth="repeat">
      <a:schemeClr val="lt1"/>
    </dgm:txFillClrLst>
    <dgm:txEffectClrLst/>
  </dgm:styleLbl>
  <dgm:styleLbl name="bgSibTrans2D1">
    <dgm:fillClrLst>
      <a:schemeClr val="accent4"/>
      <a:schemeClr val="accent5"/>
    </dgm:fillClrLst>
    <dgm:linClrLst meth="repeat">
      <a:schemeClr val="lt1"/>
    </dgm:linClrLst>
    <dgm:effectClrLst/>
    <dgm:txLinClrLst/>
    <dgm:txFillClrLst meth="repeat">
      <a:schemeClr val="lt1"/>
    </dgm:txFillClrLst>
    <dgm:txEffectClrLst/>
  </dgm:styleLbl>
  <dgm:styleLbl name="sibTrans1D1">
    <dgm:fillClrLst/>
    <dgm:linClrLst>
      <a:schemeClr val="accent4"/>
      <a:schemeClr val="accent5"/>
    </dgm:linClrLst>
    <dgm:effectClrLst/>
    <dgm:txLinClrLst/>
    <dgm:txFillClrLst meth="repeat">
      <a:schemeClr val="tx1"/>
    </dgm:txFillClrLst>
    <dgm:txEffectClrLst/>
  </dgm:styleLbl>
  <dgm:styleLbl name="callout">
    <dgm:fillClrLst meth="repeat">
      <a:schemeClr val="accent4"/>
    </dgm:fillClrLst>
    <dgm:linClrLst meth="repeat">
      <a:schemeClr val="accent4">
        <a:tint val="50000"/>
      </a:schemeClr>
    </dgm:linClrLst>
    <dgm:effectClrLst/>
    <dgm:txLinClrLst/>
    <dgm:txFillClrLst meth="repeat">
      <a:schemeClr val="tx1"/>
    </dgm:txFillClrLst>
    <dgm:txEffectClrLst/>
  </dgm:styleLbl>
  <dgm:styleLbl name="asst0">
    <dgm:fillClrLst meth="repeat">
      <a:schemeClr val="accent4"/>
    </dgm:fillClrLst>
    <dgm:linClrLst meth="repeat">
      <a:schemeClr val="lt1">
        <a:shade val="80000"/>
      </a:schemeClr>
    </dgm:linClrLst>
    <dgm:effectClrLst/>
    <dgm:txLinClrLst/>
    <dgm:txFillClrLst/>
    <dgm:txEffectClrLst/>
  </dgm:styleLbl>
  <dgm:styleLbl name="asst1">
    <dgm:fillClrLst meth="repeat">
      <a:schemeClr val="accent5"/>
    </dgm:fillClrLst>
    <dgm:linClrLst meth="repeat">
      <a:schemeClr val="lt1">
        <a:shade val="80000"/>
      </a:schemeClr>
    </dgm:linClrLst>
    <dgm:effectClrLst/>
    <dgm:txLinClrLst/>
    <dgm:txFillClrLst/>
    <dgm:txEffectClrLst/>
  </dgm:styleLbl>
  <dgm:styleLbl name="asst2">
    <dgm:fillClrLst>
      <a:schemeClr val="accent6"/>
    </dgm:fillClrLst>
    <dgm:linClrLst meth="repeat">
      <a:schemeClr val="lt1"/>
    </dgm:linClrLst>
    <dgm:effectClrLst/>
    <dgm:txLinClrLst/>
    <dgm:txFillClrLst/>
    <dgm:txEffectClrLst/>
  </dgm:styleLbl>
  <dgm:styleLbl name="asst3">
    <dgm:fillClrLst>
      <a:schemeClr val="accent1"/>
    </dgm:fillClrLst>
    <dgm:linClrLst meth="repeat">
      <a:schemeClr val="lt1"/>
    </dgm:linClrLst>
    <dgm:effectClrLst/>
    <dgm:txLinClrLst/>
    <dgm:txFillClrLst/>
    <dgm:txEffectClrLst/>
  </dgm:styleLbl>
  <dgm:styleLbl name="asst4">
    <dgm:fillClrLst>
      <a:schemeClr val="accent2"/>
    </dgm:fillClrLst>
    <dgm:linClrLst meth="repeat">
      <a:schemeClr val="lt1"/>
    </dgm:linClrLst>
    <dgm:effectClrLst/>
    <dgm:txLinClrLst/>
    <dgm:txFillClrLst/>
    <dgm:txEffectClrLst/>
  </dgm:styleLbl>
  <dgm:styleLbl name="parChTrans2D1">
    <dgm:fillClrLst meth="repeat">
      <a:schemeClr val="accent4"/>
    </dgm:fillClrLst>
    <dgm:linClrLst meth="repeat">
      <a:schemeClr val="lt1"/>
    </dgm:linClrLst>
    <dgm:effectClrLst/>
    <dgm:txLinClrLst/>
    <dgm:txFillClrLst meth="repeat">
      <a:schemeClr val="lt1"/>
    </dgm:txFillClrLst>
    <dgm:txEffectClrLst/>
  </dgm:styleLbl>
  <dgm:styleLbl name="parChTrans2D2">
    <dgm:fillClrLst meth="repeat">
      <a:schemeClr val="accent5"/>
    </dgm:fillClrLst>
    <dgm:linClrLst meth="repeat">
      <a:schemeClr val="lt1"/>
    </dgm:linClrLst>
    <dgm:effectClrLst/>
    <dgm:txLinClrLst/>
    <dgm:txFillClrLst/>
    <dgm:txEffectClrLst/>
  </dgm:styleLbl>
  <dgm:styleLbl name="parChTrans2D3">
    <dgm:fillClrLst meth="repeat">
      <a:schemeClr val="accent5"/>
    </dgm:fillClrLst>
    <dgm:linClrLst meth="repeat">
      <a:schemeClr val="lt1"/>
    </dgm:linClrLst>
    <dgm:effectClrLst/>
    <dgm:txLinClrLst/>
    <dgm:txFillClrLst/>
    <dgm:txEffectClrLst/>
  </dgm:styleLbl>
  <dgm:styleLbl name="parChTrans2D4">
    <dgm:fillClrLst meth="repeat">
      <a:schemeClr val="accent6"/>
    </dgm:fillClrLst>
    <dgm:linClrLst meth="repeat">
      <a:schemeClr val="lt1"/>
    </dgm:linClrLst>
    <dgm:effectClrLst/>
    <dgm:txLinClrLst/>
    <dgm:txFillClrLst meth="repeat">
      <a:schemeClr val="lt1"/>
    </dgm:txFillClrLst>
    <dgm:txEffectClrLst/>
  </dgm:styleLbl>
  <dgm:styleLbl name="parChTrans1D1">
    <dgm:fillClrLst meth="repeat">
      <a:schemeClr val="accent4"/>
    </dgm:fillClrLst>
    <dgm:linClrLst meth="repeat">
      <a:schemeClr val="accent4"/>
    </dgm:linClrLst>
    <dgm:effectClrLst/>
    <dgm:txLinClrLst/>
    <dgm:txFillClrLst meth="repeat">
      <a:schemeClr val="tx1"/>
    </dgm:txFillClrLst>
    <dgm:txEffectClrLst/>
  </dgm:styleLbl>
  <dgm:styleLbl name="parChTrans1D2">
    <dgm:fillClrLst meth="repeat">
      <a:schemeClr val="accent4">
        <a:tint val="90000"/>
      </a:schemeClr>
    </dgm:fillClrLst>
    <dgm:linClrLst meth="repeat">
      <a:schemeClr val="accent5"/>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6"/>
    </dgm:linClrLst>
    <dgm:effectClrLst/>
    <dgm:txLinClrLst/>
    <dgm:txFillClrLst meth="repeat">
      <a:schemeClr val="tx1"/>
    </dgm:txFillClrLst>
    <dgm:txEffectClrLst/>
  </dgm:styleLbl>
  <dgm:styleLbl name="parChTrans1D4">
    <dgm:fillClrLst meth="repeat">
      <a:schemeClr val="accent4">
        <a:tint val="50000"/>
      </a:schemeClr>
    </dgm:fillClrLst>
    <dgm:linClrLst meth="repeat">
      <a:schemeClr val="accent1"/>
    </dgm:linClrLst>
    <dgm:effectClrLst/>
    <dgm:txLinClrLst/>
    <dgm:txFillClrLst meth="repeat">
      <a:schemeClr val="tx1"/>
    </dgm:txFillClrLst>
    <dgm:txEffectClrLst/>
  </dgm:styleLbl>
  <dgm:styleLbl name="fg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conFg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align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4"/>
    </dgm:linClrLst>
    <dgm:effectClrLst/>
    <dgm:txLinClrLst/>
    <dgm:txFillClrLst meth="repeat">
      <a:schemeClr val="dk1"/>
    </dgm:txFillClrLst>
    <dgm:txEffectClrLst/>
  </dgm:styleLbl>
  <dgm:styleLbl name="bg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solidFgAcc1">
    <dgm:fillClrLst meth="repeat">
      <a:schemeClr val="lt1"/>
    </dgm:fillClrLst>
    <dgm:linClrLst>
      <a:schemeClr val="accent4"/>
      <a:schemeClr val="accent5"/>
    </dgm:linClrLst>
    <dgm:effectClrLst/>
    <dgm:txLinClrLst/>
    <dgm:txFillClrLst meth="repeat">
      <a:schemeClr val="dk1"/>
    </dgm:txFillClrLst>
    <dgm:txEffectClrLst/>
  </dgm:styleLbl>
  <dgm:styleLbl name="solidAlignAcc1">
    <dgm:fillClrLst meth="repeat">
      <a:schemeClr val="lt1"/>
    </dgm:fillClrLst>
    <dgm:linClrLst>
      <a:schemeClr val="accent4"/>
      <a:schemeClr val="accent5"/>
    </dgm:linClrLst>
    <dgm:effectClrLst/>
    <dgm:txLinClrLst/>
    <dgm:txFillClrLst meth="repeat">
      <a:schemeClr val="dk1"/>
    </dgm:txFillClrLst>
    <dgm:txEffectClrLst/>
  </dgm:styleLbl>
  <dgm:styleLbl name="solidBgAcc1">
    <dgm:fillClrLst meth="repeat">
      <a:schemeClr val="lt1"/>
    </dgm:fillClrLst>
    <dgm:linClrLst>
      <a:schemeClr val="accent4"/>
      <a:schemeClr val="accent5"/>
    </dgm:linClrLst>
    <dgm:effectClrLst/>
    <dgm:txLinClrLst/>
    <dgm:txFillClrLst meth="repeat">
      <a:schemeClr val="dk1"/>
    </dgm:txFillClrLst>
    <dgm:txEffectClrLst/>
  </dgm:styleLbl>
  <dgm:styleLbl name="fgAccFollowNode1">
    <dgm:fillClrLst>
      <a:schemeClr val="accent4">
        <a:tint val="40000"/>
        <a:alpha val="90000"/>
      </a:schemeClr>
      <a:schemeClr val="accent5">
        <a:tint val="40000"/>
        <a:alpha val="90000"/>
      </a:schemeClr>
    </dgm:fillClrLst>
    <dgm:linClrLst>
      <a:schemeClr val="accent4">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4">
        <a:tint val="40000"/>
        <a:alpha val="90000"/>
      </a:schemeClr>
      <a:schemeClr val="accent5">
        <a:tint val="40000"/>
        <a:alpha val="90000"/>
      </a:schemeClr>
    </dgm:fillClrLst>
    <dgm:linClrLst>
      <a:schemeClr val="accent4">
        <a:tint val="40000"/>
        <a:alpha val="90000"/>
      </a:schemeClr>
      <a:schemeClr val="accent5">
        <a:tint val="40000"/>
        <a:alpha val="90000"/>
      </a:schemeClr>
    </dgm:linClrLst>
    <dgm:effectClrLst/>
    <dgm:txLinClrLst/>
    <dgm:txFillClrLst meth="repeat">
      <a:schemeClr val="dk1"/>
    </dgm:txFillClrLst>
    <dgm:txEffectClrLst/>
  </dgm:styleLbl>
  <dgm:styleLbl name="bgAccFollowNode1">
    <dgm:fillClrLst>
      <a:schemeClr val="accent4">
        <a:tint val="40000"/>
        <a:alpha val="90000"/>
      </a:schemeClr>
      <a:schemeClr val="accent5">
        <a:tint val="40000"/>
        <a:alpha val="90000"/>
      </a:schemeClr>
    </dgm:fillClrLst>
    <dgm:linClrLst>
      <a:schemeClr val="accent4">
        <a:tint val="40000"/>
        <a:alpha val="90000"/>
      </a:schemeClr>
      <a:schemeClr val="accent5">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3"/>
    </dgm:linClrLst>
    <dgm:effectClrLst/>
    <dgm:txLinClrLst/>
    <dgm:txFillClrLst meth="repeat">
      <a:schemeClr val="dk1"/>
    </dgm:txFillClrLst>
    <dgm:txEffectClrLst/>
  </dgm:styleLbl>
  <dgm:styleLbl name="fgAcc2">
    <dgm:fillClrLst meth="repeat">
      <a:schemeClr val="lt1">
        <a:alpha val="90000"/>
      </a:schemeClr>
    </dgm:fillClrLst>
    <dgm:linClrLst>
      <a:schemeClr val="accent5"/>
    </dgm:linClrLst>
    <dgm:effectClrLst/>
    <dgm:txLinClrLst/>
    <dgm:txFillClrLst meth="repeat">
      <a:schemeClr val="dk1"/>
    </dgm:txFillClrLst>
    <dgm:txEffectClrLst/>
  </dgm:styleLbl>
  <dgm:styleLbl name="fgAcc3">
    <dgm:fillClrLst meth="repeat">
      <a:schemeClr val="lt1">
        <a:alpha val="90000"/>
      </a:schemeClr>
    </dgm:fillClrLst>
    <dgm:linClrLst>
      <a:schemeClr val="accent6"/>
    </dgm:linClrLst>
    <dgm:effectClrLst/>
    <dgm:txLinClrLst/>
    <dgm:txFillClrLst meth="repeat">
      <a:schemeClr val="dk1"/>
    </dgm:txFillClrLst>
    <dgm:txEffectClrLst/>
  </dgm:styleLbl>
  <dgm:styleLbl name="fgAcc4">
    <dgm:fillClrLst meth="repeat">
      <a:schemeClr val="lt1">
        <a:alpha val="90000"/>
      </a:schemeClr>
    </dgm:fillClrLst>
    <dgm:linClrLst>
      <a:schemeClr val="accent1"/>
    </dgm:linClrLst>
    <dgm:effectClrLst/>
    <dgm:txLinClrLst/>
    <dgm:txFillClrLst meth="repeat">
      <a:schemeClr val="dk1"/>
    </dgm:txFillClrLst>
    <dgm:txEffectClrLst/>
  </dgm:styleLbl>
  <dgm:styleLbl name="bgShp">
    <dgm:fillClrLst meth="repeat">
      <a:schemeClr val="accent4">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4">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4">
        <a:tint val="50000"/>
        <a:alpha val="40000"/>
      </a:schemeClr>
    </dgm:fillClrLst>
    <dgm:linClrLst meth="repeat">
      <a:schemeClr val="accent4"/>
    </dgm:linClrLst>
    <dgm:effectClrLst/>
    <dgm:txLinClrLst/>
    <dgm:txFillClrLst meth="repeat">
      <a:schemeClr val="lt1"/>
    </dgm:txFillClrLst>
    <dgm:txEffectClrLst/>
  </dgm:styleLbl>
  <dgm:styleLbl name="fgShp">
    <dgm:fillClrLst meth="repeat">
      <a:schemeClr val="accent4">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xml><?xml version="1.0" encoding="utf-8"?>
<dgm:colorsDef xmlns:dgm="http://schemas.openxmlformats.org/drawingml/2006/diagram" xmlns:a="http://schemas.openxmlformats.org/drawingml/2006/main" uniqueId="urn:microsoft.com/office/officeart/2005/8/colors/colorful3">
  <dgm:title val=""/>
  <dgm:desc val=""/>
  <dgm:catLst>
    <dgm:cat type="colorful" pri="10300"/>
  </dgm:catLst>
  <dgm:styleLbl name="node0">
    <dgm:fillClrLst meth="repeat">
      <a:schemeClr val="accent2"/>
    </dgm:fillClrLst>
    <dgm:linClrLst meth="repeat">
      <a:schemeClr val="lt1"/>
    </dgm:linClrLst>
    <dgm:effectClrLst/>
    <dgm:txLinClrLst/>
    <dgm:txFillClrLst/>
    <dgm:txEffectClrLst/>
  </dgm:styleLbl>
  <dgm:styleLbl name="node1">
    <dgm:fillClrLst>
      <a:schemeClr val="accent3"/>
      <a:schemeClr val="accent4"/>
    </dgm:fillClrLst>
    <dgm:linClrLst meth="repeat">
      <a:schemeClr val="lt1"/>
    </dgm:linClrLst>
    <dgm:effectClrLst/>
    <dgm:txLinClrLst/>
    <dgm:txFillClrLst/>
    <dgm:txEffectClrLst/>
  </dgm:styleLbl>
  <dgm:styleLbl name="alignNode1">
    <dgm:fillClrLst>
      <a:schemeClr val="accent3"/>
      <a:schemeClr val="accent4"/>
    </dgm:fillClrLst>
    <dgm:linClrLst>
      <a:schemeClr val="accent3"/>
      <a:schemeClr val="accent4"/>
    </dgm:linClrLst>
    <dgm:effectClrLst/>
    <dgm:txLinClrLst/>
    <dgm:txFillClrLst/>
    <dgm:txEffectClrLst/>
  </dgm:styleLbl>
  <dgm:styleLbl name="lnNode1">
    <dgm:fillClrLst>
      <a:schemeClr val="accent3"/>
      <a:schemeClr val="accent4"/>
    </dgm:fillClrLst>
    <dgm:linClrLst meth="repeat">
      <a:schemeClr val="lt1"/>
    </dgm:linClrLst>
    <dgm:effectClrLst/>
    <dgm:txLinClrLst/>
    <dgm:txFillClrLst/>
    <dgm:txEffectClrLst/>
  </dgm:styleLbl>
  <dgm:styleLbl name="vennNode1">
    <dgm:fillClrLst>
      <a:schemeClr val="accent3">
        <a:alpha val="50000"/>
      </a:schemeClr>
      <a:schemeClr val="accent4">
        <a:alpha val="50000"/>
      </a:schemeClr>
    </dgm:fillClrLst>
    <dgm:linClrLst meth="repeat">
      <a:schemeClr val="lt1"/>
    </dgm:linClrLst>
    <dgm:effectClrLst/>
    <dgm:txLinClrLst/>
    <dgm:txFillClrLst/>
    <dgm:txEffectClrLst/>
  </dgm:styleLbl>
  <dgm:styleLbl name="node2">
    <dgm:fillClrLst>
      <a:schemeClr val="accent4"/>
    </dgm:fillClrLst>
    <dgm:linClrLst meth="repeat">
      <a:schemeClr val="lt1"/>
    </dgm:linClrLst>
    <dgm:effectClrLst/>
    <dgm:txLinClrLst/>
    <dgm:txFillClrLst/>
    <dgm:txEffectClrLst/>
  </dgm:styleLbl>
  <dgm:styleLbl name="node3">
    <dgm:fillClrLst>
      <a:schemeClr val="accent5"/>
    </dgm:fillClrLst>
    <dgm:linClrLst meth="repeat">
      <a:schemeClr val="lt1"/>
    </dgm:linClrLst>
    <dgm:effectClrLst/>
    <dgm:txLinClrLst/>
    <dgm:txFillClrLst/>
    <dgm:txEffectClrLst/>
  </dgm:styleLbl>
  <dgm:styleLbl name="node4">
    <dgm:fillClrLst>
      <a:schemeClr val="accent6"/>
    </dgm:fillClrLst>
    <dgm:linClrLst meth="repeat">
      <a:schemeClr val="lt1"/>
    </dgm:linClrLst>
    <dgm:effectClrLst/>
    <dgm:txLinClrLst/>
    <dgm:txFillClrLst/>
    <dgm:txEffectClrLst/>
  </dgm:styleLbl>
  <dgm:styleLbl name="fgImgPlace1">
    <dgm:fillClrLst>
      <a:schemeClr val="accent3">
        <a:tint val="50000"/>
      </a:schemeClr>
      <a:schemeClr val="accent4">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3">
        <a:tint val="50000"/>
      </a:schemeClr>
      <a:schemeClr val="accent4">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3">
        <a:tint val="50000"/>
      </a:schemeClr>
      <a:schemeClr val="accent4">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3"/>
      <a:schemeClr val="accent4"/>
    </dgm:fillClrLst>
    <dgm:linClrLst meth="repeat">
      <a:schemeClr val="lt1"/>
    </dgm:linClrLst>
    <dgm:effectClrLst/>
    <dgm:txLinClrLst/>
    <dgm:txFillClrLst/>
    <dgm:txEffectClrLst/>
  </dgm:styleLbl>
  <dgm:styleLbl name="fgSibTrans2D1">
    <dgm:fillClrLst>
      <a:schemeClr val="accent3"/>
      <a:schemeClr val="accent4"/>
    </dgm:fillClrLst>
    <dgm:linClrLst meth="repeat">
      <a:schemeClr val="lt1"/>
    </dgm:linClrLst>
    <dgm:effectClrLst/>
    <dgm:txLinClrLst/>
    <dgm:txFillClrLst meth="repeat">
      <a:schemeClr val="lt1"/>
    </dgm:txFillClrLst>
    <dgm:txEffectClrLst/>
  </dgm:styleLbl>
  <dgm:styleLbl name="bgSibTrans2D1">
    <dgm:fillClrLst>
      <a:schemeClr val="accent3"/>
      <a:schemeClr val="accent4"/>
    </dgm:fillClrLst>
    <dgm:linClrLst meth="repeat">
      <a:schemeClr val="lt1"/>
    </dgm:linClrLst>
    <dgm:effectClrLst/>
    <dgm:txLinClrLst/>
    <dgm:txFillClrLst meth="repeat">
      <a:schemeClr val="lt1"/>
    </dgm:txFillClrLst>
    <dgm:txEffectClrLst/>
  </dgm:styleLbl>
  <dgm:styleLbl name="sibTrans1D1">
    <dgm:fillClrLst/>
    <dgm:linClrLst>
      <a:schemeClr val="accent3"/>
      <a:schemeClr val="accent4"/>
    </dgm:linClrLst>
    <dgm:effectClrLst/>
    <dgm:txLinClrLst/>
    <dgm:txFillClrLst meth="repeat">
      <a:schemeClr val="tx1"/>
    </dgm:txFillClrLst>
    <dgm:txEffectClrLst/>
  </dgm:styleLbl>
  <dgm:styleLbl name="callout">
    <dgm:fillClrLst meth="repeat">
      <a:schemeClr val="accent3"/>
    </dgm:fillClrLst>
    <dgm:linClrLst meth="repeat">
      <a:schemeClr val="accent3">
        <a:tint val="50000"/>
      </a:schemeClr>
    </dgm:linClrLst>
    <dgm:effectClrLst/>
    <dgm:txLinClrLst/>
    <dgm:txFillClrLst meth="repeat">
      <a:schemeClr val="tx1"/>
    </dgm:txFillClrLst>
    <dgm:txEffectClrLst/>
  </dgm:styleLbl>
  <dgm:styleLbl name="asst0">
    <dgm:fillClrLst meth="repeat">
      <a:schemeClr val="accent3"/>
    </dgm:fillClrLst>
    <dgm:linClrLst meth="repeat">
      <a:schemeClr val="lt1">
        <a:shade val="80000"/>
      </a:schemeClr>
    </dgm:linClrLst>
    <dgm:effectClrLst/>
    <dgm:txLinClrLst/>
    <dgm:txFillClrLst/>
    <dgm:txEffectClrLst/>
  </dgm:styleLbl>
  <dgm:styleLbl name="asst1">
    <dgm:fillClrLst meth="repeat">
      <a:schemeClr val="accent4"/>
    </dgm:fillClrLst>
    <dgm:linClrLst meth="repeat">
      <a:schemeClr val="lt1">
        <a:shade val="80000"/>
      </a:schemeClr>
    </dgm:linClrLst>
    <dgm:effectClrLst/>
    <dgm:txLinClrLst/>
    <dgm:txFillClrLst/>
    <dgm:txEffectClrLst/>
  </dgm:styleLbl>
  <dgm:styleLbl name="asst2">
    <dgm:fillClrLst>
      <a:schemeClr val="accent5"/>
    </dgm:fillClrLst>
    <dgm:linClrLst meth="repeat">
      <a:schemeClr val="lt1"/>
    </dgm:linClrLst>
    <dgm:effectClrLst/>
    <dgm:txLinClrLst/>
    <dgm:txFillClrLst/>
    <dgm:txEffectClrLst/>
  </dgm:styleLbl>
  <dgm:styleLbl name="asst3">
    <dgm:fillClrLst>
      <a:schemeClr val="accent6"/>
    </dgm:fillClrLst>
    <dgm:linClrLst meth="repeat">
      <a:schemeClr val="lt1"/>
    </dgm:linClrLst>
    <dgm:effectClrLst/>
    <dgm:txLinClrLst/>
    <dgm:txFillClrLst/>
    <dgm:txEffectClrLst/>
  </dgm:styleLbl>
  <dgm:styleLbl name="asst4">
    <dgm:fillClrLst>
      <a:schemeClr val="accent1"/>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3"/>
    </dgm:fillClrLst>
    <dgm:linClrLst meth="repeat">
      <a:schemeClr val="accent3"/>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4"/>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5"/>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6"/>
    </dgm:linClrLst>
    <dgm:effectClrLst/>
    <dgm:txLinClrLst/>
    <dgm:txFillClrLst meth="repeat">
      <a:schemeClr val="tx1"/>
    </dgm:txFillClrLst>
    <dgm:txEffectClrLst/>
  </dgm:styleLbl>
  <dgm:styleLbl name="fg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conFg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align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solidFgAcc1">
    <dgm:fillClrLst meth="repeat">
      <a:schemeClr val="lt1"/>
    </dgm:fillClrLst>
    <dgm:linClrLst>
      <a:schemeClr val="accent3"/>
      <a:schemeClr val="accent4"/>
    </dgm:linClrLst>
    <dgm:effectClrLst/>
    <dgm:txLinClrLst/>
    <dgm:txFillClrLst meth="repeat">
      <a:schemeClr val="dk1"/>
    </dgm:txFillClrLst>
    <dgm:txEffectClrLst/>
  </dgm:styleLbl>
  <dgm:styleLbl name="solidAlignAcc1">
    <dgm:fillClrLst meth="repeat">
      <a:schemeClr val="lt1"/>
    </dgm:fillClrLst>
    <dgm:linClrLst>
      <a:schemeClr val="accent3"/>
      <a:schemeClr val="accent4"/>
    </dgm:linClrLst>
    <dgm:effectClrLst/>
    <dgm:txLinClrLst/>
    <dgm:txFillClrLst meth="repeat">
      <a:schemeClr val="dk1"/>
    </dgm:txFillClrLst>
    <dgm:txEffectClrLst/>
  </dgm:styleLbl>
  <dgm:styleLbl name="solidBgAcc1">
    <dgm:fillClrLst meth="repeat">
      <a:schemeClr val="lt1"/>
    </dgm:fillClrLst>
    <dgm:linClrLst>
      <a:schemeClr val="accent3"/>
      <a:schemeClr val="accent4"/>
    </dgm:linClrLst>
    <dgm:effectClrLst/>
    <dgm:txLinClrLst/>
    <dgm:txFillClrLst meth="repeat">
      <a:schemeClr val="dk1"/>
    </dgm:txFillClrLst>
    <dgm:txEffectClrLst/>
  </dgm:styleLbl>
  <dgm:styleLbl name="fgAccFollowNode1">
    <dgm:fillClrLst>
      <a:schemeClr val="accent3">
        <a:tint val="40000"/>
        <a:alpha val="90000"/>
      </a:schemeClr>
      <a:schemeClr val="accent4">
        <a:tint val="40000"/>
        <a:alpha val="90000"/>
      </a:schemeClr>
    </dgm:fillClrLst>
    <dgm:linClrLst>
      <a:schemeClr val="accent3">
        <a:tint val="40000"/>
        <a:alpha val="90000"/>
      </a:schemeClr>
      <a:schemeClr val="accent4">
        <a:tint val="40000"/>
        <a:alpha val="90000"/>
      </a:schemeClr>
    </dgm:linClrLst>
    <dgm:effectClrLst/>
    <dgm:txLinClrLst/>
    <dgm:txFillClrLst meth="repeat">
      <a:schemeClr val="dk1"/>
    </dgm:txFillClrLst>
    <dgm:txEffectClrLst/>
  </dgm:styleLbl>
  <dgm:styleLbl name="alignAccFollowNode1">
    <dgm:fillClrLst>
      <a:schemeClr val="accent3">
        <a:tint val="40000"/>
        <a:alpha val="90000"/>
      </a:schemeClr>
      <a:schemeClr val="accent4">
        <a:tint val="40000"/>
        <a:alpha val="90000"/>
      </a:schemeClr>
    </dgm:fillClrLst>
    <dgm:linClrLst>
      <a:schemeClr val="accent3">
        <a:tint val="40000"/>
        <a:alpha val="90000"/>
      </a:schemeClr>
      <a:schemeClr val="accent4">
        <a:tint val="40000"/>
        <a:alpha val="90000"/>
      </a:schemeClr>
    </dgm:linClrLst>
    <dgm:effectClrLst/>
    <dgm:txLinClrLst/>
    <dgm:txFillClrLst meth="repeat">
      <a:schemeClr val="dk1"/>
    </dgm:txFillClrLst>
    <dgm:txEffectClrLst/>
  </dgm:styleLbl>
  <dgm:styleLbl name="bgAccFollowNode1">
    <dgm:fillClrLst>
      <a:schemeClr val="accent3">
        <a:tint val="40000"/>
        <a:alpha val="90000"/>
      </a:schemeClr>
      <a:schemeClr val="accent4">
        <a:tint val="40000"/>
        <a:alpha val="90000"/>
      </a:schemeClr>
    </dgm:fillClrLst>
    <dgm:linClrLst>
      <a:schemeClr val="accent3">
        <a:tint val="40000"/>
        <a:alpha val="90000"/>
      </a:schemeClr>
      <a:schemeClr val="accent4">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2"/>
    </dgm:linClrLst>
    <dgm:effectClrLst/>
    <dgm:txLinClrLst/>
    <dgm:txFillClrLst meth="repeat">
      <a:schemeClr val="dk1"/>
    </dgm:txFillClrLst>
    <dgm:txEffectClrLst/>
  </dgm:styleLbl>
  <dgm:styleLbl name="fgAcc2">
    <dgm:fillClrLst meth="repeat">
      <a:schemeClr val="lt1">
        <a:alpha val="90000"/>
      </a:schemeClr>
    </dgm:fillClrLst>
    <dgm:linClrLst>
      <a:schemeClr val="accent4"/>
    </dgm:linClrLst>
    <dgm:effectClrLst/>
    <dgm:txLinClrLst/>
    <dgm:txFillClrLst meth="repeat">
      <a:schemeClr val="dk1"/>
    </dgm:txFillClrLst>
    <dgm:txEffectClrLst/>
  </dgm:styleLbl>
  <dgm:styleLbl name="fgAcc3">
    <dgm:fillClrLst meth="repeat">
      <a:schemeClr val="lt1">
        <a:alpha val="90000"/>
      </a:schemeClr>
    </dgm:fillClrLst>
    <dgm:linClrLst>
      <a:schemeClr val="accent5"/>
    </dgm:linClrLst>
    <dgm:effectClrLst/>
    <dgm:txLinClrLst/>
    <dgm:txFillClrLst meth="repeat">
      <a:schemeClr val="dk1"/>
    </dgm:txFillClrLst>
    <dgm:txEffectClrLst/>
  </dgm:styleLbl>
  <dgm:styleLbl name="fgAcc4">
    <dgm:fillClrLst meth="repeat">
      <a:schemeClr val="lt1">
        <a:alpha val="90000"/>
      </a:schemeClr>
    </dgm:fillClrLst>
    <dgm:linClrLst>
      <a:schemeClr val="accent6"/>
    </dgm:linClrLst>
    <dgm:effectClrLst/>
    <dgm:txLinClrLst/>
    <dgm:txFillClrLst meth="repeat">
      <a:schemeClr val="dk1"/>
    </dgm:txFillClrLst>
    <dgm:txEffectClrLst/>
  </dgm:styleLbl>
  <dgm:styleLbl name="bgShp">
    <dgm:fillClrLst meth="repeat">
      <a:schemeClr val="accent3">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3">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3"/>
    </dgm:linClrLst>
    <dgm:effectClrLst/>
    <dgm:txLinClrLst/>
    <dgm:txFillClrLst meth="repeat">
      <a:schemeClr val="lt1"/>
    </dgm:txFillClrLst>
    <dgm:txEffectClrLst/>
  </dgm:styleLbl>
  <dgm:styleLbl name="fgShp">
    <dgm:fillClrLst meth="repeat">
      <a:schemeClr val="accent3">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0.xml><?xml version="1.0" encoding="utf-8"?>
<dgm:colorsDef xmlns:dgm="http://schemas.openxmlformats.org/drawingml/2006/diagram" xmlns:a="http://schemas.openxmlformats.org/drawingml/2006/main" uniqueId="urn:microsoft.com/office/officeart/2005/8/colors/colorful4">
  <dgm:title val=""/>
  <dgm:desc val=""/>
  <dgm:catLst>
    <dgm:cat type="colorful" pri="10400"/>
  </dgm:catLst>
  <dgm:styleLbl name="node0">
    <dgm:fillClrLst meth="repeat">
      <a:schemeClr val="accent3"/>
    </dgm:fillClrLst>
    <dgm:linClrLst meth="repeat">
      <a:schemeClr val="lt1"/>
    </dgm:linClrLst>
    <dgm:effectClrLst/>
    <dgm:txLinClrLst/>
    <dgm:txFillClrLst/>
    <dgm:txEffectClrLst/>
  </dgm:styleLbl>
  <dgm:styleLbl name="node1">
    <dgm:fillClrLst>
      <a:schemeClr val="accent4"/>
      <a:schemeClr val="accent5"/>
    </dgm:fillClrLst>
    <dgm:linClrLst meth="repeat">
      <a:schemeClr val="lt1"/>
    </dgm:linClrLst>
    <dgm:effectClrLst/>
    <dgm:txLinClrLst/>
    <dgm:txFillClrLst/>
    <dgm:txEffectClrLst/>
  </dgm:styleLbl>
  <dgm:styleLbl name="alignNode1">
    <dgm:fillClrLst>
      <a:schemeClr val="accent4"/>
      <a:schemeClr val="accent5"/>
    </dgm:fillClrLst>
    <dgm:linClrLst>
      <a:schemeClr val="accent4"/>
      <a:schemeClr val="accent5"/>
    </dgm:linClrLst>
    <dgm:effectClrLst/>
    <dgm:txLinClrLst/>
    <dgm:txFillClrLst/>
    <dgm:txEffectClrLst/>
  </dgm:styleLbl>
  <dgm:styleLbl name="lnNode1">
    <dgm:fillClrLst>
      <a:schemeClr val="accent4"/>
      <a:schemeClr val="accent5"/>
    </dgm:fillClrLst>
    <dgm:linClrLst meth="repeat">
      <a:schemeClr val="lt1"/>
    </dgm:linClrLst>
    <dgm:effectClrLst/>
    <dgm:txLinClrLst/>
    <dgm:txFillClrLst/>
    <dgm:txEffectClrLst/>
  </dgm:styleLbl>
  <dgm:styleLbl name="vennNode1">
    <dgm:fillClrLst>
      <a:schemeClr val="accent4">
        <a:alpha val="50000"/>
      </a:schemeClr>
      <a:schemeClr val="accent5">
        <a:alpha val="50000"/>
      </a:schemeClr>
    </dgm:fillClrLst>
    <dgm:linClrLst meth="repeat">
      <a:schemeClr val="lt1"/>
    </dgm:linClrLst>
    <dgm:effectClrLst/>
    <dgm:txLinClrLst/>
    <dgm:txFillClrLst/>
    <dgm:txEffectClrLst/>
  </dgm:styleLbl>
  <dgm:styleLbl name="node2">
    <dgm:fillClrLst>
      <a:schemeClr val="accent5"/>
    </dgm:fillClrLst>
    <dgm:linClrLst meth="repeat">
      <a:schemeClr val="lt1"/>
    </dgm:linClrLst>
    <dgm:effectClrLst/>
    <dgm:txLinClrLst/>
    <dgm:txFillClrLst/>
    <dgm:txEffectClrLst/>
  </dgm:styleLbl>
  <dgm:styleLbl name="node3">
    <dgm:fillClrLst>
      <a:schemeClr val="accent6"/>
    </dgm:fillClrLst>
    <dgm:linClrLst meth="repeat">
      <a:schemeClr val="lt1"/>
    </dgm:linClrLst>
    <dgm:effectClrLst/>
    <dgm:txLinClrLst/>
    <dgm:txFillClrLst/>
    <dgm:txEffectClrLst/>
  </dgm:styleLbl>
  <dgm:styleLbl name="node4">
    <dgm:fillClrLst>
      <a:schemeClr val="accent1"/>
    </dgm:fillClrLst>
    <dgm:linClrLst meth="repeat">
      <a:schemeClr val="lt1"/>
    </dgm:linClrLst>
    <dgm:effectClrLst/>
    <dgm:txLinClrLst/>
    <dgm:txFillClrLst/>
    <dgm:txEffectClrLst/>
  </dgm:styleLbl>
  <dgm:styleLbl name="fgImgPlace1">
    <dgm:fillClrLst>
      <a:schemeClr val="accent4">
        <a:tint val="50000"/>
      </a:schemeClr>
      <a:schemeClr val="accent5">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4">
        <a:tint val="50000"/>
      </a:schemeClr>
      <a:schemeClr val="accent5">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4">
        <a:tint val="50000"/>
      </a:schemeClr>
      <a:schemeClr val="accent5">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4"/>
      <a:schemeClr val="accent5"/>
    </dgm:fillClrLst>
    <dgm:linClrLst meth="repeat">
      <a:schemeClr val="lt1"/>
    </dgm:linClrLst>
    <dgm:effectClrLst/>
    <dgm:txLinClrLst/>
    <dgm:txFillClrLst/>
    <dgm:txEffectClrLst/>
  </dgm:styleLbl>
  <dgm:styleLbl name="fgSibTrans2D1">
    <dgm:fillClrLst>
      <a:schemeClr val="accent4"/>
      <a:schemeClr val="accent5"/>
    </dgm:fillClrLst>
    <dgm:linClrLst meth="repeat">
      <a:schemeClr val="lt1"/>
    </dgm:linClrLst>
    <dgm:effectClrLst/>
    <dgm:txLinClrLst/>
    <dgm:txFillClrLst meth="repeat">
      <a:schemeClr val="lt1"/>
    </dgm:txFillClrLst>
    <dgm:txEffectClrLst/>
  </dgm:styleLbl>
  <dgm:styleLbl name="bgSibTrans2D1">
    <dgm:fillClrLst>
      <a:schemeClr val="accent4"/>
      <a:schemeClr val="accent5"/>
    </dgm:fillClrLst>
    <dgm:linClrLst meth="repeat">
      <a:schemeClr val="lt1"/>
    </dgm:linClrLst>
    <dgm:effectClrLst/>
    <dgm:txLinClrLst/>
    <dgm:txFillClrLst meth="repeat">
      <a:schemeClr val="lt1"/>
    </dgm:txFillClrLst>
    <dgm:txEffectClrLst/>
  </dgm:styleLbl>
  <dgm:styleLbl name="sibTrans1D1">
    <dgm:fillClrLst/>
    <dgm:linClrLst>
      <a:schemeClr val="accent4"/>
      <a:schemeClr val="accent5"/>
    </dgm:linClrLst>
    <dgm:effectClrLst/>
    <dgm:txLinClrLst/>
    <dgm:txFillClrLst meth="repeat">
      <a:schemeClr val="tx1"/>
    </dgm:txFillClrLst>
    <dgm:txEffectClrLst/>
  </dgm:styleLbl>
  <dgm:styleLbl name="callout">
    <dgm:fillClrLst meth="repeat">
      <a:schemeClr val="accent4"/>
    </dgm:fillClrLst>
    <dgm:linClrLst meth="repeat">
      <a:schemeClr val="accent4">
        <a:tint val="50000"/>
      </a:schemeClr>
    </dgm:linClrLst>
    <dgm:effectClrLst/>
    <dgm:txLinClrLst/>
    <dgm:txFillClrLst meth="repeat">
      <a:schemeClr val="tx1"/>
    </dgm:txFillClrLst>
    <dgm:txEffectClrLst/>
  </dgm:styleLbl>
  <dgm:styleLbl name="asst0">
    <dgm:fillClrLst meth="repeat">
      <a:schemeClr val="accent4"/>
    </dgm:fillClrLst>
    <dgm:linClrLst meth="repeat">
      <a:schemeClr val="lt1">
        <a:shade val="80000"/>
      </a:schemeClr>
    </dgm:linClrLst>
    <dgm:effectClrLst/>
    <dgm:txLinClrLst/>
    <dgm:txFillClrLst/>
    <dgm:txEffectClrLst/>
  </dgm:styleLbl>
  <dgm:styleLbl name="asst1">
    <dgm:fillClrLst meth="repeat">
      <a:schemeClr val="accent5"/>
    </dgm:fillClrLst>
    <dgm:linClrLst meth="repeat">
      <a:schemeClr val="lt1">
        <a:shade val="80000"/>
      </a:schemeClr>
    </dgm:linClrLst>
    <dgm:effectClrLst/>
    <dgm:txLinClrLst/>
    <dgm:txFillClrLst/>
    <dgm:txEffectClrLst/>
  </dgm:styleLbl>
  <dgm:styleLbl name="asst2">
    <dgm:fillClrLst>
      <a:schemeClr val="accent6"/>
    </dgm:fillClrLst>
    <dgm:linClrLst meth="repeat">
      <a:schemeClr val="lt1"/>
    </dgm:linClrLst>
    <dgm:effectClrLst/>
    <dgm:txLinClrLst/>
    <dgm:txFillClrLst/>
    <dgm:txEffectClrLst/>
  </dgm:styleLbl>
  <dgm:styleLbl name="asst3">
    <dgm:fillClrLst>
      <a:schemeClr val="accent1"/>
    </dgm:fillClrLst>
    <dgm:linClrLst meth="repeat">
      <a:schemeClr val="lt1"/>
    </dgm:linClrLst>
    <dgm:effectClrLst/>
    <dgm:txLinClrLst/>
    <dgm:txFillClrLst/>
    <dgm:txEffectClrLst/>
  </dgm:styleLbl>
  <dgm:styleLbl name="asst4">
    <dgm:fillClrLst>
      <a:schemeClr val="accent2"/>
    </dgm:fillClrLst>
    <dgm:linClrLst meth="repeat">
      <a:schemeClr val="lt1"/>
    </dgm:linClrLst>
    <dgm:effectClrLst/>
    <dgm:txLinClrLst/>
    <dgm:txFillClrLst/>
    <dgm:txEffectClrLst/>
  </dgm:styleLbl>
  <dgm:styleLbl name="parChTrans2D1">
    <dgm:fillClrLst meth="repeat">
      <a:schemeClr val="accent4"/>
    </dgm:fillClrLst>
    <dgm:linClrLst meth="repeat">
      <a:schemeClr val="lt1"/>
    </dgm:linClrLst>
    <dgm:effectClrLst/>
    <dgm:txLinClrLst/>
    <dgm:txFillClrLst meth="repeat">
      <a:schemeClr val="lt1"/>
    </dgm:txFillClrLst>
    <dgm:txEffectClrLst/>
  </dgm:styleLbl>
  <dgm:styleLbl name="parChTrans2D2">
    <dgm:fillClrLst meth="repeat">
      <a:schemeClr val="accent5"/>
    </dgm:fillClrLst>
    <dgm:linClrLst meth="repeat">
      <a:schemeClr val="lt1"/>
    </dgm:linClrLst>
    <dgm:effectClrLst/>
    <dgm:txLinClrLst/>
    <dgm:txFillClrLst/>
    <dgm:txEffectClrLst/>
  </dgm:styleLbl>
  <dgm:styleLbl name="parChTrans2D3">
    <dgm:fillClrLst meth="repeat">
      <a:schemeClr val="accent5"/>
    </dgm:fillClrLst>
    <dgm:linClrLst meth="repeat">
      <a:schemeClr val="lt1"/>
    </dgm:linClrLst>
    <dgm:effectClrLst/>
    <dgm:txLinClrLst/>
    <dgm:txFillClrLst/>
    <dgm:txEffectClrLst/>
  </dgm:styleLbl>
  <dgm:styleLbl name="parChTrans2D4">
    <dgm:fillClrLst meth="repeat">
      <a:schemeClr val="accent6"/>
    </dgm:fillClrLst>
    <dgm:linClrLst meth="repeat">
      <a:schemeClr val="lt1"/>
    </dgm:linClrLst>
    <dgm:effectClrLst/>
    <dgm:txLinClrLst/>
    <dgm:txFillClrLst meth="repeat">
      <a:schemeClr val="lt1"/>
    </dgm:txFillClrLst>
    <dgm:txEffectClrLst/>
  </dgm:styleLbl>
  <dgm:styleLbl name="parChTrans1D1">
    <dgm:fillClrLst meth="repeat">
      <a:schemeClr val="accent4"/>
    </dgm:fillClrLst>
    <dgm:linClrLst meth="repeat">
      <a:schemeClr val="accent4"/>
    </dgm:linClrLst>
    <dgm:effectClrLst/>
    <dgm:txLinClrLst/>
    <dgm:txFillClrLst meth="repeat">
      <a:schemeClr val="tx1"/>
    </dgm:txFillClrLst>
    <dgm:txEffectClrLst/>
  </dgm:styleLbl>
  <dgm:styleLbl name="parChTrans1D2">
    <dgm:fillClrLst meth="repeat">
      <a:schemeClr val="accent4">
        <a:tint val="90000"/>
      </a:schemeClr>
    </dgm:fillClrLst>
    <dgm:linClrLst meth="repeat">
      <a:schemeClr val="accent5"/>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6"/>
    </dgm:linClrLst>
    <dgm:effectClrLst/>
    <dgm:txLinClrLst/>
    <dgm:txFillClrLst meth="repeat">
      <a:schemeClr val="tx1"/>
    </dgm:txFillClrLst>
    <dgm:txEffectClrLst/>
  </dgm:styleLbl>
  <dgm:styleLbl name="parChTrans1D4">
    <dgm:fillClrLst meth="repeat">
      <a:schemeClr val="accent4">
        <a:tint val="50000"/>
      </a:schemeClr>
    </dgm:fillClrLst>
    <dgm:linClrLst meth="repeat">
      <a:schemeClr val="accent1"/>
    </dgm:linClrLst>
    <dgm:effectClrLst/>
    <dgm:txLinClrLst/>
    <dgm:txFillClrLst meth="repeat">
      <a:schemeClr val="tx1"/>
    </dgm:txFillClrLst>
    <dgm:txEffectClrLst/>
  </dgm:styleLbl>
  <dgm:styleLbl name="fg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conFg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align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4"/>
    </dgm:linClrLst>
    <dgm:effectClrLst/>
    <dgm:txLinClrLst/>
    <dgm:txFillClrLst meth="repeat">
      <a:schemeClr val="dk1"/>
    </dgm:txFillClrLst>
    <dgm:txEffectClrLst/>
  </dgm:styleLbl>
  <dgm:styleLbl name="bg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solidFgAcc1">
    <dgm:fillClrLst meth="repeat">
      <a:schemeClr val="lt1"/>
    </dgm:fillClrLst>
    <dgm:linClrLst>
      <a:schemeClr val="accent4"/>
      <a:schemeClr val="accent5"/>
    </dgm:linClrLst>
    <dgm:effectClrLst/>
    <dgm:txLinClrLst/>
    <dgm:txFillClrLst meth="repeat">
      <a:schemeClr val="dk1"/>
    </dgm:txFillClrLst>
    <dgm:txEffectClrLst/>
  </dgm:styleLbl>
  <dgm:styleLbl name="solidAlignAcc1">
    <dgm:fillClrLst meth="repeat">
      <a:schemeClr val="lt1"/>
    </dgm:fillClrLst>
    <dgm:linClrLst>
      <a:schemeClr val="accent4"/>
      <a:schemeClr val="accent5"/>
    </dgm:linClrLst>
    <dgm:effectClrLst/>
    <dgm:txLinClrLst/>
    <dgm:txFillClrLst meth="repeat">
      <a:schemeClr val="dk1"/>
    </dgm:txFillClrLst>
    <dgm:txEffectClrLst/>
  </dgm:styleLbl>
  <dgm:styleLbl name="solidBgAcc1">
    <dgm:fillClrLst meth="repeat">
      <a:schemeClr val="lt1"/>
    </dgm:fillClrLst>
    <dgm:linClrLst>
      <a:schemeClr val="accent4"/>
      <a:schemeClr val="accent5"/>
    </dgm:linClrLst>
    <dgm:effectClrLst/>
    <dgm:txLinClrLst/>
    <dgm:txFillClrLst meth="repeat">
      <a:schemeClr val="dk1"/>
    </dgm:txFillClrLst>
    <dgm:txEffectClrLst/>
  </dgm:styleLbl>
  <dgm:styleLbl name="fgAccFollowNode1">
    <dgm:fillClrLst>
      <a:schemeClr val="accent4">
        <a:tint val="40000"/>
        <a:alpha val="90000"/>
      </a:schemeClr>
      <a:schemeClr val="accent5">
        <a:tint val="40000"/>
        <a:alpha val="90000"/>
      </a:schemeClr>
    </dgm:fillClrLst>
    <dgm:linClrLst>
      <a:schemeClr val="accent4">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4">
        <a:tint val="40000"/>
        <a:alpha val="90000"/>
      </a:schemeClr>
      <a:schemeClr val="accent5">
        <a:tint val="40000"/>
        <a:alpha val="90000"/>
      </a:schemeClr>
    </dgm:fillClrLst>
    <dgm:linClrLst>
      <a:schemeClr val="accent4">
        <a:tint val="40000"/>
        <a:alpha val="90000"/>
      </a:schemeClr>
      <a:schemeClr val="accent5">
        <a:tint val="40000"/>
        <a:alpha val="90000"/>
      </a:schemeClr>
    </dgm:linClrLst>
    <dgm:effectClrLst/>
    <dgm:txLinClrLst/>
    <dgm:txFillClrLst meth="repeat">
      <a:schemeClr val="dk1"/>
    </dgm:txFillClrLst>
    <dgm:txEffectClrLst/>
  </dgm:styleLbl>
  <dgm:styleLbl name="bgAccFollowNode1">
    <dgm:fillClrLst>
      <a:schemeClr val="accent4">
        <a:tint val="40000"/>
        <a:alpha val="90000"/>
      </a:schemeClr>
      <a:schemeClr val="accent5">
        <a:tint val="40000"/>
        <a:alpha val="90000"/>
      </a:schemeClr>
    </dgm:fillClrLst>
    <dgm:linClrLst>
      <a:schemeClr val="accent4">
        <a:tint val="40000"/>
        <a:alpha val="90000"/>
      </a:schemeClr>
      <a:schemeClr val="accent5">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3"/>
    </dgm:linClrLst>
    <dgm:effectClrLst/>
    <dgm:txLinClrLst/>
    <dgm:txFillClrLst meth="repeat">
      <a:schemeClr val="dk1"/>
    </dgm:txFillClrLst>
    <dgm:txEffectClrLst/>
  </dgm:styleLbl>
  <dgm:styleLbl name="fgAcc2">
    <dgm:fillClrLst meth="repeat">
      <a:schemeClr val="lt1">
        <a:alpha val="90000"/>
      </a:schemeClr>
    </dgm:fillClrLst>
    <dgm:linClrLst>
      <a:schemeClr val="accent5"/>
    </dgm:linClrLst>
    <dgm:effectClrLst/>
    <dgm:txLinClrLst/>
    <dgm:txFillClrLst meth="repeat">
      <a:schemeClr val="dk1"/>
    </dgm:txFillClrLst>
    <dgm:txEffectClrLst/>
  </dgm:styleLbl>
  <dgm:styleLbl name="fgAcc3">
    <dgm:fillClrLst meth="repeat">
      <a:schemeClr val="lt1">
        <a:alpha val="90000"/>
      </a:schemeClr>
    </dgm:fillClrLst>
    <dgm:linClrLst>
      <a:schemeClr val="accent6"/>
    </dgm:linClrLst>
    <dgm:effectClrLst/>
    <dgm:txLinClrLst/>
    <dgm:txFillClrLst meth="repeat">
      <a:schemeClr val="dk1"/>
    </dgm:txFillClrLst>
    <dgm:txEffectClrLst/>
  </dgm:styleLbl>
  <dgm:styleLbl name="fgAcc4">
    <dgm:fillClrLst meth="repeat">
      <a:schemeClr val="lt1">
        <a:alpha val="90000"/>
      </a:schemeClr>
    </dgm:fillClrLst>
    <dgm:linClrLst>
      <a:schemeClr val="accent1"/>
    </dgm:linClrLst>
    <dgm:effectClrLst/>
    <dgm:txLinClrLst/>
    <dgm:txFillClrLst meth="repeat">
      <a:schemeClr val="dk1"/>
    </dgm:txFillClrLst>
    <dgm:txEffectClrLst/>
  </dgm:styleLbl>
  <dgm:styleLbl name="bgShp">
    <dgm:fillClrLst meth="repeat">
      <a:schemeClr val="accent4">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4">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4">
        <a:tint val="50000"/>
        <a:alpha val="40000"/>
      </a:schemeClr>
    </dgm:fillClrLst>
    <dgm:linClrLst meth="repeat">
      <a:schemeClr val="accent4"/>
    </dgm:linClrLst>
    <dgm:effectClrLst/>
    <dgm:txLinClrLst/>
    <dgm:txFillClrLst meth="repeat">
      <a:schemeClr val="lt1"/>
    </dgm:txFillClrLst>
    <dgm:txEffectClrLst/>
  </dgm:styleLbl>
  <dgm:styleLbl name="fgShp">
    <dgm:fillClrLst meth="repeat">
      <a:schemeClr val="accent4">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1.xml><?xml version="1.0" encoding="utf-8"?>
<dgm:colorsDef xmlns:dgm="http://schemas.openxmlformats.org/drawingml/2006/diagram" xmlns:a="http://schemas.openxmlformats.org/drawingml/2006/main" uniqueId="urn:microsoft.com/office/officeart/2005/8/colors/colorful4">
  <dgm:title val=""/>
  <dgm:desc val=""/>
  <dgm:catLst>
    <dgm:cat type="colorful" pri="10400"/>
  </dgm:catLst>
  <dgm:styleLbl name="node0">
    <dgm:fillClrLst meth="repeat">
      <a:schemeClr val="accent3"/>
    </dgm:fillClrLst>
    <dgm:linClrLst meth="repeat">
      <a:schemeClr val="lt1"/>
    </dgm:linClrLst>
    <dgm:effectClrLst/>
    <dgm:txLinClrLst/>
    <dgm:txFillClrLst/>
    <dgm:txEffectClrLst/>
  </dgm:styleLbl>
  <dgm:styleLbl name="node1">
    <dgm:fillClrLst>
      <a:schemeClr val="accent4"/>
      <a:schemeClr val="accent5"/>
    </dgm:fillClrLst>
    <dgm:linClrLst meth="repeat">
      <a:schemeClr val="lt1"/>
    </dgm:linClrLst>
    <dgm:effectClrLst/>
    <dgm:txLinClrLst/>
    <dgm:txFillClrLst/>
    <dgm:txEffectClrLst/>
  </dgm:styleLbl>
  <dgm:styleLbl name="alignNode1">
    <dgm:fillClrLst>
      <a:schemeClr val="accent4"/>
      <a:schemeClr val="accent5"/>
    </dgm:fillClrLst>
    <dgm:linClrLst>
      <a:schemeClr val="accent4"/>
      <a:schemeClr val="accent5"/>
    </dgm:linClrLst>
    <dgm:effectClrLst/>
    <dgm:txLinClrLst/>
    <dgm:txFillClrLst/>
    <dgm:txEffectClrLst/>
  </dgm:styleLbl>
  <dgm:styleLbl name="lnNode1">
    <dgm:fillClrLst>
      <a:schemeClr val="accent4"/>
      <a:schemeClr val="accent5"/>
    </dgm:fillClrLst>
    <dgm:linClrLst meth="repeat">
      <a:schemeClr val="lt1"/>
    </dgm:linClrLst>
    <dgm:effectClrLst/>
    <dgm:txLinClrLst/>
    <dgm:txFillClrLst/>
    <dgm:txEffectClrLst/>
  </dgm:styleLbl>
  <dgm:styleLbl name="vennNode1">
    <dgm:fillClrLst>
      <a:schemeClr val="accent4">
        <a:alpha val="50000"/>
      </a:schemeClr>
      <a:schemeClr val="accent5">
        <a:alpha val="50000"/>
      </a:schemeClr>
    </dgm:fillClrLst>
    <dgm:linClrLst meth="repeat">
      <a:schemeClr val="lt1"/>
    </dgm:linClrLst>
    <dgm:effectClrLst/>
    <dgm:txLinClrLst/>
    <dgm:txFillClrLst/>
    <dgm:txEffectClrLst/>
  </dgm:styleLbl>
  <dgm:styleLbl name="node2">
    <dgm:fillClrLst>
      <a:schemeClr val="accent5"/>
    </dgm:fillClrLst>
    <dgm:linClrLst meth="repeat">
      <a:schemeClr val="lt1"/>
    </dgm:linClrLst>
    <dgm:effectClrLst/>
    <dgm:txLinClrLst/>
    <dgm:txFillClrLst/>
    <dgm:txEffectClrLst/>
  </dgm:styleLbl>
  <dgm:styleLbl name="node3">
    <dgm:fillClrLst>
      <a:schemeClr val="accent6"/>
    </dgm:fillClrLst>
    <dgm:linClrLst meth="repeat">
      <a:schemeClr val="lt1"/>
    </dgm:linClrLst>
    <dgm:effectClrLst/>
    <dgm:txLinClrLst/>
    <dgm:txFillClrLst/>
    <dgm:txEffectClrLst/>
  </dgm:styleLbl>
  <dgm:styleLbl name="node4">
    <dgm:fillClrLst>
      <a:schemeClr val="accent1"/>
    </dgm:fillClrLst>
    <dgm:linClrLst meth="repeat">
      <a:schemeClr val="lt1"/>
    </dgm:linClrLst>
    <dgm:effectClrLst/>
    <dgm:txLinClrLst/>
    <dgm:txFillClrLst/>
    <dgm:txEffectClrLst/>
  </dgm:styleLbl>
  <dgm:styleLbl name="fgImgPlace1">
    <dgm:fillClrLst>
      <a:schemeClr val="accent4">
        <a:tint val="50000"/>
      </a:schemeClr>
      <a:schemeClr val="accent5">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4">
        <a:tint val="50000"/>
      </a:schemeClr>
      <a:schemeClr val="accent5">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4">
        <a:tint val="50000"/>
      </a:schemeClr>
      <a:schemeClr val="accent5">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4"/>
      <a:schemeClr val="accent5"/>
    </dgm:fillClrLst>
    <dgm:linClrLst meth="repeat">
      <a:schemeClr val="lt1"/>
    </dgm:linClrLst>
    <dgm:effectClrLst/>
    <dgm:txLinClrLst/>
    <dgm:txFillClrLst/>
    <dgm:txEffectClrLst/>
  </dgm:styleLbl>
  <dgm:styleLbl name="fgSibTrans2D1">
    <dgm:fillClrLst>
      <a:schemeClr val="accent4"/>
      <a:schemeClr val="accent5"/>
    </dgm:fillClrLst>
    <dgm:linClrLst meth="repeat">
      <a:schemeClr val="lt1"/>
    </dgm:linClrLst>
    <dgm:effectClrLst/>
    <dgm:txLinClrLst/>
    <dgm:txFillClrLst meth="repeat">
      <a:schemeClr val="lt1"/>
    </dgm:txFillClrLst>
    <dgm:txEffectClrLst/>
  </dgm:styleLbl>
  <dgm:styleLbl name="bgSibTrans2D1">
    <dgm:fillClrLst>
      <a:schemeClr val="accent4"/>
      <a:schemeClr val="accent5"/>
    </dgm:fillClrLst>
    <dgm:linClrLst meth="repeat">
      <a:schemeClr val="lt1"/>
    </dgm:linClrLst>
    <dgm:effectClrLst/>
    <dgm:txLinClrLst/>
    <dgm:txFillClrLst meth="repeat">
      <a:schemeClr val="lt1"/>
    </dgm:txFillClrLst>
    <dgm:txEffectClrLst/>
  </dgm:styleLbl>
  <dgm:styleLbl name="sibTrans1D1">
    <dgm:fillClrLst/>
    <dgm:linClrLst>
      <a:schemeClr val="accent4"/>
      <a:schemeClr val="accent5"/>
    </dgm:linClrLst>
    <dgm:effectClrLst/>
    <dgm:txLinClrLst/>
    <dgm:txFillClrLst meth="repeat">
      <a:schemeClr val="tx1"/>
    </dgm:txFillClrLst>
    <dgm:txEffectClrLst/>
  </dgm:styleLbl>
  <dgm:styleLbl name="callout">
    <dgm:fillClrLst meth="repeat">
      <a:schemeClr val="accent4"/>
    </dgm:fillClrLst>
    <dgm:linClrLst meth="repeat">
      <a:schemeClr val="accent4">
        <a:tint val="50000"/>
      </a:schemeClr>
    </dgm:linClrLst>
    <dgm:effectClrLst/>
    <dgm:txLinClrLst/>
    <dgm:txFillClrLst meth="repeat">
      <a:schemeClr val="tx1"/>
    </dgm:txFillClrLst>
    <dgm:txEffectClrLst/>
  </dgm:styleLbl>
  <dgm:styleLbl name="asst0">
    <dgm:fillClrLst meth="repeat">
      <a:schemeClr val="accent4"/>
    </dgm:fillClrLst>
    <dgm:linClrLst meth="repeat">
      <a:schemeClr val="lt1">
        <a:shade val="80000"/>
      </a:schemeClr>
    </dgm:linClrLst>
    <dgm:effectClrLst/>
    <dgm:txLinClrLst/>
    <dgm:txFillClrLst/>
    <dgm:txEffectClrLst/>
  </dgm:styleLbl>
  <dgm:styleLbl name="asst1">
    <dgm:fillClrLst meth="repeat">
      <a:schemeClr val="accent5"/>
    </dgm:fillClrLst>
    <dgm:linClrLst meth="repeat">
      <a:schemeClr val="lt1">
        <a:shade val="80000"/>
      </a:schemeClr>
    </dgm:linClrLst>
    <dgm:effectClrLst/>
    <dgm:txLinClrLst/>
    <dgm:txFillClrLst/>
    <dgm:txEffectClrLst/>
  </dgm:styleLbl>
  <dgm:styleLbl name="asst2">
    <dgm:fillClrLst>
      <a:schemeClr val="accent6"/>
    </dgm:fillClrLst>
    <dgm:linClrLst meth="repeat">
      <a:schemeClr val="lt1"/>
    </dgm:linClrLst>
    <dgm:effectClrLst/>
    <dgm:txLinClrLst/>
    <dgm:txFillClrLst/>
    <dgm:txEffectClrLst/>
  </dgm:styleLbl>
  <dgm:styleLbl name="asst3">
    <dgm:fillClrLst>
      <a:schemeClr val="accent1"/>
    </dgm:fillClrLst>
    <dgm:linClrLst meth="repeat">
      <a:schemeClr val="lt1"/>
    </dgm:linClrLst>
    <dgm:effectClrLst/>
    <dgm:txLinClrLst/>
    <dgm:txFillClrLst/>
    <dgm:txEffectClrLst/>
  </dgm:styleLbl>
  <dgm:styleLbl name="asst4">
    <dgm:fillClrLst>
      <a:schemeClr val="accent2"/>
    </dgm:fillClrLst>
    <dgm:linClrLst meth="repeat">
      <a:schemeClr val="lt1"/>
    </dgm:linClrLst>
    <dgm:effectClrLst/>
    <dgm:txLinClrLst/>
    <dgm:txFillClrLst/>
    <dgm:txEffectClrLst/>
  </dgm:styleLbl>
  <dgm:styleLbl name="parChTrans2D1">
    <dgm:fillClrLst meth="repeat">
      <a:schemeClr val="accent4"/>
    </dgm:fillClrLst>
    <dgm:linClrLst meth="repeat">
      <a:schemeClr val="lt1"/>
    </dgm:linClrLst>
    <dgm:effectClrLst/>
    <dgm:txLinClrLst/>
    <dgm:txFillClrLst meth="repeat">
      <a:schemeClr val="lt1"/>
    </dgm:txFillClrLst>
    <dgm:txEffectClrLst/>
  </dgm:styleLbl>
  <dgm:styleLbl name="parChTrans2D2">
    <dgm:fillClrLst meth="repeat">
      <a:schemeClr val="accent5"/>
    </dgm:fillClrLst>
    <dgm:linClrLst meth="repeat">
      <a:schemeClr val="lt1"/>
    </dgm:linClrLst>
    <dgm:effectClrLst/>
    <dgm:txLinClrLst/>
    <dgm:txFillClrLst/>
    <dgm:txEffectClrLst/>
  </dgm:styleLbl>
  <dgm:styleLbl name="parChTrans2D3">
    <dgm:fillClrLst meth="repeat">
      <a:schemeClr val="accent5"/>
    </dgm:fillClrLst>
    <dgm:linClrLst meth="repeat">
      <a:schemeClr val="lt1"/>
    </dgm:linClrLst>
    <dgm:effectClrLst/>
    <dgm:txLinClrLst/>
    <dgm:txFillClrLst/>
    <dgm:txEffectClrLst/>
  </dgm:styleLbl>
  <dgm:styleLbl name="parChTrans2D4">
    <dgm:fillClrLst meth="repeat">
      <a:schemeClr val="accent6"/>
    </dgm:fillClrLst>
    <dgm:linClrLst meth="repeat">
      <a:schemeClr val="lt1"/>
    </dgm:linClrLst>
    <dgm:effectClrLst/>
    <dgm:txLinClrLst/>
    <dgm:txFillClrLst meth="repeat">
      <a:schemeClr val="lt1"/>
    </dgm:txFillClrLst>
    <dgm:txEffectClrLst/>
  </dgm:styleLbl>
  <dgm:styleLbl name="parChTrans1D1">
    <dgm:fillClrLst meth="repeat">
      <a:schemeClr val="accent4"/>
    </dgm:fillClrLst>
    <dgm:linClrLst meth="repeat">
      <a:schemeClr val="accent4"/>
    </dgm:linClrLst>
    <dgm:effectClrLst/>
    <dgm:txLinClrLst/>
    <dgm:txFillClrLst meth="repeat">
      <a:schemeClr val="tx1"/>
    </dgm:txFillClrLst>
    <dgm:txEffectClrLst/>
  </dgm:styleLbl>
  <dgm:styleLbl name="parChTrans1D2">
    <dgm:fillClrLst meth="repeat">
      <a:schemeClr val="accent4">
        <a:tint val="90000"/>
      </a:schemeClr>
    </dgm:fillClrLst>
    <dgm:linClrLst meth="repeat">
      <a:schemeClr val="accent5"/>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6"/>
    </dgm:linClrLst>
    <dgm:effectClrLst/>
    <dgm:txLinClrLst/>
    <dgm:txFillClrLst meth="repeat">
      <a:schemeClr val="tx1"/>
    </dgm:txFillClrLst>
    <dgm:txEffectClrLst/>
  </dgm:styleLbl>
  <dgm:styleLbl name="parChTrans1D4">
    <dgm:fillClrLst meth="repeat">
      <a:schemeClr val="accent4">
        <a:tint val="50000"/>
      </a:schemeClr>
    </dgm:fillClrLst>
    <dgm:linClrLst meth="repeat">
      <a:schemeClr val="accent1"/>
    </dgm:linClrLst>
    <dgm:effectClrLst/>
    <dgm:txLinClrLst/>
    <dgm:txFillClrLst meth="repeat">
      <a:schemeClr val="tx1"/>
    </dgm:txFillClrLst>
    <dgm:txEffectClrLst/>
  </dgm:styleLbl>
  <dgm:styleLbl name="fg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conFg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align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4"/>
    </dgm:linClrLst>
    <dgm:effectClrLst/>
    <dgm:txLinClrLst/>
    <dgm:txFillClrLst meth="repeat">
      <a:schemeClr val="dk1"/>
    </dgm:txFillClrLst>
    <dgm:txEffectClrLst/>
  </dgm:styleLbl>
  <dgm:styleLbl name="bg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solidFgAcc1">
    <dgm:fillClrLst meth="repeat">
      <a:schemeClr val="lt1"/>
    </dgm:fillClrLst>
    <dgm:linClrLst>
      <a:schemeClr val="accent4"/>
      <a:schemeClr val="accent5"/>
    </dgm:linClrLst>
    <dgm:effectClrLst/>
    <dgm:txLinClrLst/>
    <dgm:txFillClrLst meth="repeat">
      <a:schemeClr val="dk1"/>
    </dgm:txFillClrLst>
    <dgm:txEffectClrLst/>
  </dgm:styleLbl>
  <dgm:styleLbl name="solidAlignAcc1">
    <dgm:fillClrLst meth="repeat">
      <a:schemeClr val="lt1"/>
    </dgm:fillClrLst>
    <dgm:linClrLst>
      <a:schemeClr val="accent4"/>
      <a:schemeClr val="accent5"/>
    </dgm:linClrLst>
    <dgm:effectClrLst/>
    <dgm:txLinClrLst/>
    <dgm:txFillClrLst meth="repeat">
      <a:schemeClr val="dk1"/>
    </dgm:txFillClrLst>
    <dgm:txEffectClrLst/>
  </dgm:styleLbl>
  <dgm:styleLbl name="solidBgAcc1">
    <dgm:fillClrLst meth="repeat">
      <a:schemeClr val="lt1"/>
    </dgm:fillClrLst>
    <dgm:linClrLst>
      <a:schemeClr val="accent4"/>
      <a:schemeClr val="accent5"/>
    </dgm:linClrLst>
    <dgm:effectClrLst/>
    <dgm:txLinClrLst/>
    <dgm:txFillClrLst meth="repeat">
      <a:schemeClr val="dk1"/>
    </dgm:txFillClrLst>
    <dgm:txEffectClrLst/>
  </dgm:styleLbl>
  <dgm:styleLbl name="fgAccFollowNode1">
    <dgm:fillClrLst>
      <a:schemeClr val="accent4">
        <a:tint val="40000"/>
        <a:alpha val="90000"/>
      </a:schemeClr>
      <a:schemeClr val="accent5">
        <a:tint val="40000"/>
        <a:alpha val="90000"/>
      </a:schemeClr>
    </dgm:fillClrLst>
    <dgm:linClrLst>
      <a:schemeClr val="accent4">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4">
        <a:tint val="40000"/>
        <a:alpha val="90000"/>
      </a:schemeClr>
      <a:schemeClr val="accent5">
        <a:tint val="40000"/>
        <a:alpha val="90000"/>
      </a:schemeClr>
    </dgm:fillClrLst>
    <dgm:linClrLst>
      <a:schemeClr val="accent4">
        <a:tint val="40000"/>
        <a:alpha val="90000"/>
      </a:schemeClr>
      <a:schemeClr val="accent5">
        <a:tint val="40000"/>
        <a:alpha val="90000"/>
      </a:schemeClr>
    </dgm:linClrLst>
    <dgm:effectClrLst/>
    <dgm:txLinClrLst/>
    <dgm:txFillClrLst meth="repeat">
      <a:schemeClr val="dk1"/>
    </dgm:txFillClrLst>
    <dgm:txEffectClrLst/>
  </dgm:styleLbl>
  <dgm:styleLbl name="bgAccFollowNode1">
    <dgm:fillClrLst>
      <a:schemeClr val="accent4">
        <a:tint val="40000"/>
        <a:alpha val="90000"/>
      </a:schemeClr>
      <a:schemeClr val="accent5">
        <a:tint val="40000"/>
        <a:alpha val="90000"/>
      </a:schemeClr>
    </dgm:fillClrLst>
    <dgm:linClrLst>
      <a:schemeClr val="accent4">
        <a:tint val="40000"/>
        <a:alpha val="90000"/>
      </a:schemeClr>
      <a:schemeClr val="accent5">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3"/>
    </dgm:linClrLst>
    <dgm:effectClrLst/>
    <dgm:txLinClrLst/>
    <dgm:txFillClrLst meth="repeat">
      <a:schemeClr val="dk1"/>
    </dgm:txFillClrLst>
    <dgm:txEffectClrLst/>
  </dgm:styleLbl>
  <dgm:styleLbl name="fgAcc2">
    <dgm:fillClrLst meth="repeat">
      <a:schemeClr val="lt1">
        <a:alpha val="90000"/>
      </a:schemeClr>
    </dgm:fillClrLst>
    <dgm:linClrLst>
      <a:schemeClr val="accent5"/>
    </dgm:linClrLst>
    <dgm:effectClrLst/>
    <dgm:txLinClrLst/>
    <dgm:txFillClrLst meth="repeat">
      <a:schemeClr val="dk1"/>
    </dgm:txFillClrLst>
    <dgm:txEffectClrLst/>
  </dgm:styleLbl>
  <dgm:styleLbl name="fgAcc3">
    <dgm:fillClrLst meth="repeat">
      <a:schemeClr val="lt1">
        <a:alpha val="90000"/>
      </a:schemeClr>
    </dgm:fillClrLst>
    <dgm:linClrLst>
      <a:schemeClr val="accent6"/>
    </dgm:linClrLst>
    <dgm:effectClrLst/>
    <dgm:txLinClrLst/>
    <dgm:txFillClrLst meth="repeat">
      <a:schemeClr val="dk1"/>
    </dgm:txFillClrLst>
    <dgm:txEffectClrLst/>
  </dgm:styleLbl>
  <dgm:styleLbl name="fgAcc4">
    <dgm:fillClrLst meth="repeat">
      <a:schemeClr val="lt1">
        <a:alpha val="90000"/>
      </a:schemeClr>
    </dgm:fillClrLst>
    <dgm:linClrLst>
      <a:schemeClr val="accent1"/>
    </dgm:linClrLst>
    <dgm:effectClrLst/>
    <dgm:txLinClrLst/>
    <dgm:txFillClrLst meth="repeat">
      <a:schemeClr val="dk1"/>
    </dgm:txFillClrLst>
    <dgm:txEffectClrLst/>
  </dgm:styleLbl>
  <dgm:styleLbl name="bgShp">
    <dgm:fillClrLst meth="repeat">
      <a:schemeClr val="accent4">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4">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4">
        <a:tint val="50000"/>
        <a:alpha val="40000"/>
      </a:schemeClr>
    </dgm:fillClrLst>
    <dgm:linClrLst meth="repeat">
      <a:schemeClr val="accent4"/>
    </dgm:linClrLst>
    <dgm:effectClrLst/>
    <dgm:txLinClrLst/>
    <dgm:txFillClrLst meth="repeat">
      <a:schemeClr val="lt1"/>
    </dgm:txFillClrLst>
    <dgm:txEffectClrLst/>
  </dgm:styleLbl>
  <dgm:styleLbl name="fgShp">
    <dgm:fillClrLst meth="repeat">
      <a:schemeClr val="accent4">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2.xml><?xml version="1.0" encoding="utf-8"?>
<dgm:colorsDef xmlns:dgm="http://schemas.openxmlformats.org/drawingml/2006/diagram" xmlns:a="http://schemas.openxmlformats.org/drawingml/2006/main" uniqueId="urn:microsoft.com/office/officeart/2005/8/colors/colorful4">
  <dgm:title val=""/>
  <dgm:desc val=""/>
  <dgm:catLst>
    <dgm:cat type="colorful" pri="10400"/>
  </dgm:catLst>
  <dgm:styleLbl name="node0">
    <dgm:fillClrLst meth="repeat">
      <a:schemeClr val="accent3"/>
    </dgm:fillClrLst>
    <dgm:linClrLst meth="repeat">
      <a:schemeClr val="lt1"/>
    </dgm:linClrLst>
    <dgm:effectClrLst/>
    <dgm:txLinClrLst/>
    <dgm:txFillClrLst/>
    <dgm:txEffectClrLst/>
  </dgm:styleLbl>
  <dgm:styleLbl name="node1">
    <dgm:fillClrLst>
      <a:schemeClr val="accent4"/>
      <a:schemeClr val="accent5"/>
    </dgm:fillClrLst>
    <dgm:linClrLst meth="repeat">
      <a:schemeClr val="lt1"/>
    </dgm:linClrLst>
    <dgm:effectClrLst/>
    <dgm:txLinClrLst/>
    <dgm:txFillClrLst/>
    <dgm:txEffectClrLst/>
  </dgm:styleLbl>
  <dgm:styleLbl name="alignNode1">
    <dgm:fillClrLst>
      <a:schemeClr val="accent4"/>
      <a:schemeClr val="accent5"/>
    </dgm:fillClrLst>
    <dgm:linClrLst>
      <a:schemeClr val="accent4"/>
      <a:schemeClr val="accent5"/>
    </dgm:linClrLst>
    <dgm:effectClrLst/>
    <dgm:txLinClrLst/>
    <dgm:txFillClrLst/>
    <dgm:txEffectClrLst/>
  </dgm:styleLbl>
  <dgm:styleLbl name="lnNode1">
    <dgm:fillClrLst>
      <a:schemeClr val="accent4"/>
      <a:schemeClr val="accent5"/>
    </dgm:fillClrLst>
    <dgm:linClrLst meth="repeat">
      <a:schemeClr val="lt1"/>
    </dgm:linClrLst>
    <dgm:effectClrLst/>
    <dgm:txLinClrLst/>
    <dgm:txFillClrLst/>
    <dgm:txEffectClrLst/>
  </dgm:styleLbl>
  <dgm:styleLbl name="vennNode1">
    <dgm:fillClrLst>
      <a:schemeClr val="accent4">
        <a:alpha val="50000"/>
      </a:schemeClr>
      <a:schemeClr val="accent5">
        <a:alpha val="50000"/>
      </a:schemeClr>
    </dgm:fillClrLst>
    <dgm:linClrLst meth="repeat">
      <a:schemeClr val="lt1"/>
    </dgm:linClrLst>
    <dgm:effectClrLst/>
    <dgm:txLinClrLst/>
    <dgm:txFillClrLst/>
    <dgm:txEffectClrLst/>
  </dgm:styleLbl>
  <dgm:styleLbl name="node2">
    <dgm:fillClrLst>
      <a:schemeClr val="accent5"/>
    </dgm:fillClrLst>
    <dgm:linClrLst meth="repeat">
      <a:schemeClr val="lt1"/>
    </dgm:linClrLst>
    <dgm:effectClrLst/>
    <dgm:txLinClrLst/>
    <dgm:txFillClrLst/>
    <dgm:txEffectClrLst/>
  </dgm:styleLbl>
  <dgm:styleLbl name="node3">
    <dgm:fillClrLst>
      <a:schemeClr val="accent6"/>
    </dgm:fillClrLst>
    <dgm:linClrLst meth="repeat">
      <a:schemeClr val="lt1"/>
    </dgm:linClrLst>
    <dgm:effectClrLst/>
    <dgm:txLinClrLst/>
    <dgm:txFillClrLst/>
    <dgm:txEffectClrLst/>
  </dgm:styleLbl>
  <dgm:styleLbl name="node4">
    <dgm:fillClrLst>
      <a:schemeClr val="accent1"/>
    </dgm:fillClrLst>
    <dgm:linClrLst meth="repeat">
      <a:schemeClr val="lt1"/>
    </dgm:linClrLst>
    <dgm:effectClrLst/>
    <dgm:txLinClrLst/>
    <dgm:txFillClrLst/>
    <dgm:txEffectClrLst/>
  </dgm:styleLbl>
  <dgm:styleLbl name="fgImgPlace1">
    <dgm:fillClrLst>
      <a:schemeClr val="accent4">
        <a:tint val="50000"/>
      </a:schemeClr>
      <a:schemeClr val="accent5">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4">
        <a:tint val="50000"/>
      </a:schemeClr>
      <a:schemeClr val="accent5">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4">
        <a:tint val="50000"/>
      </a:schemeClr>
      <a:schemeClr val="accent5">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4"/>
      <a:schemeClr val="accent5"/>
    </dgm:fillClrLst>
    <dgm:linClrLst meth="repeat">
      <a:schemeClr val="lt1"/>
    </dgm:linClrLst>
    <dgm:effectClrLst/>
    <dgm:txLinClrLst/>
    <dgm:txFillClrLst/>
    <dgm:txEffectClrLst/>
  </dgm:styleLbl>
  <dgm:styleLbl name="fgSibTrans2D1">
    <dgm:fillClrLst>
      <a:schemeClr val="accent4"/>
      <a:schemeClr val="accent5"/>
    </dgm:fillClrLst>
    <dgm:linClrLst meth="repeat">
      <a:schemeClr val="lt1"/>
    </dgm:linClrLst>
    <dgm:effectClrLst/>
    <dgm:txLinClrLst/>
    <dgm:txFillClrLst meth="repeat">
      <a:schemeClr val="lt1"/>
    </dgm:txFillClrLst>
    <dgm:txEffectClrLst/>
  </dgm:styleLbl>
  <dgm:styleLbl name="bgSibTrans2D1">
    <dgm:fillClrLst>
      <a:schemeClr val="accent4"/>
      <a:schemeClr val="accent5"/>
    </dgm:fillClrLst>
    <dgm:linClrLst meth="repeat">
      <a:schemeClr val="lt1"/>
    </dgm:linClrLst>
    <dgm:effectClrLst/>
    <dgm:txLinClrLst/>
    <dgm:txFillClrLst meth="repeat">
      <a:schemeClr val="lt1"/>
    </dgm:txFillClrLst>
    <dgm:txEffectClrLst/>
  </dgm:styleLbl>
  <dgm:styleLbl name="sibTrans1D1">
    <dgm:fillClrLst/>
    <dgm:linClrLst>
      <a:schemeClr val="accent4"/>
      <a:schemeClr val="accent5"/>
    </dgm:linClrLst>
    <dgm:effectClrLst/>
    <dgm:txLinClrLst/>
    <dgm:txFillClrLst meth="repeat">
      <a:schemeClr val="tx1"/>
    </dgm:txFillClrLst>
    <dgm:txEffectClrLst/>
  </dgm:styleLbl>
  <dgm:styleLbl name="callout">
    <dgm:fillClrLst meth="repeat">
      <a:schemeClr val="accent4"/>
    </dgm:fillClrLst>
    <dgm:linClrLst meth="repeat">
      <a:schemeClr val="accent4">
        <a:tint val="50000"/>
      </a:schemeClr>
    </dgm:linClrLst>
    <dgm:effectClrLst/>
    <dgm:txLinClrLst/>
    <dgm:txFillClrLst meth="repeat">
      <a:schemeClr val="tx1"/>
    </dgm:txFillClrLst>
    <dgm:txEffectClrLst/>
  </dgm:styleLbl>
  <dgm:styleLbl name="asst0">
    <dgm:fillClrLst meth="repeat">
      <a:schemeClr val="accent4"/>
    </dgm:fillClrLst>
    <dgm:linClrLst meth="repeat">
      <a:schemeClr val="lt1">
        <a:shade val="80000"/>
      </a:schemeClr>
    </dgm:linClrLst>
    <dgm:effectClrLst/>
    <dgm:txLinClrLst/>
    <dgm:txFillClrLst/>
    <dgm:txEffectClrLst/>
  </dgm:styleLbl>
  <dgm:styleLbl name="asst1">
    <dgm:fillClrLst meth="repeat">
      <a:schemeClr val="accent5"/>
    </dgm:fillClrLst>
    <dgm:linClrLst meth="repeat">
      <a:schemeClr val="lt1">
        <a:shade val="80000"/>
      </a:schemeClr>
    </dgm:linClrLst>
    <dgm:effectClrLst/>
    <dgm:txLinClrLst/>
    <dgm:txFillClrLst/>
    <dgm:txEffectClrLst/>
  </dgm:styleLbl>
  <dgm:styleLbl name="asst2">
    <dgm:fillClrLst>
      <a:schemeClr val="accent6"/>
    </dgm:fillClrLst>
    <dgm:linClrLst meth="repeat">
      <a:schemeClr val="lt1"/>
    </dgm:linClrLst>
    <dgm:effectClrLst/>
    <dgm:txLinClrLst/>
    <dgm:txFillClrLst/>
    <dgm:txEffectClrLst/>
  </dgm:styleLbl>
  <dgm:styleLbl name="asst3">
    <dgm:fillClrLst>
      <a:schemeClr val="accent1"/>
    </dgm:fillClrLst>
    <dgm:linClrLst meth="repeat">
      <a:schemeClr val="lt1"/>
    </dgm:linClrLst>
    <dgm:effectClrLst/>
    <dgm:txLinClrLst/>
    <dgm:txFillClrLst/>
    <dgm:txEffectClrLst/>
  </dgm:styleLbl>
  <dgm:styleLbl name="asst4">
    <dgm:fillClrLst>
      <a:schemeClr val="accent2"/>
    </dgm:fillClrLst>
    <dgm:linClrLst meth="repeat">
      <a:schemeClr val="lt1"/>
    </dgm:linClrLst>
    <dgm:effectClrLst/>
    <dgm:txLinClrLst/>
    <dgm:txFillClrLst/>
    <dgm:txEffectClrLst/>
  </dgm:styleLbl>
  <dgm:styleLbl name="parChTrans2D1">
    <dgm:fillClrLst meth="repeat">
      <a:schemeClr val="accent4"/>
    </dgm:fillClrLst>
    <dgm:linClrLst meth="repeat">
      <a:schemeClr val="lt1"/>
    </dgm:linClrLst>
    <dgm:effectClrLst/>
    <dgm:txLinClrLst/>
    <dgm:txFillClrLst meth="repeat">
      <a:schemeClr val="lt1"/>
    </dgm:txFillClrLst>
    <dgm:txEffectClrLst/>
  </dgm:styleLbl>
  <dgm:styleLbl name="parChTrans2D2">
    <dgm:fillClrLst meth="repeat">
      <a:schemeClr val="accent5"/>
    </dgm:fillClrLst>
    <dgm:linClrLst meth="repeat">
      <a:schemeClr val="lt1"/>
    </dgm:linClrLst>
    <dgm:effectClrLst/>
    <dgm:txLinClrLst/>
    <dgm:txFillClrLst/>
    <dgm:txEffectClrLst/>
  </dgm:styleLbl>
  <dgm:styleLbl name="parChTrans2D3">
    <dgm:fillClrLst meth="repeat">
      <a:schemeClr val="accent5"/>
    </dgm:fillClrLst>
    <dgm:linClrLst meth="repeat">
      <a:schemeClr val="lt1"/>
    </dgm:linClrLst>
    <dgm:effectClrLst/>
    <dgm:txLinClrLst/>
    <dgm:txFillClrLst/>
    <dgm:txEffectClrLst/>
  </dgm:styleLbl>
  <dgm:styleLbl name="parChTrans2D4">
    <dgm:fillClrLst meth="repeat">
      <a:schemeClr val="accent6"/>
    </dgm:fillClrLst>
    <dgm:linClrLst meth="repeat">
      <a:schemeClr val="lt1"/>
    </dgm:linClrLst>
    <dgm:effectClrLst/>
    <dgm:txLinClrLst/>
    <dgm:txFillClrLst meth="repeat">
      <a:schemeClr val="lt1"/>
    </dgm:txFillClrLst>
    <dgm:txEffectClrLst/>
  </dgm:styleLbl>
  <dgm:styleLbl name="parChTrans1D1">
    <dgm:fillClrLst meth="repeat">
      <a:schemeClr val="accent4"/>
    </dgm:fillClrLst>
    <dgm:linClrLst meth="repeat">
      <a:schemeClr val="accent4"/>
    </dgm:linClrLst>
    <dgm:effectClrLst/>
    <dgm:txLinClrLst/>
    <dgm:txFillClrLst meth="repeat">
      <a:schemeClr val="tx1"/>
    </dgm:txFillClrLst>
    <dgm:txEffectClrLst/>
  </dgm:styleLbl>
  <dgm:styleLbl name="parChTrans1D2">
    <dgm:fillClrLst meth="repeat">
      <a:schemeClr val="accent4">
        <a:tint val="90000"/>
      </a:schemeClr>
    </dgm:fillClrLst>
    <dgm:linClrLst meth="repeat">
      <a:schemeClr val="accent5"/>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6"/>
    </dgm:linClrLst>
    <dgm:effectClrLst/>
    <dgm:txLinClrLst/>
    <dgm:txFillClrLst meth="repeat">
      <a:schemeClr val="tx1"/>
    </dgm:txFillClrLst>
    <dgm:txEffectClrLst/>
  </dgm:styleLbl>
  <dgm:styleLbl name="parChTrans1D4">
    <dgm:fillClrLst meth="repeat">
      <a:schemeClr val="accent4">
        <a:tint val="50000"/>
      </a:schemeClr>
    </dgm:fillClrLst>
    <dgm:linClrLst meth="repeat">
      <a:schemeClr val="accent1"/>
    </dgm:linClrLst>
    <dgm:effectClrLst/>
    <dgm:txLinClrLst/>
    <dgm:txFillClrLst meth="repeat">
      <a:schemeClr val="tx1"/>
    </dgm:txFillClrLst>
    <dgm:txEffectClrLst/>
  </dgm:styleLbl>
  <dgm:styleLbl name="fg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conFg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align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4"/>
    </dgm:linClrLst>
    <dgm:effectClrLst/>
    <dgm:txLinClrLst/>
    <dgm:txFillClrLst meth="repeat">
      <a:schemeClr val="dk1"/>
    </dgm:txFillClrLst>
    <dgm:txEffectClrLst/>
  </dgm:styleLbl>
  <dgm:styleLbl name="bg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solidFgAcc1">
    <dgm:fillClrLst meth="repeat">
      <a:schemeClr val="lt1"/>
    </dgm:fillClrLst>
    <dgm:linClrLst>
      <a:schemeClr val="accent4"/>
      <a:schemeClr val="accent5"/>
    </dgm:linClrLst>
    <dgm:effectClrLst/>
    <dgm:txLinClrLst/>
    <dgm:txFillClrLst meth="repeat">
      <a:schemeClr val="dk1"/>
    </dgm:txFillClrLst>
    <dgm:txEffectClrLst/>
  </dgm:styleLbl>
  <dgm:styleLbl name="solidAlignAcc1">
    <dgm:fillClrLst meth="repeat">
      <a:schemeClr val="lt1"/>
    </dgm:fillClrLst>
    <dgm:linClrLst>
      <a:schemeClr val="accent4"/>
      <a:schemeClr val="accent5"/>
    </dgm:linClrLst>
    <dgm:effectClrLst/>
    <dgm:txLinClrLst/>
    <dgm:txFillClrLst meth="repeat">
      <a:schemeClr val="dk1"/>
    </dgm:txFillClrLst>
    <dgm:txEffectClrLst/>
  </dgm:styleLbl>
  <dgm:styleLbl name="solidBgAcc1">
    <dgm:fillClrLst meth="repeat">
      <a:schemeClr val="lt1"/>
    </dgm:fillClrLst>
    <dgm:linClrLst>
      <a:schemeClr val="accent4"/>
      <a:schemeClr val="accent5"/>
    </dgm:linClrLst>
    <dgm:effectClrLst/>
    <dgm:txLinClrLst/>
    <dgm:txFillClrLst meth="repeat">
      <a:schemeClr val="dk1"/>
    </dgm:txFillClrLst>
    <dgm:txEffectClrLst/>
  </dgm:styleLbl>
  <dgm:styleLbl name="fgAccFollowNode1">
    <dgm:fillClrLst>
      <a:schemeClr val="accent4">
        <a:tint val="40000"/>
        <a:alpha val="90000"/>
      </a:schemeClr>
      <a:schemeClr val="accent5">
        <a:tint val="40000"/>
        <a:alpha val="90000"/>
      </a:schemeClr>
    </dgm:fillClrLst>
    <dgm:linClrLst>
      <a:schemeClr val="accent4">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4">
        <a:tint val="40000"/>
        <a:alpha val="90000"/>
      </a:schemeClr>
      <a:schemeClr val="accent5">
        <a:tint val="40000"/>
        <a:alpha val="90000"/>
      </a:schemeClr>
    </dgm:fillClrLst>
    <dgm:linClrLst>
      <a:schemeClr val="accent4">
        <a:tint val="40000"/>
        <a:alpha val="90000"/>
      </a:schemeClr>
      <a:schemeClr val="accent5">
        <a:tint val="40000"/>
        <a:alpha val="90000"/>
      </a:schemeClr>
    </dgm:linClrLst>
    <dgm:effectClrLst/>
    <dgm:txLinClrLst/>
    <dgm:txFillClrLst meth="repeat">
      <a:schemeClr val="dk1"/>
    </dgm:txFillClrLst>
    <dgm:txEffectClrLst/>
  </dgm:styleLbl>
  <dgm:styleLbl name="bgAccFollowNode1">
    <dgm:fillClrLst>
      <a:schemeClr val="accent4">
        <a:tint val="40000"/>
        <a:alpha val="90000"/>
      </a:schemeClr>
      <a:schemeClr val="accent5">
        <a:tint val="40000"/>
        <a:alpha val="90000"/>
      </a:schemeClr>
    </dgm:fillClrLst>
    <dgm:linClrLst>
      <a:schemeClr val="accent4">
        <a:tint val="40000"/>
        <a:alpha val="90000"/>
      </a:schemeClr>
      <a:schemeClr val="accent5">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3"/>
    </dgm:linClrLst>
    <dgm:effectClrLst/>
    <dgm:txLinClrLst/>
    <dgm:txFillClrLst meth="repeat">
      <a:schemeClr val="dk1"/>
    </dgm:txFillClrLst>
    <dgm:txEffectClrLst/>
  </dgm:styleLbl>
  <dgm:styleLbl name="fgAcc2">
    <dgm:fillClrLst meth="repeat">
      <a:schemeClr val="lt1">
        <a:alpha val="90000"/>
      </a:schemeClr>
    </dgm:fillClrLst>
    <dgm:linClrLst>
      <a:schemeClr val="accent5"/>
    </dgm:linClrLst>
    <dgm:effectClrLst/>
    <dgm:txLinClrLst/>
    <dgm:txFillClrLst meth="repeat">
      <a:schemeClr val="dk1"/>
    </dgm:txFillClrLst>
    <dgm:txEffectClrLst/>
  </dgm:styleLbl>
  <dgm:styleLbl name="fgAcc3">
    <dgm:fillClrLst meth="repeat">
      <a:schemeClr val="lt1">
        <a:alpha val="90000"/>
      </a:schemeClr>
    </dgm:fillClrLst>
    <dgm:linClrLst>
      <a:schemeClr val="accent6"/>
    </dgm:linClrLst>
    <dgm:effectClrLst/>
    <dgm:txLinClrLst/>
    <dgm:txFillClrLst meth="repeat">
      <a:schemeClr val="dk1"/>
    </dgm:txFillClrLst>
    <dgm:txEffectClrLst/>
  </dgm:styleLbl>
  <dgm:styleLbl name="fgAcc4">
    <dgm:fillClrLst meth="repeat">
      <a:schemeClr val="lt1">
        <a:alpha val="90000"/>
      </a:schemeClr>
    </dgm:fillClrLst>
    <dgm:linClrLst>
      <a:schemeClr val="accent1"/>
    </dgm:linClrLst>
    <dgm:effectClrLst/>
    <dgm:txLinClrLst/>
    <dgm:txFillClrLst meth="repeat">
      <a:schemeClr val="dk1"/>
    </dgm:txFillClrLst>
    <dgm:txEffectClrLst/>
  </dgm:styleLbl>
  <dgm:styleLbl name="bgShp">
    <dgm:fillClrLst meth="repeat">
      <a:schemeClr val="accent4">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4">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4">
        <a:tint val="50000"/>
        <a:alpha val="40000"/>
      </a:schemeClr>
    </dgm:fillClrLst>
    <dgm:linClrLst meth="repeat">
      <a:schemeClr val="accent4"/>
    </dgm:linClrLst>
    <dgm:effectClrLst/>
    <dgm:txLinClrLst/>
    <dgm:txFillClrLst meth="repeat">
      <a:schemeClr val="lt1"/>
    </dgm:txFillClrLst>
    <dgm:txEffectClrLst/>
  </dgm:styleLbl>
  <dgm:styleLbl name="fgShp">
    <dgm:fillClrLst meth="repeat">
      <a:schemeClr val="accent4">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3.xml><?xml version="1.0" encoding="utf-8"?>
<dgm:colorsDef xmlns:dgm="http://schemas.openxmlformats.org/drawingml/2006/diagram" xmlns:a="http://schemas.openxmlformats.org/drawingml/2006/main" uniqueId="urn:microsoft.com/office/officeart/2005/8/colors/colorful4">
  <dgm:title val=""/>
  <dgm:desc val=""/>
  <dgm:catLst>
    <dgm:cat type="colorful" pri="10400"/>
  </dgm:catLst>
  <dgm:styleLbl name="node0">
    <dgm:fillClrLst meth="repeat">
      <a:schemeClr val="accent3"/>
    </dgm:fillClrLst>
    <dgm:linClrLst meth="repeat">
      <a:schemeClr val="lt1"/>
    </dgm:linClrLst>
    <dgm:effectClrLst/>
    <dgm:txLinClrLst/>
    <dgm:txFillClrLst/>
    <dgm:txEffectClrLst/>
  </dgm:styleLbl>
  <dgm:styleLbl name="node1">
    <dgm:fillClrLst>
      <a:schemeClr val="accent4"/>
      <a:schemeClr val="accent5"/>
    </dgm:fillClrLst>
    <dgm:linClrLst meth="repeat">
      <a:schemeClr val="lt1"/>
    </dgm:linClrLst>
    <dgm:effectClrLst/>
    <dgm:txLinClrLst/>
    <dgm:txFillClrLst/>
    <dgm:txEffectClrLst/>
  </dgm:styleLbl>
  <dgm:styleLbl name="alignNode1">
    <dgm:fillClrLst>
      <a:schemeClr val="accent4"/>
      <a:schemeClr val="accent5"/>
    </dgm:fillClrLst>
    <dgm:linClrLst>
      <a:schemeClr val="accent4"/>
      <a:schemeClr val="accent5"/>
    </dgm:linClrLst>
    <dgm:effectClrLst/>
    <dgm:txLinClrLst/>
    <dgm:txFillClrLst/>
    <dgm:txEffectClrLst/>
  </dgm:styleLbl>
  <dgm:styleLbl name="lnNode1">
    <dgm:fillClrLst>
      <a:schemeClr val="accent4"/>
      <a:schemeClr val="accent5"/>
    </dgm:fillClrLst>
    <dgm:linClrLst meth="repeat">
      <a:schemeClr val="lt1"/>
    </dgm:linClrLst>
    <dgm:effectClrLst/>
    <dgm:txLinClrLst/>
    <dgm:txFillClrLst/>
    <dgm:txEffectClrLst/>
  </dgm:styleLbl>
  <dgm:styleLbl name="vennNode1">
    <dgm:fillClrLst>
      <a:schemeClr val="accent4">
        <a:alpha val="50000"/>
      </a:schemeClr>
      <a:schemeClr val="accent5">
        <a:alpha val="50000"/>
      </a:schemeClr>
    </dgm:fillClrLst>
    <dgm:linClrLst meth="repeat">
      <a:schemeClr val="lt1"/>
    </dgm:linClrLst>
    <dgm:effectClrLst/>
    <dgm:txLinClrLst/>
    <dgm:txFillClrLst/>
    <dgm:txEffectClrLst/>
  </dgm:styleLbl>
  <dgm:styleLbl name="node2">
    <dgm:fillClrLst>
      <a:schemeClr val="accent5"/>
    </dgm:fillClrLst>
    <dgm:linClrLst meth="repeat">
      <a:schemeClr val="lt1"/>
    </dgm:linClrLst>
    <dgm:effectClrLst/>
    <dgm:txLinClrLst/>
    <dgm:txFillClrLst/>
    <dgm:txEffectClrLst/>
  </dgm:styleLbl>
  <dgm:styleLbl name="node3">
    <dgm:fillClrLst>
      <a:schemeClr val="accent6"/>
    </dgm:fillClrLst>
    <dgm:linClrLst meth="repeat">
      <a:schemeClr val="lt1"/>
    </dgm:linClrLst>
    <dgm:effectClrLst/>
    <dgm:txLinClrLst/>
    <dgm:txFillClrLst/>
    <dgm:txEffectClrLst/>
  </dgm:styleLbl>
  <dgm:styleLbl name="node4">
    <dgm:fillClrLst>
      <a:schemeClr val="accent1"/>
    </dgm:fillClrLst>
    <dgm:linClrLst meth="repeat">
      <a:schemeClr val="lt1"/>
    </dgm:linClrLst>
    <dgm:effectClrLst/>
    <dgm:txLinClrLst/>
    <dgm:txFillClrLst/>
    <dgm:txEffectClrLst/>
  </dgm:styleLbl>
  <dgm:styleLbl name="fgImgPlace1">
    <dgm:fillClrLst>
      <a:schemeClr val="accent4">
        <a:tint val="50000"/>
      </a:schemeClr>
      <a:schemeClr val="accent5">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4">
        <a:tint val="50000"/>
      </a:schemeClr>
      <a:schemeClr val="accent5">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4">
        <a:tint val="50000"/>
      </a:schemeClr>
      <a:schemeClr val="accent5">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4"/>
      <a:schemeClr val="accent5"/>
    </dgm:fillClrLst>
    <dgm:linClrLst meth="repeat">
      <a:schemeClr val="lt1"/>
    </dgm:linClrLst>
    <dgm:effectClrLst/>
    <dgm:txLinClrLst/>
    <dgm:txFillClrLst/>
    <dgm:txEffectClrLst/>
  </dgm:styleLbl>
  <dgm:styleLbl name="fgSibTrans2D1">
    <dgm:fillClrLst>
      <a:schemeClr val="accent4"/>
      <a:schemeClr val="accent5"/>
    </dgm:fillClrLst>
    <dgm:linClrLst meth="repeat">
      <a:schemeClr val="lt1"/>
    </dgm:linClrLst>
    <dgm:effectClrLst/>
    <dgm:txLinClrLst/>
    <dgm:txFillClrLst meth="repeat">
      <a:schemeClr val="lt1"/>
    </dgm:txFillClrLst>
    <dgm:txEffectClrLst/>
  </dgm:styleLbl>
  <dgm:styleLbl name="bgSibTrans2D1">
    <dgm:fillClrLst>
      <a:schemeClr val="accent4"/>
      <a:schemeClr val="accent5"/>
    </dgm:fillClrLst>
    <dgm:linClrLst meth="repeat">
      <a:schemeClr val="lt1"/>
    </dgm:linClrLst>
    <dgm:effectClrLst/>
    <dgm:txLinClrLst/>
    <dgm:txFillClrLst meth="repeat">
      <a:schemeClr val="lt1"/>
    </dgm:txFillClrLst>
    <dgm:txEffectClrLst/>
  </dgm:styleLbl>
  <dgm:styleLbl name="sibTrans1D1">
    <dgm:fillClrLst/>
    <dgm:linClrLst>
      <a:schemeClr val="accent4"/>
      <a:schemeClr val="accent5"/>
    </dgm:linClrLst>
    <dgm:effectClrLst/>
    <dgm:txLinClrLst/>
    <dgm:txFillClrLst meth="repeat">
      <a:schemeClr val="tx1"/>
    </dgm:txFillClrLst>
    <dgm:txEffectClrLst/>
  </dgm:styleLbl>
  <dgm:styleLbl name="callout">
    <dgm:fillClrLst meth="repeat">
      <a:schemeClr val="accent4"/>
    </dgm:fillClrLst>
    <dgm:linClrLst meth="repeat">
      <a:schemeClr val="accent4">
        <a:tint val="50000"/>
      </a:schemeClr>
    </dgm:linClrLst>
    <dgm:effectClrLst/>
    <dgm:txLinClrLst/>
    <dgm:txFillClrLst meth="repeat">
      <a:schemeClr val="tx1"/>
    </dgm:txFillClrLst>
    <dgm:txEffectClrLst/>
  </dgm:styleLbl>
  <dgm:styleLbl name="asst0">
    <dgm:fillClrLst meth="repeat">
      <a:schemeClr val="accent4"/>
    </dgm:fillClrLst>
    <dgm:linClrLst meth="repeat">
      <a:schemeClr val="lt1">
        <a:shade val="80000"/>
      </a:schemeClr>
    </dgm:linClrLst>
    <dgm:effectClrLst/>
    <dgm:txLinClrLst/>
    <dgm:txFillClrLst/>
    <dgm:txEffectClrLst/>
  </dgm:styleLbl>
  <dgm:styleLbl name="asst1">
    <dgm:fillClrLst meth="repeat">
      <a:schemeClr val="accent5"/>
    </dgm:fillClrLst>
    <dgm:linClrLst meth="repeat">
      <a:schemeClr val="lt1">
        <a:shade val="80000"/>
      </a:schemeClr>
    </dgm:linClrLst>
    <dgm:effectClrLst/>
    <dgm:txLinClrLst/>
    <dgm:txFillClrLst/>
    <dgm:txEffectClrLst/>
  </dgm:styleLbl>
  <dgm:styleLbl name="asst2">
    <dgm:fillClrLst>
      <a:schemeClr val="accent6"/>
    </dgm:fillClrLst>
    <dgm:linClrLst meth="repeat">
      <a:schemeClr val="lt1"/>
    </dgm:linClrLst>
    <dgm:effectClrLst/>
    <dgm:txLinClrLst/>
    <dgm:txFillClrLst/>
    <dgm:txEffectClrLst/>
  </dgm:styleLbl>
  <dgm:styleLbl name="asst3">
    <dgm:fillClrLst>
      <a:schemeClr val="accent1"/>
    </dgm:fillClrLst>
    <dgm:linClrLst meth="repeat">
      <a:schemeClr val="lt1"/>
    </dgm:linClrLst>
    <dgm:effectClrLst/>
    <dgm:txLinClrLst/>
    <dgm:txFillClrLst/>
    <dgm:txEffectClrLst/>
  </dgm:styleLbl>
  <dgm:styleLbl name="asst4">
    <dgm:fillClrLst>
      <a:schemeClr val="accent2"/>
    </dgm:fillClrLst>
    <dgm:linClrLst meth="repeat">
      <a:schemeClr val="lt1"/>
    </dgm:linClrLst>
    <dgm:effectClrLst/>
    <dgm:txLinClrLst/>
    <dgm:txFillClrLst/>
    <dgm:txEffectClrLst/>
  </dgm:styleLbl>
  <dgm:styleLbl name="parChTrans2D1">
    <dgm:fillClrLst meth="repeat">
      <a:schemeClr val="accent4"/>
    </dgm:fillClrLst>
    <dgm:linClrLst meth="repeat">
      <a:schemeClr val="lt1"/>
    </dgm:linClrLst>
    <dgm:effectClrLst/>
    <dgm:txLinClrLst/>
    <dgm:txFillClrLst meth="repeat">
      <a:schemeClr val="lt1"/>
    </dgm:txFillClrLst>
    <dgm:txEffectClrLst/>
  </dgm:styleLbl>
  <dgm:styleLbl name="parChTrans2D2">
    <dgm:fillClrLst meth="repeat">
      <a:schemeClr val="accent5"/>
    </dgm:fillClrLst>
    <dgm:linClrLst meth="repeat">
      <a:schemeClr val="lt1"/>
    </dgm:linClrLst>
    <dgm:effectClrLst/>
    <dgm:txLinClrLst/>
    <dgm:txFillClrLst/>
    <dgm:txEffectClrLst/>
  </dgm:styleLbl>
  <dgm:styleLbl name="parChTrans2D3">
    <dgm:fillClrLst meth="repeat">
      <a:schemeClr val="accent5"/>
    </dgm:fillClrLst>
    <dgm:linClrLst meth="repeat">
      <a:schemeClr val="lt1"/>
    </dgm:linClrLst>
    <dgm:effectClrLst/>
    <dgm:txLinClrLst/>
    <dgm:txFillClrLst/>
    <dgm:txEffectClrLst/>
  </dgm:styleLbl>
  <dgm:styleLbl name="parChTrans2D4">
    <dgm:fillClrLst meth="repeat">
      <a:schemeClr val="accent6"/>
    </dgm:fillClrLst>
    <dgm:linClrLst meth="repeat">
      <a:schemeClr val="lt1"/>
    </dgm:linClrLst>
    <dgm:effectClrLst/>
    <dgm:txLinClrLst/>
    <dgm:txFillClrLst meth="repeat">
      <a:schemeClr val="lt1"/>
    </dgm:txFillClrLst>
    <dgm:txEffectClrLst/>
  </dgm:styleLbl>
  <dgm:styleLbl name="parChTrans1D1">
    <dgm:fillClrLst meth="repeat">
      <a:schemeClr val="accent4"/>
    </dgm:fillClrLst>
    <dgm:linClrLst meth="repeat">
      <a:schemeClr val="accent4"/>
    </dgm:linClrLst>
    <dgm:effectClrLst/>
    <dgm:txLinClrLst/>
    <dgm:txFillClrLst meth="repeat">
      <a:schemeClr val="tx1"/>
    </dgm:txFillClrLst>
    <dgm:txEffectClrLst/>
  </dgm:styleLbl>
  <dgm:styleLbl name="parChTrans1D2">
    <dgm:fillClrLst meth="repeat">
      <a:schemeClr val="accent4">
        <a:tint val="90000"/>
      </a:schemeClr>
    </dgm:fillClrLst>
    <dgm:linClrLst meth="repeat">
      <a:schemeClr val="accent5"/>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6"/>
    </dgm:linClrLst>
    <dgm:effectClrLst/>
    <dgm:txLinClrLst/>
    <dgm:txFillClrLst meth="repeat">
      <a:schemeClr val="tx1"/>
    </dgm:txFillClrLst>
    <dgm:txEffectClrLst/>
  </dgm:styleLbl>
  <dgm:styleLbl name="parChTrans1D4">
    <dgm:fillClrLst meth="repeat">
      <a:schemeClr val="accent4">
        <a:tint val="50000"/>
      </a:schemeClr>
    </dgm:fillClrLst>
    <dgm:linClrLst meth="repeat">
      <a:schemeClr val="accent1"/>
    </dgm:linClrLst>
    <dgm:effectClrLst/>
    <dgm:txLinClrLst/>
    <dgm:txFillClrLst meth="repeat">
      <a:schemeClr val="tx1"/>
    </dgm:txFillClrLst>
    <dgm:txEffectClrLst/>
  </dgm:styleLbl>
  <dgm:styleLbl name="fg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conFg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align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4"/>
    </dgm:linClrLst>
    <dgm:effectClrLst/>
    <dgm:txLinClrLst/>
    <dgm:txFillClrLst meth="repeat">
      <a:schemeClr val="dk1"/>
    </dgm:txFillClrLst>
    <dgm:txEffectClrLst/>
  </dgm:styleLbl>
  <dgm:styleLbl name="bg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solidFgAcc1">
    <dgm:fillClrLst meth="repeat">
      <a:schemeClr val="lt1"/>
    </dgm:fillClrLst>
    <dgm:linClrLst>
      <a:schemeClr val="accent4"/>
      <a:schemeClr val="accent5"/>
    </dgm:linClrLst>
    <dgm:effectClrLst/>
    <dgm:txLinClrLst/>
    <dgm:txFillClrLst meth="repeat">
      <a:schemeClr val="dk1"/>
    </dgm:txFillClrLst>
    <dgm:txEffectClrLst/>
  </dgm:styleLbl>
  <dgm:styleLbl name="solidAlignAcc1">
    <dgm:fillClrLst meth="repeat">
      <a:schemeClr val="lt1"/>
    </dgm:fillClrLst>
    <dgm:linClrLst>
      <a:schemeClr val="accent4"/>
      <a:schemeClr val="accent5"/>
    </dgm:linClrLst>
    <dgm:effectClrLst/>
    <dgm:txLinClrLst/>
    <dgm:txFillClrLst meth="repeat">
      <a:schemeClr val="dk1"/>
    </dgm:txFillClrLst>
    <dgm:txEffectClrLst/>
  </dgm:styleLbl>
  <dgm:styleLbl name="solidBgAcc1">
    <dgm:fillClrLst meth="repeat">
      <a:schemeClr val="lt1"/>
    </dgm:fillClrLst>
    <dgm:linClrLst>
      <a:schemeClr val="accent4"/>
      <a:schemeClr val="accent5"/>
    </dgm:linClrLst>
    <dgm:effectClrLst/>
    <dgm:txLinClrLst/>
    <dgm:txFillClrLst meth="repeat">
      <a:schemeClr val="dk1"/>
    </dgm:txFillClrLst>
    <dgm:txEffectClrLst/>
  </dgm:styleLbl>
  <dgm:styleLbl name="fgAccFollowNode1">
    <dgm:fillClrLst>
      <a:schemeClr val="accent4">
        <a:tint val="40000"/>
        <a:alpha val="90000"/>
      </a:schemeClr>
      <a:schemeClr val="accent5">
        <a:tint val="40000"/>
        <a:alpha val="90000"/>
      </a:schemeClr>
    </dgm:fillClrLst>
    <dgm:linClrLst>
      <a:schemeClr val="accent4">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4">
        <a:tint val="40000"/>
        <a:alpha val="90000"/>
      </a:schemeClr>
      <a:schemeClr val="accent5">
        <a:tint val="40000"/>
        <a:alpha val="90000"/>
      </a:schemeClr>
    </dgm:fillClrLst>
    <dgm:linClrLst>
      <a:schemeClr val="accent4">
        <a:tint val="40000"/>
        <a:alpha val="90000"/>
      </a:schemeClr>
      <a:schemeClr val="accent5">
        <a:tint val="40000"/>
        <a:alpha val="90000"/>
      </a:schemeClr>
    </dgm:linClrLst>
    <dgm:effectClrLst/>
    <dgm:txLinClrLst/>
    <dgm:txFillClrLst meth="repeat">
      <a:schemeClr val="dk1"/>
    </dgm:txFillClrLst>
    <dgm:txEffectClrLst/>
  </dgm:styleLbl>
  <dgm:styleLbl name="bgAccFollowNode1">
    <dgm:fillClrLst>
      <a:schemeClr val="accent4">
        <a:tint val="40000"/>
        <a:alpha val="90000"/>
      </a:schemeClr>
      <a:schemeClr val="accent5">
        <a:tint val="40000"/>
        <a:alpha val="90000"/>
      </a:schemeClr>
    </dgm:fillClrLst>
    <dgm:linClrLst>
      <a:schemeClr val="accent4">
        <a:tint val="40000"/>
        <a:alpha val="90000"/>
      </a:schemeClr>
      <a:schemeClr val="accent5">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3"/>
    </dgm:linClrLst>
    <dgm:effectClrLst/>
    <dgm:txLinClrLst/>
    <dgm:txFillClrLst meth="repeat">
      <a:schemeClr val="dk1"/>
    </dgm:txFillClrLst>
    <dgm:txEffectClrLst/>
  </dgm:styleLbl>
  <dgm:styleLbl name="fgAcc2">
    <dgm:fillClrLst meth="repeat">
      <a:schemeClr val="lt1">
        <a:alpha val="90000"/>
      </a:schemeClr>
    </dgm:fillClrLst>
    <dgm:linClrLst>
      <a:schemeClr val="accent5"/>
    </dgm:linClrLst>
    <dgm:effectClrLst/>
    <dgm:txLinClrLst/>
    <dgm:txFillClrLst meth="repeat">
      <a:schemeClr val="dk1"/>
    </dgm:txFillClrLst>
    <dgm:txEffectClrLst/>
  </dgm:styleLbl>
  <dgm:styleLbl name="fgAcc3">
    <dgm:fillClrLst meth="repeat">
      <a:schemeClr val="lt1">
        <a:alpha val="90000"/>
      </a:schemeClr>
    </dgm:fillClrLst>
    <dgm:linClrLst>
      <a:schemeClr val="accent6"/>
    </dgm:linClrLst>
    <dgm:effectClrLst/>
    <dgm:txLinClrLst/>
    <dgm:txFillClrLst meth="repeat">
      <a:schemeClr val="dk1"/>
    </dgm:txFillClrLst>
    <dgm:txEffectClrLst/>
  </dgm:styleLbl>
  <dgm:styleLbl name="fgAcc4">
    <dgm:fillClrLst meth="repeat">
      <a:schemeClr val="lt1">
        <a:alpha val="90000"/>
      </a:schemeClr>
    </dgm:fillClrLst>
    <dgm:linClrLst>
      <a:schemeClr val="accent1"/>
    </dgm:linClrLst>
    <dgm:effectClrLst/>
    <dgm:txLinClrLst/>
    <dgm:txFillClrLst meth="repeat">
      <a:schemeClr val="dk1"/>
    </dgm:txFillClrLst>
    <dgm:txEffectClrLst/>
  </dgm:styleLbl>
  <dgm:styleLbl name="bgShp">
    <dgm:fillClrLst meth="repeat">
      <a:schemeClr val="accent4">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4">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4">
        <a:tint val="50000"/>
        <a:alpha val="40000"/>
      </a:schemeClr>
    </dgm:fillClrLst>
    <dgm:linClrLst meth="repeat">
      <a:schemeClr val="accent4"/>
    </dgm:linClrLst>
    <dgm:effectClrLst/>
    <dgm:txLinClrLst/>
    <dgm:txFillClrLst meth="repeat">
      <a:schemeClr val="lt1"/>
    </dgm:txFillClrLst>
    <dgm:txEffectClrLst/>
  </dgm:styleLbl>
  <dgm:styleLbl name="fgShp">
    <dgm:fillClrLst meth="repeat">
      <a:schemeClr val="accent4">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4.xml><?xml version="1.0" encoding="utf-8"?>
<dgm:colorsDef xmlns:dgm="http://schemas.openxmlformats.org/drawingml/2006/diagram" xmlns:a="http://schemas.openxmlformats.org/drawingml/2006/main" uniqueId="urn:microsoft.com/office/officeart/2005/8/colors/colorful4">
  <dgm:title val=""/>
  <dgm:desc val=""/>
  <dgm:catLst>
    <dgm:cat type="colorful" pri="10400"/>
  </dgm:catLst>
  <dgm:styleLbl name="node0">
    <dgm:fillClrLst meth="repeat">
      <a:schemeClr val="accent3"/>
    </dgm:fillClrLst>
    <dgm:linClrLst meth="repeat">
      <a:schemeClr val="lt1"/>
    </dgm:linClrLst>
    <dgm:effectClrLst/>
    <dgm:txLinClrLst/>
    <dgm:txFillClrLst/>
    <dgm:txEffectClrLst/>
  </dgm:styleLbl>
  <dgm:styleLbl name="node1">
    <dgm:fillClrLst>
      <a:schemeClr val="accent4"/>
      <a:schemeClr val="accent5"/>
    </dgm:fillClrLst>
    <dgm:linClrLst meth="repeat">
      <a:schemeClr val="lt1"/>
    </dgm:linClrLst>
    <dgm:effectClrLst/>
    <dgm:txLinClrLst/>
    <dgm:txFillClrLst/>
    <dgm:txEffectClrLst/>
  </dgm:styleLbl>
  <dgm:styleLbl name="alignNode1">
    <dgm:fillClrLst>
      <a:schemeClr val="accent4"/>
      <a:schemeClr val="accent5"/>
    </dgm:fillClrLst>
    <dgm:linClrLst>
      <a:schemeClr val="accent4"/>
      <a:schemeClr val="accent5"/>
    </dgm:linClrLst>
    <dgm:effectClrLst/>
    <dgm:txLinClrLst/>
    <dgm:txFillClrLst/>
    <dgm:txEffectClrLst/>
  </dgm:styleLbl>
  <dgm:styleLbl name="lnNode1">
    <dgm:fillClrLst>
      <a:schemeClr val="accent4"/>
      <a:schemeClr val="accent5"/>
    </dgm:fillClrLst>
    <dgm:linClrLst meth="repeat">
      <a:schemeClr val="lt1"/>
    </dgm:linClrLst>
    <dgm:effectClrLst/>
    <dgm:txLinClrLst/>
    <dgm:txFillClrLst/>
    <dgm:txEffectClrLst/>
  </dgm:styleLbl>
  <dgm:styleLbl name="vennNode1">
    <dgm:fillClrLst>
      <a:schemeClr val="accent4">
        <a:alpha val="50000"/>
      </a:schemeClr>
      <a:schemeClr val="accent5">
        <a:alpha val="50000"/>
      </a:schemeClr>
    </dgm:fillClrLst>
    <dgm:linClrLst meth="repeat">
      <a:schemeClr val="lt1"/>
    </dgm:linClrLst>
    <dgm:effectClrLst/>
    <dgm:txLinClrLst/>
    <dgm:txFillClrLst/>
    <dgm:txEffectClrLst/>
  </dgm:styleLbl>
  <dgm:styleLbl name="node2">
    <dgm:fillClrLst>
      <a:schemeClr val="accent5"/>
    </dgm:fillClrLst>
    <dgm:linClrLst meth="repeat">
      <a:schemeClr val="lt1"/>
    </dgm:linClrLst>
    <dgm:effectClrLst/>
    <dgm:txLinClrLst/>
    <dgm:txFillClrLst/>
    <dgm:txEffectClrLst/>
  </dgm:styleLbl>
  <dgm:styleLbl name="node3">
    <dgm:fillClrLst>
      <a:schemeClr val="accent6"/>
    </dgm:fillClrLst>
    <dgm:linClrLst meth="repeat">
      <a:schemeClr val="lt1"/>
    </dgm:linClrLst>
    <dgm:effectClrLst/>
    <dgm:txLinClrLst/>
    <dgm:txFillClrLst/>
    <dgm:txEffectClrLst/>
  </dgm:styleLbl>
  <dgm:styleLbl name="node4">
    <dgm:fillClrLst>
      <a:schemeClr val="accent1"/>
    </dgm:fillClrLst>
    <dgm:linClrLst meth="repeat">
      <a:schemeClr val="lt1"/>
    </dgm:linClrLst>
    <dgm:effectClrLst/>
    <dgm:txLinClrLst/>
    <dgm:txFillClrLst/>
    <dgm:txEffectClrLst/>
  </dgm:styleLbl>
  <dgm:styleLbl name="fgImgPlace1">
    <dgm:fillClrLst>
      <a:schemeClr val="accent4">
        <a:tint val="50000"/>
      </a:schemeClr>
      <a:schemeClr val="accent5">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4">
        <a:tint val="50000"/>
      </a:schemeClr>
      <a:schemeClr val="accent5">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4">
        <a:tint val="50000"/>
      </a:schemeClr>
      <a:schemeClr val="accent5">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4"/>
      <a:schemeClr val="accent5"/>
    </dgm:fillClrLst>
    <dgm:linClrLst meth="repeat">
      <a:schemeClr val="lt1"/>
    </dgm:linClrLst>
    <dgm:effectClrLst/>
    <dgm:txLinClrLst/>
    <dgm:txFillClrLst/>
    <dgm:txEffectClrLst/>
  </dgm:styleLbl>
  <dgm:styleLbl name="fgSibTrans2D1">
    <dgm:fillClrLst>
      <a:schemeClr val="accent4"/>
      <a:schemeClr val="accent5"/>
    </dgm:fillClrLst>
    <dgm:linClrLst meth="repeat">
      <a:schemeClr val="lt1"/>
    </dgm:linClrLst>
    <dgm:effectClrLst/>
    <dgm:txLinClrLst/>
    <dgm:txFillClrLst meth="repeat">
      <a:schemeClr val="lt1"/>
    </dgm:txFillClrLst>
    <dgm:txEffectClrLst/>
  </dgm:styleLbl>
  <dgm:styleLbl name="bgSibTrans2D1">
    <dgm:fillClrLst>
      <a:schemeClr val="accent4"/>
      <a:schemeClr val="accent5"/>
    </dgm:fillClrLst>
    <dgm:linClrLst meth="repeat">
      <a:schemeClr val="lt1"/>
    </dgm:linClrLst>
    <dgm:effectClrLst/>
    <dgm:txLinClrLst/>
    <dgm:txFillClrLst meth="repeat">
      <a:schemeClr val="lt1"/>
    </dgm:txFillClrLst>
    <dgm:txEffectClrLst/>
  </dgm:styleLbl>
  <dgm:styleLbl name="sibTrans1D1">
    <dgm:fillClrLst/>
    <dgm:linClrLst>
      <a:schemeClr val="accent4"/>
      <a:schemeClr val="accent5"/>
    </dgm:linClrLst>
    <dgm:effectClrLst/>
    <dgm:txLinClrLst/>
    <dgm:txFillClrLst meth="repeat">
      <a:schemeClr val="tx1"/>
    </dgm:txFillClrLst>
    <dgm:txEffectClrLst/>
  </dgm:styleLbl>
  <dgm:styleLbl name="callout">
    <dgm:fillClrLst meth="repeat">
      <a:schemeClr val="accent4"/>
    </dgm:fillClrLst>
    <dgm:linClrLst meth="repeat">
      <a:schemeClr val="accent4">
        <a:tint val="50000"/>
      </a:schemeClr>
    </dgm:linClrLst>
    <dgm:effectClrLst/>
    <dgm:txLinClrLst/>
    <dgm:txFillClrLst meth="repeat">
      <a:schemeClr val="tx1"/>
    </dgm:txFillClrLst>
    <dgm:txEffectClrLst/>
  </dgm:styleLbl>
  <dgm:styleLbl name="asst0">
    <dgm:fillClrLst meth="repeat">
      <a:schemeClr val="accent4"/>
    </dgm:fillClrLst>
    <dgm:linClrLst meth="repeat">
      <a:schemeClr val="lt1">
        <a:shade val="80000"/>
      </a:schemeClr>
    </dgm:linClrLst>
    <dgm:effectClrLst/>
    <dgm:txLinClrLst/>
    <dgm:txFillClrLst/>
    <dgm:txEffectClrLst/>
  </dgm:styleLbl>
  <dgm:styleLbl name="asst1">
    <dgm:fillClrLst meth="repeat">
      <a:schemeClr val="accent5"/>
    </dgm:fillClrLst>
    <dgm:linClrLst meth="repeat">
      <a:schemeClr val="lt1">
        <a:shade val="80000"/>
      </a:schemeClr>
    </dgm:linClrLst>
    <dgm:effectClrLst/>
    <dgm:txLinClrLst/>
    <dgm:txFillClrLst/>
    <dgm:txEffectClrLst/>
  </dgm:styleLbl>
  <dgm:styleLbl name="asst2">
    <dgm:fillClrLst>
      <a:schemeClr val="accent6"/>
    </dgm:fillClrLst>
    <dgm:linClrLst meth="repeat">
      <a:schemeClr val="lt1"/>
    </dgm:linClrLst>
    <dgm:effectClrLst/>
    <dgm:txLinClrLst/>
    <dgm:txFillClrLst/>
    <dgm:txEffectClrLst/>
  </dgm:styleLbl>
  <dgm:styleLbl name="asst3">
    <dgm:fillClrLst>
      <a:schemeClr val="accent1"/>
    </dgm:fillClrLst>
    <dgm:linClrLst meth="repeat">
      <a:schemeClr val="lt1"/>
    </dgm:linClrLst>
    <dgm:effectClrLst/>
    <dgm:txLinClrLst/>
    <dgm:txFillClrLst/>
    <dgm:txEffectClrLst/>
  </dgm:styleLbl>
  <dgm:styleLbl name="asst4">
    <dgm:fillClrLst>
      <a:schemeClr val="accent2"/>
    </dgm:fillClrLst>
    <dgm:linClrLst meth="repeat">
      <a:schemeClr val="lt1"/>
    </dgm:linClrLst>
    <dgm:effectClrLst/>
    <dgm:txLinClrLst/>
    <dgm:txFillClrLst/>
    <dgm:txEffectClrLst/>
  </dgm:styleLbl>
  <dgm:styleLbl name="parChTrans2D1">
    <dgm:fillClrLst meth="repeat">
      <a:schemeClr val="accent4"/>
    </dgm:fillClrLst>
    <dgm:linClrLst meth="repeat">
      <a:schemeClr val="lt1"/>
    </dgm:linClrLst>
    <dgm:effectClrLst/>
    <dgm:txLinClrLst/>
    <dgm:txFillClrLst meth="repeat">
      <a:schemeClr val="lt1"/>
    </dgm:txFillClrLst>
    <dgm:txEffectClrLst/>
  </dgm:styleLbl>
  <dgm:styleLbl name="parChTrans2D2">
    <dgm:fillClrLst meth="repeat">
      <a:schemeClr val="accent5"/>
    </dgm:fillClrLst>
    <dgm:linClrLst meth="repeat">
      <a:schemeClr val="lt1"/>
    </dgm:linClrLst>
    <dgm:effectClrLst/>
    <dgm:txLinClrLst/>
    <dgm:txFillClrLst/>
    <dgm:txEffectClrLst/>
  </dgm:styleLbl>
  <dgm:styleLbl name="parChTrans2D3">
    <dgm:fillClrLst meth="repeat">
      <a:schemeClr val="accent5"/>
    </dgm:fillClrLst>
    <dgm:linClrLst meth="repeat">
      <a:schemeClr val="lt1"/>
    </dgm:linClrLst>
    <dgm:effectClrLst/>
    <dgm:txLinClrLst/>
    <dgm:txFillClrLst/>
    <dgm:txEffectClrLst/>
  </dgm:styleLbl>
  <dgm:styleLbl name="parChTrans2D4">
    <dgm:fillClrLst meth="repeat">
      <a:schemeClr val="accent6"/>
    </dgm:fillClrLst>
    <dgm:linClrLst meth="repeat">
      <a:schemeClr val="lt1"/>
    </dgm:linClrLst>
    <dgm:effectClrLst/>
    <dgm:txLinClrLst/>
    <dgm:txFillClrLst meth="repeat">
      <a:schemeClr val="lt1"/>
    </dgm:txFillClrLst>
    <dgm:txEffectClrLst/>
  </dgm:styleLbl>
  <dgm:styleLbl name="parChTrans1D1">
    <dgm:fillClrLst meth="repeat">
      <a:schemeClr val="accent4"/>
    </dgm:fillClrLst>
    <dgm:linClrLst meth="repeat">
      <a:schemeClr val="accent4"/>
    </dgm:linClrLst>
    <dgm:effectClrLst/>
    <dgm:txLinClrLst/>
    <dgm:txFillClrLst meth="repeat">
      <a:schemeClr val="tx1"/>
    </dgm:txFillClrLst>
    <dgm:txEffectClrLst/>
  </dgm:styleLbl>
  <dgm:styleLbl name="parChTrans1D2">
    <dgm:fillClrLst meth="repeat">
      <a:schemeClr val="accent4">
        <a:tint val="90000"/>
      </a:schemeClr>
    </dgm:fillClrLst>
    <dgm:linClrLst meth="repeat">
      <a:schemeClr val="accent5"/>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6"/>
    </dgm:linClrLst>
    <dgm:effectClrLst/>
    <dgm:txLinClrLst/>
    <dgm:txFillClrLst meth="repeat">
      <a:schemeClr val="tx1"/>
    </dgm:txFillClrLst>
    <dgm:txEffectClrLst/>
  </dgm:styleLbl>
  <dgm:styleLbl name="parChTrans1D4">
    <dgm:fillClrLst meth="repeat">
      <a:schemeClr val="accent4">
        <a:tint val="50000"/>
      </a:schemeClr>
    </dgm:fillClrLst>
    <dgm:linClrLst meth="repeat">
      <a:schemeClr val="accent1"/>
    </dgm:linClrLst>
    <dgm:effectClrLst/>
    <dgm:txLinClrLst/>
    <dgm:txFillClrLst meth="repeat">
      <a:schemeClr val="tx1"/>
    </dgm:txFillClrLst>
    <dgm:txEffectClrLst/>
  </dgm:styleLbl>
  <dgm:styleLbl name="fg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conFg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align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4"/>
    </dgm:linClrLst>
    <dgm:effectClrLst/>
    <dgm:txLinClrLst/>
    <dgm:txFillClrLst meth="repeat">
      <a:schemeClr val="dk1"/>
    </dgm:txFillClrLst>
    <dgm:txEffectClrLst/>
  </dgm:styleLbl>
  <dgm:styleLbl name="bg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solidFgAcc1">
    <dgm:fillClrLst meth="repeat">
      <a:schemeClr val="lt1"/>
    </dgm:fillClrLst>
    <dgm:linClrLst>
      <a:schemeClr val="accent4"/>
      <a:schemeClr val="accent5"/>
    </dgm:linClrLst>
    <dgm:effectClrLst/>
    <dgm:txLinClrLst/>
    <dgm:txFillClrLst meth="repeat">
      <a:schemeClr val="dk1"/>
    </dgm:txFillClrLst>
    <dgm:txEffectClrLst/>
  </dgm:styleLbl>
  <dgm:styleLbl name="solidAlignAcc1">
    <dgm:fillClrLst meth="repeat">
      <a:schemeClr val="lt1"/>
    </dgm:fillClrLst>
    <dgm:linClrLst>
      <a:schemeClr val="accent4"/>
      <a:schemeClr val="accent5"/>
    </dgm:linClrLst>
    <dgm:effectClrLst/>
    <dgm:txLinClrLst/>
    <dgm:txFillClrLst meth="repeat">
      <a:schemeClr val="dk1"/>
    </dgm:txFillClrLst>
    <dgm:txEffectClrLst/>
  </dgm:styleLbl>
  <dgm:styleLbl name="solidBgAcc1">
    <dgm:fillClrLst meth="repeat">
      <a:schemeClr val="lt1"/>
    </dgm:fillClrLst>
    <dgm:linClrLst>
      <a:schemeClr val="accent4"/>
      <a:schemeClr val="accent5"/>
    </dgm:linClrLst>
    <dgm:effectClrLst/>
    <dgm:txLinClrLst/>
    <dgm:txFillClrLst meth="repeat">
      <a:schemeClr val="dk1"/>
    </dgm:txFillClrLst>
    <dgm:txEffectClrLst/>
  </dgm:styleLbl>
  <dgm:styleLbl name="fgAccFollowNode1">
    <dgm:fillClrLst>
      <a:schemeClr val="accent4">
        <a:tint val="40000"/>
        <a:alpha val="90000"/>
      </a:schemeClr>
      <a:schemeClr val="accent5">
        <a:tint val="40000"/>
        <a:alpha val="90000"/>
      </a:schemeClr>
    </dgm:fillClrLst>
    <dgm:linClrLst>
      <a:schemeClr val="accent4">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4">
        <a:tint val="40000"/>
        <a:alpha val="90000"/>
      </a:schemeClr>
      <a:schemeClr val="accent5">
        <a:tint val="40000"/>
        <a:alpha val="90000"/>
      </a:schemeClr>
    </dgm:fillClrLst>
    <dgm:linClrLst>
      <a:schemeClr val="accent4">
        <a:tint val="40000"/>
        <a:alpha val="90000"/>
      </a:schemeClr>
      <a:schemeClr val="accent5">
        <a:tint val="40000"/>
        <a:alpha val="90000"/>
      </a:schemeClr>
    </dgm:linClrLst>
    <dgm:effectClrLst/>
    <dgm:txLinClrLst/>
    <dgm:txFillClrLst meth="repeat">
      <a:schemeClr val="dk1"/>
    </dgm:txFillClrLst>
    <dgm:txEffectClrLst/>
  </dgm:styleLbl>
  <dgm:styleLbl name="bgAccFollowNode1">
    <dgm:fillClrLst>
      <a:schemeClr val="accent4">
        <a:tint val="40000"/>
        <a:alpha val="90000"/>
      </a:schemeClr>
      <a:schemeClr val="accent5">
        <a:tint val="40000"/>
        <a:alpha val="90000"/>
      </a:schemeClr>
    </dgm:fillClrLst>
    <dgm:linClrLst>
      <a:schemeClr val="accent4">
        <a:tint val="40000"/>
        <a:alpha val="90000"/>
      </a:schemeClr>
      <a:schemeClr val="accent5">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3"/>
    </dgm:linClrLst>
    <dgm:effectClrLst/>
    <dgm:txLinClrLst/>
    <dgm:txFillClrLst meth="repeat">
      <a:schemeClr val="dk1"/>
    </dgm:txFillClrLst>
    <dgm:txEffectClrLst/>
  </dgm:styleLbl>
  <dgm:styleLbl name="fgAcc2">
    <dgm:fillClrLst meth="repeat">
      <a:schemeClr val="lt1">
        <a:alpha val="90000"/>
      </a:schemeClr>
    </dgm:fillClrLst>
    <dgm:linClrLst>
      <a:schemeClr val="accent5"/>
    </dgm:linClrLst>
    <dgm:effectClrLst/>
    <dgm:txLinClrLst/>
    <dgm:txFillClrLst meth="repeat">
      <a:schemeClr val="dk1"/>
    </dgm:txFillClrLst>
    <dgm:txEffectClrLst/>
  </dgm:styleLbl>
  <dgm:styleLbl name="fgAcc3">
    <dgm:fillClrLst meth="repeat">
      <a:schemeClr val="lt1">
        <a:alpha val="90000"/>
      </a:schemeClr>
    </dgm:fillClrLst>
    <dgm:linClrLst>
      <a:schemeClr val="accent6"/>
    </dgm:linClrLst>
    <dgm:effectClrLst/>
    <dgm:txLinClrLst/>
    <dgm:txFillClrLst meth="repeat">
      <a:schemeClr val="dk1"/>
    </dgm:txFillClrLst>
    <dgm:txEffectClrLst/>
  </dgm:styleLbl>
  <dgm:styleLbl name="fgAcc4">
    <dgm:fillClrLst meth="repeat">
      <a:schemeClr val="lt1">
        <a:alpha val="90000"/>
      </a:schemeClr>
    </dgm:fillClrLst>
    <dgm:linClrLst>
      <a:schemeClr val="accent1"/>
    </dgm:linClrLst>
    <dgm:effectClrLst/>
    <dgm:txLinClrLst/>
    <dgm:txFillClrLst meth="repeat">
      <a:schemeClr val="dk1"/>
    </dgm:txFillClrLst>
    <dgm:txEffectClrLst/>
  </dgm:styleLbl>
  <dgm:styleLbl name="bgShp">
    <dgm:fillClrLst meth="repeat">
      <a:schemeClr val="accent4">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4">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4">
        <a:tint val="50000"/>
        <a:alpha val="40000"/>
      </a:schemeClr>
    </dgm:fillClrLst>
    <dgm:linClrLst meth="repeat">
      <a:schemeClr val="accent4"/>
    </dgm:linClrLst>
    <dgm:effectClrLst/>
    <dgm:txLinClrLst/>
    <dgm:txFillClrLst meth="repeat">
      <a:schemeClr val="lt1"/>
    </dgm:txFillClrLst>
    <dgm:txEffectClrLst/>
  </dgm:styleLbl>
  <dgm:styleLbl name="fgShp">
    <dgm:fillClrLst meth="repeat">
      <a:schemeClr val="accent4">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5.xml><?xml version="1.0" encoding="utf-8"?>
<dgm:colorsDef xmlns:dgm="http://schemas.openxmlformats.org/drawingml/2006/diagram" xmlns:a="http://schemas.openxmlformats.org/drawingml/2006/main" uniqueId="urn:microsoft.com/office/officeart/2005/8/colors/colorful4">
  <dgm:title val=""/>
  <dgm:desc val=""/>
  <dgm:catLst>
    <dgm:cat type="colorful" pri="10400"/>
  </dgm:catLst>
  <dgm:styleLbl name="node0">
    <dgm:fillClrLst meth="repeat">
      <a:schemeClr val="accent3"/>
    </dgm:fillClrLst>
    <dgm:linClrLst meth="repeat">
      <a:schemeClr val="lt1"/>
    </dgm:linClrLst>
    <dgm:effectClrLst/>
    <dgm:txLinClrLst/>
    <dgm:txFillClrLst/>
    <dgm:txEffectClrLst/>
  </dgm:styleLbl>
  <dgm:styleLbl name="node1">
    <dgm:fillClrLst>
      <a:schemeClr val="accent4"/>
      <a:schemeClr val="accent5"/>
    </dgm:fillClrLst>
    <dgm:linClrLst meth="repeat">
      <a:schemeClr val="lt1"/>
    </dgm:linClrLst>
    <dgm:effectClrLst/>
    <dgm:txLinClrLst/>
    <dgm:txFillClrLst/>
    <dgm:txEffectClrLst/>
  </dgm:styleLbl>
  <dgm:styleLbl name="alignNode1">
    <dgm:fillClrLst>
      <a:schemeClr val="accent4"/>
      <a:schemeClr val="accent5"/>
    </dgm:fillClrLst>
    <dgm:linClrLst>
      <a:schemeClr val="accent4"/>
      <a:schemeClr val="accent5"/>
    </dgm:linClrLst>
    <dgm:effectClrLst/>
    <dgm:txLinClrLst/>
    <dgm:txFillClrLst/>
    <dgm:txEffectClrLst/>
  </dgm:styleLbl>
  <dgm:styleLbl name="lnNode1">
    <dgm:fillClrLst>
      <a:schemeClr val="accent4"/>
      <a:schemeClr val="accent5"/>
    </dgm:fillClrLst>
    <dgm:linClrLst meth="repeat">
      <a:schemeClr val="lt1"/>
    </dgm:linClrLst>
    <dgm:effectClrLst/>
    <dgm:txLinClrLst/>
    <dgm:txFillClrLst/>
    <dgm:txEffectClrLst/>
  </dgm:styleLbl>
  <dgm:styleLbl name="vennNode1">
    <dgm:fillClrLst>
      <a:schemeClr val="accent4">
        <a:alpha val="50000"/>
      </a:schemeClr>
      <a:schemeClr val="accent5">
        <a:alpha val="50000"/>
      </a:schemeClr>
    </dgm:fillClrLst>
    <dgm:linClrLst meth="repeat">
      <a:schemeClr val="lt1"/>
    </dgm:linClrLst>
    <dgm:effectClrLst/>
    <dgm:txLinClrLst/>
    <dgm:txFillClrLst/>
    <dgm:txEffectClrLst/>
  </dgm:styleLbl>
  <dgm:styleLbl name="node2">
    <dgm:fillClrLst>
      <a:schemeClr val="accent5"/>
    </dgm:fillClrLst>
    <dgm:linClrLst meth="repeat">
      <a:schemeClr val="lt1"/>
    </dgm:linClrLst>
    <dgm:effectClrLst/>
    <dgm:txLinClrLst/>
    <dgm:txFillClrLst/>
    <dgm:txEffectClrLst/>
  </dgm:styleLbl>
  <dgm:styleLbl name="node3">
    <dgm:fillClrLst>
      <a:schemeClr val="accent6"/>
    </dgm:fillClrLst>
    <dgm:linClrLst meth="repeat">
      <a:schemeClr val="lt1"/>
    </dgm:linClrLst>
    <dgm:effectClrLst/>
    <dgm:txLinClrLst/>
    <dgm:txFillClrLst/>
    <dgm:txEffectClrLst/>
  </dgm:styleLbl>
  <dgm:styleLbl name="node4">
    <dgm:fillClrLst>
      <a:schemeClr val="accent1"/>
    </dgm:fillClrLst>
    <dgm:linClrLst meth="repeat">
      <a:schemeClr val="lt1"/>
    </dgm:linClrLst>
    <dgm:effectClrLst/>
    <dgm:txLinClrLst/>
    <dgm:txFillClrLst/>
    <dgm:txEffectClrLst/>
  </dgm:styleLbl>
  <dgm:styleLbl name="fgImgPlace1">
    <dgm:fillClrLst>
      <a:schemeClr val="accent4">
        <a:tint val="50000"/>
      </a:schemeClr>
      <a:schemeClr val="accent5">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4">
        <a:tint val="50000"/>
      </a:schemeClr>
      <a:schemeClr val="accent5">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4">
        <a:tint val="50000"/>
      </a:schemeClr>
      <a:schemeClr val="accent5">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4"/>
      <a:schemeClr val="accent5"/>
    </dgm:fillClrLst>
    <dgm:linClrLst meth="repeat">
      <a:schemeClr val="lt1"/>
    </dgm:linClrLst>
    <dgm:effectClrLst/>
    <dgm:txLinClrLst/>
    <dgm:txFillClrLst/>
    <dgm:txEffectClrLst/>
  </dgm:styleLbl>
  <dgm:styleLbl name="fgSibTrans2D1">
    <dgm:fillClrLst>
      <a:schemeClr val="accent4"/>
      <a:schemeClr val="accent5"/>
    </dgm:fillClrLst>
    <dgm:linClrLst meth="repeat">
      <a:schemeClr val="lt1"/>
    </dgm:linClrLst>
    <dgm:effectClrLst/>
    <dgm:txLinClrLst/>
    <dgm:txFillClrLst meth="repeat">
      <a:schemeClr val="lt1"/>
    </dgm:txFillClrLst>
    <dgm:txEffectClrLst/>
  </dgm:styleLbl>
  <dgm:styleLbl name="bgSibTrans2D1">
    <dgm:fillClrLst>
      <a:schemeClr val="accent4"/>
      <a:schemeClr val="accent5"/>
    </dgm:fillClrLst>
    <dgm:linClrLst meth="repeat">
      <a:schemeClr val="lt1"/>
    </dgm:linClrLst>
    <dgm:effectClrLst/>
    <dgm:txLinClrLst/>
    <dgm:txFillClrLst meth="repeat">
      <a:schemeClr val="lt1"/>
    </dgm:txFillClrLst>
    <dgm:txEffectClrLst/>
  </dgm:styleLbl>
  <dgm:styleLbl name="sibTrans1D1">
    <dgm:fillClrLst/>
    <dgm:linClrLst>
      <a:schemeClr val="accent4"/>
      <a:schemeClr val="accent5"/>
    </dgm:linClrLst>
    <dgm:effectClrLst/>
    <dgm:txLinClrLst/>
    <dgm:txFillClrLst meth="repeat">
      <a:schemeClr val="tx1"/>
    </dgm:txFillClrLst>
    <dgm:txEffectClrLst/>
  </dgm:styleLbl>
  <dgm:styleLbl name="callout">
    <dgm:fillClrLst meth="repeat">
      <a:schemeClr val="accent4"/>
    </dgm:fillClrLst>
    <dgm:linClrLst meth="repeat">
      <a:schemeClr val="accent4">
        <a:tint val="50000"/>
      </a:schemeClr>
    </dgm:linClrLst>
    <dgm:effectClrLst/>
    <dgm:txLinClrLst/>
    <dgm:txFillClrLst meth="repeat">
      <a:schemeClr val="tx1"/>
    </dgm:txFillClrLst>
    <dgm:txEffectClrLst/>
  </dgm:styleLbl>
  <dgm:styleLbl name="asst0">
    <dgm:fillClrLst meth="repeat">
      <a:schemeClr val="accent4"/>
    </dgm:fillClrLst>
    <dgm:linClrLst meth="repeat">
      <a:schemeClr val="lt1">
        <a:shade val="80000"/>
      </a:schemeClr>
    </dgm:linClrLst>
    <dgm:effectClrLst/>
    <dgm:txLinClrLst/>
    <dgm:txFillClrLst/>
    <dgm:txEffectClrLst/>
  </dgm:styleLbl>
  <dgm:styleLbl name="asst1">
    <dgm:fillClrLst meth="repeat">
      <a:schemeClr val="accent5"/>
    </dgm:fillClrLst>
    <dgm:linClrLst meth="repeat">
      <a:schemeClr val="lt1">
        <a:shade val="80000"/>
      </a:schemeClr>
    </dgm:linClrLst>
    <dgm:effectClrLst/>
    <dgm:txLinClrLst/>
    <dgm:txFillClrLst/>
    <dgm:txEffectClrLst/>
  </dgm:styleLbl>
  <dgm:styleLbl name="asst2">
    <dgm:fillClrLst>
      <a:schemeClr val="accent6"/>
    </dgm:fillClrLst>
    <dgm:linClrLst meth="repeat">
      <a:schemeClr val="lt1"/>
    </dgm:linClrLst>
    <dgm:effectClrLst/>
    <dgm:txLinClrLst/>
    <dgm:txFillClrLst/>
    <dgm:txEffectClrLst/>
  </dgm:styleLbl>
  <dgm:styleLbl name="asst3">
    <dgm:fillClrLst>
      <a:schemeClr val="accent1"/>
    </dgm:fillClrLst>
    <dgm:linClrLst meth="repeat">
      <a:schemeClr val="lt1"/>
    </dgm:linClrLst>
    <dgm:effectClrLst/>
    <dgm:txLinClrLst/>
    <dgm:txFillClrLst/>
    <dgm:txEffectClrLst/>
  </dgm:styleLbl>
  <dgm:styleLbl name="asst4">
    <dgm:fillClrLst>
      <a:schemeClr val="accent2"/>
    </dgm:fillClrLst>
    <dgm:linClrLst meth="repeat">
      <a:schemeClr val="lt1"/>
    </dgm:linClrLst>
    <dgm:effectClrLst/>
    <dgm:txLinClrLst/>
    <dgm:txFillClrLst/>
    <dgm:txEffectClrLst/>
  </dgm:styleLbl>
  <dgm:styleLbl name="parChTrans2D1">
    <dgm:fillClrLst meth="repeat">
      <a:schemeClr val="accent4"/>
    </dgm:fillClrLst>
    <dgm:linClrLst meth="repeat">
      <a:schemeClr val="lt1"/>
    </dgm:linClrLst>
    <dgm:effectClrLst/>
    <dgm:txLinClrLst/>
    <dgm:txFillClrLst meth="repeat">
      <a:schemeClr val="lt1"/>
    </dgm:txFillClrLst>
    <dgm:txEffectClrLst/>
  </dgm:styleLbl>
  <dgm:styleLbl name="parChTrans2D2">
    <dgm:fillClrLst meth="repeat">
      <a:schemeClr val="accent5"/>
    </dgm:fillClrLst>
    <dgm:linClrLst meth="repeat">
      <a:schemeClr val="lt1"/>
    </dgm:linClrLst>
    <dgm:effectClrLst/>
    <dgm:txLinClrLst/>
    <dgm:txFillClrLst/>
    <dgm:txEffectClrLst/>
  </dgm:styleLbl>
  <dgm:styleLbl name="parChTrans2D3">
    <dgm:fillClrLst meth="repeat">
      <a:schemeClr val="accent5"/>
    </dgm:fillClrLst>
    <dgm:linClrLst meth="repeat">
      <a:schemeClr val="lt1"/>
    </dgm:linClrLst>
    <dgm:effectClrLst/>
    <dgm:txLinClrLst/>
    <dgm:txFillClrLst/>
    <dgm:txEffectClrLst/>
  </dgm:styleLbl>
  <dgm:styleLbl name="parChTrans2D4">
    <dgm:fillClrLst meth="repeat">
      <a:schemeClr val="accent6"/>
    </dgm:fillClrLst>
    <dgm:linClrLst meth="repeat">
      <a:schemeClr val="lt1"/>
    </dgm:linClrLst>
    <dgm:effectClrLst/>
    <dgm:txLinClrLst/>
    <dgm:txFillClrLst meth="repeat">
      <a:schemeClr val="lt1"/>
    </dgm:txFillClrLst>
    <dgm:txEffectClrLst/>
  </dgm:styleLbl>
  <dgm:styleLbl name="parChTrans1D1">
    <dgm:fillClrLst meth="repeat">
      <a:schemeClr val="accent4"/>
    </dgm:fillClrLst>
    <dgm:linClrLst meth="repeat">
      <a:schemeClr val="accent4"/>
    </dgm:linClrLst>
    <dgm:effectClrLst/>
    <dgm:txLinClrLst/>
    <dgm:txFillClrLst meth="repeat">
      <a:schemeClr val="tx1"/>
    </dgm:txFillClrLst>
    <dgm:txEffectClrLst/>
  </dgm:styleLbl>
  <dgm:styleLbl name="parChTrans1D2">
    <dgm:fillClrLst meth="repeat">
      <a:schemeClr val="accent4">
        <a:tint val="90000"/>
      </a:schemeClr>
    </dgm:fillClrLst>
    <dgm:linClrLst meth="repeat">
      <a:schemeClr val="accent5"/>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6"/>
    </dgm:linClrLst>
    <dgm:effectClrLst/>
    <dgm:txLinClrLst/>
    <dgm:txFillClrLst meth="repeat">
      <a:schemeClr val="tx1"/>
    </dgm:txFillClrLst>
    <dgm:txEffectClrLst/>
  </dgm:styleLbl>
  <dgm:styleLbl name="parChTrans1D4">
    <dgm:fillClrLst meth="repeat">
      <a:schemeClr val="accent4">
        <a:tint val="50000"/>
      </a:schemeClr>
    </dgm:fillClrLst>
    <dgm:linClrLst meth="repeat">
      <a:schemeClr val="accent1"/>
    </dgm:linClrLst>
    <dgm:effectClrLst/>
    <dgm:txLinClrLst/>
    <dgm:txFillClrLst meth="repeat">
      <a:schemeClr val="tx1"/>
    </dgm:txFillClrLst>
    <dgm:txEffectClrLst/>
  </dgm:styleLbl>
  <dgm:styleLbl name="fg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conFg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align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4"/>
    </dgm:linClrLst>
    <dgm:effectClrLst/>
    <dgm:txLinClrLst/>
    <dgm:txFillClrLst meth="repeat">
      <a:schemeClr val="dk1"/>
    </dgm:txFillClrLst>
    <dgm:txEffectClrLst/>
  </dgm:styleLbl>
  <dgm:styleLbl name="bg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solidFgAcc1">
    <dgm:fillClrLst meth="repeat">
      <a:schemeClr val="lt1"/>
    </dgm:fillClrLst>
    <dgm:linClrLst>
      <a:schemeClr val="accent4"/>
      <a:schemeClr val="accent5"/>
    </dgm:linClrLst>
    <dgm:effectClrLst/>
    <dgm:txLinClrLst/>
    <dgm:txFillClrLst meth="repeat">
      <a:schemeClr val="dk1"/>
    </dgm:txFillClrLst>
    <dgm:txEffectClrLst/>
  </dgm:styleLbl>
  <dgm:styleLbl name="solidAlignAcc1">
    <dgm:fillClrLst meth="repeat">
      <a:schemeClr val="lt1"/>
    </dgm:fillClrLst>
    <dgm:linClrLst>
      <a:schemeClr val="accent4"/>
      <a:schemeClr val="accent5"/>
    </dgm:linClrLst>
    <dgm:effectClrLst/>
    <dgm:txLinClrLst/>
    <dgm:txFillClrLst meth="repeat">
      <a:schemeClr val="dk1"/>
    </dgm:txFillClrLst>
    <dgm:txEffectClrLst/>
  </dgm:styleLbl>
  <dgm:styleLbl name="solidBgAcc1">
    <dgm:fillClrLst meth="repeat">
      <a:schemeClr val="lt1"/>
    </dgm:fillClrLst>
    <dgm:linClrLst>
      <a:schemeClr val="accent4"/>
      <a:schemeClr val="accent5"/>
    </dgm:linClrLst>
    <dgm:effectClrLst/>
    <dgm:txLinClrLst/>
    <dgm:txFillClrLst meth="repeat">
      <a:schemeClr val="dk1"/>
    </dgm:txFillClrLst>
    <dgm:txEffectClrLst/>
  </dgm:styleLbl>
  <dgm:styleLbl name="fgAccFollowNode1">
    <dgm:fillClrLst>
      <a:schemeClr val="accent4">
        <a:tint val="40000"/>
        <a:alpha val="90000"/>
      </a:schemeClr>
      <a:schemeClr val="accent5">
        <a:tint val="40000"/>
        <a:alpha val="90000"/>
      </a:schemeClr>
    </dgm:fillClrLst>
    <dgm:linClrLst>
      <a:schemeClr val="accent4">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4">
        <a:tint val="40000"/>
        <a:alpha val="90000"/>
      </a:schemeClr>
      <a:schemeClr val="accent5">
        <a:tint val="40000"/>
        <a:alpha val="90000"/>
      </a:schemeClr>
    </dgm:fillClrLst>
    <dgm:linClrLst>
      <a:schemeClr val="accent4">
        <a:tint val="40000"/>
        <a:alpha val="90000"/>
      </a:schemeClr>
      <a:schemeClr val="accent5">
        <a:tint val="40000"/>
        <a:alpha val="90000"/>
      </a:schemeClr>
    </dgm:linClrLst>
    <dgm:effectClrLst/>
    <dgm:txLinClrLst/>
    <dgm:txFillClrLst meth="repeat">
      <a:schemeClr val="dk1"/>
    </dgm:txFillClrLst>
    <dgm:txEffectClrLst/>
  </dgm:styleLbl>
  <dgm:styleLbl name="bgAccFollowNode1">
    <dgm:fillClrLst>
      <a:schemeClr val="accent4">
        <a:tint val="40000"/>
        <a:alpha val="90000"/>
      </a:schemeClr>
      <a:schemeClr val="accent5">
        <a:tint val="40000"/>
        <a:alpha val="90000"/>
      </a:schemeClr>
    </dgm:fillClrLst>
    <dgm:linClrLst>
      <a:schemeClr val="accent4">
        <a:tint val="40000"/>
        <a:alpha val="90000"/>
      </a:schemeClr>
      <a:schemeClr val="accent5">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3"/>
    </dgm:linClrLst>
    <dgm:effectClrLst/>
    <dgm:txLinClrLst/>
    <dgm:txFillClrLst meth="repeat">
      <a:schemeClr val="dk1"/>
    </dgm:txFillClrLst>
    <dgm:txEffectClrLst/>
  </dgm:styleLbl>
  <dgm:styleLbl name="fgAcc2">
    <dgm:fillClrLst meth="repeat">
      <a:schemeClr val="lt1">
        <a:alpha val="90000"/>
      </a:schemeClr>
    </dgm:fillClrLst>
    <dgm:linClrLst>
      <a:schemeClr val="accent5"/>
    </dgm:linClrLst>
    <dgm:effectClrLst/>
    <dgm:txLinClrLst/>
    <dgm:txFillClrLst meth="repeat">
      <a:schemeClr val="dk1"/>
    </dgm:txFillClrLst>
    <dgm:txEffectClrLst/>
  </dgm:styleLbl>
  <dgm:styleLbl name="fgAcc3">
    <dgm:fillClrLst meth="repeat">
      <a:schemeClr val="lt1">
        <a:alpha val="90000"/>
      </a:schemeClr>
    </dgm:fillClrLst>
    <dgm:linClrLst>
      <a:schemeClr val="accent6"/>
    </dgm:linClrLst>
    <dgm:effectClrLst/>
    <dgm:txLinClrLst/>
    <dgm:txFillClrLst meth="repeat">
      <a:schemeClr val="dk1"/>
    </dgm:txFillClrLst>
    <dgm:txEffectClrLst/>
  </dgm:styleLbl>
  <dgm:styleLbl name="fgAcc4">
    <dgm:fillClrLst meth="repeat">
      <a:schemeClr val="lt1">
        <a:alpha val="90000"/>
      </a:schemeClr>
    </dgm:fillClrLst>
    <dgm:linClrLst>
      <a:schemeClr val="accent1"/>
    </dgm:linClrLst>
    <dgm:effectClrLst/>
    <dgm:txLinClrLst/>
    <dgm:txFillClrLst meth="repeat">
      <a:schemeClr val="dk1"/>
    </dgm:txFillClrLst>
    <dgm:txEffectClrLst/>
  </dgm:styleLbl>
  <dgm:styleLbl name="bgShp">
    <dgm:fillClrLst meth="repeat">
      <a:schemeClr val="accent4">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4">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4">
        <a:tint val="50000"/>
        <a:alpha val="40000"/>
      </a:schemeClr>
    </dgm:fillClrLst>
    <dgm:linClrLst meth="repeat">
      <a:schemeClr val="accent4"/>
    </dgm:linClrLst>
    <dgm:effectClrLst/>
    <dgm:txLinClrLst/>
    <dgm:txFillClrLst meth="repeat">
      <a:schemeClr val="lt1"/>
    </dgm:txFillClrLst>
    <dgm:txEffectClrLst/>
  </dgm:styleLbl>
  <dgm:styleLbl name="fgShp">
    <dgm:fillClrLst meth="repeat">
      <a:schemeClr val="accent4">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6.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7.xml><?xml version="1.0" encoding="utf-8"?>
<dgm:colorsDef xmlns:dgm="http://schemas.openxmlformats.org/drawingml/2006/diagram" xmlns:a="http://schemas.openxmlformats.org/drawingml/2006/main" uniqueId="urn:microsoft.com/office/officeart/2005/8/colors/colorful4">
  <dgm:title val=""/>
  <dgm:desc val=""/>
  <dgm:catLst>
    <dgm:cat type="colorful" pri="10400"/>
  </dgm:catLst>
  <dgm:styleLbl name="node0">
    <dgm:fillClrLst meth="repeat">
      <a:schemeClr val="accent3"/>
    </dgm:fillClrLst>
    <dgm:linClrLst meth="repeat">
      <a:schemeClr val="lt1"/>
    </dgm:linClrLst>
    <dgm:effectClrLst/>
    <dgm:txLinClrLst/>
    <dgm:txFillClrLst/>
    <dgm:txEffectClrLst/>
  </dgm:styleLbl>
  <dgm:styleLbl name="node1">
    <dgm:fillClrLst>
      <a:schemeClr val="accent4"/>
      <a:schemeClr val="accent5"/>
    </dgm:fillClrLst>
    <dgm:linClrLst meth="repeat">
      <a:schemeClr val="lt1"/>
    </dgm:linClrLst>
    <dgm:effectClrLst/>
    <dgm:txLinClrLst/>
    <dgm:txFillClrLst/>
    <dgm:txEffectClrLst/>
  </dgm:styleLbl>
  <dgm:styleLbl name="alignNode1">
    <dgm:fillClrLst>
      <a:schemeClr val="accent4"/>
      <a:schemeClr val="accent5"/>
    </dgm:fillClrLst>
    <dgm:linClrLst>
      <a:schemeClr val="accent4"/>
      <a:schemeClr val="accent5"/>
    </dgm:linClrLst>
    <dgm:effectClrLst/>
    <dgm:txLinClrLst/>
    <dgm:txFillClrLst/>
    <dgm:txEffectClrLst/>
  </dgm:styleLbl>
  <dgm:styleLbl name="lnNode1">
    <dgm:fillClrLst>
      <a:schemeClr val="accent4"/>
      <a:schemeClr val="accent5"/>
    </dgm:fillClrLst>
    <dgm:linClrLst meth="repeat">
      <a:schemeClr val="lt1"/>
    </dgm:linClrLst>
    <dgm:effectClrLst/>
    <dgm:txLinClrLst/>
    <dgm:txFillClrLst/>
    <dgm:txEffectClrLst/>
  </dgm:styleLbl>
  <dgm:styleLbl name="vennNode1">
    <dgm:fillClrLst>
      <a:schemeClr val="accent4">
        <a:alpha val="50000"/>
      </a:schemeClr>
      <a:schemeClr val="accent5">
        <a:alpha val="50000"/>
      </a:schemeClr>
    </dgm:fillClrLst>
    <dgm:linClrLst meth="repeat">
      <a:schemeClr val="lt1"/>
    </dgm:linClrLst>
    <dgm:effectClrLst/>
    <dgm:txLinClrLst/>
    <dgm:txFillClrLst/>
    <dgm:txEffectClrLst/>
  </dgm:styleLbl>
  <dgm:styleLbl name="node2">
    <dgm:fillClrLst>
      <a:schemeClr val="accent5"/>
    </dgm:fillClrLst>
    <dgm:linClrLst meth="repeat">
      <a:schemeClr val="lt1"/>
    </dgm:linClrLst>
    <dgm:effectClrLst/>
    <dgm:txLinClrLst/>
    <dgm:txFillClrLst/>
    <dgm:txEffectClrLst/>
  </dgm:styleLbl>
  <dgm:styleLbl name="node3">
    <dgm:fillClrLst>
      <a:schemeClr val="accent6"/>
    </dgm:fillClrLst>
    <dgm:linClrLst meth="repeat">
      <a:schemeClr val="lt1"/>
    </dgm:linClrLst>
    <dgm:effectClrLst/>
    <dgm:txLinClrLst/>
    <dgm:txFillClrLst/>
    <dgm:txEffectClrLst/>
  </dgm:styleLbl>
  <dgm:styleLbl name="node4">
    <dgm:fillClrLst>
      <a:schemeClr val="accent1"/>
    </dgm:fillClrLst>
    <dgm:linClrLst meth="repeat">
      <a:schemeClr val="lt1"/>
    </dgm:linClrLst>
    <dgm:effectClrLst/>
    <dgm:txLinClrLst/>
    <dgm:txFillClrLst/>
    <dgm:txEffectClrLst/>
  </dgm:styleLbl>
  <dgm:styleLbl name="fgImgPlace1">
    <dgm:fillClrLst>
      <a:schemeClr val="accent4">
        <a:tint val="50000"/>
      </a:schemeClr>
      <a:schemeClr val="accent5">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4">
        <a:tint val="50000"/>
      </a:schemeClr>
      <a:schemeClr val="accent5">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4">
        <a:tint val="50000"/>
      </a:schemeClr>
      <a:schemeClr val="accent5">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4"/>
      <a:schemeClr val="accent5"/>
    </dgm:fillClrLst>
    <dgm:linClrLst meth="repeat">
      <a:schemeClr val="lt1"/>
    </dgm:linClrLst>
    <dgm:effectClrLst/>
    <dgm:txLinClrLst/>
    <dgm:txFillClrLst/>
    <dgm:txEffectClrLst/>
  </dgm:styleLbl>
  <dgm:styleLbl name="fgSibTrans2D1">
    <dgm:fillClrLst>
      <a:schemeClr val="accent4"/>
      <a:schemeClr val="accent5"/>
    </dgm:fillClrLst>
    <dgm:linClrLst meth="repeat">
      <a:schemeClr val="lt1"/>
    </dgm:linClrLst>
    <dgm:effectClrLst/>
    <dgm:txLinClrLst/>
    <dgm:txFillClrLst meth="repeat">
      <a:schemeClr val="lt1"/>
    </dgm:txFillClrLst>
    <dgm:txEffectClrLst/>
  </dgm:styleLbl>
  <dgm:styleLbl name="bgSibTrans2D1">
    <dgm:fillClrLst>
      <a:schemeClr val="accent4"/>
      <a:schemeClr val="accent5"/>
    </dgm:fillClrLst>
    <dgm:linClrLst meth="repeat">
      <a:schemeClr val="lt1"/>
    </dgm:linClrLst>
    <dgm:effectClrLst/>
    <dgm:txLinClrLst/>
    <dgm:txFillClrLst meth="repeat">
      <a:schemeClr val="lt1"/>
    </dgm:txFillClrLst>
    <dgm:txEffectClrLst/>
  </dgm:styleLbl>
  <dgm:styleLbl name="sibTrans1D1">
    <dgm:fillClrLst/>
    <dgm:linClrLst>
      <a:schemeClr val="accent4"/>
      <a:schemeClr val="accent5"/>
    </dgm:linClrLst>
    <dgm:effectClrLst/>
    <dgm:txLinClrLst/>
    <dgm:txFillClrLst meth="repeat">
      <a:schemeClr val="tx1"/>
    </dgm:txFillClrLst>
    <dgm:txEffectClrLst/>
  </dgm:styleLbl>
  <dgm:styleLbl name="callout">
    <dgm:fillClrLst meth="repeat">
      <a:schemeClr val="accent4"/>
    </dgm:fillClrLst>
    <dgm:linClrLst meth="repeat">
      <a:schemeClr val="accent4">
        <a:tint val="50000"/>
      </a:schemeClr>
    </dgm:linClrLst>
    <dgm:effectClrLst/>
    <dgm:txLinClrLst/>
    <dgm:txFillClrLst meth="repeat">
      <a:schemeClr val="tx1"/>
    </dgm:txFillClrLst>
    <dgm:txEffectClrLst/>
  </dgm:styleLbl>
  <dgm:styleLbl name="asst0">
    <dgm:fillClrLst meth="repeat">
      <a:schemeClr val="accent4"/>
    </dgm:fillClrLst>
    <dgm:linClrLst meth="repeat">
      <a:schemeClr val="lt1">
        <a:shade val="80000"/>
      </a:schemeClr>
    </dgm:linClrLst>
    <dgm:effectClrLst/>
    <dgm:txLinClrLst/>
    <dgm:txFillClrLst/>
    <dgm:txEffectClrLst/>
  </dgm:styleLbl>
  <dgm:styleLbl name="asst1">
    <dgm:fillClrLst meth="repeat">
      <a:schemeClr val="accent5"/>
    </dgm:fillClrLst>
    <dgm:linClrLst meth="repeat">
      <a:schemeClr val="lt1">
        <a:shade val="80000"/>
      </a:schemeClr>
    </dgm:linClrLst>
    <dgm:effectClrLst/>
    <dgm:txLinClrLst/>
    <dgm:txFillClrLst/>
    <dgm:txEffectClrLst/>
  </dgm:styleLbl>
  <dgm:styleLbl name="asst2">
    <dgm:fillClrLst>
      <a:schemeClr val="accent6"/>
    </dgm:fillClrLst>
    <dgm:linClrLst meth="repeat">
      <a:schemeClr val="lt1"/>
    </dgm:linClrLst>
    <dgm:effectClrLst/>
    <dgm:txLinClrLst/>
    <dgm:txFillClrLst/>
    <dgm:txEffectClrLst/>
  </dgm:styleLbl>
  <dgm:styleLbl name="asst3">
    <dgm:fillClrLst>
      <a:schemeClr val="accent1"/>
    </dgm:fillClrLst>
    <dgm:linClrLst meth="repeat">
      <a:schemeClr val="lt1"/>
    </dgm:linClrLst>
    <dgm:effectClrLst/>
    <dgm:txLinClrLst/>
    <dgm:txFillClrLst/>
    <dgm:txEffectClrLst/>
  </dgm:styleLbl>
  <dgm:styleLbl name="asst4">
    <dgm:fillClrLst>
      <a:schemeClr val="accent2"/>
    </dgm:fillClrLst>
    <dgm:linClrLst meth="repeat">
      <a:schemeClr val="lt1"/>
    </dgm:linClrLst>
    <dgm:effectClrLst/>
    <dgm:txLinClrLst/>
    <dgm:txFillClrLst/>
    <dgm:txEffectClrLst/>
  </dgm:styleLbl>
  <dgm:styleLbl name="parChTrans2D1">
    <dgm:fillClrLst meth="repeat">
      <a:schemeClr val="accent4"/>
    </dgm:fillClrLst>
    <dgm:linClrLst meth="repeat">
      <a:schemeClr val="lt1"/>
    </dgm:linClrLst>
    <dgm:effectClrLst/>
    <dgm:txLinClrLst/>
    <dgm:txFillClrLst meth="repeat">
      <a:schemeClr val="lt1"/>
    </dgm:txFillClrLst>
    <dgm:txEffectClrLst/>
  </dgm:styleLbl>
  <dgm:styleLbl name="parChTrans2D2">
    <dgm:fillClrLst meth="repeat">
      <a:schemeClr val="accent5"/>
    </dgm:fillClrLst>
    <dgm:linClrLst meth="repeat">
      <a:schemeClr val="lt1"/>
    </dgm:linClrLst>
    <dgm:effectClrLst/>
    <dgm:txLinClrLst/>
    <dgm:txFillClrLst/>
    <dgm:txEffectClrLst/>
  </dgm:styleLbl>
  <dgm:styleLbl name="parChTrans2D3">
    <dgm:fillClrLst meth="repeat">
      <a:schemeClr val="accent5"/>
    </dgm:fillClrLst>
    <dgm:linClrLst meth="repeat">
      <a:schemeClr val="lt1"/>
    </dgm:linClrLst>
    <dgm:effectClrLst/>
    <dgm:txLinClrLst/>
    <dgm:txFillClrLst/>
    <dgm:txEffectClrLst/>
  </dgm:styleLbl>
  <dgm:styleLbl name="parChTrans2D4">
    <dgm:fillClrLst meth="repeat">
      <a:schemeClr val="accent6"/>
    </dgm:fillClrLst>
    <dgm:linClrLst meth="repeat">
      <a:schemeClr val="lt1"/>
    </dgm:linClrLst>
    <dgm:effectClrLst/>
    <dgm:txLinClrLst/>
    <dgm:txFillClrLst meth="repeat">
      <a:schemeClr val="lt1"/>
    </dgm:txFillClrLst>
    <dgm:txEffectClrLst/>
  </dgm:styleLbl>
  <dgm:styleLbl name="parChTrans1D1">
    <dgm:fillClrLst meth="repeat">
      <a:schemeClr val="accent4"/>
    </dgm:fillClrLst>
    <dgm:linClrLst meth="repeat">
      <a:schemeClr val="accent4"/>
    </dgm:linClrLst>
    <dgm:effectClrLst/>
    <dgm:txLinClrLst/>
    <dgm:txFillClrLst meth="repeat">
      <a:schemeClr val="tx1"/>
    </dgm:txFillClrLst>
    <dgm:txEffectClrLst/>
  </dgm:styleLbl>
  <dgm:styleLbl name="parChTrans1D2">
    <dgm:fillClrLst meth="repeat">
      <a:schemeClr val="accent4">
        <a:tint val="90000"/>
      </a:schemeClr>
    </dgm:fillClrLst>
    <dgm:linClrLst meth="repeat">
      <a:schemeClr val="accent5"/>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6"/>
    </dgm:linClrLst>
    <dgm:effectClrLst/>
    <dgm:txLinClrLst/>
    <dgm:txFillClrLst meth="repeat">
      <a:schemeClr val="tx1"/>
    </dgm:txFillClrLst>
    <dgm:txEffectClrLst/>
  </dgm:styleLbl>
  <dgm:styleLbl name="parChTrans1D4">
    <dgm:fillClrLst meth="repeat">
      <a:schemeClr val="accent4">
        <a:tint val="50000"/>
      </a:schemeClr>
    </dgm:fillClrLst>
    <dgm:linClrLst meth="repeat">
      <a:schemeClr val="accent1"/>
    </dgm:linClrLst>
    <dgm:effectClrLst/>
    <dgm:txLinClrLst/>
    <dgm:txFillClrLst meth="repeat">
      <a:schemeClr val="tx1"/>
    </dgm:txFillClrLst>
    <dgm:txEffectClrLst/>
  </dgm:styleLbl>
  <dgm:styleLbl name="fg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conFg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align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4"/>
    </dgm:linClrLst>
    <dgm:effectClrLst/>
    <dgm:txLinClrLst/>
    <dgm:txFillClrLst meth="repeat">
      <a:schemeClr val="dk1"/>
    </dgm:txFillClrLst>
    <dgm:txEffectClrLst/>
  </dgm:styleLbl>
  <dgm:styleLbl name="bg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solidFgAcc1">
    <dgm:fillClrLst meth="repeat">
      <a:schemeClr val="lt1"/>
    </dgm:fillClrLst>
    <dgm:linClrLst>
      <a:schemeClr val="accent4"/>
      <a:schemeClr val="accent5"/>
    </dgm:linClrLst>
    <dgm:effectClrLst/>
    <dgm:txLinClrLst/>
    <dgm:txFillClrLst meth="repeat">
      <a:schemeClr val="dk1"/>
    </dgm:txFillClrLst>
    <dgm:txEffectClrLst/>
  </dgm:styleLbl>
  <dgm:styleLbl name="solidAlignAcc1">
    <dgm:fillClrLst meth="repeat">
      <a:schemeClr val="lt1"/>
    </dgm:fillClrLst>
    <dgm:linClrLst>
      <a:schemeClr val="accent4"/>
      <a:schemeClr val="accent5"/>
    </dgm:linClrLst>
    <dgm:effectClrLst/>
    <dgm:txLinClrLst/>
    <dgm:txFillClrLst meth="repeat">
      <a:schemeClr val="dk1"/>
    </dgm:txFillClrLst>
    <dgm:txEffectClrLst/>
  </dgm:styleLbl>
  <dgm:styleLbl name="solidBgAcc1">
    <dgm:fillClrLst meth="repeat">
      <a:schemeClr val="lt1"/>
    </dgm:fillClrLst>
    <dgm:linClrLst>
      <a:schemeClr val="accent4"/>
      <a:schemeClr val="accent5"/>
    </dgm:linClrLst>
    <dgm:effectClrLst/>
    <dgm:txLinClrLst/>
    <dgm:txFillClrLst meth="repeat">
      <a:schemeClr val="dk1"/>
    </dgm:txFillClrLst>
    <dgm:txEffectClrLst/>
  </dgm:styleLbl>
  <dgm:styleLbl name="fgAccFollowNode1">
    <dgm:fillClrLst>
      <a:schemeClr val="accent4">
        <a:tint val="40000"/>
        <a:alpha val="90000"/>
      </a:schemeClr>
      <a:schemeClr val="accent5">
        <a:tint val="40000"/>
        <a:alpha val="90000"/>
      </a:schemeClr>
    </dgm:fillClrLst>
    <dgm:linClrLst>
      <a:schemeClr val="accent4">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4">
        <a:tint val="40000"/>
        <a:alpha val="90000"/>
      </a:schemeClr>
      <a:schemeClr val="accent5">
        <a:tint val="40000"/>
        <a:alpha val="90000"/>
      </a:schemeClr>
    </dgm:fillClrLst>
    <dgm:linClrLst>
      <a:schemeClr val="accent4">
        <a:tint val="40000"/>
        <a:alpha val="90000"/>
      </a:schemeClr>
      <a:schemeClr val="accent5">
        <a:tint val="40000"/>
        <a:alpha val="90000"/>
      </a:schemeClr>
    </dgm:linClrLst>
    <dgm:effectClrLst/>
    <dgm:txLinClrLst/>
    <dgm:txFillClrLst meth="repeat">
      <a:schemeClr val="dk1"/>
    </dgm:txFillClrLst>
    <dgm:txEffectClrLst/>
  </dgm:styleLbl>
  <dgm:styleLbl name="bgAccFollowNode1">
    <dgm:fillClrLst>
      <a:schemeClr val="accent4">
        <a:tint val="40000"/>
        <a:alpha val="90000"/>
      </a:schemeClr>
      <a:schemeClr val="accent5">
        <a:tint val="40000"/>
        <a:alpha val="90000"/>
      </a:schemeClr>
    </dgm:fillClrLst>
    <dgm:linClrLst>
      <a:schemeClr val="accent4">
        <a:tint val="40000"/>
        <a:alpha val="90000"/>
      </a:schemeClr>
      <a:schemeClr val="accent5">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3"/>
    </dgm:linClrLst>
    <dgm:effectClrLst/>
    <dgm:txLinClrLst/>
    <dgm:txFillClrLst meth="repeat">
      <a:schemeClr val="dk1"/>
    </dgm:txFillClrLst>
    <dgm:txEffectClrLst/>
  </dgm:styleLbl>
  <dgm:styleLbl name="fgAcc2">
    <dgm:fillClrLst meth="repeat">
      <a:schemeClr val="lt1">
        <a:alpha val="90000"/>
      </a:schemeClr>
    </dgm:fillClrLst>
    <dgm:linClrLst>
      <a:schemeClr val="accent5"/>
    </dgm:linClrLst>
    <dgm:effectClrLst/>
    <dgm:txLinClrLst/>
    <dgm:txFillClrLst meth="repeat">
      <a:schemeClr val="dk1"/>
    </dgm:txFillClrLst>
    <dgm:txEffectClrLst/>
  </dgm:styleLbl>
  <dgm:styleLbl name="fgAcc3">
    <dgm:fillClrLst meth="repeat">
      <a:schemeClr val="lt1">
        <a:alpha val="90000"/>
      </a:schemeClr>
    </dgm:fillClrLst>
    <dgm:linClrLst>
      <a:schemeClr val="accent6"/>
    </dgm:linClrLst>
    <dgm:effectClrLst/>
    <dgm:txLinClrLst/>
    <dgm:txFillClrLst meth="repeat">
      <a:schemeClr val="dk1"/>
    </dgm:txFillClrLst>
    <dgm:txEffectClrLst/>
  </dgm:styleLbl>
  <dgm:styleLbl name="fgAcc4">
    <dgm:fillClrLst meth="repeat">
      <a:schemeClr val="lt1">
        <a:alpha val="90000"/>
      </a:schemeClr>
    </dgm:fillClrLst>
    <dgm:linClrLst>
      <a:schemeClr val="accent1"/>
    </dgm:linClrLst>
    <dgm:effectClrLst/>
    <dgm:txLinClrLst/>
    <dgm:txFillClrLst meth="repeat">
      <a:schemeClr val="dk1"/>
    </dgm:txFillClrLst>
    <dgm:txEffectClrLst/>
  </dgm:styleLbl>
  <dgm:styleLbl name="bgShp">
    <dgm:fillClrLst meth="repeat">
      <a:schemeClr val="accent4">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4">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4">
        <a:tint val="50000"/>
        <a:alpha val="40000"/>
      </a:schemeClr>
    </dgm:fillClrLst>
    <dgm:linClrLst meth="repeat">
      <a:schemeClr val="accent4"/>
    </dgm:linClrLst>
    <dgm:effectClrLst/>
    <dgm:txLinClrLst/>
    <dgm:txFillClrLst meth="repeat">
      <a:schemeClr val="lt1"/>
    </dgm:txFillClrLst>
    <dgm:txEffectClrLst/>
  </dgm:styleLbl>
  <dgm:styleLbl name="fgShp">
    <dgm:fillClrLst meth="repeat">
      <a:schemeClr val="accent4">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8.xml><?xml version="1.0" encoding="utf-8"?>
<dgm:colorsDef xmlns:dgm="http://schemas.openxmlformats.org/drawingml/2006/diagram" xmlns:a="http://schemas.openxmlformats.org/drawingml/2006/main" uniqueId="urn:microsoft.com/office/officeart/2005/8/colors/accent3_1">
  <dgm:title val=""/>
  <dgm:desc val=""/>
  <dgm:catLst>
    <dgm:cat type="accent3" pri="11100"/>
  </dgm:catLst>
  <dgm:styleLbl name="node0">
    <dgm:fillClrLst meth="repeat">
      <a:schemeClr val="lt1"/>
    </dgm:fillClrLst>
    <dgm:linClrLst meth="repeat">
      <a:schemeClr val="accent3">
        <a:shade val="80000"/>
      </a:schemeClr>
    </dgm:linClrLst>
    <dgm:effectClrLst/>
    <dgm:txLinClrLst/>
    <dgm:txFillClrLst meth="repeat">
      <a:schemeClr val="dk1"/>
    </dgm:txFillClrLst>
    <dgm:txEffectClrLst/>
  </dgm:styleLbl>
  <dgm:styleLbl name="node1">
    <dgm:fillClrLst meth="repeat">
      <a:schemeClr val="lt1"/>
    </dgm:fillClrLst>
    <dgm:linClrLst meth="repeat">
      <a:schemeClr val="accent3">
        <a:shade val="80000"/>
      </a:schemeClr>
    </dgm:linClrLst>
    <dgm:effectClrLst/>
    <dgm:txLinClrLst/>
    <dgm:txFillClrLst meth="repeat">
      <a:schemeClr val="dk1"/>
    </dgm:txFillClrLst>
    <dgm:txEffectClrLst/>
  </dgm:styleLbl>
  <dgm:styleLbl name="alignNode1">
    <dgm:fillClrLst meth="repeat">
      <a:schemeClr val="lt1"/>
    </dgm:fillClrLst>
    <dgm:linClrLst meth="repeat">
      <a:schemeClr val="accent3">
        <a:shade val="80000"/>
      </a:schemeClr>
    </dgm:linClrLst>
    <dgm:effectClrLst/>
    <dgm:txLinClrLst/>
    <dgm:txFillClrLst meth="repeat">
      <a:schemeClr val="dk1"/>
    </dgm:txFillClrLst>
    <dgm:txEffectClrLst/>
  </dgm:styleLbl>
  <dgm:styleLbl name="lnNode1">
    <dgm:fillClrLst meth="repeat">
      <a:schemeClr val="lt1"/>
    </dgm:fillClrLst>
    <dgm:linClrLst meth="repeat">
      <a:schemeClr val="accent3">
        <a:shade val="80000"/>
      </a:schemeClr>
    </dgm:linClrLst>
    <dgm:effectClrLst/>
    <dgm:txLinClrLst/>
    <dgm:txFillClrLst meth="repeat">
      <a:schemeClr val="dk1"/>
    </dgm:txFillClrLst>
    <dgm:txEffectClrLst/>
  </dgm:styleLbl>
  <dgm:styleLbl name="vennNode1">
    <dgm:fillClrLst meth="repeat">
      <a:schemeClr val="lt1">
        <a:alpha val="50000"/>
      </a:schemeClr>
    </dgm:fillClrLst>
    <dgm:linClrLst meth="repeat">
      <a:schemeClr val="accent3">
        <a:shade val="80000"/>
      </a:schemeClr>
    </dgm:linClrLst>
    <dgm:effectClrLst/>
    <dgm:txLinClrLst/>
    <dgm:txFillClrLst/>
    <dgm:txEffectClrLst/>
  </dgm:styleLbl>
  <dgm:styleLbl name="node2">
    <dgm:fillClrLst meth="repeat">
      <a:schemeClr val="lt1"/>
    </dgm:fillClrLst>
    <dgm:linClrLst meth="repeat">
      <a:schemeClr val="accent3">
        <a:shade val="80000"/>
      </a:schemeClr>
    </dgm:linClrLst>
    <dgm:effectClrLst/>
    <dgm:txLinClrLst/>
    <dgm:txFillClrLst meth="repeat">
      <a:schemeClr val="dk1"/>
    </dgm:txFillClrLst>
    <dgm:txEffectClrLst/>
  </dgm:styleLbl>
  <dgm:styleLbl name="node3">
    <dgm:fillClrLst meth="repeat">
      <a:schemeClr val="lt1"/>
    </dgm:fillClrLst>
    <dgm:linClrLst meth="repeat">
      <a:schemeClr val="accent3">
        <a:shade val="80000"/>
      </a:schemeClr>
    </dgm:linClrLst>
    <dgm:effectClrLst/>
    <dgm:txLinClrLst/>
    <dgm:txFillClrLst meth="repeat">
      <a:schemeClr val="dk1"/>
    </dgm:txFillClrLst>
    <dgm:txEffectClrLst/>
  </dgm:styleLbl>
  <dgm:styleLbl name="node4">
    <dgm:fillClrLst meth="repeat">
      <a:schemeClr val="lt1"/>
    </dgm:fillClrLst>
    <dgm:linClrLst meth="repeat">
      <a:schemeClr val="accent3">
        <a:shade val="80000"/>
      </a:schemeClr>
    </dgm:linClrLst>
    <dgm:effectClrLst/>
    <dgm:txLinClrLst/>
    <dgm:txFillClrLst meth="repeat">
      <a:schemeClr val="dk1"/>
    </dgm:txFillClrLst>
    <dgm:txEffectClrLst/>
  </dgm:styleLbl>
  <dgm:styleLbl name="fgImgPlace1">
    <dgm:fillClrLst meth="repeat">
      <a:schemeClr val="accent3">
        <a:tint val="40000"/>
      </a:schemeClr>
    </dgm:fillClrLst>
    <dgm:linClrLst meth="repeat">
      <a:schemeClr val="accent3">
        <a:shade val="80000"/>
      </a:schemeClr>
    </dgm:linClrLst>
    <dgm:effectClrLst/>
    <dgm:txLinClrLst/>
    <dgm:txFillClrLst meth="repeat">
      <a:schemeClr val="lt1"/>
    </dgm:txFillClrLst>
    <dgm:txEffectClrLst/>
  </dgm:styleLbl>
  <dgm:styleLbl name="alignImgPlace1">
    <dgm:fillClrLst meth="repeat">
      <a:schemeClr val="accent3">
        <a:tint val="40000"/>
      </a:schemeClr>
    </dgm:fillClrLst>
    <dgm:linClrLst meth="repeat">
      <a:schemeClr val="accent3">
        <a:shade val="80000"/>
      </a:schemeClr>
    </dgm:linClrLst>
    <dgm:effectClrLst/>
    <dgm:txLinClrLst/>
    <dgm:txFillClrLst meth="repeat">
      <a:schemeClr val="lt1"/>
    </dgm:txFillClrLst>
    <dgm:txEffectClrLst/>
  </dgm:styleLbl>
  <dgm:styleLbl name="bgImgPlace1">
    <dgm:fillClrLst meth="repeat">
      <a:schemeClr val="accent3">
        <a:tint val="40000"/>
      </a:schemeClr>
    </dgm:fillClrLst>
    <dgm:linClrLst meth="repeat">
      <a:schemeClr val="accent3">
        <a:shade val="80000"/>
      </a:schemeClr>
    </dgm:linClrLst>
    <dgm:effectClrLst/>
    <dgm:txLinClrLst/>
    <dgm:txFillClrLst meth="repeat">
      <a:schemeClr val="lt1"/>
    </dgm:txFillClrLst>
    <dgm:txEffectClrLst/>
  </dgm:styleLbl>
  <dgm:styleLbl name="sibTrans2D1">
    <dgm:fillClrLst meth="repeat">
      <a:schemeClr val="accent3">
        <a:tint val="60000"/>
      </a:schemeClr>
    </dgm:fillClrLst>
    <dgm:linClrLst meth="repeat">
      <a:schemeClr val="accent3">
        <a:tint val="60000"/>
      </a:schemeClr>
    </dgm:linClrLst>
    <dgm:effectClrLst/>
    <dgm:txLinClrLst/>
    <dgm:txFillClrLst meth="repeat">
      <a:schemeClr val="dk1"/>
    </dgm:txFillClrLst>
    <dgm:txEffectClrLst/>
  </dgm:styleLbl>
  <dgm:styleLbl name="fgSibTrans2D1">
    <dgm:fillClrLst meth="repeat">
      <a:schemeClr val="accent3">
        <a:tint val="60000"/>
      </a:schemeClr>
    </dgm:fillClrLst>
    <dgm:linClrLst meth="repeat">
      <a:schemeClr val="accent3">
        <a:tint val="60000"/>
      </a:schemeClr>
    </dgm:linClrLst>
    <dgm:effectClrLst/>
    <dgm:txLinClrLst/>
    <dgm:txFillClrLst meth="repeat">
      <a:schemeClr val="dk1"/>
    </dgm:txFillClrLst>
    <dgm:txEffectClrLst/>
  </dgm:styleLbl>
  <dgm:styleLbl name="bgSibTrans2D1">
    <dgm:fillClrLst meth="repeat">
      <a:schemeClr val="accent3">
        <a:tint val="60000"/>
      </a:schemeClr>
    </dgm:fillClrLst>
    <dgm:linClrLst meth="repeat">
      <a:schemeClr val="accent3">
        <a:tint val="60000"/>
      </a:schemeClr>
    </dgm:linClrLst>
    <dgm:effectClrLst/>
    <dgm:txLinClrLst/>
    <dgm:txFillClrLst meth="repeat">
      <a:schemeClr val="dk1"/>
    </dgm:txFillClrLst>
    <dgm:txEffectClrLst/>
  </dgm:styleLbl>
  <dgm:styleLbl name="sibTrans1D1">
    <dgm:fillClrLst meth="repeat">
      <a:schemeClr val="accent3"/>
    </dgm:fillClrLst>
    <dgm:linClrLst meth="repeat">
      <a:schemeClr val="accent3"/>
    </dgm:linClrLst>
    <dgm:effectClrLst/>
    <dgm:txLinClrLst/>
    <dgm:txFillClrLst meth="repeat">
      <a:schemeClr val="tx1"/>
    </dgm:txFillClrLst>
    <dgm:txEffectClrLst/>
  </dgm:styleLbl>
  <dgm:styleLbl name="callout">
    <dgm:fillClrLst meth="repeat">
      <a:schemeClr val="accent3"/>
    </dgm:fillClrLst>
    <dgm:linClrLst meth="repeat">
      <a:schemeClr val="accent3"/>
    </dgm:linClrLst>
    <dgm:effectClrLst/>
    <dgm:txLinClrLst/>
    <dgm:txFillClrLst meth="repeat">
      <a:schemeClr val="tx1"/>
    </dgm:txFillClrLst>
    <dgm:txEffectClrLst/>
  </dgm:styleLbl>
  <dgm:styleLbl name="asst0">
    <dgm:fillClrLst meth="repeat">
      <a:schemeClr val="lt1"/>
    </dgm:fillClrLst>
    <dgm:linClrLst meth="repeat">
      <a:schemeClr val="accent3">
        <a:shade val="80000"/>
      </a:schemeClr>
    </dgm:linClrLst>
    <dgm:effectClrLst/>
    <dgm:txLinClrLst/>
    <dgm:txFillClrLst meth="repeat">
      <a:schemeClr val="dk1"/>
    </dgm:txFillClrLst>
    <dgm:txEffectClrLst/>
  </dgm:styleLbl>
  <dgm:styleLbl name="asst1">
    <dgm:fillClrLst meth="repeat">
      <a:schemeClr val="lt1"/>
    </dgm:fillClrLst>
    <dgm:linClrLst meth="repeat">
      <a:schemeClr val="accent3">
        <a:shade val="80000"/>
      </a:schemeClr>
    </dgm:linClrLst>
    <dgm:effectClrLst/>
    <dgm:txLinClrLst/>
    <dgm:txFillClrLst meth="repeat">
      <a:schemeClr val="dk1"/>
    </dgm:txFillClrLst>
    <dgm:txEffectClrLst/>
  </dgm:styleLbl>
  <dgm:styleLbl name="asst2">
    <dgm:fillClrLst meth="repeat">
      <a:schemeClr val="lt1"/>
    </dgm:fillClrLst>
    <dgm:linClrLst meth="repeat">
      <a:schemeClr val="accent3">
        <a:shade val="80000"/>
      </a:schemeClr>
    </dgm:linClrLst>
    <dgm:effectClrLst/>
    <dgm:txLinClrLst/>
    <dgm:txFillClrLst meth="repeat">
      <a:schemeClr val="dk1"/>
    </dgm:txFillClrLst>
    <dgm:txEffectClrLst/>
  </dgm:styleLbl>
  <dgm:styleLbl name="asst3">
    <dgm:fillClrLst meth="repeat">
      <a:schemeClr val="lt1"/>
    </dgm:fillClrLst>
    <dgm:linClrLst meth="repeat">
      <a:schemeClr val="accent3">
        <a:shade val="80000"/>
      </a:schemeClr>
    </dgm:linClrLst>
    <dgm:effectClrLst/>
    <dgm:txLinClrLst/>
    <dgm:txFillClrLst meth="repeat">
      <a:schemeClr val="dk1"/>
    </dgm:txFillClrLst>
    <dgm:txEffectClrLst/>
  </dgm:styleLbl>
  <dgm:styleLbl name="asst4">
    <dgm:fillClrLst meth="repeat">
      <a:schemeClr val="lt1"/>
    </dgm:fillClrLst>
    <dgm:linClrLst meth="repeat">
      <a:schemeClr val="accent3">
        <a:shade val="80000"/>
      </a:schemeClr>
    </dgm:linClrLst>
    <dgm:effectClrLst/>
    <dgm:txLinClrLst/>
    <dgm:txFillClrLst meth="repeat">
      <a:schemeClr val="dk1"/>
    </dgm:txFillClrLst>
    <dgm:txEffectClrLst/>
  </dgm:styleLbl>
  <dgm:styleLbl name="parChTrans2D1">
    <dgm:fillClrLst meth="repeat">
      <a:schemeClr val="accent3">
        <a:tint val="60000"/>
      </a:schemeClr>
    </dgm:fillClrLst>
    <dgm:linClrLst meth="repeat">
      <a:schemeClr val="accent3">
        <a:tint val="60000"/>
      </a:schemeClr>
    </dgm:linClrLst>
    <dgm:effectClrLst/>
    <dgm:txLinClrLst/>
    <dgm:txFillClrLst/>
    <dgm:txEffectClrLst/>
  </dgm:styleLbl>
  <dgm:styleLbl name="parChTrans2D2">
    <dgm:fillClrLst meth="repeat">
      <a:schemeClr val="accent3"/>
    </dgm:fillClrLst>
    <dgm:linClrLst meth="repeat">
      <a:schemeClr val="accent3"/>
    </dgm:linClrLst>
    <dgm:effectClrLst/>
    <dgm:txLinClrLst/>
    <dgm:txFillClrLst/>
    <dgm:txEffectClrLst/>
  </dgm:styleLbl>
  <dgm:styleLbl name="parChTrans2D3">
    <dgm:fillClrLst meth="repeat">
      <a:schemeClr val="accent3"/>
    </dgm:fillClrLst>
    <dgm:linClrLst meth="repeat">
      <a:schemeClr val="accent3"/>
    </dgm:linClrLst>
    <dgm:effectClrLst/>
    <dgm:txLinClrLst/>
    <dgm:txFillClrLst/>
    <dgm:txEffectClrLst/>
  </dgm:styleLbl>
  <dgm:styleLbl name="parChTrans2D4">
    <dgm:fillClrLst meth="repeat">
      <a:schemeClr val="accent3"/>
    </dgm:fillClrLst>
    <dgm:linClrLst meth="repeat">
      <a:schemeClr val="accent3"/>
    </dgm:linClrLst>
    <dgm:effectClrLst/>
    <dgm:txLinClrLst/>
    <dgm:txFillClrLst meth="repeat">
      <a:schemeClr val="lt1"/>
    </dgm:txFillClrLst>
    <dgm:txEffectClrLst/>
  </dgm:styleLbl>
  <dgm:styleLbl name="parChTrans1D1">
    <dgm:fillClrLst meth="repeat">
      <a:schemeClr val="accent3"/>
    </dgm:fillClrLst>
    <dgm:linClrLst meth="repeat">
      <a:schemeClr val="accent3">
        <a:shade val="60000"/>
      </a:schemeClr>
    </dgm:linClrLst>
    <dgm:effectClrLst/>
    <dgm:txLinClrLst/>
    <dgm:txFillClrLst meth="repeat">
      <a:schemeClr val="tx1"/>
    </dgm:txFillClrLst>
    <dgm:txEffectClrLst/>
  </dgm:styleLbl>
  <dgm:styleLbl name="parChTrans1D2">
    <dgm:fillClrLst meth="repeat">
      <a:schemeClr val="accent3"/>
    </dgm:fillClrLst>
    <dgm:linClrLst meth="repeat">
      <a:schemeClr val="accent3">
        <a:shade val="60000"/>
      </a:schemeClr>
    </dgm:linClrLst>
    <dgm:effectClrLst/>
    <dgm:txLinClrLst/>
    <dgm:txFillClrLst meth="repeat">
      <a:schemeClr val="tx1"/>
    </dgm:txFillClrLst>
    <dgm:txEffectClrLst/>
  </dgm:styleLbl>
  <dgm:styleLbl name="parChTrans1D3">
    <dgm:fillClrLst meth="repeat">
      <a:schemeClr val="accent3"/>
    </dgm:fillClrLst>
    <dgm:linClrLst meth="repeat">
      <a:schemeClr val="accent3">
        <a:shade val="80000"/>
      </a:schemeClr>
    </dgm:linClrLst>
    <dgm:effectClrLst/>
    <dgm:txLinClrLst/>
    <dgm:txFillClrLst meth="repeat">
      <a:schemeClr val="tx1"/>
    </dgm:txFillClrLst>
    <dgm:txEffectClrLst/>
  </dgm:styleLbl>
  <dgm:styleLbl name="parChTrans1D4">
    <dgm:fillClrLst meth="repeat">
      <a:schemeClr val="accent3"/>
    </dgm:fillClrLst>
    <dgm:linClrLst meth="repeat">
      <a:schemeClr val="accent3">
        <a:shade val="80000"/>
      </a:schemeClr>
    </dgm:linClrLst>
    <dgm:effectClrLst/>
    <dgm:txLinClrLst/>
    <dgm:txFillClrLst meth="repeat">
      <a:schemeClr val="tx1"/>
    </dgm:txFillClrLst>
    <dgm:txEffectClrLst/>
  </dgm:styleLbl>
  <dgm:styleLbl name="fgAcc1">
    <dgm:fillClrLst meth="repeat">
      <a:schemeClr val="accent3">
        <a:alpha val="90000"/>
        <a:tint val="40000"/>
      </a:schemeClr>
    </dgm:fillClrLst>
    <dgm:linClrLst meth="repeat">
      <a:schemeClr val="accent3"/>
    </dgm:linClrLst>
    <dgm:effectClrLst/>
    <dgm:txLinClrLst/>
    <dgm:txFillClrLst meth="repeat">
      <a:schemeClr val="dk1"/>
    </dgm:txFillClrLst>
    <dgm:txEffectClrLst/>
  </dgm:styleLbl>
  <dgm:styleLbl name="conFgAcc1">
    <dgm:fillClrLst meth="repeat">
      <a:schemeClr val="accent3">
        <a:alpha val="90000"/>
        <a:tint val="40000"/>
      </a:schemeClr>
    </dgm:fillClrLst>
    <dgm:linClrLst meth="repeat">
      <a:schemeClr val="accent3"/>
    </dgm:linClrLst>
    <dgm:effectClrLst/>
    <dgm:txLinClrLst/>
    <dgm:txFillClrLst meth="repeat">
      <a:schemeClr val="dk1"/>
    </dgm:txFillClrLst>
    <dgm:txEffectClrLst/>
  </dgm:styleLbl>
  <dgm:styleLbl name="alignAcc1">
    <dgm:fillClrLst meth="repeat">
      <a:schemeClr val="accent3">
        <a:alpha val="90000"/>
        <a:tint val="40000"/>
      </a:schemeClr>
    </dgm:fillClrLst>
    <dgm:linClrLst meth="repeat">
      <a:schemeClr val="accent3"/>
    </dgm:linClrLst>
    <dgm:effectClrLst/>
    <dgm:txLinClrLst/>
    <dgm:txFillClrLst meth="repeat">
      <a:schemeClr val="dk1"/>
    </dgm:txFillClrLst>
    <dgm:txEffectClrLst/>
  </dgm:styleLbl>
  <dgm:styleLbl name="trAlignAcc1">
    <dgm:fillClrLst meth="repeat">
      <a:schemeClr val="accent3">
        <a:alpha val="40000"/>
        <a:tint val="40000"/>
      </a:schemeClr>
    </dgm:fillClrLst>
    <dgm:linClrLst meth="repeat">
      <a:schemeClr val="accent3"/>
    </dgm:linClrLst>
    <dgm:effectClrLst/>
    <dgm:txLinClrLst/>
    <dgm:txFillClrLst meth="repeat">
      <a:schemeClr val="dk1"/>
    </dgm:txFillClrLst>
    <dgm:txEffectClrLst/>
  </dgm:styleLbl>
  <dgm:styleLbl name="bgAcc1">
    <dgm:fillClrLst meth="repeat">
      <a:schemeClr val="accent3">
        <a:alpha val="90000"/>
        <a:tint val="40000"/>
      </a:schemeClr>
    </dgm:fillClrLst>
    <dgm:linClrLst meth="repeat">
      <a:schemeClr val="accent3"/>
    </dgm:linClrLst>
    <dgm:effectClrLst/>
    <dgm:txLinClrLst/>
    <dgm:txFillClrLst meth="repeat">
      <a:schemeClr val="dk1"/>
    </dgm:txFillClrLst>
    <dgm:txEffectClrLst/>
  </dgm:styleLbl>
  <dgm:styleLbl name="solidFgAcc1">
    <dgm:fillClrLst meth="repeat">
      <a:schemeClr val="lt1"/>
    </dgm:fillClrLst>
    <dgm:linClrLst meth="repeat">
      <a:schemeClr val="accent3"/>
    </dgm:linClrLst>
    <dgm:effectClrLst/>
    <dgm:txLinClrLst/>
    <dgm:txFillClrLst meth="repeat">
      <a:schemeClr val="dk1"/>
    </dgm:txFillClrLst>
    <dgm:txEffectClrLst/>
  </dgm:styleLbl>
  <dgm:styleLbl name="solidAlignAcc1">
    <dgm:fillClrLst meth="repeat">
      <a:schemeClr val="lt1"/>
    </dgm:fillClrLst>
    <dgm:linClrLst meth="repeat">
      <a:schemeClr val="accent3"/>
    </dgm:linClrLst>
    <dgm:effectClrLst/>
    <dgm:txLinClrLst/>
    <dgm:txFillClrLst meth="repeat">
      <a:schemeClr val="dk1"/>
    </dgm:txFillClrLst>
    <dgm:txEffectClrLst/>
  </dgm:styleLbl>
  <dgm:styleLbl name="solidBgAcc1">
    <dgm:fillClrLst meth="repeat">
      <a:schemeClr val="lt1"/>
    </dgm:fillClrLst>
    <dgm:linClrLst meth="repeat">
      <a:schemeClr val="accent3"/>
    </dgm:linClrLst>
    <dgm:effectClrLst/>
    <dgm:txLinClrLst/>
    <dgm:txFillClrLst meth="repeat">
      <a:schemeClr val="dk1"/>
    </dgm:txFillClrLst>
    <dgm:txEffectClrLst/>
  </dgm:styleLbl>
  <dgm:styleLbl name="fgAccFollowNode1">
    <dgm:fillClrLst meth="repeat">
      <a:schemeClr val="lt1">
        <a:alpha val="90000"/>
        <a:tint val="40000"/>
      </a:schemeClr>
    </dgm:fillClrLst>
    <dgm:linClrLst meth="repeat">
      <a:schemeClr val="accent3">
        <a:alpha val="90000"/>
      </a:schemeClr>
    </dgm:linClrLst>
    <dgm:effectClrLst/>
    <dgm:txLinClrLst/>
    <dgm:txFillClrLst meth="repeat">
      <a:schemeClr val="dk1"/>
    </dgm:txFillClrLst>
    <dgm:txEffectClrLst/>
  </dgm:styleLbl>
  <dgm:styleLbl name="alignAccFollowNode1">
    <dgm:fillClrLst meth="repeat">
      <a:schemeClr val="lt1">
        <a:alpha val="90000"/>
        <a:tint val="40000"/>
      </a:schemeClr>
    </dgm:fillClrLst>
    <dgm:linClrLst meth="repeat">
      <a:schemeClr val="accent3">
        <a:alpha val="90000"/>
      </a:schemeClr>
    </dgm:linClrLst>
    <dgm:effectClrLst/>
    <dgm:txLinClrLst/>
    <dgm:txFillClrLst meth="repeat">
      <a:schemeClr val="dk1"/>
    </dgm:txFillClrLst>
    <dgm:txEffectClrLst/>
  </dgm:styleLbl>
  <dgm:styleLbl name="bgAccFollowNode1">
    <dgm:fillClrLst meth="repeat">
      <a:schemeClr val="lt1">
        <a:alpha val="90000"/>
        <a:tint val="40000"/>
      </a:schemeClr>
    </dgm:fillClrLst>
    <dgm:linClrLst meth="repeat">
      <a:schemeClr val="accent3">
        <a:alpha val="90000"/>
      </a:schemeClr>
    </dgm:linClrLst>
    <dgm:effectClrLst/>
    <dgm:txLinClrLst/>
    <dgm:txFillClrLst meth="repeat">
      <a:schemeClr val="dk1"/>
    </dgm:txFillClrLst>
    <dgm:txEffectClrLst/>
  </dgm:styleLbl>
  <dgm:styleLbl name="fgAcc0">
    <dgm:fillClrLst meth="repeat">
      <a:schemeClr val="accent3">
        <a:alpha val="90000"/>
        <a:tint val="40000"/>
      </a:schemeClr>
    </dgm:fillClrLst>
    <dgm:linClrLst meth="repeat">
      <a:schemeClr val="accent3"/>
    </dgm:linClrLst>
    <dgm:effectClrLst/>
    <dgm:txLinClrLst/>
    <dgm:txFillClrLst meth="repeat">
      <a:schemeClr val="dk1"/>
    </dgm:txFillClrLst>
    <dgm:txEffectClrLst/>
  </dgm:styleLbl>
  <dgm:styleLbl name="fgAcc2">
    <dgm:fillClrLst meth="repeat">
      <a:schemeClr val="accent3">
        <a:alpha val="90000"/>
        <a:tint val="40000"/>
      </a:schemeClr>
    </dgm:fillClrLst>
    <dgm:linClrLst meth="repeat">
      <a:schemeClr val="accent3"/>
    </dgm:linClrLst>
    <dgm:effectClrLst/>
    <dgm:txLinClrLst/>
    <dgm:txFillClrLst meth="repeat">
      <a:schemeClr val="dk1"/>
    </dgm:txFillClrLst>
    <dgm:txEffectClrLst/>
  </dgm:styleLbl>
  <dgm:styleLbl name="fgAcc3">
    <dgm:fillClrLst meth="repeat">
      <a:schemeClr val="accent3">
        <a:alpha val="90000"/>
        <a:tint val="40000"/>
      </a:schemeClr>
    </dgm:fillClrLst>
    <dgm:linClrLst meth="repeat">
      <a:schemeClr val="accent3"/>
    </dgm:linClrLst>
    <dgm:effectClrLst/>
    <dgm:txLinClrLst/>
    <dgm:txFillClrLst meth="repeat">
      <a:schemeClr val="dk1"/>
    </dgm:txFillClrLst>
    <dgm:txEffectClrLst/>
  </dgm:styleLbl>
  <dgm:styleLbl name="fgAcc4">
    <dgm:fillClrLst meth="repeat">
      <a:schemeClr val="accent3">
        <a:alpha val="90000"/>
        <a:tint val="40000"/>
      </a:schemeClr>
    </dgm:fillClrLst>
    <dgm:linClrLst meth="repeat">
      <a:schemeClr val="accent3"/>
    </dgm:linClrLst>
    <dgm:effectClrLst/>
    <dgm:txLinClrLst/>
    <dgm:txFillClrLst meth="repeat">
      <a:schemeClr val="dk1"/>
    </dgm:txFillClrLst>
    <dgm:txEffectClrLst/>
  </dgm:styleLbl>
  <dgm:styleLbl name="bgShp">
    <dgm:fillClrLst meth="repeat">
      <a:schemeClr val="accent3">
        <a:tint val="40000"/>
      </a:schemeClr>
    </dgm:fillClrLst>
    <dgm:linClrLst meth="repeat">
      <a:schemeClr val="accent3"/>
    </dgm:linClrLst>
    <dgm:effectClrLst/>
    <dgm:txLinClrLst/>
    <dgm:txFillClrLst meth="repeat">
      <a:schemeClr val="dk1"/>
    </dgm:txFillClrLst>
    <dgm:txEffectClrLst/>
  </dgm:styleLbl>
  <dgm:styleLbl name="dkBgShp">
    <dgm:fillClrLst meth="repeat">
      <a:schemeClr val="accent3">
        <a:shade val="80000"/>
      </a:schemeClr>
    </dgm:fillClrLst>
    <dgm:linClrLst meth="repeat">
      <a:schemeClr val="accent3"/>
    </dgm:linClrLst>
    <dgm:effectClrLst/>
    <dgm:txLinClrLst/>
    <dgm:txFillClrLst meth="repeat">
      <a:schemeClr val="lt1"/>
    </dgm:txFillClrLst>
    <dgm:txEffectClrLst/>
  </dgm:styleLbl>
  <dgm:styleLbl name="trBgShp">
    <dgm:fillClrLst meth="repeat">
      <a:schemeClr val="accent3">
        <a:tint val="50000"/>
        <a:alpha val="40000"/>
      </a:schemeClr>
    </dgm:fillClrLst>
    <dgm:linClrLst meth="repeat">
      <a:schemeClr val="accent3"/>
    </dgm:linClrLst>
    <dgm:effectClrLst/>
    <dgm:txLinClrLst/>
    <dgm:txFillClrLst meth="repeat">
      <a:schemeClr val="lt1"/>
    </dgm:txFillClrLst>
    <dgm:txEffectClrLst/>
  </dgm:styleLbl>
  <dgm:styleLbl name="fgShp">
    <dgm:fillClrLst meth="repeat">
      <a:schemeClr val="accent3">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9.xml><?xml version="1.0" encoding="utf-8"?>
<dgm:colorsDef xmlns:dgm="http://schemas.openxmlformats.org/drawingml/2006/diagram" xmlns:a="http://schemas.openxmlformats.org/drawingml/2006/main" uniqueId="urn:microsoft.com/office/officeart/2005/8/colors/accent3_1">
  <dgm:title val=""/>
  <dgm:desc val=""/>
  <dgm:catLst>
    <dgm:cat type="accent3" pri="11100"/>
  </dgm:catLst>
  <dgm:styleLbl name="node0">
    <dgm:fillClrLst meth="repeat">
      <a:schemeClr val="lt1"/>
    </dgm:fillClrLst>
    <dgm:linClrLst meth="repeat">
      <a:schemeClr val="accent3">
        <a:shade val="80000"/>
      </a:schemeClr>
    </dgm:linClrLst>
    <dgm:effectClrLst/>
    <dgm:txLinClrLst/>
    <dgm:txFillClrLst meth="repeat">
      <a:schemeClr val="dk1"/>
    </dgm:txFillClrLst>
    <dgm:txEffectClrLst/>
  </dgm:styleLbl>
  <dgm:styleLbl name="node1">
    <dgm:fillClrLst meth="repeat">
      <a:schemeClr val="lt1"/>
    </dgm:fillClrLst>
    <dgm:linClrLst meth="repeat">
      <a:schemeClr val="accent3">
        <a:shade val="80000"/>
      </a:schemeClr>
    </dgm:linClrLst>
    <dgm:effectClrLst/>
    <dgm:txLinClrLst/>
    <dgm:txFillClrLst meth="repeat">
      <a:schemeClr val="dk1"/>
    </dgm:txFillClrLst>
    <dgm:txEffectClrLst/>
  </dgm:styleLbl>
  <dgm:styleLbl name="alignNode1">
    <dgm:fillClrLst meth="repeat">
      <a:schemeClr val="lt1"/>
    </dgm:fillClrLst>
    <dgm:linClrLst meth="repeat">
      <a:schemeClr val="accent3">
        <a:shade val="80000"/>
      </a:schemeClr>
    </dgm:linClrLst>
    <dgm:effectClrLst/>
    <dgm:txLinClrLst/>
    <dgm:txFillClrLst meth="repeat">
      <a:schemeClr val="dk1"/>
    </dgm:txFillClrLst>
    <dgm:txEffectClrLst/>
  </dgm:styleLbl>
  <dgm:styleLbl name="lnNode1">
    <dgm:fillClrLst meth="repeat">
      <a:schemeClr val="lt1"/>
    </dgm:fillClrLst>
    <dgm:linClrLst meth="repeat">
      <a:schemeClr val="accent3">
        <a:shade val="80000"/>
      </a:schemeClr>
    </dgm:linClrLst>
    <dgm:effectClrLst/>
    <dgm:txLinClrLst/>
    <dgm:txFillClrLst meth="repeat">
      <a:schemeClr val="dk1"/>
    </dgm:txFillClrLst>
    <dgm:txEffectClrLst/>
  </dgm:styleLbl>
  <dgm:styleLbl name="vennNode1">
    <dgm:fillClrLst meth="repeat">
      <a:schemeClr val="lt1">
        <a:alpha val="50000"/>
      </a:schemeClr>
    </dgm:fillClrLst>
    <dgm:linClrLst meth="repeat">
      <a:schemeClr val="accent3">
        <a:shade val="80000"/>
      </a:schemeClr>
    </dgm:linClrLst>
    <dgm:effectClrLst/>
    <dgm:txLinClrLst/>
    <dgm:txFillClrLst/>
    <dgm:txEffectClrLst/>
  </dgm:styleLbl>
  <dgm:styleLbl name="node2">
    <dgm:fillClrLst meth="repeat">
      <a:schemeClr val="lt1"/>
    </dgm:fillClrLst>
    <dgm:linClrLst meth="repeat">
      <a:schemeClr val="accent3">
        <a:shade val="80000"/>
      </a:schemeClr>
    </dgm:linClrLst>
    <dgm:effectClrLst/>
    <dgm:txLinClrLst/>
    <dgm:txFillClrLst meth="repeat">
      <a:schemeClr val="dk1"/>
    </dgm:txFillClrLst>
    <dgm:txEffectClrLst/>
  </dgm:styleLbl>
  <dgm:styleLbl name="node3">
    <dgm:fillClrLst meth="repeat">
      <a:schemeClr val="lt1"/>
    </dgm:fillClrLst>
    <dgm:linClrLst meth="repeat">
      <a:schemeClr val="accent3">
        <a:shade val="80000"/>
      </a:schemeClr>
    </dgm:linClrLst>
    <dgm:effectClrLst/>
    <dgm:txLinClrLst/>
    <dgm:txFillClrLst meth="repeat">
      <a:schemeClr val="dk1"/>
    </dgm:txFillClrLst>
    <dgm:txEffectClrLst/>
  </dgm:styleLbl>
  <dgm:styleLbl name="node4">
    <dgm:fillClrLst meth="repeat">
      <a:schemeClr val="lt1"/>
    </dgm:fillClrLst>
    <dgm:linClrLst meth="repeat">
      <a:schemeClr val="accent3">
        <a:shade val="80000"/>
      </a:schemeClr>
    </dgm:linClrLst>
    <dgm:effectClrLst/>
    <dgm:txLinClrLst/>
    <dgm:txFillClrLst meth="repeat">
      <a:schemeClr val="dk1"/>
    </dgm:txFillClrLst>
    <dgm:txEffectClrLst/>
  </dgm:styleLbl>
  <dgm:styleLbl name="fgImgPlace1">
    <dgm:fillClrLst meth="repeat">
      <a:schemeClr val="accent3">
        <a:tint val="40000"/>
      </a:schemeClr>
    </dgm:fillClrLst>
    <dgm:linClrLst meth="repeat">
      <a:schemeClr val="accent3">
        <a:shade val="80000"/>
      </a:schemeClr>
    </dgm:linClrLst>
    <dgm:effectClrLst/>
    <dgm:txLinClrLst/>
    <dgm:txFillClrLst meth="repeat">
      <a:schemeClr val="lt1"/>
    </dgm:txFillClrLst>
    <dgm:txEffectClrLst/>
  </dgm:styleLbl>
  <dgm:styleLbl name="alignImgPlace1">
    <dgm:fillClrLst meth="repeat">
      <a:schemeClr val="accent3">
        <a:tint val="40000"/>
      </a:schemeClr>
    </dgm:fillClrLst>
    <dgm:linClrLst meth="repeat">
      <a:schemeClr val="accent3">
        <a:shade val="80000"/>
      </a:schemeClr>
    </dgm:linClrLst>
    <dgm:effectClrLst/>
    <dgm:txLinClrLst/>
    <dgm:txFillClrLst meth="repeat">
      <a:schemeClr val="lt1"/>
    </dgm:txFillClrLst>
    <dgm:txEffectClrLst/>
  </dgm:styleLbl>
  <dgm:styleLbl name="bgImgPlace1">
    <dgm:fillClrLst meth="repeat">
      <a:schemeClr val="accent3">
        <a:tint val="40000"/>
      </a:schemeClr>
    </dgm:fillClrLst>
    <dgm:linClrLst meth="repeat">
      <a:schemeClr val="accent3">
        <a:shade val="80000"/>
      </a:schemeClr>
    </dgm:linClrLst>
    <dgm:effectClrLst/>
    <dgm:txLinClrLst/>
    <dgm:txFillClrLst meth="repeat">
      <a:schemeClr val="lt1"/>
    </dgm:txFillClrLst>
    <dgm:txEffectClrLst/>
  </dgm:styleLbl>
  <dgm:styleLbl name="sibTrans2D1">
    <dgm:fillClrLst meth="repeat">
      <a:schemeClr val="accent3">
        <a:tint val="60000"/>
      </a:schemeClr>
    </dgm:fillClrLst>
    <dgm:linClrLst meth="repeat">
      <a:schemeClr val="accent3">
        <a:tint val="60000"/>
      </a:schemeClr>
    </dgm:linClrLst>
    <dgm:effectClrLst/>
    <dgm:txLinClrLst/>
    <dgm:txFillClrLst meth="repeat">
      <a:schemeClr val="dk1"/>
    </dgm:txFillClrLst>
    <dgm:txEffectClrLst/>
  </dgm:styleLbl>
  <dgm:styleLbl name="fgSibTrans2D1">
    <dgm:fillClrLst meth="repeat">
      <a:schemeClr val="accent3">
        <a:tint val="60000"/>
      </a:schemeClr>
    </dgm:fillClrLst>
    <dgm:linClrLst meth="repeat">
      <a:schemeClr val="accent3">
        <a:tint val="60000"/>
      </a:schemeClr>
    </dgm:linClrLst>
    <dgm:effectClrLst/>
    <dgm:txLinClrLst/>
    <dgm:txFillClrLst meth="repeat">
      <a:schemeClr val="dk1"/>
    </dgm:txFillClrLst>
    <dgm:txEffectClrLst/>
  </dgm:styleLbl>
  <dgm:styleLbl name="bgSibTrans2D1">
    <dgm:fillClrLst meth="repeat">
      <a:schemeClr val="accent3">
        <a:tint val="60000"/>
      </a:schemeClr>
    </dgm:fillClrLst>
    <dgm:linClrLst meth="repeat">
      <a:schemeClr val="accent3">
        <a:tint val="60000"/>
      </a:schemeClr>
    </dgm:linClrLst>
    <dgm:effectClrLst/>
    <dgm:txLinClrLst/>
    <dgm:txFillClrLst meth="repeat">
      <a:schemeClr val="dk1"/>
    </dgm:txFillClrLst>
    <dgm:txEffectClrLst/>
  </dgm:styleLbl>
  <dgm:styleLbl name="sibTrans1D1">
    <dgm:fillClrLst meth="repeat">
      <a:schemeClr val="accent3"/>
    </dgm:fillClrLst>
    <dgm:linClrLst meth="repeat">
      <a:schemeClr val="accent3"/>
    </dgm:linClrLst>
    <dgm:effectClrLst/>
    <dgm:txLinClrLst/>
    <dgm:txFillClrLst meth="repeat">
      <a:schemeClr val="tx1"/>
    </dgm:txFillClrLst>
    <dgm:txEffectClrLst/>
  </dgm:styleLbl>
  <dgm:styleLbl name="callout">
    <dgm:fillClrLst meth="repeat">
      <a:schemeClr val="accent3"/>
    </dgm:fillClrLst>
    <dgm:linClrLst meth="repeat">
      <a:schemeClr val="accent3"/>
    </dgm:linClrLst>
    <dgm:effectClrLst/>
    <dgm:txLinClrLst/>
    <dgm:txFillClrLst meth="repeat">
      <a:schemeClr val="tx1"/>
    </dgm:txFillClrLst>
    <dgm:txEffectClrLst/>
  </dgm:styleLbl>
  <dgm:styleLbl name="asst0">
    <dgm:fillClrLst meth="repeat">
      <a:schemeClr val="lt1"/>
    </dgm:fillClrLst>
    <dgm:linClrLst meth="repeat">
      <a:schemeClr val="accent3">
        <a:shade val="80000"/>
      </a:schemeClr>
    </dgm:linClrLst>
    <dgm:effectClrLst/>
    <dgm:txLinClrLst/>
    <dgm:txFillClrLst meth="repeat">
      <a:schemeClr val="dk1"/>
    </dgm:txFillClrLst>
    <dgm:txEffectClrLst/>
  </dgm:styleLbl>
  <dgm:styleLbl name="asst1">
    <dgm:fillClrLst meth="repeat">
      <a:schemeClr val="lt1"/>
    </dgm:fillClrLst>
    <dgm:linClrLst meth="repeat">
      <a:schemeClr val="accent3">
        <a:shade val="80000"/>
      </a:schemeClr>
    </dgm:linClrLst>
    <dgm:effectClrLst/>
    <dgm:txLinClrLst/>
    <dgm:txFillClrLst meth="repeat">
      <a:schemeClr val="dk1"/>
    </dgm:txFillClrLst>
    <dgm:txEffectClrLst/>
  </dgm:styleLbl>
  <dgm:styleLbl name="asst2">
    <dgm:fillClrLst meth="repeat">
      <a:schemeClr val="lt1"/>
    </dgm:fillClrLst>
    <dgm:linClrLst meth="repeat">
      <a:schemeClr val="accent3">
        <a:shade val="80000"/>
      </a:schemeClr>
    </dgm:linClrLst>
    <dgm:effectClrLst/>
    <dgm:txLinClrLst/>
    <dgm:txFillClrLst meth="repeat">
      <a:schemeClr val="dk1"/>
    </dgm:txFillClrLst>
    <dgm:txEffectClrLst/>
  </dgm:styleLbl>
  <dgm:styleLbl name="asst3">
    <dgm:fillClrLst meth="repeat">
      <a:schemeClr val="lt1"/>
    </dgm:fillClrLst>
    <dgm:linClrLst meth="repeat">
      <a:schemeClr val="accent3">
        <a:shade val="80000"/>
      </a:schemeClr>
    </dgm:linClrLst>
    <dgm:effectClrLst/>
    <dgm:txLinClrLst/>
    <dgm:txFillClrLst meth="repeat">
      <a:schemeClr val="dk1"/>
    </dgm:txFillClrLst>
    <dgm:txEffectClrLst/>
  </dgm:styleLbl>
  <dgm:styleLbl name="asst4">
    <dgm:fillClrLst meth="repeat">
      <a:schemeClr val="lt1"/>
    </dgm:fillClrLst>
    <dgm:linClrLst meth="repeat">
      <a:schemeClr val="accent3">
        <a:shade val="80000"/>
      </a:schemeClr>
    </dgm:linClrLst>
    <dgm:effectClrLst/>
    <dgm:txLinClrLst/>
    <dgm:txFillClrLst meth="repeat">
      <a:schemeClr val="dk1"/>
    </dgm:txFillClrLst>
    <dgm:txEffectClrLst/>
  </dgm:styleLbl>
  <dgm:styleLbl name="parChTrans2D1">
    <dgm:fillClrLst meth="repeat">
      <a:schemeClr val="accent3">
        <a:tint val="60000"/>
      </a:schemeClr>
    </dgm:fillClrLst>
    <dgm:linClrLst meth="repeat">
      <a:schemeClr val="accent3">
        <a:tint val="60000"/>
      </a:schemeClr>
    </dgm:linClrLst>
    <dgm:effectClrLst/>
    <dgm:txLinClrLst/>
    <dgm:txFillClrLst/>
    <dgm:txEffectClrLst/>
  </dgm:styleLbl>
  <dgm:styleLbl name="parChTrans2D2">
    <dgm:fillClrLst meth="repeat">
      <a:schemeClr val="accent3"/>
    </dgm:fillClrLst>
    <dgm:linClrLst meth="repeat">
      <a:schemeClr val="accent3"/>
    </dgm:linClrLst>
    <dgm:effectClrLst/>
    <dgm:txLinClrLst/>
    <dgm:txFillClrLst/>
    <dgm:txEffectClrLst/>
  </dgm:styleLbl>
  <dgm:styleLbl name="parChTrans2D3">
    <dgm:fillClrLst meth="repeat">
      <a:schemeClr val="accent3"/>
    </dgm:fillClrLst>
    <dgm:linClrLst meth="repeat">
      <a:schemeClr val="accent3"/>
    </dgm:linClrLst>
    <dgm:effectClrLst/>
    <dgm:txLinClrLst/>
    <dgm:txFillClrLst/>
    <dgm:txEffectClrLst/>
  </dgm:styleLbl>
  <dgm:styleLbl name="parChTrans2D4">
    <dgm:fillClrLst meth="repeat">
      <a:schemeClr val="accent3"/>
    </dgm:fillClrLst>
    <dgm:linClrLst meth="repeat">
      <a:schemeClr val="accent3"/>
    </dgm:linClrLst>
    <dgm:effectClrLst/>
    <dgm:txLinClrLst/>
    <dgm:txFillClrLst meth="repeat">
      <a:schemeClr val="lt1"/>
    </dgm:txFillClrLst>
    <dgm:txEffectClrLst/>
  </dgm:styleLbl>
  <dgm:styleLbl name="parChTrans1D1">
    <dgm:fillClrLst meth="repeat">
      <a:schemeClr val="accent3"/>
    </dgm:fillClrLst>
    <dgm:linClrLst meth="repeat">
      <a:schemeClr val="accent3">
        <a:shade val="60000"/>
      </a:schemeClr>
    </dgm:linClrLst>
    <dgm:effectClrLst/>
    <dgm:txLinClrLst/>
    <dgm:txFillClrLst meth="repeat">
      <a:schemeClr val="tx1"/>
    </dgm:txFillClrLst>
    <dgm:txEffectClrLst/>
  </dgm:styleLbl>
  <dgm:styleLbl name="parChTrans1D2">
    <dgm:fillClrLst meth="repeat">
      <a:schemeClr val="accent3"/>
    </dgm:fillClrLst>
    <dgm:linClrLst meth="repeat">
      <a:schemeClr val="accent3">
        <a:shade val="60000"/>
      </a:schemeClr>
    </dgm:linClrLst>
    <dgm:effectClrLst/>
    <dgm:txLinClrLst/>
    <dgm:txFillClrLst meth="repeat">
      <a:schemeClr val="tx1"/>
    </dgm:txFillClrLst>
    <dgm:txEffectClrLst/>
  </dgm:styleLbl>
  <dgm:styleLbl name="parChTrans1D3">
    <dgm:fillClrLst meth="repeat">
      <a:schemeClr val="accent3"/>
    </dgm:fillClrLst>
    <dgm:linClrLst meth="repeat">
      <a:schemeClr val="accent3">
        <a:shade val="80000"/>
      </a:schemeClr>
    </dgm:linClrLst>
    <dgm:effectClrLst/>
    <dgm:txLinClrLst/>
    <dgm:txFillClrLst meth="repeat">
      <a:schemeClr val="tx1"/>
    </dgm:txFillClrLst>
    <dgm:txEffectClrLst/>
  </dgm:styleLbl>
  <dgm:styleLbl name="parChTrans1D4">
    <dgm:fillClrLst meth="repeat">
      <a:schemeClr val="accent3"/>
    </dgm:fillClrLst>
    <dgm:linClrLst meth="repeat">
      <a:schemeClr val="accent3">
        <a:shade val="80000"/>
      </a:schemeClr>
    </dgm:linClrLst>
    <dgm:effectClrLst/>
    <dgm:txLinClrLst/>
    <dgm:txFillClrLst meth="repeat">
      <a:schemeClr val="tx1"/>
    </dgm:txFillClrLst>
    <dgm:txEffectClrLst/>
  </dgm:styleLbl>
  <dgm:styleLbl name="fgAcc1">
    <dgm:fillClrLst meth="repeat">
      <a:schemeClr val="accent3">
        <a:alpha val="90000"/>
        <a:tint val="40000"/>
      </a:schemeClr>
    </dgm:fillClrLst>
    <dgm:linClrLst meth="repeat">
      <a:schemeClr val="accent3"/>
    </dgm:linClrLst>
    <dgm:effectClrLst/>
    <dgm:txLinClrLst/>
    <dgm:txFillClrLst meth="repeat">
      <a:schemeClr val="dk1"/>
    </dgm:txFillClrLst>
    <dgm:txEffectClrLst/>
  </dgm:styleLbl>
  <dgm:styleLbl name="conFgAcc1">
    <dgm:fillClrLst meth="repeat">
      <a:schemeClr val="accent3">
        <a:alpha val="90000"/>
        <a:tint val="40000"/>
      </a:schemeClr>
    </dgm:fillClrLst>
    <dgm:linClrLst meth="repeat">
      <a:schemeClr val="accent3"/>
    </dgm:linClrLst>
    <dgm:effectClrLst/>
    <dgm:txLinClrLst/>
    <dgm:txFillClrLst meth="repeat">
      <a:schemeClr val="dk1"/>
    </dgm:txFillClrLst>
    <dgm:txEffectClrLst/>
  </dgm:styleLbl>
  <dgm:styleLbl name="alignAcc1">
    <dgm:fillClrLst meth="repeat">
      <a:schemeClr val="accent3">
        <a:alpha val="90000"/>
        <a:tint val="40000"/>
      </a:schemeClr>
    </dgm:fillClrLst>
    <dgm:linClrLst meth="repeat">
      <a:schemeClr val="accent3"/>
    </dgm:linClrLst>
    <dgm:effectClrLst/>
    <dgm:txLinClrLst/>
    <dgm:txFillClrLst meth="repeat">
      <a:schemeClr val="dk1"/>
    </dgm:txFillClrLst>
    <dgm:txEffectClrLst/>
  </dgm:styleLbl>
  <dgm:styleLbl name="trAlignAcc1">
    <dgm:fillClrLst meth="repeat">
      <a:schemeClr val="accent3">
        <a:alpha val="40000"/>
        <a:tint val="40000"/>
      </a:schemeClr>
    </dgm:fillClrLst>
    <dgm:linClrLst meth="repeat">
      <a:schemeClr val="accent3"/>
    </dgm:linClrLst>
    <dgm:effectClrLst/>
    <dgm:txLinClrLst/>
    <dgm:txFillClrLst meth="repeat">
      <a:schemeClr val="dk1"/>
    </dgm:txFillClrLst>
    <dgm:txEffectClrLst/>
  </dgm:styleLbl>
  <dgm:styleLbl name="bgAcc1">
    <dgm:fillClrLst meth="repeat">
      <a:schemeClr val="accent3">
        <a:alpha val="90000"/>
        <a:tint val="40000"/>
      </a:schemeClr>
    </dgm:fillClrLst>
    <dgm:linClrLst meth="repeat">
      <a:schemeClr val="accent3"/>
    </dgm:linClrLst>
    <dgm:effectClrLst/>
    <dgm:txLinClrLst/>
    <dgm:txFillClrLst meth="repeat">
      <a:schemeClr val="dk1"/>
    </dgm:txFillClrLst>
    <dgm:txEffectClrLst/>
  </dgm:styleLbl>
  <dgm:styleLbl name="solidFgAcc1">
    <dgm:fillClrLst meth="repeat">
      <a:schemeClr val="lt1"/>
    </dgm:fillClrLst>
    <dgm:linClrLst meth="repeat">
      <a:schemeClr val="accent3"/>
    </dgm:linClrLst>
    <dgm:effectClrLst/>
    <dgm:txLinClrLst/>
    <dgm:txFillClrLst meth="repeat">
      <a:schemeClr val="dk1"/>
    </dgm:txFillClrLst>
    <dgm:txEffectClrLst/>
  </dgm:styleLbl>
  <dgm:styleLbl name="solidAlignAcc1">
    <dgm:fillClrLst meth="repeat">
      <a:schemeClr val="lt1"/>
    </dgm:fillClrLst>
    <dgm:linClrLst meth="repeat">
      <a:schemeClr val="accent3"/>
    </dgm:linClrLst>
    <dgm:effectClrLst/>
    <dgm:txLinClrLst/>
    <dgm:txFillClrLst meth="repeat">
      <a:schemeClr val="dk1"/>
    </dgm:txFillClrLst>
    <dgm:txEffectClrLst/>
  </dgm:styleLbl>
  <dgm:styleLbl name="solidBgAcc1">
    <dgm:fillClrLst meth="repeat">
      <a:schemeClr val="lt1"/>
    </dgm:fillClrLst>
    <dgm:linClrLst meth="repeat">
      <a:schemeClr val="accent3"/>
    </dgm:linClrLst>
    <dgm:effectClrLst/>
    <dgm:txLinClrLst/>
    <dgm:txFillClrLst meth="repeat">
      <a:schemeClr val="dk1"/>
    </dgm:txFillClrLst>
    <dgm:txEffectClrLst/>
  </dgm:styleLbl>
  <dgm:styleLbl name="fgAccFollowNode1">
    <dgm:fillClrLst meth="repeat">
      <a:schemeClr val="lt1">
        <a:alpha val="90000"/>
        <a:tint val="40000"/>
      </a:schemeClr>
    </dgm:fillClrLst>
    <dgm:linClrLst meth="repeat">
      <a:schemeClr val="accent3">
        <a:alpha val="90000"/>
      </a:schemeClr>
    </dgm:linClrLst>
    <dgm:effectClrLst/>
    <dgm:txLinClrLst/>
    <dgm:txFillClrLst meth="repeat">
      <a:schemeClr val="dk1"/>
    </dgm:txFillClrLst>
    <dgm:txEffectClrLst/>
  </dgm:styleLbl>
  <dgm:styleLbl name="alignAccFollowNode1">
    <dgm:fillClrLst meth="repeat">
      <a:schemeClr val="lt1">
        <a:alpha val="90000"/>
        <a:tint val="40000"/>
      </a:schemeClr>
    </dgm:fillClrLst>
    <dgm:linClrLst meth="repeat">
      <a:schemeClr val="accent3">
        <a:alpha val="90000"/>
      </a:schemeClr>
    </dgm:linClrLst>
    <dgm:effectClrLst/>
    <dgm:txLinClrLst/>
    <dgm:txFillClrLst meth="repeat">
      <a:schemeClr val="dk1"/>
    </dgm:txFillClrLst>
    <dgm:txEffectClrLst/>
  </dgm:styleLbl>
  <dgm:styleLbl name="bgAccFollowNode1">
    <dgm:fillClrLst meth="repeat">
      <a:schemeClr val="lt1">
        <a:alpha val="90000"/>
        <a:tint val="40000"/>
      </a:schemeClr>
    </dgm:fillClrLst>
    <dgm:linClrLst meth="repeat">
      <a:schemeClr val="accent3">
        <a:alpha val="90000"/>
      </a:schemeClr>
    </dgm:linClrLst>
    <dgm:effectClrLst/>
    <dgm:txLinClrLst/>
    <dgm:txFillClrLst meth="repeat">
      <a:schemeClr val="dk1"/>
    </dgm:txFillClrLst>
    <dgm:txEffectClrLst/>
  </dgm:styleLbl>
  <dgm:styleLbl name="fgAcc0">
    <dgm:fillClrLst meth="repeat">
      <a:schemeClr val="accent3">
        <a:alpha val="90000"/>
        <a:tint val="40000"/>
      </a:schemeClr>
    </dgm:fillClrLst>
    <dgm:linClrLst meth="repeat">
      <a:schemeClr val="accent3"/>
    </dgm:linClrLst>
    <dgm:effectClrLst/>
    <dgm:txLinClrLst/>
    <dgm:txFillClrLst meth="repeat">
      <a:schemeClr val="dk1"/>
    </dgm:txFillClrLst>
    <dgm:txEffectClrLst/>
  </dgm:styleLbl>
  <dgm:styleLbl name="fgAcc2">
    <dgm:fillClrLst meth="repeat">
      <a:schemeClr val="accent3">
        <a:alpha val="90000"/>
        <a:tint val="40000"/>
      </a:schemeClr>
    </dgm:fillClrLst>
    <dgm:linClrLst meth="repeat">
      <a:schemeClr val="accent3"/>
    </dgm:linClrLst>
    <dgm:effectClrLst/>
    <dgm:txLinClrLst/>
    <dgm:txFillClrLst meth="repeat">
      <a:schemeClr val="dk1"/>
    </dgm:txFillClrLst>
    <dgm:txEffectClrLst/>
  </dgm:styleLbl>
  <dgm:styleLbl name="fgAcc3">
    <dgm:fillClrLst meth="repeat">
      <a:schemeClr val="accent3">
        <a:alpha val="90000"/>
        <a:tint val="40000"/>
      </a:schemeClr>
    </dgm:fillClrLst>
    <dgm:linClrLst meth="repeat">
      <a:schemeClr val="accent3"/>
    </dgm:linClrLst>
    <dgm:effectClrLst/>
    <dgm:txLinClrLst/>
    <dgm:txFillClrLst meth="repeat">
      <a:schemeClr val="dk1"/>
    </dgm:txFillClrLst>
    <dgm:txEffectClrLst/>
  </dgm:styleLbl>
  <dgm:styleLbl name="fgAcc4">
    <dgm:fillClrLst meth="repeat">
      <a:schemeClr val="accent3">
        <a:alpha val="90000"/>
        <a:tint val="40000"/>
      </a:schemeClr>
    </dgm:fillClrLst>
    <dgm:linClrLst meth="repeat">
      <a:schemeClr val="accent3"/>
    </dgm:linClrLst>
    <dgm:effectClrLst/>
    <dgm:txLinClrLst/>
    <dgm:txFillClrLst meth="repeat">
      <a:schemeClr val="dk1"/>
    </dgm:txFillClrLst>
    <dgm:txEffectClrLst/>
  </dgm:styleLbl>
  <dgm:styleLbl name="bgShp">
    <dgm:fillClrLst meth="repeat">
      <a:schemeClr val="accent3">
        <a:tint val="40000"/>
      </a:schemeClr>
    </dgm:fillClrLst>
    <dgm:linClrLst meth="repeat">
      <a:schemeClr val="accent3"/>
    </dgm:linClrLst>
    <dgm:effectClrLst/>
    <dgm:txLinClrLst/>
    <dgm:txFillClrLst meth="repeat">
      <a:schemeClr val="dk1"/>
    </dgm:txFillClrLst>
    <dgm:txEffectClrLst/>
  </dgm:styleLbl>
  <dgm:styleLbl name="dkBgShp">
    <dgm:fillClrLst meth="repeat">
      <a:schemeClr val="accent3">
        <a:shade val="80000"/>
      </a:schemeClr>
    </dgm:fillClrLst>
    <dgm:linClrLst meth="repeat">
      <a:schemeClr val="accent3"/>
    </dgm:linClrLst>
    <dgm:effectClrLst/>
    <dgm:txLinClrLst/>
    <dgm:txFillClrLst meth="repeat">
      <a:schemeClr val="lt1"/>
    </dgm:txFillClrLst>
    <dgm:txEffectClrLst/>
  </dgm:styleLbl>
  <dgm:styleLbl name="trBgShp">
    <dgm:fillClrLst meth="repeat">
      <a:schemeClr val="accent3">
        <a:tint val="50000"/>
        <a:alpha val="40000"/>
      </a:schemeClr>
    </dgm:fillClrLst>
    <dgm:linClrLst meth="repeat">
      <a:schemeClr val="accent3"/>
    </dgm:linClrLst>
    <dgm:effectClrLst/>
    <dgm:txLinClrLst/>
    <dgm:txFillClrLst meth="repeat">
      <a:schemeClr val="lt1"/>
    </dgm:txFillClrLst>
    <dgm:txEffectClrLst/>
  </dgm:styleLbl>
  <dgm:styleLbl name="fgShp">
    <dgm:fillClrLst meth="repeat">
      <a:schemeClr val="accent3">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4.xml><?xml version="1.0" encoding="utf-8"?>
<dgm:colorsDef xmlns:dgm="http://schemas.openxmlformats.org/drawingml/2006/diagram" xmlns:a="http://schemas.openxmlformats.org/drawingml/2006/main" uniqueId="urn:microsoft.com/office/officeart/2005/8/colors/colorful4">
  <dgm:title val=""/>
  <dgm:desc val=""/>
  <dgm:catLst>
    <dgm:cat type="colorful" pri="10400"/>
  </dgm:catLst>
  <dgm:styleLbl name="node0">
    <dgm:fillClrLst meth="repeat">
      <a:schemeClr val="accent3"/>
    </dgm:fillClrLst>
    <dgm:linClrLst meth="repeat">
      <a:schemeClr val="lt1"/>
    </dgm:linClrLst>
    <dgm:effectClrLst/>
    <dgm:txLinClrLst/>
    <dgm:txFillClrLst/>
    <dgm:txEffectClrLst/>
  </dgm:styleLbl>
  <dgm:styleLbl name="node1">
    <dgm:fillClrLst>
      <a:schemeClr val="accent4"/>
      <a:schemeClr val="accent5"/>
    </dgm:fillClrLst>
    <dgm:linClrLst meth="repeat">
      <a:schemeClr val="lt1"/>
    </dgm:linClrLst>
    <dgm:effectClrLst/>
    <dgm:txLinClrLst/>
    <dgm:txFillClrLst/>
    <dgm:txEffectClrLst/>
  </dgm:styleLbl>
  <dgm:styleLbl name="alignNode1">
    <dgm:fillClrLst>
      <a:schemeClr val="accent4"/>
      <a:schemeClr val="accent5"/>
    </dgm:fillClrLst>
    <dgm:linClrLst>
      <a:schemeClr val="accent4"/>
      <a:schemeClr val="accent5"/>
    </dgm:linClrLst>
    <dgm:effectClrLst/>
    <dgm:txLinClrLst/>
    <dgm:txFillClrLst/>
    <dgm:txEffectClrLst/>
  </dgm:styleLbl>
  <dgm:styleLbl name="lnNode1">
    <dgm:fillClrLst>
      <a:schemeClr val="accent4"/>
      <a:schemeClr val="accent5"/>
    </dgm:fillClrLst>
    <dgm:linClrLst meth="repeat">
      <a:schemeClr val="lt1"/>
    </dgm:linClrLst>
    <dgm:effectClrLst/>
    <dgm:txLinClrLst/>
    <dgm:txFillClrLst/>
    <dgm:txEffectClrLst/>
  </dgm:styleLbl>
  <dgm:styleLbl name="vennNode1">
    <dgm:fillClrLst>
      <a:schemeClr val="accent4">
        <a:alpha val="50000"/>
      </a:schemeClr>
      <a:schemeClr val="accent5">
        <a:alpha val="50000"/>
      </a:schemeClr>
    </dgm:fillClrLst>
    <dgm:linClrLst meth="repeat">
      <a:schemeClr val="lt1"/>
    </dgm:linClrLst>
    <dgm:effectClrLst/>
    <dgm:txLinClrLst/>
    <dgm:txFillClrLst/>
    <dgm:txEffectClrLst/>
  </dgm:styleLbl>
  <dgm:styleLbl name="node2">
    <dgm:fillClrLst>
      <a:schemeClr val="accent5"/>
    </dgm:fillClrLst>
    <dgm:linClrLst meth="repeat">
      <a:schemeClr val="lt1"/>
    </dgm:linClrLst>
    <dgm:effectClrLst/>
    <dgm:txLinClrLst/>
    <dgm:txFillClrLst/>
    <dgm:txEffectClrLst/>
  </dgm:styleLbl>
  <dgm:styleLbl name="node3">
    <dgm:fillClrLst>
      <a:schemeClr val="accent6"/>
    </dgm:fillClrLst>
    <dgm:linClrLst meth="repeat">
      <a:schemeClr val="lt1"/>
    </dgm:linClrLst>
    <dgm:effectClrLst/>
    <dgm:txLinClrLst/>
    <dgm:txFillClrLst/>
    <dgm:txEffectClrLst/>
  </dgm:styleLbl>
  <dgm:styleLbl name="node4">
    <dgm:fillClrLst>
      <a:schemeClr val="accent1"/>
    </dgm:fillClrLst>
    <dgm:linClrLst meth="repeat">
      <a:schemeClr val="lt1"/>
    </dgm:linClrLst>
    <dgm:effectClrLst/>
    <dgm:txLinClrLst/>
    <dgm:txFillClrLst/>
    <dgm:txEffectClrLst/>
  </dgm:styleLbl>
  <dgm:styleLbl name="fgImgPlace1">
    <dgm:fillClrLst>
      <a:schemeClr val="accent4">
        <a:tint val="50000"/>
      </a:schemeClr>
      <a:schemeClr val="accent5">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4">
        <a:tint val="50000"/>
      </a:schemeClr>
      <a:schemeClr val="accent5">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4">
        <a:tint val="50000"/>
      </a:schemeClr>
      <a:schemeClr val="accent5">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4"/>
      <a:schemeClr val="accent5"/>
    </dgm:fillClrLst>
    <dgm:linClrLst meth="repeat">
      <a:schemeClr val="lt1"/>
    </dgm:linClrLst>
    <dgm:effectClrLst/>
    <dgm:txLinClrLst/>
    <dgm:txFillClrLst/>
    <dgm:txEffectClrLst/>
  </dgm:styleLbl>
  <dgm:styleLbl name="fgSibTrans2D1">
    <dgm:fillClrLst>
      <a:schemeClr val="accent4"/>
      <a:schemeClr val="accent5"/>
    </dgm:fillClrLst>
    <dgm:linClrLst meth="repeat">
      <a:schemeClr val="lt1"/>
    </dgm:linClrLst>
    <dgm:effectClrLst/>
    <dgm:txLinClrLst/>
    <dgm:txFillClrLst meth="repeat">
      <a:schemeClr val="lt1"/>
    </dgm:txFillClrLst>
    <dgm:txEffectClrLst/>
  </dgm:styleLbl>
  <dgm:styleLbl name="bgSibTrans2D1">
    <dgm:fillClrLst>
      <a:schemeClr val="accent4"/>
      <a:schemeClr val="accent5"/>
    </dgm:fillClrLst>
    <dgm:linClrLst meth="repeat">
      <a:schemeClr val="lt1"/>
    </dgm:linClrLst>
    <dgm:effectClrLst/>
    <dgm:txLinClrLst/>
    <dgm:txFillClrLst meth="repeat">
      <a:schemeClr val="lt1"/>
    </dgm:txFillClrLst>
    <dgm:txEffectClrLst/>
  </dgm:styleLbl>
  <dgm:styleLbl name="sibTrans1D1">
    <dgm:fillClrLst/>
    <dgm:linClrLst>
      <a:schemeClr val="accent4"/>
      <a:schemeClr val="accent5"/>
    </dgm:linClrLst>
    <dgm:effectClrLst/>
    <dgm:txLinClrLst/>
    <dgm:txFillClrLst meth="repeat">
      <a:schemeClr val="tx1"/>
    </dgm:txFillClrLst>
    <dgm:txEffectClrLst/>
  </dgm:styleLbl>
  <dgm:styleLbl name="callout">
    <dgm:fillClrLst meth="repeat">
      <a:schemeClr val="accent4"/>
    </dgm:fillClrLst>
    <dgm:linClrLst meth="repeat">
      <a:schemeClr val="accent4">
        <a:tint val="50000"/>
      </a:schemeClr>
    </dgm:linClrLst>
    <dgm:effectClrLst/>
    <dgm:txLinClrLst/>
    <dgm:txFillClrLst meth="repeat">
      <a:schemeClr val="tx1"/>
    </dgm:txFillClrLst>
    <dgm:txEffectClrLst/>
  </dgm:styleLbl>
  <dgm:styleLbl name="asst0">
    <dgm:fillClrLst meth="repeat">
      <a:schemeClr val="accent4"/>
    </dgm:fillClrLst>
    <dgm:linClrLst meth="repeat">
      <a:schemeClr val="lt1">
        <a:shade val="80000"/>
      </a:schemeClr>
    </dgm:linClrLst>
    <dgm:effectClrLst/>
    <dgm:txLinClrLst/>
    <dgm:txFillClrLst/>
    <dgm:txEffectClrLst/>
  </dgm:styleLbl>
  <dgm:styleLbl name="asst1">
    <dgm:fillClrLst meth="repeat">
      <a:schemeClr val="accent5"/>
    </dgm:fillClrLst>
    <dgm:linClrLst meth="repeat">
      <a:schemeClr val="lt1">
        <a:shade val="80000"/>
      </a:schemeClr>
    </dgm:linClrLst>
    <dgm:effectClrLst/>
    <dgm:txLinClrLst/>
    <dgm:txFillClrLst/>
    <dgm:txEffectClrLst/>
  </dgm:styleLbl>
  <dgm:styleLbl name="asst2">
    <dgm:fillClrLst>
      <a:schemeClr val="accent6"/>
    </dgm:fillClrLst>
    <dgm:linClrLst meth="repeat">
      <a:schemeClr val="lt1"/>
    </dgm:linClrLst>
    <dgm:effectClrLst/>
    <dgm:txLinClrLst/>
    <dgm:txFillClrLst/>
    <dgm:txEffectClrLst/>
  </dgm:styleLbl>
  <dgm:styleLbl name="asst3">
    <dgm:fillClrLst>
      <a:schemeClr val="accent1"/>
    </dgm:fillClrLst>
    <dgm:linClrLst meth="repeat">
      <a:schemeClr val="lt1"/>
    </dgm:linClrLst>
    <dgm:effectClrLst/>
    <dgm:txLinClrLst/>
    <dgm:txFillClrLst/>
    <dgm:txEffectClrLst/>
  </dgm:styleLbl>
  <dgm:styleLbl name="asst4">
    <dgm:fillClrLst>
      <a:schemeClr val="accent2"/>
    </dgm:fillClrLst>
    <dgm:linClrLst meth="repeat">
      <a:schemeClr val="lt1"/>
    </dgm:linClrLst>
    <dgm:effectClrLst/>
    <dgm:txLinClrLst/>
    <dgm:txFillClrLst/>
    <dgm:txEffectClrLst/>
  </dgm:styleLbl>
  <dgm:styleLbl name="parChTrans2D1">
    <dgm:fillClrLst meth="repeat">
      <a:schemeClr val="accent4"/>
    </dgm:fillClrLst>
    <dgm:linClrLst meth="repeat">
      <a:schemeClr val="lt1"/>
    </dgm:linClrLst>
    <dgm:effectClrLst/>
    <dgm:txLinClrLst/>
    <dgm:txFillClrLst meth="repeat">
      <a:schemeClr val="lt1"/>
    </dgm:txFillClrLst>
    <dgm:txEffectClrLst/>
  </dgm:styleLbl>
  <dgm:styleLbl name="parChTrans2D2">
    <dgm:fillClrLst meth="repeat">
      <a:schemeClr val="accent5"/>
    </dgm:fillClrLst>
    <dgm:linClrLst meth="repeat">
      <a:schemeClr val="lt1"/>
    </dgm:linClrLst>
    <dgm:effectClrLst/>
    <dgm:txLinClrLst/>
    <dgm:txFillClrLst/>
    <dgm:txEffectClrLst/>
  </dgm:styleLbl>
  <dgm:styleLbl name="parChTrans2D3">
    <dgm:fillClrLst meth="repeat">
      <a:schemeClr val="accent5"/>
    </dgm:fillClrLst>
    <dgm:linClrLst meth="repeat">
      <a:schemeClr val="lt1"/>
    </dgm:linClrLst>
    <dgm:effectClrLst/>
    <dgm:txLinClrLst/>
    <dgm:txFillClrLst/>
    <dgm:txEffectClrLst/>
  </dgm:styleLbl>
  <dgm:styleLbl name="parChTrans2D4">
    <dgm:fillClrLst meth="repeat">
      <a:schemeClr val="accent6"/>
    </dgm:fillClrLst>
    <dgm:linClrLst meth="repeat">
      <a:schemeClr val="lt1"/>
    </dgm:linClrLst>
    <dgm:effectClrLst/>
    <dgm:txLinClrLst/>
    <dgm:txFillClrLst meth="repeat">
      <a:schemeClr val="lt1"/>
    </dgm:txFillClrLst>
    <dgm:txEffectClrLst/>
  </dgm:styleLbl>
  <dgm:styleLbl name="parChTrans1D1">
    <dgm:fillClrLst meth="repeat">
      <a:schemeClr val="accent4"/>
    </dgm:fillClrLst>
    <dgm:linClrLst meth="repeat">
      <a:schemeClr val="accent4"/>
    </dgm:linClrLst>
    <dgm:effectClrLst/>
    <dgm:txLinClrLst/>
    <dgm:txFillClrLst meth="repeat">
      <a:schemeClr val="tx1"/>
    </dgm:txFillClrLst>
    <dgm:txEffectClrLst/>
  </dgm:styleLbl>
  <dgm:styleLbl name="parChTrans1D2">
    <dgm:fillClrLst meth="repeat">
      <a:schemeClr val="accent4">
        <a:tint val="90000"/>
      </a:schemeClr>
    </dgm:fillClrLst>
    <dgm:linClrLst meth="repeat">
      <a:schemeClr val="accent5"/>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6"/>
    </dgm:linClrLst>
    <dgm:effectClrLst/>
    <dgm:txLinClrLst/>
    <dgm:txFillClrLst meth="repeat">
      <a:schemeClr val="tx1"/>
    </dgm:txFillClrLst>
    <dgm:txEffectClrLst/>
  </dgm:styleLbl>
  <dgm:styleLbl name="parChTrans1D4">
    <dgm:fillClrLst meth="repeat">
      <a:schemeClr val="accent4">
        <a:tint val="50000"/>
      </a:schemeClr>
    </dgm:fillClrLst>
    <dgm:linClrLst meth="repeat">
      <a:schemeClr val="accent1"/>
    </dgm:linClrLst>
    <dgm:effectClrLst/>
    <dgm:txLinClrLst/>
    <dgm:txFillClrLst meth="repeat">
      <a:schemeClr val="tx1"/>
    </dgm:txFillClrLst>
    <dgm:txEffectClrLst/>
  </dgm:styleLbl>
  <dgm:styleLbl name="fg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conFg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align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4"/>
    </dgm:linClrLst>
    <dgm:effectClrLst/>
    <dgm:txLinClrLst/>
    <dgm:txFillClrLst meth="repeat">
      <a:schemeClr val="dk1"/>
    </dgm:txFillClrLst>
    <dgm:txEffectClrLst/>
  </dgm:styleLbl>
  <dgm:styleLbl name="bg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solidFgAcc1">
    <dgm:fillClrLst meth="repeat">
      <a:schemeClr val="lt1"/>
    </dgm:fillClrLst>
    <dgm:linClrLst>
      <a:schemeClr val="accent4"/>
      <a:schemeClr val="accent5"/>
    </dgm:linClrLst>
    <dgm:effectClrLst/>
    <dgm:txLinClrLst/>
    <dgm:txFillClrLst meth="repeat">
      <a:schemeClr val="dk1"/>
    </dgm:txFillClrLst>
    <dgm:txEffectClrLst/>
  </dgm:styleLbl>
  <dgm:styleLbl name="solidAlignAcc1">
    <dgm:fillClrLst meth="repeat">
      <a:schemeClr val="lt1"/>
    </dgm:fillClrLst>
    <dgm:linClrLst>
      <a:schemeClr val="accent4"/>
      <a:schemeClr val="accent5"/>
    </dgm:linClrLst>
    <dgm:effectClrLst/>
    <dgm:txLinClrLst/>
    <dgm:txFillClrLst meth="repeat">
      <a:schemeClr val="dk1"/>
    </dgm:txFillClrLst>
    <dgm:txEffectClrLst/>
  </dgm:styleLbl>
  <dgm:styleLbl name="solidBgAcc1">
    <dgm:fillClrLst meth="repeat">
      <a:schemeClr val="lt1"/>
    </dgm:fillClrLst>
    <dgm:linClrLst>
      <a:schemeClr val="accent4"/>
      <a:schemeClr val="accent5"/>
    </dgm:linClrLst>
    <dgm:effectClrLst/>
    <dgm:txLinClrLst/>
    <dgm:txFillClrLst meth="repeat">
      <a:schemeClr val="dk1"/>
    </dgm:txFillClrLst>
    <dgm:txEffectClrLst/>
  </dgm:styleLbl>
  <dgm:styleLbl name="fgAccFollowNode1">
    <dgm:fillClrLst>
      <a:schemeClr val="accent4">
        <a:tint val="40000"/>
        <a:alpha val="90000"/>
      </a:schemeClr>
      <a:schemeClr val="accent5">
        <a:tint val="40000"/>
        <a:alpha val="90000"/>
      </a:schemeClr>
    </dgm:fillClrLst>
    <dgm:linClrLst>
      <a:schemeClr val="accent4">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4">
        <a:tint val="40000"/>
        <a:alpha val="90000"/>
      </a:schemeClr>
      <a:schemeClr val="accent5">
        <a:tint val="40000"/>
        <a:alpha val="90000"/>
      </a:schemeClr>
    </dgm:fillClrLst>
    <dgm:linClrLst>
      <a:schemeClr val="accent4">
        <a:tint val="40000"/>
        <a:alpha val="90000"/>
      </a:schemeClr>
      <a:schemeClr val="accent5">
        <a:tint val="40000"/>
        <a:alpha val="90000"/>
      </a:schemeClr>
    </dgm:linClrLst>
    <dgm:effectClrLst/>
    <dgm:txLinClrLst/>
    <dgm:txFillClrLst meth="repeat">
      <a:schemeClr val="dk1"/>
    </dgm:txFillClrLst>
    <dgm:txEffectClrLst/>
  </dgm:styleLbl>
  <dgm:styleLbl name="bgAccFollowNode1">
    <dgm:fillClrLst>
      <a:schemeClr val="accent4">
        <a:tint val="40000"/>
        <a:alpha val="90000"/>
      </a:schemeClr>
      <a:schemeClr val="accent5">
        <a:tint val="40000"/>
        <a:alpha val="90000"/>
      </a:schemeClr>
    </dgm:fillClrLst>
    <dgm:linClrLst>
      <a:schemeClr val="accent4">
        <a:tint val="40000"/>
        <a:alpha val="90000"/>
      </a:schemeClr>
      <a:schemeClr val="accent5">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3"/>
    </dgm:linClrLst>
    <dgm:effectClrLst/>
    <dgm:txLinClrLst/>
    <dgm:txFillClrLst meth="repeat">
      <a:schemeClr val="dk1"/>
    </dgm:txFillClrLst>
    <dgm:txEffectClrLst/>
  </dgm:styleLbl>
  <dgm:styleLbl name="fgAcc2">
    <dgm:fillClrLst meth="repeat">
      <a:schemeClr val="lt1">
        <a:alpha val="90000"/>
      </a:schemeClr>
    </dgm:fillClrLst>
    <dgm:linClrLst>
      <a:schemeClr val="accent5"/>
    </dgm:linClrLst>
    <dgm:effectClrLst/>
    <dgm:txLinClrLst/>
    <dgm:txFillClrLst meth="repeat">
      <a:schemeClr val="dk1"/>
    </dgm:txFillClrLst>
    <dgm:txEffectClrLst/>
  </dgm:styleLbl>
  <dgm:styleLbl name="fgAcc3">
    <dgm:fillClrLst meth="repeat">
      <a:schemeClr val="lt1">
        <a:alpha val="90000"/>
      </a:schemeClr>
    </dgm:fillClrLst>
    <dgm:linClrLst>
      <a:schemeClr val="accent6"/>
    </dgm:linClrLst>
    <dgm:effectClrLst/>
    <dgm:txLinClrLst/>
    <dgm:txFillClrLst meth="repeat">
      <a:schemeClr val="dk1"/>
    </dgm:txFillClrLst>
    <dgm:txEffectClrLst/>
  </dgm:styleLbl>
  <dgm:styleLbl name="fgAcc4">
    <dgm:fillClrLst meth="repeat">
      <a:schemeClr val="lt1">
        <a:alpha val="90000"/>
      </a:schemeClr>
    </dgm:fillClrLst>
    <dgm:linClrLst>
      <a:schemeClr val="accent1"/>
    </dgm:linClrLst>
    <dgm:effectClrLst/>
    <dgm:txLinClrLst/>
    <dgm:txFillClrLst meth="repeat">
      <a:schemeClr val="dk1"/>
    </dgm:txFillClrLst>
    <dgm:txEffectClrLst/>
  </dgm:styleLbl>
  <dgm:styleLbl name="bgShp">
    <dgm:fillClrLst meth="repeat">
      <a:schemeClr val="accent4">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4">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4">
        <a:tint val="50000"/>
        <a:alpha val="40000"/>
      </a:schemeClr>
    </dgm:fillClrLst>
    <dgm:linClrLst meth="repeat">
      <a:schemeClr val="accent4"/>
    </dgm:linClrLst>
    <dgm:effectClrLst/>
    <dgm:txLinClrLst/>
    <dgm:txFillClrLst meth="repeat">
      <a:schemeClr val="lt1"/>
    </dgm:txFillClrLst>
    <dgm:txEffectClrLst/>
  </dgm:styleLbl>
  <dgm:styleLbl name="fgShp">
    <dgm:fillClrLst meth="repeat">
      <a:schemeClr val="accent4">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40.xml><?xml version="1.0" encoding="utf-8"?>
<dgm:colorsDef xmlns:dgm="http://schemas.openxmlformats.org/drawingml/2006/diagram" xmlns:a="http://schemas.openxmlformats.org/drawingml/2006/main" uniqueId="urn:microsoft.com/office/officeart/2005/8/colors/accent3_1">
  <dgm:title val=""/>
  <dgm:desc val=""/>
  <dgm:catLst>
    <dgm:cat type="accent3" pri="11100"/>
  </dgm:catLst>
  <dgm:styleLbl name="node0">
    <dgm:fillClrLst meth="repeat">
      <a:schemeClr val="lt1"/>
    </dgm:fillClrLst>
    <dgm:linClrLst meth="repeat">
      <a:schemeClr val="accent3">
        <a:shade val="80000"/>
      </a:schemeClr>
    </dgm:linClrLst>
    <dgm:effectClrLst/>
    <dgm:txLinClrLst/>
    <dgm:txFillClrLst meth="repeat">
      <a:schemeClr val="dk1"/>
    </dgm:txFillClrLst>
    <dgm:txEffectClrLst/>
  </dgm:styleLbl>
  <dgm:styleLbl name="node1">
    <dgm:fillClrLst meth="repeat">
      <a:schemeClr val="lt1"/>
    </dgm:fillClrLst>
    <dgm:linClrLst meth="repeat">
      <a:schemeClr val="accent3">
        <a:shade val="80000"/>
      </a:schemeClr>
    </dgm:linClrLst>
    <dgm:effectClrLst/>
    <dgm:txLinClrLst/>
    <dgm:txFillClrLst meth="repeat">
      <a:schemeClr val="dk1"/>
    </dgm:txFillClrLst>
    <dgm:txEffectClrLst/>
  </dgm:styleLbl>
  <dgm:styleLbl name="alignNode1">
    <dgm:fillClrLst meth="repeat">
      <a:schemeClr val="lt1"/>
    </dgm:fillClrLst>
    <dgm:linClrLst meth="repeat">
      <a:schemeClr val="accent3">
        <a:shade val="80000"/>
      </a:schemeClr>
    </dgm:linClrLst>
    <dgm:effectClrLst/>
    <dgm:txLinClrLst/>
    <dgm:txFillClrLst meth="repeat">
      <a:schemeClr val="dk1"/>
    </dgm:txFillClrLst>
    <dgm:txEffectClrLst/>
  </dgm:styleLbl>
  <dgm:styleLbl name="lnNode1">
    <dgm:fillClrLst meth="repeat">
      <a:schemeClr val="lt1"/>
    </dgm:fillClrLst>
    <dgm:linClrLst meth="repeat">
      <a:schemeClr val="accent3">
        <a:shade val="80000"/>
      </a:schemeClr>
    </dgm:linClrLst>
    <dgm:effectClrLst/>
    <dgm:txLinClrLst/>
    <dgm:txFillClrLst meth="repeat">
      <a:schemeClr val="dk1"/>
    </dgm:txFillClrLst>
    <dgm:txEffectClrLst/>
  </dgm:styleLbl>
  <dgm:styleLbl name="vennNode1">
    <dgm:fillClrLst meth="repeat">
      <a:schemeClr val="lt1">
        <a:alpha val="50000"/>
      </a:schemeClr>
    </dgm:fillClrLst>
    <dgm:linClrLst meth="repeat">
      <a:schemeClr val="accent3">
        <a:shade val="80000"/>
      </a:schemeClr>
    </dgm:linClrLst>
    <dgm:effectClrLst/>
    <dgm:txLinClrLst/>
    <dgm:txFillClrLst/>
    <dgm:txEffectClrLst/>
  </dgm:styleLbl>
  <dgm:styleLbl name="node2">
    <dgm:fillClrLst meth="repeat">
      <a:schemeClr val="lt1"/>
    </dgm:fillClrLst>
    <dgm:linClrLst meth="repeat">
      <a:schemeClr val="accent3">
        <a:shade val="80000"/>
      </a:schemeClr>
    </dgm:linClrLst>
    <dgm:effectClrLst/>
    <dgm:txLinClrLst/>
    <dgm:txFillClrLst meth="repeat">
      <a:schemeClr val="dk1"/>
    </dgm:txFillClrLst>
    <dgm:txEffectClrLst/>
  </dgm:styleLbl>
  <dgm:styleLbl name="node3">
    <dgm:fillClrLst meth="repeat">
      <a:schemeClr val="lt1"/>
    </dgm:fillClrLst>
    <dgm:linClrLst meth="repeat">
      <a:schemeClr val="accent3">
        <a:shade val="80000"/>
      </a:schemeClr>
    </dgm:linClrLst>
    <dgm:effectClrLst/>
    <dgm:txLinClrLst/>
    <dgm:txFillClrLst meth="repeat">
      <a:schemeClr val="dk1"/>
    </dgm:txFillClrLst>
    <dgm:txEffectClrLst/>
  </dgm:styleLbl>
  <dgm:styleLbl name="node4">
    <dgm:fillClrLst meth="repeat">
      <a:schemeClr val="lt1"/>
    </dgm:fillClrLst>
    <dgm:linClrLst meth="repeat">
      <a:schemeClr val="accent3">
        <a:shade val="80000"/>
      </a:schemeClr>
    </dgm:linClrLst>
    <dgm:effectClrLst/>
    <dgm:txLinClrLst/>
    <dgm:txFillClrLst meth="repeat">
      <a:schemeClr val="dk1"/>
    </dgm:txFillClrLst>
    <dgm:txEffectClrLst/>
  </dgm:styleLbl>
  <dgm:styleLbl name="fgImgPlace1">
    <dgm:fillClrLst meth="repeat">
      <a:schemeClr val="accent3">
        <a:tint val="40000"/>
      </a:schemeClr>
    </dgm:fillClrLst>
    <dgm:linClrLst meth="repeat">
      <a:schemeClr val="accent3">
        <a:shade val="80000"/>
      </a:schemeClr>
    </dgm:linClrLst>
    <dgm:effectClrLst/>
    <dgm:txLinClrLst/>
    <dgm:txFillClrLst meth="repeat">
      <a:schemeClr val="lt1"/>
    </dgm:txFillClrLst>
    <dgm:txEffectClrLst/>
  </dgm:styleLbl>
  <dgm:styleLbl name="alignImgPlace1">
    <dgm:fillClrLst meth="repeat">
      <a:schemeClr val="accent3">
        <a:tint val="40000"/>
      </a:schemeClr>
    </dgm:fillClrLst>
    <dgm:linClrLst meth="repeat">
      <a:schemeClr val="accent3">
        <a:shade val="80000"/>
      </a:schemeClr>
    </dgm:linClrLst>
    <dgm:effectClrLst/>
    <dgm:txLinClrLst/>
    <dgm:txFillClrLst meth="repeat">
      <a:schemeClr val="lt1"/>
    </dgm:txFillClrLst>
    <dgm:txEffectClrLst/>
  </dgm:styleLbl>
  <dgm:styleLbl name="bgImgPlace1">
    <dgm:fillClrLst meth="repeat">
      <a:schemeClr val="accent3">
        <a:tint val="40000"/>
      </a:schemeClr>
    </dgm:fillClrLst>
    <dgm:linClrLst meth="repeat">
      <a:schemeClr val="accent3">
        <a:shade val="80000"/>
      </a:schemeClr>
    </dgm:linClrLst>
    <dgm:effectClrLst/>
    <dgm:txLinClrLst/>
    <dgm:txFillClrLst meth="repeat">
      <a:schemeClr val="lt1"/>
    </dgm:txFillClrLst>
    <dgm:txEffectClrLst/>
  </dgm:styleLbl>
  <dgm:styleLbl name="sibTrans2D1">
    <dgm:fillClrLst meth="repeat">
      <a:schemeClr val="accent3">
        <a:tint val="60000"/>
      </a:schemeClr>
    </dgm:fillClrLst>
    <dgm:linClrLst meth="repeat">
      <a:schemeClr val="accent3">
        <a:tint val="60000"/>
      </a:schemeClr>
    </dgm:linClrLst>
    <dgm:effectClrLst/>
    <dgm:txLinClrLst/>
    <dgm:txFillClrLst meth="repeat">
      <a:schemeClr val="dk1"/>
    </dgm:txFillClrLst>
    <dgm:txEffectClrLst/>
  </dgm:styleLbl>
  <dgm:styleLbl name="fgSibTrans2D1">
    <dgm:fillClrLst meth="repeat">
      <a:schemeClr val="accent3">
        <a:tint val="60000"/>
      </a:schemeClr>
    </dgm:fillClrLst>
    <dgm:linClrLst meth="repeat">
      <a:schemeClr val="accent3">
        <a:tint val="60000"/>
      </a:schemeClr>
    </dgm:linClrLst>
    <dgm:effectClrLst/>
    <dgm:txLinClrLst/>
    <dgm:txFillClrLst meth="repeat">
      <a:schemeClr val="dk1"/>
    </dgm:txFillClrLst>
    <dgm:txEffectClrLst/>
  </dgm:styleLbl>
  <dgm:styleLbl name="bgSibTrans2D1">
    <dgm:fillClrLst meth="repeat">
      <a:schemeClr val="accent3">
        <a:tint val="60000"/>
      </a:schemeClr>
    </dgm:fillClrLst>
    <dgm:linClrLst meth="repeat">
      <a:schemeClr val="accent3">
        <a:tint val="60000"/>
      </a:schemeClr>
    </dgm:linClrLst>
    <dgm:effectClrLst/>
    <dgm:txLinClrLst/>
    <dgm:txFillClrLst meth="repeat">
      <a:schemeClr val="dk1"/>
    </dgm:txFillClrLst>
    <dgm:txEffectClrLst/>
  </dgm:styleLbl>
  <dgm:styleLbl name="sibTrans1D1">
    <dgm:fillClrLst meth="repeat">
      <a:schemeClr val="accent3"/>
    </dgm:fillClrLst>
    <dgm:linClrLst meth="repeat">
      <a:schemeClr val="accent3"/>
    </dgm:linClrLst>
    <dgm:effectClrLst/>
    <dgm:txLinClrLst/>
    <dgm:txFillClrLst meth="repeat">
      <a:schemeClr val="tx1"/>
    </dgm:txFillClrLst>
    <dgm:txEffectClrLst/>
  </dgm:styleLbl>
  <dgm:styleLbl name="callout">
    <dgm:fillClrLst meth="repeat">
      <a:schemeClr val="accent3"/>
    </dgm:fillClrLst>
    <dgm:linClrLst meth="repeat">
      <a:schemeClr val="accent3"/>
    </dgm:linClrLst>
    <dgm:effectClrLst/>
    <dgm:txLinClrLst/>
    <dgm:txFillClrLst meth="repeat">
      <a:schemeClr val="tx1"/>
    </dgm:txFillClrLst>
    <dgm:txEffectClrLst/>
  </dgm:styleLbl>
  <dgm:styleLbl name="asst0">
    <dgm:fillClrLst meth="repeat">
      <a:schemeClr val="lt1"/>
    </dgm:fillClrLst>
    <dgm:linClrLst meth="repeat">
      <a:schemeClr val="accent3">
        <a:shade val="80000"/>
      </a:schemeClr>
    </dgm:linClrLst>
    <dgm:effectClrLst/>
    <dgm:txLinClrLst/>
    <dgm:txFillClrLst meth="repeat">
      <a:schemeClr val="dk1"/>
    </dgm:txFillClrLst>
    <dgm:txEffectClrLst/>
  </dgm:styleLbl>
  <dgm:styleLbl name="asst1">
    <dgm:fillClrLst meth="repeat">
      <a:schemeClr val="lt1"/>
    </dgm:fillClrLst>
    <dgm:linClrLst meth="repeat">
      <a:schemeClr val="accent3">
        <a:shade val="80000"/>
      </a:schemeClr>
    </dgm:linClrLst>
    <dgm:effectClrLst/>
    <dgm:txLinClrLst/>
    <dgm:txFillClrLst meth="repeat">
      <a:schemeClr val="dk1"/>
    </dgm:txFillClrLst>
    <dgm:txEffectClrLst/>
  </dgm:styleLbl>
  <dgm:styleLbl name="asst2">
    <dgm:fillClrLst meth="repeat">
      <a:schemeClr val="lt1"/>
    </dgm:fillClrLst>
    <dgm:linClrLst meth="repeat">
      <a:schemeClr val="accent3">
        <a:shade val="80000"/>
      </a:schemeClr>
    </dgm:linClrLst>
    <dgm:effectClrLst/>
    <dgm:txLinClrLst/>
    <dgm:txFillClrLst meth="repeat">
      <a:schemeClr val="dk1"/>
    </dgm:txFillClrLst>
    <dgm:txEffectClrLst/>
  </dgm:styleLbl>
  <dgm:styleLbl name="asst3">
    <dgm:fillClrLst meth="repeat">
      <a:schemeClr val="lt1"/>
    </dgm:fillClrLst>
    <dgm:linClrLst meth="repeat">
      <a:schemeClr val="accent3">
        <a:shade val="80000"/>
      </a:schemeClr>
    </dgm:linClrLst>
    <dgm:effectClrLst/>
    <dgm:txLinClrLst/>
    <dgm:txFillClrLst meth="repeat">
      <a:schemeClr val="dk1"/>
    </dgm:txFillClrLst>
    <dgm:txEffectClrLst/>
  </dgm:styleLbl>
  <dgm:styleLbl name="asst4">
    <dgm:fillClrLst meth="repeat">
      <a:schemeClr val="lt1"/>
    </dgm:fillClrLst>
    <dgm:linClrLst meth="repeat">
      <a:schemeClr val="accent3">
        <a:shade val="80000"/>
      </a:schemeClr>
    </dgm:linClrLst>
    <dgm:effectClrLst/>
    <dgm:txLinClrLst/>
    <dgm:txFillClrLst meth="repeat">
      <a:schemeClr val="dk1"/>
    </dgm:txFillClrLst>
    <dgm:txEffectClrLst/>
  </dgm:styleLbl>
  <dgm:styleLbl name="parChTrans2D1">
    <dgm:fillClrLst meth="repeat">
      <a:schemeClr val="accent3">
        <a:tint val="60000"/>
      </a:schemeClr>
    </dgm:fillClrLst>
    <dgm:linClrLst meth="repeat">
      <a:schemeClr val="accent3">
        <a:tint val="60000"/>
      </a:schemeClr>
    </dgm:linClrLst>
    <dgm:effectClrLst/>
    <dgm:txLinClrLst/>
    <dgm:txFillClrLst/>
    <dgm:txEffectClrLst/>
  </dgm:styleLbl>
  <dgm:styleLbl name="parChTrans2D2">
    <dgm:fillClrLst meth="repeat">
      <a:schemeClr val="accent3"/>
    </dgm:fillClrLst>
    <dgm:linClrLst meth="repeat">
      <a:schemeClr val="accent3"/>
    </dgm:linClrLst>
    <dgm:effectClrLst/>
    <dgm:txLinClrLst/>
    <dgm:txFillClrLst/>
    <dgm:txEffectClrLst/>
  </dgm:styleLbl>
  <dgm:styleLbl name="parChTrans2D3">
    <dgm:fillClrLst meth="repeat">
      <a:schemeClr val="accent3"/>
    </dgm:fillClrLst>
    <dgm:linClrLst meth="repeat">
      <a:schemeClr val="accent3"/>
    </dgm:linClrLst>
    <dgm:effectClrLst/>
    <dgm:txLinClrLst/>
    <dgm:txFillClrLst/>
    <dgm:txEffectClrLst/>
  </dgm:styleLbl>
  <dgm:styleLbl name="parChTrans2D4">
    <dgm:fillClrLst meth="repeat">
      <a:schemeClr val="accent3"/>
    </dgm:fillClrLst>
    <dgm:linClrLst meth="repeat">
      <a:schemeClr val="accent3"/>
    </dgm:linClrLst>
    <dgm:effectClrLst/>
    <dgm:txLinClrLst/>
    <dgm:txFillClrLst meth="repeat">
      <a:schemeClr val="lt1"/>
    </dgm:txFillClrLst>
    <dgm:txEffectClrLst/>
  </dgm:styleLbl>
  <dgm:styleLbl name="parChTrans1D1">
    <dgm:fillClrLst meth="repeat">
      <a:schemeClr val="accent3"/>
    </dgm:fillClrLst>
    <dgm:linClrLst meth="repeat">
      <a:schemeClr val="accent3">
        <a:shade val="60000"/>
      </a:schemeClr>
    </dgm:linClrLst>
    <dgm:effectClrLst/>
    <dgm:txLinClrLst/>
    <dgm:txFillClrLst meth="repeat">
      <a:schemeClr val="tx1"/>
    </dgm:txFillClrLst>
    <dgm:txEffectClrLst/>
  </dgm:styleLbl>
  <dgm:styleLbl name="parChTrans1D2">
    <dgm:fillClrLst meth="repeat">
      <a:schemeClr val="accent3"/>
    </dgm:fillClrLst>
    <dgm:linClrLst meth="repeat">
      <a:schemeClr val="accent3">
        <a:shade val="60000"/>
      </a:schemeClr>
    </dgm:linClrLst>
    <dgm:effectClrLst/>
    <dgm:txLinClrLst/>
    <dgm:txFillClrLst meth="repeat">
      <a:schemeClr val="tx1"/>
    </dgm:txFillClrLst>
    <dgm:txEffectClrLst/>
  </dgm:styleLbl>
  <dgm:styleLbl name="parChTrans1D3">
    <dgm:fillClrLst meth="repeat">
      <a:schemeClr val="accent3"/>
    </dgm:fillClrLst>
    <dgm:linClrLst meth="repeat">
      <a:schemeClr val="accent3">
        <a:shade val="80000"/>
      </a:schemeClr>
    </dgm:linClrLst>
    <dgm:effectClrLst/>
    <dgm:txLinClrLst/>
    <dgm:txFillClrLst meth="repeat">
      <a:schemeClr val="tx1"/>
    </dgm:txFillClrLst>
    <dgm:txEffectClrLst/>
  </dgm:styleLbl>
  <dgm:styleLbl name="parChTrans1D4">
    <dgm:fillClrLst meth="repeat">
      <a:schemeClr val="accent3"/>
    </dgm:fillClrLst>
    <dgm:linClrLst meth="repeat">
      <a:schemeClr val="accent3">
        <a:shade val="80000"/>
      </a:schemeClr>
    </dgm:linClrLst>
    <dgm:effectClrLst/>
    <dgm:txLinClrLst/>
    <dgm:txFillClrLst meth="repeat">
      <a:schemeClr val="tx1"/>
    </dgm:txFillClrLst>
    <dgm:txEffectClrLst/>
  </dgm:styleLbl>
  <dgm:styleLbl name="fgAcc1">
    <dgm:fillClrLst meth="repeat">
      <a:schemeClr val="accent3">
        <a:alpha val="90000"/>
        <a:tint val="40000"/>
      </a:schemeClr>
    </dgm:fillClrLst>
    <dgm:linClrLst meth="repeat">
      <a:schemeClr val="accent3"/>
    </dgm:linClrLst>
    <dgm:effectClrLst/>
    <dgm:txLinClrLst/>
    <dgm:txFillClrLst meth="repeat">
      <a:schemeClr val="dk1"/>
    </dgm:txFillClrLst>
    <dgm:txEffectClrLst/>
  </dgm:styleLbl>
  <dgm:styleLbl name="conFgAcc1">
    <dgm:fillClrLst meth="repeat">
      <a:schemeClr val="accent3">
        <a:alpha val="90000"/>
        <a:tint val="40000"/>
      </a:schemeClr>
    </dgm:fillClrLst>
    <dgm:linClrLst meth="repeat">
      <a:schemeClr val="accent3"/>
    </dgm:linClrLst>
    <dgm:effectClrLst/>
    <dgm:txLinClrLst/>
    <dgm:txFillClrLst meth="repeat">
      <a:schemeClr val="dk1"/>
    </dgm:txFillClrLst>
    <dgm:txEffectClrLst/>
  </dgm:styleLbl>
  <dgm:styleLbl name="alignAcc1">
    <dgm:fillClrLst meth="repeat">
      <a:schemeClr val="accent3">
        <a:alpha val="90000"/>
        <a:tint val="40000"/>
      </a:schemeClr>
    </dgm:fillClrLst>
    <dgm:linClrLst meth="repeat">
      <a:schemeClr val="accent3"/>
    </dgm:linClrLst>
    <dgm:effectClrLst/>
    <dgm:txLinClrLst/>
    <dgm:txFillClrLst meth="repeat">
      <a:schemeClr val="dk1"/>
    </dgm:txFillClrLst>
    <dgm:txEffectClrLst/>
  </dgm:styleLbl>
  <dgm:styleLbl name="trAlignAcc1">
    <dgm:fillClrLst meth="repeat">
      <a:schemeClr val="accent3">
        <a:alpha val="40000"/>
        <a:tint val="40000"/>
      </a:schemeClr>
    </dgm:fillClrLst>
    <dgm:linClrLst meth="repeat">
      <a:schemeClr val="accent3"/>
    </dgm:linClrLst>
    <dgm:effectClrLst/>
    <dgm:txLinClrLst/>
    <dgm:txFillClrLst meth="repeat">
      <a:schemeClr val="dk1"/>
    </dgm:txFillClrLst>
    <dgm:txEffectClrLst/>
  </dgm:styleLbl>
  <dgm:styleLbl name="bgAcc1">
    <dgm:fillClrLst meth="repeat">
      <a:schemeClr val="accent3">
        <a:alpha val="90000"/>
        <a:tint val="40000"/>
      </a:schemeClr>
    </dgm:fillClrLst>
    <dgm:linClrLst meth="repeat">
      <a:schemeClr val="accent3"/>
    </dgm:linClrLst>
    <dgm:effectClrLst/>
    <dgm:txLinClrLst/>
    <dgm:txFillClrLst meth="repeat">
      <a:schemeClr val="dk1"/>
    </dgm:txFillClrLst>
    <dgm:txEffectClrLst/>
  </dgm:styleLbl>
  <dgm:styleLbl name="solidFgAcc1">
    <dgm:fillClrLst meth="repeat">
      <a:schemeClr val="lt1"/>
    </dgm:fillClrLst>
    <dgm:linClrLst meth="repeat">
      <a:schemeClr val="accent3"/>
    </dgm:linClrLst>
    <dgm:effectClrLst/>
    <dgm:txLinClrLst/>
    <dgm:txFillClrLst meth="repeat">
      <a:schemeClr val="dk1"/>
    </dgm:txFillClrLst>
    <dgm:txEffectClrLst/>
  </dgm:styleLbl>
  <dgm:styleLbl name="solidAlignAcc1">
    <dgm:fillClrLst meth="repeat">
      <a:schemeClr val="lt1"/>
    </dgm:fillClrLst>
    <dgm:linClrLst meth="repeat">
      <a:schemeClr val="accent3"/>
    </dgm:linClrLst>
    <dgm:effectClrLst/>
    <dgm:txLinClrLst/>
    <dgm:txFillClrLst meth="repeat">
      <a:schemeClr val="dk1"/>
    </dgm:txFillClrLst>
    <dgm:txEffectClrLst/>
  </dgm:styleLbl>
  <dgm:styleLbl name="solidBgAcc1">
    <dgm:fillClrLst meth="repeat">
      <a:schemeClr val="lt1"/>
    </dgm:fillClrLst>
    <dgm:linClrLst meth="repeat">
      <a:schemeClr val="accent3"/>
    </dgm:linClrLst>
    <dgm:effectClrLst/>
    <dgm:txLinClrLst/>
    <dgm:txFillClrLst meth="repeat">
      <a:schemeClr val="dk1"/>
    </dgm:txFillClrLst>
    <dgm:txEffectClrLst/>
  </dgm:styleLbl>
  <dgm:styleLbl name="fgAccFollowNode1">
    <dgm:fillClrLst meth="repeat">
      <a:schemeClr val="lt1">
        <a:alpha val="90000"/>
        <a:tint val="40000"/>
      </a:schemeClr>
    </dgm:fillClrLst>
    <dgm:linClrLst meth="repeat">
      <a:schemeClr val="accent3">
        <a:alpha val="90000"/>
      </a:schemeClr>
    </dgm:linClrLst>
    <dgm:effectClrLst/>
    <dgm:txLinClrLst/>
    <dgm:txFillClrLst meth="repeat">
      <a:schemeClr val="dk1"/>
    </dgm:txFillClrLst>
    <dgm:txEffectClrLst/>
  </dgm:styleLbl>
  <dgm:styleLbl name="alignAccFollowNode1">
    <dgm:fillClrLst meth="repeat">
      <a:schemeClr val="lt1">
        <a:alpha val="90000"/>
        <a:tint val="40000"/>
      </a:schemeClr>
    </dgm:fillClrLst>
    <dgm:linClrLst meth="repeat">
      <a:schemeClr val="accent3">
        <a:alpha val="90000"/>
      </a:schemeClr>
    </dgm:linClrLst>
    <dgm:effectClrLst/>
    <dgm:txLinClrLst/>
    <dgm:txFillClrLst meth="repeat">
      <a:schemeClr val="dk1"/>
    </dgm:txFillClrLst>
    <dgm:txEffectClrLst/>
  </dgm:styleLbl>
  <dgm:styleLbl name="bgAccFollowNode1">
    <dgm:fillClrLst meth="repeat">
      <a:schemeClr val="lt1">
        <a:alpha val="90000"/>
        <a:tint val="40000"/>
      </a:schemeClr>
    </dgm:fillClrLst>
    <dgm:linClrLst meth="repeat">
      <a:schemeClr val="accent3">
        <a:alpha val="90000"/>
      </a:schemeClr>
    </dgm:linClrLst>
    <dgm:effectClrLst/>
    <dgm:txLinClrLst/>
    <dgm:txFillClrLst meth="repeat">
      <a:schemeClr val="dk1"/>
    </dgm:txFillClrLst>
    <dgm:txEffectClrLst/>
  </dgm:styleLbl>
  <dgm:styleLbl name="fgAcc0">
    <dgm:fillClrLst meth="repeat">
      <a:schemeClr val="accent3">
        <a:alpha val="90000"/>
        <a:tint val="40000"/>
      </a:schemeClr>
    </dgm:fillClrLst>
    <dgm:linClrLst meth="repeat">
      <a:schemeClr val="accent3"/>
    </dgm:linClrLst>
    <dgm:effectClrLst/>
    <dgm:txLinClrLst/>
    <dgm:txFillClrLst meth="repeat">
      <a:schemeClr val="dk1"/>
    </dgm:txFillClrLst>
    <dgm:txEffectClrLst/>
  </dgm:styleLbl>
  <dgm:styleLbl name="fgAcc2">
    <dgm:fillClrLst meth="repeat">
      <a:schemeClr val="accent3">
        <a:alpha val="90000"/>
        <a:tint val="40000"/>
      </a:schemeClr>
    </dgm:fillClrLst>
    <dgm:linClrLst meth="repeat">
      <a:schemeClr val="accent3"/>
    </dgm:linClrLst>
    <dgm:effectClrLst/>
    <dgm:txLinClrLst/>
    <dgm:txFillClrLst meth="repeat">
      <a:schemeClr val="dk1"/>
    </dgm:txFillClrLst>
    <dgm:txEffectClrLst/>
  </dgm:styleLbl>
  <dgm:styleLbl name="fgAcc3">
    <dgm:fillClrLst meth="repeat">
      <a:schemeClr val="accent3">
        <a:alpha val="90000"/>
        <a:tint val="40000"/>
      </a:schemeClr>
    </dgm:fillClrLst>
    <dgm:linClrLst meth="repeat">
      <a:schemeClr val="accent3"/>
    </dgm:linClrLst>
    <dgm:effectClrLst/>
    <dgm:txLinClrLst/>
    <dgm:txFillClrLst meth="repeat">
      <a:schemeClr val="dk1"/>
    </dgm:txFillClrLst>
    <dgm:txEffectClrLst/>
  </dgm:styleLbl>
  <dgm:styleLbl name="fgAcc4">
    <dgm:fillClrLst meth="repeat">
      <a:schemeClr val="accent3">
        <a:alpha val="90000"/>
        <a:tint val="40000"/>
      </a:schemeClr>
    </dgm:fillClrLst>
    <dgm:linClrLst meth="repeat">
      <a:schemeClr val="accent3"/>
    </dgm:linClrLst>
    <dgm:effectClrLst/>
    <dgm:txLinClrLst/>
    <dgm:txFillClrLst meth="repeat">
      <a:schemeClr val="dk1"/>
    </dgm:txFillClrLst>
    <dgm:txEffectClrLst/>
  </dgm:styleLbl>
  <dgm:styleLbl name="bgShp">
    <dgm:fillClrLst meth="repeat">
      <a:schemeClr val="accent3">
        <a:tint val="40000"/>
      </a:schemeClr>
    </dgm:fillClrLst>
    <dgm:linClrLst meth="repeat">
      <a:schemeClr val="accent3"/>
    </dgm:linClrLst>
    <dgm:effectClrLst/>
    <dgm:txLinClrLst/>
    <dgm:txFillClrLst meth="repeat">
      <a:schemeClr val="dk1"/>
    </dgm:txFillClrLst>
    <dgm:txEffectClrLst/>
  </dgm:styleLbl>
  <dgm:styleLbl name="dkBgShp">
    <dgm:fillClrLst meth="repeat">
      <a:schemeClr val="accent3">
        <a:shade val="80000"/>
      </a:schemeClr>
    </dgm:fillClrLst>
    <dgm:linClrLst meth="repeat">
      <a:schemeClr val="accent3"/>
    </dgm:linClrLst>
    <dgm:effectClrLst/>
    <dgm:txLinClrLst/>
    <dgm:txFillClrLst meth="repeat">
      <a:schemeClr val="lt1"/>
    </dgm:txFillClrLst>
    <dgm:txEffectClrLst/>
  </dgm:styleLbl>
  <dgm:styleLbl name="trBgShp">
    <dgm:fillClrLst meth="repeat">
      <a:schemeClr val="accent3">
        <a:tint val="50000"/>
        <a:alpha val="40000"/>
      </a:schemeClr>
    </dgm:fillClrLst>
    <dgm:linClrLst meth="repeat">
      <a:schemeClr val="accent3"/>
    </dgm:linClrLst>
    <dgm:effectClrLst/>
    <dgm:txLinClrLst/>
    <dgm:txFillClrLst meth="repeat">
      <a:schemeClr val="lt1"/>
    </dgm:txFillClrLst>
    <dgm:txEffectClrLst/>
  </dgm:styleLbl>
  <dgm:styleLbl name="fgShp">
    <dgm:fillClrLst meth="repeat">
      <a:schemeClr val="accent3">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41.xml><?xml version="1.0" encoding="utf-8"?>
<dgm:colorsDef xmlns:dgm="http://schemas.openxmlformats.org/drawingml/2006/diagram" xmlns:a="http://schemas.openxmlformats.org/drawingml/2006/main" uniqueId="urn:microsoft.com/office/officeart/2005/8/colors/accent3_1">
  <dgm:title val=""/>
  <dgm:desc val=""/>
  <dgm:catLst>
    <dgm:cat type="accent3" pri="11100"/>
  </dgm:catLst>
  <dgm:styleLbl name="node0">
    <dgm:fillClrLst meth="repeat">
      <a:schemeClr val="lt1"/>
    </dgm:fillClrLst>
    <dgm:linClrLst meth="repeat">
      <a:schemeClr val="accent3">
        <a:shade val="80000"/>
      </a:schemeClr>
    </dgm:linClrLst>
    <dgm:effectClrLst/>
    <dgm:txLinClrLst/>
    <dgm:txFillClrLst meth="repeat">
      <a:schemeClr val="dk1"/>
    </dgm:txFillClrLst>
    <dgm:txEffectClrLst/>
  </dgm:styleLbl>
  <dgm:styleLbl name="node1">
    <dgm:fillClrLst meth="repeat">
      <a:schemeClr val="lt1"/>
    </dgm:fillClrLst>
    <dgm:linClrLst meth="repeat">
      <a:schemeClr val="accent3">
        <a:shade val="80000"/>
      </a:schemeClr>
    </dgm:linClrLst>
    <dgm:effectClrLst/>
    <dgm:txLinClrLst/>
    <dgm:txFillClrLst meth="repeat">
      <a:schemeClr val="dk1"/>
    </dgm:txFillClrLst>
    <dgm:txEffectClrLst/>
  </dgm:styleLbl>
  <dgm:styleLbl name="alignNode1">
    <dgm:fillClrLst meth="repeat">
      <a:schemeClr val="lt1"/>
    </dgm:fillClrLst>
    <dgm:linClrLst meth="repeat">
      <a:schemeClr val="accent3">
        <a:shade val="80000"/>
      </a:schemeClr>
    </dgm:linClrLst>
    <dgm:effectClrLst/>
    <dgm:txLinClrLst/>
    <dgm:txFillClrLst meth="repeat">
      <a:schemeClr val="dk1"/>
    </dgm:txFillClrLst>
    <dgm:txEffectClrLst/>
  </dgm:styleLbl>
  <dgm:styleLbl name="lnNode1">
    <dgm:fillClrLst meth="repeat">
      <a:schemeClr val="lt1"/>
    </dgm:fillClrLst>
    <dgm:linClrLst meth="repeat">
      <a:schemeClr val="accent3">
        <a:shade val="80000"/>
      </a:schemeClr>
    </dgm:linClrLst>
    <dgm:effectClrLst/>
    <dgm:txLinClrLst/>
    <dgm:txFillClrLst meth="repeat">
      <a:schemeClr val="dk1"/>
    </dgm:txFillClrLst>
    <dgm:txEffectClrLst/>
  </dgm:styleLbl>
  <dgm:styleLbl name="vennNode1">
    <dgm:fillClrLst meth="repeat">
      <a:schemeClr val="lt1">
        <a:alpha val="50000"/>
      </a:schemeClr>
    </dgm:fillClrLst>
    <dgm:linClrLst meth="repeat">
      <a:schemeClr val="accent3">
        <a:shade val="80000"/>
      </a:schemeClr>
    </dgm:linClrLst>
    <dgm:effectClrLst/>
    <dgm:txLinClrLst/>
    <dgm:txFillClrLst/>
    <dgm:txEffectClrLst/>
  </dgm:styleLbl>
  <dgm:styleLbl name="node2">
    <dgm:fillClrLst meth="repeat">
      <a:schemeClr val="lt1"/>
    </dgm:fillClrLst>
    <dgm:linClrLst meth="repeat">
      <a:schemeClr val="accent3">
        <a:shade val="80000"/>
      </a:schemeClr>
    </dgm:linClrLst>
    <dgm:effectClrLst/>
    <dgm:txLinClrLst/>
    <dgm:txFillClrLst meth="repeat">
      <a:schemeClr val="dk1"/>
    </dgm:txFillClrLst>
    <dgm:txEffectClrLst/>
  </dgm:styleLbl>
  <dgm:styleLbl name="node3">
    <dgm:fillClrLst meth="repeat">
      <a:schemeClr val="lt1"/>
    </dgm:fillClrLst>
    <dgm:linClrLst meth="repeat">
      <a:schemeClr val="accent3">
        <a:shade val="80000"/>
      </a:schemeClr>
    </dgm:linClrLst>
    <dgm:effectClrLst/>
    <dgm:txLinClrLst/>
    <dgm:txFillClrLst meth="repeat">
      <a:schemeClr val="dk1"/>
    </dgm:txFillClrLst>
    <dgm:txEffectClrLst/>
  </dgm:styleLbl>
  <dgm:styleLbl name="node4">
    <dgm:fillClrLst meth="repeat">
      <a:schemeClr val="lt1"/>
    </dgm:fillClrLst>
    <dgm:linClrLst meth="repeat">
      <a:schemeClr val="accent3">
        <a:shade val="80000"/>
      </a:schemeClr>
    </dgm:linClrLst>
    <dgm:effectClrLst/>
    <dgm:txLinClrLst/>
    <dgm:txFillClrLst meth="repeat">
      <a:schemeClr val="dk1"/>
    </dgm:txFillClrLst>
    <dgm:txEffectClrLst/>
  </dgm:styleLbl>
  <dgm:styleLbl name="fgImgPlace1">
    <dgm:fillClrLst meth="repeat">
      <a:schemeClr val="accent3">
        <a:tint val="40000"/>
      </a:schemeClr>
    </dgm:fillClrLst>
    <dgm:linClrLst meth="repeat">
      <a:schemeClr val="accent3">
        <a:shade val="80000"/>
      </a:schemeClr>
    </dgm:linClrLst>
    <dgm:effectClrLst/>
    <dgm:txLinClrLst/>
    <dgm:txFillClrLst meth="repeat">
      <a:schemeClr val="lt1"/>
    </dgm:txFillClrLst>
    <dgm:txEffectClrLst/>
  </dgm:styleLbl>
  <dgm:styleLbl name="alignImgPlace1">
    <dgm:fillClrLst meth="repeat">
      <a:schemeClr val="accent3">
        <a:tint val="40000"/>
      </a:schemeClr>
    </dgm:fillClrLst>
    <dgm:linClrLst meth="repeat">
      <a:schemeClr val="accent3">
        <a:shade val="80000"/>
      </a:schemeClr>
    </dgm:linClrLst>
    <dgm:effectClrLst/>
    <dgm:txLinClrLst/>
    <dgm:txFillClrLst meth="repeat">
      <a:schemeClr val="lt1"/>
    </dgm:txFillClrLst>
    <dgm:txEffectClrLst/>
  </dgm:styleLbl>
  <dgm:styleLbl name="bgImgPlace1">
    <dgm:fillClrLst meth="repeat">
      <a:schemeClr val="accent3">
        <a:tint val="40000"/>
      </a:schemeClr>
    </dgm:fillClrLst>
    <dgm:linClrLst meth="repeat">
      <a:schemeClr val="accent3">
        <a:shade val="80000"/>
      </a:schemeClr>
    </dgm:linClrLst>
    <dgm:effectClrLst/>
    <dgm:txLinClrLst/>
    <dgm:txFillClrLst meth="repeat">
      <a:schemeClr val="lt1"/>
    </dgm:txFillClrLst>
    <dgm:txEffectClrLst/>
  </dgm:styleLbl>
  <dgm:styleLbl name="sibTrans2D1">
    <dgm:fillClrLst meth="repeat">
      <a:schemeClr val="accent3">
        <a:tint val="60000"/>
      </a:schemeClr>
    </dgm:fillClrLst>
    <dgm:linClrLst meth="repeat">
      <a:schemeClr val="accent3">
        <a:tint val="60000"/>
      </a:schemeClr>
    </dgm:linClrLst>
    <dgm:effectClrLst/>
    <dgm:txLinClrLst/>
    <dgm:txFillClrLst meth="repeat">
      <a:schemeClr val="dk1"/>
    </dgm:txFillClrLst>
    <dgm:txEffectClrLst/>
  </dgm:styleLbl>
  <dgm:styleLbl name="fgSibTrans2D1">
    <dgm:fillClrLst meth="repeat">
      <a:schemeClr val="accent3">
        <a:tint val="60000"/>
      </a:schemeClr>
    </dgm:fillClrLst>
    <dgm:linClrLst meth="repeat">
      <a:schemeClr val="accent3">
        <a:tint val="60000"/>
      </a:schemeClr>
    </dgm:linClrLst>
    <dgm:effectClrLst/>
    <dgm:txLinClrLst/>
    <dgm:txFillClrLst meth="repeat">
      <a:schemeClr val="dk1"/>
    </dgm:txFillClrLst>
    <dgm:txEffectClrLst/>
  </dgm:styleLbl>
  <dgm:styleLbl name="bgSibTrans2D1">
    <dgm:fillClrLst meth="repeat">
      <a:schemeClr val="accent3">
        <a:tint val="60000"/>
      </a:schemeClr>
    </dgm:fillClrLst>
    <dgm:linClrLst meth="repeat">
      <a:schemeClr val="accent3">
        <a:tint val="60000"/>
      </a:schemeClr>
    </dgm:linClrLst>
    <dgm:effectClrLst/>
    <dgm:txLinClrLst/>
    <dgm:txFillClrLst meth="repeat">
      <a:schemeClr val="dk1"/>
    </dgm:txFillClrLst>
    <dgm:txEffectClrLst/>
  </dgm:styleLbl>
  <dgm:styleLbl name="sibTrans1D1">
    <dgm:fillClrLst meth="repeat">
      <a:schemeClr val="accent3"/>
    </dgm:fillClrLst>
    <dgm:linClrLst meth="repeat">
      <a:schemeClr val="accent3"/>
    </dgm:linClrLst>
    <dgm:effectClrLst/>
    <dgm:txLinClrLst/>
    <dgm:txFillClrLst meth="repeat">
      <a:schemeClr val="tx1"/>
    </dgm:txFillClrLst>
    <dgm:txEffectClrLst/>
  </dgm:styleLbl>
  <dgm:styleLbl name="callout">
    <dgm:fillClrLst meth="repeat">
      <a:schemeClr val="accent3"/>
    </dgm:fillClrLst>
    <dgm:linClrLst meth="repeat">
      <a:schemeClr val="accent3"/>
    </dgm:linClrLst>
    <dgm:effectClrLst/>
    <dgm:txLinClrLst/>
    <dgm:txFillClrLst meth="repeat">
      <a:schemeClr val="tx1"/>
    </dgm:txFillClrLst>
    <dgm:txEffectClrLst/>
  </dgm:styleLbl>
  <dgm:styleLbl name="asst0">
    <dgm:fillClrLst meth="repeat">
      <a:schemeClr val="lt1"/>
    </dgm:fillClrLst>
    <dgm:linClrLst meth="repeat">
      <a:schemeClr val="accent3">
        <a:shade val="80000"/>
      </a:schemeClr>
    </dgm:linClrLst>
    <dgm:effectClrLst/>
    <dgm:txLinClrLst/>
    <dgm:txFillClrLst meth="repeat">
      <a:schemeClr val="dk1"/>
    </dgm:txFillClrLst>
    <dgm:txEffectClrLst/>
  </dgm:styleLbl>
  <dgm:styleLbl name="asst1">
    <dgm:fillClrLst meth="repeat">
      <a:schemeClr val="lt1"/>
    </dgm:fillClrLst>
    <dgm:linClrLst meth="repeat">
      <a:schemeClr val="accent3">
        <a:shade val="80000"/>
      </a:schemeClr>
    </dgm:linClrLst>
    <dgm:effectClrLst/>
    <dgm:txLinClrLst/>
    <dgm:txFillClrLst meth="repeat">
      <a:schemeClr val="dk1"/>
    </dgm:txFillClrLst>
    <dgm:txEffectClrLst/>
  </dgm:styleLbl>
  <dgm:styleLbl name="asst2">
    <dgm:fillClrLst meth="repeat">
      <a:schemeClr val="lt1"/>
    </dgm:fillClrLst>
    <dgm:linClrLst meth="repeat">
      <a:schemeClr val="accent3">
        <a:shade val="80000"/>
      </a:schemeClr>
    </dgm:linClrLst>
    <dgm:effectClrLst/>
    <dgm:txLinClrLst/>
    <dgm:txFillClrLst meth="repeat">
      <a:schemeClr val="dk1"/>
    </dgm:txFillClrLst>
    <dgm:txEffectClrLst/>
  </dgm:styleLbl>
  <dgm:styleLbl name="asst3">
    <dgm:fillClrLst meth="repeat">
      <a:schemeClr val="lt1"/>
    </dgm:fillClrLst>
    <dgm:linClrLst meth="repeat">
      <a:schemeClr val="accent3">
        <a:shade val="80000"/>
      </a:schemeClr>
    </dgm:linClrLst>
    <dgm:effectClrLst/>
    <dgm:txLinClrLst/>
    <dgm:txFillClrLst meth="repeat">
      <a:schemeClr val="dk1"/>
    </dgm:txFillClrLst>
    <dgm:txEffectClrLst/>
  </dgm:styleLbl>
  <dgm:styleLbl name="asst4">
    <dgm:fillClrLst meth="repeat">
      <a:schemeClr val="lt1"/>
    </dgm:fillClrLst>
    <dgm:linClrLst meth="repeat">
      <a:schemeClr val="accent3">
        <a:shade val="80000"/>
      </a:schemeClr>
    </dgm:linClrLst>
    <dgm:effectClrLst/>
    <dgm:txLinClrLst/>
    <dgm:txFillClrLst meth="repeat">
      <a:schemeClr val="dk1"/>
    </dgm:txFillClrLst>
    <dgm:txEffectClrLst/>
  </dgm:styleLbl>
  <dgm:styleLbl name="parChTrans2D1">
    <dgm:fillClrLst meth="repeat">
      <a:schemeClr val="accent3">
        <a:tint val="60000"/>
      </a:schemeClr>
    </dgm:fillClrLst>
    <dgm:linClrLst meth="repeat">
      <a:schemeClr val="accent3">
        <a:tint val="60000"/>
      </a:schemeClr>
    </dgm:linClrLst>
    <dgm:effectClrLst/>
    <dgm:txLinClrLst/>
    <dgm:txFillClrLst/>
    <dgm:txEffectClrLst/>
  </dgm:styleLbl>
  <dgm:styleLbl name="parChTrans2D2">
    <dgm:fillClrLst meth="repeat">
      <a:schemeClr val="accent3"/>
    </dgm:fillClrLst>
    <dgm:linClrLst meth="repeat">
      <a:schemeClr val="accent3"/>
    </dgm:linClrLst>
    <dgm:effectClrLst/>
    <dgm:txLinClrLst/>
    <dgm:txFillClrLst/>
    <dgm:txEffectClrLst/>
  </dgm:styleLbl>
  <dgm:styleLbl name="parChTrans2D3">
    <dgm:fillClrLst meth="repeat">
      <a:schemeClr val="accent3"/>
    </dgm:fillClrLst>
    <dgm:linClrLst meth="repeat">
      <a:schemeClr val="accent3"/>
    </dgm:linClrLst>
    <dgm:effectClrLst/>
    <dgm:txLinClrLst/>
    <dgm:txFillClrLst/>
    <dgm:txEffectClrLst/>
  </dgm:styleLbl>
  <dgm:styleLbl name="parChTrans2D4">
    <dgm:fillClrLst meth="repeat">
      <a:schemeClr val="accent3"/>
    </dgm:fillClrLst>
    <dgm:linClrLst meth="repeat">
      <a:schemeClr val="accent3"/>
    </dgm:linClrLst>
    <dgm:effectClrLst/>
    <dgm:txLinClrLst/>
    <dgm:txFillClrLst meth="repeat">
      <a:schemeClr val="lt1"/>
    </dgm:txFillClrLst>
    <dgm:txEffectClrLst/>
  </dgm:styleLbl>
  <dgm:styleLbl name="parChTrans1D1">
    <dgm:fillClrLst meth="repeat">
      <a:schemeClr val="accent3"/>
    </dgm:fillClrLst>
    <dgm:linClrLst meth="repeat">
      <a:schemeClr val="accent3">
        <a:shade val="60000"/>
      </a:schemeClr>
    </dgm:linClrLst>
    <dgm:effectClrLst/>
    <dgm:txLinClrLst/>
    <dgm:txFillClrLst meth="repeat">
      <a:schemeClr val="tx1"/>
    </dgm:txFillClrLst>
    <dgm:txEffectClrLst/>
  </dgm:styleLbl>
  <dgm:styleLbl name="parChTrans1D2">
    <dgm:fillClrLst meth="repeat">
      <a:schemeClr val="accent3"/>
    </dgm:fillClrLst>
    <dgm:linClrLst meth="repeat">
      <a:schemeClr val="accent3">
        <a:shade val="60000"/>
      </a:schemeClr>
    </dgm:linClrLst>
    <dgm:effectClrLst/>
    <dgm:txLinClrLst/>
    <dgm:txFillClrLst meth="repeat">
      <a:schemeClr val="tx1"/>
    </dgm:txFillClrLst>
    <dgm:txEffectClrLst/>
  </dgm:styleLbl>
  <dgm:styleLbl name="parChTrans1D3">
    <dgm:fillClrLst meth="repeat">
      <a:schemeClr val="accent3"/>
    </dgm:fillClrLst>
    <dgm:linClrLst meth="repeat">
      <a:schemeClr val="accent3">
        <a:shade val="80000"/>
      </a:schemeClr>
    </dgm:linClrLst>
    <dgm:effectClrLst/>
    <dgm:txLinClrLst/>
    <dgm:txFillClrLst meth="repeat">
      <a:schemeClr val="tx1"/>
    </dgm:txFillClrLst>
    <dgm:txEffectClrLst/>
  </dgm:styleLbl>
  <dgm:styleLbl name="parChTrans1D4">
    <dgm:fillClrLst meth="repeat">
      <a:schemeClr val="accent3"/>
    </dgm:fillClrLst>
    <dgm:linClrLst meth="repeat">
      <a:schemeClr val="accent3">
        <a:shade val="80000"/>
      </a:schemeClr>
    </dgm:linClrLst>
    <dgm:effectClrLst/>
    <dgm:txLinClrLst/>
    <dgm:txFillClrLst meth="repeat">
      <a:schemeClr val="tx1"/>
    </dgm:txFillClrLst>
    <dgm:txEffectClrLst/>
  </dgm:styleLbl>
  <dgm:styleLbl name="fgAcc1">
    <dgm:fillClrLst meth="repeat">
      <a:schemeClr val="accent3">
        <a:alpha val="90000"/>
        <a:tint val="40000"/>
      </a:schemeClr>
    </dgm:fillClrLst>
    <dgm:linClrLst meth="repeat">
      <a:schemeClr val="accent3"/>
    </dgm:linClrLst>
    <dgm:effectClrLst/>
    <dgm:txLinClrLst/>
    <dgm:txFillClrLst meth="repeat">
      <a:schemeClr val="dk1"/>
    </dgm:txFillClrLst>
    <dgm:txEffectClrLst/>
  </dgm:styleLbl>
  <dgm:styleLbl name="conFgAcc1">
    <dgm:fillClrLst meth="repeat">
      <a:schemeClr val="accent3">
        <a:alpha val="90000"/>
        <a:tint val="40000"/>
      </a:schemeClr>
    </dgm:fillClrLst>
    <dgm:linClrLst meth="repeat">
      <a:schemeClr val="accent3"/>
    </dgm:linClrLst>
    <dgm:effectClrLst/>
    <dgm:txLinClrLst/>
    <dgm:txFillClrLst meth="repeat">
      <a:schemeClr val="dk1"/>
    </dgm:txFillClrLst>
    <dgm:txEffectClrLst/>
  </dgm:styleLbl>
  <dgm:styleLbl name="alignAcc1">
    <dgm:fillClrLst meth="repeat">
      <a:schemeClr val="accent3">
        <a:alpha val="90000"/>
        <a:tint val="40000"/>
      </a:schemeClr>
    </dgm:fillClrLst>
    <dgm:linClrLst meth="repeat">
      <a:schemeClr val="accent3"/>
    </dgm:linClrLst>
    <dgm:effectClrLst/>
    <dgm:txLinClrLst/>
    <dgm:txFillClrLst meth="repeat">
      <a:schemeClr val="dk1"/>
    </dgm:txFillClrLst>
    <dgm:txEffectClrLst/>
  </dgm:styleLbl>
  <dgm:styleLbl name="trAlignAcc1">
    <dgm:fillClrLst meth="repeat">
      <a:schemeClr val="accent3">
        <a:alpha val="40000"/>
        <a:tint val="40000"/>
      </a:schemeClr>
    </dgm:fillClrLst>
    <dgm:linClrLst meth="repeat">
      <a:schemeClr val="accent3"/>
    </dgm:linClrLst>
    <dgm:effectClrLst/>
    <dgm:txLinClrLst/>
    <dgm:txFillClrLst meth="repeat">
      <a:schemeClr val="dk1"/>
    </dgm:txFillClrLst>
    <dgm:txEffectClrLst/>
  </dgm:styleLbl>
  <dgm:styleLbl name="bgAcc1">
    <dgm:fillClrLst meth="repeat">
      <a:schemeClr val="accent3">
        <a:alpha val="90000"/>
        <a:tint val="40000"/>
      </a:schemeClr>
    </dgm:fillClrLst>
    <dgm:linClrLst meth="repeat">
      <a:schemeClr val="accent3"/>
    </dgm:linClrLst>
    <dgm:effectClrLst/>
    <dgm:txLinClrLst/>
    <dgm:txFillClrLst meth="repeat">
      <a:schemeClr val="dk1"/>
    </dgm:txFillClrLst>
    <dgm:txEffectClrLst/>
  </dgm:styleLbl>
  <dgm:styleLbl name="solidFgAcc1">
    <dgm:fillClrLst meth="repeat">
      <a:schemeClr val="lt1"/>
    </dgm:fillClrLst>
    <dgm:linClrLst meth="repeat">
      <a:schemeClr val="accent3"/>
    </dgm:linClrLst>
    <dgm:effectClrLst/>
    <dgm:txLinClrLst/>
    <dgm:txFillClrLst meth="repeat">
      <a:schemeClr val="dk1"/>
    </dgm:txFillClrLst>
    <dgm:txEffectClrLst/>
  </dgm:styleLbl>
  <dgm:styleLbl name="solidAlignAcc1">
    <dgm:fillClrLst meth="repeat">
      <a:schemeClr val="lt1"/>
    </dgm:fillClrLst>
    <dgm:linClrLst meth="repeat">
      <a:schemeClr val="accent3"/>
    </dgm:linClrLst>
    <dgm:effectClrLst/>
    <dgm:txLinClrLst/>
    <dgm:txFillClrLst meth="repeat">
      <a:schemeClr val="dk1"/>
    </dgm:txFillClrLst>
    <dgm:txEffectClrLst/>
  </dgm:styleLbl>
  <dgm:styleLbl name="solidBgAcc1">
    <dgm:fillClrLst meth="repeat">
      <a:schemeClr val="lt1"/>
    </dgm:fillClrLst>
    <dgm:linClrLst meth="repeat">
      <a:schemeClr val="accent3"/>
    </dgm:linClrLst>
    <dgm:effectClrLst/>
    <dgm:txLinClrLst/>
    <dgm:txFillClrLst meth="repeat">
      <a:schemeClr val="dk1"/>
    </dgm:txFillClrLst>
    <dgm:txEffectClrLst/>
  </dgm:styleLbl>
  <dgm:styleLbl name="fgAccFollowNode1">
    <dgm:fillClrLst meth="repeat">
      <a:schemeClr val="lt1">
        <a:alpha val="90000"/>
        <a:tint val="40000"/>
      </a:schemeClr>
    </dgm:fillClrLst>
    <dgm:linClrLst meth="repeat">
      <a:schemeClr val="accent3">
        <a:alpha val="90000"/>
      </a:schemeClr>
    </dgm:linClrLst>
    <dgm:effectClrLst/>
    <dgm:txLinClrLst/>
    <dgm:txFillClrLst meth="repeat">
      <a:schemeClr val="dk1"/>
    </dgm:txFillClrLst>
    <dgm:txEffectClrLst/>
  </dgm:styleLbl>
  <dgm:styleLbl name="alignAccFollowNode1">
    <dgm:fillClrLst meth="repeat">
      <a:schemeClr val="lt1">
        <a:alpha val="90000"/>
        <a:tint val="40000"/>
      </a:schemeClr>
    </dgm:fillClrLst>
    <dgm:linClrLst meth="repeat">
      <a:schemeClr val="accent3">
        <a:alpha val="90000"/>
      </a:schemeClr>
    </dgm:linClrLst>
    <dgm:effectClrLst/>
    <dgm:txLinClrLst/>
    <dgm:txFillClrLst meth="repeat">
      <a:schemeClr val="dk1"/>
    </dgm:txFillClrLst>
    <dgm:txEffectClrLst/>
  </dgm:styleLbl>
  <dgm:styleLbl name="bgAccFollowNode1">
    <dgm:fillClrLst meth="repeat">
      <a:schemeClr val="lt1">
        <a:alpha val="90000"/>
        <a:tint val="40000"/>
      </a:schemeClr>
    </dgm:fillClrLst>
    <dgm:linClrLst meth="repeat">
      <a:schemeClr val="accent3">
        <a:alpha val="90000"/>
      </a:schemeClr>
    </dgm:linClrLst>
    <dgm:effectClrLst/>
    <dgm:txLinClrLst/>
    <dgm:txFillClrLst meth="repeat">
      <a:schemeClr val="dk1"/>
    </dgm:txFillClrLst>
    <dgm:txEffectClrLst/>
  </dgm:styleLbl>
  <dgm:styleLbl name="fgAcc0">
    <dgm:fillClrLst meth="repeat">
      <a:schemeClr val="accent3">
        <a:alpha val="90000"/>
        <a:tint val="40000"/>
      </a:schemeClr>
    </dgm:fillClrLst>
    <dgm:linClrLst meth="repeat">
      <a:schemeClr val="accent3"/>
    </dgm:linClrLst>
    <dgm:effectClrLst/>
    <dgm:txLinClrLst/>
    <dgm:txFillClrLst meth="repeat">
      <a:schemeClr val="dk1"/>
    </dgm:txFillClrLst>
    <dgm:txEffectClrLst/>
  </dgm:styleLbl>
  <dgm:styleLbl name="fgAcc2">
    <dgm:fillClrLst meth="repeat">
      <a:schemeClr val="accent3">
        <a:alpha val="90000"/>
        <a:tint val="40000"/>
      </a:schemeClr>
    </dgm:fillClrLst>
    <dgm:linClrLst meth="repeat">
      <a:schemeClr val="accent3"/>
    </dgm:linClrLst>
    <dgm:effectClrLst/>
    <dgm:txLinClrLst/>
    <dgm:txFillClrLst meth="repeat">
      <a:schemeClr val="dk1"/>
    </dgm:txFillClrLst>
    <dgm:txEffectClrLst/>
  </dgm:styleLbl>
  <dgm:styleLbl name="fgAcc3">
    <dgm:fillClrLst meth="repeat">
      <a:schemeClr val="accent3">
        <a:alpha val="90000"/>
        <a:tint val="40000"/>
      </a:schemeClr>
    </dgm:fillClrLst>
    <dgm:linClrLst meth="repeat">
      <a:schemeClr val="accent3"/>
    </dgm:linClrLst>
    <dgm:effectClrLst/>
    <dgm:txLinClrLst/>
    <dgm:txFillClrLst meth="repeat">
      <a:schemeClr val="dk1"/>
    </dgm:txFillClrLst>
    <dgm:txEffectClrLst/>
  </dgm:styleLbl>
  <dgm:styleLbl name="fgAcc4">
    <dgm:fillClrLst meth="repeat">
      <a:schemeClr val="accent3">
        <a:alpha val="90000"/>
        <a:tint val="40000"/>
      </a:schemeClr>
    </dgm:fillClrLst>
    <dgm:linClrLst meth="repeat">
      <a:schemeClr val="accent3"/>
    </dgm:linClrLst>
    <dgm:effectClrLst/>
    <dgm:txLinClrLst/>
    <dgm:txFillClrLst meth="repeat">
      <a:schemeClr val="dk1"/>
    </dgm:txFillClrLst>
    <dgm:txEffectClrLst/>
  </dgm:styleLbl>
  <dgm:styleLbl name="bgShp">
    <dgm:fillClrLst meth="repeat">
      <a:schemeClr val="accent3">
        <a:tint val="40000"/>
      </a:schemeClr>
    </dgm:fillClrLst>
    <dgm:linClrLst meth="repeat">
      <a:schemeClr val="accent3"/>
    </dgm:linClrLst>
    <dgm:effectClrLst/>
    <dgm:txLinClrLst/>
    <dgm:txFillClrLst meth="repeat">
      <a:schemeClr val="dk1"/>
    </dgm:txFillClrLst>
    <dgm:txEffectClrLst/>
  </dgm:styleLbl>
  <dgm:styleLbl name="dkBgShp">
    <dgm:fillClrLst meth="repeat">
      <a:schemeClr val="accent3">
        <a:shade val="80000"/>
      </a:schemeClr>
    </dgm:fillClrLst>
    <dgm:linClrLst meth="repeat">
      <a:schemeClr val="accent3"/>
    </dgm:linClrLst>
    <dgm:effectClrLst/>
    <dgm:txLinClrLst/>
    <dgm:txFillClrLst meth="repeat">
      <a:schemeClr val="lt1"/>
    </dgm:txFillClrLst>
    <dgm:txEffectClrLst/>
  </dgm:styleLbl>
  <dgm:styleLbl name="trBgShp">
    <dgm:fillClrLst meth="repeat">
      <a:schemeClr val="accent3">
        <a:tint val="50000"/>
        <a:alpha val="40000"/>
      </a:schemeClr>
    </dgm:fillClrLst>
    <dgm:linClrLst meth="repeat">
      <a:schemeClr val="accent3"/>
    </dgm:linClrLst>
    <dgm:effectClrLst/>
    <dgm:txLinClrLst/>
    <dgm:txFillClrLst meth="repeat">
      <a:schemeClr val="lt1"/>
    </dgm:txFillClrLst>
    <dgm:txEffectClrLst/>
  </dgm:styleLbl>
  <dgm:styleLbl name="fgShp">
    <dgm:fillClrLst meth="repeat">
      <a:schemeClr val="accent3">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42.xml><?xml version="1.0" encoding="utf-8"?>
<dgm:colorsDef xmlns:dgm="http://schemas.openxmlformats.org/drawingml/2006/diagram" xmlns:a="http://schemas.openxmlformats.org/drawingml/2006/main" uniqueId="urn:microsoft.com/office/officeart/2005/8/colors/colorful2">
  <dgm:title val=""/>
  <dgm:desc val=""/>
  <dgm:catLst>
    <dgm:cat type="colorful" pri="10200"/>
  </dgm:catLst>
  <dgm:styleLbl name="node0">
    <dgm:fillClrLst meth="repeat">
      <a:schemeClr val="accent1"/>
    </dgm:fillClrLst>
    <dgm:linClrLst meth="repeat">
      <a:schemeClr val="lt1"/>
    </dgm:linClrLst>
    <dgm:effectClrLst/>
    <dgm:txLinClrLst/>
    <dgm:txFillClrLst/>
    <dgm:txEffectClrLst/>
  </dgm:styleLbl>
  <dgm:styleLbl name="node1">
    <dgm:fillClrLst>
      <a:schemeClr val="accent2"/>
      <a:schemeClr val="accent3"/>
    </dgm:fillClrLst>
    <dgm:linClrLst meth="repeat">
      <a:schemeClr val="lt1"/>
    </dgm:linClrLst>
    <dgm:effectClrLst/>
    <dgm:txLinClrLst/>
    <dgm:txFillClrLst/>
    <dgm:txEffectClrLst/>
  </dgm:styleLbl>
  <dgm:styleLbl name="alignNode1">
    <dgm:fillClrLst>
      <a:schemeClr val="accent2"/>
      <a:schemeClr val="accent3"/>
    </dgm:fillClrLst>
    <dgm:linClrLst>
      <a:schemeClr val="accent2"/>
      <a:schemeClr val="accent3"/>
    </dgm:linClrLst>
    <dgm:effectClrLst/>
    <dgm:txLinClrLst/>
    <dgm:txFillClrLst/>
    <dgm:txEffectClrLst/>
  </dgm:styleLbl>
  <dgm:styleLbl name="lnNode1">
    <dgm:fillClrLst>
      <a:schemeClr val="accent2"/>
      <a:schemeClr val="accent3"/>
    </dgm:fillClrLst>
    <dgm:linClrLst meth="repeat">
      <a:schemeClr val="lt1"/>
    </dgm:linClrLst>
    <dgm:effectClrLst/>
    <dgm:txLinClrLst/>
    <dgm:txFillClrLst/>
    <dgm:txEffectClrLst/>
  </dgm:styleLbl>
  <dgm:styleLbl name="vennNode1">
    <dgm:fillClrLst>
      <a:schemeClr val="accent2">
        <a:alpha val="50000"/>
      </a:schemeClr>
      <a:schemeClr val="accent3">
        <a:alpha val="50000"/>
      </a:schemeClr>
    </dgm:fillClrLst>
    <dgm:linClrLst meth="repeat">
      <a:schemeClr val="lt1"/>
    </dgm:linClrLst>
    <dgm:effectClrLst/>
    <dgm:txLinClrLst/>
    <dgm:txFillClrLst/>
    <dgm:txEffectClrLst/>
  </dgm:styleLbl>
  <dgm:styleLbl name="node2">
    <dgm:fillClrLst>
      <a:schemeClr val="accent3"/>
    </dgm:fillClrLst>
    <dgm:linClrLst meth="repeat">
      <a:schemeClr val="lt1"/>
    </dgm:linClrLst>
    <dgm:effectClrLst/>
    <dgm:txLinClrLst/>
    <dgm:txFillClrLst/>
    <dgm:txEffectClrLst/>
  </dgm:styleLbl>
  <dgm:styleLbl name="node3">
    <dgm:fillClrLst>
      <a:schemeClr val="accent4"/>
    </dgm:fillClrLst>
    <dgm:linClrLst meth="repeat">
      <a:schemeClr val="lt1"/>
    </dgm:linClrLst>
    <dgm:effectClrLst/>
    <dgm:txLinClrLst/>
    <dgm:txFillClrLst/>
    <dgm:txEffectClrLst/>
  </dgm:styleLbl>
  <dgm:styleLbl name="node4">
    <dgm:fillClrLst>
      <a:schemeClr val="accent5"/>
    </dgm:fillClrLst>
    <dgm:linClrLst meth="repeat">
      <a:schemeClr val="lt1"/>
    </dgm:linClrLst>
    <dgm:effectClrLst/>
    <dgm:txLinClrLst/>
    <dgm:txFillClrLst/>
    <dgm:txEffectClrLst/>
  </dgm:styleLbl>
  <dgm:styleLbl name="fgImgPlace1">
    <dgm:fillClrLst>
      <a:schemeClr val="accent2">
        <a:tint val="50000"/>
      </a:schemeClr>
      <a:schemeClr val="accent3">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2"/>
      <a:schemeClr val="accent3"/>
    </dgm:fillClrLst>
    <dgm:linClrLst meth="repeat">
      <a:schemeClr val="lt1"/>
    </dgm:linClrLst>
    <dgm:effectClrLst/>
    <dgm:txLinClrLst/>
    <dgm:txFillClrLst/>
    <dgm:txEffectClrLst/>
  </dgm:styleLbl>
  <dgm:styleLbl name="fgSibTrans2D1">
    <dgm:fillClrLst>
      <a:schemeClr val="accent2"/>
      <a:schemeClr val="accent3"/>
    </dgm:fillClrLst>
    <dgm:linClrLst meth="repeat">
      <a:schemeClr val="lt1"/>
    </dgm:linClrLst>
    <dgm:effectClrLst/>
    <dgm:txLinClrLst/>
    <dgm:txFillClrLst meth="repeat">
      <a:schemeClr val="lt1"/>
    </dgm:txFillClrLst>
    <dgm:txEffectClrLst/>
  </dgm:styleLbl>
  <dgm:styleLbl name="bgSibTrans2D1">
    <dgm:fillClrLst>
      <a:schemeClr val="accent2"/>
      <a:schemeClr val="accent3"/>
    </dgm:fillClrLst>
    <dgm:linClrLst meth="repeat">
      <a:schemeClr val="lt1"/>
    </dgm:linClrLst>
    <dgm:effectClrLst/>
    <dgm:txLinClrLst/>
    <dgm:txFillClrLst meth="repeat">
      <a:schemeClr val="lt1"/>
    </dgm:txFillClrLst>
    <dgm:txEffectClrLst/>
  </dgm:styleLbl>
  <dgm:styleLbl name="sibTrans1D1">
    <dgm:fillClrLst/>
    <dgm:linClrLst>
      <a:schemeClr val="accent2"/>
      <a:schemeClr val="accent3"/>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2"/>
    </dgm:fillClrLst>
    <dgm:linClrLst meth="repeat">
      <a:schemeClr val="lt1">
        <a:shade val="80000"/>
      </a:schemeClr>
    </dgm:linClrLst>
    <dgm:effectClrLst/>
    <dgm:txLinClrLst/>
    <dgm:txFillClrLst/>
    <dgm:txEffectClrLst/>
  </dgm:styleLbl>
  <dgm:styleLbl name="asst1">
    <dgm:fillClrLst meth="repeat">
      <a:schemeClr val="accent3"/>
    </dgm:fillClrLst>
    <dgm:linClrLst meth="repeat">
      <a:schemeClr val="lt1">
        <a:shade val="80000"/>
      </a:schemeClr>
    </dgm:linClrLst>
    <dgm:effectClrLst/>
    <dgm:txLinClrLst/>
    <dgm:txFillClrLst/>
    <dgm:txEffectClrLst/>
  </dgm:styleLbl>
  <dgm:styleLbl name="asst2">
    <dgm:fillClrLst>
      <a:schemeClr val="accent4"/>
    </dgm:fillClrLst>
    <dgm:linClrLst meth="repeat">
      <a:schemeClr val="lt1"/>
    </dgm:linClrLst>
    <dgm:effectClrLst/>
    <dgm:txLinClrLst/>
    <dgm:txFillClrLst/>
    <dgm:txEffectClrLst/>
  </dgm:styleLbl>
  <dgm:styleLbl name="asst3">
    <dgm:fillClrLst>
      <a:schemeClr val="accent5"/>
    </dgm:fillClrLst>
    <dgm:linClrLst meth="repeat">
      <a:schemeClr val="lt1"/>
    </dgm:linClrLst>
    <dgm:effectClrLst/>
    <dgm:txLinClrLst/>
    <dgm:txFillClrLst/>
    <dgm:txEffectClrLst/>
  </dgm:styleLbl>
  <dgm:styleLbl name="asst4">
    <dgm:fillClrLst>
      <a:schemeClr val="accent6"/>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2"/>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3"/>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4"/>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5"/>
    </dgm:linClrLst>
    <dgm:effectClrLst/>
    <dgm:txLinClrLst/>
    <dgm:txFillClrLst meth="repeat">
      <a:schemeClr val="tx1"/>
    </dgm:txFillClrLst>
    <dgm:txEffectClrLst/>
  </dgm:styleLbl>
  <dgm:styleLbl name="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con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align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solidFgAcc1">
    <dgm:fillClrLst meth="repeat">
      <a:schemeClr val="lt1"/>
    </dgm:fillClrLst>
    <dgm:linClrLst>
      <a:schemeClr val="accent2"/>
      <a:schemeClr val="accent3"/>
    </dgm:linClrLst>
    <dgm:effectClrLst/>
    <dgm:txLinClrLst/>
    <dgm:txFillClrLst meth="repeat">
      <a:schemeClr val="dk1"/>
    </dgm:txFillClrLst>
    <dgm:txEffectClrLst/>
  </dgm:styleLbl>
  <dgm:styleLbl name="solidAlignAcc1">
    <dgm:fillClrLst meth="repeat">
      <a:schemeClr val="lt1"/>
    </dgm:fillClrLst>
    <dgm:linClrLst>
      <a:schemeClr val="accent2"/>
      <a:schemeClr val="accent3"/>
    </dgm:linClrLst>
    <dgm:effectClrLst/>
    <dgm:txLinClrLst/>
    <dgm:txFillClrLst meth="repeat">
      <a:schemeClr val="dk1"/>
    </dgm:txFillClrLst>
    <dgm:txEffectClrLst/>
  </dgm:styleLbl>
  <dgm:styleLbl name="solidBgAcc1">
    <dgm:fillClrLst meth="repeat">
      <a:schemeClr val="lt1"/>
    </dgm:fillClrLst>
    <dgm:linClrLst>
      <a:schemeClr val="accent2"/>
      <a:schemeClr val="accent3"/>
    </dgm:linClrLst>
    <dgm:effectClrLst/>
    <dgm:txLinClrLst/>
    <dgm:txFillClrLst meth="repeat">
      <a:schemeClr val="dk1"/>
    </dgm:txFillClrLst>
    <dgm:txEffectClrLst/>
  </dgm:styleLbl>
  <dgm:styleLbl name="f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align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b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3"/>
    </dgm:linClrLst>
    <dgm:effectClrLst/>
    <dgm:txLinClrLst/>
    <dgm:txFillClrLst meth="repeat">
      <a:schemeClr val="dk1"/>
    </dgm:txFillClrLst>
    <dgm:txEffectClrLst/>
  </dgm:styleLbl>
  <dgm:styleLbl name="fgAcc3">
    <dgm:fillClrLst meth="repeat">
      <a:schemeClr val="lt1">
        <a:alpha val="90000"/>
      </a:schemeClr>
    </dgm:fillClrLst>
    <dgm:linClrLst>
      <a:schemeClr val="accent4"/>
    </dgm:linClrLst>
    <dgm:effectClrLst/>
    <dgm:txLinClrLst/>
    <dgm:txFillClrLst meth="repeat">
      <a:schemeClr val="dk1"/>
    </dgm:txFillClrLst>
    <dgm:txEffectClrLst/>
  </dgm:styleLbl>
  <dgm:styleLbl name="fgAcc4">
    <dgm:fillClrLst meth="repeat">
      <a:schemeClr val="lt1">
        <a:alpha val="90000"/>
      </a:schemeClr>
    </dgm:fillClrLst>
    <dgm:linClrLst>
      <a:schemeClr val="accent5"/>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43.xml><?xml version="1.0" encoding="utf-8"?>
<dgm:colorsDef xmlns:dgm="http://schemas.openxmlformats.org/drawingml/2006/diagram" xmlns:a="http://schemas.openxmlformats.org/drawingml/2006/main" uniqueId="urn:microsoft.com/office/officeart/2005/8/colors/colorful4">
  <dgm:title val=""/>
  <dgm:desc val=""/>
  <dgm:catLst>
    <dgm:cat type="colorful" pri="10400"/>
  </dgm:catLst>
  <dgm:styleLbl name="node0">
    <dgm:fillClrLst meth="repeat">
      <a:schemeClr val="accent3"/>
    </dgm:fillClrLst>
    <dgm:linClrLst meth="repeat">
      <a:schemeClr val="lt1"/>
    </dgm:linClrLst>
    <dgm:effectClrLst/>
    <dgm:txLinClrLst/>
    <dgm:txFillClrLst/>
    <dgm:txEffectClrLst/>
  </dgm:styleLbl>
  <dgm:styleLbl name="node1">
    <dgm:fillClrLst>
      <a:schemeClr val="accent4"/>
      <a:schemeClr val="accent5"/>
    </dgm:fillClrLst>
    <dgm:linClrLst meth="repeat">
      <a:schemeClr val="lt1"/>
    </dgm:linClrLst>
    <dgm:effectClrLst/>
    <dgm:txLinClrLst/>
    <dgm:txFillClrLst/>
    <dgm:txEffectClrLst/>
  </dgm:styleLbl>
  <dgm:styleLbl name="alignNode1">
    <dgm:fillClrLst>
      <a:schemeClr val="accent4"/>
      <a:schemeClr val="accent5"/>
    </dgm:fillClrLst>
    <dgm:linClrLst>
      <a:schemeClr val="accent4"/>
      <a:schemeClr val="accent5"/>
    </dgm:linClrLst>
    <dgm:effectClrLst/>
    <dgm:txLinClrLst/>
    <dgm:txFillClrLst/>
    <dgm:txEffectClrLst/>
  </dgm:styleLbl>
  <dgm:styleLbl name="lnNode1">
    <dgm:fillClrLst>
      <a:schemeClr val="accent4"/>
      <a:schemeClr val="accent5"/>
    </dgm:fillClrLst>
    <dgm:linClrLst meth="repeat">
      <a:schemeClr val="lt1"/>
    </dgm:linClrLst>
    <dgm:effectClrLst/>
    <dgm:txLinClrLst/>
    <dgm:txFillClrLst/>
    <dgm:txEffectClrLst/>
  </dgm:styleLbl>
  <dgm:styleLbl name="vennNode1">
    <dgm:fillClrLst>
      <a:schemeClr val="accent4">
        <a:alpha val="50000"/>
      </a:schemeClr>
      <a:schemeClr val="accent5">
        <a:alpha val="50000"/>
      </a:schemeClr>
    </dgm:fillClrLst>
    <dgm:linClrLst meth="repeat">
      <a:schemeClr val="lt1"/>
    </dgm:linClrLst>
    <dgm:effectClrLst/>
    <dgm:txLinClrLst/>
    <dgm:txFillClrLst/>
    <dgm:txEffectClrLst/>
  </dgm:styleLbl>
  <dgm:styleLbl name="node2">
    <dgm:fillClrLst>
      <a:schemeClr val="accent5"/>
    </dgm:fillClrLst>
    <dgm:linClrLst meth="repeat">
      <a:schemeClr val="lt1"/>
    </dgm:linClrLst>
    <dgm:effectClrLst/>
    <dgm:txLinClrLst/>
    <dgm:txFillClrLst/>
    <dgm:txEffectClrLst/>
  </dgm:styleLbl>
  <dgm:styleLbl name="node3">
    <dgm:fillClrLst>
      <a:schemeClr val="accent6"/>
    </dgm:fillClrLst>
    <dgm:linClrLst meth="repeat">
      <a:schemeClr val="lt1"/>
    </dgm:linClrLst>
    <dgm:effectClrLst/>
    <dgm:txLinClrLst/>
    <dgm:txFillClrLst/>
    <dgm:txEffectClrLst/>
  </dgm:styleLbl>
  <dgm:styleLbl name="node4">
    <dgm:fillClrLst>
      <a:schemeClr val="accent1"/>
    </dgm:fillClrLst>
    <dgm:linClrLst meth="repeat">
      <a:schemeClr val="lt1"/>
    </dgm:linClrLst>
    <dgm:effectClrLst/>
    <dgm:txLinClrLst/>
    <dgm:txFillClrLst/>
    <dgm:txEffectClrLst/>
  </dgm:styleLbl>
  <dgm:styleLbl name="fgImgPlace1">
    <dgm:fillClrLst>
      <a:schemeClr val="accent4">
        <a:tint val="50000"/>
      </a:schemeClr>
      <a:schemeClr val="accent5">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4">
        <a:tint val="50000"/>
      </a:schemeClr>
      <a:schemeClr val="accent5">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4">
        <a:tint val="50000"/>
      </a:schemeClr>
      <a:schemeClr val="accent5">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4"/>
      <a:schemeClr val="accent5"/>
    </dgm:fillClrLst>
    <dgm:linClrLst meth="repeat">
      <a:schemeClr val="lt1"/>
    </dgm:linClrLst>
    <dgm:effectClrLst/>
    <dgm:txLinClrLst/>
    <dgm:txFillClrLst/>
    <dgm:txEffectClrLst/>
  </dgm:styleLbl>
  <dgm:styleLbl name="fgSibTrans2D1">
    <dgm:fillClrLst>
      <a:schemeClr val="accent4"/>
      <a:schemeClr val="accent5"/>
    </dgm:fillClrLst>
    <dgm:linClrLst meth="repeat">
      <a:schemeClr val="lt1"/>
    </dgm:linClrLst>
    <dgm:effectClrLst/>
    <dgm:txLinClrLst/>
    <dgm:txFillClrLst meth="repeat">
      <a:schemeClr val="lt1"/>
    </dgm:txFillClrLst>
    <dgm:txEffectClrLst/>
  </dgm:styleLbl>
  <dgm:styleLbl name="bgSibTrans2D1">
    <dgm:fillClrLst>
      <a:schemeClr val="accent4"/>
      <a:schemeClr val="accent5"/>
    </dgm:fillClrLst>
    <dgm:linClrLst meth="repeat">
      <a:schemeClr val="lt1"/>
    </dgm:linClrLst>
    <dgm:effectClrLst/>
    <dgm:txLinClrLst/>
    <dgm:txFillClrLst meth="repeat">
      <a:schemeClr val="lt1"/>
    </dgm:txFillClrLst>
    <dgm:txEffectClrLst/>
  </dgm:styleLbl>
  <dgm:styleLbl name="sibTrans1D1">
    <dgm:fillClrLst/>
    <dgm:linClrLst>
      <a:schemeClr val="accent4"/>
      <a:schemeClr val="accent5"/>
    </dgm:linClrLst>
    <dgm:effectClrLst/>
    <dgm:txLinClrLst/>
    <dgm:txFillClrLst meth="repeat">
      <a:schemeClr val="tx1"/>
    </dgm:txFillClrLst>
    <dgm:txEffectClrLst/>
  </dgm:styleLbl>
  <dgm:styleLbl name="callout">
    <dgm:fillClrLst meth="repeat">
      <a:schemeClr val="accent4"/>
    </dgm:fillClrLst>
    <dgm:linClrLst meth="repeat">
      <a:schemeClr val="accent4">
        <a:tint val="50000"/>
      </a:schemeClr>
    </dgm:linClrLst>
    <dgm:effectClrLst/>
    <dgm:txLinClrLst/>
    <dgm:txFillClrLst meth="repeat">
      <a:schemeClr val="tx1"/>
    </dgm:txFillClrLst>
    <dgm:txEffectClrLst/>
  </dgm:styleLbl>
  <dgm:styleLbl name="asst0">
    <dgm:fillClrLst meth="repeat">
      <a:schemeClr val="accent4"/>
    </dgm:fillClrLst>
    <dgm:linClrLst meth="repeat">
      <a:schemeClr val="lt1">
        <a:shade val="80000"/>
      </a:schemeClr>
    </dgm:linClrLst>
    <dgm:effectClrLst/>
    <dgm:txLinClrLst/>
    <dgm:txFillClrLst/>
    <dgm:txEffectClrLst/>
  </dgm:styleLbl>
  <dgm:styleLbl name="asst1">
    <dgm:fillClrLst meth="repeat">
      <a:schemeClr val="accent5"/>
    </dgm:fillClrLst>
    <dgm:linClrLst meth="repeat">
      <a:schemeClr val="lt1">
        <a:shade val="80000"/>
      </a:schemeClr>
    </dgm:linClrLst>
    <dgm:effectClrLst/>
    <dgm:txLinClrLst/>
    <dgm:txFillClrLst/>
    <dgm:txEffectClrLst/>
  </dgm:styleLbl>
  <dgm:styleLbl name="asst2">
    <dgm:fillClrLst>
      <a:schemeClr val="accent6"/>
    </dgm:fillClrLst>
    <dgm:linClrLst meth="repeat">
      <a:schemeClr val="lt1"/>
    </dgm:linClrLst>
    <dgm:effectClrLst/>
    <dgm:txLinClrLst/>
    <dgm:txFillClrLst/>
    <dgm:txEffectClrLst/>
  </dgm:styleLbl>
  <dgm:styleLbl name="asst3">
    <dgm:fillClrLst>
      <a:schemeClr val="accent1"/>
    </dgm:fillClrLst>
    <dgm:linClrLst meth="repeat">
      <a:schemeClr val="lt1"/>
    </dgm:linClrLst>
    <dgm:effectClrLst/>
    <dgm:txLinClrLst/>
    <dgm:txFillClrLst/>
    <dgm:txEffectClrLst/>
  </dgm:styleLbl>
  <dgm:styleLbl name="asst4">
    <dgm:fillClrLst>
      <a:schemeClr val="accent2"/>
    </dgm:fillClrLst>
    <dgm:linClrLst meth="repeat">
      <a:schemeClr val="lt1"/>
    </dgm:linClrLst>
    <dgm:effectClrLst/>
    <dgm:txLinClrLst/>
    <dgm:txFillClrLst/>
    <dgm:txEffectClrLst/>
  </dgm:styleLbl>
  <dgm:styleLbl name="parChTrans2D1">
    <dgm:fillClrLst meth="repeat">
      <a:schemeClr val="accent4"/>
    </dgm:fillClrLst>
    <dgm:linClrLst meth="repeat">
      <a:schemeClr val="lt1"/>
    </dgm:linClrLst>
    <dgm:effectClrLst/>
    <dgm:txLinClrLst/>
    <dgm:txFillClrLst meth="repeat">
      <a:schemeClr val="lt1"/>
    </dgm:txFillClrLst>
    <dgm:txEffectClrLst/>
  </dgm:styleLbl>
  <dgm:styleLbl name="parChTrans2D2">
    <dgm:fillClrLst meth="repeat">
      <a:schemeClr val="accent5"/>
    </dgm:fillClrLst>
    <dgm:linClrLst meth="repeat">
      <a:schemeClr val="lt1"/>
    </dgm:linClrLst>
    <dgm:effectClrLst/>
    <dgm:txLinClrLst/>
    <dgm:txFillClrLst/>
    <dgm:txEffectClrLst/>
  </dgm:styleLbl>
  <dgm:styleLbl name="parChTrans2D3">
    <dgm:fillClrLst meth="repeat">
      <a:schemeClr val="accent5"/>
    </dgm:fillClrLst>
    <dgm:linClrLst meth="repeat">
      <a:schemeClr val="lt1"/>
    </dgm:linClrLst>
    <dgm:effectClrLst/>
    <dgm:txLinClrLst/>
    <dgm:txFillClrLst/>
    <dgm:txEffectClrLst/>
  </dgm:styleLbl>
  <dgm:styleLbl name="parChTrans2D4">
    <dgm:fillClrLst meth="repeat">
      <a:schemeClr val="accent6"/>
    </dgm:fillClrLst>
    <dgm:linClrLst meth="repeat">
      <a:schemeClr val="lt1"/>
    </dgm:linClrLst>
    <dgm:effectClrLst/>
    <dgm:txLinClrLst/>
    <dgm:txFillClrLst meth="repeat">
      <a:schemeClr val="lt1"/>
    </dgm:txFillClrLst>
    <dgm:txEffectClrLst/>
  </dgm:styleLbl>
  <dgm:styleLbl name="parChTrans1D1">
    <dgm:fillClrLst meth="repeat">
      <a:schemeClr val="accent4"/>
    </dgm:fillClrLst>
    <dgm:linClrLst meth="repeat">
      <a:schemeClr val="accent4"/>
    </dgm:linClrLst>
    <dgm:effectClrLst/>
    <dgm:txLinClrLst/>
    <dgm:txFillClrLst meth="repeat">
      <a:schemeClr val="tx1"/>
    </dgm:txFillClrLst>
    <dgm:txEffectClrLst/>
  </dgm:styleLbl>
  <dgm:styleLbl name="parChTrans1D2">
    <dgm:fillClrLst meth="repeat">
      <a:schemeClr val="accent4">
        <a:tint val="90000"/>
      </a:schemeClr>
    </dgm:fillClrLst>
    <dgm:linClrLst meth="repeat">
      <a:schemeClr val="accent5"/>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6"/>
    </dgm:linClrLst>
    <dgm:effectClrLst/>
    <dgm:txLinClrLst/>
    <dgm:txFillClrLst meth="repeat">
      <a:schemeClr val="tx1"/>
    </dgm:txFillClrLst>
    <dgm:txEffectClrLst/>
  </dgm:styleLbl>
  <dgm:styleLbl name="parChTrans1D4">
    <dgm:fillClrLst meth="repeat">
      <a:schemeClr val="accent4">
        <a:tint val="50000"/>
      </a:schemeClr>
    </dgm:fillClrLst>
    <dgm:linClrLst meth="repeat">
      <a:schemeClr val="accent1"/>
    </dgm:linClrLst>
    <dgm:effectClrLst/>
    <dgm:txLinClrLst/>
    <dgm:txFillClrLst meth="repeat">
      <a:schemeClr val="tx1"/>
    </dgm:txFillClrLst>
    <dgm:txEffectClrLst/>
  </dgm:styleLbl>
  <dgm:styleLbl name="fg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conFg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align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4"/>
    </dgm:linClrLst>
    <dgm:effectClrLst/>
    <dgm:txLinClrLst/>
    <dgm:txFillClrLst meth="repeat">
      <a:schemeClr val="dk1"/>
    </dgm:txFillClrLst>
    <dgm:txEffectClrLst/>
  </dgm:styleLbl>
  <dgm:styleLbl name="bg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solidFgAcc1">
    <dgm:fillClrLst meth="repeat">
      <a:schemeClr val="lt1"/>
    </dgm:fillClrLst>
    <dgm:linClrLst>
      <a:schemeClr val="accent4"/>
      <a:schemeClr val="accent5"/>
    </dgm:linClrLst>
    <dgm:effectClrLst/>
    <dgm:txLinClrLst/>
    <dgm:txFillClrLst meth="repeat">
      <a:schemeClr val="dk1"/>
    </dgm:txFillClrLst>
    <dgm:txEffectClrLst/>
  </dgm:styleLbl>
  <dgm:styleLbl name="solidAlignAcc1">
    <dgm:fillClrLst meth="repeat">
      <a:schemeClr val="lt1"/>
    </dgm:fillClrLst>
    <dgm:linClrLst>
      <a:schemeClr val="accent4"/>
      <a:schemeClr val="accent5"/>
    </dgm:linClrLst>
    <dgm:effectClrLst/>
    <dgm:txLinClrLst/>
    <dgm:txFillClrLst meth="repeat">
      <a:schemeClr val="dk1"/>
    </dgm:txFillClrLst>
    <dgm:txEffectClrLst/>
  </dgm:styleLbl>
  <dgm:styleLbl name="solidBgAcc1">
    <dgm:fillClrLst meth="repeat">
      <a:schemeClr val="lt1"/>
    </dgm:fillClrLst>
    <dgm:linClrLst>
      <a:schemeClr val="accent4"/>
      <a:schemeClr val="accent5"/>
    </dgm:linClrLst>
    <dgm:effectClrLst/>
    <dgm:txLinClrLst/>
    <dgm:txFillClrLst meth="repeat">
      <a:schemeClr val="dk1"/>
    </dgm:txFillClrLst>
    <dgm:txEffectClrLst/>
  </dgm:styleLbl>
  <dgm:styleLbl name="fgAccFollowNode1">
    <dgm:fillClrLst>
      <a:schemeClr val="accent4">
        <a:tint val="40000"/>
        <a:alpha val="90000"/>
      </a:schemeClr>
      <a:schemeClr val="accent5">
        <a:tint val="40000"/>
        <a:alpha val="90000"/>
      </a:schemeClr>
    </dgm:fillClrLst>
    <dgm:linClrLst>
      <a:schemeClr val="accent4">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4">
        <a:tint val="40000"/>
        <a:alpha val="90000"/>
      </a:schemeClr>
      <a:schemeClr val="accent5">
        <a:tint val="40000"/>
        <a:alpha val="90000"/>
      </a:schemeClr>
    </dgm:fillClrLst>
    <dgm:linClrLst>
      <a:schemeClr val="accent4">
        <a:tint val="40000"/>
        <a:alpha val="90000"/>
      </a:schemeClr>
      <a:schemeClr val="accent5">
        <a:tint val="40000"/>
        <a:alpha val="90000"/>
      </a:schemeClr>
    </dgm:linClrLst>
    <dgm:effectClrLst/>
    <dgm:txLinClrLst/>
    <dgm:txFillClrLst meth="repeat">
      <a:schemeClr val="dk1"/>
    </dgm:txFillClrLst>
    <dgm:txEffectClrLst/>
  </dgm:styleLbl>
  <dgm:styleLbl name="bgAccFollowNode1">
    <dgm:fillClrLst>
      <a:schemeClr val="accent4">
        <a:tint val="40000"/>
        <a:alpha val="90000"/>
      </a:schemeClr>
      <a:schemeClr val="accent5">
        <a:tint val="40000"/>
        <a:alpha val="90000"/>
      </a:schemeClr>
    </dgm:fillClrLst>
    <dgm:linClrLst>
      <a:schemeClr val="accent4">
        <a:tint val="40000"/>
        <a:alpha val="90000"/>
      </a:schemeClr>
      <a:schemeClr val="accent5">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3"/>
    </dgm:linClrLst>
    <dgm:effectClrLst/>
    <dgm:txLinClrLst/>
    <dgm:txFillClrLst meth="repeat">
      <a:schemeClr val="dk1"/>
    </dgm:txFillClrLst>
    <dgm:txEffectClrLst/>
  </dgm:styleLbl>
  <dgm:styleLbl name="fgAcc2">
    <dgm:fillClrLst meth="repeat">
      <a:schemeClr val="lt1">
        <a:alpha val="90000"/>
      </a:schemeClr>
    </dgm:fillClrLst>
    <dgm:linClrLst>
      <a:schemeClr val="accent5"/>
    </dgm:linClrLst>
    <dgm:effectClrLst/>
    <dgm:txLinClrLst/>
    <dgm:txFillClrLst meth="repeat">
      <a:schemeClr val="dk1"/>
    </dgm:txFillClrLst>
    <dgm:txEffectClrLst/>
  </dgm:styleLbl>
  <dgm:styleLbl name="fgAcc3">
    <dgm:fillClrLst meth="repeat">
      <a:schemeClr val="lt1">
        <a:alpha val="90000"/>
      </a:schemeClr>
    </dgm:fillClrLst>
    <dgm:linClrLst>
      <a:schemeClr val="accent6"/>
    </dgm:linClrLst>
    <dgm:effectClrLst/>
    <dgm:txLinClrLst/>
    <dgm:txFillClrLst meth="repeat">
      <a:schemeClr val="dk1"/>
    </dgm:txFillClrLst>
    <dgm:txEffectClrLst/>
  </dgm:styleLbl>
  <dgm:styleLbl name="fgAcc4">
    <dgm:fillClrLst meth="repeat">
      <a:schemeClr val="lt1">
        <a:alpha val="90000"/>
      </a:schemeClr>
    </dgm:fillClrLst>
    <dgm:linClrLst>
      <a:schemeClr val="accent1"/>
    </dgm:linClrLst>
    <dgm:effectClrLst/>
    <dgm:txLinClrLst/>
    <dgm:txFillClrLst meth="repeat">
      <a:schemeClr val="dk1"/>
    </dgm:txFillClrLst>
    <dgm:txEffectClrLst/>
  </dgm:styleLbl>
  <dgm:styleLbl name="bgShp">
    <dgm:fillClrLst meth="repeat">
      <a:schemeClr val="accent4">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4">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4">
        <a:tint val="50000"/>
        <a:alpha val="40000"/>
      </a:schemeClr>
    </dgm:fillClrLst>
    <dgm:linClrLst meth="repeat">
      <a:schemeClr val="accent4"/>
    </dgm:linClrLst>
    <dgm:effectClrLst/>
    <dgm:txLinClrLst/>
    <dgm:txFillClrLst meth="repeat">
      <a:schemeClr val="lt1"/>
    </dgm:txFillClrLst>
    <dgm:txEffectClrLst/>
  </dgm:styleLbl>
  <dgm:styleLbl name="fgShp">
    <dgm:fillClrLst meth="repeat">
      <a:schemeClr val="accent4">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44.xml><?xml version="1.0" encoding="utf-8"?>
<dgm:colorsDef xmlns:dgm="http://schemas.openxmlformats.org/drawingml/2006/diagram" xmlns:a="http://schemas.openxmlformats.org/drawingml/2006/main" uniqueId="urn:microsoft.com/office/officeart/2005/8/colors/colorful4">
  <dgm:title val=""/>
  <dgm:desc val=""/>
  <dgm:catLst>
    <dgm:cat type="colorful" pri="10400"/>
  </dgm:catLst>
  <dgm:styleLbl name="node0">
    <dgm:fillClrLst meth="repeat">
      <a:schemeClr val="accent3"/>
    </dgm:fillClrLst>
    <dgm:linClrLst meth="repeat">
      <a:schemeClr val="lt1"/>
    </dgm:linClrLst>
    <dgm:effectClrLst/>
    <dgm:txLinClrLst/>
    <dgm:txFillClrLst/>
    <dgm:txEffectClrLst/>
  </dgm:styleLbl>
  <dgm:styleLbl name="node1">
    <dgm:fillClrLst>
      <a:schemeClr val="accent4"/>
      <a:schemeClr val="accent5"/>
    </dgm:fillClrLst>
    <dgm:linClrLst meth="repeat">
      <a:schemeClr val="lt1"/>
    </dgm:linClrLst>
    <dgm:effectClrLst/>
    <dgm:txLinClrLst/>
    <dgm:txFillClrLst/>
    <dgm:txEffectClrLst/>
  </dgm:styleLbl>
  <dgm:styleLbl name="alignNode1">
    <dgm:fillClrLst>
      <a:schemeClr val="accent4"/>
      <a:schemeClr val="accent5"/>
    </dgm:fillClrLst>
    <dgm:linClrLst>
      <a:schemeClr val="accent4"/>
      <a:schemeClr val="accent5"/>
    </dgm:linClrLst>
    <dgm:effectClrLst/>
    <dgm:txLinClrLst/>
    <dgm:txFillClrLst/>
    <dgm:txEffectClrLst/>
  </dgm:styleLbl>
  <dgm:styleLbl name="lnNode1">
    <dgm:fillClrLst>
      <a:schemeClr val="accent4"/>
      <a:schemeClr val="accent5"/>
    </dgm:fillClrLst>
    <dgm:linClrLst meth="repeat">
      <a:schemeClr val="lt1"/>
    </dgm:linClrLst>
    <dgm:effectClrLst/>
    <dgm:txLinClrLst/>
    <dgm:txFillClrLst/>
    <dgm:txEffectClrLst/>
  </dgm:styleLbl>
  <dgm:styleLbl name="vennNode1">
    <dgm:fillClrLst>
      <a:schemeClr val="accent4">
        <a:alpha val="50000"/>
      </a:schemeClr>
      <a:schemeClr val="accent5">
        <a:alpha val="50000"/>
      </a:schemeClr>
    </dgm:fillClrLst>
    <dgm:linClrLst meth="repeat">
      <a:schemeClr val="lt1"/>
    </dgm:linClrLst>
    <dgm:effectClrLst/>
    <dgm:txLinClrLst/>
    <dgm:txFillClrLst/>
    <dgm:txEffectClrLst/>
  </dgm:styleLbl>
  <dgm:styleLbl name="node2">
    <dgm:fillClrLst>
      <a:schemeClr val="accent5"/>
    </dgm:fillClrLst>
    <dgm:linClrLst meth="repeat">
      <a:schemeClr val="lt1"/>
    </dgm:linClrLst>
    <dgm:effectClrLst/>
    <dgm:txLinClrLst/>
    <dgm:txFillClrLst/>
    <dgm:txEffectClrLst/>
  </dgm:styleLbl>
  <dgm:styleLbl name="node3">
    <dgm:fillClrLst>
      <a:schemeClr val="accent6"/>
    </dgm:fillClrLst>
    <dgm:linClrLst meth="repeat">
      <a:schemeClr val="lt1"/>
    </dgm:linClrLst>
    <dgm:effectClrLst/>
    <dgm:txLinClrLst/>
    <dgm:txFillClrLst/>
    <dgm:txEffectClrLst/>
  </dgm:styleLbl>
  <dgm:styleLbl name="node4">
    <dgm:fillClrLst>
      <a:schemeClr val="accent1"/>
    </dgm:fillClrLst>
    <dgm:linClrLst meth="repeat">
      <a:schemeClr val="lt1"/>
    </dgm:linClrLst>
    <dgm:effectClrLst/>
    <dgm:txLinClrLst/>
    <dgm:txFillClrLst/>
    <dgm:txEffectClrLst/>
  </dgm:styleLbl>
  <dgm:styleLbl name="fgImgPlace1">
    <dgm:fillClrLst>
      <a:schemeClr val="accent4">
        <a:tint val="50000"/>
      </a:schemeClr>
      <a:schemeClr val="accent5">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4">
        <a:tint val="50000"/>
      </a:schemeClr>
      <a:schemeClr val="accent5">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4">
        <a:tint val="50000"/>
      </a:schemeClr>
      <a:schemeClr val="accent5">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4"/>
      <a:schemeClr val="accent5"/>
    </dgm:fillClrLst>
    <dgm:linClrLst meth="repeat">
      <a:schemeClr val="lt1"/>
    </dgm:linClrLst>
    <dgm:effectClrLst/>
    <dgm:txLinClrLst/>
    <dgm:txFillClrLst/>
    <dgm:txEffectClrLst/>
  </dgm:styleLbl>
  <dgm:styleLbl name="fgSibTrans2D1">
    <dgm:fillClrLst>
      <a:schemeClr val="accent4"/>
      <a:schemeClr val="accent5"/>
    </dgm:fillClrLst>
    <dgm:linClrLst meth="repeat">
      <a:schemeClr val="lt1"/>
    </dgm:linClrLst>
    <dgm:effectClrLst/>
    <dgm:txLinClrLst/>
    <dgm:txFillClrLst meth="repeat">
      <a:schemeClr val="lt1"/>
    </dgm:txFillClrLst>
    <dgm:txEffectClrLst/>
  </dgm:styleLbl>
  <dgm:styleLbl name="bgSibTrans2D1">
    <dgm:fillClrLst>
      <a:schemeClr val="accent4"/>
      <a:schemeClr val="accent5"/>
    </dgm:fillClrLst>
    <dgm:linClrLst meth="repeat">
      <a:schemeClr val="lt1"/>
    </dgm:linClrLst>
    <dgm:effectClrLst/>
    <dgm:txLinClrLst/>
    <dgm:txFillClrLst meth="repeat">
      <a:schemeClr val="lt1"/>
    </dgm:txFillClrLst>
    <dgm:txEffectClrLst/>
  </dgm:styleLbl>
  <dgm:styleLbl name="sibTrans1D1">
    <dgm:fillClrLst/>
    <dgm:linClrLst>
      <a:schemeClr val="accent4"/>
      <a:schemeClr val="accent5"/>
    </dgm:linClrLst>
    <dgm:effectClrLst/>
    <dgm:txLinClrLst/>
    <dgm:txFillClrLst meth="repeat">
      <a:schemeClr val="tx1"/>
    </dgm:txFillClrLst>
    <dgm:txEffectClrLst/>
  </dgm:styleLbl>
  <dgm:styleLbl name="callout">
    <dgm:fillClrLst meth="repeat">
      <a:schemeClr val="accent4"/>
    </dgm:fillClrLst>
    <dgm:linClrLst meth="repeat">
      <a:schemeClr val="accent4">
        <a:tint val="50000"/>
      </a:schemeClr>
    </dgm:linClrLst>
    <dgm:effectClrLst/>
    <dgm:txLinClrLst/>
    <dgm:txFillClrLst meth="repeat">
      <a:schemeClr val="tx1"/>
    </dgm:txFillClrLst>
    <dgm:txEffectClrLst/>
  </dgm:styleLbl>
  <dgm:styleLbl name="asst0">
    <dgm:fillClrLst meth="repeat">
      <a:schemeClr val="accent4"/>
    </dgm:fillClrLst>
    <dgm:linClrLst meth="repeat">
      <a:schemeClr val="lt1">
        <a:shade val="80000"/>
      </a:schemeClr>
    </dgm:linClrLst>
    <dgm:effectClrLst/>
    <dgm:txLinClrLst/>
    <dgm:txFillClrLst/>
    <dgm:txEffectClrLst/>
  </dgm:styleLbl>
  <dgm:styleLbl name="asst1">
    <dgm:fillClrLst meth="repeat">
      <a:schemeClr val="accent5"/>
    </dgm:fillClrLst>
    <dgm:linClrLst meth="repeat">
      <a:schemeClr val="lt1">
        <a:shade val="80000"/>
      </a:schemeClr>
    </dgm:linClrLst>
    <dgm:effectClrLst/>
    <dgm:txLinClrLst/>
    <dgm:txFillClrLst/>
    <dgm:txEffectClrLst/>
  </dgm:styleLbl>
  <dgm:styleLbl name="asst2">
    <dgm:fillClrLst>
      <a:schemeClr val="accent6"/>
    </dgm:fillClrLst>
    <dgm:linClrLst meth="repeat">
      <a:schemeClr val="lt1"/>
    </dgm:linClrLst>
    <dgm:effectClrLst/>
    <dgm:txLinClrLst/>
    <dgm:txFillClrLst/>
    <dgm:txEffectClrLst/>
  </dgm:styleLbl>
  <dgm:styleLbl name="asst3">
    <dgm:fillClrLst>
      <a:schemeClr val="accent1"/>
    </dgm:fillClrLst>
    <dgm:linClrLst meth="repeat">
      <a:schemeClr val="lt1"/>
    </dgm:linClrLst>
    <dgm:effectClrLst/>
    <dgm:txLinClrLst/>
    <dgm:txFillClrLst/>
    <dgm:txEffectClrLst/>
  </dgm:styleLbl>
  <dgm:styleLbl name="asst4">
    <dgm:fillClrLst>
      <a:schemeClr val="accent2"/>
    </dgm:fillClrLst>
    <dgm:linClrLst meth="repeat">
      <a:schemeClr val="lt1"/>
    </dgm:linClrLst>
    <dgm:effectClrLst/>
    <dgm:txLinClrLst/>
    <dgm:txFillClrLst/>
    <dgm:txEffectClrLst/>
  </dgm:styleLbl>
  <dgm:styleLbl name="parChTrans2D1">
    <dgm:fillClrLst meth="repeat">
      <a:schemeClr val="accent4"/>
    </dgm:fillClrLst>
    <dgm:linClrLst meth="repeat">
      <a:schemeClr val="lt1"/>
    </dgm:linClrLst>
    <dgm:effectClrLst/>
    <dgm:txLinClrLst/>
    <dgm:txFillClrLst meth="repeat">
      <a:schemeClr val="lt1"/>
    </dgm:txFillClrLst>
    <dgm:txEffectClrLst/>
  </dgm:styleLbl>
  <dgm:styleLbl name="parChTrans2D2">
    <dgm:fillClrLst meth="repeat">
      <a:schemeClr val="accent5"/>
    </dgm:fillClrLst>
    <dgm:linClrLst meth="repeat">
      <a:schemeClr val="lt1"/>
    </dgm:linClrLst>
    <dgm:effectClrLst/>
    <dgm:txLinClrLst/>
    <dgm:txFillClrLst/>
    <dgm:txEffectClrLst/>
  </dgm:styleLbl>
  <dgm:styleLbl name="parChTrans2D3">
    <dgm:fillClrLst meth="repeat">
      <a:schemeClr val="accent5"/>
    </dgm:fillClrLst>
    <dgm:linClrLst meth="repeat">
      <a:schemeClr val="lt1"/>
    </dgm:linClrLst>
    <dgm:effectClrLst/>
    <dgm:txLinClrLst/>
    <dgm:txFillClrLst/>
    <dgm:txEffectClrLst/>
  </dgm:styleLbl>
  <dgm:styleLbl name="parChTrans2D4">
    <dgm:fillClrLst meth="repeat">
      <a:schemeClr val="accent6"/>
    </dgm:fillClrLst>
    <dgm:linClrLst meth="repeat">
      <a:schemeClr val="lt1"/>
    </dgm:linClrLst>
    <dgm:effectClrLst/>
    <dgm:txLinClrLst/>
    <dgm:txFillClrLst meth="repeat">
      <a:schemeClr val="lt1"/>
    </dgm:txFillClrLst>
    <dgm:txEffectClrLst/>
  </dgm:styleLbl>
  <dgm:styleLbl name="parChTrans1D1">
    <dgm:fillClrLst meth="repeat">
      <a:schemeClr val="accent4"/>
    </dgm:fillClrLst>
    <dgm:linClrLst meth="repeat">
      <a:schemeClr val="accent4"/>
    </dgm:linClrLst>
    <dgm:effectClrLst/>
    <dgm:txLinClrLst/>
    <dgm:txFillClrLst meth="repeat">
      <a:schemeClr val="tx1"/>
    </dgm:txFillClrLst>
    <dgm:txEffectClrLst/>
  </dgm:styleLbl>
  <dgm:styleLbl name="parChTrans1D2">
    <dgm:fillClrLst meth="repeat">
      <a:schemeClr val="accent4">
        <a:tint val="90000"/>
      </a:schemeClr>
    </dgm:fillClrLst>
    <dgm:linClrLst meth="repeat">
      <a:schemeClr val="accent5"/>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6"/>
    </dgm:linClrLst>
    <dgm:effectClrLst/>
    <dgm:txLinClrLst/>
    <dgm:txFillClrLst meth="repeat">
      <a:schemeClr val="tx1"/>
    </dgm:txFillClrLst>
    <dgm:txEffectClrLst/>
  </dgm:styleLbl>
  <dgm:styleLbl name="parChTrans1D4">
    <dgm:fillClrLst meth="repeat">
      <a:schemeClr val="accent4">
        <a:tint val="50000"/>
      </a:schemeClr>
    </dgm:fillClrLst>
    <dgm:linClrLst meth="repeat">
      <a:schemeClr val="accent1"/>
    </dgm:linClrLst>
    <dgm:effectClrLst/>
    <dgm:txLinClrLst/>
    <dgm:txFillClrLst meth="repeat">
      <a:schemeClr val="tx1"/>
    </dgm:txFillClrLst>
    <dgm:txEffectClrLst/>
  </dgm:styleLbl>
  <dgm:styleLbl name="fg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conFg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align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4"/>
    </dgm:linClrLst>
    <dgm:effectClrLst/>
    <dgm:txLinClrLst/>
    <dgm:txFillClrLst meth="repeat">
      <a:schemeClr val="dk1"/>
    </dgm:txFillClrLst>
    <dgm:txEffectClrLst/>
  </dgm:styleLbl>
  <dgm:styleLbl name="bg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solidFgAcc1">
    <dgm:fillClrLst meth="repeat">
      <a:schemeClr val="lt1"/>
    </dgm:fillClrLst>
    <dgm:linClrLst>
      <a:schemeClr val="accent4"/>
      <a:schemeClr val="accent5"/>
    </dgm:linClrLst>
    <dgm:effectClrLst/>
    <dgm:txLinClrLst/>
    <dgm:txFillClrLst meth="repeat">
      <a:schemeClr val="dk1"/>
    </dgm:txFillClrLst>
    <dgm:txEffectClrLst/>
  </dgm:styleLbl>
  <dgm:styleLbl name="solidAlignAcc1">
    <dgm:fillClrLst meth="repeat">
      <a:schemeClr val="lt1"/>
    </dgm:fillClrLst>
    <dgm:linClrLst>
      <a:schemeClr val="accent4"/>
      <a:schemeClr val="accent5"/>
    </dgm:linClrLst>
    <dgm:effectClrLst/>
    <dgm:txLinClrLst/>
    <dgm:txFillClrLst meth="repeat">
      <a:schemeClr val="dk1"/>
    </dgm:txFillClrLst>
    <dgm:txEffectClrLst/>
  </dgm:styleLbl>
  <dgm:styleLbl name="solidBgAcc1">
    <dgm:fillClrLst meth="repeat">
      <a:schemeClr val="lt1"/>
    </dgm:fillClrLst>
    <dgm:linClrLst>
      <a:schemeClr val="accent4"/>
      <a:schemeClr val="accent5"/>
    </dgm:linClrLst>
    <dgm:effectClrLst/>
    <dgm:txLinClrLst/>
    <dgm:txFillClrLst meth="repeat">
      <a:schemeClr val="dk1"/>
    </dgm:txFillClrLst>
    <dgm:txEffectClrLst/>
  </dgm:styleLbl>
  <dgm:styleLbl name="fgAccFollowNode1">
    <dgm:fillClrLst>
      <a:schemeClr val="accent4">
        <a:tint val="40000"/>
        <a:alpha val="90000"/>
      </a:schemeClr>
      <a:schemeClr val="accent5">
        <a:tint val="40000"/>
        <a:alpha val="90000"/>
      </a:schemeClr>
    </dgm:fillClrLst>
    <dgm:linClrLst>
      <a:schemeClr val="accent4">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4">
        <a:tint val="40000"/>
        <a:alpha val="90000"/>
      </a:schemeClr>
      <a:schemeClr val="accent5">
        <a:tint val="40000"/>
        <a:alpha val="90000"/>
      </a:schemeClr>
    </dgm:fillClrLst>
    <dgm:linClrLst>
      <a:schemeClr val="accent4">
        <a:tint val="40000"/>
        <a:alpha val="90000"/>
      </a:schemeClr>
      <a:schemeClr val="accent5">
        <a:tint val="40000"/>
        <a:alpha val="90000"/>
      </a:schemeClr>
    </dgm:linClrLst>
    <dgm:effectClrLst/>
    <dgm:txLinClrLst/>
    <dgm:txFillClrLst meth="repeat">
      <a:schemeClr val="dk1"/>
    </dgm:txFillClrLst>
    <dgm:txEffectClrLst/>
  </dgm:styleLbl>
  <dgm:styleLbl name="bgAccFollowNode1">
    <dgm:fillClrLst>
      <a:schemeClr val="accent4">
        <a:tint val="40000"/>
        <a:alpha val="90000"/>
      </a:schemeClr>
      <a:schemeClr val="accent5">
        <a:tint val="40000"/>
        <a:alpha val="90000"/>
      </a:schemeClr>
    </dgm:fillClrLst>
    <dgm:linClrLst>
      <a:schemeClr val="accent4">
        <a:tint val="40000"/>
        <a:alpha val="90000"/>
      </a:schemeClr>
      <a:schemeClr val="accent5">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3"/>
    </dgm:linClrLst>
    <dgm:effectClrLst/>
    <dgm:txLinClrLst/>
    <dgm:txFillClrLst meth="repeat">
      <a:schemeClr val="dk1"/>
    </dgm:txFillClrLst>
    <dgm:txEffectClrLst/>
  </dgm:styleLbl>
  <dgm:styleLbl name="fgAcc2">
    <dgm:fillClrLst meth="repeat">
      <a:schemeClr val="lt1">
        <a:alpha val="90000"/>
      </a:schemeClr>
    </dgm:fillClrLst>
    <dgm:linClrLst>
      <a:schemeClr val="accent5"/>
    </dgm:linClrLst>
    <dgm:effectClrLst/>
    <dgm:txLinClrLst/>
    <dgm:txFillClrLst meth="repeat">
      <a:schemeClr val="dk1"/>
    </dgm:txFillClrLst>
    <dgm:txEffectClrLst/>
  </dgm:styleLbl>
  <dgm:styleLbl name="fgAcc3">
    <dgm:fillClrLst meth="repeat">
      <a:schemeClr val="lt1">
        <a:alpha val="90000"/>
      </a:schemeClr>
    </dgm:fillClrLst>
    <dgm:linClrLst>
      <a:schemeClr val="accent6"/>
    </dgm:linClrLst>
    <dgm:effectClrLst/>
    <dgm:txLinClrLst/>
    <dgm:txFillClrLst meth="repeat">
      <a:schemeClr val="dk1"/>
    </dgm:txFillClrLst>
    <dgm:txEffectClrLst/>
  </dgm:styleLbl>
  <dgm:styleLbl name="fgAcc4">
    <dgm:fillClrLst meth="repeat">
      <a:schemeClr val="lt1">
        <a:alpha val="90000"/>
      </a:schemeClr>
    </dgm:fillClrLst>
    <dgm:linClrLst>
      <a:schemeClr val="accent1"/>
    </dgm:linClrLst>
    <dgm:effectClrLst/>
    <dgm:txLinClrLst/>
    <dgm:txFillClrLst meth="repeat">
      <a:schemeClr val="dk1"/>
    </dgm:txFillClrLst>
    <dgm:txEffectClrLst/>
  </dgm:styleLbl>
  <dgm:styleLbl name="bgShp">
    <dgm:fillClrLst meth="repeat">
      <a:schemeClr val="accent4">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4">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4">
        <a:tint val="50000"/>
        <a:alpha val="40000"/>
      </a:schemeClr>
    </dgm:fillClrLst>
    <dgm:linClrLst meth="repeat">
      <a:schemeClr val="accent4"/>
    </dgm:linClrLst>
    <dgm:effectClrLst/>
    <dgm:txLinClrLst/>
    <dgm:txFillClrLst meth="repeat">
      <a:schemeClr val="lt1"/>
    </dgm:txFillClrLst>
    <dgm:txEffectClrLst/>
  </dgm:styleLbl>
  <dgm:styleLbl name="fgShp">
    <dgm:fillClrLst meth="repeat">
      <a:schemeClr val="accent4">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45.xml><?xml version="1.0" encoding="utf-8"?>
<dgm:colorsDef xmlns:dgm="http://schemas.openxmlformats.org/drawingml/2006/diagram" xmlns:a="http://schemas.openxmlformats.org/drawingml/2006/main" uniqueId="urn:microsoft.com/office/officeart/2005/8/colors/colorful4">
  <dgm:title val=""/>
  <dgm:desc val=""/>
  <dgm:catLst>
    <dgm:cat type="colorful" pri="10400"/>
  </dgm:catLst>
  <dgm:styleLbl name="node0">
    <dgm:fillClrLst meth="repeat">
      <a:schemeClr val="accent3"/>
    </dgm:fillClrLst>
    <dgm:linClrLst meth="repeat">
      <a:schemeClr val="lt1"/>
    </dgm:linClrLst>
    <dgm:effectClrLst/>
    <dgm:txLinClrLst/>
    <dgm:txFillClrLst/>
    <dgm:txEffectClrLst/>
  </dgm:styleLbl>
  <dgm:styleLbl name="node1">
    <dgm:fillClrLst>
      <a:schemeClr val="accent4"/>
      <a:schemeClr val="accent5"/>
    </dgm:fillClrLst>
    <dgm:linClrLst meth="repeat">
      <a:schemeClr val="lt1"/>
    </dgm:linClrLst>
    <dgm:effectClrLst/>
    <dgm:txLinClrLst/>
    <dgm:txFillClrLst/>
    <dgm:txEffectClrLst/>
  </dgm:styleLbl>
  <dgm:styleLbl name="alignNode1">
    <dgm:fillClrLst>
      <a:schemeClr val="accent4"/>
      <a:schemeClr val="accent5"/>
    </dgm:fillClrLst>
    <dgm:linClrLst>
      <a:schemeClr val="accent4"/>
      <a:schemeClr val="accent5"/>
    </dgm:linClrLst>
    <dgm:effectClrLst/>
    <dgm:txLinClrLst/>
    <dgm:txFillClrLst/>
    <dgm:txEffectClrLst/>
  </dgm:styleLbl>
  <dgm:styleLbl name="lnNode1">
    <dgm:fillClrLst>
      <a:schemeClr val="accent4"/>
      <a:schemeClr val="accent5"/>
    </dgm:fillClrLst>
    <dgm:linClrLst meth="repeat">
      <a:schemeClr val="lt1"/>
    </dgm:linClrLst>
    <dgm:effectClrLst/>
    <dgm:txLinClrLst/>
    <dgm:txFillClrLst/>
    <dgm:txEffectClrLst/>
  </dgm:styleLbl>
  <dgm:styleLbl name="vennNode1">
    <dgm:fillClrLst>
      <a:schemeClr val="accent4">
        <a:alpha val="50000"/>
      </a:schemeClr>
      <a:schemeClr val="accent5">
        <a:alpha val="50000"/>
      </a:schemeClr>
    </dgm:fillClrLst>
    <dgm:linClrLst meth="repeat">
      <a:schemeClr val="lt1"/>
    </dgm:linClrLst>
    <dgm:effectClrLst/>
    <dgm:txLinClrLst/>
    <dgm:txFillClrLst/>
    <dgm:txEffectClrLst/>
  </dgm:styleLbl>
  <dgm:styleLbl name="node2">
    <dgm:fillClrLst>
      <a:schemeClr val="accent5"/>
    </dgm:fillClrLst>
    <dgm:linClrLst meth="repeat">
      <a:schemeClr val="lt1"/>
    </dgm:linClrLst>
    <dgm:effectClrLst/>
    <dgm:txLinClrLst/>
    <dgm:txFillClrLst/>
    <dgm:txEffectClrLst/>
  </dgm:styleLbl>
  <dgm:styleLbl name="node3">
    <dgm:fillClrLst>
      <a:schemeClr val="accent6"/>
    </dgm:fillClrLst>
    <dgm:linClrLst meth="repeat">
      <a:schemeClr val="lt1"/>
    </dgm:linClrLst>
    <dgm:effectClrLst/>
    <dgm:txLinClrLst/>
    <dgm:txFillClrLst/>
    <dgm:txEffectClrLst/>
  </dgm:styleLbl>
  <dgm:styleLbl name="node4">
    <dgm:fillClrLst>
      <a:schemeClr val="accent1"/>
    </dgm:fillClrLst>
    <dgm:linClrLst meth="repeat">
      <a:schemeClr val="lt1"/>
    </dgm:linClrLst>
    <dgm:effectClrLst/>
    <dgm:txLinClrLst/>
    <dgm:txFillClrLst/>
    <dgm:txEffectClrLst/>
  </dgm:styleLbl>
  <dgm:styleLbl name="fgImgPlace1">
    <dgm:fillClrLst>
      <a:schemeClr val="accent4">
        <a:tint val="50000"/>
      </a:schemeClr>
      <a:schemeClr val="accent5">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4">
        <a:tint val="50000"/>
      </a:schemeClr>
      <a:schemeClr val="accent5">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4">
        <a:tint val="50000"/>
      </a:schemeClr>
      <a:schemeClr val="accent5">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4"/>
      <a:schemeClr val="accent5"/>
    </dgm:fillClrLst>
    <dgm:linClrLst meth="repeat">
      <a:schemeClr val="lt1"/>
    </dgm:linClrLst>
    <dgm:effectClrLst/>
    <dgm:txLinClrLst/>
    <dgm:txFillClrLst/>
    <dgm:txEffectClrLst/>
  </dgm:styleLbl>
  <dgm:styleLbl name="fgSibTrans2D1">
    <dgm:fillClrLst>
      <a:schemeClr val="accent4"/>
      <a:schemeClr val="accent5"/>
    </dgm:fillClrLst>
    <dgm:linClrLst meth="repeat">
      <a:schemeClr val="lt1"/>
    </dgm:linClrLst>
    <dgm:effectClrLst/>
    <dgm:txLinClrLst/>
    <dgm:txFillClrLst meth="repeat">
      <a:schemeClr val="lt1"/>
    </dgm:txFillClrLst>
    <dgm:txEffectClrLst/>
  </dgm:styleLbl>
  <dgm:styleLbl name="bgSibTrans2D1">
    <dgm:fillClrLst>
      <a:schemeClr val="accent4"/>
      <a:schemeClr val="accent5"/>
    </dgm:fillClrLst>
    <dgm:linClrLst meth="repeat">
      <a:schemeClr val="lt1"/>
    </dgm:linClrLst>
    <dgm:effectClrLst/>
    <dgm:txLinClrLst/>
    <dgm:txFillClrLst meth="repeat">
      <a:schemeClr val="lt1"/>
    </dgm:txFillClrLst>
    <dgm:txEffectClrLst/>
  </dgm:styleLbl>
  <dgm:styleLbl name="sibTrans1D1">
    <dgm:fillClrLst/>
    <dgm:linClrLst>
      <a:schemeClr val="accent4"/>
      <a:schemeClr val="accent5"/>
    </dgm:linClrLst>
    <dgm:effectClrLst/>
    <dgm:txLinClrLst/>
    <dgm:txFillClrLst meth="repeat">
      <a:schemeClr val="tx1"/>
    </dgm:txFillClrLst>
    <dgm:txEffectClrLst/>
  </dgm:styleLbl>
  <dgm:styleLbl name="callout">
    <dgm:fillClrLst meth="repeat">
      <a:schemeClr val="accent4"/>
    </dgm:fillClrLst>
    <dgm:linClrLst meth="repeat">
      <a:schemeClr val="accent4">
        <a:tint val="50000"/>
      </a:schemeClr>
    </dgm:linClrLst>
    <dgm:effectClrLst/>
    <dgm:txLinClrLst/>
    <dgm:txFillClrLst meth="repeat">
      <a:schemeClr val="tx1"/>
    </dgm:txFillClrLst>
    <dgm:txEffectClrLst/>
  </dgm:styleLbl>
  <dgm:styleLbl name="asst0">
    <dgm:fillClrLst meth="repeat">
      <a:schemeClr val="accent4"/>
    </dgm:fillClrLst>
    <dgm:linClrLst meth="repeat">
      <a:schemeClr val="lt1">
        <a:shade val="80000"/>
      </a:schemeClr>
    </dgm:linClrLst>
    <dgm:effectClrLst/>
    <dgm:txLinClrLst/>
    <dgm:txFillClrLst/>
    <dgm:txEffectClrLst/>
  </dgm:styleLbl>
  <dgm:styleLbl name="asst1">
    <dgm:fillClrLst meth="repeat">
      <a:schemeClr val="accent5"/>
    </dgm:fillClrLst>
    <dgm:linClrLst meth="repeat">
      <a:schemeClr val="lt1">
        <a:shade val="80000"/>
      </a:schemeClr>
    </dgm:linClrLst>
    <dgm:effectClrLst/>
    <dgm:txLinClrLst/>
    <dgm:txFillClrLst/>
    <dgm:txEffectClrLst/>
  </dgm:styleLbl>
  <dgm:styleLbl name="asst2">
    <dgm:fillClrLst>
      <a:schemeClr val="accent6"/>
    </dgm:fillClrLst>
    <dgm:linClrLst meth="repeat">
      <a:schemeClr val="lt1"/>
    </dgm:linClrLst>
    <dgm:effectClrLst/>
    <dgm:txLinClrLst/>
    <dgm:txFillClrLst/>
    <dgm:txEffectClrLst/>
  </dgm:styleLbl>
  <dgm:styleLbl name="asst3">
    <dgm:fillClrLst>
      <a:schemeClr val="accent1"/>
    </dgm:fillClrLst>
    <dgm:linClrLst meth="repeat">
      <a:schemeClr val="lt1"/>
    </dgm:linClrLst>
    <dgm:effectClrLst/>
    <dgm:txLinClrLst/>
    <dgm:txFillClrLst/>
    <dgm:txEffectClrLst/>
  </dgm:styleLbl>
  <dgm:styleLbl name="asst4">
    <dgm:fillClrLst>
      <a:schemeClr val="accent2"/>
    </dgm:fillClrLst>
    <dgm:linClrLst meth="repeat">
      <a:schemeClr val="lt1"/>
    </dgm:linClrLst>
    <dgm:effectClrLst/>
    <dgm:txLinClrLst/>
    <dgm:txFillClrLst/>
    <dgm:txEffectClrLst/>
  </dgm:styleLbl>
  <dgm:styleLbl name="parChTrans2D1">
    <dgm:fillClrLst meth="repeat">
      <a:schemeClr val="accent4"/>
    </dgm:fillClrLst>
    <dgm:linClrLst meth="repeat">
      <a:schemeClr val="lt1"/>
    </dgm:linClrLst>
    <dgm:effectClrLst/>
    <dgm:txLinClrLst/>
    <dgm:txFillClrLst meth="repeat">
      <a:schemeClr val="lt1"/>
    </dgm:txFillClrLst>
    <dgm:txEffectClrLst/>
  </dgm:styleLbl>
  <dgm:styleLbl name="parChTrans2D2">
    <dgm:fillClrLst meth="repeat">
      <a:schemeClr val="accent5"/>
    </dgm:fillClrLst>
    <dgm:linClrLst meth="repeat">
      <a:schemeClr val="lt1"/>
    </dgm:linClrLst>
    <dgm:effectClrLst/>
    <dgm:txLinClrLst/>
    <dgm:txFillClrLst/>
    <dgm:txEffectClrLst/>
  </dgm:styleLbl>
  <dgm:styleLbl name="parChTrans2D3">
    <dgm:fillClrLst meth="repeat">
      <a:schemeClr val="accent5"/>
    </dgm:fillClrLst>
    <dgm:linClrLst meth="repeat">
      <a:schemeClr val="lt1"/>
    </dgm:linClrLst>
    <dgm:effectClrLst/>
    <dgm:txLinClrLst/>
    <dgm:txFillClrLst/>
    <dgm:txEffectClrLst/>
  </dgm:styleLbl>
  <dgm:styleLbl name="parChTrans2D4">
    <dgm:fillClrLst meth="repeat">
      <a:schemeClr val="accent6"/>
    </dgm:fillClrLst>
    <dgm:linClrLst meth="repeat">
      <a:schemeClr val="lt1"/>
    </dgm:linClrLst>
    <dgm:effectClrLst/>
    <dgm:txLinClrLst/>
    <dgm:txFillClrLst meth="repeat">
      <a:schemeClr val="lt1"/>
    </dgm:txFillClrLst>
    <dgm:txEffectClrLst/>
  </dgm:styleLbl>
  <dgm:styleLbl name="parChTrans1D1">
    <dgm:fillClrLst meth="repeat">
      <a:schemeClr val="accent4"/>
    </dgm:fillClrLst>
    <dgm:linClrLst meth="repeat">
      <a:schemeClr val="accent4"/>
    </dgm:linClrLst>
    <dgm:effectClrLst/>
    <dgm:txLinClrLst/>
    <dgm:txFillClrLst meth="repeat">
      <a:schemeClr val="tx1"/>
    </dgm:txFillClrLst>
    <dgm:txEffectClrLst/>
  </dgm:styleLbl>
  <dgm:styleLbl name="parChTrans1D2">
    <dgm:fillClrLst meth="repeat">
      <a:schemeClr val="accent4">
        <a:tint val="90000"/>
      </a:schemeClr>
    </dgm:fillClrLst>
    <dgm:linClrLst meth="repeat">
      <a:schemeClr val="accent5"/>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6"/>
    </dgm:linClrLst>
    <dgm:effectClrLst/>
    <dgm:txLinClrLst/>
    <dgm:txFillClrLst meth="repeat">
      <a:schemeClr val="tx1"/>
    </dgm:txFillClrLst>
    <dgm:txEffectClrLst/>
  </dgm:styleLbl>
  <dgm:styleLbl name="parChTrans1D4">
    <dgm:fillClrLst meth="repeat">
      <a:schemeClr val="accent4">
        <a:tint val="50000"/>
      </a:schemeClr>
    </dgm:fillClrLst>
    <dgm:linClrLst meth="repeat">
      <a:schemeClr val="accent1"/>
    </dgm:linClrLst>
    <dgm:effectClrLst/>
    <dgm:txLinClrLst/>
    <dgm:txFillClrLst meth="repeat">
      <a:schemeClr val="tx1"/>
    </dgm:txFillClrLst>
    <dgm:txEffectClrLst/>
  </dgm:styleLbl>
  <dgm:styleLbl name="fg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conFg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align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4"/>
    </dgm:linClrLst>
    <dgm:effectClrLst/>
    <dgm:txLinClrLst/>
    <dgm:txFillClrLst meth="repeat">
      <a:schemeClr val="dk1"/>
    </dgm:txFillClrLst>
    <dgm:txEffectClrLst/>
  </dgm:styleLbl>
  <dgm:styleLbl name="bg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solidFgAcc1">
    <dgm:fillClrLst meth="repeat">
      <a:schemeClr val="lt1"/>
    </dgm:fillClrLst>
    <dgm:linClrLst>
      <a:schemeClr val="accent4"/>
      <a:schemeClr val="accent5"/>
    </dgm:linClrLst>
    <dgm:effectClrLst/>
    <dgm:txLinClrLst/>
    <dgm:txFillClrLst meth="repeat">
      <a:schemeClr val="dk1"/>
    </dgm:txFillClrLst>
    <dgm:txEffectClrLst/>
  </dgm:styleLbl>
  <dgm:styleLbl name="solidAlignAcc1">
    <dgm:fillClrLst meth="repeat">
      <a:schemeClr val="lt1"/>
    </dgm:fillClrLst>
    <dgm:linClrLst>
      <a:schemeClr val="accent4"/>
      <a:schemeClr val="accent5"/>
    </dgm:linClrLst>
    <dgm:effectClrLst/>
    <dgm:txLinClrLst/>
    <dgm:txFillClrLst meth="repeat">
      <a:schemeClr val="dk1"/>
    </dgm:txFillClrLst>
    <dgm:txEffectClrLst/>
  </dgm:styleLbl>
  <dgm:styleLbl name="solidBgAcc1">
    <dgm:fillClrLst meth="repeat">
      <a:schemeClr val="lt1"/>
    </dgm:fillClrLst>
    <dgm:linClrLst>
      <a:schemeClr val="accent4"/>
      <a:schemeClr val="accent5"/>
    </dgm:linClrLst>
    <dgm:effectClrLst/>
    <dgm:txLinClrLst/>
    <dgm:txFillClrLst meth="repeat">
      <a:schemeClr val="dk1"/>
    </dgm:txFillClrLst>
    <dgm:txEffectClrLst/>
  </dgm:styleLbl>
  <dgm:styleLbl name="fgAccFollowNode1">
    <dgm:fillClrLst>
      <a:schemeClr val="accent4">
        <a:tint val="40000"/>
        <a:alpha val="90000"/>
      </a:schemeClr>
      <a:schemeClr val="accent5">
        <a:tint val="40000"/>
        <a:alpha val="90000"/>
      </a:schemeClr>
    </dgm:fillClrLst>
    <dgm:linClrLst>
      <a:schemeClr val="accent4">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4">
        <a:tint val="40000"/>
        <a:alpha val="90000"/>
      </a:schemeClr>
      <a:schemeClr val="accent5">
        <a:tint val="40000"/>
        <a:alpha val="90000"/>
      </a:schemeClr>
    </dgm:fillClrLst>
    <dgm:linClrLst>
      <a:schemeClr val="accent4">
        <a:tint val="40000"/>
        <a:alpha val="90000"/>
      </a:schemeClr>
      <a:schemeClr val="accent5">
        <a:tint val="40000"/>
        <a:alpha val="90000"/>
      </a:schemeClr>
    </dgm:linClrLst>
    <dgm:effectClrLst/>
    <dgm:txLinClrLst/>
    <dgm:txFillClrLst meth="repeat">
      <a:schemeClr val="dk1"/>
    </dgm:txFillClrLst>
    <dgm:txEffectClrLst/>
  </dgm:styleLbl>
  <dgm:styleLbl name="bgAccFollowNode1">
    <dgm:fillClrLst>
      <a:schemeClr val="accent4">
        <a:tint val="40000"/>
        <a:alpha val="90000"/>
      </a:schemeClr>
      <a:schemeClr val="accent5">
        <a:tint val="40000"/>
        <a:alpha val="90000"/>
      </a:schemeClr>
    </dgm:fillClrLst>
    <dgm:linClrLst>
      <a:schemeClr val="accent4">
        <a:tint val="40000"/>
        <a:alpha val="90000"/>
      </a:schemeClr>
      <a:schemeClr val="accent5">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3"/>
    </dgm:linClrLst>
    <dgm:effectClrLst/>
    <dgm:txLinClrLst/>
    <dgm:txFillClrLst meth="repeat">
      <a:schemeClr val="dk1"/>
    </dgm:txFillClrLst>
    <dgm:txEffectClrLst/>
  </dgm:styleLbl>
  <dgm:styleLbl name="fgAcc2">
    <dgm:fillClrLst meth="repeat">
      <a:schemeClr val="lt1">
        <a:alpha val="90000"/>
      </a:schemeClr>
    </dgm:fillClrLst>
    <dgm:linClrLst>
      <a:schemeClr val="accent5"/>
    </dgm:linClrLst>
    <dgm:effectClrLst/>
    <dgm:txLinClrLst/>
    <dgm:txFillClrLst meth="repeat">
      <a:schemeClr val="dk1"/>
    </dgm:txFillClrLst>
    <dgm:txEffectClrLst/>
  </dgm:styleLbl>
  <dgm:styleLbl name="fgAcc3">
    <dgm:fillClrLst meth="repeat">
      <a:schemeClr val="lt1">
        <a:alpha val="90000"/>
      </a:schemeClr>
    </dgm:fillClrLst>
    <dgm:linClrLst>
      <a:schemeClr val="accent6"/>
    </dgm:linClrLst>
    <dgm:effectClrLst/>
    <dgm:txLinClrLst/>
    <dgm:txFillClrLst meth="repeat">
      <a:schemeClr val="dk1"/>
    </dgm:txFillClrLst>
    <dgm:txEffectClrLst/>
  </dgm:styleLbl>
  <dgm:styleLbl name="fgAcc4">
    <dgm:fillClrLst meth="repeat">
      <a:schemeClr val="lt1">
        <a:alpha val="90000"/>
      </a:schemeClr>
    </dgm:fillClrLst>
    <dgm:linClrLst>
      <a:schemeClr val="accent1"/>
    </dgm:linClrLst>
    <dgm:effectClrLst/>
    <dgm:txLinClrLst/>
    <dgm:txFillClrLst meth="repeat">
      <a:schemeClr val="dk1"/>
    </dgm:txFillClrLst>
    <dgm:txEffectClrLst/>
  </dgm:styleLbl>
  <dgm:styleLbl name="bgShp">
    <dgm:fillClrLst meth="repeat">
      <a:schemeClr val="accent4">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4">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4">
        <a:tint val="50000"/>
        <a:alpha val="40000"/>
      </a:schemeClr>
    </dgm:fillClrLst>
    <dgm:linClrLst meth="repeat">
      <a:schemeClr val="accent4"/>
    </dgm:linClrLst>
    <dgm:effectClrLst/>
    <dgm:txLinClrLst/>
    <dgm:txFillClrLst meth="repeat">
      <a:schemeClr val="lt1"/>
    </dgm:txFillClrLst>
    <dgm:txEffectClrLst/>
  </dgm:styleLbl>
  <dgm:styleLbl name="fgShp">
    <dgm:fillClrLst meth="repeat">
      <a:schemeClr val="accent4">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46.xml><?xml version="1.0" encoding="utf-8"?>
<dgm:colorsDef xmlns:dgm="http://schemas.openxmlformats.org/drawingml/2006/diagram" xmlns:a="http://schemas.openxmlformats.org/drawingml/2006/main" uniqueId="urn:microsoft.com/office/officeart/2005/8/colors/colorful4">
  <dgm:title val=""/>
  <dgm:desc val=""/>
  <dgm:catLst>
    <dgm:cat type="colorful" pri="10400"/>
  </dgm:catLst>
  <dgm:styleLbl name="node0">
    <dgm:fillClrLst meth="repeat">
      <a:schemeClr val="accent3"/>
    </dgm:fillClrLst>
    <dgm:linClrLst meth="repeat">
      <a:schemeClr val="lt1"/>
    </dgm:linClrLst>
    <dgm:effectClrLst/>
    <dgm:txLinClrLst/>
    <dgm:txFillClrLst/>
    <dgm:txEffectClrLst/>
  </dgm:styleLbl>
  <dgm:styleLbl name="node1">
    <dgm:fillClrLst>
      <a:schemeClr val="accent4"/>
      <a:schemeClr val="accent5"/>
    </dgm:fillClrLst>
    <dgm:linClrLst meth="repeat">
      <a:schemeClr val="lt1"/>
    </dgm:linClrLst>
    <dgm:effectClrLst/>
    <dgm:txLinClrLst/>
    <dgm:txFillClrLst/>
    <dgm:txEffectClrLst/>
  </dgm:styleLbl>
  <dgm:styleLbl name="alignNode1">
    <dgm:fillClrLst>
      <a:schemeClr val="accent4"/>
      <a:schemeClr val="accent5"/>
    </dgm:fillClrLst>
    <dgm:linClrLst>
      <a:schemeClr val="accent4"/>
      <a:schemeClr val="accent5"/>
    </dgm:linClrLst>
    <dgm:effectClrLst/>
    <dgm:txLinClrLst/>
    <dgm:txFillClrLst/>
    <dgm:txEffectClrLst/>
  </dgm:styleLbl>
  <dgm:styleLbl name="lnNode1">
    <dgm:fillClrLst>
      <a:schemeClr val="accent4"/>
      <a:schemeClr val="accent5"/>
    </dgm:fillClrLst>
    <dgm:linClrLst meth="repeat">
      <a:schemeClr val="lt1"/>
    </dgm:linClrLst>
    <dgm:effectClrLst/>
    <dgm:txLinClrLst/>
    <dgm:txFillClrLst/>
    <dgm:txEffectClrLst/>
  </dgm:styleLbl>
  <dgm:styleLbl name="vennNode1">
    <dgm:fillClrLst>
      <a:schemeClr val="accent4">
        <a:alpha val="50000"/>
      </a:schemeClr>
      <a:schemeClr val="accent5">
        <a:alpha val="50000"/>
      </a:schemeClr>
    </dgm:fillClrLst>
    <dgm:linClrLst meth="repeat">
      <a:schemeClr val="lt1"/>
    </dgm:linClrLst>
    <dgm:effectClrLst/>
    <dgm:txLinClrLst/>
    <dgm:txFillClrLst/>
    <dgm:txEffectClrLst/>
  </dgm:styleLbl>
  <dgm:styleLbl name="node2">
    <dgm:fillClrLst>
      <a:schemeClr val="accent5"/>
    </dgm:fillClrLst>
    <dgm:linClrLst meth="repeat">
      <a:schemeClr val="lt1"/>
    </dgm:linClrLst>
    <dgm:effectClrLst/>
    <dgm:txLinClrLst/>
    <dgm:txFillClrLst/>
    <dgm:txEffectClrLst/>
  </dgm:styleLbl>
  <dgm:styleLbl name="node3">
    <dgm:fillClrLst>
      <a:schemeClr val="accent6"/>
    </dgm:fillClrLst>
    <dgm:linClrLst meth="repeat">
      <a:schemeClr val="lt1"/>
    </dgm:linClrLst>
    <dgm:effectClrLst/>
    <dgm:txLinClrLst/>
    <dgm:txFillClrLst/>
    <dgm:txEffectClrLst/>
  </dgm:styleLbl>
  <dgm:styleLbl name="node4">
    <dgm:fillClrLst>
      <a:schemeClr val="accent1"/>
    </dgm:fillClrLst>
    <dgm:linClrLst meth="repeat">
      <a:schemeClr val="lt1"/>
    </dgm:linClrLst>
    <dgm:effectClrLst/>
    <dgm:txLinClrLst/>
    <dgm:txFillClrLst/>
    <dgm:txEffectClrLst/>
  </dgm:styleLbl>
  <dgm:styleLbl name="fgImgPlace1">
    <dgm:fillClrLst>
      <a:schemeClr val="accent4">
        <a:tint val="50000"/>
      </a:schemeClr>
      <a:schemeClr val="accent5">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4">
        <a:tint val="50000"/>
      </a:schemeClr>
      <a:schemeClr val="accent5">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4">
        <a:tint val="50000"/>
      </a:schemeClr>
      <a:schemeClr val="accent5">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4"/>
      <a:schemeClr val="accent5"/>
    </dgm:fillClrLst>
    <dgm:linClrLst meth="repeat">
      <a:schemeClr val="lt1"/>
    </dgm:linClrLst>
    <dgm:effectClrLst/>
    <dgm:txLinClrLst/>
    <dgm:txFillClrLst/>
    <dgm:txEffectClrLst/>
  </dgm:styleLbl>
  <dgm:styleLbl name="fgSibTrans2D1">
    <dgm:fillClrLst>
      <a:schemeClr val="accent4"/>
      <a:schemeClr val="accent5"/>
    </dgm:fillClrLst>
    <dgm:linClrLst meth="repeat">
      <a:schemeClr val="lt1"/>
    </dgm:linClrLst>
    <dgm:effectClrLst/>
    <dgm:txLinClrLst/>
    <dgm:txFillClrLst meth="repeat">
      <a:schemeClr val="lt1"/>
    </dgm:txFillClrLst>
    <dgm:txEffectClrLst/>
  </dgm:styleLbl>
  <dgm:styleLbl name="bgSibTrans2D1">
    <dgm:fillClrLst>
      <a:schemeClr val="accent4"/>
      <a:schemeClr val="accent5"/>
    </dgm:fillClrLst>
    <dgm:linClrLst meth="repeat">
      <a:schemeClr val="lt1"/>
    </dgm:linClrLst>
    <dgm:effectClrLst/>
    <dgm:txLinClrLst/>
    <dgm:txFillClrLst meth="repeat">
      <a:schemeClr val="lt1"/>
    </dgm:txFillClrLst>
    <dgm:txEffectClrLst/>
  </dgm:styleLbl>
  <dgm:styleLbl name="sibTrans1D1">
    <dgm:fillClrLst/>
    <dgm:linClrLst>
      <a:schemeClr val="accent4"/>
      <a:schemeClr val="accent5"/>
    </dgm:linClrLst>
    <dgm:effectClrLst/>
    <dgm:txLinClrLst/>
    <dgm:txFillClrLst meth="repeat">
      <a:schemeClr val="tx1"/>
    </dgm:txFillClrLst>
    <dgm:txEffectClrLst/>
  </dgm:styleLbl>
  <dgm:styleLbl name="callout">
    <dgm:fillClrLst meth="repeat">
      <a:schemeClr val="accent4"/>
    </dgm:fillClrLst>
    <dgm:linClrLst meth="repeat">
      <a:schemeClr val="accent4">
        <a:tint val="50000"/>
      </a:schemeClr>
    </dgm:linClrLst>
    <dgm:effectClrLst/>
    <dgm:txLinClrLst/>
    <dgm:txFillClrLst meth="repeat">
      <a:schemeClr val="tx1"/>
    </dgm:txFillClrLst>
    <dgm:txEffectClrLst/>
  </dgm:styleLbl>
  <dgm:styleLbl name="asst0">
    <dgm:fillClrLst meth="repeat">
      <a:schemeClr val="accent4"/>
    </dgm:fillClrLst>
    <dgm:linClrLst meth="repeat">
      <a:schemeClr val="lt1">
        <a:shade val="80000"/>
      </a:schemeClr>
    </dgm:linClrLst>
    <dgm:effectClrLst/>
    <dgm:txLinClrLst/>
    <dgm:txFillClrLst/>
    <dgm:txEffectClrLst/>
  </dgm:styleLbl>
  <dgm:styleLbl name="asst1">
    <dgm:fillClrLst meth="repeat">
      <a:schemeClr val="accent5"/>
    </dgm:fillClrLst>
    <dgm:linClrLst meth="repeat">
      <a:schemeClr val="lt1">
        <a:shade val="80000"/>
      </a:schemeClr>
    </dgm:linClrLst>
    <dgm:effectClrLst/>
    <dgm:txLinClrLst/>
    <dgm:txFillClrLst/>
    <dgm:txEffectClrLst/>
  </dgm:styleLbl>
  <dgm:styleLbl name="asst2">
    <dgm:fillClrLst>
      <a:schemeClr val="accent6"/>
    </dgm:fillClrLst>
    <dgm:linClrLst meth="repeat">
      <a:schemeClr val="lt1"/>
    </dgm:linClrLst>
    <dgm:effectClrLst/>
    <dgm:txLinClrLst/>
    <dgm:txFillClrLst/>
    <dgm:txEffectClrLst/>
  </dgm:styleLbl>
  <dgm:styleLbl name="asst3">
    <dgm:fillClrLst>
      <a:schemeClr val="accent1"/>
    </dgm:fillClrLst>
    <dgm:linClrLst meth="repeat">
      <a:schemeClr val="lt1"/>
    </dgm:linClrLst>
    <dgm:effectClrLst/>
    <dgm:txLinClrLst/>
    <dgm:txFillClrLst/>
    <dgm:txEffectClrLst/>
  </dgm:styleLbl>
  <dgm:styleLbl name="asst4">
    <dgm:fillClrLst>
      <a:schemeClr val="accent2"/>
    </dgm:fillClrLst>
    <dgm:linClrLst meth="repeat">
      <a:schemeClr val="lt1"/>
    </dgm:linClrLst>
    <dgm:effectClrLst/>
    <dgm:txLinClrLst/>
    <dgm:txFillClrLst/>
    <dgm:txEffectClrLst/>
  </dgm:styleLbl>
  <dgm:styleLbl name="parChTrans2D1">
    <dgm:fillClrLst meth="repeat">
      <a:schemeClr val="accent4"/>
    </dgm:fillClrLst>
    <dgm:linClrLst meth="repeat">
      <a:schemeClr val="lt1"/>
    </dgm:linClrLst>
    <dgm:effectClrLst/>
    <dgm:txLinClrLst/>
    <dgm:txFillClrLst meth="repeat">
      <a:schemeClr val="lt1"/>
    </dgm:txFillClrLst>
    <dgm:txEffectClrLst/>
  </dgm:styleLbl>
  <dgm:styleLbl name="parChTrans2D2">
    <dgm:fillClrLst meth="repeat">
      <a:schemeClr val="accent5"/>
    </dgm:fillClrLst>
    <dgm:linClrLst meth="repeat">
      <a:schemeClr val="lt1"/>
    </dgm:linClrLst>
    <dgm:effectClrLst/>
    <dgm:txLinClrLst/>
    <dgm:txFillClrLst/>
    <dgm:txEffectClrLst/>
  </dgm:styleLbl>
  <dgm:styleLbl name="parChTrans2D3">
    <dgm:fillClrLst meth="repeat">
      <a:schemeClr val="accent5"/>
    </dgm:fillClrLst>
    <dgm:linClrLst meth="repeat">
      <a:schemeClr val="lt1"/>
    </dgm:linClrLst>
    <dgm:effectClrLst/>
    <dgm:txLinClrLst/>
    <dgm:txFillClrLst/>
    <dgm:txEffectClrLst/>
  </dgm:styleLbl>
  <dgm:styleLbl name="parChTrans2D4">
    <dgm:fillClrLst meth="repeat">
      <a:schemeClr val="accent6"/>
    </dgm:fillClrLst>
    <dgm:linClrLst meth="repeat">
      <a:schemeClr val="lt1"/>
    </dgm:linClrLst>
    <dgm:effectClrLst/>
    <dgm:txLinClrLst/>
    <dgm:txFillClrLst meth="repeat">
      <a:schemeClr val="lt1"/>
    </dgm:txFillClrLst>
    <dgm:txEffectClrLst/>
  </dgm:styleLbl>
  <dgm:styleLbl name="parChTrans1D1">
    <dgm:fillClrLst meth="repeat">
      <a:schemeClr val="accent4"/>
    </dgm:fillClrLst>
    <dgm:linClrLst meth="repeat">
      <a:schemeClr val="accent4"/>
    </dgm:linClrLst>
    <dgm:effectClrLst/>
    <dgm:txLinClrLst/>
    <dgm:txFillClrLst meth="repeat">
      <a:schemeClr val="tx1"/>
    </dgm:txFillClrLst>
    <dgm:txEffectClrLst/>
  </dgm:styleLbl>
  <dgm:styleLbl name="parChTrans1D2">
    <dgm:fillClrLst meth="repeat">
      <a:schemeClr val="accent4">
        <a:tint val="90000"/>
      </a:schemeClr>
    </dgm:fillClrLst>
    <dgm:linClrLst meth="repeat">
      <a:schemeClr val="accent5"/>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6"/>
    </dgm:linClrLst>
    <dgm:effectClrLst/>
    <dgm:txLinClrLst/>
    <dgm:txFillClrLst meth="repeat">
      <a:schemeClr val="tx1"/>
    </dgm:txFillClrLst>
    <dgm:txEffectClrLst/>
  </dgm:styleLbl>
  <dgm:styleLbl name="parChTrans1D4">
    <dgm:fillClrLst meth="repeat">
      <a:schemeClr val="accent4">
        <a:tint val="50000"/>
      </a:schemeClr>
    </dgm:fillClrLst>
    <dgm:linClrLst meth="repeat">
      <a:schemeClr val="accent1"/>
    </dgm:linClrLst>
    <dgm:effectClrLst/>
    <dgm:txLinClrLst/>
    <dgm:txFillClrLst meth="repeat">
      <a:schemeClr val="tx1"/>
    </dgm:txFillClrLst>
    <dgm:txEffectClrLst/>
  </dgm:styleLbl>
  <dgm:styleLbl name="fg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conFg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align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4"/>
    </dgm:linClrLst>
    <dgm:effectClrLst/>
    <dgm:txLinClrLst/>
    <dgm:txFillClrLst meth="repeat">
      <a:schemeClr val="dk1"/>
    </dgm:txFillClrLst>
    <dgm:txEffectClrLst/>
  </dgm:styleLbl>
  <dgm:styleLbl name="bg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solidFgAcc1">
    <dgm:fillClrLst meth="repeat">
      <a:schemeClr val="lt1"/>
    </dgm:fillClrLst>
    <dgm:linClrLst>
      <a:schemeClr val="accent4"/>
      <a:schemeClr val="accent5"/>
    </dgm:linClrLst>
    <dgm:effectClrLst/>
    <dgm:txLinClrLst/>
    <dgm:txFillClrLst meth="repeat">
      <a:schemeClr val="dk1"/>
    </dgm:txFillClrLst>
    <dgm:txEffectClrLst/>
  </dgm:styleLbl>
  <dgm:styleLbl name="solidAlignAcc1">
    <dgm:fillClrLst meth="repeat">
      <a:schemeClr val="lt1"/>
    </dgm:fillClrLst>
    <dgm:linClrLst>
      <a:schemeClr val="accent4"/>
      <a:schemeClr val="accent5"/>
    </dgm:linClrLst>
    <dgm:effectClrLst/>
    <dgm:txLinClrLst/>
    <dgm:txFillClrLst meth="repeat">
      <a:schemeClr val="dk1"/>
    </dgm:txFillClrLst>
    <dgm:txEffectClrLst/>
  </dgm:styleLbl>
  <dgm:styleLbl name="solidBgAcc1">
    <dgm:fillClrLst meth="repeat">
      <a:schemeClr val="lt1"/>
    </dgm:fillClrLst>
    <dgm:linClrLst>
      <a:schemeClr val="accent4"/>
      <a:schemeClr val="accent5"/>
    </dgm:linClrLst>
    <dgm:effectClrLst/>
    <dgm:txLinClrLst/>
    <dgm:txFillClrLst meth="repeat">
      <a:schemeClr val="dk1"/>
    </dgm:txFillClrLst>
    <dgm:txEffectClrLst/>
  </dgm:styleLbl>
  <dgm:styleLbl name="fgAccFollowNode1">
    <dgm:fillClrLst>
      <a:schemeClr val="accent4">
        <a:tint val="40000"/>
        <a:alpha val="90000"/>
      </a:schemeClr>
      <a:schemeClr val="accent5">
        <a:tint val="40000"/>
        <a:alpha val="90000"/>
      </a:schemeClr>
    </dgm:fillClrLst>
    <dgm:linClrLst>
      <a:schemeClr val="accent4">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4">
        <a:tint val="40000"/>
        <a:alpha val="90000"/>
      </a:schemeClr>
      <a:schemeClr val="accent5">
        <a:tint val="40000"/>
        <a:alpha val="90000"/>
      </a:schemeClr>
    </dgm:fillClrLst>
    <dgm:linClrLst>
      <a:schemeClr val="accent4">
        <a:tint val="40000"/>
        <a:alpha val="90000"/>
      </a:schemeClr>
      <a:schemeClr val="accent5">
        <a:tint val="40000"/>
        <a:alpha val="90000"/>
      </a:schemeClr>
    </dgm:linClrLst>
    <dgm:effectClrLst/>
    <dgm:txLinClrLst/>
    <dgm:txFillClrLst meth="repeat">
      <a:schemeClr val="dk1"/>
    </dgm:txFillClrLst>
    <dgm:txEffectClrLst/>
  </dgm:styleLbl>
  <dgm:styleLbl name="bgAccFollowNode1">
    <dgm:fillClrLst>
      <a:schemeClr val="accent4">
        <a:tint val="40000"/>
        <a:alpha val="90000"/>
      </a:schemeClr>
      <a:schemeClr val="accent5">
        <a:tint val="40000"/>
        <a:alpha val="90000"/>
      </a:schemeClr>
    </dgm:fillClrLst>
    <dgm:linClrLst>
      <a:schemeClr val="accent4">
        <a:tint val="40000"/>
        <a:alpha val="90000"/>
      </a:schemeClr>
      <a:schemeClr val="accent5">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3"/>
    </dgm:linClrLst>
    <dgm:effectClrLst/>
    <dgm:txLinClrLst/>
    <dgm:txFillClrLst meth="repeat">
      <a:schemeClr val="dk1"/>
    </dgm:txFillClrLst>
    <dgm:txEffectClrLst/>
  </dgm:styleLbl>
  <dgm:styleLbl name="fgAcc2">
    <dgm:fillClrLst meth="repeat">
      <a:schemeClr val="lt1">
        <a:alpha val="90000"/>
      </a:schemeClr>
    </dgm:fillClrLst>
    <dgm:linClrLst>
      <a:schemeClr val="accent5"/>
    </dgm:linClrLst>
    <dgm:effectClrLst/>
    <dgm:txLinClrLst/>
    <dgm:txFillClrLst meth="repeat">
      <a:schemeClr val="dk1"/>
    </dgm:txFillClrLst>
    <dgm:txEffectClrLst/>
  </dgm:styleLbl>
  <dgm:styleLbl name="fgAcc3">
    <dgm:fillClrLst meth="repeat">
      <a:schemeClr val="lt1">
        <a:alpha val="90000"/>
      </a:schemeClr>
    </dgm:fillClrLst>
    <dgm:linClrLst>
      <a:schemeClr val="accent6"/>
    </dgm:linClrLst>
    <dgm:effectClrLst/>
    <dgm:txLinClrLst/>
    <dgm:txFillClrLst meth="repeat">
      <a:schemeClr val="dk1"/>
    </dgm:txFillClrLst>
    <dgm:txEffectClrLst/>
  </dgm:styleLbl>
  <dgm:styleLbl name="fgAcc4">
    <dgm:fillClrLst meth="repeat">
      <a:schemeClr val="lt1">
        <a:alpha val="90000"/>
      </a:schemeClr>
    </dgm:fillClrLst>
    <dgm:linClrLst>
      <a:schemeClr val="accent1"/>
    </dgm:linClrLst>
    <dgm:effectClrLst/>
    <dgm:txLinClrLst/>
    <dgm:txFillClrLst meth="repeat">
      <a:schemeClr val="dk1"/>
    </dgm:txFillClrLst>
    <dgm:txEffectClrLst/>
  </dgm:styleLbl>
  <dgm:styleLbl name="bgShp">
    <dgm:fillClrLst meth="repeat">
      <a:schemeClr val="accent4">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4">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4">
        <a:tint val="50000"/>
        <a:alpha val="40000"/>
      </a:schemeClr>
    </dgm:fillClrLst>
    <dgm:linClrLst meth="repeat">
      <a:schemeClr val="accent4"/>
    </dgm:linClrLst>
    <dgm:effectClrLst/>
    <dgm:txLinClrLst/>
    <dgm:txFillClrLst meth="repeat">
      <a:schemeClr val="lt1"/>
    </dgm:txFillClrLst>
    <dgm:txEffectClrLst/>
  </dgm:styleLbl>
  <dgm:styleLbl name="fgShp">
    <dgm:fillClrLst meth="repeat">
      <a:schemeClr val="accent4">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47.xml><?xml version="1.0" encoding="utf-8"?>
<dgm:colorsDef xmlns:dgm="http://schemas.openxmlformats.org/drawingml/2006/diagram" xmlns:a="http://schemas.openxmlformats.org/drawingml/2006/main" uniqueId="urn:microsoft.com/office/officeart/2005/8/colors/colorful4">
  <dgm:title val=""/>
  <dgm:desc val=""/>
  <dgm:catLst>
    <dgm:cat type="colorful" pri="10400"/>
  </dgm:catLst>
  <dgm:styleLbl name="node0">
    <dgm:fillClrLst meth="repeat">
      <a:schemeClr val="accent3"/>
    </dgm:fillClrLst>
    <dgm:linClrLst meth="repeat">
      <a:schemeClr val="lt1"/>
    </dgm:linClrLst>
    <dgm:effectClrLst/>
    <dgm:txLinClrLst/>
    <dgm:txFillClrLst/>
    <dgm:txEffectClrLst/>
  </dgm:styleLbl>
  <dgm:styleLbl name="node1">
    <dgm:fillClrLst>
      <a:schemeClr val="accent4"/>
      <a:schemeClr val="accent5"/>
    </dgm:fillClrLst>
    <dgm:linClrLst meth="repeat">
      <a:schemeClr val="lt1"/>
    </dgm:linClrLst>
    <dgm:effectClrLst/>
    <dgm:txLinClrLst/>
    <dgm:txFillClrLst/>
    <dgm:txEffectClrLst/>
  </dgm:styleLbl>
  <dgm:styleLbl name="alignNode1">
    <dgm:fillClrLst>
      <a:schemeClr val="accent4"/>
      <a:schemeClr val="accent5"/>
    </dgm:fillClrLst>
    <dgm:linClrLst>
      <a:schemeClr val="accent4"/>
      <a:schemeClr val="accent5"/>
    </dgm:linClrLst>
    <dgm:effectClrLst/>
    <dgm:txLinClrLst/>
    <dgm:txFillClrLst/>
    <dgm:txEffectClrLst/>
  </dgm:styleLbl>
  <dgm:styleLbl name="lnNode1">
    <dgm:fillClrLst>
      <a:schemeClr val="accent4"/>
      <a:schemeClr val="accent5"/>
    </dgm:fillClrLst>
    <dgm:linClrLst meth="repeat">
      <a:schemeClr val="lt1"/>
    </dgm:linClrLst>
    <dgm:effectClrLst/>
    <dgm:txLinClrLst/>
    <dgm:txFillClrLst/>
    <dgm:txEffectClrLst/>
  </dgm:styleLbl>
  <dgm:styleLbl name="vennNode1">
    <dgm:fillClrLst>
      <a:schemeClr val="accent4">
        <a:alpha val="50000"/>
      </a:schemeClr>
      <a:schemeClr val="accent5">
        <a:alpha val="50000"/>
      </a:schemeClr>
    </dgm:fillClrLst>
    <dgm:linClrLst meth="repeat">
      <a:schemeClr val="lt1"/>
    </dgm:linClrLst>
    <dgm:effectClrLst/>
    <dgm:txLinClrLst/>
    <dgm:txFillClrLst/>
    <dgm:txEffectClrLst/>
  </dgm:styleLbl>
  <dgm:styleLbl name="node2">
    <dgm:fillClrLst>
      <a:schemeClr val="accent5"/>
    </dgm:fillClrLst>
    <dgm:linClrLst meth="repeat">
      <a:schemeClr val="lt1"/>
    </dgm:linClrLst>
    <dgm:effectClrLst/>
    <dgm:txLinClrLst/>
    <dgm:txFillClrLst/>
    <dgm:txEffectClrLst/>
  </dgm:styleLbl>
  <dgm:styleLbl name="node3">
    <dgm:fillClrLst>
      <a:schemeClr val="accent6"/>
    </dgm:fillClrLst>
    <dgm:linClrLst meth="repeat">
      <a:schemeClr val="lt1"/>
    </dgm:linClrLst>
    <dgm:effectClrLst/>
    <dgm:txLinClrLst/>
    <dgm:txFillClrLst/>
    <dgm:txEffectClrLst/>
  </dgm:styleLbl>
  <dgm:styleLbl name="node4">
    <dgm:fillClrLst>
      <a:schemeClr val="accent1"/>
    </dgm:fillClrLst>
    <dgm:linClrLst meth="repeat">
      <a:schemeClr val="lt1"/>
    </dgm:linClrLst>
    <dgm:effectClrLst/>
    <dgm:txLinClrLst/>
    <dgm:txFillClrLst/>
    <dgm:txEffectClrLst/>
  </dgm:styleLbl>
  <dgm:styleLbl name="fgImgPlace1">
    <dgm:fillClrLst>
      <a:schemeClr val="accent4">
        <a:tint val="50000"/>
      </a:schemeClr>
      <a:schemeClr val="accent5">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4">
        <a:tint val="50000"/>
      </a:schemeClr>
      <a:schemeClr val="accent5">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4">
        <a:tint val="50000"/>
      </a:schemeClr>
      <a:schemeClr val="accent5">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4"/>
      <a:schemeClr val="accent5"/>
    </dgm:fillClrLst>
    <dgm:linClrLst meth="repeat">
      <a:schemeClr val="lt1"/>
    </dgm:linClrLst>
    <dgm:effectClrLst/>
    <dgm:txLinClrLst/>
    <dgm:txFillClrLst/>
    <dgm:txEffectClrLst/>
  </dgm:styleLbl>
  <dgm:styleLbl name="fgSibTrans2D1">
    <dgm:fillClrLst>
      <a:schemeClr val="accent4"/>
      <a:schemeClr val="accent5"/>
    </dgm:fillClrLst>
    <dgm:linClrLst meth="repeat">
      <a:schemeClr val="lt1"/>
    </dgm:linClrLst>
    <dgm:effectClrLst/>
    <dgm:txLinClrLst/>
    <dgm:txFillClrLst meth="repeat">
      <a:schemeClr val="lt1"/>
    </dgm:txFillClrLst>
    <dgm:txEffectClrLst/>
  </dgm:styleLbl>
  <dgm:styleLbl name="bgSibTrans2D1">
    <dgm:fillClrLst>
      <a:schemeClr val="accent4"/>
      <a:schemeClr val="accent5"/>
    </dgm:fillClrLst>
    <dgm:linClrLst meth="repeat">
      <a:schemeClr val="lt1"/>
    </dgm:linClrLst>
    <dgm:effectClrLst/>
    <dgm:txLinClrLst/>
    <dgm:txFillClrLst meth="repeat">
      <a:schemeClr val="lt1"/>
    </dgm:txFillClrLst>
    <dgm:txEffectClrLst/>
  </dgm:styleLbl>
  <dgm:styleLbl name="sibTrans1D1">
    <dgm:fillClrLst/>
    <dgm:linClrLst>
      <a:schemeClr val="accent4"/>
      <a:schemeClr val="accent5"/>
    </dgm:linClrLst>
    <dgm:effectClrLst/>
    <dgm:txLinClrLst/>
    <dgm:txFillClrLst meth="repeat">
      <a:schemeClr val="tx1"/>
    </dgm:txFillClrLst>
    <dgm:txEffectClrLst/>
  </dgm:styleLbl>
  <dgm:styleLbl name="callout">
    <dgm:fillClrLst meth="repeat">
      <a:schemeClr val="accent4"/>
    </dgm:fillClrLst>
    <dgm:linClrLst meth="repeat">
      <a:schemeClr val="accent4">
        <a:tint val="50000"/>
      </a:schemeClr>
    </dgm:linClrLst>
    <dgm:effectClrLst/>
    <dgm:txLinClrLst/>
    <dgm:txFillClrLst meth="repeat">
      <a:schemeClr val="tx1"/>
    </dgm:txFillClrLst>
    <dgm:txEffectClrLst/>
  </dgm:styleLbl>
  <dgm:styleLbl name="asst0">
    <dgm:fillClrLst meth="repeat">
      <a:schemeClr val="accent4"/>
    </dgm:fillClrLst>
    <dgm:linClrLst meth="repeat">
      <a:schemeClr val="lt1">
        <a:shade val="80000"/>
      </a:schemeClr>
    </dgm:linClrLst>
    <dgm:effectClrLst/>
    <dgm:txLinClrLst/>
    <dgm:txFillClrLst/>
    <dgm:txEffectClrLst/>
  </dgm:styleLbl>
  <dgm:styleLbl name="asst1">
    <dgm:fillClrLst meth="repeat">
      <a:schemeClr val="accent5"/>
    </dgm:fillClrLst>
    <dgm:linClrLst meth="repeat">
      <a:schemeClr val="lt1">
        <a:shade val="80000"/>
      </a:schemeClr>
    </dgm:linClrLst>
    <dgm:effectClrLst/>
    <dgm:txLinClrLst/>
    <dgm:txFillClrLst/>
    <dgm:txEffectClrLst/>
  </dgm:styleLbl>
  <dgm:styleLbl name="asst2">
    <dgm:fillClrLst>
      <a:schemeClr val="accent6"/>
    </dgm:fillClrLst>
    <dgm:linClrLst meth="repeat">
      <a:schemeClr val="lt1"/>
    </dgm:linClrLst>
    <dgm:effectClrLst/>
    <dgm:txLinClrLst/>
    <dgm:txFillClrLst/>
    <dgm:txEffectClrLst/>
  </dgm:styleLbl>
  <dgm:styleLbl name="asst3">
    <dgm:fillClrLst>
      <a:schemeClr val="accent1"/>
    </dgm:fillClrLst>
    <dgm:linClrLst meth="repeat">
      <a:schemeClr val="lt1"/>
    </dgm:linClrLst>
    <dgm:effectClrLst/>
    <dgm:txLinClrLst/>
    <dgm:txFillClrLst/>
    <dgm:txEffectClrLst/>
  </dgm:styleLbl>
  <dgm:styleLbl name="asst4">
    <dgm:fillClrLst>
      <a:schemeClr val="accent2"/>
    </dgm:fillClrLst>
    <dgm:linClrLst meth="repeat">
      <a:schemeClr val="lt1"/>
    </dgm:linClrLst>
    <dgm:effectClrLst/>
    <dgm:txLinClrLst/>
    <dgm:txFillClrLst/>
    <dgm:txEffectClrLst/>
  </dgm:styleLbl>
  <dgm:styleLbl name="parChTrans2D1">
    <dgm:fillClrLst meth="repeat">
      <a:schemeClr val="accent4"/>
    </dgm:fillClrLst>
    <dgm:linClrLst meth="repeat">
      <a:schemeClr val="lt1"/>
    </dgm:linClrLst>
    <dgm:effectClrLst/>
    <dgm:txLinClrLst/>
    <dgm:txFillClrLst meth="repeat">
      <a:schemeClr val="lt1"/>
    </dgm:txFillClrLst>
    <dgm:txEffectClrLst/>
  </dgm:styleLbl>
  <dgm:styleLbl name="parChTrans2D2">
    <dgm:fillClrLst meth="repeat">
      <a:schemeClr val="accent5"/>
    </dgm:fillClrLst>
    <dgm:linClrLst meth="repeat">
      <a:schemeClr val="lt1"/>
    </dgm:linClrLst>
    <dgm:effectClrLst/>
    <dgm:txLinClrLst/>
    <dgm:txFillClrLst/>
    <dgm:txEffectClrLst/>
  </dgm:styleLbl>
  <dgm:styleLbl name="parChTrans2D3">
    <dgm:fillClrLst meth="repeat">
      <a:schemeClr val="accent5"/>
    </dgm:fillClrLst>
    <dgm:linClrLst meth="repeat">
      <a:schemeClr val="lt1"/>
    </dgm:linClrLst>
    <dgm:effectClrLst/>
    <dgm:txLinClrLst/>
    <dgm:txFillClrLst/>
    <dgm:txEffectClrLst/>
  </dgm:styleLbl>
  <dgm:styleLbl name="parChTrans2D4">
    <dgm:fillClrLst meth="repeat">
      <a:schemeClr val="accent6"/>
    </dgm:fillClrLst>
    <dgm:linClrLst meth="repeat">
      <a:schemeClr val="lt1"/>
    </dgm:linClrLst>
    <dgm:effectClrLst/>
    <dgm:txLinClrLst/>
    <dgm:txFillClrLst meth="repeat">
      <a:schemeClr val="lt1"/>
    </dgm:txFillClrLst>
    <dgm:txEffectClrLst/>
  </dgm:styleLbl>
  <dgm:styleLbl name="parChTrans1D1">
    <dgm:fillClrLst meth="repeat">
      <a:schemeClr val="accent4"/>
    </dgm:fillClrLst>
    <dgm:linClrLst meth="repeat">
      <a:schemeClr val="accent4"/>
    </dgm:linClrLst>
    <dgm:effectClrLst/>
    <dgm:txLinClrLst/>
    <dgm:txFillClrLst meth="repeat">
      <a:schemeClr val="tx1"/>
    </dgm:txFillClrLst>
    <dgm:txEffectClrLst/>
  </dgm:styleLbl>
  <dgm:styleLbl name="parChTrans1D2">
    <dgm:fillClrLst meth="repeat">
      <a:schemeClr val="accent4">
        <a:tint val="90000"/>
      </a:schemeClr>
    </dgm:fillClrLst>
    <dgm:linClrLst meth="repeat">
      <a:schemeClr val="accent5"/>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6"/>
    </dgm:linClrLst>
    <dgm:effectClrLst/>
    <dgm:txLinClrLst/>
    <dgm:txFillClrLst meth="repeat">
      <a:schemeClr val="tx1"/>
    </dgm:txFillClrLst>
    <dgm:txEffectClrLst/>
  </dgm:styleLbl>
  <dgm:styleLbl name="parChTrans1D4">
    <dgm:fillClrLst meth="repeat">
      <a:schemeClr val="accent4">
        <a:tint val="50000"/>
      </a:schemeClr>
    </dgm:fillClrLst>
    <dgm:linClrLst meth="repeat">
      <a:schemeClr val="accent1"/>
    </dgm:linClrLst>
    <dgm:effectClrLst/>
    <dgm:txLinClrLst/>
    <dgm:txFillClrLst meth="repeat">
      <a:schemeClr val="tx1"/>
    </dgm:txFillClrLst>
    <dgm:txEffectClrLst/>
  </dgm:styleLbl>
  <dgm:styleLbl name="fg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conFg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align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4"/>
    </dgm:linClrLst>
    <dgm:effectClrLst/>
    <dgm:txLinClrLst/>
    <dgm:txFillClrLst meth="repeat">
      <a:schemeClr val="dk1"/>
    </dgm:txFillClrLst>
    <dgm:txEffectClrLst/>
  </dgm:styleLbl>
  <dgm:styleLbl name="bg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solidFgAcc1">
    <dgm:fillClrLst meth="repeat">
      <a:schemeClr val="lt1"/>
    </dgm:fillClrLst>
    <dgm:linClrLst>
      <a:schemeClr val="accent4"/>
      <a:schemeClr val="accent5"/>
    </dgm:linClrLst>
    <dgm:effectClrLst/>
    <dgm:txLinClrLst/>
    <dgm:txFillClrLst meth="repeat">
      <a:schemeClr val="dk1"/>
    </dgm:txFillClrLst>
    <dgm:txEffectClrLst/>
  </dgm:styleLbl>
  <dgm:styleLbl name="solidAlignAcc1">
    <dgm:fillClrLst meth="repeat">
      <a:schemeClr val="lt1"/>
    </dgm:fillClrLst>
    <dgm:linClrLst>
      <a:schemeClr val="accent4"/>
      <a:schemeClr val="accent5"/>
    </dgm:linClrLst>
    <dgm:effectClrLst/>
    <dgm:txLinClrLst/>
    <dgm:txFillClrLst meth="repeat">
      <a:schemeClr val="dk1"/>
    </dgm:txFillClrLst>
    <dgm:txEffectClrLst/>
  </dgm:styleLbl>
  <dgm:styleLbl name="solidBgAcc1">
    <dgm:fillClrLst meth="repeat">
      <a:schemeClr val="lt1"/>
    </dgm:fillClrLst>
    <dgm:linClrLst>
      <a:schemeClr val="accent4"/>
      <a:schemeClr val="accent5"/>
    </dgm:linClrLst>
    <dgm:effectClrLst/>
    <dgm:txLinClrLst/>
    <dgm:txFillClrLst meth="repeat">
      <a:schemeClr val="dk1"/>
    </dgm:txFillClrLst>
    <dgm:txEffectClrLst/>
  </dgm:styleLbl>
  <dgm:styleLbl name="fgAccFollowNode1">
    <dgm:fillClrLst>
      <a:schemeClr val="accent4">
        <a:tint val="40000"/>
        <a:alpha val="90000"/>
      </a:schemeClr>
      <a:schemeClr val="accent5">
        <a:tint val="40000"/>
        <a:alpha val="90000"/>
      </a:schemeClr>
    </dgm:fillClrLst>
    <dgm:linClrLst>
      <a:schemeClr val="accent4">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4">
        <a:tint val="40000"/>
        <a:alpha val="90000"/>
      </a:schemeClr>
      <a:schemeClr val="accent5">
        <a:tint val="40000"/>
        <a:alpha val="90000"/>
      </a:schemeClr>
    </dgm:fillClrLst>
    <dgm:linClrLst>
      <a:schemeClr val="accent4">
        <a:tint val="40000"/>
        <a:alpha val="90000"/>
      </a:schemeClr>
      <a:schemeClr val="accent5">
        <a:tint val="40000"/>
        <a:alpha val="90000"/>
      </a:schemeClr>
    </dgm:linClrLst>
    <dgm:effectClrLst/>
    <dgm:txLinClrLst/>
    <dgm:txFillClrLst meth="repeat">
      <a:schemeClr val="dk1"/>
    </dgm:txFillClrLst>
    <dgm:txEffectClrLst/>
  </dgm:styleLbl>
  <dgm:styleLbl name="bgAccFollowNode1">
    <dgm:fillClrLst>
      <a:schemeClr val="accent4">
        <a:tint val="40000"/>
        <a:alpha val="90000"/>
      </a:schemeClr>
      <a:schemeClr val="accent5">
        <a:tint val="40000"/>
        <a:alpha val="90000"/>
      </a:schemeClr>
    </dgm:fillClrLst>
    <dgm:linClrLst>
      <a:schemeClr val="accent4">
        <a:tint val="40000"/>
        <a:alpha val="90000"/>
      </a:schemeClr>
      <a:schemeClr val="accent5">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3"/>
    </dgm:linClrLst>
    <dgm:effectClrLst/>
    <dgm:txLinClrLst/>
    <dgm:txFillClrLst meth="repeat">
      <a:schemeClr val="dk1"/>
    </dgm:txFillClrLst>
    <dgm:txEffectClrLst/>
  </dgm:styleLbl>
  <dgm:styleLbl name="fgAcc2">
    <dgm:fillClrLst meth="repeat">
      <a:schemeClr val="lt1">
        <a:alpha val="90000"/>
      </a:schemeClr>
    </dgm:fillClrLst>
    <dgm:linClrLst>
      <a:schemeClr val="accent5"/>
    </dgm:linClrLst>
    <dgm:effectClrLst/>
    <dgm:txLinClrLst/>
    <dgm:txFillClrLst meth="repeat">
      <a:schemeClr val="dk1"/>
    </dgm:txFillClrLst>
    <dgm:txEffectClrLst/>
  </dgm:styleLbl>
  <dgm:styleLbl name="fgAcc3">
    <dgm:fillClrLst meth="repeat">
      <a:schemeClr val="lt1">
        <a:alpha val="90000"/>
      </a:schemeClr>
    </dgm:fillClrLst>
    <dgm:linClrLst>
      <a:schemeClr val="accent6"/>
    </dgm:linClrLst>
    <dgm:effectClrLst/>
    <dgm:txLinClrLst/>
    <dgm:txFillClrLst meth="repeat">
      <a:schemeClr val="dk1"/>
    </dgm:txFillClrLst>
    <dgm:txEffectClrLst/>
  </dgm:styleLbl>
  <dgm:styleLbl name="fgAcc4">
    <dgm:fillClrLst meth="repeat">
      <a:schemeClr val="lt1">
        <a:alpha val="90000"/>
      </a:schemeClr>
    </dgm:fillClrLst>
    <dgm:linClrLst>
      <a:schemeClr val="accent1"/>
    </dgm:linClrLst>
    <dgm:effectClrLst/>
    <dgm:txLinClrLst/>
    <dgm:txFillClrLst meth="repeat">
      <a:schemeClr val="dk1"/>
    </dgm:txFillClrLst>
    <dgm:txEffectClrLst/>
  </dgm:styleLbl>
  <dgm:styleLbl name="bgShp">
    <dgm:fillClrLst meth="repeat">
      <a:schemeClr val="accent4">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4">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4">
        <a:tint val="50000"/>
        <a:alpha val="40000"/>
      </a:schemeClr>
    </dgm:fillClrLst>
    <dgm:linClrLst meth="repeat">
      <a:schemeClr val="accent4"/>
    </dgm:linClrLst>
    <dgm:effectClrLst/>
    <dgm:txLinClrLst/>
    <dgm:txFillClrLst meth="repeat">
      <a:schemeClr val="lt1"/>
    </dgm:txFillClrLst>
    <dgm:txEffectClrLst/>
  </dgm:styleLbl>
  <dgm:styleLbl name="fgShp">
    <dgm:fillClrLst meth="repeat">
      <a:schemeClr val="accent4">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48.xml><?xml version="1.0" encoding="utf-8"?>
<dgm:colorsDef xmlns:dgm="http://schemas.openxmlformats.org/drawingml/2006/diagram" xmlns:a="http://schemas.openxmlformats.org/drawingml/2006/main" uniqueId="urn:microsoft.com/office/officeart/2005/8/colors/colorful4">
  <dgm:title val=""/>
  <dgm:desc val=""/>
  <dgm:catLst>
    <dgm:cat type="colorful" pri="10400"/>
  </dgm:catLst>
  <dgm:styleLbl name="node0">
    <dgm:fillClrLst meth="repeat">
      <a:schemeClr val="accent3"/>
    </dgm:fillClrLst>
    <dgm:linClrLst meth="repeat">
      <a:schemeClr val="lt1"/>
    </dgm:linClrLst>
    <dgm:effectClrLst/>
    <dgm:txLinClrLst/>
    <dgm:txFillClrLst/>
    <dgm:txEffectClrLst/>
  </dgm:styleLbl>
  <dgm:styleLbl name="node1">
    <dgm:fillClrLst>
      <a:schemeClr val="accent4"/>
      <a:schemeClr val="accent5"/>
    </dgm:fillClrLst>
    <dgm:linClrLst meth="repeat">
      <a:schemeClr val="lt1"/>
    </dgm:linClrLst>
    <dgm:effectClrLst/>
    <dgm:txLinClrLst/>
    <dgm:txFillClrLst/>
    <dgm:txEffectClrLst/>
  </dgm:styleLbl>
  <dgm:styleLbl name="alignNode1">
    <dgm:fillClrLst>
      <a:schemeClr val="accent4"/>
      <a:schemeClr val="accent5"/>
    </dgm:fillClrLst>
    <dgm:linClrLst>
      <a:schemeClr val="accent4"/>
      <a:schemeClr val="accent5"/>
    </dgm:linClrLst>
    <dgm:effectClrLst/>
    <dgm:txLinClrLst/>
    <dgm:txFillClrLst/>
    <dgm:txEffectClrLst/>
  </dgm:styleLbl>
  <dgm:styleLbl name="lnNode1">
    <dgm:fillClrLst>
      <a:schemeClr val="accent4"/>
      <a:schemeClr val="accent5"/>
    </dgm:fillClrLst>
    <dgm:linClrLst meth="repeat">
      <a:schemeClr val="lt1"/>
    </dgm:linClrLst>
    <dgm:effectClrLst/>
    <dgm:txLinClrLst/>
    <dgm:txFillClrLst/>
    <dgm:txEffectClrLst/>
  </dgm:styleLbl>
  <dgm:styleLbl name="vennNode1">
    <dgm:fillClrLst>
      <a:schemeClr val="accent4">
        <a:alpha val="50000"/>
      </a:schemeClr>
      <a:schemeClr val="accent5">
        <a:alpha val="50000"/>
      </a:schemeClr>
    </dgm:fillClrLst>
    <dgm:linClrLst meth="repeat">
      <a:schemeClr val="lt1"/>
    </dgm:linClrLst>
    <dgm:effectClrLst/>
    <dgm:txLinClrLst/>
    <dgm:txFillClrLst/>
    <dgm:txEffectClrLst/>
  </dgm:styleLbl>
  <dgm:styleLbl name="node2">
    <dgm:fillClrLst>
      <a:schemeClr val="accent5"/>
    </dgm:fillClrLst>
    <dgm:linClrLst meth="repeat">
      <a:schemeClr val="lt1"/>
    </dgm:linClrLst>
    <dgm:effectClrLst/>
    <dgm:txLinClrLst/>
    <dgm:txFillClrLst/>
    <dgm:txEffectClrLst/>
  </dgm:styleLbl>
  <dgm:styleLbl name="node3">
    <dgm:fillClrLst>
      <a:schemeClr val="accent6"/>
    </dgm:fillClrLst>
    <dgm:linClrLst meth="repeat">
      <a:schemeClr val="lt1"/>
    </dgm:linClrLst>
    <dgm:effectClrLst/>
    <dgm:txLinClrLst/>
    <dgm:txFillClrLst/>
    <dgm:txEffectClrLst/>
  </dgm:styleLbl>
  <dgm:styleLbl name="node4">
    <dgm:fillClrLst>
      <a:schemeClr val="accent1"/>
    </dgm:fillClrLst>
    <dgm:linClrLst meth="repeat">
      <a:schemeClr val="lt1"/>
    </dgm:linClrLst>
    <dgm:effectClrLst/>
    <dgm:txLinClrLst/>
    <dgm:txFillClrLst/>
    <dgm:txEffectClrLst/>
  </dgm:styleLbl>
  <dgm:styleLbl name="fgImgPlace1">
    <dgm:fillClrLst>
      <a:schemeClr val="accent4">
        <a:tint val="50000"/>
      </a:schemeClr>
      <a:schemeClr val="accent5">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4">
        <a:tint val="50000"/>
      </a:schemeClr>
      <a:schemeClr val="accent5">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4">
        <a:tint val="50000"/>
      </a:schemeClr>
      <a:schemeClr val="accent5">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4"/>
      <a:schemeClr val="accent5"/>
    </dgm:fillClrLst>
    <dgm:linClrLst meth="repeat">
      <a:schemeClr val="lt1"/>
    </dgm:linClrLst>
    <dgm:effectClrLst/>
    <dgm:txLinClrLst/>
    <dgm:txFillClrLst/>
    <dgm:txEffectClrLst/>
  </dgm:styleLbl>
  <dgm:styleLbl name="fgSibTrans2D1">
    <dgm:fillClrLst>
      <a:schemeClr val="accent4"/>
      <a:schemeClr val="accent5"/>
    </dgm:fillClrLst>
    <dgm:linClrLst meth="repeat">
      <a:schemeClr val="lt1"/>
    </dgm:linClrLst>
    <dgm:effectClrLst/>
    <dgm:txLinClrLst/>
    <dgm:txFillClrLst meth="repeat">
      <a:schemeClr val="lt1"/>
    </dgm:txFillClrLst>
    <dgm:txEffectClrLst/>
  </dgm:styleLbl>
  <dgm:styleLbl name="bgSibTrans2D1">
    <dgm:fillClrLst>
      <a:schemeClr val="accent4"/>
      <a:schemeClr val="accent5"/>
    </dgm:fillClrLst>
    <dgm:linClrLst meth="repeat">
      <a:schemeClr val="lt1"/>
    </dgm:linClrLst>
    <dgm:effectClrLst/>
    <dgm:txLinClrLst/>
    <dgm:txFillClrLst meth="repeat">
      <a:schemeClr val="lt1"/>
    </dgm:txFillClrLst>
    <dgm:txEffectClrLst/>
  </dgm:styleLbl>
  <dgm:styleLbl name="sibTrans1D1">
    <dgm:fillClrLst/>
    <dgm:linClrLst>
      <a:schemeClr val="accent4"/>
      <a:schemeClr val="accent5"/>
    </dgm:linClrLst>
    <dgm:effectClrLst/>
    <dgm:txLinClrLst/>
    <dgm:txFillClrLst meth="repeat">
      <a:schemeClr val="tx1"/>
    </dgm:txFillClrLst>
    <dgm:txEffectClrLst/>
  </dgm:styleLbl>
  <dgm:styleLbl name="callout">
    <dgm:fillClrLst meth="repeat">
      <a:schemeClr val="accent4"/>
    </dgm:fillClrLst>
    <dgm:linClrLst meth="repeat">
      <a:schemeClr val="accent4">
        <a:tint val="50000"/>
      </a:schemeClr>
    </dgm:linClrLst>
    <dgm:effectClrLst/>
    <dgm:txLinClrLst/>
    <dgm:txFillClrLst meth="repeat">
      <a:schemeClr val="tx1"/>
    </dgm:txFillClrLst>
    <dgm:txEffectClrLst/>
  </dgm:styleLbl>
  <dgm:styleLbl name="asst0">
    <dgm:fillClrLst meth="repeat">
      <a:schemeClr val="accent4"/>
    </dgm:fillClrLst>
    <dgm:linClrLst meth="repeat">
      <a:schemeClr val="lt1">
        <a:shade val="80000"/>
      </a:schemeClr>
    </dgm:linClrLst>
    <dgm:effectClrLst/>
    <dgm:txLinClrLst/>
    <dgm:txFillClrLst/>
    <dgm:txEffectClrLst/>
  </dgm:styleLbl>
  <dgm:styleLbl name="asst1">
    <dgm:fillClrLst meth="repeat">
      <a:schemeClr val="accent5"/>
    </dgm:fillClrLst>
    <dgm:linClrLst meth="repeat">
      <a:schemeClr val="lt1">
        <a:shade val="80000"/>
      </a:schemeClr>
    </dgm:linClrLst>
    <dgm:effectClrLst/>
    <dgm:txLinClrLst/>
    <dgm:txFillClrLst/>
    <dgm:txEffectClrLst/>
  </dgm:styleLbl>
  <dgm:styleLbl name="asst2">
    <dgm:fillClrLst>
      <a:schemeClr val="accent6"/>
    </dgm:fillClrLst>
    <dgm:linClrLst meth="repeat">
      <a:schemeClr val="lt1"/>
    </dgm:linClrLst>
    <dgm:effectClrLst/>
    <dgm:txLinClrLst/>
    <dgm:txFillClrLst/>
    <dgm:txEffectClrLst/>
  </dgm:styleLbl>
  <dgm:styleLbl name="asst3">
    <dgm:fillClrLst>
      <a:schemeClr val="accent1"/>
    </dgm:fillClrLst>
    <dgm:linClrLst meth="repeat">
      <a:schemeClr val="lt1"/>
    </dgm:linClrLst>
    <dgm:effectClrLst/>
    <dgm:txLinClrLst/>
    <dgm:txFillClrLst/>
    <dgm:txEffectClrLst/>
  </dgm:styleLbl>
  <dgm:styleLbl name="asst4">
    <dgm:fillClrLst>
      <a:schemeClr val="accent2"/>
    </dgm:fillClrLst>
    <dgm:linClrLst meth="repeat">
      <a:schemeClr val="lt1"/>
    </dgm:linClrLst>
    <dgm:effectClrLst/>
    <dgm:txLinClrLst/>
    <dgm:txFillClrLst/>
    <dgm:txEffectClrLst/>
  </dgm:styleLbl>
  <dgm:styleLbl name="parChTrans2D1">
    <dgm:fillClrLst meth="repeat">
      <a:schemeClr val="accent4"/>
    </dgm:fillClrLst>
    <dgm:linClrLst meth="repeat">
      <a:schemeClr val="lt1"/>
    </dgm:linClrLst>
    <dgm:effectClrLst/>
    <dgm:txLinClrLst/>
    <dgm:txFillClrLst meth="repeat">
      <a:schemeClr val="lt1"/>
    </dgm:txFillClrLst>
    <dgm:txEffectClrLst/>
  </dgm:styleLbl>
  <dgm:styleLbl name="parChTrans2D2">
    <dgm:fillClrLst meth="repeat">
      <a:schemeClr val="accent5"/>
    </dgm:fillClrLst>
    <dgm:linClrLst meth="repeat">
      <a:schemeClr val="lt1"/>
    </dgm:linClrLst>
    <dgm:effectClrLst/>
    <dgm:txLinClrLst/>
    <dgm:txFillClrLst/>
    <dgm:txEffectClrLst/>
  </dgm:styleLbl>
  <dgm:styleLbl name="parChTrans2D3">
    <dgm:fillClrLst meth="repeat">
      <a:schemeClr val="accent5"/>
    </dgm:fillClrLst>
    <dgm:linClrLst meth="repeat">
      <a:schemeClr val="lt1"/>
    </dgm:linClrLst>
    <dgm:effectClrLst/>
    <dgm:txLinClrLst/>
    <dgm:txFillClrLst/>
    <dgm:txEffectClrLst/>
  </dgm:styleLbl>
  <dgm:styleLbl name="parChTrans2D4">
    <dgm:fillClrLst meth="repeat">
      <a:schemeClr val="accent6"/>
    </dgm:fillClrLst>
    <dgm:linClrLst meth="repeat">
      <a:schemeClr val="lt1"/>
    </dgm:linClrLst>
    <dgm:effectClrLst/>
    <dgm:txLinClrLst/>
    <dgm:txFillClrLst meth="repeat">
      <a:schemeClr val="lt1"/>
    </dgm:txFillClrLst>
    <dgm:txEffectClrLst/>
  </dgm:styleLbl>
  <dgm:styleLbl name="parChTrans1D1">
    <dgm:fillClrLst meth="repeat">
      <a:schemeClr val="accent4"/>
    </dgm:fillClrLst>
    <dgm:linClrLst meth="repeat">
      <a:schemeClr val="accent4"/>
    </dgm:linClrLst>
    <dgm:effectClrLst/>
    <dgm:txLinClrLst/>
    <dgm:txFillClrLst meth="repeat">
      <a:schemeClr val="tx1"/>
    </dgm:txFillClrLst>
    <dgm:txEffectClrLst/>
  </dgm:styleLbl>
  <dgm:styleLbl name="parChTrans1D2">
    <dgm:fillClrLst meth="repeat">
      <a:schemeClr val="accent4">
        <a:tint val="90000"/>
      </a:schemeClr>
    </dgm:fillClrLst>
    <dgm:linClrLst meth="repeat">
      <a:schemeClr val="accent5"/>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6"/>
    </dgm:linClrLst>
    <dgm:effectClrLst/>
    <dgm:txLinClrLst/>
    <dgm:txFillClrLst meth="repeat">
      <a:schemeClr val="tx1"/>
    </dgm:txFillClrLst>
    <dgm:txEffectClrLst/>
  </dgm:styleLbl>
  <dgm:styleLbl name="parChTrans1D4">
    <dgm:fillClrLst meth="repeat">
      <a:schemeClr val="accent4">
        <a:tint val="50000"/>
      </a:schemeClr>
    </dgm:fillClrLst>
    <dgm:linClrLst meth="repeat">
      <a:schemeClr val="accent1"/>
    </dgm:linClrLst>
    <dgm:effectClrLst/>
    <dgm:txLinClrLst/>
    <dgm:txFillClrLst meth="repeat">
      <a:schemeClr val="tx1"/>
    </dgm:txFillClrLst>
    <dgm:txEffectClrLst/>
  </dgm:styleLbl>
  <dgm:styleLbl name="fg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conFg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align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4"/>
    </dgm:linClrLst>
    <dgm:effectClrLst/>
    <dgm:txLinClrLst/>
    <dgm:txFillClrLst meth="repeat">
      <a:schemeClr val="dk1"/>
    </dgm:txFillClrLst>
    <dgm:txEffectClrLst/>
  </dgm:styleLbl>
  <dgm:styleLbl name="bg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solidFgAcc1">
    <dgm:fillClrLst meth="repeat">
      <a:schemeClr val="lt1"/>
    </dgm:fillClrLst>
    <dgm:linClrLst>
      <a:schemeClr val="accent4"/>
      <a:schemeClr val="accent5"/>
    </dgm:linClrLst>
    <dgm:effectClrLst/>
    <dgm:txLinClrLst/>
    <dgm:txFillClrLst meth="repeat">
      <a:schemeClr val="dk1"/>
    </dgm:txFillClrLst>
    <dgm:txEffectClrLst/>
  </dgm:styleLbl>
  <dgm:styleLbl name="solidAlignAcc1">
    <dgm:fillClrLst meth="repeat">
      <a:schemeClr val="lt1"/>
    </dgm:fillClrLst>
    <dgm:linClrLst>
      <a:schemeClr val="accent4"/>
      <a:schemeClr val="accent5"/>
    </dgm:linClrLst>
    <dgm:effectClrLst/>
    <dgm:txLinClrLst/>
    <dgm:txFillClrLst meth="repeat">
      <a:schemeClr val="dk1"/>
    </dgm:txFillClrLst>
    <dgm:txEffectClrLst/>
  </dgm:styleLbl>
  <dgm:styleLbl name="solidBgAcc1">
    <dgm:fillClrLst meth="repeat">
      <a:schemeClr val="lt1"/>
    </dgm:fillClrLst>
    <dgm:linClrLst>
      <a:schemeClr val="accent4"/>
      <a:schemeClr val="accent5"/>
    </dgm:linClrLst>
    <dgm:effectClrLst/>
    <dgm:txLinClrLst/>
    <dgm:txFillClrLst meth="repeat">
      <a:schemeClr val="dk1"/>
    </dgm:txFillClrLst>
    <dgm:txEffectClrLst/>
  </dgm:styleLbl>
  <dgm:styleLbl name="fgAccFollowNode1">
    <dgm:fillClrLst>
      <a:schemeClr val="accent4">
        <a:tint val="40000"/>
        <a:alpha val="90000"/>
      </a:schemeClr>
      <a:schemeClr val="accent5">
        <a:tint val="40000"/>
        <a:alpha val="90000"/>
      </a:schemeClr>
    </dgm:fillClrLst>
    <dgm:linClrLst>
      <a:schemeClr val="accent4">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4">
        <a:tint val="40000"/>
        <a:alpha val="90000"/>
      </a:schemeClr>
      <a:schemeClr val="accent5">
        <a:tint val="40000"/>
        <a:alpha val="90000"/>
      </a:schemeClr>
    </dgm:fillClrLst>
    <dgm:linClrLst>
      <a:schemeClr val="accent4">
        <a:tint val="40000"/>
        <a:alpha val="90000"/>
      </a:schemeClr>
      <a:schemeClr val="accent5">
        <a:tint val="40000"/>
        <a:alpha val="90000"/>
      </a:schemeClr>
    </dgm:linClrLst>
    <dgm:effectClrLst/>
    <dgm:txLinClrLst/>
    <dgm:txFillClrLst meth="repeat">
      <a:schemeClr val="dk1"/>
    </dgm:txFillClrLst>
    <dgm:txEffectClrLst/>
  </dgm:styleLbl>
  <dgm:styleLbl name="bgAccFollowNode1">
    <dgm:fillClrLst>
      <a:schemeClr val="accent4">
        <a:tint val="40000"/>
        <a:alpha val="90000"/>
      </a:schemeClr>
      <a:schemeClr val="accent5">
        <a:tint val="40000"/>
        <a:alpha val="90000"/>
      </a:schemeClr>
    </dgm:fillClrLst>
    <dgm:linClrLst>
      <a:schemeClr val="accent4">
        <a:tint val="40000"/>
        <a:alpha val="90000"/>
      </a:schemeClr>
      <a:schemeClr val="accent5">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3"/>
    </dgm:linClrLst>
    <dgm:effectClrLst/>
    <dgm:txLinClrLst/>
    <dgm:txFillClrLst meth="repeat">
      <a:schemeClr val="dk1"/>
    </dgm:txFillClrLst>
    <dgm:txEffectClrLst/>
  </dgm:styleLbl>
  <dgm:styleLbl name="fgAcc2">
    <dgm:fillClrLst meth="repeat">
      <a:schemeClr val="lt1">
        <a:alpha val="90000"/>
      </a:schemeClr>
    </dgm:fillClrLst>
    <dgm:linClrLst>
      <a:schemeClr val="accent5"/>
    </dgm:linClrLst>
    <dgm:effectClrLst/>
    <dgm:txLinClrLst/>
    <dgm:txFillClrLst meth="repeat">
      <a:schemeClr val="dk1"/>
    </dgm:txFillClrLst>
    <dgm:txEffectClrLst/>
  </dgm:styleLbl>
  <dgm:styleLbl name="fgAcc3">
    <dgm:fillClrLst meth="repeat">
      <a:schemeClr val="lt1">
        <a:alpha val="90000"/>
      </a:schemeClr>
    </dgm:fillClrLst>
    <dgm:linClrLst>
      <a:schemeClr val="accent6"/>
    </dgm:linClrLst>
    <dgm:effectClrLst/>
    <dgm:txLinClrLst/>
    <dgm:txFillClrLst meth="repeat">
      <a:schemeClr val="dk1"/>
    </dgm:txFillClrLst>
    <dgm:txEffectClrLst/>
  </dgm:styleLbl>
  <dgm:styleLbl name="fgAcc4">
    <dgm:fillClrLst meth="repeat">
      <a:schemeClr val="lt1">
        <a:alpha val="90000"/>
      </a:schemeClr>
    </dgm:fillClrLst>
    <dgm:linClrLst>
      <a:schemeClr val="accent1"/>
    </dgm:linClrLst>
    <dgm:effectClrLst/>
    <dgm:txLinClrLst/>
    <dgm:txFillClrLst meth="repeat">
      <a:schemeClr val="dk1"/>
    </dgm:txFillClrLst>
    <dgm:txEffectClrLst/>
  </dgm:styleLbl>
  <dgm:styleLbl name="bgShp">
    <dgm:fillClrLst meth="repeat">
      <a:schemeClr val="accent4">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4">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4">
        <a:tint val="50000"/>
        <a:alpha val="40000"/>
      </a:schemeClr>
    </dgm:fillClrLst>
    <dgm:linClrLst meth="repeat">
      <a:schemeClr val="accent4"/>
    </dgm:linClrLst>
    <dgm:effectClrLst/>
    <dgm:txLinClrLst/>
    <dgm:txFillClrLst meth="repeat">
      <a:schemeClr val="lt1"/>
    </dgm:txFillClrLst>
    <dgm:txEffectClrLst/>
  </dgm:styleLbl>
  <dgm:styleLbl name="fgShp">
    <dgm:fillClrLst meth="repeat">
      <a:schemeClr val="accent4">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49.xml><?xml version="1.0" encoding="utf-8"?>
<dgm:colorsDef xmlns:dgm="http://schemas.openxmlformats.org/drawingml/2006/diagram" xmlns:a="http://schemas.openxmlformats.org/drawingml/2006/main" uniqueId="urn:microsoft.com/office/officeart/2005/8/colors/colorful4">
  <dgm:title val=""/>
  <dgm:desc val=""/>
  <dgm:catLst>
    <dgm:cat type="colorful" pri="10400"/>
  </dgm:catLst>
  <dgm:styleLbl name="node0">
    <dgm:fillClrLst meth="repeat">
      <a:schemeClr val="accent3"/>
    </dgm:fillClrLst>
    <dgm:linClrLst meth="repeat">
      <a:schemeClr val="lt1"/>
    </dgm:linClrLst>
    <dgm:effectClrLst/>
    <dgm:txLinClrLst/>
    <dgm:txFillClrLst/>
    <dgm:txEffectClrLst/>
  </dgm:styleLbl>
  <dgm:styleLbl name="node1">
    <dgm:fillClrLst>
      <a:schemeClr val="accent4"/>
      <a:schemeClr val="accent5"/>
    </dgm:fillClrLst>
    <dgm:linClrLst meth="repeat">
      <a:schemeClr val="lt1"/>
    </dgm:linClrLst>
    <dgm:effectClrLst/>
    <dgm:txLinClrLst/>
    <dgm:txFillClrLst/>
    <dgm:txEffectClrLst/>
  </dgm:styleLbl>
  <dgm:styleLbl name="alignNode1">
    <dgm:fillClrLst>
      <a:schemeClr val="accent4"/>
      <a:schemeClr val="accent5"/>
    </dgm:fillClrLst>
    <dgm:linClrLst>
      <a:schemeClr val="accent4"/>
      <a:schemeClr val="accent5"/>
    </dgm:linClrLst>
    <dgm:effectClrLst/>
    <dgm:txLinClrLst/>
    <dgm:txFillClrLst/>
    <dgm:txEffectClrLst/>
  </dgm:styleLbl>
  <dgm:styleLbl name="lnNode1">
    <dgm:fillClrLst>
      <a:schemeClr val="accent4"/>
      <a:schemeClr val="accent5"/>
    </dgm:fillClrLst>
    <dgm:linClrLst meth="repeat">
      <a:schemeClr val="lt1"/>
    </dgm:linClrLst>
    <dgm:effectClrLst/>
    <dgm:txLinClrLst/>
    <dgm:txFillClrLst/>
    <dgm:txEffectClrLst/>
  </dgm:styleLbl>
  <dgm:styleLbl name="vennNode1">
    <dgm:fillClrLst>
      <a:schemeClr val="accent4">
        <a:alpha val="50000"/>
      </a:schemeClr>
      <a:schemeClr val="accent5">
        <a:alpha val="50000"/>
      </a:schemeClr>
    </dgm:fillClrLst>
    <dgm:linClrLst meth="repeat">
      <a:schemeClr val="lt1"/>
    </dgm:linClrLst>
    <dgm:effectClrLst/>
    <dgm:txLinClrLst/>
    <dgm:txFillClrLst/>
    <dgm:txEffectClrLst/>
  </dgm:styleLbl>
  <dgm:styleLbl name="node2">
    <dgm:fillClrLst>
      <a:schemeClr val="accent5"/>
    </dgm:fillClrLst>
    <dgm:linClrLst meth="repeat">
      <a:schemeClr val="lt1"/>
    </dgm:linClrLst>
    <dgm:effectClrLst/>
    <dgm:txLinClrLst/>
    <dgm:txFillClrLst/>
    <dgm:txEffectClrLst/>
  </dgm:styleLbl>
  <dgm:styleLbl name="node3">
    <dgm:fillClrLst>
      <a:schemeClr val="accent6"/>
    </dgm:fillClrLst>
    <dgm:linClrLst meth="repeat">
      <a:schemeClr val="lt1"/>
    </dgm:linClrLst>
    <dgm:effectClrLst/>
    <dgm:txLinClrLst/>
    <dgm:txFillClrLst/>
    <dgm:txEffectClrLst/>
  </dgm:styleLbl>
  <dgm:styleLbl name="node4">
    <dgm:fillClrLst>
      <a:schemeClr val="accent1"/>
    </dgm:fillClrLst>
    <dgm:linClrLst meth="repeat">
      <a:schemeClr val="lt1"/>
    </dgm:linClrLst>
    <dgm:effectClrLst/>
    <dgm:txLinClrLst/>
    <dgm:txFillClrLst/>
    <dgm:txEffectClrLst/>
  </dgm:styleLbl>
  <dgm:styleLbl name="fgImgPlace1">
    <dgm:fillClrLst>
      <a:schemeClr val="accent4">
        <a:tint val="50000"/>
      </a:schemeClr>
      <a:schemeClr val="accent5">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4">
        <a:tint val="50000"/>
      </a:schemeClr>
      <a:schemeClr val="accent5">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4">
        <a:tint val="50000"/>
      </a:schemeClr>
      <a:schemeClr val="accent5">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4"/>
      <a:schemeClr val="accent5"/>
    </dgm:fillClrLst>
    <dgm:linClrLst meth="repeat">
      <a:schemeClr val="lt1"/>
    </dgm:linClrLst>
    <dgm:effectClrLst/>
    <dgm:txLinClrLst/>
    <dgm:txFillClrLst/>
    <dgm:txEffectClrLst/>
  </dgm:styleLbl>
  <dgm:styleLbl name="fgSibTrans2D1">
    <dgm:fillClrLst>
      <a:schemeClr val="accent4"/>
      <a:schemeClr val="accent5"/>
    </dgm:fillClrLst>
    <dgm:linClrLst meth="repeat">
      <a:schemeClr val="lt1"/>
    </dgm:linClrLst>
    <dgm:effectClrLst/>
    <dgm:txLinClrLst/>
    <dgm:txFillClrLst meth="repeat">
      <a:schemeClr val="lt1"/>
    </dgm:txFillClrLst>
    <dgm:txEffectClrLst/>
  </dgm:styleLbl>
  <dgm:styleLbl name="bgSibTrans2D1">
    <dgm:fillClrLst>
      <a:schemeClr val="accent4"/>
      <a:schemeClr val="accent5"/>
    </dgm:fillClrLst>
    <dgm:linClrLst meth="repeat">
      <a:schemeClr val="lt1"/>
    </dgm:linClrLst>
    <dgm:effectClrLst/>
    <dgm:txLinClrLst/>
    <dgm:txFillClrLst meth="repeat">
      <a:schemeClr val="lt1"/>
    </dgm:txFillClrLst>
    <dgm:txEffectClrLst/>
  </dgm:styleLbl>
  <dgm:styleLbl name="sibTrans1D1">
    <dgm:fillClrLst/>
    <dgm:linClrLst>
      <a:schemeClr val="accent4"/>
      <a:schemeClr val="accent5"/>
    </dgm:linClrLst>
    <dgm:effectClrLst/>
    <dgm:txLinClrLst/>
    <dgm:txFillClrLst meth="repeat">
      <a:schemeClr val="tx1"/>
    </dgm:txFillClrLst>
    <dgm:txEffectClrLst/>
  </dgm:styleLbl>
  <dgm:styleLbl name="callout">
    <dgm:fillClrLst meth="repeat">
      <a:schemeClr val="accent4"/>
    </dgm:fillClrLst>
    <dgm:linClrLst meth="repeat">
      <a:schemeClr val="accent4">
        <a:tint val="50000"/>
      </a:schemeClr>
    </dgm:linClrLst>
    <dgm:effectClrLst/>
    <dgm:txLinClrLst/>
    <dgm:txFillClrLst meth="repeat">
      <a:schemeClr val="tx1"/>
    </dgm:txFillClrLst>
    <dgm:txEffectClrLst/>
  </dgm:styleLbl>
  <dgm:styleLbl name="asst0">
    <dgm:fillClrLst meth="repeat">
      <a:schemeClr val="accent4"/>
    </dgm:fillClrLst>
    <dgm:linClrLst meth="repeat">
      <a:schemeClr val="lt1">
        <a:shade val="80000"/>
      </a:schemeClr>
    </dgm:linClrLst>
    <dgm:effectClrLst/>
    <dgm:txLinClrLst/>
    <dgm:txFillClrLst/>
    <dgm:txEffectClrLst/>
  </dgm:styleLbl>
  <dgm:styleLbl name="asst1">
    <dgm:fillClrLst meth="repeat">
      <a:schemeClr val="accent5"/>
    </dgm:fillClrLst>
    <dgm:linClrLst meth="repeat">
      <a:schemeClr val="lt1">
        <a:shade val="80000"/>
      </a:schemeClr>
    </dgm:linClrLst>
    <dgm:effectClrLst/>
    <dgm:txLinClrLst/>
    <dgm:txFillClrLst/>
    <dgm:txEffectClrLst/>
  </dgm:styleLbl>
  <dgm:styleLbl name="asst2">
    <dgm:fillClrLst>
      <a:schemeClr val="accent6"/>
    </dgm:fillClrLst>
    <dgm:linClrLst meth="repeat">
      <a:schemeClr val="lt1"/>
    </dgm:linClrLst>
    <dgm:effectClrLst/>
    <dgm:txLinClrLst/>
    <dgm:txFillClrLst/>
    <dgm:txEffectClrLst/>
  </dgm:styleLbl>
  <dgm:styleLbl name="asst3">
    <dgm:fillClrLst>
      <a:schemeClr val="accent1"/>
    </dgm:fillClrLst>
    <dgm:linClrLst meth="repeat">
      <a:schemeClr val="lt1"/>
    </dgm:linClrLst>
    <dgm:effectClrLst/>
    <dgm:txLinClrLst/>
    <dgm:txFillClrLst/>
    <dgm:txEffectClrLst/>
  </dgm:styleLbl>
  <dgm:styleLbl name="asst4">
    <dgm:fillClrLst>
      <a:schemeClr val="accent2"/>
    </dgm:fillClrLst>
    <dgm:linClrLst meth="repeat">
      <a:schemeClr val="lt1"/>
    </dgm:linClrLst>
    <dgm:effectClrLst/>
    <dgm:txLinClrLst/>
    <dgm:txFillClrLst/>
    <dgm:txEffectClrLst/>
  </dgm:styleLbl>
  <dgm:styleLbl name="parChTrans2D1">
    <dgm:fillClrLst meth="repeat">
      <a:schemeClr val="accent4"/>
    </dgm:fillClrLst>
    <dgm:linClrLst meth="repeat">
      <a:schemeClr val="lt1"/>
    </dgm:linClrLst>
    <dgm:effectClrLst/>
    <dgm:txLinClrLst/>
    <dgm:txFillClrLst meth="repeat">
      <a:schemeClr val="lt1"/>
    </dgm:txFillClrLst>
    <dgm:txEffectClrLst/>
  </dgm:styleLbl>
  <dgm:styleLbl name="parChTrans2D2">
    <dgm:fillClrLst meth="repeat">
      <a:schemeClr val="accent5"/>
    </dgm:fillClrLst>
    <dgm:linClrLst meth="repeat">
      <a:schemeClr val="lt1"/>
    </dgm:linClrLst>
    <dgm:effectClrLst/>
    <dgm:txLinClrLst/>
    <dgm:txFillClrLst/>
    <dgm:txEffectClrLst/>
  </dgm:styleLbl>
  <dgm:styleLbl name="parChTrans2D3">
    <dgm:fillClrLst meth="repeat">
      <a:schemeClr val="accent5"/>
    </dgm:fillClrLst>
    <dgm:linClrLst meth="repeat">
      <a:schemeClr val="lt1"/>
    </dgm:linClrLst>
    <dgm:effectClrLst/>
    <dgm:txLinClrLst/>
    <dgm:txFillClrLst/>
    <dgm:txEffectClrLst/>
  </dgm:styleLbl>
  <dgm:styleLbl name="parChTrans2D4">
    <dgm:fillClrLst meth="repeat">
      <a:schemeClr val="accent6"/>
    </dgm:fillClrLst>
    <dgm:linClrLst meth="repeat">
      <a:schemeClr val="lt1"/>
    </dgm:linClrLst>
    <dgm:effectClrLst/>
    <dgm:txLinClrLst/>
    <dgm:txFillClrLst meth="repeat">
      <a:schemeClr val="lt1"/>
    </dgm:txFillClrLst>
    <dgm:txEffectClrLst/>
  </dgm:styleLbl>
  <dgm:styleLbl name="parChTrans1D1">
    <dgm:fillClrLst meth="repeat">
      <a:schemeClr val="accent4"/>
    </dgm:fillClrLst>
    <dgm:linClrLst meth="repeat">
      <a:schemeClr val="accent4"/>
    </dgm:linClrLst>
    <dgm:effectClrLst/>
    <dgm:txLinClrLst/>
    <dgm:txFillClrLst meth="repeat">
      <a:schemeClr val="tx1"/>
    </dgm:txFillClrLst>
    <dgm:txEffectClrLst/>
  </dgm:styleLbl>
  <dgm:styleLbl name="parChTrans1D2">
    <dgm:fillClrLst meth="repeat">
      <a:schemeClr val="accent4">
        <a:tint val="90000"/>
      </a:schemeClr>
    </dgm:fillClrLst>
    <dgm:linClrLst meth="repeat">
      <a:schemeClr val="accent5"/>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6"/>
    </dgm:linClrLst>
    <dgm:effectClrLst/>
    <dgm:txLinClrLst/>
    <dgm:txFillClrLst meth="repeat">
      <a:schemeClr val="tx1"/>
    </dgm:txFillClrLst>
    <dgm:txEffectClrLst/>
  </dgm:styleLbl>
  <dgm:styleLbl name="parChTrans1D4">
    <dgm:fillClrLst meth="repeat">
      <a:schemeClr val="accent4">
        <a:tint val="50000"/>
      </a:schemeClr>
    </dgm:fillClrLst>
    <dgm:linClrLst meth="repeat">
      <a:schemeClr val="accent1"/>
    </dgm:linClrLst>
    <dgm:effectClrLst/>
    <dgm:txLinClrLst/>
    <dgm:txFillClrLst meth="repeat">
      <a:schemeClr val="tx1"/>
    </dgm:txFillClrLst>
    <dgm:txEffectClrLst/>
  </dgm:styleLbl>
  <dgm:styleLbl name="fg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conFg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align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4"/>
    </dgm:linClrLst>
    <dgm:effectClrLst/>
    <dgm:txLinClrLst/>
    <dgm:txFillClrLst meth="repeat">
      <a:schemeClr val="dk1"/>
    </dgm:txFillClrLst>
    <dgm:txEffectClrLst/>
  </dgm:styleLbl>
  <dgm:styleLbl name="bg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solidFgAcc1">
    <dgm:fillClrLst meth="repeat">
      <a:schemeClr val="lt1"/>
    </dgm:fillClrLst>
    <dgm:linClrLst>
      <a:schemeClr val="accent4"/>
      <a:schemeClr val="accent5"/>
    </dgm:linClrLst>
    <dgm:effectClrLst/>
    <dgm:txLinClrLst/>
    <dgm:txFillClrLst meth="repeat">
      <a:schemeClr val="dk1"/>
    </dgm:txFillClrLst>
    <dgm:txEffectClrLst/>
  </dgm:styleLbl>
  <dgm:styleLbl name="solidAlignAcc1">
    <dgm:fillClrLst meth="repeat">
      <a:schemeClr val="lt1"/>
    </dgm:fillClrLst>
    <dgm:linClrLst>
      <a:schemeClr val="accent4"/>
      <a:schemeClr val="accent5"/>
    </dgm:linClrLst>
    <dgm:effectClrLst/>
    <dgm:txLinClrLst/>
    <dgm:txFillClrLst meth="repeat">
      <a:schemeClr val="dk1"/>
    </dgm:txFillClrLst>
    <dgm:txEffectClrLst/>
  </dgm:styleLbl>
  <dgm:styleLbl name="solidBgAcc1">
    <dgm:fillClrLst meth="repeat">
      <a:schemeClr val="lt1"/>
    </dgm:fillClrLst>
    <dgm:linClrLst>
      <a:schemeClr val="accent4"/>
      <a:schemeClr val="accent5"/>
    </dgm:linClrLst>
    <dgm:effectClrLst/>
    <dgm:txLinClrLst/>
    <dgm:txFillClrLst meth="repeat">
      <a:schemeClr val="dk1"/>
    </dgm:txFillClrLst>
    <dgm:txEffectClrLst/>
  </dgm:styleLbl>
  <dgm:styleLbl name="fgAccFollowNode1">
    <dgm:fillClrLst>
      <a:schemeClr val="accent4">
        <a:tint val="40000"/>
        <a:alpha val="90000"/>
      </a:schemeClr>
      <a:schemeClr val="accent5">
        <a:tint val="40000"/>
        <a:alpha val="90000"/>
      </a:schemeClr>
    </dgm:fillClrLst>
    <dgm:linClrLst>
      <a:schemeClr val="accent4">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4">
        <a:tint val="40000"/>
        <a:alpha val="90000"/>
      </a:schemeClr>
      <a:schemeClr val="accent5">
        <a:tint val="40000"/>
        <a:alpha val="90000"/>
      </a:schemeClr>
    </dgm:fillClrLst>
    <dgm:linClrLst>
      <a:schemeClr val="accent4">
        <a:tint val="40000"/>
        <a:alpha val="90000"/>
      </a:schemeClr>
      <a:schemeClr val="accent5">
        <a:tint val="40000"/>
        <a:alpha val="90000"/>
      </a:schemeClr>
    </dgm:linClrLst>
    <dgm:effectClrLst/>
    <dgm:txLinClrLst/>
    <dgm:txFillClrLst meth="repeat">
      <a:schemeClr val="dk1"/>
    </dgm:txFillClrLst>
    <dgm:txEffectClrLst/>
  </dgm:styleLbl>
  <dgm:styleLbl name="bgAccFollowNode1">
    <dgm:fillClrLst>
      <a:schemeClr val="accent4">
        <a:tint val="40000"/>
        <a:alpha val="90000"/>
      </a:schemeClr>
      <a:schemeClr val="accent5">
        <a:tint val="40000"/>
        <a:alpha val="90000"/>
      </a:schemeClr>
    </dgm:fillClrLst>
    <dgm:linClrLst>
      <a:schemeClr val="accent4">
        <a:tint val="40000"/>
        <a:alpha val="90000"/>
      </a:schemeClr>
      <a:schemeClr val="accent5">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3"/>
    </dgm:linClrLst>
    <dgm:effectClrLst/>
    <dgm:txLinClrLst/>
    <dgm:txFillClrLst meth="repeat">
      <a:schemeClr val="dk1"/>
    </dgm:txFillClrLst>
    <dgm:txEffectClrLst/>
  </dgm:styleLbl>
  <dgm:styleLbl name="fgAcc2">
    <dgm:fillClrLst meth="repeat">
      <a:schemeClr val="lt1">
        <a:alpha val="90000"/>
      </a:schemeClr>
    </dgm:fillClrLst>
    <dgm:linClrLst>
      <a:schemeClr val="accent5"/>
    </dgm:linClrLst>
    <dgm:effectClrLst/>
    <dgm:txLinClrLst/>
    <dgm:txFillClrLst meth="repeat">
      <a:schemeClr val="dk1"/>
    </dgm:txFillClrLst>
    <dgm:txEffectClrLst/>
  </dgm:styleLbl>
  <dgm:styleLbl name="fgAcc3">
    <dgm:fillClrLst meth="repeat">
      <a:schemeClr val="lt1">
        <a:alpha val="90000"/>
      </a:schemeClr>
    </dgm:fillClrLst>
    <dgm:linClrLst>
      <a:schemeClr val="accent6"/>
    </dgm:linClrLst>
    <dgm:effectClrLst/>
    <dgm:txLinClrLst/>
    <dgm:txFillClrLst meth="repeat">
      <a:schemeClr val="dk1"/>
    </dgm:txFillClrLst>
    <dgm:txEffectClrLst/>
  </dgm:styleLbl>
  <dgm:styleLbl name="fgAcc4">
    <dgm:fillClrLst meth="repeat">
      <a:schemeClr val="lt1">
        <a:alpha val="90000"/>
      </a:schemeClr>
    </dgm:fillClrLst>
    <dgm:linClrLst>
      <a:schemeClr val="accent1"/>
    </dgm:linClrLst>
    <dgm:effectClrLst/>
    <dgm:txLinClrLst/>
    <dgm:txFillClrLst meth="repeat">
      <a:schemeClr val="dk1"/>
    </dgm:txFillClrLst>
    <dgm:txEffectClrLst/>
  </dgm:styleLbl>
  <dgm:styleLbl name="bgShp">
    <dgm:fillClrLst meth="repeat">
      <a:schemeClr val="accent4">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4">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4">
        <a:tint val="50000"/>
        <a:alpha val="40000"/>
      </a:schemeClr>
    </dgm:fillClrLst>
    <dgm:linClrLst meth="repeat">
      <a:schemeClr val="accent4"/>
    </dgm:linClrLst>
    <dgm:effectClrLst/>
    <dgm:txLinClrLst/>
    <dgm:txFillClrLst meth="repeat">
      <a:schemeClr val="lt1"/>
    </dgm:txFillClrLst>
    <dgm:txEffectClrLst/>
  </dgm:styleLbl>
  <dgm:styleLbl name="fgShp">
    <dgm:fillClrLst meth="repeat">
      <a:schemeClr val="accent4">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5.xml><?xml version="1.0" encoding="utf-8"?>
<dgm:colorsDef xmlns:dgm="http://schemas.openxmlformats.org/drawingml/2006/diagram" xmlns:a="http://schemas.openxmlformats.org/drawingml/2006/main" uniqueId="urn:microsoft.com/office/officeart/2005/8/colors/colorful1">
  <dgm:title val=""/>
  <dgm:desc val=""/>
  <dgm:catLst>
    <dgm:cat type="colorful" pri="10100"/>
  </dgm:catLst>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50.xml><?xml version="1.0" encoding="utf-8"?>
<dgm:colorsDef xmlns:dgm="http://schemas.openxmlformats.org/drawingml/2006/diagram" xmlns:a="http://schemas.openxmlformats.org/drawingml/2006/main" uniqueId="urn:microsoft.com/office/officeart/2005/8/colors/colorful4">
  <dgm:title val=""/>
  <dgm:desc val=""/>
  <dgm:catLst>
    <dgm:cat type="colorful" pri="10400"/>
  </dgm:catLst>
  <dgm:styleLbl name="node0">
    <dgm:fillClrLst meth="repeat">
      <a:schemeClr val="accent3"/>
    </dgm:fillClrLst>
    <dgm:linClrLst meth="repeat">
      <a:schemeClr val="lt1"/>
    </dgm:linClrLst>
    <dgm:effectClrLst/>
    <dgm:txLinClrLst/>
    <dgm:txFillClrLst/>
    <dgm:txEffectClrLst/>
  </dgm:styleLbl>
  <dgm:styleLbl name="node1">
    <dgm:fillClrLst>
      <a:schemeClr val="accent4"/>
      <a:schemeClr val="accent5"/>
    </dgm:fillClrLst>
    <dgm:linClrLst meth="repeat">
      <a:schemeClr val="lt1"/>
    </dgm:linClrLst>
    <dgm:effectClrLst/>
    <dgm:txLinClrLst/>
    <dgm:txFillClrLst/>
    <dgm:txEffectClrLst/>
  </dgm:styleLbl>
  <dgm:styleLbl name="alignNode1">
    <dgm:fillClrLst>
      <a:schemeClr val="accent4"/>
      <a:schemeClr val="accent5"/>
    </dgm:fillClrLst>
    <dgm:linClrLst>
      <a:schemeClr val="accent4"/>
      <a:schemeClr val="accent5"/>
    </dgm:linClrLst>
    <dgm:effectClrLst/>
    <dgm:txLinClrLst/>
    <dgm:txFillClrLst/>
    <dgm:txEffectClrLst/>
  </dgm:styleLbl>
  <dgm:styleLbl name="lnNode1">
    <dgm:fillClrLst>
      <a:schemeClr val="accent4"/>
      <a:schemeClr val="accent5"/>
    </dgm:fillClrLst>
    <dgm:linClrLst meth="repeat">
      <a:schemeClr val="lt1"/>
    </dgm:linClrLst>
    <dgm:effectClrLst/>
    <dgm:txLinClrLst/>
    <dgm:txFillClrLst/>
    <dgm:txEffectClrLst/>
  </dgm:styleLbl>
  <dgm:styleLbl name="vennNode1">
    <dgm:fillClrLst>
      <a:schemeClr val="accent4">
        <a:alpha val="50000"/>
      </a:schemeClr>
      <a:schemeClr val="accent5">
        <a:alpha val="50000"/>
      </a:schemeClr>
    </dgm:fillClrLst>
    <dgm:linClrLst meth="repeat">
      <a:schemeClr val="lt1"/>
    </dgm:linClrLst>
    <dgm:effectClrLst/>
    <dgm:txLinClrLst/>
    <dgm:txFillClrLst/>
    <dgm:txEffectClrLst/>
  </dgm:styleLbl>
  <dgm:styleLbl name="node2">
    <dgm:fillClrLst>
      <a:schemeClr val="accent5"/>
    </dgm:fillClrLst>
    <dgm:linClrLst meth="repeat">
      <a:schemeClr val="lt1"/>
    </dgm:linClrLst>
    <dgm:effectClrLst/>
    <dgm:txLinClrLst/>
    <dgm:txFillClrLst/>
    <dgm:txEffectClrLst/>
  </dgm:styleLbl>
  <dgm:styleLbl name="node3">
    <dgm:fillClrLst>
      <a:schemeClr val="accent6"/>
    </dgm:fillClrLst>
    <dgm:linClrLst meth="repeat">
      <a:schemeClr val="lt1"/>
    </dgm:linClrLst>
    <dgm:effectClrLst/>
    <dgm:txLinClrLst/>
    <dgm:txFillClrLst/>
    <dgm:txEffectClrLst/>
  </dgm:styleLbl>
  <dgm:styleLbl name="node4">
    <dgm:fillClrLst>
      <a:schemeClr val="accent1"/>
    </dgm:fillClrLst>
    <dgm:linClrLst meth="repeat">
      <a:schemeClr val="lt1"/>
    </dgm:linClrLst>
    <dgm:effectClrLst/>
    <dgm:txLinClrLst/>
    <dgm:txFillClrLst/>
    <dgm:txEffectClrLst/>
  </dgm:styleLbl>
  <dgm:styleLbl name="fgImgPlace1">
    <dgm:fillClrLst>
      <a:schemeClr val="accent4">
        <a:tint val="50000"/>
      </a:schemeClr>
      <a:schemeClr val="accent5">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4">
        <a:tint val="50000"/>
      </a:schemeClr>
      <a:schemeClr val="accent5">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4">
        <a:tint val="50000"/>
      </a:schemeClr>
      <a:schemeClr val="accent5">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4"/>
      <a:schemeClr val="accent5"/>
    </dgm:fillClrLst>
    <dgm:linClrLst meth="repeat">
      <a:schemeClr val="lt1"/>
    </dgm:linClrLst>
    <dgm:effectClrLst/>
    <dgm:txLinClrLst/>
    <dgm:txFillClrLst/>
    <dgm:txEffectClrLst/>
  </dgm:styleLbl>
  <dgm:styleLbl name="fgSibTrans2D1">
    <dgm:fillClrLst>
      <a:schemeClr val="accent4"/>
      <a:schemeClr val="accent5"/>
    </dgm:fillClrLst>
    <dgm:linClrLst meth="repeat">
      <a:schemeClr val="lt1"/>
    </dgm:linClrLst>
    <dgm:effectClrLst/>
    <dgm:txLinClrLst/>
    <dgm:txFillClrLst meth="repeat">
      <a:schemeClr val="lt1"/>
    </dgm:txFillClrLst>
    <dgm:txEffectClrLst/>
  </dgm:styleLbl>
  <dgm:styleLbl name="bgSibTrans2D1">
    <dgm:fillClrLst>
      <a:schemeClr val="accent4"/>
      <a:schemeClr val="accent5"/>
    </dgm:fillClrLst>
    <dgm:linClrLst meth="repeat">
      <a:schemeClr val="lt1"/>
    </dgm:linClrLst>
    <dgm:effectClrLst/>
    <dgm:txLinClrLst/>
    <dgm:txFillClrLst meth="repeat">
      <a:schemeClr val="lt1"/>
    </dgm:txFillClrLst>
    <dgm:txEffectClrLst/>
  </dgm:styleLbl>
  <dgm:styleLbl name="sibTrans1D1">
    <dgm:fillClrLst/>
    <dgm:linClrLst>
      <a:schemeClr val="accent4"/>
      <a:schemeClr val="accent5"/>
    </dgm:linClrLst>
    <dgm:effectClrLst/>
    <dgm:txLinClrLst/>
    <dgm:txFillClrLst meth="repeat">
      <a:schemeClr val="tx1"/>
    </dgm:txFillClrLst>
    <dgm:txEffectClrLst/>
  </dgm:styleLbl>
  <dgm:styleLbl name="callout">
    <dgm:fillClrLst meth="repeat">
      <a:schemeClr val="accent4"/>
    </dgm:fillClrLst>
    <dgm:linClrLst meth="repeat">
      <a:schemeClr val="accent4">
        <a:tint val="50000"/>
      </a:schemeClr>
    </dgm:linClrLst>
    <dgm:effectClrLst/>
    <dgm:txLinClrLst/>
    <dgm:txFillClrLst meth="repeat">
      <a:schemeClr val="tx1"/>
    </dgm:txFillClrLst>
    <dgm:txEffectClrLst/>
  </dgm:styleLbl>
  <dgm:styleLbl name="asst0">
    <dgm:fillClrLst meth="repeat">
      <a:schemeClr val="accent4"/>
    </dgm:fillClrLst>
    <dgm:linClrLst meth="repeat">
      <a:schemeClr val="lt1">
        <a:shade val="80000"/>
      </a:schemeClr>
    </dgm:linClrLst>
    <dgm:effectClrLst/>
    <dgm:txLinClrLst/>
    <dgm:txFillClrLst/>
    <dgm:txEffectClrLst/>
  </dgm:styleLbl>
  <dgm:styleLbl name="asst1">
    <dgm:fillClrLst meth="repeat">
      <a:schemeClr val="accent5"/>
    </dgm:fillClrLst>
    <dgm:linClrLst meth="repeat">
      <a:schemeClr val="lt1">
        <a:shade val="80000"/>
      </a:schemeClr>
    </dgm:linClrLst>
    <dgm:effectClrLst/>
    <dgm:txLinClrLst/>
    <dgm:txFillClrLst/>
    <dgm:txEffectClrLst/>
  </dgm:styleLbl>
  <dgm:styleLbl name="asst2">
    <dgm:fillClrLst>
      <a:schemeClr val="accent6"/>
    </dgm:fillClrLst>
    <dgm:linClrLst meth="repeat">
      <a:schemeClr val="lt1"/>
    </dgm:linClrLst>
    <dgm:effectClrLst/>
    <dgm:txLinClrLst/>
    <dgm:txFillClrLst/>
    <dgm:txEffectClrLst/>
  </dgm:styleLbl>
  <dgm:styleLbl name="asst3">
    <dgm:fillClrLst>
      <a:schemeClr val="accent1"/>
    </dgm:fillClrLst>
    <dgm:linClrLst meth="repeat">
      <a:schemeClr val="lt1"/>
    </dgm:linClrLst>
    <dgm:effectClrLst/>
    <dgm:txLinClrLst/>
    <dgm:txFillClrLst/>
    <dgm:txEffectClrLst/>
  </dgm:styleLbl>
  <dgm:styleLbl name="asst4">
    <dgm:fillClrLst>
      <a:schemeClr val="accent2"/>
    </dgm:fillClrLst>
    <dgm:linClrLst meth="repeat">
      <a:schemeClr val="lt1"/>
    </dgm:linClrLst>
    <dgm:effectClrLst/>
    <dgm:txLinClrLst/>
    <dgm:txFillClrLst/>
    <dgm:txEffectClrLst/>
  </dgm:styleLbl>
  <dgm:styleLbl name="parChTrans2D1">
    <dgm:fillClrLst meth="repeat">
      <a:schemeClr val="accent4"/>
    </dgm:fillClrLst>
    <dgm:linClrLst meth="repeat">
      <a:schemeClr val="lt1"/>
    </dgm:linClrLst>
    <dgm:effectClrLst/>
    <dgm:txLinClrLst/>
    <dgm:txFillClrLst meth="repeat">
      <a:schemeClr val="lt1"/>
    </dgm:txFillClrLst>
    <dgm:txEffectClrLst/>
  </dgm:styleLbl>
  <dgm:styleLbl name="parChTrans2D2">
    <dgm:fillClrLst meth="repeat">
      <a:schemeClr val="accent5"/>
    </dgm:fillClrLst>
    <dgm:linClrLst meth="repeat">
      <a:schemeClr val="lt1"/>
    </dgm:linClrLst>
    <dgm:effectClrLst/>
    <dgm:txLinClrLst/>
    <dgm:txFillClrLst/>
    <dgm:txEffectClrLst/>
  </dgm:styleLbl>
  <dgm:styleLbl name="parChTrans2D3">
    <dgm:fillClrLst meth="repeat">
      <a:schemeClr val="accent5"/>
    </dgm:fillClrLst>
    <dgm:linClrLst meth="repeat">
      <a:schemeClr val="lt1"/>
    </dgm:linClrLst>
    <dgm:effectClrLst/>
    <dgm:txLinClrLst/>
    <dgm:txFillClrLst/>
    <dgm:txEffectClrLst/>
  </dgm:styleLbl>
  <dgm:styleLbl name="parChTrans2D4">
    <dgm:fillClrLst meth="repeat">
      <a:schemeClr val="accent6"/>
    </dgm:fillClrLst>
    <dgm:linClrLst meth="repeat">
      <a:schemeClr val="lt1"/>
    </dgm:linClrLst>
    <dgm:effectClrLst/>
    <dgm:txLinClrLst/>
    <dgm:txFillClrLst meth="repeat">
      <a:schemeClr val="lt1"/>
    </dgm:txFillClrLst>
    <dgm:txEffectClrLst/>
  </dgm:styleLbl>
  <dgm:styleLbl name="parChTrans1D1">
    <dgm:fillClrLst meth="repeat">
      <a:schemeClr val="accent4"/>
    </dgm:fillClrLst>
    <dgm:linClrLst meth="repeat">
      <a:schemeClr val="accent4"/>
    </dgm:linClrLst>
    <dgm:effectClrLst/>
    <dgm:txLinClrLst/>
    <dgm:txFillClrLst meth="repeat">
      <a:schemeClr val="tx1"/>
    </dgm:txFillClrLst>
    <dgm:txEffectClrLst/>
  </dgm:styleLbl>
  <dgm:styleLbl name="parChTrans1D2">
    <dgm:fillClrLst meth="repeat">
      <a:schemeClr val="accent4">
        <a:tint val="90000"/>
      </a:schemeClr>
    </dgm:fillClrLst>
    <dgm:linClrLst meth="repeat">
      <a:schemeClr val="accent5"/>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6"/>
    </dgm:linClrLst>
    <dgm:effectClrLst/>
    <dgm:txLinClrLst/>
    <dgm:txFillClrLst meth="repeat">
      <a:schemeClr val="tx1"/>
    </dgm:txFillClrLst>
    <dgm:txEffectClrLst/>
  </dgm:styleLbl>
  <dgm:styleLbl name="parChTrans1D4">
    <dgm:fillClrLst meth="repeat">
      <a:schemeClr val="accent4">
        <a:tint val="50000"/>
      </a:schemeClr>
    </dgm:fillClrLst>
    <dgm:linClrLst meth="repeat">
      <a:schemeClr val="accent1"/>
    </dgm:linClrLst>
    <dgm:effectClrLst/>
    <dgm:txLinClrLst/>
    <dgm:txFillClrLst meth="repeat">
      <a:schemeClr val="tx1"/>
    </dgm:txFillClrLst>
    <dgm:txEffectClrLst/>
  </dgm:styleLbl>
  <dgm:styleLbl name="fg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conFg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align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4"/>
    </dgm:linClrLst>
    <dgm:effectClrLst/>
    <dgm:txLinClrLst/>
    <dgm:txFillClrLst meth="repeat">
      <a:schemeClr val="dk1"/>
    </dgm:txFillClrLst>
    <dgm:txEffectClrLst/>
  </dgm:styleLbl>
  <dgm:styleLbl name="bg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solidFgAcc1">
    <dgm:fillClrLst meth="repeat">
      <a:schemeClr val="lt1"/>
    </dgm:fillClrLst>
    <dgm:linClrLst>
      <a:schemeClr val="accent4"/>
      <a:schemeClr val="accent5"/>
    </dgm:linClrLst>
    <dgm:effectClrLst/>
    <dgm:txLinClrLst/>
    <dgm:txFillClrLst meth="repeat">
      <a:schemeClr val="dk1"/>
    </dgm:txFillClrLst>
    <dgm:txEffectClrLst/>
  </dgm:styleLbl>
  <dgm:styleLbl name="solidAlignAcc1">
    <dgm:fillClrLst meth="repeat">
      <a:schemeClr val="lt1"/>
    </dgm:fillClrLst>
    <dgm:linClrLst>
      <a:schemeClr val="accent4"/>
      <a:schemeClr val="accent5"/>
    </dgm:linClrLst>
    <dgm:effectClrLst/>
    <dgm:txLinClrLst/>
    <dgm:txFillClrLst meth="repeat">
      <a:schemeClr val="dk1"/>
    </dgm:txFillClrLst>
    <dgm:txEffectClrLst/>
  </dgm:styleLbl>
  <dgm:styleLbl name="solidBgAcc1">
    <dgm:fillClrLst meth="repeat">
      <a:schemeClr val="lt1"/>
    </dgm:fillClrLst>
    <dgm:linClrLst>
      <a:schemeClr val="accent4"/>
      <a:schemeClr val="accent5"/>
    </dgm:linClrLst>
    <dgm:effectClrLst/>
    <dgm:txLinClrLst/>
    <dgm:txFillClrLst meth="repeat">
      <a:schemeClr val="dk1"/>
    </dgm:txFillClrLst>
    <dgm:txEffectClrLst/>
  </dgm:styleLbl>
  <dgm:styleLbl name="fgAccFollowNode1">
    <dgm:fillClrLst>
      <a:schemeClr val="accent4">
        <a:tint val="40000"/>
        <a:alpha val="90000"/>
      </a:schemeClr>
      <a:schemeClr val="accent5">
        <a:tint val="40000"/>
        <a:alpha val="90000"/>
      </a:schemeClr>
    </dgm:fillClrLst>
    <dgm:linClrLst>
      <a:schemeClr val="accent4">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4">
        <a:tint val="40000"/>
        <a:alpha val="90000"/>
      </a:schemeClr>
      <a:schemeClr val="accent5">
        <a:tint val="40000"/>
        <a:alpha val="90000"/>
      </a:schemeClr>
    </dgm:fillClrLst>
    <dgm:linClrLst>
      <a:schemeClr val="accent4">
        <a:tint val="40000"/>
        <a:alpha val="90000"/>
      </a:schemeClr>
      <a:schemeClr val="accent5">
        <a:tint val="40000"/>
        <a:alpha val="90000"/>
      </a:schemeClr>
    </dgm:linClrLst>
    <dgm:effectClrLst/>
    <dgm:txLinClrLst/>
    <dgm:txFillClrLst meth="repeat">
      <a:schemeClr val="dk1"/>
    </dgm:txFillClrLst>
    <dgm:txEffectClrLst/>
  </dgm:styleLbl>
  <dgm:styleLbl name="bgAccFollowNode1">
    <dgm:fillClrLst>
      <a:schemeClr val="accent4">
        <a:tint val="40000"/>
        <a:alpha val="90000"/>
      </a:schemeClr>
      <a:schemeClr val="accent5">
        <a:tint val="40000"/>
        <a:alpha val="90000"/>
      </a:schemeClr>
    </dgm:fillClrLst>
    <dgm:linClrLst>
      <a:schemeClr val="accent4">
        <a:tint val="40000"/>
        <a:alpha val="90000"/>
      </a:schemeClr>
      <a:schemeClr val="accent5">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3"/>
    </dgm:linClrLst>
    <dgm:effectClrLst/>
    <dgm:txLinClrLst/>
    <dgm:txFillClrLst meth="repeat">
      <a:schemeClr val="dk1"/>
    </dgm:txFillClrLst>
    <dgm:txEffectClrLst/>
  </dgm:styleLbl>
  <dgm:styleLbl name="fgAcc2">
    <dgm:fillClrLst meth="repeat">
      <a:schemeClr val="lt1">
        <a:alpha val="90000"/>
      </a:schemeClr>
    </dgm:fillClrLst>
    <dgm:linClrLst>
      <a:schemeClr val="accent5"/>
    </dgm:linClrLst>
    <dgm:effectClrLst/>
    <dgm:txLinClrLst/>
    <dgm:txFillClrLst meth="repeat">
      <a:schemeClr val="dk1"/>
    </dgm:txFillClrLst>
    <dgm:txEffectClrLst/>
  </dgm:styleLbl>
  <dgm:styleLbl name="fgAcc3">
    <dgm:fillClrLst meth="repeat">
      <a:schemeClr val="lt1">
        <a:alpha val="90000"/>
      </a:schemeClr>
    </dgm:fillClrLst>
    <dgm:linClrLst>
      <a:schemeClr val="accent6"/>
    </dgm:linClrLst>
    <dgm:effectClrLst/>
    <dgm:txLinClrLst/>
    <dgm:txFillClrLst meth="repeat">
      <a:schemeClr val="dk1"/>
    </dgm:txFillClrLst>
    <dgm:txEffectClrLst/>
  </dgm:styleLbl>
  <dgm:styleLbl name="fgAcc4">
    <dgm:fillClrLst meth="repeat">
      <a:schemeClr val="lt1">
        <a:alpha val="90000"/>
      </a:schemeClr>
    </dgm:fillClrLst>
    <dgm:linClrLst>
      <a:schemeClr val="accent1"/>
    </dgm:linClrLst>
    <dgm:effectClrLst/>
    <dgm:txLinClrLst/>
    <dgm:txFillClrLst meth="repeat">
      <a:schemeClr val="dk1"/>
    </dgm:txFillClrLst>
    <dgm:txEffectClrLst/>
  </dgm:styleLbl>
  <dgm:styleLbl name="bgShp">
    <dgm:fillClrLst meth="repeat">
      <a:schemeClr val="accent4">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4">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4">
        <a:tint val="50000"/>
        <a:alpha val="40000"/>
      </a:schemeClr>
    </dgm:fillClrLst>
    <dgm:linClrLst meth="repeat">
      <a:schemeClr val="accent4"/>
    </dgm:linClrLst>
    <dgm:effectClrLst/>
    <dgm:txLinClrLst/>
    <dgm:txFillClrLst meth="repeat">
      <a:schemeClr val="lt1"/>
    </dgm:txFillClrLst>
    <dgm:txEffectClrLst/>
  </dgm:styleLbl>
  <dgm:styleLbl name="fgShp">
    <dgm:fillClrLst meth="repeat">
      <a:schemeClr val="accent4">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51.xml><?xml version="1.0" encoding="utf-8"?>
<dgm:colorsDef xmlns:dgm="http://schemas.openxmlformats.org/drawingml/2006/diagram" xmlns:a="http://schemas.openxmlformats.org/drawingml/2006/main" uniqueId="urn:microsoft.com/office/officeart/2005/8/colors/colorful4">
  <dgm:title val=""/>
  <dgm:desc val=""/>
  <dgm:catLst>
    <dgm:cat type="colorful" pri="10400"/>
  </dgm:catLst>
  <dgm:styleLbl name="node0">
    <dgm:fillClrLst meth="repeat">
      <a:schemeClr val="accent3"/>
    </dgm:fillClrLst>
    <dgm:linClrLst meth="repeat">
      <a:schemeClr val="lt1"/>
    </dgm:linClrLst>
    <dgm:effectClrLst/>
    <dgm:txLinClrLst/>
    <dgm:txFillClrLst/>
    <dgm:txEffectClrLst/>
  </dgm:styleLbl>
  <dgm:styleLbl name="node1">
    <dgm:fillClrLst>
      <a:schemeClr val="accent4"/>
      <a:schemeClr val="accent5"/>
    </dgm:fillClrLst>
    <dgm:linClrLst meth="repeat">
      <a:schemeClr val="lt1"/>
    </dgm:linClrLst>
    <dgm:effectClrLst/>
    <dgm:txLinClrLst/>
    <dgm:txFillClrLst/>
    <dgm:txEffectClrLst/>
  </dgm:styleLbl>
  <dgm:styleLbl name="alignNode1">
    <dgm:fillClrLst>
      <a:schemeClr val="accent4"/>
      <a:schemeClr val="accent5"/>
    </dgm:fillClrLst>
    <dgm:linClrLst>
      <a:schemeClr val="accent4"/>
      <a:schemeClr val="accent5"/>
    </dgm:linClrLst>
    <dgm:effectClrLst/>
    <dgm:txLinClrLst/>
    <dgm:txFillClrLst/>
    <dgm:txEffectClrLst/>
  </dgm:styleLbl>
  <dgm:styleLbl name="lnNode1">
    <dgm:fillClrLst>
      <a:schemeClr val="accent4"/>
      <a:schemeClr val="accent5"/>
    </dgm:fillClrLst>
    <dgm:linClrLst meth="repeat">
      <a:schemeClr val="lt1"/>
    </dgm:linClrLst>
    <dgm:effectClrLst/>
    <dgm:txLinClrLst/>
    <dgm:txFillClrLst/>
    <dgm:txEffectClrLst/>
  </dgm:styleLbl>
  <dgm:styleLbl name="vennNode1">
    <dgm:fillClrLst>
      <a:schemeClr val="accent4">
        <a:alpha val="50000"/>
      </a:schemeClr>
      <a:schemeClr val="accent5">
        <a:alpha val="50000"/>
      </a:schemeClr>
    </dgm:fillClrLst>
    <dgm:linClrLst meth="repeat">
      <a:schemeClr val="lt1"/>
    </dgm:linClrLst>
    <dgm:effectClrLst/>
    <dgm:txLinClrLst/>
    <dgm:txFillClrLst/>
    <dgm:txEffectClrLst/>
  </dgm:styleLbl>
  <dgm:styleLbl name="node2">
    <dgm:fillClrLst>
      <a:schemeClr val="accent5"/>
    </dgm:fillClrLst>
    <dgm:linClrLst meth="repeat">
      <a:schemeClr val="lt1"/>
    </dgm:linClrLst>
    <dgm:effectClrLst/>
    <dgm:txLinClrLst/>
    <dgm:txFillClrLst/>
    <dgm:txEffectClrLst/>
  </dgm:styleLbl>
  <dgm:styleLbl name="node3">
    <dgm:fillClrLst>
      <a:schemeClr val="accent6"/>
    </dgm:fillClrLst>
    <dgm:linClrLst meth="repeat">
      <a:schemeClr val="lt1"/>
    </dgm:linClrLst>
    <dgm:effectClrLst/>
    <dgm:txLinClrLst/>
    <dgm:txFillClrLst/>
    <dgm:txEffectClrLst/>
  </dgm:styleLbl>
  <dgm:styleLbl name="node4">
    <dgm:fillClrLst>
      <a:schemeClr val="accent1"/>
    </dgm:fillClrLst>
    <dgm:linClrLst meth="repeat">
      <a:schemeClr val="lt1"/>
    </dgm:linClrLst>
    <dgm:effectClrLst/>
    <dgm:txLinClrLst/>
    <dgm:txFillClrLst/>
    <dgm:txEffectClrLst/>
  </dgm:styleLbl>
  <dgm:styleLbl name="fgImgPlace1">
    <dgm:fillClrLst>
      <a:schemeClr val="accent4">
        <a:tint val="50000"/>
      </a:schemeClr>
      <a:schemeClr val="accent5">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4">
        <a:tint val="50000"/>
      </a:schemeClr>
      <a:schemeClr val="accent5">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4">
        <a:tint val="50000"/>
      </a:schemeClr>
      <a:schemeClr val="accent5">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4"/>
      <a:schemeClr val="accent5"/>
    </dgm:fillClrLst>
    <dgm:linClrLst meth="repeat">
      <a:schemeClr val="lt1"/>
    </dgm:linClrLst>
    <dgm:effectClrLst/>
    <dgm:txLinClrLst/>
    <dgm:txFillClrLst/>
    <dgm:txEffectClrLst/>
  </dgm:styleLbl>
  <dgm:styleLbl name="fgSibTrans2D1">
    <dgm:fillClrLst>
      <a:schemeClr val="accent4"/>
      <a:schemeClr val="accent5"/>
    </dgm:fillClrLst>
    <dgm:linClrLst meth="repeat">
      <a:schemeClr val="lt1"/>
    </dgm:linClrLst>
    <dgm:effectClrLst/>
    <dgm:txLinClrLst/>
    <dgm:txFillClrLst meth="repeat">
      <a:schemeClr val="lt1"/>
    </dgm:txFillClrLst>
    <dgm:txEffectClrLst/>
  </dgm:styleLbl>
  <dgm:styleLbl name="bgSibTrans2D1">
    <dgm:fillClrLst>
      <a:schemeClr val="accent4"/>
      <a:schemeClr val="accent5"/>
    </dgm:fillClrLst>
    <dgm:linClrLst meth="repeat">
      <a:schemeClr val="lt1"/>
    </dgm:linClrLst>
    <dgm:effectClrLst/>
    <dgm:txLinClrLst/>
    <dgm:txFillClrLst meth="repeat">
      <a:schemeClr val="lt1"/>
    </dgm:txFillClrLst>
    <dgm:txEffectClrLst/>
  </dgm:styleLbl>
  <dgm:styleLbl name="sibTrans1D1">
    <dgm:fillClrLst/>
    <dgm:linClrLst>
      <a:schemeClr val="accent4"/>
      <a:schemeClr val="accent5"/>
    </dgm:linClrLst>
    <dgm:effectClrLst/>
    <dgm:txLinClrLst/>
    <dgm:txFillClrLst meth="repeat">
      <a:schemeClr val="tx1"/>
    </dgm:txFillClrLst>
    <dgm:txEffectClrLst/>
  </dgm:styleLbl>
  <dgm:styleLbl name="callout">
    <dgm:fillClrLst meth="repeat">
      <a:schemeClr val="accent4"/>
    </dgm:fillClrLst>
    <dgm:linClrLst meth="repeat">
      <a:schemeClr val="accent4">
        <a:tint val="50000"/>
      </a:schemeClr>
    </dgm:linClrLst>
    <dgm:effectClrLst/>
    <dgm:txLinClrLst/>
    <dgm:txFillClrLst meth="repeat">
      <a:schemeClr val="tx1"/>
    </dgm:txFillClrLst>
    <dgm:txEffectClrLst/>
  </dgm:styleLbl>
  <dgm:styleLbl name="asst0">
    <dgm:fillClrLst meth="repeat">
      <a:schemeClr val="accent4"/>
    </dgm:fillClrLst>
    <dgm:linClrLst meth="repeat">
      <a:schemeClr val="lt1">
        <a:shade val="80000"/>
      </a:schemeClr>
    </dgm:linClrLst>
    <dgm:effectClrLst/>
    <dgm:txLinClrLst/>
    <dgm:txFillClrLst/>
    <dgm:txEffectClrLst/>
  </dgm:styleLbl>
  <dgm:styleLbl name="asst1">
    <dgm:fillClrLst meth="repeat">
      <a:schemeClr val="accent5"/>
    </dgm:fillClrLst>
    <dgm:linClrLst meth="repeat">
      <a:schemeClr val="lt1">
        <a:shade val="80000"/>
      </a:schemeClr>
    </dgm:linClrLst>
    <dgm:effectClrLst/>
    <dgm:txLinClrLst/>
    <dgm:txFillClrLst/>
    <dgm:txEffectClrLst/>
  </dgm:styleLbl>
  <dgm:styleLbl name="asst2">
    <dgm:fillClrLst>
      <a:schemeClr val="accent6"/>
    </dgm:fillClrLst>
    <dgm:linClrLst meth="repeat">
      <a:schemeClr val="lt1"/>
    </dgm:linClrLst>
    <dgm:effectClrLst/>
    <dgm:txLinClrLst/>
    <dgm:txFillClrLst/>
    <dgm:txEffectClrLst/>
  </dgm:styleLbl>
  <dgm:styleLbl name="asst3">
    <dgm:fillClrLst>
      <a:schemeClr val="accent1"/>
    </dgm:fillClrLst>
    <dgm:linClrLst meth="repeat">
      <a:schemeClr val="lt1"/>
    </dgm:linClrLst>
    <dgm:effectClrLst/>
    <dgm:txLinClrLst/>
    <dgm:txFillClrLst/>
    <dgm:txEffectClrLst/>
  </dgm:styleLbl>
  <dgm:styleLbl name="asst4">
    <dgm:fillClrLst>
      <a:schemeClr val="accent2"/>
    </dgm:fillClrLst>
    <dgm:linClrLst meth="repeat">
      <a:schemeClr val="lt1"/>
    </dgm:linClrLst>
    <dgm:effectClrLst/>
    <dgm:txLinClrLst/>
    <dgm:txFillClrLst/>
    <dgm:txEffectClrLst/>
  </dgm:styleLbl>
  <dgm:styleLbl name="parChTrans2D1">
    <dgm:fillClrLst meth="repeat">
      <a:schemeClr val="accent4"/>
    </dgm:fillClrLst>
    <dgm:linClrLst meth="repeat">
      <a:schemeClr val="lt1"/>
    </dgm:linClrLst>
    <dgm:effectClrLst/>
    <dgm:txLinClrLst/>
    <dgm:txFillClrLst meth="repeat">
      <a:schemeClr val="lt1"/>
    </dgm:txFillClrLst>
    <dgm:txEffectClrLst/>
  </dgm:styleLbl>
  <dgm:styleLbl name="parChTrans2D2">
    <dgm:fillClrLst meth="repeat">
      <a:schemeClr val="accent5"/>
    </dgm:fillClrLst>
    <dgm:linClrLst meth="repeat">
      <a:schemeClr val="lt1"/>
    </dgm:linClrLst>
    <dgm:effectClrLst/>
    <dgm:txLinClrLst/>
    <dgm:txFillClrLst/>
    <dgm:txEffectClrLst/>
  </dgm:styleLbl>
  <dgm:styleLbl name="parChTrans2D3">
    <dgm:fillClrLst meth="repeat">
      <a:schemeClr val="accent5"/>
    </dgm:fillClrLst>
    <dgm:linClrLst meth="repeat">
      <a:schemeClr val="lt1"/>
    </dgm:linClrLst>
    <dgm:effectClrLst/>
    <dgm:txLinClrLst/>
    <dgm:txFillClrLst/>
    <dgm:txEffectClrLst/>
  </dgm:styleLbl>
  <dgm:styleLbl name="parChTrans2D4">
    <dgm:fillClrLst meth="repeat">
      <a:schemeClr val="accent6"/>
    </dgm:fillClrLst>
    <dgm:linClrLst meth="repeat">
      <a:schemeClr val="lt1"/>
    </dgm:linClrLst>
    <dgm:effectClrLst/>
    <dgm:txLinClrLst/>
    <dgm:txFillClrLst meth="repeat">
      <a:schemeClr val="lt1"/>
    </dgm:txFillClrLst>
    <dgm:txEffectClrLst/>
  </dgm:styleLbl>
  <dgm:styleLbl name="parChTrans1D1">
    <dgm:fillClrLst meth="repeat">
      <a:schemeClr val="accent4"/>
    </dgm:fillClrLst>
    <dgm:linClrLst meth="repeat">
      <a:schemeClr val="accent4"/>
    </dgm:linClrLst>
    <dgm:effectClrLst/>
    <dgm:txLinClrLst/>
    <dgm:txFillClrLst meth="repeat">
      <a:schemeClr val="tx1"/>
    </dgm:txFillClrLst>
    <dgm:txEffectClrLst/>
  </dgm:styleLbl>
  <dgm:styleLbl name="parChTrans1D2">
    <dgm:fillClrLst meth="repeat">
      <a:schemeClr val="accent4">
        <a:tint val="90000"/>
      </a:schemeClr>
    </dgm:fillClrLst>
    <dgm:linClrLst meth="repeat">
      <a:schemeClr val="accent5"/>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6"/>
    </dgm:linClrLst>
    <dgm:effectClrLst/>
    <dgm:txLinClrLst/>
    <dgm:txFillClrLst meth="repeat">
      <a:schemeClr val="tx1"/>
    </dgm:txFillClrLst>
    <dgm:txEffectClrLst/>
  </dgm:styleLbl>
  <dgm:styleLbl name="parChTrans1D4">
    <dgm:fillClrLst meth="repeat">
      <a:schemeClr val="accent4">
        <a:tint val="50000"/>
      </a:schemeClr>
    </dgm:fillClrLst>
    <dgm:linClrLst meth="repeat">
      <a:schemeClr val="accent1"/>
    </dgm:linClrLst>
    <dgm:effectClrLst/>
    <dgm:txLinClrLst/>
    <dgm:txFillClrLst meth="repeat">
      <a:schemeClr val="tx1"/>
    </dgm:txFillClrLst>
    <dgm:txEffectClrLst/>
  </dgm:styleLbl>
  <dgm:styleLbl name="fg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conFg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align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4"/>
    </dgm:linClrLst>
    <dgm:effectClrLst/>
    <dgm:txLinClrLst/>
    <dgm:txFillClrLst meth="repeat">
      <a:schemeClr val="dk1"/>
    </dgm:txFillClrLst>
    <dgm:txEffectClrLst/>
  </dgm:styleLbl>
  <dgm:styleLbl name="bg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solidFgAcc1">
    <dgm:fillClrLst meth="repeat">
      <a:schemeClr val="lt1"/>
    </dgm:fillClrLst>
    <dgm:linClrLst>
      <a:schemeClr val="accent4"/>
      <a:schemeClr val="accent5"/>
    </dgm:linClrLst>
    <dgm:effectClrLst/>
    <dgm:txLinClrLst/>
    <dgm:txFillClrLst meth="repeat">
      <a:schemeClr val="dk1"/>
    </dgm:txFillClrLst>
    <dgm:txEffectClrLst/>
  </dgm:styleLbl>
  <dgm:styleLbl name="solidAlignAcc1">
    <dgm:fillClrLst meth="repeat">
      <a:schemeClr val="lt1"/>
    </dgm:fillClrLst>
    <dgm:linClrLst>
      <a:schemeClr val="accent4"/>
      <a:schemeClr val="accent5"/>
    </dgm:linClrLst>
    <dgm:effectClrLst/>
    <dgm:txLinClrLst/>
    <dgm:txFillClrLst meth="repeat">
      <a:schemeClr val="dk1"/>
    </dgm:txFillClrLst>
    <dgm:txEffectClrLst/>
  </dgm:styleLbl>
  <dgm:styleLbl name="solidBgAcc1">
    <dgm:fillClrLst meth="repeat">
      <a:schemeClr val="lt1"/>
    </dgm:fillClrLst>
    <dgm:linClrLst>
      <a:schemeClr val="accent4"/>
      <a:schemeClr val="accent5"/>
    </dgm:linClrLst>
    <dgm:effectClrLst/>
    <dgm:txLinClrLst/>
    <dgm:txFillClrLst meth="repeat">
      <a:schemeClr val="dk1"/>
    </dgm:txFillClrLst>
    <dgm:txEffectClrLst/>
  </dgm:styleLbl>
  <dgm:styleLbl name="fgAccFollowNode1">
    <dgm:fillClrLst>
      <a:schemeClr val="accent4">
        <a:tint val="40000"/>
        <a:alpha val="90000"/>
      </a:schemeClr>
      <a:schemeClr val="accent5">
        <a:tint val="40000"/>
        <a:alpha val="90000"/>
      </a:schemeClr>
    </dgm:fillClrLst>
    <dgm:linClrLst>
      <a:schemeClr val="accent4">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4">
        <a:tint val="40000"/>
        <a:alpha val="90000"/>
      </a:schemeClr>
      <a:schemeClr val="accent5">
        <a:tint val="40000"/>
        <a:alpha val="90000"/>
      </a:schemeClr>
    </dgm:fillClrLst>
    <dgm:linClrLst>
      <a:schemeClr val="accent4">
        <a:tint val="40000"/>
        <a:alpha val="90000"/>
      </a:schemeClr>
      <a:schemeClr val="accent5">
        <a:tint val="40000"/>
        <a:alpha val="90000"/>
      </a:schemeClr>
    </dgm:linClrLst>
    <dgm:effectClrLst/>
    <dgm:txLinClrLst/>
    <dgm:txFillClrLst meth="repeat">
      <a:schemeClr val="dk1"/>
    </dgm:txFillClrLst>
    <dgm:txEffectClrLst/>
  </dgm:styleLbl>
  <dgm:styleLbl name="bgAccFollowNode1">
    <dgm:fillClrLst>
      <a:schemeClr val="accent4">
        <a:tint val="40000"/>
        <a:alpha val="90000"/>
      </a:schemeClr>
      <a:schemeClr val="accent5">
        <a:tint val="40000"/>
        <a:alpha val="90000"/>
      </a:schemeClr>
    </dgm:fillClrLst>
    <dgm:linClrLst>
      <a:schemeClr val="accent4">
        <a:tint val="40000"/>
        <a:alpha val="90000"/>
      </a:schemeClr>
      <a:schemeClr val="accent5">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3"/>
    </dgm:linClrLst>
    <dgm:effectClrLst/>
    <dgm:txLinClrLst/>
    <dgm:txFillClrLst meth="repeat">
      <a:schemeClr val="dk1"/>
    </dgm:txFillClrLst>
    <dgm:txEffectClrLst/>
  </dgm:styleLbl>
  <dgm:styleLbl name="fgAcc2">
    <dgm:fillClrLst meth="repeat">
      <a:schemeClr val="lt1">
        <a:alpha val="90000"/>
      </a:schemeClr>
    </dgm:fillClrLst>
    <dgm:linClrLst>
      <a:schemeClr val="accent5"/>
    </dgm:linClrLst>
    <dgm:effectClrLst/>
    <dgm:txLinClrLst/>
    <dgm:txFillClrLst meth="repeat">
      <a:schemeClr val="dk1"/>
    </dgm:txFillClrLst>
    <dgm:txEffectClrLst/>
  </dgm:styleLbl>
  <dgm:styleLbl name="fgAcc3">
    <dgm:fillClrLst meth="repeat">
      <a:schemeClr val="lt1">
        <a:alpha val="90000"/>
      </a:schemeClr>
    </dgm:fillClrLst>
    <dgm:linClrLst>
      <a:schemeClr val="accent6"/>
    </dgm:linClrLst>
    <dgm:effectClrLst/>
    <dgm:txLinClrLst/>
    <dgm:txFillClrLst meth="repeat">
      <a:schemeClr val="dk1"/>
    </dgm:txFillClrLst>
    <dgm:txEffectClrLst/>
  </dgm:styleLbl>
  <dgm:styleLbl name="fgAcc4">
    <dgm:fillClrLst meth="repeat">
      <a:schemeClr val="lt1">
        <a:alpha val="90000"/>
      </a:schemeClr>
    </dgm:fillClrLst>
    <dgm:linClrLst>
      <a:schemeClr val="accent1"/>
    </dgm:linClrLst>
    <dgm:effectClrLst/>
    <dgm:txLinClrLst/>
    <dgm:txFillClrLst meth="repeat">
      <a:schemeClr val="dk1"/>
    </dgm:txFillClrLst>
    <dgm:txEffectClrLst/>
  </dgm:styleLbl>
  <dgm:styleLbl name="bgShp">
    <dgm:fillClrLst meth="repeat">
      <a:schemeClr val="accent4">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4">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4">
        <a:tint val="50000"/>
        <a:alpha val="40000"/>
      </a:schemeClr>
    </dgm:fillClrLst>
    <dgm:linClrLst meth="repeat">
      <a:schemeClr val="accent4"/>
    </dgm:linClrLst>
    <dgm:effectClrLst/>
    <dgm:txLinClrLst/>
    <dgm:txFillClrLst meth="repeat">
      <a:schemeClr val="lt1"/>
    </dgm:txFillClrLst>
    <dgm:txEffectClrLst/>
  </dgm:styleLbl>
  <dgm:styleLbl name="fgShp">
    <dgm:fillClrLst meth="repeat">
      <a:schemeClr val="accent4">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52.xml><?xml version="1.0" encoding="utf-8"?>
<dgm:colorsDef xmlns:dgm="http://schemas.openxmlformats.org/drawingml/2006/diagram" xmlns:a="http://schemas.openxmlformats.org/drawingml/2006/main" uniqueId="urn:microsoft.com/office/officeart/2005/8/colors/colorful3">
  <dgm:title val=""/>
  <dgm:desc val=""/>
  <dgm:catLst>
    <dgm:cat type="colorful" pri="10300"/>
  </dgm:catLst>
  <dgm:styleLbl name="node0">
    <dgm:fillClrLst meth="repeat">
      <a:schemeClr val="accent2"/>
    </dgm:fillClrLst>
    <dgm:linClrLst meth="repeat">
      <a:schemeClr val="lt1"/>
    </dgm:linClrLst>
    <dgm:effectClrLst/>
    <dgm:txLinClrLst/>
    <dgm:txFillClrLst/>
    <dgm:txEffectClrLst/>
  </dgm:styleLbl>
  <dgm:styleLbl name="node1">
    <dgm:fillClrLst>
      <a:schemeClr val="accent3"/>
      <a:schemeClr val="accent4"/>
    </dgm:fillClrLst>
    <dgm:linClrLst meth="repeat">
      <a:schemeClr val="lt1"/>
    </dgm:linClrLst>
    <dgm:effectClrLst/>
    <dgm:txLinClrLst/>
    <dgm:txFillClrLst/>
    <dgm:txEffectClrLst/>
  </dgm:styleLbl>
  <dgm:styleLbl name="alignNode1">
    <dgm:fillClrLst>
      <a:schemeClr val="accent3"/>
      <a:schemeClr val="accent4"/>
    </dgm:fillClrLst>
    <dgm:linClrLst>
      <a:schemeClr val="accent3"/>
      <a:schemeClr val="accent4"/>
    </dgm:linClrLst>
    <dgm:effectClrLst/>
    <dgm:txLinClrLst/>
    <dgm:txFillClrLst/>
    <dgm:txEffectClrLst/>
  </dgm:styleLbl>
  <dgm:styleLbl name="lnNode1">
    <dgm:fillClrLst>
      <a:schemeClr val="accent3"/>
      <a:schemeClr val="accent4"/>
    </dgm:fillClrLst>
    <dgm:linClrLst meth="repeat">
      <a:schemeClr val="lt1"/>
    </dgm:linClrLst>
    <dgm:effectClrLst/>
    <dgm:txLinClrLst/>
    <dgm:txFillClrLst/>
    <dgm:txEffectClrLst/>
  </dgm:styleLbl>
  <dgm:styleLbl name="vennNode1">
    <dgm:fillClrLst>
      <a:schemeClr val="accent3">
        <a:alpha val="50000"/>
      </a:schemeClr>
      <a:schemeClr val="accent4">
        <a:alpha val="50000"/>
      </a:schemeClr>
    </dgm:fillClrLst>
    <dgm:linClrLst meth="repeat">
      <a:schemeClr val="lt1"/>
    </dgm:linClrLst>
    <dgm:effectClrLst/>
    <dgm:txLinClrLst/>
    <dgm:txFillClrLst/>
    <dgm:txEffectClrLst/>
  </dgm:styleLbl>
  <dgm:styleLbl name="node2">
    <dgm:fillClrLst>
      <a:schemeClr val="accent4"/>
    </dgm:fillClrLst>
    <dgm:linClrLst meth="repeat">
      <a:schemeClr val="lt1"/>
    </dgm:linClrLst>
    <dgm:effectClrLst/>
    <dgm:txLinClrLst/>
    <dgm:txFillClrLst/>
    <dgm:txEffectClrLst/>
  </dgm:styleLbl>
  <dgm:styleLbl name="node3">
    <dgm:fillClrLst>
      <a:schemeClr val="accent5"/>
    </dgm:fillClrLst>
    <dgm:linClrLst meth="repeat">
      <a:schemeClr val="lt1"/>
    </dgm:linClrLst>
    <dgm:effectClrLst/>
    <dgm:txLinClrLst/>
    <dgm:txFillClrLst/>
    <dgm:txEffectClrLst/>
  </dgm:styleLbl>
  <dgm:styleLbl name="node4">
    <dgm:fillClrLst>
      <a:schemeClr val="accent6"/>
    </dgm:fillClrLst>
    <dgm:linClrLst meth="repeat">
      <a:schemeClr val="lt1"/>
    </dgm:linClrLst>
    <dgm:effectClrLst/>
    <dgm:txLinClrLst/>
    <dgm:txFillClrLst/>
    <dgm:txEffectClrLst/>
  </dgm:styleLbl>
  <dgm:styleLbl name="fgImgPlace1">
    <dgm:fillClrLst>
      <a:schemeClr val="accent3">
        <a:tint val="50000"/>
      </a:schemeClr>
      <a:schemeClr val="accent4">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3">
        <a:tint val="50000"/>
      </a:schemeClr>
      <a:schemeClr val="accent4">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3">
        <a:tint val="50000"/>
      </a:schemeClr>
      <a:schemeClr val="accent4">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3"/>
      <a:schemeClr val="accent4"/>
    </dgm:fillClrLst>
    <dgm:linClrLst meth="repeat">
      <a:schemeClr val="lt1"/>
    </dgm:linClrLst>
    <dgm:effectClrLst/>
    <dgm:txLinClrLst/>
    <dgm:txFillClrLst/>
    <dgm:txEffectClrLst/>
  </dgm:styleLbl>
  <dgm:styleLbl name="fgSibTrans2D1">
    <dgm:fillClrLst>
      <a:schemeClr val="accent3"/>
      <a:schemeClr val="accent4"/>
    </dgm:fillClrLst>
    <dgm:linClrLst meth="repeat">
      <a:schemeClr val="lt1"/>
    </dgm:linClrLst>
    <dgm:effectClrLst/>
    <dgm:txLinClrLst/>
    <dgm:txFillClrLst meth="repeat">
      <a:schemeClr val="lt1"/>
    </dgm:txFillClrLst>
    <dgm:txEffectClrLst/>
  </dgm:styleLbl>
  <dgm:styleLbl name="bgSibTrans2D1">
    <dgm:fillClrLst>
      <a:schemeClr val="accent3"/>
      <a:schemeClr val="accent4"/>
    </dgm:fillClrLst>
    <dgm:linClrLst meth="repeat">
      <a:schemeClr val="lt1"/>
    </dgm:linClrLst>
    <dgm:effectClrLst/>
    <dgm:txLinClrLst/>
    <dgm:txFillClrLst meth="repeat">
      <a:schemeClr val="lt1"/>
    </dgm:txFillClrLst>
    <dgm:txEffectClrLst/>
  </dgm:styleLbl>
  <dgm:styleLbl name="sibTrans1D1">
    <dgm:fillClrLst/>
    <dgm:linClrLst>
      <a:schemeClr val="accent3"/>
      <a:schemeClr val="accent4"/>
    </dgm:linClrLst>
    <dgm:effectClrLst/>
    <dgm:txLinClrLst/>
    <dgm:txFillClrLst meth="repeat">
      <a:schemeClr val="tx1"/>
    </dgm:txFillClrLst>
    <dgm:txEffectClrLst/>
  </dgm:styleLbl>
  <dgm:styleLbl name="callout">
    <dgm:fillClrLst meth="repeat">
      <a:schemeClr val="accent3"/>
    </dgm:fillClrLst>
    <dgm:linClrLst meth="repeat">
      <a:schemeClr val="accent3">
        <a:tint val="50000"/>
      </a:schemeClr>
    </dgm:linClrLst>
    <dgm:effectClrLst/>
    <dgm:txLinClrLst/>
    <dgm:txFillClrLst meth="repeat">
      <a:schemeClr val="tx1"/>
    </dgm:txFillClrLst>
    <dgm:txEffectClrLst/>
  </dgm:styleLbl>
  <dgm:styleLbl name="asst0">
    <dgm:fillClrLst meth="repeat">
      <a:schemeClr val="accent3"/>
    </dgm:fillClrLst>
    <dgm:linClrLst meth="repeat">
      <a:schemeClr val="lt1">
        <a:shade val="80000"/>
      </a:schemeClr>
    </dgm:linClrLst>
    <dgm:effectClrLst/>
    <dgm:txLinClrLst/>
    <dgm:txFillClrLst/>
    <dgm:txEffectClrLst/>
  </dgm:styleLbl>
  <dgm:styleLbl name="asst1">
    <dgm:fillClrLst meth="repeat">
      <a:schemeClr val="accent4"/>
    </dgm:fillClrLst>
    <dgm:linClrLst meth="repeat">
      <a:schemeClr val="lt1">
        <a:shade val="80000"/>
      </a:schemeClr>
    </dgm:linClrLst>
    <dgm:effectClrLst/>
    <dgm:txLinClrLst/>
    <dgm:txFillClrLst/>
    <dgm:txEffectClrLst/>
  </dgm:styleLbl>
  <dgm:styleLbl name="asst2">
    <dgm:fillClrLst>
      <a:schemeClr val="accent5"/>
    </dgm:fillClrLst>
    <dgm:linClrLst meth="repeat">
      <a:schemeClr val="lt1"/>
    </dgm:linClrLst>
    <dgm:effectClrLst/>
    <dgm:txLinClrLst/>
    <dgm:txFillClrLst/>
    <dgm:txEffectClrLst/>
  </dgm:styleLbl>
  <dgm:styleLbl name="asst3">
    <dgm:fillClrLst>
      <a:schemeClr val="accent6"/>
    </dgm:fillClrLst>
    <dgm:linClrLst meth="repeat">
      <a:schemeClr val="lt1"/>
    </dgm:linClrLst>
    <dgm:effectClrLst/>
    <dgm:txLinClrLst/>
    <dgm:txFillClrLst/>
    <dgm:txEffectClrLst/>
  </dgm:styleLbl>
  <dgm:styleLbl name="asst4">
    <dgm:fillClrLst>
      <a:schemeClr val="accent1"/>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3"/>
    </dgm:fillClrLst>
    <dgm:linClrLst meth="repeat">
      <a:schemeClr val="accent3"/>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4"/>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5"/>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6"/>
    </dgm:linClrLst>
    <dgm:effectClrLst/>
    <dgm:txLinClrLst/>
    <dgm:txFillClrLst meth="repeat">
      <a:schemeClr val="tx1"/>
    </dgm:txFillClrLst>
    <dgm:txEffectClrLst/>
  </dgm:styleLbl>
  <dgm:styleLbl name="fg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conFg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align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solidFgAcc1">
    <dgm:fillClrLst meth="repeat">
      <a:schemeClr val="lt1"/>
    </dgm:fillClrLst>
    <dgm:linClrLst>
      <a:schemeClr val="accent3"/>
      <a:schemeClr val="accent4"/>
    </dgm:linClrLst>
    <dgm:effectClrLst/>
    <dgm:txLinClrLst/>
    <dgm:txFillClrLst meth="repeat">
      <a:schemeClr val="dk1"/>
    </dgm:txFillClrLst>
    <dgm:txEffectClrLst/>
  </dgm:styleLbl>
  <dgm:styleLbl name="solidAlignAcc1">
    <dgm:fillClrLst meth="repeat">
      <a:schemeClr val="lt1"/>
    </dgm:fillClrLst>
    <dgm:linClrLst>
      <a:schemeClr val="accent3"/>
      <a:schemeClr val="accent4"/>
    </dgm:linClrLst>
    <dgm:effectClrLst/>
    <dgm:txLinClrLst/>
    <dgm:txFillClrLst meth="repeat">
      <a:schemeClr val="dk1"/>
    </dgm:txFillClrLst>
    <dgm:txEffectClrLst/>
  </dgm:styleLbl>
  <dgm:styleLbl name="solidBgAcc1">
    <dgm:fillClrLst meth="repeat">
      <a:schemeClr val="lt1"/>
    </dgm:fillClrLst>
    <dgm:linClrLst>
      <a:schemeClr val="accent3"/>
      <a:schemeClr val="accent4"/>
    </dgm:linClrLst>
    <dgm:effectClrLst/>
    <dgm:txLinClrLst/>
    <dgm:txFillClrLst meth="repeat">
      <a:schemeClr val="dk1"/>
    </dgm:txFillClrLst>
    <dgm:txEffectClrLst/>
  </dgm:styleLbl>
  <dgm:styleLbl name="fgAccFollowNode1">
    <dgm:fillClrLst>
      <a:schemeClr val="accent3">
        <a:tint val="40000"/>
        <a:alpha val="90000"/>
      </a:schemeClr>
      <a:schemeClr val="accent4">
        <a:tint val="40000"/>
        <a:alpha val="90000"/>
      </a:schemeClr>
    </dgm:fillClrLst>
    <dgm:linClrLst>
      <a:schemeClr val="accent3">
        <a:tint val="40000"/>
        <a:alpha val="90000"/>
      </a:schemeClr>
      <a:schemeClr val="accent4">
        <a:tint val="40000"/>
        <a:alpha val="90000"/>
      </a:schemeClr>
    </dgm:linClrLst>
    <dgm:effectClrLst/>
    <dgm:txLinClrLst/>
    <dgm:txFillClrLst meth="repeat">
      <a:schemeClr val="dk1"/>
    </dgm:txFillClrLst>
    <dgm:txEffectClrLst/>
  </dgm:styleLbl>
  <dgm:styleLbl name="alignAccFollowNode1">
    <dgm:fillClrLst>
      <a:schemeClr val="accent3">
        <a:tint val="40000"/>
        <a:alpha val="90000"/>
      </a:schemeClr>
      <a:schemeClr val="accent4">
        <a:tint val="40000"/>
        <a:alpha val="90000"/>
      </a:schemeClr>
    </dgm:fillClrLst>
    <dgm:linClrLst>
      <a:schemeClr val="accent3">
        <a:tint val="40000"/>
        <a:alpha val="90000"/>
      </a:schemeClr>
      <a:schemeClr val="accent4">
        <a:tint val="40000"/>
        <a:alpha val="90000"/>
      </a:schemeClr>
    </dgm:linClrLst>
    <dgm:effectClrLst/>
    <dgm:txLinClrLst/>
    <dgm:txFillClrLst meth="repeat">
      <a:schemeClr val="dk1"/>
    </dgm:txFillClrLst>
    <dgm:txEffectClrLst/>
  </dgm:styleLbl>
  <dgm:styleLbl name="bgAccFollowNode1">
    <dgm:fillClrLst>
      <a:schemeClr val="accent3">
        <a:tint val="40000"/>
        <a:alpha val="90000"/>
      </a:schemeClr>
      <a:schemeClr val="accent4">
        <a:tint val="40000"/>
        <a:alpha val="90000"/>
      </a:schemeClr>
    </dgm:fillClrLst>
    <dgm:linClrLst>
      <a:schemeClr val="accent3">
        <a:tint val="40000"/>
        <a:alpha val="90000"/>
      </a:schemeClr>
      <a:schemeClr val="accent4">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2"/>
    </dgm:linClrLst>
    <dgm:effectClrLst/>
    <dgm:txLinClrLst/>
    <dgm:txFillClrLst meth="repeat">
      <a:schemeClr val="dk1"/>
    </dgm:txFillClrLst>
    <dgm:txEffectClrLst/>
  </dgm:styleLbl>
  <dgm:styleLbl name="fgAcc2">
    <dgm:fillClrLst meth="repeat">
      <a:schemeClr val="lt1">
        <a:alpha val="90000"/>
      </a:schemeClr>
    </dgm:fillClrLst>
    <dgm:linClrLst>
      <a:schemeClr val="accent4"/>
    </dgm:linClrLst>
    <dgm:effectClrLst/>
    <dgm:txLinClrLst/>
    <dgm:txFillClrLst meth="repeat">
      <a:schemeClr val="dk1"/>
    </dgm:txFillClrLst>
    <dgm:txEffectClrLst/>
  </dgm:styleLbl>
  <dgm:styleLbl name="fgAcc3">
    <dgm:fillClrLst meth="repeat">
      <a:schemeClr val="lt1">
        <a:alpha val="90000"/>
      </a:schemeClr>
    </dgm:fillClrLst>
    <dgm:linClrLst>
      <a:schemeClr val="accent5"/>
    </dgm:linClrLst>
    <dgm:effectClrLst/>
    <dgm:txLinClrLst/>
    <dgm:txFillClrLst meth="repeat">
      <a:schemeClr val="dk1"/>
    </dgm:txFillClrLst>
    <dgm:txEffectClrLst/>
  </dgm:styleLbl>
  <dgm:styleLbl name="fgAcc4">
    <dgm:fillClrLst meth="repeat">
      <a:schemeClr val="lt1">
        <a:alpha val="90000"/>
      </a:schemeClr>
    </dgm:fillClrLst>
    <dgm:linClrLst>
      <a:schemeClr val="accent6"/>
    </dgm:linClrLst>
    <dgm:effectClrLst/>
    <dgm:txLinClrLst/>
    <dgm:txFillClrLst meth="repeat">
      <a:schemeClr val="dk1"/>
    </dgm:txFillClrLst>
    <dgm:txEffectClrLst/>
  </dgm:styleLbl>
  <dgm:styleLbl name="bgShp">
    <dgm:fillClrLst meth="repeat">
      <a:schemeClr val="accent3">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3">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3"/>
    </dgm:linClrLst>
    <dgm:effectClrLst/>
    <dgm:txLinClrLst/>
    <dgm:txFillClrLst meth="repeat">
      <a:schemeClr val="lt1"/>
    </dgm:txFillClrLst>
    <dgm:txEffectClrLst/>
  </dgm:styleLbl>
  <dgm:styleLbl name="fgShp">
    <dgm:fillClrLst meth="repeat">
      <a:schemeClr val="accent3">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53.xml><?xml version="1.0" encoding="utf-8"?>
<dgm:colorsDef xmlns:dgm="http://schemas.openxmlformats.org/drawingml/2006/diagram" xmlns:a="http://schemas.openxmlformats.org/drawingml/2006/main" uniqueId="urn:microsoft.com/office/officeart/2005/8/colors/colorful4">
  <dgm:title val=""/>
  <dgm:desc val=""/>
  <dgm:catLst>
    <dgm:cat type="colorful" pri="10400"/>
  </dgm:catLst>
  <dgm:styleLbl name="node0">
    <dgm:fillClrLst meth="repeat">
      <a:schemeClr val="accent3"/>
    </dgm:fillClrLst>
    <dgm:linClrLst meth="repeat">
      <a:schemeClr val="lt1"/>
    </dgm:linClrLst>
    <dgm:effectClrLst/>
    <dgm:txLinClrLst/>
    <dgm:txFillClrLst/>
    <dgm:txEffectClrLst/>
  </dgm:styleLbl>
  <dgm:styleLbl name="node1">
    <dgm:fillClrLst>
      <a:schemeClr val="accent4"/>
      <a:schemeClr val="accent5"/>
    </dgm:fillClrLst>
    <dgm:linClrLst meth="repeat">
      <a:schemeClr val="lt1"/>
    </dgm:linClrLst>
    <dgm:effectClrLst/>
    <dgm:txLinClrLst/>
    <dgm:txFillClrLst/>
    <dgm:txEffectClrLst/>
  </dgm:styleLbl>
  <dgm:styleLbl name="alignNode1">
    <dgm:fillClrLst>
      <a:schemeClr val="accent4"/>
      <a:schemeClr val="accent5"/>
    </dgm:fillClrLst>
    <dgm:linClrLst>
      <a:schemeClr val="accent4"/>
      <a:schemeClr val="accent5"/>
    </dgm:linClrLst>
    <dgm:effectClrLst/>
    <dgm:txLinClrLst/>
    <dgm:txFillClrLst/>
    <dgm:txEffectClrLst/>
  </dgm:styleLbl>
  <dgm:styleLbl name="lnNode1">
    <dgm:fillClrLst>
      <a:schemeClr val="accent4"/>
      <a:schemeClr val="accent5"/>
    </dgm:fillClrLst>
    <dgm:linClrLst meth="repeat">
      <a:schemeClr val="lt1"/>
    </dgm:linClrLst>
    <dgm:effectClrLst/>
    <dgm:txLinClrLst/>
    <dgm:txFillClrLst/>
    <dgm:txEffectClrLst/>
  </dgm:styleLbl>
  <dgm:styleLbl name="vennNode1">
    <dgm:fillClrLst>
      <a:schemeClr val="accent4">
        <a:alpha val="50000"/>
      </a:schemeClr>
      <a:schemeClr val="accent5">
        <a:alpha val="50000"/>
      </a:schemeClr>
    </dgm:fillClrLst>
    <dgm:linClrLst meth="repeat">
      <a:schemeClr val="lt1"/>
    </dgm:linClrLst>
    <dgm:effectClrLst/>
    <dgm:txLinClrLst/>
    <dgm:txFillClrLst/>
    <dgm:txEffectClrLst/>
  </dgm:styleLbl>
  <dgm:styleLbl name="node2">
    <dgm:fillClrLst>
      <a:schemeClr val="accent5"/>
    </dgm:fillClrLst>
    <dgm:linClrLst meth="repeat">
      <a:schemeClr val="lt1"/>
    </dgm:linClrLst>
    <dgm:effectClrLst/>
    <dgm:txLinClrLst/>
    <dgm:txFillClrLst/>
    <dgm:txEffectClrLst/>
  </dgm:styleLbl>
  <dgm:styleLbl name="node3">
    <dgm:fillClrLst>
      <a:schemeClr val="accent6"/>
    </dgm:fillClrLst>
    <dgm:linClrLst meth="repeat">
      <a:schemeClr val="lt1"/>
    </dgm:linClrLst>
    <dgm:effectClrLst/>
    <dgm:txLinClrLst/>
    <dgm:txFillClrLst/>
    <dgm:txEffectClrLst/>
  </dgm:styleLbl>
  <dgm:styleLbl name="node4">
    <dgm:fillClrLst>
      <a:schemeClr val="accent1"/>
    </dgm:fillClrLst>
    <dgm:linClrLst meth="repeat">
      <a:schemeClr val="lt1"/>
    </dgm:linClrLst>
    <dgm:effectClrLst/>
    <dgm:txLinClrLst/>
    <dgm:txFillClrLst/>
    <dgm:txEffectClrLst/>
  </dgm:styleLbl>
  <dgm:styleLbl name="fgImgPlace1">
    <dgm:fillClrLst>
      <a:schemeClr val="accent4">
        <a:tint val="50000"/>
      </a:schemeClr>
      <a:schemeClr val="accent5">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4">
        <a:tint val="50000"/>
      </a:schemeClr>
      <a:schemeClr val="accent5">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4">
        <a:tint val="50000"/>
      </a:schemeClr>
      <a:schemeClr val="accent5">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4"/>
      <a:schemeClr val="accent5"/>
    </dgm:fillClrLst>
    <dgm:linClrLst meth="repeat">
      <a:schemeClr val="lt1"/>
    </dgm:linClrLst>
    <dgm:effectClrLst/>
    <dgm:txLinClrLst/>
    <dgm:txFillClrLst/>
    <dgm:txEffectClrLst/>
  </dgm:styleLbl>
  <dgm:styleLbl name="fgSibTrans2D1">
    <dgm:fillClrLst>
      <a:schemeClr val="accent4"/>
      <a:schemeClr val="accent5"/>
    </dgm:fillClrLst>
    <dgm:linClrLst meth="repeat">
      <a:schemeClr val="lt1"/>
    </dgm:linClrLst>
    <dgm:effectClrLst/>
    <dgm:txLinClrLst/>
    <dgm:txFillClrLst meth="repeat">
      <a:schemeClr val="lt1"/>
    </dgm:txFillClrLst>
    <dgm:txEffectClrLst/>
  </dgm:styleLbl>
  <dgm:styleLbl name="bgSibTrans2D1">
    <dgm:fillClrLst>
      <a:schemeClr val="accent4"/>
      <a:schemeClr val="accent5"/>
    </dgm:fillClrLst>
    <dgm:linClrLst meth="repeat">
      <a:schemeClr val="lt1"/>
    </dgm:linClrLst>
    <dgm:effectClrLst/>
    <dgm:txLinClrLst/>
    <dgm:txFillClrLst meth="repeat">
      <a:schemeClr val="lt1"/>
    </dgm:txFillClrLst>
    <dgm:txEffectClrLst/>
  </dgm:styleLbl>
  <dgm:styleLbl name="sibTrans1D1">
    <dgm:fillClrLst/>
    <dgm:linClrLst>
      <a:schemeClr val="accent4"/>
      <a:schemeClr val="accent5"/>
    </dgm:linClrLst>
    <dgm:effectClrLst/>
    <dgm:txLinClrLst/>
    <dgm:txFillClrLst meth="repeat">
      <a:schemeClr val="tx1"/>
    </dgm:txFillClrLst>
    <dgm:txEffectClrLst/>
  </dgm:styleLbl>
  <dgm:styleLbl name="callout">
    <dgm:fillClrLst meth="repeat">
      <a:schemeClr val="accent4"/>
    </dgm:fillClrLst>
    <dgm:linClrLst meth="repeat">
      <a:schemeClr val="accent4">
        <a:tint val="50000"/>
      </a:schemeClr>
    </dgm:linClrLst>
    <dgm:effectClrLst/>
    <dgm:txLinClrLst/>
    <dgm:txFillClrLst meth="repeat">
      <a:schemeClr val="tx1"/>
    </dgm:txFillClrLst>
    <dgm:txEffectClrLst/>
  </dgm:styleLbl>
  <dgm:styleLbl name="asst0">
    <dgm:fillClrLst meth="repeat">
      <a:schemeClr val="accent4"/>
    </dgm:fillClrLst>
    <dgm:linClrLst meth="repeat">
      <a:schemeClr val="lt1">
        <a:shade val="80000"/>
      </a:schemeClr>
    </dgm:linClrLst>
    <dgm:effectClrLst/>
    <dgm:txLinClrLst/>
    <dgm:txFillClrLst/>
    <dgm:txEffectClrLst/>
  </dgm:styleLbl>
  <dgm:styleLbl name="asst1">
    <dgm:fillClrLst meth="repeat">
      <a:schemeClr val="accent5"/>
    </dgm:fillClrLst>
    <dgm:linClrLst meth="repeat">
      <a:schemeClr val="lt1">
        <a:shade val="80000"/>
      </a:schemeClr>
    </dgm:linClrLst>
    <dgm:effectClrLst/>
    <dgm:txLinClrLst/>
    <dgm:txFillClrLst/>
    <dgm:txEffectClrLst/>
  </dgm:styleLbl>
  <dgm:styleLbl name="asst2">
    <dgm:fillClrLst>
      <a:schemeClr val="accent6"/>
    </dgm:fillClrLst>
    <dgm:linClrLst meth="repeat">
      <a:schemeClr val="lt1"/>
    </dgm:linClrLst>
    <dgm:effectClrLst/>
    <dgm:txLinClrLst/>
    <dgm:txFillClrLst/>
    <dgm:txEffectClrLst/>
  </dgm:styleLbl>
  <dgm:styleLbl name="asst3">
    <dgm:fillClrLst>
      <a:schemeClr val="accent1"/>
    </dgm:fillClrLst>
    <dgm:linClrLst meth="repeat">
      <a:schemeClr val="lt1"/>
    </dgm:linClrLst>
    <dgm:effectClrLst/>
    <dgm:txLinClrLst/>
    <dgm:txFillClrLst/>
    <dgm:txEffectClrLst/>
  </dgm:styleLbl>
  <dgm:styleLbl name="asst4">
    <dgm:fillClrLst>
      <a:schemeClr val="accent2"/>
    </dgm:fillClrLst>
    <dgm:linClrLst meth="repeat">
      <a:schemeClr val="lt1"/>
    </dgm:linClrLst>
    <dgm:effectClrLst/>
    <dgm:txLinClrLst/>
    <dgm:txFillClrLst/>
    <dgm:txEffectClrLst/>
  </dgm:styleLbl>
  <dgm:styleLbl name="parChTrans2D1">
    <dgm:fillClrLst meth="repeat">
      <a:schemeClr val="accent4"/>
    </dgm:fillClrLst>
    <dgm:linClrLst meth="repeat">
      <a:schemeClr val="lt1"/>
    </dgm:linClrLst>
    <dgm:effectClrLst/>
    <dgm:txLinClrLst/>
    <dgm:txFillClrLst meth="repeat">
      <a:schemeClr val="lt1"/>
    </dgm:txFillClrLst>
    <dgm:txEffectClrLst/>
  </dgm:styleLbl>
  <dgm:styleLbl name="parChTrans2D2">
    <dgm:fillClrLst meth="repeat">
      <a:schemeClr val="accent5"/>
    </dgm:fillClrLst>
    <dgm:linClrLst meth="repeat">
      <a:schemeClr val="lt1"/>
    </dgm:linClrLst>
    <dgm:effectClrLst/>
    <dgm:txLinClrLst/>
    <dgm:txFillClrLst/>
    <dgm:txEffectClrLst/>
  </dgm:styleLbl>
  <dgm:styleLbl name="parChTrans2D3">
    <dgm:fillClrLst meth="repeat">
      <a:schemeClr val="accent5"/>
    </dgm:fillClrLst>
    <dgm:linClrLst meth="repeat">
      <a:schemeClr val="lt1"/>
    </dgm:linClrLst>
    <dgm:effectClrLst/>
    <dgm:txLinClrLst/>
    <dgm:txFillClrLst/>
    <dgm:txEffectClrLst/>
  </dgm:styleLbl>
  <dgm:styleLbl name="parChTrans2D4">
    <dgm:fillClrLst meth="repeat">
      <a:schemeClr val="accent6"/>
    </dgm:fillClrLst>
    <dgm:linClrLst meth="repeat">
      <a:schemeClr val="lt1"/>
    </dgm:linClrLst>
    <dgm:effectClrLst/>
    <dgm:txLinClrLst/>
    <dgm:txFillClrLst meth="repeat">
      <a:schemeClr val="lt1"/>
    </dgm:txFillClrLst>
    <dgm:txEffectClrLst/>
  </dgm:styleLbl>
  <dgm:styleLbl name="parChTrans1D1">
    <dgm:fillClrLst meth="repeat">
      <a:schemeClr val="accent4"/>
    </dgm:fillClrLst>
    <dgm:linClrLst meth="repeat">
      <a:schemeClr val="accent4"/>
    </dgm:linClrLst>
    <dgm:effectClrLst/>
    <dgm:txLinClrLst/>
    <dgm:txFillClrLst meth="repeat">
      <a:schemeClr val="tx1"/>
    </dgm:txFillClrLst>
    <dgm:txEffectClrLst/>
  </dgm:styleLbl>
  <dgm:styleLbl name="parChTrans1D2">
    <dgm:fillClrLst meth="repeat">
      <a:schemeClr val="accent4">
        <a:tint val="90000"/>
      </a:schemeClr>
    </dgm:fillClrLst>
    <dgm:linClrLst meth="repeat">
      <a:schemeClr val="accent5"/>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6"/>
    </dgm:linClrLst>
    <dgm:effectClrLst/>
    <dgm:txLinClrLst/>
    <dgm:txFillClrLst meth="repeat">
      <a:schemeClr val="tx1"/>
    </dgm:txFillClrLst>
    <dgm:txEffectClrLst/>
  </dgm:styleLbl>
  <dgm:styleLbl name="parChTrans1D4">
    <dgm:fillClrLst meth="repeat">
      <a:schemeClr val="accent4">
        <a:tint val="50000"/>
      </a:schemeClr>
    </dgm:fillClrLst>
    <dgm:linClrLst meth="repeat">
      <a:schemeClr val="accent1"/>
    </dgm:linClrLst>
    <dgm:effectClrLst/>
    <dgm:txLinClrLst/>
    <dgm:txFillClrLst meth="repeat">
      <a:schemeClr val="tx1"/>
    </dgm:txFillClrLst>
    <dgm:txEffectClrLst/>
  </dgm:styleLbl>
  <dgm:styleLbl name="fg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conFg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align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4"/>
    </dgm:linClrLst>
    <dgm:effectClrLst/>
    <dgm:txLinClrLst/>
    <dgm:txFillClrLst meth="repeat">
      <a:schemeClr val="dk1"/>
    </dgm:txFillClrLst>
    <dgm:txEffectClrLst/>
  </dgm:styleLbl>
  <dgm:styleLbl name="bg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solidFgAcc1">
    <dgm:fillClrLst meth="repeat">
      <a:schemeClr val="lt1"/>
    </dgm:fillClrLst>
    <dgm:linClrLst>
      <a:schemeClr val="accent4"/>
      <a:schemeClr val="accent5"/>
    </dgm:linClrLst>
    <dgm:effectClrLst/>
    <dgm:txLinClrLst/>
    <dgm:txFillClrLst meth="repeat">
      <a:schemeClr val="dk1"/>
    </dgm:txFillClrLst>
    <dgm:txEffectClrLst/>
  </dgm:styleLbl>
  <dgm:styleLbl name="solidAlignAcc1">
    <dgm:fillClrLst meth="repeat">
      <a:schemeClr val="lt1"/>
    </dgm:fillClrLst>
    <dgm:linClrLst>
      <a:schemeClr val="accent4"/>
      <a:schemeClr val="accent5"/>
    </dgm:linClrLst>
    <dgm:effectClrLst/>
    <dgm:txLinClrLst/>
    <dgm:txFillClrLst meth="repeat">
      <a:schemeClr val="dk1"/>
    </dgm:txFillClrLst>
    <dgm:txEffectClrLst/>
  </dgm:styleLbl>
  <dgm:styleLbl name="solidBgAcc1">
    <dgm:fillClrLst meth="repeat">
      <a:schemeClr val="lt1"/>
    </dgm:fillClrLst>
    <dgm:linClrLst>
      <a:schemeClr val="accent4"/>
      <a:schemeClr val="accent5"/>
    </dgm:linClrLst>
    <dgm:effectClrLst/>
    <dgm:txLinClrLst/>
    <dgm:txFillClrLst meth="repeat">
      <a:schemeClr val="dk1"/>
    </dgm:txFillClrLst>
    <dgm:txEffectClrLst/>
  </dgm:styleLbl>
  <dgm:styleLbl name="fgAccFollowNode1">
    <dgm:fillClrLst>
      <a:schemeClr val="accent4">
        <a:tint val="40000"/>
        <a:alpha val="90000"/>
      </a:schemeClr>
      <a:schemeClr val="accent5">
        <a:tint val="40000"/>
        <a:alpha val="90000"/>
      </a:schemeClr>
    </dgm:fillClrLst>
    <dgm:linClrLst>
      <a:schemeClr val="accent4">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4">
        <a:tint val="40000"/>
        <a:alpha val="90000"/>
      </a:schemeClr>
      <a:schemeClr val="accent5">
        <a:tint val="40000"/>
        <a:alpha val="90000"/>
      </a:schemeClr>
    </dgm:fillClrLst>
    <dgm:linClrLst>
      <a:schemeClr val="accent4">
        <a:tint val="40000"/>
        <a:alpha val="90000"/>
      </a:schemeClr>
      <a:schemeClr val="accent5">
        <a:tint val="40000"/>
        <a:alpha val="90000"/>
      </a:schemeClr>
    </dgm:linClrLst>
    <dgm:effectClrLst/>
    <dgm:txLinClrLst/>
    <dgm:txFillClrLst meth="repeat">
      <a:schemeClr val="dk1"/>
    </dgm:txFillClrLst>
    <dgm:txEffectClrLst/>
  </dgm:styleLbl>
  <dgm:styleLbl name="bgAccFollowNode1">
    <dgm:fillClrLst>
      <a:schemeClr val="accent4">
        <a:tint val="40000"/>
        <a:alpha val="90000"/>
      </a:schemeClr>
      <a:schemeClr val="accent5">
        <a:tint val="40000"/>
        <a:alpha val="90000"/>
      </a:schemeClr>
    </dgm:fillClrLst>
    <dgm:linClrLst>
      <a:schemeClr val="accent4">
        <a:tint val="40000"/>
        <a:alpha val="90000"/>
      </a:schemeClr>
      <a:schemeClr val="accent5">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3"/>
    </dgm:linClrLst>
    <dgm:effectClrLst/>
    <dgm:txLinClrLst/>
    <dgm:txFillClrLst meth="repeat">
      <a:schemeClr val="dk1"/>
    </dgm:txFillClrLst>
    <dgm:txEffectClrLst/>
  </dgm:styleLbl>
  <dgm:styleLbl name="fgAcc2">
    <dgm:fillClrLst meth="repeat">
      <a:schemeClr val="lt1">
        <a:alpha val="90000"/>
      </a:schemeClr>
    </dgm:fillClrLst>
    <dgm:linClrLst>
      <a:schemeClr val="accent5"/>
    </dgm:linClrLst>
    <dgm:effectClrLst/>
    <dgm:txLinClrLst/>
    <dgm:txFillClrLst meth="repeat">
      <a:schemeClr val="dk1"/>
    </dgm:txFillClrLst>
    <dgm:txEffectClrLst/>
  </dgm:styleLbl>
  <dgm:styleLbl name="fgAcc3">
    <dgm:fillClrLst meth="repeat">
      <a:schemeClr val="lt1">
        <a:alpha val="90000"/>
      </a:schemeClr>
    </dgm:fillClrLst>
    <dgm:linClrLst>
      <a:schemeClr val="accent6"/>
    </dgm:linClrLst>
    <dgm:effectClrLst/>
    <dgm:txLinClrLst/>
    <dgm:txFillClrLst meth="repeat">
      <a:schemeClr val="dk1"/>
    </dgm:txFillClrLst>
    <dgm:txEffectClrLst/>
  </dgm:styleLbl>
  <dgm:styleLbl name="fgAcc4">
    <dgm:fillClrLst meth="repeat">
      <a:schemeClr val="lt1">
        <a:alpha val="90000"/>
      </a:schemeClr>
    </dgm:fillClrLst>
    <dgm:linClrLst>
      <a:schemeClr val="accent1"/>
    </dgm:linClrLst>
    <dgm:effectClrLst/>
    <dgm:txLinClrLst/>
    <dgm:txFillClrLst meth="repeat">
      <a:schemeClr val="dk1"/>
    </dgm:txFillClrLst>
    <dgm:txEffectClrLst/>
  </dgm:styleLbl>
  <dgm:styleLbl name="bgShp">
    <dgm:fillClrLst meth="repeat">
      <a:schemeClr val="accent4">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4">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4">
        <a:tint val="50000"/>
        <a:alpha val="40000"/>
      </a:schemeClr>
    </dgm:fillClrLst>
    <dgm:linClrLst meth="repeat">
      <a:schemeClr val="accent4"/>
    </dgm:linClrLst>
    <dgm:effectClrLst/>
    <dgm:txLinClrLst/>
    <dgm:txFillClrLst meth="repeat">
      <a:schemeClr val="lt1"/>
    </dgm:txFillClrLst>
    <dgm:txEffectClrLst/>
  </dgm:styleLbl>
  <dgm:styleLbl name="fgShp">
    <dgm:fillClrLst meth="repeat">
      <a:schemeClr val="accent4">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54.xml><?xml version="1.0" encoding="utf-8"?>
<dgm:colorsDef xmlns:dgm="http://schemas.openxmlformats.org/drawingml/2006/diagram" xmlns:a="http://schemas.openxmlformats.org/drawingml/2006/main" uniqueId="urn:microsoft.com/office/officeart/2005/8/colors/colorful4">
  <dgm:title val=""/>
  <dgm:desc val=""/>
  <dgm:catLst>
    <dgm:cat type="colorful" pri="10400"/>
  </dgm:catLst>
  <dgm:styleLbl name="node0">
    <dgm:fillClrLst meth="repeat">
      <a:schemeClr val="accent3"/>
    </dgm:fillClrLst>
    <dgm:linClrLst meth="repeat">
      <a:schemeClr val="lt1"/>
    </dgm:linClrLst>
    <dgm:effectClrLst/>
    <dgm:txLinClrLst/>
    <dgm:txFillClrLst/>
    <dgm:txEffectClrLst/>
  </dgm:styleLbl>
  <dgm:styleLbl name="node1">
    <dgm:fillClrLst>
      <a:schemeClr val="accent4"/>
      <a:schemeClr val="accent5"/>
    </dgm:fillClrLst>
    <dgm:linClrLst meth="repeat">
      <a:schemeClr val="lt1"/>
    </dgm:linClrLst>
    <dgm:effectClrLst/>
    <dgm:txLinClrLst/>
    <dgm:txFillClrLst/>
    <dgm:txEffectClrLst/>
  </dgm:styleLbl>
  <dgm:styleLbl name="alignNode1">
    <dgm:fillClrLst>
      <a:schemeClr val="accent4"/>
      <a:schemeClr val="accent5"/>
    </dgm:fillClrLst>
    <dgm:linClrLst>
      <a:schemeClr val="accent4"/>
      <a:schemeClr val="accent5"/>
    </dgm:linClrLst>
    <dgm:effectClrLst/>
    <dgm:txLinClrLst/>
    <dgm:txFillClrLst/>
    <dgm:txEffectClrLst/>
  </dgm:styleLbl>
  <dgm:styleLbl name="lnNode1">
    <dgm:fillClrLst>
      <a:schemeClr val="accent4"/>
      <a:schemeClr val="accent5"/>
    </dgm:fillClrLst>
    <dgm:linClrLst meth="repeat">
      <a:schemeClr val="lt1"/>
    </dgm:linClrLst>
    <dgm:effectClrLst/>
    <dgm:txLinClrLst/>
    <dgm:txFillClrLst/>
    <dgm:txEffectClrLst/>
  </dgm:styleLbl>
  <dgm:styleLbl name="vennNode1">
    <dgm:fillClrLst>
      <a:schemeClr val="accent4">
        <a:alpha val="50000"/>
      </a:schemeClr>
      <a:schemeClr val="accent5">
        <a:alpha val="50000"/>
      </a:schemeClr>
    </dgm:fillClrLst>
    <dgm:linClrLst meth="repeat">
      <a:schemeClr val="lt1"/>
    </dgm:linClrLst>
    <dgm:effectClrLst/>
    <dgm:txLinClrLst/>
    <dgm:txFillClrLst/>
    <dgm:txEffectClrLst/>
  </dgm:styleLbl>
  <dgm:styleLbl name="node2">
    <dgm:fillClrLst>
      <a:schemeClr val="accent5"/>
    </dgm:fillClrLst>
    <dgm:linClrLst meth="repeat">
      <a:schemeClr val="lt1"/>
    </dgm:linClrLst>
    <dgm:effectClrLst/>
    <dgm:txLinClrLst/>
    <dgm:txFillClrLst/>
    <dgm:txEffectClrLst/>
  </dgm:styleLbl>
  <dgm:styleLbl name="node3">
    <dgm:fillClrLst>
      <a:schemeClr val="accent6"/>
    </dgm:fillClrLst>
    <dgm:linClrLst meth="repeat">
      <a:schemeClr val="lt1"/>
    </dgm:linClrLst>
    <dgm:effectClrLst/>
    <dgm:txLinClrLst/>
    <dgm:txFillClrLst/>
    <dgm:txEffectClrLst/>
  </dgm:styleLbl>
  <dgm:styleLbl name="node4">
    <dgm:fillClrLst>
      <a:schemeClr val="accent1"/>
    </dgm:fillClrLst>
    <dgm:linClrLst meth="repeat">
      <a:schemeClr val="lt1"/>
    </dgm:linClrLst>
    <dgm:effectClrLst/>
    <dgm:txLinClrLst/>
    <dgm:txFillClrLst/>
    <dgm:txEffectClrLst/>
  </dgm:styleLbl>
  <dgm:styleLbl name="fgImgPlace1">
    <dgm:fillClrLst>
      <a:schemeClr val="accent4">
        <a:tint val="50000"/>
      </a:schemeClr>
      <a:schemeClr val="accent5">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4">
        <a:tint val="50000"/>
      </a:schemeClr>
      <a:schemeClr val="accent5">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4">
        <a:tint val="50000"/>
      </a:schemeClr>
      <a:schemeClr val="accent5">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4"/>
      <a:schemeClr val="accent5"/>
    </dgm:fillClrLst>
    <dgm:linClrLst meth="repeat">
      <a:schemeClr val="lt1"/>
    </dgm:linClrLst>
    <dgm:effectClrLst/>
    <dgm:txLinClrLst/>
    <dgm:txFillClrLst/>
    <dgm:txEffectClrLst/>
  </dgm:styleLbl>
  <dgm:styleLbl name="fgSibTrans2D1">
    <dgm:fillClrLst>
      <a:schemeClr val="accent4"/>
      <a:schemeClr val="accent5"/>
    </dgm:fillClrLst>
    <dgm:linClrLst meth="repeat">
      <a:schemeClr val="lt1"/>
    </dgm:linClrLst>
    <dgm:effectClrLst/>
    <dgm:txLinClrLst/>
    <dgm:txFillClrLst meth="repeat">
      <a:schemeClr val="lt1"/>
    </dgm:txFillClrLst>
    <dgm:txEffectClrLst/>
  </dgm:styleLbl>
  <dgm:styleLbl name="bgSibTrans2D1">
    <dgm:fillClrLst>
      <a:schemeClr val="accent4"/>
      <a:schemeClr val="accent5"/>
    </dgm:fillClrLst>
    <dgm:linClrLst meth="repeat">
      <a:schemeClr val="lt1"/>
    </dgm:linClrLst>
    <dgm:effectClrLst/>
    <dgm:txLinClrLst/>
    <dgm:txFillClrLst meth="repeat">
      <a:schemeClr val="lt1"/>
    </dgm:txFillClrLst>
    <dgm:txEffectClrLst/>
  </dgm:styleLbl>
  <dgm:styleLbl name="sibTrans1D1">
    <dgm:fillClrLst/>
    <dgm:linClrLst>
      <a:schemeClr val="accent4"/>
      <a:schemeClr val="accent5"/>
    </dgm:linClrLst>
    <dgm:effectClrLst/>
    <dgm:txLinClrLst/>
    <dgm:txFillClrLst meth="repeat">
      <a:schemeClr val="tx1"/>
    </dgm:txFillClrLst>
    <dgm:txEffectClrLst/>
  </dgm:styleLbl>
  <dgm:styleLbl name="callout">
    <dgm:fillClrLst meth="repeat">
      <a:schemeClr val="accent4"/>
    </dgm:fillClrLst>
    <dgm:linClrLst meth="repeat">
      <a:schemeClr val="accent4">
        <a:tint val="50000"/>
      </a:schemeClr>
    </dgm:linClrLst>
    <dgm:effectClrLst/>
    <dgm:txLinClrLst/>
    <dgm:txFillClrLst meth="repeat">
      <a:schemeClr val="tx1"/>
    </dgm:txFillClrLst>
    <dgm:txEffectClrLst/>
  </dgm:styleLbl>
  <dgm:styleLbl name="asst0">
    <dgm:fillClrLst meth="repeat">
      <a:schemeClr val="accent4"/>
    </dgm:fillClrLst>
    <dgm:linClrLst meth="repeat">
      <a:schemeClr val="lt1">
        <a:shade val="80000"/>
      </a:schemeClr>
    </dgm:linClrLst>
    <dgm:effectClrLst/>
    <dgm:txLinClrLst/>
    <dgm:txFillClrLst/>
    <dgm:txEffectClrLst/>
  </dgm:styleLbl>
  <dgm:styleLbl name="asst1">
    <dgm:fillClrLst meth="repeat">
      <a:schemeClr val="accent5"/>
    </dgm:fillClrLst>
    <dgm:linClrLst meth="repeat">
      <a:schemeClr val="lt1">
        <a:shade val="80000"/>
      </a:schemeClr>
    </dgm:linClrLst>
    <dgm:effectClrLst/>
    <dgm:txLinClrLst/>
    <dgm:txFillClrLst/>
    <dgm:txEffectClrLst/>
  </dgm:styleLbl>
  <dgm:styleLbl name="asst2">
    <dgm:fillClrLst>
      <a:schemeClr val="accent6"/>
    </dgm:fillClrLst>
    <dgm:linClrLst meth="repeat">
      <a:schemeClr val="lt1"/>
    </dgm:linClrLst>
    <dgm:effectClrLst/>
    <dgm:txLinClrLst/>
    <dgm:txFillClrLst/>
    <dgm:txEffectClrLst/>
  </dgm:styleLbl>
  <dgm:styleLbl name="asst3">
    <dgm:fillClrLst>
      <a:schemeClr val="accent1"/>
    </dgm:fillClrLst>
    <dgm:linClrLst meth="repeat">
      <a:schemeClr val="lt1"/>
    </dgm:linClrLst>
    <dgm:effectClrLst/>
    <dgm:txLinClrLst/>
    <dgm:txFillClrLst/>
    <dgm:txEffectClrLst/>
  </dgm:styleLbl>
  <dgm:styleLbl name="asst4">
    <dgm:fillClrLst>
      <a:schemeClr val="accent2"/>
    </dgm:fillClrLst>
    <dgm:linClrLst meth="repeat">
      <a:schemeClr val="lt1"/>
    </dgm:linClrLst>
    <dgm:effectClrLst/>
    <dgm:txLinClrLst/>
    <dgm:txFillClrLst/>
    <dgm:txEffectClrLst/>
  </dgm:styleLbl>
  <dgm:styleLbl name="parChTrans2D1">
    <dgm:fillClrLst meth="repeat">
      <a:schemeClr val="accent4"/>
    </dgm:fillClrLst>
    <dgm:linClrLst meth="repeat">
      <a:schemeClr val="lt1"/>
    </dgm:linClrLst>
    <dgm:effectClrLst/>
    <dgm:txLinClrLst/>
    <dgm:txFillClrLst meth="repeat">
      <a:schemeClr val="lt1"/>
    </dgm:txFillClrLst>
    <dgm:txEffectClrLst/>
  </dgm:styleLbl>
  <dgm:styleLbl name="parChTrans2D2">
    <dgm:fillClrLst meth="repeat">
      <a:schemeClr val="accent5"/>
    </dgm:fillClrLst>
    <dgm:linClrLst meth="repeat">
      <a:schemeClr val="lt1"/>
    </dgm:linClrLst>
    <dgm:effectClrLst/>
    <dgm:txLinClrLst/>
    <dgm:txFillClrLst/>
    <dgm:txEffectClrLst/>
  </dgm:styleLbl>
  <dgm:styleLbl name="parChTrans2D3">
    <dgm:fillClrLst meth="repeat">
      <a:schemeClr val="accent5"/>
    </dgm:fillClrLst>
    <dgm:linClrLst meth="repeat">
      <a:schemeClr val="lt1"/>
    </dgm:linClrLst>
    <dgm:effectClrLst/>
    <dgm:txLinClrLst/>
    <dgm:txFillClrLst/>
    <dgm:txEffectClrLst/>
  </dgm:styleLbl>
  <dgm:styleLbl name="parChTrans2D4">
    <dgm:fillClrLst meth="repeat">
      <a:schemeClr val="accent6"/>
    </dgm:fillClrLst>
    <dgm:linClrLst meth="repeat">
      <a:schemeClr val="lt1"/>
    </dgm:linClrLst>
    <dgm:effectClrLst/>
    <dgm:txLinClrLst/>
    <dgm:txFillClrLst meth="repeat">
      <a:schemeClr val="lt1"/>
    </dgm:txFillClrLst>
    <dgm:txEffectClrLst/>
  </dgm:styleLbl>
  <dgm:styleLbl name="parChTrans1D1">
    <dgm:fillClrLst meth="repeat">
      <a:schemeClr val="accent4"/>
    </dgm:fillClrLst>
    <dgm:linClrLst meth="repeat">
      <a:schemeClr val="accent4"/>
    </dgm:linClrLst>
    <dgm:effectClrLst/>
    <dgm:txLinClrLst/>
    <dgm:txFillClrLst meth="repeat">
      <a:schemeClr val="tx1"/>
    </dgm:txFillClrLst>
    <dgm:txEffectClrLst/>
  </dgm:styleLbl>
  <dgm:styleLbl name="parChTrans1D2">
    <dgm:fillClrLst meth="repeat">
      <a:schemeClr val="accent4">
        <a:tint val="90000"/>
      </a:schemeClr>
    </dgm:fillClrLst>
    <dgm:linClrLst meth="repeat">
      <a:schemeClr val="accent5"/>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6"/>
    </dgm:linClrLst>
    <dgm:effectClrLst/>
    <dgm:txLinClrLst/>
    <dgm:txFillClrLst meth="repeat">
      <a:schemeClr val="tx1"/>
    </dgm:txFillClrLst>
    <dgm:txEffectClrLst/>
  </dgm:styleLbl>
  <dgm:styleLbl name="parChTrans1D4">
    <dgm:fillClrLst meth="repeat">
      <a:schemeClr val="accent4">
        <a:tint val="50000"/>
      </a:schemeClr>
    </dgm:fillClrLst>
    <dgm:linClrLst meth="repeat">
      <a:schemeClr val="accent1"/>
    </dgm:linClrLst>
    <dgm:effectClrLst/>
    <dgm:txLinClrLst/>
    <dgm:txFillClrLst meth="repeat">
      <a:schemeClr val="tx1"/>
    </dgm:txFillClrLst>
    <dgm:txEffectClrLst/>
  </dgm:styleLbl>
  <dgm:styleLbl name="fg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conFg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align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4"/>
    </dgm:linClrLst>
    <dgm:effectClrLst/>
    <dgm:txLinClrLst/>
    <dgm:txFillClrLst meth="repeat">
      <a:schemeClr val="dk1"/>
    </dgm:txFillClrLst>
    <dgm:txEffectClrLst/>
  </dgm:styleLbl>
  <dgm:styleLbl name="bg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solidFgAcc1">
    <dgm:fillClrLst meth="repeat">
      <a:schemeClr val="lt1"/>
    </dgm:fillClrLst>
    <dgm:linClrLst>
      <a:schemeClr val="accent4"/>
      <a:schemeClr val="accent5"/>
    </dgm:linClrLst>
    <dgm:effectClrLst/>
    <dgm:txLinClrLst/>
    <dgm:txFillClrLst meth="repeat">
      <a:schemeClr val="dk1"/>
    </dgm:txFillClrLst>
    <dgm:txEffectClrLst/>
  </dgm:styleLbl>
  <dgm:styleLbl name="solidAlignAcc1">
    <dgm:fillClrLst meth="repeat">
      <a:schemeClr val="lt1"/>
    </dgm:fillClrLst>
    <dgm:linClrLst>
      <a:schemeClr val="accent4"/>
      <a:schemeClr val="accent5"/>
    </dgm:linClrLst>
    <dgm:effectClrLst/>
    <dgm:txLinClrLst/>
    <dgm:txFillClrLst meth="repeat">
      <a:schemeClr val="dk1"/>
    </dgm:txFillClrLst>
    <dgm:txEffectClrLst/>
  </dgm:styleLbl>
  <dgm:styleLbl name="solidBgAcc1">
    <dgm:fillClrLst meth="repeat">
      <a:schemeClr val="lt1"/>
    </dgm:fillClrLst>
    <dgm:linClrLst>
      <a:schemeClr val="accent4"/>
      <a:schemeClr val="accent5"/>
    </dgm:linClrLst>
    <dgm:effectClrLst/>
    <dgm:txLinClrLst/>
    <dgm:txFillClrLst meth="repeat">
      <a:schemeClr val="dk1"/>
    </dgm:txFillClrLst>
    <dgm:txEffectClrLst/>
  </dgm:styleLbl>
  <dgm:styleLbl name="fgAccFollowNode1">
    <dgm:fillClrLst>
      <a:schemeClr val="accent4">
        <a:tint val="40000"/>
        <a:alpha val="90000"/>
      </a:schemeClr>
      <a:schemeClr val="accent5">
        <a:tint val="40000"/>
        <a:alpha val="90000"/>
      </a:schemeClr>
    </dgm:fillClrLst>
    <dgm:linClrLst>
      <a:schemeClr val="accent4">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4">
        <a:tint val="40000"/>
        <a:alpha val="90000"/>
      </a:schemeClr>
      <a:schemeClr val="accent5">
        <a:tint val="40000"/>
        <a:alpha val="90000"/>
      </a:schemeClr>
    </dgm:fillClrLst>
    <dgm:linClrLst>
      <a:schemeClr val="accent4">
        <a:tint val="40000"/>
        <a:alpha val="90000"/>
      </a:schemeClr>
      <a:schemeClr val="accent5">
        <a:tint val="40000"/>
        <a:alpha val="90000"/>
      </a:schemeClr>
    </dgm:linClrLst>
    <dgm:effectClrLst/>
    <dgm:txLinClrLst/>
    <dgm:txFillClrLst meth="repeat">
      <a:schemeClr val="dk1"/>
    </dgm:txFillClrLst>
    <dgm:txEffectClrLst/>
  </dgm:styleLbl>
  <dgm:styleLbl name="bgAccFollowNode1">
    <dgm:fillClrLst>
      <a:schemeClr val="accent4">
        <a:tint val="40000"/>
        <a:alpha val="90000"/>
      </a:schemeClr>
      <a:schemeClr val="accent5">
        <a:tint val="40000"/>
        <a:alpha val="90000"/>
      </a:schemeClr>
    </dgm:fillClrLst>
    <dgm:linClrLst>
      <a:schemeClr val="accent4">
        <a:tint val="40000"/>
        <a:alpha val="90000"/>
      </a:schemeClr>
      <a:schemeClr val="accent5">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3"/>
    </dgm:linClrLst>
    <dgm:effectClrLst/>
    <dgm:txLinClrLst/>
    <dgm:txFillClrLst meth="repeat">
      <a:schemeClr val="dk1"/>
    </dgm:txFillClrLst>
    <dgm:txEffectClrLst/>
  </dgm:styleLbl>
  <dgm:styleLbl name="fgAcc2">
    <dgm:fillClrLst meth="repeat">
      <a:schemeClr val="lt1">
        <a:alpha val="90000"/>
      </a:schemeClr>
    </dgm:fillClrLst>
    <dgm:linClrLst>
      <a:schemeClr val="accent5"/>
    </dgm:linClrLst>
    <dgm:effectClrLst/>
    <dgm:txLinClrLst/>
    <dgm:txFillClrLst meth="repeat">
      <a:schemeClr val="dk1"/>
    </dgm:txFillClrLst>
    <dgm:txEffectClrLst/>
  </dgm:styleLbl>
  <dgm:styleLbl name="fgAcc3">
    <dgm:fillClrLst meth="repeat">
      <a:schemeClr val="lt1">
        <a:alpha val="90000"/>
      </a:schemeClr>
    </dgm:fillClrLst>
    <dgm:linClrLst>
      <a:schemeClr val="accent6"/>
    </dgm:linClrLst>
    <dgm:effectClrLst/>
    <dgm:txLinClrLst/>
    <dgm:txFillClrLst meth="repeat">
      <a:schemeClr val="dk1"/>
    </dgm:txFillClrLst>
    <dgm:txEffectClrLst/>
  </dgm:styleLbl>
  <dgm:styleLbl name="fgAcc4">
    <dgm:fillClrLst meth="repeat">
      <a:schemeClr val="lt1">
        <a:alpha val="90000"/>
      </a:schemeClr>
    </dgm:fillClrLst>
    <dgm:linClrLst>
      <a:schemeClr val="accent1"/>
    </dgm:linClrLst>
    <dgm:effectClrLst/>
    <dgm:txLinClrLst/>
    <dgm:txFillClrLst meth="repeat">
      <a:schemeClr val="dk1"/>
    </dgm:txFillClrLst>
    <dgm:txEffectClrLst/>
  </dgm:styleLbl>
  <dgm:styleLbl name="bgShp">
    <dgm:fillClrLst meth="repeat">
      <a:schemeClr val="accent4">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4">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4">
        <a:tint val="50000"/>
        <a:alpha val="40000"/>
      </a:schemeClr>
    </dgm:fillClrLst>
    <dgm:linClrLst meth="repeat">
      <a:schemeClr val="accent4"/>
    </dgm:linClrLst>
    <dgm:effectClrLst/>
    <dgm:txLinClrLst/>
    <dgm:txFillClrLst meth="repeat">
      <a:schemeClr val="lt1"/>
    </dgm:txFillClrLst>
    <dgm:txEffectClrLst/>
  </dgm:styleLbl>
  <dgm:styleLbl name="fgShp">
    <dgm:fillClrLst meth="repeat">
      <a:schemeClr val="accent4">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55.xml><?xml version="1.0" encoding="utf-8"?>
<dgm:colorsDef xmlns:dgm="http://schemas.openxmlformats.org/drawingml/2006/diagram" xmlns:a="http://schemas.openxmlformats.org/drawingml/2006/main" uniqueId="urn:microsoft.com/office/officeart/2005/8/colors/colorful4">
  <dgm:title val=""/>
  <dgm:desc val=""/>
  <dgm:catLst>
    <dgm:cat type="colorful" pri="10400"/>
  </dgm:catLst>
  <dgm:styleLbl name="node0">
    <dgm:fillClrLst meth="repeat">
      <a:schemeClr val="accent3"/>
    </dgm:fillClrLst>
    <dgm:linClrLst meth="repeat">
      <a:schemeClr val="lt1"/>
    </dgm:linClrLst>
    <dgm:effectClrLst/>
    <dgm:txLinClrLst/>
    <dgm:txFillClrLst/>
    <dgm:txEffectClrLst/>
  </dgm:styleLbl>
  <dgm:styleLbl name="node1">
    <dgm:fillClrLst>
      <a:schemeClr val="accent4"/>
      <a:schemeClr val="accent5"/>
    </dgm:fillClrLst>
    <dgm:linClrLst meth="repeat">
      <a:schemeClr val="lt1"/>
    </dgm:linClrLst>
    <dgm:effectClrLst/>
    <dgm:txLinClrLst/>
    <dgm:txFillClrLst/>
    <dgm:txEffectClrLst/>
  </dgm:styleLbl>
  <dgm:styleLbl name="alignNode1">
    <dgm:fillClrLst>
      <a:schemeClr val="accent4"/>
      <a:schemeClr val="accent5"/>
    </dgm:fillClrLst>
    <dgm:linClrLst>
      <a:schemeClr val="accent4"/>
      <a:schemeClr val="accent5"/>
    </dgm:linClrLst>
    <dgm:effectClrLst/>
    <dgm:txLinClrLst/>
    <dgm:txFillClrLst/>
    <dgm:txEffectClrLst/>
  </dgm:styleLbl>
  <dgm:styleLbl name="lnNode1">
    <dgm:fillClrLst>
      <a:schemeClr val="accent4"/>
      <a:schemeClr val="accent5"/>
    </dgm:fillClrLst>
    <dgm:linClrLst meth="repeat">
      <a:schemeClr val="lt1"/>
    </dgm:linClrLst>
    <dgm:effectClrLst/>
    <dgm:txLinClrLst/>
    <dgm:txFillClrLst/>
    <dgm:txEffectClrLst/>
  </dgm:styleLbl>
  <dgm:styleLbl name="vennNode1">
    <dgm:fillClrLst>
      <a:schemeClr val="accent4">
        <a:alpha val="50000"/>
      </a:schemeClr>
      <a:schemeClr val="accent5">
        <a:alpha val="50000"/>
      </a:schemeClr>
    </dgm:fillClrLst>
    <dgm:linClrLst meth="repeat">
      <a:schemeClr val="lt1"/>
    </dgm:linClrLst>
    <dgm:effectClrLst/>
    <dgm:txLinClrLst/>
    <dgm:txFillClrLst/>
    <dgm:txEffectClrLst/>
  </dgm:styleLbl>
  <dgm:styleLbl name="node2">
    <dgm:fillClrLst>
      <a:schemeClr val="accent5"/>
    </dgm:fillClrLst>
    <dgm:linClrLst meth="repeat">
      <a:schemeClr val="lt1"/>
    </dgm:linClrLst>
    <dgm:effectClrLst/>
    <dgm:txLinClrLst/>
    <dgm:txFillClrLst/>
    <dgm:txEffectClrLst/>
  </dgm:styleLbl>
  <dgm:styleLbl name="node3">
    <dgm:fillClrLst>
      <a:schemeClr val="accent6"/>
    </dgm:fillClrLst>
    <dgm:linClrLst meth="repeat">
      <a:schemeClr val="lt1"/>
    </dgm:linClrLst>
    <dgm:effectClrLst/>
    <dgm:txLinClrLst/>
    <dgm:txFillClrLst/>
    <dgm:txEffectClrLst/>
  </dgm:styleLbl>
  <dgm:styleLbl name="node4">
    <dgm:fillClrLst>
      <a:schemeClr val="accent1"/>
    </dgm:fillClrLst>
    <dgm:linClrLst meth="repeat">
      <a:schemeClr val="lt1"/>
    </dgm:linClrLst>
    <dgm:effectClrLst/>
    <dgm:txLinClrLst/>
    <dgm:txFillClrLst/>
    <dgm:txEffectClrLst/>
  </dgm:styleLbl>
  <dgm:styleLbl name="fgImgPlace1">
    <dgm:fillClrLst>
      <a:schemeClr val="accent4">
        <a:tint val="50000"/>
      </a:schemeClr>
      <a:schemeClr val="accent5">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4">
        <a:tint val="50000"/>
      </a:schemeClr>
      <a:schemeClr val="accent5">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4">
        <a:tint val="50000"/>
      </a:schemeClr>
      <a:schemeClr val="accent5">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4"/>
      <a:schemeClr val="accent5"/>
    </dgm:fillClrLst>
    <dgm:linClrLst meth="repeat">
      <a:schemeClr val="lt1"/>
    </dgm:linClrLst>
    <dgm:effectClrLst/>
    <dgm:txLinClrLst/>
    <dgm:txFillClrLst/>
    <dgm:txEffectClrLst/>
  </dgm:styleLbl>
  <dgm:styleLbl name="fgSibTrans2D1">
    <dgm:fillClrLst>
      <a:schemeClr val="accent4"/>
      <a:schemeClr val="accent5"/>
    </dgm:fillClrLst>
    <dgm:linClrLst meth="repeat">
      <a:schemeClr val="lt1"/>
    </dgm:linClrLst>
    <dgm:effectClrLst/>
    <dgm:txLinClrLst/>
    <dgm:txFillClrLst meth="repeat">
      <a:schemeClr val="lt1"/>
    </dgm:txFillClrLst>
    <dgm:txEffectClrLst/>
  </dgm:styleLbl>
  <dgm:styleLbl name="bgSibTrans2D1">
    <dgm:fillClrLst>
      <a:schemeClr val="accent4"/>
      <a:schemeClr val="accent5"/>
    </dgm:fillClrLst>
    <dgm:linClrLst meth="repeat">
      <a:schemeClr val="lt1"/>
    </dgm:linClrLst>
    <dgm:effectClrLst/>
    <dgm:txLinClrLst/>
    <dgm:txFillClrLst meth="repeat">
      <a:schemeClr val="lt1"/>
    </dgm:txFillClrLst>
    <dgm:txEffectClrLst/>
  </dgm:styleLbl>
  <dgm:styleLbl name="sibTrans1D1">
    <dgm:fillClrLst/>
    <dgm:linClrLst>
      <a:schemeClr val="accent4"/>
      <a:schemeClr val="accent5"/>
    </dgm:linClrLst>
    <dgm:effectClrLst/>
    <dgm:txLinClrLst/>
    <dgm:txFillClrLst meth="repeat">
      <a:schemeClr val="tx1"/>
    </dgm:txFillClrLst>
    <dgm:txEffectClrLst/>
  </dgm:styleLbl>
  <dgm:styleLbl name="callout">
    <dgm:fillClrLst meth="repeat">
      <a:schemeClr val="accent4"/>
    </dgm:fillClrLst>
    <dgm:linClrLst meth="repeat">
      <a:schemeClr val="accent4">
        <a:tint val="50000"/>
      </a:schemeClr>
    </dgm:linClrLst>
    <dgm:effectClrLst/>
    <dgm:txLinClrLst/>
    <dgm:txFillClrLst meth="repeat">
      <a:schemeClr val="tx1"/>
    </dgm:txFillClrLst>
    <dgm:txEffectClrLst/>
  </dgm:styleLbl>
  <dgm:styleLbl name="asst0">
    <dgm:fillClrLst meth="repeat">
      <a:schemeClr val="accent4"/>
    </dgm:fillClrLst>
    <dgm:linClrLst meth="repeat">
      <a:schemeClr val="lt1">
        <a:shade val="80000"/>
      </a:schemeClr>
    </dgm:linClrLst>
    <dgm:effectClrLst/>
    <dgm:txLinClrLst/>
    <dgm:txFillClrLst/>
    <dgm:txEffectClrLst/>
  </dgm:styleLbl>
  <dgm:styleLbl name="asst1">
    <dgm:fillClrLst meth="repeat">
      <a:schemeClr val="accent5"/>
    </dgm:fillClrLst>
    <dgm:linClrLst meth="repeat">
      <a:schemeClr val="lt1">
        <a:shade val="80000"/>
      </a:schemeClr>
    </dgm:linClrLst>
    <dgm:effectClrLst/>
    <dgm:txLinClrLst/>
    <dgm:txFillClrLst/>
    <dgm:txEffectClrLst/>
  </dgm:styleLbl>
  <dgm:styleLbl name="asst2">
    <dgm:fillClrLst>
      <a:schemeClr val="accent6"/>
    </dgm:fillClrLst>
    <dgm:linClrLst meth="repeat">
      <a:schemeClr val="lt1"/>
    </dgm:linClrLst>
    <dgm:effectClrLst/>
    <dgm:txLinClrLst/>
    <dgm:txFillClrLst/>
    <dgm:txEffectClrLst/>
  </dgm:styleLbl>
  <dgm:styleLbl name="asst3">
    <dgm:fillClrLst>
      <a:schemeClr val="accent1"/>
    </dgm:fillClrLst>
    <dgm:linClrLst meth="repeat">
      <a:schemeClr val="lt1"/>
    </dgm:linClrLst>
    <dgm:effectClrLst/>
    <dgm:txLinClrLst/>
    <dgm:txFillClrLst/>
    <dgm:txEffectClrLst/>
  </dgm:styleLbl>
  <dgm:styleLbl name="asst4">
    <dgm:fillClrLst>
      <a:schemeClr val="accent2"/>
    </dgm:fillClrLst>
    <dgm:linClrLst meth="repeat">
      <a:schemeClr val="lt1"/>
    </dgm:linClrLst>
    <dgm:effectClrLst/>
    <dgm:txLinClrLst/>
    <dgm:txFillClrLst/>
    <dgm:txEffectClrLst/>
  </dgm:styleLbl>
  <dgm:styleLbl name="parChTrans2D1">
    <dgm:fillClrLst meth="repeat">
      <a:schemeClr val="accent4"/>
    </dgm:fillClrLst>
    <dgm:linClrLst meth="repeat">
      <a:schemeClr val="lt1"/>
    </dgm:linClrLst>
    <dgm:effectClrLst/>
    <dgm:txLinClrLst/>
    <dgm:txFillClrLst meth="repeat">
      <a:schemeClr val="lt1"/>
    </dgm:txFillClrLst>
    <dgm:txEffectClrLst/>
  </dgm:styleLbl>
  <dgm:styleLbl name="parChTrans2D2">
    <dgm:fillClrLst meth="repeat">
      <a:schemeClr val="accent5"/>
    </dgm:fillClrLst>
    <dgm:linClrLst meth="repeat">
      <a:schemeClr val="lt1"/>
    </dgm:linClrLst>
    <dgm:effectClrLst/>
    <dgm:txLinClrLst/>
    <dgm:txFillClrLst/>
    <dgm:txEffectClrLst/>
  </dgm:styleLbl>
  <dgm:styleLbl name="parChTrans2D3">
    <dgm:fillClrLst meth="repeat">
      <a:schemeClr val="accent5"/>
    </dgm:fillClrLst>
    <dgm:linClrLst meth="repeat">
      <a:schemeClr val="lt1"/>
    </dgm:linClrLst>
    <dgm:effectClrLst/>
    <dgm:txLinClrLst/>
    <dgm:txFillClrLst/>
    <dgm:txEffectClrLst/>
  </dgm:styleLbl>
  <dgm:styleLbl name="parChTrans2D4">
    <dgm:fillClrLst meth="repeat">
      <a:schemeClr val="accent6"/>
    </dgm:fillClrLst>
    <dgm:linClrLst meth="repeat">
      <a:schemeClr val="lt1"/>
    </dgm:linClrLst>
    <dgm:effectClrLst/>
    <dgm:txLinClrLst/>
    <dgm:txFillClrLst meth="repeat">
      <a:schemeClr val="lt1"/>
    </dgm:txFillClrLst>
    <dgm:txEffectClrLst/>
  </dgm:styleLbl>
  <dgm:styleLbl name="parChTrans1D1">
    <dgm:fillClrLst meth="repeat">
      <a:schemeClr val="accent4"/>
    </dgm:fillClrLst>
    <dgm:linClrLst meth="repeat">
      <a:schemeClr val="accent4"/>
    </dgm:linClrLst>
    <dgm:effectClrLst/>
    <dgm:txLinClrLst/>
    <dgm:txFillClrLst meth="repeat">
      <a:schemeClr val="tx1"/>
    </dgm:txFillClrLst>
    <dgm:txEffectClrLst/>
  </dgm:styleLbl>
  <dgm:styleLbl name="parChTrans1D2">
    <dgm:fillClrLst meth="repeat">
      <a:schemeClr val="accent4">
        <a:tint val="90000"/>
      </a:schemeClr>
    </dgm:fillClrLst>
    <dgm:linClrLst meth="repeat">
      <a:schemeClr val="accent5"/>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6"/>
    </dgm:linClrLst>
    <dgm:effectClrLst/>
    <dgm:txLinClrLst/>
    <dgm:txFillClrLst meth="repeat">
      <a:schemeClr val="tx1"/>
    </dgm:txFillClrLst>
    <dgm:txEffectClrLst/>
  </dgm:styleLbl>
  <dgm:styleLbl name="parChTrans1D4">
    <dgm:fillClrLst meth="repeat">
      <a:schemeClr val="accent4">
        <a:tint val="50000"/>
      </a:schemeClr>
    </dgm:fillClrLst>
    <dgm:linClrLst meth="repeat">
      <a:schemeClr val="accent1"/>
    </dgm:linClrLst>
    <dgm:effectClrLst/>
    <dgm:txLinClrLst/>
    <dgm:txFillClrLst meth="repeat">
      <a:schemeClr val="tx1"/>
    </dgm:txFillClrLst>
    <dgm:txEffectClrLst/>
  </dgm:styleLbl>
  <dgm:styleLbl name="fg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conFg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align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4"/>
    </dgm:linClrLst>
    <dgm:effectClrLst/>
    <dgm:txLinClrLst/>
    <dgm:txFillClrLst meth="repeat">
      <a:schemeClr val="dk1"/>
    </dgm:txFillClrLst>
    <dgm:txEffectClrLst/>
  </dgm:styleLbl>
  <dgm:styleLbl name="bg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solidFgAcc1">
    <dgm:fillClrLst meth="repeat">
      <a:schemeClr val="lt1"/>
    </dgm:fillClrLst>
    <dgm:linClrLst>
      <a:schemeClr val="accent4"/>
      <a:schemeClr val="accent5"/>
    </dgm:linClrLst>
    <dgm:effectClrLst/>
    <dgm:txLinClrLst/>
    <dgm:txFillClrLst meth="repeat">
      <a:schemeClr val="dk1"/>
    </dgm:txFillClrLst>
    <dgm:txEffectClrLst/>
  </dgm:styleLbl>
  <dgm:styleLbl name="solidAlignAcc1">
    <dgm:fillClrLst meth="repeat">
      <a:schemeClr val="lt1"/>
    </dgm:fillClrLst>
    <dgm:linClrLst>
      <a:schemeClr val="accent4"/>
      <a:schemeClr val="accent5"/>
    </dgm:linClrLst>
    <dgm:effectClrLst/>
    <dgm:txLinClrLst/>
    <dgm:txFillClrLst meth="repeat">
      <a:schemeClr val="dk1"/>
    </dgm:txFillClrLst>
    <dgm:txEffectClrLst/>
  </dgm:styleLbl>
  <dgm:styleLbl name="solidBgAcc1">
    <dgm:fillClrLst meth="repeat">
      <a:schemeClr val="lt1"/>
    </dgm:fillClrLst>
    <dgm:linClrLst>
      <a:schemeClr val="accent4"/>
      <a:schemeClr val="accent5"/>
    </dgm:linClrLst>
    <dgm:effectClrLst/>
    <dgm:txLinClrLst/>
    <dgm:txFillClrLst meth="repeat">
      <a:schemeClr val="dk1"/>
    </dgm:txFillClrLst>
    <dgm:txEffectClrLst/>
  </dgm:styleLbl>
  <dgm:styleLbl name="fgAccFollowNode1">
    <dgm:fillClrLst>
      <a:schemeClr val="accent4">
        <a:tint val="40000"/>
        <a:alpha val="90000"/>
      </a:schemeClr>
      <a:schemeClr val="accent5">
        <a:tint val="40000"/>
        <a:alpha val="90000"/>
      </a:schemeClr>
    </dgm:fillClrLst>
    <dgm:linClrLst>
      <a:schemeClr val="accent4">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4">
        <a:tint val="40000"/>
        <a:alpha val="90000"/>
      </a:schemeClr>
      <a:schemeClr val="accent5">
        <a:tint val="40000"/>
        <a:alpha val="90000"/>
      </a:schemeClr>
    </dgm:fillClrLst>
    <dgm:linClrLst>
      <a:schemeClr val="accent4">
        <a:tint val="40000"/>
        <a:alpha val="90000"/>
      </a:schemeClr>
      <a:schemeClr val="accent5">
        <a:tint val="40000"/>
        <a:alpha val="90000"/>
      </a:schemeClr>
    </dgm:linClrLst>
    <dgm:effectClrLst/>
    <dgm:txLinClrLst/>
    <dgm:txFillClrLst meth="repeat">
      <a:schemeClr val="dk1"/>
    </dgm:txFillClrLst>
    <dgm:txEffectClrLst/>
  </dgm:styleLbl>
  <dgm:styleLbl name="bgAccFollowNode1">
    <dgm:fillClrLst>
      <a:schemeClr val="accent4">
        <a:tint val="40000"/>
        <a:alpha val="90000"/>
      </a:schemeClr>
      <a:schemeClr val="accent5">
        <a:tint val="40000"/>
        <a:alpha val="90000"/>
      </a:schemeClr>
    </dgm:fillClrLst>
    <dgm:linClrLst>
      <a:schemeClr val="accent4">
        <a:tint val="40000"/>
        <a:alpha val="90000"/>
      </a:schemeClr>
      <a:schemeClr val="accent5">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3"/>
    </dgm:linClrLst>
    <dgm:effectClrLst/>
    <dgm:txLinClrLst/>
    <dgm:txFillClrLst meth="repeat">
      <a:schemeClr val="dk1"/>
    </dgm:txFillClrLst>
    <dgm:txEffectClrLst/>
  </dgm:styleLbl>
  <dgm:styleLbl name="fgAcc2">
    <dgm:fillClrLst meth="repeat">
      <a:schemeClr val="lt1">
        <a:alpha val="90000"/>
      </a:schemeClr>
    </dgm:fillClrLst>
    <dgm:linClrLst>
      <a:schemeClr val="accent5"/>
    </dgm:linClrLst>
    <dgm:effectClrLst/>
    <dgm:txLinClrLst/>
    <dgm:txFillClrLst meth="repeat">
      <a:schemeClr val="dk1"/>
    </dgm:txFillClrLst>
    <dgm:txEffectClrLst/>
  </dgm:styleLbl>
  <dgm:styleLbl name="fgAcc3">
    <dgm:fillClrLst meth="repeat">
      <a:schemeClr val="lt1">
        <a:alpha val="90000"/>
      </a:schemeClr>
    </dgm:fillClrLst>
    <dgm:linClrLst>
      <a:schemeClr val="accent6"/>
    </dgm:linClrLst>
    <dgm:effectClrLst/>
    <dgm:txLinClrLst/>
    <dgm:txFillClrLst meth="repeat">
      <a:schemeClr val="dk1"/>
    </dgm:txFillClrLst>
    <dgm:txEffectClrLst/>
  </dgm:styleLbl>
  <dgm:styleLbl name="fgAcc4">
    <dgm:fillClrLst meth="repeat">
      <a:schemeClr val="lt1">
        <a:alpha val="90000"/>
      </a:schemeClr>
    </dgm:fillClrLst>
    <dgm:linClrLst>
      <a:schemeClr val="accent1"/>
    </dgm:linClrLst>
    <dgm:effectClrLst/>
    <dgm:txLinClrLst/>
    <dgm:txFillClrLst meth="repeat">
      <a:schemeClr val="dk1"/>
    </dgm:txFillClrLst>
    <dgm:txEffectClrLst/>
  </dgm:styleLbl>
  <dgm:styleLbl name="bgShp">
    <dgm:fillClrLst meth="repeat">
      <a:schemeClr val="accent4">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4">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4">
        <a:tint val="50000"/>
        <a:alpha val="40000"/>
      </a:schemeClr>
    </dgm:fillClrLst>
    <dgm:linClrLst meth="repeat">
      <a:schemeClr val="accent4"/>
    </dgm:linClrLst>
    <dgm:effectClrLst/>
    <dgm:txLinClrLst/>
    <dgm:txFillClrLst meth="repeat">
      <a:schemeClr val="lt1"/>
    </dgm:txFillClrLst>
    <dgm:txEffectClrLst/>
  </dgm:styleLbl>
  <dgm:styleLbl name="fgShp">
    <dgm:fillClrLst meth="repeat">
      <a:schemeClr val="accent4">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56.xml><?xml version="1.0" encoding="utf-8"?>
<dgm:colorsDef xmlns:dgm="http://schemas.openxmlformats.org/drawingml/2006/diagram" xmlns:a="http://schemas.openxmlformats.org/drawingml/2006/main" uniqueId="urn:microsoft.com/office/officeart/2005/8/colors/colorful4">
  <dgm:title val=""/>
  <dgm:desc val=""/>
  <dgm:catLst>
    <dgm:cat type="colorful" pri="10400"/>
  </dgm:catLst>
  <dgm:styleLbl name="node0">
    <dgm:fillClrLst meth="repeat">
      <a:schemeClr val="accent3"/>
    </dgm:fillClrLst>
    <dgm:linClrLst meth="repeat">
      <a:schemeClr val="lt1"/>
    </dgm:linClrLst>
    <dgm:effectClrLst/>
    <dgm:txLinClrLst/>
    <dgm:txFillClrLst/>
    <dgm:txEffectClrLst/>
  </dgm:styleLbl>
  <dgm:styleLbl name="node1">
    <dgm:fillClrLst>
      <a:schemeClr val="accent4"/>
      <a:schemeClr val="accent5"/>
    </dgm:fillClrLst>
    <dgm:linClrLst meth="repeat">
      <a:schemeClr val="lt1"/>
    </dgm:linClrLst>
    <dgm:effectClrLst/>
    <dgm:txLinClrLst/>
    <dgm:txFillClrLst/>
    <dgm:txEffectClrLst/>
  </dgm:styleLbl>
  <dgm:styleLbl name="alignNode1">
    <dgm:fillClrLst>
      <a:schemeClr val="accent4"/>
      <a:schemeClr val="accent5"/>
    </dgm:fillClrLst>
    <dgm:linClrLst>
      <a:schemeClr val="accent4"/>
      <a:schemeClr val="accent5"/>
    </dgm:linClrLst>
    <dgm:effectClrLst/>
    <dgm:txLinClrLst/>
    <dgm:txFillClrLst/>
    <dgm:txEffectClrLst/>
  </dgm:styleLbl>
  <dgm:styleLbl name="lnNode1">
    <dgm:fillClrLst>
      <a:schemeClr val="accent4"/>
      <a:schemeClr val="accent5"/>
    </dgm:fillClrLst>
    <dgm:linClrLst meth="repeat">
      <a:schemeClr val="lt1"/>
    </dgm:linClrLst>
    <dgm:effectClrLst/>
    <dgm:txLinClrLst/>
    <dgm:txFillClrLst/>
    <dgm:txEffectClrLst/>
  </dgm:styleLbl>
  <dgm:styleLbl name="vennNode1">
    <dgm:fillClrLst>
      <a:schemeClr val="accent4">
        <a:alpha val="50000"/>
      </a:schemeClr>
      <a:schemeClr val="accent5">
        <a:alpha val="50000"/>
      </a:schemeClr>
    </dgm:fillClrLst>
    <dgm:linClrLst meth="repeat">
      <a:schemeClr val="lt1"/>
    </dgm:linClrLst>
    <dgm:effectClrLst/>
    <dgm:txLinClrLst/>
    <dgm:txFillClrLst/>
    <dgm:txEffectClrLst/>
  </dgm:styleLbl>
  <dgm:styleLbl name="node2">
    <dgm:fillClrLst>
      <a:schemeClr val="accent5"/>
    </dgm:fillClrLst>
    <dgm:linClrLst meth="repeat">
      <a:schemeClr val="lt1"/>
    </dgm:linClrLst>
    <dgm:effectClrLst/>
    <dgm:txLinClrLst/>
    <dgm:txFillClrLst/>
    <dgm:txEffectClrLst/>
  </dgm:styleLbl>
  <dgm:styleLbl name="node3">
    <dgm:fillClrLst>
      <a:schemeClr val="accent6"/>
    </dgm:fillClrLst>
    <dgm:linClrLst meth="repeat">
      <a:schemeClr val="lt1"/>
    </dgm:linClrLst>
    <dgm:effectClrLst/>
    <dgm:txLinClrLst/>
    <dgm:txFillClrLst/>
    <dgm:txEffectClrLst/>
  </dgm:styleLbl>
  <dgm:styleLbl name="node4">
    <dgm:fillClrLst>
      <a:schemeClr val="accent1"/>
    </dgm:fillClrLst>
    <dgm:linClrLst meth="repeat">
      <a:schemeClr val="lt1"/>
    </dgm:linClrLst>
    <dgm:effectClrLst/>
    <dgm:txLinClrLst/>
    <dgm:txFillClrLst/>
    <dgm:txEffectClrLst/>
  </dgm:styleLbl>
  <dgm:styleLbl name="fgImgPlace1">
    <dgm:fillClrLst>
      <a:schemeClr val="accent4">
        <a:tint val="50000"/>
      </a:schemeClr>
      <a:schemeClr val="accent5">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4">
        <a:tint val="50000"/>
      </a:schemeClr>
      <a:schemeClr val="accent5">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4">
        <a:tint val="50000"/>
      </a:schemeClr>
      <a:schemeClr val="accent5">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4"/>
      <a:schemeClr val="accent5"/>
    </dgm:fillClrLst>
    <dgm:linClrLst meth="repeat">
      <a:schemeClr val="lt1"/>
    </dgm:linClrLst>
    <dgm:effectClrLst/>
    <dgm:txLinClrLst/>
    <dgm:txFillClrLst/>
    <dgm:txEffectClrLst/>
  </dgm:styleLbl>
  <dgm:styleLbl name="fgSibTrans2D1">
    <dgm:fillClrLst>
      <a:schemeClr val="accent4"/>
      <a:schemeClr val="accent5"/>
    </dgm:fillClrLst>
    <dgm:linClrLst meth="repeat">
      <a:schemeClr val="lt1"/>
    </dgm:linClrLst>
    <dgm:effectClrLst/>
    <dgm:txLinClrLst/>
    <dgm:txFillClrLst meth="repeat">
      <a:schemeClr val="lt1"/>
    </dgm:txFillClrLst>
    <dgm:txEffectClrLst/>
  </dgm:styleLbl>
  <dgm:styleLbl name="bgSibTrans2D1">
    <dgm:fillClrLst>
      <a:schemeClr val="accent4"/>
      <a:schemeClr val="accent5"/>
    </dgm:fillClrLst>
    <dgm:linClrLst meth="repeat">
      <a:schemeClr val="lt1"/>
    </dgm:linClrLst>
    <dgm:effectClrLst/>
    <dgm:txLinClrLst/>
    <dgm:txFillClrLst meth="repeat">
      <a:schemeClr val="lt1"/>
    </dgm:txFillClrLst>
    <dgm:txEffectClrLst/>
  </dgm:styleLbl>
  <dgm:styleLbl name="sibTrans1D1">
    <dgm:fillClrLst/>
    <dgm:linClrLst>
      <a:schemeClr val="accent4"/>
      <a:schemeClr val="accent5"/>
    </dgm:linClrLst>
    <dgm:effectClrLst/>
    <dgm:txLinClrLst/>
    <dgm:txFillClrLst meth="repeat">
      <a:schemeClr val="tx1"/>
    </dgm:txFillClrLst>
    <dgm:txEffectClrLst/>
  </dgm:styleLbl>
  <dgm:styleLbl name="callout">
    <dgm:fillClrLst meth="repeat">
      <a:schemeClr val="accent4"/>
    </dgm:fillClrLst>
    <dgm:linClrLst meth="repeat">
      <a:schemeClr val="accent4">
        <a:tint val="50000"/>
      </a:schemeClr>
    </dgm:linClrLst>
    <dgm:effectClrLst/>
    <dgm:txLinClrLst/>
    <dgm:txFillClrLst meth="repeat">
      <a:schemeClr val="tx1"/>
    </dgm:txFillClrLst>
    <dgm:txEffectClrLst/>
  </dgm:styleLbl>
  <dgm:styleLbl name="asst0">
    <dgm:fillClrLst meth="repeat">
      <a:schemeClr val="accent4"/>
    </dgm:fillClrLst>
    <dgm:linClrLst meth="repeat">
      <a:schemeClr val="lt1">
        <a:shade val="80000"/>
      </a:schemeClr>
    </dgm:linClrLst>
    <dgm:effectClrLst/>
    <dgm:txLinClrLst/>
    <dgm:txFillClrLst/>
    <dgm:txEffectClrLst/>
  </dgm:styleLbl>
  <dgm:styleLbl name="asst1">
    <dgm:fillClrLst meth="repeat">
      <a:schemeClr val="accent5"/>
    </dgm:fillClrLst>
    <dgm:linClrLst meth="repeat">
      <a:schemeClr val="lt1">
        <a:shade val="80000"/>
      </a:schemeClr>
    </dgm:linClrLst>
    <dgm:effectClrLst/>
    <dgm:txLinClrLst/>
    <dgm:txFillClrLst/>
    <dgm:txEffectClrLst/>
  </dgm:styleLbl>
  <dgm:styleLbl name="asst2">
    <dgm:fillClrLst>
      <a:schemeClr val="accent6"/>
    </dgm:fillClrLst>
    <dgm:linClrLst meth="repeat">
      <a:schemeClr val="lt1"/>
    </dgm:linClrLst>
    <dgm:effectClrLst/>
    <dgm:txLinClrLst/>
    <dgm:txFillClrLst/>
    <dgm:txEffectClrLst/>
  </dgm:styleLbl>
  <dgm:styleLbl name="asst3">
    <dgm:fillClrLst>
      <a:schemeClr val="accent1"/>
    </dgm:fillClrLst>
    <dgm:linClrLst meth="repeat">
      <a:schemeClr val="lt1"/>
    </dgm:linClrLst>
    <dgm:effectClrLst/>
    <dgm:txLinClrLst/>
    <dgm:txFillClrLst/>
    <dgm:txEffectClrLst/>
  </dgm:styleLbl>
  <dgm:styleLbl name="asst4">
    <dgm:fillClrLst>
      <a:schemeClr val="accent2"/>
    </dgm:fillClrLst>
    <dgm:linClrLst meth="repeat">
      <a:schemeClr val="lt1"/>
    </dgm:linClrLst>
    <dgm:effectClrLst/>
    <dgm:txLinClrLst/>
    <dgm:txFillClrLst/>
    <dgm:txEffectClrLst/>
  </dgm:styleLbl>
  <dgm:styleLbl name="parChTrans2D1">
    <dgm:fillClrLst meth="repeat">
      <a:schemeClr val="accent4"/>
    </dgm:fillClrLst>
    <dgm:linClrLst meth="repeat">
      <a:schemeClr val="lt1"/>
    </dgm:linClrLst>
    <dgm:effectClrLst/>
    <dgm:txLinClrLst/>
    <dgm:txFillClrLst meth="repeat">
      <a:schemeClr val="lt1"/>
    </dgm:txFillClrLst>
    <dgm:txEffectClrLst/>
  </dgm:styleLbl>
  <dgm:styleLbl name="parChTrans2D2">
    <dgm:fillClrLst meth="repeat">
      <a:schemeClr val="accent5"/>
    </dgm:fillClrLst>
    <dgm:linClrLst meth="repeat">
      <a:schemeClr val="lt1"/>
    </dgm:linClrLst>
    <dgm:effectClrLst/>
    <dgm:txLinClrLst/>
    <dgm:txFillClrLst/>
    <dgm:txEffectClrLst/>
  </dgm:styleLbl>
  <dgm:styleLbl name="parChTrans2D3">
    <dgm:fillClrLst meth="repeat">
      <a:schemeClr val="accent5"/>
    </dgm:fillClrLst>
    <dgm:linClrLst meth="repeat">
      <a:schemeClr val="lt1"/>
    </dgm:linClrLst>
    <dgm:effectClrLst/>
    <dgm:txLinClrLst/>
    <dgm:txFillClrLst/>
    <dgm:txEffectClrLst/>
  </dgm:styleLbl>
  <dgm:styleLbl name="parChTrans2D4">
    <dgm:fillClrLst meth="repeat">
      <a:schemeClr val="accent6"/>
    </dgm:fillClrLst>
    <dgm:linClrLst meth="repeat">
      <a:schemeClr val="lt1"/>
    </dgm:linClrLst>
    <dgm:effectClrLst/>
    <dgm:txLinClrLst/>
    <dgm:txFillClrLst meth="repeat">
      <a:schemeClr val="lt1"/>
    </dgm:txFillClrLst>
    <dgm:txEffectClrLst/>
  </dgm:styleLbl>
  <dgm:styleLbl name="parChTrans1D1">
    <dgm:fillClrLst meth="repeat">
      <a:schemeClr val="accent4"/>
    </dgm:fillClrLst>
    <dgm:linClrLst meth="repeat">
      <a:schemeClr val="accent4"/>
    </dgm:linClrLst>
    <dgm:effectClrLst/>
    <dgm:txLinClrLst/>
    <dgm:txFillClrLst meth="repeat">
      <a:schemeClr val="tx1"/>
    </dgm:txFillClrLst>
    <dgm:txEffectClrLst/>
  </dgm:styleLbl>
  <dgm:styleLbl name="parChTrans1D2">
    <dgm:fillClrLst meth="repeat">
      <a:schemeClr val="accent4">
        <a:tint val="90000"/>
      </a:schemeClr>
    </dgm:fillClrLst>
    <dgm:linClrLst meth="repeat">
      <a:schemeClr val="accent5"/>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6"/>
    </dgm:linClrLst>
    <dgm:effectClrLst/>
    <dgm:txLinClrLst/>
    <dgm:txFillClrLst meth="repeat">
      <a:schemeClr val="tx1"/>
    </dgm:txFillClrLst>
    <dgm:txEffectClrLst/>
  </dgm:styleLbl>
  <dgm:styleLbl name="parChTrans1D4">
    <dgm:fillClrLst meth="repeat">
      <a:schemeClr val="accent4">
        <a:tint val="50000"/>
      </a:schemeClr>
    </dgm:fillClrLst>
    <dgm:linClrLst meth="repeat">
      <a:schemeClr val="accent1"/>
    </dgm:linClrLst>
    <dgm:effectClrLst/>
    <dgm:txLinClrLst/>
    <dgm:txFillClrLst meth="repeat">
      <a:schemeClr val="tx1"/>
    </dgm:txFillClrLst>
    <dgm:txEffectClrLst/>
  </dgm:styleLbl>
  <dgm:styleLbl name="fg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conFg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align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4"/>
    </dgm:linClrLst>
    <dgm:effectClrLst/>
    <dgm:txLinClrLst/>
    <dgm:txFillClrLst meth="repeat">
      <a:schemeClr val="dk1"/>
    </dgm:txFillClrLst>
    <dgm:txEffectClrLst/>
  </dgm:styleLbl>
  <dgm:styleLbl name="bg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solidFgAcc1">
    <dgm:fillClrLst meth="repeat">
      <a:schemeClr val="lt1"/>
    </dgm:fillClrLst>
    <dgm:linClrLst>
      <a:schemeClr val="accent4"/>
      <a:schemeClr val="accent5"/>
    </dgm:linClrLst>
    <dgm:effectClrLst/>
    <dgm:txLinClrLst/>
    <dgm:txFillClrLst meth="repeat">
      <a:schemeClr val="dk1"/>
    </dgm:txFillClrLst>
    <dgm:txEffectClrLst/>
  </dgm:styleLbl>
  <dgm:styleLbl name="solidAlignAcc1">
    <dgm:fillClrLst meth="repeat">
      <a:schemeClr val="lt1"/>
    </dgm:fillClrLst>
    <dgm:linClrLst>
      <a:schemeClr val="accent4"/>
      <a:schemeClr val="accent5"/>
    </dgm:linClrLst>
    <dgm:effectClrLst/>
    <dgm:txLinClrLst/>
    <dgm:txFillClrLst meth="repeat">
      <a:schemeClr val="dk1"/>
    </dgm:txFillClrLst>
    <dgm:txEffectClrLst/>
  </dgm:styleLbl>
  <dgm:styleLbl name="solidBgAcc1">
    <dgm:fillClrLst meth="repeat">
      <a:schemeClr val="lt1"/>
    </dgm:fillClrLst>
    <dgm:linClrLst>
      <a:schemeClr val="accent4"/>
      <a:schemeClr val="accent5"/>
    </dgm:linClrLst>
    <dgm:effectClrLst/>
    <dgm:txLinClrLst/>
    <dgm:txFillClrLst meth="repeat">
      <a:schemeClr val="dk1"/>
    </dgm:txFillClrLst>
    <dgm:txEffectClrLst/>
  </dgm:styleLbl>
  <dgm:styleLbl name="fgAccFollowNode1">
    <dgm:fillClrLst>
      <a:schemeClr val="accent4">
        <a:tint val="40000"/>
        <a:alpha val="90000"/>
      </a:schemeClr>
      <a:schemeClr val="accent5">
        <a:tint val="40000"/>
        <a:alpha val="90000"/>
      </a:schemeClr>
    </dgm:fillClrLst>
    <dgm:linClrLst>
      <a:schemeClr val="accent4">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4">
        <a:tint val="40000"/>
        <a:alpha val="90000"/>
      </a:schemeClr>
      <a:schemeClr val="accent5">
        <a:tint val="40000"/>
        <a:alpha val="90000"/>
      </a:schemeClr>
    </dgm:fillClrLst>
    <dgm:linClrLst>
      <a:schemeClr val="accent4">
        <a:tint val="40000"/>
        <a:alpha val="90000"/>
      </a:schemeClr>
      <a:schemeClr val="accent5">
        <a:tint val="40000"/>
        <a:alpha val="90000"/>
      </a:schemeClr>
    </dgm:linClrLst>
    <dgm:effectClrLst/>
    <dgm:txLinClrLst/>
    <dgm:txFillClrLst meth="repeat">
      <a:schemeClr val="dk1"/>
    </dgm:txFillClrLst>
    <dgm:txEffectClrLst/>
  </dgm:styleLbl>
  <dgm:styleLbl name="bgAccFollowNode1">
    <dgm:fillClrLst>
      <a:schemeClr val="accent4">
        <a:tint val="40000"/>
        <a:alpha val="90000"/>
      </a:schemeClr>
      <a:schemeClr val="accent5">
        <a:tint val="40000"/>
        <a:alpha val="90000"/>
      </a:schemeClr>
    </dgm:fillClrLst>
    <dgm:linClrLst>
      <a:schemeClr val="accent4">
        <a:tint val="40000"/>
        <a:alpha val="90000"/>
      </a:schemeClr>
      <a:schemeClr val="accent5">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3"/>
    </dgm:linClrLst>
    <dgm:effectClrLst/>
    <dgm:txLinClrLst/>
    <dgm:txFillClrLst meth="repeat">
      <a:schemeClr val="dk1"/>
    </dgm:txFillClrLst>
    <dgm:txEffectClrLst/>
  </dgm:styleLbl>
  <dgm:styleLbl name="fgAcc2">
    <dgm:fillClrLst meth="repeat">
      <a:schemeClr val="lt1">
        <a:alpha val="90000"/>
      </a:schemeClr>
    </dgm:fillClrLst>
    <dgm:linClrLst>
      <a:schemeClr val="accent5"/>
    </dgm:linClrLst>
    <dgm:effectClrLst/>
    <dgm:txLinClrLst/>
    <dgm:txFillClrLst meth="repeat">
      <a:schemeClr val="dk1"/>
    </dgm:txFillClrLst>
    <dgm:txEffectClrLst/>
  </dgm:styleLbl>
  <dgm:styleLbl name="fgAcc3">
    <dgm:fillClrLst meth="repeat">
      <a:schemeClr val="lt1">
        <a:alpha val="90000"/>
      </a:schemeClr>
    </dgm:fillClrLst>
    <dgm:linClrLst>
      <a:schemeClr val="accent6"/>
    </dgm:linClrLst>
    <dgm:effectClrLst/>
    <dgm:txLinClrLst/>
    <dgm:txFillClrLst meth="repeat">
      <a:schemeClr val="dk1"/>
    </dgm:txFillClrLst>
    <dgm:txEffectClrLst/>
  </dgm:styleLbl>
  <dgm:styleLbl name="fgAcc4">
    <dgm:fillClrLst meth="repeat">
      <a:schemeClr val="lt1">
        <a:alpha val="90000"/>
      </a:schemeClr>
    </dgm:fillClrLst>
    <dgm:linClrLst>
      <a:schemeClr val="accent1"/>
    </dgm:linClrLst>
    <dgm:effectClrLst/>
    <dgm:txLinClrLst/>
    <dgm:txFillClrLst meth="repeat">
      <a:schemeClr val="dk1"/>
    </dgm:txFillClrLst>
    <dgm:txEffectClrLst/>
  </dgm:styleLbl>
  <dgm:styleLbl name="bgShp">
    <dgm:fillClrLst meth="repeat">
      <a:schemeClr val="accent4">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4">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4">
        <a:tint val="50000"/>
        <a:alpha val="40000"/>
      </a:schemeClr>
    </dgm:fillClrLst>
    <dgm:linClrLst meth="repeat">
      <a:schemeClr val="accent4"/>
    </dgm:linClrLst>
    <dgm:effectClrLst/>
    <dgm:txLinClrLst/>
    <dgm:txFillClrLst meth="repeat">
      <a:schemeClr val="lt1"/>
    </dgm:txFillClrLst>
    <dgm:txEffectClrLst/>
  </dgm:styleLbl>
  <dgm:styleLbl name="fgShp">
    <dgm:fillClrLst meth="repeat">
      <a:schemeClr val="accent4">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57.xml><?xml version="1.0" encoding="utf-8"?>
<dgm:colorsDef xmlns:dgm="http://schemas.openxmlformats.org/drawingml/2006/diagram" xmlns:a="http://schemas.openxmlformats.org/drawingml/2006/main" uniqueId="urn:microsoft.com/office/officeart/2005/8/colors/colorful4">
  <dgm:title val=""/>
  <dgm:desc val=""/>
  <dgm:catLst>
    <dgm:cat type="colorful" pri="10400"/>
  </dgm:catLst>
  <dgm:styleLbl name="node0">
    <dgm:fillClrLst meth="repeat">
      <a:schemeClr val="accent3"/>
    </dgm:fillClrLst>
    <dgm:linClrLst meth="repeat">
      <a:schemeClr val="lt1"/>
    </dgm:linClrLst>
    <dgm:effectClrLst/>
    <dgm:txLinClrLst/>
    <dgm:txFillClrLst/>
    <dgm:txEffectClrLst/>
  </dgm:styleLbl>
  <dgm:styleLbl name="node1">
    <dgm:fillClrLst>
      <a:schemeClr val="accent4"/>
      <a:schemeClr val="accent5"/>
    </dgm:fillClrLst>
    <dgm:linClrLst meth="repeat">
      <a:schemeClr val="lt1"/>
    </dgm:linClrLst>
    <dgm:effectClrLst/>
    <dgm:txLinClrLst/>
    <dgm:txFillClrLst/>
    <dgm:txEffectClrLst/>
  </dgm:styleLbl>
  <dgm:styleLbl name="alignNode1">
    <dgm:fillClrLst>
      <a:schemeClr val="accent4"/>
      <a:schemeClr val="accent5"/>
    </dgm:fillClrLst>
    <dgm:linClrLst>
      <a:schemeClr val="accent4"/>
      <a:schemeClr val="accent5"/>
    </dgm:linClrLst>
    <dgm:effectClrLst/>
    <dgm:txLinClrLst/>
    <dgm:txFillClrLst/>
    <dgm:txEffectClrLst/>
  </dgm:styleLbl>
  <dgm:styleLbl name="lnNode1">
    <dgm:fillClrLst>
      <a:schemeClr val="accent4"/>
      <a:schemeClr val="accent5"/>
    </dgm:fillClrLst>
    <dgm:linClrLst meth="repeat">
      <a:schemeClr val="lt1"/>
    </dgm:linClrLst>
    <dgm:effectClrLst/>
    <dgm:txLinClrLst/>
    <dgm:txFillClrLst/>
    <dgm:txEffectClrLst/>
  </dgm:styleLbl>
  <dgm:styleLbl name="vennNode1">
    <dgm:fillClrLst>
      <a:schemeClr val="accent4">
        <a:alpha val="50000"/>
      </a:schemeClr>
      <a:schemeClr val="accent5">
        <a:alpha val="50000"/>
      </a:schemeClr>
    </dgm:fillClrLst>
    <dgm:linClrLst meth="repeat">
      <a:schemeClr val="lt1"/>
    </dgm:linClrLst>
    <dgm:effectClrLst/>
    <dgm:txLinClrLst/>
    <dgm:txFillClrLst/>
    <dgm:txEffectClrLst/>
  </dgm:styleLbl>
  <dgm:styleLbl name="node2">
    <dgm:fillClrLst>
      <a:schemeClr val="accent5"/>
    </dgm:fillClrLst>
    <dgm:linClrLst meth="repeat">
      <a:schemeClr val="lt1"/>
    </dgm:linClrLst>
    <dgm:effectClrLst/>
    <dgm:txLinClrLst/>
    <dgm:txFillClrLst/>
    <dgm:txEffectClrLst/>
  </dgm:styleLbl>
  <dgm:styleLbl name="node3">
    <dgm:fillClrLst>
      <a:schemeClr val="accent6"/>
    </dgm:fillClrLst>
    <dgm:linClrLst meth="repeat">
      <a:schemeClr val="lt1"/>
    </dgm:linClrLst>
    <dgm:effectClrLst/>
    <dgm:txLinClrLst/>
    <dgm:txFillClrLst/>
    <dgm:txEffectClrLst/>
  </dgm:styleLbl>
  <dgm:styleLbl name="node4">
    <dgm:fillClrLst>
      <a:schemeClr val="accent1"/>
    </dgm:fillClrLst>
    <dgm:linClrLst meth="repeat">
      <a:schemeClr val="lt1"/>
    </dgm:linClrLst>
    <dgm:effectClrLst/>
    <dgm:txLinClrLst/>
    <dgm:txFillClrLst/>
    <dgm:txEffectClrLst/>
  </dgm:styleLbl>
  <dgm:styleLbl name="fgImgPlace1">
    <dgm:fillClrLst>
      <a:schemeClr val="accent4">
        <a:tint val="50000"/>
      </a:schemeClr>
      <a:schemeClr val="accent5">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4">
        <a:tint val="50000"/>
      </a:schemeClr>
      <a:schemeClr val="accent5">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4">
        <a:tint val="50000"/>
      </a:schemeClr>
      <a:schemeClr val="accent5">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4"/>
      <a:schemeClr val="accent5"/>
    </dgm:fillClrLst>
    <dgm:linClrLst meth="repeat">
      <a:schemeClr val="lt1"/>
    </dgm:linClrLst>
    <dgm:effectClrLst/>
    <dgm:txLinClrLst/>
    <dgm:txFillClrLst/>
    <dgm:txEffectClrLst/>
  </dgm:styleLbl>
  <dgm:styleLbl name="fgSibTrans2D1">
    <dgm:fillClrLst>
      <a:schemeClr val="accent4"/>
      <a:schemeClr val="accent5"/>
    </dgm:fillClrLst>
    <dgm:linClrLst meth="repeat">
      <a:schemeClr val="lt1"/>
    </dgm:linClrLst>
    <dgm:effectClrLst/>
    <dgm:txLinClrLst/>
    <dgm:txFillClrLst meth="repeat">
      <a:schemeClr val="lt1"/>
    </dgm:txFillClrLst>
    <dgm:txEffectClrLst/>
  </dgm:styleLbl>
  <dgm:styleLbl name="bgSibTrans2D1">
    <dgm:fillClrLst>
      <a:schemeClr val="accent4"/>
      <a:schemeClr val="accent5"/>
    </dgm:fillClrLst>
    <dgm:linClrLst meth="repeat">
      <a:schemeClr val="lt1"/>
    </dgm:linClrLst>
    <dgm:effectClrLst/>
    <dgm:txLinClrLst/>
    <dgm:txFillClrLst meth="repeat">
      <a:schemeClr val="lt1"/>
    </dgm:txFillClrLst>
    <dgm:txEffectClrLst/>
  </dgm:styleLbl>
  <dgm:styleLbl name="sibTrans1D1">
    <dgm:fillClrLst/>
    <dgm:linClrLst>
      <a:schemeClr val="accent4"/>
      <a:schemeClr val="accent5"/>
    </dgm:linClrLst>
    <dgm:effectClrLst/>
    <dgm:txLinClrLst/>
    <dgm:txFillClrLst meth="repeat">
      <a:schemeClr val="tx1"/>
    </dgm:txFillClrLst>
    <dgm:txEffectClrLst/>
  </dgm:styleLbl>
  <dgm:styleLbl name="callout">
    <dgm:fillClrLst meth="repeat">
      <a:schemeClr val="accent4"/>
    </dgm:fillClrLst>
    <dgm:linClrLst meth="repeat">
      <a:schemeClr val="accent4">
        <a:tint val="50000"/>
      </a:schemeClr>
    </dgm:linClrLst>
    <dgm:effectClrLst/>
    <dgm:txLinClrLst/>
    <dgm:txFillClrLst meth="repeat">
      <a:schemeClr val="tx1"/>
    </dgm:txFillClrLst>
    <dgm:txEffectClrLst/>
  </dgm:styleLbl>
  <dgm:styleLbl name="asst0">
    <dgm:fillClrLst meth="repeat">
      <a:schemeClr val="accent4"/>
    </dgm:fillClrLst>
    <dgm:linClrLst meth="repeat">
      <a:schemeClr val="lt1">
        <a:shade val="80000"/>
      </a:schemeClr>
    </dgm:linClrLst>
    <dgm:effectClrLst/>
    <dgm:txLinClrLst/>
    <dgm:txFillClrLst/>
    <dgm:txEffectClrLst/>
  </dgm:styleLbl>
  <dgm:styleLbl name="asst1">
    <dgm:fillClrLst meth="repeat">
      <a:schemeClr val="accent5"/>
    </dgm:fillClrLst>
    <dgm:linClrLst meth="repeat">
      <a:schemeClr val="lt1">
        <a:shade val="80000"/>
      </a:schemeClr>
    </dgm:linClrLst>
    <dgm:effectClrLst/>
    <dgm:txLinClrLst/>
    <dgm:txFillClrLst/>
    <dgm:txEffectClrLst/>
  </dgm:styleLbl>
  <dgm:styleLbl name="asst2">
    <dgm:fillClrLst>
      <a:schemeClr val="accent6"/>
    </dgm:fillClrLst>
    <dgm:linClrLst meth="repeat">
      <a:schemeClr val="lt1"/>
    </dgm:linClrLst>
    <dgm:effectClrLst/>
    <dgm:txLinClrLst/>
    <dgm:txFillClrLst/>
    <dgm:txEffectClrLst/>
  </dgm:styleLbl>
  <dgm:styleLbl name="asst3">
    <dgm:fillClrLst>
      <a:schemeClr val="accent1"/>
    </dgm:fillClrLst>
    <dgm:linClrLst meth="repeat">
      <a:schemeClr val="lt1"/>
    </dgm:linClrLst>
    <dgm:effectClrLst/>
    <dgm:txLinClrLst/>
    <dgm:txFillClrLst/>
    <dgm:txEffectClrLst/>
  </dgm:styleLbl>
  <dgm:styleLbl name="asst4">
    <dgm:fillClrLst>
      <a:schemeClr val="accent2"/>
    </dgm:fillClrLst>
    <dgm:linClrLst meth="repeat">
      <a:schemeClr val="lt1"/>
    </dgm:linClrLst>
    <dgm:effectClrLst/>
    <dgm:txLinClrLst/>
    <dgm:txFillClrLst/>
    <dgm:txEffectClrLst/>
  </dgm:styleLbl>
  <dgm:styleLbl name="parChTrans2D1">
    <dgm:fillClrLst meth="repeat">
      <a:schemeClr val="accent4"/>
    </dgm:fillClrLst>
    <dgm:linClrLst meth="repeat">
      <a:schemeClr val="lt1"/>
    </dgm:linClrLst>
    <dgm:effectClrLst/>
    <dgm:txLinClrLst/>
    <dgm:txFillClrLst meth="repeat">
      <a:schemeClr val="lt1"/>
    </dgm:txFillClrLst>
    <dgm:txEffectClrLst/>
  </dgm:styleLbl>
  <dgm:styleLbl name="parChTrans2D2">
    <dgm:fillClrLst meth="repeat">
      <a:schemeClr val="accent5"/>
    </dgm:fillClrLst>
    <dgm:linClrLst meth="repeat">
      <a:schemeClr val="lt1"/>
    </dgm:linClrLst>
    <dgm:effectClrLst/>
    <dgm:txLinClrLst/>
    <dgm:txFillClrLst/>
    <dgm:txEffectClrLst/>
  </dgm:styleLbl>
  <dgm:styleLbl name="parChTrans2D3">
    <dgm:fillClrLst meth="repeat">
      <a:schemeClr val="accent5"/>
    </dgm:fillClrLst>
    <dgm:linClrLst meth="repeat">
      <a:schemeClr val="lt1"/>
    </dgm:linClrLst>
    <dgm:effectClrLst/>
    <dgm:txLinClrLst/>
    <dgm:txFillClrLst/>
    <dgm:txEffectClrLst/>
  </dgm:styleLbl>
  <dgm:styleLbl name="parChTrans2D4">
    <dgm:fillClrLst meth="repeat">
      <a:schemeClr val="accent6"/>
    </dgm:fillClrLst>
    <dgm:linClrLst meth="repeat">
      <a:schemeClr val="lt1"/>
    </dgm:linClrLst>
    <dgm:effectClrLst/>
    <dgm:txLinClrLst/>
    <dgm:txFillClrLst meth="repeat">
      <a:schemeClr val="lt1"/>
    </dgm:txFillClrLst>
    <dgm:txEffectClrLst/>
  </dgm:styleLbl>
  <dgm:styleLbl name="parChTrans1D1">
    <dgm:fillClrLst meth="repeat">
      <a:schemeClr val="accent4"/>
    </dgm:fillClrLst>
    <dgm:linClrLst meth="repeat">
      <a:schemeClr val="accent4"/>
    </dgm:linClrLst>
    <dgm:effectClrLst/>
    <dgm:txLinClrLst/>
    <dgm:txFillClrLst meth="repeat">
      <a:schemeClr val="tx1"/>
    </dgm:txFillClrLst>
    <dgm:txEffectClrLst/>
  </dgm:styleLbl>
  <dgm:styleLbl name="parChTrans1D2">
    <dgm:fillClrLst meth="repeat">
      <a:schemeClr val="accent4">
        <a:tint val="90000"/>
      </a:schemeClr>
    </dgm:fillClrLst>
    <dgm:linClrLst meth="repeat">
      <a:schemeClr val="accent5"/>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6"/>
    </dgm:linClrLst>
    <dgm:effectClrLst/>
    <dgm:txLinClrLst/>
    <dgm:txFillClrLst meth="repeat">
      <a:schemeClr val="tx1"/>
    </dgm:txFillClrLst>
    <dgm:txEffectClrLst/>
  </dgm:styleLbl>
  <dgm:styleLbl name="parChTrans1D4">
    <dgm:fillClrLst meth="repeat">
      <a:schemeClr val="accent4">
        <a:tint val="50000"/>
      </a:schemeClr>
    </dgm:fillClrLst>
    <dgm:linClrLst meth="repeat">
      <a:schemeClr val="accent1"/>
    </dgm:linClrLst>
    <dgm:effectClrLst/>
    <dgm:txLinClrLst/>
    <dgm:txFillClrLst meth="repeat">
      <a:schemeClr val="tx1"/>
    </dgm:txFillClrLst>
    <dgm:txEffectClrLst/>
  </dgm:styleLbl>
  <dgm:styleLbl name="fg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conFg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align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4"/>
    </dgm:linClrLst>
    <dgm:effectClrLst/>
    <dgm:txLinClrLst/>
    <dgm:txFillClrLst meth="repeat">
      <a:schemeClr val="dk1"/>
    </dgm:txFillClrLst>
    <dgm:txEffectClrLst/>
  </dgm:styleLbl>
  <dgm:styleLbl name="bg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solidFgAcc1">
    <dgm:fillClrLst meth="repeat">
      <a:schemeClr val="lt1"/>
    </dgm:fillClrLst>
    <dgm:linClrLst>
      <a:schemeClr val="accent4"/>
      <a:schemeClr val="accent5"/>
    </dgm:linClrLst>
    <dgm:effectClrLst/>
    <dgm:txLinClrLst/>
    <dgm:txFillClrLst meth="repeat">
      <a:schemeClr val="dk1"/>
    </dgm:txFillClrLst>
    <dgm:txEffectClrLst/>
  </dgm:styleLbl>
  <dgm:styleLbl name="solidAlignAcc1">
    <dgm:fillClrLst meth="repeat">
      <a:schemeClr val="lt1"/>
    </dgm:fillClrLst>
    <dgm:linClrLst>
      <a:schemeClr val="accent4"/>
      <a:schemeClr val="accent5"/>
    </dgm:linClrLst>
    <dgm:effectClrLst/>
    <dgm:txLinClrLst/>
    <dgm:txFillClrLst meth="repeat">
      <a:schemeClr val="dk1"/>
    </dgm:txFillClrLst>
    <dgm:txEffectClrLst/>
  </dgm:styleLbl>
  <dgm:styleLbl name="solidBgAcc1">
    <dgm:fillClrLst meth="repeat">
      <a:schemeClr val="lt1"/>
    </dgm:fillClrLst>
    <dgm:linClrLst>
      <a:schemeClr val="accent4"/>
      <a:schemeClr val="accent5"/>
    </dgm:linClrLst>
    <dgm:effectClrLst/>
    <dgm:txLinClrLst/>
    <dgm:txFillClrLst meth="repeat">
      <a:schemeClr val="dk1"/>
    </dgm:txFillClrLst>
    <dgm:txEffectClrLst/>
  </dgm:styleLbl>
  <dgm:styleLbl name="fgAccFollowNode1">
    <dgm:fillClrLst>
      <a:schemeClr val="accent4">
        <a:tint val="40000"/>
        <a:alpha val="90000"/>
      </a:schemeClr>
      <a:schemeClr val="accent5">
        <a:tint val="40000"/>
        <a:alpha val="90000"/>
      </a:schemeClr>
    </dgm:fillClrLst>
    <dgm:linClrLst>
      <a:schemeClr val="accent4">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4">
        <a:tint val="40000"/>
        <a:alpha val="90000"/>
      </a:schemeClr>
      <a:schemeClr val="accent5">
        <a:tint val="40000"/>
        <a:alpha val="90000"/>
      </a:schemeClr>
    </dgm:fillClrLst>
    <dgm:linClrLst>
      <a:schemeClr val="accent4">
        <a:tint val="40000"/>
        <a:alpha val="90000"/>
      </a:schemeClr>
      <a:schemeClr val="accent5">
        <a:tint val="40000"/>
        <a:alpha val="90000"/>
      </a:schemeClr>
    </dgm:linClrLst>
    <dgm:effectClrLst/>
    <dgm:txLinClrLst/>
    <dgm:txFillClrLst meth="repeat">
      <a:schemeClr val="dk1"/>
    </dgm:txFillClrLst>
    <dgm:txEffectClrLst/>
  </dgm:styleLbl>
  <dgm:styleLbl name="bgAccFollowNode1">
    <dgm:fillClrLst>
      <a:schemeClr val="accent4">
        <a:tint val="40000"/>
        <a:alpha val="90000"/>
      </a:schemeClr>
      <a:schemeClr val="accent5">
        <a:tint val="40000"/>
        <a:alpha val="90000"/>
      </a:schemeClr>
    </dgm:fillClrLst>
    <dgm:linClrLst>
      <a:schemeClr val="accent4">
        <a:tint val="40000"/>
        <a:alpha val="90000"/>
      </a:schemeClr>
      <a:schemeClr val="accent5">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3"/>
    </dgm:linClrLst>
    <dgm:effectClrLst/>
    <dgm:txLinClrLst/>
    <dgm:txFillClrLst meth="repeat">
      <a:schemeClr val="dk1"/>
    </dgm:txFillClrLst>
    <dgm:txEffectClrLst/>
  </dgm:styleLbl>
  <dgm:styleLbl name="fgAcc2">
    <dgm:fillClrLst meth="repeat">
      <a:schemeClr val="lt1">
        <a:alpha val="90000"/>
      </a:schemeClr>
    </dgm:fillClrLst>
    <dgm:linClrLst>
      <a:schemeClr val="accent5"/>
    </dgm:linClrLst>
    <dgm:effectClrLst/>
    <dgm:txLinClrLst/>
    <dgm:txFillClrLst meth="repeat">
      <a:schemeClr val="dk1"/>
    </dgm:txFillClrLst>
    <dgm:txEffectClrLst/>
  </dgm:styleLbl>
  <dgm:styleLbl name="fgAcc3">
    <dgm:fillClrLst meth="repeat">
      <a:schemeClr val="lt1">
        <a:alpha val="90000"/>
      </a:schemeClr>
    </dgm:fillClrLst>
    <dgm:linClrLst>
      <a:schemeClr val="accent6"/>
    </dgm:linClrLst>
    <dgm:effectClrLst/>
    <dgm:txLinClrLst/>
    <dgm:txFillClrLst meth="repeat">
      <a:schemeClr val="dk1"/>
    </dgm:txFillClrLst>
    <dgm:txEffectClrLst/>
  </dgm:styleLbl>
  <dgm:styleLbl name="fgAcc4">
    <dgm:fillClrLst meth="repeat">
      <a:schemeClr val="lt1">
        <a:alpha val="90000"/>
      </a:schemeClr>
    </dgm:fillClrLst>
    <dgm:linClrLst>
      <a:schemeClr val="accent1"/>
    </dgm:linClrLst>
    <dgm:effectClrLst/>
    <dgm:txLinClrLst/>
    <dgm:txFillClrLst meth="repeat">
      <a:schemeClr val="dk1"/>
    </dgm:txFillClrLst>
    <dgm:txEffectClrLst/>
  </dgm:styleLbl>
  <dgm:styleLbl name="bgShp">
    <dgm:fillClrLst meth="repeat">
      <a:schemeClr val="accent4">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4">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4">
        <a:tint val="50000"/>
        <a:alpha val="40000"/>
      </a:schemeClr>
    </dgm:fillClrLst>
    <dgm:linClrLst meth="repeat">
      <a:schemeClr val="accent4"/>
    </dgm:linClrLst>
    <dgm:effectClrLst/>
    <dgm:txLinClrLst/>
    <dgm:txFillClrLst meth="repeat">
      <a:schemeClr val="lt1"/>
    </dgm:txFillClrLst>
    <dgm:txEffectClrLst/>
  </dgm:styleLbl>
  <dgm:styleLbl name="fgShp">
    <dgm:fillClrLst meth="repeat">
      <a:schemeClr val="accent4">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58.xml><?xml version="1.0" encoding="utf-8"?>
<dgm:colorsDef xmlns:dgm="http://schemas.openxmlformats.org/drawingml/2006/diagram" xmlns:a="http://schemas.openxmlformats.org/drawingml/2006/main" uniqueId="urn:microsoft.com/office/officeart/2005/8/colors/colorful4">
  <dgm:title val=""/>
  <dgm:desc val=""/>
  <dgm:catLst>
    <dgm:cat type="colorful" pri="10400"/>
  </dgm:catLst>
  <dgm:styleLbl name="node0">
    <dgm:fillClrLst meth="repeat">
      <a:schemeClr val="accent3"/>
    </dgm:fillClrLst>
    <dgm:linClrLst meth="repeat">
      <a:schemeClr val="lt1"/>
    </dgm:linClrLst>
    <dgm:effectClrLst/>
    <dgm:txLinClrLst/>
    <dgm:txFillClrLst/>
    <dgm:txEffectClrLst/>
  </dgm:styleLbl>
  <dgm:styleLbl name="node1">
    <dgm:fillClrLst>
      <a:schemeClr val="accent4"/>
      <a:schemeClr val="accent5"/>
    </dgm:fillClrLst>
    <dgm:linClrLst meth="repeat">
      <a:schemeClr val="lt1"/>
    </dgm:linClrLst>
    <dgm:effectClrLst/>
    <dgm:txLinClrLst/>
    <dgm:txFillClrLst/>
    <dgm:txEffectClrLst/>
  </dgm:styleLbl>
  <dgm:styleLbl name="alignNode1">
    <dgm:fillClrLst>
      <a:schemeClr val="accent4"/>
      <a:schemeClr val="accent5"/>
    </dgm:fillClrLst>
    <dgm:linClrLst>
      <a:schemeClr val="accent4"/>
      <a:schemeClr val="accent5"/>
    </dgm:linClrLst>
    <dgm:effectClrLst/>
    <dgm:txLinClrLst/>
    <dgm:txFillClrLst/>
    <dgm:txEffectClrLst/>
  </dgm:styleLbl>
  <dgm:styleLbl name="lnNode1">
    <dgm:fillClrLst>
      <a:schemeClr val="accent4"/>
      <a:schemeClr val="accent5"/>
    </dgm:fillClrLst>
    <dgm:linClrLst meth="repeat">
      <a:schemeClr val="lt1"/>
    </dgm:linClrLst>
    <dgm:effectClrLst/>
    <dgm:txLinClrLst/>
    <dgm:txFillClrLst/>
    <dgm:txEffectClrLst/>
  </dgm:styleLbl>
  <dgm:styleLbl name="vennNode1">
    <dgm:fillClrLst>
      <a:schemeClr val="accent4">
        <a:alpha val="50000"/>
      </a:schemeClr>
      <a:schemeClr val="accent5">
        <a:alpha val="50000"/>
      </a:schemeClr>
    </dgm:fillClrLst>
    <dgm:linClrLst meth="repeat">
      <a:schemeClr val="lt1"/>
    </dgm:linClrLst>
    <dgm:effectClrLst/>
    <dgm:txLinClrLst/>
    <dgm:txFillClrLst/>
    <dgm:txEffectClrLst/>
  </dgm:styleLbl>
  <dgm:styleLbl name="node2">
    <dgm:fillClrLst>
      <a:schemeClr val="accent5"/>
    </dgm:fillClrLst>
    <dgm:linClrLst meth="repeat">
      <a:schemeClr val="lt1"/>
    </dgm:linClrLst>
    <dgm:effectClrLst/>
    <dgm:txLinClrLst/>
    <dgm:txFillClrLst/>
    <dgm:txEffectClrLst/>
  </dgm:styleLbl>
  <dgm:styleLbl name="node3">
    <dgm:fillClrLst>
      <a:schemeClr val="accent6"/>
    </dgm:fillClrLst>
    <dgm:linClrLst meth="repeat">
      <a:schemeClr val="lt1"/>
    </dgm:linClrLst>
    <dgm:effectClrLst/>
    <dgm:txLinClrLst/>
    <dgm:txFillClrLst/>
    <dgm:txEffectClrLst/>
  </dgm:styleLbl>
  <dgm:styleLbl name="node4">
    <dgm:fillClrLst>
      <a:schemeClr val="accent1"/>
    </dgm:fillClrLst>
    <dgm:linClrLst meth="repeat">
      <a:schemeClr val="lt1"/>
    </dgm:linClrLst>
    <dgm:effectClrLst/>
    <dgm:txLinClrLst/>
    <dgm:txFillClrLst/>
    <dgm:txEffectClrLst/>
  </dgm:styleLbl>
  <dgm:styleLbl name="fgImgPlace1">
    <dgm:fillClrLst>
      <a:schemeClr val="accent4">
        <a:tint val="50000"/>
      </a:schemeClr>
      <a:schemeClr val="accent5">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4">
        <a:tint val="50000"/>
      </a:schemeClr>
      <a:schemeClr val="accent5">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4">
        <a:tint val="50000"/>
      </a:schemeClr>
      <a:schemeClr val="accent5">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4"/>
      <a:schemeClr val="accent5"/>
    </dgm:fillClrLst>
    <dgm:linClrLst meth="repeat">
      <a:schemeClr val="lt1"/>
    </dgm:linClrLst>
    <dgm:effectClrLst/>
    <dgm:txLinClrLst/>
    <dgm:txFillClrLst/>
    <dgm:txEffectClrLst/>
  </dgm:styleLbl>
  <dgm:styleLbl name="fgSibTrans2D1">
    <dgm:fillClrLst>
      <a:schemeClr val="accent4"/>
      <a:schemeClr val="accent5"/>
    </dgm:fillClrLst>
    <dgm:linClrLst meth="repeat">
      <a:schemeClr val="lt1"/>
    </dgm:linClrLst>
    <dgm:effectClrLst/>
    <dgm:txLinClrLst/>
    <dgm:txFillClrLst meth="repeat">
      <a:schemeClr val="lt1"/>
    </dgm:txFillClrLst>
    <dgm:txEffectClrLst/>
  </dgm:styleLbl>
  <dgm:styleLbl name="bgSibTrans2D1">
    <dgm:fillClrLst>
      <a:schemeClr val="accent4"/>
      <a:schemeClr val="accent5"/>
    </dgm:fillClrLst>
    <dgm:linClrLst meth="repeat">
      <a:schemeClr val="lt1"/>
    </dgm:linClrLst>
    <dgm:effectClrLst/>
    <dgm:txLinClrLst/>
    <dgm:txFillClrLst meth="repeat">
      <a:schemeClr val="lt1"/>
    </dgm:txFillClrLst>
    <dgm:txEffectClrLst/>
  </dgm:styleLbl>
  <dgm:styleLbl name="sibTrans1D1">
    <dgm:fillClrLst/>
    <dgm:linClrLst>
      <a:schemeClr val="accent4"/>
      <a:schemeClr val="accent5"/>
    </dgm:linClrLst>
    <dgm:effectClrLst/>
    <dgm:txLinClrLst/>
    <dgm:txFillClrLst meth="repeat">
      <a:schemeClr val="tx1"/>
    </dgm:txFillClrLst>
    <dgm:txEffectClrLst/>
  </dgm:styleLbl>
  <dgm:styleLbl name="callout">
    <dgm:fillClrLst meth="repeat">
      <a:schemeClr val="accent4"/>
    </dgm:fillClrLst>
    <dgm:linClrLst meth="repeat">
      <a:schemeClr val="accent4">
        <a:tint val="50000"/>
      </a:schemeClr>
    </dgm:linClrLst>
    <dgm:effectClrLst/>
    <dgm:txLinClrLst/>
    <dgm:txFillClrLst meth="repeat">
      <a:schemeClr val="tx1"/>
    </dgm:txFillClrLst>
    <dgm:txEffectClrLst/>
  </dgm:styleLbl>
  <dgm:styleLbl name="asst0">
    <dgm:fillClrLst meth="repeat">
      <a:schemeClr val="accent4"/>
    </dgm:fillClrLst>
    <dgm:linClrLst meth="repeat">
      <a:schemeClr val="lt1">
        <a:shade val="80000"/>
      </a:schemeClr>
    </dgm:linClrLst>
    <dgm:effectClrLst/>
    <dgm:txLinClrLst/>
    <dgm:txFillClrLst/>
    <dgm:txEffectClrLst/>
  </dgm:styleLbl>
  <dgm:styleLbl name="asst1">
    <dgm:fillClrLst meth="repeat">
      <a:schemeClr val="accent5"/>
    </dgm:fillClrLst>
    <dgm:linClrLst meth="repeat">
      <a:schemeClr val="lt1">
        <a:shade val="80000"/>
      </a:schemeClr>
    </dgm:linClrLst>
    <dgm:effectClrLst/>
    <dgm:txLinClrLst/>
    <dgm:txFillClrLst/>
    <dgm:txEffectClrLst/>
  </dgm:styleLbl>
  <dgm:styleLbl name="asst2">
    <dgm:fillClrLst>
      <a:schemeClr val="accent6"/>
    </dgm:fillClrLst>
    <dgm:linClrLst meth="repeat">
      <a:schemeClr val="lt1"/>
    </dgm:linClrLst>
    <dgm:effectClrLst/>
    <dgm:txLinClrLst/>
    <dgm:txFillClrLst/>
    <dgm:txEffectClrLst/>
  </dgm:styleLbl>
  <dgm:styleLbl name="asst3">
    <dgm:fillClrLst>
      <a:schemeClr val="accent1"/>
    </dgm:fillClrLst>
    <dgm:linClrLst meth="repeat">
      <a:schemeClr val="lt1"/>
    </dgm:linClrLst>
    <dgm:effectClrLst/>
    <dgm:txLinClrLst/>
    <dgm:txFillClrLst/>
    <dgm:txEffectClrLst/>
  </dgm:styleLbl>
  <dgm:styleLbl name="asst4">
    <dgm:fillClrLst>
      <a:schemeClr val="accent2"/>
    </dgm:fillClrLst>
    <dgm:linClrLst meth="repeat">
      <a:schemeClr val="lt1"/>
    </dgm:linClrLst>
    <dgm:effectClrLst/>
    <dgm:txLinClrLst/>
    <dgm:txFillClrLst/>
    <dgm:txEffectClrLst/>
  </dgm:styleLbl>
  <dgm:styleLbl name="parChTrans2D1">
    <dgm:fillClrLst meth="repeat">
      <a:schemeClr val="accent4"/>
    </dgm:fillClrLst>
    <dgm:linClrLst meth="repeat">
      <a:schemeClr val="lt1"/>
    </dgm:linClrLst>
    <dgm:effectClrLst/>
    <dgm:txLinClrLst/>
    <dgm:txFillClrLst meth="repeat">
      <a:schemeClr val="lt1"/>
    </dgm:txFillClrLst>
    <dgm:txEffectClrLst/>
  </dgm:styleLbl>
  <dgm:styleLbl name="parChTrans2D2">
    <dgm:fillClrLst meth="repeat">
      <a:schemeClr val="accent5"/>
    </dgm:fillClrLst>
    <dgm:linClrLst meth="repeat">
      <a:schemeClr val="lt1"/>
    </dgm:linClrLst>
    <dgm:effectClrLst/>
    <dgm:txLinClrLst/>
    <dgm:txFillClrLst/>
    <dgm:txEffectClrLst/>
  </dgm:styleLbl>
  <dgm:styleLbl name="parChTrans2D3">
    <dgm:fillClrLst meth="repeat">
      <a:schemeClr val="accent5"/>
    </dgm:fillClrLst>
    <dgm:linClrLst meth="repeat">
      <a:schemeClr val="lt1"/>
    </dgm:linClrLst>
    <dgm:effectClrLst/>
    <dgm:txLinClrLst/>
    <dgm:txFillClrLst/>
    <dgm:txEffectClrLst/>
  </dgm:styleLbl>
  <dgm:styleLbl name="parChTrans2D4">
    <dgm:fillClrLst meth="repeat">
      <a:schemeClr val="accent6"/>
    </dgm:fillClrLst>
    <dgm:linClrLst meth="repeat">
      <a:schemeClr val="lt1"/>
    </dgm:linClrLst>
    <dgm:effectClrLst/>
    <dgm:txLinClrLst/>
    <dgm:txFillClrLst meth="repeat">
      <a:schemeClr val="lt1"/>
    </dgm:txFillClrLst>
    <dgm:txEffectClrLst/>
  </dgm:styleLbl>
  <dgm:styleLbl name="parChTrans1D1">
    <dgm:fillClrLst meth="repeat">
      <a:schemeClr val="accent4"/>
    </dgm:fillClrLst>
    <dgm:linClrLst meth="repeat">
      <a:schemeClr val="accent4"/>
    </dgm:linClrLst>
    <dgm:effectClrLst/>
    <dgm:txLinClrLst/>
    <dgm:txFillClrLst meth="repeat">
      <a:schemeClr val="tx1"/>
    </dgm:txFillClrLst>
    <dgm:txEffectClrLst/>
  </dgm:styleLbl>
  <dgm:styleLbl name="parChTrans1D2">
    <dgm:fillClrLst meth="repeat">
      <a:schemeClr val="accent4">
        <a:tint val="90000"/>
      </a:schemeClr>
    </dgm:fillClrLst>
    <dgm:linClrLst meth="repeat">
      <a:schemeClr val="accent5"/>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6"/>
    </dgm:linClrLst>
    <dgm:effectClrLst/>
    <dgm:txLinClrLst/>
    <dgm:txFillClrLst meth="repeat">
      <a:schemeClr val="tx1"/>
    </dgm:txFillClrLst>
    <dgm:txEffectClrLst/>
  </dgm:styleLbl>
  <dgm:styleLbl name="parChTrans1D4">
    <dgm:fillClrLst meth="repeat">
      <a:schemeClr val="accent4">
        <a:tint val="50000"/>
      </a:schemeClr>
    </dgm:fillClrLst>
    <dgm:linClrLst meth="repeat">
      <a:schemeClr val="accent1"/>
    </dgm:linClrLst>
    <dgm:effectClrLst/>
    <dgm:txLinClrLst/>
    <dgm:txFillClrLst meth="repeat">
      <a:schemeClr val="tx1"/>
    </dgm:txFillClrLst>
    <dgm:txEffectClrLst/>
  </dgm:styleLbl>
  <dgm:styleLbl name="fg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conFg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align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4"/>
    </dgm:linClrLst>
    <dgm:effectClrLst/>
    <dgm:txLinClrLst/>
    <dgm:txFillClrLst meth="repeat">
      <a:schemeClr val="dk1"/>
    </dgm:txFillClrLst>
    <dgm:txEffectClrLst/>
  </dgm:styleLbl>
  <dgm:styleLbl name="bg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solidFgAcc1">
    <dgm:fillClrLst meth="repeat">
      <a:schemeClr val="lt1"/>
    </dgm:fillClrLst>
    <dgm:linClrLst>
      <a:schemeClr val="accent4"/>
      <a:schemeClr val="accent5"/>
    </dgm:linClrLst>
    <dgm:effectClrLst/>
    <dgm:txLinClrLst/>
    <dgm:txFillClrLst meth="repeat">
      <a:schemeClr val="dk1"/>
    </dgm:txFillClrLst>
    <dgm:txEffectClrLst/>
  </dgm:styleLbl>
  <dgm:styleLbl name="solidAlignAcc1">
    <dgm:fillClrLst meth="repeat">
      <a:schemeClr val="lt1"/>
    </dgm:fillClrLst>
    <dgm:linClrLst>
      <a:schemeClr val="accent4"/>
      <a:schemeClr val="accent5"/>
    </dgm:linClrLst>
    <dgm:effectClrLst/>
    <dgm:txLinClrLst/>
    <dgm:txFillClrLst meth="repeat">
      <a:schemeClr val="dk1"/>
    </dgm:txFillClrLst>
    <dgm:txEffectClrLst/>
  </dgm:styleLbl>
  <dgm:styleLbl name="solidBgAcc1">
    <dgm:fillClrLst meth="repeat">
      <a:schemeClr val="lt1"/>
    </dgm:fillClrLst>
    <dgm:linClrLst>
      <a:schemeClr val="accent4"/>
      <a:schemeClr val="accent5"/>
    </dgm:linClrLst>
    <dgm:effectClrLst/>
    <dgm:txLinClrLst/>
    <dgm:txFillClrLst meth="repeat">
      <a:schemeClr val="dk1"/>
    </dgm:txFillClrLst>
    <dgm:txEffectClrLst/>
  </dgm:styleLbl>
  <dgm:styleLbl name="fgAccFollowNode1">
    <dgm:fillClrLst>
      <a:schemeClr val="accent4">
        <a:tint val="40000"/>
        <a:alpha val="90000"/>
      </a:schemeClr>
      <a:schemeClr val="accent5">
        <a:tint val="40000"/>
        <a:alpha val="90000"/>
      </a:schemeClr>
    </dgm:fillClrLst>
    <dgm:linClrLst>
      <a:schemeClr val="accent4">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4">
        <a:tint val="40000"/>
        <a:alpha val="90000"/>
      </a:schemeClr>
      <a:schemeClr val="accent5">
        <a:tint val="40000"/>
        <a:alpha val="90000"/>
      </a:schemeClr>
    </dgm:fillClrLst>
    <dgm:linClrLst>
      <a:schemeClr val="accent4">
        <a:tint val="40000"/>
        <a:alpha val="90000"/>
      </a:schemeClr>
      <a:schemeClr val="accent5">
        <a:tint val="40000"/>
        <a:alpha val="90000"/>
      </a:schemeClr>
    </dgm:linClrLst>
    <dgm:effectClrLst/>
    <dgm:txLinClrLst/>
    <dgm:txFillClrLst meth="repeat">
      <a:schemeClr val="dk1"/>
    </dgm:txFillClrLst>
    <dgm:txEffectClrLst/>
  </dgm:styleLbl>
  <dgm:styleLbl name="bgAccFollowNode1">
    <dgm:fillClrLst>
      <a:schemeClr val="accent4">
        <a:tint val="40000"/>
        <a:alpha val="90000"/>
      </a:schemeClr>
      <a:schemeClr val="accent5">
        <a:tint val="40000"/>
        <a:alpha val="90000"/>
      </a:schemeClr>
    </dgm:fillClrLst>
    <dgm:linClrLst>
      <a:schemeClr val="accent4">
        <a:tint val="40000"/>
        <a:alpha val="90000"/>
      </a:schemeClr>
      <a:schemeClr val="accent5">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3"/>
    </dgm:linClrLst>
    <dgm:effectClrLst/>
    <dgm:txLinClrLst/>
    <dgm:txFillClrLst meth="repeat">
      <a:schemeClr val="dk1"/>
    </dgm:txFillClrLst>
    <dgm:txEffectClrLst/>
  </dgm:styleLbl>
  <dgm:styleLbl name="fgAcc2">
    <dgm:fillClrLst meth="repeat">
      <a:schemeClr val="lt1">
        <a:alpha val="90000"/>
      </a:schemeClr>
    </dgm:fillClrLst>
    <dgm:linClrLst>
      <a:schemeClr val="accent5"/>
    </dgm:linClrLst>
    <dgm:effectClrLst/>
    <dgm:txLinClrLst/>
    <dgm:txFillClrLst meth="repeat">
      <a:schemeClr val="dk1"/>
    </dgm:txFillClrLst>
    <dgm:txEffectClrLst/>
  </dgm:styleLbl>
  <dgm:styleLbl name="fgAcc3">
    <dgm:fillClrLst meth="repeat">
      <a:schemeClr val="lt1">
        <a:alpha val="90000"/>
      </a:schemeClr>
    </dgm:fillClrLst>
    <dgm:linClrLst>
      <a:schemeClr val="accent6"/>
    </dgm:linClrLst>
    <dgm:effectClrLst/>
    <dgm:txLinClrLst/>
    <dgm:txFillClrLst meth="repeat">
      <a:schemeClr val="dk1"/>
    </dgm:txFillClrLst>
    <dgm:txEffectClrLst/>
  </dgm:styleLbl>
  <dgm:styleLbl name="fgAcc4">
    <dgm:fillClrLst meth="repeat">
      <a:schemeClr val="lt1">
        <a:alpha val="90000"/>
      </a:schemeClr>
    </dgm:fillClrLst>
    <dgm:linClrLst>
      <a:schemeClr val="accent1"/>
    </dgm:linClrLst>
    <dgm:effectClrLst/>
    <dgm:txLinClrLst/>
    <dgm:txFillClrLst meth="repeat">
      <a:schemeClr val="dk1"/>
    </dgm:txFillClrLst>
    <dgm:txEffectClrLst/>
  </dgm:styleLbl>
  <dgm:styleLbl name="bgShp">
    <dgm:fillClrLst meth="repeat">
      <a:schemeClr val="accent4">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4">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4">
        <a:tint val="50000"/>
        <a:alpha val="40000"/>
      </a:schemeClr>
    </dgm:fillClrLst>
    <dgm:linClrLst meth="repeat">
      <a:schemeClr val="accent4"/>
    </dgm:linClrLst>
    <dgm:effectClrLst/>
    <dgm:txLinClrLst/>
    <dgm:txFillClrLst meth="repeat">
      <a:schemeClr val="lt1"/>
    </dgm:txFillClrLst>
    <dgm:txEffectClrLst/>
  </dgm:styleLbl>
  <dgm:styleLbl name="fgShp">
    <dgm:fillClrLst meth="repeat">
      <a:schemeClr val="accent4">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59.xml><?xml version="1.0" encoding="utf-8"?>
<dgm:colorsDef xmlns:dgm="http://schemas.openxmlformats.org/drawingml/2006/diagram" xmlns:a="http://schemas.openxmlformats.org/drawingml/2006/main" uniqueId="urn:microsoft.com/office/officeart/2005/8/colors/colorful4">
  <dgm:title val=""/>
  <dgm:desc val=""/>
  <dgm:catLst>
    <dgm:cat type="colorful" pri="10400"/>
  </dgm:catLst>
  <dgm:styleLbl name="node0">
    <dgm:fillClrLst meth="repeat">
      <a:schemeClr val="accent3"/>
    </dgm:fillClrLst>
    <dgm:linClrLst meth="repeat">
      <a:schemeClr val="lt1"/>
    </dgm:linClrLst>
    <dgm:effectClrLst/>
    <dgm:txLinClrLst/>
    <dgm:txFillClrLst/>
    <dgm:txEffectClrLst/>
  </dgm:styleLbl>
  <dgm:styleLbl name="node1">
    <dgm:fillClrLst>
      <a:schemeClr val="accent4"/>
      <a:schemeClr val="accent5"/>
    </dgm:fillClrLst>
    <dgm:linClrLst meth="repeat">
      <a:schemeClr val="lt1"/>
    </dgm:linClrLst>
    <dgm:effectClrLst/>
    <dgm:txLinClrLst/>
    <dgm:txFillClrLst/>
    <dgm:txEffectClrLst/>
  </dgm:styleLbl>
  <dgm:styleLbl name="alignNode1">
    <dgm:fillClrLst>
      <a:schemeClr val="accent4"/>
      <a:schemeClr val="accent5"/>
    </dgm:fillClrLst>
    <dgm:linClrLst>
      <a:schemeClr val="accent4"/>
      <a:schemeClr val="accent5"/>
    </dgm:linClrLst>
    <dgm:effectClrLst/>
    <dgm:txLinClrLst/>
    <dgm:txFillClrLst/>
    <dgm:txEffectClrLst/>
  </dgm:styleLbl>
  <dgm:styleLbl name="lnNode1">
    <dgm:fillClrLst>
      <a:schemeClr val="accent4"/>
      <a:schemeClr val="accent5"/>
    </dgm:fillClrLst>
    <dgm:linClrLst meth="repeat">
      <a:schemeClr val="lt1"/>
    </dgm:linClrLst>
    <dgm:effectClrLst/>
    <dgm:txLinClrLst/>
    <dgm:txFillClrLst/>
    <dgm:txEffectClrLst/>
  </dgm:styleLbl>
  <dgm:styleLbl name="vennNode1">
    <dgm:fillClrLst>
      <a:schemeClr val="accent4">
        <a:alpha val="50000"/>
      </a:schemeClr>
      <a:schemeClr val="accent5">
        <a:alpha val="50000"/>
      </a:schemeClr>
    </dgm:fillClrLst>
    <dgm:linClrLst meth="repeat">
      <a:schemeClr val="lt1"/>
    </dgm:linClrLst>
    <dgm:effectClrLst/>
    <dgm:txLinClrLst/>
    <dgm:txFillClrLst/>
    <dgm:txEffectClrLst/>
  </dgm:styleLbl>
  <dgm:styleLbl name="node2">
    <dgm:fillClrLst>
      <a:schemeClr val="accent5"/>
    </dgm:fillClrLst>
    <dgm:linClrLst meth="repeat">
      <a:schemeClr val="lt1"/>
    </dgm:linClrLst>
    <dgm:effectClrLst/>
    <dgm:txLinClrLst/>
    <dgm:txFillClrLst/>
    <dgm:txEffectClrLst/>
  </dgm:styleLbl>
  <dgm:styleLbl name="node3">
    <dgm:fillClrLst>
      <a:schemeClr val="accent6"/>
    </dgm:fillClrLst>
    <dgm:linClrLst meth="repeat">
      <a:schemeClr val="lt1"/>
    </dgm:linClrLst>
    <dgm:effectClrLst/>
    <dgm:txLinClrLst/>
    <dgm:txFillClrLst/>
    <dgm:txEffectClrLst/>
  </dgm:styleLbl>
  <dgm:styleLbl name="node4">
    <dgm:fillClrLst>
      <a:schemeClr val="accent1"/>
    </dgm:fillClrLst>
    <dgm:linClrLst meth="repeat">
      <a:schemeClr val="lt1"/>
    </dgm:linClrLst>
    <dgm:effectClrLst/>
    <dgm:txLinClrLst/>
    <dgm:txFillClrLst/>
    <dgm:txEffectClrLst/>
  </dgm:styleLbl>
  <dgm:styleLbl name="fgImgPlace1">
    <dgm:fillClrLst>
      <a:schemeClr val="accent4">
        <a:tint val="50000"/>
      </a:schemeClr>
      <a:schemeClr val="accent5">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4">
        <a:tint val="50000"/>
      </a:schemeClr>
      <a:schemeClr val="accent5">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4">
        <a:tint val="50000"/>
      </a:schemeClr>
      <a:schemeClr val="accent5">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4"/>
      <a:schemeClr val="accent5"/>
    </dgm:fillClrLst>
    <dgm:linClrLst meth="repeat">
      <a:schemeClr val="lt1"/>
    </dgm:linClrLst>
    <dgm:effectClrLst/>
    <dgm:txLinClrLst/>
    <dgm:txFillClrLst/>
    <dgm:txEffectClrLst/>
  </dgm:styleLbl>
  <dgm:styleLbl name="fgSibTrans2D1">
    <dgm:fillClrLst>
      <a:schemeClr val="accent4"/>
      <a:schemeClr val="accent5"/>
    </dgm:fillClrLst>
    <dgm:linClrLst meth="repeat">
      <a:schemeClr val="lt1"/>
    </dgm:linClrLst>
    <dgm:effectClrLst/>
    <dgm:txLinClrLst/>
    <dgm:txFillClrLst meth="repeat">
      <a:schemeClr val="lt1"/>
    </dgm:txFillClrLst>
    <dgm:txEffectClrLst/>
  </dgm:styleLbl>
  <dgm:styleLbl name="bgSibTrans2D1">
    <dgm:fillClrLst>
      <a:schemeClr val="accent4"/>
      <a:schemeClr val="accent5"/>
    </dgm:fillClrLst>
    <dgm:linClrLst meth="repeat">
      <a:schemeClr val="lt1"/>
    </dgm:linClrLst>
    <dgm:effectClrLst/>
    <dgm:txLinClrLst/>
    <dgm:txFillClrLst meth="repeat">
      <a:schemeClr val="lt1"/>
    </dgm:txFillClrLst>
    <dgm:txEffectClrLst/>
  </dgm:styleLbl>
  <dgm:styleLbl name="sibTrans1D1">
    <dgm:fillClrLst/>
    <dgm:linClrLst>
      <a:schemeClr val="accent4"/>
      <a:schemeClr val="accent5"/>
    </dgm:linClrLst>
    <dgm:effectClrLst/>
    <dgm:txLinClrLst/>
    <dgm:txFillClrLst meth="repeat">
      <a:schemeClr val="tx1"/>
    </dgm:txFillClrLst>
    <dgm:txEffectClrLst/>
  </dgm:styleLbl>
  <dgm:styleLbl name="callout">
    <dgm:fillClrLst meth="repeat">
      <a:schemeClr val="accent4"/>
    </dgm:fillClrLst>
    <dgm:linClrLst meth="repeat">
      <a:schemeClr val="accent4">
        <a:tint val="50000"/>
      </a:schemeClr>
    </dgm:linClrLst>
    <dgm:effectClrLst/>
    <dgm:txLinClrLst/>
    <dgm:txFillClrLst meth="repeat">
      <a:schemeClr val="tx1"/>
    </dgm:txFillClrLst>
    <dgm:txEffectClrLst/>
  </dgm:styleLbl>
  <dgm:styleLbl name="asst0">
    <dgm:fillClrLst meth="repeat">
      <a:schemeClr val="accent4"/>
    </dgm:fillClrLst>
    <dgm:linClrLst meth="repeat">
      <a:schemeClr val="lt1">
        <a:shade val="80000"/>
      </a:schemeClr>
    </dgm:linClrLst>
    <dgm:effectClrLst/>
    <dgm:txLinClrLst/>
    <dgm:txFillClrLst/>
    <dgm:txEffectClrLst/>
  </dgm:styleLbl>
  <dgm:styleLbl name="asst1">
    <dgm:fillClrLst meth="repeat">
      <a:schemeClr val="accent5"/>
    </dgm:fillClrLst>
    <dgm:linClrLst meth="repeat">
      <a:schemeClr val="lt1">
        <a:shade val="80000"/>
      </a:schemeClr>
    </dgm:linClrLst>
    <dgm:effectClrLst/>
    <dgm:txLinClrLst/>
    <dgm:txFillClrLst/>
    <dgm:txEffectClrLst/>
  </dgm:styleLbl>
  <dgm:styleLbl name="asst2">
    <dgm:fillClrLst>
      <a:schemeClr val="accent6"/>
    </dgm:fillClrLst>
    <dgm:linClrLst meth="repeat">
      <a:schemeClr val="lt1"/>
    </dgm:linClrLst>
    <dgm:effectClrLst/>
    <dgm:txLinClrLst/>
    <dgm:txFillClrLst/>
    <dgm:txEffectClrLst/>
  </dgm:styleLbl>
  <dgm:styleLbl name="asst3">
    <dgm:fillClrLst>
      <a:schemeClr val="accent1"/>
    </dgm:fillClrLst>
    <dgm:linClrLst meth="repeat">
      <a:schemeClr val="lt1"/>
    </dgm:linClrLst>
    <dgm:effectClrLst/>
    <dgm:txLinClrLst/>
    <dgm:txFillClrLst/>
    <dgm:txEffectClrLst/>
  </dgm:styleLbl>
  <dgm:styleLbl name="asst4">
    <dgm:fillClrLst>
      <a:schemeClr val="accent2"/>
    </dgm:fillClrLst>
    <dgm:linClrLst meth="repeat">
      <a:schemeClr val="lt1"/>
    </dgm:linClrLst>
    <dgm:effectClrLst/>
    <dgm:txLinClrLst/>
    <dgm:txFillClrLst/>
    <dgm:txEffectClrLst/>
  </dgm:styleLbl>
  <dgm:styleLbl name="parChTrans2D1">
    <dgm:fillClrLst meth="repeat">
      <a:schemeClr val="accent4"/>
    </dgm:fillClrLst>
    <dgm:linClrLst meth="repeat">
      <a:schemeClr val="lt1"/>
    </dgm:linClrLst>
    <dgm:effectClrLst/>
    <dgm:txLinClrLst/>
    <dgm:txFillClrLst meth="repeat">
      <a:schemeClr val="lt1"/>
    </dgm:txFillClrLst>
    <dgm:txEffectClrLst/>
  </dgm:styleLbl>
  <dgm:styleLbl name="parChTrans2D2">
    <dgm:fillClrLst meth="repeat">
      <a:schemeClr val="accent5"/>
    </dgm:fillClrLst>
    <dgm:linClrLst meth="repeat">
      <a:schemeClr val="lt1"/>
    </dgm:linClrLst>
    <dgm:effectClrLst/>
    <dgm:txLinClrLst/>
    <dgm:txFillClrLst/>
    <dgm:txEffectClrLst/>
  </dgm:styleLbl>
  <dgm:styleLbl name="parChTrans2D3">
    <dgm:fillClrLst meth="repeat">
      <a:schemeClr val="accent5"/>
    </dgm:fillClrLst>
    <dgm:linClrLst meth="repeat">
      <a:schemeClr val="lt1"/>
    </dgm:linClrLst>
    <dgm:effectClrLst/>
    <dgm:txLinClrLst/>
    <dgm:txFillClrLst/>
    <dgm:txEffectClrLst/>
  </dgm:styleLbl>
  <dgm:styleLbl name="parChTrans2D4">
    <dgm:fillClrLst meth="repeat">
      <a:schemeClr val="accent6"/>
    </dgm:fillClrLst>
    <dgm:linClrLst meth="repeat">
      <a:schemeClr val="lt1"/>
    </dgm:linClrLst>
    <dgm:effectClrLst/>
    <dgm:txLinClrLst/>
    <dgm:txFillClrLst meth="repeat">
      <a:schemeClr val="lt1"/>
    </dgm:txFillClrLst>
    <dgm:txEffectClrLst/>
  </dgm:styleLbl>
  <dgm:styleLbl name="parChTrans1D1">
    <dgm:fillClrLst meth="repeat">
      <a:schemeClr val="accent4"/>
    </dgm:fillClrLst>
    <dgm:linClrLst meth="repeat">
      <a:schemeClr val="accent4"/>
    </dgm:linClrLst>
    <dgm:effectClrLst/>
    <dgm:txLinClrLst/>
    <dgm:txFillClrLst meth="repeat">
      <a:schemeClr val="tx1"/>
    </dgm:txFillClrLst>
    <dgm:txEffectClrLst/>
  </dgm:styleLbl>
  <dgm:styleLbl name="parChTrans1D2">
    <dgm:fillClrLst meth="repeat">
      <a:schemeClr val="accent4">
        <a:tint val="90000"/>
      </a:schemeClr>
    </dgm:fillClrLst>
    <dgm:linClrLst meth="repeat">
      <a:schemeClr val="accent5"/>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6"/>
    </dgm:linClrLst>
    <dgm:effectClrLst/>
    <dgm:txLinClrLst/>
    <dgm:txFillClrLst meth="repeat">
      <a:schemeClr val="tx1"/>
    </dgm:txFillClrLst>
    <dgm:txEffectClrLst/>
  </dgm:styleLbl>
  <dgm:styleLbl name="parChTrans1D4">
    <dgm:fillClrLst meth="repeat">
      <a:schemeClr val="accent4">
        <a:tint val="50000"/>
      </a:schemeClr>
    </dgm:fillClrLst>
    <dgm:linClrLst meth="repeat">
      <a:schemeClr val="accent1"/>
    </dgm:linClrLst>
    <dgm:effectClrLst/>
    <dgm:txLinClrLst/>
    <dgm:txFillClrLst meth="repeat">
      <a:schemeClr val="tx1"/>
    </dgm:txFillClrLst>
    <dgm:txEffectClrLst/>
  </dgm:styleLbl>
  <dgm:styleLbl name="fg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conFg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align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4"/>
    </dgm:linClrLst>
    <dgm:effectClrLst/>
    <dgm:txLinClrLst/>
    <dgm:txFillClrLst meth="repeat">
      <a:schemeClr val="dk1"/>
    </dgm:txFillClrLst>
    <dgm:txEffectClrLst/>
  </dgm:styleLbl>
  <dgm:styleLbl name="bg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solidFgAcc1">
    <dgm:fillClrLst meth="repeat">
      <a:schemeClr val="lt1"/>
    </dgm:fillClrLst>
    <dgm:linClrLst>
      <a:schemeClr val="accent4"/>
      <a:schemeClr val="accent5"/>
    </dgm:linClrLst>
    <dgm:effectClrLst/>
    <dgm:txLinClrLst/>
    <dgm:txFillClrLst meth="repeat">
      <a:schemeClr val="dk1"/>
    </dgm:txFillClrLst>
    <dgm:txEffectClrLst/>
  </dgm:styleLbl>
  <dgm:styleLbl name="solidAlignAcc1">
    <dgm:fillClrLst meth="repeat">
      <a:schemeClr val="lt1"/>
    </dgm:fillClrLst>
    <dgm:linClrLst>
      <a:schemeClr val="accent4"/>
      <a:schemeClr val="accent5"/>
    </dgm:linClrLst>
    <dgm:effectClrLst/>
    <dgm:txLinClrLst/>
    <dgm:txFillClrLst meth="repeat">
      <a:schemeClr val="dk1"/>
    </dgm:txFillClrLst>
    <dgm:txEffectClrLst/>
  </dgm:styleLbl>
  <dgm:styleLbl name="solidBgAcc1">
    <dgm:fillClrLst meth="repeat">
      <a:schemeClr val="lt1"/>
    </dgm:fillClrLst>
    <dgm:linClrLst>
      <a:schemeClr val="accent4"/>
      <a:schemeClr val="accent5"/>
    </dgm:linClrLst>
    <dgm:effectClrLst/>
    <dgm:txLinClrLst/>
    <dgm:txFillClrLst meth="repeat">
      <a:schemeClr val="dk1"/>
    </dgm:txFillClrLst>
    <dgm:txEffectClrLst/>
  </dgm:styleLbl>
  <dgm:styleLbl name="fgAccFollowNode1">
    <dgm:fillClrLst>
      <a:schemeClr val="accent4">
        <a:tint val="40000"/>
        <a:alpha val="90000"/>
      </a:schemeClr>
      <a:schemeClr val="accent5">
        <a:tint val="40000"/>
        <a:alpha val="90000"/>
      </a:schemeClr>
    </dgm:fillClrLst>
    <dgm:linClrLst>
      <a:schemeClr val="accent4">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4">
        <a:tint val="40000"/>
        <a:alpha val="90000"/>
      </a:schemeClr>
      <a:schemeClr val="accent5">
        <a:tint val="40000"/>
        <a:alpha val="90000"/>
      </a:schemeClr>
    </dgm:fillClrLst>
    <dgm:linClrLst>
      <a:schemeClr val="accent4">
        <a:tint val="40000"/>
        <a:alpha val="90000"/>
      </a:schemeClr>
      <a:schemeClr val="accent5">
        <a:tint val="40000"/>
        <a:alpha val="90000"/>
      </a:schemeClr>
    </dgm:linClrLst>
    <dgm:effectClrLst/>
    <dgm:txLinClrLst/>
    <dgm:txFillClrLst meth="repeat">
      <a:schemeClr val="dk1"/>
    </dgm:txFillClrLst>
    <dgm:txEffectClrLst/>
  </dgm:styleLbl>
  <dgm:styleLbl name="bgAccFollowNode1">
    <dgm:fillClrLst>
      <a:schemeClr val="accent4">
        <a:tint val="40000"/>
        <a:alpha val="90000"/>
      </a:schemeClr>
      <a:schemeClr val="accent5">
        <a:tint val="40000"/>
        <a:alpha val="90000"/>
      </a:schemeClr>
    </dgm:fillClrLst>
    <dgm:linClrLst>
      <a:schemeClr val="accent4">
        <a:tint val="40000"/>
        <a:alpha val="90000"/>
      </a:schemeClr>
      <a:schemeClr val="accent5">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3"/>
    </dgm:linClrLst>
    <dgm:effectClrLst/>
    <dgm:txLinClrLst/>
    <dgm:txFillClrLst meth="repeat">
      <a:schemeClr val="dk1"/>
    </dgm:txFillClrLst>
    <dgm:txEffectClrLst/>
  </dgm:styleLbl>
  <dgm:styleLbl name="fgAcc2">
    <dgm:fillClrLst meth="repeat">
      <a:schemeClr val="lt1">
        <a:alpha val="90000"/>
      </a:schemeClr>
    </dgm:fillClrLst>
    <dgm:linClrLst>
      <a:schemeClr val="accent5"/>
    </dgm:linClrLst>
    <dgm:effectClrLst/>
    <dgm:txLinClrLst/>
    <dgm:txFillClrLst meth="repeat">
      <a:schemeClr val="dk1"/>
    </dgm:txFillClrLst>
    <dgm:txEffectClrLst/>
  </dgm:styleLbl>
  <dgm:styleLbl name="fgAcc3">
    <dgm:fillClrLst meth="repeat">
      <a:schemeClr val="lt1">
        <a:alpha val="90000"/>
      </a:schemeClr>
    </dgm:fillClrLst>
    <dgm:linClrLst>
      <a:schemeClr val="accent6"/>
    </dgm:linClrLst>
    <dgm:effectClrLst/>
    <dgm:txLinClrLst/>
    <dgm:txFillClrLst meth="repeat">
      <a:schemeClr val="dk1"/>
    </dgm:txFillClrLst>
    <dgm:txEffectClrLst/>
  </dgm:styleLbl>
  <dgm:styleLbl name="fgAcc4">
    <dgm:fillClrLst meth="repeat">
      <a:schemeClr val="lt1">
        <a:alpha val="90000"/>
      </a:schemeClr>
    </dgm:fillClrLst>
    <dgm:linClrLst>
      <a:schemeClr val="accent1"/>
    </dgm:linClrLst>
    <dgm:effectClrLst/>
    <dgm:txLinClrLst/>
    <dgm:txFillClrLst meth="repeat">
      <a:schemeClr val="dk1"/>
    </dgm:txFillClrLst>
    <dgm:txEffectClrLst/>
  </dgm:styleLbl>
  <dgm:styleLbl name="bgShp">
    <dgm:fillClrLst meth="repeat">
      <a:schemeClr val="accent4">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4">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4">
        <a:tint val="50000"/>
        <a:alpha val="40000"/>
      </a:schemeClr>
    </dgm:fillClrLst>
    <dgm:linClrLst meth="repeat">
      <a:schemeClr val="accent4"/>
    </dgm:linClrLst>
    <dgm:effectClrLst/>
    <dgm:txLinClrLst/>
    <dgm:txFillClrLst meth="repeat">
      <a:schemeClr val="lt1"/>
    </dgm:txFillClrLst>
    <dgm:txEffectClrLst/>
  </dgm:styleLbl>
  <dgm:styleLbl name="fgShp">
    <dgm:fillClrLst meth="repeat">
      <a:schemeClr val="accent4">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6.xml><?xml version="1.0" encoding="utf-8"?>
<dgm:colorsDef xmlns:dgm="http://schemas.openxmlformats.org/drawingml/2006/diagram" xmlns:a="http://schemas.openxmlformats.org/drawingml/2006/main" uniqueId="urn:microsoft.com/office/officeart/2005/8/colors/colorful4">
  <dgm:title val=""/>
  <dgm:desc val=""/>
  <dgm:catLst>
    <dgm:cat type="colorful" pri="10400"/>
  </dgm:catLst>
  <dgm:styleLbl name="node0">
    <dgm:fillClrLst meth="repeat">
      <a:schemeClr val="accent3"/>
    </dgm:fillClrLst>
    <dgm:linClrLst meth="repeat">
      <a:schemeClr val="lt1"/>
    </dgm:linClrLst>
    <dgm:effectClrLst/>
    <dgm:txLinClrLst/>
    <dgm:txFillClrLst/>
    <dgm:txEffectClrLst/>
  </dgm:styleLbl>
  <dgm:styleLbl name="node1">
    <dgm:fillClrLst>
      <a:schemeClr val="accent4"/>
      <a:schemeClr val="accent5"/>
    </dgm:fillClrLst>
    <dgm:linClrLst meth="repeat">
      <a:schemeClr val="lt1"/>
    </dgm:linClrLst>
    <dgm:effectClrLst/>
    <dgm:txLinClrLst/>
    <dgm:txFillClrLst/>
    <dgm:txEffectClrLst/>
  </dgm:styleLbl>
  <dgm:styleLbl name="alignNode1">
    <dgm:fillClrLst>
      <a:schemeClr val="accent4"/>
      <a:schemeClr val="accent5"/>
    </dgm:fillClrLst>
    <dgm:linClrLst>
      <a:schemeClr val="accent4"/>
      <a:schemeClr val="accent5"/>
    </dgm:linClrLst>
    <dgm:effectClrLst/>
    <dgm:txLinClrLst/>
    <dgm:txFillClrLst/>
    <dgm:txEffectClrLst/>
  </dgm:styleLbl>
  <dgm:styleLbl name="lnNode1">
    <dgm:fillClrLst>
      <a:schemeClr val="accent4"/>
      <a:schemeClr val="accent5"/>
    </dgm:fillClrLst>
    <dgm:linClrLst meth="repeat">
      <a:schemeClr val="lt1"/>
    </dgm:linClrLst>
    <dgm:effectClrLst/>
    <dgm:txLinClrLst/>
    <dgm:txFillClrLst/>
    <dgm:txEffectClrLst/>
  </dgm:styleLbl>
  <dgm:styleLbl name="vennNode1">
    <dgm:fillClrLst>
      <a:schemeClr val="accent4">
        <a:alpha val="50000"/>
      </a:schemeClr>
      <a:schemeClr val="accent5">
        <a:alpha val="50000"/>
      </a:schemeClr>
    </dgm:fillClrLst>
    <dgm:linClrLst meth="repeat">
      <a:schemeClr val="lt1"/>
    </dgm:linClrLst>
    <dgm:effectClrLst/>
    <dgm:txLinClrLst/>
    <dgm:txFillClrLst/>
    <dgm:txEffectClrLst/>
  </dgm:styleLbl>
  <dgm:styleLbl name="node2">
    <dgm:fillClrLst>
      <a:schemeClr val="accent5"/>
    </dgm:fillClrLst>
    <dgm:linClrLst meth="repeat">
      <a:schemeClr val="lt1"/>
    </dgm:linClrLst>
    <dgm:effectClrLst/>
    <dgm:txLinClrLst/>
    <dgm:txFillClrLst/>
    <dgm:txEffectClrLst/>
  </dgm:styleLbl>
  <dgm:styleLbl name="node3">
    <dgm:fillClrLst>
      <a:schemeClr val="accent6"/>
    </dgm:fillClrLst>
    <dgm:linClrLst meth="repeat">
      <a:schemeClr val="lt1"/>
    </dgm:linClrLst>
    <dgm:effectClrLst/>
    <dgm:txLinClrLst/>
    <dgm:txFillClrLst/>
    <dgm:txEffectClrLst/>
  </dgm:styleLbl>
  <dgm:styleLbl name="node4">
    <dgm:fillClrLst>
      <a:schemeClr val="accent1"/>
    </dgm:fillClrLst>
    <dgm:linClrLst meth="repeat">
      <a:schemeClr val="lt1"/>
    </dgm:linClrLst>
    <dgm:effectClrLst/>
    <dgm:txLinClrLst/>
    <dgm:txFillClrLst/>
    <dgm:txEffectClrLst/>
  </dgm:styleLbl>
  <dgm:styleLbl name="fgImgPlace1">
    <dgm:fillClrLst>
      <a:schemeClr val="accent4">
        <a:tint val="50000"/>
      </a:schemeClr>
      <a:schemeClr val="accent5">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4">
        <a:tint val="50000"/>
      </a:schemeClr>
      <a:schemeClr val="accent5">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4">
        <a:tint val="50000"/>
      </a:schemeClr>
      <a:schemeClr val="accent5">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4"/>
      <a:schemeClr val="accent5"/>
    </dgm:fillClrLst>
    <dgm:linClrLst meth="repeat">
      <a:schemeClr val="lt1"/>
    </dgm:linClrLst>
    <dgm:effectClrLst/>
    <dgm:txLinClrLst/>
    <dgm:txFillClrLst/>
    <dgm:txEffectClrLst/>
  </dgm:styleLbl>
  <dgm:styleLbl name="fgSibTrans2D1">
    <dgm:fillClrLst>
      <a:schemeClr val="accent4"/>
      <a:schemeClr val="accent5"/>
    </dgm:fillClrLst>
    <dgm:linClrLst meth="repeat">
      <a:schemeClr val="lt1"/>
    </dgm:linClrLst>
    <dgm:effectClrLst/>
    <dgm:txLinClrLst/>
    <dgm:txFillClrLst meth="repeat">
      <a:schemeClr val="lt1"/>
    </dgm:txFillClrLst>
    <dgm:txEffectClrLst/>
  </dgm:styleLbl>
  <dgm:styleLbl name="bgSibTrans2D1">
    <dgm:fillClrLst>
      <a:schemeClr val="accent4"/>
      <a:schemeClr val="accent5"/>
    </dgm:fillClrLst>
    <dgm:linClrLst meth="repeat">
      <a:schemeClr val="lt1"/>
    </dgm:linClrLst>
    <dgm:effectClrLst/>
    <dgm:txLinClrLst/>
    <dgm:txFillClrLst meth="repeat">
      <a:schemeClr val="lt1"/>
    </dgm:txFillClrLst>
    <dgm:txEffectClrLst/>
  </dgm:styleLbl>
  <dgm:styleLbl name="sibTrans1D1">
    <dgm:fillClrLst/>
    <dgm:linClrLst>
      <a:schemeClr val="accent4"/>
      <a:schemeClr val="accent5"/>
    </dgm:linClrLst>
    <dgm:effectClrLst/>
    <dgm:txLinClrLst/>
    <dgm:txFillClrLst meth="repeat">
      <a:schemeClr val="tx1"/>
    </dgm:txFillClrLst>
    <dgm:txEffectClrLst/>
  </dgm:styleLbl>
  <dgm:styleLbl name="callout">
    <dgm:fillClrLst meth="repeat">
      <a:schemeClr val="accent4"/>
    </dgm:fillClrLst>
    <dgm:linClrLst meth="repeat">
      <a:schemeClr val="accent4">
        <a:tint val="50000"/>
      </a:schemeClr>
    </dgm:linClrLst>
    <dgm:effectClrLst/>
    <dgm:txLinClrLst/>
    <dgm:txFillClrLst meth="repeat">
      <a:schemeClr val="tx1"/>
    </dgm:txFillClrLst>
    <dgm:txEffectClrLst/>
  </dgm:styleLbl>
  <dgm:styleLbl name="asst0">
    <dgm:fillClrLst meth="repeat">
      <a:schemeClr val="accent4"/>
    </dgm:fillClrLst>
    <dgm:linClrLst meth="repeat">
      <a:schemeClr val="lt1">
        <a:shade val="80000"/>
      </a:schemeClr>
    </dgm:linClrLst>
    <dgm:effectClrLst/>
    <dgm:txLinClrLst/>
    <dgm:txFillClrLst/>
    <dgm:txEffectClrLst/>
  </dgm:styleLbl>
  <dgm:styleLbl name="asst1">
    <dgm:fillClrLst meth="repeat">
      <a:schemeClr val="accent5"/>
    </dgm:fillClrLst>
    <dgm:linClrLst meth="repeat">
      <a:schemeClr val="lt1">
        <a:shade val="80000"/>
      </a:schemeClr>
    </dgm:linClrLst>
    <dgm:effectClrLst/>
    <dgm:txLinClrLst/>
    <dgm:txFillClrLst/>
    <dgm:txEffectClrLst/>
  </dgm:styleLbl>
  <dgm:styleLbl name="asst2">
    <dgm:fillClrLst>
      <a:schemeClr val="accent6"/>
    </dgm:fillClrLst>
    <dgm:linClrLst meth="repeat">
      <a:schemeClr val="lt1"/>
    </dgm:linClrLst>
    <dgm:effectClrLst/>
    <dgm:txLinClrLst/>
    <dgm:txFillClrLst/>
    <dgm:txEffectClrLst/>
  </dgm:styleLbl>
  <dgm:styleLbl name="asst3">
    <dgm:fillClrLst>
      <a:schemeClr val="accent1"/>
    </dgm:fillClrLst>
    <dgm:linClrLst meth="repeat">
      <a:schemeClr val="lt1"/>
    </dgm:linClrLst>
    <dgm:effectClrLst/>
    <dgm:txLinClrLst/>
    <dgm:txFillClrLst/>
    <dgm:txEffectClrLst/>
  </dgm:styleLbl>
  <dgm:styleLbl name="asst4">
    <dgm:fillClrLst>
      <a:schemeClr val="accent2"/>
    </dgm:fillClrLst>
    <dgm:linClrLst meth="repeat">
      <a:schemeClr val="lt1"/>
    </dgm:linClrLst>
    <dgm:effectClrLst/>
    <dgm:txLinClrLst/>
    <dgm:txFillClrLst/>
    <dgm:txEffectClrLst/>
  </dgm:styleLbl>
  <dgm:styleLbl name="parChTrans2D1">
    <dgm:fillClrLst meth="repeat">
      <a:schemeClr val="accent4"/>
    </dgm:fillClrLst>
    <dgm:linClrLst meth="repeat">
      <a:schemeClr val="lt1"/>
    </dgm:linClrLst>
    <dgm:effectClrLst/>
    <dgm:txLinClrLst/>
    <dgm:txFillClrLst meth="repeat">
      <a:schemeClr val="lt1"/>
    </dgm:txFillClrLst>
    <dgm:txEffectClrLst/>
  </dgm:styleLbl>
  <dgm:styleLbl name="parChTrans2D2">
    <dgm:fillClrLst meth="repeat">
      <a:schemeClr val="accent5"/>
    </dgm:fillClrLst>
    <dgm:linClrLst meth="repeat">
      <a:schemeClr val="lt1"/>
    </dgm:linClrLst>
    <dgm:effectClrLst/>
    <dgm:txLinClrLst/>
    <dgm:txFillClrLst/>
    <dgm:txEffectClrLst/>
  </dgm:styleLbl>
  <dgm:styleLbl name="parChTrans2D3">
    <dgm:fillClrLst meth="repeat">
      <a:schemeClr val="accent5"/>
    </dgm:fillClrLst>
    <dgm:linClrLst meth="repeat">
      <a:schemeClr val="lt1"/>
    </dgm:linClrLst>
    <dgm:effectClrLst/>
    <dgm:txLinClrLst/>
    <dgm:txFillClrLst/>
    <dgm:txEffectClrLst/>
  </dgm:styleLbl>
  <dgm:styleLbl name="parChTrans2D4">
    <dgm:fillClrLst meth="repeat">
      <a:schemeClr val="accent6"/>
    </dgm:fillClrLst>
    <dgm:linClrLst meth="repeat">
      <a:schemeClr val="lt1"/>
    </dgm:linClrLst>
    <dgm:effectClrLst/>
    <dgm:txLinClrLst/>
    <dgm:txFillClrLst meth="repeat">
      <a:schemeClr val="lt1"/>
    </dgm:txFillClrLst>
    <dgm:txEffectClrLst/>
  </dgm:styleLbl>
  <dgm:styleLbl name="parChTrans1D1">
    <dgm:fillClrLst meth="repeat">
      <a:schemeClr val="accent4"/>
    </dgm:fillClrLst>
    <dgm:linClrLst meth="repeat">
      <a:schemeClr val="accent4"/>
    </dgm:linClrLst>
    <dgm:effectClrLst/>
    <dgm:txLinClrLst/>
    <dgm:txFillClrLst meth="repeat">
      <a:schemeClr val="tx1"/>
    </dgm:txFillClrLst>
    <dgm:txEffectClrLst/>
  </dgm:styleLbl>
  <dgm:styleLbl name="parChTrans1D2">
    <dgm:fillClrLst meth="repeat">
      <a:schemeClr val="accent4">
        <a:tint val="90000"/>
      </a:schemeClr>
    </dgm:fillClrLst>
    <dgm:linClrLst meth="repeat">
      <a:schemeClr val="accent5"/>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6"/>
    </dgm:linClrLst>
    <dgm:effectClrLst/>
    <dgm:txLinClrLst/>
    <dgm:txFillClrLst meth="repeat">
      <a:schemeClr val="tx1"/>
    </dgm:txFillClrLst>
    <dgm:txEffectClrLst/>
  </dgm:styleLbl>
  <dgm:styleLbl name="parChTrans1D4">
    <dgm:fillClrLst meth="repeat">
      <a:schemeClr val="accent4">
        <a:tint val="50000"/>
      </a:schemeClr>
    </dgm:fillClrLst>
    <dgm:linClrLst meth="repeat">
      <a:schemeClr val="accent1"/>
    </dgm:linClrLst>
    <dgm:effectClrLst/>
    <dgm:txLinClrLst/>
    <dgm:txFillClrLst meth="repeat">
      <a:schemeClr val="tx1"/>
    </dgm:txFillClrLst>
    <dgm:txEffectClrLst/>
  </dgm:styleLbl>
  <dgm:styleLbl name="fg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conFg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align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4"/>
    </dgm:linClrLst>
    <dgm:effectClrLst/>
    <dgm:txLinClrLst/>
    <dgm:txFillClrLst meth="repeat">
      <a:schemeClr val="dk1"/>
    </dgm:txFillClrLst>
    <dgm:txEffectClrLst/>
  </dgm:styleLbl>
  <dgm:styleLbl name="bg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solidFgAcc1">
    <dgm:fillClrLst meth="repeat">
      <a:schemeClr val="lt1"/>
    </dgm:fillClrLst>
    <dgm:linClrLst>
      <a:schemeClr val="accent4"/>
      <a:schemeClr val="accent5"/>
    </dgm:linClrLst>
    <dgm:effectClrLst/>
    <dgm:txLinClrLst/>
    <dgm:txFillClrLst meth="repeat">
      <a:schemeClr val="dk1"/>
    </dgm:txFillClrLst>
    <dgm:txEffectClrLst/>
  </dgm:styleLbl>
  <dgm:styleLbl name="solidAlignAcc1">
    <dgm:fillClrLst meth="repeat">
      <a:schemeClr val="lt1"/>
    </dgm:fillClrLst>
    <dgm:linClrLst>
      <a:schemeClr val="accent4"/>
      <a:schemeClr val="accent5"/>
    </dgm:linClrLst>
    <dgm:effectClrLst/>
    <dgm:txLinClrLst/>
    <dgm:txFillClrLst meth="repeat">
      <a:schemeClr val="dk1"/>
    </dgm:txFillClrLst>
    <dgm:txEffectClrLst/>
  </dgm:styleLbl>
  <dgm:styleLbl name="solidBgAcc1">
    <dgm:fillClrLst meth="repeat">
      <a:schemeClr val="lt1"/>
    </dgm:fillClrLst>
    <dgm:linClrLst>
      <a:schemeClr val="accent4"/>
      <a:schemeClr val="accent5"/>
    </dgm:linClrLst>
    <dgm:effectClrLst/>
    <dgm:txLinClrLst/>
    <dgm:txFillClrLst meth="repeat">
      <a:schemeClr val="dk1"/>
    </dgm:txFillClrLst>
    <dgm:txEffectClrLst/>
  </dgm:styleLbl>
  <dgm:styleLbl name="fgAccFollowNode1">
    <dgm:fillClrLst>
      <a:schemeClr val="accent4">
        <a:tint val="40000"/>
        <a:alpha val="90000"/>
      </a:schemeClr>
      <a:schemeClr val="accent5">
        <a:tint val="40000"/>
        <a:alpha val="90000"/>
      </a:schemeClr>
    </dgm:fillClrLst>
    <dgm:linClrLst>
      <a:schemeClr val="accent4">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4">
        <a:tint val="40000"/>
        <a:alpha val="90000"/>
      </a:schemeClr>
      <a:schemeClr val="accent5">
        <a:tint val="40000"/>
        <a:alpha val="90000"/>
      </a:schemeClr>
    </dgm:fillClrLst>
    <dgm:linClrLst>
      <a:schemeClr val="accent4">
        <a:tint val="40000"/>
        <a:alpha val="90000"/>
      </a:schemeClr>
      <a:schemeClr val="accent5">
        <a:tint val="40000"/>
        <a:alpha val="90000"/>
      </a:schemeClr>
    </dgm:linClrLst>
    <dgm:effectClrLst/>
    <dgm:txLinClrLst/>
    <dgm:txFillClrLst meth="repeat">
      <a:schemeClr val="dk1"/>
    </dgm:txFillClrLst>
    <dgm:txEffectClrLst/>
  </dgm:styleLbl>
  <dgm:styleLbl name="bgAccFollowNode1">
    <dgm:fillClrLst>
      <a:schemeClr val="accent4">
        <a:tint val="40000"/>
        <a:alpha val="90000"/>
      </a:schemeClr>
      <a:schemeClr val="accent5">
        <a:tint val="40000"/>
        <a:alpha val="90000"/>
      </a:schemeClr>
    </dgm:fillClrLst>
    <dgm:linClrLst>
      <a:schemeClr val="accent4">
        <a:tint val="40000"/>
        <a:alpha val="90000"/>
      </a:schemeClr>
      <a:schemeClr val="accent5">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3"/>
    </dgm:linClrLst>
    <dgm:effectClrLst/>
    <dgm:txLinClrLst/>
    <dgm:txFillClrLst meth="repeat">
      <a:schemeClr val="dk1"/>
    </dgm:txFillClrLst>
    <dgm:txEffectClrLst/>
  </dgm:styleLbl>
  <dgm:styleLbl name="fgAcc2">
    <dgm:fillClrLst meth="repeat">
      <a:schemeClr val="lt1">
        <a:alpha val="90000"/>
      </a:schemeClr>
    </dgm:fillClrLst>
    <dgm:linClrLst>
      <a:schemeClr val="accent5"/>
    </dgm:linClrLst>
    <dgm:effectClrLst/>
    <dgm:txLinClrLst/>
    <dgm:txFillClrLst meth="repeat">
      <a:schemeClr val="dk1"/>
    </dgm:txFillClrLst>
    <dgm:txEffectClrLst/>
  </dgm:styleLbl>
  <dgm:styleLbl name="fgAcc3">
    <dgm:fillClrLst meth="repeat">
      <a:schemeClr val="lt1">
        <a:alpha val="90000"/>
      </a:schemeClr>
    </dgm:fillClrLst>
    <dgm:linClrLst>
      <a:schemeClr val="accent6"/>
    </dgm:linClrLst>
    <dgm:effectClrLst/>
    <dgm:txLinClrLst/>
    <dgm:txFillClrLst meth="repeat">
      <a:schemeClr val="dk1"/>
    </dgm:txFillClrLst>
    <dgm:txEffectClrLst/>
  </dgm:styleLbl>
  <dgm:styleLbl name="fgAcc4">
    <dgm:fillClrLst meth="repeat">
      <a:schemeClr val="lt1">
        <a:alpha val="90000"/>
      </a:schemeClr>
    </dgm:fillClrLst>
    <dgm:linClrLst>
      <a:schemeClr val="accent1"/>
    </dgm:linClrLst>
    <dgm:effectClrLst/>
    <dgm:txLinClrLst/>
    <dgm:txFillClrLst meth="repeat">
      <a:schemeClr val="dk1"/>
    </dgm:txFillClrLst>
    <dgm:txEffectClrLst/>
  </dgm:styleLbl>
  <dgm:styleLbl name="bgShp">
    <dgm:fillClrLst meth="repeat">
      <a:schemeClr val="accent4">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4">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4">
        <a:tint val="50000"/>
        <a:alpha val="40000"/>
      </a:schemeClr>
    </dgm:fillClrLst>
    <dgm:linClrLst meth="repeat">
      <a:schemeClr val="accent4"/>
    </dgm:linClrLst>
    <dgm:effectClrLst/>
    <dgm:txLinClrLst/>
    <dgm:txFillClrLst meth="repeat">
      <a:schemeClr val="lt1"/>
    </dgm:txFillClrLst>
    <dgm:txEffectClrLst/>
  </dgm:styleLbl>
  <dgm:styleLbl name="fgShp">
    <dgm:fillClrLst meth="repeat">
      <a:schemeClr val="accent4">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60.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61.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62.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63.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64.xml><?xml version="1.0" encoding="utf-8"?>
<dgm:colorsDef xmlns:dgm="http://schemas.openxmlformats.org/drawingml/2006/diagram" xmlns:a="http://schemas.openxmlformats.org/drawingml/2006/main" uniqueId="urn:microsoft.com/office/officeart/2005/8/colors/colorful4">
  <dgm:title val=""/>
  <dgm:desc val=""/>
  <dgm:catLst>
    <dgm:cat type="colorful" pri="10400"/>
  </dgm:catLst>
  <dgm:styleLbl name="node0">
    <dgm:fillClrLst meth="repeat">
      <a:schemeClr val="accent3"/>
    </dgm:fillClrLst>
    <dgm:linClrLst meth="repeat">
      <a:schemeClr val="lt1"/>
    </dgm:linClrLst>
    <dgm:effectClrLst/>
    <dgm:txLinClrLst/>
    <dgm:txFillClrLst/>
    <dgm:txEffectClrLst/>
  </dgm:styleLbl>
  <dgm:styleLbl name="node1">
    <dgm:fillClrLst>
      <a:schemeClr val="accent4"/>
      <a:schemeClr val="accent5"/>
    </dgm:fillClrLst>
    <dgm:linClrLst meth="repeat">
      <a:schemeClr val="lt1"/>
    </dgm:linClrLst>
    <dgm:effectClrLst/>
    <dgm:txLinClrLst/>
    <dgm:txFillClrLst/>
    <dgm:txEffectClrLst/>
  </dgm:styleLbl>
  <dgm:styleLbl name="alignNode1">
    <dgm:fillClrLst>
      <a:schemeClr val="accent4"/>
      <a:schemeClr val="accent5"/>
    </dgm:fillClrLst>
    <dgm:linClrLst>
      <a:schemeClr val="accent4"/>
      <a:schemeClr val="accent5"/>
    </dgm:linClrLst>
    <dgm:effectClrLst/>
    <dgm:txLinClrLst/>
    <dgm:txFillClrLst/>
    <dgm:txEffectClrLst/>
  </dgm:styleLbl>
  <dgm:styleLbl name="lnNode1">
    <dgm:fillClrLst>
      <a:schemeClr val="accent4"/>
      <a:schemeClr val="accent5"/>
    </dgm:fillClrLst>
    <dgm:linClrLst meth="repeat">
      <a:schemeClr val="lt1"/>
    </dgm:linClrLst>
    <dgm:effectClrLst/>
    <dgm:txLinClrLst/>
    <dgm:txFillClrLst/>
    <dgm:txEffectClrLst/>
  </dgm:styleLbl>
  <dgm:styleLbl name="vennNode1">
    <dgm:fillClrLst>
      <a:schemeClr val="accent4">
        <a:alpha val="50000"/>
      </a:schemeClr>
      <a:schemeClr val="accent5">
        <a:alpha val="50000"/>
      </a:schemeClr>
    </dgm:fillClrLst>
    <dgm:linClrLst meth="repeat">
      <a:schemeClr val="lt1"/>
    </dgm:linClrLst>
    <dgm:effectClrLst/>
    <dgm:txLinClrLst/>
    <dgm:txFillClrLst/>
    <dgm:txEffectClrLst/>
  </dgm:styleLbl>
  <dgm:styleLbl name="node2">
    <dgm:fillClrLst>
      <a:schemeClr val="accent5"/>
    </dgm:fillClrLst>
    <dgm:linClrLst meth="repeat">
      <a:schemeClr val="lt1"/>
    </dgm:linClrLst>
    <dgm:effectClrLst/>
    <dgm:txLinClrLst/>
    <dgm:txFillClrLst/>
    <dgm:txEffectClrLst/>
  </dgm:styleLbl>
  <dgm:styleLbl name="node3">
    <dgm:fillClrLst>
      <a:schemeClr val="accent6"/>
    </dgm:fillClrLst>
    <dgm:linClrLst meth="repeat">
      <a:schemeClr val="lt1"/>
    </dgm:linClrLst>
    <dgm:effectClrLst/>
    <dgm:txLinClrLst/>
    <dgm:txFillClrLst/>
    <dgm:txEffectClrLst/>
  </dgm:styleLbl>
  <dgm:styleLbl name="node4">
    <dgm:fillClrLst>
      <a:schemeClr val="accent1"/>
    </dgm:fillClrLst>
    <dgm:linClrLst meth="repeat">
      <a:schemeClr val="lt1"/>
    </dgm:linClrLst>
    <dgm:effectClrLst/>
    <dgm:txLinClrLst/>
    <dgm:txFillClrLst/>
    <dgm:txEffectClrLst/>
  </dgm:styleLbl>
  <dgm:styleLbl name="fgImgPlace1">
    <dgm:fillClrLst>
      <a:schemeClr val="accent4">
        <a:tint val="50000"/>
      </a:schemeClr>
      <a:schemeClr val="accent5">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4">
        <a:tint val="50000"/>
      </a:schemeClr>
      <a:schemeClr val="accent5">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4">
        <a:tint val="50000"/>
      </a:schemeClr>
      <a:schemeClr val="accent5">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4"/>
      <a:schemeClr val="accent5"/>
    </dgm:fillClrLst>
    <dgm:linClrLst meth="repeat">
      <a:schemeClr val="lt1"/>
    </dgm:linClrLst>
    <dgm:effectClrLst/>
    <dgm:txLinClrLst/>
    <dgm:txFillClrLst/>
    <dgm:txEffectClrLst/>
  </dgm:styleLbl>
  <dgm:styleLbl name="fgSibTrans2D1">
    <dgm:fillClrLst>
      <a:schemeClr val="accent4"/>
      <a:schemeClr val="accent5"/>
    </dgm:fillClrLst>
    <dgm:linClrLst meth="repeat">
      <a:schemeClr val="lt1"/>
    </dgm:linClrLst>
    <dgm:effectClrLst/>
    <dgm:txLinClrLst/>
    <dgm:txFillClrLst meth="repeat">
      <a:schemeClr val="lt1"/>
    </dgm:txFillClrLst>
    <dgm:txEffectClrLst/>
  </dgm:styleLbl>
  <dgm:styleLbl name="bgSibTrans2D1">
    <dgm:fillClrLst>
      <a:schemeClr val="accent4"/>
      <a:schemeClr val="accent5"/>
    </dgm:fillClrLst>
    <dgm:linClrLst meth="repeat">
      <a:schemeClr val="lt1"/>
    </dgm:linClrLst>
    <dgm:effectClrLst/>
    <dgm:txLinClrLst/>
    <dgm:txFillClrLst meth="repeat">
      <a:schemeClr val="lt1"/>
    </dgm:txFillClrLst>
    <dgm:txEffectClrLst/>
  </dgm:styleLbl>
  <dgm:styleLbl name="sibTrans1D1">
    <dgm:fillClrLst/>
    <dgm:linClrLst>
      <a:schemeClr val="accent4"/>
      <a:schemeClr val="accent5"/>
    </dgm:linClrLst>
    <dgm:effectClrLst/>
    <dgm:txLinClrLst/>
    <dgm:txFillClrLst meth="repeat">
      <a:schemeClr val="tx1"/>
    </dgm:txFillClrLst>
    <dgm:txEffectClrLst/>
  </dgm:styleLbl>
  <dgm:styleLbl name="callout">
    <dgm:fillClrLst meth="repeat">
      <a:schemeClr val="accent4"/>
    </dgm:fillClrLst>
    <dgm:linClrLst meth="repeat">
      <a:schemeClr val="accent4">
        <a:tint val="50000"/>
      </a:schemeClr>
    </dgm:linClrLst>
    <dgm:effectClrLst/>
    <dgm:txLinClrLst/>
    <dgm:txFillClrLst meth="repeat">
      <a:schemeClr val="tx1"/>
    </dgm:txFillClrLst>
    <dgm:txEffectClrLst/>
  </dgm:styleLbl>
  <dgm:styleLbl name="asst0">
    <dgm:fillClrLst meth="repeat">
      <a:schemeClr val="accent4"/>
    </dgm:fillClrLst>
    <dgm:linClrLst meth="repeat">
      <a:schemeClr val="lt1">
        <a:shade val="80000"/>
      </a:schemeClr>
    </dgm:linClrLst>
    <dgm:effectClrLst/>
    <dgm:txLinClrLst/>
    <dgm:txFillClrLst/>
    <dgm:txEffectClrLst/>
  </dgm:styleLbl>
  <dgm:styleLbl name="asst1">
    <dgm:fillClrLst meth="repeat">
      <a:schemeClr val="accent5"/>
    </dgm:fillClrLst>
    <dgm:linClrLst meth="repeat">
      <a:schemeClr val="lt1">
        <a:shade val="80000"/>
      </a:schemeClr>
    </dgm:linClrLst>
    <dgm:effectClrLst/>
    <dgm:txLinClrLst/>
    <dgm:txFillClrLst/>
    <dgm:txEffectClrLst/>
  </dgm:styleLbl>
  <dgm:styleLbl name="asst2">
    <dgm:fillClrLst>
      <a:schemeClr val="accent6"/>
    </dgm:fillClrLst>
    <dgm:linClrLst meth="repeat">
      <a:schemeClr val="lt1"/>
    </dgm:linClrLst>
    <dgm:effectClrLst/>
    <dgm:txLinClrLst/>
    <dgm:txFillClrLst/>
    <dgm:txEffectClrLst/>
  </dgm:styleLbl>
  <dgm:styleLbl name="asst3">
    <dgm:fillClrLst>
      <a:schemeClr val="accent1"/>
    </dgm:fillClrLst>
    <dgm:linClrLst meth="repeat">
      <a:schemeClr val="lt1"/>
    </dgm:linClrLst>
    <dgm:effectClrLst/>
    <dgm:txLinClrLst/>
    <dgm:txFillClrLst/>
    <dgm:txEffectClrLst/>
  </dgm:styleLbl>
  <dgm:styleLbl name="asst4">
    <dgm:fillClrLst>
      <a:schemeClr val="accent2"/>
    </dgm:fillClrLst>
    <dgm:linClrLst meth="repeat">
      <a:schemeClr val="lt1"/>
    </dgm:linClrLst>
    <dgm:effectClrLst/>
    <dgm:txLinClrLst/>
    <dgm:txFillClrLst/>
    <dgm:txEffectClrLst/>
  </dgm:styleLbl>
  <dgm:styleLbl name="parChTrans2D1">
    <dgm:fillClrLst meth="repeat">
      <a:schemeClr val="accent4"/>
    </dgm:fillClrLst>
    <dgm:linClrLst meth="repeat">
      <a:schemeClr val="lt1"/>
    </dgm:linClrLst>
    <dgm:effectClrLst/>
    <dgm:txLinClrLst/>
    <dgm:txFillClrLst meth="repeat">
      <a:schemeClr val="lt1"/>
    </dgm:txFillClrLst>
    <dgm:txEffectClrLst/>
  </dgm:styleLbl>
  <dgm:styleLbl name="parChTrans2D2">
    <dgm:fillClrLst meth="repeat">
      <a:schemeClr val="accent5"/>
    </dgm:fillClrLst>
    <dgm:linClrLst meth="repeat">
      <a:schemeClr val="lt1"/>
    </dgm:linClrLst>
    <dgm:effectClrLst/>
    <dgm:txLinClrLst/>
    <dgm:txFillClrLst/>
    <dgm:txEffectClrLst/>
  </dgm:styleLbl>
  <dgm:styleLbl name="parChTrans2D3">
    <dgm:fillClrLst meth="repeat">
      <a:schemeClr val="accent5"/>
    </dgm:fillClrLst>
    <dgm:linClrLst meth="repeat">
      <a:schemeClr val="lt1"/>
    </dgm:linClrLst>
    <dgm:effectClrLst/>
    <dgm:txLinClrLst/>
    <dgm:txFillClrLst/>
    <dgm:txEffectClrLst/>
  </dgm:styleLbl>
  <dgm:styleLbl name="parChTrans2D4">
    <dgm:fillClrLst meth="repeat">
      <a:schemeClr val="accent6"/>
    </dgm:fillClrLst>
    <dgm:linClrLst meth="repeat">
      <a:schemeClr val="lt1"/>
    </dgm:linClrLst>
    <dgm:effectClrLst/>
    <dgm:txLinClrLst/>
    <dgm:txFillClrLst meth="repeat">
      <a:schemeClr val="lt1"/>
    </dgm:txFillClrLst>
    <dgm:txEffectClrLst/>
  </dgm:styleLbl>
  <dgm:styleLbl name="parChTrans1D1">
    <dgm:fillClrLst meth="repeat">
      <a:schemeClr val="accent4"/>
    </dgm:fillClrLst>
    <dgm:linClrLst meth="repeat">
      <a:schemeClr val="accent4"/>
    </dgm:linClrLst>
    <dgm:effectClrLst/>
    <dgm:txLinClrLst/>
    <dgm:txFillClrLst meth="repeat">
      <a:schemeClr val="tx1"/>
    </dgm:txFillClrLst>
    <dgm:txEffectClrLst/>
  </dgm:styleLbl>
  <dgm:styleLbl name="parChTrans1D2">
    <dgm:fillClrLst meth="repeat">
      <a:schemeClr val="accent4">
        <a:tint val="90000"/>
      </a:schemeClr>
    </dgm:fillClrLst>
    <dgm:linClrLst meth="repeat">
      <a:schemeClr val="accent5"/>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6"/>
    </dgm:linClrLst>
    <dgm:effectClrLst/>
    <dgm:txLinClrLst/>
    <dgm:txFillClrLst meth="repeat">
      <a:schemeClr val="tx1"/>
    </dgm:txFillClrLst>
    <dgm:txEffectClrLst/>
  </dgm:styleLbl>
  <dgm:styleLbl name="parChTrans1D4">
    <dgm:fillClrLst meth="repeat">
      <a:schemeClr val="accent4">
        <a:tint val="50000"/>
      </a:schemeClr>
    </dgm:fillClrLst>
    <dgm:linClrLst meth="repeat">
      <a:schemeClr val="accent1"/>
    </dgm:linClrLst>
    <dgm:effectClrLst/>
    <dgm:txLinClrLst/>
    <dgm:txFillClrLst meth="repeat">
      <a:schemeClr val="tx1"/>
    </dgm:txFillClrLst>
    <dgm:txEffectClrLst/>
  </dgm:styleLbl>
  <dgm:styleLbl name="fg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conFg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align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4"/>
    </dgm:linClrLst>
    <dgm:effectClrLst/>
    <dgm:txLinClrLst/>
    <dgm:txFillClrLst meth="repeat">
      <a:schemeClr val="dk1"/>
    </dgm:txFillClrLst>
    <dgm:txEffectClrLst/>
  </dgm:styleLbl>
  <dgm:styleLbl name="bg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solidFgAcc1">
    <dgm:fillClrLst meth="repeat">
      <a:schemeClr val="lt1"/>
    </dgm:fillClrLst>
    <dgm:linClrLst>
      <a:schemeClr val="accent4"/>
      <a:schemeClr val="accent5"/>
    </dgm:linClrLst>
    <dgm:effectClrLst/>
    <dgm:txLinClrLst/>
    <dgm:txFillClrLst meth="repeat">
      <a:schemeClr val="dk1"/>
    </dgm:txFillClrLst>
    <dgm:txEffectClrLst/>
  </dgm:styleLbl>
  <dgm:styleLbl name="solidAlignAcc1">
    <dgm:fillClrLst meth="repeat">
      <a:schemeClr val="lt1"/>
    </dgm:fillClrLst>
    <dgm:linClrLst>
      <a:schemeClr val="accent4"/>
      <a:schemeClr val="accent5"/>
    </dgm:linClrLst>
    <dgm:effectClrLst/>
    <dgm:txLinClrLst/>
    <dgm:txFillClrLst meth="repeat">
      <a:schemeClr val="dk1"/>
    </dgm:txFillClrLst>
    <dgm:txEffectClrLst/>
  </dgm:styleLbl>
  <dgm:styleLbl name="solidBgAcc1">
    <dgm:fillClrLst meth="repeat">
      <a:schemeClr val="lt1"/>
    </dgm:fillClrLst>
    <dgm:linClrLst>
      <a:schemeClr val="accent4"/>
      <a:schemeClr val="accent5"/>
    </dgm:linClrLst>
    <dgm:effectClrLst/>
    <dgm:txLinClrLst/>
    <dgm:txFillClrLst meth="repeat">
      <a:schemeClr val="dk1"/>
    </dgm:txFillClrLst>
    <dgm:txEffectClrLst/>
  </dgm:styleLbl>
  <dgm:styleLbl name="fgAccFollowNode1">
    <dgm:fillClrLst>
      <a:schemeClr val="accent4">
        <a:tint val="40000"/>
        <a:alpha val="90000"/>
      </a:schemeClr>
      <a:schemeClr val="accent5">
        <a:tint val="40000"/>
        <a:alpha val="90000"/>
      </a:schemeClr>
    </dgm:fillClrLst>
    <dgm:linClrLst>
      <a:schemeClr val="accent4">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4">
        <a:tint val="40000"/>
        <a:alpha val="90000"/>
      </a:schemeClr>
      <a:schemeClr val="accent5">
        <a:tint val="40000"/>
        <a:alpha val="90000"/>
      </a:schemeClr>
    </dgm:fillClrLst>
    <dgm:linClrLst>
      <a:schemeClr val="accent4">
        <a:tint val="40000"/>
        <a:alpha val="90000"/>
      </a:schemeClr>
      <a:schemeClr val="accent5">
        <a:tint val="40000"/>
        <a:alpha val="90000"/>
      </a:schemeClr>
    </dgm:linClrLst>
    <dgm:effectClrLst/>
    <dgm:txLinClrLst/>
    <dgm:txFillClrLst meth="repeat">
      <a:schemeClr val="dk1"/>
    </dgm:txFillClrLst>
    <dgm:txEffectClrLst/>
  </dgm:styleLbl>
  <dgm:styleLbl name="bgAccFollowNode1">
    <dgm:fillClrLst>
      <a:schemeClr val="accent4">
        <a:tint val="40000"/>
        <a:alpha val="90000"/>
      </a:schemeClr>
      <a:schemeClr val="accent5">
        <a:tint val="40000"/>
        <a:alpha val="90000"/>
      </a:schemeClr>
    </dgm:fillClrLst>
    <dgm:linClrLst>
      <a:schemeClr val="accent4">
        <a:tint val="40000"/>
        <a:alpha val="90000"/>
      </a:schemeClr>
      <a:schemeClr val="accent5">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3"/>
    </dgm:linClrLst>
    <dgm:effectClrLst/>
    <dgm:txLinClrLst/>
    <dgm:txFillClrLst meth="repeat">
      <a:schemeClr val="dk1"/>
    </dgm:txFillClrLst>
    <dgm:txEffectClrLst/>
  </dgm:styleLbl>
  <dgm:styleLbl name="fgAcc2">
    <dgm:fillClrLst meth="repeat">
      <a:schemeClr val="lt1">
        <a:alpha val="90000"/>
      </a:schemeClr>
    </dgm:fillClrLst>
    <dgm:linClrLst>
      <a:schemeClr val="accent5"/>
    </dgm:linClrLst>
    <dgm:effectClrLst/>
    <dgm:txLinClrLst/>
    <dgm:txFillClrLst meth="repeat">
      <a:schemeClr val="dk1"/>
    </dgm:txFillClrLst>
    <dgm:txEffectClrLst/>
  </dgm:styleLbl>
  <dgm:styleLbl name="fgAcc3">
    <dgm:fillClrLst meth="repeat">
      <a:schemeClr val="lt1">
        <a:alpha val="90000"/>
      </a:schemeClr>
    </dgm:fillClrLst>
    <dgm:linClrLst>
      <a:schemeClr val="accent6"/>
    </dgm:linClrLst>
    <dgm:effectClrLst/>
    <dgm:txLinClrLst/>
    <dgm:txFillClrLst meth="repeat">
      <a:schemeClr val="dk1"/>
    </dgm:txFillClrLst>
    <dgm:txEffectClrLst/>
  </dgm:styleLbl>
  <dgm:styleLbl name="fgAcc4">
    <dgm:fillClrLst meth="repeat">
      <a:schemeClr val="lt1">
        <a:alpha val="90000"/>
      </a:schemeClr>
    </dgm:fillClrLst>
    <dgm:linClrLst>
      <a:schemeClr val="accent1"/>
    </dgm:linClrLst>
    <dgm:effectClrLst/>
    <dgm:txLinClrLst/>
    <dgm:txFillClrLst meth="repeat">
      <a:schemeClr val="dk1"/>
    </dgm:txFillClrLst>
    <dgm:txEffectClrLst/>
  </dgm:styleLbl>
  <dgm:styleLbl name="bgShp">
    <dgm:fillClrLst meth="repeat">
      <a:schemeClr val="accent4">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4">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4">
        <a:tint val="50000"/>
        <a:alpha val="40000"/>
      </a:schemeClr>
    </dgm:fillClrLst>
    <dgm:linClrLst meth="repeat">
      <a:schemeClr val="accent4"/>
    </dgm:linClrLst>
    <dgm:effectClrLst/>
    <dgm:txLinClrLst/>
    <dgm:txFillClrLst meth="repeat">
      <a:schemeClr val="lt1"/>
    </dgm:txFillClrLst>
    <dgm:txEffectClrLst/>
  </dgm:styleLbl>
  <dgm:styleLbl name="fgShp">
    <dgm:fillClrLst meth="repeat">
      <a:schemeClr val="accent4">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65.xml><?xml version="1.0" encoding="utf-8"?>
<dgm:colorsDef xmlns:dgm="http://schemas.openxmlformats.org/drawingml/2006/diagram" xmlns:a="http://schemas.openxmlformats.org/drawingml/2006/main" uniqueId="urn:microsoft.com/office/officeart/2005/8/colors/colorful4">
  <dgm:title val=""/>
  <dgm:desc val=""/>
  <dgm:catLst>
    <dgm:cat type="colorful" pri="10400"/>
  </dgm:catLst>
  <dgm:styleLbl name="node0">
    <dgm:fillClrLst meth="repeat">
      <a:schemeClr val="accent3"/>
    </dgm:fillClrLst>
    <dgm:linClrLst meth="repeat">
      <a:schemeClr val="lt1"/>
    </dgm:linClrLst>
    <dgm:effectClrLst/>
    <dgm:txLinClrLst/>
    <dgm:txFillClrLst/>
    <dgm:txEffectClrLst/>
  </dgm:styleLbl>
  <dgm:styleLbl name="node1">
    <dgm:fillClrLst>
      <a:schemeClr val="accent4"/>
      <a:schemeClr val="accent5"/>
    </dgm:fillClrLst>
    <dgm:linClrLst meth="repeat">
      <a:schemeClr val="lt1"/>
    </dgm:linClrLst>
    <dgm:effectClrLst/>
    <dgm:txLinClrLst/>
    <dgm:txFillClrLst/>
    <dgm:txEffectClrLst/>
  </dgm:styleLbl>
  <dgm:styleLbl name="alignNode1">
    <dgm:fillClrLst>
      <a:schemeClr val="accent4"/>
      <a:schemeClr val="accent5"/>
    </dgm:fillClrLst>
    <dgm:linClrLst>
      <a:schemeClr val="accent4"/>
      <a:schemeClr val="accent5"/>
    </dgm:linClrLst>
    <dgm:effectClrLst/>
    <dgm:txLinClrLst/>
    <dgm:txFillClrLst/>
    <dgm:txEffectClrLst/>
  </dgm:styleLbl>
  <dgm:styleLbl name="lnNode1">
    <dgm:fillClrLst>
      <a:schemeClr val="accent4"/>
      <a:schemeClr val="accent5"/>
    </dgm:fillClrLst>
    <dgm:linClrLst meth="repeat">
      <a:schemeClr val="lt1"/>
    </dgm:linClrLst>
    <dgm:effectClrLst/>
    <dgm:txLinClrLst/>
    <dgm:txFillClrLst/>
    <dgm:txEffectClrLst/>
  </dgm:styleLbl>
  <dgm:styleLbl name="vennNode1">
    <dgm:fillClrLst>
      <a:schemeClr val="accent4">
        <a:alpha val="50000"/>
      </a:schemeClr>
      <a:schemeClr val="accent5">
        <a:alpha val="50000"/>
      </a:schemeClr>
    </dgm:fillClrLst>
    <dgm:linClrLst meth="repeat">
      <a:schemeClr val="lt1"/>
    </dgm:linClrLst>
    <dgm:effectClrLst/>
    <dgm:txLinClrLst/>
    <dgm:txFillClrLst/>
    <dgm:txEffectClrLst/>
  </dgm:styleLbl>
  <dgm:styleLbl name="node2">
    <dgm:fillClrLst>
      <a:schemeClr val="accent5"/>
    </dgm:fillClrLst>
    <dgm:linClrLst meth="repeat">
      <a:schemeClr val="lt1"/>
    </dgm:linClrLst>
    <dgm:effectClrLst/>
    <dgm:txLinClrLst/>
    <dgm:txFillClrLst/>
    <dgm:txEffectClrLst/>
  </dgm:styleLbl>
  <dgm:styleLbl name="node3">
    <dgm:fillClrLst>
      <a:schemeClr val="accent6"/>
    </dgm:fillClrLst>
    <dgm:linClrLst meth="repeat">
      <a:schemeClr val="lt1"/>
    </dgm:linClrLst>
    <dgm:effectClrLst/>
    <dgm:txLinClrLst/>
    <dgm:txFillClrLst/>
    <dgm:txEffectClrLst/>
  </dgm:styleLbl>
  <dgm:styleLbl name="node4">
    <dgm:fillClrLst>
      <a:schemeClr val="accent1"/>
    </dgm:fillClrLst>
    <dgm:linClrLst meth="repeat">
      <a:schemeClr val="lt1"/>
    </dgm:linClrLst>
    <dgm:effectClrLst/>
    <dgm:txLinClrLst/>
    <dgm:txFillClrLst/>
    <dgm:txEffectClrLst/>
  </dgm:styleLbl>
  <dgm:styleLbl name="fgImgPlace1">
    <dgm:fillClrLst>
      <a:schemeClr val="accent4">
        <a:tint val="50000"/>
      </a:schemeClr>
      <a:schemeClr val="accent5">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4">
        <a:tint val="50000"/>
      </a:schemeClr>
      <a:schemeClr val="accent5">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4">
        <a:tint val="50000"/>
      </a:schemeClr>
      <a:schemeClr val="accent5">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4"/>
      <a:schemeClr val="accent5"/>
    </dgm:fillClrLst>
    <dgm:linClrLst meth="repeat">
      <a:schemeClr val="lt1"/>
    </dgm:linClrLst>
    <dgm:effectClrLst/>
    <dgm:txLinClrLst/>
    <dgm:txFillClrLst/>
    <dgm:txEffectClrLst/>
  </dgm:styleLbl>
  <dgm:styleLbl name="fgSibTrans2D1">
    <dgm:fillClrLst>
      <a:schemeClr val="accent4"/>
      <a:schemeClr val="accent5"/>
    </dgm:fillClrLst>
    <dgm:linClrLst meth="repeat">
      <a:schemeClr val="lt1"/>
    </dgm:linClrLst>
    <dgm:effectClrLst/>
    <dgm:txLinClrLst/>
    <dgm:txFillClrLst meth="repeat">
      <a:schemeClr val="lt1"/>
    </dgm:txFillClrLst>
    <dgm:txEffectClrLst/>
  </dgm:styleLbl>
  <dgm:styleLbl name="bgSibTrans2D1">
    <dgm:fillClrLst>
      <a:schemeClr val="accent4"/>
      <a:schemeClr val="accent5"/>
    </dgm:fillClrLst>
    <dgm:linClrLst meth="repeat">
      <a:schemeClr val="lt1"/>
    </dgm:linClrLst>
    <dgm:effectClrLst/>
    <dgm:txLinClrLst/>
    <dgm:txFillClrLst meth="repeat">
      <a:schemeClr val="lt1"/>
    </dgm:txFillClrLst>
    <dgm:txEffectClrLst/>
  </dgm:styleLbl>
  <dgm:styleLbl name="sibTrans1D1">
    <dgm:fillClrLst/>
    <dgm:linClrLst>
      <a:schemeClr val="accent4"/>
      <a:schemeClr val="accent5"/>
    </dgm:linClrLst>
    <dgm:effectClrLst/>
    <dgm:txLinClrLst/>
    <dgm:txFillClrLst meth="repeat">
      <a:schemeClr val="tx1"/>
    </dgm:txFillClrLst>
    <dgm:txEffectClrLst/>
  </dgm:styleLbl>
  <dgm:styleLbl name="callout">
    <dgm:fillClrLst meth="repeat">
      <a:schemeClr val="accent4"/>
    </dgm:fillClrLst>
    <dgm:linClrLst meth="repeat">
      <a:schemeClr val="accent4">
        <a:tint val="50000"/>
      </a:schemeClr>
    </dgm:linClrLst>
    <dgm:effectClrLst/>
    <dgm:txLinClrLst/>
    <dgm:txFillClrLst meth="repeat">
      <a:schemeClr val="tx1"/>
    </dgm:txFillClrLst>
    <dgm:txEffectClrLst/>
  </dgm:styleLbl>
  <dgm:styleLbl name="asst0">
    <dgm:fillClrLst meth="repeat">
      <a:schemeClr val="accent4"/>
    </dgm:fillClrLst>
    <dgm:linClrLst meth="repeat">
      <a:schemeClr val="lt1">
        <a:shade val="80000"/>
      </a:schemeClr>
    </dgm:linClrLst>
    <dgm:effectClrLst/>
    <dgm:txLinClrLst/>
    <dgm:txFillClrLst/>
    <dgm:txEffectClrLst/>
  </dgm:styleLbl>
  <dgm:styleLbl name="asst1">
    <dgm:fillClrLst meth="repeat">
      <a:schemeClr val="accent5"/>
    </dgm:fillClrLst>
    <dgm:linClrLst meth="repeat">
      <a:schemeClr val="lt1">
        <a:shade val="80000"/>
      </a:schemeClr>
    </dgm:linClrLst>
    <dgm:effectClrLst/>
    <dgm:txLinClrLst/>
    <dgm:txFillClrLst/>
    <dgm:txEffectClrLst/>
  </dgm:styleLbl>
  <dgm:styleLbl name="asst2">
    <dgm:fillClrLst>
      <a:schemeClr val="accent6"/>
    </dgm:fillClrLst>
    <dgm:linClrLst meth="repeat">
      <a:schemeClr val="lt1"/>
    </dgm:linClrLst>
    <dgm:effectClrLst/>
    <dgm:txLinClrLst/>
    <dgm:txFillClrLst/>
    <dgm:txEffectClrLst/>
  </dgm:styleLbl>
  <dgm:styleLbl name="asst3">
    <dgm:fillClrLst>
      <a:schemeClr val="accent1"/>
    </dgm:fillClrLst>
    <dgm:linClrLst meth="repeat">
      <a:schemeClr val="lt1"/>
    </dgm:linClrLst>
    <dgm:effectClrLst/>
    <dgm:txLinClrLst/>
    <dgm:txFillClrLst/>
    <dgm:txEffectClrLst/>
  </dgm:styleLbl>
  <dgm:styleLbl name="asst4">
    <dgm:fillClrLst>
      <a:schemeClr val="accent2"/>
    </dgm:fillClrLst>
    <dgm:linClrLst meth="repeat">
      <a:schemeClr val="lt1"/>
    </dgm:linClrLst>
    <dgm:effectClrLst/>
    <dgm:txLinClrLst/>
    <dgm:txFillClrLst/>
    <dgm:txEffectClrLst/>
  </dgm:styleLbl>
  <dgm:styleLbl name="parChTrans2D1">
    <dgm:fillClrLst meth="repeat">
      <a:schemeClr val="accent4"/>
    </dgm:fillClrLst>
    <dgm:linClrLst meth="repeat">
      <a:schemeClr val="lt1"/>
    </dgm:linClrLst>
    <dgm:effectClrLst/>
    <dgm:txLinClrLst/>
    <dgm:txFillClrLst meth="repeat">
      <a:schemeClr val="lt1"/>
    </dgm:txFillClrLst>
    <dgm:txEffectClrLst/>
  </dgm:styleLbl>
  <dgm:styleLbl name="parChTrans2D2">
    <dgm:fillClrLst meth="repeat">
      <a:schemeClr val="accent5"/>
    </dgm:fillClrLst>
    <dgm:linClrLst meth="repeat">
      <a:schemeClr val="lt1"/>
    </dgm:linClrLst>
    <dgm:effectClrLst/>
    <dgm:txLinClrLst/>
    <dgm:txFillClrLst/>
    <dgm:txEffectClrLst/>
  </dgm:styleLbl>
  <dgm:styleLbl name="parChTrans2D3">
    <dgm:fillClrLst meth="repeat">
      <a:schemeClr val="accent5"/>
    </dgm:fillClrLst>
    <dgm:linClrLst meth="repeat">
      <a:schemeClr val="lt1"/>
    </dgm:linClrLst>
    <dgm:effectClrLst/>
    <dgm:txLinClrLst/>
    <dgm:txFillClrLst/>
    <dgm:txEffectClrLst/>
  </dgm:styleLbl>
  <dgm:styleLbl name="parChTrans2D4">
    <dgm:fillClrLst meth="repeat">
      <a:schemeClr val="accent6"/>
    </dgm:fillClrLst>
    <dgm:linClrLst meth="repeat">
      <a:schemeClr val="lt1"/>
    </dgm:linClrLst>
    <dgm:effectClrLst/>
    <dgm:txLinClrLst/>
    <dgm:txFillClrLst meth="repeat">
      <a:schemeClr val="lt1"/>
    </dgm:txFillClrLst>
    <dgm:txEffectClrLst/>
  </dgm:styleLbl>
  <dgm:styleLbl name="parChTrans1D1">
    <dgm:fillClrLst meth="repeat">
      <a:schemeClr val="accent4"/>
    </dgm:fillClrLst>
    <dgm:linClrLst meth="repeat">
      <a:schemeClr val="accent4"/>
    </dgm:linClrLst>
    <dgm:effectClrLst/>
    <dgm:txLinClrLst/>
    <dgm:txFillClrLst meth="repeat">
      <a:schemeClr val="tx1"/>
    </dgm:txFillClrLst>
    <dgm:txEffectClrLst/>
  </dgm:styleLbl>
  <dgm:styleLbl name="parChTrans1D2">
    <dgm:fillClrLst meth="repeat">
      <a:schemeClr val="accent4">
        <a:tint val="90000"/>
      </a:schemeClr>
    </dgm:fillClrLst>
    <dgm:linClrLst meth="repeat">
      <a:schemeClr val="accent5"/>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6"/>
    </dgm:linClrLst>
    <dgm:effectClrLst/>
    <dgm:txLinClrLst/>
    <dgm:txFillClrLst meth="repeat">
      <a:schemeClr val="tx1"/>
    </dgm:txFillClrLst>
    <dgm:txEffectClrLst/>
  </dgm:styleLbl>
  <dgm:styleLbl name="parChTrans1D4">
    <dgm:fillClrLst meth="repeat">
      <a:schemeClr val="accent4">
        <a:tint val="50000"/>
      </a:schemeClr>
    </dgm:fillClrLst>
    <dgm:linClrLst meth="repeat">
      <a:schemeClr val="accent1"/>
    </dgm:linClrLst>
    <dgm:effectClrLst/>
    <dgm:txLinClrLst/>
    <dgm:txFillClrLst meth="repeat">
      <a:schemeClr val="tx1"/>
    </dgm:txFillClrLst>
    <dgm:txEffectClrLst/>
  </dgm:styleLbl>
  <dgm:styleLbl name="fg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conFg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align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4"/>
    </dgm:linClrLst>
    <dgm:effectClrLst/>
    <dgm:txLinClrLst/>
    <dgm:txFillClrLst meth="repeat">
      <a:schemeClr val="dk1"/>
    </dgm:txFillClrLst>
    <dgm:txEffectClrLst/>
  </dgm:styleLbl>
  <dgm:styleLbl name="bg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solidFgAcc1">
    <dgm:fillClrLst meth="repeat">
      <a:schemeClr val="lt1"/>
    </dgm:fillClrLst>
    <dgm:linClrLst>
      <a:schemeClr val="accent4"/>
      <a:schemeClr val="accent5"/>
    </dgm:linClrLst>
    <dgm:effectClrLst/>
    <dgm:txLinClrLst/>
    <dgm:txFillClrLst meth="repeat">
      <a:schemeClr val="dk1"/>
    </dgm:txFillClrLst>
    <dgm:txEffectClrLst/>
  </dgm:styleLbl>
  <dgm:styleLbl name="solidAlignAcc1">
    <dgm:fillClrLst meth="repeat">
      <a:schemeClr val="lt1"/>
    </dgm:fillClrLst>
    <dgm:linClrLst>
      <a:schemeClr val="accent4"/>
      <a:schemeClr val="accent5"/>
    </dgm:linClrLst>
    <dgm:effectClrLst/>
    <dgm:txLinClrLst/>
    <dgm:txFillClrLst meth="repeat">
      <a:schemeClr val="dk1"/>
    </dgm:txFillClrLst>
    <dgm:txEffectClrLst/>
  </dgm:styleLbl>
  <dgm:styleLbl name="solidBgAcc1">
    <dgm:fillClrLst meth="repeat">
      <a:schemeClr val="lt1"/>
    </dgm:fillClrLst>
    <dgm:linClrLst>
      <a:schemeClr val="accent4"/>
      <a:schemeClr val="accent5"/>
    </dgm:linClrLst>
    <dgm:effectClrLst/>
    <dgm:txLinClrLst/>
    <dgm:txFillClrLst meth="repeat">
      <a:schemeClr val="dk1"/>
    </dgm:txFillClrLst>
    <dgm:txEffectClrLst/>
  </dgm:styleLbl>
  <dgm:styleLbl name="fgAccFollowNode1">
    <dgm:fillClrLst>
      <a:schemeClr val="accent4">
        <a:tint val="40000"/>
        <a:alpha val="90000"/>
      </a:schemeClr>
      <a:schemeClr val="accent5">
        <a:tint val="40000"/>
        <a:alpha val="90000"/>
      </a:schemeClr>
    </dgm:fillClrLst>
    <dgm:linClrLst>
      <a:schemeClr val="accent4">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4">
        <a:tint val="40000"/>
        <a:alpha val="90000"/>
      </a:schemeClr>
      <a:schemeClr val="accent5">
        <a:tint val="40000"/>
        <a:alpha val="90000"/>
      </a:schemeClr>
    </dgm:fillClrLst>
    <dgm:linClrLst>
      <a:schemeClr val="accent4">
        <a:tint val="40000"/>
        <a:alpha val="90000"/>
      </a:schemeClr>
      <a:schemeClr val="accent5">
        <a:tint val="40000"/>
        <a:alpha val="90000"/>
      </a:schemeClr>
    </dgm:linClrLst>
    <dgm:effectClrLst/>
    <dgm:txLinClrLst/>
    <dgm:txFillClrLst meth="repeat">
      <a:schemeClr val="dk1"/>
    </dgm:txFillClrLst>
    <dgm:txEffectClrLst/>
  </dgm:styleLbl>
  <dgm:styleLbl name="bgAccFollowNode1">
    <dgm:fillClrLst>
      <a:schemeClr val="accent4">
        <a:tint val="40000"/>
        <a:alpha val="90000"/>
      </a:schemeClr>
      <a:schemeClr val="accent5">
        <a:tint val="40000"/>
        <a:alpha val="90000"/>
      </a:schemeClr>
    </dgm:fillClrLst>
    <dgm:linClrLst>
      <a:schemeClr val="accent4">
        <a:tint val="40000"/>
        <a:alpha val="90000"/>
      </a:schemeClr>
      <a:schemeClr val="accent5">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3"/>
    </dgm:linClrLst>
    <dgm:effectClrLst/>
    <dgm:txLinClrLst/>
    <dgm:txFillClrLst meth="repeat">
      <a:schemeClr val="dk1"/>
    </dgm:txFillClrLst>
    <dgm:txEffectClrLst/>
  </dgm:styleLbl>
  <dgm:styleLbl name="fgAcc2">
    <dgm:fillClrLst meth="repeat">
      <a:schemeClr val="lt1">
        <a:alpha val="90000"/>
      </a:schemeClr>
    </dgm:fillClrLst>
    <dgm:linClrLst>
      <a:schemeClr val="accent5"/>
    </dgm:linClrLst>
    <dgm:effectClrLst/>
    <dgm:txLinClrLst/>
    <dgm:txFillClrLst meth="repeat">
      <a:schemeClr val="dk1"/>
    </dgm:txFillClrLst>
    <dgm:txEffectClrLst/>
  </dgm:styleLbl>
  <dgm:styleLbl name="fgAcc3">
    <dgm:fillClrLst meth="repeat">
      <a:schemeClr val="lt1">
        <a:alpha val="90000"/>
      </a:schemeClr>
    </dgm:fillClrLst>
    <dgm:linClrLst>
      <a:schemeClr val="accent6"/>
    </dgm:linClrLst>
    <dgm:effectClrLst/>
    <dgm:txLinClrLst/>
    <dgm:txFillClrLst meth="repeat">
      <a:schemeClr val="dk1"/>
    </dgm:txFillClrLst>
    <dgm:txEffectClrLst/>
  </dgm:styleLbl>
  <dgm:styleLbl name="fgAcc4">
    <dgm:fillClrLst meth="repeat">
      <a:schemeClr val="lt1">
        <a:alpha val="90000"/>
      </a:schemeClr>
    </dgm:fillClrLst>
    <dgm:linClrLst>
      <a:schemeClr val="accent1"/>
    </dgm:linClrLst>
    <dgm:effectClrLst/>
    <dgm:txLinClrLst/>
    <dgm:txFillClrLst meth="repeat">
      <a:schemeClr val="dk1"/>
    </dgm:txFillClrLst>
    <dgm:txEffectClrLst/>
  </dgm:styleLbl>
  <dgm:styleLbl name="bgShp">
    <dgm:fillClrLst meth="repeat">
      <a:schemeClr val="accent4">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4">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4">
        <a:tint val="50000"/>
        <a:alpha val="40000"/>
      </a:schemeClr>
    </dgm:fillClrLst>
    <dgm:linClrLst meth="repeat">
      <a:schemeClr val="accent4"/>
    </dgm:linClrLst>
    <dgm:effectClrLst/>
    <dgm:txLinClrLst/>
    <dgm:txFillClrLst meth="repeat">
      <a:schemeClr val="lt1"/>
    </dgm:txFillClrLst>
    <dgm:txEffectClrLst/>
  </dgm:styleLbl>
  <dgm:styleLbl name="fgShp">
    <dgm:fillClrLst meth="repeat">
      <a:schemeClr val="accent4">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7.xml><?xml version="1.0" encoding="utf-8"?>
<dgm:colorsDef xmlns:dgm="http://schemas.openxmlformats.org/drawingml/2006/diagram" xmlns:a="http://schemas.openxmlformats.org/drawingml/2006/main" uniqueId="urn:microsoft.com/office/officeart/2005/8/colors/colorful4">
  <dgm:title val=""/>
  <dgm:desc val=""/>
  <dgm:catLst>
    <dgm:cat type="colorful" pri="10400"/>
  </dgm:catLst>
  <dgm:styleLbl name="node0">
    <dgm:fillClrLst meth="repeat">
      <a:schemeClr val="accent3"/>
    </dgm:fillClrLst>
    <dgm:linClrLst meth="repeat">
      <a:schemeClr val="lt1"/>
    </dgm:linClrLst>
    <dgm:effectClrLst/>
    <dgm:txLinClrLst/>
    <dgm:txFillClrLst/>
    <dgm:txEffectClrLst/>
  </dgm:styleLbl>
  <dgm:styleLbl name="node1">
    <dgm:fillClrLst>
      <a:schemeClr val="accent4"/>
      <a:schemeClr val="accent5"/>
    </dgm:fillClrLst>
    <dgm:linClrLst meth="repeat">
      <a:schemeClr val="lt1"/>
    </dgm:linClrLst>
    <dgm:effectClrLst/>
    <dgm:txLinClrLst/>
    <dgm:txFillClrLst/>
    <dgm:txEffectClrLst/>
  </dgm:styleLbl>
  <dgm:styleLbl name="alignNode1">
    <dgm:fillClrLst>
      <a:schemeClr val="accent4"/>
      <a:schemeClr val="accent5"/>
    </dgm:fillClrLst>
    <dgm:linClrLst>
      <a:schemeClr val="accent4"/>
      <a:schemeClr val="accent5"/>
    </dgm:linClrLst>
    <dgm:effectClrLst/>
    <dgm:txLinClrLst/>
    <dgm:txFillClrLst/>
    <dgm:txEffectClrLst/>
  </dgm:styleLbl>
  <dgm:styleLbl name="lnNode1">
    <dgm:fillClrLst>
      <a:schemeClr val="accent4"/>
      <a:schemeClr val="accent5"/>
    </dgm:fillClrLst>
    <dgm:linClrLst meth="repeat">
      <a:schemeClr val="lt1"/>
    </dgm:linClrLst>
    <dgm:effectClrLst/>
    <dgm:txLinClrLst/>
    <dgm:txFillClrLst/>
    <dgm:txEffectClrLst/>
  </dgm:styleLbl>
  <dgm:styleLbl name="vennNode1">
    <dgm:fillClrLst>
      <a:schemeClr val="accent4">
        <a:alpha val="50000"/>
      </a:schemeClr>
      <a:schemeClr val="accent5">
        <a:alpha val="50000"/>
      </a:schemeClr>
    </dgm:fillClrLst>
    <dgm:linClrLst meth="repeat">
      <a:schemeClr val="lt1"/>
    </dgm:linClrLst>
    <dgm:effectClrLst/>
    <dgm:txLinClrLst/>
    <dgm:txFillClrLst/>
    <dgm:txEffectClrLst/>
  </dgm:styleLbl>
  <dgm:styleLbl name="node2">
    <dgm:fillClrLst>
      <a:schemeClr val="accent5"/>
    </dgm:fillClrLst>
    <dgm:linClrLst meth="repeat">
      <a:schemeClr val="lt1"/>
    </dgm:linClrLst>
    <dgm:effectClrLst/>
    <dgm:txLinClrLst/>
    <dgm:txFillClrLst/>
    <dgm:txEffectClrLst/>
  </dgm:styleLbl>
  <dgm:styleLbl name="node3">
    <dgm:fillClrLst>
      <a:schemeClr val="accent6"/>
    </dgm:fillClrLst>
    <dgm:linClrLst meth="repeat">
      <a:schemeClr val="lt1"/>
    </dgm:linClrLst>
    <dgm:effectClrLst/>
    <dgm:txLinClrLst/>
    <dgm:txFillClrLst/>
    <dgm:txEffectClrLst/>
  </dgm:styleLbl>
  <dgm:styleLbl name="node4">
    <dgm:fillClrLst>
      <a:schemeClr val="accent1"/>
    </dgm:fillClrLst>
    <dgm:linClrLst meth="repeat">
      <a:schemeClr val="lt1"/>
    </dgm:linClrLst>
    <dgm:effectClrLst/>
    <dgm:txLinClrLst/>
    <dgm:txFillClrLst/>
    <dgm:txEffectClrLst/>
  </dgm:styleLbl>
  <dgm:styleLbl name="fgImgPlace1">
    <dgm:fillClrLst>
      <a:schemeClr val="accent4">
        <a:tint val="50000"/>
      </a:schemeClr>
      <a:schemeClr val="accent5">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4">
        <a:tint val="50000"/>
      </a:schemeClr>
      <a:schemeClr val="accent5">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4">
        <a:tint val="50000"/>
      </a:schemeClr>
      <a:schemeClr val="accent5">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4"/>
      <a:schemeClr val="accent5"/>
    </dgm:fillClrLst>
    <dgm:linClrLst meth="repeat">
      <a:schemeClr val="lt1"/>
    </dgm:linClrLst>
    <dgm:effectClrLst/>
    <dgm:txLinClrLst/>
    <dgm:txFillClrLst/>
    <dgm:txEffectClrLst/>
  </dgm:styleLbl>
  <dgm:styleLbl name="fgSibTrans2D1">
    <dgm:fillClrLst>
      <a:schemeClr val="accent4"/>
      <a:schemeClr val="accent5"/>
    </dgm:fillClrLst>
    <dgm:linClrLst meth="repeat">
      <a:schemeClr val="lt1"/>
    </dgm:linClrLst>
    <dgm:effectClrLst/>
    <dgm:txLinClrLst/>
    <dgm:txFillClrLst meth="repeat">
      <a:schemeClr val="lt1"/>
    </dgm:txFillClrLst>
    <dgm:txEffectClrLst/>
  </dgm:styleLbl>
  <dgm:styleLbl name="bgSibTrans2D1">
    <dgm:fillClrLst>
      <a:schemeClr val="accent4"/>
      <a:schemeClr val="accent5"/>
    </dgm:fillClrLst>
    <dgm:linClrLst meth="repeat">
      <a:schemeClr val="lt1"/>
    </dgm:linClrLst>
    <dgm:effectClrLst/>
    <dgm:txLinClrLst/>
    <dgm:txFillClrLst meth="repeat">
      <a:schemeClr val="lt1"/>
    </dgm:txFillClrLst>
    <dgm:txEffectClrLst/>
  </dgm:styleLbl>
  <dgm:styleLbl name="sibTrans1D1">
    <dgm:fillClrLst/>
    <dgm:linClrLst>
      <a:schemeClr val="accent4"/>
      <a:schemeClr val="accent5"/>
    </dgm:linClrLst>
    <dgm:effectClrLst/>
    <dgm:txLinClrLst/>
    <dgm:txFillClrLst meth="repeat">
      <a:schemeClr val="tx1"/>
    </dgm:txFillClrLst>
    <dgm:txEffectClrLst/>
  </dgm:styleLbl>
  <dgm:styleLbl name="callout">
    <dgm:fillClrLst meth="repeat">
      <a:schemeClr val="accent4"/>
    </dgm:fillClrLst>
    <dgm:linClrLst meth="repeat">
      <a:schemeClr val="accent4">
        <a:tint val="50000"/>
      </a:schemeClr>
    </dgm:linClrLst>
    <dgm:effectClrLst/>
    <dgm:txLinClrLst/>
    <dgm:txFillClrLst meth="repeat">
      <a:schemeClr val="tx1"/>
    </dgm:txFillClrLst>
    <dgm:txEffectClrLst/>
  </dgm:styleLbl>
  <dgm:styleLbl name="asst0">
    <dgm:fillClrLst meth="repeat">
      <a:schemeClr val="accent4"/>
    </dgm:fillClrLst>
    <dgm:linClrLst meth="repeat">
      <a:schemeClr val="lt1">
        <a:shade val="80000"/>
      </a:schemeClr>
    </dgm:linClrLst>
    <dgm:effectClrLst/>
    <dgm:txLinClrLst/>
    <dgm:txFillClrLst/>
    <dgm:txEffectClrLst/>
  </dgm:styleLbl>
  <dgm:styleLbl name="asst1">
    <dgm:fillClrLst meth="repeat">
      <a:schemeClr val="accent5"/>
    </dgm:fillClrLst>
    <dgm:linClrLst meth="repeat">
      <a:schemeClr val="lt1">
        <a:shade val="80000"/>
      </a:schemeClr>
    </dgm:linClrLst>
    <dgm:effectClrLst/>
    <dgm:txLinClrLst/>
    <dgm:txFillClrLst/>
    <dgm:txEffectClrLst/>
  </dgm:styleLbl>
  <dgm:styleLbl name="asst2">
    <dgm:fillClrLst>
      <a:schemeClr val="accent6"/>
    </dgm:fillClrLst>
    <dgm:linClrLst meth="repeat">
      <a:schemeClr val="lt1"/>
    </dgm:linClrLst>
    <dgm:effectClrLst/>
    <dgm:txLinClrLst/>
    <dgm:txFillClrLst/>
    <dgm:txEffectClrLst/>
  </dgm:styleLbl>
  <dgm:styleLbl name="asst3">
    <dgm:fillClrLst>
      <a:schemeClr val="accent1"/>
    </dgm:fillClrLst>
    <dgm:linClrLst meth="repeat">
      <a:schemeClr val="lt1"/>
    </dgm:linClrLst>
    <dgm:effectClrLst/>
    <dgm:txLinClrLst/>
    <dgm:txFillClrLst/>
    <dgm:txEffectClrLst/>
  </dgm:styleLbl>
  <dgm:styleLbl name="asst4">
    <dgm:fillClrLst>
      <a:schemeClr val="accent2"/>
    </dgm:fillClrLst>
    <dgm:linClrLst meth="repeat">
      <a:schemeClr val="lt1"/>
    </dgm:linClrLst>
    <dgm:effectClrLst/>
    <dgm:txLinClrLst/>
    <dgm:txFillClrLst/>
    <dgm:txEffectClrLst/>
  </dgm:styleLbl>
  <dgm:styleLbl name="parChTrans2D1">
    <dgm:fillClrLst meth="repeat">
      <a:schemeClr val="accent4"/>
    </dgm:fillClrLst>
    <dgm:linClrLst meth="repeat">
      <a:schemeClr val="lt1"/>
    </dgm:linClrLst>
    <dgm:effectClrLst/>
    <dgm:txLinClrLst/>
    <dgm:txFillClrLst meth="repeat">
      <a:schemeClr val="lt1"/>
    </dgm:txFillClrLst>
    <dgm:txEffectClrLst/>
  </dgm:styleLbl>
  <dgm:styleLbl name="parChTrans2D2">
    <dgm:fillClrLst meth="repeat">
      <a:schemeClr val="accent5"/>
    </dgm:fillClrLst>
    <dgm:linClrLst meth="repeat">
      <a:schemeClr val="lt1"/>
    </dgm:linClrLst>
    <dgm:effectClrLst/>
    <dgm:txLinClrLst/>
    <dgm:txFillClrLst/>
    <dgm:txEffectClrLst/>
  </dgm:styleLbl>
  <dgm:styleLbl name="parChTrans2D3">
    <dgm:fillClrLst meth="repeat">
      <a:schemeClr val="accent5"/>
    </dgm:fillClrLst>
    <dgm:linClrLst meth="repeat">
      <a:schemeClr val="lt1"/>
    </dgm:linClrLst>
    <dgm:effectClrLst/>
    <dgm:txLinClrLst/>
    <dgm:txFillClrLst/>
    <dgm:txEffectClrLst/>
  </dgm:styleLbl>
  <dgm:styleLbl name="parChTrans2D4">
    <dgm:fillClrLst meth="repeat">
      <a:schemeClr val="accent6"/>
    </dgm:fillClrLst>
    <dgm:linClrLst meth="repeat">
      <a:schemeClr val="lt1"/>
    </dgm:linClrLst>
    <dgm:effectClrLst/>
    <dgm:txLinClrLst/>
    <dgm:txFillClrLst meth="repeat">
      <a:schemeClr val="lt1"/>
    </dgm:txFillClrLst>
    <dgm:txEffectClrLst/>
  </dgm:styleLbl>
  <dgm:styleLbl name="parChTrans1D1">
    <dgm:fillClrLst meth="repeat">
      <a:schemeClr val="accent4"/>
    </dgm:fillClrLst>
    <dgm:linClrLst meth="repeat">
      <a:schemeClr val="accent4"/>
    </dgm:linClrLst>
    <dgm:effectClrLst/>
    <dgm:txLinClrLst/>
    <dgm:txFillClrLst meth="repeat">
      <a:schemeClr val="tx1"/>
    </dgm:txFillClrLst>
    <dgm:txEffectClrLst/>
  </dgm:styleLbl>
  <dgm:styleLbl name="parChTrans1D2">
    <dgm:fillClrLst meth="repeat">
      <a:schemeClr val="accent4">
        <a:tint val="90000"/>
      </a:schemeClr>
    </dgm:fillClrLst>
    <dgm:linClrLst meth="repeat">
      <a:schemeClr val="accent5"/>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6"/>
    </dgm:linClrLst>
    <dgm:effectClrLst/>
    <dgm:txLinClrLst/>
    <dgm:txFillClrLst meth="repeat">
      <a:schemeClr val="tx1"/>
    </dgm:txFillClrLst>
    <dgm:txEffectClrLst/>
  </dgm:styleLbl>
  <dgm:styleLbl name="parChTrans1D4">
    <dgm:fillClrLst meth="repeat">
      <a:schemeClr val="accent4">
        <a:tint val="50000"/>
      </a:schemeClr>
    </dgm:fillClrLst>
    <dgm:linClrLst meth="repeat">
      <a:schemeClr val="accent1"/>
    </dgm:linClrLst>
    <dgm:effectClrLst/>
    <dgm:txLinClrLst/>
    <dgm:txFillClrLst meth="repeat">
      <a:schemeClr val="tx1"/>
    </dgm:txFillClrLst>
    <dgm:txEffectClrLst/>
  </dgm:styleLbl>
  <dgm:styleLbl name="fg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conFg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align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4"/>
    </dgm:linClrLst>
    <dgm:effectClrLst/>
    <dgm:txLinClrLst/>
    <dgm:txFillClrLst meth="repeat">
      <a:schemeClr val="dk1"/>
    </dgm:txFillClrLst>
    <dgm:txEffectClrLst/>
  </dgm:styleLbl>
  <dgm:styleLbl name="bg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solidFgAcc1">
    <dgm:fillClrLst meth="repeat">
      <a:schemeClr val="lt1"/>
    </dgm:fillClrLst>
    <dgm:linClrLst>
      <a:schemeClr val="accent4"/>
      <a:schemeClr val="accent5"/>
    </dgm:linClrLst>
    <dgm:effectClrLst/>
    <dgm:txLinClrLst/>
    <dgm:txFillClrLst meth="repeat">
      <a:schemeClr val="dk1"/>
    </dgm:txFillClrLst>
    <dgm:txEffectClrLst/>
  </dgm:styleLbl>
  <dgm:styleLbl name="solidAlignAcc1">
    <dgm:fillClrLst meth="repeat">
      <a:schemeClr val="lt1"/>
    </dgm:fillClrLst>
    <dgm:linClrLst>
      <a:schemeClr val="accent4"/>
      <a:schemeClr val="accent5"/>
    </dgm:linClrLst>
    <dgm:effectClrLst/>
    <dgm:txLinClrLst/>
    <dgm:txFillClrLst meth="repeat">
      <a:schemeClr val="dk1"/>
    </dgm:txFillClrLst>
    <dgm:txEffectClrLst/>
  </dgm:styleLbl>
  <dgm:styleLbl name="solidBgAcc1">
    <dgm:fillClrLst meth="repeat">
      <a:schemeClr val="lt1"/>
    </dgm:fillClrLst>
    <dgm:linClrLst>
      <a:schemeClr val="accent4"/>
      <a:schemeClr val="accent5"/>
    </dgm:linClrLst>
    <dgm:effectClrLst/>
    <dgm:txLinClrLst/>
    <dgm:txFillClrLst meth="repeat">
      <a:schemeClr val="dk1"/>
    </dgm:txFillClrLst>
    <dgm:txEffectClrLst/>
  </dgm:styleLbl>
  <dgm:styleLbl name="fgAccFollowNode1">
    <dgm:fillClrLst>
      <a:schemeClr val="accent4">
        <a:tint val="40000"/>
        <a:alpha val="90000"/>
      </a:schemeClr>
      <a:schemeClr val="accent5">
        <a:tint val="40000"/>
        <a:alpha val="90000"/>
      </a:schemeClr>
    </dgm:fillClrLst>
    <dgm:linClrLst>
      <a:schemeClr val="accent4">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4">
        <a:tint val="40000"/>
        <a:alpha val="90000"/>
      </a:schemeClr>
      <a:schemeClr val="accent5">
        <a:tint val="40000"/>
        <a:alpha val="90000"/>
      </a:schemeClr>
    </dgm:fillClrLst>
    <dgm:linClrLst>
      <a:schemeClr val="accent4">
        <a:tint val="40000"/>
        <a:alpha val="90000"/>
      </a:schemeClr>
      <a:schemeClr val="accent5">
        <a:tint val="40000"/>
        <a:alpha val="90000"/>
      </a:schemeClr>
    </dgm:linClrLst>
    <dgm:effectClrLst/>
    <dgm:txLinClrLst/>
    <dgm:txFillClrLst meth="repeat">
      <a:schemeClr val="dk1"/>
    </dgm:txFillClrLst>
    <dgm:txEffectClrLst/>
  </dgm:styleLbl>
  <dgm:styleLbl name="bgAccFollowNode1">
    <dgm:fillClrLst>
      <a:schemeClr val="accent4">
        <a:tint val="40000"/>
        <a:alpha val="90000"/>
      </a:schemeClr>
      <a:schemeClr val="accent5">
        <a:tint val="40000"/>
        <a:alpha val="90000"/>
      </a:schemeClr>
    </dgm:fillClrLst>
    <dgm:linClrLst>
      <a:schemeClr val="accent4">
        <a:tint val="40000"/>
        <a:alpha val="90000"/>
      </a:schemeClr>
      <a:schemeClr val="accent5">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3"/>
    </dgm:linClrLst>
    <dgm:effectClrLst/>
    <dgm:txLinClrLst/>
    <dgm:txFillClrLst meth="repeat">
      <a:schemeClr val="dk1"/>
    </dgm:txFillClrLst>
    <dgm:txEffectClrLst/>
  </dgm:styleLbl>
  <dgm:styleLbl name="fgAcc2">
    <dgm:fillClrLst meth="repeat">
      <a:schemeClr val="lt1">
        <a:alpha val="90000"/>
      </a:schemeClr>
    </dgm:fillClrLst>
    <dgm:linClrLst>
      <a:schemeClr val="accent5"/>
    </dgm:linClrLst>
    <dgm:effectClrLst/>
    <dgm:txLinClrLst/>
    <dgm:txFillClrLst meth="repeat">
      <a:schemeClr val="dk1"/>
    </dgm:txFillClrLst>
    <dgm:txEffectClrLst/>
  </dgm:styleLbl>
  <dgm:styleLbl name="fgAcc3">
    <dgm:fillClrLst meth="repeat">
      <a:schemeClr val="lt1">
        <a:alpha val="90000"/>
      </a:schemeClr>
    </dgm:fillClrLst>
    <dgm:linClrLst>
      <a:schemeClr val="accent6"/>
    </dgm:linClrLst>
    <dgm:effectClrLst/>
    <dgm:txLinClrLst/>
    <dgm:txFillClrLst meth="repeat">
      <a:schemeClr val="dk1"/>
    </dgm:txFillClrLst>
    <dgm:txEffectClrLst/>
  </dgm:styleLbl>
  <dgm:styleLbl name="fgAcc4">
    <dgm:fillClrLst meth="repeat">
      <a:schemeClr val="lt1">
        <a:alpha val="90000"/>
      </a:schemeClr>
    </dgm:fillClrLst>
    <dgm:linClrLst>
      <a:schemeClr val="accent1"/>
    </dgm:linClrLst>
    <dgm:effectClrLst/>
    <dgm:txLinClrLst/>
    <dgm:txFillClrLst meth="repeat">
      <a:schemeClr val="dk1"/>
    </dgm:txFillClrLst>
    <dgm:txEffectClrLst/>
  </dgm:styleLbl>
  <dgm:styleLbl name="bgShp">
    <dgm:fillClrLst meth="repeat">
      <a:schemeClr val="accent4">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4">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4">
        <a:tint val="50000"/>
        <a:alpha val="40000"/>
      </a:schemeClr>
    </dgm:fillClrLst>
    <dgm:linClrLst meth="repeat">
      <a:schemeClr val="accent4"/>
    </dgm:linClrLst>
    <dgm:effectClrLst/>
    <dgm:txLinClrLst/>
    <dgm:txFillClrLst meth="repeat">
      <a:schemeClr val="lt1"/>
    </dgm:txFillClrLst>
    <dgm:txEffectClrLst/>
  </dgm:styleLbl>
  <dgm:styleLbl name="fgShp">
    <dgm:fillClrLst meth="repeat">
      <a:schemeClr val="accent4">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8.xml><?xml version="1.0" encoding="utf-8"?>
<dgm:colorsDef xmlns:dgm="http://schemas.openxmlformats.org/drawingml/2006/diagram" xmlns:a="http://schemas.openxmlformats.org/drawingml/2006/main" uniqueId="urn:microsoft.com/office/officeart/2005/8/colors/colorful4">
  <dgm:title val=""/>
  <dgm:desc val=""/>
  <dgm:catLst>
    <dgm:cat type="colorful" pri="10400"/>
  </dgm:catLst>
  <dgm:styleLbl name="node0">
    <dgm:fillClrLst meth="repeat">
      <a:schemeClr val="accent3"/>
    </dgm:fillClrLst>
    <dgm:linClrLst meth="repeat">
      <a:schemeClr val="lt1"/>
    </dgm:linClrLst>
    <dgm:effectClrLst/>
    <dgm:txLinClrLst/>
    <dgm:txFillClrLst/>
    <dgm:txEffectClrLst/>
  </dgm:styleLbl>
  <dgm:styleLbl name="node1">
    <dgm:fillClrLst>
      <a:schemeClr val="accent4"/>
      <a:schemeClr val="accent5"/>
    </dgm:fillClrLst>
    <dgm:linClrLst meth="repeat">
      <a:schemeClr val="lt1"/>
    </dgm:linClrLst>
    <dgm:effectClrLst/>
    <dgm:txLinClrLst/>
    <dgm:txFillClrLst/>
    <dgm:txEffectClrLst/>
  </dgm:styleLbl>
  <dgm:styleLbl name="alignNode1">
    <dgm:fillClrLst>
      <a:schemeClr val="accent4"/>
      <a:schemeClr val="accent5"/>
    </dgm:fillClrLst>
    <dgm:linClrLst>
      <a:schemeClr val="accent4"/>
      <a:schemeClr val="accent5"/>
    </dgm:linClrLst>
    <dgm:effectClrLst/>
    <dgm:txLinClrLst/>
    <dgm:txFillClrLst/>
    <dgm:txEffectClrLst/>
  </dgm:styleLbl>
  <dgm:styleLbl name="lnNode1">
    <dgm:fillClrLst>
      <a:schemeClr val="accent4"/>
      <a:schemeClr val="accent5"/>
    </dgm:fillClrLst>
    <dgm:linClrLst meth="repeat">
      <a:schemeClr val="lt1"/>
    </dgm:linClrLst>
    <dgm:effectClrLst/>
    <dgm:txLinClrLst/>
    <dgm:txFillClrLst/>
    <dgm:txEffectClrLst/>
  </dgm:styleLbl>
  <dgm:styleLbl name="vennNode1">
    <dgm:fillClrLst>
      <a:schemeClr val="accent4">
        <a:alpha val="50000"/>
      </a:schemeClr>
      <a:schemeClr val="accent5">
        <a:alpha val="50000"/>
      </a:schemeClr>
    </dgm:fillClrLst>
    <dgm:linClrLst meth="repeat">
      <a:schemeClr val="lt1"/>
    </dgm:linClrLst>
    <dgm:effectClrLst/>
    <dgm:txLinClrLst/>
    <dgm:txFillClrLst/>
    <dgm:txEffectClrLst/>
  </dgm:styleLbl>
  <dgm:styleLbl name="node2">
    <dgm:fillClrLst>
      <a:schemeClr val="accent5"/>
    </dgm:fillClrLst>
    <dgm:linClrLst meth="repeat">
      <a:schemeClr val="lt1"/>
    </dgm:linClrLst>
    <dgm:effectClrLst/>
    <dgm:txLinClrLst/>
    <dgm:txFillClrLst/>
    <dgm:txEffectClrLst/>
  </dgm:styleLbl>
  <dgm:styleLbl name="node3">
    <dgm:fillClrLst>
      <a:schemeClr val="accent6"/>
    </dgm:fillClrLst>
    <dgm:linClrLst meth="repeat">
      <a:schemeClr val="lt1"/>
    </dgm:linClrLst>
    <dgm:effectClrLst/>
    <dgm:txLinClrLst/>
    <dgm:txFillClrLst/>
    <dgm:txEffectClrLst/>
  </dgm:styleLbl>
  <dgm:styleLbl name="node4">
    <dgm:fillClrLst>
      <a:schemeClr val="accent1"/>
    </dgm:fillClrLst>
    <dgm:linClrLst meth="repeat">
      <a:schemeClr val="lt1"/>
    </dgm:linClrLst>
    <dgm:effectClrLst/>
    <dgm:txLinClrLst/>
    <dgm:txFillClrLst/>
    <dgm:txEffectClrLst/>
  </dgm:styleLbl>
  <dgm:styleLbl name="fgImgPlace1">
    <dgm:fillClrLst>
      <a:schemeClr val="accent4">
        <a:tint val="50000"/>
      </a:schemeClr>
      <a:schemeClr val="accent5">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4">
        <a:tint val="50000"/>
      </a:schemeClr>
      <a:schemeClr val="accent5">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4">
        <a:tint val="50000"/>
      </a:schemeClr>
      <a:schemeClr val="accent5">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4"/>
      <a:schemeClr val="accent5"/>
    </dgm:fillClrLst>
    <dgm:linClrLst meth="repeat">
      <a:schemeClr val="lt1"/>
    </dgm:linClrLst>
    <dgm:effectClrLst/>
    <dgm:txLinClrLst/>
    <dgm:txFillClrLst/>
    <dgm:txEffectClrLst/>
  </dgm:styleLbl>
  <dgm:styleLbl name="fgSibTrans2D1">
    <dgm:fillClrLst>
      <a:schemeClr val="accent4"/>
      <a:schemeClr val="accent5"/>
    </dgm:fillClrLst>
    <dgm:linClrLst meth="repeat">
      <a:schemeClr val="lt1"/>
    </dgm:linClrLst>
    <dgm:effectClrLst/>
    <dgm:txLinClrLst/>
    <dgm:txFillClrLst meth="repeat">
      <a:schemeClr val="lt1"/>
    </dgm:txFillClrLst>
    <dgm:txEffectClrLst/>
  </dgm:styleLbl>
  <dgm:styleLbl name="bgSibTrans2D1">
    <dgm:fillClrLst>
      <a:schemeClr val="accent4"/>
      <a:schemeClr val="accent5"/>
    </dgm:fillClrLst>
    <dgm:linClrLst meth="repeat">
      <a:schemeClr val="lt1"/>
    </dgm:linClrLst>
    <dgm:effectClrLst/>
    <dgm:txLinClrLst/>
    <dgm:txFillClrLst meth="repeat">
      <a:schemeClr val="lt1"/>
    </dgm:txFillClrLst>
    <dgm:txEffectClrLst/>
  </dgm:styleLbl>
  <dgm:styleLbl name="sibTrans1D1">
    <dgm:fillClrLst/>
    <dgm:linClrLst>
      <a:schemeClr val="accent4"/>
      <a:schemeClr val="accent5"/>
    </dgm:linClrLst>
    <dgm:effectClrLst/>
    <dgm:txLinClrLst/>
    <dgm:txFillClrLst meth="repeat">
      <a:schemeClr val="tx1"/>
    </dgm:txFillClrLst>
    <dgm:txEffectClrLst/>
  </dgm:styleLbl>
  <dgm:styleLbl name="callout">
    <dgm:fillClrLst meth="repeat">
      <a:schemeClr val="accent4"/>
    </dgm:fillClrLst>
    <dgm:linClrLst meth="repeat">
      <a:schemeClr val="accent4">
        <a:tint val="50000"/>
      </a:schemeClr>
    </dgm:linClrLst>
    <dgm:effectClrLst/>
    <dgm:txLinClrLst/>
    <dgm:txFillClrLst meth="repeat">
      <a:schemeClr val="tx1"/>
    </dgm:txFillClrLst>
    <dgm:txEffectClrLst/>
  </dgm:styleLbl>
  <dgm:styleLbl name="asst0">
    <dgm:fillClrLst meth="repeat">
      <a:schemeClr val="accent4"/>
    </dgm:fillClrLst>
    <dgm:linClrLst meth="repeat">
      <a:schemeClr val="lt1">
        <a:shade val="80000"/>
      </a:schemeClr>
    </dgm:linClrLst>
    <dgm:effectClrLst/>
    <dgm:txLinClrLst/>
    <dgm:txFillClrLst/>
    <dgm:txEffectClrLst/>
  </dgm:styleLbl>
  <dgm:styleLbl name="asst1">
    <dgm:fillClrLst meth="repeat">
      <a:schemeClr val="accent5"/>
    </dgm:fillClrLst>
    <dgm:linClrLst meth="repeat">
      <a:schemeClr val="lt1">
        <a:shade val="80000"/>
      </a:schemeClr>
    </dgm:linClrLst>
    <dgm:effectClrLst/>
    <dgm:txLinClrLst/>
    <dgm:txFillClrLst/>
    <dgm:txEffectClrLst/>
  </dgm:styleLbl>
  <dgm:styleLbl name="asst2">
    <dgm:fillClrLst>
      <a:schemeClr val="accent6"/>
    </dgm:fillClrLst>
    <dgm:linClrLst meth="repeat">
      <a:schemeClr val="lt1"/>
    </dgm:linClrLst>
    <dgm:effectClrLst/>
    <dgm:txLinClrLst/>
    <dgm:txFillClrLst/>
    <dgm:txEffectClrLst/>
  </dgm:styleLbl>
  <dgm:styleLbl name="asst3">
    <dgm:fillClrLst>
      <a:schemeClr val="accent1"/>
    </dgm:fillClrLst>
    <dgm:linClrLst meth="repeat">
      <a:schemeClr val="lt1"/>
    </dgm:linClrLst>
    <dgm:effectClrLst/>
    <dgm:txLinClrLst/>
    <dgm:txFillClrLst/>
    <dgm:txEffectClrLst/>
  </dgm:styleLbl>
  <dgm:styleLbl name="asst4">
    <dgm:fillClrLst>
      <a:schemeClr val="accent2"/>
    </dgm:fillClrLst>
    <dgm:linClrLst meth="repeat">
      <a:schemeClr val="lt1"/>
    </dgm:linClrLst>
    <dgm:effectClrLst/>
    <dgm:txLinClrLst/>
    <dgm:txFillClrLst/>
    <dgm:txEffectClrLst/>
  </dgm:styleLbl>
  <dgm:styleLbl name="parChTrans2D1">
    <dgm:fillClrLst meth="repeat">
      <a:schemeClr val="accent4"/>
    </dgm:fillClrLst>
    <dgm:linClrLst meth="repeat">
      <a:schemeClr val="lt1"/>
    </dgm:linClrLst>
    <dgm:effectClrLst/>
    <dgm:txLinClrLst/>
    <dgm:txFillClrLst meth="repeat">
      <a:schemeClr val="lt1"/>
    </dgm:txFillClrLst>
    <dgm:txEffectClrLst/>
  </dgm:styleLbl>
  <dgm:styleLbl name="parChTrans2D2">
    <dgm:fillClrLst meth="repeat">
      <a:schemeClr val="accent5"/>
    </dgm:fillClrLst>
    <dgm:linClrLst meth="repeat">
      <a:schemeClr val="lt1"/>
    </dgm:linClrLst>
    <dgm:effectClrLst/>
    <dgm:txLinClrLst/>
    <dgm:txFillClrLst/>
    <dgm:txEffectClrLst/>
  </dgm:styleLbl>
  <dgm:styleLbl name="parChTrans2D3">
    <dgm:fillClrLst meth="repeat">
      <a:schemeClr val="accent5"/>
    </dgm:fillClrLst>
    <dgm:linClrLst meth="repeat">
      <a:schemeClr val="lt1"/>
    </dgm:linClrLst>
    <dgm:effectClrLst/>
    <dgm:txLinClrLst/>
    <dgm:txFillClrLst/>
    <dgm:txEffectClrLst/>
  </dgm:styleLbl>
  <dgm:styleLbl name="parChTrans2D4">
    <dgm:fillClrLst meth="repeat">
      <a:schemeClr val="accent6"/>
    </dgm:fillClrLst>
    <dgm:linClrLst meth="repeat">
      <a:schemeClr val="lt1"/>
    </dgm:linClrLst>
    <dgm:effectClrLst/>
    <dgm:txLinClrLst/>
    <dgm:txFillClrLst meth="repeat">
      <a:schemeClr val="lt1"/>
    </dgm:txFillClrLst>
    <dgm:txEffectClrLst/>
  </dgm:styleLbl>
  <dgm:styleLbl name="parChTrans1D1">
    <dgm:fillClrLst meth="repeat">
      <a:schemeClr val="accent4"/>
    </dgm:fillClrLst>
    <dgm:linClrLst meth="repeat">
      <a:schemeClr val="accent4"/>
    </dgm:linClrLst>
    <dgm:effectClrLst/>
    <dgm:txLinClrLst/>
    <dgm:txFillClrLst meth="repeat">
      <a:schemeClr val="tx1"/>
    </dgm:txFillClrLst>
    <dgm:txEffectClrLst/>
  </dgm:styleLbl>
  <dgm:styleLbl name="parChTrans1D2">
    <dgm:fillClrLst meth="repeat">
      <a:schemeClr val="accent4">
        <a:tint val="90000"/>
      </a:schemeClr>
    </dgm:fillClrLst>
    <dgm:linClrLst meth="repeat">
      <a:schemeClr val="accent5"/>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6"/>
    </dgm:linClrLst>
    <dgm:effectClrLst/>
    <dgm:txLinClrLst/>
    <dgm:txFillClrLst meth="repeat">
      <a:schemeClr val="tx1"/>
    </dgm:txFillClrLst>
    <dgm:txEffectClrLst/>
  </dgm:styleLbl>
  <dgm:styleLbl name="parChTrans1D4">
    <dgm:fillClrLst meth="repeat">
      <a:schemeClr val="accent4">
        <a:tint val="50000"/>
      </a:schemeClr>
    </dgm:fillClrLst>
    <dgm:linClrLst meth="repeat">
      <a:schemeClr val="accent1"/>
    </dgm:linClrLst>
    <dgm:effectClrLst/>
    <dgm:txLinClrLst/>
    <dgm:txFillClrLst meth="repeat">
      <a:schemeClr val="tx1"/>
    </dgm:txFillClrLst>
    <dgm:txEffectClrLst/>
  </dgm:styleLbl>
  <dgm:styleLbl name="fg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conFg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align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4"/>
    </dgm:linClrLst>
    <dgm:effectClrLst/>
    <dgm:txLinClrLst/>
    <dgm:txFillClrLst meth="repeat">
      <a:schemeClr val="dk1"/>
    </dgm:txFillClrLst>
    <dgm:txEffectClrLst/>
  </dgm:styleLbl>
  <dgm:styleLbl name="bg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solidFgAcc1">
    <dgm:fillClrLst meth="repeat">
      <a:schemeClr val="lt1"/>
    </dgm:fillClrLst>
    <dgm:linClrLst>
      <a:schemeClr val="accent4"/>
      <a:schemeClr val="accent5"/>
    </dgm:linClrLst>
    <dgm:effectClrLst/>
    <dgm:txLinClrLst/>
    <dgm:txFillClrLst meth="repeat">
      <a:schemeClr val="dk1"/>
    </dgm:txFillClrLst>
    <dgm:txEffectClrLst/>
  </dgm:styleLbl>
  <dgm:styleLbl name="solidAlignAcc1">
    <dgm:fillClrLst meth="repeat">
      <a:schemeClr val="lt1"/>
    </dgm:fillClrLst>
    <dgm:linClrLst>
      <a:schemeClr val="accent4"/>
      <a:schemeClr val="accent5"/>
    </dgm:linClrLst>
    <dgm:effectClrLst/>
    <dgm:txLinClrLst/>
    <dgm:txFillClrLst meth="repeat">
      <a:schemeClr val="dk1"/>
    </dgm:txFillClrLst>
    <dgm:txEffectClrLst/>
  </dgm:styleLbl>
  <dgm:styleLbl name="solidBgAcc1">
    <dgm:fillClrLst meth="repeat">
      <a:schemeClr val="lt1"/>
    </dgm:fillClrLst>
    <dgm:linClrLst>
      <a:schemeClr val="accent4"/>
      <a:schemeClr val="accent5"/>
    </dgm:linClrLst>
    <dgm:effectClrLst/>
    <dgm:txLinClrLst/>
    <dgm:txFillClrLst meth="repeat">
      <a:schemeClr val="dk1"/>
    </dgm:txFillClrLst>
    <dgm:txEffectClrLst/>
  </dgm:styleLbl>
  <dgm:styleLbl name="fgAccFollowNode1">
    <dgm:fillClrLst>
      <a:schemeClr val="accent4">
        <a:tint val="40000"/>
        <a:alpha val="90000"/>
      </a:schemeClr>
      <a:schemeClr val="accent5">
        <a:tint val="40000"/>
        <a:alpha val="90000"/>
      </a:schemeClr>
    </dgm:fillClrLst>
    <dgm:linClrLst>
      <a:schemeClr val="accent4">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4">
        <a:tint val="40000"/>
        <a:alpha val="90000"/>
      </a:schemeClr>
      <a:schemeClr val="accent5">
        <a:tint val="40000"/>
        <a:alpha val="90000"/>
      </a:schemeClr>
    </dgm:fillClrLst>
    <dgm:linClrLst>
      <a:schemeClr val="accent4">
        <a:tint val="40000"/>
        <a:alpha val="90000"/>
      </a:schemeClr>
      <a:schemeClr val="accent5">
        <a:tint val="40000"/>
        <a:alpha val="90000"/>
      </a:schemeClr>
    </dgm:linClrLst>
    <dgm:effectClrLst/>
    <dgm:txLinClrLst/>
    <dgm:txFillClrLst meth="repeat">
      <a:schemeClr val="dk1"/>
    </dgm:txFillClrLst>
    <dgm:txEffectClrLst/>
  </dgm:styleLbl>
  <dgm:styleLbl name="bgAccFollowNode1">
    <dgm:fillClrLst>
      <a:schemeClr val="accent4">
        <a:tint val="40000"/>
        <a:alpha val="90000"/>
      </a:schemeClr>
      <a:schemeClr val="accent5">
        <a:tint val="40000"/>
        <a:alpha val="90000"/>
      </a:schemeClr>
    </dgm:fillClrLst>
    <dgm:linClrLst>
      <a:schemeClr val="accent4">
        <a:tint val="40000"/>
        <a:alpha val="90000"/>
      </a:schemeClr>
      <a:schemeClr val="accent5">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3"/>
    </dgm:linClrLst>
    <dgm:effectClrLst/>
    <dgm:txLinClrLst/>
    <dgm:txFillClrLst meth="repeat">
      <a:schemeClr val="dk1"/>
    </dgm:txFillClrLst>
    <dgm:txEffectClrLst/>
  </dgm:styleLbl>
  <dgm:styleLbl name="fgAcc2">
    <dgm:fillClrLst meth="repeat">
      <a:schemeClr val="lt1">
        <a:alpha val="90000"/>
      </a:schemeClr>
    </dgm:fillClrLst>
    <dgm:linClrLst>
      <a:schemeClr val="accent5"/>
    </dgm:linClrLst>
    <dgm:effectClrLst/>
    <dgm:txLinClrLst/>
    <dgm:txFillClrLst meth="repeat">
      <a:schemeClr val="dk1"/>
    </dgm:txFillClrLst>
    <dgm:txEffectClrLst/>
  </dgm:styleLbl>
  <dgm:styleLbl name="fgAcc3">
    <dgm:fillClrLst meth="repeat">
      <a:schemeClr val="lt1">
        <a:alpha val="90000"/>
      </a:schemeClr>
    </dgm:fillClrLst>
    <dgm:linClrLst>
      <a:schemeClr val="accent6"/>
    </dgm:linClrLst>
    <dgm:effectClrLst/>
    <dgm:txLinClrLst/>
    <dgm:txFillClrLst meth="repeat">
      <a:schemeClr val="dk1"/>
    </dgm:txFillClrLst>
    <dgm:txEffectClrLst/>
  </dgm:styleLbl>
  <dgm:styleLbl name="fgAcc4">
    <dgm:fillClrLst meth="repeat">
      <a:schemeClr val="lt1">
        <a:alpha val="90000"/>
      </a:schemeClr>
    </dgm:fillClrLst>
    <dgm:linClrLst>
      <a:schemeClr val="accent1"/>
    </dgm:linClrLst>
    <dgm:effectClrLst/>
    <dgm:txLinClrLst/>
    <dgm:txFillClrLst meth="repeat">
      <a:schemeClr val="dk1"/>
    </dgm:txFillClrLst>
    <dgm:txEffectClrLst/>
  </dgm:styleLbl>
  <dgm:styleLbl name="bgShp">
    <dgm:fillClrLst meth="repeat">
      <a:schemeClr val="accent4">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4">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4">
        <a:tint val="50000"/>
        <a:alpha val="40000"/>
      </a:schemeClr>
    </dgm:fillClrLst>
    <dgm:linClrLst meth="repeat">
      <a:schemeClr val="accent4"/>
    </dgm:linClrLst>
    <dgm:effectClrLst/>
    <dgm:txLinClrLst/>
    <dgm:txFillClrLst meth="repeat">
      <a:schemeClr val="lt1"/>
    </dgm:txFillClrLst>
    <dgm:txEffectClrLst/>
  </dgm:styleLbl>
  <dgm:styleLbl name="fgShp">
    <dgm:fillClrLst meth="repeat">
      <a:schemeClr val="accent4">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9.xml><?xml version="1.0" encoding="utf-8"?>
<dgm:colorsDef xmlns:dgm="http://schemas.openxmlformats.org/drawingml/2006/diagram" xmlns:a="http://schemas.openxmlformats.org/drawingml/2006/main" uniqueId="urn:microsoft.com/office/officeart/2005/8/colors/colorful4">
  <dgm:title val=""/>
  <dgm:desc val=""/>
  <dgm:catLst>
    <dgm:cat type="colorful" pri="10400"/>
  </dgm:catLst>
  <dgm:styleLbl name="node0">
    <dgm:fillClrLst meth="repeat">
      <a:schemeClr val="accent3"/>
    </dgm:fillClrLst>
    <dgm:linClrLst meth="repeat">
      <a:schemeClr val="lt1"/>
    </dgm:linClrLst>
    <dgm:effectClrLst/>
    <dgm:txLinClrLst/>
    <dgm:txFillClrLst/>
    <dgm:txEffectClrLst/>
  </dgm:styleLbl>
  <dgm:styleLbl name="node1">
    <dgm:fillClrLst>
      <a:schemeClr val="accent4"/>
      <a:schemeClr val="accent5"/>
    </dgm:fillClrLst>
    <dgm:linClrLst meth="repeat">
      <a:schemeClr val="lt1"/>
    </dgm:linClrLst>
    <dgm:effectClrLst/>
    <dgm:txLinClrLst/>
    <dgm:txFillClrLst/>
    <dgm:txEffectClrLst/>
  </dgm:styleLbl>
  <dgm:styleLbl name="alignNode1">
    <dgm:fillClrLst>
      <a:schemeClr val="accent4"/>
      <a:schemeClr val="accent5"/>
    </dgm:fillClrLst>
    <dgm:linClrLst>
      <a:schemeClr val="accent4"/>
      <a:schemeClr val="accent5"/>
    </dgm:linClrLst>
    <dgm:effectClrLst/>
    <dgm:txLinClrLst/>
    <dgm:txFillClrLst/>
    <dgm:txEffectClrLst/>
  </dgm:styleLbl>
  <dgm:styleLbl name="lnNode1">
    <dgm:fillClrLst>
      <a:schemeClr val="accent4"/>
      <a:schemeClr val="accent5"/>
    </dgm:fillClrLst>
    <dgm:linClrLst meth="repeat">
      <a:schemeClr val="lt1"/>
    </dgm:linClrLst>
    <dgm:effectClrLst/>
    <dgm:txLinClrLst/>
    <dgm:txFillClrLst/>
    <dgm:txEffectClrLst/>
  </dgm:styleLbl>
  <dgm:styleLbl name="vennNode1">
    <dgm:fillClrLst>
      <a:schemeClr val="accent4">
        <a:alpha val="50000"/>
      </a:schemeClr>
      <a:schemeClr val="accent5">
        <a:alpha val="50000"/>
      </a:schemeClr>
    </dgm:fillClrLst>
    <dgm:linClrLst meth="repeat">
      <a:schemeClr val="lt1"/>
    </dgm:linClrLst>
    <dgm:effectClrLst/>
    <dgm:txLinClrLst/>
    <dgm:txFillClrLst/>
    <dgm:txEffectClrLst/>
  </dgm:styleLbl>
  <dgm:styleLbl name="node2">
    <dgm:fillClrLst>
      <a:schemeClr val="accent5"/>
    </dgm:fillClrLst>
    <dgm:linClrLst meth="repeat">
      <a:schemeClr val="lt1"/>
    </dgm:linClrLst>
    <dgm:effectClrLst/>
    <dgm:txLinClrLst/>
    <dgm:txFillClrLst/>
    <dgm:txEffectClrLst/>
  </dgm:styleLbl>
  <dgm:styleLbl name="node3">
    <dgm:fillClrLst>
      <a:schemeClr val="accent6"/>
    </dgm:fillClrLst>
    <dgm:linClrLst meth="repeat">
      <a:schemeClr val="lt1"/>
    </dgm:linClrLst>
    <dgm:effectClrLst/>
    <dgm:txLinClrLst/>
    <dgm:txFillClrLst/>
    <dgm:txEffectClrLst/>
  </dgm:styleLbl>
  <dgm:styleLbl name="node4">
    <dgm:fillClrLst>
      <a:schemeClr val="accent1"/>
    </dgm:fillClrLst>
    <dgm:linClrLst meth="repeat">
      <a:schemeClr val="lt1"/>
    </dgm:linClrLst>
    <dgm:effectClrLst/>
    <dgm:txLinClrLst/>
    <dgm:txFillClrLst/>
    <dgm:txEffectClrLst/>
  </dgm:styleLbl>
  <dgm:styleLbl name="fgImgPlace1">
    <dgm:fillClrLst>
      <a:schemeClr val="accent4">
        <a:tint val="50000"/>
      </a:schemeClr>
      <a:schemeClr val="accent5">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4">
        <a:tint val="50000"/>
      </a:schemeClr>
      <a:schemeClr val="accent5">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4">
        <a:tint val="50000"/>
      </a:schemeClr>
      <a:schemeClr val="accent5">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4"/>
      <a:schemeClr val="accent5"/>
    </dgm:fillClrLst>
    <dgm:linClrLst meth="repeat">
      <a:schemeClr val="lt1"/>
    </dgm:linClrLst>
    <dgm:effectClrLst/>
    <dgm:txLinClrLst/>
    <dgm:txFillClrLst/>
    <dgm:txEffectClrLst/>
  </dgm:styleLbl>
  <dgm:styleLbl name="fgSibTrans2D1">
    <dgm:fillClrLst>
      <a:schemeClr val="accent4"/>
      <a:schemeClr val="accent5"/>
    </dgm:fillClrLst>
    <dgm:linClrLst meth="repeat">
      <a:schemeClr val="lt1"/>
    </dgm:linClrLst>
    <dgm:effectClrLst/>
    <dgm:txLinClrLst/>
    <dgm:txFillClrLst meth="repeat">
      <a:schemeClr val="lt1"/>
    </dgm:txFillClrLst>
    <dgm:txEffectClrLst/>
  </dgm:styleLbl>
  <dgm:styleLbl name="bgSibTrans2D1">
    <dgm:fillClrLst>
      <a:schemeClr val="accent4"/>
      <a:schemeClr val="accent5"/>
    </dgm:fillClrLst>
    <dgm:linClrLst meth="repeat">
      <a:schemeClr val="lt1"/>
    </dgm:linClrLst>
    <dgm:effectClrLst/>
    <dgm:txLinClrLst/>
    <dgm:txFillClrLst meth="repeat">
      <a:schemeClr val="lt1"/>
    </dgm:txFillClrLst>
    <dgm:txEffectClrLst/>
  </dgm:styleLbl>
  <dgm:styleLbl name="sibTrans1D1">
    <dgm:fillClrLst/>
    <dgm:linClrLst>
      <a:schemeClr val="accent4"/>
      <a:schemeClr val="accent5"/>
    </dgm:linClrLst>
    <dgm:effectClrLst/>
    <dgm:txLinClrLst/>
    <dgm:txFillClrLst meth="repeat">
      <a:schemeClr val="tx1"/>
    </dgm:txFillClrLst>
    <dgm:txEffectClrLst/>
  </dgm:styleLbl>
  <dgm:styleLbl name="callout">
    <dgm:fillClrLst meth="repeat">
      <a:schemeClr val="accent4"/>
    </dgm:fillClrLst>
    <dgm:linClrLst meth="repeat">
      <a:schemeClr val="accent4">
        <a:tint val="50000"/>
      </a:schemeClr>
    </dgm:linClrLst>
    <dgm:effectClrLst/>
    <dgm:txLinClrLst/>
    <dgm:txFillClrLst meth="repeat">
      <a:schemeClr val="tx1"/>
    </dgm:txFillClrLst>
    <dgm:txEffectClrLst/>
  </dgm:styleLbl>
  <dgm:styleLbl name="asst0">
    <dgm:fillClrLst meth="repeat">
      <a:schemeClr val="accent4"/>
    </dgm:fillClrLst>
    <dgm:linClrLst meth="repeat">
      <a:schemeClr val="lt1">
        <a:shade val="80000"/>
      </a:schemeClr>
    </dgm:linClrLst>
    <dgm:effectClrLst/>
    <dgm:txLinClrLst/>
    <dgm:txFillClrLst/>
    <dgm:txEffectClrLst/>
  </dgm:styleLbl>
  <dgm:styleLbl name="asst1">
    <dgm:fillClrLst meth="repeat">
      <a:schemeClr val="accent5"/>
    </dgm:fillClrLst>
    <dgm:linClrLst meth="repeat">
      <a:schemeClr val="lt1">
        <a:shade val="80000"/>
      </a:schemeClr>
    </dgm:linClrLst>
    <dgm:effectClrLst/>
    <dgm:txLinClrLst/>
    <dgm:txFillClrLst/>
    <dgm:txEffectClrLst/>
  </dgm:styleLbl>
  <dgm:styleLbl name="asst2">
    <dgm:fillClrLst>
      <a:schemeClr val="accent6"/>
    </dgm:fillClrLst>
    <dgm:linClrLst meth="repeat">
      <a:schemeClr val="lt1"/>
    </dgm:linClrLst>
    <dgm:effectClrLst/>
    <dgm:txLinClrLst/>
    <dgm:txFillClrLst/>
    <dgm:txEffectClrLst/>
  </dgm:styleLbl>
  <dgm:styleLbl name="asst3">
    <dgm:fillClrLst>
      <a:schemeClr val="accent1"/>
    </dgm:fillClrLst>
    <dgm:linClrLst meth="repeat">
      <a:schemeClr val="lt1"/>
    </dgm:linClrLst>
    <dgm:effectClrLst/>
    <dgm:txLinClrLst/>
    <dgm:txFillClrLst/>
    <dgm:txEffectClrLst/>
  </dgm:styleLbl>
  <dgm:styleLbl name="asst4">
    <dgm:fillClrLst>
      <a:schemeClr val="accent2"/>
    </dgm:fillClrLst>
    <dgm:linClrLst meth="repeat">
      <a:schemeClr val="lt1"/>
    </dgm:linClrLst>
    <dgm:effectClrLst/>
    <dgm:txLinClrLst/>
    <dgm:txFillClrLst/>
    <dgm:txEffectClrLst/>
  </dgm:styleLbl>
  <dgm:styleLbl name="parChTrans2D1">
    <dgm:fillClrLst meth="repeat">
      <a:schemeClr val="accent4"/>
    </dgm:fillClrLst>
    <dgm:linClrLst meth="repeat">
      <a:schemeClr val="lt1"/>
    </dgm:linClrLst>
    <dgm:effectClrLst/>
    <dgm:txLinClrLst/>
    <dgm:txFillClrLst meth="repeat">
      <a:schemeClr val="lt1"/>
    </dgm:txFillClrLst>
    <dgm:txEffectClrLst/>
  </dgm:styleLbl>
  <dgm:styleLbl name="parChTrans2D2">
    <dgm:fillClrLst meth="repeat">
      <a:schemeClr val="accent5"/>
    </dgm:fillClrLst>
    <dgm:linClrLst meth="repeat">
      <a:schemeClr val="lt1"/>
    </dgm:linClrLst>
    <dgm:effectClrLst/>
    <dgm:txLinClrLst/>
    <dgm:txFillClrLst/>
    <dgm:txEffectClrLst/>
  </dgm:styleLbl>
  <dgm:styleLbl name="parChTrans2D3">
    <dgm:fillClrLst meth="repeat">
      <a:schemeClr val="accent5"/>
    </dgm:fillClrLst>
    <dgm:linClrLst meth="repeat">
      <a:schemeClr val="lt1"/>
    </dgm:linClrLst>
    <dgm:effectClrLst/>
    <dgm:txLinClrLst/>
    <dgm:txFillClrLst/>
    <dgm:txEffectClrLst/>
  </dgm:styleLbl>
  <dgm:styleLbl name="parChTrans2D4">
    <dgm:fillClrLst meth="repeat">
      <a:schemeClr val="accent6"/>
    </dgm:fillClrLst>
    <dgm:linClrLst meth="repeat">
      <a:schemeClr val="lt1"/>
    </dgm:linClrLst>
    <dgm:effectClrLst/>
    <dgm:txLinClrLst/>
    <dgm:txFillClrLst meth="repeat">
      <a:schemeClr val="lt1"/>
    </dgm:txFillClrLst>
    <dgm:txEffectClrLst/>
  </dgm:styleLbl>
  <dgm:styleLbl name="parChTrans1D1">
    <dgm:fillClrLst meth="repeat">
      <a:schemeClr val="accent4"/>
    </dgm:fillClrLst>
    <dgm:linClrLst meth="repeat">
      <a:schemeClr val="accent4"/>
    </dgm:linClrLst>
    <dgm:effectClrLst/>
    <dgm:txLinClrLst/>
    <dgm:txFillClrLst meth="repeat">
      <a:schemeClr val="tx1"/>
    </dgm:txFillClrLst>
    <dgm:txEffectClrLst/>
  </dgm:styleLbl>
  <dgm:styleLbl name="parChTrans1D2">
    <dgm:fillClrLst meth="repeat">
      <a:schemeClr val="accent4">
        <a:tint val="90000"/>
      </a:schemeClr>
    </dgm:fillClrLst>
    <dgm:linClrLst meth="repeat">
      <a:schemeClr val="accent5"/>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6"/>
    </dgm:linClrLst>
    <dgm:effectClrLst/>
    <dgm:txLinClrLst/>
    <dgm:txFillClrLst meth="repeat">
      <a:schemeClr val="tx1"/>
    </dgm:txFillClrLst>
    <dgm:txEffectClrLst/>
  </dgm:styleLbl>
  <dgm:styleLbl name="parChTrans1D4">
    <dgm:fillClrLst meth="repeat">
      <a:schemeClr val="accent4">
        <a:tint val="50000"/>
      </a:schemeClr>
    </dgm:fillClrLst>
    <dgm:linClrLst meth="repeat">
      <a:schemeClr val="accent1"/>
    </dgm:linClrLst>
    <dgm:effectClrLst/>
    <dgm:txLinClrLst/>
    <dgm:txFillClrLst meth="repeat">
      <a:schemeClr val="tx1"/>
    </dgm:txFillClrLst>
    <dgm:txEffectClrLst/>
  </dgm:styleLbl>
  <dgm:styleLbl name="fg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conFg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align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4"/>
    </dgm:linClrLst>
    <dgm:effectClrLst/>
    <dgm:txLinClrLst/>
    <dgm:txFillClrLst meth="repeat">
      <a:schemeClr val="dk1"/>
    </dgm:txFillClrLst>
    <dgm:txEffectClrLst/>
  </dgm:styleLbl>
  <dgm:styleLbl name="bg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solidFgAcc1">
    <dgm:fillClrLst meth="repeat">
      <a:schemeClr val="lt1"/>
    </dgm:fillClrLst>
    <dgm:linClrLst>
      <a:schemeClr val="accent4"/>
      <a:schemeClr val="accent5"/>
    </dgm:linClrLst>
    <dgm:effectClrLst/>
    <dgm:txLinClrLst/>
    <dgm:txFillClrLst meth="repeat">
      <a:schemeClr val="dk1"/>
    </dgm:txFillClrLst>
    <dgm:txEffectClrLst/>
  </dgm:styleLbl>
  <dgm:styleLbl name="solidAlignAcc1">
    <dgm:fillClrLst meth="repeat">
      <a:schemeClr val="lt1"/>
    </dgm:fillClrLst>
    <dgm:linClrLst>
      <a:schemeClr val="accent4"/>
      <a:schemeClr val="accent5"/>
    </dgm:linClrLst>
    <dgm:effectClrLst/>
    <dgm:txLinClrLst/>
    <dgm:txFillClrLst meth="repeat">
      <a:schemeClr val="dk1"/>
    </dgm:txFillClrLst>
    <dgm:txEffectClrLst/>
  </dgm:styleLbl>
  <dgm:styleLbl name="solidBgAcc1">
    <dgm:fillClrLst meth="repeat">
      <a:schemeClr val="lt1"/>
    </dgm:fillClrLst>
    <dgm:linClrLst>
      <a:schemeClr val="accent4"/>
      <a:schemeClr val="accent5"/>
    </dgm:linClrLst>
    <dgm:effectClrLst/>
    <dgm:txLinClrLst/>
    <dgm:txFillClrLst meth="repeat">
      <a:schemeClr val="dk1"/>
    </dgm:txFillClrLst>
    <dgm:txEffectClrLst/>
  </dgm:styleLbl>
  <dgm:styleLbl name="fgAccFollowNode1">
    <dgm:fillClrLst>
      <a:schemeClr val="accent4">
        <a:tint val="40000"/>
        <a:alpha val="90000"/>
      </a:schemeClr>
      <a:schemeClr val="accent5">
        <a:tint val="40000"/>
        <a:alpha val="90000"/>
      </a:schemeClr>
    </dgm:fillClrLst>
    <dgm:linClrLst>
      <a:schemeClr val="accent4">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4">
        <a:tint val="40000"/>
        <a:alpha val="90000"/>
      </a:schemeClr>
      <a:schemeClr val="accent5">
        <a:tint val="40000"/>
        <a:alpha val="90000"/>
      </a:schemeClr>
    </dgm:fillClrLst>
    <dgm:linClrLst>
      <a:schemeClr val="accent4">
        <a:tint val="40000"/>
        <a:alpha val="90000"/>
      </a:schemeClr>
      <a:schemeClr val="accent5">
        <a:tint val="40000"/>
        <a:alpha val="90000"/>
      </a:schemeClr>
    </dgm:linClrLst>
    <dgm:effectClrLst/>
    <dgm:txLinClrLst/>
    <dgm:txFillClrLst meth="repeat">
      <a:schemeClr val="dk1"/>
    </dgm:txFillClrLst>
    <dgm:txEffectClrLst/>
  </dgm:styleLbl>
  <dgm:styleLbl name="bgAccFollowNode1">
    <dgm:fillClrLst>
      <a:schemeClr val="accent4">
        <a:tint val="40000"/>
        <a:alpha val="90000"/>
      </a:schemeClr>
      <a:schemeClr val="accent5">
        <a:tint val="40000"/>
        <a:alpha val="90000"/>
      </a:schemeClr>
    </dgm:fillClrLst>
    <dgm:linClrLst>
      <a:schemeClr val="accent4">
        <a:tint val="40000"/>
        <a:alpha val="90000"/>
      </a:schemeClr>
      <a:schemeClr val="accent5">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3"/>
    </dgm:linClrLst>
    <dgm:effectClrLst/>
    <dgm:txLinClrLst/>
    <dgm:txFillClrLst meth="repeat">
      <a:schemeClr val="dk1"/>
    </dgm:txFillClrLst>
    <dgm:txEffectClrLst/>
  </dgm:styleLbl>
  <dgm:styleLbl name="fgAcc2">
    <dgm:fillClrLst meth="repeat">
      <a:schemeClr val="lt1">
        <a:alpha val="90000"/>
      </a:schemeClr>
    </dgm:fillClrLst>
    <dgm:linClrLst>
      <a:schemeClr val="accent5"/>
    </dgm:linClrLst>
    <dgm:effectClrLst/>
    <dgm:txLinClrLst/>
    <dgm:txFillClrLst meth="repeat">
      <a:schemeClr val="dk1"/>
    </dgm:txFillClrLst>
    <dgm:txEffectClrLst/>
  </dgm:styleLbl>
  <dgm:styleLbl name="fgAcc3">
    <dgm:fillClrLst meth="repeat">
      <a:schemeClr val="lt1">
        <a:alpha val="90000"/>
      </a:schemeClr>
    </dgm:fillClrLst>
    <dgm:linClrLst>
      <a:schemeClr val="accent6"/>
    </dgm:linClrLst>
    <dgm:effectClrLst/>
    <dgm:txLinClrLst/>
    <dgm:txFillClrLst meth="repeat">
      <a:schemeClr val="dk1"/>
    </dgm:txFillClrLst>
    <dgm:txEffectClrLst/>
  </dgm:styleLbl>
  <dgm:styleLbl name="fgAcc4">
    <dgm:fillClrLst meth="repeat">
      <a:schemeClr val="lt1">
        <a:alpha val="90000"/>
      </a:schemeClr>
    </dgm:fillClrLst>
    <dgm:linClrLst>
      <a:schemeClr val="accent1"/>
    </dgm:linClrLst>
    <dgm:effectClrLst/>
    <dgm:txLinClrLst/>
    <dgm:txFillClrLst meth="repeat">
      <a:schemeClr val="dk1"/>
    </dgm:txFillClrLst>
    <dgm:txEffectClrLst/>
  </dgm:styleLbl>
  <dgm:styleLbl name="bgShp">
    <dgm:fillClrLst meth="repeat">
      <a:schemeClr val="accent4">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4">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4">
        <a:tint val="50000"/>
        <a:alpha val="40000"/>
      </a:schemeClr>
    </dgm:fillClrLst>
    <dgm:linClrLst meth="repeat">
      <a:schemeClr val="accent4"/>
    </dgm:linClrLst>
    <dgm:effectClrLst/>
    <dgm:txLinClrLst/>
    <dgm:txFillClrLst meth="repeat">
      <a:schemeClr val="lt1"/>
    </dgm:txFillClrLst>
    <dgm:txEffectClrLst/>
  </dgm:styleLbl>
  <dgm:styleLbl name="fgShp">
    <dgm:fillClrLst meth="repeat">
      <a:schemeClr val="accent4">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0FA9D515-1B8A-4CE3-8284-0089823C2DBB}" type="doc">
      <dgm:prSet loTypeId="urn:microsoft.com/office/officeart/2005/8/layout/hList9" loCatId="list" qsTypeId="urn:microsoft.com/office/officeart/2005/8/quickstyle/3d5" qsCatId="3D" csTypeId="urn:microsoft.com/office/officeart/2005/8/colors/colorful4" csCatId="colorful" phldr="1"/>
      <dgm:spPr/>
      <dgm:t>
        <a:bodyPr/>
        <a:lstStyle/>
        <a:p>
          <a:endParaRPr lang="zh-CN" altLang="en-US"/>
        </a:p>
      </dgm:t>
    </dgm:pt>
    <dgm:pt modelId="{90C727F7-76D8-4E2B-BED2-723C83876BC1}">
      <dgm:prSet phldrT="[文本]" custT="1"/>
      <dgm:spPr/>
      <dgm:t>
        <a:bodyPr/>
        <a:lstStyle/>
        <a:p>
          <a:r>
            <a:rPr lang="en-US" altLang="zh-CN" sz="2400" b="1" dirty="0">
              <a:latin typeface="+mn-lt"/>
              <a:ea typeface="+mn-ea"/>
              <a:cs typeface="+mn-ea"/>
              <a:sym typeface="+mn-lt"/>
            </a:rPr>
            <a:t>1.</a:t>
          </a:r>
          <a:r>
            <a:rPr lang="zh-CN" altLang="en-US" sz="2400" b="1" dirty="0">
              <a:latin typeface="+mn-lt"/>
              <a:ea typeface="+mn-ea"/>
              <a:cs typeface="+mn-ea"/>
              <a:sym typeface="+mn-lt"/>
            </a:rPr>
            <a:t>以征税范围为标准</a:t>
          </a:r>
        </a:p>
      </dgm:t>
    </dgm:pt>
    <dgm:pt modelId="{FE9F6F10-569B-4C88-A975-564C324371AA}" type="parTrans" cxnId="{BBF4A6B5-28F6-4D53-B917-29F443D6CDBB}">
      <dgm:prSet/>
      <dgm:spPr/>
      <dgm:t>
        <a:bodyPr/>
        <a:lstStyle/>
        <a:p>
          <a:endParaRPr lang="zh-CN" altLang="en-US" sz="2000" b="1"/>
        </a:p>
      </dgm:t>
    </dgm:pt>
    <dgm:pt modelId="{B394589F-525B-4AA3-BC05-4EB004452F6D}" type="sibTrans" cxnId="{BBF4A6B5-28F6-4D53-B917-29F443D6CDBB}">
      <dgm:prSet/>
      <dgm:spPr/>
      <dgm:t>
        <a:bodyPr/>
        <a:lstStyle/>
        <a:p>
          <a:endParaRPr lang="zh-CN" altLang="en-US" sz="2000" b="1"/>
        </a:p>
      </dgm:t>
    </dgm:pt>
    <dgm:pt modelId="{D79BEBC0-36D4-44BE-87D8-1B917BCC2B75}">
      <dgm:prSet phldrT="[文本]" custT="1"/>
      <dgm:spPr/>
      <dgm:t>
        <a:bodyPr/>
        <a:lstStyle/>
        <a:p>
          <a:r>
            <a:rPr lang="zh-CN" altLang="en-US" sz="2400" b="1" dirty="0">
              <a:latin typeface="+mn-lt"/>
              <a:ea typeface="+mn-ea"/>
              <a:cs typeface="+mn-ea"/>
              <a:sym typeface="+mn-lt"/>
            </a:rPr>
            <a:t>特定商品增值税</a:t>
          </a:r>
        </a:p>
      </dgm:t>
    </dgm:pt>
    <dgm:pt modelId="{1FE990E8-C6C3-42C9-BA80-B343E7A172EB}" type="parTrans" cxnId="{4E2FCF07-4AEE-4DC3-967D-A3F49D588B27}">
      <dgm:prSet/>
      <dgm:spPr/>
      <dgm:t>
        <a:bodyPr/>
        <a:lstStyle/>
        <a:p>
          <a:endParaRPr lang="zh-CN" altLang="en-US" sz="2000" b="1"/>
        </a:p>
      </dgm:t>
    </dgm:pt>
    <dgm:pt modelId="{C0742E0A-BD6F-4F81-A71C-ACF5EA769BAC}" type="sibTrans" cxnId="{4E2FCF07-4AEE-4DC3-967D-A3F49D588B27}">
      <dgm:prSet/>
      <dgm:spPr/>
      <dgm:t>
        <a:bodyPr/>
        <a:lstStyle/>
        <a:p>
          <a:endParaRPr lang="zh-CN" altLang="en-US" sz="2000" b="1"/>
        </a:p>
      </dgm:t>
    </dgm:pt>
    <dgm:pt modelId="{9BE31105-FB22-48FF-8A52-F31A84886B35}">
      <dgm:prSet phldrT="[文本]" custT="1"/>
      <dgm:spPr/>
      <dgm:t>
        <a:bodyPr/>
        <a:lstStyle/>
        <a:p>
          <a:r>
            <a:rPr lang="zh-CN" altLang="en-US" sz="2400" b="1" dirty="0">
              <a:latin typeface="+mn-lt"/>
              <a:ea typeface="+mn-ea"/>
              <a:cs typeface="+mn-ea"/>
              <a:sym typeface="+mn-lt"/>
            </a:rPr>
            <a:t>一般商品增值税</a:t>
          </a:r>
        </a:p>
      </dgm:t>
    </dgm:pt>
    <dgm:pt modelId="{5B0AD300-A253-4B37-8C24-4A4B08F994EA}" type="parTrans" cxnId="{87AB1615-C56F-481D-9154-51318648FA63}">
      <dgm:prSet/>
      <dgm:spPr/>
      <dgm:t>
        <a:bodyPr/>
        <a:lstStyle/>
        <a:p>
          <a:endParaRPr lang="zh-CN" altLang="en-US" sz="2000" b="1"/>
        </a:p>
      </dgm:t>
    </dgm:pt>
    <dgm:pt modelId="{1C1E64E9-450C-423E-81F4-73BDBCBCECD8}" type="sibTrans" cxnId="{87AB1615-C56F-481D-9154-51318648FA63}">
      <dgm:prSet/>
      <dgm:spPr/>
      <dgm:t>
        <a:bodyPr/>
        <a:lstStyle/>
        <a:p>
          <a:endParaRPr lang="zh-CN" altLang="en-US" sz="2000" b="1"/>
        </a:p>
      </dgm:t>
    </dgm:pt>
    <dgm:pt modelId="{04E0AB5F-85DA-48C7-BD41-F72FEC954C81}" type="pres">
      <dgm:prSet presAssocID="{0FA9D515-1B8A-4CE3-8284-0089823C2DBB}" presName="list" presStyleCnt="0">
        <dgm:presLayoutVars>
          <dgm:dir/>
          <dgm:animLvl val="lvl"/>
        </dgm:presLayoutVars>
      </dgm:prSet>
      <dgm:spPr/>
    </dgm:pt>
    <dgm:pt modelId="{2628314E-5636-406A-9E50-6294103204A4}" type="pres">
      <dgm:prSet presAssocID="{90C727F7-76D8-4E2B-BED2-723C83876BC1}" presName="posSpace" presStyleCnt="0"/>
      <dgm:spPr/>
    </dgm:pt>
    <dgm:pt modelId="{0EAD2AB4-9991-4F62-9FF1-689CB8668D5B}" type="pres">
      <dgm:prSet presAssocID="{90C727F7-76D8-4E2B-BED2-723C83876BC1}" presName="vertFlow" presStyleCnt="0"/>
      <dgm:spPr/>
    </dgm:pt>
    <dgm:pt modelId="{E2A754B8-5F7C-4E2B-812E-DB4547402A53}" type="pres">
      <dgm:prSet presAssocID="{90C727F7-76D8-4E2B-BED2-723C83876BC1}" presName="topSpace" presStyleCnt="0"/>
      <dgm:spPr/>
    </dgm:pt>
    <dgm:pt modelId="{876214F1-1A1E-47A1-9C58-96FABEA7E660}" type="pres">
      <dgm:prSet presAssocID="{90C727F7-76D8-4E2B-BED2-723C83876BC1}" presName="firstComp" presStyleCnt="0"/>
      <dgm:spPr/>
    </dgm:pt>
    <dgm:pt modelId="{4B123C6B-3969-41D5-AA69-5C2636513205}" type="pres">
      <dgm:prSet presAssocID="{90C727F7-76D8-4E2B-BED2-723C83876BC1}" presName="firstChild" presStyleLbl="bgAccFollowNode1" presStyleIdx="0" presStyleCnt="2"/>
      <dgm:spPr/>
    </dgm:pt>
    <dgm:pt modelId="{49B35CE8-B444-461E-AAA6-5779F7CA6FE4}" type="pres">
      <dgm:prSet presAssocID="{90C727F7-76D8-4E2B-BED2-723C83876BC1}" presName="firstChildTx" presStyleLbl="bgAccFollowNode1" presStyleIdx="0" presStyleCnt="2">
        <dgm:presLayoutVars>
          <dgm:bulletEnabled val="1"/>
        </dgm:presLayoutVars>
      </dgm:prSet>
      <dgm:spPr/>
    </dgm:pt>
    <dgm:pt modelId="{0954954B-8932-4B5B-9E38-FD77324E2C82}" type="pres">
      <dgm:prSet presAssocID="{9BE31105-FB22-48FF-8A52-F31A84886B35}" presName="comp" presStyleCnt="0"/>
      <dgm:spPr/>
    </dgm:pt>
    <dgm:pt modelId="{3BE39CA3-B9B4-4A90-B9EC-8798857BCC86}" type="pres">
      <dgm:prSet presAssocID="{9BE31105-FB22-48FF-8A52-F31A84886B35}" presName="child" presStyleLbl="bgAccFollowNode1" presStyleIdx="1" presStyleCnt="2"/>
      <dgm:spPr/>
    </dgm:pt>
    <dgm:pt modelId="{0285E495-6F09-4D38-A816-402326A7E868}" type="pres">
      <dgm:prSet presAssocID="{9BE31105-FB22-48FF-8A52-F31A84886B35}" presName="childTx" presStyleLbl="bgAccFollowNode1" presStyleIdx="1" presStyleCnt="2">
        <dgm:presLayoutVars>
          <dgm:bulletEnabled val="1"/>
        </dgm:presLayoutVars>
      </dgm:prSet>
      <dgm:spPr/>
    </dgm:pt>
    <dgm:pt modelId="{8016801A-A0D4-4FCC-A4C8-C6D8DBDC40DE}" type="pres">
      <dgm:prSet presAssocID="{90C727F7-76D8-4E2B-BED2-723C83876BC1}" presName="negSpace" presStyleCnt="0"/>
      <dgm:spPr/>
    </dgm:pt>
    <dgm:pt modelId="{A03B6F0C-AA11-4961-83FD-ABBB9F33E0FD}" type="pres">
      <dgm:prSet presAssocID="{90C727F7-76D8-4E2B-BED2-723C83876BC1}" presName="circle" presStyleLbl="node1" presStyleIdx="0" presStyleCnt="1"/>
      <dgm:spPr/>
    </dgm:pt>
  </dgm:ptLst>
  <dgm:cxnLst>
    <dgm:cxn modelId="{4E2FCF07-4AEE-4DC3-967D-A3F49D588B27}" srcId="{90C727F7-76D8-4E2B-BED2-723C83876BC1}" destId="{D79BEBC0-36D4-44BE-87D8-1B917BCC2B75}" srcOrd="0" destOrd="0" parTransId="{1FE990E8-C6C3-42C9-BA80-B343E7A172EB}" sibTransId="{C0742E0A-BD6F-4F81-A71C-ACF5EA769BAC}"/>
    <dgm:cxn modelId="{06B70214-3784-495B-8B92-221D4F9908F7}" type="presOf" srcId="{D79BEBC0-36D4-44BE-87D8-1B917BCC2B75}" destId="{4B123C6B-3969-41D5-AA69-5C2636513205}" srcOrd="0" destOrd="0" presId="urn:microsoft.com/office/officeart/2005/8/layout/hList9"/>
    <dgm:cxn modelId="{87AB1615-C56F-481D-9154-51318648FA63}" srcId="{90C727F7-76D8-4E2B-BED2-723C83876BC1}" destId="{9BE31105-FB22-48FF-8A52-F31A84886B35}" srcOrd="1" destOrd="0" parTransId="{5B0AD300-A253-4B37-8C24-4A4B08F994EA}" sibTransId="{1C1E64E9-450C-423E-81F4-73BDBCBCECD8}"/>
    <dgm:cxn modelId="{1F700738-A163-413A-857E-C15EB293DD41}" type="presOf" srcId="{9BE31105-FB22-48FF-8A52-F31A84886B35}" destId="{0285E495-6F09-4D38-A816-402326A7E868}" srcOrd="1" destOrd="0" presId="urn:microsoft.com/office/officeart/2005/8/layout/hList9"/>
    <dgm:cxn modelId="{7959486A-7F7D-465A-9349-2AABC8A732BB}" type="presOf" srcId="{90C727F7-76D8-4E2B-BED2-723C83876BC1}" destId="{A03B6F0C-AA11-4961-83FD-ABBB9F33E0FD}" srcOrd="0" destOrd="0" presId="urn:microsoft.com/office/officeart/2005/8/layout/hList9"/>
    <dgm:cxn modelId="{BBF4A6B5-28F6-4D53-B917-29F443D6CDBB}" srcId="{0FA9D515-1B8A-4CE3-8284-0089823C2DBB}" destId="{90C727F7-76D8-4E2B-BED2-723C83876BC1}" srcOrd="0" destOrd="0" parTransId="{FE9F6F10-569B-4C88-A975-564C324371AA}" sibTransId="{B394589F-525B-4AA3-BC05-4EB004452F6D}"/>
    <dgm:cxn modelId="{AF4672C1-88AA-44EB-854A-B8814FF5C452}" type="presOf" srcId="{0FA9D515-1B8A-4CE3-8284-0089823C2DBB}" destId="{04E0AB5F-85DA-48C7-BD41-F72FEC954C81}" srcOrd="0" destOrd="0" presId="urn:microsoft.com/office/officeart/2005/8/layout/hList9"/>
    <dgm:cxn modelId="{6358C0D8-8244-468C-BBFF-344ADFD347AD}" type="presOf" srcId="{D79BEBC0-36D4-44BE-87D8-1B917BCC2B75}" destId="{49B35CE8-B444-461E-AAA6-5779F7CA6FE4}" srcOrd="1" destOrd="0" presId="urn:microsoft.com/office/officeart/2005/8/layout/hList9"/>
    <dgm:cxn modelId="{261A98F9-351E-4375-B24E-29E5486048A5}" type="presOf" srcId="{9BE31105-FB22-48FF-8A52-F31A84886B35}" destId="{3BE39CA3-B9B4-4A90-B9EC-8798857BCC86}" srcOrd="0" destOrd="0" presId="urn:microsoft.com/office/officeart/2005/8/layout/hList9"/>
    <dgm:cxn modelId="{E36FB7D8-531B-4841-8B5E-2CC7B28AD6FA}" type="presParOf" srcId="{04E0AB5F-85DA-48C7-BD41-F72FEC954C81}" destId="{2628314E-5636-406A-9E50-6294103204A4}" srcOrd="0" destOrd="0" presId="urn:microsoft.com/office/officeart/2005/8/layout/hList9"/>
    <dgm:cxn modelId="{068F93B3-9153-456E-AB1F-D1222381018E}" type="presParOf" srcId="{04E0AB5F-85DA-48C7-BD41-F72FEC954C81}" destId="{0EAD2AB4-9991-4F62-9FF1-689CB8668D5B}" srcOrd="1" destOrd="0" presId="urn:microsoft.com/office/officeart/2005/8/layout/hList9"/>
    <dgm:cxn modelId="{5C2BBAA5-1170-41EE-8775-4F103352D04C}" type="presParOf" srcId="{0EAD2AB4-9991-4F62-9FF1-689CB8668D5B}" destId="{E2A754B8-5F7C-4E2B-812E-DB4547402A53}" srcOrd="0" destOrd="0" presId="urn:microsoft.com/office/officeart/2005/8/layout/hList9"/>
    <dgm:cxn modelId="{BD498A61-BC03-44BE-92A8-6CCAD7DB9790}" type="presParOf" srcId="{0EAD2AB4-9991-4F62-9FF1-689CB8668D5B}" destId="{876214F1-1A1E-47A1-9C58-96FABEA7E660}" srcOrd="1" destOrd="0" presId="urn:microsoft.com/office/officeart/2005/8/layout/hList9"/>
    <dgm:cxn modelId="{5718B6A8-4C10-4D26-B3B3-75B9E903A66C}" type="presParOf" srcId="{876214F1-1A1E-47A1-9C58-96FABEA7E660}" destId="{4B123C6B-3969-41D5-AA69-5C2636513205}" srcOrd="0" destOrd="0" presId="urn:microsoft.com/office/officeart/2005/8/layout/hList9"/>
    <dgm:cxn modelId="{ACE26A02-80F9-44EC-A420-E6A04718F2E9}" type="presParOf" srcId="{876214F1-1A1E-47A1-9C58-96FABEA7E660}" destId="{49B35CE8-B444-461E-AAA6-5779F7CA6FE4}" srcOrd="1" destOrd="0" presId="urn:microsoft.com/office/officeart/2005/8/layout/hList9"/>
    <dgm:cxn modelId="{F5C96701-FA76-4962-8E87-A38886B9BB0F}" type="presParOf" srcId="{0EAD2AB4-9991-4F62-9FF1-689CB8668D5B}" destId="{0954954B-8932-4B5B-9E38-FD77324E2C82}" srcOrd="2" destOrd="0" presId="urn:microsoft.com/office/officeart/2005/8/layout/hList9"/>
    <dgm:cxn modelId="{C26225D2-C4D1-4CD2-85B3-3B7E7D83FBBE}" type="presParOf" srcId="{0954954B-8932-4B5B-9E38-FD77324E2C82}" destId="{3BE39CA3-B9B4-4A90-B9EC-8798857BCC86}" srcOrd="0" destOrd="0" presId="urn:microsoft.com/office/officeart/2005/8/layout/hList9"/>
    <dgm:cxn modelId="{D0EF36B1-D6D0-47F2-906F-5234E56F04D5}" type="presParOf" srcId="{0954954B-8932-4B5B-9E38-FD77324E2C82}" destId="{0285E495-6F09-4D38-A816-402326A7E868}" srcOrd="1" destOrd="0" presId="urn:microsoft.com/office/officeart/2005/8/layout/hList9"/>
    <dgm:cxn modelId="{F8BA6074-75C6-4411-9BBA-D7D5AE7F97B3}" type="presParOf" srcId="{04E0AB5F-85DA-48C7-BD41-F72FEC954C81}" destId="{8016801A-A0D4-4FCC-A4C8-C6D8DBDC40DE}" srcOrd="2" destOrd="0" presId="urn:microsoft.com/office/officeart/2005/8/layout/hList9"/>
    <dgm:cxn modelId="{F7E8F169-D9B3-4412-9FD8-2019B5A4BCB5}" type="presParOf" srcId="{04E0AB5F-85DA-48C7-BD41-F72FEC954C81}" destId="{A03B6F0C-AA11-4961-83FD-ABBB9F33E0FD}" srcOrd="3" destOrd="0" presId="urn:microsoft.com/office/officeart/2005/8/layout/hList9"/>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0.xml><?xml version="1.0" encoding="utf-8"?>
<dgm:dataModel xmlns:dgm="http://schemas.openxmlformats.org/drawingml/2006/diagram" xmlns:a="http://schemas.openxmlformats.org/drawingml/2006/main">
  <dgm:ptLst>
    <dgm:pt modelId="{2D3FA138-D174-4464-9D44-3621EC425C84}" type="doc">
      <dgm:prSet loTypeId="urn:microsoft.com/office/officeart/2005/8/layout/radial1" loCatId="cycle" qsTypeId="urn:microsoft.com/office/officeart/2005/8/quickstyle/3d3" qsCatId="3D" csTypeId="urn:microsoft.com/office/officeart/2005/8/colors/colorful4" csCatId="colorful" phldr="1"/>
      <dgm:spPr/>
      <dgm:t>
        <a:bodyPr/>
        <a:lstStyle/>
        <a:p>
          <a:endParaRPr lang="zh-CN" altLang="en-US"/>
        </a:p>
      </dgm:t>
    </dgm:pt>
    <dgm:pt modelId="{E30C8B83-49DF-44DD-A47D-D7B1F3EB93B8}">
      <dgm:prSet phldrT="[文本]" custT="1"/>
      <dgm:spPr/>
      <dgm:t>
        <a:bodyPr/>
        <a:lstStyle/>
        <a:p>
          <a:r>
            <a:rPr lang="en-US" altLang="zh-CN" sz="2000" b="1" dirty="0">
              <a:effectLst>
                <a:outerShdw blurRad="38100" dist="38100" dir="2700000" algn="tl">
                  <a:srgbClr val="000000">
                    <a:alpha val="43137"/>
                  </a:srgbClr>
                </a:outerShdw>
              </a:effectLst>
            </a:rPr>
            <a:t>4.</a:t>
          </a:r>
          <a:r>
            <a:rPr lang="zh-CN" altLang="en-US" sz="2000" b="1" dirty="0">
              <a:effectLst>
                <a:outerShdw blurRad="38100" dist="38100" dir="2700000" algn="tl">
                  <a:srgbClr val="000000">
                    <a:alpha val="43137"/>
                  </a:srgbClr>
                </a:outerShdw>
              </a:effectLst>
            </a:rPr>
            <a:t>销售服务</a:t>
          </a:r>
        </a:p>
      </dgm:t>
    </dgm:pt>
    <dgm:pt modelId="{93B65117-D551-4114-B155-9DBE2DA9A384}" type="parTrans" cxnId="{FD7E01EA-1A6D-489D-8430-0F3F5D458B4A}">
      <dgm:prSet/>
      <dgm:spPr/>
      <dgm:t>
        <a:bodyPr/>
        <a:lstStyle/>
        <a:p>
          <a:endParaRPr lang="zh-CN" altLang="en-US" sz="2000" b="1"/>
        </a:p>
      </dgm:t>
    </dgm:pt>
    <dgm:pt modelId="{266B9925-18D8-4F85-B7D6-281E5753C285}" type="sibTrans" cxnId="{FD7E01EA-1A6D-489D-8430-0F3F5D458B4A}">
      <dgm:prSet/>
      <dgm:spPr/>
      <dgm:t>
        <a:bodyPr/>
        <a:lstStyle/>
        <a:p>
          <a:endParaRPr lang="zh-CN" altLang="en-US" sz="2000" b="1"/>
        </a:p>
      </dgm:t>
    </dgm:pt>
    <dgm:pt modelId="{B3833B33-07DB-4208-9F86-806A10224080}">
      <dgm:prSet phldrT="[文本]" custT="1"/>
      <dgm:spPr/>
      <dgm:t>
        <a:bodyPr/>
        <a:lstStyle/>
        <a:p>
          <a:r>
            <a:rPr lang="zh-CN" altLang="en-US" sz="2000" b="1" dirty="0"/>
            <a:t>交通运输</a:t>
          </a:r>
        </a:p>
      </dgm:t>
    </dgm:pt>
    <dgm:pt modelId="{81C2A958-602E-445E-8924-3D05019B4B61}" type="parTrans" cxnId="{806E2C23-BFC3-4594-A5E5-E24235E0D18E}">
      <dgm:prSet custT="1"/>
      <dgm:spPr/>
      <dgm:t>
        <a:bodyPr/>
        <a:lstStyle/>
        <a:p>
          <a:endParaRPr lang="zh-CN" altLang="en-US" sz="2000" b="1"/>
        </a:p>
      </dgm:t>
    </dgm:pt>
    <dgm:pt modelId="{399B7BF3-99F1-446A-8F1E-65E1247855C8}" type="sibTrans" cxnId="{806E2C23-BFC3-4594-A5E5-E24235E0D18E}">
      <dgm:prSet/>
      <dgm:spPr/>
      <dgm:t>
        <a:bodyPr/>
        <a:lstStyle/>
        <a:p>
          <a:endParaRPr lang="zh-CN" altLang="en-US" sz="2000" b="1"/>
        </a:p>
      </dgm:t>
    </dgm:pt>
    <dgm:pt modelId="{606DBA88-55CB-47DF-92D8-DBC5033DF774}">
      <dgm:prSet phldrT="[文本]" custT="1"/>
      <dgm:spPr/>
      <dgm:t>
        <a:bodyPr/>
        <a:lstStyle/>
        <a:p>
          <a:r>
            <a:rPr lang="zh-CN" altLang="en-US" sz="2000" b="1" dirty="0"/>
            <a:t>邮政 </a:t>
          </a:r>
        </a:p>
      </dgm:t>
    </dgm:pt>
    <dgm:pt modelId="{12FFBBEA-40B4-498B-8EE2-132B50AA0E9F}" type="parTrans" cxnId="{A60C952C-401A-4F5C-87F3-FC3B8382B556}">
      <dgm:prSet custT="1"/>
      <dgm:spPr/>
      <dgm:t>
        <a:bodyPr/>
        <a:lstStyle/>
        <a:p>
          <a:endParaRPr lang="zh-CN" altLang="en-US" sz="2000" b="1"/>
        </a:p>
      </dgm:t>
    </dgm:pt>
    <dgm:pt modelId="{E932A0E8-FC92-4A71-A882-09FAE5114828}" type="sibTrans" cxnId="{A60C952C-401A-4F5C-87F3-FC3B8382B556}">
      <dgm:prSet/>
      <dgm:spPr/>
      <dgm:t>
        <a:bodyPr/>
        <a:lstStyle/>
        <a:p>
          <a:endParaRPr lang="zh-CN" altLang="en-US" sz="2000" b="1"/>
        </a:p>
      </dgm:t>
    </dgm:pt>
    <dgm:pt modelId="{94763A6B-2B56-4A90-A6CF-22EB20BD4DC1}">
      <dgm:prSet phldrT="[文本]" custT="1"/>
      <dgm:spPr/>
      <dgm:t>
        <a:bodyPr/>
        <a:lstStyle/>
        <a:p>
          <a:r>
            <a:rPr lang="zh-CN" altLang="en-US" sz="2000" b="1" dirty="0"/>
            <a:t>电信</a:t>
          </a:r>
        </a:p>
      </dgm:t>
    </dgm:pt>
    <dgm:pt modelId="{514442BD-81A8-41C3-BDEC-18A9624247A9}" type="parTrans" cxnId="{293923F6-93D8-4BF3-BB61-295E1D66F2F4}">
      <dgm:prSet custT="1"/>
      <dgm:spPr/>
      <dgm:t>
        <a:bodyPr/>
        <a:lstStyle/>
        <a:p>
          <a:endParaRPr lang="zh-CN" altLang="en-US" sz="2000" b="1"/>
        </a:p>
      </dgm:t>
    </dgm:pt>
    <dgm:pt modelId="{2FB74D0F-E54D-4C58-A759-139C0F9857C5}" type="sibTrans" cxnId="{293923F6-93D8-4BF3-BB61-295E1D66F2F4}">
      <dgm:prSet/>
      <dgm:spPr/>
      <dgm:t>
        <a:bodyPr/>
        <a:lstStyle/>
        <a:p>
          <a:endParaRPr lang="zh-CN" altLang="en-US" sz="2000" b="1"/>
        </a:p>
      </dgm:t>
    </dgm:pt>
    <dgm:pt modelId="{D22327FF-DBF1-4602-AB0C-FDA460F36AA0}">
      <dgm:prSet phldrT="[文本]" custT="1"/>
      <dgm:spPr/>
      <dgm:t>
        <a:bodyPr/>
        <a:lstStyle/>
        <a:p>
          <a:r>
            <a:rPr lang="zh-CN" altLang="en-US" sz="2000" b="1" dirty="0"/>
            <a:t>建筑</a:t>
          </a:r>
        </a:p>
      </dgm:t>
    </dgm:pt>
    <dgm:pt modelId="{4A6EB366-4E84-4A22-8770-07C14812D312}" type="parTrans" cxnId="{186FC00C-AC59-4E75-A77F-16B95806830B}">
      <dgm:prSet custT="1"/>
      <dgm:spPr/>
      <dgm:t>
        <a:bodyPr/>
        <a:lstStyle/>
        <a:p>
          <a:endParaRPr lang="zh-CN" altLang="en-US" sz="2000" b="1"/>
        </a:p>
      </dgm:t>
    </dgm:pt>
    <dgm:pt modelId="{1BC03EC2-0917-4F82-BCC0-C58D2CE3D801}" type="sibTrans" cxnId="{186FC00C-AC59-4E75-A77F-16B95806830B}">
      <dgm:prSet/>
      <dgm:spPr/>
      <dgm:t>
        <a:bodyPr/>
        <a:lstStyle/>
        <a:p>
          <a:endParaRPr lang="zh-CN" altLang="en-US" sz="2000" b="1"/>
        </a:p>
      </dgm:t>
    </dgm:pt>
    <dgm:pt modelId="{BF41A2F3-B001-43CE-8F55-31C845386DB7}">
      <dgm:prSet phldrT="[文本]" custT="1"/>
      <dgm:spPr/>
      <dgm:t>
        <a:bodyPr/>
        <a:lstStyle/>
        <a:p>
          <a:r>
            <a:rPr lang="zh-CN" altLang="en-US" sz="2000" b="1" dirty="0"/>
            <a:t>生活</a:t>
          </a:r>
        </a:p>
      </dgm:t>
    </dgm:pt>
    <dgm:pt modelId="{61E14D87-85C7-40E8-A04C-FA226C48AEF3}" type="parTrans" cxnId="{C48163F3-6D66-40CD-900E-B9B9737DDAC6}">
      <dgm:prSet custT="1"/>
      <dgm:spPr/>
      <dgm:t>
        <a:bodyPr/>
        <a:lstStyle/>
        <a:p>
          <a:endParaRPr lang="zh-CN" altLang="en-US" sz="2000" b="1"/>
        </a:p>
      </dgm:t>
    </dgm:pt>
    <dgm:pt modelId="{EA349FF9-1F27-4C92-90D0-B0BBCBFB103B}" type="sibTrans" cxnId="{C48163F3-6D66-40CD-900E-B9B9737DDAC6}">
      <dgm:prSet/>
      <dgm:spPr/>
      <dgm:t>
        <a:bodyPr/>
        <a:lstStyle/>
        <a:p>
          <a:endParaRPr lang="zh-CN" altLang="en-US" sz="2000" b="1"/>
        </a:p>
      </dgm:t>
    </dgm:pt>
    <dgm:pt modelId="{4696A342-9812-4D50-8543-58AF89605D46}">
      <dgm:prSet phldrT="[文本]" custT="1"/>
      <dgm:spPr/>
      <dgm:t>
        <a:bodyPr/>
        <a:lstStyle/>
        <a:p>
          <a:r>
            <a:rPr lang="zh-CN" altLang="en-US" sz="2000" b="1" dirty="0"/>
            <a:t>金融</a:t>
          </a:r>
        </a:p>
      </dgm:t>
    </dgm:pt>
    <dgm:pt modelId="{20C5C81D-5804-4C7E-AA49-C99D611E6025}" type="parTrans" cxnId="{24F6A55D-E42D-45C6-B143-05D831471BAE}">
      <dgm:prSet custT="1"/>
      <dgm:spPr/>
      <dgm:t>
        <a:bodyPr/>
        <a:lstStyle/>
        <a:p>
          <a:endParaRPr lang="zh-CN" altLang="en-US" sz="2000" b="1"/>
        </a:p>
      </dgm:t>
    </dgm:pt>
    <dgm:pt modelId="{E91E8565-12BA-4B3E-9B62-55B07CF12413}" type="sibTrans" cxnId="{24F6A55D-E42D-45C6-B143-05D831471BAE}">
      <dgm:prSet/>
      <dgm:spPr/>
      <dgm:t>
        <a:bodyPr/>
        <a:lstStyle/>
        <a:p>
          <a:endParaRPr lang="zh-CN" altLang="en-US" sz="2000" b="1"/>
        </a:p>
      </dgm:t>
    </dgm:pt>
    <dgm:pt modelId="{09ED2AFA-05B3-40FA-9EBB-E61107DDC475}">
      <dgm:prSet phldrT="[文本]" custT="1"/>
      <dgm:spPr/>
      <dgm:t>
        <a:bodyPr/>
        <a:lstStyle/>
        <a:p>
          <a:r>
            <a:rPr lang="zh-CN" altLang="en-US" sz="2000" b="1" dirty="0"/>
            <a:t>现代</a:t>
          </a:r>
        </a:p>
      </dgm:t>
    </dgm:pt>
    <dgm:pt modelId="{CE2395BF-5D0D-459F-AC33-74A8F5EDC611}" type="parTrans" cxnId="{ED2E6397-ED8A-42AC-9A91-E0FACEA2CD9C}">
      <dgm:prSet custT="1"/>
      <dgm:spPr/>
      <dgm:t>
        <a:bodyPr/>
        <a:lstStyle/>
        <a:p>
          <a:endParaRPr lang="zh-CN" altLang="en-US" sz="2000" b="1"/>
        </a:p>
      </dgm:t>
    </dgm:pt>
    <dgm:pt modelId="{2A305C12-2819-4AB2-BEB6-692832168751}" type="sibTrans" cxnId="{ED2E6397-ED8A-42AC-9A91-E0FACEA2CD9C}">
      <dgm:prSet/>
      <dgm:spPr/>
      <dgm:t>
        <a:bodyPr/>
        <a:lstStyle/>
        <a:p>
          <a:endParaRPr lang="zh-CN" altLang="en-US" sz="2000" b="1"/>
        </a:p>
      </dgm:t>
    </dgm:pt>
    <dgm:pt modelId="{BEB98C83-3F83-4A45-92AE-5D2F7B1869D8}" type="pres">
      <dgm:prSet presAssocID="{2D3FA138-D174-4464-9D44-3621EC425C84}" presName="cycle" presStyleCnt="0">
        <dgm:presLayoutVars>
          <dgm:chMax val="1"/>
          <dgm:dir/>
          <dgm:animLvl val="ctr"/>
          <dgm:resizeHandles val="exact"/>
        </dgm:presLayoutVars>
      </dgm:prSet>
      <dgm:spPr/>
    </dgm:pt>
    <dgm:pt modelId="{FC364BC7-0B3B-4BBB-B018-9B5DA3F2CA4C}" type="pres">
      <dgm:prSet presAssocID="{E30C8B83-49DF-44DD-A47D-D7B1F3EB93B8}" presName="centerShape" presStyleLbl="node0" presStyleIdx="0" presStyleCnt="1" custScaleX="191417"/>
      <dgm:spPr/>
    </dgm:pt>
    <dgm:pt modelId="{29EDA64A-43FB-4815-813E-3EAE03FDC408}" type="pres">
      <dgm:prSet presAssocID="{81C2A958-602E-445E-8924-3D05019B4B61}" presName="Name9" presStyleLbl="parChTrans1D2" presStyleIdx="0" presStyleCnt="7"/>
      <dgm:spPr/>
    </dgm:pt>
    <dgm:pt modelId="{28CAD66A-7937-462A-A57D-2C4418B46C61}" type="pres">
      <dgm:prSet presAssocID="{81C2A958-602E-445E-8924-3D05019B4B61}" presName="connTx" presStyleLbl="parChTrans1D2" presStyleIdx="0" presStyleCnt="7"/>
      <dgm:spPr/>
    </dgm:pt>
    <dgm:pt modelId="{24703F40-0626-4C17-8B5A-270E74A3C528}" type="pres">
      <dgm:prSet presAssocID="{B3833B33-07DB-4208-9F86-806A10224080}" presName="node" presStyleLbl="node1" presStyleIdx="0" presStyleCnt="7">
        <dgm:presLayoutVars>
          <dgm:bulletEnabled val="1"/>
        </dgm:presLayoutVars>
      </dgm:prSet>
      <dgm:spPr/>
    </dgm:pt>
    <dgm:pt modelId="{0C262A91-E0D9-4E9B-ABC0-189F84CCDCB1}" type="pres">
      <dgm:prSet presAssocID="{12FFBBEA-40B4-498B-8EE2-132B50AA0E9F}" presName="Name9" presStyleLbl="parChTrans1D2" presStyleIdx="1" presStyleCnt="7"/>
      <dgm:spPr/>
    </dgm:pt>
    <dgm:pt modelId="{88991920-9444-4AEF-AC82-D379345250EF}" type="pres">
      <dgm:prSet presAssocID="{12FFBBEA-40B4-498B-8EE2-132B50AA0E9F}" presName="connTx" presStyleLbl="parChTrans1D2" presStyleIdx="1" presStyleCnt="7"/>
      <dgm:spPr/>
    </dgm:pt>
    <dgm:pt modelId="{147BFA62-D5B8-4C76-B4A2-D06C747041B3}" type="pres">
      <dgm:prSet presAssocID="{606DBA88-55CB-47DF-92D8-DBC5033DF774}" presName="node" presStyleLbl="node1" presStyleIdx="1" presStyleCnt="7" custRadScaleRad="111794" custRadScaleInc="9505">
        <dgm:presLayoutVars>
          <dgm:bulletEnabled val="1"/>
        </dgm:presLayoutVars>
      </dgm:prSet>
      <dgm:spPr/>
    </dgm:pt>
    <dgm:pt modelId="{04071E2C-4F18-4ECB-91DA-7B9472BF866B}" type="pres">
      <dgm:prSet presAssocID="{514442BD-81A8-41C3-BDEC-18A9624247A9}" presName="Name9" presStyleLbl="parChTrans1D2" presStyleIdx="2" presStyleCnt="7"/>
      <dgm:spPr/>
    </dgm:pt>
    <dgm:pt modelId="{641E0C2B-5742-4888-A8BF-0A2E96601F6C}" type="pres">
      <dgm:prSet presAssocID="{514442BD-81A8-41C3-BDEC-18A9624247A9}" presName="connTx" presStyleLbl="parChTrans1D2" presStyleIdx="2" presStyleCnt="7"/>
      <dgm:spPr/>
    </dgm:pt>
    <dgm:pt modelId="{CEE76E69-4097-4050-90D1-64ADB11D8142}" type="pres">
      <dgm:prSet presAssocID="{94763A6B-2B56-4A90-A6CF-22EB20BD4DC1}" presName="node" presStyleLbl="node1" presStyleIdx="2" presStyleCnt="7" custRadScaleRad="120369" custRadScaleInc="-7228">
        <dgm:presLayoutVars>
          <dgm:bulletEnabled val="1"/>
        </dgm:presLayoutVars>
      </dgm:prSet>
      <dgm:spPr/>
    </dgm:pt>
    <dgm:pt modelId="{0832008B-00F1-4DE0-810A-169F867A295C}" type="pres">
      <dgm:prSet presAssocID="{4A6EB366-4E84-4A22-8770-07C14812D312}" presName="Name9" presStyleLbl="parChTrans1D2" presStyleIdx="3" presStyleCnt="7"/>
      <dgm:spPr/>
    </dgm:pt>
    <dgm:pt modelId="{C0029764-33DB-462C-AE03-0347A8F4EDAC}" type="pres">
      <dgm:prSet presAssocID="{4A6EB366-4E84-4A22-8770-07C14812D312}" presName="connTx" presStyleLbl="parChTrans1D2" presStyleIdx="3" presStyleCnt="7"/>
      <dgm:spPr/>
    </dgm:pt>
    <dgm:pt modelId="{626C1AB8-2C64-4012-89F5-2940905E6506}" type="pres">
      <dgm:prSet presAssocID="{D22327FF-DBF1-4602-AB0C-FDA460F36AA0}" presName="node" presStyleLbl="node1" presStyleIdx="3" presStyleCnt="7">
        <dgm:presLayoutVars>
          <dgm:bulletEnabled val="1"/>
        </dgm:presLayoutVars>
      </dgm:prSet>
      <dgm:spPr/>
    </dgm:pt>
    <dgm:pt modelId="{24478DF2-0DF5-48EB-8EB0-525EC38705C4}" type="pres">
      <dgm:prSet presAssocID="{20C5C81D-5804-4C7E-AA49-C99D611E6025}" presName="Name9" presStyleLbl="parChTrans1D2" presStyleIdx="4" presStyleCnt="7"/>
      <dgm:spPr/>
    </dgm:pt>
    <dgm:pt modelId="{2327E518-9612-4DDD-80D3-C32DA45028A9}" type="pres">
      <dgm:prSet presAssocID="{20C5C81D-5804-4C7E-AA49-C99D611E6025}" presName="connTx" presStyleLbl="parChTrans1D2" presStyleIdx="4" presStyleCnt="7"/>
      <dgm:spPr/>
    </dgm:pt>
    <dgm:pt modelId="{14927F92-CBE0-4D1A-A49B-BB5CC3FDE1FD}" type="pres">
      <dgm:prSet presAssocID="{4696A342-9812-4D50-8543-58AF89605D46}" presName="node" presStyleLbl="node1" presStyleIdx="4" presStyleCnt="7">
        <dgm:presLayoutVars>
          <dgm:bulletEnabled val="1"/>
        </dgm:presLayoutVars>
      </dgm:prSet>
      <dgm:spPr/>
    </dgm:pt>
    <dgm:pt modelId="{D0F46A75-8F32-4E6A-8E23-B657B89956EF}" type="pres">
      <dgm:prSet presAssocID="{CE2395BF-5D0D-459F-AC33-74A8F5EDC611}" presName="Name9" presStyleLbl="parChTrans1D2" presStyleIdx="5" presStyleCnt="7"/>
      <dgm:spPr/>
    </dgm:pt>
    <dgm:pt modelId="{A313805E-DD83-41D8-99D5-3F3765EE0ADD}" type="pres">
      <dgm:prSet presAssocID="{CE2395BF-5D0D-459F-AC33-74A8F5EDC611}" presName="connTx" presStyleLbl="parChTrans1D2" presStyleIdx="5" presStyleCnt="7"/>
      <dgm:spPr/>
    </dgm:pt>
    <dgm:pt modelId="{3AE3FD8D-FEAF-48FE-9BE4-7B7F4EB8D254}" type="pres">
      <dgm:prSet presAssocID="{09ED2AFA-05B3-40FA-9EBB-E61107DDC475}" presName="node" presStyleLbl="node1" presStyleIdx="5" presStyleCnt="7" custRadScaleRad="120936" custRadScaleInc="8767">
        <dgm:presLayoutVars>
          <dgm:bulletEnabled val="1"/>
        </dgm:presLayoutVars>
      </dgm:prSet>
      <dgm:spPr/>
    </dgm:pt>
    <dgm:pt modelId="{EA60F7F6-F1EE-4982-A988-C43B646350C6}" type="pres">
      <dgm:prSet presAssocID="{61E14D87-85C7-40E8-A04C-FA226C48AEF3}" presName="Name9" presStyleLbl="parChTrans1D2" presStyleIdx="6" presStyleCnt="7"/>
      <dgm:spPr/>
    </dgm:pt>
    <dgm:pt modelId="{2A62C032-D9C9-4245-8DF8-BB0D34E8944B}" type="pres">
      <dgm:prSet presAssocID="{61E14D87-85C7-40E8-A04C-FA226C48AEF3}" presName="connTx" presStyleLbl="parChTrans1D2" presStyleIdx="6" presStyleCnt="7"/>
      <dgm:spPr/>
    </dgm:pt>
    <dgm:pt modelId="{66F88568-94D7-4C27-BD22-4FA41FFC06D6}" type="pres">
      <dgm:prSet presAssocID="{BF41A2F3-B001-43CE-8F55-31C845386DB7}" presName="node" presStyleLbl="node1" presStyleIdx="6" presStyleCnt="7" custRadScaleRad="110503" custRadScaleInc="-5803">
        <dgm:presLayoutVars>
          <dgm:bulletEnabled val="1"/>
        </dgm:presLayoutVars>
      </dgm:prSet>
      <dgm:spPr/>
    </dgm:pt>
  </dgm:ptLst>
  <dgm:cxnLst>
    <dgm:cxn modelId="{70CB7805-2790-4C66-A658-4B91DC91C01D}" type="presOf" srcId="{514442BD-81A8-41C3-BDEC-18A9624247A9}" destId="{641E0C2B-5742-4888-A8BF-0A2E96601F6C}" srcOrd="1" destOrd="0" presId="urn:microsoft.com/office/officeart/2005/8/layout/radial1"/>
    <dgm:cxn modelId="{C6FE8909-305C-496C-BD79-927F26C887B6}" type="presOf" srcId="{09ED2AFA-05B3-40FA-9EBB-E61107DDC475}" destId="{3AE3FD8D-FEAF-48FE-9BE4-7B7F4EB8D254}" srcOrd="0" destOrd="0" presId="urn:microsoft.com/office/officeart/2005/8/layout/radial1"/>
    <dgm:cxn modelId="{186FC00C-AC59-4E75-A77F-16B95806830B}" srcId="{E30C8B83-49DF-44DD-A47D-D7B1F3EB93B8}" destId="{D22327FF-DBF1-4602-AB0C-FDA460F36AA0}" srcOrd="3" destOrd="0" parTransId="{4A6EB366-4E84-4A22-8770-07C14812D312}" sibTransId="{1BC03EC2-0917-4F82-BCC0-C58D2CE3D801}"/>
    <dgm:cxn modelId="{D9C23F1B-AEDB-479D-8EEA-8329B94401E0}" type="presOf" srcId="{94763A6B-2B56-4A90-A6CF-22EB20BD4DC1}" destId="{CEE76E69-4097-4050-90D1-64ADB11D8142}" srcOrd="0" destOrd="0" presId="urn:microsoft.com/office/officeart/2005/8/layout/radial1"/>
    <dgm:cxn modelId="{E8612223-3A9E-475C-94CA-5176EF80F931}" type="presOf" srcId="{12FFBBEA-40B4-498B-8EE2-132B50AA0E9F}" destId="{88991920-9444-4AEF-AC82-D379345250EF}" srcOrd="1" destOrd="0" presId="urn:microsoft.com/office/officeart/2005/8/layout/radial1"/>
    <dgm:cxn modelId="{806E2C23-BFC3-4594-A5E5-E24235E0D18E}" srcId="{E30C8B83-49DF-44DD-A47D-D7B1F3EB93B8}" destId="{B3833B33-07DB-4208-9F86-806A10224080}" srcOrd="0" destOrd="0" parTransId="{81C2A958-602E-445E-8924-3D05019B4B61}" sibTransId="{399B7BF3-99F1-446A-8F1E-65E1247855C8}"/>
    <dgm:cxn modelId="{A60C952C-401A-4F5C-87F3-FC3B8382B556}" srcId="{E30C8B83-49DF-44DD-A47D-D7B1F3EB93B8}" destId="{606DBA88-55CB-47DF-92D8-DBC5033DF774}" srcOrd="1" destOrd="0" parTransId="{12FFBBEA-40B4-498B-8EE2-132B50AA0E9F}" sibTransId="{E932A0E8-FC92-4A71-A882-09FAE5114828}"/>
    <dgm:cxn modelId="{75B1003B-753D-4482-A28D-82BEE24E739A}" type="presOf" srcId="{81C2A958-602E-445E-8924-3D05019B4B61}" destId="{29EDA64A-43FB-4815-813E-3EAE03FDC408}" srcOrd="0" destOrd="0" presId="urn:microsoft.com/office/officeart/2005/8/layout/radial1"/>
    <dgm:cxn modelId="{96EDBD3C-BB3F-49E2-BA14-A1911F87004B}" type="presOf" srcId="{20C5C81D-5804-4C7E-AA49-C99D611E6025}" destId="{2327E518-9612-4DDD-80D3-C32DA45028A9}" srcOrd="1" destOrd="0" presId="urn:microsoft.com/office/officeart/2005/8/layout/radial1"/>
    <dgm:cxn modelId="{24F6A55D-E42D-45C6-B143-05D831471BAE}" srcId="{E30C8B83-49DF-44DD-A47D-D7B1F3EB93B8}" destId="{4696A342-9812-4D50-8543-58AF89605D46}" srcOrd="4" destOrd="0" parTransId="{20C5C81D-5804-4C7E-AA49-C99D611E6025}" sibTransId="{E91E8565-12BA-4B3E-9B62-55B07CF12413}"/>
    <dgm:cxn modelId="{88291F64-EA32-4AEE-B4EA-0446DCAE1E20}" type="presOf" srcId="{4696A342-9812-4D50-8543-58AF89605D46}" destId="{14927F92-CBE0-4D1A-A49B-BB5CC3FDE1FD}" srcOrd="0" destOrd="0" presId="urn:microsoft.com/office/officeart/2005/8/layout/radial1"/>
    <dgm:cxn modelId="{75DB4F49-AE48-41FD-9B43-AF630CEB36FF}" type="presOf" srcId="{20C5C81D-5804-4C7E-AA49-C99D611E6025}" destId="{24478DF2-0DF5-48EB-8EB0-525EC38705C4}" srcOrd="0" destOrd="0" presId="urn:microsoft.com/office/officeart/2005/8/layout/radial1"/>
    <dgm:cxn modelId="{B81F1873-F670-41A5-85F7-EF2986509E06}" type="presOf" srcId="{4A6EB366-4E84-4A22-8770-07C14812D312}" destId="{C0029764-33DB-462C-AE03-0347A8F4EDAC}" srcOrd="1" destOrd="0" presId="urn:microsoft.com/office/officeart/2005/8/layout/radial1"/>
    <dgm:cxn modelId="{1D38AF57-CA73-4001-AA28-6BFE3D0F483F}" type="presOf" srcId="{606DBA88-55CB-47DF-92D8-DBC5033DF774}" destId="{147BFA62-D5B8-4C76-B4A2-D06C747041B3}" srcOrd="0" destOrd="0" presId="urn:microsoft.com/office/officeart/2005/8/layout/radial1"/>
    <dgm:cxn modelId="{D3373B84-05E0-4635-BB32-BEE4E2180C8D}" type="presOf" srcId="{61E14D87-85C7-40E8-A04C-FA226C48AEF3}" destId="{2A62C032-D9C9-4245-8DF8-BB0D34E8944B}" srcOrd="1" destOrd="0" presId="urn:microsoft.com/office/officeart/2005/8/layout/radial1"/>
    <dgm:cxn modelId="{ED2E6397-ED8A-42AC-9A91-E0FACEA2CD9C}" srcId="{E30C8B83-49DF-44DD-A47D-D7B1F3EB93B8}" destId="{09ED2AFA-05B3-40FA-9EBB-E61107DDC475}" srcOrd="5" destOrd="0" parTransId="{CE2395BF-5D0D-459F-AC33-74A8F5EDC611}" sibTransId="{2A305C12-2819-4AB2-BEB6-692832168751}"/>
    <dgm:cxn modelId="{48D9B79C-EACC-4D85-8AA9-C11C5E4593D3}" type="presOf" srcId="{CE2395BF-5D0D-459F-AC33-74A8F5EDC611}" destId="{D0F46A75-8F32-4E6A-8E23-B657B89956EF}" srcOrd="0" destOrd="0" presId="urn:microsoft.com/office/officeart/2005/8/layout/radial1"/>
    <dgm:cxn modelId="{1A1A94A1-C5F9-4850-88FE-DC87AF9FD046}" type="presOf" srcId="{E30C8B83-49DF-44DD-A47D-D7B1F3EB93B8}" destId="{FC364BC7-0B3B-4BBB-B018-9B5DA3F2CA4C}" srcOrd="0" destOrd="0" presId="urn:microsoft.com/office/officeart/2005/8/layout/radial1"/>
    <dgm:cxn modelId="{E5701AA5-9EDD-4C77-B95F-B58C934FCCCF}" type="presOf" srcId="{4A6EB366-4E84-4A22-8770-07C14812D312}" destId="{0832008B-00F1-4DE0-810A-169F867A295C}" srcOrd="0" destOrd="0" presId="urn:microsoft.com/office/officeart/2005/8/layout/radial1"/>
    <dgm:cxn modelId="{19CA3DAF-37D2-4A4F-98E0-A53CCBCCACE6}" type="presOf" srcId="{81C2A958-602E-445E-8924-3D05019B4B61}" destId="{28CAD66A-7937-462A-A57D-2C4418B46C61}" srcOrd="1" destOrd="0" presId="urn:microsoft.com/office/officeart/2005/8/layout/radial1"/>
    <dgm:cxn modelId="{C8993ABD-BCFE-4086-BF0E-EFF822BC15C4}" type="presOf" srcId="{514442BD-81A8-41C3-BDEC-18A9624247A9}" destId="{04071E2C-4F18-4ECB-91DA-7B9472BF866B}" srcOrd="0" destOrd="0" presId="urn:microsoft.com/office/officeart/2005/8/layout/radial1"/>
    <dgm:cxn modelId="{7E80A5C3-C439-4374-BDDD-F95D26168254}" type="presOf" srcId="{CE2395BF-5D0D-459F-AC33-74A8F5EDC611}" destId="{A313805E-DD83-41D8-99D5-3F3765EE0ADD}" srcOrd="1" destOrd="0" presId="urn:microsoft.com/office/officeart/2005/8/layout/radial1"/>
    <dgm:cxn modelId="{C5A8E6CA-E10E-48BC-B986-F921D8FC35EE}" type="presOf" srcId="{BF41A2F3-B001-43CE-8F55-31C845386DB7}" destId="{66F88568-94D7-4C27-BD22-4FA41FFC06D6}" srcOrd="0" destOrd="0" presId="urn:microsoft.com/office/officeart/2005/8/layout/radial1"/>
    <dgm:cxn modelId="{E67C24CD-1743-4CA0-BADD-C6307D8EC7C8}" type="presOf" srcId="{61E14D87-85C7-40E8-A04C-FA226C48AEF3}" destId="{EA60F7F6-F1EE-4982-A988-C43B646350C6}" srcOrd="0" destOrd="0" presId="urn:microsoft.com/office/officeart/2005/8/layout/radial1"/>
    <dgm:cxn modelId="{4E9A80D9-9E11-4B6F-8E91-D99A2E1EF448}" type="presOf" srcId="{B3833B33-07DB-4208-9F86-806A10224080}" destId="{24703F40-0626-4C17-8B5A-270E74A3C528}" srcOrd="0" destOrd="0" presId="urn:microsoft.com/office/officeart/2005/8/layout/radial1"/>
    <dgm:cxn modelId="{72FF46E6-5F22-41ED-BC64-8FB328FC6D12}" type="presOf" srcId="{2D3FA138-D174-4464-9D44-3621EC425C84}" destId="{BEB98C83-3F83-4A45-92AE-5D2F7B1869D8}" srcOrd="0" destOrd="0" presId="urn:microsoft.com/office/officeart/2005/8/layout/radial1"/>
    <dgm:cxn modelId="{FD7E01EA-1A6D-489D-8430-0F3F5D458B4A}" srcId="{2D3FA138-D174-4464-9D44-3621EC425C84}" destId="{E30C8B83-49DF-44DD-A47D-D7B1F3EB93B8}" srcOrd="0" destOrd="0" parTransId="{93B65117-D551-4114-B155-9DBE2DA9A384}" sibTransId="{266B9925-18D8-4F85-B7D6-281E5753C285}"/>
    <dgm:cxn modelId="{C48163F3-6D66-40CD-900E-B9B9737DDAC6}" srcId="{E30C8B83-49DF-44DD-A47D-D7B1F3EB93B8}" destId="{BF41A2F3-B001-43CE-8F55-31C845386DB7}" srcOrd="6" destOrd="0" parTransId="{61E14D87-85C7-40E8-A04C-FA226C48AEF3}" sibTransId="{EA349FF9-1F27-4C92-90D0-B0BBCBFB103B}"/>
    <dgm:cxn modelId="{E0D3F2F5-7416-4AD6-82BA-E2E35459A1D2}" type="presOf" srcId="{D22327FF-DBF1-4602-AB0C-FDA460F36AA0}" destId="{626C1AB8-2C64-4012-89F5-2940905E6506}" srcOrd="0" destOrd="0" presId="urn:microsoft.com/office/officeart/2005/8/layout/radial1"/>
    <dgm:cxn modelId="{293923F6-93D8-4BF3-BB61-295E1D66F2F4}" srcId="{E30C8B83-49DF-44DD-A47D-D7B1F3EB93B8}" destId="{94763A6B-2B56-4A90-A6CF-22EB20BD4DC1}" srcOrd="2" destOrd="0" parTransId="{514442BD-81A8-41C3-BDEC-18A9624247A9}" sibTransId="{2FB74D0F-E54D-4C58-A759-139C0F9857C5}"/>
    <dgm:cxn modelId="{6F6361F8-61E6-4ED4-8F7A-EB1345F7C698}" type="presOf" srcId="{12FFBBEA-40B4-498B-8EE2-132B50AA0E9F}" destId="{0C262A91-E0D9-4E9B-ABC0-189F84CCDCB1}" srcOrd="0" destOrd="0" presId="urn:microsoft.com/office/officeart/2005/8/layout/radial1"/>
    <dgm:cxn modelId="{5135204B-731F-4358-B576-56D39D3B5DA8}" type="presParOf" srcId="{BEB98C83-3F83-4A45-92AE-5D2F7B1869D8}" destId="{FC364BC7-0B3B-4BBB-B018-9B5DA3F2CA4C}" srcOrd="0" destOrd="0" presId="urn:microsoft.com/office/officeart/2005/8/layout/radial1"/>
    <dgm:cxn modelId="{DBBA4ECE-7606-4C3F-B02A-E4C16266DDE8}" type="presParOf" srcId="{BEB98C83-3F83-4A45-92AE-5D2F7B1869D8}" destId="{29EDA64A-43FB-4815-813E-3EAE03FDC408}" srcOrd="1" destOrd="0" presId="urn:microsoft.com/office/officeart/2005/8/layout/radial1"/>
    <dgm:cxn modelId="{D7B2E6F9-3BB5-4AD4-A329-FE42ADC69C59}" type="presParOf" srcId="{29EDA64A-43FB-4815-813E-3EAE03FDC408}" destId="{28CAD66A-7937-462A-A57D-2C4418B46C61}" srcOrd="0" destOrd="0" presId="urn:microsoft.com/office/officeart/2005/8/layout/radial1"/>
    <dgm:cxn modelId="{F229EAA0-36DF-40AD-A38B-700C3275987E}" type="presParOf" srcId="{BEB98C83-3F83-4A45-92AE-5D2F7B1869D8}" destId="{24703F40-0626-4C17-8B5A-270E74A3C528}" srcOrd="2" destOrd="0" presId="urn:microsoft.com/office/officeart/2005/8/layout/radial1"/>
    <dgm:cxn modelId="{486003AE-2570-45C2-A64B-88C06122F51C}" type="presParOf" srcId="{BEB98C83-3F83-4A45-92AE-5D2F7B1869D8}" destId="{0C262A91-E0D9-4E9B-ABC0-189F84CCDCB1}" srcOrd="3" destOrd="0" presId="urn:microsoft.com/office/officeart/2005/8/layout/radial1"/>
    <dgm:cxn modelId="{CF8BEF90-9363-47F8-A5FA-851DA7508880}" type="presParOf" srcId="{0C262A91-E0D9-4E9B-ABC0-189F84CCDCB1}" destId="{88991920-9444-4AEF-AC82-D379345250EF}" srcOrd="0" destOrd="0" presId="urn:microsoft.com/office/officeart/2005/8/layout/radial1"/>
    <dgm:cxn modelId="{771FA0CF-3C03-411A-BB5B-22CE23D6818F}" type="presParOf" srcId="{BEB98C83-3F83-4A45-92AE-5D2F7B1869D8}" destId="{147BFA62-D5B8-4C76-B4A2-D06C747041B3}" srcOrd="4" destOrd="0" presId="urn:microsoft.com/office/officeart/2005/8/layout/radial1"/>
    <dgm:cxn modelId="{AFCBA9B4-1CD9-4261-9CDD-58F79531766F}" type="presParOf" srcId="{BEB98C83-3F83-4A45-92AE-5D2F7B1869D8}" destId="{04071E2C-4F18-4ECB-91DA-7B9472BF866B}" srcOrd="5" destOrd="0" presId="urn:microsoft.com/office/officeart/2005/8/layout/radial1"/>
    <dgm:cxn modelId="{9771BB87-A4DF-4E6F-9782-8488FE125022}" type="presParOf" srcId="{04071E2C-4F18-4ECB-91DA-7B9472BF866B}" destId="{641E0C2B-5742-4888-A8BF-0A2E96601F6C}" srcOrd="0" destOrd="0" presId="urn:microsoft.com/office/officeart/2005/8/layout/radial1"/>
    <dgm:cxn modelId="{D0CF5E18-1822-4D86-8274-9115D053E0F9}" type="presParOf" srcId="{BEB98C83-3F83-4A45-92AE-5D2F7B1869D8}" destId="{CEE76E69-4097-4050-90D1-64ADB11D8142}" srcOrd="6" destOrd="0" presId="urn:microsoft.com/office/officeart/2005/8/layout/radial1"/>
    <dgm:cxn modelId="{5AF37300-4653-4323-9D94-71FA04513758}" type="presParOf" srcId="{BEB98C83-3F83-4A45-92AE-5D2F7B1869D8}" destId="{0832008B-00F1-4DE0-810A-169F867A295C}" srcOrd="7" destOrd="0" presId="urn:microsoft.com/office/officeart/2005/8/layout/radial1"/>
    <dgm:cxn modelId="{D293B917-6B71-44D2-AF88-31A341977EBA}" type="presParOf" srcId="{0832008B-00F1-4DE0-810A-169F867A295C}" destId="{C0029764-33DB-462C-AE03-0347A8F4EDAC}" srcOrd="0" destOrd="0" presId="urn:microsoft.com/office/officeart/2005/8/layout/radial1"/>
    <dgm:cxn modelId="{DC881587-94ED-443F-9A9B-DF27C7C0B26D}" type="presParOf" srcId="{BEB98C83-3F83-4A45-92AE-5D2F7B1869D8}" destId="{626C1AB8-2C64-4012-89F5-2940905E6506}" srcOrd="8" destOrd="0" presId="urn:microsoft.com/office/officeart/2005/8/layout/radial1"/>
    <dgm:cxn modelId="{0485486B-C400-4E9A-8276-DA73AF89F95C}" type="presParOf" srcId="{BEB98C83-3F83-4A45-92AE-5D2F7B1869D8}" destId="{24478DF2-0DF5-48EB-8EB0-525EC38705C4}" srcOrd="9" destOrd="0" presId="urn:microsoft.com/office/officeart/2005/8/layout/radial1"/>
    <dgm:cxn modelId="{729C7B81-428B-47D9-B69E-1F48743A6559}" type="presParOf" srcId="{24478DF2-0DF5-48EB-8EB0-525EC38705C4}" destId="{2327E518-9612-4DDD-80D3-C32DA45028A9}" srcOrd="0" destOrd="0" presId="urn:microsoft.com/office/officeart/2005/8/layout/radial1"/>
    <dgm:cxn modelId="{C9741CD7-5055-4188-8F0E-101951A36CCE}" type="presParOf" srcId="{BEB98C83-3F83-4A45-92AE-5D2F7B1869D8}" destId="{14927F92-CBE0-4D1A-A49B-BB5CC3FDE1FD}" srcOrd="10" destOrd="0" presId="urn:microsoft.com/office/officeart/2005/8/layout/radial1"/>
    <dgm:cxn modelId="{50B385F0-BDC9-40BD-8369-1FF70D3B5515}" type="presParOf" srcId="{BEB98C83-3F83-4A45-92AE-5D2F7B1869D8}" destId="{D0F46A75-8F32-4E6A-8E23-B657B89956EF}" srcOrd="11" destOrd="0" presId="urn:microsoft.com/office/officeart/2005/8/layout/radial1"/>
    <dgm:cxn modelId="{C9319789-3714-4B50-8B72-17947A781B23}" type="presParOf" srcId="{D0F46A75-8F32-4E6A-8E23-B657B89956EF}" destId="{A313805E-DD83-41D8-99D5-3F3765EE0ADD}" srcOrd="0" destOrd="0" presId="urn:microsoft.com/office/officeart/2005/8/layout/radial1"/>
    <dgm:cxn modelId="{60C7ACB6-CB00-461D-83C7-5253EA54D3BC}" type="presParOf" srcId="{BEB98C83-3F83-4A45-92AE-5D2F7B1869D8}" destId="{3AE3FD8D-FEAF-48FE-9BE4-7B7F4EB8D254}" srcOrd="12" destOrd="0" presId="urn:microsoft.com/office/officeart/2005/8/layout/radial1"/>
    <dgm:cxn modelId="{23AF5498-CB6F-498C-BBF9-220F1A780C3D}" type="presParOf" srcId="{BEB98C83-3F83-4A45-92AE-5D2F7B1869D8}" destId="{EA60F7F6-F1EE-4982-A988-C43B646350C6}" srcOrd="13" destOrd="0" presId="urn:microsoft.com/office/officeart/2005/8/layout/radial1"/>
    <dgm:cxn modelId="{DE447681-C7CC-4281-87FA-83D344E5C351}" type="presParOf" srcId="{EA60F7F6-F1EE-4982-A988-C43B646350C6}" destId="{2A62C032-D9C9-4245-8DF8-BB0D34E8944B}" srcOrd="0" destOrd="0" presId="urn:microsoft.com/office/officeart/2005/8/layout/radial1"/>
    <dgm:cxn modelId="{AD72F15B-6A91-4C72-950E-51CD25644D98}" type="presParOf" srcId="{BEB98C83-3F83-4A45-92AE-5D2F7B1869D8}" destId="{66F88568-94D7-4C27-BD22-4FA41FFC06D6}" srcOrd="14" destOrd="0" presId="urn:microsoft.com/office/officeart/2005/8/layout/radial1"/>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1.xml><?xml version="1.0" encoding="utf-8"?>
<dgm:dataModel xmlns:dgm="http://schemas.openxmlformats.org/drawingml/2006/diagram" xmlns:a="http://schemas.openxmlformats.org/drawingml/2006/main">
  <dgm:ptLst>
    <dgm:pt modelId="{56BAE51F-D2F9-40C5-9CC2-55EB427A0ED7}" type="doc">
      <dgm:prSet loTypeId="urn:microsoft.com/office/officeart/2009/3/layout/HorizontalOrganizationChart" loCatId="hierarchy" qsTypeId="urn:microsoft.com/office/officeart/2005/8/quickstyle/simple3" qsCatId="simple" csTypeId="urn:microsoft.com/office/officeart/2005/8/colors/colorful3" csCatId="colorful" phldr="1"/>
      <dgm:spPr/>
      <dgm:t>
        <a:bodyPr/>
        <a:lstStyle/>
        <a:p>
          <a:endParaRPr lang="zh-CN" altLang="en-US"/>
        </a:p>
      </dgm:t>
    </dgm:pt>
    <dgm:pt modelId="{DF664998-A50B-4D66-9FC4-06A4207B24AD}">
      <dgm:prSet phldrT="[文本]" custT="1"/>
      <dgm:spPr>
        <a:gradFill rotWithShape="0">
          <a:gsLst>
            <a:gs pos="0">
              <a:schemeClr val="accent2">
                <a:hueOff val="0"/>
                <a:satOff val="0"/>
                <a:lumOff val="0"/>
                <a:alphaOff val="0"/>
                <a:tint val="50000"/>
                <a:satMod val="300000"/>
              </a:schemeClr>
            </a:gs>
            <a:gs pos="35000">
              <a:schemeClr val="accent2">
                <a:hueOff val="0"/>
                <a:satOff val="0"/>
                <a:lumOff val="0"/>
                <a:alphaOff val="0"/>
                <a:tint val="37000"/>
                <a:satMod val="300000"/>
              </a:schemeClr>
            </a:gs>
            <a:gs pos="100000">
              <a:schemeClr val="accent2">
                <a:hueOff val="0"/>
                <a:satOff val="0"/>
                <a:lumOff val="0"/>
                <a:alphaOff val="0"/>
                <a:tint val="15000"/>
                <a:satMod val="350000"/>
              </a:schemeClr>
            </a:gs>
          </a:gsLst>
          <a:lin ang="16200000" scaled="1"/>
        </a:gradFill>
      </dgm:spPr>
      <dgm:t>
        <a:bodyPr/>
        <a:lstStyle/>
        <a:p>
          <a:r>
            <a:rPr lang="zh-CN" altLang="en-US" sz="1800" dirty="0"/>
            <a:t>现代服务</a:t>
          </a:r>
        </a:p>
      </dgm:t>
    </dgm:pt>
    <dgm:pt modelId="{6D8DA05F-5FC9-487A-B950-AE44A05290A7}" type="parTrans" cxnId="{17E69649-79D5-4400-B151-94F587C31B1C}">
      <dgm:prSet/>
      <dgm:spPr/>
      <dgm:t>
        <a:bodyPr/>
        <a:lstStyle/>
        <a:p>
          <a:endParaRPr lang="zh-CN" altLang="en-US"/>
        </a:p>
      </dgm:t>
    </dgm:pt>
    <dgm:pt modelId="{47444B7D-6A14-420D-8447-1F7D88DEE235}" type="sibTrans" cxnId="{17E69649-79D5-4400-B151-94F587C31B1C}">
      <dgm:prSet/>
      <dgm:spPr/>
      <dgm:t>
        <a:bodyPr/>
        <a:lstStyle/>
        <a:p>
          <a:endParaRPr lang="zh-CN" altLang="en-US"/>
        </a:p>
      </dgm:t>
    </dgm:pt>
    <dgm:pt modelId="{C632D289-BACE-4544-9479-79371E5FF90B}">
      <dgm:prSet phldrT="[文本]" custT="1"/>
      <dgm:spPr/>
      <dgm:t>
        <a:bodyPr/>
        <a:lstStyle/>
        <a:p>
          <a:r>
            <a:rPr lang="zh-CN" sz="1400" dirty="0"/>
            <a:t>其他现代服务</a:t>
          </a:r>
          <a:endParaRPr lang="zh-CN" altLang="en-US" sz="1400" dirty="0"/>
        </a:p>
      </dgm:t>
    </dgm:pt>
    <dgm:pt modelId="{048F10C7-2E4F-4FD2-88EF-91BA4A798782}" type="parTrans" cxnId="{8946D1DE-8CEF-4FEC-93EB-EE41277A0FF3}">
      <dgm:prSet/>
      <dgm:spPr/>
      <dgm:t>
        <a:bodyPr/>
        <a:lstStyle/>
        <a:p>
          <a:endParaRPr lang="zh-CN" altLang="en-US"/>
        </a:p>
      </dgm:t>
    </dgm:pt>
    <dgm:pt modelId="{EFE36EB1-4799-4FF0-8882-0D2B9B02F741}" type="sibTrans" cxnId="{8946D1DE-8CEF-4FEC-93EB-EE41277A0FF3}">
      <dgm:prSet/>
      <dgm:spPr/>
      <dgm:t>
        <a:bodyPr/>
        <a:lstStyle/>
        <a:p>
          <a:endParaRPr lang="zh-CN" altLang="en-US"/>
        </a:p>
      </dgm:t>
    </dgm:pt>
    <dgm:pt modelId="{4C1A0EB8-E9A2-4F4E-B011-2A68FDA11335}">
      <dgm:prSet phldrT="[文本]" custT="1"/>
      <dgm:spPr/>
      <dgm:t>
        <a:bodyPr/>
        <a:lstStyle/>
        <a:p>
          <a:r>
            <a:rPr lang="zh-CN" sz="1400" dirty="0"/>
            <a:t>研发和技术服务</a:t>
          </a:r>
          <a:endParaRPr lang="zh-CN" altLang="en-US" sz="1400" dirty="0"/>
        </a:p>
      </dgm:t>
    </dgm:pt>
    <dgm:pt modelId="{1742F7D9-2FF2-40BB-88EA-90148502CE45}" type="parTrans" cxnId="{66F8DB3F-EDC5-46D6-96FB-A3F7461761E4}">
      <dgm:prSet/>
      <dgm:spPr/>
      <dgm:t>
        <a:bodyPr/>
        <a:lstStyle/>
        <a:p>
          <a:endParaRPr lang="zh-CN" altLang="en-US"/>
        </a:p>
      </dgm:t>
    </dgm:pt>
    <dgm:pt modelId="{D24B1E16-7B16-4B2C-9663-C5272201CFA6}" type="sibTrans" cxnId="{66F8DB3F-EDC5-46D6-96FB-A3F7461761E4}">
      <dgm:prSet/>
      <dgm:spPr/>
      <dgm:t>
        <a:bodyPr/>
        <a:lstStyle/>
        <a:p>
          <a:endParaRPr lang="zh-CN" altLang="en-US"/>
        </a:p>
      </dgm:t>
    </dgm:pt>
    <dgm:pt modelId="{FC0F6CE6-FF28-48DE-A607-E408D055BEE6}">
      <dgm:prSet phldrT="[文本]" custT="1"/>
      <dgm:spPr/>
      <dgm:t>
        <a:bodyPr/>
        <a:lstStyle/>
        <a:p>
          <a:r>
            <a:rPr lang="zh-CN" sz="1400" dirty="0"/>
            <a:t>信息技术服务</a:t>
          </a:r>
          <a:endParaRPr lang="zh-CN" altLang="en-US" sz="1400" dirty="0"/>
        </a:p>
      </dgm:t>
    </dgm:pt>
    <dgm:pt modelId="{42C6677F-62BE-4DA5-B97F-74EEBE948710}" type="parTrans" cxnId="{B6D0317F-7AEB-43BD-A803-363118E8EBCA}">
      <dgm:prSet/>
      <dgm:spPr/>
      <dgm:t>
        <a:bodyPr/>
        <a:lstStyle/>
        <a:p>
          <a:endParaRPr lang="zh-CN" altLang="en-US"/>
        </a:p>
      </dgm:t>
    </dgm:pt>
    <dgm:pt modelId="{B5DB7C38-ED76-409D-A984-F5CDD027BD0B}" type="sibTrans" cxnId="{B6D0317F-7AEB-43BD-A803-363118E8EBCA}">
      <dgm:prSet/>
      <dgm:spPr/>
      <dgm:t>
        <a:bodyPr/>
        <a:lstStyle/>
        <a:p>
          <a:endParaRPr lang="zh-CN" altLang="en-US"/>
        </a:p>
      </dgm:t>
    </dgm:pt>
    <dgm:pt modelId="{051AB9F9-6725-44E1-ADA2-2D89965FBDD3}">
      <dgm:prSet phldrT="[文本]" custT="1"/>
      <dgm:spPr/>
      <dgm:t>
        <a:bodyPr/>
        <a:lstStyle/>
        <a:p>
          <a:r>
            <a:rPr lang="zh-CN" sz="1400" dirty="0"/>
            <a:t>文化创意服务</a:t>
          </a:r>
          <a:endParaRPr lang="zh-CN" altLang="en-US" sz="1400" dirty="0"/>
        </a:p>
      </dgm:t>
    </dgm:pt>
    <dgm:pt modelId="{BDD69660-A760-4512-B7C7-18244F48CA9A}" type="parTrans" cxnId="{14D87745-E81C-4EEA-BF2C-E227387002A8}">
      <dgm:prSet/>
      <dgm:spPr/>
      <dgm:t>
        <a:bodyPr/>
        <a:lstStyle/>
        <a:p>
          <a:endParaRPr lang="zh-CN" altLang="en-US"/>
        </a:p>
      </dgm:t>
    </dgm:pt>
    <dgm:pt modelId="{3B2DF776-A3CB-49E6-BFDD-93FAFE1D5C88}" type="sibTrans" cxnId="{14D87745-E81C-4EEA-BF2C-E227387002A8}">
      <dgm:prSet/>
      <dgm:spPr/>
      <dgm:t>
        <a:bodyPr/>
        <a:lstStyle/>
        <a:p>
          <a:endParaRPr lang="zh-CN" altLang="en-US"/>
        </a:p>
      </dgm:t>
    </dgm:pt>
    <dgm:pt modelId="{E5D56FF0-506C-4B01-A963-15C7436CFFF6}">
      <dgm:prSet phldrT="[文本]" custT="1"/>
      <dgm:spPr/>
      <dgm:t>
        <a:bodyPr/>
        <a:lstStyle/>
        <a:p>
          <a:r>
            <a:rPr lang="zh-CN" sz="1400" dirty="0"/>
            <a:t>物流辅助服务</a:t>
          </a:r>
          <a:endParaRPr lang="zh-CN" altLang="en-US" sz="1400" dirty="0"/>
        </a:p>
      </dgm:t>
    </dgm:pt>
    <dgm:pt modelId="{AE696E44-62DE-493E-B249-9308D2B0A4EA}" type="parTrans" cxnId="{3E4B37FA-628E-4B95-A654-C6FC1E9CD7D2}">
      <dgm:prSet/>
      <dgm:spPr/>
      <dgm:t>
        <a:bodyPr/>
        <a:lstStyle/>
        <a:p>
          <a:endParaRPr lang="zh-CN" altLang="en-US"/>
        </a:p>
      </dgm:t>
    </dgm:pt>
    <dgm:pt modelId="{3A60AF63-2E2A-4338-A772-EECA3AD64415}" type="sibTrans" cxnId="{3E4B37FA-628E-4B95-A654-C6FC1E9CD7D2}">
      <dgm:prSet/>
      <dgm:spPr/>
      <dgm:t>
        <a:bodyPr/>
        <a:lstStyle/>
        <a:p>
          <a:endParaRPr lang="zh-CN" altLang="en-US"/>
        </a:p>
      </dgm:t>
    </dgm:pt>
    <dgm:pt modelId="{AD2EE3DF-1F75-443A-A517-D9E178CBCB03}">
      <dgm:prSet phldrT="[文本]" custT="1"/>
      <dgm:spPr/>
      <dgm:t>
        <a:bodyPr/>
        <a:lstStyle/>
        <a:p>
          <a:r>
            <a:rPr lang="zh-CN" sz="1400" dirty="0"/>
            <a:t>租赁服务</a:t>
          </a:r>
          <a:endParaRPr lang="zh-CN" altLang="en-US" sz="1400" dirty="0"/>
        </a:p>
      </dgm:t>
    </dgm:pt>
    <dgm:pt modelId="{FCACD084-BA30-4B53-BD64-E36D2B208512}" type="parTrans" cxnId="{D36CF4FA-EB42-481C-AFA5-7F87FEBA83F9}">
      <dgm:prSet/>
      <dgm:spPr/>
      <dgm:t>
        <a:bodyPr/>
        <a:lstStyle/>
        <a:p>
          <a:endParaRPr lang="zh-CN" altLang="en-US"/>
        </a:p>
      </dgm:t>
    </dgm:pt>
    <dgm:pt modelId="{E6C62611-5DE4-46CB-8657-DB60601FFD6E}" type="sibTrans" cxnId="{D36CF4FA-EB42-481C-AFA5-7F87FEBA83F9}">
      <dgm:prSet/>
      <dgm:spPr/>
      <dgm:t>
        <a:bodyPr/>
        <a:lstStyle/>
        <a:p>
          <a:endParaRPr lang="zh-CN" altLang="en-US"/>
        </a:p>
      </dgm:t>
    </dgm:pt>
    <dgm:pt modelId="{DB9EFAD9-3604-40EB-BE16-8BEDE4514583}">
      <dgm:prSet phldrT="[文本]" custT="1"/>
      <dgm:spPr/>
      <dgm:t>
        <a:bodyPr/>
        <a:lstStyle/>
        <a:p>
          <a:r>
            <a:rPr lang="zh-CN" sz="1400" dirty="0"/>
            <a:t>鉴证咨询服务</a:t>
          </a:r>
          <a:endParaRPr lang="zh-CN" altLang="en-US" sz="1400" dirty="0"/>
        </a:p>
      </dgm:t>
    </dgm:pt>
    <dgm:pt modelId="{4E2AEFC2-EC63-4EDC-8BD9-C1FACC82E5B0}" type="parTrans" cxnId="{1BE1EF2C-0D0D-4FCA-8080-11A9C6C44537}">
      <dgm:prSet/>
      <dgm:spPr/>
      <dgm:t>
        <a:bodyPr/>
        <a:lstStyle/>
        <a:p>
          <a:endParaRPr lang="zh-CN" altLang="en-US"/>
        </a:p>
      </dgm:t>
    </dgm:pt>
    <dgm:pt modelId="{13C9EA77-8E36-418F-A67B-32D613E3801A}" type="sibTrans" cxnId="{1BE1EF2C-0D0D-4FCA-8080-11A9C6C44537}">
      <dgm:prSet/>
      <dgm:spPr/>
      <dgm:t>
        <a:bodyPr/>
        <a:lstStyle/>
        <a:p>
          <a:endParaRPr lang="zh-CN" altLang="en-US"/>
        </a:p>
      </dgm:t>
    </dgm:pt>
    <dgm:pt modelId="{91EED949-1433-4BE9-A0C1-0F8FB8C3FF4B}">
      <dgm:prSet phldrT="[文本]" custT="1"/>
      <dgm:spPr/>
      <dgm:t>
        <a:bodyPr/>
        <a:lstStyle/>
        <a:p>
          <a:r>
            <a:rPr lang="zh-CN" sz="1400" dirty="0"/>
            <a:t>广播影视服务</a:t>
          </a:r>
          <a:endParaRPr lang="zh-CN" altLang="en-US" sz="1400" dirty="0"/>
        </a:p>
      </dgm:t>
    </dgm:pt>
    <dgm:pt modelId="{F40A63E6-8FDC-482C-82E1-09E4E27498CA}" type="parTrans" cxnId="{07C8E8FC-E539-47FA-B322-28F1CED4F2F5}">
      <dgm:prSet/>
      <dgm:spPr/>
      <dgm:t>
        <a:bodyPr/>
        <a:lstStyle/>
        <a:p>
          <a:endParaRPr lang="zh-CN" altLang="en-US"/>
        </a:p>
      </dgm:t>
    </dgm:pt>
    <dgm:pt modelId="{1CC8E4C9-C8DD-4426-B75E-0B6B5CF719C3}" type="sibTrans" cxnId="{07C8E8FC-E539-47FA-B322-28F1CED4F2F5}">
      <dgm:prSet/>
      <dgm:spPr/>
      <dgm:t>
        <a:bodyPr/>
        <a:lstStyle/>
        <a:p>
          <a:endParaRPr lang="zh-CN" altLang="en-US"/>
        </a:p>
      </dgm:t>
    </dgm:pt>
    <dgm:pt modelId="{0F79B4AF-D630-4131-B0D1-3B72BA46D42E}">
      <dgm:prSet phldrT="[文本]" custT="1"/>
      <dgm:spPr/>
      <dgm:t>
        <a:bodyPr/>
        <a:lstStyle/>
        <a:p>
          <a:r>
            <a:rPr lang="zh-CN" sz="1400" dirty="0"/>
            <a:t>商务辅助服务</a:t>
          </a:r>
          <a:endParaRPr lang="zh-CN" altLang="en-US" sz="1400" dirty="0"/>
        </a:p>
      </dgm:t>
    </dgm:pt>
    <dgm:pt modelId="{539E70F3-E537-45F4-8285-37B754884110}" type="parTrans" cxnId="{E48816DE-FC7C-4FE0-99AF-1C41C1A121D6}">
      <dgm:prSet/>
      <dgm:spPr/>
      <dgm:t>
        <a:bodyPr/>
        <a:lstStyle/>
        <a:p>
          <a:endParaRPr lang="zh-CN" altLang="en-US"/>
        </a:p>
      </dgm:t>
    </dgm:pt>
    <dgm:pt modelId="{26D8AB15-8F10-4AF6-96AD-8D65246F0C59}" type="sibTrans" cxnId="{E48816DE-FC7C-4FE0-99AF-1C41C1A121D6}">
      <dgm:prSet/>
      <dgm:spPr/>
      <dgm:t>
        <a:bodyPr/>
        <a:lstStyle/>
        <a:p>
          <a:endParaRPr lang="zh-CN" altLang="en-US"/>
        </a:p>
      </dgm:t>
    </dgm:pt>
    <dgm:pt modelId="{52AD049A-2E2D-4D4B-B3ED-821122DDB7BC}" type="pres">
      <dgm:prSet presAssocID="{56BAE51F-D2F9-40C5-9CC2-55EB427A0ED7}" presName="hierChild1" presStyleCnt="0">
        <dgm:presLayoutVars>
          <dgm:orgChart val="1"/>
          <dgm:chPref val="1"/>
          <dgm:dir/>
          <dgm:animOne val="branch"/>
          <dgm:animLvl val="lvl"/>
          <dgm:resizeHandles/>
        </dgm:presLayoutVars>
      </dgm:prSet>
      <dgm:spPr/>
    </dgm:pt>
    <dgm:pt modelId="{1CFD36EB-F3E4-4057-8832-D488DD673E97}" type="pres">
      <dgm:prSet presAssocID="{DF664998-A50B-4D66-9FC4-06A4207B24AD}" presName="hierRoot1" presStyleCnt="0">
        <dgm:presLayoutVars>
          <dgm:hierBranch val="init"/>
        </dgm:presLayoutVars>
      </dgm:prSet>
      <dgm:spPr/>
    </dgm:pt>
    <dgm:pt modelId="{0A0C5701-677A-4E14-9B4F-8537F9517212}" type="pres">
      <dgm:prSet presAssocID="{DF664998-A50B-4D66-9FC4-06A4207B24AD}" presName="rootComposite1" presStyleCnt="0"/>
      <dgm:spPr/>
    </dgm:pt>
    <dgm:pt modelId="{E35ECCC4-1617-4F24-BF6C-203D5E637EEB}" type="pres">
      <dgm:prSet presAssocID="{DF664998-A50B-4D66-9FC4-06A4207B24AD}" presName="rootText1" presStyleLbl="node0" presStyleIdx="0" presStyleCnt="1" custScaleX="206054" custScaleY="667440" custLinFactNeighborX="-1196" custLinFactNeighborY="-3922">
        <dgm:presLayoutVars>
          <dgm:chPref val="3"/>
        </dgm:presLayoutVars>
      </dgm:prSet>
      <dgm:spPr>
        <a:prstGeom prst="star8">
          <a:avLst/>
        </a:prstGeom>
      </dgm:spPr>
    </dgm:pt>
    <dgm:pt modelId="{47A8FF94-21E4-4B18-AD46-38D32D55223D}" type="pres">
      <dgm:prSet presAssocID="{DF664998-A50B-4D66-9FC4-06A4207B24AD}" presName="rootConnector1" presStyleLbl="node1" presStyleIdx="0" presStyleCnt="0"/>
      <dgm:spPr/>
    </dgm:pt>
    <dgm:pt modelId="{7AB35B55-436F-488A-9E42-6A2B82571F39}" type="pres">
      <dgm:prSet presAssocID="{DF664998-A50B-4D66-9FC4-06A4207B24AD}" presName="hierChild2" presStyleCnt="0"/>
      <dgm:spPr/>
    </dgm:pt>
    <dgm:pt modelId="{2F3715FB-3105-4268-877E-461236299DD4}" type="pres">
      <dgm:prSet presAssocID="{1742F7D9-2FF2-40BB-88EA-90148502CE45}" presName="Name64" presStyleLbl="parChTrans1D2" presStyleIdx="0" presStyleCnt="9"/>
      <dgm:spPr/>
    </dgm:pt>
    <dgm:pt modelId="{D1A006E0-8475-45A0-9D3B-EFD58916552C}" type="pres">
      <dgm:prSet presAssocID="{4C1A0EB8-E9A2-4F4E-B011-2A68FDA11335}" presName="hierRoot2" presStyleCnt="0">
        <dgm:presLayoutVars>
          <dgm:hierBranch val="init"/>
        </dgm:presLayoutVars>
      </dgm:prSet>
      <dgm:spPr/>
    </dgm:pt>
    <dgm:pt modelId="{80F92D9E-06E1-4B14-A443-0E45FE38AA25}" type="pres">
      <dgm:prSet presAssocID="{4C1A0EB8-E9A2-4F4E-B011-2A68FDA11335}" presName="rootComposite" presStyleCnt="0"/>
      <dgm:spPr/>
    </dgm:pt>
    <dgm:pt modelId="{C71A4EBF-E8C0-497D-920A-EC87682521E0}" type="pres">
      <dgm:prSet presAssocID="{4C1A0EB8-E9A2-4F4E-B011-2A68FDA11335}" presName="rootText" presStyleLbl="node2" presStyleIdx="0" presStyleCnt="9" custScaleX="324551" custScaleY="119590">
        <dgm:presLayoutVars>
          <dgm:chPref val="3"/>
        </dgm:presLayoutVars>
      </dgm:prSet>
      <dgm:spPr/>
    </dgm:pt>
    <dgm:pt modelId="{E672F80B-D6FB-491C-A32D-71026D93EC12}" type="pres">
      <dgm:prSet presAssocID="{4C1A0EB8-E9A2-4F4E-B011-2A68FDA11335}" presName="rootConnector" presStyleLbl="node2" presStyleIdx="0" presStyleCnt="9"/>
      <dgm:spPr/>
    </dgm:pt>
    <dgm:pt modelId="{644B4D58-2BC9-45D1-A6B9-C387E89C2E72}" type="pres">
      <dgm:prSet presAssocID="{4C1A0EB8-E9A2-4F4E-B011-2A68FDA11335}" presName="hierChild4" presStyleCnt="0"/>
      <dgm:spPr/>
    </dgm:pt>
    <dgm:pt modelId="{AEC6EF1D-82A1-490A-BCB6-FB83F4C7EFC7}" type="pres">
      <dgm:prSet presAssocID="{4C1A0EB8-E9A2-4F4E-B011-2A68FDA11335}" presName="hierChild5" presStyleCnt="0"/>
      <dgm:spPr/>
    </dgm:pt>
    <dgm:pt modelId="{EA70BBE4-858B-4E32-AF9A-D730037C0ED5}" type="pres">
      <dgm:prSet presAssocID="{42C6677F-62BE-4DA5-B97F-74EEBE948710}" presName="Name64" presStyleLbl="parChTrans1D2" presStyleIdx="1" presStyleCnt="9"/>
      <dgm:spPr/>
    </dgm:pt>
    <dgm:pt modelId="{7443AAF2-069B-47C8-883E-340D5D535C57}" type="pres">
      <dgm:prSet presAssocID="{FC0F6CE6-FF28-48DE-A607-E408D055BEE6}" presName="hierRoot2" presStyleCnt="0">
        <dgm:presLayoutVars>
          <dgm:hierBranch val="init"/>
        </dgm:presLayoutVars>
      </dgm:prSet>
      <dgm:spPr/>
    </dgm:pt>
    <dgm:pt modelId="{21A661C0-A8FA-4D65-B8A2-252619415FE9}" type="pres">
      <dgm:prSet presAssocID="{FC0F6CE6-FF28-48DE-A607-E408D055BEE6}" presName="rootComposite" presStyleCnt="0"/>
      <dgm:spPr/>
    </dgm:pt>
    <dgm:pt modelId="{1D5FD6A9-8F3C-4457-ADF0-5F6ED324412C}" type="pres">
      <dgm:prSet presAssocID="{FC0F6CE6-FF28-48DE-A607-E408D055BEE6}" presName="rootText" presStyleLbl="node2" presStyleIdx="1" presStyleCnt="9" custScaleX="324551" custScaleY="119590">
        <dgm:presLayoutVars>
          <dgm:chPref val="3"/>
        </dgm:presLayoutVars>
      </dgm:prSet>
      <dgm:spPr/>
    </dgm:pt>
    <dgm:pt modelId="{70E7BBEF-CF6F-458B-9F95-B059810DB8F4}" type="pres">
      <dgm:prSet presAssocID="{FC0F6CE6-FF28-48DE-A607-E408D055BEE6}" presName="rootConnector" presStyleLbl="node2" presStyleIdx="1" presStyleCnt="9"/>
      <dgm:spPr/>
    </dgm:pt>
    <dgm:pt modelId="{8BD89B5F-FA26-4572-BEF3-A81456682AB2}" type="pres">
      <dgm:prSet presAssocID="{FC0F6CE6-FF28-48DE-A607-E408D055BEE6}" presName="hierChild4" presStyleCnt="0"/>
      <dgm:spPr/>
    </dgm:pt>
    <dgm:pt modelId="{0EE38036-A838-4CB1-A1C4-B5A81048E8C9}" type="pres">
      <dgm:prSet presAssocID="{FC0F6CE6-FF28-48DE-A607-E408D055BEE6}" presName="hierChild5" presStyleCnt="0"/>
      <dgm:spPr/>
    </dgm:pt>
    <dgm:pt modelId="{37489A3C-6A82-4338-899F-E0C4055C9E2C}" type="pres">
      <dgm:prSet presAssocID="{BDD69660-A760-4512-B7C7-18244F48CA9A}" presName="Name64" presStyleLbl="parChTrans1D2" presStyleIdx="2" presStyleCnt="9"/>
      <dgm:spPr/>
    </dgm:pt>
    <dgm:pt modelId="{4E2BC478-8F70-4773-B76E-C463B868BD05}" type="pres">
      <dgm:prSet presAssocID="{051AB9F9-6725-44E1-ADA2-2D89965FBDD3}" presName="hierRoot2" presStyleCnt="0">
        <dgm:presLayoutVars>
          <dgm:hierBranch val="init"/>
        </dgm:presLayoutVars>
      </dgm:prSet>
      <dgm:spPr/>
    </dgm:pt>
    <dgm:pt modelId="{8D4BA929-044C-4D62-AF36-A9B1ED84EC1B}" type="pres">
      <dgm:prSet presAssocID="{051AB9F9-6725-44E1-ADA2-2D89965FBDD3}" presName="rootComposite" presStyleCnt="0"/>
      <dgm:spPr/>
    </dgm:pt>
    <dgm:pt modelId="{42EB509A-40B0-48FE-89BA-0B158FF00E9F}" type="pres">
      <dgm:prSet presAssocID="{051AB9F9-6725-44E1-ADA2-2D89965FBDD3}" presName="rootText" presStyleLbl="node2" presStyleIdx="2" presStyleCnt="9" custScaleX="324551" custScaleY="119590">
        <dgm:presLayoutVars>
          <dgm:chPref val="3"/>
        </dgm:presLayoutVars>
      </dgm:prSet>
      <dgm:spPr/>
    </dgm:pt>
    <dgm:pt modelId="{B210E25F-257E-4FB7-A33A-6B399F7878A7}" type="pres">
      <dgm:prSet presAssocID="{051AB9F9-6725-44E1-ADA2-2D89965FBDD3}" presName="rootConnector" presStyleLbl="node2" presStyleIdx="2" presStyleCnt="9"/>
      <dgm:spPr/>
    </dgm:pt>
    <dgm:pt modelId="{0A31EFA8-72FB-4A36-B91E-E826EF7F3709}" type="pres">
      <dgm:prSet presAssocID="{051AB9F9-6725-44E1-ADA2-2D89965FBDD3}" presName="hierChild4" presStyleCnt="0"/>
      <dgm:spPr/>
    </dgm:pt>
    <dgm:pt modelId="{57551575-9B0F-4D10-8CFB-F236B99AEF7B}" type="pres">
      <dgm:prSet presAssocID="{051AB9F9-6725-44E1-ADA2-2D89965FBDD3}" presName="hierChild5" presStyleCnt="0"/>
      <dgm:spPr/>
    </dgm:pt>
    <dgm:pt modelId="{F46E3D3B-CC58-4570-AA3D-94AFF8F62EA7}" type="pres">
      <dgm:prSet presAssocID="{AE696E44-62DE-493E-B249-9308D2B0A4EA}" presName="Name64" presStyleLbl="parChTrans1D2" presStyleIdx="3" presStyleCnt="9"/>
      <dgm:spPr/>
    </dgm:pt>
    <dgm:pt modelId="{EBB253DA-2C22-442D-ACAE-B59279FB178A}" type="pres">
      <dgm:prSet presAssocID="{E5D56FF0-506C-4B01-A963-15C7436CFFF6}" presName="hierRoot2" presStyleCnt="0">
        <dgm:presLayoutVars>
          <dgm:hierBranch val="init"/>
        </dgm:presLayoutVars>
      </dgm:prSet>
      <dgm:spPr/>
    </dgm:pt>
    <dgm:pt modelId="{EA9FEFFC-67F0-4F42-B862-E8B175B72447}" type="pres">
      <dgm:prSet presAssocID="{E5D56FF0-506C-4B01-A963-15C7436CFFF6}" presName="rootComposite" presStyleCnt="0"/>
      <dgm:spPr/>
    </dgm:pt>
    <dgm:pt modelId="{1041D99B-1C87-4A4A-B342-5B7744C3B854}" type="pres">
      <dgm:prSet presAssocID="{E5D56FF0-506C-4B01-A963-15C7436CFFF6}" presName="rootText" presStyleLbl="node2" presStyleIdx="3" presStyleCnt="9" custScaleX="324551" custScaleY="119590">
        <dgm:presLayoutVars>
          <dgm:chPref val="3"/>
        </dgm:presLayoutVars>
      </dgm:prSet>
      <dgm:spPr/>
    </dgm:pt>
    <dgm:pt modelId="{4DE65F25-978B-4166-AF20-FD8073A4174C}" type="pres">
      <dgm:prSet presAssocID="{E5D56FF0-506C-4B01-A963-15C7436CFFF6}" presName="rootConnector" presStyleLbl="node2" presStyleIdx="3" presStyleCnt="9"/>
      <dgm:spPr/>
    </dgm:pt>
    <dgm:pt modelId="{C35C5592-B703-4873-BF33-44C7E9EB0E7F}" type="pres">
      <dgm:prSet presAssocID="{E5D56FF0-506C-4B01-A963-15C7436CFFF6}" presName="hierChild4" presStyleCnt="0"/>
      <dgm:spPr/>
    </dgm:pt>
    <dgm:pt modelId="{07A96081-1BB6-44BF-8032-6BEEAD0831B0}" type="pres">
      <dgm:prSet presAssocID="{E5D56FF0-506C-4B01-A963-15C7436CFFF6}" presName="hierChild5" presStyleCnt="0"/>
      <dgm:spPr/>
    </dgm:pt>
    <dgm:pt modelId="{D57D6134-4FD1-4061-B4C1-C23FE8A91557}" type="pres">
      <dgm:prSet presAssocID="{FCACD084-BA30-4B53-BD64-E36D2B208512}" presName="Name64" presStyleLbl="parChTrans1D2" presStyleIdx="4" presStyleCnt="9"/>
      <dgm:spPr/>
    </dgm:pt>
    <dgm:pt modelId="{901FAA57-0BE6-4C03-916C-E7D19D84BDE2}" type="pres">
      <dgm:prSet presAssocID="{AD2EE3DF-1F75-443A-A517-D9E178CBCB03}" presName="hierRoot2" presStyleCnt="0">
        <dgm:presLayoutVars>
          <dgm:hierBranch val="init"/>
        </dgm:presLayoutVars>
      </dgm:prSet>
      <dgm:spPr/>
    </dgm:pt>
    <dgm:pt modelId="{A37FA253-6D97-4C6F-8860-A473464DA367}" type="pres">
      <dgm:prSet presAssocID="{AD2EE3DF-1F75-443A-A517-D9E178CBCB03}" presName="rootComposite" presStyleCnt="0"/>
      <dgm:spPr/>
    </dgm:pt>
    <dgm:pt modelId="{541F97F4-AE0C-458F-9C98-37D6AC9F00C8}" type="pres">
      <dgm:prSet presAssocID="{AD2EE3DF-1F75-443A-A517-D9E178CBCB03}" presName="rootText" presStyleLbl="node2" presStyleIdx="4" presStyleCnt="9" custScaleX="324551" custScaleY="119590">
        <dgm:presLayoutVars>
          <dgm:chPref val="3"/>
        </dgm:presLayoutVars>
      </dgm:prSet>
      <dgm:spPr/>
    </dgm:pt>
    <dgm:pt modelId="{7F4BD992-FE0B-4295-BCE0-7864AA8A8209}" type="pres">
      <dgm:prSet presAssocID="{AD2EE3DF-1F75-443A-A517-D9E178CBCB03}" presName="rootConnector" presStyleLbl="node2" presStyleIdx="4" presStyleCnt="9"/>
      <dgm:spPr/>
    </dgm:pt>
    <dgm:pt modelId="{F3B43E32-CBCA-4C39-91FA-05BCFBE7E865}" type="pres">
      <dgm:prSet presAssocID="{AD2EE3DF-1F75-443A-A517-D9E178CBCB03}" presName="hierChild4" presStyleCnt="0"/>
      <dgm:spPr/>
    </dgm:pt>
    <dgm:pt modelId="{7A68F9F5-F18F-45CF-AFD2-D604E8087D7B}" type="pres">
      <dgm:prSet presAssocID="{AD2EE3DF-1F75-443A-A517-D9E178CBCB03}" presName="hierChild5" presStyleCnt="0"/>
      <dgm:spPr/>
    </dgm:pt>
    <dgm:pt modelId="{F63E2E65-F610-47D3-B6EE-0AD631E5A476}" type="pres">
      <dgm:prSet presAssocID="{4E2AEFC2-EC63-4EDC-8BD9-C1FACC82E5B0}" presName="Name64" presStyleLbl="parChTrans1D2" presStyleIdx="5" presStyleCnt="9"/>
      <dgm:spPr/>
    </dgm:pt>
    <dgm:pt modelId="{7041907B-3440-4AE9-A928-D34C9E2CB205}" type="pres">
      <dgm:prSet presAssocID="{DB9EFAD9-3604-40EB-BE16-8BEDE4514583}" presName="hierRoot2" presStyleCnt="0">
        <dgm:presLayoutVars>
          <dgm:hierBranch val="init"/>
        </dgm:presLayoutVars>
      </dgm:prSet>
      <dgm:spPr/>
    </dgm:pt>
    <dgm:pt modelId="{BBB2C06B-E18C-4508-95C5-52FA846DED3D}" type="pres">
      <dgm:prSet presAssocID="{DB9EFAD9-3604-40EB-BE16-8BEDE4514583}" presName="rootComposite" presStyleCnt="0"/>
      <dgm:spPr/>
    </dgm:pt>
    <dgm:pt modelId="{6D2608D8-B07E-4CD8-A604-A4B0DD61E724}" type="pres">
      <dgm:prSet presAssocID="{DB9EFAD9-3604-40EB-BE16-8BEDE4514583}" presName="rootText" presStyleLbl="node2" presStyleIdx="5" presStyleCnt="9" custScaleX="324551" custScaleY="119590">
        <dgm:presLayoutVars>
          <dgm:chPref val="3"/>
        </dgm:presLayoutVars>
      </dgm:prSet>
      <dgm:spPr/>
    </dgm:pt>
    <dgm:pt modelId="{AEF4B452-E564-4AC4-A914-02A29682C2C1}" type="pres">
      <dgm:prSet presAssocID="{DB9EFAD9-3604-40EB-BE16-8BEDE4514583}" presName="rootConnector" presStyleLbl="node2" presStyleIdx="5" presStyleCnt="9"/>
      <dgm:spPr/>
    </dgm:pt>
    <dgm:pt modelId="{02DF46A9-3C1E-4627-88A9-2A50B4434893}" type="pres">
      <dgm:prSet presAssocID="{DB9EFAD9-3604-40EB-BE16-8BEDE4514583}" presName="hierChild4" presStyleCnt="0"/>
      <dgm:spPr/>
    </dgm:pt>
    <dgm:pt modelId="{1924E0DE-7BEB-49BA-B5C2-E28E5890C90C}" type="pres">
      <dgm:prSet presAssocID="{DB9EFAD9-3604-40EB-BE16-8BEDE4514583}" presName="hierChild5" presStyleCnt="0"/>
      <dgm:spPr/>
    </dgm:pt>
    <dgm:pt modelId="{50D35F55-D05B-4E59-9554-BEBBD5B669BB}" type="pres">
      <dgm:prSet presAssocID="{F40A63E6-8FDC-482C-82E1-09E4E27498CA}" presName="Name64" presStyleLbl="parChTrans1D2" presStyleIdx="6" presStyleCnt="9"/>
      <dgm:spPr/>
    </dgm:pt>
    <dgm:pt modelId="{F0CEBD3A-9E55-48B9-936B-9D5B66D1CD0D}" type="pres">
      <dgm:prSet presAssocID="{91EED949-1433-4BE9-A0C1-0F8FB8C3FF4B}" presName="hierRoot2" presStyleCnt="0">
        <dgm:presLayoutVars>
          <dgm:hierBranch val="init"/>
        </dgm:presLayoutVars>
      </dgm:prSet>
      <dgm:spPr/>
    </dgm:pt>
    <dgm:pt modelId="{043F88DC-3801-4D74-A463-69FE2745C92D}" type="pres">
      <dgm:prSet presAssocID="{91EED949-1433-4BE9-A0C1-0F8FB8C3FF4B}" presName="rootComposite" presStyleCnt="0"/>
      <dgm:spPr/>
    </dgm:pt>
    <dgm:pt modelId="{0F75ADE1-129A-4BF0-9F95-B4681DDB34E6}" type="pres">
      <dgm:prSet presAssocID="{91EED949-1433-4BE9-A0C1-0F8FB8C3FF4B}" presName="rootText" presStyleLbl="node2" presStyleIdx="6" presStyleCnt="9" custScaleX="324551" custScaleY="119590">
        <dgm:presLayoutVars>
          <dgm:chPref val="3"/>
        </dgm:presLayoutVars>
      </dgm:prSet>
      <dgm:spPr/>
    </dgm:pt>
    <dgm:pt modelId="{9F9E629C-5F46-4D24-B2E6-C7C9A4FDF87B}" type="pres">
      <dgm:prSet presAssocID="{91EED949-1433-4BE9-A0C1-0F8FB8C3FF4B}" presName="rootConnector" presStyleLbl="node2" presStyleIdx="6" presStyleCnt="9"/>
      <dgm:spPr/>
    </dgm:pt>
    <dgm:pt modelId="{D41EE788-BE4C-49DA-8E2E-612B3B538601}" type="pres">
      <dgm:prSet presAssocID="{91EED949-1433-4BE9-A0C1-0F8FB8C3FF4B}" presName="hierChild4" presStyleCnt="0"/>
      <dgm:spPr/>
    </dgm:pt>
    <dgm:pt modelId="{42306F56-2F20-4140-98A6-5CAAA513FA72}" type="pres">
      <dgm:prSet presAssocID="{91EED949-1433-4BE9-A0C1-0F8FB8C3FF4B}" presName="hierChild5" presStyleCnt="0"/>
      <dgm:spPr/>
    </dgm:pt>
    <dgm:pt modelId="{75605976-6EA8-452D-A540-89F228293E9E}" type="pres">
      <dgm:prSet presAssocID="{539E70F3-E537-45F4-8285-37B754884110}" presName="Name64" presStyleLbl="parChTrans1D2" presStyleIdx="7" presStyleCnt="9"/>
      <dgm:spPr/>
    </dgm:pt>
    <dgm:pt modelId="{FFAD028C-ECD3-4CE7-86B1-723EDDE06C5A}" type="pres">
      <dgm:prSet presAssocID="{0F79B4AF-D630-4131-B0D1-3B72BA46D42E}" presName="hierRoot2" presStyleCnt="0">
        <dgm:presLayoutVars>
          <dgm:hierBranch val="init"/>
        </dgm:presLayoutVars>
      </dgm:prSet>
      <dgm:spPr/>
    </dgm:pt>
    <dgm:pt modelId="{E91DA569-B836-4D65-A09A-9DC0A6C18901}" type="pres">
      <dgm:prSet presAssocID="{0F79B4AF-D630-4131-B0D1-3B72BA46D42E}" presName="rootComposite" presStyleCnt="0"/>
      <dgm:spPr/>
    </dgm:pt>
    <dgm:pt modelId="{AE06957E-3AA6-4FB3-BCC0-D3EA964A5D21}" type="pres">
      <dgm:prSet presAssocID="{0F79B4AF-D630-4131-B0D1-3B72BA46D42E}" presName="rootText" presStyleLbl="node2" presStyleIdx="7" presStyleCnt="9" custScaleX="324551" custScaleY="119590">
        <dgm:presLayoutVars>
          <dgm:chPref val="3"/>
        </dgm:presLayoutVars>
      </dgm:prSet>
      <dgm:spPr/>
    </dgm:pt>
    <dgm:pt modelId="{FE5202C3-FA6B-49E7-A86F-FABE45948290}" type="pres">
      <dgm:prSet presAssocID="{0F79B4AF-D630-4131-B0D1-3B72BA46D42E}" presName="rootConnector" presStyleLbl="node2" presStyleIdx="7" presStyleCnt="9"/>
      <dgm:spPr/>
    </dgm:pt>
    <dgm:pt modelId="{66700857-3EFA-467F-902C-C912720DB0D0}" type="pres">
      <dgm:prSet presAssocID="{0F79B4AF-D630-4131-B0D1-3B72BA46D42E}" presName="hierChild4" presStyleCnt="0"/>
      <dgm:spPr/>
    </dgm:pt>
    <dgm:pt modelId="{00F04ADE-EA02-44BF-AB82-4BF480F5B686}" type="pres">
      <dgm:prSet presAssocID="{0F79B4AF-D630-4131-B0D1-3B72BA46D42E}" presName="hierChild5" presStyleCnt="0"/>
      <dgm:spPr/>
    </dgm:pt>
    <dgm:pt modelId="{DD0295B9-F013-44A0-A428-E7398E307551}" type="pres">
      <dgm:prSet presAssocID="{048F10C7-2E4F-4FD2-88EF-91BA4A798782}" presName="Name64" presStyleLbl="parChTrans1D2" presStyleIdx="8" presStyleCnt="9"/>
      <dgm:spPr/>
    </dgm:pt>
    <dgm:pt modelId="{DF4EDBE1-326D-4D03-B952-C426BD1C42EC}" type="pres">
      <dgm:prSet presAssocID="{C632D289-BACE-4544-9479-79371E5FF90B}" presName="hierRoot2" presStyleCnt="0">
        <dgm:presLayoutVars>
          <dgm:hierBranch val="init"/>
        </dgm:presLayoutVars>
      </dgm:prSet>
      <dgm:spPr/>
    </dgm:pt>
    <dgm:pt modelId="{FE1A1457-F0B3-4B75-9BAC-1BA424995131}" type="pres">
      <dgm:prSet presAssocID="{C632D289-BACE-4544-9479-79371E5FF90B}" presName="rootComposite" presStyleCnt="0"/>
      <dgm:spPr/>
    </dgm:pt>
    <dgm:pt modelId="{CE2BAA19-57AA-4EAE-8F1A-E22CAACB1E62}" type="pres">
      <dgm:prSet presAssocID="{C632D289-BACE-4544-9479-79371E5FF90B}" presName="rootText" presStyleLbl="node2" presStyleIdx="8" presStyleCnt="9" custScaleX="324551" custScaleY="119590">
        <dgm:presLayoutVars>
          <dgm:chPref val="3"/>
        </dgm:presLayoutVars>
      </dgm:prSet>
      <dgm:spPr/>
    </dgm:pt>
    <dgm:pt modelId="{4D11C220-2352-44EC-843F-F6EF19C7F1EF}" type="pres">
      <dgm:prSet presAssocID="{C632D289-BACE-4544-9479-79371E5FF90B}" presName="rootConnector" presStyleLbl="node2" presStyleIdx="8" presStyleCnt="9"/>
      <dgm:spPr/>
    </dgm:pt>
    <dgm:pt modelId="{11A47F88-43A2-4C4B-8574-DE15B75FA6C7}" type="pres">
      <dgm:prSet presAssocID="{C632D289-BACE-4544-9479-79371E5FF90B}" presName="hierChild4" presStyleCnt="0"/>
      <dgm:spPr/>
    </dgm:pt>
    <dgm:pt modelId="{7922712F-BEA0-4B56-A7BB-B7E8CDFD4A03}" type="pres">
      <dgm:prSet presAssocID="{C632D289-BACE-4544-9479-79371E5FF90B}" presName="hierChild5" presStyleCnt="0"/>
      <dgm:spPr/>
    </dgm:pt>
    <dgm:pt modelId="{532BC84D-E99C-417E-9887-D7477F230156}" type="pres">
      <dgm:prSet presAssocID="{DF664998-A50B-4D66-9FC4-06A4207B24AD}" presName="hierChild3" presStyleCnt="0"/>
      <dgm:spPr/>
    </dgm:pt>
  </dgm:ptLst>
  <dgm:cxnLst>
    <dgm:cxn modelId="{6623CE05-1E25-4CF4-9E0A-DDDA3BB42B7E}" type="presOf" srcId="{DF664998-A50B-4D66-9FC4-06A4207B24AD}" destId="{E35ECCC4-1617-4F24-BF6C-203D5E637EEB}" srcOrd="0" destOrd="0" presId="urn:microsoft.com/office/officeart/2009/3/layout/HorizontalOrganizationChart"/>
    <dgm:cxn modelId="{70D0AE06-5225-447C-878F-B151722645ED}" type="presOf" srcId="{DB9EFAD9-3604-40EB-BE16-8BEDE4514583}" destId="{AEF4B452-E564-4AC4-A914-02A29682C2C1}" srcOrd="1" destOrd="0" presId="urn:microsoft.com/office/officeart/2009/3/layout/HorizontalOrganizationChart"/>
    <dgm:cxn modelId="{CFC4370F-A026-4C39-8149-74DFF844F897}" type="presOf" srcId="{C632D289-BACE-4544-9479-79371E5FF90B}" destId="{4D11C220-2352-44EC-843F-F6EF19C7F1EF}" srcOrd="1" destOrd="0" presId="urn:microsoft.com/office/officeart/2009/3/layout/HorizontalOrganizationChart"/>
    <dgm:cxn modelId="{00C17012-FC90-4EDC-8DB8-EAD1B3CB81DE}" type="presOf" srcId="{AD2EE3DF-1F75-443A-A517-D9E178CBCB03}" destId="{7F4BD992-FE0B-4295-BCE0-7864AA8A8209}" srcOrd="1" destOrd="0" presId="urn:microsoft.com/office/officeart/2009/3/layout/HorizontalOrganizationChart"/>
    <dgm:cxn modelId="{98D79112-EFC0-4131-B423-9A2AF09B5051}" type="presOf" srcId="{051AB9F9-6725-44E1-ADA2-2D89965FBDD3}" destId="{42EB509A-40B0-48FE-89BA-0B158FF00E9F}" srcOrd="0" destOrd="0" presId="urn:microsoft.com/office/officeart/2009/3/layout/HorizontalOrganizationChart"/>
    <dgm:cxn modelId="{CBF46324-D928-492B-A32D-F2B86B0DE864}" type="presOf" srcId="{0F79B4AF-D630-4131-B0D1-3B72BA46D42E}" destId="{AE06957E-3AA6-4FB3-BCC0-D3EA964A5D21}" srcOrd="0" destOrd="0" presId="urn:microsoft.com/office/officeart/2009/3/layout/HorizontalOrganizationChart"/>
    <dgm:cxn modelId="{38B0E529-856B-4D2F-A262-1D1660F88F2D}" type="presOf" srcId="{4E2AEFC2-EC63-4EDC-8BD9-C1FACC82E5B0}" destId="{F63E2E65-F610-47D3-B6EE-0AD631E5A476}" srcOrd="0" destOrd="0" presId="urn:microsoft.com/office/officeart/2009/3/layout/HorizontalOrganizationChart"/>
    <dgm:cxn modelId="{1BE1EF2C-0D0D-4FCA-8080-11A9C6C44537}" srcId="{DF664998-A50B-4D66-9FC4-06A4207B24AD}" destId="{DB9EFAD9-3604-40EB-BE16-8BEDE4514583}" srcOrd="5" destOrd="0" parTransId="{4E2AEFC2-EC63-4EDC-8BD9-C1FACC82E5B0}" sibTransId="{13C9EA77-8E36-418F-A67B-32D613E3801A}"/>
    <dgm:cxn modelId="{B98BB539-F37E-44EB-AF28-91810F008B1E}" type="presOf" srcId="{91EED949-1433-4BE9-A0C1-0F8FB8C3FF4B}" destId="{9F9E629C-5F46-4D24-B2E6-C7C9A4FDF87B}" srcOrd="1" destOrd="0" presId="urn:microsoft.com/office/officeart/2009/3/layout/HorizontalOrganizationChart"/>
    <dgm:cxn modelId="{66F8DB3F-EDC5-46D6-96FB-A3F7461761E4}" srcId="{DF664998-A50B-4D66-9FC4-06A4207B24AD}" destId="{4C1A0EB8-E9A2-4F4E-B011-2A68FDA11335}" srcOrd="0" destOrd="0" parTransId="{1742F7D9-2FF2-40BB-88EA-90148502CE45}" sibTransId="{D24B1E16-7B16-4B2C-9663-C5272201CFA6}"/>
    <dgm:cxn modelId="{27F17142-2278-46B5-B9D8-8C87E3E5A6DE}" type="presOf" srcId="{BDD69660-A760-4512-B7C7-18244F48CA9A}" destId="{37489A3C-6A82-4338-899F-E0C4055C9E2C}" srcOrd="0" destOrd="0" presId="urn:microsoft.com/office/officeart/2009/3/layout/HorizontalOrganizationChart"/>
    <dgm:cxn modelId="{14D87745-E81C-4EEA-BF2C-E227387002A8}" srcId="{DF664998-A50B-4D66-9FC4-06A4207B24AD}" destId="{051AB9F9-6725-44E1-ADA2-2D89965FBDD3}" srcOrd="2" destOrd="0" parTransId="{BDD69660-A760-4512-B7C7-18244F48CA9A}" sibTransId="{3B2DF776-A3CB-49E6-BFDD-93FAFE1D5C88}"/>
    <dgm:cxn modelId="{17E69649-79D5-4400-B151-94F587C31B1C}" srcId="{56BAE51F-D2F9-40C5-9CC2-55EB427A0ED7}" destId="{DF664998-A50B-4D66-9FC4-06A4207B24AD}" srcOrd="0" destOrd="0" parTransId="{6D8DA05F-5FC9-487A-B950-AE44A05290A7}" sibTransId="{47444B7D-6A14-420D-8447-1F7D88DEE235}"/>
    <dgm:cxn modelId="{5939296A-7646-4E79-B9CB-37DAE36618EB}" type="presOf" srcId="{539E70F3-E537-45F4-8285-37B754884110}" destId="{75605976-6EA8-452D-A540-89F228293E9E}" srcOrd="0" destOrd="0" presId="urn:microsoft.com/office/officeart/2009/3/layout/HorizontalOrganizationChart"/>
    <dgm:cxn modelId="{F7D23854-B26A-4FD2-8EB1-32D30966D869}" type="presOf" srcId="{E5D56FF0-506C-4B01-A963-15C7436CFFF6}" destId="{4DE65F25-978B-4166-AF20-FD8073A4174C}" srcOrd="1" destOrd="0" presId="urn:microsoft.com/office/officeart/2009/3/layout/HorizontalOrganizationChart"/>
    <dgm:cxn modelId="{CDA63A54-9711-4F80-AA1A-7DEEE4212B95}" type="presOf" srcId="{C632D289-BACE-4544-9479-79371E5FF90B}" destId="{CE2BAA19-57AA-4EAE-8F1A-E22CAACB1E62}" srcOrd="0" destOrd="0" presId="urn:microsoft.com/office/officeart/2009/3/layout/HorizontalOrganizationChart"/>
    <dgm:cxn modelId="{F8267C75-52AB-4398-BFD3-E9E0E6E78163}" type="presOf" srcId="{AE696E44-62DE-493E-B249-9308D2B0A4EA}" destId="{F46E3D3B-CC58-4570-AA3D-94AFF8F62EA7}" srcOrd="0" destOrd="0" presId="urn:microsoft.com/office/officeart/2009/3/layout/HorizontalOrganizationChart"/>
    <dgm:cxn modelId="{1A32067A-D642-4C1A-8CF3-6E1FD4921FE7}" type="presOf" srcId="{1742F7D9-2FF2-40BB-88EA-90148502CE45}" destId="{2F3715FB-3105-4268-877E-461236299DD4}" srcOrd="0" destOrd="0" presId="urn:microsoft.com/office/officeart/2009/3/layout/HorizontalOrganizationChart"/>
    <dgm:cxn modelId="{8F5C767D-CA75-405A-BBB1-A6E0B4EAC14D}" type="presOf" srcId="{E5D56FF0-506C-4B01-A963-15C7436CFFF6}" destId="{1041D99B-1C87-4A4A-B342-5B7744C3B854}" srcOrd="0" destOrd="0" presId="urn:microsoft.com/office/officeart/2009/3/layout/HorizontalOrganizationChart"/>
    <dgm:cxn modelId="{B6D0317F-7AEB-43BD-A803-363118E8EBCA}" srcId="{DF664998-A50B-4D66-9FC4-06A4207B24AD}" destId="{FC0F6CE6-FF28-48DE-A607-E408D055BEE6}" srcOrd="1" destOrd="0" parTransId="{42C6677F-62BE-4DA5-B97F-74EEBE948710}" sibTransId="{B5DB7C38-ED76-409D-A984-F5CDD027BD0B}"/>
    <dgm:cxn modelId="{F9FDB68B-0A99-440C-8DB4-571826BC6E43}" type="presOf" srcId="{FC0F6CE6-FF28-48DE-A607-E408D055BEE6}" destId="{70E7BBEF-CF6F-458B-9F95-B059810DB8F4}" srcOrd="1" destOrd="0" presId="urn:microsoft.com/office/officeart/2009/3/layout/HorizontalOrganizationChart"/>
    <dgm:cxn modelId="{0E3F058E-F74D-4CE4-B859-F3714CA180A0}" type="presOf" srcId="{DB9EFAD9-3604-40EB-BE16-8BEDE4514583}" destId="{6D2608D8-B07E-4CD8-A604-A4B0DD61E724}" srcOrd="0" destOrd="0" presId="urn:microsoft.com/office/officeart/2009/3/layout/HorizontalOrganizationChart"/>
    <dgm:cxn modelId="{C3037290-8308-4F61-BE02-D34BA383EAF7}" type="presOf" srcId="{051AB9F9-6725-44E1-ADA2-2D89965FBDD3}" destId="{B210E25F-257E-4FB7-A33A-6B399F7878A7}" srcOrd="1" destOrd="0" presId="urn:microsoft.com/office/officeart/2009/3/layout/HorizontalOrganizationChart"/>
    <dgm:cxn modelId="{1E56D793-6124-4CC6-B053-2B855E34C5C1}" type="presOf" srcId="{DF664998-A50B-4D66-9FC4-06A4207B24AD}" destId="{47A8FF94-21E4-4B18-AD46-38D32D55223D}" srcOrd="1" destOrd="0" presId="urn:microsoft.com/office/officeart/2009/3/layout/HorizontalOrganizationChart"/>
    <dgm:cxn modelId="{A533029B-5353-4F76-B992-2DCEC668BD9F}" type="presOf" srcId="{0F79B4AF-D630-4131-B0D1-3B72BA46D42E}" destId="{FE5202C3-FA6B-49E7-A86F-FABE45948290}" srcOrd="1" destOrd="0" presId="urn:microsoft.com/office/officeart/2009/3/layout/HorizontalOrganizationChart"/>
    <dgm:cxn modelId="{F8407CA7-914B-45A6-89CC-7D05D2181384}" type="presOf" srcId="{AD2EE3DF-1F75-443A-A517-D9E178CBCB03}" destId="{541F97F4-AE0C-458F-9C98-37D6AC9F00C8}" srcOrd="0" destOrd="0" presId="urn:microsoft.com/office/officeart/2009/3/layout/HorizontalOrganizationChart"/>
    <dgm:cxn modelId="{017460B7-274E-415D-8AB6-CDB5AF4BCC8D}" type="presOf" srcId="{56BAE51F-D2F9-40C5-9CC2-55EB427A0ED7}" destId="{52AD049A-2E2D-4D4B-B3ED-821122DDB7BC}" srcOrd="0" destOrd="0" presId="urn:microsoft.com/office/officeart/2009/3/layout/HorizontalOrganizationChart"/>
    <dgm:cxn modelId="{9E1532BB-CBEB-4653-9F0C-101B405FA880}" type="presOf" srcId="{91EED949-1433-4BE9-A0C1-0F8FB8C3FF4B}" destId="{0F75ADE1-129A-4BF0-9F95-B4681DDB34E6}" srcOrd="0" destOrd="0" presId="urn:microsoft.com/office/officeart/2009/3/layout/HorizontalOrganizationChart"/>
    <dgm:cxn modelId="{556BBFC0-F42B-4ABD-B1DE-0131D5085B4B}" type="presOf" srcId="{4C1A0EB8-E9A2-4F4E-B011-2A68FDA11335}" destId="{C71A4EBF-E8C0-497D-920A-EC87682521E0}" srcOrd="0" destOrd="0" presId="urn:microsoft.com/office/officeart/2009/3/layout/HorizontalOrganizationChart"/>
    <dgm:cxn modelId="{4319FACF-3C5B-4327-A0FA-CD4B4BEFD5DF}" type="presOf" srcId="{4C1A0EB8-E9A2-4F4E-B011-2A68FDA11335}" destId="{E672F80B-D6FB-491C-A32D-71026D93EC12}" srcOrd="1" destOrd="0" presId="urn:microsoft.com/office/officeart/2009/3/layout/HorizontalOrganizationChart"/>
    <dgm:cxn modelId="{F28CC3D6-EABE-4C5E-80B8-19127D98ED1E}" type="presOf" srcId="{42C6677F-62BE-4DA5-B97F-74EEBE948710}" destId="{EA70BBE4-858B-4E32-AF9A-D730037C0ED5}" srcOrd="0" destOrd="0" presId="urn:microsoft.com/office/officeart/2009/3/layout/HorizontalOrganizationChart"/>
    <dgm:cxn modelId="{E48816DE-FC7C-4FE0-99AF-1C41C1A121D6}" srcId="{DF664998-A50B-4D66-9FC4-06A4207B24AD}" destId="{0F79B4AF-D630-4131-B0D1-3B72BA46D42E}" srcOrd="7" destOrd="0" parTransId="{539E70F3-E537-45F4-8285-37B754884110}" sibTransId="{26D8AB15-8F10-4AF6-96AD-8D65246F0C59}"/>
    <dgm:cxn modelId="{8946D1DE-8CEF-4FEC-93EB-EE41277A0FF3}" srcId="{DF664998-A50B-4D66-9FC4-06A4207B24AD}" destId="{C632D289-BACE-4544-9479-79371E5FF90B}" srcOrd="8" destOrd="0" parTransId="{048F10C7-2E4F-4FD2-88EF-91BA4A798782}" sibTransId="{EFE36EB1-4799-4FF0-8882-0D2B9B02F741}"/>
    <dgm:cxn modelId="{A7A173E1-616A-4844-BBD0-862E56051D83}" type="presOf" srcId="{FCACD084-BA30-4B53-BD64-E36D2B208512}" destId="{D57D6134-4FD1-4061-B4C1-C23FE8A91557}" srcOrd="0" destOrd="0" presId="urn:microsoft.com/office/officeart/2009/3/layout/HorizontalOrganizationChart"/>
    <dgm:cxn modelId="{DFED9EEB-0A70-4EEB-B1E9-142961A07108}" type="presOf" srcId="{F40A63E6-8FDC-482C-82E1-09E4E27498CA}" destId="{50D35F55-D05B-4E59-9554-BEBBD5B669BB}" srcOrd="0" destOrd="0" presId="urn:microsoft.com/office/officeart/2009/3/layout/HorizontalOrganizationChart"/>
    <dgm:cxn modelId="{535EBFF6-18FA-442A-BD49-B6C35EF5478D}" type="presOf" srcId="{048F10C7-2E4F-4FD2-88EF-91BA4A798782}" destId="{DD0295B9-F013-44A0-A428-E7398E307551}" srcOrd="0" destOrd="0" presId="urn:microsoft.com/office/officeart/2009/3/layout/HorizontalOrganizationChart"/>
    <dgm:cxn modelId="{1BC406FA-64CD-441E-B7F8-D8A366193D5F}" type="presOf" srcId="{FC0F6CE6-FF28-48DE-A607-E408D055BEE6}" destId="{1D5FD6A9-8F3C-4457-ADF0-5F6ED324412C}" srcOrd="0" destOrd="0" presId="urn:microsoft.com/office/officeart/2009/3/layout/HorizontalOrganizationChart"/>
    <dgm:cxn modelId="{3E4B37FA-628E-4B95-A654-C6FC1E9CD7D2}" srcId="{DF664998-A50B-4D66-9FC4-06A4207B24AD}" destId="{E5D56FF0-506C-4B01-A963-15C7436CFFF6}" srcOrd="3" destOrd="0" parTransId="{AE696E44-62DE-493E-B249-9308D2B0A4EA}" sibTransId="{3A60AF63-2E2A-4338-A772-EECA3AD64415}"/>
    <dgm:cxn modelId="{D36CF4FA-EB42-481C-AFA5-7F87FEBA83F9}" srcId="{DF664998-A50B-4D66-9FC4-06A4207B24AD}" destId="{AD2EE3DF-1F75-443A-A517-D9E178CBCB03}" srcOrd="4" destOrd="0" parTransId="{FCACD084-BA30-4B53-BD64-E36D2B208512}" sibTransId="{E6C62611-5DE4-46CB-8657-DB60601FFD6E}"/>
    <dgm:cxn modelId="{07C8E8FC-E539-47FA-B322-28F1CED4F2F5}" srcId="{DF664998-A50B-4D66-9FC4-06A4207B24AD}" destId="{91EED949-1433-4BE9-A0C1-0F8FB8C3FF4B}" srcOrd="6" destOrd="0" parTransId="{F40A63E6-8FDC-482C-82E1-09E4E27498CA}" sibTransId="{1CC8E4C9-C8DD-4426-B75E-0B6B5CF719C3}"/>
    <dgm:cxn modelId="{034B1DE3-0DE1-46CB-B509-E91A6197A947}" type="presParOf" srcId="{52AD049A-2E2D-4D4B-B3ED-821122DDB7BC}" destId="{1CFD36EB-F3E4-4057-8832-D488DD673E97}" srcOrd="0" destOrd="0" presId="urn:microsoft.com/office/officeart/2009/3/layout/HorizontalOrganizationChart"/>
    <dgm:cxn modelId="{82C0A59E-87AD-487F-A4F9-43EAAE2B946A}" type="presParOf" srcId="{1CFD36EB-F3E4-4057-8832-D488DD673E97}" destId="{0A0C5701-677A-4E14-9B4F-8537F9517212}" srcOrd="0" destOrd="0" presId="urn:microsoft.com/office/officeart/2009/3/layout/HorizontalOrganizationChart"/>
    <dgm:cxn modelId="{2A44CA90-14FC-40A2-A7BE-7E2C49720E1D}" type="presParOf" srcId="{0A0C5701-677A-4E14-9B4F-8537F9517212}" destId="{E35ECCC4-1617-4F24-BF6C-203D5E637EEB}" srcOrd="0" destOrd="0" presId="urn:microsoft.com/office/officeart/2009/3/layout/HorizontalOrganizationChart"/>
    <dgm:cxn modelId="{570DE439-A7BA-4BA3-811F-7E0337A87B3D}" type="presParOf" srcId="{0A0C5701-677A-4E14-9B4F-8537F9517212}" destId="{47A8FF94-21E4-4B18-AD46-38D32D55223D}" srcOrd="1" destOrd="0" presId="urn:microsoft.com/office/officeart/2009/3/layout/HorizontalOrganizationChart"/>
    <dgm:cxn modelId="{9B2F0174-59B9-42B2-B27F-B136C5390032}" type="presParOf" srcId="{1CFD36EB-F3E4-4057-8832-D488DD673E97}" destId="{7AB35B55-436F-488A-9E42-6A2B82571F39}" srcOrd="1" destOrd="0" presId="urn:microsoft.com/office/officeart/2009/3/layout/HorizontalOrganizationChart"/>
    <dgm:cxn modelId="{0065AB02-84B3-4C30-8CCD-5DD758F5F7EC}" type="presParOf" srcId="{7AB35B55-436F-488A-9E42-6A2B82571F39}" destId="{2F3715FB-3105-4268-877E-461236299DD4}" srcOrd="0" destOrd="0" presId="urn:microsoft.com/office/officeart/2009/3/layout/HorizontalOrganizationChart"/>
    <dgm:cxn modelId="{3CE72801-75FA-42EF-9F0B-D5DA779C95C4}" type="presParOf" srcId="{7AB35B55-436F-488A-9E42-6A2B82571F39}" destId="{D1A006E0-8475-45A0-9D3B-EFD58916552C}" srcOrd="1" destOrd="0" presId="urn:microsoft.com/office/officeart/2009/3/layout/HorizontalOrganizationChart"/>
    <dgm:cxn modelId="{996298BC-592A-4C44-B5C9-00574526A807}" type="presParOf" srcId="{D1A006E0-8475-45A0-9D3B-EFD58916552C}" destId="{80F92D9E-06E1-4B14-A443-0E45FE38AA25}" srcOrd="0" destOrd="0" presId="urn:microsoft.com/office/officeart/2009/3/layout/HorizontalOrganizationChart"/>
    <dgm:cxn modelId="{4539B25B-FF0A-4DE2-BD78-5EE281015381}" type="presParOf" srcId="{80F92D9E-06E1-4B14-A443-0E45FE38AA25}" destId="{C71A4EBF-E8C0-497D-920A-EC87682521E0}" srcOrd="0" destOrd="0" presId="urn:microsoft.com/office/officeart/2009/3/layout/HorizontalOrganizationChart"/>
    <dgm:cxn modelId="{6DCC798F-046B-4398-9259-18455BF9D84E}" type="presParOf" srcId="{80F92D9E-06E1-4B14-A443-0E45FE38AA25}" destId="{E672F80B-D6FB-491C-A32D-71026D93EC12}" srcOrd="1" destOrd="0" presId="urn:microsoft.com/office/officeart/2009/3/layout/HorizontalOrganizationChart"/>
    <dgm:cxn modelId="{014722E8-705D-4440-8CB1-2F74304AAA72}" type="presParOf" srcId="{D1A006E0-8475-45A0-9D3B-EFD58916552C}" destId="{644B4D58-2BC9-45D1-A6B9-C387E89C2E72}" srcOrd="1" destOrd="0" presId="urn:microsoft.com/office/officeart/2009/3/layout/HorizontalOrganizationChart"/>
    <dgm:cxn modelId="{161D41BE-D143-4AF6-AF5B-1A37371E415F}" type="presParOf" srcId="{D1A006E0-8475-45A0-9D3B-EFD58916552C}" destId="{AEC6EF1D-82A1-490A-BCB6-FB83F4C7EFC7}" srcOrd="2" destOrd="0" presId="urn:microsoft.com/office/officeart/2009/3/layout/HorizontalOrganizationChart"/>
    <dgm:cxn modelId="{151B9C16-D2D2-4059-84FC-CE428F61457C}" type="presParOf" srcId="{7AB35B55-436F-488A-9E42-6A2B82571F39}" destId="{EA70BBE4-858B-4E32-AF9A-D730037C0ED5}" srcOrd="2" destOrd="0" presId="urn:microsoft.com/office/officeart/2009/3/layout/HorizontalOrganizationChart"/>
    <dgm:cxn modelId="{DD74C21F-0A7D-45C1-B9E5-811CA32C906B}" type="presParOf" srcId="{7AB35B55-436F-488A-9E42-6A2B82571F39}" destId="{7443AAF2-069B-47C8-883E-340D5D535C57}" srcOrd="3" destOrd="0" presId="urn:microsoft.com/office/officeart/2009/3/layout/HorizontalOrganizationChart"/>
    <dgm:cxn modelId="{53C735F5-C544-40D7-AF1B-CF3FB52D6C5C}" type="presParOf" srcId="{7443AAF2-069B-47C8-883E-340D5D535C57}" destId="{21A661C0-A8FA-4D65-B8A2-252619415FE9}" srcOrd="0" destOrd="0" presId="urn:microsoft.com/office/officeart/2009/3/layout/HorizontalOrganizationChart"/>
    <dgm:cxn modelId="{6BA1BFD5-7DD1-471A-91D5-923DDC33FF80}" type="presParOf" srcId="{21A661C0-A8FA-4D65-B8A2-252619415FE9}" destId="{1D5FD6A9-8F3C-4457-ADF0-5F6ED324412C}" srcOrd="0" destOrd="0" presId="urn:microsoft.com/office/officeart/2009/3/layout/HorizontalOrganizationChart"/>
    <dgm:cxn modelId="{8F74A910-6F3D-4413-A6DC-DFB3564C4A69}" type="presParOf" srcId="{21A661C0-A8FA-4D65-B8A2-252619415FE9}" destId="{70E7BBEF-CF6F-458B-9F95-B059810DB8F4}" srcOrd="1" destOrd="0" presId="urn:microsoft.com/office/officeart/2009/3/layout/HorizontalOrganizationChart"/>
    <dgm:cxn modelId="{6C5886DE-F4F4-49E0-AFB4-36F8A2971C2C}" type="presParOf" srcId="{7443AAF2-069B-47C8-883E-340D5D535C57}" destId="{8BD89B5F-FA26-4572-BEF3-A81456682AB2}" srcOrd="1" destOrd="0" presId="urn:microsoft.com/office/officeart/2009/3/layout/HorizontalOrganizationChart"/>
    <dgm:cxn modelId="{38E17D22-9A12-4841-9895-8C22F0B98B16}" type="presParOf" srcId="{7443AAF2-069B-47C8-883E-340D5D535C57}" destId="{0EE38036-A838-4CB1-A1C4-B5A81048E8C9}" srcOrd="2" destOrd="0" presId="urn:microsoft.com/office/officeart/2009/3/layout/HorizontalOrganizationChart"/>
    <dgm:cxn modelId="{5597173E-8039-4F9C-83B8-71238D50D137}" type="presParOf" srcId="{7AB35B55-436F-488A-9E42-6A2B82571F39}" destId="{37489A3C-6A82-4338-899F-E0C4055C9E2C}" srcOrd="4" destOrd="0" presId="urn:microsoft.com/office/officeart/2009/3/layout/HorizontalOrganizationChart"/>
    <dgm:cxn modelId="{00AFA7E7-F664-4581-ABF3-E28A266185B2}" type="presParOf" srcId="{7AB35B55-436F-488A-9E42-6A2B82571F39}" destId="{4E2BC478-8F70-4773-B76E-C463B868BD05}" srcOrd="5" destOrd="0" presId="urn:microsoft.com/office/officeart/2009/3/layout/HorizontalOrganizationChart"/>
    <dgm:cxn modelId="{151F20D7-6433-4E29-A594-8E6293DB3160}" type="presParOf" srcId="{4E2BC478-8F70-4773-B76E-C463B868BD05}" destId="{8D4BA929-044C-4D62-AF36-A9B1ED84EC1B}" srcOrd="0" destOrd="0" presId="urn:microsoft.com/office/officeart/2009/3/layout/HorizontalOrganizationChart"/>
    <dgm:cxn modelId="{ECC770BB-8F94-45E8-8680-165BFBD70E63}" type="presParOf" srcId="{8D4BA929-044C-4D62-AF36-A9B1ED84EC1B}" destId="{42EB509A-40B0-48FE-89BA-0B158FF00E9F}" srcOrd="0" destOrd="0" presId="urn:microsoft.com/office/officeart/2009/3/layout/HorizontalOrganizationChart"/>
    <dgm:cxn modelId="{40464094-147D-4150-BD1D-A159606CB3C3}" type="presParOf" srcId="{8D4BA929-044C-4D62-AF36-A9B1ED84EC1B}" destId="{B210E25F-257E-4FB7-A33A-6B399F7878A7}" srcOrd="1" destOrd="0" presId="urn:microsoft.com/office/officeart/2009/3/layout/HorizontalOrganizationChart"/>
    <dgm:cxn modelId="{D038711B-51F3-425E-A0A6-5924622DB137}" type="presParOf" srcId="{4E2BC478-8F70-4773-B76E-C463B868BD05}" destId="{0A31EFA8-72FB-4A36-B91E-E826EF7F3709}" srcOrd="1" destOrd="0" presId="urn:microsoft.com/office/officeart/2009/3/layout/HorizontalOrganizationChart"/>
    <dgm:cxn modelId="{080DD74D-08FF-4E93-9FB8-9123061E9142}" type="presParOf" srcId="{4E2BC478-8F70-4773-B76E-C463B868BD05}" destId="{57551575-9B0F-4D10-8CFB-F236B99AEF7B}" srcOrd="2" destOrd="0" presId="urn:microsoft.com/office/officeart/2009/3/layout/HorizontalOrganizationChart"/>
    <dgm:cxn modelId="{E084ECC5-D5C6-45D3-A9CF-BF2487EEC1A4}" type="presParOf" srcId="{7AB35B55-436F-488A-9E42-6A2B82571F39}" destId="{F46E3D3B-CC58-4570-AA3D-94AFF8F62EA7}" srcOrd="6" destOrd="0" presId="urn:microsoft.com/office/officeart/2009/3/layout/HorizontalOrganizationChart"/>
    <dgm:cxn modelId="{3C288133-0BD7-4C72-BA2A-FD3C199B5C4C}" type="presParOf" srcId="{7AB35B55-436F-488A-9E42-6A2B82571F39}" destId="{EBB253DA-2C22-442D-ACAE-B59279FB178A}" srcOrd="7" destOrd="0" presId="urn:microsoft.com/office/officeart/2009/3/layout/HorizontalOrganizationChart"/>
    <dgm:cxn modelId="{FF127977-2B9E-46C2-B9E7-8075E14EAF0F}" type="presParOf" srcId="{EBB253DA-2C22-442D-ACAE-B59279FB178A}" destId="{EA9FEFFC-67F0-4F42-B862-E8B175B72447}" srcOrd="0" destOrd="0" presId="urn:microsoft.com/office/officeart/2009/3/layout/HorizontalOrganizationChart"/>
    <dgm:cxn modelId="{2D5DECF8-8ECB-4CCF-ADB3-C54DD60E4BCC}" type="presParOf" srcId="{EA9FEFFC-67F0-4F42-B862-E8B175B72447}" destId="{1041D99B-1C87-4A4A-B342-5B7744C3B854}" srcOrd="0" destOrd="0" presId="urn:microsoft.com/office/officeart/2009/3/layout/HorizontalOrganizationChart"/>
    <dgm:cxn modelId="{8F1F6E89-95D5-4FA4-A896-7B43C2C46102}" type="presParOf" srcId="{EA9FEFFC-67F0-4F42-B862-E8B175B72447}" destId="{4DE65F25-978B-4166-AF20-FD8073A4174C}" srcOrd="1" destOrd="0" presId="urn:microsoft.com/office/officeart/2009/3/layout/HorizontalOrganizationChart"/>
    <dgm:cxn modelId="{D714DCDC-FEF9-4FB6-B5E0-D02F0274D96C}" type="presParOf" srcId="{EBB253DA-2C22-442D-ACAE-B59279FB178A}" destId="{C35C5592-B703-4873-BF33-44C7E9EB0E7F}" srcOrd="1" destOrd="0" presId="urn:microsoft.com/office/officeart/2009/3/layout/HorizontalOrganizationChart"/>
    <dgm:cxn modelId="{990C1E61-FBCE-41C9-9B58-C1EDA1D98ABA}" type="presParOf" srcId="{EBB253DA-2C22-442D-ACAE-B59279FB178A}" destId="{07A96081-1BB6-44BF-8032-6BEEAD0831B0}" srcOrd="2" destOrd="0" presId="urn:microsoft.com/office/officeart/2009/3/layout/HorizontalOrganizationChart"/>
    <dgm:cxn modelId="{A000B35E-9280-4D4D-A571-C84C172018CE}" type="presParOf" srcId="{7AB35B55-436F-488A-9E42-6A2B82571F39}" destId="{D57D6134-4FD1-4061-B4C1-C23FE8A91557}" srcOrd="8" destOrd="0" presId="urn:microsoft.com/office/officeart/2009/3/layout/HorizontalOrganizationChart"/>
    <dgm:cxn modelId="{5FF20CA2-1123-4035-9A25-21DC7C0225E0}" type="presParOf" srcId="{7AB35B55-436F-488A-9E42-6A2B82571F39}" destId="{901FAA57-0BE6-4C03-916C-E7D19D84BDE2}" srcOrd="9" destOrd="0" presId="urn:microsoft.com/office/officeart/2009/3/layout/HorizontalOrganizationChart"/>
    <dgm:cxn modelId="{B591C1C7-5E59-4CE8-88B2-2CF42C99B67F}" type="presParOf" srcId="{901FAA57-0BE6-4C03-916C-E7D19D84BDE2}" destId="{A37FA253-6D97-4C6F-8860-A473464DA367}" srcOrd="0" destOrd="0" presId="urn:microsoft.com/office/officeart/2009/3/layout/HorizontalOrganizationChart"/>
    <dgm:cxn modelId="{D5820543-4DFB-444B-9BB7-2DE2828477E6}" type="presParOf" srcId="{A37FA253-6D97-4C6F-8860-A473464DA367}" destId="{541F97F4-AE0C-458F-9C98-37D6AC9F00C8}" srcOrd="0" destOrd="0" presId="urn:microsoft.com/office/officeart/2009/3/layout/HorizontalOrganizationChart"/>
    <dgm:cxn modelId="{3C8FA589-0B20-4D44-A897-9CCD485E610F}" type="presParOf" srcId="{A37FA253-6D97-4C6F-8860-A473464DA367}" destId="{7F4BD992-FE0B-4295-BCE0-7864AA8A8209}" srcOrd="1" destOrd="0" presId="urn:microsoft.com/office/officeart/2009/3/layout/HorizontalOrganizationChart"/>
    <dgm:cxn modelId="{898B460B-5986-4BF5-89E9-DD286C65BECD}" type="presParOf" srcId="{901FAA57-0BE6-4C03-916C-E7D19D84BDE2}" destId="{F3B43E32-CBCA-4C39-91FA-05BCFBE7E865}" srcOrd="1" destOrd="0" presId="urn:microsoft.com/office/officeart/2009/3/layout/HorizontalOrganizationChart"/>
    <dgm:cxn modelId="{972E0D4A-5BA7-4D3E-8006-4BA2FBB2FEE3}" type="presParOf" srcId="{901FAA57-0BE6-4C03-916C-E7D19D84BDE2}" destId="{7A68F9F5-F18F-45CF-AFD2-D604E8087D7B}" srcOrd="2" destOrd="0" presId="urn:microsoft.com/office/officeart/2009/3/layout/HorizontalOrganizationChart"/>
    <dgm:cxn modelId="{35413853-1A2E-4C96-83BE-2C9DE539B240}" type="presParOf" srcId="{7AB35B55-436F-488A-9E42-6A2B82571F39}" destId="{F63E2E65-F610-47D3-B6EE-0AD631E5A476}" srcOrd="10" destOrd="0" presId="urn:microsoft.com/office/officeart/2009/3/layout/HorizontalOrganizationChart"/>
    <dgm:cxn modelId="{DE7CF865-6097-454E-AF97-C62A099945BD}" type="presParOf" srcId="{7AB35B55-436F-488A-9E42-6A2B82571F39}" destId="{7041907B-3440-4AE9-A928-D34C9E2CB205}" srcOrd="11" destOrd="0" presId="urn:microsoft.com/office/officeart/2009/3/layout/HorizontalOrganizationChart"/>
    <dgm:cxn modelId="{1F5848D9-2F85-4CFC-900C-0BC9438B2A76}" type="presParOf" srcId="{7041907B-3440-4AE9-A928-D34C9E2CB205}" destId="{BBB2C06B-E18C-4508-95C5-52FA846DED3D}" srcOrd="0" destOrd="0" presId="urn:microsoft.com/office/officeart/2009/3/layout/HorizontalOrganizationChart"/>
    <dgm:cxn modelId="{6F057688-A620-4074-8726-E24DE9E99103}" type="presParOf" srcId="{BBB2C06B-E18C-4508-95C5-52FA846DED3D}" destId="{6D2608D8-B07E-4CD8-A604-A4B0DD61E724}" srcOrd="0" destOrd="0" presId="urn:microsoft.com/office/officeart/2009/3/layout/HorizontalOrganizationChart"/>
    <dgm:cxn modelId="{E681759A-E87C-44C2-842C-7072C300FD08}" type="presParOf" srcId="{BBB2C06B-E18C-4508-95C5-52FA846DED3D}" destId="{AEF4B452-E564-4AC4-A914-02A29682C2C1}" srcOrd="1" destOrd="0" presId="urn:microsoft.com/office/officeart/2009/3/layout/HorizontalOrganizationChart"/>
    <dgm:cxn modelId="{FD27F9F5-9D05-4886-B169-276E73E7AD93}" type="presParOf" srcId="{7041907B-3440-4AE9-A928-D34C9E2CB205}" destId="{02DF46A9-3C1E-4627-88A9-2A50B4434893}" srcOrd="1" destOrd="0" presId="urn:microsoft.com/office/officeart/2009/3/layout/HorizontalOrganizationChart"/>
    <dgm:cxn modelId="{AFFB96FC-A399-445D-BE7A-CF3BC92154FE}" type="presParOf" srcId="{7041907B-3440-4AE9-A928-D34C9E2CB205}" destId="{1924E0DE-7BEB-49BA-B5C2-E28E5890C90C}" srcOrd="2" destOrd="0" presId="urn:microsoft.com/office/officeart/2009/3/layout/HorizontalOrganizationChart"/>
    <dgm:cxn modelId="{61DC2208-3EEC-4D42-9FD7-33BC326AB6AC}" type="presParOf" srcId="{7AB35B55-436F-488A-9E42-6A2B82571F39}" destId="{50D35F55-D05B-4E59-9554-BEBBD5B669BB}" srcOrd="12" destOrd="0" presId="urn:microsoft.com/office/officeart/2009/3/layout/HorizontalOrganizationChart"/>
    <dgm:cxn modelId="{BBC22A9D-713E-4B96-938D-148E07B3D8DB}" type="presParOf" srcId="{7AB35B55-436F-488A-9E42-6A2B82571F39}" destId="{F0CEBD3A-9E55-48B9-936B-9D5B66D1CD0D}" srcOrd="13" destOrd="0" presId="urn:microsoft.com/office/officeart/2009/3/layout/HorizontalOrganizationChart"/>
    <dgm:cxn modelId="{D36DC499-C62F-4B9A-87A5-8B9ED5A52A92}" type="presParOf" srcId="{F0CEBD3A-9E55-48B9-936B-9D5B66D1CD0D}" destId="{043F88DC-3801-4D74-A463-69FE2745C92D}" srcOrd="0" destOrd="0" presId="urn:microsoft.com/office/officeart/2009/3/layout/HorizontalOrganizationChart"/>
    <dgm:cxn modelId="{4EFBE01F-70EA-42AA-B9FF-0CF63A151F15}" type="presParOf" srcId="{043F88DC-3801-4D74-A463-69FE2745C92D}" destId="{0F75ADE1-129A-4BF0-9F95-B4681DDB34E6}" srcOrd="0" destOrd="0" presId="urn:microsoft.com/office/officeart/2009/3/layout/HorizontalOrganizationChart"/>
    <dgm:cxn modelId="{224E240A-934E-4D9C-A0F7-8797A9C6FCA4}" type="presParOf" srcId="{043F88DC-3801-4D74-A463-69FE2745C92D}" destId="{9F9E629C-5F46-4D24-B2E6-C7C9A4FDF87B}" srcOrd="1" destOrd="0" presId="urn:microsoft.com/office/officeart/2009/3/layout/HorizontalOrganizationChart"/>
    <dgm:cxn modelId="{3016B655-74C6-4B53-9067-78F71102B184}" type="presParOf" srcId="{F0CEBD3A-9E55-48B9-936B-9D5B66D1CD0D}" destId="{D41EE788-BE4C-49DA-8E2E-612B3B538601}" srcOrd="1" destOrd="0" presId="urn:microsoft.com/office/officeart/2009/3/layout/HorizontalOrganizationChart"/>
    <dgm:cxn modelId="{6BB7590E-6809-45AD-8F38-BFF479005494}" type="presParOf" srcId="{F0CEBD3A-9E55-48B9-936B-9D5B66D1CD0D}" destId="{42306F56-2F20-4140-98A6-5CAAA513FA72}" srcOrd="2" destOrd="0" presId="urn:microsoft.com/office/officeart/2009/3/layout/HorizontalOrganizationChart"/>
    <dgm:cxn modelId="{84E5D5EF-16E8-43AF-A54E-CAA98B734693}" type="presParOf" srcId="{7AB35B55-436F-488A-9E42-6A2B82571F39}" destId="{75605976-6EA8-452D-A540-89F228293E9E}" srcOrd="14" destOrd="0" presId="urn:microsoft.com/office/officeart/2009/3/layout/HorizontalOrganizationChart"/>
    <dgm:cxn modelId="{596706E7-2506-4AEC-A8FF-12FE03C2F2B5}" type="presParOf" srcId="{7AB35B55-436F-488A-9E42-6A2B82571F39}" destId="{FFAD028C-ECD3-4CE7-86B1-723EDDE06C5A}" srcOrd="15" destOrd="0" presId="urn:microsoft.com/office/officeart/2009/3/layout/HorizontalOrganizationChart"/>
    <dgm:cxn modelId="{95A768C2-7DD4-4362-BED1-57D955EB2F18}" type="presParOf" srcId="{FFAD028C-ECD3-4CE7-86B1-723EDDE06C5A}" destId="{E91DA569-B836-4D65-A09A-9DC0A6C18901}" srcOrd="0" destOrd="0" presId="urn:microsoft.com/office/officeart/2009/3/layout/HorizontalOrganizationChart"/>
    <dgm:cxn modelId="{0EF2F901-8F31-4538-9B9B-FB5A0FF57F2B}" type="presParOf" srcId="{E91DA569-B836-4D65-A09A-9DC0A6C18901}" destId="{AE06957E-3AA6-4FB3-BCC0-D3EA964A5D21}" srcOrd="0" destOrd="0" presId="urn:microsoft.com/office/officeart/2009/3/layout/HorizontalOrganizationChart"/>
    <dgm:cxn modelId="{5AAE170E-BBEA-402C-8E34-4746402E61B3}" type="presParOf" srcId="{E91DA569-B836-4D65-A09A-9DC0A6C18901}" destId="{FE5202C3-FA6B-49E7-A86F-FABE45948290}" srcOrd="1" destOrd="0" presId="urn:microsoft.com/office/officeart/2009/3/layout/HorizontalOrganizationChart"/>
    <dgm:cxn modelId="{74669FAA-E8F4-4222-8779-B0F1FD90A7D0}" type="presParOf" srcId="{FFAD028C-ECD3-4CE7-86B1-723EDDE06C5A}" destId="{66700857-3EFA-467F-902C-C912720DB0D0}" srcOrd="1" destOrd="0" presId="urn:microsoft.com/office/officeart/2009/3/layout/HorizontalOrganizationChart"/>
    <dgm:cxn modelId="{A6B0C41C-94B7-4563-828A-3848D5028B95}" type="presParOf" srcId="{FFAD028C-ECD3-4CE7-86B1-723EDDE06C5A}" destId="{00F04ADE-EA02-44BF-AB82-4BF480F5B686}" srcOrd="2" destOrd="0" presId="urn:microsoft.com/office/officeart/2009/3/layout/HorizontalOrganizationChart"/>
    <dgm:cxn modelId="{858AFB85-6111-4F97-A079-92318E7BC4DC}" type="presParOf" srcId="{7AB35B55-436F-488A-9E42-6A2B82571F39}" destId="{DD0295B9-F013-44A0-A428-E7398E307551}" srcOrd="16" destOrd="0" presId="urn:microsoft.com/office/officeart/2009/3/layout/HorizontalOrganizationChart"/>
    <dgm:cxn modelId="{22A73004-3DC2-44D6-9D24-B74C5E9358A4}" type="presParOf" srcId="{7AB35B55-436F-488A-9E42-6A2B82571F39}" destId="{DF4EDBE1-326D-4D03-B952-C426BD1C42EC}" srcOrd="17" destOrd="0" presId="urn:microsoft.com/office/officeart/2009/3/layout/HorizontalOrganizationChart"/>
    <dgm:cxn modelId="{3412EC8C-0AD6-4579-B7FE-27B44DE8A1A8}" type="presParOf" srcId="{DF4EDBE1-326D-4D03-B952-C426BD1C42EC}" destId="{FE1A1457-F0B3-4B75-9BAC-1BA424995131}" srcOrd="0" destOrd="0" presId="urn:microsoft.com/office/officeart/2009/3/layout/HorizontalOrganizationChart"/>
    <dgm:cxn modelId="{79289993-44B2-4ABF-B61F-0B5E244C4D46}" type="presParOf" srcId="{FE1A1457-F0B3-4B75-9BAC-1BA424995131}" destId="{CE2BAA19-57AA-4EAE-8F1A-E22CAACB1E62}" srcOrd="0" destOrd="0" presId="urn:microsoft.com/office/officeart/2009/3/layout/HorizontalOrganizationChart"/>
    <dgm:cxn modelId="{B47785E1-E963-40B5-92A8-9252619FC29A}" type="presParOf" srcId="{FE1A1457-F0B3-4B75-9BAC-1BA424995131}" destId="{4D11C220-2352-44EC-843F-F6EF19C7F1EF}" srcOrd="1" destOrd="0" presId="urn:microsoft.com/office/officeart/2009/3/layout/HorizontalOrganizationChart"/>
    <dgm:cxn modelId="{ABC854DF-2081-488F-8052-CEA01CCED1EE}" type="presParOf" srcId="{DF4EDBE1-326D-4D03-B952-C426BD1C42EC}" destId="{11A47F88-43A2-4C4B-8574-DE15B75FA6C7}" srcOrd="1" destOrd="0" presId="urn:microsoft.com/office/officeart/2009/3/layout/HorizontalOrganizationChart"/>
    <dgm:cxn modelId="{D768E468-D8D9-4FAB-A2DD-C0607DD8BA29}" type="presParOf" srcId="{DF4EDBE1-326D-4D03-B952-C426BD1C42EC}" destId="{7922712F-BEA0-4B56-A7BB-B7E8CDFD4A03}" srcOrd="2" destOrd="0" presId="urn:microsoft.com/office/officeart/2009/3/layout/HorizontalOrganizationChart"/>
    <dgm:cxn modelId="{5CDED02F-0491-406E-A96B-3CCAB5733A4C}" type="presParOf" srcId="{1CFD36EB-F3E4-4057-8832-D488DD673E97}" destId="{532BC84D-E99C-417E-9887-D7477F230156}" srcOrd="2" destOrd="0" presId="urn:microsoft.com/office/officeart/2009/3/layout/HorizontalOrganizationChart"/>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2.xml><?xml version="1.0" encoding="utf-8"?>
<dgm:dataModel xmlns:dgm="http://schemas.openxmlformats.org/drawingml/2006/diagram" xmlns:a="http://schemas.openxmlformats.org/drawingml/2006/main">
  <dgm:ptLst>
    <dgm:pt modelId="{56BAE51F-D2F9-40C5-9CC2-55EB427A0ED7}" type="doc">
      <dgm:prSet loTypeId="urn:microsoft.com/office/officeart/2005/8/layout/hierarchy3" loCatId="hierarchy" qsTypeId="urn:microsoft.com/office/officeart/2005/8/quickstyle/3d2" qsCatId="3D" csTypeId="urn:microsoft.com/office/officeart/2005/8/colors/colorful3" csCatId="colorful" phldr="1"/>
      <dgm:spPr/>
      <dgm:t>
        <a:bodyPr/>
        <a:lstStyle/>
        <a:p>
          <a:endParaRPr lang="zh-CN" altLang="en-US"/>
        </a:p>
      </dgm:t>
    </dgm:pt>
    <dgm:pt modelId="{DF664998-A50B-4D66-9FC4-06A4207B24AD}">
      <dgm:prSet phldrT="[文本]" custT="1"/>
      <dgm:spPr/>
      <dgm:t>
        <a:bodyPr/>
        <a:lstStyle/>
        <a:p>
          <a:r>
            <a:rPr lang="zh-CN" sz="2000" b="1" dirty="0"/>
            <a:t>研发和技术服务</a:t>
          </a:r>
          <a:endParaRPr lang="zh-CN" altLang="en-US" sz="2000" b="1" dirty="0"/>
        </a:p>
      </dgm:t>
    </dgm:pt>
    <dgm:pt modelId="{6D8DA05F-5FC9-487A-B950-AE44A05290A7}" type="parTrans" cxnId="{17E69649-79D5-4400-B151-94F587C31B1C}">
      <dgm:prSet/>
      <dgm:spPr/>
      <dgm:t>
        <a:bodyPr/>
        <a:lstStyle/>
        <a:p>
          <a:endParaRPr lang="zh-CN" altLang="en-US"/>
        </a:p>
      </dgm:t>
    </dgm:pt>
    <dgm:pt modelId="{47444B7D-6A14-420D-8447-1F7D88DEE235}" type="sibTrans" cxnId="{17E69649-79D5-4400-B151-94F587C31B1C}">
      <dgm:prSet/>
      <dgm:spPr/>
      <dgm:t>
        <a:bodyPr/>
        <a:lstStyle/>
        <a:p>
          <a:endParaRPr lang="zh-CN" altLang="en-US"/>
        </a:p>
      </dgm:t>
    </dgm:pt>
    <dgm:pt modelId="{4C1A0EB8-E9A2-4F4E-B011-2A68FDA11335}">
      <dgm:prSet phldrT="[文本]" custT="1"/>
      <dgm:spPr/>
      <dgm:t>
        <a:bodyPr/>
        <a:lstStyle/>
        <a:p>
          <a:pPr algn="l"/>
          <a:r>
            <a:rPr lang="zh-CN" sz="2000" b="1" dirty="0"/>
            <a:t>研发服务</a:t>
          </a:r>
          <a:endParaRPr lang="zh-CN" altLang="en-US" sz="2000" b="1" dirty="0"/>
        </a:p>
      </dgm:t>
    </dgm:pt>
    <dgm:pt modelId="{1742F7D9-2FF2-40BB-88EA-90148502CE45}" type="parTrans" cxnId="{66F8DB3F-EDC5-46D6-96FB-A3F7461761E4}">
      <dgm:prSet/>
      <dgm:spPr/>
      <dgm:t>
        <a:bodyPr/>
        <a:lstStyle/>
        <a:p>
          <a:endParaRPr lang="zh-CN" altLang="en-US"/>
        </a:p>
      </dgm:t>
    </dgm:pt>
    <dgm:pt modelId="{D24B1E16-7B16-4B2C-9663-C5272201CFA6}" type="sibTrans" cxnId="{66F8DB3F-EDC5-46D6-96FB-A3F7461761E4}">
      <dgm:prSet/>
      <dgm:spPr/>
      <dgm:t>
        <a:bodyPr/>
        <a:lstStyle/>
        <a:p>
          <a:endParaRPr lang="zh-CN" altLang="en-US"/>
        </a:p>
      </dgm:t>
    </dgm:pt>
    <dgm:pt modelId="{FC0F6CE6-FF28-48DE-A607-E408D055BEE6}">
      <dgm:prSet phldrT="[文本]" custT="1"/>
      <dgm:spPr/>
      <dgm:t>
        <a:bodyPr/>
        <a:lstStyle/>
        <a:p>
          <a:pPr algn="l"/>
          <a:r>
            <a:rPr lang="zh-CN" altLang="en-US" sz="2000" b="1" dirty="0"/>
            <a:t>合同能源管理服</a:t>
          </a:r>
          <a:r>
            <a:rPr lang="zh-CN" sz="2000" b="1" dirty="0"/>
            <a:t>务</a:t>
          </a:r>
          <a:endParaRPr lang="zh-CN" altLang="en-US" sz="2000" b="1" dirty="0"/>
        </a:p>
      </dgm:t>
    </dgm:pt>
    <dgm:pt modelId="{42C6677F-62BE-4DA5-B97F-74EEBE948710}" type="parTrans" cxnId="{B6D0317F-7AEB-43BD-A803-363118E8EBCA}">
      <dgm:prSet/>
      <dgm:spPr/>
      <dgm:t>
        <a:bodyPr/>
        <a:lstStyle/>
        <a:p>
          <a:endParaRPr lang="zh-CN" altLang="en-US"/>
        </a:p>
      </dgm:t>
    </dgm:pt>
    <dgm:pt modelId="{B5DB7C38-ED76-409D-A984-F5CDD027BD0B}" type="sibTrans" cxnId="{B6D0317F-7AEB-43BD-A803-363118E8EBCA}">
      <dgm:prSet/>
      <dgm:spPr/>
      <dgm:t>
        <a:bodyPr/>
        <a:lstStyle/>
        <a:p>
          <a:endParaRPr lang="zh-CN" altLang="en-US"/>
        </a:p>
      </dgm:t>
    </dgm:pt>
    <dgm:pt modelId="{051AB9F9-6725-44E1-ADA2-2D89965FBDD3}">
      <dgm:prSet phldrT="[文本]" custT="1"/>
      <dgm:spPr/>
      <dgm:t>
        <a:bodyPr/>
        <a:lstStyle/>
        <a:p>
          <a:pPr algn="l"/>
          <a:r>
            <a:rPr lang="zh-CN" sz="2000" b="1" dirty="0"/>
            <a:t>工程勘察勘探服务</a:t>
          </a:r>
          <a:endParaRPr lang="zh-CN" altLang="en-US" sz="2000" b="1" dirty="0"/>
        </a:p>
      </dgm:t>
    </dgm:pt>
    <dgm:pt modelId="{BDD69660-A760-4512-B7C7-18244F48CA9A}" type="parTrans" cxnId="{14D87745-E81C-4EEA-BF2C-E227387002A8}">
      <dgm:prSet/>
      <dgm:spPr/>
      <dgm:t>
        <a:bodyPr/>
        <a:lstStyle/>
        <a:p>
          <a:endParaRPr lang="zh-CN" altLang="en-US"/>
        </a:p>
      </dgm:t>
    </dgm:pt>
    <dgm:pt modelId="{3B2DF776-A3CB-49E6-BFDD-93FAFE1D5C88}" type="sibTrans" cxnId="{14D87745-E81C-4EEA-BF2C-E227387002A8}">
      <dgm:prSet/>
      <dgm:spPr/>
      <dgm:t>
        <a:bodyPr/>
        <a:lstStyle/>
        <a:p>
          <a:endParaRPr lang="zh-CN" altLang="en-US"/>
        </a:p>
      </dgm:t>
    </dgm:pt>
    <dgm:pt modelId="{E5D56FF0-506C-4B01-A963-15C7436CFFF6}">
      <dgm:prSet phldrT="[文本]" custT="1"/>
      <dgm:spPr/>
      <dgm:t>
        <a:bodyPr/>
        <a:lstStyle/>
        <a:p>
          <a:pPr algn="l"/>
          <a:r>
            <a:rPr lang="zh-CN" sz="2000" b="1" dirty="0"/>
            <a:t>专业技术服务</a:t>
          </a:r>
          <a:endParaRPr lang="zh-CN" altLang="en-US" sz="2000" b="1" dirty="0"/>
        </a:p>
      </dgm:t>
    </dgm:pt>
    <dgm:pt modelId="{AE696E44-62DE-493E-B249-9308D2B0A4EA}" type="parTrans" cxnId="{3E4B37FA-628E-4B95-A654-C6FC1E9CD7D2}">
      <dgm:prSet/>
      <dgm:spPr/>
      <dgm:t>
        <a:bodyPr/>
        <a:lstStyle/>
        <a:p>
          <a:endParaRPr lang="zh-CN" altLang="en-US"/>
        </a:p>
      </dgm:t>
    </dgm:pt>
    <dgm:pt modelId="{3A60AF63-2E2A-4338-A772-EECA3AD64415}" type="sibTrans" cxnId="{3E4B37FA-628E-4B95-A654-C6FC1E9CD7D2}">
      <dgm:prSet/>
      <dgm:spPr/>
      <dgm:t>
        <a:bodyPr/>
        <a:lstStyle/>
        <a:p>
          <a:endParaRPr lang="zh-CN" altLang="en-US"/>
        </a:p>
      </dgm:t>
    </dgm:pt>
    <dgm:pt modelId="{2CB1DDBE-D5C7-42A3-8325-4A522B8FAFF0}" type="pres">
      <dgm:prSet presAssocID="{56BAE51F-D2F9-40C5-9CC2-55EB427A0ED7}" presName="diagram" presStyleCnt="0">
        <dgm:presLayoutVars>
          <dgm:chPref val="1"/>
          <dgm:dir/>
          <dgm:animOne val="branch"/>
          <dgm:animLvl val="lvl"/>
          <dgm:resizeHandles/>
        </dgm:presLayoutVars>
      </dgm:prSet>
      <dgm:spPr/>
    </dgm:pt>
    <dgm:pt modelId="{5F2BD369-11A3-45E0-ACDA-C8075451FDF1}" type="pres">
      <dgm:prSet presAssocID="{DF664998-A50B-4D66-9FC4-06A4207B24AD}" presName="root" presStyleCnt="0"/>
      <dgm:spPr/>
    </dgm:pt>
    <dgm:pt modelId="{6B57585F-AF3C-4EC8-B47E-88F6CDA5D91E}" type="pres">
      <dgm:prSet presAssocID="{DF664998-A50B-4D66-9FC4-06A4207B24AD}" presName="rootComposite" presStyleCnt="0"/>
      <dgm:spPr/>
    </dgm:pt>
    <dgm:pt modelId="{79182344-7C44-49BF-9BF2-400CD939D2F0}" type="pres">
      <dgm:prSet presAssocID="{DF664998-A50B-4D66-9FC4-06A4207B24AD}" presName="rootText" presStyleLbl="node1" presStyleIdx="0" presStyleCnt="1" custScaleX="162357"/>
      <dgm:spPr/>
    </dgm:pt>
    <dgm:pt modelId="{F6D04BB0-241B-4661-B15F-6B4573F38E82}" type="pres">
      <dgm:prSet presAssocID="{DF664998-A50B-4D66-9FC4-06A4207B24AD}" presName="rootConnector" presStyleLbl="node1" presStyleIdx="0" presStyleCnt="1"/>
      <dgm:spPr/>
    </dgm:pt>
    <dgm:pt modelId="{7B125ACA-6ED5-4BC1-AE41-FC8EFEE1D37F}" type="pres">
      <dgm:prSet presAssocID="{DF664998-A50B-4D66-9FC4-06A4207B24AD}" presName="childShape" presStyleCnt="0"/>
      <dgm:spPr/>
    </dgm:pt>
    <dgm:pt modelId="{8700741E-A4ED-4AF6-8C50-4BDEA23D9C23}" type="pres">
      <dgm:prSet presAssocID="{1742F7D9-2FF2-40BB-88EA-90148502CE45}" presName="Name13" presStyleLbl="parChTrans1D2" presStyleIdx="0" presStyleCnt="4"/>
      <dgm:spPr/>
    </dgm:pt>
    <dgm:pt modelId="{1AD69652-7EA5-4FDF-ACC1-8A4E2751C166}" type="pres">
      <dgm:prSet presAssocID="{4C1A0EB8-E9A2-4F4E-B011-2A68FDA11335}" presName="childText" presStyleLbl="bgAcc1" presStyleIdx="0" presStyleCnt="4" custScaleX="150670">
        <dgm:presLayoutVars>
          <dgm:bulletEnabled val="1"/>
        </dgm:presLayoutVars>
      </dgm:prSet>
      <dgm:spPr/>
    </dgm:pt>
    <dgm:pt modelId="{253687B8-0458-4BEA-91FC-345D6842C22D}" type="pres">
      <dgm:prSet presAssocID="{42C6677F-62BE-4DA5-B97F-74EEBE948710}" presName="Name13" presStyleLbl="parChTrans1D2" presStyleIdx="1" presStyleCnt="4"/>
      <dgm:spPr/>
    </dgm:pt>
    <dgm:pt modelId="{F4C9B431-F9BD-46B8-95EF-D08264136084}" type="pres">
      <dgm:prSet presAssocID="{FC0F6CE6-FF28-48DE-A607-E408D055BEE6}" presName="childText" presStyleLbl="bgAcc1" presStyleIdx="1" presStyleCnt="4" custScaleX="239389">
        <dgm:presLayoutVars>
          <dgm:bulletEnabled val="1"/>
        </dgm:presLayoutVars>
      </dgm:prSet>
      <dgm:spPr/>
    </dgm:pt>
    <dgm:pt modelId="{1CA656F9-E848-4A6D-9171-5C86F4B4AB48}" type="pres">
      <dgm:prSet presAssocID="{BDD69660-A760-4512-B7C7-18244F48CA9A}" presName="Name13" presStyleLbl="parChTrans1D2" presStyleIdx="2" presStyleCnt="4"/>
      <dgm:spPr/>
    </dgm:pt>
    <dgm:pt modelId="{77C340CF-C19F-4A32-9240-C9FFEBEB5E42}" type="pres">
      <dgm:prSet presAssocID="{051AB9F9-6725-44E1-ADA2-2D89965FBDD3}" presName="childText" presStyleLbl="bgAcc1" presStyleIdx="2" presStyleCnt="4" custScaleX="232558">
        <dgm:presLayoutVars>
          <dgm:bulletEnabled val="1"/>
        </dgm:presLayoutVars>
      </dgm:prSet>
      <dgm:spPr/>
    </dgm:pt>
    <dgm:pt modelId="{FB6ED01D-D602-42F0-B3C9-96F81AC1774A}" type="pres">
      <dgm:prSet presAssocID="{AE696E44-62DE-493E-B249-9308D2B0A4EA}" presName="Name13" presStyleLbl="parChTrans1D2" presStyleIdx="3" presStyleCnt="4"/>
      <dgm:spPr/>
    </dgm:pt>
    <dgm:pt modelId="{90C02D25-8B3C-448D-84D4-024042D77B88}" type="pres">
      <dgm:prSet presAssocID="{E5D56FF0-506C-4B01-A963-15C7436CFFF6}" presName="childText" presStyleLbl="bgAcc1" presStyleIdx="3" presStyleCnt="4" custScaleX="223421">
        <dgm:presLayoutVars>
          <dgm:bulletEnabled val="1"/>
        </dgm:presLayoutVars>
      </dgm:prSet>
      <dgm:spPr/>
    </dgm:pt>
  </dgm:ptLst>
  <dgm:cxnLst>
    <dgm:cxn modelId="{582A770E-667F-4F26-929A-F9F8171B4028}" type="presOf" srcId="{1742F7D9-2FF2-40BB-88EA-90148502CE45}" destId="{8700741E-A4ED-4AF6-8C50-4BDEA23D9C23}" srcOrd="0" destOrd="0" presId="urn:microsoft.com/office/officeart/2005/8/layout/hierarchy3"/>
    <dgm:cxn modelId="{B4468138-F771-4C80-BD7D-AADA38242571}" type="presOf" srcId="{BDD69660-A760-4512-B7C7-18244F48CA9A}" destId="{1CA656F9-E848-4A6D-9171-5C86F4B4AB48}" srcOrd="0" destOrd="0" presId="urn:microsoft.com/office/officeart/2005/8/layout/hierarchy3"/>
    <dgm:cxn modelId="{66F8DB3F-EDC5-46D6-96FB-A3F7461761E4}" srcId="{DF664998-A50B-4D66-9FC4-06A4207B24AD}" destId="{4C1A0EB8-E9A2-4F4E-B011-2A68FDA11335}" srcOrd="0" destOrd="0" parTransId="{1742F7D9-2FF2-40BB-88EA-90148502CE45}" sibTransId="{D24B1E16-7B16-4B2C-9663-C5272201CFA6}"/>
    <dgm:cxn modelId="{2F6F7460-ECB7-41D3-AAE5-824993A52E3B}" type="presOf" srcId="{AE696E44-62DE-493E-B249-9308D2B0A4EA}" destId="{FB6ED01D-D602-42F0-B3C9-96F81AC1774A}" srcOrd="0" destOrd="0" presId="urn:microsoft.com/office/officeart/2005/8/layout/hierarchy3"/>
    <dgm:cxn modelId="{14D87745-E81C-4EEA-BF2C-E227387002A8}" srcId="{DF664998-A50B-4D66-9FC4-06A4207B24AD}" destId="{051AB9F9-6725-44E1-ADA2-2D89965FBDD3}" srcOrd="2" destOrd="0" parTransId="{BDD69660-A760-4512-B7C7-18244F48CA9A}" sibTransId="{3B2DF776-A3CB-49E6-BFDD-93FAFE1D5C88}"/>
    <dgm:cxn modelId="{17E69649-79D5-4400-B151-94F587C31B1C}" srcId="{56BAE51F-D2F9-40C5-9CC2-55EB427A0ED7}" destId="{DF664998-A50B-4D66-9FC4-06A4207B24AD}" srcOrd="0" destOrd="0" parTransId="{6D8DA05F-5FC9-487A-B950-AE44A05290A7}" sibTransId="{47444B7D-6A14-420D-8447-1F7D88DEE235}"/>
    <dgm:cxn modelId="{EF547D6A-21CB-4E4D-AFD8-C508CFB87D26}" type="presOf" srcId="{DF664998-A50B-4D66-9FC4-06A4207B24AD}" destId="{F6D04BB0-241B-4661-B15F-6B4573F38E82}" srcOrd="1" destOrd="0" presId="urn:microsoft.com/office/officeart/2005/8/layout/hierarchy3"/>
    <dgm:cxn modelId="{BC26BB4D-F76B-4FAC-B901-99CE5C76F575}" type="presOf" srcId="{DF664998-A50B-4D66-9FC4-06A4207B24AD}" destId="{79182344-7C44-49BF-9BF2-400CD939D2F0}" srcOrd="0" destOrd="0" presId="urn:microsoft.com/office/officeart/2005/8/layout/hierarchy3"/>
    <dgm:cxn modelId="{221CAB53-EE92-4DBF-96DC-D939DB87C08A}" type="presOf" srcId="{42C6677F-62BE-4DA5-B97F-74EEBE948710}" destId="{253687B8-0458-4BEA-91FC-345D6842C22D}" srcOrd="0" destOrd="0" presId="urn:microsoft.com/office/officeart/2005/8/layout/hierarchy3"/>
    <dgm:cxn modelId="{B6D0317F-7AEB-43BD-A803-363118E8EBCA}" srcId="{DF664998-A50B-4D66-9FC4-06A4207B24AD}" destId="{FC0F6CE6-FF28-48DE-A607-E408D055BEE6}" srcOrd="1" destOrd="0" parTransId="{42C6677F-62BE-4DA5-B97F-74EEBE948710}" sibTransId="{B5DB7C38-ED76-409D-A984-F5CDD027BD0B}"/>
    <dgm:cxn modelId="{A0A7A080-C735-4B95-9F2D-B0353AD5D412}" type="presOf" srcId="{051AB9F9-6725-44E1-ADA2-2D89965FBDD3}" destId="{77C340CF-C19F-4A32-9240-C9FFEBEB5E42}" srcOrd="0" destOrd="0" presId="urn:microsoft.com/office/officeart/2005/8/layout/hierarchy3"/>
    <dgm:cxn modelId="{24103C86-B95F-4DCC-8181-42AA02A43AEF}" type="presOf" srcId="{E5D56FF0-506C-4B01-A963-15C7436CFFF6}" destId="{90C02D25-8B3C-448D-84D4-024042D77B88}" srcOrd="0" destOrd="0" presId="urn:microsoft.com/office/officeart/2005/8/layout/hierarchy3"/>
    <dgm:cxn modelId="{204F51BD-BFC1-467F-8475-C1D80B242832}" type="presOf" srcId="{FC0F6CE6-FF28-48DE-A607-E408D055BEE6}" destId="{F4C9B431-F9BD-46B8-95EF-D08264136084}" srcOrd="0" destOrd="0" presId="urn:microsoft.com/office/officeart/2005/8/layout/hierarchy3"/>
    <dgm:cxn modelId="{C4C722F2-FBE7-44D3-AD64-9850CB55214F}" type="presOf" srcId="{56BAE51F-D2F9-40C5-9CC2-55EB427A0ED7}" destId="{2CB1DDBE-D5C7-42A3-8325-4A522B8FAFF0}" srcOrd="0" destOrd="0" presId="urn:microsoft.com/office/officeart/2005/8/layout/hierarchy3"/>
    <dgm:cxn modelId="{8AC7D7F4-06F5-4FDE-8B97-DE0ACF470AF3}" type="presOf" srcId="{4C1A0EB8-E9A2-4F4E-B011-2A68FDA11335}" destId="{1AD69652-7EA5-4FDF-ACC1-8A4E2751C166}" srcOrd="0" destOrd="0" presId="urn:microsoft.com/office/officeart/2005/8/layout/hierarchy3"/>
    <dgm:cxn modelId="{3E4B37FA-628E-4B95-A654-C6FC1E9CD7D2}" srcId="{DF664998-A50B-4D66-9FC4-06A4207B24AD}" destId="{E5D56FF0-506C-4B01-A963-15C7436CFFF6}" srcOrd="3" destOrd="0" parTransId="{AE696E44-62DE-493E-B249-9308D2B0A4EA}" sibTransId="{3A60AF63-2E2A-4338-A772-EECA3AD64415}"/>
    <dgm:cxn modelId="{AAACD6E9-9B7D-4877-B704-8A6CCF3B40F3}" type="presParOf" srcId="{2CB1DDBE-D5C7-42A3-8325-4A522B8FAFF0}" destId="{5F2BD369-11A3-45E0-ACDA-C8075451FDF1}" srcOrd="0" destOrd="0" presId="urn:microsoft.com/office/officeart/2005/8/layout/hierarchy3"/>
    <dgm:cxn modelId="{F5FBD96C-2F15-4537-9D7A-78DCF32ECB26}" type="presParOf" srcId="{5F2BD369-11A3-45E0-ACDA-C8075451FDF1}" destId="{6B57585F-AF3C-4EC8-B47E-88F6CDA5D91E}" srcOrd="0" destOrd="0" presId="urn:microsoft.com/office/officeart/2005/8/layout/hierarchy3"/>
    <dgm:cxn modelId="{B24F03C1-A62A-4DDE-B22D-66B4280345F4}" type="presParOf" srcId="{6B57585F-AF3C-4EC8-B47E-88F6CDA5D91E}" destId="{79182344-7C44-49BF-9BF2-400CD939D2F0}" srcOrd="0" destOrd="0" presId="urn:microsoft.com/office/officeart/2005/8/layout/hierarchy3"/>
    <dgm:cxn modelId="{D61E5B5F-8A19-47DB-9B96-5647B9C51DCA}" type="presParOf" srcId="{6B57585F-AF3C-4EC8-B47E-88F6CDA5D91E}" destId="{F6D04BB0-241B-4661-B15F-6B4573F38E82}" srcOrd="1" destOrd="0" presId="urn:microsoft.com/office/officeart/2005/8/layout/hierarchy3"/>
    <dgm:cxn modelId="{CEA1F880-E405-422C-940D-AFC36777A485}" type="presParOf" srcId="{5F2BD369-11A3-45E0-ACDA-C8075451FDF1}" destId="{7B125ACA-6ED5-4BC1-AE41-FC8EFEE1D37F}" srcOrd="1" destOrd="0" presId="urn:microsoft.com/office/officeart/2005/8/layout/hierarchy3"/>
    <dgm:cxn modelId="{B7F3FC93-FCA0-4C5D-860C-39DDBCBFD1ED}" type="presParOf" srcId="{7B125ACA-6ED5-4BC1-AE41-FC8EFEE1D37F}" destId="{8700741E-A4ED-4AF6-8C50-4BDEA23D9C23}" srcOrd="0" destOrd="0" presId="urn:microsoft.com/office/officeart/2005/8/layout/hierarchy3"/>
    <dgm:cxn modelId="{363E8021-68C2-4B96-97C0-99D026482FCD}" type="presParOf" srcId="{7B125ACA-6ED5-4BC1-AE41-FC8EFEE1D37F}" destId="{1AD69652-7EA5-4FDF-ACC1-8A4E2751C166}" srcOrd="1" destOrd="0" presId="urn:microsoft.com/office/officeart/2005/8/layout/hierarchy3"/>
    <dgm:cxn modelId="{647F3015-E603-47AB-8B42-5D919D0811F8}" type="presParOf" srcId="{7B125ACA-6ED5-4BC1-AE41-FC8EFEE1D37F}" destId="{253687B8-0458-4BEA-91FC-345D6842C22D}" srcOrd="2" destOrd="0" presId="urn:microsoft.com/office/officeart/2005/8/layout/hierarchy3"/>
    <dgm:cxn modelId="{28D1D20E-36A7-4F74-8B14-CD744A236396}" type="presParOf" srcId="{7B125ACA-6ED5-4BC1-AE41-FC8EFEE1D37F}" destId="{F4C9B431-F9BD-46B8-95EF-D08264136084}" srcOrd="3" destOrd="0" presId="urn:microsoft.com/office/officeart/2005/8/layout/hierarchy3"/>
    <dgm:cxn modelId="{8155ACAD-F89E-40C1-880C-E7808CCEF4D3}" type="presParOf" srcId="{7B125ACA-6ED5-4BC1-AE41-FC8EFEE1D37F}" destId="{1CA656F9-E848-4A6D-9171-5C86F4B4AB48}" srcOrd="4" destOrd="0" presId="urn:microsoft.com/office/officeart/2005/8/layout/hierarchy3"/>
    <dgm:cxn modelId="{16E70F71-7942-49B3-8210-36A367BDCD9B}" type="presParOf" srcId="{7B125ACA-6ED5-4BC1-AE41-FC8EFEE1D37F}" destId="{77C340CF-C19F-4A32-9240-C9FFEBEB5E42}" srcOrd="5" destOrd="0" presId="urn:microsoft.com/office/officeart/2005/8/layout/hierarchy3"/>
    <dgm:cxn modelId="{BFC6D2CB-C2C6-4E52-B89A-69DFF063FFF5}" type="presParOf" srcId="{7B125ACA-6ED5-4BC1-AE41-FC8EFEE1D37F}" destId="{FB6ED01D-D602-42F0-B3C9-96F81AC1774A}" srcOrd="6" destOrd="0" presId="urn:microsoft.com/office/officeart/2005/8/layout/hierarchy3"/>
    <dgm:cxn modelId="{9D641C4B-E576-4B8C-8333-4A9A539E9171}" type="presParOf" srcId="{7B125ACA-6ED5-4BC1-AE41-FC8EFEE1D37F}" destId="{90C02D25-8B3C-448D-84D4-024042D77B88}" srcOrd="7" destOrd="0" presId="urn:microsoft.com/office/officeart/2005/8/layout/hierarchy3"/>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3.xml><?xml version="1.0" encoding="utf-8"?>
<dgm:dataModel xmlns:dgm="http://schemas.openxmlformats.org/drawingml/2006/diagram" xmlns:a="http://schemas.openxmlformats.org/drawingml/2006/main">
  <dgm:ptLst>
    <dgm:pt modelId="{56BAE51F-D2F9-40C5-9CC2-55EB427A0ED7}" type="doc">
      <dgm:prSet loTypeId="urn:microsoft.com/office/officeart/2005/8/layout/hierarchy3" loCatId="hierarchy" qsTypeId="urn:microsoft.com/office/officeart/2005/8/quickstyle/3d2" qsCatId="3D" csTypeId="urn:microsoft.com/office/officeart/2005/8/colors/colorful3" csCatId="colorful" phldr="1"/>
      <dgm:spPr/>
      <dgm:t>
        <a:bodyPr/>
        <a:lstStyle/>
        <a:p>
          <a:endParaRPr lang="zh-CN" altLang="en-US"/>
        </a:p>
      </dgm:t>
    </dgm:pt>
    <dgm:pt modelId="{DF664998-A50B-4D66-9FC4-06A4207B24AD}">
      <dgm:prSet phldrT="[文本]" custT="1"/>
      <dgm:spPr/>
      <dgm:t>
        <a:bodyPr/>
        <a:lstStyle/>
        <a:p>
          <a:r>
            <a:rPr lang="zh-CN" sz="2000" b="1" kern="1200" dirty="0">
              <a:solidFill>
                <a:srgbClr val="FFFFFF"/>
              </a:solidFill>
              <a:latin typeface="+mn-lt"/>
              <a:ea typeface="楷体"/>
              <a:cs typeface="+mn-cs"/>
            </a:rPr>
            <a:t>信息技术服务</a:t>
          </a:r>
          <a:endParaRPr lang="zh-CN" altLang="en-US" sz="2000" b="1" kern="1200" dirty="0">
            <a:solidFill>
              <a:srgbClr val="FFFFFF"/>
            </a:solidFill>
            <a:latin typeface="+mn-lt"/>
            <a:ea typeface="楷体"/>
            <a:cs typeface="+mn-cs"/>
          </a:endParaRPr>
        </a:p>
      </dgm:t>
    </dgm:pt>
    <dgm:pt modelId="{6D8DA05F-5FC9-487A-B950-AE44A05290A7}" type="parTrans" cxnId="{17E69649-79D5-4400-B151-94F587C31B1C}">
      <dgm:prSet/>
      <dgm:spPr/>
      <dgm:t>
        <a:bodyPr/>
        <a:lstStyle/>
        <a:p>
          <a:endParaRPr lang="zh-CN" altLang="en-US"/>
        </a:p>
      </dgm:t>
    </dgm:pt>
    <dgm:pt modelId="{47444B7D-6A14-420D-8447-1F7D88DEE235}" type="sibTrans" cxnId="{17E69649-79D5-4400-B151-94F587C31B1C}">
      <dgm:prSet/>
      <dgm:spPr/>
      <dgm:t>
        <a:bodyPr/>
        <a:lstStyle/>
        <a:p>
          <a:endParaRPr lang="zh-CN" altLang="en-US"/>
        </a:p>
      </dgm:t>
    </dgm:pt>
    <dgm:pt modelId="{4C1A0EB8-E9A2-4F4E-B011-2A68FDA11335}">
      <dgm:prSet phldrT="[文本]" custT="1"/>
      <dgm:spPr/>
      <dgm:t>
        <a:bodyPr/>
        <a:lstStyle/>
        <a:p>
          <a:pPr algn="l"/>
          <a:r>
            <a:rPr lang="zh-CN" sz="2000" b="1" dirty="0"/>
            <a:t>软件服务</a:t>
          </a:r>
          <a:endParaRPr lang="zh-CN" altLang="en-US" sz="2000" b="1" dirty="0"/>
        </a:p>
      </dgm:t>
    </dgm:pt>
    <dgm:pt modelId="{1742F7D9-2FF2-40BB-88EA-90148502CE45}" type="parTrans" cxnId="{66F8DB3F-EDC5-46D6-96FB-A3F7461761E4}">
      <dgm:prSet/>
      <dgm:spPr/>
      <dgm:t>
        <a:bodyPr/>
        <a:lstStyle/>
        <a:p>
          <a:endParaRPr lang="zh-CN" altLang="en-US"/>
        </a:p>
      </dgm:t>
    </dgm:pt>
    <dgm:pt modelId="{D24B1E16-7B16-4B2C-9663-C5272201CFA6}" type="sibTrans" cxnId="{66F8DB3F-EDC5-46D6-96FB-A3F7461761E4}">
      <dgm:prSet/>
      <dgm:spPr/>
      <dgm:t>
        <a:bodyPr/>
        <a:lstStyle/>
        <a:p>
          <a:endParaRPr lang="zh-CN" altLang="en-US"/>
        </a:p>
      </dgm:t>
    </dgm:pt>
    <dgm:pt modelId="{FC0F6CE6-FF28-48DE-A607-E408D055BEE6}">
      <dgm:prSet phldrT="[文本]" custT="1"/>
      <dgm:spPr/>
      <dgm:t>
        <a:bodyPr/>
        <a:lstStyle/>
        <a:p>
          <a:pPr algn="l"/>
          <a:r>
            <a:rPr lang="zh-CN" sz="2000" b="1" dirty="0"/>
            <a:t>电路设计及测试服务</a:t>
          </a:r>
          <a:endParaRPr lang="zh-CN" altLang="en-US" sz="2000" b="1" dirty="0"/>
        </a:p>
      </dgm:t>
    </dgm:pt>
    <dgm:pt modelId="{42C6677F-62BE-4DA5-B97F-74EEBE948710}" type="parTrans" cxnId="{B6D0317F-7AEB-43BD-A803-363118E8EBCA}">
      <dgm:prSet/>
      <dgm:spPr/>
      <dgm:t>
        <a:bodyPr/>
        <a:lstStyle/>
        <a:p>
          <a:endParaRPr lang="zh-CN" altLang="en-US"/>
        </a:p>
      </dgm:t>
    </dgm:pt>
    <dgm:pt modelId="{B5DB7C38-ED76-409D-A984-F5CDD027BD0B}" type="sibTrans" cxnId="{B6D0317F-7AEB-43BD-A803-363118E8EBCA}">
      <dgm:prSet/>
      <dgm:spPr/>
      <dgm:t>
        <a:bodyPr/>
        <a:lstStyle/>
        <a:p>
          <a:endParaRPr lang="zh-CN" altLang="en-US"/>
        </a:p>
      </dgm:t>
    </dgm:pt>
    <dgm:pt modelId="{051AB9F9-6725-44E1-ADA2-2D89965FBDD3}">
      <dgm:prSet phldrT="[文本]" custT="1"/>
      <dgm:spPr/>
      <dgm:t>
        <a:bodyPr/>
        <a:lstStyle/>
        <a:p>
          <a:pPr algn="l"/>
          <a:r>
            <a:rPr lang="zh-CN" sz="2000" b="1" dirty="0"/>
            <a:t>信息系统服务</a:t>
          </a:r>
          <a:endParaRPr lang="zh-CN" altLang="en-US" sz="2000" b="1" dirty="0"/>
        </a:p>
      </dgm:t>
    </dgm:pt>
    <dgm:pt modelId="{BDD69660-A760-4512-B7C7-18244F48CA9A}" type="parTrans" cxnId="{14D87745-E81C-4EEA-BF2C-E227387002A8}">
      <dgm:prSet/>
      <dgm:spPr/>
      <dgm:t>
        <a:bodyPr/>
        <a:lstStyle/>
        <a:p>
          <a:endParaRPr lang="zh-CN" altLang="en-US"/>
        </a:p>
      </dgm:t>
    </dgm:pt>
    <dgm:pt modelId="{3B2DF776-A3CB-49E6-BFDD-93FAFE1D5C88}" type="sibTrans" cxnId="{14D87745-E81C-4EEA-BF2C-E227387002A8}">
      <dgm:prSet/>
      <dgm:spPr/>
      <dgm:t>
        <a:bodyPr/>
        <a:lstStyle/>
        <a:p>
          <a:endParaRPr lang="zh-CN" altLang="en-US"/>
        </a:p>
      </dgm:t>
    </dgm:pt>
    <dgm:pt modelId="{E5D56FF0-506C-4B01-A963-15C7436CFFF6}">
      <dgm:prSet phldrT="[文本]" custT="1"/>
      <dgm:spPr/>
      <dgm:t>
        <a:bodyPr/>
        <a:lstStyle/>
        <a:p>
          <a:pPr algn="l"/>
          <a:r>
            <a:rPr lang="zh-CN" sz="2000" b="1" dirty="0"/>
            <a:t>业务流程管理服务</a:t>
          </a:r>
          <a:endParaRPr lang="zh-CN" altLang="en-US" sz="2000" b="1" dirty="0"/>
        </a:p>
      </dgm:t>
    </dgm:pt>
    <dgm:pt modelId="{AE696E44-62DE-493E-B249-9308D2B0A4EA}" type="parTrans" cxnId="{3E4B37FA-628E-4B95-A654-C6FC1E9CD7D2}">
      <dgm:prSet/>
      <dgm:spPr/>
      <dgm:t>
        <a:bodyPr/>
        <a:lstStyle/>
        <a:p>
          <a:endParaRPr lang="zh-CN" altLang="en-US"/>
        </a:p>
      </dgm:t>
    </dgm:pt>
    <dgm:pt modelId="{3A60AF63-2E2A-4338-A772-EECA3AD64415}" type="sibTrans" cxnId="{3E4B37FA-628E-4B95-A654-C6FC1E9CD7D2}">
      <dgm:prSet/>
      <dgm:spPr/>
      <dgm:t>
        <a:bodyPr/>
        <a:lstStyle/>
        <a:p>
          <a:endParaRPr lang="zh-CN" altLang="en-US"/>
        </a:p>
      </dgm:t>
    </dgm:pt>
    <dgm:pt modelId="{48608148-CB08-4C36-A1B6-051AF7F61266}">
      <dgm:prSet phldrT="[文本]" custT="1"/>
      <dgm:spPr/>
      <dgm:t>
        <a:bodyPr/>
        <a:lstStyle/>
        <a:p>
          <a:pPr algn="l"/>
          <a:r>
            <a:rPr lang="zh-CN" sz="2000" b="1" dirty="0"/>
            <a:t>信息系统增值服务</a:t>
          </a:r>
          <a:endParaRPr lang="zh-CN" altLang="en-US" sz="2000" b="1" dirty="0"/>
        </a:p>
      </dgm:t>
    </dgm:pt>
    <dgm:pt modelId="{DC7453AA-F7AF-4EB5-A22C-D542C1CEA27B}" type="parTrans" cxnId="{B5C25CF1-EB23-47A8-BAA8-8DBECF40AB87}">
      <dgm:prSet/>
      <dgm:spPr/>
      <dgm:t>
        <a:bodyPr/>
        <a:lstStyle/>
        <a:p>
          <a:endParaRPr lang="zh-CN" altLang="en-US"/>
        </a:p>
      </dgm:t>
    </dgm:pt>
    <dgm:pt modelId="{313F36AB-A25C-4DED-9EA0-472074002482}" type="sibTrans" cxnId="{B5C25CF1-EB23-47A8-BAA8-8DBECF40AB87}">
      <dgm:prSet/>
      <dgm:spPr/>
      <dgm:t>
        <a:bodyPr/>
        <a:lstStyle/>
        <a:p>
          <a:endParaRPr lang="zh-CN" altLang="en-US"/>
        </a:p>
      </dgm:t>
    </dgm:pt>
    <dgm:pt modelId="{2CB1DDBE-D5C7-42A3-8325-4A522B8FAFF0}" type="pres">
      <dgm:prSet presAssocID="{56BAE51F-D2F9-40C5-9CC2-55EB427A0ED7}" presName="diagram" presStyleCnt="0">
        <dgm:presLayoutVars>
          <dgm:chPref val="1"/>
          <dgm:dir/>
          <dgm:animOne val="branch"/>
          <dgm:animLvl val="lvl"/>
          <dgm:resizeHandles/>
        </dgm:presLayoutVars>
      </dgm:prSet>
      <dgm:spPr/>
    </dgm:pt>
    <dgm:pt modelId="{5F2BD369-11A3-45E0-ACDA-C8075451FDF1}" type="pres">
      <dgm:prSet presAssocID="{DF664998-A50B-4D66-9FC4-06A4207B24AD}" presName="root" presStyleCnt="0"/>
      <dgm:spPr/>
    </dgm:pt>
    <dgm:pt modelId="{6B57585F-AF3C-4EC8-B47E-88F6CDA5D91E}" type="pres">
      <dgm:prSet presAssocID="{DF664998-A50B-4D66-9FC4-06A4207B24AD}" presName="rootComposite" presStyleCnt="0"/>
      <dgm:spPr/>
    </dgm:pt>
    <dgm:pt modelId="{79182344-7C44-49BF-9BF2-400CD939D2F0}" type="pres">
      <dgm:prSet presAssocID="{DF664998-A50B-4D66-9FC4-06A4207B24AD}" presName="rootText" presStyleLbl="node1" presStyleIdx="0" presStyleCnt="1" custScaleX="207481"/>
      <dgm:spPr/>
    </dgm:pt>
    <dgm:pt modelId="{F6D04BB0-241B-4661-B15F-6B4573F38E82}" type="pres">
      <dgm:prSet presAssocID="{DF664998-A50B-4D66-9FC4-06A4207B24AD}" presName="rootConnector" presStyleLbl="node1" presStyleIdx="0" presStyleCnt="1"/>
      <dgm:spPr/>
    </dgm:pt>
    <dgm:pt modelId="{7B125ACA-6ED5-4BC1-AE41-FC8EFEE1D37F}" type="pres">
      <dgm:prSet presAssocID="{DF664998-A50B-4D66-9FC4-06A4207B24AD}" presName="childShape" presStyleCnt="0"/>
      <dgm:spPr/>
    </dgm:pt>
    <dgm:pt modelId="{8700741E-A4ED-4AF6-8C50-4BDEA23D9C23}" type="pres">
      <dgm:prSet presAssocID="{1742F7D9-2FF2-40BB-88EA-90148502CE45}" presName="Name13" presStyleLbl="parChTrans1D2" presStyleIdx="0" presStyleCnt="5"/>
      <dgm:spPr/>
    </dgm:pt>
    <dgm:pt modelId="{1AD69652-7EA5-4FDF-ACC1-8A4E2751C166}" type="pres">
      <dgm:prSet presAssocID="{4C1A0EB8-E9A2-4F4E-B011-2A68FDA11335}" presName="childText" presStyleLbl="bgAcc1" presStyleIdx="0" presStyleCnt="5" custScaleX="206310">
        <dgm:presLayoutVars>
          <dgm:bulletEnabled val="1"/>
        </dgm:presLayoutVars>
      </dgm:prSet>
      <dgm:spPr/>
    </dgm:pt>
    <dgm:pt modelId="{253687B8-0458-4BEA-91FC-345D6842C22D}" type="pres">
      <dgm:prSet presAssocID="{42C6677F-62BE-4DA5-B97F-74EEBE948710}" presName="Name13" presStyleLbl="parChTrans1D2" presStyleIdx="1" presStyleCnt="5"/>
      <dgm:spPr/>
    </dgm:pt>
    <dgm:pt modelId="{F4C9B431-F9BD-46B8-95EF-D08264136084}" type="pres">
      <dgm:prSet presAssocID="{FC0F6CE6-FF28-48DE-A607-E408D055BEE6}" presName="childText" presStyleLbl="bgAcc1" presStyleIdx="1" presStyleCnt="5" custScaleX="344007">
        <dgm:presLayoutVars>
          <dgm:bulletEnabled val="1"/>
        </dgm:presLayoutVars>
      </dgm:prSet>
      <dgm:spPr/>
    </dgm:pt>
    <dgm:pt modelId="{1CA656F9-E848-4A6D-9171-5C86F4B4AB48}" type="pres">
      <dgm:prSet presAssocID="{BDD69660-A760-4512-B7C7-18244F48CA9A}" presName="Name13" presStyleLbl="parChTrans1D2" presStyleIdx="2" presStyleCnt="5"/>
      <dgm:spPr/>
    </dgm:pt>
    <dgm:pt modelId="{77C340CF-C19F-4A32-9240-C9FFEBEB5E42}" type="pres">
      <dgm:prSet presAssocID="{051AB9F9-6725-44E1-ADA2-2D89965FBDD3}" presName="childText" presStyleLbl="bgAcc1" presStyleIdx="2" presStyleCnt="5" custScaleX="289874">
        <dgm:presLayoutVars>
          <dgm:bulletEnabled val="1"/>
        </dgm:presLayoutVars>
      </dgm:prSet>
      <dgm:spPr/>
    </dgm:pt>
    <dgm:pt modelId="{FB6ED01D-D602-42F0-B3C9-96F81AC1774A}" type="pres">
      <dgm:prSet presAssocID="{AE696E44-62DE-493E-B249-9308D2B0A4EA}" presName="Name13" presStyleLbl="parChTrans1D2" presStyleIdx="3" presStyleCnt="5"/>
      <dgm:spPr/>
    </dgm:pt>
    <dgm:pt modelId="{90C02D25-8B3C-448D-84D4-024042D77B88}" type="pres">
      <dgm:prSet presAssocID="{E5D56FF0-506C-4B01-A963-15C7436CFFF6}" presName="childText" presStyleLbl="bgAcc1" presStyleIdx="3" presStyleCnt="5" custScaleX="305796">
        <dgm:presLayoutVars>
          <dgm:bulletEnabled val="1"/>
        </dgm:presLayoutVars>
      </dgm:prSet>
      <dgm:spPr/>
    </dgm:pt>
    <dgm:pt modelId="{7A001E1D-AAA0-4F60-A722-81ABE1466554}" type="pres">
      <dgm:prSet presAssocID="{DC7453AA-F7AF-4EB5-A22C-D542C1CEA27B}" presName="Name13" presStyleLbl="parChTrans1D2" presStyleIdx="4" presStyleCnt="5"/>
      <dgm:spPr/>
    </dgm:pt>
    <dgm:pt modelId="{D0BAE82C-0B34-443F-A35B-9971FFD4432D}" type="pres">
      <dgm:prSet presAssocID="{48608148-CB08-4C36-A1B6-051AF7F61266}" presName="childText" presStyleLbl="bgAcc1" presStyleIdx="4" presStyleCnt="5" custScaleX="341417">
        <dgm:presLayoutVars>
          <dgm:bulletEnabled val="1"/>
        </dgm:presLayoutVars>
      </dgm:prSet>
      <dgm:spPr/>
    </dgm:pt>
  </dgm:ptLst>
  <dgm:cxnLst>
    <dgm:cxn modelId="{32576C0A-D1FA-4D2E-8584-EDE9DCE66DB2}" type="presOf" srcId="{42C6677F-62BE-4DA5-B97F-74EEBE948710}" destId="{253687B8-0458-4BEA-91FC-345D6842C22D}" srcOrd="0" destOrd="0" presId="urn:microsoft.com/office/officeart/2005/8/layout/hierarchy3"/>
    <dgm:cxn modelId="{CBD29F12-602A-41CD-ADFB-30CB8F08D5DB}" type="presOf" srcId="{AE696E44-62DE-493E-B249-9308D2B0A4EA}" destId="{FB6ED01D-D602-42F0-B3C9-96F81AC1774A}" srcOrd="0" destOrd="0" presId="urn:microsoft.com/office/officeart/2005/8/layout/hierarchy3"/>
    <dgm:cxn modelId="{FF043615-D2AF-40D8-AA51-318F8D8201D2}" type="presOf" srcId="{DC7453AA-F7AF-4EB5-A22C-D542C1CEA27B}" destId="{7A001E1D-AAA0-4F60-A722-81ABE1466554}" srcOrd="0" destOrd="0" presId="urn:microsoft.com/office/officeart/2005/8/layout/hierarchy3"/>
    <dgm:cxn modelId="{360F3218-ED08-470F-8892-89D4CA2781AA}" type="presOf" srcId="{FC0F6CE6-FF28-48DE-A607-E408D055BEE6}" destId="{F4C9B431-F9BD-46B8-95EF-D08264136084}" srcOrd="0" destOrd="0" presId="urn:microsoft.com/office/officeart/2005/8/layout/hierarchy3"/>
    <dgm:cxn modelId="{66F8DB3F-EDC5-46D6-96FB-A3F7461761E4}" srcId="{DF664998-A50B-4D66-9FC4-06A4207B24AD}" destId="{4C1A0EB8-E9A2-4F4E-B011-2A68FDA11335}" srcOrd="0" destOrd="0" parTransId="{1742F7D9-2FF2-40BB-88EA-90148502CE45}" sibTransId="{D24B1E16-7B16-4B2C-9663-C5272201CFA6}"/>
    <dgm:cxn modelId="{C6A6B45E-49CE-4AD7-952A-175C50D68B06}" type="presOf" srcId="{051AB9F9-6725-44E1-ADA2-2D89965FBDD3}" destId="{77C340CF-C19F-4A32-9240-C9FFEBEB5E42}" srcOrd="0" destOrd="0" presId="urn:microsoft.com/office/officeart/2005/8/layout/hierarchy3"/>
    <dgm:cxn modelId="{14D87745-E81C-4EEA-BF2C-E227387002A8}" srcId="{DF664998-A50B-4D66-9FC4-06A4207B24AD}" destId="{051AB9F9-6725-44E1-ADA2-2D89965FBDD3}" srcOrd="2" destOrd="0" parTransId="{BDD69660-A760-4512-B7C7-18244F48CA9A}" sibTransId="{3B2DF776-A3CB-49E6-BFDD-93FAFE1D5C88}"/>
    <dgm:cxn modelId="{41761766-E02C-4034-BD1D-A8FABE4FD2AC}" type="presOf" srcId="{4C1A0EB8-E9A2-4F4E-B011-2A68FDA11335}" destId="{1AD69652-7EA5-4FDF-ACC1-8A4E2751C166}" srcOrd="0" destOrd="0" presId="urn:microsoft.com/office/officeart/2005/8/layout/hierarchy3"/>
    <dgm:cxn modelId="{17E69649-79D5-4400-B151-94F587C31B1C}" srcId="{56BAE51F-D2F9-40C5-9CC2-55EB427A0ED7}" destId="{DF664998-A50B-4D66-9FC4-06A4207B24AD}" srcOrd="0" destOrd="0" parTransId="{6D8DA05F-5FC9-487A-B950-AE44A05290A7}" sibTransId="{47444B7D-6A14-420D-8447-1F7D88DEE235}"/>
    <dgm:cxn modelId="{DD9DA654-F895-43E0-BE96-3C2F4D7805F5}" type="presOf" srcId="{DF664998-A50B-4D66-9FC4-06A4207B24AD}" destId="{79182344-7C44-49BF-9BF2-400CD939D2F0}" srcOrd="0" destOrd="0" presId="urn:microsoft.com/office/officeart/2005/8/layout/hierarchy3"/>
    <dgm:cxn modelId="{B6D0317F-7AEB-43BD-A803-363118E8EBCA}" srcId="{DF664998-A50B-4D66-9FC4-06A4207B24AD}" destId="{FC0F6CE6-FF28-48DE-A607-E408D055BEE6}" srcOrd="1" destOrd="0" parTransId="{42C6677F-62BE-4DA5-B97F-74EEBE948710}" sibTransId="{B5DB7C38-ED76-409D-A984-F5CDD027BD0B}"/>
    <dgm:cxn modelId="{8CC33A7F-D561-4361-847B-FDA6D41F5448}" type="presOf" srcId="{56BAE51F-D2F9-40C5-9CC2-55EB427A0ED7}" destId="{2CB1DDBE-D5C7-42A3-8325-4A522B8FAFF0}" srcOrd="0" destOrd="0" presId="urn:microsoft.com/office/officeart/2005/8/layout/hierarchy3"/>
    <dgm:cxn modelId="{CD235E90-AACA-4CF5-9E87-1C0773AD12F6}" type="presOf" srcId="{BDD69660-A760-4512-B7C7-18244F48CA9A}" destId="{1CA656F9-E848-4A6D-9171-5C86F4B4AB48}" srcOrd="0" destOrd="0" presId="urn:microsoft.com/office/officeart/2005/8/layout/hierarchy3"/>
    <dgm:cxn modelId="{79AD43A5-F693-462D-848B-78BE55228062}" type="presOf" srcId="{E5D56FF0-506C-4B01-A963-15C7436CFFF6}" destId="{90C02D25-8B3C-448D-84D4-024042D77B88}" srcOrd="0" destOrd="0" presId="urn:microsoft.com/office/officeart/2005/8/layout/hierarchy3"/>
    <dgm:cxn modelId="{A94C80D1-BCB5-42FB-9096-D19B952E87EC}" type="presOf" srcId="{DF664998-A50B-4D66-9FC4-06A4207B24AD}" destId="{F6D04BB0-241B-4661-B15F-6B4573F38E82}" srcOrd="1" destOrd="0" presId="urn:microsoft.com/office/officeart/2005/8/layout/hierarchy3"/>
    <dgm:cxn modelId="{B5C25CF1-EB23-47A8-BAA8-8DBECF40AB87}" srcId="{DF664998-A50B-4D66-9FC4-06A4207B24AD}" destId="{48608148-CB08-4C36-A1B6-051AF7F61266}" srcOrd="4" destOrd="0" parTransId="{DC7453AA-F7AF-4EB5-A22C-D542C1CEA27B}" sibTransId="{313F36AB-A25C-4DED-9EA0-472074002482}"/>
    <dgm:cxn modelId="{D5B74EF9-D911-45F0-84E2-0D35342DBCAD}" type="presOf" srcId="{48608148-CB08-4C36-A1B6-051AF7F61266}" destId="{D0BAE82C-0B34-443F-A35B-9971FFD4432D}" srcOrd="0" destOrd="0" presId="urn:microsoft.com/office/officeart/2005/8/layout/hierarchy3"/>
    <dgm:cxn modelId="{3E4B37FA-628E-4B95-A654-C6FC1E9CD7D2}" srcId="{DF664998-A50B-4D66-9FC4-06A4207B24AD}" destId="{E5D56FF0-506C-4B01-A963-15C7436CFFF6}" srcOrd="3" destOrd="0" parTransId="{AE696E44-62DE-493E-B249-9308D2B0A4EA}" sibTransId="{3A60AF63-2E2A-4338-A772-EECA3AD64415}"/>
    <dgm:cxn modelId="{56DFE8FF-97EF-403E-B983-5B4214E9C8A9}" type="presOf" srcId="{1742F7D9-2FF2-40BB-88EA-90148502CE45}" destId="{8700741E-A4ED-4AF6-8C50-4BDEA23D9C23}" srcOrd="0" destOrd="0" presId="urn:microsoft.com/office/officeart/2005/8/layout/hierarchy3"/>
    <dgm:cxn modelId="{3DBFF7F9-17DF-493A-9C64-9955EC89F4F9}" type="presParOf" srcId="{2CB1DDBE-D5C7-42A3-8325-4A522B8FAFF0}" destId="{5F2BD369-11A3-45E0-ACDA-C8075451FDF1}" srcOrd="0" destOrd="0" presId="urn:microsoft.com/office/officeart/2005/8/layout/hierarchy3"/>
    <dgm:cxn modelId="{1140E821-F65C-49DF-8060-BEB93419ABAA}" type="presParOf" srcId="{5F2BD369-11A3-45E0-ACDA-C8075451FDF1}" destId="{6B57585F-AF3C-4EC8-B47E-88F6CDA5D91E}" srcOrd="0" destOrd="0" presId="urn:microsoft.com/office/officeart/2005/8/layout/hierarchy3"/>
    <dgm:cxn modelId="{F9DC8D37-0F8D-40E6-A6A4-5601107D8F6D}" type="presParOf" srcId="{6B57585F-AF3C-4EC8-B47E-88F6CDA5D91E}" destId="{79182344-7C44-49BF-9BF2-400CD939D2F0}" srcOrd="0" destOrd="0" presId="urn:microsoft.com/office/officeart/2005/8/layout/hierarchy3"/>
    <dgm:cxn modelId="{C1C1EEF6-7399-4B6D-A129-D1FC483DEEB8}" type="presParOf" srcId="{6B57585F-AF3C-4EC8-B47E-88F6CDA5D91E}" destId="{F6D04BB0-241B-4661-B15F-6B4573F38E82}" srcOrd="1" destOrd="0" presId="urn:microsoft.com/office/officeart/2005/8/layout/hierarchy3"/>
    <dgm:cxn modelId="{2AACA99A-10B0-4758-8697-124EE1839577}" type="presParOf" srcId="{5F2BD369-11A3-45E0-ACDA-C8075451FDF1}" destId="{7B125ACA-6ED5-4BC1-AE41-FC8EFEE1D37F}" srcOrd="1" destOrd="0" presId="urn:microsoft.com/office/officeart/2005/8/layout/hierarchy3"/>
    <dgm:cxn modelId="{0BBD1C75-CD5A-4610-801A-2BAA085E4B3C}" type="presParOf" srcId="{7B125ACA-6ED5-4BC1-AE41-FC8EFEE1D37F}" destId="{8700741E-A4ED-4AF6-8C50-4BDEA23D9C23}" srcOrd="0" destOrd="0" presId="urn:microsoft.com/office/officeart/2005/8/layout/hierarchy3"/>
    <dgm:cxn modelId="{4F6B5459-38E9-418F-ADC9-7A17B4526CC6}" type="presParOf" srcId="{7B125ACA-6ED5-4BC1-AE41-FC8EFEE1D37F}" destId="{1AD69652-7EA5-4FDF-ACC1-8A4E2751C166}" srcOrd="1" destOrd="0" presId="urn:microsoft.com/office/officeart/2005/8/layout/hierarchy3"/>
    <dgm:cxn modelId="{39E7CC04-8BC0-4241-96F6-FA5D8136D3EE}" type="presParOf" srcId="{7B125ACA-6ED5-4BC1-AE41-FC8EFEE1D37F}" destId="{253687B8-0458-4BEA-91FC-345D6842C22D}" srcOrd="2" destOrd="0" presId="urn:microsoft.com/office/officeart/2005/8/layout/hierarchy3"/>
    <dgm:cxn modelId="{9C5775B3-001F-4C14-8EBC-BFA226372BEF}" type="presParOf" srcId="{7B125ACA-6ED5-4BC1-AE41-FC8EFEE1D37F}" destId="{F4C9B431-F9BD-46B8-95EF-D08264136084}" srcOrd="3" destOrd="0" presId="urn:microsoft.com/office/officeart/2005/8/layout/hierarchy3"/>
    <dgm:cxn modelId="{0C784165-CF23-425A-BBEA-6B28D8E7ACE4}" type="presParOf" srcId="{7B125ACA-6ED5-4BC1-AE41-FC8EFEE1D37F}" destId="{1CA656F9-E848-4A6D-9171-5C86F4B4AB48}" srcOrd="4" destOrd="0" presId="urn:microsoft.com/office/officeart/2005/8/layout/hierarchy3"/>
    <dgm:cxn modelId="{EF6109B6-6CCE-4BC4-85A7-5C3582609E20}" type="presParOf" srcId="{7B125ACA-6ED5-4BC1-AE41-FC8EFEE1D37F}" destId="{77C340CF-C19F-4A32-9240-C9FFEBEB5E42}" srcOrd="5" destOrd="0" presId="urn:microsoft.com/office/officeart/2005/8/layout/hierarchy3"/>
    <dgm:cxn modelId="{4B6EF1E3-9B18-401C-8EB2-207C36169799}" type="presParOf" srcId="{7B125ACA-6ED5-4BC1-AE41-FC8EFEE1D37F}" destId="{FB6ED01D-D602-42F0-B3C9-96F81AC1774A}" srcOrd="6" destOrd="0" presId="urn:microsoft.com/office/officeart/2005/8/layout/hierarchy3"/>
    <dgm:cxn modelId="{AB1F2421-45BC-4153-B329-385883FD251B}" type="presParOf" srcId="{7B125ACA-6ED5-4BC1-AE41-FC8EFEE1D37F}" destId="{90C02D25-8B3C-448D-84D4-024042D77B88}" srcOrd="7" destOrd="0" presId="urn:microsoft.com/office/officeart/2005/8/layout/hierarchy3"/>
    <dgm:cxn modelId="{8B77DB3B-1998-4026-9EC7-098B390F6299}" type="presParOf" srcId="{7B125ACA-6ED5-4BC1-AE41-FC8EFEE1D37F}" destId="{7A001E1D-AAA0-4F60-A722-81ABE1466554}" srcOrd="8" destOrd="0" presId="urn:microsoft.com/office/officeart/2005/8/layout/hierarchy3"/>
    <dgm:cxn modelId="{9136E832-F7E4-4D66-A231-7C00F446E6A5}" type="presParOf" srcId="{7B125ACA-6ED5-4BC1-AE41-FC8EFEE1D37F}" destId="{D0BAE82C-0B34-443F-A35B-9971FFD4432D}" srcOrd="9" destOrd="0" presId="urn:microsoft.com/office/officeart/2005/8/layout/hierarchy3"/>
  </dgm:cxnLst>
  <dgm:bg/>
  <dgm:whole/>
  <dgm:extLst>
    <a:ext uri="http://schemas.microsoft.com/office/drawing/2008/diagram">
      <dsp:dataModelExt xmlns:dsp="http://schemas.microsoft.com/office/drawing/2008/diagram" relId="rId11" minVer="http://schemas.openxmlformats.org/drawingml/2006/diagram"/>
    </a:ext>
  </dgm:extLst>
</dgm:dataModel>
</file>

<file path=ppt/diagrams/data14.xml><?xml version="1.0" encoding="utf-8"?>
<dgm:dataModel xmlns:dgm="http://schemas.openxmlformats.org/drawingml/2006/diagram" xmlns:a="http://schemas.openxmlformats.org/drawingml/2006/main">
  <dgm:ptLst>
    <dgm:pt modelId="{56BAE51F-D2F9-40C5-9CC2-55EB427A0ED7}" type="doc">
      <dgm:prSet loTypeId="urn:microsoft.com/office/officeart/2005/8/layout/hierarchy3" loCatId="hierarchy" qsTypeId="urn:microsoft.com/office/officeart/2005/8/quickstyle/3d2" qsCatId="3D" csTypeId="urn:microsoft.com/office/officeart/2005/8/colors/colorful3" csCatId="colorful" phldr="1"/>
      <dgm:spPr/>
      <dgm:t>
        <a:bodyPr/>
        <a:lstStyle/>
        <a:p>
          <a:endParaRPr lang="zh-CN" altLang="en-US"/>
        </a:p>
      </dgm:t>
    </dgm:pt>
    <dgm:pt modelId="{DF664998-A50B-4D66-9FC4-06A4207B24AD}">
      <dgm:prSet phldrT="[文本]" custT="1"/>
      <dgm:spPr/>
      <dgm:t>
        <a:bodyPr/>
        <a:lstStyle/>
        <a:p>
          <a:r>
            <a:rPr lang="zh-CN" sz="2000" b="1" dirty="0"/>
            <a:t>文化创意服务</a:t>
          </a:r>
          <a:endParaRPr lang="zh-CN" altLang="en-US" sz="2000" b="1" dirty="0"/>
        </a:p>
      </dgm:t>
    </dgm:pt>
    <dgm:pt modelId="{6D8DA05F-5FC9-487A-B950-AE44A05290A7}" type="parTrans" cxnId="{17E69649-79D5-4400-B151-94F587C31B1C}">
      <dgm:prSet/>
      <dgm:spPr/>
      <dgm:t>
        <a:bodyPr/>
        <a:lstStyle/>
        <a:p>
          <a:endParaRPr lang="zh-CN" altLang="en-US"/>
        </a:p>
      </dgm:t>
    </dgm:pt>
    <dgm:pt modelId="{47444B7D-6A14-420D-8447-1F7D88DEE235}" type="sibTrans" cxnId="{17E69649-79D5-4400-B151-94F587C31B1C}">
      <dgm:prSet/>
      <dgm:spPr/>
      <dgm:t>
        <a:bodyPr/>
        <a:lstStyle/>
        <a:p>
          <a:endParaRPr lang="zh-CN" altLang="en-US"/>
        </a:p>
      </dgm:t>
    </dgm:pt>
    <dgm:pt modelId="{4C1A0EB8-E9A2-4F4E-B011-2A68FDA11335}">
      <dgm:prSet phldrT="[文本]" custT="1"/>
      <dgm:spPr/>
      <dgm:t>
        <a:bodyPr/>
        <a:lstStyle/>
        <a:p>
          <a:pPr algn="l"/>
          <a:r>
            <a:rPr lang="zh-CN" sz="2000" b="1"/>
            <a:t>设计服务</a:t>
          </a:r>
          <a:endParaRPr lang="zh-CN" altLang="en-US" sz="2000" b="1" dirty="0"/>
        </a:p>
      </dgm:t>
    </dgm:pt>
    <dgm:pt modelId="{1742F7D9-2FF2-40BB-88EA-90148502CE45}" type="parTrans" cxnId="{66F8DB3F-EDC5-46D6-96FB-A3F7461761E4}">
      <dgm:prSet/>
      <dgm:spPr/>
      <dgm:t>
        <a:bodyPr/>
        <a:lstStyle/>
        <a:p>
          <a:endParaRPr lang="zh-CN" altLang="en-US"/>
        </a:p>
      </dgm:t>
    </dgm:pt>
    <dgm:pt modelId="{D24B1E16-7B16-4B2C-9663-C5272201CFA6}" type="sibTrans" cxnId="{66F8DB3F-EDC5-46D6-96FB-A3F7461761E4}">
      <dgm:prSet/>
      <dgm:spPr/>
      <dgm:t>
        <a:bodyPr/>
        <a:lstStyle/>
        <a:p>
          <a:endParaRPr lang="zh-CN" altLang="en-US"/>
        </a:p>
      </dgm:t>
    </dgm:pt>
    <dgm:pt modelId="{FC0F6CE6-FF28-48DE-A607-E408D055BEE6}">
      <dgm:prSet phldrT="[文本]" custT="1"/>
      <dgm:spPr/>
      <dgm:t>
        <a:bodyPr/>
        <a:lstStyle/>
        <a:p>
          <a:pPr algn="l"/>
          <a:r>
            <a:rPr lang="zh-CN" sz="2000" b="1" dirty="0"/>
            <a:t>知识产权服务</a:t>
          </a:r>
          <a:endParaRPr lang="zh-CN" altLang="en-US" sz="2000" b="1" dirty="0"/>
        </a:p>
      </dgm:t>
    </dgm:pt>
    <dgm:pt modelId="{42C6677F-62BE-4DA5-B97F-74EEBE948710}" type="parTrans" cxnId="{B6D0317F-7AEB-43BD-A803-363118E8EBCA}">
      <dgm:prSet/>
      <dgm:spPr/>
      <dgm:t>
        <a:bodyPr/>
        <a:lstStyle/>
        <a:p>
          <a:endParaRPr lang="zh-CN" altLang="en-US"/>
        </a:p>
      </dgm:t>
    </dgm:pt>
    <dgm:pt modelId="{B5DB7C38-ED76-409D-A984-F5CDD027BD0B}" type="sibTrans" cxnId="{B6D0317F-7AEB-43BD-A803-363118E8EBCA}">
      <dgm:prSet/>
      <dgm:spPr/>
      <dgm:t>
        <a:bodyPr/>
        <a:lstStyle/>
        <a:p>
          <a:endParaRPr lang="zh-CN" altLang="en-US"/>
        </a:p>
      </dgm:t>
    </dgm:pt>
    <dgm:pt modelId="{051AB9F9-6725-44E1-ADA2-2D89965FBDD3}">
      <dgm:prSet phldrT="[文本]" custT="1"/>
      <dgm:spPr/>
      <dgm:t>
        <a:bodyPr/>
        <a:lstStyle/>
        <a:p>
          <a:pPr algn="l"/>
          <a:r>
            <a:rPr lang="zh-CN" sz="2000" b="1"/>
            <a:t>广告服务</a:t>
          </a:r>
          <a:endParaRPr lang="zh-CN" altLang="en-US" sz="2000" b="1" dirty="0"/>
        </a:p>
      </dgm:t>
    </dgm:pt>
    <dgm:pt modelId="{BDD69660-A760-4512-B7C7-18244F48CA9A}" type="parTrans" cxnId="{14D87745-E81C-4EEA-BF2C-E227387002A8}">
      <dgm:prSet/>
      <dgm:spPr/>
      <dgm:t>
        <a:bodyPr/>
        <a:lstStyle/>
        <a:p>
          <a:endParaRPr lang="zh-CN" altLang="en-US"/>
        </a:p>
      </dgm:t>
    </dgm:pt>
    <dgm:pt modelId="{3B2DF776-A3CB-49E6-BFDD-93FAFE1D5C88}" type="sibTrans" cxnId="{14D87745-E81C-4EEA-BF2C-E227387002A8}">
      <dgm:prSet/>
      <dgm:spPr/>
      <dgm:t>
        <a:bodyPr/>
        <a:lstStyle/>
        <a:p>
          <a:endParaRPr lang="zh-CN" altLang="en-US"/>
        </a:p>
      </dgm:t>
    </dgm:pt>
    <dgm:pt modelId="{E5D56FF0-506C-4B01-A963-15C7436CFFF6}">
      <dgm:prSet phldrT="[文本]" custT="1"/>
      <dgm:spPr/>
      <dgm:t>
        <a:bodyPr/>
        <a:lstStyle/>
        <a:p>
          <a:pPr algn="l"/>
          <a:r>
            <a:rPr lang="zh-CN" sz="2000" b="1" dirty="0"/>
            <a:t>会议展览服务信息系统增值服务</a:t>
          </a:r>
          <a:endParaRPr lang="zh-CN" altLang="en-US" sz="2000" b="1" dirty="0"/>
        </a:p>
      </dgm:t>
    </dgm:pt>
    <dgm:pt modelId="{AE696E44-62DE-493E-B249-9308D2B0A4EA}" type="parTrans" cxnId="{3E4B37FA-628E-4B95-A654-C6FC1E9CD7D2}">
      <dgm:prSet/>
      <dgm:spPr/>
      <dgm:t>
        <a:bodyPr/>
        <a:lstStyle/>
        <a:p>
          <a:endParaRPr lang="zh-CN" altLang="en-US"/>
        </a:p>
      </dgm:t>
    </dgm:pt>
    <dgm:pt modelId="{3A60AF63-2E2A-4338-A772-EECA3AD64415}" type="sibTrans" cxnId="{3E4B37FA-628E-4B95-A654-C6FC1E9CD7D2}">
      <dgm:prSet/>
      <dgm:spPr/>
      <dgm:t>
        <a:bodyPr/>
        <a:lstStyle/>
        <a:p>
          <a:endParaRPr lang="zh-CN" altLang="en-US"/>
        </a:p>
      </dgm:t>
    </dgm:pt>
    <dgm:pt modelId="{2CB1DDBE-D5C7-42A3-8325-4A522B8FAFF0}" type="pres">
      <dgm:prSet presAssocID="{56BAE51F-D2F9-40C5-9CC2-55EB427A0ED7}" presName="diagram" presStyleCnt="0">
        <dgm:presLayoutVars>
          <dgm:chPref val="1"/>
          <dgm:dir/>
          <dgm:animOne val="branch"/>
          <dgm:animLvl val="lvl"/>
          <dgm:resizeHandles/>
        </dgm:presLayoutVars>
      </dgm:prSet>
      <dgm:spPr/>
    </dgm:pt>
    <dgm:pt modelId="{5F2BD369-11A3-45E0-ACDA-C8075451FDF1}" type="pres">
      <dgm:prSet presAssocID="{DF664998-A50B-4D66-9FC4-06A4207B24AD}" presName="root" presStyleCnt="0"/>
      <dgm:spPr/>
    </dgm:pt>
    <dgm:pt modelId="{6B57585F-AF3C-4EC8-B47E-88F6CDA5D91E}" type="pres">
      <dgm:prSet presAssocID="{DF664998-A50B-4D66-9FC4-06A4207B24AD}" presName="rootComposite" presStyleCnt="0"/>
      <dgm:spPr/>
    </dgm:pt>
    <dgm:pt modelId="{79182344-7C44-49BF-9BF2-400CD939D2F0}" type="pres">
      <dgm:prSet presAssocID="{DF664998-A50B-4D66-9FC4-06A4207B24AD}" presName="rootText" presStyleLbl="node1" presStyleIdx="0" presStyleCnt="1" custScaleX="293935" custLinFactNeighborX="-14668" custLinFactNeighborY="-3260"/>
      <dgm:spPr/>
    </dgm:pt>
    <dgm:pt modelId="{F6D04BB0-241B-4661-B15F-6B4573F38E82}" type="pres">
      <dgm:prSet presAssocID="{DF664998-A50B-4D66-9FC4-06A4207B24AD}" presName="rootConnector" presStyleLbl="node1" presStyleIdx="0" presStyleCnt="1"/>
      <dgm:spPr/>
    </dgm:pt>
    <dgm:pt modelId="{7B125ACA-6ED5-4BC1-AE41-FC8EFEE1D37F}" type="pres">
      <dgm:prSet presAssocID="{DF664998-A50B-4D66-9FC4-06A4207B24AD}" presName="childShape" presStyleCnt="0"/>
      <dgm:spPr/>
    </dgm:pt>
    <dgm:pt modelId="{8700741E-A4ED-4AF6-8C50-4BDEA23D9C23}" type="pres">
      <dgm:prSet presAssocID="{1742F7D9-2FF2-40BB-88EA-90148502CE45}" presName="Name13" presStyleLbl="parChTrans1D2" presStyleIdx="0" presStyleCnt="4"/>
      <dgm:spPr/>
    </dgm:pt>
    <dgm:pt modelId="{1AD69652-7EA5-4FDF-ACC1-8A4E2751C166}" type="pres">
      <dgm:prSet presAssocID="{4C1A0EB8-E9A2-4F4E-B011-2A68FDA11335}" presName="childText" presStyleLbl="bgAcc1" presStyleIdx="0" presStyleCnt="4" custScaleX="176679">
        <dgm:presLayoutVars>
          <dgm:bulletEnabled val="1"/>
        </dgm:presLayoutVars>
      </dgm:prSet>
      <dgm:spPr/>
    </dgm:pt>
    <dgm:pt modelId="{253687B8-0458-4BEA-91FC-345D6842C22D}" type="pres">
      <dgm:prSet presAssocID="{42C6677F-62BE-4DA5-B97F-74EEBE948710}" presName="Name13" presStyleLbl="parChTrans1D2" presStyleIdx="1" presStyleCnt="4"/>
      <dgm:spPr/>
    </dgm:pt>
    <dgm:pt modelId="{F4C9B431-F9BD-46B8-95EF-D08264136084}" type="pres">
      <dgm:prSet presAssocID="{FC0F6CE6-FF28-48DE-A607-E408D055BEE6}" presName="childText" presStyleLbl="bgAcc1" presStyleIdx="1" presStyleCnt="4" custScaleX="243842" custLinFactNeighborY="-1677">
        <dgm:presLayoutVars>
          <dgm:bulletEnabled val="1"/>
        </dgm:presLayoutVars>
      </dgm:prSet>
      <dgm:spPr/>
    </dgm:pt>
    <dgm:pt modelId="{1CA656F9-E848-4A6D-9171-5C86F4B4AB48}" type="pres">
      <dgm:prSet presAssocID="{BDD69660-A760-4512-B7C7-18244F48CA9A}" presName="Name13" presStyleLbl="parChTrans1D2" presStyleIdx="2" presStyleCnt="4"/>
      <dgm:spPr/>
    </dgm:pt>
    <dgm:pt modelId="{77C340CF-C19F-4A32-9240-C9FFEBEB5E42}" type="pres">
      <dgm:prSet presAssocID="{051AB9F9-6725-44E1-ADA2-2D89965FBDD3}" presName="childText" presStyleLbl="bgAcc1" presStyleIdx="2" presStyleCnt="4" custScaleX="187694">
        <dgm:presLayoutVars>
          <dgm:bulletEnabled val="1"/>
        </dgm:presLayoutVars>
      </dgm:prSet>
      <dgm:spPr/>
    </dgm:pt>
    <dgm:pt modelId="{FB6ED01D-D602-42F0-B3C9-96F81AC1774A}" type="pres">
      <dgm:prSet presAssocID="{AE696E44-62DE-493E-B249-9308D2B0A4EA}" presName="Name13" presStyleLbl="parChTrans1D2" presStyleIdx="3" presStyleCnt="4"/>
      <dgm:spPr/>
    </dgm:pt>
    <dgm:pt modelId="{90C02D25-8B3C-448D-84D4-024042D77B88}" type="pres">
      <dgm:prSet presAssocID="{E5D56FF0-506C-4B01-A963-15C7436CFFF6}" presName="childText" presStyleLbl="bgAcc1" presStyleIdx="3" presStyleCnt="4" custScaleX="451499" custScaleY="172568">
        <dgm:presLayoutVars>
          <dgm:bulletEnabled val="1"/>
        </dgm:presLayoutVars>
      </dgm:prSet>
      <dgm:spPr/>
    </dgm:pt>
  </dgm:ptLst>
  <dgm:cxnLst>
    <dgm:cxn modelId="{BFC9B01F-C4A5-4ACB-824F-05BD224E1859}" type="presOf" srcId="{AE696E44-62DE-493E-B249-9308D2B0A4EA}" destId="{FB6ED01D-D602-42F0-B3C9-96F81AC1774A}" srcOrd="0" destOrd="0" presId="urn:microsoft.com/office/officeart/2005/8/layout/hierarchy3"/>
    <dgm:cxn modelId="{5381A929-2E45-450D-9030-1EE92D4E102A}" type="presOf" srcId="{42C6677F-62BE-4DA5-B97F-74EEBE948710}" destId="{253687B8-0458-4BEA-91FC-345D6842C22D}" srcOrd="0" destOrd="0" presId="urn:microsoft.com/office/officeart/2005/8/layout/hierarchy3"/>
    <dgm:cxn modelId="{DA74EA2F-0A2C-4557-AB46-8CAB9D1C2327}" type="presOf" srcId="{56BAE51F-D2F9-40C5-9CC2-55EB427A0ED7}" destId="{2CB1DDBE-D5C7-42A3-8325-4A522B8FAFF0}" srcOrd="0" destOrd="0" presId="urn:microsoft.com/office/officeart/2005/8/layout/hierarchy3"/>
    <dgm:cxn modelId="{66F8DB3F-EDC5-46D6-96FB-A3F7461761E4}" srcId="{DF664998-A50B-4D66-9FC4-06A4207B24AD}" destId="{4C1A0EB8-E9A2-4F4E-B011-2A68FDA11335}" srcOrd="0" destOrd="0" parTransId="{1742F7D9-2FF2-40BB-88EA-90148502CE45}" sibTransId="{D24B1E16-7B16-4B2C-9663-C5272201CFA6}"/>
    <dgm:cxn modelId="{14D87745-E81C-4EEA-BF2C-E227387002A8}" srcId="{DF664998-A50B-4D66-9FC4-06A4207B24AD}" destId="{051AB9F9-6725-44E1-ADA2-2D89965FBDD3}" srcOrd="2" destOrd="0" parTransId="{BDD69660-A760-4512-B7C7-18244F48CA9A}" sibTransId="{3B2DF776-A3CB-49E6-BFDD-93FAFE1D5C88}"/>
    <dgm:cxn modelId="{17E69649-79D5-4400-B151-94F587C31B1C}" srcId="{56BAE51F-D2F9-40C5-9CC2-55EB427A0ED7}" destId="{DF664998-A50B-4D66-9FC4-06A4207B24AD}" srcOrd="0" destOrd="0" parTransId="{6D8DA05F-5FC9-487A-B950-AE44A05290A7}" sibTransId="{47444B7D-6A14-420D-8447-1F7D88DEE235}"/>
    <dgm:cxn modelId="{3EB32075-EDE0-402F-B399-5E5195C5DE1A}" type="presOf" srcId="{E5D56FF0-506C-4B01-A963-15C7436CFFF6}" destId="{90C02D25-8B3C-448D-84D4-024042D77B88}" srcOrd="0" destOrd="0" presId="urn:microsoft.com/office/officeart/2005/8/layout/hierarchy3"/>
    <dgm:cxn modelId="{B6D0317F-7AEB-43BD-A803-363118E8EBCA}" srcId="{DF664998-A50B-4D66-9FC4-06A4207B24AD}" destId="{FC0F6CE6-FF28-48DE-A607-E408D055BEE6}" srcOrd="1" destOrd="0" parTransId="{42C6677F-62BE-4DA5-B97F-74EEBE948710}" sibTransId="{B5DB7C38-ED76-409D-A984-F5CDD027BD0B}"/>
    <dgm:cxn modelId="{C23295A1-A440-4DF8-8C68-6568D82E1F68}" type="presOf" srcId="{BDD69660-A760-4512-B7C7-18244F48CA9A}" destId="{1CA656F9-E848-4A6D-9171-5C86F4B4AB48}" srcOrd="0" destOrd="0" presId="urn:microsoft.com/office/officeart/2005/8/layout/hierarchy3"/>
    <dgm:cxn modelId="{0E1EC8CB-89A0-4EFE-BDD3-F00AC839A0C8}" type="presOf" srcId="{DF664998-A50B-4D66-9FC4-06A4207B24AD}" destId="{79182344-7C44-49BF-9BF2-400CD939D2F0}" srcOrd="0" destOrd="0" presId="urn:microsoft.com/office/officeart/2005/8/layout/hierarchy3"/>
    <dgm:cxn modelId="{10B48ACD-595A-4D9F-81D4-0A91753389EF}" type="presOf" srcId="{1742F7D9-2FF2-40BB-88EA-90148502CE45}" destId="{8700741E-A4ED-4AF6-8C50-4BDEA23D9C23}" srcOrd="0" destOrd="0" presId="urn:microsoft.com/office/officeart/2005/8/layout/hierarchy3"/>
    <dgm:cxn modelId="{452888DA-68EB-4F95-B8CD-7F3FA15EEB40}" type="presOf" srcId="{FC0F6CE6-FF28-48DE-A607-E408D055BEE6}" destId="{F4C9B431-F9BD-46B8-95EF-D08264136084}" srcOrd="0" destOrd="0" presId="urn:microsoft.com/office/officeart/2005/8/layout/hierarchy3"/>
    <dgm:cxn modelId="{732B1CE7-E1B0-4CD8-9616-04B29B49717C}" type="presOf" srcId="{DF664998-A50B-4D66-9FC4-06A4207B24AD}" destId="{F6D04BB0-241B-4661-B15F-6B4573F38E82}" srcOrd="1" destOrd="0" presId="urn:microsoft.com/office/officeart/2005/8/layout/hierarchy3"/>
    <dgm:cxn modelId="{F0A98FE7-5174-47E9-91E4-B79C0ECDAEE1}" type="presOf" srcId="{051AB9F9-6725-44E1-ADA2-2D89965FBDD3}" destId="{77C340CF-C19F-4A32-9240-C9FFEBEB5E42}" srcOrd="0" destOrd="0" presId="urn:microsoft.com/office/officeart/2005/8/layout/hierarchy3"/>
    <dgm:cxn modelId="{9DB2D2EF-5370-49E8-8609-1CFCA825F80A}" type="presOf" srcId="{4C1A0EB8-E9A2-4F4E-B011-2A68FDA11335}" destId="{1AD69652-7EA5-4FDF-ACC1-8A4E2751C166}" srcOrd="0" destOrd="0" presId="urn:microsoft.com/office/officeart/2005/8/layout/hierarchy3"/>
    <dgm:cxn modelId="{3E4B37FA-628E-4B95-A654-C6FC1E9CD7D2}" srcId="{DF664998-A50B-4D66-9FC4-06A4207B24AD}" destId="{E5D56FF0-506C-4B01-A963-15C7436CFFF6}" srcOrd="3" destOrd="0" parTransId="{AE696E44-62DE-493E-B249-9308D2B0A4EA}" sibTransId="{3A60AF63-2E2A-4338-A772-EECA3AD64415}"/>
    <dgm:cxn modelId="{B432201C-008A-4F07-8E16-3DD1E3CCDE6B}" type="presParOf" srcId="{2CB1DDBE-D5C7-42A3-8325-4A522B8FAFF0}" destId="{5F2BD369-11A3-45E0-ACDA-C8075451FDF1}" srcOrd="0" destOrd="0" presId="urn:microsoft.com/office/officeart/2005/8/layout/hierarchy3"/>
    <dgm:cxn modelId="{6673F0BB-524B-4621-AA8E-39EEA15A2163}" type="presParOf" srcId="{5F2BD369-11A3-45E0-ACDA-C8075451FDF1}" destId="{6B57585F-AF3C-4EC8-B47E-88F6CDA5D91E}" srcOrd="0" destOrd="0" presId="urn:microsoft.com/office/officeart/2005/8/layout/hierarchy3"/>
    <dgm:cxn modelId="{3D2E6BBB-FD36-47EB-96FF-89CEBCBA74F8}" type="presParOf" srcId="{6B57585F-AF3C-4EC8-B47E-88F6CDA5D91E}" destId="{79182344-7C44-49BF-9BF2-400CD939D2F0}" srcOrd="0" destOrd="0" presId="urn:microsoft.com/office/officeart/2005/8/layout/hierarchy3"/>
    <dgm:cxn modelId="{4C1193E7-C7BC-4A76-B06A-F1EC7DC485D1}" type="presParOf" srcId="{6B57585F-AF3C-4EC8-B47E-88F6CDA5D91E}" destId="{F6D04BB0-241B-4661-B15F-6B4573F38E82}" srcOrd="1" destOrd="0" presId="urn:microsoft.com/office/officeart/2005/8/layout/hierarchy3"/>
    <dgm:cxn modelId="{A8298E59-3DBC-4328-97B1-B1BE8E5A508D}" type="presParOf" srcId="{5F2BD369-11A3-45E0-ACDA-C8075451FDF1}" destId="{7B125ACA-6ED5-4BC1-AE41-FC8EFEE1D37F}" srcOrd="1" destOrd="0" presId="urn:microsoft.com/office/officeart/2005/8/layout/hierarchy3"/>
    <dgm:cxn modelId="{88F02999-6EA1-48A6-A3BD-041228A11AF2}" type="presParOf" srcId="{7B125ACA-6ED5-4BC1-AE41-FC8EFEE1D37F}" destId="{8700741E-A4ED-4AF6-8C50-4BDEA23D9C23}" srcOrd="0" destOrd="0" presId="urn:microsoft.com/office/officeart/2005/8/layout/hierarchy3"/>
    <dgm:cxn modelId="{60C0BE93-8137-4854-B983-008339009B73}" type="presParOf" srcId="{7B125ACA-6ED5-4BC1-AE41-FC8EFEE1D37F}" destId="{1AD69652-7EA5-4FDF-ACC1-8A4E2751C166}" srcOrd="1" destOrd="0" presId="urn:microsoft.com/office/officeart/2005/8/layout/hierarchy3"/>
    <dgm:cxn modelId="{DAC68A53-F335-47A3-A606-0A5AA5CE466A}" type="presParOf" srcId="{7B125ACA-6ED5-4BC1-AE41-FC8EFEE1D37F}" destId="{253687B8-0458-4BEA-91FC-345D6842C22D}" srcOrd="2" destOrd="0" presId="urn:microsoft.com/office/officeart/2005/8/layout/hierarchy3"/>
    <dgm:cxn modelId="{6A006457-3ED8-494C-9118-C874DAA83C8F}" type="presParOf" srcId="{7B125ACA-6ED5-4BC1-AE41-FC8EFEE1D37F}" destId="{F4C9B431-F9BD-46B8-95EF-D08264136084}" srcOrd="3" destOrd="0" presId="urn:microsoft.com/office/officeart/2005/8/layout/hierarchy3"/>
    <dgm:cxn modelId="{6CFC3E67-824F-4B7C-9B4F-58447F3D56A4}" type="presParOf" srcId="{7B125ACA-6ED5-4BC1-AE41-FC8EFEE1D37F}" destId="{1CA656F9-E848-4A6D-9171-5C86F4B4AB48}" srcOrd="4" destOrd="0" presId="urn:microsoft.com/office/officeart/2005/8/layout/hierarchy3"/>
    <dgm:cxn modelId="{83B8F250-7501-43CC-BE09-3F67E26BC45F}" type="presParOf" srcId="{7B125ACA-6ED5-4BC1-AE41-FC8EFEE1D37F}" destId="{77C340CF-C19F-4A32-9240-C9FFEBEB5E42}" srcOrd="5" destOrd="0" presId="urn:microsoft.com/office/officeart/2005/8/layout/hierarchy3"/>
    <dgm:cxn modelId="{FEA13DF2-C7AF-49D4-A862-DC42E23666E8}" type="presParOf" srcId="{7B125ACA-6ED5-4BC1-AE41-FC8EFEE1D37F}" destId="{FB6ED01D-D602-42F0-B3C9-96F81AC1774A}" srcOrd="6" destOrd="0" presId="urn:microsoft.com/office/officeart/2005/8/layout/hierarchy3"/>
    <dgm:cxn modelId="{855E4921-C78F-4B0E-951E-8CC657C84AD1}" type="presParOf" srcId="{7B125ACA-6ED5-4BC1-AE41-FC8EFEE1D37F}" destId="{90C02D25-8B3C-448D-84D4-024042D77B88}" srcOrd="7" destOrd="0" presId="urn:microsoft.com/office/officeart/2005/8/layout/hierarchy3"/>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5.xml><?xml version="1.0" encoding="utf-8"?>
<dgm:dataModel xmlns:dgm="http://schemas.openxmlformats.org/drawingml/2006/diagram" xmlns:a="http://schemas.openxmlformats.org/drawingml/2006/main">
  <dgm:ptLst>
    <dgm:pt modelId="{56BAE51F-D2F9-40C5-9CC2-55EB427A0ED7}" type="doc">
      <dgm:prSet loTypeId="urn:microsoft.com/office/officeart/2005/8/layout/hierarchy3" loCatId="hierarchy" qsTypeId="urn:microsoft.com/office/officeart/2005/8/quickstyle/3d2" qsCatId="3D" csTypeId="urn:microsoft.com/office/officeart/2005/8/colors/colorful3" csCatId="colorful" phldr="1"/>
      <dgm:spPr/>
      <dgm:t>
        <a:bodyPr/>
        <a:lstStyle/>
        <a:p>
          <a:endParaRPr lang="zh-CN" altLang="en-US"/>
        </a:p>
      </dgm:t>
    </dgm:pt>
    <dgm:pt modelId="{DF664998-A50B-4D66-9FC4-06A4207B24AD}">
      <dgm:prSet phldrT="[文本]" custT="1"/>
      <dgm:spPr/>
      <dgm:t>
        <a:bodyPr/>
        <a:lstStyle/>
        <a:p>
          <a:r>
            <a:rPr lang="zh-CN" sz="2000" b="1" dirty="0"/>
            <a:t>物流辅助服务</a:t>
          </a:r>
          <a:endParaRPr lang="zh-CN" altLang="en-US" sz="2000" b="1" dirty="0"/>
        </a:p>
      </dgm:t>
    </dgm:pt>
    <dgm:pt modelId="{6D8DA05F-5FC9-487A-B950-AE44A05290A7}" type="parTrans" cxnId="{17E69649-79D5-4400-B151-94F587C31B1C}">
      <dgm:prSet/>
      <dgm:spPr/>
      <dgm:t>
        <a:bodyPr/>
        <a:lstStyle/>
        <a:p>
          <a:endParaRPr lang="zh-CN" altLang="en-US"/>
        </a:p>
      </dgm:t>
    </dgm:pt>
    <dgm:pt modelId="{47444B7D-6A14-420D-8447-1F7D88DEE235}" type="sibTrans" cxnId="{17E69649-79D5-4400-B151-94F587C31B1C}">
      <dgm:prSet/>
      <dgm:spPr/>
      <dgm:t>
        <a:bodyPr/>
        <a:lstStyle/>
        <a:p>
          <a:endParaRPr lang="zh-CN" altLang="en-US"/>
        </a:p>
      </dgm:t>
    </dgm:pt>
    <dgm:pt modelId="{4C1A0EB8-E9A2-4F4E-B011-2A68FDA11335}">
      <dgm:prSet phldrT="[文本]" custT="1"/>
      <dgm:spPr/>
      <dgm:t>
        <a:bodyPr/>
        <a:lstStyle/>
        <a:p>
          <a:pPr algn="l"/>
          <a:r>
            <a:rPr lang="zh-CN" sz="2000" b="1"/>
            <a:t>航空服务</a:t>
          </a:r>
          <a:endParaRPr lang="zh-CN" altLang="en-US" sz="2000" b="1" dirty="0"/>
        </a:p>
      </dgm:t>
    </dgm:pt>
    <dgm:pt modelId="{1742F7D9-2FF2-40BB-88EA-90148502CE45}" type="parTrans" cxnId="{66F8DB3F-EDC5-46D6-96FB-A3F7461761E4}">
      <dgm:prSet/>
      <dgm:spPr/>
      <dgm:t>
        <a:bodyPr/>
        <a:lstStyle/>
        <a:p>
          <a:endParaRPr lang="zh-CN" altLang="en-US"/>
        </a:p>
      </dgm:t>
    </dgm:pt>
    <dgm:pt modelId="{D24B1E16-7B16-4B2C-9663-C5272201CFA6}" type="sibTrans" cxnId="{66F8DB3F-EDC5-46D6-96FB-A3F7461761E4}">
      <dgm:prSet/>
      <dgm:spPr/>
      <dgm:t>
        <a:bodyPr/>
        <a:lstStyle/>
        <a:p>
          <a:endParaRPr lang="zh-CN" altLang="en-US"/>
        </a:p>
      </dgm:t>
    </dgm:pt>
    <dgm:pt modelId="{FC0F6CE6-FF28-48DE-A607-E408D055BEE6}">
      <dgm:prSet phldrT="[文本]" custT="1"/>
      <dgm:spPr/>
      <dgm:t>
        <a:bodyPr/>
        <a:lstStyle/>
        <a:p>
          <a:pPr algn="l"/>
          <a:r>
            <a:rPr lang="zh-CN" sz="2000" b="1" dirty="0"/>
            <a:t>港口码头服务</a:t>
          </a:r>
          <a:endParaRPr lang="zh-CN" altLang="en-US" sz="2000" b="1" dirty="0"/>
        </a:p>
      </dgm:t>
    </dgm:pt>
    <dgm:pt modelId="{42C6677F-62BE-4DA5-B97F-74EEBE948710}" type="parTrans" cxnId="{B6D0317F-7AEB-43BD-A803-363118E8EBCA}">
      <dgm:prSet/>
      <dgm:spPr/>
      <dgm:t>
        <a:bodyPr/>
        <a:lstStyle/>
        <a:p>
          <a:endParaRPr lang="zh-CN" altLang="en-US"/>
        </a:p>
      </dgm:t>
    </dgm:pt>
    <dgm:pt modelId="{B5DB7C38-ED76-409D-A984-F5CDD027BD0B}" type="sibTrans" cxnId="{B6D0317F-7AEB-43BD-A803-363118E8EBCA}">
      <dgm:prSet/>
      <dgm:spPr/>
      <dgm:t>
        <a:bodyPr/>
        <a:lstStyle/>
        <a:p>
          <a:endParaRPr lang="zh-CN" altLang="en-US"/>
        </a:p>
      </dgm:t>
    </dgm:pt>
    <dgm:pt modelId="{051AB9F9-6725-44E1-ADA2-2D89965FBDD3}">
      <dgm:prSet phldrT="[文本]" custT="1"/>
      <dgm:spPr/>
      <dgm:t>
        <a:bodyPr/>
        <a:lstStyle/>
        <a:p>
          <a:pPr algn="l"/>
          <a:r>
            <a:rPr lang="zh-CN" sz="2000" b="1" dirty="0"/>
            <a:t>货运客运场站服务</a:t>
          </a:r>
          <a:endParaRPr lang="zh-CN" altLang="en-US" sz="2000" b="1" dirty="0"/>
        </a:p>
      </dgm:t>
    </dgm:pt>
    <dgm:pt modelId="{BDD69660-A760-4512-B7C7-18244F48CA9A}" type="parTrans" cxnId="{14D87745-E81C-4EEA-BF2C-E227387002A8}">
      <dgm:prSet/>
      <dgm:spPr/>
      <dgm:t>
        <a:bodyPr/>
        <a:lstStyle/>
        <a:p>
          <a:endParaRPr lang="zh-CN" altLang="en-US"/>
        </a:p>
      </dgm:t>
    </dgm:pt>
    <dgm:pt modelId="{3B2DF776-A3CB-49E6-BFDD-93FAFE1D5C88}" type="sibTrans" cxnId="{14D87745-E81C-4EEA-BF2C-E227387002A8}">
      <dgm:prSet/>
      <dgm:spPr/>
      <dgm:t>
        <a:bodyPr/>
        <a:lstStyle/>
        <a:p>
          <a:endParaRPr lang="zh-CN" altLang="en-US"/>
        </a:p>
      </dgm:t>
    </dgm:pt>
    <dgm:pt modelId="{E5D56FF0-506C-4B01-A963-15C7436CFFF6}">
      <dgm:prSet phldrT="[文本]" custT="1"/>
      <dgm:spPr/>
      <dgm:t>
        <a:bodyPr/>
        <a:lstStyle/>
        <a:p>
          <a:pPr algn="l"/>
          <a:r>
            <a:rPr lang="zh-CN" sz="2000" b="1" dirty="0"/>
            <a:t>打捞救助服务</a:t>
          </a:r>
          <a:endParaRPr lang="zh-CN" altLang="en-US" sz="2000" b="1" dirty="0"/>
        </a:p>
      </dgm:t>
    </dgm:pt>
    <dgm:pt modelId="{AE696E44-62DE-493E-B249-9308D2B0A4EA}" type="parTrans" cxnId="{3E4B37FA-628E-4B95-A654-C6FC1E9CD7D2}">
      <dgm:prSet/>
      <dgm:spPr/>
      <dgm:t>
        <a:bodyPr/>
        <a:lstStyle/>
        <a:p>
          <a:endParaRPr lang="zh-CN" altLang="en-US"/>
        </a:p>
      </dgm:t>
    </dgm:pt>
    <dgm:pt modelId="{3A60AF63-2E2A-4338-A772-EECA3AD64415}" type="sibTrans" cxnId="{3E4B37FA-628E-4B95-A654-C6FC1E9CD7D2}">
      <dgm:prSet/>
      <dgm:spPr/>
      <dgm:t>
        <a:bodyPr/>
        <a:lstStyle/>
        <a:p>
          <a:endParaRPr lang="zh-CN" altLang="en-US"/>
        </a:p>
      </dgm:t>
    </dgm:pt>
    <dgm:pt modelId="{749952DF-81E3-47B1-86F7-295D53322074}">
      <dgm:prSet phldrT="[文本]" custT="1"/>
      <dgm:spPr/>
      <dgm:t>
        <a:bodyPr/>
        <a:lstStyle/>
        <a:p>
          <a:pPr algn="l"/>
          <a:r>
            <a:rPr lang="zh-CN" sz="2000" b="1" dirty="0"/>
            <a:t>装卸搬运服务</a:t>
          </a:r>
          <a:endParaRPr lang="zh-CN" altLang="en-US" sz="2000" b="1" dirty="0"/>
        </a:p>
      </dgm:t>
    </dgm:pt>
    <dgm:pt modelId="{FE3BA48B-5DAC-47CA-911B-307BDBCBE393}" type="parTrans" cxnId="{A3699397-A9CD-400A-9BDB-CFBC05E98FF2}">
      <dgm:prSet/>
      <dgm:spPr/>
      <dgm:t>
        <a:bodyPr/>
        <a:lstStyle/>
        <a:p>
          <a:endParaRPr lang="zh-CN" altLang="en-US"/>
        </a:p>
      </dgm:t>
    </dgm:pt>
    <dgm:pt modelId="{9A571C0B-EC1C-43D5-A47A-995BFE250F45}" type="sibTrans" cxnId="{A3699397-A9CD-400A-9BDB-CFBC05E98FF2}">
      <dgm:prSet/>
      <dgm:spPr/>
      <dgm:t>
        <a:bodyPr/>
        <a:lstStyle/>
        <a:p>
          <a:endParaRPr lang="zh-CN" altLang="en-US"/>
        </a:p>
      </dgm:t>
    </dgm:pt>
    <dgm:pt modelId="{65278031-CB6D-40C8-ABD0-EDA7AA7AEE23}">
      <dgm:prSet phldrT="[文本]" custT="1"/>
      <dgm:spPr/>
      <dgm:t>
        <a:bodyPr/>
        <a:lstStyle/>
        <a:p>
          <a:pPr algn="l"/>
          <a:r>
            <a:rPr lang="zh-CN" sz="2000" b="1" dirty="0"/>
            <a:t>仓储服务</a:t>
          </a:r>
          <a:endParaRPr lang="zh-CN" altLang="en-US" sz="2000" b="1" dirty="0"/>
        </a:p>
      </dgm:t>
    </dgm:pt>
    <dgm:pt modelId="{E1784B90-462B-41CA-B38D-1D37C85A451D}" type="parTrans" cxnId="{A365C717-9206-4DC0-A190-A8449C664348}">
      <dgm:prSet/>
      <dgm:spPr/>
      <dgm:t>
        <a:bodyPr/>
        <a:lstStyle/>
        <a:p>
          <a:endParaRPr lang="zh-CN" altLang="en-US"/>
        </a:p>
      </dgm:t>
    </dgm:pt>
    <dgm:pt modelId="{6EC16201-A940-4631-AE30-EFBA1CA5B748}" type="sibTrans" cxnId="{A365C717-9206-4DC0-A190-A8449C664348}">
      <dgm:prSet/>
      <dgm:spPr/>
      <dgm:t>
        <a:bodyPr/>
        <a:lstStyle/>
        <a:p>
          <a:endParaRPr lang="zh-CN" altLang="en-US"/>
        </a:p>
      </dgm:t>
    </dgm:pt>
    <dgm:pt modelId="{9DC09479-2891-4CDB-BF15-BD75C89FFCFA}">
      <dgm:prSet phldrT="[文本]" custT="1"/>
      <dgm:spPr/>
      <dgm:t>
        <a:bodyPr/>
        <a:lstStyle/>
        <a:p>
          <a:pPr algn="l"/>
          <a:r>
            <a:rPr lang="zh-CN" sz="2000" b="1" dirty="0"/>
            <a:t>收派服务</a:t>
          </a:r>
          <a:endParaRPr lang="zh-CN" altLang="en-US" sz="2000" b="1" dirty="0"/>
        </a:p>
      </dgm:t>
    </dgm:pt>
    <dgm:pt modelId="{3BAAA85F-9581-460E-9C87-AD2C6786F7FF}" type="parTrans" cxnId="{7D580C75-01D5-4721-93EB-F96F23D3BBF8}">
      <dgm:prSet/>
      <dgm:spPr/>
      <dgm:t>
        <a:bodyPr/>
        <a:lstStyle/>
        <a:p>
          <a:endParaRPr lang="zh-CN" altLang="en-US"/>
        </a:p>
      </dgm:t>
    </dgm:pt>
    <dgm:pt modelId="{B40E1B40-078A-427A-B164-BFF04FE34DEF}" type="sibTrans" cxnId="{7D580C75-01D5-4721-93EB-F96F23D3BBF8}">
      <dgm:prSet/>
      <dgm:spPr/>
      <dgm:t>
        <a:bodyPr/>
        <a:lstStyle/>
        <a:p>
          <a:endParaRPr lang="zh-CN" altLang="en-US"/>
        </a:p>
      </dgm:t>
    </dgm:pt>
    <dgm:pt modelId="{2CB1DDBE-D5C7-42A3-8325-4A522B8FAFF0}" type="pres">
      <dgm:prSet presAssocID="{56BAE51F-D2F9-40C5-9CC2-55EB427A0ED7}" presName="diagram" presStyleCnt="0">
        <dgm:presLayoutVars>
          <dgm:chPref val="1"/>
          <dgm:dir/>
          <dgm:animOne val="branch"/>
          <dgm:animLvl val="lvl"/>
          <dgm:resizeHandles/>
        </dgm:presLayoutVars>
      </dgm:prSet>
      <dgm:spPr/>
    </dgm:pt>
    <dgm:pt modelId="{5F2BD369-11A3-45E0-ACDA-C8075451FDF1}" type="pres">
      <dgm:prSet presAssocID="{DF664998-A50B-4D66-9FC4-06A4207B24AD}" presName="root" presStyleCnt="0"/>
      <dgm:spPr/>
    </dgm:pt>
    <dgm:pt modelId="{6B57585F-AF3C-4EC8-B47E-88F6CDA5D91E}" type="pres">
      <dgm:prSet presAssocID="{DF664998-A50B-4D66-9FC4-06A4207B24AD}" presName="rootComposite" presStyleCnt="0"/>
      <dgm:spPr/>
    </dgm:pt>
    <dgm:pt modelId="{79182344-7C44-49BF-9BF2-400CD939D2F0}" type="pres">
      <dgm:prSet presAssocID="{DF664998-A50B-4D66-9FC4-06A4207B24AD}" presName="rootText" presStyleLbl="node1" presStyleIdx="0" presStyleCnt="1" custScaleX="332465" custScaleY="158813"/>
      <dgm:spPr/>
    </dgm:pt>
    <dgm:pt modelId="{F6D04BB0-241B-4661-B15F-6B4573F38E82}" type="pres">
      <dgm:prSet presAssocID="{DF664998-A50B-4D66-9FC4-06A4207B24AD}" presName="rootConnector" presStyleLbl="node1" presStyleIdx="0" presStyleCnt="1"/>
      <dgm:spPr/>
    </dgm:pt>
    <dgm:pt modelId="{7B125ACA-6ED5-4BC1-AE41-FC8EFEE1D37F}" type="pres">
      <dgm:prSet presAssocID="{DF664998-A50B-4D66-9FC4-06A4207B24AD}" presName="childShape" presStyleCnt="0"/>
      <dgm:spPr/>
    </dgm:pt>
    <dgm:pt modelId="{8700741E-A4ED-4AF6-8C50-4BDEA23D9C23}" type="pres">
      <dgm:prSet presAssocID="{1742F7D9-2FF2-40BB-88EA-90148502CE45}" presName="Name13" presStyleLbl="parChTrans1D2" presStyleIdx="0" presStyleCnt="7"/>
      <dgm:spPr/>
    </dgm:pt>
    <dgm:pt modelId="{1AD69652-7EA5-4FDF-ACC1-8A4E2751C166}" type="pres">
      <dgm:prSet presAssocID="{4C1A0EB8-E9A2-4F4E-B011-2A68FDA11335}" presName="childText" presStyleLbl="bgAcc1" presStyleIdx="0" presStyleCnt="7" custScaleX="253316">
        <dgm:presLayoutVars>
          <dgm:bulletEnabled val="1"/>
        </dgm:presLayoutVars>
      </dgm:prSet>
      <dgm:spPr/>
    </dgm:pt>
    <dgm:pt modelId="{253687B8-0458-4BEA-91FC-345D6842C22D}" type="pres">
      <dgm:prSet presAssocID="{42C6677F-62BE-4DA5-B97F-74EEBE948710}" presName="Name13" presStyleLbl="parChTrans1D2" presStyleIdx="1" presStyleCnt="7"/>
      <dgm:spPr/>
    </dgm:pt>
    <dgm:pt modelId="{F4C9B431-F9BD-46B8-95EF-D08264136084}" type="pres">
      <dgm:prSet presAssocID="{FC0F6CE6-FF28-48DE-A607-E408D055BEE6}" presName="childText" presStyleLbl="bgAcc1" presStyleIdx="1" presStyleCnt="7" custScaleX="323485">
        <dgm:presLayoutVars>
          <dgm:bulletEnabled val="1"/>
        </dgm:presLayoutVars>
      </dgm:prSet>
      <dgm:spPr/>
    </dgm:pt>
    <dgm:pt modelId="{1CA656F9-E848-4A6D-9171-5C86F4B4AB48}" type="pres">
      <dgm:prSet presAssocID="{BDD69660-A760-4512-B7C7-18244F48CA9A}" presName="Name13" presStyleLbl="parChTrans1D2" presStyleIdx="2" presStyleCnt="7"/>
      <dgm:spPr/>
    </dgm:pt>
    <dgm:pt modelId="{77C340CF-C19F-4A32-9240-C9FFEBEB5E42}" type="pres">
      <dgm:prSet presAssocID="{051AB9F9-6725-44E1-ADA2-2D89965FBDD3}" presName="childText" presStyleLbl="bgAcc1" presStyleIdx="2" presStyleCnt="7" custScaleX="442988">
        <dgm:presLayoutVars>
          <dgm:bulletEnabled val="1"/>
        </dgm:presLayoutVars>
      </dgm:prSet>
      <dgm:spPr/>
    </dgm:pt>
    <dgm:pt modelId="{FB6ED01D-D602-42F0-B3C9-96F81AC1774A}" type="pres">
      <dgm:prSet presAssocID="{AE696E44-62DE-493E-B249-9308D2B0A4EA}" presName="Name13" presStyleLbl="parChTrans1D2" presStyleIdx="3" presStyleCnt="7"/>
      <dgm:spPr/>
    </dgm:pt>
    <dgm:pt modelId="{90C02D25-8B3C-448D-84D4-024042D77B88}" type="pres">
      <dgm:prSet presAssocID="{E5D56FF0-506C-4B01-A963-15C7436CFFF6}" presName="childText" presStyleLbl="bgAcc1" presStyleIdx="3" presStyleCnt="7" custScaleX="364454">
        <dgm:presLayoutVars>
          <dgm:bulletEnabled val="1"/>
        </dgm:presLayoutVars>
      </dgm:prSet>
      <dgm:spPr/>
    </dgm:pt>
    <dgm:pt modelId="{2A3A04B3-387B-4F31-BB19-C51A4C7B0EF6}" type="pres">
      <dgm:prSet presAssocID="{FE3BA48B-5DAC-47CA-911B-307BDBCBE393}" presName="Name13" presStyleLbl="parChTrans1D2" presStyleIdx="4" presStyleCnt="7"/>
      <dgm:spPr/>
    </dgm:pt>
    <dgm:pt modelId="{7D13E927-102B-4BBD-A2BB-91617670D57B}" type="pres">
      <dgm:prSet presAssocID="{749952DF-81E3-47B1-86F7-295D53322074}" presName="childText" presStyleLbl="bgAcc1" presStyleIdx="4" presStyleCnt="7" custScaleX="365112">
        <dgm:presLayoutVars>
          <dgm:bulletEnabled val="1"/>
        </dgm:presLayoutVars>
      </dgm:prSet>
      <dgm:spPr/>
    </dgm:pt>
    <dgm:pt modelId="{2BC93775-7A70-4AF5-9259-E7C3D2DDCEA3}" type="pres">
      <dgm:prSet presAssocID="{E1784B90-462B-41CA-B38D-1D37C85A451D}" presName="Name13" presStyleLbl="parChTrans1D2" presStyleIdx="5" presStyleCnt="7"/>
      <dgm:spPr/>
    </dgm:pt>
    <dgm:pt modelId="{5AF26981-282D-402B-88C5-FEC375573EB9}" type="pres">
      <dgm:prSet presAssocID="{65278031-CB6D-40C8-ABD0-EDA7AA7AEE23}" presName="childText" presStyleLbl="bgAcc1" presStyleIdx="5" presStyleCnt="7" custScaleX="259408">
        <dgm:presLayoutVars>
          <dgm:bulletEnabled val="1"/>
        </dgm:presLayoutVars>
      </dgm:prSet>
      <dgm:spPr/>
    </dgm:pt>
    <dgm:pt modelId="{E75A02AB-B9F9-4366-BF45-A7FA44BB3355}" type="pres">
      <dgm:prSet presAssocID="{3BAAA85F-9581-460E-9C87-AD2C6786F7FF}" presName="Name13" presStyleLbl="parChTrans1D2" presStyleIdx="6" presStyleCnt="7"/>
      <dgm:spPr/>
    </dgm:pt>
    <dgm:pt modelId="{E64E90C4-6A17-4B04-B0F6-E4D5A8CB6931}" type="pres">
      <dgm:prSet presAssocID="{9DC09479-2891-4CDB-BF15-BD75C89FFCFA}" presName="childText" presStyleLbl="bgAcc1" presStyleIdx="6" presStyleCnt="7" custScaleX="245573">
        <dgm:presLayoutVars>
          <dgm:bulletEnabled val="1"/>
        </dgm:presLayoutVars>
      </dgm:prSet>
      <dgm:spPr/>
    </dgm:pt>
  </dgm:ptLst>
  <dgm:cxnLst>
    <dgm:cxn modelId="{F3170E00-81F1-426D-B24D-C7710E9A99A9}" type="presOf" srcId="{FE3BA48B-5DAC-47CA-911B-307BDBCBE393}" destId="{2A3A04B3-387B-4F31-BB19-C51A4C7B0EF6}" srcOrd="0" destOrd="0" presId="urn:microsoft.com/office/officeart/2005/8/layout/hierarchy3"/>
    <dgm:cxn modelId="{19C59A17-1714-438D-B6CF-FE03CF33BAC6}" type="presOf" srcId="{051AB9F9-6725-44E1-ADA2-2D89965FBDD3}" destId="{77C340CF-C19F-4A32-9240-C9FFEBEB5E42}" srcOrd="0" destOrd="0" presId="urn:microsoft.com/office/officeart/2005/8/layout/hierarchy3"/>
    <dgm:cxn modelId="{A365C717-9206-4DC0-A190-A8449C664348}" srcId="{DF664998-A50B-4D66-9FC4-06A4207B24AD}" destId="{65278031-CB6D-40C8-ABD0-EDA7AA7AEE23}" srcOrd="5" destOrd="0" parTransId="{E1784B90-462B-41CA-B38D-1D37C85A451D}" sibTransId="{6EC16201-A940-4631-AE30-EFBA1CA5B748}"/>
    <dgm:cxn modelId="{95AFCE23-F87C-4CDE-86D6-50EFCC05F9F7}" type="presOf" srcId="{BDD69660-A760-4512-B7C7-18244F48CA9A}" destId="{1CA656F9-E848-4A6D-9171-5C86F4B4AB48}" srcOrd="0" destOrd="0" presId="urn:microsoft.com/office/officeart/2005/8/layout/hierarchy3"/>
    <dgm:cxn modelId="{1E68E42A-8FE8-4186-8438-D2A20BC5E07F}" type="presOf" srcId="{3BAAA85F-9581-460E-9C87-AD2C6786F7FF}" destId="{E75A02AB-B9F9-4366-BF45-A7FA44BB3355}" srcOrd="0" destOrd="0" presId="urn:microsoft.com/office/officeart/2005/8/layout/hierarchy3"/>
    <dgm:cxn modelId="{A19FB137-3D4D-445E-84AE-4DE8AA96C817}" type="presOf" srcId="{56BAE51F-D2F9-40C5-9CC2-55EB427A0ED7}" destId="{2CB1DDBE-D5C7-42A3-8325-4A522B8FAFF0}" srcOrd="0" destOrd="0" presId="urn:microsoft.com/office/officeart/2005/8/layout/hierarchy3"/>
    <dgm:cxn modelId="{66F5D13C-B709-4AE9-AACE-D9B501E6F8A7}" type="presOf" srcId="{42C6677F-62BE-4DA5-B97F-74EEBE948710}" destId="{253687B8-0458-4BEA-91FC-345D6842C22D}" srcOrd="0" destOrd="0" presId="urn:microsoft.com/office/officeart/2005/8/layout/hierarchy3"/>
    <dgm:cxn modelId="{66F8DB3F-EDC5-46D6-96FB-A3F7461761E4}" srcId="{DF664998-A50B-4D66-9FC4-06A4207B24AD}" destId="{4C1A0EB8-E9A2-4F4E-B011-2A68FDA11335}" srcOrd="0" destOrd="0" parTransId="{1742F7D9-2FF2-40BB-88EA-90148502CE45}" sibTransId="{D24B1E16-7B16-4B2C-9663-C5272201CFA6}"/>
    <dgm:cxn modelId="{7B3CE363-98CF-4A74-8842-57B8193D4716}" type="presOf" srcId="{65278031-CB6D-40C8-ABD0-EDA7AA7AEE23}" destId="{5AF26981-282D-402B-88C5-FEC375573EB9}" srcOrd="0" destOrd="0" presId="urn:microsoft.com/office/officeart/2005/8/layout/hierarchy3"/>
    <dgm:cxn modelId="{14D87745-E81C-4EEA-BF2C-E227387002A8}" srcId="{DF664998-A50B-4D66-9FC4-06A4207B24AD}" destId="{051AB9F9-6725-44E1-ADA2-2D89965FBDD3}" srcOrd="2" destOrd="0" parTransId="{BDD69660-A760-4512-B7C7-18244F48CA9A}" sibTransId="{3B2DF776-A3CB-49E6-BFDD-93FAFE1D5C88}"/>
    <dgm:cxn modelId="{E9B31166-6ACD-4673-89D9-9253FE6B67DA}" type="presOf" srcId="{1742F7D9-2FF2-40BB-88EA-90148502CE45}" destId="{8700741E-A4ED-4AF6-8C50-4BDEA23D9C23}" srcOrd="0" destOrd="0" presId="urn:microsoft.com/office/officeart/2005/8/layout/hierarchy3"/>
    <dgm:cxn modelId="{C18C3148-90A9-48A9-BE20-163BC34F50D1}" type="presOf" srcId="{DF664998-A50B-4D66-9FC4-06A4207B24AD}" destId="{F6D04BB0-241B-4661-B15F-6B4573F38E82}" srcOrd="1" destOrd="0" presId="urn:microsoft.com/office/officeart/2005/8/layout/hierarchy3"/>
    <dgm:cxn modelId="{17E69649-79D5-4400-B151-94F587C31B1C}" srcId="{56BAE51F-D2F9-40C5-9CC2-55EB427A0ED7}" destId="{DF664998-A50B-4D66-9FC4-06A4207B24AD}" srcOrd="0" destOrd="0" parTransId="{6D8DA05F-5FC9-487A-B950-AE44A05290A7}" sibTransId="{47444B7D-6A14-420D-8447-1F7D88DEE235}"/>
    <dgm:cxn modelId="{3178AC50-A7AF-4049-9682-C330D28A641A}" type="presOf" srcId="{AE696E44-62DE-493E-B249-9308D2B0A4EA}" destId="{FB6ED01D-D602-42F0-B3C9-96F81AC1774A}" srcOrd="0" destOrd="0" presId="urn:microsoft.com/office/officeart/2005/8/layout/hierarchy3"/>
    <dgm:cxn modelId="{2FB40653-0F95-4CB3-BB0B-F00D006BBD8F}" type="presOf" srcId="{9DC09479-2891-4CDB-BF15-BD75C89FFCFA}" destId="{E64E90C4-6A17-4B04-B0F6-E4D5A8CB6931}" srcOrd="0" destOrd="0" presId="urn:microsoft.com/office/officeart/2005/8/layout/hierarchy3"/>
    <dgm:cxn modelId="{DBF7BF53-27C3-4502-9C42-E37CC284ED90}" type="presOf" srcId="{749952DF-81E3-47B1-86F7-295D53322074}" destId="{7D13E927-102B-4BBD-A2BB-91617670D57B}" srcOrd="0" destOrd="0" presId="urn:microsoft.com/office/officeart/2005/8/layout/hierarchy3"/>
    <dgm:cxn modelId="{7D580C75-01D5-4721-93EB-F96F23D3BBF8}" srcId="{DF664998-A50B-4D66-9FC4-06A4207B24AD}" destId="{9DC09479-2891-4CDB-BF15-BD75C89FFCFA}" srcOrd="6" destOrd="0" parTransId="{3BAAA85F-9581-460E-9C87-AD2C6786F7FF}" sibTransId="{B40E1B40-078A-427A-B164-BFF04FE34DEF}"/>
    <dgm:cxn modelId="{16106C7B-5CBA-46EF-8645-7F3C0072D678}" type="presOf" srcId="{DF664998-A50B-4D66-9FC4-06A4207B24AD}" destId="{79182344-7C44-49BF-9BF2-400CD939D2F0}" srcOrd="0" destOrd="0" presId="urn:microsoft.com/office/officeart/2005/8/layout/hierarchy3"/>
    <dgm:cxn modelId="{B6D0317F-7AEB-43BD-A803-363118E8EBCA}" srcId="{DF664998-A50B-4D66-9FC4-06A4207B24AD}" destId="{FC0F6CE6-FF28-48DE-A607-E408D055BEE6}" srcOrd="1" destOrd="0" parTransId="{42C6677F-62BE-4DA5-B97F-74EEBE948710}" sibTransId="{B5DB7C38-ED76-409D-A984-F5CDD027BD0B}"/>
    <dgm:cxn modelId="{2B2ADE87-85D5-467E-8EEB-C4672C7EB455}" type="presOf" srcId="{FC0F6CE6-FF28-48DE-A607-E408D055BEE6}" destId="{F4C9B431-F9BD-46B8-95EF-D08264136084}" srcOrd="0" destOrd="0" presId="urn:microsoft.com/office/officeart/2005/8/layout/hierarchy3"/>
    <dgm:cxn modelId="{A3699397-A9CD-400A-9BDB-CFBC05E98FF2}" srcId="{DF664998-A50B-4D66-9FC4-06A4207B24AD}" destId="{749952DF-81E3-47B1-86F7-295D53322074}" srcOrd="4" destOrd="0" parTransId="{FE3BA48B-5DAC-47CA-911B-307BDBCBE393}" sibTransId="{9A571C0B-EC1C-43D5-A47A-995BFE250F45}"/>
    <dgm:cxn modelId="{F66B0F98-B133-4B61-8618-7615482FC98C}" type="presOf" srcId="{E5D56FF0-506C-4B01-A963-15C7436CFFF6}" destId="{90C02D25-8B3C-448D-84D4-024042D77B88}" srcOrd="0" destOrd="0" presId="urn:microsoft.com/office/officeart/2005/8/layout/hierarchy3"/>
    <dgm:cxn modelId="{08BAD4B4-0E06-4A12-96C7-ADACCE46FCA7}" type="presOf" srcId="{4C1A0EB8-E9A2-4F4E-B011-2A68FDA11335}" destId="{1AD69652-7EA5-4FDF-ACC1-8A4E2751C166}" srcOrd="0" destOrd="0" presId="urn:microsoft.com/office/officeart/2005/8/layout/hierarchy3"/>
    <dgm:cxn modelId="{38E853BA-423F-4E1D-A834-99B394A51D28}" type="presOf" srcId="{E1784B90-462B-41CA-B38D-1D37C85A451D}" destId="{2BC93775-7A70-4AF5-9259-E7C3D2DDCEA3}" srcOrd="0" destOrd="0" presId="urn:microsoft.com/office/officeart/2005/8/layout/hierarchy3"/>
    <dgm:cxn modelId="{3E4B37FA-628E-4B95-A654-C6FC1E9CD7D2}" srcId="{DF664998-A50B-4D66-9FC4-06A4207B24AD}" destId="{E5D56FF0-506C-4B01-A963-15C7436CFFF6}" srcOrd="3" destOrd="0" parTransId="{AE696E44-62DE-493E-B249-9308D2B0A4EA}" sibTransId="{3A60AF63-2E2A-4338-A772-EECA3AD64415}"/>
    <dgm:cxn modelId="{C1435C3C-8048-44F3-B5D3-690565ED7BEA}" type="presParOf" srcId="{2CB1DDBE-D5C7-42A3-8325-4A522B8FAFF0}" destId="{5F2BD369-11A3-45E0-ACDA-C8075451FDF1}" srcOrd="0" destOrd="0" presId="urn:microsoft.com/office/officeart/2005/8/layout/hierarchy3"/>
    <dgm:cxn modelId="{ECD478A3-30A5-402D-A9EB-C3567278CF3D}" type="presParOf" srcId="{5F2BD369-11A3-45E0-ACDA-C8075451FDF1}" destId="{6B57585F-AF3C-4EC8-B47E-88F6CDA5D91E}" srcOrd="0" destOrd="0" presId="urn:microsoft.com/office/officeart/2005/8/layout/hierarchy3"/>
    <dgm:cxn modelId="{6499D637-7B36-493F-AF12-A1DFF98C6737}" type="presParOf" srcId="{6B57585F-AF3C-4EC8-B47E-88F6CDA5D91E}" destId="{79182344-7C44-49BF-9BF2-400CD939D2F0}" srcOrd="0" destOrd="0" presId="urn:microsoft.com/office/officeart/2005/8/layout/hierarchy3"/>
    <dgm:cxn modelId="{194FD5B0-8ACA-4C32-AF0C-7AA0B631F2D2}" type="presParOf" srcId="{6B57585F-AF3C-4EC8-B47E-88F6CDA5D91E}" destId="{F6D04BB0-241B-4661-B15F-6B4573F38E82}" srcOrd="1" destOrd="0" presId="urn:microsoft.com/office/officeart/2005/8/layout/hierarchy3"/>
    <dgm:cxn modelId="{24D48E34-D02D-45D6-8C1D-F9320C2ACD91}" type="presParOf" srcId="{5F2BD369-11A3-45E0-ACDA-C8075451FDF1}" destId="{7B125ACA-6ED5-4BC1-AE41-FC8EFEE1D37F}" srcOrd="1" destOrd="0" presId="urn:microsoft.com/office/officeart/2005/8/layout/hierarchy3"/>
    <dgm:cxn modelId="{D81BFB4F-77C3-483B-87A9-884B866BE69E}" type="presParOf" srcId="{7B125ACA-6ED5-4BC1-AE41-FC8EFEE1D37F}" destId="{8700741E-A4ED-4AF6-8C50-4BDEA23D9C23}" srcOrd="0" destOrd="0" presId="urn:microsoft.com/office/officeart/2005/8/layout/hierarchy3"/>
    <dgm:cxn modelId="{25CF3705-9BDB-4D26-B42E-7AD8775800E8}" type="presParOf" srcId="{7B125ACA-6ED5-4BC1-AE41-FC8EFEE1D37F}" destId="{1AD69652-7EA5-4FDF-ACC1-8A4E2751C166}" srcOrd="1" destOrd="0" presId="urn:microsoft.com/office/officeart/2005/8/layout/hierarchy3"/>
    <dgm:cxn modelId="{2BA3EBF6-D33E-4FE2-9EB7-209F7A7E4DFA}" type="presParOf" srcId="{7B125ACA-6ED5-4BC1-AE41-FC8EFEE1D37F}" destId="{253687B8-0458-4BEA-91FC-345D6842C22D}" srcOrd="2" destOrd="0" presId="urn:microsoft.com/office/officeart/2005/8/layout/hierarchy3"/>
    <dgm:cxn modelId="{8C330EA5-5E19-40DE-8248-69CF9374B6CC}" type="presParOf" srcId="{7B125ACA-6ED5-4BC1-AE41-FC8EFEE1D37F}" destId="{F4C9B431-F9BD-46B8-95EF-D08264136084}" srcOrd="3" destOrd="0" presId="urn:microsoft.com/office/officeart/2005/8/layout/hierarchy3"/>
    <dgm:cxn modelId="{0E1A6FD5-F642-4E3F-8D3E-E0FDB1B1B588}" type="presParOf" srcId="{7B125ACA-6ED5-4BC1-AE41-FC8EFEE1D37F}" destId="{1CA656F9-E848-4A6D-9171-5C86F4B4AB48}" srcOrd="4" destOrd="0" presId="urn:microsoft.com/office/officeart/2005/8/layout/hierarchy3"/>
    <dgm:cxn modelId="{C285939B-3352-47BA-8D79-8F120DDC7D99}" type="presParOf" srcId="{7B125ACA-6ED5-4BC1-AE41-FC8EFEE1D37F}" destId="{77C340CF-C19F-4A32-9240-C9FFEBEB5E42}" srcOrd="5" destOrd="0" presId="urn:microsoft.com/office/officeart/2005/8/layout/hierarchy3"/>
    <dgm:cxn modelId="{35A68C99-F8AB-417B-B3EF-AC2B2836C4E3}" type="presParOf" srcId="{7B125ACA-6ED5-4BC1-AE41-FC8EFEE1D37F}" destId="{FB6ED01D-D602-42F0-B3C9-96F81AC1774A}" srcOrd="6" destOrd="0" presId="urn:microsoft.com/office/officeart/2005/8/layout/hierarchy3"/>
    <dgm:cxn modelId="{0D710DC0-5EFE-4726-9B7E-B377A5AC775C}" type="presParOf" srcId="{7B125ACA-6ED5-4BC1-AE41-FC8EFEE1D37F}" destId="{90C02D25-8B3C-448D-84D4-024042D77B88}" srcOrd="7" destOrd="0" presId="urn:microsoft.com/office/officeart/2005/8/layout/hierarchy3"/>
    <dgm:cxn modelId="{152A2CAE-A68B-4DBD-81E5-C3F11250EDA9}" type="presParOf" srcId="{7B125ACA-6ED5-4BC1-AE41-FC8EFEE1D37F}" destId="{2A3A04B3-387B-4F31-BB19-C51A4C7B0EF6}" srcOrd="8" destOrd="0" presId="urn:microsoft.com/office/officeart/2005/8/layout/hierarchy3"/>
    <dgm:cxn modelId="{B1213816-E394-43BD-93D7-FAFBBBCAA36A}" type="presParOf" srcId="{7B125ACA-6ED5-4BC1-AE41-FC8EFEE1D37F}" destId="{7D13E927-102B-4BBD-A2BB-91617670D57B}" srcOrd="9" destOrd="0" presId="urn:microsoft.com/office/officeart/2005/8/layout/hierarchy3"/>
    <dgm:cxn modelId="{46C9C5A5-5952-4588-AA78-A19B71054F8B}" type="presParOf" srcId="{7B125ACA-6ED5-4BC1-AE41-FC8EFEE1D37F}" destId="{2BC93775-7A70-4AF5-9259-E7C3D2DDCEA3}" srcOrd="10" destOrd="0" presId="urn:microsoft.com/office/officeart/2005/8/layout/hierarchy3"/>
    <dgm:cxn modelId="{71B313D3-55EA-4131-AB42-137850E0C4D7}" type="presParOf" srcId="{7B125ACA-6ED5-4BC1-AE41-FC8EFEE1D37F}" destId="{5AF26981-282D-402B-88C5-FEC375573EB9}" srcOrd="11" destOrd="0" presId="urn:microsoft.com/office/officeart/2005/8/layout/hierarchy3"/>
    <dgm:cxn modelId="{C3CE625E-C3E6-4676-8906-05E0F688B3E8}" type="presParOf" srcId="{7B125ACA-6ED5-4BC1-AE41-FC8EFEE1D37F}" destId="{E75A02AB-B9F9-4366-BF45-A7FA44BB3355}" srcOrd="12" destOrd="0" presId="urn:microsoft.com/office/officeart/2005/8/layout/hierarchy3"/>
    <dgm:cxn modelId="{6C098638-71D7-409C-BB82-C9697ADDDA15}" type="presParOf" srcId="{7B125ACA-6ED5-4BC1-AE41-FC8EFEE1D37F}" destId="{E64E90C4-6A17-4B04-B0F6-E4D5A8CB6931}" srcOrd="13" destOrd="0" presId="urn:microsoft.com/office/officeart/2005/8/layout/hierarchy3"/>
  </dgm:cxnLst>
  <dgm:bg/>
  <dgm:whole/>
  <dgm:extLst>
    <a:ext uri="http://schemas.microsoft.com/office/drawing/2008/diagram">
      <dsp:dataModelExt xmlns:dsp="http://schemas.microsoft.com/office/drawing/2008/diagram" relId="rId11" minVer="http://schemas.openxmlformats.org/drawingml/2006/diagram"/>
    </a:ext>
  </dgm:extLst>
</dgm:dataModel>
</file>

<file path=ppt/diagrams/data16.xml><?xml version="1.0" encoding="utf-8"?>
<dgm:dataModel xmlns:dgm="http://schemas.openxmlformats.org/drawingml/2006/diagram" xmlns:a="http://schemas.openxmlformats.org/drawingml/2006/main">
  <dgm:ptLst>
    <dgm:pt modelId="{56BAE51F-D2F9-40C5-9CC2-55EB427A0ED7}" type="doc">
      <dgm:prSet loTypeId="urn:microsoft.com/office/officeart/2005/8/layout/hierarchy3" loCatId="hierarchy" qsTypeId="urn:microsoft.com/office/officeart/2005/8/quickstyle/3d2" qsCatId="3D" csTypeId="urn:microsoft.com/office/officeart/2005/8/colors/colorful3" csCatId="colorful" phldr="1"/>
      <dgm:spPr/>
      <dgm:t>
        <a:bodyPr/>
        <a:lstStyle/>
        <a:p>
          <a:endParaRPr lang="zh-CN" altLang="en-US"/>
        </a:p>
      </dgm:t>
    </dgm:pt>
    <dgm:pt modelId="{DF664998-A50B-4D66-9FC4-06A4207B24AD}">
      <dgm:prSet phldrT="[文本]" custT="1"/>
      <dgm:spPr/>
      <dgm:t>
        <a:bodyPr/>
        <a:lstStyle/>
        <a:p>
          <a:r>
            <a:rPr lang="zh-CN" sz="2000" b="1" dirty="0"/>
            <a:t>租赁服务</a:t>
          </a:r>
          <a:endParaRPr lang="zh-CN" altLang="en-US" sz="2000" b="1" dirty="0"/>
        </a:p>
      </dgm:t>
    </dgm:pt>
    <dgm:pt modelId="{6D8DA05F-5FC9-487A-B950-AE44A05290A7}" type="parTrans" cxnId="{17E69649-79D5-4400-B151-94F587C31B1C}">
      <dgm:prSet/>
      <dgm:spPr/>
      <dgm:t>
        <a:bodyPr/>
        <a:lstStyle/>
        <a:p>
          <a:endParaRPr lang="zh-CN" altLang="en-US"/>
        </a:p>
      </dgm:t>
    </dgm:pt>
    <dgm:pt modelId="{47444B7D-6A14-420D-8447-1F7D88DEE235}" type="sibTrans" cxnId="{17E69649-79D5-4400-B151-94F587C31B1C}">
      <dgm:prSet/>
      <dgm:spPr/>
      <dgm:t>
        <a:bodyPr/>
        <a:lstStyle/>
        <a:p>
          <a:endParaRPr lang="zh-CN" altLang="en-US"/>
        </a:p>
      </dgm:t>
    </dgm:pt>
    <dgm:pt modelId="{4C1A0EB8-E9A2-4F4E-B011-2A68FDA11335}">
      <dgm:prSet phldrT="[文本]" custT="1"/>
      <dgm:spPr/>
      <dgm:t>
        <a:bodyPr/>
        <a:lstStyle/>
        <a:p>
          <a:pPr algn="l"/>
          <a:r>
            <a:rPr lang="zh-CN" sz="2000" b="1" dirty="0"/>
            <a:t>融资租赁服务</a:t>
          </a:r>
          <a:endParaRPr lang="zh-CN" altLang="en-US" sz="2000" b="1" dirty="0"/>
        </a:p>
      </dgm:t>
    </dgm:pt>
    <dgm:pt modelId="{1742F7D9-2FF2-40BB-88EA-90148502CE45}" type="parTrans" cxnId="{66F8DB3F-EDC5-46D6-96FB-A3F7461761E4}">
      <dgm:prSet/>
      <dgm:spPr/>
      <dgm:t>
        <a:bodyPr/>
        <a:lstStyle/>
        <a:p>
          <a:endParaRPr lang="zh-CN" altLang="en-US"/>
        </a:p>
      </dgm:t>
    </dgm:pt>
    <dgm:pt modelId="{D24B1E16-7B16-4B2C-9663-C5272201CFA6}" type="sibTrans" cxnId="{66F8DB3F-EDC5-46D6-96FB-A3F7461761E4}">
      <dgm:prSet/>
      <dgm:spPr/>
      <dgm:t>
        <a:bodyPr/>
        <a:lstStyle/>
        <a:p>
          <a:endParaRPr lang="zh-CN" altLang="en-US"/>
        </a:p>
      </dgm:t>
    </dgm:pt>
    <dgm:pt modelId="{FC0F6CE6-FF28-48DE-A607-E408D055BEE6}">
      <dgm:prSet phldrT="[文本]" custT="1"/>
      <dgm:spPr/>
      <dgm:t>
        <a:bodyPr/>
        <a:lstStyle/>
        <a:p>
          <a:pPr algn="l"/>
          <a:r>
            <a:rPr lang="zh-CN" sz="2000" b="1" dirty="0"/>
            <a:t>经营租赁服务</a:t>
          </a:r>
          <a:endParaRPr lang="zh-CN" altLang="en-US" sz="2000" b="1" dirty="0"/>
        </a:p>
      </dgm:t>
    </dgm:pt>
    <dgm:pt modelId="{42C6677F-62BE-4DA5-B97F-74EEBE948710}" type="parTrans" cxnId="{B6D0317F-7AEB-43BD-A803-363118E8EBCA}">
      <dgm:prSet/>
      <dgm:spPr/>
      <dgm:t>
        <a:bodyPr/>
        <a:lstStyle/>
        <a:p>
          <a:endParaRPr lang="zh-CN" altLang="en-US"/>
        </a:p>
      </dgm:t>
    </dgm:pt>
    <dgm:pt modelId="{B5DB7C38-ED76-409D-A984-F5CDD027BD0B}" type="sibTrans" cxnId="{B6D0317F-7AEB-43BD-A803-363118E8EBCA}">
      <dgm:prSet/>
      <dgm:spPr/>
      <dgm:t>
        <a:bodyPr/>
        <a:lstStyle/>
        <a:p>
          <a:endParaRPr lang="zh-CN" altLang="en-US"/>
        </a:p>
      </dgm:t>
    </dgm:pt>
    <dgm:pt modelId="{2CB1DDBE-D5C7-42A3-8325-4A522B8FAFF0}" type="pres">
      <dgm:prSet presAssocID="{56BAE51F-D2F9-40C5-9CC2-55EB427A0ED7}" presName="diagram" presStyleCnt="0">
        <dgm:presLayoutVars>
          <dgm:chPref val="1"/>
          <dgm:dir/>
          <dgm:animOne val="branch"/>
          <dgm:animLvl val="lvl"/>
          <dgm:resizeHandles/>
        </dgm:presLayoutVars>
      </dgm:prSet>
      <dgm:spPr/>
    </dgm:pt>
    <dgm:pt modelId="{5F2BD369-11A3-45E0-ACDA-C8075451FDF1}" type="pres">
      <dgm:prSet presAssocID="{DF664998-A50B-4D66-9FC4-06A4207B24AD}" presName="root" presStyleCnt="0"/>
      <dgm:spPr/>
    </dgm:pt>
    <dgm:pt modelId="{6B57585F-AF3C-4EC8-B47E-88F6CDA5D91E}" type="pres">
      <dgm:prSet presAssocID="{DF664998-A50B-4D66-9FC4-06A4207B24AD}" presName="rootComposite" presStyleCnt="0"/>
      <dgm:spPr/>
    </dgm:pt>
    <dgm:pt modelId="{79182344-7C44-49BF-9BF2-400CD939D2F0}" type="pres">
      <dgm:prSet presAssocID="{DF664998-A50B-4D66-9FC4-06A4207B24AD}" presName="rootText" presStyleLbl="node1" presStyleIdx="0" presStyleCnt="1" custScaleX="84873"/>
      <dgm:spPr/>
    </dgm:pt>
    <dgm:pt modelId="{F6D04BB0-241B-4661-B15F-6B4573F38E82}" type="pres">
      <dgm:prSet presAssocID="{DF664998-A50B-4D66-9FC4-06A4207B24AD}" presName="rootConnector" presStyleLbl="node1" presStyleIdx="0" presStyleCnt="1"/>
      <dgm:spPr/>
    </dgm:pt>
    <dgm:pt modelId="{7B125ACA-6ED5-4BC1-AE41-FC8EFEE1D37F}" type="pres">
      <dgm:prSet presAssocID="{DF664998-A50B-4D66-9FC4-06A4207B24AD}" presName="childShape" presStyleCnt="0"/>
      <dgm:spPr/>
    </dgm:pt>
    <dgm:pt modelId="{8700741E-A4ED-4AF6-8C50-4BDEA23D9C23}" type="pres">
      <dgm:prSet presAssocID="{1742F7D9-2FF2-40BB-88EA-90148502CE45}" presName="Name13" presStyleLbl="parChTrans1D2" presStyleIdx="0" presStyleCnt="2"/>
      <dgm:spPr/>
    </dgm:pt>
    <dgm:pt modelId="{1AD69652-7EA5-4FDF-ACC1-8A4E2751C166}" type="pres">
      <dgm:prSet presAssocID="{4C1A0EB8-E9A2-4F4E-B011-2A68FDA11335}" presName="childText" presStyleLbl="bgAcc1" presStyleIdx="0" presStyleCnt="2" custScaleX="119536" custScaleY="70025">
        <dgm:presLayoutVars>
          <dgm:bulletEnabled val="1"/>
        </dgm:presLayoutVars>
      </dgm:prSet>
      <dgm:spPr/>
    </dgm:pt>
    <dgm:pt modelId="{253687B8-0458-4BEA-91FC-345D6842C22D}" type="pres">
      <dgm:prSet presAssocID="{42C6677F-62BE-4DA5-B97F-74EEBE948710}" presName="Name13" presStyleLbl="parChTrans1D2" presStyleIdx="1" presStyleCnt="2"/>
      <dgm:spPr/>
    </dgm:pt>
    <dgm:pt modelId="{F4C9B431-F9BD-46B8-95EF-D08264136084}" type="pres">
      <dgm:prSet presAssocID="{FC0F6CE6-FF28-48DE-A607-E408D055BEE6}" presName="childText" presStyleLbl="bgAcc1" presStyleIdx="1" presStyleCnt="2" custScaleX="117719" custScaleY="77379">
        <dgm:presLayoutVars>
          <dgm:bulletEnabled val="1"/>
        </dgm:presLayoutVars>
      </dgm:prSet>
      <dgm:spPr/>
    </dgm:pt>
  </dgm:ptLst>
  <dgm:cxnLst>
    <dgm:cxn modelId="{901B1D2B-018D-42DB-862F-0A2A0D0D0C11}" type="presOf" srcId="{42C6677F-62BE-4DA5-B97F-74EEBE948710}" destId="{253687B8-0458-4BEA-91FC-345D6842C22D}" srcOrd="0" destOrd="0" presId="urn:microsoft.com/office/officeart/2005/8/layout/hierarchy3"/>
    <dgm:cxn modelId="{66F8DB3F-EDC5-46D6-96FB-A3F7461761E4}" srcId="{DF664998-A50B-4D66-9FC4-06A4207B24AD}" destId="{4C1A0EB8-E9A2-4F4E-B011-2A68FDA11335}" srcOrd="0" destOrd="0" parTransId="{1742F7D9-2FF2-40BB-88EA-90148502CE45}" sibTransId="{D24B1E16-7B16-4B2C-9663-C5272201CFA6}"/>
    <dgm:cxn modelId="{C99B2663-9D0F-46E0-9DA0-FC881D7B52BE}" type="presOf" srcId="{DF664998-A50B-4D66-9FC4-06A4207B24AD}" destId="{79182344-7C44-49BF-9BF2-400CD939D2F0}" srcOrd="0" destOrd="0" presId="urn:microsoft.com/office/officeart/2005/8/layout/hierarchy3"/>
    <dgm:cxn modelId="{17E69649-79D5-4400-B151-94F587C31B1C}" srcId="{56BAE51F-D2F9-40C5-9CC2-55EB427A0ED7}" destId="{DF664998-A50B-4D66-9FC4-06A4207B24AD}" srcOrd="0" destOrd="0" parTransId="{6D8DA05F-5FC9-487A-B950-AE44A05290A7}" sibTransId="{47444B7D-6A14-420D-8447-1F7D88DEE235}"/>
    <dgm:cxn modelId="{22F23A54-E312-4CDD-9FF7-8D140E882D2F}" type="presOf" srcId="{1742F7D9-2FF2-40BB-88EA-90148502CE45}" destId="{8700741E-A4ED-4AF6-8C50-4BDEA23D9C23}" srcOrd="0" destOrd="0" presId="urn:microsoft.com/office/officeart/2005/8/layout/hierarchy3"/>
    <dgm:cxn modelId="{B6D0317F-7AEB-43BD-A803-363118E8EBCA}" srcId="{DF664998-A50B-4D66-9FC4-06A4207B24AD}" destId="{FC0F6CE6-FF28-48DE-A607-E408D055BEE6}" srcOrd="1" destOrd="0" parTransId="{42C6677F-62BE-4DA5-B97F-74EEBE948710}" sibTransId="{B5DB7C38-ED76-409D-A984-F5CDD027BD0B}"/>
    <dgm:cxn modelId="{908AAD8E-2CA1-4EC4-8DFB-E5357AFA0C33}" type="presOf" srcId="{4C1A0EB8-E9A2-4F4E-B011-2A68FDA11335}" destId="{1AD69652-7EA5-4FDF-ACC1-8A4E2751C166}" srcOrd="0" destOrd="0" presId="urn:microsoft.com/office/officeart/2005/8/layout/hierarchy3"/>
    <dgm:cxn modelId="{5AE179C3-F3BC-41F5-9D65-229C153379E7}" type="presOf" srcId="{DF664998-A50B-4D66-9FC4-06A4207B24AD}" destId="{F6D04BB0-241B-4661-B15F-6B4573F38E82}" srcOrd="1" destOrd="0" presId="urn:microsoft.com/office/officeart/2005/8/layout/hierarchy3"/>
    <dgm:cxn modelId="{A11BA4ED-5A11-4FF5-81DE-9924F516074A}" type="presOf" srcId="{56BAE51F-D2F9-40C5-9CC2-55EB427A0ED7}" destId="{2CB1DDBE-D5C7-42A3-8325-4A522B8FAFF0}" srcOrd="0" destOrd="0" presId="urn:microsoft.com/office/officeart/2005/8/layout/hierarchy3"/>
    <dgm:cxn modelId="{DED03CF7-F392-425B-80D0-E5FA4F7CC56C}" type="presOf" srcId="{FC0F6CE6-FF28-48DE-A607-E408D055BEE6}" destId="{F4C9B431-F9BD-46B8-95EF-D08264136084}" srcOrd="0" destOrd="0" presId="urn:microsoft.com/office/officeart/2005/8/layout/hierarchy3"/>
    <dgm:cxn modelId="{8ACDD3DA-6C2E-49EB-AD98-BBF35E113DB8}" type="presParOf" srcId="{2CB1DDBE-D5C7-42A3-8325-4A522B8FAFF0}" destId="{5F2BD369-11A3-45E0-ACDA-C8075451FDF1}" srcOrd="0" destOrd="0" presId="urn:microsoft.com/office/officeart/2005/8/layout/hierarchy3"/>
    <dgm:cxn modelId="{493AAD33-E3F2-48C0-B59B-12A454780E40}" type="presParOf" srcId="{5F2BD369-11A3-45E0-ACDA-C8075451FDF1}" destId="{6B57585F-AF3C-4EC8-B47E-88F6CDA5D91E}" srcOrd="0" destOrd="0" presId="urn:microsoft.com/office/officeart/2005/8/layout/hierarchy3"/>
    <dgm:cxn modelId="{EF3B42BB-9FBF-4E01-A385-0BE82D73E16E}" type="presParOf" srcId="{6B57585F-AF3C-4EC8-B47E-88F6CDA5D91E}" destId="{79182344-7C44-49BF-9BF2-400CD939D2F0}" srcOrd="0" destOrd="0" presId="urn:microsoft.com/office/officeart/2005/8/layout/hierarchy3"/>
    <dgm:cxn modelId="{74BEA8D8-DA64-4BC7-915E-A037AFA44855}" type="presParOf" srcId="{6B57585F-AF3C-4EC8-B47E-88F6CDA5D91E}" destId="{F6D04BB0-241B-4661-B15F-6B4573F38E82}" srcOrd="1" destOrd="0" presId="urn:microsoft.com/office/officeart/2005/8/layout/hierarchy3"/>
    <dgm:cxn modelId="{73BB9A0E-5834-4BD9-801B-9AA3CB825409}" type="presParOf" srcId="{5F2BD369-11A3-45E0-ACDA-C8075451FDF1}" destId="{7B125ACA-6ED5-4BC1-AE41-FC8EFEE1D37F}" srcOrd="1" destOrd="0" presId="urn:microsoft.com/office/officeart/2005/8/layout/hierarchy3"/>
    <dgm:cxn modelId="{02E4A06B-C419-400E-A300-8940F10930E8}" type="presParOf" srcId="{7B125ACA-6ED5-4BC1-AE41-FC8EFEE1D37F}" destId="{8700741E-A4ED-4AF6-8C50-4BDEA23D9C23}" srcOrd="0" destOrd="0" presId="urn:microsoft.com/office/officeart/2005/8/layout/hierarchy3"/>
    <dgm:cxn modelId="{5E043A17-7580-4837-B0D9-75D4B01904AE}" type="presParOf" srcId="{7B125ACA-6ED5-4BC1-AE41-FC8EFEE1D37F}" destId="{1AD69652-7EA5-4FDF-ACC1-8A4E2751C166}" srcOrd="1" destOrd="0" presId="urn:microsoft.com/office/officeart/2005/8/layout/hierarchy3"/>
    <dgm:cxn modelId="{3E6EB10C-F5F8-4FD2-9914-606C4B74B7E6}" type="presParOf" srcId="{7B125ACA-6ED5-4BC1-AE41-FC8EFEE1D37F}" destId="{253687B8-0458-4BEA-91FC-345D6842C22D}" srcOrd="2" destOrd="0" presId="urn:microsoft.com/office/officeart/2005/8/layout/hierarchy3"/>
    <dgm:cxn modelId="{F2D0F72C-9CEE-4DED-8FC1-5273174BF85D}" type="presParOf" srcId="{7B125ACA-6ED5-4BC1-AE41-FC8EFEE1D37F}" destId="{F4C9B431-F9BD-46B8-95EF-D08264136084}" srcOrd="3" destOrd="0" presId="urn:microsoft.com/office/officeart/2005/8/layout/hierarchy3"/>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17.xml><?xml version="1.0" encoding="utf-8"?>
<dgm:dataModel xmlns:dgm="http://schemas.openxmlformats.org/drawingml/2006/diagram" xmlns:a="http://schemas.openxmlformats.org/drawingml/2006/main">
  <dgm:ptLst>
    <dgm:pt modelId="{56BAE51F-D2F9-40C5-9CC2-55EB427A0ED7}" type="doc">
      <dgm:prSet loTypeId="urn:microsoft.com/office/officeart/2005/8/layout/hierarchy3" loCatId="hierarchy" qsTypeId="urn:microsoft.com/office/officeart/2005/8/quickstyle/3d2" qsCatId="3D" csTypeId="urn:microsoft.com/office/officeart/2005/8/colors/colorful3" csCatId="colorful" phldr="1"/>
      <dgm:spPr/>
      <dgm:t>
        <a:bodyPr/>
        <a:lstStyle/>
        <a:p>
          <a:endParaRPr lang="zh-CN" altLang="en-US"/>
        </a:p>
      </dgm:t>
    </dgm:pt>
    <dgm:pt modelId="{DF664998-A50B-4D66-9FC4-06A4207B24AD}">
      <dgm:prSet phldrT="[文本]" custT="1"/>
      <dgm:spPr/>
      <dgm:t>
        <a:bodyPr/>
        <a:lstStyle/>
        <a:p>
          <a:r>
            <a:rPr lang="zh-CN" sz="2000" b="1" dirty="0"/>
            <a:t>租赁服务</a:t>
          </a:r>
          <a:endParaRPr lang="zh-CN" altLang="en-US" sz="2000" b="1" dirty="0"/>
        </a:p>
      </dgm:t>
    </dgm:pt>
    <dgm:pt modelId="{6D8DA05F-5FC9-487A-B950-AE44A05290A7}" type="parTrans" cxnId="{17E69649-79D5-4400-B151-94F587C31B1C}">
      <dgm:prSet/>
      <dgm:spPr/>
      <dgm:t>
        <a:bodyPr/>
        <a:lstStyle/>
        <a:p>
          <a:endParaRPr lang="zh-CN" altLang="en-US"/>
        </a:p>
      </dgm:t>
    </dgm:pt>
    <dgm:pt modelId="{47444B7D-6A14-420D-8447-1F7D88DEE235}" type="sibTrans" cxnId="{17E69649-79D5-4400-B151-94F587C31B1C}">
      <dgm:prSet/>
      <dgm:spPr/>
      <dgm:t>
        <a:bodyPr/>
        <a:lstStyle/>
        <a:p>
          <a:endParaRPr lang="zh-CN" altLang="en-US"/>
        </a:p>
      </dgm:t>
    </dgm:pt>
    <dgm:pt modelId="{4C1A0EB8-E9A2-4F4E-B011-2A68FDA11335}">
      <dgm:prSet phldrT="[文本]" custT="1"/>
      <dgm:spPr/>
      <dgm:t>
        <a:bodyPr/>
        <a:lstStyle/>
        <a:p>
          <a:pPr algn="l"/>
          <a:r>
            <a:rPr lang="zh-CN" sz="2000" b="1" dirty="0"/>
            <a:t>融资租赁服务</a:t>
          </a:r>
          <a:endParaRPr lang="zh-CN" altLang="en-US" sz="2000" b="1" dirty="0"/>
        </a:p>
      </dgm:t>
    </dgm:pt>
    <dgm:pt modelId="{1742F7D9-2FF2-40BB-88EA-90148502CE45}" type="parTrans" cxnId="{66F8DB3F-EDC5-46D6-96FB-A3F7461761E4}">
      <dgm:prSet/>
      <dgm:spPr/>
      <dgm:t>
        <a:bodyPr/>
        <a:lstStyle/>
        <a:p>
          <a:endParaRPr lang="zh-CN" altLang="en-US"/>
        </a:p>
      </dgm:t>
    </dgm:pt>
    <dgm:pt modelId="{D24B1E16-7B16-4B2C-9663-C5272201CFA6}" type="sibTrans" cxnId="{66F8DB3F-EDC5-46D6-96FB-A3F7461761E4}">
      <dgm:prSet/>
      <dgm:spPr/>
      <dgm:t>
        <a:bodyPr/>
        <a:lstStyle/>
        <a:p>
          <a:endParaRPr lang="zh-CN" altLang="en-US"/>
        </a:p>
      </dgm:t>
    </dgm:pt>
    <dgm:pt modelId="{FC0F6CE6-FF28-48DE-A607-E408D055BEE6}">
      <dgm:prSet phldrT="[文本]" custT="1"/>
      <dgm:spPr/>
      <dgm:t>
        <a:bodyPr/>
        <a:lstStyle/>
        <a:p>
          <a:pPr algn="l"/>
          <a:r>
            <a:rPr lang="zh-CN" sz="2000" b="1" dirty="0"/>
            <a:t>经营租赁服务</a:t>
          </a:r>
          <a:endParaRPr lang="zh-CN" altLang="en-US" sz="2000" b="1" dirty="0"/>
        </a:p>
      </dgm:t>
    </dgm:pt>
    <dgm:pt modelId="{42C6677F-62BE-4DA5-B97F-74EEBE948710}" type="parTrans" cxnId="{B6D0317F-7AEB-43BD-A803-363118E8EBCA}">
      <dgm:prSet/>
      <dgm:spPr/>
      <dgm:t>
        <a:bodyPr/>
        <a:lstStyle/>
        <a:p>
          <a:endParaRPr lang="zh-CN" altLang="en-US"/>
        </a:p>
      </dgm:t>
    </dgm:pt>
    <dgm:pt modelId="{B5DB7C38-ED76-409D-A984-F5CDD027BD0B}" type="sibTrans" cxnId="{B6D0317F-7AEB-43BD-A803-363118E8EBCA}">
      <dgm:prSet/>
      <dgm:spPr/>
      <dgm:t>
        <a:bodyPr/>
        <a:lstStyle/>
        <a:p>
          <a:endParaRPr lang="zh-CN" altLang="en-US"/>
        </a:p>
      </dgm:t>
    </dgm:pt>
    <dgm:pt modelId="{2CB1DDBE-D5C7-42A3-8325-4A522B8FAFF0}" type="pres">
      <dgm:prSet presAssocID="{56BAE51F-D2F9-40C5-9CC2-55EB427A0ED7}" presName="diagram" presStyleCnt="0">
        <dgm:presLayoutVars>
          <dgm:chPref val="1"/>
          <dgm:dir/>
          <dgm:animOne val="branch"/>
          <dgm:animLvl val="lvl"/>
          <dgm:resizeHandles/>
        </dgm:presLayoutVars>
      </dgm:prSet>
      <dgm:spPr/>
    </dgm:pt>
    <dgm:pt modelId="{5F2BD369-11A3-45E0-ACDA-C8075451FDF1}" type="pres">
      <dgm:prSet presAssocID="{DF664998-A50B-4D66-9FC4-06A4207B24AD}" presName="root" presStyleCnt="0"/>
      <dgm:spPr/>
    </dgm:pt>
    <dgm:pt modelId="{6B57585F-AF3C-4EC8-B47E-88F6CDA5D91E}" type="pres">
      <dgm:prSet presAssocID="{DF664998-A50B-4D66-9FC4-06A4207B24AD}" presName="rootComposite" presStyleCnt="0"/>
      <dgm:spPr/>
    </dgm:pt>
    <dgm:pt modelId="{79182344-7C44-49BF-9BF2-400CD939D2F0}" type="pres">
      <dgm:prSet presAssocID="{DF664998-A50B-4D66-9FC4-06A4207B24AD}" presName="rootText" presStyleLbl="node1" presStyleIdx="0" presStyleCnt="1" custScaleX="84873"/>
      <dgm:spPr/>
    </dgm:pt>
    <dgm:pt modelId="{F6D04BB0-241B-4661-B15F-6B4573F38E82}" type="pres">
      <dgm:prSet presAssocID="{DF664998-A50B-4D66-9FC4-06A4207B24AD}" presName="rootConnector" presStyleLbl="node1" presStyleIdx="0" presStyleCnt="1"/>
      <dgm:spPr/>
    </dgm:pt>
    <dgm:pt modelId="{7B125ACA-6ED5-4BC1-AE41-FC8EFEE1D37F}" type="pres">
      <dgm:prSet presAssocID="{DF664998-A50B-4D66-9FC4-06A4207B24AD}" presName="childShape" presStyleCnt="0"/>
      <dgm:spPr/>
    </dgm:pt>
    <dgm:pt modelId="{8700741E-A4ED-4AF6-8C50-4BDEA23D9C23}" type="pres">
      <dgm:prSet presAssocID="{1742F7D9-2FF2-40BB-88EA-90148502CE45}" presName="Name13" presStyleLbl="parChTrans1D2" presStyleIdx="0" presStyleCnt="2"/>
      <dgm:spPr/>
    </dgm:pt>
    <dgm:pt modelId="{1AD69652-7EA5-4FDF-ACC1-8A4E2751C166}" type="pres">
      <dgm:prSet presAssocID="{4C1A0EB8-E9A2-4F4E-B011-2A68FDA11335}" presName="childText" presStyleLbl="bgAcc1" presStyleIdx="0" presStyleCnt="2" custScaleX="119536" custScaleY="70025">
        <dgm:presLayoutVars>
          <dgm:bulletEnabled val="1"/>
        </dgm:presLayoutVars>
      </dgm:prSet>
      <dgm:spPr/>
    </dgm:pt>
    <dgm:pt modelId="{253687B8-0458-4BEA-91FC-345D6842C22D}" type="pres">
      <dgm:prSet presAssocID="{42C6677F-62BE-4DA5-B97F-74EEBE948710}" presName="Name13" presStyleLbl="parChTrans1D2" presStyleIdx="1" presStyleCnt="2"/>
      <dgm:spPr/>
    </dgm:pt>
    <dgm:pt modelId="{F4C9B431-F9BD-46B8-95EF-D08264136084}" type="pres">
      <dgm:prSet presAssocID="{FC0F6CE6-FF28-48DE-A607-E408D055BEE6}" presName="childText" presStyleLbl="bgAcc1" presStyleIdx="1" presStyleCnt="2" custScaleX="117719" custScaleY="77379">
        <dgm:presLayoutVars>
          <dgm:bulletEnabled val="1"/>
        </dgm:presLayoutVars>
      </dgm:prSet>
      <dgm:spPr/>
    </dgm:pt>
  </dgm:ptLst>
  <dgm:cxnLst>
    <dgm:cxn modelId="{901B1D2B-018D-42DB-862F-0A2A0D0D0C11}" type="presOf" srcId="{42C6677F-62BE-4DA5-B97F-74EEBE948710}" destId="{253687B8-0458-4BEA-91FC-345D6842C22D}" srcOrd="0" destOrd="0" presId="urn:microsoft.com/office/officeart/2005/8/layout/hierarchy3"/>
    <dgm:cxn modelId="{66F8DB3F-EDC5-46D6-96FB-A3F7461761E4}" srcId="{DF664998-A50B-4D66-9FC4-06A4207B24AD}" destId="{4C1A0EB8-E9A2-4F4E-B011-2A68FDA11335}" srcOrd="0" destOrd="0" parTransId="{1742F7D9-2FF2-40BB-88EA-90148502CE45}" sibTransId="{D24B1E16-7B16-4B2C-9663-C5272201CFA6}"/>
    <dgm:cxn modelId="{C99B2663-9D0F-46E0-9DA0-FC881D7B52BE}" type="presOf" srcId="{DF664998-A50B-4D66-9FC4-06A4207B24AD}" destId="{79182344-7C44-49BF-9BF2-400CD939D2F0}" srcOrd="0" destOrd="0" presId="urn:microsoft.com/office/officeart/2005/8/layout/hierarchy3"/>
    <dgm:cxn modelId="{17E69649-79D5-4400-B151-94F587C31B1C}" srcId="{56BAE51F-D2F9-40C5-9CC2-55EB427A0ED7}" destId="{DF664998-A50B-4D66-9FC4-06A4207B24AD}" srcOrd="0" destOrd="0" parTransId="{6D8DA05F-5FC9-487A-B950-AE44A05290A7}" sibTransId="{47444B7D-6A14-420D-8447-1F7D88DEE235}"/>
    <dgm:cxn modelId="{22F23A54-E312-4CDD-9FF7-8D140E882D2F}" type="presOf" srcId="{1742F7D9-2FF2-40BB-88EA-90148502CE45}" destId="{8700741E-A4ED-4AF6-8C50-4BDEA23D9C23}" srcOrd="0" destOrd="0" presId="urn:microsoft.com/office/officeart/2005/8/layout/hierarchy3"/>
    <dgm:cxn modelId="{B6D0317F-7AEB-43BD-A803-363118E8EBCA}" srcId="{DF664998-A50B-4D66-9FC4-06A4207B24AD}" destId="{FC0F6CE6-FF28-48DE-A607-E408D055BEE6}" srcOrd="1" destOrd="0" parTransId="{42C6677F-62BE-4DA5-B97F-74EEBE948710}" sibTransId="{B5DB7C38-ED76-409D-A984-F5CDD027BD0B}"/>
    <dgm:cxn modelId="{908AAD8E-2CA1-4EC4-8DFB-E5357AFA0C33}" type="presOf" srcId="{4C1A0EB8-E9A2-4F4E-B011-2A68FDA11335}" destId="{1AD69652-7EA5-4FDF-ACC1-8A4E2751C166}" srcOrd="0" destOrd="0" presId="urn:microsoft.com/office/officeart/2005/8/layout/hierarchy3"/>
    <dgm:cxn modelId="{5AE179C3-F3BC-41F5-9D65-229C153379E7}" type="presOf" srcId="{DF664998-A50B-4D66-9FC4-06A4207B24AD}" destId="{F6D04BB0-241B-4661-B15F-6B4573F38E82}" srcOrd="1" destOrd="0" presId="urn:microsoft.com/office/officeart/2005/8/layout/hierarchy3"/>
    <dgm:cxn modelId="{A11BA4ED-5A11-4FF5-81DE-9924F516074A}" type="presOf" srcId="{56BAE51F-D2F9-40C5-9CC2-55EB427A0ED7}" destId="{2CB1DDBE-D5C7-42A3-8325-4A522B8FAFF0}" srcOrd="0" destOrd="0" presId="urn:microsoft.com/office/officeart/2005/8/layout/hierarchy3"/>
    <dgm:cxn modelId="{DED03CF7-F392-425B-80D0-E5FA4F7CC56C}" type="presOf" srcId="{FC0F6CE6-FF28-48DE-A607-E408D055BEE6}" destId="{F4C9B431-F9BD-46B8-95EF-D08264136084}" srcOrd="0" destOrd="0" presId="urn:microsoft.com/office/officeart/2005/8/layout/hierarchy3"/>
    <dgm:cxn modelId="{8ACDD3DA-6C2E-49EB-AD98-BBF35E113DB8}" type="presParOf" srcId="{2CB1DDBE-D5C7-42A3-8325-4A522B8FAFF0}" destId="{5F2BD369-11A3-45E0-ACDA-C8075451FDF1}" srcOrd="0" destOrd="0" presId="urn:microsoft.com/office/officeart/2005/8/layout/hierarchy3"/>
    <dgm:cxn modelId="{493AAD33-E3F2-48C0-B59B-12A454780E40}" type="presParOf" srcId="{5F2BD369-11A3-45E0-ACDA-C8075451FDF1}" destId="{6B57585F-AF3C-4EC8-B47E-88F6CDA5D91E}" srcOrd="0" destOrd="0" presId="urn:microsoft.com/office/officeart/2005/8/layout/hierarchy3"/>
    <dgm:cxn modelId="{EF3B42BB-9FBF-4E01-A385-0BE82D73E16E}" type="presParOf" srcId="{6B57585F-AF3C-4EC8-B47E-88F6CDA5D91E}" destId="{79182344-7C44-49BF-9BF2-400CD939D2F0}" srcOrd="0" destOrd="0" presId="urn:microsoft.com/office/officeart/2005/8/layout/hierarchy3"/>
    <dgm:cxn modelId="{74BEA8D8-DA64-4BC7-915E-A037AFA44855}" type="presParOf" srcId="{6B57585F-AF3C-4EC8-B47E-88F6CDA5D91E}" destId="{F6D04BB0-241B-4661-B15F-6B4573F38E82}" srcOrd="1" destOrd="0" presId="urn:microsoft.com/office/officeart/2005/8/layout/hierarchy3"/>
    <dgm:cxn modelId="{73BB9A0E-5834-4BD9-801B-9AA3CB825409}" type="presParOf" srcId="{5F2BD369-11A3-45E0-ACDA-C8075451FDF1}" destId="{7B125ACA-6ED5-4BC1-AE41-FC8EFEE1D37F}" srcOrd="1" destOrd="0" presId="urn:microsoft.com/office/officeart/2005/8/layout/hierarchy3"/>
    <dgm:cxn modelId="{02E4A06B-C419-400E-A300-8940F10930E8}" type="presParOf" srcId="{7B125ACA-6ED5-4BC1-AE41-FC8EFEE1D37F}" destId="{8700741E-A4ED-4AF6-8C50-4BDEA23D9C23}" srcOrd="0" destOrd="0" presId="urn:microsoft.com/office/officeart/2005/8/layout/hierarchy3"/>
    <dgm:cxn modelId="{5E043A17-7580-4837-B0D9-75D4B01904AE}" type="presParOf" srcId="{7B125ACA-6ED5-4BC1-AE41-FC8EFEE1D37F}" destId="{1AD69652-7EA5-4FDF-ACC1-8A4E2751C166}" srcOrd="1" destOrd="0" presId="urn:microsoft.com/office/officeart/2005/8/layout/hierarchy3"/>
    <dgm:cxn modelId="{3E6EB10C-F5F8-4FD2-9914-606C4B74B7E6}" type="presParOf" srcId="{7B125ACA-6ED5-4BC1-AE41-FC8EFEE1D37F}" destId="{253687B8-0458-4BEA-91FC-345D6842C22D}" srcOrd="2" destOrd="0" presId="urn:microsoft.com/office/officeart/2005/8/layout/hierarchy3"/>
    <dgm:cxn modelId="{F2D0F72C-9CEE-4DED-8FC1-5273174BF85D}" type="presParOf" srcId="{7B125ACA-6ED5-4BC1-AE41-FC8EFEE1D37F}" destId="{F4C9B431-F9BD-46B8-95EF-D08264136084}" srcOrd="3" destOrd="0" presId="urn:microsoft.com/office/officeart/2005/8/layout/hierarchy3"/>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8.xml><?xml version="1.0" encoding="utf-8"?>
<dgm:dataModel xmlns:dgm="http://schemas.openxmlformats.org/drawingml/2006/diagram" xmlns:a="http://schemas.openxmlformats.org/drawingml/2006/main">
  <dgm:ptLst>
    <dgm:pt modelId="{56BAE51F-D2F9-40C5-9CC2-55EB427A0ED7}" type="doc">
      <dgm:prSet loTypeId="urn:microsoft.com/office/officeart/2005/8/layout/hierarchy3" loCatId="hierarchy" qsTypeId="urn:microsoft.com/office/officeart/2005/8/quickstyle/3d2" qsCatId="3D" csTypeId="urn:microsoft.com/office/officeart/2005/8/colors/colorful3" csCatId="colorful" phldr="1"/>
      <dgm:spPr/>
      <dgm:t>
        <a:bodyPr/>
        <a:lstStyle/>
        <a:p>
          <a:endParaRPr lang="zh-CN" altLang="en-US"/>
        </a:p>
      </dgm:t>
    </dgm:pt>
    <dgm:pt modelId="{DF664998-A50B-4D66-9FC4-06A4207B24AD}">
      <dgm:prSet phldrT="[文本]" custT="1"/>
      <dgm:spPr/>
      <dgm:t>
        <a:bodyPr/>
        <a:lstStyle/>
        <a:p>
          <a:r>
            <a:rPr lang="zh-CN" sz="2000" b="1" dirty="0"/>
            <a:t>鉴证咨询服务</a:t>
          </a:r>
          <a:endParaRPr lang="zh-CN" altLang="en-US" sz="2000" b="1" dirty="0"/>
        </a:p>
      </dgm:t>
    </dgm:pt>
    <dgm:pt modelId="{6D8DA05F-5FC9-487A-B950-AE44A05290A7}" type="parTrans" cxnId="{17E69649-79D5-4400-B151-94F587C31B1C}">
      <dgm:prSet/>
      <dgm:spPr/>
      <dgm:t>
        <a:bodyPr/>
        <a:lstStyle/>
        <a:p>
          <a:endParaRPr lang="zh-CN" altLang="en-US"/>
        </a:p>
      </dgm:t>
    </dgm:pt>
    <dgm:pt modelId="{47444B7D-6A14-420D-8447-1F7D88DEE235}" type="sibTrans" cxnId="{17E69649-79D5-4400-B151-94F587C31B1C}">
      <dgm:prSet/>
      <dgm:spPr/>
      <dgm:t>
        <a:bodyPr/>
        <a:lstStyle/>
        <a:p>
          <a:endParaRPr lang="zh-CN" altLang="en-US"/>
        </a:p>
      </dgm:t>
    </dgm:pt>
    <dgm:pt modelId="{4C1A0EB8-E9A2-4F4E-B011-2A68FDA11335}">
      <dgm:prSet phldrT="[文本]" custT="1"/>
      <dgm:spPr/>
      <dgm:t>
        <a:bodyPr/>
        <a:lstStyle/>
        <a:p>
          <a:pPr algn="ctr"/>
          <a:r>
            <a:rPr lang="zh-CN" sz="2000" b="1" dirty="0"/>
            <a:t>认证服务</a:t>
          </a:r>
          <a:endParaRPr lang="zh-CN" altLang="en-US" sz="2000" b="1" dirty="0"/>
        </a:p>
      </dgm:t>
    </dgm:pt>
    <dgm:pt modelId="{1742F7D9-2FF2-40BB-88EA-90148502CE45}" type="parTrans" cxnId="{66F8DB3F-EDC5-46D6-96FB-A3F7461761E4}">
      <dgm:prSet/>
      <dgm:spPr/>
      <dgm:t>
        <a:bodyPr/>
        <a:lstStyle/>
        <a:p>
          <a:endParaRPr lang="zh-CN" altLang="en-US"/>
        </a:p>
      </dgm:t>
    </dgm:pt>
    <dgm:pt modelId="{D24B1E16-7B16-4B2C-9663-C5272201CFA6}" type="sibTrans" cxnId="{66F8DB3F-EDC5-46D6-96FB-A3F7461761E4}">
      <dgm:prSet/>
      <dgm:spPr/>
      <dgm:t>
        <a:bodyPr/>
        <a:lstStyle/>
        <a:p>
          <a:endParaRPr lang="zh-CN" altLang="en-US"/>
        </a:p>
      </dgm:t>
    </dgm:pt>
    <dgm:pt modelId="{FC0F6CE6-FF28-48DE-A607-E408D055BEE6}">
      <dgm:prSet phldrT="[文本]" custT="1"/>
      <dgm:spPr/>
      <dgm:t>
        <a:bodyPr/>
        <a:lstStyle/>
        <a:p>
          <a:pPr algn="ctr"/>
          <a:r>
            <a:rPr lang="zh-CN" sz="2000" b="1"/>
            <a:t>鉴证服务</a:t>
          </a:r>
          <a:endParaRPr lang="zh-CN" altLang="en-US" sz="2000" b="1" dirty="0"/>
        </a:p>
      </dgm:t>
    </dgm:pt>
    <dgm:pt modelId="{42C6677F-62BE-4DA5-B97F-74EEBE948710}" type="parTrans" cxnId="{B6D0317F-7AEB-43BD-A803-363118E8EBCA}">
      <dgm:prSet/>
      <dgm:spPr/>
      <dgm:t>
        <a:bodyPr/>
        <a:lstStyle/>
        <a:p>
          <a:endParaRPr lang="zh-CN" altLang="en-US"/>
        </a:p>
      </dgm:t>
    </dgm:pt>
    <dgm:pt modelId="{B5DB7C38-ED76-409D-A984-F5CDD027BD0B}" type="sibTrans" cxnId="{B6D0317F-7AEB-43BD-A803-363118E8EBCA}">
      <dgm:prSet/>
      <dgm:spPr/>
      <dgm:t>
        <a:bodyPr/>
        <a:lstStyle/>
        <a:p>
          <a:endParaRPr lang="zh-CN" altLang="en-US"/>
        </a:p>
      </dgm:t>
    </dgm:pt>
    <dgm:pt modelId="{051AB9F9-6725-44E1-ADA2-2D89965FBDD3}">
      <dgm:prSet phldrT="[文本]" custT="1"/>
      <dgm:spPr/>
      <dgm:t>
        <a:bodyPr/>
        <a:lstStyle/>
        <a:p>
          <a:pPr algn="ctr"/>
          <a:r>
            <a:rPr lang="zh-CN" sz="2000" b="1" dirty="0"/>
            <a:t>咨询服务</a:t>
          </a:r>
          <a:endParaRPr lang="zh-CN" altLang="en-US" sz="2000" b="1" dirty="0"/>
        </a:p>
      </dgm:t>
    </dgm:pt>
    <dgm:pt modelId="{BDD69660-A760-4512-B7C7-18244F48CA9A}" type="parTrans" cxnId="{14D87745-E81C-4EEA-BF2C-E227387002A8}">
      <dgm:prSet/>
      <dgm:spPr/>
      <dgm:t>
        <a:bodyPr/>
        <a:lstStyle/>
        <a:p>
          <a:endParaRPr lang="zh-CN" altLang="en-US"/>
        </a:p>
      </dgm:t>
    </dgm:pt>
    <dgm:pt modelId="{3B2DF776-A3CB-49E6-BFDD-93FAFE1D5C88}" type="sibTrans" cxnId="{14D87745-E81C-4EEA-BF2C-E227387002A8}">
      <dgm:prSet/>
      <dgm:spPr/>
      <dgm:t>
        <a:bodyPr/>
        <a:lstStyle/>
        <a:p>
          <a:endParaRPr lang="zh-CN" altLang="en-US"/>
        </a:p>
      </dgm:t>
    </dgm:pt>
    <dgm:pt modelId="{2CB1DDBE-D5C7-42A3-8325-4A522B8FAFF0}" type="pres">
      <dgm:prSet presAssocID="{56BAE51F-D2F9-40C5-9CC2-55EB427A0ED7}" presName="diagram" presStyleCnt="0">
        <dgm:presLayoutVars>
          <dgm:chPref val="1"/>
          <dgm:dir/>
          <dgm:animOne val="branch"/>
          <dgm:animLvl val="lvl"/>
          <dgm:resizeHandles/>
        </dgm:presLayoutVars>
      </dgm:prSet>
      <dgm:spPr/>
    </dgm:pt>
    <dgm:pt modelId="{5F2BD369-11A3-45E0-ACDA-C8075451FDF1}" type="pres">
      <dgm:prSet presAssocID="{DF664998-A50B-4D66-9FC4-06A4207B24AD}" presName="root" presStyleCnt="0"/>
      <dgm:spPr/>
    </dgm:pt>
    <dgm:pt modelId="{6B57585F-AF3C-4EC8-B47E-88F6CDA5D91E}" type="pres">
      <dgm:prSet presAssocID="{DF664998-A50B-4D66-9FC4-06A4207B24AD}" presName="rootComposite" presStyleCnt="0"/>
      <dgm:spPr/>
    </dgm:pt>
    <dgm:pt modelId="{79182344-7C44-49BF-9BF2-400CD939D2F0}" type="pres">
      <dgm:prSet presAssocID="{DF664998-A50B-4D66-9FC4-06A4207B24AD}" presName="rootText" presStyleLbl="node1" presStyleIdx="0" presStyleCnt="1" custScaleX="241011"/>
      <dgm:spPr/>
    </dgm:pt>
    <dgm:pt modelId="{F6D04BB0-241B-4661-B15F-6B4573F38E82}" type="pres">
      <dgm:prSet presAssocID="{DF664998-A50B-4D66-9FC4-06A4207B24AD}" presName="rootConnector" presStyleLbl="node1" presStyleIdx="0" presStyleCnt="1"/>
      <dgm:spPr/>
    </dgm:pt>
    <dgm:pt modelId="{7B125ACA-6ED5-4BC1-AE41-FC8EFEE1D37F}" type="pres">
      <dgm:prSet presAssocID="{DF664998-A50B-4D66-9FC4-06A4207B24AD}" presName="childShape" presStyleCnt="0"/>
      <dgm:spPr/>
    </dgm:pt>
    <dgm:pt modelId="{8700741E-A4ED-4AF6-8C50-4BDEA23D9C23}" type="pres">
      <dgm:prSet presAssocID="{1742F7D9-2FF2-40BB-88EA-90148502CE45}" presName="Name13" presStyleLbl="parChTrans1D2" presStyleIdx="0" presStyleCnt="3"/>
      <dgm:spPr/>
    </dgm:pt>
    <dgm:pt modelId="{1AD69652-7EA5-4FDF-ACC1-8A4E2751C166}" type="pres">
      <dgm:prSet presAssocID="{4C1A0EB8-E9A2-4F4E-B011-2A68FDA11335}" presName="childText" presStyleLbl="bgAcc1" presStyleIdx="0" presStyleCnt="3" custScaleX="144867">
        <dgm:presLayoutVars>
          <dgm:bulletEnabled val="1"/>
        </dgm:presLayoutVars>
      </dgm:prSet>
      <dgm:spPr/>
    </dgm:pt>
    <dgm:pt modelId="{253687B8-0458-4BEA-91FC-345D6842C22D}" type="pres">
      <dgm:prSet presAssocID="{42C6677F-62BE-4DA5-B97F-74EEBE948710}" presName="Name13" presStyleLbl="parChTrans1D2" presStyleIdx="1" presStyleCnt="3"/>
      <dgm:spPr/>
    </dgm:pt>
    <dgm:pt modelId="{F4C9B431-F9BD-46B8-95EF-D08264136084}" type="pres">
      <dgm:prSet presAssocID="{FC0F6CE6-FF28-48DE-A607-E408D055BEE6}" presName="childText" presStyleLbl="bgAcc1" presStyleIdx="1" presStyleCnt="3" custScaleX="149395" custLinFactNeighborY="-1677">
        <dgm:presLayoutVars>
          <dgm:bulletEnabled val="1"/>
        </dgm:presLayoutVars>
      </dgm:prSet>
      <dgm:spPr/>
    </dgm:pt>
    <dgm:pt modelId="{1CA656F9-E848-4A6D-9171-5C86F4B4AB48}" type="pres">
      <dgm:prSet presAssocID="{BDD69660-A760-4512-B7C7-18244F48CA9A}" presName="Name13" presStyleLbl="parChTrans1D2" presStyleIdx="2" presStyleCnt="3"/>
      <dgm:spPr/>
    </dgm:pt>
    <dgm:pt modelId="{77C340CF-C19F-4A32-9240-C9FFEBEB5E42}" type="pres">
      <dgm:prSet presAssocID="{051AB9F9-6725-44E1-ADA2-2D89965FBDD3}" presName="childText" presStyleLbl="bgAcc1" presStyleIdx="2" presStyleCnt="3" custScaleX="142687">
        <dgm:presLayoutVars>
          <dgm:bulletEnabled val="1"/>
        </dgm:presLayoutVars>
      </dgm:prSet>
      <dgm:spPr/>
    </dgm:pt>
  </dgm:ptLst>
  <dgm:cxnLst>
    <dgm:cxn modelId="{C5E0D50A-E6D9-425B-9564-CFA2D2576899}" type="presOf" srcId="{DF664998-A50B-4D66-9FC4-06A4207B24AD}" destId="{F6D04BB0-241B-4661-B15F-6B4573F38E82}" srcOrd="1" destOrd="0" presId="urn:microsoft.com/office/officeart/2005/8/layout/hierarchy3"/>
    <dgm:cxn modelId="{8FF52115-440A-484A-B969-27680544EFD8}" type="presOf" srcId="{DF664998-A50B-4D66-9FC4-06A4207B24AD}" destId="{79182344-7C44-49BF-9BF2-400CD939D2F0}" srcOrd="0" destOrd="0" presId="urn:microsoft.com/office/officeart/2005/8/layout/hierarchy3"/>
    <dgm:cxn modelId="{66F8DB3F-EDC5-46D6-96FB-A3F7461761E4}" srcId="{DF664998-A50B-4D66-9FC4-06A4207B24AD}" destId="{4C1A0EB8-E9A2-4F4E-B011-2A68FDA11335}" srcOrd="0" destOrd="0" parTransId="{1742F7D9-2FF2-40BB-88EA-90148502CE45}" sibTransId="{D24B1E16-7B16-4B2C-9663-C5272201CFA6}"/>
    <dgm:cxn modelId="{14D87745-E81C-4EEA-BF2C-E227387002A8}" srcId="{DF664998-A50B-4D66-9FC4-06A4207B24AD}" destId="{051AB9F9-6725-44E1-ADA2-2D89965FBDD3}" srcOrd="2" destOrd="0" parTransId="{BDD69660-A760-4512-B7C7-18244F48CA9A}" sibTransId="{3B2DF776-A3CB-49E6-BFDD-93FAFE1D5C88}"/>
    <dgm:cxn modelId="{17E69649-79D5-4400-B151-94F587C31B1C}" srcId="{56BAE51F-D2F9-40C5-9CC2-55EB427A0ED7}" destId="{DF664998-A50B-4D66-9FC4-06A4207B24AD}" srcOrd="0" destOrd="0" parTransId="{6D8DA05F-5FC9-487A-B950-AE44A05290A7}" sibTransId="{47444B7D-6A14-420D-8447-1F7D88DEE235}"/>
    <dgm:cxn modelId="{2CB3597B-C087-42BA-B768-4A7DFE53D8DD}" type="presOf" srcId="{1742F7D9-2FF2-40BB-88EA-90148502CE45}" destId="{8700741E-A4ED-4AF6-8C50-4BDEA23D9C23}" srcOrd="0" destOrd="0" presId="urn:microsoft.com/office/officeart/2005/8/layout/hierarchy3"/>
    <dgm:cxn modelId="{B6D0317F-7AEB-43BD-A803-363118E8EBCA}" srcId="{DF664998-A50B-4D66-9FC4-06A4207B24AD}" destId="{FC0F6CE6-FF28-48DE-A607-E408D055BEE6}" srcOrd="1" destOrd="0" parTransId="{42C6677F-62BE-4DA5-B97F-74EEBE948710}" sibTransId="{B5DB7C38-ED76-409D-A984-F5CDD027BD0B}"/>
    <dgm:cxn modelId="{D89C6C93-329E-4256-B86B-C3B897281E2D}" type="presOf" srcId="{051AB9F9-6725-44E1-ADA2-2D89965FBDD3}" destId="{77C340CF-C19F-4A32-9240-C9FFEBEB5E42}" srcOrd="0" destOrd="0" presId="urn:microsoft.com/office/officeart/2005/8/layout/hierarchy3"/>
    <dgm:cxn modelId="{4372699D-207A-4CF5-9D43-41A84EF2984B}" type="presOf" srcId="{FC0F6CE6-FF28-48DE-A607-E408D055BEE6}" destId="{F4C9B431-F9BD-46B8-95EF-D08264136084}" srcOrd="0" destOrd="0" presId="urn:microsoft.com/office/officeart/2005/8/layout/hierarchy3"/>
    <dgm:cxn modelId="{C9F16DA2-7C6E-494C-A7EE-B58E4D7C2C0F}" type="presOf" srcId="{BDD69660-A760-4512-B7C7-18244F48CA9A}" destId="{1CA656F9-E848-4A6D-9171-5C86F4B4AB48}" srcOrd="0" destOrd="0" presId="urn:microsoft.com/office/officeart/2005/8/layout/hierarchy3"/>
    <dgm:cxn modelId="{10AA8FA8-A63A-460D-B7E3-08E4543B2C5C}" type="presOf" srcId="{42C6677F-62BE-4DA5-B97F-74EEBE948710}" destId="{253687B8-0458-4BEA-91FC-345D6842C22D}" srcOrd="0" destOrd="0" presId="urn:microsoft.com/office/officeart/2005/8/layout/hierarchy3"/>
    <dgm:cxn modelId="{44D619B2-A4D2-40EE-80B7-314513612256}" type="presOf" srcId="{4C1A0EB8-E9A2-4F4E-B011-2A68FDA11335}" destId="{1AD69652-7EA5-4FDF-ACC1-8A4E2751C166}" srcOrd="0" destOrd="0" presId="urn:microsoft.com/office/officeart/2005/8/layout/hierarchy3"/>
    <dgm:cxn modelId="{30BB3BEB-A081-4178-B9A8-5012CD34AEE9}" type="presOf" srcId="{56BAE51F-D2F9-40C5-9CC2-55EB427A0ED7}" destId="{2CB1DDBE-D5C7-42A3-8325-4A522B8FAFF0}" srcOrd="0" destOrd="0" presId="urn:microsoft.com/office/officeart/2005/8/layout/hierarchy3"/>
    <dgm:cxn modelId="{2890CF05-D5B2-451B-9882-34232C3FC090}" type="presParOf" srcId="{2CB1DDBE-D5C7-42A3-8325-4A522B8FAFF0}" destId="{5F2BD369-11A3-45E0-ACDA-C8075451FDF1}" srcOrd="0" destOrd="0" presId="urn:microsoft.com/office/officeart/2005/8/layout/hierarchy3"/>
    <dgm:cxn modelId="{414944AC-35F8-41AF-AFD1-B60D965E16D4}" type="presParOf" srcId="{5F2BD369-11A3-45E0-ACDA-C8075451FDF1}" destId="{6B57585F-AF3C-4EC8-B47E-88F6CDA5D91E}" srcOrd="0" destOrd="0" presId="urn:microsoft.com/office/officeart/2005/8/layout/hierarchy3"/>
    <dgm:cxn modelId="{50FB7FCF-08FF-4D44-B12B-F806CAD0910E}" type="presParOf" srcId="{6B57585F-AF3C-4EC8-B47E-88F6CDA5D91E}" destId="{79182344-7C44-49BF-9BF2-400CD939D2F0}" srcOrd="0" destOrd="0" presId="urn:microsoft.com/office/officeart/2005/8/layout/hierarchy3"/>
    <dgm:cxn modelId="{9472EE18-977D-4499-801B-D179E01DA856}" type="presParOf" srcId="{6B57585F-AF3C-4EC8-B47E-88F6CDA5D91E}" destId="{F6D04BB0-241B-4661-B15F-6B4573F38E82}" srcOrd="1" destOrd="0" presId="urn:microsoft.com/office/officeart/2005/8/layout/hierarchy3"/>
    <dgm:cxn modelId="{F3372BD0-E2B6-4169-99D7-7B18BC00BB42}" type="presParOf" srcId="{5F2BD369-11A3-45E0-ACDA-C8075451FDF1}" destId="{7B125ACA-6ED5-4BC1-AE41-FC8EFEE1D37F}" srcOrd="1" destOrd="0" presId="urn:microsoft.com/office/officeart/2005/8/layout/hierarchy3"/>
    <dgm:cxn modelId="{576835F4-0A8E-4379-9DCE-26FAFA5B7D02}" type="presParOf" srcId="{7B125ACA-6ED5-4BC1-AE41-FC8EFEE1D37F}" destId="{8700741E-A4ED-4AF6-8C50-4BDEA23D9C23}" srcOrd="0" destOrd="0" presId="urn:microsoft.com/office/officeart/2005/8/layout/hierarchy3"/>
    <dgm:cxn modelId="{631D3C9D-3E13-48B6-A2BE-1927D0BED3AA}" type="presParOf" srcId="{7B125ACA-6ED5-4BC1-AE41-FC8EFEE1D37F}" destId="{1AD69652-7EA5-4FDF-ACC1-8A4E2751C166}" srcOrd="1" destOrd="0" presId="urn:microsoft.com/office/officeart/2005/8/layout/hierarchy3"/>
    <dgm:cxn modelId="{CB176F0D-A75B-488C-9751-8212C645698B}" type="presParOf" srcId="{7B125ACA-6ED5-4BC1-AE41-FC8EFEE1D37F}" destId="{253687B8-0458-4BEA-91FC-345D6842C22D}" srcOrd="2" destOrd="0" presId="urn:microsoft.com/office/officeart/2005/8/layout/hierarchy3"/>
    <dgm:cxn modelId="{015A091C-8DEF-4395-B293-35A32C439CDE}" type="presParOf" srcId="{7B125ACA-6ED5-4BC1-AE41-FC8EFEE1D37F}" destId="{F4C9B431-F9BD-46B8-95EF-D08264136084}" srcOrd="3" destOrd="0" presId="urn:microsoft.com/office/officeart/2005/8/layout/hierarchy3"/>
    <dgm:cxn modelId="{E01BAC4E-A259-4226-ADD9-3F90E8F67EEA}" type="presParOf" srcId="{7B125ACA-6ED5-4BC1-AE41-FC8EFEE1D37F}" destId="{1CA656F9-E848-4A6D-9171-5C86F4B4AB48}" srcOrd="4" destOrd="0" presId="urn:microsoft.com/office/officeart/2005/8/layout/hierarchy3"/>
    <dgm:cxn modelId="{BDBEE684-8133-4994-B3A6-DEF3A8117748}" type="presParOf" srcId="{7B125ACA-6ED5-4BC1-AE41-FC8EFEE1D37F}" destId="{77C340CF-C19F-4A32-9240-C9FFEBEB5E42}" srcOrd="5" destOrd="0" presId="urn:microsoft.com/office/officeart/2005/8/layout/hierarchy3"/>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9.xml><?xml version="1.0" encoding="utf-8"?>
<dgm:dataModel xmlns:dgm="http://schemas.openxmlformats.org/drawingml/2006/diagram" xmlns:a="http://schemas.openxmlformats.org/drawingml/2006/main">
  <dgm:ptLst>
    <dgm:pt modelId="{56BAE51F-D2F9-40C5-9CC2-55EB427A0ED7}" type="doc">
      <dgm:prSet loTypeId="urn:microsoft.com/office/officeart/2005/8/layout/hierarchy3" loCatId="hierarchy" qsTypeId="urn:microsoft.com/office/officeart/2005/8/quickstyle/3d2" qsCatId="3D" csTypeId="urn:microsoft.com/office/officeart/2005/8/colors/colorful3" csCatId="colorful" phldr="1"/>
      <dgm:spPr/>
      <dgm:t>
        <a:bodyPr/>
        <a:lstStyle/>
        <a:p>
          <a:endParaRPr lang="zh-CN" altLang="en-US"/>
        </a:p>
      </dgm:t>
    </dgm:pt>
    <dgm:pt modelId="{DF664998-A50B-4D66-9FC4-06A4207B24AD}">
      <dgm:prSet phldrT="[文本]" custT="1"/>
      <dgm:spPr/>
      <dgm:t>
        <a:bodyPr/>
        <a:lstStyle/>
        <a:p>
          <a:r>
            <a:rPr lang="zh-CN" sz="2000" b="1"/>
            <a:t>广播影视服务</a:t>
          </a:r>
          <a:endParaRPr lang="zh-CN" altLang="en-US" sz="2000" b="1" dirty="0"/>
        </a:p>
      </dgm:t>
    </dgm:pt>
    <dgm:pt modelId="{6D8DA05F-5FC9-487A-B950-AE44A05290A7}" type="parTrans" cxnId="{17E69649-79D5-4400-B151-94F587C31B1C}">
      <dgm:prSet/>
      <dgm:spPr/>
      <dgm:t>
        <a:bodyPr/>
        <a:lstStyle/>
        <a:p>
          <a:endParaRPr lang="zh-CN" altLang="en-US"/>
        </a:p>
      </dgm:t>
    </dgm:pt>
    <dgm:pt modelId="{47444B7D-6A14-420D-8447-1F7D88DEE235}" type="sibTrans" cxnId="{17E69649-79D5-4400-B151-94F587C31B1C}">
      <dgm:prSet/>
      <dgm:spPr/>
      <dgm:t>
        <a:bodyPr/>
        <a:lstStyle/>
        <a:p>
          <a:endParaRPr lang="zh-CN" altLang="en-US"/>
        </a:p>
      </dgm:t>
    </dgm:pt>
    <dgm:pt modelId="{4C1A0EB8-E9A2-4F4E-B011-2A68FDA11335}">
      <dgm:prSet phldrT="[文本]" custT="1"/>
      <dgm:spPr/>
      <dgm:t>
        <a:bodyPr/>
        <a:lstStyle/>
        <a:p>
          <a:pPr algn="l"/>
          <a:r>
            <a:rPr lang="zh-CN" sz="2000" b="1" dirty="0"/>
            <a:t>广播影视节目（作品）制作服务</a:t>
          </a:r>
          <a:endParaRPr lang="zh-CN" altLang="en-US" sz="2000" b="1" dirty="0"/>
        </a:p>
      </dgm:t>
    </dgm:pt>
    <dgm:pt modelId="{1742F7D9-2FF2-40BB-88EA-90148502CE45}" type="parTrans" cxnId="{66F8DB3F-EDC5-46D6-96FB-A3F7461761E4}">
      <dgm:prSet/>
      <dgm:spPr/>
      <dgm:t>
        <a:bodyPr/>
        <a:lstStyle/>
        <a:p>
          <a:endParaRPr lang="zh-CN" altLang="en-US"/>
        </a:p>
      </dgm:t>
    </dgm:pt>
    <dgm:pt modelId="{D24B1E16-7B16-4B2C-9663-C5272201CFA6}" type="sibTrans" cxnId="{66F8DB3F-EDC5-46D6-96FB-A3F7461761E4}">
      <dgm:prSet/>
      <dgm:spPr/>
      <dgm:t>
        <a:bodyPr/>
        <a:lstStyle/>
        <a:p>
          <a:endParaRPr lang="zh-CN" altLang="en-US"/>
        </a:p>
      </dgm:t>
    </dgm:pt>
    <dgm:pt modelId="{FC0F6CE6-FF28-48DE-A607-E408D055BEE6}">
      <dgm:prSet phldrT="[文本]" custT="1"/>
      <dgm:spPr/>
      <dgm:t>
        <a:bodyPr/>
        <a:lstStyle/>
        <a:p>
          <a:pPr algn="l"/>
          <a:r>
            <a:rPr lang="zh-CN" sz="2000" b="1" dirty="0"/>
            <a:t>广播影视节目（作品）发行服务</a:t>
          </a:r>
          <a:endParaRPr lang="zh-CN" altLang="en-US" sz="2000" b="1" dirty="0"/>
        </a:p>
      </dgm:t>
    </dgm:pt>
    <dgm:pt modelId="{42C6677F-62BE-4DA5-B97F-74EEBE948710}" type="parTrans" cxnId="{B6D0317F-7AEB-43BD-A803-363118E8EBCA}">
      <dgm:prSet/>
      <dgm:spPr/>
      <dgm:t>
        <a:bodyPr/>
        <a:lstStyle/>
        <a:p>
          <a:endParaRPr lang="zh-CN" altLang="en-US"/>
        </a:p>
      </dgm:t>
    </dgm:pt>
    <dgm:pt modelId="{B5DB7C38-ED76-409D-A984-F5CDD027BD0B}" type="sibTrans" cxnId="{B6D0317F-7AEB-43BD-A803-363118E8EBCA}">
      <dgm:prSet/>
      <dgm:spPr/>
      <dgm:t>
        <a:bodyPr/>
        <a:lstStyle/>
        <a:p>
          <a:endParaRPr lang="zh-CN" altLang="en-US"/>
        </a:p>
      </dgm:t>
    </dgm:pt>
    <dgm:pt modelId="{051AB9F9-6725-44E1-ADA2-2D89965FBDD3}">
      <dgm:prSet phldrT="[文本]" custT="1"/>
      <dgm:spPr/>
      <dgm:t>
        <a:bodyPr/>
        <a:lstStyle/>
        <a:p>
          <a:pPr algn="l"/>
          <a:r>
            <a:rPr lang="zh-CN" sz="2000" b="1" dirty="0"/>
            <a:t>广播影视节目（作品）播映服务</a:t>
          </a:r>
          <a:endParaRPr lang="zh-CN" altLang="en-US" sz="2000" b="1" dirty="0"/>
        </a:p>
      </dgm:t>
    </dgm:pt>
    <dgm:pt modelId="{BDD69660-A760-4512-B7C7-18244F48CA9A}" type="parTrans" cxnId="{14D87745-E81C-4EEA-BF2C-E227387002A8}">
      <dgm:prSet/>
      <dgm:spPr/>
      <dgm:t>
        <a:bodyPr/>
        <a:lstStyle/>
        <a:p>
          <a:endParaRPr lang="zh-CN" altLang="en-US"/>
        </a:p>
      </dgm:t>
    </dgm:pt>
    <dgm:pt modelId="{3B2DF776-A3CB-49E6-BFDD-93FAFE1D5C88}" type="sibTrans" cxnId="{14D87745-E81C-4EEA-BF2C-E227387002A8}">
      <dgm:prSet/>
      <dgm:spPr/>
      <dgm:t>
        <a:bodyPr/>
        <a:lstStyle/>
        <a:p>
          <a:endParaRPr lang="zh-CN" altLang="en-US"/>
        </a:p>
      </dgm:t>
    </dgm:pt>
    <dgm:pt modelId="{2CB1DDBE-D5C7-42A3-8325-4A522B8FAFF0}" type="pres">
      <dgm:prSet presAssocID="{56BAE51F-D2F9-40C5-9CC2-55EB427A0ED7}" presName="diagram" presStyleCnt="0">
        <dgm:presLayoutVars>
          <dgm:chPref val="1"/>
          <dgm:dir/>
          <dgm:animOne val="branch"/>
          <dgm:animLvl val="lvl"/>
          <dgm:resizeHandles/>
        </dgm:presLayoutVars>
      </dgm:prSet>
      <dgm:spPr/>
    </dgm:pt>
    <dgm:pt modelId="{5F2BD369-11A3-45E0-ACDA-C8075451FDF1}" type="pres">
      <dgm:prSet presAssocID="{DF664998-A50B-4D66-9FC4-06A4207B24AD}" presName="root" presStyleCnt="0"/>
      <dgm:spPr/>
    </dgm:pt>
    <dgm:pt modelId="{6B57585F-AF3C-4EC8-B47E-88F6CDA5D91E}" type="pres">
      <dgm:prSet presAssocID="{DF664998-A50B-4D66-9FC4-06A4207B24AD}" presName="rootComposite" presStyleCnt="0"/>
      <dgm:spPr/>
    </dgm:pt>
    <dgm:pt modelId="{79182344-7C44-49BF-9BF2-400CD939D2F0}" type="pres">
      <dgm:prSet presAssocID="{DF664998-A50B-4D66-9FC4-06A4207B24AD}" presName="rootText" presStyleLbl="node1" presStyleIdx="0" presStyleCnt="1" custScaleX="162357"/>
      <dgm:spPr/>
    </dgm:pt>
    <dgm:pt modelId="{F6D04BB0-241B-4661-B15F-6B4573F38E82}" type="pres">
      <dgm:prSet presAssocID="{DF664998-A50B-4D66-9FC4-06A4207B24AD}" presName="rootConnector" presStyleLbl="node1" presStyleIdx="0" presStyleCnt="1"/>
      <dgm:spPr/>
    </dgm:pt>
    <dgm:pt modelId="{7B125ACA-6ED5-4BC1-AE41-FC8EFEE1D37F}" type="pres">
      <dgm:prSet presAssocID="{DF664998-A50B-4D66-9FC4-06A4207B24AD}" presName="childShape" presStyleCnt="0"/>
      <dgm:spPr/>
    </dgm:pt>
    <dgm:pt modelId="{8700741E-A4ED-4AF6-8C50-4BDEA23D9C23}" type="pres">
      <dgm:prSet presAssocID="{1742F7D9-2FF2-40BB-88EA-90148502CE45}" presName="Name13" presStyleLbl="parChTrans1D2" presStyleIdx="0" presStyleCnt="3"/>
      <dgm:spPr/>
    </dgm:pt>
    <dgm:pt modelId="{1AD69652-7EA5-4FDF-ACC1-8A4E2751C166}" type="pres">
      <dgm:prSet presAssocID="{4C1A0EB8-E9A2-4F4E-B011-2A68FDA11335}" presName="childText" presStyleLbl="bgAcc1" presStyleIdx="0" presStyleCnt="3" custScaleX="224702">
        <dgm:presLayoutVars>
          <dgm:bulletEnabled val="1"/>
        </dgm:presLayoutVars>
      </dgm:prSet>
      <dgm:spPr/>
    </dgm:pt>
    <dgm:pt modelId="{253687B8-0458-4BEA-91FC-345D6842C22D}" type="pres">
      <dgm:prSet presAssocID="{42C6677F-62BE-4DA5-B97F-74EEBE948710}" presName="Name13" presStyleLbl="parChTrans1D2" presStyleIdx="1" presStyleCnt="3"/>
      <dgm:spPr/>
    </dgm:pt>
    <dgm:pt modelId="{F4C9B431-F9BD-46B8-95EF-D08264136084}" type="pres">
      <dgm:prSet presAssocID="{FC0F6CE6-FF28-48DE-A607-E408D055BEE6}" presName="childText" presStyleLbl="bgAcc1" presStyleIdx="1" presStyleCnt="3" custScaleX="228107" custLinFactNeighborY="-1677">
        <dgm:presLayoutVars>
          <dgm:bulletEnabled val="1"/>
        </dgm:presLayoutVars>
      </dgm:prSet>
      <dgm:spPr/>
    </dgm:pt>
    <dgm:pt modelId="{1CA656F9-E848-4A6D-9171-5C86F4B4AB48}" type="pres">
      <dgm:prSet presAssocID="{BDD69660-A760-4512-B7C7-18244F48CA9A}" presName="Name13" presStyleLbl="parChTrans1D2" presStyleIdx="2" presStyleCnt="3"/>
      <dgm:spPr/>
    </dgm:pt>
    <dgm:pt modelId="{77C340CF-C19F-4A32-9240-C9FFEBEB5E42}" type="pres">
      <dgm:prSet presAssocID="{051AB9F9-6725-44E1-ADA2-2D89965FBDD3}" presName="childText" presStyleLbl="bgAcc1" presStyleIdx="2" presStyleCnt="3" custScaleX="226562">
        <dgm:presLayoutVars>
          <dgm:bulletEnabled val="1"/>
        </dgm:presLayoutVars>
      </dgm:prSet>
      <dgm:spPr/>
    </dgm:pt>
  </dgm:ptLst>
  <dgm:cxnLst>
    <dgm:cxn modelId="{22306606-16F6-41C8-A1A3-CF8520D41415}" type="presOf" srcId="{DF664998-A50B-4D66-9FC4-06A4207B24AD}" destId="{79182344-7C44-49BF-9BF2-400CD939D2F0}" srcOrd="0" destOrd="0" presId="urn:microsoft.com/office/officeart/2005/8/layout/hierarchy3"/>
    <dgm:cxn modelId="{FDEC7707-EF30-4836-A20A-AA4BF3049533}" type="presOf" srcId="{42C6677F-62BE-4DA5-B97F-74EEBE948710}" destId="{253687B8-0458-4BEA-91FC-345D6842C22D}" srcOrd="0" destOrd="0" presId="urn:microsoft.com/office/officeart/2005/8/layout/hierarchy3"/>
    <dgm:cxn modelId="{987A003F-9F12-4A89-9422-F0E941AD583E}" type="presOf" srcId="{BDD69660-A760-4512-B7C7-18244F48CA9A}" destId="{1CA656F9-E848-4A6D-9171-5C86F4B4AB48}" srcOrd="0" destOrd="0" presId="urn:microsoft.com/office/officeart/2005/8/layout/hierarchy3"/>
    <dgm:cxn modelId="{66F8DB3F-EDC5-46D6-96FB-A3F7461761E4}" srcId="{DF664998-A50B-4D66-9FC4-06A4207B24AD}" destId="{4C1A0EB8-E9A2-4F4E-B011-2A68FDA11335}" srcOrd="0" destOrd="0" parTransId="{1742F7D9-2FF2-40BB-88EA-90148502CE45}" sibTransId="{D24B1E16-7B16-4B2C-9663-C5272201CFA6}"/>
    <dgm:cxn modelId="{14D87745-E81C-4EEA-BF2C-E227387002A8}" srcId="{DF664998-A50B-4D66-9FC4-06A4207B24AD}" destId="{051AB9F9-6725-44E1-ADA2-2D89965FBDD3}" srcOrd="2" destOrd="0" parTransId="{BDD69660-A760-4512-B7C7-18244F48CA9A}" sibTransId="{3B2DF776-A3CB-49E6-BFDD-93FAFE1D5C88}"/>
    <dgm:cxn modelId="{172F8246-641D-450A-BCAB-C3765D0FFDC8}" type="presOf" srcId="{1742F7D9-2FF2-40BB-88EA-90148502CE45}" destId="{8700741E-A4ED-4AF6-8C50-4BDEA23D9C23}" srcOrd="0" destOrd="0" presId="urn:microsoft.com/office/officeart/2005/8/layout/hierarchy3"/>
    <dgm:cxn modelId="{E8B53E49-CD00-4BF9-B278-92A1D822222C}" type="presOf" srcId="{FC0F6CE6-FF28-48DE-A607-E408D055BEE6}" destId="{F4C9B431-F9BD-46B8-95EF-D08264136084}" srcOrd="0" destOrd="0" presId="urn:microsoft.com/office/officeart/2005/8/layout/hierarchy3"/>
    <dgm:cxn modelId="{17E69649-79D5-4400-B151-94F587C31B1C}" srcId="{56BAE51F-D2F9-40C5-9CC2-55EB427A0ED7}" destId="{DF664998-A50B-4D66-9FC4-06A4207B24AD}" srcOrd="0" destOrd="0" parTransId="{6D8DA05F-5FC9-487A-B950-AE44A05290A7}" sibTransId="{47444B7D-6A14-420D-8447-1F7D88DEE235}"/>
    <dgm:cxn modelId="{B54B4356-FE10-4FB6-9FE5-CB2D276BBD10}" type="presOf" srcId="{DF664998-A50B-4D66-9FC4-06A4207B24AD}" destId="{F6D04BB0-241B-4661-B15F-6B4573F38E82}" srcOrd="1" destOrd="0" presId="urn:microsoft.com/office/officeart/2005/8/layout/hierarchy3"/>
    <dgm:cxn modelId="{B6D0317F-7AEB-43BD-A803-363118E8EBCA}" srcId="{DF664998-A50B-4D66-9FC4-06A4207B24AD}" destId="{FC0F6CE6-FF28-48DE-A607-E408D055BEE6}" srcOrd="1" destOrd="0" parTransId="{42C6677F-62BE-4DA5-B97F-74EEBE948710}" sibTransId="{B5DB7C38-ED76-409D-A984-F5CDD027BD0B}"/>
    <dgm:cxn modelId="{85068D88-2D3F-4B2C-AB49-5478529D844E}" type="presOf" srcId="{051AB9F9-6725-44E1-ADA2-2D89965FBDD3}" destId="{77C340CF-C19F-4A32-9240-C9FFEBEB5E42}" srcOrd="0" destOrd="0" presId="urn:microsoft.com/office/officeart/2005/8/layout/hierarchy3"/>
    <dgm:cxn modelId="{7A6D22BB-4A9B-4216-8C1A-15800EC808C9}" type="presOf" srcId="{56BAE51F-D2F9-40C5-9CC2-55EB427A0ED7}" destId="{2CB1DDBE-D5C7-42A3-8325-4A522B8FAFF0}" srcOrd="0" destOrd="0" presId="urn:microsoft.com/office/officeart/2005/8/layout/hierarchy3"/>
    <dgm:cxn modelId="{086F85E0-2805-4DC3-A085-66A84F44AAB5}" type="presOf" srcId="{4C1A0EB8-E9A2-4F4E-B011-2A68FDA11335}" destId="{1AD69652-7EA5-4FDF-ACC1-8A4E2751C166}" srcOrd="0" destOrd="0" presId="urn:microsoft.com/office/officeart/2005/8/layout/hierarchy3"/>
    <dgm:cxn modelId="{6D1679E1-4AB0-4474-B5F0-766E0C5701FF}" type="presParOf" srcId="{2CB1DDBE-D5C7-42A3-8325-4A522B8FAFF0}" destId="{5F2BD369-11A3-45E0-ACDA-C8075451FDF1}" srcOrd="0" destOrd="0" presId="urn:microsoft.com/office/officeart/2005/8/layout/hierarchy3"/>
    <dgm:cxn modelId="{4BE6433A-08A9-4D08-9E22-5037D1782A7E}" type="presParOf" srcId="{5F2BD369-11A3-45E0-ACDA-C8075451FDF1}" destId="{6B57585F-AF3C-4EC8-B47E-88F6CDA5D91E}" srcOrd="0" destOrd="0" presId="urn:microsoft.com/office/officeart/2005/8/layout/hierarchy3"/>
    <dgm:cxn modelId="{C1428A66-E12C-41EF-B1B0-9D1D8725E1D0}" type="presParOf" srcId="{6B57585F-AF3C-4EC8-B47E-88F6CDA5D91E}" destId="{79182344-7C44-49BF-9BF2-400CD939D2F0}" srcOrd="0" destOrd="0" presId="urn:microsoft.com/office/officeart/2005/8/layout/hierarchy3"/>
    <dgm:cxn modelId="{7227BC94-8D44-41F4-817E-B065CE4436B7}" type="presParOf" srcId="{6B57585F-AF3C-4EC8-B47E-88F6CDA5D91E}" destId="{F6D04BB0-241B-4661-B15F-6B4573F38E82}" srcOrd="1" destOrd="0" presId="urn:microsoft.com/office/officeart/2005/8/layout/hierarchy3"/>
    <dgm:cxn modelId="{583A83B6-A8A8-421B-947F-A46DCD382E55}" type="presParOf" srcId="{5F2BD369-11A3-45E0-ACDA-C8075451FDF1}" destId="{7B125ACA-6ED5-4BC1-AE41-FC8EFEE1D37F}" srcOrd="1" destOrd="0" presId="urn:microsoft.com/office/officeart/2005/8/layout/hierarchy3"/>
    <dgm:cxn modelId="{8DC4C0DD-E949-44B7-BDCF-5FFD3CCACD9D}" type="presParOf" srcId="{7B125ACA-6ED5-4BC1-AE41-FC8EFEE1D37F}" destId="{8700741E-A4ED-4AF6-8C50-4BDEA23D9C23}" srcOrd="0" destOrd="0" presId="urn:microsoft.com/office/officeart/2005/8/layout/hierarchy3"/>
    <dgm:cxn modelId="{DF4B4B81-F555-4293-B9E6-964251C956AD}" type="presParOf" srcId="{7B125ACA-6ED5-4BC1-AE41-FC8EFEE1D37F}" destId="{1AD69652-7EA5-4FDF-ACC1-8A4E2751C166}" srcOrd="1" destOrd="0" presId="urn:microsoft.com/office/officeart/2005/8/layout/hierarchy3"/>
    <dgm:cxn modelId="{61B3F7AB-6022-4442-ACB6-1FB9A81C15F7}" type="presParOf" srcId="{7B125ACA-6ED5-4BC1-AE41-FC8EFEE1D37F}" destId="{253687B8-0458-4BEA-91FC-345D6842C22D}" srcOrd="2" destOrd="0" presId="urn:microsoft.com/office/officeart/2005/8/layout/hierarchy3"/>
    <dgm:cxn modelId="{944B9F08-B513-43B2-9FFD-74D4CEE8DA6B}" type="presParOf" srcId="{7B125ACA-6ED5-4BC1-AE41-FC8EFEE1D37F}" destId="{F4C9B431-F9BD-46B8-95EF-D08264136084}" srcOrd="3" destOrd="0" presId="urn:microsoft.com/office/officeart/2005/8/layout/hierarchy3"/>
    <dgm:cxn modelId="{92C65A7E-AEC3-40DA-A037-3C1E8B906671}" type="presParOf" srcId="{7B125ACA-6ED5-4BC1-AE41-FC8EFEE1D37F}" destId="{1CA656F9-E848-4A6D-9171-5C86F4B4AB48}" srcOrd="4" destOrd="0" presId="urn:microsoft.com/office/officeart/2005/8/layout/hierarchy3"/>
    <dgm:cxn modelId="{A63A2548-6092-459A-B30E-4C7C63CFD5A2}" type="presParOf" srcId="{7B125ACA-6ED5-4BC1-AE41-FC8EFEE1D37F}" destId="{77C340CF-C19F-4A32-9240-C9FFEBEB5E42}" srcOrd="5" destOrd="0" presId="urn:microsoft.com/office/officeart/2005/8/layout/hierarchy3"/>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2.xml><?xml version="1.0" encoding="utf-8"?>
<dgm:dataModel xmlns:dgm="http://schemas.openxmlformats.org/drawingml/2006/diagram" xmlns:a="http://schemas.openxmlformats.org/drawingml/2006/main">
  <dgm:ptLst>
    <dgm:pt modelId="{0FA9D515-1B8A-4CE3-8284-0089823C2DBB}" type="doc">
      <dgm:prSet loTypeId="urn:microsoft.com/office/officeart/2005/8/layout/hList9" loCatId="list" qsTypeId="urn:microsoft.com/office/officeart/2005/8/quickstyle/3d5" qsCatId="3D" csTypeId="urn:microsoft.com/office/officeart/2005/8/colors/colorful4" csCatId="colorful" phldr="1"/>
      <dgm:spPr/>
      <dgm:t>
        <a:bodyPr/>
        <a:lstStyle/>
        <a:p>
          <a:endParaRPr lang="zh-CN" altLang="en-US"/>
        </a:p>
      </dgm:t>
    </dgm:pt>
    <dgm:pt modelId="{90C727F7-76D8-4E2B-BED2-723C83876BC1}">
      <dgm:prSet phldrT="[文本]" custT="1"/>
      <dgm:spPr/>
      <dgm:t>
        <a:bodyPr/>
        <a:lstStyle/>
        <a:p>
          <a:r>
            <a:rPr lang="en-US" altLang="zh-CN" sz="2000" dirty="0">
              <a:latin typeface="+mn-lt"/>
              <a:ea typeface="+mn-ea"/>
              <a:cs typeface="+mn-ea"/>
              <a:sym typeface="+mn-lt"/>
            </a:rPr>
            <a:t>2.</a:t>
          </a:r>
          <a:r>
            <a:rPr lang="zh-CN" altLang="en-US" sz="2000" dirty="0">
              <a:latin typeface="+mn-lt"/>
              <a:ea typeface="+mn-ea"/>
              <a:cs typeface="+mn-ea"/>
              <a:sym typeface="+mn-lt"/>
            </a:rPr>
            <a:t>以法定增值额价值构成为标准</a:t>
          </a:r>
        </a:p>
      </dgm:t>
    </dgm:pt>
    <dgm:pt modelId="{FE9F6F10-569B-4C88-A975-564C324371AA}" type="parTrans" cxnId="{BBF4A6B5-28F6-4D53-B917-29F443D6CDBB}">
      <dgm:prSet/>
      <dgm:spPr/>
      <dgm:t>
        <a:bodyPr/>
        <a:lstStyle/>
        <a:p>
          <a:endParaRPr lang="zh-CN" altLang="en-US" sz="2400"/>
        </a:p>
      </dgm:t>
    </dgm:pt>
    <dgm:pt modelId="{B394589F-525B-4AA3-BC05-4EB004452F6D}" type="sibTrans" cxnId="{BBF4A6B5-28F6-4D53-B917-29F443D6CDBB}">
      <dgm:prSet/>
      <dgm:spPr/>
      <dgm:t>
        <a:bodyPr/>
        <a:lstStyle/>
        <a:p>
          <a:endParaRPr lang="zh-CN" altLang="en-US" sz="2400"/>
        </a:p>
      </dgm:t>
    </dgm:pt>
    <dgm:pt modelId="{D79BEBC0-36D4-44BE-87D8-1B917BCC2B75}">
      <dgm:prSet phldrT="[文本]" custT="1"/>
      <dgm:spPr/>
      <dgm:t>
        <a:bodyPr/>
        <a:lstStyle/>
        <a:p>
          <a:r>
            <a:rPr lang="zh-CN" altLang="en-US" sz="2000" dirty="0">
              <a:latin typeface="+mn-lt"/>
              <a:ea typeface="+mn-ea"/>
              <a:cs typeface="+mn-ea"/>
              <a:sym typeface="+mn-lt"/>
            </a:rPr>
            <a:t>生产型增值税</a:t>
          </a:r>
        </a:p>
      </dgm:t>
    </dgm:pt>
    <dgm:pt modelId="{1FE990E8-C6C3-42C9-BA80-B343E7A172EB}" type="parTrans" cxnId="{4E2FCF07-4AEE-4DC3-967D-A3F49D588B27}">
      <dgm:prSet/>
      <dgm:spPr/>
      <dgm:t>
        <a:bodyPr/>
        <a:lstStyle/>
        <a:p>
          <a:endParaRPr lang="zh-CN" altLang="en-US" sz="2400"/>
        </a:p>
      </dgm:t>
    </dgm:pt>
    <dgm:pt modelId="{C0742E0A-BD6F-4F81-A71C-ACF5EA769BAC}" type="sibTrans" cxnId="{4E2FCF07-4AEE-4DC3-967D-A3F49D588B27}">
      <dgm:prSet/>
      <dgm:spPr/>
      <dgm:t>
        <a:bodyPr/>
        <a:lstStyle/>
        <a:p>
          <a:endParaRPr lang="zh-CN" altLang="en-US" sz="2400"/>
        </a:p>
      </dgm:t>
    </dgm:pt>
    <dgm:pt modelId="{9BE31105-FB22-48FF-8A52-F31A84886B35}">
      <dgm:prSet phldrT="[文本]" custT="1"/>
      <dgm:spPr/>
      <dgm:t>
        <a:bodyPr/>
        <a:lstStyle/>
        <a:p>
          <a:r>
            <a:rPr lang="zh-CN" altLang="en-US" sz="2000" dirty="0">
              <a:latin typeface="+mn-lt"/>
              <a:ea typeface="+mn-ea"/>
              <a:cs typeface="+mn-ea"/>
              <a:sym typeface="+mn-lt"/>
            </a:rPr>
            <a:t>收入型增值税</a:t>
          </a:r>
        </a:p>
      </dgm:t>
    </dgm:pt>
    <dgm:pt modelId="{5B0AD300-A253-4B37-8C24-4A4B08F994EA}" type="parTrans" cxnId="{87AB1615-C56F-481D-9154-51318648FA63}">
      <dgm:prSet/>
      <dgm:spPr/>
      <dgm:t>
        <a:bodyPr/>
        <a:lstStyle/>
        <a:p>
          <a:endParaRPr lang="zh-CN" altLang="en-US" sz="2400"/>
        </a:p>
      </dgm:t>
    </dgm:pt>
    <dgm:pt modelId="{1C1E64E9-450C-423E-81F4-73BDBCBCECD8}" type="sibTrans" cxnId="{87AB1615-C56F-481D-9154-51318648FA63}">
      <dgm:prSet/>
      <dgm:spPr/>
      <dgm:t>
        <a:bodyPr/>
        <a:lstStyle/>
        <a:p>
          <a:endParaRPr lang="zh-CN" altLang="en-US" sz="2400"/>
        </a:p>
      </dgm:t>
    </dgm:pt>
    <dgm:pt modelId="{4B08818F-A525-4BC4-9357-D2C0A4DF4301}">
      <dgm:prSet phldrT="[文本]" custT="1"/>
      <dgm:spPr/>
      <dgm:t>
        <a:bodyPr/>
        <a:lstStyle/>
        <a:p>
          <a:r>
            <a:rPr lang="zh-CN" altLang="en-US" sz="2000" dirty="0">
              <a:latin typeface="+mn-lt"/>
              <a:ea typeface="+mn-ea"/>
              <a:cs typeface="+mn-ea"/>
              <a:sym typeface="+mn-lt"/>
            </a:rPr>
            <a:t>消费型增值税</a:t>
          </a:r>
        </a:p>
      </dgm:t>
    </dgm:pt>
    <dgm:pt modelId="{A8CCDC47-7312-44E2-80CB-C6B0DCD6CC7C}" type="parTrans" cxnId="{8BA07425-34A8-458E-9C5B-63084985122C}">
      <dgm:prSet/>
      <dgm:spPr/>
      <dgm:t>
        <a:bodyPr/>
        <a:lstStyle/>
        <a:p>
          <a:endParaRPr lang="zh-CN" altLang="en-US" sz="2400"/>
        </a:p>
      </dgm:t>
    </dgm:pt>
    <dgm:pt modelId="{86A9BC69-1F3D-4EB2-8E6F-61FAD0C31C3E}" type="sibTrans" cxnId="{8BA07425-34A8-458E-9C5B-63084985122C}">
      <dgm:prSet/>
      <dgm:spPr/>
      <dgm:t>
        <a:bodyPr/>
        <a:lstStyle/>
        <a:p>
          <a:endParaRPr lang="zh-CN" altLang="en-US" sz="2400"/>
        </a:p>
      </dgm:t>
    </dgm:pt>
    <dgm:pt modelId="{04E0AB5F-85DA-48C7-BD41-F72FEC954C81}" type="pres">
      <dgm:prSet presAssocID="{0FA9D515-1B8A-4CE3-8284-0089823C2DBB}" presName="list" presStyleCnt="0">
        <dgm:presLayoutVars>
          <dgm:dir/>
          <dgm:animLvl val="lvl"/>
        </dgm:presLayoutVars>
      </dgm:prSet>
      <dgm:spPr/>
    </dgm:pt>
    <dgm:pt modelId="{2628314E-5636-406A-9E50-6294103204A4}" type="pres">
      <dgm:prSet presAssocID="{90C727F7-76D8-4E2B-BED2-723C83876BC1}" presName="posSpace" presStyleCnt="0"/>
      <dgm:spPr/>
    </dgm:pt>
    <dgm:pt modelId="{0EAD2AB4-9991-4F62-9FF1-689CB8668D5B}" type="pres">
      <dgm:prSet presAssocID="{90C727F7-76D8-4E2B-BED2-723C83876BC1}" presName="vertFlow" presStyleCnt="0"/>
      <dgm:spPr/>
    </dgm:pt>
    <dgm:pt modelId="{E2A754B8-5F7C-4E2B-812E-DB4547402A53}" type="pres">
      <dgm:prSet presAssocID="{90C727F7-76D8-4E2B-BED2-723C83876BC1}" presName="topSpace" presStyleCnt="0"/>
      <dgm:spPr/>
    </dgm:pt>
    <dgm:pt modelId="{876214F1-1A1E-47A1-9C58-96FABEA7E660}" type="pres">
      <dgm:prSet presAssocID="{90C727F7-76D8-4E2B-BED2-723C83876BC1}" presName="firstComp" presStyleCnt="0"/>
      <dgm:spPr/>
    </dgm:pt>
    <dgm:pt modelId="{4B123C6B-3969-41D5-AA69-5C2636513205}" type="pres">
      <dgm:prSet presAssocID="{90C727F7-76D8-4E2B-BED2-723C83876BC1}" presName="firstChild" presStyleLbl="bgAccFollowNode1" presStyleIdx="0" presStyleCnt="3" custScaleX="100509" custScaleY="76015" custLinFactNeighborX="20661" custLinFactNeighborY="-3006"/>
      <dgm:spPr/>
    </dgm:pt>
    <dgm:pt modelId="{49B35CE8-B444-461E-AAA6-5779F7CA6FE4}" type="pres">
      <dgm:prSet presAssocID="{90C727F7-76D8-4E2B-BED2-723C83876BC1}" presName="firstChildTx" presStyleLbl="bgAccFollowNode1" presStyleIdx="0" presStyleCnt="3">
        <dgm:presLayoutVars>
          <dgm:bulletEnabled val="1"/>
        </dgm:presLayoutVars>
      </dgm:prSet>
      <dgm:spPr/>
    </dgm:pt>
    <dgm:pt modelId="{0954954B-8932-4B5B-9E38-FD77324E2C82}" type="pres">
      <dgm:prSet presAssocID="{9BE31105-FB22-48FF-8A52-F31A84886B35}" presName="comp" presStyleCnt="0"/>
      <dgm:spPr/>
    </dgm:pt>
    <dgm:pt modelId="{3BE39CA3-B9B4-4A90-B9EC-8798857BCC86}" type="pres">
      <dgm:prSet presAssocID="{9BE31105-FB22-48FF-8A52-F31A84886B35}" presName="child" presStyleLbl="bgAccFollowNode1" presStyleIdx="1" presStyleCnt="3" custScaleX="98775" custScaleY="74534" custLinFactNeighborX="20505" custLinFactNeighborY="-6863"/>
      <dgm:spPr/>
    </dgm:pt>
    <dgm:pt modelId="{0285E495-6F09-4D38-A816-402326A7E868}" type="pres">
      <dgm:prSet presAssocID="{9BE31105-FB22-48FF-8A52-F31A84886B35}" presName="childTx" presStyleLbl="bgAccFollowNode1" presStyleIdx="1" presStyleCnt="3">
        <dgm:presLayoutVars>
          <dgm:bulletEnabled val="1"/>
        </dgm:presLayoutVars>
      </dgm:prSet>
      <dgm:spPr/>
    </dgm:pt>
    <dgm:pt modelId="{6AD88080-051A-48F9-A8B9-6447BF4E5C39}" type="pres">
      <dgm:prSet presAssocID="{4B08818F-A525-4BC4-9357-D2C0A4DF4301}" presName="comp" presStyleCnt="0"/>
      <dgm:spPr/>
    </dgm:pt>
    <dgm:pt modelId="{E3FD1ADC-DF07-4AF1-AA3B-F0BB606A2AB2}" type="pres">
      <dgm:prSet presAssocID="{4B08818F-A525-4BC4-9357-D2C0A4DF4301}" presName="child" presStyleLbl="bgAccFollowNode1" presStyleIdx="2" presStyleCnt="3" custScaleX="96149" custScaleY="72440" custLinFactNeighborX="23251" custLinFactNeighborY="-11465"/>
      <dgm:spPr/>
    </dgm:pt>
    <dgm:pt modelId="{F968A60B-A26A-4F47-8BF1-E24FB6BC0A18}" type="pres">
      <dgm:prSet presAssocID="{4B08818F-A525-4BC4-9357-D2C0A4DF4301}" presName="childTx" presStyleLbl="bgAccFollowNode1" presStyleIdx="2" presStyleCnt="3">
        <dgm:presLayoutVars>
          <dgm:bulletEnabled val="1"/>
        </dgm:presLayoutVars>
      </dgm:prSet>
      <dgm:spPr/>
    </dgm:pt>
    <dgm:pt modelId="{8016801A-A0D4-4FCC-A4C8-C6D8DBDC40DE}" type="pres">
      <dgm:prSet presAssocID="{90C727F7-76D8-4E2B-BED2-723C83876BC1}" presName="negSpace" presStyleCnt="0"/>
      <dgm:spPr/>
    </dgm:pt>
    <dgm:pt modelId="{A03B6F0C-AA11-4961-83FD-ABBB9F33E0FD}" type="pres">
      <dgm:prSet presAssocID="{90C727F7-76D8-4E2B-BED2-723C83876BC1}" presName="circle" presStyleLbl="node1" presStyleIdx="0" presStyleCnt="1" custScaleX="149290" custScaleY="143551" custLinFactNeighborX="-26526" custLinFactNeighborY="-15142"/>
      <dgm:spPr/>
    </dgm:pt>
  </dgm:ptLst>
  <dgm:cxnLst>
    <dgm:cxn modelId="{4E2FCF07-4AEE-4DC3-967D-A3F49D588B27}" srcId="{90C727F7-76D8-4E2B-BED2-723C83876BC1}" destId="{D79BEBC0-36D4-44BE-87D8-1B917BCC2B75}" srcOrd="0" destOrd="0" parTransId="{1FE990E8-C6C3-42C9-BA80-B343E7A172EB}" sibTransId="{C0742E0A-BD6F-4F81-A71C-ACF5EA769BAC}"/>
    <dgm:cxn modelId="{87AB1615-C56F-481D-9154-51318648FA63}" srcId="{90C727F7-76D8-4E2B-BED2-723C83876BC1}" destId="{9BE31105-FB22-48FF-8A52-F31A84886B35}" srcOrd="1" destOrd="0" parTransId="{5B0AD300-A253-4B37-8C24-4A4B08F994EA}" sibTransId="{1C1E64E9-450C-423E-81F4-73BDBCBCECD8}"/>
    <dgm:cxn modelId="{8BA07425-34A8-458E-9C5B-63084985122C}" srcId="{90C727F7-76D8-4E2B-BED2-723C83876BC1}" destId="{4B08818F-A525-4BC4-9357-D2C0A4DF4301}" srcOrd="2" destOrd="0" parTransId="{A8CCDC47-7312-44E2-80CB-C6B0DCD6CC7C}" sibTransId="{86A9BC69-1F3D-4EB2-8E6F-61FAD0C31C3E}"/>
    <dgm:cxn modelId="{B4BCA132-5F1A-47FF-8B48-058E8F862FDC}" type="presOf" srcId="{D79BEBC0-36D4-44BE-87D8-1B917BCC2B75}" destId="{49B35CE8-B444-461E-AAA6-5779F7CA6FE4}" srcOrd="1" destOrd="0" presId="urn:microsoft.com/office/officeart/2005/8/layout/hList9"/>
    <dgm:cxn modelId="{E3B8C569-94DB-464C-B10E-AEFF43BC63F2}" type="presOf" srcId="{9BE31105-FB22-48FF-8A52-F31A84886B35}" destId="{3BE39CA3-B9B4-4A90-B9EC-8798857BCC86}" srcOrd="0" destOrd="0" presId="urn:microsoft.com/office/officeart/2005/8/layout/hList9"/>
    <dgm:cxn modelId="{94A94A4C-5EB6-49FB-AFC8-AC898436C391}" type="presOf" srcId="{0FA9D515-1B8A-4CE3-8284-0089823C2DBB}" destId="{04E0AB5F-85DA-48C7-BD41-F72FEC954C81}" srcOrd="0" destOrd="0" presId="urn:microsoft.com/office/officeart/2005/8/layout/hList9"/>
    <dgm:cxn modelId="{69ECF259-45B7-47E9-9275-C8A872493632}" type="presOf" srcId="{4B08818F-A525-4BC4-9357-D2C0A4DF4301}" destId="{E3FD1ADC-DF07-4AF1-AA3B-F0BB606A2AB2}" srcOrd="0" destOrd="0" presId="urn:microsoft.com/office/officeart/2005/8/layout/hList9"/>
    <dgm:cxn modelId="{34921FA5-4142-4D4B-94DB-5A654EDA38AC}" type="presOf" srcId="{D79BEBC0-36D4-44BE-87D8-1B917BCC2B75}" destId="{4B123C6B-3969-41D5-AA69-5C2636513205}" srcOrd="0" destOrd="0" presId="urn:microsoft.com/office/officeart/2005/8/layout/hList9"/>
    <dgm:cxn modelId="{6C3183AB-8A14-4E02-9F0B-DF142F32CFFD}" type="presOf" srcId="{4B08818F-A525-4BC4-9357-D2C0A4DF4301}" destId="{F968A60B-A26A-4F47-8BF1-E24FB6BC0A18}" srcOrd="1" destOrd="0" presId="urn:microsoft.com/office/officeart/2005/8/layout/hList9"/>
    <dgm:cxn modelId="{BBF4A6B5-28F6-4D53-B917-29F443D6CDBB}" srcId="{0FA9D515-1B8A-4CE3-8284-0089823C2DBB}" destId="{90C727F7-76D8-4E2B-BED2-723C83876BC1}" srcOrd="0" destOrd="0" parTransId="{FE9F6F10-569B-4C88-A975-564C324371AA}" sibTransId="{B394589F-525B-4AA3-BC05-4EB004452F6D}"/>
    <dgm:cxn modelId="{EA4188CA-637D-4347-B858-62A82B99D5E1}" type="presOf" srcId="{9BE31105-FB22-48FF-8A52-F31A84886B35}" destId="{0285E495-6F09-4D38-A816-402326A7E868}" srcOrd="1" destOrd="0" presId="urn:microsoft.com/office/officeart/2005/8/layout/hList9"/>
    <dgm:cxn modelId="{02509ECD-1BC4-4AD1-8C7E-98DD42F29578}" type="presOf" srcId="{90C727F7-76D8-4E2B-BED2-723C83876BC1}" destId="{A03B6F0C-AA11-4961-83FD-ABBB9F33E0FD}" srcOrd="0" destOrd="0" presId="urn:microsoft.com/office/officeart/2005/8/layout/hList9"/>
    <dgm:cxn modelId="{48F01B47-4786-450D-8046-3525CDE41792}" type="presParOf" srcId="{04E0AB5F-85DA-48C7-BD41-F72FEC954C81}" destId="{2628314E-5636-406A-9E50-6294103204A4}" srcOrd="0" destOrd="0" presId="urn:microsoft.com/office/officeart/2005/8/layout/hList9"/>
    <dgm:cxn modelId="{C10D80A5-B041-43C7-B80F-C206D7F79A32}" type="presParOf" srcId="{04E0AB5F-85DA-48C7-BD41-F72FEC954C81}" destId="{0EAD2AB4-9991-4F62-9FF1-689CB8668D5B}" srcOrd="1" destOrd="0" presId="urn:microsoft.com/office/officeart/2005/8/layout/hList9"/>
    <dgm:cxn modelId="{382385F5-7168-4D4D-ADA0-82CB7550419A}" type="presParOf" srcId="{0EAD2AB4-9991-4F62-9FF1-689CB8668D5B}" destId="{E2A754B8-5F7C-4E2B-812E-DB4547402A53}" srcOrd="0" destOrd="0" presId="urn:microsoft.com/office/officeart/2005/8/layout/hList9"/>
    <dgm:cxn modelId="{C585B908-AF33-4EC5-A21C-1CB084FB7F38}" type="presParOf" srcId="{0EAD2AB4-9991-4F62-9FF1-689CB8668D5B}" destId="{876214F1-1A1E-47A1-9C58-96FABEA7E660}" srcOrd="1" destOrd="0" presId="urn:microsoft.com/office/officeart/2005/8/layout/hList9"/>
    <dgm:cxn modelId="{BBFAE76F-52CB-4186-9705-93335B828114}" type="presParOf" srcId="{876214F1-1A1E-47A1-9C58-96FABEA7E660}" destId="{4B123C6B-3969-41D5-AA69-5C2636513205}" srcOrd="0" destOrd="0" presId="urn:microsoft.com/office/officeart/2005/8/layout/hList9"/>
    <dgm:cxn modelId="{9F0D12AB-6F78-4F09-AFAF-2095207BEC31}" type="presParOf" srcId="{876214F1-1A1E-47A1-9C58-96FABEA7E660}" destId="{49B35CE8-B444-461E-AAA6-5779F7CA6FE4}" srcOrd="1" destOrd="0" presId="urn:microsoft.com/office/officeart/2005/8/layout/hList9"/>
    <dgm:cxn modelId="{77CB79E2-33DA-4F28-8EA5-F1ED535C7D3F}" type="presParOf" srcId="{0EAD2AB4-9991-4F62-9FF1-689CB8668D5B}" destId="{0954954B-8932-4B5B-9E38-FD77324E2C82}" srcOrd="2" destOrd="0" presId="urn:microsoft.com/office/officeart/2005/8/layout/hList9"/>
    <dgm:cxn modelId="{C2EA5769-1E7C-4F28-9338-AE04CC075E41}" type="presParOf" srcId="{0954954B-8932-4B5B-9E38-FD77324E2C82}" destId="{3BE39CA3-B9B4-4A90-B9EC-8798857BCC86}" srcOrd="0" destOrd="0" presId="urn:microsoft.com/office/officeart/2005/8/layout/hList9"/>
    <dgm:cxn modelId="{69224347-9784-4AD7-A19D-75340879ADF2}" type="presParOf" srcId="{0954954B-8932-4B5B-9E38-FD77324E2C82}" destId="{0285E495-6F09-4D38-A816-402326A7E868}" srcOrd="1" destOrd="0" presId="urn:microsoft.com/office/officeart/2005/8/layout/hList9"/>
    <dgm:cxn modelId="{19E65F11-090B-49F6-A604-E7789A9359B4}" type="presParOf" srcId="{0EAD2AB4-9991-4F62-9FF1-689CB8668D5B}" destId="{6AD88080-051A-48F9-A8B9-6447BF4E5C39}" srcOrd="3" destOrd="0" presId="urn:microsoft.com/office/officeart/2005/8/layout/hList9"/>
    <dgm:cxn modelId="{0BBC7B68-188F-4B38-BCD4-BA357334409E}" type="presParOf" srcId="{6AD88080-051A-48F9-A8B9-6447BF4E5C39}" destId="{E3FD1ADC-DF07-4AF1-AA3B-F0BB606A2AB2}" srcOrd="0" destOrd="0" presId="urn:microsoft.com/office/officeart/2005/8/layout/hList9"/>
    <dgm:cxn modelId="{C1364459-6E10-459D-82E2-EEC065D6107F}" type="presParOf" srcId="{6AD88080-051A-48F9-A8B9-6447BF4E5C39}" destId="{F968A60B-A26A-4F47-8BF1-E24FB6BC0A18}" srcOrd="1" destOrd="0" presId="urn:microsoft.com/office/officeart/2005/8/layout/hList9"/>
    <dgm:cxn modelId="{19585CA5-BE04-4DD3-9AD0-1A70741EF71C}" type="presParOf" srcId="{04E0AB5F-85DA-48C7-BD41-F72FEC954C81}" destId="{8016801A-A0D4-4FCC-A4C8-C6D8DBDC40DE}" srcOrd="2" destOrd="0" presId="urn:microsoft.com/office/officeart/2005/8/layout/hList9"/>
    <dgm:cxn modelId="{58296369-C969-4753-9731-F240042AE67E}" type="presParOf" srcId="{04E0AB5F-85DA-48C7-BD41-F72FEC954C81}" destId="{A03B6F0C-AA11-4961-83FD-ABBB9F33E0FD}" srcOrd="3" destOrd="0" presId="urn:microsoft.com/office/officeart/2005/8/layout/hList9"/>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20.xml><?xml version="1.0" encoding="utf-8"?>
<dgm:dataModel xmlns:dgm="http://schemas.openxmlformats.org/drawingml/2006/diagram" xmlns:a="http://schemas.openxmlformats.org/drawingml/2006/main">
  <dgm:ptLst>
    <dgm:pt modelId="{56BAE51F-D2F9-40C5-9CC2-55EB427A0ED7}" type="doc">
      <dgm:prSet loTypeId="urn:microsoft.com/office/officeart/2005/8/layout/hierarchy3" loCatId="hierarchy" qsTypeId="urn:microsoft.com/office/officeart/2005/8/quickstyle/3d2" qsCatId="3D" csTypeId="urn:microsoft.com/office/officeart/2005/8/colors/colorful3" csCatId="colorful" phldr="1"/>
      <dgm:spPr/>
      <dgm:t>
        <a:bodyPr/>
        <a:lstStyle/>
        <a:p>
          <a:endParaRPr lang="zh-CN" altLang="en-US"/>
        </a:p>
      </dgm:t>
    </dgm:pt>
    <dgm:pt modelId="{DF664998-A50B-4D66-9FC4-06A4207B24AD}">
      <dgm:prSet phldrT="[文本]" custT="1"/>
      <dgm:spPr/>
      <dgm:t>
        <a:bodyPr/>
        <a:lstStyle/>
        <a:p>
          <a:r>
            <a:rPr lang="zh-CN" sz="2000" b="1" dirty="0"/>
            <a:t>商务辅助服务</a:t>
          </a:r>
          <a:endParaRPr lang="zh-CN" altLang="en-US" sz="2000" b="1" dirty="0"/>
        </a:p>
      </dgm:t>
    </dgm:pt>
    <dgm:pt modelId="{6D8DA05F-5FC9-487A-B950-AE44A05290A7}" type="parTrans" cxnId="{17E69649-79D5-4400-B151-94F587C31B1C}">
      <dgm:prSet/>
      <dgm:spPr/>
      <dgm:t>
        <a:bodyPr/>
        <a:lstStyle/>
        <a:p>
          <a:endParaRPr lang="zh-CN" altLang="en-US"/>
        </a:p>
      </dgm:t>
    </dgm:pt>
    <dgm:pt modelId="{47444B7D-6A14-420D-8447-1F7D88DEE235}" type="sibTrans" cxnId="{17E69649-79D5-4400-B151-94F587C31B1C}">
      <dgm:prSet/>
      <dgm:spPr/>
      <dgm:t>
        <a:bodyPr/>
        <a:lstStyle/>
        <a:p>
          <a:endParaRPr lang="zh-CN" altLang="en-US"/>
        </a:p>
      </dgm:t>
    </dgm:pt>
    <dgm:pt modelId="{CF461E84-F188-40D7-97F1-A8EFE2570D97}">
      <dgm:prSet phldrT="[文本]" custT="1"/>
      <dgm:spPr/>
      <dgm:t>
        <a:bodyPr/>
        <a:lstStyle/>
        <a:p>
          <a:pPr algn="ctr"/>
          <a:r>
            <a:rPr lang="zh-CN" sz="2000" b="1" dirty="0"/>
            <a:t>安全保护服务</a:t>
          </a:r>
          <a:endParaRPr lang="zh-CN" altLang="en-US" sz="2000" b="1" dirty="0"/>
        </a:p>
      </dgm:t>
    </dgm:pt>
    <dgm:pt modelId="{5D76422F-6B96-47C8-A3D0-782C411B156C}" type="sibTrans" cxnId="{55C19600-A3CF-48E2-9A48-164CE623E670}">
      <dgm:prSet/>
      <dgm:spPr/>
      <dgm:t>
        <a:bodyPr/>
        <a:lstStyle/>
        <a:p>
          <a:endParaRPr lang="zh-CN" altLang="en-US"/>
        </a:p>
      </dgm:t>
    </dgm:pt>
    <dgm:pt modelId="{14BABD28-05B6-4A87-94C6-E5D4D2C09078}" type="parTrans" cxnId="{55C19600-A3CF-48E2-9A48-164CE623E670}">
      <dgm:prSet/>
      <dgm:spPr/>
      <dgm:t>
        <a:bodyPr/>
        <a:lstStyle/>
        <a:p>
          <a:endParaRPr lang="zh-CN" altLang="en-US"/>
        </a:p>
      </dgm:t>
    </dgm:pt>
    <dgm:pt modelId="{051AB9F9-6725-44E1-ADA2-2D89965FBDD3}">
      <dgm:prSet phldrT="[文本]" custT="1"/>
      <dgm:spPr/>
      <dgm:t>
        <a:bodyPr/>
        <a:lstStyle/>
        <a:p>
          <a:pPr algn="ctr"/>
          <a:r>
            <a:rPr lang="zh-CN" sz="2000" b="1" dirty="0"/>
            <a:t>人力资源服务</a:t>
          </a:r>
          <a:endParaRPr lang="zh-CN" altLang="en-US" sz="2000" b="1" dirty="0"/>
        </a:p>
      </dgm:t>
    </dgm:pt>
    <dgm:pt modelId="{3B2DF776-A3CB-49E6-BFDD-93FAFE1D5C88}" type="sibTrans" cxnId="{14D87745-E81C-4EEA-BF2C-E227387002A8}">
      <dgm:prSet/>
      <dgm:spPr/>
      <dgm:t>
        <a:bodyPr/>
        <a:lstStyle/>
        <a:p>
          <a:endParaRPr lang="zh-CN" altLang="en-US"/>
        </a:p>
      </dgm:t>
    </dgm:pt>
    <dgm:pt modelId="{BDD69660-A760-4512-B7C7-18244F48CA9A}" type="parTrans" cxnId="{14D87745-E81C-4EEA-BF2C-E227387002A8}">
      <dgm:prSet/>
      <dgm:spPr/>
      <dgm:t>
        <a:bodyPr/>
        <a:lstStyle/>
        <a:p>
          <a:endParaRPr lang="zh-CN" altLang="en-US"/>
        </a:p>
      </dgm:t>
    </dgm:pt>
    <dgm:pt modelId="{FC0F6CE6-FF28-48DE-A607-E408D055BEE6}">
      <dgm:prSet phldrT="[文本]" custT="1"/>
      <dgm:spPr/>
      <dgm:t>
        <a:bodyPr/>
        <a:lstStyle/>
        <a:p>
          <a:pPr algn="ctr"/>
          <a:r>
            <a:rPr lang="zh-CN" sz="2000" b="1" dirty="0"/>
            <a:t>经纪代理服务</a:t>
          </a:r>
          <a:endParaRPr lang="zh-CN" altLang="en-US" sz="2000" b="1" dirty="0"/>
        </a:p>
      </dgm:t>
    </dgm:pt>
    <dgm:pt modelId="{B5DB7C38-ED76-409D-A984-F5CDD027BD0B}" type="sibTrans" cxnId="{B6D0317F-7AEB-43BD-A803-363118E8EBCA}">
      <dgm:prSet/>
      <dgm:spPr/>
      <dgm:t>
        <a:bodyPr/>
        <a:lstStyle/>
        <a:p>
          <a:endParaRPr lang="zh-CN" altLang="en-US"/>
        </a:p>
      </dgm:t>
    </dgm:pt>
    <dgm:pt modelId="{42C6677F-62BE-4DA5-B97F-74EEBE948710}" type="parTrans" cxnId="{B6D0317F-7AEB-43BD-A803-363118E8EBCA}">
      <dgm:prSet/>
      <dgm:spPr/>
      <dgm:t>
        <a:bodyPr/>
        <a:lstStyle/>
        <a:p>
          <a:endParaRPr lang="zh-CN" altLang="en-US"/>
        </a:p>
      </dgm:t>
    </dgm:pt>
    <dgm:pt modelId="{4C1A0EB8-E9A2-4F4E-B011-2A68FDA11335}">
      <dgm:prSet phldrT="[文本]" custT="1"/>
      <dgm:spPr/>
      <dgm:t>
        <a:bodyPr/>
        <a:lstStyle/>
        <a:p>
          <a:pPr algn="ctr"/>
          <a:r>
            <a:rPr lang="zh-CN" sz="2000" b="1" dirty="0"/>
            <a:t>企业管理服务</a:t>
          </a:r>
          <a:endParaRPr lang="zh-CN" altLang="en-US" sz="2000" b="1" dirty="0"/>
        </a:p>
      </dgm:t>
    </dgm:pt>
    <dgm:pt modelId="{D24B1E16-7B16-4B2C-9663-C5272201CFA6}" type="sibTrans" cxnId="{66F8DB3F-EDC5-46D6-96FB-A3F7461761E4}">
      <dgm:prSet/>
      <dgm:spPr/>
      <dgm:t>
        <a:bodyPr/>
        <a:lstStyle/>
        <a:p>
          <a:endParaRPr lang="zh-CN" altLang="en-US"/>
        </a:p>
      </dgm:t>
    </dgm:pt>
    <dgm:pt modelId="{1742F7D9-2FF2-40BB-88EA-90148502CE45}" type="parTrans" cxnId="{66F8DB3F-EDC5-46D6-96FB-A3F7461761E4}">
      <dgm:prSet/>
      <dgm:spPr/>
      <dgm:t>
        <a:bodyPr/>
        <a:lstStyle/>
        <a:p>
          <a:endParaRPr lang="zh-CN" altLang="en-US"/>
        </a:p>
      </dgm:t>
    </dgm:pt>
    <dgm:pt modelId="{2CB1DDBE-D5C7-42A3-8325-4A522B8FAFF0}" type="pres">
      <dgm:prSet presAssocID="{56BAE51F-D2F9-40C5-9CC2-55EB427A0ED7}" presName="diagram" presStyleCnt="0">
        <dgm:presLayoutVars>
          <dgm:chPref val="1"/>
          <dgm:dir/>
          <dgm:animOne val="branch"/>
          <dgm:animLvl val="lvl"/>
          <dgm:resizeHandles/>
        </dgm:presLayoutVars>
      </dgm:prSet>
      <dgm:spPr/>
    </dgm:pt>
    <dgm:pt modelId="{5F2BD369-11A3-45E0-ACDA-C8075451FDF1}" type="pres">
      <dgm:prSet presAssocID="{DF664998-A50B-4D66-9FC4-06A4207B24AD}" presName="root" presStyleCnt="0"/>
      <dgm:spPr/>
    </dgm:pt>
    <dgm:pt modelId="{6B57585F-AF3C-4EC8-B47E-88F6CDA5D91E}" type="pres">
      <dgm:prSet presAssocID="{DF664998-A50B-4D66-9FC4-06A4207B24AD}" presName="rootComposite" presStyleCnt="0"/>
      <dgm:spPr/>
    </dgm:pt>
    <dgm:pt modelId="{79182344-7C44-49BF-9BF2-400CD939D2F0}" type="pres">
      <dgm:prSet presAssocID="{DF664998-A50B-4D66-9FC4-06A4207B24AD}" presName="rootText" presStyleLbl="node1" presStyleIdx="0" presStyleCnt="1" custScaleX="162357"/>
      <dgm:spPr/>
    </dgm:pt>
    <dgm:pt modelId="{F6D04BB0-241B-4661-B15F-6B4573F38E82}" type="pres">
      <dgm:prSet presAssocID="{DF664998-A50B-4D66-9FC4-06A4207B24AD}" presName="rootConnector" presStyleLbl="node1" presStyleIdx="0" presStyleCnt="1"/>
      <dgm:spPr/>
    </dgm:pt>
    <dgm:pt modelId="{7B125ACA-6ED5-4BC1-AE41-FC8EFEE1D37F}" type="pres">
      <dgm:prSet presAssocID="{DF664998-A50B-4D66-9FC4-06A4207B24AD}" presName="childShape" presStyleCnt="0"/>
      <dgm:spPr/>
    </dgm:pt>
    <dgm:pt modelId="{8700741E-A4ED-4AF6-8C50-4BDEA23D9C23}" type="pres">
      <dgm:prSet presAssocID="{1742F7D9-2FF2-40BB-88EA-90148502CE45}" presName="Name13" presStyleLbl="parChTrans1D2" presStyleIdx="0" presStyleCnt="4"/>
      <dgm:spPr/>
    </dgm:pt>
    <dgm:pt modelId="{1AD69652-7EA5-4FDF-ACC1-8A4E2751C166}" type="pres">
      <dgm:prSet presAssocID="{4C1A0EB8-E9A2-4F4E-B011-2A68FDA11335}" presName="childText" presStyleLbl="bgAcc1" presStyleIdx="0" presStyleCnt="4" custScaleX="183582">
        <dgm:presLayoutVars>
          <dgm:bulletEnabled val="1"/>
        </dgm:presLayoutVars>
      </dgm:prSet>
      <dgm:spPr/>
    </dgm:pt>
    <dgm:pt modelId="{253687B8-0458-4BEA-91FC-345D6842C22D}" type="pres">
      <dgm:prSet presAssocID="{42C6677F-62BE-4DA5-B97F-74EEBE948710}" presName="Name13" presStyleLbl="parChTrans1D2" presStyleIdx="1" presStyleCnt="4"/>
      <dgm:spPr/>
    </dgm:pt>
    <dgm:pt modelId="{F4C9B431-F9BD-46B8-95EF-D08264136084}" type="pres">
      <dgm:prSet presAssocID="{FC0F6CE6-FF28-48DE-A607-E408D055BEE6}" presName="childText" presStyleLbl="bgAcc1" presStyleIdx="1" presStyleCnt="4" custScaleX="180402" custLinFactNeighborY="-1677">
        <dgm:presLayoutVars>
          <dgm:bulletEnabled val="1"/>
        </dgm:presLayoutVars>
      </dgm:prSet>
      <dgm:spPr/>
    </dgm:pt>
    <dgm:pt modelId="{1CA656F9-E848-4A6D-9171-5C86F4B4AB48}" type="pres">
      <dgm:prSet presAssocID="{BDD69660-A760-4512-B7C7-18244F48CA9A}" presName="Name13" presStyleLbl="parChTrans1D2" presStyleIdx="2" presStyleCnt="4"/>
      <dgm:spPr/>
    </dgm:pt>
    <dgm:pt modelId="{77C340CF-C19F-4A32-9240-C9FFEBEB5E42}" type="pres">
      <dgm:prSet presAssocID="{051AB9F9-6725-44E1-ADA2-2D89965FBDD3}" presName="childText" presStyleLbl="bgAcc1" presStyleIdx="2" presStyleCnt="4" custScaleX="183582">
        <dgm:presLayoutVars>
          <dgm:bulletEnabled val="1"/>
        </dgm:presLayoutVars>
      </dgm:prSet>
      <dgm:spPr/>
    </dgm:pt>
    <dgm:pt modelId="{9E07E0CE-1E49-4F28-83F6-0E3F78B48A35}" type="pres">
      <dgm:prSet presAssocID="{14BABD28-05B6-4A87-94C6-E5D4D2C09078}" presName="Name13" presStyleLbl="parChTrans1D2" presStyleIdx="3" presStyleCnt="4"/>
      <dgm:spPr/>
    </dgm:pt>
    <dgm:pt modelId="{15EFC338-BE9B-4DC3-864E-817BD19EC4F0}" type="pres">
      <dgm:prSet presAssocID="{CF461E84-F188-40D7-97F1-A8EFE2570D97}" presName="childText" presStyleLbl="bgAcc1" presStyleIdx="3" presStyleCnt="4" custScaleX="181717">
        <dgm:presLayoutVars>
          <dgm:bulletEnabled val="1"/>
        </dgm:presLayoutVars>
      </dgm:prSet>
      <dgm:spPr/>
    </dgm:pt>
  </dgm:ptLst>
  <dgm:cxnLst>
    <dgm:cxn modelId="{55C19600-A3CF-48E2-9A48-164CE623E670}" srcId="{DF664998-A50B-4D66-9FC4-06A4207B24AD}" destId="{CF461E84-F188-40D7-97F1-A8EFE2570D97}" srcOrd="3" destOrd="0" parTransId="{14BABD28-05B6-4A87-94C6-E5D4D2C09078}" sibTransId="{5D76422F-6B96-47C8-A3D0-782C411B156C}"/>
    <dgm:cxn modelId="{55745606-6FE6-4FC7-B267-F44B06847491}" type="presOf" srcId="{4C1A0EB8-E9A2-4F4E-B011-2A68FDA11335}" destId="{1AD69652-7EA5-4FDF-ACC1-8A4E2751C166}" srcOrd="0" destOrd="0" presId="urn:microsoft.com/office/officeart/2005/8/layout/hierarchy3"/>
    <dgm:cxn modelId="{1210B00D-E12F-4303-BF2C-7E8F7EF0191F}" type="presOf" srcId="{FC0F6CE6-FF28-48DE-A607-E408D055BEE6}" destId="{F4C9B431-F9BD-46B8-95EF-D08264136084}" srcOrd="0" destOrd="0" presId="urn:microsoft.com/office/officeart/2005/8/layout/hierarchy3"/>
    <dgm:cxn modelId="{DAFEBB2F-219A-4958-AF36-A8CB4E1ECEDD}" type="presOf" srcId="{42C6677F-62BE-4DA5-B97F-74EEBE948710}" destId="{253687B8-0458-4BEA-91FC-345D6842C22D}" srcOrd="0" destOrd="0" presId="urn:microsoft.com/office/officeart/2005/8/layout/hierarchy3"/>
    <dgm:cxn modelId="{66F8DB3F-EDC5-46D6-96FB-A3F7461761E4}" srcId="{DF664998-A50B-4D66-9FC4-06A4207B24AD}" destId="{4C1A0EB8-E9A2-4F4E-B011-2A68FDA11335}" srcOrd="0" destOrd="0" parTransId="{1742F7D9-2FF2-40BB-88EA-90148502CE45}" sibTransId="{D24B1E16-7B16-4B2C-9663-C5272201CFA6}"/>
    <dgm:cxn modelId="{D941065C-7638-472C-A5AC-314C45B9B672}" type="presOf" srcId="{DF664998-A50B-4D66-9FC4-06A4207B24AD}" destId="{F6D04BB0-241B-4661-B15F-6B4573F38E82}" srcOrd="1" destOrd="0" presId="urn:microsoft.com/office/officeart/2005/8/layout/hierarchy3"/>
    <dgm:cxn modelId="{CE1D6362-BB25-46F6-B26B-77DA847867CF}" type="presOf" srcId="{BDD69660-A760-4512-B7C7-18244F48CA9A}" destId="{1CA656F9-E848-4A6D-9171-5C86F4B4AB48}" srcOrd="0" destOrd="0" presId="urn:microsoft.com/office/officeart/2005/8/layout/hierarchy3"/>
    <dgm:cxn modelId="{14D87745-E81C-4EEA-BF2C-E227387002A8}" srcId="{DF664998-A50B-4D66-9FC4-06A4207B24AD}" destId="{051AB9F9-6725-44E1-ADA2-2D89965FBDD3}" srcOrd="2" destOrd="0" parTransId="{BDD69660-A760-4512-B7C7-18244F48CA9A}" sibTransId="{3B2DF776-A3CB-49E6-BFDD-93FAFE1D5C88}"/>
    <dgm:cxn modelId="{17E69649-79D5-4400-B151-94F587C31B1C}" srcId="{56BAE51F-D2F9-40C5-9CC2-55EB427A0ED7}" destId="{DF664998-A50B-4D66-9FC4-06A4207B24AD}" srcOrd="0" destOrd="0" parTransId="{6D8DA05F-5FC9-487A-B950-AE44A05290A7}" sibTransId="{47444B7D-6A14-420D-8447-1F7D88DEE235}"/>
    <dgm:cxn modelId="{16CD2651-F4CE-480D-A309-8BDD1A2DF9F8}" type="presOf" srcId="{051AB9F9-6725-44E1-ADA2-2D89965FBDD3}" destId="{77C340CF-C19F-4A32-9240-C9FFEBEB5E42}" srcOrd="0" destOrd="0" presId="urn:microsoft.com/office/officeart/2005/8/layout/hierarchy3"/>
    <dgm:cxn modelId="{7D2A6D76-C04E-4684-B66A-8A58B6063BF1}" type="presOf" srcId="{14BABD28-05B6-4A87-94C6-E5D4D2C09078}" destId="{9E07E0CE-1E49-4F28-83F6-0E3F78B48A35}" srcOrd="0" destOrd="0" presId="urn:microsoft.com/office/officeart/2005/8/layout/hierarchy3"/>
    <dgm:cxn modelId="{B6D0317F-7AEB-43BD-A803-363118E8EBCA}" srcId="{DF664998-A50B-4D66-9FC4-06A4207B24AD}" destId="{FC0F6CE6-FF28-48DE-A607-E408D055BEE6}" srcOrd="1" destOrd="0" parTransId="{42C6677F-62BE-4DA5-B97F-74EEBE948710}" sibTransId="{B5DB7C38-ED76-409D-A984-F5CDD027BD0B}"/>
    <dgm:cxn modelId="{0FC6C88F-A4E1-42D2-9984-DA7D1FB7B03D}" type="presOf" srcId="{DF664998-A50B-4D66-9FC4-06A4207B24AD}" destId="{79182344-7C44-49BF-9BF2-400CD939D2F0}" srcOrd="0" destOrd="0" presId="urn:microsoft.com/office/officeart/2005/8/layout/hierarchy3"/>
    <dgm:cxn modelId="{C9F35EA5-6B40-4A8D-A998-E177F1BD9B7D}" type="presOf" srcId="{56BAE51F-D2F9-40C5-9CC2-55EB427A0ED7}" destId="{2CB1DDBE-D5C7-42A3-8325-4A522B8FAFF0}" srcOrd="0" destOrd="0" presId="urn:microsoft.com/office/officeart/2005/8/layout/hierarchy3"/>
    <dgm:cxn modelId="{98B89CD1-5BD2-4BC0-9E27-B7FAF33E3665}" type="presOf" srcId="{CF461E84-F188-40D7-97F1-A8EFE2570D97}" destId="{15EFC338-BE9B-4DC3-864E-817BD19EC4F0}" srcOrd="0" destOrd="0" presId="urn:microsoft.com/office/officeart/2005/8/layout/hierarchy3"/>
    <dgm:cxn modelId="{732869E2-ABA3-479B-9C1D-29E72D63B931}" type="presOf" srcId="{1742F7D9-2FF2-40BB-88EA-90148502CE45}" destId="{8700741E-A4ED-4AF6-8C50-4BDEA23D9C23}" srcOrd="0" destOrd="0" presId="urn:microsoft.com/office/officeart/2005/8/layout/hierarchy3"/>
    <dgm:cxn modelId="{8D22CE22-5FE3-4C66-B0B5-D88DF40D0C9A}" type="presParOf" srcId="{2CB1DDBE-D5C7-42A3-8325-4A522B8FAFF0}" destId="{5F2BD369-11A3-45E0-ACDA-C8075451FDF1}" srcOrd="0" destOrd="0" presId="urn:microsoft.com/office/officeart/2005/8/layout/hierarchy3"/>
    <dgm:cxn modelId="{2433BCCC-84B9-4AEA-A739-129E995475B0}" type="presParOf" srcId="{5F2BD369-11A3-45E0-ACDA-C8075451FDF1}" destId="{6B57585F-AF3C-4EC8-B47E-88F6CDA5D91E}" srcOrd="0" destOrd="0" presId="urn:microsoft.com/office/officeart/2005/8/layout/hierarchy3"/>
    <dgm:cxn modelId="{808E892D-AAE8-47C6-99F7-12EE00478DE4}" type="presParOf" srcId="{6B57585F-AF3C-4EC8-B47E-88F6CDA5D91E}" destId="{79182344-7C44-49BF-9BF2-400CD939D2F0}" srcOrd="0" destOrd="0" presId="urn:microsoft.com/office/officeart/2005/8/layout/hierarchy3"/>
    <dgm:cxn modelId="{FA7F74DC-BEA0-4276-AC4E-4A59386E2D3A}" type="presParOf" srcId="{6B57585F-AF3C-4EC8-B47E-88F6CDA5D91E}" destId="{F6D04BB0-241B-4661-B15F-6B4573F38E82}" srcOrd="1" destOrd="0" presId="urn:microsoft.com/office/officeart/2005/8/layout/hierarchy3"/>
    <dgm:cxn modelId="{61D73F29-89C6-4319-9316-5F7E903A8414}" type="presParOf" srcId="{5F2BD369-11A3-45E0-ACDA-C8075451FDF1}" destId="{7B125ACA-6ED5-4BC1-AE41-FC8EFEE1D37F}" srcOrd="1" destOrd="0" presId="urn:microsoft.com/office/officeart/2005/8/layout/hierarchy3"/>
    <dgm:cxn modelId="{5A8C0586-FD6A-4292-8227-BD7300588C35}" type="presParOf" srcId="{7B125ACA-6ED5-4BC1-AE41-FC8EFEE1D37F}" destId="{8700741E-A4ED-4AF6-8C50-4BDEA23D9C23}" srcOrd="0" destOrd="0" presId="urn:microsoft.com/office/officeart/2005/8/layout/hierarchy3"/>
    <dgm:cxn modelId="{8F88DF89-EEE0-4507-9217-2B985018AD58}" type="presParOf" srcId="{7B125ACA-6ED5-4BC1-AE41-FC8EFEE1D37F}" destId="{1AD69652-7EA5-4FDF-ACC1-8A4E2751C166}" srcOrd="1" destOrd="0" presId="urn:microsoft.com/office/officeart/2005/8/layout/hierarchy3"/>
    <dgm:cxn modelId="{62D2B17D-D1CC-4777-AD19-89D6190327D1}" type="presParOf" srcId="{7B125ACA-6ED5-4BC1-AE41-FC8EFEE1D37F}" destId="{253687B8-0458-4BEA-91FC-345D6842C22D}" srcOrd="2" destOrd="0" presId="urn:microsoft.com/office/officeart/2005/8/layout/hierarchy3"/>
    <dgm:cxn modelId="{7CBFF605-C9E0-473C-A7AB-AF76F77F311B}" type="presParOf" srcId="{7B125ACA-6ED5-4BC1-AE41-FC8EFEE1D37F}" destId="{F4C9B431-F9BD-46B8-95EF-D08264136084}" srcOrd="3" destOrd="0" presId="urn:microsoft.com/office/officeart/2005/8/layout/hierarchy3"/>
    <dgm:cxn modelId="{54A08999-6448-4311-901F-826393800A9E}" type="presParOf" srcId="{7B125ACA-6ED5-4BC1-AE41-FC8EFEE1D37F}" destId="{1CA656F9-E848-4A6D-9171-5C86F4B4AB48}" srcOrd="4" destOrd="0" presId="urn:microsoft.com/office/officeart/2005/8/layout/hierarchy3"/>
    <dgm:cxn modelId="{C8CB62B6-102C-4A56-8C7E-DF38B24B21DC}" type="presParOf" srcId="{7B125ACA-6ED5-4BC1-AE41-FC8EFEE1D37F}" destId="{77C340CF-C19F-4A32-9240-C9FFEBEB5E42}" srcOrd="5" destOrd="0" presId="urn:microsoft.com/office/officeart/2005/8/layout/hierarchy3"/>
    <dgm:cxn modelId="{CFFAFD0B-5D33-4EAD-B298-89FF11EF0F5D}" type="presParOf" srcId="{7B125ACA-6ED5-4BC1-AE41-FC8EFEE1D37F}" destId="{9E07E0CE-1E49-4F28-83F6-0E3F78B48A35}" srcOrd="6" destOrd="0" presId="urn:microsoft.com/office/officeart/2005/8/layout/hierarchy3"/>
    <dgm:cxn modelId="{8B3880F9-682E-4A1E-98CD-4C71DD36897A}" type="presParOf" srcId="{7B125ACA-6ED5-4BC1-AE41-FC8EFEE1D37F}" destId="{15EFC338-BE9B-4DC3-864E-817BD19EC4F0}" srcOrd="7" destOrd="0" presId="urn:microsoft.com/office/officeart/2005/8/layout/hierarchy3"/>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21.xml><?xml version="1.0" encoding="utf-8"?>
<dgm:dataModel xmlns:dgm="http://schemas.openxmlformats.org/drawingml/2006/diagram" xmlns:a="http://schemas.openxmlformats.org/drawingml/2006/main">
  <dgm:ptLst>
    <dgm:pt modelId="{56BAE51F-D2F9-40C5-9CC2-55EB427A0ED7}" type="doc">
      <dgm:prSet loTypeId="urn:microsoft.com/office/officeart/2005/8/layout/hierarchy3" loCatId="hierarchy" qsTypeId="urn:microsoft.com/office/officeart/2005/8/quickstyle/3d2" qsCatId="3D" csTypeId="urn:microsoft.com/office/officeart/2005/8/colors/colorful3" csCatId="colorful" phldr="1"/>
      <dgm:spPr/>
      <dgm:t>
        <a:bodyPr/>
        <a:lstStyle/>
        <a:p>
          <a:endParaRPr lang="zh-CN" altLang="en-US"/>
        </a:p>
      </dgm:t>
    </dgm:pt>
    <dgm:pt modelId="{DF664998-A50B-4D66-9FC4-06A4207B24AD}">
      <dgm:prSet phldrT="[文本]" custT="1"/>
      <dgm:spPr/>
      <dgm:t>
        <a:bodyPr/>
        <a:lstStyle/>
        <a:p>
          <a:r>
            <a:rPr lang="zh-CN" altLang="en-US" sz="2000" b="1" dirty="0"/>
            <a:t>其他现代服务</a:t>
          </a:r>
        </a:p>
      </dgm:t>
    </dgm:pt>
    <dgm:pt modelId="{6D8DA05F-5FC9-487A-B950-AE44A05290A7}" type="parTrans" cxnId="{17E69649-79D5-4400-B151-94F587C31B1C}">
      <dgm:prSet/>
      <dgm:spPr/>
      <dgm:t>
        <a:bodyPr/>
        <a:lstStyle/>
        <a:p>
          <a:endParaRPr lang="zh-CN" altLang="en-US"/>
        </a:p>
      </dgm:t>
    </dgm:pt>
    <dgm:pt modelId="{47444B7D-6A14-420D-8447-1F7D88DEE235}" type="sibTrans" cxnId="{17E69649-79D5-4400-B151-94F587C31B1C}">
      <dgm:prSet/>
      <dgm:spPr/>
      <dgm:t>
        <a:bodyPr/>
        <a:lstStyle/>
        <a:p>
          <a:endParaRPr lang="zh-CN" altLang="en-US"/>
        </a:p>
      </dgm:t>
    </dgm:pt>
    <dgm:pt modelId="{2CB1DDBE-D5C7-42A3-8325-4A522B8FAFF0}" type="pres">
      <dgm:prSet presAssocID="{56BAE51F-D2F9-40C5-9CC2-55EB427A0ED7}" presName="diagram" presStyleCnt="0">
        <dgm:presLayoutVars>
          <dgm:chPref val="1"/>
          <dgm:dir/>
          <dgm:animOne val="branch"/>
          <dgm:animLvl val="lvl"/>
          <dgm:resizeHandles/>
        </dgm:presLayoutVars>
      </dgm:prSet>
      <dgm:spPr/>
    </dgm:pt>
    <dgm:pt modelId="{5F2BD369-11A3-45E0-ACDA-C8075451FDF1}" type="pres">
      <dgm:prSet presAssocID="{DF664998-A50B-4D66-9FC4-06A4207B24AD}" presName="root" presStyleCnt="0"/>
      <dgm:spPr/>
    </dgm:pt>
    <dgm:pt modelId="{6B57585F-AF3C-4EC8-B47E-88F6CDA5D91E}" type="pres">
      <dgm:prSet presAssocID="{DF664998-A50B-4D66-9FC4-06A4207B24AD}" presName="rootComposite" presStyleCnt="0"/>
      <dgm:spPr/>
    </dgm:pt>
    <dgm:pt modelId="{79182344-7C44-49BF-9BF2-400CD939D2F0}" type="pres">
      <dgm:prSet presAssocID="{DF664998-A50B-4D66-9FC4-06A4207B24AD}" presName="rootText" presStyleLbl="node1" presStyleIdx="0" presStyleCnt="1" custScaleX="75108" custScaleY="31820" custLinFactNeighborX="-16747" custLinFactNeighborY="-88427"/>
      <dgm:spPr/>
    </dgm:pt>
    <dgm:pt modelId="{F6D04BB0-241B-4661-B15F-6B4573F38E82}" type="pres">
      <dgm:prSet presAssocID="{DF664998-A50B-4D66-9FC4-06A4207B24AD}" presName="rootConnector" presStyleLbl="node1" presStyleIdx="0" presStyleCnt="1"/>
      <dgm:spPr/>
    </dgm:pt>
    <dgm:pt modelId="{7B125ACA-6ED5-4BC1-AE41-FC8EFEE1D37F}" type="pres">
      <dgm:prSet presAssocID="{DF664998-A50B-4D66-9FC4-06A4207B24AD}" presName="childShape" presStyleCnt="0"/>
      <dgm:spPr/>
    </dgm:pt>
  </dgm:ptLst>
  <dgm:cxnLst>
    <dgm:cxn modelId="{D941065C-7638-472C-A5AC-314C45B9B672}" type="presOf" srcId="{DF664998-A50B-4D66-9FC4-06A4207B24AD}" destId="{F6D04BB0-241B-4661-B15F-6B4573F38E82}" srcOrd="1" destOrd="0" presId="urn:microsoft.com/office/officeart/2005/8/layout/hierarchy3"/>
    <dgm:cxn modelId="{17E69649-79D5-4400-B151-94F587C31B1C}" srcId="{56BAE51F-D2F9-40C5-9CC2-55EB427A0ED7}" destId="{DF664998-A50B-4D66-9FC4-06A4207B24AD}" srcOrd="0" destOrd="0" parTransId="{6D8DA05F-5FC9-487A-B950-AE44A05290A7}" sibTransId="{47444B7D-6A14-420D-8447-1F7D88DEE235}"/>
    <dgm:cxn modelId="{0FC6C88F-A4E1-42D2-9984-DA7D1FB7B03D}" type="presOf" srcId="{DF664998-A50B-4D66-9FC4-06A4207B24AD}" destId="{79182344-7C44-49BF-9BF2-400CD939D2F0}" srcOrd="0" destOrd="0" presId="urn:microsoft.com/office/officeart/2005/8/layout/hierarchy3"/>
    <dgm:cxn modelId="{C9F35EA5-6B40-4A8D-A998-E177F1BD9B7D}" type="presOf" srcId="{56BAE51F-D2F9-40C5-9CC2-55EB427A0ED7}" destId="{2CB1DDBE-D5C7-42A3-8325-4A522B8FAFF0}" srcOrd="0" destOrd="0" presId="urn:microsoft.com/office/officeart/2005/8/layout/hierarchy3"/>
    <dgm:cxn modelId="{8D22CE22-5FE3-4C66-B0B5-D88DF40D0C9A}" type="presParOf" srcId="{2CB1DDBE-D5C7-42A3-8325-4A522B8FAFF0}" destId="{5F2BD369-11A3-45E0-ACDA-C8075451FDF1}" srcOrd="0" destOrd="0" presId="urn:microsoft.com/office/officeart/2005/8/layout/hierarchy3"/>
    <dgm:cxn modelId="{2433BCCC-84B9-4AEA-A739-129E995475B0}" type="presParOf" srcId="{5F2BD369-11A3-45E0-ACDA-C8075451FDF1}" destId="{6B57585F-AF3C-4EC8-B47E-88F6CDA5D91E}" srcOrd="0" destOrd="0" presId="urn:microsoft.com/office/officeart/2005/8/layout/hierarchy3"/>
    <dgm:cxn modelId="{808E892D-AAE8-47C6-99F7-12EE00478DE4}" type="presParOf" srcId="{6B57585F-AF3C-4EC8-B47E-88F6CDA5D91E}" destId="{79182344-7C44-49BF-9BF2-400CD939D2F0}" srcOrd="0" destOrd="0" presId="urn:microsoft.com/office/officeart/2005/8/layout/hierarchy3"/>
    <dgm:cxn modelId="{FA7F74DC-BEA0-4276-AC4E-4A59386E2D3A}" type="presParOf" srcId="{6B57585F-AF3C-4EC8-B47E-88F6CDA5D91E}" destId="{F6D04BB0-241B-4661-B15F-6B4573F38E82}" srcOrd="1" destOrd="0" presId="urn:microsoft.com/office/officeart/2005/8/layout/hierarchy3"/>
    <dgm:cxn modelId="{61D73F29-89C6-4319-9316-5F7E903A8414}" type="presParOf" srcId="{5F2BD369-11A3-45E0-ACDA-C8075451FDF1}" destId="{7B125ACA-6ED5-4BC1-AE41-FC8EFEE1D37F}" srcOrd="1" destOrd="0" presId="urn:microsoft.com/office/officeart/2005/8/layout/hierarchy3"/>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22.xml><?xml version="1.0" encoding="utf-8"?>
<dgm:dataModel xmlns:dgm="http://schemas.openxmlformats.org/drawingml/2006/diagram" xmlns:a="http://schemas.openxmlformats.org/drawingml/2006/main">
  <dgm:ptLst>
    <dgm:pt modelId="{56BAE51F-D2F9-40C5-9CC2-55EB427A0ED7}" type="doc">
      <dgm:prSet loTypeId="urn:microsoft.com/office/officeart/2009/3/layout/HorizontalOrganizationChart" loCatId="hierarchy" qsTypeId="urn:microsoft.com/office/officeart/2005/8/quickstyle/simple3" qsCatId="simple" csTypeId="urn:microsoft.com/office/officeart/2005/8/colors/colorful3" csCatId="colorful" phldr="1"/>
      <dgm:spPr/>
      <dgm:t>
        <a:bodyPr/>
        <a:lstStyle/>
        <a:p>
          <a:endParaRPr lang="zh-CN" altLang="en-US"/>
        </a:p>
      </dgm:t>
    </dgm:pt>
    <dgm:pt modelId="{DF664998-A50B-4D66-9FC4-06A4207B24AD}">
      <dgm:prSet phldrT="[文本]" custT="1"/>
      <dgm:spPr>
        <a:gradFill rotWithShape="0">
          <a:gsLst>
            <a:gs pos="0">
              <a:schemeClr val="accent2">
                <a:hueOff val="0"/>
                <a:satOff val="0"/>
                <a:lumOff val="0"/>
                <a:alphaOff val="0"/>
                <a:tint val="50000"/>
                <a:satMod val="300000"/>
              </a:schemeClr>
            </a:gs>
            <a:gs pos="35000">
              <a:schemeClr val="accent2">
                <a:hueOff val="0"/>
                <a:satOff val="0"/>
                <a:lumOff val="0"/>
                <a:alphaOff val="0"/>
                <a:tint val="37000"/>
                <a:satMod val="300000"/>
              </a:schemeClr>
            </a:gs>
            <a:gs pos="100000">
              <a:schemeClr val="accent2">
                <a:hueOff val="0"/>
                <a:satOff val="0"/>
                <a:lumOff val="0"/>
                <a:alphaOff val="0"/>
                <a:tint val="15000"/>
                <a:satMod val="350000"/>
              </a:schemeClr>
            </a:gs>
          </a:gsLst>
          <a:lin ang="16200000" scaled="1"/>
        </a:gradFill>
      </dgm:spPr>
      <dgm:t>
        <a:bodyPr/>
        <a:lstStyle/>
        <a:p>
          <a:r>
            <a:rPr lang="zh-CN" sz="2000" b="1" dirty="0">
              <a:solidFill>
                <a:schemeClr val="tx1"/>
              </a:solidFill>
            </a:rPr>
            <a:t>生活服务</a:t>
          </a:r>
          <a:endParaRPr lang="zh-CN" altLang="en-US" sz="2000" b="1" dirty="0">
            <a:solidFill>
              <a:schemeClr val="tx1"/>
            </a:solidFill>
          </a:endParaRPr>
        </a:p>
      </dgm:t>
    </dgm:pt>
    <dgm:pt modelId="{6D8DA05F-5FC9-487A-B950-AE44A05290A7}" type="parTrans" cxnId="{17E69649-79D5-4400-B151-94F587C31B1C}">
      <dgm:prSet/>
      <dgm:spPr/>
      <dgm:t>
        <a:bodyPr/>
        <a:lstStyle/>
        <a:p>
          <a:endParaRPr lang="zh-CN" altLang="en-US"/>
        </a:p>
      </dgm:t>
    </dgm:pt>
    <dgm:pt modelId="{47444B7D-6A14-420D-8447-1F7D88DEE235}" type="sibTrans" cxnId="{17E69649-79D5-4400-B151-94F587C31B1C}">
      <dgm:prSet/>
      <dgm:spPr/>
      <dgm:t>
        <a:bodyPr/>
        <a:lstStyle/>
        <a:p>
          <a:endParaRPr lang="zh-CN" altLang="en-US"/>
        </a:p>
      </dgm:t>
    </dgm:pt>
    <dgm:pt modelId="{4C1A0EB8-E9A2-4F4E-B011-2A68FDA11335}">
      <dgm:prSet phldrT="[文本]" custT="1"/>
      <dgm:spPr/>
      <dgm:t>
        <a:bodyPr/>
        <a:lstStyle/>
        <a:p>
          <a:r>
            <a:rPr lang="zh-CN" sz="2000" b="1" dirty="0">
              <a:solidFill>
                <a:schemeClr val="tx1"/>
              </a:solidFill>
            </a:rPr>
            <a:t>文化体育服务</a:t>
          </a:r>
          <a:endParaRPr lang="zh-CN" altLang="en-US" sz="2000" b="1" dirty="0">
            <a:solidFill>
              <a:schemeClr val="tx1"/>
            </a:solidFill>
          </a:endParaRPr>
        </a:p>
      </dgm:t>
    </dgm:pt>
    <dgm:pt modelId="{1742F7D9-2FF2-40BB-88EA-90148502CE45}" type="parTrans" cxnId="{66F8DB3F-EDC5-46D6-96FB-A3F7461761E4}">
      <dgm:prSet/>
      <dgm:spPr/>
      <dgm:t>
        <a:bodyPr/>
        <a:lstStyle/>
        <a:p>
          <a:endParaRPr lang="zh-CN" altLang="en-US"/>
        </a:p>
      </dgm:t>
    </dgm:pt>
    <dgm:pt modelId="{D24B1E16-7B16-4B2C-9663-C5272201CFA6}" type="sibTrans" cxnId="{66F8DB3F-EDC5-46D6-96FB-A3F7461761E4}">
      <dgm:prSet/>
      <dgm:spPr/>
      <dgm:t>
        <a:bodyPr/>
        <a:lstStyle/>
        <a:p>
          <a:endParaRPr lang="zh-CN" altLang="en-US"/>
        </a:p>
      </dgm:t>
    </dgm:pt>
    <dgm:pt modelId="{FC0F6CE6-FF28-48DE-A607-E408D055BEE6}">
      <dgm:prSet phldrT="[文本]" custT="1"/>
      <dgm:spPr/>
      <dgm:t>
        <a:bodyPr/>
        <a:lstStyle/>
        <a:p>
          <a:r>
            <a:rPr lang="zh-CN" sz="2000" b="1" dirty="0">
              <a:solidFill>
                <a:schemeClr val="tx1"/>
              </a:solidFill>
            </a:rPr>
            <a:t>教育医疗服务</a:t>
          </a:r>
          <a:endParaRPr lang="zh-CN" altLang="en-US" sz="2000" b="1" dirty="0">
            <a:solidFill>
              <a:schemeClr val="tx1"/>
            </a:solidFill>
          </a:endParaRPr>
        </a:p>
      </dgm:t>
    </dgm:pt>
    <dgm:pt modelId="{42C6677F-62BE-4DA5-B97F-74EEBE948710}" type="parTrans" cxnId="{B6D0317F-7AEB-43BD-A803-363118E8EBCA}">
      <dgm:prSet/>
      <dgm:spPr/>
      <dgm:t>
        <a:bodyPr/>
        <a:lstStyle/>
        <a:p>
          <a:endParaRPr lang="zh-CN" altLang="en-US"/>
        </a:p>
      </dgm:t>
    </dgm:pt>
    <dgm:pt modelId="{B5DB7C38-ED76-409D-A984-F5CDD027BD0B}" type="sibTrans" cxnId="{B6D0317F-7AEB-43BD-A803-363118E8EBCA}">
      <dgm:prSet/>
      <dgm:spPr/>
      <dgm:t>
        <a:bodyPr/>
        <a:lstStyle/>
        <a:p>
          <a:endParaRPr lang="zh-CN" altLang="en-US"/>
        </a:p>
      </dgm:t>
    </dgm:pt>
    <dgm:pt modelId="{051AB9F9-6725-44E1-ADA2-2D89965FBDD3}">
      <dgm:prSet phldrT="[文本]" custT="1"/>
      <dgm:spPr/>
      <dgm:t>
        <a:bodyPr/>
        <a:lstStyle/>
        <a:p>
          <a:r>
            <a:rPr lang="zh-CN" sz="2000" b="1">
              <a:solidFill>
                <a:schemeClr val="tx1"/>
              </a:solidFill>
            </a:rPr>
            <a:t>旅游娱乐服务</a:t>
          </a:r>
          <a:endParaRPr lang="zh-CN" altLang="en-US" sz="2000" b="1" dirty="0">
            <a:solidFill>
              <a:schemeClr val="tx1"/>
            </a:solidFill>
          </a:endParaRPr>
        </a:p>
      </dgm:t>
    </dgm:pt>
    <dgm:pt modelId="{BDD69660-A760-4512-B7C7-18244F48CA9A}" type="parTrans" cxnId="{14D87745-E81C-4EEA-BF2C-E227387002A8}">
      <dgm:prSet/>
      <dgm:spPr/>
      <dgm:t>
        <a:bodyPr/>
        <a:lstStyle/>
        <a:p>
          <a:endParaRPr lang="zh-CN" altLang="en-US"/>
        </a:p>
      </dgm:t>
    </dgm:pt>
    <dgm:pt modelId="{3B2DF776-A3CB-49E6-BFDD-93FAFE1D5C88}" type="sibTrans" cxnId="{14D87745-E81C-4EEA-BF2C-E227387002A8}">
      <dgm:prSet/>
      <dgm:spPr/>
      <dgm:t>
        <a:bodyPr/>
        <a:lstStyle/>
        <a:p>
          <a:endParaRPr lang="zh-CN" altLang="en-US"/>
        </a:p>
      </dgm:t>
    </dgm:pt>
    <dgm:pt modelId="{E5D56FF0-506C-4B01-A963-15C7436CFFF6}">
      <dgm:prSet phldrT="[文本]" custT="1"/>
      <dgm:spPr/>
      <dgm:t>
        <a:bodyPr/>
        <a:lstStyle/>
        <a:p>
          <a:r>
            <a:rPr lang="zh-CN" sz="2000" b="1">
              <a:solidFill>
                <a:schemeClr val="tx1"/>
              </a:solidFill>
            </a:rPr>
            <a:t>餐饮住宿服务</a:t>
          </a:r>
          <a:endParaRPr lang="zh-CN" altLang="en-US" sz="2000" b="1" dirty="0">
            <a:solidFill>
              <a:schemeClr val="tx1"/>
            </a:solidFill>
          </a:endParaRPr>
        </a:p>
      </dgm:t>
    </dgm:pt>
    <dgm:pt modelId="{AE696E44-62DE-493E-B249-9308D2B0A4EA}" type="parTrans" cxnId="{3E4B37FA-628E-4B95-A654-C6FC1E9CD7D2}">
      <dgm:prSet/>
      <dgm:spPr/>
      <dgm:t>
        <a:bodyPr/>
        <a:lstStyle/>
        <a:p>
          <a:endParaRPr lang="zh-CN" altLang="en-US"/>
        </a:p>
      </dgm:t>
    </dgm:pt>
    <dgm:pt modelId="{3A60AF63-2E2A-4338-A772-EECA3AD64415}" type="sibTrans" cxnId="{3E4B37FA-628E-4B95-A654-C6FC1E9CD7D2}">
      <dgm:prSet/>
      <dgm:spPr/>
      <dgm:t>
        <a:bodyPr/>
        <a:lstStyle/>
        <a:p>
          <a:endParaRPr lang="zh-CN" altLang="en-US"/>
        </a:p>
      </dgm:t>
    </dgm:pt>
    <dgm:pt modelId="{AD2EE3DF-1F75-443A-A517-D9E178CBCB03}">
      <dgm:prSet phldrT="[文本]" custT="1"/>
      <dgm:spPr/>
      <dgm:t>
        <a:bodyPr/>
        <a:lstStyle/>
        <a:p>
          <a:r>
            <a:rPr lang="zh-CN" sz="2000" b="1">
              <a:solidFill>
                <a:schemeClr val="tx1"/>
              </a:solidFill>
            </a:rPr>
            <a:t>居民日常服务</a:t>
          </a:r>
          <a:endParaRPr lang="zh-CN" altLang="en-US" sz="2000" b="1" dirty="0">
            <a:solidFill>
              <a:schemeClr val="tx1"/>
            </a:solidFill>
          </a:endParaRPr>
        </a:p>
      </dgm:t>
    </dgm:pt>
    <dgm:pt modelId="{FCACD084-BA30-4B53-BD64-E36D2B208512}" type="parTrans" cxnId="{D36CF4FA-EB42-481C-AFA5-7F87FEBA83F9}">
      <dgm:prSet/>
      <dgm:spPr/>
      <dgm:t>
        <a:bodyPr/>
        <a:lstStyle/>
        <a:p>
          <a:endParaRPr lang="zh-CN" altLang="en-US"/>
        </a:p>
      </dgm:t>
    </dgm:pt>
    <dgm:pt modelId="{E6C62611-5DE4-46CB-8657-DB60601FFD6E}" type="sibTrans" cxnId="{D36CF4FA-EB42-481C-AFA5-7F87FEBA83F9}">
      <dgm:prSet/>
      <dgm:spPr/>
      <dgm:t>
        <a:bodyPr/>
        <a:lstStyle/>
        <a:p>
          <a:endParaRPr lang="zh-CN" altLang="en-US"/>
        </a:p>
      </dgm:t>
    </dgm:pt>
    <dgm:pt modelId="{DB9EFAD9-3604-40EB-BE16-8BEDE4514583}">
      <dgm:prSet phldrT="[文本]" custT="1"/>
      <dgm:spPr/>
      <dgm:t>
        <a:bodyPr/>
        <a:lstStyle/>
        <a:p>
          <a:r>
            <a:rPr lang="zh-CN" sz="2000" b="1" dirty="0">
              <a:solidFill>
                <a:schemeClr val="tx1"/>
              </a:solidFill>
            </a:rPr>
            <a:t>其他生活服务</a:t>
          </a:r>
          <a:endParaRPr lang="zh-CN" altLang="en-US" sz="2000" b="1" dirty="0">
            <a:solidFill>
              <a:schemeClr val="tx1"/>
            </a:solidFill>
          </a:endParaRPr>
        </a:p>
      </dgm:t>
    </dgm:pt>
    <dgm:pt modelId="{4E2AEFC2-EC63-4EDC-8BD9-C1FACC82E5B0}" type="parTrans" cxnId="{1BE1EF2C-0D0D-4FCA-8080-11A9C6C44537}">
      <dgm:prSet/>
      <dgm:spPr/>
      <dgm:t>
        <a:bodyPr/>
        <a:lstStyle/>
        <a:p>
          <a:endParaRPr lang="zh-CN" altLang="en-US"/>
        </a:p>
      </dgm:t>
    </dgm:pt>
    <dgm:pt modelId="{13C9EA77-8E36-418F-A67B-32D613E3801A}" type="sibTrans" cxnId="{1BE1EF2C-0D0D-4FCA-8080-11A9C6C44537}">
      <dgm:prSet/>
      <dgm:spPr/>
      <dgm:t>
        <a:bodyPr/>
        <a:lstStyle/>
        <a:p>
          <a:endParaRPr lang="zh-CN" altLang="en-US"/>
        </a:p>
      </dgm:t>
    </dgm:pt>
    <dgm:pt modelId="{52AD049A-2E2D-4D4B-B3ED-821122DDB7BC}" type="pres">
      <dgm:prSet presAssocID="{56BAE51F-D2F9-40C5-9CC2-55EB427A0ED7}" presName="hierChild1" presStyleCnt="0">
        <dgm:presLayoutVars>
          <dgm:orgChart val="1"/>
          <dgm:chPref val="1"/>
          <dgm:dir/>
          <dgm:animOne val="branch"/>
          <dgm:animLvl val="lvl"/>
          <dgm:resizeHandles/>
        </dgm:presLayoutVars>
      </dgm:prSet>
      <dgm:spPr/>
    </dgm:pt>
    <dgm:pt modelId="{1CFD36EB-F3E4-4057-8832-D488DD673E97}" type="pres">
      <dgm:prSet presAssocID="{DF664998-A50B-4D66-9FC4-06A4207B24AD}" presName="hierRoot1" presStyleCnt="0">
        <dgm:presLayoutVars>
          <dgm:hierBranch val="init"/>
        </dgm:presLayoutVars>
      </dgm:prSet>
      <dgm:spPr/>
    </dgm:pt>
    <dgm:pt modelId="{0A0C5701-677A-4E14-9B4F-8537F9517212}" type="pres">
      <dgm:prSet presAssocID="{DF664998-A50B-4D66-9FC4-06A4207B24AD}" presName="rootComposite1" presStyleCnt="0"/>
      <dgm:spPr/>
    </dgm:pt>
    <dgm:pt modelId="{E35ECCC4-1617-4F24-BF6C-203D5E637EEB}" type="pres">
      <dgm:prSet presAssocID="{DF664998-A50B-4D66-9FC4-06A4207B24AD}" presName="rootText1" presStyleLbl="node0" presStyleIdx="0" presStyleCnt="1" custScaleX="206054" custScaleY="667440" custLinFactNeighborX="-1196" custLinFactNeighborY="-3922">
        <dgm:presLayoutVars>
          <dgm:chPref val="3"/>
        </dgm:presLayoutVars>
      </dgm:prSet>
      <dgm:spPr>
        <a:prstGeom prst="star8">
          <a:avLst/>
        </a:prstGeom>
      </dgm:spPr>
    </dgm:pt>
    <dgm:pt modelId="{47A8FF94-21E4-4B18-AD46-38D32D55223D}" type="pres">
      <dgm:prSet presAssocID="{DF664998-A50B-4D66-9FC4-06A4207B24AD}" presName="rootConnector1" presStyleLbl="node1" presStyleIdx="0" presStyleCnt="0"/>
      <dgm:spPr/>
    </dgm:pt>
    <dgm:pt modelId="{7AB35B55-436F-488A-9E42-6A2B82571F39}" type="pres">
      <dgm:prSet presAssocID="{DF664998-A50B-4D66-9FC4-06A4207B24AD}" presName="hierChild2" presStyleCnt="0"/>
      <dgm:spPr/>
    </dgm:pt>
    <dgm:pt modelId="{2F3715FB-3105-4268-877E-461236299DD4}" type="pres">
      <dgm:prSet presAssocID="{1742F7D9-2FF2-40BB-88EA-90148502CE45}" presName="Name64" presStyleLbl="parChTrans1D2" presStyleIdx="0" presStyleCnt="6"/>
      <dgm:spPr/>
    </dgm:pt>
    <dgm:pt modelId="{D1A006E0-8475-45A0-9D3B-EFD58916552C}" type="pres">
      <dgm:prSet presAssocID="{4C1A0EB8-E9A2-4F4E-B011-2A68FDA11335}" presName="hierRoot2" presStyleCnt="0">
        <dgm:presLayoutVars>
          <dgm:hierBranch val="init"/>
        </dgm:presLayoutVars>
      </dgm:prSet>
      <dgm:spPr/>
    </dgm:pt>
    <dgm:pt modelId="{80F92D9E-06E1-4B14-A443-0E45FE38AA25}" type="pres">
      <dgm:prSet presAssocID="{4C1A0EB8-E9A2-4F4E-B011-2A68FDA11335}" presName="rootComposite" presStyleCnt="0"/>
      <dgm:spPr/>
    </dgm:pt>
    <dgm:pt modelId="{C71A4EBF-E8C0-497D-920A-EC87682521E0}" type="pres">
      <dgm:prSet presAssocID="{4C1A0EB8-E9A2-4F4E-B011-2A68FDA11335}" presName="rootText" presStyleLbl="node2" presStyleIdx="0" presStyleCnt="6" custScaleX="324551" custScaleY="119590">
        <dgm:presLayoutVars>
          <dgm:chPref val="3"/>
        </dgm:presLayoutVars>
      </dgm:prSet>
      <dgm:spPr/>
    </dgm:pt>
    <dgm:pt modelId="{E672F80B-D6FB-491C-A32D-71026D93EC12}" type="pres">
      <dgm:prSet presAssocID="{4C1A0EB8-E9A2-4F4E-B011-2A68FDA11335}" presName="rootConnector" presStyleLbl="node2" presStyleIdx="0" presStyleCnt="6"/>
      <dgm:spPr/>
    </dgm:pt>
    <dgm:pt modelId="{644B4D58-2BC9-45D1-A6B9-C387E89C2E72}" type="pres">
      <dgm:prSet presAssocID="{4C1A0EB8-E9A2-4F4E-B011-2A68FDA11335}" presName="hierChild4" presStyleCnt="0"/>
      <dgm:spPr/>
    </dgm:pt>
    <dgm:pt modelId="{AEC6EF1D-82A1-490A-BCB6-FB83F4C7EFC7}" type="pres">
      <dgm:prSet presAssocID="{4C1A0EB8-E9A2-4F4E-B011-2A68FDA11335}" presName="hierChild5" presStyleCnt="0"/>
      <dgm:spPr/>
    </dgm:pt>
    <dgm:pt modelId="{EA70BBE4-858B-4E32-AF9A-D730037C0ED5}" type="pres">
      <dgm:prSet presAssocID="{42C6677F-62BE-4DA5-B97F-74EEBE948710}" presName="Name64" presStyleLbl="parChTrans1D2" presStyleIdx="1" presStyleCnt="6"/>
      <dgm:spPr/>
    </dgm:pt>
    <dgm:pt modelId="{7443AAF2-069B-47C8-883E-340D5D535C57}" type="pres">
      <dgm:prSet presAssocID="{FC0F6CE6-FF28-48DE-A607-E408D055BEE6}" presName="hierRoot2" presStyleCnt="0">
        <dgm:presLayoutVars>
          <dgm:hierBranch val="init"/>
        </dgm:presLayoutVars>
      </dgm:prSet>
      <dgm:spPr/>
    </dgm:pt>
    <dgm:pt modelId="{21A661C0-A8FA-4D65-B8A2-252619415FE9}" type="pres">
      <dgm:prSet presAssocID="{FC0F6CE6-FF28-48DE-A607-E408D055BEE6}" presName="rootComposite" presStyleCnt="0"/>
      <dgm:spPr/>
    </dgm:pt>
    <dgm:pt modelId="{1D5FD6A9-8F3C-4457-ADF0-5F6ED324412C}" type="pres">
      <dgm:prSet presAssocID="{FC0F6CE6-FF28-48DE-A607-E408D055BEE6}" presName="rootText" presStyleLbl="node2" presStyleIdx="1" presStyleCnt="6" custScaleX="324551" custScaleY="119590">
        <dgm:presLayoutVars>
          <dgm:chPref val="3"/>
        </dgm:presLayoutVars>
      </dgm:prSet>
      <dgm:spPr/>
    </dgm:pt>
    <dgm:pt modelId="{70E7BBEF-CF6F-458B-9F95-B059810DB8F4}" type="pres">
      <dgm:prSet presAssocID="{FC0F6CE6-FF28-48DE-A607-E408D055BEE6}" presName="rootConnector" presStyleLbl="node2" presStyleIdx="1" presStyleCnt="6"/>
      <dgm:spPr/>
    </dgm:pt>
    <dgm:pt modelId="{8BD89B5F-FA26-4572-BEF3-A81456682AB2}" type="pres">
      <dgm:prSet presAssocID="{FC0F6CE6-FF28-48DE-A607-E408D055BEE6}" presName="hierChild4" presStyleCnt="0"/>
      <dgm:spPr/>
    </dgm:pt>
    <dgm:pt modelId="{0EE38036-A838-4CB1-A1C4-B5A81048E8C9}" type="pres">
      <dgm:prSet presAssocID="{FC0F6CE6-FF28-48DE-A607-E408D055BEE6}" presName="hierChild5" presStyleCnt="0"/>
      <dgm:spPr/>
    </dgm:pt>
    <dgm:pt modelId="{37489A3C-6A82-4338-899F-E0C4055C9E2C}" type="pres">
      <dgm:prSet presAssocID="{BDD69660-A760-4512-B7C7-18244F48CA9A}" presName="Name64" presStyleLbl="parChTrans1D2" presStyleIdx="2" presStyleCnt="6"/>
      <dgm:spPr/>
    </dgm:pt>
    <dgm:pt modelId="{4E2BC478-8F70-4773-B76E-C463B868BD05}" type="pres">
      <dgm:prSet presAssocID="{051AB9F9-6725-44E1-ADA2-2D89965FBDD3}" presName="hierRoot2" presStyleCnt="0">
        <dgm:presLayoutVars>
          <dgm:hierBranch val="init"/>
        </dgm:presLayoutVars>
      </dgm:prSet>
      <dgm:spPr/>
    </dgm:pt>
    <dgm:pt modelId="{8D4BA929-044C-4D62-AF36-A9B1ED84EC1B}" type="pres">
      <dgm:prSet presAssocID="{051AB9F9-6725-44E1-ADA2-2D89965FBDD3}" presName="rootComposite" presStyleCnt="0"/>
      <dgm:spPr/>
    </dgm:pt>
    <dgm:pt modelId="{42EB509A-40B0-48FE-89BA-0B158FF00E9F}" type="pres">
      <dgm:prSet presAssocID="{051AB9F9-6725-44E1-ADA2-2D89965FBDD3}" presName="rootText" presStyleLbl="node2" presStyleIdx="2" presStyleCnt="6" custScaleX="324551" custScaleY="119590">
        <dgm:presLayoutVars>
          <dgm:chPref val="3"/>
        </dgm:presLayoutVars>
      </dgm:prSet>
      <dgm:spPr/>
    </dgm:pt>
    <dgm:pt modelId="{B210E25F-257E-4FB7-A33A-6B399F7878A7}" type="pres">
      <dgm:prSet presAssocID="{051AB9F9-6725-44E1-ADA2-2D89965FBDD3}" presName="rootConnector" presStyleLbl="node2" presStyleIdx="2" presStyleCnt="6"/>
      <dgm:spPr/>
    </dgm:pt>
    <dgm:pt modelId="{0A31EFA8-72FB-4A36-B91E-E826EF7F3709}" type="pres">
      <dgm:prSet presAssocID="{051AB9F9-6725-44E1-ADA2-2D89965FBDD3}" presName="hierChild4" presStyleCnt="0"/>
      <dgm:spPr/>
    </dgm:pt>
    <dgm:pt modelId="{57551575-9B0F-4D10-8CFB-F236B99AEF7B}" type="pres">
      <dgm:prSet presAssocID="{051AB9F9-6725-44E1-ADA2-2D89965FBDD3}" presName="hierChild5" presStyleCnt="0"/>
      <dgm:spPr/>
    </dgm:pt>
    <dgm:pt modelId="{F46E3D3B-CC58-4570-AA3D-94AFF8F62EA7}" type="pres">
      <dgm:prSet presAssocID="{AE696E44-62DE-493E-B249-9308D2B0A4EA}" presName="Name64" presStyleLbl="parChTrans1D2" presStyleIdx="3" presStyleCnt="6"/>
      <dgm:spPr/>
    </dgm:pt>
    <dgm:pt modelId="{EBB253DA-2C22-442D-ACAE-B59279FB178A}" type="pres">
      <dgm:prSet presAssocID="{E5D56FF0-506C-4B01-A963-15C7436CFFF6}" presName="hierRoot2" presStyleCnt="0">
        <dgm:presLayoutVars>
          <dgm:hierBranch val="init"/>
        </dgm:presLayoutVars>
      </dgm:prSet>
      <dgm:spPr/>
    </dgm:pt>
    <dgm:pt modelId="{EA9FEFFC-67F0-4F42-B862-E8B175B72447}" type="pres">
      <dgm:prSet presAssocID="{E5D56FF0-506C-4B01-A963-15C7436CFFF6}" presName="rootComposite" presStyleCnt="0"/>
      <dgm:spPr/>
    </dgm:pt>
    <dgm:pt modelId="{1041D99B-1C87-4A4A-B342-5B7744C3B854}" type="pres">
      <dgm:prSet presAssocID="{E5D56FF0-506C-4B01-A963-15C7436CFFF6}" presName="rootText" presStyleLbl="node2" presStyleIdx="3" presStyleCnt="6" custScaleX="324551" custScaleY="119590">
        <dgm:presLayoutVars>
          <dgm:chPref val="3"/>
        </dgm:presLayoutVars>
      </dgm:prSet>
      <dgm:spPr/>
    </dgm:pt>
    <dgm:pt modelId="{4DE65F25-978B-4166-AF20-FD8073A4174C}" type="pres">
      <dgm:prSet presAssocID="{E5D56FF0-506C-4B01-A963-15C7436CFFF6}" presName="rootConnector" presStyleLbl="node2" presStyleIdx="3" presStyleCnt="6"/>
      <dgm:spPr/>
    </dgm:pt>
    <dgm:pt modelId="{C35C5592-B703-4873-BF33-44C7E9EB0E7F}" type="pres">
      <dgm:prSet presAssocID="{E5D56FF0-506C-4B01-A963-15C7436CFFF6}" presName="hierChild4" presStyleCnt="0"/>
      <dgm:spPr/>
    </dgm:pt>
    <dgm:pt modelId="{07A96081-1BB6-44BF-8032-6BEEAD0831B0}" type="pres">
      <dgm:prSet presAssocID="{E5D56FF0-506C-4B01-A963-15C7436CFFF6}" presName="hierChild5" presStyleCnt="0"/>
      <dgm:spPr/>
    </dgm:pt>
    <dgm:pt modelId="{D57D6134-4FD1-4061-B4C1-C23FE8A91557}" type="pres">
      <dgm:prSet presAssocID="{FCACD084-BA30-4B53-BD64-E36D2B208512}" presName="Name64" presStyleLbl="parChTrans1D2" presStyleIdx="4" presStyleCnt="6"/>
      <dgm:spPr/>
    </dgm:pt>
    <dgm:pt modelId="{901FAA57-0BE6-4C03-916C-E7D19D84BDE2}" type="pres">
      <dgm:prSet presAssocID="{AD2EE3DF-1F75-443A-A517-D9E178CBCB03}" presName="hierRoot2" presStyleCnt="0">
        <dgm:presLayoutVars>
          <dgm:hierBranch val="init"/>
        </dgm:presLayoutVars>
      </dgm:prSet>
      <dgm:spPr/>
    </dgm:pt>
    <dgm:pt modelId="{A37FA253-6D97-4C6F-8860-A473464DA367}" type="pres">
      <dgm:prSet presAssocID="{AD2EE3DF-1F75-443A-A517-D9E178CBCB03}" presName="rootComposite" presStyleCnt="0"/>
      <dgm:spPr/>
    </dgm:pt>
    <dgm:pt modelId="{541F97F4-AE0C-458F-9C98-37D6AC9F00C8}" type="pres">
      <dgm:prSet presAssocID="{AD2EE3DF-1F75-443A-A517-D9E178CBCB03}" presName="rootText" presStyleLbl="node2" presStyleIdx="4" presStyleCnt="6" custScaleX="324551" custScaleY="119590">
        <dgm:presLayoutVars>
          <dgm:chPref val="3"/>
        </dgm:presLayoutVars>
      </dgm:prSet>
      <dgm:spPr/>
    </dgm:pt>
    <dgm:pt modelId="{7F4BD992-FE0B-4295-BCE0-7864AA8A8209}" type="pres">
      <dgm:prSet presAssocID="{AD2EE3DF-1F75-443A-A517-D9E178CBCB03}" presName="rootConnector" presStyleLbl="node2" presStyleIdx="4" presStyleCnt="6"/>
      <dgm:spPr/>
    </dgm:pt>
    <dgm:pt modelId="{F3B43E32-CBCA-4C39-91FA-05BCFBE7E865}" type="pres">
      <dgm:prSet presAssocID="{AD2EE3DF-1F75-443A-A517-D9E178CBCB03}" presName="hierChild4" presStyleCnt="0"/>
      <dgm:spPr/>
    </dgm:pt>
    <dgm:pt modelId="{7A68F9F5-F18F-45CF-AFD2-D604E8087D7B}" type="pres">
      <dgm:prSet presAssocID="{AD2EE3DF-1F75-443A-A517-D9E178CBCB03}" presName="hierChild5" presStyleCnt="0"/>
      <dgm:spPr/>
    </dgm:pt>
    <dgm:pt modelId="{F63E2E65-F610-47D3-B6EE-0AD631E5A476}" type="pres">
      <dgm:prSet presAssocID="{4E2AEFC2-EC63-4EDC-8BD9-C1FACC82E5B0}" presName="Name64" presStyleLbl="parChTrans1D2" presStyleIdx="5" presStyleCnt="6"/>
      <dgm:spPr/>
    </dgm:pt>
    <dgm:pt modelId="{7041907B-3440-4AE9-A928-D34C9E2CB205}" type="pres">
      <dgm:prSet presAssocID="{DB9EFAD9-3604-40EB-BE16-8BEDE4514583}" presName="hierRoot2" presStyleCnt="0">
        <dgm:presLayoutVars>
          <dgm:hierBranch val="init"/>
        </dgm:presLayoutVars>
      </dgm:prSet>
      <dgm:spPr/>
    </dgm:pt>
    <dgm:pt modelId="{BBB2C06B-E18C-4508-95C5-52FA846DED3D}" type="pres">
      <dgm:prSet presAssocID="{DB9EFAD9-3604-40EB-BE16-8BEDE4514583}" presName="rootComposite" presStyleCnt="0"/>
      <dgm:spPr/>
    </dgm:pt>
    <dgm:pt modelId="{6D2608D8-B07E-4CD8-A604-A4B0DD61E724}" type="pres">
      <dgm:prSet presAssocID="{DB9EFAD9-3604-40EB-BE16-8BEDE4514583}" presName="rootText" presStyleLbl="node2" presStyleIdx="5" presStyleCnt="6" custScaleX="324551" custScaleY="119590">
        <dgm:presLayoutVars>
          <dgm:chPref val="3"/>
        </dgm:presLayoutVars>
      </dgm:prSet>
      <dgm:spPr/>
    </dgm:pt>
    <dgm:pt modelId="{AEF4B452-E564-4AC4-A914-02A29682C2C1}" type="pres">
      <dgm:prSet presAssocID="{DB9EFAD9-3604-40EB-BE16-8BEDE4514583}" presName="rootConnector" presStyleLbl="node2" presStyleIdx="5" presStyleCnt="6"/>
      <dgm:spPr/>
    </dgm:pt>
    <dgm:pt modelId="{02DF46A9-3C1E-4627-88A9-2A50B4434893}" type="pres">
      <dgm:prSet presAssocID="{DB9EFAD9-3604-40EB-BE16-8BEDE4514583}" presName="hierChild4" presStyleCnt="0"/>
      <dgm:spPr/>
    </dgm:pt>
    <dgm:pt modelId="{1924E0DE-7BEB-49BA-B5C2-E28E5890C90C}" type="pres">
      <dgm:prSet presAssocID="{DB9EFAD9-3604-40EB-BE16-8BEDE4514583}" presName="hierChild5" presStyleCnt="0"/>
      <dgm:spPr/>
    </dgm:pt>
    <dgm:pt modelId="{532BC84D-E99C-417E-9887-D7477F230156}" type="pres">
      <dgm:prSet presAssocID="{DF664998-A50B-4D66-9FC4-06A4207B24AD}" presName="hierChild3" presStyleCnt="0"/>
      <dgm:spPr/>
    </dgm:pt>
  </dgm:ptLst>
  <dgm:cxnLst>
    <dgm:cxn modelId="{D46E6901-4D11-42D4-BF8F-F7E093F5E69F}" type="presOf" srcId="{E5D56FF0-506C-4B01-A963-15C7436CFFF6}" destId="{4DE65F25-978B-4166-AF20-FD8073A4174C}" srcOrd="1" destOrd="0" presId="urn:microsoft.com/office/officeart/2009/3/layout/HorizontalOrganizationChart"/>
    <dgm:cxn modelId="{092D4F05-BCDC-4000-B29F-D3D07C3D7AE2}" type="presOf" srcId="{DB9EFAD9-3604-40EB-BE16-8BEDE4514583}" destId="{6D2608D8-B07E-4CD8-A604-A4B0DD61E724}" srcOrd="0" destOrd="0" presId="urn:microsoft.com/office/officeart/2009/3/layout/HorizontalOrganizationChart"/>
    <dgm:cxn modelId="{77CACA12-D151-41C1-8C6E-9D0AB6F93526}" type="presOf" srcId="{DB9EFAD9-3604-40EB-BE16-8BEDE4514583}" destId="{AEF4B452-E564-4AC4-A914-02A29682C2C1}" srcOrd="1" destOrd="0" presId="urn:microsoft.com/office/officeart/2009/3/layout/HorizontalOrganizationChart"/>
    <dgm:cxn modelId="{FF63E51D-52AB-4B48-9DF0-E72D11BC29FB}" type="presOf" srcId="{DF664998-A50B-4D66-9FC4-06A4207B24AD}" destId="{E35ECCC4-1617-4F24-BF6C-203D5E637EEB}" srcOrd="0" destOrd="0" presId="urn:microsoft.com/office/officeart/2009/3/layout/HorizontalOrganizationChart"/>
    <dgm:cxn modelId="{1BE1EF2C-0D0D-4FCA-8080-11A9C6C44537}" srcId="{DF664998-A50B-4D66-9FC4-06A4207B24AD}" destId="{DB9EFAD9-3604-40EB-BE16-8BEDE4514583}" srcOrd="5" destOrd="0" parTransId="{4E2AEFC2-EC63-4EDC-8BD9-C1FACC82E5B0}" sibTransId="{13C9EA77-8E36-418F-A67B-32D613E3801A}"/>
    <dgm:cxn modelId="{66F8DB3F-EDC5-46D6-96FB-A3F7461761E4}" srcId="{DF664998-A50B-4D66-9FC4-06A4207B24AD}" destId="{4C1A0EB8-E9A2-4F4E-B011-2A68FDA11335}" srcOrd="0" destOrd="0" parTransId="{1742F7D9-2FF2-40BB-88EA-90148502CE45}" sibTransId="{D24B1E16-7B16-4B2C-9663-C5272201CFA6}"/>
    <dgm:cxn modelId="{D8CB015F-1871-4964-AF98-FECD03B13295}" type="presOf" srcId="{AE696E44-62DE-493E-B249-9308D2B0A4EA}" destId="{F46E3D3B-CC58-4570-AA3D-94AFF8F62EA7}" srcOrd="0" destOrd="0" presId="urn:microsoft.com/office/officeart/2009/3/layout/HorizontalOrganizationChart"/>
    <dgm:cxn modelId="{B28D8A60-8105-493E-A99A-357C5E79BC12}" type="presOf" srcId="{4C1A0EB8-E9A2-4F4E-B011-2A68FDA11335}" destId="{E672F80B-D6FB-491C-A32D-71026D93EC12}" srcOrd="1" destOrd="0" presId="urn:microsoft.com/office/officeart/2009/3/layout/HorizontalOrganizationChart"/>
    <dgm:cxn modelId="{14D87745-E81C-4EEA-BF2C-E227387002A8}" srcId="{DF664998-A50B-4D66-9FC4-06A4207B24AD}" destId="{051AB9F9-6725-44E1-ADA2-2D89965FBDD3}" srcOrd="2" destOrd="0" parTransId="{BDD69660-A760-4512-B7C7-18244F48CA9A}" sibTransId="{3B2DF776-A3CB-49E6-BFDD-93FAFE1D5C88}"/>
    <dgm:cxn modelId="{12713246-1CF6-45C4-BCE6-3E42F3EDB406}" type="presOf" srcId="{AD2EE3DF-1F75-443A-A517-D9E178CBCB03}" destId="{541F97F4-AE0C-458F-9C98-37D6AC9F00C8}" srcOrd="0" destOrd="0" presId="urn:microsoft.com/office/officeart/2009/3/layout/HorizontalOrganizationChart"/>
    <dgm:cxn modelId="{17E69649-79D5-4400-B151-94F587C31B1C}" srcId="{56BAE51F-D2F9-40C5-9CC2-55EB427A0ED7}" destId="{DF664998-A50B-4D66-9FC4-06A4207B24AD}" srcOrd="0" destOrd="0" parTransId="{6D8DA05F-5FC9-487A-B950-AE44A05290A7}" sibTransId="{47444B7D-6A14-420D-8447-1F7D88DEE235}"/>
    <dgm:cxn modelId="{8218DB4D-F863-49E5-B9D8-57A7E4901A73}" type="presOf" srcId="{FCACD084-BA30-4B53-BD64-E36D2B208512}" destId="{D57D6134-4FD1-4061-B4C1-C23FE8A91557}" srcOrd="0" destOrd="0" presId="urn:microsoft.com/office/officeart/2009/3/layout/HorizontalOrganizationChart"/>
    <dgm:cxn modelId="{37493B55-95B6-4636-8A37-071CC36E684E}" type="presOf" srcId="{AD2EE3DF-1F75-443A-A517-D9E178CBCB03}" destId="{7F4BD992-FE0B-4295-BCE0-7864AA8A8209}" srcOrd="1" destOrd="0" presId="urn:microsoft.com/office/officeart/2009/3/layout/HorizontalOrganizationChart"/>
    <dgm:cxn modelId="{5CD09655-9EAA-4B53-A008-3A5D2FFE4F2E}" type="presOf" srcId="{051AB9F9-6725-44E1-ADA2-2D89965FBDD3}" destId="{42EB509A-40B0-48FE-89BA-0B158FF00E9F}" srcOrd="0" destOrd="0" presId="urn:microsoft.com/office/officeart/2009/3/layout/HorizontalOrganizationChart"/>
    <dgm:cxn modelId="{F5A44A78-AF1F-46BD-8670-0D941902B11A}" type="presOf" srcId="{1742F7D9-2FF2-40BB-88EA-90148502CE45}" destId="{2F3715FB-3105-4268-877E-461236299DD4}" srcOrd="0" destOrd="0" presId="urn:microsoft.com/office/officeart/2009/3/layout/HorizontalOrganizationChart"/>
    <dgm:cxn modelId="{B6D0317F-7AEB-43BD-A803-363118E8EBCA}" srcId="{DF664998-A50B-4D66-9FC4-06A4207B24AD}" destId="{FC0F6CE6-FF28-48DE-A607-E408D055BEE6}" srcOrd="1" destOrd="0" parTransId="{42C6677F-62BE-4DA5-B97F-74EEBE948710}" sibTransId="{B5DB7C38-ED76-409D-A984-F5CDD027BD0B}"/>
    <dgm:cxn modelId="{6C70EBA0-3C6B-4D1B-AEC7-55833C1A5992}" type="presOf" srcId="{DF664998-A50B-4D66-9FC4-06A4207B24AD}" destId="{47A8FF94-21E4-4B18-AD46-38D32D55223D}" srcOrd="1" destOrd="0" presId="urn:microsoft.com/office/officeart/2009/3/layout/HorizontalOrganizationChart"/>
    <dgm:cxn modelId="{49017CB7-251D-4D3D-8A8E-8A0FBC91CCF7}" type="presOf" srcId="{4E2AEFC2-EC63-4EDC-8BD9-C1FACC82E5B0}" destId="{F63E2E65-F610-47D3-B6EE-0AD631E5A476}" srcOrd="0" destOrd="0" presId="urn:microsoft.com/office/officeart/2009/3/layout/HorizontalOrganizationChart"/>
    <dgm:cxn modelId="{13729EB7-12C7-4427-BCFA-9754961D92F5}" type="presOf" srcId="{56BAE51F-D2F9-40C5-9CC2-55EB427A0ED7}" destId="{52AD049A-2E2D-4D4B-B3ED-821122DDB7BC}" srcOrd="0" destOrd="0" presId="urn:microsoft.com/office/officeart/2009/3/layout/HorizontalOrganizationChart"/>
    <dgm:cxn modelId="{EF78FBBB-16F0-4EC6-AE66-85E5F201668E}" type="presOf" srcId="{FC0F6CE6-FF28-48DE-A607-E408D055BEE6}" destId="{70E7BBEF-CF6F-458B-9F95-B059810DB8F4}" srcOrd="1" destOrd="0" presId="urn:microsoft.com/office/officeart/2009/3/layout/HorizontalOrganizationChart"/>
    <dgm:cxn modelId="{3FE20ABE-83E4-4471-88FB-2302551A9F7F}" type="presOf" srcId="{4C1A0EB8-E9A2-4F4E-B011-2A68FDA11335}" destId="{C71A4EBF-E8C0-497D-920A-EC87682521E0}" srcOrd="0" destOrd="0" presId="urn:microsoft.com/office/officeart/2009/3/layout/HorizontalOrganizationChart"/>
    <dgm:cxn modelId="{DA297CCB-64C7-484C-8782-246B26630719}" type="presOf" srcId="{FC0F6CE6-FF28-48DE-A607-E408D055BEE6}" destId="{1D5FD6A9-8F3C-4457-ADF0-5F6ED324412C}" srcOrd="0" destOrd="0" presId="urn:microsoft.com/office/officeart/2009/3/layout/HorizontalOrganizationChart"/>
    <dgm:cxn modelId="{6E2029E7-959D-4B10-9465-3BA3FEDB4157}" type="presOf" srcId="{BDD69660-A760-4512-B7C7-18244F48CA9A}" destId="{37489A3C-6A82-4338-899F-E0C4055C9E2C}" srcOrd="0" destOrd="0" presId="urn:microsoft.com/office/officeart/2009/3/layout/HorizontalOrganizationChart"/>
    <dgm:cxn modelId="{290A69F5-6311-4580-8A5E-385D5E137793}" type="presOf" srcId="{42C6677F-62BE-4DA5-B97F-74EEBE948710}" destId="{EA70BBE4-858B-4E32-AF9A-D730037C0ED5}" srcOrd="0" destOrd="0" presId="urn:microsoft.com/office/officeart/2009/3/layout/HorizontalOrganizationChart"/>
    <dgm:cxn modelId="{4C8798F7-9F80-4A08-95B2-63A1190660ED}" type="presOf" srcId="{E5D56FF0-506C-4B01-A963-15C7436CFFF6}" destId="{1041D99B-1C87-4A4A-B342-5B7744C3B854}" srcOrd="0" destOrd="0" presId="urn:microsoft.com/office/officeart/2009/3/layout/HorizontalOrganizationChart"/>
    <dgm:cxn modelId="{3E4B37FA-628E-4B95-A654-C6FC1E9CD7D2}" srcId="{DF664998-A50B-4D66-9FC4-06A4207B24AD}" destId="{E5D56FF0-506C-4B01-A963-15C7436CFFF6}" srcOrd="3" destOrd="0" parTransId="{AE696E44-62DE-493E-B249-9308D2B0A4EA}" sibTransId="{3A60AF63-2E2A-4338-A772-EECA3AD64415}"/>
    <dgm:cxn modelId="{D36CF4FA-EB42-481C-AFA5-7F87FEBA83F9}" srcId="{DF664998-A50B-4D66-9FC4-06A4207B24AD}" destId="{AD2EE3DF-1F75-443A-A517-D9E178CBCB03}" srcOrd="4" destOrd="0" parTransId="{FCACD084-BA30-4B53-BD64-E36D2B208512}" sibTransId="{E6C62611-5DE4-46CB-8657-DB60601FFD6E}"/>
    <dgm:cxn modelId="{4A2807FF-9BD6-4AED-8C91-B2E851A07864}" type="presOf" srcId="{051AB9F9-6725-44E1-ADA2-2D89965FBDD3}" destId="{B210E25F-257E-4FB7-A33A-6B399F7878A7}" srcOrd="1" destOrd="0" presId="urn:microsoft.com/office/officeart/2009/3/layout/HorizontalOrganizationChart"/>
    <dgm:cxn modelId="{6A61572D-849E-41C8-8B4B-8926797BAE3F}" type="presParOf" srcId="{52AD049A-2E2D-4D4B-B3ED-821122DDB7BC}" destId="{1CFD36EB-F3E4-4057-8832-D488DD673E97}" srcOrd="0" destOrd="0" presId="urn:microsoft.com/office/officeart/2009/3/layout/HorizontalOrganizationChart"/>
    <dgm:cxn modelId="{81FF9024-30A2-4F31-8C7B-108062437A20}" type="presParOf" srcId="{1CFD36EB-F3E4-4057-8832-D488DD673E97}" destId="{0A0C5701-677A-4E14-9B4F-8537F9517212}" srcOrd="0" destOrd="0" presId="urn:microsoft.com/office/officeart/2009/3/layout/HorizontalOrganizationChart"/>
    <dgm:cxn modelId="{70D49B54-D4F5-4887-9750-03525FD6FA2B}" type="presParOf" srcId="{0A0C5701-677A-4E14-9B4F-8537F9517212}" destId="{E35ECCC4-1617-4F24-BF6C-203D5E637EEB}" srcOrd="0" destOrd="0" presId="urn:microsoft.com/office/officeart/2009/3/layout/HorizontalOrganizationChart"/>
    <dgm:cxn modelId="{23B7523D-D80E-4674-9C95-462851371491}" type="presParOf" srcId="{0A0C5701-677A-4E14-9B4F-8537F9517212}" destId="{47A8FF94-21E4-4B18-AD46-38D32D55223D}" srcOrd="1" destOrd="0" presId="urn:microsoft.com/office/officeart/2009/3/layout/HorizontalOrganizationChart"/>
    <dgm:cxn modelId="{ED92EA24-5AEB-47B9-8138-0871D077B864}" type="presParOf" srcId="{1CFD36EB-F3E4-4057-8832-D488DD673E97}" destId="{7AB35B55-436F-488A-9E42-6A2B82571F39}" srcOrd="1" destOrd="0" presId="urn:microsoft.com/office/officeart/2009/3/layout/HorizontalOrganizationChart"/>
    <dgm:cxn modelId="{87806864-BE0D-4C26-B017-9BA15B9FB3F8}" type="presParOf" srcId="{7AB35B55-436F-488A-9E42-6A2B82571F39}" destId="{2F3715FB-3105-4268-877E-461236299DD4}" srcOrd="0" destOrd="0" presId="urn:microsoft.com/office/officeart/2009/3/layout/HorizontalOrganizationChart"/>
    <dgm:cxn modelId="{57AFD373-6490-4A3B-9065-F70FD5F81973}" type="presParOf" srcId="{7AB35B55-436F-488A-9E42-6A2B82571F39}" destId="{D1A006E0-8475-45A0-9D3B-EFD58916552C}" srcOrd="1" destOrd="0" presId="urn:microsoft.com/office/officeart/2009/3/layout/HorizontalOrganizationChart"/>
    <dgm:cxn modelId="{7184C7BA-B586-436F-B8D9-592A1E204C90}" type="presParOf" srcId="{D1A006E0-8475-45A0-9D3B-EFD58916552C}" destId="{80F92D9E-06E1-4B14-A443-0E45FE38AA25}" srcOrd="0" destOrd="0" presId="urn:microsoft.com/office/officeart/2009/3/layout/HorizontalOrganizationChart"/>
    <dgm:cxn modelId="{51CF6238-A2F0-4690-B01C-E4AFDF451A92}" type="presParOf" srcId="{80F92D9E-06E1-4B14-A443-0E45FE38AA25}" destId="{C71A4EBF-E8C0-497D-920A-EC87682521E0}" srcOrd="0" destOrd="0" presId="urn:microsoft.com/office/officeart/2009/3/layout/HorizontalOrganizationChart"/>
    <dgm:cxn modelId="{B950F796-3F2D-44EF-99DB-44C6E88C0A2B}" type="presParOf" srcId="{80F92D9E-06E1-4B14-A443-0E45FE38AA25}" destId="{E672F80B-D6FB-491C-A32D-71026D93EC12}" srcOrd="1" destOrd="0" presId="urn:microsoft.com/office/officeart/2009/3/layout/HorizontalOrganizationChart"/>
    <dgm:cxn modelId="{3D485001-2B45-42F5-8D81-94BC4D543CE8}" type="presParOf" srcId="{D1A006E0-8475-45A0-9D3B-EFD58916552C}" destId="{644B4D58-2BC9-45D1-A6B9-C387E89C2E72}" srcOrd="1" destOrd="0" presId="urn:microsoft.com/office/officeart/2009/3/layout/HorizontalOrganizationChart"/>
    <dgm:cxn modelId="{A8EBB2A9-D111-49BA-ADA6-7071EDEB091E}" type="presParOf" srcId="{D1A006E0-8475-45A0-9D3B-EFD58916552C}" destId="{AEC6EF1D-82A1-490A-BCB6-FB83F4C7EFC7}" srcOrd="2" destOrd="0" presId="urn:microsoft.com/office/officeart/2009/3/layout/HorizontalOrganizationChart"/>
    <dgm:cxn modelId="{38FE95F2-E1F3-4802-86DD-47379A74EB35}" type="presParOf" srcId="{7AB35B55-436F-488A-9E42-6A2B82571F39}" destId="{EA70BBE4-858B-4E32-AF9A-D730037C0ED5}" srcOrd="2" destOrd="0" presId="urn:microsoft.com/office/officeart/2009/3/layout/HorizontalOrganizationChart"/>
    <dgm:cxn modelId="{029B49A5-2949-44BE-8FF9-97874CC89134}" type="presParOf" srcId="{7AB35B55-436F-488A-9E42-6A2B82571F39}" destId="{7443AAF2-069B-47C8-883E-340D5D535C57}" srcOrd="3" destOrd="0" presId="urn:microsoft.com/office/officeart/2009/3/layout/HorizontalOrganizationChart"/>
    <dgm:cxn modelId="{00F208B6-7904-42FC-95B5-D475CE3E9581}" type="presParOf" srcId="{7443AAF2-069B-47C8-883E-340D5D535C57}" destId="{21A661C0-A8FA-4D65-B8A2-252619415FE9}" srcOrd="0" destOrd="0" presId="urn:microsoft.com/office/officeart/2009/3/layout/HorizontalOrganizationChart"/>
    <dgm:cxn modelId="{23AFCCAD-8F8F-407A-BC55-36E043F671A8}" type="presParOf" srcId="{21A661C0-A8FA-4D65-B8A2-252619415FE9}" destId="{1D5FD6A9-8F3C-4457-ADF0-5F6ED324412C}" srcOrd="0" destOrd="0" presId="urn:microsoft.com/office/officeart/2009/3/layout/HorizontalOrganizationChart"/>
    <dgm:cxn modelId="{46A50DFE-9D8B-416D-8A54-58ADBC6468D2}" type="presParOf" srcId="{21A661C0-A8FA-4D65-B8A2-252619415FE9}" destId="{70E7BBEF-CF6F-458B-9F95-B059810DB8F4}" srcOrd="1" destOrd="0" presId="urn:microsoft.com/office/officeart/2009/3/layout/HorizontalOrganizationChart"/>
    <dgm:cxn modelId="{865D8258-96D3-47DA-ABD2-17B5D5454F5D}" type="presParOf" srcId="{7443AAF2-069B-47C8-883E-340D5D535C57}" destId="{8BD89B5F-FA26-4572-BEF3-A81456682AB2}" srcOrd="1" destOrd="0" presId="urn:microsoft.com/office/officeart/2009/3/layout/HorizontalOrganizationChart"/>
    <dgm:cxn modelId="{F057BC4C-DF77-4083-B768-C3420B647DD8}" type="presParOf" srcId="{7443AAF2-069B-47C8-883E-340D5D535C57}" destId="{0EE38036-A838-4CB1-A1C4-B5A81048E8C9}" srcOrd="2" destOrd="0" presId="urn:microsoft.com/office/officeart/2009/3/layout/HorizontalOrganizationChart"/>
    <dgm:cxn modelId="{53EA50BB-1779-41CD-8DAD-9AE713B3A6C1}" type="presParOf" srcId="{7AB35B55-436F-488A-9E42-6A2B82571F39}" destId="{37489A3C-6A82-4338-899F-E0C4055C9E2C}" srcOrd="4" destOrd="0" presId="urn:microsoft.com/office/officeart/2009/3/layout/HorizontalOrganizationChart"/>
    <dgm:cxn modelId="{6028250A-4AE1-4FD3-B574-78D73DB3778B}" type="presParOf" srcId="{7AB35B55-436F-488A-9E42-6A2B82571F39}" destId="{4E2BC478-8F70-4773-B76E-C463B868BD05}" srcOrd="5" destOrd="0" presId="urn:microsoft.com/office/officeart/2009/3/layout/HorizontalOrganizationChart"/>
    <dgm:cxn modelId="{CC43B1F0-E8FF-4AF3-A0C2-C74659B20E1C}" type="presParOf" srcId="{4E2BC478-8F70-4773-B76E-C463B868BD05}" destId="{8D4BA929-044C-4D62-AF36-A9B1ED84EC1B}" srcOrd="0" destOrd="0" presId="urn:microsoft.com/office/officeart/2009/3/layout/HorizontalOrganizationChart"/>
    <dgm:cxn modelId="{E165240B-2F48-43D0-A43B-96BCDB4D82AD}" type="presParOf" srcId="{8D4BA929-044C-4D62-AF36-A9B1ED84EC1B}" destId="{42EB509A-40B0-48FE-89BA-0B158FF00E9F}" srcOrd="0" destOrd="0" presId="urn:microsoft.com/office/officeart/2009/3/layout/HorizontalOrganizationChart"/>
    <dgm:cxn modelId="{EF0423B7-23D5-4262-B7B8-9C377E5B2C91}" type="presParOf" srcId="{8D4BA929-044C-4D62-AF36-A9B1ED84EC1B}" destId="{B210E25F-257E-4FB7-A33A-6B399F7878A7}" srcOrd="1" destOrd="0" presId="urn:microsoft.com/office/officeart/2009/3/layout/HorizontalOrganizationChart"/>
    <dgm:cxn modelId="{718A8FF6-32A5-40E1-9F86-7C9FCC64A012}" type="presParOf" srcId="{4E2BC478-8F70-4773-B76E-C463B868BD05}" destId="{0A31EFA8-72FB-4A36-B91E-E826EF7F3709}" srcOrd="1" destOrd="0" presId="urn:microsoft.com/office/officeart/2009/3/layout/HorizontalOrganizationChart"/>
    <dgm:cxn modelId="{896F430E-F0AA-4485-A692-6049A11CF46F}" type="presParOf" srcId="{4E2BC478-8F70-4773-B76E-C463B868BD05}" destId="{57551575-9B0F-4D10-8CFB-F236B99AEF7B}" srcOrd="2" destOrd="0" presId="urn:microsoft.com/office/officeart/2009/3/layout/HorizontalOrganizationChart"/>
    <dgm:cxn modelId="{94982325-5CAF-465C-9066-CEDE17E37B88}" type="presParOf" srcId="{7AB35B55-436F-488A-9E42-6A2B82571F39}" destId="{F46E3D3B-CC58-4570-AA3D-94AFF8F62EA7}" srcOrd="6" destOrd="0" presId="urn:microsoft.com/office/officeart/2009/3/layout/HorizontalOrganizationChart"/>
    <dgm:cxn modelId="{12F4773D-B4E8-4DED-889D-6D4E759F9A43}" type="presParOf" srcId="{7AB35B55-436F-488A-9E42-6A2B82571F39}" destId="{EBB253DA-2C22-442D-ACAE-B59279FB178A}" srcOrd="7" destOrd="0" presId="urn:microsoft.com/office/officeart/2009/3/layout/HorizontalOrganizationChart"/>
    <dgm:cxn modelId="{641A93B7-E1C3-4D75-BD47-53482955B28B}" type="presParOf" srcId="{EBB253DA-2C22-442D-ACAE-B59279FB178A}" destId="{EA9FEFFC-67F0-4F42-B862-E8B175B72447}" srcOrd="0" destOrd="0" presId="urn:microsoft.com/office/officeart/2009/3/layout/HorizontalOrganizationChart"/>
    <dgm:cxn modelId="{D13E4EA8-9517-4EC6-8950-745B6FE01A03}" type="presParOf" srcId="{EA9FEFFC-67F0-4F42-B862-E8B175B72447}" destId="{1041D99B-1C87-4A4A-B342-5B7744C3B854}" srcOrd="0" destOrd="0" presId="urn:microsoft.com/office/officeart/2009/3/layout/HorizontalOrganizationChart"/>
    <dgm:cxn modelId="{FEB5F377-A45D-4CA9-8697-1C3FB9AAEDF4}" type="presParOf" srcId="{EA9FEFFC-67F0-4F42-B862-E8B175B72447}" destId="{4DE65F25-978B-4166-AF20-FD8073A4174C}" srcOrd="1" destOrd="0" presId="urn:microsoft.com/office/officeart/2009/3/layout/HorizontalOrganizationChart"/>
    <dgm:cxn modelId="{B0C59B36-6F70-4600-B799-3477B36DFE1A}" type="presParOf" srcId="{EBB253DA-2C22-442D-ACAE-B59279FB178A}" destId="{C35C5592-B703-4873-BF33-44C7E9EB0E7F}" srcOrd="1" destOrd="0" presId="urn:microsoft.com/office/officeart/2009/3/layout/HorizontalOrganizationChart"/>
    <dgm:cxn modelId="{98E977C5-6E66-47D0-8A74-36566C2549AB}" type="presParOf" srcId="{EBB253DA-2C22-442D-ACAE-B59279FB178A}" destId="{07A96081-1BB6-44BF-8032-6BEEAD0831B0}" srcOrd="2" destOrd="0" presId="urn:microsoft.com/office/officeart/2009/3/layout/HorizontalOrganizationChart"/>
    <dgm:cxn modelId="{51548B69-E049-45D2-84B5-48F0897F883C}" type="presParOf" srcId="{7AB35B55-436F-488A-9E42-6A2B82571F39}" destId="{D57D6134-4FD1-4061-B4C1-C23FE8A91557}" srcOrd="8" destOrd="0" presId="urn:microsoft.com/office/officeart/2009/3/layout/HorizontalOrganizationChart"/>
    <dgm:cxn modelId="{59223350-954E-49BE-B7A4-313BD4140C80}" type="presParOf" srcId="{7AB35B55-436F-488A-9E42-6A2B82571F39}" destId="{901FAA57-0BE6-4C03-916C-E7D19D84BDE2}" srcOrd="9" destOrd="0" presId="urn:microsoft.com/office/officeart/2009/3/layout/HorizontalOrganizationChart"/>
    <dgm:cxn modelId="{172488B3-A5E6-4D2F-804B-B7912BA2DF89}" type="presParOf" srcId="{901FAA57-0BE6-4C03-916C-E7D19D84BDE2}" destId="{A37FA253-6D97-4C6F-8860-A473464DA367}" srcOrd="0" destOrd="0" presId="urn:microsoft.com/office/officeart/2009/3/layout/HorizontalOrganizationChart"/>
    <dgm:cxn modelId="{61FBC098-34AE-42C4-A3CA-1B77D40B9743}" type="presParOf" srcId="{A37FA253-6D97-4C6F-8860-A473464DA367}" destId="{541F97F4-AE0C-458F-9C98-37D6AC9F00C8}" srcOrd="0" destOrd="0" presId="urn:microsoft.com/office/officeart/2009/3/layout/HorizontalOrganizationChart"/>
    <dgm:cxn modelId="{EBEFF4F7-D5FD-455F-B72F-96CB80FC84E9}" type="presParOf" srcId="{A37FA253-6D97-4C6F-8860-A473464DA367}" destId="{7F4BD992-FE0B-4295-BCE0-7864AA8A8209}" srcOrd="1" destOrd="0" presId="urn:microsoft.com/office/officeart/2009/3/layout/HorizontalOrganizationChart"/>
    <dgm:cxn modelId="{3267C8F8-80B0-41B6-93D4-997379D26739}" type="presParOf" srcId="{901FAA57-0BE6-4C03-916C-E7D19D84BDE2}" destId="{F3B43E32-CBCA-4C39-91FA-05BCFBE7E865}" srcOrd="1" destOrd="0" presId="urn:microsoft.com/office/officeart/2009/3/layout/HorizontalOrganizationChart"/>
    <dgm:cxn modelId="{23051683-AE99-414E-8E04-CF7A073F7421}" type="presParOf" srcId="{901FAA57-0BE6-4C03-916C-E7D19D84BDE2}" destId="{7A68F9F5-F18F-45CF-AFD2-D604E8087D7B}" srcOrd="2" destOrd="0" presId="urn:microsoft.com/office/officeart/2009/3/layout/HorizontalOrganizationChart"/>
    <dgm:cxn modelId="{B0239504-DE0A-4D90-B1E2-3B15DBD9C2E2}" type="presParOf" srcId="{7AB35B55-436F-488A-9E42-6A2B82571F39}" destId="{F63E2E65-F610-47D3-B6EE-0AD631E5A476}" srcOrd="10" destOrd="0" presId="urn:microsoft.com/office/officeart/2009/3/layout/HorizontalOrganizationChart"/>
    <dgm:cxn modelId="{580699FA-8636-4FE3-8966-6B70F07EBD9E}" type="presParOf" srcId="{7AB35B55-436F-488A-9E42-6A2B82571F39}" destId="{7041907B-3440-4AE9-A928-D34C9E2CB205}" srcOrd="11" destOrd="0" presId="urn:microsoft.com/office/officeart/2009/3/layout/HorizontalOrganizationChart"/>
    <dgm:cxn modelId="{2FDED260-488D-4CD8-995B-7782D73C5E5F}" type="presParOf" srcId="{7041907B-3440-4AE9-A928-D34C9E2CB205}" destId="{BBB2C06B-E18C-4508-95C5-52FA846DED3D}" srcOrd="0" destOrd="0" presId="urn:microsoft.com/office/officeart/2009/3/layout/HorizontalOrganizationChart"/>
    <dgm:cxn modelId="{1993F4A7-97EB-4E1E-AF48-5D161C5A04D3}" type="presParOf" srcId="{BBB2C06B-E18C-4508-95C5-52FA846DED3D}" destId="{6D2608D8-B07E-4CD8-A604-A4B0DD61E724}" srcOrd="0" destOrd="0" presId="urn:microsoft.com/office/officeart/2009/3/layout/HorizontalOrganizationChart"/>
    <dgm:cxn modelId="{9D14D69C-055C-4D24-8FE0-726DD34B7767}" type="presParOf" srcId="{BBB2C06B-E18C-4508-95C5-52FA846DED3D}" destId="{AEF4B452-E564-4AC4-A914-02A29682C2C1}" srcOrd="1" destOrd="0" presId="urn:microsoft.com/office/officeart/2009/3/layout/HorizontalOrganizationChart"/>
    <dgm:cxn modelId="{3F2B5C17-C084-44BA-8212-9F4CBC5F4487}" type="presParOf" srcId="{7041907B-3440-4AE9-A928-D34C9E2CB205}" destId="{02DF46A9-3C1E-4627-88A9-2A50B4434893}" srcOrd="1" destOrd="0" presId="urn:microsoft.com/office/officeart/2009/3/layout/HorizontalOrganizationChart"/>
    <dgm:cxn modelId="{5DEA3129-F8D5-4EC4-AD9A-79ACEE99D0F3}" type="presParOf" srcId="{7041907B-3440-4AE9-A928-D34C9E2CB205}" destId="{1924E0DE-7BEB-49BA-B5C2-E28E5890C90C}" srcOrd="2" destOrd="0" presId="urn:microsoft.com/office/officeart/2009/3/layout/HorizontalOrganizationChart"/>
    <dgm:cxn modelId="{0077F13A-2EC5-48E5-A154-DB9DDCE06C94}" type="presParOf" srcId="{1CFD36EB-F3E4-4057-8832-D488DD673E97}" destId="{532BC84D-E99C-417E-9887-D7477F230156}" srcOrd="2" destOrd="0" presId="urn:microsoft.com/office/officeart/2009/3/layout/HorizontalOrganizationChart"/>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23.xml><?xml version="1.0" encoding="utf-8"?>
<dgm:dataModel xmlns:dgm="http://schemas.openxmlformats.org/drawingml/2006/diagram" xmlns:a="http://schemas.openxmlformats.org/drawingml/2006/main">
  <dgm:ptLst>
    <dgm:pt modelId="{56BAE51F-D2F9-40C5-9CC2-55EB427A0ED7}" type="doc">
      <dgm:prSet loTypeId="urn:microsoft.com/office/officeart/2005/8/layout/hierarchy3" loCatId="hierarchy" qsTypeId="urn:microsoft.com/office/officeart/2005/8/quickstyle/3d2" qsCatId="3D" csTypeId="urn:microsoft.com/office/officeart/2005/8/colors/colorful3" csCatId="colorful" phldr="1"/>
      <dgm:spPr/>
      <dgm:t>
        <a:bodyPr/>
        <a:lstStyle/>
        <a:p>
          <a:endParaRPr lang="zh-CN" altLang="en-US"/>
        </a:p>
      </dgm:t>
    </dgm:pt>
    <dgm:pt modelId="{DF664998-A50B-4D66-9FC4-06A4207B24AD}">
      <dgm:prSet phldrT="[文本]" custT="1"/>
      <dgm:spPr/>
      <dgm:t>
        <a:bodyPr/>
        <a:lstStyle/>
        <a:p>
          <a:r>
            <a:rPr lang="zh-CN" sz="2000" b="1" dirty="0"/>
            <a:t>文化体育服务</a:t>
          </a:r>
          <a:endParaRPr lang="zh-CN" altLang="en-US" sz="2000" b="1" dirty="0"/>
        </a:p>
      </dgm:t>
    </dgm:pt>
    <dgm:pt modelId="{6D8DA05F-5FC9-487A-B950-AE44A05290A7}" type="parTrans" cxnId="{17E69649-79D5-4400-B151-94F587C31B1C}">
      <dgm:prSet/>
      <dgm:spPr/>
      <dgm:t>
        <a:bodyPr/>
        <a:lstStyle/>
        <a:p>
          <a:endParaRPr lang="zh-CN" altLang="en-US"/>
        </a:p>
      </dgm:t>
    </dgm:pt>
    <dgm:pt modelId="{47444B7D-6A14-420D-8447-1F7D88DEE235}" type="sibTrans" cxnId="{17E69649-79D5-4400-B151-94F587C31B1C}">
      <dgm:prSet/>
      <dgm:spPr/>
      <dgm:t>
        <a:bodyPr/>
        <a:lstStyle/>
        <a:p>
          <a:endParaRPr lang="zh-CN" altLang="en-US"/>
        </a:p>
      </dgm:t>
    </dgm:pt>
    <dgm:pt modelId="{4C1A0EB8-E9A2-4F4E-B011-2A68FDA11335}">
      <dgm:prSet phldrT="[文本]" custT="1"/>
      <dgm:spPr/>
      <dgm:t>
        <a:bodyPr/>
        <a:lstStyle/>
        <a:p>
          <a:pPr algn="ctr"/>
          <a:r>
            <a:rPr lang="zh-CN" sz="2000" b="1" dirty="0"/>
            <a:t>文化服务</a:t>
          </a:r>
          <a:endParaRPr lang="zh-CN" altLang="en-US" sz="2000" b="1" dirty="0"/>
        </a:p>
      </dgm:t>
    </dgm:pt>
    <dgm:pt modelId="{1742F7D9-2FF2-40BB-88EA-90148502CE45}" type="parTrans" cxnId="{66F8DB3F-EDC5-46D6-96FB-A3F7461761E4}">
      <dgm:prSet/>
      <dgm:spPr/>
      <dgm:t>
        <a:bodyPr/>
        <a:lstStyle/>
        <a:p>
          <a:endParaRPr lang="zh-CN" altLang="en-US"/>
        </a:p>
      </dgm:t>
    </dgm:pt>
    <dgm:pt modelId="{D24B1E16-7B16-4B2C-9663-C5272201CFA6}" type="sibTrans" cxnId="{66F8DB3F-EDC5-46D6-96FB-A3F7461761E4}">
      <dgm:prSet/>
      <dgm:spPr/>
      <dgm:t>
        <a:bodyPr/>
        <a:lstStyle/>
        <a:p>
          <a:endParaRPr lang="zh-CN" altLang="en-US"/>
        </a:p>
      </dgm:t>
    </dgm:pt>
    <dgm:pt modelId="{FC0F6CE6-FF28-48DE-A607-E408D055BEE6}">
      <dgm:prSet phldrT="[文本]" custT="1"/>
      <dgm:spPr/>
      <dgm:t>
        <a:bodyPr/>
        <a:lstStyle/>
        <a:p>
          <a:pPr algn="ctr"/>
          <a:r>
            <a:rPr lang="zh-CN" sz="2000" b="1" dirty="0"/>
            <a:t>体育服务</a:t>
          </a:r>
          <a:endParaRPr lang="zh-CN" altLang="en-US" sz="2000" b="1" dirty="0"/>
        </a:p>
      </dgm:t>
    </dgm:pt>
    <dgm:pt modelId="{42C6677F-62BE-4DA5-B97F-74EEBE948710}" type="parTrans" cxnId="{B6D0317F-7AEB-43BD-A803-363118E8EBCA}">
      <dgm:prSet/>
      <dgm:spPr/>
      <dgm:t>
        <a:bodyPr/>
        <a:lstStyle/>
        <a:p>
          <a:endParaRPr lang="zh-CN" altLang="en-US"/>
        </a:p>
      </dgm:t>
    </dgm:pt>
    <dgm:pt modelId="{B5DB7C38-ED76-409D-A984-F5CDD027BD0B}" type="sibTrans" cxnId="{B6D0317F-7AEB-43BD-A803-363118E8EBCA}">
      <dgm:prSet/>
      <dgm:spPr/>
      <dgm:t>
        <a:bodyPr/>
        <a:lstStyle/>
        <a:p>
          <a:endParaRPr lang="zh-CN" altLang="en-US"/>
        </a:p>
      </dgm:t>
    </dgm:pt>
    <dgm:pt modelId="{2CB1DDBE-D5C7-42A3-8325-4A522B8FAFF0}" type="pres">
      <dgm:prSet presAssocID="{56BAE51F-D2F9-40C5-9CC2-55EB427A0ED7}" presName="diagram" presStyleCnt="0">
        <dgm:presLayoutVars>
          <dgm:chPref val="1"/>
          <dgm:dir/>
          <dgm:animOne val="branch"/>
          <dgm:animLvl val="lvl"/>
          <dgm:resizeHandles/>
        </dgm:presLayoutVars>
      </dgm:prSet>
      <dgm:spPr/>
    </dgm:pt>
    <dgm:pt modelId="{5F2BD369-11A3-45E0-ACDA-C8075451FDF1}" type="pres">
      <dgm:prSet presAssocID="{DF664998-A50B-4D66-9FC4-06A4207B24AD}" presName="root" presStyleCnt="0"/>
      <dgm:spPr/>
    </dgm:pt>
    <dgm:pt modelId="{6B57585F-AF3C-4EC8-B47E-88F6CDA5D91E}" type="pres">
      <dgm:prSet presAssocID="{DF664998-A50B-4D66-9FC4-06A4207B24AD}" presName="rootComposite" presStyleCnt="0"/>
      <dgm:spPr/>
    </dgm:pt>
    <dgm:pt modelId="{79182344-7C44-49BF-9BF2-400CD939D2F0}" type="pres">
      <dgm:prSet presAssocID="{DF664998-A50B-4D66-9FC4-06A4207B24AD}" presName="rootText" presStyleLbl="node1" presStyleIdx="0" presStyleCnt="1" custScaleX="84873"/>
      <dgm:spPr/>
    </dgm:pt>
    <dgm:pt modelId="{F6D04BB0-241B-4661-B15F-6B4573F38E82}" type="pres">
      <dgm:prSet presAssocID="{DF664998-A50B-4D66-9FC4-06A4207B24AD}" presName="rootConnector" presStyleLbl="node1" presStyleIdx="0" presStyleCnt="1"/>
      <dgm:spPr/>
    </dgm:pt>
    <dgm:pt modelId="{7B125ACA-6ED5-4BC1-AE41-FC8EFEE1D37F}" type="pres">
      <dgm:prSet presAssocID="{DF664998-A50B-4D66-9FC4-06A4207B24AD}" presName="childShape" presStyleCnt="0"/>
      <dgm:spPr/>
    </dgm:pt>
    <dgm:pt modelId="{8700741E-A4ED-4AF6-8C50-4BDEA23D9C23}" type="pres">
      <dgm:prSet presAssocID="{1742F7D9-2FF2-40BB-88EA-90148502CE45}" presName="Name13" presStyleLbl="parChTrans1D2" presStyleIdx="0" presStyleCnt="2"/>
      <dgm:spPr/>
    </dgm:pt>
    <dgm:pt modelId="{1AD69652-7EA5-4FDF-ACC1-8A4E2751C166}" type="pres">
      <dgm:prSet presAssocID="{4C1A0EB8-E9A2-4F4E-B011-2A68FDA11335}" presName="childText" presStyleLbl="bgAcc1" presStyleIdx="0" presStyleCnt="2" custScaleX="119536" custScaleY="70025">
        <dgm:presLayoutVars>
          <dgm:bulletEnabled val="1"/>
        </dgm:presLayoutVars>
      </dgm:prSet>
      <dgm:spPr/>
    </dgm:pt>
    <dgm:pt modelId="{253687B8-0458-4BEA-91FC-345D6842C22D}" type="pres">
      <dgm:prSet presAssocID="{42C6677F-62BE-4DA5-B97F-74EEBE948710}" presName="Name13" presStyleLbl="parChTrans1D2" presStyleIdx="1" presStyleCnt="2"/>
      <dgm:spPr/>
    </dgm:pt>
    <dgm:pt modelId="{F4C9B431-F9BD-46B8-95EF-D08264136084}" type="pres">
      <dgm:prSet presAssocID="{FC0F6CE6-FF28-48DE-A607-E408D055BEE6}" presName="childText" presStyleLbl="bgAcc1" presStyleIdx="1" presStyleCnt="2" custScaleX="117719" custScaleY="77379">
        <dgm:presLayoutVars>
          <dgm:bulletEnabled val="1"/>
        </dgm:presLayoutVars>
      </dgm:prSet>
      <dgm:spPr/>
    </dgm:pt>
  </dgm:ptLst>
  <dgm:cxnLst>
    <dgm:cxn modelId="{1AA9A71D-1A69-44C1-955B-E4594026EBD0}" type="presOf" srcId="{1742F7D9-2FF2-40BB-88EA-90148502CE45}" destId="{8700741E-A4ED-4AF6-8C50-4BDEA23D9C23}" srcOrd="0" destOrd="0" presId="urn:microsoft.com/office/officeart/2005/8/layout/hierarchy3"/>
    <dgm:cxn modelId="{4754851F-1E62-4CC6-8860-092DBDF5BA4C}" type="presOf" srcId="{DF664998-A50B-4D66-9FC4-06A4207B24AD}" destId="{79182344-7C44-49BF-9BF2-400CD939D2F0}" srcOrd="0" destOrd="0" presId="urn:microsoft.com/office/officeart/2005/8/layout/hierarchy3"/>
    <dgm:cxn modelId="{66F8DB3F-EDC5-46D6-96FB-A3F7461761E4}" srcId="{DF664998-A50B-4D66-9FC4-06A4207B24AD}" destId="{4C1A0EB8-E9A2-4F4E-B011-2A68FDA11335}" srcOrd="0" destOrd="0" parTransId="{1742F7D9-2FF2-40BB-88EA-90148502CE45}" sibTransId="{D24B1E16-7B16-4B2C-9663-C5272201CFA6}"/>
    <dgm:cxn modelId="{17E69649-79D5-4400-B151-94F587C31B1C}" srcId="{56BAE51F-D2F9-40C5-9CC2-55EB427A0ED7}" destId="{DF664998-A50B-4D66-9FC4-06A4207B24AD}" srcOrd="0" destOrd="0" parTransId="{6D8DA05F-5FC9-487A-B950-AE44A05290A7}" sibTransId="{47444B7D-6A14-420D-8447-1F7D88DEE235}"/>
    <dgm:cxn modelId="{08C99F50-7739-47B1-A998-77CD91C77DB4}" type="presOf" srcId="{FC0F6CE6-FF28-48DE-A607-E408D055BEE6}" destId="{F4C9B431-F9BD-46B8-95EF-D08264136084}" srcOrd="0" destOrd="0" presId="urn:microsoft.com/office/officeart/2005/8/layout/hierarchy3"/>
    <dgm:cxn modelId="{B6D0317F-7AEB-43BD-A803-363118E8EBCA}" srcId="{DF664998-A50B-4D66-9FC4-06A4207B24AD}" destId="{FC0F6CE6-FF28-48DE-A607-E408D055BEE6}" srcOrd="1" destOrd="0" parTransId="{42C6677F-62BE-4DA5-B97F-74EEBE948710}" sibTransId="{B5DB7C38-ED76-409D-A984-F5CDD027BD0B}"/>
    <dgm:cxn modelId="{500D5680-386A-4B24-A034-19DF89E29AE9}" type="presOf" srcId="{DF664998-A50B-4D66-9FC4-06A4207B24AD}" destId="{F6D04BB0-241B-4661-B15F-6B4573F38E82}" srcOrd="1" destOrd="0" presId="urn:microsoft.com/office/officeart/2005/8/layout/hierarchy3"/>
    <dgm:cxn modelId="{557ED08B-739A-49B1-94D2-3D4E8E332A1A}" type="presOf" srcId="{4C1A0EB8-E9A2-4F4E-B011-2A68FDA11335}" destId="{1AD69652-7EA5-4FDF-ACC1-8A4E2751C166}" srcOrd="0" destOrd="0" presId="urn:microsoft.com/office/officeart/2005/8/layout/hierarchy3"/>
    <dgm:cxn modelId="{7E2917C9-B993-4E23-9DA1-D9AB77B35E88}" type="presOf" srcId="{56BAE51F-D2F9-40C5-9CC2-55EB427A0ED7}" destId="{2CB1DDBE-D5C7-42A3-8325-4A522B8FAFF0}" srcOrd="0" destOrd="0" presId="urn:microsoft.com/office/officeart/2005/8/layout/hierarchy3"/>
    <dgm:cxn modelId="{FF644EF8-277E-42EB-8B3D-36CE171E6F55}" type="presOf" srcId="{42C6677F-62BE-4DA5-B97F-74EEBE948710}" destId="{253687B8-0458-4BEA-91FC-345D6842C22D}" srcOrd="0" destOrd="0" presId="urn:microsoft.com/office/officeart/2005/8/layout/hierarchy3"/>
    <dgm:cxn modelId="{67948A54-7903-4294-B577-38AA3CAFE14A}" type="presParOf" srcId="{2CB1DDBE-D5C7-42A3-8325-4A522B8FAFF0}" destId="{5F2BD369-11A3-45E0-ACDA-C8075451FDF1}" srcOrd="0" destOrd="0" presId="urn:microsoft.com/office/officeart/2005/8/layout/hierarchy3"/>
    <dgm:cxn modelId="{33BCB1F6-61BC-4F46-8F66-226EE8AC073A}" type="presParOf" srcId="{5F2BD369-11A3-45E0-ACDA-C8075451FDF1}" destId="{6B57585F-AF3C-4EC8-B47E-88F6CDA5D91E}" srcOrd="0" destOrd="0" presId="urn:microsoft.com/office/officeart/2005/8/layout/hierarchy3"/>
    <dgm:cxn modelId="{AE03AF8C-A2C7-4F63-AB29-AD703207F94B}" type="presParOf" srcId="{6B57585F-AF3C-4EC8-B47E-88F6CDA5D91E}" destId="{79182344-7C44-49BF-9BF2-400CD939D2F0}" srcOrd="0" destOrd="0" presId="urn:microsoft.com/office/officeart/2005/8/layout/hierarchy3"/>
    <dgm:cxn modelId="{D4774A7D-0259-41E4-BAA8-D3ABC651CF5F}" type="presParOf" srcId="{6B57585F-AF3C-4EC8-B47E-88F6CDA5D91E}" destId="{F6D04BB0-241B-4661-B15F-6B4573F38E82}" srcOrd="1" destOrd="0" presId="urn:microsoft.com/office/officeart/2005/8/layout/hierarchy3"/>
    <dgm:cxn modelId="{9FF4E279-44FA-4D96-9041-F8F4BA017E33}" type="presParOf" srcId="{5F2BD369-11A3-45E0-ACDA-C8075451FDF1}" destId="{7B125ACA-6ED5-4BC1-AE41-FC8EFEE1D37F}" srcOrd="1" destOrd="0" presId="urn:microsoft.com/office/officeart/2005/8/layout/hierarchy3"/>
    <dgm:cxn modelId="{884379DE-FC16-4225-8A17-2D8B19C66466}" type="presParOf" srcId="{7B125ACA-6ED5-4BC1-AE41-FC8EFEE1D37F}" destId="{8700741E-A4ED-4AF6-8C50-4BDEA23D9C23}" srcOrd="0" destOrd="0" presId="urn:microsoft.com/office/officeart/2005/8/layout/hierarchy3"/>
    <dgm:cxn modelId="{28AB2534-D42C-4BD2-8507-00A860D73F42}" type="presParOf" srcId="{7B125ACA-6ED5-4BC1-AE41-FC8EFEE1D37F}" destId="{1AD69652-7EA5-4FDF-ACC1-8A4E2751C166}" srcOrd="1" destOrd="0" presId="urn:microsoft.com/office/officeart/2005/8/layout/hierarchy3"/>
    <dgm:cxn modelId="{8D8EB5C0-6F73-4CFC-8CD9-12DD0E699305}" type="presParOf" srcId="{7B125ACA-6ED5-4BC1-AE41-FC8EFEE1D37F}" destId="{253687B8-0458-4BEA-91FC-345D6842C22D}" srcOrd="2" destOrd="0" presId="urn:microsoft.com/office/officeart/2005/8/layout/hierarchy3"/>
    <dgm:cxn modelId="{95007557-613C-4A12-A4B8-BD72FAA68C80}" type="presParOf" srcId="{7B125ACA-6ED5-4BC1-AE41-FC8EFEE1D37F}" destId="{F4C9B431-F9BD-46B8-95EF-D08264136084}" srcOrd="3" destOrd="0" presId="urn:microsoft.com/office/officeart/2005/8/layout/hierarchy3"/>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24.xml><?xml version="1.0" encoding="utf-8"?>
<dgm:dataModel xmlns:dgm="http://schemas.openxmlformats.org/drawingml/2006/diagram" xmlns:a="http://schemas.openxmlformats.org/drawingml/2006/main">
  <dgm:ptLst>
    <dgm:pt modelId="{56BAE51F-D2F9-40C5-9CC2-55EB427A0ED7}" type="doc">
      <dgm:prSet loTypeId="urn:microsoft.com/office/officeart/2005/8/layout/hierarchy3" loCatId="hierarchy" qsTypeId="urn:microsoft.com/office/officeart/2005/8/quickstyle/3d2" qsCatId="3D" csTypeId="urn:microsoft.com/office/officeart/2005/8/colors/colorful3" csCatId="colorful" phldr="1"/>
      <dgm:spPr/>
      <dgm:t>
        <a:bodyPr/>
        <a:lstStyle/>
        <a:p>
          <a:endParaRPr lang="zh-CN" altLang="en-US"/>
        </a:p>
      </dgm:t>
    </dgm:pt>
    <dgm:pt modelId="{DF664998-A50B-4D66-9FC4-06A4207B24AD}">
      <dgm:prSet phldrT="[文本]" custT="1"/>
      <dgm:spPr/>
      <dgm:t>
        <a:bodyPr/>
        <a:lstStyle/>
        <a:p>
          <a:r>
            <a:rPr lang="zh-CN" sz="2000" b="1" dirty="0"/>
            <a:t>教育医疗服务</a:t>
          </a:r>
          <a:endParaRPr lang="zh-CN" altLang="en-US" sz="2000" b="1" dirty="0"/>
        </a:p>
      </dgm:t>
    </dgm:pt>
    <dgm:pt modelId="{6D8DA05F-5FC9-487A-B950-AE44A05290A7}" type="parTrans" cxnId="{17E69649-79D5-4400-B151-94F587C31B1C}">
      <dgm:prSet/>
      <dgm:spPr/>
      <dgm:t>
        <a:bodyPr/>
        <a:lstStyle/>
        <a:p>
          <a:endParaRPr lang="zh-CN" altLang="en-US"/>
        </a:p>
      </dgm:t>
    </dgm:pt>
    <dgm:pt modelId="{47444B7D-6A14-420D-8447-1F7D88DEE235}" type="sibTrans" cxnId="{17E69649-79D5-4400-B151-94F587C31B1C}">
      <dgm:prSet/>
      <dgm:spPr/>
      <dgm:t>
        <a:bodyPr/>
        <a:lstStyle/>
        <a:p>
          <a:endParaRPr lang="zh-CN" altLang="en-US"/>
        </a:p>
      </dgm:t>
    </dgm:pt>
    <dgm:pt modelId="{4C1A0EB8-E9A2-4F4E-B011-2A68FDA11335}">
      <dgm:prSet phldrT="[文本]" custT="1"/>
      <dgm:spPr/>
      <dgm:t>
        <a:bodyPr/>
        <a:lstStyle/>
        <a:p>
          <a:pPr algn="ctr"/>
          <a:r>
            <a:rPr lang="zh-CN" sz="2000" b="1" dirty="0"/>
            <a:t>教育服务</a:t>
          </a:r>
          <a:endParaRPr lang="zh-CN" altLang="en-US" sz="2000" b="1" dirty="0"/>
        </a:p>
      </dgm:t>
    </dgm:pt>
    <dgm:pt modelId="{1742F7D9-2FF2-40BB-88EA-90148502CE45}" type="parTrans" cxnId="{66F8DB3F-EDC5-46D6-96FB-A3F7461761E4}">
      <dgm:prSet/>
      <dgm:spPr/>
      <dgm:t>
        <a:bodyPr/>
        <a:lstStyle/>
        <a:p>
          <a:endParaRPr lang="zh-CN" altLang="en-US"/>
        </a:p>
      </dgm:t>
    </dgm:pt>
    <dgm:pt modelId="{D24B1E16-7B16-4B2C-9663-C5272201CFA6}" type="sibTrans" cxnId="{66F8DB3F-EDC5-46D6-96FB-A3F7461761E4}">
      <dgm:prSet/>
      <dgm:spPr/>
      <dgm:t>
        <a:bodyPr/>
        <a:lstStyle/>
        <a:p>
          <a:endParaRPr lang="zh-CN" altLang="en-US"/>
        </a:p>
      </dgm:t>
    </dgm:pt>
    <dgm:pt modelId="{FC0F6CE6-FF28-48DE-A607-E408D055BEE6}">
      <dgm:prSet phldrT="[文本]" custT="1"/>
      <dgm:spPr/>
      <dgm:t>
        <a:bodyPr/>
        <a:lstStyle/>
        <a:p>
          <a:pPr algn="ctr"/>
          <a:r>
            <a:rPr lang="zh-CN" sz="2000" b="1" dirty="0"/>
            <a:t>医疗服务</a:t>
          </a:r>
          <a:endParaRPr lang="zh-CN" altLang="en-US" sz="2000" b="1" dirty="0"/>
        </a:p>
      </dgm:t>
    </dgm:pt>
    <dgm:pt modelId="{42C6677F-62BE-4DA5-B97F-74EEBE948710}" type="parTrans" cxnId="{B6D0317F-7AEB-43BD-A803-363118E8EBCA}">
      <dgm:prSet/>
      <dgm:spPr/>
      <dgm:t>
        <a:bodyPr/>
        <a:lstStyle/>
        <a:p>
          <a:endParaRPr lang="zh-CN" altLang="en-US"/>
        </a:p>
      </dgm:t>
    </dgm:pt>
    <dgm:pt modelId="{B5DB7C38-ED76-409D-A984-F5CDD027BD0B}" type="sibTrans" cxnId="{B6D0317F-7AEB-43BD-A803-363118E8EBCA}">
      <dgm:prSet/>
      <dgm:spPr/>
      <dgm:t>
        <a:bodyPr/>
        <a:lstStyle/>
        <a:p>
          <a:endParaRPr lang="zh-CN" altLang="en-US"/>
        </a:p>
      </dgm:t>
    </dgm:pt>
    <dgm:pt modelId="{2CB1DDBE-D5C7-42A3-8325-4A522B8FAFF0}" type="pres">
      <dgm:prSet presAssocID="{56BAE51F-D2F9-40C5-9CC2-55EB427A0ED7}" presName="diagram" presStyleCnt="0">
        <dgm:presLayoutVars>
          <dgm:chPref val="1"/>
          <dgm:dir/>
          <dgm:animOne val="branch"/>
          <dgm:animLvl val="lvl"/>
          <dgm:resizeHandles/>
        </dgm:presLayoutVars>
      </dgm:prSet>
      <dgm:spPr/>
    </dgm:pt>
    <dgm:pt modelId="{5F2BD369-11A3-45E0-ACDA-C8075451FDF1}" type="pres">
      <dgm:prSet presAssocID="{DF664998-A50B-4D66-9FC4-06A4207B24AD}" presName="root" presStyleCnt="0"/>
      <dgm:spPr/>
    </dgm:pt>
    <dgm:pt modelId="{6B57585F-AF3C-4EC8-B47E-88F6CDA5D91E}" type="pres">
      <dgm:prSet presAssocID="{DF664998-A50B-4D66-9FC4-06A4207B24AD}" presName="rootComposite" presStyleCnt="0"/>
      <dgm:spPr/>
    </dgm:pt>
    <dgm:pt modelId="{79182344-7C44-49BF-9BF2-400CD939D2F0}" type="pres">
      <dgm:prSet presAssocID="{DF664998-A50B-4D66-9FC4-06A4207B24AD}" presName="rootText" presStyleLbl="node1" presStyleIdx="0" presStyleCnt="1" custScaleX="84873"/>
      <dgm:spPr/>
    </dgm:pt>
    <dgm:pt modelId="{F6D04BB0-241B-4661-B15F-6B4573F38E82}" type="pres">
      <dgm:prSet presAssocID="{DF664998-A50B-4D66-9FC4-06A4207B24AD}" presName="rootConnector" presStyleLbl="node1" presStyleIdx="0" presStyleCnt="1"/>
      <dgm:spPr/>
    </dgm:pt>
    <dgm:pt modelId="{7B125ACA-6ED5-4BC1-AE41-FC8EFEE1D37F}" type="pres">
      <dgm:prSet presAssocID="{DF664998-A50B-4D66-9FC4-06A4207B24AD}" presName="childShape" presStyleCnt="0"/>
      <dgm:spPr/>
    </dgm:pt>
    <dgm:pt modelId="{8700741E-A4ED-4AF6-8C50-4BDEA23D9C23}" type="pres">
      <dgm:prSet presAssocID="{1742F7D9-2FF2-40BB-88EA-90148502CE45}" presName="Name13" presStyleLbl="parChTrans1D2" presStyleIdx="0" presStyleCnt="2"/>
      <dgm:spPr/>
    </dgm:pt>
    <dgm:pt modelId="{1AD69652-7EA5-4FDF-ACC1-8A4E2751C166}" type="pres">
      <dgm:prSet presAssocID="{4C1A0EB8-E9A2-4F4E-B011-2A68FDA11335}" presName="childText" presStyleLbl="bgAcc1" presStyleIdx="0" presStyleCnt="2" custScaleX="119536" custScaleY="70025">
        <dgm:presLayoutVars>
          <dgm:bulletEnabled val="1"/>
        </dgm:presLayoutVars>
      </dgm:prSet>
      <dgm:spPr/>
    </dgm:pt>
    <dgm:pt modelId="{253687B8-0458-4BEA-91FC-345D6842C22D}" type="pres">
      <dgm:prSet presAssocID="{42C6677F-62BE-4DA5-B97F-74EEBE948710}" presName="Name13" presStyleLbl="parChTrans1D2" presStyleIdx="1" presStyleCnt="2"/>
      <dgm:spPr/>
    </dgm:pt>
    <dgm:pt modelId="{F4C9B431-F9BD-46B8-95EF-D08264136084}" type="pres">
      <dgm:prSet presAssocID="{FC0F6CE6-FF28-48DE-A607-E408D055BEE6}" presName="childText" presStyleLbl="bgAcc1" presStyleIdx="1" presStyleCnt="2" custScaleX="117719" custScaleY="77379">
        <dgm:presLayoutVars>
          <dgm:bulletEnabled val="1"/>
        </dgm:presLayoutVars>
      </dgm:prSet>
      <dgm:spPr/>
    </dgm:pt>
  </dgm:ptLst>
  <dgm:cxnLst>
    <dgm:cxn modelId="{66F8DB3F-EDC5-46D6-96FB-A3F7461761E4}" srcId="{DF664998-A50B-4D66-9FC4-06A4207B24AD}" destId="{4C1A0EB8-E9A2-4F4E-B011-2A68FDA11335}" srcOrd="0" destOrd="0" parTransId="{1742F7D9-2FF2-40BB-88EA-90148502CE45}" sibTransId="{D24B1E16-7B16-4B2C-9663-C5272201CFA6}"/>
    <dgm:cxn modelId="{AF2BCB5F-8479-4047-9FE7-5629C4071AA6}" type="presOf" srcId="{56BAE51F-D2F9-40C5-9CC2-55EB427A0ED7}" destId="{2CB1DDBE-D5C7-42A3-8325-4A522B8FAFF0}" srcOrd="0" destOrd="0" presId="urn:microsoft.com/office/officeart/2005/8/layout/hierarchy3"/>
    <dgm:cxn modelId="{1707D466-9E2B-4BCB-9CD6-3BCC3A9EEB8D}" type="presOf" srcId="{4C1A0EB8-E9A2-4F4E-B011-2A68FDA11335}" destId="{1AD69652-7EA5-4FDF-ACC1-8A4E2751C166}" srcOrd="0" destOrd="0" presId="urn:microsoft.com/office/officeart/2005/8/layout/hierarchy3"/>
    <dgm:cxn modelId="{17E69649-79D5-4400-B151-94F587C31B1C}" srcId="{56BAE51F-D2F9-40C5-9CC2-55EB427A0ED7}" destId="{DF664998-A50B-4D66-9FC4-06A4207B24AD}" srcOrd="0" destOrd="0" parTransId="{6D8DA05F-5FC9-487A-B950-AE44A05290A7}" sibTransId="{47444B7D-6A14-420D-8447-1F7D88DEE235}"/>
    <dgm:cxn modelId="{D533566A-5035-44A8-AE7A-57D90569590D}" type="presOf" srcId="{42C6677F-62BE-4DA5-B97F-74EEBE948710}" destId="{253687B8-0458-4BEA-91FC-345D6842C22D}" srcOrd="0" destOrd="0" presId="urn:microsoft.com/office/officeart/2005/8/layout/hierarchy3"/>
    <dgm:cxn modelId="{9C497577-14EA-47CD-AC00-2A7A1C71A5A3}" type="presOf" srcId="{DF664998-A50B-4D66-9FC4-06A4207B24AD}" destId="{79182344-7C44-49BF-9BF2-400CD939D2F0}" srcOrd="0" destOrd="0" presId="urn:microsoft.com/office/officeart/2005/8/layout/hierarchy3"/>
    <dgm:cxn modelId="{DEDA857E-35BA-4A20-8662-32343634D545}" type="presOf" srcId="{FC0F6CE6-FF28-48DE-A607-E408D055BEE6}" destId="{F4C9B431-F9BD-46B8-95EF-D08264136084}" srcOrd="0" destOrd="0" presId="urn:microsoft.com/office/officeart/2005/8/layout/hierarchy3"/>
    <dgm:cxn modelId="{B6D0317F-7AEB-43BD-A803-363118E8EBCA}" srcId="{DF664998-A50B-4D66-9FC4-06A4207B24AD}" destId="{FC0F6CE6-FF28-48DE-A607-E408D055BEE6}" srcOrd="1" destOrd="0" parTransId="{42C6677F-62BE-4DA5-B97F-74EEBE948710}" sibTransId="{B5DB7C38-ED76-409D-A984-F5CDD027BD0B}"/>
    <dgm:cxn modelId="{DD33D0FC-EDFC-4C27-B405-8165FD4B9354}" type="presOf" srcId="{1742F7D9-2FF2-40BB-88EA-90148502CE45}" destId="{8700741E-A4ED-4AF6-8C50-4BDEA23D9C23}" srcOrd="0" destOrd="0" presId="urn:microsoft.com/office/officeart/2005/8/layout/hierarchy3"/>
    <dgm:cxn modelId="{F1B208FD-286C-461D-9416-8619612C1094}" type="presOf" srcId="{DF664998-A50B-4D66-9FC4-06A4207B24AD}" destId="{F6D04BB0-241B-4661-B15F-6B4573F38E82}" srcOrd="1" destOrd="0" presId="urn:microsoft.com/office/officeart/2005/8/layout/hierarchy3"/>
    <dgm:cxn modelId="{4BDD0BAF-B6A7-4664-B237-0664C6C2386B}" type="presParOf" srcId="{2CB1DDBE-D5C7-42A3-8325-4A522B8FAFF0}" destId="{5F2BD369-11A3-45E0-ACDA-C8075451FDF1}" srcOrd="0" destOrd="0" presId="urn:microsoft.com/office/officeart/2005/8/layout/hierarchy3"/>
    <dgm:cxn modelId="{CC57D047-B11B-4214-8DA1-A2AD5C535381}" type="presParOf" srcId="{5F2BD369-11A3-45E0-ACDA-C8075451FDF1}" destId="{6B57585F-AF3C-4EC8-B47E-88F6CDA5D91E}" srcOrd="0" destOrd="0" presId="urn:microsoft.com/office/officeart/2005/8/layout/hierarchy3"/>
    <dgm:cxn modelId="{3533ACB0-592E-4C96-B483-A78131402494}" type="presParOf" srcId="{6B57585F-AF3C-4EC8-B47E-88F6CDA5D91E}" destId="{79182344-7C44-49BF-9BF2-400CD939D2F0}" srcOrd="0" destOrd="0" presId="urn:microsoft.com/office/officeart/2005/8/layout/hierarchy3"/>
    <dgm:cxn modelId="{DCBE8509-0E7F-4580-AA66-7DC8183C7D3A}" type="presParOf" srcId="{6B57585F-AF3C-4EC8-B47E-88F6CDA5D91E}" destId="{F6D04BB0-241B-4661-B15F-6B4573F38E82}" srcOrd="1" destOrd="0" presId="urn:microsoft.com/office/officeart/2005/8/layout/hierarchy3"/>
    <dgm:cxn modelId="{503584E2-5A19-464B-AB7B-7EC0D4EB4184}" type="presParOf" srcId="{5F2BD369-11A3-45E0-ACDA-C8075451FDF1}" destId="{7B125ACA-6ED5-4BC1-AE41-FC8EFEE1D37F}" srcOrd="1" destOrd="0" presId="urn:microsoft.com/office/officeart/2005/8/layout/hierarchy3"/>
    <dgm:cxn modelId="{813523E4-3AEF-421F-A39E-C933A543F807}" type="presParOf" srcId="{7B125ACA-6ED5-4BC1-AE41-FC8EFEE1D37F}" destId="{8700741E-A4ED-4AF6-8C50-4BDEA23D9C23}" srcOrd="0" destOrd="0" presId="urn:microsoft.com/office/officeart/2005/8/layout/hierarchy3"/>
    <dgm:cxn modelId="{C42F7BE2-C381-4E80-B09B-957FC2EE9125}" type="presParOf" srcId="{7B125ACA-6ED5-4BC1-AE41-FC8EFEE1D37F}" destId="{1AD69652-7EA5-4FDF-ACC1-8A4E2751C166}" srcOrd="1" destOrd="0" presId="urn:microsoft.com/office/officeart/2005/8/layout/hierarchy3"/>
    <dgm:cxn modelId="{C316C2F3-971A-4AEA-A726-FBFE5073C18E}" type="presParOf" srcId="{7B125ACA-6ED5-4BC1-AE41-FC8EFEE1D37F}" destId="{253687B8-0458-4BEA-91FC-345D6842C22D}" srcOrd="2" destOrd="0" presId="urn:microsoft.com/office/officeart/2005/8/layout/hierarchy3"/>
    <dgm:cxn modelId="{4E0C73E6-631C-4D16-9EE5-74C5993452CE}" type="presParOf" srcId="{7B125ACA-6ED5-4BC1-AE41-FC8EFEE1D37F}" destId="{F4C9B431-F9BD-46B8-95EF-D08264136084}" srcOrd="3" destOrd="0" presId="urn:microsoft.com/office/officeart/2005/8/layout/hierarchy3"/>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25.xml><?xml version="1.0" encoding="utf-8"?>
<dgm:dataModel xmlns:dgm="http://schemas.openxmlformats.org/drawingml/2006/diagram" xmlns:a="http://schemas.openxmlformats.org/drawingml/2006/main">
  <dgm:ptLst>
    <dgm:pt modelId="{56BAE51F-D2F9-40C5-9CC2-55EB427A0ED7}" type="doc">
      <dgm:prSet loTypeId="urn:microsoft.com/office/officeart/2005/8/layout/hierarchy3" loCatId="hierarchy" qsTypeId="urn:microsoft.com/office/officeart/2005/8/quickstyle/3d2" qsCatId="3D" csTypeId="urn:microsoft.com/office/officeart/2005/8/colors/colorful3" csCatId="colorful" phldr="1"/>
      <dgm:spPr/>
      <dgm:t>
        <a:bodyPr/>
        <a:lstStyle/>
        <a:p>
          <a:endParaRPr lang="zh-CN" altLang="en-US"/>
        </a:p>
      </dgm:t>
    </dgm:pt>
    <dgm:pt modelId="{DF664998-A50B-4D66-9FC4-06A4207B24AD}">
      <dgm:prSet phldrT="[文本]" custT="1"/>
      <dgm:spPr/>
      <dgm:t>
        <a:bodyPr/>
        <a:lstStyle/>
        <a:p>
          <a:r>
            <a:rPr lang="zh-CN" sz="2000" b="1" dirty="0"/>
            <a:t>旅游娱乐服务</a:t>
          </a:r>
          <a:endParaRPr lang="zh-CN" altLang="en-US" sz="2000" b="1" dirty="0"/>
        </a:p>
      </dgm:t>
    </dgm:pt>
    <dgm:pt modelId="{6D8DA05F-5FC9-487A-B950-AE44A05290A7}" type="parTrans" cxnId="{17E69649-79D5-4400-B151-94F587C31B1C}">
      <dgm:prSet/>
      <dgm:spPr/>
      <dgm:t>
        <a:bodyPr/>
        <a:lstStyle/>
        <a:p>
          <a:endParaRPr lang="zh-CN" altLang="en-US"/>
        </a:p>
      </dgm:t>
    </dgm:pt>
    <dgm:pt modelId="{47444B7D-6A14-420D-8447-1F7D88DEE235}" type="sibTrans" cxnId="{17E69649-79D5-4400-B151-94F587C31B1C}">
      <dgm:prSet/>
      <dgm:spPr/>
      <dgm:t>
        <a:bodyPr/>
        <a:lstStyle/>
        <a:p>
          <a:endParaRPr lang="zh-CN" altLang="en-US"/>
        </a:p>
      </dgm:t>
    </dgm:pt>
    <dgm:pt modelId="{4C1A0EB8-E9A2-4F4E-B011-2A68FDA11335}">
      <dgm:prSet phldrT="[文本]" custT="1"/>
      <dgm:spPr/>
      <dgm:t>
        <a:bodyPr/>
        <a:lstStyle/>
        <a:p>
          <a:pPr algn="ctr"/>
          <a:r>
            <a:rPr lang="zh-CN" sz="2000" b="1" dirty="0"/>
            <a:t>旅游服务</a:t>
          </a:r>
          <a:endParaRPr lang="zh-CN" altLang="en-US" sz="2000" b="1" dirty="0"/>
        </a:p>
      </dgm:t>
    </dgm:pt>
    <dgm:pt modelId="{1742F7D9-2FF2-40BB-88EA-90148502CE45}" type="parTrans" cxnId="{66F8DB3F-EDC5-46D6-96FB-A3F7461761E4}">
      <dgm:prSet/>
      <dgm:spPr/>
      <dgm:t>
        <a:bodyPr/>
        <a:lstStyle/>
        <a:p>
          <a:endParaRPr lang="zh-CN" altLang="en-US"/>
        </a:p>
      </dgm:t>
    </dgm:pt>
    <dgm:pt modelId="{D24B1E16-7B16-4B2C-9663-C5272201CFA6}" type="sibTrans" cxnId="{66F8DB3F-EDC5-46D6-96FB-A3F7461761E4}">
      <dgm:prSet/>
      <dgm:spPr/>
      <dgm:t>
        <a:bodyPr/>
        <a:lstStyle/>
        <a:p>
          <a:endParaRPr lang="zh-CN" altLang="en-US"/>
        </a:p>
      </dgm:t>
    </dgm:pt>
    <dgm:pt modelId="{FC0F6CE6-FF28-48DE-A607-E408D055BEE6}">
      <dgm:prSet phldrT="[文本]" custT="1"/>
      <dgm:spPr/>
      <dgm:t>
        <a:bodyPr/>
        <a:lstStyle/>
        <a:p>
          <a:pPr algn="ctr"/>
          <a:r>
            <a:rPr lang="zh-CN" sz="2000" b="1" dirty="0"/>
            <a:t>娱乐服务</a:t>
          </a:r>
          <a:endParaRPr lang="zh-CN" altLang="en-US" sz="2000" b="1" dirty="0"/>
        </a:p>
      </dgm:t>
    </dgm:pt>
    <dgm:pt modelId="{42C6677F-62BE-4DA5-B97F-74EEBE948710}" type="parTrans" cxnId="{B6D0317F-7AEB-43BD-A803-363118E8EBCA}">
      <dgm:prSet/>
      <dgm:spPr/>
      <dgm:t>
        <a:bodyPr/>
        <a:lstStyle/>
        <a:p>
          <a:endParaRPr lang="zh-CN" altLang="en-US"/>
        </a:p>
      </dgm:t>
    </dgm:pt>
    <dgm:pt modelId="{B5DB7C38-ED76-409D-A984-F5CDD027BD0B}" type="sibTrans" cxnId="{B6D0317F-7AEB-43BD-A803-363118E8EBCA}">
      <dgm:prSet/>
      <dgm:spPr/>
      <dgm:t>
        <a:bodyPr/>
        <a:lstStyle/>
        <a:p>
          <a:endParaRPr lang="zh-CN" altLang="en-US"/>
        </a:p>
      </dgm:t>
    </dgm:pt>
    <dgm:pt modelId="{2CB1DDBE-D5C7-42A3-8325-4A522B8FAFF0}" type="pres">
      <dgm:prSet presAssocID="{56BAE51F-D2F9-40C5-9CC2-55EB427A0ED7}" presName="diagram" presStyleCnt="0">
        <dgm:presLayoutVars>
          <dgm:chPref val="1"/>
          <dgm:dir/>
          <dgm:animOne val="branch"/>
          <dgm:animLvl val="lvl"/>
          <dgm:resizeHandles/>
        </dgm:presLayoutVars>
      </dgm:prSet>
      <dgm:spPr/>
    </dgm:pt>
    <dgm:pt modelId="{5F2BD369-11A3-45E0-ACDA-C8075451FDF1}" type="pres">
      <dgm:prSet presAssocID="{DF664998-A50B-4D66-9FC4-06A4207B24AD}" presName="root" presStyleCnt="0"/>
      <dgm:spPr/>
    </dgm:pt>
    <dgm:pt modelId="{6B57585F-AF3C-4EC8-B47E-88F6CDA5D91E}" type="pres">
      <dgm:prSet presAssocID="{DF664998-A50B-4D66-9FC4-06A4207B24AD}" presName="rootComposite" presStyleCnt="0"/>
      <dgm:spPr/>
    </dgm:pt>
    <dgm:pt modelId="{79182344-7C44-49BF-9BF2-400CD939D2F0}" type="pres">
      <dgm:prSet presAssocID="{DF664998-A50B-4D66-9FC4-06A4207B24AD}" presName="rootText" presStyleLbl="node1" presStyleIdx="0" presStyleCnt="1" custScaleX="84873"/>
      <dgm:spPr/>
    </dgm:pt>
    <dgm:pt modelId="{F6D04BB0-241B-4661-B15F-6B4573F38E82}" type="pres">
      <dgm:prSet presAssocID="{DF664998-A50B-4D66-9FC4-06A4207B24AD}" presName="rootConnector" presStyleLbl="node1" presStyleIdx="0" presStyleCnt="1"/>
      <dgm:spPr/>
    </dgm:pt>
    <dgm:pt modelId="{7B125ACA-6ED5-4BC1-AE41-FC8EFEE1D37F}" type="pres">
      <dgm:prSet presAssocID="{DF664998-A50B-4D66-9FC4-06A4207B24AD}" presName="childShape" presStyleCnt="0"/>
      <dgm:spPr/>
    </dgm:pt>
    <dgm:pt modelId="{8700741E-A4ED-4AF6-8C50-4BDEA23D9C23}" type="pres">
      <dgm:prSet presAssocID="{1742F7D9-2FF2-40BB-88EA-90148502CE45}" presName="Name13" presStyleLbl="parChTrans1D2" presStyleIdx="0" presStyleCnt="2"/>
      <dgm:spPr/>
    </dgm:pt>
    <dgm:pt modelId="{1AD69652-7EA5-4FDF-ACC1-8A4E2751C166}" type="pres">
      <dgm:prSet presAssocID="{4C1A0EB8-E9A2-4F4E-B011-2A68FDA11335}" presName="childText" presStyleLbl="bgAcc1" presStyleIdx="0" presStyleCnt="2" custScaleX="119536" custScaleY="70025">
        <dgm:presLayoutVars>
          <dgm:bulletEnabled val="1"/>
        </dgm:presLayoutVars>
      </dgm:prSet>
      <dgm:spPr/>
    </dgm:pt>
    <dgm:pt modelId="{253687B8-0458-4BEA-91FC-345D6842C22D}" type="pres">
      <dgm:prSet presAssocID="{42C6677F-62BE-4DA5-B97F-74EEBE948710}" presName="Name13" presStyleLbl="parChTrans1D2" presStyleIdx="1" presStyleCnt="2"/>
      <dgm:spPr/>
    </dgm:pt>
    <dgm:pt modelId="{F4C9B431-F9BD-46B8-95EF-D08264136084}" type="pres">
      <dgm:prSet presAssocID="{FC0F6CE6-FF28-48DE-A607-E408D055BEE6}" presName="childText" presStyleLbl="bgAcc1" presStyleIdx="1" presStyleCnt="2" custScaleX="117719" custScaleY="77379">
        <dgm:presLayoutVars>
          <dgm:bulletEnabled val="1"/>
        </dgm:presLayoutVars>
      </dgm:prSet>
      <dgm:spPr/>
    </dgm:pt>
  </dgm:ptLst>
  <dgm:cxnLst>
    <dgm:cxn modelId="{C99FCD04-649E-4859-828A-E04A87FD7C2F}" type="presOf" srcId="{DF664998-A50B-4D66-9FC4-06A4207B24AD}" destId="{79182344-7C44-49BF-9BF2-400CD939D2F0}" srcOrd="0" destOrd="0" presId="urn:microsoft.com/office/officeart/2005/8/layout/hierarchy3"/>
    <dgm:cxn modelId="{D564950E-99B0-458B-B2E8-E9CAFF32C64A}" type="presOf" srcId="{4C1A0EB8-E9A2-4F4E-B011-2A68FDA11335}" destId="{1AD69652-7EA5-4FDF-ACC1-8A4E2751C166}" srcOrd="0" destOrd="0" presId="urn:microsoft.com/office/officeart/2005/8/layout/hierarchy3"/>
    <dgm:cxn modelId="{788CD838-B377-4D22-96A0-B3157266902C}" type="presOf" srcId="{42C6677F-62BE-4DA5-B97F-74EEBE948710}" destId="{253687B8-0458-4BEA-91FC-345D6842C22D}" srcOrd="0" destOrd="0" presId="urn:microsoft.com/office/officeart/2005/8/layout/hierarchy3"/>
    <dgm:cxn modelId="{66F8DB3F-EDC5-46D6-96FB-A3F7461761E4}" srcId="{DF664998-A50B-4D66-9FC4-06A4207B24AD}" destId="{4C1A0EB8-E9A2-4F4E-B011-2A68FDA11335}" srcOrd="0" destOrd="0" parTransId="{1742F7D9-2FF2-40BB-88EA-90148502CE45}" sibTransId="{D24B1E16-7B16-4B2C-9663-C5272201CFA6}"/>
    <dgm:cxn modelId="{863B725D-5367-4EFA-90E9-D4BF2B7635CE}" type="presOf" srcId="{DF664998-A50B-4D66-9FC4-06A4207B24AD}" destId="{F6D04BB0-241B-4661-B15F-6B4573F38E82}" srcOrd="1" destOrd="0" presId="urn:microsoft.com/office/officeart/2005/8/layout/hierarchy3"/>
    <dgm:cxn modelId="{DF808968-B7FA-49B8-A894-7269984AF499}" type="presOf" srcId="{1742F7D9-2FF2-40BB-88EA-90148502CE45}" destId="{8700741E-A4ED-4AF6-8C50-4BDEA23D9C23}" srcOrd="0" destOrd="0" presId="urn:microsoft.com/office/officeart/2005/8/layout/hierarchy3"/>
    <dgm:cxn modelId="{17E69649-79D5-4400-B151-94F587C31B1C}" srcId="{56BAE51F-D2F9-40C5-9CC2-55EB427A0ED7}" destId="{DF664998-A50B-4D66-9FC4-06A4207B24AD}" srcOrd="0" destOrd="0" parTransId="{6D8DA05F-5FC9-487A-B950-AE44A05290A7}" sibTransId="{47444B7D-6A14-420D-8447-1F7D88DEE235}"/>
    <dgm:cxn modelId="{B6D0317F-7AEB-43BD-A803-363118E8EBCA}" srcId="{DF664998-A50B-4D66-9FC4-06A4207B24AD}" destId="{FC0F6CE6-FF28-48DE-A607-E408D055BEE6}" srcOrd="1" destOrd="0" parTransId="{42C6677F-62BE-4DA5-B97F-74EEBE948710}" sibTransId="{B5DB7C38-ED76-409D-A984-F5CDD027BD0B}"/>
    <dgm:cxn modelId="{3F6941D6-3283-4DEE-8154-FA526B2CDC70}" type="presOf" srcId="{FC0F6CE6-FF28-48DE-A607-E408D055BEE6}" destId="{F4C9B431-F9BD-46B8-95EF-D08264136084}" srcOrd="0" destOrd="0" presId="urn:microsoft.com/office/officeart/2005/8/layout/hierarchy3"/>
    <dgm:cxn modelId="{B4AA54DC-1B5D-44BC-8289-5DECB42E56FE}" type="presOf" srcId="{56BAE51F-D2F9-40C5-9CC2-55EB427A0ED7}" destId="{2CB1DDBE-D5C7-42A3-8325-4A522B8FAFF0}" srcOrd="0" destOrd="0" presId="urn:microsoft.com/office/officeart/2005/8/layout/hierarchy3"/>
    <dgm:cxn modelId="{83E9DA8D-A5B8-4759-821C-1A49F2D4C325}" type="presParOf" srcId="{2CB1DDBE-D5C7-42A3-8325-4A522B8FAFF0}" destId="{5F2BD369-11A3-45E0-ACDA-C8075451FDF1}" srcOrd="0" destOrd="0" presId="urn:microsoft.com/office/officeart/2005/8/layout/hierarchy3"/>
    <dgm:cxn modelId="{C0262336-26D8-474A-BAA0-ED0C382AA2BB}" type="presParOf" srcId="{5F2BD369-11A3-45E0-ACDA-C8075451FDF1}" destId="{6B57585F-AF3C-4EC8-B47E-88F6CDA5D91E}" srcOrd="0" destOrd="0" presId="urn:microsoft.com/office/officeart/2005/8/layout/hierarchy3"/>
    <dgm:cxn modelId="{DE059A3B-8AA7-4EA4-87F8-C7D45031AED2}" type="presParOf" srcId="{6B57585F-AF3C-4EC8-B47E-88F6CDA5D91E}" destId="{79182344-7C44-49BF-9BF2-400CD939D2F0}" srcOrd="0" destOrd="0" presId="urn:microsoft.com/office/officeart/2005/8/layout/hierarchy3"/>
    <dgm:cxn modelId="{B9616E83-67D8-451B-85BC-C62B69C4BC9E}" type="presParOf" srcId="{6B57585F-AF3C-4EC8-B47E-88F6CDA5D91E}" destId="{F6D04BB0-241B-4661-B15F-6B4573F38E82}" srcOrd="1" destOrd="0" presId="urn:microsoft.com/office/officeart/2005/8/layout/hierarchy3"/>
    <dgm:cxn modelId="{A8BCD968-19CE-432D-B92D-9B5B55E8B8E0}" type="presParOf" srcId="{5F2BD369-11A3-45E0-ACDA-C8075451FDF1}" destId="{7B125ACA-6ED5-4BC1-AE41-FC8EFEE1D37F}" srcOrd="1" destOrd="0" presId="urn:microsoft.com/office/officeart/2005/8/layout/hierarchy3"/>
    <dgm:cxn modelId="{32F59D48-1146-452E-8978-F6F1D7A97FF6}" type="presParOf" srcId="{7B125ACA-6ED5-4BC1-AE41-FC8EFEE1D37F}" destId="{8700741E-A4ED-4AF6-8C50-4BDEA23D9C23}" srcOrd="0" destOrd="0" presId="urn:microsoft.com/office/officeart/2005/8/layout/hierarchy3"/>
    <dgm:cxn modelId="{F16C3D03-E905-4EC6-A2D0-D05D0DC8ACD2}" type="presParOf" srcId="{7B125ACA-6ED5-4BC1-AE41-FC8EFEE1D37F}" destId="{1AD69652-7EA5-4FDF-ACC1-8A4E2751C166}" srcOrd="1" destOrd="0" presId="urn:microsoft.com/office/officeart/2005/8/layout/hierarchy3"/>
    <dgm:cxn modelId="{F597DCB9-C273-4D11-866D-1A8153AEB834}" type="presParOf" srcId="{7B125ACA-6ED5-4BC1-AE41-FC8EFEE1D37F}" destId="{253687B8-0458-4BEA-91FC-345D6842C22D}" srcOrd="2" destOrd="0" presId="urn:microsoft.com/office/officeart/2005/8/layout/hierarchy3"/>
    <dgm:cxn modelId="{F16A98AD-5C3B-46AE-A1AF-32B188726A98}" type="presParOf" srcId="{7B125ACA-6ED5-4BC1-AE41-FC8EFEE1D37F}" destId="{F4C9B431-F9BD-46B8-95EF-D08264136084}" srcOrd="3" destOrd="0" presId="urn:microsoft.com/office/officeart/2005/8/layout/hierarchy3"/>
  </dgm:cxnLst>
  <dgm:bg/>
  <dgm:whole/>
  <dgm:extLst>
    <a:ext uri="http://schemas.microsoft.com/office/drawing/2008/diagram">
      <dsp:dataModelExt xmlns:dsp="http://schemas.microsoft.com/office/drawing/2008/diagram" relId="rId11" minVer="http://schemas.openxmlformats.org/drawingml/2006/diagram"/>
    </a:ext>
  </dgm:extLst>
</dgm:dataModel>
</file>

<file path=ppt/diagrams/data26.xml><?xml version="1.0" encoding="utf-8"?>
<dgm:dataModel xmlns:dgm="http://schemas.openxmlformats.org/drawingml/2006/diagram" xmlns:a="http://schemas.openxmlformats.org/drawingml/2006/main">
  <dgm:ptLst>
    <dgm:pt modelId="{56BAE51F-D2F9-40C5-9CC2-55EB427A0ED7}" type="doc">
      <dgm:prSet loTypeId="urn:microsoft.com/office/officeart/2005/8/layout/hierarchy3" loCatId="hierarchy" qsTypeId="urn:microsoft.com/office/officeart/2005/8/quickstyle/3d2" qsCatId="3D" csTypeId="urn:microsoft.com/office/officeart/2005/8/colors/colorful3" csCatId="colorful" phldr="1"/>
      <dgm:spPr/>
      <dgm:t>
        <a:bodyPr/>
        <a:lstStyle/>
        <a:p>
          <a:endParaRPr lang="zh-CN" altLang="en-US"/>
        </a:p>
      </dgm:t>
    </dgm:pt>
    <dgm:pt modelId="{DF664998-A50B-4D66-9FC4-06A4207B24AD}">
      <dgm:prSet phldrT="[文本]" custT="1"/>
      <dgm:spPr/>
      <dgm:t>
        <a:bodyPr/>
        <a:lstStyle/>
        <a:p>
          <a:r>
            <a:rPr lang="zh-CN" sz="2000" b="1" dirty="0"/>
            <a:t>餐饮住宿服务</a:t>
          </a:r>
          <a:endParaRPr lang="zh-CN" altLang="en-US" sz="2000" b="1" dirty="0"/>
        </a:p>
      </dgm:t>
    </dgm:pt>
    <dgm:pt modelId="{6D8DA05F-5FC9-487A-B950-AE44A05290A7}" type="parTrans" cxnId="{17E69649-79D5-4400-B151-94F587C31B1C}">
      <dgm:prSet/>
      <dgm:spPr/>
      <dgm:t>
        <a:bodyPr/>
        <a:lstStyle/>
        <a:p>
          <a:endParaRPr lang="zh-CN" altLang="en-US"/>
        </a:p>
      </dgm:t>
    </dgm:pt>
    <dgm:pt modelId="{47444B7D-6A14-420D-8447-1F7D88DEE235}" type="sibTrans" cxnId="{17E69649-79D5-4400-B151-94F587C31B1C}">
      <dgm:prSet/>
      <dgm:spPr/>
      <dgm:t>
        <a:bodyPr/>
        <a:lstStyle/>
        <a:p>
          <a:endParaRPr lang="zh-CN" altLang="en-US"/>
        </a:p>
      </dgm:t>
    </dgm:pt>
    <dgm:pt modelId="{4C1A0EB8-E9A2-4F4E-B011-2A68FDA11335}">
      <dgm:prSet phldrT="[文本]" custT="1"/>
      <dgm:spPr/>
      <dgm:t>
        <a:bodyPr/>
        <a:lstStyle/>
        <a:p>
          <a:pPr algn="ctr"/>
          <a:r>
            <a:rPr lang="zh-CN" sz="2000" b="1" dirty="0"/>
            <a:t>餐饮服务</a:t>
          </a:r>
          <a:endParaRPr lang="zh-CN" altLang="en-US" sz="2000" b="1" dirty="0"/>
        </a:p>
      </dgm:t>
    </dgm:pt>
    <dgm:pt modelId="{1742F7D9-2FF2-40BB-88EA-90148502CE45}" type="parTrans" cxnId="{66F8DB3F-EDC5-46D6-96FB-A3F7461761E4}">
      <dgm:prSet/>
      <dgm:spPr/>
      <dgm:t>
        <a:bodyPr/>
        <a:lstStyle/>
        <a:p>
          <a:endParaRPr lang="zh-CN" altLang="en-US"/>
        </a:p>
      </dgm:t>
    </dgm:pt>
    <dgm:pt modelId="{D24B1E16-7B16-4B2C-9663-C5272201CFA6}" type="sibTrans" cxnId="{66F8DB3F-EDC5-46D6-96FB-A3F7461761E4}">
      <dgm:prSet/>
      <dgm:spPr/>
      <dgm:t>
        <a:bodyPr/>
        <a:lstStyle/>
        <a:p>
          <a:endParaRPr lang="zh-CN" altLang="en-US"/>
        </a:p>
      </dgm:t>
    </dgm:pt>
    <dgm:pt modelId="{FC0F6CE6-FF28-48DE-A607-E408D055BEE6}">
      <dgm:prSet phldrT="[文本]" custT="1"/>
      <dgm:spPr/>
      <dgm:t>
        <a:bodyPr/>
        <a:lstStyle/>
        <a:p>
          <a:pPr algn="ctr"/>
          <a:r>
            <a:rPr lang="zh-CN" sz="2000" b="1" dirty="0"/>
            <a:t>住宿服务</a:t>
          </a:r>
          <a:endParaRPr lang="zh-CN" altLang="en-US" sz="2000" b="1" dirty="0"/>
        </a:p>
      </dgm:t>
    </dgm:pt>
    <dgm:pt modelId="{42C6677F-62BE-4DA5-B97F-74EEBE948710}" type="parTrans" cxnId="{B6D0317F-7AEB-43BD-A803-363118E8EBCA}">
      <dgm:prSet/>
      <dgm:spPr/>
      <dgm:t>
        <a:bodyPr/>
        <a:lstStyle/>
        <a:p>
          <a:endParaRPr lang="zh-CN" altLang="en-US"/>
        </a:p>
      </dgm:t>
    </dgm:pt>
    <dgm:pt modelId="{B5DB7C38-ED76-409D-A984-F5CDD027BD0B}" type="sibTrans" cxnId="{B6D0317F-7AEB-43BD-A803-363118E8EBCA}">
      <dgm:prSet/>
      <dgm:spPr/>
      <dgm:t>
        <a:bodyPr/>
        <a:lstStyle/>
        <a:p>
          <a:endParaRPr lang="zh-CN" altLang="en-US"/>
        </a:p>
      </dgm:t>
    </dgm:pt>
    <dgm:pt modelId="{2CB1DDBE-D5C7-42A3-8325-4A522B8FAFF0}" type="pres">
      <dgm:prSet presAssocID="{56BAE51F-D2F9-40C5-9CC2-55EB427A0ED7}" presName="diagram" presStyleCnt="0">
        <dgm:presLayoutVars>
          <dgm:chPref val="1"/>
          <dgm:dir/>
          <dgm:animOne val="branch"/>
          <dgm:animLvl val="lvl"/>
          <dgm:resizeHandles/>
        </dgm:presLayoutVars>
      </dgm:prSet>
      <dgm:spPr/>
    </dgm:pt>
    <dgm:pt modelId="{5F2BD369-11A3-45E0-ACDA-C8075451FDF1}" type="pres">
      <dgm:prSet presAssocID="{DF664998-A50B-4D66-9FC4-06A4207B24AD}" presName="root" presStyleCnt="0"/>
      <dgm:spPr/>
    </dgm:pt>
    <dgm:pt modelId="{6B57585F-AF3C-4EC8-B47E-88F6CDA5D91E}" type="pres">
      <dgm:prSet presAssocID="{DF664998-A50B-4D66-9FC4-06A4207B24AD}" presName="rootComposite" presStyleCnt="0"/>
      <dgm:spPr/>
    </dgm:pt>
    <dgm:pt modelId="{79182344-7C44-49BF-9BF2-400CD939D2F0}" type="pres">
      <dgm:prSet presAssocID="{DF664998-A50B-4D66-9FC4-06A4207B24AD}" presName="rootText" presStyleLbl="node1" presStyleIdx="0" presStyleCnt="1" custScaleX="84873"/>
      <dgm:spPr/>
    </dgm:pt>
    <dgm:pt modelId="{F6D04BB0-241B-4661-B15F-6B4573F38E82}" type="pres">
      <dgm:prSet presAssocID="{DF664998-A50B-4D66-9FC4-06A4207B24AD}" presName="rootConnector" presStyleLbl="node1" presStyleIdx="0" presStyleCnt="1"/>
      <dgm:spPr/>
    </dgm:pt>
    <dgm:pt modelId="{7B125ACA-6ED5-4BC1-AE41-FC8EFEE1D37F}" type="pres">
      <dgm:prSet presAssocID="{DF664998-A50B-4D66-9FC4-06A4207B24AD}" presName="childShape" presStyleCnt="0"/>
      <dgm:spPr/>
    </dgm:pt>
    <dgm:pt modelId="{8700741E-A4ED-4AF6-8C50-4BDEA23D9C23}" type="pres">
      <dgm:prSet presAssocID="{1742F7D9-2FF2-40BB-88EA-90148502CE45}" presName="Name13" presStyleLbl="parChTrans1D2" presStyleIdx="0" presStyleCnt="2"/>
      <dgm:spPr/>
    </dgm:pt>
    <dgm:pt modelId="{1AD69652-7EA5-4FDF-ACC1-8A4E2751C166}" type="pres">
      <dgm:prSet presAssocID="{4C1A0EB8-E9A2-4F4E-B011-2A68FDA11335}" presName="childText" presStyleLbl="bgAcc1" presStyleIdx="0" presStyleCnt="2" custScaleX="119536" custScaleY="70025">
        <dgm:presLayoutVars>
          <dgm:bulletEnabled val="1"/>
        </dgm:presLayoutVars>
      </dgm:prSet>
      <dgm:spPr/>
    </dgm:pt>
    <dgm:pt modelId="{253687B8-0458-4BEA-91FC-345D6842C22D}" type="pres">
      <dgm:prSet presAssocID="{42C6677F-62BE-4DA5-B97F-74EEBE948710}" presName="Name13" presStyleLbl="parChTrans1D2" presStyleIdx="1" presStyleCnt="2"/>
      <dgm:spPr/>
    </dgm:pt>
    <dgm:pt modelId="{F4C9B431-F9BD-46B8-95EF-D08264136084}" type="pres">
      <dgm:prSet presAssocID="{FC0F6CE6-FF28-48DE-A607-E408D055BEE6}" presName="childText" presStyleLbl="bgAcc1" presStyleIdx="1" presStyleCnt="2" custScaleX="117719" custScaleY="77379">
        <dgm:presLayoutVars>
          <dgm:bulletEnabled val="1"/>
        </dgm:presLayoutVars>
      </dgm:prSet>
      <dgm:spPr/>
    </dgm:pt>
  </dgm:ptLst>
  <dgm:cxnLst>
    <dgm:cxn modelId="{1B514901-D97F-4F5C-9C8D-9854AB9D4729}" type="presOf" srcId="{1742F7D9-2FF2-40BB-88EA-90148502CE45}" destId="{8700741E-A4ED-4AF6-8C50-4BDEA23D9C23}" srcOrd="0" destOrd="0" presId="urn:microsoft.com/office/officeart/2005/8/layout/hierarchy3"/>
    <dgm:cxn modelId="{74EC8616-D7C6-44AD-A832-7F16B5612477}" type="presOf" srcId="{DF664998-A50B-4D66-9FC4-06A4207B24AD}" destId="{F6D04BB0-241B-4661-B15F-6B4573F38E82}" srcOrd="1" destOrd="0" presId="urn:microsoft.com/office/officeart/2005/8/layout/hierarchy3"/>
    <dgm:cxn modelId="{C4FDD93E-F414-4ABF-948D-2AB6B4F262F2}" type="presOf" srcId="{4C1A0EB8-E9A2-4F4E-B011-2A68FDA11335}" destId="{1AD69652-7EA5-4FDF-ACC1-8A4E2751C166}" srcOrd="0" destOrd="0" presId="urn:microsoft.com/office/officeart/2005/8/layout/hierarchy3"/>
    <dgm:cxn modelId="{66F8DB3F-EDC5-46D6-96FB-A3F7461761E4}" srcId="{DF664998-A50B-4D66-9FC4-06A4207B24AD}" destId="{4C1A0EB8-E9A2-4F4E-B011-2A68FDA11335}" srcOrd="0" destOrd="0" parTransId="{1742F7D9-2FF2-40BB-88EA-90148502CE45}" sibTransId="{D24B1E16-7B16-4B2C-9663-C5272201CFA6}"/>
    <dgm:cxn modelId="{17E69649-79D5-4400-B151-94F587C31B1C}" srcId="{56BAE51F-D2F9-40C5-9CC2-55EB427A0ED7}" destId="{DF664998-A50B-4D66-9FC4-06A4207B24AD}" srcOrd="0" destOrd="0" parTransId="{6D8DA05F-5FC9-487A-B950-AE44A05290A7}" sibTransId="{47444B7D-6A14-420D-8447-1F7D88DEE235}"/>
    <dgm:cxn modelId="{16928A50-601F-4916-A0B8-24A63F8A72F1}" type="presOf" srcId="{42C6677F-62BE-4DA5-B97F-74EEBE948710}" destId="{253687B8-0458-4BEA-91FC-345D6842C22D}" srcOrd="0" destOrd="0" presId="urn:microsoft.com/office/officeart/2005/8/layout/hierarchy3"/>
    <dgm:cxn modelId="{B6D0317F-7AEB-43BD-A803-363118E8EBCA}" srcId="{DF664998-A50B-4D66-9FC4-06A4207B24AD}" destId="{FC0F6CE6-FF28-48DE-A607-E408D055BEE6}" srcOrd="1" destOrd="0" parTransId="{42C6677F-62BE-4DA5-B97F-74EEBE948710}" sibTransId="{B5DB7C38-ED76-409D-A984-F5CDD027BD0B}"/>
    <dgm:cxn modelId="{C39B099A-645D-47DE-8604-AAF61EDD8D87}" type="presOf" srcId="{DF664998-A50B-4D66-9FC4-06A4207B24AD}" destId="{79182344-7C44-49BF-9BF2-400CD939D2F0}" srcOrd="0" destOrd="0" presId="urn:microsoft.com/office/officeart/2005/8/layout/hierarchy3"/>
    <dgm:cxn modelId="{6D129EC9-CAB6-44AE-BBFC-C5DE786FCEE4}" type="presOf" srcId="{FC0F6CE6-FF28-48DE-A607-E408D055BEE6}" destId="{F4C9B431-F9BD-46B8-95EF-D08264136084}" srcOrd="0" destOrd="0" presId="urn:microsoft.com/office/officeart/2005/8/layout/hierarchy3"/>
    <dgm:cxn modelId="{D62DF5E1-2393-4F40-859F-6260EAC344AE}" type="presOf" srcId="{56BAE51F-D2F9-40C5-9CC2-55EB427A0ED7}" destId="{2CB1DDBE-D5C7-42A3-8325-4A522B8FAFF0}" srcOrd="0" destOrd="0" presId="urn:microsoft.com/office/officeart/2005/8/layout/hierarchy3"/>
    <dgm:cxn modelId="{991AA4D0-9099-46B3-8CE2-0B824A4CEB3F}" type="presParOf" srcId="{2CB1DDBE-D5C7-42A3-8325-4A522B8FAFF0}" destId="{5F2BD369-11A3-45E0-ACDA-C8075451FDF1}" srcOrd="0" destOrd="0" presId="urn:microsoft.com/office/officeart/2005/8/layout/hierarchy3"/>
    <dgm:cxn modelId="{0256196A-A4DD-4865-8E58-B154C435A1CA}" type="presParOf" srcId="{5F2BD369-11A3-45E0-ACDA-C8075451FDF1}" destId="{6B57585F-AF3C-4EC8-B47E-88F6CDA5D91E}" srcOrd="0" destOrd="0" presId="urn:microsoft.com/office/officeart/2005/8/layout/hierarchy3"/>
    <dgm:cxn modelId="{8DE1D105-62AF-4E00-A328-48D641A312F2}" type="presParOf" srcId="{6B57585F-AF3C-4EC8-B47E-88F6CDA5D91E}" destId="{79182344-7C44-49BF-9BF2-400CD939D2F0}" srcOrd="0" destOrd="0" presId="urn:microsoft.com/office/officeart/2005/8/layout/hierarchy3"/>
    <dgm:cxn modelId="{230F7866-2E62-483F-B605-55672BF49D39}" type="presParOf" srcId="{6B57585F-AF3C-4EC8-B47E-88F6CDA5D91E}" destId="{F6D04BB0-241B-4661-B15F-6B4573F38E82}" srcOrd="1" destOrd="0" presId="urn:microsoft.com/office/officeart/2005/8/layout/hierarchy3"/>
    <dgm:cxn modelId="{024E6790-D53B-47DD-A6D6-8700CEA4CA80}" type="presParOf" srcId="{5F2BD369-11A3-45E0-ACDA-C8075451FDF1}" destId="{7B125ACA-6ED5-4BC1-AE41-FC8EFEE1D37F}" srcOrd="1" destOrd="0" presId="urn:microsoft.com/office/officeart/2005/8/layout/hierarchy3"/>
    <dgm:cxn modelId="{E301DF6B-A7E2-4C6B-AEFE-686F090684D4}" type="presParOf" srcId="{7B125ACA-6ED5-4BC1-AE41-FC8EFEE1D37F}" destId="{8700741E-A4ED-4AF6-8C50-4BDEA23D9C23}" srcOrd="0" destOrd="0" presId="urn:microsoft.com/office/officeart/2005/8/layout/hierarchy3"/>
    <dgm:cxn modelId="{073CF574-9BB6-45C7-B956-7D36C3B6DAB5}" type="presParOf" srcId="{7B125ACA-6ED5-4BC1-AE41-FC8EFEE1D37F}" destId="{1AD69652-7EA5-4FDF-ACC1-8A4E2751C166}" srcOrd="1" destOrd="0" presId="urn:microsoft.com/office/officeart/2005/8/layout/hierarchy3"/>
    <dgm:cxn modelId="{CBEE4B74-2CE4-4587-816F-B1B924FC2FB4}" type="presParOf" srcId="{7B125ACA-6ED5-4BC1-AE41-FC8EFEE1D37F}" destId="{253687B8-0458-4BEA-91FC-345D6842C22D}" srcOrd="2" destOrd="0" presId="urn:microsoft.com/office/officeart/2005/8/layout/hierarchy3"/>
    <dgm:cxn modelId="{57FE1B28-DFFE-42E7-AF09-640FEF81D34A}" type="presParOf" srcId="{7B125ACA-6ED5-4BC1-AE41-FC8EFEE1D37F}" destId="{F4C9B431-F9BD-46B8-95EF-D08264136084}" srcOrd="3" destOrd="0" presId="urn:microsoft.com/office/officeart/2005/8/layout/hierarchy3"/>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27.xml><?xml version="1.0" encoding="utf-8"?>
<dgm:dataModel xmlns:dgm="http://schemas.openxmlformats.org/drawingml/2006/diagram" xmlns:a="http://schemas.openxmlformats.org/drawingml/2006/main">
  <dgm:ptLst>
    <dgm:pt modelId="{56BAE51F-D2F9-40C5-9CC2-55EB427A0ED7}" type="doc">
      <dgm:prSet loTypeId="urn:microsoft.com/office/officeart/2005/8/layout/hierarchy3" loCatId="hierarchy" qsTypeId="urn:microsoft.com/office/officeart/2005/8/quickstyle/3d2" qsCatId="3D" csTypeId="urn:microsoft.com/office/officeart/2005/8/colors/colorful3" csCatId="colorful" phldr="1"/>
      <dgm:spPr/>
      <dgm:t>
        <a:bodyPr/>
        <a:lstStyle/>
        <a:p>
          <a:endParaRPr lang="zh-CN" altLang="en-US"/>
        </a:p>
      </dgm:t>
    </dgm:pt>
    <dgm:pt modelId="{DF664998-A50B-4D66-9FC4-06A4207B24AD}">
      <dgm:prSet phldrT="[文本]" custT="1"/>
      <dgm:spPr/>
      <dgm:t>
        <a:bodyPr/>
        <a:lstStyle/>
        <a:p>
          <a:r>
            <a:rPr lang="zh-CN" sz="2000" b="1" dirty="0">
              <a:solidFill>
                <a:schemeClr val="tx1"/>
              </a:solidFill>
            </a:rPr>
            <a:t>居民日常服务</a:t>
          </a:r>
          <a:endParaRPr lang="zh-CN" altLang="en-US" sz="2000" b="1" dirty="0">
            <a:solidFill>
              <a:schemeClr val="tx1"/>
            </a:solidFill>
          </a:endParaRPr>
        </a:p>
      </dgm:t>
    </dgm:pt>
    <dgm:pt modelId="{6D8DA05F-5FC9-487A-B950-AE44A05290A7}" type="parTrans" cxnId="{17E69649-79D5-4400-B151-94F587C31B1C}">
      <dgm:prSet/>
      <dgm:spPr/>
      <dgm:t>
        <a:bodyPr/>
        <a:lstStyle/>
        <a:p>
          <a:endParaRPr lang="zh-CN" altLang="en-US"/>
        </a:p>
      </dgm:t>
    </dgm:pt>
    <dgm:pt modelId="{47444B7D-6A14-420D-8447-1F7D88DEE235}" type="sibTrans" cxnId="{17E69649-79D5-4400-B151-94F587C31B1C}">
      <dgm:prSet/>
      <dgm:spPr/>
      <dgm:t>
        <a:bodyPr/>
        <a:lstStyle/>
        <a:p>
          <a:endParaRPr lang="zh-CN" altLang="en-US"/>
        </a:p>
      </dgm:t>
    </dgm:pt>
    <dgm:pt modelId="{2CB1DDBE-D5C7-42A3-8325-4A522B8FAFF0}" type="pres">
      <dgm:prSet presAssocID="{56BAE51F-D2F9-40C5-9CC2-55EB427A0ED7}" presName="diagram" presStyleCnt="0">
        <dgm:presLayoutVars>
          <dgm:chPref val="1"/>
          <dgm:dir/>
          <dgm:animOne val="branch"/>
          <dgm:animLvl val="lvl"/>
          <dgm:resizeHandles/>
        </dgm:presLayoutVars>
      </dgm:prSet>
      <dgm:spPr/>
    </dgm:pt>
    <dgm:pt modelId="{5F2BD369-11A3-45E0-ACDA-C8075451FDF1}" type="pres">
      <dgm:prSet presAssocID="{DF664998-A50B-4D66-9FC4-06A4207B24AD}" presName="root" presStyleCnt="0"/>
      <dgm:spPr/>
    </dgm:pt>
    <dgm:pt modelId="{6B57585F-AF3C-4EC8-B47E-88F6CDA5D91E}" type="pres">
      <dgm:prSet presAssocID="{DF664998-A50B-4D66-9FC4-06A4207B24AD}" presName="rootComposite" presStyleCnt="0"/>
      <dgm:spPr/>
    </dgm:pt>
    <dgm:pt modelId="{79182344-7C44-49BF-9BF2-400CD939D2F0}" type="pres">
      <dgm:prSet presAssocID="{DF664998-A50B-4D66-9FC4-06A4207B24AD}" presName="rootText" presStyleLbl="node1" presStyleIdx="0" presStyleCnt="1" custScaleX="84873" custScaleY="166619" custLinFactNeighborX="-6796" custLinFactNeighborY="-6620"/>
      <dgm:spPr/>
    </dgm:pt>
    <dgm:pt modelId="{F6D04BB0-241B-4661-B15F-6B4573F38E82}" type="pres">
      <dgm:prSet presAssocID="{DF664998-A50B-4D66-9FC4-06A4207B24AD}" presName="rootConnector" presStyleLbl="node1" presStyleIdx="0" presStyleCnt="1"/>
      <dgm:spPr/>
    </dgm:pt>
    <dgm:pt modelId="{7B125ACA-6ED5-4BC1-AE41-FC8EFEE1D37F}" type="pres">
      <dgm:prSet presAssocID="{DF664998-A50B-4D66-9FC4-06A4207B24AD}" presName="childShape" presStyleCnt="0"/>
      <dgm:spPr/>
    </dgm:pt>
  </dgm:ptLst>
  <dgm:cxnLst>
    <dgm:cxn modelId="{C1D02F43-AC78-4E6E-BB9A-07405CC37B00}" type="presOf" srcId="{DF664998-A50B-4D66-9FC4-06A4207B24AD}" destId="{79182344-7C44-49BF-9BF2-400CD939D2F0}" srcOrd="0" destOrd="0" presId="urn:microsoft.com/office/officeart/2005/8/layout/hierarchy3"/>
    <dgm:cxn modelId="{85870C49-C65C-4DB1-940C-142F504EBEE3}" type="presOf" srcId="{56BAE51F-D2F9-40C5-9CC2-55EB427A0ED7}" destId="{2CB1DDBE-D5C7-42A3-8325-4A522B8FAFF0}" srcOrd="0" destOrd="0" presId="urn:microsoft.com/office/officeart/2005/8/layout/hierarchy3"/>
    <dgm:cxn modelId="{17E69649-79D5-4400-B151-94F587C31B1C}" srcId="{56BAE51F-D2F9-40C5-9CC2-55EB427A0ED7}" destId="{DF664998-A50B-4D66-9FC4-06A4207B24AD}" srcOrd="0" destOrd="0" parTransId="{6D8DA05F-5FC9-487A-B950-AE44A05290A7}" sibTransId="{47444B7D-6A14-420D-8447-1F7D88DEE235}"/>
    <dgm:cxn modelId="{55543089-85B5-4457-819A-A3EE9463BE16}" type="presOf" srcId="{DF664998-A50B-4D66-9FC4-06A4207B24AD}" destId="{F6D04BB0-241B-4661-B15F-6B4573F38E82}" srcOrd="1" destOrd="0" presId="urn:microsoft.com/office/officeart/2005/8/layout/hierarchy3"/>
    <dgm:cxn modelId="{F7D94C4A-EAF9-4F00-AC6C-DBF99F80E529}" type="presParOf" srcId="{2CB1DDBE-D5C7-42A3-8325-4A522B8FAFF0}" destId="{5F2BD369-11A3-45E0-ACDA-C8075451FDF1}" srcOrd="0" destOrd="0" presId="urn:microsoft.com/office/officeart/2005/8/layout/hierarchy3"/>
    <dgm:cxn modelId="{04F934F2-C773-4F77-B3FF-075B6351F850}" type="presParOf" srcId="{5F2BD369-11A3-45E0-ACDA-C8075451FDF1}" destId="{6B57585F-AF3C-4EC8-B47E-88F6CDA5D91E}" srcOrd="0" destOrd="0" presId="urn:microsoft.com/office/officeart/2005/8/layout/hierarchy3"/>
    <dgm:cxn modelId="{35F891E6-4B9C-4B99-B06D-458FAEF04938}" type="presParOf" srcId="{6B57585F-AF3C-4EC8-B47E-88F6CDA5D91E}" destId="{79182344-7C44-49BF-9BF2-400CD939D2F0}" srcOrd="0" destOrd="0" presId="urn:microsoft.com/office/officeart/2005/8/layout/hierarchy3"/>
    <dgm:cxn modelId="{215034E8-E7BD-4119-9AD4-A8C3050DAB23}" type="presParOf" srcId="{6B57585F-AF3C-4EC8-B47E-88F6CDA5D91E}" destId="{F6D04BB0-241B-4661-B15F-6B4573F38E82}" srcOrd="1" destOrd="0" presId="urn:microsoft.com/office/officeart/2005/8/layout/hierarchy3"/>
    <dgm:cxn modelId="{09B2008B-490A-45D7-8DE6-95ECAEB73EF9}" type="presParOf" srcId="{5F2BD369-11A3-45E0-ACDA-C8075451FDF1}" destId="{7B125ACA-6ED5-4BC1-AE41-FC8EFEE1D37F}" srcOrd="1" destOrd="0" presId="urn:microsoft.com/office/officeart/2005/8/layout/hierarchy3"/>
  </dgm:cxnLst>
  <dgm:bg/>
  <dgm:whole/>
  <dgm:extLst>
    <a:ext uri="http://schemas.microsoft.com/office/drawing/2008/diagram">
      <dsp:dataModelExt xmlns:dsp="http://schemas.microsoft.com/office/drawing/2008/diagram" relId="rId11" minVer="http://schemas.openxmlformats.org/drawingml/2006/diagram"/>
    </a:ext>
  </dgm:extLst>
</dgm:dataModel>
</file>

<file path=ppt/diagrams/data28.xml><?xml version="1.0" encoding="utf-8"?>
<dgm:dataModel xmlns:dgm="http://schemas.openxmlformats.org/drawingml/2006/diagram" xmlns:a="http://schemas.openxmlformats.org/drawingml/2006/main">
  <dgm:ptLst>
    <dgm:pt modelId="{BACB3D1F-5B64-45D7-A86A-FD438CB2E303}" type="doc">
      <dgm:prSet loTypeId="urn:microsoft.com/office/officeart/2005/8/layout/cycle6" loCatId="cycle" qsTypeId="urn:microsoft.com/office/officeart/2005/8/quickstyle/3d2" qsCatId="3D" csTypeId="urn:microsoft.com/office/officeart/2005/8/colors/colorful4" csCatId="colorful" phldr="1"/>
      <dgm:spPr/>
      <dgm:t>
        <a:bodyPr/>
        <a:lstStyle/>
        <a:p>
          <a:endParaRPr lang="zh-CN" altLang="en-US"/>
        </a:p>
      </dgm:t>
    </dgm:pt>
    <dgm:pt modelId="{E0FF5956-1C1E-4C6A-BB00-86106A1E8890}">
      <dgm:prSet phldrT="[文本]" custT="1"/>
      <dgm:spPr/>
      <dgm:t>
        <a:bodyPr/>
        <a:lstStyle/>
        <a:p>
          <a:r>
            <a:rPr lang="zh-CN" altLang="en-US" sz="2000" b="1" dirty="0"/>
            <a:t>技术</a:t>
          </a:r>
        </a:p>
      </dgm:t>
    </dgm:pt>
    <dgm:pt modelId="{753022C0-E36F-49F8-83D7-C7C0BBF9803A}" type="parTrans" cxnId="{1EA8994C-19B5-4726-85DE-62A11A025C10}">
      <dgm:prSet/>
      <dgm:spPr/>
      <dgm:t>
        <a:bodyPr/>
        <a:lstStyle/>
        <a:p>
          <a:endParaRPr lang="zh-CN" altLang="en-US" sz="1400"/>
        </a:p>
      </dgm:t>
    </dgm:pt>
    <dgm:pt modelId="{74C5BCBC-9295-48D1-8760-EC238CFB54E9}" type="sibTrans" cxnId="{1EA8994C-19B5-4726-85DE-62A11A025C10}">
      <dgm:prSet/>
      <dgm:spPr/>
      <dgm:t>
        <a:bodyPr/>
        <a:lstStyle/>
        <a:p>
          <a:endParaRPr lang="zh-CN" altLang="en-US" sz="1400"/>
        </a:p>
      </dgm:t>
    </dgm:pt>
    <dgm:pt modelId="{9F9E728A-70C7-4D99-8887-F6C124BFF445}">
      <dgm:prSet phldrT="[文本]" custT="1"/>
      <dgm:spPr/>
      <dgm:t>
        <a:bodyPr/>
        <a:lstStyle/>
        <a:p>
          <a:r>
            <a:rPr lang="zh-CN" altLang="en-US" sz="2000" b="1" dirty="0"/>
            <a:t>商标</a:t>
          </a:r>
        </a:p>
      </dgm:t>
    </dgm:pt>
    <dgm:pt modelId="{CADD3A88-C70A-4C79-A9CE-2DE508CE0B86}" type="parTrans" cxnId="{CAE436B5-3BA5-4CF6-A859-321386C7B35A}">
      <dgm:prSet/>
      <dgm:spPr/>
      <dgm:t>
        <a:bodyPr/>
        <a:lstStyle/>
        <a:p>
          <a:endParaRPr lang="zh-CN" altLang="en-US" sz="1400"/>
        </a:p>
      </dgm:t>
    </dgm:pt>
    <dgm:pt modelId="{7A1CBBD8-8159-4C96-81A5-CCA8A1E548DE}" type="sibTrans" cxnId="{CAE436B5-3BA5-4CF6-A859-321386C7B35A}">
      <dgm:prSet/>
      <dgm:spPr/>
      <dgm:t>
        <a:bodyPr/>
        <a:lstStyle/>
        <a:p>
          <a:endParaRPr lang="zh-CN" altLang="en-US" sz="1400"/>
        </a:p>
      </dgm:t>
    </dgm:pt>
    <dgm:pt modelId="{31006F15-133B-4615-A09D-0BC366FDD742}">
      <dgm:prSet phldrT="[文本]" custT="1"/>
      <dgm:spPr/>
      <dgm:t>
        <a:bodyPr/>
        <a:lstStyle/>
        <a:p>
          <a:r>
            <a:rPr lang="zh-CN" altLang="en-US" sz="2000" b="1" dirty="0"/>
            <a:t>著作权</a:t>
          </a:r>
        </a:p>
      </dgm:t>
    </dgm:pt>
    <dgm:pt modelId="{3F3FFCC7-40D4-49FD-A9DD-00B13A60A321}" type="parTrans" cxnId="{0DEA8DB1-8306-4ADD-A33F-715B4721E067}">
      <dgm:prSet/>
      <dgm:spPr/>
      <dgm:t>
        <a:bodyPr/>
        <a:lstStyle/>
        <a:p>
          <a:endParaRPr lang="zh-CN" altLang="en-US" sz="1400"/>
        </a:p>
      </dgm:t>
    </dgm:pt>
    <dgm:pt modelId="{0344025E-4593-4577-847D-6733A7B239FA}" type="sibTrans" cxnId="{0DEA8DB1-8306-4ADD-A33F-715B4721E067}">
      <dgm:prSet/>
      <dgm:spPr/>
      <dgm:t>
        <a:bodyPr/>
        <a:lstStyle/>
        <a:p>
          <a:endParaRPr lang="zh-CN" altLang="en-US" sz="1400"/>
        </a:p>
      </dgm:t>
    </dgm:pt>
    <dgm:pt modelId="{8B75AF45-052F-44BF-AA8B-85A28F70EDBC}">
      <dgm:prSet phldrT="[文本]" custT="1"/>
      <dgm:spPr/>
      <dgm:t>
        <a:bodyPr/>
        <a:lstStyle/>
        <a:p>
          <a:r>
            <a:rPr lang="zh-CN" altLang="en-US" sz="2000" b="1" dirty="0"/>
            <a:t>商誉</a:t>
          </a:r>
        </a:p>
      </dgm:t>
    </dgm:pt>
    <dgm:pt modelId="{A8025A0F-AF09-437C-AA56-9DD0055B9491}" type="parTrans" cxnId="{8EC0EFF0-0154-4C49-BB45-C615738E5384}">
      <dgm:prSet/>
      <dgm:spPr/>
      <dgm:t>
        <a:bodyPr/>
        <a:lstStyle/>
        <a:p>
          <a:endParaRPr lang="zh-CN" altLang="en-US" sz="1400"/>
        </a:p>
      </dgm:t>
    </dgm:pt>
    <dgm:pt modelId="{E88602F6-3DDC-404F-B908-8CAFFC8605F4}" type="sibTrans" cxnId="{8EC0EFF0-0154-4C49-BB45-C615738E5384}">
      <dgm:prSet/>
      <dgm:spPr/>
      <dgm:t>
        <a:bodyPr/>
        <a:lstStyle/>
        <a:p>
          <a:endParaRPr lang="zh-CN" altLang="en-US" sz="1400"/>
        </a:p>
      </dgm:t>
    </dgm:pt>
    <dgm:pt modelId="{BB1EB64E-67B4-428B-A4FC-96FC13930D30}">
      <dgm:prSet phldrT="[文本]" custT="1"/>
      <dgm:spPr/>
      <dgm:t>
        <a:bodyPr/>
        <a:lstStyle/>
        <a:p>
          <a:r>
            <a:rPr lang="zh-CN" altLang="en-US" sz="2000" b="1" dirty="0"/>
            <a:t>自然资源使用权</a:t>
          </a:r>
        </a:p>
      </dgm:t>
    </dgm:pt>
    <dgm:pt modelId="{1F4CE617-7224-43CC-87D5-DAA4335741E4}" type="parTrans" cxnId="{4384CE00-340C-488A-AD18-537C9BA58EB4}">
      <dgm:prSet/>
      <dgm:spPr/>
      <dgm:t>
        <a:bodyPr/>
        <a:lstStyle/>
        <a:p>
          <a:endParaRPr lang="zh-CN" altLang="en-US" sz="1400"/>
        </a:p>
      </dgm:t>
    </dgm:pt>
    <dgm:pt modelId="{90F3FAF0-1069-4117-965B-D549A4CEADE9}" type="sibTrans" cxnId="{4384CE00-340C-488A-AD18-537C9BA58EB4}">
      <dgm:prSet/>
      <dgm:spPr/>
      <dgm:t>
        <a:bodyPr/>
        <a:lstStyle/>
        <a:p>
          <a:endParaRPr lang="zh-CN" altLang="en-US" sz="1400"/>
        </a:p>
      </dgm:t>
    </dgm:pt>
    <dgm:pt modelId="{581E57ED-0BBE-4E3F-A048-EA0CBA0D113B}">
      <dgm:prSet phldrT="[文本]" custT="1"/>
      <dgm:spPr/>
      <dgm:t>
        <a:bodyPr/>
        <a:lstStyle/>
        <a:p>
          <a:r>
            <a:rPr lang="zh-CN" altLang="en-US" sz="2000" b="1" dirty="0"/>
            <a:t>其他权益性</a:t>
          </a:r>
        </a:p>
      </dgm:t>
    </dgm:pt>
    <dgm:pt modelId="{B13662D5-179E-4E38-936E-7729F6EB60D7}" type="parTrans" cxnId="{8105C45A-BABF-460F-91DF-1F087A8E75F8}">
      <dgm:prSet/>
      <dgm:spPr/>
      <dgm:t>
        <a:bodyPr/>
        <a:lstStyle/>
        <a:p>
          <a:endParaRPr lang="zh-CN" altLang="en-US" sz="1400"/>
        </a:p>
      </dgm:t>
    </dgm:pt>
    <dgm:pt modelId="{1430D53F-A5CF-4EFB-A364-FDADC1CEF3E2}" type="sibTrans" cxnId="{8105C45A-BABF-460F-91DF-1F087A8E75F8}">
      <dgm:prSet/>
      <dgm:spPr/>
      <dgm:t>
        <a:bodyPr/>
        <a:lstStyle/>
        <a:p>
          <a:endParaRPr lang="zh-CN" altLang="en-US" sz="1400"/>
        </a:p>
      </dgm:t>
    </dgm:pt>
    <dgm:pt modelId="{070013A5-5215-4C04-8558-C901DF598F81}" type="pres">
      <dgm:prSet presAssocID="{BACB3D1F-5B64-45D7-A86A-FD438CB2E303}" presName="cycle" presStyleCnt="0">
        <dgm:presLayoutVars>
          <dgm:dir/>
          <dgm:resizeHandles val="exact"/>
        </dgm:presLayoutVars>
      </dgm:prSet>
      <dgm:spPr/>
    </dgm:pt>
    <dgm:pt modelId="{FBFBE74F-6568-438B-8E49-CD423B83C2C1}" type="pres">
      <dgm:prSet presAssocID="{E0FF5956-1C1E-4C6A-BB00-86106A1E8890}" presName="node" presStyleLbl="node1" presStyleIdx="0" presStyleCnt="6">
        <dgm:presLayoutVars>
          <dgm:bulletEnabled val="1"/>
        </dgm:presLayoutVars>
      </dgm:prSet>
      <dgm:spPr/>
    </dgm:pt>
    <dgm:pt modelId="{1A9A909A-8285-4DC6-96AB-952BA47264B8}" type="pres">
      <dgm:prSet presAssocID="{E0FF5956-1C1E-4C6A-BB00-86106A1E8890}" presName="spNode" presStyleCnt="0"/>
      <dgm:spPr/>
    </dgm:pt>
    <dgm:pt modelId="{3C34C728-5ACE-45D3-A788-8F37780ACBC2}" type="pres">
      <dgm:prSet presAssocID="{74C5BCBC-9295-48D1-8760-EC238CFB54E9}" presName="sibTrans" presStyleLbl="sibTrans1D1" presStyleIdx="0" presStyleCnt="6"/>
      <dgm:spPr/>
    </dgm:pt>
    <dgm:pt modelId="{789C7992-6F20-413B-806F-6B0F9031FADD}" type="pres">
      <dgm:prSet presAssocID="{9F9E728A-70C7-4D99-8887-F6C124BFF445}" presName="node" presStyleLbl="node1" presStyleIdx="1" presStyleCnt="6" custScaleX="134419">
        <dgm:presLayoutVars>
          <dgm:bulletEnabled val="1"/>
        </dgm:presLayoutVars>
      </dgm:prSet>
      <dgm:spPr/>
    </dgm:pt>
    <dgm:pt modelId="{E4762E5F-A367-4178-AF09-41FC2BF90C60}" type="pres">
      <dgm:prSet presAssocID="{9F9E728A-70C7-4D99-8887-F6C124BFF445}" presName="spNode" presStyleCnt="0"/>
      <dgm:spPr/>
    </dgm:pt>
    <dgm:pt modelId="{B3FA5D0A-59B0-4E2B-85D5-F5FE68650E16}" type="pres">
      <dgm:prSet presAssocID="{7A1CBBD8-8159-4C96-81A5-CCA8A1E548DE}" presName="sibTrans" presStyleLbl="sibTrans1D1" presStyleIdx="1" presStyleCnt="6"/>
      <dgm:spPr/>
    </dgm:pt>
    <dgm:pt modelId="{3A6C4C51-41B1-4424-AE71-D5393CF3D732}" type="pres">
      <dgm:prSet presAssocID="{31006F15-133B-4615-A09D-0BC366FDD742}" presName="node" presStyleLbl="node1" presStyleIdx="2" presStyleCnt="6" custScaleX="205775">
        <dgm:presLayoutVars>
          <dgm:bulletEnabled val="1"/>
        </dgm:presLayoutVars>
      </dgm:prSet>
      <dgm:spPr/>
    </dgm:pt>
    <dgm:pt modelId="{42D6DDDA-EAF6-458F-BF5B-3F818F81543B}" type="pres">
      <dgm:prSet presAssocID="{31006F15-133B-4615-A09D-0BC366FDD742}" presName="spNode" presStyleCnt="0"/>
      <dgm:spPr/>
    </dgm:pt>
    <dgm:pt modelId="{681FF968-BE79-4242-AFEC-42D52FBEC397}" type="pres">
      <dgm:prSet presAssocID="{0344025E-4593-4577-847D-6733A7B239FA}" presName="sibTrans" presStyleLbl="sibTrans1D1" presStyleIdx="2" presStyleCnt="6"/>
      <dgm:spPr/>
    </dgm:pt>
    <dgm:pt modelId="{F86686A8-71BA-4BC8-B4AE-EE712999060F}" type="pres">
      <dgm:prSet presAssocID="{8B75AF45-052F-44BF-AA8B-85A28F70EDBC}" presName="node" presStyleLbl="node1" presStyleIdx="3" presStyleCnt="6">
        <dgm:presLayoutVars>
          <dgm:bulletEnabled val="1"/>
        </dgm:presLayoutVars>
      </dgm:prSet>
      <dgm:spPr/>
    </dgm:pt>
    <dgm:pt modelId="{E534C8EA-92A1-4F85-A84A-B671CAB9FDA6}" type="pres">
      <dgm:prSet presAssocID="{8B75AF45-052F-44BF-AA8B-85A28F70EDBC}" presName="spNode" presStyleCnt="0"/>
      <dgm:spPr/>
    </dgm:pt>
    <dgm:pt modelId="{8F5CBD53-FCC5-4E33-B0BC-5A6AB68E0CC7}" type="pres">
      <dgm:prSet presAssocID="{E88602F6-3DDC-404F-B908-8CAFFC8605F4}" presName="sibTrans" presStyleLbl="sibTrans1D1" presStyleIdx="3" presStyleCnt="6"/>
      <dgm:spPr/>
    </dgm:pt>
    <dgm:pt modelId="{4AC74F74-5265-4E5A-ABD0-884BCAF06C66}" type="pres">
      <dgm:prSet presAssocID="{BB1EB64E-67B4-428B-A4FC-96FC13930D30}" presName="node" presStyleLbl="node1" presStyleIdx="4" presStyleCnt="6" custScaleX="187377">
        <dgm:presLayoutVars>
          <dgm:bulletEnabled val="1"/>
        </dgm:presLayoutVars>
      </dgm:prSet>
      <dgm:spPr/>
    </dgm:pt>
    <dgm:pt modelId="{12CB8154-F82C-4806-9B6B-3141B470B5B1}" type="pres">
      <dgm:prSet presAssocID="{BB1EB64E-67B4-428B-A4FC-96FC13930D30}" presName="spNode" presStyleCnt="0"/>
      <dgm:spPr/>
    </dgm:pt>
    <dgm:pt modelId="{B609C928-094B-401E-A19D-4CEB765FE8D7}" type="pres">
      <dgm:prSet presAssocID="{90F3FAF0-1069-4117-965B-D549A4CEADE9}" presName="sibTrans" presStyleLbl="sibTrans1D1" presStyleIdx="4" presStyleCnt="6"/>
      <dgm:spPr/>
    </dgm:pt>
    <dgm:pt modelId="{FBE0E094-480D-4B28-8D11-FD45C6B12626}" type="pres">
      <dgm:prSet presAssocID="{581E57ED-0BBE-4E3F-A048-EA0CBA0D113B}" presName="node" presStyleLbl="node1" presStyleIdx="5" presStyleCnt="6" custScaleX="140669">
        <dgm:presLayoutVars>
          <dgm:bulletEnabled val="1"/>
        </dgm:presLayoutVars>
      </dgm:prSet>
      <dgm:spPr/>
    </dgm:pt>
    <dgm:pt modelId="{542DF683-FA47-4552-BDFA-3017C9F3D84B}" type="pres">
      <dgm:prSet presAssocID="{581E57ED-0BBE-4E3F-A048-EA0CBA0D113B}" presName="spNode" presStyleCnt="0"/>
      <dgm:spPr/>
    </dgm:pt>
    <dgm:pt modelId="{9EF75425-C27E-4DA7-81D2-9DB0B2721D46}" type="pres">
      <dgm:prSet presAssocID="{1430D53F-A5CF-4EFB-A364-FDADC1CEF3E2}" presName="sibTrans" presStyleLbl="sibTrans1D1" presStyleIdx="5" presStyleCnt="6"/>
      <dgm:spPr/>
    </dgm:pt>
  </dgm:ptLst>
  <dgm:cxnLst>
    <dgm:cxn modelId="{4384CE00-340C-488A-AD18-537C9BA58EB4}" srcId="{BACB3D1F-5B64-45D7-A86A-FD438CB2E303}" destId="{BB1EB64E-67B4-428B-A4FC-96FC13930D30}" srcOrd="4" destOrd="0" parTransId="{1F4CE617-7224-43CC-87D5-DAA4335741E4}" sibTransId="{90F3FAF0-1069-4117-965B-D549A4CEADE9}"/>
    <dgm:cxn modelId="{67153D01-C47E-46EA-B048-1525A02B9B38}" type="presOf" srcId="{31006F15-133B-4615-A09D-0BC366FDD742}" destId="{3A6C4C51-41B1-4424-AE71-D5393CF3D732}" srcOrd="0" destOrd="0" presId="urn:microsoft.com/office/officeart/2005/8/layout/cycle6"/>
    <dgm:cxn modelId="{945ED625-A051-4524-9BB6-1F03FDE17BBD}" type="presOf" srcId="{E0FF5956-1C1E-4C6A-BB00-86106A1E8890}" destId="{FBFBE74F-6568-438B-8E49-CD423B83C2C1}" srcOrd="0" destOrd="0" presId="urn:microsoft.com/office/officeart/2005/8/layout/cycle6"/>
    <dgm:cxn modelId="{31696933-F9BF-4C6C-8E76-5716A58FE876}" type="presOf" srcId="{74C5BCBC-9295-48D1-8760-EC238CFB54E9}" destId="{3C34C728-5ACE-45D3-A788-8F37780ACBC2}" srcOrd="0" destOrd="0" presId="urn:microsoft.com/office/officeart/2005/8/layout/cycle6"/>
    <dgm:cxn modelId="{6FE41239-F325-40FA-903D-26FE462FC9C4}" type="presOf" srcId="{581E57ED-0BBE-4E3F-A048-EA0CBA0D113B}" destId="{FBE0E094-480D-4B28-8D11-FD45C6B12626}" srcOrd="0" destOrd="0" presId="urn:microsoft.com/office/officeart/2005/8/layout/cycle6"/>
    <dgm:cxn modelId="{61365A3F-42E0-4ED7-AA8D-547FAAE9E30B}" type="presOf" srcId="{8B75AF45-052F-44BF-AA8B-85A28F70EDBC}" destId="{F86686A8-71BA-4BC8-B4AE-EE712999060F}" srcOrd="0" destOrd="0" presId="urn:microsoft.com/office/officeart/2005/8/layout/cycle6"/>
    <dgm:cxn modelId="{141CB344-DA61-4C00-B9A6-1FD4CFDDBB35}" type="presOf" srcId="{BB1EB64E-67B4-428B-A4FC-96FC13930D30}" destId="{4AC74F74-5265-4E5A-ABD0-884BCAF06C66}" srcOrd="0" destOrd="0" presId="urn:microsoft.com/office/officeart/2005/8/layout/cycle6"/>
    <dgm:cxn modelId="{1EA8994C-19B5-4726-85DE-62A11A025C10}" srcId="{BACB3D1F-5B64-45D7-A86A-FD438CB2E303}" destId="{E0FF5956-1C1E-4C6A-BB00-86106A1E8890}" srcOrd="0" destOrd="0" parTransId="{753022C0-E36F-49F8-83D7-C7C0BBF9803A}" sibTransId="{74C5BCBC-9295-48D1-8760-EC238CFB54E9}"/>
    <dgm:cxn modelId="{4595566F-7949-40ED-80F9-05661D282131}" type="presOf" srcId="{0344025E-4593-4577-847D-6733A7B239FA}" destId="{681FF968-BE79-4242-AFEC-42D52FBEC397}" srcOrd="0" destOrd="0" presId="urn:microsoft.com/office/officeart/2005/8/layout/cycle6"/>
    <dgm:cxn modelId="{B92C6155-BED4-4F20-AFA8-1DEB43804395}" type="presOf" srcId="{90F3FAF0-1069-4117-965B-D549A4CEADE9}" destId="{B609C928-094B-401E-A19D-4CEB765FE8D7}" srcOrd="0" destOrd="0" presId="urn:microsoft.com/office/officeart/2005/8/layout/cycle6"/>
    <dgm:cxn modelId="{8105C45A-BABF-460F-91DF-1F087A8E75F8}" srcId="{BACB3D1F-5B64-45D7-A86A-FD438CB2E303}" destId="{581E57ED-0BBE-4E3F-A048-EA0CBA0D113B}" srcOrd="5" destOrd="0" parTransId="{B13662D5-179E-4E38-936E-7729F6EB60D7}" sibTransId="{1430D53F-A5CF-4EFB-A364-FDADC1CEF3E2}"/>
    <dgm:cxn modelId="{83365281-6ECE-46B9-A0EC-A1B7CD588E89}" type="presOf" srcId="{7A1CBBD8-8159-4C96-81A5-CCA8A1E548DE}" destId="{B3FA5D0A-59B0-4E2B-85D5-F5FE68650E16}" srcOrd="0" destOrd="0" presId="urn:microsoft.com/office/officeart/2005/8/layout/cycle6"/>
    <dgm:cxn modelId="{8A344C99-9226-40DD-926A-819C558039E8}" type="presOf" srcId="{BACB3D1F-5B64-45D7-A86A-FD438CB2E303}" destId="{070013A5-5215-4C04-8558-C901DF598F81}" srcOrd="0" destOrd="0" presId="urn:microsoft.com/office/officeart/2005/8/layout/cycle6"/>
    <dgm:cxn modelId="{0D9B329A-5E3C-461F-9C77-8E5695E05A05}" type="presOf" srcId="{1430D53F-A5CF-4EFB-A364-FDADC1CEF3E2}" destId="{9EF75425-C27E-4DA7-81D2-9DB0B2721D46}" srcOrd="0" destOrd="0" presId="urn:microsoft.com/office/officeart/2005/8/layout/cycle6"/>
    <dgm:cxn modelId="{1DD79E9C-938C-4B53-B063-882FB4370C62}" type="presOf" srcId="{9F9E728A-70C7-4D99-8887-F6C124BFF445}" destId="{789C7992-6F20-413B-806F-6B0F9031FADD}" srcOrd="0" destOrd="0" presId="urn:microsoft.com/office/officeart/2005/8/layout/cycle6"/>
    <dgm:cxn modelId="{3403DFA9-19AC-49F9-A11C-3DE5940BB730}" type="presOf" srcId="{E88602F6-3DDC-404F-B908-8CAFFC8605F4}" destId="{8F5CBD53-FCC5-4E33-B0BC-5A6AB68E0CC7}" srcOrd="0" destOrd="0" presId="urn:microsoft.com/office/officeart/2005/8/layout/cycle6"/>
    <dgm:cxn modelId="{0DEA8DB1-8306-4ADD-A33F-715B4721E067}" srcId="{BACB3D1F-5B64-45D7-A86A-FD438CB2E303}" destId="{31006F15-133B-4615-A09D-0BC366FDD742}" srcOrd="2" destOrd="0" parTransId="{3F3FFCC7-40D4-49FD-A9DD-00B13A60A321}" sibTransId="{0344025E-4593-4577-847D-6733A7B239FA}"/>
    <dgm:cxn modelId="{CAE436B5-3BA5-4CF6-A859-321386C7B35A}" srcId="{BACB3D1F-5B64-45D7-A86A-FD438CB2E303}" destId="{9F9E728A-70C7-4D99-8887-F6C124BFF445}" srcOrd="1" destOrd="0" parTransId="{CADD3A88-C70A-4C79-A9CE-2DE508CE0B86}" sibTransId="{7A1CBBD8-8159-4C96-81A5-CCA8A1E548DE}"/>
    <dgm:cxn modelId="{8EC0EFF0-0154-4C49-BB45-C615738E5384}" srcId="{BACB3D1F-5B64-45D7-A86A-FD438CB2E303}" destId="{8B75AF45-052F-44BF-AA8B-85A28F70EDBC}" srcOrd="3" destOrd="0" parTransId="{A8025A0F-AF09-437C-AA56-9DD0055B9491}" sibTransId="{E88602F6-3DDC-404F-B908-8CAFFC8605F4}"/>
    <dgm:cxn modelId="{F3AD5F79-4127-4826-B4BC-9A5D9B74B4FD}" type="presParOf" srcId="{070013A5-5215-4C04-8558-C901DF598F81}" destId="{FBFBE74F-6568-438B-8E49-CD423B83C2C1}" srcOrd="0" destOrd="0" presId="urn:microsoft.com/office/officeart/2005/8/layout/cycle6"/>
    <dgm:cxn modelId="{E56E7AFF-B478-4E94-BDA8-CBD46EDFCBA0}" type="presParOf" srcId="{070013A5-5215-4C04-8558-C901DF598F81}" destId="{1A9A909A-8285-4DC6-96AB-952BA47264B8}" srcOrd="1" destOrd="0" presId="urn:microsoft.com/office/officeart/2005/8/layout/cycle6"/>
    <dgm:cxn modelId="{4837E94A-6037-4242-80AC-2A7D7A1E2562}" type="presParOf" srcId="{070013A5-5215-4C04-8558-C901DF598F81}" destId="{3C34C728-5ACE-45D3-A788-8F37780ACBC2}" srcOrd="2" destOrd="0" presId="urn:microsoft.com/office/officeart/2005/8/layout/cycle6"/>
    <dgm:cxn modelId="{4F788F87-983E-4156-B317-AC80DCB6B386}" type="presParOf" srcId="{070013A5-5215-4C04-8558-C901DF598F81}" destId="{789C7992-6F20-413B-806F-6B0F9031FADD}" srcOrd="3" destOrd="0" presId="urn:microsoft.com/office/officeart/2005/8/layout/cycle6"/>
    <dgm:cxn modelId="{8BA349D0-462F-4B2B-9EA7-0EC6BB22123B}" type="presParOf" srcId="{070013A5-5215-4C04-8558-C901DF598F81}" destId="{E4762E5F-A367-4178-AF09-41FC2BF90C60}" srcOrd="4" destOrd="0" presId="urn:microsoft.com/office/officeart/2005/8/layout/cycle6"/>
    <dgm:cxn modelId="{B6505BD3-4289-41D0-931F-1D38491A150F}" type="presParOf" srcId="{070013A5-5215-4C04-8558-C901DF598F81}" destId="{B3FA5D0A-59B0-4E2B-85D5-F5FE68650E16}" srcOrd="5" destOrd="0" presId="urn:microsoft.com/office/officeart/2005/8/layout/cycle6"/>
    <dgm:cxn modelId="{9AB6B9C5-4525-4E51-ACF4-5E09F0D0C161}" type="presParOf" srcId="{070013A5-5215-4C04-8558-C901DF598F81}" destId="{3A6C4C51-41B1-4424-AE71-D5393CF3D732}" srcOrd="6" destOrd="0" presId="urn:microsoft.com/office/officeart/2005/8/layout/cycle6"/>
    <dgm:cxn modelId="{5DCBE8EC-354A-4A21-AF69-5596ACF3B7BC}" type="presParOf" srcId="{070013A5-5215-4C04-8558-C901DF598F81}" destId="{42D6DDDA-EAF6-458F-BF5B-3F818F81543B}" srcOrd="7" destOrd="0" presId="urn:microsoft.com/office/officeart/2005/8/layout/cycle6"/>
    <dgm:cxn modelId="{20630A74-1CB4-4F8E-86D9-D9ED36968DB3}" type="presParOf" srcId="{070013A5-5215-4C04-8558-C901DF598F81}" destId="{681FF968-BE79-4242-AFEC-42D52FBEC397}" srcOrd="8" destOrd="0" presId="urn:microsoft.com/office/officeart/2005/8/layout/cycle6"/>
    <dgm:cxn modelId="{9152C967-30D9-4197-AA6B-554CA175E40E}" type="presParOf" srcId="{070013A5-5215-4C04-8558-C901DF598F81}" destId="{F86686A8-71BA-4BC8-B4AE-EE712999060F}" srcOrd="9" destOrd="0" presId="urn:microsoft.com/office/officeart/2005/8/layout/cycle6"/>
    <dgm:cxn modelId="{99BAF1D4-66B6-4099-8CD6-3E68F5DC202E}" type="presParOf" srcId="{070013A5-5215-4C04-8558-C901DF598F81}" destId="{E534C8EA-92A1-4F85-A84A-B671CAB9FDA6}" srcOrd="10" destOrd="0" presId="urn:microsoft.com/office/officeart/2005/8/layout/cycle6"/>
    <dgm:cxn modelId="{3DC102E6-7D39-4850-A9C8-A4F1975712DF}" type="presParOf" srcId="{070013A5-5215-4C04-8558-C901DF598F81}" destId="{8F5CBD53-FCC5-4E33-B0BC-5A6AB68E0CC7}" srcOrd="11" destOrd="0" presId="urn:microsoft.com/office/officeart/2005/8/layout/cycle6"/>
    <dgm:cxn modelId="{21F50782-5A6A-41E0-A591-8C5FAEB5573E}" type="presParOf" srcId="{070013A5-5215-4C04-8558-C901DF598F81}" destId="{4AC74F74-5265-4E5A-ABD0-884BCAF06C66}" srcOrd="12" destOrd="0" presId="urn:microsoft.com/office/officeart/2005/8/layout/cycle6"/>
    <dgm:cxn modelId="{88B39009-CF0A-423C-A7EA-037E0FCABF7B}" type="presParOf" srcId="{070013A5-5215-4C04-8558-C901DF598F81}" destId="{12CB8154-F82C-4806-9B6B-3141B470B5B1}" srcOrd="13" destOrd="0" presId="urn:microsoft.com/office/officeart/2005/8/layout/cycle6"/>
    <dgm:cxn modelId="{04B63345-2E00-4890-AE1F-5169F5064F45}" type="presParOf" srcId="{070013A5-5215-4C04-8558-C901DF598F81}" destId="{B609C928-094B-401E-A19D-4CEB765FE8D7}" srcOrd="14" destOrd="0" presId="urn:microsoft.com/office/officeart/2005/8/layout/cycle6"/>
    <dgm:cxn modelId="{132047B8-E5C3-4D14-9C69-602EEAC65D5C}" type="presParOf" srcId="{070013A5-5215-4C04-8558-C901DF598F81}" destId="{FBE0E094-480D-4B28-8D11-FD45C6B12626}" srcOrd="15" destOrd="0" presId="urn:microsoft.com/office/officeart/2005/8/layout/cycle6"/>
    <dgm:cxn modelId="{D4DEDEBA-E299-4BC4-9062-5AC3E69B13BB}" type="presParOf" srcId="{070013A5-5215-4C04-8558-C901DF598F81}" destId="{542DF683-FA47-4552-BDFA-3017C9F3D84B}" srcOrd="16" destOrd="0" presId="urn:microsoft.com/office/officeart/2005/8/layout/cycle6"/>
    <dgm:cxn modelId="{B0A36519-8E77-42D3-86FE-F41F64264738}" type="presParOf" srcId="{070013A5-5215-4C04-8558-C901DF598F81}" destId="{9EF75425-C27E-4DA7-81D2-9DB0B2721D46}" srcOrd="17" destOrd="0" presId="urn:microsoft.com/office/officeart/2005/8/layout/cycle6"/>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29.xml><?xml version="1.0" encoding="utf-8"?>
<dgm:dataModel xmlns:dgm="http://schemas.openxmlformats.org/drawingml/2006/diagram" xmlns:a="http://schemas.openxmlformats.org/drawingml/2006/main">
  <dgm:ptLst>
    <dgm:pt modelId="{D3F10AD0-B74F-4E34-915F-E7AA759FB323}" type="doc">
      <dgm:prSet loTypeId="urn:microsoft.com/office/officeart/2008/layout/VerticalCurvedList" loCatId="list" qsTypeId="urn:microsoft.com/office/officeart/2005/8/quickstyle/simple1" qsCatId="simple" csTypeId="urn:microsoft.com/office/officeart/2005/8/colors/colorful4" csCatId="colorful" phldr="1"/>
      <dgm:spPr/>
      <dgm:t>
        <a:bodyPr/>
        <a:lstStyle/>
        <a:p>
          <a:endParaRPr lang="zh-CN" altLang="en-US"/>
        </a:p>
      </dgm:t>
    </dgm:pt>
    <dgm:pt modelId="{CEFF5320-C05D-44C7-B732-BD17D69E4C75}">
      <dgm:prSet phldrT="[文本]" custT="1"/>
      <dgm:spPr/>
      <dgm:t>
        <a:bodyPr/>
        <a:lstStyle/>
        <a:p>
          <a:r>
            <a:rPr lang="zh-CN" altLang="en-US" sz="2000" b="1" dirty="0"/>
            <a:t>将货物交付其他单位或个人代销</a:t>
          </a:r>
        </a:p>
      </dgm:t>
    </dgm:pt>
    <dgm:pt modelId="{CEAA75C9-873A-449D-AC65-23839D3AB19D}" type="parTrans" cxnId="{79F0FE99-79C1-4315-AE97-8FB41C5A9872}">
      <dgm:prSet/>
      <dgm:spPr/>
      <dgm:t>
        <a:bodyPr/>
        <a:lstStyle/>
        <a:p>
          <a:endParaRPr lang="zh-CN" altLang="en-US"/>
        </a:p>
      </dgm:t>
    </dgm:pt>
    <dgm:pt modelId="{E9C8FB99-8ADC-4B62-B8A1-DDEB7718BBBD}" type="sibTrans" cxnId="{79F0FE99-79C1-4315-AE97-8FB41C5A9872}">
      <dgm:prSet/>
      <dgm:spPr/>
      <dgm:t>
        <a:bodyPr/>
        <a:lstStyle/>
        <a:p>
          <a:endParaRPr lang="zh-CN" altLang="en-US"/>
        </a:p>
      </dgm:t>
    </dgm:pt>
    <dgm:pt modelId="{7E0F8899-7A33-4B69-8AC9-9171FEA954A7}">
      <dgm:prSet phldrT="[文本]" custT="1"/>
      <dgm:spPr/>
      <dgm:t>
        <a:bodyPr/>
        <a:lstStyle/>
        <a:p>
          <a:r>
            <a:rPr lang="zh-CN" altLang="en-US" sz="2000" b="1" dirty="0"/>
            <a:t>销售代销货物</a:t>
          </a:r>
        </a:p>
      </dgm:t>
    </dgm:pt>
    <dgm:pt modelId="{901A8A00-F9CF-4960-8D84-B7B6C20D7261}" type="parTrans" cxnId="{A63C0F53-A8AC-463A-9C31-1B43C31EF225}">
      <dgm:prSet/>
      <dgm:spPr/>
      <dgm:t>
        <a:bodyPr/>
        <a:lstStyle/>
        <a:p>
          <a:endParaRPr lang="zh-CN" altLang="en-US"/>
        </a:p>
      </dgm:t>
    </dgm:pt>
    <dgm:pt modelId="{C693E933-4E70-4930-B743-98E44773BB4D}" type="sibTrans" cxnId="{A63C0F53-A8AC-463A-9C31-1B43C31EF225}">
      <dgm:prSet/>
      <dgm:spPr/>
      <dgm:t>
        <a:bodyPr/>
        <a:lstStyle/>
        <a:p>
          <a:endParaRPr lang="zh-CN" altLang="en-US"/>
        </a:p>
      </dgm:t>
    </dgm:pt>
    <dgm:pt modelId="{A6EE736B-B004-4C54-AA35-41C63A5FAAA2}" type="pres">
      <dgm:prSet presAssocID="{D3F10AD0-B74F-4E34-915F-E7AA759FB323}" presName="Name0" presStyleCnt="0">
        <dgm:presLayoutVars>
          <dgm:chMax val="7"/>
          <dgm:chPref val="7"/>
          <dgm:dir/>
        </dgm:presLayoutVars>
      </dgm:prSet>
      <dgm:spPr/>
    </dgm:pt>
    <dgm:pt modelId="{8FBCA5A4-F197-438D-9816-202D2B850B2A}" type="pres">
      <dgm:prSet presAssocID="{D3F10AD0-B74F-4E34-915F-E7AA759FB323}" presName="Name1" presStyleCnt="0"/>
      <dgm:spPr/>
    </dgm:pt>
    <dgm:pt modelId="{84D034F3-34D4-4229-B9D1-7106F9135A5C}" type="pres">
      <dgm:prSet presAssocID="{D3F10AD0-B74F-4E34-915F-E7AA759FB323}" presName="cycle" presStyleCnt="0"/>
      <dgm:spPr/>
    </dgm:pt>
    <dgm:pt modelId="{48DCDD65-C8C9-404D-A8C5-78A973264FDA}" type="pres">
      <dgm:prSet presAssocID="{D3F10AD0-B74F-4E34-915F-E7AA759FB323}" presName="srcNode" presStyleLbl="node1" presStyleIdx="0" presStyleCnt="2"/>
      <dgm:spPr/>
    </dgm:pt>
    <dgm:pt modelId="{ADBD12EA-92F1-42A5-94B0-699BD2D82982}" type="pres">
      <dgm:prSet presAssocID="{D3F10AD0-B74F-4E34-915F-E7AA759FB323}" presName="conn" presStyleLbl="parChTrans1D2" presStyleIdx="0" presStyleCnt="1"/>
      <dgm:spPr/>
    </dgm:pt>
    <dgm:pt modelId="{8D2197D8-18C8-411B-AD1C-033C71424E87}" type="pres">
      <dgm:prSet presAssocID="{D3F10AD0-B74F-4E34-915F-E7AA759FB323}" presName="extraNode" presStyleLbl="node1" presStyleIdx="0" presStyleCnt="2"/>
      <dgm:spPr/>
    </dgm:pt>
    <dgm:pt modelId="{F3CF94C5-8B90-4191-93E9-8A5996D0F571}" type="pres">
      <dgm:prSet presAssocID="{D3F10AD0-B74F-4E34-915F-E7AA759FB323}" presName="dstNode" presStyleLbl="node1" presStyleIdx="0" presStyleCnt="2"/>
      <dgm:spPr/>
    </dgm:pt>
    <dgm:pt modelId="{9584F1F0-7A26-43A2-A39A-B610060E5843}" type="pres">
      <dgm:prSet presAssocID="{CEFF5320-C05D-44C7-B732-BD17D69E4C75}" presName="text_1" presStyleLbl="node1" presStyleIdx="0" presStyleCnt="2" custLinFactNeighborX="-410">
        <dgm:presLayoutVars>
          <dgm:bulletEnabled val="1"/>
        </dgm:presLayoutVars>
      </dgm:prSet>
      <dgm:spPr/>
    </dgm:pt>
    <dgm:pt modelId="{A99F71D7-9BC6-45D9-B31B-236C362C3C78}" type="pres">
      <dgm:prSet presAssocID="{CEFF5320-C05D-44C7-B732-BD17D69E4C75}" presName="accent_1" presStyleCnt="0"/>
      <dgm:spPr/>
    </dgm:pt>
    <dgm:pt modelId="{5B17088D-217A-4E63-BA57-01507D44E5F4}" type="pres">
      <dgm:prSet presAssocID="{CEFF5320-C05D-44C7-B732-BD17D69E4C75}" presName="accentRepeatNode" presStyleLbl="solidFgAcc1" presStyleIdx="0" presStyleCnt="2"/>
      <dgm:spPr/>
    </dgm:pt>
    <dgm:pt modelId="{52C3F399-6F7C-4BA3-A565-63038C510B8D}" type="pres">
      <dgm:prSet presAssocID="{7E0F8899-7A33-4B69-8AC9-9171FEA954A7}" presName="text_2" presStyleLbl="node1" presStyleIdx="1" presStyleCnt="2">
        <dgm:presLayoutVars>
          <dgm:bulletEnabled val="1"/>
        </dgm:presLayoutVars>
      </dgm:prSet>
      <dgm:spPr/>
    </dgm:pt>
    <dgm:pt modelId="{3D225FC7-8E5E-4B5C-BF94-DCAD4BDCD6E0}" type="pres">
      <dgm:prSet presAssocID="{7E0F8899-7A33-4B69-8AC9-9171FEA954A7}" presName="accent_2" presStyleCnt="0"/>
      <dgm:spPr/>
    </dgm:pt>
    <dgm:pt modelId="{97E94073-7586-4D4E-88FF-3EE0E1AB2263}" type="pres">
      <dgm:prSet presAssocID="{7E0F8899-7A33-4B69-8AC9-9171FEA954A7}" presName="accentRepeatNode" presStyleLbl="solidFgAcc1" presStyleIdx="1" presStyleCnt="2"/>
      <dgm:spPr/>
    </dgm:pt>
  </dgm:ptLst>
  <dgm:cxnLst>
    <dgm:cxn modelId="{C529AC2C-35F6-49B4-A02C-7704391A7B37}" type="presOf" srcId="{E9C8FB99-8ADC-4B62-B8A1-DDEB7718BBBD}" destId="{ADBD12EA-92F1-42A5-94B0-699BD2D82982}" srcOrd="0" destOrd="0" presId="urn:microsoft.com/office/officeart/2008/layout/VerticalCurvedList"/>
    <dgm:cxn modelId="{A3CB172F-65CF-4568-8A6F-1E5110ADE952}" type="presOf" srcId="{D3F10AD0-B74F-4E34-915F-E7AA759FB323}" destId="{A6EE736B-B004-4C54-AA35-41C63A5FAAA2}" srcOrd="0" destOrd="0" presId="urn:microsoft.com/office/officeart/2008/layout/VerticalCurvedList"/>
    <dgm:cxn modelId="{A63C0F53-A8AC-463A-9C31-1B43C31EF225}" srcId="{D3F10AD0-B74F-4E34-915F-E7AA759FB323}" destId="{7E0F8899-7A33-4B69-8AC9-9171FEA954A7}" srcOrd="1" destOrd="0" parTransId="{901A8A00-F9CF-4960-8D84-B7B6C20D7261}" sibTransId="{C693E933-4E70-4930-B743-98E44773BB4D}"/>
    <dgm:cxn modelId="{79F0FE99-79C1-4315-AE97-8FB41C5A9872}" srcId="{D3F10AD0-B74F-4E34-915F-E7AA759FB323}" destId="{CEFF5320-C05D-44C7-B732-BD17D69E4C75}" srcOrd="0" destOrd="0" parTransId="{CEAA75C9-873A-449D-AC65-23839D3AB19D}" sibTransId="{E9C8FB99-8ADC-4B62-B8A1-DDEB7718BBBD}"/>
    <dgm:cxn modelId="{56791ED0-25A6-4013-B341-02A3B4ACD09A}" type="presOf" srcId="{CEFF5320-C05D-44C7-B732-BD17D69E4C75}" destId="{9584F1F0-7A26-43A2-A39A-B610060E5843}" srcOrd="0" destOrd="0" presId="urn:microsoft.com/office/officeart/2008/layout/VerticalCurvedList"/>
    <dgm:cxn modelId="{26929AE7-18F2-41AF-A4BE-7BF8E4C41268}" type="presOf" srcId="{7E0F8899-7A33-4B69-8AC9-9171FEA954A7}" destId="{52C3F399-6F7C-4BA3-A565-63038C510B8D}" srcOrd="0" destOrd="0" presId="urn:microsoft.com/office/officeart/2008/layout/VerticalCurvedList"/>
    <dgm:cxn modelId="{D877D799-B122-4B85-809C-CB670C82A1A7}" type="presParOf" srcId="{A6EE736B-B004-4C54-AA35-41C63A5FAAA2}" destId="{8FBCA5A4-F197-438D-9816-202D2B850B2A}" srcOrd="0" destOrd="0" presId="urn:microsoft.com/office/officeart/2008/layout/VerticalCurvedList"/>
    <dgm:cxn modelId="{EEEF84D4-AB7B-40F2-83FD-71AF95AB2434}" type="presParOf" srcId="{8FBCA5A4-F197-438D-9816-202D2B850B2A}" destId="{84D034F3-34D4-4229-B9D1-7106F9135A5C}" srcOrd="0" destOrd="0" presId="urn:microsoft.com/office/officeart/2008/layout/VerticalCurvedList"/>
    <dgm:cxn modelId="{8E832CB3-41BD-40A0-9E6B-4889CBB81439}" type="presParOf" srcId="{84D034F3-34D4-4229-B9D1-7106F9135A5C}" destId="{48DCDD65-C8C9-404D-A8C5-78A973264FDA}" srcOrd="0" destOrd="0" presId="urn:microsoft.com/office/officeart/2008/layout/VerticalCurvedList"/>
    <dgm:cxn modelId="{D9724B39-AB24-43D9-9275-1687C657B13F}" type="presParOf" srcId="{84D034F3-34D4-4229-B9D1-7106F9135A5C}" destId="{ADBD12EA-92F1-42A5-94B0-699BD2D82982}" srcOrd="1" destOrd="0" presId="urn:microsoft.com/office/officeart/2008/layout/VerticalCurvedList"/>
    <dgm:cxn modelId="{58526A23-1BE7-4A65-BD2B-5C67E254273E}" type="presParOf" srcId="{84D034F3-34D4-4229-B9D1-7106F9135A5C}" destId="{8D2197D8-18C8-411B-AD1C-033C71424E87}" srcOrd="2" destOrd="0" presId="urn:microsoft.com/office/officeart/2008/layout/VerticalCurvedList"/>
    <dgm:cxn modelId="{5D702F65-29C1-451C-929F-B2669B66FF65}" type="presParOf" srcId="{84D034F3-34D4-4229-B9D1-7106F9135A5C}" destId="{F3CF94C5-8B90-4191-93E9-8A5996D0F571}" srcOrd="3" destOrd="0" presId="urn:microsoft.com/office/officeart/2008/layout/VerticalCurvedList"/>
    <dgm:cxn modelId="{E459BDB7-6A0B-4C88-AF33-56D0DB22D585}" type="presParOf" srcId="{8FBCA5A4-F197-438D-9816-202D2B850B2A}" destId="{9584F1F0-7A26-43A2-A39A-B610060E5843}" srcOrd="1" destOrd="0" presId="urn:microsoft.com/office/officeart/2008/layout/VerticalCurvedList"/>
    <dgm:cxn modelId="{251A64AD-49A3-4221-86FB-35DDCF5684FA}" type="presParOf" srcId="{8FBCA5A4-F197-438D-9816-202D2B850B2A}" destId="{A99F71D7-9BC6-45D9-B31B-236C362C3C78}" srcOrd="2" destOrd="0" presId="urn:microsoft.com/office/officeart/2008/layout/VerticalCurvedList"/>
    <dgm:cxn modelId="{4CC18811-BDB0-4456-AD58-F069D572E494}" type="presParOf" srcId="{A99F71D7-9BC6-45D9-B31B-236C362C3C78}" destId="{5B17088D-217A-4E63-BA57-01507D44E5F4}" srcOrd="0" destOrd="0" presId="urn:microsoft.com/office/officeart/2008/layout/VerticalCurvedList"/>
    <dgm:cxn modelId="{241A92FA-11F6-425D-B2D0-41EEE970B1E9}" type="presParOf" srcId="{8FBCA5A4-F197-438D-9816-202D2B850B2A}" destId="{52C3F399-6F7C-4BA3-A565-63038C510B8D}" srcOrd="3" destOrd="0" presId="urn:microsoft.com/office/officeart/2008/layout/VerticalCurvedList"/>
    <dgm:cxn modelId="{09268424-9AD8-4909-A851-2712B7483263}" type="presParOf" srcId="{8FBCA5A4-F197-438D-9816-202D2B850B2A}" destId="{3D225FC7-8E5E-4B5C-BF94-DCAD4BDCD6E0}" srcOrd="4" destOrd="0" presId="urn:microsoft.com/office/officeart/2008/layout/VerticalCurvedList"/>
    <dgm:cxn modelId="{4A965ACE-E991-4E8D-AF27-2AD95559B492}" type="presParOf" srcId="{3D225FC7-8E5E-4B5C-BF94-DCAD4BDCD6E0}" destId="{97E94073-7586-4D4E-88FF-3EE0E1AB2263}" srcOrd="0" destOrd="0" presId="urn:microsoft.com/office/officeart/2008/layout/VerticalCurvedList"/>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3.xml><?xml version="1.0" encoding="utf-8"?>
<dgm:dataModel xmlns:dgm="http://schemas.openxmlformats.org/drawingml/2006/diagram" xmlns:a="http://schemas.openxmlformats.org/drawingml/2006/main">
  <dgm:ptLst>
    <dgm:pt modelId="{A8DEF1A8-83DE-498C-932A-8ED146245CEB}" type="doc">
      <dgm:prSet loTypeId="urn:microsoft.com/office/officeart/2005/8/layout/hierarchy4" loCatId="hierarchy" qsTypeId="urn:microsoft.com/office/officeart/2005/8/quickstyle/simple5" qsCatId="simple" csTypeId="urn:microsoft.com/office/officeart/2005/8/colors/colorful3" csCatId="colorful" phldr="1"/>
      <dgm:spPr/>
      <dgm:t>
        <a:bodyPr/>
        <a:lstStyle/>
        <a:p>
          <a:endParaRPr lang="zh-CN" altLang="en-US"/>
        </a:p>
      </dgm:t>
    </dgm:pt>
    <dgm:pt modelId="{104F1B0F-AFAD-4276-BB4B-31D3F36ADA20}">
      <dgm:prSet phldrT="[文本]" custT="1"/>
      <dgm:spPr/>
      <dgm:t>
        <a:bodyPr/>
        <a:lstStyle/>
        <a:p>
          <a:r>
            <a:rPr lang="zh-CN" altLang="en-US" sz="2400" b="1" dirty="0">
              <a:latin typeface="+mn-ea"/>
              <a:ea typeface="+mn-ea"/>
            </a:rPr>
            <a:t>特点</a:t>
          </a:r>
        </a:p>
      </dgm:t>
    </dgm:pt>
    <dgm:pt modelId="{25B9C5D8-CB23-4B77-B331-0ED7A8711A16}" type="parTrans" cxnId="{F4FB7DAF-F883-44FD-9D6F-A4B2F556B728}">
      <dgm:prSet/>
      <dgm:spPr/>
      <dgm:t>
        <a:bodyPr/>
        <a:lstStyle/>
        <a:p>
          <a:endParaRPr lang="zh-CN" altLang="en-US"/>
        </a:p>
      </dgm:t>
    </dgm:pt>
    <dgm:pt modelId="{4E8BDEC3-EC9E-4138-9C2D-CE7028E1BBB8}" type="sibTrans" cxnId="{F4FB7DAF-F883-44FD-9D6F-A4B2F556B728}">
      <dgm:prSet/>
      <dgm:spPr/>
      <dgm:t>
        <a:bodyPr/>
        <a:lstStyle/>
        <a:p>
          <a:endParaRPr lang="zh-CN" altLang="en-US"/>
        </a:p>
      </dgm:t>
    </dgm:pt>
    <dgm:pt modelId="{B1AB566B-07DE-47DB-978D-0E8FF9301A8C}">
      <dgm:prSet phldrT="[文本]" custT="1"/>
      <dgm:spPr/>
      <dgm:t>
        <a:bodyPr/>
        <a:lstStyle/>
        <a:p>
          <a:r>
            <a:rPr lang="zh-CN" altLang="en-US" sz="1800" b="1" dirty="0">
              <a:latin typeface="+mn-ea"/>
              <a:ea typeface="+mn-ea"/>
            </a:rPr>
            <a:t>不重复征税，具有中性税收的特征</a:t>
          </a:r>
        </a:p>
      </dgm:t>
    </dgm:pt>
    <dgm:pt modelId="{7F0862E2-71D9-48DD-8A46-001A1D996917}" type="parTrans" cxnId="{5E34C718-5FB7-494F-9715-9208D9F22216}">
      <dgm:prSet/>
      <dgm:spPr/>
      <dgm:t>
        <a:bodyPr/>
        <a:lstStyle/>
        <a:p>
          <a:endParaRPr lang="zh-CN" altLang="en-US"/>
        </a:p>
      </dgm:t>
    </dgm:pt>
    <dgm:pt modelId="{16161551-AF64-4F20-BD12-A5BEFE59F2D3}" type="sibTrans" cxnId="{5E34C718-5FB7-494F-9715-9208D9F22216}">
      <dgm:prSet/>
      <dgm:spPr/>
      <dgm:t>
        <a:bodyPr/>
        <a:lstStyle/>
        <a:p>
          <a:endParaRPr lang="zh-CN" altLang="en-US"/>
        </a:p>
      </dgm:t>
    </dgm:pt>
    <dgm:pt modelId="{D0CD8CAE-167F-488E-AB40-BE24B6789FD6}">
      <dgm:prSet phldrT="[文本]" custT="1"/>
      <dgm:spPr/>
      <dgm:t>
        <a:bodyPr/>
        <a:lstStyle/>
        <a:p>
          <a:r>
            <a:rPr lang="zh-CN" altLang="en-US" sz="1800" b="1" dirty="0">
              <a:latin typeface="+mn-ea"/>
              <a:ea typeface="+mn-ea"/>
            </a:rPr>
            <a:t>逐征逐扣</a:t>
          </a:r>
          <a:endParaRPr lang="en-US" altLang="zh-CN" sz="1800" b="1" dirty="0">
            <a:latin typeface="+mn-ea"/>
            <a:ea typeface="+mn-ea"/>
          </a:endParaRPr>
        </a:p>
        <a:p>
          <a:r>
            <a:rPr lang="zh-CN" altLang="en-US" sz="1800" b="1" dirty="0">
              <a:latin typeface="+mn-ea"/>
              <a:ea typeface="+mn-ea"/>
            </a:rPr>
            <a:t>最终消费者担税</a:t>
          </a:r>
        </a:p>
      </dgm:t>
    </dgm:pt>
    <dgm:pt modelId="{0517CF24-42CD-4E94-B1BC-6F4F652D54B7}" type="parTrans" cxnId="{B3729CBD-4A42-4C96-A2E2-7870AE5CB769}">
      <dgm:prSet/>
      <dgm:spPr/>
      <dgm:t>
        <a:bodyPr/>
        <a:lstStyle/>
        <a:p>
          <a:endParaRPr lang="zh-CN" altLang="en-US"/>
        </a:p>
      </dgm:t>
    </dgm:pt>
    <dgm:pt modelId="{77684A8F-81BF-432F-9215-73B47E753195}" type="sibTrans" cxnId="{B3729CBD-4A42-4C96-A2E2-7870AE5CB769}">
      <dgm:prSet/>
      <dgm:spPr/>
      <dgm:t>
        <a:bodyPr/>
        <a:lstStyle/>
        <a:p>
          <a:endParaRPr lang="zh-CN" altLang="en-US"/>
        </a:p>
      </dgm:t>
    </dgm:pt>
    <dgm:pt modelId="{0C8FFD3A-2354-4529-B359-705B83CA45BD}">
      <dgm:prSet phldrT="[文本]" custT="1"/>
      <dgm:spPr/>
      <dgm:t>
        <a:bodyPr/>
        <a:lstStyle/>
        <a:p>
          <a:r>
            <a:rPr lang="zh-CN" altLang="en-US" sz="2400" b="1" dirty="0">
              <a:latin typeface="+mn-ea"/>
              <a:ea typeface="+mn-ea"/>
            </a:rPr>
            <a:t>优点</a:t>
          </a:r>
        </a:p>
      </dgm:t>
    </dgm:pt>
    <dgm:pt modelId="{B40E8696-52FC-41F1-8A13-B41699CC18D7}" type="parTrans" cxnId="{3F99DFC8-3FB2-47E1-968F-0C6910D6CDB8}">
      <dgm:prSet/>
      <dgm:spPr/>
      <dgm:t>
        <a:bodyPr/>
        <a:lstStyle/>
        <a:p>
          <a:endParaRPr lang="zh-CN" altLang="en-US"/>
        </a:p>
      </dgm:t>
    </dgm:pt>
    <dgm:pt modelId="{207ED0E8-E60C-4AEB-B055-04D2BE585B41}" type="sibTrans" cxnId="{3F99DFC8-3FB2-47E1-968F-0C6910D6CDB8}">
      <dgm:prSet/>
      <dgm:spPr/>
      <dgm:t>
        <a:bodyPr/>
        <a:lstStyle/>
        <a:p>
          <a:endParaRPr lang="zh-CN" altLang="en-US"/>
        </a:p>
      </dgm:t>
    </dgm:pt>
    <dgm:pt modelId="{D5EC4BF2-5020-45C3-931E-54F24B6D35CD}">
      <dgm:prSet phldrT="[文本]" custT="1"/>
      <dgm:spPr/>
      <dgm:t>
        <a:bodyPr/>
        <a:lstStyle/>
        <a:p>
          <a:r>
            <a:rPr lang="zh-CN" altLang="en-US" sz="1800" b="1" dirty="0">
              <a:latin typeface="+mn-ea"/>
              <a:ea typeface="+mn-ea"/>
            </a:rPr>
            <a:t>能够平衡税负</a:t>
          </a:r>
          <a:endParaRPr lang="en-US" altLang="zh-CN" sz="1800" b="1" dirty="0">
            <a:latin typeface="+mn-ea"/>
            <a:ea typeface="+mn-ea"/>
          </a:endParaRPr>
        </a:p>
        <a:p>
          <a:r>
            <a:rPr lang="zh-CN" altLang="en-US" sz="1800" b="1" dirty="0">
              <a:latin typeface="+mn-ea"/>
              <a:ea typeface="+mn-ea"/>
            </a:rPr>
            <a:t>促进公平竞争</a:t>
          </a:r>
        </a:p>
      </dgm:t>
    </dgm:pt>
    <dgm:pt modelId="{7044E09A-AFA6-4892-AE48-6AAE0E15A800}" type="parTrans" cxnId="{61868C3B-61C6-4843-BE4B-8D56DD2D8A5B}">
      <dgm:prSet/>
      <dgm:spPr/>
      <dgm:t>
        <a:bodyPr/>
        <a:lstStyle/>
        <a:p>
          <a:endParaRPr lang="zh-CN" altLang="en-US"/>
        </a:p>
      </dgm:t>
    </dgm:pt>
    <dgm:pt modelId="{97366DE6-9BB2-4C3D-9CF0-D94D4DF7EAD1}" type="sibTrans" cxnId="{61868C3B-61C6-4843-BE4B-8D56DD2D8A5B}">
      <dgm:prSet/>
      <dgm:spPr/>
      <dgm:t>
        <a:bodyPr/>
        <a:lstStyle/>
        <a:p>
          <a:endParaRPr lang="zh-CN" altLang="en-US"/>
        </a:p>
      </dgm:t>
    </dgm:pt>
    <dgm:pt modelId="{A10649B7-51FA-47FE-A981-BB68CC41B535}">
      <dgm:prSet phldrT="[文本]" custT="1"/>
      <dgm:spPr/>
      <dgm:t>
        <a:bodyPr/>
        <a:lstStyle/>
        <a:p>
          <a:r>
            <a:rPr lang="zh-CN" altLang="en-US" sz="1800" b="1" dirty="0">
              <a:latin typeface="+mn-ea"/>
              <a:ea typeface="+mn-ea"/>
            </a:rPr>
            <a:t>便于出口退税，</a:t>
          </a:r>
          <a:endParaRPr lang="en-US" altLang="zh-CN" sz="1800" b="1" dirty="0">
            <a:latin typeface="+mn-ea"/>
            <a:ea typeface="+mn-ea"/>
          </a:endParaRPr>
        </a:p>
        <a:p>
          <a:r>
            <a:rPr lang="zh-CN" altLang="en-US" sz="1800" b="1" dirty="0">
              <a:latin typeface="+mn-ea"/>
              <a:ea typeface="+mn-ea"/>
            </a:rPr>
            <a:t>避免进口征税不足</a:t>
          </a:r>
        </a:p>
      </dgm:t>
    </dgm:pt>
    <dgm:pt modelId="{87E3C0AA-E813-4630-B11C-BDBDA2D2607F}" type="parTrans" cxnId="{DB3DA1C6-8570-48ED-A1AA-5CEF7299DCF0}">
      <dgm:prSet/>
      <dgm:spPr/>
      <dgm:t>
        <a:bodyPr/>
        <a:lstStyle/>
        <a:p>
          <a:endParaRPr lang="zh-CN" altLang="en-US"/>
        </a:p>
      </dgm:t>
    </dgm:pt>
    <dgm:pt modelId="{7B8D13DD-25DB-4026-9EEE-938E5CBCA466}" type="sibTrans" cxnId="{DB3DA1C6-8570-48ED-A1AA-5CEF7299DCF0}">
      <dgm:prSet/>
      <dgm:spPr/>
      <dgm:t>
        <a:bodyPr/>
        <a:lstStyle/>
        <a:p>
          <a:endParaRPr lang="zh-CN" altLang="en-US"/>
        </a:p>
      </dgm:t>
    </dgm:pt>
    <dgm:pt modelId="{4D73CC3D-A5D1-4777-AA17-42010F913116}">
      <dgm:prSet custT="1"/>
      <dgm:spPr/>
      <dgm:t>
        <a:bodyPr/>
        <a:lstStyle/>
        <a:p>
          <a:r>
            <a:rPr lang="zh-CN" altLang="en-US" sz="1800" b="1" dirty="0">
              <a:latin typeface="+mn-ea"/>
              <a:ea typeface="+mn-ea"/>
            </a:rPr>
            <a:t>税基广阔</a:t>
          </a:r>
          <a:endParaRPr lang="en-US" altLang="zh-CN" sz="1800" b="1" dirty="0">
            <a:latin typeface="+mn-ea"/>
            <a:ea typeface="+mn-ea"/>
          </a:endParaRPr>
        </a:p>
        <a:p>
          <a:r>
            <a:rPr lang="zh-CN" altLang="en-US" sz="1800" b="1" dirty="0">
              <a:latin typeface="+mn-ea"/>
              <a:ea typeface="+mn-ea"/>
            </a:rPr>
            <a:t>普遍性</a:t>
          </a:r>
          <a:endParaRPr lang="en-US" altLang="zh-CN" sz="1800" b="1" dirty="0">
            <a:latin typeface="+mn-ea"/>
            <a:ea typeface="+mn-ea"/>
          </a:endParaRPr>
        </a:p>
        <a:p>
          <a:r>
            <a:rPr lang="zh-CN" altLang="en-US" sz="1800" b="1" dirty="0">
              <a:latin typeface="+mn-ea"/>
              <a:ea typeface="+mn-ea"/>
            </a:rPr>
            <a:t>连续性</a:t>
          </a:r>
        </a:p>
      </dgm:t>
    </dgm:pt>
    <dgm:pt modelId="{7DB9188C-FF67-4803-B69E-935D9915798A}" type="parTrans" cxnId="{31C86BE3-7D84-45CF-AF2F-DF1A6D1B6DB6}">
      <dgm:prSet/>
      <dgm:spPr/>
      <dgm:t>
        <a:bodyPr/>
        <a:lstStyle/>
        <a:p>
          <a:endParaRPr lang="zh-CN" altLang="en-US"/>
        </a:p>
      </dgm:t>
    </dgm:pt>
    <dgm:pt modelId="{0F870F7F-0254-440D-BB41-09A4E8407626}" type="sibTrans" cxnId="{31C86BE3-7D84-45CF-AF2F-DF1A6D1B6DB6}">
      <dgm:prSet/>
      <dgm:spPr/>
      <dgm:t>
        <a:bodyPr/>
        <a:lstStyle/>
        <a:p>
          <a:endParaRPr lang="zh-CN" altLang="en-US"/>
        </a:p>
      </dgm:t>
    </dgm:pt>
    <dgm:pt modelId="{96A1FF28-2C1C-4AE4-B035-DB763674DE2F}">
      <dgm:prSet custT="1"/>
      <dgm:spPr/>
      <dgm:t>
        <a:bodyPr/>
        <a:lstStyle/>
        <a:p>
          <a:r>
            <a:rPr lang="zh-CN" altLang="en-US" sz="1800" b="1" dirty="0">
              <a:latin typeface="+mn-ea"/>
              <a:ea typeface="+mn-ea"/>
            </a:rPr>
            <a:t>组织收入具有稳定性和及时性</a:t>
          </a:r>
        </a:p>
      </dgm:t>
    </dgm:pt>
    <dgm:pt modelId="{601920BF-5EA1-4C05-9F33-41424C576AE2}" type="parTrans" cxnId="{247743FC-D2C8-4893-964F-83C422105379}">
      <dgm:prSet/>
      <dgm:spPr/>
      <dgm:t>
        <a:bodyPr/>
        <a:lstStyle/>
        <a:p>
          <a:endParaRPr lang="zh-CN" altLang="en-US"/>
        </a:p>
      </dgm:t>
    </dgm:pt>
    <dgm:pt modelId="{5312FB5D-44D0-4A38-9069-302F25827B17}" type="sibTrans" cxnId="{247743FC-D2C8-4893-964F-83C422105379}">
      <dgm:prSet/>
      <dgm:spPr/>
      <dgm:t>
        <a:bodyPr/>
        <a:lstStyle/>
        <a:p>
          <a:endParaRPr lang="zh-CN" altLang="en-US"/>
        </a:p>
      </dgm:t>
    </dgm:pt>
    <dgm:pt modelId="{2474D841-13D2-4968-8FEC-F80FE300656E}">
      <dgm:prSet custT="1"/>
      <dgm:spPr/>
      <dgm:t>
        <a:bodyPr/>
        <a:lstStyle/>
        <a:p>
          <a:r>
            <a:rPr lang="zh-CN" altLang="en-US" sz="1800" b="1" dirty="0">
              <a:latin typeface="+mn-ea"/>
              <a:ea typeface="+mn-ea"/>
            </a:rPr>
            <a:t>便于税收征管理</a:t>
          </a:r>
          <a:endParaRPr lang="en-US" altLang="zh-CN" sz="1800" b="1" dirty="0">
            <a:latin typeface="+mn-ea"/>
            <a:ea typeface="+mn-ea"/>
          </a:endParaRPr>
        </a:p>
        <a:p>
          <a:r>
            <a:rPr lang="zh-CN" altLang="en-US" sz="1800" b="1" dirty="0">
              <a:latin typeface="+mn-ea"/>
              <a:ea typeface="+mn-ea"/>
            </a:rPr>
            <a:t>相互制约、交叉审计</a:t>
          </a:r>
        </a:p>
      </dgm:t>
    </dgm:pt>
    <dgm:pt modelId="{DB2DBDB3-9E7D-4178-AD2E-F8F952A69476}" type="parTrans" cxnId="{C5D52DF3-0F05-41FD-8473-41A337D1EF42}">
      <dgm:prSet/>
      <dgm:spPr/>
      <dgm:t>
        <a:bodyPr/>
        <a:lstStyle/>
        <a:p>
          <a:endParaRPr lang="zh-CN" altLang="en-US"/>
        </a:p>
      </dgm:t>
    </dgm:pt>
    <dgm:pt modelId="{4403A66E-0FEC-49D9-9897-27E9D0EA8256}" type="sibTrans" cxnId="{C5D52DF3-0F05-41FD-8473-41A337D1EF42}">
      <dgm:prSet/>
      <dgm:spPr/>
      <dgm:t>
        <a:bodyPr/>
        <a:lstStyle/>
        <a:p>
          <a:endParaRPr lang="zh-CN" altLang="en-US"/>
        </a:p>
      </dgm:t>
    </dgm:pt>
    <dgm:pt modelId="{2717F3F8-FA00-460D-8EED-E171AFF79F7A}" type="pres">
      <dgm:prSet presAssocID="{A8DEF1A8-83DE-498C-932A-8ED146245CEB}" presName="Name0" presStyleCnt="0">
        <dgm:presLayoutVars>
          <dgm:chPref val="1"/>
          <dgm:dir/>
          <dgm:animOne val="branch"/>
          <dgm:animLvl val="lvl"/>
          <dgm:resizeHandles/>
        </dgm:presLayoutVars>
      </dgm:prSet>
      <dgm:spPr/>
    </dgm:pt>
    <dgm:pt modelId="{5CB16BA0-02B1-49BB-BCDB-7C964B47860E}" type="pres">
      <dgm:prSet presAssocID="{104F1B0F-AFAD-4276-BB4B-31D3F36ADA20}" presName="vertOne" presStyleCnt="0"/>
      <dgm:spPr/>
    </dgm:pt>
    <dgm:pt modelId="{DE6045F0-80EA-466C-913B-016C04E8A227}" type="pres">
      <dgm:prSet presAssocID="{104F1B0F-AFAD-4276-BB4B-31D3F36ADA20}" presName="txOne" presStyleLbl="node0" presStyleIdx="0" presStyleCnt="2" custScaleY="27586">
        <dgm:presLayoutVars>
          <dgm:chPref val="3"/>
        </dgm:presLayoutVars>
      </dgm:prSet>
      <dgm:spPr/>
    </dgm:pt>
    <dgm:pt modelId="{D86E1003-2194-4B82-B440-DAF6D2B2B985}" type="pres">
      <dgm:prSet presAssocID="{104F1B0F-AFAD-4276-BB4B-31D3F36ADA20}" presName="parTransOne" presStyleCnt="0"/>
      <dgm:spPr/>
    </dgm:pt>
    <dgm:pt modelId="{D9578AE7-9AC4-4D36-871A-7845A9C4DEB7}" type="pres">
      <dgm:prSet presAssocID="{104F1B0F-AFAD-4276-BB4B-31D3F36ADA20}" presName="horzOne" presStyleCnt="0"/>
      <dgm:spPr/>
    </dgm:pt>
    <dgm:pt modelId="{4CF33DDA-F08D-42B8-9927-B54751DC6091}" type="pres">
      <dgm:prSet presAssocID="{B1AB566B-07DE-47DB-978D-0E8FF9301A8C}" presName="vertTwo" presStyleCnt="0"/>
      <dgm:spPr/>
    </dgm:pt>
    <dgm:pt modelId="{71E35413-88D8-4EAA-A209-196F4F2FE6A0}" type="pres">
      <dgm:prSet presAssocID="{B1AB566B-07DE-47DB-978D-0E8FF9301A8C}" presName="txTwo" presStyleLbl="node2" presStyleIdx="0" presStyleCnt="7">
        <dgm:presLayoutVars>
          <dgm:chPref val="3"/>
        </dgm:presLayoutVars>
      </dgm:prSet>
      <dgm:spPr/>
    </dgm:pt>
    <dgm:pt modelId="{501FC824-5C3B-4FE7-ABAE-64D59AD1BCED}" type="pres">
      <dgm:prSet presAssocID="{B1AB566B-07DE-47DB-978D-0E8FF9301A8C}" presName="horzTwo" presStyleCnt="0"/>
      <dgm:spPr/>
    </dgm:pt>
    <dgm:pt modelId="{CB873858-0C80-440E-8DFF-455A29DA2F44}" type="pres">
      <dgm:prSet presAssocID="{16161551-AF64-4F20-BD12-A5BEFE59F2D3}" presName="sibSpaceTwo" presStyleCnt="0"/>
      <dgm:spPr/>
    </dgm:pt>
    <dgm:pt modelId="{9AFDAFF1-8035-4541-90A4-F569733D7142}" type="pres">
      <dgm:prSet presAssocID="{D0CD8CAE-167F-488E-AB40-BE24B6789FD6}" presName="vertTwo" presStyleCnt="0"/>
      <dgm:spPr/>
    </dgm:pt>
    <dgm:pt modelId="{DE60EA14-2A8A-4AC6-AF7D-ACF1A20663F7}" type="pres">
      <dgm:prSet presAssocID="{D0CD8CAE-167F-488E-AB40-BE24B6789FD6}" presName="txTwo" presStyleLbl="node2" presStyleIdx="1" presStyleCnt="7">
        <dgm:presLayoutVars>
          <dgm:chPref val="3"/>
        </dgm:presLayoutVars>
      </dgm:prSet>
      <dgm:spPr/>
    </dgm:pt>
    <dgm:pt modelId="{B2E05CC6-2496-40A8-820C-7E9CE44988A1}" type="pres">
      <dgm:prSet presAssocID="{D0CD8CAE-167F-488E-AB40-BE24B6789FD6}" presName="horzTwo" presStyleCnt="0"/>
      <dgm:spPr/>
    </dgm:pt>
    <dgm:pt modelId="{5FC2DC88-D052-4691-A358-C7F1898E503D}" type="pres">
      <dgm:prSet presAssocID="{77684A8F-81BF-432F-9215-73B47E753195}" presName="sibSpaceTwo" presStyleCnt="0"/>
      <dgm:spPr/>
    </dgm:pt>
    <dgm:pt modelId="{E468FC0F-A64D-4862-AD4B-B3471AB5E939}" type="pres">
      <dgm:prSet presAssocID="{4D73CC3D-A5D1-4777-AA17-42010F913116}" presName="vertTwo" presStyleCnt="0"/>
      <dgm:spPr/>
    </dgm:pt>
    <dgm:pt modelId="{7F2BCE85-EBD7-4632-8694-CC203F7A9FCA}" type="pres">
      <dgm:prSet presAssocID="{4D73CC3D-A5D1-4777-AA17-42010F913116}" presName="txTwo" presStyleLbl="node2" presStyleIdx="2" presStyleCnt="7">
        <dgm:presLayoutVars>
          <dgm:chPref val="3"/>
        </dgm:presLayoutVars>
      </dgm:prSet>
      <dgm:spPr/>
    </dgm:pt>
    <dgm:pt modelId="{2CFC03BB-D4DD-4869-BD5B-A502E4F029E3}" type="pres">
      <dgm:prSet presAssocID="{4D73CC3D-A5D1-4777-AA17-42010F913116}" presName="horzTwo" presStyleCnt="0"/>
      <dgm:spPr/>
    </dgm:pt>
    <dgm:pt modelId="{5D48B1B9-5E96-46C8-ADA0-3C78B9107D30}" type="pres">
      <dgm:prSet presAssocID="{4E8BDEC3-EC9E-4138-9C2D-CE7028E1BBB8}" presName="sibSpaceOne" presStyleCnt="0"/>
      <dgm:spPr/>
    </dgm:pt>
    <dgm:pt modelId="{7BD9086A-7767-4A49-BC2A-78AE77A00E73}" type="pres">
      <dgm:prSet presAssocID="{0C8FFD3A-2354-4529-B359-705B83CA45BD}" presName="vertOne" presStyleCnt="0"/>
      <dgm:spPr/>
    </dgm:pt>
    <dgm:pt modelId="{D5887D6A-5A71-45DD-9482-B0EE42EC7FC8}" type="pres">
      <dgm:prSet presAssocID="{0C8FFD3A-2354-4529-B359-705B83CA45BD}" presName="txOne" presStyleLbl="node0" presStyleIdx="1" presStyleCnt="2" custScaleY="27586">
        <dgm:presLayoutVars>
          <dgm:chPref val="3"/>
        </dgm:presLayoutVars>
      </dgm:prSet>
      <dgm:spPr/>
    </dgm:pt>
    <dgm:pt modelId="{0B4317DB-14D7-4438-ABD9-DD50CC0F348F}" type="pres">
      <dgm:prSet presAssocID="{0C8FFD3A-2354-4529-B359-705B83CA45BD}" presName="parTransOne" presStyleCnt="0"/>
      <dgm:spPr/>
    </dgm:pt>
    <dgm:pt modelId="{369E09F1-0AB2-451C-947F-AAE0D8173962}" type="pres">
      <dgm:prSet presAssocID="{0C8FFD3A-2354-4529-B359-705B83CA45BD}" presName="horzOne" presStyleCnt="0"/>
      <dgm:spPr/>
    </dgm:pt>
    <dgm:pt modelId="{CEFA2D72-70C9-47FC-9D25-3476789CE936}" type="pres">
      <dgm:prSet presAssocID="{D5EC4BF2-5020-45C3-931E-54F24B6D35CD}" presName="vertTwo" presStyleCnt="0"/>
      <dgm:spPr/>
    </dgm:pt>
    <dgm:pt modelId="{DFC36A35-25B5-457C-B6F2-6EDB9C1A82D6}" type="pres">
      <dgm:prSet presAssocID="{D5EC4BF2-5020-45C3-931E-54F24B6D35CD}" presName="txTwo" presStyleLbl="node2" presStyleIdx="3" presStyleCnt="7">
        <dgm:presLayoutVars>
          <dgm:chPref val="3"/>
        </dgm:presLayoutVars>
      </dgm:prSet>
      <dgm:spPr/>
    </dgm:pt>
    <dgm:pt modelId="{8A76AB69-12A2-47D4-8098-748EFA153BAE}" type="pres">
      <dgm:prSet presAssocID="{D5EC4BF2-5020-45C3-931E-54F24B6D35CD}" presName="horzTwo" presStyleCnt="0"/>
      <dgm:spPr/>
    </dgm:pt>
    <dgm:pt modelId="{55B30A8B-4ECA-4DAF-B901-E922D3A350EE}" type="pres">
      <dgm:prSet presAssocID="{97366DE6-9BB2-4C3D-9CF0-D94D4DF7EAD1}" presName="sibSpaceTwo" presStyleCnt="0"/>
      <dgm:spPr/>
    </dgm:pt>
    <dgm:pt modelId="{0F6855C1-AE21-4E17-88D9-CD93E319926B}" type="pres">
      <dgm:prSet presAssocID="{A10649B7-51FA-47FE-A981-BB68CC41B535}" presName="vertTwo" presStyleCnt="0"/>
      <dgm:spPr/>
    </dgm:pt>
    <dgm:pt modelId="{0DC9E7D8-AF66-4474-882E-D3A42B759235}" type="pres">
      <dgm:prSet presAssocID="{A10649B7-51FA-47FE-A981-BB68CC41B535}" presName="txTwo" presStyleLbl="node2" presStyleIdx="4" presStyleCnt="7">
        <dgm:presLayoutVars>
          <dgm:chPref val="3"/>
        </dgm:presLayoutVars>
      </dgm:prSet>
      <dgm:spPr/>
    </dgm:pt>
    <dgm:pt modelId="{5E6561BD-77FF-4B28-8D89-366E8E5DF6C6}" type="pres">
      <dgm:prSet presAssocID="{A10649B7-51FA-47FE-A981-BB68CC41B535}" presName="horzTwo" presStyleCnt="0"/>
      <dgm:spPr/>
    </dgm:pt>
    <dgm:pt modelId="{CB98B434-1435-4650-9376-7607086FB0BA}" type="pres">
      <dgm:prSet presAssocID="{7B8D13DD-25DB-4026-9EEE-938E5CBCA466}" presName="sibSpaceTwo" presStyleCnt="0"/>
      <dgm:spPr/>
    </dgm:pt>
    <dgm:pt modelId="{16FC7CC4-D38B-486B-A721-2EE49CA28E72}" type="pres">
      <dgm:prSet presAssocID="{96A1FF28-2C1C-4AE4-B035-DB763674DE2F}" presName="vertTwo" presStyleCnt="0"/>
      <dgm:spPr/>
    </dgm:pt>
    <dgm:pt modelId="{EACFC9FD-BAA0-41D4-B8E3-F075869EA21B}" type="pres">
      <dgm:prSet presAssocID="{96A1FF28-2C1C-4AE4-B035-DB763674DE2F}" presName="txTwo" presStyleLbl="node2" presStyleIdx="5" presStyleCnt="7">
        <dgm:presLayoutVars>
          <dgm:chPref val="3"/>
        </dgm:presLayoutVars>
      </dgm:prSet>
      <dgm:spPr/>
    </dgm:pt>
    <dgm:pt modelId="{0783054A-A999-4D0C-B334-41EA44DC6492}" type="pres">
      <dgm:prSet presAssocID="{96A1FF28-2C1C-4AE4-B035-DB763674DE2F}" presName="horzTwo" presStyleCnt="0"/>
      <dgm:spPr/>
    </dgm:pt>
    <dgm:pt modelId="{A530AEA5-0118-4C9C-8E1F-42CABF6CC1B8}" type="pres">
      <dgm:prSet presAssocID="{5312FB5D-44D0-4A38-9069-302F25827B17}" presName="sibSpaceTwo" presStyleCnt="0"/>
      <dgm:spPr/>
    </dgm:pt>
    <dgm:pt modelId="{430DC5D9-23A8-4B9E-BBE1-19FAE2E58877}" type="pres">
      <dgm:prSet presAssocID="{2474D841-13D2-4968-8FEC-F80FE300656E}" presName="vertTwo" presStyleCnt="0"/>
      <dgm:spPr/>
    </dgm:pt>
    <dgm:pt modelId="{A2ADB0A3-F620-4AA9-AA11-FF5F540FC00C}" type="pres">
      <dgm:prSet presAssocID="{2474D841-13D2-4968-8FEC-F80FE300656E}" presName="txTwo" presStyleLbl="node2" presStyleIdx="6" presStyleCnt="7">
        <dgm:presLayoutVars>
          <dgm:chPref val="3"/>
        </dgm:presLayoutVars>
      </dgm:prSet>
      <dgm:spPr/>
    </dgm:pt>
    <dgm:pt modelId="{78323145-7A5D-4A5B-A018-9588AE9DB0B0}" type="pres">
      <dgm:prSet presAssocID="{2474D841-13D2-4968-8FEC-F80FE300656E}" presName="horzTwo" presStyleCnt="0"/>
      <dgm:spPr/>
    </dgm:pt>
  </dgm:ptLst>
  <dgm:cxnLst>
    <dgm:cxn modelId="{DF7C8D15-AEA3-4D7C-BB95-D3588D0ACAFD}" type="presOf" srcId="{0C8FFD3A-2354-4529-B359-705B83CA45BD}" destId="{D5887D6A-5A71-45DD-9482-B0EE42EC7FC8}" srcOrd="0" destOrd="0" presId="urn:microsoft.com/office/officeart/2005/8/layout/hierarchy4"/>
    <dgm:cxn modelId="{5E34C718-5FB7-494F-9715-9208D9F22216}" srcId="{104F1B0F-AFAD-4276-BB4B-31D3F36ADA20}" destId="{B1AB566B-07DE-47DB-978D-0E8FF9301A8C}" srcOrd="0" destOrd="0" parTransId="{7F0862E2-71D9-48DD-8A46-001A1D996917}" sibTransId="{16161551-AF64-4F20-BD12-A5BEFE59F2D3}"/>
    <dgm:cxn modelId="{61868C3B-61C6-4843-BE4B-8D56DD2D8A5B}" srcId="{0C8FFD3A-2354-4529-B359-705B83CA45BD}" destId="{D5EC4BF2-5020-45C3-931E-54F24B6D35CD}" srcOrd="0" destOrd="0" parTransId="{7044E09A-AFA6-4892-AE48-6AAE0E15A800}" sibTransId="{97366DE6-9BB2-4C3D-9CF0-D94D4DF7EAD1}"/>
    <dgm:cxn modelId="{A46AE53E-96AA-4664-80B0-243D62F2D769}" type="presOf" srcId="{A10649B7-51FA-47FE-A981-BB68CC41B535}" destId="{0DC9E7D8-AF66-4474-882E-D3A42B759235}" srcOrd="0" destOrd="0" presId="urn:microsoft.com/office/officeart/2005/8/layout/hierarchy4"/>
    <dgm:cxn modelId="{F3A03E72-15E8-4FC6-A4EE-C6BC0425404F}" type="presOf" srcId="{B1AB566B-07DE-47DB-978D-0E8FF9301A8C}" destId="{71E35413-88D8-4EAA-A209-196F4F2FE6A0}" srcOrd="0" destOrd="0" presId="urn:microsoft.com/office/officeart/2005/8/layout/hierarchy4"/>
    <dgm:cxn modelId="{1803DA75-C694-446E-8446-DDF99D793CC2}" type="presOf" srcId="{2474D841-13D2-4968-8FEC-F80FE300656E}" destId="{A2ADB0A3-F620-4AA9-AA11-FF5F540FC00C}" srcOrd="0" destOrd="0" presId="urn:microsoft.com/office/officeart/2005/8/layout/hierarchy4"/>
    <dgm:cxn modelId="{3E75D081-78E2-43F7-9E6D-01CDEE985FF9}" type="presOf" srcId="{A8DEF1A8-83DE-498C-932A-8ED146245CEB}" destId="{2717F3F8-FA00-460D-8EED-E171AFF79F7A}" srcOrd="0" destOrd="0" presId="urn:microsoft.com/office/officeart/2005/8/layout/hierarchy4"/>
    <dgm:cxn modelId="{FBDA5382-EF5C-4FEA-883B-8B7FAF05E70D}" type="presOf" srcId="{96A1FF28-2C1C-4AE4-B035-DB763674DE2F}" destId="{EACFC9FD-BAA0-41D4-B8E3-F075869EA21B}" srcOrd="0" destOrd="0" presId="urn:microsoft.com/office/officeart/2005/8/layout/hierarchy4"/>
    <dgm:cxn modelId="{EE25E58A-F2E3-4A2B-B45A-215B914AC9DF}" type="presOf" srcId="{D5EC4BF2-5020-45C3-931E-54F24B6D35CD}" destId="{DFC36A35-25B5-457C-B6F2-6EDB9C1A82D6}" srcOrd="0" destOrd="0" presId="urn:microsoft.com/office/officeart/2005/8/layout/hierarchy4"/>
    <dgm:cxn modelId="{F4FB7DAF-F883-44FD-9D6F-A4B2F556B728}" srcId="{A8DEF1A8-83DE-498C-932A-8ED146245CEB}" destId="{104F1B0F-AFAD-4276-BB4B-31D3F36ADA20}" srcOrd="0" destOrd="0" parTransId="{25B9C5D8-CB23-4B77-B331-0ED7A8711A16}" sibTransId="{4E8BDEC3-EC9E-4138-9C2D-CE7028E1BBB8}"/>
    <dgm:cxn modelId="{93AA07B1-0E92-40F6-963D-D72DC1801B2A}" type="presOf" srcId="{104F1B0F-AFAD-4276-BB4B-31D3F36ADA20}" destId="{DE6045F0-80EA-466C-913B-016C04E8A227}" srcOrd="0" destOrd="0" presId="urn:microsoft.com/office/officeart/2005/8/layout/hierarchy4"/>
    <dgm:cxn modelId="{B3729CBD-4A42-4C96-A2E2-7870AE5CB769}" srcId="{104F1B0F-AFAD-4276-BB4B-31D3F36ADA20}" destId="{D0CD8CAE-167F-488E-AB40-BE24B6789FD6}" srcOrd="1" destOrd="0" parTransId="{0517CF24-42CD-4E94-B1BC-6F4F652D54B7}" sibTransId="{77684A8F-81BF-432F-9215-73B47E753195}"/>
    <dgm:cxn modelId="{DB3DA1C6-8570-48ED-A1AA-5CEF7299DCF0}" srcId="{0C8FFD3A-2354-4529-B359-705B83CA45BD}" destId="{A10649B7-51FA-47FE-A981-BB68CC41B535}" srcOrd="1" destOrd="0" parTransId="{87E3C0AA-E813-4630-B11C-BDBDA2D2607F}" sibTransId="{7B8D13DD-25DB-4026-9EEE-938E5CBCA466}"/>
    <dgm:cxn modelId="{3F99DFC8-3FB2-47E1-968F-0C6910D6CDB8}" srcId="{A8DEF1A8-83DE-498C-932A-8ED146245CEB}" destId="{0C8FFD3A-2354-4529-B359-705B83CA45BD}" srcOrd="1" destOrd="0" parTransId="{B40E8696-52FC-41F1-8A13-B41699CC18D7}" sibTransId="{207ED0E8-E60C-4AEB-B055-04D2BE585B41}"/>
    <dgm:cxn modelId="{31C86BE3-7D84-45CF-AF2F-DF1A6D1B6DB6}" srcId="{104F1B0F-AFAD-4276-BB4B-31D3F36ADA20}" destId="{4D73CC3D-A5D1-4777-AA17-42010F913116}" srcOrd="2" destOrd="0" parTransId="{7DB9188C-FF67-4803-B69E-935D9915798A}" sibTransId="{0F870F7F-0254-440D-BB41-09A4E8407626}"/>
    <dgm:cxn modelId="{31D0F7E7-E325-4C41-8861-2CAABC5781E9}" type="presOf" srcId="{D0CD8CAE-167F-488E-AB40-BE24B6789FD6}" destId="{DE60EA14-2A8A-4AC6-AF7D-ACF1A20663F7}" srcOrd="0" destOrd="0" presId="urn:microsoft.com/office/officeart/2005/8/layout/hierarchy4"/>
    <dgm:cxn modelId="{C5D52DF3-0F05-41FD-8473-41A337D1EF42}" srcId="{0C8FFD3A-2354-4529-B359-705B83CA45BD}" destId="{2474D841-13D2-4968-8FEC-F80FE300656E}" srcOrd="3" destOrd="0" parTransId="{DB2DBDB3-9E7D-4178-AD2E-F8F952A69476}" sibTransId="{4403A66E-0FEC-49D9-9897-27E9D0EA8256}"/>
    <dgm:cxn modelId="{FF0500F9-8A60-41F9-9CDD-ADD4A4D9B3B8}" type="presOf" srcId="{4D73CC3D-A5D1-4777-AA17-42010F913116}" destId="{7F2BCE85-EBD7-4632-8694-CC203F7A9FCA}" srcOrd="0" destOrd="0" presId="urn:microsoft.com/office/officeart/2005/8/layout/hierarchy4"/>
    <dgm:cxn modelId="{247743FC-D2C8-4893-964F-83C422105379}" srcId="{0C8FFD3A-2354-4529-B359-705B83CA45BD}" destId="{96A1FF28-2C1C-4AE4-B035-DB763674DE2F}" srcOrd="2" destOrd="0" parTransId="{601920BF-5EA1-4C05-9F33-41424C576AE2}" sibTransId="{5312FB5D-44D0-4A38-9069-302F25827B17}"/>
    <dgm:cxn modelId="{F1A7CDD5-99F2-414A-9ED8-F3CE58E0DEBA}" type="presParOf" srcId="{2717F3F8-FA00-460D-8EED-E171AFF79F7A}" destId="{5CB16BA0-02B1-49BB-BCDB-7C964B47860E}" srcOrd="0" destOrd="0" presId="urn:microsoft.com/office/officeart/2005/8/layout/hierarchy4"/>
    <dgm:cxn modelId="{C178FEE3-CC8C-414E-8A52-6875C76FAFE5}" type="presParOf" srcId="{5CB16BA0-02B1-49BB-BCDB-7C964B47860E}" destId="{DE6045F0-80EA-466C-913B-016C04E8A227}" srcOrd="0" destOrd="0" presId="urn:microsoft.com/office/officeart/2005/8/layout/hierarchy4"/>
    <dgm:cxn modelId="{3A91EAED-20CA-42EF-9562-C289B810A651}" type="presParOf" srcId="{5CB16BA0-02B1-49BB-BCDB-7C964B47860E}" destId="{D86E1003-2194-4B82-B440-DAF6D2B2B985}" srcOrd="1" destOrd="0" presId="urn:microsoft.com/office/officeart/2005/8/layout/hierarchy4"/>
    <dgm:cxn modelId="{A2924B01-F583-4988-A1FB-7A112803EFC5}" type="presParOf" srcId="{5CB16BA0-02B1-49BB-BCDB-7C964B47860E}" destId="{D9578AE7-9AC4-4D36-871A-7845A9C4DEB7}" srcOrd="2" destOrd="0" presId="urn:microsoft.com/office/officeart/2005/8/layout/hierarchy4"/>
    <dgm:cxn modelId="{30CF54AF-A953-40E1-9BE2-5131A29C3ED5}" type="presParOf" srcId="{D9578AE7-9AC4-4D36-871A-7845A9C4DEB7}" destId="{4CF33DDA-F08D-42B8-9927-B54751DC6091}" srcOrd="0" destOrd="0" presId="urn:microsoft.com/office/officeart/2005/8/layout/hierarchy4"/>
    <dgm:cxn modelId="{2C92A284-A13A-4654-B5D4-E73E2D139696}" type="presParOf" srcId="{4CF33DDA-F08D-42B8-9927-B54751DC6091}" destId="{71E35413-88D8-4EAA-A209-196F4F2FE6A0}" srcOrd="0" destOrd="0" presId="urn:microsoft.com/office/officeart/2005/8/layout/hierarchy4"/>
    <dgm:cxn modelId="{1919A8F2-47AD-4E3A-9689-6A7D108C8186}" type="presParOf" srcId="{4CF33DDA-F08D-42B8-9927-B54751DC6091}" destId="{501FC824-5C3B-4FE7-ABAE-64D59AD1BCED}" srcOrd="1" destOrd="0" presId="urn:microsoft.com/office/officeart/2005/8/layout/hierarchy4"/>
    <dgm:cxn modelId="{9BBEBD2D-20F4-4D82-AB68-1CEF784719D4}" type="presParOf" srcId="{D9578AE7-9AC4-4D36-871A-7845A9C4DEB7}" destId="{CB873858-0C80-440E-8DFF-455A29DA2F44}" srcOrd="1" destOrd="0" presId="urn:microsoft.com/office/officeart/2005/8/layout/hierarchy4"/>
    <dgm:cxn modelId="{89AFDBC6-98DA-4235-B4C2-C5AFC0679589}" type="presParOf" srcId="{D9578AE7-9AC4-4D36-871A-7845A9C4DEB7}" destId="{9AFDAFF1-8035-4541-90A4-F569733D7142}" srcOrd="2" destOrd="0" presId="urn:microsoft.com/office/officeart/2005/8/layout/hierarchy4"/>
    <dgm:cxn modelId="{DFE1E51B-93BE-4561-8D20-DB7B897302A2}" type="presParOf" srcId="{9AFDAFF1-8035-4541-90A4-F569733D7142}" destId="{DE60EA14-2A8A-4AC6-AF7D-ACF1A20663F7}" srcOrd="0" destOrd="0" presId="urn:microsoft.com/office/officeart/2005/8/layout/hierarchy4"/>
    <dgm:cxn modelId="{336EFFDB-95E0-4D10-BC79-A3694CFFC392}" type="presParOf" srcId="{9AFDAFF1-8035-4541-90A4-F569733D7142}" destId="{B2E05CC6-2496-40A8-820C-7E9CE44988A1}" srcOrd="1" destOrd="0" presId="urn:microsoft.com/office/officeart/2005/8/layout/hierarchy4"/>
    <dgm:cxn modelId="{ABD7365C-BD9B-472F-85F6-C22C497142A6}" type="presParOf" srcId="{D9578AE7-9AC4-4D36-871A-7845A9C4DEB7}" destId="{5FC2DC88-D052-4691-A358-C7F1898E503D}" srcOrd="3" destOrd="0" presId="urn:microsoft.com/office/officeart/2005/8/layout/hierarchy4"/>
    <dgm:cxn modelId="{9261B9B1-31F1-42BD-B68E-25171184C8EC}" type="presParOf" srcId="{D9578AE7-9AC4-4D36-871A-7845A9C4DEB7}" destId="{E468FC0F-A64D-4862-AD4B-B3471AB5E939}" srcOrd="4" destOrd="0" presId="urn:microsoft.com/office/officeart/2005/8/layout/hierarchy4"/>
    <dgm:cxn modelId="{8D88157B-27AE-4A6A-A334-BA5310C1A66B}" type="presParOf" srcId="{E468FC0F-A64D-4862-AD4B-B3471AB5E939}" destId="{7F2BCE85-EBD7-4632-8694-CC203F7A9FCA}" srcOrd="0" destOrd="0" presId="urn:microsoft.com/office/officeart/2005/8/layout/hierarchy4"/>
    <dgm:cxn modelId="{2FB8E631-B991-4607-928F-5B280B4F6AD8}" type="presParOf" srcId="{E468FC0F-A64D-4862-AD4B-B3471AB5E939}" destId="{2CFC03BB-D4DD-4869-BD5B-A502E4F029E3}" srcOrd="1" destOrd="0" presId="urn:microsoft.com/office/officeart/2005/8/layout/hierarchy4"/>
    <dgm:cxn modelId="{26122CAB-34F7-4877-B98D-97770C189484}" type="presParOf" srcId="{2717F3F8-FA00-460D-8EED-E171AFF79F7A}" destId="{5D48B1B9-5E96-46C8-ADA0-3C78B9107D30}" srcOrd="1" destOrd="0" presId="urn:microsoft.com/office/officeart/2005/8/layout/hierarchy4"/>
    <dgm:cxn modelId="{4733F636-4A70-4ED5-BFF7-AE488F5BA480}" type="presParOf" srcId="{2717F3F8-FA00-460D-8EED-E171AFF79F7A}" destId="{7BD9086A-7767-4A49-BC2A-78AE77A00E73}" srcOrd="2" destOrd="0" presId="urn:microsoft.com/office/officeart/2005/8/layout/hierarchy4"/>
    <dgm:cxn modelId="{70CD26B2-C310-48D7-B164-E79F57845BC2}" type="presParOf" srcId="{7BD9086A-7767-4A49-BC2A-78AE77A00E73}" destId="{D5887D6A-5A71-45DD-9482-B0EE42EC7FC8}" srcOrd="0" destOrd="0" presId="urn:microsoft.com/office/officeart/2005/8/layout/hierarchy4"/>
    <dgm:cxn modelId="{1475192B-F570-4DC7-B2D7-81A87869F088}" type="presParOf" srcId="{7BD9086A-7767-4A49-BC2A-78AE77A00E73}" destId="{0B4317DB-14D7-4438-ABD9-DD50CC0F348F}" srcOrd="1" destOrd="0" presId="urn:microsoft.com/office/officeart/2005/8/layout/hierarchy4"/>
    <dgm:cxn modelId="{0815C23F-A2EF-4B81-A4C0-2E47700659B7}" type="presParOf" srcId="{7BD9086A-7767-4A49-BC2A-78AE77A00E73}" destId="{369E09F1-0AB2-451C-947F-AAE0D8173962}" srcOrd="2" destOrd="0" presId="urn:microsoft.com/office/officeart/2005/8/layout/hierarchy4"/>
    <dgm:cxn modelId="{32D2A5C7-F734-4110-AB1D-3EFB6BA2F5C5}" type="presParOf" srcId="{369E09F1-0AB2-451C-947F-AAE0D8173962}" destId="{CEFA2D72-70C9-47FC-9D25-3476789CE936}" srcOrd="0" destOrd="0" presId="urn:microsoft.com/office/officeart/2005/8/layout/hierarchy4"/>
    <dgm:cxn modelId="{445EFD94-C100-4D79-8076-98B96249B240}" type="presParOf" srcId="{CEFA2D72-70C9-47FC-9D25-3476789CE936}" destId="{DFC36A35-25B5-457C-B6F2-6EDB9C1A82D6}" srcOrd="0" destOrd="0" presId="urn:microsoft.com/office/officeart/2005/8/layout/hierarchy4"/>
    <dgm:cxn modelId="{285162FE-1838-4685-BEE7-3E68004518B7}" type="presParOf" srcId="{CEFA2D72-70C9-47FC-9D25-3476789CE936}" destId="{8A76AB69-12A2-47D4-8098-748EFA153BAE}" srcOrd="1" destOrd="0" presId="urn:microsoft.com/office/officeart/2005/8/layout/hierarchy4"/>
    <dgm:cxn modelId="{6E3E312B-106C-4959-96C2-71BBC62FCDAB}" type="presParOf" srcId="{369E09F1-0AB2-451C-947F-AAE0D8173962}" destId="{55B30A8B-4ECA-4DAF-B901-E922D3A350EE}" srcOrd="1" destOrd="0" presId="urn:microsoft.com/office/officeart/2005/8/layout/hierarchy4"/>
    <dgm:cxn modelId="{1262A3F4-ABCA-405D-A378-0186F2FEC351}" type="presParOf" srcId="{369E09F1-0AB2-451C-947F-AAE0D8173962}" destId="{0F6855C1-AE21-4E17-88D9-CD93E319926B}" srcOrd="2" destOrd="0" presId="urn:microsoft.com/office/officeart/2005/8/layout/hierarchy4"/>
    <dgm:cxn modelId="{88908AC9-9331-4CC4-8EA3-E1894C88C15C}" type="presParOf" srcId="{0F6855C1-AE21-4E17-88D9-CD93E319926B}" destId="{0DC9E7D8-AF66-4474-882E-D3A42B759235}" srcOrd="0" destOrd="0" presId="urn:microsoft.com/office/officeart/2005/8/layout/hierarchy4"/>
    <dgm:cxn modelId="{34008C33-F988-4ED9-9734-C0C9E4F33C71}" type="presParOf" srcId="{0F6855C1-AE21-4E17-88D9-CD93E319926B}" destId="{5E6561BD-77FF-4B28-8D89-366E8E5DF6C6}" srcOrd="1" destOrd="0" presId="urn:microsoft.com/office/officeart/2005/8/layout/hierarchy4"/>
    <dgm:cxn modelId="{8737B700-6765-474C-8E14-9EFF920DFE54}" type="presParOf" srcId="{369E09F1-0AB2-451C-947F-AAE0D8173962}" destId="{CB98B434-1435-4650-9376-7607086FB0BA}" srcOrd="3" destOrd="0" presId="urn:microsoft.com/office/officeart/2005/8/layout/hierarchy4"/>
    <dgm:cxn modelId="{61239050-ECCB-4415-A0E6-0CCC652E8452}" type="presParOf" srcId="{369E09F1-0AB2-451C-947F-AAE0D8173962}" destId="{16FC7CC4-D38B-486B-A721-2EE49CA28E72}" srcOrd="4" destOrd="0" presId="urn:microsoft.com/office/officeart/2005/8/layout/hierarchy4"/>
    <dgm:cxn modelId="{7C9FC68F-A51C-4DE7-8450-C2729FC6F752}" type="presParOf" srcId="{16FC7CC4-D38B-486B-A721-2EE49CA28E72}" destId="{EACFC9FD-BAA0-41D4-B8E3-F075869EA21B}" srcOrd="0" destOrd="0" presId="urn:microsoft.com/office/officeart/2005/8/layout/hierarchy4"/>
    <dgm:cxn modelId="{8BCC98BC-07A2-4ECD-A388-B2EEFFDAA146}" type="presParOf" srcId="{16FC7CC4-D38B-486B-A721-2EE49CA28E72}" destId="{0783054A-A999-4D0C-B334-41EA44DC6492}" srcOrd="1" destOrd="0" presId="urn:microsoft.com/office/officeart/2005/8/layout/hierarchy4"/>
    <dgm:cxn modelId="{43E6CBE2-616A-464D-B353-ED2120B67A81}" type="presParOf" srcId="{369E09F1-0AB2-451C-947F-AAE0D8173962}" destId="{A530AEA5-0118-4C9C-8E1F-42CABF6CC1B8}" srcOrd="5" destOrd="0" presId="urn:microsoft.com/office/officeart/2005/8/layout/hierarchy4"/>
    <dgm:cxn modelId="{3A4C8C8C-A65E-40CF-B1A4-58C1746D66EF}" type="presParOf" srcId="{369E09F1-0AB2-451C-947F-AAE0D8173962}" destId="{430DC5D9-23A8-4B9E-BBE1-19FAE2E58877}" srcOrd="6" destOrd="0" presId="urn:microsoft.com/office/officeart/2005/8/layout/hierarchy4"/>
    <dgm:cxn modelId="{B41A3D44-6EC9-4F7D-96ED-A9887C427F30}" type="presParOf" srcId="{430DC5D9-23A8-4B9E-BBE1-19FAE2E58877}" destId="{A2ADB0A3-F620-4AA9-AA11-FF5F540FC00C}" srcOrd="0" destOrd="0" presId="urn:microsoft.com/office/officeart/2005/8/layout/hierarchy4"/>
    <dgm:cxn modelId="{2F97CD1F-60CB-4504-83F1-DB0E35A97BC8}" type="presParOf" srcId="{430DC5D9-23A8-4B9E-BBE1-19FAE2E58877}" destId="{78323145-7A5D-4A5B-A018-9588AE9DB0B0}" srcOrd="1" destOrd="0" presId="urn:microsoft.com/office/officeart/2005/8/layout/hierarchy4"/>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30.xml><?xml version="1.0" encoding="utf-8"?>
<dgm:dataModel xmlns:dgm="http://schemas.openxmlformats.org/drawingml/2006/diagram" xmlns:a="http://schemas.openxmlformats.org/drawingml/2006/main">
  <dgm:ptLst>
    <dgm:pt modelId="{D3F10AD0-B74F-4E34-915F-E7AA759FB323}" type="doc">
      <dgm:prSet loTypeId="urn:microsoft.com/office/officeart/2008/layout/VerticalCurvedList" loCatId="list" qsTypeId="urn:microsoft.com/office/officeart/2005/8/quickstyle/simple1" qsCatId="simple" csTypeId="urn:microsoft.com/office/officeart/2005/8/colors/colorful4" csCatId="colorful" phldr="1"/>
      <dgm:spPr/>
      <dgm:t>
        <a:bodyPr/>
        <a:lstStyle/>
        <a:p>
          <a:endParaRPr lang="zh-CN" altLang="en-US"/>
        </a:p>
      </dgm:t>
    </dgm:pt>
    <dgm:pt modelId="{CEFF5320-C05D-44C7-B732-BD17D69E4C75}">
      <dgm:prSet phldrT="[文本]" custT="1"/>
      <dgm:spPr/>
      <dgm:t>
        <a:bodyPr/>
        <a:lstStyle/>
        <a:p>
          <a:r>
            <a:rPr lang="zh-CN" sz="2000" b="1" dirty="0"/>
            <a:t>设有两个以上机构并实行统一核算的纳税人，将货物从一个机构移送至其他机构用于销售，但相关机构设在同一县（市）的除外</a:t>
          </a:r>
          <a:endParaRPr lang="zh-CN" altLang="en-US" sz="2000" b="1" dirty="0"/>
        </a:p>
      </dgm:t>
    </dgm:pt>
    <dgm:pt modelId="{CEAA75C9-873A-449D-AC65-23839D3AB19D}" type="parTrans" cxnId="{79F0FE99-79C1-4315-AE97-8FB41C5A9872}">
      <dgm:prSet/>
      <dgm:spPr/>
      <dgm:t>
        <a:bodyPr/>
        <a:lstStyle/>
        <a:p>
          <a:endParaRPr lang="zh-CN" altLang="en-US"/>
        </a:p>
      </dgm:t>
    </dgm:pt>
    <dgm:pt modelId="{E9C8FB99-8ADC-4B62-B8A1-DDEB7718BBBD}" type="sibTrans" cxnId="{79F0FE99-79C1-4315-AE97-8FB41C5A9872}">
      <dgm:prSet/>
      <dgm:spPr/>
      <dgm:t>
        <a:bodyPr/>
        <a:lstStyle/>
        <a:p>
          <a:endParaRPr lang="zh-CN" altLang="en-US"/>
        </a:p>
      </dgm:t>
    </dgm:pt>
    <dgm:pt modelId="{A6EE736B-B004-4C54-AA35-41C63A5FAAA2}" type="pres">
      <dgm:prSet presAssocID="{D3F10AD0-B74F-4E34-915F-E7AA759FB323}" presName="Name0" presStyleCnt="0">
        <dgm:presLayoutVars>
          <dgm:chMax val="7"/>
          <dgm:chPref val="7"/>
          <dgm:dir/>
        </dgm:presLayoutVars>
      </dgm:prSet>
      <dgm:spPr/>
    </dgm:pt>
    <dgm:pt modelId="{8FBCA5A4-F197-438D-9816-202D2B850B2A}" type="pres">
      <dgm:prSet presAssocID="{D3F10AD0-B74F-4E34-915F-E7AA759FB323}" presName="Name1" presStyleCnt="0"/>
      <dgm:spPr/>
    </dgm:pt>
    <dgm:pt modelId="{84D034F3-34D4-4229-B9D1-7106F9135A5C}" type="pres">
      <dgm:prSet presAssocID="{D3F10AD0-B74F-4E34-915F-E7AA759FB323}" presName="cycle" presStyleCnt="0"/>
      <dgm:spPr/>
    </dgm:pt>
    <dgm:pt modelId="{48DCDD65-C8C9-404D-A8C5-78A973264FDA}" type="pres">
      <dgm:prSet presAssocID="{D3F10AD0-B74F-4E34-915F-E7AA759FB323}" presName="srcNode" presStyleLbl="node1" presStyleIdx="0" presStyleCnt="1"/>
      <dgm:spPr/>
    </dgm:pt>
    <dgm:pt modelId="{ADBD12EA-92F1-42A5-94B0-699BD2D82982}" type="pres">
      <dgm:prSet presAssocID="{D3F10AD0-B74F-4E34-915F-E7AA759FB323}" presName="conn" presStyleLbl="parChTrans1D2" presStyleIdx="0" presStyleCnt="1"/>
      <dgm:spPr/>
    </dgm:pt>
    <dgm:pt modelId="{8D2197D8-18C8-411B-AD1C-033C71424E87}" type="pres">
      <dgm:prSet presAssocID="{D3F10AD0-B74F-4E34-915F-E7AA759FB323}" presName="extraNode" presStyleLbl="node1" presStyleIdx="0" presStyleCnt="1"/>
      <dgm:spPr/>
    </dgm:pt>
    <dgm:pt modelId="{F3CF94C5-8B90-4191-93E9-8A5996D0F571}" type="pres">
      <dgm:prSet presAssocID="{D3F10AD0-B74F-4E34-915F-E7AA759FB323}" presName="dstNode" presStyleLbl="node1" presStyleIdx="0" presStyleCnt="1"/>
      <dgm:spPr/>
    </dgm:pt>
    <dgm:pt modelId="{9584F1F0-7A26-43A2-A39A-B610060E5843}" type="pres">
      <dgm:prSet presAssocID="{CEFF5320-C05D-44C7-B732-BD17D69E4C75}" presName="text_1" presStyleLbl="node1" presStyleIdx="0" presStyleCnt="1" custScaleY="124712">
        <dgm:presLayoutVars>
          <dgm:bulletEnabled val="1"/>
        </dgm:presLayoutVars>
      </dgm:prSet>
      <dgm:spPr/>
    </dgm:pt>
    <dgm:pt modelId="{A99F71D7-9BC6-45D9-B31B-236C362C3C78}" type="pres">
      <dgm:prSet presAssocID="{CEFF5320-C05D-44C7-B732-BD17D69E4C75}" presName="accent_1" presStyleCnt="0"/>
      <dgm:spPr/>
    </dgm:pt>
    <dgm:pt modelId="{5B17088D-217A-4E63-BA57-01507D44E5F4}" type="pres">
      <dgm:prSet presAssocID="{CEFF5320-C05D-44C7-B732-BD17D69E4C75}" presName="accentRepeatNode" presStyleLbl="solidFgAcc1" presStyleIdx="0" presStyleCnt="1" custScaleX="98136" custScaleY="97932"/>
      <dgm:spPr/>
    </dgm:pt>
  </dgm:ptLst>
  <dgm:cxnLst>
    <dgm:cxn modelId="{0E655827-4E2F-4CB3-A687-F462312CFA2E}" type="presOf" srcId="{E9C8FB99-8ADC-4B62-B8A1-DDEB7718BBBD}" destId="{ADBD12EA-92F1-42A5-94B0-699BD2D82982}" srcOrd="0" destOrd="0" presId="urn:microsoft.com/office/officeart/2008/layout/VerticalCurvedList"/>
    <dgm:cxn modelId="{2A20034F-66C0-4D36-995B-48EDE5289FD2}" type="presOf" srcId="{D3F10AD0-B74F-4E34-915F-E7AA759FB323}" destId="{A6EE736B-B004-4C54-AA35-41C63A5FAAA2}" srcOrd="0" destOrd="0" presId="urn:microsoft.com/office/officeart/2008/layout/VerticalCurvedList"/>
    <dgm:cxn modelId="{1E7DA584-23FE-4B7F-903E-CEEF090F774F}" type="presOf" srcId="{CEFF5320-C05D-44C7-B732-BD17D69E4C75}" destId="{9584F1F0-7A26-43A2-A39A-B610060E5843}" srcOrd="0" destOrd="0" presId="urn:microsoft.com/office/officeart/2008/layout/VerticalCurvedList"/>
    <dgm:cxn modelId="{79F0FE99-79C1-4315-AE97-8FB41C5A9872}" srcId="{D3F10AD0-B74F-4E34-915F-E7AA759FB323}" destId="{CEFF5320-C05D-44C7-B732-BD17D69E4C75}" srcOrd="0" destOrd="0" parTransId="{CEAA75C9-873A-449D-AC65-23839D3AB19D}" sibTransId="{E9C8FB99-8ADC-4B62-B8A1-DDEB7718BBBD}"/>
    <dgm:cxn modelId="{FB61F0E1-853E-4DB9-8062-E4287216B252}" type="presParOf" srcId="{A6EE736B-B004-4C54-AA35-41C63A5FAAA2}" destId="{8FBCA5A4-F197-438D-9816-202D2B850B2A}" srcOrd="0" destOrd="0" presId="urn:microsoft.com/office/officeart/2008/layout/VerticalCurvedList"/>
    <dgm:cxn modelId="{D2DA7964-25B4-4E42-9B73-10C78309FEE0}" type="presParOf" srcId="{8FBCA5A4-F197-438D-9816-202D2B850B2A}" destId="{84D034F3-34D4-4229-B9D1-7106F9135A5C}" srcOrd="0" destOrd="0" presId="urn:microsoft.com/office/officeart/2008/layout/VerticalCurvedList"/>
    <dgm:cxn modelId="{18786CC3-5104-4C0C-8298-C57FFFE9A96E}" type="presParOf" srcId="{84D034F3-34D4-4229-B9D1-7106F9135A5C}" destId="{48DCDD65-C8C9-404D-A8C5-78A973264FDA}" srcOrd="0" destOrd="0" presId="urn:microsoft.com/office/officeart/2008/layout/VerticalCurvedList"/>
    <dgm:cxn modelId="{00061A10-989E-43CD-BD6B-EB28A963E4D8}" type="presParOf" srcId="{84D034F3-34D4-4229-B9D1-7106F9135A5C}" destId="{ADBD12EA-92F1-42A5-94B0-699BD2D82982}" srcOrd="1" destOrd="0" presId="urn:microsoft.com/office/officeart/2008/layout/VerticalCurvedList"/>
    <dgm:cxn modelId="{19D28A55-5D60-470E-9684-D67DECDAC458}" type="presParOf" srcId="{84D034F3-34D4-4229-B9D1-7106F9135A5C}" destId="{8D2197D8-18C8-411B-AD1C-033C71424E87}" srcOrd="2" destOrd="0" presId="urn:microsoft.com/office/officeart/2008/layout/VerticalCurvedList"/>
    <dgm:cxn modelId="{D5D03BEC-AED4-4536-BB48-419D14F5C812}" type="presParOf" srcId="{84D034F3-34D4-4229-B9D1-7106F9135A5C}" destId="{F3CF94C5-8B90-4191-93E9-8A5996D0F571}" srcOrd="3" destOrd="0" presId="urn:microsoft.com/office/officeart/2008/layout/VerticalCurvedList"/>
    <dgm:cxn modelId="{AD683F06-7559-4DA2-813B-424DD4054F3F}" type="presParOf" srcId="{8FBCA5A4-F197-438D-9816-202D2B850B2A}" destId="{9584F1F0-7A26-43A2-A39A-B610060E5843}" srcOrd="1" destOrd="0" presId="urn:microsoft.com/office/officeart/2008/layout/VerticalCurvedList"/>
    <dgm:cxn modelId="{18279C64-6798-4FD3-B344-3AEC63B871C1}" type="presParOf" srcId="{8FBCA5A4-F197-438D-9816-202D2B850B2A}" destId="{A99F71D7-9BC6-45D9-B31B-236C362C3C78}" srcOrd="2" destOrd="0" presId="urn:microsoft.com/office/officeart/2008/layout/VerticalCurvedList"/>
    <dgm:cxn modelId="{AE2BDD4E-86AA-4357-9E98-3AA9FC7BE90F}" type="presParOf" srcId="{A99F71D7-9BC6-45D9-B31B-236C362C3C78}" destId="{5B17088D-217A-4E63-BA57-01507D44E5F4}" srcOrd="0" destOrd="0" presId="urn:microsoft.com/office/officeart/2008/layout/VerticalCurvedList"/>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31.xml><?xml version="1.0" encoding="utf-8"?>
<dgm:dataModel xmlns:dgm="http://schemas.openxmlformats.org/drawingml/2006/diagram" xmlns:a="http://schemas.openxmlformats.org/drawingml/2006/main">
  <dgm:ptLst>
    <dgm:pt modelId="{D3F10AD0-B74F-4E34-915F-E7AA759FB323}" type="doc">
      <dgm:prSet loTypeId="urn:microsoft.com/office/officeart/2008/layout/VerticalCurvedList" loCatId="list" qsTypeId="urn:microsoft.com/office/officeart/2005/8/quickstyle/3d2" qsCatId="3D" csTypeId="urn:microsoft.com/office/officeart/2005/8/colors/colorful4" csCatId="colorful" phldr="1"/>
      <dgm:spPr/>
      <dgm:t>
        <a:bodyPr/>
        <a:lstStyle/>
        <a:p>
          <a:endParaRPr lang="zh-CN" altLang="en-US"/>
        </a:p>
      </dgm:t>
    </dgm:pt>
    <dgm:pt modelId="{CEFF5320-C05D-44C7-B732-BD17D69E4C75}">
      <dgm:prSet phldrT="[文本]" custT="1"/>
      <dgm:spPr/>
      <dgm:t>
        <a:bodyPr/>
        <a:lstStyle/>
        <a:p>
          <a:r>
            <a:rPr lang="zh-CN" sz="2000" b="1" dirty="0">
              <a:effectLst/>
            </a:rPr>
            <a:t>将</a:t>
          </a:r>
          <a:r>
            <a:rPr lang="zh-CN" sz="2000" b="1" dirty="0">
              <a:solidFill>
                <a:srgbClr val="FFFF00"/>
              </a:solidFill>
              <a:effectLst/>
            </a:rPr>
            <a:t>自产</a:t>
          </a:r>
          <a:r>
            <a:rPr lang="zh-CN" sz="2000" b="1" dirty="0">
              <a:effectLst/>
            </a:rPr>
            <a:t>或者</a:t>
          </a:r>
          <a:r>
            <a:rPr lang="zh-CN" sz="2000" b="1" dirty="0">
              <a:solidFill>
                <a:srgbClr val="FFFF00"/>
              </a:solidFill>
              <a:effectLst/>
            </a:rPr>
            <a:t>委托加工</a:t>
          </a:r>
          <a:r>
            <a:rPr lang="zh-CN" sz="2000" b="1" dirty="0">
              <a:effectLst/>
            </a:rPr>
            <a:t>的货物用于</a:t>
          </a:r>
          <a:r>
            <a:rPr lang="zh-CN" sz="2000" b="1" dirty="0">
              <a:solidFill>
                <a:srgbClr val="FFFF00"/>
              </a:solidFill>
              <a:effectLst/>
            </a:rPr>
            <a:t>免税</a:t>
          </a:r>
          <a:r>
            <a:rPr lang="zh-CN" sz="2000" b="1" dirty="0">
              <a:effectLst/>
            </a:rPr>
            <a:t>项目、</a:t>
          </a:r>
          <a:r>
            <a:rPr lang="zh-CN" sz="2000" b="1" dirty="0">
              <a:solidFill>
                <a:srgbClr val="FFFF00"/>
              </a:solidFill>
              <a:effectLst/>
            </a:rPr>
            <a:t>简易计税</a:t>
          </a:r>
          <a:r>
            <a:rPr lang="zh-CN" sz="2000" b="1" dirty="0">
              <a:effectLst/>
            </a:rPr>
            <a:t>项目</a:t>
          </a:r>
          <a:r>
            <a:rPr lang="zh-CN" altLang="en-US" sz="2000" b="1" dirty="0">
              <a:effectLst/>
            </a:rPr>
            <a:t>（非增值税应税项目）</a:t>
          </a:r>
        </a:p>
      </dgm:t>
    </dgm:pt>
    <dgm:pt modelId="{CEAA75C9-873A-449D-AC65-23839D3AB19D}" type="parTrans" cxnId="{79F0FE99-79C1-4315-AE97-8FB41C5A9872}">
      <dgm:prSet/>
      <dgm:spPr/>
      <dgm:t>
        <a:bodyPr/>
        <a:lstStyle/>
        <a:p>
          <a:endParaRPr lang="zh-CN" altLang="en-US" sz="1400"/>
        </a:p>
      </dgm:t>
    </dgm:pt>
    <dgm:pt modelId="{E9C8FB99-8ADC-4B62-B8A1-DDEB7718BBBD}" type="sibTrans" cxnId="{79F0FE99-79C1-4315-AE97-8FB41C5A9872}">
      <dgm:prSet/>
      <dgm:spPr/>
      <dgm:t>
        <a:bodyPr/>
        <a:lstStyle/>
        <a:p>
          <a:endParaRPr lang="zh-CN" altLang="en-US" sz="1400"/>
        </a:p>
      </dgm:t>
    </dgm:pt>
    <dgm:pt modelId="{7E0F8899-7A33-4B69-8AC9-9171FEA954A7}">
      <dgm:prSet phldrT="[文本]" custT="1"/>
      <dgm:spPr/>
      <dgm:t>
        <a:bodyPr/>
        <a:lstStyle/>
        <a:p>
          <a:r>
            <a:rPr lang="zh-CN" sz="2000" b="1" dirty="0">
              <a:effectLst/>
            </a:rPr>
            <a:t>将</a:t>
          </a:r>
          <a:r>
            <a:rPr lang="zh-CN" sz="2000" b="1" dirty="0">
              <a:solidFill>
                <a:srgbClr val="FFFF00"/>
              </a:solidFill>
              <a:effectLst/>
            </a:rPr>
            <a:t>自产、委托加工</a:t>
          </a:r>
          <a:r>
            <a:rPr lang="zh-CN" sz="2000" b="1" dirty="0">
              <a:effectLst/>
            </a:rPr>
            <a:t>的货物用于</a:t>
          </a:r>
          <a:r>
            <a:rPr lang="zh-CN" sz="2000" b="1" dirty="0">
              <a:solidFill>
                <a:srgbClr val="FFFF00"/>
              </a:solidFill>
              <a:effectLst/>
            </a:rPr>
            <a:t>集体福利或个人消费</a:t>
          </a:r>
          <a:endParaRPr lang="zh-CN" altLang="en-US" sz="2000" b="1" dirty="0">
            <a:solidFill>
              <a:srgbClr val="FFFF00"/>
            </a:solidFill>
            <a:effectLst/>
          </a:endParaRPr>
        </a:p>
      </dgm:t>
    </dgm:pt>
    <dgm:pt modelId="{901A8A00-F9CF-4960-8D84-B7B6C20D7261}" type="parTrans" cxnId="{A63C0F53-A8AC-463A-9C31-1B43C31EF225}">
      <dgm:prSet/>
      <dgm:spPr/>
      <dgm:t>
        <a:bodyPr/>
        <a:lstStyle/>
        <a:p>
          <a:endParaRPr lang="zh-CN" altLang="en-US" sz="1400"/>
        </a:p>
      </dgm:t>
    </dgm:pt>
    <dgm:pt modelId="{C693E933-4E70-4930-B743-98E44773BB4D}" type="sibTrans" cxnId="{A63C0F53-A8AC-463A-9C31-1B43C31EF225}">
      <dgm:prSet/>
      <dgm:spPr/>
      <dgm:t>
        <a:bodyPr/>
        <a:lstStyle/>
        <a:p>
          <a:endParaRPr lang="zh-CN" altLang="en-US" sz="1400"/>
        </a:p>
      </dgm:t>
    </dgm:pt>
    <dgm:pt modelId="{C50C64EB-5412-4CCC-B7AF-906E98EFC5DD}">
      <dgm:prSet phldrT="[文本]" custT="1"/>
      <dgm:spPr/>
      <dgm:t>
        <a:bodyPr/>
        <a:lstStyle/>
        <a:p>
          <a:r>
            <a:rPr lang="zh-CN" sz="2000" b="1" dirty="0">
              <a:effectLst/>
            </a:rPr>
            <a:t>将</a:t>
          </a:r>
          <a:r>
            <a:rPr lang="zh-CN" sz="2000" b="1" dirty="0">
              <a:solidFill>
                <a:srgbClr val="FFFF00"/>
              </a:solidFill>
              <a:effectLst/>
            </a:rPr>
            <a:t>自产、委托加工或</a:t>
          </a:r>
          <a:r>
            <a:rPr lang="zh-CN" sz="2000" b="1" dirty="0">
              <a:solidFill>
                <a:schemeClr val="accent3">
                  <a:lumMod val="20000"/>
                  <a:lumOff val="80000"/>
                </a:schemeClr>
              </a:solidFill>
              <a:effectLst/>
            </a:rPr>
            <a:t>购进</a:t>
          </a:r>
          <a:r>
            <a:rPr lang="zh-CN" sz="2000" b="1" dirty="0">
              <a:effectLst/>
            </a:rPr>
            <a:t>的货物作为</a:t>
          </a:r>
          <a:r>
            <a:rPr lang="zh-CN" sz="2000" b="1" dirty="0">
              <a:solidFill>
                <a:srgbClr val="FFFF00"/>
              </a:solidFill>
              <a:effectLst/>
            </a:rPr>
            <a:t>投资</a:t>
          </a:r>
          <a:r>
            <a:rPr lang="zh-CN" sz="2000" b="1" dirty="0">
              <a:effectLst/>
            </a:rPr>
            <a:t>，提供给其他单位或个体工商户</a:t>
          </a:r>
          <a:endParaRPr lang="zh-CN" altLang="en-US" sz="2000" b="1" dirty="0">
            <a:effectLst/>
          </a:endParaRPr>
        </a:p>
      </dgm:t>
    </dgm:pt>
    <dgm:pt modelId="{B0DF6A31-00DF-4C80-8AF5-00A268BA9DA4}" type="parTrans" cxnId="{1F9504E0-7F9C-4A66-9A72-510882B64094}">
      <dgm:prSet/>
      <dgm:spPr/>
      <dgm:t>
        <a:bodyPr/>
        <a:lstStyle/>
        <a:p>
          <a:endParaRPr lang="zh-CN" altLang="en-US" sz="1400"/>
        </a:p>
      </dgm:t>
    </dgm:pt>
    <dgm:pt modelId="{6FCE5713-465A-44CE-BDF1-B176D61C5C24}" type="sibTrans" cxnId="{1F9504E0-7F9C-4A66-9A72-510882B64094}">
      <dgm:prSet/>
      <dgm:spPr/>
      <dgm:t>
        <a:bodyPr/>
        <a:lstStyle/>
        <a:p>
          <a:endParaRPr lang="zh-CN" altLang="en-US" sz="1400"/>
        </a:p>
      </dgm:t>
    </dgm:pt>
    <dgm:pt modelId="{5F84FA0E-A992-46C4-BEDA-1CE027ED1A8B}">
      <dgm:prSet phldrT="[文本]" custT="1"/>
      <dgm:spPr/>
      <dgm:t>
        <a:bodyPr/>
        <a:lstStyle/>
        <a:p>
          <a:r>
            <a:rPr lang="zh-CN" sz="2000" b="1" dirty="0">
              <a:effectLst/>
            </a:rPr>
            <a:t>将</a:t>
          </a:r>
          <a:r>
            <a:rPr lang="zh-CN" sz="2000" b="1" dirty="0">
              <a:solidFill>
                <a:srgbClr val="FFFF00"/>
              </a:solidFill>
              <a:effectLst/>
            </a:rPr>
            <a:t>自产、委托加工或</a:t>
          </a:r>
          <a:r>
            <a:rPr lang="zh-CN" sz="2000" b="1" dirty="0">
              <a:solidFill>
                <a:schemeClr val="accent3">
                  <a:lumMod val="20000"/>
                  <a:lumOff val="80000"/>
                </a:schemeClr>
              </a:solidFill>
              <a:effectLst/>
            </a:rPr>
            <a:t>购进</a:t>
          </a:r>
          <a:r>
            <a:rPr lang="zh-CN" sz="2000" b="1" dirty="0">
              <a:effectLst/>
            </a:rPr>
            <a:t>的货物分配给股东或投资者</a:t>
          </a:r>
          <a:endParaRPr lang="zh-CN" altLang="en-US" sz="2000" b="1" dirty="0">
            <a:effectLst/>
          </a:endParaRPr>
        </a:p>
      </dgm:t>
    </dgm:pt>
    <dgm:pt modelId="{DA33DA2C-87B8-4112-A59C-7B64719709DF}" type="parTrans" cxnId="{42C0E6B6-0232-459A-8752-4DC38A34C70C}">
      <dgm:prSet/>
      <dgm:spPr/>
      <dgm:t>
        <a:bodyPr/>
        <a:lstStyle/>
        <a:p>
          <a:endParaRPr lang="zh-CN" altLang="en-US" sz="1400"/>
        </a:p>
      </dgm:t>
    </dgm:pt>
    <dgm:pt modelId="{C92FFFB3-E0DA-4356-BD1E-8534D2378566}" type="sibTrans" cxnId="{42C0E6B6-0232-459A-8752-4DC38A34C70C}">
      <dgm:prSet/>
      <dgm:spPr/>
      <dgm:t>
        <a:bodyPr/>
        <a:lstStyle/>
        <a:p>
          <a:endParaRPr lang="zh-CN" altLang="en-US" sz="1400"/>
        </a:p>
      </dgm:t>
    </dgm:pt>
    <dgm:pt modelId="{3E8F9260-E4A5-49E7-8C40-C47522DACD3A}">
      <dgm:prSet phldrT="[文本]" custT="1"/>
      <dgm:spPr/>
      <dgm:t>
        <a:bodyPr/>
        <a:lstStyle/>
        <a:p>
          <a:r>
            <a:rPr lang="zh-CN" sz="2000" b="1" dirty="0">
              <a:effectLst/>
            </a:rPr>
            <a:t>将</a:t>
          </a:r>
          <a:r>
            <a:rPr lang="zh-CN" sz="2000" b="1" dirty="0">
              <a:solidFill>
                <a:srgbClr val="FFFF00"/>
              </a:solidFill>
              <a:effectLst/>
            </a:rPr>
            <a:t>自产、委托加工或</a:t>
          </a:r>
          <a:r>
            <a:rPr lang="zh-CN" sz="2000" b="1" dirty="0">
              <a:solidFill>
                <a:schemeClr val="accent3">
                  <a:lumMod val="20000"/>
                  <a:lumOff val="80000"/>
                </a:schemeClr>
              </a:solidFill>
              <a:effectLst/>
            </a:rPr>
            <a:t>购进</a:t>
          </a:r>
          <a:r>
            <a:rPr lang="zh-CN" sz="2000" b="1" dirty="0">
              <a:effectLst/>
            </a:rPr>
            <a:t>的货物</a:t>
          </a:r>
          <a:r>
            <a:rPr lang="zh-CN" sz="2000" b="1" dirty="0">
              <a:solidFill>
                <a:srgbClr val="FFFF00"/>
              </a:solidFill>
              <a:effectLst/>
            </a:rPr>
            <a:t>无偿赠送</a:t>
          </a:r>
          <a:r>
            <a:rPr lang="zh-CN" sz="2000" b="1" dirty="0">
              <a:effectLst/>
            </a:rPr>
            <a:t>给其他单位或个人</a:t>
          </a:r>
          <a:endParaRPr lang="zh-CN" altLang="en-US" sz="2000" b="1" dirty="0">
            <a:effectLst/>
          </a:endParaRPr>
        </a:p>
      </dgm:t>
    </dgm:pt>
    <dgm:pt modelId="{62CBD4E7-551B-4BE2-9739-182F74AB8FA7}" type="parTrans" cxnId="{6C36AF4D-3E18-452A-85B2-9CF9CE16E8BC}">
      <dgm:prSet/>
      <dgm:spPr/>
      <dgm:t>
        <a:bodyPr/>
        <a:lstStyle/>
        <a:p>
          <a:endParaRPr lang="zh-CN" altLang="en-US" sz="1400"/>
        </a:p>
      </dgm:t>
    </dgm:pt>
    <dgm:pt modelId="{2DC0ECDD-CE06-472A-94F8-1026E82EBB5B}" type="sibTrans" cxnId="{6C36AF4D-3E18-452A-85B2-9CF9CE16E8BC}">
      <dgm:prSet/>
      <dgm:spPr/>
      <dgm:t>
        <a:bodyPr/>
        <a:lstStyle/>
        <a:p>
          <a:endParaRPr lang="zh-CN" altLang="en-US" sz="1400"/>
        </a:p>
      </dgm:t>
    </dgm:pt>
    <dgm:pt modelId="{A6EE736B-B004-4C54-AA35-41C63A5FAAA2}" type="pres">
      <dgm:prSet presAssocID="{D3F10AD0-B74F-4E34-915F-E7AA759FB323}" presName="Name0" presStyleCnt="0">
        <dgm:presLayoutVars>
          <dgm:chMax val="7"/>
          <dgm:chPref val="7"/>
          <dgm:dir/>
        </dgm:presLayoutVars>
      </dgm:prSet>
      <dgm:spPr/>
    </dgm:pt>
    <dgm:pt modelId="{8FBCA5A4-F197-438D-9816-202D2B850B2A}" type="pres">
      <dgm:prSet presAssocID="{D3F10AD0-B74F-4E34-915F-E7AA759FB323}" presName="Name1" presStyleCnt="0"/>
      <dgm:spPr/>
    </dgm:pt>
    <dgm:pt modelId="{84D034F3-34D4-4229-B9D1-7106F9135A5C}" type="pres">
      <dgm:prSet presAssocID="{D3F10AD0-B74F-4E34-915F-E7AA759FB323}" presName="cycle" presStyleCnt="0"/>
      <dgm:spPr/>
    </dgm:pt>
    <dgm:pt modelId="{48DCDD65-C8C9-404D-A8C5-78A973264FDA}" type="pres">
      <dgm:prSet presAssocID="{D3F10AD0-B74F-4E34-915F-E7AA759FB323}" presName="srcNode" presStyleLbl="node1" presStyleIdx="0" presStyleCnt="5"/>
      <dgm:spPr/>
    </dgm:pt>
    <dgm:pt modelId="{ADBD12EA-92F1-42A5-94B0-699BD2D82982}" type="pres">
      <dgm:prSet presAssocID="{D3F10AD0-B74F-4E34-915F-E7AA759FB323}" presName="conn" presStyleLbl="parChTrans1D2" presStyleIdx="0" presStyleCnt="1"/>
      <dgm:spPr/>
    </dgm:pt>
    <dgm:pt modelId="{8D2197D8-18C8-411B-AD1C-033C71424E87}" type="pres">
      <dgm:prSet presAssocID="{D3F10AD0-B74F-4E34-915F-E7AA759FB323}" presName="extraNode" presStyleLbl="node1" presStyleIdx="0" presStyleCnt="5"/>
      <dgm:spPr/>
    </dgm:pt>
    <dgm:pt modelId="{F3CF94C5-8B90-4191-93E9-8A5996D0F571}" type="pres">
      <dgm:prSet presAssocID="{D3F10AD0-B74F-4E34-915F-E7AA759FB323}" presName="dstNode" presStyleLbl="node1" presStyleIdx="0" presStyleCnt="5"/>
      <dgm:spPr/>
    </dgm:pt>
    <dgm:pt modelId="{9584F1F0-7A26-43A2-A39A-B610060E5843}" type="pres">
      <dgm:prSet presAssocID="{CEFF5320-C05D-44C7-B732-BD17D69E4C75}" presName="text_1" presStyleLbl="node1" presStyleIdx="0" presStyleCnt="5" custScaleY="125779">
        <dgm:presLayoutVars>
          <dgm:bulletEnabled val="1"/>
        </dgm:presLayoutVars>
      </dgm:prSet>
      <dgm:spPr/>
    </dgm:pt>
    <dgm:pt modelId="{A99F71D7-9BC6-45D9-B31B-236C362C3C78}" type="pres">
      <dgm:prSet presAssocID="{CEFF5320-C05D-44C7-B732-BD17D69E4C75}" presName="accent_1" presStyleCnt="0"/>
      <dgm:spPr/>
    </dgm:pt>
    <dgm:pt modelId="{5B17088D-217A-4E63-BA57-01507D44E5F4}" type="pres">
      <dgm:prSet presAssocID="{CEFF5320-C05D-44C7-B732-BD17D69E4C75}" presName="accentRepeatNode" presStyleLbl="solidFgAcc1" presStyleIdx="0" presStyleCnt="5"/>
      <dgm:spPr/>
    </dgm:pt>
    <dgm:pt modelId="{52C3F399-6F7C-4BA3-A565-63038C510B8D}" type="pres">
      <dgm:prSet presAssocID="{7E0F8899-7A33-4B69-8AC9-9171FEA954A7}" presName="text_2" presStyleLbl="node1" presStyleIdx="1" presStyleCnt="5">
        <dgm:presLayoutVars>
          <dgm:bulletEnabled val="1"/>
        </dgm:presLayoutVars>
      </dgm:prSet>
      <dgm:spPr/>
    </dgm:pt>
    <dgm:pt modelId="{3D225FC7-8E5E-4B5C-BF94-DCAD4BDCD6E0}" type="pres">
      <dgm:prSet presAssocID="{7E0F8899-7A33-4B69-8AC9-9171FEA954A7}" presName="accent_2" presStyleCnt="0"/>
      <dgm:spPr/>
    </dgm:pt>
    <dgm:pt modelId="{97E94073-7586-4D4E-88FF-3EE0E1AB2263}" type="pres">
      <dgm:prSet presAssocID="{7E0F8899-7A33-4B69-8AC9-9171FEA954A7}" presName="accentRepeatNode" presStyleLbl="solidFgAcc1" presStyleIdx="1" presStyleCnt="5"/>
      <dgm:spPr/>
    </dgm:pt>
    <dgm:pt modelId="{916B4790-36B7-4DCC-B4D2-3D42038BDD0E}" type="pres">
      <dgm:prSet presAssocID="{C50C64EB-5412-4CCC-B7AF-906E98EFC5DD}" presName="text_3" presStyleLbl="node1" presStyleIdx="2" presStyleCnt="5" custScaleY="139086">
        <dgm:presLayoutVars>
          <dgm:bulletEnabled val="1"/>
        </dgm:presLayoutVars>
      </dgm:prSet>
      <dgm:spPr/>
    </dgm:pt>
    <dgm:pt modelId="{95FB1B5F-4A33-444C-B865-DB3D8D613EE0}" type="pres">
      <dgm:prSet presAssocID="{C50C64EB-5412-4CCC-B7AF-906E98EFC5DD}" presName="accent_3" presStyleCnt="0"/>
      <dgm:spPr/>
    </dgm:pt>
    <dgm:pt modelId="{DD92DD95-433E-4CCD-B483-65AC8FF98725}" type="pres">
      <dgm:prSet presAssocID="{C50C64EB-5412-4CCC-B7AF-906E98EFC5DD}" presName="accentRepeatNode" presStyleLbl="solidFgAcc1" presStyleIdx="2" presStyleCnt="5" custLinFactNeighborX="-667" custLinFactNeighborY="-4263"/>
      <dgm:spPr/>
    </dgm:pt>
    <dgm:pt modelId="{0F27FD97-614D-4610-9E61-68B1E834DE4B}" type="pres">
      <dgm:prSet presAssocID="{5F84FA0E-A992-46C4-BEDA-1CE027ED1A8B}" presName="text_4" presStyleLbl="node1" presStyleIdx="3" presStyleCnt="5">
        <dgm:presLayoutVars>
          <dgm:bulletEnabled val="1"/>
        </dgm:presLayoutVars>
      </dgm:prSet>
      <dgm:spPr/>
    </dgm:pt>
    <dgm:pt modelId="{C7B77C87-AE7E-41B4-8033-ED7630669FA1}" type="pres">
      <dgm:prSet presAssocID="{5F84FA0E-A992-46C4-BEDA-1CE027ED1A8B}" presName="accent_4" presStyleCnt="0"/>
      <dgm:spPr/>
    </dgm:pt>
    <dgm:pt modelId="{CFC1AE2F-96B8-4EF6-8181-6FE183EC5BBA}" type="pres">
      <dgm:prSet presAssocID="{5F84FA0E-A992-46C4-BEDA-1CE027ED1A8B}" presName="accentRepeatNode" presStyleLbl="solidFgAcc1" presStyleIdx="3" presStyleCnt="5"/>
      <dgm:spPr/>
    </dgm:pt>
    <dgm:pt modelId="{7CE68C1C-06F8-4700-8B4A-4885892B8621}" type="pres">
      <dgm:prSet presAssocID="{3E8F9260-E4A5-49E7-8C40-C47522DACD3A}" presName="text_5" presStyleLbl="node1" presStyleIdx="4" presStyleCnt="5">
        <dgm:presLayoutVars>
          <dgm:bulletEnabled val="1"/>
        </dgm:presLayoutVars>
      </dgm:prSet>
      <dgm:spPr/>
    </dgm:pt>
    <dgm:pt modelId="{70A4B199-79FE-4010-876B-4D998229FB52}" type="pres">
      <dgm:prSet presAssocID="{3E8F9260-E4A5-49E7-8C40-C47522DACD3A}" presName="accent_5" presStyleCnt="0"/>
      <dgm:spPr/>
    </dgm:pt>
    <dgm:pt modelId="{C6052C37-D698-45D5-A567-A1D52DF906C0}" type="pres">
      <dgm:prSet presAssocID="{3E8F9260-E4A5-49E7-8C40-C47522DACD3A}" presName="accentRepeatNode" presStyleLbl="solidFgAcc1" presStyleIdx="4" presStyleCnt="5"/>
      <dgm:spPr/>
    </dgm:pt>
  </dgm:ptLst>
  <dgm:cxnLst>
    <dgm:cxn modelId="{E0816B45-D31A-45D0-8C91-22871FE6AF27}" type="presOf" srcId="{E9C8FB99-8ADC-4B62-B8A1-DDEB7718BBBD}" destId="{ADBD12EA-92F1-42A5-94B0-699BD2D82982}" srcOrd="0" destOrd="0" presId="urn:microsoft.com/office/officeart/2008/layout/VerticalCurvedList"/>
    <dgm:cxn modelId="{6C36AF4D-3E18-452A-85B2-9CF9CE16E8BC}" srcId="{D3F10AD0-B74F-4E34-915F-E7AA759FB323}" destId="{3E8F9260-E4A5-49E7-8C40-C47522DACD3A}" srcOrd="4" destOrd="0" parTransId="{62CBD4E7-551B-4BE2-9739-182F74AB8FA7}" sibTransId="{2DC0ECDD-CE06-472A-94F8-1026E82EBB5B}"/>
    <dgm:cxn modelId="{A63C0F53-A8AC-463A-9C31-1B43C31EF225}" srcId="{D3F10AD0-B74F-4E34-915F-E7AA759FB323}" destId="{7E0F8899-7A33-4B69-8AC9-9171FEA954A7}" srcOrd="1" destOrd="0" parTransId="{901A8A00-F9CF-4960-8D84-B7B6C20D7261}" sibTransId="{C693E933-4E70-4930-B743-98E44773BB4D}"/>
    <dgm:cxn modelId="{A27D1B81-0F29-4D61-9B31-61149757BDCF}" type="presOf" srcId="{3E8F9260-E4A5-49E7-8C40-C47522DACD3A}" destId="{7CE68C1C-06F8-4700-8B4A-4885892B8621}" srcOrd="0" destOrd="0" presId="urn:microsoft.com/office/officeart/2008/layout/VerticalCurvedList"/>
    <dgm:cxn modelId="{35648081-0D91-4E04-B324-4044B69C7773}" type="presOf" srcId="{7E0F8899-7A33-4B69-8AC9-9171FEA954A7}" destId="{52C3F399-6F7C-4BA3-A565-63038C510B8D}" srcOrd="0" destOrd="0" presId="urn:microsoft.com/office/officeart/2008/layout/VerticalCurvedList"/>
    <dgm:cxn modelId="{CA2C9F81-6D36-474A-A481-7D79FE666636}" type="presOf" srcId="{D3F10AD0-B74F-4E34-915F-E7AA759FB323}" destId="{A6EE736B-B004-4C54-AA35-41C63A5FAAA2}" srcOrd="0" destOrd="0" presId="urn:microsoft.com/office/officeart/2008/layout/VerticalCurvedList"/>
    <dgm:cxn modelId="{79F0FE99-79C1-4315-AE97-8FB41C5A9872}" srcId="{D3F10AD0-B74F-4E34-915F-E7AA759FB323}" destId="{CEFF5320-C05D-44C7-B732-BD17D69E4C75}" srcOrd="0" destOrd="0" parTransId="{CEAA75C9-873A-449D-AC65-23839D3AB19D}" sibTransId="{E9C8FB99-8ADC-4B62-B8A1-DDEB7718BBBD}"/>
    <dgm:cxn modelId="{6E967EB3-5DDD-41E4-9B22-2DAC63874240}" type="presOf" srcId="{5F84FA0E-A992-46C4-BEDA-1CE027ED1A8B}" destId="{0F27FD97-614D-4610-9E61-68B1E834DE4B}" srcOrd="0" destOrd="0" presId="urn:microsoft.com/office/officeart/2008/layout/VerticalCurvedList"/>
    <dgm:cxn modelId="{42C0E6B6-0232-459A-8752-4DC38A34C70C}" srcId="{D3F10AD0-B74F-4E34-915F-E7AA759FB323}" destId="{5F84FA0E-A992-46C4-BEDA-1CE027ED1A8B}" srcOrd="3" destOrd="0" parTransId="{DA33DA2C-87B8-4112-A59C-7B64719709DF}" sibTransId="{C92FFFB3-E0DA-4356-BD1E-8534D2378566}"/>
    <dgm:cxn modelId="{929AB7C9-B7F8-45E9-90AD-1D953964C53F}" type="presOf" srcId="{C50C64EB-5412-4CCC-B7AF-906E98EFC5DD}" destId="{916B4790-36B7-4DCC-B4D2-3D42038BDD0E}" srcOrd="0" destOrd="0" presId="urn:microsoft.com/office/officeart/2008/layout/VerticalCurvedList"/>
    <dgm:cxn modelId="{1F9504E0-7F9C-4A66-9A72-510882B64094}" srcId="{D3F10AD0-B74F-4E34-915F-E7AA759FB323}" destId="{C50C64EB-5412-4CCC-B7AF-906E98EFC5DD}" srcOrd="2" destOrd="0" parTransId="{B0DF6A31-00DF-4C80-8AF5-00A268BA9DA4}" sibTransId="{6FCE5713-465A-44CE-BDF1-B176D61C5C24}"/>
    <dgm:cxn modelId="{FD853DEB-91EB-4B75-AEA0-904C0992B9DB}" type="presOf" srcId="{CEFF5320-C05D-44C7-B732-BD17D69E4C75}" destId="{9584F1F0-7A26-43A2-A39A-B610060E5843}" srcOrd="0" destOrd="0" presId="urn:microsoft.com/office/officeart/2008/layout/VerticalCurvedList"/>
    <dgm:cxn modelId="{638E2259-D6F8-4EA5-B95C-3BC6C8F98847}" type="presParOf" srcId="{A6EE736B-B004-4C54-AA35-41C63A5FAAA2}" destId="{8FBCA5A4-F197-438D-9816-202D2B850B2A}" srcOrd="0" destOrd="0" presId="urn:microsoft.com/office/officeart/2008/layout/VerticalCurvedList"/>
    <dgm:cxn modelId="{60715E59-2AE4-4A93-A1F6-C86A99BC79E1}" type="presParOf" srcId="{8FBCA5A4-F197-438D-9816-202D2B850B2A}" destId="{84D034F3-34D4-4229-B9D1-7106F9135A5C}" srcOrd="0" destOrd="0" presId="urn:microsoft.com/office/officeart/2008/layout/VerticalCurvedList"/>
    <dgm:cxn modelId="{46A62B87-EC15-48B5-AB80-D26185F44C6C}" type="presParOf" srcId="{84D034F3-34D4-4229-B9D1-7106F9135A5C}" destId="{48DCDD65-C8C9-404D-A8C5-78A973264FDA}" srcOrd="0" destOrd="0" presId="urn:microsoft.com/office/officeart/2008/layout/VerticalCurvedList"/>
    <dgm:cxn modelId="{F424E6AA-46F1-4E60-9A80-0339AD1A2184}" type="presParOf" srcId="{84D034F3-34D4-4229-B9D1-7106F9135A5C}" destId="{ADBD12EA-92F1-42A5-94B0-699BD2D82982}" srcOrd="1" destOrd="0" presId="urn:microsoft.com/office/officeart/2008/layout/VerticalCurvedList"/>
    <dgm:cxn modelId="{75F5AE9A-9687-4058-B63E-6626BCB4452E}" type="presParOf" srcId="{84D034F3-34D4-4229-B9D1-7106F9135A5C}" destId="{8D2197D8-18C8-411B-AD1C-033C71424E87}" srcOrd="2" destOrd="0" presId="urn:microsoft.com/office/officeart/2008/layout/VerticalCurvedList"/>
    <dgm:cxn modelId="{E9E992FB-C671-48F2-BFD5-1CBF1464D126}" type="presParOf" srcId="{84D034F3-34D4-4229-B9D1-7106F9135A5C}" destId="{F3CF94C5-8B90-4191-93E9-8A5996D0F571}" srcOrd="3" destOrd="0" presId="urn:microsoft.com/office/officeart/2008/layout/VerticalCurvedList"/>
    <dgm:cxn modelId="{985C1624-D5A2-4DFE-8BE8-A4C2B0BF2921}" type="presParOf" srcId="{8FBCA5A4-F197-438D-9816-202D2B850B2A}" destId="{9584F1F0-7A26-43A2-A39A-B610060E5843}" srcOrd="1" destOrd="0" presId="urn:microsoft.com/office/officeart/2008/layout/VerticalCurvedList"/>
    <dgm:cxn modelId="{2710D607-7EA5-4D7F-8B45-9FB800B0427B}" type="presParOf" srcId="{8FBCA5A4-F197-438D-9816-202D2B850B2A}" destId="{A99F71D7-9BC6-45D9-B31B-236C362C3C78}" srcOrd="2" destOrd="0" presId="urn:microsoft.com/office/officeart/2008/layout/VerticalCurvedList"/>
    <dgm:cxn modelId="{E098677F-6A73-4873-86D2-0328E47A2D5C}" type="presParOf" srcId="{A99F71D7-9BC6-45D9-B31B-236C362C3C78}" destId="{5B17088D-217A-4E63-BA57-01507D44E5F4}" srcOrd="0" destOrd="0" presId="urn:microsoft.com/office/officeart/2008/layout/VerticalCurvedList"/>
    <dgm:cxn modelId="{1C237ED3-F015-4A20-BBD1-0F400267BCBB}" type="presParOf" srcId="{8FBCA5A4-F197-438D-9816-202D2B850B2A}" destId="{52C3F399-6F7C-4BA3-A565-63038C510B8D}" srcOrd="3" destOrd="0" presId="urn:microsoft.com/office/officeart/2008/layout/VerticalCurvedList"/>
    <dgm:cxn modelId="{6AB76F03-81AB-4B25-B0BB-75A9E6BCAC20}" type="presParOf" srcId="{8FBCA5A4-F197-438D-9816-202D2B850B2A}" destId="{3D225FC7-8E5E-4B5C-BF94-DCAD4BDCD6E0}" srcOrd="4" destOrd="0" presId="urn:microsoft.com/office/officeart/2008/layout/VerticalCurvedList"/>
    <dgm:cxn modelId="{F34E6FC6-501D-4E7D-9545-5696B0B62989}" type="presParOf" srcId="{3D225FC7-8E5E-4B5C-BF94-DCAD4BDCD6E0}" destId="{97E94073-7586-4D4E-88FF-3EE0E1AB2263}" srcOrd="0" destOrd="0" presId="urn:microsoft.com/office/officeart/2008/layout/VerticalCurvedList"/>
    <dgm:cxn modelId="{A92E01CF-07F0-42F8-9E14-37BDAFE2BD66}" type="presParOf" srcId="{8FBCA5A4-F197-438D-9816-202D2B850B2A}" destId="{916B4790-36B7-4DCC-B4D2-3D42038BDD0E}" srcOrd="5" destOrd="0" presId="urn:microsoft.com/office/officeart/2008/layout/VerticalCurvedList"/>
    <dgm:cxn modelId="{2C80C39F-B91C-43AF-914F-36A2D1EBA389}" type="presParOf" srcId="{8FBCA5A4-F197-438D-9816-202D2B850B2A}" destId="{95FB1B5F-4A33-444C-B865-DB3D8D613EE0}" srcOrd="6" destOrd="0" presId="urn:microsoft.com/office/officeart/2008/layout/VerticalCurvedList"/>
    <dgm:cxn modelId="{52054483-1C05-4180-B870-4896E6EF5BAB}" type="presParOf" srcId="{95FB1B5F-4A33-444C-B865-DB3D8D613EE0}" destId="{DD92DD95-433E-4CCD-B483-65AC8FF98725}" srcOrd="0" destOrd="0" presId="urn:microsoft.com/office/officeart/2008/layout/VerticalCurvedList"/>
    <dgm:cxn modelId="{DD9C9EAD-9D21-4883-8C62-9CAE24118927}" type="presParOf" srcId="{8FBCA5A4-F197-438D-9816-202D2B850B2A}" destId="{0F27FD97-614D-4610-9E61-68B1E834DE4B}" srcOrd="7" destOrd="0" presId="urn:microsoft.com/office/officeart/2008/layout/VerticalCurvedList"/>
    <dgm:cxn modelId="{ABE97C1F-B1BA-4664-8775-414D3EF17BB9}" type="presParOf" srcId="{8FBCA5A4-F197-438D-9816-202D2B850B2A}" destId="{C7B77C87-AE7E-41B4-8033-ED7630669FA1}" srcOrd="8" destOrd="0" presId="urn:microsoft.com/office/officeart/2008/layout/VerticalCurvedList"/>
    <dgm:cxn modelId="{1FE92560-0D35-43AF-95E2-3E6143BD9E17}" type="presParOf" srcId="{C7B77C87-AE7E-41B4-8033-ED7630669FA1}" destId="{CFC1AE2F-96B8-4EF6-8181-6FE183EC5BBA}" srcOrd="0" destOrd="0" presId="urn:microsoft.com/office/officeart/2008/layout/VerticalCurvedList"/>
    <dgm:cxn modelId="{71AA491F-314C-43F8-B7EE-FCFAF4E7631C}" type="presParOf" srcId="{8FBCA5A4-F197-438D-9816-202D2B850B2A}" destId="{7CE68C1C-06F8-4700-8B4A-4885892B8621}" srcOrd="9" destOrd="0" presId="urn:microsoft.com/office/officeart/2008/layout/VerticalCurvedList"/>
    <dgm:cxn modelId="{E688522D-E86F-4C75-8F8B-747899952173}" type="presParOf" srcId="{8FBCA5A4-F197-438D-9816-202D2B850B2A}" destId="{70A4B199-79FE-4010-876B-4D998229FB52}" srcOrd="10" destOrd="0" presId="urn:microsoft.com/office/officeart/2008/layout/VerticalCurvedList"/>
    <dgm:cxn modelId="{79C743CC-E994-486C-BB61-5F9FC52216E9}" type="presParOf" srcId="{70A4B199-79FE-4010-876B-4D998229FB52}" destId="{C6052C37-D698-45D5-A567-A1D52DF906C0}" srcOrd="0" destOrd="0" presId="urn:microsoft.com/office/officeart/2008/layout/VerticalCurvedList"/>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32.xml><?xml version="1.0" encoding="utf-8"?>
<dgm:dataModel xmlns:dgm="http://schemas.openxmlformats.org/drawingml/2006/diagram" xmlns:a="http://schemas.openxmlformats.org/drawingml/2006/main">
  <dgm:ptLst>
    <dgm:pt modelId="{D3F10AD0-B74F-4E34-915F-E7AA759FB323}" type="doc">
      <dgm:prSet loTypeId="urn:microsoft.com/office/officeart/2008/layout/VerticalCurvedList" loCatId="list" qsTypeId="urn:microsoft.com/office/officeart/2005/8/quickstyle/3d2" qsCatId="3D" csTypeId="urn:microsoft.com/office/officeart/2005/8/colors/colorful4" csCatId="colorful" phldr="1"/>
      <dgm:spPr/>
      <dgm:t>
        <a:bodyPr/>
        <a:lstStyle/>
        <a:p>
          <a:endParaRPr lang="zh-CN" altLang="en-US"/>
        </a:p>
      </dgm:t>
    </dgm:pt>
    <dgm:pt modelId="{CEFF5320-C05D-44C7-B732-BD17D69E4C75}">
      <dgm:prSet phldrT="[文本]" custT="1"/>
      <dgm:spPr/>
      <dgm:t>
        <a:bodyPr/>
        <a:lstStyle/>
        <a:p>
          <a:pPr indent="457200">
            <a:lnSpc>
              <a:spcPct val="100000"/>
            </a:lnSpc>
            <a:spcAft>
              <a:spcPts val="0"/>
            </a:spcAft>
          </a:pPr>
          <a:r>
            <a:rPr lang="zh-CN" altLang="en-US" sz="2000" b="1" dirty="0"/>
            <a:t>（</a:t>
          </a:r>
          <a:r>
            <a:rPr lang="en-US" altLang="zh-CN" sz="2000" b="1" dirty="0"/>
            <a:t>1</a:t>
          </a:r>
          <a:r>
            <a:rPr lang="zh-CN" altLang="en-US" sz="2000" b="1" dirty="0"/>
            <a:t>）单位或者个体工商户向其他单位或者个人</a:t>
          </a:r>
          <a:r>
            <a:rPr lang="zh-CN" altLang="en-US" sz="2400" b="1" dirty="0">
              <a:solidFill>
                <a:srgbClr val="FFFF00"/>
              </a:solidFill>
            </a:rPr>
            <a:t>“无偿”</a:t>
          </a:r>
          <a:r>
            <a:rPr lang="zh-CN" altLang="en-US" sz="2000" b="1" dirty="0"/>
            <a:t>提供服务；</a:t>
          </a:r>
          <a:endParaRPr lang="en-US" altLang="zh-CN" sz="2000" b="1" dirty="0"/>
        </a:p>
        <a:p>
          <a:pPr indent="457200">
            <a:lnSpc>
              <a:spcPct val="100000"/>
            </a:lnSpc>
            <a:spcAft>
              <a:spcPts val="0"/>
            </a:spcAft>
          </a:pPr>
          <a:r>
            <a:rPr lang="zh-CN" altLang="en-US" sz="2000" b="1" dirty="0"/>
            <a:t>（</a:t>
          </a:r>
          <a:r>
            <a:rPr lang="en-US" altLang="zh-CN" sz="2000" b="1" dirty="0"/>
            <a:t>2</a:t>
          </a:r>
          <a:r>
            <a:rPr lang="zh-CN" altLang="en-US" sz="2000" b="1" dirty="0"/>
            <a:t>）单位或者个人向其他单位或者个人</a:t>
          </a:r>
          <a:r>
            <a:rPr lang="zh-CN" altLang="en-US" sz="2400" b="1" dirty="0">
              <a:solidFill>
                <a:srgbClr val="FFFF00"/>
              </a:solidFill>
            </a:rPr>
            <a:t>“无偿”</a:t>
          </a:r>
          <a:r>
            <a:rPr lang="zh-CN" altLang="en-US" sz="2000" b="1" dirty="0"/>
            <a:t>转让无形资产或者不动产。</a:t>
          </a:r>
          <a:r>
            <a:rPr lang="zh-CN" sz="2000" b="1" dirty="0"/>
            <a:t>，</a:t>
          </a:r>
          <a:endParaRPr lang="en-US" altLang="zh-CN" sz="2000" b="1" dirty="0"/>
        </a:p>
        <a:p>
          <a:pPr indent="457200">
            <a:lnSpc>
              <a:spcPct val="100000"/>
            </a:lnSpc>
            <a:spcAft>
              <a:spcPct val="35000"/>
            </a:spcAft>
          </a:pPr>
          <a:r>
            <a:rPr lang="zh-CN" sz="2000" b="1" dirty="0"/>
            <a:t>但</a:t>
          </a:r>
          <a:r>
            <a:rPr lang="zh-CN" sz="2400" b="1" dirty="0">
              <a:solidFill>
                <a:srgbClr val="FFFF00"/>
              </a:solidFill>
            </a:rPr>
            <a:t>用于公益事业或者以社会公众为对象</a:t>
          </a:r>
          <a:r>
            <a:rPr lang="zh-CN" sz="2000" b="1" dirty="0"/>
            <a:t>的除外</a:t>
          </a:r>
          <a:endParaRPr lang="zh-CN" altLang="en-US" sz="2000" b="1" dirty="0"/>
        </a:p>
      </dgm:t>
    </dgm:pt>
    <dgm:pt modelId="{CEAA75C9-873A-449D-AC65-23839D3AB19D}" type="parTrans" cxnId="{79F0FE99-79C1-4315-AE97-8FB41C5A9872}">
      <dgm:prSet/>
      <dgm:spPr/>
      <dgm:t>
        <a:bodyPr/>
        <a:lstStyle/>
        <a:p>
          <a:endParaRPr lang="zh-CN" altLang="en-US"/>
        </a:p>
      </dgm:t>
    </dgm:pt>
    <dgm:pt modelId="{E9C8FB99-8ADC-4B62-B8A1-DDEB7718BBBD}" type="sibTrans" cxnId="{79F0FE99-79C1-4315-AE97-8FB41C5A9872}">
      <dgm:prSet/>
      <dgm:spPr/>
      <dgm:t>
        <a:bodyPr/>
        <a:lstStyle/>
        <a:p>
          <a:endParaRPr lang="zh-CN" altLang="en-US"/>
        </a:p>
      </dgm:t>
    </dgm:pt>
    <dgm:pt modelId="{A6EE736B-B004-4C54-AA35-41C63A5FAAA2}" type="pres">
      <dgm:prSet presAssocID="{D3F10AD0-B74F-4E34-915F-E7AA759FB323}" presName="Name0" presStyleCnt="0">
        <dgm:presLayoutVars>
          <dgm:chMax val="7"/>
          <dgm:chPref val="7"/>
          <dgm:dir/>
        </dgm:presLayoutVars>
      </dgm:prSet>
      <dgm:spPr/>
    </dgm:pt>
    <dgm:pt modelId="{8FBCA5A4-F197-438D-9816-202D2B850B2A}" type="pres">
      <dgm:prSet presAssocID="{D3F10AD0-B74F-4E34-915F-E7AA759FB323}" presName="Name1" presStyleCnt="0"/>
      <dgm:spPr/>
    </dgm:pt>
    <dgm:pt modelId="{84D034F3-34D4-4229-B9D1-7106F9135A5C}" type="pres">
      <dgm:prSet presAssocID="{D3F10AD0-B74F-4E34-915F-E7AA759FB323}" presName="cycle" presStyleCnt="0"/>
      <dgm:spPr/>
    </dgm:pt>
    <dgm:pt modelId="{48DCDD65-C8C9-404D-A8C5-78A973264FDA}" type="pres">
      <dgm:prSet presAssocID="{D3F10AD0-B74F-4E34-915F-E7AA759FB323}" presName="srcNode" presStyleLbl="node1" presStyleIdx="0" presStyleCnt="1"/>
      <dgm:spPr/>
    </dgm:pt>
    <dgm:pt modelId="{ADBD12EA-92F1-42A5-94B0-699BD2D82982}" type="pres">
      <dgm:prSet presAssocID="{D3F10AD0-B74F-4E34-915F-E7AA759FB323}" presName="conn" presStyleLbl="parChTrans1D2" presStyleIdx="0" presStyleCnt="1"/>
      <dgm:spPr/>
    </dgm:pt>
    <dgm:pt modelId="{8D2197D8-18C8-411B-AD1C-033C71424E87}" type="pres">
      <dgm:prSet presAssocID="{D3F10AD0-B74F-4E34-915F-E7AA759FB323}" presName="extraNode" presStyleLbl="node1" presStyleIdx="0" presStyleCnt="1"/>
      <dgm:spPr/>
    </dgm:pt>
    <dgm:pt modelId="{F3CF94C5-8B90-4191-93E9-8A5996D0F571}" type="pres">
      <dgm:prSet presAssocID="{D3F10AD0-B74F-4E34-915F-E7AA759FB323}" presName="dstNode" presStyleLbl="node1" presStyleIdx="0" presStyleCnt="1"/>
      <dgm:spPr/>
    </dgm:pt>
    <dgm:pt modelId="{9584F1F0-7A26-43A2-A39A-B610060E5843}" type="pres">
      <dgm:prSet presAssocID="{CEFF5320-C05D-44C7-B732-BD17D69E4C75}" presName="text_1" presStyleLbl="node1" presStyleIdx="0" presStyleCnt="1" custScaleY="124712" custLinFactNeighborX="-1072">
        <dgm:presLayoutVars>
          <dgm:bulletEnabled val="1"/>
        </dgm:presLayoutVars>
      </dgm:prSet>
      <dgm:spPr/>
    </dgm:pt>
    <dgm:pt modelId="{A99F71D7-9BC6-45D9-B31B-236C362C3C78}" type="pres">
      <dgm:prSet presAssocID="{CEFF5320-C05D-44C7-B732-BD17D69E4C75}" presName="accent_1" presStyleCnt="0"/>
      <dgm:spPr/>
    </dgm:pt>
    <dgm:pt modelId="{5B17088D-217A-4E63-BA57-01507D44E5F4}" type="pres">
      <dgm:prSet presAssocID="{CEFF5320-C05D-44C7-B732-BD17D69E4C75}" presName="accentRepeatNode" presStyleLbl="solidFgAcc1" presStyleIdx="0" presStyleCnt="1" custScaleX="98136" custScaleY="97932"/>
      <dgm:spPr/>
    </dgm:pt>
  </dgm:ptLst>
  <dgm:cxnLst>
    <dgm:cxn modelId="{79F0FE99-79C1-4315-AE97-8FB41C5A9872}" srcId="{D3F10AD0-B74F-4E34-915F-E7AA759FB323}" destId="{CEFF5320-C05D-44C7-B732-BD17D69E4C75}" srcOrd="0" destOrd="0" parTransId="{CEAA75C9-873A-449D-AC65-23839D3AB19D}" sibTransId="{E9C8FB99-8ADC-4B62-B8A1-DDEB7718BBBD}"/>
    <dgm:cxn modelId="{CB20B6B2-7E8B-4C25-B78E-2CDA4F4E0A4C}" type="presOf" srcId="{E9C8FB99-8ADC-4B62-B8A1-DDEB7718BBBD}" destId="{ADBD12EA-92F1-42A5-94B0-699BD2D82982}" srcOrd="0" destOrd="0" presId="urn:microsoft.com/office/officeart/2008/layout/VerticalCurvedList"/>
    <dgm:cxn modelId="{EB0E90D8-D739-41B9-9B26-58AA3C3966FC}" type="presOf" srcId="{CEFF5320-C05D-44C7-B732-BD17D69E4C75}" destId="{9584F1F0-7A26-43A2-A39A-B610060E5843}" srcOrd="0" destOrd="0" presId="urn:microsoft.com/office/officeart/2008/layout/VerticalCurvedList"/>
    <dgm:cxn modelId="{F68C3BE4-ACF6-4130-81F2-CF28DA1B5ED5}" type="presOf" srcId="{D3F10AD0-B74F-4E34-915F-E7AA759FB323}" destId="{A6EE736B-B004-4C54-AA35-41C63A5FAAA2}" srcOrd="0" destOrd="0" presId="urn:microsoft.com/office/officeart/2008/layout/VerticalCurvedList"/>
    <dgm:cxn modelId="{6A428A17-BC55-4B60-BE9C-C76D25BC1F5A}" type="presParOf" srcId="{A6EE736B-B004-4C54-AA35-41C63A5FAAA2}" destId="{8FBCA5A4-F197-438D-9816-202D2B850B2A}" srcOrd="0" destOrd="0" presId="urn:microsoft.com/office/officeart/2008/layout/VerticalCurvedList"/>
    <dgm:cxn modelId="{81BF8A7A-2D80-487B-8B09-F2849159664D}" type="presParOf" srcId="{8FBCA5A4-F197-438D-9816-202D2B850B2A}" destId="{84D034F3-34D4-4229-B9D1-7106F9135A5C}" srcOrd="0" destOrd="0" presId="urn:microsoft.com/office/officeart/2008/layout/VerticalCurvedList"/>
    <dgm:cxn modelId="{D5FBD129-CF42-4AF8-A26F-0F952DB69E70}" type="presParOf" srcId="{84D034F3-34D4-4229-B9D1-7106F9135A5C}" destId="{48DCDD65-C8C9-404D-A8C5-78A973264FDA}" srcOrd="0" destOrd="0" presId="urn:microsoft.com/office/officeart/2008/layout/VerticalCurvedList"/>
    <dgm:cxn modelId="{BC42E8AE-FEBD-458C-BA14-619454DBA105}" type="presParOf" srcId="{84D034F3-34D4-4229-B9D1-7106F9135A5C}" destId="{ADBD12EA-92F1-42A5-94B0-699BD2D82982}" srcOrd="1" destOrd="0" presId="urn:microsoft.com/office/officeart/2008/layout/VerticalCurvedList"/>
    <dgm:cxn modelId="{409AE4EC-2B5B-4531-ACE9-548465E6C3A7}" type="presParOf" srcId="{84D034F3-34D4-4229-B9D1-7106F9135A5C}" destId="{8D2197D8-18C8-411B-AD1C-033C71424E87}" srcOrd="2" destOrd="0" presId="urn:microsoft.com/office/officeart/2008/layout/VerticalCurvedList"/>
    <dgm:cxn modelId="{2F333A21-EDBE-4BB4-9864-B1FFECA663E9}" type="presParOf" srcId="{84D034F3-34D4-4229-B9D1-7106F9135A5C}" destId="{F3CF94C5-8B90-4191-93E9-8A5996D0F571}" srcOrd="3" destOrd="0" presId="urn:microsoft.com/office/officeart/2008/layout/VerticalCurvedList"/>
    <dgm:cxn modelId="{2593DB86-CC6C-4A82-BB7B-3E969C699963}" type="presParOf" srcId="{8FBCA5A4-F197-438D-9816-202D2B850B2A}" destId="{9584F1F0-7A26-43A2-A39A-B610060E5843}" srcOrd="1" destOrd="0" presId="urn:microsoft.com/office/officeart/2008/layout/VerticalCurvedList"/>
    <dgm:cxn modelId="{8B3010AB-3391-4B8B-A780-6AB6AB609311}" type="presParOf" srcId="{8FBCA5A4-F197-438D-9816-202D2B850B2A}" destId="{A99F71D7-9BC6-45D9-B31B-236C362C3C78}" srcOrd="2" destOrd="0" presId="urn:microsoft.com/office/officeart/2008/layout/VerticalCurvedList"/>
    <dgm:cxn modelId="{D8AE200A-5BA5-40A7-A699-0CDF792597EA}" type="presParOf" srcId="{A99F71D7-9BC6-45D9-B31B-236C362C3C78}" destId="{5B17088D-217A-4E63-BA57-01507D44E5F4}" srcOrd="0" destOrd="0" presId="urn:microsoft.com/office/officeart/2008/layout/VerticalCurvedList"/>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33.xml><?xml version="1.0" encoding="utf-8"?>
<dgm:dataModel xmlns:dgm="http://schemas.openxmlformats.org/drawingml/2006/diagram" xmlns:a="http://schemas.openxmlformats.org/drawingml/2006/main">
  <dgm:ptLst>
    <dgm:pt modelId="{D3F10AD0-B74F-4E34-915F-E7AA759FB323}" type="doc">
      <dgm:prSet loTypeId="urn:microsoft.com/office/officeart/2008/layout/VerticalCurvedList" loCatId="list" qsTypeId="urn:microsoft.com/office/officeart/2005/8/quickstyle/3d2" qsCatId="3D" csTypeId="urn:microsoft.com/office/officeart/2005/8/colors/colorful4" csCatId="colorful" phldr="1"/>
      <dgm:spPr/>
      <dgm:t>
        <a:bodyPr/>
        <a:lstStyle/>
        <a:p>
          <a:endParaRPr lang="zh-CN" altLang="en-US"/>
        </a:p>
      </dgm:t>
    </dgm:pt>
    <dgm:pt modelId="{CEFF5320-C05D-44C7-B732-BD17D69E4C75}">
      <dgm:prSet phldrT="[文本]" custT="1"/>
      <dgm:spPr/>
      <dgm:t>
        <a:bodyPr/>
        <a:lstStyle/>
        <a:p>
          <a:r>
            <a:rPr lang="zh-CN" sz="2400" b="1" dirty="0">
              <a:solidFill>
                <a:srgbClr val="FFFF00"/>
              </a:solidFill>
            </a:rPr>
            <a:t>一项</a:t>
          </a:r>
          <a:r>
            <a:rPr lang="zh-CN" sz="2000" b="1" dirty="0"/>
            <a:t>销售行为如果</a:t>
          </a:r>
          <a:r>
            <a:rPr lang="zh-CN" sz="2400" b="1" dirty="0">
              <a:solidFill>
                <a:srgbClr val="FFFF00"/>
              </a:solidFill>
            </a:rPr>
            <a:t>既涉及货物又涉及服务</a:t>
          </a:r>
          <a:r>
            <a:rPr lang="zh-CN" sz="2000" b="1" dirty="0"/>
            <a:t>，该行为统称混合销售行为</a:t>
          </a:r>
          <a:endParaRPr lang="zh-CN" altLang="en-US" sz="2000" b="1" dirty="0"/>
        </a:p>
      </dgm:t>
    </dgm:pt>
    <dgm:pt modelId="{CEAA75C9-873A-449D-AC65-23839D3AB19D}" type="parTrans" cxnId="{79F0FE99-79C1-4315-AE97-8FB41C5A9872}">
      <dgm:prSet/>
      <dgm:spPr/>
      <dgm:t>
        <a:bodyPr/>
        <a:lstStyle/>
        <a:p>
          <a:endParaRPr lang="zh-CN" altLang="en-US"/>
        </a:p>
      </dgm:t>
    </dgm:pt>
    <dgm:pt modelId="{E9C8FB99-8ADC-4B62-B8A1-DDEB7718BBBD}" type="sibTrans" cxnId="{79F0FE99-79C1-4315-AE97-8FB41C5A9872}">
      <dgm:prSet/>
      <dgm:spPr/>
      <dgm:t>
        <a:bodyPr/>
        <a:lstStyle/>
        <a:p>
          <a:endParaRPr lang="zh-CN" altLang="en-US"/>
        </a:p>
      </dgm:t>
    </dgm:pt>
    <dgm:pt modelId="{7E0F8899-7A33-4B69-8AC9-9171FEA954A7}">
      <dgm:prSet phldrT="[文本]" custT="1"/>
      <dgm:spPr/>
      <dgm:t>
        <a:bodyPr/>
        <a:lstStyle/>
        <a:p>
          <a:pPr>
            <a:spcAft>
              <a:spcPts val="0"/>
            </a:spcAft>
          </a:pPr>
          <a:r>
            <a:rPr lang="en-US" altLang="zh-CN" sz="2000" b="1" dirty="0"/>
            <a:t>     </a:t>
          </a:r>
          <a:r>
            <a:rPr lang="zh-CN" sz="2000" b="1" dirty="0"/>
            <a:t>从事</a:t>
          </a:r>
          <a:r>
            <a:rPr lang="zh-CN" sz="2000" b="1" dirty="0">
              <a:solidFill>
                <a:srgbClr val="FFFF00"/>
              </a:solidFill>
            </a:rPr>
            <a:t>货物</a:t>
          </a:r>
          <a:r>
            <a:rPr lang="zh-CN" sz="2000" b="1" dirty="0"/>
            <a:t>的生产、批发或者零售的单位和个体工商户的混合销售行为，按照</a:t>
          </a:r>
          <a:r>
            <a:rPr lang="zh-CN" sz="2000" b="1" dirty="0">
              <a:solidFill>
                <a:srgbClr val="FFFF00"/>
              </a:solidFill>
            </a:rPr>
            <a:t>销售货物缴纳</a:t>
          </a:r>
          <a:r>
            <a:rPr lang="zh-CN" sz="2000" b="1" dirty="0"/>
            <a:t>增值税</a:t>
          </a:r>
          <a:r>
            <a:rPr lang="en-US" altLang="zh-CN" sz="2000" b="1" dirty="0"/>
            <a:t>;</a:t>
          </a:r>
        </a:p>
        <a:p>
          <a:pPr>
            <a:spcAft>
              <a:spcPts val="0"/>
            </a:spcAft>
          </a:pPr>
          <a:r>
            <a:rPr lang="en-US" altLang="zh-CN" sz="2000" b="1" dirty="0">
              <a:solidFill>
                <a:srgbClr val="FFFF00"/>
              </a:solidFill>
            </a:rPr>
            <a:t>     </a:t>
          </a:r>
          <a:r>
            <a:rPr lang="zh-CN" sz="2000" b="1" dirty="0">
              <a:solidFill>
                <a:srgbClr val="FFFF00"/>
              </a:solidFill>
            </a:rPr>
            <a:t>其他</a:t>
          </a:r>
          <a:r>
            <a:rPr lang="zh-CN" sz="2000" b="1" dirty="0"/>
            <a:t>单位和个体工商户的混合销售行为，按照</a:t>
          </a:r>
          <a:r>
            <a:rPr lang="zh-CN" sz="2000" b="1" dirty="0">
              <a:solidFill>
                <a:srgbClr val="FFFF00"/>
              </a:solidFill>
            </a:rPr>
            <a:t>销售服务缴纳</a:t>
          </a:r>
          <a:r>
            <a:rPr lang="zh-CN" sz="2000" b="1" dirty="0"/>
            <a:t>增值税</a:t>
          </a:r>
          <a:endParaRPr lang="zh-CN" altLang="en-US" sz="2000" b="1" dirty="0"/>
        </a:p>
      </dgm:t>
    </dgm:pt>
    <dgm:pt modelId="{901A8A00-F9CF-4960-8D84-B7B6C20D7261}" type="parTrans" cxnId="{A63C0F53-A8AC-463A-9C31-1B43C31EF225}">
      <dgm:prSet/>
      <dgm:spPr/>
      <dgm:t>
        <a:bodyPr/>
        <a:lstStyle/>
        <a:p>
          <a:endParaRPr lang="zh-CN" altLang="en-US"/>
        </a:p>
      </dgm:t>
    </dgm:pt>
    <dgm:pt modelId="{C693E933-4E70-4930-B743-98E44773BB4D}" type="sibTrans" cxnId="{A63C0F53-A8AC-463A-9C31-1B43C31EF225}">
      <dgm:prSet/>
      <dgm:spPr/>
      <dgm:t>
        <a:bodyPr/>
        <a:lstStyle/>
        <a:p>
          <a:endParaRPr lang="zh-CN" altLang="en-US"/>
        </a:p>
      </dgm:t>
    </dgm:pt>
    <dgm:pt modelId="{A6EE736B-B004-4C54-AA35-41C63A5FAAA2}" type="pres">
      <dgm:prSet presAssocID="{D3F10AD0-B74F-4E34-915F-E7AA759FB323}" presName="Name0" presStyleCnt="0">
        <dgm:presLayoutVars>
          <dgm:chMax val="7"/>
          <dgm:chPref val="7"/>
          <dgm:dir/>
        </dgm:presLayoutVars>
      </dgm:prSet>
      <dgm:spPr/>
    </dgm:pt>
    <dgm:pt modelId="{8FBCA5A4-F197-438D-9816-202D2B850B2A}" type="pres">
      <dgm:prSet presAssocID="{D3F10AD0-B74F-4E34-915F-E7AA759FB323}" presName="Name1" presStyleCnt="0"/>
      <dgm:spPr/>
    </dgm:pt>
    <dgm:pt modelId="{84D034F3-34D4-4229-B9D1-7106F9135A5C}" type="pres">
      <dgm:prSet presAssocID="{D3F10AD0-B74F-4E34-915F-E7AA759FB323}" presName="cycle" presStyleCnt="0"/>
      <dgm:spPr/>
    </dgm:pt>
    <dgm:pt modelId="{48DCDD65-C8C9-404D-A8C5-78A973264FDA}" type="pres">
      <dgm:prSet presAssocID="{D3F10AD0-B74F-4E34-915F-E7AA759FB323}" presName="srcNode" presStyleLbl="node1" presStyleIdx="0" presStyleCnt="2"/>
      <dgm:spPr/>
    </dgm:pt>
    <dgm:pt modelId="{ADBD12EA-92F1-42A5-94B0-699BD2D82982}" type="pres">
      <dgm:prSet presAssocID="{D3F10AD0-B74F-4E34-915F-E7AA759FB323}" presName="conn" presStyleLbl="parChTrans1D2" presStyleIdx="0" presStyleCnt="1"/>
      <dgm:spPr/>
    </dgm:pt>
    <dgm:pt modelId="{8D2197D8-18C8-411B-AD1C-033C71424E87}" type="pres">
      <dgm:prSet presAssocID="{D3F10AD0-B74F-4E34-915F-E7AA759FB323}" presName="extraNode" presStyleLbl="node1" presStyleIdx="0" presStyleCnt="2"/>
      <dgm:spPr/>
    </dgm:pt>
    <dgm:pt modelId="{F3CF94C5-8B90-4191-93E9-8A5996D0F571}" type="pres">
      <dgm:prSet presAssocID="{D3F10AD0-B74F-4E34-915F-E7AA759FB323}" presName="dstNode" presStyleLbl="node1" presStyleIdx="0" presStyleCnt="2"/>
      <dgm:spPr/>
    </dgm:pt>
    <dgm:pt modelId="{9584F1F0-7A26-43A2-A39A-B610060E5843}" type="pres">
      <dgm:prSet presAssocID="{CEFF5320-C05D-44C7-B732-BD17D69E4C75}" presName="text_1" presStyleLbl="node1" presStyleIdx="0" presStyleCnt="2">
        <dgm:presLayoutVars>
          <dgm:bulletEnabled val="1"/>
        </dgm:presLayoutVars>
      </dgm:prSet>
      <dgm:spPr/>
    </dgm:pt>
    <dgm:pt modelId="{A99F71D7-9BC6-45D9-B31B-236C362C3C78}" type="pres">
      <dgm:prSet presAssocID="{CEFF5320-C05D-44C7-B732-BD17D69E4C75}" presName="accent_1" presStyleCnt="0"/>
      <dgm:spPr/>
    </dgm:pt>
    <dgm:pt modelId="{5B17088D-217A-4E63-BA57-01507D44E5F4}" type="pres">
      <dgm:prSet presAssocID="{CEFF5320-C05D-44C7-B732-BD17D69E4C75}" presName="accentRepeatNode" presStyleLbl="solidFgAcc1" presStyleIdx="0" presStyleCnt="2"/>
      <dgm:spPr/>
    </dgm:pt>
    <dgm:pt modelId="{52C3F399-6F7C-4BA3-A565-63038C510B8D}" type="pres">
      <dgm:prSet presAssocID="{7E0F8899-7A33-4B69-8AC9-9171FEA954A7}" presName="text_2" presStyleLbl="node1" presStyleIdx="1" presStyleCnt="2" custScaleY="172998">
        <dgm:presLayoutVars>
          <dgm:bulletEnabled val="1"/>
        </dgm:presLayoutVars>
      </dgm:prSet>
      <dgm:spPr/>
    </dgm:pt>
    <dgm:pt modelId="{3D225FC7-8E5E-4B5C-BF94-DCAD4BDCD6E0}" type="pres">
      <dgm:prSet presAssocID="{7E0F8899-7A33-4B69-8AC9-9171FEA954A7}" presName="accent_2" presStyleCnt="0"/>
      <dgm:spPr/>
    </dgm:pt>
    <dgm:pt modelId="{97E94073-7586-4D4E-88FF-3EE0E1AB2263}" type="pres">
      <dgm:prSet presAssocID="{7E0F8899-7A33-4B69-8AC9-9171FEA954A7}" presName="accentRepeatNode" presStyleLbl="solidFgAcc1" presStyleIdx="1" presStyleCnt="2"/>
      <dgm:spPr/>
    </dgm:pt>
  </dgm:ptLst>
  <dgm:cxnLst>
    <dgm:cxn modelId="{ED70BE18-740F-431C-ABD4-721FC0FA4983}" type="presOf" srcId="{CEFF5320-C05D-44C7-B732-BD17D69E4C75}" destId="{9584F1F0-7A26-43A2-A39A-B610060E5843}" srcOrd="0" destOrd="0" presId="urn:microsoft.com/office/officeart/2008/layout/VerticalCurvedList"/>
    <dgm:cxn modelId="{A63C0F53-A8AC-463A-9C31-1B43C31EF225}" srcId="{D3F10AD0-B74F-4E34-915F-E7AA759FB323}" destId="{7E0F8899-7A33-4B69-8AC9-9171FEA954A7}" srcOrd="1" destOrd="0" parTransId="{901A8A00-F9CF-4960-8D84-B7B6C20D7261}" sibTransId="{C693E933-4E70-4930-B743-98E44773BB4D}"/>
    <dgm:cxn modelId="{3FA7C37F-E36D-4DAF-9C00-DE9E609B2E70}" type="presOf" srcId="{7E0F8899-7A33-4B69-8AC9-9171FEA954A7}" destId="{52C3F399-6F7C-4BA3-A565-63038C510B8D}" srcOrd="0" destOrd="0" presId="urn:microsoft.com/office/officeart/2008/layout/VerticalCurvedList"/>
    <dgm:cxn modelId="{E3D38A90-654D-4CDA-9959-FCB931FEF0B1}" type="presOf" srcId="{D3F10AD0-B74F-4E34-915F-E7AA759FB323}" destId="{A6EE736B-B004-4C54-AA35-41C63A5FAAA2}" srcOrd="0" destOrd="0" presId="urn:microsoft.com/office/officeart/2008/layout/VerticalCurvedList"/>
    <dgm:cxn modelId="{79F0FE99-79C1-4315-AE97-8FB41C5A9872}" srcId="{D3F10AD0-B74F-4E34-915F-E7AA759FB323}" destId="{CEFF5320-C05D-44C7-B732-BD17D69E4C75}" srcOrd="0" destOrd="0" parTransId="{CEAA75C9-873A-449D-AC65-23839D3AB19D}" sibTransId="{E9C8FB99-8ADC-4B62-B8A1-DDEB7718BBBD}"/>
    <dgm:cxn modelId="{767AB1A5-C2B6-4D60-8B15-1934BB74819B}" type="presOf" srcId="{E9C8FB99-8ADC-4B62-B8A1-DDEB7718BBBD}" destId="{ADBD12EA-92F1-42A5-94B0-699BD2D82982}" srcOrd="0" destOrd="0" presId="urn:microsoft.com/office/officeart/2008/layout/VerticalCurvedList"/>
    <dgm:cxn modelId="{CA447470-729F-40C7-999A-0A73AC827324}" type="presParOf" srcId="{A6EE736B-B004-4C54-AA35-41C63A5FAAA2}" destId="{8FBCA5A4-F197-438D-9816-202D2B850B2A}" srcOrd="0" destOrd="0" presId="urn:microsoft.com/office/officeart/2008/layout/VerticalCurvedList"/>
    <dgm:cxn modelId="{7D7ECA22-4475-4F3E-8456-01A2931D32B6}" type="presParOf" srcId="{8FBCA5A4-F197-438D-9816-202D2B850B2A}" destId="{84D034F3-34D4-4229-B9D1-7106F9135A5C}" srcOrd="0" destOrd="0" presId="urn:microsoft.com/office/officeart/2008/layout/VerticalCurvedList"/>
    <dgm:cxn modelId="{22BF2FC3-04C8-4C83-B5F7-216C71817EE5}" type="presParOf" srcId="{84D034F3-34D4-4229-B9D1-7106F9135A5C}" destId="{48DCDD65-C8C9-404D-A8C5-78A973264FDA}" srcOrd="0" destOrd="0" presId="urn:microsoft.com/office/officeart/2008/layout/VerticalCurvedList"/>
    <dgm:cxn modelId="{098AC4B5-AF6E-4462-AA28-56AFFD773490}" type="presParOf" srcId="{84D034F3-34D4-4229-B9D1-7106F9135A5C}" destId="{ADBD12EA-92F1-42A5-94B0-699BD2D82982}" srcOrd="1" destOrd="0" presId="urn:microsoft.com/office/officeart/2008/layout/VerticalCurvedList"/>
    <dgm:cxn modelId="{50757439-D3AC-4684-B781-4A0151F67F95}" type="presParOf" srcId="{84D034F3-34D4-4229-B9D1-7106F9135A5C}" destId="{8D2197D8-18C8-411B-AD1C-033C71424E87}" srcOrd="2" destOrd="0" presId="urn:microsoft.com/office/officeart/2008/layout/VerticalCurvedList"/>
    <dgm:cxn modelId="{B41D062D-6246-4BE5-B8D5-6D709D1C56AB}" type="presParOf" srcId="{84D034F3-34D4-4229-B9D1-7106F9135A5C}" destId="{F3CF94C5-8B90-4191-93E9-8A5996D0F571}" srcOrd="3" destOrd="0" presId="urn:microsoft.com/office/officeart/2008/layout/VerticalCurvedList"/>
    <dgm:cxn modelId="{4C2AD0C3-7FC6-409E-B831-E2CAC7E470A3}" type="presParOf" srcId="{8FBCA5A4-F197-438D-9816-202D2B850B2A}" destId="{9584F1F0-7A26-43A2-A39A-B610060E5843}" srcOrd="1" destOrd="0" presId="urn:microsoft.com/office/officeart/2008/layout/VerticalCurvedList"/>
    <dgm:cxn modelId="{03A2E03E-A621-4627-A5C4-ED815256804C}" type="presParOf" srcId="{8FBCA5A4-F197-438D-9816-202D2B850B2A}" destId="{A99F71D7-9BC6-45D9-B31B-236C362C3C78}" srcOrd="2" destOrd="0" presId="urn:microsoft.com/office/officeart/2008/layout/VerticalCurvedList"/>
    <dgm:cxn modelId="{F92059CC-EF99-4E25-AD1F-90DC2D35E4F8}" type="presParOf" srcId="{A99F71D7-9BC6-45D9-B31B-236C362C3C78}" destId="{5B17088D-217A-4E63-BA57-01507D44E5F4}" srcOrd="0" destOrd="0" presId="urn:microsoft.com/office/officeart/2008/layout/VerticalCurvedList"/>
    <dgm:cxn modelId="{1F2BE31A-C95F-434A-95EA-EFA3A311FE1A}" type="presParOf" srcId="{8FBCA5A4-F197-438D-9816-202D2B850B2A}" destId="{52C3F399-6F7C-4BA3-A565-63038C510B8D}" srcOrd="3" destOrd="0" presId="urn:microsoft.com/office/officeart/2008/layout/VerticalCurvedList"/>
    <dgm:cxn modelId="{AE6AE834-0936-4384-8494-596088311930}" type="presParOf" srcId="{8FBCA5A4-F197-438D-9816-202D2B850B2A}" destId="{3D225FC7-8E5E-4B5C-BF94-DCAD4BDCD6E0}" srcOrd="4" destOrd="0" presId="urn:microsoft.com/office/officeart/2008/layout/VerticalCurvedList"/>
    <dgm:cxn modelId="{1080D815-2CDC-4D24-8C74-461A95660549}" type="presParOf" srcId="{3D225FC7-8E5E-4B5C-BF94-DCAD4BDCD6E0}" destId="{97E94073-7586-4D4E-88FF-3EE0E1AB2263}" srcOrd="0" destOrd="0" presId="urn:microsoft.com/office/officeart/2008/layout/VerticalCurvedList"/>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34.xml><?xml version="1.0" encoding="utf-8"?>
<dgm:dataModel xmlns:dgm="http://schemas.openxmlformats.org/drawingml/2006/diagram" xmlns:a="http://schemas.openxmlformats.org/drawingml/2006/main">
  <dgm:ptLst>
    <dgm:pt modelId="{D3F10AD0-B74F-4E34-915F-E7AA759FB323}" type="doc">
      <dgm:prSet loTypeId="urn:microsoft.com/office/officeart/2008/layout/VerticalCurvedList" loCatId="list" qsTypeId="urn:microsoft.com/office/officeart/2005/8/quickstyle/3d2" qsCatId="3D" csTypeId="urn:microsoft.com/office/officeart/2005/8/colors/colorful4" csCatId="colorful" phldr="1"/>
      <dgm:spPr/>
      <dgm:t>
        <a:bodyPr/>
        <a:lstStyle/>
        <a:p>
          <a:endParaRPr lang="zh-CN" altLang="en-US"/>
        </a:p>
      </dgm:t>
    </dgm:pt>
    <dgm:pt modelId="{CEFF5320-C05D-44C7-B732-BD17D69E4C75}">
      <dgm:prSet phldrT="[文本]" custT="1"/>
      <dgm:spPr/>
      <dgm:t>
        <a:bodyPr/>
        <a:lstStyle/>
        <a:p>
          <a:pPr indent="457200"/>
          <a:r>
            <a:rPr lang="zh-CN" sz="2000" b="1" dirty="0"/>
            <a:t>纳税人销售货物、加工修理修配劳务、服务、无形资产或者不动产，适用不同税率或者征收率的，应当</a:t>
          </a:r>
          <a:r>
            <a:rPr lang="zh-CN" sz="2400" b="1" dirty="0">
              <a:solidFill>
                <a:srgbClr val="FFFF00"/>
              </a:solidFill>
              <a:effectLst>
                <a:outerShdw blurRad="38100" dist="38100" dir="2700000" algn="tl">
                  <a:srgbClr val="000000">
                    <a:alpha val="43137"/>
                  </a:srgbClr>
                </a:outerShdw>
              </a:effectLst>
            </a:rPr>
            <a:t>分别核算</a:t>
          </a:r>
          <a:r>
            <a:rPr lang="zh-CN" sz="2000" b="1" dirty="0"/>
            <a:t>适用不同税率或者征收率的销售额，</a:t>
          </a:r>
          <a:r>
            <a:rPr lang="zh-CN" sz="2400" b="1" dirty="0">
              <a:solidFill>
                <a:srgbClr val="FFFF00"/>
              </a:solidFill>
              <a:effectLst>
                <a:outerShdw blurRad="38100" dist="38100" dir="2700000" algn="tl">
                  <a:srgbClr val="000000">
                    <a:alpha val="43137"/>
                  </a:srgbClr>
                </a:outerShdw>
              </a:effectLst>
            </a:rPr>
            <a:t>未分别核算</a:t>
          </a:r>
          <a:r>
            <a:rPr lang="zh-CN" sz="2000" b="1" dirty="0">
              <a:solidFill>
                <a:schemeClr val="bg1"/>
              </a:solidFill>
            </a:rPr>
            <a:t>销售额的，</a:t>
          </a:r>
          <a:r>
            <a:rPr lang="zh-CN" altLang="en-US" sz="2400" b="1" dirty="0">
              <a:solidFill>
                <a:srgbClr val="FFFF00"/>
              </a:solidFill>
              <a:effectLst>
                <a:outerShdw blurRad="38100" dist="38100" dir="2700000" algn="tl">
                  <a:srgbClr val="000000">
                    <a:alpha val="43137"/>
                  </a:srgbClr>
                </a:outerShdw>
              </a:effectLst>
            </a:rPr>
            <a:t>从高适用</a:t>
          </a:r>
          <a:r>
            <a:rPr lang="zh-CN" altLang="en-US" sz="2000" b="1" dirty="0">
              <a:solidFill>
                <a:schemeClr val="bg1"/>
              </a:solidFill>
            </a:rPr>
            <a:t>税率或征收率</a:t>
          </a:r>
        </a:p>
      </dgm:t>
    </dgm:pt>
    <dgm:pt modelId="{CEAA75C9-873A-449D-AC65-23839D3AB19D}" type="parTrans" cxnId="{79F0FE99-79C1-4315-AE97-8FB41C5A9872}">
      <dgm:prSet/>
      <dgm:spPr/>
      <dgm:t>
        <a:bodyPr/>
        <a:lstStyle/>
        <a:p>
          <a:endParaRPr lang="zh-CN" altLang="en-US" sz="1800"/>
        </a:p>
      </dgm:t>
    </dgm:pt>
    <dgm:pt modelId="{E9C8FB99-8ADC-4B62-B8A1-DDEB7718BBBD}" type="sibTrans" cxnId="{79F0FE99-79C1-4315-AE97-8FB41C5A9872}">
      <dgm:prSet/>
      <dgm:spPr/>
      <dgm:t>
        <a:bodyPr/>
        <a:lstStyle/>
        <a:p>
          <a:endParaRPr lang="zh-CN" altLang="en-US" sz="1800"/>
        </a:p>
      </dgm:t>
    </dgm:pt>
    <dgm:pt modelId="{A6EE736B-B004-4C54-AA35-41C63A5FAAA2}" type="pres">
      <dgm:prSet presAssocID="{D3F10AD0-B74F-4E34-915F-E7AA759FB323}" presName="Name0" presStyleCnt="0">
        <dgm:presLayoutVars>
          <dgm:chMax val="7"/>
          <dgm:chPref val="7"/>
          <dgm:dir/>
        </dgm:presLayoutVars>
      </dgm:prSet>
      <dgm:spPr/>
    </dgm:pt>
    <dgm:pt modelId="{8FBCA5A4-F197-438D-9816-202D2B850B2A}" type="pres">
      <dgm:prSet presAssocID="{D3F10AD0-B74F-4E34-915F-E7AA759FB323}" presName="Name1" presStyleCnt="0"/>
      <dgm:spPr/>
    </dgm:pt>
    <dgm:pt modelId="{84D034F3-34D4-4229-B9D1-7106F9135A5C}" type="pres">
      <dgm:prSet presAssocID="{D3F10AD0-B74F-4E34-915F-E7AA759FB323}" presName="cycle" presStyleCnt="0"/>
      <dgm:spPr/>
    </dgm:pt>
    <dgm:pt modelId="{48DCDD65-C8C9-404D-A8C5-78A973264FDA}" type="pres">
      <dgm:prSet presAssocID="{D3F10AD0-B74F-4E34-915F-E7AA759FB323}" presName="srcNode" presStyleLbl="node1" presStyleIdx="0" presStyleCnt="1"/>
      <dgm:spPr/>
    </dgm:pt>
    <dgm:pt modelId="{ADBD12EA-92F1-42A5-94B0-699BD2D82982}" type="pres">
      <dgm:prSet presAssocID="{D3F10AD0-B74F-4E34-915F-E7AA759FB323}" presName="conn" presStyleLbl="parChTrans1D2" presStyleIdx="0" presStyleCnt="1"/>
      <dgm:spPr/>
    </dgm:pt>
    <dgm:pt modelId="{8D2197D8-18C8-411B-AD1C-033C71424E87}" type="pres">
      <dgm:prSet presAssocID="{D3F10AD0-B74F-4E34-915F-E7AA759FB323}" presName="extraNode" presStyleLbl="node1" presStyleIdx="0" presStyleCnt="1"/>
      <dgm:spPr/>
    </dgm:pt>
    <dgm:pt modelId="{F3CF94C5-8B90-4191-93E9-8A5996D0F571}" type="pres">
      <dgm:prSet presAssocID="{D3F10AD0-B74F-4E34-915F-E7AA759FB323}" presName="dstNode" presStyleLbl="node1" presStyleIdx="0" presStyleCnt="1"/>
      <dgm:spPr/>
    </dgm:pt>
    <dgm:pt modelId="{9584F1F0-7A26-43A2-A39A-B610060E5843}" type="pres">
      <dgm:prSet presAssocID="{CEFF5320-C05D-44C7-B732-BD17D69E4C75}" presName="text_1" presStyleLbl="node1" presStyleIdx="0" presStyleCnt="1" custScaleY="140726" custLinFactNeighborX="-1072">
        <dgm:presLayoutVars>
          <dgm:bulletEnabled val="1"/>
        </dgm:presLayoutVars>
      </dgm:prSet>
      <dgm:spPr/>
    </dgm:pt>
    <dgm:pt modelId="{A99F71D7-9BC6-45D9-B31B-236C362C3C78}" type="pres">
      <dgm:prSet presAssocID="{CEFF5320-C05D-44C7-B732-BD17D69E4C75}" presName="accent_1" presStyleCnt="0"/>
      <dgm:spPr/>
    </dgm:pt>
    <dgm:pt modelId="{5B17088D-217A-4E63-BA57-01507D44E5F4}" type="pres">
      <dgm:prSet presAssocID="{CEFF5320-C05D-44C7-B732-BD17D69E4C75}" presName="accentRepeatNode" presStyleLbl="solidFgAcc1" presStyleIdx="0" presStyleCnt="1" custScaleX="98136" custScaleY="97932"/>
      <dgm:spPr/>
    </dgm:pt>
  </dgm:ptLst>
  <dgm:cxnLst>
    <dgm:cxn modelId="{2BFB7333-2A84-4205-94EE-137099A70FC3}" type="presOf" srcId="{CEFF5320-C05D-44C7-B732-BD17D69E4C75}" destId="{9584F1F0-7A26-43A2-A39A-B610060E5843}" srcOrd="0" destOrd="0" presId="urn:microsoft.com/office/officeart/2008/layout/VerticalCurvedList"/>
    <dgm:cxn modelId="{B0F82965-E389-4084-9BF5-CF24F52B57C7}" type="presOf" srcId="{D3F10AD0-B74F-4E34-915F-E7AA759FB323}" destId="{A6EE736B-B004-4C54-AA35-41C63A5FAAA2}" srcOrd="0" destOrd="0" presId="urn:microsoft.com/office/officeart/2008/layout/VerticalCurvedList"/>
    <dgm:cxn modelId="{79F0FE99-79C1-4315-AE97-8FB41C5A9872}" srcId="{D3F10AD0-B74F-4E34-915F-E7AA759FB323}" destId="{CEFF5320-C05D-44C7-B732-BD17D69E4C75}" srcOrd="0" destOrd="0" parTransId="{CEAA75C9-873A-449D-AC65-23839D3AB19D}" sibTransId="{E9C8FB99-8ADC-4B62-B8A1-DDEB7718BBBD}"/>
    <dgm:cxn modelId="{418CBC9F-9B32-4718-BAB0-74F8A8960292}" type="presOf" srcId="{E9C8FB99-8ADC-4B62-B8A1-DDEB7718BBBD}" destId="{ADBD12EA-92F1-42A5-94B0-699BD2D82982}" srcOrd="0" destOrd="0" presId="urn:microsoft.com/office/officeart/2008/layout/VerticalCurvedList"/>
    <dgm:cxn modelId="{C97CE4AC-95A5-4A7E-AFC4-327629D79B62}" type="presParOf" srcId="{A6EE736B-B004-4C54-AA35-41C63A5FAAA2}" destId="{8FBCA5A4-F197-438D-9816-202D2B850B2A}" srcOrd="0" destOrd="0" presId="urn:microsoft.com/office/officeart/2008/layout/VerticalCurvedList"/>
    <dgm:cxn modelId="{2CD42539-1A94-472B-9DDF-ADD4AA50A6CF}" type="presParOf" srcId="{8FBCA5A4-F197-438D-9816-202D2B850B2A}" destId="{84D034F3-34D4-4229-B9D1-7106F9135A5C}" srcOrd="0" destOrd="0" presId="urn:microsoft.com/office/officeart/2008/layout/VerticalCurvedList"/>
    <dgm:cxn modelId="{82BF5540-E0B9-478B-82D0-1B20DC257747}" type="presParOf" srcId="{84D034F3-34D4-4229-B9D1-7106F9135A5C}" destId="{48DCDD65-C8C9-404D-A8C5-78A973264FDA}" srcOrd="0" destOrd="0" presId="urn:microsoft.com/office/officeart/2008/layout/VerticalCurvedList"/>
    <dgm:cxn modelId="{2BE9A0F6-7725-40F3-A76B-A652783CC915}" type="presParOf" srcId="{84D034F3-34D4-4229-B9D1-7106F9135A5C}" destId="{ADBD12EA-92F1-42A5-94B0-699BD2D82982}" srcOrd="1" destOrd="0" presId="urn:microsoft.com/office/officeart/2008/layout/VerticalCurvedList"/>
    <dgm:cxn modelId="{F098A390-19AA-4D9C-9D9F-9DC6AB082D3F}" type="presParOf" srcId="{84D034F3-34D4-4229-B9D1-7106F9135A5C}" destId="{8D2197D8-18C8-411B-AD1C-033C71424E87}" srcOrd="2" destOrd="0" presId="urn:microsoft.com/office/officeart/2008/layout/VerticalCurvedList"/>
    <dgm:cxn modelId="{2E8B7DE1-B066-404F-907B-DCB17821FAFE}" type="presParOf" srcId="{84D034F3-34D4-4229-B9D1-7106F9135A5C}" destId="{F3CF94C5-8B90-4191-93E9-8A5996D0F571}" srcOrd="3" destOrd="0" presId="urn:microsoft.com/office/officeart/2008/layout/VerticalCurvedList"/>
    <dgm:cxn modelId="{3D3A8368-357F-41FF-81A1-FDA681010D9F}" type="presParOf" srcId="{8FBCA5A4-F197-438D-9816-202D2B850B2A}" destId="{9584F1F0-7A26-43A2-A39A-B610060E5843}" srcOrd="1" destOrd="0" presId="urn:microsoft.com/office/officeart/2008/layout/VerticalCurvedList"/>
    <dgm:cxn modelId="{E5DD3864-4CE0-4432-8555-2A9D6EE58621}" type="presParOf" srcId="{8FBCA5A4-F197-438D-9816-202D2B850B2A}" destId="{A99F71D7-9BC6-45D9-B31B-236C362C3C78}" srcOrd="2" destOrd="0" presId="urn:microsoft.com/office/officeart/2008/layout/VerticalCurvedList"/>
    <dgm:cxn modelId="{94AF3A63-2AE5-4564-A728-3B48D3D02F3F}" type="presParOf" srcId="{A99F71D7-9BC6-45D9-B31B-236C362C3C78}" destId="{5B17088D-217A-4E63-BA57-01507D44E5F4}" srcOrd="0" destOrd="0" presId="urn:microsoft.com/office/officeart/2008/layout/VerticalCurvedList"/>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35.xml><?xml version="1.0" encoding="utf-8"?>
<dgm:dataModel xmlns:dgm="http://schemas.openxmlformats.org/drawingml/2006/diagram" xmlns:a="http://schemas.openxmlformats.org/drawingml/2006/main">
  <dgm:ptLst>
    <dgm:pt modelId="{D3F10AD0-B74F-4E34-915F-E7AA759FB323}" type="doc">
      <dgm:prSet loTypeId="urn:microsoft.com/office/officeart/2008/layout/VerticalCurvedList" loCatId="list" qsTypeId="urn:microsoft.com/office/officeart/2005/8/quickstyle/3d2" qsCatId="3D" csTypeId="urn:microsoft.com/office/officeart/2005/8/colors/colorful4" csCatId="colorful" phldr="1"/>
      <dgm:spPr/>
      <dgm:t>
        <a:bodyPr/>
        <a:lstStyle/>
        <a:p>
          <a:endParaRPr lang="zh-CN" altLang="en-US"/>
        </a:p>
      </dgm:t>
    </dgm:pt>
    <dgm:pt modelId="{CEFF5320-C05D-44C7-B732-BD17D69E4C75}">
      <dgm:prSet phldrT="[文本]" custT="1"/>
      <dgm:spPr/>
      <dgm:t>
        <a:bodyPr/>
        <a:lstStyle/>
        <a:p>
          <a:pPr indent="457200">
            <a:lnSpc>
              <a:spcPct val="100000"/>
            </a:lnSpc>
          </a:pPr>
          <a:r>
            <a:rPr lang="en-US" sz="2000" b="1" dirty="0"/>
            <a:t>(1)</a:t>
          </a:r>
          <a:r>
            <a:rPr lang="zh-CN" sz="2000" b="1" dirty="0"/>
            <a:t>兼有</a:t>
          </a:r>
          <a:r>
            <a:rPr lang="zh-CN" sz="2000" b="1" dirty="0">
              <a:solidFill>
                <a:srgbClr val="FFFF00"/>
              </a:solidFill>
            </a:rPr>
            <a:t>不同税率</a:t>
          </a:r>
          <a:r>
            <a:rPr lang="zh-CN" sz="2000" b="1" dirty="0"/>
            <a:t>的销售货物、加工修理修配劳务、服务、无形资产或者不动产，</a:t>
          </a:r>
          <a:r>
            <a:rPr lang="zh-CN" sz="2000" b="1" dirty="0">
              <a:solidFill>
                <a:srgbClr val="FFFF00"/>
              </a:solidFill>
            </a:rPr>
            <a:t>从高适用税率</a:t>
          </a:r>
          <a:r>
            <a:rPr lang="zh-CN" sz="2000" b="1" dirty="0"/>
            <a:t>。</a:t>
          </a:r>
        </a:p>
        <a:p>
          <a:pPr indent="457200">
            <a:lnSpc>
              <a:spcPct val="100000"/>
            </a:lnSpc>
          </a:pPr>
          <a:r>
            <a:rPr lang="en-US" sz="2000" b="1" dirty="0"/>
            <a:t>(2)</a:t>
          </a:r>
          <a:r>
            <a:rPr lang="zh-CN" sz="2000" b="1" dirty="0"/>
            <a:t>兼有</a:t>
          </a:r>
          <a:r>
            <a:rPr lang="zh-CN" sz="2000" b="1" dirty="0">
              <a:solidFill>
                <a:srgbClr val="FFFF00"/>
              </a:solidFill>
            </a:rPr>
            <a:t>不同征收率</a:t>
          </a:r>
          <a:r>
            <a:rPr lang="zh-CN" sz="2000" b="1" dirty="0"/>
            <a:t>的销售货物、加工修理修配劳务、服务、无形资产或者不动产，</a:t>
          </a:r>
          <a:r>
            <a:rPr lang="zh-CN" sz="2000" b="1" dirty="0">
              <a:solidFill>
                <a:srgbClr val="FFFF00"/>
              </a:solidFill>
            </a:rPr>
            <a:t>从高适用征收率</a:t>
          </a:r>
          <a:r>
            <a:rPr lang="zh-CN" sz="2000" b="1" dirty="0"/>
            <a:t>。</a:t>
          </a:r>
        </a:p>
        <a:p>
          <a:pPr indent="457200">
            <a:lnSpc>
              <a:spcPct val="100000"/>
            </a:lnSpc>
          </a:pPr>
          <a:r>
            <a:rPr lang="en-US" sz="2000" b="1" dirty="0"/>
            <a:t>(3)</a:t>
          </a:r>
          <a:r>
            <a:rPr lang="zh-CN" sz="2000" b="1" dirty="0"/>
            <a:t>兼有</a:t>
          </a:r>
          <a:r>
            <a:rPr lang="zh-CN" sz="2000" b="1" dirty="0">
              <a:solidFill>
                <a:srgbClr val="FFFF00"/>
              </a:solidFill>
            </a:rPr>
            <a:t>不同税率和征收率</a:t>
          </a:r>
          <a:r>
            <a:rPr lang="zh-CN" sz="2000" b="1" dirty="0"/>
            <a:t>的销售货物、加工修理修配劳务、服务、无形资产或者不动产，</a:t>
          </a:r>
          <a:r>
            <a:rPr lang="zh-CN" sz="2000" b="1" dirty="0">
              <a:solidFill>
                <a:srgbClr val="FFFF00"/>
              </a:solidFill>
            </a:rPr>
            <a:t>从高适用税率</a:t>
          </a:r>
          <a:endParaRPr lang="zh-CN" altLang="en-US" sz="2000" b="1" dirty="0">
            <a:solidFill>
              <a:srgbClr val="FFFF00"/>
            </a:solidFill>
          </a:endParaRPr>
        </a:p>
      </dgm:t>
    </dgm:pt>
    <dgm:pt modelId="{CEAA75C9-873A-449D-AC65-23839D3AB19D}" type="parTrans" cxnId="{79F0FE99-79C1-4315-AE97-8FB41C5A9872}">
      <dgm:prSet/>
      <dgm:spPr/>
      <dgm:t>
        <a:bodyPr/>
        <a:lstStyle/>
        <a:p>
          <a:endParaRPr lang="zh-CN" altLang="en-US" sz="1800"/>
        </a:p>
      </dgm:t>
    </dgm:pt>
    <dgm:pt modelId="{E9C8FB99-8ADC-4B62-B8A1-DDEB7718BBBD}" type="sibTrans" cxnId="{79F0FE99-79C1-4315-AE97-8FB41C5A9872}">
      <dgm:prSet/>
      <dgm:spPr/>
      <dgm:t>
        <a:bodyPr/>
        <a:lstStyle/>
        <a:p>
          <a:endParaRPr lang="zh-CN" altLang="en-US" sz="1800"/>
        </a:p>
      </dgm:t>
    </dgm:pt>
    <dgm:pt modelId="{A6EE736B-B004-4C54-AA35-41C63A5FAAA2}" type="pres">
      <dgm:prSet presAssocID="{D3F10AD0-B74F-4E34-915F-E7AA759FB323}" presName="Name0" presStyleCnt="0">
        <dgm:presLayoutVars>
          <dgm:chMax val="7"/>
          <dgm:chPref val="7"/>
          <dgm:dir/>
        </dgm:presLayoutVars>
      </dgm:prSet>
      <dgm:spPr/>
    </dgm:pt>
    <dgm:pt modelId="{8FBCA5A4-F197-438D-9816-202D2B850B2A}" type="pres">
      <dgm:prSet presAssocID="{D3F10AD0-B74F-4E34-915F-E7AA759FB323}" presName="Name1" presStyleCnt="0"/>
      <dgm:spPr/>
    </dgm:pt>
    <dgm:pt modelId="{84D034F3-34D4-4229-B9D1-7106F9135A5C}" type="pres">
      <dgm:prSet presAssocID="{D3F10AD0-B74F-4E34-915F-E7AA759FB323}" presName="cycle" presStyleCnt="0"/>
      <dgm:spPr/>
    </dgm:pt>
    <dgm:pt modelId="{48DCDD65-C8C9-404D-A8C5-78A973264FDA}" type="pres">
      <dgm:prSet presAssocID="{D3F10AD0-B74F-4E34-915F-E7AA759FB323}" presName="srcNode" presStyleLbl="node1" presStyleIdx="0" presStyleCnt="1"/>
      <dgm:spPr/>
    </dgm:pt>
    <dgm:pt modelId="{ADBD12EA-92F1-42A5-94B0-699BD2D82982}" type="pres">
      <dgm:prSet presAssocID="{D3F10AD0-B74F-4E34-915F-E7AA759FB323}" presName="conn" presStyleLbl="parChTrans1D2" presStyleIdx="0" presStyleCnt="1"/>
      <dgm:spPr/>
    </dgm:pt>
    <dgm:pt modelId="{8D2197D8-18C8-411B-AD1C-033C71424E87}" type="pres">
      <dgm:prSet presAssocID="{D3F10AD0-B74F-4E34-915F-E7AA759FB323}" presName="extraNode" presStyleLbl="node1" presStyleIdx="0" presStyleCnt="1"/>
      <dgm:spPr/>
    </dgm:pt>
    <dgm:pt modelId="{F3CF94C5-8B90-4191-93E9-8A5996D0F571}" type="pres">
      <dgm:prSet presAssocID="{D3F10AD0-B74F-4E34-915F-E7AA759FB323}" presName="dstNode" presStyleLbl="node1" presStyleIdx="0" presStyleCnt="1"/>
      <dgm:spPr/>
    </dgm:pt>
    <dgm:pt modelId="{9584F1F0-7A26-43A2-A39A-B610060E5843}" type="pres">
      <dgm:prSet presAssocID="{CEFF5320-C05D-44C7-B732-BD17D69E4C75}" presName="text_1" presStyleLbl="node1" presStyleIdx="0" presStyleCnt="1" custScaleY="193612" custLinFactNeighborX="-1072">
        <dgm:presLayoutVars>
          <dgm:bulletEnabled val="1"/>
        </dgm:presLayoutVars>
      </dgm:prSet>
      <dgm:spPr/>
    </dgm:pt>
    <dgm:pt modelId="{A99F71D7-9BC6-45D9-B31B-236C362C3C78}" type="pres">
      <dgm:prSet presAssocID="{CEFF5320-C05D-44C7-B732-BD17D69E4C75}" presName="accent_1" presStyleCnt="0"/>
      <dgm:spPr/>
    </dgm:pt>
    <dgm:pt modelId="{5B17088D-217A-4E63-BA57-01507D44E5F4}" type="pres">
      <dgm:prSet presAssocID="{CEFF5320-C05D-44C7-B732-BD17D69E4C75}" presName="accentRepeatNode" presStyleLbl="solidFgAcc1" presStyleIdx="0" presStyleCnt="1" custScaleX="98136" custScaleY="97932"/>
      <dgm:spPr/>
    </dgm:pt>
  </dgm:ptLst>
  <dgm:cxnLst>
    <dgm:cxn modelId="{A8C89C1C-8E5D-42EC-8B5A-96D2EAFCE4C8}" type="presOf" srcId="{D3F10AD0-B74F-4E34-915F-E7AA759FB323}" destId="{A6EE736B-B004-4C54-AA35-41C63A5FAAA2}" srcOrd="0" destOrd="0" presId="urn:microsoft.com/office/officeart/2008/layout/VerticalCurvedList"/>
    <dgm:cxn modelId="{2082B97C-1ED2-4EF1-BA13-7B2A314A6910}" type="presOf" srcId="{CEFF5320-C05D-44C7-B732-BD17D69E4C75}" destId="{9584F1F0-7A26-43A2-A39A-B610060E5843}" srcOrd="0" destOrd="0" presId="urn:microsoft.com/office/officeart/2008/layout/VerticalCurvedList"/>
    <dgm:cxn modelId="{79F0FE99-79C1-4315-AE97-8FB41C5A9872}" srcId="{D3F10AD0-B74F-4E34-915F-E7AA759FB323}" destId="{CEFF5320-C05D-44C7-B732-BD17D69E4C75}" srcOrd="0" destOrd="0" parTransId="{CEAA75C9-873A-449D-AC65-23839D3AB19D}" sibTransId="{E9C8FB99-8ADC-4B62-B8A1-DDEB7718BBBD}"/>
    <dgm:cxn modelId="{4C3B83BD-A60C-4CFA-9239-40F7C270B138}" type="presOf" srcId="{E9C8FB99-8ADC-4B62-B8A1-DDEB7718BBBD}" destId="{ADBD12EA-92F1-42A5-94B0-699BD2D82982}" srcOrd="0" destOrd="0" presId="urn:microsoft.com/office/officeart/2008/layout/VerticalCurvedList"/>
    <dgm:cxn modelId="{DA3B605A-98C5-477A-94A6-7E0FCAFC649C}" type="presParOf" srcId="{A6EE736B-B004-4C54-AA35-41C63A5FAAA2}" destId="{8FBCA5A4-F197-438D-9816-202D2B850B2A}" srcOrd="0" destOrd="0" presId="urn:microsoft.com/office/officeart/2008/layout/VerticalCurvedList"/>
    <dgm:cxn modelId="{983F2C00-78FE-458E-A940-C90A96479C39}" type="presParOf" srcId="{8FBCA5A4-F197-438D-9816-202D2B850B2A}" destId="{84D034F3-34D4-4229-B9D1-7106F9135A5C}" srcOrd="0" destOrd="0" presId="urn:microsoft.com/office/officeart/2008/layout/VerticalCurvedList"/>
    <dgm:cxn modelId="{B8CC27E8-0F83-42AE-93E5-80051A8FE0F5}" type="presParOf" srcId="{84D034F3-34D4-4229-B9D1-7106F9135A5C}" destId="{48DCDD65-C8C9-404D-A8C5-78A973264FDA}" srcOrd="0" destOrd="0" presId="urn:microsoft.com/office/officeart/2008/layout/VerticalCurvedList"/>
    <dgm:cxn modelId="{ECF7BBDB-21E9-46D5-9525-D27CAC6B723F}" type="presParOf" srcId="{84D034F3-34D4-4229-B9D1-7106F9135A5C}" destId="{ADBD12EA-92F1-42A5-94B0-699BD2D82982}" srcOrd="1" destOrd="0" presId="urn:microsoft.com/office/officeart/2008/layout/VerticalCurvedList"/>
    <dgm:cxn modelId="{541C6430-F82B-4DE6-BB8E-5D78FB8E3F04}" type="presParOf" srcId="{84D034F3-34D4-4229-B9D1-7106F9135A5C}" destId="{8D2197D8-18C8-411B-AD1C-033C71424E87}" srcOrd="2" destOrd="0" presId="urn:microsoft.com/office/officeart/2008/layout/VerticalCurvedList"/>
    <dgm:cxn modelId="{252C958C-FF9E-48AF-8A21-361AA6358908}" type="presParOf" srcId="{84D034F3-34D4-4229-B9D1-7106F9135A5C}" destId="{F3CF94C5-8B90-4191-93E9-8A5996D0F571}" srcOrd="3" destOrd="0" presId="urn:microsoft.com/office/officeart/2008/layout/VerticalCurvedList"/>
    <dgm:cxn modelId="{F0F49E77-BD69-46AC-8962-DD83C57A3E63}" type="presParOf" srcId="{8FBCA5A4-F197-438D-9816-202D2B850B2A}" destId="{9584F1F0-7A26-43A2-A39A-B610060E5843}" srcOrd="1" destOrd="0" presId="urn:microsoft.com/office/officeart/2008/layout/VerticalCurvedList"/>
    <dgm:cxn modelId="{FFE3408E-53AF-4AA4-97CF-663A542518C1}" type="presParOf" srcId="{8FBCA5A4-F197-438D-9816-202D2B850B2A}" destId="{A99F71D7-9BC6-45D9-B31B-236C362C3C78}" srcOrd="2" destOrd="0" presId="urn:microsoft.com/office/officeart/2008/layout/VerticalCurvedList"/>
    <dgm:cxn modelId="{44B29962-3086-416D-8538-7910E7572230}" type="presParOf" srcId="{A99F71D7-9BC6-45D9-B31B-236C362C3C78}" destId="{5B17088D-217A-4E63-BA57-01507D44E5F4}" srcOrd="0" destOrd="0" presId="urn:microsoft.com/office/officeart/2008/layout/VerticalCurvedList"/>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36.xml><?xml version="1.0" encoding="utf-8"?>
<dgm:dataModel xmlns:dgm="http://schemas.openxmlformats.org/drawingml/2006/diagram" xmlns:a="http://schemas.openxmlformats.org/drawingml/2006/main">
  <dgm:ptLst>
    <dgm:pt modelId="{CFAEEB30-5D71-4685-982C-1428BA90F264}" type="doc">
      <dgm:prSet loTypeId="urn:microsoft.com/office/officeart/2005/8/layout/hierarchy1" loCatId="hierarchy" qsTypeId="urn:microsoft.com/office/officeart/2005/8/quickstyle/simple1" qsCatId="simple" csTypeId="urn:microsoft.com/office/officeart/2005/8/colors/colorful5" csCatId="colorful" phldr="1"/>
      <dgm:spPr/>
      <dgm:t>
        <a:bodyPr/>
        <a:lstStyle/>
        <a:p>
          <a:endParaRPr lang="zh-CN" altLang="en-US"/>
        </a:p>
      </dgm:t>
    </dgm:pt>
    <dgm:pt modelId="{1FBCE9F2-B172-475E-B037-391F2CA5983B}">
      <dgm:prSet phldrT="[文本]" custT="1"/>
      <dgm:spPr/>
      <dgm:t>
        <a:bodyPr/>
        <a:lstStyle/>
        <a:p>
          <a:r>
            <a:rPr lang="zh-CN" altLang="en-US" sz="2400" b="1" dirty="0">
              <a:latin typeface="+mn-ea"/>
            </a:rPr>
            <a:t>税率</a:t>
          </a:r>
          <a:endParaRPr lang="zh-CN" altLang="en-US" sz="2400" b="1" dirty="0"/>
        </a:p>
      </dgm:t>
    </dgm:pt>
    <dgm:pt modelId="{1F85F916-0812-420A-B12E-7336BAE8F12D}" type="parTrans" cxnId="{48E63E7A-A903-4FF1-91CD-F704A571606C}">
      <dgm:prSet/>
      <dgm:spPr/>
      <dgm:t>
        <a:bodyPr/>
        <a:lstStyle/>
        <a:p>
          <a:endParaRPr lang="zh-CN" altLang="en-US" sz="1800"/>
        </a:p>
      </dgm:t>
    </dgm:pt>
    <dgm:pt modelId="{B85B699C-AAAC-4ADD-A4E2-2565EADD6407}" type="sibTrans" cxnId="{48E63E7A-A903-4FF1-91CD-F704A571606C}">
      <dgm:prSet/>
      <dgm:spPr/>
      <dgm:t>
        <a:bodyPr/>
        <a:lstStyle/>
        <a:p>
          <a:endParaRPr lang="zh-CN" altLang="en-US" sz="1800"/>
        </a:p>
      </dgm:t>
    </dgm:pt>
    <dgm:pt modelId="{2FEA8680-A9CE-4CF9-A289-722A4380E74C}">
      <dgm:prSet phldrT="[文本]" custT="1"/>
      <dgm:spPr/>
      <dgm:t>
        <a:bodyPr/>
        <a:lstStyle/>
        <a:p>
          <a:r>
            <a:rPr lang="en-US" altLang="zh-CN" sz="2000" b="1" dirty="0"/>
            <a:t>13%</a:t>
          </a:r>
          <a:endParaRPr lang="zh-CN" altLang="en-US" sz="2000" b="1" dirty="0"/>
        </a:p>
      </dgm:t>
    </dgm:pt>
    <dgm:pt modelId="{63910437-E332-4746-ABB8-293408856524}" type="parTrans" cxnId="{2335E0CA-08C7-422A-A10C-180E6B3AFE5A}">
      <dgm:prSet/>
      <dgm:spPr/>
      <dgm:t>
        <a:bodyPr/>
        <a:lstStyle/>
        <a:p>
          <a:endParaRPr lang="zh-CN" altLang="en-US" sz="1800"/>
        </a:p>
      </dgm:t>
    </dgm:pt>
    <dgm:pt modelId="{FE3C8D99-2988-4066-A9F8-40E6B8450269}" type="sibTrans" cxnId="{2335E0CA-08C7-422A-A10C-180E6B3AFE5A}">
      <dgm:prSet/>
      <dgm:spPr/>
      <dgm:t>
        <a:bodyPr/>
        <a:lstStyle/>
        <a:p>
          <a:endParaRPr lang="zh-CN" altLang="en-US" sz="1800"/>
        </a:p>
      </dgm:t>
    </dgm:pt>
    <dgm:pt modelId="{AE82875E-7E7B-447B-9E99-DCA901BC7FE2}">
      <dgm:prSet phldrT="[文本]" custT="1"/>
      <dgm:spPr/>
      <dgm:t>
        <a:bodyPr/>
        <a:lstStyle/>
        <a:p>
          <a:r>
            <a:rPr lang="en-US" altLang="zh-CN" sz="2000" b="1" dirty="0"/>
            <a:t>9%</a:t>
          </a:r>
          <a:endParaRPr lang="zh-CN" altLang="en-US" sz="2000" b="1" dirty="0"/>
        </a:p>
      </dgm:t>
    </dgm:pt>
    <dgm:pt modelId="{ED956170-A610-4CE6-BC7F-C19C5619CF31}" type="parTrans" cxnId="{03B59A91-03A6-4257-ABCA-7E990AE90806}">
      <dgm:prSet/>
      <dgm:spPr/>
      <dgm:t>
        <a:bodyPr/>
        <a:lstStyle/>
        <a:p>
          <a:endParaRPr lang="zh-CN" altLang="en-US" sz="1800"/>
        </a:p>
      </dgm:t>
    </dgm:pt>
    <dgm:pt modelId="{93C6B69A-C4C8-46DD-9873-3DCD719ACDA1}" type="sibTrans" cxnId="{03B59A91-03A6-4257-ABCA-7E990AE90806}">
      <dgm:prSet/>
      <dgm:spPr/>
      <dgm:t>
        <a:bodyPr/>
        <a:lstStyle/>
        <a:p>
          <a:endParaRPr lang="zh-CN" altLang="en-US" sz="1800"/>
        </a:p>
      </dgm:t>
    </dgm:pt>
    <dgm:pt modelId="{A000A152-4598-4124-A348-2BFBB8ED9F3B}">
      <dgm:prSet phldrT="[文本]" custT="1"/>
      <dgm:spPr/>
      <dgm:t>
        <a:bodyPr/>
        <a:lstStyle/>
        <a:p>
          <a:r>
            <a:rPr lang="en-US" altLang="zh-CN" sz="2000" b="1" dirty="0"/>
            <a:t>6%</a:t>
          </a:r>
          <a:endParaRPr lang="zh-CN" altLang="en-US" sz="2000" b="1" dirty="0"/>
        </a:p>
      </dgm:t>
    </dgm:pt>
    <dgm:pt modelId="{FA0F3E7F-9168-45B9-BE29-5189B003BC08}" type="parTrans" cxnId="{9FA2FCF2-42CE-45DA-B068-A89C163BCCA3}">
      <dgm:prSet/>
      <dgm:spPr/>
      <dgm:t>
        <a:bodyPr/>
        <a:lstStyle/>
        <a:p>
          <a:endParaRPr lang="zh-CN" altLang="en-US" sz="1800"/>
        </a:p>
      </dgm:t>
    </dgm:pt>
    <dgm:pt modelId="{017BF1D9-4801-4A3C-A784-66B0A6A4FD9A}" type="sibTrans" cxnId="{9FA2FCF2-42CE-45DA-B068-A89C163BCCA3}">
      <dgm:prSet/>
      <dgm:spPr/>
      <dgm:t>
        <a:bodyPr/>
        <a:lstStyle/>
        <a:p>
          <a:endParaRPr lang="zh-CN" altLang="en-US" sz="1800"/>
        </a:p>
      </dgm:t>
    </dgm:pt>
    <dgm:pt modelId="{E720924E-F784-4D8C-A8CA-F3758DAAB25E}">
      <dgm:prSet phldrT="[文本]" custT="1"/>
      <dgm:spPr/>
      <dgm:t>
        <a:bodyPr/>
        <a:lstStyle/>
        <a:p>
          <a:r>
            <a:rPr lang="zh-CN" altLang="en-US" sz="2000" b="1" dirty="0"/>
            <a:t>零</a:t>
          </a:r>
        </a:p>
      </dgm:t>
    </dgm:pt>
    <dgm:pt modelId="{4736E8D6-B93F-4672-ABBE-FD8F1CE783FD}" type="parTrans" cxnId="{15D6DC88-A1A9-409A-BDE2-7FA106D2661C}">
      <dgm:prSet/>
      <dgm:spPr/>
      <dgm:t>
        <a:bodyPr/>
        <a:lstStyle/>
        <a:p>
          <a:endParaRPr lang="zh-CN" altLang="en-US" sz="1800"/>
        </a:p>
      </dgm:t>
    </dgm:pt>
    <dgm:pt modelId="{1A3C5A59-66A7-4C8F-9F35-EA9898090EF9}" type="sibTrans" cxnId="{15D6DC88-A1A9-409A-BDE2-7FA106D2661C}">
      <dgm:prSet/>
      <dgm:spPr/>
      <dgm:t>
        <a:bodyPr/>
        <a:lstStyle/>
        <a:p>
          <a:endParaRPr lang="zh-CN" altLang="en-US" sz="1800"/>
        </a:p>
      </dgm:t>
    </dgm:pt>
    <dgm:pt modelId="{1586E82B-3DF5-4EE3-A5EC-8EA0F1293E71}" type="pres">
      <dgm:prSet presAssocID="{CFAEEB30-5D71-4685-982C-1428BA90F264}" presName="hierChild1" presStyleCnt="0">
        <dgm:presLayoutVars>
          <dgm:chPref val="1"/>
          <dgm:dir/>
          <dgm:animOne val="branch"/>
          <dgm:animLvl val="lvl"/>
          <dgm:resizeHandles/>
        </dgm:presLayoutVars>
      </dgm:prSet>
      <dgm:spPr/>
    </dgm:pt>
    <dgm:pt modelId="{FE4ED934-953B-46F7-B6B5-9AC0F3F9AA04}" type="pres">
      <dgm:prSet presAssocID="{1FBCE9F2-B172-475E-B037-391F2CA5983B}" presName="hierRoot1" presStyleCnt="0"/>
      <dgm:spPr/>
    </dgm:pt>
    <dgm:pt modelId="{0BF9C0CA-452E-4028-A99C-55006D3FDCEA}" type="pres">
      <dgm:prSet presAssocID="{1FBCE9F2-B172-475E-B037-391F2CA5983B}" presName="composite" presStyleCnt="0"/>
      <dgm:spPr/>
    </dgm:pt>
    <dgm:pt modelId="{4533716E-6AF1-4FE1-901A-54C3CF0CC90B}" type="pres">
      <dgm:prSet presAssocID="{1FBCE9F2-B172-475E-B037-391F2CA5983B}" presName="background" presStyleLbl="node0" presStyleIdx="0" presStyleCnt="1"/>
      <dgm:spPr/>
    </dgm:pt>
    <dgm:pt modelId="{C9B62BEE-AA6F-4D90-8744-4D79EDABE3EE}" type="pres">
      <dgm:prSet presAssocID="{1FBCE9F2-B172-475E-B037-391F2CA5983B}" presName="text" presStyleLbl="fgAcc0" presStyleIdx="0" presStyleCnt="1" custScaleX="139481">
        <dgm:presLayoutVars>
          <dgm:chPref val="3"/>
        </dgm:presLayoutVars>
      </dgm:prSet>
      <dgm:spPr/>
    </dgm:pt>
    <dgm:pt modelId="{10955491-5708-4868-A7C5-3AAF0F9C730A}" type="pres">
      <dgm:prSet presAssocID="{1FBCE9F2-B172-475E-B037-391F2CA5983B}" presName="hierChild2" presStyleCnt="0"/>
      <dgm:spPr/>
    </dgm:pt>
    <dgm:pt modelId="{4CCEE406-4264-438D-BCE3-F364FBA1BFEA}" type="pres">
      <dgm:prSet presAssocID="{63910437-E332-4746-ABB8-293408856524}" presName="Name10" presStyleLbl="parChTrans1D2" presStyleIdx="0" presStyleCnt="4"/>
      <dgm:spPr/>
    </dgm:pt>
    <dgm:pt modelId="{80A1D4FA-7A3A-4202-B4EE-3A6D843BEDB0}" type="pres">
      <dgm:prSet presAssocID="{2FEA8680-A9CE-4CF9-A289-722A4380E74C}" presName="hierRoot2" presStyleCnt="0"/>
      <dgm:spPr/>
    </dgm:pt>
    <dgm:pt modelId="{70CBFDFA-B9CF-43B8-B7DA-E8528FBBDAED}" type="pres">
      <dgm:prSet presAssocID="{2FEA8680-A9CE-4CF9-A289-722A4380E74C}" presName="composite2" presStyleCnt="0"/>
      <dgm:spPr/>
    </dgm:pt>
    <dgm:pt modelId="{260BC26B-3B5F-41AE-89A9-15856F1CE74B}" type="pres">
      <dgm:prSet presAssocID="{2FEA8680-A9CE-4CF9-A289-722A4380E74C}" presName="background2" presStyleLbl="node2" presStyleIdx="0" presStyleCnt="4"/>
      <dgm:spPr/>
    </dgm:pt>
    <dgm:pt modelId="{AB13A13E-DB8F-42E1-8DCE-887C75F8DE1B}" type="pres">
      <dgm:prSet presAssocID="{2FEA8680-A9CE-4CF9-A289-722A4380E74C}" presName="text2" presStyleLbl="fgAcc2" presStyleIdx="0" presStyleCnt="4">
        <dgm:presLayoutVars>
          <dgm:chPref val="3"/>
        </dgm:presLayoutVars>
      </dgm:prSet>
      <dgm:spPr/>
    </dgm:pt>
    <dgm:pt modelId="{E559DCD5-DFEB-4D49-A2D5-C9202F7D9161}" type="pres">
      <dgm:prSet presAssocID="{2FEA8680-A9CE-4CF9-A289-722A4380E74C}" presName="hierChild3" presStyleCnt="0"/>
      <dgm:spPr/>
    </dgm:pt>
    <dgm:pt modelId="{5B9ADDD6-B8EF-4E80-95F0-A7919C6617B6}" type="pres">
      <dgm:prSet presAssocID="{ED956170-A610-4CE6-BC7F-C19C5619CF31}" presName="Name10" presStyleLbl="parChTrans1D2" presStyleIdx="1" presStyleCnt="4"/>
      <dgm:spPr/>
    </dgm:pt>
    <dgm:pt modelId="{CA7BEB35-5503-4E88-94C5-CA876187AED4}" type="pres">
      <dgm:prSet presAssocID="{AE82875E-7E7B-447B-9E99-DCA901BC7FE2}" presName="hierRoot2" presStyleCnt="0"/>
      <dgm:spPr/>
    </dgm:pt>
    <dgm:pt modelId="{15285678-76E4-46E1-9C95-07F38EF256D8}" type="pres">
      <dgm:prSet presAssocID="{AE82875E-7E7B-447B-9E99-DCA901BC7FE2}" presName="composite2" presStyleCnt="0"/>
      <dgm:spPr/>
    </dgm:pt>
    <dgm:pt modelId="{B5B3409A-29EC-463E-9A45-9A275018A961}" type="pres">
      <dgm:prSet presAssocID="{AE82875E-7E7B-447B-9E99-DCA901BC7FE2}" presName="background2" presStyleLbl="node2" presStyleIdx="1" presStyleCnt="4"/>
      <dgm:spPr/>
    </dgm:pt>
    <dgm:pt modelId="{AAF577A6-3E41-403A-B0A4-9FB8D3E307A6}" type="pres">
      <dgm:prSet presAssocID="{AE82875E-7E7B-447B-9E99-DCA901BC7FE2}" presName="text2" presStyleLbl="fgAcc2" presStyleIdx="1" presStyleCnt="4">
        <dgm:presLayoutVars>
          <dgm:chPref val="3"/>
        </dgm:presLayoutVars>
      </dgm:prSet>
      <dgm:spPr/>
    </dgm:pt>
    <dgm:pt modelId="{518A7A3A-8FFD-4D40-885D-B35B836112A5}" type="pres">
      <dgm:prSet presAssocID="{AE82875E-7E7B-447B-9E99-DCA901BC7FE2}" presName="hierChild3" presStyleCnt="0"/>
      <dgm:spPr/>
    </dgm:pt>
    <dgm:pt modelId="{30E3C3A7-3514-47EB-B6D5-6B964CF9096B}" type="pres">
      <dgm:prSet presAssocID="{FA0F3E7F-9168-45B9-BE29-5189B003BC08}" presName="Name10" presStyleLbl="parChTrans1D2" presStyleIdx="2" presStyleCnt="4"/>
      <dgm:spPr/>
    </dgm:pt>
    <dgm:pt modelId="{E361E949-B078-4A12-9D25-91C24E1CE181}" type="pres">
      <dgm:prSet presAssocID="{A000A152-4598-4124-A348-2BFBB8ED9F3B}" presName="hierRoot2" presStyleCnt="0"/>
      <dgm:spPr/>
    </dgm:pt>
    <dgm:pt modelId="{F9E5C0FA-ECBE-4CB5-B9B6-FA097EDBBDDC}" type="pres">
      <dgm:prSet presAssocID="{A000A152-4598-4124-A348-2BFBB8ED9F3B}" presName="composite2" presStyleCnt="0"/>
      <dgm:spPr/>
    </dgm:pt>
    <dgm:pt modelId="{CD0AA091-3181-4752-9816-74AB74D3E6AB}" type="pres">
      <dgm:prSet presAssocID="{A000A152-4598-4124-A348-2BFBB8ED9F3B}" presName="background2" presStyleLbl="node2" presStyleIdx="2" presStyleCnt="4"/>
      <dgm:spPr/>
    </dgm:pt>
    <dgm:pt modelId="{5CF6377A-4E74-477A-8A65-3B8593F13DDB}" type="pres">
      <dgm:prSet presAssocID="{A000A152-4598-4124-A348-2BFBB8ED9F3B}" presName="text2" presStyleLbl="fgAcc2" presStyleIdx="2" presStyleCnt="4">
        <dgm:presLayoutVars>
          <dgm:chPref val="3"/>
        </dgm:presLayoutVars>
      </dgm:prSet>
      <dgm:spPr/>
    </dgm:pt>
    <dgm:pt modelId="{222F4088-FBE3-4706-ABAC-47C23EF1FAD6}" type="pres">
      <dgm:prSet presAssocID="{A000A152-4598-4124-A348-2BFBB8ED9F3B}" presName="hierChild3" presStyleCnt="0"/>
      <dgm:spPr/>
    </dgm:pt>
    <dgm:pt modelId="{0EF66C22-5650-4D2F-91EA-AE7B4F542E26}" type="pres">
      <dgm:prSet presAssocID="{4736E8D6-B93F-4672-ABBE-FD8F1CE783FD}" presName="Name10" presStyleLbl="parChTrans1D2" presStyleIdx="3" presStyleCnt="4"/>
      <dgm:spPr/>
    </dgm:pt>
    <dgm:pt modelId="{B68C56BC-E021-44EF-ABC2-55E475D0AE34}" type="pres">
      <dgm:prSet presAssocID="{E720924E-F784-4D8C-A8CA-F3758DAAB25E}" presName="hierRoot2" presStyleCnt="0"/>
      <dgm:spPr/>
    </dgm:pt>
    <dgm:pt modelId="{2C97875C-430C-4196-A4F0-A90D91D7ECDF}" type="pres">
      <dgm:prSet presAssocID="{E720924E-F784-4D8C-A8CA-F3758DAAB25E}" presName="composite2" presStyleCnt="0"/>
      <dgm:spPr/>
    </dgm:pt>
    <dgm:pt modelId="{EB2080C0-632A-4384-8D26-56EAE0B96A85}" type="pres">
      <dgm:prSet presAssocID="{E720924E-F784-4D8C-A8CA-F3758DAAB25E}" presName="background2" presStyleLbl="node2" presStyleIdx="3" presStyleCnt="4"/>
      <dgm:spPr/>
    </dgm:pt>
    <dgm:pt modelId="{C6183D7F-6394-43D4-8CC2-61BBBA4F8077}" type="pres">
      <dgm:prSet presAssocID="{E720924E-F784-4D8C-A8CA-F3758DAAB25E}" presName="text2" presStyleLbl="fgAcc2" presStyleIdx="3" presStyleCnt="4">
        <dgm:presLayoutVars>
          <dgm:chPref val="3"/>
        </dgm:presLayoutVars>
      </dgm:prSet>
      <dgm:spPr/>
    </dgm:pt>
    <dgm:pt modelId="{A6DB252D-5B9B-4240-8D33-069177CFA466}" type="pres">
      <dgm:prSet presAssocID="{E720924E-F784-4D8C-A8CA-F3758DAAB25E}" presName="hierChild3" presStyleCnt="0"/>
      <dgm:spPr/>
    </dgm:pt>
  </dgm:ptLst>
  <dgm:cxnLst>
    <dgm:cxn modelId="{65DF7206-27A5-408E-AD57-5A3994F1D0B6}" type="presOf" srcId="{CFAEEB30-5D71-4685-982C-1428BA90F264}" destId="{1586E82B-3DF5-4EE3-A5EC-8EA0F1293E71}" srcOrd="0" destOrd="0" presId="urn:microsoft.com/office/officeart/2005/8/layout/hierarchy1"/>
    <dgm:cxn modelId="{86B8E406-7F97-4C9F-87EE-544ED596DBD3}" type="presOf" srcId="{AE82875E-7E7B-447B-9E99-DCA901BC7FE2}" destId="{AAF577A6-3E41-403A-B0A4-9FB8D3E307A6}" srcOrd="0" destOrd="0" presId="urn:microsoft.com/office/officeart/2005/8/layout/hierarchy1"/>
    <dgm:cxn modelId="{DB136109-88CC-40C1-A02E-B9AE2AB9887F}" type="presOf" srcId="{2FEA8680-A9CE-4CF9-A289-722A4380E74C}" destId="{AB13A13E-DB8F-42E1-8DCE-887C75F8DE1B}" srcOrd="0" destOrd="0" presId="urn:microsoft.com/office/officeart/2005/8/layout/hierarchy1"/>
    <dgm:cxn modelId="{B774EF28-77EC-48EE-86DD-7DBED587C7E5}" type="presOf" srcId="{ED956170-A610-4CE6-BC7F-C19C5619CF31}" destId="{5B9ADDD6-B8EF-4E80-95F0-A7919C6617B6}" srcOrd="0" destOrd="0" presId="urn:microsoft.com/office/officeart/2005/8/layout/hierarchy1"/>
    <dgm:cxn modelId="{6498AF5D-0255-4D38-9686-BBE6E37488CA}" type="presOf" srcId="{1FBCE9F2-B172-475E-B037-391F2CA5983B}" destId="{C9B62BEE-AA6F-4D90-8744-4D79EDABE3EE}" srcOrd="0" destOrd="0" presId="urn:microsoft.com/office/officeart/2005/8/layout/hierarchy1"/>
    <dgm:cxn modelId="{E676D162-154B-4480-BB73-19F3C16614D9}" type="presOf" srcId="{A000A152-4598-4124-A348-2BFBB8ED9F3B}" destId="{5CF6377A-4E74-477A-8A65-3B8593F13DDB}" srcOrd="0" destOrd="0" presId="urn:microsoft.com/office/officeart/2005/8/layout/hierarchy1"/>
    <dgm:cxn modelId="{0543C046-4ACB-4500-BA36-F40D0CE15092}" type="presOf" srcId="{E720924E-F784-4D8C-A8CA-F3758DAAB25E}" destId="{C6183D7F-6394-43D4-8CC2-61BBBA4F8077}" srcOrd="0" destOrd="0" presId="urn:microsoft.com/office/officeart/2005/8/layout/hierarchy1"/>
    <dgm:cxn modelId="{D3DCE966-2F1E-4BA6-8B6B-1CA7ADF80A66}" type="presOf" srcId="{4736E8D6-B93F-4672-ABBE-FD8F1CE783FD}" destId="{0EF66C22-5650-4D2F-91EA-AE7B4F542E26}" srcOrd="0" destOrd="0" presId="urn:microsoft.com/office/officeart/2005/8/layout/hierarchy1"/>
    <dgm:cxn modelId="{B8CB7868-C0B3-4730-90F0-FBBFA53B0AB3}" type="presOf" srcId="{FA0F3E7F-9168-45B9-BE29-5189B003BC08}" destId="{30E3C3A7-3514-47EB-B6D5-6B964CF9096B}" srcOrd="0" destOrd="0" presId="urn:microsoft.com/office/officeart/2005/8/layout/hierarchy1"/>
    <dgm:cxn modelId="{2451014C-7D77-4956-A94D-EB43122A49DC}" type="presOf" srcId="{63910437-E332-4746-ABB8-293408856524}" destId="{4CCEE406-4264-438D-BCE3-F364FBA1BFEA}" srcOrd="0" destOrd="0" presId="urn:microsoft.com/office/officeart/2005/8/layout/hierarchy1"/>
    <dgm:cxn modelId="{48E63E7A-A903-4FF1-91CD-F704A571606C}" srcId="{CFAEEB30-5D71-4685-982C-1428BA90F264}" destId="{1FBCE9F2-B172-475E-B037-391F2CA5983B}" srcOrd="0" destOrd="0" parTransId="{1F85F916-0812-420A-B12E-7336BAE8F12D}" sibTransId="{B85B699C-AAAC-4ADD-A4E2-2565EADD6407}"/>
    <dgm:cxn modelId="{15D6DC88-A1A9-409A-BDE2-7FA106D2661C}" srcId="{1FBCE9F2-B172-475E-B037-391F2CA5983B}" destId="{E720924E-F784-4D8C-A8CA-F3758DAAB25E}" srcOrd="3" destOrd="0" parTransId="{4736E8D6-B93F-4672-ABBE-FD8F1CE783FD}" sibTransId="{1A3C5A59-66A7-4C8F-9F35-EA9898090EF9}"/>
    <dgm:cxn modelId="{03B59A91-03A6-4257-ABCA-7E990AE90806}" srcId="{1FBCE9F2-B172-475E-B037-391F2CA5983B}" destId="{AE82875E-7E7B-447B-9E99-DCA901BC7FE2}" srcOrd="1" destOrd="0" parTransId="{ED956170-A610-4CE6-BC7F-C19C5619CF31}" sibTransId="{93C6B69A-C4C8-46DD-9873-3DCD719ACDA1}"/>
    <dgm:cxn modelId="{2335E0CA-08C7-422A-A10C-180E6B3AFE5A}" srcId="{1FBCE9F2-B172-475E-B037-391F2CA5983B}" destId="{2FEA8680-A9CE-4CF9-A289-722A4380E74C}" srcOrd="0" destOrd="0" parTransId="{63910437-E332-4746-ABB8-293408856524}" sibTransId="{FE3C8D99-2988-4066-A9F8-40E6B8450269}"/>
    <dgm:cxn modelId="{9FA2FCF2-42CE-45DA-B068-A89C163BCCA3}" srcId="{1FBCE9F2-B172-475E-B037-391F2CA5983B}" destId="{A000A152-4598-4124-A348-2BFBB8ED9F3B}" srcOrd="2" destOrd="0" parTransId="{FA0F3E7F-9168-45B9-BE29-5189B003BC08}" sibTransId="{017BF1D9-4801-4A3C-A784-66B0A6A4FD9A}"/>
    <dgm:cxn modelId="{160C2707-E77C-45B8-BBC2-BD72AE6EE046}" type="presParOf" srcId="{1586E82B-3DF5-4EE3-A5EC-8EA0F1293E71}" destId="{FE4ED934-953B-46F7-B6B5-9AC0F3F9AA04}" srcOrd="0" destOrd="0" presId="urn:microsoft.com/office/officeart/2005/8/layout/hierarchy1"/>
    <dgm:cxn modelId="{65B98803-DD51-432B-80A7-70521A398852}" type="presParOf" srcId="{FE4ED934-953B-46F7-B6B5-9AC0F3F9AA04}" destId="{0BF9C0CA-452E-4028-A99C-55006D3FDCEA}" srcOrd="0" destOrd="0" presId="urn:microsoft.com/office/officeart/2005/8/layout/hierarchy1"/>
    <dgm:cxn modelId="{E61C3915-73F1-4211-B9E0-0A7276A5413B}" type="presParOf" srcId="{0BF9C0CA-452E-4028-A99C-55006D3FDCEA}" destId="{4533716E-6AF1-4FE1-901A-54C3CF0CC90B}" srcOrd="0" destOrd="0" presId="urn:microsoft.com/office/officeart/2005/8/layout/hierarchy1"/>
    <dgm:cxn modelId="{B6E522F6-0680-4DAF-BDF1-4544A16988D9}" type="presParOf" srcId="{0BF9C0CA-452E-4028-A99C-55006D3FDCEA}" destId="{C9B62BEE-AA6F-4D90-8744-4D79EDABE3EE}" srcOrd="1" destOrd="0" presId="urn:microsoft.com/office/officeart/2005/8/layout/hierarchy1"/>
    <dgm:cxn modelId="{E29C5BCF-9448-4068-9E4C-8D3EEFBC685F}" type="presParOf" srcId="{FE4ED934-953B-46F7-B6B5-9AC0F3F9AA04}" destId="{10955491-5708-4868-A7C5-3AAF0F9C730A}" srcOrd="1" destOrd="0" presId="urn:microsoft.com/office/officeart/2005/8/layout/hierarchy1"/>
    <dgm:cxn modelId="{F261E308-B85B-4D30-AD17-87A7EEA85377}" type="presParOf" srcId="{10955491-5708-4868-A7C5-3AAF0F9C730A}" destId="{4CCEE406-4264-438D-BCE3-F364FBA1BFEA}" srcOrd="0" destOrd="0" presId="urn:microsoft.com/office/officeart/2005/8/layout/hierarchy1"/>
    <dgm:cxn modelId="{98CFB947-5D12-4756-A9E1-820474EE6A0D}" type="presParOf" srcId="{10955491-5708-4868-A7C5-3AAF0F9C730A}" destId="{80A1D4FA-7A3A-4202-B4EE-3A6D843BEDB0}" srcOrd="1" destOrd="0" presId="urn:microsoft.com/office/officeart/2005/8/layout/hierarchy1"/>
    <dgm:cxn modelId="{75D02C5C-3B91-459C-84F6-35627A64198B}" type="presParOf" srcId="{80A1D4FA-7A3A-4202-B4EE-3A6D843BEDB0}" destId="{70CBFDFA-B9CF-43B8-B7DA-E8528FBBDAED}" srcOrd="0" destOrd="0" presId="urn:microsoft.com/office/officeart/2005/8/layout/hierarchy1"/>
    <dgm:cxn modelId="{04DC1A5D-DBF9-435A-B1AA-F1248EDCE267}" type="presParOf" srcId="{70CBFDFA-B9CF-43B8-B7DA-E8528FBBDAED}" destId="{260BC26B-3B5F-41AE-89A9-15856F1CE74B}" srcOrd="0" destOrd="0" presId="urn:microsoft.com/office/officeart/2005/8/layout/hierarchy1"/>
    <dgm:cxn modelId="{73A955A0-C908-49BB-8F82-0C5E68031C8C}" type="presParOf" srcId="{70CBFDFA-B9CF-43B8-B7DA-E8528FBBDAED}" destId="{AB13A13E-DB8F-42E1-8DCE-887C75F8DE1B}" srcOrd="1" destOrd="0" presId="urn:microsoft.com/office/officeart/2005/8/layout/hierarchy1"/>
    <dgm:cxn modelId="{763821E5-D9BC-4690-AC2E-11133ABA66F3}" type="presParOf" srcId="{80A1D4FA-7A3A-4202-B4EE-3A6D843BEDB0}" destId="{E559DCD5-DFEB-4D49-A2D5-C9202F7D9161}" srcOrd="1" destOrd="0" presId="urn:microsoft.com/office/officeart/2005/8/layout/hierarchy1"/>
    <dgm:cxn modelId="{A87A954C-C820-4F9A-9B08-09DDF62F6A32}" type="presParOf" srcId="{10955491-5708-4868-A7C5-3AAF0F9C730A}" destId="{5B9ADDD6-B8EF-4E80-95F0-A7919C6617B6}" srcOrd="2" destOrd="0" presId="urn:microsoft.com/office/officeart/2005/8/layout/hierarchy1"/>
    <dgm:cxn modelId="{0E1B7757-2539-4AFC-969D-F11794CB10D5}" type="presParOf" srcId="{10955491-5708-4868-A7C5-3AAF0F9C730A}" destId="{CA7BEB35-5503-4E88-94C5-CA876187AED4}" srcOrd="3" destOrd="0" presId="urn:microsoft.com/office/officeart/2005/8/layout/hierarchy1"/>
    <dgm:cxn modelId="{E3E112C2-8FA8-4C7B-842F-D3CEB0B4EF7A}" type="presParOf" srcId="{CA7BEB35-5503-4E88-94C5-CA876187AED4}" destId="{15285678-76E4-46E1-9C95-07F38EF256D8}" srcOrd="0" destOrd="0" presId="urn:microsoft.com/office/officeart/2005/8/layout/hierarchy1"/>
    <dgm:cxn modelId="{42CA45BA-AEAA-42D4-B11C-F706D9A82406}" type="presParOf" srcId="{15285678-76E4-46E1-9C95-07F38EF256D8}" destId="{B5B3409A-29EC-463E-9A45-9A275018A961}" srcOrd="0" destOrd="0" presId="urn:microsoft.com/office/officeart/2005/8/layout/hierarchy1"/>
    <dgm:cxn modelId="{92DDDC44-7E10-4304-80AF-05CF06925077}" type="presParOf" srcId="{15285678-76E4-46E1-9C95-07F38EF256D8}" destId="{AAF577A6-3E41-403A-B0A4-9FB8D3E307A6}" srcOrd="1" destOrd="0" presId="urn:microsoft.com/office/officeart/2005/8/layout/hierarchy1"/>
    <dgm:cxn modelId="{042399BE-A145-403E-A506-6EDA2B588C29}" type="presParOf" srcId="{CA7BEB35-5503-4E88-94C5-CA876187AED4}" destId="{518A7A3A-8FFD-4D40-885D-B35B836112A5}" srcOrd="1" destOrd="0" presId="urn:microsoft.com/office/officeart/2005/8/layout/hierarchy1"/>
    <dgm:cxn modelId="{02270661-21AA-47A6-9DEA-F3668E886D1B}" type="presParOf" srcId="{10955491-5708-4868-A7C5-3AAF0F9C730A}" destId="{30E3C3A7-3514-47EB-B6D5-6B964CF9096B}" srcOrd="4" destOrd="0" presId="urn:microsoft.com/office/officeart/2005/8/layout/hierarchy1"/>
    <dgm:cxn modelId="{FD8EA41A-C7EA-4A3B-875A-96F3FB1DD2EB}" type="presParOf" srcId="{10955491-5708-4868-A7C5-3AAF0F9C730A}" destId="{E361E949-B078-4A12-9D25-91C24E1CE181}" srcOrd="5" destOrd="0" presId="urn:microsoft.com/office/officeart/2005/8/layout/hierarchy1"/>
    <dgm:cxn modelId="{116E1A2C-3C69-469F-AAAA-0BAC0827961B}" type="presParOf" srcId="{E361E949-B078-4A12-9D25-91C24E1CE181}" destId="{F9E5C0FA-ECBE-4CB5-B9B6-FA097EDBBDDC}" srcOrd="0" destOrd="0" presId="urn:microsoft.com/office/officeart/2005/8/layout/hierarchy1"/>
    <dgm:cxn modelId="{CC4928E3-2243-414F-8280-FE0F5EE8E4AC}" type="presParOf" srcId="{F9E5C0FA-ECBE-4CB5-B9B6-FA097EDBBDDC}" destId="{CD0AA091-3181-4752-9816-74AB74D3E6AB}" srcOrd="0" destOrd="0" presId="urn:microsoft.com/office/officeart/2005/8/layout/hierarchy1"/>
    <dgm:cxn modelId="{3F7B55D8-7BC2-4DF1-9686-7F3D6466D1A3}" type="presParOf" srcId="{F9E5C0FA-ECBE-4CB5-B9B6-FA097EDBBDDC}" destId="{5CF6377A-4E74-477A-8A65-3B8593F13DDB}" srcOrd="1" destOrd="0" presId="urn:microsoft.com/office/officeart/2005/8/layout/hierarchy1"/>
    <dgm:cxn modelId="{9A0DB13D-E12B-4F19-86ED-557AB5C7D89F}" type="presParOf" srcId="{E361E949-B078-4A12-9D25-91C24E1CE181}" destId="{222F4088-FBE3-4706-ABAC-47C23EF1FAD6}" srcOrd="1" destOrd="0" presId="urn:microsoft.com/office/officeart/2005/8/layout/hierarchy1"/>
    <dgm:cxn modelId="{E2B3C90E-5E81-441B-B8D1-6E338B74A458}" type="presParOf" srcId="{10955491-5708-4868-A7C5-3AAF0F9C730A}" destId="{0EF66C22-5650-4D2F-91EA-AE7B4F542E26}" srcOrd="6" destOrd="0" presId="urn:microsoft.com/office/officeart/2005/8/layout/hierarchy1"/>
    <dgm:cxn modelId="{834E3754-D0AB-4F31-BE93-76E0EFE34B8A}" type="presParOf" srcId="{10955491-5708-4868-A7C5-3AAF0F9C730A}" destId="{B68C56BC-E021-44EF-ABC2-55E475D0AE34}" srcOrd="7" destOrd="0" presId="urn:microsoft.com/office/officeart/2005/8/layout/hierarchy1"/>
    <dgm:cxn modelId="{EEA61FBA-7261-4E47-8D89-35DFD5776FB5}" type="presParOf" srcId="{B68C56BC-E021-44EF-ABC2-55E475D0AE34}" destId="{2C97875C-430C-4196-A4F0-A90D91D7ECDF}" srcOrd="0" destOrd="0" presId="urn:microsoft.com/office/officeart/2005/8/layout/hierarchy1"/>
    <dgm:cxn modelId="{7E83A799-ED66-4713-8993-D765549B12B7}" type="presParOf" srcId="{2C97875C-430C-4196-A4F0-A90D91D7ECDF}" destId="{EB2080C0-632A-4384-8D26-56EAE0B96A85}" srcOrd="0" destOrd="0" presId="urn:microsoft.com/office/officeart/2005/8/layout/hierarchy1"/>
    <dgm:cxn modelId="{9894E3CB-8EDA-473D-B340-C3D7CBE8F874}" type="presParOf" srcId="{2C97875C-430C-4196-A4F0-A90D91D7ECDF}" destId="{C6183D7F-6394-43D4-8CC2-61BBBA4F8077}" srcOrd="1" destOrd="0" presId="urn:microsoft.com/office/officeart/2005/8/layout/hierarchy1"/>
    <dgm:cxn modelId="{28881160-AC61-4888-8505-E10D5DDB724B}" type="presParOf" srcId="{B68C56BC-E021-44EF-ABC2-55E475D0AE34}" destId="{A6DB252D-5B9B-4240-8D33-069177CFA466}" srcOrd="1" destOrd="0" presId="urn:microsoft.com/office/officeart/2005/8/layout/hierarchy1"/>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37.xml><?xml version="1.0" encoding="utf-8"?>
<dgm:dataModel xmlns:dgm="http://schemas.openxmlformats.org/drawingml/2006/diagram" xmlns:a="http://schemas.openxmlformats.org/drawingml/2006/main">
  <dgm:ptLst>
    <dgm:pt modelId="{97F5A1F9-F99A-4A35-A493-0F762D2791AB}" type="doc">
      <dgm:prSet loTypeId="urn:microsoft.com/office/officeart/2005/8/layout/chevron2" loCatId="list" qsTypeId="urn:microsoft.com/office/officeart/2005/8/quickstyle/3d4" qsCatId="3D" csTypeId="urn:microsoft.com/office/officeart/2005/8/colors/colorful4" csCatId="colorful" phldr="1"/>
      <dgm:spPr/>
      <dgm:t>
        <a:bodyPr/>
        <a:lstStyle/>
        <a:p>
          <a:endParaRPr lang="zh-CN" altLang="en-US"/>
        </a:p>
      </dgm:t>
    </dgm:pt>
    <dgm:pt modelId="{6B8E4896-1560-407E-B911-994D734322C1}">
      <dgm:prSet phldrT="[文本]"/>
      <dgm:spPr/>
      <dgm:t>
        <a:bodyPr/>
        <a:lstStyle/>
        <a:p>
          <a:r>
            <a:rPr lang="en-US" altLang="zh-CN" dirty="0"/>
            <a:t>13%</a:t>
          </a:r>
          <a:endParaRPr lang="zh-CN" altLang="en-US" dirty="0"/>
        </a:p>
      </dgm:t>
    </dgm:pt>
    <dgm:pt modelId="{DF405B34-560D-4667-948D-9222E59CFFFD}" type="parTrans" cxnId="{2C1E3119-ABD7-4691-86D5-B082D9BF87FC}">
      <dgm:prSet/>
      <dgm:spPr/>
      <dgm:t>
        <a:bodyPr/>
        <a:lstStyle/>
        <a:p>
          <a:endParaRPr lang="zh-CN" altLang="en-US"/>
        </a:p>
      </dgm:t>
    </dgm:pt>
    <dgm:pt modelId="{C8FDD680-0C3F-448A-A795-0B8BDD9E69B2}" type="sibTrans" cxnId="{2C1E3119-ABD7-4691-86D5-B082D9BF87FC}">
      <dgm:prSet/>
      <dgm:spPr/>
      <dgm:t>
        <a:bodyPr/>
        <a:lstStyle/>
        <a:p>
          <a:endParaRPr lang="zh-CN" altLang="en-US"/>
        </a:p>
      </dgm:t>
    </dgm:pt>
    <dgm:pt modelId="{DAA352E4-38E4-4F75-BBE2-B43A2E54A398}">
      <dgm:prSet phldrT="[文本]" custT="1"/>
      <dgm:spPr/>
      <dgm:t>
        <a:bodyPr/>
        <a:lstStyle/>
        <a:p>
          <a:r>
            <a:rPr lang="zh-CN" altLang="en-US" sz="2000" b="1" dirty="0">
              <a:solidFill>
                <a:srgbClr val="C00000"/>
              </a:solidFill>
              <a:effectLst/>
            </a:rPr>
            <a:t>一般纳税人</a:t>
          </a:r>
          <a:r>
            <a:rPr lang="zh-CN" altLang="en-US" sz="2000" b="1" dirty="0">
              <a:effectLst/>
            </a:rPr>
            <a:t>销售</a:t>
          </a:r>
          <a:r>
            <a:rPr lang="zh-CN" altLang="en-US" sz="2000" b="1" dirty="0">
              <a:solidFill>
                <a:srgbClr val="7030A0"/>
              </a:solidFill>
              <a:effectLst/>
            </a:rPr>
            <a:t>货物</a:t>
          </a:r>
          <a:r>
            <a:rPr lang="zh-CN" altLang="en-US" sz="2000" b="1" dirty="0">
              <a:effectLst/>
            </a:rPr>
            <a:t>、进口</a:t>
          </a:r>
          <a:r>
            <a:rPr lang="zh-CN" altLang="en-US" sz="2000" b="1" dirty="0">
              <a:solidFill>
                <a:srgbClr val="7030A0"/>
              </a:solidFill>
              <a:effectLst/>
            </a:rPr>
            <a:t>货物</a:t>
          </a:r>
          <a:r>
            <a:rPr lang="zh-CN" altLang="en-US" sz="2000" b="1" dirty="0">
              <a:effectLst/>
            </a:rPr>
            <a:t>、提供加工修理修配</a:t>
          </a:r>
          <a:r>
            <a:rPr lang="zh-CN" altLang="en-US" sz="2000" b="1" dirty="0">
              <a:solidFill>
                <a:srgbClr val="7030A0"/>
              </a:solidFill>
              <a:effectLst/>
            </a:rPr>
            <a:t>劳务</a:t>
          </a:r>
          <a:r>
            <a:rPr lang="zh-CN" altLang="en-US" sz="2000" b="1" dirty="0">
              <a:effectLst/>
            </a:rPr>
            <a:t>、提供</a:t>
          </a:r>
          <a:r>
            <a:rPr lang="zh-CN" altLang="en-US" sz="2000" b="1" dirty="0">
              <a:solidFill>
                <a:srgbClr val="7030A0"/>
              </a:solidFill>
              <a:effectLst/>
            </a:rPr>
            <a:t>有形动产租赁</a:t>
          </a:r>
          <a:r>
            <a:rPr lang="zh-CN" altLang="en-US" sz="2000" b="1" dirty="0">
              <a:effectLst/>
            </a:rPr>
            <a:t>服务，除适用低税率和零税率之外</a:t>
          </a:r>
        </a:p>
      </dgm:t>
    </dgm:pt>
    <dgm:pt modelId="{3D276CE4-D540-41A1-A4B4-8A867A4F2421}" type="parTrans" cxnId="{80E6CE3B-6B42-4518-9F21-0A2880CCED8D}">
      <dgm:prSet/>
      <dgm:spPr/>
      <dgm:t>
        <a:bodyPr/>
        <a:lstStyle/>
        <a:p>
          <a:endParaRPr lang="zh-CN" altLang="en-US"/>
        </a:p>
      </dgm:t>
    </dgm:pt>
    <dgm:pt modelId="{4CC1133B-1DFD-436F-BB84-6FDC87F2CB43}" type="sibTrans" cxnId="{80E6CE3B-6B42-4518-9F21-0A2880CCED8D}">
      <dgm:prSet/>
      <dgm:spPr/>
      <dgm:t>
        <a:bodyPr/>
        <a:lstStyle/>
        <a:p>
          <a:endParaRPr lang="zh-CN" altLang="en-US"/>
        </a:p>
      </dgm:t>
    </dgm:pt>
    <dgm:pt modelId="{60027223-1C51-437B-AA8A-5BC81B76D7F1}">
      <dgm:prSet phldrT="[文本]"/>
      <dgm:spPr/>
      <dgm:t>
        <a:bodyPr/>
        <a:lstStyle/>
        <a:p>
          <a:r>
            <a:rPr lang="en-US" altLang="zh-CN" dirty="0"/>
            <a:t>9%</a:t>
          </a:r>
          <a:endParaRPr lang="zh-CN" altLang="en-US" dirty="0"/>
        </a:p>
      </dgm:t>
    </dgm:pt>
    <dgm:pt modelId="{599323F5-6F0B-46E4-82B7-1E3D1D632CAE}" type="parTrans" cxnId="{D932DABD-BC67-4386-99A0-F656ACCF0A0E}">
      <dgm:prSet/>
      <dgm:spPr/>
      <dgm:t>
        <a:bodyPr/>
        <a:lstStyle/>
        <a:p>
          <a:endParaRPr lang="zh-CN" altLang="en-US"/>
        </a:p>
      </dgm:t>
    </dgm:pt>
    <dgm:pt modelId="{273494AF-7DDA-4FCA-A8F5-F1D4228B5339}" type="sibTrans" cxnId="{D932DABD-BC67-4386-99A0-F656ACCF0A0E}">
      <dgm:prSet/>
      <dgm:spPr/>
      <dgm:t>
        <a:bodyPr/>
        <a:lstStyle/>
        <a:p>
          <a:endParaRPr lang="zh-CN" altLang="en-US"/>
        </a:p>
      </dgm:t>
    </dgm:pt>
    <dgm:pt modelId="{41018240-7777-461B-A4B2-1F96F3B74472}">
      <dgm:prSet phldrT="[文本]" custT="1"/>
      <dgm:spPr/>
      <dgm:t>
        <a:bodyPr/>
        <a:lstStyle/>
        <a:p>
          <a:r>
            <a:rPr lang="zh-CN" altLang="en-US" sz="2000" b="1" dirty="0">
              <a:solidFill>
                <a:srgbClr val="C00000"/>
              </a:solidFill>
              <a:effectLst/>
            </a:rPr>
            <a:t>一般纳税人</a:t>
          </a:r>
          <a:r>
            <a:rPr lang="zh-CN" altLang="en-US" sz="2000" b="1" dirty="0">
              <a:effectLst/>
            </a:rPr>
            <a:t>提供</a:t>
          </a:r>
          <a:r>
            <a:rPr lang="zh-CN" altLang="en-US" sz="2000" b="1" dirty="0">
              <a:solidFill>
                <a:srgbClr val="7030A0"/>
              </a:solidFill>
              <a:effectLst/>
            </a:rPr>
            <a:t>交通运输</a:t>
          </a:r>
          <a:r>
            <a:rPr lang="zh-CN" altLang="en-US" sz="2000" b="1" dirty="0">
              <a:effectLst/>
            </a:rPr>
            <a:t>服务、</a:t>
          </a:r>
          <a:r>
            <a:rPr lang="zh-CN" altLang="en-US" sz="2000" b="1" dirty="0">
              <a:solidFill>
                <a:srgbClr val="7030A0"/>
              </a:solidFill>
              <a:effectLst/>
            </a:rPr>
            <a:t>邮政</a:t>
          </a:r>
          <a:r>
            <a:rPr lang="zh-CN" altLang="en-US" sz="2000" b="1" dirty="0">
              <a:effectLst/>
            </a:rPr>
            <a:t>服务、</a:t>
          </a:r>
          <a:r>
            <a:rPr lang="zh-CN" altLang="en-US" sz="2000" b="1" dirty="0">
              <a:solidFill>
                <a:srgbClr val="7030A0"/>
              </a:solidFill>
              <a:effectLst/>
            </a:rPr>
            <a:t>基础电信</a:t>
          </a:r>
          <a:r>
            <a:rPr lang="zh-CN" altLang="en-US" sz="2000" b="1" dirty="0">
              <a:effectLst/>
            </a:rPr>
            <a:t>服务、</a:t>
          </a:r>
          <a:r>
            <a:rPr lang="zh-CN" altLang="en-US" sz="2000" b="1" dirty="0">
              <a:solidFill>
                <a:srgbClr val="7030A0"/>
              </a:solidFill>
              <a:effectLst/>
            </a:rPr>
            <a:t>建筑</a:t>
          </a:r>
          <a:r>
            <a:rPr lang="zh-CN" altLang="en-US" sz="2000" b="1" dirty="0">
              <a:effectLst/>
            </a:rPr>
            <a:t>服务、</a:t>
          </a:r>
          <a:r>
            <a:rPr lang="zh-CN" altLang="en-US" sz="2000" b="1" dirty="0">
              <a:solidFill>
                <a:srgbClr val="7030A0"/>
              </a:solidFill>
              <a:effectLst/>
            </a:rPr>
            <a:t>不动产租赁</a:t>
          </a:r>
          <a:r>
            <a:rPr lang="zh-CN" altLang="en-US" sz="2000" b="1" dirty="0">
              <a:effectLst/>
            </a:rPr>
            <a:t>服务，销售</a:t>
          </a:r>
          <a:r>
            <a:rPr lang="zh-CN" altLang="en-US" sz="2000" b="1" dirty="0">
              <a:solidFill>
                <a:srgbClr val="7030A0"/>
              </a:solidFill>
              <a:effectLst/>
            </a:rPr>
            <a:t>不动产</a:t>
          </a:r>
          <a:r>
            <a:rPr lang="zh-CN" altLang="en-US" sz="2000" b="1" dirty="0">
              <a:effectLst/>
            </a:rPr>
            <a:t>，转让</a:t>
          </a:r>
          <a:r>
            <a:rPr lang="zh-CN" altLang="en-US" sz="2000" b="1" dirty="0">
              <a:solidFill>
                <a:srgbClr val="7030A0"/>
              </a:solidFill>
              <a:effectLst/>
            </a:rPr>
            <a:t>土地使用权</a:t>
          </a:r>
          <a:r>
            <a:rPr lang="zh-CN" altLang="en-US" sz="2000" b="1" dirty="0">
              <a:effectLst/>
            </a:rPr>
            <a:t>，以及</a:t>
          </a:r>
          <a:r>
            <a:rPr lang="zh-CN" altLang="en-US" sz="2000" b="1" dirty="0">
              <a:solidFill>
                <a:srgbClr val="FFBF53"/>
              </a:solidFill>
              <a:effectLst/>
            </a:rPr>
            <a:t>销售或者进口下列货物</a:t>
          </a:r>
        </a:p>
      </dgm:t>
    </dgm:pt>
    <dgm:pt modelId="{DCF03533-2C71-4A31-A82E-49012866CEAD}" type="parTrans" cxnId="{3B8B7402-9AC4-412F-A72A-74FC949DAE98}">
      <dgm:prSet/>
      <dgm:spPr/>
      <dgm:t>
        <a:bodyPr/>
        <a:lstStyle/>
        <a:p>
          <a:endParaRPr lang="zh-CN" altLang="en-US"/>
        </a:p>
      </dgm:t>
    </dgm:pt>
    <dgm:pt modelId="{30326BBA-C537-48F0-8163-814214837244}" type="sibTrans" cxnId="{3B8B7402-9AC4-412F-A72A-74FC949DAE98}">
      <dgm:prSet/>
      <dgm:spPr/>
      <dgm:t>
        <a:bodyPr/>
        <a:lstStyle/>
        <a:p>
          <a:endParaRPr lang="zh-CN" altLang="en-US"/>
        </a:p>
      </dgm:t>
    </dgm:pt>
    <dgm:pt modelId="{BB16A12D-8225-4BFF-BEC3-5B130497127F}">
      <dgm:prSet phldrT="[文本]"/>
      <dgm:spPr/>
      <dgm:t>
        <a:bodyPr/>
        <a:lstStyle/>
        <a:p>
          <a:r>
            <a:rPr lang="en-US" altLang="zh-CN" dirty="0"/>
            <a:t>6%</a:t>
          </a:r>
          <a:endParaRPr lang="zh-CN" altLang="en-US" dirty="0"/>
        </a:p>
      </dgm:t>
    </dgm:pt>
    <dgm:pt modelId="{3BE06378-5D3D-432E-9DC2-99A8CB6684BA}" type="parTrans" cxnId="{C767EA5E-3618-45BB-83BA-8D2385DFCB5F}">
      <dgm:prSet/>
      <dgm:spPr/>
      <dgm:t>
        <a:bodyPr/>
        <a:lstStyle/>
        <a:p>
          <a:endParaRPr lang="zh-CN" altLang="en-US"/>
        </a:p>
      </dgm:t>
    </dgm:pt>
    <dgm:pt modelId="{E3291A93-1E02-41F2-A1C9-6ED952D6E2C9}" type="sibTrans" cxnId="{C767EA5E-3618-45BB-83BA-8D2385DFCB5F}">
      <dgm:prSet/>
      <dgm:spPr/>
      <dgm:t>
        <a:bodyPr/>
        <a:lstStyle/>
        <a:p>
          <a:endParaRPr lang="zh-CN" altLang="en-US"/>
        </a:p>
      </dgm:t>
    </dgm:pt>
    <dgm:pt modelId="{088AACD6-5E72-451D-9318-D6FB46B3ED9E}">
      <dgm:prSet phldrT="[文本]" custT="1"/>
      <dgm:spPr/>
      <dgm:t>
        <a:bodyPr/>
        <a:lstStyle/>
        <a:p>
          <a:r>
            <a:rPr lang="zh-CN" altLang="en-US" sz="2000" b="1" dirty="0">
              <a:solidFill>
                <a:srgbClr val="C00000"/>
              </a:solidFill>
              <a:effectLst/>
            </a:rPr>
            <a:t>一般纳税人</a:t>
          </a:r>
          <a:r>
            <a:rPr lang="zh-CN" sz="2000" b="1" dirty="0">
              <a:effectLst/>
            </a:rPr>
            <a:t>提供</a:t>
          </a:r>
          <a:r>
            <a:rPr lang="zh-CN" sz="2000" b="1" dirty="0">
              <a:solidFill>
                <a:srgbClr val="7030A0"/>
              </a:solidFill>
              <a:effectLst/>
            </a:rPr>
            <a:t>现代</a:t>
          </a:r>
          <a:r>
            <a:rPr lang="zh-CN" sz="2000" b="1" dirty="0">
              <a:effectLst/>
            </a:rPr>
            <a:t>服务（租赁服务除外）、</a:t>
          </a:r>
          <a:r>
            <a:rPr lang="zh-CN" sz="2000" b="1" dirty="0">
              <a:solidFill>
                <a:srgbClr val="7030A0"/>
              </a:solidFill>
              <a:effectLst/>
            </a:rPr>
            <a:t>金融</a:t>
          </a:r>
          <a:r>
            <a:rPr lang="zh-CN" sz="2000" b="1" dirty="0">
              <a:effectLst/>
            </a:rPr>
            <a:t>服务、</a:t>
          </a:r>
          <a:r>
            <a:rPr lang="zh-CN" sz="2000" b="1" dirty="0">
              <a:solidFill>
                <a:srgbClr val="7030A0"/>
              </a:solidFill>
              <a:effectLst/>
            </a:rPr>
            <a:t>生活</a:t>
          </a:r>
          <a:r>
            <a:rPr lang="zh-CN" sz="2000" b="1" dirty="0">
              <a:effectLst/>
            </a:rPr>
            <a:t>服务、</a:t>
          </a:r>
          <a:r>
            <a:rPr lang="zh-CN" sz="2000" b="1" dirty="0">
              <a:solidFill>
                <a:srgbClr val="7030A0"/>
              </a:solidFill>
              <a:effectLst/>
            </a:rPr>
            <a:t>增值电信</a:t>
          </a:r>
          <a:r>
            <a:rPr lang="zh-CN" sz="2000" b="1" dirty="0">
              <a:effectLst/>
            </a:rPr>
            <a:t>服务，销售</a:t>
          </a:r>
          <a:r>
            <a:rPr lang="zh-CN" sz="2000" b="1" dirty="0">
              <a:solidFill>
                <a:srgbClr val="7030A0"/>
              </a:solidFill>
              <a:effectLst/>
            </a:rPr>
            <a:t>无形资产</a:t>
          </a:r>
          <a:r>
            <a:rPr lang="zh-CN" sz="2000" b="1" dirty="0">
              <a:effectLst/>
            </a:rPr>
            <a:t>（转让土地使用权除外</a:t>
          </a:r>
          <a:r>
            <a:rPr lang="en-US" altLang="zh-CN" sz="2000" b="1" dirty="0">
              <a:effectLst/>
            </a:rPr>
            <a:t>)</a:t>
          </a:r>
          <a:endParaRPr lang="zh-CN" altLang="en-US" sz="2000" b="1" dirty="0">
            <a:effectLst/>
          </a:endParaRPr>
        </a:p>
      </dgm:t>
    </dgm:pt>
    <dgm:pt modelId="{B5BE2DBB-B4FC-4AE7-BB8E-4CE51945DB12}" type="parTrans" cxnId="{3F8B6086-7E67-4743-9E44-E120DC00EA73}">
      <dgm:prSet/>
      <dgm:spPr/>
      <dgm:t>
        <a:bodyPr/>
        <a:lstStyle/>
        <a:p>
          <a:endParaRPr lang="zh-CN" altLang="en-US"/>
        </a:p>
      </dgm:t>
    </dgm:pt>
    <dgm:pt modelId="{A5EFF065-74E7-47B9-B148-06661490FE8A}" type="sibTrans" cxnId="{3F8B6086-7E67-4743-9E44-E120DC00EA73}">
      <dgm:prSet/>
      <dgm:spPr/>
      <dgm:t>
        <a:bodyPr/>
        <a:lstStyle/>
        <a:p>
          <a:endParaRPr lang="zh-CN" altLang="en-US"/>
        </a:p>
      </dgm:t>
    </dgm:pt>
    <dgm:pt modelId="{13B14358-B86F-4AC6-832B-F11DC42EAE96}" type="pres">
      <dgm:prSet presAssocID="{97F5A1F9-F99A-4A35-A493-0F762D2791AB}" presName="linearFlow" presStyleCnt="0">
        <dgm:presLayoutVars>
          <dgm:dir/>
          <dgm:animLvl val="lvl"/>
          <dgm:resizeHandles val="exact"/>
        </dgm:presLayoutVars>
      </dgm:prSet>
      <dgm:spPr/>
    </dgm:pt>
    <dgm:pt modelId="{C9DFA703-1FF8-4420-88E3-975BCCBF53B9}" type="pres">
      <dgm:prSet presAssocID="{6B8E4896-1560-407E-B911-994D734322C1}" presName="composite" presStyleCnt="0"/>
      <dgm:spPr/>
    </dgm:pt>
    <dgm:pt modelId="{73D0F5B8-7AA4-4F84-9D66-846850B24864}" type="pres">
      <dgm:prSet presAssocID="{6B8E4896-1560-407E-B911-994D734322C1}" presName="parentText" presStyleLbl="alignNode1" presStyleIdx="0" presStyleCnt="3">
        <dgm:presLayoutVars>
          <dgm:chMax val="1"/>
          <dgm:bulletEnabled val="1"/>
        </dgm:presLayoutVars>
      </dgm:prSet>
      <dgm:spPr/>
    </dgm:pt>
    <dgm:pt modelId="{D012238F-545D-434F-A1E7-FBC42BEFEFAE}" type="pres">
      <dgm:prSet presAssocID="{6B8E4896-1560-407E-B911-994D734322C1}" presName="descendantText" presStyleLbl="alignAcc1" presStyleIdx="0" presStyleCnt="3" custScaleY="122785">
        <dgm:presLayoutVars>
          <dgm:bulletEnabled val="1"/>
        </dgm:presLayoutVars>
      </dgm:prSet>
      <dgm:spPr/>
    </dgm:pt>
    <dgm:pt modelId="{940A9BE2-D6AE-435D-9D93-480E44049630}" type="pres">
      <dgm:prSet presAssocID="{C8FDD680-0C3F-448A-A795-0B8BDD9E69B2}" presName="sp" presStyleCnt="0"/>
      <dgm:spPr/>
    </dgm:pt>
    <dgm:pt modelId="{40826858-EFE0-458C-8FAB-E707CCF5653A}" type="pres">
      <dgm:prSet presAssocID="{60027223-1C51-437B-AA8A-5BC81B76D7F1}" presName="composite" presStyleCnt="0"/>
      <dgm:spPr/>
    </dgm:pt>
    <dgm:pt modelId="{AA6DE4EE-762C-4BD6-95DF-0FBD4676D6B1}" type="pres">
      <dgm:prSet presAssocID="{60027223-1C51-437B-AA8A-5BC81B76D7F1}" presName="parentText" presStyleLbl="alignNode1" presStyleIdx="1" presStyleCnt="3">
        <dgm:presLayoutVars>
          <dgm:chMax val="1"/>
          <dgm:bulletEnabled val="1"/>
        </dgm:presLayoutVars>
      </dgm:prSet>
      <dgm:spPr/>
    </dgm:pt>
    <dgm:pt modelId="{790A8247-FB44-4BB8-BD1D-252224EDFD0D}" type="pres">
      <dgm:prSet presAssocID="{60027223-1C51-437B-AA8A-5BC81B76D7F1}" presName="descendantText" presStyleLbl="alignAcc1" presStyleIdx="1" presStyleCnt="3" custScaleY="137649">
        <dgm:presLayoutVars>
          <dgm:bulletEnabled val="1"/>
        </dgm:presLayoutVars>
      </dgm:prSet>
      <dgm:spPr/>
    </dgm:pt>
    <dgm:pt modelId="{D438E927-7298-49EF-B416-4EE4BCA6FFDB}" type="pres">
      <dgm:prSet presAssocID="{273494AF-7DDA-4FCA-A8F5-F1D4228B5339}" presName="sp" presStyleCnt="0"/>
      <dgm:spPr/>
    </dgm:pt>
    <dgm:pt modelId="{2FDC316F-8DE6-4A7E-8246-4868AED075AE}" type="pres">
      <dgm:prSet presAssocID="{BB16A12D-8225-4BFF-BEC3-5B130497127F}" presName="composite" presStyleCnt="0"/>
      <dgm:spPr/>
    </dgm:pt>
    <dgm:pt modelId="{98F38DAA-401B-4F48-BF4F-60E624A3788E}" type="pres">
      <dgm:prSet presAssocID="{BB16A12D-8225-4BFF-BEC3-5B130497127F}" presName="parentText" presStyleLbl="alignNode1" presStyleIdx="2" presStyleCnt="3">
        <dgm:presLayoutVars>
          <dgm:chMax val="1"/>
          <dgm:bulletEnabled val="1"/>
        </dgm:presLayoutVars>
      </dgm:prSet>
      <dgm:spPr/>
    </dgm:pt>
    <dgm:pt modelId="{9389FD74-D8DF-4FF7-941A-3A3E79F0CC2A}" type="pres">
      <dgm:prSet presAssocID="{BB16A12D-8225-4BFF-BEC3-5B130497127F}" presName="descendantText" presStyleLbl="alignAcc1" presStyleIdx="2" presStyleCnt="3" custScaleY="143193">
        <dgm:presLayoutVars>
          <dgm:bulletEnabled val="1"/>
        </dgm:presLayoutVars>
      </dgm:prSet>
      <dgm:spPr/>
    </dgm:pt>
  </dgm:ptLst>
  <dgm:cxnLst>
    <dgm:cxn modelId="{3B8B7402-9AC4-412F-A72A-74FC949DAE98}" srcId="{60027223-1C51-437B-AA8A-5BC81B76D7F1}" destId="{41018240-7777-461B-A4B2-1F96F3B74472}" srcOrd="0" destOrd="0" parTransId="{DCF03533-2C71-4A31-A82E-49012866CEAD}" sibTransId="{30326BBA-C537-48F0-8163-814214837244}"/>
    <dgm:cxn modelId="{D5C8F40F-CD1A-4E5F-8029-90E64298F289}" type="presOf" srcId="{60027223-1C51-437B-AA8A-5BC81B76D7F1}" destId="{AA6DE4EE-762C-4BD6-95DF-0FBD4676D6B1}" srcOrd="0" destOrd="0" presId="urn:microsoft.com/office/officeart/2005/8/layout/chevron2"/>
    <dgm:cxn modelId="{2C1E3119-ABD7-4691-86D5-B082D9BF87FC}" srcId="{97F5A1F9-F99A-4A35-A493-0F762D2791AB}" destId="{6B8E4896-1560-407E-B911-994D734322C1}" srcOrd="0" destOrd="0" parTransId="{DF405B34-560D-4667-948D-9222E59CFFFD}" sibTransId="{C8FDD680-0C3F-448A-A795-0B8BDD9E69B2}"/>
    <dgm:cxn modelId="{80E6CE3B-6B42-4518-9F21-0A2880CCED8D}" srcId="{6B8E4896-1560-407E-B911-994D734322C1}" destId="{DAA352E4-38E4-4F75-BBE2-B43A2E54A398}" srcOrd="0" destOrd="0" parTransId="{3D276CE4-D540-41A1-A4B4-8A867A4F2421}" sibTransId="{4CC1133B-1DFD-436F-BB84-6FDC87F2CB43}"/>
    <dgm:cxn modelId="{0BE00A5D-E213-4D82-AAC3-8562362DFF7E}" type="presOf" srcId="{BB16A12D-8225-4BFF-BEC3-5B130497127F}" destId="{98F38DAA-401B-4F48-BF4F-60E624A3788E}" srcOrd="0" destOrd="0" presId="urn:microsoft.com/office/officeart/2005/8/layout/chevron2"/>
    <dgm:cxn modelId="{C767EA5E-3618-45BB-83BA-8D2385DFCB5F}" srcId="{97F5A1F9-F99A-4A35-A493-0F762D2791AB}" destId="{BB16A12D-8225-4BFF-BEC3-5B130497127F}" srcOrd="2" destOrd="0" parTransId="{3BE06378-5D3D-432E-9DC2-99A8CB6684BA}" sibTransId="{E3291A93-1E02-41F2-A1C9-6ED952D6E2C9}"/>
    <dgm:cxn modelId="{52C23E4B-0E63-4B20-B914-F9036AD234B5}" type="presOf" srcId="{6B8E4896-1560-407E-B911-994D734322C1}" destId="{73D0F5B8-7AA4-4F84-9D66-846850B24864}" srcOrd="0" destOrd="0" presId="urn:microsoft.com/office/officeart/2005/8/layout/chevron2"/>
    <dgm:cxn modelId="{3F8B6086-7E67-4743-9E44-E120DC00EA73}" srcId="{BB16A12D-8225-4BFF-BEC3-5B130497127F}" destId="{088AACD6-5E72-451D-9318-D6FB46B3ED9E}" srcOrd="0" destOrd="0" parTransId="{B5BE2DBB-B4FC-4AE7-BB8E-4CE51945DB12}" sibTransId="{A5EFF065-74E7-47B9-B148-06661490FE8A}"/>
    <dgm:cxn modelId="{758FDB93-F3A2-4C63-BD8E-28D9B77C1AB7}" type="presOf" srcId="{97F5A1F9-F99A-4A35-A493-0F762D2791AB}" destId="{13B14358-B86F-4AC6-832B-F11DC42EAE96}" srcOrd="0" destOrd="0" presId="urn:microsoft.com/office/officeart/2005/8/layout/chevron2"/>
    <dgm:cxn modelId="{50DEC397-F896-4725-80A2-7BEE7D763F8E}" type="presOf" srcId="{088AACD6-5E72-451D-9318-D6FB46B3ED9E}" destId="{9389FD74-D8DF-4FF7-941A-3A3E79F0CC2A}" srcOrd="0" destOrd="0" presId="urn:microsoft.com/office/officeart/2005/8/layout/chevron2"/>
    <dgm:cxn modelId="{D932DABD-BC67-4386-99A0-F656ACCF0A0E}" srcId="{97F5A1F9-F99A-4A35-A493-0F762D2791AB}" destId="{60027223-1C51-437B-AA8A-5BC81B76D7F1}" srcOrd="1" destOrd="0" parTransId="{599323F5-6F0B-46E4-82B7-1E3D1D632CAE}" sibTransId="{273494AF-7DDA-4FCA-A8F5-F1D4228B5339}"/>
    <dgm:cxn modelId="{232A15CD-BA43-46FE-8A3F-8F5CDA30FEB5}" type="presOf" srcId="{DAA352E4-38E4-4F75-BBE2-B43A2E54A398}" destId="{D012238F-545D-434F-A1E7-FBC42BEFEFAE}" srcOrd="0" destOrd="0" presId="urn:microsoft.com/office/officeart/2005/8/layout/chevron2"/>
    <dgm:cxn modelId="{3EBC83D1-1336-4EB4-A06E-AEC83ADE201D}" type="presOf" srcId="{41018240-7777-461B-A4B2-1F96F3B74472}" destId="{790A8247-FB44-4BB8-BD1D-252224EDFD0D}" srcOrd="0" destOrd="0" presId="urn:microsoft.com/office/officeart/2005/8/layout/chevron2"/>
    <dgm:cxn modelId="{67EED4B3-E591-42F4-B8DD-C5C67F1F8262}" type="presParOf" srcId="{13B14358-B86F-4AC6-832B-F11DC42EAE96}" destId="{C9DFA703-1FF8-4420-88E3-975BCCBF53B9}" srcOrd="0" destOrd="0" presId="urn:microsoft.com/office/officeart/2005/8/layout/chevron2"/>
    <dgm:cxn modelId="{AF552972-2AA9-487F-B354-F389846A3622}" type="presParOf" srcId="{C9DFA703-1FF8-4420-88E3-975BCCBF53B9}" destId="{73D0F5B8-7AA4-4F84-9D66-846850B24864}" srcOrd="0" destOrd="0" presId="urn:microsoft.com/office/officeart/2005/8/layout/chevron2"/>
    <dgm:cxn modelId="{23651687-3A74-422F-9AF0-FF34412F2040}" type="presParOf" srcId="{C9DFA703-1FF8-4420-88E3-975BCCBF53B9}" destId="{D012238F-545D-434F-A1E7-FBC42BEFEFAE}" srcOrd="1" destOrd="0" presId="urn:microsoft.com/office/officeart/2005/8/layout/chevron2"/>
    <dgm:cxn modelId="{79047A4C-B196-4E07-8B65-C268D2D2FF97}" type="presParOf" srcId="{13B14358-B86F-4AC6-832B-F11DC42EAE96}" destId="{940A9BE2-D6AE-435D-9D93-480E44049630}" srcOrd="1" destOrd="0" presId="urn:microsoft.com/office/officeart/2005/8/layout/chevron2"/>
    <dgm:cxn modelId="{897B0950-E8B2-4457-ABD7-5D8E23944631}" type="presParOf" srcId="{13B14358-B86F-4AC6-832B-F11DC42EAE96}" destId="{40826858-EFE0-458C-8FAB-E707CCF5653A}" srcOrd="2" destOrd="0" presId="urn:microsoft.com/office/officeart/2005/8/layout/chevron2"/>
    <dgm:cxn modelId="{35AAD2A1-4F24-445D-B512-5F4A55F83AAB}" type="presParOf" srcId="{40826858-EFE0-458C-8FAB-E707CCF5653A}" destId="{AA6DE4EE-762C-4BD6-95DF-0FBD4676D6B1}" srcOrd="0" destOrd="0" presId="urn:microsoft.com/office/officeart/2005/8/layout/chevron2"/>
    <dgm:cxn modelId="{C3CB25F9-4773-4DDA-8FAB-1CE783221ED6}" type="presParOf" srcId="{40826858-EFE0-458C-8FAB-E707CCF5653A}" destId="{790A8247-FB44-4BB8-BD1D-252224EDFD0D}" srcOrd="1" destOrd="0" presId="urn:microsoft.com/office/officeart/2005/8/layout/chevron2"/>
    <dgm:cxn modelId="{2178D389-381C-489D-B671-ED719C0AE989}" type="presParOf" srcId="{13B14358-B86F-4AC6-832B-F11DC42EAE96}" destId="{D438E927-7298-49EF-B416-4EE4BCA6FFDB}" srcOrd="3" destOrd="0" presId="urn:microsoft.com/office/officeart/2005/8/layout/chevron2"/>
    <dgm:cxn modelId="{6E740513-8E4E-4265-B5DA-871E58760CC9}" type="presParOf" srcId="{13B14358-B86F-4AC6-832B-F11DC42EAE96}" destId="{2FDC316F-8DE6-4A7E-8246-4868AED075AE}" srcOrd="4" destOrd="0" presId="urn:microsoft.com/office/officeart/2005/8/layout/chevron2"/>
    <dgm:cxn modelId="{500E5AAE-C36E-42F1-83F0-08DDC480D3FD}" type="presParOf" srcId="{2FDC316F-8DE6-4A7E-8246-4868AED075AE}" destId="{98F38DAA-401B-4F48-BF4F-60E624A3788E}" srcOrd="0" destOrd="0" presId="urn:microsoft.com/office/officeart/2005/8/layout/chevron2"/>
    <dgm:cxn modelId="{4EF6D863-F5A9-420A-BA6E-FE8D5AC9CA3B}" type="presParOf" srcId="{2FDC316F-8DE6-4A7E-8246-4868AED075AE}" destId="{9389FD74-D8DF-4FF7-941A-3A3E79F0CC2A}" srcOrd="1" destOrd="0" presId="urn:microsoft.com/office/officeart/2005/8/layout/chevron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38.xml><?xml version="1.0" encoding="utf-8"?>
<dgm:dataModel xmlns:dgm="http://schemas.openxmlformats.org/drawingml/2006/diagram" xmlns:a="http://schemas.openxmlformats.org/drawingml/2006/main">
  <dgm:ptLst>
    <dgm:pt modelId="{C6F24E34-A378-42E3-A5F1-439497322CC9}" type="doc">
      <dgm:prSet loTypeId="urn:microsoft.com/office/officeart/2005/8/layout/hList3" loCatId="list" qsTypeId="urn:microsoft.com/office/officeart/2005/8/quickstyle/3d2" qsCatId="3D" csTypeId="urn:microsoft.com/office/officeart/2005/8/colors/accent3_1" csCatId="accent3" phldr="1"/>
      <dgm:spPr/>
      <dgm:t>
        <a:bodyPr/>
        <a:lstStyle/>
        <a:p>
          <a:endParaRPr lang="zh-CN" altLang="en-US"/>
        </a:p>
      </dgm:t>
    </dgm:pt>
    <dgm:pt modelId="{4E13EBF3-DE38-4957-904C-B38BFC819E2A}">
      <dgm:prSet phldrT="[文本]" custT="1"/>
      <dgm:spPr/>
      <dgm:t>
        <a:bodyPr/>
        <a:lstStyle/>
        <a:p>
          <a:r>
            <a:rPr lang="zh-CN" altLang="en-US" sz="2000" b="1" dirty="0"/>
            <a:t>（</a:t>
          </a:r>
          <a:r>
            <a:rPr lang="en-US" altLang="zh-CN" sz="2000" b="1" dirty="0"/>
            <a:t>1</a:t>
          </a:r>
          <a:r>
            <a:rPr lang="zh-CN" altLang="en-US" sz="2000" b="1" dirty="0"/>
            <a:t>）</a:t>
          </a:r>
          <a:r>
            <a:rPr lang="zh-CN" sz="2000" b="1" dirty="0"/>
            <a:t>小规模纳税人适用征收率</a:t>
          </a:r>
          <a:endParaRPr lang="zh-CN" altLang="en-US" sz="2000" b="1" dirty="0"/>
        </a:p>
      </dgm:t>
    </dgm:pt>
    <dgm:pt modelId="{586F4E89-39B8-4B1E-BAF2-1823E0714F2F}" type="parTrans" cxnId="{769F98E9-BEB0-461D-9EDD-457EC7908300}">
      <dgm:prSet/>
      <dgm:spPr/>
      <dgm:t>
        <a:bodyPr/>
        <a:lstStyle/>
        <a:p>
          <a:endParaRPr lang="zh-CN" altLang="en-US" sz="2000" b="1"/>
        </a:p>
      </dgm:t>
    </dgm:pt>
    <dgm:pt modelId="{03EA1E22-27E6-4B7A-B187-177532CCBB4D}" type="sibTrans" cxnId="{769F98E9-BEB0-461D-9EDD-457EC7908300}">
      <dgm:prSet/>
      <dgm:spPr/>
      <dgm:t>
        <a:bodyPr/>
        <a:lstStyle/>
        <a:p>
          <a:endParaRPr lang="zh-CN" altLang="en-US" sz="2000" b="1"/>
        </a:p>
      </dgm:t>
    </dgm:pt>
    <dgm:pt modelId="{D09160DC-A334-43AE-9578-B59DC0C76E5F}">
      <dgm:prSet phldrT="[文本]" custT="1"/>
      <dgm:spPr/>
      <dgm:t>
        <a:bodyPr/>
        <a:lstStyle/>
        <a:p>
          <a:pPr marL="180000" indent="457200" algn="l">
            <a:spcAft>
              <a:spcPts val="0"/>
            </a:spcAft>
          </a:pPr>
          <a:r>
            <a:rPr lang="zh-CN" sz="2000" b="1" dirty="0"/>
            <a:t>（</a:t>
          </a:r>
          <a:r>
            <a:rPr lang="en-US" sz="2000" b="1" dirty="0"/>
            <a:t>1</a:t>
          </a:r>
          <a:r>
            <a:rPr lang="zh-CN" sz="2000" b="1" dirty="0"/>
            <a:t>）除销售和租赁不动产外的应税行为，适用</a:t>
          </a:r>
          <a:r>
            <a:rPr lang="en-US" sz="2000" b="1" dirty="0"/>
            <a:t>3%</a:t>
          </a:r>
          <a:r>
            <a:rPr lang="zh-CN" sz="2000" b="1" dirty="0"/>
            <a:t>征收率。</a:t>
          </a:r>
        </a:p>
        <a:p>
          <a:pPr marL="180000" indent="457200" algn="l">
            <a:spcAft>
              <a:spcPts val="0"/>
            </a:spcAft>
          </a:pPr>
          <a:r>
            <a:rPr lang="zh-CN" sz="2000" b="1" dirty="0"/>
            <a:t>（</a:t>
          </a:r>
          <a:r>
            <a:rPr lang="en-US" sz="2000" b="1" dirty="0"/>
            <a:t>2</a:t>
          </a:r>
          <a:r>
            <a:rPr lang="zh-CN" altLang="en-US" sz="2000" b="1" dirty="0"/>
            <a:t>）</a:t>
          </a:r>
          <a:r>
            <a:rPr lang="zh-CN" sz="2000" b="1" dirty="0"/>
            <a:t>销售自己使用过的固定资产，按</a:t>
          </a:r>
          <a:r>
            <a:rPr lang="en-US" sz="2000" b="1" dirty="0"/>
            <a:t>3%</a:t>
          </a:r>
          <a:r>
            <a:rPr lang="zh-CN" sz="2000" b="1" dirty="0"/>
            <a:t>征收率减按</a:t>
          </a:r>
          <a:r>
            <a:rPr lang="en-US" sz="2000" b="1" dirty="0"/>
            <a:t>2%</a:t>
          </a:r>
          <a:r>
            <a:rPr lang="zh-CN" sz="2000" b="1" dirty="0"/>
            <a:t>征收增值税</a:t>
          </a:r>
          <a:r>
            <a:rPr lang="zh-CN" altLang="en-US" sz="2000" b="1" dirty="0"/>
            <a:t>。</a:t>
          </a:r>
          <a:endParaRPr lang="en-US" altLang="zh-CN" sz="2000" b="1" dirty="0"/>
        </a:p>
        <a:p>
          <a:pPr marL="180000" indent="457200" algn="l">
            <a:spcAft>
              <a:spcPts val="0"/>
            </a:spcAft>
          </a:pPr>
          <a:r>
            <a:rPr lang="zh-CN" sz="2000" b="1" dirty="0"/>
            <a:t>（</a:t>
          </a:r>
          <a:r>
            <a:rPr lang="en-US" sz="2000" b="1" dirty="0"/>
            <a:t>3</a:t>
          </a:r>
          <a:r>
            <a:rPr lang="zh-CN" sz="2000" b="1" dirty="0"/>
            <a:t>）销售不动产适用</a:t>
          </a:r>
          <a:r>
            <a:rPr lang="en-US" sz="2000" b="1" dirty="0"/>
            <a:t>5%</a:t>
          </a:r>
          <a:r>
            <a:rPr lang="zh-CN" sz="2000" b="1" dirty="0"/>
            <a:t>征收率。</a:t>
          </a:r>
        </a:p>
        <a:p>
          <a:pPr marL="180000" indent="457200" algn="l">
            <a:spcAft>
              <a:spcPts val="0"/>
            </a:spcAft>
          </a:pPr>
          <a:r>
            <a:rPr lang="zh-CN" sz="2000" b="1" dirty="0"/>
            <a:t>（</a:t>
          </a:r>
          <a:r>
            <a:rPr lang="en-US" sz="2000" b="1" dirty="0"/>
            <a:t>4</a:t>
          </a:r>
          <a:r>
            <a:rPr lang="zh-CN" sz="2000" b="1" dirty="0"/>
            <a:t>）出租取得的不动产适用</a:t>
          </a:r>
          <a:r>
            <a:rPr lang="en-US" sz="2000" b="1" dirty="0"/>
            <a:t>5%</a:t>
          </a:r>
          <a:r>
            <a:rPr lang="zh-CN" sz="2000" b="1" dirty="0"/>
            <a:t>征收率。</a:t>
          </a:r>
          <a:r>
            <a:rPr lang="zh-CN" sz="2000" b="1" dirty="0">
              <a:solidFill>
                <a:srgbClr val="C00000"/>
              </a:solidFill>
            </a:rPr>
            <a:t>个人出租住房，应按照</a:t>
          </a:r>
          <a:r>
            <a:rPr lang="en-US" sz="2000" b="1" dirty="0">
              <a:solidFill>
                <a:srgbClr val="C00000"/>
              </a:solidFill>
            </a:rPr>
            <a:t>5%</a:t>
          </a:r>
          <a:r>
            <a:rPr lang="zh-CN" sz="2000" b="1" dirty="0">
              <a:solidFill>
                <a:srgbClr val="C00000"/>
              </a:solidFill>
            </a:rPr>
            <a:t>的征收率减按</a:t>
          </a:r>
          <a:r>
            <a:rPr lang="en-US" sz="2000" b="1" dirty="0">
              <a:solidFill>
                <a:srgbClr val="C00000"/>
              </a:solidFill>
            </a:rPr>
            <a:t>1.5%</a:t>
          </a:r>
          <a:r>
            <a:rPr lang="zh-CN" sz="2000" b="1" dirty="0">
              <a:solidFill>
                <a:srgbClr val="C00000"/>
              </a:solidFill>
            </a:rPr>
            <a:t>计征增值税</a:t>
          </a:r>
          <a:r>
            <a:rPr lang="zh-CN" altLang="en-US" sz="2000" b="1" dirty="0">
              <a:solidFill>
                <a:srgbClr val="C00000"/>
              </a:solidFill>
            </a:rPr>
            <a:t>。</a:t>
          </a:r>
          <a:endParaRPr lang="zh-CN" sz="2000" b="1" dirty="0">
            <a:solidFill>
              <a:srgbClr val="C00000"/>
            </a:solidFill>
          </a:endParaRPr>
        </a:p>
        <a:p>
          <a:pPr marL="180000" indent="457200" algn="l">
            <a:spcAft>
              <a:spcPts val="0"/>
            </a:spcAft>
          </a:pPr>
          <a:r>
            <a:rPr lang="zh-CN" sz="2000" b="1" dirty="0"/>
            <a:t>（</a:t>
          </a:r>
          <a:r>
            <a:rPr lang="en-US" sz="2000" b="1" dirty="0"/>
            <a:t>5</a:t>
          </a:r>
          <a:r>
            <a:rPr lang="zh-CN" sz="2000" b="1" dirty="0"/>
            <a:t>）房地产开发企业中的小规模纳税人，销售自行开发的房地产项目，适用</a:t>
          </a:r>
          <a:r>
            <a:rPr lang="en-US" sz="2000" b="1" dirty="0"/>
            <a:t>5%</a:t>
          </a:r>
          <a:r>
            <a:rPr lang="zh-CN" sz="2000" b="1" dirty="0"/>
            <a:t>征收率。</a:t>
          </a:r>
        </a:p>
      </dgm:t>
    </dgm:pt>
    <dgm:pt modelId="{5F2B6805-20CF-439C-9AB8-1ADACB769452}" type="parTrans" cxnId="{5A341BDC-A7B8-4C14-8AE8-84CAB852A771}">
      <dgm:prSet/>
      <dgm:spPr/>
      <dgm:t>
        <a:bodyPr/>
        <a:lstStyle/>
        <a:p>
          <a:endParaRPr lang="zh-CN" altLang="en-US" sz="2000" b="1"/>
        </a:p>
      </dgm:t>
    </dgm:pt>
    <dgm:pt modelId="{20A87E63-F628-4671-82AF-241F12B1A606}" type="sibTrans" cxnId="{5A341BDC-A7B8-4C14-8AE8-84CAB852A771}">
      <dgm:prSet/>
      <dgm:spPr/>
      <dgm:t>
        <a:bodyPr/>
        <a:lstStyle/>
        <a:p>
          <a:endParaRPr lang="zh-CN" altLang="en-US" sz="2000" b="1"/>
        </a:p>
      </dgm:t>
    </dgm:pt>
    <dgm:pt modelId="{E097483B-226E-4AE9-9652-A8109F217A92}" type="pres">
      <dgm:prSet presAssocID="{C6F24E34-A378-42E3-A5F1-439497322CC9}" presName="composite" presStyleCnt="0">
        <dgm:presLayoutVars>
          <dgm:chMax val="1"/>
          <dgm:dir/>
          <dgm:resizeHandles val="exact"/>
        </dgm:presLayoutVars>
      </dgm:prSet>
      <dgm:spPr/>
    </dgm:pt>
    <dgm:pt modelId="{FC256D30-7DCB-451B-8669-0A4FB3262B64}" type="pres">
      <dgm:prSet presAssocID="{4E13EBF3-DE38-4957-904C-B38BFC819E2A}" presName="roof" presStyleLbl="dkBgShp" presStyleIdx="0" presStyleCnt="2" custScaleY="53343"/>
      <dgm:spPr/>
    </dgm:pt>
    <dgm:pt modelId="{75D068D3-923B-4941-9514-D4C2052D7F67}" type="pres">
      <dgm:prSet presAssocID="{4E13EBF3-DE38-4957-904C-B38BFC819E2A}" presName="pillars" presStyleCnt="0"/>
      <dgm:spPr/>
    </dgm:pt>
    <dgm:pt modelId="{27B4D867-290F-4348-BCCF-80E660F7B82A}" type="pres">
      <dgm:prSet presAssocID="{4E13EBF3-DE38-4957-904C-B38BFC819E2A}" presName="pillar1" presStyleLbl="node1" presStyleIdx="0" presStyleCnt="1" custScaleY="104786" custLinFactNeighborX="355" custLinFactNeighborY="-5623">
        <dgm:presLayoutVars>
          <dgm:bulletEnabled val="1"/>
        </dgm:presLayoutVars>
      </dgm:prSet>
      <dgm:spPr/>
    </dgm:pt>
    <dgm:pt modelId="{09BD7A7C-A828-4E99-9C57-C077FA7108EF}" type="pres">
      <dgm:prSet presAssocID="{4E13EBF3-DE38-4957-904C-B38BFC819E2A}" presName="base" presStyleLbl="dkBgShp" presStyleIdx="1" presStyleCnt="2"/>
      <dgm:spPr/>
    </dgm:pt>
  </dgm:ptLst>
  <dgm:cxnLst>
    <dgm:cxn modelId="{EADCDC28-FF0D-43A5-B3BE-806D876A4D95}" type="presOf" srcId="{4E13EBF3-DE38-4957-904C-B38BFC819E2A}" destId="{FC256D30-7DCB-451B-8669-0A4FB3262B64}" srcOrd="0" destOrd="0" presId="urn:microsoft.com/office/officeart/2005/8/layout/hList3"/>
    <dgm:cxn modelId="{5A341BDC-A7B8-4C14-8AE8-84CAB852A771}" srcId="{4E13EBF3-DE38-4957-904C-B38BFC819E2A}" destId="{D09160DC-A334-43AE-9578-B59DC0C76E5F}" srcOrd="0" destOrd="0" parTransId="{5F2B6805-20CF-439C-9AB8-1ADACB769452}" sibTransId="{20A87E63-F628-4671-82AF-241F12B1A606}"/>
    <dgm:cxn modelId="{6000E5E5-EF19-4176-B370-B7797FD02CB1}" type="presOf" srcId="{C6F24E34-A378-42E3-A5F1-439497322CC9}" destId="{E097483B-226E-4AE9-9652-A8109F217A92}" srcOrd="0" destOrd="0" presId="urn:microsoft.com/office/officeart/2005/8/layout/hList3"/>
    <dgm:cxn modelId="{769F98E9-BEB0-461D-9EDD-457EC7908300}" srcId="{C6F24E34-A378-42E3-A5F1-439497322CC9}" destId="{4E13EBF3-DE38-4957-904C-B38BFC819E2A}" srcOrd="0" destOrd="0" parTransId="{586F4E89-39B8-4B1E-BAF2-1823E0714F2F}" sibTransId="{03EA1E22-27E6-4B7A-B187-177532CCBB4D}"/>
    <dgm:cxn modelId="{164250F2-2E49-4ACF-B6E4-3E9B62765B4E}" type="presOf" srcId="{D09160DC-A334-43AE-9578-B59DC0C76E5F}" destId="{27B4D867-290F-4348-BCCF-80E660F7B82A}" srcOrd="0" destOrd="0" presId="urn:microsoft.com/office/officeart/2005/8/layout/hList3"/>
    <dgm:cxn modelId="{AD8CEA55-8ED8-46B9-8CAD-65AAA10E0DCC}" type="presParOf" srcId="{E097483B-226E-4AE9-9652-A8109F217A92}" destId="{FC256D30-7DCB-451B-8669-0A4FB3262B64}" srcOrd="0" destOrd="0" presId="urn:microsoft.com/office/officeart/2005/8/layout/hList3"/>
    <dgm:cxn modelId="{423698C6-EB61-44A9-BBD2-A559610CA9FA}" type="presParOf" srcId="{E097483B-226E-4AE9-9652-A8109F217A92}" destId="{75D068D3-923B-4941-9514-D4C2052D7F67}" srcOrd="1" destOrd="0" presId="urn:microsoft.com/office/officeart/2005/8/layout/hList3"/>
    <dgm:cxn modelId="{A6227CFA-B158-40AD-8AF7-8FEAE07131A7}" type="presParOf" srcId="{75D068D3-923B-4941-9514-D4C2052D7F67}" destId="{27B4D867-290F-4348-BCCF-80E660F7B82A}" srcOrd="0" destOrd="0" presId="urn:microsoft.com/office/officeart/2005/8/layout/hList3"/>
    <dgm:cxn modelId="{B8AEE126-F3B9-4D79-9A30-B46609719EEB}" type="presParOf" srcId="{E097483B-226E-4AE9-9652-A8109F217A92}" destId="{09BD7A7C-A828-4E99-9C57-C077FA7108EF}" srcOrd="2" destOrd="0" presId="urn:microsoft.com/office/officeart/2005/8/layout/hList3"/>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39.xml><?xml version="1.0" encoding="utf-8"?>
<dgm:dataModel xmlns:dgm="http://schemas.openxmlformats.org/drawingml/2006/diagram" xmlns:a="http://schemas.openxmlformats.org/drawingml/2006/main">
  <dgm:ptLst>
    <dgm:pt modelId="{C6F24E34-A378-42E3-A5F1-439497322CC9}" type="doc">
      <dgm:prSet loTypeId="urn:microsoft.com/office/officeart/2005/8/layout/hList3" loCatId="list" qsTypeId="urn:microsoft.com/office/officeart/2005/8/quickstyle/3d2" qsCatId="3D" csTypeId="urn:microsoft.com/office/officeart/2005/8/colors/accent3_1" csCatId="accent3" phldr="1"/>
      <dgm:spPr/>
      <dgm:t>
        <a:bodyPr/>
        <a:lstStyle/>
        <a:p>
          <a:endParaRPr lang="zh-CN" altLang="en-US"/>
        </a:p>
      </dgm:t>
    </dgm:pt>
    <dgm:pt modelId="{4E13EBF3-DE38-4957-904C-B38BFC819E2A}">
      <dgm:prSet phldrT="[文本]" custT="1"/>
      <dgm:spPr/>
      <dgm:t>
        <a:bodyPr/>
        <a:lstStyle/>
        <a:p>
          <a:pPr>
            <a:spcBef>
              <a:spcPts val="0"/>
            </a:spcBef>
            <a:spcAft>
              <a:spcPts val="0"/>
            </a:spcAft>
          </a:pPr>
          <a:r>
            <a:rPr lang="en-US" sz="2000" b="1" dirty="0"/>
            <a:t>2.</a:t>
          </a:r>
          <a:r>
            <a:rPr lang="zh-CN" sz="2400" b="1" dirty="0">
              <a:solidFill>
                <a:srgbClr val="FFFF00"/>
              </a:solidFill>
            </a:rPr>
            <a:t>一般纳税人</a:t>
          </a:r>
          <a:r>
            <a:rPr lang="zh-CN" sz="2000" b="1" dirty="0"/>
            <a:t>采用简易办法征税适用征收率</a:t>
          </a:r>
          <a:endParaRPr lang="zh-CN" altLang="en-US" sz="2000" b="1" dirty="0"/>
        </a:p>
      </dgm:t>
    </dgm:pt>
    <dgm:pt modelId="{586F4E89-39B8-4B1E-BAF2-1823E0714F2F}" type="parTrans" cxnId="{769F98E9-BEB0-461D-9EDD-457EC7908300}">
      <dgm:prSet/>
      <dgm:spPr/>
      <dgm:t>
        <a:bodyPr/>
        <a:lstStyle/>
        <a:p>
          <a:pPr>
            <a:spcBef>
              <a:spcPts val="0"/>
            </a:spcBef>
            <a:spcAft>
              <a:spcPts val="0"/>
            </a:spcAft>
          </a:pPr>
          <a:endParaRPr lang="zh-CN" altLang="en-US" sz="1200"/>
        </a:p>
      </dgm:t>
    </dgm:pt>
    <dgm:pt modelId="{03EA1E22-27E6-4B7A-B187-177532CCBB4D}" type="sibTrans" cxnId="{769F98E9-BEB0-461D-9EDD-457EC7908300}">
      <dgm:prSet/>
      <dgm:spPr/>
      <dgm:t>
        <a:bodyPr/>
        <a:lstStyle/>
        <a:p>
          <a:pPr>
            <a:spcBef>
              <a:spcPts val="0"/>
            </a:spcBef>
            <a:spcAft>
              <a:spcPts val="0"/>
            </a:spcAft>
          </a:pPr>
          <a:endParaRPr lang="zh-CN" altLang="en-US" sz="1200"/>
        </a:p>
      </dgm:t>
    </dgm:pt>
    <dgm:pt modelId="{D09160DC-A334-43AE-9578-B59DC0C76E5F}">
      <dgm:prSet phldrT="[文本]" custT="1"/>
      <dgm:spPr/>
      <dgm:t>
        <a:bodyPr/>
        <a:lstStyle/>
        <a:p>
          <a:pPr marL="180000" algn="l">
            <a:spcBef>
              <a:spcPts val="0"/>
            </a:spcBef>
            <a:spcAft>
              <a:spcPts val="0"/>
            </a:spcAft>
            <a:buNone/>
          </a:pPr>
          <a:r>
            <a:rPr lang="zh-CN" sz="2000" b="1" dirty="0">
              <a:solidFill>
                <a:srgbClr val="0070C0"/>
              </a:solidFill>
              <a:effectLst>
                <a:outerShdw blurRad="38100" dist="38100" dir="2700000" algn="tl">
                  <a:srgbClr val="000000">
                    <a:alpha val="43137"/>
                  </a:srgbClr>
                </a:outerShdw>
              </a:effectLst>
            </a:rPr>
            <a:t>（</a:t>
          </a:r>
          <a:r>
            <a:rPr lang="en-US" sz="2000" b="1" dirty="0">
              <a:solidFill>
                <a:srgbClr val="0070C0"/>
              </a:solidFill>
              <a:effectLst>
                <a:outerShdw blurRad="38100" dist="38100" dir="2700000" algn="tl">
                  <a:srgbClr val="000000">
                    <a:alpha val="43137"/>
                  </a:srgbClr>
                </a:outerShdw>
              </a:effectLst>
            </a:rPr>
            <a:t>1</a:t>
          </a:r>
          <a:r>
            <a:rPr lang="zh-CN" sz="2000" b="1" dirty="0">
              <a:solidFill>
                <a:srgbClr val="0070C0"/>
              </a:solidFill>
              <a:effectLst>
                <a:outerShdw blurRad="38100" dist="38100" dir="2700000" algn="tl">
                  <a:srgbClr val="000000">
                    <a:alpha val="43137"/>
                  </a:srgbClr>
                </a:outerShdw>
              </a:effectLst>
            </a:rPr>
            <a:t>）</a:t>
          </a:r>
          <a:r>
            <a:rPr lang="zh-CN" sz="2400" b="1" dirty="0">
              <a:solidFill>
                <a:srgbClr val="C00000"/>
              </a:solidFill>
              <a:effectLst>
                <a:outerShdw blurRad="38100" dist="38100" dir="2700000" algn="tl">
                  <a:srgbClr val="000000">
                    <a:alpha val="43137"/>
                  </a:srgbClr>
                </a:outerShdw>
              </a:effectLst>
            </a:rPr>
            <a:t>一般纳税人</a:t>
          </a:r>
          <a:r>
            <a:rPr lang="zh-CN" sz="2000" b="1" dirty="0">
              <a:solidFill>
                <a:srgbClr val="0070C0"/>
              </a:solidFill>
              <a:effectLst>
                <a:outerShdw blurRad="38100" dist="38100" dir="2700000" algn="tl">
                  <a:srgbClr val="000000">
                    <a:alpha val="43137"/>
                  </a:srgbClr>
                </a:outerShdw>
              </a:effectLst>
            </a:rPr>
            <a:t>下列应税行为，</a:t>
          </a:r>
          <a:r>
            <a:rPr lang="zh-CN" altLang="en-US" sz="2000" b="1" dirty="0">
              <a:solidFill>
                <a:srgbClr val="C00000"/>
              </a:solidFill>
              <a:effectLst>
                <a:outerShdw blurRad="38100" dist="38100" dir="2700000" algn="tl">
                  <a:srgbClr val="000000">
                    <a:alpha val="43137"/>
                  </a:srgbClr>
                </a:outerShdw>
              </a:effectLst>
              <a:highlight>
                <a:srgbClr val="FFFF00"/>
              </a:highlight>
            </a:rPr>
            <a:t>只能适用</a:t>
          </a:r>
          <a:r>
            <a:rPr lang="en-US" altLang="zh-CN" sz="2000" b="1" dirty="0">
              <a:solidFill>
                <a:srgbClr val="C00000"/>
              </a:solidFill>
              <a:effectLst>
                <a:outerShdw blurRad="38100" dist="38100" dir="2700000" algn="tl">
                  <a:srgbClr val="000000">
                    <a:alpha val="43137"/>
                  </a:srgbClr>
                </a:outerShdw>
              </a:effectLst>
            </a:rPr>
            <a:t>3%</a:t>
          </a:r>
          <a:r>
            <a:rPr lang="zh-CN" altLang="en-US" sz="2000" b="1" dirty="0">
              <a:solidFill>
                <a:srgbClr val="0070C0"/>
              </a:solidFill>
              <a:effectLst>
                <a:outerShdw blurRad="38100" dist="38100" dir="2700000" algn="tl">
                  <a:srgbClr val="000000">
                    <a:alpha val="43137"/>
                  </a:srgbClr>
                </a:outerShdw>
              </a:effectLst>
            </a:rPr>
            <a:t>的征收率</a:t>
          </a:r>
          <a:endParaRPr lang="zh-CN" sz="2000" b="1" dirty="0">
            <a:solidFill>
              <a:srgbClr val="0070C0"/>
            </a:solidFill>
            <a:effectLst>
              <a:outerShdw blurRad="38100" dist="38100" dir="2700000" algn="tl">
                <a:srgbClr val="000000">
                  <a:alpha val="43137"/>
                </a:srgbClr>
              </a:outerShdw>
            </a:effectLst>
          </a:endParaRPr>
        </a:p>
        <a:p>
          <a:pPr marL="180000" algn="l">
            <a:spcBef>
              <a:spcPts val="0"/>
            </a:spcBef>
            <a:spcAft>
              <a:spcPts val="0"/>
            </a:spcAft>
            <a:buFont typeface="Wingdings" panose="05000000000000000000" pitchFamily="2" charset="2"/>
            <a:buChar char="u"/>
          </a:pPr>
          <a:r>
            <a:rPr lang="zh-CN" altLang="en-US" sz="2000" b="1" dirty="0"/>
            <a:t>         </a:t>
          </a:r>
          <a:endParaRPr lang="en-US" altLang="zh-CN" sz="2000" b="1" dirty="0"/>
        </a:p>
        <a:p>
          <a:pPr marL="180000" algn="l">
            <a:spcBef>
              <a:spcPts val="0"/>
            </a:spcBef>
            <a:spcAft>
              <a:spcPts val="0"/>
            </a:spcAft>
            <a:buFont typeface="Wingdings" panose="05000000000000000000" pitchFamily="2" charset="2"/>
            <a:buChar char="u"/>
          </a:pPr>
          <a:r>
            <a:rPr lang="en-US" altLang="zh-CN" sz="2000" b="1" dirty="0"/>
            <a:t>         </a:t>
          </a:r>
          <a:r>
            <a:rPr lang="zh-CN" altLang="en-US" sz="2000" b="1" dirty="0"/>
            <a:t>寄售商店代销寄售物品</a:t>
          </a:r>
          <a:endParaRPr lang="en-US" altLang="zh-CN" sz="2000" b="1" dirty="0"/>
        </a:p>
        <a:p>
          <a:pPr marL="180000" algn="l">
            <a:spcBef>
              <a:spcPts val="0"/>
            </a:spcBef>
            <a:spcAft>
              <a:spcPts val="0"/>
            </a:spcAft>
            <a:buFont typeface="Wingdings" panose="05000000000000000000" pitchFamily="2" charset="2"/>
            <a:buChar char="u"/>
          </a:pPr>
          <a:r>
            <a:rPr lang="zh-CN" altLang="en-US" sz="2000" b="1" dirty="0"/>
            <a:t>         </a:t>
          </a:r>
          <a:endParaRPr lang="en-US" altLang="zh-CN" sz="2000" b="1" dirty="0"/>
        </a:p>
        <a:p>
          <a:pPr marL="180000" algn="l">
            <a:spcBef>
              <a:spcPts val="0"/>
            </a:spcBef>
            <a:spcAft>
              <a:spcPts val="0"/>
            </a:spcAft>
            <a:buFont typeface="Wingdings" panose="05000000000000000000" pitchFamily="2" charset="2"/>
            <a:buChar char="u"/>
          </a:pPr>
          <a:r>
            <a:rPr lang="en-US" altLang="zh-CN" sz="2000" b="1" dirty="0"/>
            <a:t>         </a:t>
          </a:r>
          <a:r>
            <a:rPr lang="zh-CN" altLang="en-US" sz="2000" b="1" dirty="0"/>
            <a:t>典当业销售死当物品</a:t>
          </a:r>
          <a:endParaRPr lang="zh-CN" sz="2000" b="1" dirty="0"/>
        </a:p>
      </dgm:t>
    </dgm:pt>
    <dgm:pt modelId="{5F2B6805-20CF-439C-9AB8-1ADACB769452}" type="parTrans" cxnId="{5A341BDC-A7B8-4C14-8AE8-84CAB852A771}">
      <dgm:prSet/>
      <dgm:spPr/>
      <dgm:t>
        <a:bodyPr/>
        <a:lstStyle/>
        <a:p>
          <a:pPr>
            <a:spcBef>
              <a:spcPts val="0"/>
            </a:spcBef>
            <a:spcAft>
              <a:spcPts val="0"/>
            </a:spcAft>
          </a:pPr>
          <a:endParaRPr lang="zh-CN" altLang="en-US" sz="1200"/>
        </a:p>
      </dgm:t>
    </dgm:pt>
    <dgm:pt modelId="{20A87E63-F628-4671-82AF-241F12B1A606}" type="sibTrans" cxnId="{5A341BDC-A7B8-4C14-8AE8-84CAB852A771}">
      <dgm:prSet/>
      <dgm:spPr/>
      <dgm:t>
        <a:bodyPr/>
        <a:lstStyle/>
        <a:p>
          <a:pPr>
            <a:spcBef>
              <a:spcPts val="0"/>
            </a:spcBef>
            <a:spcAft>
              <a:spcPts val="0"/>
            </a:spcAft>
          </a:pPr>
          <a:endParaRPr lang="zh-CN" altLang="en-US" sz="1200"/>
        </a:p>
      </dgm:t>
    </dgm:pt>
    <dgm:pt modelId="{E097483B-226E-4AE9-9652-A8109F217A92}" type="pres">
      <dgm:prSet presAssocID="{C6F24E34-A378-42E3-A5F1-439497322CC9}" presName="composite" presStyleCnt="0">
        <dgm:presLayoutVars>
          <dgm:chMax val="1"/>
          <dgm:dir/>
          <dgm:resizeHandles val="exact"/>
        </dgm:presLayoutVars>
      </dgm:prSet>
      <dgm:spPr/>
    </dgm:pt>
    <dgm:pt modelId="{FC256D30-7DCB-451B-8669-0A4FB3262B64}" type="pres">
      <dgm:prSet presAssocID="{4E13EBF3-DE38-4957-904C-B38BFC819E2A}" presName="roof" presStyleLbl="dkBgShp" presStyleIdx="0" presStyleCnt="2" custScaleY="53343" custLinFactNeighborY="-9991"/>
      <dgm:spPr/>
    </dgm:pt>
    <dgm:pt modelId="{75D068D3-923B-4941-9514-D4C2052D7F67}" type="pres">
      <dgm:prSet presAssocID="{4E13EBF3-DE38-4957-904C-B38BFC819E2A}" presName="pillars" presStyleCnt="0"/>
      <dgm:spPr/>
    </dgm:pt>
    <dgm:pt modelId="{27B4D867-290F-4348-BCCF-80E660F7B82A}" type="pres">
      <dgm:prSet presAssocID="{4E13EBF3-DE38-4957-904C-B38BFC819E2A}" presName="pillar1" presStyleLbl="node1" presStyleIdx="0" presStyleCnt="1" custScaleY="109737" custLinFactNeighborY="-7353">
        <dgm:presLayoutVars>
          <dgm:bulletEnabled val="1"/>
        </dgm:presLayoutVars>
      </dgm:prSet>
      <dgm:spPr/>
    </dgm:pt>
    <dgm:pt modelId="{09BD7A7C-A828-4E99-9C57-C077FA7108EF}" type="pres">
      <dgm:prSet presAssocID="{4E13EBF3-DE38-4957-904C-B38BFC819E2A}" presName="base" presStyleLbl="dkBgShp" presStyleIdx="1" presStyleCnt="2"/>
      <dgm:spPr/>
    </dgm:pt>
  </dgm:ptLst>
  <dgm:cxnLst>
    <dgm:cxn modelId="{87DE016B-8F40-4B78-85C1-F84BF0733065}" type="presOf" srcId="{4E13EBF3-DE38-4957-904C-B38BFC819E2A}" destId="{FC256D30-7DCB-451B-8669-0A4FB3262B64}" srcOrd="0" destOrd="0" presId="urn:microsoft.com/office/officeart/2005/8/layout/hList3"/>
    <dgm:cxn modelId="{872F7772-CE1A-464A-9071-9AB9A65CA7DB}" type="presOf" srcId="{D09160DC-A334-43AE-9578-B59DC0C76E5F}" destId="{27B4D867-290F-4348-BCCF-80E660F7B82A}" srcOrd="0" destOrd="0" presId="urn:microsoft.com/office/officeart/2005/8/layout/hList3"/>
    <dgm:cxn modelId="{C7B36E90-2A46-4C79-926E-AA9A7814DBDF}" type="presOf" srcId="{C6F24E34-A378-42E3-A5F1-439497322CC9}" destId="{E097483B-226E-4AE9-9652-A8109F217A92}" srcOrd="0" destOrd="0" presId="urn:microsoft.com/office/officeart/2005/8/layout/hList3"/>
    <dgm:cxn modelId="{5A341BDC-A7B8-4C14-8AE8-84CAB852A771}" srcId="{4E13EBF3-DE38-4957-904C-B38BFC819E2A}" destId="{D09160DC-A334-43AE-9578-B59DC0C76E5F}" srcOrd="0" destOrd="0" parTransId="{5F2B6805-20CF-439C-9AB8-1ADACB769452}" sibTransId="{20A87E63-F628-4671-82AF-241F12B1A606}"/>
    <dgm:cxn modelId="{769F98E9-BEB0-461D-9EDD-457EC7908300}" srcId="{C6F24E34-A378-42E3-A5F1-439497322CC9}" destId="{4E13EBF3-DE38-4957-904C-B38BFC819E2A}" srcOrd="0" destOrd="0" parTransId="{586F4E89-39B8-4B1E-BAF2-1823E0714F2F}" sibTransId="{03EA1E22-27E6-4B7A-B187-177532CCBB4D}"/>
    <dgm:cxn modelId="{66ADE54E-22F3-4E3B-A9EE-D7B39320F8BE}" type="presParOf" srcId="{E097483B-226E-4AE9-9652-A8109F217A92}" destId="{FC256D30-7DCB-451B-8669-0A4FB3262B64}" srcOrd="0" destOrd="0" presId="urn:microsoft.com/office/officeart/2005/8/layout/hList3"/>
    <dgm:cxn modelId="{99C9DCB7-6E7E-4D22-AEB5-FC05E234D263}" type="presParOf" srcId="{E097483B-226E-4AE9-9652-A8109F217A92}" destId="{75D068D3-923B-4941-9514-D4C2052D7F67}" srcOrd="1" destOrd="0" presId="urn:microsoft.com/office/officeart/2005/8/layout/hList3"/>
    <dgm:cxn modelId="{347A49EE-EBDD-4368-900D-050E03DDC28C}" type="presParOf" srcId="{75D068D3-923B-4941-9514-D4C2052D7F67}" destId="{27B4D867-290F-4348-BCCF-80E660F7B82A}" srcOrd="0" destOrd="0" presId="urn:microsoft.com/office/officeart/2005/8/layout/hList3"/>
    <dgm:cxn modelId="{D7E8F606-B642-4DE2-843B-0FFCF584B013}" type="presParOf" srcId="{E097483B-226E-4AE9-9652-A8109F217A92}" destId="{09BD7A7C-A828-4E99-9C57-C077FA7108EF}" srcOrd="2" destOrd="0" presId="urn:microsoft.com/office/officeart/2005/8/layout/hList3"/>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4.xml><?xml version="1.0" encoding="utf-8"?>
<dgm:dataModel xmlns:dgm="http://schemas.openxmlformats.org/drawingml/2006/diagram" xmlns:a="http://schemas.openxmlformats.org/drawingml/2006/main">
  <dgm:ptLst>
    <dgm:pt modelId="{90B649F2-55BF-489B-A4AD-032C6C8190B9}" type="doc">
      <dgm:prSet loTypeId="urn:microsoft.com/office/officeart/2005/8/layout/vList5" loCatId="list" qsTypeId="urn:microsoft.com/office/officeart/2005/8/quickstyle/simple1" qsCatId="simple" csTypeId="urn:microsoft.com/office/officeart/2005/8/colors/colorful4" csCatId="colorful" phldr="1"/>
      <dgm:spPr/>
      <dgm:t>
        <a:bodyPr/>
        <a:lstStyle/>
        <a:p>
          <a:endParaRPr lang="zh-CN" altLang="en-US"/>
        </a:p>
      </dgm:t>
    </dgm:pt>
    <dgm:pt modelId="{FCF78463-EDE7-400A-B371-1B2AA9A6D2B2}">
      <dgm:prSet phldrT="[文本]"/>
      <dgm:spPr/>
      <dgm:t>
        <a:bodyPr/>
        <a:lstStyle/>
        <a:p>
          <a:r>
            <a:rPr lang="zh-CN" altLang="en-US" b="1" dirty="0"/>
            <a:t>一般标准</a:t>
          </a:r>
        </a:p>
      </dgm:t>
    </dgm:pt>
    <dgm:pt modelId="{85AF4614-AEA9-4893-829F-3DE31A4235A4}" type="parTrans" cxnId="{223CE003-453B-48BD-94F9-5548E0D32820}">
      <dgm:prSet/>
      <dgm:spPr/>
      <dgm:t>
        <a:bodyPr/>
        <a:lstStyle/>
        <a:p>
          <a:endParaRPr lang="zh-CN" altLang="en-US" b="1"/>
        </a:p>
      </dgm:t>
    </dgm:pt>
    <dgm:pt modelId="{53A33A75-3C50-43A3-9F69-76F2D62B0905}" type="sibTrans" cxnId="{223CE003-453B-48BD-94F9-5548E0D32820}">
      <dgm:prSet/>
      <dgm:spPr/>
      <dgm:t>
        <a:bodyPr/>
        <a:lstStyle/>
        <a:p>
          <a:endParaRPr lang="zh-CN" altLang="en-US" b="1"/>
        </a:p>
      </dgm:t>
    </dgm:pt>
    <dgm:pt modelId="{D319762A-73EF-4CC4-B4C0-6626F0A349E3}">
      <dgm:prSet phldrT="[文本]" custT="1"/>
      <dgm:spPr/>
      <dgm:t>
        <a:bodyPr/>
        <a:lstStyle/>
        <a:p>
          <a:r>
            <a:rPr lang="zh-CN" altLang="en-US" sz="1800" b="1" dirty="0"/>
            <a:t>年应征增值税销售额</a:t>
          </a:r>
          <a:r>
            <a:rPr lang="en-US" altLang="zh-CN" sz="1800" b="1" dirty="0"/>
            <a:t>500</a:t>
          </a:r>
          <a:r>
            <a:rPr lang="zh-CN" altLang="en-US" sz="1800" b="1" dirty="0"/>
            <a:t>万元及以下</a:t>
          </a:r>
        </a:p>
      </dgm:t>
    </dgm:pt>
    <dgm:pt modelId="{1BCCAD6D-C077-42FD-AF3F-E8F919C89660}" type="parTrans" cxnId="{BA37CE4E-3A47-4472-82CA-4C6915E5D783}">
      <dgm:prSet/>
      <dgm:spPr/>
      <dgm:t>
        <a:bodyPr/>
        <a:lstStyle/>
        <a:p>
          <a:endParaRPr lang="zh-CN" altLang="en-US" b="1"/>
        </a:p>
      </dgm:t>
    </dgm:pt>
    <dgm:pt modelId="{4B144EA8-269D-4D63-A627-2E8E8FC23382}" type="sibTrans" cxnId="{BA37CE4E-3A47-4472-82CA-4C6915E5D783}">
      <dgm:prSet/>
      <dgm:spPr/>
      <dgm:t>
        <a:bodyPr/>
        <a:lstStyle/>
        <a:p>
          <a:endParaRPr lang="zh-CN" altLang="en-US" b="1"/>
        </a:p>
      </dgm:t>
    </dgm:pt>
    <dgm:pt modelId="{6C82ED30-AD7F-4181-B8AE-C6A1DA70BEA1}">
      <dgm:prSet phldrT="[文本]"/>
      <dgm:spPr/>
      <dgm:t>
        <a:bodyPr/>
        <a:lstStyle/>
        <a:p>
          <a:r>
            <a:rPr lang="zh-CN" altLang="en-US" b="1" dirty="0"/>
            <a:t>特殊规定</a:t>
          </a:r>
        </a:p>
      </dgm:t>
    </dgm:pt>
    <dgm:pt modelId="{7DF078C8-3868-47AD-A2A1-C59A28E48192}" type="parTrans" cxnId="{1AC8E6B9-3E85-4326-9329-18141E53605E}">
      <dgm:prSet/>
      <dgm:spPr/>
      <dgm:t>
        <a:bodyPr/>
        <a:lstStyle/>
        <a:p>
          <a:endParaRPr lang="zh-CN" altLang="en-US" b="1"/>
        </a:p>
      </dgm:t>
    </dgm:pt>
    <dgm:pt modelId="{FF9CCB4C-A29F-4A05-A20A-982D92A6FB28}" type="sibTrans" cxnId="{1AC8E6B9-3E85-4326-9329-18141E53605E}">
      <dgm:prSet/>
      <dgm:spPr/>
      <dgm:t>
        <a:bodyPr/>
        <a:lstStyle/>
        <a:p>
          <a:endParaRPr lang="zh-CN" altLang="en-US" b="1"/>
        </a:p>
      </dgm:t>
    </dgm:pt>
    <dgm:pt modelId="{D69ECD1D-C237-40F8-A2EB-13729811B119}">
      <dgm:prSet phldrT="[文本]" custT="1"/>
      <dgm:spPr/>
      <dgm:t>
        <a:bodyPr/>
        <a:lstStyle/>
        <a:p>
          <a:r>
            <a:rPr lang="zh-CN" altLang="en-US" sz="1800" b="1" dirty="0">
              <a:solidFill>
                <a:schemeClr val="tx1"/>
              </a:solidFill>
              <a:effectLst/>
            </a:rPr>
            <a:t>年应税销售额</a:t>
          </a:r>
          <a:r>
            <a:rPr lang="zh-CN" altLang="en-US" sz="1800" b="1" dirty="0">
              <a:solidFill>
                <a:srgbClr val="C00000"/>
              </a:solidFill>
              <a:effectLst/>
            </a:rPr>
            <a:t>超过小规模</a:t>
          </a:r>
          <a:r>
            <a:rPr lang="zh-CN" altLang="en-US" sz="1800" b="1" dirty="0">
              <a:solidFill>
                <a:schemeClr val="tx1"/>
              </a:solidFill>
              <a:effectLst/>
            </a:rPr>
            <a:t>纳税人标准的</a:t>
          </a:r>
          <a:r>
            <a:rPr lang="zh-CN" altLang="en-US" sz="1800" b="1" dirty="0">
              <a:solidFill>
                <a:srgbClr val="C00000"/>
              </a:solidFill>
              <a:effectLst/>
            </a:rPr>
            <a:t>其他个人按小规模纳税人</a:t>
          </a:r>
          <a:r>
            <a:rPr lang="zh-CN" altLang="en-US" sz="1800" b="1" dirty="0">
              <a:solidFill>
                <a:schemeClr val="tx1"/>
              </a:solidFill>
              <a:effectLst/>
            </a:rPr>
            <a:t>纳税：</a:t>
          </a:r>
        </a:p>
      </dgm:t>
    </dgm:pt>
    <dgm:pt modelId="{BD4B3A1F-9563-4724-BC4B-D0D55F3BF215}" type="parTrans" cxnId="{BC65FB3A-4900-45E8-8D73-30A8BE449C33}">
      <dgm:prSet/>
      <dgm:spPr/>
      <dgm:t>
        <a:bodyPr/>
        <a:lstStyle/>
        <a:p>
          <a:endParaRPr lang="zh-CN" altLang="en-US" b="1"/>
        </a:p>
      </dgm:t>
    </dgm:pt>
    <dgm:pt modelId="{E6BAF654-7656-4DC2-B331-D97C9AF2AB97}" type="sibTrans" cxnId="{BC65FB3A-4900-45E8-8D73-30A8BE449C33}">
      <dgm:prSet/>
      <dgm:spPr/>
      <dgm:t>
        <a:bodyPr/>
        <a:lstStyle/>
        <a:p>
          <a:endParaRPr lang="zh-CN" altLang="en-US" b="1"/>
        </a:p>
      </dgm:t>
    </dgm:pt>
    <dgm:pt modelId="{230C9D13-EDED-4545-A89D-E99AC70DDE48}">
      <dgm:prSet phldrT="[文本]" custT="1"/>
      <dgm:spPr/>
      <dgm:t>
        <a:bodyPr/>
        <a:lstStyle/>
        <a:p>
          <a:r>
            <a:rPr lang="zh-CN" altLang="en-US" sz="1800" b="1" dirty="0">
              <a:solidFill>
                <a:schemeClr val="tx1"/>
              </a:solidFill>
              <a:effectLst/>
            </a:rPr>
            <a:t>年应税销售额</a:t>
          </a:r>
          <a:r>
            <a:rPr lang="zh-CN" altLang="en-US" sz="1800" b="1" dirty="0">
              <a:solidFill>
                <a:srgbClr val="C00000"/>
              </a:solidFill>
              <a:effectLst/>
            </a:rPr>
            <a:t>超过小规模</a:t>
          </a:r>
          <a:r>
            <a:rPr lang="zh-CN" altLang="en-US" sz="1800" b="1" dirty="0">
              <a:solidFill>
                <a:schemeClr val="tx1"/>
              </a:solidFill>
              <a:effectLst/>
            </a:rPr>
            <a:t>纳税人规定标准</a:t>
          </a:r>
          <a:r>
            <a:rPr lang="zh-CN" altLang="en-US" sz="1800" b="1" dirty="0">
              <a:solidFill>
                <a:srgbClr val="C00000"/>
              </a:solidFill>
              <a:effectLst/>
            </a:rPr>
            <a:t>但不经常发生应税行为</a:t>
          </a:r>
          <a:r>
            <a:rPr lang="zh-CN" altLang="en-US" sz="1800" b="1" dirty="0">
              <a:solidFill>
                <a:schemeClr val="tx1"/>
              </a:solidFill>
              <a:effectLst/>
            </a:rPr>
            <a:t>的单位或个体工商户，以及非企业性单位、不经常发和应税行为的企业，</a:t>
          </a:r>
          <a:r>
            <a:rPr lang="zh-CN" altLang="en-US" sz="1800" b="1" dirty="0">
              <a:solidFill>
                <a:srgbClr val="C00000"/>
              </a:solidFill>
              <a:effectLst/>
            </a:rPr>
            <a:t>可选择</a:t>
          </a:r>
          <a:r>
            <a:rPr lang="zh-CN" altLang="en-US" sz="1800" b="1" dirty="0">
              <a:solidFill>
                <a:schemeClr val="tx1"/>
              </a:solidFill>
              <a:effectLst/>
            </a:rPr>
            <a:t>按照小规模纳税人纳税</a:t>
          </a:r>
        </a:p>
      </dgm:t>
    </dgm:pt>
    <dgm:pt modelId="{DF50759B-4B2E-4D57-921F-DF0DD7A418C9}" type="parTrans" cxnId="{F0394984-7B9E-460D-B719-B15CB0C7738E}">
      <dgm:prSet/>
      <dgm:spPr/>
      <dgm:t>
        <a:bodyPr/>
        <a:lstStyle/>
        <a:p>
          <a:endParaRPr lang="zh-CN" altLang="en-US" b="1"/>
        </a:p>
      </dgm:t>
    </dgm:pt>
    <dgm:pt modelId="{C20EC19B-BC5C-43D4-875A-BFBB91375811}" type="sibTrans" cxnId="{F0394984-7B9E-460D-B719-B15CB0C7738E}">
      <dgm:prSet/>
      <dgm:spPr/>
      <dgm:t>
        <a:bodyPr/>
        <a:lstStyle/>
        <a:p>
          <a:endParaRPr lang="zh-CN" altLang="en-US" b="1"/>
        </a:p>
      </dgm:t>
    </dgm:pt>
    <dgm:pt modelId="{9AAA59E0-654D-4844-9EEB-663A37509DEE}" type="pres">
      <dgm:prSet presAssocID="{90B649F2-55BF-489B-A4AD-032C6C8190B9}" presName="Name0" presStyleCnt="0">
        <dgm:presLayoutVars>
          <dgm:dir/>
          <dgm:animLvl val="lvl"/>
          <dgm:resizeHandles val="exact"/>
        </dgm:presLayoutVars>
      </dgm:prSet>
      <dgm:spPr/>
    </dgm:pt>
    <dgm:pt modelId="{A1E0C056-FDB7-4B02-BCB4-FC398D922905}" type="pres">
      <dgm:prSet presAssocID="{FCF78463-EDE7-400A-B371-1B2AA9A6D2B2}" presName="linNode" presStyleCnt="0"/>
      <dgm:spPr/>
    </dgm:pt>
    <dgm:pt modelId="{B22C7C70-C4DF-468D-BEF4-E01D16E58A79}" type="pres">
      <dgm:prSet presAssocID="{FCF78463-EDE7-400A-B371-1B2AA9A6D2B2}" presName="parentText" presStyleLbl="node1" presStyleIdx="0" presStyleCnt="2" custScaleX="38012" custScaleY="28545" custLinFactNeighborX="-636" custLinFactNeighborY="-10415">
        <dgm:presLayoutVars>
          <dgm:chMax val="1"/>
          <dgm:bulletEnabled val="1"/>
        </dgm:presLayoutVars>
      </dgm:prSet>
      <dgm:spPr/>
    </dgm:pt>
    <dgm:pt modelId="{60CF4E83-00F2-446A-B9C6-D7DF24252265}" type="pres">
      <dgm:prSet presAssocID="{FCF78463-EDE7-400A-B371-1B2AA9A6D2B2}" presName="descendantText" presStyleLbl="alignAccFollowNode1" presStyleIdx="0" presStyleCnt="2" custScaleX="124459" custScaleY="34845" custLinFactNeighborX="-1131" custLinFactNeighborY="-13019">
        <dgm:presLayoutVars>
          <dgm:bulletEnabled val="1"/>
        </dgm:presLayoutVars>
      </dgm:prSet>
      <dgm:spPr/>
    </dgm:pt>
    <dgm:pt modelId="{5A2C55A7-C28E-44FE-852A-BB83C0109A2E}" type="pres">
      <dgm:prSet presAssocID="{53A33A75-3C50-43A3-9F69-76F2D62B0905}" presName="sp" presStyleCnt="0"/>
      <dgm:spPr/>
    </dgm:pt>
    <dgm:pt modelId="{E08E1A3F-3D1A-454C-BA1A-6FA082BA429F}" type="pres">
      <dgm:prSet presAssocID="{6C82ED30-AD7F-4181-B8AE-C6A1DA70BEA1}" presName="linNode" presStyleCnt="0"/>
      <dgm:spPr/>
    </dgm:pt>
    <dgm:pt modelId="{A79863C6-C0D9-416E-9FC3-902ABDC3B3EF}" type="pres">
      <dgm:prSet presAssocID="{6C82ED30-AD7F-4181-B8AE-C6A1DA70BEA1}" presName="parentText" presStyleLbl="node1" presStyleIdx="1" presStyleCnt="2" custScaleX="38012" custScaleY="64338">
        <dgm:presLayoutVars>
          <dgm:chMax val="1"/>
          <dgm:bulletEnabled val="1"/>
        </dgm:presLayoutVars>
      </dgm:prSet>
      <dgm:spPr/>
    </dgm:pt>
    <dgm:pt modelId="{56DFA29B-4DA0-4334-8312-FD83354FC81D}" type="pres">
      <dgm:prSet presAssocID="{6C82ED30-AD7F-4181-B8AE-C6A1DA70BEA1}" presName="descendantText" presStyleLbl="alignAccFollowNode1" presStyleIdx="1" presStyleCnt="2" custScaleX="124459" custScaleY="79787">
        <dgm:presLayoutVars>
          <dgm:bulletEnabled val="1"/>
        </dgm:presLayoutVars>
      </dgm:prSet>
      <dgm:spPr/>
    </dgm:pt>
  </dgm:ptLst>
  <dgm:cxnLst>
    <dgm:cxn modelId="{223CE003-453B-48BD-94F9-5548E0D32820}" srcId="{90B649F2-55BF-489B-A4AD-032C6C8190B9}" destId="{FCF78463-EDE7-400A-B371-1B2AA9A6D2B2}" srcOrd="0" destOrd="0" parTransId="{85AF4614-AEA9-4893-829F-3DE31A4235A4}" sibTransId="{53A33A75-3C50-43A3-9F69-76F2D62B0905}"/>
    <dgm:cxn modelId="{E934D823-E371-4F9C-B3D5-BCD1BB091DCE}" type="presOf" srcId="{230C9D13-EDED-4545-A89D-E99AC70DDE48}" destId="{56DFA29B-4DA0-4334-8312-FD83354FC81D}" srcOrd="0" destOrd="1" presId="urn:microsoft.com/office/officeart/2005/8/layout/vList5"/>
    <dgm:cxn modelId="{BC65FB3A-4900-45E8-8D73-30A8BE449C33}" srcId="{6C82ED30-AD7F-4181-B8AE-C6A1DA70BEA1}" destId="{D69ECD1D-C237-40F8-A2EB-13729811B119}" srcOrd="0" destOrd="0" parTransId="{BD4B3A1F-9563-4724-BC4B-D0D55F3BF215}" sibTransId="{E6BAF654-7656-4DC2-B331-D97C9AF2AB97}"/>
    <dgm:cxn modelId="{BA37CE4E-3A47-4472-82CA-4C6915E5D783}" srcId="{FCF78463-EDE7-400A-B371-1B2AA9A6D2B2}" destId="{D319762A-73EF-4CC4-B4C0-6626F0A349E3}" srcOrd="0" destOrd="0" parTransId="{1BCCAD6D-C077-42FD-AF3F-E8F919C89660}" sibTransId="{4B144EA8-269D-4D63-A627-2E8E8FC23382}"/>
    <dgm:cxn modelId="{F9CE9E74-E8B9-4A8C-904A-88FC6F93A118}" type="presOf" srcId="{FCF78463-EDE7-400A-B371-1B2AA9A6D2B2}" destId="{B22C7C70-C4DF-468D-BEF4-E01D16E58A79}" srcOrd="0" destOrd="0" presId="urn:microsoft.com/office/officeart/2005/8/layout/vList5"/>
    <dgm:cxn modelId="{2190487C-FCBF-4D8C-9B14-8A3E2C8EB8E5}" type="presOf" srcId="{6C82ED30-AD7F-4181-B8AE-C6A1DA70BEA1}" destId="{A79863C6-C0D9-416E-9FC3-902ABDC3B3EF}" srcOrd="0" destOrd="0" presId="urn:microsoft.com/office/officeart/2005/8/layout/vList5"/>
    <dgm:cxn modelId="{F0394984-7B9E-460D-B719-B15CB0C7738E}" srcId="{6C82ED30-AD7F-4181-B8AE-C6A1DA70BEA1}" destId="{230C9D13-EDED-4545-A89D-E99AC70DDE48}" srcOrd="1" destOrd="0" parTransId="{DF50759B-4B2E-4D57-921F-DF0DD7A418C9}" sibTransId="{C20EC19B-BC5C-43D4-875A-BFBB91375811}"/>
    <dgm:cxn modelId="{1AC8E6B9-3E85-4326-9329-18141E53605E}" srcId="{90B649F2-55BF-489B-A4AD-032C6C8190B9}" destId="{6C82ED30-AD7F-4181-B8AE-C6A1DA70BEA1}" srcOrd="1" destOrd="0" parTransId="{7DF078C8-3868-47AD-A2A1-C59A28E48192}" sibTransId="{FF9CCB4C-A29F-4A05-A20A-982D92A6FB28}"/>
    <dgm:cxn modelId="{A5ED8ABD-256B-4906-8A6C-6B779ADAFBA8}" type="presOf" srcId="{D69ECD1D-C237-40F8-A2EB-13729811B119}" destId="{56DFA29B-4DA0-4334-8312-FD83354FC81D}" srcOrd="0" destOrd="0" presId="urn:microsoft.com/office/officeart/2005/8/layout/vList5"/>
    <dgm:cxn modelId="{A75540CD-5D49-4F83-946B-D7213F772458}" type="presOf" srcId="{90B649F2-55BF-489B-A4AD-032C6C8190B9}" destId="{9AAA59E0-654D-4844-9EEB-663A37509DEE}" srcOrd="0" destOrd="0" presId="urn:microsoft.com/office/officeart/2005/8/layout/vList5"/>
    <dgm:cxn modelId="{BC1B07F3-AD5C-4A19-9234-8AC43C005E3C}" type="presOf" srcId="{D319762A-73EF-4CC4-B4C0-6626F0A349E3}" destId="{60CF4E83-00F2-446A-B9C6-D7DF24252265}" srcOrd="0" destOrd="0" presId="urn:microsoft.com/office/officeart/2005/8/layout/vList5"/>
    <dgm:cxn modelId="{4A039A8D-55C8-49C3-AA1D-FF492B2C4818}" type="presParOf" srcId="{9AAA59E0-654D-4844-9EEB-663A37509DEE}" destId="{A1E0C056-FDB7-4B02-BCB4-FC398D922905}" srcOrd="0" destOrd="0" presId="urn:microsoft.com/office/officeart/2005/8/layout/vList5"/>
    <dgm:cxn modelId="{2838B9D4-47D7-41B6-897E-2C359D976CB6}" type="presParOf" srcId="{A1E0C056-FDB7-4B02-BCB4-FC398D922905}" destId="{B22C7C70-C4DF-468D-BEF4-E01D16E58A79}" srcOrd="0" destOrd="0" presId="urn:microsoft.com/office/officeart/2005/8/layout/vList5"/>
    <dgm:cxn modelId="{8EFAF01D-0E2B-4360-B0F9-8DFF35AB6934}" type="presParOf" srcId="{A1E0C056-FDB7-4B02-BCB4-FC398D922905}" destId="{60CF4E83-00F2-446A-B9C6-D7DF24252265}" srcOrd="1" destOrd="0" presId="urn:microsoft.com/office/officeart/2005/8/layout/vList5"/>
    <dgm:cxn modelId="{8F219099-1F7B-4E89-A5A0-64B334C82E46}" type="presParOf" srcId="{9AAA59E0-654D-4844-9EEB-663A37509DEE}" destId="{5A2C55A7-C28E-44FE-852A-BB83C0109A2E}" srcOrd="1" destOrd="0" presId="urn:microsoft.com/office/officeart/2005/8/layout/vList5"/>
    <dgm:cxn modelId="{183CB6ED-EDF3-4B7D-A3FF-40237A679685}" type="presParOf" srcId="{9AAA59E0-654D-4844-9EEB-663A37509DEE}" destId="{E08E1A3F-3D1A-454C-BA1A-6FA082BA429F}" srcOrd="2" destOrd="0" presId="urn:microsoft.com/office/officeart/2005/8/layout/vList5"/>
    <dgm:cxn modelId="{0EC6B20B-71F7-457B-9C08-E8C5BDB14979}" type="presParOf" srcId="{E08E1A3F-3D1A-454C-BA1A-6FA082BA429F}" destId="{A79863C6-C0D9-416E-9FC3-902ABDC3B3EF}" srcOrd="0" destOrd="0" presId="urn:microsoft.com/office/officeart/2005/8/layout/vList5"/>
    <dgm:cxn modelId="{2CD5E6AE-1788-4ED5-8C19-F6611DB1BE20}" type="presParOf" srcId="{E08E1A3F-3D1A-454C-BA1A-6FA082BA429F}" destId="{56DFA29B-4DA0-4334-8312-FD83354FC81D}" srcOrd="1" destOrd="0" presId="urn:microsoft.com/office/officeart/2005/8/layout/vList5"/>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40.xml><?xml version="1.0" encoding="utf-8"?>
<dgm:dataModel xmlns:dgm="http://schemas.openxmlformats.org/drawingml/2006/diagram" xmlns:a="http://schemas.openxmlformats.org/drawingml/2006/main">
  <dgm:ptLst>
    <dgm:pt modelId="{C6F24E34-A378-42E3-A5F1-439497322CC9}" type="doc">
      <dgm:prSet loTypeId="urn:microsoft.com/office/officeart/2005/8/layout/hList3" loCatId="list" qsTypeId="urn:microsoft.com/office/officeart/2005/8/quickstyle/3d2" qsCatId="3D" csTypeId="urn:microsoft.com/office/officeart/2005/8/colors/accent3_1" csCatId="accent3" phldr="1"/>
      <dgm:spPr/>
      <dgm:t>
        <a:bodyPr/>
        <a:lstStyle/>
        <a:p>
          <a:endParaRPr lang="zh-CN" altLang="en-US"/>
        </a:p>
      </dgm:t>
    </dgm:pt>
    <dgm:pt modelId="{4E13EBF3-DE38-4957-904C-B38BFC819E2A}">
      <dgm:prSet phldrT="[文本]" custT="1"/>
      <dgm:spPr/>
      <dgm:t>
        <a:bodyPr/>
        <a:lstStyle/>
        <a:p>
          <a:pPr>
            <a:lnSpc>
              <a:spcPct val="100000"/>
            </a:lnSpc>
            <a:spcBef>
              <a:spcPts val="0"/>
            </a:spcBef>
            <a:spcAft>
              <a:spcPts val="0"/>
            </a:spcAft>
          </a:pPr>
          <a:r>
            <a:rPr lang="en-US" sz="2000" b="1" dirty="0">
              <a:effectLst/>
            </a:rPr>
            <a:t>2.</a:t>
          </a:r>
          <a:r>
            <a:rPr lang="zh-CN" sz="2000" b="1" dirty="0">
              <a:effectLst/>
            </a:rPr>
            <a:t>一般纳税人采用简易办法征税适用征收率</a:t>
          </a:r>
          <a:endParaRPr lang="zh-CN" altLang="en-US" sz="2000" b="1" dirty="0">
            <a:effectLst/>
          </a:endParaRPr>
        </a:p>
      </dgm:t>
    </dgm:pt>
    <dgm:pt modelId="{586F4E89-39B8-4B1E-BAF2-1823E0714F2F}" type="parTrans" cxnId="{769F98E9-BEB0-461D-9EDD-457EC7908300}">
      <dgm:prSet/>
      <dgm:spPr/>
      <dgm:t>
        <a:bodyPr/>
        <a:lstStyle/>
        <a:p>
          <a:pPr>
            <a:lnSpc>
              <a:spcPct val="100000"/>
            </a:lnSpc>
            <a:spcBef>
              <a:spcPts val="0"/>
            </a:spcBef>
            <a:spcAft>
              <a:spcPts val="0"/>
            </a:spcAft>
          </a:pPr>
          <a:endParaRPr lang="zh-CN" altLang="en-US" sz="1200"/>
        </a:p>
      </dgm:t>
    </dgm:pt>
    <dgm:pt modelId="{03EA1E22-27E6-4B7A-B187-177532CCBB4D}" type="sibTrans" cxnId="{769F98E9-BEB0-461D-9EDD-457EC7908300}">
      <dgm:prSet/>
      <dgm:spPr/>
      <dgm:t>
        <a:bodyPr/>
        <a:lstStyle/>
        <a:p>
          <a:pPr>
            <a:lnSpc>
              <a:spcPct val="100000"/>
            </a:lnSpc>
            <a:spcBef>
              <a:spcPts val="0"/>
            </a:spcBef>
            <a:spcAft>
              <a:spcPts val="0"/>
            </a:spcAft>
          </a:pPr>
          <a:endParaRPr lang="zh-CN" altLang="en-US" sz="1200"/>
        </a:p>
      </dgm:t>
    </dgm:pt>
    <dgm:pt modelId="{D09160DC-A334-43AE-9578-B59DC0C76E5F}">
      <dgm:prSet phldrT="[文本]" custT="1"/>
      <dgm:spPr/>
      <dgm:t>
        <a:bodyPr/>
        <a:lstStyle/>
        <a:p>
          <a:pPr marL="180000" algn="l">
            <a:lnSpc>
              <a:spcPct val="100000"/>
            </a:lnSpc>
            <a:spcBef>
              <a:spcPts val="0"/>
            </a:spcBef>
            <a:spcAft>
              <a:spcPts val="0"/>
            </a:spcAft>
          </a:pPr>
          <a:r>
            <a:rPr lang="zh-CN" sz="2000" b="1" dirty="0">
              <a:solidFill>
                <a:schemeClr val="tx1"/>
              </a:solidFill>
              <a:effectLst/>
            </a:rPr>
            <a:t>（</a:t>
          </a:r>
          <a:r>
            <a:rPr lang="en-US" altLang="zh-CN" sz="2000" b="1" dirty="0">
              <a:solidFill>
                <a:schemeClr val="tx1"/>
              </a:solidFill>
              <a:effectLst/>
            </a:rPr>
            <a:t>2</a:t>
          </a:r>
          <a:r>
            <a:rPr lang="zh-CN" sz="2000" b="1" dirty="0">
              <a:solidFill>
                <a:schemeClr val="tx1"/>
              </a:solidFill>
              <a:effectLst/>
            </a:rPr>
            <a:t>）一般纳税人下列应税行为，</a:t>
          </a:r>
          <a:r>
            <a:rPr lang="zh-CN" sz="2400" b="1" dirty="0">
              <a:solidFill>
                <a:srgbClr val="C00000"/>
              </a:solidFill>
              <a:effectLst/>
              <a:highlight>
                <a:srgbClr val="FFFF00"/>
              </a:highlight>
            </a:rPr>
            <a:t>可选择</a:t>
          </a:r>
          <a:r>
            <a:rPr lang="zh-CN" sz="2000" b="1" dirty="0">
              <a:solidFill>
                <a:srgbClr val="C00000"/>
              </a:solidFill>
              <a:effectLst/>
            </a:rPr>
            <a:t>按简易计税方法依</a:t>
          </a:r>
          <a:r>
            <a:rPr lang="en-US" sz="2000" b="1" dirty="0">
              <a:solidFill>
                <a:srgbClr val="C00000"/>
              </a:solidFill>
              <a:effectLst/>
            </a:rPr>
            <a:t>3%</a:t>
          </a:r>
          <a:r>
            <a:rPr lang="zh-CN" sz="2000" b="1" dirty="0">
              <a:solidFill>
                <a:srgbClr val="C00000"/>
              </a:solidFill>
              <a:effectLst/>
            </a:rPr>
            <a:t>的征收率计征增值税</a:t>
          </a:r>
          <a:r>
            <a:rPr lang="zh-CN" altLang="en-US" sz="2000" b="1" dirty="0">
              <a:solidFill>
                <a:srgbClr val="C00000"/>
              </a:solidFill>
              <a:effectLst/>
            </a:rPr>
            <a:t>（货物）</a:t>
          </a:r>
          <a:r>
            <a:rPr lang="zh-CN" sz="2000" b="1" dirty="0">
              <a:solidFill>
                <a:srgbClr val="C00000"/>
              </a:solidFill>
              <a:effectLst/>
            </a:rPr>
            <a:t>：</a:t>
          </a:r>
        </a:p>
        <a:p>
          <a:pPr marL="180000" indent="457200" algn="l">
            <a:lnSpc>
              <a:spcPct val="100000"/>
            </a:lnSpc>
            <a:spcBef>
              <a:spcPts val="0"/>
            </a:spcBef>
            <a:spcAft>
              <a:spcPts val="0"/>
            </a:spcAft>
          </a:pPr>
          <a:r>
            <a:rPr lang="zh-CN" sz="2000" b="1" dirty="0">
              <a:effectLst/>
            </a:rPr>
            <a:t>①县级及县级以下小型水力发电单位生产的</a:t>
          </a:r>
          <a:r>
            <a:rPr lang="zh-CN" sz="2000" b="1" dirty="0">
              <a:solidFill>
                <a:srgbClr val="7030A0"/>
              </a:solidFill>
              <a:effectLst/>
            </a:rPr>
            <a:t>电力</a:t>
          </a:r>
          <a:r>
            <a:rPr lang="zh-CN" sz="2000" b="1" dirty="0">
              <a:effectLst/>
            </a:rPr>
            <a:t>。</a:t>
          </a:r>
        </a:p>
        <a:p>
          <a:pPr marL="180000" indent="457200" algn="l">
            <a:lnSpc>
              <a:spcPct val="100000"/>
            </a:lnSpc>
            <a:spcBef>
              <a:spcPts val="0"/>
            </a:spcBef>
            <a:spcAft>
              <a:spcPts val="0"/>
            </a:spcAft>
          </a:pPr>
          <a:r>
            <a:rPr lang="zh-CN" sz="2000" b="1" dirty="0">
              <a:effectLst/>
            </a:rPr>
            <a:t>②建筑用和生产建筑材料所用的砂、土、石料</a:t>
          </a:r>
          <a:endParaRPr lang="en-US" altLang="zh-CN" sz="2000" b="1" dirty="0">
            <a:effectLst/>
          </a:endParaRPr>
        </a:p>
        <a:p>
          <a:pPr marL="180000" indent="457200" algn="l">
            <a:lnSpc>
              <a:spcPct val="100000"/>
            </a:lnSpc>
            <a:spcBef>
              <a:spcPts val="0"/>
            </a:spcBef>
            <a:spcAft>
              <a:spcPts val="0"/>
            </a:spcAft>
          </a:pPr>
          <a:r>
            <a:rPr lang="zh-CN" altLang="en-US" sz="2000" b="1" dirty="0">
              <a:effectLst/>
            </a:rPr>
            <a:t>③以自己采掘的砂、土、石料</a:t>
          </a:r>
          <a:r>
            <a:rPr lang="zh-CN" sz="2000" b="1" dirty="0">
              <a:effectLst/>
            </a:rPr>
            <a:t>或其他矿物连续生产的</a:t>
          </a:r>
          <a:r>
            <a:rPr lang="zh-CN" sz="2000" b="1" dirty="0">
              <a:solidFill>
                <a:srgbClr val="7030A0"/>
              </a:solidFill>
              <a:effectLst/>
            </a:rPr>
            <a:t>砖、瓦、石灰</a:t>
          </a:r>
          <a:r>
            <a:rPr lang="zh-CN" sz="2000" b="1" dirty="0">
              <a:effectLst/>
            </a:rPr>
            <a:t>。</a:t>
          </a:r>
        </a:p>
        <a:p>
          <a:pPr marL="180000" indent="457200" algn="l">
            <a:lnSpc>
              <a:spcPct val="100000"/>
            </a:lnSpc>
            <a:spcBef>
              <a:spcPts val="0"/>
            </a:spcBef>
            <a:spcAft>
              <a:spcPts val="0"/>
            </a:spcAft>
          </a:pPr>
          <a:r>
            <a:rPr lang="zh-CN" altLang="en-US" sz="2000" b="1" dirty="0">
              <a:effectLst/>
            </a:rPr>
            <a:t>④</a:t>
          </a:r>
          <a:r>
            <a:rPr lang="zh-CN" sz="2000" b="1" dirty="0">
              <a:effectLst/>
            </a:rPr>
            <a:t>用微生物、微生物代谢产物、动物毒素、人或动物的血液或组织制造的</a:t>
          </a:r>
          <a:r>
            <a:rPr lang="zh-CN" sz="2000" b="1" dirty="0">
              <a:solidFill>
                <a:srgbClr val="7030A0"/>
              </a:solidFill>
              <a:effectLst/>
            </a:rPr>
            <a:t>生物制品</a:t>
          </a:r>
          <a:r>
            <a:rPr lang="zh-CN" sz="2000" b="1" dirty="0">
              <a:effectLst/>
            </a:rPr>
            <a:t>。</a:t>
          </a:r>
        </a:p>
        <a:p>
          <a:pPr marL="180000" indent="457200" algn="l">
            <a:lnSpc>
              <a:spcPct val="100000"/>
            </a:lnSpc>
            <a:spcBef>
              <a:spcPts val="0"/>
            </a:spcBef>
            <a:spcAft>
              <a:spcPts val="0"/>
            </a:spcAft>
          </a:pPr>
          <a:r>
            <a:rPr lang="zh-CN" altLang="en-US" sz="2000" b="1" dirty="0">
              <a:effectLst/>
            </a:rPr>
            <a:t>⑤</a:t>
          </a:r>
          <a:r>
            <a:rPr lang="zh-CN" sz="2000" b="1" dirty="0">
              <a:solidFill>
                <a:srgbClr val="7030A0"/>
              </a:solidFill>
              <a:effectLst/>
            </a:rPr>
            <a:t>商品混凝土</a:t>
          </a:r>
          <a:r>
            <a:rPr lang="zh-CN" sz="2000" b="1" dirty="0">
              <a:effectLst/>
            </a:rPr>
            <a:t>（仅限于以水泥为原料生产的水泥混凝土）。</a:t>
          </a:r>
        </a:p>
        <a:p>
          <a:pPr marL="180000" indent="457200" algn="l">
            <a:lnSpc>
              <a:spcPct val="100000"/>
            </a:lnSpc>
            <a:spcBef>
              <a:spcPts val="0"/>
            </a:spcBef>
            <a:spcAft>
              <a:spcPts val="0"/>
            </a:spcAft>
          </a:pPr>
          <a:r>
            <a:rPr lang="zh-CN" altLang="en-US" sz="2000" b="1" dirty="0">
              <a:effectLst/>
            </a:rPr>
            <a:t>⑥</a:t>
          </a:r>
          <a:r>
            <a:rPr lang="zh-CN" sz="2000" b="1" dirty="0">
              <a:solidFill>
                <a:srgbClr val="7030A0"/>
              </a:solidFill>
              <a:effectLst/>
            </a:rPr>
            <a:t>自来水</a:t>
          </a:r>
          <a:r>
            <a:rPr lang="zh-CN" sz="2000" b="1" dirty="0">
              <a:effectLst/>
            </a:rPr>
            <a:t>。</a:t>
          </a:r>
        </a:p>
      </dgm:t>
    </dgm:pt>
    <dgm:pt modelId="{5F2B6805-20CF-439C-9AB8-1ADACB769452}" type="parTrans" cxnId="{5A341BDC-A7B8-4C14-8AE8-84CAB852A771}">
      <dgm:prSet/>
      <dgm:spPr/>
      <dgm:t>
        <a:bodyPr/>
        <a:lstStyle/>
        <a:p>
          <a:pPr>
            <a:lnSpc>
              <a:spcPct val="100000"/>
            </a:lnSpc>
            <a:spcBef>
              <a:spcPts val="0"/>
            </a:spcBef>
            <a:spcAft>
              <a:spcPts val="0"/>
            </a:spcAft>
          </a:pPr>
          <a:endParaRPr lang="zh-CN" altLang="en-US" sz="1200"/>
        </a:p>
      </dgm:t>
    </dgm:pt>
    <dgm:pt modelId="{20A87E63-F628-4671-82AF-241F12B1A606}" type="sibTrans" cxnId="{5A341BDC-A7B8-4C14-8AE8-84CAB852A771}">
      <dgm:prSet/>
      <dgm:spPr/>
      <dgm:t>
        <a:bodyPr/>
        <a:lstStyle/>
        <a:p>
          <a:pPr>
            <a:lnSpc>
              <a:spcPct val="100000"/>
            </a:lnSpc>
            <a:spcBef>
              <a:spcPts val="0"/>
            </a:spcBef>
            <a:spcAft>
              <a:spcPts val="0"/>
            </a:spcAft>
          </a:pPr>
          <a:endParaRPr lang="zh-CN" altLang="en-US" sz="1200"/>
        </a:p>
      </dgm:t>
    </dgm:pt>
    <dgm:pt modelId="{E097483B-226E-4AE9-9652-A8109F217A92}" type="pres">
      <dgm:prSet presAssocID="{C6F24E34-A378-42E3-A5F1-439497322CC9}" presName="composite" presStyleCnt="0">
        <dgm:presLayoutVars>
          <dgm:chMax val="1"/>
          <dgm:dir/>
          <dgm:resizeHandles val="exact"/>
        </dgm:presLayoutVars>
      </dgm:prSet>
      <dgm:spPr/>
    </dgm:pt>
    <dgm:pt modelId="{FC256D30-7DCB-451B-8669-0A4FB3262B64}" type="pres">
      <dgm:prSet presAssocID="{4E13EBF3-DE38-4957-904C-B38BFC819E2A}" presName="roof" presStyleLbl="dkBgShp" presStyleIdx="0" presStyleCnt="2" custScaleY="53343" custLinFactNeighborX="-1282" custLinFactNeighborY="-13992"/>
      <dgm:spPr/>
    </dgm:pt>
    <dgm:pt modelId="{75D068D3-923B-4941-9514-D4C2052D7F67}" type="pres">
      <dgm:prSet presAssocID="{4E13EBF3-DE38-4957-904C-B38BFC819E2A}" presName="pillars" presStyleCnt="0"/>
      <dgm:spPr/>
    </dgm:pt>
    <dgm:pt modelId="{27B4D867-290F-4348-BCCF-80E660F7B82A}" type="pres">
      <dgm:prSet presAssocID="{4E13EBF3-DE38-4957-904C-B38BFC819E2A}" presName="pillar1" presStyleLbl="node1" presStyleIdx="0" presStyleCnt="1" custScaleY="133430" custLinFactNeighborX="1209" custLinFactNeighborY="-4192">
        <dgm:presLayoutVars>
          <dgm:bulletEnabled val="1"/>
        </dgm:presLayoutVars>
      </dgm:prSet>
      <dgm:spPr/>
    </dgm:pt>
    <dgm:pt modelId="{09BD7A7C-A828-4E99-9C57-C077FA7108EF}" type="pres">
      <dgm:prSet presAssocID="{4E13EBF3-DE38-4957-904C-B38BFC819E2A}" presName="base" presStyleLbl="dkBgShp" presStyleIdx="1" presStyleCnt="2" custFlipVert="0" custScaleY="15023"/>
      <dgm:spPr/>
    </dgm:pt>
  </dgm:ptLst>
  <dgm:cxnLst>
    <dgm:cxn modelId="{87DE016B-8F40-4B78-85C1-F84BF0733065}" type="presOf" srcId="{4E13EBF3-DE38-4957-904C-B38BFC819E2A}" destId="{FC256D30-7DCB-451B-8669-0A4FB3262B64}" srcOrd="0" destOrd="0" presId="urn:microsoft.com/office/officeart/2005/8/layout/hList3"/>
    <dgm:cxn modelId="{872F7772-CE1A-464A-9071-9AB9A65CA7DB}" type="presOf" srcId="{D09160DC-A334-43AE-9578-B59DC0C76E5F}" destId="{27B4D867-290F-4348-BCCF-80E660F7B82A}" srcOrd="0" destOrd="0" presId="urn:microsoft.com/office/officeart/2005/8/layout/hList3"/>
    <dgm:cxn modelId="{C7B36E90-2A46-4C79-926E-AA9A7814DBDF}" type="presOf" srcId="{C6F24E34-A378-42E3-A5F1-439497322CC9}" destId="{E097483B-226E-4AE9-9652-A8109F217A92}" srcOrd="0" destOrd="0" presId="urn:microsoft.com/office/officeart/2005/8/layout/hList3"/>
    <dgm:cxn modelId="{5A341BDC-A7B8-4C14-8AE8-84CAB852A771}" srcId="{4E13EBF3-DE38-4957-904C-B38BFC819E2A}" destId="{D09160DC-A334-43AE-9578-B59DC0C76E5F}" srcOrd="0" destOrd="0" parTransId="{5F2B6805-20CF-439C-9AB8-1ADACB769452}" sibTransId="{20A87E63-F628-4671-82AF-241F12B1A606}"/>
    <dgm:cxn modelId="{769F98E9-BEB0-461D-9EDD-457EC7908300}" srcId="{C6F24E34-A378-42E3-A5F1-439497322CC9}" destId="{4E13EBF3-DE38-4957-904C-B38BFC819E2A}" srcOrd="0" destOrd="0" parTransId="{586F4E89-39B8-4B1E-BAF2-1823E0714F2F}" sibTransId="{03EA1E22-27E6-4B7A-B187-177532CCBB4D}"/>
    <dgm:cxn modelId="{66ADE54E-22F3-4E3B-A9EE-D7B39320F8BE}" type="presParOf" srcId="{E097483B-226E-4AE9-9652-A8109F217A92}" destId="{FC256D30-7DCB-451B-8669-0A4FB3262B64}" srcOrd="0" destOrd="0" presId="urn:microsoft.com/office/officeart/2005/8/layout/hList3"/>
    <dgm:cxn modelId="{99C9DCB7-6E7E-4D22-AEB5-FC05E234D263}" type="presParOf" srcId="{E097483B-226E-4AE9-9652-A8109F217A92}" destId="{75D068D3-923B-4941-9514-D4C2052D7F67}" srcOrd="1" destOrd="0" presId="urn:microsoft.com/office/officeart/2005/8/layout/hList3"/>
    <dgm:cxn modelId="{347A49EE-EBDD-4368-900D-050E03DDC28C}" type="presParOf" srcId="{75D068D3-923B-4941-9514-D4C2052D7F67}" destId="{27B4D867-290F-4348-BCCF-80E660F7B82A}" srcOrd="0" destOrd="0" presId="urn:microsoft.com/office/officeart/2005/8/layout/hList3"/>
    <dgm:cxn modelId="{D7E8F606-B642-4DE2-843B-0FFCF584B013}" type="presParOf" srcId="{E097483B-226E-4AE9-9652-A8109F217A92}" destId="{09BD7A7C-A828-4E99-9C57-C077FA7108EF}" srcOrd="2" destOrd="0" presId="urn:microsoft.com/office/officeart/2005/8/layout/hList3"/>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41.xml><?xml version="1.0" encoding="utf-8"?>
<dgm:dataModel xmlns:dgm="http://schemas.openxmlformats.org/drawingml/2006/diagram" xmlns:a="http://schemas.openxmlformats.org/drawingml/2006/main">
  <dgm:ptLst>
    <dgm:pt modelId="{C6F24E34-A378-42E3-A5F1-439497322CC9}" type="doc">
      <dgm:prSet loTypeId="urn:microsoft.com/office/officeart/2005/8/layout/hList3" loCatId="list" qsTypeId="urn:microsoft.com/office/officeart/2005/8/quickstyle/3d2" qsCatId="3D" csTypeId="urn:microsoft.com/office/officeart/2005/8/colors/accent3_1" csCatId="accent3" phldr="1"/>
      <dgm:spPr/>
      <dgm:t>
        <a:bodyPr/>
        <a:lstStyle/>
        <a:p>
          <a:endParaRPr lang="zh-CN" altLang="en-US"/>
        </a:p>
      </dgm:t>
    </dgm:pt>
    <dgm:pt modelId="{4E13EBF3-DE38-4957-904C-B38BFC819E2A}">
      <dgm:prSet phldrT="[文本]" custT="1"/>
      <dgm:spPr/>
      <dgm:t>
        <a:bodyPr/>
        <a:lstStyle/>
        <a:p>
          <a:pPr>
            <a:spcBef>
              <a:spcPts val="0"/>
            </a:spcBef>
            <a:spcAft>
              <a:spcPts val="0"/>
            </a:spcAft>
          </a:pPr>
          <a:r>
            <a:rPr lang="en-US" sz="2000" b="1" kern="1200" dirty="0">
              <a:effectLst/>
            </a:rPr>
            <a:t>2.</a:t>
          </a:r>
          <a:r>
            <a:rPr lang="zh-CN" sz="2000" b="1" kern="1200" dirty="0">
              <a:effectLst/>
            </a:rPr>
            <a:t>一般纳税人</a:t>
          </a:r>
          <a:r>
            <a:rPr lang="zh-CN" altLang="en-US" sz="2400" b="1" kern="1200" dirty="0">
              <a:solidFill>
                <a:srgbClr val="FFFF00"/>
              </a:solidFill>
              <a:effectLst/>
            </a:rPr>
            <a:t>可以选择</a:t>
          </a:r>
          <a:r>
            <a:rPr lang="zh-CN" sz="2000" b="1" kern="1200" dirty="0">
              <a:effectLst/>
            </a:rPr>
            <a:t>简易办法征税适用征收率</a:t>
          </a:r>
          <a:r>
            <a:rPr lang="zh-CN" altLang="en-US" sz="2400" b="1" kern="1200" dirty="0">
              <a:solidFill>
                <a:srgbClr val="FFFF00"/>
              </a:solidFill>
              <a:effectLst/>
              <a:latin typeface="+mn-lt"/>
              <a:ea typeface="楷体"/>
              <a:cs typeface="+mn-cs"/>
            </a:rPr>
            <a:t>（服务）</a:t>
          </a:r>
        </a:p>
      </dgm:t>
    </dgm:pt>
    <dgm:pt modelId="{586F4E89-39B8-4B1E-BAF2-1823E0714F2F}" type="parTrans" cxnId="{769F98E9-BEB0-461D-9EDD-457EC7908300}">
      <dgm:prSet/>
      <dgm:spPr/>
      <dgm:t>
        <a:bodyPr/>
        <a:lstStyle/>
        <a:p>
          <a:pPr>
            <a:spcBef>
              <a:spcPts val="0"/>
            </a:spcBef>
            <a:spcAft>
              <a:spcPts val="0"/>
            </a:spcAft>
          </a:pPr>
          <a:endParaRPr lang="zh-CN" altLang="en-US" sz="1200"/>
        </a:p>
      </dgm:t>
    </dgm:pt>
    <dgm:pt modelId="{03EA1E22-27E6-4B7A-B187-177532CCBB4D}" type="sibTrans" cxnId="{769F98E9-BEB0-461D-9EDD-457EC7908300}">
      <dgm:prSet/>
      <dgm:spPr/>
      <dgm:t>
        <a:bodyPr/>
        <a:lstStyle/>
        <a:p>
          <a:pPr>
            <a:spcBef>
              <a:spcPts val="0"/>
            </a:spcBef>
            <a:spcAft>
              <a:spcPts val="0"/>
            </a:spcAft>
          </a:pPr>
          <a:endParaRPr lang="zh-CN" altLang="en-US" sz="1200"/>
        </a:p>
      </dgm:t>
    </dgm:pt>
    <dgm:pt modelId="{D09160DC-A334-43AE-9578-B59DC0C76E5F}">
      <dgm:prSet phldrT="[文本]" custT="1"/>
      <dgm:spPr/>
      <dgm:t>
        <a:bodyPr/>
        <a:lstStyle/>
        <a:p>
          <a:pPr marL="0" marR="0" lvl="0" indent="457200" algn="l" defTabSz="914400" eaLnBrk="1" fontAlgn="auto" latinLnBrk="0" hangingPunct="1">
            <a:lnSpc>
              <a:spcPct val="100000"/>
            </a:lnSpc>
            <a:spcBef>
              <a:spcPts val="0"/>
            </a:spcBef>
            <a:spcAft>
              <a:spcPts val="0"/>
            </a:spcAft>
            <a:buClrTx/>
            <a:buSzTx/>
            <a:buFontTx/>
            <a:buNone/>
            <a:tabLst/>
            <a:defRPr/>
          </a:pPr>
          <a:r>
            <a:rPr lang="zh-CN" altLang="en-US" sz="2000" b="1" kern="1200" dirty="0">
              <a:effectLst/>
            </a:rPr>
            <a:t>（</a:t>
          </a:r>
          <a:r>
            <a:rPr lang="en-US" altLang="zh-CN" sz="2000" b="1" kern="1200" dirty="0">
              <a:effectLst/>
            </a:rPr>
            <a:t>1</a:t>
          </a:r>
          <a:r>
            <a:rPr lang="zh-CN" altLang="en-US" sz="2000" b="1" kern="1200" dirty="0">
              <a:effectLst/>
            </a:rPr>
            <a:t>）</a:t>
          </a:r>
          <a:r>
            <a:rPr lang="zh-CN" altLang="en-US" sz="2000" b="1" kern="1200" dirty="0">
              <a:solidFill>
                <a:srgbClr val="C00000"/>
              </a:solidFill>
              <a:effectLst/>
            </a:rPr>
            <a:t>公共交通运输</a:t>
          </a:r>
          <a:r>
            <a:rPr lang="zh-CN" altLang="en-US" sz="2000" b="1" kern="1200" dirty="0">
              <a:effectLst/>
            </a:rPr>
            <a:t>服务；</a:t>
          </a:r>
        </a:p>
        <a:p>
          <a:pPr lvl="0" indent="457200" defTabSz="889000">
            <a:lnSpc>
              <a:spcPct val="100000"/>
            </a:lnSpc>
            <a:buNone/>
          </a:pPr>
          <a:r>
            <a:rPr lang="zh-CN" altLang="en-US" sz="2000" b="1" kern="1200" dirty="0">
              <a:effectLst/>
            </a:rPr>
            <a:t>（</a:t>
          </a:r>
          <a:r>
            <a:rPr lang="en-US" altLang="en-US" sz="2000" b="1" kern="1200" dirty="0">
              <a:effectLst/>
            </a:rPr>
            <a:t>2</a:t>
          </a:r>
          <a:r>
            <a:rPr lang="zh-CN" altLang="en-US" sz="2000" b="1" kern="1200" dirty="0">
              <a:effectLst/>
            </a:rPr>
            <a:t>）</a:t>
          </a:r>
          <a:r>
            <a:rPr lang="zh-CN" altLang="en-US" sz="2000" b="1" kern="1200" dirty="0">
              <a:solidFill>
                <a:srgbClr val="C00000"/>
              </a:solidFill>
              <a:effectLst/>
            </a:rPr>
            <a:t>动漫</a:t>
          </a:r>
          <a:r>
            <a:rPr lang="zh-CN" altLang="en-US" sz="2000" b="1" kern="1200" dirty="0">
              <a:effectLst/>
            </a:rPr>
            <a:t>产品的设计、制作服务，以及在境内转让动漫版权；</a:t>
          </a:r>
        </a:p>
        <a:p>
          <a:pPr lvl="0" indent="457200" defTabSz="889000">
            <a:lnSpc>
              <a:spcPct val="100000"/>
            </a:lnSpc>
            <a:buNone/>
          </a:pPr>
          <a:r>
            <a:rPr lang="zh-CN" altLang="en-US" sz="2000" b="1" kern="1200" dirty="0">
              <a:effectLst/>
            </a:rPr>
            <a:t>（</a:t>
          </a:r>
          <a:r>
            <a:rPr lang="en-US" altLang="en-US" sz="2000" b="1" kern="1200" dirty="0">
              <a:effectLst/>
            </a:rPr>
            <a:t>3</a:t>
          </a:r>
          <a:r>
            <a:rPr lang="zh-CN" altLang="en-US" sz="2000" b="1" kern="1200" dirty="0">
              <a:effectLst/>
            </a:rPr>
            <a:t>）</a:t>
          </a:r>
          <a:r>
            <a:rPr lang="zh-CN" altLang="en-US" sz="2000" b="1" kern="1200" dirty="0">
              <a:solidFill>
                <a:srgbClr val="C00000"/>
              </a:solidFill>
              <a:effectLst/>
            </a:rPr>
            <a:t>电影放映</a:t>
          </a:r>
          <a:r>
            <a:rPr lang="zh-CN" altLang="en-US" sz="2000" b="1" kern="1200" dirty="0">
              <a:effectLst/>
            </a:rPr>
            <a:t>服务；（</a:t>
          </a:r>
          <a:r>
            <a:rPr lang="en-US" altLang="en-US" sz="2000" b="1" kern="1200" dirty="0">
              <a:effectLst/>
            </a:rPr>
            <a:t>4</a:t>
          </a:r>
          <a:r>
            <a:rPr lang="zh-CN" altLang="en-US" sz="2000" b="1" kern="1200" dirty="0">
              <a:effectLst/>
            </a:rPr>
            <a:t>）</a:t>
          </a:r>
          <a:r>
            <a:rPr lang="zh-CN" altLang="en-US" sz="2000" b="1" kern="1200" dirty="0">
              <a:solidFill>
                <a:srgbClr val="C00000"/>
              </a:solidFill>
              <a:effectLst/>
            </a:rPr>
            <a:t>仓储</a:t>
          </a:r>
          <a:r>
            <a:rPr lang="zh-CN" altLang="en-US" sz="2000" b="1" kern="1200" dirty="0">
              <a:effectLst/>
            </a:rPr>
            <a:t>服务；（</a:t>
          </a:r>
          <a:r>
            <a:rPr lang="en-US" altLang="en-US" sz="2000" b="1" kern="1200" dirty="0">
              <a:effectLst/>
            </a:rPr>
            <a:t>5</a:t>
          </a:r>
          <a:r>
            <a:rPr lang="zh-CN" altLang="en-US" sz="2000" b="1" kern="1200" dirty="0">
              <a:effectLst/>
            </a:rPr>
            <a:t>）装</a:t>
          </a:r>
          <a:r>
            <a:rPr lang="zh-CN" altLang="en-US" sz="2000" b="1" kern="1200" dirty="0">
              <a:solidFill>
                <a:srgbClr val="C00000"/>
              </a:solidFill>
              <a:effectLst/>
            </a:rPr>
            <a:t>卸搬运</a:t>
          </a:r>
          <a:r>
            <a:rPr lang="zh-CN" altLang="en-US" sz="2000" b="1" kern="1200" dirty="0">
              <a:effectLst/>
            </a:rPr>
            <a:t>服务；</a:t>
          </a:r>
        </a:p>
        <a:p>
          <a:pPr lvl="0" indent="457200" defTabSz="889000">
            <a:lnSpc>
              <a:spcPct val="100000"/>
            </a:lnSpc>
            <a:buNone/>
          </a:pPr>
          <a:r>
            <a:rPr lang="zh-CN" altLang="en-US" sz="2000" b="1" kern="1200" dirty="0">
              <a:effectLst/>
            </a:rPr>
            <a:t>（</a:t>
          </a:r>
          <a:r>
            <a:rPr lang="en-US" altLang="en-US" sz="2000" b="1" kern="1200" dirty="0">
              <a:effectLst/>
            </a:rPr>
            <a:t>6</a:t>
          </a:r>
          <a:r>
            <a:rPr lang="zh-CN" altLang="en-US" sz="2000" b="1" kern="1200" dirty="0">
              <a:effectLst/>
            </a:rPr>
            <a:t>）</a:t>
          </a:r>
          <a:r>
            <a:rPr lang="zh-CN" altLang="en-US" sz="2000" b="1" kern="1200" dirty="0">
              <a:solidFill>
                <a:srgbClr val="C00000"/>
              </a:solidFill>
              <a:effectLst/>
            </a:rPr>
            <a:t>收派</a:t>
          </a:r>
          <a:r>
            <a:rPr lang="zh-CN" altLang="en-US" sz="2000" b="1" kern="1200" dirty="0">
              <a:effectLst/>
            </a:rPr>
            <a:t>服务；        （</a:t>
          </a:r>
          <a:r>
            <a:rPr lang="en-US" altLang="en-US" sz="2000" b="1" kern="1200" dirty="0">
              <a:effectLst/>
            </a:rPr>
            <a:t>7</a:t>
          </a:r>
          <a:r>
            <a:rPr lang="zh-CN" altLang="en-US" sz="2000" b="1" kern="1200" dirty="0">
              <a:effectLst/>
            </a:rPr>
            <a:t>）</a:t>
          </a:r>
          <a:r>
            <a:rPr lang="zh-CN" altLang="en-US" sz="2000" b="1" kern="1200" dirty="0">
              <a:solidFill>
                <a:srgbClr val="C00000"/>
              </a:solidFill>
              <a:effectLst/>
            </a:rPr>
            <a:t>文化体育</a:t>
          </a:r>
          <a:r>
            <a:rPr lang="zh-CN" altLang="en-US" sz="2000" b="1" kern="1200" dirty="0">
              <a:effectLst/>
            </a:rPr>
            <a:t>服务；</a:t>
          </a:r>
        </a:p>
        <a:p>
          <a:pPr lvl="0" indent="457200" defTabSz="889000">
            <a:lnSpc>
              <a:spcPct val="100000"/>
            </a:lnSpc>
            <a:buNone/>
          </a:pPr>
          <a:r>
            <a:rPr lang="zh-CN" altLang="en-US" sz="2000" b="1" kern="1200" dirty="0">
              <a:effectLst/>
            </a:rPr>
            <a:t>（</a:t>
          </a:r>
          <a:r>
            <a:rPr lang="en-US" altLang="en-US" sz="2000" b="1" kern="1200" dirty="0">
              <a:effectLst/>
            </a:rPr>
            <a:t>8</a:t>
          </a:r>
          <a:r>
            <a:rPr lang="zh-CN" altLang="en-US" sz="2000" b="1" kern="1200" dirty="0">
              <a:effectLst/>
            </a:rPr>
            <a:t>）以营改增试点前取得的有形动产，提供的“有形动产经营租赁服务”；</a:t>
          </a:r>
        </a:p>
        <a:p>
          <a:pPr lvl="0" indent="457200" defTabSz="889000">
            <a:lnSpc>
              <a:spcPct val="100000"/>
            </a:lnSpc>
            <a:buNone/>
          </a:pPr>
          <a:r>
            <a:rPr lang="zh-CN" altLang="en-US" sz="2000" b="1" kern="1200" dirty="0">
              <a:effectLst/>
            </a:rPr>
            <a:t>（</a:t>
          </a:r>
          <a:r>
            <a:rPr lang="en-US" altLang="en-US" sz="2000" b="1" kern="1200" dirty="0">
              <a:effectLst/>
            </a:rPr>
            <a:t>9</a:t>
          </a:r>
          <a:r>
            <a:rPr lang="zh-CN" altLang="en-US" sz="2000" b="1" kern="1200" dirty="0">
              <a:effectLst/>
            </a:rPr>
            <a:t>）营改增试点前签订的，尚未执行完毕的“有形动产租赁”合同</a:t>
          </a:r>
        </a:p>
      </dgm:t>
    </dgm:pt>
    <dgm:pt modelId="{5F2B6805-20CF-439C-9AB8-1ADACB769452}" type="parTrans" cxnId="{5A341BDC-A7B8-4C14-8AE8-84CAB852A771}">
      <dgm:prSet/>
      <dgm:spPr/>
      <dgm:t>
        <a:bodyPr/>
        <a:lstStyle/>
        <a:p>
          <a:pPr>
            <a:spcBef>
              <a:spcPts val="0"/>
            </a:spcBef>
            <a:spcAft>
              <a:spcPts val="0"/>
            </a:spcAft>
          </a:pPr>
          <a:endParaRPr lang="zh-CN" altLang="en-US" sz="1200"/>
        </a:p>
      </dgm:t>
    </dgm:pt>
    <dgm:pt modelId="{20A87E63-F628-4671-82AF-241F12B1A606}" type="sibTrans" cxnId="{5A341BDC-A7B8-4C14-8AE8-84CAB852A771}">
      <dgm:prSet/>
      <dgm:spPr/>
      <dgm:t>
        <a:bodyPr/>
        <a:lstStyle/>
        <a:p>
          <a:pPr>
            <a:spcBef>
              <a:spcPts val="0"/>
            </a:spcBef>
            <a:spcAft>
              <a:spcPts val="0"/>
            </a:spcAft>
          </a:pPr>
          <a:endParaRPr lang="zh-CN" altLang="en-US" sz="1200"/>
        </a:p>
      </dgm:t>
    </dgm:pt>
    <dgm:pt modelId="{E097483B-226E-4AE9-9652-A8109F217A92}" type="pres">
      <dgm:prSet presAssocID="{C6F24E34-A378-42E3-A5F1-439497322CC9}" presName="composite" presStyleCnt="0">
        <dgm:presLayoutVars>
          <dgm:chMax val="1"/>
          <dgm:dir/>
          <dgm:resizeHandles val="exact"/>
        </dgm:presLayoutVars>
      </dgm:prSet>
      <dgm:spPr/>
    </dgm:pt>
    <dgm:pt modelId="{FC256D30-7DCB-451B-8669-0A4FB3262B64}" type="pres">
      <dgm:prSet presAssocID="{4E13EBF3-DE38-4957-904C-B38BFC819E2A}" presName="roof" presStyleLbl="dkBgShp" presStyleIdx="0" presStyleCnt="2" custScaleY="53343" custLinFactNeighborY="-9991"/>
      <dgm:spPr/>
    </dgm:pt>
    <dgm:pt modelId="{75D068D3-923B-4941-9514-D4C2052D7F67}" type="pres">
      <dgm:prSet presAssocID="{4E13EBF3-DE38-4957-904C-B38BFC819E2A}" presName="pillars" presStyleCnt="0"/>
      <dgm:spPr/>
    </dgm:pt>
    <dgm:pt modelId="{27B4D867-290F-4348-BCCF-80E660F7B82A}" type="pres">
      <dgm:prSet presAssocID="{4E13EBF3-DE38-4957-904C-B38BFC819E2A}" presName="pillar1" presStyleLbl="node1" presStyleIdx="0" presStyleCnt="1" custScaleY="116067" custLinFactNeighborX="355" custLinFactNeighborY="-5623">
        <dgm:presLayoutVars>
          <dgm:bulletEnabled val="1"/>
        </dgm:presLayoutVars>
      </dgm:prSet>
      <dgm:spPr/>
    </dgm:pt>
    <dgm:pt modelId="{09BD7A7C-A828-4E99-9C57-C077FA7108EF}" type="pres">
      <dgm:prSet presAssocID="{4E13EBF3-DE38-4957-904C-B38BFC819E2A}" presName="base" presStyleLbl="dkBgShp" presStyleIdx="1" presStyleCnt="2" custFlipVert="1" custScaleY="132877" custLinFactNeighborX="-497" custLinFactNeighborY="1527"/>
      <dgm:spPr/>
    </dgm:pt>
  </dgm:ptLst>
  <dgm:cxnLst>
    <dgm:cxn modelId="{394B3393-C353-4333-907C-1AEF8F98CF21}" type="presOf" srcId="{4E13EBF3-DE38-4957-904C-B38BFC819E2A}" destId="{FC256D30-7DCB-451B-8669-0A4FB3262B64}" srcOrd="0" destOrd="0" presId="urn:microsoft.com/office/officeart/2005/8/layout/hList3"/>
    <dgm:cxn modelId="{BF8564B1-0027-444D-9985-182F9FD5A640}" type="presOf" srcId="{C6F24E34-A378-42E3-A5F1-439497322CC9}" destId="{E097483B-226E-4AE9-9652-A8109F217A92}" srcOrd="0" destOrd="0" presId="urn:microsoft.com/office/officeart/2005/8/layout/hList3"/>
    <dgm:cxn modelId="{49F9DFC6-17CC-4408-90C8-2F22FA462EF7}" type="presOf" srcId="{D09160DC-A334-43AE-9578-B59DC0C76E5F}" destId="{27B4D867-290F-4348-BCCF-80E660F7B82A}" srcOrd="0" destOrd="0" presId="urn:microsoft.com/office/officeart/2005/8/layout/hList3"/>
    <dgm:cxn modelId="{5A341BDC-A7B8-4C14-8AE8-84CAB852A771}" srcId="{4E13EBF3-DE38-4957-904C-B38BFC819E2A}" destId="{D09160DC-A334-43AE-9578-B59DC0C76E5F}" srcOrd="0" destOrd="0" parTransId="{5F2B6805-20CF-439C-9AB8-1ADACB769452}" sibTransId="{20A87E63-F628-4671-82AF-241F12B1A606}"/>
    <dgm:cxn modelId="{769F98E9-BEB0-461D-9EDD-457EC7908300}" srcId="{C6F24E34-A378-42E3-A5F1-439497322CC9}" destId="{4E13EBF3-DE38-4957-904C-B38BFC819E2A}" srcOrd="0" destOrd="0" parTransId="{586F4E89-39B8-4B1E-BAF2-1823E0714F2F}" sibTransId="{03EA1E22-27E6-4B7A-B187-177532CCBB4D}"/>
    <dgm:cxn modelId="{FE44816A-1E71-456F-85C4-013B8F8918A3}" type="presParOf" srcId="{E097483B-226E-4AE9-9652-A8109F217A92}" destId="{FC256D30-7DCB-451B-8669-0A4FB3262B64}" srcOrd="0" destOrd="0" presId="urn:microsoft.com/office/officeart/2005/8/layout/hList3"/>
    <dgm:cxn modelId="{1B5BD983-F14F-4E72-B3CD-2334CD0510BF}" type="presParOf" srcId="{E097483B-226E-4AE9-9652-A8109F217A92}" destId="{75D068D3-923B-4941-9514-D4C2052D7F67}" srcOrd="1" destOrd="0" presId="urn:microsoft.com/office/officeart/2005/8/layout/hList3"/>
    <dgm:cxn modelId="{282796A2-44E8-4753-9834-6B2C4ADF375C}" type="presParOf" srcId="{75D068D3-923B-4941-9514-D4C2052D7F67}" destId="{27B4D867-290F-4348-BCCF-80E660F7B82A}" srcOrd="0" destOrd="0" presId="urn:microsoft.com/office/officeart/2005/8/layout/hList3"/>
    <dgm:cxn modelId="{5E3DDB52-D673-4CD2-B04E-8107E897401D}" type="presParOf" srcId="{E097483B-226E-4AE9-9652-A8109F217A92}" destId="{09BD7A7C-A828-4E99-9C57-C077FA7108EF}" srcOrd="2" destOrd="0" presId="urn:microsoft.com/office/officeart/2005/8/layout/hList3"/>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42.xml><?xml version="1.0" encoding="utf-8"?>
<dgm:dataModel xmlns:dgm="http://schemas.openxmlformats.org/drawingml/2006/diagram" xmlns:a="http://schemas.openxmlformats.org/drawingml/2006/main">
  <dgm:ptLst>
    <dgm:pt modelId="{E205D0CC-33B7-48C5-A119-A41C79F2707C}" type="doc">
      <dgm:prSet loTypeId="urn:microsoft.com/office/officeart/2009/layout/CirclePictureHierarchy" loCatId="hierarchy" qsTypeId="urn:microsoft.com/office/officeart/2005/8/quickstyle/simple3" qsCatId="simple" csTypeId="urn:microsoft.com/office/officeart/2005/8/colors/colorful2" csCatId="colorful" phldr="1"/>
      <dgm:spPr/>
      <dgm:t>
        <a:bodyPr/>
        <a:lstStyle/>
        <a:p>
          <a:endParaRPr lang="zh-CN" altLang="en-US"/>
        </a:p>
      </dgm:t>
    </dgm:pt>
    <dgm:pt modelId="{2387002F-48D2-43A2-8574-ED4435803FB0}">
      <dgm:prSet phldrT="[文本]" custT="1"/>
      <dgm:spPr/>
      <dgm:t>
        <a:bodyPr/>
        <a:lstStyle/>
        <a:p>
          <a:endParaRPr lang="zh-CN" altLang="en-US" sz="2000" b="1" dirty="0"/>
        </a:p>
      </dgm:t>
    </dgm:pt>
    <dgm:pt modelId="{C1CAAE5C-23D5-4338-BB6A-A5E87C36C7F1}" type="parTrans" cxnId="{7C500B21-CC60-4FE8-AE16-CDABB8F4391B}">
      <dgm:prSet/>
      <dgm:spPr/>
      <dgm:t>
        <a:bodyPr/>
        <a:lstStyle/>
        <a:p>
          <a:endParaRPr lang="zh-CN" altLang="en-US"/>
        </a:p>
      </dgm:t>
    </dgm:pt>
    <dgm:pt modelId="{60DFC487-E6C6-40F9-A118-BE97EBD1FF43}" type="sibTrans" cxnId="{7C500B21-CC60-4FE8-AE16-CDABB8F4391B}">
      <dgm:prSet/>
      <dgm:spPr/>
      <dgm:t>
        <a:bodyPr/>
        <a:lstStyle/>
        <a:p>
          <a:endParaRPr lang="zh-CN" altLang="en-US"/>
        </a:p>
      </dgm:t>
    </dgm:pt>
    <dgm:pt modelId="{66D67709-2F00-45CE-90E4-B266E8035227}">
      <dgm:prSet phldrT="[文本]" custT="1"/>
      <dgm:spPr/>
      <dgm:t>
        <a:bodyPr/>
        <a:lstStyle/>
        <a:p>
          <a:r>
            <a:rPr lang="zh-CN" altLang="en-US" sz="2000" b="1" dirty="0">
              <a:solidFill>
                <a:srgbClr val="0070C0"/>
              </a:solidFill>
            </a:rPr>
            <a:t>直接计算法</a:t>
          </a:r>
        </a:p>
      </dgm:t>
    </dgm:pt>
    <dgm:pt modelId="{8145368E-A1AF-4895-B692-47AF617A438A}" type="parTrans" cxnId="{3A4B1D8D-8D41-430D-A5B0-446B85AEF702}">
      <dgm:prSet/>
      <dgm:spPr/>
      <dgm:t>
        <a:bodyPr/>
        <a:lstStyle/>
        <a:p>
          <a:endParaRPr lang="zh-CN" altLang="en-US"/>
        </a:p>
      </dgm:t>
    </dgm:pt>
    <dgm:pt modelId="{ACF2867F-89E7-4452-B753-18420FF362BB}" type="sibTrans" cxnId="{3A4B1D8D-8D41-430D-A5B0-446B85AEF702}">
      <dgm:prSet/>
      <dgm:spPr/>
      <dgm:t>
        <a:bodyPr/>
        <a:lstStyle/>
        <a:p>
          <a:endParaRPr lang="zh-CN" altLang="en-US"/>
        </a:p>
      </dgm:t>
    </dgm:pt>
    <dgm:pt modelId="{7DABFE31-1F48-4A58-AE19-387C5BC9BA07}">
      <dgm:prSet phldrT="[文本]" custT="1"/>
      <dgm:spPr/>
      <dgm:t>
        <a:bodyPr/>
        <a:lstStyle/>
        <a:p>
          <a:r>
            <a:rPr lang="zh-CN" altLang="en-US" sz="2000" b="1" dirty="0">
              <a:solidFill>
                <a:srgbClr val="0070C0"/>
              </a:solidFill>
            </a:rPr>
            <a:t>间接计算法</a:t>
          </a:r>
        </a:p>
      </dgm:t>
    </dgm:pt>
    <dgm:pt modelId="{8E5A3AD4-40F9-4409-B474-4AB8849CE61D}" type="parTrans" cxnId="{8188B24F-223A-4472-A629-D1957A1B572C}">
      <dgm:prSet/>
      <dgm:spPr/>
      <dgm:t>
        <a:bodyPr/>
        <a:lstStyle/>
        <a:p>
          <a:endParaRPr lang="zh-CN" altLang="en-US"/>
        </a:p>
      </dgm:t>
    </dgm:pt>
    <dgm:pt modelId="{327F43D5-7A5B-4977-AA71-27FCE3922E3C}" type="sibTrans" cxnId="{8188B24F-223A-4472-A629-D1957A1B572C}">
      <dgm:prSet/>
      <dgm:spPr/>
      <dgm:t>
        <a:bodyPr/>
        <a:lstStyle/>
        <a:p>
          <a:endParaRPr lang="zh-CN" altLang="en-US"/>
        </a:p>
      </dgm:t>
    </dgm:pt>
    <dgm:pt modelId="{493FD977-7EF9-4B6E-B01A-295EC7A1C7D5}" type="pres">
      <dgm:prSet presAssocID="{E205D0CC-33B7-48C5-A119-A41C79F2707C}" presName="hierChild1" presStyleCnt="0">
        <dgm:presLayoutVars>
          <dgm:chPref val="1"/>
          <dgm:dir/>
          <dgm:animOne val="branch"/>
          <dgm:animLvl val="lvl"/>
          <dgm:resizeHandles/>
        </dgm:presLayoutVars>
      </dgm:prSet>
      <dgm:spPr/>
    </dgm:pt>
    <dgm:pt modelId="{5BF74A9B-4FD3-46F7-8BBB-2C8940748C20}" type="pres">
      <dgm:prSet presAssocID="{2387002F-48D2-43A2-8574-ED4435803FB0}" presName="hierRoot1" presStyleCnt="0"/>
      <dgm:spPr/>
    </dgm:pt>
    <dgm:pt modelId="{57E18CAA-7555-4EB7-B28A-0A4EAAA5E5A8}" type="pres">
      <dgm:prSet presAssocID="{2387002F-48D2-43A2-8574-ED4435803FB0}" presName="composite" presStyleCnt="0"/>
      <dgm:spPr/>
    </dgm:pt>
    <dgm:pt modelId="{AB35C16C-2D7B-4D40-9AEC-2C2FA4C38978}" type="pres">
      <dgm:prSet presAssocID="{2387002F-48D2-43A2-8574-ED4435803FB0}" presName="image" presStyleLbl="node0" presStyleIdx="0" presStyleCnt="1" custLinFactNeighborX="2170" custLinFactNeighborY="5911"/>
      <dgm:spPr>
        <a:blipFill>
          <a:blip xmlns:r="http://schemas.openxmlformats.org/officeDocument/2006/relationships" r:embed="rId1" cstate="print">
            <a:extLst>
              <a:ext uri="{28A0092B-C50C-407E-A947-70E740481C1C}">
                <a14:useLocalDpi xmlns:a14="http://schemas.microsoft.com/office/drawing/2010/main" val="0"/>
              </a:ext>
            </a:extLst>
          </a:blip>
          <a:srcRect/>
          <a:stretch>
            <a:fillRect l="-25000" r="-25000"/>
          </a:stretch>
        </a:blipFill>
      </dgm:spPr>
    </dgm:pt>
    <dgm:pt modelId="{E89151C7-AD80-47D7-A352-2A01D07F8212}" type="pres">
      <dgm:prSet presAssocID="{2387002F-48D2-43A2-8574-ED4435803FB0}" presName="text" presStyleLbl="revTx" presStyleIdx="0" presStyleCnt="3" custLinFactNeighborX="1662" custLinFactNeighborY="1227">
        <dgm:presLayoutVars>
          <dgm:chPref val="3"/>
        </dgm:presLayoutVars>
      </dgm:prSet>
      <dgm:spPr/>
    </dgm:pt>
    <dgm:pt modelId="{8B0574D4-9E68-4729-8DFC-44391B1CD77B}" type="pres">
      <dgm:prSet presAssocID="{2387002F-48D2-43A2-8574-ED4435803FB0}" presName="hierChild2" presStyleCnt="0"/>
      <dgm:spPr/>
    </dgm:pt>
    <dgm:pt modelId="{E2A47C10-F031-4688-B0E8-C4128C187440}" type="pres">
      <dgm:prSet presAssocID="{8145368E-A1AF-4895-B692-47AF617A438A}" presName="Name10" presStyleLbl="parChTrans1D2" presStyleIdx="0" presStyleCnt="2"/>
      <dgm:spPr/>
    </dgm:pt>
    <dgm:pt modelId="{0B86A926-B9AD-4A71-844C-4D45C496B0D0}" type="pres">
      <dgm:prSet presAssocID="{66D67709-2F00-45CE-90E4-B266E8035227}" presName="hierRoot2" presStyleCnt="0"/>
      <dgm:spPr/>
    </dgm:pt>
    <dgm:pt modelId="{C1B010DC-423E-448C-990A-20DCDD82D257}" type="pres">
      <dgm:prSet presAssocID="{66D67709-2F00-45CE-90E4-B266E8035227}" presName="composite2" presStyleCnt="0"/>
      <dgm:spPr/>
    </dgm:pt>
    <dgm:pt modelId="{3C7BC5B9-084B-4BF2-BF22-4B0CDA9E46A2}" type="pres">
      <dgm:prSet presAssocID="{66D67709-2F00-45CE-90E4-B266E8035227}" presName="image2" presStyleLbl="node2" presStyleIdx="0" presStyleCnt="2"/>
      <dgm:spPr>
        <a:blipFill>
          <a:blip xmlns:r="http://schemas.openxmlformats.org/officeDocument/2006/relationships" r:embed="rId2" cstate="print">
            <a:extLst>
              <a:ext uri="{28A0092B-C50C-407E-A947-70E740481C1C}">
                <a14:useLocalDpi xmlns:a14="http://schemas.microsoft.com/office/drawing/2010/main" val="0"/>
              </a:ext>
            </a:extLst>
          </a:blip>
          <a:srcRect/>
          <a:stretch>
            <a:fillRect/>
          </a:stretch>
        </a:blipFill>
      </dgm:spPr>
    </dgm:pt>
    <dgm:pt modelId="{21A126D2-88DB-4E85-BA86-B15195A3D5D3}" type="pres">
      <dgm:prSet presAssocID="{66D67709-2F00-45CE-90E4-B266E8035227}" presName="text2" presStyleLbl="revTx" presStyleIdx="1" presStyleCnt="3" custScaleX="165705" custLinFactX="-75395" custLinFactNeighborX="-100000" custLinFactNeighborY="-3828">
        <dgm:presLayoutVars>
          <dgm:chPref val="3"/>
        </dgm:presLayoutVars>
      </dgm:prSet>
      <dgm:spPr/>
    </dgm:pt>
    <dgm:pt modelId="{7E236D9C-21C4-4E89-8FE6-BCE3463D4B5E}" type="pres">
      <dgm:prSet presAssocID="{66D67709-2F00-45CE-90E4-B266E8035227}" presName="hierChild3" presStyleCnt="0"/>
      <dgm:spPr/>
    </dgm:pt>
    <dgm:pt modelId="{FA89BB07-1C8C-4B49-825E-DEF1B893C6D2}" type="pres">
      <dgm:prSet presAssocID="{8E5A3AD4-40F9-4409-B474-4AB8849CE61D}" presName="Name10" presStyleLbl="parChTrans1D2" presStyleIdx="1" presStyleCnt="2"/>
      <dgm:spPr/>
    </dgm:pt>
    <dgm:pt modelId="{15B0813B-D937-4BB1-BD19-839218703E3D}" type="pres">
      <dgm:prSet presAssocID="{7DABFE31-1F48-4A58-AE19-387C5BC9BA07}" presName="hierRoot2" presStyleCnt="0"/>
      <dgm:spPr/>
    </dgm:pt>
    <dgm:pt modelId="{B65936F9-CFAE-4C8E-8D12-A02942D03047}" type="pres">
      <dgm:prSet presAssocID="{7DABFE31-1F48-4A58-AE19-387C5BC9BA07}" presName="composite2" presStyleCnt="0"/>
      <dgm:spPr/>
    </dgm:pt>
    <dgm:pt modelId="{1258FE8F-E155-494B-B85E-9526CF48A7C6}" type="pres">
      <dgm:prSet presAssocID="{7DABFE31-1F48-4A58-AE19-387C5BC9BA07}" presName="image2" presStyleLbl="node2" presStyleIdx="1" presStyleCnt="2"/>
      <dgm:spPr>
        <a:blipFill>
          <a:blip xmlns:r="http://schemas.openxmlformats.org/officeDocument/2006/relationships" r:embed="rId3" cstate="print">
            <a:extLst>
              <a:ext uri="{28A0092B-C50C-407E-A947-70E740481C1C}">
                <a14:useLocalDpi xmlns:a14="http://schemas.microsoft.com/office/drawing/2010/main" val="0"/>
              </a:ext>
            </a:extLst>
          </a:blip>
          <a:srcRect/>
          <a:stretch>
            <a:fillRect l="-25000" r="-25000"/>
          </a:stretch>
        </a:blipFill>
      </dgm:spPr>
    </dgm:pt>
    <dgm:pt modelId="{2367AD80-6230-436E-8EB0-59E8CDBFB722}" type="pres">
      <dgm:prSet presAssocID="{7DABFE31-1F48-4A58-AE19-387C5BC9BA07}" presName="text2" presStyleLbl="revTx" presStyleIdx="2" presStyleCnt="3" custScaleX="215833" custLinFactNeighborX="65811" custLinFactNeighborY="-6860">
        <dgm:presLayoutVars>
          <dgm:chPref val="3"/>
        </dgm:presLayoutVars>
      </dgm:prSet>
      <dgm:spPr/>
    </dgm:pt>
    <dgm:pt modelId="{CF36F989-4206-407F-A440-D3C06B24FF20}" type="pres">
      <dgm:prSet presAssocID="{7DABFE31-1F48-4A58-AE19-387C5BC9BA07}" presName="hierChild3" presStyleCnt="0"/>
      <dgm:spPr/>
    </dgm:pt>
  </dgm:ptLst>
  <dgm:cxnLst>
    <dgm:cxn modelId="{7C500B21-CC60-4FE8-AE16-CDABB8F4391B}" srcId="{E205D0CC-33B7-48C5-A119-A41C79F2707C}" destId="{2387002F-48D2-43A2-8574-ED4435803FB0}" srcOrd="0" destOrd="0" parTransId="{C1CAAE5C-23D5-4338-BB6A-A5E87C36C7F1}" sibTransId="{60DFC487-E6C6-40F9-A118-BE97EBD1FF43}"/>
    <dgm:cxn modelId="{80436526-3AEE-4A26-BC98-DD29ABFED689}" type="presOf" srcId="{2387002F-48D2-43A2-8574-ED4435803FB0}" destId="{E89151C7-AD80-47D7-A352-2A01D07F8212}" srcOrd="0" destOrd="0" presId="urn:microsoft.com/office/officeart/2009/layout/CirclePictureHierarchy"/>
    <dgm:cxn modelId="{22A3D644-A742-44FD-AF3F-0D141131EF5B}" type="presOf" srcId="{7DABFE31-1F48-4A58-AE19-387C5BC9BA07}" destId="{2367AD80-6230-436E-8EB0-59E8CDBFB722}" srcOrd="0" destOrd="0" presId="urn:microsoft.com/office/officeart/2009/layout/CirclePictureHierarchy"/>
    <dgm:cxn modelId="{8188B24F-223A-4472-A629-D1957A1B572C}" srcId="{2387002F-48D2-43A2-8574-ED4435803FB0}" destId="{7DABFE31-1F48-4A58-AE19-387C5BC9BA07}" srcOrd="1" destOrd="0" parTransId="{8E5A3AD4-40F9-4409-B474-4AB8849CE61D}" sibTransId="{327F43D5-7A5B-4977-AA71-27FCE3922E3C}"/>
    <dgm:cxn modelId="{3A4B1D8D-8D41-430D-A5B0-446B85AEF702}" srcId="{2387002F-48D2-43A2-8574-ED4435803FB0}" destId="{66D67709-2F00-45CE-90E4-B266E8035227}" srcOrd="0" destOrd="0" parTransId="{8145368E-A1AF-4895-B692-47AF617A438A}" sibTransId="{ACF2867F-89E7-4452-B753-18420FF362BB}"/>
    <dgm:cxn modelId="{36BD52A3-8FDE-4371-AF82-2EA44AD933D3}" type="presOf" srcId="{66D67709-2F00-45CE-90E4-B266E8035227}" destId="{21A126D2-88DB-4E85-BA86-B15195A3D5D3}" srcOrd="0" destOrd="0" presId="urn:microsoft.com/office/officeart/2009/layout/CirclePictureHierarchy"/>
    <dgm:cxn modelId="{9E7836AC-5DDC-4EA0-A3E6-A863705ECA72}" type="presOf" srcId="{8145368E-A1AF-4895-B692-47AF617A438A}" destId="{E2A47C10-F031-4688-B0E8-C4128C187440}" srcOrd="0" destOrd="0" presId="urn:microsoft.com/office/officeart/2009/layout/CirclePictureHierarchy"/>
    <dgm:cxn modelId="{263AE4AF-C8C8-4625-99BE-CF15836F8F45}" type="presOf" srcId="{8E5A3AD4-40F9-4409-B474-4AB8849CE61D}" destId="{FA89BB07-1C8C-4B49-825E-DEF1B893C6D2}" srcOrd="0" destOrd="0" presId="urn:microsoft.com/office/officeart/2009/layout/CirclePictureHierarchy"/>
    <dgm:cxn modelId="{1ED49EF1-E2BE-4629-B32B-94976BE3A275}" type="presOf" srcId="{E205D0CC-33B7-48C5-A119-A41C79F2707C}" destId="{493FD977-7EF9-4B6E-B01A-295EC7A1C7D5}" srcOrd="0" destOrd="0" presId="urn:microsoft.com/office/officeart/2009/layout/CirclePictureHierarchy"/>
    <dgm:cxn modelId="{9DE835F2-A232-4439-B990-931CE7835CD3}" type="presParOf" srcId="{493FD977-7EF9-4B6E-B01A-295EC7A1C7D5}" destId="{5BF74A9B-4FD3-46F7-8BBB-2C8940748C20}" srcOrd="0" destOrd="0" presId="urn:microsoft.com/office/officeart/2009/layout/CirclePictureHierarchy"/>
    <dgm:cxn modelId="{095CDD0E-D856-4A16-886A-FADE89D29F45}" type="presParOf" srcId="{5BF74A9B-4FD3-46F7-8BBB-2C8940748C20}" destId="{57E18CAA-7555-4EB7-B28A-0A4EAAA5E5A8}" srcOrd="0" destOrd="0" presId="urn:microsoft.com/office/officeart/2009/layout/CirclePictureHierarchy"/>
    <dgm:cxn modelId="{E40EEBB1-6796-4BC3-AAD8-817B1BA5CFC7}" type="presParOf" srcId="{57E18CAA-7555-4EB7-B28A-0A4EAAA5E5A8}" destId="{AB35C16C-2D7B-4D40-9AEC-2C2FA4C38978}" srcOrd="0" destOrd="0" presId="urn:microsoft.com/office/officeart/2009/layout/CirclePictureHierarchy"/>
    <dgm:cxn modelId="{8AAD9C17-1A06-4EC6-A928-5CAD5BA4EC95}" type="presParOf" srcId="{57E18CAA-7555-4EB7-B28A-0A4EAAA5E5A8}" destId="{E89151C7-AD80-47D7-A352-2A01D07F8212}" srcOrd="1" destOrd="0" presId="urn:microsoft.com/office/officeart/2009/layout/CirclePictureHierarchy"/>
    <dgm:cxn modelId="{5C037D64-3A78-490D-82E2-B732FB2549F2}" type="presParOf" srcId="{5BF74A9B-4FD3-46F7-8BBB-2C8940748C20}" destId="{8B0574D4-9E68-4729-8DFC-44391B1CD77B}" srcOrd="1" destOrd="0" presId="urn:microsoft.com/office/officeart/2009/layout/CirclePictureHierarchy"/>
    <dgm:cxn modelId="{F053950A-0279-4940-89B6-FEB30F75E093}" type="presParOf" srcId="{8B0574D4-9E68-4729-8DFC-44391B1CD77B}" destId="{E2A47C10-F031-4688-B0E8-C4128C187440}" srcOrd="0" destOrd="0" presId="urn:microsoft.com/office/officeart/2009/layout/CirclePictureHierarchy"/>
    <dgm:cxn modelId="{9BD26AB3-82A7-4947-BD74-154B4A04D068}" type="presParOf" srcId="{8B0574D4-9E68-4729-8DFC-44391B1CD77B}" destId="{0B86A926-B9AD-4A71-844C-4D45C496B0D0}" srcOrd="1" destOrd="0" presId="urn:microsoft.com/office/officeart/2009/layout/CirclePictureHierarchy"/>
    <dgm:cxn modelId="{6E11A5C6-B84C-4561-A5C9-F34459E52853}" type="presParOf" srcId="{0B86A926-B9AD-4A71-844C-4D45C496B0D0}" destId="{C1B010DC-423E-448C-990A-20DCDD82D257}" srcOrd="0" destOrd="0" presId="urn:microsoft.com/office/officeart/2009/layout/CirclePictureHierarchy"/>
    <dgm:cxn modelId="{F9E319DA-8E5E-4C7D-8373-BB4EA803A8E7}" type="presParOf" srcId="{C1B010DC-423E-448C-990A-20DCDD82D257}" destId="{3C7BC5B9-084B-4BF2-BF22-4B0CDA9E46A2}" srcOrd="0" destOrd="0" presId="urn:microsoft.com/office/officeart/2009/layout/CirclePictureHierarchy"/>
    <dgm:cxn modelId="{AF6FF438-ED54-47B7-9269-1DA7D9BF75B7}" type="presParOf" srcId="{C1B010DC-423E-448C-990A-20DCDD82D257}" destId="{21A126D2-88DB-4E85-BA86-B15195A3D5D3}" srcOrd="1" destOrd="0" presId="urn:microsoft.com/office/officeart/2009/layout/CirclePictureHierarchy"/>
    <dgm:cxn modelId="{EB3D9180-0E3A-4F7A-A162-0FB32C91AFBE}" type="presParOf" srcId="{0B86A926-B9AD-4A71-844C-4D45C496B0D0}" destId="{7E236D9C-21C4-4E89-8FE6-BCE3463D4B5E}" srcOrd="1" destOrd="0" presId="urn:microsoft.com/office/officeart/2009/layout/CirclePictureHierarchy"/>
    <dgm:cxn modelId="{012C94A5-D838-42E9-B0E0-3C8462A9CFD3}" type="presParOf" srcId="{8B0574D4-9E68-4729-8DFC-44391B1CD77B}" destId="{FA89BB07-1C8C-4B49-825E-DEF1B893C6D2}" srcOrd="2" destOrd="0" presId="urn:microsoft.com/office/officeart/2009/layout/CirclePictureHierarchy"/>
    <dgm:cxn modelId="{AE54DC37-8531-40F9-B503-CE891749BDC8}" type="presParOf" srcId="{8B0574D4-9E68-4729-8DFC-44391B1CD77B}" destId="{15B0813B-D937-4BB1-BD19-839218703E3D}" srcOrd="3" destOrd="0" presId="urn:microsoft.com/office/officeart/2009/layout/CirclePictureHierarchy"/>
    <dgm:cxn modelId="{E181F99A-BDE6-4F94-98B0-B3A83ACC2449}" type="presParOf" srcId="{15B0813B-D937-4BB1-BD19-839218703E3D}" destId="{B65936F9-CFAE-4C8E-8D12-A02942D03047}" srcOrd="0" destOrd="0" presId="urn:microsoft.com/office/officeart/2009/layout/CirclePictureHierarchy"/>
    <dgm:cxn modelId="{2BEA81F4-F145-4D18-AA79-7F6E270B0967}" type="presParOf" srcId="{B65936F9-CFAE-4C8E-8D12-A02942D03047}" destId="{1258FE8F-E155-494B-B85E-9526CF48A7C6}" srcOrd="0" destOrd="0" presId="urn:microsoft.com/office/officeart/2009/layout/CirclePictureHierarchy"/>
    <dgm:cxn modelId="{41AA73C6-FCDB-469A-824E-1F9E5773E0E1}" type="presParOf" srcId="{B65936F9-CFAE-4C8E-8D12-A02942D03047}" destId="{2367AD80-6230-436E-8EB0-59E8CDBFB722}" srcOrd="1" destOrd="0" presId="urn:microsoft.com/office/officeart/2009/layout/CirclePictureHierarchy"/>
    <dgm:cxn modelId="{4870A1C0-4BB7-4B95-ADD4-79000DA30FF0}" type="presParOf" srcId="{15B0813B-D937-4BB1-BD19-839218703E3D}" destId="{CF36F989-4206-407F-A440-D3C06B24FF20}" srcOrd="1" destOrd="0" presId="urn:microsoft.com/office/officeart/2009/layout/CirclePictureHierarchy"/>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43.xml><?xml version="1.0" encoding="utf-8"?>
<dgm:dataModel xmlns:dgm="http://schemas.openxmlformats.org/drawingml/2006/diagram" xmlns:a="http://schemas.openxmlformats.org/drawingml/2006/main">
  <dgm:ptLst>
    <dgm:pt modelId="{6781B232-6E46-4D17-A01C-4471D3968E94}" type="doc">
      <dgm:prSet loTypeId="urn:microsoft.com/office/officeart/2005/8/layout/lProcess2" loCatId="list" qsTypeId="urn:microsoft.com/office/officeart/2005/8/quickstyle/3d3" qsCatId="3D" csTypeId="urn:microsoft.com/office/officeart/2005/8/colors/colorful4" csCatId="colorful" phldr="1"/>
      <dgm:spPr/>
      <dgm:t>
        <a:bodyPr/>
        <a:lstStyle/>
        <a:p>
          <a:endParaRPr lang="zh-CN" altLang="en-US"/>
        </a:p>
      </dgm:t>
    </dgm:pt>
    <dgm:pt modelId="{07160072-E863-42B5-A997-57CE3A3F4905}">
      <dgm:prSet phldrT="[文本]" custT="1"/>
      <dgm:spPr/>
      <dgm:t>
        <a:bodyPr/>
        <a:lstStyle/>
        <a:p>
          <a:pPr>
            <a:lnSpc>
              <a:spcPct val="80000"/>
            </a:lnSpc>
            <a:spcBef>
              <a:spcPts val="0"/>
            </a:spcBef>
            <a:spcAft>
              <a:spcPts val="0"/>
            </a:spcAft>
          </a:pPr>
          <a:r>
            <a:rPr lang="zh-CN" altLang="en-US" sz="1800" b="1" dirty="0"/>
            <a:t>折扣销售</a:t>
          </a:r>
          <a:endParaRPr lang="en-US" altLang="zh-CN" sz="1800" b="1" dirty="0"/>
        </a:p>
        <a:p>
          <a:pPr>
            <a:lnSpc>
              <a:spcPct val="80000"/>
            </a:lnSpc>
            <a:spcBef>
              <a:spcPts val="0"/>
            </a:spcBef>
            <a:spcAft>
              <a:spcPts val="0"/>
            </a:spcAft>
          </a:pPr>
          <a:r>
            <a:rPr lang="zh-CN" altLang="en-US" sz="1800" b="1" dirty="0"/>
            <a:t>（商业折扣）</a:t>
          </a:r>
        </a:p>
      </dgm:t>
    </dgm:pt>
    <dgm:pt modelId="{A2602B0C-F054-4EEC-BD89-34A703650994}" type="parTrans" cxnId="{285373CE-EDD7-4414-A319-E2EFC3FF5A9B}">
      <dgm:prSet/>
      <dgm:spPr/>
      <dgm:t>
        <a:bodyPr/>
        <a:lstStyle/>
        <a:p>
          <a:pPr>
            <a:lnSpc>
              <a:spcPct val="80000"/>
            </a:lnSpc>
            <a:spcBef>
              <a:spcPts val="0"/>
            </a:spcBef>
            <a:spcAft>
              <a:spcPts val="0"/>
            </a:spcAft>
          </a:pPr>
          <a:endParaRPr lang="zh-CN" altLang="en-US" sz="1400"/>
        </a:p>
      </dgm:t>
    </dgm:pt>
    <dgm:pt modelId="{0034C7EE-8A53-4664-9710-0B92DF34742E}" type="sibTrans" cxnId="{285373CE-EDD7-4414-A319-E2EFC3FF5A9B}">
      <dgm:prSet/>
      <dgm:spPr/>
      <dgm:t>
        <a:bodyPr/>
        <a:lstStyle/>
        <a:p>
          <a:pPr>
            <a:lnSpc>
              <a:spcPct val="80000"/>
            </a:lnSpc>
            <a:spcBef>
              <a:spcPts val="0"/>
            </a:spcBef>
            <a:spcAft>
              <a:spcPts val="0"/>
            </a:spcAft>
          </a:pPr>
          <a:endParaRPr lang="zh-CN" altLang="en-US" sz="1400"/>
        </a:p>
      </dgm:t>
    </dgm:pt>
    <dgm:pt modelId="{DA10523C-F710-4616-9C74-BEC94E0BBA8C}">
      <dgm:prSet phldrT="[文本]" custT="1"/>
      <dgm:spPr/>
      <dgm:t>
        <a:bodyPr/>
        <a:lstStyle/>
        <a:p>
          <a:pPr>
            <a:lnSpc>
              <a:spcPct val="80000"/>
            </a:lnSpc>
            <a:spcBef>
              <a:spcPts val="0"/>
            </a:spcBef>
            <a:spcAft>
              <a:spcPts val="0"/>
            </a:spcAft>
          </a:pPr>
          <a:r>
            <a:rPr lang="zh-CN" altLang="en-US" sz="1400" b="1" dirty="0"/>
            <a:t>为促销对购买量大等原因而给予价格优惠</a:t>
          </a:r>
        </a:p>
      </dgm:t>
    </dgm:pt>
    <dgm:pt modelId="{1005D57A-08D7-4D23-8332-C08E06982801}" type="parTrans" cxnId="{D63B361F-51B2-44C5-8445-FD64C344DC1D}">
      <dgm:prSet/>
      <dgm:spPr/>
      <dgm:t>
        <a:bodyPr/>
        <a:lstStyle/>
        <a:p>
          <a:pPr>
            <a:lnSpc>
              <a:spcPct val="80000"/>
            </a:lnSpc>
            <a:spcBef>
              <a:spcPts val="0"/>
            </a:spcBef>
            <a:spcAft>
              <a:spcPts val="0"/>
            </a:spcAft>
          </a:pPr>
          <a:endParaRPr lang="zh-CN" altLang="en-US" sz="1400"/>
        </a:p>
      </dgm:t>
    </dgm:pt>
    <dgm:pt modelId="{DB2EB46E-4DD4-46C7-972C-3A9F231EAB0C}" type="sibTrans" cxnId="{D63B361F-51B2-44C5-8445-FD64C344DC1D}">
      <dgm:prSet/>
      <dgm:spPr/>
      <dgm:t>
        <a:bodyPr/>
        <a:lstStyle/>
        <a:p>
          <a:pPr>
            <a:lnSpc>
              <a:spcPct val="80000"/>
            </a:lnSpc>
            <a:spcBef>
              <a:spcPts val="0"/>
            </a:spcBef>
            <a:spcAft>
              <a:spcPts val="0"/>
            </a:spcAft>
          </a:pPr>
          <a:endParaRPr lang="zh-CN" altLang="en-US" sz="1400"/>
        </a:p>
      </dgm:t>
    </dgm:pt>
    <dgm:pt modelId="{4512D3EC-F078-4A4F-9929-281892912155}">
      <dgm:prSet phldrT="[文本]" custT="1"/>
      <dgm:spPr/>
      <dgm:t>
        <a:bodyPr/>
        <a:lstStyle/>
        <a:p>
          <a:pPr>
            <a:lnSpc>
              <a:spcPct val="80000"/>
            </a:lnSpc>
            <a:spcBef>
              <a:spcPts val="0"/>
            </a:spcBef>
            <a:spcAft>
              <a:spcPts val="0"/>
            </a:spcAft>
          </a:pPr>
          <a:r>
            <a:rPr lang="zh-CN" altLang="en-US" sz="1400" b="1" dirty="0"/>
            <a:t>销售实现时发</a:t>
          </a:r>
          <a:endParaRPr lang="en-US" altLang="zh-CN" sz="1400" b="1" dirty="0"/>
        </a:p>
        <a:p>
          <a:pPr>
            <a:lnSpc>
              <a:spcPct val="80000"/>
            </a:lnSpc>
            <a:spcBef>
              <a:spcPts val="0"/>
            </a:spcBef>
            <a:spcAft>
              <a:spcPts val="0"/>
            </a:spcAft>
          </a:pPr>
          <a:r>
            <a:rPr lang="zh-CN" altLang="en-US" sz="1400" b="1" dirty="0"/>
            <a:t>生并确定</a:t>
          </a:r>
        </a:p>
      </dgm:t>
    </dgm:pt>
    <dgm:pt modelId="{65B03E89-0B8C-4B5B-940F-79A0597E1D70}" type="parTrans" cxnId="{7561A743-B46D-48D6-BE96-23F3A21033DB}">
      <dgm:prSet/>
      <dgm:spPr/>
      <dgm:t>
        <a:bodyPr/>
        <a:lstStyle/>
        <a:p>
          <a:pPr>
            <a:lnSpc>
              <a:spcPct val="80000"/>
            </a:lnSpc>
            <a:spcBef>
              <a:spcPts val="0"/>
            </a:spcBef>
            <a:spcAft>
              <a:spcPts val="0"/>
            </a:spcAft>
          </a:pPr>
          <a:endParaRPr lang="zh-CN" altLang="en-US" sz="1400"/>
        </a:p>
      </dgm:t>
    </dgm:pt>
    <dgm:pt modelId="{3A1A8615-510B-40EF-9492-8D8F4B8506B7}" type="sibTrans" cxnId="{7561A743-B46D-48D6-BE96-23F3A21033DB}">
      <dgm:prSet/>
      <dgm:spPr/>
      <dgm:t>
        <a:bodyPr/>
        <a:lstStyle/>
        <a:p>
          <a:pPr>
            <a:lnSpc>
              <a:spcPct val="80000"/>
            </a:lnSpc>
            <a:spcBef>
              <a:spcPts val="0"/>
            </a:spcBef>
            <a:spcAft>
              <a:spcPts val="0"/>
            </a:spcAft>
          </a:pPr>
          <a:endParaRPr lang="zh-CN" altLang="en-US" sz="1400"/>
        </a:p>
      </dgm:t>
    </dgm:pt>
    <dgm:pt modelId="{047F0D0B-E57F-4AD2-A79C-78A450690405}">
      <dgm:prSet phldrT="[文本]" custT="1"/>
      <dgm:spPr/>
      <dgm:t>
        <a:bodyPr/>
        <a:lstStyle/>
        <a:p>
          <a:pPr>
            <a:lnSpc>
              <a:spcPct val="80000"/>
            </a:lnSpc>
            <a:spcBef>
              <a:spcPts val="0"/>
            </a:spcBef>
            <a:spcAft>
              <a:spcPts val="0"/>
            </a:spcAft>
          </a:pPr>
          <a:r>
            <a:rPr lang="zh-CN" altLang="en-US" sz="1800" b="1" dirty="0"/>
            <a:t>销售折扣</a:t>
          </a:r>
          <a:endParaRPr lang="en-US" altLang="zh-CN" sz="1800" b="1" dirty="0"/>
        </a:p>
        <a:p>
          <a:pPr>
            <a:lnSpc>
              <a:spcPct val="80000"/>
            </a:lnSpc>
            <a:spcBef>
              <a:spcPts val="0"/>
            </a:spcBef>
            <a:spcAft>
              <a:spcPts val="0"/>
            </a:spcAft>
          </a:pPr>
          <a:r>
            <a:rPr lang="zh-CN" altLang="en-US" sz="1800" b="1" dirty="0"/>
            <a:t>（现金折扣）</a:t>
          </a:r>
        </a:p>
      </dgm:t>
    </dgm:pt>
    <dgm:pt modelId="{677FC84E-AB2D-4BC2-9B28-E739E43E94C2}" type="parTrans" cxnId="{67805ABD-4901-4942-A23D-D7DCDCB749D5}">
      <dgm:prSet/>
      <dgm:spPr/>
      <dgm:t>
        <a:bodyPr/>
        <a:lstStyle/>
        <a:p>
          <a:pPr>
            <a:lnSpc>
              <a:spcPct val="80000"/>
            </a:lnSpc>
            <a:spcBef>
              <a:spcPts val="0"/>
            </a:spcBef>
            <a:spcAft>
              <a:spcPts val="0"/>
            </a:spcAft>
          </a:pPr>
          <a:endParaRPr lang="zh-CN" altLang="en-US" sz="1400"/>
        </a:p>
      </dgm:t>
    </dgm:pt>
    <dgm:pt modelId="{081B05F7-5B11-4506-B5AB-C007BC604AB7}" type="sibTrans" cxnId="{67805ABD-4901-4942-A23D-D7DCDCB749D5}">
      <dgm:prSet/>
      <dgm:spPr/>
      <dgm:t>
        <a:bodyPr/>
        <a:lstStyle/>
        <a:p>
          <a:pPr>
            <a:lnSpc>
              <a:spcPct val="80000"/>
            </a:lnSpc>
            <a:spcBef>
              <a:spcPts val="0"/>
            </a:spcBef>
            <a:spcAft>
              <a:spcPts val="0"/>
            </a:spcAft>
          </a:pPr>
          <a:endParaRPr lang="zh-CN" altLang="en-US" sz="1400"/>
        </a:p>
      </dgm:t>
    </dgm:pt>
    <dgm:pt modelId="{242C38A9-33E5-44A2-803A-30AA493DB814}">
      <dgm:prSet phldrT="[文本]" custT="1"/>
      <dgm:spPr/>
      <dgm:t>
        <a:bodyPr/>
        <a:lstStyle/>
        <a:p>
          <a:pPr>
            <a:lnSpc>
              <a:spcPct val="80000"/>
            </a:lnSpc>
            <a:spcBef>
              <a:spcPts val="0"/>
            </a:spcBef>
            <a:spcAft>
              <a:spcPts val="0"/>
            </a:spcAft>
          </a:pPr>
          <a:r>
            <a:rPr lang="zh-CN" altLang="en-US" sz="1400" b="1" dirty="0"/>
            <a:t>为鼓励早付款而给予价格优惠</a:t>
          </a:r>
        </a:p>
      </dgm:t>
    </dgm:pt>
    <dgm:pt modelId="{E13B4642-32F3-43EA-A70A-0C3DE3430301}" type="parTrans" cxnId="{CA26C974-E672-44CE-989C-D9B09FAA73EA}">
      <dgm:prSet/>
      <dgm:spPr/>
      <dgm:t>
        <a:bodyPr/>
        <a:lstStyle/>
        <a:p>
          <a:pPr>
            <a:lnSpc>
              <a:spcPct val="80000"/>
            </a:lnSpc>
            <a:spcBef>
              <a:spcPts val="0"/>
            </a:spcBef>
            <a:spcAft>
              <a:spcPts val="0"/>
            </a:spcAft>
          </a:pPr>
          <a:endParaRPr lang="zh-CN" altLang="en-US" sz="1400"/>
        </a:p>
      </dgm:t>
    </dgm:pt>
    <dgm:pt modelId="{395EEF9C-E188-4561-9D1B-79B12F50234D}" type="sibTrans" cxnId="{CA26C974-E672-44CE-989C-D9B09FAA73EA}">
      <dgm:prSet/>
      <dgm:spPr/>
      <dgm:t>
        <a:bodyPr/>
        <a:lstStyle/>
        <a:p>
          <a:pPr>
            <a:lnSpc>
              <a:spcPct val="80000"/>
            </a:lnSpc>
            <a:spcBef>
              <a:spcPts val="0"/>
            </a:spcBef>
            <a:spcAft>
              <a:spcPts val="0"/>
            </a:spcAft>
          </a:pPr>
          <a:endParaRPr lang="zh-CN" altLang="en-US" sz="1400"/>
        </a:p>
      </dgm:t>
    </dgm:pt>
    <dgm:pt modelId="{54DCA584-AF45-4B5F-A89C-7C65D871060C}">
      <dgm:prSet phldrT="[文本]" custT="1"/>
      <dgm:spPr/>
      <dgm:t>
        <a:bodyPr/>
        <a:lstStyle/>
        <a:p>
          <a:pPr>
            <a:lnSpc>
              <a:spcPct val="80000"/>
            </a:lnSpc>
            <a:spcBef>
              <a:spcPts val="0"/>
            </a:spcBef>
            <a:spcAft>
              <a:spcPts val="0"/>
            </a:spcAft>
          </a:pPr>
          <a:r>
            <a:rPr lang="zh-CN" altLang="en-US" sz="1400" b="1" dirty="0"/>
            <a:t>只有在收到货款时才能确定</a:t>
          </a:r>
        </a:p>
      </dgm:t>
    </dgm:pt>
    <dgm:pt modelId="{660DF9D3-BE5D-4887-A2DC-63F8F42780AF}" type="parTrans" cxnId="{F2D5C30E-14B0-419B-B496-236536DFEFA3}">
      <dgm:prSet/>
      <dgm:spPr/>
      <dgm:t>
        <a:bodyPr/>
        <a:lstStyle/>
        <a:p>
          <a:pPr>
            <a:lnSpc>
              <a:spcPct val="80000"/>
            </a:lnSpc>
            <a:spcBef>
              <a:spcPts val="0"/>
            </a:spcBef>
            <a:spcAft>
              <a:spcPts val="0"/>
            </a:spcAft>
          </a:pPr>
          <a:endParaRPr lang="zh-CN" altLang="en-US" sz="1400"/>
        </a:p>
      </dgm:t>
    </dgm:pt>
    <dgm:pt modelId="{E5EE711E-951C-428B-99C5-F80C8AEE690E}" type="sibTrans" cxnId="{F2D5C30E-14B0-419B-B496-236536DFEFA3}">
      <dgm:prSet/>
      <dgm:spPr/>
      <dgm:t>
        <a:bodyPr/>
        <a:lstStyle/>
        <a:p>
          <a:pPr>
            <a:lnSpc>
              <a:spcPct val="80000"/>
            </a:lnSpc>
            <a:spcBef>
              <a:spcPts val="0"/>
            </a:spcBef>
            <a:spcAft>
              <a:spcPts val="0"/>
            </a:spcAft>
          </a:pPr>
          <a:endParaRPr lang="zh-CN" altLang="en-US" sz="1400"/>
        </a:p>
      </dgm:t>
    </dgm:pt>
    <dgm:pt modelId="{FB1E02BE-2413-41B1-BF11-C6B012F9B3EC}">
      <dgm:prSet phldrT="[文本]" custT="1"/>
      <dgm:spPr/>
      <dgm:t>
        <a:bodyPr/>
        <a:lstStyle/>
        <a:p>
          <a:pPr>
            <a:lnSpc>
              <a:spcPct val="80000"/>
            </a:lnSpc>
            <a:spcBef>
              <a:spcPts val="0"/>
            </a:spcBef>
            <a:spcAft>
              <a:spcPts val="0"/>
            </a:spcAft>
          </a:pPr>
          <a:r>
            <a:rPr lang="zh-CN" altLang="en-US" sz="1800" b="1" dirty="0"/>
            <a:t>销售折让</a:t>
          </a:r>
        </a:p>
      </dgm:t>
    </dgm:pt>
    <dgm:pt modelId="{A91346CD-8377-497B-8DE7-F77F417683A3}" type="parTrans" cxnId="{501F3DCB-254A-4070-B8AC-C5F5B85A2E8B}">
      <dgm:prSet/>
      <dgm:spPr/>
      <dgm:t>
        <a:bodyPr/>
        <a:lstStyle/>
        <a:p>
          <a:pPr>
            <a:lnSpc>
              <a:spcPct val="80000"/>
            </a:lnSpc>
            <a:spcBef>
              <a:spcPts val="0"/>
            </a:spcBef>
            <a:spcAft>
              <a:spcPts val="0"/>
            </a:spcAft>
          </a:pPr>
          <a:endParaRPr lang="zh-CN" altLang="en-US" sz="1400"/>
        </a:p>
      </dgm:t>
    </dgm:pt>
    <dgm:pt modelId="{D508C7CE-3DCD-4437-B4C9-E2499037A474}" type="sibTrans" cxnId="{501F3DCB-254A-4070-B8AC-C5F5B85A2E8B}">
      <dgm:prSet/>
      <dgm:spPr/>
      <dgm:t>
        <a:bodyPr/>
        <a:lstStyle/>
        <a:p>
          <a:pPr>
            <a:lnSpc>
              <a:spcPct val="80000"/>
            </a:lnSpc>
            <a:spcBef>
              <a:spcPts val="0"/>
            </a:spcBef>
            <a:spcAft>
              <a:spcPts val="0"/>
            </a:spcAft>
          </a:pPr>
          <a:endParaRPr lang="zh-CN" altLang="en-US" sz="1400"/>
        </a:p>
      </dgm:t>
    </dgm:pt>
    <dgm:pt modelId="{E6324F39-3150-4BB7-84BD-B4BA83B484DB}">
      <dgm:prSet phldrT="[文本]" custT="1"/>
      <dgm:spPr/>
      <dgm:t>
        <a:bodyPr/>
        <a:lstStyle/>
        <a:p>
          <a:pPr>
            <a:lnSpc>
              <a:spcPct val="80000"/>
            </a:lnSpc>
            <a:spcBef>
              <a:spcPts val="0"/>
            </a:spcBef>
            <a:spcAft>
              <a:spcPts val="0"/>
            </a:spcAft>
          </a:pPr>
          <a:r>
            <a:rPr lang="zh-CN" altLang="en-US" sz="1400" b="1" dirty="0"/>
            <a:t>为保信誉，对已售但有质量问题而给予价格补偿</a:t>
          </a:r>
        </a:p>
      </dgm:t>
    </dgm:pt>
    <dgm:pt modelId="{F73B6DD4-65D4-4E1E-9E75-73E43BAD60F2}" type="parTrans" cxnId="{D9AA9C6D-98FA-4008-9B30-E881E622B1FB}">
      <dgm:prSet/>
      <dgm:spPr/>
      <dgm:t>
        <a:bodyPr/>
        <a:lstStyle/>
        <a:p>
          <a:pPr>
            <a:lnSpc>
              <a:spcPct val="80000"/>
            </a:lnSpc>
            <a:spcBef>
              <a:spcPts val="0"/>
            </a:spcBef>
            <a:spcAft>
              <a:spcPts val="0"/>
            </a:spcAft>
          </a:pPr>
          <a:endParaRPr lang="zh-CN" altLang="en-US" sz="1400"/>
        </a:p>
      </dgm:t>
    </dgm:pt>
    <dgm:pt modelId="{60D80FB7-198E-48FE-81A8-B7318B454A39}" type="sibTrans" cxnId="{D9AA9C6D-98FA-4008-9B30-E881E622B1FB}">
      <dgm:prSet/>
      <dgm:spPr/>
      <dgm:t>
        <a:bodyPr/>
        <a:lstStyle/>
        <a:p>
          <a:pPr>
            <a:lnSpc>
              <a:spcPct val="80000"/>
            </a:lnSpc>
            <a:spcBef>
              <a:spcPts val="0"/>
            </a:spcBef>
            <a:spcAft>
              <a:spcPts val="0"/>
            </a:spcAft>
          </a:pPr>
          <a:endParaRPr lang="zh-CN" altLang="en-US" sz="1400"/>
        </a:p>
      </dgm:t>
    </dgm:pt>
    <dgm:pt modelId="{347E92E4-5412-4574-ABBE-08A4E0661658}">
      <dgm:prSet phldrT="[文本]" custT="1"/>
      <dgm:spPr/>
      <dgm:t>
        <a:bodyPr/>
        <a:lstStyle/>
        <a:p>
          <a:pPr>
            <a:lnSpc>
              <a:spcPct val="80000"/>
            </a:lnSpc>
            <a:spcBef>
              <a:spcPts val="0"/>
            </a:spcBef>
            <a:spcAft>
              <a:spcPts val="0"/>
            </a:spcAft>
          </a:pPr>
          <a:r>
            <a:rPr lang="zh-CN" altLang="en-US" sz="1400" b="1" dirty="0"/>
            <a:t>折让额从折让当期扣除</a:t>
          </a:r>
        </a:p>
      </dgm:t>
    </dgm:pt>
    <dgm:pt modelId="{EAA0E209-AE07-413C-89A6-16435C85BFE3}" type="parTrans" cxnId="{243D0B7E-7F44-4EEF-A606-496F35FC4455}">
      <dgm:prSet/>
      <dgm:spPr/>
      <dgm:t>
        <a:bodyPr/>
        <a:lstStyle/>
        <a:p>
          <a:pPr>
            <a:lnSpc>
              <a:spcPct val="80000"/>
            </a:lnSpc>
            <a:spcBef>
              <a:spcPts val="0"/>
            </a:spcBef>
            <a:spcAft>
              <a:spcPts val="0"/>
            </a:spcAft>
          </a:pPr>
          <a:endParaRPr lang="zh-CN" altLang="en-US" sz="1400"/>
        </a:p>
      </dgm:t>
    </dgm:pt>
    <dgm:pt modelId="{D5220D8A-9AD8-45C5-ACF9-6BF5DBBE7707}" type="sibTrans" cxnId="{243D0B7E-7F44-4EEF-A606-496F35FC4455}">
      <dgm:prSet/>
      <dgm:spPr/>
      <dgm:t>
        <a:bodyPr/>
        <a:lstStyle/>
        <a:p>
          <a:pPr>
            <a:lnSpc>
              <a:spcPct val="80000"/>
            </a:lnSpc>
            <a:spcBef>
              <a:spcPts val="0"/>
            </a:spcBef>
            <a:spcAft>
              <a:spcPts val="0"/>
            </a:spcAft>
          </a:pPr>
          <a:endParaRPr lang="zh-CN" altLang="en-US" sz="1400"/>
        </a:p>
      </dgm:t>
    </dgm:pt>
    <dgm:pt modelId="{7665D777-983F-469E-A747-3BDD95264E91}">
      <dgm:prSet phldrT="[文本]" custT="1"/>
      <dgm:spPr/>
      <dgm:t>
        <a:bodyPr/>
        <a:lstStyle/>
        <a:p>
          <a:pPr>
            <a:lnSpc>
              <a:spcPct val="80000"/>
            </a:lnSpc>
            <a:spcBef>
              <a:spcPts val="0"/>
            </a:spcBef>
            <a:spcAft>
              <a:spcPts val="0"/>
            </a:spcAft>
          </a:pPr>
          <a:r>
            <a:rPr lang="zh-CN" altLang="en-US" sz="1400" b="1" dirty="0"/>
            <a:t>票据符合条件计税时即可扣除</a:t>
          </a:r>
        </a:p>
      </dgm:t>
    </dgm:pt>
    <dgm:pt modelId="{409255DA-5CF9-4A84-8A99-5AA504BC6C79}" type="parTrans" cxnId="{A7AEF872-8AD0-4CCE-AA2E-78A4213A0A6D}">
      <dgm:prSet/>
      <dgm:spPr/>
      <dgm:t>
        <a:bodyPr/>
        <a:lstStyle/>
        <a:p>
          <a:pPr>
            <a:lnSpc>
              <a:spcPct val="80000"/>
            </a:lnSpc>
          </a:pPr>
          <a:endParaRPr lang="zh-CN" altLang="en-US"/>
        </a:p>
      </dgm:t>
    </dgm:pt>
    <dgm:pt modelId="{CE580EF6-6A37-4FBF-9992-8BD4998654C5}" type="sibTrans" cxnId="{A7AEF872-8AD0-4CCE-AA2E-78A4213A0A6D}">
      <dgm:prSet/>
      <dgm:spPr/>
      <dgm:t>
        <a:bodyPr/>
        <a:lstStyle/>
        <a:p>
          <a:pPr>
            <a:lnSpc>
              <a:spcPct val="80000"/>
            </a:lnSpc>
          </a:pPr>
          <a:endParaRPr lang="zh-CN" altLang="en-US"/>
        </a:p>
      </dgm:t>
    </dgm:pt>
    <dgm:pt modelId="{19F97E24-01D2-4FAC-939D-759AAF6D030D}">
      <dgm:prSet phldrT="[文本]" custT="1"/>
      <dgm:spPr/>
      <dgm:t>
        <a:bodyPr/>
        <a:lstStyle/>
        <a:p>
          <a:pPr>
            <a:lnSpc>
              <a:spcPct val="80000"/>
            </a:lnSpc>
            <a:spcBef>
              <a:spcPts val="0"/>
            </a:spcBef>
            <a:spcAft>
              <a:spcPts val="0"/>
            </a:spcAft>
          </a:pPr>
          <a:r>
            <a:rPr lang="zh-CN" altLang="en-US" sz="1400" b="1" dirty="0"/>
            <a:t>计税时折扣额不得扣除</a:t>
          </a:r>
        </a:p>
      </dgm:t>
    </dgm:pt>
    <dgm:pt modelId="{70FD01A7-0359-4265-89DC-CC2A3619B71D}" type="parTrans" cxnId="{30046A73-38C0-402D-91C1-4BBB289EECE0}">
      <dgm:prSet/>
      <dgm:spPr/>
      <dgm:t>
        <a:bodyPr/>
        <a:lstStyle/>
        <a:p>
          <a:pPr>
            <a:lnSpc>
              <a:spcPct val="80000"/>
            </a:lnSpc>
          </a:pPr>
          <a:endParaRPr lang="zh-CN" altLang="en-US"/>
        </a:p>
      </dgm:t>
    </dgm:pt>
    <dgm:pt modelId="{D14271BC-6A2E-4989-ACCD-4E6597237371}" type="sibTrans" cxnId="{30046A73-38C0-402D-91C1-4BBB289EECE0}">
      <dgm:prSet/>
      <dgm:spPr/>
      <dgm:t>
        <a:bodyPr/>
        <a:lstStyle/>
        <a:p>
          <a:pPr>
            <a:lnSpc>
              <a:spcPct val="80000"/>
            </a:lnSpc>
          </a:pPr>
          <a:endParaRPr lang="zh-CN" altLang="en-US"/>
        </a:p>
      </dgm:t>
    </dgm:pt>
    <dgm:pt modelId="{4D0EFA09-4CA3-4E11-950F-29ADB07DA78B}">
      <dgm:prSet phldrT="[文本]" custT="1"/>
      <dgm:spPr/>
      <dgm:t>
        <a:bodyPr/>
        <a:lstStyle/>
        <a:p>
          <a:pPr>
            <a:lnSpc>
              <a:spcPct val="80000"/>
            </a:lnSpc>
            <a:spcBef>
              <a:spcPts val="0"/>
            </a:spcBef>
            <a:spcAft>
              <a:spcPts val="0"/>
            </a:spcAft>
          </a:pPr>
          <a:r>
            <a:rPr lang="zh-CN" altLang="en-US" sz="1400" b="1" dirty="0"/>
            <a:t>折让发生在销</a:t>
          </a:r>
          <a:endParaRPr lang="en-US" altLang="zh-CN" sz="1400" b="1" dirty="0"/>
        </a:p>
        <a:p>
          <a:pPr>
            <a:lnSpc>
              <a:spcPct val="80000"/>
            </a:lnSpc>
            <a:spcBef>
              <a:spcPts val="0"/>
            </a:spcBef>
            <a:spcAft>
              <a:spcPts val="0"/>
            </a:spcAft>
          </a:pPr>
          <a:r>
            <a:rPr lang="zh-CN" altLang="en-US" sz="1400" b="1" dirty="0"/>
            <a:t>售之后</a:t>
          </a:r>
        </a:p>
      </dgm:t>
    </dgm:pt>
    <dgm:pt modelId="{9E6AC9F0-C4A4-4D92-AB67-5871F0DC96D8}" type="parTrans" cxnId="{3283A8F4-369E-46B0-A786-F96E8C4ECA04}">
      <dgm:prSet/>
      <dgm:spPr/>
      <dgm:t>
        <a:bodyPr/>
        <a:lstStyle/>
        <a:p>
          <a:pPr>
            <a:lnSpc>
              <a:spcPct val="80000"/>
            </a:lnSpc>
          </a:pPr>
          <a:endParaRPr lang="zh-CN" altLang="en-US"/>
        </a:p>
      </dgm:t>
    </dgm:pt>
    <dgm:pt modelId="{8BA8AD1E-F4FF-4E28-A2C3-BE9710BA3782}" type="sibTrans" cxnId="{3283A8F4-369E-46B0-A786-F96E8C4ECA04}">
      <dgm:prSet/>
      <dgm:spPr/>
      <dgm:t>
        <a:bodyPr/>
        <a:lstStyle/>
        <a:p>
          <a:pPr>
            <a:lnSpc>
              <a:spcPct val="80000"/>
            </a:lnSpc>
          </a:pPr>
          <a:endParaRPr lang="zh-CN" altLang="en-US"/>
        </a:p>
      </dgm:t>
    </dgm:pt>
    <dgm:pt modelId="{B5E37020-23B2-4028-9F96-5B4408262E78}">
      <dgm:prSet phldrT="[文本]" custT="1"/>
      <dgm:spPr/>
      <dgm:t>
        <a:bodyPr/>
        <a:lstStyle/>
        <a:p>
          <a:pPr>
            <a:lnSpc>
              <a:spcPct val="80000"/>
            </a:lnSpc>
            <a:spcBef>
              <a:spcPts val="0"/>
            </a:spcBef>
            <a:spcAft>
              <a:spcPts val="0"/>
            </a:spcAft>
          </a:pPr>
          <a:r>
            <a:rPr lang="zh-CN" altLang="en-US" sz="1600" b="1" dirty="0"/>
            <a:t>税务</a:t>
          </a:r>
          <a:endParaRPr lang="en-US" altLang="zh-CN" sz="1600" b="1" dirty="0"/>
        </a:p>
        <a:p>
          <a:pPr>
            <a:lnSpc>
              <a:spcPct val="80000"/>
            </a:lnSpc>
            <a:spcBef>
              <a:spcPts val="0"/>
            </a:spcBef>
            <a:spcAft>
              <a:spcPts val="0"/>
            </a:spcAft>
          </a:pPr>
          <a:r>
            <a:rPr lang="zh-CN" altLang="en-US" sz="1600" b="1" dirty="0"/>
            <a:t>处理</a:t>
          </a:r>
        </a:p>
      </dgm:t>
    </dgm:pt>
    <dgm:pt modelId="{A744D8A2-0E5F-49AC-82EB-4591338316F2}" type="parTrans" cxnId="{58AEE99D-E7D4-4A6C-AC08-CDE46BCA6E4F}">
      <dgm:prSet/>
      <dgm:spPr/>
      <dgm:t>
        <a:bodyPr/>
        <a:lstStyle/>
        <a:p>
          <a:pPr>
            <a:lnSpc>
              <a:spcPct val="80000"/>
            </a:lnSpc>
          </a:pPr>
          <a:endParaRPr lang="zh-CN" altLang="en-US"/>
        </a:p>
      </dgm:t>
    </dgm:pt>
    <dgm:pt modelId="{0614E6D6-3F80-48C1-BBF4-E2907EB20E3B}" type="sibTrans" cxnId="{58AEE99D-E7D4-4A6C-AC08-CDE46BCA6E4F}">
      <dgm:prSet/>
      <dgm:spPr/>
      <dgm:t>
        <a:bodyPr/>
        <a:lstStyle/>
        <a:p>
          <a:pPr>
            <a:lnSpc>
              <a:spcPct val="80000"/>
            </a:lnSpc>
          </a:pPr>
          <a:endParaRPr lang="zh-CN" altLang="en-US"/>
        </a:p>
      </dgm:t>
    </dgm:pt>
    <dgm:pt modelId="{F063C495-1332-41CD-AAE5-17170A5130C1}">
      <dgm:prSet phldrT="[文本]" custT="1"/>
      <dgm:spPr/>
      <dgm:t>
        <a:bodyPr/>
        <a:lstStyle/>
        <a:p>
          <a:pPr>
            <a:lnSpc>
              <a:spcPct val="80000"/>
            </a:lnSpc>
            <a:spcBef>
              <a:spcPts val="0"/>
            </a:spcBef>
            <a:spcAft>
              <a:spcPts val="0"/>
            </a:spcAft>
          </a:pPr>
          <a:r>
            <a:rPr lang="zh-CN" altLang="en-US" sz="2000" b="1" dirty="0"/>
            <a:t>折扣</a:t>
          </a:r>
          <a:endParaRPr lang="en-US" altLang="zh-CN" sz="2000" b="1" dirty="0"/>
        </a:p>
        <a:p>
          <a:pPr>
            <a:lnSpc>
              <a:spcPct val="80000"/>
            </a:lnSpc>
            <a:spcBef>
              <a:spcPts val="0"/>
            </a:spcBef>
            <a:spcAft>
              <a:spcPts val="0"/>
            </a:spcAft>
          </a:pPr>
          <a:r>
            <a:rPr lang="zh-CN" altLang="en-US" sz="2000" b="1" dirty="0"/>
            <a:t>方式</a:t>
          </a:r>
        </a:p>
      </dgm:t>
    </dgm:pt>
    <dgm:pt modelId="{A8E97CCF-9600-4D13-AC7B-6AD40EA8FD4E}" type="parTrans" cxnId="{5F4B4328-A81D-4566-A622-652D34872F9A}">
      <dgm:prSet/>
      <dgm:spPr/>
      <dgm:t>
        <a:bodyPr/>
        <a:lstStyle/>
        <a:p>
          <a:pPr>
            <a:lnSpc>
              <a:spcPct val="80000"/>
            </a:lnSpc>
          </a:pPr>
          <a:endParaRPr lang="zh-CN" altLang="en-US"/>
        </a:p>
      </dgm:t>
    </dgm:pt>
    <dgm:pt modelId="{3C90022B-7540-43E7-930E-C027C65B49D6}" type="sibTrans" cxnId="{5F4B4328-A81D-4566-A622-652D34872F9A}">
      <dgm:prSet/>
      <dgm:spPr/>
      <dgm:t>
        <a:bodyPr/>
        <a:lstStyle/>
        <a:p>
          <a:pPr>
            <a:lnSpc>
              <a:spcPct val="80000"/>
            </a:lnSpc>
          </a:pPr>
          <a:endParaRPr lang="zh-CN" altLang="en-US"/>
        </a:p>
      </dgm:t>
    </dgm:pt>
    <dgm:pt modelId="{2CDCC2D8-A1E5-4501-8A95-9712D32F002D}">
      <dgm:prSet phldrT="[文本]" custT="1"/>
      <dgm:spPr/>
      <dgm:t>
        <a:bodyPr/>
        <a:lstStyle/>
        <a:p>
          <a:pPr>
            <a:lnSpc>
              <a:spcPct val="80000"/>
            </a:lnSpc>
            <a:spcBef>
              <a:spcPts val="0"/>
            </a:spcBef>
            <a:spcAft>
              <a:spcPts val="0"/>
            </a:spcAft>
          </a:pPr>
          <a:r>
            <a:rPr lang="zh-CN" altLang="en-US" sz="1600" b="1" dirty="0"/>
            <a:t>折扣</a:t>
          </a:r>
          <a:endParaRPr lang="en-US" altLang="zh-CN" sz="1600" b="1" dirty="0"/>
        </a:p>
        <a:p>
          <a:pPr>
            <a:lnSpc>
              <a:spcPct val="80000"/>
            </a:lnSpc>
            <a:spcBef>
              <a:spcPts val="0"/>
            </a:spcBef>
            <a:spcAft>
              <a:spcPts val="0"/>
            </a:spcAft>
          </a:pPr>
          <a:r>
            <a:rPr lang="zh-CN" altLang="en-US" sz="1600" b="1" dirty="0"/>
            <a:t>目的</a:t>
          </a:r>
        </a:p>
      </dgm:t>
    </dgm:pt>
    <dgm:pt modelId="{07B0AB66-57AA-4C6D-9152-C82F8632FEE2}" type="parTrans" cxnId="{8253CC3B-BEE4-473A-930F-46D5F0CF5294}">
      <dgm:prSet/>
      <dgm:spPr/>
      <dgm:t>
        <a:bodyPr/>
        <a:lstStyle/>
        <a:p>
          <a:pPr>
            <a:lnSpc>
              <a:spcPct val="80000"/>
            </a:lnSpc>
          </a:pPr>
          <a:endParaRPr lang="zh-CN" altLang="en-US"/>
        </a:p>
      </dgm:t>
    </dgm:pt>
    <dgm:pt modelId="{F470E819-6D3B-4DAB-844E-D046C7F84999}" type="sibTrans" cxnId="{8253CC3B-BEE4-473A-930F-46D5F0CF5294}">
      <dgm:prSet/>
      <dgm:spPr/>
      <dgm:t>
        <a:bodyPr/>
        <a:lstStyle/>
        <a:p>
          <a:pPr>
            <a:lnSpc>
              <a:spcPct val="80000"/>
            </a:lnSpc>
          </a:pPr>
          <a:endParaRPr lang="zh-CN" altLang="en-US"/>
        </a:p>
      </dgm:t>
    </dgm:pt>
    <dgm:pt modelId="{B5BCE0C8-4EA2-49B8-A96F-3D703CAB6978}">
      <dgm:prSet phldrT="[文本]" custT="1"/>
      <dgm:spPr/>
      <dgm:t>
        <a:bodyPr/>
        <a:lstStyle/>
        <a:p>
          <a:pPr>
            <a:lnSpc>
              <a:spcPct val="80000"/>
            </a:lnSpc>
            <a:spcBef>
              <a:spcPts val="0"/>
            </a:spcBef>
            <a:spcAft>
              <a:spcPts val="0"/>
            </a:spcAft>
          </a:pPr>
          <a:r>
            <a:rPr lang="zh-CN" altLang="en-US" sz="1600" b="1" dirty="0"/>
            <a:t>发生</a:t>
          </a:r>
          <a:endParaRPr lang="en-US" altLang="zh-CN" sz="1600" b="1" dirty="0"/>
        </a:p>
        <a:p>
          <a:pPr>
            <a:lnSpc>
              <a:spcPct val="80000"/>
            </a:lnSpc>
            <a:spcBef>
              <a:spcPts val="0"/>
            </a:spcBef>
            <a:spcAft>
              <a:spcPts val="0"/>
            </a:spcAft>
          </a:pPr>
          <a:r>
            <a:rPr lang="zh-CN" altLang="en-US" sz="1600" b="1" dirty="0"/>
            <a:t>时间</a:t>
          </a:r>
        </a:p>
      </dgm:t>
    </dgm:pt>
    <dgm:pt modelId="{EB2673F2-754E-4324-BA06-9E130559CED9}" type="parTrans" cxnId="{69E45966-9E96-455C-BCC1-C09236863903}">
      <dgm:prSet/>
      <dgm:spPr/>
      <dgm:t>
        <a:bodyPr/>
        <a:lstStyle/>
        <a:p>
          <a:pPr>
            <a:lnSpc>
              <a:spcPct val="80000"/>
            </a:lnSpc>
          </a:pPr>
          <a:endParaRPr lang="zh-CN" altLang="en-US"/>
        </a:p>
      </dgm:t>
    </dgm:pt>
    <dgm:pt modelId="{BA429CC7-D02F-4CE6-9BBE-27F2A0F79B82}" type="sibTrans" cxnId="{69E45966-9E96-455C-BCC1-C09236863903}">
      <dgm:prSet/>
      <dgm:spPr/>
      <dgm:t>
        <a:bodyPr/>
        <a:lstStyle/>
        <a:p>
          <a:pPr>
            <a:lnSpc>
              <a:spcPct val="80000"/>
            </a:lnSpc>
          </a:pPr>
          <a:endParaRPr lang="zh-CN" altLang="en-US"/>
        </a:p>
      </dgm:t>
    </dgm:pt>
    <dgm:pt modelId="{4F735CD3-1256-4C55-B9D7-5D20914EC6F7}" type="pres">
      <dgm:prSet presAssocID="{6781B232-6E46-4D17-A01C-4471D3968E94}" presName="theList" presStyleCnt="0">
        <dgm:presLayoutVars>
          <dgm:dir/>
          <dgm:animLvl val="lvl"/>
          <dgm:resizeHandles val="exact"/>
        </dgm:presLayoutVars>
      </dgm:prSet>
      <dgm:spPr/>
    </dgm:pt>
    <dgm:pt modelId="{774ECB34-0591-408C-B757-8E0338F7EACC}" type="pres">
      <dgm:prSet presAssocID="{F063C495-1332-41CD-AAE5-17170A5130C1}" presName="compNode" presStyleCnt="0"/>
      <dgm:spPr/>
    </dgm:pt>
    <dgm:pt modelId="{526AC3D8-0B0B-4E83-931A-939588963AA7}" type="pres">
      <dgm:prSet presAssocID="{F063C495-1332-41CD-AAE5-17170A5130C1}" presName="aNode" presStyleLbl="bgShp" presStyleIdx="0" presStyleCnt="4" custScaleX="62640"/>
      <dgm:spPr/>
    </dgm:pt>
    <dgm:pt modelId="{4CB1C7FC-86BC-4641-8FBB-D3810B789A37}" type="pres">
      <dgm:prSet presAssocID="{F063C495-1332-41CD-AAE5-17170A5130C1}" presName="textNode" presStyleLbl="bgShp" presStyleIdx="0" presStyleCnt="4"/>
      <dgm:spPr/>
    </dgm:pt>
    <dgm:pt modelId="{6F54BA14-9FB9-457C-9349-4B17B498FB09}" type="pres">
      <dgm:prSet presAssocID="{F063C495-1332-41CD-AAE5-17170A5130C1}" presName="compChildNode" presStyleCnt="0"/>
      <dgm:spPr/>
    </dgm:pt>
    <dgm:pt modelId="{B17EFF3D-BD4D-4D23-B8ED-BABAF8D9FFC4}" type="pres">
      <dgm:prSet presAssocID="{F063C495-1332-41CD-AAE5-17170A5130C1}" presName="theInnerList" presStyleCnt="0"/>
      <dgm:spPr/>
    </dgm:pt>
    <dgm:pt modelId="{D7310044-4E38-4A27-912B-B8E37D9C5352}" type="pres">
      <dgm:prSet presAssocID="{2CDCC2D8-A1E5-4501-8A95-9712D32F002D}" presName="childNode" presStyleLbl="node1" presStyleIdx="0" presStyleCnt="12" custScaleX="62638">
        <dgm:presLayoutVars>
          <dgm:bulletEnabled val="1"/>
        </dgm:presLayoutVars>
      </dgm:prSet>
      <dgm:spPr/>
    </dgm:pt>
    <dgm:pt modelId="{CEE47137-2E8E-4166-A0ED-575597E0ADD1}" type="pres">
      <dgm:prSet presAssocID="{2CDCC2D8-A1E5-4501-8A95-9712D32F002D}" presName="aSpace2" presStyleCnt="0"/>
      <dgm:spPr/>
    </dgm:pt>
    <dgm:pt modelId="{EC2B40FE-0350-481C-8430-B4572A38F3CC}" type="pres">
      <dgm:prSet presAssocID="{B5BCE0C8-4EA2-49B8-A96F-3D703CAB6978}" presName="childNode" presStyleLbl="node1" presStyleIdx="1" presStyleCnt="12" custScaleX="62638">
        <dgm:presLayoutVars>
          <dgm:bulletEnabled val="1"/>
        </dgm:presLayoutVars>
      </dgm:prSet>
      <dgm:spPr/>
    </dgm:pt>
    <dgm:pt modelId="{803957AD-F4CB-4175-AD80-A0A531E6E718}" type="pres">
      <dgm:prSet presAssocID="{B5BCE0C8-4EA2-49B8-A96F-3D703CAB6978}" presName="aSpace2" presStyleCnt="0"/>
      <dgm:spPr/>
    </dgm:pt>
    <dgm:pt modelId="{BBC9514E-A3D4-48DD-9DE7-AFB09398E629}" type="pres">
      <dgm:prSet presAssocID="{B5E37020-23B2-4028-9F96-5B4408262E78}" presName="childNode" presStyleLbl="node1" presStyleIdx="2" presStyleCnt="12" custScaleX="62638">
        <dgm:presLayoutVars>
          <dgm:bulletEnabled val="1"/>
        </dgm:presLayoutVars>
      </dgm:prSet>
      <dgm:spPr/>
    </dgm:pt>
    <dgm:pt modelId="{5EEEBB4B-CDA2-44F2-BF94-55E641E7DBFF}" type="pres">
      <dgm:prSet presAssocID="{F063C495-1332-41CD-AAE5-17170A5130C1}" presName="aSpace" presStyleCnt="0"/>
      <dgm:spPr/>
    </dgm:pt>
    <dgm:pt modelId="{EDC33135-50D0-419A-8DE8-4CD7A3DD40C7}" type="pres">
      <dgm:prSet presAssocID="{07160072-E863-42B5-A997-57CE3A3F4905}" presName="compNode" presStyleCnt="0"/>
      <dgm:spPr/>
    </dgm:pt>
    <dgm:pt modelId="{5C2F175F-B5F9-448F-8CAB-DF0CF01B0D3B}" type="pres">
      <dgm:prSet presAssocID="{07160072-E863-42B5-A997-57CE3A3F4905}" presName="aNode" presStyleLbl="bgShp" presStyleIdx="1" presStyleCnt="4"/>
      <dgm:spPr/>
    </dgm:pt>
    <dgm:pt modelId="{0EE3FA82-5806-4FAE-8F0A-D0C98A675A68}" type="pres">
      <dgm:prSet presAssocID="{07160072-E863-42B5-A997-57CE3A3F4905}" presName="textNode" presStyleLbl="bgShp" presStyleIdx="1" presStyleCnt="4"/>
      <dgm:spPr/>
    </dgm:pt>
    <dgm:pt modelId="{DDAED317-19E9-4693-AA37-19519F2A8086}" type="pres">
      <dgm:prSet presAssocID="{07160072-E863-42B5-A997-57CE3A3F4905}" presName="compChildNode" presStyleCnt="0"/>
      <dgm:spPr/>
    </dgm:pt>
    <dgm:pt modelId="{DFF32820-C787-4540-A68B-C34583317F8D}" type="pres">
      <dgm:prSet presAssocID="{07160072-E863-42B5-A997-57CE3A3F4905}" presName="theInnerList" presStyleCnt="0"/>
      <dgm:spPr/>
    </dgm:pt>
    <dgm:pt modelId="{88BBB6D1-D614-4809-98D4-68A3AE9F245D}" type="pres">
      <dgm:prSet presAssocID="{DA10523C-F710-4616-9C74-BEC94E0BBA8C}" presName="childNode" presStyleLbl="node1" presStyleIdx="3" presStyleCnt="12" custScaleY="141219">
        <dgm:presLayoutVars>
          <dgm:bulletEnabled val="1"/>
        </dgm:presLayoutVars>
      </dgm:prSet>
      <dgm:spPr/>
    </dgm:pt>
    <dgm:pt modelId="{FC5B93F6-D04B-4DD2-8A0C-D4BC89468974}" type="pres">
      <dgm:prSet presAssocID="{DA10523C-F710-4616-9C74-BEC94E0BBA8C}" presName="aSpace2" presStyleCnt="0"/>
      <dgm:spPr/>
    </dgm:pt>
    <dgm:pt modelId="{C447A807-A181-4583-B109-6D0FA4F7C5DC}" type="pres">
      <dgm:prSet presAssocID="{4512D3EC-F078-4A4F-9929-281892912155}" presName="childNode" presStyleLbl="node1" presStyleIdx="4" presStyleCnt="12">
        <dgm:presLayoutVars>
          <dgm:bulletEnabled val="1"/>
        </dgm:presLayoutVars>
      </dgm:prSet>
      <dgm:spPr/>
    </dgm:pt>
    <dgm:pt modelId="{00497E92-F556-434F-A9E8-14D4A87932A2}" type="pres">
      <dgm:prSet presAssocID="{4512D3EC-F078-4A4F-9929-281892912155}" presName="aSpace2" presStyleCnt="0"/>
      <dgm:spPr/>
    </dgm:pt>
    <dgm:pt modelId="{B532562B-3396-4A67-BEF4-426E4B8CECB3}" type="pres">
      <dgm:prSet presAssocID="{7665D777-983F-469E-A747-3BDD95264E91}" presName="childNode" presStyleLbl="node1" presStyleIdx="5" presStyleCnt="12">
        <dgm:presLayoutVars>
          <dgm:bulletEnabled val="1"/>
        </dgm:presLayoutVars>
      </dgm:prSet>
      <dgm:spPr/>
    </dgm:pt>
    <dgm:pt modelId="{02ADAA1D-F0D7-4259-9F0B-6C017F43DBFD}" type="pres">
      <dgm:prSet presAssocID="{07160072-E863-42B5-A997-57CE3A3F4905}" presName="aSpace" presStyleCnt="0"/>
      <dgm:spPr/>
    </dgm:pt>
    <dgm:pt modelId="{0D511EF1-9E69-4E4C-B830-482D22B5799A}" type="pres">
      <dgm:prSet presAssocID="{047F0D0B-E57F-4AD2-A79C-78A450690405}" presName="compNode" presStyleCnt="0"/>
      <dgm:spPr/>
    </dgm:pt>
    <dgm:pt modelId="{51F4F142-4CF6-48E7-B87D-50E3ADBA34BA}" type="pres">
      <dgm:prSet presAssocID="{047F0D0B-E57F-4AD2-A79C-78A450690405}" presName="aNode" presStyleLbl="bgShp" presStyleIdx="2" presStyleCnt="4"/>
      <dgm:spPr/>
    </dgm:pt>
    <dgm:pt modelId="{40215961-78B8-4FAC-B16A-FE2EFD0B8F5B}" type="pres">
      <dgm:prSet presAssocID="{047F0D0B-E57F-4AD2-A79C-78A450690405}" presName="textNode" presStyleLbl="bgShp" presStyleIdx="2" presStyleCnt="4"/>
      <dgm:spPr/>
    </dgm:pt>
    <dgm:pt modelId="{1C5D0555-BE08-40DB-B74A-F9C97EB31EF5}" type="pres">
      <dgm:prSet presAssocID="{047F0D0B-E57F-4AD2-A79C-78A450690405}" presName="compChildNode" presStyleCnt="0"/>
      <dgm:spPr/>
    </dgm:pt>
    <dgm:pt modelId="{F59BD348-6744-464D-99EB-8A4AAFDAD00B}" type="pres">
      <dgm:prSet presAssocID="{047F0D0B-E57F-4AD2-A79C-78A450690405}" presName="theInnerList" presStyleCnt="0"/>
      <dgm:spPr/>
    </dgm:pt>
    <dgm:pt modelId="{0AF45C85-45B1-4333-B5E1-C4FC0E6B1778}" type="pres">
      <dgm:prSet presAssocID="{242C38A9-33E5-44A2-803A-30AA493DB814}" presName="childNode" presStyleLbl="node1" presStyleIdx="6" presStyleCnt="12" custScaleY="129073">
        <dgm:presLayoutVars>
          <dgm:bulletEnabled val="1"/>
        </dgm:presLayoutVars>
      </dgm:prSet>
      <dgm:spPr/>
    </dgm:pt>
    <dgm:pt modelId="{1C5C9579-2589-4EDA-8EF1-25B1AA74DF81}" type="pres">
      <dgm:prSet presAssocID="{242C38A9-33E5-44A2-803A-30AA493DB814}" presName="aSpace2" presStyleCnt="0"/>
      <dgm:spPr/>
    </dgm:pt>
    <dgm:pt modelId="{BFA76532-50AA-4896-B3E8-E1640E0A3740}" type="pres">
      <dgm:prSet presAssocID="{54DCA584-AF45-4B5F-A89C-7C65D871060C}" presName="childNode" presStyleLbl="node1" presStyleIdx="7" presStyleCnt="12">
        <dgm:presLayoutVars>
          <dgm:bulletEnabled val="1"/>
        </dgm:presLayoutVars>
      </dgm:prSet>
      <dgm:spPr/>
    </dgm:pt>
    <dgm:pt modelId="{9DE0CDB1-E775-4A52-8495-12B87A14468D}" type="pres">
      <dgm:prSet presAssocID="{54DCA584-AF45-4B5F-A89C-7C65D871060C}" presName="aSpace2" presStyleCnt="0"/>
      <dgm:spPr/>
    </dgm:pt>
    <dgm:pt modelId="{09EAD08F-98F1-4A45-835F-62F7C22EA04C}" type="pres">
      <dgm:prSet presAssocID="{19F97E24-01D2-4FAC-939D-759AAF6D030D}" presName="childNode" presStyleLbl="node1" presStyleIdx="8" presStyleCnt="12">
        <dgm:presLayoutVars>
          <dgm:bulletEnabled val="1"/>
        </dgm:presLayoutVars>
      </dgm:prSet>
      <dgm:spPr/>
    </dgm:pt>
    <dgm:pt modelId="{25C995EC-DDF1-419F-B8D5-DF38A4B7EDB9}" type="pres">
      <dgm:prSet presAssocID="{047F0D0B-E57F-4AD2-A79C-78A450690405}" presName="aSpace" presStyleCnt="0"/>
      <dgm:spPr/>
    </dgm:pt>
    <dgm:pt modelId="{A6723590-B710-4C4C-9A02-6B2150B46E3E}" type="pres">
      <dgm:prSet presAssocID="{FB1E02BE-2413-41B1-BF11-C6B012F9B3EC}" presName="compNode" presStyleCnt="0"/>
      <dgm:spPr/>
    </dgm:pt>
    <dgm:pt modelId="{44E9651D-38BC-4693-8C76-8531A9126C90}" type="pres">
      <dgm:prSet presAssocID="{FB1E02BE-2413-41B1-BF11-C6B012F9B3EC}" presName="aNode" presStyleLbl="bgShp" presStyleIdx="3" presStyleCnt="4"/>
      <dgm:spPr/>
    </dgm:pt>
    <dgm:pt modelId="{4EE90E77-EA4B-4F9F-913A-F8956AAC485C}" type="pres">
      <dgm:prSet presAssocID="{FB1E02BE-2413-41B1-BF11-C6B012F9B3EC}" presName="textNode" presStyleLbl="bgShp" presStyleIdx="3" presStyleCnt="4"/>
      <dgm:spPr/>
    </dgm:pt>
    <dgm:pt modelId="{8CAAED86-12EA-43FC-A87E-F7124E8DEF88}" type="pres">
      <dgm:prSet presAssocID="{FB1E02BE-2413-41B1-BF11-C6B012F9B3EC}" presName="compChildNode" presStyleCnt="0"/>
      <dgm:spPr/>
    </dgm:pt>
    <dgm:pt modelId="{855EBA84-2044-47C0-BDC8-CB0F460402B0}" type="pres">
      <dgm:prSet presAssocID="{FB1E02BE-2413-41B1-BF11-C6B012F9B3EC}" presName="theInnerList" presStyleCnt="0"/>
      <dgm:spPr/>
    </dgm:pt>
    <dgm:pt modelId="{2DEF8FDA-B847-4511-A0B2-21A59AC0D9A0}" type="pres">
      <dgm:prSet presAssocID="{E6324F39-3150-4BB7-84BD-B4BA83B484DB}" presName="childNode" presStyleLbl="node1" presStyleIdx="9" presStyleCnt="12" custScaleY="230873">
        <dgm:presLayoutVars>
          <dgm:bulletEnabled val="1"/>
        </dgm:presLayoutVars>
      </dgm:prSet>
      <dgm:spPr/>
    </dgm:pt>
    <dgm:pt modelId="{22F99445-6DAE-4A42-8171-50BD7C882978}" type="pres">
      <dgm:prSet presAssocID="{E6324F39-3150-4BB7-84BD-B4BA83B484DB}" presName="aSpace2" presStyleCnt="0"/>
      <dgm:spPr/>
    </dgm:pt>
    <dgm:pt modelId="{4F0862BF-05DB-4EF8-B3AE-C2A1BB358361}" type="pres">
      <dgm:prSet presAssocID="{4D0EFA09-4CA3-4E11-950F-29ADB07DA78B}" presName="childNode" presStyleLbl="node1" presStyleIdx="10" presStyleCnt="12">
        <dgm:presLayoutVars>
          <dgm:bulletEnabled val="1"/>
        </dgm:presLayoutVars>
      </dgm:prSet>
      <dgm:spPr/>
    </dgm:pt>
    <dgm:pt modelId="{ED45A94E-D642-46B7-85D9-A7121BA54126}" type="pres">
      <dgm:prSet presAssocID="{4D0EFA09-4CA3-4E11-950F-29ADB07DA78B}" presName="aSpace2" presStyleCnt="0"/>
      <dgm:spPr/>
    </dgm:pt>
    <dgm:pt modelId="{B1DEB59B-D1A5-4FEF-AB55-3CF19B195D0C}" type="pres">
      <dgm:prSet presAssocID="{347E92E4-5412-4574-ABBE-08A4E0661658}" presName="childNode" presStyleLbl="node1" presStyleIdx="11" presStyleCnt="12">
        <dgm:presLayoutVars>
          <dgm:bulletEnabled val="1"/>
        </dgm:presLayoutVars>
      </dgm:prSet>
      <dgm:spPr/>
    </dgm:pt>
  </dgm:ptLst>
  <dgm:cxnLst>
    <dgm:cxn modelId="{F2D5C30E-14B0-419B-B496-236536DFEFA3}" srcId="{047F0D0B-E57F-4AD2-A79C-78A450690405}" destId="{54DCA584-AF45-4B5F-A89C-7C65D871060C}" srcOrd="1" destOrd="0" parTransId="{660DF9D3-BE5D-4887-A2DC-63F8F42780AF}" sibTransId="{E5EE711E-951C-428B-99C5-F80C8AEE690E}"/>
    <dgm:cxn modelId="{53CD5918-3ADB-4958-946A-D875092A4DE9}" type="presOf" srcId="{B5E37020-23B2-4028-9F96-5B4408262E78}" destId="{BBC9514E-A3D4-48DD-9DE7-AFB09398E629}" srcOrd="0" destOrd="0" presId="urn:microsoft.com/office/officeart/2005/8/layout/lProcess2"/>
    <dgm:cxn modelId="{D63B361F-51B2-44C5-8445-FD64C344DC1D}" srcId="{07160072-E863-42B5-A997-57CE3A3F4905}" destId="{DA10523C-F710-4616-9C74-BEC94E0BBA8C}" srcOrd="0" destOrd="0" parTransId="{1005D57A-08D7-4D23-8332-C08E06982801}" sibTransId="{DB2EB46E-4DD4-46C7-972C-3A9F231EAB0C}"/>
    <dgm:cxn modelId="{5F4B4328-A81D-4566-A622-652D34872F9A}" srcId="{6781B232-6E46-4D17-A01C-4471D3968E94}" destId="{F063C495-1332-41CD-AAE5-17170A5130C1}" srcOrd="0" destOrd="0" parTransId="{A8E97CCF-9600-4D13-AC7B-6AD40EA8FD4E}" sibTransId="{3C90022B-7540-43E7-930E-C027C65B49D6}"/>
    <dgm:cxn modelId="{506FF539-89A7-474A-A833-7E7E809B188B}" type="presOf" srcId="{2CDCC2D8-A1E5-4501-8A95-9712D32F002D}" destId="{D7310044-4E38-4A27-912B-B8E37D9C5352}" srcOrd="0" destOrd="0" presId="urn:microsoft.com/office/officeart/2005/8/layout/lProcess2"/>
    <dgm:cxn modelId="{8253CC3B-BEE4-473A-930F-46D5F0CF5294}" srcId="{F063C495-1332-41CD-AAE5-17170A5130C1}" destId="{2CDCC2D8-A1E5-4501-8A95-9712D32F002D}" srcOrd="0" destOrd="0" parTransId="{07B0AB66-57AA-4C6D-9152-C82F8632FEE2}" sibTransId="{F470E819-6D3B-4DAB-844E-D046C7F84999}"/>
    <dgm:cxn modelId="{4C08EB41-DE40-494E-B08A-01102B148573}" type="presOf" srcId="{07160072-E863-42B5-A997-57CE3A3F4905}" destId="{5C2F175F-B5F9-448F-8CAB-DF0CF01B0D3B}" srcOrd="0" destOrd="0" presId="urn:microsoft.com/office/officeart/2005/8/layout/lProcess2"/>
    <dgm:cxn modelId="{7561A743-B46D-48D6-BE96-23F3A21033DB}" srcId="{07160072-E863-42B5-A997-57CE3A3F4905}" destId="{4512D3EC-F078-4A4F-9929-281892912155}" srcOrd="1" destOrd="0" parTransId="{65B03E89-0B8C-4B5B-940F-79A0597E1D70}" sibTransId="{3A1A8615-510B-40EF-9492-8D8F4B8506B7}"/>
    <dgm:cxn modelId="{69E45966-9E96-455C-BCC1-C09236863903}" srcId="{F063C495-1332-41CD-AAE5-17170A5130C1}" destId="{B5BCE0C8-4EA2-49B8-A96F-3D703CAB6978}" srcOrd="1" destOrd="0" parTransId="{EB2673F2-754E-4324-BA06-9E130559CED9}" sibTransId="{BA429CC7-D02F-4CE6-9BBE-27F2A0F79B82}"/>
    <dgm:cxn modelId="{A3DC496A-3A28-4229-A5BF-8766746E6928}" type="presOf" srcId="{6781B232-6E46-4D17-A01C-4471D3968E94}" destId="{4F735CD3-1256-4C55-B9D7-5D20914EC6F7}" srcOrd="0" destOrd="0" presId="urn:microsoft.com/office/officeart/2005/8/layout/lProcess2"/>
    <dgm:cxn modelId="{D9AA9C6D-98FA-4008-9B30-E881E622B1FB}" srcId="{FB1E02BE-2413-41B1-BF11-C6B012F9B3EC}" destId="{E6324F39-3150-4BB7-84BD-B4BA83B484DB}" srcOrd="0" destOrd="0" parTransId="{F73B6DD4-65D4-4E1E-9E75-73E43BAD60F2}" sibTransId="{60D80FB7-198E-48FE-81A8-B7318B454A39}"/>
    <dgm:cxn modelId="{96082750-D348-4D88-ACDF-1C5F7B691FC8}" type="presOf" srcId="{54DCA584-AF45-4B5F-A89C-7C65D871060C}" destId="{BFA76532-50AA-4896-B3E8-E1640E0A3740}" srcOrd="0" destOrd="0" presId="urn:microsoft.com/office/officeart/2005/8/layout/lProcess2"/>
    <dgm:cxn modelId="{81EA0F72-1CF7-45DE-9C60-70CAA32A864F}" type="presOf" srcId="{B5BCE0C8-4EA2-49B8-A96F-3D703CAB6978}" destId="{EC2B40FE-0350-481C-8430-B4572A38F3CC}" srcOrd="0" destOrd="0" presId="urn:microsoft.com/office/officeart/2005/8/layout/lProcess2"/>
    <dgm:cxn modelId="{39841452-7B98-4ADA-9DCE-6FA376F65FA9}" type="presOf" srcId="{7665D777-983F-469E-A747-3BDD95264E91}" destId="{B532562B-3396-4A67-BEF4-426E4B8CECB3}" srcOrd="0" destOrd="0" presId="urn:microsoft.com/office/officeart/2005/8/layout/lProcess2"/>
    <dgm:cxn modelId="{A7AEF872-8AD0-4CCE-AA2E-78A4213A0A6D}" srcId="{07160072-E863-42B5-A997-57CE3A3F4905}" destId="{7665D777-983F-469E-A747-3BDD95264E91}" srcOrd="2" destOrd="0" parTransId="{409255DA-5CF9-4A84-8A99-5AA504BC6C79}" sibTransId="{CE580EF6-6A37-4FBF-9992-8BD4998654C5}"/>
    <dgm:cxn modelId="{30046A73-38C0-402D-91C1-4BBB289EECE0}" srcId="{047F0D0B-E57F-4AD2-A79C-78A450690405}" destId="{19F97E24-01D2-4FAC-939D-759AAF6D030D}" srcOrd="2" destOrd="0" parTransId="{70FD01A7-0359-4265-89DC-CC2A3619B71D}" sibTransId="{D14271BC-6A2E-4989-ACCD-4E6597237371}"/>
    <dgm:cxn modelId="{7D60F153-AB23-4173-8822-9275CE9AB11C}" type="presOf" srcId="{DA10523C-F710-4616-9C74-BEC94E0BBA8C}" destId="{88BBB6D1-D614-4809-98D4-68A3AE9F245D}" srcOrd="0" destOrd="0" presId="urn:microsoft.com/office/officeart/2005/8/layout/lProcess2"/>
    <dgm:cxn modelId="{CA26C974-E672-44CE-989C-D9B09FAA73EA}" srcId="{047F0D0B-E57F-4AD2-A79C-78A450690405}" destId="{242C38A9-33E5-44A2-803A-30AA493DB814}" srcOrd="0" destOrd="0" parTransId="{E13B4642-32F3-43EA-A70A-0C3DE3430301}" sibTransId="{395EEF9C-E188-4561-9D1B-79B12F50234D}"/>
    <dgm:cxn modelId="{91F4425A-06AB-44A8-8BD5-062695366AB9}" type="presOf" srcId="{FB1E02BE-2413-41B1-BF11-C6B012F9B3EC}" destId="{4EE90E77-EA4B-4F9F-913A-F8956AAC485C}" srcOrd="1" destOrd="0" presId="urn:microsoft.com/office/officeart/2005/8/layout/lProcess2"/>
    <dgm:cxn modelId="{13F6CB7D-1A73-4CD2-91AD-3809F36315AC}" type="presOf" srcId="{FB1E02BE-2413-41B1-BF11-C6B012F9B3EC}" destId="{44E9651D-38BC-4693-8C76-8531A9126C90}" srcOrd="0" destOrd="0" presId="urn:microsoft.com/office/officeart/2005/8/layout/lProcess2"/>
    <dgm:cxn modelId="{243D0B7E-7F44-4EEF-A606-496F35FC4455}" srcId="{FB1E02BE-2413-41B1-BF11-C6B012F9B3EC}" destId="{347E92E4-5412-4574-ABBE-08A4E0661658}" srcOrd="2" destOrd="0" parTransId="{EAA0E209-AE07-413C-89A6-16435C85BFE3}" sibTransId="{D5220D8A-9AD8-45C5-ACF9-6BF5DBBE7707}"/>
    <dgm:cxn modelId="{0D74C37E-F2A8-4514-BC50-61C354495D3F}" type="presOf" srcId="{07160072-E863-42B5-A997-57CE3A3F4905}" destId="{0EE3FA82-5806-4FAE-8F0A-D0C98A675A68}" srcOrd="1" destOrd="0" presId="urn:microsoft.com/office/officeart/2005/8/layout/lProcess2"/>
    <dgm:cxn modelId="{3102F97E-2D5D-4CCC-8E14-A3F57726AC1E}" type="presOf" srcId="{F063C495-1332-41CD-AAE5-17170A5130C1}" destId="{526AC3D8-0B0B-4E83-931A-939588963AA7}" srcOrd="0" destOrd="0" presId="urn:microsoft.com/office/officeart/2005/8/layout/lProcess2"/>
    <dgm:cxn modelId="{9D26988D-3AE0-484C-8BBD-7D3D0B1D29C0}" type="presOf" srcId="{E6324F39-3150-4BB7-84BD-B4BA83B484DB}" destId="{2DEF8FDA-B847-4511-A0B2-21A59AC0D9A0}" srcOrd="0" destOrd="0" presId="urn:microsoft.com/office/officeart/2005/8/layout/lProcess2"/>
    <dgm:cxn modelId="{FE1A178E-93D9-4E1B-B939-EC5306D33201}" type="presOf" srcId="{4512D3EC-F078-4A4F-9929-281892912155}" destId="{C447A807-A181-4583-B109-6D0FA4F7C5DC}" srcOrd="0" destOrd="0" presId="urn:microsoft.com/office/officeart/2005/8/layout/lProcess2"/>
    <dgm:cxn modelId="{58AEE99D-E7D4-4A6C-AC08-CDE46BCA6E4F}" srcId="{F063C495-1332-41CD-AAE5-17170A5130C1}" destId="{B5E37020-23B2-4028-9F96-5B4408262E78}" srcOrd="2" destOrd="0" parTransId="{A744D8A2-0E5F-49AC-82EB-4591338316F2}" sibTransId="{0614E6D6-3F80-48C1-BBF4-E2907EB20E3B}"/>
    <dgm:cxn modelId="{C8BB51B3-ADBF-4D5F-99AD-686388F48DD8}" type="presOf" srcId="{047F0D0B-E57F-4AD2-A79C-78A450690405}" destId="{40215961-78B8-4FAC-B16A-FE2EFD0B8F5B}" srcOrd="1" destOrd="0" presId="urn:microsoft.com/office/officeart/2005/8/layout/lProcess2"/>
    <dgm:cxn modelId="{67805ABD-4901-4942-A23D-D7DCDCB749D5}" srcId="{6781B232-6E46-4D17-A01C-4471D3968E94}" destId="{047F0D0B-E57F-4AD2-A79C-78A450690405}" srcOrd="2" destOrd="0" parTransId="{677FC84E-AB2D-4BC2-9B28-E739E43E94C2}" sibTransId="{081B05F7-5B11-4506-B5AB-C007BC604AB7}"/>
    <dgm:cxn modelId="{BE300EC4-FD7D-4645-BE16-5AC57C17812D}" type="presOf" srcId="{F063C495-1332-41CD-AAE5-17170A5130C1}" destId="{4CB1C7FC-86BC-4641-8FBB-D3810B789A37}" srcOrd="1" destOrd="0" presId="urn:microsoft.com/office/officeart/2005/8/layout/lProcess2"/>
    <dgm:cxn modelId="{501F3DCB-254A-4070-B8AC-C5F5B85A2E8B}" srcId="{6781B232-6E46-4D17-A01C-4471D3968E94}" destId="{FB1E02BE-2413-41B1-BF11-C6B012F9B3EC}" srcOrd="3" destOrd="0" parTransId="{A91346CD-8377-497B-8DE7-F77F417683A3}" sibTransId="{D508C7CE-3DCD-4437-B4C9-E2499037A474}"/>
    <dgm:cxn modelId="{9B2058CB-38C1-46E3-A03A-DCB7B8E41889}" type="presOf" srcId="{4D0EFA09-4CA3-4E11-950F-29ADB07DA78B}" destId="{4F0862BF-05DB-4EF8-B3AE-C2A1BB358361}" srcOrd="0" destOrd="0" presId="urn:microsoft.com/office/officeart/2005/8/layout/lProcess2"/>
    <dgm:cxn modelId="{285373CE-EDD7-4414-A319-E2EFC3FF5A9B}" srcId="{6781B232-6E46-4D17-A01C-4471D3968E94}" destId="{07160072-E863-42B5-A997-57CE3A3F4905}" srcOrd="1" destOrd="0" parTransId="{A2602B0C-F054-4EEC-BD89-34A703650994}" sibTransId="{0034C7EE-8A53-4664-9710-0B92DF34742E}"/>
    <dgm:cxn modelId="{C7F31CCF-0F25-46EA-B7FF-1D9365250505}" type="presOf" srcId="{347E92E4-5412-4574-ABBE-08A4E0661658}" destId="{B1DEB59B-D1A5-4FEF-AB55-3CF19B195D0C}" srcOrd="0" destOrd="0" presId="urn:microsoft.com/office/officeart/2005/8/layout/lProcess2"/>
    <dgm:cxn modelId="{229CBFE0-6E71-4434-9665-2ED6B2156399}" type="presOf" srcId="{19F97E24-01D2-4FAC-939D-759AAF6D030D}" destId="{09EAD08F-98F1-4A45-835F-62F7C22EA04C}" srcOrd="0" destOrd="0" presId="urn:microsoft.com/office/officeart/2005/8/layout/lProcess2"/>
    <dgm:cxn modelId="{D83016EF-4CB3-4BF3-A650-060F29132230}" type="presOf" srcId="{047F0D0B-E57F-4AD2-A79C-78A450690405}" destId="{51F4F142-4CF6-48E7-B87D-50E3ADBA34BA}" srcOrd="0" destOrd="0" presId="urn:microsoft.com/office/officeart/2005/8/layout/lProcess2"/>
    <dgm:cxn modelId="{3283A8F4-369E-46B0-A786-F96E8C4ECA04}" srcId="{FB1E02BE-2413-41B1-BF11-C6B012F9B3EC}" destId="{4D0EFA09-4CA3-4E11-950F-29ADB07DA78B}" srcOrd="1" destOrd="0" parTransId="{9E6AC9F0-C4A4-4D92-AB67-5871F0DC96D8}" sibTransId="{8BA8AD1E-F4FF-4E28-A2C3-BE9710BA3782}"/>
    <dgm:cxn modelId="{545316FC-25D2-4952-92B9-833CA177DCBC}" type="presOf" srcId="{242C38A9-33E5-44A2-803A-30AA493DB814}" destId="{0AF45C85-45B1-4333-B5E1-C4FC0E6B1778}" srcOrd="0" destOrd="0" presId="urn:microsoft.com/office/officeart/2005/8/layout/lProcess2"/>
    <dgm:cxn modelId="{F132CB7C-5321-4429-92E7-83F6E7935DEF}" type="presParOf" srcId="{4F735CD3-1256-4C55-B9D7-5D20914EC6F7}" destId="{774ECB34-0591-408C-B757-8E0338F7EACC}" srcOrd="0" destOrd="0" presId="urn:microsoft.com/office/officeart/2005/8/layout/lProcess2"/>
    <dgm:cxn modelId="{43D26456-079C-4A4C-827B-34E7C5C1A26E}" type="presParOf" srcId="{774ECB34-0591-408C-B757-8E0338F7EACC}" destId="{526AC3D8-0B0B-4E83-931A-939588963AA7}" srcOrd="0" destOrd="0" presId="urn:microsoft.com/office/officeart/2005/8/layout/lProcess2"/>
    <dgm:cxn modelId="{9F0BB9C4-336B-4B6E-97BA-CD88B4A94C55}" type="presParOf" srcId="{774ECB34-0591-408C-B757-8E0338F7EACC}" destId="{4CB1C7FC-86BC-4641-8FBB-D3810B789A37}" srcOrd="1" destOrd="0" presId="urn:microsoft.com/office/officeart/2005/8/layout/lProcess2"/>
    <dgm:cxn modelId="{285BEAEE-C3EF-493E-9A4F-C47CD027206A}" type="presParOf" srcId="{774ECB34-0591-408C-B757-8E0338F7EACC}" destId="{6F54BA14-9FB9-457C-9349-4B17B498FB09}" srcOrd="2" destOrd="0" presId="urn:microsoft.com/office/officeart/2005/8/layout/lProcess2"/>
    <dgm:cxn modelId="{E9D40167-6D43-42C7-AE00-459597788CF0}" type="presParOf" srcId="{6F54BA14-9FB9-457C-9349-4B17B498FB09}" destId="{B17EFF3D-BD4D-4D23-B8ED-BABAF8D9FFC4}" srcOrd="0" destOrd="0" presId="urn:microsoft.com/office/officeart/2005/8/layout/lProcess2"/>
    <dgm:cxn modelId="{42133F5E-61E2-4359-A830-154ABCE7453F}" type="presParOf" srcId="{B17EFF3D-BD4D-4D23-B8ED-BABAF8D9FFC4}" destId="{D7310044-4E38-4A27-912B-B8E37D9C5352}" srcOrd="0" destOrd="0" presId="urn:microsoft.com/office/officeart/2005/8/layout/lProcess2"/>
    <dgm:cxn modelId="{DADE993F-478C-4C65-A79F-E16444CB4530}" type="presParOf" srcId="{B17EFF3D-BD4D-4D23-B8ED-BABAF8D9FFC4}" destId="{CEE47137-2E8E-4166-A0ED-575597E0ADD1}" srcOrd="1" destOrd="0" presId="urn:microsoft.com/office/officeart/2005/8/layout/lProcess2"/>
    <dgm:cxn modelId="{CBDD29F9-53B0-40D1-A40C-3DD0C553B0E0}" type="presParOf" srcId="{B17EFF3D-BD4D-4D23-B8ED-BABAF8D9FFC4}" destId="{EC2B40FE-0350-481C-8430-B4572A38F3CC}" srcOrd="2" destOrd="0" presId="urn:microsoft.com/office/officeart/2005/8/layout/lProcess2"/>
    <dgm:cxn modelId="{DB9F8202-685C-4C32-8CC8-8B753668F3A7}" type="presParOf" srcId="{B17EFF3D-BD4D-4D23-B8ED-BABAF8D9FFC4}" destId="{803957AD-F4CB-4175-AD80-A0A531E6E718}" srcOrd="3" destOrd="0" presId="urn:microsoft.com/office/officeart/2005/8/layout/lProcess2"/>
    <dgm:cxn modelId="{A4B47E18-029B-496A-8650-569C23AB9A50}" type="presParOf" srcId="{B17EFF3D-BD4D-4D23-B8ED-BABAF8D9FFC4}" destId="{BBC9514E-A3D4-48DD-9DE7-AFB09398E629}" srcOrd="4" destOrd="0" presId="urn:microsoft.com/office/officeart/2005/8/layout/lProcess2"/>
    <dgm:cxn modelId="{322CF946-754A-4A3B-91B5-39AD3E3F03AD}" type="presParOf" srcId="{4F735CD3-1256-4C55-B9D7-5D20914EC6F7}" destId="{5EEEBB4B-CDA2-44F2-BF94-55E641E7DBFF}" srcOrd="1" destOrd="0" presId="urn:microsoft.com/office/officeart/2005/8/layout/lProcess2"/>
    <dgm:cxn modelId="{4CF84653-161D-4AF5-BC12-4EC2B363B4D1}" type="presParOf" srcId="{4F735CD3-1256-4C55-B9D7-5D20914EC6F7}" destId="{EDC33135-50D0-419A-8DE8-4CD7A3DD40C7}" srcOrd="2" destOrd="0" presId="urn:microsoft.com/office/officeart/2005/8/layout/lProcess2"/>
    <dgm:cxn modelId="{7773A71A-3C25-4329-B5C0-E8FF26DEB913}" type="presParOf" srcId="{EDC33135-50D0-419A-8DE8-4CD7A3DD40C7}" destId="{5C2F175F-B5F9-448F-8CAB-DF0CF01B0D3B}" srcOrd="0" destOrd="0" presId="urn:microsoft.com/office/officeart/2005/8/layout/lProcess2"/>
    <dgm:cxn modelId="{5450769A-21A9-4B01-A157-AAB1357F19ED}" type="presParOf" srcId="{EDC33135-50D0-419A-8DE8-4CD7A3DD40C7}" destId="{0EE3FA82-5806-4FAE-8F0A-D0C98A675A68}" srcOrd="1" destOrd="0" presId="urn:microsoft.com/office/officeart/2005/8/layout/lProcess2"/>
    <dgm:cxn modelId="{6378F04B-912A-4466-A04C-2685FCF17AB6}" type="presParOf" srcId="{EDC33135-50D0-419A-8DE8-4CD7A3DD40C7}" destId="{DDAED317-19E9-4693-AA37-19519F2A8086}" srcOrd="2" destOrd="0" presId="urn:microsoft.com/office/officeart/2005/8/layout/lProcess2"/>
    <dgm:cxn modelId="{D4B588F7-4583-4605-B769-A583039E38CA}" type="presParOf" srcId="{DDAED317-19E9-4693-AA37-19519F2A8086}" destId="{DFF32820-C787-4540-A68B-C34583317F8D}" srcOrd="0" destOrd="0" presId="urn:microsoft.com/office/officeart/2005/8/layout/lProcess2"/>
    <dgm:cxn modelId="{B6B3A594-FD28-4A93-96D5-31A8E78B0C4C}" type="presParOf" srcId="{DFF32820-C787-4540-A68B-C34583317F8D}" destId="{88BBB6D1-D614-4809-98D4-68A3AE9F245D}" srcOrd="0" destOrd="0" presId="urn:microsoft.com/office/officeart/2005/8/layout/lProcess2"/>
    <dgm:cxn modelId="{4B46F1C6-F3E2-40AE-AAFA-0FD4DF733E5E}" type="presParOf" srcId="{DFF32820-C787-4540-A68B-C34583317F8D}" destId="{FC5B93F6-D04B-4DD2-8A0C-D4BC89468974}" srcOrd="1" destOrd="0" presId="urn:microsoft.com/office/officeart/2005/8/layout/lProcess2"/>
    <dgm:cxn modelId="{3827EBDF-6D15-49FE-93D3-C233F1E3B430}" type="presParOf" srcId="{DFF32820-C787-4540-A68B-C34583317F8D}" destId="{C447A807-A181-4583-B109-6D0FA4F7C5DC}" srcOrd="2" destOrd="0" presId="urn:microsoft.com/office/officeart/2005/8/layout/lProcess2"/>
    <dgm:cxn modelId="{816D53FE-0E80-4CFB-A9DE-F2D5CC14B346}" type="presParOf" srcId="{DFF32820-C787-4540-A68B-C34583317F8D}" destId="{00497E92-F556-434F-A9E8-14D4A87932A2}" srcOrd="3" destOrd="0" presId="urn:microsoft.com/office/officeart/2005/8/layout/lProcess2"/>
    <dgm:cxn modelId="{31675549-F0EC-4CC1-8D9C-127FE1D23D46}" type="presParOf" srcId="{DFF32820-C787-4540-A68B-C34583317F8D}" destId="{B532562B-3396-4A67-BEF4-426E4B8CECB3}" srcOrd="4" destOrd="0" presId="urn:microsoft.com/office/officeart/2005/8/layout/lProcess2"/>
    <dgm:cxn modelId="{F10006E2-FEA7-4A17-94E4-D62F34C7E527}" type="presParOf" srcId="{4F735CD3-1256-4C55-B9D7-5D20914EC6F7}" destId="{02ADAA1D-F0D7-4259-9F0B-6C017F43DBFD}" srcOrd="3" destOrd="0" presId="urn:microsoft.com/office/officeart/2005/8/layout/lProcess2"/>
    <dgm:cxn modelId="{9F6ACCB7-06E8-40F2-870C-A209D520B982}" type="presParOf" srcId="{4F735CD3-1256-4C55-B9D7-5D20914EC6F7}" destId="{0D511EF1-9E69-4E4C-B830-482D22B5799A}" srcOrd="4" destOrd="0" presId="urn:microsoft.com/office/officeart/2005/8/layout/lProcess2"/>
    <dgm:cxn modelId="{3014EE09-6333-4F02-83DB-E6C2C1856619}" type="presParOf" srcId="{0D511EF1-9E69-4E4C-B830-482D22B5799A}" destId="{51F4F142-4CF6-48E7-B87D-50E3ADBA34BA}" srcOrd="0" destOrd="0" presId="urn:microsoft.com/office/officeart/2005/8/layout/lProcess2"/>
    <dgm:cxn modelId="{3DA586D3-DD30-4B9C-A355-540CEBF7F52E}" type="presParOf" srcId="{0D511EF1-9E69-4E4C-B830-482D22B5799A}" destId="{40215961-78B8-4FAC-B16A-FE2EFD0B8F5B}" srcOrd="1" destOrd="0" presId="urn:microsoft.com/office/officeart/2005/8/layout/lProcess2"/>
    <dgm:cxn modelId="{221AC322-52B4-4340-AB56-CD3D1364497A}" type="presParOf" srcId="{0D511EF1-9E69-4E4C-B830-482D22B5799A}" destId="{1C5D0555-BE08-40DB-B74A-F9C97EB31EF5}" srcOrd="2" destOrd="0" presId="urn:microsoft.com/office/officeart/2005/8/layout/lProcess2"/>
    <dgm:cxn modelId="{E6619DDA-DE56-4E2D-A46A-230E94CACAB0}" type="presParOf" srcId="{1C5D0555-BE08-40DB-B74A-F9C97EB31EF5}" destId="{F59BD348-6744-464D-99EB-8A4AAFDAD00B}" srcOrd="0" destOrd="0" presId="urn:microsoft.com/office/officeart/2005/8/layout/lProcess2"/>
    <dgm:cxn modelId="{630ED764-40DD-42AD-8B0A-32A08C53B109}" type="presParOf" srcId="{F59BD348-6744-464D-99EB-8A4AAFDAD00B}" destId="{0AF45C85-45B1-4333-B5E1-C4FC0E6B1778}" srcOrd="0" destOrd="0" presId="urn:microsoft.com/office/officeart/2005/8/layout/lProcess2"/>
    <dgm:cxn modelId="{EE4B18D9-4D24-4832-8F6A-31A00D317F0D}" type="presParOf" srcId="{F59BD348-6744-464D-99EB-8A4AAFDAD00B}" destId="{1C5C9579-2589-4EDA-8EF1-25B1AA74DF81}" srcOrd="1" destOrd="0" presId="urn:microsoft.com/office/officeart/2005/8/layout/lProcess2"/>
    <dgm:cxn modelId="{D4B5C467-5EA4-4B16-AB1B-0647B06CF002}" type="presParOf" srcId="{F59BD348-6744-464D-99EB-8A4AAFDAD00B}" destId="{BFA76532-50AA-4896-B3E8-E1640E0A3740}" srcOrd="2" destOrd="0" presId="urn:microsoft.com/office/officeart/2005/8/layout/lProcess2"/>
    <dgm:cxn modelId="{EE478652-EED6-4B10-8426-54AF6007B511}" type="presParOf" srcId="{F59BD348-6744-464D-99EB-8A4AAFDAD00B}" destId="{9DE0CDB1-E775-4A52-8495-12B87A14468D}" srcOrd="3" destOrd="0" presId="urn:microsoft.com/office/officeart/2005/8/layout/lProcess2"/>
    <dgm:cxn modelId="{8EB4C535-FFBD-4731-A370-A5959560E2FF}" type="presParOf" srcId="{F59BD348-6744-464D-99EB-8A4AAFDAD00B}" destId="{09EAD08F-98F1-4A45-835F-62F7C22EA04C}" srcOrd="4" destOrd="0" presId="urn:microsoft.com/office/officeart/2005/8/layout/lProcess2"/>
    <dgm:cxn modelId="{BBA15368-AC6E-4CF6-895C-DAF1865089FF}" type="presParOf" srcId="{4F735CD3-1256-4C55-B9D7-5D20914EC6F7}" destId="{25C995EC-DDF1-419F-B8D5-DF38A4B7EDB9}" srcOrd="5" destOrd="0" presId="urn:microsoft.com/office/officeart/2005/8/layout/lProcess2"/>
    <dgm:cxn modelId="{92317481-D418-4890-9FA7-D3445FDAA8DB}" type="presParOf" srcId="{4F735CD3-1256-4C55-B9D7-5D20914EC6F7}" destId="{A6723590-B710-4C4C-9A02-6B2150B46E3E}" srcOrd="6" destOrd="0" presId="urn:microsoft.com/office/officeart/2005/8/layout/lProcess2"/>
    <dgm:cxn modelId="{22D44890-9841-4C35-9B36-FB8AD66696C4}" type="presParOf" srcId="{A6723590-B710-4C4C-9A02-6B2150B46E3E}" destId="{44E9651D-38BC-4693-8C76-8531A9126C90}" srcOrd="0" destOrd="0" presId="urn:microsoft.com/office/officeart/2005/8/layout/lProcess2"/>
    <dgm:cxn modelId="{62FEEC59-57E5-4FD9-A9A7-FD313BABAE70}" type="presParOf" srcId="{A6723590-B710-4C4C-9A02-6B2150B46E3E}" destId="{4EE90E77-EA4B-4F9F-913A-F8956AAC485C}" srcOrd="1" destOrd="0" presId="urn:microsoft.com/office/officeart/2005/8/layout/lProcess2"/>
    <dgm:cxn modelId="{B4DA1265-C277-4807-B23F-B5D250AF579B}" type="presParOf" srcId="{A6723590-B710-4C4C-9A02-6B2150B46E3E}" destId="{8CAAED86-12EA-43FC-A87E-F7124E8DEF88}" srcOrd="2" destOrd="0" presId="urn:microsoft.com/office/officeart/2005/8/layout/lProcess2"/>
    <dgm:cxn modelId="{1C2C7CE8-2536-46A2-A896-94159BE309B7}" type="presParOf" srcId="{8CAAED86-12EA-43FC-A87E-F7124E8DEF88}" destId="{855EBA84-2044-47C0-BDC8-CB0F460402B0}" srcOrd="0" destOrd="0" presId="urn:microsoft.com/office/officeart/2005/8/layout/lProcess2"/>
    <dgm:cxn modelId="{95F9B304-D1CB-40E1-96BE-177D096B50DB}" type="presParOf" srcId="{855EBA84-2044-47C0-BDC8-CB0F460402B0}" destId="{2DEF8FDA-B847-4511-A0B2-21A59AC0D9A0}" srcOrd="0" destOrd="0" presId="urn:microsoft.com/office/officeart/2005/8/layout/lProcess2"/>
    <dgm:cxn modelId="{FB99FD91-5817-43FC-8078-5141DDFFCEA7}" type="presParOf" srcId="{855EBA84-2044-47C0-BDC8-CB0F460402B0}" destId="{22F99445-6DAE-4A42-8171-50BD7C882978}" srcOrd="1" destOrd="0" presId="urn:microsoft.com/office/officeart/2005/8/layout/lProcess2"/>
    <dgm:cxn modelId="{0E6EDDC0-89B8-43F3-AEC1-E3081B07DE43}" type="presParOf" srcId="{855EBA84-2044-47C0-BDC8-CB0F460402B0}" destId="{4F0862BF-05DB-4EF8-B3AE-C2A1BB358361}" srcOrd="2" destOrd="0" presId="urn:microsoft.com/office/officeart/2005/8/layout/lProcess2"/>
    <dgm:cxn modelId="{E698D686-B689-4CD3-B5C6-BD8A719104EB}" type="presParOf" srcId="{855EBA84-2044-47C0-BDC8-CB0F460402B0}" destId="{ED45A94E-D642-46B7-85D9-A7121BA54126}" srcOrd="3" destOrd="0" presId="urn:microsoft.com/office/officeart/2005/8/layout/lProcess2"/>
    <dgm:cxn modelId="{9F78B8FC-682E-4AB3-942F-9B76DEE59E41}" type="presParOf" srcId="{855EBA84-2044-47C0-BDC8-CB0F460402B0}" destId="{B1DEB59B-D1A5-4FEF-AB55-3CF19B195D0C}" srcOrd="4" destOrd="0" presId="urn:microsoft.com/office/officeart/2005/8/layout/lProcess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44.xml><?xml version="1.0" encoding="utf-8"?>
<dgm:dataModel xmlns:dgm="http://schemas.openxmlformats.org/drawingml/2006/diagram" xmlns:a="http://schemas.openxmlformats.org/drawingml/2006/main">
  <dgm:ptLst>
    <dgm:pt modelId="{02337E42-B2F6-419E-A75B-A9CC3D128D0C}" type="doc">
      <dgm:prSet loTypeId="urn:microsoft.com/office/officeart/2008/layout/VerticalCurvedList" loCatId="list" qsTypeId="urn:microsoft.com/office/officeart/2005/8/quickstyle/3d3" qsCatId="3D" csTypeId="urn:microsoft.com/office/officeart/2005/8/colors/colorful4" csCatId="colorful" phldr="1"/>
      <dgm:spPr/>
      <dgm:t>
        <a:bodyPr/>
        <a:lstStyle/>
        <a:p>
          <a:endParaRPr lang="zh-CN" altLang="en-US"/>
        </a:p>
      </dgm:t>
    </dgm:pt>
    <dgm:pt modelId="{F56D9E7A-8D92-4497-9C1B-F91D3A9EB80D}">
      <dgm:prSet phldrT="[文本]" custT="1"/>
      <dgm:spPr/>
      <dgm:t>
        <a:bodyPr/>
        <a:lstStyle/>
        <a:p>
          <a:r>
            <a:rPr lang="en-US" altLang="zh-CN" sz="2000" b="1" dirty="0"/>
            <a:t>    </a:t>
          </a:r>
          <a:r>
            <a:rPr lang="zh-CN" sz="2000" b="1" dirty="0"/>
            <a:t>按销售方</a:t>
          </a:r>
          <a:r>
            <a:rPr lang="zh-CN" sz="2400" b="1" dirty="0">
              <a:solidFill>
                <a:srgbClr val="FFFF00"/>
              </a:solidFill>
            </a:rPr>
            <a:t>实际收取</a:t>
          </a:r>
          <a:r>
            <a:rPr lang="zh-CN" sz="2000" b="1" dirty="0"/>
            <a:t>的不含税价确认计税销售额</a:t>
          </a:r>
          <a:endParaRPr lang="zh-CN" altLang="en-US" sz="2000" b="1" dirty="0"/>
        </a:p>
      </dgm:t>
    </dgm:pt>
    <dgm:pt modelId="{AB6FC8C4-1E93-473F-92B4-F54408E6B454}" type="parTrans" cxnId="{A7158518-E399-42F2-A12D-FBF38F0B20F3}">
      <dgm:prSet/>
      <dgm:spPr/>
      <dgm:t>
        <a:bodyPr/>
        <a:lstStyle/>
        <a:p>
          <a:endParaRPr lang="zh-CN" altLang="en-US" sz="1600"/>
        </a:p>
      </dgm:t>
    </dgm:pt>
    <dgm:pt modelId="{CE705113-9C74-4072-9F71-0B0710BC280C}" type="sibTrans" cxnId="{A7158518-E399-42F2-A12D-FBF38F0B20F3}">
      <dgm:prSet/>
      <dgm:spPr/>
      <dgm:t>
        <a:bodyPr/>
        <a:lstStyle/>
        <a:p>
          <a:endParaRPr lang="zh-CN" altLang="en-US" sz="1600"/>
        </a:p>
      </dgm:t>
    </dgm:pt>
    <dgm:pt modelId="{27374788-E605-4CD6-8109-979FF7228361}">
      <dgm:prSet phldrT="[文本]" custT="1"/>
      <dgm:spPr/>
      <dgm:t>
        <a:bodyPr/>
        <a:lstStyle/>
        <a:p>
          <a:r>
            <a:rPr lang="zh-CN" altLang="en-US" sz="2000" b="1" dirty="0"/>
            <a:t>     非金银首饰以旧换新业务，</a:t>
          </a:r>
          <a:r>
            <a:rPr lang="zh-CN" sz="2000" b="1" dirty="0"/>
            <a:t>应按新货物的</a:t>
          </a:r>
          <a:r>
            <a:rPr lang="zh-CN" sz="2400" b="1" dirty="0">
              <a:solidFill>
                <a:srgbClr val="FFFF00"/>
              </a:solidFill>
            </a:rPr>
            <a:t>同期销售价格</a:t>
          </a:r>
          <a:r>
            <a:rPr lang="zh-CN" sz="2000" b="1" dirty="0"/>
            <a:t>确定销售额，</a:t>
          </a:r>
          <a:r>
            <a:rPr lang="zh-CN" sz="2000" b="1" dirty="0">
              <a:solidFill>
                <a:srgbClr val="FFFF00"/>
              </a:solidFill>
            </a:rPr>
            <a:t>不得扣减旧货物的收购价格</a:t>
          </a:r>
          <a:endParaRPr lang="zh-CN" altLang="en-US" sz="2000" b="1" dirty="0">
            <a:solidFill>
              <a:srgbClr val="FFFF00"/>
            </a:solidFill>
          </a:endParaRPr>
        </a:p>
      </dgm:t>
    </dgm:pt>
    <dgm:pt modelId="{12B1635E-9C21-4B7B-AF57-6AA01C14EC00}" type="parTrans" cxnId="{A229E504-F226-4D86-9F4B-D6CD6203953D}">
      <dgm:prSet/>
      <dgm:spPr/>
      <dgm:t>
        <a:bodyPr/>
        <a:lstStyle/>
        <a:p>
          <a:endParaRPr lang="zh-CN" altLang="en-US" sz="1600"/>
        </a:p>
      </dgm:t>
    </dgm:pt>
    <dgm:pt modelId="{30D79106-E123-4FEE-8638-5E261F3D3C37}" type="sibTrans" cxnId="{A229E504-F226-4D86-9F4B-D6CD6203953D}">
      <dgm:prSet/>
      <dgm:spPr/>
      <dgm:t>
        <a:bodyPr/>
        <a:lstStyle/>
        <a:p>
          <a:endParaRPr lang="zh-CN" altLang="en-US" sz="1600"/>
        </a:p>
      </dgm:t>
    </dgm:pt>
    <dgm:pt modelId="{FB46C009-B176-40C5-91EE-834402F6FE5C}" type="pres">
      <dgm:prSet presAssocID="{02337E42-B2F6-419E-A75B-A9CC3D128D0C}" presName="Name0" presStyleCnt="0">
        <dgm:presLayoutVars>
          <dgm:chMax val="7"/>
          <dgm:chPref val="7"/>
          <dgm:dir/>
        </dgm:presLayoutVars>
      </dgm:prSet>
      <dgm:spPr/>
    </dgm:pt>
    <dgm:pt modelId="{E44B07B0-5BC0-4E8B-BFA1-B0413DFBA6CB}" type="pres">
      <dgm:prSet presAssocID="{02337E42-B2F6-419E-A75B-A9CC3D128D0C}" presName="Name1" presStyleCnt="0"/>
      <dgm:spPr/>
    </dgm:pt>
    <dgm:pt modelId="{B094D7AA-005D-4F8C-A13D-51E006B02881}" type="pres">
      <dgm:prSet presAssocID="{02337E42-B2F6-419E-A75B-A9CC3D128D0C}" presName="cycle" presStyleCnt="0"/>
      <dgm:spPr/>
    </dgm:pt>
    <dgm:pt modelId="{582B5AD4-0314-48B3-9CB2-5DDA5F74B4E4}" type="pres">
      <dgm:prSet presAssocID="{02337E42-B2F6-419E-A75B-A9CC3D128D0C}" presName="srcNode" presStyleLbl="node1" presStyleIdx="0" presStyleCnt="2"/>
      <dgm:spPr/>
    </dgm:pt>
    <dgm:pt modelId="{BDF9C2EF-7AAE-4E1F-B1D8-DFF7F34D80FA}" type="pres">
      <dgm:prSet presAssocID="{02337E42-B2F6-419E-A75B-A9CC3D128D0C}" presName="conn" presStyleLbl="parChTrans1D2" presStyleIdx="0" presStyleCnt="1"/>
      <dgm:spPr/>
    </dgm:pt>
    <dgm:pt modelId="{57643144-CBCD-4593-907E-A90D6B71B8C1}" type="pres">
      <dgm:prSet presAssocID="{02337E42-B2F6-419E-A75B-A9CC3D128D0C}" presName="extraNode" presStyleLbl="node1" presStyleIdx="0" presStyleCnt="2"/>
      <dgm:spPr/>
    </dgm:pt>
    <dgm:pt modelId="{D934F3A8-06CF-4490-938A-96B7C155860C}" type="pres">
      <dgm:prSet presAssocID="{02337E42-B2F6-419E-A75B-A9CC3D128D0C}" presName="dstNode" presStyleLbl="node1" presStyleIdx="0" presStyleCnt="2"/>
      <dgm:spPr/>
    </dgm:pt>
    <dgm:pt modelId="{40F45827-AEE8-4086-B209-B3A20CF4FD2D}" type="pres">
      <dgm:prSet presAssocID="{F56D9E7A-8D92-4497-9C1B-F91D3A9EB80D}" presName="text_1" presStyleLbl="node1" presStyleIdx="0" presStyleCnt="2">
        <dgm:presLayoutVars>
          <dgm:bulletEnabled val="1"/>
        </dgm:presLayoutVars>
      </dgm:prSet>
      <dgm:spPr/>
    </dgm:pt>
    <dgm:pt modelId="{69B9FAE1-ABAC-4BAF-90AA-9145990728AE}" type="pres">
      <dgm:prSet presAssocID="{F56D9E7A-8D92-4497-9C1B-F91D3A9EB80D}" presName="accent_1" presStyleCnt="0"/>
      <dgm:spPr/>
    </dgm:pt>
    <dgm:pt modelId="{BFBB2119-14E2-424F-89AE-6819DFC54C25}" type="pres">
      <dgm:prSet presAssocID="{F56D9E7A-8D92-4497-9C1B-F91D3A9EB80D}" presName="accentRepeatNode" presStyleLbl="solidFgAcc1" presStyleIdx="0" presStyleCnt="2"/>
      <dgm:spPr/>
    </dgm:pt>
    <dgm:pt modelId="{03DAD209-B476-4082-B185-5F3C316E7167}" type="pres">
      <dgm:prSet presAssocID="{27374788-E605-4CD6-8109-979FF7228361}" presName="text_2" presStyleLbl="node1" presStyleIdx="1" presStyleCnt="2" custScaleY="118931">
        <dgm:presLayoutVars>
          <dgm:bulletEnabled val="1"/>
        </dgm:presLayoutVars>
      </dgm:prSet>
      <dgm:spPr/>
    </dgm:pt>
    <dgm:pt modelId="{EA925BFE-51CD-42E8-B866-04966BF8FEBF}" type="pres">
      <dgm:prSet presAssocID="{27374788-E605-4CD6-8109-979FF7228361}" presName="accent_2" presStyleCnt="0"/>
      <dgm:spPr/>
    </dgm:pt>
    <dgm:pt modelId="{E4FBD22D-E26F-41F8-B449-4DB2FF88A800}" type="pres">
      <dgm:prSet presAssocID="{27374788-E605-4CD6-8109-979FF7228361}" presName="accentRepeatNode" presStyleLbl="solidFgAcc1" presStyleIdx="1" presStyleCnt="2"/>
      <dgm:spPr/>
    </dgm:pt>
  </dgm:ptLst>
  <dgm:cxnLst>
    <dgm:cxn modelId="{A229E504-F226-4D86-9F4B-D6CD6203953D}" srcId="{02337E42-B2F6-419E-A75B-A9CC3D128D0C}" destId="{27374788-E605-4CD6-8109-979FF7228361}" srcOrd="1" destOrd="0" parTransId="{12B1635E-9C21-4B7B-AF57-6AA01C14EC00}" sibTransId="{30D79106-E123-4FEE-8638-5E261F3D3C37}"/>
    <dgm:cxn modelId="{A7158518-E399-42F2-A12D-FBF38F0B20F3}" srcId="{02337E42-B2F6-419E-A75B-A9CC3D128D0C}" destId="{F56D9E7A-8D92-4497-9C1B-F91D3A9EB80D}" srcOrd="0" destOrd="0" parTransId="{AB6FC8C4-1E93-473F-92B4-F54408E6B454}" sibTransId="{CE705113-9C74-4072-9F71-0B0710BC280C}"/>
    <dgm:cxn modelId="{6A52D55F-94F8-4065-9214-651501EF38E9}" type="presOf" srcId="{CE705113-9C74-4072-9F71-0B0710BC280C}" destId="{BDF9C2EF-7AAE-4E1F-B1D8-DFF7F34D80FA}" srcOrd="0" destOrd="0" presId="urn:microsoft.com/office/officeart/2008/layout/VerticalCurvedList"/>
    <dgm:cxn modelId="{172A576C-2484-46DC-BE8B-43A1AC20C949}" type="presOf" srcId="{F56D9E7A-8D92-4497-9C1B-F91D3A9EB80D}" destId="{40F45827-AEE8-4086-B209-B3A20CF4FD2D}" srcOrd="0" destOrd="0" presId="urn:microsoft.com/office/officeart/2008/layout/VerticalCurvedList"/>
    <dgm:cxn modelId="{7FDD82F8-70E0-4AFA-AF33-D5417B70E5BE}" type="presOf" srcId="{02337E42-B2F6-419E-A75B-A9CC3D128D0C}" destId="{FB46C009-B176-40C5-91EE-834402F6FE5C}" srcOrd="0" destOrd="0" presId="urn:microsoft.com/office/officeart/2008/layout/VerticalCurvedList"/>
    <dgm:cxn modelId="{58F687FF-8043-4DB9-8B5F-4820F718A750}" type="presOf" srcId="{27374788-E605-4CD6-8109-979FF7228361}" destId="{03DAD209-B476-4082-B185-5F3C316E7167}" srcOrd="0" destOrd="0" presId="urn:microsoft.com/office/officeart/2008/layout/VerticalCurvedList"/>
    <dgm:cxn modelId="{A43C66D9-FBA5-41FA-96A2-BC339F5A9862}" type="presParOf" srcId="{FB46C009-B176-40C5-91EE-834402F6FE5C}" destId="{E44B07B0-5BC0-4E8B-BFA1-B0413DFBA6CB}" srcOrd="0" destOrd="0" presId="urn:microsoft.com/office/officeart/2008/layout/VerticalCurvedList"/>
    <dgm:cxn modelId="{F382CA2D-F121-4CFC-B325-E7BACFD60DEA}" type="presParOf" srcId="{E44B07B0-5BC0-4E8B-BFA1-B0413DFBA6CB}" destId="{B094D7AA-005D-4F8C-A13D-51E006B02881}" srcOrd="0" destOrd="0" presId="urn:microsoft.com/office/officeart/2008/layout/VerticalCurvedList"/>
    <dgm:cxn modelId="{D5D89F82-8CBF-444E-A858-4A83E68BE869}" type="presParOf" srcId="{B094D7AA-005D-4F8C-A13D-51E006B02881}" destId="{582B5AD4-0314-48B3-9CB2-5DDA5F74B4E4}" srcOrd="0" destOrd="0" presId="urn:microsoft.com/office/officeart/2008/layout/VerticalCurvedList"/>
    <dgm:cxn modelId="{360425A0-825A-4A85-955C-B93324605CA0}" type="presParOf" srcId="{B094D7AA-005D-4F8C-A13D-51E006B02881}" destId="{BDF9C2EF-7AAE-4E1F-B1D8-DFF7F34D80FA}" srcOrd="1" destOrd="0" presId="urn:microsoft.com/office/officeart/2008/layout/VerticalCurvedList"/>
    <dgm:cxn modelId="{DC7F2894-7FB1-4B6F-ABF1-21FC1680EB89}" type="presParOf" srcId="{B094D7AA-005D-4F8C-A13D-51E006B02881}" destId="{57643144-CBCD-4593-907E-A90D6B71B8C1}" srcOrd="2" destOrd="0" presId="urn:microsoft.com/office/officeart/2008/layout/VerticalCurvedList"/>
    <dgm:cxn modelId="{B3159248-6EB5-49DD-8B46-0906C3E305BA}" type="presParOf" srcId="{B094D7AA-005D-4F8C-A13D-51E006B02881}" destId="{D934F3A8-06CF-4490-938A-96B7C155860C}" srcOrd="3" destOrd="0" presId="urn:microsoft.com/office/officeart/2008/layout/VerticalCurvedList"/>
    <dgm:cxn modelId="{168F5AF7-A0EA-4791-A242-F95452D6B77D}" type="presParOf" srcId="{E44B07B0-5BC0-4E8B-BFA1-B0413DFBA6CB}" destId="{40F45827-AEE8-4086-B209-B3A20CF4FD2D}" srcOrd="1" destOrd="0" presId="urn:microsoft.com/office/officeart/2008/layout/VerticalCurvedList"/>
    <dgm:cxn modelId="{125F08B7-289F-48EA-BD37-9390967A6981}" type="presParOf" srcId="{E44B07B0-5BC0-4E8B-BFA1-B0413DFBA6CB}" destId="{69B9FAE1-ABAC-4BAF-90AA-9145990728AE}" srcOrd="2" destOrd="0" presId="urn:microsoft.com/office/officeart/2008/layout/VerticalCurvedList"/>
    <dgm:cxn modelId="{70B4443D-8CD1-4083-840F-3031201A7EEE}" type="presParOf" srcId="{69B9FAE1-ABAC-4BAF-90AA-9145990728AE}" destId="{BFBB2119-14E2-424F-89AE-6819DFC54C25}" srcOrd="0" destOrd="0" presId="urn:microsoft.com/office/officeart/2008/layout/VerticalCurvedList"/>
    <dgm:cxn modelId="{0AD0E51C-7ADC-4BD3-931E-5BAC12E52C8F}" type="presParOf" srcId="{E44B07B0-5BC0-4E8B-BFA1-B0413DFBA6CB}" destId="{03DAD209-B476-4082-B185-5F3C316E7167}" srcOrd="3" destOrd="0" presId="urn:microsoft.com/office/officeart/2008/layout/VerticalCurvedList"/>
    <dgm:cxn modelId="{50891FFF-8941-4D3A-BCF2-654E83BCD23D}" type="presParOf" srcId="{E44B07B0-5BC0-4E8B-BFA1-B0413DFBA6CB}" destId="{EA925BFE-51CD-42E8-B866-04966BF8FEBF}" srcOrd="4" destOrd="0" presId="urn:microsoft.com/office/officeart/2008/layout/VerticalCurvedList"/>
    <dgm:cxn modelId="{C7017A41-2D4E-4DAD-8A6C-F8F2F6503641}" type="presParOf" srcId="{EA925BFE-51CD-42E8-B866-04966BF8FEBF}" destId="{E4FBD22D-E26F-41F8-B449-4DB2FF88A800}" srcOrd="0" destOrd="0" presId="urn:microsoft.com/office/officeart/2008/layout/VerticalCurvedList"/>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45.xml><?xml version="1.0" encoding="utf-8"?>
<dgm:dataModel xmlns:dgm="http://schemas.openxmlformats.org/drawingml/2006/diagram" xmlns:a="http://schemas.openxmlformats.org/drawingml/2006/main">
  <dgm:ptLst>
    <dgm:pt modelId="{02337E42-B2F6-419E-A75B-A9CC3D128D0C}" type="doc">
      <dgm:prSet loTypeId="urn:microsoft.com/office/officeart/2008/layout/VerticalCurvedList" loCatId="list" qsTypeId="urn:microsoft.com/office/officeart/2005/8/quickstyle/3d3" qsCatId="3D" csTypeId="urn:microsoft.com/office/officeart/2005/8/colors/colorful4" csCatId="colorful" phldr="1"/>
      <dgm:spPr/>
      <dgm:t>
        <a:bodyPr/>
        <a:lstStyle/>
        <a:p>
          <a:endParaRPr lang="zh-CN" altLang="en-US"/>
        </a:p>
      </dgm:t>
    </dgm:pt>
    <dgm:pt modelId="{F56D9E7A-8D92-4497-9C1B-F91D3A9EB80D}">
      <dgm:prSet phldrT="[文本]" custT="1"/>
      <dgm:spPr/>
      <dgm:t>
        <a:bodyPr/>
        <a:lstStyle/>
        <a:p>
          <a:r>
            <a:rPr lang="zh-CN" sz="2000" b="1" dirty="0"/>
            <a:t>还本销售是指纳税人在销售货物后，在一定期限内一次或分次退还给购货方全部或部分货款的一种销售方式</a:t>
          </a:r>
          <a:endParaRPr lang="zh-CN" altLang="en-US" sz="2000" b="1" dirty="0"/>
        </a:p>
      </dgm:t>
    </dgm:pt>
    <dgm:pt modelId="{AB6FC8C4-1E93-473F-92B4-F54408E6B454}" type="parTrans" cxnId="{A7158518-E399-42F2-A12D-FBF38F0B20F3}">
      <dgm:prSet/>
      <dgm:spPr/>
      <dgm:t>
        <a:bodyPr/>
        <a:lstStyle/>
        <a:p>
          <a:endParaRPr lang="zh-CN" altLang="en-US" sz="1600"/>
        </a:p>
      </dgm:t>
    </dgm:pt>
    <dgm:pt modelId="{CE705113-9C74-4072-9F71-0B0710BC280C}" type="sibTrans" cxnId="{A7158518-E399-42F2-A12D-FBF38F0B20F3}">
      <dgm:prSet/>
      <dgm:spPr/>
      <dgm:t>
        <a:bodyPr/>
        <a:lstStyle/>
        <a:p>
          <a:endParaRPr lang="zh-CN" altLang="en-US" sz="1600"/>
        </a:p>
      </dgm:t>
    </dgm:pt>
    <dgm:pt modelId="{27374788-E605-4CD6-8109-979FF7228361}">
      <dgm:prSet phldrT="[文本]" custT="1"/>
      <dgm:spPr/>
      <dgm:t>
        <a:bodyPr/>
        <a:lstStyle/>
        <a:p>
          <a:r>
            <a:rPr lang="zh-CN" sz="2000" b="1" dirty="0"/>
            <a:t>还本销售应以所售货物的销售价格确定销售额，</a:t>
          </a:r>
          <a:r>
            <a:rPr lang="zh-CN" sz="2400" b="1" dirty="0">
              <a:solidFill>
                <a:srgbClr val="FFFF00"/>
              </a:solidFill>
            </a:rPr>
            <a:t>不得扣除还本支出</a:t>
          </a:r>
          <a:endParaRPr lang="zh-CN" altLang="en-US" sz="2000" b="1" dirty="0">
            <a:solidFill>
              <a:srgbClr val="FFFF00"/>
            </a:solidFill>
          </a:endParaRPr>
        </a:p>
      </dgm:t>
    </dgm:pt>
    <dgm:pt modelId="{12B1635E-9C21-4B7B-AF57-6AA01C14EC00}" type="parTrans" cxnId="{A229E504-F226-4D86-9F4B-D6CD6203953D}">
      <dgm:prSet/>
      <dgm:spPr/>
      <dgm:t>
        <a:bodyPr/>
        <a:lstStyle/>
        <a:p>
          <a:endParaRPr lang="zh-CN" altLang="en-US" sz="1600"/>
        </a:p>
      </dgm:t>
    </dgm:pt>
    <dgm:pt modelId="{30D79106-E123-4FEE-8638-5E261F3D3C37}" type="sibTrans" cxnId="{A229E504-F226-4D86-9F4B-D6CD6203953D}">
      <dgm:prSet/>
      <dgm:spPr/>
      <dgm:t>
        <a:bodyPr/>
        <a:lstStyle/>
        <a:p>
          <a:endParaRPr lang="zh-CN" altLang="en-US" sz="1600"/>
        </a:p>
      </dgm:t>
    </dgm:pt>
    <dgm:pt modelId="{FB46C009-B176-40C5-91EE-834402F6FE5C}" type="pres">
      <dgm:prSet presAssocID="{02337E42-B2F6-419E-A75B-A9CC3D128D0C}" presName="Name0" presStyleCnt="0">
        <dgm:presLayoutVars>
          <dgm:chMax val="7"/>
          <dgm:chPref val="7"/>
          <dgm:dir/>
        </dgm:presLayoutVars>
      </dgm:prSet>
      <dgm:spPr/>
    </dgm:pt>
    <dgm:pt modelId="{E44B07B0-5BC0-4E8B-BFA1-B0413DFBA6CB}" type="pres">
      <dgm:prSet presAssocID="{02337E42-B2F6-419E-A75B-A9CC3D128D0C}" presName="Name1" presStyleCnt="0"/>
      <dgm:spPr/>
    </dgm:pt>
    <dgm:pt modelId="{B094D7AA-005D-4F8C-A13D-51E006B02881}" type="pres">
      <dgm:prSet presAssocID="{02337E42-B2F6-419E-A75B-A9CC3D128D0C}" presName="cycle" presStyleCnt="0"/>
      <dgm:spPr/>
    </dgm:pt>
    <dgm:pt modelId="{582B5AD4-0314-48B3-9CB2-5DDA5F74B4E4}" type="pres">
      <dgm:prSet presAssocID="{02337E42-B2F6-419E-A75B-A9CC3D128D0C}" presName="srcNode" presStyleLbl="node1" presStyleIdx="0" presStyleCnt="2"/>
      <dgm:spPr/>
    </dgm:pt>
    <dgm:pt modelId="{BDF9C2EF-7AAE-4E1F-B1D8-DFF7F34D80FA}" type="pres">
      <dgm:prSet presAssocID="{02337E42-B2F6-419E-A75B-A9CC3D128D0C}" presName="conn" presStyleLbl="parChTrans1D2" presStyleIdx="0" presStyleCnt="1"/>
      <dgm:spPr/>
    </dgm:pt>
    <dgm:pt modelId="{57643144-CBCD-4593-907E-A90D6B71B8C1}" type="pres">
      <dgm:prSet presAssocID="{02337E42-B2F6-419E-A75B-A9CC3D128D0C}" presName="extraNode" presStyleLbl="node1" presStyleIdx="0" presStyleCnt="2"/>
      <dgm:spPr/>
    </dgm:pt>
    <dgm:pt modelId="{D934F3A8-06CF-4490-938A-96B7C155860C}" type="pres">
      <dgm:prSet presAssocID="{02337E42-B2F6-419E-A75B-A9CC3D128D0C}" presName="dstNode" presStyleLbl="node1" presStyleIdx="0" presStyleCnt="2"/>
      <dgm:spPr/>
    </dgm:pt>
    <dgm:pt modelId="{40F45827-AEE8-4086-B209-B3A20CF4FD2D}" type="pres">
      <dgm:prSet presAssocID="{F56D9E7A-8D92-4497-9C1B-F91D3A9EB80D}" presName="text_1" presStyleLbl="node1" presStyleIdx="0" presStyleCnt="2">
        <dgm:presLayoutVars>
          <dgm:bulletEnabled val="1"/>
        </dgm:presLayoutVars>
      </dgm:prSet>
      <dgm:spPr/>
    </dgm:pt>
    <dgm:pt modelId="{69B9FAE1-ABAC-4BAF-90AA-9145990728AE}" type="pres">
      <dgm:prSet presAssocID="{F56D9E7A-8D92-4497-9C1B-F91D3A9EB80D}" presName="accent_1" presStyleCnt="0"/>
      <dgm:spPr/>
    </dgm:pt>
    <dgm:pt modelId="{BFBB2119-14E2-424F-89AE-6819DFC54C25}" type="pres">
      <dgm:prSet presAssocID="{F56D9E7A-8D92-4497-9C1B-F91D3A9EB80D}" presName="accentRepeatNode" presStyleLbl="solidFgAcc1" presStyleIdx="0" presStyleCnt="2"/>
      <dgm:spPr/>
    </dgm:pt>
    <dgm:pt modelId="{03DAD209-B476-4082-B185-5F3C316E7167}" type="pres">
      <dgm:prSet presAssocID="{27374788-E605-4CD6-8109-979FF7228361}" presName="text_2" presStyleLbl="node1" presStyleIdx="1" presStyleCnt="2" custScaleY="118931">
        <dgm:presLayoutVars>
          <dgm:bulletEnabled val="1"/>
        </dgm:presLayoutVars>
      </dgm:prSet>
      <dgm:spPr/>
    </dgm:pt>
    <dgm:pt modelId="{EA925BFE-51CD-42E8-B866-04966BF8FEBF}" type="pres">
      <dgm:prSet presAssocID="{27374788-E605-4CD6-8109-979FF7228361}" presName="accent_2" presStyleCnt="0"/>
      <dgm:spPr/>
    </dgm:pt>
    <dgm:pt modelId="{E4FBD22D-E26F-41F8-B449-4DB2FF88A800}" type="pres">
      <dgm:prSet presAssocID="{27374788-E605-4CD6-8109-979FF7228361}" presName="accentRepeatNode" presStyleLbl="solidFgAcc1" presStyleIdx="1" presStyleCnt="2"/>
      <dgm:spPr/>
    </dgm:pt>
  </dgm:ptLst>
  <dgm:cxnLst>
    <dgm:cxn modelId="{A229E504-F226-4D86-9F4B-D6CD6203953D}" srcId="{02337E42-B2F6-419E-A75B-A9CC3D128D0C}" destId="{27374788-E605-4CD6-8109-979FF7228361}" srcOrd="1" destOrd="0" parTransId="{12B1635E-9C21-4B7B-AF57-6AA01C14EC00}" sibTransId="{30D79106-E123-4FEE-8638-5E261F3D3C37}"/>
    <dgm:cxn modelId="{53A63112-8B43-4604-ACC1-5665210949F6}" type="presOf" srcId="{02337E42-B2F6-419E-A75B-A9CC3D128D0C}" destId="{FB46C009-B176-40C5-91EE-834402F6FE5C}" srcOrd="0" destOrd="0" presId="urn:microsoft.com/office/officeart/2008/layout/VerticalCurvedList"/>
    <dgm:cxn modelId="{A7158518-E399-42F2-A12D-FBF38F0B20F3}" srcId="{02337E42-B2F6-419E-A75B-A9CC3D128D0C}" destId="{F56D9E7A-8D92-4497-9C1B-F91D3A9EB80D}" srcOrd="0" destOrd="0" parTransId="{AB6FC8C4-1E93-473F-92B4-F54408E6B454}" sibTransId="{CE705113-9C74-4072-9F71-0B0710BC280C}"/>
    <dgm:cxn modelId="{D013EB7B-9CB6-4B87-B8CB-5C3D91643758}" type="presOf" srcId="{CE705113-9C74-4072-9F71-0B0710BC280C}" destId="{BDF9C2EF-7AAE-4E1F-B1D8-DFF7F34D80FA}" srcOrd="0" destOrd="0" presId="urn:microsoft.com/office/officeart/2008/layout/VerticalCurvedList"/>
    <dgm:cxn modelId="{4C05C3AA-28D2-45B4-BE24-4EF679620483}" type="presOf" srcId="{F56D9E7A-8D92-4497-9C1B-F91D3A9EB80D}" destId="{40F45827-AEE8-4086-B209-B3A20CF4FD2D}" srcOrd="0" destOrd="0" presId="urn:microsoft.com/office/officeart/2008/layout/VerticalCurvedList"/>
    <dgm:cxn modelId="{B709BDDA-0667-4B9C-9140-68D8C5B4D5AC}" type="presOf" srcId="{27374788-E605-4CD6-8109-979FF7228361}" destId="{03DAD209-B476-4082-B185-5F3C316E7167}" srcOrd="0" destOrd="0" presId="urn:microsoft.com/office/officeart/2008/layout/VerticalCurvedList"/>
    <dgm:cxn modelId="{B6BC6102-D900-47D1-A92B-3396C5BCC21D}" type="presParOf" srcId="{FB46C009-B176-40C5-91EE-834402F6FE5C}" destId="{E44B07B0-5BC0-4E8B-BFA1-B0413DFBA6CB}" srcOrd="0" destOrd="0" presId="urn:microsoft.com/office/officeart/2008/layout/VerticalCurvedList"/>
    <dgm:cxn modelId="{712D7100-4A0F-4DB2-B47E-A27371A762C1}" type="presParOf" srcId="{E44B07B0-5BC0-4E8B-BFA1-B0413DFBA6CB}" destId="{B094D7AA-005D-4F8C-A13D-51E006B02881}" srcOrd="0" destOrd="0" presId="urn:microsoft.com/office/officeart/2008/layout/VerticalCurvedList"/>
    <dgm:cxn modelId="{9C5C3040-6F26-4019-ADF4-921319E2AB0B}" type="presParOf" srcId="{B094D7AA-005D-4F8C-A13D-51E006B02881}" destId="{582B5AD4-0314-48B3-9CB2-5DDA5F74B4E4}" srcOrd="0" destOrd="0" presId="urn:microsoft.com/office/officeart/2008/layout/VerticalCurvedList"/>
    <dgm:cxn modelId="{C545270A-B7F3-4DF5-B6D5-8E6E5470D019}" type="presParOf" srcId="{B094D7AA-005D-4F8C-A13D-51E006B02881}" destId="{BDF9C2EF-7AAE-4E1F-B1D8-DFF7F34D80FA}" srcOrd="1" destOrd="0" presId="urn:microsoft.com/office/officeart/2008/layout/VerticalCurvedList"/>
    <dgm:cxn modelId="{40BCB02C-0054-4101-B9A0-1C17D52159A6}" type="presParOf" srcId="{B094D7AA-005D-4F8C-A13D-51E006B02881}" destId="{57643144-CBCD-4593-907E-A90D6B71B8C1}" srcOrd="2" destOrd="0" presId="urn:microsoft.com/office/officeart/2008/layout/VerticalCurvedList"/>
    <dgm:cxn modelId="{0D646D8F-EC62-470C-A83A-75870FBB42C3}" type="presParOf" srcId="{B094D7AA-005D-4F8C-A13D-51E006B02881}" destId="{D934F3A8-06CF-4490-938A-96B7C155860C}" srcOrd="3" destOrd="0" presId="urn:microsoft.com/office/officeart/2008/layout/VerticalCurvedList"/>
    <dgm:cxn modelId="{BDBB3564-93C3-4BD9-9571-984FD984E28F}" type="presParOf" srcId="{E44B07B0-5BC0-4E8B-BFA1-B0413DFBA6CB}" destId="{40F45827-AEE8-4086-B209-B3A20CF4FD2D}" srcOrd="1" destOrd="0" presId="urn:microsoft.com/office/officeart/2008/layout/VerticalCurvedList"/>
    <dgm:cxn modelId="{74E0F019-B5C5-407D-8F69-87FFF02CF51A}" type="presParOf" srcId="{E44B07B0-5BC0-4E8B-BFA1-B0413DFBA6CB}" destId="{69B9FAE1-ABAC-4BAF-90AA-9145990728AE}" srcOrd="2" destOrd="0" presId="urn:microsoft.com/office/officeart/2008/layout/VerticalCurvedList"/>
    <dgm:cxn modelId="{DC72305A-CE7A-4234-95BA-A3213AF2A245}" type="presParOf" srcId="{69B9FAE1-ABAC-4BAF-90AA-9145990728AE}" destId="{BFBB2119-14E2-424F-89AE-6819DFC54C25}" srcOrd="0" destOrd="0" presId="urn:microsoft.com/office/officeart/2008/layout/VerticalCurvedList"/>
    <dgm:cxn modelId="{2444EA60-CF5D-429F-80DA-70CD6988A0A2}" type="presParOf" srcId="{E44B07B0-5BC0-4E8B-BFA1-B0413DFBA6CB}" destId="{03DAD209-B476-4082-B185-5F3C316E7167}" srcOrd="3" destOrd="0" presId="urn:microsoft.com/office/officeart/2008/layout/VerticalCurvedList"/>
    <dgm:cxn modelId="{E26A1F3A-896A-46F2-9B4E-77E3DC0EADB4}" type="presParOf" srcId="{E44B07B0-5BC0-4E8B-BFA1-B0413DFBA6CB}" destId="{EA925BFE-51CD-42E8-B866-04966BF8FEBF}" srcOrd="4" destOrd="0" presId="urn:microsoft.com/office/officeart/2008/layout/VerticalCurvedList"/>
    <dgm:cxn modelId="{DBD48761-E8EA-4F87-A92C-84E502378FBE}" type="presParOf" srcId="{EA925BFE-51CD-42E8-B866-04966BF8FEBF}" destId="{E4FBD22D-E26F-41F8-B449-4DB2FF88A800}" srcOrd="0" destOrd="0" presId="urn:microsoft.com/office/officeart/2008/layout/VerticalCurvedList"/>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46.xml><?xml version="1.0" encoding="utf-8"?>
<dgm:dataModel xmlns:dgm="http://schemas.openxmlformats.org/drawingml/2006/diagram" xmlns:a="http://schemas.openxmlformats.org/drawingml/2006/main">
  <dgm:ptLst>
    <dgm:pt modelId="{02337E42-B2F6-419E-A75B-A9CC3D128D0C}" type="doc">
      <dgm:prSet loTypeId="urn:microsoft.com/office/officeart/2008/layout/VerticalCurvedList" loCatId="list" qsTypeId="urn:microsoft.com/office/officeart/2005/8/quickstyle/3d3" qsCatId="3D" csTypeId="urn:microsoft.com/office/officeart/2005/8/colors/colorful4" csCatId="colorful" phldr="1"/>
      <dgm:spPr/>
      <dgm:t>
        <a:bodyPr/>
        <a:lstStyle/>
        <a:p>
          <a:endParaRPr lang="zh-CN" altLang="en-US"/>
        </a:p>
      </dgm:t>
    </dgm:pt>
    <dgm:pt modelId="{F56D9E7A-8D92-4497-9C1B-F91D3A9EB80D}">
      <dgm:prSet phldrT="[文本]" custT="1"/>
      <dgm:spPr/>
      <dgm:t>
        <a:bodyPr/>
        <a:lstStyle/>
        <a:p>
          <a:r>
            <a:rPr lang="en-US" altLang="zh-CN" sz="2000" b="1" dirty="0"/>
            <a:t>      </a:t>
          </a:r>
          <a:r>
            <a:rPr lang="zh-CN" sz="2000" b="1" dirty="0"/>
            <a:t>以物易物是指购销双方以同等价款的货物相互结算货款以实现货物销售的一种购销方式</a:t>
          </a:r>
          <a:endParaRPr lang="zh-CN" altLang="en-US" sz="2000" b="1" dirty="0"/>
        </a:p>
      </dgm:t>
    </dgm:pt>
    <dgm:pt modelId="{AB6FC8C4-1E93-473F-92B4-F54408E6B454}" type="parTrans" cxnId="{A7158518-E399-42F2-A12D-FBF38F0B20F3}">
      <dgm:prSet/>
      <dgm:spPr/>
      <dgm:t>
        <a:bodyPr/>
        <a:lstStyle/>
        <a:p>
          <a:endParaRPr lang="zh-CN" altLang="en-US" sz="1600"/>
        </a:p>
      </dgm:t>
    </dgm:pt>
    <dgm:pt modelId="{CE705113-9C74-4072-9F71-0B0710BC280C}" type="sibTrans" cxnId="{A7158518-E399-42F2-A12D-FBF38F0B20F3}">
      <dgm:prSet/>
      <dgm:spPr/>
      <dgm:t>
        <a:bodyPr/>
        <a:lstStyle/>
        <a:p>
          <a:endParaRPr lang="zh-CN" altLang="en-US" sz="1600"/>
        </a:p>
      </dgm:t>
    </dgm:pt>
    <dgm:pt modelId="{27374788-E605-4CD6-8109-979FF7228361}">
      <dgm:prSet phldrT="[文本]" custT="1"/>
      <dgm:spPr/>
      <dgm:t>
        <a:bodyPr/>
        <a:lstStyle/>
        <a:p>
          <a:r>
            <a:rPr lang="en-US" altLang="zh-CN" sz="2000" b="1" dirty="0"/>
            <a:t>      </a:t>
          </a:r>
          <a:r>
            <a:rPr lang="zh-CN" sz="2000" b="1" dirty="0"/>
            <a:t>购销双方均应作正常的购销业务处理，</a:t>
          </a:r>
          <a:r>
            <a:rPr lang="zh-CN" sz="2400" b="1" dirty="0">
              <a:solidFill>
                <a:srgbClr val="FFFF00"/>
              </a:solidFill>
            </a:rPr>
            <a:t>以各自收到或发出</a:t>
          </a:r>
          <a:r>
            <a:rPr lang="zh-CN" sz="2000" b="1" dirty="0"/>
            <a:t>的货物核算销售额并计算应纳或应扣的增值税税额</a:t>
          </a:r>
          <a:endParaRPr lang="zh-CN" altLang="en-US" sz="2000" b="1" dirty="0"/>
        </a:p>
      </dgm:t>
    </dgm:pt>
    <dgm:pt modelId="{12B1635E-9C21-4B7B-AF57-6AA01C14EC00}" type="parTrans" cxnId="{A229E504-F226-4D86-9F4B-D6CD6203953D}">
      <dgm:prSet/>
      <dgm:spPr/>
      <dgm:t>
        <a:bodyPr/>
        <a:lstStyle/>
        <a:p>
          <a:endParaRPr lang="zh-CN" altLang="en-US" sz="1600"/>
        </a:p>
      </dgm:t>
    </dgm:pt>
    <dgm:pt modelId="{30D79106-E123-4FEE-8638-5E261F3D3C37}" type="sibTrans" cxnId="{A229E504-F226-4D86-9F4B-D6CD6203953D}">
      <dgm:prSet/>
      <dgm:spPr/>
      <dgm:t>
        <a:bodyPr/>
        <a:lstStyle/>
        <a:p>
          <a:endParaRPr lang="zh-CN" altLang="en-US" sz="1600"/>
        </a:p>
      </dgm:t>
    </dgm:pt>
    <dgm:pt modelId="{FB46C009-B176-40C5-91EE-834402F6FE5C}" type="pres">
      <dgm:prSet presAssocID="{02337E42-B2F6-419E-A75B-A9CC3D128D0C}" presName="Name0" presStyleCnt="0">
        <dgm:presLayoutVars>
          <dgm:chMax val="7"/>
          <dgm:chPref val="7"/>
          <dgm:dir/>
        </dgm:presLayoutVars>
      </dgm:prSet>
      <dgm:spPr/>
    </dgm:pt>
    <dgm:pt modelId="{E44B07B0-5BC0-4E8B-BFA1-B0413DFBA6CB}" type="pres">
      <dgm:prSet presAssocID="{02337E42-B2F6-419E-A75B-A9CC3D128D0C}" presName="Name1" presStyleCnt="0"/>
      <dgm:spPr/>
    </dgm:pt>
    <dgm:pt modelId="{B094D7AA-005D-4F8C-A13D-51E006B02881}" type="pres">
      <dgm:prSet presAssocID="{02337E42-B2F6-419E-A75B-A9CC3D128D0C}" presName="cycle" presStyleCnt="0"/>
      <dgm:spPr/>
    </dgm:pt>
    <dgm:pt modelId="{582B5AD4-0314-48B3-9CB2-5DDA5F74B4E4}" type="pres">
      <dgm:prSet presAssocID="{02337E42-B2F6-419E-A75B-A9CC3D128D0C}" presName="srcNode" presStyleLbl="node1" presStyleIdx="0" presStyleCnt="2"/>
      <dgm:spPr/>
    </dgm:pt>
    <dgm:pt modelId="{BDF9C2EF-7AAE-4E1F-B1D8-DFF7F34D80FA}" type="pres">
      <dgm:prSet presAssocID="{02337E42-B2F6-419E-A75B-A9CC3D128D0C}" presName="conn" presStyleLbl="parChTrans1D2" presStyleIdx="0" presStyleCnt="1"/>
      <dgm:spPr/>
    </dgm:pt>
    <dgm:pt modelId="{57643144-CBCD-4593-907E-A90D6B71B8C1}" type="pres">
      <dgm:prSet presAssocID="{02337E42-B2F6-419E-A75B-A9CC3D128D0C}" presName="extraNode" presStyleLbl="node1" presStyleIdx="0" presStyleCnt="2"/>
      <dgm:spPr/>
    </dgm:pt>
    <dgm:pt modelId="{D934F3A8-06CF-4490-938A-96B7C155860C}" type="pres">
      <dgm:prSet presAssocID="{02337E42-B2F6-419E-A75B-A9CC3D128D0C}" presName="dstNode" presStyleLbl="node1" presStyleIdx="0" presStyleCnt="2"/>
      <dgm:spPr/>
    </dgm:pt>
    <dgm:pt modelId="{40F45827-AEE8-4086-B209-B3A20CF4FD2D}" type="pres">
      <dgm:prSet presAssocID="{F56D9E7A-8D92-4497-9C1B-F91D3A9EB80D}" presName="text_1" presStyleLbl="node1" presStyleIdx="0" presStyleCnt="2">
        <dgm:presLayoutVars>
          <dgm:bulletEnabled val="1"/>
        </dgm:presLayoutVars>
      </dgm:prSet>
      <dgm:spPr/>
    </dgm:pt>
    <dgm:pt modelId="{69B9FAE1-ABAC-4BAF-90AA-9145990728AE}" type="pres">
      <dgm:prSet presAssocID="{F56D9E7A-8D92-4497-9C1B-F91D3A9EB80D}" presName="accent_1" presStyleCnt="0"/>
      <dgm:spPr/>
    </dgm:pt>
    <dgm:pt modelId="{BFBB2119-14E2-424F-89AE-6819DFC54C25}" type="pres">
      <dgm:prSet presAssocID="{F56D9E7A-8D92-4497-9C1B-F91D3A9EB80D}" presName="accentRepeatNode" presStyleLbl="solidFgAcc1" presStyleIdx="0" presStyleCnt="2"/>
      <dgm:spPr/>
    </dgm:pt>
    <dgm:pt modelId="{03DAD209-B476-4082-B185-5F3C316E7167}" type="pres">
      <dgm:prSet presAssocID="{27374788-E605-4CD6-8109-979FF7228361}" presName="text_2" presStyleLbl="node1" presStyleIdx="1" presStyleCnt="2" custScaleY="118931">
        <dgm:presLayoutVars>
          <dgm:bulletEnabled val="1"/>
        </dgm:presLayoutVars>
      </dgm:prSet>
      <dgm:spPr/>
    </dgm:pt>
    <dgm:pt modelId="{EA925BFE-51CD-42E8-B866-04966BF8FEBF}" type="pres">
      <dgm:prSet presAssocID="{27374788-E605-4CD6-8109-979FF7228361}" presName="accent_2" presStyleCnt="0"/>
      <dgm:spPr/>
    </dgm:pt>
    <dgm:pt modelId="{E4FBD22D-E26F-41F8-B449-4DB2FF88A800}" type="pres">
      <dgm:prSet presAssocID="{27374788-E605-4CD6-8109-979FF7228361}" presName="accentRepeatNode" presStyleLbl="solidFgAcc1" presStyleIdx="1" presStyleCnt="2"/>
      <dgm:spPr/>
    </dgm:pt>
  </dgm:ptLst>
  <dgm:cxnLst>
    <dgm:cxn modelId="{A229E504-F226-4D86-9F4B-D6CD6203953D}" srcId="{02337E42-B2F6-419E-A75B-A9CC3D128D0C}" destId="{27374788-E605-4CD6-8109-979FF7228361}" srcOrd="1" destOrd="0" parTransId="{12B1635E-9C21-4B7B-AF57-6AA01C14EC00}" sibTransId="{30D79106-E123-4FEE-8638-5E261F3D3C37}"/>
    <dgm:cxn modelId="{A7158518-E399-42F2-A12D-FBF38F0B20F3}" srcId="{02337E42-B2F6-419E-A75B-A9CC3D128D0C}" destId="{F56D9E7A-8D92-4497-9C1B-F91D3A9EB80D}" srcOrd="0" destOrd="0" parTransId="{AB6FC8C4-1E93-473F-92B4-F54408E6B454}" sibTransId="{CE705113-9C74-4072-9F71-0B0710BC280C}"/>
    <dgm:cxn modelId="{31EB823B-160A-4EF0-BC8C-59EB1F5F386A}" type="presOf" srcId="{02337E42-B2F6-419E-A75B-A9CC3D128D0C}" destId="{FB46C009-B176-40C5-91EE-834402F6FE5C}" srcOrd="0" destOrd="0" presId="urn:microsoft.com/office/officeart/2008/layout/VerticalCurvedList"/>
    <dgm:cxn modelId="{6A386C7C-28E0-4D8D-940E-5EEB181137C7}" type="presOf" srcId="{F56D9E7A-8D92-4497-9C1B-F91D3A9EB80D}" destId="{40F45827-AEE8-4086-B209-B3A20CF4FD2D}" srcOrd="0" destOrd="0" presId="urn:microsoft.com/office/officeart/2008/layout/VerticalCurvedList"/>
    <dgm:cxn modelId="{4F9534AA-6291-43D0-81A2-564A6ED8FC89}" type="presOf" srcId="{27374788-E605-4CD6-8109-979FF7228361}" destId="{03DAD209-B476-4082-B185-5F3C316E7167}" srcOrd="0" destOrd="0" presId="urn:microsoft.com/office/officeart/2008/layout/VerticalCurvedList"/>
    <dgm:cxn modelId="{92713ACF-0F6B-46AE-A8EF-82A229C151D5}" type="presOf" srcId="{CE705113-9C74-4072-9F71-0B0710BC280C}" destId="{BDF9C2EF-7AAE-4E1F-B1D8-DFF7F34D80FA}" srcOrd="0" destOrd="0" presId="urn:microsoft.com/office/officeart/2008/layout/VerticalCurvedList"/>
    <dgm:cxn modelId="{7170F432-B0B2-4504-A0FC-336841EE6593}" type="presParOf" srcId="{FB46C009-B176-40C5-91EE-834402F6FE5C}" destId="{E44B07B0-5BC0-4E8B-BFA1-B0413DFBA6CB}" srcOrd="0" destOrd="0" presId="urn:microsoft.com/office/officeart/2008/layout/VerticalCurvedList"/>
    <dgm:cxn modelId="{3B16C858-54B0-417E-B132-FCE8236B7CE0}" type="presParOf" srcId="{E44B07B0-5BC0-4E8B-BFA1-B0413DFBA6CB}" destId="{B094D7AA-005D-4F8C-A13D-51E006B02881}" srcOrd="0" destOrd="0" presId="urn:microsoft.com/office/officeart/2008/layout/VerticalCurvedList"/>
    <dgm:cxn modelId="{BE4EAE82-C276-4FDF-B048-291277DC9732}" type="presParOf" srcId="{B094D7AA-005D-4F8C-A13D-51E006B02881}" destId="{582B5AD4-0314-48B3-9CB2-5DDA5F74B4E4}" srcOrd="0" destOrd="0" presId="urn:microsoft.com/office/officeart/2008/layout/VerticalCurvedList"/>
    <dgm:cxn modelId="{010E5BBD-26D6-4509-B498-60A335FEA994}" type="presParOf" srcId="{B094D7AA-005D-4F8C-A13D-51E006B02881}" destId="{BDF9C2EF-7AAE-4E1F-B1D8-DFF7F34D80FA}" srcOrd="1" destOrd="0" presId="urn:microsoft.com/office/officeart/2008/layout/VerticalCurvedList"/>
    <dgm:cxn modelId="{7C95192C-B3A9-456B-B2FB-E51C4A6E1203}" type="presParOf" srcId="{B094D7AA-005D-4F8C-A13D-51E006B02881}" destId="{57643144-CBCD-4593-907E-A90D6B71B8C1}" srcOrd="2" destOrd="0" presId="urn:microsoft.com/office/officeart/2008/layout/VerticalCurvedList"/>
    <dgm:cxn modelId="{BA5CF349-2A98-4913-BC39-FF94348B0E4B}" type="presParOf" srcId="{B094D7AA-005D-4F8C-A13D-51E006B02881}" destId="{D934F3A8-06CF-4490-938A-96B7C155860C}" srcOrd="3" destOrd="0" presId="urn:microsoft.com/office/officeart/2008/layout/VerticalCurvedList"/>
    <dgm:cxn modelId="{09FFB5F9-6D02-4535-9700-8A2EDE2813DD}" type="presParOf" srcId="{E44B07B0-5BC0-4E8B-BFA1-B0413DFBA6CB}" destId="{40F45827-AEE8-4086-B209-B3A20CF4FD2D}" srcOrd="1" destOrd="0" presId="urn:microsoft.com/office/officeart/2008/layout/VerticalCurvedList"/>
    <dgm:cxn modelId="{089BA708-6AE4-4B2D-95F5-AA57DA85278A}" type="presParOf" srcId="{E44B07B0-5BC0-4E8B-BFA1-B0413DFBA6CB}" destId="{69B9FAE1-ABAC-4BAF-90AA-9145990728AE}" srcOrd="2" destOrd="0" presId="urn:microsoft.com/office/officeart/2008/layout/VerticalCurvedList"/>
    <dgm:cxn modelId="{873A6594-8E83-4ECA-8829-D8650A1494D7}" type="presParOf" srcId="{69B9FAE1-ABAC-4BAF-90AA-9145990728AE}" destId="{BFBB2119-14E2-424F-89AE-6819DFC54C25}" srcOrd="0" destOrd="0" presId="urn:microsoft.com/office/officeart/2008/layout/VerticalCurvedList"/>
    <dgm:cxn modelId="{CF88D614-7346-4688-A06C-29EA7377E9A9}" type="presParOf" srcId="{E44B07B0-5BC0-4E8B-BFA1-B0413DFBA6CB}" destId="{03DAD209-B476-4082-B185-5F3C316E7167}" srcOrd="3" destOrd="0" presId="urn:microsoft.com/office/officeart/2008/layout/VerticalCurvedList"/>
    <dgm:cxn modelId="{8A6AF5DD-3D75-4A12-909B-F282F4547E56}" type="presParOf" srcId="{E44B07B0-5BC0-4E8B-BFA1-B0413DFBA6CB}" destId="{EA925BFE-51CD-42E8-B866-04966BF8FEBF}" srcOrd="4" destOrd="0" presId="urn:microsoft.com/office/officeart/2008/layout/VerticalCurvedList"/>
    <dgm:cxn modelId="{74D74410-77AB-447E-9CEA-B52E13F0AC28}" type="presParOf" srcId="{EA925BFE-51CD-42E8-B866-04966BF8FEBF}" destId="{E4FBD22D-E26F-41F8-B449-4DB2FF88A800}" srcOrd="0" destOrd="0" presId="urn:microsoft.com/office/officeart/2008/layout/VerticalCurvedList"/>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47.xml><?xml version="1.0" encoding="utf-8"?>
<dgm:dataModel xmlns:dgm="http://schemas.openxmlformats.org/drawingml/2006/diagram" xmlns:a="http://schemas.openxmlformats.org/drawingml/2006/main">
  <dgm:ptLst>
    <dgm:pt modelId="{02337E42-B2F6-419E-A75B-A9CC3D128D0C}" type="doc">
      <dgm:prSet loTypeId="urn:microsoft.com/office/officeart/2008/layout/VerticalCurvedList" loCatId="list" qsTypeId="urn:microsoft.com/office/officeart/2005/8/quickstyle/3d3" qsCatId="3D" csTypeId="urn:microsoft.com/office/officeart/2005/8/colors/colorful4" csCatId="colorful" phldr="1"/>
      <dgm:spPr/>
      <dgm:t>
        <a:bodyPr/>
        <a:lstStyle/>
        <a:p>
          <a:endParaRPr lang="zh-CN" altLang="en-US"/>
        </a:p>
      </dgm:t>
    </dgm:pt>
    <dgm:pt modelId="{F56D9E7A-8D92-4497-9C1B-F91D3A9EB80D}">
      <dgm:prSet phldrT="[文本]" custT="1"/>
      <dgm:spPr/>
      <dgm:t>
        <a:bodyPr/>
        <a:lstStyle/>
        <a:p>
          <a:pPr algn="l"/>
          <a:r>
            <a:rPr lang="zh-CN" altLang="en-US" sz="2000" b="1" dirty="0">
              <a:solidFill>
                <a:srgbClr val="FFFF00"/>
              </a:solidFill>
            </a:rPr>
            <a:t>直销企业→直销员→消费者</a:t>
          </a:r>
          <a:endParaRPr lang="en-US" altLang="zh-CN" sz="2000" b="1" dirty="0">
            <a:solidFill>
              <a:srgbClr val="FFFF00"/>
            </a:solidFill>
          </a:endParaRPr>
        </a:p>
        <a:p>
          <a:pPr algn="l"/>
          <a:r>
            <a:rPr lang="zh-CN" altLang="en-US" sz="2000" b="1" dirty="0"/>
            <a:t>直销企业：向</a:t>
          </a:r>
          <a:r>
            <a:rPr lang="zh-CN" altLang="en-US" sz="2000" b="1" dirty="0">
              <a:solidFill>
                <a:srgbClr val="FFFF00"/>
              </a:solidFill>
            </a:rPr>
            <a:t>直销员收取</a:t>
          </a:r>
          <a:r>
            <a:rPr lang="zh-CN" altLang="en-US" sz="2000" b="1" dirty="0"/>
            <a:t>的全部价款和价外费用</a:t>
          </a:r>
          <a:endParaRPr lang="en-US" altLang="zh-CN" sz="2000" b="1" dirty="0"/>
        </a:p>
        <a:p>
          <a:pPr algn="l"/>
          <a:r>
            <a:rPr lang="zh-CN" altLang="en-US" sz="2000" b="1" dirty="0"/>
            <a:t>直销员：销售给消费者时，按规定缴税</a:t>
          </a:r>
        </a:p>
      </dgm:t>
    </dgm:pt>
    <dgm:pt modelId="{AB6FC8C4-1E93-473F-92B4-F54408E6B454}" type="parTrans" cxnId="{A7158518-E399-42F2-A12D-FBF38F0B20F3}">
      <dgm:prSet/>
      <dgm:spPr/>
      <dgm:t>
        <a:bodyPr/>
        <a:lstStyle/>
        <a:p>
          <a:endParaRPr lang="zh-CN" altLang="en-US" sz="1600"/>
        </a:p>
      </dgm:t>
    </dgm:pt>
    <dgm:pt modelId="{CE705113-9C74-4072-9F71-0B0710BC280C}" type="sibTrans" cxnId="{A7158518-E399-42F2-A12D-FBF38F0B20F3}">
      <dgm:prSet/>
      <dgm:spPr/>
      <dgm:t>
        <a:bodyPr/>
        <a:lstStyle/>
        <a:p>
          <a:endParaRPr lang="zh-CN" altLang="en-US" sz="1600"/>
        </a:p>
      </dgm:t>
    </dgm:pt>
    <dgm:pt modelId="{27374788-E605-4CD6-8109-979FF7228361}">
      <dgm:prSet phldrT="[文本]" custT="1"/>
      <dgm:spPr/>
      <dgm:t>
        <a:bodyPr/>
        <a:lstStyle/>
        <a:p>
          <a:pPr algn="l"/>
          <a:r>
            <a:rPr lang="zh-CN" altLang="en-US" sz="2000" b="1" dirty="0">
              <a:solidFill>
                <a:srgbClr val="FFFF00"/>
              </a:solidFill>
            </a:rPr>
            <a:t>直销企业→消费者</a:t>
          </a:r>
          <a:endParaRPr lang="en-US" altLang="zh-CN" sz="2000" b="1" dirty="0">
            <a:solidFill>
              <a:srgbClr val="FFFF00"/>
            </a:solidFill>
          </a:endParaRPr>
        </a:p>
        <a:p>
          <a:pPr algn="l"/>
          <a:r>
            <a:rPr lang="zh-CN" altLang="en-US" sz="2000" b="1" dirty="0"/>
            <a:t>直销企业：</a:t>
          </a:r>
          <a:r>
            <a:rPr lang="zh-CN" altLang="en-US" sz="2000" b="1" dirty="0">
              <a:solidFill>
                <a:srgbClr val="FFFF00"/>
              </a:solidFill>
            </a:rPr>
            <a:t>向消费者收取的全部价款和价外费用</a:t>
          </a:r>
          <a:r>
            <a:rPr lang="zh-CN" altLang="en-US" sz="2000" b="1" dirty="0"/>
            <a:t>。</a:t>
          </a:r>
        </a:p>
      </dgm:t>
    </dgm:pt>
    <dgm:pt modelId="{12B1635E-9C21-4B7B-AF57-6AA01C14EC00}" type="parTrans" cxnId="{A229E504-F226-4D86-9F4B-D6CD6203953D}">
      <dgm:prSet/>
      <dgm:spPr/>
      <dgm:t>
        <a:bodyPr/>
        <a:lstStyle/>
        <a:p>
          <a:endParaRPr lang="zh-CN" altLang="en-US" sz="1600"/>
        </a:p>
      </dgm:t>
    </dgm:pt>
    <dgm:pt modelId="{30D79106-E123-4FEE-8638-5E261F3D3C37}" type="sibTrans" cxnId="{A229E504-F226-4D86-9F4B-D6CD6203953D}">
      <dgm:prSet/>
      <dgm:spPr/>
      <dgm:t>
        <a:bodyPr/>
        <a:lstStyle/>
        <a:p>
          <a:endParaRPr lang="zh-CN" altLang="en-US" sz="1600"/>
        </a:p>
      </dgm:t>
    </dgm:pt>
    <dgm:pt modelId="{FB46C009-B176-40C5-91EE-834402F6FE5C}" type="pres">
      <dgm:prSet presAssocID="{02337E42-B2F6-419E-A75B-A9CC3D128D0C}" presName="Name0" presStyleCnt="0">
        <dgm:presLayoutVars>
          <dgm:chMax val="7"/>
          <dgm:chPref val="7"/>
          <dgm:dir/>
        </dgm:presLayoutVars>
      </dgm:prSet>
      <dgm:spPr/>
    </dgm:pt>
    <dgm:pt modelId="{E44B07B0-5BC0-4E8B-BFA1-B0413DFBA6CB}" type="pres">
      <dgm:prSet presAssocID="{02337E42-B2F6-419E-A75B-A9CC3D128D0C}" presName="Name1" presStyleCnt="0"/>
      <dgm:spPr/>
    </dgm:pt>
    <dgm:pt modelId="{B094D7AA-005D-4F8C-A13D-51E006B02881}" type="pres">
      <dgm:prSet presAssocID="{02337E42-B2F6-419E-A75B-A9CC3D128D0C}" presName="cycle" presStyleCnt="0"/>
      <dgm:spPr/>
    </dgm:pt>
    <dgm:pt modelId="{582B5AD4-0314-48B3-9CB2-5DDA5F74B4E4}" type="pres">
      <dgm:prSet presAssocID="{02337E42-B2F6-419E-A75B-A9CC3D128D0C}" presName="srcNode" presStyleLbl="node1" presStyleIdx="0" presStyleCnt="2"/>
      <dgm:spPr/>
    </dgm:pt>
    <dgm:pt modelId="{BDF9C2EF-7AAE-4E1F-B1D8-DFF7F34D80FA}" type="pres">
      <dgm:prSet presAssocID="{02337E42-B2F6-419E-A75B-A9CC3D128D0C}" presName="conn" presStyleLbl="parChTrans1D2" presStyleIdx="0" presStyleCnt="1"/>
      <dgm:spPr/>
    </dgm:pt>
    <dgm:pt modelId="{57643144-CBCD-4593-907E-A90D6B71B8C1}" type="pres">
      <dgm:prSet presAssocID="{02337E42-B2F6-419E-A75B-A9CC3D128D0C}" presName="extraNode" presStyleLbl="node1" presStyleIdx="0" presStyleCnt="2"/>
      <dgm:spPr/>
    </dgm:pt>
    <dgm:pt modelId="{D934F3A8-06CF-4490-938A-96B7C155860C}" type="pres">
      <dgm:prSet presAssocID="{02337E42-B2F6-419E-A75B-A9CC3D128D0C}" presName="dstNode" presStyleLbl="node1" presStyleIdx="0" presStyleCnt="2"/>
      <dgm:spPr/>
    </dgm:pt>
    <dgm:pt modelId="{40F45827-AEE8-4086-B209-B3A20CF4FD2D}" type="pres">
      <dgm:prSet presAssocID="{F56D9E7A-8D92-4497-9C1B-F91D3A9EB80D}" presName="text_1" presStyleLbl="node1" presStyleIdx="0" presStyleCnt="2" custScaleY="136768">
        <dgm:presLayoutVars>
          <dgm:bulletEnabled val="1"/>
        </dgm:presLayoutVars>
      </dgm:prSet>
      <dgm:spPr/>
    </dgm:pt>
    <dgm:pt modelId="{69B9FAE1-ABAC-4BAF-90AA-9145990728AE}" type="pres">
      <dgm:prSet presAssocID="{F56D9E7A-8D92-4497-9C1B-F91D3A9EB80D}" presName="accent_1" presStyleCnt="0"/>
      <dgm:spPr/>
    </dgm:pt>
    <dgm:pt modelId="{BFBB2119-14E2-424F-89AE-6819DFC54C25}" type="pres">
      <dgm:prSet presAssocID="{F56D9E7A-8D92-4497-9C1B-F91D3A9EB80D}" presName="accentRepeatNode" presStyleLbl="solidFgAcc1" presStyleIdx="0" presStyleCnt="2"/>
      <dgm:spPr/>
    </dgm:pt>
    <dgm:pt modelId="{03DAD209-B476-4082-B185-5F3C316E7167}" type="pres">
      <dgm:prSet presAssocID="{27374788-E605-4CD6-8109-979FF7228361}" presName="text_2" presStyleLbl="node1" presStyleIdx="1" presStyleCnt="2" custScaleY="118931">
        <dgm:presLayoutVars>
          <dgm:bulletEnabled val="1"/>
        </dgm:presLayoutVars>
      </dgm:prSet>
      <dgm:spPr/>
    </dgm:pt>
    <dgm:pt modelId="{EA925BFE-51CD-42E8-B866-04966BF8FEBF}" type="pres">
      <dgm:prSet presAssocID="{27374788-E605-4CD6-8109-979FF7228361}" presName="accent_2" presStyleCnt="0"/>
      <dgm:spPr/>
    </dgm:pt>
    <dgm:pt modelId="{E4FBD22D-E26F-41F8-B449-4DB2FF88A800}" type="pres">
      <dgm:prSet presAssocID="{27374788-E605-4CD6-8109-979FF7228361}" presName="accentRepeatNode" presStyleLbl="solidFgAcc1" presStyleIdx="1" presStyleCnt="2"/>
      <dgm:spPr/>
    </dgm:pt>
  </dgm:ptLst>
  <dgm:cxnLst>
    <dgm:cxn modelId="{A229E504-F226-4D86-9F4B-D6CD6203953D}" srcId="{02337E42-B2F6-419E-A75B-A9CC3D128D0C}" destId="{27374788-E605-4CD6-8109-979FF7228361}" srcOrd="1" destOrd="0" parTransId="{12B1635E-9C21-4B7B-AF57-6AA01C14EC00}" sibTransId="{30D79106-E123-4FEE-8638-5E261F3D3C37}"/>
    <dgm:cxn modelId="{A7158518-E399-42F2-A12D-FBF38F0B20F3}" srcId="{02337E42-B2F6-419E-A75B-A9CC3D128D0C}" destId="{F56D9E7A-8D92-4497-9C1B-F91D3A9EB80D}" srcOrd="0" destOrd="0" parTransId="{AB6FC8C4-1E93-473F-92B4-F54408E6B454}" sibTransId="{CE705113-9C74-4072-9F71-0B0710BC280C}"/>
    <dgm:cxn modelId="{31EB823B-160A-4EF0-BC8C-59EB1F5F386A}" type="presOf" srcId="{02337E42-B2F6-419E-A75B-A9CC3D128D0C}" destId="{FB46C009-B176-40C5-91EE-834402F6FE5C}" srcOrd="0" destOrd="0" presId="urn:microsoft.com/office/officeart/2008/layout/VerticalCurvedList"/>
    <dgm:cxn modelId="{6A386C7C-28E0-4D8D-940E-5EEB181137C7}" type="presOf" srcId="{F56D9E7A-8D92-4497-9C1B-F91D3A9EB80D}" destId="{40F45827-AEE8-4086-B209-B3A20CF4FD2D}" srcOrd="0" destOrd="0" presId="urn:microsoft.com/office/officeart/2008/layout/VerticalCurvedList"/>
    <dgm:cxn modelId="{4F9534AA-6291-43D0-81A2-564A6ED8FC89}" type="presOf" srcId="{27374788-E605-4CD6-8109-979FF7228361}" destId="{03DAD209-B476-4082-B185-5F3C316E7167}" srcOrd="0" destOrd="0" presId="urn:microsoft.com/office/officeart/2008/layout/VerticalCurvedList"/>
    <dgm:cxn modelId="{92713ACF-0F6B-46AE-A8EF-82A229C151D5}" type="presOf" srcId="{CE705113-9C74-4072-9F71-0B0710BC280C}" destId="{BDF9C2EF-7AAE-4E1F-B1D8-DFF7F34D80FA}" srcOrd="0" destOrd="0" presId="urn:microsoft.com/office/officeart/2008/layout/VerticalCurvedList"/>
    <dgm:cxn modelId="{7170F432-B0B2-4504-A0FC-336841EE6593}" type="presParOf" srcId="{FB46C009-B176-40C5-91EE-834402F6FE5C}" destId="{E44B07B0-5BC0-4E8B-BFA1-B0413DFBA6CB}" srcOrd="0" destOrd="0" presId="urn:microsoft.com/office/officeart/2008/layout/VerticalCurvedList"/>
    <dgm:cxn modelId="{3B16C858-54B0-417E-B132-FCE8236B7CE0}" type="presParOf" srcId="{E44B07B0-5BC0-4E8B-BFA1-B0413DFBA6CB}" destId="{B094D7AA-005D-4F8C-A13D-51E006B02881}" srcOrd="0" destOrd="0" presId="urn:microsoft.com/office/officeart/2008/layout/VerticalCurvedList"/>
    <dgm:cxn modelId="{BE4EAE82-C276-4FDF-B048-291277DC9732}" type="presParOf" srcId="{B094D7AA-005D-4F8C-A13D-51E006B02881}" destId="{582B5AD4-0314-48B3-9CB2-5DDA5F74B4E4}" srcOrd="0" destOrd="0" presId="urn:microsoft.com/office/officeart/2008/layout/VerticalCurvedList"/>
    <dgm:cxn modelId="{010E5BBD-26D6-4509-B498-60A335FEA994}" type="presParOf" srcId="{B094D7AA-005D-4F8C-A13D-51E006B02881}" destId="{BDF9C2EF-7AAE-4E1F-B1D8-DFF7F34D80FA}" srcOrd="1" destOrd="0" presId="urn:microsoft.com/office/officeart/2008/layout/VerticalCurvedList"/>
    <dgm:cxn modelId="{7C95192C-B3A9-456B-B2FB-E51C4A6E1203}" type="presParOf" srcId="{B094D7AA-005D-4F8C-A13D-51E006B02881}" destId="{57643144-CBCD-4593-907E-A90D6B71B8C1}" srcOrd="2" destOrd="0" presId="urn:microsoft.com/office/officeart/2008/layout/VerticalCurvedList"/>
    <dgm:cxn modelId="{BA5CF349-2A98-4913-BC39-FF94348B0E4B}" type="presParOf" srcId="{B094D7AA-005D-4F8C-A13D-51E006B02881}" destId="{D934F3A8-06CF-4490-938A-96B7C155860C}" srcOrd="3" destOrd="0" presId="urn:microsoft.com/office/officeart/2008/layout/VerticalCurvedList"/>
    <dgm:cxn modelId="{09FFB5F9-6D02-4535-9700-8A2EDE2813DD}" type="presParOf" srcId="{E44B07B0-5BC0-4E8B-BFA1-B0413DFBA6CB}" destId="{40F45827-AEE8-4086-B209-B3A20CF4FD2D}" srcOrd="1" destOrd="0" presId="urn:microsoft.com/office/officeart/2008/layout/VerticalCurvedList"/>
    <dgm:cxn modelId="{089BA708-6AE4-4B2D-95F5-AA57DA85278A}" type="presParOf" srcId="{E44B07B0-5BC0-4E8B-BFA1-B0413DFBA6CB}" destId="{69B9FAE1-ABAC-4BAF-90AA-9145990728AE}" srcOrd="2" destOrd="0" presId="urn:microsoft.com/office/officeart/2008/layout/VerticalCurvedList"/>
    <dgm:cxn modelId="{873A6594-8E83-4ECA-8829-D8650A1494D7}" type="presParOf" srcId="{69B9FAE1-ABAC-4BAF-90AA-9145990728AE}" destId="{BFBB2119-14E2-424F-89AE-6819DFC54C25}" srcOrd="0" destOrd="0" presId="urn:microsoft.com/office/officeart/2008/layout/VerticalCurvedList"/>
    <dgm:cxn modelId="{CF88D614-7346-4688-A06C-29EA7377E9A9}" type="presParOf" srcId="{E44B07B0-5BC0-4E8B-BFA1-B0413DFBA6CB}" destId="{03DAD209-B476-4082-B185-5F3C316E7167}" srcOrd="3" destOrd="0" presId="urn:microsoft.com/office/officeart/2008/layout/VerticalCurvedList"/>
    <dgm:cxn modelId="{8A6AF5DD-3D75-4A12-909B-F282F4547E56}" type="presParOf" srcId="{E44B07B0-5BC0-4E8B-BFA1-B0413DFBA6CB}" destId="{EA925BFE-51CD-42E8-B866-04966BF8FEBF}" srcOrd="4" destOrd="0" presId="urn:microsoft.com/office/officeart/2008/layout/VerticalCurvedList"/>
    <dgm:cxn modelId="{74D74410-77AB-447E-9CEA-B52E13F0AC28}" type="presParOf" srcId="{EA925BFE-51CD-42E8-B866-04966BF8FEBF}" destId="{E4FBD22D-E26F-41F8-B449-4DB2FF88A800}" srcOrd="0" destOrd="0" presId="urn:microsoft.com/office/officeart/2008/layout/VerticalCurvedList"/>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48.xml><?xml version="1.0" encoding="utf-8"?>
<dgm:dataModel xmlns:dgm="http://schemas.openxmlformats.org/drawingml/2006/diagram" xmlns:a="http://schemas.openxmlformats.org/drawingml/2006/main">
  <dgm:ptLst>
    <dgm:pt modelId="{02337E42-B2F6-419E-A75B-A9CC3D128D0C}" type="doc">
      <dgm:prSet loTypeId="urn:microsoft.com/office/officeart/2008/layout/VerticalCurvedList" loCatId="list" qsTypeId="urn:microsoft.com/office/officeart/2005/8/quickstyle/3d3" qsCatId="3D" csTypeId="urn:microsoft.com/office/officeart/2005/8/colors/colorful4" csCatId="colorful" phldr="1"/>
      <dgm:spPr/>
      <dgm:t>
        <a:bodyPr/>
        <a:lstStyle/>
        <a:p>
          <a:endParaRPr lang="zh-CN" altLang="en-US"/>
        </a:p>
      </dgm:t>
    </dgm:pt>
    <dgm:pt modelId="{F56D9E7A-8D92-4497-9C1B-F91D3A9EB80D}">
      <dgm:prSet phldrT="[文本]" custT="1"/>
      <dgm:spPr/>
      <dgm:t>
        <a:bodyPr/>
        <a:lstStyle/>
        <a:p>
          <a:pPr>
            <a:lnSpc>
              <a:spcPct val="80000"/>
            </a:lnSpc>
          </a:pPr>
          <a:r>
            <a:rPr lang="zh-CN" altLang="en-US" sz="2000" b="1" kern="1200" dirty="0"/>
            <a:t>　纳税人销售价格</a:t>
          </a:r>
          <a:r>
            <a:rPr lang="zh-CN" altLang="en-US" sz="2000" b="1" kern="1200" dirty="0">
              <a:solidFill>
                <a:srgbClr val="FFFF00"/>
              </a:solidFill>
              <a:latin typeface="+mn-lt"/>
              <a:ea typeface="楷体"/>
              <a:cs typeface="+mn-cs"/>
            </a:rPr>
            <a:t>明显“偏低”</a:t>
          </a:r>
          <a:r>
            <a:rPr lang="zh-CN" altLang="en-US" sz="2000" b="1" kern="1200" dirty="0"/>
            <a:t>且无正当理由或者</a:t>
          </a:r>
          <a:r>
            <a:rPr lang="zh-CN" altLang="en-US" sz="2000" b="1" kern="1200" dirty="0">
              <a:solidFill>
                <a:srgbClr val="FFFF00"/>
              </a:solidFill>
              <a:latin typeface="+mn-lt"/>
              <a:ea typeface="楷体"/>
              <a:cs typeface="+mn-cs"/>
            </a:rPr>
            <a:t>“偏高”</a:t>
          </a:r>
          <a:r>
            <a:rPr lang="zh-CN" altLang="en-US" sz="2000" b="1" kern="1200" dirty="0"/>
            <a:t>且不具有合理商业目的的，或</a:t>
          </a:r>
          <a:r>
            <a:rPr lang="zh-CN" altLang="en-US" sz="2000" b="1" kern="1200" dirty="0">
              <a:solidFill>
                <a:srgbClr val="FFFF00"/>
              </a:solidFill>
              <a:latin typeface="+mn-lt"/>
              <a:ea typeface="楷体"/>
              <a:cs typeface="+mn-cs"/>
            </a:rPr>
            <a:t>“视同销售”</a:t>
          </a:r>
          <a:r>
            <a:rPr lang="zh-CN" altLang="en-US" sz="2000" b="1" kern="1200" dirty="0"/>
            <a:t>货物而无销售额的，按</a:t>
          </a:r>
          <a:r>
            <a:rPr lang="zh-CN" altLang="en-US" sz="2400" b="1" kern="1200" dirty="0">
              <a:solidFill>
                <a:srgbClr val="FFFF00"/>
              </a:solidFill>
              <a:latin typeface="+mn-lt"/>
              <a:ea typeface="楷体"/>
              <a:cs typeface="+mn-cs"/>
            </a:rPr>
            <a:t>下列“顺序”确定</a:t>
          </a:r>
          <a:r>
            <a:rPr lang="zh-CN" altLang="en-US" sz="2000" b="1" kern="1200" dirty="0"/>
            <a:t>销售额：</a:t>
          </a:r>
        </a:p>
      </dgm:t>
    </dgm:pt>
    <dgm:pt modelId="{AB6FC8C4-1E93-473F-92B4-F54408E6B454}" type="parTrans" cxnId="{A7158518-E399-42F2-A12D-FBF38F0B20F3}">
      <dgm:prSet/>
      <dgm:spPr/>
      <dgm:t>
        <a:bodyPr/>
        <a:lstStyle/>
        <a:p>
          <a:pPr>
            <a:lnSpc>
              <a:spcPct val="80000"/>
            </a:lnSpc>
          </a:pPr>
          <a:endParaRPr lang="zh-CN" altLang="en-US" sz="1600"/>
        </a:p>
      </dgm:t>
    </dgm:pt>
    <dgm:pt modelId="{CE705113-9C74-4072-9F71-0B0710BC280C}" type="sibTrans" cxnId="{A7158518-E399-42F2-A12D-FBF38F0B20F3}">
      <dgm:prSet/>
      <dgm:spPr/>
      <dgm:t>
        <a:bodyPr/>
        <a:lstStyle/>
        <a:p>
          <a:pPr>
            <a:lnSpc>
              <a:spcPct val="80000"/>
            </a:lnSpc>
          </a:pPr>
          <a:endParaRPr lang="zh-CN" altLang="en-US" sz="1600"/>
        </a:p>
      </dgm:t>
    </dgm:pt>
    <dgm:pt modelId="{27374788-E605-4CD6-8109-979FF7228361}">
      <dgm:prSet phldrT="[文本]" custT="1"/>
      <dgm:spPr/>
      <dgm:t>
        <a:bodyPr/>
        <a:lstStyle/>
        <a:p>
          <a:pPr>
            <a:lnSpc>
              <a:spcPct val="80000"/>
            </a:lnSpc>
            <a:spcAft>
              <a:spcPts val="0"/>
            </a:spcAft>
          </a:pPr>
          <a:r>
            <a:rPr lang="zh-CN" sz="2000" b="1" dirty="0"/>
            <a:t>按</a:t>
          </a:r>
          <a:r>
            <a:rPr lang="zh-CN" sz="2000" b="1" dirty="0">
              <a:solidFill>
                <a:srgbClr val="FFFF00"/>
              </a:solidFill>
              <a:effectLst>
                <a:outerShdw blurRad="38100" dist="38100" dir="2700000" algn="tl">
                  <a:srgbClr val="000000">
                    <a:alpha val="43137"/>
                  </a:srgbClr>
                </a:outerShdw>
              </a:effectLst>
            </a:rPr>
            <a:t>纳税人最近时期同类</a:t>
          </a:r>
          <a:r>
            <a:rPr lang="zh-CN" sz="2000" b="1" dirty="0"/>
            <a:t>应税行为</a:t>
          </a:r>
          <a:r>
            <a:rPr lang="zh-CN" sz="2000" b="1" dirty="0">
              <a:solidFill>
                <a:srgbClr val="FFFF00"/>
              </a:solidFill>
              <a:effectLst>
                <a:outerShdw blurRad="38100" dist="38100" dir="2700000" algn="tl">
                  <a:srgbClr val="000000">
                    <a:alpha val="43137"/>
                  </a:srgbClr>
                </a:outerShdw>
              </a:effectLst>
            </a:rPr>
            <a:t>平均销售价格</a:t>
          </a:r>
          <a:r>
            <a:rPr lang="zh-CN" sz="2000" b="1" dirty="0"/>
            <a:t>确定</a:t>
          </a:r>
          <a:endParaRPr lang="zh-CN" altLang="en-US" sz="2000" b="1" dirty="0"/>
        </a:p>
      </dgm:t>
    </dgm:pt>
    <dgm:pt modelId="{12B1635E-9C21-4B7B-AF57-6AA01C14EC00}" type="parTrans" cxnId="{A229E504-F226-4D86-9F4B-D6CD6203953D}">
      <dgm:prSet/>
      <dgm:spPr/>
      <dgm:t>
        <a:bodyPr/>
        <a:lstStyle/>
        <a:p>
          <a:pPr>
            <a:lnSpc>
              <a:spcPct val="80000"/>
            </a:lnSpc>
          </a:pPr>
          <a:endParaRPr lang="zh-CN" altLang="en-US" sz="1600"/>
        </a:p>
      </dgm:t>
    </dgm:pt>
    <dgm:pt modelId="{30D79106-E123-4FEE-8638-5E261F3D3C37}" type="sibTrans" cxnId="{A229E504-F226-4D86-9F4B-D6CD6203953D}">
      <dgm:prSet/>
      <dgm:spPr/>
      <dgm:t>
        <a:bodyPr/>
        <a:lstStyle/>
        <a:p>
          <a:pPr>
            <a:lnSpc>
              <a:spcPct val="80000"/>
            </a:lnSpc>
          </a:pPr>
          <a:endParaRPr lang="zh-CN" altLang="en-US" sz="1600"/>
        </a:p>
      </dgm:t>
    </dgm:pt>
    <dgm:pt modelId="{B9B2F53F-E2FC-401A-8026-34BE5BFDEB0C}">
      <dgm:prSet phldrT="[文本]" custT="1"/>
      <dgm:spPr/>
      <dgm:t>
        <a:bodyPr/>
        <a:lstStyle/>
        <a:p>
          <a:pPr>
            <a:lnSpc>
              <a:spcPct val="80000"/>
            </a:lnSpc>
            <a:spcAft>
              <a:spcPts val="0"/>
            </a:spcAft>
          </a:pPr>
          <a:endParaRPr lang="zh-CN" sz="2000" b="1" dirty="0"/>
        </a:p>
        <a:p>
          <a:pPr>
            <a:lnSpc>
              <a:spcPct val="80000"/>
            </a:lnSpc>
            <a:spcAft>
              <a:spcPts val="0"/>
            </a:spcAft>
          </a:pPr>
          <a:r>
            <a:rPr lang="zh-CN" sz="2000" b="1" dirty="0"/>
            <a:t>按</a:t>
          </a:r>
          <a:r>
            <a:rPr lang="zh-CN" sz="2000" b="1" dirty="0">
              <a:solidFill>
                <a:srgbClr val="FFFF00"/>
              </a:solidFill>
            </a:rPr>
            <a:t>其他纳税人最近时期同类</a:t>
          </a:r>
          <a:r>
            <a:rPr lang="zh-CN" sz="2000" b="1" dirty="0"/>
            <a:t>应税行为</a:t>
          </a:r>
          <a:r>
            <a:rPr lang="zh-CN" sz="2000" b="1" dirty="0">
              <a:solidFill>
                <a:srgbClr val="FFFF00"/>
              </a:solidFill>
              <a:effectLst>
                <a:outerShdw blurRad="38100" dist="38100" dir="2700000" algn="tl">
                  <a:srgbClr val="000000">
                    <a:alpha val="43137"/>
                  </a:srgbClr>
                </a:outerShdw>
              </a:effectLst>
            </a:rPr>
            <a:t>平均销售价格</a:t>
          </a:r>
          <a:r>
            <a:rPr lang="zh-CN" sz="2000" b="1" dirty="0"/>
            <a:t>确定</a:t>
          </a:r>
          <a:r>
            <a:rPr lang="zh-CN" altLang="en-US" sz="2000" b="1" dirty="0"/>
            <a:t>（市场价格）</a:t>
          </a:r>
        </a:p>
      </dgm:t>
    </dgm:pt>
    <dgm:pt modelId="{64FA3CBC-5D25-4ABA-8B6A-B917B0D94CBE}" type="parTrans" cxnId="{25DF10E5-719D-4FA0-9EF3-E67F70ECD7C6}">
      <dgm:prSet/>
      <dgm:spPr/>
      <dgm:t>
        <a:bodyPr/>
        <a:lstStyle/>
        <a:p>
          <a:pPr>
            <a:lnSpc>
              <a:spcPct val="80000"/>
            </a:lnSpc>
          </a:pPr>
          <a:endParaRPr lang="zh-CN" altLang="en-US"/>
        </a:p>
      </dgm:t>
    </dgm:pt>
    <dgm:pt modelId="{75F72808-F03F-4873-BDC7-3D962B801884}" type="sibTrans" cxnId="{25DF10E5-719D-4FA0-9EF3-E67F70ECD7C6}">
      <dgm:prSet/>
      <dgm:spPr/>
      <dgm:t>
        <a:bodyPr/>
        <a:lstStyle/>
        <a:p>
          <a:pPr>
            <a:lnSpc>
              <a:spcPct val="80000"/>
            </a:lnSpc>
          </a:pPr>
          <a:endParaRPr lang="zh-CN" altLang="en-US"/>
        </a:p>
      </dgm:t>
    </dgm:pt>
    <dgm:pt modelId="{71AD890A-BD06-494E-8870-586D6EA48B1E}">
      <dgm:prSet phldrT="[文本]" custT="1"/>
      <dgm:spPr/>
      <dgm:t>
        <a:bodyPr/>
        <a:lstStyle/>
        <a:p>
          <a:pPr>
            <a:lnSpc>
              <a:spcPct val="80000"/>
            </a:lnSpc>
            <a:spcAft>
              <a:spcPts val="0"/>
            </a:spcAft>
          </a:pPr>
          <a:endParaRPr lang="zh-CN" sz="2000" b="1" dirty="0"/>
        </a:p>
        <a:p>
          <a:pPr>
            <a:lnSpc>
              <a:spcPct val="80000"/>
            </a:lnSpc>
            <a:spcAft>
              <a:spcPts val="0"/>
            </a:spcAft>
          </a:pPr>
          <a:r>
            <a:rPr lang="zh-CN" sz="2000" b="1" dirty="0"/>
            <a:t>按</a:t>
          </a:r>
          <a:r>
            <a:rPr lang="zh-CN" sz="2000" b="1" dirty="0">
              <a:solidFill>
                <a:srgbClr val="FFFF00"/>
              </a:solidFill>
              <a:effectLst>
                <a:outerShdw blurRad="38100" dist="38100" dir="2700000" algn="tl">
                  <a:srgbClr val="000000">
                    <a:alpha val="43137"/>
                  </a:srgbClr>
                </a:outerShdw>
              </a:effectLst>
            </a:rPr>
            <a:t>组成计税价格</a:t>
          </a:r>
          <a:r>
            <a:rPr lang="zh-CN" sz="2000" b="1" dirty="0"/>
            <a:t>确定</a:t>
          </a:r>
          <a:endParaRPr lang="zh-CN" altLang="en-US" sz="2000" b="1" dirty="0"/>
        </a:p>
      </dgm:t>
    </dgm:pt>
    <dgm:pt modelId="{B145CFA2-3D6F-495C-AC1E-2DF1FAA39015}" type="parTrans" cxnId="{AE64F5C0-2B76-42B2-AA9B-0BEB3917CF2F}">
      <dgm:prSet/>
      <dgm:spPr/>
      <dgm:t>
        <a:bodyPr/>
        <a:lstStyle/>
        <a:p>
          <a:pPr>
            <a:lnSpc>
              <a:spcPct val="80000"/>
            </a:lnSpc>
          </a:pPr>
          <a:endParaRPr lang="zh-CN" altLang="en-US"/>
        </a:p>
      </dgm:t>
    </dgm:pt>
    <dgm:pt modelId="{D939C163-8168-45AC-B4AB-5179F0985056}" type="sibTrans" cxnId="{AE64F5C0-2B76-42B2-AA9B-0BEB3917CF2F}">
      <dgm:prSet/>
      <dgm:spPr/>
      <dgm:t>
        <a:bodyPr/>
        <a:lstStyle/>
        <a:p>
          <a:pPr>
            <a:lnSpc>
              <a:spcPct val="80000"/>
            </a:lnSpc>
          </a:pPr>
          <a:endParaRPr lang="zh-CN" altLang="en-US"/>
        </a:p>
      </dgm:t>
    </dgm:pt>
    <dgm:pt modelId="{FB46C009-B176-40C5-91EE-834402F6FE5C}" type="pres">
      <dgm:prSet presAssocID="{02337E42-B2F6-419E-A75B-A9CC3D128D0C}" presName="Name0" presStyleCnt="0">
        <dgm:presLayoutVars>
          <dgm:chMax val="7"/>
          <dgm:chPref val="7"/>
          <dgm:dir/>
        </dgm:presLayoutVars>
      </dgm:prSet>
      <dgm:spPr/>
    </dgm:pt>
    <dgm:pt modelId="{E44B07B0-5BC0-4E8B-BFA1-B0413DFBA6CB}" type="pres">
      <dgm:prSet presAssocID="{02337E42-B2F6-419E-A75B-A9CC3D128D0C}" presName="Name1" presStyleCnt="0"/>
      <dgm:spPr/>
    </dgm:pt>
    <dgm:pt modelId="{B094D7AA-005D-4F8C-A13D-51E006B02881}" type="pres">
      <dgm:prSet presAssocID="{02337E42-B2F6-419E-A75B-A9CC3D128D0C}" presName="cycle" presStyleCnt="0"/>
      <dgm:spPr/>
    </dgm:pt>
    <dgm:pt modelId="{582B5AD4-0314-48B3-9CB2-5DDA5F74B4E4}" type="pres">
      <dgm:prSet presAssocID="{02337E42-B2F6-419E-A75B-A9CC3D128D0C}" presName="srcNode" presStyleLbl="node1" presStyleIdx="0" presStyleCnt="4"/>
      <dgm:spPr/>
    </dgm:pt>
    <dgm:pt modelId="{BDF9C2EF-7AAE-4E1F-B1D8-DFF7F34D80FA}" type="pres">
      <dgm:prSet presAssocID="{02337E42-B2F6-419E-A75B-A9CC3D128D0C}" presName="conn" presStyleLbl="parChTrans1D2" presStyleIdx="0" presStyleCnt="1"/>
      <dgm:spPr/>
    </dgm:pt>
    <dgm:pt modelId="{57643144-CBCD-4593-907E-A90D6B71B8C1}" type="pres">
      <dgm:prSet presAssocID="{02337E42-B2F6-419E-A75B-A9CC3D128D0C}" presName="extraNode" presStyleLbl="node1" presStyleIdx="0" presStyleCnt="4"/>
      <dgm:spPr/>
    </dgm:pt>
    <dgm:pt modelId="{D934F3A8-06CF-4490-938A-96B7C155860C}" type="pres">
      <dgm:prSet presAssocID="{02337E42-B2F6-419E-A75B-A9CC3D128D0C}" presName="dstNode" presStyleLbl="node1" presStyleIdx="0" presStyleCnt="4"/>
      <dgm:spPr/>
    </dgm:pt>
    <dgm:pt modelId="{40F45827-AEE8-4086-B209-B3A20CF4FD2D}" type="pres">
      <dgm:prSet presAssocID="{F56D9E7A-8D92-4497-9C1B-F91D3A9EB80D}" presName="text_1" presStyleLbl="node1" presStyleIdx="0" presStyleCnt="4" custScaleY="156129">
        <dgm:presLayoutVars>
          <dgm:bulletEnabled val="1"/>
        </dgm:presLayoutVars>
      </dgm:prSet>
      <dgm:spPr/>
    </dgm:pt>
    <dgm:pt modelId="{69B9FAE1-ABAC-4BAF-90AA-9145990728AE}" type="pres">
      <dgm:prSet presAssocID="{F56D9E7A-8D92-4497-9C1B-F91D3A9EB80D}" presName="accent_1" presStyleCnt="0"/>
      <dgm:spPr/>
    </dgm:pt>
    <dgm:pt modelId="{BFBB2119-14E2-424F-89AE-6819DFC54C25}" type="pres">
      <dgm:prSet presAssocID="{F56D9E7A-8D92-4497-9C1B-F91D3A9EB80D}" presName="accentRepeatNode" presStyleLbl="solidFgAcc1" presStyleIdx="0" presStyleCnt="4"/>
      <dgm:spPr/>
    </dgm:pt>
    <dgm:pt modelId="{03DAD209-B476-4082-B185-5F3C316E7167}" type="pres">
      <dgm:prSet presAssocID="{27374788-E605-4CD6-8109-979FF7228361}" presName="text_2" presStyleLbl="node1" presStyleIdx="1" presStyleCnt="4" custScaleY="118931">
        <dgm:presLayoutVars>
          <dgm:bulletEnabled val="1"/>
        </dgm:presLayoutVars>
      </dgm:prSet>
      <dgm:spPr/>
    </dgm:pt>
    <dgm:pt modelId="{EA925BFE-51CD-42E8-B866-04966BF8FEBF}" type="pres">
      <dgm:prSet presAssocID="{27374788-E605-4CD6-8109-979FF7228361}" presName="accent_2" presStyleCnt="0"/>
      <dgm:spPr/>
    </dgm:pt>
    <dgm:pt modelId="{E4FBD22D-E26F-41F8-B449-4DB2FF88A800}" type="pres">
      <dgm:prSet presAssocID="{27374788-E605-4CD6-8109-979FF7228361}" presName="accentRepeatNode" presStyleLbl="solidFgAcc1" presStyleIdx="1" presStyleCnt="4"/>
      <dgm:spPr/>
    </dgm:pt>
    <dgm:pt modelId="{412E1349-0D4E-4D3F-A1D1-2666A0822834}" type="pres">
      <dgm:prSet presAssocID="{B9B2F53F-E2FC-401A-8026-34BE5BFDEB0C}" presName="text_3" presStyleLbl="node1" presStyleIdx="2" presStyleCnt="4" custScaleY="149242">
        <dgm:presLayoutVars>
          <dgm:bulletEnabled val="1"/>
        </dgm:presLayoutVars>
      </dgm:prSet>
      <dgm:spPr/>
    </dgm:pt>
    <dgm:pt modelId="{0314AEBC-3D27-4CBF-9556-2CDBD435FBEA}" type="pres">
      <dgm:prSet presAssocID="{B9B2F53F-E2FC-401A-8026-34BE5BFDEB0C}" presName="accent_3" presStyleCnt="0"/>
      <dgm:spPr/>
    </dgm:pt>
    <dgm:pt modelId="{CD3B7B66-6885-469F-AC2C-B5AD622C329D}" type="pres">
      <dgm:prSet presAssocID="{B9B2F53F-E2FC-401A-8026-34BE5BFDEB0C}" presName="accentRepeatNode" presStyleLbl="solidFgAcc1" presStyleIdx="2" presStyleCnt="4"/>
      <dgm:spPr/>
    </dgm:pt>
    <dgm:pt modelId="{D77A2250-DC7C-47B9-8ABD-CE994E25CAAB}" type="pres">
      <dgm:prSet presAssocID="{71AD890A-BD06-494E-8870-586D6EA48B1E}" presName="text_4" presStyleLbl="node1" presStyleIdx="3" presStyleCnt="4">
        <dgm:presLayoutVars>
          <dgm:bulletEnabled val="1"/>
        </dgm:presLayoutVars>
      </dgm:prSet>
      <dgm:spPr/>
    </dgm:pt>
    <dgm:pt modelId="{6EB8988C-2EAE-4F3C-8448-D813684AC979}" type="pres">
      <dgm:prSet presAssocID="{71AD890A-BD06-494E-8870-586D6EA48B1E}" presName="accent_4" presStyleCnt="0"/>
      <dgm:spPr/>
    </dgm:pt>
    <dgm:pt modelId="{3312AF3A-810F-4E22-A8C7-73FB0FBD4D0D}" type="pres">
      <dgm:prSet presAssocID="{71AD890A-BD06-494E-8870-586D6EA48B1E}" presName="accentRepeatNode" presStyleLbl="solidFgAcc1" presStyleIdx="3" presStyleCnt="4"/>
      <dgm:spPr/>
    </dgm:pt>
  </dgm:ptLst>
  <dgm:cxnLst>
    <dgm:cxn modelId="{A229E504-F226-4D86-9F4B-D6CD6203953D}" srcId="{02337E42-B2F6-419E-A75B-A9CC3D128D0C}" destId="{27374788-E605-4CD6-8109-979FF7228361}" srcOrd="1" destOrd="0" parTransId="{12B1635E-9C21-4B7B-AF57-6AA01C14EC00}" sibTransId="{30D79106-E123-4FEE-8638-5E261F3D3C37}"/>
    <dgm:cxn modelId="{A7158518-E399-42F2-A12D-FBF38F0B20F3}" srcId="{02337E42-B2F6-419E-A75B-A9CC3D128D0C}" destId="{F56D9E7A-8D92-4497-9C1B-F91D3A9EB80D}" srcOrd="0" destOrd="0" parTransId="{AB6FC8C4-1E93-473F-92B4-F54408E6B454}" sibTransId="{CE705113-9C74-4072-9F71-0B0710BC280C}"/>
    <dgm:cxn modelId="{6ADB4229-D4FB-4D14-A19C-41B77B07BD52}" type="presOf" srcId="{B9B2F53F-E2FC-401A-8026-34BE5BFDEB0C}" destId="{412E1349-0D4E-4D3F-A1D1-2666A0822834}" srcOrd="0" destOrd="0" presId="urn:microsoft.com/office/officeart/2008/layout/VerticalCurvedList"/>
    <dgm:cxn modelId="{85920030-C175-4E73-8878-1B6627C6A0F3}" type="presOf" srcId="{27374788-E605-4CD6-8109-979FF7228361}" destId="{03DAD209-B476-4082-B185-5F3C316E7167}" srcOrd="0" destOrd="0" presId="urn:microsoft.com/office/officeart/2008/layout/VerticalCurvedList"/>
    <dgm:cxn modelId="{6C51DF8D-EC59-41C4-BC5C-7BD0A191824F}" type="presOf" srcId="{CE705113-9C74-4072-9F71-0B0710BC280C}" destId="{BDF9C2EF-7AAE-4E1F-B1D8-DFF7F34D80FA}" srcOrd="0" destOrd="0" presId="urn:microsoft.com/office/officeart/2008/layout/VerticalCurvedList"/>
    <dgm:cxn modelId="{DF6184BD-4588-47D9-84A8-BD6D7C433B43}" type="presOf" srcId="{71AD890A-BD06-494E-8870-586D6EA48B1E}" destId="{D77A2250-DC7C-47B9-8ABD-CE994E25CAAB}" srcOrd="0" destOrd="0" presId="urn:microsoft.com/office/officeart/2008/layout/VerticalCurvedList"/>
    <dgm:cxn modelId="{AE64F5C0-2B76-42B2-AA9B-0BEB3917CF2F}" srcId="{02337E42-B2F6-419E-A75B-A9CC3D128D0C}" destId="{71AD890A-BD06-494E-8870-586D6EA48B1E}" srcOrd="3" destOrd="0" parTransId="{B145CFA2-3D6F-495C-AC1E-2DF1FAA39015}" sibTransId="{D939C163-8168-45AC-B4AB-5179F0985056}"/>
    <dgm:cxn modelId="{0CF418D5-6F54-4B24-A8A6-9AB9CE1F7D1C}" type="presOf" srcId="{F56D9E7A-8D92-4497-9C1B-F91D3A9EB80D}" destId="{40F45827-AEE8-4086-B209-B3A20CF4FD2D}" srcOrd="0" destOrd="0" presId="urn:microsoft.com/office/officeart/2008/layout/VerticalCurvedList"/>
    <dgm:cxn modelId="{25DF10E5-719D-4FA0-9EF3-E67F70ECD7C6}" srcId="{02337E42-B2F6-419E-A75B-A9CC3D128D0C}" destId="{B9B2F53F-E2FC-401A-8026-34BE5BFDEB0C}" srcOrd="2" destOrd="0" parTransId="{64FA3CBC-5D25-4ABA-8B6A-B917B0D94CBE}" sibTransId="{75F72808-F03F-4873-BDC7-3D962B801884}"/>
    <dgm:cxn modelId="{2E27F9F1-4C7C-4B02-B7CA-18DBB2247934}" type="presOf" srcId="{02337E42-B2F6-419E-A75B-A9CC3D128D0C}" destId="{FB46C009-B176-40C5-91EE-834402F6FE5C}" srcOrd="0" destOrd="0" presId="urn:microsoft.com/office/officeart/2008/layout/VerticalCurvedList"/>
    <dgm:cxn modelId="{D07630B8-D9A2-4B93-89EE-641FF85FA4C3}" type="presParOf" srcId="{FB46C009-B176-40C5-91EE-834402F6FE5C}" destId="{E44B07B0-5BC0-4E8B-BFA1-B0413DFBA6CB}" srcOrd="0" destOrd="0" presId="urn:microsoft.com/office/officeart/2008/layout/VerticalCurvedList"/>
    <dgm:cxn modelId="{3AE28422-701F-4913-A959-1171BF919AE9}" type="presParOf" srcId="{E44B07B0-5BC0-4E8B-BFA1-B0413DFBA6CB}" destId="{B094D7AA-005D-4F8C-A13D-51E006B02881}" srcOrd="0" destOrd="0" presId="urn:microsoft.com/office/officeart/2008/layout/VerticalCurvedList"/>
    <dgm:cxn modelId="{ADEB7B56-1B8A-44AA-9DAE-D63246745879}" type="presParOf" srcId="{B094D7AA-005D-4F8C-A13D-51E006B02881}" destId="{582B5AD4-0314-48B3-9CB2-5DDA5F74B4E4}" srcOrd="0" destOrd="0" presId="urn:microsoft.com/office/officeart/2008/layout/VerticalCurvedList"/>
    <dgm:cxn modelId="{CCC8F9A4-076F-4E97-BC4F-E37560FA8DC0}" type="presParOf" srcId="{B094D7AA-005D-4F8C-A13D-51E006B02881}" destId="{BDF9C2EF-7AAE-4E1F-B1D8-DFF7F34D80FA}" srcOrd="1" destOrd="0" presId="urn:microsoft.com/office/officeart/2008/layout/VerticalCurvedList"/>
    <dgm:cxn modelId="{F5F72F43-A45A-4445-B4FF-7E695BFBB10B}" type="presParOf" srcId="{B094D7AA-005D-4F8C-A13D-51E006B02881}" destId="{57643144-CBCD-4593-907E-A90D6B71B8C1}" srcOrd="2" destOrd="0" presId="urn:microsoft.com/office/officeart/2008/layout/VerticalCurvedList"/>
    <dgm:cxn modelId="{5848026A-DAE5-419F-9D81-C8B13B5DC48D}" type="presParOf" srcId="{B094D7AA-005D-4F8C-A13D-51E006B02881}" destId="{D934F3A8-06CF-4490-938A-96B7C155860C}" srcOrd="3" destOrd="0" presId="urn:microsoft.com/office/officeart/2008/layout/VerticalCurvedList"/>
    <dgm:cxn modelId="{55937D50-2DD8-46DA-B1F9-B4E2DC3AE560}" type="presParOf" srcId="{E44B07B0-5BC0-4E8B-BFA1-B0413DFBA6CB}" destId="{40F45827-AEE8-4086-B209-B3A20CF4FD2D}" srcOrd="1" destOrd="0" presId="urn:microsoft.com/office/officeart/2008/layout/VerticalCurvedList"/>
    <dgm:cxn modelId="{F000735C-873D-405F-BC2A-9F7CA187F42C}" type="presParOf" srcId="{E44B07B0-5BC0-4E8B-BFA1-B0413DFBA6CB}" destId="{69B9FAE1-ABAC-4BAF-90AA-9145990728AE}" srcOrd="2" destOrd="0" presId="urn:microsoft.com/office/officeart/2008/layout/VerticalCurvedList"/>
    <dgm:cxn modelId="{F10040ED-7906-4EF0-80FC-5CDA8A045160}" type="presParOf" srcId="{69B9FAE1-ABAC-4BAF-90AA-9145990728AE}" destId="{BFBB2119-14E2-424F-89AE-6819DFC54C25}" srcOrd="0" destOrd="0" presId="urn:microsoft.com/office/officeart/2008/layout/VerticalCurvedList"/>
    <dgm:cxn modelId="{898007F8-F227-4B43-8827-44C539CFC81A}" type="presParOf" srcId="{E44B07B0-5BC0-4E8B-BFA1-B0413DFBA6CB}" destId="{03DAD209-B476-4082-B185-5F3C316E7167}" srcOrd="3" destOrd="0" presId="urn:microsoft.com/office/officeart/2008/layout/VerticalCurvedList"/>
    <dgm:cxn modelId="{66E47533-89A0-48BB-A11B-BCA5DAA1806A}" type="presParOf" srcId="{E44B07B0-5BC0-4E8B-BFA1-B0413DFBA6CB}" destId="{EA925BFE-51CD-42E8-B866-04966BF8FEBF}" srcOrd="4" destOrd="0" presId="urn:microsoft.com/office/officeart/2008/layout/VerticalCurvedList"/>
    <dgm:cxn modelId="{96C5EBA3-B5DF-442D-9BE7-7D4677D25295}" type="presParOf" srcId="{EA925BFE-51CD-42E8-B866-04966BF8FEBF}" destId="{E4FBD22D-E26F-41F8-B449-4DB2FF88A800}" srcOrd="0" destOrd="0" presId="urn:microsoft.com/office/officeart/2008/layout/VerticalCurvedList"/>
    <dgm:cxn modelId="{7D29D7C6-0DF5-4A95-BD86-58381272233B}" type="presParOf" srcId="{E44B07B0-5BC0-4E8B-BFA1-B0413DFBA6CB}" destId="{412E1349-0D4E-4D3F-A1D1-2666A0822834}" srcOrd="5" destOrd="0" presId="urn:microsoft.com/office/officeart/2008/layout/VerticalCurvedList"/>
    <dgm:cxn modelId="{0001AD1C-DEF8-4CBB-9C4D-7A2C5CF3BF7C}" type="presParOf" srcId="{E44B07B0-5BC0-4E8B-BFA1-B0413DFBA6CB}" destId="{0314AEBC-3D27-4CBF-9556-2CDBD435FBEA}" srcOrd="6" destOrd="0" presId="urn:microsoft.com/office/officeart/2008/layout/VerticalCurvedList"/>
    <dgm:cxn modelId="{3EAA2701-3E67-4711-8E44-22A364D0D00E}" type="presParOf" srcId="{0314AEBC-3D27-4CBF-9556-2CDBD435FBEA}" destId="{CD3B7B66-6885-469F-AC2C-B5AD622C329D}" srcOrd="0" destOrd="0" presId="urn:microsoft.com/office/officeart/2008/layout/VerticalCurvedList"/>
    <dgm:cxn modelId="{956FE795-6CDA-4F6C-BC11-D48FC4DB3E5A}" type="presParOf" srcId="{E44B07B0-5BC0-4E8B-BFA1-B0413DFBA6CB}" destId="{D77A2250-DC7C-47B9-8ABD-CE994E25CAAB}" srcOrd="7" destOrd="0" presId="urn:microsoft.com/office/officeart/2008/layout/VerticalCurvedList"/>
    <dgm:cxn modelId="{0EDAE0A8-CA8E-4D6F-9CB8-BF30B5BAE8FA}" type="presParOf" srcId="{E44B07B0-5BC0-4E8B-BFA1-B0413DFBA6CB}" destId="{6EB8988C-2EAE-4F3C-8448-D813684AC979}" srcOrd="8" destOrd="0" presId="urn:microsoft.com/office/officeart/2008/layout/VerticalCurvedList"/>
    <dgm:cxn modelId="{4B615A98-6BD8-45DA-B9C3-3F8563765708}" type="presParOf" srcId="{6EB8988C-2EAE-4F3C-8448-D813684AC979}" destId="{3312AF3A-810F-4E22-A8C7-73FB0FBD4D0D}" srcOrd="0" destOrd="0" presId="urn:microsoft.com/office/officeart/2008/layout/VerticalCurvedList"/>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49.xml><?xml version="1.0" encoding="utf-8"?>
<dgm:dataModel xmlns:dgm="http://schemas.openxmlformats.org/drawingml/2006/diagram" xmlns:a="http://schemas.openxmlformats.org/drawingml/2006/main">
  <dgm:ptLst>
    <dgm:pt modelId="{02337E42-B2F6-419E-A75B-A9CC3D128D0C}" type="doc">
      <dgm:prSet loTypeId="urn:microsoft.com/office/officeart/2008/layout/VerticalCurvedList" loCatId="list" qsTypeId="urn:microsoft.com/office/officeart/2005/8/quickstyle/3d3" qsCatId="3D" csTypeId="urn:microsoft.com/office/officeart/2005/8/colors/colorful4" csCatId="colorful" phldr="1"/>
      <dgm:spPr/>
      <dgm:t>
        <a:bodyPr/>
        <a:lstStyle/>
        <a:p>
          <a:endParaRPr lang="zh-CN" altLang="en-US"/>
        </a:p>
      </dgm:t>
    </dgm:pt>
    <dgm:pt modelId="{F56D9E7A-8D92-4497-9C1B-F91D3A9EB80D}">
      <dgm:prSet phldrT="[文本]" custT="1"/>
      <dgm:spPr/>
      <dgm:t>
        <a:bodyPr/>
        <a:lstStyle/>
        <a:p>
          <a:pPr>
            <a:lnSpc>
              <a:spcPct val="80000"/>
            </a:lnSpc>
          </a:pPr>
          <a:r>
            <a:rPr lang="zh-CN" sz="2000" b="1" dirty="0"/>
            <a:t>组成计税价格</a:t>
          </a:r>
          <a:r>
            <a:rPr lang="en-US" sz="2000" b="1" dirty="0"/>
            <a:t>=</a:t>
          </a:r>
          <a:r>
            <a:rPr lang="zh-CN" sz="2000" b="1" dirty="0"/>
            <a:t>成本</a:t>
          </a:r>
          <a:r>
            <a:rPr lang="en-US" sz="2000" b="1" dirty="0"/>
            <a:t>+</a:t>
          </a:r>
          <a:r>
            <a:rPr lang="zh-CN" sz="2000" b="1" dirty="0"/>
            <a:t>利润</a:t>
          </a:r>
          <a:r>
            <a:rPr lang="en-US" sz="2000" b="1" dirty="0"/>
            <a:t>+</a:t>
          </a:r>
          <a:r>
            <a:rPr lang="zh-CN" sz="2000" b="1" dirty="0"/>
            <a:t>消费税</a:t>
          </a:r>
        </a:p>
        <a:p>
          <a:pPr>
            <a:lnSpc>
              <a:spcPct val="80000"/>
            </a:lnSpc>
          </a:pPr>
          <a:r>
            <a:rPr lang="en-US" sz="2000" b="1" dirty="0"/>
            <a:t>=</a:t>
          </a:r>
          <a:r>
            <a:rPr lang="zh-CN" sz="2000" b="1" dirty="0"/>
            <a:t>成本×（</a:t>
          </a:r>
          <a:r>
            <a:rPr lang="en-US" sz="2000" b="1" dirty="0"/>
            <a:t>1+</a:t>
          </a:r>
          <a:r>
            <a:rPr lang="zh-CN" sz="2000" b="1" dirty="0"/>
            <a:t>成本利润率）</a:t>
          </a:r>
          <a:r>
            <a:rPr lang="en-US" sz="2000" b="1" dirty="0"/>
            <a:t>+</a:t>
          </a:r>
          <a:r>
            <a:rPr lang="zh-CN" sz="2000" b="1" dirty="0"/>
            <a:t>消费税</a:t>
          </a:r>
        </a:p>
        <a:p>
          <a:pPr>
            <a:lnSpc>
              <a:spcPct val="80000"/>
            </a:lnSpc>
          </a:pPr>
          <a:r>
            <a:rPr lang="en-US" sz="2000" b="1" dirty="0"/>
            <a:t>=</a:t>
          </a:r>
          <a:r>
            <a:rPr lang="zh-CN" sz="2000" b="1" dirty="0"/>
            <a:t>成本×（</a:t>
          </a:r>
          <a:r>
            <a:rPr lang="en-US" sz="2000" b="1" dirty="0"/>
            <a:t>1+</a:t>
          </a:r>
          <a:r>
            <a:rPr lang="zh-CN" sz="2000" b="1" dirty="0"/>
            <a:t>成本利润率）÷（</a:t>
          </a:r>
          <a:r>
            <a:rPr lang="en-US" sz="2000" b="1" dirty="0"/>
            <a:t>1-</a:t>
          </a:r>
          <a:r>
            <a:rPr lang="zh-CN" sz="2000" b="1" dirty="0"/>
            <a:t>消费税税率）</a:t>
          </a:r>
          <a:endParaRPr lang="zh-CN" altLang="en-US" sz="2000" b="1" dirty="0"/>
        </a:p>
      </dgm:t>
    </dgm:pt>
    <dgm:pt modelId="{AB6FC8C4-1E93-473F-92B4-F54408E6B454}" type="parTrans" cxnId="{A7158518-E399-42F2-A12D-FBF38F0B20F3}">
      <dgm:prSet/>
      <dgm:spPr/>
      <dgm:t>
        <a:bodyPr/>
        <a:lstStyle/>
        <a:p>
          <a:pPr>
            <a:lnSpc>
              <a:spcPct val="80000"/>
            </a:lnSpc>
          </a:pPr>
          <a:endParaRPr lang="zh-CN" altLang="en-US" sz="1600"/>
        </a:p>
      </dgm:t>
    </dgm:pt>
    <dgm:pt modelId="{CE705113-9C74-4072-9F71-0B0710BC280C}" type="sibTrans" cxnId="{A7158518-E399-42F2-A12D-FBF38F0B20F3}">
      <dgm:prSet/>
      <dgm:spPr/>
      <dgm:t>
        <a:bodyPr/>
        <a:lstStyle/>
        <a:p>
          <a:pPr>
            <a:lnSpc>
              <a:spcPct val="80000"/>
            </a:lnSpc>
          </a:pPr>
          <a:endParaRPr lang="zh-CN" altLang="en-US" sz="1600"/>
        </a:p>
      </dgm:t>
    </dgm:pt>
    <dgm:pt modelId="{FB46C009-B176-40C5-91EE-834402F6FE5C}" type="pres">
      <dgm:prSet presAssocID="{02337E42-B2F6-419E-A75B-A9CC3D128D0C}" presName="Name0" presStyleCnt="0">
        <dgm:presLayoutVars>
          <dgm:chMax val="7"/>
          <dgm:chPref val="7"/>
          <dgm:dir/>
        </dgm:presLayoutVars>
      </dgm:prSet>
      <dgm:spPr/>
    </dgm:pt>
    <dgm:pt modelId="{E44B07B0-5BC0-4E8B-BFA1-B0413DFBA6CB}" type="pres">
      <dgm:prSet presAssocID="{02337E42-B2F6-419E-A75B-A9CC3D128D0C}" presName="Name1" presStyleCnt="0"/>
      <dgm:spPr/>
    </dgm:pt>
    <dgm:pt modelId="{B094D7AA-005D-4F8C-A13D-51E006B02881}" type="pres">
      <dgm:prSet presAssocID="{02337E42-B2F6-419E-A75B-A9CC3D128D0C}" presName="cycle" presStyleCnt="0"/>
      <dgm:spPr/>
    </dgm:pt>
    <dgm:pt modelId="{582B5AD4-0314-48B3-9CB2-5DDA5F74B4E4}" type="pres">
      <dgm:prSet presAssocID="{02337E42-B2F6-419E-A75B-A9CC3D128D0C}" presName="srcNode" presStyleLbl="node1" presStyleIdx="0" presStyleCnt="1"/>
      <dgm:spPr/>
    </dgm:pt>
    <dgm:pt modelId="{BDF9C2EF-7AAE-4E1F-B1D8-DFF7F34D80FA}" type="pres">
      <dgm:prSet presAssocID="{02337E42-B2F6-419E-A75B-A9CC3D128D0C}" presName="conn" presStyleLbl="parChTrans1D2" presStyleIdx="0" presStyleCnt="1"/>
      <dgm:spPr/>
    </dgm:pt>
    <dgm:pt modelId="{57643144-CBCD-4593-907E-A90D6B71B8C1}" type="pres">
      <dgm:prSet presAssocID="{02337E42-B2F6-419E-A75B-A9CC3D128D0C}" presName="extraNode" presStyleLbl="node1" presStyleIdx="0" presStyleCnt="1"/>
      <dgm:spPr/>
    </dgm:pt>
    <dgm:pt modelId="{D934F3A8-06CF-4490-938A-96B7C155860C}" type="pres">
      <dgm:prSet presAssocID="{02337E42-B2F6-419E-A75B-A9CC3D128D0C}" presName="dstNode" presStyleLbl="node1" presStyleIdx="0" presStyleCnt="1"/>
      <dgm:spPr/>
    </dgm:pt>
    <dgm:pt modelId="{40F45827-AEE8-4086-B209-B3A20CF4FD2D}" type="pres">
      <dgm:prSet presAssocID="{F56D9E7A-8D92-4497-9C1B-F91D3A9EB80D}" presName="text_1" presStyleLbl="node1" presStyleIdx="0" presStyleCnt="1" custScaleY="119873">
        <dgm:presLayoutVars>
          <dgm:bulletEnabled val="1"/>
        </dgm:presLayoutVars>
      </dgm:prSet>
      <dgm:spPr/>
    </dgm:pt>
    <dgm:pt modelId="{69B9FAE1-ABAC-4BAF-90AA-9145990728AE}" type="pres">
      <dgm:prSet presAssocID="{F56D9E7A-8D92-4497-9C1B-F91D3A9EB80D}" presName="accent_1" presStyleCnt="0"/>
      <dgm:spPr/>
    </dgm:pt>
    <dgm:pt modelId="{BFBB2119-14E2-424F-89AE-6819DFC54C25}" type="pres">
      <dgm:prSet presAssocID="{F56D9E7A-8D92-4497-9C1B-F91D3A9EB80D}" presName="accentRepeatNode" presStyleLbl="solidFgAcc1" presStyleIdx="0" presStyleCnt="1"/>
      <dgm:spPr/>
    </dgm:pt>
  </dgm:ptLst>
  <dgm:cxnLst>
    <dgm:cxn modelId="{1CC65015-B91F-40C5-91F0-E424100CAB5D}" type="presOf" srcId="{CE705113-9C74-4072-9F71-0B0710BC280C}" destId="{BDF9C2EF-7AAE-4E1F-B1D8-DFF7F34D80FA}" srcOrd="0" destOrd="0" presId="urn:microsoft.com/office/officeart/2008/layout/VerticalCurvedList"/>
    <dgm:cxn modelId="{A7158518-E399-42F2-A12D-FBF38F0B20F3}" srcId="{02337E42-B2F6-419E-A75B-A9CC3D128D0C}" destId="{F56D9E7A-8D92-4497-9C1B-F91D3A9EB80D}" srcOrd="0" destOrd="0" parTransId="{AB6FC8C4-1E93-473F-92B4-F54408E6B454}" sibTransId="{CE705113-9C74-4072-9F71-0B0710BC280C}"/>
    <dgm:cxn modelId="{76C87785-7105-4282-95F1-E1D37BB7178D}" type="presOf" srcId="{02337E42-B2F6-419E-A75B-A9CC3D128D0C}" destId="{FB46C009-B176-40C5-91EE-834402F6FE5C}" srcOrd="0" destOrd="0" presId="urn:microsoft.com/office/officeart/2008/layout/VerticalCurvedList"/>
    <dgm:cxn modelId="{ED58D5C7-DA2B-4898-A85E-81273F5F5B15}" type="presOf" srcId="{F56D9E7A-8D92-4497-9C1B-F91D3A9EB80D}" destId="{40F45827-AEE8-4086-B209-B3A20CF4FD2D}" srcOrd="0" destOrd="0" presId="urn:microsoft.com/office/officeart/2008/layout/VerticalCurvedList"/>
    <dgm:cxn modelId="{FC3FB177-0A51-4404-AED9-0C6E798E0387}" type="presParOf" srcId="{FB46C009-B176-40C5-91EE-834402F6FE5C}" destId="{E44B07B0-5BC0-4E8B-BFA1-B0413DFBA6CB}" srcOrd="0" destOrd="0" presId="urn:microsoft.com/office/officeart/2008/layout/VerticalCurvedList"/>
    <dgm:cxn modelId="{ED9BCBAD-0CE5-465C-AC51-061548164FAD}" type="presParOf" srcId="{E44B07B0-5BC0-4E8B-BFA1-B0413DFBA6CB}" destId="{B094D7AA-005D-4F8C-A13D-51E006B02881}" srcOrd="0" destOrd="0" presId="urn:microsoft.com/office/officeart/2008/layout/VerticalCurvedList"/>
    <dgm:cxn modelId="{089F1D72-F679-4850-AF45-B7FEBB56E86F}" type="presParOf" srcId="{B094D7AA-005D-4F8C-A13D-51E006B02881}" destId="{582B5AD4-0314-48B3-9CB2-5DDA5F74B4E4}" srcOrd="0" destOrd="0" presId="urn:microsoft.com/office/officeart/2008/layout/VerticalCurvedList"/>
    <dgm:cxn modelId="{A0E969D7-0AF4-48B7-BB16-852DE6363142}" type="presParOf" srcId="{B094D7AA-005D-4F8C-A13D-51E006B02881}" destId="{BDF9C2EF-7AAE-4E1F-B1D8-DFF7F34D80FA}" srcOrd="1" destOrd="0" presId="urn:microsoft.com/office/officeart/2008/layout/VerticalCurvedList"/>
    <dgm:cxn modelId="{7F2BFE2E-1A82-4DCF-A413-73B58F1F906E}" type="presParOf" srcId="{B094D7AA-005D-4F8C-A13D-51E006B02881}" destId="{57643144-CBCD-4593-907E-A90D6B71B8C1}" srcOrd="2" destOrd="0" presId="urn:microsoft.com/office/officeart/2008/layout/VerticalCurvedList"/>
    <dgm:cxn modelId="{B7DC1503-A73E-40E8-801B-AAC35E820DCF}" type="presParOf" srcId="{B094D7AA-005D-4F8C-A13D-51E006B02881}" destId="{D934F3A8-06CF-4490-938A-96B7C155860C}" srcOrd="3" destOrd="0" presId="urn:microsoft.com/office/officeart/2008/layout/VerticalCurvedList"/>
    <dgm:cxn modelId="{B0E96F28-01A6-4074-81FD-7D7230C04A5E}" type="presParOf" srcId="{E44B07B0-5BC0-4E8B-BFA1-B0413DFBA6CB}" destId="{40F45827-AEE8-4086-B209-B3A20CF4FD2D}" srcOrd="1" destOrd="0" presId="urn:microsoft.com/office/officeart/2008/layout/VerticalCurvedList"/>
    <dgm:cxn modelId="{683803CC-5C44-4F55-938F-8954586FDEDF}" type="presParOf" srcId="{E44B07B0-5BC0-4E8B-BFA1-B0413DFBA6CB}" destId="{69B9FAE1-ABAC-4BAF-90AA-9145990728AE}" srcOrd="2" destOrd="0" presId="urn:microsoft.com/office/officeart/2008/layout/VerticalCurvedList"/>
    <dgm:cxn modelId="{56091E38-B2F2-410D-9F80-8B5B1C618FB7}" type="presParOf" srcId="{69B9FAE1-ABAC-4BAF-90AA-9145990728AE}" destId="{BFBB2119-14E2-424F-89AE-6819DFC54C25}" srcOrd="0" destOrd="0" presId="urn:microsoft.com/office/officeart/2008/layout/VerticalCurvedList"/>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5.xml><?xml version="1.0" encoding="utf-8"?>
<dgm:dataModel xmlns:dgm="http://schemas.openxmlformats.org/drawingml/2006/diagram" xmlns:a="http://schemas.openxmlformats.org/drawingml/2006/main">
  <dgm:ptLst>
    <dgm:pt modelId="{5D3E8C9D-823E-442A-9F87-4E7CC99D0648}" type="doc">
      <dgm:prSet loTypeId="urn:microsoft.com/office/officeart/2005/8/layout/process1" loCatId="process" qsTypeId="urn:microsoft.com/office/officeart/2005/8/quickstyle/simple1" qsCatId="simple" csTypeId="urn:microsoft.com/office/officeart/2005/8/colors/colorful1" csCatId="colorful" phldr="1"/>
      <dgm:spPr/>
      <dgm:t>
        <a:bodyPr/>
        <a:lstStyle/>
        <a:p>
          <a:endParaRPr lang="zh-CN" altLang="en-US"/>
        </a:p>
      </dgm:t>
    </dgm:pt>
    <dgm:pt modelId="{7165E625-AE46-4203-BDFA-6DABF18B4A4D}">
      <dgm:prSet phldrT="[文本]"/>
      <dgm:spPr/>
      <dgm:t>
        <a:bodyPr/>
        <a:lstStyle/>
        <a:p>
          <a:r>
            <a:rPr lang="zh-CN" altLang="zh-CN" b="1" dirty="0"/>
            <a:t>纳税人向主管税务机关填报《增值税一般纳税人资格登记表》，并提供税务登记证件</a:t>
          </a:r>
          <a:endParaRPr lang="zh-CN" altLang="en-US" b="1" dirty="0"/>
        </a:p>
      </dgm:t>
    </dgm:pt>
    <dgm:pt modelId="{B56BA061-023D-4794-AD69-6A021327C466}" type="parTrans" cxnId="{C4F1F9F0-1421-4E14-A2FE-2AFDF43CCBF9}">
      <dgm:prSet/>
      <dgm:spPr/>
      <dgm:t>
        <a:bodyPr/>
        <a:lstStyle/>
        <a:p>
          <a:endParaRPr lang="zh-CN" altLang="en-US" b="1"/>
        </a:p>
      </dgm:t>
    </dgm:pt>
    <dgm:pt modelId="{1D99B66E-0ECC-4176-B573-B43181A7723D}" type="sibTrans" cxnId="{C4F1F9F0-1421-4E14-A2FE-2AFDF43CCBF9}">
      <dgm:prSet/>
      <dgm:spPr/>
      <dgm:t>
        <a:bodyPr/>
        <a:lstStyle/>
        <a:p>
          <a:endParaRPr lang="zh-CN" altLang="en-US" b="1"/>
        </a:p>
      </dgm:t>
    </dgm:pt>
    <dgm:pt modelId="{62310879-083C-4B19-BC3F-40699928673D}">
      <dgm:prSet phldrT="[文本]"/>
      <dgm:spPr/>
      <dgm:t>
        <a:bodyPr/>
        <a:lstStyle/>
        <a:p>
          <a:r>
            <a:rPr lang="zh-CN" altLang="zh-CN" b="1" dirty="0"/>
            <a:t>纳税人填报内容与税务登记信息一致的，主管税务机关当场登记</a:t>
          </a:r>
          <a:endParaRPr lang="zh-CN" altLang="en-US" b="1" dirty="0"/>
        </a:p>
      </dgm:t>
    </dgm:pt>
    <dgm:pt modelId="{77315749-27B1-46A6-830D-4DC5D46973F3}" type="parTrans" cxnId="{1934C89F-5FDC-4E02-9849-738FEA6C4A72}">
      <dgm:prSet/>
      <dgm:spPr/>
      <dgm:t>
        <a:bodyPr/>
        <a:lstStyle/>
        <a:p>
          <a:endParaRPr lang="zh-CN" altLang="en-US" b="1"/>
        </a:p>
      </dgm:t>
    </dgm:pt>
    <dgm:pt modelId="{F648EB40-3660-48AC-BB2D-BB6063A43608}" type="sibTrans" cxnId="{1934C89F-5FDC-4E02-9849-738FEA6C4A72}">
      <dgm:prSet/>
      <dgm:spPr/>
      <dgm:t>
        <a:bodyPr/>
        <a:lstStyle/>
        <a:p>
          <a:endParaRPr lang="zh-CN" altLang="en-US" b="1"/>
        </a:p>
      </dgm:t>
    </dgm:pt>
    <dgm:pt modelId="{2DB74455-6979-4DD8-A287-7A288CC45F64}">
      <dgm:prSet phldrT="[文本]"/>
      <dgm:spPr/>
      <dgm:t>
        <a:bodyPr/>
        <a:lstStyle/>
        <a:p>
          <a:r>
            <a:rPr lang="zh-CN" altLang="zh-CN" b="1" dirty="0"/>
            <a:t>纳税人填报内容与税务登记信息不一致的，或者不符合填列要求的，税务机关应当场告知纳税人需要认证的内容</a:t>
          </a:r>
          <a:endParaRPr lang="zh-CN" altLang="en-US" b="1" dirty="0"/>
        </a:p>
      </dgm:t>
    </dgm:pt>
    <dgm:pt modelId="{CC33A7C4-A897-4CE2-B34B-80DBA0C984E6}" type="parTrans" cxnId="{31589C0A-8C01-4B8D-A804-B07746FC6F8F}">
      <dgm:prSet/>
      <dgm:spPr/>
      <dgm:t>
        <a:bodyPr/>
        <a:lstStyle/>
        <a:p>
          <a:endParaRPr lang="zh-CN" altLang="en-US" b="1"/>
        </a:p>
      </dgm:t>
    </dgm:pt>
    <dgm:pt modelId="{6C853CBD-980D-45B4-8281-E49C9D40814D}" type="sibTrans" cxnId="{31589C0A-8C01-4B8D-A804-B07746FC6F8F}">
      <dgm:prSet/>
      <dgm:spPr/>
      <dgm:t>
        <a:bodyPr/>
        <a:lstStyle/>
        <a:p>
          <a:endParaRPr lang="zh-CN" altLang="en-US" b="1"/>
        </a:p>
      </dgm:t>
    </dgm:pt>
    <dgm:pt modelId="{2DAF2CB3-2A6B-48BB-81FB-F20E0C9F65B3}" type="pres">
      <dgm:prSet presAssocID="{5D3E8C9D-823E-442A-9F87-4E7CC99D0648}" presName="Name0" presStyleCnt="0">
        <dgm:presLayoutVars>
          <dgm:dir/>
          <dgm:resizeHandles val="exact"/>
        </dgm:presLayoutVars>
      </dgm:prSet>
      <dgm:spPr/>
    </dgm:pt>
    <dgm:pt modelId="{F95C3D82-B46F-4C23-91A4-12A766F81C54}" type="pres">
      <dgm:prSet presAssocID="{7165E625-AE46-4203-BDFA-6DABF18B4A4D}" presName="node" presStyleLbl="node1" presStyleIdx="0" presStyleCnt="3">
        <dgm:presLayoutVars>
          <dgm:bulletEnabled val="1"/>
        </dgm:presLayoutVars>
      </dgm:prSet>
      <dgm:spPr/>
    </dgm:pt>
    <dgm:pt modelId="{B01783B1-02D2-451F-9B8A-A951AECF6227}" type="pres">
      <dgm:prSet presAssocID="{1D99B66E-0ECC-4176-B573-B43181A7723D}" presName="sibTrans" presStyleLbl="sibTrans2D1" presStyleIdx="0" presStyleCnt="2"/>
      <dgm:spPr/>
    </dgm:pt>
    <dgm:pt modelId="{9D48AD55-1C80-494D-9260-359C6167F6DE}" type="pres">
      <dgm:prSet presAssocID="{1D99B66E-0ECC-4176-B573-B43181A7723D}" presName="connectorText" presStyleLbl="sibTrans2D1" presStyleIdx="0" presStyleCnt="2"/>
      <dgm:spPr/>
    </dgm:pt>
    <dgm:pt modelId="{B3894A2C-A553-48E4-9F22-33DC9E807420}" type="pres">
      <dgm:prSet presAssocID="{62310879-083C-4B19-BC3F-40699928673D}" presName="node" presStyleLbl="node1" presStyleIdx="1" presStyleCnt="3">
        <dgm:presLayoutVars>
          <dgm:bulletEnabled val="1"/>
        </dgm:presLayoutVars>
      </dgm:prSet>
      <dgm:spPr/>
    </dgm:pt>
    <dgm:pt modelId="{475B7BF4-1A6E-4E02-BD8E-461C5014A45D}" type="pres">
      <dgm:prSet presAssocID="{F648EB40-3660-48AC-BB2D-BB6063A43608}" presName="sibTrans" presStyleLbl="sibTrans2D1" presStyleIdx="1" presStyleCnt="2"/>
      <dgm:spPr/>
    </dgm:pt>
    <dgm:pt modelId="{2735196C-C9F9-4D04-A01D-08E2BFFC1EFE}" type="pres">
      <dgm:prSet presAssocID="{F648EB40-3660-48AC-BB2D-BB6063A43608}" presName="connectorText" presStyleLbl="sibTrans2D1" presStyleIdx="1" presStyleCnt="2"/>
      <dgm:spPr/>
    </dgm:pt>
    <dgm:pt modelId="{25782CF9-B94C-4F41-9C2B-AEFB32B6A588}" type="pres">
      <dgm:prSet presAssocID="{2DB74455-6979-4DD8-A287-7A288CC45F64}" presName="node" presStyleLbl="node1" presStyleIdx="2" presStyleCnt="3">
        <dgm:presLayoutVars>
          <dgm:bulletEnabled val="1"/>
        </dgm:presLayoutVars>
      </dgm:prSet>
      <dgm:spPr/>
    </dgm:pt>
  </dgm:ptLst>
  <dgm:cxnLst>
    <dgm:cxn modelId="{205A4000-3E4F-4381-8468-153F2CE1F659}" type="presOf" srcId="{F648EB40-3660-48AC-BB2D-BB6063A43608}" destId="{475B7BF4-1A6E-4E02-BD8E-461C5014A45D}" srcOrd="0" destOrd="0" presId="urn:microsoft.com/office/officeart/2005/8/layout/process1"/>
    <dgm:cxn modelId="{31589C0A-8C01-4B8D-A804-B07746FC6F8F}" srcId="{5D3E8C9D-823E-442A-9F87-4E7CC99D0648}" destId="{2DB74455-6979-4DD8-A287-7A288CC45F64}" srcOrd="2" destOrd="0" parTransId="{CC33A7C4-A897-4CE2-B34B-80DBA0C984E6}" sibTransId="{6C853CBD-980D-45B4-8281-E49C9D40814D}"/>
    <dgm:cxn modelId="{61595426-14D4-4CA8-BE5C-8446DD13DD94}" type="presOf" srcId="{1D99B66E-0ECC-4176-B573-B43181A7723D}" destId="{9D48AD55-1C80-494D-9260-359C6167F6DE}" srcOrd="1" destOrd="0" presId="urn:microsoft.com/office/officeart/2005/8/layout/process1"/>
    <dgm:cxn modelId="{BF57DB5D-B10D-4E5A-AB22-AB7F55CDF6CF}" type="presOf" srcId="{7165E625-AE46-4203-BDFA-6DABF18B4A4D}" destId="{F95C3D82-B46F-4C23-91A4-12A766F81C54}" srcOrd="0" destOrd="0" presId="urn:microsoft.com/office/officeart/2005/8/layout/process1"/>
    <dgm:cxn modelId="{53008A71-F566-40BE-9372-1ECC58E8BF19}" type="presOf" srcId="{F648EB40-3660-48AC-BB2D-BB6063A43608}" destId="{2735196C-C9F9-4D04-A01D-08E2BFFC1EFE}" srcOrd="1" destOrd="0" presId="urn:microsoft.com/office/officeart/2005/8/layout/process1"/>
    <dgm:cxn modelId="{FBD4708F-3681-48E6-BA07-43EE70B266D1}" type="presOf" srcId="{2DB74455-6979-4DD8-A287-7A288CC45F64}" destId="{25782CF9-B94C-4F41-9C2B-AEFB32B6A588}" srcOrd="0" destOrd="0" presId="urn:microsoft.com/office/officeart/2005/8/layout/process1"/>
    <dgm:cxn modelId="{1934C89F-5FDC-4E02-9849-738FEA6C4A72}" srcId="{5D3E8C9D-823E-442A-9F87-4E7CC99D0648}" destId="{62310879-083C-4B19-BC3F-40699928673D}" srcOrd="1" destOrd="0" parTransId="{77315749-27B1-46A6-830D-4DC5D46973F3}" sibTransId="{F648EB40-3660-48AC-BB2D-BB6063A43608}"/>
    <dgm:cxn modelId="{F977EBA3-9DF7-4003-8A45-91A7E0C481E7}" type="presOf" srcId="{1D99B66E-0ECC-4176-B573-B43181A7723D}" destId="{B01783B1-02D2-451F-9B8A-A951AECF6227}" srcOrd="0" destOrd="0" presId="urn:microsoft.com/office/officeart/2005/8/layout/process1"/>
    <dgm:cxn modelId="{B2D256CB-8936-49FB-A8B6-578A4D3CC0EA}" type="presOf" srcId="{62310879-083C-4B19-BC3F-40699928673D}" destId="{B3894A2C-A553-48E4-9F22-33DC9E807420}" srcOrd="0" destOrd="0" presId="urn:microsoft.com/office/officeart/2005/8/layout/process1"/>
    <dgm:cxn modelId="{D3583AD3-11CC-4F9F-8ABD-562DE5EF2A3F}" type="presOf" srcId="{5D3E8C9D-823E-442A-9F87-4E7CC99D0648}" destId="{2DAF2CB3-2A6B-48BB-81FB-F20E0C9F65B3}" srcOrd="0" destOrd="0" presId="urn:microsoft.com/office/officeart/2005/8/layout/process1"/>
    <dgm:cxn modelId="{C4F1F9F0-1421-4E14-A2FE-2AFDF43CCBF9}" srcId="{5D3E8C9D-823E-442A-9F87-4E7CC99D0648}" destId="{7165E625-AE46-4203-BDFA-6DABF18B4A4D}" srcOrd="0" destOrd="0" parTransId="{B56BA061-023D-4794-AD69-6A021327C466}" sibTransId="{1D99B66E-0ECC-4176-B573-B43181A7723D}"/>
    <dgm:cxn modelId="{CAF3B994-26AC-49E4-8FEE-E02D336A0BEF}" type="presParOf" srcId="{2DAF2CB3-2A6B-48BB-81FB-F20E0C9F65B3}" destId="{F95C3D82-B46F-4C23-91A4-12A766F81C54}" srcOrd="0" destOrd="0" presId="urn:microsoft.com/office/officeart/2005/8/layout/process1"/>
    <dgm:cxn modelId="{485ADCDD-3404-459F-80D4-B96205E3432E}" type="presParOf" srcId="{2DAF2CB3-2A6B-48BB-81FB-F20E0C9F65B3}" destId="{B01783B1-02D2-451F-9B8A-A951AECF6227}" srcOrd="1" destOrd="0" presId="urn:microsoft.com/office/officeart/2005/8/layout/process1"/>
    <dgm:cxn modelId="{ABB9D747-FD40-4876-A80C-8C531570B9FC}" type="presParOf" srcId="{B01783B1-02D2-451F-9B8A-A951AECF6227}" destId="{9D48AD55-1C80-494D-9260-359C6167F6DE}" srcOrd="0" destOrd="0" presId="urn:microsoft.com/office/officeart/2005/8/layout/process1"/>
    <dgm:cxn modelId="{47F31FB2-5473-461A-BB0C-90F248FA8BCF}" type="presParOf" srcId="{2DAF2CB3-2A6B-48BB-81FB-F20E0C9F65B3}" destId="{B3894A2C-A553-48E4-9F22-33DC9E807420}" srcOrd="2" destOrd="0" presId="urn:microsoft.com/office/officeart/2005/8/layout/process1"/>
    <dgm:cxn modelId="{A5312D06-EED0-46CB-ACC8-8CC6FA3612D5}" type="presParOf" srcId="{2DAF2CB3-2A6B-48BB-81FB-F20E0C9F65B3}" destId="{475B7BF4-1A6E-4E02-BD8E-461C5014A45D}" srcOrd="3" destOrd="0" presId="urn:microsoft.com/office/officeart/2005/8/layout/process1"/>
    <dgm:cxn modelId="{2766BCD4-FA8E-43A7-80B4-AA743C2B33AD}" type="presParOf" srcId="{475B7BF4-1A6E-4E02-BD8E-461C5014A45D}" destId="{2735196C-C9F9-4D04-A01D-08E2BFFC1EFE}" srcOrd="0" destOrd="0" presId="urn:microsoft.com/office/officeart/2005/8/layout/process1"/>
    <dgm:cxn modelId="{D9CA8938-B1F8-464B-8BD8-940B4D49D3B5}" type="presParOf" srcId="{2DAF2CB3-2A6B-48BB-81FB-F20E0C9F65B3}" destId="{25782CF9-B94C-4F41-9C2B-AEFB32B6A588}" srcOrd="4" destOrd="0" presId="urn:microsoft.com/office/officeart/2005/8/layout/process1"/>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50.xml><?xml version="1.0" encoding="utf-8"?>
<dgm:dataModel xmlns:dgm="http://schemas.openxmlformats.org/drawingml/2006/diagram" xmlns:a="http://schemas.openxmlformats.org/drawingml/2006/main">
  <dgm:ptLst>
    <dgm:pt modelId="{02337E42-B2F6-419E-A75B-A9CC3D128D0C}" type="doc">
      <dgm:prSet loTypeId="urn:microsoft.com/office/officeart/2008/layout/VerticalCurvedList" loCatId="list" qsTypeId="urn:microsoft.com/office/officeart/2005/8/quickstyle/3d3" qsCatId="3D" csTypeId="urn:microsoft.com/office/officeart/2005/8/colors/colorful4" csCatId="colorful" phldr="1"/>
      <dgm:spPr/>
      <dgm:t>
        <a:bodyPr/>
        <a:lstStyle/>
        <a:p>
          <a:endParaRPr lang="zh-CN" altLang="en-US"/>
        </a:p>
      </dgm:t>
    </dgm:pt>
    <dgm:pt modelId="{211F3D1D-BAC8-4FCF-9950-2D58CA886C60}">
      <dgm:prSet custT="1"/>
      <dgm:spPr/>
      <dgm:t>
        <a:bodyPr/>
        <a:lstStyle/>
        <a:p>
          <a:r>
            <a:rPr lang="zh-CN" sz="2000" b="1" dirty="0"/>
            <a:t>以取得的</a:t>
          </a:r>
          <a:r>
            <a:rPr lang="zh-CN" sz="2000" b="1" dirty="0">
              <a:solidFill>
                <a:srgbClr val="FFFF00"/>
              </a:solidFill>
            </a:rPr>
            <a:t>全部价款和价外费用</a:t>
          </a:r>
          <a:r>
            <a:rPr lang="zh-CN" sz="2000" b="1" dirty="0"/>
            <a:t>，</a:t>
          </a:r>
          <a:r>
            <a:rPr lang="zh-CN" sz="2000" b="1" dirty="0">
              <a:solidFill>
                <a:srgbClr val="FFFF00"/>
              </a:solidFill>
            </a:rPr>
            <a:t>扣除支付</a:t>
          </a:r>
          <a:r>
            <a:rPr lang="zh-CN" sz="2000" b="1" dirty="0"/>
            <a:t>的借款利息、发行债券利息和车辆购置税后的余额为销售额</a:t>
          </a:r>
          <a:endParaRPr lang="zh-CN" altLang="en-US" sz="2000" b="1" dirty="0"/>
        </a:p>
      </dgm:t>
    </dgm:pt>
    <dgm:pt modelId="{7617427A-14C6-4F5F-B62A-284DD7DAC0B0}" type="parTrans" cxnId="{B94228C8-CCB8-4C27-A30F-2C2D01D3245C}">
      <dgm:prSet/>
      <dgm:spPr/>
      <dgm:t>
        <a:bodyPr/>
        <a:lstStyle/>
        <a:p>
          <a:endParaRPr lang="zh-CN" altLang="en-US" sz="1600" b="1"/>
        </a:p>
      </dgm:t>
    </dgm:pt>
    <dgm:pt modelId="{F73BFFF5-6F86-46C3-8541-307139F0A507}" type="sibTrans" cxnId="{B94228C8-CCB8-4C27-A30F-2C2D01D3245C}">
      <dgm:prSet/>
      <dgm:spPr/>
      <dgm:t>
        <a:bodyPr/>
        <a:lstStyle/>
        <a:p>
          <a:endParaRPr lang="zh-CN" altLang="en-US" sz="1600" b="1"/>
        </a:p>
      </dgm:t>
    </dgm:pt>
    <dgm:pt modelId="{932EA1E4-5BDF-48CA-B3C5-D3517CD95877}">
      <dgm:prSet custT="1"/>
      <dgm:spPr/>
      <dgm:t>
        <a:bodyPr/>
        <a:lstStyle/>
        <a:p>
          <a:r>
            <a:rPr lang="zh-CN" sz="2000" b="1" dirty="0"/>
            <a:t>以取得的</a:t>
          </a:r>
          <a:r>
            <a:rPr lang="zh-CN" sz="2000" b="1" dirty="0">
              <a:solidFill>
                <a:srgbClr val="FFFF00"/>
              </a:solidFill>
            </a:rPr>
            <a:t>全部价款和价外费用</a:t>
          </a:r>
          <a:r>
            <a:rPr lang="zh-CN" sz="2000" b="1" dirty="0"/>
            <a:t>（不含本金），</a:t>
          </a:r>
          <a:r>
            <a:rPr lang="zh-CN" sz="2000" b="1" dirty="0">
              <a:solidFill>
                <a:srgbClr val="FFFF00"/>
              </a:solidFill>
            </a:rPr>
            <a:t>扣除对外支付</a:t>
          </a:r>
          <a:r>
            <a:rPr lang="zh-CN" sz="2000" b="1" dirty="0"/>
            <a:t>的借款利息（包括外汇借款和人民币借款利息）、发行债券利息后的余额作为销售额</a:t>
          </a:r>
          <a:endParaRPr lang="zh-CN" altLang="en-US" sz="2000" b="1" dirty="0"/>
        </a:p>
      </dgm:t>
    </dgm:pt>
    <dgm:pt modelId="{52654DFF-147A-45A9-8BA1-F61F4C5D6B17}" type="parTrans" cxnId="{F126C690-A715-4C71-8FF5-2FBEE0E03F19}">
      <dgm:prSet/>
      <dgm:spPr/>
      <dgm:t>
        <a:bodyPr/>
        <a:lstStyle/>
        <a:p>
          <a:endParaRPr lang="zh-CN" altLang="en-US" sz="1600" b="1"/>
        </a:p>
      </dgm:t>
    </dgm:pt>
    <dgm:pt modelId="{24396531-F89B-412B-8EF2-5CCCFDF8F8D8}" type="sibTrans" cxnId="{F126C690-A715-4C71-8FF5-2FBEE0E03F19}">
      <dgm:prSet/>
      <dgm:spPr/>
      <dgm:t>
        <a:bodyPr/>
        <a:lstStyle/>
        <a:p>
          <a:endParaRPr lang="zh-CN" altLang="en-US" sz="1600" b="1"/>
        </a:p>
      </dgm:t>
    </dgm:pt>
    <dgm:pt modelId="{FB46C009-B176-40C5-91EE-834402F6FE5C}" type="pres">
      <dgm:prSet presAssocID="{02337E42-B2F6-419E-A75B-A9CC3D128D0C}" presName="Name0" presStyleCnt="0">
        <dgm:presLayoutVars>
          <dgm:chMax val="7"/>
          <dgm:chPref val="7"/>
          <dgm:dir/>
        </dgm:presLayoutVars>
      </dgm:prSet>
      <dgm:spPr/>
    </dgm:pt>
    <dgm:pt modelId="{E44B07B0-5BC0-4E8B-BFA1-B0413DFBA6CB}" type="pres">
      <dgm:prSet presAssocID="{02337E42-B2F6-419E-A75B-A9CC3D128D0C}" presName="Name1" presStyleCnt="0"/>
      <dgm:spPr/>
    </dgm:pt>
    <dgm:pt modelId="{B094D7AA-005D-4F8C-A13D-51E006B02881}" type="pres">
      <dgm:prSet presAssocID="{02337E42-B2F6-419E-A75B-A9CC3D128D0C}" presName="cycle" presStyleCnt="0"/>
      <dgm:spPr/>
    </dgm:pt>
    <dgm:pt modelId="{582B5AD4-0314-48B3-9CB2-5DDA5F74B4E4}" type="pres">
      <dgm:prSet presAssocID="{02337E42-B2F6-419E-A75B-A9CC3D128D0C}" presName="srcNode" presStyleLbl="node1" presStyleIdx="0" presStyleCnt="2"/>
      <dgm:spPr/>
    </dgm:pt>
    <dgm:pt modelId="{BDF9C2EF-7AAE-4E1F-B1D8-DFF7F34D80FA}" type="pres">
      <dgm:prSet presAssocID="{02337E42-B2F6-419E-A75B-A9CC3D128D0C}" presName="conn" presStyleLbl="parChTrans1D2" presStyleIdx="0" presStyleCnt="1"/>
      <dgm:spPr/>
    </dgm:pt>
    <dgm:pt modelId="{57643144-CBCD-4593-907E-A90D6B71B8C1}" type="pres">
      <dgm:prSet presAssocID="{02337E42-B2F6-419E-A75B-A9CC3D128D0C}" presName="extraNode" presStyleLbl="node1" presStyleIdx="0" presStyleCnt="2"/>
      <dgm:spPr/>
    </dgm:pt>
    <dgm:pt modelId="{D934F3A8-06CF-4490-938A-96B7C155860C}" type="pres">
      <dgm:prSet presAssocID="{02337E42-B2F6-419E-A75B-A9CC3D128D0C}" presName="dstNode" presStyleLbl="node1" presStyleIdx="0" presStyleCnt="2"/>
      <dgm:spPr/>
    </dgm:pt>
    <dgm:pt modelId="{2628A8E6-2AB1-4C87-A4C1-8BBB9B00A0C6}" type="pres">
      <dgm:prSet presAssocID="{211F3D1D-BAC8-4FCF-9950-2D58CA886C60}" presName="text_1" presStyleLbl="node1" presStyleIdx="0" presStyleCnt="2">
        <dgm:presLayoutVars>
          <dgm:bulletEnabled val="1"/>
        </dgm:presLayoutVars>
      </dgm:prSet>
      <dgm:spPr/>
    </dgm:pt>
    <dgm:pt modelId="{6F73C9CD-E760-4869-B242-96C2A467CBE4}" type="pres">
      <dgm:prSet presAssocID="{211F3D1D-BAC8-4FCF-9950-2D58CA886C60}" presName="accent_1" presStyleCnt="0"/>
      <dgm:spPr/>
    </dgm:pt>
    <dgm:pt modelId="{E040DEC1-0D8A-4311-9C9A-31A301F46CBB}" type="pres">
      <dgm:prSet presAssocID="{211F3D1D-BAC8-4FCF-9950-2D58CA886C60}" presName="accentRepeatNode" presStyleLbl="solidFgAcc1" presStyleIdx="0" presStyleCnt="2"/>
      <dgm:spPr/>
    </dgm:pt>
    <dgm:pt modelId="{D13B0AB4-6A64-4304-8043-36DEB52C51A6}" type="pres">
      <dgm:prSet presAssocID="{932EA1E4-5BDF-48CA-B3C5-D3517CD95877}" presName="text_2" presStyleLbl="node1" presStyleIdx="1" presStyleCnt="2" custScaleY="130092">
        <dgm:presLayoutVars>
          <dgm:bulletEnabled val="1"/>
        </dgm:presLayoutVars>
      </dgm:prSet>
      <dgm:spPr/>
    </dgm:pt>
    <dgm:pt modelId="{A86B4654-1842-445A-9010-833CEB5CE199}" type="pres">
      <dgm:prSet presAssocID="{932EA1E4-5BDF-48CA-B3C5-D3517CD95877}" presName="accent_2" presStyleCnt="0"/>
      <dgm:spPr/>
    </dgm:pt>
    <dgm:pt modelId="{A3E7B26B-438C-455A-B9A5-373486D37383}" type="pres">
      <dgm:prSet presAssocID="{932EA1E4-5BDF-48CA-B3C5-D3517CD95877}" presName="accentRepeatNode" presStyleLbl="solidFgAcc1" presStyleIdx="1" presStyleCnt="2"/>
      <dgm:spPr/>
    </dgm:pt>
  </dgm:ptLst>
  <dgm:cxnLst>
    <dgm:cxn modelId="{43C26047-DF8D-480E-871D-5529447D3238}" type="presOf" srcId="{02337E42-B2F6-419E-A75B-A9CC3D128D0C}" destId="{FB46C009-B176-40C5-91EE-834402F6FE5C}" srcOrd="0" destOrd="0" presId="urn:microsoft.com/office/officeart/2008/layout/VerticalCurvedList"/>
    <dgm:cxn modelId="{C2348E7A-BB09-4AE5-BD6D-F3C48C046BF5}" type="presOf" srcId="{932EA1E4-5BDF-48CA-B3C5-D3517CD95877}" destId="{D13B0AB4-6A64-4304-8043-36DEB52C51A6}" srcOrd="0" destOrd="0" presId="urn:microsoft.com/office/officeart/2008/layout/VerticalCurvedList"/>
    <dgm:cxn modelId="{F126C690-A715-4C71-8FF5-2FBEE0E03F19}" srcId="{02337E42-B2F6-419E-A75B-A9CC3D128D0C}" destId="{932EA1E4-5BDF-48CA-B3C5-D3517CD95877}" srcOrd="1" destOrd="0" parTransId="{52654DFF-147A-45A9-8BA1-F61F4C5D6B17}" sibTransId="{24396531-F89B-412B-8EF2-5CCCFDF8F8D8}"/>
    <dgm:cxn modelId="{E9DC3BA7-ABE5-408F-8432-1133C9321683}" type="presOf" srcId="{211F3D1D-BAC8-4FCF-9950-2D58CA886C60}" destId="{2628A8E6-2AB1-4C87-A4C1-8BBB9B00A0C6}" srcOrd="0" destOrd="0" presId="urn:microsoft.com/office/officeart/2008/layout/VerticalCurvedList"/>
    <dgm:cxn modelId="{2E66E1A9-5A0F-4F0F-91C7-F48F120C3C71}" type="presOf" srcId="{F73BFFF5-6F86-46C3-8541-307139F0A507}" destId="{BDF9C2EF-7AAE-4E1F-B1D8-DFF7F34D80FA}" srcOrd="0" destOrd="0" presId="urn:microsoft.com/office/officeart/2008/layout/VerticalCurvedList"/>
    <dgm:cxn modelId="{B94228C8-CCB8-4C27-A30F-2C2D01D3245C}" srcId="{02337E42-B2F6-419E-A75B-A9CC3D128D0C}" destId="{211F3D1D-BAC8-4FCF-9950-2D58CA886C60}" srcOrd="0" destOrd="0" parTransId="{7617427A-14C6-4F5F-B62A-284DD7DAC0B0}" sibTransId="{F73BFFF5-6F86-46C3-8541-307139F0A507}"/>
    <dgm:cxn modelId="{6A7D3A89-DEAF-414F-84E0-C7E1818E7289}" type="presParOf" srcId="{FB46C009-B176-40C5-91EE-834402F6FE5C}" destId="{E44B07B0-5BC0-4E8B-BFA1-B0413DFBA6CB}" srcOrd="0" destOrd="0" presId="urn:microsoft.com/office/officeart/2008/layout/VerticalCurvedList"/>
    <dgm:cxn modelId="{EA454ECC-1E7C-4980-9CEA-EA4BD0872B65}" type="presParOf" srcId="{E44B07B0-5BC0-4E8B-BFA1-B0413DFBA6CB}" destId="{B094D7AA-005D-4F8C-A13D-51E006B02881}" srcOrd="0" destOrd="0" presId="urn:microsoft.com/office/officeart/2008/layout/VerticalCurvedList"/>
    <dgm:cxn modelId="{BD4C458E-929E-4CD0-A6BD-7F485AF107D0}" type="presParOf" srcId="{B094D7AA-005D-4F8C-A13D-51E006B02881}" destId="{582B5AD4-0314-48B3-9CB2-5DDA5F74B4E4}" srcOrd="0" destOrd="0" presId="urn:microsoft.com/office/officeart/2008/layout/VerticalCurvedList"/>
    <dgm:cxn modelId="{E6ADB8E1-FA14-4344-9514-B2EAC4FD57A9}" type="presParOf" srcId="{B094D7AA-005D-4F8C-A13D-51E006B02881}" destId="{BDF9C2EF-7AAE-4E1F-B1D8-DFF7F34D80FA}" srcOrd="1" destOrd="0" presId="urn:microsoft.com/office/officeart/2008/layout/VerticalCurvedList"/>
    <dgm:cxn modelId="{E8FBF016-F6CF-41ED-B1B8-CBF98240035B}" type="presParOf" srcId="{B094D7AA-005D-4F8C-A13D-51E006B02881}" destId="{57643144-CBCD-4593-907E-A90D6B71B8C1}" srcOrd="2" destOrd="0" presId="urn:microsoft.com/office/officeart/2008/layout/VerticalCurvedList"/>
    <dgm:cxn modelId="{4FE37C8D-2942-4568-8AC0-89E9E65F6A8C}" type="presParOf" srcId="{B094D7AA-005D-4F8C-A13D-51E006B02881}" destId="{D934F3A8-06CF-4490-938A-96B7C155860C}" srcOrd="3" destOrd="0" presId="urn:microsoft.com/office/officeart/2008/layout/VerticalCurvedList"/>
    <dgm:cxn modelId="{1676D8D7-E8CD-4060-9276-7186E4A579AF}" type="presParOf" srcId="{E44B07B0-5BC0-4E8B-BFA1-B0413DFBA6CB}" destId="{2628A8E6-2AB1-4C87-A4C1-8BBB9B00A0C6}" srcOrd="1" destOrd="0" presId="urn:microsoft.com/office/officeart/2008/layout/VerticalCurvedList"/>
    <dgm:cxn modelId="{651DA67F-0D5B-4E7D-B43C-3C6B7937F26B}" type="presParOf" srcId="{E44B07B0-5BC0-4E8B-BFA1-B0413DFBA6CB}" destId="{6F73C9CD-E760-4869-B242-96C2A467CBE4}" srcOrd="2" destOrd="0" presId="urn:microsoft.com/office/officeart/2008/layout/VerticalCurvedList"/>
    <dgm:cxn modelId="{CB1C86B0-8C79-42EA-A36E-241D06FF66A8}" type="presParOf" srcId="{6F73C9CD-E760-4869-B242-96C2A467CBE4}" destId="{E040DEC1-0D8A-4311-9C9A-31A301F46CBB}" srcOrd="0" destOrd="0" presId="urn:microsoft.com/office/officeart/2008/layout/VerticalCurvedList"/>
    <dgm:cxn modelId="{F602F78E-249D-43E2-987D-656418DBFF09}" type="presParOf" srcId="{E44B07B0-5BC0-4E8B-BFA1-B0413DFBA6CB}" destId="{D13B0AB4-6A64-4304-8043-36DEB52C51A6}" srcOrd="3" destOrd="0" presId="urn:microsoft.com/office/officeart/2008/layout/VerticalCurvedList"/>
    <dgm:cxn modelId="{27DFBEBE-C502-49AA-8CD1-5B65B2BC0E33}" type="presParOf" srcId="{E44B07B0-5BC0-4E8B-BFA1-B0413DFBA6CB}" destId="{A86B4654-1842-445A-9010-833CEB5CE199}" srcOrd="4" destOrd="0" presId="urn:microsoft.com/office/officeart/2008/layout/VerticalCurvedList"/>
    <dgm:cxn modelId="{481BB75F-2D71-4902-A0F4-B0D3642EC84A}" type="presParOf" srcId="{A86B4654-1842-445A-9010-833CEB5CE199}" destId="{A3E7B26B-438C-455A-B9A5-373486D37383}" srcOrd="0" destOrd="0" presId="urn:microsoft.com/office/officeart/2008/layout/VerticalCurvedList"/>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51.xml><?xml version="1.0" encoding="utf-8"?>
<dgm:dataModel xmlns:dgm="http://schemas.openxmlformats.org/drawingml/2006/diagram" xmlns:a="http://schemas.openxmlformats.org/drawingml/2006/main">
  <dgm:ptLst>
    <dgm:pt modelId="{02337E42-B2F6-419E-A75B-A9CC3D128D0C}" type="doc">
      <dgm:prSet loTypeId="urn:microsoft.com/office/officeart/2008/layout/VerticalCurvedList" loCatId="list" qsTypeId="urn:microsoft.com/office/officeart/2005/8/quickstyle/3d3" qsCatId="3D" csTypeId="urn:microsoft.com/office/officeart/2005/8/colors/colorful4" csCatId="colorful" phldr="1"/>
      <dgm:spPr/>
      <dgm:t>
        <a:bodyPr/>
        <a:lstStyle/>
        <a:p>
          <a:endParaRPr lang="zh-CN" altLang="en-US"/>
        </a:p>
      </dgm:t>
    </dgm:pt>
    <dgm:pt modelId="{211F3D1D-BAC8-4FCF-9950-2D58CA886C60}">
      <dgm:prSet custT="1"/>
      <dgm:spPr/>
      <dgm:t>
        <a:bodyPr/>
        <a:lstStyle/>
        <a:p>
          <a:r>
            <a:rPr lang="zh-CN" sz="2000" b="1" dirty="0"/>
            <a:t>销售额，</a:t>
          </a:r>
          <a:r>
            <a:rPr lang="zh-CN" sz="2000" b="1" dirty="0">
              <a:solidFill>
                <a:srgbClr val="FFFF00"/>
              </a:solidFill>
            </a:rPr>
            <a:t>不包括代收的机场建设费</a:t>
          </a:r>
          <a:r>
            <a:rPr lang="zh-CN" sz="2000" b="1" dirty="0"/>
            <a:t>和代售其他航空运输企业客票而</a:t>
          </a:r>
          <a:r>
            <a:rPr lang="zh-CN" sz="2000" b="1" dirty="0">
              <a:solidFill>
                <a:srgbClr val="FFFF00"/>
              </a:solidFill>
            </a:rPr>
            <a:t>代收转付的价款</a:t>
          </a:r>
          <a:endParaRPr lang="zh-CN" altLang="en-US" sz="2000" b="1" dirty="0">
            <a:solidFill>
              <a:srgbClr val="FFFF00"/>
            </a:solidFill>
          </a:endParaRPr>
        </a:p>
      </dgm:t>
    </dgm:pt>
    <dgm:pt modelId="{7617427A-14C6-4F5F-B62A-284DD7DAC0B0}" type="parTrans" cxnId="{B94228C8-CCB8-4C27-A30F-2C2D01D3245C}">
      <dgm:prSet/>
      <dgm:spPr/>
      <dgm:t>
        <a:bodyPr/>
        <a:lstStyle/>
        <a:p>
          <a:endParaRPr lang="zh-CN" altLang="en-US" sz="1600"/>
        </a:p>
      </dgm:t>
    </dgm:pt>
    <dgm:pt modelId="{F73BFFF5-6F86-46C3-8541-307139F0A507}" type="sibTrans" cxnId="{B94228C8-CCB8-4C27-A30F-2C2D01D3245C}">
      <dgm:prSet/>
      <dgm:spPr/>
      <dgm:t>
        <a:bodyPr/>
        <a:lstStyle/>
        <a:p>
          <a:endParaRPr lang="zh-CN" altLang="en-US" sz="1600"/>
        </a:p>
      </dgm:t>
    </dgm:pt>
    <dgm:pt modelId="{932EA1E4-5BDF-48CA-B3C5-D3517CD95877}">
      <dgm:prSet custT="1"/>
      <dgm:spPr/>
      <dgm:t>
        <a:bodyPr/>
        <a:lstStyle/>
        <a:p>
          <a:r>
            <a:rPr lang="zh-CN" sz="2000" b="1" dirty="0">
              <a:solidFill>
                <a:schemeClr val="bg1"/>
              </a:solidFill>
            </a:rPr>
            <a:t>一般纳税人提供客运场站服务</a:t>
          </a:r>
          <a:r>
            <a:rPr lang="zh-CN" sz="2000" b="1" dirty="0"/>
            <a:t>，以其取得的全部价款和价外费用，</a:t>
          </a:r>
          <a:r>
            <a:rPr lang="zh-CN" sz="2000" b="1" dirty="0">
              <a:solidFill>
                <a:srgbClr val="FFFF00"/>
              </a:solidFill>
            </a:rPr>
            <a:t>扣除支付给承运方运费</a:t>
          </a:r>
          <a:r>
            <a:rPr lang="zh-CN" sz="2000" b="1" dirty="0"/>
            <a:t>后的余额为销售额</a:t>
          </a:r>
          <a:endParaRPr lang="zh-CN" altLang="en-US" sz="2000" b="1" dirty="0"/>
        </a:p>
      </dgm:t>
    </dgm:pt>
    <dgm:pt modelId="{52654DFF-147A-45A9-8BA1-F61F4C5D6B17}" type="parTrans" cxnId="{F126C690-A715-4C71-8FF5-2FBEE0E03F19}">
      <dgm:prSet/>
      <dgm:spPr/>
      <dgm:t>
        <a:bodyPr/>
        <a:lstStyle/>
        <a:p>
          <a:endParaRPr lang="zh-CN" altLang="en-US" sz="1600"/>
        </a:p>
      </dgm:t>
    </dgm:pt>
    <dgm:pt modelId="{24396531-F89B-412B-8EF2-5CCCFDF8F8D8}" type="sibTrans" cxnId="{F126C690-A715-4C71-8FF5-2FBEE0E03F19}">
      <dgm:prSet/>
      <dgm:spPr/>
      <dgm:t>
        <a:bodyPr/>
        <a:lstStyle/>
        <a:p>
          <a:endParaRPr lang="zh-CN" altLang="en-US" sz="1600"/>
        </a:p>
      </dgm:t>
    </dgm:pt>
    <dgm:pt modelId="{FB46C009-B176-40C5-91EE-834402F6FE5C}" type="pres">
      <dgm:prSet presAssocID="{02337E42-B2F6-419E-A75B-A9CC3D128D0C}" presName="Name0" presStyleCnt="0">
        <dgm:presLayoutVars>
          <dgm:chMax val="7"/>
          <dgm:chPref val="7"/>
          <dgm:dir/>
        </dgm:presLayoutVars>
      </dgm:prSet>
      <dgm:spPr/>
    </dgm:pt>
    <dgm:pt modelId="{E44B07B0-5BC0-4E8B-BFA1-B0413DFBA6CB}" type="pres">
      <dgm:prSet presAssocID="{02337E42-B2F6-419E-A75B-A9CC3D128D0C}" presName="Name1" presStyleCnt="0"/>
      <dgm:spPr/>
    </dgm:pt>
    <dgm:pt modelId="{B094D7AA-005D-4F8C-A13D-51E006B02881}" type="pres">
      <dgm:prSet presAssocID="{02337E42-B2F6-419E-A75B-A9CC3D128D0C}" presName="cycle" presStyleCnt="0"/>
      <dgm:spPr/>
    </dgm:pt>
    <dgm:pt modelId="{582B5AD4-0314-48B3-9CB2-5DDA5F74B4E4}" type="pres">
      <dgm:prSet presAssocID="{02337E42-B2F6-419E-A75B-A9CC3D128D0C}" presName="srcNode" presStyleLbl="node1" presStyleIdx="0" presStyleCnt="2"/>
      <dgm:spPr/>
    </dgm:pt>
    <dgm:pt modelId="{BDF9C2EF-7AAE-4E1F-B1D8-DFF7F34D80FA}" type="pres">
      <dgm:prSet presAssocID="{02337E42-B2F6-419E-A75B-A9CC3D128D0C}" presName="conn" presStyleLbl="parChTrans1D2" presStyleIdx="0" presStyleCnt="1"/>
      <dgm:spPr/>
    </dgm:pt>
    <dgm:pt modelId="{57643144-CBCD-4593-907E-A90D6B71B8C1}" type="pres">
      <dgm:prSet presAssocID="{02337E42-B2F6-419E-A75B-A9CC3D128D0C}" presName="extraNode" presStyleLbl="node1" presStyleIdx="0" presStyleCnt="2"/>
      <dgm:spPr/>
    </dgm:pt>
    <dgm:pt modelId="{D934F3A8-06CF-4490-938A-96B7C155860C}" type="pres">
      <dgm:prSet presAssocID="{02337E42-B2F6-419E-A75B-A9CC3D128D0C}" presName="dstNode" presStyleLbl="node1" presStyleIdx="0" presStyleCnt="2"/>
      <dgm:spPr/>
    </dgm:pt>
    <dgm:pt modelId="{2628A8E6-2AB1-4C87-A4C1-8BBB9B00A0C6}" type="pres">
      <dgm:prSet presAssocID="{211F3D1D-BAC8-4FCF-9950-2D58CA886C60}" presName="text_1" presStyleLbl="node1" presStyleIdx="0" presStyleCnt="2">
        <dgm:presLayoutVars>
          <dgm:bulletEnabled val="1"/>
        </dgm:presLayoutVars>
      </dgm:prSet>
      <dgm:spPr/>
    </dgm:pt>
    <dgm:pt modelId="{6F73C9CD-E760-4869-B242-96C2A467CBE4}" type="pres">
      <dgm:prSet presAssocID="{211F3D1D-BAC8-4FCF-9950-2D58CA886C60}" presName="accent_1" presStyleCnt="0"/>
      <dgm:spPr/>
    </dgm:pt>
    <dgm:pt modelId="{E040DEC1-0D8A-4311-9C9A-31A301F46CBB}" type="pres">
      <dgm:prSet presAssocID="{211F3D1D-BAC8-4FCF-9950-2D58CA886C60}" presName="accentRepeatNode" presStyleLbl="solidFgAcc1" presStyleIdx="0" presStyleCnt="2"/>
      <dgm:spPr/>
    </dgm:pt>
    <dgm:pt modelId="{D13B0AB4-6A64-4304-8043-36DEB52C51A6}" type="pres">
      <dgm:prSet presAssocID="{932EA1E4-5BDF-48CA-B3C5-D3517CD95877}" presName="text_2" presStyleLbl="node1" presStyleIdx="1" presStyleCnt="2">
        <dgm:presLayoutVars>
          <dgm:bulletEnabled val="1"/>
        </dgm:presLayoutVars>
      </dgm:prSet>
      <dgm:spPr/>
    </dgm:pt>
    <dgm:pt modelId="{A86B4654-1842-445A-9010-833CEB5CE199}" type="pres">
      <dgm:prSet presAssocID="{932EA1E4-5BDF-48CA-B3C5-D3517CD95877}" presName="accent_2" presStyleCnt="0"/>
      <dgm:spPr/>
    </dgm:pt>
    <dgm:pt modelId="{A3E7B26B-438C-455A-B9A5-373486D37383}" type="pres">
      <dgm:prSet presAssocID="{932EA1E4-5BDF-48CA-B3C5-D3517CD95877}" presName="accentRepeatNode" presStyleLbl="solidFgAcc1" presStyleIdx="1" presStyleCnt="2"/>
      <dgm:spPr/>
    </dgm:pt>
  </dgm:ptLst>
  <dgm:cxnLst>
    <dgm:cxn modelId="{99C2691F-95FC-404B-B0EF-72455118FE69}" type="presOf" srcId="{211F3D1D-BAC8-4FCF-9950-2D58CA886C60}" destId="{2628A8E6-2AB1-4C87-A4C1-8BBB9B00A0C6}" srcOrd="0" destOrd="0" presId="urn:microsoft.com/office/officeart/2008/layout/VerticalCurvedList"/>
    <dgm:cxn modelId="{F4AF035F-624D-490C-81C0-18C2AAF796F9}" type="presOf" srcId="{932EA1E4-5BDF-48CA-B3C5-D3517CD95877}" destId="{D13B0AB4-6A64-4304-8043-36DEB52C51A6}" srcOrd="0" destOrd="0" presId="urn:microsoft.com/office/officeart/2008/layout/VerticalCurvedList"/>
    <dgm:cxn modelId="{F9666681-BD09-472C-8EE5-85DC760C690C}" type="presOf" srcId="{F73BFFF5-6F86-46C3-8541-307139F0A507}" destId="{BDF9C2EF-7AAE-4E1F-B1D8-DFF7F34D80FA}" srcOrd="0" destOrd="0" presId="urn:microsoft.com/office/officeart/2008/layout/VerticalCurvedList"/>
    <dgm:cxn modelId="{F126C690-A715-4C71-8FF5-2FBEE0E03F19}" srcId="{02337E42-B2F6-419E-A75B-A9CC3D128D0C}" destId="{932EA1E4-5BDF-48CA-B3C5-D3517CD95877}" srcOrd="1" destOrd="0" parTransId="{52654DFF-147A-45A9-8BA1-F61F4C5D6B17}" sibTransId="{24396531-F89B-412B-8EF2-5CCCFDF8F8D8}"/>
    <dgm:cxn modelId="{510A25B6-CE20-4B0A-81B3-BC3739F1792F}" type="presOf" srcId="{02337E42-B2F6-419E-A75B-A9CC3D128D0C}" destId="{FB46C009-B176-40C5-91EE-834402F6FE5C}" srcOrd="0" destOrd="0" presId="urn:microsoft.com/office/officeart/2008/layout/VerticalCurvedList"/>
    <dgm:cxn modelId="{B94228C8-CCB8-4C27-A30F-2C2D01D3245C}" srcId="{02337E42-B2F6-419E-A75B-A9CC3D128D0C}" destId="{211F3D1D-BAC8-4FCF-9950-2D58CA886C60}" srcOrd="0" destOrd="0" parTransId="{7617427A-14C6-4F5F-B62A-284DD7DAC0B0}" sibTransId="{F73BFFF5-6F86-46C3-8541-307139F0A507}"/>
    <dgm:cxn modelId="{5D295DFE-B034-4937-9FB2-7C46B4196940}" type="presParOf" srcId="{FB46C009-B176-40C5-91EE-834402F6FE5C}" destId="{E44B07B0-5BC0-4E8B-BFA1-B0413DFBA6CB}" srcOrd="0" destOrd="0" presId="urn:microsoft.com/office/officeart/2008/layout/VerticalCurvedList"/>
    <dgm:cxn modelId="{59EA5FA5-739D-4AD3-8540-D38498FF34BA}" type="presParOf" srcId="{E44B07B0-5BC0-4E8B-BFA1-B0413DFBA6CB}" destId="{B094D7AA-005D-4F8C-A13D-51E006B02881}" srcOrd="0" destOrd="0" presId="urn:microsoft.com/office/officeart/2008/layout/VerticalCurvedList"/>
    <dgm:cxn modelId="{0E0C719A-A768-491F-8C29-7991ED973DCC}" type="presParOf" srcId="{B094D7AA-005D-4F8C-A13D-51E006B02881}" destId="{582B5AD4-0314-48B3-9CB2-5DDA5F74B4E4}" srcOrd="0" destOrd="0" presId="urn:microsoft.com/office/officeart/2008/layout/VerticalCurvedList"/>
    <dgm:cxn modelId="{7E686D94-6628-4FB3-A319-820CEC4A18C0}" type="presParOf" srcId="{B094D7AA-005D-4F8C-A13D-51E006B02881}" destId="{BDF9C2EF-7AAE-4E1F-B1D8-DFF7F34D80FA}" srcOrd="1" destOrd="0" presId="urn:microsoft.com/office/officeart/2008/layout/VerticalCurvedList"/>
    <dgm:cxn modelId="{F1E27E2D-0CC3-4518-B7E1-40EEF996011F}" type="presParOf" srcId="{B094D7AA-005D-4F8C-A13D-51E006B02881}" destId="{57643144-CBCD-4593-907E-A90D6B71B8C1}" srcOrd="2" destOrd="0" presId="urn:microsoft.com/office/officeart/2008/layout/VerticalCurvedList"/>
    <dgm:cxn modelId="{5FDFA1D7-3243-47A9-BA88-3470E7721FF9}" type="presParOf" srcId="{B094D7AA-005D-4F8C-A13D-51E006B02881}" destId="{D934F3A8-06CF-4490-938A-96B7C155860C}" srcOrd="3" destOrd="0" presId="urn:microsoft.com/office/officeart/2008/layout/VerticalCurvedList"/>
    <dgm:cxn modelId="{D19C2858-2E83-4760-931B-EA28EF21ACD3}" type="presParOf" srcId="{E44B07B0-5BC0-4E8B-BFA1-B0413DFBA6CB}" destId="{2628A8E6-2AB1-4C87-A4C1-8BBB9B00A0C6}" srcOrd="1" destOrd="0" presId="urn:microsoft.com/office/officeart/2008/layout/VerticalCurvedList"/>
    <dgm:cxn modelId="{1EFE1BA0-F072-42CF-8276-20B0E080E71B}" type="presParOf" srcId="{E44B07B0-5BC0-4E8B-BFA1-B0413DFBA6CB}" destId="{6F73C9CD-E760-4869-B242-96C2A467CBE4}" srcOrd="2" destOrd="0" presId="urn:microsoft.com/office/officeart/2008/layout/VerticalCurvedList"/>
    <dgm:cxn modelId="{DF2F18C5-D1A0-4A22-B7BD-090B5C2485DC}" type="presParOf" srcId="{6F73C9CD-E760-4869-B242-96C2A467CBE4}" destId="{E040DEC1-0D8A-4311-9C9A-31A301F46CBB}" srcOrd="0" destOrd="0" presId="urn:microsoft.com/office/officeart/2008/layout/VerticalCurvedList"/>
    <dgm:cxn modelId="{6A424EC5-04DD-4EE5-B7B0-7DF5FE666818}" type="presParOf" srcId="{E44B07B0-5BC0-4E8B-BFA1-B0413DFBA6CB}" destId="{D13B0AB4-6A64-4304-8043-36DEB52C51A6}" srcOrd="3" destOrd="0" presId="urn:microsoft.com/office/officeart/2008/layout/VerticalCurvedList"/>
    <dgm:cxn modelId="{797B8E63-6ED3-4704-A6D7-0F03A318ECD6}" type="presParOf" srcId="{E44B07B0-5BC0-4E8B-BFA1-B0413DFBA6CB}" destId="{A86B4654-1842-445A-9010-833CEB5CE199}" srcOrd="4" destOrd="0" presId="urn:microsoft.com/office/officeart/2008/layout/VerticalCurvedList"/>
    <dgm:cxn modelId="{E99793B0-E0F4-46C7-A379-DBEAE9B94450}" type="presParOf" srcId="{A86B4654-1842-445A-9010-833CEB5CE199}" destId="{A3E7B26B-438C-455A-B9A5-373486D37383}" srcOrd="0" destOrd="0" presId="urn:microsoft.com/office/officeart/2008/layout/VerticalCurvedList"/>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52.xml><?xml version="1.0" encoding="utf-8"?>
<dgm:dataModel xmlns:dgm="http://schemas.openxmlformats.org/drawingml/2006/diagram" xmlns:a="http://schemas.openxmlformats.org/drawingml/2006/main">
  <dgm:ptLst>
    <dgm:pt modelId="{529248A4-C2CE-4FB9-8558-8C434743F1BC}" type="doc">
      <dgm:prSet loTypeId="urn:microsoft.com/office/officeart/2005/8/layout/hierarchy4" loCatId="hierarchy" qsTypeId="urn:microsoft.com/office/officeart/2005/8/quickstyle/simple3" qsCatId="simple" csTypeId="urn:microsoft.com/office/officeart/2005/8/colors/colorful3" csCatId="colorful" phldr="1"/>
      <dgm:spPr/>
      <dgm:t>
        <a:bodyPr/>
        <a:lstStyle/>
        <a:p>
          <a:endParaRPr lang="zh-CN" altLang="en-US"/>
        </a:p>
      </dgm:t>
    </dgm:pt>
    <dgm:pt modelId="{3B97B623-6EEC-4BA1-83CE-318F441C28BA}">
      <dgm:prSet phldrT="[文本]" custT="1"/>
      <dgm:spPr/>
      <dgm:t>
        <a:bodyPr/>
        <a:lstStyle/>
        <a:p>
          <a:r>
            <a:rPr lang="zh-CN" sz="2000" b="1" u="none" dirty="0">
              <a:solidFill>
                <a:srgbClr val="7030A0"/>
              </a:solidFill>
              <a:effectLst/>
              <a:latin typeface="+mj-ea"/>
              <a:ea typeface="+mj-ea"/>
            </a:rPr>
            <a:t>进项税额</a:t>
          </a:r>
          <a:r>
            <a:rPr lang="zh-CN" sz="2000" b="1" u="none" dirty="0">
              <a:effectLst/>
              <a:latin typeface="+mj-ea"/>
              <a:ea typeface="+mj-ea"/>
            </a:rPr>
            <a:t>是指纳税人</a:t>
          </a:r>
          <a:r>
            <a:rPr lang="zh-CN" sz="2000" b="1" u="none" dirty="0">
              <a:solidFill>
                <a:srgbClr val="7030A0"/>
              </a:solidFill>
              <a:effectLst/>
              <a:latin typeface="+mj-ea"/>
              <a:ea typeface="+mj-ea"/>
            </a:rPr>
            <a:t>购进</a:t>
          </a:r>
          <a:r>
            <a:rPr lang="zh-CN" sz="2000" b="1" u="none" dirty="0">
              <a:effectLst/>
              <a:latin typeface="+mj-ea"/>
              <a:ea typeface="+mj-ea"/>
            </a:rPr>
            <a:t>货物、加工修理修配劳务、服务、无形资产或者不动产</a:t>
          </a:r>
          <a:r>
            <a:rPr lang="zh-CN" sz="2000" b="1" u="none" dirty="0">
              <a:solidFill>
                <a:srgbClr val="7030A0"/>
              </a:solidFill>
              <a:effectLst/>
              <a:latin typeface="+mj-ea"/>
              <a:ea typeface="+mj-ea"/>
            </a:rPr>
            <a:t>支付或者负担</a:t>
          </a:r>
          <a:r>
            <a:rPr lang="zh-CN" sz="2000" b="1" u="none" dirty="0">
              <a:effectLst/>
              <a:latin typeface="+mj-ea"/>
              <a:ea typeface="+mj-ea"/>
            </a:rPr>
            <a:t>的增值税额</a:t>
          </a:r>
          <a:endParaRPr lang="zh-CN" altLang="en-US" sz="2000" b="1" u="none" dirty="0">
            <a:effectLst/>
            <a:latin typeface="+mj-ea"/>
            <a:ea typeface="+mj-ea"/>
          </a:endParaRPr>
        </a:p>
      </dgm:t>
    </dgm:pt>
    <dgm:pt modelId="{B69FD960-DFDC-42C6-98BC-71473591F7B5}" type="parTrans" cxnId="{F0C6FAF6-CB94-47BB-878C-5A66BA2A205A}">
      <dgm:prSet/>
      <dgm:spPr/>
      <dgm:t>
        <a:bodyPr/>
        <a:lstStyle/>
        <a:p>
          <a:endParaRPr lang="zh-CN" altLang="en-US" sz="2000" b="1">
            <a:latin typeface="+mj-ea"/>
            <a:ea typeface="+mj-ea"/>
          </a:endParaRPr>
        </a:p>
      </dgm:t>
    </dgm:pt>
    <dgm:pt modelId="{901706E6-1BD8-4F3C-9525-69E0464131DB}" type="sibTrans" cxnId="{F0C6FAF6-CB94-47BB-878C-5A66BA2A205A}">
      <dgm:prSet/>
      <dgm:spPr/>
      <dgm:t>
        <a:bodyPr/>
        <a:lstStyle/>
        <a:p>
          <a:endParaRPr lang="zh-CN" altLang="en-US" sz="2000" b="1">
            <a:latin typeface="+mj-ea"/>
            <a:ea typeface="+mj-ea"/>
          </a:endParaRPr>
        </a:p>
      </dgm:t>
    </dgm:pt>
    <dgm:pt modelId="{775AEC91-1676-4CE0-A768-3D49A3409F0F}">
      <dgm:prSet phldrT="[文本]" custT="1"/>
      <dgm:spPr/>
      <dgm:t>
        <a:bodyPr/>
        <a:lstStyle/>
        <a:p>
          <a:r>
            <a:rPr lang="zh-CN" altLang="en-US" sz="2000" b="1" dirty="0">
              <a:effectLst/>
              <a:latin typeface="+mj-ea"/>
              <a:ea typeface="+mj-ea"/>
            </a:rPr>
            <a:t>进项税额确定的核心问题</a:t>
          </a:r>
          <a:r>
            <a:rPr lang="en-US" altLang="zh-CN" sz="2000" b="1" dirty="0">
              <a:effectLst/>
              <a:latin typeface="+mj-ea"/>
              <a:ea typeface="+mj-ea"/>
            </a:rPr>
            <a:t>——</a:t>
          </a:r>
          <a:r>
            <a:rPr lang="zh-CN" altLang="en-US" sz="2000" b="1" dirty="0">
              <a:solidFill>
                <a:srgbClr val="7030A0"/>
              </a:solidFill>
              <a:effectLst/>
              <a:latin typeface="+mj-ea"/>
              <a:ea typeface="+mj-ea"/>
            </a:rPr>
            <a:t>能否抵扣</a:t>
          </a:r>
        </a:p>
      </dgm:t>
    </dgm:pt>
    <dgm:pt modelId="{FF94A80E-83F7-4A64-AE46-E2F74B942410}" type="parTrans" cxnId="{2000FC6F-3E6E-4CBF-AD1C-245AD7983465}">
      <dgm:prSet/>
      <dgm:spPr/>
      <dgm:t>
        <a:bodyPr/>
        <a:lstStyle/>
        <a:p>
          <a:endParaRPr lang="zh-CN" altLang="en-US" sz="2000" b="1">
            <a:latin typeface="+mj-ea"/>
            <a:ea typeface="+mj-ea"/>
          </a:endParaRPr>
        </a:p>
      </dgm:t>
    </dgm:pt>
    <dgm:pt modelId="{F02960CF-5DAF-4414-B245-3163E324078C}" type="sibTrans" cxnId="{2000FC6F-3E6E-4CBF-AD1C-245AD7983465}">
      <dgm:prSet/>
      <dgm:spPr/>
      <dgm:t>
        <a:bodyPr/>
        <a:lstStyle/>
        <a:p>
          <a:endParaRPr lang="zh-CN" altLang="en-US" sz="2000" b="1">
            <a:latin typeface="+mj-ea"/>
            <a:ea typeface="+mj-ea"/>
          </a:endParaRPr>
        </a:p>
      </dgm:t>
    </dgm:pt>
    <dgm:pt modelId="{D3571B7A-1267-41D4-BAEA-A8EBF1249AAE}">
      <dgm:prSet phldrT="[文本]" custT="1"/>
      <dgm:spPr/>
      <dgm:t>
        <a:bodyPr/>
        <a:lstStyle/>
        <a:p>
          <a:r>
            <a:rPr lang="zh-CN" altLang="en-US" sz="2000" b="1" dirty="0">
              <a:solidFill>
                <a:srgbClr val="7030A0"/>
              </a:solidFill>
              <a:effectLst/>
              <a:latin typeface="+mj-ea"/>
              <a:ea typeface="+mj-ea"/>
            </a:rPr>
            <a:t>可抵扣</a:t>
          </a:r>
          <a:r>
            <a:rPr lang="zh-CN" altLang="en-US" sz="2000" b="1" dirty="0">
              <a:effectLst/>
              <a:latin typeface="+mj-ea"/>
              <a:ea typeface="+mj-ea"/>
            </a:rPr>
            <a:t>进项税额</a:t>
          </a:r>
        </a:p>
      </dgm:t>
    </dgm:pt>
    <dgm:pt modelId="{6EFAD2D4-9497-4045-B507-E36F58CE6201}" type="parTrans" cxnId="{DEE90B69-5FCC-4571-8561-13CA934E4500}">
      <dgm:prSet/>
      <dgm:spPr/>
      <dgm:t>
        <a:bodyPr/>
        <a:lstStyle/>
        <a:p>
          <a:endParaRPr lang="zh-CN" altLang="en-US" sz="2000" b="1">
            <a:latin typeface="+mj-ea"/>
            <a:ea typeface="+mj-ea"/>
          </a:endParaRPr>
        </a:p>
      </dgm:t>
    </dgm:pt>
    <dgm:pt modelId="{A9161D99-F3D4-42E6-A0D6-B66FB8DAD8C8}" type="sibTrans" cxnId="{DEE90B69-5FCC-4571-8561-13CA934E4500}">
      <dgm:prSet/>
      <dgm:spPr/>
      <dgm:t>
        <a:bodyPr/>
        <a:lstStyle/>
        <a:p>
          <a:endParaRPr lang="zh-CN" altLang="en-US" sz="2000" b="1">
            <a:latin typeface="+mj-ea"/>
            <a:ea typeface="+mj-ea"/>
          </a:endParaRPr>
        </a:p>
      </dgm:t>
    </dgm:pt>
    <dgm:pt modelId="{0B8E66B0-7C33-40B1-BC11-EA9DE923B14F}">
      <dgm:prSet phldrT="[文本]" custT="1"/>
      <dgm:spPr/>
      <dgm:t>
        <a:bodyPr/>
        <a:lstStyle/>
        <a:p>
          <a:r>
            <a:rPr lang="zh-CN" altLang="en-US" sz="2000" b="1" dirty="0">
              <a:solidFill>
                <a:srgbClr val="7030A0"/>
              </a:solidFill>
              <a:effectLst/>
              <a:latin typeface="+mj-ea"/>
              <a:ea typeface="+mj-ea"/>
            </a:rPr>
            <a:t>不可抵扣</a:t>
          </a:r>
          <a:r>
            <a:rPr lang="zh-CN" altLang="en-US" sz="2000" b="1" dirty="0">
              <a:effectLst/>
              <a:latin typeface="+mj-ea"/>
              <a:ea typeface="+mj-ea"/>
            </a:rPr>
            <a:t>进项税额</a:t>
          </a:r>
        </a:p>
      </dgm:t>
    </dgm:pt>
    <dgm:pt modelId="{CC63B4DC-BD15-4E85-A23A-B62A4F12808F}" type="parTrans" cxnId="{54FDCCA9-1F29-4316-BE80-5888EC54F3D3}">
      <dgm:prSet/>
      <dgm:spPr/>
      <dgm:t>
        <a:bodyPr/>
        <a:lstStyle/>
        <a:p>
          <a:endParaRPr lang="zh-CN" altLang="en-US" sz="2000" b="1">
            <a:latin typeface="+mj-ea"/>
            <a:ea typeface="+mj-ea"/>
          </a:endParaRPr>
        </a:p>
      </dgm:t>
    </dgm:pt>
    <dgm:pt modelId="{CC8DF14E-6340-4F91-AC98-25FBCAA8C367}" type="sibTrans" cxnId="{54FDCCA9-1F29-4316-BE80-5888EC54F3D3}">
      <dgm:prSet/>
      <dgm:spPr/>
      <dgm:t>
        <a:bodyPr/>
        <a:lstStyle/>
        <a:p>
          <a:endParaRPr lang="zh-CN" altLang="en-US" sz="2000" b="1">
            <a:latin typeface="+mj-ea"/>
            <a:ea typeface="+mj-ea"/>
          </a:endParaRPr>
        </a:p>
      </dgm:t>
    </dgm:pt>
    <dgm:pt modelId="{B6BD5A81-2820-4136-877B-9FA2F0CBAAA2}">
      <dgm:prSet phldrT="[文本]" custT="1"/>
      <dgm:spPr/>
      <dgm:t>
        <a:bodyPr/>
        <a:lstStyle/>
        <a:p>
          <a:r>
            <a:rPr lang="zh-CN" altLang="en-US" sz="2000" b="1" dirty="0">
              <a:effectLst/>
              <a:latin typeface="+mj-ea"/>
              <a:ea typeface="+mj-ea"/>
            </a:rPr>
            <a:t>与销项税额关系</a:t>
          </a:r>
        </a:p>
      </dgm:t>
    </dgm:pt>
    <dgm:pt modelId="{B82DEFE0-D2EF-42C7-BDC9-678C8488677E}" type="parTrans" cxnId="{FA1CDFB5-3DD2-4CC1-9C73-5E03E8D2ABCC}">
      <dgm:prSet/>
      <dgm:spPr/>
      <dgm:t>
        <a:bodyPr/>
        <a:lstStyle/>
        <a:p>
          <a:endParaRPr lang="zh-CN" altLang="en-US" sz="2000" b="1">
            <a:latin typeface="+mj-ea"/>
            <a:ea typeface="+mj-ea"/>
          </a:endParaRPr>
        </a:p>
      </dgm:t>
    </dgm:pt>
    <dgm:pt modelId="{AAFB9167-F712-405F-B98C-1064CB8EAAB9}" type="sibTrans" cxnId="{FA1CDFB5-3DD2-4CC1-9C73-5E03E8D2ABCC}">
      <dgm:prSet/>
      <dgm:spPr/>
      <dgm:t>
        <a:bodyPr/>
        <a:lstStyle/>
        <a:p>
          <a:endParaRPr lang="zh-CN" altLang="en-US" sz="2000" b="1">
            <a:latin typeface="+mj-ea"/>
            <a:ea typeface="+mj-ea"/>
          </a:endParaRPr>
        </a:p>
      </dgm:t>
    </dgm:pt>
    <dgm:pt modelId="{B9046104-C259-47A4-94BC-51911FB0DC07}" type="pres">
      <dgm:prSet presAssocID="{529248A4-C2CE-4FB9-8558-8C434743F1BC}" presName="Name0" presStyleCnt="0">
        <dgm:presLayoutVars>
          <dgm:chPref val="1"/>
          <dgm:dir/>
          <dgm:animOne val="branch"/>
          <dgm:animLvl val="lvl"/>
          <dgm:resizeHandles/>
        </dgm:presLayoutVars>
      </dgm:prSet>
      <dgm:spPr/>
    </dgm:pt>
    <dgm:pt modelId="{D580BE92-2644-40E6-AE26-3522148EC0E2}" type="pres">
      <dgm:prSet presAssocID="{3B97B623-6EEC-4BA1-83CE-318F441C28BA}" presName="vertOne" presStyleCnt="0"/>
      <dgm:spPr/>
    </dgm:pt>
    <dgm:pt modelId="{9FE6D7BD-07E2-4EED-91C0-16F49E0C160E}" type="pres">
      <dgm:prSet presAssocID="{3B97B623-6EEC-4BA1-83CE-318F441C28BA}" presName="txOne" presStyleLbl="node0" presStyleIdx="0" presStyleCnt="1">
        <dgm:presLayoutVars>
          <dgm:chPref val="3"/>
        </dgm:presLayoutVars>
      </dgm:prSet>
      <dgm:spPr/>
    </dgm:pt>
    <dgm:pt modelId="{2A0F36E3-57B1-40EB-BEE5-0ABB4E36477C}" type="pres">
      <dgm:prSet presAssocID="{3B97B623-6EEC-4BA1-83CE-318F441C28BA}" presName="parTransOne" presStyleCnt="0"/>
      <dgm:spPr/>
    </dgm:pt>
    <dgm:pt modelId="{511F7C94-DCD2-4361-AA06-6CD600A74CEF}" type="pres">
      <dgm:prSet presAssocID="{3B97B623-6EEC-4BA1-83CE-318F441C28BA}" presName="horzOne" presStyleCnt="0"/>
      <dgm:spPr/>
    </dgm:pt>
    <dgm:pt modelId="{CFE2278F-D041-40B9-8ED3-62CE2F9D63F9}" type="pres">
      <dgm:prSet presAssocID="{775AEC91-1676-4CE0-A768-3D49A3409F0F}" presName="vertTwo" presStyleCnt="0"/>
      <dgm:spPr/>
    </dgm:pt>
    <dgm:pt modelId="{8F634EEC-6C99-4844-BCF0-0192BA2671B9}" type="pres">
      <dgm:prSet presAssocID="{775AEC91-1676-4CE0-A768-3D49A3409F0F}" presName="txTwo" presStyleLbl="node2" presStyleIdx="0" presStyleCnt="2">
        <dgm:presLayoutVars>
          <dgm:chPref val="3"/>
        </dgm:presLayoutVars>
      </dgm:prSet>
      <dgm:spPr/>
    </dgm:pt>
    <dgm:pt modelId="{DCA80DDC-5424-42EF-9B8D-DBA1F6E77CF3}" type="pres">
      <dgm:prSet presAssocID="{775AEC91-1676-4CE0-A768-3D49A3409F0F}" presName="parTransTwo" presStyleCnt="0"/>
      <dgm:spPr/>
    </dgm:pt>
    <dgm:pt modelId="{B3914F1F-AACA-466C-88CA-286550D2ED1D}" type="pres">
      <dgm:prSet presAssocID="{775AEC91-1676-4CE0-A768-3D49A3409F0F}" presName="horzTwo" presStyleCnt="0"/>
      <dgm:spPr/>
    </dgm:pt>
    <dgm:pt modelId="{EF6A705D-02E3-40B6-A9F5-8A5E79A763B5}" type="pres">
      <dgm:prSet presAssocID="{D3571B7A-1267-41D4-BAEA-A8EBF1249AAE}" presName="vertThree" presStyleCnt="0"/>
      <dgm:spPr/>
    </dgm:pt>
    <dgm:pt modelId="{E856C49B-08AD-404A-9203-C1D4EAD05110}" type="pres">
      <dgm:prSet presAssocID="{D3571B7A-1267-41D4-BAEA-A8EBF1249AAE}" presName="txThree" presStyleLbl="node3" presStyleIdx="0" presStyleCnt="2" custLinFactNeighborX="36446" custLinFactNeighborY="-170">
        <dgm:presLayoutVars>
          <dgm:chPref val="3"/>
        </dgm:presLayoutVars>
      </dgm:prSet>
      <dgm:spPr/>
    </dgm:pt>
    <dgm:pt modelId="{B951EB21-204E-4060-B400-42FFEFD1C95E}" type="pres">
      <dgm:prSet presAssocID="{D3571B7A-1267-41D4-BAEA-A8EBF1249AAE}" presName="horzThree" presStyleCnt="0"/>
      <dgm:spPr/>
    </dgm:pt>
    <dgm:pt modelId="{AADBB18E-9958-41BB-829E-FADBC97ACC80}" type="pres">
      <dgm:prSet presAssocID="{A9161D99-F3D4-42E6-A0D6-B66FB8DAD8C8}" presName="sibSpaceThree" presStyleCnt="0"/>
      <dgm:spPr/>
    </dgm:pt>
    <dgm:pt modelId="{B4B403D4-45C0-4F02-B17A-2233550A0BA3}" type="pres">
      <dgm:prSet presAssocID="{0B8E66B0-7C33-40B1-BC11-EA9DE923B14F}" presName="vertThree" presStyleCnt="0"/>
      <dgm:spPr/>
    </dgm:pt>
    <dgm:pt modelId="{916726D8-F820-4425-9D55-1DCD2376BC6E}" type="pres">
      <dgm:prSet presAssocID="{0B8E66B0-7C33-40B1-BC11-EA9DE923B14F}" presName="txThree" presStyleLbl="node3" presStyleIdx="1" presStyleCnt="2" custScaleX="113487" custLinFactNeighborX="69993" custLinFactNeighborY="3253">
        <dgm:presLayoutVars>
          <dgm:chPref val="3"/>
        </dgm:presLayoutVars>
      </dgm:prSet>
      <dgm:spPr/>
    </dgm:pt>
    <dgm:pt modelId="{838D1DCE-279E-41D8-AAFA-81F0958213BA}" type="pres">
      <dgm:prSet presAssocID="{0B8E66B0-7C33-40B1-BC11-EA9DE923B14F}" presName="horzThree" presStyleCnt="0"/>
      <dgm:spPr/>
    </dgm:pt>
    <dgm:pt modelId="{F98E7DEC-A7F1-4DC5-BB98-316B55D6E3D5}" type="pres">
      <dgm:prSet presAssocID="{F02960CF-5DAF-4414-B245-3163E324078C}" presName="sibSpaceTwo" presStyleCnt="0"/>
      <dgm:spPr/>
    </dgm:pt>
    <dgm:pt modelId="{81D66736-F703-4E84-A5E5-D0C44E5DF06B}" type="pres">
      <dgm:prSet presAssocID="{B6BD5A81-2820-4136-877B-9FA2F0CBAAA2}" presName="vertTwo" presStyleCnt="0"/>
      <dgm:spPr/>
    </dgm:pt>
    <dgm:pt modelId="{7E5A234D-48A4-47DE-ABBD-700B38FD5BE5}" type="pres">
      <dgm:prSet presAssocID="{B6BD5A81-2820-4136-877B-9FA2F0CBAAA2}" presName="txTwo" presStyleLbl="node2" presStyleIdx="1" presStyleCnt="2">
        <dgm:presLayoutVars>
          <dgm:chPref val="3"/>
        </dgm:presLayoutVars>
      </dgm:prSet>
      <dgm:spPr/>
    </dgm:pt>
    <dgm:pt modelId="{D14DE153-8DAE-4D79-BF53-A6BFA313CCE1}" type="pres">
      <dgm:prSet presAssocID="{B6BD5A81-2820-4136-877B-9FA2F0CBAAA2}" presName="horzTwo" presStyleCnt="0"/>
      <dgm:spPr/>
    </dgm:pt>
  </dgm:ptLst>
  <dgm:cxnLst>
    <dgm:cxn modelId="{AF87F83D-DD38-4EB3-A600-40BD5C17A5C3}" type="presOf" srcId="{D3571B7A-1267-41D4-BAEA-A8EBF1249AAE}" destId="{E856C49B-08AD-404A-9203-C1D4EAD05110}" srcOrd="0" destOrd="0" presId="urn:microsoft.com/office/officeart/2005/8/layout/hierarchy4"/>
    <dgm:cxn modelId="{DEE90B69-5FCC-4571-8561-13CA934E4500}" srcId="{775AEC91-1676-4CE0-A768-3D49A3409F0F}" destId="{D3571B7A-1267-41D4-BAEA-A8EBF1249AAE}" srcOrd="0" destOrd="0" parTransId="{6EFAD2D4-9497-4045-B507-E36F58CE6201}" sibTransId="{A9161D99-F3D4-42E6-A0D6-B66FB8DAD8C8}"/>
    <dgm:cxn modelId="{B41FDC6C-B545-4E01-9939-DF1B922E13D7}" type="presOf" srcId="{775AEC91-1676-4CE0-A768-3D49A3409F0F}" destId="{8F634EEC-6C99-4844-BCF0-0192BA2671B9}" srcOrd="0" destOrd="0" presId="urn:microsoft.com/office/officeart/2005/8/layout/hierarchy4"/>
    <dgm:cxn modelId="{2000FC6F-3E6E-4CBF-AD1C-245AD7983465}" srcId="{3B97B623-6EEC-4BA1-83CE-318F441C28BA}" destId="{775AEC91-1676-4CE0-A768-3D49A3409F0F}" srcOrd="0" destOrd="0" parTransId="{FF94A80E-83F7-4A64-AE46-E2F74B942410}" sibTransId="{F02960CF-5DAF-4414-B245-3163E324078C}"/>
    <dgm:cxn modelId="{73E5C79B-5E3A-4953-ABDF-DCB3B7DDE56B}" type="presOf" srcId="{B6BD5A81-2820-4136-877B-9FA2F0CBAAA2}" destId="{7E5A234D-48A4-47DE-ABBD-700B38FD5BE5}" srcOrd="0" destOrd="0" presId="urn:microsoft.com/office/officeart/2005/8/layout/hierarchy4"/>
    <dgm:cxn modelId="{780A519E-81C3-4E9A-95EF-18FD726D38AC}" type="presOf" srcId="{3B97B623-6EEC-4BA1-83CE-318F441C28BA}" destId="{9FE6D7BD-07E2-4EED-91C0-16F49E0C160E}" srcOrd="0" destOrd="0" presId="urn:microsoft.com/office/officeart/2005/8/layout/hierarchy4"/>
    <dgm:cxn modelId="{54FDCCA9-1F29-4316-BE80-5888EC54F3D3}" srcId="{775AEC91-1676-4CE0-A768-3D49A3409F0F}" destId="{0B8E66B0-7C33-40B1-BC11-EA9DE923B14F}" srcOrd="1" destOrd="0" parTransId="{CC63B4DC-BD15-4E85-A23A-B62A4F12808F}" sibTransId="{CC8DF14E-6340-4F91-AC98-25FBCAA8C367}"/>
    <dgm:cxn modelId="{FA1CDFB5-3DD2-4CC1-9C73-5E03E8D2ABCC}" srcId="{3B97B623-6EEC-4BA1-83CE-318F441C28BA}" destId="{B6BD5A81-2820-4136-877B-9FA2F0CBAAA2}" srcOrd="1" destOrd="0" parTransId="{B82DEFE0-D2EF-42C7-BDC9-678C8488677E}" sibTransId="{AAFB9167-F712-405F-B98C-1064CB8EAAB9}"/>
    <dgm:cxn modelId="{8BE476DD-ED50-41AD-A473-C0ECFF60B067}" type="presOf" srcId="{0B8E66B0-7C33-40B1-BC11-EA9DE923B14F}" destId="{916726D8-F820-4425-9D55-1DCD2376BC6E}" srcOrd="0" destOrd="0" presId="urn:microsoft.com/office/officeart/2005/8/layout/hierarchy4"/>
    <dgm:cxn modelId="{96D57AF3-DA1A-48B3-BE96-045E1DF02C7E}" type="presOf" srcId="{529248A4-C2CE-4FB9-8558-8C434743F1BC}" destId="{B9046104-C259-47A4-94BC-51911FB0DC07}" srcOrd="0" destOrd="0" presId="urn:microsoft.com/office/officeart/2005/8/layout/hierarchy4"/>
    <dgm:cxn modelId="{F0C6FAF6-CB94-47BB-878C-5A66BA2A205A}" srcId="{529248A4-C2CE-4FB9-8558-8C434743F1BC}" destId="{3B97B623-6EEC-4BA1-83CE-318F441C28BA}" srcOrd="0" destOrd="0" parTransId="{B69FD960-DFDC-42C6-98BC-71473591F7B5}" sibTransId="{901706E6-1BD8-4F3C-9525-69E0464131DB}"/>
    <dgm:cxn modelId="{72DDE6E7-B16F-43AC-BF4C-1326DF9D732C}" type="presParOf" srcId="{B9046104-C259-47A4-94BC-51911FB0DC07}" destId="{D580BE92-2644-40E6-AE26-3522148EC0E2}" srcOrd="0" destOrd="0" presId="urn:microsoft.com/office/officeart/2005/8/layout/hierarchy4"/>
    <dgm:cxn modelId="{3844C697-23F8-4832-8941-4FED411BA4A0}" type="presParOf" srcId="{D580BE92-2644-40E6-AE26-3522148EC0E2}" destId="{9FE6D7BD-07E2-4EED-91C0-16F49E0C160E}" srcOrd="0" destOrd="0" presId="urn:microsoft.com/office/officeart/2005/8/layout/hierarchy4"/>
    <dgm:cxn modelId="{20FA97B1-971C-4C1F-A836-E296E5587605}" type="presParOf" srcId="{D580BE92-2644-40E6-AE26-3522148EC0E2}" destId="{2A0F36E3-57B1-40EB-BEE5-0ABB4E36477C}" srcOrd="1" destOrd="0" presId="urn:microsoft.com/office/officeart/2005/8/layout/hierarchy4"/>
    <dgm:cxn modelId="{B61DEA60-9EB7-4F47-AB9D-22BF93E6377C}" type="presParOf" srcId="{D580BE92-2644-40E6-AE26-3522148EC0E2}" destId="{511F7C94-DCD2-4361-AA06-6CD600A74CEF}" srcOrd="2" destOrd="0" presId="urn:microsoft.com/office/officeart/2005/8/layout/hierarchy4"/>
    <dgm:cxn modelId="{E3E048DE-58C1-44A3-AA8E-67E023B93E84}" type="presParOf" srcId="{511F7C94-DCD2-4361-AA06-6CD600A74CEF}" destId="{CFE2278F-D041-40B9-8ED3-62CE2F9D63F9}" srcOrd="0" destOrd="0" presId="urn:microsoft.com/office/officeart/2005/8/layout/hierarchy4"/>
    <dgm:cxn modelId="{A708072D-C0EA-4580-B1DF-6A7695E15B79}" type="presParOf" srcId="{CFE2278F-D041-40B9-8ED3-62CE2F9D63F9}" destId="{8F634EEC-6C99-4844-BCF0-0192BA2671B9}" srcOrd="0" destOrd="0" presId="urn:microsoft.com/office/officeart/2005/8/layout/hierarchy4"/>
    <dgm:cxn modelId="{84BA539E-43F6-470E-B678-80DE85FFE587}" type="presParOf" srcId="{CFE2278F-D041-40B9-8ED3-62CE2F9D63F9}" destId="{DCA80DDC-5424-42EF-9B8D-DBA1F6E77CF3}" srcOrd="1" destOrd="0" presId="urn:microsoft.com/office/officeart/2005/8/layout/hierarchy4"/>
    <dgm:cxn modelId="{3C116A13-9F4A-4B3B-B6E5-41B068DF042E}" type="presParOf" srcId="{CFE2278F-D041-40B9-8ED3-62CE2F9D63F9}" destId="{B3914F1F-AACA-466C-88CA-286550D2ED1D}" srcOrd="2" destOrd="0" presId="urn:microsoft.com/office/officeart/2005/8/layout/hierarchy4"/>
    <dgm:cxn modelId="{013942EC-A0CF-421E-AACD-309D50DA1DE0}" type="presParOf" srcId="{B3914F1F-AACA-466C-88CA-286550D2ED1D}" destId="{EF6A705D-02E3-40B6-A9F5-8A5E79A763B5}" srcOrd="0" destOrd="0" presId="urn:microsoft.com/office/officeart/2005/8/layout/hierarchy4"/>
    <dgm:cxn modelId="{9652C718-29DD-4064-B3C7-2DDAC710CC47}" type="presParOf" srcId="{EF6A705D-02E3-40B6-A9F5-8A5E79A763B5}" destId="{E856C49B-08AD-404A-9203-C1D4EAD05110}" srcOrd="0" destOrd="0" presId="urn:microsoft.com/office/officeart/2005/8/layout/hierarchy4"/>
    <dgm:cxn modelId="{FA0BB46F-636B-456C-A235-B36D7D73AA52}" type="presParOf" srcId="{EF6A705D-02E3-40B6-A9F5-8A5E79A763B5}" destId="{B951EB21-204E-4060-B400-42FFEFD1C95E}" srcOrd="1" destOrd="0" presId="urn:microsoft.com/office/officeart/2005/8/layout/hierarchy4"/>
    <dgm:cxn modelId="{AF016639-5431-4E54-B12A-E538F8186FFB}" type="presParOf" srcId="{B3914F1F-AACA-466C-88CA-286550D2ED1D}" destId="{AADBB18E-9958-41BB-829E-FADBC97ACC80}" srcOrd="1" destOrd="0" presId="urn:microsoft.com/office/officeart/2005/8/layout/hierarchy4"/>
    <dgm:cxn modelId="{F713B11F-D428-485C-A54B-E979F30B06F1}" type="presParOf" srcId="{B3914F1F-AACA-466C-88CA-286550D2ED1D}" destId="{B4B403D4-45C0-4F02-B17A-2233550A0BA3}" srcOrd="2" destOrd="0" presId="urn:microsoft.com/office/officeart/2005/8/layout/hierarchy4"/>
    <dgm:cxn modelId="{99794E7F-F759-48E7-BE8B-09794A27D155}" type="presParOf" srcId="{B4B403D4-45C0-4F02-B17A-2233550A0BA3}" destId="{916726D8-F820-4425-9D55-1DCD2376BC6E}" srcOrd="0" destOrd="0" presId="urn:microsoft.com/office/officeart/2005/8/layout/hierarchy4"/>
    <dgm:cxn modelId="{82DCCD2B-1512-464E-B45A-378D407AD7A3}" type="presParOf" srcId="{B4B403D4-45C0-4F02-B17A-2233550A0BA3}" destId="{838D1DCE-279E-41D8-AAFA-81F0958213BA}" srcOrd="1" destOrd="0" presId="urn:microsoft.com/office/officeart/2005/8/layout/hierarchy4"/>
    <dgm:cxn modelId="{0692E6DB-955F-4E35-96C9-8944E77DD78F}" type="presParOf" srcId="{511F7C94-DCD2-4361-AA06-6CD600A74CEF}" destId="{F98E7DEC-A7F1-4DC5-BB98-316B55D6E3D5}" srcOrd="1" destOrd="0" presId="urn:microsoft.com/office/officeart/2005/8/layout/hierarchy4"/>
    <dgm:cxn modelId="{BE9384B6-1660-481F-A549-59B14E3A4695}" type="presParOf" srcId="{511F7C94-DCD2-4361-AA06-6CD600A74CEF}" destId="{81D66736-F703-4E84-A5E5-D0C44E5DF06B}" srcOrd="2" destOrd="0" presId="urn:microsoft.com/office/officeart/2005/8/layout/hierarchy4"/>
    <dgm:cxn modelId="{7C4DF429-F8C7-4BBA-AC6F-02984A993C8E}" type="presParOf" srcId="{81D66736-F703-4E84-A5E5-D0C44E5DF06B}" destId="{7E5A234D-48A4-47DE-ABBD-700B38FD5BE5}" srcOrd="0" destOrd="0" presId="urn:microsoft.com/office/officeart/2005/8/layout/hierarchy4"/>
    <dgm:cxn modelId="{47694A4B-90D8-4B55-8D67-3D441A86EC56}" type="presParOf" srcId="{81D66736-F703-4E84-A5E5-D0C44E5DF06B}" destId="{D14DE153-8DAE-4D79-BF53-A6BFA313CCE1}" srcOrd="1" destOrd="0" presId="urn:microsoft.com/office/officeart/2005/8/layout/hierarchy4"/>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53.xml><?xml version="1.0" encoding="utf-8"?>
<dgm:dataModel xmlns:dgm="http://schemas.openxmlformats.org/drawingml/2006/diagram" xmlns:a="http://schemas.openxmlformats.org/drawingml/2006/main">
  <dgm:ptLst>
    <dgm:pt modelId="{02337E42-B2F6-419E-A75B-A9CC3D128D0C}" type="doc">
      <dgm:prSet loTypeId="urn:microsoft.com/office/officeart/2008/layout/VerticalCurvedList" loCatId="list" qsTypeId="urn:microsoft.com/office/officeart/2005/8/quickstyle/3d3" qsCatId="3D" csTypeId="urn:microsoft.com/office/officeart/2005/8/colors/colorful4" csCatId="colorful" phldr="1"/>
      <dgm:spPr/>
      <dgm:t>
        <a:bodyPr/>
        <a:lstStyle/>
        <a:p>
          <a:endParaRPr lang="zh-CN" altLang="en-US"/>
        </a:p>
      </dgm:t>
    </dgm:pt>
    <dgm:pt modelId="{F56D9E7A-8D92-4497-9C1B-F91D3A9EB80D}">
      <dgm:prSet phldrT="[文本]" custT="1"/>
      <dgm:spPr/>
      <dgm:t>
        <a:bodyPr/>
        <a:lstStyle/>
        <a:p>
          <a:r>
            <a:rPr lang="zh-CN" sz="2000" b="1" dirty="0"/>
            <a:t>从</a:t>
          </a:r>
          <a:r>
            <a:rPr lang="zh-CN" sz="2000" b="1" dirty="0">
              <a:solidFill>
                <a:srgbClr val="FFFF00"/>
              </a:solidFill>
            </a:rPr>
            <a:t>销售方</a:t>
          </a:r>
          <a:r>
            <a:rPr lang="zh-CN" sz="2000" b="1" dirty="0"/>
            <a:t>取得的增值税专用发票（含税控机动车销售统一发票，下同）上注明的增值税额</a:t>
          </a:r>
          <a:endParaRPr lang="zh-CN" altLang="en-US" sz="2000" b="1" dirty="0"/>
        </a:p>
      </dgm:t>
    </dgm:pt>
    <dgm:pt modelId="{AB6FC8C4-1E93-473F-92B4-F54408E6B454}" type="parTrans" cxnId="{A7158518-E399-42F2-A12D-FBF38F0B20F3}">
      <dgm:prSet/>
      <dgm:spPr/>
      <dgm:t>
        <a:bodyPr/>
        <a:lstStyle/>
        <a:p>
          <a:endParaRPr lang="zh-CN" altLang="en-US" sz="1600"/>
        </a:p>
      </dgm:t>
    </dgm:pt>
    <dgm:pt modelId="{CE705113-9C74-4072-9F71-0B0710BC280C}" type="sibTrans" cxnId="{A7158518-E399-42F2-A12D-FBF38F0B20F3}">
      <dgm:prSet/>
      <dgm:spPr/>
      <dgm:t>
        <a:bodyPr/>
        <a:lstStyle/>
        <a:p>
          <a:endParaRPr lang="zh-CN" altLang="en-US" sz="1600"/>
        </a:p>
      </dgm:t>
    </dgm:pt>
    <dgm:pt modelId="{27374788-E605-4CD6-8109-979FF7228361}">
      <dgm:prSet phldrT="[文本]" custT="1"/>
      <dgm:spPr/>
      <dgm:t>
        <a:bodyPr/>
        <a:lstStyle/>
        <a:p>
          <a:r>
            <a:rPr lang="zh-CN" sz="2000" b="1" dirty="0"/>
            <a:t>从</a:t>
          </a:r>
          <a:r>
            <a:rPr lang="zh-CN" sz="2000" b="1" dirty="0">
              <a:solidFill>
                <a:srgbClr val="FFFF00"/>
              </a:solidFill>
            </a:rPr>
            <a:t>海关</a:t>
          </a:r>
          <a:r>
            <a:rPr lang="zh-CN" sz="2000" b="1" dirty="0"/>
            <a:t>取得的海关进口增值税专用缴款书上注明的增值税额</a:t>
          </a:r>
          <a:endParaRPr lang="zh-CN" altLang="en-US" sz="2000" b="1" dirty="0"/>
        </a:p>
      </dgm:t>
    </dgm:pt>
    <dgm:pt modelId="{12B1635E-9C21-4B7B-AF57-6AA01C14EC00}" type="parTrans" cxnId="{A229E504-F226-4D86-9F4B-D6CD6203953D}">
      <dgm:prSet/>
      <dgm:spPr/>
      <dgm:t>
        <a:bodyPr/>
        <a:lstStyle/>
        <a:p>
          <a:endParaRPr lang="zh-CN" altLang="en-US" sz="1600"/>
        </a:p>
      </dgm:t>
    </dgm:pt>
    <dgm:pt modelId="{30D79106-E123-4FEE-8638-5E261F3D3C37}" type="sibTrans" cxnId="{A229E504-F226-4D86-9F4B-D6CD6203953D}">
      <dgm:prSet/>
      <dgm:spPr/>
      <dgm:t>
        <a:bodyPr/>
        <a:lstStyle/>
        <a:p>
          <a:endParaRPr lang="zh-CN" altLang="en-US" sz="1600"/>
        </a:p>
      </dgm:t>
    </dgm:pt>
    <dgm:pt modelId="{9900CD81-8BEE-42BC-B713-C959D828A6CA}">
      <dgm:prSet phldrT="[文本]" custT="1"/>
      <dgm:spPr/>
      <dgm:t>
        <a:bodyPr/>
        <a:lstStyle/>
        <a:p>
          <a:r>
            <a:rPr lang="zh-CN" sz="2000" b="1" dirty="0"/>
            <a:t>从境外单位或者个人购进</a:t>
          </a:r>
          <a:r>
            <a:rPr lang="zh-CN" altLang="en-US" sz="2000" b="1" dirty="0"/>
            <a:t>劳务、服务、无形资产或境内不动产等</a:t>
          </a:r>
          <a:r>
            <a:rPr lang="zh-CN" sz="2000" b="1" dirty="0"/>
            <a:t>，自税务机关或者扣缴义务人取得的解缴税款的完税凭证上注明的税额</a:t>
          </a:r>
          <a:endParaRPr lang="zh-CN" altLang="en-US" sz="2000" b="1" dirty="0"/>
        </a:p>
      </dgm:t>
    </dgm:pt>
    <dgm:pt modelId="{0B60D39C-F08A-470F-8E0D-F394B45054EE}" type="parTrans" cxnId="{2DE81F4A-0E63-4E93-A0C7-C6A0FBDB548C}">
      <dgm:prSet/>
      <dgm:spPr/>
      <dgm:t>
        <a:bodyPr/>
        <a:lstStyle/>
        <a:p>
          <a:endParaRPr lang="zh-CN" altLang="en-US"/>
        </a:p>
      </dgm:t>
    </dgm:pt>
    <dgm:pt modelId="{37811458-3B47-4295-9328-3F231AFA5C6D}" type="sibTrans" cxnId="{2DE81F4A-0E63-4E93-A0C7-C6A0FBDB548C}">
      <dgm:prSet/>
      <dgm:spPr/>
      <dgm:t>
        <a:bodyPr/>
        <a:lstStyle/>
        <a:p>
          <a:endParaRPr lang="zh-CN" altLang="en-US"/>
        </a:p>
      </dgm:t>
    </dgm:pt>
    <dgm:pt modelId="{FB46C009-B176-40C5-91EE-834402F6FE5C}" type="pres">
      <dgm:prSet presAssocID="{02337E42-B2F6-419E-A75B-A9CC3D128D0C}" presName="Name0" presStyleCnt="0">
        <dgm:presLayoutVars>
          <dgm:chMax val="7"/>
          <dgm:chPref val="7"/>
          <dgm:dir/>
        </dgm:presLayoutVars>
      </dgm:prSet>
      <dgm:spPr/>
    </dgm:pt>
    <dgm:pt modelId="{E44B07B0-5BC0-4E8B-BFA1-B0413DFBA6CB}" type="pres">
      <dgm:prSet presAssocID="{02337E42-B2F6-419E-A75B-A9CC3D128D0C}" presName="Name1" presStyleCnt="0"/>
      <dgm:spPr/>
    </dgm:pt>
    <dgm:pt modelId="{B094D7AA-005D-4F8C-A13D-51E006B02881}" type="pres">
      <dgm:prSet presAssocID="{02337E42-B2F6-419E-A75B-A9CC3D128D0C}" presName="cycle" presStyleCnt="0"/>
      <dgm:spPr/>
    </dgm:pt>
    <dgm:pt modelId="{582B5AD4-0314-48B3-9CB2-5DDA5F74B4E4}" type="pres">
      <dgm:prSet presAssocID="{02337E42-B2F6-419E-A75B-A9CC3D128D0C}" presName="srcNode" presStyleLbl="node1" presStyleIdx="0" presStyleCnt="3"/>
      <dgm:spPr/>
    </dgm:pt>
    <dgm:pt modelId="{BDF9C2EF-7AAE-4E1F-B1D8-DFF7F34D80FA}" type="pres">
      <dgm:prSet presAssocID="{02337E42-B2F6-419E-A75B-A9CC3D128D0C}" presName="conn" presStyleLbl="parChTrans1D2" presStyleIdx="0" presStyleCnt="1"/>
      <dgm:spPr/>
    </dgm:pt>
    <dgm:pt modelId="{57643144-CBCD-4593-907E-A90D6B71B8C1}" type="pres">
      <dgm:prSet presAssocID="{02337E42-B2F6-419E-A75B-A9CC3D128D0C}" presName="extraNode" presStyleLbl="node1" presStyleIdx="0" presStyleCnt="3"/>
      <dgm:spPr/>
    </dgm:pt>
    <dgm:pt modelId="{D934F3A8-06CF-4490-938A-96B7C155860C}" type="pres">
      <dgm:prSet presAssocID="{02337E42-B2F6-419E-A75B-A9CC3D128D0C}" presName="dstNode" presStyleLbl="node1" presStyleIdx="0" presStyleCnt="3"/>
      <dgm:spPr/>
    </dgm:pt>
    <dgm:pt modelId="{40F45827-AEE8-4086-B209-B3A20CF4FD2D}" type="pres">
      <dgm:prSet presAssocID="{F56D9E7A-8D92-4497-9C1B-F91D3A9EB80D}" presName="text_1" presStyleLbl="node1" presStyleIdx="0" presStyleCnt="3">
        <dgm:presLayoutVars>
          <dgm:bulletEnabled val="1"/>
        </dgm:presLayoutVars>
      </dgm:prSet>
      <dgm:spPr/>
    </dgm:pt>
    <dgm:pt modelId="{69B9FAE1-ABAC-4BAF-90AA-9145990728AE}" type="pres">
      <dgm:prSet presAssocID="{F56D9E7A-8D92-4497-9C1B-F91D3A9EB80D}" presName="accent_1" presStyleCnt="0"/>
      <dgm:spPr/>
    </dgm:pt>
    <dgm:pt modelId="{BFBB2119-14E2-424F-89AE-6819DFC54C25}" type="pres">
      <dgm:prSet presAssocID="{F56D9E7A-8D92-4497-9C1B-F91D3A9EB80D}" presName="accentRepeatNode" presStyleLbl="solidFgAcc1" presStyleIdx="0" presStyleCnt="3"/>
      <dgm:spPr/>
    </dgm:pt>
    <dgm:pt modelId="{03DAD209-B476-4082-B185-5F3C316E7167}" type="pres">
      <dgm:prSet presAssocID="{27374788-E605-4CD6-8109-979FF7228361}" presName="text_2" presStyleLbl="node1" presStyleIdx="1" presStyleCnt="3" custScaleY="118931">
        <dgm:presLayoutVars>
          <dgm:bulletEnabled val="1"/>
        </dgm:presLayoutVars>
      </dgm:prSet>
      <dgm:spPr/>
    </dgm:pt>
    <dgm:pt modelId="{EA925BFE-51CD-42E8-B866-04966BF8FEBF}" type="pres">
      <dgm:prSet presAssocID="{27374788-E605-4CD6-8109-979FF7228361}" presName="accent_2" presStyleCnt="0"/>
      <dgm:spPr/>
    </dgm:pt>
    <dgm:pt modelId="{E4FBD22D-E26F-41F8-B449-4DB2FF88A800}" type="pres">
      <dgm:prSet presAssocID="{27374788-E605-4CD6-8109-979FF7228361}" presName="accentRepeatNode" presStyleLbl="solidFgAcc1" presStyleIdx="1" presStyleCnt="3"/>
      <dgm:spPr/>
    </dgm:pt>
    <dgm:pt modelId="{8BE70AF4-59F7-4236-8178-1ACF4D7465EF}" type="pres">
      <dgm:prSet presAssocID="{9900CD81-8BEE-42BC-B713-C959D828A6CA}" presName="text_3" presStyleLbl="node1" presStyleIdx="2" presStyleCnt="3">
        <dgm:presLayoutVars>
          <dgm:bulletEnabled val="1"/>
        </dgm:presLayoutVars>
      </dgm:prSet>
      <dgm:spPr/>
    </dgm:pt>
    <dgm:pt modelId="{6A594399-FF13-4AC9-AA74-82A5014477C9}" type="pres">
      <dgm:prSet presAssocID="{9900CD81-8BEE-42BC-B713-C959D828A6CA}" presName="accent_3" presStyleCnt="0"/>
      <dgm:spPr/>
    </dgm:pt>
    <dgm:pt modelId="{7D465EB1-783B-4CA3-9D5B-894C71206EF0}" type="pres">
      <dgm:prSet presAssocID="{9900CD81-8BEE-42BC-B713-C959D828A6CA}" presName="accentRepeatNode" presStyleLbl="solidFgAcc1" presStyleIdx="2" presStyleCnt="3"/>
      <dgm:spPr/>
    </dgm:pt>
  </dgm:ptLst>
  <dgm:cxnLst>
    <dgm:cxn modelId="{A229E504-F226-4D86-9F4B-D6CD6203953D}" srcId="{02337E42-B2F6-419E-A75B-A9CC3D128D0C}" destId="{27374788-E605-4CD6-8109-979FF7228361}" srcOrd="1" destOrd="0" parTransId="{12B1635E-9C21-4B7B-AF57-6AA01C14EC00}" sibTransId="{30D79106-E123-4FEE-8638-5E261F3D3C37}"/>
    <dgm:cxn modelId="{DD7CE611-D8E2-4143-B858-09F166BB847D}" type="presOf" srcId="{9900CD81-8BEE-42BC-B713-C959D828A6CA}" destId="{8BE70AF4-59F7-4236-8178-1ACF4D7465EF}" srcOrd="0" destOrd="0" presId="urn:microsoft.com/office/officeart/2008/layout/VerticalCurvedList"/>
    <dgm:cxn modelId="{A7158518-E399-42F2-A12D-FBF38F0B20F3}" srcId="{02337E42-B2F6-419E-A75B-A9CC3D128D0C}" destId="{F56D9E7A-8D92-4497-9C1B-F91D3A9EB80D}" srcOrd="0" destOrd="0" parTransId="{AB6FC8C4-1E93-473F-92B4-F54408E6B454}" sibTransId="{CE705113-9C74-4072-9F71-0B0710BC280C}"/>
    <dgm:cxn modelId="{FB6B4E36-6451-4092-8D5E-603EAA6490D7}" type="presOf" srcId="{F56D9E7A-8D92-4497-9C1B-F91D3A9EB80D}" destId="{40F45827-AEE8-4086-B209-B3A20CF4FD2D}" srcOrd="0" destOrd="0" presId="urn:microsoft.com/office/officeart/2008/layout/VerticalCurvedList"/>
    <dgm:cxn modelId="{2DE81F4A-0E63-4E93-A0C7-C6A0FBDB548C}" srcId="{02337E42-B2F6-419E-A75B-A9CC3D128D0C}" destId="{9900CD81-8BEE-42BC-B713-C959D828A6CA}" srcOrd="2" destOrd="0" parTransId="{0B60D39C-F08A-470F-8E0D-F394B45054EE}" sibTransId="{37811458-3B47-4295-9328-3F231AFA5C6D}"/>
    <dgm:cxn modelId="{25EC0E88-7379-4BC2-A1CE-943742638D54}" type="presOf" srcId="{02337E42-B2F6-419E-A75B-A9CC3D128D0C}" destId="{FB46C009-B176-40C5-91EE-834402F6FE5C}" srcOrd="0" destOrd="0" presId="urn:microsoft.com/office/officeart/2008/layout/VerticalCurvedList"/>
    <dgm:cxn modelId="{CC95FBBF-E6F7-43D2-B749-4AF9BAD4063E}" type="presOf" srcId="{27374788-E605-4CD6-8109-979FF7228361}" destId="{03DAD209-B476-4082-B185-5F3C316E7167}" srcOrd="0" destOrd="0" presId="urn:microsoft.com/office/officeart/2008/layout/VerticalCurvedList"/>
    <dgm:cxn modelId="{B48380DE-0C2F-4B8A-83FB-AE68E18727E4}" type="presOf" srcId="{CE705113-9C74-4072-9F71-0B0710BC280C}" destId="{BDF9C2EF-7AAE-4E1F-B1D8-DFF7F34D80FA}" srcOrd="0" destOrd="0" presId="urn:microsoft.com/office/officeart/2008/layout/VerticalCurvedList"/>
    <dgm:cxn modelId="{F59E1D58-2386-424F-BBB4-95C2F61621DF}" type="presParOf" srcId="{FB46C009-B176-40C5-91EE-834402F6FE5C}" destId="{E44B07B0-5BC0-4E8B-BFA1-B0413DFBA6CB}" srcOrd="0" destOrd="0" presId="urn:microsoft.com/office/officeart/2008/layout/VerticalCurvedList"/>
    <dgm:cxn modelId="{3AFA128F-5C44-4BC1-A86F-252503EF93BA}" type="presParOf" srcId="{E44B07B0-5BC0-4E8B-BFA1-B0413DFBA6CB}" destId="{B094D7AA-005D-4F8C-A13D-51E006B02881}" srcOrd="0" destOrd="0" presId="urn:microsoft.com/office/officeart/2008/layout/VerticalCurvedList"/>
    <dgm:cxn modelId="{FD733D33-8C8D-4922-A520-52EB0EC774C4}" type="presParOf" srcId="{B094D7AA-005D-4F8C-A13D-51E006B02881}" destId="{582B5AD4-0314-48B3-9CB2-5DDA5F74B4E4}" srcOrd="0" destOrd="0" presId="urn:microsoft.com/office/officeart/2008/layout/VerticalCurvedList"/>
    <dgm:cxn modelId="{21401533-716D-465E-AE46-7B61C2077497}" type="presParOf" srcId="{B094D7AA-005D-4F8C-A13D-51E006B02881}" destId="{BDF9C2EF-7AAE-4E1F-B1D8-DFF7F34D80FA}" srcOrd="1" destOrd="0" presId="urn:microsoft.com/office/officeart/2008/layout/VerticalCurvedList"/>
    <dgm:cxn modelId="{4305AC62-9C8A-42E9-A87F-179FE50B7B86}" type="presParOf" srcId="{B094D7AA-005D-4F8C-A13D-51E006B02881}" destId="{57643144-CBCD-4593-907E-A90D6B71B8C1}" srcOrd="2" destOrd="0" presId="urn:microsoft.com/office/officeart/2008/layout/VerticalCurvedList"/>
    <dgm:cxn modelId="{4010FF6A-EF8E-482D-8EC7-11AF4631F054}" type="presParOf" srcId="{B094D7AA-005D-4F8C-A13D-51E006B02881}" destId="{D934F3A8-06CF-4490-938A-96B7C155860C}" srcOrd="3" destOrd="0" presId="urn:microsoft.com/office/officeart/2008/layout/VerticalCurvedList"/>
    <dgm:cxn modelId="{C16FAEA5-BC92-49BE-9DFB-5D3E0BC86CA5}" type="presParOf" srcId="{E44B07B0-5BC0-4E8B-BFA1-B0413DFBA6CB}" destId="{40F45827-AEE8-4086-B209-B3A20CF4FD2D}" srcOrd="1" destOrd="0" presId="urn:microsoft.com/office/officeart/2008/layout/VerticalCurvedList"/>
    <dgm:cxn modelId="{97E176D9-AB6D-43FC-9798-4E5212B26D62}" type="presParOf" srcId="{E44B07B0-5BC0-4E8B-BFA1-B0413DFBA6CB}" destId="{69B9FAE1-ABAC-4BAF-90AA-9145990728AE}" srcOrd="2" destOrd="0" presId="urn:microsoft.com/office/officeart/2008/layout/VerticalCurvedList"/>
    <dgm:cxn modelId="{01A2F112-8D24-4819-86F3-C1BF2228826E}" type="presParOf" srcId="{69B9FAE1-ABAC-4BAF-90AA-9145990728AE}" destId="{BFBB2119-14E2-424F-89AE-6819DFC54C25}" srcOrd="0" destOrd="0" presId="urn:microsoft.com/office/officeart/2008/layout/VerticalCurvedList"/>
    <dgm:cxn modelId="{79FBA383-A706-4794-AF64-2A8F548800C5}" type="presParOf" srcId="{E44B07B0-5BC0-4E8B-BFA1-B0413DFBA6CB}" destId="{03DAD209-B476-4082-B185-5F3C316E7167}" srcOrd="3" destOrd="0" presId="urn:microsoft.com/office/officeart/2008/layout/VerticalCurvedList"/>
    <dgm:cxn modelId="{93350B43-389E-46BF-8FE7-A510DC4DC215}" type="presParOf" srcId="{E44B07B0-5BC0-4E8B-BFA1-B0413DFBA6CB}" destId="{EA925BFE-51CD-42E8-B866-04966BF8FEBF}" srcOrd="4" destOrd="0" presId="urn:microsoft.com/office/officeart/2008/layout/VerticalCurvedList"/>
    <dgm:cxn modelId="{A18794AC-68FE-4758-BDD9-D1B9E68A2BFE}" type="presParOf" srcId="{EA925BFE-51CD-42E8-B866-04966BF8FEBF}" destId="{E4FBD22D-E26F-41F8-B449-4DB2FF88A800}" srcOrd="0" destOrd="0" presId="urn:microsoft.com/office/officeart/2008/layout/VerticalCurvedList"/>
    <dgm:cxn modelId="{CA31F5B7-7CDB-4D24-8161-56A5FC5CD85D}" type="presParOf" srcId="{E44B07B0-5BC0-4E8B-BFA1-B0413DFBA6CB}" destId="{8BE70AF4-59F7-4236-8178-1ACF4D7465EF}" srcOrd="5" destOrd="0" presId="urn:microsoft.com/office/officeart/2008/layout/VerticalCurvedList"/>
    <dgm:cxn modelId="{D0CEA628-0BCC-438F-9111-CE955560B4FE}" type="presParOf" srcId="{E44B07B0-5BC0-4E8B-BFA1-B0413DFBA6CB}" destId="{6A594399-FF13-4AC9-AA74-82A5014477C9}" srcOrd="6" destOrd="0" presId="urn:microsoft.com/office/officeart/2008/layout/VerticalCurvedList"/>
    <dgm:cxn modelId="{3E271687-EA15-4E25-8611-1A911F202D59}" type="presParOf" srcId="{6A594399-FF13-4AC9-AA74-82A5014477C9}" destId="{7D465EB1-783B-4CA3-9D5B-894C71206EF0}" srcOrd="0" destOrd="0" presId="urn:microsoft.com/office/officeart/2008/layout/VerticalCurvedList"/>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54.xml><?xml version="1.0" encoding="utf-8"?>
<dgm:dataModel xmlns:dgm="http://schemas.openxmlformats.org/drawingml/2006/diagram" xmlns:a="http://schemas.openxmlformats.org/drawingml/2006/main">
  <dgm:ptLst>
    <dgm:pt modelId="{CD267C0C-F072-48FE-A087-1411FBD4DE49}" type="doc">
      <dgm:prSet loTypeId="urn:microsoft.com/office/officeart/2005/8/layout/vList2" loCatId="list" qsTypeId="urn:microsoft.com/office/officeart/2005/8/quickstyle/simple1" qsCatId="simple" csTypeId="urn:microsoft.com/office/officeart/2005/8/colors/colorful4" csCatId="colorful" phldr="1"/>
      <dgm:spPr/>
      <dgm:t>
        <a:bodyPr/>
        <a:lstStyle/>
        <a:p>
          <a:endParaRPr lang="zh-CN" altLang="en-US"/>
        </a:p>
      </dgm:t>
    </dgm:pt>
    <dgm:pt modelId="{9BB9EA2E-F89F-4129-BED3-799279565559}">
      <dgm:prSet phldrT="[文本]" custT="1"/>
      <dgm:spPr/>
      <dgm:t>
        <a:bodyPr/>
        <a:lstStyle/>
        <a:p>
          <a:pPr indent="0">
            <a:lnSpc>
              <a:spcPct val="100000"/>
            </a:lnSpc>
            <a:spcBef>
              <a:spcPts val="0"/>
            </a:spcBef>
            <a:spcAft>
              <a:spcPts val="0"/>
            </a:spcAft>
          </a:pPr>
          <a:r>
            <a:rPr lang="zh-CN" sz="2000" b="1" dirty="0">
              <a:solidFill>
                <a:srgbClr val="FFFF00"/>
              </a:solidFill>
            </a:rPr>
            <a:t>收购烟叶准予抵扣的进项税额＝（收购金额＋烟叶税）×</a:t>
          </a:r>
          <a:r>
            <a:rPr lang="en-US" altLang="zh-CN" sz="2000" b="1" dirty="0">
              <a:solidFill>
                <a:srgbClr val="FFFF00"/>
              </a:solidFill>
            </a:rPr>
            <a:t>9</a:t>
          </a:r>
          <a:r>
            <a:rPr lang="en-US" sz="2000" b="1" dirty="0">
              <a:solidFill>
                <a:srgbClr val="FFFF00"/>
              </a:solidFill>
            </a:rPr>
            <a:t>%</a:t>
          </a:r>
          <a:endParaRPr lang="zh-CN" altLang="en-US" sz="2000" b="1" dirty="0">
            <a:solidFill>
              <a:srgbClr val="FFFF00"/>
            </a:solidFill>
          </a:endParaRPr>
        </a:p>
      </dgm:t>
    </dgm:pt>
    <dgm:pt modelId="{E7CB79ED-9078-464D-BBCB-8D22B356D257}" type="parTrans" cxnId="{396709FA-BA39-43AD-8F16-04473DF2CD1C}">
      <dgm:prSet/>
      <dgm:spPr/>
      <dgm:t>
        <a:bodyPr/>
        <a:lstStyle/>
        <a:p>
          <a:pPr indent="0">
            <a:lnSpc>
              <a:spcPct val="100000"/>
            </a:lnSpc>
            <a:spcBef>
              <a:spcPts val="0"/>
            </a:spcBef>
            <a:spcAft>
              <a:spcPts val="0"/>
            </a:spcAft>
          </a:pPr>
          <a:endParaRPr lang="zh-CN" altLang="en-US" sz="1600"/>
        </a:p>
      </dgm:t>
    </dgm:pt>
    <dgm:pt modelId="{5E91A64D-4FDA-4150-9E9A-B62EC3EC4441}" type="sibTrans" cxnId="{396709FA-BA39-43AD-8F16-04473DF2CD1C}">
      <dgm:prSet/>
      <dgm:spPr/>
      <dgm:t>
        <a:bodyPr/>
        <a:lstStyle/>
        <a:p>
          <a:pPr indent="0">
            <a:lnSpc>
              <a:spcPct val="100000"/>
            </a:lnSpc>
            <a:spcBef>
              <a:spcPts val="0"/>
            </a:spcBef>
            <a:spcAft>
              <a:spcPts val="0"/>
            </a:spcAft>
          </a:pPr>
          <a:endParaRPr lang="zh-CN" altLang="en-US" sz="1600"/>
        </a:p>
      </dgm:t>
    </dgm:pt>
    <dgm:pt modelId="{8E247449-5517-4145-A1D6-4F9AD4AADEAE}">
      <dgm:prSet phldrT="[文本]" custT="1"/>
      <dgm:spPr/>
      <dgm:t>
        <a:bodyPr/>
        <a:lstStyle/>
        <a:p>
          <a:pPr indent="0">
            <a:lnSpc>
              <a:spcPct val="120000"/>
            </a:lnSpc>
            <a:spcBef>
              <a:spcPts val="0"/>
            </a:spcBef>
            <a:spcAft>
              <a:spcPts val="0"/>
            </a:spcAft>
          </a:pPr>
          <a:r>
            <a:rPr lang="zh-CN" sz="2000" b="1" dirty="0"/>
            <a:t>其中：</a:t>
          </a:r>
          <a:endParaRPr lang="zh-CN" altLang="en-US" sz="2000" b="1" dirty="0"/>
        </a:p>
      </dgm:t>
    </dgm:pt>
    <dgm:pt modelId="{9B7F0C96-4D02-4E68-9B2D-96C813BF86C3}" type="parTrans" cxnId="{DCFED071-A421-4954-BAFE-84B753D9C389}">
      <dgm:prSet/>
      <dgm:spPr/>
      <dgm:t>
        <a:bodyPr/>
        <a:lstStyle/>
        <a:p>
          <a:pPr indent="0">
            <a:lnSpc>
              <a:spcPct val="100000"/>
            </a:lnSpc>
            <a:spcBef>
              <a:spcPts val="0"/>
            </a:spcBef>
            <a:spcAft>
              <a:spcPts val="0"/>
            </a:spcAft>
          </a:pPr>
          <a:endParaRPr lang="zh-CN" altLang="en-US" sz="1600"/>
        </a:p>
      </dgm:t>
    </dgm:pt>
    <dgm:pt modelId="{68FE20AE-FB48-4933-B03E-D212C7C545F9}" type="sibTrans" cxnId="{DCFED071-A421-4954-BAFE-84B753D9C389}">
      <dgm:prSet/>
      <dgm:spPr/>
      <dgm:t>
        <a:bodyPr/>
        <a:lstStyle/>
        <a:p>
          <a:pPr indent="0">
            <a:lnSpc>
              <a:spcPct val="100000"/>
            </a:lnSpc>
            <a:spcBef>
              <a:spcPts val="0"/>
            </a:spcBef>
            <a:spcAft>
              <a:spcPts val="0"/>
            </a:spcAft>
          </a:pPr>
          <a:endParaRPr lang="zh-CN" altLang="en-US" sz="1600"/>
        </a:p>
      </dgm:t>
    </dgm:pt>
    <dgm:pt modelId="{C58B519E-0407-4CCD-9824-E5956DE6E82C}">
      <dgm:prSet phldrT="[文本]" custT="1"/>
      <dgm:spPr/>
      <dgm:t>
        <a:bodyPr/>
        <a:lstStyle/>
        <a:p>
          <a:pPr indent="0">
            <a:lnSpc>
              <a:spcPct val="120000"/>
            </a:lnSpc>
            <a:spcBef>
              <a:spcPts val="0"/>
            </a:spcBef>
            <a:spcAft>
              <a:spcPts val="0"/>
            </a:spcAft>
          </a:pPr>
          <a:r>
            <a:rPr lang="zh-CN" sz="2000" b="1" dirty="0">
              <a:solidFill>
                <a:srgbClr val="C00000"/>
              </a:solidFill>
            </a:rPr>
            <a:t>收购金额＝收购价款×（</a:t>
          </a:r>
          <a:r>
            <a:rPr lang="en-US" sz="2000" b="1" dirty="0">
              <a:solidFill>
                <a:srgbClr val="C00000"/>
              </a:solidFill>
            </a:rPr>
            <a:t>1</a:t>
          </a:r>
          <a:r>
            <a:rPr lang="zh-CN" sz="2000" b="1" dirty="0">
              <a:solidFill>
                <a:srgbClr val="C00000"/>
              </a:solidFill>
            </a:rPr>
            <a:t>＋</a:t>
          </a:r>
          <a:r>
            <a:rPr lang="en-US" sz="2000" b="1" dirty="0">
              <a:solidFill>
                <a:srgbClr val="C00000"/>
              </a:solidFill>
            </a:rPr>
            <a:t>10%</a:t>
          </a:r>
          <a:r>
            <a:rPr lang="zh-CN" sz="2000" b="1" dirty="0">
              <a:solidFill>
                <a:srgbClr val="C00000"/>
              </a:solidFill>
            </a:rPr>
            <a:t>）</a:t>
          </a:r>
          <a:endParaRPr lang="zh-CN" altLang="en-US" sz="2000" b="1" dirty="0">
            <a:solidFill>
              <a:srgbClr val="C00000"/>
            </a:solidFill>
          </a:endParaRPr>
        </a:p>
      </dgm:t>
    </dgm:pt>
    <dgm:pt modelId="{D7255703-939F-4EFF-A8C5-F0FFC5648490}" type="parTrans" cxnId="{18AB9A56-9A63-4D8E-89AE-E39A4AC4251F}">
      <dgm:prSet/>
      <dgm:spPr/>
      <dgm:t>
        <a:bodyPr/>
        <a:lstStyle/>
        <a:p>
          <a:endParaRPr lang="zh-CN" altLang="en-US"/>
        </a:p>
      </dgm:t>
    </dgm:pt>
    <dgm:pt modelId="{B5254CAC-0545-48F9-ADB8-3CC1F8ED9C06}" type="sibTrans" cxnId="{18AB9A56-9A63-4D8E-89AE-E39A4AC4251F}">
      <dgm:prSet/>
      <dgm:spPr/>
      <dgm:t>
        <a:bodyPr/>
        <a:lstStyle/>
        <a:p>
          <a:endParaRPr lang="zh-CN" altLang="en-US"/>
        </a:p>
      </dgm:t>
    </dgm:pt>
    <dgm:pt modelId="{77D7676F-4BC8-483F-9DC3-C819AB029583}">
      <dgm:prSet phldrT="[文本]" custT="1"/>
      <dgm:spPr/>
      <dgm:t>
        <a:bodyPr/>
        <a:lstStyle/>
        <a:p>
          <a:pPr indent="0">
            <a:lnSpc>
              <a:spcPct val="120000"/>
            </a:lnSpc>
            <a:spcBef>
              <a:spcPts val="0"/>
            </a:spcBef>
            <a:spcAft>
              <a:spcPts val="0"/>
            </a:spcAft>
          </a:pPr>
          <a:r>
            <a:rPr lang="zh-CN" sz="2000" b="1" dirty="0">
              <a:solidFill>
                <a:srgbClr val="C00000"/>
              </a:solidFill>
            </a:rPr>
            <a:t>烟叶税＝收购金额×</a:t>
          </a:r>
          <a:r>
            <a:rPr lang="en-US" sz="2000" b="1" dirty="0">
              <a:solidFill>
                <a:srgbClr val="C00000"/>
              </a:solidFill>
            </a:rPr>
            <a:t>20%</a:t>
          </a:r>
          <a:endParaRPr lang="zh-CN" altLang="en-US" sz="2000" b="1" dirty="0">
            <a:solidFill>
              <a:srgbClr val="C00000"/>
            </a:solidFill>
          </a:endParaRPr>
        </a:p>
      </dgm:t>
    </dgm:pt>
    <dgm:pt modelId="{3BE26DA0-06EB-4CDC-990B-AA421238C4A5}" type="parTrans" cxnId="{146A164A-586D-4315-92F3-71EA2B609528}">
      <dgm:prSet/>
      <dgm:spPr/>
      <dgm:t>
        <a:bodyPr/>
        <a:lstStyle/>
        <a:p>
          <a:endParaRPr lang="zh-CN" altLang="en-US"/>
        </a:p>
      </dgm:t>
    </dgm:pt>
    <dgm:pt modelId="{CBA4D125-0BC9-4CA7-BC43-D1782F4450C2}" type="sibTrans" cxnId="{146A164A-586D-4315-92F3-71EA2B609528}">
      <dgm:prSet/>
      <dgm:spPr/>
      <dgm:t>
        <a:bodyPr/>
        <a:lstStyle/>
        <a:p>
          <a:endParaRPr lang="zh-CN" altLang="en-US"/>
        </a:p>
      </dgm:t>
    </dgm:pt>
    <dgm:pt modelId="{F470FEC9-9B08-4729-8542-FAC00C54A2D4}">
      <dgm:prSet phldrT="[文本]" custT="1"/>
      <dgm:spPr/>
      <dgm:t>
        <a:bodyPr/>
        <a:lstStyle/>
        <a:p>
          <a:pPr indent="0">
            <a:lnSpc>
              <a:spcPct val="120000"/>
            </a:lnSpc>
            <a:spcBef>
              <a:spcPts val="0"/>
            </a:spcBef>
            <a:spcAft>
              <a:spcPts val="0"/>
            </a:spcAft>
          </a:pPr>
          <a:r>
            <a:rPr lang="zh-CN" sz="2000" b="1" dirty="0"/>
            <a:t>收购烟叶准予抵扣的进项税额＝</a:t>
          </a:r>
          <a:r>
            <a:rPr lang="en-US" sz="2000" b="1" dirty="0"/>
            <a:t>[</a:t>
          </a:r>
          <a:r>
            <a:rPr lang="zh-CN" sz="2000" b="1" dirty="0"/>
            <a:t>收购价款×（</a:t>
          </a:r>
          <a:r>
            <a:rPr lang="en-US" sz="2000" b="1" dirty="0"/>
            <a:t>1</a:t>
          </a:r>
          <a:r>
            <a:rPr lang="zh-CN" sz="2000" b="1" dirty="0"/>
            <a:t>＋</a:t>
          </a:r>
          <a:r>
            <a:rPr lang="en-US" sz="2000" b="1" dirty="0"/>
            <a:t>10%</a:t>
          </a:r>
          <a:r>
            <a:rPr lang="zh-CN" sz="2000" b="1" dirty="0"/>
            <a:t>）</a:t>
          </a:r>
          <a:r>
            <a:rPr lang="en-US" sz="2000" b="1" dirty="0"/>
            <a:t>]</a:t>
          </a:r>
          <a:r>
            <a:rPr lang="zh-CN" sz="2000" b="1" dirty="0"/>
            <a:t>×（</a:t>
          </a:r>
          <a:r>
            <a:rPr lang="en-US" sz="2000" b="1" dirty="0"/>
            <a:t>1</a:t>
          </a:r>
          <a:r>
            <a:rPr lang="zh-CN" sz="2000" b="1" dirty="0"/>
            <a:t>＋</a:t>
          </a:r>
          <a:r>
            <a:rPr lang="en-US" sz="2000" b="1" dirty="0"/>
            <a:t>20%</a:t>
          </a:r>
          <a:r>
            <a:rPr lang="zh-CN" sz="2000" b="1" dirty="0"/>
            <a:t>）×</a:t>
          </a:r>
          <a:r>
            <a:rPr lang="en-US" altLang="zh-CN" sz="2000" b="1" dirty="0"/>
            <a:t>9</a:t>
          </a:r>
          <a:r>
            <a:rPr lang="en-US" sz="2000" b="1" dirty="0"/>
            <a:t>%</a:t>
          </a:r>
          <a:endParaRPr lang="zh-CN" altLang="en-US" sz="2000" b="1" dirty="0"/>
        </a:p>
      </dgm:t>
    </dgm:pt>
    <dgm:pt modelId="{65EA895E-699B-47D1-80A3-E6FCADE7A192}" type="parTrans" cxnId="{547B3564-99AC-4960-A925-3D98C5144851}">
      <dgm:prSet/>
      <dgm:spPr/>
      <dgm:t>
        <a:bodyPr/>
        <a:lstStyle/>
        <a:p>
          <a:endParaRPr lang="zh-CN" altLang="en-US"/>
        </a:p>
      </dgm:t>
    </dgm:pt>
    <dgm:pt modelId="{B9BA97DA-4F18-4599-9868-DC37B98065F6}" type="sibTrans" cxnId="{547B3564-99AC-4960-A925-3D98C5144851}">
      <dgm:prSet/>
      <dgm:spPr/>
      <dgm:t>
        <a:bodyPr/>
        <a:lstStyle/>
        <a:p>
          <a:endParaRPr lang="zh-CN" altLang="en-US"/>
        </a:p>
      </dgm:t>
    </dgm:pt>
    <dgm:pt modelId="{B1802ACE-FF65-401C-8F98-6958BDCDA62D}">
      <dgm:prSet phldrT="[文本]" custT="1"/>
      <dgm:spPr/>
      <dgm:t>
        <a:bodyPr/>
        <a:lstStyle/>
        <a:p>
          <a:pPr indent="0">
            <a:lnSpc>
              <a:spcPct val="120000"/>
            </a:lnSpc>
            <a:spcBef>
              <a:spcPts val="0"/>
            </a:spcBef>
            <a:spcAft>
              <a:spcPts val="0"/>
            </a:spcAft>
          </a:pPr>
          <a:r>
            <a:rPr lang="zh-CN" sz="2000" b="1" dirty="0"/>
            <a:t>收购烟叶采购成本</a:t>
          </a:r>
          <a:r>
            <a:rPr lang="en-US" sz="2000" b="1" dirty="0"/>
            <a:t>=</a:t>
          </a:r>
          <a:r>
            <a:rPr lang="zh-CN" altLang="en-US" sz="2000" b="1" dirty="0"/>
            <a:t>收购价款</a:t>
          </a:r>
          <a:r>
            <a:rPr lang="en-US" altLang="zh-CN" sz="2000" b="1" dirty="0"/>
            <a:t>-</a:t>
          </a:r>
          <a:r>
            <a:rPr lang="zh-CN" altLang="en-US" sz="2000" b="1" dirty="0"/>
            <a:t>进项税</a:t>
          </a:r>
        </a:p>
      </dgm:t>
    </dgm:pt>
    <dgm:pt modelId="{ADAAEA56-E583-44AC-8623-591B9537F200}" type="parTrans" cxnId="{288BDE72-60A9-4A9B-9708-C4EA2C03730D}">
      <dgm:prSet/>
      <dgm:spPr/>
      <dgm:t>
        <a:bodyPr/>
        <a:lstStyle/>
        <a:p>
          <a:endParaRPr lang="zh-CN" altLang="en-US"/>
        </a:p>
      </dgm:t>
    </dgm:pt>
    <dgm:pt modelId="{3BCD9196-548C-449C-9DDB-A3875E1E06B7}" type="sibTrans" cxnId="{288BDE72-60A9-4A9B-9708-C4EA2C03730D}">
      <dgm:prSet/>
      <dgm:spPr/>
      <dgm:t>
        <a:bodyPr/>
        <a:lstStyle/>
        <a:p>
          <a:endParaRPr lang="zh-CN" altLang="en-US"/>
        </a:p>
      </dgm:t>
    </dgm:pt>
    <dgm:pt modelId="{8CFB5BBD-F666-407D-809E-E3D3038F1B3E}" type="pres">
      <dgm:prSet presAssocID="{CD267C0C-F072-48FE-A087-1411FBD4DE49}" presName="linear" presStyleCnt="0">
        <dgm:presLayoutVars>
          <dgm:animLvl val="lvl"/>
          <dgm:resizeHandles val="exact"/>
        </dgm:presLayoutVars>
      </dgm:prSet>
      <dgm:spPr/>
    </dgm:pt>
    <dgm:pt modelId="{82A227F8-F0DC-4FEF-A385-3993CBCEFC7E}" type="pres">
      <dgm:prSet presAssocID="{9BB9EA2E-F89F-4129-BED3-799279565559}" presName="parentText" presStyleLbl="node1" presStyleIdx="0" presStyleCnt="1" custScaleY="57750">
        <dgm:presLayoutVars>
          <dgm:chMax val="0"/>
          <dgm:bulletEnabled val="1"/>
        </dgm:presLayoutVars>
      </dgm:prSet>
      <dgm:spPr/>
    </dgm:pt>
    <dgm:pt modelId="{2E737698-51A6-4A55-91FA-468B20AC9BC7}" type="pres">
      <dgm:prSet presAssocID="{9BB9EA2E-F89F-4129-BED3-799279565559}" presName="childText" presStyleLbl="revTx" presStyleIdx="0" presStyleCnt="1">
        <dgm:presLayoutVars>
          <dgm:bulletEnabled val="1"/>
        </dgm:presLayoutVars>
      </dgm:prSet>
      <dgm:spPr/>
    </dgm:pt>
  </dgm:ptLst>
  <dgm:cxnLst>
    <dgm:cxn modelId="{AE29F60D-2B20-4FB6-B913-67FE311E1449}" type="presOf" srcId="{B1802ACE-FF65-401C-8F98-6958BDCDA62D}" destId="{2E737698-51A6-4A55-91FA-468B20AC9BC7}" srcOrd="0" destOrd="4" presId="urn:microsoft.com/office/officeart/2005/8/layout/vList2"/>
    <dgm:cxn modelId="{8C61D133-1F21-4787-8345-77601D9EB6CD}" type="presOf" srcId="{8E247449-5517-4145-A1D6-4F9AD4AADEAE}" destId="{2E737698-51A6-4A55-91FA-468B20AC9BC7}" srcOrd="0" destOrd="0" presId="urn:microsoft.com/office/officeart/2005/8/layout/vList2"/>
    <dgm:cxn modelId="{547B3564-99AC-4960-A925-3D98C5144851}" srcId="{9BB9EA2E-F89F-4129-BED3-799279565559}" destId="{F470FEC9-9B08-4729-8542-FAC00C54A2D4}" srcOrd="3" destOrd="0" parTransId="{65EA895E-699B-47D1-80A3-E6FCADE7A192}" sibTransId="{B9BA97DA-4F18-4599-9868-DC37B98065F6}"/>
    <dgm:cxn modelId="{146A164A-586D-4315-92F3-71EA2B609528}" srcId="{9BB9EA2E-F89F-4129-BED3-799279565559}" destId="{77D7676F-4BC8-483F-9DC3-C819AB029583}" srcOrd="2" destOrd="0" parTransId="{3BE26DA0-06EB-4CDC-990B-AA421238C4A5}" sibTransId="{CBA4D125-0BC9-4CA7-BC43-D1782F4450C2}"/>
    <dgm:cxn modelId="{DCFED071-A421-4954-BAFE-84B753D9C389}" srcId="{9BB9EA2E-F89F-4129-BED3-799279565559}" destId="{8E247449-5517-4145-A1D6-4F9AD4AADEAE}" srcOrd="0" destOrd="0" parTransId="{9B7F0C96-4D02-4E68-9B2D-96C813BF86C3}" sibTransId="{68FE20AE-FB48-4933-B03E-D212C7C545F9}"/>
    <dgm:cxn modelId="{288BDE72-60A9-4A9B-9708-C4EA2C03730D}" srcId="{9BB9EA2E-F89F-4129-BED3-799279565559}" destId="{B1802ACE-FF65-401C-8F98-6958BDCDA62D}" srcOrd="4" destOrd="0" parTransId="{ADAAEA56-E583-44AC-8623-591B9537F200}" sibTransId="{3BCD9196-548C-449C-9DDB-A3875E1E06B7}"/>
    <dgm:cxn modelId="{18AB9A56-9A63-4D8E-89AE-E39A4AC4251F}" srcId="{9BB9EA2E-F89F-4129-BED3-799279565559}" destId="{C58B519E-0407-4CCD-9824-E5956DE6E82C}" srcOrd="1" destOrd="0" parTransId="{D7255703-939F-4EFF-A8C5-F0FFC5648490}" sibTransId="{B5254CAC-0545-48F9-ADB8-3CC1F8ED9C06}"/>
    <dgm:cxn modelId="{148EA57B-9A32-4BA1-B8DE-85EA07EB6CA3}" type="presOf" srcId="{F470FEC9-9B08-4729-8542-FAC00C54A2D4}" destId="{2E737698-51A6-4A55-91FA-468B20AC9BC7}" srcOrd="0" destOrd="3" presId="urn:microsoft.com/office/officeart/2005/8/layout/vList2"/>
    <dgm:cxn modelId="{06A7437D-BB88-472E-A56A-4D7143B245AA}" type="presOf" srcId="{CD267C0C-F072-48FE-A087-1411FBD4DE49}" destId="{8CFB5BBD-F666-407D-809E-E3D3038F1B3E}" srcOrd="0" destOrd="0" presId="urn:microsoft.com/office/officeart/2005/8/layout/vList2"/>
    <dgm:cxn modelId="{E8D085AF-FC94-4528-AEC4-CFEF41A0AB88}" type="presOf" srcId="{9BB9EA2E-F89F-4129-BED3-799279565559}" destId="{82A227F8-F0DC-4FEF-A385-3993CBCEFC7E}" srcOrd="0" destOrd="0" presId="urn:microsoft.com/office/officeart/2005/8/layout/vList2"/>
    <dgm:cxn modelId="{C7B2D4C7-A197-4F86-B4B6-9A4FC07994F9}" type="presOf" srcId="{77D7676F-4BC8-483F-9DC3-C819AB029583}" destId="{2E737698-51A6-4A55-91FA-468B20AC9BC7}" srcOrd="0" destOrd="2" presId="urn:microsoft.com/office/officeart/2005/8/layout/vList2"/>
    <dgm:cxn modelId="{8102A0E6-78F2-4775-871C-6685CBE18CF2}" type="presOf" srcId="{C58B519E-0407-4CCD-9824-E5956DE6E82C}" destId="{2E737698-51A6-4A55-91FA-468B20AC9BC7}" srcOrd="0" destOrd="1" presId="urn:microsoft.com/office/officeart/2005/8/layout/vList2"/>
    <dgm:cxn modelId="{396709FA-BA39-43AD-8F16-04473DF2CD1C}" srcId="{CD267C0C-F072-48FE-A087-1411FBD4DE49}" destId="{9BB9EA2E-F89F-4129-BED3-799279565559}" srcOrd="0" destOrd="0" parTransId="{E7CB79ED-9078-464D-BBCB-8D22B356D257}" sibTransId="{5E91A64D-4FDA-4150-9E9A-B62EC3EC4441}"/>
    <dgm:cxn modelId="{88D11125-799A-4316-BC69-F3C4F2DC48D7}" type="presParOf" srcId="{8CFB5BBD-F666-407D-809E-E3D3038F1B3E}" destId="{82A227F8-F0DC-4FEF-A385-3993CBCEFC7E}" srcOrd="0" destOrd="0" presId="urn:microsoft.com/office/officeart/2005/8/layout/vList2"/>
    <dgm:cxn modelId="{2EB28EC8-48A1-471A-B535-EB2B403EAA8E}" type="presParOf" srcId="{8CFB5BBD-F666-407D-809E-E3D3038F1B3E}" destId="{2E737698-51A6-4A55-91FA-468B20AC9BC7}" srcOrd="1" destOrd="0" presId="urn:microsoft.com/office/officeart/2005/8/layout/vList2"/>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55.xml><?xml version="1.0" encoding="utf-8"?>
<dgm:dataModel xmlns:dgm="http://schemas.openxmlformats.org/drawingml/2006/diagram" xmlns:a="http://schemas.openxmlformats.org/drawingml/2006/main">
  <dgm:ptLst>
    <dgm:pt modelId="{02337E42-B2F6-419E-A75B-A9CC3D128D0C}" type="doc">
      <dgm:prSet loTypeId="urn:microsoft.com/office/officeart/2008/layout/VerticalCurvedList" loCatId="list" qsTypeId="urn:microsoft.com/office/officeart/2005/8/quickstyle/3d3" qsCatId="3D" csTypeId="urn:microsoft.com/office/officeart/2005/8/colors/colorful4" csCatId="colorful" phldr="1"/>
      <dgm:spPr/>
      <dgm:t>
        <a:bodyPr/>
        <a:lstStyle/>
        <a:p>
          <a:endParaRPr lang="zh-CN" altLang="en-US"/>
        </a:p>
      </dgm:t>
    </dgm:pt>
    <dgm:pt modelId="{F56D9E7A-8D92-4497-9C1B-F91D3A9EB80D}">
      <dgm:prSet phldrT="[文本]" custT="1"/>
      <dgm:spPr/>
      <dgm:t>
        <a:bodyPr/>
        <a:lstStyle/>
        <a:p>
          <a:pPr>
            <a:spcAft>
              <a:spcPts val="0"/>
            </a:spcAft>
          </a:pPr>
          <a:r>
            <a:rPr lang="zh-CN" altLang="zh-CN" sz="2000" dirty="0">
              <a:latin typeface="宋体"/>
              <a:ea typeface="宋体"/>
            </a:rPr>
            <a:t>◆</a:t>
          </a:r>
          <a:r>
            <a:rPr lang="zh-CN" altLang="en-US" sz="2000" b="1" dirty="0">
              <a:latin typeface="+mn-ea"/>
              <a:ea typeface="+mn-ea"/>
            </a:rPr>
            <a:t>不能取得</a:t>
          </a:r>
          <a:r>
            <a:rPr lang="zh-CN" altLang="en-US" sz="2000" b="1" dirty="0">
              <a:solidFill>
                <a:srgbClr val="FFFF00"/>
              </a:solidFill>
              <a:latin typeface="+mn-ea"/>
              <a:ea typeface="+mn-ea"/>
            </a:rPr>
            <a:t>合法扣税凭证</a:t>
          </a:r>
          <a:r>
            <a:rPr lang="zh-CN" altLang="en-US" sz="2000" b="1" dirty="0">
              <a:latin typeface="+mn-ea"/>
              <a:ea typeface="+mn-ea"/>
            </a:rPr>
            <a:t>的</a:t>
          </a:r>
          <a:endParaRPr lang="en-US" altLang="zh-CN" sz="2000" b="1" dirty="0">
            <a:latin typeface="+mn-ea"/>
            <a:ea typeface="+mn-ea"/>
          </a:endParaRPr>
        </a:p>
        <a:p>
          <a:pPr>
            <a:spcAft>
              <a:spcPts val="0"/>
            </a:spcAft>
          </a:pPr>
          <a:r>
            <a:rPr lang="zh-CN" altLang="zh-CN" sz="2000" b="1" dirty="0">
              <a:latin typeface="宋体"/>
              <a:ea typeface="宋体"/>
            </a:rPr>
            <a:t>◆</a:t>
          </a:r>
          <a:r>
            <a:rPr lang="zh-CN" sz="2000" b="1" dirty="0"/>
            <a:t>取得</a:t>
          </a:r>
          <a:r>
            <a:rPr lang="zh-CN" sz="2000" b="1" dirty="0">
              <a:solidFill>
                <a:srgbClr val="FFFF00"/>
              </a:solidFill>
            </a:rPr>
            <a:t>扣税凭证不符合</a:t>
          </a:r>
          <a:r>
            <a:rPr lang="zh-CN" sz="2000" b="1" dirty="0"/>
            <a:t>法律、行政法规或</a:t>
          </a:r>
          <a:r>
            <a:rPr lang="zh-CN" sz="2000" b="1" dirty="0">
              <a:solidFill>
                <a:srgbClr val="FFFF00"/>
              </a:solidFill>
            </a:rPr>
            <a:t>国家税务总局有关规定的其进项税额</a:t>
          </a:r>
          <a:r>
            <a:rPr lang="zh-CN" altLang="en-US" sz="2000" b="1" dirty="0">
              <a:solidFill>
                <a:srgbClr val="FFFF00"/>
              </a:solidFill>
            </a:rPr>
            <a:t>均</a:t>
          </a:r>
          <a:r>
            <a:rPr lang="zh-CN" sz="2000" b="1" dirty="0">
              <a:solidFill>
                <a:srgbClr val="FFFF00"/>
              </a:solidFill>
            </a:rPr>
            <a:t>不得从销项税额中抵扣</a:t>
          </a:r>
          <a:endParaRPr lang="zh-CN" altLang="en-US" sz="2000" b="1" dirty="0">
            <a:solidFill>
              <a:srgbClr val="FFFF00"/>
            </a:solidFill>
          </a:endParaRPr>
        </a:p>
      </dgm:t>
    </dgm:pt>
    <dgm:pt modelId="{AB6FC8C4-1E93-473F-92B4-F54408E6B454}" type="parTrans" cxnId="{A7158518-E399-42F2-A12D-FBF38F0B20F3}">
      <dgm:prSet/>
      <dgm:spPr/>
      <dgm:t>
        <a:bodyPr/>
        <a:lstStyle/>
        <a:p>
          <a:endParaRPr lang="zh-CN" altLang="en-US" sz="2000"/>
        </a:p>
      </dgm:t>
    </dgm:pt>
    <dgm:pt modelId="{CE705113-9C74-4072-9F71-0B0710BC280C}" type="sibTrans" cxnId="{A7158518-E399-42F2-A12D-FBF38F0B20F3}">
      <dgm:prSet/>
      <dgm:spPr/>
      <dgm:t>
        <a:bodyPr/>
        <a:lstStyle/>
        <a:p>
          <a:endParaRPr lang="zh-CN" altLang="en-US" sz="2000"/>
        </a:p>
      </dgm:t>
    </dgm:pt>
    <dgm:pt modelId="{FB46C009-B176-40C5-91EE-834402F6FE5C}" type="pres">
      <dgm:prSet presAssocID="{02337E42-B2F6-419E-A75B-A9CC3D128D0C}" presName="Name0" presStyleCnt="0">
        <dgm:presLayoutVars>
          <dgm:chMax val="7"/>
          <dgm:chPref val="7"/>
          <dgm:dir/>
        </dgm:presLayoutVars>
      </dgm:prSet>
      <dgm:spPr/>
    </dgm:pt>
    <dgm:pt modelId="{E44B07B0-5BC0-4E8B-BFA1-B0413DFBA6CB}" type="pres">
      <dgm:prSet presAssocID="{02337E42-B2F6-419E-A75B-A9CC3D128D0C}" presName="Name1" presStyleCnt="0"/>
      <dgm:spPr/>
    </dgm:pt>
    <dgm:pt modelId="{B094D7AA-005D-4F8C-A13D-51E006B02881}" type="pres">
      <dgm:prSet presAssocID="{02337E42-B2F6-419E-A75B-A9CC3D128D0C}" presName="cycle" presStyleCnt="0"/>
      <dgm:spPr/>
    </dgm:pt>
    <dgm:pt modelId="{582B5AD4-0314-48B3-9CB2-5DDA5F74B4E4}" type="pres">
      <dgm:prSet presAssocID="{02337E42-B2F6-419E-A75B-A9CC3D128D0C}" presName="srcNode" presStyleLbl="node1" presStyleIdx="0" presStyleCnt="1"/>
      <dgm:spPr/>
    </dgm:pt>
    <dgm:pt modelId="{BDF9C2EF-7AAE-4E1F-B1D8-DFF7F34D80FA}" type="pres">
      <dgm:prSet presAssocID="{02337E42-B2F6-419E-A75B-A9CC3D128D0C}" presName="conn" presStyleLbl="parChTrans1D2" presStyleIdx="0" presStyleCnt="1"/>
      <dgm:spPr/>
    </dgm:pt>
    <dgm:pt modelId="{57643144-CBCD-4593-907E-A90D6B71B8C1}" type="pres">
      <dgm:prSet presAssocID="{02337E42-B2F6-419E-A75B-A9CC3D128D0C}" presName="extraNode" presStyleLbl="node1" presStyleIdx="0" presStyleCnt="1"/>
      <dgm:spPr/>
    </dgm:pt>
    <dgm:pt modelId="{D934F3A8-06CF-4490-938A-96B7C155860C}" type="pres">
      <dgm:prSet presAssocID="{02337E42-B2F6-419E-A75B-A9CC3D128D0C}" presName="dstNode" presStyleLbl="node1" presStyleIdx="0" presStyleCnt="1"/>
      <dgm:spPr/>
    </dgm:pt>
    <dgm:pt modelId="{40F45827-AEE8-4086-B209-B3A20CF4FD2D}" type="pres">
      <dgm:prSet presAssocID="{F56D9E7A-8D92-4497-9C1B-F91D3A9EB80D}" presName="text_1" presStyleLbl="node1" presStyleIdx="0" presStyleCnt="1" custScaleX="109424" custScaleY="147637">
        <dgm:presLayoutVars>
          <dgm:bulletEnabled val="1"/>
        </dgm:presLayoutVars>
      </dgm:prSet>
      <dgm:spPr/>
    </dgm:pt>
    <dgm:pt modelId="{69B9FAE1-ABAC-4BAF-90AA-9145990728AE}" type="pres">
      <dgm:prSet presAssocID="{F56D9E7A-8D92-4497-9C1B-F91D3A9EB80D}" presName="accent_1" presStyleCnt="0"/>
      <dgm:spPr/>
    </dgm:pt>
    <dgm:pt modelId="{BFBB2119-14E2-424F-89AE-6819DFC54C25}" type="pres">
      <dgm:prSet presAssocID="{F56D9E7A-8D92-4497-9C1B-F91D3A9EB80D}" presName="accentRepeatNode" presStyleLbl="solidFgAcc1" presStyleIdx="0" presStyleCnt="1" custScaleX="61110" custScaleY="118109"/>
      <dgm:spPr/>
    </dgm:pt>
  </dgm:ptLst>
  <dgm:cxnLst>
    <dgm:cxn modelId="{A7158518-E399-42F2-A12D-FBF38F0B20F3}" srcId="{02337E42-B2F6-419E-A75B-A9CC3D128D0C}" destId="{F56D9E7A-8D92-4497-9C1B-F91D3A9EB80D}" srcOrd="0" destOrd="0" parTransId="{AB6FC8C4-1E93-473F-92B4-F54408E6B454}" sibTransId="{CE705113-9C74-4072-9F71-0B0710BC280C}"/>
    <dgm:cxn modelId="{AF9EAE5C-7762-4A67-9ADD-4EEABF9BF677}" type="presOf" srcId="{02337E42-B2F6-419E-A75B-A9CC3D128D0C}" destId="{FB46C009-B176-40C5-91EE-834402F6FE5C}" srcOrd="0" destOrd="0" presId="urn:microsoft.com/office/officeart/2008/layout/VerticalCurvedList"/>
    <dgm:cxn modelId="{425DAF6D-ED89-45F3-8DE2-D24BCF280D13}" type="presOf" srcId="{F56D9E7A-8D92-4497-9C1B-F91D3A9EB80D}" destId="{40F45827-AEE8-4086-B209-B3A20CF4FD2D}" srcOrd="0" destOrd="0" presId="urn:microsoft.com/office/officeart/2008/layout/VerticalCurvedList"/>
    <dgm:cxn modelId="{D52C348E-2D24-484D-8450-AFA4C3925F96}" type="presOf" srcId="{CE705113-9C74-4072-9F71-0B0710BC280C}" destId="{BDF9C2EF-7AAE-4E1F-B1D8-DFF7F34D80FA}" srcOrd="0" destOrd="0" presId="urn:microsoft.com/office/officeart/2008/layout/VerticalCurvedList"/>
    <dgm:cxn modelId="{7AD2E183-2643-4541-8427-9E2BC7DBB944}" type="presParOf" srcId="{FB46C009-B176-40C5-91EE-834402F6FE5C}" destId="{E44B07B0-5BC0-4E8B-BFA1-B0413DFBA6CB}" srcOrd="0" destOrd="0" presId="urn:microsoft.com/office/officeart/2008/layout/VerticalCurvedList"/>
    <dgm:cxn modelId="{FF9830F5-33F5-4832-B1FC-4B6EA91FEA7C}" type="presParOf" srcId="{E44B07B0-5BC0-4E8B-BFA1-B0413DFBA6CB}" destId="{B094D7AA-005D-4F8C-A13D-51E006B02881}" srcOrd="0" destOrd="0" presId="urn:microsoft.com/office/officeart/2008/layout/VerticalCurvedList"/>
    <dgm:cxn modelId="{E90B91E5-2463-4FE1-8BED-5C3F9645C987}" type="presParOf" srcId="{B094D7AA-005D-4F8C-A13D-51E006B02881}" destId="{582B5AD4-0314-48B3-9CB2-5DDA5F74B4E4}" srcOrd="0" destOrd="0" presId="urn:microsoft.com/office/officeart/2008/layout/VerticalCurvedList"/>
    <dgm:cxn modelId="{4B0226C6-8201-4464-AE79-F8121EBF07C8}" type="presParOf" srcId="{B094D7AA-005D-4F8C-A13D-51E006B02881}" destId="{BDF9C2EF-7AAE-4E1F-B1D8-DFF7F34D80FA}" srcOrd="1" destOrd="0" presId="urn:microsoft.com/office/officeart/2008/layout/VerticalCurvedList"/>
    <dgm:cxn modelId="{EF819B61-D8C7-477A-B1F3-9178B07677EB}" type="presParOf" srcId="{B094D7AA-005D-4F8C-A13D-51E006B02881}" destId="{57643144-CBCD-4593-907E-A90D6B71B8C1}" srcOrd="2" destOrd="0" presId="urn:microsoft.com/office/officeart/2008/layout/VerticalCurvedList"/>
    <dgm:cxn modelId="{78C168EF-1755-4D0A-8D59-36B404AC273F}" type="presParOf" srcId="{B094D7AA-005D-4F8C-A13D-51E006B02881}" destId="{D934F3A8-06CF-4490-938A-96B7C155860C}" srcOrd="3" destOrd="0" presId="urn:microsoft.com/office/officeart/2008/layout/VerticalCurvedList"/>
    <dgm:cxn modelId="{7882D3A2-6CC5-439D-AB20-AF787C0ABCD5}" type="presParOf" srcId="{E44B07B0-5BC0-4E8B-BFA1-B0413DFBA6CB}" destId="{40F45827-AEE8-4086-B209-B3A20CF4FD2D}" srcOrd="1" destOrd="0" presId="urn:microsoft.com/office/officeart/2008/layout/VerticalCurvedList"/>
    <dgm:cxn modelId="{9B9B614F-570E-4966-9726-23E2EEF5E504}" type="presParOf" srcId="{E44B07B0-5BC0-4E8B-BFA1-B0413DFBA6CB}" destId="{69B9FAE1-ABAC-4BAF-90AA-9145990728AE}" srcOrd="2" destOrd="0" presId="urn:microsoft.com/office/officeart/2008/layout/VerticalCurvedList"/>
    <dgm:cxn modelId="{A7A849C2-AE74-4737-A103-640D4351B236}" type="presParOf" srcId="{69B9FAE1-ABAC-4BAF-90AA-9145990728AE}" destId="{BFBB2119-14E2-424F-89AE-6819DFC54C25}" srcOrd="0" destOrd="0" presId="urn:microsoft.com/office/officeart/2008/layout/VerticalCurvedList"/>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56.xml><?xml version="1.0" encoding="utf-8"?>
<dgm:dataModel xmlns:dgm="http://schemas.openxmlformats.org/drawingml/2006/diagram" xmlns:a="http://schemas.openxmlformats.org/drawingml/2006/main">
  <dgm:ptLst>
    <dgm:pt modelId="{02337E42-B2F6-419E-A75B-A9CC3D128D0C}" type="doc">
      <dgm:prSet loTypeId="urn:microsoft.com/office/officeart/2008/layout/VerticalCurvedList" loCatId="list" qsTypeId="urn:microsoft.com/office/officeart/2005/8/quickstyle/3d3" qsCatId="3D" csTypeId="urn:microsoft.com/office/officeart/2005/8/colors/colorful4" csCatId="colorful" phldr="1"/>
      <dgm:spPr/>
      <dgm:t>
        <a:bodyPr/>
        <a:lstStyle/>
        <a:p>
          <a:endParaRPr lang="zh-CN" altLang="en-US"/>
        </a:p>
      </dgm:t>
    </dgm:pt>
    <dgm:pt modelId="{F56D9E7A-8D92-4497-9C1B-F91D3A9EB80D}">
      <dgm:prSet phldrT="[文本]" custT="1"/>
      <dgm:spPr/>
      <dgm:t>
        <a:bodyPr/>
        <a:lstStyle/>
        <a:p>
          <a:r>
            <a:rPr lang="zh-CN" altLang="en-US" sz="2000" b="1" dirty="0"/>
            <a:t>①</a:t>
          </a:r>
          <a:r>
            <a:rPr lang="zh-CN" sz="2000" b="1" dirty="0"/>
            <a:t>用于</a:t>
          </a:r>
          <a:r>
            <a:rPr lang="zh-CN" sz="2000" b="1" dirty="0">
              <a:solidFill>
                <a:srgbClr val="FFFF00"/>
              </a:solidFill>
            </a:rPr>
            <a:t>简易计税方法计税</a:t>
          </a:r>
          <a:r>
            <a:rPr lang="zh-CN" sz="2000" b="1" dirty="0"/>
            <a:t>项目、</a:t>
          </a:r>
          <a:r>
            <a:rPr lang="zh-CN" sz="2000" b="1" dirty="0">
              <a:solidFill>
                <a:srgbClr val="FFFF00"/>
              </a:solidFill>
            </a:rPr>
            <a:t>免征</a:t>
          </a:r>
          <a:r>
            <a:rPr lang="zh-CN" sz="2000" b="1" dirty="0"/>
            <a:t>增值税项目、</a:t>
          </a:r>
          <a:r>
            <a:rPr lang="zh-CN" sz="2000" b="1" dirty="0">
              <a:solidFill>
                <a:srgbClr val="FFFF00"/>
              </a:solidFill>
            </a:rPr>
            <a:t>集体福利或者个人消费</a:t>
          </a:r>
          <a:r>
            <a:rPr lang="zh-CN" sz="2000" b="1" dirty="0"/>
            <a:t>的</a:t>
          </a:r>
          <a:r>
            <a:rPr lang="zh-CN" sz="2000" b="1" dirty="0">
              <a:solidFill>
                <a:schemeClr val="accent3">
                  <a:lumMod val="60000"/>
                  <a:lumOff val="40000"/>
                </a:schemeClr>
              </a:solidFill>
            </a:rPr>
            <a:t>购进</a:t>
          </a:r>
          <a:r>
            <a:rPr lang="zh-CN" sz="2000" b="1" dirty="0"/>
            <a:t>货物、加工修理修配劳务、服务、无形资产和不动产</a:t>
          </a:r>
          <a:endParaRPr lang="zh-CN" altLang="en-US" sz="2000" b="1" dirty="0"/>
        </a:p>
      </dgm:t>
    </dgm:pt>
    <dgm:pt modelId="{AB6FC8C4-1E93-473F-92B4-F54408E6B454}" type="parTrans" cxnId="{A7158518-E399-42F2-A12D-FBF38F0B20F3}">
      <dgm:prSet/>
      <dgm:spPr/>
      <dgm:t>
        <a:bodyPr/>
        <a:lstStyle/>
        <a:p>
          <a:endParaRPr lang="zh-CN" altLang="en-US" sz="1600"/>
        </a:p>
      </dgm:t>
    </dgm:pt>
    <dgm:pt modelId="{CE705113-9C74-4072-9F71-0B0710BC280C}" type="sibTrans" cxnId="{A7158518-E399-42F2-A12D-FBF38F0B20F3}">
      <dgm:prSet/>
      <dgm:spPr/>
      <dgm:t>
        <a:bodyPr/>
        <a:lstStyle/>
        <a:p>
          <a:endParaRPr lang="zh-CN" altLang="en-US" sz="1600"/>
        </a:p>
      </dgm:t>
    </dgm:pt>
    <dgm:pt modelId="{FB46C009-B176-40C5-91EE-834402F6FE5C}" type="pres">
      <dgm:prSet presAssocID="{02337E42-B2F6-419E-A75B-A9CC3D128D0C}" presName="Name0" presStyleCnt="0">
        <dgm:presLayoutVars>
          <dgm:chMax val="7"/>
          <dgm:chPref val="7"/>
          <dgm:dir/>
        </dgm:presLayoutVars>
      </dgm:prSet>
      <dgm:spPr/>
    </dgm:pt>
    <dgm:pt modelId="{E44B07B0-5BC0-4E8B-BFA1-B0413DFBA6CB}" type="pres">
      <dgm:prSet presAssocID="{02337E42-B2F6-419E-A75B-A9CC3D128D0C}" presName="Name1" presStyleCnt="0"/>
      <dgm:spPr/>
    </dgm:pt>
    <dgm:pt modelId="{B094D7AA-005D-4F8C-A13D-51E006B02881}" type="pres">
      <dgm:prSet presAssocID="{02337E42-B2F6-419E-A75B-A9CC3D128D0C}" presName="cycle" presStyleCnt="0"/>
      <dgm:spPr/>
    </dgm:pt>
    <dgm:pt modelId="{582B5AD4-0314-48B3-9CB2-5DDA5F74B4E4}" type="pres">
      <dgm:prSet presAssocID="{02337E42-B2F6-419E-A75B-A9CC3D128D0C}" presName="srcNode" presStyleLbl="node1" presStyleIdx="0" presStyleCnt="1"/>
      <dgm:spPr/>
    </dgm:pt>
    <dgm:pt modelId="{BDF9C2EF-7AAE-4E1F-B1D8-DFF7F34D80FA}" type="pres">
      <dgm:prSet presAssocID="{02337E42-B2F6-419E-A75B-A9CC3D128D0C}" presName="conn" presStyleLbl="parChTrans1D2" presStyleIdx="0" presStyleCnt="1"/>
      <dgm:spPr/>
    </dgm:pt>
    <dgm:pt modelId="{57643144-CBCD-4593-907E-A90D6B71B8C1}" type="pres">
      <dgm:prSet presAssocID="{02337E42-B2F6-419E-A75B-A9CC3D128D0C}" presName="extraNode" presStyleLbl="node1" presStyleIdx="0" presStyleCnt="1"/>
      <dgm:spPr/>
    </dgm:pt>
    <dgm:pt modelId="{D934F3A8-06CF-4490-938A-96B7C155860C}" type="pres">
      <dgm:prSet presAssocID="{02337E42-B2F6-419E-A75B-A9CC3D128D0C}" presName="dstNode" presStyleLbl="node1" presStyleIdx="0" presStyleCnt="1"/>
      <dgm:spPr/>
    </dgm:pt>
    <dgm:pt modelId="{40F45827-AEE8-4086-B209-B3A20CF4FD2D}" type="pres">
      <dgm:prSet presAssocID="{F56D9E7A-8D92-4497-9C1B-F91D3A9EB80D}" presName="text_1" presStyleLbl="node1" presStyleIdx="0" presStyleCnt="1">
        <dgm:presLayoutVars>
          <dgm:bulletEnabled val="1"/>
        </dgm:presLayoutVars>
      </dgm:prSet>
      <dgm:spPr/>
    </dgm:pt>
    <dgm:pt modelId="{69B9FAE1-ABAC-4BAF-90AA-9145990728AE}" type="pres">
      <dgm:prSet presAssocID="{F56D9E7A-8D92-4497-9C1B-F91D3A9EB80D}" presName="accent_1" presStyleCnt="0"/>
      <dgm:spPr/>
    </dgm:pt>
    <dgm:pt modelId="{BFBB2119-14E2-424F-89AE-6819DFC54C25}" type="pres">
      <dgm:prSet presAssocID="{F56D9E7A-8D92-4497-9C1B-F91D3A9EB80D}" presName="accentRepeatNode" presStyleLbl="solidFgAcc1" presStyleIdx="0" presStyleCnt="1" custLinFactNeighborX="1204" custLinFactNeighborY="-289"/>
      <dgm:spPr/>
    </dgm:pt>
  </dgm:ptLst>
  <dgm:cxnLst>
    <dgm:cxn modelId="{102E6101-B425-4DE2-A8AA-523A0CE17F14}" type="presOf" srcId="{CE705113-9C74-4072-9F71-0B0710BC280C}" destId="{BDF9C2EF-7AAE-4E1F-B1D8-DFF7F34D80FA}" srcOrd="0" destOrd="0" presId="urn:microsoft.com/office/officeart/2008/layout/VerticalCurvedList"/>
    <dgm:cxn modelId="{A7158518-E399-42F2-A12D-FBF38F0B20F3}" srcId="{02337E42-B2F6-419E-A75B-A9CC3D128D0C}" destId="{F56D9E7A-8D92-4497-9C1B-F91D3A9EB80D}" srcOrd="0" destOrd="0" parTransId="{AB6FC8C4-1E93-473F-92B4-F54408E6B454}" sibTransId="{CE705113-9C74-4072-9F71-0B0710BC280C}"/>
    <dgm:cxn modelId="{0E89C343-84C2-41EB-914F-47A0B5D45DB9}" type="presOf" srcId="{F56D9E7A-8D92-4497-9C1B-F91D3A9EB80D}" destId="{40F45827-AEE8-4086-B209-B3A20CF4FD2D}" srcOrd="0" destOrd="0" presId="urn:microsoft.com/office/officeart/2008/layout/VerticalCurvedList"/>
    <dgm:cxn modelId="{5C4E00C6-AAB4-40B3-90AD-5E7CDE409E3D}" type="presOf" srcId="{02337E42-B2F6-419E-A75B-A9CC3D128D0C}" destId="{FB46C009-B176-40C5-91EE-834402F6FE5C}" srcOrd="0" destOrd="0" presId="urn:microsoft.com/office/officeart/2008/layout/VerticalCurvedList"/>
    <dgm:cxn modelId="{2C76C073-45B0-4D7A-8C50-FEEFEACBAA1C}" type="presParOf" srcId="{FB46C009-B176-40C5-91EE-834402F6FE5C}" destId="{E44B07B0-5BC0-4E8B-BFA1-B0413DFBA6CB}" srcOrd="0" destOrd="0" presId="urn:microsoft.com/office/officeart/2008/layout/VerticalCurvedList"/>
    <dgm:cxn modelId="{C3351692-863A-4408-9019-3D47CCFA70F3}" type="presParOf" srcId="{E44B07B0-5BC0-4E8B-BFA1-B0413DFBA6CB}" destId="{B094D7AA-005D-4F8C-A13D-51E006B02881}" srcOrd="0" destOrd="0" presId="urn:microsoft.com/office/officeart/2008/layout/VerticalCurvedList"/>
    <dgm:cxn modelId="{008DF134-B5E4-48ED-B143-5CE130936D8D}" type="presParOf" srcId="{B094D7AA-005D-4F8C-A13D-51E006B02881}" destId="{582B5AD4-0314-48B3-9CB2-5DDA5F74B4E4}" srcOrd="0" destOrd="0" presId="urn:microsoft.com/office/officeart/2008/layout/VerticalCurvedList"/>
    <dgm:cxn modelId="{04812369-741E-43EC-8141-76069DB04D22}" type="presParOf" srcId="{B094D7AA-005D-4F8C-A13D-51E006B02881}" destId="{BDF9C2EF-7AAE-4E1F-B1D8-DFF7F34D80FA}" srcOrd="1" destOrd="0" presId="urn:microsoft.com/office/officeart/2008/layout/VerticalCurvedList"/>
    <dgm:cxn modelId="{49154EFB-F2FA-4E01-BFC2-F6565398BB2D}" type="presParOf" srcId="{B094D7AA-005D-4F8C-A13D-51E006B02881}" destId="{57643144-CBCD-4593-907E-A90D6B71B8C1}" srcOrd="2" destOrd="0" presId="urn:microsoft.com/office/officeart/2008/layout/VerticalCurvedList"/>
    <dgm:cxn modelId="{862C53B2-61EC-4F36-BA17-8B882205F080}" type="presParOf" srcId="{B094D7AA-005D-4F8C-A13D-51E006B02881}" destId="{D934F3A8-06CF-4490-938A-96B7C155860C}" srcOrd="3" destOrd="0" presId="urn:microsoft.com/office/officeart/2008/layout/VerticalCurvedList"/>
    <dgm:cxn modelId="{E2550EDE-373B-4961-A23B-C5ACD1307D1E}" type="presParOf" srcId="{E44B07B0-5BC0-4E8B-BFA1-B0413DFBA6CB}" destId="{40F45827-AEE8-4086-B209-B3A20CF4FD2D}" srcOrd="1" destOrd="0" presId="urn:microsoft.com/office/officeart/2008/layout/VerticalCurvedList"/>
    <dgm:cxn modelId="{0BFF0336-CA91-41C5-AA3A-8AE946E8EDFB}" type="presParOf" srcId="{E44B07B0-5BC0-4E8B-BFA1-B0413DFBA6CB}" destId="{69B9FAE1-ABAC-4BAF-90AA-9145990728AE}" srcOrd="2" destOrd="0" presId="urn:microsoft.com/office/officeart/2008/layout/VerticalCurvedList"/>
    <dgm:cxn modelId="{150D249A-43DA-4E1B-89A9-30ABC7F178BF}" type="presParOf" srcId="{69B9FAE1-ABAC-4BAF-90AA-9145990728AE}" destId="{BFBB2119-14E2-424F-89AE-6819DFC54C25}" srcOrd="0" destOrd="0" presId="urn:microsoft.com/office/officeart/2008/layout/VerticalCurvedList"/>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57.xml><?xml version="1.0" encoding="utf-8"?>
<dgm:dataModel xmlns:dgm="http://schemas.openxmlformats.org/drawingml/2006/diagram" xmlns:a="http://schemas.openxmlformats.org/drawingml/2006/main">
  <dgm:ptLst>
    <dgm:pt modelId="{02337E42-B2F6-419E-A75B-A9CC3D128D0C}" type="doc">
      <dgm:prSet loTypeId="urn:microsoft.com/office/officeart/2008/layout/VerticalCurvedList" loCatId="list" qsTypeId="urn:microsoft.com/office/officeart/2005/8/quickstyle/3d3" qsCatId="3D" csTypeId="urn:microsoft.com/office/officeart/2005/8/colors/colorful4" csCatId="colorful" phldr="1"/>
      <dgm:spPr/>
      <dgm:t>
        <a:bodyPr/>
        <a:lstStyle/>
        <a:p>
          <a:endParaRPr lang="zh-CN" altLang="en-US"/>
        </a:p>
      </dgm:t>
    </dgm:pt>
    <dgm:pt modelId="{BFE3A4DF-05BD-498A-9A35-4744A9E8D62A}">
      <dgm:prSet phldrT="[文本]" custT="1"/>
      <dgm:spPr/>
      <dgm:t>
        <a:bodyPr/>
        <a:lstStyle/>
        <a:p>
          <a:r>
            <a:rPr lang="zh-CN" sz="2000" dirty="0"/>
            <a:t>② </a:t>
          </a:r>
          <a:r>
            <a:rPr lang="zh-CN" sz="2000" b="1" dirty="0">
              <a:solidFill>
                <a:srgbClr val="FFFF00"/>
              </a:solidFill>
            </a:rPr>
            <a:t>非正常损失</a:t>
          </a:r>
          <a:r>
            <a:rPr lang="zh-CN" sz="2000" dirty="0"/>
            <a:t>的</a:t>
          </a:r>
          <a:r>
            <a:rPr lang="zh-CN" sz="2000" b="1" dirty="0">
              <a:solidFill>
                <a:srgbClr val="FFFF00"/>
              </a:solidFill>
            </a:rPr>
            <a:t>购进货物</a:t>
          </a:r>
          <a:r>
            <a:rPr lang="zh-CN" sz="2000" dirty="0"/>
            <a:t>，以及相关的</a:t>
          </a:r>
          <a:r>
            <a:rPr lang="zh-CN" sz="2000" b="1" dirty="0">
              <a:solidFill>
                <a:srgbClr val="FFFF00"/>
              </a:solidFill>
            </a:rPr>
            <a:t>加工修理修配劳务</a:t>
          </a:r>
          <a:r>
            <a:rPr lang="zh-CN" sz="2000" dirty="0"/>
            <a:t>和</a:t>
          </a:r>
          <a:r>
            <a:rPr lang="zh-CN" sz="2000" b="1" dirty="0">
              <a:solidFill>
                <a:srgbClr val="FFFF00"/>
              </a:solidFill>
            </a:rPr>
            <a:t>交通运输服务</a:t>
          </a:r>
          <a:endParaRPr lang="zh-CN" altLang="en-US" sz="2000" b="1" dirty="0">
            <a:solidFill>
              <a:srgbClr val="FFFF00"/>
            </a:solidFill>
          </a:endParaRPr>
        </a:p>
      </dgm:t>
    </dgm:pt>
    <dgm:pt modelId="{FEAA59E8-1132-4616-AD2C-9F915041AC88}" type="parTrans" cxnId="{94904447-1F60-401B-BA03-743085DD6E25}">
      <dgm:prSet/>
      <dgm:spPr/>
      <dgm:t>
        <a:bodyPr/>
        <a:lstStyle/>
        <a:p>
          <a:endParaRPr lang="zh-CN" altLang="en-US"/>
        </a:p>
      </dgm:t>
    </dgm:pt>
    <dgm:pt modelId="{5576D592-1D5E-426D-B60B-75D3030DCDE0}" type="sibTrans" cxnId="{94904447-1F60-401B-BA03-743085DD6E25}">
      <dgm:prSet/>
      <dgm:spPr/>
      <dgm:t>
        <a:bodyPr/>
        <a:lstStyle/>
        <a:p>
          <a:endParaRPr lang="zh-CN" altLang="en-US"/>
        </a:p>
      </dgm:t>
    </dgm:pt>
    <dgm:pt modelId="{8426B45F-27BA-4D04-867B-BB48DEFD4EFB}">
      <dgm:prSet phldrT="[文本]" custT="1"/>
      <dgm:spPr/>
      <dgm:t>
        <a:bodyPr/>
        <a:lstStyle/>
        <a:p>
          <a:r>
            <a:rPr lang="zh-CN" sz="2000" b="1" dirty="0"/>
            <a:t>③ </a:t>
          </a:r>
          <a:r>
            <a:rPr lang="zh-CN" sz="2000" b="1" dirty="0">
              <a:solidFill>
                <a:srgbClr val="FFFF00"/>
              </a:solidFill>
            </a:rPr>
            <a:t>非正常损失</a:t>
          </a:r>
          <a:r>
            <a:rPr lang="zh-CN" sz="2000" b="1" dirty="0"/>
            <a:t>的</a:t>
          </a:r>
          <a:r>
            <a:rPr lang="zh-CN" sz="2000" b="1" dirty="0">
              <a:solidFill>
                <a:srgbClr val="FFFF00"/>
              </a:solidFill>
            </a:rPr>
            <a:t>在产品、产成品所耗用</a:t>
          </a:r>
          <a:r>
            <a:rPr lang="zh-CN" sz="2000" b="1" dirty="0"/>
            <a:t>的购进货物（不包括固定资产）、加工修理修配劳务和交通运输服务</a:t>
          </a:r>
          <a:endParaRPr lang="zh-CN" altLang="en-US" sz="2000" b="1" dirty="0"/>
        </a:p>
      </dgm:t>
    </dgm:pt>
    <dgm:pt modelId="{FCF8C0AF-7036-4390-8DC4-2159F28F00A8}" type="parTrans" cxnId="{DE2EC81D-BDBA-48E4-B422-564D58532451}">
      <dgm:prSet/>
      <dgm:spPr/>
      <dgm:t>
        <a:bodyPr/>
        <a:lstStyle/>
        <a:p>
          <a:endParaRPr lang="zh-CN" altLang="en-US"/>
        </a:p>
      </dgm:t>
    </dgm:pt>
    <dgm:pt modelId="{4C21BAA1-6B65-4C3A-9E43-64FA4BDA3A5B}" type="sibTrans" cxnId="{DE2EC81D-BDBA-48E4-B422-564D58532451}">
      <dgm:prSet/>
      <dgm:spPr/>
      <dgm:t>
        <a:bodyPr/>
        <a:lstStyle/>
        <a:p>
          <a:endParaRPr lang="zh-CN" altLang="en-US"/>
        </a:p>
      </dgm:t>
    </dgm:pt>
    <dgm:pt modelId="{FB46C009-B176-40C5-91EE-834402F6FE5C}" type="pres">
      <dgm:prSet presAssocID="{02337E42-B2F6-419E-A75B-A9CC3D128D0C}" presName="Name0" presStyleCnt="0">
        <dgm:presLayoutVars>
          <dgm:chMax val="7"/>
          <dgm:chPref val="7"/>
          <dgm:dir/>
        </dgm:presLayoutVars>
      </dgm:prSet>
      <dgm:spPr/>
    </dgm:pt>
    <dgm:pt modelId="{E44B07B0-5BC0-4E8B-BFA1-B0413DFBA6CB}" type="pres">
      <dgm:prSet presAssocID="{02337E42-B2F6-419E-A75B-A9CC3D128D0C}" presName="Name1" presStyleCnt="0"/>
      <dgm:spPr/>
    </dgm:pt>
    <dgm:pt modelId="{B094D7AA-005D-4F8C-A13D-51E006B02881}" type="pres">
      <dgm:prSet presAssocID="{02337E42-B2F6-419E-A75B-A9CC3D128D0C}" presName="cycle" presStyleCnt="0"/>
      <dgm:spPr/>
    </dgm:pt>
    <dgm:pt modelId="{582B5AD4-0314-48B3-9CB2-5DDA5F74B4E4}" type="pres">
      <dgm:prSet presAssocID="{02337E42-B2F6-419E-A75B-A9CC3D128D0C}" presName="srcNode" presStyleLbl="node1" presStyleIdx="0" presStyleCnt="2"/>
      <dgm:spPr/>
    </dgm:pt>
    <dgm:pt modelId="{BDF9C2EF-7AAE-4E1F-B1D8-DFF7F34D80FA}" type="pres">
      <dgm:prSet presAssocID="{02337E42-B2F6-419E-A75B-A9CC3D128D0C}" presName="conn" presStyleLbl="parChTrans1D2" presStyleIdx="0" presStyleCnt="1"/>
      <dgm:spPr/>
    </dgm:pt>
    <dgm:pt modelId="{57643144-CBCD-4593-907E-A90D6B71B8C1}" type="pres">
      <dgm:prSet presAssocID="{02337E42-B2F6-419E-A75B-A9CC3D128D0C}" presName="extraNode" presStyleLbl="node1" presStyleIdx="0" presStyleCnt="2"/>
      <dgm:spPr/>
    </dgm:pt>
    <dgm:pt modelId="{D934F3A8-06CF-4490-938A-96B7C155860C}" type="pres">
      <dgm:prSet presAssocID="{02337E42-B2F6-419E-A75B-A9CC3D128D0C}" presName="dstNode" presStyleLbl="node1" presStyleIdx="0" presStyleCnt="2"/>
      <dgm:spPr/>
    </dgm:pt>
    <dgm:pt modelId="{898C9072-2AC3-4417-A8D7-B6990F5E9D12}" type="pres">
      <dgm:prSet presAssocID="{BFE3A4DF-05BD-498A-9A35-4744A9E8D62A}" presName="text_1" presStyleLbl="node1" presStyleIdx="0" presStyleCnt="2">
        <dgm:presLayoutVars>
          <dgm:bulletEnabled val="1"/>
        </dgm:presLayoutVars>
      </dgm:prSet>
      <dgm:spPr/>
    </dgm:pt>
    <dgm:pt modelId="{32738A55-F820-44F5-B5F5-AE63B5D978A0}" type="pres">
      <dgm:prSet presAssocID="{BFE3A4DF-05BD-498A-9A35-4744A9E8D62A}" presName="accent_1" presStyleCnt="0"/>
      <dgm:spPr/>
    </dgm:pt>
    <dgm:pt modelId="{09124575-6DCC-4445-BF7C-555868EF5553}" type="pres">
      <dgm:prSet presAssocID="{BFE3A4DF-05BD-498A-9A35-4744A9E8D62A}" presName="accentRepeatNode" presStyleLbl="solidFgAcc1" presStyleIdx="0" presStyleCnt="2"/>
      <dgm:spPr/>
    </dgm:pt>
    <dgm:pt modelId="{FDD56507-E326-4DBB-8866-B0BD4A10C2A5}" type="pres">
      <dgm:prSet presAssocID="{8426B45F-27BA-4D04-867B-BB48DEFD4EFB}" presName="text_2" presStyleLbl="node1" presStyleIdx="1" presStyleCnt="2" custScaleY="140132">
        <dgm:presLayoutVars>
          <dgm:bulletEnabled val="1"/>
        </dgm:presLayoutVars>
      </dgm:prSet>
      <dgm:spPr/>
    </dgm:pt>
    <dgm:pt modelId="{01F3F3E6-E659-4665-A900-9E9F5C428636}" type="pres">
      <dgm:prSet presAssocID="{8426B45F-27BA-4D04-867B-BB48DEFD4EFB}" presName="accent_2" presStyleCnt="0"/>
      <dgm:spPr/>
    </dgm:pt>
    <dgm:pt modelId="{93438714-7AFD-4EC1-9900-777D4CC69163}" type="pres">
      <dgm:prSet presAssocID="{8426B45F-27BA-4D04-867B-BB48DEFD4EFB}" presName="accentRepeatNode" presStyleLbl="solidFgAcc1" presStyleIdx="1" presStyleCnt="2"/>
      <dgm:spPr/>
    </dgm:pt>
  </dgm:ptLst>
  <dgm:cxnLst>
    <dgm:cxn modelId="{DE2EC81D-BDBA-48E4-B422-564D58532451}" srcId="{02337E42-B2F6-419E-A75B-A9CC3D128D0C}" destId="{8426B45F-27BA-4D04-867B-BB48DEFD4EFB}" srcOrd="1" destOrd="0" parTransId="{FCF8C0AF-7036-4390-8DC4-2159F28F00A8}" sibTransId="{4C21BAA1-6B65-4C3A-9E43-64FA4BDA3A5B}"/>
    <dgm:cxn modelId="{5B33165B-9B11-4F55-8085-3E61483468C9}" type="presOf" srcId="{02337E42-B2F6-419E-A75B-A9CC3D128D0C}" destId="{FB46C009-B176-40C5-91EE-834402F6FE5C}" srcOrd="0" destOrd="0" presId="urn:microsoft.com/office/officeart/2008/layout/VerticalCurvedList"/>
    <dgm:cxn modelId="{94904447-1F60-401B-BA03-743085DD6E25}" srcId="{02337E42-B2F6-419E-A75B-A9CC3D128D0C}" destId="{BFE3A4DF-05BD-498A-9A35-4744A9E8D62A}" srcOrd="0" destOrd="0" parTransId="{FEAA59E8-1132-4616-AD2C-9F915041AC88}" sibTransId="{5576D592-1D5E-426D-B60B-75D3030DCDE0}"/>
    <dgm:cxn modelId="{E33A1887-638B-402C-8492-FAE3901BDCFA}" type="presOf" srcId="{5576D592-1D5E-426D-B60B-75D3030DCDE0}" destId="{BDF9C2EF-7AAE-4E1F-B1D8-DFF7F34D80FA}" srcOrd="0" destOrd="0" presId="urn:microsoft.com/office/officeart/2008/layout/VerticalCurvedList"/>
    <dgm:cxn modelId="{C8550FA2-B2E2-488F-804A-EF418CCA8294}" type="presOf" srcId="{8426B45F-27BA-4D04-867B-BB48DEFD4EFB}" destId="{FDD56507-E326-4DBB-8866-B0BD4A10C2A5}" srcOrd="0" destOrd="0" presId="urn:microsoft.com/office/officeart/2008/layout/VerticalCurvedList"/>
    <dgm:cxn modelId="{5F70B0FE-AA3F-440F-BE5A-354DD860957F}" type="presOf" srcId="{BFE3A4DF-05BD-498A-9A35-4744A9E8D62A}" destId="{898C9072-2AC3-4417-A8D7-B6990F5E9D12}" srcOrd="0" destOrd="0" presId="urn:microsoft.com/office/officeart/2008/layout/VerticalCurvedList"/>
    <dgm:cxn modelId="{E3F86B74-97B3-4739-BBA5-242981D86C71}" type="presParOf" srcId="{FB46C009-B176-40C5-91EE-834402F6FE5C}" destId="{E44B07B0-5BC0-4E8B-BFA1-B0413DFBA6CB}" srcOrd="0" destOrd="0" presId="urn:microsoft.com/office/officeart/2008/layout/VerticalCurvedList"/>
    <dgm:cxn modelId="{5AC3B67A-BAF4-4920-BA64-8DD299A43BD5}" type="presParOf" srcId="{E44B07B0-5BC0-4E8B-BFA1-B0413DFBA6CB}" destId="{B094D7AA-005D-4F8C-A13D-51E006B02881}" srcOrd="0" destOrd="0" presId="urn:microsoft.com/office/officeart/2008/layout/VerticalCurvedList"/>
    <dgm:cxn modelId="{A11341D7-93DD-4870-AAC3-434B7C2A6CC7}" type="presParOf" srcId="{B094D7AA-005D-4F8C-A13D-51E006B02881}" destId="{582B5AD4-0314-48B3-9CB2-5DDA5F74B4E4}" srcOrd="0" destOrd="0" presId="urn:microsoft.com/office/officeart/2008/layout/VerticalCurvedList"/>
    <dgm:cxn modelId="{EDE2567C-34D7-40AB-B951-5F9F0A494C3A}" type="presParOf" srcId="{B094D7AA-005D-4F8C-A13D-51E006B02881}" destId="{BDF9C2EF-7AAE-4E1F-B1D8-DFF7F34D80FA}" srcOrd="1" destOrd="0" presId="urn:microsoft.com/office/officeart/2008/layout/VerticalCurvedList"/>
    <dgm:cxn modelId="{F4CF6C1A-40E0-4BA5-B4D9-3F6FC7F83B64}" type="presParOf" srcId="{B094D7AA-005D-4F8C-A13D-51E006B02881}" destId="{57643144-CBCD-4593-907E-A90D6B71B8C1}" srcOrd="2" destOrd="0" presId="urn:microsoft.com/office/officeart/2008/layout/VerticalCurvedList"/>
    <dgm:cxn modelId="{824923C6-16A0-4783-8421-F6EBFED9FC1F}" type="presParOf" srcId="{B094D7AA-005D-4F8C-A13D-51E006B02881}" destId="{D934F3A8-06CF-4490-938A-96B7C155860C}" srcOrd="3" destOrd="0" presId="urn:microsoft.com/office/officeart/2008/layout/VerticalCurvedList"/>
    <dgm:cxn modelId="{7AC18776-4DA8-40AF-B285-6DF8A7A8021E}" type="presParOf" srcId="{E44B07B0-5BC0-4E8B-BFA1-B0413DFBA6CB}" destId="{898C9072-2AC3-4417-A8D7-B6990F5E9D12}" srcOrd="1" destOrd="0" presId="urn:microsoft.com/office/officeart/2008/layout/VerticalCurvedList"/>
    <dgm:cxn modelId="{94AE89FA-2A68-449F-94FB-D26062150736}" type="presParOf" srcId="{E44B07B0-5BC0-4E8B-BFA1-B0413DFBA6CB}" destId="{32738A55-F820-44F5-B5F5-AE63B5D978A0}" srcOrd="2" destOrd="0" presId="urn:microsoft.com/office/officeart/2008/layout/VerticalCurvedList"/>
    <dgm:cxn modelId="{4977D77F-6F82-4424-B8F1-D6F384D1AD2E}" type="presParOf" srcId="{32738A55-F820-44F5-B5F5-AE63B5D978A0}" destId="{09124575-6DCC-4445-BF7C-555868EF5553}" srcOrd="0" destOrd="0" presId="urn:microsoft.com/office/officeart/2008/layout/VerticalCurvedList"/>
    <dgm:cxn modelId="{5C0B70F1-6D8E-4CBA-800D-F387E0FE591B}" type="presParOf" srcId="{E44B07B0-5BC0-4E8B-BFA1-B0413DFBA6CB}" destId="{FDD56507-E326-4DBB-8866-B0BD4A10C2A5}" srcOrd="3" destOrd="0" presId="urn:microsoft.com/office/officeart/2008/layout/VerticalCurvedList"/>
    <dgm:cxn modelId="{464E3D73-0B3D-4117-B568-5CB4FBC950B3}" type="presParOf" srcId="{E44B07B0-5BC0-4E8B-BFA1-B0413DFBA6CB}" destId="{01F3F3E6-E659-4665-A900-9E9F5C428636}" srcOrd="4" destOrd="0" presId="urn:microsoft.com/office/officeart/2008/layout/VerticalCurvedList"/>
    <dgm:cxn modelId="{82275FFE-158C-415F-B234-43ACD6459972}" type="presParOf" srcId="{01F3F3E6-E659-4665-A900-9E9F5C428636}" destId="{93438714-7AFD-4EC1-9900-777D4CC69163}" srcOrd="0" destOrd="0" presId="urn:microsoft.com/office/officeart/2008/layout/VerticalCurvedList"/>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58.xml><?xml version="1.0" encoding="utf-8"?>
<dgm:dataModel xmlns:dgm="http://schemas.openxmlformats.org/drawingml/2006/diagram" xmlns:a="http://schemas.openxmlformats.org/drawingml/2006/main">
  <dgm:ptLst>
    <dgm:pt modelId="{02337E42-B2F6-419E-A75B-A9CC3D128D0C}" type="doc">
      <dgm:prSet loTypeId="urn:microsoft.com/office/officeart/2008/layout/VerticalCurvedList" loCatId="list" qsTypeId="urn:microsoft.com/office/officeart/2005/8/quickstyle/3d3" qsCatId="3D" csTypeId="urn:microsoft.com/office/officeart/2005/8/colors/colorful4" csCatId="colorful" phldr="1"/>
      <dgm:spPr/>
      <dgm:t>
        <a:bodyPr/>
        <a:lstStyle/>
        <a:p>
          <a:endParaRPr lang="zh-CN" altLang="en-US"/>
        </a:p>
      </dgm:t>
    </dgm:pt>
    <dgm:pt modelId="{BFE3A4DF-05BD-498A-9A35-4744A9E8D62A}">
      <dgm:prSet phldrT="[文本]" custT="1"/>
      <dgm:spPr/>
      <dgm:t>
        <a:bodyPr/>
        <a:lstStyle/>
        <a:p>
          <a:r>
            <a:rPr lang="zh-CN" sz="2000" b="1" dirty="0"/>
            <a:t>④ </a:t>
          </a:r>
          <a:r>
            <a:rPr lang="zh-CN" sz="2000" b="1" dirty="0">
              <a:solidFill>
                <a:srgbClr val="FFFF00"/>
              </a:solidFill>
            </a:rPr>
            <a:t>非正常损失</a:t>
          </a:r>
          <a:r>
            <a:rPr lang="zh-CN" sz="2000" b="1" dirty="0"/>
            <a:t>的不动产，以及该不动产所耗用的</a:t>
          </a:r>
          <a:r>
            <a:rPr lang="zh-CN" sz="2000" b="1" dirty="0">
              <a:solidFill>
                <a:srgbClr val="FFFF00"/>
              </a:solidFill>
            </a:rPr>
            <a:t>购进</a:t>
          </a:r>
          <a:r>
            <a:rPr lang="zh-CN" sz="2000" b="1" dirty="0">
              <a:solidFill>
                <a:srgbClr val="FF0000"/>
              </a:solidFill>
              <a:highlight>
                <a:srgbClr val="FFFF00"/>
              </a:highlight>
            </a:rPr>
            <a:t>货物</a:t>
          </a:r>
          <a:r>
            <a:rPr lang="zh-CN" sz="2000" b="1" dirty="0">
              <a:solidFill>
                <a:srgbClr val="FFFF00"/>
              </a:solidFill>
            </a:rPr>
            <a:t>、设计服务和建筑服务</a:t>
          </a:r>
          <a:endParaRPr lang="zh-CN" altLang="en-US" sz="2000" b="1" dirty="0">
            <a:solidFill>
              <a:srgbClr val="FFFF00"/>
            </a:solidFill>
          </a:endParaRPr>
        </a:p>
      </dgm:t>
    </dgm:pt>
    <dgm:pt modelId="{FEAA59E8-1132-4616-AD2C-9F915041AC88}" type="parTrans" cxnId="{94904447-1F60-401B-BA03-743085DD6E25}">
      <dgm:prSet/>
      <dgm:spPr/>
      <dgm:t>
        <a:bodyPr/>
        <a:lstStyle/>
        <a:p>
          <a:endParaRPr lang="zh-CN" altLang="en-US"/>
        </a:p>
      </dgm:t>
    </dgm:pt>
    <dgm:pt modelId="{5576D592-1D5E-426D-B60B-75D3030DCDE0}" type="sibTrans" cxnId="{94904447-1F60-401B-BA03-743085DD6E25}">
      <dgm:prSet/>
      <dgm:spPr/>
      <dgm:t>
        <a:bodyPr/>
        <a:lstStyle/>
        <a:p>
          <a:endParaRPr lang="zh-CN" altLang="en-US"/>
        </a:p>
      </dgm:t>
    </dgm:pt>
    <dgm:pt modelId="{8426B45F-27BA-4D04-867B-BB48DEFD4EFB}">
      <dgm:prSet phldrT="[文本]" custT="1"/>
      <dgm:spPr/>
      <dgm:t>
        <a:bodyPr/>
        <a:lstStyle/>
        <a:p>
          <a:r>
            <a:rPr lang="zh-CN" sz="2000" b="1" dirty="0"/>
            <a:t>⑤ </a:t>
          </a:r>
          <a:r>
            <a:rPr lang="zh-CN" sz="2000" b="1" dirty="0">
              <a:solidFill>
                <a:srgbClr val="FFFF00"/>
              </a:solidFill>
            </a:rPr>
            <a:t>非正常损失</a:t>
          </a:r>
          <a:r>
            <a:rPr lang="zh-CN" sz="2000" b="1" dirty="0"/>
            <a:t>的</a:t>
          </a:r>
          <a:r>
            <a:rPr lang="zh-CN" sz="2000" b="1" dirty="0">
              <a:solidFill>
                <a:srgbClr val="FF0000"/>
              </a:solidFill>
              <a:highlight>
                <a:srgbClr val="FFFF00"/>
              </a:highlight>
            </a:rPr>
            <a:t>不动产在建工程</a:t>
          </a:r>
          <a:r>
            <a:rPr lang="zh-CN" sz="2000" b="1" dirty="0"/>
            <a:t>所耗用的</a:t>
          </a:r>
          <a:r>
            <a:rPr lang="zh-CN" sz="2000" b="1" dirty="0">
              <a:solidFill>
                <a:srgbClr val="FFFF00"/>
              </a:solidFill>
            </a:rPr>
            <a:t>购进货物、设计服务和建筑服务</a:t>
          </a:r>
          <a:r>
            <a:rPr lang="zh-CN" sz="2000" b="1" dirty="0"/>
            <a:t>。</a:t>
          </a:r>
          <a:endParaRPr lang="zh-CN" altLang="en-US" sz="2000" b="1" dirty="0"/>
        </a:p>
      </dgm:t>
    </dgm:pt>
    <dgm:pt modelId="{FCF8C0AF-7036-4390-8DC4-2159F28F00A8}" type="parTrans" cxnId="{DE2EC81D-BDBA-48E4-B422-564D58532451}">
      <dgm:prSet/>
      <dgm:spPr/>
      <dgm:t>
        <a:bodyPr/>
        <a:lstStyle/>
        <a:p>
          <a:endParaRPr lang="zh-CN" altLang="en-US"/>
        </a:p>
      </dgm:t>
    </dgm:pt>
    <dgm:pt modelId="{4C21BAA1-6B65-4C3A-9E43-64FA4BDA3A5B}" type="sibTrans" cxnId="{DE2EC81D-BDBA-48E4-B422-564D58532451}">
      <dgm:prSet/>
      <dgm:spPr/>
      <dgm:t>
        <a:bodyPr/>
        <a:lstStyle/>
        <a:p>
          <a:endParaRPr lang="zh-CN" altLang="en-US"/>
        </a:p>
      </dgm:t>
    </dgm:pt>
    <dgm:pt modelId="{FB46C009-B176-40C5-91EE-834402F6FE5C}" type="pres">
      <dgm:prSet presAssocID="{02337E42-B2F6-419E-A75B-A9CC3D128D0C}" presName="Name0" presStyleCnt="0">
        <dgm:presLayoutVars>
          <dgm:chMax val="7"/>
          <dgm:chPref val="7"/>
          <dgm:dir/>
        </dgm:presLayoutVars>
      </dgm:prSet>
      <dgm:spPr/>
    </dgm:pt>
    <dgm:pt modelId="{E44B07B0-5BC0-4E8B-BFA1-B0413DFBA6CB}" type="pres">
      <dgm:prSet presAssocID="{02337E42-B2F6-419E-A75B-A9CC3D128D0C}" presName="Name1" presStyleCnt="0"/>
      <dgm:spPr/>
    </dgm:pt>
    <dgm:pt modelId="{B094D7AA-005D-4F8C-A13D-51E006B02881}" type="pres">
      <dgm:prSet presAssocID="{02337E42-B2F6-419E-A75B-A9CC3D128D0C}" presName="cycle" presStyleCnt="0"/>
      <dgm:spPr/>
    </dgm:pt>
    <dgm:pt modelId="{582B5AD4-0314-48B3-9CB2-5DDA5F74B4E4}" type="pres">
      <dgm:prSet presAssocID="{02337E42-B2F6-419E-A75B-A9CC3D128D0C}" presName="srcNode" presStyleLbl="node1" presStyleIdx="0" presStyleCnt="2"/>
      <dgm:spPr/>
    </dgm:pt>
    <dgm:pt modelId="{BDF9C2EF-7AAE-4E1F-B1D8-DFF7F34D80FA}" type="pres">
      <dgm:prSet presAssocID="{02337E42-B2F6-419E-A75B-A9CC3D128D0C}" presName="conn" presStyleLbl="parChTrans1D2" presStyleIdx="0" presStyleCnt="1"/>
      <dgm:spPr/>
    </dgm:pt>
    <dgm:pt modelId="{57643144-CBCD-4593-907E-A90D6B71B8C1}" type="pres">
      <dgm:prSet presAssocID="{02337E42-B2F6-419E-A75B-A9CC3D128D0C}" presName="extraNode" presStyleLbl="node1" presStyleIdx="0" presStyleCnt="2"/>
      <dgm:spPr/>
    </dgm:pt>
    <dgm:pt modelId="{D934F3A8-06CF-4490-938A-96B7C155860C}" type="pres">
      <dgm:prSet presAssocID="{02337E42-B2F6-419E-A75B-A9CC3D128D0C}" presName="dstNode" presStyleLbl="node1" presStyleIdx="0" presStyleCnt="2"/>
      <dgm:spPr/>
    </dgm:pt>
    <dgm:pt modelId="{898C9072-2AC3-4417-A8D7-B6990F5E9D12}" type="pres">
      <dgm:prSet presAssocID="{BFE3A4DF-05BD-498A-9A35-4744A9E8D62A}" presName="text_1" presStyleLbl="node1" presStyleIdx="0" presStyleCnt="2">
        <dgm:presLayoutVars>
          <dgm:bulletEnabled val="1"/>
        </dgm:presLayoutVars>
      </dgm:prSet>
      <dgm:spPr/>
    </dgm:pt>
    <dgm:pt modelId="{32738A55-F820-44F5-B5F5-AE63B5D978A0}" type="pres">
      <dgm:prSet presAssocID="{BFE3A4DF-05BD-498A-9A35-4744A9E8D62A}" presName="accent_1" presStyleCnt="0"/>
      <dgm:spPr/>
    </dgm:pt>
    <dgm:pt modelId="{09124575-6DCC-4445-BF7C-555868EF5553}" type="pres">
      <dgm:prSet presAssocID="{BFE3A4DF-05BD-498A-9A35-4744A9E8D62A}" presName="accentRepeatNode" presStyleLbl="solidFgAcc1" presStyleIdx="0" presStyleCnt="2"/>
      <dgm:spPr/>
    </dgm:pt>
    <dgm:pt modelId="{FDD56507-E326-4DBB-8866-B0BD4A10C2A5}" type="pres">
      <dgm:prSet presAssocID="{8426B45F-27BA-4D04-867B-BB48DEFD4EFB}" presName="text_2" presStyleLbl="node1" presStyleIdx="1" presStyleCnt="2" custScaleY="112875">
        <dgm:presLayoutVars>
          <dgm:bulletEnabled val="1"/>
        </dgm:presLayoutVars>
      </dgm:prSet>
      <dgm:spPr/>
    </dgm:pt>
    <dgm:pt modelId="{01F3F3E6-E659-4665-A900-9E9F5C428636}" type="pres">
      <dgm:prSet presAssocID="{8426B45F-27BA-4D04-867B-BB48DEFD4EFB}" presName="accent_2" presStyleCnt="0"/>
      <dgm:spPr/>
    </dgm:pt>
    <dgm:pt modelId="{93438714-7AFD-4EC1-9900-777D4CC69163}" type="pres">
      <dgm:prSet presAssocID="{8426B45F-27BA-4D04-867B-BB48DEFD4EFB}" presName="accentRepeatNode" presStyleLbl="solidFgAcc1" presStyleIdx="1" presStyleCnt="2"/>
      <dgm:spPr/>
    </dgm:pt>
  </dgm:ptLst>
  <dgm:cxnLst>
    <dgm:cxn modelId="{ECB47810-3724-4970-A32C-0982DC637E36}" type="presOf" srcId="{8426B45F-27BA-4D04-867B-BB48DEFD4EFB}" destId="{FDD56507-E326-4DBB-8866-B0BD4A10C2A5}" srcOrd="0" destOrd="0" presId="urn:microsoft.com/office/officeart/2008/layout/VerticalCurvedList"/>
    <dgm:cxn modelId="{DE2EC81D-BDBA-48E4-B422-564D58532451}" srcId="{02337E42-B2F6-419E-A75B-A9CC3D128D0C}" destId="{8426B45F-27BA-4D04-867B-BB48DEFD4EFB}" srcOrd="1" destOrd="0" parTransId="{FCF8C0AF-7036-4390-8DC4-2159F28F00A8}" sibTransId="{4C21BAA1-6B65-4C3A-9E43-64FA4BDA3A5B}"/>
    <dgm:cxn modelId="{94904447-1F60-401B-BA03-743085DD6E25}" srcId="{02337E42-B2F6-419E-A75B-A9CC3D128D0C}" destId="{BFE3A4DF-05BD-498A-9A35-4744A9E8D62A}" srcOrd="0" destOrd="0" parTransId="{FEAA59E8-1132-4616-AD2C-9F915041AC88}" sibTransId="{5576D592-1D5E-426D-B60B-75D3030DCDE0}"/>
    <dgm:cxn modelId="{FCD3098E-430B-4834-B550-D043CB4FE379}" type="presOf" srcId="{02337E42-B2F6-419E-A75B-A9CC3D128D0C}" destId="{FB46C009-B176-40C5-91EE-834402F6FE5C}" srcOrd="0" destOrd="0" presId="urn:microsoft.com/office/officeart/2008/layout/VerticalCurvedList"/>
    <dgm:cxn modelId="{E7F14DD7-3122-4A84-B666-9CDE062B3F1D}" type="presOf" srcId="{5576D592-1D5E-426D-B60B-75D3030DCDE0}" destId="{BDF9C2EF-7AAE-4E1F-B1D8-DFF7F34D80FA}" srcOrd="0" destOrd="0" presId="urn:microsoft.com/office/officeart/2008/layout/VerticalCurvedList"/>
    <dgm:cxn modelId="{D8F1FDDB-8DEF-43EB-898D-D45EA0777A42}" type="presOf" srcId="{BFE3A4DF-05BD-498A-9A35-4744A9E8D62A}" destId="{898C9072-2AC3-4417-A8D7-B6990F5E9D12}" srcOrd="0" destOrd="0" presId="urn:microsoft.com/office/officeart/2008/layout/VerticalCurvedList"/>
    <dgm:cxn modelId="{1C9C0C9A-A0BE-47D9-87A6-F870319B8227}" type="presParOf" srcId="{FB46C009-B176-40C5-91EE-834402F6FE5C}" destId="{E44B07B0-5BC0-4E8B-BFA1-B0413DFBA6CB}" srcOrd="0" destOrd="0" presId="urn:microsoft.com/office/officeart/2008/layout/VerticalCurvedList"/>
    <dgm:cxn modelId="{4D4CC1CC-846C-4762-A5D8-99AC8800A2ED}" type="presParOf" srcId="{E44B07B0-5BC0-4E8B-BFA1-B0413DFBA6CB}" destId="{B094D7AA-005D-4F8C-A13D-51E006B02881}" srcOrd="0" destOrd="0" presId="urn:microsoft.com/office/officeart/2008/layout/VerticalCurvedList"/>
    <dgm:cxn modelId="{16C96AD7-6FB5-4400-B843-988BC3E06537}" type="presParOf" srcId="{B094D7AA-005D-4F8C-A13D-51E006B02881}" destId="{582B5AD4-0314-48B3-9CB2-5DDA5F74B4E4}" srcOrd="0" destOrd="0" presId="urn:microsoft.com/office/officeart/2008/layout/VerticalCurvedList"/>
    <dgm:cxn modelId="{0D51E265-27CE-48DF-A735-BA212DA5BB59}" type="presParOf" srcId="{B094D7AA-005D-4F8C-A13D-51E006B02881}" destId="{BDF9C2EF-7AAE-4E1F-B1D8-DFF7F34D80FA}" srcOrd="1" destOrd="0" presId="urn:microsoft.com/office/officeart/2008/layout/VerticalCurvedList"/>
    <dgm:cxn modelId="{512AE13C-100B-4598-963E-8BB1D09179BD}" type="presParOf" srcId="{B094D7AA-005D-4F8C-A13D-51E006B02881}" destId="{57643144-CBCD-4593-907E-A90D6B71B8C1}" srcOrd="2" destOrd="0" presId="urn:microsoft.com/office/officeart/2008/layout/VerticalCurvedList"/>
    <dgm:cxn modelId="{40722608-53C8-4211-BC8C-259B37B6FA07}" type="presParOf" srcId="{B094D7AA-005D-4F8C-A13D-51E006B02881}" destId="{D934F3A8-06CF-4490-938A-96B7C155860C}" srcOrd="3" destOrd="0" presId="urn:microsoft.com/office/officeart/2008/layout/VerticalCurvedList"/>
    <dgm:cxn modelId="{3DD619EA-25B0-4D08-958E-C7B39B60BD87}" type="presParOf" srcId="{E44B07B0-5BC0-4E8B-BFA1-B0413DFBA6CB}" destId="{898C9072-2AC3-4417-A8D7-B6990F5E9D12}" srcOrd="1" destOrd="0" presId="urn:microsoft.com/office/officeart/2008/layout/VerticalCurvedList"/>
    <dgm:cxn modelId="{ED82C525-A29C-4CD0-A473-D56E0C0D23AC}" type="presParOf" srcId="{E44B07B0-5BC0-4E8B-BFA1-B0413DFBA6CB}" destId="{32738A55-F820-44F5-B5F5-AE63B5D978A0}" srcOrd="2" destOrd="0" presId="urn:microsoft.com/office/officeart/2008/layout/VerticalCurvedList"/>
    <dgm:cxn modelId="{BEAF77CE-77B3-4782-BA50-3B5CBBC345F6}" type="presParOf" srcId="{32738A55-F820-44F5-B5F5-AE63B5D978A0}" destId="{09124575-6DCC-4445-BF7C-555868EF5553}" srcOrd="0" destOrd="0" presId="urn:microsoft.com/office/officeart/2008/layout/VerticalCurvedList"/>
    <dgm:cxn modelId="{39D18F60-2EC9-47C5-A647-D485A96E5FF1}" type="presParOf" srcId="{E44B07B0-5BC0-4E8B-BFA1-B0413DFBA6CB}" destId="{FDD56507-E326-4DBB-8866-B0BD4A10C2A5}" srcOrd="3" destOrd="0" presId="urn:microsoft.com/office/officeart/2008/layout/VerticalCurvedList"/>
    <dgm:cxn modelId="{0ED61817-7996-4D07-B009-5F5CD8E8FB2C}" type="presParOf" srcId="{E44B07B0-5BC0-4E8B-BFA1-B0413DFBA6CB}" destId="{01F3F3E6-E659-4665-A900-9E9F5C428636}" srcOrd="4" destOrd="0" presId="urn:microsoft.com/office/officeart/2008/layout/VerticalCurvedList"/>
    <dgm:cxn modelId="{A5D23E16-AB2B-4B07-B524-88A1DEA7DA42}" type="presParOf" srcId="{01F3F3E6-E659-4665-A900-9E9F5C428636}" destId="{93438714-7AFD-4EC1-9900-777D4CC69163}" srcOrd="0" destOrd="0" presId="urn:microsoft.com/office/officeart/2008/layout/VerticalCurvedList"/>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59.xml><?xml version="1.0" encoding="utf-8"?>
<dgm:dataModel xmlns:dgm="http://schemas.openxmlformats.org/drawingml/2006/diagram" xmlns:a="http://schemas.openxmlformats.org/drawingml/2006/main">
  <dgm:ptLst>
    <dgm:pt modelId="{02337E42-B2F6-419E-A75B-A9CC3D128D0C}" type="doc">
      <dgm:prSet loTypeId="urn:microsoft.com/office/officeart/2008/layout/VerticalCurvedList" loCatId="list" qsTypeId="urn:microsoft.com/office/officeart/2005/8/quickstyle/3d3" qsCatId="3D" csTypeId="urn:microsoft.com/office/officeart/2005/8/colors/colorful4" csCatId="colorful" phldr="1"/>
      <dgm:spPr/>
      <dgm:t>
        <a:bodyPr/>
        <a:lstStyle/>
        <a:p>
          <a:endParaRPr lang="zh-CN" altLang="en-US"/>
        </a:p>
      </dgm:t>
    </dgm:pt>
    <dgm:pt modelId="{BFE3A4DF-05BD-498A-9A35-4744A9E8D62A}">
      <dgm:prSet phldrT="[文本]" custT="1"/>
      <dgm:spPr/>
      <dgm:t>
        <a:bodyPr/>
        <a:lstStyle/>
        <a:p>
          <a:r>
            <a:rPr lang="zh-CN" sz="2000" b="1" dirty="0"/>
            <a:t>⑥ 购进的</a:t>
          </a:r>
          <a:r>
            <a:rPr lang="zh-CN" sz="2000" b="1" dirty="0">
              <a:solidFill>
                <a:srgbClr val="FFFF00"/>
              </a:solidFill>
            </a:rPr>
            <a:t>贷款</a:t>
          </a:r>
          <a:r>
            <a:rPr lang="zh-CN" sz="2000" b="1" dirty="0"/>
            <a:t>服务、</a:t>
          </a:r>
          <a:r>
            <a:rPr lang="zh-CN" sz="2000" b="1" dirty="0">
              <a:solidFill>
                <a:srgbClr val="FFFF00"/>
              </a:solidFill>
            </a:rPr>
            <a:t>餐饮</a:t>
          </a:r>
          <a:r>
            <a:rPr lang="zh-CN" sz="2000" b="1" dirty="0"/>
            <a:t>服务、</a:t>
          </a:r>
          <a:r>
            <a:rPr lang="zh-CN" sz="2000" b="1" dirty="0">
              <a:solidFill>
                <a:srgbClr val="FFFF00"/>
              </a:solidFill>
            </a:rPr>
            <a:t>居民</a:t>
          </a:r>
          <a:r>
            <a:rPr lang="zh-CN" sz="2000" b="1" dirty="0"/>
            <a:t>日常服务和</a:t>
          </a:r>
          <a:r>
            <a:rPr lang="zh-CN" sz="2000" b="1" dirty="0">
              <a:solidFill>
                <a:srgbClr val="FFFF00"/>
              </a:solidFill>
            </a:rPr>
            <a:t>娱乐</a:t>
          </a:r>
          <a:r>
            <a:rPr lang="zh-CN" sz="2000" b="1" dirty="0"/>
            <a:t>服务</a:t>
          </a:r>
          <a:endParaRPr lang="zh-CN" altLang="en-US" sz="2000" b="1" dirty="0">
            <a:solidFill>
              <a:srgbClr val="FFFF00"/>
            </a:solidFill>
          </a:endParaRPr>
        </a:p>
      </dgm:t>
    </dgm:pt>
    <dgm:pt modelId="{FEAA59E8-1132-4616-AD2C-9F915041AC88}" type="parTrans" cxnId="{94904447-1F60-401B-BA03-743085DD6E25}">
      <dgm:prSet/>
      <dgm:spPr/>
      <dgm:t>
        <a:bodyPr/>
        <a:lstStyle/>
        <a:p>
          <a:endParaRPr lang="zh-CN" altLang="en-US"/>
        </a:p>
      </dgm:t>
    </dgm:pt>
    <dgm:pt modelId="{5576D592-1D5E-426D-B60B-75D3030DCDE0}" type="sibTrans" cxnId="{94904447-1F60-401B-BA03-743085DD6E25}">
      <dgm:prSet/>
      <dgm:spPr/>
      <dgm:t>
        <a:bodyPr/>
        <a:lstStyle/>
        <a:p>
          <a:endParaRPr lang="zh-CN" altLang="en-US"/>
        </a:p>
      </dgm:t>
    </dgm:pt>
    <dgm:pt modelId="{8426B45F-27BA-4D04-867B-BB48DEFD4EFB}">
      <dgm:prSet phldrT="[文本]" custT="1"/>
      <dgm:spPr/>
      <dgm:t>
        <a:bodyPr/>
        <a:lstStyle/>
        <a:p>
          <a:r>
            <a:rPr lang="en-US" altLang="zh-CN" sz="2000" b="1" dirty="0"/>
            <a:t>    </a:t>
          </a:r>
          <a:r>
            <a:rPr lang="zh-CN" sz="2000" b="1" dirty="0"/>
            <a:t>纳税人接受贷款服务向贷款方支付的与该笔贷款直接相关的投融资顾问费、手续费、咨询费等费用，其进项税额不得从销项税额中抵扣</a:t>
          </a:r>
          <a:endParaRPr lang="zh-CN" altLang="en-US" sz="2000" b="1" dirty="0"/>
        </a:p>
      </dgm:t>
    </dgm:pt>
    <dgm:pt modelId="{FCF8C0AF-7036-4390-8DC4-2159F28F00A8}" type="parTrans" cxnId="{DE2EC81D-BDBA-48E4-B422-564D58532451}">
      <dgm:prSet/>
      <dgm:spPr/>
      <dgm:t>
        <a:bodyPr/>
        <a:lstStyle/>
        <a:p>
          <a:endParaRPr lang="zh-CN" altLang="en-US"/>
        </a:p>
      </dgm:t>
    </dgm:pt>
    <dgm:pt modelId="{4C21BAA1-6B65-4C3A-9E43-64FA4BDA3A5B}" type="sibTrans" cxnId="{DE2EC81D-BDBA-48E4-B422-564D58532451}">
      <dgm:prSet/>
      <dgm:spPr/>
      <dgm:t>
        <a:bodyPr/>
        <a:lstStyle/>
        <a:p>
          <a:endParaRPr lang="zh-CN" altLang="en-US"/>
        </a:p>
      </dgm:t>
    </dgm:pt>
    <dgm:pt modelId="{FB46C009-B176-40C5-91EE-834402F6FE5C}" type="pres">
      <dgm:prSet presAssocID="{02337E42-B2F6-419E-A75B-A9CC3D128D0C}" presName="Name0" presStyleCnt="0">
        <dgm:presLayoutVars>
          <dgm:chMax val="7"/>
          <dgm:chPref val="7"/>
          <dgm:dir/>
        </dgm:presLayoutVars>
      </dgm:prSet>
      <dgm:spPr/>
    </dgm:pt>
    <dgm:pt modelId="{E44B07B0-5BC0-4E8B-BFA1-B0413DFBA6CB}" type="pres">
      <dgm:prSet presAssocID="{02337E42-B2F6-419E-A75B-A9CC3D128D0C}" presName="Name1" presStyleCnt="0"/>
      <dgm:spPr/>
    </dgm:pt>
    <dgm:pt modelId="{B094D7AA-005D-4F8C-A13D-51E006B02881}" type="pres">
      <dgm:prSet presAssocID="{02337E42-B2F6-419E-A75B-A9CC3D128D0C}" presName="cycle" presStyleCnt="0"/>
      <dgm:spPr/>
    </dgm:pt>
    <dgm:pt modelId="{582B5AD4-0314-48B3-9CB2-5DDA5F74B4E4}" type="pres">
      <dgm:prSet presAssocID="{02337E42-B2F6-419E-A75B-A9CC3D128D0C}" presName="srcNode" presStyleLbl="node1" presStyleIdx="0" presStyleCnt="2"/>
      <dgm:spPr/>
    </dgm:pt>
    <dgm:pt modelId="{BDF9C2EF-7AAE-4E1F-B1D8-DFF7F34D80FA}" type="pres">
      <dgm:prSet presAssocID="{02337E42-B2F6-419E-A75B-A9CC3D128D0C}" presName="conn" presStyleLbl="parChTrans1D2" presStyleIdx="0" presStyleCnt="1"/>
      <dgm:spPr/>
    </dgm:pt>
    <dgm:pt modelId="{57643144-CBCD-4593-907E-A90D6B71B8C1}" type="pres">
      <dgm:prSet presAssocID="{02337E42-B2F6-419E-A75B-A9CC3D128D0C}" presName="extraNode" presStyleLbl="node1" presStyleIdx="0" presStyleCnt="2"/>
      <dgm:spPr/>
    </dgm:pt>
    <dgm:pt modelId="{D934F3A8-06CF-4490-938A-96B7C155860C}" type="pres">
      <dgm:prSet presAssocID="{02337E42-B2F6-419E-A75B-A9CC3D128D0C}" presName="dstNode" presStyleLbl="node1" presStyleIdx="0" presStyleCnt="2"/>
      <dgm:spPr/>
    </dgm:pt>
    <dgm:pt modelId="{898C9072-2AC3-4417-A8D7-B6990F5E9D12}" type="pres">
      <dgm:prSet presAssocID="{BFE3A4DF-05BD-498A-9A35-4744A9E8D62A}" presName="text_1" presStyleLbl="node1" presStyleIdx="0" presStyleCnt="2" custLinFactNeighborY="-1813">
        <dgm:presLayoutVars>
          <dgm:bulletEnabled val="1"/>
        </dgm:presLayoutVars>
      </dgm:prSet>
      <dgm:spPr/>
    </dgm:pt>
    <dgm:pt modelId="{32738A55-F820-44F5-B5F5-AE63B5D978A0}" type="pres">
      <dgm:prSet presAssocID="{BFE3A4DF-05BD-498A-9A35-4744A9E8D62A}" presName="accent_1" presStyleCnt="0"/>
      <dgm:spPr/>
    </dgm:pt>
    <dgm:pt modelId="{09124575-6DCC-4445-BF7C-555868EF5553}" type="pres">
      <dgm:prSet presAssocID="{BFE3A4DF-05BD-498A-9A35-4744A9E8D62A}" presName="accentRepeatNode" presStyleLbl="solidFgAcc1" presStyleIdx="0" presStyleCnt="2"/>
      <dgm:spPr/>
    </dgm:pt>
    <dgm:pt modelId="{FDD56507-E326-4DBB-8866-B0BD4A10C2A5}" type="pres">
      <dgm:prSet presAssocID="{8426B45F-27BA-4D04-867B-BB48DEFD4EFB}" presName="text_2" presStyleLbl="node1" presStyleIdx="1" presStyleCnt="2" custScaleY="112875">
        <dgm:presLayoutVars>
          <dgm:bulletEnabled val="1"/>
        </dgm:presLayoutVars>
      </dgm:prSet>
      <dgm:spPr/>
    </dgm:pt>
    <dgm:pt modelId="{01F3F3E6-E659-4665-A900-9E9F5C428636}" type="pres">
      <dgm:prSet presAssocID="{8426B45F-27BA-4D04-867B-BB48DEFD4EFB}" presName="accent_2" presStyleCnt="0"/>
      <dgm:spPr/>
    </dgm:pt>
    <dgm:pt modelId="{93438714-7AFD-4EC1-9900-777D4CC69163}" type="pres">
      <dgm:prSet presAssocID="{8426B45F-27BA-4D04-867B-BB48DEFD4EFB}" presName="accentRepeatNode" presStyleLbl="solidFgAcc1" presStyleIdx="1" presStyleCnt="2"/>
      <dgm:spPr/>
    </dgm:pt>
  </dgm:ptLst>
  <dgm:cxnLst>
    <dgm:cxn modelId="{DE2EC81D-BDBA-48E4-B422-564D58532451}" srcId="{02337E42-B2F6-419E-A75B-A9CC3D128D0C}" destId="{8426B45F-27BA-4D04-867B-BB48DEFD4EFB}" srcOrd="1" destOrd="0" parTransId="{FCF8C0AF-7036-4390-8DC4-2159F28F00A8}" sibTransId="{4C21BAA1-6B65-4C3A-9E43-64FA4BDA3A5B}"/>
    <dgm:cxn modelId="{94904447-1F60-401B-BA03-743085DD6E25}" srcId="{02337E42-B2F6-419E-A75B-A9CC3D128D0C}" destId="{BFE3A4DF-05BD-498A-9A35-4744A9E8D62A}" srcOrd="0" destOrd="0" parTransId="{FEAA59E8-1132-4616-AD2C-9F915041AC88}" sibTransId="{5576D592-1D5E-426D-B60B-75D3030DCDE0}"/>
    <dgm:cxn modelId="{9BCB507E-B20E-4DF4-B9B8-B805654D3D93}" type="presOf" srcId="{5576D592-1D5E-426D-B60B-75D3030DCDE0}" destId="{BDF9C2EF-7AAE-4E1F-B1D8-DFF7F34D80FA}" srcOrd="0" destOrd="0" presId="urn:microsoft.com/office/officeart/2008/layout/VerticalCurvedList"/>
    <dgm:cxn modelId="{28884E99-34B4-4C2C-8A14-4C8CD4F896B8}" type="presOf" srcId="{8426B45F-27BA-4D04-867B-BB48DEFD4EFB}" destId="{FDD56507-E326-4DBB-8866-B0BD4A10C2A5}" srcOrd="0" destOrd="0" presId="urn:microsoft.com/office/officeart/2008/layout/VerticalCurvedList"/>
    <dgm:cxn modelId="{BBDAC9A6-27C5-47B3-A939-5ED0B0D604A7}" type="presOf" srcId="{02337E42-B2F6-419E-A75B-A9CC3D128D0C}" destId="{FB46C009-B176-40C5-91EE-834402F6FE5C}" srcOrd="0" destOrd="0" presId="urn:microsoft.com/office/officeart/2008/layout/VerticalCurvedList"/>
    <dgm:cxn modelId="{D54A8DF3-3846-4294-98AE-1AE6AEF80FC6}" type="presOf" srcId="{BFE3A4DF-05BD-498A-9A35-4744A9E8D62A}" destId="{898C9072-2AC3-4417-A8D7-B6990F5E9D12}" srcOrd="0" destOrd="0" presId="urn:microsoft.com/office/officeart/2008/layout/VerticalCurvedList"/>
    <dgm:cxn modelId="{5EF28620-12AB-4072-AD62-1E6D7C09BDF4}" type="presParOf" srcId="{FB46C009-B176-40C5-91EE-834402F6FE5C}" destId="{E44B07B0-5BC0-4E8B-BFA1-B0413DFBA6CB}" srcOrd="0" destOrd="0" presId="urn:microsoft.com/office/officeart/2008/layout/VerticalCurvedList"/>
    <dgm:cxn modelId="{2DA05ADC-3342-40CB-A9F6-C69BFEB4A1F8}" type="presParOf" srcId="{E44B07B0-5BC0-4E8B-BFA1-B0413DFBA6CB}" destId="{B094D7AA-005D-4F8C-A13D-51E006B02881}" srcOrd="0" destOrd="0" presId="urn:microsoft.com/office/officeart/2008/layout/VerticalCurvedList"/>
    <dgm:cxn modelId="{88D48260-A177-4F33-8765-5CDAE38148A2}" type="presParOf" srcId="{B094D7AA-005D-4F8C-A13D-51E006B02881}" destId="{582B5AD4-0314-48B3-9CB2-5DDA5F74B4E4}" srcOrd="0" destOrd="0" presId="urn:microsoft.com/office/officeart/2008/layout/VerticalCurvedList"/>
    <dgm:cxn modelId="{5AD9F53D-8B84-4F54-8065-D8E373416A8B}" type="presParOf" srcId="{B094D7AA-005D-4F8C-A13D-51E006B02881}" destId="{BDF9C2EF-7AAE-4E1F-B1D8-DFF7F34D80FA}" srcOrd="1" destOrd="0" presId="urn:microsoft.com/office/officeart/2008/layout/VerticalCurvedList"/>
    <dgm:cxn modelId="{6073B534-D180-4B5F-A452-E7349DE771CF}" type="presParOf" srcId="{B094D7AA-005D-4F8C-A13D-51E006B02881}" destId="{57643144-CBCD-4593-907E-A90D6B71B8C1}" srcOrd="2" destOrd="0" presId="urn:microsoft.com/office/officeart/2008/layout/VerticalCurvedList"/>
    <dgm:cxn modelId="{70259B9C-6D80-44B5-A89C-2DD595F42103}" type="presParOf" srcId="{B094D7AA-005D-4F8C-A13D-51E006B02881}" destId="{D934F3A8-06CF-4490-938A-96B7C155860C}" srcOrd="3" destOrd="0" presId="urn:microsoft.com/office/officeart/2008/layout/VerticalCurvedList"/>
    <dgm:cxn modelId="{292C4BDA-C80F-4FE2-B9DC-9B9FD7DF6DDA}" type="presParOf" srcId="{E44B07B0-5BC0-4E8B-BFA1-B0413DFBA6CB}" destId="{898C9072-2AC3-4417-A8D7-B6990F5E9D12}" srcOrd="1" destOrd="0" presId="urn:microsoft.com/office/officeart/2008/layout/VerticalCurvedList"/>
    <dgm:cxn modelId="{941B5040-B81D-43EE-8ED5-D0A91CF83E8D}" type="presParOf" srcId="{E44B07B0-5BC0-4E8B-BFA1-B0413DFBA6CB}" destId="{32738A55-F820-44F5-B5F5-AE63B5D978A0}" srcOrd="2" destOrd="0" presId="urn:microsoft.com/office/officeart/2008/layout/VerticalCurvedList"/>
    <dgm:cxn modelId="{2CA91D06-1142-4BD2-A81F-7F886F6CCDDC}" type="presParOf" srcId="{32738A55-F820-44F5-B5F5-AE63B5D978A0}" destId="{09124575-6DCC-4445-BF7C-555868EF5553}" srcOrd="0" destOrd="0" presId="urn:microsoft.com/office/officeart/2008/layout/VerticalCurvedList"/>
    <dgm:cxn modelId="{DAB2BFA0-3EED-4267-ADFB-1D2695D0B079}" type="presParOf" srcId="{E44B07B0-5BC0-4E8B-BFA1-B0413DFBA6CB}" destId="{FDD56507-E326-4DBB-8866-B0BD4A10C2A5}" srcOrd="3" destOrd="0" presId="urn:microsoft.com/office/officeart/2008/layout/VerticalCurvedList"/>
    <dgm:cxn modelId="{E0940466-8FD0-4ABA-81DE-ECBAB43F6BC0}" type="presParOf" srcId="{E44B07B0-5BC0-4E8B-BFA1-B0413DFBA6CB}" destId="{01F3F3E6-E659-4665-A900-9E9F5C428636}" srcOrd="4" destOrd="0" presId="urn:microsoft.com/office/officeart/2008/layout/VerticalCurvedList"/>
    <dgm:cxn modelId="{FCEEF111-D5CF-4CAA-B33B-D7515C870E12}" type="presParOf" srcId="{01F3F3E6-E659-4665-A900-9E9F5C428636}" destId="{93438714-7AFD-4EC1-9900-777D4CC69163}" srcOrd="0" destOrd="0" presId="urn:microsoft.com/office/officeart/2008/layout/VerticalCurvedList"/>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6.xml><?xml version="1.0" encoding="utf-8"?>
<dgm:dataModel xmlns:dgm="http://schemas.openxmlformats.org/drawingml/2006/diagram" xmlns:a="http://schemas.openxmlformats.org/drawingml/2006/main">
  <dgm:ptLst>
    <dgm:pt modelId="{9FCB5069-C178-46D7-8B72-3D5332B4EAFA}" type="doc">
      <dgm:prSet loTypeId="urn:microsoft.com/office/officeart/2005/8/layout/list1" loCatId="list" qsTypeId="urn:microsoft.com/office/officeart/2005/8/quickstyle/simple1" qsCatId="simple" csTypeId="urn:microsoft.com/office/officeart/2005/8/colors/colorful4" csCatId="colorful" phldr="1"/>
      <dgm:spPr/>
      <dgm:t>
        <a:bodyPr/>
        <a:lstStyle/>
        <a:p>
          <a:endParaRPr lang="zh-CN" altLang="en-US"/>
        </a:p>
      </dgm:t>
    </dgm:pt>
    <dgm:pt modelId="{6FC30C75-70C9-40DF-B0FF-4DA9275B4D51}">
      <dgm:prSet phldrT="[文本]" custT="1"/>
      <dgm:spPr/>
      <dgm:t>
        <a:bodyPr/>
        <a:lstStyle/>
        <a:p>
          <a:r>
            <a:rPr lang="zh-CN" sz="1600" b="1" dirty="0"/>
            <a:t>年应税销售额</a:t>
          </a:r>
          <a:r>
            <a:rPr lang="zh-CN" sz="1800" b="1" dirty="0">
              <a:solidFill>
                <a:srgbClr val="FFFF00"/>
              </a:solidFill>
            </a:rPr>
            <a:t>超过小规模</a:t>
          </a:r>
          <a:r>
            <a:rPr lang="zh-CN" sz="1600" b="1" dirty="0"/>
            <a:t>纳税人规定标准的</a:t>
          </a:r>
          <a:r>
            <a:rPr lang="zh-CN" altLang="en-US" sz="1600" b="1" dirty="0"/>
            <a:t>月份所属申报期</a:t>
          </a:r>
          <a:r>
            <a:rPr lang="zh-CN" altLang="en-US" sz="1600" b="1" dirty="0">
              <a:solidFill>
                <a:srgbClr val="FFFF00"/>
              </a:solidFill>
            </a:rPr>
            <a:t>结束后</a:t>
          </a:r>
          <a:r>
            <a:rPr lang="en-US" altLang="zh-CN" sz="1800" b="1" dirty="0">
              <a:solidFill>
                <a:srgbClr val="FFFF00"/>
              </a:solidFill>
            </a:rPr>
            <a:t>15</a:t>
          </a:r>
          <a:r>
            <a:rPr lang="zh-CN" altLang="en-US" sz="1800" b="1" dirty="0">
              <a:solidFill>
                <a:srgbClr val="FFFF00"/>
              </a:solidFill>
            </a:rPr>
            <a:t>天内</a:t>
          </a:r>
          <a:r>
            <a:rPr lang="zh-CN" sz="1600" b="1" dirty="0"/>
            <a:t>，办理一般纳税人登记手续</a:t>
          </a:r>
          <a:endParaRPr lang="zh-CN" altLang="en-US" sz="1600" b="1" dirty="0"/>
        </a:p>
      </dgm:t>
    </dgm:pt>
    <dgm:pt modelId="{32331EE8-8F60-49EC-B919-225F373872F9}" type="parTrans" cxnId="{454F5F19-41ED-491A-9115-39A6E19C06A4}">
      <dgm:prSet/>
      <dgm:spPr/>
      <dgm:t>
        <a:bodyPr/>
        <a:lstStyle/>
        <a:p>
          <a:endParaRPr lang="zh-CN" altLang="en-US" sz="2000" b="1"/>
        </a:p>
      </dgm:t>
    </dgm:pt>
    <dgm:pt modelId="{4E8CC709-1102-4FAD-89AC-883F0AB3E18F}" type="sibTrans" cxnId="{454F5F19-41ED-491A-9115-39A6E19C06A4}">
      <dgm:prSet/>
      <dgm:spPr/>
      <dgm:t>
        <a:bodyPr/>
        <a:lstStyle/>
        <a:p>
          <a:endParaRPr lang="zh-CN" altLang="en-US" sz="2000" b="1"/>
        </a:p>
      </dgm:t>
    </dgm:pt>
    <dgm:pt modelId="{DEFBCC1B-75AB-4E25-B2DE-AB3B9D45BE76}">
      <dgm:prSet phldrT="[文本]" custT="1"/>
      <dgm:spPr/>
      <dgm:t>
        <a:bodyPr/>
        <a:lstStyle/>
        <a:p>
          <a:r>
            <a:rPr lang="zh-CN" altLang="en-US" sz="1600" b="1" dirty="0"/>
            <a:t>未按规定时限办理的，</a:t>
          </a:r>
          <a:r>
            <a:rPr lang="zh-CN" sz="1600" b="1" dirty="0"/>
            <a:t>主管税务机关在规定期限结束后</a:t>
          </a:r>
          <a:r>
            <a:rPr lang="en-US" sz="1800" b="1" dirty="0">
              <a:solidFill>
                <a:srgbClr val="FFFF00"/>
              </a:solidFill>
            </a:rPr>
            <a:t>5</a:t>
          </a:r>
          <a:r>
            <a:rPr lang="zh-CN" sz="1800" b="1" dirty="0">
              <a:solidFill>
                <a:srgbClr val="FFFF00"/>
              </a:solidFill>
            </a:rPr>
            <a:t>个工作日内</a:t>
          </a:r>
          <a:r>
            <a:rPr lang="zh-CN" sz="1600" b="1" dirty="0"/>
            <a:t>制作《税务事项通知书》，告知纳税人</a:t>
          </a:r>
          <a:r>
            <a:rPr lang="zh-CN" sz="1800" b="1" dirty="0">
              <a:solidFill>
                <a:srgbClr val="FFFF00"/>
              </a:solidFill>
            </a:rPr>
            <a:t>在</a:t>
          </a:r>
          <a:r>
            <a:rPr lang="en-US" sz="1800" b="1" dirty="0">
              <a:solidFill>
                <a:srgbClr val="FFFF00"/>
              </a:solidFill>
            </a:rPr>
            <a:t>5</a:t>
          </a:r>
          <a:r>
            <a:rPr lang="zh-CN" sz="1800" b="1" dirty="0">
              <a:solidFill>
                <a:srgbClr val="FFFF00"/>
              </a:solidFill>
            </a:rPr>
            <a:t>个工作日内向</a:t>
          </a:r>
          <a:r>
            <a:rPr lang="zh-CN" sz="1600" b="1" dirty="0"/>
            <a:t>主管税务机关办理登记手续</a:t>
          </a:r>
          <a:endParaRPr lang="zh-CN" altLang="en-US" sz="1600" b="1" dirty="0"/>
        </a:p>
      </dgm:t>
    </dgm:pt>
    <dgm:pt modelId="{1FD8A78C-8634-47E2-9734-86CD0C60E3CF}" type="parTrans" cxnId="{A5D3CF0D-DE9B-476E-87B6-15002FC09D28}">
      <dgm:prSet/>
      <dgm:spPr/>
      <dgm:t>
        <a:bodyPr/>
        <a:lstStyle/>
        <a:p>
          <a:endParaRPr lang="zh-CN" altLang="en-US" sz="2000" b="1"/>
        </a:p>
      </dgm:t>
    </dgm:pt>
    <dgm:pt modelId="{193F323C-D739-48D1-9BB9-2704CD8A9625}" type="sibTrans" cxnId="{A5D3CF0D-DE9B-476E-87B6-15002FC09D28}">
      <dgm:prSet/>
      <dgm:spPr/>
      <dgm:t>
        <a:bodyPr/>
        <a:lstStyle/>
        <a:p>
          <a:endParaRPr lang="zh-CN" altLang="en-US" sz="2000" b="1"/>
        </a:p>
      </dgm:t>
    </dgm:pt>
    <dgm:pt modelId="{B3CF8334-E1A3-4B3C-8503-A829B5F5A51A}">
      <dgm:prSet phldrT="[文本]" custT="1"/>
      <dgm:spPr/>
      <dgm:t>
        <a:bodyPr/>
        <a:lstStyle/>
        <a:p>
          <a:r>
            <a:rPr lang="zh-CN" altLang="en-US" sz="1600" b="1" dirty="0"/>
            <a:t>逾期仍未办理的，</a:t>
          </a:r>
          <a:r>
            <a:rPr lang="zh-CN" altLang="en-US" sz="1800" b="1" dirty="0">
              <a:solidFill>
                <a:srgbClr val="FFFF00"/>
              </a:solidFill>
            </a:rPr>
            <a:t>次月起</a:t>
          </a:r>
          <a:r>
            <a:rPr lang="zh-CN" altLang="en-US" sz="1600" b="1" dirty="0"/>
            <a:t>按销售额依照增值税税率计算应纳税额，</a:t>
          </a:r>
          <a:r>
            <a:rPr lang="zh-CN" altLang="en-US" sz="1800" b="1" dirty="0">
              <a:solidFill>
                <a:srgbClr val="FFFF00"/>
              </a:solidFill>
            </a:rPr>
            <a:t>不得抵扣进项税额，直至纳税人办理相关手续为止</a:t>
          </a:r>
          <a:endParaRPr lang="zh-CN" altLang="en-US" sz="1600" b="1" dirty="0">
            <a:solidFill>
              <a:srgbClr val="FFFF00"/>
            </a:solidFill>
          </a:endParaRPr>
        </a:p>
      </dgm:t>
    </dgm:pt>
    <dgm:pt modelId="{8153117A-0C2A-400D-B90F-A24A5F46A337}" type="parTrans" cxnId="{A1347A52-F02E-4B70-93DC-9A71F60F7F3E}">
      <dgm:prSet/>
      <dgm:spPr/>
      <dgm:t>
        <a:bodyPr/>
        <a:lstStyle/>
        <a:p>
          <a:endParaRPr lang="zh-CN" altLang="en-US" sz="2000" b="1"/>
        </a:p>
      </dgm:t>
    </dgm:pt>
    <dgm:pt modelId="{C0BD504D-D25C-460C-917A-10AEB83F2E08}" type="sibTrans" cxnId="{A1347A52-F02E-4B70-93DC-9A71F60F7F3E}">
      <dgm:prSet/>
      <dgm:spPr/>
      <dgm:t>
        <a:bodyPr/>
        <a:lstStyle/>
        <a:p>
          <a:endParaRPr lang="zh-CN" altLang="en-US" sz="2000" b="1"/>
        </a:p>
      </dgm:t>
    </dgm:pt>
    <dgm:pt modelId="{5744A86F-A5D8-40AF-9472-957865E531BD}" type="pres">
      <dgm:prSet presAssocID="{9FCB5069-C178-46D7-8B72-3D5332B4EAFA}" presName="linear" presStyleCnt="0">
        <dgm:presLayoutVars>
          <dgm:dir/>
          <dgm:animLvl val="lvl"/>
          <dgm:resizeHandles val="exact"/>
        </dgm:presLayoutVars>
      </dgm:prSet>
      <dgm:spPr/>
    </dgm:pt>
    <dgm:pt modelId="{E7DD835F-7FA3-4035-BE8B-66AC2BF7D218}" type="pres">
      <dgm:prSet presAssocID="{6FC30C75-70C9-40DF-B0FF-4DA9275B4D51}" presName="parentLin" presStyleCnt="0"/>
      <dgm:spPr/>
    </dgm:pt>
    <dgm:pt modelId="{758C0E00-FE57-4159-BCE1-F4D5BF997A6A}" type="pres">
      <dgm:prSet presAssocID="{6FC30C75-70C9-40DF-B0FF-4DA9275B4D51}" presName="parentLeftMargin" presStyleLbl="node1" presStyleIdx="0" presStyleCnt="3"/>
      <dgm:spPr/>
    </dgm:pt>
    <dgm:pt modelId="{3BA4058A-2217-4F87-9CAD-B1E773EE3BB8}" type="pres">
      <dgm:prSet presAssocID="{6FC30C75-70C9-40DF-B0FF-4DA9275B4D51}" presName="parentText" presStyleLbl="node1" presStyleIdx="0" presStyleCnt="3" custScaleX="136545" custLinFactNeighborX="-38988" custLinFactNeighborY="-2707">
        <dgm:presLayoutVars>
          <dgm:chMax val="0"/>
          <dgm:bulletEnabled val="1"/>
        </dgm:presLayoutVars>
      </dgm:prSet>
      <dgm:spPr/>
    </dgm:pt>
    <dgm:pt modelId="{0EE55228-F489-4978-B382-5AFCEA7892E2}" type="pres">
      <dgm:prSet presAssocID="{6FC30C75-70C9-40DF-B0FF-4DA9275B4D51}" presName="negativeSpace" presStyleCnt="0"/>
      <dgm:spPr/>
    </dgm:pt>
    <dgm:pt modelId="{DF04F483-6289-4211-A2C2-D405B7713AD3}" type="pres">
      <dgm:prSet presAssocID="{6FC30C75-70C9-40DF-B0FF-4DA9275B4D51}" presName="childText" presStyleLbl="conFgAcc1" presStyleIdx="0" presStyleCnt="3">
        <dgm:presLayoutVars>
          <dgm:bulletEnabled val="1"/>
        </dgm:presLayoutVars>
      </dgm:prSet>
      <dgm:spPr/>
    </dgm:pt>
    <dgm:pt modelId="{D407B8ED-C056-46BB-B3D7-686A9678ED33}" type="pres">
      <dgm:prSet presAssocID="{4E8CC709-1102-4FAD-89AC-883F0AB3E18F}" presName="spaceBetweenRectangles" presStyleCnt="0"/>
      <dgm:spPr/>
    </dgm:pt>
    <dgm:pt modelId="{1E300981-1FE9-43FD-8EFF-808C4900B85C}" type="pres">
      <dgm:prSet presAssocID="{DEFBCC1B-75AB-4E25-B2DE-AB3B9D45BE76}" presName="parentLin" presStyleCnt="0"/>
      <dgm:spPr/>
    </dgm:pt>
    <dgm:pt modelId="{D16EAF0D-475A-4755-ADD4-2D460BAA362C}" type="pres">
      <dgm:prSet presAssocID="{DEFBCC1B-75AB-4E25-B2DE-AB3B9D45BE76}" presName="parentLeftMargin" presStyleLbl="node1" presStyleIdx="0" presStyleCnt="3"/>
      <dgm:spPr/>
    </dgm:pt>
    <dgm:pt modelId="{BCD56C29-AEB8-465B-A2C9-49586F7A2822}" type="pres">
      <dgm:prSet presAssocID="{DEFBCC1B-75AB-4E25-B2DE-AB3B9D45BE76}" presName="parentText" presStyleLbl="node1" presStyleIdx="1" presStyleCnt="3" custScaleX="142082" custScaleY="136523" custLinFactNeighborX="-40500" custLinFactNeighborY="8738">
        <dgm:presLayoutVars>
          <dgm:chMax val="0"/>
          <dgm:bulletEnabled val="1"/>
        </dgm:presLayoutVars>
      </dgm:prSet>
      <dgm:spPr/>
    </dgm:pt>
    <dgm:pt modelId="{3B82DEDB-CF1C-45DD-B482-E2FCCE8538BC}" type="pres">
      <dgm:prSet presAssocID="{DEFBCC1B-75AB-4E25-B2DE-AB3B9D45BE76}" presName="negativeSpace" presStyleCnt="0"/>
      <dgm:spPr/>
    </dgm:pt>
    <dgm:pt modelId="{37E52AC0-9838-4ABA-90FD-7490EA900C22}" type="pres">
      <dgm:prSet presAssocID="{DEFBCC1B-75AB-4E25-B2DE-AB3B9D45BE76}" presName="childText" presStyleLbl="conFgAcc1" presStyleIdx="1" presStyleCnt="3">
        <dgm:presLayoutVars>
          <dgm:bulletEnabled val="1"/>
        </dgm:presLayoutVars>
      </dgm:prSet>
      <dgm:spPr/>
    </dgm:pt>
    <dgm:pt modelId="{0294A5ED-F36B-4525-AB79-E0C597F4BC5D}" type="pres">
      <dgm:prSet presAssocID="{193F323C-D739-48D1-9BB9-2704CD8A9625}" presName="spaceBetweenRectangles" presStyleCnt="0"/>
      <dgm:spPr/>
    </dgm:pt>
    <dgm:pt modelId="{FEE9AA30-464B-47CF-B4EE-41C76264FEDD}" type="pres">
      <dgm:prSet presAssocID="{B3CF8334-E1A3-4B3C-8503-A829B5F5A51A}" presName="parentLin" presStyleCnt="0"/>
      <dgm:spPr/>
    </dgm:pt>
    <dgm:pt modelId="{CD9FDA12-7365-4220-B0EC-E3BD639C77CF}" type="pres">
      <dgm:prSet presAssocID="{B3CF8334-E1A3-4B3C-8503-A829B5F5A51A}" presName="parentLeftMargin" presStyleLbl="node1" presStyleIdx="1" presStyleCnt="3"/>
      <dgm:spPr/>
    </dgm:pt>
    <dgm:pt modelId="{C2F3922B-4BC6-47AE-AA73-910E1DBE636B}" type="pres">
      <dgm:prSet presAssocID="{B3CF8334-E1A3-4B3C-8503-A829B5F5A51A}" presName="parentText" presStyleLbl="node1" presStyleIdx="2" presStyleCnt="3" custScaleX="170695" custScaleY="142143" custLinFactNeighborX="-50885" custLinFactNeighborY="7225">
        <dgm:presLayoutVars>
          <dgm:chMax val="0"/>
          <dgm:bulletEnabled val="1"/>
        </dgm:presLayoutVars>
      </dgm:prSet>
      <dgm:spPr/>
    </dgm:pt>
    <dgm:pt modelId="{439E0982-66C1-4C6C-BD9F-55F7708A75C2}" type="pres">
      <dgm:prSet presAssocID="{B3CF8334-E1A3-4B3C-8503-A829B5F5A51A}" presName="negativeSpace" presStyleCnt="0"/>
      <dgm:spPr/>
    </dgm:pt>
    <dgm:pt modelId="{03C9D329-0126-4B6A-9A9E-EB7FAF2D19F2}" type="pres">
      <dgm:prSet presAssocID="{B3CF8334-E1A3-4B3C-8503-A829B5F5A51A}" presName="childText" presStyleLbl="conFgAcc1" presStyleIdx="2" presStyleCnt="3">
        <dgm:presLayoutVars>
          <dgm:bulletEnabled val="1"/>
        </dgm:presLayoutVars>
      </dgm:prSet>
      <dgm:spPr/>
    </dgm:pt>
  </dgm:ptLst>
  <dgm:cxnLst>
    <dgm:cxn modelId="{55D16503-2204-4A20-9B40-A72249BA7ACC}" type="presOf" srcId="{DEFBCC1B-75AB-4E25-B2DE-AB3B9D45BE76}" destId="{D16EAF0D-475A-4755-ADD4-2D460BAA362C}" srcOrd="0" destOrd="0" presId="urn:microsoft.com/office/officeart/2005/8/layout/list1"/>
    <dgm:cxn modelId="{A5D3CF0D-DE9B-476E-87B6-15002FC09D28}" srcId="{9FCB5069-C178-46D7-8B72-3D5332B4EAFA}" destId="{DEFBCC1B-75AB-4E25-B2DE-AB3B9D45BE76}" srcOrd="1" destOrd="0" parTransId="{1FD8A78C-8634-47E2-9734-86CD0C60E3CF}" sibTransId="{193F323C-D739-48D1-9BB9-2704CD8A9625}"/>
    <dgm:cxn modelId="{454F5F19-41ED-491A-9115-39A6E19C06A4}" srcId="{9FCB5069-C178-46D7-8B72-3D5332B4EAFA}" destId="{6FC30C75-70C9-40DF-B0FF-4DA9275B4D51}" srcOrd="0" destOrd="0" parTransId="{32331EE8-8F60-49EC-B919-225F373872F9}" sibTransId="{4E8CC709-1102-4FAD-89AC-883F0AB3E18F}"/>
    <dgm:cxn modelId="{BE49DE5F-9392-44A9-B2E4-244970BAC397}" type="presOf" srcId="{6FC30C75-70C9-40DF-B0FF-4DA9275B4D51}" destId="{758C0E00-FE57-4159-BCE1-F4D5BF997A6A}" srcOrd="0" destOrd="0" presId="urn:microsoft.com/office/officeart/2005/8/layout/list1"/>
    <dgm:cxn modelId="{F802E447-468D-4143-838A-96218023B6E9}" type="presOf" srcId="{DEFBCC1B-75AB-4E25-B2DE-AB3B9D45BE76}" destId="{BCD56C29-AEB8-465B-A2C9-49586F7A2822}" srcOrd="1" destOrd="0" presId="urn:microsoft.com/office/officeart/2005/8/layout/list1"/>
    <dgm:cxn modelId="{A1347A52-F02E-4B70-93DC-9A71F60F7F3E}" srcId="{9FCB5069-C178-46D7-8B72-3D5332B4EAFA}" destId="{B3CF8334-E1A3-4B3C-8503-A829B5F5A51A}" srcOrd="2" destOrd="0" parTransId="{8153117A-0C2A-400D-B90F-A24A5F46A337}" sibTransId="{C0BD504D-D25C-460C-917A-10AEB83F2E08}"/>
    <dgm:cxn modelId="{E1DEF177-C532-4769-9809-E40F54EE0F99}" type="presOf" srcId="{B3CF8334-E1A3-4B3C-8503-A829B5F5A51A}" destId="{CD9FDA12-7365-4220-B0EC-E3BD639C77CF}" srcOrd="0" destOrd="0" presId="urn:microsoft.com/office/officeart/2005/8/layout/list1"/>
    <dgm:cxn modelId="{185FC158-1C72-4D38-BB3D-BE59C61C5D92}" type="presOf" srcId="{9FCB5069-C178-46D7-8B72-3D5332B4EAFA}" destId="{5744A86F-A5D8-40AF-9472-957865E531BD}" srcOrd="0" destOrd="0" presId="urn:microsoft.com/office/officeart/2005/8/layout/list1"/>
    <dgm:cxn modelId="{179E997E-168A-4F54-92C6-7B1369225844}" type="presOf" srcId="{6FC30C75-70C9-40DF-B0FF-4DA9275B4D51}" destId="{3BA4058A-2217-4F87-9CAD-B1E773EE3BB8}" srcOrd="1" destOrd="0" presId="urn:microsoft.com/office/officeart/2005/8/layout/list1"/>
    <dgm:cxn modelId="{D6AC7992-999E-4D14-AC7E-3863B2F37293}" type="presOf" srcId="{B3CF8334-E1A3-4B3C-8503-A829B5F5A51A}" destId="{C2F3922B-4BC6-47AE-AA73-910E1DBE636B}" srcOrd="1" destOrd="0" presId="urn:microsoft.com/office/officeart/2005/8/layout/list1"/>
    <dgm:cxn modelId="{8B5136BB-2AF4-4F29-8AF8-377AA8FDF209}" type="presParOf" srcId="{5744A86F-A5D8-40AF-9472-957865E531BD}" destId="{E7DD835F-7FA3-4035-BE8B-66AC2BF7D218}" srcOrd="0" destOrd="0" presId="urn:microsoft.com/office/officeart/2005/8/layout/list1"/>
    <dgm:cxn modelId="{F10C912E-50D0-426B-8775-91D644365DF8}" type="presParOf" srcId="{E7DD835F-7FA3-4035-BE8B-66AC2BF7D218}" destId="{758C0E00-FE57-4159-BCE1-F4D5BF997A6A}" srcOrd="0" destOrd="0" presId="urn:microsoft.com/office/officeart/2005/8/layout/list1"/>
    <dgm:cxn modelId="{83044659-D2B3-4E82-AA22-518AFDF9E7FE}" type="presParOf" srcId="{E7DD835F-7FA3-4035-BE8B-66AC2BF7D218}" destId="{3BA4058A-2217-4F87-9CAD-B1E773EE3BB8}" srcOrd="1" destOrd="0" presId="urn:microsoft.com/office/officeart/2005/8/layout/list1"/>
    <dgm:cxn modelId="{9DD6A75D-5CE7-4903-ADA8-9143DAD27182}" type="presParOf" srcId="{5744A86F-A5D8-40AF-9472-957865E531BD}" destId="{0EE55228-F489-4978-B382-5AFCEA7892E2}" srcOrd="1" destOrd="0" presId="urn:microsoft.com/office/officeart/2005/8/layout/list1"/>
    <dgm:cxn modelId="{56F30DF5-665B-426F-8D77-68141A1956CF}" type="presParOf" srcId="{5744A86F-A5D8-40AF-9472-957865E531BD}" destId="{DF04F483-6289-4211-A2C2-D405B7713AD3}" srcOrd="2" destOrd="0" presId="urn:microsoft.com/office/officeart/2005/8/layout/list1"/>
    <dgm:cxn modelId="{74FCE378-690A-4649-A31A-C00664DCAB02}" type="presParOf" srcId="{5744A86F-A5D8-40AF-9472-957865E531BD}" destId="{D407B8ED-C056-46BB-B3D7-686A9678ED33}" srcOrd="3" destOrd="0" presId="urn:microsoft.com/office/officeart/2005/8/layout/list1"/>
    <dgm:cxn modelId="{41D3A588-FE12-4CC7-A01B-D483B430EA3C}" type="presParOf" srcId="{5744A86F-A5D8-40AF-9472-957865E531BD}" destId="{1E300981-1FE9-43FD-8EFF-808C4900B85C}" srcOrd="4" destOrd="0" presId="urn:microsoft.com/office/officeart/2005/8/layout/list1"/>
    <dgm:cxn modelId="{096BAA55-C054-48A6-9876-9FB7CD8738D3}" type="presParOf" srcId="{1E300981-1FE9-43FD-8EFF-808C4900B85C}" destId="{D16EAF0D-475A-4755-ADD4-2D460BAA362C}" srcOrd="0" destOrd="0" presId="urn:microsoft.com/office/officeart/2005/8/layout/list1"/>
    <dgm:cxn modelId="{192D12EC-21B7-46EE-8BBD-165F7FA53850}" type="presParOf" srcId="{1E300981-1FE9-43FD-8EFF-808C4900B85C}" destId="{BCD56C29-AEB8-465B-A2C9-49586F7A2822}" srcOrd="1" destOrd="0" presId="urn:microsoft.com/office/officeart/2005/8/layout/list1"/>
    <dgm:cxn modelId="{46C70C12-7B05-4061-95CA-5B7B44695C5A}" type="presParOf" srcId="{5744A86F-A5D8-40AF-9472-957865E531BD}" destId="{3B82DEDB-CF1C-45DD-B482-E2FCCE8538BC}" srcOrd="5" destOrd="0" presId="urn:microsoft.com/office/officeart/2005/8/layout/list1"/>
    <dgm:cxn modelId="{4069990A-96F5-467A-A9CB-E4BD6F34085C}" type="presParOf" srcId="{5744A86F-A5D8-40AF-9472-957865E531BD}" destId="{37E52AC0-9838-4ABA-90FD-7490EA900C22}" srcOrd="6" destOrd="0" presId="urn:microsoft.com/office/officeart/2005/8/layout/list1"/>
    <dgm:cxn modelId="{225F36E3-141B-44FD-8897-1EF09729F745}" type="presParOf" srcId="{5744A86F-A5D8-40AF-9472-957865E531BD}" destId="{0294A5ED-F36B-4525-AB79-E0C597F4BC5D}" srcOrd="7" destOrd="0" presId="urn:microsoft.com/office/officeart/2005/8/layout/list1"/>
    <dgm:cxn modelId="{99B11555-1482-43C9-91C8-7F19BB584D4C}" type="presParOf" srcId="{5744A86F-A5D8-40AF-9472-957865E531BD}" destId="{FEE9AA30-464B-47CF-B4EE-41C76264FEDD}" srcOrd="8" destOrd="0" presId="urn:microsoft.com/office/officeart/2005/8/layout/list1"/>
    <dgm:cxn modelId="{C4CBF0D8-128B-4D16-BA9D-9CADA84003C8}" type="presParOf" srcId="{FEE9AA30-464B-47CF-B4EE-41C76264FEDD}" destId="{CD9FDA12-7365-4220-B0EC-E3BD639C77CF}" srcOrd="0" destOrd="0" presId="urn:microsoft.com/office/officeart/2005/8/layout/list1"/>
    <dgm:cxn modelId="{DC8F00D2-3186-4288-A571-36B673A357F6}" type="presParOf" srcId="{FEE9AA30-464B-47CF-B4EE-41C76264FEDD}" destId="{C2F3922B-4BC6-47AE-AA73-910E1DBE636B}" srcOrd="1" destOrd="0" presId="urn:microsoft.com/office/officeart/2005/8/layout/list1"/>
    <dgm:cxn modelId="{5DD458F3-DF80-4237-A182-568CB2989215}" type="presParOf" srcId="{5744A86F-A5D8-40AF-9472-957865E531BD}" destId="{439E0982-66C1-4C6C-BD9F-55F7708A75C2}" srcOrd="9" destOrd="0" presId="urn:microsoft.com/office/officeart/2005/8/layout/list1"/>
    <dgm:cxn modelId="{F48C8F8E-05E8-4C0F-A034-8C31C3633C25}" type="presParOf" srcId="{5744A86F-A5D8-40AF-9472-957865E531BD}" destId="{03C9D329-0126-4B6A-9A9E-EB7FAF2D19F2}" srcOrd="10" destOrd="0" presId="urn:microsoft.com/office/officeart/2005/8/layout/list1"/>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60.xml><?xml version="1.0" encoding="utf-8"?>
<dgm:dataModel xmlns:dgm="http://schemas.openxmlformats.org/drawingml/2006/diagram" xmlns:a="http://schemas.openxmlformats.org/drawingml/2006/main">
  <dgm:ptLst>
    <dgm:pt modelId="{EE735953-8AE8-4787-A0C7-116B46CA48FA}" type="doc">
      <dgm:prSet loTypeId="urn:microsoft.com/office/officeart/2005/8/layout/hList9" loCatId="list" qsTypeId="urn:microsoft.com/office/officeart/2005/8/quickstyle/simple1" qsCatId="simple" csTypeId="urn:microsoft.com/office/officeart/2005/8/colors/colorful5" csCatId="colorful" phldr="1"/>
      <dgm:spPr/>
      <dgm:t>
        <a:bodyPr/>
        <a:lstStyle/>
        <a:p>
          <a:endParaRPr lang="zh-CN" altLang="en-US"/>
        </a:p>
      </dgm:t>
    </dgm:pt>
    <dgm:pt modelId="{1262CC26-D530-4B04-974B-2F56349EC76B}">
      <dgm:prSet phldrT="[文本]" custT="1"/>
      <dgm:spPr/>
      <dgm:t>
        <a:bodyPr/>
        <a:lstStyle/>
        <a:p>
          <a:r>
            <a:rPr lang="zh-CN" altLang="en-US" sz="2000" b="1" dirty="0"/>
            <a:t>进项税额转出产生原因</a:t>
          </a:r>
        </a:p>
      </dgm:t>
    </dgm:pt>
    <dgm:pt modelId="{0137B587-2504-4A3B-8CD6-474F7A83AEDF}" type="parTrans" cxnId="{73DF1761-F5EE-4324-881B-38FB8FFE0C58}">
      <dgm:prSet/>
      <dgm:spPr/>
      <dgm:t>
        <a:bodyPr/>
        <a:lstStyle/>
        <a:p>
          <a:endParaRPr lang="zh-CN" altLang="en-US" sz="2000"/>
        </a:p>
      </dgm:t>
    </dgm:pt>
    <dgm:pt modelId="{364D0294-71E6-43D5-93ED-696349282E9D}" type="sibTrans" cxnId="{73DF1761-F5EE-4324-881B-38FB8FFE0C58}">
      <dgm:prSet/>
      <dgm:spPr/>
      <dgm:t>
        <a:bodyPr/>
        <a:lstStyle/>
        <a:p>
          <a:endParaRPr lang="zh-CN" altLang="en-US" sz="2000"/>
        </a:p>
      </dgm:t>
    </dgm:pt>
    <dgm:pt modelId="{88845B95-1E71-4B2B-802F-B8804A9A888E}">
      <dgm:prSet phldrT="[文本]" custT="1"/>
      <dgm:spPr/>
      <dgm:t>
        <a:bodyPr/>
        <a:lstStyle/>
        <a:p>
          <a:pPr indent="457200"/>
          <a:r>
            <a:rPr lang="zh-CN" sz="2000" b="1" dirty="0"/>
            <a:t>已抵扣进项税额的购进货物、劳务、服务及无形资产或者不动产，</a:t>
          </a:r>
          <a:r>
            <a:rPr lang="zh-CN" sz="2000" b="1" dirty="0">
              <a:solidFill>
                <a:srgbClr val="C00000"/>
              </a:solidFill>
            </a:rPr>
            <a:t>发生税法规定不得抵扣的行为时</a:t>
          </a:r>
          <a:r>
            <a:rPr lang="zh-CN" sz="2000" b="1" dirty="0"/>
            <a:t>，其已抵扣的进项税额应从当期进项税额中扣减，即作</a:t>
          </a:r>
          <a:r>
            <a:rPr lang="zh-CN" sz="2000" b="1" dirty="0">
              <a:solidFill>
                <a:srgbClr val="C00000"/>
              </a:solidFill>
            </a:rPr>
            <a:t>进项税额转出</a:t>
          </a:r>
          <a:r>
            <a:rPr lang="zh-CN" sz="2000" b="1" dirty="0"/>
            <a:t>处理</a:t>
          </a:r>
          <a:endParaRPr lang="zh-CN" altLang="en-US" sz="2000" b="1" dirty="0"/>
        </a:p>
      </dgm:t>
    </dgm:pt>
    <dgm:pt modelId="{59B523E9-1F6F-43D6-BB75-F53183456FB0}" type="parTrans" cxnId="{9686167A-0B46-4016-A0FA-BB163AD3D24D}">
      <dgm:prSet/>
      <dgm:spPr/>
      <dgm:t>
        <a:bodyPr/>
        <a:lstStyle/>
        <a:p>
          <a:endParaRPr lang="zh-CN" altLang="en-US" sz="2000"/>
        </a:p>
      </dgm:t>
    </dgm:pt>
    <dgm:pt modelId="{5AD8AB22-B408-4C52-9AD1-EFBC2FC4648B}" type="sibTrans" cxnId="{9686167A-0B46-4016-A0FA-BB163AD3D24D}">
      <dgm:prSet/>
      <dgm:spPr/>
      <dgm:t>
        <a:bodyPr/>
        <a:lstStyle/>
        <a:p>
          <a:endParaRPr lang="zh-CN" altLang="en-US" sz="2000"/>
        </a:p>
      </dgm:t>
    </dgm:pt>
    <dgm:pt modelId="{601DB867-9641-4CE0-A2D7-54DFD74E8779}" type="pres">
      <dgm:prSet presAssocID="{EE735953-8AE8-4787-A0C7-116B46CA48FA}" presName="list" presStyleCnt="0">
        <dgm:presLayoutVars>
          <dgm:dir/>
          <dgm:animLvl val="lvl"/>
        </dgm:presLayoutVars>
      </dgm:prSet>
      <dgm:spPr/>
    </dgm:pt>
    <dgm:pt modelId="{218D65D4-723E-42C2-8CF6-842B5E23E9B8}" type="pres">
      <dgm:prSet presAssocID="{1262CC26-D530-4B04-974B-2F56349EC76B}" presName="posSpace" presStyleCnt="0"/>
      <dgm:spPr/>
    </dgm:pt>
    <dgm:pt modelId="{895231FD-827F-409A-BDF7-39B4D1810720}" type="pres">
      <dgm:prSet presAssocID="{1262CC26-D530-4B04-974B-2F56349EC76B}" presName="vertFlow" presStyleCnt="0"/>
      <dgm:spPr/>
    </dgm:pt>
    <dgm:pt modelId="{21AC8E1A-C1B7-4004-878C-2B43E8D82585}" type="pres">
      <dgm:prSet presAssocID="{1262CC26-D530-4B04-974B-2F56349EC76B}" presName="topSpace" presStyleCnt="0"/>
      <dgm:spPr/>
    </dgm:pt>
    <dgm:pt modelId="{05532EF7-74DD-4A37-BC4E-A08D3B2ABD51}" type="pres">
      <dgm:prSet presAssocID="{1262CC26-D530-4B04-974B-2F56349EC76B}" presName="firstComp" presStyleCnt="0"/>
      <dgm:spPr/>
    </dgm:pt>
    <dgm:pt modelId="{A65780B4-0152-473E-8394-30BF06482AC9}" type="pres">
      <dgm:prSet presAssocID="{1262CC26-D530-4B04-974B-2F56349EC76B}" presName="firstChild" presStyleLbl="bgAccFollowNode1" presStyleIdx="0" presStyleCnt="1" custScaleX="127294" custScaleY="118324" custLinFactNeighborX="-11091" custLinFactNeighborY="-3917"/>
      <dgm:spPr/>
    </dgm:pt>
    <dgm:pt modelId="{60664055-A50F-4D12-A9C9-A563831163D8}" type="pres">
      <dgm:prSet presAssocID="{1262CC26-D530-4B04-974B-2F56349EC76B}" presName="firstChildTx" presStyleLbl="bgAccFollowNode1" presStyleIdx="0" presStyleCnt="1">
        <dgm:presLayoutVars>
          <dgm:bulletEnabled val="1"/>
        </dgm:presLayoutVars>
      </dgm:prSet>
      <dgm:spPr/>
    </dgm:pt>
    <dgm:pt modelId="{FBD03FC7-A946-4ED7-8F26-4456DA2E136F}" type="pres">
      <dgm:prSet presAssocID="{1262CC26-D530-4B04-974B-2F56349EC76B}" presName="negSpace" presStyleCnt="0"/>
      <dgm:spPr/>
    </dgm:pt>
    <dgm:pt modelId="{8AA8F1F1-7B0C-463D-BAB9-61816C32EE1B}" type="pres">
      <dgm:prSet presAssocID="{1262CC26-D530-4B04-974B-2F56349EC76B}" presName="circle" presStyleLbl="node1" presStyleIdx="0" presStyleCnt="1" custScaleX="95959" custScaleY="67527" custLinFactX="-5204" custLinFactNeighborX="-100000" custLinFactNeighborY="-17749"/>
      <dgm:spPr/>
    </dgm:pt>
  </dgm:ptLst>
  <dgm:cxnLst>
    <dgm:cxn modelId="{73DF1761-F5EE-4324-881B-38FB8FFE0C58}" srcId="{EE735953-8AE8-4787-A0C7-116B46CA48FA}" destId="{1262CC26-D530-4B04-974B-2F56349EC76B}" srcOrd="0" destOrd="0" parTransId="{0137B587-2504-4A3B-8CD6-474F7A83AEDF}" sibTransId="{364D0294-71E6-43D5-93ED-696349282E9D}"/>
    <dgm:cxn modelId="{9686167A-0B46-4016-A0FA-BB163AD3D24D}" srcId="{1262CC26-D530-4B04-974B-2F56349EC76B}" destId="{88845B95-1E71-4B2B-802F-B8804A9A888E}" srcOrd="0" destOrd="0" parTransId="{59B523E9-1F6F-43D6-BB75-F53183456FB0}" sibTransId="{5AD8AB22-B408-4C52-9AD1-EFBC2FC4648B}"/>
    <dgm:cxn modelId="{72B77889-EFFC-4A10-8611-2B024CCD4146}" type="presOf" srcId="{88845B95-1E71-4B2B-802F-B8804A9A888E}" destId="{A65780B4-0152-473E-8394-30BF06482AC9}" srcOrd="0" destOrd="0" presId="urn:microsoft.com/office/officeart/2005/8/layout/hList9"/>
    <dgm:cxn modelId="{89B805AB-BB72-4921-9DF0-5DC062A2DB34}" type="presOf" srcId="{1262CC26-D530-4B04-974B-2F56349EC76B}" destId="{8AA8F1F1-7B0C-463D-BAB9-61816C32EE1B}" srcOrd="0" destOrd="0" presId="urn:microsoft.com/office/officeart/2005/8/layout/hList9"/>
    <dgm:cxn modelId="{C4C4F0BE-71A2-4C23-9C3E-0A9EF0B318A2}" type="presOf" srcId="{EE735953-8AE8-4787-A0C7-116B46CA48FA}" destId="{601DB867-9641-4CE0-A2D7-54DFD74E8779}" srcOrd="0" destOrd="0" presId="urn:microsoft.com/office/officeart/2005/8/layout/hList9"/>
    <dgm:cxn modelId="{149AD0D4-88C6-4FE3-803F-72CCF200D08E}" type="presOf" srcId="{88845B95-1E71-4B2B-802F-B8804A9A888E}" destId="{60664055-A50F-4D12-A9C9-A563831163D8}" srcOrd="1" destOrd="0" presId="urn:microsoft.com/office/officeart/2005/8/layout/hList9"/>
    <dgm:cxn modelId="{B429F116-EA39-413E-930B-65F981A8673D}" type="presParOf" srcId="{601DB867-9641-4CE0-A2D7-54DFD74E8779}" destId="{218D65D4-723E-42C2-8CF6-842B5E23E9B8}" srcOrd="0" destOrd="0" presId="urn:microsoft.com/office/officeart/2005/8/layout/hList9"/>
    <dgm:cxn modelId="{37254039-BFF2-44C8-B787-38F6DEA50049}" type="presParOf" srcId="{601DB867-9641-4CE0-A2D7-54DFD74E8779}" destId="{895231FD-827F-409A-BDF7-39B4D1810720}" srcOrd="1" destOrd="0" presId="urn:microsoft.com/office/officeart/2005/8/layout/hList9"/>
    <dgm:cxn modelId="{989D7376-5571-4F11-BAA6-2E456E1E4655}" type="presParOf" srcId="{895231FD-827F-409A-BDF7-39B4D1810720}" destId="{21AC8E1A-C1B7-4004-878C-2B43E8D82585}" srcOrd="0" destOrd="0" presId="urn:microsoft.com/office/officeart/2005/8/layout/hList9"/>
    <dgm:cxn modelId="{91130F9E-A1C2-41CE-AE40-9B0F6AB2B833}" type="presParOf" srcId="{895231FD-827F-409A-BDF7-39B4D1810720}" destId="{05532EF7-74DD-4A37-BC4E-A08D3B2ABD51}" srcOrd="1" destOrd="0" presId="urn:microsoft.com/office/officeart/2005/8/layout/hList9"/>
    <dgm:cxn modelId="{4945DFCC-AC9C-4D64-871B-1521E2B5293A}" type="presParOf" srcId="{05532EF7-74DD-4A37-BC4E-A08D3B2ABD51}" destId="{A65780B4-0152-473E-8394-30BF06482AC9}" srcOrd="0" destOrd="0" presId="urn:microsoft.com/office/officeart/2005/8/layout/hList9"/>
    <dgm:cxn modelId="{04F5DFB3-D913-4E4C-B57A-DDFF77F05CA8}" type="presParOf" srcId="{05532EF7-74DD-4A37-BC4E-A08D3B2ABD51}" destId="{60664055-A50F-4D12-A9C9-A563831163D8}" srcOrd="1" destOrd="0" presId="urn:microsoft.com/office/officeart/2005/8/layout/hList9"/>
    <dgm:cxn modelId="{64835E99-42DF-4A09-92D8-53B1F410ED08}" type="presParOf" srcId="{601DB867-9641-4CE0-A2D7-54DFD74E8779}" destId="{FBD03FC7-A946-4ED7-8F26-4456DA2E136F}" srcOrd="2" destOrd="0" presId="urn:microsoft.com/office/officeart/2005/8/layout/hList9"/>
    <dgm:cxn modelId="{592C6E1E-4932-4BE8-821A-900907727131}" type="presParOf" srcId="{601DB867-9641-4CE0-A2D7-54DFD74E8779}" destId="{8AA8F1F1-7B0C-463D-BAB9-61816C32EE1B}" srcOrd="3" destOrd="0" presId="urn:microsoft.com/office/officeart/2005/8/layout/hList9"/>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61.xml><?xml version="1.0" encoding="utf-8"?>
<dgm:dataModel xmlns:dgm="http://schemas.openxmlformats.org/drawingml/2006/diagram" xmlns:a="http://schemas.openxmlformats.org/drawingml/2006/main">
  <dgm:ptLst>
    <dgm:pt modelId="{B7ED017F-630E-4658-8C47-6E395380E393}" type="doc">
      <dgm:prSet loTypeId="urn:microsoft.com/office/officeart/2005/8/layout/vList2" loCatId="list" qsTypeId="urn:microsoft.com/office/officeart/2005/8/quickstyle/simple1" qsCatId="simple" csTypeId="urn:microsoft.com/office/officeart/2005/8/colors/colorful5" csCatId="colorful" phldr="1"/>
      <dgm:spPr/>
      <dgm:t>
        <a:bodyPr/>
        <a:lstStyle/>
        <a:p>
          <a:endParaRPr lang="zh-CN" altLang="en-US"/>
        </a:p>
      </dgm:t>
    </dgm:pt>
    <dgm:pt modelId="{05B7B56D-9832-484F-9DFD-8EB7A9DC7717}">
      <dgm:prSet phldrT="[文本]" custT="1"/>
      <dgm:spPr/>
      <dgm:t>
        <a:bodyPr/>
        <a:lstStyle/>
        <a:p>
          <a:r>
            <a:rPr lang="zh-CN" sz="1800" b="1" dirty="0"/>
            <a:t>（</a:t>
          </a:r>
          <a:r>
            <a:rPr lang="en-US" sz="1800" b="1" dirty="0"/>
            <a:t>1</a:t>
          </a:r>
          <a:r>
            <a:rPr lang="zh-CN" sz="1800" b="1" dirty="0"/>
            <a:t>）防伪税控专用发票进项税额抵扣的时限。</a:t>
          </a:r>
          <a:endParaRPr lang="zh-CN" altLang="en-US" sz="1800" b="1" dirty="0"/>
        </a:p>
      </dgm:t>
    </dgm:pt>
    <dgm:pt modelId="{8BD505BB-01CA-4C95-B3AC-BEFA872316A8}" type="parTrans" cxnId="{CF6CC612-AA1A-4BF8-9083-2213D1C0956D}">
      <dgm:prSet/>
      <dgm:spPr/>
      <dgm:t>
        <a:bodyPr/>
        <a:lstStyle/>
        <a:p>
          <a:endParaRPr lang="zh-CN" altLang="en-US"/>
        </a:p>
      </dgm:t>
    </dgm:pt>
    <dgm:pt modelId="{F5F8DC11-427D-4885-87F7-51A93467A9DB}" type="sibTrans" cxnId="{CF6CC612-AA1A-4BF8-9083-2213D1C0956D}">
      <dgm:prSet/>
      <dgm:spPr/>
      <dgm:t>
        <a:bodyPr/>
        <a:lstStyle/>
        <a:p>
          <a:endParaRPr lang="zh-CN" altLang="en-US"/>
        </a:p>
      </dgm:t>
    </dgm:pt>
    <dgm:pt modelId="{2F28C044-6DCF-4A42-8919-D12A1DD5EC4E}">
      <dgm:prSet phldrT="[文本]" custT="1"/>
      <dgm:spPr/>
      <dgm:t>
        <a:bodyPr/>
        <a:lstStyle/>
        <a:p>
          <a:pPr>
            <a:lnSpc>
              <a:spcPct val="100000"/>
            </a:lnSpc>
          </a:pPr>
          <a:r>
            <a:rPr lang="zh-CN" sz="2000" b="1" dirty="0"/>
            <a:t>增值税一般纳税人取得增值税专用发票，应在</a:t>
          </a:r>
          <a:r>
            <a:rPr lang="zh-CN" sz="2000" b="1" dirty="0">
              <a:solidFill>
                <a:srgbClr val="C00000"/>
              </a:solidFill>
            </a:rPr>
            <a:t>开具之日起</a:t>
          </a:r>
          <a:r>
            <a:rPr lang="en-US" sz="2000" b="1" dirty="0">
              <a:solidFill>
                <a:srgbClr val="C00000"/>
              </a:solidFill>
            </a:rPr>
            <a:t>360</a:t>
          </a:r>
          <a:r>
            <a:rPr lang="zh-CN" sz="2000" b="1" dirty="0">
              <a:solidFill>
                <a:srgbClr val="C00000"/>
              </a:solidFill>
            </a:rPr>
            <a:t>日内</a:t>
          </a:r>
          <a:r>
            <a:rPr lang="zh-CN" sz="2000" b="1" dirty="0"/>
            <a:t>到税务机关办理认证或登录增值税发票选择确认平台确认。</a:t>
          </a:r>
          <a:endParaRPr lang="zh-CN" altLang="en-US" sz="2000" b="1" dirty="0"/>
        </a:p>
      </dgm:t>
    </dgm:pt>
    <dgm:pt modelId="{AB492663-210F-48A7-99C3-D6180F4078D2}" type="parTrans" cxnId="{BE310DC8-E5CA-4F67-9225-8873CB5EC3E1}">
      <dgm:prSet/>
      <dgm:spPr/>
      <dgm:t>
        <a:bodyPr/>
        <a:lstStyle/>
        <a:p>
          <a:endParaRPr lang="zh-CN" altLang="en-US"/>
        </a:p>
      </dgm:t>
    </dgm:pt>
    <dgm:pt modelId="{AA0BAE99-C492-4163-B4FE-A10CB00726DA}" type="sibTrans" cxnId="{BE310DC8-E5CA-4F67-9225-8873CB5EC3E1}">
      <dgm:prSet/>
      <dgm:spPr/>
      <dgm:t>
        <a:bodyPr/>
        <a:lstStyle/>
        <a:p>
          <a:endParaRPr lang="zh-CN" altLang="en-US"/>
        </a:p>
      </dgm:t>
    </dgm:pt>
    <dgm:pt modelId="{9A084B38-AE08-4187-8853-6DF84E584A76}">
      <dgm:prSet phldrT="[文本]" custT="1"/>
      <dgm:spPr/>
      <dgm:t>
        <a:bodyPr/>
        <a:lstStyle/>
        <a:p>
          <a:pPr>
            <a:lnSpc>
              <a:spcPct val="100000"/>
            </a:lnSpc>
          </a:pPr>
          <a:r>
            <a:rPr lang="zh-CN" sz="2000" b="1" dirty="0"/>
            <a:t>认证通过后，非纳税辅导期管理的一般纳税人，应在认证通过的次月申报期内申报抵扣进项税额；</a:t>
          </a:r>
          <a:endParaRPr lang="zh-CN" altLang="en-US" sz="2000" b="1" dirty="0"/>
        </a:p>
      </dgm:t>
    </dgm:pt>
    <dgm:pt modelId="{B395A638-D4E8-4DB3-A16C-53A2C567358C}" type="parTrans" cxnId="{BB87E1CC-511D-4DAB-B2E4-C68B6998FF9E}">
      <dgm:prSet/>
      <dgm:spPr/>
      <dgm:t>
        <a:bodyPr/>
        <a:lstStyle/>
        <a:p>
          <a:endParaRPr lang="zh-CN" altLang="en-US"/>
        </a:p>
      </dgm:t>
    </dgm:pt>
    <dgm:pt modelId="{0C761726-6AF2-4C09-8D9F-161A22D50C37}" type="sibTrans" cxnId="{BB87E1CC-511D-4DAB-B2E4-C68B6998FF9E}">
      <dgm:prSet/>
      <dgm:spPr/>
      <dgm:t>
        <a:bodyPr/>
        <a:lstStyle/>
        <a:p>
          <a:endParaRPr lang="zh-CN" altLang="en-US"/>
        </a:p>
      </dgm:t>
    </dgm:pt>
    <dgm:pt modelId="{746D0AE1-A4E7-49DF-BC8B-8760F3AA3689}">
      <dgm:prSet phldrT="[文本]" custT="1"/>
      <dgm:spPr/>
      <dgm:t>
        <a:bodyPr/>
        <a:lstStyle/>
        <a:p>
          <a:pPr>
            <a:lnSpc>
              <a:spcPct val="100000"/>
            </a:lnSpc>
          </a:pPr>
          <a:r>
            <a:rPr lang="zh-CN" sz="2000" b="1" dirty="0"/>
            <a:t>纳税辅导期管理的一般纳税人，应当在交叉稽核比对无误后，方可抵扣进项税额。</a:t>
          </a:r>
          <a:endParaRPr lang="zh-CN" altLang="en-US" sz="2000" b="1" dirty="0"/>
        </a:p>
      </dgm:t>
    </dgm:pt>
    <dgm:pt modelId="{7D454706-E557-4FF6-84E4-3C700470E9B0}" type="parTrans" cxnId="{C6F4AC53-8091-40E8-B8AF-0F0544ABB7BE}">
      <dgm:prSet/>
      <dgm:spPr/>
      <dgm:t>
        <a:bodyPr/>
        <a:lstStyle/>
        <a:p>
          <a:endParaRPr lang="zh-CN" altLang="en-US"/>
        </a:p>
      </dgm:t>
    </dgm:pt>
    <dgm:pt modelId="{0F8CB750-4EA3-4D1F-8B73-5202FA776EB3}" type="sibTrans" cxnId="{C6F4AC53-8091-40E8-B8AF-0F0544ABB7BE}">
      <dgm:prSet/>
      <dgm:spPr/>
      <dgm:t>
        <a:bodyPr/>
        <a:lstStyle/>
        <a:p>
          <a:endParaRPr lang="zh-CN" altLang="en-US"/>
        </a:p>
      </dgm:t>
    </dgm:pt>
    <dgm:pt modelId="{21E4D2CB-9366-4988-B9B2-6FDE90D4DEEC}" type="pres">
      <dgm:prSet presAssocID="{B7ED017F-630E-4658-8C47-6E395380E393}" presName="linear" presStyleCnt="0">
        <dgm:presLayoutVars>
          <dgm:animLvl val="lvl"/>
          <dgm:resizeHandles val="exact"/>
        </dgm:presLayoutVars>
      </dgm:prSet>
      <dgm:spPr/>
    </dgm:pt>
    <dgm:pt modelId="{E7C8A24F-1D08-4B5E-8F69-0471ED41FBED}" type="pres">
      <dgm:prSet presAssocID="{05B7B56D-9832-484F-9DFD-8EB7A9DC7717}" presName="parentText" presStyleLbl="node1" presStyleIdx="0" presStyleCnt="1" custScaleY="78786">
        <dgm:presLayoutVars>
          <dgm:chMax val="0"/>
          <dgm:bulletEnabled val="1"/>
        </dgm:presLayoutVars>
      </dgm:prSet>
      <dgm:spPr/>
    </dgm:pt>
    <dgm:pt modelId="{2A7CCD30-4688-4389-B16A-1DBD8E23B186}" type="pres">
      <dgm:prSet presAssocID="{05B7B56D-9832-484F-9DFD-8EB7A9DC7717}" presName="childText" presStyleLbl="revTx" presStyleIdx="0" presStyleCnt="1">
        <dgm:presLayoutVars>
          <dgm:bulletEnabled val="1"/>
        </dgm:presLayoutVars>
      </dgm:prSet>
      <dgm:spPr/>
    </dgm:pt>
  </dgm:ptLst>
  <dgm:cxnLst>
    <dgm:cxn modelId="{2B56ED00-B1D4-43B5-A9B6-A810027B82E2}" type="presOf" srcId="{9A084B38-AE08-4187-8853-6DF84E584A76}" destId="{2A7CCD30-4688-4389-B16A-1DBD8E23B186}" srcOrd="0" destOrd="1" presId="urn:microsoft.com/office/officeart/2005/8/layout/vList2"/>
    <dgm:cxn modelId="{CF6CC612-AA1A-4BF8-9083-2213D1C0956D}" srcId="{B7ED017F-630E-4658-8C47-6E395380E393}" destId="{05B7B56D-9832-484F-9DFD-8EB7A9DC7717}" srcOrd="0" destOrd="0" parTransId="{8BD505BB-01CA-4C95-B3AC-BEFA872316A8}" sibTransId="{F5F8DC11-427D-4885-87F7-51A93467A9DB}"/>
    <dgm:cxn modelId="{7E3A5B3C-928F-4097-934F-DDEC42D1399E}" type="presOf" srcId="{B7ED017F-630E-4658-8C47-6E395380E393}" destId="{21E4D2CB-9366-4988-B9B2-6FDE90D4DEEC}" srcOrd="0" destOrd="0" presId="urn:microsoft.com/office/officeart/2005/8/layout/vList2"/>
    <dgm:cxn modelId="{A2984D4D-329B-4D1A-93A6-3C1023AF5715}" type="presOf" srcId="{05B7B56D-9832-484F-9DFD-8EB7A9DC7717}" destId="{E7C8A24F-1D08-4B5E-8F69-0471ED41FBED}" srcOrd="0" destOrd="0" presId="urn:microsoft.com/office/officeart/2005/8/layout/vList2"/>
    <dgm:cxn modelId="{C6F4AC53-8091-40E8-B8AF-0F0544ABB7BE}" srcId="{05B7B56D-9832-484F-9DFD-8EB7A9DC7717}" destId="{746D0AE1-A4E7-49DF-BC8B-8760F3AA3689}" srcOrd="2" destOrd="0" parTransId="{7D454706-E557-4FF6-84E4-3C700470E9B0}" sibTransId="{0F8CB750-4EA3-4D1F-8B73-5202FA776EB3}"/>
    <dgm:cxn modelId="{73860DA8-4530-4BCC-ABF7-EA3C70DDD5C6}" type="presOf" srcId="{746D0AE1-A4E7-49DF-BC8B-8760F3AA3689}" destId="{2A7CCD30-4688-4389-B16A-1DBD8E23B186}" srcOrd="0" destOrd="2" presId="urn:microsoft.com/office/officeart/2005/8/layout/vList2"/>
    <dgm:cxn modelId="{40DD7DC0-690E-4EFC-8DE1-00C9A6EAD3EA}" type="presOf" srcId="{2F28C044-6DCF-4A42-8919-D12A1DD5EC4E}" destId="{2A7CCD30-4688-4389-B16A-1DBD8E23B186}" srcOrd="0" destOrd="0" presId="urn:microsoft.com/office/officeart/2005/8/layout/vList2"/>
    <dgm:cxn modelId="{BE310DC8-E5CA-4F67-9225-8873CB5EC3E1}" srcId="{05B7B56D-9832-484F-9DFD-8EB7A9DC7717}" destId="{2F28C044-6DCF-4A42-8919-D12A1DD5EC4E}" srcOrd="0" destOrd="0" parTransId="{AB492663-210F-48A7-99C3-D6180F4078D2}" sibTransId="{AA0BAE99-C492-4163-B4FE-A10CB00726DA}"/>
    <dgm:cxn modelId="{BB87E1CC-511D-4DAB-B2E4-C68B6998FF9E}" srcId="{05B7B56D-9832-484F-9DFD-8EB7A9DC7717}" destId="{9A084B38-AE08-4187-8853-6DF84E584A76}" srcOrd="1" destOrd="0" parTransId="{B395A638-D4E8-4DB3-A16C-53A2C567358C}" sibTransId="{0C761726-6AF2-4C09-8D9F-161A22D50C37}"/>
    <dgm:cxn modelId="{DFA38747-E2E2-469C-A736-6C53EFF41F30}" type="presParOf" srcId="{21E4D2CB-9366-4988-B9B2-6FDE90D4DEEC}" destId="{E7C8A24F-1D08-4B5E-8F69-0471ED41FBED}" srcOrd="0" destOrd="0" presId="urn:microsoft.com/office/officeart/2005/8/layout/vList2"/>
    <dgm:cxn modelId="{F5B76C19-24DD-4179-834F-CF270E3D356B}" type="presParOf" srcId="{21E4D2CB-9366-4988-B9B2-6FDE90D4DEEC}" destId="{2A7CCD30-4688-4389-B16A-1DBD8E23B186}" srcOrd="1" destOrd="0" presId="urn:microsoft.com/office/officeart/2005/8/layout/vList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62.xml><?xml version="1.0" encoding="utf-8"?>
<dgm:dataModel xmlns:dgm="http://schemas.openxmlformats.org/drawingml/2006/diagram" xmlns:a="http://schemas.openxmlformats.org/drawingml/2006/main">
  <dgm:ptLst>
    <dgm:pt modelId="{B7ED017F-630E-4658-8C47-6E395380E393}" type="doc">
      <dgm:prSet loTypeId="urn:microsoft.com/office/officeart/2005/8/layout/vList2" loCatId="list" qsTypeId="urn:microsoft.com/office/officeart/2005/8/quickstyle/simple1" qsCatId="simple" csTypeId="urn:microsoft.com/office/officeart/2005/8/colors/colorful5" csCatId="colorful" phldr="1"/>
      <dgm:spPr/>
      <dgm:t>
        <a:bodyPr/>
        <a:lstStyle/>
        <a:p>
          <a:endParaRPr lang="zh-CN" altLang="en-US"/>
        </a:p>
      </dgm:t>
    </dgm:pt>
    <dgm:pt modelId="{05B7B56D-9832-484F-9DFD-8EB7A9DC7717}">
      <dgm:prSet phldrT="[文本]" custT="1"/>
      <dgm:spPr/>
      <dgm:t>
        <a:bodyPr/>
        <a:lstStyle/>
        <a:p>
          <a:r>
            <a:rPr lang="zh-CN" sz="2000" b="1" dirty="0"/>
            <a:t>（</a:t>
          </a:r>
          <a:r>
            <a:rPr lang="en-US" sz="2000" b="1" dirty="0"/>
            <a:t>2</a:t>
          </a:r>
          <a:r>
            <a:rPr lang="zh-CN" sz="2000" b="1" dirty="0"/>
            <a:t>）海关完税凭证进项税额抵扣时限。</a:t>
          </a:r>
          <a:endParaRPr lang="zh-CN" altLang="en-US" sz="2000" b="1" dirty="0"/>
        </a:p>
      </dgm:t>
    </dgm:pt>
    <dgm:pt modelId="{8BD505BB-01CA-4C95-B3AC-BEFA872316A8}" type="parTrans" cxnId="{CF6CC612-AA1A-4BF8-9083-2213D1C0956D}">
      <dgm:prSet/>
      <dgm:spPr/>
      <dgm:t>
        <a:bodyPr/>
        <a:lstStyle/>
        <a:p>
          <a:endParaRPr lang="zh-CN" altLang="en-US"/>
        </a:p>
      </dgm:t>
    </dgm:pt>
    <dgm:pt modelId="{F5F8DC11-427D-4885-87F7-51A93467A9DB}" type="sibTrans" cxnId="{CF6CC612-AA1A-4BF8-9083-2213D1C0956D}">
      <dgm:prSet/>
      <dgm:spPr/>
      <dgm:t>
        <a:bodyPr/>
        <a:lstStyle/>
        <a:p>
          <a:endParaRPr lang="zh-CN" altLang="en-US"/>
        </a:p>
      </dgm:t>
    </dgm:pt>
    <dgm:pt modelId="{2F28C044-6DCF-4A42-8919-D12A1DD5EC4E}">
      <dgm:prSet phldrT="[文本]" custT="1"/>
      <dgm:spPr/>
      <dgm:t>
        <a:bodyPr/>
        <a:lstStyle/>
        <a:p>
          <a:pPr>
            <a:lnSpc>
              <a:spcPct val="100000"/>
            </a:lnSpc>
          </a:pPr>
          <a:r>
            <a:rPr lang="zh-CN" sz="2000" b="1" dirty="0"/>
            <a:t>一般纳税人进口货物取得的属于增值税扣税范围的海关缴款书，应自</a:t>
          </a:r>
          <a:r>
            <a:rPr lang="zh-CN" sz="2000" b="1" dirty="0">
              <a:solidFill>
                <a:srgbClr val="C00000"/>
              </a:solidFill>
            </a:rPr>
            <a:t>开具之日起</a:t>
          </a:r>
          <a:r>
            <a:rPr lang="en-US" sz="2000" b="1" dirty="0">
              <a:solidFill>
                <a:srgbClr val="C00000"/>
              </a:solidFill>
            </a:rPr>
            <a:t>360</a:t>
          </a:r>
          <a:r>
            <a:rPr lang="zh-CN" sz="2000" b="1" dirty="0">
              <a:solidFill>
                <a:srgbClr val="C00000"/>
              </a:solidFill>
            </a:rPr>
            <a:t>日内向</a:t>
          </a:r>
          <a:r>
            <a:rPr lang="zh-CN" sz="2000" b="1" dirty="0"/>
            <a:t>主管税务机关报送</a:t>
          </a:r>
          <a:r>
            <a:rPr lang="en-US" sz="2000" b="1" dirty="0"/>
            <a:t>“</a:t>
          </a:r>
          <a:r>
            <a:rPr lang="zh-CN" sz="2000" b="1" dirty="0"/>
            <a:t>海关完税凭证抵扣清单</a:t>
          </a:r>
          <a:r>
            <a:rPr lang="en-US" sz="2000" b="1" dirty="0"/>
            <a:t>”</a:t>
          </a:r>
          <a:r>
            <a:rPr lang="zh-CN" sz="2000" b="1" dirty="0"/>
            <a:t>（电子数据），申请稽核比对。</a:t>
          </a:r>
          <a:endParaRPr lang="zh-CN" altLang="en-US" sz="2000" b="1" dirty="0"/>
        </a:p>
      </dgm:t>
    </dgm:pt>
    <dgm:pt modelId="{AB492663-210F-48A7-99C3-D6180F4078D2}" type="parTrans" cxnId="{BE310DC8-E5CA-4F67-9225-8873CB5EC3E1}">
      <dgm:prSet/>
      <dgm:spPr/>
      <dgm:t>
        <a:bodyPr/>
        <a:lstStyle/>
        <a:p>
          <a:endParaRPr lang="zh-CN" altLang="en-US"/>
        </a:p>
      </dgm:t>
    </dgm:pt>
    <dgm:pt modelId="{AA0BAE99-C492-4163-B4FE-A10CB00726DA}" type="sibTrans" cxnId="{BE310DC8-E5CA-4F67-9225-8873CB5EC3E1}">
      <dgm:prSet/>
      <dgm:spPr/>
      <dgm:t>
        <a:bodyPr/>
        <a:lstStyle/>
        <a:p>
          <a:endParaRPr lang="zh-CN" altLang="en-US"/>
        </a:p>
      </dgm:t>
    </dgm:pt>
    <dgm:pt modelId="{15055F41-47F0-46D7-B95C-A2B6E3369B13}">
      <dgm:prSet phldrT="[文本]" custT="1"/>
      <dgm:spPr/>
      <dgm:t>
        <a:bodyPr/>
        <a:lstStyle/>
        <a:p>
          <a:pPr>
            <a:lnSpc>
              <a:spcPct val="100000"/>
            </a:lnSpc>
          </a:pPr>
          <a:r>
            <a:rPr lang="zh-CN" sz="2000" b="1" dirty="0"/>
            <a:t>对稽核比对结果为相符的，纳税人应在税务机关提供稽核比对结果的当月纳税申报期内申报抵扣，逾期不予抵扣。</a:t>
          </a:r>
          <a:endParaRPr lang="zh-CN" altLang="en-US" sz="2000" b="1" dirty="0"/>
        </a:p>
      </dgm:t>
    </dgm:pt>
    <dgm:pt modelId="{4A5EFEA7-7901-4AD4-B636-991CC361DA70}" type="parTrans" cxnId="{76C6FDB5-95EA-4BB8-8595-18327AB8ED09}">
      <dgm:prSet/>
      <dgm:spPr/>
      <dgm:t>
        <a:bodyPr/>
        <a:lstStyle/>
        <a:p>
          <a:endParaRPr lang="zh-CN" altLang="en-US"/>
        </a:p>
      </dgm:t>
    </dgm:pt>
    <dgm:pt modelId="{989E7379-8B9D-48F4-B5B0-BC19829CB7B6}" type="sibTrans" cxnId="{76C6FDB5-95EA-4BB8-8595-18327AB8ED09}">
      <dgm:prSet/>
      <dgm:spPr/>
      <dgm:t>
        <a:bodyPr/>
        <a:lstStyle/>
        <a:p>
          <a:endParaRPr lang="zh-CN" altLang="en-US"/>
        </a:p>
      </dgm:t>
    </dgm:pt>
    <dgm:pt modelId="{21E4D2CB-9366-4988-B9B2-6FDE90D4DEEC}" type="pres">
      <dgm:prSet presAssocID="{B7ED017F-630E-4658-8C47-6E395380E393}" presName="linear" presStyleCnt="0">
        <dgm:presLayoutVars>
          <dgm:animLvl val="lvl"/>
          <dgm:resizeHandles val="exact"/>
        </dgm:presLayoutVars>
      </dgm:prSet>
      <dgm:spPr/>
    </dgm:pt>
    <dgm:pt modelId="{E7C8A24F-1D08-4B5E-8F69-0471ED41FBED}" type="pres">
      <dgm:prSet presAssocID="{05B7B56D-9832-484F-9DFD-8EB7A9DC7717}" presName="parentText" presStyleLbl="node1" presStyleIdx="0" presStyleCnt="1" custScaleY="78786" custLinFactNeighborX="85" custLinFactNeighborY="-3571">
        <dgm:presLayoutVars>
          <dgm:chMax val="0"/>
          <dgm:bulletEnabled val="1"/>
        </dgm:presLayoutVars>
      </dgm:prSet>
      <dgm:spPr/>
    </dgm:pt>
    <dgm:pt modelId="{2A7CCD30-4688-4389-B16A-1DBD8E23B186}" type="pres">
      <dgm:prSet presAssocID="{05B7B56D-9832-484F-9DFD-8EB7A9DC7717}" presName="childText" presStyleLbl="revTx" presStyleIdx="0" presStyleCnt="1">
        <dgm:presLayoutVars>
          <dgm:bulletEnabled val="1"/>
        </dgm:presLayoutVars>
      </dgm:prSet>
      <dgm:spPr/>
    </dgm:pt>
  </dgm:ptLst>
  <dgm:cxnLst>
    <dgm:cxn modelId="{CF6CC612-AA1A-4BF8-9083-2213D1C0956D}" srcId="{B7ED017F-630E-4658-8C47-6E395380E393}" destId="{05B7B56D-9832-484F-9DFD-8EB7A9DC7717}" srcOrd="0" destOrd="0" parTransId="{8BD505BB-01CA-4C95-B3AC-BEFA872316A8}" sibTransId="{F5F8DC11-427D-4885-87F7-51A93467A9DB}"/>
    <dgm:cxn modelId="{EA349956-A21E-4756-B202-AA5ECB0121DD}" type="presOf" srcId="{05B7B56D-9832-484F-9DFD-8EB7A9DC7717}" destId="{E7C8A24F-1D08-4B5E-8F69-0471ED41FBED}" srcOrd="0" destOrd="0" presId="urn:microsoft.com/office/officeart/2005/8/layout/vList2"/>
    <dgm:cxn modelId="{411C7FAA-B89D-40D8-A336-20799C44ECB1}" type="presOf" srcId="{B7ED017F-630E-4658-8C47-6E395380E393}" destId="{21E4D2CB-9366-4988-B9B2-6FDE90D4DEEC}" srcOrd="0" destOrd="0" presId="urn:microsoft.com/office/officeart/2005/8/layout/vList2"/>
    <dgm:cxn modelId="{76C6FDB5-95EA-4BB8-8595-18327AB8ED09}" srcId="{05B7B56D-9832-484F-9DFD-8EB7A9DC7717}" destId="{15055F41-47F0-46D7-B95C-A2B6E3369B13}" srcOrd="1" destOrd="0" parTransId="{4A5EFEA7-7901-4AD4-B636-991CC361DA70}" sibTransId="{989E7379-8B9D-48F4-B5B0-BC19829CB7B6}"/>
    <dgm:cxn modelId="{8AC7C2B9-23DC-4ED6-AE66-42A7FC507160}" type="presOf" srcId="{15055F41-47F0-46D7-B95C-A2B6E3369B13}" destId="{2A7CCD30-4688-4389-B16A-1DBD8E23B186}" srcOrd="0" destOrd="1" presId="urn:microsoft.com/office/officeart/2005/8/layout/vList2"/>
    <dgm:cxn modelId="{BE310DC8-E5CA-4F67-9225-8873CB5EC3E1}" srcId="{05B7B56D-9832-484F-9DFD-8EB7A9DC7717}" destId="{2F28C044-6DCF-4A42-8919-D12A1DD5EC4E}" srcOrd="0" destOrd="0" parTransId="{AB492663-210F-48A7-99C3-D6180F4078D2}" sibTransId="{AA0BAE99-C492-4163-B4FE-A10CB00726DA}"/>
    <dgm:cxn modelId="{2D499DCE-3A54-412C-9359-5FAA12A38650}" type="presOf" srcId="{2F28C044-6DCF-4A42-8919-D12A1DD5EC4E}" destId="{2A7CCD30-4688-4389-B16A-1DBD8E23B186}" srcOrd="0" destOrd="0" presId="urn:microsoft.com/office/officeart/2005/8/layout/vList2"/>
    <dgm:cxn modelId="{C26F1D4A-6284-4C77-B262-32CF45E1C451}" type="presParOf" srcId="{21E4D2CB-9366-4988-B9B2-6FDE90D4DEEC}" destId="{E7C8A24F-1D08-4B5E-8F69-0471ED41FBED}" srcOrd="0" destOrd="0" presId="urn:microsoft.com/office/officeart/2005/8/layout/vList2"/>
    <dgm:cxn modelId="{3765C0EE-C4C8-47E5-88C2-ED762D0D9451}" type="presParOf" srcId="{21E4D2CB-9366-4988-B9B2-6FDE90D4DEEC}" destId="{2A7CCD30-4688-4389-B16A-1DBD8E23B186}" srcOrd="1" destOrd="0" presId="urn:microsoft.com/office/officeart/2005/8/layout/vList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63.xml><?xml version="1.0" encoding="utf-8"?>
<dgm:dataModel xmlns:dgm="http://schemas.openxmlformats.org/drawingml/2006/diagram" xmlns:a="http://schemas.openxmlformats.org/drawingml/2006/main">
  <dgm:ptLst>
    <dgm:pt modelId="{B7ED017F-630E-4658-8C47-6E395380E393}" type="doc">
      <dgm:prSet loTypeId="urn:microsoft.com/office/officeart/2005/8/layout/vList2" loCatId="list" qsTypeId="urn:microsoft.com/office/officeart/2005/8/quickstyle/simple1" qsCatId="simple" csTypeId="urn:microsoft.com/office/officeart/2005/8/colors/colorful5" csCatId="colorful" phldr="1"/>
      <dgm:spPr/>
      <dgm:t>
        <a:bodyPr/>
        <a:lstStyle/>
        <a:p>
          <a:endParaRPr lang="zh-CN" altLang="en-US"/>
        </a:p>
      </dgm:t>
    </dgm:pt>
    <dgm:pt modelId="{05B7B56D-9832-484F-9DFD-8EB7A9DC7717}">
      <dgm:prSet phldrT="[文本]" custT="1"/>
      <dgm:spPr/>
      <dgm:t>
        <a:bodyPr/>
        <a:lstStyle/>
        <a:p>
          <a:r>
            <a:rPr lang="zh-CN" sz="2000" b="1" dirty="0"/>
            <a:t>（</a:t>
          </a:r>
          <a:r>
            <a:rPr lang="en-US" sz="2000" b="1" dirty="0"/>
            <a:t>3</a:t>
          </a:r>
          <a:r>
            <a:rPr lang="zh-CN" sz="2000" b="1" dirty="0"/>
            <a:t>）纳税信用</a:t>
          </a:r>
          <a:r>
            <a:rPr lang="en-US" sz="2000" b="1" dirty="0"/>
            <a:t>A</a:t>
          </a:r>
          <a:r>
            <a:rPr lang="zh-CN" sz="2000" b="1" dirty="0"/>
            <a:t>、</a:t>
          </a:r>
          <a:r>
            <a:rPr lang="en-US" sz="2000" b="1" dirty="0"/>
            <a:t>B</a:t>
          </a:r>
          <a:r>
            <a:rPr lang="zh-CN" sz="2000" b="1" dirty="0"/>
            <a:t>、</a:t>
          </a:r>
          <a:r>
            <a:rPr lang="en-US" sz="2000" b="1" dirty="0"/>
            <a:t>C</a:t>
          </a:r>
          <a:r>
            <a:rPr lang="zh-CN" sz="2000" b="1" dirty="0"/>
            <a:t>级增值税一般纳税人的发票认证规定。</a:t>
          </a:r>
          <a:endParaRPr lang="zh-CN" altLang="en-US" sz="2000" b="1" dirty="0"/>
        </a:p>
      </dgm:t>
    </dgm:pt>
    <dgm:pt modelId="{8BD505BB-01CA-4C95-B3AC-BEFA872316A8}" type="parTrans" cxnId="{CF6CC612-AA1A-4BF8-9083-2213D1C0956D}">
      <dgm:prSet/>
      <dgm:spPr/>
      <dgm:t>
        <a:bodyPr/>
        <a:lstStyle/>
        <a:p>
          <a:endParaRPr lang="zh-CN" altLang="en-US"/>
        </a:p>
      </dgm:t>
    </dgm:pt>
    <dgm:pt modelId="{F5F8DC11-427D-4885-87F7-51A93467A9DB}" type="sibTrans" cxnId="{CF6CC612-AA1A-4BF8-9083-2213D1C0956D}">
      <dgm:prSet/>
      <dgm:spPr/>
      <dgm:t>
        <a:bodyPr/>
        <a:lstStyle/>
        <a:p>
          <a:endParaRPr lang="zh-CN" altLang="en-US"/>
        </a:p>
      </dgm:t>
    </dgm:pt>
    <dgm:pt modelId="{2F28C044-6DCF-4A42-8919-D12A1DD5EC4E}">
      <dgm:prSet phldrT="[文本]" custT="1"/>
      <dgm:spPr/>
      <dgm:t>
        <a:bodyPr/>
        <a:lstStyle/>
        <a:p>
          <a:pPr>
            <a:lnSpc>
              <a:spcPct val="100000"/>
            </a:lnSpc>
          </a:pPr>
          <a:r>
            <a:rPr lang="zh-CN" sz="2000" b="1" dirty="0"/>
            <a:t>自</a:t>
          </a:r>
          <a:r>
            <a:rPr lang="en-US" sz="2000" b="1" dirty="0"/>
            <a:t>2016</a:t>
          </a:r>
          <a:r>
            <a:rPr lang="zh-CN" sz="2000" b="1" dirty="0"/>
            <a:t>年</a:t>
          </a:r>
          <a:r>
            <a:rPr lang="en-US" sz="2000" b="1" dirty="0"/>
            <a:t>3</a:t>
          </a:r>
          <a:r>
            <a:rPr lang="zh-CN" sz="2000" b="1" dirty="0"/>
            <a:t>月</a:t>
          </a:r>
          <a:r>
            <a:rPr lang="en-US" sz="2000" b="1" dirty="0"/>
            <a:t>1</a:t>
          </a:r>
          <a:r>
            <a:rPr lang="zh-CN" sz="2000" b="1" dirty="0"/>
            <a:t>日起对纳税信用</a:t>
          </a:r>
          <a:r>
            <a:rPr lang="en-US" sz="2000" b="1" dirty="0">
              <a:solidFill>
                <a:srgbClr val="C00000"/>
              </a:solidFill>
            </a:rPr>
            <a:t>A</a:t>
          </a:r>
          <a:r>
            <a:rPr lang="zh-CN" sz="2000" b="1" dirty="0">
              <a:solidFill>
                <a:srgbClr val="C00000"/>
              </a:solidFill>
            </a:rPr>
            <a:t>级</a:t>
          </a:r>
          <a:r>
            <a:rPr lang="zh-CN" sz="2000" b="1" dirty="0"/>
            <a:t>增值税一般纳税人、</a:t>
          </a:r>
          <a:r>
            <a:rPr lang="en-US" sz="2000" b="1" dirty="0"/>
            <a:t>2016</a:t>
          </a:r>
          <a:r>
            <a:rPr lang="zh-CN" sz="2000" b="1" dirty="0"/>
            <a:t>年</a:t>
          </a:r>
          <a:r>
            <a:rPr lang="en-US" sz="2000" b="1" dirty="0"/>
            <a:t>5</a:t>
          </a:r>
          <a:r>
            <a:rPr lang="zh-CN" sz="2000" b="1" dirty="0"/>
            <a:t>月</a:t>
          </a:r>
          <a:r>
            <a:rPr lang="en-US" sz="2000" b="1" dirty="0"/>
            <a:t>1</a:t>
          </a:r>
          <a:r>
            <a:rPr lang="zh-CN" sz="2000" b="1" dirty="0"/>
            <a:t>日起对纳税信用</a:t>
          </a:r>
          <a:r>
            <a:rPr lang="en-US" sz="2000" b="1" dirty="0">
              <a:solidFill>
                <a:srgbClr val="C00000"/>
              </a:solidFill>
            </a:rPr>
            <a:t>B</a:t>
          </a:r>
          <a:r>
            <a:rPr lang="zh-CN" sz="2000" b="1" dirty="0">
              <a:solidFill>
                <a:srgbClr val="C00000"/>
              </a:solidFill>
            </a:rPr>
            <a:t>级</a:t>
          </a:r>
          <a:r>
            <a:rPr lang="zh-CN" sz="2000" b="1" dirty="0"/>
            <a:t>增值税一般纳税人、</a:t>
          </a:r>
          <a:r>
            <a:rPr lang="en-US" sz="2000" b="1" dirty="0"/>
            <a:t>2016</a:t>
          </a:r>
          <a:r>
            <a:rPr lang="zh-CN" sz="2000" b="1" dirty="0"/>
            <a:t>年</a:t>
          </a:r>
          <a:r>
            <a:rPr lang="en-US" sz="2000" b="1" dirty="0"/>
            <a:t>12</a:t>
          </a:r>
          <a:r>
            <a:rPr lang="zh-CN" sz="2000" b="1" dirty="0"/>
            <a:t>月</a:t>
          </a:r>
          <a:r>
            <a:rPr lang="en-US" sz="2000" b="1" dirty="0"/>
            <a:t>1</a:t>
          </a:r>
          <a:r>
            <a:rPr lang="zh-CN" sz="2000" b="1" dirty="0"/>
            <a:t>日起对纳税信用</a:t>
          </a:r>
          <a:r>
            <a:rPr lang="en-US" sz="2000" b="1" dirty="0">
              <a:solidFill>
                <a:srgbClr val="C00000"/>
              </a:solidFill>
            </a:rPr>
            <a:t>C</a:t>
          </a:r>
          <a:r>
            <a:rPr lang="zh-CN" sz="2000" b="1" dirty="0">
              <a:solidFill>
                <a:srgbClr val="C00000"/>
              </a:solidFill>
            </a:rPr>
            <a:t>级</a:t>
          </a:r>
          <a:r>
            <a:rPr lang="zh-CN" sz="2000" b="1" dirty="0"/>
            <a:t>增值税一般纳税人，</a:t>
          </a:r>
          <a:r>
            <a:rPr lang="zh-CN" sz="2000" b="1" dirty="0">
              <a:solidFill>
                <a:srgbClr val="C00000"/>
              </a:solidFill>
            </a:rPr>
            <a:t>取消增值税发票认证</a:t>
          </a:r>
          <a:r>
            <a:rPr lang="zh-CN" sz="2000" b="1" dirty="0"/>
            <a:t>，对其取得销售方使用增值税发票系统升级版开具的增值税发票，可不再进行扫描认证，通过增值税发票税控开票软件登录本省增值税发票查询平台，查询、选择用于申报抵扣或出口退税的增值税发票信息，未查询到对应发票信息的，仍可进行扫描认证。</a:t>
          </a:r>
          <a:endParaRPr lang="zh-CN" altLang="en-US" sz="2000" b="1" dirty="0"/>
        </a:p>
      </dgm:t>
    </dgm:pt>
    <dgm:pt modelId="{AB492663-210F-48A7-99C3-D6180F4078D2}" type="parTrans" cxnId="{BE310DC8-E5CA-4F67-9225-8873CB5EC3E1}">
      <dgm:prSet/>
      <dgm:spPr/>
      <dgm:t>
        <a:bodyPr/>
        <a:lstStyle/>
        <a:p>
          <a:endParaRPr lang="zh-CN" altLang="en-US"/>
        </a:p>
      </dgm:t>
    </dgm:pt>
    <dgm:pt modelId="{AA0BAE99-C492-4163-B4FE-A10CB00726DA}" type="sibTrans" cxnId="{BE310DC8-E5CA-4F67-9225-8873CB5EC3E1}">
      <dgm:prSet/>
      <dgm:spPr/>
      <dgm:t>
        <a:bodyPr/>
        <a:lstStyle/>
        <a:p>
          <a:endParaRPr lang="zh-CN" altLang="en-US"/>
        </a:p>
      </dgm:t>
    </dgm:pt>
    <dgm:pt modelId="{21E4D2CB-9366-4988-B9B2-6FDE90D4DEEC}" type="pres">
      <dgm:prSet presAssocID="{B7ED017F-630E-4658-8C47-6E395380E393}" presName="linear" presStyleCnt="0">
        <dgm:presLayoutVars>
          <dgm:animLvl val="lvl"/>
          <dgm:resizeHandles val="exact"/>
        </dgm:presLayoutVars>
      </dgm:prSet>
      <dgm:spPr/>
    </dgm:pt>
    <dgm:pt modelId="{E7C8A24F-1D08-4B5E-8F69-0471ED41FBED}" type="pres">
      <dgm:prSet presAssocID="{05B7B56D-9832-484F-9DFD-8EB7A9DC7717}" presName="parentText" presStyleLbl="node1" presStyleIdx="0" presStyleCnt="1" custScaleY="60709">
        <dgm:presLayoutVars>
          <dgm:chMax val="0"/>
          <dgm:bulletEnabled val="1"/>
        </dgm:presLayoutVars>
      </dgm:prSet>
      <dgm:spPr/>
    </dgm:pt>
    <dgm:pt modelId="{2A7CCD30-4688-4389-B16A-1DBD8E23B186}" type="pres">
      <dgm:prSet presAssocID="{05B7B56D-9832-484F-9DFD-8EB7A9DC7717}" presName="childText" presStyleLbl="revTx" presStyleIdx="0" presStyleCnt="1">
        <dgm:presLayoutVars>
          <dgm:bulletEnabled val="1"/>
        </dgm:presLayoutVars>
      </dgm:prSet>
      <dgm:spPr/>
    </dgm:pt>
  </dgm:ptLst>
  <dgm:cxnLst>
    <dgm:cxn modelId="{CF6CC612-AA1A-4BF8-9083-2213D1C0956D}" srcId="{B7ED017F-630E-4658-8C47-6E395380E393}" destId="{05B7B56D-9832-484F-9DFD-8EB7A9DC7717}" srcOrd="0" destOrd="0" parTransId="{8BD505BB-01CA-4C95-B3AC-BEFA872316A8}" sibTransId="{F5F8DC11-427D-4885-87F7-51A93467A9DB}"/>
    <dgm:cxn modelId="{35428F4B-F667-4BD9-9A90-6DDF2E9CF77E}" type="presOf" srcId="{B7ED017F-630E-4658-8C47-6E395380E393}" destId="{21E4D2CB-9366-4988-B9B2-6FDE90D4DEEC}" srcOrd="0" destOrd="0" presId="urn:microsoft.com/office/officeart/2005/8/layout/vList2"/>
    <dgm:cxn modelId="{A245A6B4-1CBF-441E-8A38-EF8C5DBBA109}" type="presOf" srcId="{05B7B56D-9832-484F-9DFD-8EB7A9DC7717}" destId="{E7C8A24F-1D08-4B5E-8F69-0471ED41FBED}" srcOrd="0" destOrd="0" presId="urn:microsoft.com/office/officeart/2005/8/layout/vList2"/>
    <dgm:cxn modelId="{BE310DC8-E5CA-4F67-9225-8873CB5EC3E1}" srcId="{05B7B56D-9832-484F-9DFD-8EB7A9DC7717}" destId="{2F28C044-6DCF-4A42-8919-D12A1DD5EC4E}" srcOrd="0" destOrd="0" parTransId="{AB492663-210F-48A7-99C3-D6180F4078D2}" sibTransId="{AA0BAE99-C492-4163-B4FE-A10CB00726DA}"/>
    <dgm:cxn modelId="{E116EDD3-2B17-41AA-8559-C13A10204763}" type="presOf" srcId="{2F28C044-6DCF-4A42-8919-D12A1DD5EC4E}" destId="{2A7CCD30-4688-4389-B16A-1DBD8E23B186}" srcOrd="0" destOrd="0" presId="urn:microsoft.com/office/officeart/2005/8/layout/vList2"/>
    <dgm:cxn modelId="{CA3C6D4E-94F7-474C-8B82-D3F33391D693}" type="presParOf" srcId="{21E4D2CB-9366-4988-B9B2-6FDE90D4DEEC}" destId="{E7C8A24F-1D08-4B5E-8F69-0471ED41FBED}" srcOrd="0" destOrd="0" presId="urn:microsoft.com/office/officeart/2005/8/layout/vList2"/>
    <dgm:cxn modelId="{26963A3D-4D97-4A61-8B23-FFC304A5104D}" type="presParOf" srcId="{21E4D2CB-9366-4988-B9B2-6FDE90D4DEEC}" destId="{2A7CCD30-4688-4389-B16A-1DBD8E23B186}" srcOrd="1" destOrd="0" presId="urn:microsoft.com/office/officeart/2005/8/layout/vList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64.xml><?xml version="1.0" encoding="utf-8"?>
<dgm:dataModel xmlns:dgm="http://schemas.openxmlformats.org/drawingml/2006/diagram" xmlns:a="http://schemas.openxmlformats.org/drawingml/2006/main">
  <dgm:ptLst>
    <dgm:pt modelId="{E9366739-F107-416E-B5F8-6CBA17D0E046}" type="doc">
      <dgm:prSet loTypeId="urn:microsoft.com/office/officeart/2008/layout/VerticalCurvedList" loCatId="list" qsTypeId="urn:microsoft.com/office/officeart/2005/8/quickstyle/simple1" qsCatId="simple" csTypeId="urn:microsoft.com/office/officeart/2005/8/colors/colorful4" csCatId="colorful" phldr="1"/>
      <dgm:spPr/>
      <dgm:t>
        <a:bodyPr/>
        <a:lstStyle/>
        <a:p>
          <a:endParaRPr lang="zh-CN" altLang="en-US"/>
        </a:p>
      </dgm:t>
    </dgm:pt>
    <dgm:pt modelId="{E0103466-0AFC-4108-A0A5-A4A3B3D1AB6E}">
      <dgm:prSet phldrT="[文本]" custT="1"/>
      <dgm:spPr/>
      <dgm:t>
        <a:bodyPr/>
        <a:lstStyle/>
        <a:p>
          <a:r>
            <a:rPr lang="zh-CN" altLang="en-US" sz="2000" b="1" dirty="0"/>
            <a:t>税额计算</a:t>
          </a:r>
          <a:r>
            <a:rPr lang="zh-CN" sz="2000" b="1" dirty="0"/>
            <a:t>期限分别</a:t>
          </a:r>
          <a:r>
            <a:rPr lang="zh-CN" altLang="en-US" sz="2000" b="1" dirty="0"/>
            <a:t>有</a:t>
          </a:r>
          <a:r>
            <a:rPr lang="en-US" sz="2000" b="1" dirty="0"/>
            <a:t>1</a:t>
          </a:r>
          <a:r>
            <a:rPr lang="zh-CN" sz="2000" b="1" dirty="0"/>
            <a:t>日、</a:t>
          </a:r>
          <a:r>
            <a:rPr lang="en-US" sz="2000" b="1" dirty="0"/>
            <a:t>3</a:t>
          </a:r>
          <a:r>
            <a:rPr lang="zh-CN" sz="2000" b="1" dirty="0"/>
            <a:t>日、</a:t>
          </a:r>
          <a:r>
            <a:rPr lang="en-US" sz="2000" b="1" dirty="0"/>
            <a:t>5</a:t>
          </a:r>
          <a:r>
            <a:rPr lang="zh-CN" sz="2000" b="1" dirty="0"/>
            <a:t>日、</a:t>
          </a:r>
          <a:r>
            <a:rPr lang="en-US" sz="2000" b="1" dirty="0"/>
            <a:t>10</a:t>
          </a:r>
          <a:r>
            <a:rPr lang="zh-CN" sz="2000" b="1" dirty="0"/>
            <a:t>日、</a:t>
          </a:r>
          <a:r>
            <a:rPr lang="en-US" sz="2000" b="1" dirty="0"/>
            <a:t>15</a:t>
          </a:r>
          <a:r>
            <a:rPr lang="zh-CN" sz="2000" b="1" dirty="0"/>
            <a:t>日、</a:t>
          </a:r>
          <a:r>
            <a:rPr lang="en-US" sz="2000" b="1" dirty="0"/>
            <a:t>1</a:t>
          </a:r>
          <a:r>
            <a:rPr lang="zh-CN" sz="2000" b="1" dirty="0"/>
            <a:t>个月或</a:t>
          </a:r>
          <a:r>
            <a:rPr lang="en-US" sz="2000" b="1" dirty="0">
              <a:solidFill>
                <a:srgbClr val="FFFF00"/>
              </a:solidFill>
            </a:rPr>
            <a:t>1</a:t>
          </a:r>
          <a:r>
            <a:rPr lang="zh-CN" sz="2000" b="1" dirty="0">
              <a:solidFill>
                <a:srgbClr val="FFFF00"/>
              </a:solidFill>
            </a:rPr>
            <a:t>个季度。</a:t>
          </a:r>
          <a:endParaRPr lang="zh-CN" altLang="en-US" sz="2000" b="1" dirty="0">
            <a:solidFill>
              <a:srgbClr val="FFFF00"/>
            </a:solidFill>
          </a:endParaRPr>
        </a:p>
      </dgm:t>
    </dgm:pt>
    <dgm:pt modelId="{A1D0598E-C84E-40D2-B440-1AC0B71E5AA0}" type="parTrans" cxnId="{FE0F8059-9FEE-4C05-A2E0-EBF94EACBC52}">
      <dgm:prSet/>
      <dgm:spPr/>
      <dgm:t>
        <a:bodyPr/>
        <a:lstStyle/>
        <a:p>
          <a:endParaRPr lang="zh-CN" altLang="en-US"/>
        </a:p>
      </dgm:t>
    </dgm:pt>
    <dgm:pt modelId="{96752FB7-7D83-4B0E-A438-CB19CB2BD1B6}" type="sibTrans" cxnId="{FE0F8059-9FEE-4C05-A2E0-EBF94EACBC52}">
      <dgm:prSet/>
      <dgm:spPr/>
      <dgm:t>
        <a:bodyPr/>
        <a:lstStyle/>
        <a:p>
          <a:endParaRPr lang="zh-CN" altLang="en-US"/>
        </a:p>
      </dgm:t>
    </dgm:pt>
    <dgm:pt modelId="{A53C274D-FF94-4A2E-A0CF-FCF4B69B8332}">
      <dgm:prSet phldrT="[文本]" custT="1"/>
      <dgm:spPr/>
      <dgm:t>
        <a:bodyPr/>
        <a:lstStyle/>
        <a:p>
          <a:r>
            <a:rPr lang="zh-CN" sz="2000" b="1" dirty="0"/>
            <a:t>以</a:t>
          </a:r>
          <a:r>
            <a:rPr lang="en-US" sz="2000" b="1" dirty="0">
              <a:solidFill>
                <a:srgbClr val="FFFF00"/>
              </a:solidFill>
            </a:rPr>
            <a:t>1</a:t>
          </a:r>
          <a:r>
            <a:rPr lang="zh-CN" sz="2000" b="1" dirty="0">
              <a:solidFill>
                <a:srgbClr val="FFFF00"/>
              </a:solidFill>
            </a:rPr>
            <a:t>个月或</a:t>
          </a:r>
          <a:r>
            <a:rPr lang="en-US" sz="2000" b="1" dirty="0">
              <a:solidFill>
                <a:srgbClr val="FFFF00"/>
              </a:solidFill>
            </a:rPr>
            <a:t>1</a:t>
          </a:r>
          <a:r>
            <a:rPr lang="zh-CN" sz="2000" b="1" dirty="0">
              <a:solidFill>
                <a:srgbClr val="FFFF00"/>
              </a:solidFill>
            </a:rPr>
            <a:t>个季度</a:t>
          </a:r>
          <a:r>
            <a:rPr lang="zh-CN" sz="2000" b="1" dirty="0"/>
            <a:t>为一期纳税的，自期满之日起</a:t>
          </a:r>
          <a:r>
            <a:rPr lang="en-US" sz="2000" b="1" dirty="0">
              <a:solidFill>
                <a:srgbClr val="FFFF00"/>
              </a:solidFill>
            </a:rPr>
            <a:t>15</a:t>
          </a:r>
          <a:r>
            <a:rPr lang="zh-CN" sz="2000" b="1" dirty="0">
              <a:solidFill>
                <a:srgbClr val="FFFF00"/>
              </a:solidFill>
            </a:rPr>
            <a:t>日内</a:t>
          </a:r>
          <a:r>
            <a:rPr lang="zh-CN" sz="2000" b="1" dirty="0"/>
            <a:t>申报纳税；</a:t>
          </a:r>
          <a:endParaRPr lang="en-US" altLang="zh-CN" sz="2000" b="1" dirty="0"/>
        </a:p>
        <a:p>
          <a:r>
            <a:rPr lang="zh-CN" sz="2000" b="1" dirty="0"/>
            <a:t>以</a:t>
          </a:r>
          <a:r>
            <a:rPr lang="en-US" sz="2000" b="1" dirty="0">
              <a:solidFill>
                <a:srgbClr val="FFFF00"/>
              </a:solidFill>
            </a:rPr>
            <a:t>1</a:t>
          </a:r>
          <a:r>
            <a:rPr lang="zh-CN" sz="2000" b="1" dirty="0">
              <a:solidFill>
                <a:srgbClr val="FFFF00"/>
              </a:solidFill>
            </a:rPr>
            <a:t>日、</a:t>
          </a:r>
          <a:r>
            <a:rPr lang="en-US" sz="2000" b="1" dirty="0">
              <a:solidFill>
                <a:srgbClr val="FFFF00"/>
              </a:solidFill>
            </a:rPr>
            <a:t>3</a:t>
          </a:r>
          <a:r>
            <a:rPr lang="zh-CN" sz="2000" b="1" dirty="0">
              <a:solidFill>
                <a:srgbClr val="FFFF00"/>
              </a:solidFill>
            </a:rPr>
            <a:t>日、</a:t>
          </a:r>
          <a:r>
            <a:rPr lang="en-US" sz="2000" b="1" dirty="0">
              <a:solidFill>
                <a:srgbClr val="FFFF00"/>
              </a:solidFill>
            </a:rPr>
            <a:t>5</a:t>
          </a:r>
          <a:r>
            <a:rPr lang="zh-CN" sz="2000" b="1" dirty="0">
              <a:solidFill>
                <a:srgbClr val="FFFF00"/>
              </a:solidFill>
            </a:rPr>
            <a:t>日、</a:t>
          </a:r>
          <a:r>
            <a:rPr lang="en-US" sz="2000" b="1" dirty="0">
              <a:solidFill>
                <a:srgbClr val="FFFF00"/>
              </a:solidFill>
            </a:rPr>
            <a:t>10</a:t>
          </a:r>
          <a:r>
            <a:rPr lang="zh-CN" sz="2000" b="1" dirty="0">
              <a:solidFill>
                <a:srgbClr val="FFFF00"/>
              </a:solidFill>
            </a:rPr>
            <a:t>日或</a:t>
          </a:r>
          <a:r>
            <a:rPr lang="en-US" sz="2000" b="1" dirty="0">
              <a:solidFill>
                <a:srgbClr val="FFFF00"/>
              </a:solidFill>
            </a:rPr>
            <a:t>15</a:t>
          </a:r>
          <a:r>
            <a:rPr lang="zh-CN" sz="2000" b="1" dirty="0">
              <a:solidFill>
                <a:srgbClr val="FFFF00"/>
              </a:solidFill>
            </a:rPr>
            <a:t>日</a:t>
          </a:r>
          <a:r>
            <a:rPr lang="zh-CN" sz="2000" b="1" dirty="0"/>
            <a:t>为一期纳税的，自</a:t>
          </a:r>
          <a:r>
            <a:rPr lang="zh-CN" sz="2000" b="1" dirty="0">
              <a:solidFill>
                <a:srgbClr val="FFFF00"/>
              </a:solidFill>
            </a:rPr>
            <a:t>期满之日起</a:t>
          </a:r>
          <a:r>
            <a:rPr lang="en-US" sz="2000" b="1" dirty="0">
              <a:solidFill>
                <a:srgbClr val="FFFF00"/>
              </a:solidFill>
            </a:rPr>
            <a:t>5</a:t>
          </a:r>
          <a:r>
            <a:rPr lang="zh-CN" sz="2000" b="1" dirty="0">
              <a:solidFill>
                <a:srgbClr val="FFFF00"/>
              </a:solidFill>
            </a:rPr>
            <a:t>日内预缴税款</a:t>
          </a:r>
          <a:r>
            <a:rPr lang="zh-CN" sz="2000" b="1" dirty="0"/>
            <a:t>，于次月</a:t>
          </a:r>
          <a:r>
            <a:rPr lang="en-US" sz="2000" b="1" dirty="0"/>
            <a:t>1</a:t>
          </a:r>
          <a:r>
            <a:rPr lang="zh-CN" sz="2000" b="1" dirty="0"/>
            <a:t>日起</a:t>
          </a:r>
          <a:r>
            <a:rPr lang="en-US" sz="2000" b="1" dirty="0"/>
            <a:t>15</a:t>
          </a:r>
          <a:r>
            <a:rPr lang="zh-CN" sz="2000" b="1" dirty="0"/>
            <a:t>日内申报纳税并结清上月应纳税款</a:t>
          </a:r>
          <a:endParaRPr lang="zh-CN" altLang="en-US" sz="2000" b="1" dirty="0">
            <a:solidFill>
              <a:srgbClr val="FFFF00"/>
            </a:solidFill>
          </a:endParaRPr>
        </a:p>
      </dgm:t>
    </dgm:pt>
    <dgm:pt modelId="{C388AB78-95BA-4E50-AF1C-02C7999E7EB6}" type="parTrans" cxnId="{A649CDAB-D01C-464D-B66F-3521D4886C28}">
      <dgm:prSet/>
      <dgm:spPr/>
      <dgm:t>
        <a:bodyPr/>
        <a:lstStyle/>
        <a:p>
          <a:endParaRPr lang="zh-CN" altLang="en-US"/>
        </a:p>
      </dgm:t>
    </dgm:pt>
    <dgm:pt modelId="{537EC8F1-6FB1-4769-B5C1-4726C905A06E}" type="sibTrans" cxnId="{A649CDAB-D01C-464D-B66F-3521D4886C28}">
      <dgm:prSet/>
      <dgm:spPr/>
      <dgm:t>
        <a:bodyPr/>
        <a:lstStyle/>
        <a:p>
          <a:endParaRPr lang="zh-CN" altLang="en-US"/>
        </a:p>
      </dgm:t>
    </dgm:pt>
    <dgm:pt modelId="{20E7C511-FF79-4973-A18B-BE651B224C23}" type="pres">
      <dgm:prSet presAssocID="{E9366739-F107-416E-B5F8-6CBA17D0E046}" presName="Name0" presStyleCnt="0">
        <dgm:presLayoutVars>
          <dgm:chMax val="7"/>
          <dgm:chPref val="7"/>
          <dgm:dir/>
        </dgm:presLayoutVars>
      </dgm:prSet>
      <dgm:spPr/>
    </dgm:pt>
    <dgm:pt modelId="{328E2C2E-702B-4270-9811-521AEEB7E8A0}" type="pres">
      <dgm:prSet presAssocID="{E9366739-F107-416E-B5F8-6CBA17D0E046}" presName="Name1" presStyleCnt="0"/>
      <dgm:spPr/>
    </dgm:pt>
    <dgm:pt modelId="{AA34A85C-E290-4379-9E90-6345D2BF072B}" type="pres">
      <dgm:prSet presAssocID="{E9366739-F107-416E-B5F8-6CBA17D0E046}" presName="cycle" presStyleCnt="0"/>
      <dgm:spPr/>
    </dgm:pt>
    <dgm:pt modelId="{A81FBD01-5AA1-4877-9D59-254460BD940A}" type="pres">
      <dgm:prSet presAssocID="{E9366739-F107-416E-B5F8-6CBA17D0E046}" presName="srcNode" presStyleLbl="node1" presStyleIdx="0" presStyleCnt="2"/>
      <dgm:spPr/>
    </dgm:pt>
    <dgm:pt modelId="{670B5FAF-5FA3-4EF6-8262-3ED1BDB51B33}" type="pres">
      <dgm:prSet presAssocID="{E9366739-F107-416E-B5F8-6CBA17D0E046}" presName="conn" presStyleLbl="parChTrans1D2" presStyleIdx="0" presStyleCnt="1"/>
      <dgm:spPr/>
    </dgm:pt>
    <dgm:pt modelId="{4F11B04D-731E-4062-931E-D2853E3DB833}" type="pres">
      <dgm:prSet presAssocID="{E9366739-F107-416E-B5F8-6CBA17D0E046}" presName="extraNode" presStyleLbl="node1" presStyleIdx="0" presStyleCnt="2"/>
      <dgm:spPr/>
    </dgm:pt>
    <dgm:pt modelId="{6967ACB4-7F0D-4147-BF20-880C1263B28B}" type="pres">
      <dgm:prSet presAssocID="{E9366739-F107-416E-B5F8-6CBA17D0E046}" presName="dstNode" presStyleLbl="node1" presStyleIdx="0" presStyleCnt="2"/>
      <dgm:spPr/>
    </dgm:pt>
    <dgm:pt modelId="{8CF9F76E-14E9-4A60-ABF6-E98B5B8EEFA6}" type="pres">
      <dgm:prSet presAssocID="{E0103466-0AFC-4108-A0A5-A4A3B3D1AB6E}" presName="text_1" presStyleLbl="node1" presStyleIdx="0" presStyleCnt="2" custScaleX="102411" custLinFactNeighborX="-1299" custLinFactNeighborY="-3479">
        <dgm:presLayoutVars>
          <dgm:bulletEnabled val="1"/>
        </dgm:presLayoutVars>
      </dgm:prSet>
      <dgm:spPr/>
    </dgm:pt>
    <dgm:pt modelId="{75104BC7-DBA1-4789-A21B-27F081FCE21E}" type="pres">
      <dgm:prSet presAssocID="{E0103466-0AFC-4108-A0A5-A4A3B3D1AB6E}" presName="accent_1" presStyleCnt="0"/>
      <dgm:spPr/>
    </dgm:pt>
    <dgm:pt modelId="{79C3B187-2D80-46AA-85CB-1E5EC25D7287}" type="pres">
      <dgm:prSet presAssocID="{E0103466-0AFC-4108-A0A5-A4A3B3D1AB6E}" presName="accentRepeatNode" presStyleLbl="solidFgAcc1" presStyleIdx="0" presStyleCnt="2" custScaleX="103422" custScaleY="112972"/>
      <dgm:spPr/>
    </dgm:pt>
    <dgm:pt modelId="{2EB297EC-4000-44A4-AB6C-93D4D7568B13}" type="pres">
      <dgm:prSet presAssocID="{A53C274D-FF94-4A2E-A0CF-FCF4B69B8332}" presName="text_2" presStyleLbl="node1" presStyleIdx="1" presStyleCnt="2" custScaleY="143358">
        <dgm:presLayoutVars>
          <dgm:bulletEnabled val="1"/>
        </dgm:presLayoutVars>
      </dgm:prSet>
      <dgm:spPr/>
    </dgm:pt>
    <dgm:pt modelId="{48C23027-C5ED-4A88-9786-8073002441FA}" type="pres">
      <dgm:prSet presAssocID="{A53C274D-FF94-4A2E-A0CF-FCF4B69B8332}" presName="accent_2" presStyleCnt="0"/>
      <dgm:spPr/>
    </dgm:pt>
    <dgm:pt modelId="{CCC5B6B8-D499-4779-A46B-65428865B3BC}" type="pres">
      <dgm:prSet presAssocID="{A53C274D-FF94-4A2E-A0CF-FCF4B69B8332}" presName="accentRepeatNode" presStyleLbl="solidFgAcc1" presStyleIdx="1" presStyleCnt="2" custScaleX="103422" custScaleY="112972"/>
      <dgm:spPr/>
    </dgm:pt>
  </dgm:ptLst>
  <dgm:cxnLst>
    <dgm:cxn modelId="{18C3BA69-BDBA-410F-8826-7A41920FFA36}" type="presOf" srcId="{E0103466-0AFC-4108-A0A5-A4A3B3D1AB6E}" destId="{8CF9F76E-14E9-4A60-ABF6-E98B5B8EEFA6}" srcOrd="0" destOrd="0" presId="urn:microsoft.com/office/officeart/2008/layout/VerticalCurvedList"/>
    <dgm:cxn modelId="{FE0F8059-9FEE-4C05-A2E0-EBF94EACBC52}" srcId="{E9366739-F107-416E-B5F8-6CBA17D0E046}" destId="{E0103466-0AFC-4108-A0A5-A4A3B3D1AB6E}" srcOrd="0" destOrd="0" parTransId="{A1D0598E-C84E-40D2-B440-1AC0B71E5AA0}" sibTransId="{96752FB7-7D83-4B0E-A438-CB19CB2BD1B6}"/>
    <dgm:cxn modelId="{D2FB77A0-776C-44C6-9A06-CA3F43D2D6AD}" type="presOf" srcId="{96752FB7-7D83-4B0E-A438-CB19CB2BD1B6}" destId="{670B5FAF-5FA3-4EF6-8262-3ED1BDB51B33}" srcOrd="0" destOrd="0" presId="urn:microsoft.com/office/officeart/2008/layout/VerticalCurvedList"/>
    <dgm:cxn modelId="{A649CDAB-D01C-464D-B66F-3521D4886C28}" srcId="{E9366739-F107-416E-B5F8-6CBA17D0E046}" destId="{A53C274D-FF94-4A2E-A0CF-FCF4B69B8332}" srcOrd="1" destOrd="0" parTransId="{C388AB78-95BA-4E50-AF1C-02C7999E7EB6}" sibTransId="{537EC8F1-6FB1-4769-B5C1-4726C905A06E}"/>
    <dgm:cxn modelId="{F5B409BC-53E5-465D-833F-864CC5991A65}" type="presOf" srcId="{A53C274D-FF94-4A2E-A0CF-FCF4B69B8332}" destId="{2EB297EC-4000-44A4-AB6C-93D4D7568B13}" srcOrd="0" destOrd="0" presId="urn:microsoft.com/office/officeart/2008/layout/VerticalCurvedList"/>
    <dgm:cxn modelId="{DF567BF4-3EC9-4491-9174-2CD51689B059}" type="presOf" srcId="{E9366739-F107-416E-B5F8-6CBA17D0E046}" destId="{20E7C511-FF79-4973-A18B-BE651B224C23}" srcOrd="0" destOrd="0" presId="urn:microsoft.com/office/officeart/2008/layout/VerticalCurvedList"/>
    <dgm:cxn modelId="{F16C3A3A-DD2C-4F12-A0CB-301F98DDBF08}" type="presParOf" srcId="{20E7C511-FF79-4973-A18B-BE651B224C23}" destId="{328E2C2E-702B-4270-9811-521AEEB7E8A0}" srcOrd="0" destOrd="0" presId="urn:microsoft.com/office/officeart/2008/layout/VerticalCurvedList"/>
    <dgm:cxn modelId="{538B7262-4139-4442-93C9-4D1D39B117B1}" type="presParOf" srcId="{328E2C2E-702B-4270-9811-521AEEB7E8A0}" destId="{AA34A85C-E290-4379-9E90-6345D2BF072B}" srcOrd="0" destOrd="0" presId="urn:microsoft.com/office/officeart/2008/layout/VerticalCurvedList"/>
    <dgm:cxn modelId="{161E2066-196A-4ED2-8B1B-D4C025415ACB}" type="presParOf" srcId="{AA34A85C-E290-4379-9E90-6345D2BF072B}" destId="{A81FBD01-5AA1-4877-9D59-254460BD940A}" srcOrd="0" destOrd="0" presId="urn:microsoft.com/office/officeart/2008/layout/VerticalCurvedList"/>
    <dgm:cxn modelId="{46534AA9-1A41-40C2-A2C2-F87BE8E565DF}" type="presParOf" srcId="{AA34A85C-E290-4379-9E90-6345D2BF072B}" destId="{670B5FAF-5FA3-4EF6-8262-3ED1BDB51B33}" srcOrd="1" destOrd="0" presId="urn:microsoft.com/office/officeart/2008/layout/VerticalCurvedList"/>
    <dgm:cxn modelId="{E19FF46E-2D7D-4E14-BA56-E02EA89BBD5A}" type="presParOf" srcId="{AA34A85C-E290-4379-9E90-6345D2BF072B}" destId="{4F11B04D-731E-4062-931E-D2853E3DB833}" srcOrd="2" destOrd="0" presId="urn:microsoft.com/office/officeart/2008/layout/VerticalCurvedList"/>
    <dgm:cxn modelId="{57BD7678-294B-4572-9AF6-820111537CD2}" type="presParOf" srcId="{AA34A85C-E290-4379-9E90-6345D2BF072B}" destId="{6967ACB4-7F0D-4147-BF20-880C1263B28B}" srcOrd="3" destOrd="0" presId="urn:microsoft.com/office/officeart/2008/layout/VerticalCurvedList"/>
    <dgm:cxn modelId="{363991BA-F3A5-4DA5-8ED1-2A1B467E2A8C}" type="presParOf" srcId="{328E2C2E-702B-4270-9811-521AEEB7E8A0}" destId="{8CF9F76E-14E9-4A60-ABF6-E98B5B8EEFA6}" srcOrd="1" destOrd="0" presId="urn:microsoft.com/office/officeart/2008/layout/VerticalCurvedList"/>
    <dgm:cxn modelId="{5626ACDF-0DD1-4779-9EEF-759DB018C7F2}" type="presParOf" srcId="{328E2C2E-702B-4270-9811-521AEEB7E8A0}" destId="{75104BC7-DBA1-4789-A21B-27F081FCE21E}" srcOrd="2" destOrd="0" presId="urn:microsoft.com/office/officeart/2008/layout/VerticalCurvedList"/>
    <dgm:cxn modelId="{9EDF7F29-C3A6-41F9-81B5-EE59424C0E6A}" type="presParOf" srcId="{75104BC7-DBA1-4789-A21B-27F081FCE21E}" destId="{79C3B187-2D80-46AA-85CB-1E5EC25D7287}" srcOrd="0" destOrd="0" presId="urn:microsoft.com/office/officeart/2008/layout/VerticalCurvedList"/>
    <dgm:cxn modelId="{1F9E676A-9B3E-41AB-9023-E1078F94945B}" type="presParOf" srcId="{328E2C2E-702B-4270-9811-521AEEB7E8A0}" destId="{2EB297EC-4000-44A4-AB6C-93D4D7568B13}" srcOrd="3" destOrd="0" presId="urn:microsoft.com/office/officeart/2008/layout/VerticalCurvedList"/>
    <dgm:cxn modelId="{13D47FB5-2328-476E-B184-92FB8FD50624}" type="presParOf" srcId="{328E2C2E-702B-4270-9811-521AEEB7E8A0}" destId="{48C23027-C5ED-4A88-9786-8073002441FA}" srcOrd="4" destOrd="0" presId="urn:microsoft.com/office/officeart/2008/layout/VerticalCurvedList"/>
    <dgm:cxn modelId="{8891B9E1-4BC3-44DE-ABCF-04AF3E8A3E3C}" type="presParOf" srcId="{48C23027-C5ED-4A88-9786-8073002441FA}" destId="{CCC5B6B8-D499-4779-A46B-65428865B3BC}" srcOrd="0" destOrd="0" presId="urn:microsoft.com/office/officeart/2008/layout/VerticalCurvedList"/>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65.xml><?xml version="1.0" encoding="utf-8"?>
<dgm:dataModel xmlns:dgm="http://schemas.openxmlformats.org/drawingml/2006/diagram" xmlns:a="http://schemas.openxmlformats.org/drawingml/2006/main">
  <dgm:ptLst>
    <dgm:pt modelId="{07E1564E-0AA4-4F76-BE0B-CCB048770073}" type="doc">
      <dgm:prSet loTypeId="urn:microsoft.com/office/officeart/2008/layout/VerticalCurvedList" loCatId="list" qsTypeId="urn:microsoft.com/office/officeart/2005/8/quickstyle/simple1" qsCatId="simple" csTypeId="urn:microsoft.com/office/officeart/2005/8/colors/colorful4" csCatId="colorful" phldr="1"/>
      <dgm:spPr/>
      <dgm:t>
        <a:bodyPr/>
        <a:lstStyle/>
        <a:p>
          <a:endParaRPr lang="zh-CN" altLang="en-US"/>
        </a:p>
      </dgm:t>
    </dgm:pt>
    <dgm:pt modelId="{138FBC8B-E244-422D-A26B-146CF96FADD7}">
      <dgm:prSet phldrT="[文本]" custT="1"/>
      <dgm:spPr/>
      <dgm:t>
        <a:bodyPr/>
        <a:lstStyle/>
        <a:p>
          <a:r>
            <a:rPr lang="zh-CN" altLang="en-US" sz="2000" b="1" dirty="0"/>
            <a:t>扣缴义务人解缴税款的期限，依照纳税人相关规定执行</a:t>
          </a:r>
        </a:p>
      </dgm:t>
    </dgm:pt>
    <dgm:pt modelId="{2357A360-08B0-4285-8035-0A56BA100D2A}" type="parTrans" cxnId="{581EFDC9-3FAD-4C86-A29E-7199FE31A8B3}">
      <dgm:prSet/>
      <dgm:spPr/>
      <dgm:t>
        <a:bodyPr/>
        <a:lstStyle/>
        <a:p>
          <a:endParaRPr lang="zh-CN" altLang="en-US" sz="1800"/>
        </a:p>
      </dgm:t>
    </dgm:pt>
    <dgm:pt modelId="{102AC252-0BD1-42B1-86F1-928AF40CF156}" type="sibTrans" cxnId="{581EFDC9-3FAD-4C86-A29E-7199FE31A8B3}">
      <dgm:prSet/>
      <dgm:spPr/>
      <dgm:t>
        <a:bodyPr/>
        <a:lstStyle/>
        <a:p>
          <a:endParaRPr lang="zh-CN" altLang="en-US" sz="1800"/>
        </a:p>
      </dgm:t>
    </dgm:pt>
    <dgm:pt modelId="{AC03354C-96BC-4E01-9867-2CB053840268}">
      <dgm:prSet phldrT="[文本]" custT="1"/>
      <dgm:spPr/>
      <dgm:t>
        <a:bodyPr/>
        <a:lstStyle/>
        <a:p>
          <a:r>
            <a:rPr lang="zh-CN" sz="2000" b="1" dirty="0"/>
            <a:t>进口货物应当自海关填发税款缴纳书之日起</a:t>
          </a:r>
          <a:r>
            <a:rPr lang="en-US" sz="2000" b="1" dirty="0">
              <a:solidFill>
                <a:srgbClr val="FFFF00"/>
              </a:solidFill>
            </a:rPr>
            <a:t>15</a:t>
          </a:r>
          <a:r>
            <a:rPr lang="zh-CN" sz="2000" b="1" dirty="0">
              <a:solidFill>
                <a:srgbClr val="FFFF00"/>
              </a:solidFill>
            </a:rPr>
            <a:t>日内</a:t>
          </a:r>
          <a:r>
            <a:rPr lang="zh-CN" sz="2000" b="1" dirty="0"/>
            <a:t>缴纳税款</a:t>
          </a:r>
          <a:endParaRPr lang="zh-CN" altLang="en-US" sz="2000" b="1" dirty="0"/>
        </a:p>
      </dgm:t>
    </dgm:pt>
    <dgm:pt modelId="{981D5FC3-F653-4C61-A02E-95D16F2EA6AB}" type="parTrans" cxnId="{535D046B-181E-4AC6-AD8B-7B30C8EE900F}">
      <dgm:prSet/>
      <dgm:spPr/>
      <dgm:t>
        <a:bodyPr/>
        <a:lstStyle/>
        <a:p>
          <a:endParaRPr lang="zh-CN" altLang="en-US" sz="1800"/>
        </a:p>
      </dgm:t>
    </dgm:pt>
    <dgm:pt modelId="{0F817CBD-2557-40C6-8B3E-F1FEDA406E84}" type="sibTrans" cxnId="{535D046B-181E-4AC6-AD8B-7B30C8EE900F}">
      <dgm:prSet/>
      <dgm:spPr/>
      <dgm:t>
        <a:bodyPr/>
        <a:lstStyle/>
        <a:p>
          <a:endParaRPr lang="zh-CN" altLang="en-US" sz="1800"/>
        </a:p>
      </dgm:t>
    </dgm:pt>
    <dgm:pt modelId="{A511660E-4189-4DB6-83A9-8F8E9998BF5B}" type="pres">
      <dgm:prSet presAssocID="{07E1564E-0AA4-4F76-BE0B-CCB048770073}" presName="Name0" presStyleCnt="0">
        <dgm:presLayoutVars>
          <dgm:chMax val="7"/>
          <dgm:chPref val="7"/>
          <dgm:dir/>
        </dgm:presLayoutVars>
      </dgm:prSet>
      <dgm:spPr/>
    </dgm:pt>
    <dgm:pt modelId="{44EF8FBC-837B-4157-BAFA-A01F5B053932}" type="pres">
      <dgm:prSet presAssocID="{07E1564E-0AA4-4F76-BE0B-CCB048770073}" presName="Name1" presStyleCnt="0"/>
      <dgm:spPr/>
    </dgm:pt>
    <dgm:pt modelId="{AF98CC11-E0F9-4E01-9C1C-DA8327BE2125}" type="pres">
      <dgm:prSet presAssocID="{07E1564E-0AA4-4F76-BE0B-CCB048770073}" presName="cycle" presStyleCnt="0"/>
      <dgm:spPr/>
    </dgm:pt>
    <dgm:pt modelId="{896AEFCD-DDBF-4220-A25B-5CC4BA30647E}" type="pres">
      <dgm:prSet presAssocID="{07E1564E-0AA4-4F76-BE0B-CCB048770073}" presName="srcNode" presStyleLbl="node1" presStyleIdx="0" presStyleCnt="2"/>
      <dgm:spPr/>
    </dgm:pt>
    <dgm:pt modelId="{933DCDEF-E674-4234-9E80-05BAE8B8F12B}" type="pres">
      <dgm:prSet presAssocID="{07E1564E-0AA4-4F76-BE0B-CCB048770073}" presName="conn" presStyleLbl="parChTrans1D2" presStyleIdx="0" presStyleCnt="1"/>
      <dgm:spPr/>
    </dgm:pt>
    <dgm:pt modelId="{89B19252-33CB-4281-9058-461761A471A2}" type="pres">
      <dgm:prSet presAssocID="{07E1564E-0AA4-4F76-BE0B-CCB048770073}" presName="extraNode" presStyleLbl="node1" presStyleIdx="0" presStyleCnt="2"/>
      <dgm:spPr/>
    </dgm:pt>
    <dgm:pt modelId="{55C7D6D6-3F12-47E1-A9E2-005C256C4341}" type="pres">
      <dgm:prSet presAssocID="{07E1564E-0AA4-4F76-BE0B-CCB048770073}" presName="dstNode" presStyleLbl="node1" presStyleIdx="0" presStyleCnt="2"/>
      <dgm:spPr/>
    </dgm:pt>
    <dgm:pt modelId="{7899FAE3-8290-4D9D-AC34-79644B843F55}" type="pres">
      <dgm:prSet presAssocID="{138FBC8B-E244-422D-A26B-146CF96FADD7}" presName="text_1" presStyleLbl="node1" presStyleIdx="0" presStyleCnt="2">
        <dgm:presLayoutVars>
          <dgm:bulletEnabled val="1"/>
        </dgm:presLayoutVars>
      </dgm:prSet>
      <dgm:spPr/>
    </dgm:pt>
    <dgm:pt modelId="{A40F4AAC-1D62-45FE-BD30-5C0FFC811CE1}" type="pres">
      <dgm:prSet presAssocID="{138FBC8B-E244-422D-A26B-146CF96FADD7}" presName="accent_1" presStyleCnt="0"/>
      <dgm:spPr/>
    </dgm:pt>
    <dgm:pt modelId="{A2141EEA-DB48-4DBD-AD9C-959A84A56E29}" type="pres">
      <dgm:prSet presAssocID="{138FBC8B-E244-422D-A26B-146CF96FADD7}" presName="accentRepeatNode" presStyleLbl="solidFgAcc1" presStyleIdx="0" presStyleCnt="2"/>
      <dgm:spPr/>
    </dgm:pt>
    <dgm:pt modelId="{60F684EA-34E7-479E-8208-FF882332A44A}" type="pres">
      <dgm:prSet presAssocID="{AC03354C-96BC-4E01-9867-2CB053840268}" presName="text_2" presStyleLbl="node1" presStyleIdx="1" presStyleCnt="2">
        <dgm:presLayoutVars>
          <dgm:bulletEnabled val="1"/>
        </dgm:presLayoutVars>
      </dgm:prSet>
      <dgm:spPr/>
    </dgm:pt>
    <dgm:pt modelId="{9215DDDF-B752-476B-84C0-C4963F0CAB2D}" type="pres">
      <dgm:prSet presAssocID="{AC03354C-96BC-4E01-9867-2CB053840268}" presName="accent_2" presStyleCnt="0"/>
      <dgm:spPr/>
    </dgm:pt>
    <dgm:pt modelId="{E253D626-001A-493F-8B93-B789E814807D}" type="pres">
      <dgm:prSet presAssocID="{AC03354C-96BC-4E01-9867-2CB053840268}" presName="accentRepeatNode" presStyleLbl="solidFgAcc1" presStyleIdx="1" presStyleCnt="2"/>
      <dgm:spPr/>
    </dgm:pt>
  </dgm:ptLst>
  <dgm:cxnLst>
    <dgm:cxn modelId="{275AB42C-5E57-49DD-8713-826534B22C05}" type="presOf" srcId="{138FBC8B-E244-422D-A26B-146CF96FADD7}" destId="{7899FAE3-8290-4D9D-AC34-79644B843F55}" srcOrd="0" destOrd="0" presId="urn:microsoft.com/office/officeart/2008/layout/VerticalCurvedList"/>
    <dgm:cxn modelId="{258BC545-C761-486A-8EF3-E2DCDFCDF625}" type="presOf" srcId="{07E1564E-0AA4-4F76-BE0B-CCB048770073}" destId="{A511660E-4189-4DB6-83A9-8F8E9998BF5B}" srcOrd="0" destOrd="0" presId="urn:microsoft.com/office/officeart/2008/layout/VerticalCurvedList"/>
    <dgm:cxn modelId="{535D046B-181E-4AC6-AD8B-7B30C8EE900F}" srcId="{07E1564E-0AA4-4F76-BE0B-CCB048770073}" destId="{AC03354C-96BC-4E01-9867-2CB053840268}" srcOrd="1" destOrd="0" parTransId="{981D5FC3-F653-4C61-A02E-95D16F2EA6AB}" sibTransId="{0F817CBD-2557-40C6-8B3E-F1FEDA406E84}"/>
    <dgm:cxn modelId="{8BC1AD5A-D517-4D39-B7E9-7D396174951F}" type="presOf" srcId="{102AC252-0BD1-42B1-86F1-928AF40CF156}" destId="{933DCDEF-E674-4234-9E80-05BAE8B8F12B}" srcOrd="0" destOrd="0" presId="urn:microsoft.com/office/officeart/2008/layout/VerticalCurvedList"/>
    <dgm:cxn modelId="{581EFDC9-3FAD-4C86-A29E-7199FE31A8B3}" srcId="{07E1564E-0AA4-4F76-BE0B-CCB048770073}" destId="{138FBC8B-E244-422D-A26B-146CF96FADD7}" srcOrd="0" destOrd="0" parTransId="{2357A360-08B0-4285-8035-0A56BA100D2A}" sibTransId="{102AC252-0BD1-42B1-86F1-928AF40CF156}"/>
    <dgm:cxn modelId="{0BDBDEE3-4DB5-45C4-AB46-C388DC54E59B}" type="presOf" srcId="{AC03354C-96BC-4E01-9867-2CB053840268}" destId="{60F684EA-34E7-479E-8208-FF882332A44A}" srcOrd="0" destOrd="0" presId="urn:microsoft.com/office/officeart/2008/layout/VerticalCurvedList"/>
    <dgm:cxn modelId="{98DF3589-7E3A-4342-AA86-6EA635EBB1B8}" type="presParOf" srcId="{A511660E-4189-4DB6-83A9-8F8E9998BF5B}" destId="{44EF8FBC-837B-4157-BAFA-A01F5B053932}" srcOrd="0" destOrd="0" presId="urn:microsoft.com/office/officeart/2008/layout/VerticalCurvedList"/>
    <dgm:cxn modelId="{297E96E0-CE83-4C17-A234-D3DB9BFA74A4}" type="presParOf" srcId="{44EF8FBC-837B-4157-BAFA-A01F5B053932}" destId="{AF98CC11-E0F9-4E01-9C1C-DA8327BE2125}" srcOrd="0" destOrd="0" presId="urn:microsoft.com/office/officeart/2008/layout/VerticalCurvedList"/>
    <dgm:cxn modelId="{F43F5BDB-73BF-4EAF-A055-5BD274D7AAFB}" type="presParOf" srcId="{AF98CC11-E0F9-4E01-9C1C-DA8327BE2125}" destId="{896AEFCD-DDBF-4220-A25B-5CC4BA30647E}" srcOrd="0" destOrd="0" presId="urn:microsoft.com/office/officeart/2008/layout/VerticalCurvedList"/>
    <dgm:cxn modelId="{DB8EDE2D-3F4C-42F0-8795-23DF31805574}" type="presParOf" srcId="{AF98CC11-E0F9-4E01-9C1C-DA8327BE2125}" destId="{933DCDEF-E674-4234-9E80-05BAE8B8F12B}" srcOrd="1" destOrd="0" presId="urn:microsoft.com/office/officeart/2008/layout/VerticalCurvedList"/>
    <dgm:cxn modelId="{701D48F7-F363-410C-BFF7-1E6B2B29BAEB}" type="presParOf" srcId="{AF98CC11-E0F9-4E01-9C1C-DA8327BE2125}" destId="{89B19252-33CB-4281-9058-461761A471A2}" srcOrd="2" destOrd="0" presId="urn:microsoft.com/office/officeart/2008/layout/VerticalCurvedList"/>
    <dgm:cxn modelId="{C613E798-4315-46A4-85E6-1D9A5F8E7267}" type="presParOf" srcId="{AF98CC11-E0F9-4E01-9C1C-DA8327BE2125}" destId="{55C7D6D6-3F12-47E1-A9E2-005C256C4341}" srcOrd="3" destOrd="0" presId="urn:microsoft.com/office/officeart/2008/layout/VerticalCurvedList"/>
    <dgm:cxn modelId="{6E7C706C-D9AB-4B3D-93E1-1C1ADBC6C0E5}" type="presParOf" srcId="{44EF8FBC-837B-4157-BAFA-A01F5B053932}" destId="{7899FAE3-8290-4D9D-AC34-79644B843F55}" srcOrd="1" destOrd="0" presId="urn:microsoft.com/office/officeart/2008/layout/VerticalCurvedList"/>
    <dgm:cxn modelId="{B0496816-84BC-4C80-A18A-E1A2286FF617}" type="presParOf" srcId="{44EF8FBC-837B-4157-BAFA-A01F5B053932}" destId="{A40F4AAC-1D62-45FE-BD30-5C0FFC811CE1}" srcOrd="2" destOrd="0" presId="urn:microsoft.com/office/officeart/2008/layout/VerticalCurvedList"/>
    <dgm:cxn modelId="{02720151-34AB-4217-8DDB-866099154674}" type="presParOf" srcId="{A40F4AAC-1D62-45FE-BD30-5C0FFC811CE1}" destId="{A2141EEA-DB48-4DBD-AD9C-959A84A56E29}" srcOrd="0" destOrd="0" presId="urn:microsoft.com/office/officeart/2008/layout/VerticalCurvedList"/>
    <dgm:cxn modelId="{26155BD5-E462-4163-8C0C-BB9C90E92AF0}" type="presParOf" srcId="{44EF8FBC-837B-4157-BAFA-A01F5B053932}" destId="{60F684EA-34E7-479E-8208-FF882332A44A}" srcOrd="3" destOrd="0" presId="urn:microsoft.com/office/officeart/2008/layout/VerticalCurvedList"/>
    <dgm:cxn modelId="{78241AB2-EF1B-462D-BA9B-46AB91409BB1}" type="presParOf" srcId="{44EF8FBC-837B-4157-BAFA-A01F5B053932}" destId="{9215DDDF-B752-476B-84C0-C4963F0CAB2D}" srcOrd="4" destOrd="0" presId="urn:microsoft.com/office/officeart/2008/layout/VerticalCurvedList"/>
    <dgm:cxn modelId="{A08CF97B-870C-4097-AE67-1401FD2F9A52}" type="presParOf" srcId="{9215DDDF-B752-476B-84C0-C4963F0CAB2D}" destId="{E253D626-001A-493F-8B93-B789E814807D}" srcOrd="0" destOrd="0" presId="urn:microsoft.com/office/officeart/2008/layout/VerticalCurvedList"/>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7.xml><?xml version="1.0" encoding="utf-8"?>
<dgm:dataModel xmlns:dgm="http://schemas.openxmlformats.org/drawingml/2006/diagram" xmlns:a="http://schemas.openxmlformats.org/drawingml/2006/main">
  <dgm:ptLst>
    <dgm:pt modelId="{D64D847E-AAF4-4206-BD98-F2BCE824119B}" type="doc">
      <dgm:prSet loTypeId="urn:microsoft.com/office/officeart/2005/8/layout/cycle3" loCatId="cycle" qsTypeId="urn:microsoft.com/office/officeart/2005/8/quickstyle/simple4" qsCatId="simple" csTypeId="urn:microsoft.com/office/officeart/2005/8/colors/colorful4" csCatId="colorful" phldr="1"/>
      <dgm:spPr/>
      <dgm:t>
        <a:bodyPr/>
        <a:lstStyle/>
        <a:p>
          <a:endParaRPr lang="zh-CN" altLang="en-US"/>
        </a:p>
      </dgm:t>
    </dgm:pt>
    <dgm:pt modelId="{FB42E1EA-9609-4FB5-92DB-95A4CC81FFE3}">
      <dgm:prSet phldrT="[文本]" custT="1"/>
      <dgm:spPr/>
      <dgm:t>
        <a:bodyPr/>
        <a:lstStyle/>
        <a:p>
          <a:r>
            <a:rPr lang="zh-CN" altLang="en-US" sz="2000" b="1" dirty="0"/>
            <a:t>销售货物</a:t>
          </a:r>
        </a:p>
      </dgm:t>
    </dgm:pt>
    <dgm:pt modelId="{795420C8-C3DC-4973-9277-7B76AB7C8542}" type="parTrans" cxnId="{114D9C88-2B9A-4C67-9952-C6209B4339D2}">
      <dgm:prSet/>
      <dgm:spPr/>
      <dgm:t>
        <a:bodyPr/>
        <a:lstStyle/>
        <a:p>
          <a:endParaRPr lang="zh-CN" altLang="en-US" sz="2000" b="1"/>
        </a:p>
      </dgm:t>
    </dgm:pt>
    <dgm:pt modelId="{BDB22F46-220F-4D31-8768-EDF2B8046A30}" type="sibTrans" cxnId="{114D9C88-2B9A-4C67-9952-C6209B4339D2}">
      <dgm:prSet/>
      <dgm:spPr/>
      <dgm:t>
        <a:bodyPr/>
        <a:lstStyle/>
        <a:p>
          <a:endParaRPr lang="zh-CN" altLang="en-US" sz="2000" b="1"/>
        </a:p>
      </dgm:t>
    </dgm:pt>
    <dgm:pt modelId="{A67F6D65-ED79-458E-930A-C45F0F01265C}">
      <dgm:prSet phldrT="[文本]" custT="1"/>
      <dgm:spPr/>
      <dgm:t>
        <a:bodyPr/>
        <a:lstStyle/>
        <a:p>
          <a:r>
            <a:rPr lang="zh-CN" altLang="en-US" sz="2000" b="1" dirty="0"/>
            <a:t>提供劳务</a:t>
          </a:r>
        </a:p>
      </dgm:t>
    </dgm:pt>
    <dgm:pt modelId="{3B7C03FD-963D-4B18-875C-C4A486B2BD45}" type="parTrans" cxnId="{65279966-07D5-4597-9C2E-828C66F87B09}">
      <dgm:prSet/>
      <dgm:spPr/>
      <dgm:t>
        <a:bodyPr/>
        <a:lstStyle/>
        <a:p>
          <a:endParaRPr lang="zh-CN" altLang="en-US" sz="2000" b="1"/>
        </a:p>
      </dgm:t>
    </dgm:pt>
    <dgm:pt modelId="{C62CE412-979E-4F42-832B-EC8ED01319AE}" type="sibTrans" cxnId="{65279966-07D5-4597-9C2E-828C66F87B09}">
      <dgm:prSet/>
      <dgm:spPr/>
      <dgm:t>
        <a:bodyPr/>
        <a:lstStyle/>
        <a:p>
          <a:endParaRPr lang="zh-CN" altLang="en-US" sz="2000" b="1"/>
        </a:p>
      </dgm:t>
    </dgm:pt>
    <dgm:pt modelId="{9D793E7F-C8FB-4502-9C0D-6047F241D5FE}">
      <dgm:prSet phldrT="[文本]" custT="1"/>
      <dgm:spPr/>
      <dgm:t>
        <a:bodyPr/>
        <a:lstStyle/>
        <a:p>
          <a:r>
            <a:rPr lang="zh-CN" altLang="en-US" sz="2000" b="1" dirty="0"/>
            <a:t>销售服务</a:t>
          </a:r>
        </a:p>
      </dgm:t>
    </dgm:pt>
    <dgm:pt modelId="{E61CD0FA-50AE-415F-A103-A608DA6C2650}" type="parTrans" cxnId="{EA5F61F3-C321-4F53-9FE3-CC5C9D27A545}">
      <dgm:prSet/>
      <dgm:spPr/>
      <dgm:t>
        <a:bodyPr/>
        <a:lstStyle/>
        <a:p>
          <a:endParaRPr lang="zh-CN" altLang="en-US" sz="2000" b="1"/>
        </a:p>
      </dgm:t>
    </dgm:pt>
    <dgm:pt modelId="{65F96970-D037-4AD1-865F-E0B7F8AB204F}" type="sibTrans" cxnId="{EA5F61F3-C321-4F53-9FE3-CC5C9D27A545}">
      <dgm:prSet/>
      <dgm:spPr/>
      <dgm:t>
        <a:bodyPr/>
        <a:lstStyle/>
        <a:p>
          <a:endParaRPr lang="zh-CN" altLang="en-US" sz="2000" b="1"/>
        </a:p>
      </dgm:t>
    </dgm:pt>
    <dgm:pt modelId="{C956D1D5-39EA-4C88-B91C-C5AFD9B9A9F7}">
      <dgm:prSet phldrT="[文本]" custT="1"/>
      <dgm:spPr/>
      <dgm:t>
        <a:bodyPr/>
        <a:lstStyle/>
        <a:p>
          <a:r>
            <a:rPr lang="zh-CN" altLang="en-US" sz="2000" b="1" dirty="0"/>
            <a:t>销售无形资产</a:t>
          </a:r>
        </a:p>
      </dgm:t>
    </dgm:pt>
    <dgm:pt modelId="{2EAC0A59-D2FA-4FFE-B368-7245A5194C9C}" type="parTrans" cxnId="{25DFCE0F-DD90-4D6E-9C3F-7C72BA8BB451}">
      <dgm:prSet/>
      <dgm:spPr/>
      <dgm:t>
        <a:bodyPr/>
        <a:lstStyle/>
        <a:p>
          <a:endParaRPr lang="zh-CN" altLang="en-US" sz="2000" b="1"/>
        </a:p>
      </dgm:t>
    </dgm:pt>
    <dgm:pt modelId="{FACB92B9-65B0-4AC8-841B-D01A4D21392D}" type="sibTrans" cxnId="{25DFCE0F-DD90-4D6E-9C3F-7C72BA8BB451}">
      <dgm:prSet/>
      <dgm:spPr/>
      <dgm:t>
        <a:bodyPr/>
        <a:lstStyle/>
        <a:p>
          <a:endParaRPr lang="zh-CN" altLang="en-US" sz="2000" b="1"/>
        </a:p>
      </dgm:t>
    </dgm:pt>
    <dgm:pt modelId="{F5B46FC9-BFCC-4428-A634-0D2F97ED6091}">
      <dgm:prSet phldrT="[文本]" custT="1"/>
      <dgm:spPr/>
      <dgm:t>
        <a:bodyPr/>
        <a:lstStyle/>
        <a:p>
          <a:r>
            <a:rPr lang="zh-CN" altLang="en-US" sz="2000" b="1" dirty="0"/>
            <a:t>转让不动产</a:t>
          </a:r>
        </a:p>
      </dgm:t>
    </dgm:pt>
    <dgm:pt modelId="{1678C5FC-B594-40BB-9FCE-6457CF9C6360}" type="parTrans" cxnId="{2E197FF6-5D73-4998-98EF-16A15F025BE6}">
      <dgm:prSet/>
      <dgm:spPr/>
      <dgm:t>
        <a:bodyPr/>
        <a:lstStyle/>
        <a:p>
          <a:endParaRPr lang="zh-CN" altLang="en-US" sz="2000" b="1"/>
        </a:p>
      </dgm:t>
    </dgm:pt>
    <dgm:pt modelId="{2989738D-51E7-493E-BFDC-04D41516FC83}" type="sibTrans" cxnId="{2E197FF6-5D73-4998-98EF-16A15F025BE6}">
      <dgm:prSet/>
      <dgm:spPr/>
      <dgm:t>
        <a:bodyPr/>
        <a:lstStyle/>
        <a:p>
          <a:endParaRPr lang="zh-CN" altLang="en-US" sz="2000" b="1"/>
        </a:p>
      </dgm:t>
    </dgm:pt>
    <dgm:pt modelId="{60D3B165-DB60-468B-8BF6-22702124E1DB}">
      <dgm:prSet phldrT="[文本]" custT="1"/>
      <dgm:spPr/>
      <dgm:t>
        <a:bodyPr/>
        <a:lstStyle/>
        <a:p>
          <a:r>
            <a:rPr lang="zh-CN" altLang="en-US" sz="2000" b="1" dirty="0"/>
            <a:t>进口货物</a:t>
          </a:r>
        </a:p>
      </dgm:t>
    </dgm:pt>
    <dgm:pt modelId="{24BD1691-7C09-4C50-9DD0-060AA9F9177F}" type="parTrans" cxnId="{27F9C913-DAC1-47BB-8AFF-F06DFCFDB69C}">
      <dgm:prSet/>
      <dgm:spPr/>
      <dgm:t>
        <a:bodyPr/>
        <a:lstStyle/>
        <a:p>
          <a:endParaRPr lang="zh-CN" altLang="en-US" sz="2000" b="1"/>
        </a:p>
      </dgm:t>
    </dgm:pt>
    <dgm:pt modelId="{6DC95271-519B-4D1F-B43D-100CAC24A3A4}" type="sibTrans" cxnId="{27F9C913-DAC1-47BB-8AFF-F06DFCFDB69C}">
      <dgm:prSet/>
      <dgm:spPr/>
      <dgm:t>
        <a:bodyPr/>
        <a:lstStyle/>
        <a:p>
          <a:endParaRPr lang="zh-CN" altLang="en-US" sz="2000" b="1"/>
        </a:p>
      </dgm:t>
    </dgm:pt>
    <dgm:pt modelId="{A4C7C274-DB22-47FB-8B3B-191CBA787570}" type="pres">
      <dgm:prSet presAssocID="{D64D847E-AAF4-4206-BD98-F2BCE824119B}" presName="Name0" presStyleCnt="0">
        <dgm:presLayoutVars>
          <dgm:dir/>
          <dgm:resizeHandles val="exact"/>
        </dgm:presLayoutVars>
      </dgm:prSet>
      <dgm:spPr/>
    </dgm:pt>
    <dgm:pt modelId="{5091FDB7-6BA8-44ED-8CB7-260F79D28250}" type="pres">
      <dgm:prSet presAssocID="{D64D847E-AAF4-4206-BD98-F2BCE824119B}" presName="cycle" presStyleCnt="0"/>
      <dgm:spPr/>
    </dgm:pt>
    <dgm:pt modelId="{77D01BF3-EE62-4749-A672-BA65FBCB0147}" type="pres">
      <dgm:prSet presAssocID="{FB42E1EA-9609-4FB5-92DB-95A4CC81FFE3}" presName="nodeFirstNode" presStyleLbl="node1" presStyleIdx="0" presStyleCnt="6">
        <dgm:presLayoutVars>
          <dgm:bulletEnabled val="1"/>
        </dgm:presLayoutVars>
      </dgm:prSet>
      <dgm:spPr/>
    </dgm:pt>
    <dgm:pt modelId="{4FEC2A1F-B028-41AD-8E01-036B8224B148}" type="pres">
      <dgm:prSet presAssocID="{BDB22F46-220F-4D31-8768-EDF2B8046A30}" presName="sibTransFirstNode" presStyleLbl="bgShp" presStyleIdx="0" presStyleCnt="1"/>
      <dgm:spPr/>
    </dgm:pt>
    <dgm:pt modelId="{26F4BFAD-0A5B-4E25-9894-0DA86EF2012D}" type="pres">
      <dgm:prSet presAssocID="{A67F6D65-ED79-458E-930A-C45F0F01265C}" presName="nodeFollowingNodes" presStyleLbl="node1" presStyleIdx="1" presStyleCnt="6">
        <dgm:presLayoutVars>
          <dgm:bulletEnabled val="1"/>
        </dgm:presLayoutVars>
      </dgm:prSet>
      <dgm:spPr/>
    </dgm:pt>
    <dgm:pt modelId="{2631F2DE-AA25-4581-9D90-A5EFA8227579}" type="pres">
      <dgm:prSet presAssocID="{9D793E7F-C8FB-4502-9C0D-6047F241D5FE}" presName="nodeFollowingNodes" presStyleLbl="node1" presStyleIdx="2" presStyleCnt="6">
        <dgm:presLayoutVars>
          <dgm:bulletEnabled val="1"/>
        </dgm:presLayoutVars>
      </dgm:prSet>
      <dgm:spPr/>
    </dgm:pt>
    <dgm:pt modelId="{46CE2BD0-78F7-4037-84CD-C46F4E371DE9}" type="pres">
      <dgm:prSet presAssocID="{C956D1D5-39EA-4C88-B91C-C5AFD9B9A9F7}" presName="nodeFollowingNodes" presStyleLbl="node1" presStyleIdx="3" presStyleCnt="6">
        <dgm:presLayoutVars>
          <dgm:bulletEnabled val="1"/>
        </dgm:presLayoutVars>
      </dgm:prSet>
      <dgm:spPr/>
    </dgm:pt>
    <dgm:pt modelId="{8FB03AD0-A6CD-4C91-B322-F5E029CA7EEF}" type="pres">
      <dgm:prSet presAssocID="{F5B46FC9-BFCC-4428-A634-0D2F97ED6091}" presName="nodeFollowingNodes" presStyleLbl="node1" presStyleIdx="4" presStyleCnt="6">
        <dgm:presLayoutVars>
          <dgm:bulletEnabled val="1"/>
        </dgm:presLayoutVars>
      </dgm:prSet>
      <dgm:spPr/>
    </dgm:pt>
    <dgm:pt modelId="{2DC2C2D7-9DD9-4D40-AD6A-5DD6CB9EE7E1}" type="pres">
      <dgm:prSet presAssocID="{60D3B165-DB60-468B-8BF6-22702124E1DB}" presName="nodeFollowingNodes" presStyleLbl="node1" presStyleIdx="5" presStyleCnt="6">
        <dgm:presLayoutVars>
          <dgm:bulletEnabled val="1"/>
        </dgm:presLayoutVars>
      </dgm:prSet>
      <dgm:spPr/>
    </dgm:pt>
  </dgm:ptLst>
  <dgm:cxnLst>
    <dgm:cxn modelId="{63CAF509-C0F9-4508-8298-DE444609A8C1}" type="presOf" srcId="{C956D1D5-39EA-4C88-B91C-C5AFD9B9A9F7}" destId="{46CE2BD0-78F7-4037-84CD-C46F4E371DE9}" srcOrd="0" destOrd="0" presId="urn:microsoft.com/office/officeart/2005/8/layout/cycle3"/>
    <dgm:cxn modelId="{25DFCE0F-DD90-4D6E-9C3F-7C72BA8BB451}" srcId="{D64D847E-AAF4-4206-BD98-F2BCE824119B}" destId="{C956D1D5-39EA-4C88-B91C-C5AFD9B9A9F7}" srcOrd="3" destOrd="0" parTransId="{2EAC0A59-D2FA-4FFE-B368-7245A5194C9C}" sibTransId="{FACB92B9-65B0-4AC8-841B-D01A4D21392D}"/>
    <dgm:cxn modelId="{27F9C913-DAC1-47BB-8AFF-F06DFCFDB69C}" srcId="{D64D847E-AAF4-4206-BD98-F2BCE824119B}" destId="{60D3B165-DB60-468B-8BF6-22702124E1DB}" srcOrd="5" destOrd="0" parTransId="{24BD1691-7C09-4C50-9DD0-060AA9F9177F}" sibTransId="{6DC95271-519B-4D1F-B43D-100CAC24A3A4}"/>
    <dgm:cxn modelId="{65279966-07D5-4597-9C2E-828C66F87B09}" srcId="{D64D847E-AAF4-4206-BD98-F2BCE824119B}" destId="{A67F6D65-ED79-458E-930A-C45F0F01265C}" srcOrd="1" destOrd="0" parTransId="{3B7C03FD-963D-4B18-875C-C4A486B2BD45}" sibTransId="{C62CE412-979E-4F42-832B-EC8ED01319AE}"/>
    <dgm:cxn modelId="{7332AE58-C82F-4D79-AE9C-08E0B901A160}" type="presOf" srcId="{60D3B165-DB60-468B-8BF6-22702124E1DB}" destId="{2DC2C2D7-9DD9-4D40-AD6A-5DD6CB9EE7E1}" srcOrd="0" destOrd="0" presId="urn:microsoft.com/office/officeart/2005/8/layout/cycle3"/>
    <dgm:cxn modelId="{D2F7337F-377F-4D99-90F7-C74C2043B207}" type="presOf" srcId="{BDB22F46-220F-4D31-8768-EDF2B8046A30}" destId="{4FEC2A1F-B028-41AD-8E01-036B8224B148}" srcOrd="0" destOrd="0" presId="urn:microsoft.com/office/officeart/2005/8/layout/cycle3"/>
    <dgm:cxn modelId="{114D9C88-2B9A-4C67-9952-C6209B4339D2}" srcId="{D64D847E-AAF4-4206-BD98-F2BCE824119B}" destId="{FB42E1EA-9609-4FB5-92DB-95A4CC81FFE3}" srcOrd="0" destOrd="0" parTransId="{795420C8-C3DC-4973-9277-7B76AB7C8542}" sibTransId="{BDB22F46-220F-4D31-8768-EDF2B8046A30}"/>
    <dgm:cxn modelId="{B9C71589-FAF1-453F-8268-CB3FE5E8DDA9}" type="presOf" srcId="{FB42E1EA-9609-4FB5-92DB-95A4CC81FFE3}" destId="{77D01BF3-EE62-4749-A672-BA65FBCB0147}" srcOrd="0" destOrd="0" presId="urn:microsoft.com/office/officeart/2005/8/layout/cycle3"/>
    <dgm:cxn modelId="{BFC0F78B-089D-47C4-94D2-7592C972E2AB}" type="presOf" srcId="{F5B46FC9-BFCC-4428-A634-0D2F97ED6091}" destId="{8FB03AD0-A6CD-4C91-B322-F5E029CA7EEF}" srcOrd="0" destOrd="0" presId="urn:microsoft.com/office/officeart/2005/8/layout/cycle3"/>
    <dgm:cxn modelId="{EA3FF28C-0728-437B-B2FD-75615CE8B787}" type="presOf" srcId="{D64D847E-AAF4-4206-BD98-F2BCE824119B}" destId="{A4C7C274-DB22-47FB-8B3B-191CBA787570}" srcOrd="0" destOrd="0" presId="urn:microsoft.com/office/officeart/2005/8/layout/cycle3"/>
    <dgm:cxn modelId="{822BC1A6-B0B6-414A-8F0A-825382E96C71}" type="presOf" srcId="{9D793E7F-C8FB-4502-9C0D-6047F241D5FE}" destId="{2631F2DE-AA25-4581-9D90-A5EFA8227579}" srcOrd="0" destOrd="0" presId="urn:microsoft.com/office/officeart/2005/8/layout/cycle3"/>
    <dgm:cxn modelId="{5D7158D0-4E7D-4B83-A61C-6304F46CF15E}" type="presOf" srcId="{A67F6D65-ED79-458E-930A-C45F0F01265C}" destId="{26F4BFAD-0A5B-4E25-9894-0DA86EF2012D}" srcOrd="0" destOrd="0" presId="urn:microsoft.com/office/officeart/2005/8/layout/cycle3"/>
    <dgm:cxn modelId="{EA5F61F3-C321-4F53-9FE3-CC5C9D27A545}" srcId="{D64D847E-AAF4-4206-BD98-F2BCE824119B}" destId="{9D793E7F-C8FB-4502-9C0D-6047F241D5FE}" srcOrd="2" destOrd="0" parTransId="{E61CD0FA-50AE-415F-A103-A608DA6C2650}" sibTransId="{65F96970-D037-4AD1-865F-E0B7F8AB204F}"/>
    <dgm:cxn modelId="{2E197FF6-5D73-4998-98EF-16A15F025BE6}" srcId="{D64D847E-AAF4-4206-BD98-F2BCE824119B}" destId="{F5B46FC9-BFCC-4428-A634-0D2F97ED6091}" srcOrd="4" destOrd="0" parTransId="{1678C5FC-B594-40BB-9FCE-6457CF9C6360}" sibTransId="{2989738D-51E7-493E-BFDC-04D41516FC83}"/>
    <dgm:cxn modelId="{EBB4492A-8B88-416F-9317-C0F09FC9D758}" type="presParOf" srcId="{A4C7C274-DB22-47FB-8B3B-191CBA787570}" destId="{5091FDB7-6BA8-44ED-8CB7-260F79D28250}" srcOrd="0" destOrd="0" presId="urn:microsoft.com/office/officeart/2005/8/layout/cycle3"/>
    <dgm:cxn modelId="{77329AEE-7FEE-4B5C-9581-C249F0AE0715}" type="presParOf" srcId="{5091FDB7-6BA8-44ED-8CB7-260F79D28250}" destId="{77D01BF3-EE62-4749-A672-BA65FBCB0147}" srcOrd="0" destOrd="0" presId="urn:microsoft.com/office/officeart/2005/8/layout/cycle3"/>
    <dgm:cxn modelId="{FD43C251-7F53-4507-AC82-B7A683524BF4}" type="presParOf" srcId="{5091FDB7-6BA8-44ED-8CB7-260F79D28250}" destId="{4FEC2A1F-B028-41AD-8E01-036B8224B148}" srcOrd="1" destOrd="0" presId="urn:microsoft.com/office/officeart/2005/8/layout/cycle3"/>
    <dgm:cxn modelId="{901B4249-9D6C-40D0-99D0-55AC5572284C}" type="presParOf" srcId="{5091FDB7-6BA8-44ED-8CB7-260F79D28250}" destId="{26F4BFAD-0A5B-4E25-9894-0DA86EF2012D}" srcOrd="2" destOrd="0" presId="urn:microsoft.com/office/officeart/2005/8/layout/cycle3"/>
    <dgm:cxn modelId="{4DA15856-99AF-4AAD-819B-56EE917CD8D9}" type="presParOf" srcId="{5091FDB7-6BA8-44ED-8CB7-260F79D28250}" destId="{2631F2DE-AA25-4581-9D90-A5EFA8227579}" srcOrd="3" destOrd="0" presId="urn:microsoft.com/office/officeart/2005/8/layout/cycle3"/>
    <dgm:cxn modelId="{B98BED48-FA07-4D05-9357-0F67E6AA4F81}" type="presParOf" srcId="{5091FDB7-6BA8-44ED-8CB7-260F79D28250}" destId="{46CE2BD0-78F7-4037-84CD-C46F4E371DE9}" srcOrd="4" destOrd="0" presId="urn:microsoft.com/office/officeart/2005/8/layout/cycle3"/>
    <dgm:cxn modelId="{31B8FD78-FFBB-4F9D-9BD0-07ADCA1BFC78}" type="presParOf" srcId="{5091FDB7-6BA8-44ED-8CB7-260F79D28250}" destId="{8FB03AD0-A6CD-4C91-B322-F5E029CA7EEF}" srcOrd="5" destOrd="0" presId="urn:microsoft.com/office/officeart/2005/8/layout/cycle3"/>
    <dgm:cxn modelId="{38F76C8F-D779-47D8-9078-9298A0F587CD}" type="presParOf" srcId="{5091FDB7-6BA8-44ED-8CB7-260F79D28250}" destId="{2DC2C2D7-9DD9-4D40-AD6A-5DD6CB9EE7E1}" srcOrd="6" destOrd="0" presId="urn:microsoft.com/office/officeart/2005/8/layout/cycle3"/>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8.xml><?xml version="1.0" encoding="utf-8"?>
<dgm:dataModel xmlns:dgm="http://schemas.openxmlformats.org/drawingml/2006/diagram" xmlns:a="http://schemas.openxmlformats.org/drawingml/2006/main">
  <dgm:ptLst>
    <dgm:pt modelId="{864EC497-828F-4928-A0B4-1E5EE04759E7}" type="doc">
      <dgm:prSet loTypeId="urn:microsoft.com/office/officeart/2005/8/layout/list1" loCatId="list" qsTypeId="urn:microsoft.com/office/officeart/2005/8/quickstyle/simple2" qsCatId="simple" csTypeId="urn:microsoft.com/office/officeart/2005/8/colors/colorful4" csCatId="colorful" phldr="1"/>
      <dgm:spPr/>
      <dgm:t>
        <a:bodyPr/>
        <a:lstStyle/>
        <a:p>
          <a:endParaRPr lang="zh-CN" altLang="en-US"/>
        </a:p>
      </dgm:t>
    </dgm:pt>
    <dgm:pt modelId="{5D93A80A-5609-43B5-9136-AC29B322222D}">
      <dgm:prSet phldrT="[文本]" custT="1"/>
      <dgm:spPr/>
      <dgm:t>
        <a:bodyPr/>
        <a:lstStyle/>
        <a:p>
          <a:r>
            <a:rPr lang="zh-CN" altLang="en-US" sz="2000" b="1" dirty="0">
              <a:solidFill>
                <a:schemeClr val="bg1"/>
              </a:solidFill>
              <a:effectLst>
                <a:outerShdw blurRad="38100" dist="38100" dir="2700000" algn="tl">
                  <a:srgbClr val="000000">
                    <a:alpha val="43137"/>
                  </a:srgbClr>
                </a:outerShdw>
              </a:effectLst>
            </a:rPr>
            <a:t>加工</a:t>
          </a:r>
          <a:r>
            <a:rPr lang="en-US" altLang="zh-CN" sz="2000" b="1" dirty="0">
              <a:solidFill>
                <a:schemeClr val="bg1"/>
              </a:solidFill>
              <a:effectLst>
                <a:outerShdw blurRad="38100" dist="38100" dir="2700000" algn="tl">
                  <a:srgbClr val="000000">
                    <a:alpha val="43137"/>
                  </a:srgbClr>
                </a:outerShdw>
              </a:effectLst>
            </a:rPr>
            <a:t>——</a:t>
          </a:r>
          <a:r>
            <a:rPr lang="zh-CN" altLang="en-US" sz="2000" dirty="0"/>
            <a:t>指由委托方提供原料及主要材料，受托方按照委托方的要求制造货物并收取加工费的业务</a:t>
          </a:r>
        </a:p>
      </dgm:t>
    </dgm:pt>
    <dgm:pt modelId="{99214066-527C-4368-A0E9-5E0309849359}" type="parTrans" cxnId="{5C9FE910-B384-4BCF-9E5F-4CFF1BD79DA2}">
      <dgm:prSet/>
      <dgm:spPr/>
      <dgm:t>
        <a:bodyPr/>
        <a:lstStyle/>
        <a:p>
          <a:endParaRPr lang="zh-CN" altLang="en-US" sz="2000"/>
        </a:p>
      </dgm:t>
    </dgm:pt>
    <dgm:pt modelId="{AE2D48EF-0BD4-4096-862B-E24973836C2C}" type="sibTrans" cxnId="{5C9FE910-B384-4BCF-9E5F-4CFF1BD79DA2}">
      <dgm:prSet/>
      <dgm:spPr/>
      <dgm:t>
        <a:bodyPr/>
        <a:lstStyle/>
        <a:p>
          <a:endParaRPr lang="zh-CN" altLang="en-US" sz="2000"/>
        </a:p>
      </dgm:t>
    </dgm:pt>
    <dgm:pt modelId="{BA3E6225-7934-411B-991B-59EB5D7BED1B}">
      <dgm:prSet phldrT="[文本]" custT="1"/>
      <dgm:spPr/>
      <dgm:t>
        <a:bodyPr/>
        <a:lstStyle/>
        <a:p>
          <a:r>
            <a:rPr lang="zh-CN" altLang="en-US" sz="2000" b="1" dirty="0">
              <a:solidFill>
                <a:schemeClr val="bg1"/>
              </a:solidFill>
              <a:effectLst>
                <a:outerShdw blurRad="38100" dist="38100" dir="2700000" algn="tl">
                  <a:srgbClr val="000000">
                    <a:alpha val="43137"/>
                  </a:srgbClr>
                </a:outerShdw>
              </a:effectLst>
            </a:rPr>
            <a:t>修理修配</a:t>
          </a:r>
          <a:r>
            <a:rPr lang="en-US" altLang="zh-CN" sz="2000" b="1" dirty="0">
              <a:solidFill>
                <a:schemeClr val="bg1"/>
              </a:solidFill>
              <a:effectLst>
                <a:outerShdw blurRad="38100" dist="38100" dir="2700000" algn="tl">
                  <a:srgbClr val="000000">
                    <a:alpha val="43137"/>
                  </a:srgbClr>
                </a:outerShdw>
              </a:effectLst>
            </a:rPr>
            <a:t>——</a:t>
          </a:r>
          <a:r>
            <a:rPr lang="zh-CN" altLang="en-US" sz="2000" dirty="0"/>
            <a:t>指受托方对损伤和丧失功能的货物进行修复，使其恢复原状和功能的业务</a:t>
          </a:r>
        </a:p>
      </dgm:t>
    </dgm:pt>
    <dgm:pt modelId="{D72B1123-16A4-4D10-9F08-06100E88BE1D}" type="parTrans" cxnId="{21B6DCD0-A630-4D9C-BE90-F420D5D4B28C}">
      <dgm:prSet/>
      <dgm:spPr/>
      <dgm:t>
        <a:bodyPr/>
        <a:lstStyle/>
        <a:p>
          <a:endParaRPr lang="zh-CN" altLang="en-US" sz="2000"/>
        </a:p>
      </dgm:t>
    </dgm:pt>
    <dgm:pt modelId="{01F33DD7-11AE-4911-B90C-06DB36F61004}" type="sibTrans" cxnId="{21B6DCD0-A630-4D9C-BE90-F420D5D4B28C}">
      <dgm:prSet/>
      <dgm:spPr/>
      <dgm:t>
        <a:bodyPr/>
        <a:lstStyle/>
        <a:p>
          <a:endParaRPr lang="zh-CN" altLang="en-US" sz="2000"/>
        </a:p>
      </dgm:t>
    </dgm:pt>
    <dgm:pt modelId="{99C09843-1372-441A-A6CE-8B480F9F85A5}" type="pres">
      <dgm:prSet presAssocID="{864EC497-828F-4928-A0B4-1E5EE04759E7}" presName="linear" presStyleCnt="0">
        <dgm:presLayoutVars>
          <dgm:dir/>
          <dgm:animLvl val="lvl"/>
          <dgm:resizeHandles val="exact"/>
        </dgm:presLayoutVars>
      </dgm:prSet>
      <dgm:spPr/>
    </dgm:pt>
    <dgm:pt modelId="{B40FDDF4-CA6C-49E5-89A0-F9F9EBE1275E}" type="pres">
      <dgm:prSet presAssocID="{5D93A80A-5609-43B5-9136-AC29B322222D}" presName="parentLin" presStyleCnt="0"/>
      <dgm:spPr/>
    </dgm:pt>
    <dgm:pt modelId="{BF291171-A987-4740-92D0-ED55F8F43F08}" type="pres">
      <dgm:prSet presAssocID="{5D93A80A-5609-43B5-9136-AC29B322222D}" presName="parentLeftMargin" presStyleLbl="node1" presStyleIdx="0" presStyleCnt="2"/>
      <dgm:spPr/>
    </dgm:pt>
    <dgm:pt modelId="{49F807F4-AD50-4268-868E-54E64C4903CA}" type="pres">
      <dgm:prSet presAssocID="{5D93A80A-5609-43B5-9136-AC29B322222D}" presName="parentText" presStyleLbl="node1" presStyleIdx="0" presStyleCnt="2" custScaleY="126587">
        <dgm:presLayoutVars>
          <dgm:chMax val="0"/>
          <dgm:bulletEnabled val="1"/>
        </dgm:presLayoutVars>
      </dgm:prSet>
      <dgm:spPr/>
    </dgm:pt>
    <dgm:pt modelId="{A478E1BA-0657-4613-B672-557F2708084A}" type="pres">
      <dgm:prSet presAssocID="{5D93A80A-5609-43B5-9136-AC29B322222D}" presName="negativeSpace" presStyleCnt="0"/>
      <dgm:spPr/>
    </dgm:pt>
    <dgm:pt modelId="{740E24AD-4D7A-4CC9-9A48-99015951D686}" type="pres">
      <dgm:prSet presAssocID="{5D93A80A-5609-43B5-9136-AC29B322222D}" presName="childText" presStyleLbl="conFgAcc1" presStyleIdx="0" presStyleCnt="2" custScaleX="82143">
        <dgm:presLayoutVars>
          <dgm:bulletEnabled val="1"/>
        </dgm:presLayoutVars>
      </dgm:prSet>
      <dgm:spPr/>
    </dgm:pt>
    <dgm:pt modelId="{D46204CB-7866-422E-9AE2-66135B228D77}" type="pres">
      <dgm:prSet presAssocID="{AE2D48EF-0BD4-4096-862B-E24973836C2C}" presName="spaceBetweenRectangles" presStyleCnt="0"/>
      <dgm:spPr/>
    </dgm:pt>
    <dgm:pt modelId="{A0031D5D-295D-499A-86DD-92BCC765FD6A}" type="pres">
      <dgm:prSet presAssocID="{BA3E6225-7934-411B-991B-59EB5D7BED1B}" presName="parentLin" presStyleCnt="0"/>
      <dgm:spPr/>
    </dgm:pt>
    <dgm:pt modelId="{33DBE6F0-60CB-442F-B595-2C93436F07FD}" type="pres">
      <dgm:prSet presAssocID="{BA3E6225-7934-411B-991B-59EB5D7BED1B}" presName="parentLeftMargin" presStyleLbl="node1" presStyleIdx="0" presStyleCnt="2"/>
      <dgm:spPr/>
    </dgm:pt>
    <dgm:pt modelId="{25C26DA5-3981-4BBE-909A-CF1DFC02C34B}" type="pres">
      <dgm:prSet presAssocID="{BA3E6225-7934-411B-991B-59EB5D7BED1B}" presName="parentText" presStyleLbl="node1" presStyleIdx="1" presStyleCnt="2" custScaleY="125888">
        <dgm:presLayoutVars>
          <dgm:chMax val="0"/>
          <dgm:bulletEnabled val="1"/>
        </dgm:presLayoutVars>
      </dgm:prSet>
      <dgm:spPr/>
    </dgm:pt>
    <dgm:pt modelId="{D126692D-C617-4BD2-BD21-8D329728029D}" type="pres">
      <dgm:prSet presAssocID="{BA3E6225-7934-411B-991B-59EB5D7BED1B}" presName="negativeSpace" presStyleCnt="0"/>
      <dgm:spPr/>
    </dgm:pt>
    <dgm:pt modelId="{E1F29C49-9001-4684-AD38-A89AA8C99C2A}" type="pres">
      <dgm:prSet presAssocID="{BA3E6225-7934-411B-991B-59EB5D7BED1B}" presName="childText" presStyleLbl="conFgAcc1" presStyleIdx="1" presStyleCnt="2" custScaleX="81123">
        <dgm:presLayoutVars>
          <dgm:bulletEnabled val="1"/>
        </dgm:presLayoutVars>
      </dgm:prSet>
      <dgm:spPr/>
    </dgm:pt>
  </dgm:ptLst>
  <dgm:cxnLst>
    <dgm:cxn modelId="{5C9FE910-B384-4BCF-9E5F-4CFF1BD79DA2}" srcId="{864EC497-828F-4928-A0B4-1E5EE04759E7}" destId="{5D93A80A-5609-43B5-9136-AC29B322222D}" srcOrd="0" destOrd="0" parTransId="{99214066-527C-4368-A0E9-5E0309849359}" sibTransId="{AE2D48EF-0BD4-4096-862B-E24973836C2C}"/>
    <dgm:cxn modelId="{607EEE48-655C-455E-932C-6A93C118FC8B}" type="presOf" srcId="{5D93A80A-5609-43B5-9136-AC29B322222D}" destId="{BF291171-A987-4740-92D0-ED55F8F43F08}" srcOrd="0" destOrd="0" presId="urn:microsoft.com/office/officeart/2005/8/layout/list1"/>
    <dgm:cxn modelId="{5D9366B9-1D99-4E25-9231-044772574568}" type="presOf" srcId="{5D93A80A-5609-43B5-9136-AC29B322222D}" destId="{49F807F4-AD50-4268-868E-54E64C4903CA}" srcOrd="1" destOrd="0" presId="urn:microsoft.com/office/officeart/2005/8/layout/list1"/>
    <dgm:cxn modelId="{0DADCAC8-3E29-4312-988E-74946F2DC93A}" type="presOf" srcId="{864EC497-828F-4928-A0B4-1E5EE04759E7}" destId="{99C09843-1372-441A-A6CE-8B480F9F85A5}" srcOrd="0" destOrd="0" presId="urn:microsoft.com/office/officeart/2005/8/layout/list1"/>
    <dgm:cxn modelId="{21B6DCD0-A630-4D9C-BE90-F420D5D4B28C}" srcId="{864EC497-828F-4928-A0B4-1E5EE04759E7}" destId="{BA3E6225-7934-411B-991B-59EB5D7BED1B}" srcOrd="1" destOrd="0" parTransId="{D72B1123-16A4-4D10-9F08-06100E88BE1D}" sibTransId="{01F33DD7-11AE-4911-B90C-06DB36F61004}"/>
    <dgm:cxn modelId="{F343F8EA-5DFC-452B-8F2F-DD27D20D8A35}" type="presOf" srcId="{BA3E6225-7934-411B-991B-59EB5D7BED1B}" destId="{25C26DA5-3981-4BBE-909A-CF1DFC02C34B}" srcOrd="1" destOrd="0" presId="urn:microsoft.com/office/officeart/2005/8/layout/list1"/>
    <dgm:cxn modelId="{2EF6A8F5-2460-45F6-9D56-37700A270710}" type="presOf" srcId="{BA3E6225-7934-411B-991B-59EB5D7BED1B}" destId="{33DBE6F0-60CB-442F-B595-2C93436F07FD}" srcOrd="0" destOrd="0" presId="urn:microsoft.com/office/officeart/2005/8/layout/list1"/>
    <dgm:cxn modelId="{45E7F1D4-B37A-46F4-ACEF-23D49F0A68F2}" type="presParOf" srcId="{99C09843-1372-441A-A6CE-8B480F9F85A5}" destId="{B40FDDF4-CA6C-49E5-89A0-F9F9EBE1275E}" srcOrd="0" destOrd="0" presId="urn:microsoft.com/office/officeart/2005/8/layout/list1"/>
    <dgm:cxn modelId="{E5C5A567-8035-4253-ADF4-80DD42AC3B14}" type="presParOf" srcId="{B40FDDF4-CA6C-49E5-89A0-F9F9EBE1275E}" destId="{BF291171-A987-4740-92D0-ED55F8F43F08}" srcOrd="0" destOrd="0" presId="urn:microsoft.com/office/officeart/2005/8/layout/list1"/>
    <dgm:cxn modelId="{41F9DC44-0303-41CC-9C2A-B6357862F50F}" type="presParOf" srcId="{B40FDDF4-CA6C-49E5-89A0-F9F9EBE1275E}" destId="{49F807F4-AD50-4268-868E-54E64C4903CA}" srcOrd="1" destOrd="0" presId="urn:microsoft.com/office/officeart/2005/8/layout/list1"/>
    <dgm:cxn modelId="{65E9477A-1960-4A01-B37A-A3CB06A7711B}" type="presParOf" srcId="{99C09843-1372-441A-A6CE-8B480F9F85A5}" destId="{A478E1BA-0657-4613-B672-557F2708084A}" srcOrd="1" destOrd="0" presId="urn:microsoft.com/office/officeart/2005/8/layout/list1"/>
    <dgm:cxn modelId="{B6327B56-7AF5-4A1D-BEB0-9E9B00C31528}" type="presParOf" srcId="{99C09843-1372-441A-A6CE-8B480F9F85A5}" destId="{740E24AD-4D7A-4CC9-9A48-99015951D686}" srcOrd="2" destOrd="0" presId="urn:microsoft.com/office/officeart/2005/8/layout/list1"/>
    <dgm:cxn modelId="{8E98F6AA-6569-496B-B7EE-5C28F409B850}" type="presParOf" srcId="{99C09843-1372-441A-A6CE-8B480F9F85A5}" destId="{D46204CB-7866-422E-9AE2-66135B228D77}" srcOrd="3" destOrd="0" presId="urn:microsoft.com/office/officeart/2005/8/layout/list1"/>
    <dgm:cxn modelId="{F94001FD-19BA-487E-878F-31FEAE2D3C49}" type="presParOf" srcId="{99C09843-1372-441A-A6CE-8B480F9F85A5}" destId="{A0031D5D-295D-499A-86DD-92BCC765FD6A}" srcOrd="4" destOrd="0" presId="urn:microsoft.com/office/officeart/2005/8/layout/list1"/>
    <dgm:cxn modelId="{9865086A-7045-4886-B62D-AB7DC3D51B77}" type="presParOf" srcId="{A0031D5D-295D-499A-86DD-92BCC765FD6A}" destId="{33DBE6F0-60CB-442F-B595-2C93436F07FD}" srcOrd="0" destOrd="0" presId="urn:microsoft.com/office/officeart/2005/8/layout/list1"/>
    <dgm:cxn modelId="{ECDEF111-47BA-4D4E-90C9-C05229B79D19}" type="presParOf" srcId="{A0031D5D-295D-499A-86DD-92BCC765FD6A}" destId="{25C26DA5-3981-4BBE-909A-CF1DFC02C34B}" srcOrd="1" destOrd="0" presId="urn:microsoft.com/office/officeart/2005/8/layout/list1"/>
    <dgm:cxn modelId="{4688B342-37F4-4147-BE6B-CFD8AFA979D7}" type="presParOf" srcId="{99C09843-1372-441A-A6CE-8B480F9F85A5}" destId="{D126692D-C617-4BD2-BD21-8D329728029D}" srcOrd="5" destOrd="0" presId="urn:microsoft.com/office/officeart/2005/8/layout/list1"/>
    <dgm:cxn modelId="{1EE7A21D-3149-44EE-A804-DA2D905BCF6D}" type="presParOf" srcId="{99C09843-1372-441A-A6CE-8B480F9F85A5}" destId="{E1F29C49-9001-4684-AD38-A89AA8C99C2A}" srcOrd="6" destOrd="0" presId="urn:microsoft.com/office/officeart/2005/8/layout/list1"/>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9.xml><?xml version="1.0" encoding="utf-8"?>
<dgm:dataModel xmlns:dgm="http://schemas.openxmlformats.org/drawingml/2006/diagram" xmlns:a="http://schemas.openxmlformats.org/drawingml/2006/main">
  <dgm:ptLst>
    <dgm:pt modelId="{864EC497-828F-4928-A0B4-1E5EE04759E7}" type="doc">
      <dgm:prSet loTypeId="urn:microsoft.com/office/officeart/2005/8/layout/list1" loCatId="list" qsTypeId="urn:microsoft.com/office/officeart/2005/8/quickstyle/simple2" qsCatId="simple" csTypeId="urn:microsoft.com/office/officeart/2005/8/colors/colorful4" csCatId="colorful" phldr="1"/>
      <dgm:spPr/>
      <dgm:t>
        <a:bodyPr/>
        <a:lstStyle/>
        <a:p>
          <a:endParaRPr lang="zh-CN" altLang="en-US"/>
        </a:p>
      </dgm:t>
    </dgm:pt>
    <dgm:pt modelId="{5D93A80A-5609-43B5-9136-AC29B322222D}">
      <dgm:prSet phldrT="[文本]" custT="1"/>
      <dgm:spPr/>
      <dgm:t>
        <a:bodyPr/>
        <a:lstStyle/>
        <a:p>
          <a:r>
            <a:rPr lang="zh-CN" altLang="en-US" sz="2000" b="1" dirty="0">
              <a:solidFill>
                <a:schemeClr val="bg1"/>
              </a:solidFill>
              <a:effectLst>
                <a:outerShdw blurRad="38100" dist="38100" dir="2700000" algn="tl">
                  <a:srgbClr val="000000">
                    <a:alpha val="43137"/>
                  </a:srgbClr>
                </a:outerShdw>
              </a:effectLst>
            </a:rPr>
            <a:t>加工</a:t>
          </a:r>
          <a:r>
            <a:rPr lang="en-US" altLang="zh-CN" sz="2000" b="1" dirty="0">
              <a:solidFill>
                <a:schemeClr val="bg1"/>
              </a:solidFill>
              <a:effectLst>
                <a:outerShdw blurRad="38100" dist="38100" dir="2700000" algn="tl">
                  <a:srgbClr val="000000">
                    <a:alpha val="43137"/>
                  </a:srgbClr>
                </a:outerShdw>
              </a:effectLst>
            </a:rPr>
            <a:t>——</a:t>
          </a:r>
          <a:r>
            <a:rPr lang="zh-CN" altLang="en-US" sz="2000" b="1" dirty="0"/>
            <a:t>指由委托方提供原料及主要材料，受托方按照委托方的要求制造货物并收取加工费的业务</a:t>
          </a:r>
        </a:p>
      </dgm:t>
    </dgm:pt>
    <dgm:pt modelId="{99214066-527C-4368-A0E9-5E0309849359}" type="parTrans" cxnId="{5C9FE910-B384-4BCF-9E5F-4CFF1BD79DA2}">
      <dgm:prSet/>
      <dgm:spPr/>
      <dgm:t>
        <a:bodyPr/>
        <a:lstStyle/>
        <a:p>
          <a:endParaRPr lang="zh-CN" altLang="en-US" sz="2000"/>
        </a:p>
      </dgm:t>
    </dgm:pt>
    <dgm:pt modelId="{AE2D48EF-0BD4-4096-862B-E24973836C2C}" type="sibTrans" cxnId="{5C9FE910-B384-4BCF-9E5F-4CFF1BD79DA2}">
      <dgm:prSet/>
      <dgm:spPr/>
      <dgm:t>
        <a:bodyPr/>
        <a:lstStyle/>
        <a:p>
          <a:endParaRPr lang="zh-CN" altLang="en-US" sz="2000"/>
        </a:p>
      </dgm:t>
    </dgm:pt>
    <dgm:pt modelId="{BA3E6225-7934-411B-991B-59EB5D7BED1B}">
      <dgm:prSet phldrT="[文本]" custT="1"/>
      <dgm:spPr/>
      <dgm:t>
        <a:bodyPr/>
        <a:lstStyle/>
        <a:p>
          <a:r>
            <a:rPr lang="zh-CN" altLang="en-US" sz="2000" b="1" dirty="0">
              <a:solidFill>
                <a:schemeClr val="bg1"/>
              </a:solidFill>
              <a:effectLst>
                <a:outerShdw blurRad="38100" dist="38100" dir="2700000" algn="tl">
                  <a:srgbClr val="000000">
                    <a:alpha val="43137"/>
                  </a:srgbClr>
                </a:outerShdw>
              </a:effectLst>
            </a:rPr>
            <a:t>修理修配</a:t>
          </a:r>
          <a:r>
            <a:rPr lang="en-US" altLang="zh-CN" sz="2000" b="1" dirty="0">
              <a:solidFill>
                <a:schemeClr val="bg1"/>
              </a:solidFill>
              <a:effectLst>
                <a:outerShdw blurRad="38100" dist="38100" dir="2700000" algn="tl">
                  <a:srgbClr val="000000">
                    <a:alpha val="43137"/>
                  </a:srgbClr>
                </a:outerShdw>
              </a:effectLst>
            </a:rPr>
            <a:t>——</a:t>
          </a:r>
          <a:r>
            <a:rPr lang="zh-CN" altLang="en-US" sz="2000" b="1" dirty="0"/>
            <a:t>指受托方对损伤和丧失功能的货物进行修复，使其恢复原状和功能的业务</a:t>
          </a:r>
        </a:p>
      </dgm:t>
    </dgm:pt>
    <dgm:pt modelId="{D72B1123-16A4-4D10-9F08-06100E88BE1D}" type="parTrans" cxnId="{21B6DCD0-A630-4D9C-BE90-F420D5D4B28C}">
      <dgm:prSet/>
      <dgm:spPr/>
      <dgm:t>
        <a:bodyPr/>
        <a:lstStyle/>
        <a:p>
          <a:endParaRPr lang="zh-CN" altLang="en-US" sz="2000"/>
        </a:p>
      </dgm:t>
    </dgm:pt>
    <dgm:pt modelId="{01F33DD7-11AE-4911-B90C-06DB36F61004}" type="sibTrans" cxnId="{21B6DCD0-A630-4D9C-BE90-F420D5D4B28C}">
      <dgm:prSet/>
      <dgm:spPr/>
      <dgm:t>
        <a:bodyPr/>
        <a:lstStyle/>
        <a:p>
          <a:endParaRPr lang="zh-CN" altLang="en-US" sz="2000"/>
        </a:p>
      </dgm:t>
    </dgm:pt>
    <dgm:pt modelId="{99C09843-1372-441A-A6CE-8B480F9F85A5}" type="pres">
      <dgm:prSet presAssocID="{864EC497-828F-4928-A0B4-1E5EE04759E7}" presName="linear" presStyleCnt="0">
        <dgm:presLayoutVars>
          <dgm:dir/>
          <dgm:animLvl val="lvl"/>
          <dgm:resizeHandles val="exact"/>
        </dgm:presLayoutVars>
      </dgm:prSet>
      <dgm:spPr/>
    </dgm:pt>
    <dgm:pt modelId="{B40FDDF4-CA6C-49E5-89A0-F9F9EBE1275E}" type="pres">
      <dgm:prSet presAssocID="{5D93A80A-5609-43B5-9136-AC29B322222D}" presName="parentLin" presStyleCnt="0"/>
      <dgm:spPr/>
    </dgm:pt>
    <dgm:pt modelId="{BF291171-A987-4740-92D0-ED55F8F43F08}" type="pres">
      <dgm:prSet presAssocID="{5D93A80A-5609-43B5-9136-AC29B322222D}" presName="parentLeftMargin" presStyleLbl="node1" presStyleIdx="0" presStyleCnt="2"/>
      <dgm:spPr/>
    </dgm:pt>
    <dgm:pt modelId="{49F807F4-AD50-4268-868E-54E64C4903CA}" type="pres">
      <dgm:prSet presAssocID="{5D93A80A-5609-43B5-9136-AC29B322222D}" presName="parentText" presStyleLbl="node1" presStyleIdx="0" presStyleCnt="2" custScaleY="126587">
        <dgm:presLayoutVars>
          <dgm:chMax val="0"/>
          <dgm:bulletEnabled val="1"/>
        </dgm:presLayoutVars>
      </dgm:prSet>
      <dgm:spPr/>
    </dgm:pt>
    <dgm:pt modelId="{A478E1BA-0657-4613-B672-557F2708084A}" type="pres">
      <dgm:prSet presAssocID="{5D93A80A-5609-43B5-9136-AC29B322222D}" presName="negativeSpace" presStyleCnt="0"/>
      <dgm:spPr/>
    </dgm:pt>
    <dgm:pt modelId="{740E24AD-4D7A-4CC9-9A48-99015951D686}" type="pres">
      <dgm:prSet presAssocID="{5D93A80A-5609-43B5-9136-AC29B322222D}" presName="childText" presStyleLbl="conFgAcc1" presStyleIdx="0" presStyleCnt="2" custScaleX="82143">
        <dgm:presLayoutVars>
          <dgm:bulletEnabled val="1"/>
        </dgm:presLayoutVars>
      </dgm:prSet>
      <dgm:spPr/>
    </dgm:pt>
    <dgm:pt modelId="{D46204CB-7866-422E-9AE2-66135B228D77}" type="pres">
      <dgm:prSet presAssocID="{AE2D48EF-0BD4-4096-862B-E24973836C2C}" presName="spaceBetweenRectangles" presStyleCnt="0"/>
      <dgm:spPr/>
    </dgm:pt>
    <dgm:pt modelId="{A0031D5D-295D-499A-86DD-92BCC765FD6A}" type="pres">
      <dgm:prSet presAssocID="{BA3E6225-7934-411B-991B-59EB5D7BED1B}" presName="parentLin" presStyleCnt="0"/>
      <dgm:spPr/>
    </dgm:pt>
    <dgm:pt modelId="{33DBE6F0-60CB-442F-B595-2C93436F07FD}" type="pres">
      <dgm:prSet presAssocID="{BA3E6225-7934-411B-991B-59EB5D7BED1B}" presName="parentLeftMargin" presStyleLbl="node1" presStyleIdx="0" presStyleCnt="2"/>
      <dgm:spPr/>
    </dgm:pt>
    <dgm:pt modelId="{25C26DA5-3981-4BBE-909A-CF1DFC02C34B}" type="pres">
      <dgm:prSet presAssocID="{BA3E6225-7934-411B-991B-59EB5D7BED1B}" presName="parentText" presStyleLbl="node1" presStyleIdx="1" presStyleCnt="2" custScaleY="125888">
        <dgm:presLayoutVars>
          <dgm:chMax val="0"/>
          <dgm:bulletEnabled val="1"/>
        </dgm:presLayoutVars>
      </dgm:prSet>
      <dgm:spPr/>
    </dgm:pt>
    <dgm:pt modelId="{D126692D-C617-4BD2-BD21-8D329728029D}" type="pres">
      <dgm:prSet presAssocID="{BA3E6225-7934-411B-991B-59EB5D7BED1B}" presName="negativeSpace" presStyleCnt="0"/>
      <dgm:spPr/>
    </dgm:pt>
    <dgm:pt modelId="{E1F29C49-9001-4684-AD38-A89AA8C99C2A}" type="pres">
      <dgm:prSet presAssocID="{BA3E6225-7934-411B-991B-59EB5D7BED1B}" presName="childText" presStyleLbl="conFgAcc1" presStyleIdx="1" presStyleCnt="2" custScaleX="81123">
        <dgm:presLayoutVars>
          <dgm:bulletEnabled val="1"/>
        </dgm:presLayoutVars>
      </dgm:prSet>
      <dgm:spPr/>
    </dgm:pt>
  </dgm:ptLst>
  <dgm:cxnLst>
    <dgm:cxn modelId="{5C9FE910-B384-4BCF-9E5F-4CFF1BD79DA2}" srcId="{864EC497-828F-4928-A0B4-1E5EE04759E7}" destId="{5D93A80A-5609-43B5-9136-AC29B322222D}" srcOrd="0" destOrd="0" parTransId="{99214066-527C-4368-A0E9-5E0309849359}" sibTransId="{AE2D48EF-0BD4-4096-862B-E24973836C2C}"/>
    <dgm:cxn modelId="{607EEE48-655C-455E-932C-6A93C118FC8B}" type="presOf" srcId="{5D93A80A-5609-43B5-9136-AC29B322222D}" destId="{BF291171-A987-4740-92D0-ED55F8F43F08}" srcOrd="0" destOrd="0" presId="urn:microsoft.com/office/officeart/2005/8/layout/list1"/>
    <dgm:cxn modelId="{5D9366B9-1D99-4E25-9231-044772574568}" type="presOf" srcId="{5D93A80A-5609-43B5-9136-AC29B322222D}" destId="{49F807F4-AD50-4268-868E-54E64C4903CA}" srcOrd="1" destOrd="0" presId="urn:microsoft.com/office/officeart/2005/8/layout/list1"/>
    <dgm:cxn modelId="{0DADCAC8-3E29-4312-988E-74946F2DC93A}" type="presOf" srcId="{864EC497-828F-4928-A0B4-1E5EE04759E7}" destId="{99C09843-1372-441A-A6CE-8B480F9F85A5}" srcOrd="0" destOrd="0" presId="urn:microsoft.com/office/officeart/2005/8/layout/list1"/>
    <dgm:cxn modelId="{21B6DCD0-A630-4D9C-BE90-F420D5D4B28C}" srcId="{864EC497-828F-4928-A0B4-1E5EE04759E7}" destId="{BA3E6225-7934-411B-991B-59EB5D7BED1B}" srcOrd="1" destOrd="0" parTransId="{D72B1123-16A4-4D10-9F08-06100E88BE1D}" sibTransId="{01F33DD7-11AE-4911-B90C-06DB36F61004}"/>
    <dgm:cxn modelId="{F343F8EA-5DFC-452B-8F2F-DD27D20D8A35}" type="presOf" srcId="{BA3E6225-7934-411B-991B-59EB5D7BED1B}" destId="{25C26DA5-3981-4BBE-909A-CF1DFC02C34B}" srcOrd="1" destOrd="0" presId="urn:microsoft.com/office/officeart/2005/8/layout/list1"/>
    <dgm:cxn modelId="{2EF6A8F5-2460-45F6-9D56-37700A270710}" type="presOf" srcId="{BA3E6225-7934-411B-991B-59EB5D7BED1B}" destId="{33DBE6F0-60CB-442F-B595-2C93436F07FD}" srcOrd="0" destOrd="0" presId="urn:microsoft.com/office/officeart/2005/8/layout/list1"/>
    <dgm:cxn modelId="{45E7F1D4-B37A-46F4-ACEF-23D49F0A68F2}" type="presParOf" srcId="{99C09843-1372-441A-A6CE-8B480F9F85A5}" destId="{B40FDDF4-CA6C-49E5-89A0-F9F9EBE1275E}" srcOrd="0" destOrd="0" presId="urn:microsoft.com/office/officeart/2005/8/layout/list1"/>
    <dgm:cxn modelId="{E5C5A567-8035-4253-ADF4-80DD42AC3B14}" type="presParOf" srcId="{B40FDDF4-CA6C-49E5-89A0-F9F9EBE1275E}" destId="{BF291171-A987-4740-92D0-ED55F8F43F08}" srcOrd="0" destOrd="0" presId="urn:microsoft.com/office/officeart/2005/8/layout/list1"/>
    <dgm:cxn modelId="{41F9DC44-0303-41CC-9C2A-B6357862F50F}" type="presParOf" srcId="{B40FDDF4-CA6C-49E5-89A0-F9F9EBE1275E}" destId="{49F807F4-AD50-4268-868E-54E64C4903CA}" srcOrd="1" destOrd="0" presId="urn:microsoft.com/office/officeart/2005/8/layout/list1"/>
    <dgm:cxn modelId="{65E9477A-1960-4A01-B37A-A3CB06A7711B}" type="presParOf" srcId="{99C09843-1372-441A-A6CE-8B480F9F85A5}" destId="{A478E1BA-0657-4613-B672-557F2708084A}" srcOrd="1" destOrd="0" presId="urn:microsoft.com/office/officeart/2005/8/layout/list1"/>
    <dgm:cxn modelId="{B6327B56-7AF5-4A1D-BEB0-9E9B00C31528}" type="presParOf" srcId="{99C09843-1372-441A-A6CE-8B480F9F85A5}" destId="{740E24AD-4D7A-4CC9-9A48-99015951D686}" srcOrd="2" destOrd="0" presId="urn:microsoft.com/office/officeart/2005/8/layout/list1"/>
    <dgm:cxn modelId="{8E98F6AA-6569-496B-B7EE-5C28F409B850}" type="presParOf" srcId="{99C09843-1372-441A-A6CE-8B480F9F85A5}" destId="{D46204CB-7866-422E-9AE2-66135B228D77}" srcOrd="3" destOrd="0" presId="urn:microsoft.com/office/officeart/2005/8/layout/list1"/>
    <dgm:cxn modelId="{F94001FD-19BA-487E-878F-31FEAE2D3C49}" type="presParOf" srcId="{99C09843-1372-441A-A6CE-8B480F9F85A5}" destId="{A0031D5D-295D-499A-86DD-92BCC765FD6A}" srcOrd="4" destOrd="0" presId="urn:microsoft.com/office/officeart/2005/8/layout/list1"/>
    <dgm:cxn modelId="{9865086A-7045-4886-B62D-AB7DC3D51B77}" type="presParOf" srcId="{A0031D5D-295D-499A-86DD-92BCC765FD6A}" destId="{33DBE6F0-60CB-442F-B595-2C93436F07FD}" srcOrd="0" destOrd="0" presId="urn:microsoft.com/office/officeart/2005/8/layout/list1"/>
    <dgm:cxn modelId="{ECDEF111-47BA-4D4E-90C9-C05229B79D19}" type="presParOf" srcId="{A0031D5D-295D-499A-86DD-92BCC765FD6A}" destId="{25C26DA5-3981-4BBE-909A-CF1DFC02C34B}" srcOrd="1" destOrd="0" presId="urn:microsoft.com/office/officeart/2005/8/layout/list1"/>
    <dgm:cxn modelId="{4688B342-37F4-4147-BE6B-CFD8AFA979D7}" type="presParOf" srcId="{99C09843-1372-441A-A6CE-8B480F9F85A5}" destId="{D126692D-C617-4BD2-BD21-8D329728029D}" srcOrd="5" destOrd="0" presId="urn:microsoft.com/office/officeart/2005/8/layout/list1"/>
    <dgm:cxn modelId="{1EE7A21D-3149-44EE-A804-DA2D905BCF6D}" type="presParOf" srcId="{99C09843-1372-441A-A6CE-8B480F9F85A5}" destId="{E1F29C49-9001-4684-AD38-A89AA8C99C2A}" srcOrd="6" destOrd="0" presId="urn:microsoft.com/office/officeart/2005/8/layout/list1"/>
  </dgm:cxnLst>
  <dgm:bg/>
  <dgm:whole/>
  <dgm:extLst>
    <a:ext uri="http://schemas.microsoft.com/office/drawing/2008/diagram">
      <dsp:dataModelExt xmlns:dsp="http://schemas.microsoft.com/office/drawing/2008/diagram" relId="rId12"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4B123C6B-3969-41D5-AA69-5C2636513205}">
      <dsp:nvSpPr>
        <dsp:cNvPr id="0" name=""/>
        <dsp:cNvSpPr/>
      </dsp:nvSpPr>
      <dsp:spPr>
        <a:xfrm>
          <a:off x="1163963" y="565247"/>
          <a:ext cx="2118063" cy="1412748"/>
        </a:xfrm>
        <a:prstGeom prst="rect">
          <a:avLst/>
        </a:prstGeom>
        <a:solidFill>
          <a:schemeClr val="accent4">
            <a:tint val="40000"/>
            <a:alpha val="90000"/>
            <a:hueOff val="0"/>
            <a:satOff val="0"/>
            <a:lumOff val="0"/>
            <a:alphaOff val="0"/>
          </a:schemeClr>
        </a:solidFill>
        <a:ln>
          <a:noFill/>
        </a:ln>
        <a:effectLst>
          <a:outerShdw blurRad="40000" dist="23000" dir="5400000" rotWithShape="0">
            <a:srgbClr val="000000">
              <a:alpha val="35000"/>
            </a:srgbClr>
          </a:outerShdw>
        </a:effectLst>
        <a:sp3d z="-400500" extrusionH="63500" contourW="12700" prstMaterial="matte">
          <a:contourClr>
            <a:schemeClr val="lt1"/>
          </a:contourClr>
        </a:sp3d>
      </dsp:spPr>
      <dsp:style>
        <a:lnRef idx="0">
          <a:scrgbClr r="0" g="0" b="0"/>
        </a:lnRef>
        <a:fillRef idx="1">
          <a:scrgbClr r="0" g="0" b="0"/>
        </a:fillRef>
        <a:effectRef idx="2">
          <a:scrgbClr r="0" g="0" b="0"/>
        </a:effectRef>
        <a:fontRef idx="minor"/>
      </dsp:style>
      <dsp:txBody>
        <a:bodyPr spcFirstLastPara="0" vert="horz" wrap="square" lIns="0" tIns="170688" rIns="170688" bIns="170688" numCol="1" spcCol="1270" anchor="ctr" anchorCtr="0">
          <a:noAutofit/>
        </a:bodyPr>
        <a:lstStyle/>
        <a:p>
          <a:pPr marL="0" lvl="0" indent="0" algn="l" defTabSz="1066800">
            <a:lnSpc>
              <a:spcPct val="90000"/>
            </a:lnSpc>
            <a:spcBef>
              <a:spcPct val="0"/>
            </a:spcBef>
            <a:spcAft>
              <a:spcPct val="35000"/>
            </a:spcAft>
            <a:buNone/>
          </a:pPr>
          <a:r>
            <a:rPr lang="zh-CN" altLang="en-US" sz="2400" b="1" kern="1200" dirty="0">
              <a:latin typeface="+mn-lt"/>
              <a:ea typeface="+mn-ea"/>
              <a:cs typeface="+mn-ea"/>
              <a:sym typeface="+mn-lt"/>
            </a:rPr>
            <a:t>特定商品增值税</a:t>
          </a:r>
        </a:p>
      </dsp:txBody>
      <dsp:txXfrm>
        <a:off x="1502853" y="565247"/>
        <a:ext cx="1779173" cy="1412748"/>
      </dsp:txXfrm>
    </dsp:sp>
    <dsp:sp modelId="{3BE39CA3-B9B4-4A90-B9EC-8798857BCC86}">
      <dsp:nvSpPr>
        <dsp:cNvPr id="0" name=""/>
        <dsp:cNvSpPr/>
      </dsp:nvSpPr>
      <dsp:spPr>
        <a:xfrm>
          <a:off x="1163963" y="1977995"/>
          <a:ext cx="2118063" cy="1412748"/>
        </a:xfrm>
        <a:prstGeom prst="rect">
          <a:avLst/>
        </a:prstGeom>
        <a:solidFill>
          <a:schemeClr val="accent4">
            <a:tint val="40000"/>
            <a:alpha val="90000"/>
            <a:hueOff val="-6990030"/>
            <a:satOff val="16573"/>
            <a:lumOff val="1070"/>
            <a:alphaOff val="0"/>
          </a:schemeClr>
        </a:solidFill>
        <a:ln>
          <a:noFill/>
        </a:ln>
        <a:effectLst>
          <a:outerShdw blurRad="40000" dist="23000" dir="5400000" rotWithShape="0">
            <a:srgbClr val="000000">
              <a:alpha val="35000"/>
            </a:srgbClr>
          </a:outerShdw>
        </a:effectLst>
        <a:sp3d z="-400500" extrusionH="63500" contourW="12700" prstMaterial="matte">
          <a:contourClr>
            <a:schemeClr val="lt1"/>
          </a:contourClr>
        </a:sp3d>
      </dsp:spPr>
      <dsp:style>
        <a:lnRef idx="0">
          <a:scrgbClr r="0" g="0" b="0"/>
        </a:lnRef>
        <a:fillRef idx="1">
          <a:scrgbClr r="0" g="0" b="0"/>
        </a:fillRef>
        <a:effectRef idx="2">
          <a:scrgbClr r="0" g="0" b="0"/>
        </a:effectRef>
        <a:fontRef idx="minor"/>
      </dsp:style>
      <dsp:txBody>
        <a:bodyPr spcFirstLastPara="0" vert="horz" wrap="square" lIns="0" tIns="170688" rIns="170688" bIns="170688" numCol="1" spcCol="1270" anchor="ctr" anchorCtr="0">
          <a:noAutofit/>
        </a:bodyPr>
        <a:lstStyle/>
        <a:p>
          <a:pPr marL="0" lvl="0" indent="0" algn="l" defTabSz="1066800">
            <a:lnSpc>
              <a:spcPct val="90000"/>
            </a:lnSpc>
            <a:spcBef>
              <a:spcPct val="0"/>
            </a:spcBef>
            <a:spcAft>
              <a:spcPct val="35000"/>
            </a:spcAft>
            <a:buNone/>
          </a:pPr>
          <a:r>
            <a:rPr lang="zh-CN" altLang="en-US" sz="2400" b="1" kern="1200" dirty="0">
              <a:latin typeface="+mn-lt"/>
              <a:ea typeface="+mn-ea"/>
              <a:cs typeface="+mn-ea"/>
              <a:sym typeface="+mn-lt"/>
            </a:rPr>
            <a:t>一般商品增值税</a:t>
          </a:r>
        </a:p>
      </dsp:txBody>
      <dsp:txXfrm>
        <a:off x="1502853" y="1977995"/>
        <a:ext cx="1779173" cy="1412748"/>
      </dsp:txXfrm>
    </dsp:sp>
    <dsp:sp modelId="{A03B6F0C-AA11-4961-83FD-ABBB9F33E0FD}">
      <dsp:nvSpPr>
        <dsp:cNvPr id="0" name=""/>
        <dsp:cNvSpPr/>
      </dsp:nvSpPr>
      <dsp:spPr>
        <a:xfrm>
          <a:off x="34329" y="430"/>
          <a:ext cx="1412042" cy="1412042"/>
        </a:xfrm>
        <a:prstGeom prst="ellipse">
          <a:avLst/>
        </a:prstGeom>
        <a:solidFill>
          <a:schemeClr val="accent4">
            <a:hueOff val="0"/>
            <a:satOff val="0"/>
            <a:lumOff val="0"/>
            <a:alphaOff val="0"/>
          </a:schemeClr>
        </a:solidFill>
        <a:ln>
          <a:noFill/>
        </a:ln>
        <a:effectLst/>
        <a:sp3d extrusionH="381000" contourW="38100" prstMaterial="matte">
          <a:contourClr>
            <a:schemeClr val="lt1"/>
          </a:contourClr>
        </a:sp3d>
      </dsp:spPr>
      <dsp:style>
        <a:lnRef idx="0">
          <a:scrgbClr r="0" g="0" b="0"/>
        </a:lnRef>
        <a:fillRef idx="1">
          <a:scrgbClr r="0" g="0" b="0"/>
        </a:fillRef>
        <a:effectRef idx="0">
          <a:scrgbClr r="0" g="0" b="0"/>
        </a:effectRef>
        <a:fontRef idx="minor">
          <a:schemeClr val="lt1"/>
        </a:fontRef>
      </dsp:style>
      <dsp:txBody>
        <a:bodyPr spcFirstLastPara="0" vert="horz" wrap="square" lIns="0" tIns="0" rIns="0" bIns="0" numCol="1" spcCol="1270" anchor="ctr" anchorCtr="0">
          <a:noAutofit/>
        </a:bodyPr>
        <a:lstStyle/>
        <a:p>
          <a:pPr marL="0" lvl="0" indent="0" algn="ctr" defTabSz="1066800">
            <a:lnSpc>
              <a:spcPct val="90000"/>
            </a:lnSpc>
            <a:spcBef>
              <a:spcPct val="0"/>
            </a:spcBef>
            <a:spcAft>
              <a:spcPct val="35000"/>
            </a:spcAft>
            <a:buNone/>
          </a:pPr>
          <a:r>
            <a:rPr lang="en-US" altLang="zh-CN" sz="2400" b="1" kern="1200" dirty="0">
              <a:latin typeface="+mn-lt"/>
              <a:ea typeface="+mn-ea"/>
              <a:cs typeface="+mn-ea"/>
              <a:sym typeface="+mn-lt"/>
            </a:rPr>
            <a:t>1.</a:t>
          </a:r>
          <a:r>
            <a:rPr lang="zh-CN" altLang="en-US" sz="2400" b="1" kern="1200" dirty="0">
              <a:latin typeface="+mn-lt"/>
              <a:ea typeface="+mn-ea"/>
              <a:cs typeface="+mn-ea"/>
              <a:sym typeface="+mn-lt"/>
            </a:rPr>
            <a:t>以征税范围为标准</a:t>
          </a:r>
        </a:p>
      </dsp:txBody>
      <dsp:txXfrm>
        <a:off x="241118" y="207219"/>
        <a:ext cx="998464" cy="998464"/>
      </dsp:txXfrm>
    </dsp:sp>
  </dsp:spTree>
</dsp:drawing>
</file>

<file path=ppt/diagrams/drawing10.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FC364BC7-0B3B-4BBB-B018-9B5DA3F2CA4C}">
      <dsp:nvSpPr>
        <dsp:cNvPr id="0" name=""/>
        <dsp:cNvSpPr/>
      </dsp:nvSpPr>
      <dsp:spPr>
        <a:xfrm>
          <a:off x="1953714" y="1409006"/>
          <a:ext cx="1780084" cy="929950"/>
        </a:xfrm>
        <a:prstGeom prst="ellipse">
          <a:avLst/>
        </a:prstGeom>
        <a:solidFill>
          <a:schemeClr val="accent3">
            <a:hueOff val="0"/>
            <a:satOff val="0"/>
            <a:lumOff val="0"/>
            <a:alphaOff val="0"/>
          </a:schemeClr>
        </a:solidFill>
        <a:ln>
          <a:noFill/>
        </a:ln>
        <a:effectLst>
          <a:outerShdw blurRad="40000" dist="20000" dir="5400000" rotWithShape="0">
            <a:srgbClr val="000000">
              <a:alpha val="38000"/>
            </a:srgbClr>
          </a:outerShdw>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1">
          <a:scrgbClr r="0" g="0" b="0"/>
        </a:effectRef>
        <a:fontRef idx="minor">
          <a:schemeClr val="lt1"/>
        </a:fontRef>
      </dsp:style>
      <dsp:txBody>
        <a:bodyPr spcFirstLastPara="0" vert="horz" wrap="square" lIns="12700" tIns="12700" rIns="12700" bIns="12700" numCol="1" spcCol="1270" anchor="ctr" anchorCtr="0">
          <a:noAutofit/>
        </a:bodyPr>
        <a:lstStyle/>
        <a:p>
          <a:pPr marL="0" lvl="0" indent="0" algn="ctr" defTabSz="889000">
            <a:lnSpc>
              <a:spcPct val="90000"/>
            </a:lnSpc>
            <a:spcBef>
              <a:spcPct val="0"/>
            </a:spcBef>
            <a:spcAft>
              <a:spcPct val="35000"/>
            </a:spcAft>
            <a:buNone/>
          </a:pPr>
          <a:r>
            <a:rPr lang="en-US" altLang="zh-CN" sz="2000" b="1" kern="1200" dirty="0">
              <a:effectLst>
                <a:outerShdw blurRad="38100" dist="38100" dir="2700000" algn="tl">
                  <a:srgbClr val="000000">
                    <a:alpha val="43137"/>
                  </a:srgbClr>
                </a:outerShdw>
              </a:effectLst>
            </a:rPr>
            <a:t>4.</a:t>
          </a:r>
          <a:r>
            <a:rPr lang="zh-CN" altLang="en-US" sz="2000" b="1" kern="1200" dirty="0">
              <a:effectLst>
                <a:outerShdw blurRad="38100" dist="38100" dir="2700000" algn="tl">
                  <a:srgbClr val="000000">
                    <a:alpha val="43137"/>
                  </a:srgbClr>
                </a:outerShdw>
              </a:effectLst>
            </a:rPr>
            <a:t>销售服务</a:t>
          </a:r>
        </a:p>
      </dsp:txBody>
      <dsp:txXfrm>
        <a:off x="2214401" y="1545194"/>
        <a:ext cx="1258710" cy="657574"/>
      </dsp:txXfrm>
    </dsp:sp>
    <dsp:sp modelId="{29EDA64A-43FB-4815-813E-3EAE03FDC408}">
      <dsp:nvSpPr>
        <dsp:cNvPr id="0" name=""/>
        <dsp:cNvSpPr/>
      </dsp:nvSpPr>
      <dsp:spPr>
        <a:xfrm rot="16200000">
          <a:off x="2611339" y="1161873"/>
          <a:ext cx="464835" cy="29431"/>
        </a:xfrm>
        <a:custGeom>
          <a:avLst/>
          <a:gdLst/>
          <a:ahLst/>
          <a:cxnLst/>
          <a:rect l="0" t="0" r="0" b="0"/>
          <a:pathLst>
            <a:path>
              <a:moveTo>
                <a:pt x="0" y="14715"/>
              </a:moveTo>
              <a:lnTo>
                <a:pt x="464835" y="14715"/>
              </a:lnTo>
            </a:path>
          </a:pathLst>
        </a:custGeom>
        <a:noFill/>
        <a:ln w="25400" cap="flat" cmpd="sng" algn="ctr">
          <a:solidFill>
            <a:schemeClr val="accent5">
              <a:hueOff val="0"/>
              <a:satOff val="0"/>
              <a:lumOff val="0"/>
              <a:alphaOff val="0"/>
            </a:schemeClr>
          </a:solidFill>
          <a:prstDash val="solid"/>
        </a:ln>
        <a:effectLst/>
        <a:scene3d>
          <a:camera prst="orthographicFront">
            <a:rot lat="0" lon="0" rev="0"/>
          </a:camera>
          <a:lightRig rig="contrasting" dir="t">
            <a:rot lat="0" lon="0" rev="1200000"/>
          </a:lightRig>
        </a:scene3d>
        <a:sp3d z="-110000"/>
      </dsp:spPr>
      <dsp:style>
        <a:lnRef idx="2">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marL="0" lvl="0" indent="0" algn="ctr" defTabSz="889000">
            <a:lnSpc>
              <a:spcPct val="90000"/>
            </a:lnSpc>
            <a:spcBef>
              <a:spcPct val="0"/>
            </a:spcBef>
            <a:spcAft>
              <a:spcPct val="35000"/>
            </a:spcAft>
            <a:buNone/>
          </a:pPr>
          <a:endParaRPr lang="zh-CN" altLang="en-US" sz="2000" b="1" kern="1200"/>
        </a:p>
      </dsp:txBody>
      <dsp:txXfrm>
        <a:off x="2832136" y="1164967"/>
        <a:ext cx="23241" cy="23241"/>
      </dsp:txXfrm>
    </dsp:sp>
    <dsp:sp modelId="{24703F40-0626-4C17-8B5A-270E74A3C528}">
      <dsp:nvSpPr>
        <dsp:cNvPr id="0" name=""/>
        <dsp:cNvSpPr/>
      </dsp:nvSpPr>
      <dsp:spPr>
        <a:xfrm>
          <a:off x="2378781" y="14220"/>
          <a:ext cx="929950" cy="929950"/>
        </a:xfrm>
        <a:prstGeom prst="ellipse">
          <a:avLst/>
        </a:prstGeom>
        <a:solidFill>
          <a:schemeClr val="accent4">
            <a:hueOff val="0"/>
            <a:satOff val="0"/>
            <a:lumOff val="0"/>
            <a:alphaOff val="0"/>
          </a:schemeClr>
        </a:solidFill>
        <a:ln>
          <a:noFill/>
        </a:ln>
        <a:effectLst>
          <a:outerShdw blurRad="40000" dist="23000" dir="5400000" rotWithShape="0">
            <a:srgbClr val="000000">
              <a:alpha val="35000"/>
            </a:srgbClr>
          </a:outerShdw>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txBody>
        <a:bodyPr spcFirstLastPara="0" vert="horz" wrap="square" lIns="12700" tIns="12700" rIns="12700" bIns="12700" numCol="1" spcCol="1270" anchor="ctr" anchorCtr="0">
          <a:noAutofit/>
        </a:bodyPr>
        <a:lstStyle/>
        <a:p>
          <a:pPr marL="0" lvl="0" indent="0" algn="ctr" defTabSz="889000">
            <a:lnSpc>
              <a:spcPct val="90000"/>
            </a:lnSpc>
            <a:spcBef>
              <a:spcPct val="0"/>
            </a:spcBef>
            <a:spcAft>
              <a:spcPct val="35000"/>
            </a:spcAft>
            <a:buNone/>
          </a:pPr>
          <a:r>
            <a:rPr lang="zh-CN" altLang="en-US" sz="2000" b="1" kern="1200" dirty="0"/>
            <a:t>交通运输</a:t>
          </a:r>
        </a:p>
      </dsp:txBody>
      <dsp:txXfrm>
        <a:off x="2514969" y="150408"/>
        <a:ext cx="657574" cy="657574"/>
      </dsp:txXfrm>
    </dsp:sp>
    <dsp:sp modelId="{0C262A91-E0D9-4E9B-ABC0-189F84CCDCB1}">
      <dsp:nvSpPr>
        <dsp:cNvPr id="0" name=""/>
        <dsp:cNvSpPr/>
      </dsp:nvSpPr>
      <dsp:spPr>
        <a:xfrm rot="19432363">
          <a:off x="3318208" y="1347617"/>
          <a:ext cx="452987" cy="29431"/>
        </a:xfrm>
        <a:custGeom>
          <a:avLst/>
          <a:gdLst/>
          <a:ahLst/>
          <a:cxnLst/>
          <a:rect l="0" t="0" r="0" b="0"/>
          <a:pathLst>
            <a:path>
              <a:moveTo>
                <a:pt x="0" y="14715"/>
              </a:moveTo>
              <a:lnTo>
                <a:pt x="452987" y="14715"/>
              </a:lnTo>
            </a:path>
          </a:pathLst>
        </a:custGeom>
        <a:noFill/>
        <a:ln w="25400" cap="flat" cmpd="sng" algn="ctr">
          <a:solidFill>
            <a:schemeClr val="accent5">
              <a:hueOff val="0"/>
              <a:satOff val="0"/>
              <a:lumOff val="0"/>
              <a:alphaOff val="0"/>
            </a:schemeClr>
          </a:solidFill>
          <a:prstDash val="solid"/>
        </a:ln>
        <a:effectLst/>
        <a:scene3d>
          <a:camera prst="orthographicFront">
            <a:rot lat="0" lon="0" rev="0"/>
          </a:camera>
          <a:lightRig rig="contrasting" dir="t">
            <a:rot lat="0" lon="0" rev="1200000"/>
          </a:lightRig>
        </a:scene3d>
        <a:sp3d z="-110000"/>
      </dsp:spPr>
      <dsp:style>
        <a:lnRef idx="2">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marL="0" lvl="0" indent="0" algn="ctr" defTabSz="889000">
            <a:lnSpc>
              <a:spcPct val="90000"/>
            </a:lnSpc>
            <a:spcBef>
              <a:spcPct val="0"/>
            </a:spcBef>
            <a:spcAft>
              <a:spcPct val="35000"/>
            </a:spcAft>
            <a:buNone/>
          </a:pPr>
          <a:endParaRPr lang="zh-CN" altLang="en-US" sz="2000" b="1" kern="1200"/>
        </a:p>
      </dsp:txBody>
      <dsp:txXfrm>
        <a:off x="3533377" y="1351008"/>
        <a:ext cx="22649" cy="22649"/>
      </dsp:txXfrm>
    </dsp:sp>
    <dsp:sp modelId="{147BFA62-D5B8-4C76-B4A2-D06C747041B3}">
      <dsp:nvSpPr>
        <dsp:cNvPr id="0" name=""/>
        <dsp:cNvSpPr/>
      </dsp:nvSpPr>
      <dsp:spPr>
        <a:xfrm>
          <a:off x="3638232" y="489680"/>
          <a:ext cx="929950" cy="929950"/>
        </a:xfrm>
        <a:prstGeom prst="ellipse">
          <a:avLst/>
        </a:prstGeom>
        <a:solidFill>
          <a:schemeClr val="accent4">
            <a:hueOff val="-1124411"/>
            <a:satOff val="10898"/>
            <a:lumOff val="-1078"/>
            <a:alphaOff val="0"/>
          </a:schemeClr>
        </a:solidFill>
        <a:ln>
          <a:noFill/>
        </a:ln>
        <a:effectLst>
          <a:outerShdw blurRad="40000" dist="23000" dir="5400000" rotWithShape="0">
            <a:srgbClr val="000000">
              <a:alpha val="35000"/>
            </a:srgbClr>
          </a:outerShdw>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txBody>
        <a:bodyPr spcFirstLastPara="0" vert="horz" wrap="square" lIns="12700" tIns="12700" rIns="12700" bIns="12700" numCol="1" spcCol="1270" anchor="ctr" anchorCtr="0">
          <a:noAutofit/>
        </a:bodyPr>
        <a:lstStyle/>
        <a:p>
          <a:pPr marL="0" lvl="0" indent="0" algn="ctr" defTabSz="889000">
            <a:lnSpc>
              <a:spcPct val="90000"/>
            </a:lnSpc>
            <a:spcBef>
              <a:spcPct val="0"/>
            </a:spcBef>
            <a:spcAft>
              <a:spcPct val="35000"/>
            </a:spcAft>
            <a:buNone/>
          </a:pPr>
          <a:r>
            <a:rPr lang="zh-CN" altLang="en-US" sz="2000" b="1" kern="1200" dirty="0"/>
            <a:t>邮政 </a:t>
          </a:r>
        </a:p>
      </dsp:txBody>
      <dsp:txXfrm>
        <a:off x="3774420" y="625868"/>
        <a:ext cx="657574" cy="657574"/>
      </dsp:txXfrm>
    </dsp:sp>
    <dsp:sp modelId="{04071E2C-4F18-4ECB-91DA-7B9472BF866B}">
      <dsp:nvSpPr>
        <dsp:cNvPr id="0" name=""/>
        <dsp:cNvSpPr/>
      </dsp:nvSpPr>
      <dsp:spPr>
        <a:xfrm rot="659911">
          <a:off x="3674598" y="2056127"/>
          <a:ext cx="364121" cy="29431"/>
        </a:xfrm>
        <a:custGeom>
          <a:avLst/>
          <a:gdLst/>
          <a:ahLst/>
          <a:cxnLst/>
          <a:rect l="0" t="0" r="0" b="0"/>
          <a:pathLst>
            <a:path>
              <a:moveTo>
                <a:pt x="0" y="14715"/>
              </a:moveTo>
              <a:lnTo>
                <a:pt x="364121" y="14715"/>
              </a:lnTo>
            </a:path>
          </a:pathLst>
        </a:custGeom>
        <a:noFill/>
        <a:ln w="25400" cap="flat" cmpd="sng" algn="ctr">
          <a:solidFill>
            <a:schemeClr val="accent5">
              <a:hueOff val="0"/>
              <a:satOff val="0"/>
              <a:lumOff val="0"/>
              <a:alphaOff val="0"/>
            </a:schemeClr>
          </a:solidFill>
          <a:prstDash val="solid"/>
        </a:ln>
        <a:effectLst/>
        <a:scene3d>
          <a:camera prst="orthographicFront">
            <a:rot lat="0" lon="0" rev="0"/>
          </a:camera>
          <a:lightRig rig="contrasting" dir="t">
            <a:rot lat="0" lon="0" rev="1200000"/>
          </a:lightRig>
        </a:scene3d>
        <a:sp3d z="-110000"/>
      </dsp:spPr>
      <dsp:style>
        <a:lnRef idx="2">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marL="0" lvl="0" indent="0" algn="ctr" defTabSz="889000">
            <a:lnSpc>
              <a:spcPct val="90000"/>
            </a:lnSpc>
            <a:spcBef>
              <a:spcPct val="0"/>
            </a:spcBef>
            <a:spcAft>
              <a:spcPct val="35000"/>
            </a:spcAft>
            <a:buNone/>
          </a:pPr>
          <a:endParaRPr lang="zh-CN" altLang="en-US" sz="2000" b="1" kern="1200"/>
        </a:p>
      </dsp:txBody>
      <dsp:txXfrm>
        <a:off x="3847555" y="2061740"/>
        <a:ext cx="18206" cy="18206"/>
      </dsp:txXfrm>
    </dsp:sp>
    <dsp:sp modelId="{CEE76E69-4097-4050-90D1-64ADB11D8142}">
      <dsp:nvSpPr>
        <dsp:cNvPr id="0" name=""/>
        <dsp:cNvSpPr/>
      </dsp:nvSpPr>
      <dsp:spPr>
        <a:xfrm>
          <a:off x="4026834" y="1729311"/>
          <a:ext cx="929950" cy="929950"/>
        </a:xfrm>
        <a:prstGeom prst="ellipse">
          <a:avLst/>
        </a:prstGeom>
        <a:solidFill>
          <a:schemeClr val="accent4">
            <a:hueOff val="-2248822"/>
            <a:satOff val="21795"/>
            <a:lumOff val="-2157"/>
            <a:alphaOff val="0"/>
          </a:schemeClr>
        </a:solidFill>
        <a:ln>
          <a:noFill/>
        </a:ln>
        <a:effectLst>
          <a:outerShdw blurRad="40000" dist="23000" dir="5400000" rotWithShape="0">
            <a:srgbClr val="000000">
              <a:alpha val="35000"/>
            </a:srgbClr>
          </a:outerShdw>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txBody>
        <a:bodyPr spcFirstLastPara="0" vert="horz" wrap="square" lIns="12700" tIns="12700" rIns="12700" bIns="12700" numCol="1" spcCol="1270" anchor="ctr" anchorCtr="0">
          <a:noAutofit/>
        </a:bodyPr>
        <a:lstStyle/>
        <a:p>
          <a:pPr marL="0" lvl="0" indent="0" algn="ctr" defTabSz="889000">
            <a:lnSpc>
              <a:spcPct val="90000"/>
            </a:lnSpc>
            <a:spcBef>
              <a:spcPct val="0"/>
            </a:spcBef>
            <a:spcAft>
              <a:spcPct val="35000"/>
            </a:spcAft>
            <a:buNone/>
          </a:pPr>
          <a:r>
            <a:rPr lang="zh-CN" altLang="en-US" sz="2000" b="1" kern="1200" dirty="0"/>
            <a:t>电信</a:t>
          </a:r>
        </a:p>
      </dsp:txBody>
      <dsp:txXfrm>
        <a:off x="4163022" y="1865499"/>
        <a:ext cx="657574" cy="657574"/>
      </dsp:txXfrm>
    </dsp:sp>
    <dsp:sp modelId="{0832008B-00F1-4DE0-810A-169F867A295C}">
      <dsp:nvSpPr>
        <dsp:cNvPr id="0" name=""/>
        <dsp:cNvSpPr/>
      </dsp:nvSpPr>
      <dsp:spPr>
        <a:xfrm rot="3857143">
          <a:off x="2939387" y="2503593"/>
          <a:ext cx="429323" cy="29431"/>
        </a:xfrm>
        <a:custGeom>
          <a:avLst/>
          <a:gdLst/>
          <a:ahLst/>
          <a:cxnLst/>
          <a:rect l="0" t="0" r="0" b="0"/>
          <a:pathLst>
            <a:path>
              <a:moveTo>
                <a:pt x="0" y="14715"/>
              </a:moveTo>
              <a:lnTo>
                <a:pt x="429323" y="14715"/>
              </a:lnTo>
            </a:path>
          </a:pathLst>
        </a:custGeom>
        <a:noFill/>
        <a:ln w="25400" cap="flat" cmpd="sng" algn="ctr">
          <a:solidFill>
            <a:schemeClr val="accent5">
              <a:hueOff val="0"/>
              <a:satOff val="0"/>
              <a:lumOff val="0"/>
              <a:alphaOff val="0"/>
            </a:schemeClr>
          </a:solidFill>
          <a:prstDash val="solid"/>
        </a:ln>
        <a:effectLst/>
        <a:scene3d>
          <a:camera prst="orthographicFront">
            <a:rot lat="0" lon="0" rev="0"/>
          </a:camera>
          <a:lightRig rig="contrasting" dir="t">
            <a:rot lat="0" lon="0" rev="1200000"/>
          </a:lightRig>
        </a:scene3d>
        <a:sp3d z="-110000"/>
      </dsp:spPr>
      <dsp:style>
        <a:lnRef idx="2">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marL="0" lvl="0" indent="0" algn="ctr" defTabSz="889000">
            <a:lnSpc>
              <a:spcPct val="90000"/>
            </a:lnSpc>
            <a:spcBef>
              <a:spcPct val="0"/>
            </a:spcBef>
            <a:spcAft>
              <a:spcPct val="35000"/>
            </a:spcAft>
            <a:buNone/>
          </a:pPr>
          <a:endParaRPr lang="zh-CN" altLang="en-US" sz="2000" b="1" kern="1200"/>
        </a:p>
      </dsp:txBody>
      <dsp:txXfrm>
        <a:off x="3143315" y="2507576"/>
        <a:ext cx="21466" cy="21466"/>
      </dsp:txXfrm>
    </dsp:sp>
    <dsp:sp modelId="{626C1AB8-2C64-4012-89F5-2940905E6506}">
      <dsp:nvSpPr>
        <dsp:cNvPr id="0" name=""/>
        <dsp:cNvSpPr/>
      </dsp:nvSpPr>
      <dsp:spPr>
        <a:xfrm>
          <a:off x="2983956" y="2665666"/>
          <a:ext cx="929950" cy="929950"/>
        </a:xfrm>
        <a:prstGeom prst="ellipse">
          <a:avLst/>
        </a:prstGeom>
        <a:solidFill>
          <a:schemeClr val="accent4">
            <a:hueOff val="-3373233"/>
            <a:satOff val="32693"/>
            <a:lumOff val="-3235"/>
            <a:alphaOff val="0"/>
          </a:schemeClr>
        </a:solidFill>
        <a:ln>
          <a:noFill/>
        </a:ln>
        <a:effectLst>
          <a:outerShdw blurRad="40000" dist="23000" dir="5400000" rotWithShape="0">
            <a:srgbClr val="000000">
              <a:alpha val="35000"/>
            </a:srgbClr>
          </a:outerShdw>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txBody>
        <a:bodyPr spcFirstLastPara="0" vert="horz" wrap="square" lIns="12700" tIns="12700" rIns="12700" bIns="12700" numCol="1" spcCol="1270" anchor="ctr" anchorCtr="0">
          <a:noAutofit/>
        </a:bodyPr>
        <a:lstStyle/>
        <a:p>
          <a:pPr marL="0" lvl="0" indent="0" algn="ctr" defTabSz="889000">
            <a:lnSpc>
              <a:spcPct val="90000"/>
            </a:lnSpc>
            <a:spcBef>
              <a:spcPct val="0"/>
            </a:spcBef>
            <a:spcAft>
              <a:spcPct val="35000"/>
            </a:spcAft>
            <a:buNone/>
          </a:pPr>
          <a:r>
            <a:rPr lang="zh-CN" altLang="en-US" sz="2000" b="1" kern="1200" dirty="0"/>
            <a:t>建筑</a:t>
          </a:r>
        </a:p>
      </dsp:txBody>
      <dsp:txXfrm>
        <a:off x="3120144" y="2801854"/>
        <a:ext cx="657574" cy="657574"/>
      </dsp:txXfrm>
    </dsp:sp>
    <dsp:sp modelId="{24478DF2-0DF5-48EB-8EB0-525EC38705C4}">
      <dsp:nvSpPr>
        <dsp:cNvPr id="0" name=""/>
        <dsp:cNvSpPr/>
      </dsp:nvSpPr>
      <dsp:spPr>
        <a:xfrm rot="6942857">
          <a:off x="2318803" y="2503593"/>
          <a:ext cx="429323" cy="29431"/>
        </a:xfrm>
        <a:custGeom>
          <a:avLst/>
          <a:gdLst/>
          <a:ahLst/>
          <a:cxnLst/>
          <a:rect l="0" t="0" r="0" b="0"/>
          <a:pathLst>
            <a:path>
              <a:moveTo>
                <a:pt x="0" y="14715"/>
              </a:moveTo>
              <a:lnTo>
                <a:pt x="429323" y="14715"/>
              </a:lnTo>
            </a:path>
          </a:pathLst>
        </a:custGeom>
        <a:noFill/>
        <a:ln w="25400" cap="flat" cmpd="sng" algn="ctr">
          <a:solidFill>
            <a:schemeClr val="accent5">
              <a:hueOff val="0"/>
              <a:satOff val="0"/>
              <a:lumOff val="0"/>
              <a:alphaOff val="0"/>
            </a:schemeClr>
          </a:solidFill>
          <a:prstDash val="solid"/>
        </a:ln>
        <a:effectLst/>
        <a:scene3d>
          <a:camera prst="orthographicFront">
            <a:rot lat="0" lon="0" rev="0"/>
          </a:camera>
          <a:lightRig rig="contrasting" dir="t">
            <a:rot lat="0" lon="0" rev="1200000"/>
          </a:lightRig>
        </a:scene3d>
        <a:sp3d z="-110000"/>
      </dsp:spPr>
      <dsp:style>
        <a:lnRef idx="2">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marL="0" lvl="0" indent="0" algn="ctr" defTabSz="889000">
            <a:lnSpc>
              <a:spcPct val="90000"/>
            </a:lnSpc>
            <a:spcBef>
              <a:spcPct val="0"/>
            </a:spcBef>
            <a:spcAft>
              <a:spcPct val="35000"/>
            </a:spcAft>
            <a:buNone/>
          </a:pPr>
          <a:endParaRPr lang="zh-CN" altLang="en-US" sz="2000" b="1" kern="1200"/>
        </a:p>
      </dsp:txBody>
      <dsp:txXfrm rot="10800000">
        <a:off x="2522732" y="2507576"/>
        <a:ext cx="21466" cy="21466"/>
      </dsp:txXfrm>
    </dsp:sp>
    <dsp:sp modelId="{14927F92-CBE0-4D1A-A49B-BB5CC3FDE1FD}">
      <dsp:nvSpPr>
        <dsp:cNvPr id="0" name=""/>
        <dsp:cNvSpPr/>
      </dsp:nvSpPr>
      <dsp:spPr>
        <a:xfrm>
          <a:off x="1773606" y="2665666"/>
          <a:ext cx="929950" cy="929950"/>
        </a:xfrm>
        <a:prstGeom prst="ellipse">
          <a:avLst/>
        </a:prstGeom>
        <a:solidFill>
          <a:schemeClr val="accent4">
            <a:hueOff val="-4497644"/>
            <a:satOff val="43591"/>
            <a:lumOff val="-4314"/>
            <a:alphaOff val="0"/>
          </a:schemeClr>
        </a:solidFill>
        <a:ln>
          <a:noFill/>
        </a:ln>
        <a:effectLst>
          <a:outerShdw blurRad="40000" dist="23000" dir="5400000" rotWithShape="0">
            <a:srgbClr val="000000">
              <a:alpha val="35000"/>
            </a:srgbClr>
          </a:outerShdw>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txBody>
        <a:bodyPr spcFirstLastPara="0" vert="horz" wrap="square" lIns="12700" tIns="12700" rIns="12700" bIns="12700" numCol="1" spcCol="1270" anchor="ctr" anchorCtr="0">
          <a:noAutofit/>
        </a:bodyPr>
        <a:lstStyle/>
        <a:p>
          <a:pPr marL="0" lvl="0" indent="0" algn="ctr" defTabSz="889000">
            <a:lnSpc>
              <a:spcPct val="90000"/>
            </a:lnSpc>
            <a:spcBef>
              <a:spcPct val="0"/>
            </a:spcBef>
            <a:spcAft>
              <a:spcPct val="35000"/>
            </a:spcAft>
            <a:buNone/>
          </a:pPr>
          <a:r>
            <a:rPr lang="zh-CN" altLang="en-US" sz="2000" b="1" kern="1200" dirty="0"/>
            <a:t>金融</a:t>
          </a:r>
        </a:p>
      </dsp:txBody>
      <dsp:txXfrm>
        <a:off x="1909794" y="2801854"/>
        <a:ext cx="657574" cy="657574"/>
      </dsp:txXfrm>
    </dsp:sp>
    <dsp:sp modelId="{D0F46A75-8F32-4E6A-8E23-B657B89956EF}">
      <dsp:nvSpPr>
        <dsp:cNvPr id="0" name=""/>
        <dsp:cNvSpPr/>
      </dsp:nvSpPr>
      <dsp:spPr>
        <a:xfrm rot="10163834">
          <a:off x="1639640" y="2050096"/>
          <a:ext cx="369393" cy="29431"/>
        </a:xfrm>
        <a:custGeom>
          <a:avLst/>
          <a:gdLst/>
          <a:ahLst/>
          <a:cxnLst/>
          <a:rect l="0" t="0" r="0" b="0"/>
          <a:pathLst>
            <a:path>
              <a:moveTo>
                <a:pt x="0" y="14715"/>
              </a:moveTo>
              <a:lnTo>
                <a:pt x="369393" y="14715"/>
              </a:lnTo>
            </a:path>
          </a:pathLst>
        </a:custGeom>
        <a:noFill/>
        <a:ln w="25400" cap="flat" cmpd="sng" algn="ctr">
          <a:solidFill>
            <a:schemeClr val="accent5">
              <a:hueOff val="0"/>
              <a:satOff val="0"/>
              <a:lumOff val="0"/>
              <a:alphaOff val="0"/>
            </a:schemeClr>
          </a:solidFill>
          <a:prstDash val="solid"/>
        </a:ln>
        <a:effectLst/>
        <a:scene3d>
          <a:camera prst="orthographicFront">
            <a:rot lat="0" lon="0" rev="0"/>
          </a:camera>
          <a:lightRig rig="contrasting" dir="t">
            <a:rot lat="0" lon="0" rev="1200000"/>
          </a:lightRig>
        </a:scene3d>
        <a:sp3d z="-110000"/>
      </dsp:spPr>
      <dsp:style>
        <a:lnRef idx="2">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marL="0" lvl="0" indent="0" algn="ctr" defTabSz="889000">
            <a:lnSpc>
              <a:spcPct val="90000"/>
            </a:lnSpc>
            <a:spcBef>
              <a:spcPct val="0"/>
            </a:spcBef>
            <a:spcAft>
              <a:spcPct val="35000"/>
            </a:spcAft>
            <a:buNone/>
          </a:pPr>
          <a:endParaRPr lang="zh-CN" altLang="en-US" sz="2000" b="1" kern="1200"/>
        </a:p>
      </dsp:txBody>
      <dsp:txXfrm rot="10800000">
        <a:off x="1815102" y="2055577"/>
        <a:ext cx="18469" cy="18469"/>
      </dsp:txXfrm>
    </dsp:sp>
    <dsp:sp modelId="{3AE3FD8D-FEAF-48FE-9BE4-7B7F4EB8D254}">
      <dsp:nvSpPr>
        <dsp:cNvPr id="0" name=""/>
        <dsp:cNvSpPr/>
      </dsp:nvSpPr>
      <dsp:spPr>
        <a:xfrm>
          <a:off x="720781" y="1719375"/>
          <a:ext cx="929950" cy="929950"/>
        </a:xfrm>
        <a:prstGeom prst="ellipse">
          <a:avLst/>
        </a:prstGeom>
        <a:solidFill>
          <a:schemeClr val="accent4">
            <a:hueOff val="-5622055"/>
            <a:satOff val="54488"/>
            <a:lumOff val="-5392"/>
            <a:alphaOff val="0"/>
          </a:schemeClr>
        </a:solidFill>
        <a:ln>
          <a:noFill/>
        </a:ln>
        <a:effectLst>
          <a:outerShdw blurRad="40000" dist="23000" dir="5400000" rotWithShape="0">
            <a:srgbClr val="000000">
              <a:alpha val="35000"/>
            </a:srgbClr>
          </a:outerShdw>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txBody>
        <a:bodyPr spcFirstLastPara="0" vert="horz" wrap="square" lIns="12700" tIns="12700" rIns="12700" bIns="12700" numCol="1" spcCol="1270" anchor="ctr" anchorCtr="0">
          <a:noAutofit/>
        </a:bodyPr>
        <a:lstStyle/>
        <a:p>
          <a:pPr marL="0" lvl="0" indent="0" algn="ctr" defTabSz="889000">
            <a:lnSpc>
              <a:spcPct val="90000"/>
            </a:lnSpc>
            <a:spcBef>
              <a:spcPct val="0"/>
            </a:spcBef>
            <a:spcAft>
              <a:spcPct val="35000"/>
            </a:spcAft>
            <a:buNone/>
          </a:pPr>
          <a:r>
            <a:rPr lang="zh-CN" altLang="en-US" sz="2000" b="1" kern="1200" dirty="0"/>
            <a:t>现代</a:t>
          </a:r>
        </a:p>
      </dsp:txBody>
      <dsp:txXfrm>
        <a:off x="856969" y="1855563"/>
        <a:ext cx="657574" cy="657574"/>
      </dsp:txXfrm>
    </dsp:sp>
    <dsp:sp modelId="{EA60F7F6-F1EE-4982-A988-C43B646350C6}">
      <dsp:nvSpPr>
        <dsp:cNvPr id="0" name=""/>
        <dsp:cNvSpPr/>
      </dsp:nvSpPr>
      <dsp:spPr>
        <a:xfrm rot="13024754">
          <a:off x="1940399" y="1343562"/>
          <a:ext cx="441920" cy="29431"/>
        </a:xfrm>
        <a:custGeom>
          <a:avLst/>
          <a:gdLst/>
          <a:ahLst/>
          <a:cxnLst/>
          <a:rect l="0" t="0" r="0" b="0"/>
          <a:pathLst>
            <a:path>
              <a:moveTo>
                <a:pt x="0" y="14715"/>
              </a:moveTo>
              <a:lnTo>
                <a:pt x="441920" y="14715"/>
              </a:lnTo>
            </a:path>
          </a:pathLst>
        </a:custGeom>
        <a:noFill/>
        <a:ln w="25400" cap="flat" cmpd="sng" algn="ctr">
          <a:solidFill>
            <a:schemeClr val="accent5">
              <a:hueOff val="0"/>
              <a:satOff val="0"/>
              <a:lumOff val="0"/>
              <a:alphaOff val="0"/>
            </a:schemeClr>
          </a:solidFill>
          <a:prstDash val="solid"/>
        </a:ln>
        <a:effectLst/>
        <a:scene3d>
          <a:camera prst="orthographicFront">
            <a:rot lat="0" lon="0" rev="0"/>
          </a:camera>
          <a:lightRig rig="contrasting" dir="t">
            <a:rot lat="0" lon="0" rev="1200000"/>
          </a:lightRig>
        </a:scene3d>
        <a:sp3d z="-110000"/>
      </dsp:spPr>
      <dsp:style>
        <a:lnRef idx="2">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marL="0" lvl="0" indent="0" algn="ctr" defTabSz="889000">
            <a:lnSpc>
              <a:spcPct val="90000"/>
            </a:lnSpc>
            <a:spcBef>
              <a:spcPct val="0"/>
            </a:spcBef>
            <a:spcAft>
              <a:spcPct val="35000"/>
            </a:spcAft>
            <a:buNone/>
          </a:pPr>
          <a:endParaRPr lang="zh-CN" altLang="en-US" sz="2000" b="1" kern="1200"/>
        </a:p>
      </dsp:txBody>
      <dsp:txXfrm rot="10800000">
        <a:off x="2150312" y="1347230"/>
        <a:ext cx="22096" cy="22096"/>
      </dsp:txXfrm>
    </dsp:sp>
    <dsp:sp modelId="{66F88568-94D7-4C27-BD22-4FA41FFC06D6}">
      <dsp:nvSpPr>
        <dsp:cNvPr id="0" name=""/>
        <dsp:cNvSpPr/>
      </dsp:nvSpPr>
      <dsp:spPr>
        <a:xfrm>
          <a:off x="1149143" y="479739"/>
          <a:ext cx="929950" cy="929950"/>
        </a:xfrm>
        <a:prstGeom prst="ellipse">
          <a:avLst/>
        </a:prstGeom>
        <a:solidFill>
          <a:schemeClr val="accent4">
            <a:hueOff val="-6746466"/>
            <a:satOff val="65386"/>
            <a:lumOff val="-6471"/>
            <a:alphaOff val="0"/>
          </a:schemeClr>
        </a:solidFill>
        <a:ln>
          <a:noFill/>
        </a:ln>
        <a:effectLst>
          <a:outerShdw blurRad="40000" dist="23000" dir="5400000" rotWithShape="0">
            <a:srgbClr val="000000">
              <a:alpha val="35000"/>
            </a:srgbClr>
          </a:outerShdw>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txBody>
        <a:bodyPr spcFirstLastPara="0" vert="horz" wrap="square" lIns="12700" tIns="12700" rIns="12700" bIns="12700" numCol="1" spcCol="1270" anchor="ctr" anchorCtr="0">
          <a:noAutofit/>
        </a:bodyPr>
        <a:lstStyle/>
        <a:p>
          <a:pPr marL="0" lvl="0" indent="0" algn="ctr" defTabSz="889000">
            <a:lnSpc>
              <a:spcPct val="90000"/>
            </a:lnSpc>
            <a:spcBef>
              <a:spcPct val="0"/>
            </a:spcBef>
            <a:spcAft>
              <a:spcPct val="35000"/>
            </a:spcAft>
            <a:buNone/>
          </a:pPr>
          <a:r>
            <a:rPr lang="zh-CN" altLang="en-US" sz="2000" b="1" kern="1200" dirty="0"/>
            <a:t>生活</a:t>
          </a:r>
        </a:p>
      </dsp:txBody>
      <dsp:txXfrm>
        <a:off x="1285331" y="615927"/>
        <a:ext cx="657574" cy="657574"/>
      </dsp:txXfrm>
    </dsp:sp>
  </dsp:spTree>
</dsp:drawing>
</file>

<file path=ppt/diagrams/drawing1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DD0295B9-F013-44A0-A428-E7398E307551}">
      <dsp:nvSpPr>
        <dsp:cNvPr id="0" name=""/>
        <dsp:cNvSpPr/>
      </dsp:nvSpPr>
      <dsp:spPr>
        <a:xfrm>
          <a:off x="2195933" y="1770130"/>
          <a:ext cx="176130" cy="1637790"/>
        </a:xfrm>
        <a:custGeom>
          <a:avLst/>
          <a:gdLst/>
          <a:ahLst/>
          <a:cxnLst/>
          <a:rect l="0" t="0" r="0" b="0"/>
          <a:pathLst>
            <a:path>
              <a:moveTo>
                <a:pt x="0" y="0"/>
              </a:moveTo>
              <a:lnTo>
                <a:pt x="93034" y="0"/>
              </a:lnTo>
              <a:lnTo>
                <a:pt x="93034" y="1637790"/>
              </a:lnTo>
              <a:lnTo>
                <a:pt x="176130" y="1637790"/>
              </a:lnTo>
            </a:path>
          </a:pathLst>
        </a:custGeom>
        <a:noFill/>
        <a:ln w="25400" cap="flat" cmpd="sng" algn="ctr">
          <a:solidFill>
            <a:schemeClr val="accent4">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75605976-6EA8-452D-A540-89F228293E9E}">
      <dsp:nvSpPr>
        <dsp:cNvPr id="0" name=""/>
        <dsp:cNvSpPr/>
      </dsp:nvSpPr>
      <dsp:spPr>
        <a:xfrm>
          <a:off x="2195933" y="1770130"/>
          <a:ext cx="176130" cy="1230828"/>
        </a:xfrm>
        <a:custGeom>
          <a:avLst/>
          <a:gdLst/>
          <a:ahLst/>
          <a:cxnLst/>
          <a:rect l="0" t="0" r="0" b="0"/>
          <a:pathLst>
            <a:path>
              <a:moveTo>
                <a:pt x="0" y="0"/>
              </a:moveTo>
              <a:lnTo>
                <a:pt x="93034" y="0"/>
              </a:lnTo>
              <a:lnTo>
                <a:pt x="93034" y="1230828"/>
              </a:lnTo>
              <a:lnTo>
                <a:pt x="176130" y="1230828"/>
              </a:lnTo>
            </a:path>
          </a:pathLst>
        </a:custGeom>
        <a:noFill/>
        <a:ln w="25400" cap="flat" cmpd="sng" algn="ctr">
          <a:solidFill>
            <a:schemeClr val="accent4">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50D35F55-D05B-4E59-9554-BEBBD5B669BB}">
      <dsp:nvSpPr>
        <dsp:cNvPr id="0" name=""/>
        <dsp:cNvSpPr/>
      </dsp:nvSpPr>
      <dsp:spPr>
        <a:xfrm>
          <a:off x="2195933" y="1770130"/>
          <a:ext cx="176130" cy="823865"/>
        </a:xfrm>
        <a:custGeom>
          <a:avLst/>
          <a:gdLst/>
          <a:ahLst/>
          <a:cxnLst/>
          <a:rect l="0" t="0" r="0" b="0"/>
          <a:pathLst>
            <a:path>
              <a:moveTo>
                <a:pt x="0" y="0"/>
              </a:moveTo>
              <a:lnTo>
                <a:pt x="93034" y="0"/>
              </a:lnTo>
              <a:lnTo>
                <a:pt x="93034" y="823865"/>
              </a:lnTo>
              <a:lnTo>
                <a:pt x="176130" y="823865"/>
              </a:lnTo>
            </a:path>
          </a:pathLst>
        </a:custGeom>
        <a:noFill/>
        <a:ln w="25400" cap="flat" cmpd="sng" algn="ctr">
          <a:solidFill>
            <a:schemeClr val="accent4">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F63E2E65-F610-47D3-B6EE-0AD631E5A476}">
      <dsp:nvSpPr>
        <dsp:cNvPr id="0" name=""/>
        <dsp:cNvSpPr/>
      </dsp:nvSpPr>
      <dsp:spPr>
        <a:xfrm>
          <a:off x="2195933" y="1770130"/>
          <a:ext cx="176130" cy="416902"/>
        </a:xfrm>
        <a:custGeom>
          <a:avLst/>
          <a:gdLst/>
          <a:ahLst/>
          <a:cxnLst/>
          <a:rect l="0" t="0" r="0" b="0"/>
          <a:pathLst>
            <a:path>
              <a:moveTo>
                <a:pt x="0" y="0"/>
              </a:moveTo>
              <a:lnTo>
                <a:pt x="93034" y="0"/>
              </a:lnTo>
              <a:lnTo>
                <a:pt x="93034" y="416902"/>
              </a:lnTo>
              <a:lnTo>
                <a:pt x="176130" y="416902"/>
              </a:lnTo>
            </a:path>
          </a:pathLst>
        </a:custGeom>
        <a:noFill/>
        <a:ln w="25400" cap="flat" cmpd="sng" algn="ctr">
          <a:solidFill>
            <a:schemeClr val="accent4">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D57D6134-4FD1-4061-B4C1-C23FE8A91557}">
      <dsp:nvSpPr>
        <dsp:cNvPr id="0" name=""/>
        <dsp:cNvSpPr/>
      </dsp:nvSpPr>
      <dsp:spPr>
        <a:xfrm>
          <a:off x="2195933" y="1724410"/>
          <a:ext cx="176130" cy="91440"/>
        </a:xfrm>
        <a:custGeom>
          <a:avLst/>
          <a:gdLst/>
          <a:ahLst/>
          <a:cxnLst/>
          <a:rect l="0" t="0" r="0" b="0"/>
          <a:pathLst>
            <a:path>
              <a:moveTo>
                <a:pt x="0" y="45720"/>
              </a:moveTo>
              <a:lnTo>
                <a:pt x="93034" y="45720"/>
              </a:lnTo>
              <a:lnTo>
                <a:pt x="93034" y="55660"/>
              </a:lnTo>
              <a:lnTo>
                <a:pt x="176130" y="55660"/>
              </a:lnTo>
            </a:path>
          </a:pathLst>
        </a:custGeom>
        <a:noFill/>
        <a:ln w="25400" cap="flat" cmpd="sng" algn="ctr">
          <a:solidFill>
            <a:schemeClr val="accent4">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F46E3D3B-CC58-4570-AA3D-94AFF8F62EA7}">
      <dsp:nvSpPr>
        <dsp:cNvPr id="0" name=""/>
        <dsp:cNvSpPr/>
      </dsp:nvSpPr>
      <dsp:spPr>
        <a:xfrm>
          <a:off x="2195933" y="1373107"/>
          <a:ext cx="176130" cy="397022"/>
        </a:xfrm>
        <a:custGeom>
          <a:avLst/>
          <a:gdLst/>
          <a:ahLst/>
          <a:cxnLst/>
          <a:rect l="0" t="0" r="0" b="0"/>
          <a:pathLst>
            <a:path>
              <a:moveTo>
                <a:pt x="0" y="397022"/>
              </a:moveTo>
              <a:lnTo>
                <a:pt x="93034" y="397022"/>
              </a:lnTo>
              <a:lnTo>
                <a:pt x="93034" y="0"/>
              </a:lnTo>
              <a:lnTo>
                <a:pt x="176130" y="0"/>
              </a:lnTo>
            </a:path>
          </a:pathLst>
        </a:custGeom>
        <a:noFill/>
        <a:ln w="25400" cap="flat" cmpd="sng" algn="ctr">
          <a:solidFill>
            <a:schemeClr val="accent4">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37489A3C-6A82-4338-899F-E0C4055C9E2C}">
      <dsp:nvSpPr>
        <dsp:cNvPr id="0" name=""/>
        <dsp:cNvSpPr/>
      </dsp:nvSpPr>
      <dsp:spPr>
        <a:xfrm>
          <a:off x="2195933" y="966145"/>
          <a:ext cx="176130" cy="803985"/>
        </a:xfrm>
        <a:custGeom>
          <a:avLst/>
          <a:gdLst/>
          <a:ahLst/>
          <a:cxnLst/>
          <a:rect l="0" t="0" r="0" b="0"/>
          <a:pathLst>
            <a:path>
              <a:moveTo>
                <a:pt x="0" y="803985"/>
              </a:moveTo>
              <a:lnTo>
                <a:pt x="93034" y="803985"/>
              </a:lnTo>
              <a:lnTo>
                <a:pt x="93034" y="0"/>
              </a:lnTo>
              <a:lnTo>
                <a:pt x="176130" y="0"/>
              </a:lnTo>
            </a:path>
          </a:pathLst>
        </a:custGeom>
        <a:noFill/>
        <a:ln w="25400" cap="flat" cmpd="sng" algn="ctr">
          <a:solidFill>
            <a:schemeClr val="accent4">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EA70BBE4-858B-4E32-AF9A-D730037C0ED5}">
      <dsp:nvSpPr>
        <dsp:cNvPr id="0" name=""/>
        <dsp:cNvSpPr/>
      </dsp:nvSpPr>
      <dsp:spPr>
        <a:xfrm>
          <a:off x="2195933" y="559182"/>
          <a:ext cx="176130" cy="1210948"/>
        </a:xfrm>
        <a:custGeom>
          <a:avLst/>
          <a:gdLst/>
          <a:ahLst/>
          <a:cxnLst/>
          <a:rect l="0" t="0" r="0" b="0"/>
          <a:pathLst>
            <a:path>
              <a:moveTo>
                <a:pt x="0" y="1210948"/>
              </a:moveTo>
              <a:lnTo>
                <a:pt x="93034" y="1210948"/>
              </a:lnTo>
              <a:lnTo>
                <a:pt x="93034" y="0"/>
              </a:lnTo>
              <a:lnTo>
                <a:pt x="176130" y="0"/>
              </a:lnTo>
            </a:path>
          </a:pathLst>
        </a:custGeom>
        <a:noFill/>
        <a:ln w="25400" cap="flat" cmpd="sng" algn="ctr">
          <a:solidFill>
            <a:schemeClr val="accent4">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2F3715FB-3105-4268-877E-461236299DD4}">
      <dsp:nvSpPr>
        <dsp:cNvPr id="0" name=""/>
        <dsp:cNvSpPr/>
      </dsp:nvSpPr>
      <dsp:spPr>
        <a:xfrm>
          <a:off x="2195933" y="152219"/>
          <a:ext cx="176130" cy="1617910"/>
        </a:xfrm>
        <a:custGeom>
          <a:avLst/>
          <a:gdLst/>
          <a:ahLst/>
          <a:cxnLst/>
          <a:rect l="0" t="0" r="0" b="0"/>
          <a:pathLst>
            <a:path>
              <a:moveTo>
                <a:pt x="0" y="1617910"/>
              </a:moveTo>
              <a:lnTo>
                <a:pt x="93034" y="1617910"/>
              </a:lnTo>
              <a:lnTo>
                <a:pt x="93034" y="0"/>
              </a:lnTo>
              <a:lnTo>
                <a:pt x="176130" y="0"/>
              </a:lnTo>
            </a:path>
          </a:pathLst>
        </a:custGeom>
        <a:noFill/>
        <a:ln w="25400" cap="flat" cmpd="sng" algn="ctr">
          <a:solidFill>
            <a:schemeClr val="accent4">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E35ECCC4-1617-4F24-BF6C-203D5E637EEB}">
      <dsp:nvSpPr>
        <dsp:cNvPr id="0" name=""/>
        <dsp:cNvSpPr/>
      </dsp:nvSpPr>
      <dsp:spPr>
        <a:xfrm>
          <a:off x="483705" y="924340"/>
          <a:ext cx="1712228" cy="1691580"/>
        </a:xfrm>
        <a:prstGeom prst="star8">
          <a:avLst/>
        </a:prstGeom>
        <a:gradFill rotWithShape="0">
          <a:gsLst>
            <a:gs pos="0">
              <a:schemeClr val="accent2">
                <a:hueOff val="0"/>
                <a:satOff val="0"/>
                <a:lumOff val="0"/>
                <a:alphaOff val="0"/>
                <a:tint val="50000"/>
                <a:satMod val="300000"/>
              </a:schemeClr>
            </a:gs>
            <a:gs pos="35000">
              <a:schemeClr val="accent2">
                <a:hueOff val="0"/>
                <a:satOff val="0"/>
                <a:lumOff val="0"/>
                <a:alphaOff val="0"/>
                <a:tint val="37000"/>
                <a:satMod val="300000"/>
              </a:schemeClr>
            </a:gs>
            <a:gs pos="100000">
              <a:schemeClr val="accent2">
                <a:hueOff val="0"/>
                <a:satOff val="0"/>
                <a:lumOff val="0"/>
                <a:alphaOff val="0"/>
                <a:tint val="15000"/>
                <a:satMod val="350000"/>
              </a:schemeClr>
            </a:gs>
          </a:gsLst>
          <a:lin ang="16200000" scaled="1"/>
        </a:gradFill>
        <a:ln>
          <a:noFill/>
        </a:ln>
        <a:effectLst>
          <a:outerShdw blurRad="40000" dist="20000" dir="5400000" rotWithShape="0">
            <a:srgbClr val="000000">
              <a:alpha val="38000"/>
            </a:srgbClr>
          </a:outerShdw>
        </a:effectLst>
        <a:scene3d>
          <a:camera prst="orthographicFront"/>
          <a:lightRig rig="flat" dir="t"/>
        </a:scene3d>
        <a:sp3d prstMaterial="dkEdge">
          <a:bevelT w="8200" h="38100"/>
        </a:sp3d>
      </dsp:spPr>
      <dsp:style>
        <a:lnRef idx="0">
          <a:scrgbClr r="0" g="0" b="0"/>
        </a:lnRef>
        <a:fillRef idx="2">
          <a:scrgbClr r="0" g="0" b="0"/>
        </a:fillRef>
        <a:effectRef idx="1">
          <a:scrgbClr r="0" g="0" b="0"/>
        </a:effectRef>
        <a:fontRef idx="minor">
          <a:schemeClr val="dk1"/>
        </a:fontRef>
      </dsp:style>
      <dsp:txBody>
        <a:bodyPr spcFirstLastPara="0" vert="horz" wrap="square" lIns="11430" tIns="11430" rIns="11430" bIns="11430" numCol="1" spcCol="1270" anchor="ctr" anchorCtr="0">
          <a:noAutofit/>
        </a:bodyPr>
        <a:lstStyle/>
        <a:p>
          <a:pPr marL="0" lvl="0" indent="0" algn="ctr" defTabSz="800100">
            <a:lnSpc>
              <a:spcPct val="90000"/>
            </a:lnSpc>
            <a:spcBef>
              <a:spcPct val="0"/>
            </a:spcBef>
            <a:spcAft>
              <a:spcPct val="35000"/>
            </a:spcAft>
            <a:buNone/>
          </a:pPr>
          <a:r>
            <a:rPr lang="zh-CN" altLang="en-US" sz="1800" kern="1200" dirty="0"/>
            <a:t>现代服务</a:t>
          </a:r>
        </a:p>
      </dsp:txBody>
      <dsp:txXfrm>
        <a:off x="746609" y="1184074"/>
        <a:ext cx="1186420" cy="1172112"/>
      </dsp:txXfrm>
    </dsp:sp>
    <dsp:sp modelId="{C71A4EBF-E8C0-497D-920A-EC87682521E0}">
      <dsp:nvSpPr>
        <dsp:cNvPr id="0" name=""/>
        <dsp:cNvSpPr/>
      </dsp:nvSpPr>
      <dsp:spPr>
        <a:xfrm>
          <a:off x="2372064" y="673"/>
          <a:ext cx="2696891" cy="303092"/>
        </a:xfrm>
        <a:prstGeom prst="rect">
          <a:avLst/>
        </a:prstGeom>
        <a:gradFill rotWithShape="0">
          <a:gsLst>
            <a:gs pos="0">
              <a:schemeClr val="accent4">
                <a:hueOff val="0"/>
                <a:satOff val="0"/>
                <a:lumOff val="0"/>
                <a:alphaOff val="0"/>
                <a:tint val="50000"/>
                <a:satMod val="300000"/>
              </a:schemeClr>
            </a:gs>
            <a:gs pos="35000">
              <a:schemeClr val="accent4">
                <a:hueOff val="0"/>
                <a:satOff val="0"/>
                <a:lumOff val="0"/>
                <a:alphaOff val="0"/>
                <a:tint val="37000"/>
                <a:satMod val="300000"/>
              </a:schemeClr>
            </a:gs>
            <a:gs pos="100000">
              <a:schemeClr val="accent4">
                <a:hueOff val="0"/>
                <a:satOff val="0"/>
                <a:lumOff val="0"/>
                <a:alphaOff val="0"/>
                <a:tint val="15000"/>
                <a:satMod val="350000"/>
              </a:schemeClr>
            </a:gs>
          </a:gsLst>
          <a:lin ang="16200000" scaled="1"/>
        </a:gradFill>
        <a:ln>
          <a:noFill/>
        </a:ln>
        <a:effectLst>
          <a:outerShdw blurRad="40000" dist="20000" dir="5400000" rotWithShape="0">
            <a:srgbClr val="000000">
              <a:alpha val="38000"/>
            </a:srgbClr>
          </a:outerShdw>
        </a:effectLst>
        <a:scene3d>
          <a:camera prst="orthographicFront"/>
          <a:lightRig rig="flat" dir="t"/>
        </a:scene3d>
        <a:sp3d prstMaterial="dkEdge">
          <a:bevelT w="8200" h="38100"/>
        </a:sp3d>
      </dsp:spPr>
      <dsp:style>
        <a:lnRef idx="0">
          <a:scrgbClr r="0" g="0" b="0"/>
        </a:lnRef>
        <a:fillRef idx="2">
          <a:scrgbClr r="0" g="0" b="0"/>
        </a:fillRef>
        <a:effectRef idx="1">
          <a:scrgbClr r="0" g="0" b="0"/>
        </a:effectRef>
        <a:fontRef idx="minor">
          <a:schemeClr val="dk1"/>
        </a:fontRef>
      </dsp:style>
      <dsp:txBody>
        <a:bodyPr spcFirstLastPara="0" vert="horz" wrap="square" lIns="8890" tIns="8890" rIns="8890" bIns="8890" numCol="1" spcCol="1270" anchor="ctr" anchorCtr="0">
          <a:noAutofit/>
        </a:bodyPr>
        <a:lstStyle/>
        <a:p>
          <a:pPr marL="0" lvl="0" indent="0" algn="ctr" defTabSz="622300">
            <a:lnSpc>
              <a:spcPct val="90000"/>
            </a:lnSpc>
            <a:spcBef>
              <a:spcPct val="0"/>
            </a:spcBef>
            <a:spcAft>
              <a:spcPct val="35000"/>
            </a:spcAft>
            <a:buNone/>
          </a:pPr>
          <a:r>
            <a:rPr lang="zh-CN" sz="1400" kern="1200" dirty="0"/>
            <a:t>研发和技术服务</a:t>
          </a:r>
          <a:endParaRPr lang="zh-CN" altLang="en-US" sz="1400" kern="1200" dirty="0"/>
        </a:p>
      </dsp:txBody>
      <dsp:txXfrm>
        <a:off x="2372064" y="673"/>
        <a:ext cx="2696891" cy="303092"/>
      </dsp:txXfrm>
    </dsp:sp>
    <dsp:sp modelId="{1D5FD6A9-8F3C-4457-ADF0-5F6ED324412C}">
      <dsp:nvSpPr>
        <dsp:cNvPr id="0" name=""/>
        <dsp:cNvSpPr/>
      </dsp:nvSpPr>
      <dsp:spPr>
        <a:xfrm>
          <a:off x="2372064" y="407636"/>
          <a:ext cx="2696891" cy="303092"/>
        </a:xfrm>
        <a:prstGeom prst="rect">
          <a:avLst/>
        </a:prstGeom>
        <a:gradFill rotWithShape="0">
          <a:gsLst>
            <a:gs pos="0">
              <a:schemeClr val="accent4">
                <a:hueOff val="0"/>
                <a:satOff val="0"/>
                <a:lumOff val="0"/>
                <a:alphaOff val="0"/>
                <a:tint val="50000"/>
                <a:satMod val="300000"/>
              </a:schemeClr>
            </a:gs>
            <a:gs pos="35000">
              <a:schemeClr val="accent4">
                <a:hueOff val="0"/>
                <a:satOff val="0"/>
                <a:lumOff val="0"/>
                <a:alphaOff val="0"/>
                <a:tint val="37000"/>
                <a:satMod val="300000"/>
              </a:schemeClr>
            </a:gs>
            <a:gs pos="100000">
              <a:schemeClr val="accent4">
                <a:hueOff val="0"/>
                <a:satOff val="0"/>
                <a:lumOff val="0"/>
                <a:alphaOff val="0"/>
                <a:tint val="15000"/>
                <a:satMod val="350000"/>
              </a:schemeClr>
            </a:gs>
          </a:gsLst>
          <a:lin ang="16200000" scaled="1"/>
        </a:gradFill>
        <a:ln>
          <a:noFill/>
        </a:ln>
        <a:effectLst>
          <a:outerShdw blurRad="40000" dist="20000" dir="5400000" rotWithShape="0">
            <a:srgbClr val="000000">
              <a:alpha val="38000"/>
            </a:srgbClr>
          </a:outerShdw>
        </a:effectLst>
        <a:scene3d>
          <a:camera prst="orthographicFront"/>
          <a:lightRig rig="flat" dir="t"/>
        </a:scene3d>
        <a:sp3d prstMaterial="dkEdge">
          <a:bevelT w="8200" h="38100"/>
        </a:sp3d>
      </dsp:spPr>
      <dsp:style>
        <a:lnRef idx="0">
          <a:scrgbClr r="0" g="0" b="0"/>
        </a:lnRef>
        <a:fillRef idx="2">
          <a:scrgbClr r="0" g="0" b="0"/>
        </a:fillRef>
        <a:effectRef idx="1">
          <a:scrgbClr r="0" g="0" b="0"/>
        </a:effectRef>
        <a:fontRef idx="minor">
          <a:schemeClr val="dk1"/>
        </a:fontRef>
      </dsp:style>
      <dsp:txBody>
        <a:bodyPr spcFirstLastPara="0" vert="horz" wrap="square" lIns="8890" tIns="8890" rIns="8890" bIns="8890" numCol="1" spcCol="1270" anchor="ctr" anchorCtr="0">
          <a:noAutofit/>
        </a:bodyPr>
        <a:lstStyle/>
        <a:p>
          <a:pPr marL="0" lvl="0" indent="0" algn="ctr" defTabSz="622300">
            <a:lnSpc>
              <a:spcPct val="90000"/>
            </a:lnSpc>
            <a:spcBef>
              <a:spcPct val="0"/>
            </a:spcBef>
            <a:spcAft>
              <a:spcPct val="35000"/>
            </a:spcAft>
            <a:buNone/>
          </a:pPr>
          <a:r>
            <a:rPr lang="zh-CN" sz="1400" kern="1200" dirty="0"/>
            <a:t>信息技术服务</a:t>
          </a:r>
          <a:endParaRPr lang="zh-CN" altLang="en-US" sz="1400" kern="1200" dirty="0"/>
        </a:p>
      </dsp:txBody>
      <dsp:txXfrm>
        <a:off x="2372064" y="407636"/>
        <a:ext cx="2696891" cy="303092"/>
      </dsp:txXfrm>
    </dsp:sp>
    <dsp:sp modelId="{42EB509A-40B0-48FE-89BA-0B158FF00E9F}">
      <dsp:nvSpPr>
        <dsp:cNvPr id="0" name=""/>
        <dsp:cNvSpPr/>
      </dsp:nvSpPr>
      <dsp:spPr>
        <a:xfrm>
          <a:off x="2372064" y="814598"/>
          <a:ext cx="2696891" cy="303092"/>
        </a:xfrm>
        <a:prstGeom prst="rect">
          <a:avLst/>
        </a:prstGeom>
        <a:gradFill rotWithShape="0">
          <a:gsLst>
            <a:gs pos="0">
              <a:schemeClr val="accent4">
                <a:hueOff val="0"/>
                <a:satOff val="0"/>
                <a:lumOff val="0"/>
                <a:alphaOff val="0"/>
                <a:tint val="50000"/>
                <a:satMod val="300000"/>
              </a:schemeClr>
            </a:gs>
            <a:gs pos="35000">
              <a:schemeClr val="accent4">
                <a:hueOff val="0"/>
                <a:satOff val="0"/>
                <a:lumOff val="0"/>
                <a:alphaOff val="0"/>
                <a:tint val="37000"/>
                <a:satMod val="300000"/>
              </a:schemeClr>
            </a:gs>
            <a:gs pos="100000">
              <a:schemeClr val="accent4">
                <a:hueOff val="0"/>
                <a:satOff val="0"/>
                <a:lumOff val="0"/>
                <a:alphaOff val="0"/>
                <a:tint val="15000"/>
                <a:satMod val="350000"/>
              </a:schemeClr>
            </a:gs>
          </a:gsLst>
          <a:lin ang="16200000" scaled="1"/>
        </a:gradFill>
        <a:ln>
          <a:noFill/>
        </a:ln>
        <a:effectLst>
          <a:outerShdw blurRad="40000" dist="20000" dir="5400000" rotWithShape="0">
            <a:srgbClr val="000000">
              <a:alpha val="38000"/>
            </a:srgbClr>
          </a:outerShdw>
        </a:effectLst>
        <a:scene3d>
          <a:camera prst="orthographicFront"/>
          <a:lightRig rig="flat" dir="t"/>
        </a:scene3d>
        <a:sp3d prstMaterial="dkEdge">
          <a:bevelT w="8200" h="38100"/>
        </a:sp3d>
      </dsp:spPr>
      <dsp:style>
        <a:lnRef idx="0">
          <a:scrgbClr r="0" g="0" b="0"/>
        </a:lnRef>
        <a:fillRef idx="2">
          <a:scrgbClr r="0" g="0" b="0"/>
        </a:fillRef>
        <a:effectRef idx="1">
          <a:scrgbClr r="0" g="0" b="0"/>
        </a:effectRef>
        <a:fontRef idx="minor">
          <a:schemeClr val="dk1"/>
        </a:fontRef>
      </dsp:style>
      <dsp:txBody>
        <a:bodyPr spcFirstLastPara="0" vert="horz" wrap="square" lIns="8890" tIns="8890" rIns="8890" bIns="8890" numCol="1" spcCol="1270" anchor="ctr" anchorCtr="0">
          <a:noAutofit/>
        </a:bodyPr>
        <a:lstStyle/>
        <a:p>
          <a:pPr marL="0" lvl="0" indent="0" algn="ctr" defTabSz="622300">
            <a:lnSpc>
              <a:spcPct val="90000"/>
            </a:lnSpc>
            <a:spcBef>
              <a:spcPct val="0"/>
            </a:spcBef>
            <a:spcAft>
              <a:spcPct val="35000"/>
            </a:spcAft>
            <a:buNone/>
          </a:pPr>
          <a:r>
            <a:rPr lang="zh-CN" sz="1400" kern="1200" dirty="0"/>
            <a:t>文化创意服务</a:t>
          </a:r>
          <a:endParaRPr lang="zh-CN" altLang="en-US" sz="1400" kern="1200" dirty="0"/>
        </a:p>
      </dsp:txBody>
      <dsp:txXfrm>
        <a:off x="2372064" y="814598"/>
        <a:ext cx="2696891" cy="303092"/>
      </dsp:txXfrm>
    </dsp:sp>
    <dsp:sp modelId="{1041D99B-1C87-4A4A-B342-5B7744C3B854}">
      <dsp:nvSpPr>
        <dsp:cNvPr id="0" name=""/>
        <dsp:cNvSpPr/>
      </dsp:nvSpPr>
      <dsp:spPr>
        <a:xfrm>
          <a:off x="2372064" y="1221561"/>
          <a:ext cx="2696891" cy="303092"/>
        </a:xfrm>
        <a:prstGeom prst="rect">
          <a:avLst/>
        </a:prstGeom>
        <a:gradFill rotWithShape="0">
          <a:gsLst>
            <a:gs pos="0">
              <a:schemeClr val="accent4">
                <a:hueOff val="0"/>
                <a:satOff val="0"/>
                <a:lumOff val="0"/>
                <a:alphaOff val="0"/>
                <a:tint val="50000"/>
                <a:satMod val="300000"/>
              </a:schemeClr>
            </a:gs>
            <a:gs pos="35000">
              <a:schemeClr val="accent4">
                <a:hueOff val="0"/>
                <a:satOff val="0"/>
                <a:lumOff val="0"/>
                <a:alphaOff val="0"/>
                <a:tint val="37000"/>
                <a:satMod val="300000"/>
              </a:schemeClr>
            </a:gs>
            <a:gs pos="100000">
              <a:schemeClr val="accent4">
                <a:hueOff val="0"/>
                <a:satOff val="0"/>
                <a:lumOff val="0"/>
                <a:alphaOff val="0"/>
                <a:tint val="15000"/>
                <a:satMod val="350000"/>
              </a:schemeClr>
            </a:gs>
          </a:gsLst>
          <a:lin ang="16200000" scaled="1"/>
        </a:gradFill>
        <a:ln>
          <a:noFill/>
        </a:ln>
        <a:effectLst>
          <a:outerShdw blurRad="40000" dist="20000" dir="5400000" rotWithShape="0">
            <a:srgbClr val="000000">
              <a:alpha val="38000"/>
            </a:srgbClr>
          </a:outerShdw>
        </a:effectLst>
        <a:scene3d>
          <a:camera prst="orthographicFront"/>
          <a:lightRig rig="flat" dir="t"/>
        </a:scene3d>
        <a:sp3d prstMaterial="dkEdge">
          <a:bevelT w="8200" h="38100"/>
        </a:sp3d>
      </dsp:spPr>
      <dsp:style>
        <a:lnRef idx="0">
          <a:scrgbClr r="0" g="0" b="0"/>
        </a:lnRef>
        <a:fillRef idx="2">
          <a:scrgbClr r="0" g="0" b="0"/>
        </a:fillRef>
        <a:effectRef idx="1">
          <a:scrgbClr r="0" g="0" b="0"/>
        </a:effectRef>
        <a:fontRef idx="minor">
          <a:schemeClr val="dk1"/>
        </a:fontRef>
      </dsp:style>
      <dsp:txBody>
        <a:bodyPr spcFirstLastPara="0" vert="horz" wrap="square" lIns="8890" tIns="8890" rIns="8890" bIns="8890" numCol="1" spcCol="1270" anchor="ctr" anchorCtr="0">
          <a:noAutofit/>
        </a:bodyPr>
        <a:lstStyle/>
        <a:p>
          <a:pPr marL="0" lvl="0" indent="0" algn="ctr" defTabSz="622300">
            <a:lnSpc>
              <a:spcPct val="90000"/>
            </a:lnSpc>
            <a:spcBef>
              <a:spcPct val="0"/>
            </a:spcBef>
            <a:spcAft>
              <a:spcPct val="35000"/>
            </a:spcAft>
            <a:buNone/>
          </a:pPr>
          <a:r>
            <a:rPr lang="zh-CN" sz="1400" kern="1200" dirty="0"/>
            <a:t>物流辅助服务</a:t>
          </a:r>
          <a:endParaRPr lang="zh-CN" altLang="en-US" sz="1400" kern="1200" dirty="0"/>
        </a:p>
      </dsp:txBody>
      <dsp:txXfrm>
        <a:off x="2372064" y="1221561"/>
        <a:ext cx="2696891" cy="303092"/>
      </dsp:txXfrm>
    </dsp:sp>
    <dsp:sp modelId="{541F97F4-AE0C-458F-9C98-37D6AC9F00C8}">
      <dsp:nvSpPr>
        <dsp:cNvPr id="0" name=""/>
        <dsp:cNvSpPr/>
      </dsp:nvSpPr>
      <dsp:spPr>
        <a:xfrm>
          <a:off x="2372064" y="1628524"/>
          <a:ext cx="2696891" cy="303092"/>
        </a:xfrm>
        <a:prstGeom prst="rect">
          <a:avLst/>
        </a:prstGeom>
        <a:gradFill rotWithShape="0">
          <a:gsLst>
            <a:gs pos="0">
              <a:schemeClr val="accent4">
                <a:hueOff val="0"/>
                <a:satOff val="0"/>
                <a:lumOff val="0"/>
                <a:alphaOff val="0"/>
                <a:tint val="50000"/>
                <a:satMod val="300000"/>
              </a:schemeClr>
            </a:gs>
            <a:gs pos="35000">
              <a:schemeClr val="accent4">
                <a:hueOff val="0"/>
                <a:satOff val="0"/>
                <a:lumOff val="0"/>
                <a:alphaOff val="0"/>
                <a:tint val="37000"/>
                <a:satMod val="300000"/>
              </a:schemeClr>
            </a:gs>
            <a:gs pos="100000">
              <a:schemeClr val="accent4">
                <a:hueOff val="0"/>
                <a:satOff val="0"/>
                <a:lumOff val="0"/>
                <a:alphaOff val="0"/>
                <a:tint val="15000"/>
                <a:satMod val="350000"/>
              </a:schemeClr>
            </a:gs>
          </a:gsLst>
          <a:lin ang="16200000" scaled="1"/>
        </a:gradFill>
        <a:ln>
          <a:noFill/>
        </a:ln>
        <a:effectLst>
          <a:outerShdw blurRad="40000" dist="20000" dir="5400000" rotWithShape="0">
            <a:srgbClr val="000000">
              <a:alpha val="38000"/>
            </a:srgbClr>
          </a:outerShdw>
        </a:effectLst>
        <a:scene3d>
          <a:camera prst="orthographicFront"/>
          <a:lightRig rig="flat" dir="t"/>
        </a:scene3d>
        <a:sp3d prstMaterial="dkEdge">
          <a:bevelT w="8200" h="38100"/>
        </a:sp3d>
      </dsp:spPr>
      <dsp:style>
        <a:lnRef idx="0">
          <a:scrgbClr r="0" g="0" b="0"/>
        </a:lnRef>
        <a:fillRef idx="2">
          <a:scrgbClr r="0" g="0" b="0"/>
        </a:fillRef>
        <a:effectRef idx="1">
          <a:scrgbClr r="0" g="0" b="0"/>
        </a:effectRef>
        <a:fontRef idx="minor">
          <a:schemeClr val="dk1"/>
        </a:fontRef>
      </dsp:style>
      <dsp:txBody>
        <a:bodyPr spcFirstLastPara="0" vert="horz" wrap="square" lIns="8890" tIns="8890" rIns="8890" bIns="8890" numCol="1" spcCol="1270" anchor="ctr" anchorCtr="0">
          <a:noAutofit/>
        </a:bodyPr>
        <a:lstStyle/>
        <a:p>
          <a:pPr marL="0" lvl="0" indent="0" algn="ctr" defTabSz="622300">
            <a:lnSpc>
              <a:spcPct val="90000"/>
            </a:lnSpc>
            <a:spcBef>
              <a:spcPct val="0"/>
            </a:spcBef>
            <a:spcAft>
              <a:spcPct val="35000"/>
            </a:spcAft>
            <a:buNone/>
          </a:pPr>
          <a:r>
            <a:rPr lang="zh-CN" sz="1400" kern="1200" dirty="0"/>
            <a:t>租赁服务</a:t>
          </a:r>
          <a:endParaRPr lang="zh-CN" altLang="en-US" sz="1400" kern="1200" dirty="0"/>
        </a:p>
      </dsp:txBody>
      <dsp:txXfrm>
        <a:off x="2372064" y="1628524"/>
        <a:ext cx="2696891" cy="303092"/>
      </dsp:txXfrm>
    </dsp:sp>
    <dsp:sp modelId="{6D2608D8-B07E-4CD8-A604-A4B0DD61E724}">
      <dsp:nvSpPr>
        <dsp:cNvPr id="0" name=""/>
        <dsp:cNvSpPr/>
      </dsp:nvSpPr>
      <dsp:spPr>
        <a:xfrm>
          <a:off x="2372064" y="2035486"/>
          <a:ext cx="2696891" cy="303092"/>
        </a:xfrm>
        <a:prstGeom prst="rect">
          <a:avLst/>
        </a:prstGeom>
        <a:gradFill rotWithShape="0">
          <a:gsLst>
            <a:gs pos="0">
              <a:schemeClr val="accent4">
                <a:hueOff val="0"/>
                <a:satOff val="0"/>
                <a:lumOff val="0"/>
                <a:alphaOff val="0"/>
                <a:tint val="50000"/>
                <a:satMod val="300000"/>
              </a:schemeClr>
            </a:gs>
            <a:gs pos="35000">
              <a:schemeClr val="accent4">
                <a:hueOff val="0"/>
                <a:satOff val="0"/>
                <a:lumOff val="0"/>
                <a:alphaOff val="0"/>
                <a:tint val="37000"/>
                <a:satMod val="300000"/>
              </a:schemeClr>
            </a:gs>
            <a:gs pos="100000">
              <a:schemeClr val="accent4">
                <a:hueOff val="0"/>
                <a:satOff val="0"/>
                <a:lumOff val="0"/>
                <a:alphaOff val="0"/>
                <a:tint val="15000"/>
                <a:satMod val="350000"/>
              </a:schemeClr>
            </a:gs>
          </a:gsLst>
          <a:lin ang="16200000" scaled="1"/>
        </a:gradFill>
        <a:ln>
          <a:noFill/>
        </a:ln>
        <a:effectLst>
          <a:outerShdw blurRad="40000" dist="20000" dir="5400000" rotWithShape="0">
            <a:srgbClr val="000000">
              <a:alpha val="38000"/>
            </a:srgbClr>
          </a:outerShdw>
        </a:effectLst>
        <a:scene3d>
          <a:camera prst="orthographicFront"/>
          <a:lightRig rig="flat" dir="t"/>
        </a:scene3d>
        <a:sp3d prstMaterial="dkEdge">
          <a:bevelT w="8200" h="38100"/>
        </a:sp3d>
      </dsp:spPr>
      <dsp:style>
        <a:lnRef idx="0">
          <a:scrgbClr r="0" g="0" b="0"/>
        </a:lnRef>
        <a:fillRef idx="2">
          <a:scrgbClr r="0" g="0" b="0"/>
        </a:fillRef>
        <a:effectRef idx="1">
          <a:scrgbClr r="0" g="0" b="0"/>
        </a:effectRef>
        <a:fontRef idx="minor">
          <a:schemeClr val="dk1"/>
        </a:fontRef>
      </dsp:style>
      <dsp:txBody>
        <a:bodyPr spcFirstLastPara="0" vert="horz" wrap="square" lIns="8890" tIns="8890" rIns="8890" bIns="8890" numCol="1" spcCol="1270" anchor="ctr" anchorCtr="0">
          <a:noAutofit/>
        </a:bodyPr>
        <a:lstStyle/>
        <a:p>
          <a:pPr marL="0" lvl="0" indent="0" algn="ctr" defTabSz="622300">
            <a:lnSpc>
              <a:spcPct val="90000"/>
            </a:lnSpc>
            <a:spcBef>
              <a:spcPct val="0"/>
            </a:spcBef>
            <a:spcAft>
              <a:spcPct val="35000"/>
            </a:spcAft>
            <a:buNone/>
          </a:pPr>
          <a:r>
            <a:rPr lang="zh-CN" sz="1400" kern="1200" dirty="0"/>
            <a:t>鉴证咨询服务</a:t>
          </a:r>
          <a:endParaRPr lang="zh-CN" altLang="en-US" sz="1400" kern="1200" dirty="0"/>
        </a:p>
      </dsp:txBody>
      <dsp:txXfrm>
        <a:off x="2372064" y="2035486"/>
        <a:ext cx="2696891" cy="303092"/>
      </dsp:txXfrm>
    </dsp:sp>
    <dsp:sp modelId="{0F75ADE1-129A-4BF0-9F95-B4681DDB34E6}">
      <dsp:nvSpPr>
        <dsp:cNvPr id="0" name=""/>
        <dsp:cNvSpPr/>
      </dsp:nvSpPr>
      <dsp:spPr>
        <a:xfrm>
          <a:off x="2372064" y="2442449"/>
          <a:ext cx="2696891" cy="303092"/>
        </a:xfrm>
        <a:prstGeom prst="rect">
          <a:avLst/>
        </a:prstGeom>
        <a:gradFill rotWithShape="0">
          <a:gsLst>
            <a:gs pos="0">
              <a:schemeClr val="accent4">
                <a:hueOff val="0"/>
                <a:satOff val="0"/>
                <a:lumOff val="0"/>
                <a:alphaOff val="0"/>
                <a:tint val="50000"/>
                <a:satMod val="300000"/>
              </a:schemeClr>
            </a:gs>
            <a:gs pos="35000">
              <a:schemeClr val="accent4">
                <a:hueOff val="0"/>
                <a:satOff val="0"/>
                <a:lumOff val="0"/>
                <a:alphaOff val="0"/>
                <a:tint val="37000"/>
                <a:satMod val="300000"/>
              </a:schemeClr>
            </a:gs>
            <a:gs pos="100000">
              <a:schemeClr val="accent4">
                <a:hueOff val="0"/>
                <a:satOff val="0"/>
                <a:lumOff val="0"/>
                <a:alphaOff val="0"/>
                <a:tint val="15000"/>
                <a:satMod val="350000"/>
              </a:schemeClr>
            </a:gs>
          </a:gsLst>
          <a:lin ang="16200000" scaled="1"/>
        </a:gradFill>
        <a:ln>
          <a:noFill/>
        </a:ln>
        <a:effectLst>
          <a:outerShdw blurRad="40000" dist="20000" dir="5400000" rotWithShape="0">
            <a:srgbClr val="000000">
              <a:alpha val="38000"/>
            </a:srgbClr>
          </a:outerShdw>
        </a:effectLst>
        <a:scene3d>
          <a:camera prst="orthographicFront"/>
          <a:lightRig rig="flat" dir="t"/>
        </a:scene3d>
        <a:sp3d prstMaterial="dkEdge">
          <a:bevelT w="8200" h="38100"/>
        </a:sp3d>
      </dsp:spPr>
      <dsp:style>
        <a:lnRef idx="0">
          <a:scrgbClr r="0" g="0" b="0"/>
        </a:lnRef>
        <a:fillRef idx="2">
          <a:scrgbClr r="0" g="0" b="0"/>
        </a:fillRef>
        <a:effectRef idx="1">
          <a:scrgbClr r="0" g="0" b="0"/>
        </a:effectRef>
        <a:fontRef idx="minor">
          <a:schemeClr val="dk1"/>
        </a:fontRef>
      </dsp:style>
      <dsp:txBody>
        <a:bodyPr spcFirstLastPara="0" vert="horz" wrap="square" lIns="8890" tIns="8890" rIns="8890" bIns="8890" numCol="1" spcCol="1270" anchor="ctr" anchorCtr="0">
          <a:noAutofit/>
        </a:bodyPr>
        <a:lstStyle/>
        <a:p>
          <a:pPr marL="0" lvl="0" indent="0" algn="ctr" defTabSz="622300">
            <a:lnSpc>
              <a:spcPct val="90000"/>
            </a:lnSpc>
            <a:spcBef>
              <a:spcPct val="0"/>
            </a:spcBef>
            <a:spcAft>
              <a:spcPct val="35000"/>
            </a:spcAft>
            <a:buNone/>
          </a:pPr>
          <a:r>
            <a:rPr lang="zh-CN" sz="1400" kern="1200" dirty="0"/>
            <a:t>广播影视服务</a:t>
          </a:r>
          <a:endParaRPr lang="zh-CN" altLang="en-US" sz="1400" kern="1200" dirty="0"/>
        </a:p>
      </dsp:txBody>
      <dsp:txXfrm>
        <a:off x="2372064" y="2442449"/>
        <a:ext cx="2696891" cy="303092"/>
      </dsp:txXfrm>
    </dsp:sp>
    <dsp:sp modelId="{AE06957E-3AA6-4FB3-BCC0-D3EA964A5D21}">
      <dsp:nvSpPr>
        <dsp:cNvPr id="0" name=""/>
        <dsp:cNvSpPr/>
      </dsp:nvSpPr>
      <dsp:spPr>
        <a:xfrm>
          <a:off x="2372064" y="2849412"/>
          <a:ext cx="2696891" cy="303092"/>
        </a:xfrm>
        <a:prstGeom prst="rect">
          <a:avLst/>
        </a:prstGeom>
        <a:gradFill rotWithShape="0">
          <a:gsLst>
            <a:gs pos="0">
              <a:schemeClr val="accent4">
                <a:hueOff val="0"/>
                <a:satOff val="0"/>
                <a:lumOff val="0"/>
                <a:alphaOff val="0"/>
                <a:tint val="50000"/>
                <a:satMod val="300000"/>
              </a:schemeClr>
            </a:gs>
            <a:gs pos="35000">
              <a:schemeClr val="accent4">
                <a:hueOff val="0"/>
                <a:satOff val="0"/>
                <a:lumOff val="0"/>
                <a:alphaOff val="0"/>
                <a:tint val="37000"/>
                <a:satMod val="300000"/>
              </a:schemeClr>
            </a:gs>
            <a:gs pos="100000">
              <a:schemeClr val="accent4">
                <a:hueOff val="0"/>
                <a:satOff val="0"/>
                <a:lumOff val="0"/>
                <a:alphaOff val="0"/>
                <a:tint val="15000"/>
                <a:satMod val="350000"/>
              </a:schemeClr>
            </a:gs>
          </a:gsLst>
          <a:lin ang="16200000" scaled="1"/>
        </a:gradFill>
        <a:ln>
          <a:noFill/>
        </a:ln>
        <a:effectLst>
          <a:outerShdw blurRad="40000" dist="20000" dir="5400000" rotWithShape="0">
            <a:srgbClr val="000000">
              <a:alpha val="38000"/>
            </a:srgbClr>
          </a:outerShdw>
        </a:effectLst>
        <a:scene3d>
          <a:camera prst="orthographicFront"/>
          <a:lightRig rig="flat" dir="t"/>
        </a:scene3d>
        <a:sp3d prstMaterial="dkEdge">
          <a:bevelT w="8200" h="38100"/>
        </a:sp3d>
      </dsp:spPr>
      <dsp:style>
        <a:lnRef idx="0">
          <a:scrgbClr r="0" g="0" b="0"/>
        </a:lnRef>
        <a:fillRef idx="2">
          <a:scrgbClr r="0" g="0" b="0"/>
        </a:fillRef>
        <a:effectRef idx="1">
          <a:scrgbClr r="0" g="0" b="0"/>
        </a:effectRef>
        <a:fontRef idx="minor">
          <a:schemeClr val="dk1"/>
        </a:fontRef>
      </dsp:style>
      <dsp:txBody>
        <a:bodyPr spcFirstLastPara="0" vert="horz" wrap="square" lIns="8890" tIns="8890" rIns="8890" bIns="8890" numCol="1" spcCol="1270" anchor="ctr" anchorCtr="0">
          <a:noAutofit/>
        </a:bodyPr>
        <a:lstStyle/>
        <a:p>
          <a:pPr marL="0" lvl="0" indent="0" algn="ctr" defTabSz="622300">
            <a:lnSpc>
              <a:spcPct val="90000"/>
            </a:lnSpc>
            <a:spcBef>
              <a:spcPct val="0"/>
            </a:spcBef>
            <a:spcAft>
              <a:spcPct val="35000"/>
            </a:spcAft>
            <a:buNone/>
          </a:pPr>
          <a:r>
            <a:rPr lang="zh-CN" sz="1400" kern="1200" dirty="0"/>
            <a:t>商务辅助服务</a:t>
          </a:r>
          <a:endParaRPr lang="zh-CN" altLang="en-US" sz="1400" kern="1200" dirty="0"/>
        </a:p>
      </dsp:txBody>
      <dsp:txXfrm>
        <a:off x="2372064" y="2849412"/>
        <a:ext cx="2696891" cy="303092"/>
      </dsp:txXfrm>
    </dsp:sp>
    <dsp:sp modelId="{CE2BAA19-57AA-4EAE-8F1A-E22CAACB1E62}">
      <dsp:nvSpPr>
        <dsp:cNvPr id="0" name=""/>
        <dsp:cNvSpPr/>
      </dsp:nvSpPr>
      <dsp:spPr>
        <a:xfrm>
          <a:off x="2372064" y="3256374"/>
          <a:ext cx="2696891" cy="303092"/>
        </a:xfrm>
        <a:prstGeom prst="rect">
          <a:avLst/>
        </a:prstGeom>
        <a:gradFill rotWithShape="0">
          <a:gsLst>
            <a:gs pos="0">
              <a:schemeClr val="accent4">
                <a:hueOff val="0"/>
                <a:satOff val="0"/>
                <a:lumOff val="0"/>
                <a:alphaOff val="0"/>
                <a:tint val="50000"/>
                <a:satMod val="300000"/>
              </a:schemeClr>
            </a:gs>
            <a:gs pos="35000">
              <a:schemeClr val="accent4">
                <a:hueOff val="0"/>
                <a:satOff val="0"/>
                <a:lumOff val="0"/>
                <a:alphaOff val="0"/>
                <a:tint val="37000"/>
                <a:satMod val="300000"/>
              </a:schemeClr>
            </a:gs>
            <a:gs pos="100000">
              <a:schemeClr val="accent4">
                <a:hueOff val="0"/>
                <a:satOff val="0"/>
                <a:lumOff val="0"/>
                <a:alphaOff val="0"/>
                <a:tint val="15000"/>
                <a:satMod val="350000"/>
              </a:schemeClr>
            </a:gs>
          </a:gsLst>
          <a:lin ang="16200000" scaled="1"/>
        </a:gradFill>
        <a:ln>
          <a:noFill/>
        </a:ln>
        <a:effectLst>
          <a:outerShdw blurRad="40000" dist="20000" dir="5400000" rotWithShape="0">
            <a:srgbClr val="000000">
              <a:alpha val="38000"/>
            </a:srgbClr>
          </a:outerShdw>
        </a:effectLst>
        <a:scene3d>
          <a:camera prst="orthographicFront"/>
          <a:lightRig rig="flat" dir="t"/>
        </a:scene3d>
        <a:sp3d prstMaterial="dkEdge">
          <a:bevelT w="8200" h="38100"/>
        </a:sp3d>
      </dsp:spPr>
      <dsp:style>
        <a:lnRef idx="0">
          <a:scrgbClr r="0" g="0" b="0"/>
        </a:lnRef>
        <a:fillRef idx="2">
          <a:scrgbClr r="0" g="0" b="0"/>
        </a:fillRef>
        <a:effectRef idx="1">
          <a:scrgbClr r="0" g="0" b="0"/>
        </a:effectRef>
        <a:fontRef idx="minor">
          <a:schemeClr val="dk1"/>
        </a:fontRef>
      </dsp:style>
      <dsp:txBody>
        <a:bodyPr spcFirstLastPara="0" vert="horz" wrap="square" lIns="8890" tIns="8890" rIns="8890" bIns="8890" numCol="1" spcCol="1270" anchor="ctr" anchorCtr="0">
          <a:noAutofit/>
        </a:bodyPr>
        <a:lstStyle/>
        <a:p>
          <a:pPr marL="0" lvl="0" indent="0" algn="ctr" defTabSz="622300">
            <a:lnSpc>
              <a:spcPct val="90000"/>
            </a:lnSpc>
            <a:spcBef>
              <a:spcPct val="0"/>
            </a:spcBef>
            <a:spcAft>
              <a:spcPct val="35000"/>
            </a:spcAft>
            <a:buNone/>
          </a:pPr>
          <a:r>
            <a:rPr lang="zh-CN" sz="1400" kern="1200" dirty="0"/>
            <a:t>其他现代服务</a:t>
          </a:r>
          <a:endParaRPr lang="zh-CN" altLang="en-US" sz="1400" kern="1200" dirty="0"/>
        </a:p>
      </dsp:txBody>
      <dsp:txXfrm>
        <a:off x="2372064" y="3256374"/>
        <a:ext cx="2696891" cy="303092"/>
      </dsp:txXfrm>
    </dsp:sp>
  </dsp:spTree>
</dsp:drawing>
</file>

<file path=ppt/diagrams/drawing1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79182344-7C44-49BF-9BF2-400CD939D2F0}">
      <dsp:nvSpPr>
        <dsp:cNvPr id="0" name=""/>
        <dsp:cNvSpPr/>
      </dsp:nvSpPr>
      <dsp:spPr>
        <a:xfrm>
          <a:off x="406004" y="2351"/>
          <a:ext cx="1933879" cy="595564"/>
        </a:xfrm>
        <a:prstGeom prst="roundRect">
          <a:avLst>
            <a:gd name="adj" fmla="val 10000"/>
          </a:avLst>
        </a:prstGeom>
        <a:gradFill rotWithShape="0">
          <a:gsLst>
            <a:gs pos="0">
              <a:schemeClr val="accent3">
                <a:hueOff val="0"/>
                <a:satOff val="0"/>
                <a:lumOff val="0"/>
                <a:alphaOff val="0"/>
                <a:shade val="51000"/>
                <a:satMod val="130000"/>
              </a:schemeClr>
            </a:gs>
            <a:gs pos="80000">
              <a:schemeClr val="accent3">
                <a:hueOff val="0"/>
                <a:satOff val="0"/>
                <a:lumOff val="0"/>
                <a:alphaOff val="0"/>
                <a:shade val="93000"/>
                <a:satMod val="130000"/>
              </a:schemeClr>
            </a:gs>
            <a:gs pos="100000">
              <a:schemeClr val="accent3">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38100" tIns="25400" rIns="38100" bIns="25400" numCol="1" spcCol="1270" anchor="ctr" anchorCtr="0">
          <a:noAutofit/>
        </a:bodyPr>
        <a:lstStyle/>
        <a:p>
          <a:pPr marL="0" lvl="0" indent="0" algn="ctr" defTabSz="889000">
            <a:lnSpc>
              <a:spcPct val="90000"/>
            </a:lnSpc>
            <a:spcBef>
              <a:spcPct val="0"/>
            </a:spcBef>
            <a:spcAft>
              <a:spcPct val="35000"/>
            </a:spcAft>
            <a:buNone/>
          </a:pPr>
          <a:r>
            <a:rPr lang="zh-CN" sz="2000" b="1" kern="1200" dirty="0"/>
            <a:t>研发和技术服务</a:t>
          </a:r>
          <a:endParaRPr lang="zh-CN" altLang="en-US" sz="2000" b="1" kern="1200" dirty="0"/>
        </a:p>
      </dsp:txBody>
      <dsp:txXfrm>
        <a:off x="423447" y="19794"/>
        <a:ext cx="1898993" cy="560678"/>
      </dsp:txXfrm>
    </dsp:sp>
    <dsp:sp modelId="{8700741E-A4ED-4AF6-8C50-4BDEA23D9C23}">
      <dsp:nvSpPr>
        <dsp:cNvPr id="0" name=""/>
        <dsp:cNvSpPr/>
      </dsp:nvSpPr>
      <dsp:spPr>
        <a:xfrm>
          <a:off x="599392" y="597915"/>
          <a:ext cx="193387" cy="446673"/>
        </a:xfrm>
        <a:custGeom>
          <a:avLst/>
          <a:gdLst/>
          <a:ahLst/>
          <a:cxnLst/>
          <a:rect l="0" t="0" r="0" b="0"/>
          <a:pathLst>
            <a:path>
              <a:moveTo>
                <a:pt x="0" y="0"/>
              </a:moveTo>
              <a:lnTo>
                <a:pt x="0" y="446673"/>
              </a:lnTo>
              <a:lnTo>
                <a:pt x="193387" y="446673"/>
              </a:lnTo>
            </a:path>
          </a:pathLst>
        </a:custGeom>
        <a:noFill/>
        <a:ln w="25400" cap="flat" cmpd="sng" algn="ctr">
          <a:solidFill>
            <a:schemeClr val="accent4">
              <a:hueOff val="0"/>
              <a:satOff val="0"/>
              <a:lumOff val="0"/>
              <a:alphaOff val="0"/>
            </a:schemeClr>
          </a:solidFill>
          <a:prstDash val="solid"/>
        </a:ln>
        <a:effectLst/>
        <a:scene3d>
          <a:camera prst="orthographicFront"/>
          <a:lightRig rig="threePt" dir="t">
            <a:rot lat="0" lon="0" rev="7500000"/>
          </a:lightRig>
        </a:scene3d>
        <a:sp3d z="-40000" prstMaterial="matte"/>
      </dsp:spPr>
      <dsp:style>
        <a:lnRef idx="2">
          <a:scrgbClr r="0" g="0" b="0"/>
        </a:lnRef>
        <a:fillRef idx="0">
          <a:scrgbClr r="0" g="0" b="0"/>
        </a:fillRef>
        <a:effectRef idx="0">
          <a:scrgbClr r="0" g="0" b="0"/>
        </a:effectRef>
        <a:fontRef idx="minor"/>
      </dsp:style>
    </dsp:sp>
    <dsp:sp modelId="{1AD69652-7EA5-4FDF-ACC1-8A4E2751C166}">
      <dsp:nvSpPr>
        <dsp:cNvPr id="0" name=""/>
        <dsp:cNvSpPr/>
      </dsp:nvSpPr>
      <dsp:spPr>
        <a:xfrm>
          <a:off x="792780" y="746806"/>
          <a:ext cx="1435738" cy="595564"/>
        </a:xfrm>
        <a:prstGeom prst="roundRect">
          <a:avLst>
            <a:gd name="adj" fmla="val 10000"/>
          </a:avLst>
        </a:prstGeom>
        <a:solidFill>
          <a:schemeClr val="lt1">
            <a:alpha val="90000"/>
            <a:hueOff val="0"/>
            <a:satOff val="0"/>
            <a:lumOff val="0"/>
            <a:alphaOff val="0"/>
          </a:schemeClr>
        </a:solidFill>
        <a:ln w="9525" cap="flat" cmpd="sng" algn="ctr">
          <a:solidFill>
            <a:schemeClr val="accent3">
              <a:hueOff val="0"/>
              <a:satOff val="0"/>
              <a:lumOff val="0"/>
              <a:alphaOff val="0"/>
            </a:schemeClr>
          </a:solidFill>
          <a:prstDash val="solid"/>
        </a:ln>
        <a:effectLst/>
        <a:scene3d>
          <a:camera prst="orthographicFront"/>
          <a:lightRig rig="threePt" dir="t">
            <a:rot lat="0" lon="0" rev="7500000"/>
          </a:lightRig>
        </a:scene3d>
        <a:sp3d z="-152400" extrusionH="63500" prstMaterial="dkEdge">
          <a:bevelT w="124450" h="16350" prst="relaxedInset"/>
          <a:contourClr>
            <a:schemeClr val="bg1"/>
          </a:contourClr>
        </a:sp3d>
      </dsp:spPr>
      <dsp:style>
        <a:lnRef idx="1">
          <a:scrgbClr r="0" g="0" b="0"/>
        </a:lnRef>
        <a:fillRef idx="1">
          <a:scrgbClr r="0" g="0" b="0"/>
        </a:fillRef>
        <a:effectRef idx="0">
          <a:scrgbClr r="0" g="0" b="0"/>
        </a:effectRef>
        <a:fontRef idx="minor"/>
      </dsp:style>
      <dsp:txBody>
        <a:bodyPr spcFirstLastPara="0" vert="horz" wrap="square" lIns="38100" tIns="25400" rIns="38100" bIns="25400" numCol="1" spcCol="1270" anchor="ctr" anchorCtr="0">
          <a:noAutofit/>
        </a:bodyPr>
        <a:lstStyle/>
        <a:p>
          <a:pPr marL="0" lvl="0" indent="0" algn="l" defTabSz="889000">
            <a:lnSpc>
              <a:spcPct val="90000"/>
            </a:lnSpc>
            <a:spcBef>
              <a:spcPct val="0"/>
            </a:spcBef>
            <a:spcAft>
              <a:spcPct val="35000"/>
            </a:spcAft>
            <a:buNone/>
          </a:pPr>
          <a:r>
            <a:rPr lang="zh-CN" sz="2000" b="1" kern="1200" dirty="0"/>
            <a:t>研发服务</a:t>
          </a:r>
          <a:endParaRPr lang="zh-CN" altLang="en-US" sz="2000" b="1" kern="1200" dirty="0"/>
        </a:p>
      </dsp:txBody>
      <dsp:txXfrm>
        <a:off x="810223" y="764249"/>
        <a:ext cx="1400852" cy="560678"/>
      </dsp:txXfrm>
    </dsp:sp>
    <dsp:sp modelId="{253687B8-0458-4BEA-91FC-345D6842C22D}">
      <dsp:nvSpPr>
        <dsp:cNvPr id="0" name=""/>
        <dsp:cNvSpPr/>
      </dsp:nvSpPr>
      <dsp:spPr>
        <a:xfrm>
          <a:off x="599392" y="597915"/>
          <a:ext cx="193387" cy="1191128"/>
        </a:xfrm>
        <a:custGeom>
          <a:avLst/>
          <a:gdLst/>
          <a:ahLst/>
          <a:cxnLst/>
          <a:rect l="0" t="0" r="0" b="0"/>
          <a:pathLst>
            <a:path>
              <a:moveTo>
                <a:pt x="0" y="0"/>
              </a:moveTo>
              <a:lnTo>
                <a:pt x="0" y="1191128"/>
              </a:lnTo>
              <a:lnTo>
                <a:pt x="193387" y="1191128"/>
              </a:lnTo>
            </a:path>
          </a:pathLst>
        </a:custGeom>
        <a:noFill/>
        <a:ln w="25400" cap="flat" cmpd="sng" algn="ctr">
          <a:solidFill>
            <a:schemeClr val="accent4">
              <a:hueOff val="0"/>
              <a:satOff val="0"/>
              <a:lumOff val="0"/>
              <a:alphaOff val="0"/>
            </a:schemeClr>
          </a:solidFill>
          <a:prstDash val="solid"/>
        </a:ln>
        <a:effectLst/>
        <a:scene3d>
          <a:camera prst="orthographicFront"/>
          <a:lightRig rig="threePt" dir="t">
            <a:rot lat="0" lon="0" rev="7500000"/>
          </a:lightRig>
        </a:scene3d>
        <a:sp3d z="-40000" prstMaterial="matte"/>
      </dsp:spPr>
      <dsp:style>
        <a:lnRef idx="2">
          <a:scrgbClr r="0" g="0" b="0"/>
        </a:lnRef>
        <a:fillRef idx="0">
          <a:scrgbClr r="0" g="0" b="0"/>
        </a:fillRef>
        <a:effectRef idx="0">
          <a:scrgbClr r="0" g="0" b="0"/>
        </a:effectRef>
        <a:fontRef idx="minor"/>
      </dsp:style>
    </dsp:sp>
    <dsp:sp modelId="{F4C9B431-F9BD-46B8-95EF-D08264136084}">
      <dsp:nvSpPr>
        <dsp:cNvPr id="0" name=""/>
        <dsp:cNvSpPr/>
      </dsp:nvSpPr>
      <dsp:spPr>
        <a:xfrm>
          <a:off x="792780" y="1491261"/>
          <a:ext cx="2281143" cy="595564"/>
        </a:xfrm>
        <a:prstGeom prst="roundRect">
          <a:avLst>
            <a:gd name="adj" fmla="val 10000"/>
          </a:avLst>
        </a:prstGeom>
        <a:solidFill>
          <a:schemeClr val="lt1">
            <a:alpha val="90000"/>
            <a:hueOff val="0"/>
            <a:satOff val="0"/>
            <a:lumOff val="0"/>
            <a:alphaOff val="0"/>
          </a:schemeClr>
        </a:solidFill>
        <a:ln w="9525" cap="flat" cmpd="sng" algn="ctr">
          <a:solidFill>
            <a:schemeClr val="accent3">
              <a:hueOff val="1939771"/>
              <a:satOff val="-21463"/>
              <a:lumOff val="655"/>
              <a:alphaOff val="0"/>
            </a:schemeClr>
          </a:solidFill>
          <a:prstDash val="solid"/>
        </a:ln>
        <a:effectLst/>
        <a:scene3d>
          <a:camera prst="orthographicFront"/>
          <a:lightRig rig="threePt" dir="t">
            <a:rot lat="0" lon="0" rev="7500000"/>
          </a:lightRig>
        </a:scene3d>
        <a:sp3d z="-152400" extrusionH="63500" prstMaterial="dkEdge">
          <a:bevelT w="124450" h="16350" prst="relaxedInset"/>
          <a:contourClr>
            <a:schemeClr val="bg1"/>
          </a:contourClr>
        </a:sp3d>
      </dsp:spPr>
      <dsp:style>
        <a:lnRef idx="1">
          <a:scrgbClr r="0" g="0" b="0"/>
        </a:lnRef>
        <a:fillRef idx="1">
          <a:scrgbClr r="0" g="0" b="0"/>
        </a:fillRef>
        <a:effectRef idx="0">
          <a:scrgbClr r="0" g="0" b="0"/>
        </a:effectRef>
        <a:fontRef idx="minor"/>
      </dsp:style>
      <dsp:txBody>
        <a:bodyPr spcFirstLastPara="0" vert="horz" wrap="square" lIns="38100" tIns="25400" rIns="38100" bIns="25400" numCol="1" spcCol="1270" anchor="ctr" anchorCtr="0">
          <a:noAutofit/>
        </a:bodyPr>
        <a:lstStyle/>
        <a:p>
          <a:pPr marL="0" lvl="0" indent="0" algn="l" defTabSz="889000">
            <a:lnSpc>
              <a:spcPct val="90000"/>
            </a:lnSpc>
            <a:spcBef>
              <a:spcPct val="0"/>
            </a:spcBef>
            <a:spcAft>
              <a:spcPct val="35000"/>
            </a:spcAft>
            <a:buNone/>
          </a:pPr>
          <a:r>
            <a:rPr lang="zh-CN" altLang="en-US" sz="2000" b="1" kern="1200" dirty="0"/>
            <a:t>合同能源管理服</a:t>
          </a:r>
          <a:r>
            <a:rPr lang="zh-CN" sz="2000" b="1" kern="1200" dirty="0"/>
            <a:t>务</a:t>
          </a:r>
          <a:endParaRPr lang="zh-CN" altLang="en-US" sz="2000" b="1" kern="1200" dirty="0"/>
        </a:p>
      </dsp:txBody>
      <dsp:txXfrm>
        <a:off x="810223" y="1508704"/>
        <a:ext cx="2246257" cy="560678"/>
      </dsp:txXfrm>
    </dsp:sp>
    <dsp:sp modelId="{1CA656F9-E848-4A6D-9171-5C86F4B4AB48}">
      <dsp:nvSpPr>
        <dsp:cNvPr id="0" name=""/>
        <dsp:cNvSpPr/>
      </dsp:nvSpPr>
      <dsp:spPr>
        <a:xfrm>
          <a:off x="599392" y="597915"/>
          <a:ext cx="193387" cy="1935583"/>
        </a:xfrm>
        <a:custGeom>
          <a:avLst/>
          <a:gdLst/>
          <a:ahLst/>
          <a:cxnLst/>
          <a:rect l="0" t="0" r="0" b="0"/>
          <a:pathLst>
            <a:path>
              <a:moveTo>
                <a:pt x="0" y="0"/>
              </a:moveTo>
              <a:lnTo>
                <a:pt x="0" y="1935583"/>
              </a:lnTo>
              <a:lnTo>
                <a:pt x="193387" y="1935583"/>
              </a:lnTo>
            </a:path>
          </a:pathLst>
        </a:custGeom>
        <a:noFill/>
        <a:ln w="25400" cap="flat" cmpd="sng" algn="ctr">
          <a:solidFill>
            <a:schemeClr val="accent4">
              <a:hueOff val="0"/>
              <a:satOff val="0"/>
              <a:lumOff val="0"/>
              <a:alphaOff val="0"/>
            </a:schemeClr>
          </a:solidFill>
          <a:prstDash val="solid"/>
        </a:ln>
        <a:effectLst/>
        <a:scene3d>
          <a:camera prst="orthographicFront"/>
          <a:lightRig rig="threePt" dir="t">
            <a:rot lat="0" lon="0" rev="7500000"/>
          </a:lightRig>
        </a:scene3d>
        <a:sp3d z="-40000" prstMaterial="matte"/>
      </dsp:spPr>
      <dsp:style>
        <a:lnRef idx="2">
          <a:scrgbClr r="0" g="0" b="0"/>
        </a:lnRef>
        <a:fillRef idx="0">
          <a:scrgbClr r="0" g="0" b="0"/>
        </a:fillRef>
        <a:effectRef idx="0">
          <a:scrgbClr r="0" g="0" b="0"/>
        </a:effectRef>
        <a:fontRef idx="minor"/>
      </dsp:style>
    </dsp:sp>
    <dsp:sp modelId="{77C340CF-C19F-4A32-9240-C9FFEBEB5E42}">
      <dsp:nvSpPr>
        <dsp:cNvPr id="0" name=""/>
        <dsp:cNvSpPr/>
      </dsp:nvSpPr>
      <dsp:spPr>
        <a:xfrm>
          <a:off x="792780" y="2235717"/>
          <a:ext cx="2216050" cy="595564"/>
        </a:xfrm>
        <a:prstGeom prst="roundRect">
          <a:avLst>
            <a:gd name="adj" fmla="val 10000"/>
          </a:avLst>
        </a:prstGeom>
        <a:solidFill>
          <a:schemeClr val="lt1">
            <a:alpha val="90000"/>
            <a:hueOff val="0"/>
            <a:satOff val="0"/>
            <a:lumOff val="0"/>
            <a:alphaOff val="0"/>
          </a:schemeClr>
        </a:solidFill>
        <a:ln w="9525" cap="flat" cmpd="sng" algn="ctr">
          <a:solidFill>
            <a:schemeClr val="accent3">
              <a:hueOff val="3879543"/>
              <a:satOff val="-42925"/>
              <a:lumOff val="1309"/>
              <a:alphaOff val="0"/>
            </a:schemeClr>
          </a:solidFill>
          <a:prstDash val="solid"/>
        </a:ln>
        <a:effectLst/>
        <a:scene3d>
          <a:camera prst="orthographicFront"/>
          <a:lightRig rig="threePt" dir="t">
            <a:rot lat="0" lon="0" rev="7500000"/>
          </a:lightRig>
        </a:scene3d>
        <a:sp3d z="-152400" extrusionH="63500" prstMaterial="dkEdge">
          <a:bevelT w="124450" h="16350" prst="relaxedInset"/>
          <a:contourClr>
            <a:schemeClr val="bg1"/>
          </a:contourClr>
        </a:sp3d>
      </dsp:spPr>
      <dsp:style>
        <a:lnRef idx="1">
          <a:scrgbClr r="0" g="0" b="0"/>
        </a:lnRef>
        <a:fillRef idx="1">
          <a:scrgbClr r="0" g="0" b="0"/>
        </a:fillRef>
        <a:effectRef idx="0">
          <a:scrgbClr r="0" g="0" b="0"/>
        </a:effectRef>
        <a:fontRef idx="minor"/>
      </dsp:style>
      <dsp:txBody>
        <a:bodyPr spcFirstLastPara="0" vert="horz" wrap="square" lIns="38100" tIns="25400" rIns="38100" bIns="25400" numCol="1" spcCol="1270" anchor="ctr" anchorCtr="0">
          <a:noAutofit/>
        </a:bodyPr>
        <a:lstStyle/>
        <a:p>
          <a:pPr marL="0" lvl="0" indent="0" algn="l" defTabSz="889000">
            <a:lnSpc>
              <a:spcPct val="90000"/>
            </a:lnSpc>
            <a:spcBef>
              <a:spcPct val="0"/>
            </a:spcBef>
            <a:spcAft>
              <a:spcPct val="35000"/>
            </a:spcAft>
            <a:buNone/>
          </a:pPr>
          <a:r>
            <a:rPr lang="zh-CN" sz="2000" b="1" kern="1200" dirty="0"/>
            <a:t>工程勘察勘探服务</a:t>
          </a:r>
          <a:endParaRPr lang="zh-CN" altLang="en-US" sz="2000" b="1" kern="1200" dirty="0"/>
        </a:p>
      </dsp:txBody>
      <dsp:txXfrm>
        <a:off x="810223" y="2253160"/>
        <a:ext cx="2181164" cy="560678"/>
      </dsp:txXfrm>
    </dsp:sp>
    <dsp:sp modelId="{FB6ED01D-D602-42F0-B3C9-96F81AC1774A}">
      <dsp:nvSpPr>
        <dsp:cNvPr id="0" name=""/>
        <dsp:cNvSpPr/>
      </dsp:nvSpPr>
      <dsp:spPr>
        <a:xfrm>
          <a:off x="599392" y="597915"/>
          <a:ext cx="193387" cy="2680038"/>
        </a:xfrm>
        <a:custGeom>
          <a:avLst/>
          <a:gdLst/>
          <a:ahLst/>
          <a:cxnLst/>
          <a:rect l="0" t="0" r="0" b="0"/>
          <a:pathLst>
            <a:path>
              <a:moveTo>
                <a:pt x="0" y="0"/>
              </a:moveTo>
              <a:lnTo>
                <a:pt x="0" y="2680038"/>
              </a:lnTo>
              <a:lnTo>
                <a:pt x="193387" y="2680038"/>
              </a:lnTo>
            </a:path>
          </a:pathLst>
        </a:custGeom>
        <a:noFill/>
        <a:ln w="25400" cap="flat" cmpd="sng" algn="ctr">
          <a:solidFill>
            <a:schemeClr val="accent4">
              <a:hueOff val="0"/>
              <a:satOff val="0"/>
              <a:lumOff val="0"/>
              <a:alphaOff val="0"/>
            </a:schemeClr>
          </a:solidFill>
          <a:prstDash val="solid"/>
        </a:ln>
        <a:effectLst/>
        <a:scene3d>
          <a:camera prst="orthographicFront"/>
          <a:lightRig rig="threePt" dir="t">
            <a:rot lat="0" lon="0" rev="7500000"/>
          </a:lightRig>
        </a:scene3d>
        <a:sp3d z="-40000" prstMaterial="matte"/>
      </dsp:spPr>
      <dsp:style>
        <a:lnRef idx="2">
          <a:scrgbClr r="0" g="0" b="0"/>
        </a:lnRef>
        <a:fillRef idx="0">
          <a:scrgbClr r="0" g="0" b="0"/>
        </a:fillRef>
        <a:effectRef idx="0">
          <a:scrgbClr r="0" g="0" b="0"/>
        </a:effectRef>
        <a:fontRef idx="minor"/>
      </dsp:style>
    </dsp:sp>
    <dsp:sp modelId="{90C02D25-8B3C-448D-84D4-024042D77B88}">
      <dsp:nvSpPr>
        <dsp:cNvPr id="0" name=""/>
        <dsp:cNvSpPr/>
      </dsp:nvSpPr>
      <dsp:spPr>
        <a:xfrm>
          <a:off x="792780" y="2980172"/>
          <a:ext cx="2128984" cy="595564"/>
        </a:xfrm>
        <a:prstGeom prst="roundRect">
          <a:avLst>
            <a:gd name="adj" fmla="val 10000"/>
          </a:avLst>
        </a:prstGeom>
        <a:solidFill>
          <a:schemeClr val="lt1">
            <a:alpha val="90000"/>
            <a:hueOff val="0"/>
            <a:satOff val="0"/>
            <a:lumOff val="0"/>
            <a:alphaOff val="0"/>
          </a:schemeClr>
        </a:solidFill>
        <a:ln w="9525" cap="flat" cmpd="sng" algn="ctr">
          <a:solidFill>
            <a:schemeClr val="accent3">
              <a:hueOff val="5819314"/>
              <a:satOff val="-64388"/>
              <a:lumOff val="1964"/>
              <a:alphaOff val="0"/>
            </a:schemeClr>
          </a:solidFill>
          <a:prstDash val="solid"/>
        </a:ln>
        <a:effectLst/>
        <a:scene3d>
          <a:camera prst="orthographicFront"/>
          <a:lightRig rig="threePt" dir="t">
            <a:rot lat="0" lon="0" rev="7500000"/>
          </a:lightRig>
        </a:scene3d>
        <a:sp3d z="-152400" extrusionH="63500" prstMaterial="dkEdge">
          <a:bevelT w="124450" h="16350" prst="relaxedInset"/>
          <a:contourClr>
            <a:schemeClr val="bg1"/>
          </a:contourClr>
        </a:sp3d>
      </dsp:spPr>
      <dsp:style>
        <a:lnRef idx="1">
          <a:scrgbClr r="0" g="0" b="0"/>
        </a:lnRef>
        <a:fillRef idx="1">
          <a:scrgbClr r="0" g="0" b="0"/>
        </a:fillRef>
        <a:effectRef idx="0">
          <a:scrgbClr r="0" g="0" b="0"/>
        </a:effectRef>
        <a:fontRef idx="minor"/>
      </dsp:style>
      <dsp:txBody>
        <a:bodyPr spcFirstLastPara="0" vert="horz" wrap="square" lIns="38100" tIns="25400" rIns="38100" bIns="25400" numCol="1" spcCol="1270" anchor="ctr" anchorCtr="0">
          <a:noAutofit/>
        </a:bodyPr>
        <a:lstStyle/>
        <a:p>
          <a:pPr marL="0" lvl="0" indent="0" algn="l" defTabSz="889000">
            <a:lnSpc>
              <a:spcPct val="90000"/>
            </a:lnSpc>
            <a:spcBef>
              <a:spcPct val="0"/>
            </a:spcBef>
            <a:spcAft>
              <a:spcPct val="35000"/>
            </a:spcAft>
            <a:buNone/>
          </a:pPr>
          <a:r>
            <a:rPr lang="zh-CN" sz="2000" b="1" kern="1200" dirty="0"/>
            <a:t>专业技术服务</a:t>
          </a:r>
          <a:endParaRPr lang="zh-CN" altLang="en-US" sz="2000" b="1" kern="1200" dirty="0"/>
        </a:p>
      </dsp:txBody>
      <dsp:txXfrm>
        <a:off x="810223" y="2997615"/>
        <a:ext cx="2094098" cy="560678"/>
      </dsp:txXfrm>
    </dsp:sp>
  </dsp:spTree>
</dsp:drawing>
</file>

<file path=ppt/diagrams/drawing1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79182344-7C44-49BF-9BF2-400CD939D2F0}">
      <dsp:nvSpPr>
        <dsp:cNvPr id="0" name=""/>
        <dsp:cNvSpPr/>
      </dsp:nvSpPr>
      <dsp:spPr>
        <a:xfrm>
          <a:off x="448030" y="541"/>
          <a:ext cx="2037067" cy="490904"/>
        </a:xfrm>
        <a:prstGeom prst="roundRect">
          <a:avLst>
            <a:gd name="adj" fmla="val 10000"/>
          </a:avLst>
        </a:prstGeom>
        <a:gradFill rotWithShape="0">
          <a:gsLst>
            <a:gs pos="0">
              <a:schemeClr val="accent3">
                <a:hueOff val="0"/>
                <a:satOff val="0"/>
                <a:lumOff val="0"/>
                <a:alphaOff val="0"/>
                <a:shade val="51000"/>
                <a:satMod val="130000"/>
              </a:schemeClr>
            </a:gs>
            <a:gs pos="80000">
              <a:schemeClr val="accent3">
                <a:hueOff val="0"/>
                <a:satOff val="0"/>
                <a:lumOff val="0"/>
                <a:alphaOff val="0"/>
                <a:shade val="93000"/>
                <a:satMod val="130000"/>
              </a:schemeClr>
            </a:gs>
            <a:gs pos="100000">
              <a:schemeClr val="accent3">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38100" tIns="25400" rIns="38100" bIns="25400" numCol="1" spcCol="1270" anchor="ctr" anchorCtr="0">
          <a:noAutofit/>
        </a:bodyPr>
        <a:lstStyle/>
        <a:p>
          <a:pPr marL="0" lvl="0" indent="0" algn="ctr" defTabSz="889000">
            <a:lnSpc>
              <a:spcPct val="90000"/>
            </a:lnSpc>
            <a:spcBef>
              <a:spcPct val="0"/>
            </a:spcBef>
            <a:spcAft>
              <a:spcPct val="35000"/>
            </a:spcAft>
            <a:buNone/>
          </a:pPr>
          <a:r>
            <a:rPr lang="zh-CN" sz="2000" b="1" kern="1200" dirty="0">
              <a:solidFill>
                <a:srgbClr val="FFFFFF"/>
              </a:solidFill>
              <a:latin typeface="+mn-lt"/>
              <a:ea typeface="楷体"/>
              <a:cs typeface="+mn-cs"/>
            </a:rPr>
            <a:t>信息技术服务</a:t>
          </a:r>
          <a:endParaRPr lang="zh-CN" altLang="en-US" sz="2000" b="1" kern="1200" dirty="0">
            <a:solidFill>
              <a:srgbClr val="FFFFFF"/>
            </a:solidFill>
            <a:latin typeface="+mn-lt"/>
            <a:ea typeface="楷体"/>
            <a:cs typeface="+mn-cs"/>
          </a:endParaRPr>
        </a:p>
      </dsp:txBody>
      <dsp:txXfrm>
        <a:off x="462408" y="14919"/>
        <a:ext cx="2008311" cy="462148"/>
      </dsp:txXfrm>
    </dsp:sp>
    <dsp:sp modelId="{8700741E-A4ED-4AF6-8C50-4BDEA23D9C23}">
      <dsp:nvSpPr>
        <dsp:cNvPr id="0" name=""/>
        <dsp:cNvSpPr/>
      </dsp:nvSpPr>
      <dsp:spPr>
        <a:xfrm>
          <a:off x="651737" y="491445"/>
          <a:ext cx="203706" cy="368178"/>
        </a:xfrm>
        <a:custGeom>
          <a:avLst/>
          <a:gdLst/>
          <a:ahLst/>
          <a:cxnLst/>
          <a:rect l="0" t="0" r="0" b="0"/>
          <a:pathLst>
            <a:path>
              <a:moveTo>
                <a:pt x="0" y="0"/>
              </a:moveTo>
              <a:lnTo>
                <a:pt x="0" y="368178"/>
              </a:lnTo>
              <a:lnTo>
                <a:pt x="203706" y="368178"/>
              </a:lnTo>
            </a:path>
          </a:pathLst>
        </a:custGeom>
        <a:noFill/>
        <a:ln w="25400" cap="flat" cmpd="sng" algn="ctr">
          <a:solidFill>
            <a:schemeClr val="accent4">
              <a:hueOff val="0"/>
              <a:satOff val="0"/>
              <a:lumOff val="0"/>
              <a:alphaOff val="0"/>
            </a:schemeClr>
          </a:solidFill>
          <a:prstDash val="solid"/>
        </a:ln>
        <a:effectLst/>
        <a:scene3d>
          <a:camera prst="orthographicFront"/>
          <a:lightRig rig="threePt" dir="t">
            <a:rot lat="0" lon="0" rev="7500000"/>
          </a:lightRig>
        </a:scene3d>
        <a:sp3d z="-40000" prstMaterial="matte"/>
      </dsp:spPr>
      <dsp:style>
        <a:lnRef idx="2">
          <a:scrgbClr r="0" g="0" b="0"/>
        </a:lnRef>
        <a:fillRef idx="0">
          <a:scrgbClr r="0" g="0" b="0"/>
        </a:fillRef>
        <a:effectRef idx="0">
          <a:scrgbClr r="0" g="0" b="0"/>
        </a:effectRef>
        <a:fontRef idx="minor"/>
      </dsp:style>
    </dsp:sp>
    <dsp:sp modelId="{1AD69652-7EA5-4FDF-ACC1-8A4E2751C166}">
      <dsp:nvSpPr>
        <dsp:cNvPr id="0" name=""/>
        <dsp:cNvSpPr/>
      </dsp:nvSpPr>
      <dsp:spPr>
        <a:xfrm>
          <a:off x="855444" y="614171"/>
          <a:ext cx="1620456" cy="490904"/>
        </a:xfrm>
        <a:prstGeom prst="roundRect">
          <a:avLst>
            <a:gd name="adj" fmla="val 10000"/>
          </a:avLst>
        </a:prstGeom>
        <a:solidFill>
          <a:schemeClr val="lt1">
            <a:alpha val="90000"/>
            <a:hueOff val="0"/>
            <a:satOff val="0"/>
            <a:lumOff val="0"/>
            <a:alphaOff val="0"/>
          </a:schemeClr>
        </a:solidFill>
        <a:ln w="9525" cap="flat" cmpd="sng" algn="ctr">
          <a:solidFill>
            <a:schemeClr val="accent3">
              <a:hueOff val="0"/>
              <a:satOff val="0"/>
              <a:lumOff val="0"/>
              <a:alphaOff val="0"/>
            </a:schemeClr>
          </a:solidFill>
          <a:prstDash val="solid"/>
        </a:ln>
        <a:effectLst/>
        <a:scene3d>
          <a:camera prst="orthographicFront"/>
          <a:lightRig rig="threePt" dir="t">
            <a:rot lat="0" lon="0" rev="7500000"/>
          </a:lightRig>
        </a:scene3d>
        <a:sp3d z="-152400" extrusionH="63500" prstMaterial="dkEdge">
          <a:bevelT w="124450" h="16350" prst="relaxedInset"/>
          <a:contourClr>
            <a:schemeClr val="bg1"/>
          </a:contourClr>
        </a:sp3d>
      </dsp:spPr>
      <dsp:style>
        <a:lnRef idx="1">
          <a:scrgbClr r="0" g="0" b="0"/>
        </a:lnRef>
        <a:fillRef idx="1">
          <a:scrgbClr r="0" g="0" b="0"/>
        </a:fillRef>
        <a:effectRef idx="0">
          <a:scrgbClr r="0" g="0" b="0"/>
        </a:effectRef>
        <a:fontRef idx="minor"/>
      </dsp:style>
      <dsp:txBody>
        <a:bodyPr spcFirstLastPara="0" vert="horz" wrap="square" lIns="38100" tIns="25400" rIns="38100" bIns="25400" numCol="1" spcCol="1270" anchor="ctr" anchorCtr="0">
          <a:noAutofit/>
        </a:bodyPr>
        <a:lstStyle/>
        <a:p>
          <a:pPr marL="0" lvl="0" indent="0" algn="l" defTabSz="889000">
            <a:lnSpc>
              <a:spcPct val="90000"/>
            </a:lnSpc>
            <a:spcBef>
              <a:spcPct val="0"/>
            </a:spcBef>
            <a:spcAft>
              <a:spcPct val="35000"/>
            </a:spcAft>
            <a:buNone/>
          </a:pPr>
          <a:r>
            <a:rPr lang="zh-CN" sz="2000" b="1" kern="1200" dirty="0"/>
            <a:t>软件服务</a:t>
          </a:r>
          <a:endParaRPr lang="zh-CN" altLang="en-US" sz="2000" b="1" kern="1200" dirty="0"/>
        </a:p>
      </dsp:txBody>
      <dsp:txXfrm>
        <a:off x="869822" y="628549"/>
        <a:ext cx="1591700" cy="462148"/>
      </dsp:txXfrm>
    </dsp:sp>
    <dsp:sp modelId="{253687B8-0458-4BEA-91FC-345D6842C22D}">
      <dsp:nvSpPr>
        <dsp:cNvPr id="0" name=""/>
        <dsp:cNvSpPr/>
      </dsp:nvSpPr>
      <dsp:spPr>
        <a:xfrm>
          <a:off x="651737" y="491445"/>
          <a:ext cx="203706" cy="981809"/>
        </a:xfrm>
        <a:custGeom>
          <a:avLst/>
          <a:gdLst/>
          <a:ahLst/>
          <a:cxnLst/>
          <a:rect l="0" t="0" r="0" b="0"/>
          <a:pathLst>
            <a:path>
              <a:moveTo>
                <a:pt x="0" y="0"/>
              </a:moveTo>
              <a:lnTo>
                <a:pt x="0" y="981809"/>
              </a:lnTo>
              <a:lnTo>
                <a:pt x="203706" y="981809"/>
              </a:lnTo>
            </a:path>
          </a:pathLst>
        </a:custGeom>
        <a:noFill/>
        <a:ln w="25400" cap="flat" cmpd="sng" algn="ctr">
          <a:solidFill>
            <a:schemeClr val="accent4">
              <a:hueOff val="0"/>
              <a:satOff val="0"/>
              <a:lumOff val="0"/>
              <a:alphaOff val="0"/>
            </a:schemeClr>
          </a:solidFill>
          <a:prstDash val="solid"/>
        </a:ln>
        <a:effectLst/>
        <a:scene3d>
          <a:camera prst="orthographicFront"/>
          <a:lightRig rig="threePt" dir="t">
            <a:rot lat="0" lon="0" rev="7500000"/>
          </a:lightRig>
        </a:scene3d>
        <a:sp3d z="-40000" prstMaterial="matte"/>
      </dsp:spPr>
      <dsp:style>
        <a:lnRef idx="2">
          <a:scrgbClr r="0" g="0" b="0"/>
        </a:lnRef>
        <a:fillRef idx="0">
          <a:scrgbClr r="0" g="0" b="0"/>
        </a:fillRef>
        <a:effectRef idx="0">
          <a:scrgbClr r="0" g="0" b="0"/>
        </a:effectRef>
        <a:fontRef idx="minor"/>
      </dsp:style>
    </dsp:sp>
    <dsp:sp modelId="{F4C9B431-F9BD-46B8-95EF-D08264136084}">
      <dsp:nvSpPr>
        <dsp:cNvPr id="0" name=""/>
        <dsp:cNvSpPr/>
      </dsp:nvSpPr>
      <dsp:spPr>
        <a:xfrm>
          <a:off x="855444" y="1227802"/>
          <a:ext cx="2701994" cy="490904"/>
        </a:xfrm>
        <a:prstGeom prst="roundRect">
          <a:avLst>
            <a:gd name="adj" fmla="val 10000"/>
          </a:avLst>
        </a:prstGeom>
        <a:solidFill>
          <a:schemeClr val="lt1">
            <a:alpha val="90000"/>
            <a:hueOff val="0"/>
            <a:satOff val="0"/>
            <a:lumOff val="0"/>
            <a:alphaOff val="0"/>
          </a:schemeClr>
        </a:solidFill>
        <a:ln w="9525" cap="flat" cmpd="sng" algn="ctr">
          <a:solidFill>
            <a:schemeClr val="accent3">
              <a:hueOff val="1454829"/>
              <a:satOff val="-16097"/>
              <a:lumOff val="491"/>
              <a:alphaOff val="0"/>
            </a:schemeClr>
          </a:solidFill>
          <a:prstDash val="solid"/>
        </a:ln>
        <a:effectLst/>
        <a:scene3d>
          <a:camera prst="orthographicFront"/>
          <a:lightRig rig="threePt" dir="t">
            <a:rot lat="0" lon="0" rev="7500000"/>
          </a:lightRig>
        </a:scene3d>
        <a:sp3d z="-152400" extrusionH="63500" prstMaterial="dkEdge">
          <a:bevelT w="124450" h="16350" prst="relaxedInset"/>
          <a:contourClr>
            <a:schemeClr val="bg1"/>
          </a:contourClr>
        </a:sp3d>
      </dsp:spPr>
      <dsp:style>
        <a:lnRef idx="1">
          <a:scrgbClr r="0" g="0" b="0"/>
        </a:lnRef>
        <a:fillRef idx="1">
          <a:scrgbClr r="0" g="0" b="0"/>
        </a:fillRef>
        <a:effectRef idx="0">
          <a:scrgbClr r="0" g="0" b="0"/>
        </a:effectRef>
        <a:fontRef idx="minor"/>
      </dsp:style>
      <dsp:txBody>
        <a:bodyPr spcFirstLastPara="0" vert="horz" wrap="square" lIns="38100" tIns="25400" rIns="38100" bIns="25400" numCol="1" spcCol="1270" anchor="ctr" anchorCtr="0">
          <a:noAutofit/>
        </a:bodyPr>
        <a:lstStyle/>
        <a:p>
          <a:pPr marL="0" lvl="0" indent="0" algn="l" defTabSz="889000">
            <a:lnSpc>
              <a:spcPct val="90000"/>
            </a:lnSpc>
            <a:spcBef>
              <a:spcPct val="0"/>
            </a:spcBef>
            <a:spcAft>
              <a:spcPct val="35000"/>
            </a:spcAft>
            <a:buNone/>
          </a:pPr>
          <a:r>
            <a:rPr lang="zh-CN" sz="2000" b="1" kern="1200" dirty="0"/>
            <a:t>电路设计及测试服务</a:t>
          </a:r>
          <a:endParaRPr lang="zh-CN" altLang="en-US" sz="2000" b="1" kern="1200" dirty="0"/>
        </a:p>
      </dsp:txBody>
      <dsp:txXfrm>
        <a:off x="869822" y="1242180"/>
        <a:ext cx="2673238" cy="462148"/>
      </dsp:txXfrm>
    </dsp:sp>
    <dsp:sp modelId="{1CA656F9-E848-4A6D-9171-5C86F4B4AB48}">
      <dsp:nvSpPr>
        <dsp:cNvPr id="0" name=""/>
        <dsp:cNvSpPr/>
      </dsp:nvSpPr>
      <dsp:spPr>
        <a:xfrm>
          <a:off x="651737" y="491445"/>
          <a:ext cx="203706" cy="1595440"/>
        </a:xfrm>
        <a:custGeom>
          <a:avLst/>
          <a:gdLst/>
          <a:ahLst/>
          <a:cxnLst/>
          <a:rect l="0" t="0" r="0" b="0"/>
          <a:pathLst>
            <a:path>
              <a:moveTo>
                <a:pt x="0" y="0"/>
              </a:moveTo>
              <a:lnTo>
                <a:pt x="0" y="1595440"/>
              </a:lnTo>
              <a:lnTo>
                <a:pt x="203706" y="1595440"/>
              </a:lnTo>
            </a:path>
          </a:pathLst>
        </a:custGeom>
        <a:noFill/>
        <a:ln w="25400" cap="flat" cmpd="sng" algn="ctr">
          <a:solidFill>
            <a:schemeClr val="accent4">
              <a:hueOff val="0"/>
              <a:satOff val="0"/>
              <a:lumOff val="0"/>
              <a:alphaOff val="0"/>
            </a:schemeClr>
          </a:solidFill>
          <a:prstDash val="solid"/>
        </a:ln>
        <a:effectLst/>
        <a:scene3d>
          <a:camera prst="orthographicFront"/>
          <a:lightRig rig="threePt" dir="t">
            <a:rot lat="0" lon="0" rev="7500000"/>
          </a:lightRig>
        </a:scene3d>
        <a:sp3d z="-40000" prstMaterial="matte"/>
      </dsp:spPr>
      <dsp:style>
        <a:lnRef idx="2">
          <a:scrgbClr r="0" g="0" b="0"/>
        </a:lnRef>
        <a:fillRef idx="0">
          <a:scrgbClr r="0" g="0" b="0"/>
        </a:fillRef>
        <a:effectRef idx="0">
          <a:scrgbClr r="0" g="0" b="0"/>
        </a:effectRef>
        <a:fontRef idx="minor"/>
      </dsp:style>
    </dsp:sp>
    <dsp:sp modelId="{77C340CF-C19F-4A32-9240-C9FFEBEB5E42}">
      <dsp:nvSpPr>
        <dsp:cNvPr id="0" name=""/>
        <dsp:cNvSpPr/>
      </dsp:nvSpPr>
      <dsp:spPr>
        <a:xfrm>
          <a:off x="855444" y="1841433"/>
          <a:ext cx="2276807" cy="490904"/>
        </a:xfrm>
        <a:prstGeom prst="roundRect">
          <a:avLst>
            <a:gd name="adj" fmla="val 10000"/>
          </a:avLst>
        </a:prstGeom>
        <a:solidFill>
          <a:schemeClr val="lt1">
            <a:alpha val="90000"/>
            <a:hueOff val="0"/>
            <a:satOff val="0"/>
            <a:lumOff val="0"/>
            <a:alphaOff val="0"/>
          </a:schemeClr>
        </a:solidFill>
        <a:ln w="9525" cap="flat" cmpd="sng" algn="ctr">
          <a:solidFill>
            <a:schemeClr val="accent3">
              <a:hueOff val="2909657"/>
              <a:satOff val="-32194"/>
              <a:lumOff val="982"/>
              <a:alphaOff val="0"/>
            </a:schemeClr>
          </a:solidFill>
          <a:prstDash val="solid"/>
        </a:ln>
        <a:effectLst/>
        <a:scene3d>
          <a:camera prst="orthographicFront"/>
          <a:lightRig rig="threePt" dir="t">
            <a:rot lat="0" lon="0" rev="7500000"/>
          </a:lightRig>
        </a:scene3d>
        <a:sp3d z="-152400" extrusionH="63500" prstMaterial="dkEdge">
          <a:bevelT w="124450" h="16350" prst="relaxedInset"/>
          <a:contourClr>
            <a:schemeClr val="bg1"/>
          </a:contourClr>
        </a:sp3d>
      </dsp:spPr>
      <dsp:style>
        <a:lnRef idx="1">
          <a:scrgbClr r="0" g="0" b="0"/>
        </a:lnRef>
        <a:fillRef idx="1">
          <a:scrgbClr r="0" g="0" b="0"/>
        </a:fillRef>
        <a:effectRef idx="0">
          <a:scrgbClr r="0" g="0" b="0"/>
        </a:effectRef>
        <a:fontRef idx="minor"/>
      </dsp:style>
      <dsp:txBody>
        <a:bodyPr spcFirstLastPara="0" vert="horz" wrap="square" lIns="38100" tIns="25400" rIns="38100" bIns="25400" numCol="1" spcCol="1270" anchor="ctr" anchorCtr="0">
          <a:noAutofit/>
        </a:bodyPr>
        <a:lstStyle/>
        <a:p>
          <a:pPr marL="0" lvl="0" indent="0" algn="l" defTabSz="889000">
            <a:lnSpc>
              <a:spcPct val="90000"/>
            </a:lnSpc>
            <a:spcBef>
              <a:spcPct val="0"/>
            </a:spcBef>
            <a:spcAft>
              <a:spcPct val="35000"/>
            </a:spcAft>
            <a:buNone/>
          </a:pPr>
          <a:r>
            <a:rPr lang="zh-CN" sz="2000" b="1" kern="1200" dirty="0"/>
            <a:t>信息系统服务</a:t>
          </a:r>
          <a:endParaRPr lang="zh-CN" altLang="en-US" sz="2000" b="1" kern="1200" dirty="0"/>
        </a:p>
      </dsp:txBody>
      <dsp:txXfrm>
        <a:off x="869822" y="1855811"/>
        <a:ext cx="2248051" cy="462148"/>
      </dsp:txXfrm>
    </dsp:sp>
    <dsp:sp modelId="{FB6ED01D-D602-42F0-B3C9-96F81AC1774A}">
      <dsp:nvSpPr>
        <dsp:cNvPr id="0" name=""/>
        <dsp:cNvSpPr/>
      </dsp:nvSpPr>
      <dsp:spPr>
        <a:xfrm>
          <a:off x="651737" y="491445"/>
          <a:ext cx="203706" cy="2209070"/>
        </a:xfrm>
        <a:custGeom>
          <a:avLst/>
          <a:gdLst/>
          <a:ahLst/>
          <a:cxnLst/>
          <a:rect l="0" t="0" r="0" b="0"/>
          <a:pathLst>
            <a:path>
              <a:moveTo>
                <a:pt x="0" y="0"/>
              </a:moveTo>
              <a:lnTo>
                <a:pt x="0" y="2209070"/>
              </a:lnTo>
              <a:lnTo>
                <a:pt x="203706" y="2209070"/>
              </a:lnTo>
            </a:path>
          </a:pathLst>
        </a:custGeom>
        <a:noFill/>
        <a:ln w="25400" cap="flat" cmpd="sng" algn="ctr">
          <a:solidFill>
            <a:schemeClr val="accent4">
              <a:hueOff val="0"/>
              <a:satOff val="0"/>
              <a:lumOff val="0"/>
              <a:alphaOff val="0"/>
            </a:schemeClr>
          </a:solidFill>
          <a:prstDash val="solid"/>
        </a:ln>
        <a:effectLst/>
        <a:scene3d>
          <a:camera prst="orthographicFront"/>
          <a:lightRig rig="threePt" dir="t">
            <a:rot lat="0" lon="0" rev="7500000"/>
          </a:lightRig>
        </a:scene3d>
        <a:sp3d z="-40000" prstMaterial="matte"/>
      </dsp:spPr>
      <dsp:style>
        <a:lnRef idx="2">
          <a:scrgbClr r="0" g="0" b="0"/>
        </a:lnRef>
        <a:fillRef idx="0">
          <a:scrgbClr r="0" g="0" b="0"/>
        </a:fillRef>
        <a:effectRef idx="0">
          <a:scrgbClr r="0" g="0" b="0"/>
        </a:effectRef>
        <a:fontRef idx="minor"/>
      </dsp:style>
    </dsp:sp>
    <dsp:sp modelId="{90C02D25-8B3C-448D-84D4-024042D77B88}">
      <dsp:nvSpPr>
        <dsp:cNvPr id="0" name=""/>
        <dsp:cNvSpPr/>
      </dsp:nvSpPr>
      <dsp:spPr>
        <a:xfrm>
          <a:off x="855444" y="2455064"/>
          <a:ext cx="2401866" cy="490904"/>
        </a:xfrm>
        <a:prstGeom prst="roundRect">
          <a:avLst>
            <a:gd name="adj" fmla="val 10000"/>
          </a:avLst>
        </a:prstGeom>
        <a:solidFill>
          <a:schemeClr val="lt1">
            <a:alpha val="90000"/>
            <a:hueOff val="0"/>
            <a:satOff val="0"/>
            <a:lumOff val="0"/>
            <a:alphaOff val="0"/>
          </a:schemeClr>
        </a:solidFill>
        <a:ln w="9525" cap="flat" cmpd="sng" algn="ctr">
          <a:solidFill>
            <a:schemeClr val="accent3">
              <a:hueOff val="4364485"/>
              <a:satOff val="-48291"/>
              <a:lumOff val="1473"/>
              <a:alphaOff val="0"/>
            </a:schemeClr>
          </a:solidFill>
          <a:prstDash val="solid"/>
        </a:ln>
        <a:effectLst/>
        <a:scene3d>
          <a:camera prst="orthographicFront"/>
          <a:lightRig rig="threePt" dir="t">
            <a:rot lat="0" lon="0" rev="7500000"/>
          </a:lightRig>
        </a:scene3d>
        <a:sp3d z="-152400" extrusionH="63500" prstMaterial="dkEdge">
          <a:bevelT w="124450" h="16350" prst="relaxedInset"/>
          <a:contourClr>
            <a:schemeClr val="bg1"/>
          </a:contourClr>
        </a:sp3d>
      </dsp:spPr>
      <dsp:style>
        <a:lnRef idx="1">
          <a:scrgbClr r="0" g="0" b="0"/>
        </a:lnRef>
        <a:fillRef idx="1">
          <a:scrgbClr r="0" g="0" b="0"/>
        </a:fillRef>
        <a:effectRef idx="0">
          <a:scrgbClr r="0" g="0" b="0"/>
        </a:effectRef>
        <a:fontRef idx="minor"/>
      </dsp:style>
      <dsp:txBody>
        <a:bodyPr spcFirstLastPara="0" vert="horz" wrap="square" lIns="38100" tIns="25400" rIns="38100" bIns="25400" numCol="1" spcCol="1270" anchor="ctr" anchorCtr="0">
          <a:noAutofit/>
        </a:bodyPr>
        <a:lstStyle/>
        <a:p>
          <a:pPr marL="0" lvl="0" indent="0" algn="l" defTabSz="889000">
            <a:lnSpc>
              <a:spcPct val="90000"/>
            </a:lnSpc>
            <a:spcBef>
              <a:spcPct val="0"/>
            </a:spcBef>
            <a:spcAft>
              <a:spcPct val="35000"/>
            </a:spcAft>
            <a:buNone/>
          </a:pPr>
          <a:r>
            <a:rPr lang="zh-CN" sz="2000" b="1" kern="1200" dirty="0"/>
            <a:t>业务流程管理服务</a:t>
          </a:r>
          <a:endParaRPr lang="zh-CN" altLang="en-US" sz="2000" b="1" kern="1200" dirty="0"/>
        </a:p>
      </dsp:txBody>
      <dsp:txXfrm>
        <a:off x="869822" y="2469442"/>
        <a:ext cx="2373110" cy="462148"/>
      </dsp:txXfrm>
    </dsp:sp>
    <dsp:sp modelId="{7A001E1D-AAA0-4F60-A722-81ABE1466554}">
      <dsp:nvSpPr>
        <dsp:cNvPr id="0" name=""/>
        <dsp:cNvSpPr/>
      </dsp:nvSpPr>
      <dsp:spPr>
        <a:xfrm>
          <a:off x="651737" y="491445"/>
          <a:ext cx="203706" cy="2822701"/>
        </a:xfrm>
        <a:custGeom>
          <a:avLst/>
          <a:gdLst/>
          <a:ahLst/>
          <a:cxnLst/>
          <a:rect l="0" t="0" r="0" b="0"/>
          <a:pathLst>
            <a:path>
              <a:moveTo>
                <a:pt x="0" y="0"/>
              </a:moveTo>
              <a:lnTo>
                <a:pt x="0" y="2822701"/>
              </a:lnTo>
              <a:lnTo>
                <a:pt x="203706" y="2822701"/>
              </a:lnTo>
            </a:path>
          </a:pathLst>
        </a:custGeom>
        <a:noFill/>
        <a:ln w="25400" cap="flat" cmpd="sng" algn="ctr">
          <a:solidFill>
            <a:schemeClr val="accent4">
              <a:hueOff val="0"/>
              <a:satOff val="0"/>
              <a:lumOff val="0"/>
              <a:alphaOff val="0"/>
            </a:schemeClr>
          </a:solidFill>
          <a:prstDash val="solid"/>
        </a:ln>
        <a:effectLst/>
        <a:scene3d>
          <a:camera prst="orthographicFront"/>
          <a:lightRig rig="threePt" dir="t">
            <a:rot lat="0" lon="0" rev="7500000"/>
          </a:lightRig>
        </a:scene3d>
        <a:sp3d z="-40000" prstMaterial="matte"/>
      </dsp:spPr>
      <dsp:style>
        <a:lnRef idx="2">
          <a:scrgbClr r="0" g="0" b="0"/>
        </a:lnRef>
        <a:fillRef idx="0">
          <a:scrgbClr r="0" g="0" b="0"/>
        </a:fillRef>
        <a:effectRef idx="0">
          <a:scrgbClr r="0" g="0" b="0"/>
        </a:effectRef>
        <a:fontRef idx="minor"/>
      </dsp:style>
    </dsp:sp>
    <dsp:sp modelId="{D0BAE82C-0B34-443F-A35B-9971FFD4432D}">
      <dsp:nvSpPr>
        <dsp:cNvPr id="0" name=""/>
        <dsp:cNvSpPr/>
      </dsp:nvSpPr>
      <dsp:spPr>
        <a:xfrm>
          <a:off x="855444" y="3068695"/>
          <a:ext cx="2681651" cy="490904"/>
        </a:xfrm>
        <a:prstGeom prst="roundRect">
          <a:avLst>
            <a:gd name="adj" fmla="val 10000"/>
          </a:avLst>
        </a:prstGeom>
        <a:solidFill>
          <a:schemeClr val="lt1">
            <a:alpha val="90000"/>
            <a:hueOff val="0"/>
            <a:satOff val="0"/>
            <a:lumOff val="0"/>
            <a:alphaOff val="0"/>
          </a:schemeClr>
        </a:solidFill>
        <a:ln w="9525" cap="flat" cmpd="sng" algn="ctr">
          <a:solidFill>
            <a:schemeClr val="accent3">
              <a:hueOff val="5819314"/>
              <a:satOff val="-64388"/>
              <a:lumOff val="1964"/>
              <a:alphaOff val="0"/>
            </a:schemeClr>
          </a:solidFill>
          <a:prstDash val="solid"/>
        </a:ln>
        <a:effectLst/>
        <a:scene3d>
          <a:camera prst="orthographicFront"/>
          <a:lightRig rig="threePt" dir="t">
            <a:rot lat="0" lon="0" rev="7500000"/>
          </a:lightRig>
        </a:scene3d>
        <a:sp3d z="-152400" extrusionH="63500" prstMaterial="dkEdge">
          <a:bevelT w="124450" h="16350" prst="relaxedInset"/>
          <a:contourClr>
            <a:schemeClr val="bg1"/>
          </a:contourClr>
        </a:sp3d>
      </dsp:spPr>
      <dsp:style>
        <a:lnRef idx="1">
          <a:scrgbClr r="0" g="0" b="0"/>
        </a:lnRef>
        <a:fillRef idx="1">
          <a:scrgbClr r="0" g="0" b="0"/>
        </a:fillRef>
        <a:effectRef idx="0">
          <a:scrgbClr r="0" g="0" b="0"/>
        </a:effectRef>
        <a:fontRef idx="minor"/>
      </dsp:style>
      <dsp:txBody>
        <a:bodyPr spcFirstLastPara="0" vert="horz" wrap="square" lIns="38100" tIns="25400" rIns="38100" bIns="25400" numCol="1" spcCol="1270" anchor="ctr" anchorCtr="0">
          <a:noAutofit/>
        </a:bodyPr>
        <a:lstStyle/>
        <a:p>
          <a:pPr marL="0" lvl="0" indent="0" algn="l" defTabSz="889000">
            <a:lnSpc>
              <a:spcPct val="90000"/>
            </a:lnSpc>
            <a:spcBef>
              <a:spcPct val="0"/>
            </a:spcBef>
            <a:spcAft>
              <a:spcPct val="35000"/>
            </a:spcAft>
            <a:buNone/>
          </a:pPr>
          <a:r>
            <a:rPr lang="zh-CN" sz="2000" b="1" kern="1200" dirty="0"/>
            <a:t>信息系统增值服务</a:t>
          </a:r>
          <a:endParaRPr lang="zh-CN" altLang="en-US" sz="2000" b="1" kern="1200" dirty="0"/>
        </a:p>
      </dsp:txBody>
      <dsp:txXfrm>
        <a:off x="869822" y="3083073"/>
        <a:ext cx="2652895" cy="462148"/>
      </dsp:txXfrm>
    </dsp:sp>
  </dsp:spTree>
</dsp:drawing>
</file>

<file path=ppt/diagrams/drawing1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79182344-7C44-49BF-9BF2-400CD939D2F0}">
      <dsp:nvSpPr>
        <dsp:cNvPr id="0" name=""/>
        <dsp:cNvSpPr/>
      </dsp:nvSpPr>
      <dsp:spPr>
        <a:xfrm>
          <a:off x="0" y="258572"/>
          <a:ext cx="2556809" cy="434927"/>
        </a:xfrm>
        <a:prstGeom prst="roundRect">
          <a:avLst>
            <a:gd name="adj" fmla="val 10000"/>
          </a:avLst>
        </a:prstGeom>
        <a:gradFill rotWithShape="0">
          <a:gsLst>
            <a:gs pos="0">
              <a:schemeClr val="accent3">
                <a:hueOff val="0"/>
                <a:satOff val="0"/>
                <a:lumOff val="0"/>
                <a:alphaOff val="0"/>
                <a:shade val="51000"/>
                <a:satMod val="130000"/>
              </a:schemeClr>
            </a:gs>
            <a:gs pos="80000">
              <a:schemeClr val="accent3">
                <a:hueOff val="0"/>
                <a:satOff val="0"/>
                <a:lumOff val="0"/>
                <a:alphaOff val="0"/>
                <a:shade val="93000"/>
                <a:satMod val="130000"/>
              </a:schemeClr>
            </a:gs>
            <a:gs pos="100000">
              <a:schemeClr val="accent3">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38100" tIns="25400" rIns="38100" bIns="25400" numCol="1" spcCol="1270" anchor="ctr" anchorCtr="0">
          <a:noAutofit/>
        </a:bodyPr>
        <a:lstStyle/>
        <a:p>
          <a:pPr marL="0" lvl="0" indent="0" algn="ctr" defTabSz="889000">
            <a:lnSpc>
              <a:spcPct val="90000"/>
            </a:lnSpc>
            <a:spcBef>
              <a:spcPct val="0"/>
            </a:spcBef>
            <a:spcAft>
              <a:spcPct val="35000"/>
            </a:spcAft>
            <a:buNone/>
          </a:pPr>
          <a:r>
            <a:rPr lang="zh-CN" sz="2000" b="1" kern="1200" dirty="0"/>
            <a:t>文化创意服务</a:t>
          </a:r>
          <a:endParaRPr lang="zh-CN" altLang="en-US" sz="2000" b="1" kern="1200" dirty="0"/>
        </a:p>
      </dsp:txBody>
      <dsp:txXfrm>
        <a:off x="12739" y="271311"/>
        <a:ext cx="2531331" cy="409449"/>
      </dsp:txXfrm>
    </dsp:sp>
    <dsp:sp modelId="{8700741E-A4ED-4AF6-8C50-4BDEA23D9C23}">
      <dsp:nvSpPr>
        <dsp:cNvPr id="0" name=""/>
        <dsp:cNvSpPr/>
      </dsp:nvSpPr>
      <dsp:spPr>
        <a:xfrm>
          <a:off x="255680" y="693500"/>
          <a:ext cx="256187" cy="340374"/>
        </a:xfrm>
        <a:custGeom>
          <a:avLst/>
          <a:gdLst/>
          <a:ahLst/>
          <a:cxnLst/>
          <a:rect l="0" t="0" r="0" b="0"/>
          <a:pathLst>
            <a:path>
              <a:moveTo>
                <a:pt x="0" y="0"/>
              </a:moveTo>
              <a:lnTo>
                <a:pt x="0" y="340374"/>
              </a:lnTo>
              <a:lnTo>
                <a:pt x="256187" y="340374"/>
              </a:lnTo>
            </a:path>
          </a:pathLst>
        </a:custGeom>
        <a:noFill/>
        <a:ln w="25400" cap="flat" cmpd="sng" algn="ctr">
          <a:solidFill>
            <a:schemeClr val="accent4">
              <a:hueOff val="0"/>
              <a:satOff val="0"/>
              <a:lumOff val="0"/>
              <a:alphaOff val="0"/>
            </a:schemeClr>
          </a:solidFill>
          <a:prstDash val="solid"/>
        </a:ln>
        <a:effectLst/>
        <a:scene3d>
          <a:camera prst="orthographicFront"/>
          <a:lightRig rig="threePt" dir="t">
            <a:rot lat="0" lon="0" rev="7500000"/>
          </a:lightRig>
        </a:scene3d>
        <a:sp3d z="-40000" prstMaterial="matte"/>
      </dsp:spPr>
      <dsp:style>
        <a:lnRef idx="2">
          <a:scrgbClr r="0" g="0" b="0"/>
        </a:lnRef>
        <a:fillRef idx="0">
          <a:scrgbClr r="0" g="0" b="0"/>
        </a:fillRef>
        <a:effectRef idx="0">
          <a:scrgbClr r="0" g="0" b="0"/>
        </a:effectRef>
        <a:fontRef idx="minor"/>
      </dsp:style>
    </dsp:sp>
    <dsp:sp modelId="{1AD69652-7EA5-4FDF-ACC1-8A4E2751C166}">
      <dsp:nvSpPr>
        <dsp:cNvPr id="0" name=""/>
        <dsp:cNvSpPr/>
      </dsp:nvSpPr>
      <dsp:spPr>
        <a:xfrm>
          <a:off x="511868" y="816410"/>
          <a:ext cx="1229481" cy="434927"/>
        </a:xfrm>
        <a:prstGeom prst="roundRect">
          <a:avLst>
            <a:gd name="adj" fmla="val 10000"/>
          </a:avLst>
        </a:prstGeom>
        <a:solidFill>
          <a:schemeClr val="lt1">
            <a:alpha val="90000"/>
            <a:hueOff val="0"/>
            <a:satOff val="0"/>
            <a:lumOff val="0"/>
            <a:alphaOff val="0"/>
          </a:schemeClr>
        </a:solidFill>
        <a:ln w="9525" cap="flat" cmpd="sng" algn="ctr">
          <a:solidFill>
            <a:schemeClr val="accent3">
              <a:hueOff val="0"/>
              <a:satOff val="0"/>
              <a:lumOff val="0"/>
              <a:alphaOff val="0"/>
            </a:schemeClr>
          </a:solidFill>
          <a:prstDash val="solid"/>
        </a:ln>
        <a:effectLst/>
        <a:scene3d>
          <a:camera prst="orthographicFront"/>
          <a:lightRig rig="threePt" dir="t">
            <a:rot lat="0" lon="0" rev="7500000"/>
          </a:lightRig>
        </a:scene3d>
        <a:sp3d z="-152400" extrusionH="63500" prstMaterial="dkEdge">
          <a:bevelT w="124450" h="16350" prst="relaxedInset"/>
          <a:contourClr>
            <a:schemeClr val="bg1"/>
          </a:contourClr>
        </a:sp3d>
      </dsp:spPr>
      <dsp:style>
        <a:lnRef idx="1">
          <a:scrgbClr r="0" g="0" b="0"/>
        </a:lnRef>
        <a:fillRef idx="1">
          <a:scrgbClr r="0" g="0" b="0"/>
        </a:fillRef>
        <a:effectRef idx="0">
          <a:scrgbClr r="0" g="0" b="0"/>
        </a:effectRef>
        <a:fontRef idx="minor"/>
      </dsp:style>
      <dsp:txBody>
        <a:bodyPr spcFirstLastPara="0" vert="horz" wrap="square" lIns="38100" tIns="25400" rIns="38100" bIns="25400" numCol="1" spcCol="1270" anchor="ctr" anchorCtr="0">
          <a:noAutofit/>
        </a:bodyPr>
        <a:lstStyle/>
        <a:p>
          <a:pPr marL="0" lvl="0" indent="0" algn="l" defTabSz="889000">
            <a:lnSpc>
              <a:spcPct val="90000"/>
            </a:lnSpc>
            <a:spcBef>
              <a:spcPct val="0"/>
            </a:spcBef>
            <a:spcAft>
              <a:spcPct val="35000"/>
            </a:spcAft>
            <a:buNone/>
          </a:pPr>
          <a:r>
            <a:rPr lang="zh-CN" sz="2000" b="1" kern="1200"/>
            <a:t>设计服务</a:t>
          </a:r>
          <a:endParaRPr lang="zh-CN" altLang="en-US" sz="2000" b="1" kern="1200" dirty="0"/>
        </a:p>
      </dsp:txBody>
      <dsp:txXfrm>
        <a:off x="524607" y="829149"/>
        <a:ext cx="1204003" cy="409449"/>
      </dsp:txXfrm>
    </dsp:sp>
    <dsp:sp modelId="{253687B8-0458-4BEA-91FC-345D6842C22D}">
      <dsp:nvSpPr>
        <dsp:cNvPr id="0" name=""/>
        <dsp:cNvSpPr/>
      </dsp:nvSpPr>
      <dsp:spPr>
        <a:xfrm>
          <a:off x="255680" y="693500"/>
          <a:ext cx="256187" cy="876740"/>
        </a:xfrm>
        <a:custGeom>
          <a:avLst/>
          <a:gdLst/>
          <a:ahLst/>
          <a:cxnLst/>
          <a:rect l="0" t="0" r="0" b="0"/>
          <a:pathLst>
            <a:path>
              <a:moveTo>
                <a:pt x="0" y="0"/>
              </a:moveTo>
              <a:lnTo>
                <a:pt x="0" y="876740"/>
              </a:lnTo>
              <a:lnTo>
                <a:pt x="256187" y="876740"/>
              </a:lnTo>
            </a:path>
          </a:pathLst>
        </a:custGeom>
        <a:noFill/>
        <a:ln w="25400" cap="flat" cmpd="sng" algn="ctr">
          <a:solidFill>
            <a:schemeClr val="accent4">
              <a:hueOff val="0"/>
              <a:satOff val="0"/>
              <a:lumOff val="0"/>
              <a:alphaOff val="0"/>
            </a:schemeClr>
          </a:solidFill>
          <a:prstDash val="solid"/>
        </a:ln>
        <a:effectLst/>
        <a:scene3d>
          <a:camera prst="orthographicFront"/>
          <a:lightRig rig="threePt" dir="t">
            <a:rot lat="0" lon="0" rev="7500000"/>
          </a:lightRig>
        </a:scene3d>
        <a:sp3d z="-40000" prstMaterial="matte"/>
      </dsp:spPr>
      <dsp:style>
        <a:lnRef idx="2">
          <a:scrgbClr r="0" g="0" b="0"/>
        </a:lnRef>
        <a:fillRef idx="0">
          <a:scrgbClr r="0" g="0" b="0"/>
        </a:fillRef>
        <a:effectRef idx="0">
          <a:scrgbClr r="0" g="0" b="0"/>
        </a:effectRef>
        <a:fontRef idx="minor"/>
      </dsp:style>
    </dsp:sp>
    <dsp:sp modelId="{F4C9B431-F9BD-46B8-95EF-D08264136084}">
      <dsp:nvSpPr>
        <dsp:cNvPr id="0" name=""/>
        <dsp:cNvSpPr/>
      </dsp:nvSpPr>
      <dsp:spPr>
        <a:xfrm>
          <a:off x="511868" y="1352776"/>
          <a:ext cx="1696858" cy="434927"/>
        </a:xfrm>
        <a:prstGeom prst="roundRect">
          <a:avLst>
            <a:gd name="adj" fmla="val 10000"/>
          </a:avLst>
        </a:prstGeom>
        <a:solidFill>
          <a:schemeClr val="lt1">
            <a:alpha val="90000"/>
            <a:hueOff val="0"/>
            <a:satOff val="0"/>
            <a:lumOff val="0"/>
            <a:alphaOff val="0"/>
          </a:schemeClr>
        </a:solidFill>
        <a:ln w="9525" cap="flat" cmpd="sng" algn="ctr">
          <a:solidFill>
            <a:schemeClr val="accent3">
              <a:hueOff val="1939771"/>
              <a:satOff val="-21463"/>
              <a:lumOff val="655"/>
              <a:alphaOff val="0"/>
            </a:schemeClr>
          </a:solidFill>
          <a:prstDash val="solid"/>
        </a:ln>
        <a:effectLst/>
        <a:scene3d>
          <a:camera prst="orthographicFront"/>
          <a:lightRig rig="threePt" dir="t">
            <a:rot lat="0" lon="0" rev="7500000"/>
          </a:lightRig>
        </a:scene3d>
        <a:sp3d z="-152400" extrusionH="63500" prstMaterial="dkEdge">
          <a:bevelT w="124450" h="16350" prst="relaxedInset"/>
          <a:contourClr>
            <a:schemeClr val="bg1"/>
          </a:contourClr>
        </a:sp3d>
      </dsp:spPr>
      <dsp:style>
        <a:lnRef idx="1">
          <a:scrgbClr r="0" g="0" b="0"/>
        </a:lnRef>
        <a:fillRef idx="1">
          <a:scrgbClr r="0" g="0" b="0"/>
        </a:fillRef>
        <a:effectRef idx="0">
          <a:scrgbClr r="0" g="0" b="0"/>
        </a:effectRef>
        <a:fontRef idx="minor"/>
      </dsp:style>
      <dsp:txBody>
        <a:bodyPr spcFirstLastPara="0" vert="horz" wrap="square" lIns="38100" tIns="25400" rIns="38100" bIns="25400" numCol="1" spcCol="1270" anchor="ctr" anchorCtr="0">
          <a:noAutofit/>
        </a:bodyPr>
        <a:lstStyle/>
        <a:p>
          <a:pPr marL="0" lvl="0" indent="0" algn="l" defTabSz="889000">
            <a:lnSpc>
              <a:spcPct val="90000"/>
            </a:lnSpc>
            <a:spcBef>
              <a:spcPct val="0"/>
            </a:spcBef>
            <a:spcAft>
              <a:spcPct val="35000"/>
            </a:spcAft>
            <a:buNone/>
          </a:pPr>
          <a:r>
            <a:rPr lang="zh-CN" sz="2000" b="1" kern="1200" dirty="0"/>
            <a:t>知识产权服务</a:t>
          </a:r>
          <a:endParaRPr lang="zh-CN" altLang="en-US" sz="2000" b="1" kern="1200" dirty="0"/>
        </a:p>
      </dsp:txBody>
      <dsp:txXfrm>
        <a:off x="524607" y="1365515"/>
        <a:ext cx="1671380" cy="409449"/>
      </dsp:txXfrm>
    </dsp:sp>
    <dsp:sp modelId="{1CA656F9-E848-4A6D-9171-5C86F4B4AB48}">
      <dsp:nvSpPr>
        <dsp:cNvPr id="0" name=""/>
        <dsp:cNvSpPr/>
      </dsp:nvSpPr>
      <dsp:spPr>
        <a:xfrm>
          <a:off x="255680" y="693500"/>
          <a:ext cx="256187" cy="1427693"/>
        </a:xfrm>
        <a:custGeom>
          <a:avLst/>
          <a:gdLst/>
          <a:ahLst/>
          <a:cxnLst/>
          <a:rect l="0" t="0" r="0" b="0"/>
          <a:pathLst>
            <a:path>
              <a:moveTo>
                <a:pt x="0" y="0"/>
              </a:moveTo>
              <a:lnTo>
                <a:pt x="0" y="1427693"/>
              </a:lnTo>
              <a:lnTo>
                <a:pt x="256187" y="1427693"/>
              </a:lnTo>
            </a:path>
          </a:pathLst>
        </a:custGeom>
        <a:noFill/>
        <a:ln w="25400" cap="flat" cmpd="sng" algn="ctr">
          <a:solidFill>
            <a:schemeClr val="accent4">
              <a:hueOff val="0"/>
              <a:satOff val="0"/>
              <a:lumOff val="0"/>
              <a:alphaOff val="0"/>
            </a:schemeClr>
          </a:solidFill>
          <a:prstDash val="solid"/>
        </a:ln>
        <a:effectLst/>
        <a:scene3d>
          <a:camera prst="orthographicFront"/>
          <a:lightRig rig="threePt" dir="t">
            <a:rot lat="0" lon="0" rev="7500000"/>
          </a:lightRig>
        </a:scene3d>
        <a:sp3d z="-40000" prstMaterial="matte"/>
      </dsp:spPr>
      <dsp:style>
        <a:lnRef idx="2">
          <a:scrgbClr r="0" g="0" b="0"/>
        </a:lnRef>
        <a:fillRef idx="0">
          <a:scrgbClr r="0" g="0" b="0"/>
        </a:fillRef>
        <a:effectRef idx="0">
          <a:scrgbClr r="0" g="0" b="0"/>
        </a:effectRef>
        <a:fontRef idx="minor"/>
      </dsp:style>
    </dsp:sp>
    <dsp:sp modelId="{77C340CF-C19F-4A32-9240-C9FFEBEB5E42}">
      <dsp:nvSpPr>
        <dsp:cNvPr id="0" name=""/>
        <dsp:cNvSpPr/>
      </dsp:nvSpPr>
      <dsp:spPr>
        <a:xfrm>
          <a:off x="511868" y="1903730"/>
          <a:ext cx="1306133" cy="434927"/>
        </a:xfrm>
        <a:prstGeom prst="roundRect">
          <a:avLst>
            <a:gd name="adj" fmla="val 10000"/>
          </a:avLst>
        </a:prstGeom>
        <a:solidFill>
          <a:schemeClr val="lt1">
            <a:alpha val="90000"/>
            <a:hueOff val="0"/>
            <a:satOff val="0"/>
            <a:lumOff val="0"/>
            <a:alphaOff val="0"/>
          </a:schemeClr>
        </a:solidFill>
        <a:ln w="9525" cap="flat" cmpd="sng" algn="ctr">
          <a:solidFill>
            <a:schemeClr val="accent3">
              <a:hueOff val="3879543"/>
              <a:satOff val="-42925"/>
              <a:lumOff val="1309"/>
              <a:alphaOff val="0"/>
            </a:schemeClr>
          </a:solidFill>
          <a:prstDash val="solid"/>
        </a:ln>
        <a:effectLst/>
        <a:scene3d>
          <a:camera prst="orthographicFront"/>
          <a:lightRig rig="threePt" dir="t">
            <a:rot lat="0" lon="0" rev="7500000"/>
          </a:lightRig>
        </a:scene3d>
        <a:sp3d z="-152400" extrusionH="63500" prstMaterial="dkEdge">
          <a:bevelT w="124450" h="16350" prst="relaxedInset"/>
          <a:contourClr>
            <a:schemeClr val="bg1"/>
          </a:contourClr>
        </a:sp3d>
      </dsp:spPr>
      <dsp:style>
        <a:lnRef idx="1">
          <a:scrgbClr r="0" g="0" b="0"/>
        </a:lnRef>
        <a:fillRef idx="1">
          <a:scrgbClr r="0" g="0" b="0"/>
        </a:fillRef>
        <a:effectRef idx="0">
          <a:scrgbClr r="0" g="0" b="0"/>
        </a:effectRef>
        <a:fontRef idx="minor"/>
      </dsp:style>
      <dsp:txBody>
        <a:bodyPr spcFirstLastPara="0" vert="horz" wrap="square" lIns="38100" tIns="25400" rIns="38100" bIns="25400" numCol="1" spcCol="1270" anchor="ctr" anchorCtr="0">
          <a:noAutofit/>
        </a:bodyPr>
        <a:lstStyle/>
        <a:p>
          <a:pPr marL="0" lvl="0" indent="0" algn="l" defTabSz="889000">
            <a:lnSpc>
              <a:spcPct val="90000"/>
            </a:lnSpc>
            <a:spcBef>
              <a:spcPct val="0"/>
            </a:spcBef>
            <a:spcAft>
              <a:spcPct val="35000"/>
            </a:spcAft>
            <a:buNone/>
          </a:pPr>
          <a:r>
            <a:rPr lang="zh-CN" sz="2000" b="1" kern="1200"/>
            <a:t>广告服务</a:t>
          </a:r>
          <a:endParaRPr lang="zh-CN" altLang="en-US" sz="2000" b="1" kern="1200" dirty="0"/>
        </a:p>
      </dsp:txBody>
      <dsp:txXfrm>
        <a:off x="524607" y="1916469"/>
        <a:ext cx="1280655" cy="409449"/>
      </dsp:txXfrm>
    </dsp:sp>
    <dsp:sp modelId="{FB6ED01D-D602-42F0-B3C9-96F81AC1774A}">
      <dsp:nvSpPr>
        <dsp:cNvPr id="0" name=""/>
        <dsp:cNvSpPr/>
      </dsp:nvSpPr>
      <dsp:spPr>
        <a:xfrm>
          <a:off x="255680" y="693500"/>
          <a:ext cx="256187" cy="2129162"/>
        </a:xfrm>
        <a:custGeom>
          <a:avLst/>
          <a:gdLst/>
          <a:ahLst/>
          <a:cxnLst/>
          <a:rect l="0" t="0" r="0" b="0"/>
          <a:pathLst>
            <a:path>
              <a:moveTo>
                <a:pt x="0" y="0"/>
              </a:moveTo>
              <a:lnTo>
                <a:pt x="0" y="2129162"/>
              </a:lnTo>
              <a:lnTo>
                <a:pt x="256187" y="2129162"/>
              </a:lnTo>
            </a:path>
          </a:pathLst>
        </a:custGeom>
        <a:noFill/>
        <a:ln w="25400" cap="flat" cmpd="sng" algn="ctr">
          <a:solidFill>
            <a:schemeClr val="accent4">
              <a:hueOff val="0"/>
              <a:satOff val="0"/>
              <a:lumOff val="0"/>
              <a:alphaOff val="0"/>
            </a:schemeClr>
          </a:solidFill>
          <a:prstDash val="solid"/>
        </a:ln>
        <a:effectLst/>
        <a:scene3d>
          <a:camera prst="orthographicFront"/>
          <a:lightRig rig="threePt" dir="t">
            <a:rot lat="0" lon="0" rev="7500000"/>
          </a:lightRig>
        </a:scene3d>
        <a:sp3d z="-40000" prstMaterial="matte"/>
      </dsp:spPr>
      <dsp:style>
        <a:lnRef idx="2">
          <a:scrgbClr r="0" g="0" b="0"/>
        </a:lnRef>
        <a:fillRef idx="0">
          <a:scrgbClr r="0" g="0" b="0"/>
        </a:fillRef>
        <a:effectRef idx="0">
          <a:scrgbClr r="0" g="0" b="0"/>
        </a:effectRef>
        <a:fontRef idx="minor"/>
      </dsp:style>
    </dsp:sp>
    <dsp:sp modelId="{90C02D25-8B3C-448D-84D4-024042D77B88}">
      <dsp:nvSpPr>
        <dsp:cNvPr id="0" name=""/>
        <dsp:cNvSpPr/>
      </dsp:nvSpPr>
      <dsp:spPr>
        <a:xfrm>
          <a:off x="511868" y="2447389"/>
          <a:ext cx="3141910" cy="750546"/>
        </a:xfrm>
        <a:prstGeom prst="roundRect">
          <a:avLst>
            <a:gd name="adj" fmla="val 10000"/>
          </a:avLst>
        </a:prstGeom>
        <a:solidFill>
          <a:schemeClr val="lt1">
            <a:alpha val="90000"/>
            <a:hueOff val="0"/>
            <a:satOff val="0"/>
            <a:lumOff val="0"/>
            <a:alphaOff val="0"/>
          </a:schemeClr>
        </a:solidFill>
        <a:ln w="9525" cap="flat" cmpd="sng" algn="ctr">
          <a:solidFill>
            <a:schemeClr val="accent3">
              <a:hueOff val="5819314"/>
              <a:satOff val="-64388"/>
              <a:lumOff val="1964"/>
              <a:alphaOff val="0"/>
            </a:schemeClr>
          </a:solidFill>
          <a:prstDash val="solid"/>
        </a:ln>
        <a:effectLst/>
        <a:scene3d>
          <a:camera prst="orthographicFront"/>
          <a:lightRig rig="threePt" dir="t">
            <a:rot lat="0" lon="0" rev="7500000"/>
          </a:lightRig>
        </a:scene3d>
        <a:sp3d z="-152400" extrusionH="63500" prstMaterial="dkEdge">
          <a:bevelT w="124450" h="16350" prst="relaxedInset"/>
          <a:contourClr>
            <a:schemeClr val="bg1"/>
          </a:contourClr>
        </a:sp3d>
      </dsp:spPr>
      <dsp:style>
        <a:lnRef idx="1">
          <a:scrgbClr r="0" g="0" b="0"/>
        </a:lnRef>
        <a:fillRef idx="1">
          <a:scrgbClr r="0" g="0" b="0"/>
        </a:fillRef>
        <a:effectRef idx="0">
          <a:scrgbClr r="0" g="0" b="0"/>
        </a:effectRef>
        <a:fontRef idx="minor"/>
      </dsp:style>
      <dsp:txBody>
        <a:bodyPr spcFirstLastPara="0" vert="horz" wrap="square" lIns="38100" tIns="25400" rIns="38100" bIns="25400" numCol="1" spcCol="1270" anchor="ctr" anchorCtr="0">
          <a:noAutofit/>
        </a:bodyPr>
        <a:lstStyle/>
        <a:p>
          <a:pPr marL="0" lvl="0" indent="0" algn="l" defTabSz="889000">
            <a:lnSpc>
              <a:spcPct val="90000"/>
            </a:lnSpc>
            <a:spcBef>
              <a:spcPct val="0"/>
            </a:spcBef>
            <a:spcAft>
              <a:spcPct val="35000"/>
            </a:spcAft>
            <a:buNone/>
          </a:pPr>
          <a:r>
            <a:rPr lang="zh-CN" sz="2000" b="1" kern="1200" dirty="0"/>
            <a:t>会议展览服务信息系统增值服务</a:t>
          </a:r>
          <a:endParaRPr lang="zh-CN" altLang="en-US" sz="2000" b="1" kern="1200" dirty="0"/>
        </a:p>
      </dsp:txBody>
      <dsp:txXfrm>
        <a:off x="533851" y="2469372"/>
        <a:ext cx="3097944" cy="706580"/>
      </dsp:txXfrm>
    </dsp:sp>
  </dsp:spTree>
</dsp:drawing>
</file>

<file path=ppt/diagrams/drawing1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79182344-7C44-49BF-9BF2-400CD939D2F0}">
      <dsp:nvSpPr>
        <dsp:cNvPr id="0" name=""/>
        <dsp:cNvSpPr/>
      </dsp:nvSpPr>
      <dsp:spPr>
        <a:xfrm>
          <a:off x="339798" y="1615"/>
          <a:ext cx="2153494" cy="514344"/>
        </a:xfrm>
        <a:prstGeom prst="roundRect">
          <a:avLst>
            <a:gd name="adj" fmla="val 10000"/>
          </a:avLst>
        </a:prstGeom>
        <a:gradFill rotWithShape="0">
          <a:gsLst>
            <a:gs pos="0">
              <a:schemeClr val="accent3">
                <a:hueOff val="0"/>
                <a:satOff val="0"/>
                <a:lumOff val="0"/>
                <a:alphaOff val="0"/>
                <a:shade val="51000"/>
                <a:satMod val="130000"/>
              </a:schemeClr>
            </a:gs>
            <a:gs pos="80000">
              <a:schemeClr val="accent3">
                <a:hueOff val="0"/>
                <a:satOff val="0"/>
                <a:lumOff val="0"/>
                <a:alphaOff val="0"/>
                <a:shade val="93000"/>
                <a:satMod val="130000"/>
              </a:schemeClr>
            </a:gs>
            <a:gs pos="100000">
              <a:schemeClr val="accent3">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38100" tIns="25400" rIns="38100" bIns="25400" numCol="1" spcCol="1270" anchor="ctr" anchorCtr="0">
          <a:noAutofit/>
        </a:bodyPr>
        <a:lstStyle/>
        <a:p>
          <a:pPr marL="0" lvl="0" indent="0" algn="ctr" defTabSz="889000">
            <a:lnSpc>
              <a:spcPct val="90000"/>
            </a:lnSpc>
            <a:spcBef>
              <a:spcPct val="0"/>
            </a:spcBef>
            <a:spcAft>
              <a:spcPct val="35000"/>
            </a:spcAft>
            <a:buNone/>
          </a:pPr>
          <a:r>
            <a:rPr lang="zh-CN" sz="2000" b="1" kern="1200" dirty="0"/>
            <a:t>物流辅助服务</a:t>
          </a:r>
          <a:endParaRPr lang="zh-CN" altLang="en-US" sz="2000" b="1" kern="1200" dirty="0"/>
        </a:p>
      </dsp:txBody>
      <dsp:txXfrm>
        <a:off x="354863" y="16680"/>
        <a:ext cx="2123364" cy="484214"/>
      </dsp:txXfrm>
    </dsp:sp>
    <dsp:sp modelId="{8700741E-A4ED-4AF6-8C50-4BDEA23D9C23}">
      <dsp:nvSpPr>
        <dsp:cNvPr id="0" name=""/>
        <dsp:cNvSpPr/>
      </dsp:nvSpPr>
      <dsp:spPr>
        <a:xfrm>
          <a:off x="555148" y="515959"/>
          <a:ext cx="215349" cy="242900"/>
        </a:xfrm>
        <a:custGeom>
          <a:avLst/>
          <a:gdLst/>
          <a:ahLst/>
          <a:cxnLst/>
          <a:rect l="0" t="0" r="0" b="0"/>
          <a:pathLst>
            <a:path>
              <a:moveTo>
                <a:pt x="0" y="0"/>
              </a:moveTo>
              <a:lnTo>
                <a:pt x="0" y="242900"/>
              </a:lnTo>
              <a:lnTo>
                <a:pt x="215349" y="242900"/>
              </a:lnTo>
            </a:path>
          </a:pathLst>
        </a:custGeom>
        <a:noFill/>
        <a:ln w="25400" cap="flat" cmpd="sng" algn="ctr">
          <a:solidFill>
            <a:schemeClr val="accent4">
              <a:hueOff val="0"/>
              <a:satOff val="0"/>
              <a:lumOff val="0"/>
              <a:alphaOff val="0"/>
            </a:schemeClr>
          </a:solidFill>
          <a:prstDash val="solid"/>
        </a:ln>
        <a:effectLst/>
        <a:scene3d>
          <a:camera prst="orthographicFront"/>
          <a:lightRig rig="threePt" dir="t">
            <a:rot lat="0" lon="0" rev="7500000"/>
          </a:lightRig>
        </a:scene3d>
        <a:sp3d z="-40000" prstMaterial="matte"/>
      </dsp:spPr>
      <dsp:style>
        <a:lnRef idx="2">
          <a:scrgbClr r="0" g="0" b="0"/>
        </a:lnRef>
        <a:fillRef idx="0">
          <a:scrgbClr r="0" g="0" b="0"/>
        </a:fillRef>
        <a:effectRef idx="0">
          <a:scrgbClr r="0" g="0" b="0"/>
        </a:effectRef>
        <a:fontRef idx="minor"/>
      </dsp:style>
    </dsp:sp>
    <dsp:sp modelId="{1AD69652-7EA5-4FDF-ACC1-8A4E2751C166}">
      <dsp:nvSpPr>
        <dsp:cNvPr id="0" name=""/>
        <dsp:cNvSpPr/>
      </dsp:nvSpPr>
      <dsp:spPr>
        <a:xfrm>
          <a:off x="770497" y="596926"/>
          <a:ext cx="1312654" cy="323867"/>
        </a:xfrm>
        <a:prstGeom prst="roundRect">
          <a:avLst>
            <a:gd name="adj" fmla="val 10000"/>
          </a:avLst>
        </a:prstGeom>
        <a:solidFill>
          <a:schemeClr val="lt1">
            <a:alpha val="90000"/>
            <a:hueOff val="0"/>
            <a:satOff val="0"/>
            <a:lumOff val="0"/>
            <a:alphaOff val="0"/>
          </a:schemeClr>
        </a:solidFill>
        <a:ln w="9525" cap="flat" cmpd="sng" algn="ctr">
          <a:solidFill>
            <a:schemeClr val="accent3">
              <a:hueOff val="0"/>
              <a:satOff val="0"/>
              <a:lumOff val="0"/>
              <a:alphaOff val="0"/>
            </a:schemeClr>
          </a:solidFill>
          <a:prstDash val="solid"/>
        </a:ln>
        <a:effectLst/>
        <a:scene3d>
          <a:camera prst="orthographicFront"/>
          <a:lightRig rig="threePt" dir="t">
            <a:rot lat="0" lon="0" rev="7500000"/>
          </a:lightRig>
        </a:scene3d>
        <a:sp3d z="-152400" extrusionH="63500" prstMaterial="dkEdge">
          <a:bevelT w="124450" h="16350" prst="relaxedInset"/>
          <a:contourClr>
            <a:schemeClr val="bg1"/>
          </a:contourClr>
        </a:sp3d>
      </dsp:spPr>
      <dsp:style>
        <a:lnRef idx="1">
          <a:scrgbClr r="0" g="0" b="0"/>
        </a:lnRef>
        <a:fillRef idx="1">
          <a:scrgbClr r="0" g="0" b="0"/>
        </a:fillRef>
        <a:effectRef idx="0">
          <a:scrgbClr r="0" g="0" b="0"/>
        </a:effectRef>
        <a:fontRef idx="minor"/>
      </dsp:style>
      <dsp:txBody>
        <a:bodyPr spcFirstLastPara="0" vert="horz" wrap="square" lIns="38100" tIns="25400" rIns="38100" bIns="25400" numCol="1" spcCol="1270" anchor="ctr" anchorCtr="0">
          <a:noAutofit/>
        </a:bodyPr>
        <a:lstStyle/>
        <a:p>
          <a:pPr marL="0" lvl="0" indent="0" algn="l" defTabSz="889000">
            <a:lnSpc>
              <a:spcPct val="90000"/>
            </a:lnSpc>
            <a:spcBef>
              <a:spcPct val="0"/>
            </a:spcBef>
            <a:spcAft>
              <a:spcPct val="35000"/>
            </a:spcAft>
            <a:buNone/>
          </a:pPr>
          <a:r>
            <a:rPr lang="zh-CN" sz="2000" b="1" kern="1200"/>
            <a:t>航空服务</a:t>
          </a:r>
          <a:endParaRPr lang="zh-CN" altLang="en-US" sz="2000" b="1" kern="1200" dirty="0"/>
        </a:p>
      </dsp:txBody>
      <dsp:txXfrm>
        <a:off x="779983" y="606412"/>
        <a:ext cx="1293682" cy="304895"/>
      </dsp:txXfrm>
    </dsp:sp>
    <dsp:sp modelId="{253687B8-0458-4BEA-91FC-345D6842C22D}">
      <dsp:nvSpPr>
        <dsp:cNvPr id="0" name=""/>
        <dsp:cNvSpPr/>
      </dsp:nvSpPr>
      <dsp:spPr>
        <a:xfrm>
          <a:off x="555148" y="515959"/>
          <a:ext cx="215349" cy="647735"/>
        </a:xfrm>
        <a:custGeom>
          <a:avLst/>
          <a:gdLst/>
          <a:ahLst/>
          <a:cxnLst/>
          <a:rect l="0" t="0" r="0" b="0"/>
          <a:pathLst>
            <a:path>
              <a:moveTo>
                <a:pt x="0" y="0"/>
              </a:moveTo>
              <a:lnTo>
                <a:pt x="0" y="647735"/>
              </a:lnTo>
              <a:lnTo>
                <a:pt x="215349" y="647735"/>
              </a:lnTo>
            </a:path>
          </a:pathLst>
        </a:custGeom>
        <a:noFill/>
        <a:ln w="25400" cap="flat" cmpd="sng" algn="ctr">
          <a:solidFill>
            <a:schemeClr val="accent4">
              <a:hueOff val="0"/>
              <a:satOff val="0"/>
              <a:lumOff val="0"/>
              <a:alphaOff val="0"/>
            </a:schemeClr>
          </a:solidFill>
          <a:prstDash val="solid"/>
        </a:ln>
        <a:effectLst/>
        <a:scene3d>
          <a:camera prst="orthographicFront"/>
          <a:lightRig rig="threePt" dir="t">
            <a:rot lat="0" lon="0" rev="7500000"/>
          </a:lightRig>
        </a:scene3d>
        <a:sp3d z="-40000" prstMaterial="matte"/>
      </dsp:spPr>
      <dsp:style>
        <a:lnRef idx="2">
          <a:scrgbClr r="0" g="0" b="0"/>
        </a:lnRef>
        <a:fillRef idx="0">
          <a:scrgbClr r="0" g="0" b="0"/>
        </a:fillRef>
        <a:effectRef idx="0">
          <a:scrgbClr r="0" g="0" b="0"/>
        </a:effectRef>
        <a:fontRef idx="minor"/>
      </dsp:style>
    </dsp:sp>
    <dsp:sp modelId="{F4C9B431-F9BD-46B8-95EF-D08264136084}">
      <dsp:nvSpPr>
        <dsp:cNvPr id="0" name=""/>
        <dsp:cNvSpPr/>
      </dsp:nvSpPr>
      <dsp:spPr>
        <a:xfrm>
          <a:off x="770497" y="1001761"/>
          <a:ext cx="1676262" cy="323867"/>
        </a:xfrm>
        <a:prstGeom prst="roundRect">
          <a:avLst>
            <a:gd name="adj" fmla="val 10000"/>
          </a:avLst>
        </a:prstGeom>
        <a:solidFill>
          <a:schemeClr val="lt1">
            <a:alpha val="90000"/>
            <a:hueOff val="0"/>
            <a:satOff val="0"/>
            <a:lumOff val="0"/>
            <a:alphaOff val="0"/>
          </a:schemeClr>
        </a:solidFill>
        <a:ln w="9525" cap="flat" cmpd="sng" algn="ctr">
          <a:solidFill>
            <a:schemeClr val="accent3">
              <a:hueOff val="969886"/>
              <a:satOff val="-10731"/>
              <a:lumOff val="327"/>
              <a:alphaOff val="0"/>
            </a:schemeClr>
          </a:solidFill>
          <a:prstDash val="solid"/>
        </a:ln>
        <a:effectLst/>
        <a:scene3d>
          <a:camera prst="orthographicFront"/>
          <a:lightRig rig="threePt" dir="t">
            <a:rot lat="0" lon="0" rev="7500000"/>
          </a:lightRig>
        </a:scene3d>
        <a:sp3d z="-152400" extrusionH="63500" prstMaterial="dkEdge">
          <a:bevelT w="124450" h="16350" prst="relaxedInset"/>
          <a:contourClr>
            <a:schemeClr val="bg1"/>
          </a:contourClr>
        </a:sp3d>
      </dsp:spPr>
      <dsp:style>
        <a:lnRef idx="1">
          <a:scrgbClr r="0" g="0" b="0"/>
        </a:lnRef>
        <a:fillRef idx="1">
          <a:scrgbClr r="0" g="0" b="0"/>
        </a:fillRef>
        <a:effectRef idx="0">
          <a:scrgbClr r="0" g="0" b="0"/>
        </a:effectRef>
        <a:fontRef idx="minor"/>
      </dsp:style>
      <dsp:txBody>
        <a:bodyPr spcFirstLastPara="0" vert="horz" wrap="square" lIns="38100" tIns="25400" rIns="38100" bIns="25400" numCol="1" spcCol="1270" anchor="ctr" anchorCtr="0">
          <a:noAutofit/>
        </a:bodyPr>
        <a:lstStyle/>
        <a:p>
          <a:pPr marL="0" lvl="0" indent="0" algn="l" defTabSz="889000">
            <a:lnSpc>
              <a:spcPct val="90000"/>
            </a:lnSpc>
            <a:spcBef>
              <a:spcPct val="0"/>
            </a:spcBef>
            <a:spcAft>
              <a:spcPct val="35000"/>
            </a:spcAft>
            <a:buNone/>
          </a:pPr>
          <a:r>
            <a:rPr lang="zh-CN" sz="2000" b="1" kern="1200" dirty="0"/>
            <a:t>港口码头服务</a:t>
          </a:r>
          <a:endParaRPr lang="zh-CN" altLang="en-US" sz="2000" b="1" kern="1200" dirty="0"/>
        </a:p>
      </dsp:txBody>
      <dsp:txXfrm>
        <a:off x="779983" y="1011247"/>
        <a:ext cx="1657290" cy="304895"/>
      </dsp:txXfrm>
    </dsp:sp>
    <dsp:sp modelId="{1CA656F9-E848-4A6D-9171-5C86F4B4AB48}">
      <dsp:nvSpPr>
        <dsp:cNvPr id="0" name=""/>
        <dsp:cNvSpPr/>
      </dsp:nvSpPr>
      <dsp:spPr>
        <a:xfrm>
          <a:off x="555148" y="515959"/>
          <a:ext cx="215349" cy="1052570"/>
        </a:xfrm>
        <a:custGeom>
          <a:avLst/>
          <a:gdLst/>
          <a:ahLst/>
          <a:cxnLst/>
          <a:rect l="0" t="0" r="0" b="0"/>
          <a:pathLst>
            <a:path>
              <a:moveTo>
                <a:pt x="0" y="0"/>
              </a:moveTo>
              <a:lnTo>
                <a:pt x="0" y="1052570"/>
              </a:lnTo>
              <a:lnTo>
                <a:pt x="215349" y="1052570"/>
              </a:lnTo>
            </a:path>
          </a:pathLst>
        </a:custGeom>
        <a:noFill/>
        <a:ln w="25400" cap="flat" cmpd="sng" algn="ctr">
          <a:solidFill>
            <a:schemeClr val="accent4">
              <a:hueOff val="0"/>
              <a:satOff val="0"/>
              <a:lumOff val="0"/>
              <a:alphaOff val="0"/>
            </a:schemeClr>
          </a:solidFill>
          <a:prstDash val="solid"/>
        </a:ln>
        <a:effectLst/>
        <a:scene3d>
          <a:camera prst="orthographicFront"/>
          <a:lightRig rig="threePt" dir="t">
            <a:rot lat="0" lon="0" rev="7500000"/>
          </a:lightRig>
        </a:scene3d>
        <a:sp3d z="-40000" prstMaterial="matte"/>
      </dsp:spPr>
      <dsp:style>
        <a:lnRef idx="2">
          <a:scrgbClr r="0" g="0" b="0"/>
        </a:lnRef>
        <a:fillRef idx="0">
          <a:scrgbClr r="0" g="0" b="0"/>
        </a:fillRef>
        <a:effectRef idx="0">
          <a:scrgbClr r="0" g="0" b="0"/>
        </a:effectRef>
        <a:fontRef idx="minor"/>
      </dsp:style>
    </dsp:sp>
    <dsp:sp modelId="{77C340CF-C19F-4A32-9240-C9FFEBEB5E42}">
      <dsp:nvSpPr>
        <dsp:cNvPr id="0" name=""/>
        <dsp:cNvSpPr/>
      </dsp:nvSpPr>
      <dsp:spPr>
        <a:xfrm>
          <a:off x="770497" y="1406596"/>
          <a:ext cx="2295512" cy="323867"/>
        </a:xfrm>
        <a:prstGeom prst="roundRect">
          <a:avLst>
            <a:gd name="adj" fmla="val 10000"/>
          </a:avLst>
        </a:prstGeom>
        <a:solidFill>
          <a:schemeClr val="lt1">
            <a:alpha val="90000"/>
            <a:hueOff val="0"/>
            <a:satOff val="0"/>
            <a:lumOff val="0"/>
            <a:alphaOff val="0"/>
          </a:schemeClr>
        </a:solidFill>
        <a:ln w="9525" cap="flat" cmpd="sng" algn="ctr">
          <a:solidFill>
            <a:schemeClr val="accent3">
              <a:hueOff val="1939771"/>
              <a:satOff val="-21463"/>
              <a:lumOff val="655"/>
              <a:alphaOff val="0"/>
            </a:schemeClr>
          </a:solidFill>
          <a:prstDash val="solid"/>
        </a:ln>
        <a:effectLst/>
        <a:scene3d>
          <a:camera prst="orthographicFront"/>
          <a:lightRig rig="threePt" dir="t">
            <a:rot lat="0" lon="0" rev="7500000"/>
          </a:lightRig>
        </a:scene3d>
        <a:sp3d z="-152400" extrusionH="63500" prstMaterial="dkEdge">
          <a:bevelT w="124450" h="16350" prst="relaxedInset"/>
          <a:contourClr>
            <a:schemeClr val="bg1"/>
          </a:contourClr>
        </a:sp3d>
      </dsp:spPr>
      <dsp:style>
        <a:lnRef idx="1">
          <a:scrgbClr r="0" g="0" b="0"/>
        </a:lnRef>
        <a:fillRef idx="1">
          <a:scrgbClr r="0" g="0" b="0"/>
        </a:fillRef>
        <a:effectRef idx="0">
          <a:scrgbClr r="0" g="0" b="0"/>
        </a:effectRef>
        <a:fontRef idx="minor"/>
      </dsp:style>
      <dsp:txBody>
        <a:bodyPr spcFirstLastPara="0" vert="horz" wrap="square" lIns="38100" tIns="25400" rIns="38100" bIns="25400" numCol="1" spcCol="1270" anchor="ctr" anchorCtr="0">
          <a:noAutofit/>
        </a:bodyPr>
        <a:lstStyle/>
        <a:p>
          <a:pPr marL="0" lvl="0" indent="0" algn="l" defTabSz="889000">
            <a:lnSpc>
              <a:spcPct val="90000"/>
            </a:lnSpc>
            <a:spcBef>
              <a:spcPct val="0"/>
            </a:spcBef>
            <a:spcAft>
              <a:spcPct val="35000"/>
            </a:spcAft>
            <a:buNone/>
          </a:pPr>
          <a:r>
            <a:rPr lang="zh-CN" sz="2000" b="1" kern="1200" dirty="0"/>
            <a:t>货运客运场站服务</a:t>
          </a:r>
          <a:endParaRPr lang="zh-CN" altLang="en-US" sz="2000" b="1" kern="1200" dirty="0"/>
        </a:p>
      </dsp:txBody>
      <dsp:txXfrm>
        <a:off x="779983" y="1416082"/>
        <a:ext cx="2276540" cy="304895"/>
      </dsp:txXfrm>
    </dsp:sp>
    <dsp:sp modelId="{FB6ED01D-D602-42F0-B3C9-96F81AC1774A}">
      <dsp:nvSpPr>
        <dsp:cNvPr id="0" name=""/>
        <dsp:cNvSpPr/>
      </dsp:nvSpPr>
      <dsp:spPr>
        <a:xfrm>
          <a:off x="555148" y="515959"/>
          <a:ext cx="215349" cy="1457405"/>
        </a:xfrm>
        <a:custGeom>
          <a:avLst/>
          <a:gdLst/>
          <a:ahLst/>
          <a:cxnLst/>
          <a:rect l="0" t="0" r="0" b="0"/>
          <a:pathLst>
            <a:path>
              <a:moveTo>
                <a:pt x="0" y="0"/>
              </a:moveTo>
              <a:lnTo>
                <a:pt x="0" y="1457405"/>
              </a:lnTo>
              <a:lnTo>
                <a:pt x="215349" y="1457405"/>
              </a:lnTo>
            </a:path>
          </a:pathLst>
        </a:custGeom>
        <a:noFill/>
        <a:ln w="25400" cap="flat" cmpd="sng" algn="ctr">
          <a:solidFill>
            <a:schemeClr val="accent4">
              <a:hueOff val="0"/>
              <a:satOff val="0"/>
              <a:lumOff val="0"/>
              <a:alphaOff val="0"/>
            </a:schemeClr>
          </a:solidFill>
          <a:prstDash val="solid"/>
        </a:ln>
        <a:effectLst/>
        <a:scene3d>
          <a:camera prst="orthographicFront"/>
          <a:lightRig rig="threePt" dir="t">
            <a:rot lat="0" lon="0" rev="7500000"/>
          </a:lightRig>
        </a:scene3d>
        <a:sp3d z="-40000" prstMaterial="matte"/>
      </dsp:spPr>
      <dsp:style>
        <a:lnRef idx="2">
          <a:scrgbClr r="0" g="0" b="0"/>
        </a:lnRef>
        <a:fillRef idx="0">
          <a:scrgbClr r="0" g="0" b="0"/>
        </a:fillRef>
        <a:effectRef idx="0">
          <a:scrgbClr r="0" g="0" b="0"/>
        </a:effectRef>
        <a:fontRef idx="minor"/>
      </dsp:style>
    </dsp:sp>
    <dsp:sp modelId="{90C02D25-8B3C-448D-84D4-024042D77B88}">
      <dsp:nvSpPr>
        <dsp:cNvPr id="0" name=""/>
        <dsp:cNvSpPr/>
      </dsp:nvSpPr>
      <dsp:spPr>
        <a:xfrm>
          <a:off x="770497" y="1811431"/>
          <a:ext cx="1888558" cy="323867"/>
        </a:xfrm>
        <a:prstGeom prst="roundRect">
          <a:avLst>
            <a:gd name="adj" fmla="val 10000"/>
          </a:avLst>
        </a:prstGeom>
        <a:solidFill>
          <a:schemeClr val="lt1">
            <a:alpha val="90000"/>
            <a:hueOff val="0"/>
            <a:satOff val="0"/>
            <a:lumOff val="0"/>
            <a:alphaOff val="0"/>
          </a:schemeClr>
        </a:solidFill>
        <a:ln w="9525" cap="flat" cmpd="sng" algn="ctr">
          <a:solidFill>
            <a:schemeClr val="accent3">
              <a:hueOff val="2909657"/>
              <a:satOff val="-32194"/>
              <a:lumOff val="982"/>
              <a:alphaOff val="0"/>
            </a:schemeClr>
          </a:solidFill>
          <a:prstDash val="solid"/>
        </a:ln>
        <a:effectLst/>
        <a:scene3d>
          <a:camera prst="orthographicFront"/>
          <a:lightRig rig="threePt" dir="t">
            <a:rot lat="0" lon="0" rev="7500000"/>
          </a:lightRig>
        </a:scene3d>
        <a:sp3d z="-152400" extrusionH="63500" prstMaterial="dkEdge">
          <a:bevelT w="124450" h="16350" prst="relaxedInset"/>
          <a:contourClr>
            <a:schemeClr val="bg1"/>
          </a:contourClr>
        </a:sp3d>
      </dsp:spPr>
      <dsp:style>
        <a:lnRef idx="1">
          <a:scrgbClr r="0" g="0" b="0"/>
        </a:lnRef>
        <a:fillRef idx="1">
          <a:scrgbClr r="0" g="0" b="0"/>
        </a:fillRef>
        <a:effectRef idx="0">
          <a:scrgbClr r="0" g="0" b="0"/>
        </a:effectRef>
        <a:fontRef idx="minor"/>
      </dsp:style>
      <dsp:txBody>
        <a:bodyPr spcFirstLastPara="0" vert="horz" wrap="square" lIns="38100" tIns="25400" rIns="38100" bIns="25400" numCol="1" spcCol="1270" anchor="ctr" anchorCtr="0">
          <a:noAutofit/>
        </a:bodyPr>
        <a:lstStyle/>
        <a:p>
          <a:pPr marL="0" lvl="0" indent="0" algn="l" defTabSz="889000">
            <a:lnSpc>
              <a:spcPct val="90000"/>
            </a:lnSpc>
            <a:spcBef>
              <a:spcPct val="0"/>
            </a:spcBef>
            <a:spcAft>
              <a:spcPct val="35000"/>
            </a:spcAft>
            <a:buNone/>
          </a:pPr>
          <a:r>
            <a:rPr lang="zh-CN" sz="2000" b="1" kern="1200" dirty="0"/>
            <a:t>打捞救助服务</a:t>
          </a:r>
          <a:endParaRPr lang="zh-CN" altLang="en-US" sz="2000" b="1" kern="1200" dirty="0"/>
        </a:p>
      </dsp:txBody>
      <dsp:txXfrm>
        <a:off x="779983" y="1820917"/>
        <a:ext cx="1869586" cy="304895"/>
      </dsp:txXfrm>
    </dsp:sp>
    <dsp:sp modelId="{2A3A04B3-387B-4F31-BB19-C51A4C7B0EF6}">
      <dsp:nvSpPr>
        <dsp:cNvPr id="0" name=""/>
        <dsp:cNvSpPr/>
      </dsp:nvSpPr>
      <dsp:spPr>
        <a:xfrm>
          <a:off x="555148" y="515959"/>
          <a:ext cx="215349" cy="1862239"/>
        </a:xfrm>
        <a:custGeom>
          <a:avLst/>
          <a:gdLst/>
          <a:ahLst/>
          <a:cxnLst/>
          <a:rect l="0" t="0" r="0" b="0"/>
          <a:pathLst>
            <a:path>
              <a:moveTo>
                <a:pt x="0" y="0"/>
              </a:moveTo>
              <a:lnTo>
                <a:pt x="0" y="1862239"/>
              </a:lnTo>
              <a:lnTo>
                <a:pt x="215349" y="1862239"/>
              </a:lnTo>
            </a:path>
          </a:pathLst>
        </a:custGeom>
        <a:noFill/>
        <a:ln w="25400" cap="flat" cmpd="sng" algn="ctr">
          <a:solidFill>
            <a:schemeClr val="accent4">
              <a:hueOff val="0"/>
              <a:satOff val="0"/>
              <a:lumOff val="0"/>
              <a:alphaOff val="0"/>
            </a:schemeClr>
          </a:solidFill>
          <a:prstDash val="solid"/>
        </a:ln>
        <a:effectLst/>
        <a:scene3d>
          <a:camera prst="orthographicFront"/>
          <a:lightRig rig="threePt" dir="t">
            <a:rot lat="0" lon="0" rev="7500000"/>
          </a:lightRig>
        </a:scene3d>
        <a:sp3d z="-40000" prstMaterial="matte"/>
      </dsp:spPr>
      <dsp:style>
        <a:lnRef idx="2">
          <a:scrgbClr r="0" g="0" b="0"/>
        </a:lnRef>
        <a:fillRef idx="0">
          <a:scrgbClr r="0" g="0" b="0"/>
        </a:fillRef>
        <a:effectRef idx="0">
          <a:scrgbClr r="0" g="0" b="0"/>
        </a:effectRef>
        <a:fontRef idx="minor"/>
      </dsp:style>
    </dsp:sp>
    <dsp:sp modelId="{7D13E927-102B-4BBD-A2BB-91617670D57B}">
      <dsp:nvSpPr>
        <dsp:cNvPr id="0" name=""/>
        <dsp:cNvSpPr/>
      </dsp:nvSpPr>
      <dsp:spPr>
        <a:xfrm>
          <a:off x="770497" y="2216265"/>
          <a:ext cx="1891968" cy="323867"/>
        </a:xfrm>
        <a:prstGeom prst="roundRect">
          <a:avLst>
            <a:gd name="adj" fmla="val 10000"/>
          </a:avLst>
        </a:prstGeom>
        <a:solidFill>
          <a:schemeClr val="lt1">
            <a:alpha val="90000"/>
            <a:hueOff val="0"/>
            <a:satOff val="0"/>
            <a:lumOff val="0"/>
            <a:alphaOff val="0"/>
          </a:schemeClr>
        </a:solidFill>
        <a:ln w="9525" cap="flat" cmpd="sng" algn="ctr">
          <a:solidFill>
            <a:schemeClr val="accent3">
              <a:hueOff val="3879543"/>
              <a:satOff val="-42925"/>
              <a:lumOff val="1309"/>
              <a:alphaOff val="0"/>
            </a:schemeClr>
          </a:solidFill>
          <a:prstDash val="solid"/>
        </a:ln>
        <a:effectLst/>
        <a:scene3d>
          <a:camera prst="orthographicFront"/>
          <a:lightRig rig="threePt" dir="t">
            <a:rot lat="0" lon="0" rev="7500000"/>
          </a:lightRig>
        </a:scene3d>
        <a:sp3d z="-152400" extrusionH="63500" prstMaterial="dkEdge">
          <a:bevelT w="124450" h="16350" prst="relaxedInset"/>
          <a:contourClr>
            <a:schemeClr val="bg1"/>
          </a:contourClr>
        </a:sp3d>
      </dsp:spPr>
      <dsp:style>
        <a:lnRef idx="1">
          <a:scrgbClr r="0" g="0" b="0"/>
        </a:lnRef>
        <a:fillRef idx="1">
          <a:scrgbClr r="0" g="0" b="0"/>
        </a:fillRef>
        <a:effectRef idx="0">
          <a:scrgbClr r="0" g="0" b="0"/>
        </a:effectRef>
        <a:fontRef idx="minor"/>
      </dsp:style>
      <dsp:txBody>
        <a:bodyPr spcFirstLastPara="0" vert="horz" wrap="square" lIns="38100" tIns="25400" rIns="38100" bIns="25400" numCol="1" spcCol="1270" anchor="ctr" anchorCtr="0">
          <a:noAutofit/>
        </a:bodyPr>
        <a:lstStyle/>
        <a:p>
          <a:pPr marL="0" lvl="0" indent="0" algn="l" defTabSz="889000">
            <a:lnSpc>
              <a:spcPct val="90000"/>
            </a:lnSpc>
            <a:spcBef>
              <a:spcPct val="0"/>
            </a:spcBef>
            <a:spcAft>
              <a:spcPct val="35000"/>
            </a:spcAft>
            <a:buNone/>
          </a:pPr>
          <a:r>
            <a:rPr lang="zh-CN" sz="2000" b="1" kern="1200" dirty="0"/>
            <a:t>装卸搬运服务</a:t>
          </a:r>
          <a:endParaRPr lang="zh-CN" altLang="en-US" sz="2000" b="1" kern="1200" dirty="0"/>
        </a:p>
      </dsp:txBody>
      <dsp:txXfrm>
        <a:off x="779983" y="2225751"/>
        <a:ext cx="1872996" cy="304895"/>
      </dsp:txXfrm>
    </dsp:sp>
    <dsp:sp modelId="{2BC93775-7A70-4AF5-9259-E7C3D2DDCEA3}">
      <dsp:nvSpPr>
        <dsp:cNvPr id="0" name=""/>
        <dsp:cNvSpPr/>
      </dsp:nvSpPr>
      <dsp:spPr>
        <a:xfrm>
          <a:off x="555148" y="515959"/>
          <a:ext cx="215349" cy="2267074"/>
        </a:xfrm>
        <a:custGeom>
          <a:avLst/>
          <a:gdLst/>
          <a:ahLst/>
          <a:cxnLst/>
          <a:rect l="0" t="0" r="0" b="0"/>
          <a:pathLst>
            <a:path>
              <a:moveTo>
                <a:pt x="0" y="0"/>
              </a:moveTo>
              <a:lnTo>
                <a:pt x="0" y="2267074"/>
              </a:lnTo>
              <a:lnTo>
                <a:pt x="215349" y="2267074"/>
              </a:lnTo>
            </a:path>
          </a:pathLst>
        </a:custGeom>
        <a:noFill/>
        <a:ln w="25400" cap="flat" cmpd="sng" algn="ctr">
          <a:solidFill>
            <a:schemeClr val="accent4">
              <a:hueOff val="0"/>
              <a:satOff val="0"/>
              <a:lumOff val="0"/>
              <a:alphaOff val="0"/>
            </a:schemeClr>
          </a:solidFill>
          <a:prstDash val="solid"/>
        </a:ln>
        <a:effectLst/>
        <a:scene3d>
          <a:camera prst="orthographicFront"/>
          <a:lightRig rig="threePt" dir="t">
            <a:rot lat="0" lon="0" rev="7500000"/>
          </a:lightRig>
        </a:scene3d>
        <a:sp3d z="-40000" prstMaterial="matte"/>
      </dsp:spPr>
      <dsp:style>
        <a:lnRef idx="2">
          <a:scrgbClr r="0" g="0" b="0"/>
        </a:lnRef>
        <a:fillRef idx="0">
          <a:scrgbClr r="0" g="0" b="0"/>
        </a:fillRef>
        <a:effectRef idx="0">
          <a:scrgbClr r="0" g="0" b="0"/>
        </a:effectRef>
        <a:fontRef idx="minor"/>
      </dsp:style>
    </dsp:sp>
    <dsp:sp modelId="{5AF26981-282D-402B-88C5-FEC375573EB9}">
      <dsp:nvSpPr>
        <dsp:cNvPr id="0" name=""/>
        <dsp:cNvSpPr/>
      </dsp:nvSpPr>
      <dsp:spPr>
        <a:xfrm>
          <a:off x="770497" y="2621100"/>
          <a:ext cx="1344222" cy="323867"/>
        </a:xfrm>
        <a:prstGeom prst="roundRect">
          <a:avLst>
            <a:gd name="adj" fmla="val 10000"/>
          </a:avLst>
        </a:prstGeom>
        <a:solidFill>
          <a:schemeClr val="lt1">
            <a:alpha val="90000"/>
            <a:hueOff val="0"/>
            <a:satOff val="0"/>
            <a:lumOff val="0"/>
            <a:alphaOff val="0"/>
          </a:schemeClr>
        </a:solidFill>
        <a:ln w="9525" cap="flat" cmpd="sng" algn="ctr">
          <a:solidFill>
            <a:schemeClr val="accent3">
              <a:hueOff val="4849428"/>
              <a:satOff val="-53657"/>
              <a:lumOff val="1637"/>
              <a:alphaOff val="0"/>
            </a:schemeClr>
          </a:solidFill>
          <a:prstDash val="solid"/>
        </a:ln>
        <a:effectLst/>
        <a:scene3d>
          <a:camera prst="orthographicFront"/>
          <a:lightRig rig="threePt" dir="t">
            <a:rot lat="0" lon="0" rev="7500000"/>
          </a:lightRig>
        </a:scene3d>
        <a:sp3d z="-152400" extrusionH="63500" prstMaterial="dkEdge">
          <a:bevelT w="124450" h="16350" prst="relaxedInset"/>
          <a:contourClr>
            <a:schemeClr val="bg1"/>
          </a:contourClr>
        </a:sp3d>
      </dsp:spPr>
      <dsp:style>
        <a:lnRef idx="1">
          <a:scrgbClr r="0" g="0" b="0"/>
        </a:lnRef>
        <a:fillRef idx="1">
          <a:scrgbClr r="0" g="0" b="0"/>
        </a:fillRef>
        <a:effectRef idx="0">
          <a:scrgbClr r="0" g="0" b="0"/>
        </a:effectRef>
        <a:fontRef idx="minor"/>
      </dsp:style>
      <dsp:txBody>
        <a:bodyPr spcFirstLastPara="0" vert="horz" wrap="square" lIns="38100" tIns="25400" rIns="38100" bIns="25400" numCol="1" spcCol="1270" anchor="ctr" anchorCtr="0">
          <a:noAutofit/>
        </a:bodyPr>
        <a:lstStyle/>
        <a:p>
          <a:pPr marL="0" lvl="0" indent="0" algn="l" defTabSz="889000">
            <a:lnSpc>
              <a:spcPct val="90000"/>
            </a:lnSpc>
            <a:spcBef>
              <a:spcPct val="0"/>
            </a:spcBef>
            <a:spcAft>
              <a:spcPct val="35000"/>
            </a:spcAft>
            <a:buNone/>
          </a:pPr>
          <a:r>
            <a:rPr lang="zh-CN" sz="2000" b="1" kern="1200" dirty="0"/>
            <a:t>仓储服务</a:t>
          </a:r>
          <a:endParaRPr lang="zh-CN" altLang="en-US" sz="2000" b="1" kern="1200" dirty="0"/>
        </a:p>
      </dsp:txBody>
      <dsp:txXfrm>
        <a:off x="779983" y="2630586"/>
        <a:ext cx="1325250" cy="304895"/>
      </dsp:txXfrm>
    </dsp:sp>
    <dsp:sp modelId="{E75A02AB-B9F9-4366-BF45-A7FA44BB3355}">
      <dsp:nvSpPr>
        <dsp:cNvPr id="0" name=""/>
        <dsp:cNvSpPr/>
      </dsp:nvSpPr>
      <dsp:spPr>
        <a:xfrm>
          <a:off x="555148" y="515959"/>
          <a:ext cx="215349" cy="2671909"/>
        </a:xfrm>
        <a:custGeom>
          <a:avLst/>
          <a:gdLst/>
          <a:ahLst/>
          <a:cxnLst/>
          <a:rect l="0" t="0" r="0" b="0"/>
          <a:pathLst>
            <a:path>
              <a:moveTo>
                <a:pt x="0" y="0"/>
              </a:moveTo>
              <a:lnTo>
                <a:pt x="0" y="2671909"/>
              </a:lnTo>
              <a:lnTo>
                <a:pt x="215349" y="2671909"/>
              </a:lnTo>
            </a:path>
          </a:pathLst>
        </a:custGeom>
        <a:noFill/>
        <a:ln w="25400" cap="flat" cmpd="sng" algn="ctr">
          <a:solidFill>
            <a:schemeClr val="accent4">
              <a:hueOff val="0"/>
              <a:satOff val="0"/>
              <a:lumOff val="0"/>
              <a:alphaOff val="0"/>
            </a:schemeClr>
          </a:solidFill>
          <a:prstDash val="solid"/>
        </a:ln>
        <a:effectLst/>
        <a:scene3d>
          <a:camera prst="orthographicFront"/>
          <a:lightRig rig="threePt" dir="t">
            <a:rot lat="0" lon="0" rev="7500000"/>
          </a:lightRig>
        </a:scene3d>
        <a:sp3d z="-40000" prstMaterial="matte"/>
      </dsp:spPr>
      <dsp:style>
        <a:lnRef idx="2">
          <a:scrgbClr r="0" g="0" b="0"/>
        </a:lnRef>
        <a:fillRef idx="0">
          <a:scrgbClr r="0" g="0" b="0"/>
        </a:fillRef>
        <a:effectRef idx="0">
          <a:scrgbClr r="0" g="0" b="0"/>
        </a:effectRef>
        <a:fontRef idx="minor"/>
      </dsp:style>
    </dsp:sp>
    <dsp:sp modelId="{E64E90C4-6A17-4B04-B0F6-E4D5A8CB6931}">
      <dsp:nvSpPr>
        <dsp:cNvPr id="0" name=""/>
        <dsp:cNvSpPr/>
      </dsp:nvSpPr>
      <dsp:spPr>
        <a:xfrm>
          <a:off x="770497" y="3025935"/>
          <a:ext cx="1272531" cy="323867"/>
        </a:xfrm>
        <a:prstGeom prst="roundRect">
          <a:avLst>
            <a:gd name="adj" fmla="val 10000"/>
          </a:avLst>
        </a:prstGeom>
        <a:solidFill>
          <a:schemeClr val="lt1">
            <a:alpha val="90000"/>
            <a:hueOff val="0"/>
            <a:satOff val="0"/>
            <a:lumOff val="0"/>
            <a:alphaOff val="0"/>
          </a:schemeClr>
        </a:solidFill>
        <a:ln w="9525" cap="flat" cmpd="sng" algn="ctr">
          <a:solidFill>
            <a:schemeClr val="accent3">
              <a:hueOff val="5819314"/>
              <a:satOff val="-64388"/>
              <a:lumOff val="1964"/>
              <a:alphaOff val="0"/>
            </a:schemeClr>
          </a:solidFill>
          <a:prstDash val="solid"/>
        </a:ln>
        <a:effectLst/>
        <a:scene3d>
          <a:camera prst="orthographicFront"/>
          <a:lightRig rig="threePt" dir="t">
            <a:rot lat="0" lon="0" rev="7500000"/>
          </a:lightRig>
        </a:scene3d>
        <a:sp3d z="-152400" extrusionH="63500" prstMaterial="dkEdge">
          <a:bevelT w="124450" h="16350" prst="relaxedInset"/>
          <a:contourClr>
            <a:schemeClr val="bg1"/>
          </a:contourClr>
        </a:sp3d>
      </dsp:spPr>
      <dsp:style>
        <a:lnRef idx="1">
          <a:scrgbClr r="0" g="0" b="0"/>
        </a:lnRef>
        <a:fillRef idx="1">
          <a:scrgbClr r="0" g="0" b="0"/>
        </a:fillRef>
        <a:effectRef idx="0">
          <a:scrgbClr r="0" g="0" b="0"/>
        </a:effectRef>
        <a:fontRef idx="minor"/>
      </dsp:style>
      <dsp:txBody>
        <a:bodyPr spcFirstLastPara="0" vert="horz" wrap="square" lIns="38100" tIns="25400" rIns="38100" bIns="25400" numCol="1" spcCol="1270" anchor="ctr" anchorCtr="0">
          <a:noAutofit/>
        </a:bodyPr>
        <a:lstStyle/>
        <a:p>
          <a:pPr marL="0" lvl="0" indent="0" algn="l" defTabSz="889000">
            <a:lnSpc>
              <a:spcPct val="90000"/>
            </a:lnSpc>
            <a:spcBef>
              <a:spcPct val="0"/>
            </a:spcBef>
            <a:spcAft>
              <a:spcPct val="35000"/>
            </a:spcAft>
            <a:buNone/>
          </a:pPr>
          <a:r>
            <a:rPr lang="zh-CN" sz="2000" b="1" kern="1200" dirty="0"/>
            <a:t>收派服务</a:t>
          </a:r>
          <a:endParaRPr lang="zh-CN" altLang="en-US" sz="2000" b="1" kern="1200" dirty="0"/>
        </a:p>
      </dsp:txBody>
      <dsp:txXfrm>
        <a:off x="779983" y="3035421"/>
        <a:ext cx="1253559" cy="304895"/>
      </dsp:txXfrm>
    </dsp:sp>
  </dsp:spTree>
</dsp:drawing>
</file>

<file path=ppt/diagrams/drawing1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79182344-7C44-49BF-9BF2-400CD939D2F0}">
      <dsp:nvSpPr>
        <dsp:cNvPr id="0" name=""/>
        <dsp:cNvSpPr/>
      </dsp:nvSpPr>
      <dsp:spPr>
        <a:xfrm>
          <a:off x="493" y="252203"/>
          <a:ext cx="1749760" cy="1030810"/>
        </a:xfrm>
        <a:prstGeom prst="roundRect">
          <a:avLst>
            <a:gd name="adj" fmla="val 10000"/>
          </a:avLst>
        </a:prstGeom>
        <a:gradFill rotWithShape="0">
          <a:gsLst>
            <a:gs pos="0">
              <a:schemeClr val="accent3">
                <a:hueOff val="0"/>
                <a:satOff val="0"/>
                <a:lumOff val="0"/>
                <a:alphaOff val="0"/>
                <a:shade val="51000"/>
                <a:satMod val="130000"/>
              </a:schemeClr>
            </a:gs>
            <a:gs pos="80000">
              <a:schemeClr val="accent3">
                <a:hueOff val="0"/>
                <a:satOff val="0"/>
                <a:lumOff val="0"/>
                <a:alphaOff val="0"/>
                <a:shade val="93000"/>
                <a:satMod val="130000"/>
              </a:schemeClr>
            </a:gs>
            <a:gs pos="100000">
              <a:schemeClr val="accent3">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38100" tIns="25400" rIns="38100" bIns="25400" numCol="1" spcCol="1270" anchor="ctr" anchorCtr="0">
          <a:noAutofit/>
        </a:bodyPr>
        <a:lstStyle/>
        <a:p>
          <a:pPr marL="0" lvl="0" indent="0" algn="ctr" defTabSz="889000">
            <a:lnSpc>
              <a:spcPct val="90000"/>
            </a:lnSpc>
            <a:spcBef>
              <a:spcPct val="0"/>
            </a:spcBef>
            <a:spcAft>
              <a:spcPct val="35000"/>
            </a:spcAft>
            <a:buNone/>
          </a:pPr>
          <a:r>
            <a:rPr lang="zh-CN" sz="2000" b="1" kern="1200" dirty="0"/>
            <a:t>租赁服务</a:t>
          </a:r>
          <a:endParaRPr lang="zh-CN" altLang="en-US" sz="2000" b="1" kern="1200" dirty="0"/>
        </a:p>
      </dsp:txBody>
      <dsp:txXfrm>
        <a:off x="30684" y="282394"/>
        <a:ext cx="1689378" cy="970428"/>
      </dsp:txXfrm>
    </dsp:sp>
    <dsp:sp modelId="{8700741E-A4ED-4AF6-8C50-4BDEA23D9C23}">
      <dsp:nvSpPr>
        <dsp:cNvPr id="0" name=""/>
        <dsp:cNvSpPr/>
      </dsp:nvSpPr>
      <dsp:spPr>
        <a:xfrm>
          <a:off x="175469" y="1283013"/>
          <a:ext cx="174976" cy="618615"/>
        </a:xfrm>
        <a:custGeom>
          <a:avLst/>
          <a:gdLst/>
          <a:ahLst/>
          <a:cxnLst/>
          <a:rect l="0" t="0" r="0" b="0"/>
          <a:pathLst>
            <a:path>
              <a:moveTo>
                <a:pt x="0" y="0"/>
              </a:moveTo>
              <a:lnTo>
                <a:pt x="0" y="618615"/>
              </a:lnTo>
              <a:lnTo>
                <a:pt x="174976" y="618615"/>
              </a:lnTo>
            </a:path>
          </a:pathLst>
        </a:custGeom>
        <a:noFill/>
        <a:ln w="25400" cap="flat" cmpd="sng" algn="ctr">
          <a:solidFill>
            <a:schemeClr val="accent4">
              <a:hueOff val="0"/>
              <a:satOff val="0"/>
              <a:lumOff val="0"/>
              <a:alphaOff val="0"/>
            </a:schemeClr>
          </a:solidFill>
          <a:prstDash val="solid"/>
        </a:ln>
        <a:effectLst/>
        <a:scene3d>
          <a:camera prst="orthographicFront"/>
          <a:lightRig rig="threePt" dir="t">
            <a:rot lat="0" lon="0" rev="7500000"/>
          </a:lightRig>
        </a:scene3d>
        <a:sp3d z="-40000" prstMaterial="matte"/>
      </dsp:spPr>
      <dsp:style>
        <a:lnRef idx="2">
          <a:scrgbClr r="0" g="0" b="0"/>
        </a:lnRef>
        <a:fillRef idx="0">
          <a:scrgbClr r="0" g="0" b="0"/>
        </a:fillRef>
        <a:effectRef idx="0">
          <a:scrgbClr r="0" g="0" b="0"/>
        </a:effectRef>
        <a:fontRef idx="minor"/>
      </dsp:style>
    </dsp:sp>
    <dsp:sp modelId="{1AD69652-7EA5-4FDF-ACC1-8A4E2751C166}">
      <dsp:nvSpPr>
        <dsp:cNvPr id="0" name=""/>
        <dsp:cNvSpPr/>
      </dsp:nvSpPr>
      <dsp:spPr>
        <a:xfrm>
          <a:off x="350445" y="1540716"/>
          <a:ext cx="1971504" cy="721825"/>
        </a:xfrm>
        <a:prstGeom prst="roundRect">
          <a:avLst>
            <a:gd name="adj" fmla="val 10000"/>
          </a:avLst>
        </a:prstGeom>
        <a:solidFill>
          <a:schemeClr val="lt1">
            <a:alpha val="90000"/>
            <a:hueOff val="0"/>
            <a:satOff val="0"/>
            <a:lumOff val="0"/>
            <a:alphaOff val="0"/>
          </a:schemeClr>
        </a:solidFill>
        <a:ln w="9525" cap="flat" cmpd="sng" algn="ctr">
          <a:solidFill>
            <a:schemeClr val="accent3">
              <a:hueOff val="0"/>
              <a:satOff val="0"/>
              <a:lumOff val="0"/>
              <a:alphaOff val="0"/>
            </a:schemeClr>
          </a:solidFill>
          <a:prstDash val="solid"/>
        </a:ln>
        <a:effectLst/>
        <a:scene3d>
          <a:camera prst="orthographicFront"/>
          <a:lightRig rig="threePt" dir="t">
            <a:rot lat="0" lon="0" rev="7500000"/>
          </a:lightRig>
        </a:scene3d>
        <a:sp3d z="-152400" extrusionH="63500" prstMaterial="dkEdge">
          <a:bevelT w="124450" h="16350" prst="relaxedInset"/>
          <a:contourClr>
            <a:schemeClr val="bg1"/>
          </a:contourClr>
        </a:sp3d>
      </dsp:spPr>
      <dsp:style>
        <a:lnRef idx="1">
          <a:scrgbClr r="0" g="0" b="0"/>
        </a:lnRef>
        <a:fillRef idx="1">
          <a:scrgbClr r="0" g="0" b="0"/>
        </a:fillRef>
        <a:effectRef idx="0">
          <a:scrgbClr r="0" g="0" b="0"/>
        </a:effectRef>
        <a:fontRef idx="minor"/>
      </dsp:style>
      <dsp:txBody>
        <a:bodyPr spcFirstLastPara="0" vert="horz" wrap="square" lIns="38100" tIns="25400" rIns="38100" bIns="25400" numCol="1" spcCol="1270" anchor="ctr" anchorCtr="0">
          <a:noAutofit/>
        </a:bodyPr>
        <a:lstStyle/>
        <a:p>
          <a:pPr marL="0" lvl="0" indent="0" algn="l" defTabSz="889000">
            <a:lnSpc>
              <a:spcPct val="90000"/>
            </a:lnSpc>
            <a:spcBef>
              <a:spcPct val="0"/>
            </a:spcBef>
            <a:spcAft>
              <a:spcPct val="35000"/>
            </a:spcAft>
            <a:buNone/>
          </a:pPr>
          <a:r>
            <a:rPr lang="zh-CN" sz="2000" b="1" kern="1200" dirty="0"/>
            <a:t>融资租赁服务</a:t>
          </a:r>
          <a:endParaRPr lang="zh-CN" altLang="en-US" sz="2000" b="1" kern="1200" dirty="0"/>
        </a:p>
      </dsp:txBody>
      <dsp:txXfrm>
        <a:off x="371587" y="1561858"/>
        <a:ext cx="1929220" cy="679541"/>
      </dsp:txXfrm>
    </dsp:sp>
    <dsp:sp modelId="{253687B8-0458-4BEA-91FC-345D6842C22D}">
      <dsp:nvSpPr>
        <dsp:cNvPr id="0" name=""/>
        <dsp:cNvSpPr/>
      </dsp:nvSpPr>
      <dsp:spPr>
        <a:xfrm>
          <a:off x="175469" y="1283013"/>
          <a:ext cx="174976" cy="1636046"/>
        </a:xfrm>
        <a:custGeom>
          <a:avLst/>
          <a:gdLst/>
          <a:ahLst/>
          <a:cxnLst/>
          <a:rect l="0" t="0" r="0" b="0"/>
          <a:pathLst>
            <a:path>
              <a:moveTo>
                <a:pt x="0" y="0"/>
              </a:moveTo>
              <a:lnTo>
                <a:pt x="0" y="1636046"/>
              </a:lnTo>
              <a:lnTo>
                <a:pt x="174976" y="1636046"/>
              </a:lnTo>
            </a:path>
          </a:pathLst>
        </a:custGeom>
        <a:noFill/>
        <a:ln w="25400" cap="flat" cmpd="sng" algn="ctr">
          <a:solidFill>
            <a:schemeClr val="accent4">
              <a:hueOff val="0"/>
              <a:satOff val="0"/>
              <a:lumOff val="0"/>
              <a:alphaOff val="0"/>
            </a:schemeClr>
          </a:solidFill>
          <a:prstDash val="solid"/>
        </a:ln>
        <a:effectLst/>
        <a:scene3d>
          <a:camera prst="orthographicFront"/>
          <a:lightRig rig="threePt" dir="t">
            <a:rot lat="0" lon="0" rev="7500000"/>
          </a:lightRig>
        </a:scene3d>
        <a:sp3d z="-40000" prstMaterial="matte"/>
      </dsp:spPr>
      <dsp:style>
        <a:lnRef idx="2">
          <a:scrgbClr r="0" g="0" b="0"/>
        </a:lnRef>
        <a:fillRef idx="0">
          <a:scrgbClr r="0" g="0" b="0"/>
        </a:fillRef>
        <a:effectRef idx="0">
          <a:scrgbClr r="0" g="0" b="0"/>
        </a:effectRef>
        <a:fontRef idx="minor"/>
      </dsp:style>
    </dsp:sp>
    <dsp:sp modelId="{F4C9B431-F9BD-46B8-95EF-D08264136084}">
      <dsp:nvSpPr>
        <dsp:cNvPr id="0" name=""/>
        <dsp:cNvSpPr/>
      </dsp:nvSpPr>
      <dsp:spPr>
        <a:xfrm>
          <a:off x="350445" y="2520244"/>
          <a:ext cx="1941536" cy="797631"/>
        </a:xfrm>
        <a:prstGeom prst="roundRect">
          <a:avLst>
            <a:gd name="adj" fmla="val 10000"/>
          </a:avLst>
        </a:prstGeom>
        <a:solidFill>
          <a:schemeClr val="lt1">
            <a:alpha val="90000"/>
            <a:hueOff val="0"/>
            <a:satOff val="0"/>
            <a:lumOff val="0"/>
            <a:alphaOff val="0"/>
          </a:schemeClr>
        </a:solidFill>
        <a:ln w="9525" cap="flat" cmpd="sng" algn="ctr">
          <a:solidFill>
            <a:schemeClr val="accent3">
              <a:hueOff val="5819314"/>
              <a:satOff val="-64388"/>
              <a:lumOff val="1964"/>
              <a:alphaOff val="0"/>
            </a:schemeClr>
          </a:solidFill>
          <a:prstDash val="solid"/>
        </a:ln>
        <a:effectLst/>
        <a:scene3d>
          <a:camera prst="orthographicFront"/>
          <a:lightRig rig="threePt" dir="t">
            <a:rot lat="0" lon="0" rev="7500000"/>
          </a:lightRig>
        </a:scene3d>
        <a:sp3d z="-152400" extrusionH="63500" prstMaterial="dkEdge">
          <a:bevelT w="124450" h="16350" prst="relaxedInset"/>
          <a:contourClr>
            <a:schemeClr val="bg1"/>
          </a:contourClr>
        </a:sp3d>
      </dsp:spPr>
      <dsp:style>
        <a:lnRef idx="1">
          <a:scrgbClr r="0" g="0" b="0"/>
        </a:lnRef>
        <a:fillRef idx="1">
          <a:scrgbClr r="0" g="0" b="0"/>
        </a:fillRef>
        <a:effectRef idx="0">
          <a:scrgbClr r="0" g="0" b="0"/>
        </a:effectRef>
        <a:fontRef idx="minor"/>
      </dsp:style>
      <dsp:txBody>
        <a:bodyPr spcFirstLastPara="0" vert="horz" wrap="square" lIns="38100" tIns="25400" rIns="38100" bIns="25400" numCol="1" spcCol="1270" anchor="ctr" anchorCtr="0">
          <a:noAutofit/>
        </a:bodyPr>
        <a:lstStyle/>
        <a:p>
          <a:pPr marL="0" lvl="0" indent="0" algn="l" defTabSz="889000">
            <a:lnSpc>
              <a:spcPct val="90000"/>
            </a:lnSpc>
            <a:spcBef>
              <a:spcPct val="0"/>
            </a:spcBef>
            <a:spcAft>
              <a:spcPct val="35000"/>
            </a:spcAft>
            <a:buNone/>
          </a:pPr>
          <a:r>
            <a:rPr lang="zh-CN" sz="2000" b="1" kern="1200" dirty="0"/>
            <a:t>经营租赁服务</a:t>
          </a:r>
          <a:endParaRPr lang="zh-CN" altLang="en-US" sz="2000" b="1" kern="1200" dirty="0"/>
        </a:p>
      </dsp:txBody>
      <dsp:txXfrm>
        <a:off x="373807" y="2543606"/>
        <a:ext cx="1894812" cy="750907"/>
      </dsp:txXfrm>
    </dsp:sp>
  </dsp:spTree>
</dsp:drawing>
</file>

<file path=ppt/diagrams/drawing1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79182344-7C44-49BF-9BF2-400CD939D2F0}">
      <dsp:nvSpPr>
        <dsp:cNvPr id="0" name=""/>
        <dsp:cNvSpPr/>
      </dsp:nvSpPr>
      <dsp:spPr>
        <a:xfrm>
          <a:off x="493" y="252203"/>
          <a:ext cx="1749760" cy="1030810"/>
        </a:xfrm>
        <a:prstGeom prst="roundRect">
          <a:avLst>
            <a:gd name="adj" fmla="val 10000"/>
          </a:avLst>
        </a:prstGeom>
        <a:gradFill rotWithShape="0">
          <a:gsLst>
            <a:gs pos="0">
              <a:schemeClr val="accent3">
                <a:hueOff val="0"/>
                <a:satOff val="0"/>
                <a:lumOff val="0"/>
                <a:alphaOff val="0"/>
                <a:shade val="51000"/>
                <a:satMod val="130000"/>
              </a:schemeClr>
            </a:gs>
            <a:gs pos="80000">
              <a:schemeClr val="accent3">
                <a:hueOff val="0"/>
                <a:satOff val="0"/>
                <a:lumOff val="0"/>
                <a:alphaOff val="0"/>
                <a:shade val="93000"/>
                <a:satMod val="130000"/>
              </a:schemeClr>
            </a:gs>
            <a:gs pos="100000">
              <a:schemeClr val="accent3">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38100" tIns="25400" rIns="38100" bIns="25400" numCol="1" spcCol="1270" anchor="ctr" anchorCtr="0">
          <a:noAutofit/>
        </a:bodyPr>
        <a:lstStyle/>
        <a:p>
          <a:pPr marL="0" lvl="0" indent="0" algn="ctr" defTabSz="889000">
            <a:lnSpc>
              <a:spcPct val="90000"/>
            </a:lnSpc>
            <a:spcBef>
              <a:spcPct val="0"/>
            </a:spcBef>
            <a:spcAft>
              <a:spcPct val="35000"/>
            </a:spcAft>
            <a:buNone/>
          </a:pPr>
          <a:r>
            <a:rPr lang="zh-CN" sz="2000" b="1" kern="1200" dirty="0"/>
            <a:t>租赁服务</a:t>
          </a:r>
          <a:endParaRPr lang="zh-CN" altLang="en-US" sz="2000" b="1" kern="1200" dirty="0"/>
        </a:p>
      </dsp:txBody>
      <dsp:txXfrm>
        <a:off x="30684" y="282394"/>
        <a:ext cx="1689378" cy="970428"/>
      </dsp:txXfrm>
    </dsp:sp>
    <dsp:sp modelId="{8700741E-A4ED-4AF6-8C50-4BDEA23D9C23}">
      <dsp:nvSpPr>
        <dsp:cNvPr id="0" name=""/>
        <dsp:cNvSpPr/>
      </dsp:nvSpPr>
      <dsp:spPr>
        <a:xfrm>
          <a:off x="175469" y="1283013"/>
          <a:ext cx="174976" cy="618615"/>
        </a:xfrm>
        <a:custGeom>
          <a:avLst/>
          <a:gdLst/>
          <a:ahLst/>
          <a:cxnLst/>
          <a:rect l="0" t="0" r="0" b="0"/>
          <a:pathLst>
            <a:path>
              <a:moveTo>
                <a:pt x="0" y="0"/>
              </a:moveTo>
              <a:lnTo>
                <a:pt x="0" y="618615"/>
              </a:lnTo>
              <a:lnTo>
                <a:pt x="174976" y="618615"/>
              </a:lnTo>
            </a:path>
          </a:pathLst>
        </a:custGeom>
        <a:noFill/>
        <a:ln w="25400" cap="flat" cmpd="sng" algn="ctr">
          <a:solidFill>
            <a:schemeClr val="accent4">
              <a:hueOff val="0"/>
              <a:satOff val="0"/>
              <a:lumOff val="0"/>
              <a:alphaOff val="0"/>
            </a:schemeClr>
          </a:solidFill>
          <a:prstDash val="solid"/>
        </a:ln>
        <a:effectLst/>
        <a:scene3d>
          <a:camera prst="orthographicFront"/>
          <a:lightRig rig="threePt" dir="t">
            <a:rot lat="0" lon="0" rev="7500000"/>
          </a:lightRig>
        </a:scene3d>
        <a:sp3d z="-40000" prstMaterial="matte"/>
      </dsp:spPr>
      <dsp:style>
        <a:lnRef idx="2">
          <a:scrgbClr r="0" g="0" b="0"/>
        </a:lnRef>
        <a:fillRef idx="0">
          <a:scrgbClr r="0" g="0" b="0"/>
        </a:fillRef>
        <a:effectRef idx="0">
          <a:scrgbClr r="0" g="0" b="0"/>
        </a:effectRef>
        <a:fontRef idx="minor"/>
      </dsp:style>
    </dsp:sp>
    <dsp:sp modelId="{1AD69652-7EA5-4FDF-ACC1-8A4E2751C166}">
      <dsp:nvSpPr>
        <dsp:cNvPr id="0" name=""/>
        <dsp:cNvSpPr/>
      </dsp:nvSpPr>
      <dsp:spPr>
        <a:xfrm>
          <a:off x="350445" y="1540716"/>
          <a:ext cx="1971504" cy="721825"/>
        </a:xfrm>
        <a:prstGeom prst="roundRect">
          <a:avLst>
            <a:gd name="adj" fmla="val 10000"/>
          </a:avLst>
        </a:prstGeom>
        <a:solidFill>
          <a:schemeClr val="lt1">
            <a:alpha val="90000"/>
            <a:hueOff val="0"/>
            <a:satOff val="0"/>
            <a:lumOff val="0"/>
            <a:alphaOff val="0"/>
          </a:schemeClr>
        </a:solidFill>
        <a:ln w="9525" cap="flat" cmpd="sng" algn="ctr">
          <a:solidFill>
            <a:schemeClr val="accent3">
              <a:hueOff val="0"/>
              <a:satOff val="0"/>
              <a:lumOff val="0"/>
              <a:alphaOff val="0"/>
            </a:schemeClr>
          </a:solidFill>
          <a:prstDash val="solid"/>
        </a:ln>
        <a:effectLst/>
        <a:scene3d>
          <a:camera prst="orthographicFront"/>
          <a:lightRig rig="threePt" dir="t">
            <a:rot lat="0" lon="0" rev="7500000"/>
          </a:lightRig>
        </a:scene3d>
        <a:sp3d z="-152400" extrusionH="63500" prstMaterial="dkEdge">
          <a:bevelT w="124450" h="16350" prst="relaxedInset"/>
          <a:contourClr>
            <a:schemeClr val="bg1"/>
          </a:contourClr>
        </a:sp3d>
      </dsp:spPr>
      <dsp:style>
        <a:lnRef idx="1">
          <a:scrgbClr r="0" g="0" b="0"/>
        </a:lnRef>
        <a:fillRef idx="1">
          <a:scrgbClr r="0" g="0" b="0"/>
        </a:fillRef>
        <a:effectRef idx="0">
          <a:scrgbClr r="0" g="0" b="0"/>
        </a:effectRef>
        <a:fontRef idx="minor"/>
      </dsp:style>
      <dsp:txBody>
        <a:bodyPr spcFirstLastPara="0" vert="horz" wrap="square" lIns="38100" tIns="25400" rIns="38100" bIns="25400" numCol="1" spcCol="1270" anchor="ctr" anchorCtr="0">
          <a:noAutofit/>
        </a:bodyPr>
        <a:lstStyle/>
        <a:p>
          <a:pPr marL="0" lvl="0" indent="0" algn="l" defTabSz="889000">
            <a:lnSpc>
              <a:spcPct val="90000"/>
            </a:lnSpc>
            <a:spcBef>
              <a:spcPct val="0"/>
            </a:spcBef>
            <a:spcAft>
              <a:spcPct val="35000"/>
            </a:spcAft>
            <a:buNone/>
          </a:pPr>
          <a:r>
            <a:rPr lang="zh-CN" sz="2000" b="1" kern="1200" dirty="0"/>
            <a:t>融资租赁服务</a:t>
          </a:r>
          <a:endParaRPr lang="zh-CN" altLang="en-US" sz="2000" b="1" kern="1200" dirty="0"/>
        </a:p>
      </dsp:txBody>
      <dsp:txXfrm>
        <a:off x="371587" y="1561858"/>
        <a:ext cx="1929220" cy="679541"/>
      </dsp:txXfrm>
    </dsp:sp>
    <dsp:sp modelId="{253687B8-0458-4BEA-91FC-345D6842C22D}">
      <dsp:nvSpPr>
        <dsp:cNvPr id="0" name=""/>
        <dsp:cNvSpPr/>
      </dsp:nvSpPr>
      <dsp:spPr>
        <a:xfrm>
          <a:off x="175469" y="1283013"/>
          <a:ext cx="174976" cy="1636046"/>
        </a:xfrm>
        <a:custGeom>
          <a:avLst/>
          <a:gdLst/>
          <a:ahLst/>
          <a:cxnLst/>
          <a:rect l="0" t="0" r="0" b="0"/>
          <a:pathLst>
            <a:path>
              <a:moveTo>
                <a:pt x="0" y="0"/>
              </a:moveTo>
              <a:lnTo>
                <a:pt x="0" y="1636046"/>
              </a:lnTo>
              <a:lnTo>
                <a:pt x="174976" y="1636046"/>
              </a:lnTo>
            </a:path>
          </a:pathLst>
        </a:custGeom>
        <a:noFill/>
        <a:ln w="25400" cap="flat" cmpd="sng" algn="ctr">
          <a:solidFill>
            <a:schemeClr val="accent4">
              <a:hueOff val="0"/>
              <a:satOff val="0"/>
              <a:lumOff val="0"/>
              <a:alphaOff val="0"/>
            </a:schemeClr>
          </a:solidFill>
          <a:prstDash val="solid"/>
        </a:ln>
        <a:effectLst/>
        <a:scene3d>
          <a:camera prst="orthographicFront"/>
          <a:lightRig rig="threePt" dir="t">
            <a:rot lat="0" lon="0" rev="7500000"/>
          </a:lightRig>
        </a:scene3d>
        <a:sp3d z="-40000" prstMaterial="matte"/>
      </dsp:spPr>
      <dsp:style>
        <a:lnRef idx="2">
          <a:scrgbClr r="0" g="0" b="0"/>
        </a:lnRef>
        <a:fillRef idx="0">
          <a:scrgbClr r="0" g="0" b="0"/>
        </a:fillRef>
        <a:effectRef idx="0">
          <a:scrgbClr r="0" g="0" b="0"/>
        </a:effectRef>
        <a:fontRef idx="minor"/>
      </dsp:style>
    </dsp:sp>
    <dsp:sp modelId="{F4C9B431-F9BD-46B8-95EF-D08264136084}">
      <dsp:nvSpPr>
        <dsp:cNvPr id="0" name=""/>
        <dsp:cNvSpPr/>
      </dsp:nvSpPr>
      <dsp:spPr>
        <a:xfrm>
          <a:off x="350445" y="2520244"/>
          <a:ext cx="1941536" cy="797631"/>
        </a:xfrm>
        <a:prstGeom prst="roundRect">
          <a:avLst>
            <a:gd name="adj" fmla="val 10000"/>
          </a:avLst>
        </a:prstGeom>
        <a:solidFill>
          <a:schemeClr val="lt1">
            <a:alpha val="90000"/>
            <a:hueOff val="0"/>
            <a:satOff val="0"/>
            <a:lumOff val="0"/>
            <a:alphaOff val="0"/>
          </a:schemeClr>
        </a:solidFill>
        <a:ln w="9525" cap="flat" cmpd="sng" algn="ctr">
          <a:solidFill>
            <a:schemeClr val="accent3">
              <a:hueOff val="5819314"/>
              <a:satOff val="-64388"/>
              <a:lumOff val="1964"/>
              <a:alphaOff val="0"/>
            </a:schemeClr>
          </a:solidFill>
          <a:prstDash val="solid"/>
        </a:ln>
        <a:effectLst/>
        <a:scene3d>
          <a:camera prst="orthographicFront"/>
          <a:lightRig rig="threePt" dir="t">
            <a:rot lat="0" lon="0" rev="7500000"/>
          </a:lightRig>
        </a:scene3d>
        <a:sp3d z="-152400" extrusionH="63500" prstMaterial="dkEdge">
          <a:bevelT w="124450" h="16350" prst="relaxedInset"/>
          <a:contourClr>
            <a:schemeClr val="bg1"/>
          </a:contourClr>
        </a:sp3d>
      </dsp:spPr>
      <dsp:style>
        <a:lnRef idx="1">
          <a:scrgbClr r="0" g="0" b="0"/>
        </a:lnRef>
        <a:fillRef idx="1">
          <a:scrgbClr r="0" g="0" b="0"/>
        </a:fillRef>
        <a:effectRef idx="0">
          <a:scrgbClr r="0" g="0" b="0"/>
        </a:effectRef>
        <a:fontRef idx="minor"/>
      </dsp:style>
      <dsp:txBody>
        <a:bodyPr spcFirstLastPara="0" vert="horz" wrap="square" lIns="38100" tIns="25400" rIns="38100" bIns="25400" numCol="1" spcCol="1270" anchor="ctr" anchorCtr="0">
          <a:noAutofit/>
        </a:bodyPr>
        <a:lstStyle/>
        <a:p>
          <a:pPr marL="0" lvl="0" indent="0" algn="l" defTabSz="889000">
            <a:lnSpc>
              <a:spcPct val="90000"/>
            </a:lnSpc>
            <a:spcBef>
              <a:spcPct val="0"/>
            </a:spcBef>
            <a:spcAft>
              <a:spcPct val="35000"/>
            </a:spcAft>
            <a:buNone/>
          </a:pPr>
          <a:r>
            <a:rPr lang="zh-CN" sz="2000" b="1" kern="1200" dirty="0"/>
            <a:t>经营租赁服务</a:t>
          </a:r>
          <a:endParaRPr lang="zh-CN" altLang="en-US" sz="2000" b="1" kern="1200" dirty="0"/>
        </a:p>
      </dsp:txBody>
      <dsp:txXfrm>
        <a:off x="373807" y="2543606"/>
        <a:ext cx="1894812" cy="750907"/>
      </dsp:txXfrm>
    </dsp:sp>
  </dsp:spTree>
</dsp:drawing>
</file>

<file path=ppt/diagrams/drawing18.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79182344-7C44-49BF-9BF2-400CD939D2F0}">
      <dsp:nvSpPr>
        <dsp:cNvPr id="0" name=""/>
        <dsp:cNvSpPr/>
      </dsp:nvSpPr>
      <dsp:spPr>
        <a:xfrm>
          <a:off x="250483" y="33"/>
          <a:ext cx="3083743" cy="639751"/>
        </a:xfrm>
        <a:prstGeom prst="roundRect">
          <a:avLst>
            <a:gd name="adj" fmla="val 10000"/>
          </a:avLst>
        </a:prstGeom>
        <a:gradFill rotWithShape="0">
          <a:gsLst>
            <a:gs pos="0">
              <a:schemeClr val="accent3">
                <a:hueOff val="0"/>
                <a:satOff val="0"/>
                <a:lumOff val="0"/>
                <a:alphaOff val="0"/>
                <a:shade val="51000"/>
                <a:satMod val="130000"/>
              </a:schemeClr>
            </a:gs>
            <a:gs pos="80000">
              <a:schemeClr val="accent3">
                <a:hueOff val="0"/>
                <a:satOff val="0"/>
                <a:lumOff val="0"/>
                <a:alphaOff val="0"/>
                <a:shade val="93000"/>
                <a:satMod val="130000"/>
              </a:schemeClr>
            </a:gs>
            <a:gs pos="100000">
              <a:schemeClr val="accent3">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38100" tIns="25400" rIns="38100" bIns="25400" numCol="1" spcCol="1270" anchor="ctr" anchorCtr="0">
          <a:noAutofit/>
        </a:bodyPr>
        <a:lstStyle/>
        <a:p>
          <a:pPr marL="0" lvl="0" indent="0" algn="ctr" defTabSz="889000">
            <a:lnSpc>
              <a:spcPct val="90000"/>
            </a:lnSpc>
            <a:spcBef>
              <a:spcPct val="0"/>
            </a:spcBef>
            <a:spcAft>
              <a:spcPct val="35000"/>
            </a:spcAft>
            <a:buNone/>
          </a:pPr>
          <a:r>
            <a:rPr lang="zh-CN" sz="2000" b="1" kern="1200" dirty="0"/>
            <a:t>鉴证咨询服务</a:t>
          </a:r>
          <a:endParaRPr lang="zh-CN" altLang="en-US" sz="2000" b="1" kern="1200" dirty="0"/>
        </a:p>
      </dsp:txBody>
      <dsp:txXfrm>
        <a:off x="269221" y="18771"/>
        <a:ext cx="3046267" cy="602275"/>
      </dsp:txXfrm>
    </dsp:sp>
    <dsp:sp modelId="{8700741E-A4ED-4AF6-8C50-4BDEA23D9C23}">
      <dsp:nvSpPr>
        <dsp:cNvPr id="0" name=""/>
        <dsp:cNvSpPr/>
      </dsp:nvSpPr>
      <dsp:spPr>
        <a:xfrm>
          <a:off x="558857" y="639785"/>
          <a:ext cx="308374" cy="479813"/>
        </a:xfrm>
        <a:custGeom>
          <a:avLst/>
          <a:gdLst/>
          <a:ahLst/>
          <a:cxnLst/>
          <a:rect l="0" t="0" r="0" b="0"/>
          <a:pathLst>
            <a:path>
              <a:moveTo>
                <a:pt x="0" y="0"/>
              </a:moveTo>
              <a:lnTo>
                <a:pt x="0" y="479813"/>
              </a:lnTo>
              <a:lnTo>
                <a:pt x="308374" y="479813"/>
              </a:lnTo>
            </a:path>
          </a:pathLst>
        </a:custGeom>
        <a:noFill/>
        <a:ln w="25400" cap="flat" cmpd="sng" algn="ctr">
          <a:solidFill>
            <a:schemeClr val="accent4">
              <a:hueOff val="0"/>
              <a:satOff val="0"/>
              <a:lumOff val="0"/>
              <a:alphaOff val="0"/>
            </a:schemeClr>
          </a:solidFill>
          <a:prstDash val="solid"/>
        </a:ln>
        <a:effectLst/>
        <a:scene3d>
          <a:camera prst="orthographicFront"/>
          <a:lightRig rig="threePt" dir="t">
            <a:rot lat="0" lon="0" rev="7500000"/>
          </a:lightRig>
        </a:scene3d>
        <a:sp3d z="-40000" prstMaterial="matte"/>
      </dsp:spPr>
      <dsp:style>
        <a:lnRef idx="2">
          <a:scrgbClr r="0" g="0" b="0"/>
        </a:lnRef>
        <a:fillRef idx="0">
          <a:scrgbClr r="0" g="0" b="0"/>
        </a:fillRef>
        <a:effectRef idx="0">
          <a:scrgbClr r="0" g="0" b="0"/>
        </a:effectRef>
        <a:fontRef idx="minor"/>
      </dsp:style>
    </dsp:sp>
    <dsp:sp modelId="{1AD69652-7EA5-4FDF-ACC1-8A4E2751C166}">
      <dsp:nvSpPr>
        <dsp:cNvPr id="0" name=""/>
        <dsp:cNvSpPr/>
      </dsp:nvSpPr>
      <dsp:spPr>
        <a:xfrm>
          <a:off x="867231" y="799723"/>
          <a:ext cx="1482862" cy="639751"/>
        </a:xfrm>
        <a:prstGeom prst="roundRect">
          <a:avLst>
            <a:gd name="adj" fmla="val 10000"/>
          </a:avLst>
        </a:prstGeom>
        <a:solidFill>
          <a:schemeClr val="lt1">
            <a:alpha val="90000"/>
            <a:hueOff val="0"/>
            <a:satOff val="0"/>
            <a:lumOff val="0"/>
            <a:alphaOff val="0"/>
          </a:schemeClr>
        </a:solidFill>
        <a:ln w="9525" cap="flat" cmpd="sng" algn="ctr">
          <a:solidFill>
            <a:schemeClr val="accent3">
              <a:hueOff val="0"/>
              <a:satOff val="0"/>
              <a:lumOff val="0"/>
              <a:alphaOff val="0"/>
            </a:schemeClr>
          </a:solidFill>
          <a:prstDash val="solid"/>
        </a:ln>
        <a:effectLst/>
        <a:scene3d>
          <a:camera prst="orthographicFront"/>
          <a:lightRig rig="threePt" dir="t">
            <a:rot lat="0" lon="0" rev="7500000"/>
          </a:lightRig>
        </a:scene3d>
        <a:sp3d z="-152400" extrusionH="63500" prstMaterial="dkEdge">
          <a:bevelT w="124450" h="16350" prst="relaxedInset"/>
          <a:contourClr>
            <a:schemeClr val="bg1"/>
          </a:contourClr>
        </a:sp3d>
      </dsp:spPr>
      <dsp:style>
        <a:lnRef idx="1">
          <a:scrgbClr r="0" g="0" b="0"/>
        </a:lnRef>
        <a:fillRef idx="1">
          <a:scrgbClr r="0" g="0" b="0"/>
        </a:fillRef>
        <a:effectRef idx="0">
          <a:scrgbClr r="0" g="0" b="0"/>
        </a:effectRef>
        <a:fontRef idx="minor"/>
      </dsp:style>
      <dsp:txBody>
        <a:bodyPr spcFirstLastPara="0" vert="horz" wrap="square" lIns="38100" tIns="25400" rIns="38100" bIns="25400" numCol="1" spcCol="1270" anchor="ctr" anchorCtr="0">
          <a:noAutofit/>
        </a:bodyPr>
        <a:lstStyle/>
        <a:p>
          <a:pPr marL="0" lvl="0" indent="0" algn="ctr" defTabSz="889000">
            <a:lnSpc>
              <a:spcPct val="90000"/>
            </a:lnSpc>
            <a:spcBef>
              <a:spcPct val="0"/>
            </a:spcBef>
            <a:spcAft>
              <a:spcPct val="35000"/>
            </a:spcAft>
            <a:buNone/>
          </a:pPr>
          <a:r>
            <a:rPr lang="zh-CN" sz="2000" b="1" kern="1200" dirty="0"/>
            <a:t>认证服务</a:t>
          </a:r>
          <a:endParaRPr lang="zh-CN" altLang="en-US" sz="2000" b="1" kern="1200" dirty="0"/>
        </a:p>
      </dsp:txBody>
      <dsp:txXfrm>
        <a:off x="885969" y="818461"/>
        <a:ext cx="1445386" cy="602275"/>
      </dsp:txXfrm>
    </dsp:sp>
    <dsp:sp modelId="{253687B8-0458-4BEA-91FC-345D6842C22D}">
      <dsp:nvSpPr>
        <dsp:cNvPr id="0" name=""/>
        <dsp:cNvSpPr/>
      </dsp:nvSpPr>
      <dsp:spPr>
        <a:xfrm>
          <a:off x="558857" y="639785"/>
          <a:ext cx="308374" cy="1268774"/>
        </a:xfrm>
        <a:custGeom>
          <a:avLst/>
          <a:gdLst/>
          <a:ahLst/>
          <a:cxnLst/>
          <a:rect l="0" t="0" r="0" b="0"/>
          <a:pathLst>
            <a:path>
              <a:moveTo>
                <a:pt x="0" y="0"/>
              </a:moveTo>
              <a:lnTo>
                <a:pt x="0" y="1268774"/>
              </a:lnTo>
              <a:lnTo>
                <a:pt x="308374" y="1268774"/>
              </a:lnTo>
            </a:path>
          </a:pathLst>
        </a:custGeom>
        <a:noFill/>
        <a:ln w="25400" cap="flat" cmpd="sng" algn="ctr">
          <a:solidFill>
            <a:schemeClr val="accent4">
              <a:hueOff val="0"/>
              <a:satOff val="0"/>
              <a:lumOff val="0"/>
              <a:alphaOff val="0"/>
            </a:schemeClr>
          </a:solidFill>
          <a:prstDash val="solid"/>
        </a:ln>
        <a:effectLst/>
        <a:scene3d>
          <a:camera prst="orthographicFront"/>
          <a:lightRig rig="threePt" dir="t">
            <a:rot lat="0" lon="0" rev="7500000"/>
          </a:lightRig>
        </a:scene3d>
        <a:sp3d z="-40000" prstMaterial="matte"/>
      </dsp:spPr>
      <dsp:style>
        <a:lnRef idx="2">
          <a:scrgbClr r="0" g="0" b="0"/>
        </a:lnRef>
        <a:fillRef idx="0">
          <a:scrgbClr r="0" g="0" b="0"/>
        </a:fillRef>
        <a:effectRef idx="0">
          <a:scrgbClr r="0" g="0" b="0"/>
        </a:effectRef>
        <a:fontRef idx="minor"/>
      </dsp:style>
    </dsp:sp>
    <dsp:sp modelId="{F4C9B431-F9BD-46B8-95EF-D08264136084}">
      <dsp:nvSpPr>
        <dsp:cNvPr id="0" name=""/>
        <dsp:cNvSpPr/>
      </dsp:nvSpPr>
      <dsp:spPr>
        <a:xfrm>
          <a:off x="867231" y="1588684"/>
          <a:ext cx="1529211" cy="639751"/>
        </a:xfrm>
        <a:prstGeom prst="roundRect">
          <a:avLst>
            <a:gd name="adj" fmla="val 10000"/>
          </a:avLst>
        </a:prstGeom>
        <a:solidFill>
          <a:schemeClr val="lt1">
            <a:alpha val="90000"/>
            <a:hueOff val="0"/>
            <a:satOff val="0"/>
            <a:lumOff val="0"/>
            <a:alphaOff val="0"/>
          </a:schemeClr>
        </a:solidFill>
        <a:ln w="9525" cap="flat" cmpd="sng" algn="ctr">
          <a:solidFill>
            <a:schemeClr val="accent3">
              <a:hueOff val="2909657"/>
              <a:satOff val="-32194"/>
              <a:lumOff val="982"/>
              <a:alphaOff val="0"/>
            </a:schemeClr>
          </a:solidFill>
          <a:prstDash val="solid"/>
        </a:ln>
        <a:effectLst/>
        <a:scene3d>
          <a:camera prst="orthographicFront"/>
          <a:lightRig rig="threePt" dir="t">
            <a:rot lat="0" lon="0" rev="7500000"/>
          </a:lightRig>
        </a:scene3d>
        <a:sp3d z="-152400" extrusionH="63500" prstMaterial="dkEdge">
          <a:bevelT w="124450" h="16350" prst="relaxedInset"/>
          <a:contourClr>
            <a:schemeClr val="bg1"/>
          </a:contourClr>
        </a:sp3d>
      </dsp:spPr>
      <dsp:style>
        <a:lnRef idx="1">
          <a:scrgbClr r="0" g="0" b="0"/>
        </a:lnRef>
        <a:fillRef idx="1">
          <a:scrgbClr r="0" g="0" b="0"/>
        </a:fillRef>
        <a:effectRef idx="0">
          <a:scrgbClr r="0" g="0" b="0"/>
        </a:effectRef>
        <a:fontRef idx="minor"/>
      </dsp:style>
      <dsp:txBody>
        <a:bodyPr spcFirstLastPara="0" vert="horz" wrap="square" lIns="38100" tIns="25400" rIns="38100" bIns="25400" numCol="1" spcCol="1270" anchor="ctr" anchorCtr="0">
          <a:noAutofit/>
        </a:bodyPr>
        <a:lstStyle/>
        <a:p>
          <a:pPr marL="0" lvl="0" indent="0" algn="ctr" defTabSz="889000">
            <a:lnSpc>
              <a:spcPct val="90000"/>
            </a:lnSpc>
            <a:spcBef>
              <a:spcPct val="0"/>
            </a:spcBef>
            <a:spcAft>
              <a:spcPct val="35000"/>
            </a:spcAft>
            <a:buNone/>
          </a:pPr>
          <a:r>
            <a:rPr lang="zh-CN" sz="2000" b="1" kern="1200"/>
            <a:t>鉴证服务</a:t>
          </a:r>
          <a:endParaRPr lang="zh-CN" altLang="en-US" sz="2000" b="1" kern="1200" dirty="0"/>
        </a:p>
      </dsp:txBody>
      <dsp:txXfrm>
        <a:off x="885969" y="1607422"/>
        <a:ext cx="1491735" cy="602275"/>
      </dsp:txXfrm>
    </dsp:sp>
    <dsp:sp modelId="{1CA656F9-E848-4A6D-9171-5C86F4B4AB48}">
      <dsp:nvSpPr>
        <dsp:cNvPr id="0" name=""/>
        <dsp:cNvSpPr/>
      </dsp:nvSpPr>
      <dsp:spPr>
        <a:xfrm>
          <a:off x="558857" y="639785"/>
          <a:ext cx="308374" cy="2079193"/>
        </a:xfrm>
        <a:custGeom>
          <a:avLst/>
          <a:gdLst/>
          <a:ahLst/>
          <a:cxnLst/>
          <a:rect l="0" t="0" r="0" b="0"/>
          <a:pathLst>
            <a:path>
              <a:moveTo>
                <a:pt x="0" y="0"/>
              </a:moveTo>
              <a:lnTo>
                <a:pt x="0" y="2079193"/>
              </a:lnTo>
              <a:lnTo>
                <a:pt x="308374" y="2079193"/>
              </a:lnTo>
            </a:path>
          </a:pathLst>
        </a:custGeom>
        <a:noFill/>
        <a:ln w="25400" cap="flat" cmpd="sng" algn="ctr">
          <a:solidFill>
            <a:schemeClr val="accent4">
              <a:hueOff val="0"/>
              <a:satOff val="0"/>
              <a:lumOff val="0"/>
              <a:alphaOff val="0"/>
            </a:schemeClr>
          </a:solidFill>
          <a:prstDash val="solid"/>
        </a:ln>
        <a:effectLst/>
        <a:scene3d>
          <a:camera prst="orthographicFront"/>
          <a:lightRig rig="threePt" dir="t">
            <a:rot lat="0" lon="0" rev="7500000"/>
          </a:lightRig>
        </a:scene3d>
        <a:sp3d z="-40000" prstMaterial="matte"/>
      </dsp:spPr>
      <dsp:style>
        <a:lnRef idx="2">
          <a:scrgbClr r="0" g="0" b="0"/>
        </a:lnRef>
        <a:fillRef idx="0">
          <a:scrgbClr r="0" g="0" b="0"/>
        </a:fillRef>
        <a:effectRef idx="0">
          <a:scrgbClr r="0" g="0" b="0"/>
        </a:effectRef>
        <a:fontRef idx="minor"/>
      </dsp:style>
    </dsp:sp>
    <dsp:sp modelId="{77C340CF-C19F-4A32-9240-C9FFEBEB5E42}">
      <dsp:nvSpPr>
        <dsp:cNvPr id="0" name=""/>
        <dsp:cNvSpPr/>
      </dsp:nvSpPr>
      <dsp:spPr>
        <a:xfrm>
          <a:off x="867231" y="2399102"/>
          <a:ext cx="1460548" cy="639751"/>
        </a:xfrm>
        <a:prstGeom prst="roundRect">
          <a:avLst>
            <a:gd name="adj" fmla="val 10000"/>
          </a:avLst>
        </a:prstGeom>
        <a:solidFill>
          <a:schemeClr val="lt1">
            <a:alpha val="90000"/>
            <a:hueOff val="0"/>
            <a:satOff val="0"/>
            <a:lumOff val="0"/>
            <a:alphaOff val="0"/>
          </a:schemeClr>
        </a:solidFill>
        <a:ln w="9525" cap="flat" cmpd="sng" algn="ctr">
          <a:solidFill>
            <a:schemeClr val="accent3">
              <a:hueOff val="5819314"/>
              <a:satOff val="-64388"/>
              <a:lumOff val="1964"/>
              <a:alphaOff val="0"/>
            </a:schemeClr>
          </a:solidFill>
          <a:prstDash val="solid"/>
        </a:ln>
        <a:effectLst/>
        <a:scene3d>
          <a:camera prst="orthographicFront"/>
          <a:lightRig rig="threePt" dir="t">
            <a:rot lat="0" lon="0" rev="7500000"/>
          </a:lightRig>
        </a:scene3d>
        <a:sp3d z="-152400" extrusionH="63500" prstMaterial="dkEdge">
          <a:bevelT w="124450" h="16350" prst="relaxedInset"/>
          <a:contourClr>
            <a:schemeClr val="bg1"/>
          </a:contourClr>
        </a:sp3d>
      </dsp:spPr>
      <dsp:style>
        <a:lnRef idx="1">
          <a:scrgbClr r="0" g="0" b="0"/>
        </a:lnRef>
        <a:fillRef idx="1">
          <a:scrgbClr r="0" g="0" b="0"/>
        </a:fillRef>
        <a:effectRef idx="0">
          <a:scrgbClr r="0" g="0" b="0"/>
        </a:effectRef>
        <a:fontRef idx="minor"/>
      </dsp:style>
      <dsp:txBody>
        <a:bodyPr spcFirstLastPara="0" vert="horz" wrap="square" lIns="38100" tIns="25400" rIns="38100" bIns="25400" numCol="1" spcCol="1270" anchor="ctr" anchorCtr="0">
          <a:noAutofit/>
        </a:bodyPr>
        <a:lstStyle/>
        <a:p>
          <a:pPr marL="0" lvl="0" indent="0" algn="ctr" defTabSz="889000">
            <a:lnSpc>
              <a:spcPct val="90000"/>
            </a:lnSpc>
            <a:spcBef>
              <a:spcPct val="0"/>
            </a:spcBef>
            <a:spcAft>
              <a:spcPct val="35000"/>
            </a:spcAft>
            <a:buNone/>
          </a:pPr>
          <a:r>
            <a:rPr lang="zh-CN" sz="2000" b="1" kern="1200" dirty="0"/>
            <a:t>咨询服务</a:t>
          </a:r>
          <a:endParaRPr lang="zh-CN" altLang="en-US" sz="2000" b="1" kern="1200" dirty="0"/>
        </a:p>
      </dsp:txBody>
      <dsp:txXfrm>
        <a:off x="885969" y="2417840"/>
        <a:ext cx="1423072" cy="602275"/>
      </dsp:txXfrm>
    </dsp:sp>
  </dsp:spTree>
</dsp:drawing>
</file>

<file path=ppt/diagrams/drawing19.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79182344-7C44-49BF-9BF2-400CD939D2F0}">
      <dsp:nvSpPr>
        <dsp:cNvPr id="0" name=""/>
        <dsp:cNvSpPr/>
      </dsp:nvSpPr>
      <dsp:spPr>
        <a:xfrm>
          <a:off x="258415" y="2100"/>
          <a:ext cx="2369718" cy="729786"/>
        </a:xfrm>
        <a:prstGeom prst="roundRect">
          <a:avLst>
            <a:gd name="adj" fmla="val 10000"/>
          </a:avLst>
        </a:prstGeom>
        <a:gradFill rotWithShape="0">
          <a:gsLst>
            <a:gs pos="0">
              <a:schemeClr val="accent3">
                <a:hueOff val="0"/>
                <a:satOff val="0"/>
                <a:lumOff val="0"/>
                <a:alphaOff val="0"/>
                <a:shade val="51000"/>
                <a:satMod val="130000"/>
              </a:schemeClr>
            </a:gs>
            <a:gs pos="80000">
              <a:schemeClr val="accent3">
                <a:hueOff val="0"/>
                <a:satOff val="0"/>
                <a:lumOff val="0"/>
                <a:alphaOff val="0"/>
                <a:shade val="93000"/>
                <a:satMod val="130000"/>
              </a:schemeClr>
            </a:gs>
            <a:gs pos="100000">
              <a:schemeClr val="accent3">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38100" tIns="25400" rIns="38100" bIns="25400" numCol="1" spcCol="1270" anchor="ctr" anchorCtr="0">
          <a:noAutofit/>
        </a:bodyPr>
        <a:lstStyle/>
        <a:p>
          <a:pPr marL="0" lvl="0" indent="0" algn="ctr" defTabSz="889000">
            <a:lnSpc>
              <a:spcPct val="90000"/>
            </a:lnSpc>
            <a:spcBef>
              <a:spcPct val="0"/>
            </a:spcBef>
            <a:spcAft>
              <a:spcPct val="35000"/>
            </a:spcAft>
            <a:buNone/>
          </a:pPr>
          <a:r>
            <a:rPr lang="zh-CN" sz="2000" b="1" kern="1200"/>
            <a:t>广播影视服务</a:t>
          </a:r>
          <a:endParaRPr lang="zh-CN" altLang="en-US" sz="2000" b="1" kern="1200" dirty="0"/>
        </a:p>
      </dsp:txBody>
      <dsp:txXfrm>
        <a:off x="279790" y="23475"/>
        <a:ext cx="2326968" cy="687036"/>
      </dsp:txXfrm>
    </dsp:sp>
    <dsp:sp modelId="{8700741E-A4ED-4AF6-8C50-4BDEA23D9C23}">
      <dsp:nvSpPr>
        <dsp:cNvPr id="0" name=""/>
        <dsp:cNvSpPr/>
      </dsp:nvSpPr>
      <dsp:spPr>
        <a:xfrm>
          <a:off x="495387" y="731887"/>
          <a:ext cx="236971" cy="547339"/>
        </a:xfrm>
        <a:custGeom>
          <a:avLst/>
          <a:gdLst/>
          <a:ahLst/>
          <a:cxnLst/>
          <a:rect l="0" t="0" r="0" b="0"/>
          <a:pathLst>
            <a:path>
              <a:moveTo>
                <a:pt x="0" y="0"/>
              </a:moveTo>
              <a:lnTo>
                <a:pt x="0" y="547339"/>
              </a:lnTo>
              <a:lnTo>
                <a:pt x="236971" y="547339"/>
              </a:lnTo>
            </a:path>
          </a:pathLst>
        </a:custGeom>
        <a:noFill/>
        <a:ln w="25400" cap="flat" cmpd="sng" algn="ctr">
          <a:solidFill>
            <a:schemeClr val="accent4">
              <a:hueOff val="0"/>
              <a:satOff val="0"/>
              <a:lumOff val="0"/>
              <a:alphaOff val="0"/>
            </a:schemeClr>
          </a:solidFill>
          <a:prstDash val="solid"/>
        </a:ln>
        <a:effectLst/>
        <a:scene3d>
          <a:camera prst="orthographicFront"/>
          <a:lightRig rig="threePt" dir="t">
            <a:rot lat="0" lon="0" rev="7500000"/>
          </a:lightRig>
        </a:scene3d>
        <a:sp3d z="-40000" prstMaterial="matte"/>
      </dsp:spPr>
      <dsp:style>
        <a:lnRef idx="2">
          <a:scrgbClr r="0" g="0" b="0"/>
        </a:lnRef>
        <a:fillRef idx="0">
          <a:scrgbClr r="0" g="0" b="0"/>
        </a:fillRef>
        <a:effectRef idx="0">
          <a:scrgbClr r="0" g="0" b="0"/>
        </a:effectRef>
        <a:fontRef idx="minor"/>
      </dsp:style>
    </dsp:sp>
    <dsp:sp modelId="{1AD69652-7EA5-4FDF-ACC1-8A4E2751C166}">
      <dsp:nvSpPr>
        <dsp:cNvPr id="0" name=""/>
        <dsp:cNvSpPr/>
      </dsp:nvSpPr>
      <dsp:spPr>
        <a:xfrm>
          <a:off x="732359" y="914333"/>
          <a:ext cx="2623751" cy="729786"/>
        </a:xfrm>
        <a:prstGeom prst="roundRect">
          <a:avLst>
            <a:gd name="adj" fmla="val 10000"/>
          </a:avLst>
        </a:prstGeom>
        <a:solidFill>
          <a:schemeClr val="lt1">
            <a:alpha val="90000"/>
            <a:hueOff val="0"/>
            <a:satOff val="0"/>
            <a:lumOff val="0"/>
            <a:alphaOff val="0"/>
          </a:schemeClr>
        </a:solidFill>
        <a:ln w="9525" cap="flat" cmpd="sng" algn="ctr">
          <a:solidFill>
            <a:schemeClr val="accent3">
              <a:hueOff val="0"/>
              <a:satOff val="0"/>
              <a:lumOff val="0"/>
              <a:alphaOff val="0"/>
            </a:schemeClr>
          </a:solidFill>
          <a:prstDash val="solid"/>
        </a:ln>
        <a:effectLst/>
        <a:scene3d>
          <a:camera prst="orthographicFront"/>
          <a:lightRig rig="threePt" dir="t">
            <a:rot lat="0" lon="0" rev="7500000"/>
          </a:lightRig>
        </a:scene3d>
        <a:sp3d z="-152400" extrusionH="63500" prstMaterial="dkEdge">
          <a:bevelT w="124450" h="16350" prst="relaxedInset"/>
          <a:contourClr>
            <a:schemeClr val="bg1"/>
          </a:contourClr>
        </a:sp3d>
      </dsp:spPr>
      <dsp:style>
        <a:lnRef idx="1">
          <a:scrgbClr r="0" g="0" b="0"/>
        </a:lnRef>
        <a:fillRef idx="1">
          <a:scrgbClr r="0" g="0" b="0"/>
        </a:fillRef>
        <a:effectRef idx="0">
          <a:scrgbClr r="0" g="0" b="0"/>
        </a:effectRef>
        <a:fontRef idx="minor"/>
      </dsp:style>
      <dsp:txBody>
        <a:bodyPr spcFirstLastPara="0" vert="horz" wrap="square" lIns="38100" tIns="25400" rIns="38100" bIns="25400" numCol="1" spcCol="1270" anchor="ctr" anchorCtr="0">
          <a:noAutofit/>
        </a:bodyPr>
        <a:lstStyle/>
        <a:p>
          <a:pPr marL="0" lvl="0" indent="0" algn="l" defTabSz="889000">
            <a:lnSpc>
              <a:spcPct val="90000"/>
            </a:lnSpc>
            <a:spcBef>
              <a:spcPct val="0"/>
            </a:spcBef>
            <a:spcAft>
              <a:spcPct val="35000"/>
            </a:spcAft>
            <a:buNone/>
          </a:pPr>
          <a:r>
            <a:rPr lang="zh-CN" sz="2000" b="1" kern="1200" dirty="0"/>
            <a:t>广播影视节目（作品）制作服务</a:t>
          </a:r>
          <a:endParaRPr lang="zh-CN" altLang="en-US" sz="2000" b="1" kern="1200" dirty="0"/>
        </a:p>
      </dsp:txBody>
      <dsp:txXfrm>
        <a:off x="753734" y="935708"/>
        <a:ext cx="2581001" cy="687036"/>
      </dsp:txXfrm>
    </dsp:sp>
    <dsp:sp modelId="{253687B8-0458-4BEA-91FC-345D6842C22D}">
      <dsp:nvSpPr>
        <dsp:cNvPr id="0" name=""/>
        <dsp:cNvSpPr/>
      </dsp:nvSpPr>
      <dsp:spPr>
        <a:xfrm>
          <a:off x="495387" y="731887"/>
          <a:ext cx="236971" cy="1447334"/>
        </a:xfrm>
        <a:custGeom>
          <a:avLst/>
          <a:gdLst/>
          <a:ahLst/>
          <a:cxnLst/>
          <a:rect l="0" t="0" r="0" b="0"/>
          <a:pathLst>
            <a:path>
              <a:moveTo>
                <a:pt x="0" y="0"/>
              </a:moveTo>
              <a:lnTo>
                <a:pt x="0" y="1447334"/>
              </a:lnTo>
              <a:lnTo>
                <a:pt x="236971" y="1447334"/>
              </a:lnTo>
            </a:path>
          </a:pathLst>
        </a:custGeom>
        <a:noFill/>
        <a:ln w="25400" cap="flat" cmpd="sng" algn="ctr">
          <a:solidFill>
            <a:schemeClr val="accent4">
              <a:hueOff val="0"/>
              <a:satOff val="0"/>
              <a:lumOff val="0"/>
              <a:alphaOff val="0"/>
            </a:schemeClr>
          </a:solidFill>
          <a:prstDash val="solid"/>
        </a:ln>
        <a:effectLst/>
        <a:scene3d>
          <a:camera prst="orthographicFront"/>
          <a:lightRig rig="threePt" dir="t">
            <a:rot lat="0" lon="0" rev="7500000"/>
          </a:lightRig>
        </a:scene3d>
        <a:sp3d z="-40000" prstMaterial="matte"/>
      </dsp:spPr>
      <dsp:style>
        <a:lnRef idx="2">
          <a:scrgbClr r="0" g="0" b="0"/>
        </a:lnRef>
        <a:fillRef idx="0">
          <a:scrgbClr r="0" g="0" b="0"/>
        </a:fillRef>
        <a:effectRef idx="0">
          <a:scrgbClr r="0" g="0" b="0"/>
        </a:effectRef>
        <a:fontRef idx="minor"/>
      </dsp:style>
    </dsp:sp>
    <dsp:sp modelId="{F4C9B431-F9BD-46B8-95EF-D08264136084}">
      <dsp:nvSpPr>
        <dsp:cNvPr id="0" name=""/>
        <dsp:cNvSpPr/>
      </dsp:nvSpPr>
      <dsp:spPr>
        <a:xfrm>
          <a:off x="732359" y="1814328"/>
          <a:ext cx="2663510" cy="729786"/>
        </a:xfrm>
        <a:prstGeom prst="roundRect">
          <a:avLst>
            <a:gd name="adj" fmla="val 10000"/>
          </a:avLst>
        </a:prstGeom>
        <a:solidFill>
          <a:schemeClr val="lt1">
            <a:alpha val="90000"/>
            <a:hueOff val="0"/>
            <a:satOff val="0"/>
            <a:lumOff val="0"/>
            <a:alphaOff val="0"/>
          </a:schemeClr>
        </a:solidFill>
        <a:ln w="9525" cap="flat" cmpd="sng" algn="ctr">
          <a:solidFill>
            <a:schemeClr val="accent3">
              <a:hueOff val="2909657"/>
              <a:satOff val="-32194"/>
              <a:lumOff val="982"/>
              <a:alphaOff val="0"/>
            </a:schemeClr>
          </a:solidFill>
          <a:prstDash val="solid"/>
        </a:ln>
        <a:effectLst/>
        <a:scene3d>
          <a:camera prst="orthographicFront"/>
          <a:lightRig rig="threePt" dir="t">
            <a:rot lat="0" lon="0" rev="7500000"/>
          </a:lightRig>
        </a:scene3d>
        <a:sp3d z="-152400" extrusionH="63500" prstMaterial="dkEdge">
          <a:bevelT w="124450" h="16350" prst="relaxedInset"/>
          <a:contourClr>
            <a:schemeClr val="bg1"/>
          </a:contourClr>
        </a:sp3d>
      </dsp:spPr>
      <dsp:style>
        <a:lnRef idx="1">
          <a:scrgbClr r="0" g="0" b="0"/>
        </a:lnRef>
        <a:fillRef idx="1">
          <a:scrgbClr r="0" g="0" b="0"/>
        </a:fillRef>
        <a:effectRef idx="0">
          <a:scrgbClr r="0" g="0" b="0"/>
        </a:effectRef>
        <a:fontRef idx="minor"/>
      </dsp:style>
      <dsp:txBody>
        <a:bodyPr spcFirstLastPara="0" vert="horz" wrap="square" lIns="38100" tIns="25400" rIns="38100" bIns="25400" numCol="1" spcCol="1270" anchor="ctr" anchorCtr="0">
          <a:noAutofit/>
        </a:bodyPr>
        <a:lstStyle/>
        <a:p>
          <a:pPr marL="0" lvl="0" indent="0" algn="l" defTabSz="889000">
            <a:lnSpc>
              <a:spcPct val="90000"/>
            </a:lnSpc>
            <a:spcBef>
              <a:spcPct val="0"/>
            </a:spcBef>
            <a:spcAft>
              <a:spcPct val="35000"/>
            </a:spcAft>
            <a:buNone/>
          </a:pPr>
          <a:r>
            <a:rPr lang="zh-CN" sz="2000" b="1" kern="1200" dirty="0"/>
            <a:t>广播影视节目（作品）发行服务</a:t>
          </a:r>
          <a:endParaRPr lang="zh-CN" altLang="en-US" sz="2000" b="1" kern="1200" dirty="0"/>
        </a:p>
      </dsp:txBody>
      <dsp:txXfrm>
        <a:off x="753734" y="1835703"/>
        <a:ext cx="2620760" cy="687036"/>
      </dsp:txXfrm>
    </dsp:sp>
    <dsp:sp modelId="{1CA656F9-E848-4A6D-9171-5C86F4B4AB48}">
      <dsp:nvSpPr>
        <dsp:cNvPr id="0" name=""/>
        <dsp:cNvSpPr/>
      </dsp:nvSpPr>
      <dsp:spPr>
        <a:xfrm>
          <a:off x="495387" y="731887"/>
          <a:ext cx="236971" cy="2371805"/>
        </a:xfrm>
        <a:custGeom>
          <a:avLst/>
          <a:gdLst/>
          <a:ahLst/>
          <a:cxnLst/>
          <a:rect l="0" t="0" r="0" b="0"/>
          <a:pathLst>
            <a:path>
              <a:moveTo>
                <a:pt x="0" y="0"/>
              </a:moveTo>
              <a:lnTo>
                <a:pt x="0" y="2371805"/>
              </a:lnTo>
              <a:lnTo>
                <a:pt x="236971" y="2371805"/>
              </a:lnTo>
            </a:path>
          </a:pathLst>
        </a:custGeom>
        <a:noFill/>
        <a:ln w="25400" cap="flat" cmpd="sng" algn="ctr">
          <a:solidFill>
            <a:schemeClr val="accent4">
              <a:hueOff val="0"/>
              <a:satOff val="0"/>
              <a:lumOff val="0"/>
              <a:alphaOff val="0"/>
            </a:schemeClr>
          </a:solidFill>
          <a:prstDash val="solid"/>
        </a:ln>
        <a:effectLst/>
        <a:scene3d>
          <a:camera prst="orthographicFront"/>
          <a:lightRig rig="threePt" dir="t">
            <a:rot lat="0" lon="0" rev="7500000"/>
          </a:lightRig>
        </a:scene3d>
        <a:sp3d z="-40000" prstMaterial="matte"/>
      </dsp:spPr>
      <dsp:style>
        <a:lnRef idx="2">
          <a:scrgbClr r="0" g="0" b="0"/>
        </a:lnRef>
        <a:fillRef idx="0">
          <a:scrgbClr r="0" g="0" b="0"/>
        </a:fillRef>
        <a:effectRef idx="0">
          <a:scrgbClr r="0" g="0" b="0"/>
        </a:effectRef>
        <a:fontRef idx="minor"/>
      </dsp:style>
    </dsp:sp>
    <dsp:sp modelId="{77C340CF-C19F-4A32-9240-C9FFEBEB5E42}">
      <dsp:nvSpPr>
        <dsp:cNvPr id="0" name=""/>
        <dsp:cNvSpPr/>
      </dsp:nvSpPr>
      <dsp:spPr>
        <a:xfrm>
          <a:off x="732359" y="2738799"/>
          <a:ext cx="2645469" cy="729786"/>
        </a:xfrm>
        <a:prstGeom prst="roundRect">
          <a:avLst>
            <a:gd name="adj" fmla="val 10000"/>
          </a:avLst>
        </a:prstGeom>
        <a:solidFill>
          <a:schemeClr val="lt1">
            <a:alpha val="90000"/>
            <a:hueOff val="0"/>
            <a:satOff val="0"/>
            <a:lumOff val="0"/>
            <a:alphaOff val="0"/>
          </a:schemeClr>
        </a:solidFill>
        <a:ln w="9525" cap="flat" cmpd="sng" algn="ctr">
          <a:solidFill>
            <a:schemeClr val="accent3">
              <a:hueOff val="5819314"/>
              <a:satOff val="-64388"/>
              <a:lumOff val="1964"/>
              <a:alphaOff val="0"/>
            </a:schemeClr>
          </a:solidFill>
          <a:prstDash val="solid"/>
        </a:ln>
        <a:effectLst/>
        <a:scene3d>
          <a:camera prst="orthographicFront"/>
          <a:lightRig rig="threePt" dir="t">
            <a:rot lat="0" lon="0" rev="7500000"/>
          </a:lightRig>
        </a:scene3d>
        <a:sp3d z="-152400" extrusionH="63500" prstMaterial="dkEdge">
          <a:bevelT w="124450" h="16350" prst="relaxedInset"/>
          <a:contourClr>
            <a:schemeClr val="bg1"/>
          </a:contourClr>
        </a:sp3d>
      </dsp:spPr>
      <dsp:style>
        <a:lnRef idx="1">
          <a:scrgbClr r="0" g="0" b="0"/>
        </a:lnRef>
        <a:fillRef idx="1">
          <a:scrgbClr r="0" g="0" b="0"/>
        </a:fillRef>
        <a:effectRef idx="0">
          <a:scrgbClr r="0" g="0" b="0"/>
        </a:effectRef>
        <a:fontRef idx="minor"/>
      </dsp:style>
      <dsp:txBody>
        <a:bodyPr spcFirstLastPara="0" vert="horz" wrap="square" lIns="38100" tIns="25400" rIns="38100" bIns="25400" numCol="1" spcCol="1270" anchor="ctr" anchorCtr="0">
          <a:noAutofit/>
        </a:bodyPr>
        <a:lstStyle/>
        <a:p>
          <a:pPr marL="0" lvl="0" indent="0" algn="l" defTabSz="889000">
            <a:lnSpc>
              <a:spcPct val="90000"/>
            </a:lnSpc>
            <a:spcBef>
              <a:spcPct val="0"/>
            </a:spcBef>
            <a:spcAft>
              <a:spcPct val="35000"/>
            </a:spcAft>
            <a:buNone/>
          </a:pPr>
          <a:r>
            <a:rPr lang="zh-CN" sz="2000" b="1" kern="1200" dirty="0"/>
            <a:t>广播影视节目（作品）播映服务</a:t>
          </a:r>
          <a:endParaRPr lang="zh-CN" altLang="en-US" sz="2000" b="1" kern="1200" dirty="0"/>
        </a:p>
      </dsp:txBody>
      <dsp:txXfrm>
        <a:off x="753734" y="2760174"/>
        <a:ext cx="2602719" cy="687036"/>
      </dsp:txXfrm>
    </dsp:sp>
  </dsp:spTree>
</dsp:drawing>
</file>

<file path=ppt/diagrams/drawing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4B123C6B-3969-41D5-AA69-5C2636513205}">
      <dsp:nvSpPr>
        <dsp:cNvPr id="0" name=""/>
        <dsp:cNvSpPr/>
      </dsp:nvSpPr>
      <dsp:spPr>
        <a:xfrm>
          <a:off x="1929452" y="477936"/>
          <a:ext cx="1951313" cy="979359"/>
        </a:xfrm>
        <a:prstGeom prst="rect">
          <a:avLst/>
        </a:prstGeom>
        <a:solidFill>
          <a:schemeClr val="accent4">
            <a:tint val="40000"/>
            <a:alpha val="90000"/>
            <a:hueOff val="0"/>
            <a:satOff val="0"/>
            <a:lumOff val="0"/>
            <a:alphaOff val="0"/>
          </a:schemeClr>
        </a:solidFill>
        <a:ln>
          <a:noFill/>
        </a:ln>
        <a:effectLst>
          <a:outerShdw blurRad="40000" dist="23000" dir="5400000" rotWithShape="0">
            <a:srgbClr val="000000">
              <a:alpha val="35000"/>
            </a:srgbClr>
          </a:outerShdw>
        </a:effectLst>
        <a:sp3d z="-400500" extrusionH="63500" contourW="12700" prstMaterial="matte">
          <a:contourClr>
            <a:schemeClr val="lt1"/>
          </a:contourClr>
        </a:sp3d>
      </dsp:spPr>
      <dsp:style>
        <a:lnRef idx="0">
          <a:scrgbClr r="0" g="0" b="0"/>
        </a:lnRef>
        <a:fillRef idx="1">
          <a:scrgbClr r="0" g="0" b="0"/>
        </a:fillRef>
        <a:effectRef idx="2">
          <a:scrgbClr r="0" g="0" b="0"/>
        </a:effectRef>
        <a:fontRef idx="minor"/>
      </dsp:style>
      <dsp:txBody>
        <a:bodyPr spcFirstLastPara="0" vert="horz" wrap="square" lIns="0" tIns="142240" rIns="142240" bIns="142240" numCol="1" spcCol="1270" anchor="ctr" anchorCtr="0">
          <a:noAutofit/>
        </a:bodyPr>
        <a:lstStyle/>
        <a:p>
          <a:pPr marL="0" lvl="0" indent="0" algn="l" defTabSz="889000">
            <a:lnSpc>
              <a:spcPct val="90000"/>
            </a:lnSpc>
            <a:spcBef>
              <a:spcPct val="0"/>
            </a:spcBef>
            <a:spcAft>
              <a:spcPct val="35000"/>
            </a:spcAft>
            <a:buNone/>
          </a:pPr>
          <a:r>
            <a:rPr lang="zh-CN" altLang="en-US" sz="2000" kern="1200" dirty="0">
              <a:latin typeface="+mn-lt"/>
              <a:ea typeface="+mn-ea"/>
              <a:cs typeface="+mn-ea"/>
              <a:sym typeface="+mn-lt"/>
            </a:rPr>
            <a:t>生产型增值税</a:t>
          </a:r>
        </a:p>
      </dsp:txBody>
      <dsp:txXfrm>
        <a:off x="2241662" y="477936"/>
        <a:ext cx="1639103" cy="979359"/>
      </dsp:txXfrm>
    </dsp:sp>
    <dsp:sp modelId="{3BE39CA3-B9B4-4A90-B9EC-8798857BCC86}">
      <dsp:nvSpPr>
        <dsp:cNvPr id="0" name=""/>
        <dsp:cNvSpPr/>
      </dsp:nvSpPr>
      <dsp:spPr>
        <a:xfrm>
          <a:off x="1943256" y="1407603"/>
          <a:ext cx="1917648" cy="960278"/>
        </a:xfrm>
        <a:prstGeom prst="rect">
          <a:avLst/>
        </a:prstGeom>
        <a:solidFill>
          <a:schemeClr val="accent4">
            <a:tint val="40000"/>
            <a:alpha val="90000"/>
            <a:hueOff val="-3495015"/>
            <a:satOff val="8287"/>
            <a:lumOff val="535"/>
            <a:alphaOff val="0"/>
          </a:schemeClr>
        </a:solidFill>
        <a:ln>
          <a:noFill/>
        </a:ln>
        <a:effectLst>
          <a:outerShdw blurRad="40000" dist="23000" dir="5400000" rotWithShape="0">
            <a:srgbClr val="000000">
              <a:alpha val="35000"/>
            </a:srgbClr>
          </a:outerShdw>
        </a:effectLst>
        <a:sp3d z="-400500" extrusionH="63500" contourW="12700" prstMaterial="matte">
          <a:contourClr>
            <a:schemeClr val="lt1"/>
          </a:contourClr>
        </a:sp3d>
      </dsp:spPr>
      <dsp:style>
        <a:lnRef idx="0">
          <a:scrgbClr r="0" g="0" b="0"/>
        </a:lnRef>
        <a:fillRef idx="1">
          <a:scrgbClr r="0" g="0" b="0"/>
        </a:fillRef>
        <a:effectRef idx="2">
          <a:scrgbClr r="0" g="0" b="0"/>
        </a:effectRef>
        <a:fontRef idx="minor"/>
      </dsp:style>
      <dsp:txBody>
        <a:bodyPr spcFirstLastPara="0" vert="horz" wrap="square" lIns="0" tIns="142240" rIns="142240" bIns="142240" numCol="1" spcCol="1270" anchor="ctr" anchorCtr="0">
          <a:noAutofit/>
        </a:bodyPr>
        <a:lstStyle/>
        <a:p>
          <a:pPr marL="0" lvl="0" indent="0" algn="l" defTabSz="889000">
            <a:lnSpc>
              <a:spcPct val="90000"/>
            </a:lnSpc>
            <a:spcBef>
              <a:spcPct val="0"/>
            </a:spcBef>
            <a:spcAft>
              <a:spcPct val="35000"/>
            </a:spcAft>
            <a:buNone/>
          </a:pPr>
          <a:r>
            <a:rPr lang="zh-CN" altLang="en-US" sz="2000" kern="1200" dirty="0">
              <a:latin typeface="+mn-lt"/>
              <a:ea typeface="+mn-ea"/>
              <a:cs typeface="+mn-ea"/>
              <a:sym typeface="+mn-lt"/>
            </a:rPr>
            <a:t>收入型增值税</a:t>
          </a:r>
        </a:p>
      </dsp:txBody>
      <dsp:txXfrm>
        <a:off x="2250080" y="1407603"/>
        <a:ext cx="1610825" cy="960278"/>
      </dsp:txXfrm>
    </dsp:sp>
    <dsp:sp modelId="{E3FD1ADC-DF07-4AF1-AA3B-F0BB606A2AB2}">
      <dsp:nvSpPr>
        <dsp:cNvPr id="0" name=""/>
        <dsp:cNvSpPr/>
      </dsp:nvSpPr>
      <dsp:spPr>
        <a:xfrm>
          <a:off x="2022058" y="2308590"/>
          <a:ext cx="1866666" cy="933300"/>
        </a:xfrm>
        <a:prstGeom prst="rect">
          <a:avLst/>
        </a:prstGeom>
        <a:solidFill>
          <a:schemeClr val="accent4">
            <a:tint val="40000"/>
            <a:alpha val="90000"/>
            <a:hueOff val="-6990030"/>
            <a:satOff val="16573"/>
            <a:lumOff val="1070"/>
            <a:alphaOff val="0"/>
          </a:schemeClr>
        </a:solidFill>
        <a:ln>
          <a:noFill/>
        </a:ln>
        <a:effectLst>
          <a:outerShdw blurRad="40000" dist="23000" dir="5400000" rotWithShape="0">
            <a:srgbClr val="000000">
              <a:alpha val="35000"/>
            </a:srgbClr>
          </a:outerShdw>
        </a:effectLst>
        <a:sp3d z="-400500" extrusionH="63500" contourW="12700" prstMaterial="matte">
          <a:contourClr>
            <a:schemeClr val="lt1"/>
          </a:contourClr>
        </a:sp3d>
      </dsp:spPr>
      <dsp:style>
        <a:lnRef idx="0">
          <a:scrgbClr r="0" g="0" b="0"/>
        </a:lnRef>
        <a:fillRef idx="1">
          <a:scrgbClr r="0" g="0" b="0"/>
        </a:fillRef>
        <a:effectRef idx="2">
          <a:scrgbClr r="0" g="0" b="0"/>
        </a:effectRef>
        <a:fontRef idx="minor"/>
      </dsp:style>
      <dsp:txBody>
        <a:bodyPr spcFirstLastPara="0" vert="horz" wrap="square" lIns="0" tIns="142240" rIns="142240" bIns="142240" numCol="1" spcCol="1270" anchor="ctr" anchorCtr="0">
          <a:noAutofit/>
        </a:bodyPr>
        <a:lstStyle/>
        <a:p>
          <a:pPr marL="0" lvl="0" indent="0" algn="l" defTabSz="889000">
            <a:lnSpc>
              <a:spcPct val="90000"/>
            </a:lnSpc>
            <a:spcBef>
              <a:spcPct val="0"/>
            </a:spcBef>
            <a:spcAft>
              <a:spcPct val="35000"/>
            </a:spcAft>
            <a:buNone/>
          </a:pPr>
          <a:r>
            <a:rPr lang="zh-CN" altLang="en-US" sz="2000" kern="1200" dirty="0">
              <a:latin typeface="+mn-lt"/>
              <a:ea typeface="+mn-ea"/>
              <a:cs typeface="+mn-ea"/>
              <a:sym typeface="+mn-lt"/>
            </a:rPr>
            <a:t>消费型增值税</a:t>
          </a:r>
        </a:p>
      </dsp:txBody>
      <dsp:txXfrm>
        <a:off x="2320725" y="2308590"/>
        <a:ext cx="1568000" cy="933300"/>
      </dsp:txXfrm>
    </dsp:sp>
    <dsp:sp modelId="{A03B6F0C-AA11-4961-83FD-ABBB9F33E0FD}">
      <dsp:nvSpPr>
        <dsp:cNvPr id="0" name=""/>
        <dsp:cNvSpPr/>
      </dsp:nvSpPr>
      <dsp:spPr>
        <a:xfrm>
          <a:off x="0" y="0"/>
          <a:ext cx="1922456" cy="1848553"/>
        </a:xfrm>
        <a:prstGeom prst="ellipse">
          <a:avLst/>
        </a:prstGeom>
        <a:solidFill>
          <a:schemeClr val="accent4">
            <a:hueOff val="0"/>
            <a:satOff val="0"/>
            <a:lumOff val="0"/>
            <a:alphaOff val="0"/>
          </a:schemeClr>
        </a:solidFill>
        <a:ln>
          <a:noFill/>
        </a:ln>
        <a:effectLst/>
        <a:sp3d extrusionH="381000" contourW="38100" prstMaterial="matte">
          <a:contourClr>
            <a:schemeClr val="lt1"/>
          </a:contourClr>
        </a:sp3d>
      </dsp:spPr>
      <dsp:style>
        <a:lnRef idx="0">
          <a:scrgbClr r="0" g="0" b="0"/>
        </a:lnRef>
        <a:fillRef idx="1">
          <a:scrgbClr r="0" g="0" b="0"/>
        </a:fillRef>
        <a:effectRef idx="0">
          <a:scrgbClr r="0" g="0" b="0"/>
        </a:effectRef>
        <a:fontRef idx="minor">
          <a:schemeClr val="lt1"/>
        </a:fontRef>
      </dsp:style>
      <dsp:txBody>
        <a:bodyPr spcFirstLastPara="0" vert="horz" wrap="square" lIns="0" tIns="0" rIns="0" bIns="0" numCol="1" spcCol="1270" anchor="ctr" anchorCtr="0">
          <a:noAutofit/>
        </a:bodyPr>
        <a:lstStyle/>
        <a:p>
          <a:pPr marL="0" lvl="0" indent="0" algn="ctr" defTabSz="889000">
            <a:lnSpc>
              <a:spcPct val="90000"/>
            </a:lnSpc>
            <a:spcBef>
              <a:spcPct val="0"/>
            </a:spcBef>
            <a:spcAft>
              <a:spcPct val="35000"/>
            </a:spcAft>
            <a:buNone/>
          </a:pPr>
          <a:r>
            <a:rPr lang="en-US" altLang="zh-CN" sz="2000" kern="1200" dirty="0">
              <a:latin typeface="+mn-lt"/>
              <a:ea typeface="+mn-ea"/>
              <a:cs typeface="+mn-ea"/>
              <a:sym typeface="+mn-lt"/>
            </a:rPr>
            <a:t>2.</a:t>
          </a:r>
          <a:r>
            <a:rPr lang="zh-CN" altLang="en-US" sz="2000" kern="1200" dirty="0">
              <a:latin typeface="+mn-lt"/>
              <a:ea typeface="+mn-ea"/>
              <a:cs typeface="+mn-ea"/>
              <a:sym typeface="+mn-lt"/>
            </a:rPr>
            <a:t>以法定增值额价值构成为标准</a:t>
          </a:r>
        </a:p>
      </dsp:txBody>
      <dsp:txXfrm>
        <a:off x="281537" y="270714"/>
        <a:ext cx="1359382" cy="1307125"/>
      </dsp:txXfrm>
    </dsp:sp>
  </dsp:spTree>
</dsp:drawing>
</file>

<file path=ppt/diagrams/drawing20.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79182344-7C44-49BF-9BF2-400CD939D2F0}">
      <dsp:nvSpPr>
        <dsp:cNvPr id="0" name=""/>
        <dsp:cNvSpPr/>
      </dsp:nvSpPr>
      <dsp:spPr>
        <a:xfrm>
          <a:off x="790360" y="985"/>
          <a:ext cx="1877234" cy="578119"/>
        </a:xfrm>
        <a:prstGeom prst="roundRect">
          <a:avLst>
            <a:gd name="adj" fmla="val 10000"/>
          </a:avLst>
        </a:prstGeom>
        <a:gradFill rotWithShape="0">
          <a:gsLst>
            <a:gs pos="0">
              <a:schemeClr val="accent3">
                <a:hueOff val="0"/>
                <a:satOff val="0"/>
                <a:lumOff val="0"/>
                <a:alphaOff val="0"/>
                <a:shade val="51000"/>
                <a:satMod val="130000"/>
              </a:schemeClr>
            </a:gs>
            <a:gs pos="80000">
              <a:schemeClr val="accent3">
                <a:hueOff val="0"/>
                <a:satOff val="0"/>
                <a:lumOff val="0"/>
                <a:alphaOff val="0"/>
                <a:shade val="93000"/>
                <a:satMod val="130000"/>
              </a:schemeClr>
            </a:gs>
            <a:gs pos="100000">
              <a:schemeClr val="accent3">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38100" tIns="25400" rIns="38100" bIns="25400" numCol="1" spcCol="1270" anchor="ctr" anchorCtr="0">
          <a:noAutofit/>
        </a:bodyPr>
        <a:lstStyle/>
        <a:p>
          <a:pPr marL="0" lvl="0" indent="0" algn="ctr" defTabSz="889000">
            <a:lnSpc>
              <a:spcPct val="90000"/>
            </a:lnSpc>
            <a:spcBef>
              <a:spcPct val="0"/>
            </a:spcBef>
            <a:spcAft>
              <a:spcPct val="35000"/>
            </a:spcAft>
            <a:buNone/>
          </a:pPr>
          <a:r>
            <a:rPr lang="zh-CN" sz="2000" b="1" kern="1200" dirty="0"/>
            <a:t>商务辅助服务</a:t>
          </a:r>
          <a:endParaRPr lang="zh-CN" altLang="en-US" sz="2000" b="1" kern="1200" dirty="0"/>
        </a:p>
      </dsp:txBody>
      <dsp:txXfrm>
        <a:off x="807293" y="17918"/>
        <a:ext cx="1843368" cy="544253"/>
      </dsp:txXfrm>
    </dsp:sp>
    <dsp:sp modelId="{8700741E-A4ED-4AF6-8C50-4BDEA23D9C23}">
      <dsp:nvSpPr>
        <dsp:cNvPr id="0" name=""/>
        <dsp:cNvSpPr/>
      </dsp:nvSpPr>
      <dsp:spPr>
        <a:xfrm>
          <a:off x="978084" y="579104"/>
          <a:ext cx="187723" cy="433589"/>
        </a:xfrm>
        <a:custGeom>
          <a:avLst/>
          <a:gdLst/>
          <a:ahLst/>
          <a:cxnLst/>
          <a:rect l="0" t="0" r="0" b="0"/>
          <a:pathLst>
            <a:path>
              <a:moveTo>
                <a:pt x="0" y="0"/>
              </a:moveTo>
              <a:lnTo>
                <a:pt x="0" y="433589"/>
              </a:lnTo>
              <a:lnTo>
                <a:pt x="187723" y="433589"/>
              </a:lnTo>
            </a:path>
          </a:pathLst>
        </a:custGeom>
        <a:noFill/>
        <a:ln w="25400" cap="flat" cmpd="sng" algn="ctr">
          <a:solidFill>
            <a:schemeClr val="accent4">
              <a:hueOff val="0"/>
              <a:satOff val="0"/>
              <a:lumOff val="0"/>
              <a:alphaOff val="0"/>
            </a:schemeClr>
          </a:solidFill>
          <a:prstDash val="solid"/>
        </a:ln>
        <a:effectLst/>
        <a:scene3d>
          <a:camera prst="orthographicFront"/>
          <a:lightRig rig="threePt" dir="t">
            <a:rot lat="0" lon="0" rev="7500000"/>
          </a:lightRig>
        </a:scene3d>
        <a:sp3d z="-40000" prstMaterial="matte"/>
      </dsp:spPr>
      <dsp:style>
        <a:lnRef idx="2">
          <a:scrgbClr r="0" g="0" b="0"/>
        </a:lnRef>
        <a:fillRef idx="0">
          <a:scrgbClr r="0" g="0" b="0"/>
        </a:fillRef>
        <a:effectRef idx="0">
          <a:scrgbClr r="0" g="0" b="0"/>
        </a:effectRef>
        <a:fontRef idx="minor"/>
      </dsp:style>
    </dsp:sp>
    <dsp:sp modelId="{1AD69652-7EA5-4FDF-ACC1-8A4E2751C166}">
      <dsp:nvSpPr>
        <dsp:cNvPr id="0" name=""/>
        <dsp:cNvSpPr/>
      </dsp:nvSpPr>
      <dsp:spPr>
        <a:xfrm>
          <a:off x="1165807" y="723634"/>
          <a:ext cx="1698116" cy="578119"/>
        </a:xfrm>
        <a:prstGeom prst="roundRect">
          <a:avLst>
            <a:gd name="adj" fmla="val 10000"/>
          </a:avLst>
        </a:prstGeom>
        <a:solidFill>
          <a:schemeClr val="lt1">
            <a:alpha val="90000"/>
            <a:hueOff val="0"/>
            <a:satOff val="0"/>
            <a:lumOff val="0"/>
            <a:alphaOff val="0"/>
          </a:schemeClr>
        </a:solidFill>
        <a:ln w="9525" cap="flat" cmpd="sng" algn="ctr">
          <a:solidFill>
            <a:schemeClr val="accent3">
              <a:hueOff val="0"/>
              <a:satOff val="0"/>
              <a:lumOff val="0"/>
              <a:alphaOff val="0"/>
            </a:schemeClr>
          </a:solidFill>
          <a:prstDash val="solid"/>
        </a:ln>
        <a:effectLst/>
        <a:scene3d>
          <a:camera prst="orthographicFront"/>
          <a:lightRig rig="threePt" dir="t">
            <a:rot lat="0" lon="0" rev="7500000"/>
          </a:lightRig>
        </a:scene3d>
        <a:sp3d z="-152400" extrusionH="63500" prstMaterial="dkEdge">
          <a:bevelT w="124450" h="16350" prst="relaxedInset"/>
          <a:contourClr>
            <a:schemeClr val="bg1"/>
          </a:contourClr>
        </a:sp3d>
      </dsp:spPr>
      <dsp:style>
        <a:lnRef idx="1">
          <a:scrgbClr r="0" g="0" b="0"/>
        </a:lnRef>
        <a:fillRef idx="1">
          <a:scrgbClr r="0" g="0" b="0"/>
        </a:fillRef>
        <a:effectRef idx="0">
          <a:scrgbClr r="0" g="0" b="0"/>
        </a:effectRef>
        <a:fontRef idx="minor"/>
      </dsp:style>
      <dsp:txBody>
        <a:bodyPr spcFirstLastPara="0" vert="horz" wrap="square" lIns="38100" tIns="25400" rIns="38100" bIns="25400" numCol="1" spcCol="1270" anchor="ctr" anchorCtr="0">
          <a:noAutofit/>
        </a:bodyPr>
        <a:lstStyle/>
        <a:p>
          <a:pPr marL="0" lvl="0" indent="0" algn="ctr" defTabSz="889000">
            <a:lnSpc>
              <a:spcPct val="90000"/>
            </a:lnSpc>
            <a:spcBef>
              <a:spcPct val="0"/>
            </a:spcBef>
            <a:spcAft>
              <a:spcPct val="35000"/>
            </a:spcAft>
            <a:buNone/>
          </a:pPr>
          <a:r>
            <a:rPr lang="zh-CN" sz="2000" b="1" kern="1200" dirty="0"/>
            <a:t>企业管理服务</a:t>
          </a:r>
          <a:endParaRPr lang="zh-CN" altLang="en-US" sz="2000" b="1" kern="1200" dirty="0"/>
        </a:p>
      </dsp:txBody>
      <dsp:txXfrm>
        <a:off x="1182740" y="740567"/>
        <a:ext cx="1664250" cy="544253"/>
      </dsp:txXfrm>
    </dsp:sp>
    <dsp:sp modelId="{253687B8-0458-4BEA-91FC-345D6842C22D}">
      <dsp:nvSpPr>
        <dsp:cNvPr id="0" name=""/>
        <dsp:cNvSpPr/>
      </dsp:nvSpPr>
      <dsp:spPr>
        <a:xfrm>
          <a:off x="978084" y="579104"/>
          <a:ext cx="187723" cy="1146543"/>
        </a:xfrm>
        <a:custGeom>
          <a:avLst/>
          <a:gdLst/>
          <a:ahLst/>
          <a:cxnLst/>
          <a:rect l="0" t="0" r="0" b="0"/>
          <a:pathLst>
            <a:path>
              <a:moveTo>
                <a:pt x="0" y="0"/>
              </a:moveTo>
              <a:lnTo>
                <a:pt x="0" y="1146543"/>
              </a:lnTo>
              <a:lnTo>
                <a:pt x="187723" y="1146543"/>
              </a:lnTo>
            </a:path>
          </a:pathLst>
        </a:custGeom>
        <a:noFill/>
        <a:ln w="25400" cap="flat" cmpd="sng" algn="ctr">
          <a:solidFill>
            <a:schemeClr val="accent4">
              <a:hueOff val="0"/>
              <a:satOff val="0"/>
              <a:lumOff val="0"/>
              <a:alphaOff val="0"/>
            </a:schemeClr>
          </a:solidFill>
          <a:prstDash val="solid"/>
        </a:ln>
        <a:effectLst/>
        <a:scene3d>
          <a:camera prst="orthographicFront"/>
          <a:lightRig rig="threePt" dir="t">
            <a:rot lat="0" lon="0" rev="7500000"/>
          </a:lightRig>
        </a:scene3d>
        <a:sp3d z="-40000" prstMaterial="matte"/>
      </dsp:spPr>
      <dsp:style>
        <a:lnRef idx="2">
          <a:scrgbClr r="0" g="0" b="0"/>
        </a:lnRef>
        <a:fillRef idx="0">
          <a:scrgbClr r="0" g="0" b="0"/>
        </a:fillRef>
        <a:effectRef idx="0">
          <a:scrgbClr r="0" g="0" b="0"/>
        </a:effectRef>
        <a:fontRef idx="minor"/>
      </dsp:style>
    </dsp:sp>
    <dsp:sp modelId="{F4C9B431-F9BD-46B8-95EF-D08264136084}">
      <dsp:nvSpPr>
        <dsp:cNvPr id="0" name=""/>
        <dsp:cNvSpPr/>
      </dsp:nvSpPr>
      <dsp:spPr>
        <a:xfrm>
          <a:off x="1165807" y="1436588"/>
          <a:ext cx="1668702" cy="578119"/>
        </a:xfrm>
        <a:prstGeom prst="roundRect">
          <a:avLst>
            <a:gd name="adj" fmla="val 10000"/>
          </a:avLst>
        </a:prstGeom>
        <a:solidFill>
          <a:schemeClr val="lt1">
            <a:alpha val="90000"/>
            <a:hueOff val="0"/>
            <a:satOff val="0"/>
            <a:lumOff val="0"/>
            <a:alphaOff val="0"/>
          </a:schemeClr>
        </a:solidFill>
        <a:ln w="9525" cap="flat" cmpd="sng" algn="ctr">
          <a:solidFill>
            <a:schemeClr val="accent3">
              <a:hueOff val="1939771"/>
              <a:satOff val="-21463"/>
              <a:lumOff val="655"/>
              <a:alphaOff val="0"/>
            </a:schemeClr>
          </a:solidFill>
          <a:prstDash val="solid"/>
        </a:ln>
        <a:effectLst/>
        <a:scene3d>
          <a:camera prst="orthographicFront"/>
          <a:lightRig rig="threePt" dir="t">
            <a:rot lat="0" lon="0" rev="7500000"/>
          </a:lightRig>
        </a:scene3d>
        <a:sp3d z="-152400" extrusionH="63500" prstMaterial="dkEdge">
          <a:bevelT w="124450" h="16350" prst="relaxedInset"/>
          <a:contourClr>
            <a:schemeClr val="bg1"/>
          </a:contourClr>
        </a:sp3d>
      </dsp:spPr>
      <dsp:style>
        <a:lnRef idx="1">
          <a:scrgbClr r="0" g="0" b="0"/>
        </a:lnRef>
        <a:fillRef idx="1">
          <a:scrgbClr r="0" g="0" b="0"/>
        </a:fillRef>
        <a:effectRef idx="0">
          <a:scrgbClr r="0" g="0" b="0"/>
        </a:effectRef>
        <a:fontRef idx="minor"/>
      </dsp:style>
      <dsp:txBody>
        <a:bodyPr spcFirstLastPara="0" vert="horz" wrap="square" lIns="38100" tIns="25400" rIns="38100" bIns="25400" numCol="1" spcCol="1270" anchor="ctr" anchorCtr="0">
          <a:noAutofit/>
        </a:bodyPr>
        <a:lstStyle/>
        <a:p>
          <a:pPr marL="0" lvl="0" indent="0" algn="ctr" defTabSz="889000">
            <a:lnSpc>
              <a:spcPct val="90000"/>
            </a:lnSpc>
            <a:spcBef>
              <a:spcPct val="0"/>
            </a:spcBef>
            <a:spcAft>
              <a:spcPct val="35000"/>
            </a:spcAft>
            <a:buNone/>
          </a:pPr>
          <a:r>
            <a:rPr lang="zh-CN" sz="2000" b="1" kern="1200" dirty="0"/>
            <a:t>经纪代理服务</a:t>
          </a:r>
          <a:endParaRPr lang="zh-CN" altLang="en-US" sz="2000" b="1" kern="1200" dirty="0"/>
        </a:p>
      </dsp:txBody>
      <dsp:txXfrm>
        <a:off x="1182740" y="1453521"/>
        <a:ext cx="1634836" cy="544253"/>
      </dsp:txXfrm>
    </dsp:sp>
    <dsp:sp modelId="{1CA656F9-E848-4A6D-9171-5C86F4B4AB48}">
      <dsp:nvSpPr>
        <dsp:cNvPr id="0" name=""/>
        <dsp:cNvSpPr/>
      </dsp:nvSpPr>
      <dsp:spPr>
        <a:xfrm>
          <a:off x="978084" y="579104"/>
          <a:ext cx="187723" cy="1878887"/>
        </a:xfrm>
        <a:custGeom>
          <a:avLst/>
          <a:gdLst/>
          <a:ahLst/>
          <a:cxnLst/>
          <a:rect l="0" t="0" r="0" b="0"/>
          <a:pathLst>
            <a:path>
              <a:moveTo>
                <a:pt x="0" y="0"/>
              </a:moveTo>
              <a:lnTo>
                <a:pt x="0" y="1878887"/>
              </a:lnTo>
              <a:lnTo>
                <a:pt x="187723" y="1878887"/>
              </a:lnTo>
            </a:path>
          </a:pathLst>
        </a:custGeom>
        <a:noFill/>
        <a:ln w="25400" cap="flat" cmpd="sng" algn="ctr">
          <a:solidFill>
            <a:schemeClr val="accent4">
              <a:hueOff val="0"/>
              <a:satOff val="0"/>
              <a:lumOff val="0"/>
              <a:alphaOff val="0"/>
            </a:schemeClr>
          </a:solidFill>
          <a:prstDash val="solid"/>
        </a:ln>
        <a:effectLst/>
        <a:scene3d>
          <a:camera prst="orthographicFront"/>
          <a:lightRig rig="threePt" dir="t">
            <a:rot lat="0" lon="0" rev="7500000"/>
          </a:lightRig>
        </a:scene3d>
        <a:sp3d z="-40000" prstMaterial="matte"/>
      </dsp:spPr>
      <dsp:style>
        <a:lnRef idx="2">
          <a:scrgbClr r="0" g="0" b="0"/>
        </a:lnRef>
        <a:fillRef idx="0">
          <a:scrgbClr r="0" g="0" b="0"/>
        </a:fillRef>
        <a:effectRef idx="0">
          <a:scrgbClr r="0" g="0" b="0"/>
        </a:effectRef>
        <a:fontRef idx="minor"/>
      </dsp:style>
    </dsp:sp>
    <dsp:sp modelId="{77C340CF-C19F-4A32-9240-C9FFEBEB5E42}">
      <dsp:nvSpPr>
        <dsp:cNvPr id="0" name=""/>
        <dsp:cNvSpPr/>
      </dsp:nvSpPr>
      <dsp:spPr>
        <a:xfrm>
          <a:off x="1165807" y="2168932"/>
          <a:ext cx="1698116" cy="578119"/>
        </a:xfrm>
        <a:prstGeom prst="roundRect">
          <a:avLst>
            <a:gd name="adj" fmla="val 10000"/>
          </a:avLst>
        </a:prstGeom>
        <a:solidFill>
          <a:schemeClr val="lt1">
            <a:alpha val="90000"/>
            <a:hueOff val="0"/>
            <a:satOff val="0"/>
            <a:lumOff val="0"/>
            <a:alphaOff val="0"/>
          </a:schemeClr>
        </a:solidFill>
        <a:ln w="9525" cap="flat" cmpd="sng" algn="ctr">
          <a:solidFill>
            <a:schemeClr val="accent3">
              <a:hueOff val="3879543"/>
              <a:satOff val="-42925"/>
              <a:lumOff val="1309"/>
              <a:alphaOff val="0"/>
            </a:schemeClr>
          </a:solidFill>
          <a:prstDash val="solid"/>
        </a:ln>
        <a:effectLst/>
        <a:scene3d>
          <a:camera prst="orthographicFront"/>
          <a:lightRig rig="threePt" dir="t">
            <a:rot lat="0" lon="0" rev="7500000"/>
          </a:lightRig>
        </a:scene3d>
        <a:sp3d z="-152400" extrusionH="63500" prstMaterial="dkEdge">
          <a:bevelT w="124450" h="16350" prst="relaxedInset"/>
          <a:contourClr>
            <a:schemeClr val="bg1"/>
          </a:contourClr>
        </a:sp3d>
      </dsp:spPr>
      <dsp:style>
        <a:lnRef idx="1">
          <a:scrgbClr r="0" g="0" b="0"/>
        </a:lnRef>
        <a:fillRef idx="1">
          <a:scrgbClr r="0" g="0" b="0"/>
        </a:fillRef>
        <a:effectRef idx="0">
          <a:scrgbClr r="0" g="0" b="0"/>
        </a:effectRef>
        <a:fontRef idx="minor"/>
      </dsp:style>
      <dsp:txBody>
        <a:bodyPr spcFirstLastPara="0" vert="horz" wrap="square" lIns="38100" tIns="25400" rIns="38100" bIns="25400" numCol="1" spcCol="1270" anchor="ctr" anchorCtr="0">
          <a:noAutofit/>
        </a:bodyPr>
        <a:lstStyle/>
        <a:p>
          <a:pPr marL="0" lvl="0" indent="0" algn="ctr" defTabSz="889000">
            <a:lnSpc>
              <a:spcPct val="90000"/>
            </a:lnSpc>
            <a:spcBef>
              <a:spcPct val="0"/>
            </a:spcBef>
            <a:spcAft>
              <a:spcPct val="35000"/>
            </a:spcAft>
            <a:buNone/>
          </a:pPr>
          <a:r>
            <a:rPr lang="zh-CN" sz="2000" b="1" kern="1200" dirty="0"/>
            <a:t>人力资源服务</a:t>
          </a:r>
          <a:endParaRPr lang="zh-CN" altLang="en-US" sz="2000" b="1" kern="1200" dirty="0"/>
        </a:p>
      </dsp:txBody>
      <dsp:txXfrm>
        <a:off x="1182740" y="2185865"/>
        <a:ext cx="1664250" cy="544253"/>
      </dsp:txXfrm>
    </dsp:sp>
    <dsp:sp modelId="{9E07E0CE-1E49-4F28-83F6-0E3F78B48A35}">
      <dsp:nvSpPr>
        <dsp:cNvPr id="0" name=""/>
        <dsp:cNvSpPr/>
      </dsp:nvSpPr>
      <dsp:spPr>
        <a:xfrm>
          <a:off x="978084" y="579104"/>
          <a:ext cx="187723" cy="2601536"/>
        </a:xfrm>
        <a:custGeom>
          <a:avLst/>
          <a:gdLst/>
          <a:ahLst/>
          <a:cxnLst/>
          <a:rect l="0" t="0" r="0" b="0"/>
          <a:pathLst>
            <a:path>
              <a:moveTo>
                <a:pt x="0" y="0"/>
              </a:moveTo>
              <a:lnTo>
                <a:pt x="0" y="2601536"/>
              </a:lnTo>
              <a:lnTo>
                <a:pt x="187723" y="2601536"/>
              </a:lnTo>
            </a:path>
          </a:pathLst>
        </a:custGeom>
        <a:noFill/>
        <a:ln w="25400" cap="flat" cmpd="sng" algn="ctr">
          <a:solidFill>
            <a:schemeClr val="accent4">
              <a:hueOff val="0"/>
              <a:satOff val="0"/>
              <a:lumOff val="0"/>
              <a:alphaOff val="0"/>
            </a:schemeClr>
          </a:solidFill>
          <a:prstDash val="solid"/>
        </a:ln>
        <a:effectLst/>
        <a:scene3d>
          <a:camera prst="orthographicFront"/>
          <a:lightRig rig="threePt" dir="t">
            <a:rot lat="0" lon="0" rev="7500000"/>
          </a:lightRig>
        </a:scene3d>
        <a:sp3d z="-40000" prstMaterial="matte"/>
      </dsp:spPr>
      <dsp:style>
        <a:lnRef idx="2">
          <a:scrgbClr r="0" g="0" b="0"/>
        </a:lnRef>
        <a:fillRef idx="0">
          <a:scrgbClr r="0" g="0" b="0"/>
        </a:fillRef>
        <a:effectRef idx="0">
          <a:scrgbClr r="0" g="0" b="0"/>
        </a:effectRef>
        <a:fontRef idx="minor"/>
      </dsp:style>
    </dsp:sp>
    <dsp:sp modelId="{15EFC338-BE9B-4DC3-864E-817BD19EC4F0}">
      <dsp:nvSpPr>
        <dsp:cNvPr id="0" name=""/>
        <dsp:cNvSpPr/>
      </dsp:nvSpPr>
      <dsp:spPr>
        <a:xfrm>
          <a:off x="1165807" y="2891582"/>
          <a:ext cx="1680865" cy="578119"/>
        </a:xfrm>
        <a:prstGeom prst="roundRect">
          <a:avLst>
            <a:gd name="adj" fmla="val 10000"/>
          </a:avLst>
        </a:prstGeom>
        <a:solidFill>
          <a:schemeClr val="lt1">
            <a:alpha val="90000"/>
            <a:hueOff val="0"/>
            <a:satOff val="0"/>
            <a:lumOff val="0"/>
            <a:alphaOff val="0"/>
          </a:schemeClr>
        </a:solidFill>
        <a:ln w="9525" cap="flat" cmpd="sng" algn="ctr">
          <a:solidFill>
            <a:schemeClr val="accent3">
              <a:hueOff val="5819314"/>
              <a:satOff val="-64388"/>
              <a:lumOff val="1964"/>
              <a:alphaOff val="0"/>
            </a:schemeClr>
          </a:solidFill>
          <a:prstDash val="solid"/>
        </a:ln>
        <a:effectLst/>
        <a:scene3d>
          <a:camera prst="orthographicFront"/>
          <a:lightRig rig="threePt" dir="t">
            <a:rot lat="0" lon="0" rev="7500000"/>
          </a:lightRig>
        </a:scene3d>
        <a:sp3d z="-152400" extrusionH="63500" prstMaterial="dkEdge">
          <a:bevelT w="124450" h="16350" prst="relaxedInset"/>
          <a:contourClr>
            <a:schemeClr val="bg1"/>
          </a:contourClr>
        </a:sp3d>
      </dsp:spPr>
      <dsp:style>
        <a:lnRef idx="1">
          <a:scrgbClr r="0" g="0" b="0"/>
        </a:lnRef>
        <a:fillRef idx="1">
          <a:scrgbClr r="0" g="0" b="0"/>
        </a:fillRef>
        <a:effectRef idx="0">
          <a:scrgbClr r="0" g="0" b="0"/>
        </a:effectRef>
        <a:fontRef idx="minor"/>
      </dsp:style>
      <dsp:txBody>
        <a:bodyPr spcFirstLastPara="0" vert="horz" wrap="square" lIns="38100" tIns="25400" rIns="38100" bIns="25400" numCol="1" spcCol="1270" anchor="ctr" anchorCtr="0">
          <a:noAutofit/>
        </a:bodyPr>
        <a:lstStyle/>
        <a:p>
          <a:pPr marL="0" lvl="0" indent="0" algn="ctr" defTabSz="889000">
            <a:lnSpc>
              <a:spcPct val="90000"/>
            </a:lnSpc>
            <a:spcBef>
              <a:spcPct val="0"/>
            </a:spcBef>
            <a:spcAft>
              <a:spcPct val="35000"/>
            </a:spcAft>
            <a:buNone/>
          </a:pPr>
          <a:r>
            <a:rPr lang="zh-CN" sz="2000" b="1" kern="1200" dirty="0"/>
            <a:t>安全保护服务</a:t>
          </a:r>
          <a:endParaRPr lang="zh-CN" altLang="en-US" sz="2000" b="1" kern="1200" dirty="0"/>
        </a:p>
      </dsp:txBody>
      <dsp:txXfrm>
        <a:off x="1182740" y="2908515"/>
        <a:ext cx="1646999" cy="544253"/>
      </dsp:txXfrm>
    </dsp:sp>
  </dsp:spTree>
</dsp:drawing>
</file>

<file path=ppt/diagrams/drawing2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79182344-7C44-49BF-9BF2-400CD939D2F0}">
      <dsp:nvSpPr>
        <dsp:cNvPr id="0" name=""/>
        <dsp:cNvSpPr/>
      </dsp:nvSpPr>
      <dsp:spPr>
        <a:xfrm>
          <a:off x="0" y="0"/>
          <a:ext cx="2744660" cy="581396"/>
        </a:xfrm>
        <a:prstGeom prst="roundRect">
          <a:avLst>
            <a:gd name="adj" fmla="val 10000"/>
          </a:avLst>
        </a:prstGeom>
        <a:gradFill rotWithShape="0">
          <a:gsLst>
            <a:gs pos="0">
              <a:schemeClr val="accent3">
                <a:hueOff val="0"/>
                <a:satOff val="0"/>
                <a:lumOff val="0"/>
                <a:alphaOff val="0"/>
                <a:shade val="51000"/>
                <a:satMod val="130000"/>
              </a:schemeClr>
            </a:gs>
            <a:gs pos="80000">
              <a:schemeClr val="accent3">
                <a:hueOff val="0"/>
                <a:satOff val="0"/>
                <a:lumOff val="0"/>
                <a:alphaOff val="0"/>
                <a:shade val="93000"/>
                <a:satMod val="130000"/>
              </a:schemeClr>
            </a:gs>
            <a:gs pos="100000">
              <a:schemeClr val="accent3">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38100" tIns="25400" rIns="38100" bIns="25400" numCol="1" spcCol="1270" anchor="ctr" anchorCtr="0">
          <a:noAutofit/>
        </a:bodyPr>
        <a:lstStyle/>
        <a:p>
          <a:pPr marL="0" lvl="0" indent="0" algn="ctr" defTabSz="889000">
            <a:lnSpc>
              <a:spcPct val="90000"/>
            </a:lnSpc>
            <a:spcBef>
              <a:spcPct val="0"/>
            </a:spcBef>
            <a:spcAft>
              <a:spcPct val="35000"/>
            </a:spcAft>
            <a:buNone/>
          </a:pPr>
          <a:r>
            <a:rPr lang="zh-CN" altLang="en-US" sz="2000" b="1" kern="1200" dirty="0"/>
            <a:t>其他现代服务</a:t>
          </a:r>
        </a:p>
      </dsp:txBody>
      <dsp:txXfrm>
        <a:off x="17029" y="17029"/>
        <a:ext cx="2710602" cy="547338"/>
      </dsp:txXfrm>
    </dsp:sp>
  </dsp:spTree>
</dsp:drawing>
</file>

<file path=ppt/diagrams/drawing2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F63E2E65-F610-47D3-B6EE-0AD631E5A476}">
      <dsp:nvSpPr>
        <dsp:cNvPr id="0" name=""/>
        <dsp:cNvSpPr/>
      </dsp:nvSpPr>
      <dsp:spPr>
        <a:xfrm>
          <a:off x="2081257" y="1767988"/>
          <a:ext cx="202605" cy="1248766"/>
        </a:xfrm>
        <a:custGeom>
          <a:avLst/>
          <a:gdLst/>
          <a:ahLst/>
          <a:cxnLst/>
          <a:rect l="0" t="0" r="0" b="0"/>
          <a:pathLst>
            <a:path>
              <a:moveTo>
                <a:pt x="0" y="0"/>
              </a:moveTo>
              <a:lnTo>
                <a:pt x="101599" y="0"/>
              </a:lnTo>
              <a:lnTo>
                <a:pt x="101599" y="1248766"/>
              </a:lnTo>
              <a:lnTo>
                <a:pt x="202605" y="1248766"/>
              </a:lnTo>
            </a:path>
          </a:pathLst>
        </a:custGeom>
        <a:noFill/>
        <a:ln w="25400" cap="flat" cmpd="sng" algn="ctr">
          <a:solidFill>
            <a:schemeClr val="accent4">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D57D6134-4FD1-4061-B4C1-C23FE8A91557}">
      <dsp:nvSpPr>
        <dsp:cNvPr id="0" name=""/>
        <dsp:cNvSpPr/>
      </dsp:nvSpPr>
      <dsp:spPr>
        <a:xfrm>
          <a:off x="2081257" y="1767988"/>
          <a:ext cx="202605" cy="754092"/>
        </a:xfrm>
        <a:custGeom>
          <a:avLst/>
          <a:gdLst/>
          <a:ahLst/>
          <a:cxnLst/>
          <a:rect l="0" t="0" r="0" b="0"/>
          <a:pathLst>
            <a:path>
              <a:moveTo>
                <a:pt x="0" y="0"/>
              </a:moveTo>
              <a:lnTo>
                <a:pt x="101599" y="0"/>
              </a:lnTo>
              <a:lnTo>
                <a:pt x="101599" y="754092"/>
              </a:lnTo>
              <a:lnTo>
                <a:pt x="202605" y="754092"/>
              </a:lnTo>
            </a:path>
          </a:pathLst>
        </a:custGeom>
        <a:noFill/>
        <a:ln w="25400" cap="flat" cmpd="sng" algn="ctr">
          <a:solidFill>
            <a:schemeClr val="accent4">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F46E3D3B-CC58-4570-AA3D-94AFF8F62EA7}">
      <dsp:nvSpPr>
        <dsp:cNvPr id="0" name=""/>
        <dsp:cNvSpPr/>
      </dsp:nvSpPr>
      <dsp:spPr>
        <a:xfrm>
          <a:off x="2081257" y="1767988"/>
          <a:ext cx="202605" cy="259419"/>
        </a:xfrm>
        <a:custGeom>
          <a:avLst/>
          <a:gdLst/>
          <a:ahLst/>
          <a:cxnLst/>
          <a:rect l="0" t="0" r="0" b="0"/>
          <a:pathLst>
            <a:path>
              <a:moveTo>
                <a:pt x="0" y="0"/>
              </a:moveTo>
              <a:lnTo>
                <a:pt x="101599" y="0"/>
              </a:lnTo>
              <a:lnTo>
                <a:pt x="101599" y="259419"/>
              </a:lnTo>
              <a:lnTo>
                <a:pt x="202605" y="259419"/>
              </a:lnTo>
            </a:path>
          </a:pathLst>
        </a:custGeom>
        <a:noFill/>
        <a:ln w="25400" cap="flat" cmpd="sng" algn="ctr">
          <a:solidFill>
            <a:schemeClr val="accent4">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37489A3C-6A82-4338-899F-E0C4055C9E2C}">
      <dsp:nvSpPr>
        <dsp:cNvPr id="0" name=""/>
        <dsp:cNvSpPr/>
      </dsp:nvSpPr>
      <dsp:spPr>
        <a:xfrm>
          <a:off x="2081257" y="1532733"/>
          <a:ext cx="202605" cy="235254"/>
        </a:xfrm>
        <a:custGeom>
          <a:avLst/>
          <a:gdLst/>
          <a:ahLst/>
          <a:cxnLst/>
          <a:rect l="0" t="0" r="0" b="0"/>
          <a:pathLst>
            <a:path>
              <a:moveTo>
                <a:pt x="0" y="235254"/>
              </a:moveTo>
              <a:lnTo>
                <a:pt x="101599" y="235254"/>
              </a:lnTo>
              <a:lnTo>
                <a:pt x="101599" y="0"/>
              </a:lnTo>
              <a:lnTo>
                <a:pt x="202605" y="0"/>
              </a:lnTo>
            </a:path>
          </a:pathLst>
        </a:custGeom>
        <a:noFill/>
        <a:ln w="25400" cap="flat" cmpd="sng" algn="ctr">
          <a:solidFill>
            <a:schemeClr val="accent4">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EA70BBE4-858B-4E32-AF9A-D730037C0ED5}">
      <dsp:nvSpPr>
        <dsp:cNvPr id="0" name=""/>
        <dsp:cNvSpPr/>
      </dsp:nvSpPr>
      <dsp:spPr>
        <a:xfrm>
          <a:off x="2081257" y="1038059"/>
          <a:ext cx="202605" cy="729928"/>
        </a:xfrm>
        <a:custGeom>
          <a:avLst/>
          <a:gdLst/>
          <a:ahLst/>
          <a:cxnLst/>
          <a:rect l="0" t="0" r="0" b="0"/>
          <a:pathLst>
            <a:path>
              <a:moveTo>
                <a:pt x="0" y="729928"/>
              </a:moveTo>
              <a:lnTo>
                <a:pt x="101599" y="729928"/>
              </a:lnTo>
              <a:lnTo>
                <a:pt x="101599" y="0"/>
              </a:lnTo>
              <a:lnTo>
                <a:pt x="202605" y="0"/>
              </a:lnTo>
            </a:path>
          </a:pathLst>
        </a:custGeom>
        <a:noFill/>
        <a:ln w="25400" cap="flat" cmpd="sng" algn="ctr">
          <a:solidFill>
            <a:schemeClr val="accent4">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2F3715FB-3105-4268-877E-461236299DD4}">
      <dsp:nvSpPr>
        <dsp:cNvPr id="0" name=""/>
        <dsp:cNvSpPr/>
      </dsp:nvSpPr>
      <dsp:spPr>
        <a:xfrm>
          <a:off x="2081257" y="543386"/>
          <a:ext cx="202605" cy="1224601"/>
        </a:xfrm>
        <a:custGeom>
          <a:avLst/>
          <a:gdLst/>
          <a:ahLst/>
          <a:cxnLst/>
          <a:rect l="0" t="0" r="0" b="0"/>
          <a:pathLst>
            <a:path>
              <a:moveTo>
                <a:pt x="0" y="1224601"/>
              </a:moveTo>
              <a:lnTo>
                <a:pt x="101599" y="1224601"/>
              </a:lnTo>
              <a:lnTo>
                <a:pt x="101599" y="0"/>
              </a:lnTo>
              <a:lnTo>
                <a:pt x="202605" y="0"/>
              </a:lnTo>
            </a:path>
          </a:pathLst>
        </a:custGeom>
        <a:noFill/>
        <a:ln w="25400" cap="flat" cmpd="sng" algn="ctr">
          <a:solidFill>
            <a:schemeClr val="accent4">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E35ECCC4-1617-4F24-BF6C-203D5E637EEB}">
      <dsp:nvSpPr>
        <dsp:cNvPr id="0" name=""/>
        <dsp:cNvSpPr/>
      </dsp:nvSpPr>
      <dsp:spPr>
        <a:xfrm>
          <a:off x="0" y="739908"/>
          <a:ext cx="2081257" cy="2056160"/>
        </a:xfrm>
        <a:prstGeom prst="star8">
          <a:avLst/>
        </a:prstGeom>
        <a:gradFill rotWithShape="0">
          <a:gsLst>
            <a:gs pos="0">
              <a:schemeClr val="accent2">
                <a:hueOff val="0"/>
                <a:satOff val="0"/>
                <a:lumOff val="0"/>
                <a:alphaOff val="0"/>
                <a:tint val="50000"/>
                <a:satMod val="300000"/>
              </a:schemeClr>
            </a:gs>
            <a:gs pos="35000">
              <a:schemeClr val="accent2">
                <a:hueOff val="0"/>
                <a:satOff val="0"/>
                <a:lumOff val="0"/>
                <a:alphaOff val="0"/>
                <a:tint val="37000"/>
                <a:satMod val="300000"/>
              </a:schemeClr>
            </a:gs>
            <a:gs pos="100000">
              <a:schemeClr val="accent2">
                <a:hueOff val="0"/>
                <a:satOff val="0"/>
                <a:lumOff val="0"/>
                <a:alphaOff val="0"/>
                <a:tint val="15000"/>
                <a:satMod val="350000"/>
              </a:schemeClr>
            </a:gs>
          </a:gsLst>
          <a:lin ang="16200000" scaled="1"/>
        </a:gradFill>
        <a:ln>
          <a:noFill/>
        </a:ln>
        <a:effectLst>
          <a:outerShdw blurRad="40000" dist="20000" dir="5400000" rotWithShape="0">
            <a:srgbClr val="000000">
              <a:alpha val="38000"/>
            </a:srgbClr>
          </a:outerShdw>
        </a:effectLst>
        <a:scene3d>
          <a:camera prst="orthographicFront"/>
          <a:lightRig rig="flat" dir="t"/>
        </a:scene3d>
        <a:sp3d prstMaterial="dkEdge">
          <a:bevelT w="8200" h="38100"/>
        </a:sp3d>
      </dsp:spPr>
      <dsp:style>
        <a:lnRef idx="0">
          <a:scrgbClr r="0" g="0" b="0"/>
        </a:lnRef>
        <a:fillRef idx="2">
          <a:scrgbClr r="0" g="0" b="0"/>
        </a:fillRef>
        <a:effectRef idx="1">
          <a:scrgbClr r="0" g="0" b="0"/>
        </a:effectRef>
        <a:fontRef idx="minor">
          <a:schemeClr val="dk1"/>
        </a:fontRef>
      </dsp:style>
      <dsp:txBody>
        <a:bodyPr spcFirstLastPara="0" vert="horz" wrap="square" lIns="12700" tIns="12700" rIns="12700" bIns="12700" numCol="1" spcCol="1270" anchor="ctr" anchorCtr="0">
          <a:noAutofit/>
        </a:bodyPr>
        <a:lstStyle/>
        <a:p>
          <a:pPr marL="0" lvl="0" indent="0" algn="ctr" defTabSz="889000">
            <a:lnSpc>
              <a:spcPct val="90000"/>
            </a:lnSpc>
            <a:spcBef>
              <a:spcPct val="0"/>
            </a:spcBef>
            <a:spcAft>
              <a:spcPct val="35000"/>
            </a:spcAft>
            <a:buNone/>
          </a:pPr>
          <a:r>
            <a:rPr lang="zh-CN" sz="2000" b="1" kern="1200" dirty="0">
              <a:solidFill>
                <a:schemeClr val="tx1"/>
              </a:solidFill>
            </a:rPr>
            <a:t>生活服务</a:t>
          </a:r>
          <a:endParaRPr lang="zh-CN" altLang="en-US" sz="2000" b="1" kern="1200" dirty="0">
            <a:solidFill>
              <a:schemeClr val="tx1"/>
            </a:solidFill>
          </a:endParaRPr>
        </a:p>
      </dsp:txBody>
      <dsp:txXfrm>
        <a:off x="319567" y="1055621"/>
        <a:ext cx="1442123" cy="1424734"/>
      </dsp:txXfrm>
    </dsp:sp>
    <dsp:sp modelId="{C71A4EBF-E8C0-497D-920A-EC87682521E0}">
      <dsp:nvSpPr>
        <dsp:cNvPr id="0" name=""/>
        <dsp:cNvSpPr/>
      </dsp:nvSpPr>
      <dsp:spPr>
        <a:xfrm>
          <a:off x="2283863" y="359177"/>
          <a:ext cx="3278142" cy="368416"/>
        </a:xfrm>
        <a:prstGeom prst="rect">
          <a:avLst/>
        </a:prstGeom>
        <a:gradFill rotWithShape="0">
          <a:gsLst>
            <a:gs pos="0">
              <a:schemeClr val="accent4">
                <a:hueOff val="0"/>
                <a:satOff val="0"/>
                <a:lumOff val="0"/>
                <a:alphaOff val="0"/>
                <a:tint val="50000"/>
                <a:satMod val="300000"/>
              </a:schemeClr>
            </a:gs>
            <a:gs pos="35000">
              <a:schemeClr val="accent4">
                <a:hueOff val="0"/>
                <a:satOff val="0"/>
                <a:lumOff val="0"/>
                <a:alphaOff val="0"/>
                <a:tint val="37000"/>
                <a:satMod val="300000"/>
              </a:schemeClr>
            </a:gs>
            <a:gs pos="100000">
              <a:schemeClr val="accent4">
                <a:hueOff val="0"/>
                <a:satOff val="0"/>
                <a:lumOff val="0"/>
                <a:alphaOff val="0"/>
                <a:tint val="15000"/>
                <a:satMod val="350000"/>
              </a:schemeClr>
            </a:gs>
          </a:gsLst>
          <a:lin ang="16200000" scaled="1"/>
        </a:gradFill>
        <a:ln>
          <a:noFill/>
        </a:ln>
        <a:effectLst>
          <a:outerShdw blurRad="40000" dist="20000" dir="5400000" rotWithShape="0">
            <a:srgbClr val="000000">
              <a:alpha val="38000"/>
            </a:srgbClr>
          </a:outerShdw>
        </a:effectLst>
        <a:scene3d>
          <a:camera prst="orthographicFront"/>
          <a:lightRig rig="flat" dir="t"/>
        </a:scene3d>
        <a:sp3d prstMaterial="dkEdge">
          <a:bevelT w="8200" h="38100"/>
        </a:sp3d>
      </dsp:spPr>
      <dsp:style>
        <a:lnRef idx="0">
          <a:scrgbClr r="0" g="0" b="0"/>
        </a:lnRef>
        <a:fillRef idx="2">
          <a:scrgbClr r="0" g="0" b="0"/>
        </a:fillRef>
        <a:effectRef idx="1">
          <a:scrgbClr r="0" g="0" b="0"/>
        </a:effectRef>
        <a:fontRef idx="minor">
          <a:schemeClr val="dk1"/>
        </a:fontRef>
      </dsp:style>
      <dsp:txBody>
        <a:bodyPr spcFirstLastPara="0" vert="horz" wrap="square" lIns="12700" tIns="12700" rIns="12700" bIns="12700" numCol="1" spcCol="1270" anchor="ctr" anchorCtr="0">
          <a:noAutofit/>
        </a:bodyPr>
        <a:lstStyle/>
        <a:p>
          <a:pPr marL="0" lvl="0" indent="0" algn="ctr" defTabSz="889000">
            <a:lnSpc>
              <a:spcPct val="90000"/>
            </a:lnSpc>
            <a:spcBef>
              <a:spcPct val="0"/>
            </a:spcBef>
            <a:spcAft>
              <a:spcPct val="35000"/>
            </a:spcAft>
            <a:buNone/>
          </a:pPr>
          <a:r>
            <a:rPr lang="zh-CN" sz="2000" b="1" kern="1200" dirty="0">
              <a:solidFill>
                <a:schemeClr val="tx1"/>
              </a:solidFill>
            </a:rPr>
            <a:t>文化体育服务</a:t>
          </a:r>
          <a:endParaRPr lang="zh-CN" altLang="en-US" sz="2000" b="1" kern="1200" dirty="0">
            <a:solidFill>
              <a:schemeClr val="tx1"/>
            </a:solidFill>
          </a:endParaRPr>
        </a:p>
      </dsp:txBody>
      <dsp:txXfrm>
        <a:off x="2283863" y="359177"/>
        <a:ext cx="3278142" cy="368416"/>
      </dsp:txXfrm>
    </dsp:sp>
    <dsp:sp modelId="{1D5FD6A9-8F3C-4457-ADF0-5F6ED324412C}">
      <dsp:nvSpPr>
        <dsp:cNvPr id="0" name=""/>
        <dsp:cNvSpPr/>
      </dsp:nvSpPr>
      <dsp:spPr>
        <a:xfrm>
          <a:off x="2283863" y="853851"/>
          <a:ext cx="3278142" cy="368416"/>
        </a:xfrm>
        <a:prstGeom prst="rect">
          <a:avLst/>
        </a:prstGeom>
        <a:gradFill rotWithShape="0">
          <a:gsLst>
            <a:gs pos="0">
              <a:schemeClr val="accent4">
                <a:hueOff val="0"/>
                <a:satOff val="0"/>
                <a:lumOff val="0"/>
                <a:alphaOff val="0"/>
                <a:tint val="50000"/>
                <a:satMod val="300000"/>
              </a:schemeClr>
            </a:gs>
            <a:gs pos="35000">
              <a:schemeClr val="accent4">
                <a:hueOff val="0"/>
                <a:satOff val="0"/>
                <a:lumOff val="0"/>
                <a:alphaOff val="0"/>
                <a:tint val="37000"/>
                <a:satMod val="300000"/>
              </a:schemeClr>
            </a:gs>
            <a:gs pos="100000">
              <a:schemeClr val="accent4">
                <a:hueOff val="0"/>
                <a:satOff val="0"/>
                <a:lumOff val="0"/>
                <a:alphaOff val="0"/>
                <a:tint val="15000"/>
                <a:satMod val="350000"/>
              </a:schemeClr>
            </a:gs>
          </a:gsLst>
          <a:lin ang="16200000" scaled="1"/>
        </a:gradFill>
        <a:ln>
          <a:noFill/>
        </a:ln>
        <a:effectLst>
          <a:outerShdw blurRad="40000" dist="20000" dir="5400000" rotWithShape="0">
            <a:srgbClr val="000000">
              <a:alpha val="38000"/>
            </a:srgbClr>
          </a:outerShdw>
        </a:effectLst>
        <a:scene3d>
          <a:camera prst="orthographicFront"/>
          <a:lightRig rig="flat" dir="t"/>
        </a:scene3d>
        <a:sp3d prstMaterial="dkEdge">
          <a:bevelT w="8200" h="38100"/>
        </a:sp3d>
      </dsp:spPr>
      <dsp:style>
        <a:lnRef idx="0">
          <a:scrgbClr r="0" g="0" b="0"/>
        </a:lnRef>
        <a:fillRef idx="2">
          <a:scrgbClr r="0" g="0" b="0"/>
        </a:fillRef>
        <a:effectRef idx="1">
          <a:scrgbClr r="0" g="0" b="0"/>
        </a:effectRef>
        <a:fontRef idx="minor">
          <a:schemeClr val="dk1"/>
        </a:fontRef>
      </dsp:style>
      <dsp:txBody>
        <a:bodyPr spcFirstLastPara="0" vert="horz" wrap="square" lIns="12700" tIns="12700" rIns="12700" bIns="12700" numCol="1" spcCol="1270" anchor="ctr" anchorCtr="0">
          <a:noAutofit/>
        </a:bodyPr>
        <a:lstStyle/>
        <a:p>
          <a:pPr marL="0" lvl="0" indent="0" algn="ctr" defTabSz="889000">
            <a:lnSpc>
              <a:spcPct val="90000"/>
            </a:lnSpc>
            <a:spcBef>
              <a:spcPct val="0"/>
            </a:spcBef>
            <a:spcAft>
              <a:spcPct val="35000"/>
            </a:spcAft>
            <a:buNone/>
          </a:pPr>
          <a:r>
            <a:rPr lang="zh-CN" sz="2000" b="1" kern="1200" dirty="0">
              <a:solidFill>
                <a:schemeClr val="tx1"/>
              </a:solidFill>
            </a:rPr>
            <a:t>教育医疗服务</a:t>
          </a:r>
          <a:endParaRPr lang="zh-CN" altLang="en-US" sz="2000" b="1" kern="1200" dirty="0">
            <a:solidFill>
              <a:schemeClr val="tx1"/>
            </a:solidFill>
          </a:endParaRPr>
        </a:p>
      </dsp:txBody>
      <dsp:txXfrm>
        <a:off x="2283863" y="853851"/>
        <a:ext cx="3278142" cy="368416"/>
      </dsp:txXfrm>
    </dsp:sp>
    <dsp:sp modelId="{42EB509A-40B0-48FE-89BA-0B158FF00E9F}">
      <dsp:nvSpPr>
        <dsp:cNvPr id="0" name=""/>
        <dsp:cNvSpPr/>
      </dsp:nvSpPr>
      <dsp:spPr>
        <a:xfrm>
          <a:off x="2283863" y="1348525"/>
          <a:ext cx="3278142" cy="368416"/>
        </a:xfrm>
        <a:prstGeom prst="rect">
          <a:avLst/>
        </a:prstGeom>
        <a:gradFill rotWithShape="0">
          <a:gsLst>
            <a:gs pos="0">
              <a:schemeClr val="accent4">
                <a:hueOff val="0"/>
                <a:satOff val="0"/>
                <a:lumOff val="0"/>
                <a:alphaOff val="0"/>
                <a:tint val="50000"/>
                <a:satMod val="300000"/>
              </a:schemeClr>
            </a:gs>
            <a:gs pos="35000">
              <a:schemeClr val="accent4">
                <a:hueOff val="0"/>
                <a:satOff val="0"/>
                <a:lumOff val="0"/>
                <a:alphaOff val="0"/>
                <a:tint val="37000"/>
                <a:satMod val="300000"/>
              </a:schemeClr>
            </a:gs>
            <a:gs pos="100000">
              <a:schemeClr val="accent4">
                <a:hueOff val="0"/>
                <a:satOff val="0"/>
                <a:lumOff val="0"/>
                <a:alphaOff val="0"/>
                <a:tint val="15000"/>
                <a:satMod val="350000"/>
              </a:schemeClr>
            </a:gs>
          </a:gsLst>
          <a:lin ang="16200000" scaled="1"/>
        </a:gradFill>
        <a:ln>
          <a:noFill/>
        </a:ln>
        <a:effectLst>
          <a:outerShdw blurRad="40000" dist="20000" dir="5400000" rotWithShape="0">
            <a:srgbClr val="000000">
              <a:alpha val="38000"/>
            </a:srgbClr>
          </a:outerShdw>
        </a:effectLst>
        <a:scene3d>
          <a:camera prst="orthographicFront"/>
          <a:lightRig rig="flat" dir="t"/>
        </a:scene3d>
        <a:sp3d prstMaterial="dkEdge">
          <a:bevelT w="8200" h="38100"/>
        </a:sp3d>
      </dsp:spPr>
      <dsp:style>
        <a:lnRef idx="0">
          <a:scrgbClr r="0" g="0" b="0"/>
        </a:lnRef>
        <a:fillRef idx="2">
          <a:scrgbClr r="0" g="0" b="0"/>
        </a:fillRef>
        <a:effectRef idx="1">
          <a:scrgbClr r="0" g="0" b="0"/>
        </a:effectRef>
        <a:fontRef idx="minor">
          <a:schemeClr val="dk1"/>
        </a:fontRef>
      </dsp:style>
      <dsp:txBody>
        <a:bodyPr spcFirstLastPara="0" vert="horz" wrap="square" lIns="12700" tIns="12700" rIns="12700" bIns="12700" numCol="1" spcCol="1270" anchor="ctr" anchorCtr="0">
          <a:noAutofit/>
        </a:bodyPr>
        <a:lstStyle/>
        <a:p>
          <a:pPr marL="0" lvl="0" indent="0" algn="ctr" defTabSz="889000">
            <a:lnSpc>
              <a:spcPct val="90000"/>
            </a:lnSpc>
            <a:spcBef>
              <a:spcPct val="0"/>
            </a:spcBef>
            <a:spcAft>
              <a:spcPct val="35000"/>
            </a:spcAft>
            <a:buNone/>
          </a:pPr>
          <a:r>
            <a:rPr lang="zh-CN" sz="2000" b="1" kern="1200">
              <a:solidFill>
                <a:schemeClr val="tx1"/>
              </a:solidFill>
            </a:rPr>
            <a:t>旅游娱乐服务</a:t>
          </a:r>
          <a:endParaRPr lang="zh-CN" altLang="en-US" sz="2000" b="1" kern="1200" dirty="0">
            <a:solidFill>
              <a:schemeClr val="tx1"/>
            </a:solidFill>
          </a:endParaRPr>
        </a:p>
      </dsp:txBody>
      <dsp:txXfrm>
        <a:off x="2283863" y="1348525"/>
        <a:ext cx="3278142" cy="368416"/>
      </dsp:txXfrm>
    </dsp:sp>
    <dsp:sp modelId="{1041D99B-1C87-4A4A-B342-5B7744C3B854}">
      <dsp:nvSpPr>
        <dsp:cNvPr id="0" name=""/>
        <dsp:cNvSpPr/>
      </dsp:nvSpPr>
      <dsp:spPr>
        <a:xfrm>
          <a:off x="2283863" y="1843198"/>
          <a:ext cx="3278142" cy="368416"/>
        </a:xfrm>
        <a:prstGeom prst="rect">
          <a:avLst/>
        </a:prstGeom>
        <a:gradFill rotWithShape="0">
          <a:gsLst>
            <a:gs pos="0">
              <a:schemeClr val="accent4">
                <a:hueOff val="0"/>
                <a:satOff val="0"/>
                <a:lumOff val="0"/>
                <a:alphaOff val="0"/>
                <a:tint val="50000"/>
                <a:satMod val="300000"/>
              </a:schemeClr>
            </a:gs>
            <a:gs pos="35000">
              <a:schemeClr val="accent4">
                <a:hueOff val="0"/>
                <a:satOff val="0"/>
                <a:lumOff val="0"/>
                <a:alphaOff val="0"/>
                <a:tint val="37000"/>
                <a:satMod val="300000"/>
              </a:schemeClr>
            </a:gs>
            <a:gs pos="100000">
              <a:schemeClr val="accent4">
                <a:hueOff val="0"/>
                <a:satOff val="0"/>
                <a:lumOff val="0"/>
                <a:alphaOff val="0"/>
                <a:tint val="15000"/>
                <a:satMod val="350000"/>
              </a:schemeClr>
            </a:gs>
          </a:gsLst>
          <a:lin ang="16200000" scaled="1"/>
        </a:gradFill>
        <a:ln>
          <a:noFill/>
        </a:ln>
        <a:effectLst>
          <a:outerShdw blurRad="40000" dist="20000" dir="5400000" rotWithShape="0">
            <a:srgbClr val="000000">
              <a:alpha val="38000"/>
            </a:srgbClr>
          </a:outerShdw>
        </a:effectLst>
        <a:scene3d>
          <a:camera prst="orthographicFront"/>
          <a:lightRig rig="flat" dir="t"/>
        </a:scene3d>
        <a:sp3d prstMaterial="dkEdge">
          <a:bevelT w="8200" h="38100"/>
        </a:sp3d>
      </dsp:spPr>
      <dsp:style>
        <a:lnRef idx="0">
          <a:scrgbClr r="0" g="0" b="0"/>
        </a:lnRef>
        <a:fillRef idx="2">
          <a:scrgbClr r="0" g="0" b="0"/>
        </a:fillRef>
        <a:effectRef idx="1">
          <a:scrgbClr r="0" g="0" b="0"/>
        </a:effectRef>
        <a:fontRef idx="minor">
          <a:schemeClr val="dk1"/>
        </a:fontRef>
      </dsp:style>
      <dsp:txBody>
        <a:bodyPr spcFirstLastPara="0" vert="horz" wrap="square" lIns="12700" tIns="12700" rIns="12700" bIns="12700" numCol="1" spcCol="1270" anchor="ctr" anchorCtr="0">
          <a:noAutofit/>
        </a:bodyPr>
        <a:lstStyle/>
        <a:p>
          <a:pPr marL="0" lvl="0" indent="0" algn="ctr" defTabSz="889000">
            <a:lnSpc>
              <a:spcPct val="90000"/>
            </a:lnSpc>
            <a:spcBef>
              <a:spcPct val="0"/>
            </a:spcBef>
            <a:spcAft>
              <a:spcPct val="35000"/>
            </a:spcAft>
            <a:buNone/>
          </a:pPr>
          <a:r>
            <a:rPr lang="zh-CN" sz="2000" b="1" kern="1200">
              <a:solidFill>
                <a:schemeClr val="tx1"/>
              </a:solidFill>
            </a:rPr>
            <a:t>餐饮住宿服务</a:t>
          </a:r>
          <a:endParaRPr lang="zh-CN" altLang="en-US" sz="2000" b="1" kern="1200" dirty="0">
            <a:solidFill>
              <a:schemeClr val="tx1"/>
            </a:solidFill>
          </a:endParaRPr>
        </a:p>
      </dsp:txBody>
      <dsp:txXfrm>
        <a:off x="2283863" y="1843198"/>
        <a:ext cx="3278142" cy="368416"/>
      </dsp:txXfrm>
    </dsp:sp>
    <dsp:sp modelId="{541F97F4-AE0C-458F-9C98-37D6AC9F00C8}">
      <dsp:nvSpPr>
        <dsp:cNvPr id="0" name=""/>
        <dsp:cNvSpPr/>
      </dsp:nvSpPr>
      <dsp:spPr>
        <a:xfrm>
          <a:off x="2283863" y="2337872"/>
          <a:ext cx="3278142" cy="368416"/>
        </a:xfrm>
        <a:prstGeom prst="rect">
          <a:avLst/>
        </a:prstGeom>
        <a:gradFill rotWithShape="0">
          <a:gsLst>
            <a:gs pos="0">
              <a:schemeClr val="accent4">
                <a:hueOff val="0"/>
                <a:satOff val="0"/>
                <a:lumOff val="0"/>
                <a:alphaOff val="0"/>
                <a:tint val="50000"/>
                <a:satMod val="300000"/>
              </a:schemeClr>
            </a:gs>
            <a:gs pos="35000">
              <a:schemeClr val="accent4">
                <a:hueOff val="0"/>
                <a:satOff val="0"/>
                <a:lumOff val="0"/>
                <a:alphaOff val="0"/>
                <a:tint val="37000"/>
                <a:satMod val="300000"/>
              </a:schemeClr>
            </a:gs>
            <a:gs pos="100000">
              <a:schemeClr val="accent4">
                <a:hueOff val="0"/>
                <a:satOff val="0"/>
                <a:lumOff val="0"/>
                <a:alphaOff val="0"/>
                <a:tint val="15000"/>
                <a:satMod val="350000"/>
              </a:schemeClr>
            </a:gs>
          </a:gsLst>
          <a:lin ang="16200000" scaled="1"/>
        </a:gradFill>
        <a:ln>
          <a:noFill/>
        </a:ln>
        <a:effectLst>
          <a:outerShdw blurRad="40000" dist="20000" dir="5400000" rotWithShape="0">
            <a:srgbClr val="000000">
              <a:alpha val="38000"/>
            </a:srgbClr>
          </a:outerShdw>
        </a:effectLst>
        <a:scene3d>
          <a:camera prst="orthographicFront"/>
          <a:lightRig rig="flat" dir="t"/>
        </a:scene3d>
        <a:sp3d prstMaterial="dkEdge">
          <a:bevelT w="8200" h="38100"/>
        </a:sp3d>
      </dsp:spPr>
      <dsp:style>
        <a:lnRef idx="0">
          <a:scrgbClr r="0" g="0" b="0"/>
        </a:lnRef>
        <a:fillRef idx="2">
          <a:scrgbClr r="0" g="0" b="0"/>
        </a:fillRef>
        <a:effectRef idx="1">
          <a:scrgbClr r="0" g="0" b="0"/>
        </a:effectRef>
        <a:fontRef idx="minor">
          <a:schemeClr val="dk1"/>
        </a:fontRef>
      </dsp:style>
      <dsp:txBody>
        <a:bodyPr spcFirstLastPara="0" vert="horz" wrap="square" lIns="12700" tIns="12700" rIns="12700" bIns="12700" numCol="1" spcCol="1270" anchor="ctr" anchorCtr="0">
          <a:noAutofit/>
        </a:bodyPr>
        <a:lstStyle/>
        <a:p>
          <a:pPr marL="0" lvl="0" indent="0" algn="ctr" defTabSz="889000">
            <a:lnSpc>
              <a:spcPct val="90000"/>
            </a:lnSpc>
            <a:spcBef>
              <a:spcPct val="0"/>
            </a:spcBef>
            <a:spcAft>
              <a:spcPct val="35000"/>
            </a:spcAft>
            <a:buNone/>
          </a:pPr>
          <a:r>
            <a:rPr lang="zh-CN" sz="2000" b="1" kern="1200">
              <a:solidFill>
                <a:schemeClr val="tx1"/>
              </a:solidFill>
            </a:rPr>
            <a:t>居民日常服务</a:t>
          </a:r>
          <a:endParaRPr lang="zh-CN" altLang="en-US" sz="2000" b="1" kern="1200" dirty="0">
            <a:solidFill>
              <a:schemeClr val="tx1"/>
            </a:solidFill>
          </a:endParaRPr>
        </a:p>
      </dsp:txBody>
      <dsp:txXfrm>
        <a:off x="2283863" y="2337872"/>
        <a:ext cx="3278142" cy="368416"/>
      </dsp:txXfrm>
    </dsp:sp>
    <dsp:sp modelId="{6D2608D8-B07E-4CD8-A604-A4B0DD61E724}">
      <dsp:nvSpPr>
        <dsp:cNvPr id="0" name=""/>
        <dsp:cNvSpPr/>
      </dsp:nvSpPr>
      <dsp:spPr>
        <a:xfrm>
          <a:off x="2283863" y="2832546"/>
          <a:ext cx="3278142" cy="368416"/>
        </a:xfrm>
        <a:prstGeom prst="rect">
          <a:avLst/>
        </a:prstGeom>
        <a:gradFill rotWithShape="0">
          <a:gsLst>
            <a:gs pos="0">
              <a:schemeClr val="accent4">
                <a:hueOff val="0"/>
                <a:satOff val="0"/>
                <a:lumOff val="0"/>
                <a:alphaOff val="0"/>
                <a:tint val="50000"/>
                <a:satMod val="300000"/>
              </a:schemeClr>
            </a:gs>
            <a:gs pos="35000">
              <a:schemeClr val="accent4">
                <a:hueOff val="0"/>
                <a:satOff val="0"/>
                <a:lumOff val="0"/>
                <a:alphaOff val="0"/>
                <a:tint val="37000"/>
                <a:satMod val="300000"/>
              </a:schemeClr>
            </a:gs>
            <a:gs pos="100000">
              <a:schemeClr val="accent4">
                <a:hueOff val="0"/>
                <a:satOff val="0"/>
                <a:lumOff val="0"/>
                <a:alphaOff val="0"/>
                <a:tint val="15000"/>
                <a:satMod val="350000"/>
              </a:schemeClr>
            </a:gs>
          </a:gsLst>
          <a:lin ang="16200000" scaled="1"/>
        </a:gradFill>
        <a:ln>
          <a:noFill/>
        </a:ln>
        <a:effectLst>
          <a:outerShdw blurRad="40000" dist="20000" dir="5400000" rotWithShape="0">
            <a:srgbClr val="000000">
              <a:alpha val="38000"/>
            </a:srgbClr>
          </a:outerShdw>
        </a:effectLst>
        <a:scene3d>
          <a:camera prst="orthographicFront"/>
          <a:lightRig rig="flat" dir="t"/>
        </a:scene3d>
        <a:sp3d prstMaterial="dkEdge">
          <a:bevelT w="8200" h="38100"/>
        </a:sp3d>
      </dsp:spPr>
      <dsp:style>
        <a:lnRef idx="0">
          <a:scrgbClr r="0" g="0" b="0"/>
        </a:lnRef>
        <a:fillRef idx="2">
          <a:scrgbClr r="0" g="0" b="0"/>
        </a:fillRef>
        <a:effectRef idx="1">
          <a:scrgbClr r="0" g="0" b="0"/>
        </a:effectRef>
        <a:fontRef idx="minor">
          <a:schemeClr val="dk1"/>
        </a:fontRef>
      </dsp:style>
      <dsp:txBody>
        <a:bodyPr spcFirstLastPara="0" vert="horz" wrap="square" lIns="12700" tIns="12700" rIns="12700" bIns="12700" numCol="1" spcCol="1270" anchor="ctr" anchorCtr="0">
          <a:noAutofit/>
        </a:bodyPr>
        <a:lstStyle/>
        <a:p>
          <a:pPr marL="0" lvl="0" indent="0" algn="ctr" defTabSz="889000">
            <a:lnSpc>
              <a:spcPct val="90000"/>
            </a:lnSpc>
            <a:spcBef>
              <a:spcPct val="0"/>
            </a:spcBef>
            <a:spcAft>
              <a:spcPct val="35000"/>
            </a:spcAft>
            <a:buNone/>
          </a:pPr>
          <a:r>
            <a:rPr lang="zh-CN" sz="2000" b="1" kern="1200" dirty="0">
              <a:solidFill>
                <a:schemeClr val="tx1"/>
              </a:solidFill>
            </a:rPr>
            <a:t>其他生活服务</a:t>
          </a:r>
          <a:endParaRPr lang="zh-CN" altLang="en-US" sz="2000" b="1" kern="1200" dirty="0">
            <a:solidFill>
              <a:schemeClr val="tx1"/>
            </a:solidFill>
          </a:endParaRPr>
        </a:p>
      </dsp:txBody>
      <dsp:txXfrm>
        <a:off x="2283863" y="2832546"/>
        <a:ext cx="3278142" cy="368416"/>
      </dsp:txXfrm>
    </dsp:sp>
  </dsp:spTree>
</dsp:drawing>
</file>

<file path=ppt/diagrams/drawing2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79182344-7C44-49BF-9BF2-400CD939D2F0}">
      <dsp:nvSpPr>
        <dsp:cNvPr id="0" name=""/>
        <dsp:cNvSpPr/>
      </dsp:nvSpPr>
      <dsp:spPr>
        <a:xfrm>
          <a:off x="493" y="252203"/>
          <a:ext cx="1749760" cy="1030810"/>
        </a:xfrm>
        <a:prstGeom prst="roundRect">
          <a:avLst>
            <a:gd name="adj" fmla="val 10000"/>
          </a:avLst>
        </a:prstGeom>
        <a:gradFill rotWithShape="0">
          <a:gsLst>
            <a:gs pos="0">
              <a:schemeClr val="accent3">
                <a:hueOff val="0"/>
                <a:satOff val="0"/>
                <a:lumOff val="0"/>
                <a:alphaOff val="0"/>
                <a:shade val="51000"/>
                <a:satMod val="130000"/>
              </a:schemeClr>
            </a:gs>
            <a:gs pos="80000">
              <a:schemeClr val="accent3">
                <a:hueOff val="0"/>
                <a:satOff val="0"/>
                <a:lumOff val="0"/>
                <a:alphaOff val="0"/>
                <a:shade val="93000"/>
                <a:satMod val="130000"/>
              </a:schemeClr>
            </a:gs>
            <a:gs pos="100000">
              <a:schemeClr val="accent3">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38100" tIns="25400" rIns="38100" bIns="25400" numCol="1" spcCol="1270" anchor="ctr" anchorCtr="0">
          <a:noAutofit/>
        </a:bodyPr>
        <a:lstStyle/>
        <a:p>
          <a:pPr marL="0" lvl="0" indent="0" algn="ctr" defTabSz="889000">
            <a:lnSpc>
              <a:spcPct val="90000"/>
            </a:lnSpc>
            <a:spcBef>
              <a:spcPct val="0"/>
            </a:spcBef>
            <a:spcAft>
              <a:spcPct val="35000"/>
            </a:spcAft>
            <a:buNone/>
          </a:pPr>
          <a:r>
            <a:rPr lang="zh-CN" sz="2000" b="1" kern="1200" dirty="0"/>
            <a:t>文化体育服务</a:t>
          </a:r>
          <a:endParaRPr lang="zh-CN" altLang="en-US" sz="2000" b="1" kern="1200" dirty="0"/>
        </a:p>
      </dsp:txBody>
      <dsp:txXfrm>
        <a:off x="30684" y="282394"/>
        <a:ext cx="1689378" cy="970428"/>
      </dsp:txXfrm>
    </dsp:sp>
    <dsp:sp modelId="{8700741E-A4ED-4AF6-8C50-4BDEA23D9C23}">
      <dsp:nvSpPr>
        <dsp:cNvPr id="0" name=""/>
        <dsp:cNvSpPr/>
      </dsp:nvSpPr>
      <dsp:spPr>
        <a:xfrm>
          <a:off x="175469" y="1283013"/>
          <a:ext cx="174976" cy="618615"/>
        </a:xfrm>
        <a:custGeom>
          <a:avLst/>
          <a:gdLst/>
          <a:ahLst/>
          <a:cxnLst/>
          <a:rect l="0" t="0" r="0" b="0"/>
          <a:pathLst>
            <a:path>
              <a:moveTo>
                <a:pt x="0" y="0"/>
              </a:moveTo>
              <a:lnTo>
                <a:pt x="0" y="618615"/>
              </a:lnTo>
              <a:lnTo>
                <a:pt x="174976" y="618615"/>
              </a:lnTo>
            </a:path>
          </a:pathLst>
        </a:custGeom>
        <a:noFill/>
        <a:ln w="25400" cap="flat" cmpd="sng" algn="ctr">
          <a:solidFill>
            <a:schemeClr val="accent4">
              <a:hueOff val="0"/>
              <a:satOff val="0"/>
              <a:lumOff val="0"/>
              <a:alphaOff val="0"/>
            </a:schemeClr>
          </a:solidFill>
          <a:prstDash val="solid"/>
        </a:ln>
        <a:effectLst/>
        <a:scene3d>
          <a:camera prst="orthographicFront"/>
          <a:lightRig rig="threePt" dir="t">
            <a:rot lat="0" lon="0" rev="7500000"/>
          </a:lightRig>
        </a:scene3d>
        <a:sp3d z="-40000" prstMaterial="matte"/>
      </dsp:spPr>
      <dsp:style>
        <a:lnRef idx="2">
          <a:scrgbClr r="0" g="0" b="0"/>
        </a:lnRef>
        <a:fillRef idx="0">
          <a:scrgbClr r="0" g="0" b="0"/>
        </a:fillRef>
        <a:effectRef idx="0">
          <a:scrgbClr r="0" g="0" b="0"/>
        </a:effectRef>
        <a:fontRef idx="minor"/>
      </dsp:style>
    </dsp:sp>
    <dsp:sp modelId="{1AD69652-7EA5-4FDF-ACC1-8A4E2751C166}">
      <dsp:nvSpPr>
        <dsp:cNvPr id="0" name=""/>
        <dsp:cNvSpPr/>
      </dsp:nvSpPr>
      <dsp:spPr>
        <a:xfrm>
          <a:off x="350445" y="1540716"/>
          <a:ext cx="1971504" cy="721825"/>
        </a:xfrm>
        <a:prstGeom prst="roundRect">
          <a:avLst>
            <a:gd name="adj" fmla="val 10000"/>
          </a:avLst>
        </a:prstGeom>
        <a:solidFill>
          <a:schemeClr val="lt1">
            <a:alpha val="90000"/>
            <a:hueOff val="0"/>
            <a:satOff val="0"/>
            <a:lumOff val="0"/>
            <a:alphaOff val="0"/>
          </a:schemeClr>
        </a:solidFill>
        <a:ln w="9525" cap="flat" cmpd="sng" algn="ctr">
          <a:solidFill>
            <a:schemeClr val="accent3">
              <a:hueOff val="0"/>
              <a:satOff val="0"/>
              <a:lumOff val="0"/>
              <a:alphaOff val="0"/>
            </a:schemeClr>
          </a:solidFill>
          <a:prstDash val="solid"/>
        </a:ln>
        <a:effectLst/>
        <a:scene3d>
          <a:camera prst="orthographicFront"/>
          <a:lightRig rig="threePt" dir="t">
            <a:rot lat="0" lon="0" rev="7500000"/>
          </a:lightRig>
        </a:scene3d>
        <a:sp3d z="-152400" extrusionH="63500" prstMaterial="dkEdge">
          <a:bevelT w="124450" h="16350" prst="relaxedInset"/>
          <a:contourClr>
            <a:schemeClr val="bg1"/>
          </a:contourClr>
        </a:sp3d>
      </dsp:spPr>
      <dsp:style>
        <a:lnRef idx="1">
          <a:scrgbClr r="0" g="0" b="0"/>
        </a:lnRef>
        <a:fillRef idx="1">
          <a:scrgbClr r="0" g="0" b="0"/>
        </a:fillRef>
        <a:effectRef idx="0">
          <a:scrgbClr r="0" g="0" b="0"/>
        </a:effectRef>
        <a:fontRef idx="minor"/>
      </dsp:style>
      <dsp:txBody>
        <a:bodyPr spcFirstLastPara="0" vert="horz" wrap="square" lIns="38100" tIns="25400" rIns="38100" bIns="25400" numCol="1" spcCol="1270" anchor="ctr" anchorCtr="0">
          <a:noAutofit/>
        </a:bodyPr>
        <a:lstStyle/>
        <a:p>
          <a:pPr marL="0" lvl="0" indent="0" algn="ctr" defTabSz="889000">
            <a:lnSpc>
              <a:spcPct val="90000"/>
            </a:lnSpc>
            <a:spcBef>
              <a:spcPct val="0"/>
            </a:spcBef>
            <a:spcAft>
              <a:spcPct val="35000"/>
            </a:spcAft>
            <a:buNone/>
          </a:pPr>
          <a:r>
            <a:rPr lang="zh-CN" sz="2000" b="1" kern="1200" dirty="0"/>
            <a:t>文化服务</a:t>
          </a:r>
          <a:endParaRPr lang="zh-CN" altLang="en-US" sz="2000" b="1" kern="1200" dirty="0"/>
        </a:p>
      </dsp:txBody>
      <dsp:txXfrm>
        <a:off x="371587" y="1561858"/>
        <a:ext cx="1929220" cy="679541"/>
      </dsp:txXfrm>
    </dsp:sp>
    <dsp:sp modelId="{253687B8-0458-4BEA-91FC-345D6842C22D}">
      <dsp:nvSpPr>
        <dsp:cNvPr id="0" name=""/>
        <dsp:cNvSpPr/>
      </dsp:nvSpPr>
      <dsp:spPr>
        <a:xfrm>
          <a:off x="175469" y="1283013"/>
          <a:ext cx="174976" cy="1636046"/>
        </a:xfrm>
        <a:custGeom>
          <a:avLst/>
          <a:gdLst/>
          <a:ahLst/>
          <a:cxnLst/>
          <a:rect l="0" t="0" r="0" b="0"/>
          <a:pathLst>
            <a:path>
              <a:moveTo>
                <a:pt x="0" y="0"/>
              </a:moveTo>
              <a:lnTo>
                <a:pt x="0" y="1636046"/>
              </a:lnTo>
              <a:lnTo>
                <a:pt x="174976" y="1636046"/>
              </a:lnTo>
            </a:path>
          </a:pathLst>
        </a:custGeom>
        <a:noFill/>
        <a:ln w="25400" cap="flat" cmpd="sng" algn="ctr">
          <a:solidFill>
            <a:schemeClr val="accent4">
              <a:hueOff val="0"/>
              <a:satOff val="0"/>
              <a:lumOff val="0"/>
              <a:alphaOff val="0"/>
            </a:schemeClr>
          </a:solidFill>
          <a:prstDash val="solid"/>
        </a:ln>
        <a:effectLst/>
        <a:scene3d>
          <a:camera prst="orthographicFront"/>
          <a:lightRig rig="threePt" dir="t">
            <a:rot lat="0" lon="0" rev="7500000"/>
          </a:lightRig>
        </a:scene3d>
        <a:sp3d z="-40000" prstMaterial="matte"/>
      </dsp:spPr>
      <dsp:style>
        <a:lnRef idx="2">
          <a:scrgbClr r="0" g="0" b="0"/>
        </a:lnRef>
        <a:fillRef idx="0">
          <a:scrgbClr r="0" g="0" b="0"/>
        </a:fillRef>
        <a:effectRef idx="0">
          <a:scrgbClr r="0" g="0" b="0"/>
        </a:effectRef>
        <a:fontRef idx="minor"/>
      </dsp:style>
    </dsp:sp>
    <dsp:sp modelId="{F4C9B431-F9BD-46B8-95EF-D08264136084}">
      <dsp:nvSpPr>
        <dsp:cNvPr id="0" name=""/>
        <dsp:cNvSpPr/>
      </dsp:nvSpPr>
      <dsp:spPr>
        <a:xfrm>
          <a:off x="350445" y="2520244"/>
          <a:ext cx="1941536" cy="797631"/>
        </a:xfrm>
        <a:prstGeom prst="roundRect">
          <a:avLst>
            <a:gd name="adj" fmla="val 10000"/>
          </a:avLst>
        </a:prstGeom>
        <a:solidFill>
          <a:schemeClr val="lt1">
            <a:alpha val="90000"/>
            <a:hueOff val="0"/>
            <a:satOff val="0"/>
            <a:lumOff val="0"/>
            <a:alphaOff val="0"/>
          </a:schemeClr>
        </a:solidFill>
        <a:ln w="9525" cap="flat" cmpd="sng" algn="ctr">
          <a:solidFill>
            <a:schemeClr val="accent3">
              <a:hueOff val="5819314"/>
              <a:satOff val="-64388"/>
              <a:lumOff val="1964"/>
              <a:alphaOff val="0"/>
            </a:schemeClr>
          </a:solidFill>
          <a:prstDash val="solid"/>
        </a:ln>
        <a:effectLst/>
        <a:scene3d>
          <a:camera prst="orthographicFront"/>
          <a:lightRig rig="threePt" dir="t">
            <a:rot lat="0" lon="0" rev="7500000"/>
          </a:lightRig>
        </a:scene3d>
        <a:sp3d z="-152400" extrusionH="63500" prstMaterial="dkEdge">
          <a:bevelT w="124450" h="16350" prst="relaxedInset"/>
          <a:contourClr>
            <a:schemeClr val="bg1"/>
          </a:contourClr>
        </a:sp3d>
      </dsp:spPr>
      <dsp:style>
        <a:lnRef idx="1">
          <a:scrgbClr r="0" g="0" b="0"/>
        </a:lnRef>
        <a:fillRef idx="1">
          <a:scrgbClr r="0" g="0" b="0"/>
        </a:fillRef>
        <a:effectRef idx="0">
          <a:scrgbClr r="0" g="0" b="0"/>
        </a:effectRef>
        <a:fontRef idx="minor"/>
      </dsp:style>
      <dsp:txBody>
        <a:bodyPr spcFirstLastPara="0" vert="horz" wrap="square" lIns="38100" tIns="25400" rIns="38100" bIns="25400" numCol="1" spcCol="1270" anchor="ctr" anchorCtr="0">
          <a:noAutofit/>
        </a:bodyPr>
        <a:lstStyle/>
        <a:p>
          <a:pPr marL="0" lvl="0" indent="0" algn="ctr" defTabSz="889000">
            <a:lnSpc>
              <a:spcPct val="90000"/>
            </a:lnSpc>
            <a:spcBef>
              <a:spcPct val="0"/>
            </a:spcBef>
            <a:spcAft>
              <a:spcPct val="35000"/>
            </a:spcAft>
            <a:buNone/>
          </a:pPr>
          <a:r>
            <a:rPr lang="zh-CN" sz="2000" b="1" kern="1200" dirty="0"/>
            <a:t>体育服务</a:t>
          </a:r>
          <a:endParaRPr lang="zh-CN" altLang="en-US" sz="2000" b="1" kern="1200" dirty="0"/>
        </a:p>
      </dsp:txBody>
      <dsp:txXfrm>
        <a:off x="373807" y="2543606"/>
        <a:ext cx="1894812" cy="750907"/>
      </dsp:txXfrm>
    </dsp:sp>
  </dsp:spTree>
</dsp:drawing>
</file>

<file path=ppt/diagrams/drawing2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79182344-7C44-49BF-9BF2-400CD939D2F0}">
      <dsp:nvSpPr>
        <dsp:cNvPr id="0" name=""/>
        <dsp:cNvSpPr/>
      </dsp:nvSpPr>
      <dsp:spPr>
        <a:xfrm>
          <a:off x="493" y="252203"/>
          <a:ext cx="1749760" cy="1030810"/>
        </a:xfrm>
        <a:prstGeom prst="roundRect">
          <a:avLst>
            <a:gd name="adj" fmla="val 10000"/>
          </a:avLst>
        </a:prstGeom>
        <a:gradFill rotWithShape="0">
          <a:gsLst>
            <a:gs pos="0">
              <a:schemeClr val="accent3">
                <a:hueOff val="0"/>
                <a:satOff val="0"/>
                <a:lumOff val="0"/>
                <a:alphaOff val="0"/>
                <a:shade val="51000"/>
                <a:satMod val="130000"/>
              </a:schemeClr>
            </a:gs>
            <a:gs pos="80000">
              <a:schemeClr val="accent3">
                <a:hueOff val="0"/>
                <a:satOff val="0"/>
                <a:lumOff val="0"/>
                <a:alphaOff val="0"/>
                <a:shade val="93000"/>
                <a:satMod val="130000"/>
              </a:schemeClr>
            </a:gs>
            <a:gs pos="100000">
              <a:schemeClr val="accent3">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38100" tIns="25400" rIns="38100" bIns="25400" numCol="1" spcCol="1270" anchor="ctr" anchorCtr="0">
          <a:noAutofit/>
        </a:bodyPr>
        <a:lstStyle/>
        <a:p>
          <a:pPr marL="0" lvl="0" indent="0" algn="ctr" defTabSz="889000">
            <a:lnSpc>
              <a:spcPct val="90000"/>
            </a:lnSpc>
            <a:spcBef>
              <a:spcPct val="0"/>
            </a:spcBef>
            <a:spcAft>
              <a:spcPct val="35000"/>
            </a:spcAft>
            <a:buNone/>
          </a:pPr>
          <a:r>
            <a:rPr lang="zh-CN" sz="2000" b="1" kern="1200" dirty="0"/>
            <a:t>教育医疗服务</a:t>
          </a:r>
          <a:endParaRPr lang="zh-CN" altLang="en-US" sz="2000" b="1" kern="1200" dirty="0"/>
        </a:p>
      </dsp:txBody>
      <dsp:txXfrm>
        <a:off x="30684" y="282394"/>
        <a:ext cx="1689378" cy="970428"/>
      </dsp:txXfrm>
    </dsp:sp>
    <dsp:sp modelId="{8700741E-A4ED-4AF6-8C50-4BDEA23D9C23}">
      <dsp:nvSpPr>
        <dsp:cNvPr id="0" name=""/>
        <dsp:cNvSpPr/>
      </dsp:nvSpPr>
      <dsp:spPr>
        <a:xfrm>
          <a:off x="175469" y="1283013"/>
          <a:ext cx="174976" cy="618615"/>
        </a:xfrm>
        <a:custGeom>
          <a:avLst/>
          <a:gdLst/>
          <a:ahLst/>
          <a:cxnLst/>
          <a:rect l="0" t="0" r="0" b="0"/>
          <a:pathLst>
            <a:path>
              <a:moveTo>
                <a:pt x="0" y="0"/>
              </a:moveTo>
              <a:lnTo>
                <a:pt x="0" y="618615"/>
              </a:lnTo>
              <a:lnTo>
                <a:pt x="174976" y="618615"/>
              </a:lnTo>
            </a:path>
          </a:pathLst>
        </a:custGeom>
        <a:noFill/>
        <a:ln w="25400" cap="flat" cmpd="sng" algn="ctr">
          <a:solidFill>
            <a:schemeClr val="accent4">
              <a:hueOff val="0"/>
              <a:satOff val="0"/>
              <a:lumOff val="0"/>
              <a:alphaOff val="0"/>
            </a:schemeClr>
          </a:solidFill>
          <a:prstDash val="solid"/>
        </a:ln>
        <a:effectLst/>
        <a:scene3d>
          <a:camera prst="orthographicFront"/>
          <a:lightRig rig="threePt" dir="t">
            <a:rot lat="0" lon="0" rev="7500000"/>
          </a:lightRig>
        </a:scene3d>
        <a:sp3d z="-40000" prstMaterial="matte"/>
      </dsp:spPr>
      <dsp:style>
        <a:lnRef idx="2">
          <a:scrgbClr r="0" g="0" b="0"/>
        </a:lnRef>
        <a:fillRef idx="0">
          <a:scrgbClr r="0" g="0" b="0"/>
        </a:fillRef>
        <a:effectRef idx="0">
          <a:scrgbClr r="0" g="0" b="0"/>
        </a:effectRef>
        <a:fontRef idx="minor"/>
      </dsp:style>
    </dsp:sp>
    <dsp:sp modelId="{1AD69652-7EA5-4FDF-ACC1-8A4E2751C166}">
      <dsp:nvSpPr>
        <dsp:cNvPr id="0" name=""/>
        <dsp:cNvSpPr/>
      </dsp:nvSpPr>
      <dsp:spPr>
        <a:xfrm>
          <a:off x="350445" y="1540716"/>
          <a:ext cx="1971504" cy="721825"/>
        </a:xfrm>
        <a:prstGeom prst="roundRect">
          <a:avLst>
            <a:gd name="adj" fmla="val 10000"/>
          </a:avLst>
        </a:prstGeom>
        <a:solidFill>
          <a:schemeClr val="lt1">
            <a:alpha val="90000"/>
            <a:hueOff val="0"/>
            <a:satOff val="0"/>
            <a:lumOff val="0"/>
            <a:alphaOff val="0"/>
          </a:schemeClr>
        </a:solidFill>
        <a:ln w="9525" cap="flat" cmpd="sng" algn="ctr">
          <a:solidFill>
            <a:schemeClr val="accent3">
              <a:hueOff val="0"/>
              <a:satOff val="0"/>
              <a:lumOff val="0"/>
              <a:alphaOff val="0"/>
            </a:schemeClr>
          </a:solidFill>
          <a:prstDash val="solid"/>
        </a:ln>
        <a:effectLst/>
        <a:scene3d>
          <a:camera prst="orthographicFront"/>
          <a:lightRig rig="threePt" dir="t">
            <a:rot lat="0" lon="0" rev="7500000"/>
          </a:lightRig>
        </a:scene3d>
        <a:sp3d z="-152400" extrusionH="63500" prstMaterial="dkEdge">
          <a:bevelT w="124450" h="16350" prst="relaxedInset"/>
          <a:contourClr>
            <a:schemeClr val="bg1"/>
          </a:contourClr>
        </a:sp3d>
      </dsp:spPr>
      <dsp:style>
        <a:lnRef idx="1">
          <a:scrgbClr r="0" g="0" b="0"/>
        </a:lnRef>
        <a:fillRef idx="1">
          <a:scrgbClr r="0" g="0" b="0"/>
        </a:fillRef>
        <a:effectRef idx="0">
          <a:scrgbClr r="0" g="0" b="0"/>
        </a:effectRef>
        <a:fontRef idx="minor"/>
      </dsp:style>
      <dsp:txBody>
        <a:bodyPr spcFirstLastPara="0" vert="horz" wrap="square" lIns="38100" tIns="25400" rIns="38100" bIns="25400" numCol="1" spcCol="1270" anchor="ctr" anchorCtr="0">
          <a:noAutofit/>
        </a:bodyPr>
        <a:lstStyle/>
        <a:p>
          <a:pPr marL="0" lvl="0" indent="0" algn="ctr" defTabSz="889000">
            <a:lnSpc>
              <a:spcPct val="90000"/>
            </a:lnSpc>
            <a:spcBef>
              <a:spcPct val="0"/>
            </a:spcBef>
            <a:spcAft>
              <a:spcPct val="35000"/>
            </a:spcAft>
            <a:buNone/>
          </a:pPr>
          <a:r>
            <a:rPr lang="zh-CN" sz="2000" b="1" kern="1200" dirty="0"/>
            <a:t>教育服务</a:t>
          </a:r>
          <a:endParaRPr lang="zh-CN" altLang="en-US" sz="2000" b="1" kern="1200" dirty="0"/>
        </a:p>
      </dsp:txBody>
      <dsp:txXfrm>
        <a:off x="371587" y="1561858"/>
        <a:ext cx="1929220" cy="679541"/>
      </dsp:txXfrm>
    </dsp:sp>
    <dsp:sp modelId="{253687B8-0458-4BEA-91FC-345D6842C22D}">
      <dsp:nvSpPr>
        <dsp:cNvPr id="0" name=""/>
        <dsp:cNvSpPr/>
      </dsp:nvSpPr>
      <dsp:spPr>
        <a:xfrm>
          <a:off x="175469" y="1283013"/>
          <a:ext cx="174976" cy="1636046"/>
        </a:xfrm>
        <a:custGeom>
          <a:avLst/>
          <a:gdLst/>
          <a:ahLst/>
          <a:cxnLst/>
          <a:rect l="0" t="0" r="0" b="0"/>
          <a:pathLst>
            <a:path>
              <a:moveTo>
                <a:pt x="0" y="0"/>
              </a:moveTo>
              <a:lnTo>
                <a:pt x="0" y="1636046"/>
              </a:lnTo>
              <a:lnTo>
                <a:pt x="174976" y="1636046"/>
              </a:lnTo>
            </a:path>
          </a:pathLst>
        </a:custGeom>
        <a:noFill/>
        <a:ln w="25400" cap="flat" cmpd="sng" algn="ctr">
          <a:solidFill>
            <a:schemeClr val="accent4">
              <a:hueOff val="0"/>
              <a:satOff val="0"/>
              <a:lumOff val="0"/>
              <a:alphaOff val="0"/>
            </a:schemeClr>
          </a:solidFill>
          <a:prstDash val="solid"/>
        </a:ln>
        <a:effectLst/>
        <a:scene3d>
          <a:camera prst="orthographicFront"/>
          <a:lightRig rig="threePt" dir="t">
            <a:rot lat="0" lon="0" rev="7500000"/>
          </a:lightRig>
        </a:scene3d>
        <a:sp3d z="-40000" prstMaterial="matte"/>
      </dsp:spPr>
      <dsp:style>
        <a:lnRef idx="2">
          <a:scrgbClr r="0" g="0" b="0"/>
        </a:lnRef>
        <a:fillRef idx="0">
          <a:scrgbClr r="0" g="0" b="0"/>
        </a:fillRef>
        <a:effectRef idx="0">
          <a:scrgbClr r="0" g="0" b="0"/>
        </a:effectRef>
        <a:fontRef idx="minor"/>
      </dsp:style>
    </dsp:sp>
    <dsp:sp modelId="{F4C9B431-F9BD-46B8-95EF-D08264136084}">
      <dsp:nvSpPr>
        <dsp:cNvPr id="0" name=""/>
        <dsp:cNvSpPr/>
      </dsp:nvSpPr>
      <dsp:spPr>
        <a:xfrm>
          <a:off x="350445" y="2520244"/>
          <a:ext cx="1941536" cy="797631"/>
        </a:xfrm>
        <a:prstGeom prst="roundRect">
          <a:avLst>
            <a:gd name="adj" fmla="val 10000"/>
          </a:avLst>
        </a:prstGeom>
        <a:solidFill>
          <a:schemeClr val="lt1">
            <a:alpha val="90000"/>
            <a:hueOff val="0"/>
            <a:satOff val="0"/>
            <a:lumOff val="0"/>
            <a:alphaOff val="0"/>
          </a:schemeClr>
        </a:solidFill>
        <a:ln w="9525" cap="flat" cmpd="sng" algn="ctr">
          <a:solidFill>
            <a:schemeClr val="accent3">
              <a:hueOff val="5819314"/>
              <a:satOff val="-64388"/>
              <a:lumOff val="1964"/>
              <a:alphaOff val="0"/>
            </a:schemeClr>
          </a:solidFill>
          <a:prstDash val="solid"/>
        </a:ln>
        <a:effectLst/>
        <a:scene3d>
          <a:camera prst="orthographicFront"/>
          <a:lightRig rig="threePt" dir="t">
            <a:rot lat="0" lon="0" rev="7500000"/>
          </a:lightRig>
        </a:scene3d>
        <a:sp3d z="-152400" extrusionH="63500" prstMaterial="dkEdge">
          <a:bevelT w="124450" h="16350" prst="relaxedInset"/>
          <a:contourClr>
            <a:schemeClr val="bg1"/>
          </a:contourClr>
        </a:sp3d>
      </dsp:spPr>
      <dsp:style>
        <a:lnRef idx="1">
          <a:scrgbClr r="0" g="0" b="0"/>
        </a:lnRef>
        <a:fillRef idx="1">
          <a:scrgbClr r="0" g="0" b="0"/>
        </a:fillRef>
        <a:effectRef idx="0">
          <a:scrgbClr r="0" g="0" b="0"/>
        </a:effectRef>
        <a:fontRef idx="minor"/>
      </dsp:style>
      <dsp:txBody>
        <a:bodyPr spcFirstLastPara="0" vert="horz" wrap="square" lIns="38100" tIns="25400" rIns="38100" bIns="25400" numCol="1" spcCol="1270" anchor="ctr" anchorCtr="0">
          <a:noAutofit/>
        </a:bodyPr>
        <a:lstStyle/>
        <a:p>
          <a:pPr marL="0" lvl="0" indent="0" algn="ctr" defTabSz="889000">
            <a:lnSpc>
              <a:spcPct val="90000"/>
            </a:lnSpc>
            <a:spcBef>
              <a:spcPct val="0"/>
            </a:spcBef>
            <a:spcAft>
              <a:spcPct val="35000"/>
            </a:spcAft>
            <a:buNone/>
          </a:pPr>
          <a:r>
            <a:rPr lang="zh-CN" sz="2000" b="1" kern="1200" dirty="0"/>
            <a:t>医疗服务</a:t>
          </a:r>
          <a:endParaRPr lang="zh-CN" altLang="en-US" sz="2000" b="1" kern="1200" dirty="0"/>
        </a:p>
      </dsp:txBody>
      <dsp:txXfrm>
        <a:off x="373807" y="2543606"/>
        <a:ext cx="1894812" cy="750907"/>
      </dsp:txXfrm>
    </dsp:sp>
  </dsp:spTree>
</dsp:drawing>
</file>

<file path=ppt/diagrams/drawing2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79182344-7C44-49BF-9BF2-400CD939D2F0}">
      <dsp:nvSpPr>
        <dsp:cNvPr id="0" name=""/>
        <dsp:cNvSpPr/>
      </dsp:nvSpPr>
      <dsp:spPr>
        <a:xfrm>
          <a:off x="493" y="252203"/>
          <a:ext cx="1749760" cy="1030810"/>
        </a:xfrm>
        <a:prstGeom prst="roundRect">
          <a:avLst>
            <a:gd name="adj" fmla="val 10000"/>
          </a:avLst>
        </a:prstGeom>
        <a:gradFill rotWithShape="0">
          <a:gsLst>
            <a:gs pos="0">
              <a:schemeClr val="accent3">
                <a:hueOff val="0"/>
                <a:satOff val="0"/>
                <a:lumOff val="0"/>
                <a:alphaOff val="0"/>
                <a:shade val="51000"/>
                <a:satMod val="130000"/>
              </a:schemeClr>
            </a:gs>
            <a:gs pos="80000">
              <a:schemeClr val="accent3">
                <a:hueOff val="0"/>
                <a:satOff val="0"/>
                <a:lumOff val="0"/>
                <a:alphaOff val="0"/>
                <a:shade val="93000"/>
                <a:satMod val="130000"/>
              </a:schemeClr>
            </a:gs>
            <a:gs pos="100000">
              <a:schemeClr val="accent3">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38100" tIns="25400" rIns="38100" bIns="25400" numCol="1" spcCol="1270" anchor="ctr" anchorCtr="0">
          <a:noAutofit/>
        </a:bodyPr>
        <a:lstStyle/>
        <a:p>
          <a:pPr marL="0" lvl="0" indent="0" algn="ctr" defTabSz="889000">
            <a:lnSpc>
              <a:spcPct val="90000"/>
            </a:lnSpc>
            <a:spcBef>
              <a:spcPct val="0"/>
            </a:spcBef>
            <a:spcAft>
              <a:spcPct val="35000"/>
            </a:spcAft>
            <a:buNone/>
          </a:pPr>
          <a:r>
            <a:rPr lang="zh-CN" sz="2000" b="1" kern="1200" dirty="0"/>
            <a:t>旅游娱乐服务</a:t>
          </a:r>
          <a:endParaRPr lang="zh-CN" altLang="en-US" sz="2000" b="1" kern="1200" dirty="0"/>
        </a:p>
      </dsp:txBody>
      <dsp:txXfrm>
        <a:off x="30684" y="282394"/>
        <a:ext cx="1689378" cy="970428"/>
      </dsp:txXfrm>
    </dsp:sp>
    <dsp:sp modelId="{8700741E-A4ED-4AF6-8C50-4BDEA23D9C23}">
      <dsp:nvSpPr>
        <dsp:cNvPr id="0" name=""/>
        <dsp:cNvSpPr/>
      </dsp:nvSpPr>
      <dsp:spPr>
        <a:xfrm>
          <a:off x="175469" y="1283013"/>
          <a:ext cx="174976" cy="618615"/>
        </a:xfrm>
        <a:custGeom>
          <a:avLst/>
          <a:gdLst/>
          <a:ahLst/>
          <a:cxnLst/>
          <a:rect l="0" t="0" r="0" b="0"/>
          <a:pathLst>
            <a:path>
              <a:moveTo>
                <a:pt x="0" y="0"/>
              </a:moveTo>
              <a:lnTo>
                <a:pt x="0" y="618615"/>
              </a:lnTo>
              <a:lnTo>
                <a:pt x="174976" y="618615"/>
              </a:lnTo>
            </a:path>
          </a:pathLst>
        </a:custGeom>
        <a:noFill/>
        <a:ln w="25400" cap="flat" cmpd="sng" algn="ctr">
          <a:solidFill>
            <a:schemeClr val="accent4">
              <a:hueOff val="0"/>
              <a:satOff val="0"/>
              <a:lumOff val="0"/>
              <a:alphaOff val="0"/>
            </a:schemeClr>
          </a:solidFill>
          <a:prstDash val="solid"/>
        </a:ln>
        <a:effectLst/>
        <a:scene3d>
          <a:camera prst="orthographicFront"/>
          <a:lightRig rig="threePt" dir="t">
            <a:rot lat="0" lon="0" rev="7500000"/>
          </a:lightRig>
        </a:scene3d>
        <a:sp3d z="-40000" prstMaterial="matte"/>
      </dsp:spPr>
      <dsp:style>
        <a:lnRef idx="2">
          <a:scrgbClr r="0" g="0" b="0"/>
        </a:lnRef>
        <a:fillRef idx="0">
          <a:scrgbClr r="0" g="0" b="0"/>
        </a:fillRef>
        <a:effectRef idx="0">
          <a:scrgbClr r="0" g="0" b="0"/>
        </a:effectRef>
        <a:fontRef idx="minor"/>
      </dsp:style>
    </dsp:sp>
    <dsp:sp modelId="{1AD69652-7EA5-4FDF-ACC1-8A4E2751C166}">
      <dsp:nvSpPr>
        <dsp:cNvPr id="0" name=""/>
        <dsp:cNvSpPr/>
      </dsp:nvSpPr>
      <dsp:spPr>
        <a:xfrm>
          <a:off x="350445" y="1540716"/>
          <a:ext cx="1971504" cy="721825"/>
        </a:xfrm>
        <a:prstGeom prst="roundRect">
          <a:avLst>
            <a:gd name="adj" fmla="val 10000"/>
          </a:avLst>
        </a:prstGeom>
        <a:solidFill>
          <a:schemeClr val="lt1">
            <a:alpha val="90000"/>
            <a:hueOff val="0"/>
            <a:satOff val="0"/>
            <a:lumOff val="0"/>
            <a:alphaOff val="0"/>
          </a:schemeClr>
        </a:solidFill>
        <a:ln w="9525" cap="flat" cmpd="sng" algn="ctr">
          <a:solidFill>
            <a:schemeClr val="accent3">
              <a:hueOff val="0"/>
              <a:satOff val="0"/>
              <a:lumOff val="0"/>
              <a:alphaOff val="0"/>
            </a:schemeClr>
          </a:solidFill>
          <a:prstDash val="solid"/>
        </a:ln>
        <a:effectLst/>
        <a:scene3d>
          <a:camera prst="orthographicFront"/>
          <a:lightRig rig="threePt" dir="t">
            <a:rot lat="0" lon="0" rev="7500000"/>
          </a:lightRig>
        </a:scene3d>
        <a:sp3d z="-152400" extrusionH="63500" prstMaterial="dkEdge">
          <a:bevelT w="124450" h="16350" prst="relaxedInset"/>
          <a:contourClr>
            <a:schemeClr val="bg1"/>
          </a:contourClr>
        </a:sp3d>
      </dsp:spPr>
      <dsp:style>
        <a:lnRef idx="1">
          <a:scrgbClr r="0" g="0" b="0"/>
        </a:lnRef>
        <a:fillRef idx="1">
          <a:scrgbClr r="0" g="0" b="0"/>
        </a:fillRef>
        <a:effectRef idx="0">
          <a:scrgbClr r="0" g="0" b="0"/>
        </a:effectRef>
        <a:fontRef idx="minor"/>
      </dsp:style>
      <dsp:txBody>
        <a:bodyPr spcFirstLastPara="0" vert="horz" wrap="square" lIns="38100" tIns="25400" rIns="38100" bIns="25400" numCol="1" spcCol="1270" anchor="ctr" anchorCtr="0">
          <a:noAutofit/>
        </a:bodyPr>
        <a:lstStyle/>
        <a:p>
          <a:pPr marL="0" lvl="0" indent="0" algn="ctr" defTabSz="889000">
            <a:lnSpc>
              <a:spcPct val="90000"/>
            </a:lnSpc>
            <a:spcBef>
              <a:spcPct val="0"/>
            </a:spcBef>
            <a:spcAft>
              <a:spcPct val="35000"/>
            </a:spcAft>
            <a:buNone/>
          </a:pPr>
          <a:r>
            <a:rPr lang="zh-CN" sz="2000" b="1" kern="1200" dirty="0"/>
            <a:t>旅游服务</a:t>
          </a:r>
          <a:endParaRPr lang="zh-CN" altLang="en-US" sz="2000" b="1" kern="1200" dirty="0"/>
        </a:p>
      </dsp:txBody>
      <dsp:txXfrm>
        <a:off x="371587" y="1561858"/>
        <a:ext cx="1929220" cy="679541"/>
      </dsp:txXfrm>
    </dsp:sp>
    <dsp:sp modelId="{253687B8-0458-4BEA-91FC-345D6842C22D}">
      <dsp:nvSpPr>
        <dsp:cNvPr id="0" name=""/>
        <dsp:cNvSpPr/>
      </dsp:nvSpPr>
      <dsp:spPr>
        <a:xfrm>
          <a:off x="175469" y="1283013"/>
          <a:ext cx="174976" cy="1636046"/>
        </a:xfrm>
        <a:custGeom>
          <a:avLst/>
          <a:gdLst/>
          <a:ahLst/>
          <a:cxnLst/>
          <a:rect l="0" t="0" r="0" b="0"/>
          <a:pathLst>
            <a:path>
              <a:moveTo>
                <a:pt x="0" y="0"/>
              </a:moveTo>
              <a:lnTo>
                <a:pt x="0" y="1636046"/>
              </a:lnTo>
              <a:lnTo>
                <a:pt x="174976" y="1636046"/>
              </a:lnTo>
            </a:path>
          </a:pathLst>
        </a:custGeom>
        <a:noFill/>
        <a:ln w="25400" cap="flat" cmpd="sng" algn="ctr">
          <a:solidFill>
            <a:schemeClr val="accent4">
              <a:hueOff val="0"/>
              <a:satOff val="0"/>
              <a:lumOff val="0"/>
              <a:alphaOff val="0"/>
            </a:schemeClr>
          </a:solidFill>
          <a:prstDash val="solid"/>
        </a:ln>
        <a:effectLst/>
        <a:scene3d>
          <a:camera prst="orthographicFront"/>
          <a:lightRig rig="threePt" dir="t">
            <a:rot lat="0" lon="0" rev="7500000"/>
          </a:lightRig>
        </a:scene3d>
        <a:sp3d z="-40000" prstMaterial="matte"/>
      </dsp:spPr>
      <dsp:style>
        <a:lnRef idx="2">
          <a:scrgbClr r="0" g="0" b="0"/>
        </a:lnRef>
        <a:fillRef idx="0">
          <a:scrgbClr r="0" g="0" b="0"/>
        </a:fillRef>
        <a:effectRef idx="0">
          <a:scrgbClr r="0" g="0" b="0"/>
        </a:effectRef>
        <a:fontRef idx="minor"/>
      </dsp:style>
    </dsp:sp>
    <dsp:sp modelId="{F4C9B431-F9BD-46B8-95EF-D08264136084}">
      <dsp:nvSpPr>
        <dsp:cNvPr id="0" name=""/>
        <dsp:cNvSpPr/>
      </dsp:nvSpPr>
      <dsp:spPr>
        <a:xfrm>
          <a:off x="350445" y="2520244"/>
          <a:ext cx="1941536" cy="797631"/>
        </a:xfrm>
        <a:prstGeom prst="roundRect">
          <a:avLst>
            <a:gd name="adj" fmla="val 10000"/>
          </a:avLst>
        </a:prstGeom>
        <a:solidFill>
          <a:schemeClr val="lt1">
            <a:alpha val="90000"/>
            <a:hueOff val="0"/>
            <a:satOff val="0"/>
            <a:lumOff val="0"/>
            <a:alphaOff val="0"/>
          </a:schemeClr>
        </a:solidFill>
        <a:ln w="9525" cap="flat" cmpd="sng" algn="ctr">
          <a:solidFill>
            <a:schemeClr val="accent3">
              <a:hueOff val="5819314"/>
              <a:satOff val="-64388"/>
              <a:lumOff val="1964"/>
              <a:alphaOff val="0"/>
            </a:schemeClr>
          </a:solidFill>
          <a:prstDash val="solid"/>
        </a:ln>
        <a:effectLst/>
        <a:scene3d>
          <a:camera prst="orthographicFront"/>
          <a:lightRig rig="threePt" dir="t">
            <a:rot lat="0" lon="0" rev="7500000"/>
          </a:lightRig>
        </a:scene3d>
        <a:sp3d z="-152400" extrusionH="63500" prstMaterial="dkEdge">
          <a:bevelT w="124450" h="16350" prst="relaxedInset"/>
          <a:contourClr>
            <a:schemeClr val="bg1"/>
          </a:contourClr>
        </a:sp3d>
      </dsp:spPr>
      <dsp:style>
        <a:lnRef idx="1">
          <a:scrgbClr r="0" g="0" b="0"/>
        </a:lnRef>
        <a:fillRef idx="1">
          <a:scrgbClr r="0" g="0" b="0"/>
        </a:fillRef>
        <a:effectRef idx="0">
          <a:scrgbClr r="0" g="0" b="0"/>
        </a:effectRef>
        <a:fontRef idx="minor"/>
      </dsp:style>
      <dsp:txBody>
        <a:bodyPr spcFirstLastPara="0" vert="horz" wrap="square" lIns="38100" tIns="25400" rIns="38100" bIns="25400" numCol="1" spcCol="1270" anchor="ctr" anchorCtr="0">
          <a:noAutofit/>
        </a:bodyPr>
        <a:lstStyle/>
        <a:p>
          <a:pPr marL="0" lvl="0" indent="0" algn="ctr" defTabSz="889000">
            <a:lnSpc>
              <a:spcPct val="90000"/>
            </a:lnSpc>
            <a:spcBef>
              <a:spcPct val="0"/>
            </a:spcBef>
            <a:spcAft>
              <a:spcPct val="35000"/>
            </a:spcAft>
            <a:buNone/>
          </a:pPr>
          <a:r>
            <a:rPr lang="zh-CN" sz="2000" b="1" kern="1200" dirty="0"/>
            <a:t>娱乐服务</a:t>
          </a:r>
          <a:endParaRPr lang="zh-CN" altLang="en-US" sz="2000" b="1" kern="1200" dirty="0"/>
        </a:p>
      </dsp:txBody>
      <dsp:txXfrm>
        <a:off x="373807" y="2543606"/>
        <a:ext cx="1894812" cy="750907"/>
      </dsp:txXfrm>
    </dsp:sp>
  </dsp:spTree>
</dsp:drawing>
</file>

<file path=ppt/diagrams/drawing2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79182344-7C44-49BF-9BF2-400CD939D2F0}">
      <dsp:nvSpPr>
        <dsp:cNvPr id="0" name=""/>
        <dsp:cNvSpPr/>
      </dsp:nvSpPr>
      <dsp:spPr>
        <a:xfrm>
          <a:off x="493" y="252203"/>
          <a:ext cx="1749760" cy="1030810"/>
        </a:xfrm>
        <a:prstGeom prst="roundRect">
          <a:avLst>
            <a:gd name="adj" fmla="val 10000"/>
          </a:avLst>
        </a:prstGeom>
        <a:gradFill rotWithShape="0">
          <a:gsLst>
            <a:gs pos="0">
              <a:schemeClr val="accent3">
                <a:hueOff val="0"/>
                <a:satOff val="0"/>
                <a:lumOff val="0"/>
                <a:alphaOff val="0"/>
                <a:shade val="51000"/>
                <a:satMod val="130000"/>
              </a:schemeClr>
            </a:gs>
            <a:gs pos="80000">
              <a:schemeClr val="accent3">
                <a:hueOff val="0"/>
                <a:satOff val="0"/>
                <a:lumOff val="0"/>
                <a:alphaOff val="0"/>
                <a:shade val="93000"/>
                <a:satMod val="130000"/>
              </a:schemeClr>
            </a:gs>
            <a:gs pos="100000">
              <a:schemeClr val="accent3">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38100" tIns="25400" rIns="38100" bIns="25400" numCol="1" spcCol="1270" anchor="ctr" anchorCtr="0">
          <a:noAutofit/>
        </a:bodyPr>
        <a:lstStyle/>
        <a:p>
          <a:pPr marL="0" lvl="0" indent="0" algn="ctr" defTabSz="889000">
            <a:lnSpc>
              <a:spcPct val="90000"/>
            </a:lnSpc>
            <a:spcBef>
              <a:spcPct val="0"/>
            </a:spcBef>
            <a:spcAft>
              <a:spcPct val="35000"/>
            </a:spcAft>
            <a:buNone/>
          </a:pPr>
          <a:r>
            <a:rPr lang="zh-CN" sz="2000" b="1" kern="1200" dirty="0"/>
            <a:t>餐饮住宿服务</a:t>
          </a:r>
          <a:endParaRPr lang="zh-CN" altLang="en-US" sz="2000" b="1" kern="1200" dirty="0"/>
        </a:p>
      </dsp:txBody>
      <dsp:txXfrm>
        <a:off x="30684" y="282394"/>
        <a:ext cx="1689378" cy="970428"/>
      </dsp:txXfrm>
    </dsp:sp>
    <dsp:sp modelId="{8700741E-A4ED-4AF6-8C50-4BDEA23D9C23}">
      <dsp:nvSpPr>
        <dsp:cNvPr id="0" name=""/>
        <dsp:cNvSpPr/>
      </dsp:nvSpPr>
      <dsp:spPr>
        <a:xfrm>
          <a:off x="175469" y="1283013"/>
          <a:ext cx="174976" cy="618615"/>
        </a:xfrm>
        <a:custGeom>
          <a:avLst/>
          <a:gdLst/>
          <a:ahLst/>
          <a:cxnLst/>
          <a:rect l="0" t="0" r="0" b="0"/>
          <a:pathLst>
            <a:path>
              <a:moveTo>
                <a:pt x="0" y="0"/>
              </a:moveTo>
              <a:lnTo>
                <a:pt x="0" y="618615"/>
              </a:lnTo>
              <a:lnTo>
                <a:pt x="174976" y="618615"/>
              </a:lnTo>
            </a:path>
          </a:pathLst>
        </a:custGeom>
        <a:noFill/>
        <a:ln w="25400" cap="flat" cmpd="sng" algn="ctr">
          <a:solidFill>
            <a:schemeClr val="accent4">
              <a:hueOff val="0"/>
              <a:satOff val="0"/>
              <a:lumOff val="0"/>
              <a:alphaOff val="0"/>
            </a:schemeClr>
          </a:solidFill>
          <a:prstDash val="solid"/>
        </a:ln>
        <a:effectLst/>
        <a:scene3d>
          <a:camera prst="orthographicFront"/>
          <a:lightRig rig="threePt" dir="t">
            <a:rot lat="0" lon="0" rev="7500000"/>
          </a:lightRig>
        </a:scene3d>
        <a:sp3d z="-40000" prstMaterial="matte"/>
      </dsp:spPr>
      <dsp:style>
        <a:lnRef idx="2">
          <a:scrgbClr r="0" g="0" b="0"/>
        </a:lnRef>
        <a:fillRef idx="0">
          <a:scrgbClr r="0" g="0" b="0"/>
        </a:fillRef>
        <a:effectRef idx="0">
          <a:scrgbClr r="0" g="0" b="0"/>
        </a:effectRef>
        <a:fontRef idx="minor"/>
      </dsp:style>
    </dsp:sp>
    <dsp:sp modelId="{1AD69652-7EA5-4FDF-ACC1-8A4E2751C166}">
      <dsp:nvSpPr>
        <dsp:cNvPr id="0" name=""/>
        <dsp:cNvSpPr/>
      </dsp:nvSpPr>
      <dsp:spPr>
        <a:xfrm>
          <a:off x="350445" y="1540716"/>
          <a:ext cx="1971504" cy="721825"/>
        </a:xfrm>
        <a:prstGeom prst="roundRect">
          <a:avLst>
            <a:gd name="adj" fmla="val 10000"/>
          </a:avLst>
        </a:prstGeom>
        <a:solidFill>
          <a:schemeClr val="lt1">
            <a:alpha val="90000"/>
            <a:hueOff val="0"/>
            <a:satOff val="0"/>
            <a:lumOff val="0"/>
            <a:alphaOff val="0"/>
          </a:schemeClr>
        </a:solidFill>
        <a:ln w="9525" cap="flat" cmpd="sng" algn="ctr">
          <a:solidFill>
            <a:schemeClr val="accent3">
              <a:hueOff val="0"/>
              <a:satOff val="0"/>
              <a:lumOff val="0"/>
              <a:alphaOff val="0"/>
            </a:schemeClr>
          </a:solidFill>
          <a:prstDash val="solid"/>
        </a:ln>
        <a:effectLst/>
        <a:scene3d>
          <a:camera prst="orthographicFront"/>
          <a:lightRig rig="threePt" dir="t">
            <a:rot lat="0" lon="0" rev="7500000"/>
          </a:lightRig>
        </a:scene3d>
        <a:sp3d z="-152400" extrusionH="63500" prstMaterial="dkEdge">
          <a:bevelT w="124450" h="16350" prst="relaxedInset"/>
          <a:contourClr>
            <a:schemeClr val="bg1"/>
          </a:contourClr>
        </a:sp3d>
      </dsp:spPr>
      <dsp:style>
        <a:lnRef idx="1">
          <a:scrgbClr r="0" g="0" b="0"/>
        </a:lnRef>
        <a:fillRef idx="1">
          <a:scrgbClr r="0" g="0" b="0"/>
        </a:fillRef>
        <a:effectRef idx="0">
          <a:scrgbClr r="0" g="0" b="0"/>
        </a:effectRef>
        <a:fontRef idx="minor"/>
      </dsp:style>
      <dsp:txBody>
        <a:bodyPr spcFirstLastPara="0" vert="horz" wrap="square" lIns="38100" tIns="25400" rIns="38100" bIns="25400" numCol="1" spcCol="1270" anchor="ctr" anchorCtr="0">
          <a:noAutofit/>
        </a:bodyPr>
        <a:lstStyle/>
        <a:p>
          <a:pPr marL="0" lvl="0" indent="0" algn="ctr" defTabSz="889000">
            <a:lnSpc>
              <a:spcPct val="90000"/>
            </a:lnSpc>
            <a:spcBef>
              <a:spcPct val="0"/>
            </a:spcBef>
            <a:spcAft>
              <a:spcPct val="35000"/>
            </a:spcAft>
            <a:buNone/>
          </a:pPr>
          <a:r>
            <a:rPr lang="zh-CN" sz="2000" b="1" kern="1200" dirty="0"/>
            <a:t>餐饮服务</a:t>
          </a:r>
          <a:endParaRPr lang="zh-CN" altLang="en-US" sz="2000" b="1" kern="1200" dirty="0"/>
        </a:p>
      </dsp:txBody>
      <dsp:txXfrm>
        <a:off x="371587" y="1561858"/>
        <a:ext cx="1929220" cy="679541"/>
      </dsp:txXfrm>
    </dsp:sp>
    <dsp:sp modelId="{253687B8-0458-4BEA-91FC-345D6842C22D}">
      <dsp:nvSpPr>
        <dsp:cNvPr id="0" name=""/>
        <dsp:cNvSpPr/>
      </dsp:nvSpPr>
      <dsp:spPr>
        <a:xfrm>
          <a:off x="175469" y="1283013"/>
          <a:ext cx="174976" cy="1636046"/>
        </a:xfrm>
        <a:custGeom>
          <a:avLst/>
          <a:gdLst/>
          <a:ahLst/>
          <a:cxnLst/>
          <a:rect l="0" t="0" r="0" b="0"/>
          <a:pathLst>
            <a:path>
              <a:moveTo>
                <a:pt x="0" y="0"/>
              </a:moveTo>
              <a:lnTo>
                <a:pt x="0" y="1636046"/>
              </a:lnTo>
              <a:lnTo>
                <a:pt x="174976" y="1636046"/>
              </a:lnTo>
            </a:path>
          </a:pathLst>
        </a:custGeom>
        <a:noFill/>
        <a:ln w="25400" cap="flat" cmpd="sng" algn="ctr">
          <a:solidFill>
            <a:schemeClr val="accent4">
              <a:hueOff val="0"/>
              <a:satOff val="0"/>
              <a:lumOff val="0"/>
              <a:alphaOff val="0"/>
            </a:schemeClr>
          </a:solidFill>
          <a:prstDash val="solid"/>
        </a:ln>
        <a:effectLst/>
        <a:scene3d>
          <a:camera prst="orthographicFront"/>
          <a:lightRig rig="threePt" dir="t">
            <a:rot lat="0" lon="0" rev="7500000"/>
          </a:lightRig>
        </a:scene3d>
        <a:sp3d z="-40000" prstMaterial="matte"/>
      </dsp:spPr>
      <dsp:style>
        <a:lnRef idx="2">
          <a:scrgbClr r="0" g="0" b="0"/>
        </a:lnRef>
        <a:fillRef idx="0">
          <a:scrgbClr r="0" g="0" b="0"/>
        </a:fillRef>
        <a:effectRef idx="0">
          <a:scrgbClr r="0" g="0" b="0"/>
        </a:effectRef>
        <a:fontRef idx="minor"/>
      </dsp:style>
    </dsp:sp>
    <dsp:sp modelId="{F4C9B431-F9BD-46B8-95EF-D08264136084}">
      <dsp:nvSpPr>
        <dsp:cNvPr id="0" name=""/>
        <dsp:cNvSpPr/>
      </dsp:nvSpPr>
      <dsp:spPr>
        <a:xfrm>
          <a:off x="350445" y="2520244"/>
          <a:ext cx="1941536" cy="797631"/>
        </a:xfrm>
        <a:prstGeom prst="roundRect">
          <a:avLst>
            <a:gd name="adj" fmla="val 10000"/>
          </a:avLst>
        </a:prstGeom>
        <a:solidFill>
          <a:schemeClr val="lt1">
            <a:alpha val="90000"/>
            <a:hueOff val="0"/>
            <a:satOff val="0"/>
            <a:lumOff val="0"/>
            <a:alphaOff val="0"/>
          </a:schemeClr>
        </a:solidFill>
        <a:ln w="9525" cap="flat" cmpd="sng" algn="ctr">
          <a:solidFill>
            <a:schemeClr val="accent3">
              <a:hueOff val="5819314"/>
              <a:satOff val="-64388"/>
              <a:lumOff val="1964"/>
              <a:alphaOff val="0"/>
            </a:schemeClr>
          </a:solidFill>
          <a:prstDash val="solid"/>
        </a:ln>
        <a:effectLst/>
        <a:scene3d>
          <a:camera prst="orthographicFront"/>
          <a:lightRig rig="threePt" dir="t">
            <a:rot lat="0" lon="0" rev="7500000"/>
          </a:lightRig>
        </a:scene3d>
        <a:sp3d z="-152400" extrusionH="63500" prstMaterial="dkEdge">
          <a:bevelT w="124450" h="16350" prst="relaxedInset"/>
          <a:contourClr>
            <a:schemeClr val="bg1"/>
          </a:contourClr>
        </a:sp3d>
      </dsp:spPr>
      <dsp:style>
        <a:lnRef idx="1">
          <a:scrgbClr r="0" g="0" b="0"/>
        </a:lnRef>
        <a:fillRef idx="1">
          <a:scrgbClr r="0" g="0" b="0"/>
        </a:fillRef>
        <a:effectRef idx="0">
          <a:scrgbClr r="0" g="0" b="0"/>
        </a:effectRef>
        <a:fontRef idx="minor"/>
      </dsp:style>
      <dsp:txBody>
        <a:bodyPr spcFirstLastPara="0" vert="horz" wrap="square" lIns="38100" tIns="25400" rIns="38100" bIns="25400" numCol="1" spcCol="1270" anchor="ctr" anchorCtr="0">
          <a:noAutofit/>
        </a:bodyPr>
        <a:lstStyle/>
        <a:p>
          <a:pPr marL="0" lvl="0" indent="0" algn="ctr" defTabSz="889000">
            <a:lnSpc>
              <a:spcPct val="90000"/>
            </a:lnSpc>
            <a:spcBef>
              <a:spcPct val="0"/>
            </a:spcBef>
            <a:spcAft>
              <a:spcPct val="35000"/>
            </a:spcAft>
            <a:buNone/>
          </a:pPr>
          <a:r>
            <a:rPr lang="zh-CN" sz="2000" b="1" kern="1200" dirty="0"/>
            <a:t>住宿服务</a:t>
          </a:r>
          <a:endParaRPr lang="zh-CN" altLang="en-US" sz="2000" b="1" kern="1200" dirty="0"/>
        </a:p>
      </dsp:txBody>
      <dsp:txXfrm>
        <a:off x="373807" y="2543606"/>
        <a:ext cx="1894812" cy="750907"/>
      </dsp:txXfrm>
    </dsp:sp>
  </dsp:spTree>
</dsp:drawing>
</file>

<file path=ppt/diagrams/drawing2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79182344-7C44-49BF-9BF2-400CD939D2F0}">
      <dsp:nvSpPr>
        <dsp:cNvPr id="0" name=""/>
        <dsp:cNvSpPr/>
      </dsp:nvSpPr>
      <dsp:spPr>
        <a:xfrm>
          <a:off x="10700" y="1195693"/>
          <a:ext cx="1112417" cy="1091924"/>
        </a:xfrm>
        <a:prstGeom prst="roundRect">
          <a:avLst>
            <a:gd name="adj" fmla="val 10000"/>
          </a:avLst>
        </a:prstGeom>
        <a:gradFill rotWithShape="0">
          <a:gsLst>
            <a:gs pos="0">
              <a:schemeClr val="accent3">
                <a:hueOff val="0"/>
                <a:satOff val="0"/>
                <a:lumOff val="0"/>
                <a:alphaOff val="0"/>
                <a:shade val="51000"/>
                <a:satMod val="130000"/>
              </a:schemeClr>
            </a:gs>
            <a:gs pos="80000">
              <a:schemeClr val="accent3">
                <a:hueOff val="0"/>
                <a:satOff val="0"/>
                <a:lumOff val="0"/>
                <a:alphaOff val="0"/>
                <a:shade val="93000"/>
                <a:satMod val="130000"/>
              </a:schemeClr>
            </a:gs>
            <a:gs pos="100000">
              <a:schemeClr val="accent3">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38100" tIns="25400" rIns="38100" bIns="25400" numCol="1" spcCol="1270" anchor="ctr" anchorCtr="0">
          <a:noAutofit/>
        </a:bodyPr>
        <a:lstStyle/>
        <a:p>
          <a:pPr marL="0" lvl="0" indent="0" algn="ctr" defTabSz="889000">
            <a:lnSpc>
              <a:spcPct val="90000"/>
            </a:lnSpc>
            <a:spcBef>
              <a:spcPct val="0"/>
            </a:spcBef>
            <a:spcAft>
              <a:spcPct val="35000"/>
            </a:spcAft>
            <a:buNone/>
          </a:pPr>
          <a:r>
            <a:rPr lang="zh-CN" sz="2000" b="1" kern="1200" dirty="0">
              <a:solidFill>
                <a:schemeClr val="tx1"/>
              </a:solidFill>
            </a:rPr>
            <a:t>居民日常服务</a:t>
          </a:r>
          <a:endParaRPr lang="zh-CN" altLang="en-US" sz="2000" b="1" kern="1200" dirty="0">
            <a:solidFill>
              <a:schemeClr val="tx1"/>
            </a:solidFill>
          </a:endParaRPr>
        </a:p>
      </dsp:txBody>
      <dsp:txXfrm>
        <a:off x="42681" y="1227674"/>
        <a:ext cx="1048455" cy="1027962"/>
      </dsp:txXfrm>
    </dsp:sp>
  </dsp:spTree>
</dsp:drawing>
</file>

<file path=ppt/diagrams/drawing28.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FBFBE74F-6568-438B-8E49-CD423B83C2C1}">
      <dsp:nvSpPr>
        <dsp:cNvPr id="0" name=""/>
        <dsp:cNvSpPr/>
      </dsp:nvSpPr>
      <dsp:spPr>
        <a:xfrm>
          <a:off x="1324863" y="1223"/>
          <a:ext cx="813746" cy="528935"/>
        </a:xfrm>
        <a:prstGeom prst="roundRect">
          <a:avLst/>
        </a:prstGeom>
        <a:gradFill rotWithShape="0">
          <a:gsLst>
            <a:gs pos="0">
              <a:schemeClr val="accent4">
                <a:hueOff val="0"/>
                <a:satOff val="0"/>
                <a:lumOff val="0"/>
                <a:alphaOff val="0"/>
                <a:shade val="51000"/>
                <a:satMod val="130000"/>
              </a:schemeClr>
            </a:gs>
            <a:gs pos="80000">
              <a:schemeClr val="accent4">
                <a:hueOff val="0"/>
                <a:satOff val="0"/>
                <a:lumOff val="0"/>
                <a:alphaOff val="0"/>
                <a:shade val="93000"/>
                <a:satMod val="130000"/>
              </a:schemeClr>
            </a:gs>
            <a:gs pos="100000">
              <a:schemeClr val="accent4">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76200" tIns="76200" rIns="76200" bIns="76200" numCol="1" spcCol="1270" anchor="ctr" anchorCtr="0">
          <a:noAutofit/>
        </a:bodyPr>
        <a:lstStyle/>
        <a:p>
          <a:pPr marL="0" lvl="0" indent="0" algn="ctr" defTabSz="889000">
            <a:lnSpc>
              <a:spcPct val="90000"/>
            </a:lnSpc>
            <a:spcBef>
              <a:spcPct val="0"/>
            </a:spcBef>
            <a:spcAft>
              <a:spcPct val="35000"/>
            </a:spcAft>
            <a:buNone/>
          </a:pPr>
          <a:r>
            <a:rPr lang="zh-CN" altLang="en-US" sz="2000" b="1" kern="1200" dirty="0"/>
            <a:t>技术</a:t>
          </a:r>
        </a:p>
      </dsp:txBody>
      <dsp:txXfrm>
        <a:off x="1350683" y="27043"/>
        <a:ext cx="762106" cy="477295"/>
      </dsp:txXfrm>
    </dsp:sp>
    <dsp:sp modelId="{3C34C728-5ACE-45D3-A788-8F37780ACBC2}">
      <dsp:nvSpPr>
        <dsp:cNvPr id="0" name=""/>
        <dsp:cNvSpPr/>
      </dsp:nvSpPr>
      <dsp:spPr>
        <a:xfrm>
          <a:off x="485564" y="265691"/>
          <a:ext cx="2492345" cy="2492345"/>
        </a:xfrm>
        <a:custGeom>
          <a:avLst/>
          <a:gdLst/>
          <a:ahLst/>
          <a:cxnLst/>
          <a:rect l="0" t="0" r="0" b="0"/>
          <a:pathLst>
            <a:path>
              <a:moveTo>
                <a:pt x="1658246" y="70102"/>
              </a:moveTo>
              <a:arcTo wR="1246172" hR="1246172" stAng="17358573" swAng="1501268"/>
            </a:path>
          </a:pathLst>
        </a:custGeom>
        <a:noFill/>
        <a:ln w="9525" cap="flat" cmpd="sng" algn="ctr">
          <a:solidFill>
            <a:schemeClr val="accent4">
              <a:hueOff val="0"/>
              <a:satOff val="0"/>
              <a:lumOff val="0"/>
              <a:alphaOff val="0"/>
            </a:schemeClr>
          </a:solidFill>
          <a:prstDash val="solid"/>
        </a:ln>
        <a:effectLst/>
        <a:scene3d>
          <a:camera prst="orthographicFront"/>
          <a:lightRig rig="threePt" dir="t">
            <a:rot lat="0" lon="0" rev="7500000"/>
          </a:lightRig>
        </a:scene3d>
        <a:sp3d z="-40000" prstMaterial="matte"/>
      </dsp:spPr>
      <dsp:style>
        <a:lnRef idx="1">
          <a:scrgbClr r="0" g="0" b="0"/>
        </a:lnRef>
        <a:fillRef idx="0">
          <a:scrgbClr r="0" g="0" b="0"/>
        </a:fillRef>
        <a:effectRef idx="0">
          <a:scrgbClr r="0" g="0" b="0"/>
        </a:effectRef>
        <a:fontRef idx="minor"/>
      </dsp:style>
    </dsp:sp>
    <dsp:sp modelId="{789C7992-6F20-413B-806F-6B0F9031FADD}">
      <dsp:nvSpPr>
        <dsp:cNvPr id="0" name=""/>
        <dsp:cNvSpPr/>
      </dsp:nvSpPr>
      <dsp:spPr>
        <a:xfrm>
          <a:off x="2264038" y="624309"/>
          <a:ext cx="1093830" cy="528935"/>
        </a:xfrm>
        <a:prstGeom prst="roundRect">
          <a:avLst/>
        </a:prstGeom>
        <a:gradFill rotWithShape="0">
          <a:gsLst>
            <a:gs pos="0">
              <a:schemeClr val="accent4">
                <a:hueOff val="-1349293"/>
                <a:satOff val="13077"/>
                <a:lumOff val="-1294"/>
                <a:alphaOff val="0"/>
                <a:shade val="51000"/>
                <a:satMod val="130000"/>
              </a:schemeClr>
            </a:gs>
            <a:gs pos="80000">
              <a:schemeClr val="accent4">
                <a:hueOff val="-1349293"/>
                <a:satOff val="13077"/>
                <a:lumOff val="-1294"/>
                <a:alphaOff val="0"/>
                <a:shade val="93000"/>
                <a:satMod val="130000"/>
              </a:schemeClr>
            </a:gs>
            <a:gs pos="100000">
              <a:schemeClr val="accent4">
                <a:hueOff val="-1349293"/>
                <a:satOff val="13077"/>
                <a:lumOff val="-1294"/>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76200" tIns="76200" rIns="76200" bIns="76200" numCol="1" spcCol="1270" anchor="ctr" anchorCtr="0">
          <a:noAutofit/>
        </a:bodyPr>
        <a:lstStyle/>
        <a:p>
          <a:pPr marL="0" lvl="0" indent="0" algn="ctr" defTabSz="889000">
            <a:lnSpc>
              <a:spcPct val="90000"/>
            </a:lnSpc>
            <a:spcBef>
              <a:spcPct val="0"/>
            </a:spcBef>
            <a:spcAft>
              <a:spcPct val="35000"/>
            </a:spcAft>
            <a:buNone/>
          </a:pPr>
          <a:r>
            <a:rPr lang="zh-CN" altLang="en-US" sz="2000" b="1" kern="1200" dirty="0"/>
            <a:t>商标</a:t>
          </a:r>
        </a:p>
      </dsp:txBody>
      <dsp:txXfrm>
        <a:off x="2289858" y="650129"/>
        <a:ext cx="1042190" cy="477295"/>
      </dsp:txXfrm>
    </dsp:sp>
    <dsp:sp modelId="{B3FA5D0A-59B0-4E2B-85D5-F5FE68650E16}">
      <dsp:nvSpPr>
        <dsp:cNvPr id="0" name=""/>
        <dsp:cNvSpPr/>
      </dsp:nvSpPr>
      <dsp:spPr>
        <a:xfrm>
          <a:off x="485564" y="265691"/>
          <a:ext cx="2492345" cy="2492345"/>
        </a:xfrm>
        <a:custGeom>
          <a:avLst/>
          <a:gdLst/>
          <a:ahLst/>
          <a:cxnLst/>
          <a:rect l="0" t="0" r="0" b="0"/>
          <a:pathLst>
            <a:path>
              <a:moveTo>
                <a:pt x="2441673" y="894428"/>
              </a:moveTo>
              <a:arcTo wR="1246172" hR="1246172" stAng="20616295" swAng="1967411"/>
            </a:path>
          </a:pathLst>
        </a:custGeom>
        <a:noFill/>
        <a:ln w="9525" cap="flat" cmpd="sng" algn="ctr">
          <a:solidFill>
            <a:schemeClr val="accent4">
              <a:hueOff val="-1349293"/>
              <a:satOff val="13077"/>
              <a:lumOff val="-1294"/>
              <a:alphaOff val="0"/>
            </a:schemeClr>
          </a:solidFill>
          <a:prstDash val="solid"/>
        </a:ln>
        <a:effectLst/>
        <a:scene3d>
          <a:camera prst="orthographicFront"/>
          <a:lightRig rig="threePt" dir="t">
            <a:rot lat="0" lon="0" rev="7500000"/>
          </a:lightRig>
        </a:scene3d>
        <a:sp3d z="-40000" prstMaterial="matte"/>
      </dsp:spPr>
      <dsp:style>
        <a:lnRef idx="1">
          <a:scrgbClr r="0" g="0" b="0"/>
        </a:lnRef>
        <a:fillRef idx="0">
          <a:scrgbClr r="0" g="0" b="0"/>
        </a:fillRef>
        <a:effectRef idx="0">
          <a:scrgbClr r="0" g="0" b="0"/>
        </a:effectRef>
        <a:fontRef idx="minor"/>
      </dsp:style>
    </dsp:sp>
    <dsp:sp modelId="{3A6C4C51-41B1-4424-AE71-D5393CF3D732}">
      <dsp:nvSpPr>
        <dsp:cNvPr id="0" name=""/>
        <dsp:cNvSpPr/>
      </dsp:nvSpPr>
      <dsp:spPr>
        <a:xfrm>
          <a:off x="1973710" y="1870482"/>
          <a:ext cx="1674487" cy="528935"/>
        </a:xfrm>
        <a:prstGeom prst="roundRect">
          <a:avLst/>
        </a:prstGeom>
        <a:gradFill rotWithShape="0">
          <a:gsLst>
            <a:gs pos="0">
              <a:schemeClr val="accent4">
                <a:hueOff val="-2698586"/>
                <a:satOff val="26154"/>
                <a:lumOff val="-2588"/>
                <a:alphaOff val="0"/>
                <a:shade val="51000"/>
                <a:satMod val="130000"/>
              </a:schemeClr>
            </a:gs>
            <a:gs pos="80000">
              <a:schemeClr val="accent4">
                <a:hueOff val="-2698586"/>
                <a:satOff val="26154"/>
                <a:lumOff val="-2588"/>
                <a:alphaOff val="0"/>
                <a:shade val="93000"/>
                <a:satMod val="130000"/>
              </a:schemeClr>
            </a:gs>
            <a:gs pos="100000">
              <a:schemeClr val="accent4">
                <a:hueOff val="-2698586"/>
                <a:satOff val="26154"/>
                <a:lumOff val="-2588"/>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76200" tIns="76200" rIns="76200" bIns="76200" numCol="1" spcCol="1270" anchor="ctr" anchorCtr="0">
          <a:noAutofit/>
        </a:bodyPr>
        <a:lstStyle/>
        <a:p>
          <a:pPr marL="0" lvl="0" indent="0" algn="ctr" defTabSz="889000">
            <a:lnSpc>
              <a:spcPct val="90000"/>
            </a:lnSpc>
            <a:spcBef>
              <a:spcPct val="0"/>
            </a:spcBef>
            <a:spcAft>
              <a:spcPct val="35000"/>
            </a:spcAft>
            <a:buNone/>
          </a:pPr>
          <a:r>
            <a:rPr lang="zh-CN" altLang="en-US" sz="2000" b="1" kern="1200" dirty="0"/>
            <a:t>著作权</a:t>
          </a:r>
        </a:p>
      </dsp:txBody>
      <dsp:txXfrm>
        <a:off x="1999530" y="1896302"/>
        <a:ext cx="1622847" cy="477295"/>
      </dsp:txXfrm>
    </dsp:sp>
    <dsp:sp modelId="{681FF968-BE79-4242-AFEC-42D52FBEC397}">
      <dsp:nvSpPr>
        <dsp:cNvPr id="0" name=""/>
        <dsp:cNvSpPr/>
      </dsp:nvSpPr>
      <dsp:spPr>
        <a:xfrm>
          <a:off x="485564" y="265691"/>
          <a:ext cx="2492345" cy="2492345"/>
        </a:xfrm>
        <a:custGeom>
          <a:avLst/>
          <a:gdLst/>
          <a:ahLst/>
          <a:cxnLst/>
          <a:rect l="0" t="0" r="0" b="0"/>
          <a:pathLst>
            <a:path>
              <a:moveTo>
                <a:pt x="2116996" y="2137583"/>
              </a:moveTo>
              <a:arcTo wR="1246172" hR="1246172" stAng="2740159" swAng="1501268"/>
            </a:path>
          </a:pathLst>
        </a:custGeom>
        <a:noFill/>
        <a:ln w="9525" cap="flat" cmpd="sng" algn="ctr">
          <a:solidFill>
            <a:schemeClr val="accent4">
              <a:hueOff val="-2698586"/>
              <a:satOff val="26154"/>
              <a:lumOff val="-2588"/>
              <a:alphaOff val="0"/>
            </a:schemeClr>
          </a:solidFill>
          <a:prstDash val="solid"/>
        </a:ln>
        <a:effectLst/>
        <a:scene3d>
          <a:camera prst="orthographicFront"/>
          <a:lightRig rig="threePt" dir="t">
            <a:rot lat="0" lon="0" rev="7500000"/>
          </a:lightRig>
        </a:scene3d>
        <a:sp3d z="-40000" prstMaterial="matte"/>
      </dsp:spPr>
      <dsp:style>
        <a:lnRef idx="1">
          <a:scrgbClr r="0" g="0" b="0"/>
        </a:lnRef>
        <a:fillRef idx="0">
          <a:scrgbClr r="0" g="0" b="0"/>
        </a:fillRef>
        <a:effectRef idx="0">
          <a:scrgbClr r="0" g="0" b="0"/>
        </a:effectRef>
        <a:fontRef idx="minor"/>
      </dsp:style>
    </dsp:sp>
    <dsp:sp modelId="{F86686A8-71BA-4BC8-B4AE-EE712999060F}">
      <dsp:nvSpPr>
        <dsp:cNvPr id="0" name=""/>
        <dsp:cNvSpPr/>
      </dsp:nvSpPr>
      <dsp:spPr>
        <a:xfrm>
          <a:off x="1324863" y="2493568"/>
          <a:ext cx="813746" cy="528935"/>
        </a:xfrm>
        <a:prstGeom prst="roundRect">
          <a:avLst/>
        </a:prstGeom>
        <a:gradFill rotWithShape="0">
          <a:gsLst>
            <a:gs pos="0">
              <a:schemeClr val="accent4">
                <a:hueOff val="-4047880"/>
                <a:satOff val="39232"/>
                <a:lumOff val="-3883"/>
                <a:alphaOff val="0"/>
                <a:shade val="51000"/>
                <a:satMod val="130000"/>
              </a:schemeClr>
            </a:gs>
            <a:gs pos="80000">
              <a:schemeClr val="accent4">
                <a:hueOff val="-4047880"/>
                <a:satOff val="39232"/>
                <a:lumOff val="-3883"/>
                <a:alphaOff val="0"/>
                <a:shade val="93000"/>
                <a:satMod val="130000"/>
              </a:schemeClr>
            </a:gs>
            <a:gs pos="100000">
              <a:schemeClr val="accent4">
                <a:hueOff val="-4047880"/>
                <a:satOff val="39232"/>
                <a:lumOff val="-3883"/>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76200" tIns="76200" rIns="76200" bIns="76200" numCol="1" spcCol="1270" anchor="ctr" anchorCtr="0">
          <a:noAutofit/>
        </a:bodyPr>
        <a:lstStyle/>
        <a:p>
          <a:pPr marL="0" lvl="0" indent="0" algn="ctr" defTabSz="889000">
            <a:lnSpc>
              <a:spcPct val="90000"/>
            </a:lnSpc>
            <a:spcBef>
              <a:spcPct val="0"/>
            </a:spcBef>
            <a:spcAft>
              <a:spcPct val="35000"/>
            </a:spcAft>
            <a:buNone/>
          </a:pPr>
          <a:r>
            <a:rPr lang="zh-CN" altLang="en-US" sz="2000" b="1" kern="1200" dirty="0"/>
            <a:t>商誉</a:t>
          </a:r>
        </a:p>
      </dsp:txBody>
      <dsp:txXfrm>
        <a:off x="1350683" y="2519388"/>
        <a:ext cx="762106" cy="477295"/>
      </dsp:txXfrm>
    </dsp:sp>
    <dsp:sp modelId="{8F5CBD53-FCC5-4E33-B0BC-5A6AB68E0CC7}">
      <dsp:nvSpPr>
        <dsp:cNvPr id="0" name=""/>
        <dsp:cNvSpPr/>
      </dsp:nvSpPr>
      <dsp:spPr>
        <a:xfrm>
          <a:off x="485564" y="265691"/>
          <a:ext cx="2492345" cy="2492345"/>
        </a:xfrm>
        <a:custGeom>
          <a:avLst/>
          <a:gdLst/>
          <a:ahLst/>
          <a:cxnLst/>
          <a:rect l="0" t="0" r="0" b="0"/>
          <a:pathLst>
            <a:path>
              <a:moveTo>
                <a:pt x="834098" y="2422242"/>
              </a:moveTo>
              <a:arcTo wR="1246172" hR="1246172" stAng="6558573" swAng="1501268"/>
            </a:path>
          </a:pathLst>
        </a:custGeom>
        <a:noFill/>
        <a:ln w="9525" cap="flat" cmpd="sng" algn="ctr">
          <a:solidFill>
            <a:schemeClr val="accent4">
              <a:hueOff val="-4047880"/>
              <a:satOff val="39232"/>
              <a:lumOff val="-3883"/>
              <a:alphaOff val="0"/>
            </a:schemeClr>
          </a:solidFill>
          <a:prstDash val="solid"/>
        </a:ln>
        <a:effectLst/>
        <a:scene3d>
          <a:camera prst="orthographicFront"/>
          <a:lightRig rig="threePt" dir="t">
            <a:rot lat="0" lon="0" rev="7500000"/>
          </a:lightRig>
        </a:scene3d>
        <a:sp3d z="-40000" prstMaterial="matte"/>
      </dsp:spPr>
      <dsp:style>
        <a:lnRef idx="1">
          <a:scrgbClr r="0" g="0" b="0"/>
        </a:lnRef>
        <a:fillRef idx="0">
          <a:scrgbClr r="0" g="0" b="0"/>
        </a:fillRef>
        <a:effectRef idx="0">
          <a:scrgbClr r="0" g="0" b="0"/>
        </a:effectRef>
        <a:fontRef idx="minor"/>
      </dsp:style>
    </dsp:sp>
    <dsp:sp modelId="{4AC74F74-5265-4E5A-ABD0-884BCAF06C66}">
      <dsp:nvSpPr>
        <dsp:cNvPr id="0" name=""/>
        <dsp:cNvSpPr/>
      </dsp:nvSpPr>
      <dsp:spPr>
        <a:xfrm>
          <a:off x="-109867" y="1870482"/>
          <a:ext cx="1524774" cy="528935"/>
        </a:xfrm>
        <a:prstGeom prst="roundRect">
          <a:avLst/>
        </a:prstGeom>
        <a:gradFill rotWithShape="0">
          <a:gsLst>
            <a:gs pos="0">
              <a:schemeClr val="accent4">
                <a:hueOff val="-5397173"/>
                <a:satOff val="52309"/>
                <a:lumOff val="-5177"/>
                <a:alphaOff val="0"/>
                <a:shade val="51000"/>
                <a:satMod val="130000"/>
              </a:schemeClr>
            </a:gs>
            <a:gs pos="80000">
              <a:schemeClr val="accent4">
                <a:hueOff val="-5397173"/>
                <a:satOff val="52309"/>
                <a:lumOff val="-5177"/>
                <a:alphaOff val="0"/>
                <a:shade val="93000"/>
                <a:satMod val="130000"/>
              </a:schemeClr>
            </a:gs>
            <a:gs pos="100000">
              <a:schemeClr val="accent4">
                <a:hueOff val="-5397173"/>
                <a:satOff val="52309"/>
                <a:lumOff val="-5177"/>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76200" tIns="76200" rIns="76200" bIns="76200" numCol="1" spcCol="1270" anchor="ctr" anchorCtr="0">
          <a:noAutofit/>
        </a:bodyPr>
        <a:lstStyle/>
        <a:p>
          <a:pPr marL="0" lvl="0" indent="0" algn="ctr" defTabSz="889000">
            <a:lnSpc>
              <a:spcPct val="90000"/>
            </a:lnSpc>
            <a:spcBef>
              <a:spcPct val="0"/>
            </a:spcBef>
            <a:spcAft>
              <a:spcPct val="35000"/>
            </a:spcAft>
            <a:buNone/>
          </a:pPr>
          <a:r>
            <a:rPr lang="zh-CN" altLang="en-US" sz="2000" b="1" kern="1200" dirty="0"/>
            <a:t>自然资源使用权</a:t>
          </a:r>
        </a:p>
      </dsp:txBody>
      <dsp:txXfrm>
        <a:off x="-84047" y="1896302"/>
        <a:ext cx="1473134" cy="477295"/>
      </dsp:txXfrm>
    </dsp:sp>
    <dsp:sp modelId="{B609C928-094B-401E-A19D-4CEB765FE8D7}">
      <dsp:nvSpPr>
        <dsp:cNvPr id="0" name=""/>
        <dsp:cNvSpPr/>
      </dsp:nvSpPr>
      <dsp:spPr>
        <a:xfrm>
          <a:off x="485564" y="265691"/>
          <a:ext cx="2492345" cy="2492345"/>
        </a:xfrm>
        <a:custGeom>
          <a:avLst/>
          <a:gdLst/>
          <a:ahLst/>
          <a:cxnLst/>
          <a:rect l="0" t="0" r="0" b="0"/>
          <a:pathLst>
            <a:path>
              <a:moveTo>
                <a:pt x="50671" y="1597916"/>
              </a:moveTo>
              <a:arcTo wR="1246172" hR="1246172" stAng="9816295" swAng="1967411"/>
            </a:path>
          </a:pathLst>
        </a:custGeom>
        <a:noFill/>
        <a:ln w="9525" cap="flat" cmpd="sng" algn="ctr">
          <a:solidFill>
            <a:schemeClr val="accent4">
              <a:hueOff val="-5397173"/>
              <a:satOff val="52309"/>
              <a:lumOff val="-5177"/>
              <a:alphaOff val="0"/>
            </a:schemeClr>
          </a:solidFill>
          <a:prstDash val="solid"/>
        </a:ln>
        <a:effectLst/>
        <a:scene3d>
          <a:camera prst="orthographicFront"/>
          <a:lightRig rig="threePt" dir="t">
            <a:rot lat="0" lon="0" rev="7500000"/>
          </a:lightRig>
        </a:scene3d>
        <a:sp3d z="-40000" prstMaterial="matte"/>
      </dsp:spPr>
      <dsp:style>
        <a:lnRef idx="1">
          <a:scrgbClr r="0" g="0" b="0"/>
        </a:lnRef>
        <a:fillRef idx="0">
          <a:scrgbClr r="0" g="0" b="0"/>
        </a:fillRef>
        <a:effectRef idx="0">
          <a:scrgbClr r="0" g="0" b="0"/>
        </a:effectRef>
        <a:fontRef idx="minor"/>
      </dsp:style>
    </dsp:sp>
    <dsp:sp modelId="{FBE0E094-480D-4B28-8D11-FD45C6B12626}">
      <dsp:nvSpPr>
        <dsp:cNvPr id="0" name=""/>
        <dsp:cNvSpPr/>
      </dsp:nvSpPr>
      <dsp:spPr>
        <a:xfrm>
          <a:off x="80174" y="624309"/>
          <a:ext cx="1144689" cy="528935"/>
        </a:xfrm>
        <a:prstGeom prst="roundRect">
          <a:avLst/>
        </a:prstGeom>
        <a:gradFill rotWithShape="0">
          <a:gsLst>
            <a:gs pos="0">
              <a:schemeClr val="accent4">
                <a:hueOff val="-6746466"/>
                <a:satOff val="65386"/>
                <a:lumOff val="-6471"/>
                <a:alphaOff val="0"/>
                <a:shade val="51000"/>
                <a:satMod val="130000"/>
              </a:schemeClr>
            </a:gs>
            <a:gs pos="80000">
              <a:schemeClr val="accent4">
                <a:hueOff val="-6746466"/>
                <a:satOff val="65386"/>
                <a:lumOff val="-6471"/>
                <a:alphaOff val="0"/>
                <a:shade val="93000"/>
                <a:satMod val="130000"/>
              </a:schemeClr>
            </a:gs>
            <a:gs pos="100000">
              <a:schemeClr val="accent4">
                <a:hueOff val="-6746466"/>
                <a:satOff val="65386"/>
                <a:lumOff val="-6471"/>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76200" tIns="76200" rIns="76200" bIns="76200" numCol="1" spcCol="1270" anchor="ctr" anchorCtr="0">
          <a:noAutofit/>
        </a:bodyPr>
        <a:lstStyle/>
        <a:p>
          <a:pPr marL="0" lvl="0" indent="0" algn="ctr" defTabSz="889000">
            <a:lnSpc>
              <a:spcPct val="90000"/>
            </a:lnSpc>
            <a:spcBef>
              <a:spcPct val="0"/>
            </a:spcBef>
            <a:spcAft>
              <a:spcPct val="35000"/>
            </a:spcAft>
            <a:buNone/>
          </a:pPr>
          <a:r>
            <a:rPr lang="zh-CN" altLang="en-US" sz="2000" b="1" kern="1200" dirty="0"/>
            <a:t>其他权益性</a:t>
          </a:r>
        </a:p>
      </dsp:txBody>
      <dsp:txXfrm>
        <a:off x="105994" y="650129"/>
        <a:ext cx="1093049" cy="477295"/>
      </dsp:txXfrm>
    </dsp:sp>
    <dsp:sp modelId="{9EF75425-C27E-4DA7-81D2-9DB0B2721D46}">
      <dsp:nvSpPr>
        <dsp:cNvPr id="0" name=""/>
        <dsp:cNvSpPr/>
      </dsp:nvSpPr>
      <dsp:spPr>
        <a:xfrm>
          <a:off x="485564" y="265691"/>
          <a:ext cx="2492345" cy="2492345"/>
        </a:xfrm>
        <a:custGeom>
          <a:avLst/>
          <a:gdLst/>
          <a:ahLst/>
          <a:cxnLst/>
          <a:rect l="0" t="0" r="0" b="0"/>
          <a:pathLst>
            <a:path>
              <a:moveTo>
                <a:pt x="375349" y="354762"/>
              </a:moveTo>
              <a:arcTo wR="1246172" hR="1246172" stAng="13540159" swAng="1501268"/>
            </a:path>
          </a:pathLst>
        </a:custGeom>
        <a:noFill/>
        <a:ln w="9525" cap="flat" cmpd="sng" algn="ctr">
          <a:solidFill>
            <a:schemeClr val="accent4">
              <a:hueOff val="-6746466"/>
              <a:satOff val="65386"/>
              <a:lumOff val="-6471"/>
              <a:alphaOff val="0"/>
            </a:schemeClr>
          </a:solidFill>
          <a:prstDash val="solid"/>
        </a:ln>
        <a:effectLst/>
        <a:scene3d>
          <a:camera prst="orthographicFront"/>
          <a:lightRig rig="threePt" dir="t">
            <a:rot lat="0" lon="0" rev="7500000"/>
          </a:lightRig>
        </a:scene3d>
        <a:sp3d z="-40000" prstMaterial="matte"/>
      </dsp:spPr>
      <dsp:style>
        <a:lnRef idx="1">
          <a:scrgbClr r="0" g="0" b="0"/>
        </a:lnRef>
        <a:fillRef idx="0">
          <a:scrgbClr r="0" g="0" b="0"/>
        </a:fillRef>
        <a:effectRef idx="0">
          <a:scrgbClr r="0" g="0" b="0"/>
        </a:effectRef>
        <a:fontRef idx="minor"/>
      </dsp:style>
    </dsp:sp>
  </dsp:spTree>
</dsp:drawing>
</file>

<file path=ppt/diagrams/drawing29.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DBD12EA-92F1-42A5-94B0-699BD2D82982}">
      <dsp:nvSpPr>
        <dsp:cNvPr id="0" name=""/>
        <dsp:cNvSpPr/>
      </dsp:nvSpPr>
      <dsp:spPr>
        <a:xfrm>
          <a:off x="-4096093" y="-633129"/>
          <a:ext cx="4915852" cy="4915852"/>
        </a:xfrm>
        <a:prstGeom prst="blockArc">
          <a:avLst>
            <a:gd name="adj1" fmla="val 18900000"/>
            <a:gd name="adj2" fmla="val 2700000"/>
            <a:gd name="adj3" fmla="val 439"/>
          </a:avLst>
        </a:prstGeom>
        <a:noFill/>
        <a:ln w="25400" cap="flat" cmpd="sng" algn="ctr">
          <a:solidFill>
            <a:schemeClr val="accent5">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9584F1F0-7A26-43A2-A39A-B610060E5843}">
      <dsp:nvSpPr>
        <dsp:cNvPr id="0" name=""/>
        <dsp:cNvSpPr/>
      </dsp:nvSpPr>
      <dsp:spPr>
        <a:xfrm>
          <a:off x="649646" y="521380"/>
          <a:ext cx="5180574" cy="1042615"/>
        </a:xfrm>
        <a:prstGeom prst="rect">
          <a:avLst/>
        </a:prstGeom>
        <a:solidFill>
          <a:schemeClr val="accent4">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827576" tIns="50800" rIns="50800" bIns="50800" numCol="1" spcCol="1270" anchor="ctr" anchorCtr="0">
          <a:noAutofit/>
        </a:bodyPr>
        <a:lstStyle/>
        <a:p>
          <a:pPr marL="0" lvl="0" indent="0" algn="l" defTabSz="889000">
            <a:lnSpc>
              <a:spcPct val="90000"/>
            </a:lnSpc>
            <a:spcBef>
              <a:spcPct val="0"/>
            </a:spcBef>
            <a:spcAft>
              <a:spcPct val="35000"/>
            </a:spcAft>
            <a:buNone/>
          </a:pPr>
          <a:r>
            <a:rPr lang="zh-CN" altLang="en-US" sz="2000" b="1" kern="1200" dirty="0"/>
            <a:t>将货物交付其他单位或个人代销</a:t>
          </a:r>
        </a:p>
      </dsp:txBody>
      <dsp:txXfrm>
        <a:off x="649646" y="521380"/>
        <a:ext cx="5180574" cy="1042615"/>
      </dsp:txXfrm>
    </dsp:sp>
    <dsp:sp modelId="{5B17088D-217A-4E63-BA57-01507D44E5F4}">
      <dsp:nvSpPr>
        <dsp:cNvPr id="0" name=""/>
        <dsp:cNvSpPr/>
      </dsp:nvSpPr>
      <dsp:spPr>
        <a:xfrm>
          <a:off x="19251" y="391053"/>
          <a:ext cx="1303269" cy="1303269"/>
        </a:xfrm>
        <a:prstGeom prst="ellipse">
          <a:avLst/>
        </a:prstGeom>
        <a:solidFill>
          <a:schemeClr val="lt1">
            <a:hueOff val="0"/>
            <a:satOff val="0"/>
            <a:lumOff val="0"/>
            <a:alphaOff val="0"/>
          </a:schemeClr>
        </a:solidFill>
        <a:ln w="25400" cap="flat" cmpd="sng" algn="ctr">
          <a:solidFill>
            <a:schemeClr val="accent4">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52C3F399-6F7C-4BA3-A565-63038C510B8D}">
      <dsp:nvSpPr>
        <dsp:cNvPr id="0" name=""/>
        <dsp:cNvSpPr/>
      </dsp:nvSpPr>
      <dsp:spPr>
        <a:xfrm>
          <a:off x="670886" y="2085596"/>
          <a:ext cx="5180574" cy="1042615"/>
        </a:xfrm>
        <a:prstGeom prst="rect">
          <a:avLst/>
        </a:prstGeom>
        <a:solidFill>
          <a:schemeClr val="accent4">
            <a:hueOff val="-6746466"/>
            <a:satOff val="65386"/>
            <a:lumOff val="-6471"/>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827576" tIns="50800" rIns="50800" bIns="50800" numCol="1" spcCol="1270" anchor="ctr" anchorCtr="0">
          <a:noAutofit/>
        </a:bodyPr>
        <a:lstStyle/>
        <a:p>
          <a:pPr marL="0" lvl="0" indent="0" algn="l" defTabSz="889000">
            <a:lnSpc>
              <a:spcPct val="90000"/>
            </a:lnSpc>
            <a:spcBef>
              <a:spcPct val="0"/>
            </a:spcBef>
            <a:spcAft>
              <a:spcPct val="35000"/>
            </a:spcAft>
            <a:buNone/>
          </a:pPr>
          <a:r>
            <a:rPr lang="zh-CN" altLang="en-US" sz="2000" b="1" kern="1200" dirty="0"/>
            <a:t>销售代销货物</a:t>
          </a:r>
        </a:p>
      </dsp:txBody>
      <dsp:txXfrm>
        <a:off x="670886" y="2085596"/>
        <a:ext cx="5180574" cy="1042615"/>
      </dsp:txXfrm>
    </dsp:sp>
    <dsp:sp modelId="{97E94073-7586-4D4E-88FF-3EE0E1AB2263}">
      <dsp:nvSpPr>
        <dsp:cNvPr id="0" name=""/>
        <dsp:cNvSpPr/>
      </dsp:nvSpPr>
      <dsp:spPr>
        <a:xfrm>
          <a:off x="19251" y="1955269"/>
          <a:ext cx="1303269" cy="1303269"/>
        </a:xfrm>
        <a:prstGeom prst="ellipse">
          <a:avLst/>
        </a:prstGeom>
        <a:solidFill>
          <a:schemeClr val="lt1">
            <a:hueOff val="0"/>
            <a:satOff val="0"/>
            <a:lumOff val="0"/>
            <a:alphaOff val="0"/>
          </a:schemeClr>
        </a:solidFill>
        <a:ln w="25400" cap="flat" cmpd="sng" algn="ctr">
          <a:solidFill>
            <a:schemeClr val="accent4">
              <a:hueOff val="-6746466"/>
              <a:satOff val="65386"/>
              <a:lumOff val="-6471"/>
              <a:alphaOff val="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DE6045F0-80EA-466C-913B-016C04E8A227}">
      <dsp:nvSpPr>
        <dsp:cNvPr id="0" name=""/>
        <dsp:cNvSpPr/>
      </dsp:nvSpPr>
      <dsp:spPr>
        <a:xfrm>
          <a:off x="6321" y="980"/>
          <a:ext cx="3557844" cy="676919"/>
        </a:xfrm>
        <a:prstGeom prst="roundRect">
          <a:avLst>
            <a:gd name="adj" fmla="val 10000"/>
          </a:avLst>
        </a:prstGeom>
        <a:gradFill rotWithShape="0">
          <a:gsLst>
            <a:gs pos="0">
              <a:schemeClr val="accent2">
                <a:hueOff val="0"/>
                <a:satOff val="0"/>
                <a:lumOff val="0"/>
                <a:alphaOff val="0"/>
                <a:shade val="51000"/>
                <a:satMod val="130000"/>
              </a:schemeClr>
            </a:gs>
            <a:gs pos="80000">
              <a:schemeClr val="accent2">
                <a:hueOff val="0"/>
                <a:satOff val="0"/>
                <a:lumOff val="0"/>
                <a:alphaOff val="0"/>
                <a:shade val="93000"/>
                <a:satMod val="130000"/>
              </a:schemeClr>
            </a:gs>
            <a:gs pos="100000">
              <a:schemeClr val="accent2">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91440" tIns="91440" rIns="91440" bIns="91440" numCol="1" spcCol="1270" anchor="ctr" anchorCtr="0">
          <a:noAutofit/>
        </a:bodyPr>
        <a:lstStyle/>
        <a:p>
          <a:pPr marL="0" lvl="0" indent="0" algn="ctr" defTabSz="1066800">
            <a:lnSpc>
              <a:spcPct val="90000"/>
            </a:lnSpc>
            <a:spcBef>
              <a:spcPct val="0"/>
            </a:spcBef>
            <a:spcAft>
              <a:spcPct val="35000"/>
            </a:spcAft>
            <a:buNone/>
          </a:pPr>
          <a:r>
            <a:rPr lang="zh-CN" altLang="en-US" sz="2400" b="1" kern="1200" dirty="0">
              <a:latin typeface="+mn-ea"/>
              <a:ea typeface="+mn-ea"/>
            </a:rPr>
            <a:t>特点</a:t>
          </a:r>
        </a:p>
      </dsp:txBody>
      <dsp:txXfrm>
        <a:off x="26147" y="20806"/>
        <a:ext cx="3518192" cy="637267"/>
      </dsp:txXfrm>
    </dsp:sp>
    <dsp:sp modelId="{71E35413-88D8-4EAA-A209-196F4F2FE6A0}">
      <dsp:nvSpPr>
        <dsp:cNvPr id="0" name=""/>
        <dsp:cNvSpPr/>
      </dsp:nvSpPr>
      <dsp:spPr>
        <a:xfrm>
          <a:off x="6321" y="1015808"/>
          <a:ext cx="1123057" cy="2453851"/>
        </a:xfrm>
        <a:prstGeom prst="roundRect">
          <a:avLst>
            <a:gd name="adj" fmla="val 10000"/>
          </a:avLst>
        </a:prstGeom>
        <a:gradFill rotWithShape="0">
          <a:gsLst>
            <a:gs pos="0">
              <a:schemeClr val="accent4">
                <a:hueOff val="0"/>
                <a:satOff val="0"/>
                <a:lumOff val="0"/>
                <a:alphaOff val="0"/>
                <a:shade val="51000"/>
                <a:satMod val="130000"/>
              </a:schemeClr>
            </a:gs>
            <a:gs pos="80000">
              <a:schemeClr val="accent4">
                <a:hueOff val="0"/>
                <a:satOff val="0"/>
                <a:lumOff val="0"/>
                <a:alphaOff val="0"/>
                <a:shade val="93000"/>
                <a:satMod val="130000"/>
              </a:schemeClr>
            </a:gs>
            <a:gs pos="100000">
              <a:schemeClr val="accent4">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68580" tIns="68580" rIns="68580" bIns="68580" numCol="1" spcCol="1270" anchor="ctr" anchorCtr="0">
          <a:noAutofit/>
        </a:bodyPr>
        <a:lstStyle/>
        <a:p>
          <a:pPr marL="0" lvl="0" indent="0" algn="ctr" defTabSz="800100">
            <a:lnSpc>
              <a:spcPct val="90000"/>
            </a:lnSpc>
            <a:spcBef>
              <a:spcPct val="0"/>
            </a:spcBef>
            <a:spcAft>
              <a:spcPct val="35000"/>
            </a:spcAft>
            <a:buNone/>
          </a:pPr>
          <a:r>
            <a:rPr lang="zh-CN" altLang="en-US" sz="1800" b="1" kern="1200" dirty="0">
              <a:latin typeface="+mn-ea"/>
              <a:ea typeface="+mn-ea"/>
            </a:rPr>
            <a:t>不重复征税，具有中性税收的特征</a:t>
          </a:r>
        </a:p>
      </dsp:txBody>
      <dsp:txXfrm>
        <a:off x="39214" y="1048701"/>
        <a:ext cx="1057271" cy="2388065"/>
      </dsp:txXfrm>
    </dsp:sp>
    <dsp:sp modelId="{DE60EA14-2A8A-4AC6-AF7D-ACF1A20663F7}">
      <dsp:nvSpPr>
        <dsp:cNvPr id="0" name=""/>
        <dsp:cNvSpPr/>
      </dsp:nvSpPr>
      <dsp:spPr>
        <a:xfrm>
          <a:off x="1223715" y="1015808"/>
          <a:ext cx="1123057" cy="2453851"/>
        </a:xfrm>
        <a:prstGeom prst="roundRect">
          <a:avLst>
            <a:gd name="adj" fmla="val 10000"/>
          </a:avLst>
        </a:prstGeom>
        <a:gradFill rotWithShape="0">
          <a:gsLst>
            <a:gs pos="0">
              <a:schemeClr val="accent4">
                <a:hueOff val="0"/>
                <a:satOff val="0"/>
                <a:lumOff val="0"/>
                <a:alphaOff val="0"/>
                <a:shade val="51000"/>
                <a:satMod val="130000"/>
              </a:schemeClr>
            </a:gs>
            <a:gs pos="80000">
              <a:schemeClr val="accent4">
                <a:hueOff val="0"/>
                <a:satOff val="0"/>
                <a:lumOff val="0"/>
                <a:alphaOff val="0"/>
                <a:shade val="93000"/>
                <a:satMod val="130000"/>
              </a:schemeClr>
            </a:gs>
            <a:gs pos="100000">
              <a:schemeClr val="accent4">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68580" tIns="68580" rIns="68580" bIns="68580" numCol="1" spcCol="1270" anchor="ctr" anchorCtr="0">
          <a:noAutofit/>
        </a:bodyPr>
        <a:lstStyle/>
        <a:p>
          <a:pPr marL="0" lvl="0" indent="0" algn="ctr" defTabSz="800100">
            <a:lnSpc>
              <a:spcPct val="90000"/>
            </a:lnSpc>
            <a:spcBef>
              <a:spcPct val="0"/>
            </a:spcBef>
            <a:spcAft>
              <a:spcPct val="35000"/>
            </a:spcAft>
            <a:buNone/>
          </a:pPr>
          <a:r>
            <a:rPr lang="zh-CN" altLang="en-US" sz="1800" b="1" kern="1200" dirty="0">
              <a:latin typeface="+mn-ea"/>
              <a:ea typeface="+mn-ea"/>
            </a:rPr>
            <a:t>逐征逐扣</a:t>
          </a:r>
          <a:endParaRPr lang="en-US" altLang="zh-CN" sz="1800" b="1" kern="1200" dirty="0">
            <a:latin typeface="+mn-ea"/>
            <a:ea typeface="+mn-ea"/>
          </a:endParaRPr>
        </a:p>
        <a:p>
          <a:pPr marL="0" lvl="0" indent="0" algn="ctr" defTabSz="800100">
            <a:lnSpc>
              <a:spcPct val="90000"/>
            </a:lnSpc>
            <a:spcBef>
              <a:spcPct val="0"/>
            </a:spcBef>
            <a:spcAft>
              <a:spcPct val="35000"/>
            </a:spcAft>
            <a:buNone/>
          </a:pPr>
          <a:r>
            <a:rPr lang="zh-CN" altLang="en-US" sz="1800" b="1" kern="1200" dirty="0">
              <a:latin typeface="+mn-ea"/>
              <a:ea typeface="+mn-ea"/>
            </a:rPr>
            <a:t>最终消费者担税</a:t>
          </a:r>
        </a:p>
      </dsp:txBody>
      <dsp:txXfrm>
        <a:off x="1256608" y="1048701"/>
        <a:ext cx="1057271" cy="2388065"/>
      </dsp:txXfrm>
    </dsp:sp>
    <dsp:sp modelId="{7F2BCE85-EBD7-4632-8694-CC203F7A9FCA}">
      <dsp:nvSpPr>
        <dsp:cNvPr id="0" name=""/>
        <dsp:cNvSpPr/>
      </dsp:nvSpPr>
      <dsp:spPr>
        <a:xfrm>
          <a:off x="2441109" y="1015808"/>
          <a:ext cx="1123057" cy="2453851"/>
        </a:xfrm>
        <a:prstGeom prst="roundRect">
          <a:avLst>
            <a:gd name="adj" fmla="val 10000"/>
          </a:avLst>
        </a:prstGeom>
        <a:gradFill rotWithShape="0">
          <a:gsLst>
            <a:gs pos="0">
              <a:schemeClr val="accent4">
                <a:hueOff val="0"/>
                <a:satOff val="0"/>
                <a:lumOff val="0"/>
                <a:alphaOff val="0"/>
                <a:shade val="51000"/>
                <a:satMod val="130000"/>
              </a:schemeClr>
            </a:gs>
            <a:gs pos="80000">
              <a:schemeClr val="accent4">
                <a:hueOff val="0"/>
                <a:satOff val="0"/>
                <a:lumOff val="0"/>
                <a:alphaOff val="0"/>
                <a:shade val="93000"/>
                <a:satMod val="130000"/>
              </a:schemeClr>
            </a:gs>
            <a:gs pos="100000">
              <a:schemeClr val="accent4">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68580" tIns="68580" rIns="68580" bIns="68580" numCol="1" spcCol="1270" anchor="ctr" anchorCtr="0">
          <a:noAutofit/>
        </a:bodyPr>
        <a:lstStyle/>
        <a:p>
          <a:pPr marL="0" lvl="0" indent="0" algn="ctr" defTabSz="800100">
            <a:lnSpc>
              <a:spcPct val="90000"/>
            </a:lnSpc>
            <a:spcBef>
              <a:spcPct val="0"/>
            </a:spcBef>
            <a:spcAft>
              <a:spcPct val="35000"/>
            </a:spcAft>
            <a:buNone/>
          </a:pPr>
          <a:r>
            <a:rPr lang="zh-CN" altLang="en-US" sz="1800" b="1" kern="1200" dirty="0">
              <a:latin typeface="+mn-ea"/>
              <a:ea typeface="+mn-ea"/>
            </a:rPr>
            <a:t>税基广阔</a:t>
          </a:r>
          <a:endParaRPr lang="en-US" altLang="zh-CN" sz="1800" b="1" kern="1200" dirty="0">
            <a:latin typeface="+mn-ea"/>
            <a:ea typeface="+mn-ea"/>
          </a:endParaRPr>
        </a:p>
        <a:p>
          <a:pPr marL="0" lvl="0" indent="0" algn="ctr" defTabSz="800100">
            <a:lnSpc>
              <a:spcPct val="90000"/>
            </a:lnSpc>
            <a:spcBef>
              <a:spcPct val="0"/>
            </a:spcBef>
            <a:spcAft>
              <a:spcPct val="35000"/>
            </a:spcAft>
            <a:buNone/>
          </a:pPr>
          <a:r>
            <a:rPr lang="zh-CN" altLang="en-US" sz="1800" b="1" kern="1200" dirty="0">
              <a:latin typeface="+mn-ea"/>
              <a:ea typeface="+mn-ea"/>
            </a:rPr>
            <a:t>普遍性</a:t>
          </a:r>
          <a:endParaRPr lang="en-US" altLang="zh-CN" sz="1800" b="1" kern="1200" dirty="0">
            <a:latin typeface="+mn-ea"/>
            <a:ea typeface="+mn-ea"/>
          </a:endParaRPr>
        </a:p>
        <a:p>
          <a:pPr marL="0" lvl="0" indent="0" algn="ctr" defTabSz="800100">
            <a:lnSpc>
              <a:spcPct val="90000"/>
            </a:lnSpc>
            <a:spcBef>
              <a:spcPct val="0"/>
            </a:spcBef>
            <a:spcAft>
              <a:spcPct val="35000"/>
            </a:spcAft>
            <a:buNone/>
          </a:pPr>
          <a:r>
            <a:rPr lang="zh-CN" altLang="en-US" sz="1800" b="1" kern="1200" dirty="0">
              <a:latin typeface="+mn-ea"/>
              <a:ea typeface="+mn-ea"/>
            </a:rPr>
            <a:t>连续性</a:t>
          </a:r>
        </a:p>
      </dsp:txBody>
      <dsp:txXfrm>
        <a:off x="2474002" y="1048701"/>
        <a:ext cx="1057271" cy="2388065"/>
      </dsp:txXfrm>
    </dsp:sp>
    <dsp:sp modelId="{D5887D6A-5A71-45DD-9482-B0EE42EC7FC8}">
      <dsp:nvSpPr>
        <dsp:cNvPr id="0" name=""/>
        <dsp:cNvSpPr/>
      </dsp:nvSpPr>
      <dsp:spPr>
        <a:xfrm>
          <a:off x="3752839" y="980"/>
          <a:ext cx="4775238" cy="676919"/>
        </a:xfrm>
        <a:prstGeom prst="roundRect">
          <a:avLst>
            <a:gd name="adj" fmla="val 10000"/>
          </a:avLst>
        </a:prstGeom>
        <a:gradFill rotWithShape="0">
          <a:gsLst>
            <a:gs pos="0">
              <a:schemeClr val="accent2">
                <a:hueOff val="0"/>
                <a:satOff val="0"/>
                <a:lumOff val="0"/>
                <a:alphaOff val="0"/>
                <a:shade val="51000"/>
                <a:satMod val="130000"/>
              </a:schemeClr>
            </a:gs>
            <a:gs pos="80000">
              <a:schemeClr val="accent2">
                <a:hueOff val="0"/>
                <a:satOff val="0"/>
                <a:lumOff val="0"/>
                <a:alphaOff val="0"/>
                <a:shade val="93000"/>
                <a:satMod val="130000"/>
              </a:schemeClr>
            </a:gs>
            <a:gs pos="100000">
              <a:schemeClr val="accent2">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91440" tIns="91440" rIns="91440" bIns="91440" numCol="1" spcCol="1270" anchor="ctr" anchorCtr="0">
          <a:noAutofit/>
        </a:bodyPr>
        <a:lstStyle/>
        <a:p>
          <a:pPr marL="0" lvl="0" indent="0" algn="ctr" defTabSz="1066800">
            <a:lnSpc>
              <a:spcPct val="90000"/>
            </a:lnSpc>
            <a:spcBef>
              <a:spcPct val="0"/>
            </a:spcBef>
            <a:spcAft>
              <a:spcPct val="35000"/>
            </a:spcAft>
            <a:buNone/>
          </a:pPr>
          <a:r>
            <a:rPr lang="zh-CN" altLang="en-US" sz="2400" b="1" kern="1200" dirty="0">
              <a:latin typeface="+mn-ea"/>
              <a:ea typeface="+mn-ea"/>
            </a:rPr>
            <a:t>优点</a:t>
          </a:r>
        </a:p>
      </dsp:txBody>
      <dsp:txXfrm>
        <a:off x="3772665" y="20806"/>
        <a:ext cx="4735586" cy="637267"/>
      </dsp:txXfrm>
    </dsp:sp>
    <dsp:sp modelId="{DFC36A35-25B5-457C-B6F2-6EDB9C1A82D6}">
      <dsp:nvSpPr>
        <dsp:cNvPr id="0" name=""/>
        <dsp:cNvSpPr/>
      </dsp:nvSpPr>
      <dsp:spPr>
        <a:xfrm>
          <a:off x="3752839" y="1015808"/>
          <a:ext cx="1123057" cy="2453851"/>
        </a:xfrm>
        <a:prstGeom prst="roundRect">
          <a:avLst>
            <a:gd name="adj" fmla="val 10000"/>
          </a:avLst>
        </a:prstGeom>
        <a:gradFill rotWithShape="0">
          <a:gsLst>
            <a:gs pos="0">
              <a:schemeClr val="accent4">
                <a:hueOff val="0"/>
                <a:satOff val="0"/>
                <a:lumOff val="0"/>
                <a:alphaOff val="0"/>
                <a:shade val="51000"/>
                <a:satMod val="130000"/>
              </a:schemeClr>
            </a:gs>
            <a:gs pos="80000">
              <a:schemeClr val="accent4">
                <a:hueOff val="0"/>
                <a:satOff val="0"/>
                <a:lumOff val="0"/>
                <a:alphaOff val="0"/>
                <a:shade val="93000"/>
                <a:satMod val="130000"/>
              </a:schemeClr>
            </a:gs>
            <a:gs pos="100000">
              <a:schemeClr val="accent4">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68580" tIns="68580" rIns="68580" bIns="68580" numCol="1" spcCol="1270" anchor="ctr" anchorCtr="0">
          <a:noAutofit/>
        </a:bodyPr>
        <a:lstStyle/>
        <a:p>
          <a:pPr marL="0" lvl="0" indent="0" algn="ctr" defTabSz="800100">
            <a:lnSpc>
              <a:spcPct val="90000"/>
            </a:lnSpc>
            <a:spcBef>
              <a:spcPct val="0"/>
            </a:spcBef>
            <a:spcAft>
              <a:spcPct val="35000"/>
            </a:spcAft>
            <a:buNone/>
          </a:pPr>
          <a:r>
            <a:rPr lang="zh-CN" altLang="en-US" sz="1800" b="1" kern="1200" dirty="0">
              <a:latin typeface="+mn-ea"/>
              <a:ea typeface="+mn-ea"/>
            </a:rPr>
            <a:t>能够平衡税负</a:t>
          </a:r>
          <a:endParaRPr lang="en-US" altLang="zh-CN" sz="1800" b="1" kern="1200" dirty="0">
            <a:latin typeface="+mn-ea"/>
            <a:ea typeface="+mn-ea"/>
          </a:endParaRPr>
        </a:p>
        <a:p>
          <a:pPr marL="0" lvl="0" indent="0" algn="ctr" defTabSz="800100">
            <a:lnSpc>
              <a:spcPct val="90000"/>
            </a:lnSpc>
            <a:spcBef>
              <a:spcPct val="0"/>
            </a:spcBef>
            <a:spcAft>
              <a:spcPct val="35000"/>
            </a:spcAft>
            <a:buNone/>
          </a:pPr>
          <a:r>
            <a:rPr lang="zh-CN" altLang="en-US" sz="1800" b="1" kern="1200" dirty="0">
              <a:latin typeface="+mn-ea"/>
              <a:ea typeface="+mn-ea"/>
            </a:rPr>
            <a:t>促进公平竞争</a:t>
          </a:r>
        </a:p>
      </dsp:txBody>
      <dsp:txXfrm>
        <a:off x="3785732" y="1048701"/>
        <a:ext cx="1057271" cy="2388065"/>
      </dsp:txXfrm>
    </dsp:sp>
    <dsp:sp modelId="{0DC9E7D8-AF66-4474-882E-D3A42B759235}">
      <dsp:nvSpPr>
        <dsp:cNvPr id="0" name=""/>
        <dsp:cNvSpPr/>
      </dsp:nvSpPr>
      <dsp:spPr>
        <a:xfrm>
          <a:off x="4970233" y="1015808"/>
          <a:ext cx="1123057" cy="2453851"/>
        </a:xfrm>
        <a:prstGeom prst="roundRect">
          <a:avLst>
            <a:gd name="adj" fmla="val 10000"/>
          </a:avLst>
        </a:prstGeom>
        <a:gradFill rotWithShape="0">
          <a:gsLst>
            <a:gs pos="0">
              <a:schemeClr val="accent4">
                <a:hueOff val="0"/>
                <a:satOff val="0"/>
                <a:lumOff val="0"/>
                <a:alphaOff val="0"/>
                <a:shade val="51000"/>
                <a:satMod val="130000"/>
              </a:schemeClr>
            </a:gs>
            <a:gs pos="80000">
              <a:schemeClr val="accent4">
                <a:hueOff val="0"/>
                <a:satOff val="0"/>
                <a:lumOff val="0"/>
                <a:alphaOff val="0"/>
                <a:shade val="93000"/>
                <a:satMod val="130000"/>
              </a:schemeClr>
            </a:gs>
            <a:gs pos="100000">
              <a:schemeClr val="accent4">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68580" tIns="68580" rIns="68580" bIns="68580" numCol="1" spcCol="1270" anchor="ctr" anchorCtr="0">
          <a:noAutofit/>
        </a:bodyPr>
        <a:lstStyle/>
        <a:p>
          <a:pPr marL="0" lvl="0" indent="0" algn="ctr" defTabSz="800100">
            <a:lnSpc>
              <a:spcPct val="90000"/>
            </a:lnSpc>
            <a:spcBef>
              <a:spcPct val="0"/>
            </a:spcBef>
            <a:spcAft>
              <a:spcPct val="35000"/>
            </a:spcAft>
            <a:buNone/>
          </a:pPr>
          <a:r>
            <a:rPr lang="zh-CN" altLang="en-US" sz="1800" b="1" kern="1200" dirty="0">
              <a:latin typeface="+mn-ea"/>
              <a:ea typeface="+mn-ea"/>
            </a:rPr>
            <a:t>便于出口退税，</a:t>
          </a:r>
          <a:endParaRPr lang="en-US" altLang="zh-CN" sz="1800" b="1" kern="1200" dirty="0">
            <a:latin typeface="+mn-ea"/>
            <a:ea typeface="+mn-ea"/>
          </a:endParaRPr>
        </a:p>
        <a:p>
          <a:pPr marL="0" lvl="0" indent="0" algn="ctr" defTabSz="800100">
            <a:lnSpc>
              <a:spcPct val="90000"/>
            </a:lnSpc>
            <a:spcBef>
              <a:spcPct val="0"/>
            </a:spcBef>
            <a:spcAft>
              <a:spcPct val="35000"/>
            </a:spcAft>
            <a:buNone/>
          </a:pPr>
          <a:r>
            <a:rPr lang="zh-CN" altLang="en-US" sz="1800" b="1" kern="1200" dirty="0">
              <a:latin typeface="+mn-ea"/>
              <a:ea typeface="+mn-ea"/>
            </a:rPr>
            <a:t>避免进口征税不足</a:t>
          </a:r>
        </a:p>
      </dsp:txBody>
      <dsp:txXfrm>
        <a:off x="5003126" y="1048701"/>
        <a:ext cx="1057271" cy="2388065"/>
      </dsp:txXfrm>
    </dsp:sp>
    <dsp:sp modelId="{EACFC9FD-BAA0-41D4-B8E3-F075869EA21B}">
      <dsp:nvSpPr>
        <dsp:cNvPr id="0" name=""/>
        <dsp:cNvSpPr/>
      </dsp:nvSpPr>
      <dsp:spPr>
        <a:xfrm>
          <a:off x="6187627" y="1015808"/>
          <a:ext cx="1123057" cy="2453851"/>
        </a:xfrm>
        <a:prstGeom prst="roundRect">
          <a:avLst>
            <a:gd name="adj" fmla="val 10000"/>
          </a:avLst>
        </a:prstGeom>
        <a:gradFill rotWithShape="0">
          <a:gsLst>
            <a:gs pos="0">
              <a:schemeClr val="accent4">
                <a:hueOff val="0"/>
                <a:satOff val="0"/>
                <a:lumOff val="0"/>
                <a:alphaOff val="0"/>
                <a:shade val="51000"/>
                <a:satMod val="130000"/>
              </a:schemeClr>
            </a:gs>
            <a:gs pos="80000">
              <a:schemeClr val="accent4">
                <a:hueOff val="0"/>
                <a:satOff val="0"/>
                <a:lumOff val="0"/>
                <a:alphaOff val="0"/>
                <a:shade val="93000"/>
                <a:satMod val="130000"/>
              </a:schemeClr>
            </a:gs>
            <a:gs pos="100000">
              <a:schemeClr val="accent4">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68580" tIns="68580" rIns="68580" bIns="68580" numCol="1" spcCol="1270" anchor="ctr" anchorCtr="0">
          <a:noAutofit/>
        </a:bodyPr>
        <a:lstStyle/>
        <a:p>
          <a:pPr marL="0" lvl="0" indent="0" algn="ctr" defTabSz="800100">
            <a:lnSpc>
              <a:spcPct val="90000"/>
            </a:lnSpc>
            <a:spcBef>
              <a:spcPct val="0"/>
            </a:spcBef>
            <a:spcAft>
              <a:spcPct val="35000"/>
            </a:spcAft>
            <a:buNone/>
          </a:pPr>
          <a:r>
            <a:rPr lang="zh-CN" altLang="en-US" sz="1800" b="1" kern="1200" dirty="0">
              <a:latin typeface="+mn-ea"/>
              <a:ea typeface="+mn-ea"/>
            </a:rPr>
            <a:t>组织收入具有稳定性和及时性</a:t>
          </a:r>
        </a:p>
      </dsp:txBody>
      <dsp:txXfrm>
        <a:off x="6220520" y="1048701"/>
        <a:ext cx="1057271" cy="2388065"/>
      </dsp:txXfrm>
    </dsp:sp>
    <dsp:sp modelId="{A2ADB0A3-F620-4AA9-AA11-FF5F540FC00C}">
      <dsp:nvSpPr>
        <dsp:cNvPr id="0" name=""/>
        <dsp:cNvSpPr/>
      </dsp:nvSpPr>
      <dsp:spPr>
        <a:xfrm>
          <a:off x="7405021" y="1015808"/>
          <a:ext cx="1123057" cy="2453851"/>
        </a:xfrm>
        <a:prstGeom prst="roundRect">
          <a:avLst>
            <a:gd name="adj" fmla="val 10000"/>
          </a:avLst>
        </a:prstGeom>
        <a:gradFill rotWithShape="0">
          <a:gsLst>
            <a:gs pos="0">
              <a:schemeClr val="accent4">
                <a:hueOff val="0"/>
                <a:satOff val="0"/>
                <a:lumOff val="0"/>
                <a:alphaOff val="0"/>
                <a:shade val="51000"/>
                <a:satMod val="130000"/>
              </a:schemeClr>
            </a:gs>
            <a:gs pos="80000">
              <a:schemeClr val="accent4">
                <a:hueOff val="0"/>
                <a:satOff val="0"/>
                <a:lumOff val="0"/>
                <a:alphaOff val="0"/>
                <a:shade val="93000"/>
                <a:satMod val="130000"/>
              </a:schemeClr>
            </a:gs>
            <a:gs pos="100000">
              <a:schemeClr val="accent4">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68580" tIns="68580" rIns="68580" bIns="68580" numCol="1" spcCol="1270" anchor="ctr" anchorCtr="0">
          <a:noAutofit/>
        </a:bodyPr>
        <a:lstStyle/>
        <a:p>
          <a:pPr marL="0" lvl="0" indent="0" algn="ctr" defTabSz="800100">
            <a:lnSpc>
              <a:spcPct val="90000"/>
            </a:lnSpc>
            <a:spcBef>
              <a:spcPct val="0"/>
            </a:spcBef>
            <a:spcAft>
              <a:spcPct val="35000"/>
            </a:spcAft>
            <a:buNone/>
          </a:pPr>
          <a:r>
            <a:rPr lang="zh-CN" altLang="en-US" sz="1800" b="1" kern="1200" dirty="0">
              <a:latin typeface="+mn-ea"/>
              <a:ea typeface="+mn-ea"/>
            </a:rPr>
            <a:t>便于税收征管理</a:t>
          </a:r>
          <a:endParaRPr lang="en-US" altLang="zh-CN" sz="1800" b="1" kern="1200" dirty="0">
            <a:latin typeface="+mn-ea"/>
            <a:ea typeface="+mn-ea"/>
          </a:endParaRPr>
        </a:p>
        <a:p>
          <a:pPr marL="0" lvl="0" indent="0" algn="ctr" defTabSz="800100">
            <a:lnSpc>
              <a:spcPct val="90000"/>
            </a:lnSpc>
            <a:spcBef>
              <a:spcPct val="0"/>
            </a:spcBef>
            <a:spcAft>
              <a:spcPct val="35000"/>
            </a:spcAft>
            <a:buNone/>
          </a:pPr>
          <a:r>
            <a:rPr lang="zh-CN" altLang="en-US" sz="1800" b="1" kern="1200" dirty="0">
              <a:latin typeface="+mn-ea"/>
              <a:ea typeface="+mn-ea"/>
            </a:rPr>
            <a:t>相互制约、交叉审计</a:t>
          </a:r>
        </a:p>
      </dsp:txBody>
      <dsp:txXfrm>
        <a:off x="7437914" y="1048701"/>
        <a:ext cx="1057271" cy="2388065"/>
      </dsp:txXfrm>
    </dsp:sp>
  </dsp:spTree>
</dsp:drawing>
</file>

<file path=ppt/diagrams/drawing30.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DBD12EA-92F1-42A5-94B0-699BD2D82982}">
      <dsp:nvSpPr>
        <dsp:cNvPr id="0" name=""/>
        <dsp:cNvSpPr/>
      </dsp:nvSpPr>
      <dsp:spPr>
        <a:xfrm>
          <a:off x="-3809441" y="-633129"/>
          <a:ext cx="4915852" cy="4915852"/>
        </a:xfrm>
        <a:prstGeom prst="blockArc">
          <a:avLst>
            <a:gd name="adj1" fmla="val 18900000"/>
            <a:gd name="adj2" fmla="val 2700000"/>
            <a:gd name="adj3" fmla="val 439"/>
          </a:avLst>
        </a:prstGeom>
        <a:noFill/>
        <a:ln w="25400" cap="flat" cmpd="sng" algn="ctr">
          <a:solidFill>
            <a:schemeClr val="accent5">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9584F1F0-7A26-43A2-A39A-B610060E5843}">
      <dsp:nvSpPr>
        <dsp:cNvPr id="0" name=""/>
        <dsp:cNvSpPr/>
      </dsp:nvSpPr>
      <dsp:spPr>
        <a:xfrm>
          <a:off x="1071769" y="745437"/>
          <a:ext cx="4788861" cy="2158718"/>
        </a:xfrm>
        <a:prstGeom prst="rect">
          <a:avLst/>
        </a:prstGeom>
        <a:solidFill>
          <a:schemeClr val="accent4">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448432" tIns="50800" rIns="50800" bIns="50800" numCol="1" spcCol="1270" anchor="ctr" anchorCtr="0">
          <a:noAutofit/>
        </a:bodyPr>
        <a:lstStyle/>
        <a:p>
          <a:pPr marL="0" lvl="0" indent="0" algn="l" defTabSz="889000">
            <a:lnSpc>
              <a:spcPct val="90000"/>
            </a:lnSpc>
            <a:spcBef>
              <a:spcPct val="0"/>
            </a:spcBef>
            <a:spcAft>
              <a:spcPct val="35000"/>
            </a:spcAft>
            <a:buNone/>
          </a:pPr>
          <a:r>
            <a:rPr lang="zh-CN" sz="2000" b="1" kern="1200" dirty="0"/>
            <a:t>设有两个以上机构并实行统一核算的纳税人，将货物从一个机构移送至其他机构用于销售，但相关机构设在同一县（市）的除外</a:t>
          </a:r>
          <a:endParaRPr lang="zh-CN" altLang="en-US" sz="2000" b="1" kern="1200" dirty="0"/>
        </a:p>
      </dsp:txBody>
      <dsp:txXfrm>
        <a:off x="1071769" y="745437"/>
        <a:ext cx="4788861" cy="2158718"/>
      </dsp:txXfrm>
    </dsp:sp>
    <dsp:sp modelId="{5B17088D-217A-4E63-BA57-01507D44E5F4}">
      <dsp:nvSpPr>
        <dsp:cNvPr id="0" name=""/>
        <dsp:cNvSpPr/>
      </dsp:nvSpPr>
      <dsp:spPr>
        <a:xfrm>
          <a:off x="10082" y="765317"/>
          <a:ext cx="2123372" cy="2118958"/>
        </a:xfrm>
        <a:prstGeom prst="ellipse">
          <a:avLst/>
        </a:prstGeom>
        <a:solidFill>
          <a:schemeClr val="lt1">
            <a:hueOff val="0"/>
            <a:satOff val="0"/>
            <a:lumOff val="0"/>
            <a:alphaOff val="0"/>
          </a:schemeClr>
        </a:solidFill>
        <a:ln w="25400" cap="flat" cmpd="sng" algn="ctr">
          <a:solidFill>
            <a:schemeClr val="accent4">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3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DBD12EA-92F1-42A5-94B0-699BD2D82982}">
      <dsp:nvSpPr>
        <dsp:cNvPr id="0" name=""/>
        <dsp:cNvSpPr/>
      </dsp:nvSpPr>
      <dsp:spPr>
        <a:xfrm>
          <a:off x="-4910716" y="-752506"/>
          <a:ext cx="5848653" cy="5848653"/>
        </a:xfrm>
        <a:prstGeom prst="blockArc">
          <a:avLst>
            <a:gd name="adj1" fmla="val 18900000"/>
            <a:gd name="adj2" fmla="val 2700000"/>
            <a:gd name="adj3" fmla="val 369"/>
          </a:avLst>
        </a:prstGeom>
        <a:noFill/>
        <a:ln w="25400" cap="flat" cmpd="sng" algn="ctr">
          <a:solidFill>
            <a:schemeClr val="accent5">
              <a:hueOff val="0"/>
              <a:satOff val="0"/>
              <a:lumOff val="0"/>
              <a:alphaOff val="0"/>
            </a:schemeClr>
          </a:solidFill>
          <a:prstDash val="solid"/>
        </a:ln>
        <a:effectLst/>
        <a:scene3d>
          <a:camera prst="orthographicFront"/>
          <a:lightRig rig="threePt" dir="t">
            <a:rot lat="0" lon="0" rev="7500000"/>
          </a:lightRig>
        </a:scene3d>
        <a:sp3d z="-40000" prstMaterial="matte"/>
      </dsp:spPr>
      <dsp:style>
        <a:lnRef idx="2">
          <a:scrgbClr r="0" g="0" b="0"/>
        </a:lnRef>
        <a:fillRef idx="0">
          <a:scrgbClr r="0" g="0" b="0"/>
        </a:fillRef>
        <a:effectRef idx="0">
          <a:scrgbClr r="0" g="0" b="0"/>
        </a:effectRef>
        <a:fontRef idx="minor"/>
      </dsp:style>
    </dsp:sp>
    <dsp:sp modelId="{9584F1F0-7A26-43A2-A39A-B610060E5843}">
      <dsp:nvSpPr>
        <dsp:cNvPr id="0" name=""/>
        <dsp:cNvSpPr/>
      </dsp:nvSpPr>
      <dsp:spPr>
        <a:xfrm>
          <a:off x="410378" y="201384"/>
          <a:ext cx="6312360" cy="683142"/>
        </a:xfrm>
        <a:prstGeom prst="rect">
          <a:avLst/>
        </a:prstGeom>
        <a:gradFill rotWithShape="0">
          <a:gsLst>
            <a:gs pos="0">
              <a:schemeClr val="accent4">
                <a:hueOff val="0"/>
                <a:satOff val="0"/>
                <a:lumOff val="0"/>
                <a:alphaOff val="0"/>
                <a:shade val="51000"/>
                <a:satMod val="130000"/>
              </a:schemeClr>
            </a:gs>
            <a:gs pos="80000">
              <a:schemeClr val="accent4">
                <a:hueOff val="0"/>
                <a:satOff val="0"/>
                <a:lumOff val="0"/>
                <a:alphaOff val="0"/>
                <a:shade val="93000"/>
                <a:satMod val="130000"/>
              </a:schemeClr>
            </a:gs>
            <a:gs pos="100000">
              <a:schemeClr val="accent4">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431109" tIns="50800" rIns="50800" bIns="50800" numCol="1" spcCol="1270" anchor="ctr" anchorCtr="0">
          <a:noAutofit/>
        </a:bodyPr>
        <a:lstStyle/>
        <a:p>
          <a:pPr marL="0" lvl="0" indent="0" algn="l" defTabSz="889000">
            <a:lnSpc>
              <a:spcPct val="90000"/>
            </a:lnSpc>
            <a:spcBef>
              <a:spcPct val="0"/>
            </a:spcBef>
            <a:spcAft>
              <a:spcPct val="35000"/>
            </a:spcAft>
            <a:buNone/>
          </a:pPr>
          <a:r>
            <a:rPr lang="zh-CN" sz="2000" b="1" kern="1200" dirty="0">
              <a:effectLst/>
            </a:rPr>
            <a:t>将</a:t>
          </a:r>
          <a:r>
            <a:rPr lang="zh-CN" sz="2000" b="1" kern="1200" dirty="0">
              <a:solidFill>
                <a:srgbClr val="FFFF00"/>
              </a:solidFill>
              <a:effectLst/>
            </a:rPr>
            <a:t>自产</a:t>
          </a:r>
          <a:r>
            <a:rPr lang="zh-CN" sz="2000" b="1" kern="1200" dirty="0">
              <a:effectLst/>
            </a:rPr>
            <a:t>或者</a:t>
          </a:r>
          <a:r>
            <a:rPr lang="zh-CN" sz="2000" b="1" kern="1200" dirty="0">
              <a:solidFill>
                <a:srgbClr val="FFFF00"/>
              </a:solidFill>
              <a:effectLst/>
            </a:rPr>
            <a:t>委托加工</a:t>
          </a:r>
          <a:r>
            <a:rPr lang="zh-CN" sz="2000" b="1" kern="1200" dirty="0">
              <a:effectLst/>
            </a:rPr>
            <a:t>的货物用于</a:t>
          </a:r>
          <a:r>
            <a:rPr lang="zh-CN" sz="2000" b="1" kern="1200" dirty="0">
              <a:solidFill>
                <a:srgbClr val="FFFF00"/>
              </a:solidFill>
              <a:effectLst/>
            </a:rPr>
            <a:t>免税</a:t>
          </a:r>
          <a:r>
            <a:rPr lang="zh-CN" sz="2000" b="1" kern="1200" dirty="0">
              <a:effectLst/>
            </a:rPr>
            <a:t>项目、</a:t>
          </a:r>
          <a:r>
            <a:rPr lang="zh-CN" sz="2000" b="1" kern="1200" dirty="0">
              <a:solidFill>
                <a:srgbClr val="FFFF00"/>
              </a:solidFill>
              <a:effectLst/>
            </a:rPr>
            <a:t>简易计税</a:t>
          </a:r>
          <a:r>
            <a:rPr lang="zh-CN" sz="2000" b="1" kern="1200" dirty="0">
              <a:effectLst/>
            </a:rPr>
            <a:t>项目</a:t>
          </a:r>
          <a:r>
            <a:rPr lang="zh-CN" altLang="en-US" sz="2000" b="1" kern="1200" dirty="0">
              <a:effectLst/>
            </a:rPr>
            <a:t>（非增值税应税项目）</a:t>
          </a:r>
        </a:p>
      </dsp:txBody>
      <dsp:txXfrm>
        <a:off x="410378" y="201384"/>
        <a:ext cx="6312360" cy="683142"/>
      </dsp:txXfrm>
    </dsp:sp>
    <dsp:sp modelId="{5B17088D-217A-4E63-BA57-01507D44E5F4}">
      <dsp:nvSpPr>
        <dsp:cNvPr id="0" name=""/>
        <dsp:cNvSpPr/>
      </dsp:nvSpPr>
      <dsp:spPr>
        <a:xfrm>
          <a:off x="70923" y="203499"/>
          <a:ext cx="678911" cy="678911"/>
        </a:xfrm>
        <a:prstGeom prst="ellipse">
          <a:avLst/>
        </a:prstGeom>
        <a:solidFill>
          <a:schemeClr val="lt1">
            <a:hueOff val="0"/>
            <a:satOff val="0"/>
            <a:lumOff val="0"/>
            <a:alphaOff val="0"/>
          </a:schemeClr>
        </a:solidFill>
        <a:ln w="9525" cap="flat" cmpd="sng" algn="ctr">
          <a:solidFill>
            <a:schemeClr val="accent4">
              <a:hueOff val="0"/>
              <a:satOff val="0"/>
              <a:lumOff val="0"/>
              <a:alphaOff val="0"/>
            </a:schemeClr>
          </a:solidFill>
          <a:prstDash val="solid"/>
        </a:ln>
        <a:effectLst>
          <a:outerShdw blurRad="40000" dist="23000" dir="5400000" rotWithShape="0">
            <a:srgbClr val="000000">
              <a:alpha val="35000"/>
            </a:srgbClr>
          </a:outerShdw>
        </a:effectLst>
        <a:scene3d>
          <a:camera prst="orthographicFront"/>
          <a:lightRig rig="threePt" dir="t">
            <a:rot lat="0" lon="0" rev="7500000"/>
          </a:lightRig>
        </a:scene3d>
        <a:sp3d z="152400" extrusionH="63500" prstMaterial="dkEdge">
          <a:bevelT w="120800" h="19050" prst="relaxedInset"/>
          <a:contourClr>
            <a:schemeClr val="bg1"/>
          </a:contourClr>
        </a:sp3d>
      </dsp:spPr>
      <dsp:style>
        <a:lnRef idx="1">
          <a:scrgbClr r="0" g="0" b="0"/>
        </a:lnRef>
        <a:fillRef idx="1">
          <a:scrgbClr r="0" g="0" b="0"/>
        </a:fillRef>
        <a:effectRef idx="2">
          <a:scrgbClr r="0" g="0" b="0"/>
        </a:effectRef>
        <a:fontRef idx="minor"/>
      </dsp:style>
    </dsp:sp>
    <dsp:sp modelId="{52C3F399-6F7C-4BA3-A565-63038C510B8D}">
      <dsp:nvSpPr>
        <dsp:cNvPr id="0" name=""/>
        <dsp:cNvSpPr/>
      </dsp:nvSpPr>
      <dsp:spPr>
        <a:xfrm>
          <a:off x="799568" y="1085823"/>
          <a:ext cx="5923169" cy="543128"/>
        </a:xfrm>
        <a:prstGeom prst="rect">
          <a:avLst/>
        </a:prstGeom>
        <a:gradFill rotWithShape="0">
          <a:gsLst>
            <a:gs pos="0">
              <a:schemeClr val="accent4">
                <a:hueOff val="-1686617"/>
                <a:satOff val="16346"/>
                <a:lumOff val="-1618"/>
                <a:alphaOff val="0"/>
                <a:shade val="51000"/>
                <a:satMod val="130000"/>
              </a:schemeClr>
            </a:gs>
            <a:gs pos="80000">
              <a:schemeClr val="accent4">
                <a:hueOff val="-1686617"/>
                <a:satOff val="16346"/>
                <a:lumOff val="-1618"/>
                <a:alphaOff val="0"/>
                <a:shade val="93000"/>
                <a:satMod val="130000"/>
              </a:schemeClr>
            </a:gs>
            <a:gs pos="100000">
              <a:schemeClr val="accent4">
                <a:hueOff val="-1686617"/>
                <a:satOff val="16346"/>
                <a:lumOff val="-1618"/>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431109" tIns="50800" rIns="50800" bIns="50800" numCol="1" spcCol="1270" anchor="ctr" anchorCtr="0">
          <a:noAutofit/>
        </a:bodyPr>
        <a:lstStyle/>
        <a:p>
          <a:pPr marL="0" lvl="0" indent="0" algn="l" defTabSz="889000">
            <a:lnSpc>
              <a:spcPct val="90000"/>
            </a:lnSpc>
            <a:spcBef>
              <a:spcPct val="0"/>
            </a:spcBef>
            <a:spcAft>
              <a:spcPct val="35000"/>
            </a:spcAft>
            <a:buNone/>
          </a:pPr>
          <a:r>
            <a:rPr lang="zh-CN" sz="2000" b="1" kern="1200" dirty="0">
              <a:effectLst/>
            </a:rPr>
            <a:t>将</a:t>
          </a:r>
          <a:r>
            <a:rPr lang="zh-CN" sz="2000" b="1" kern="1200" dirty="0">
              <a:solidFill>
                <a:srgbClr val="FFFF00"/>
              </a:solidFill>
              <a:effectLst/>
            </a:rPr>
            <a:t>自产、委托加工</a:t>
          </a:r>
          <a:r>
            <a:rPr lang="zh-CN" sz="2000" b="1" kern="1200" dirty="0">
              <a:effectLst/>
            </a:rPr>
            <a:t>的货物用于</a:t>
          </a:r>
          <a:r>
            <a:rPr lang="zh-CN" sz="2000" b="1" kern="1200" dirty="0">
              <a:solidFill>
                <a:srgbClr val="FFFF00"/>
              </a:solidFill>
              <a:effectLst/>
            </a:rPr>
            <a:t>集体福利或个人消费</a:t>
          </a:r>
          <a:endParaRPr lang="zh-CN" altLang="en-US" sz="2000" b="1" kern="1200" dirty="0">
            <a:solidFill>
              <a:srgbClr val="FFFF00"/>
            </a:solidFill>
            <a:effectLst/>
          </a:endParaRPr>
        </a:p>
      </dsp:txBody>
      <dsp:txXfrm>
        <a:off x="799568" y="1085823"/>
        <a:ext cx="5923169" cy="543128"/>
      </dsp:txXfrm>
    </dsp:sp>
    <dsp:sp modelId="{97E94073-7586-4D4E-88FF-3EE0E1AB2263}">
      <dsp:nvSpPr>
        <dsp:cNvPr id="0" name=""/>
        <dsp:cNvSpPr/>
      </dsp:nvSpPr>
      <dsp:spPr>
        <a:xfrm>
          <a:off x="460113" y="1017932"/>
          <a:ext cx="678911" cy="678911"/>
        </a:xfrm>
        <a:prstGeom prst="ellipse">
          <a:avLst/>
        </a:prstGeom>
        <a:solidFill>
          <a:schemeClr val="lt1">
            <a:hueOff val="0"/>
            <a:satOff val="0"/>
            <a:lumOff val="0"/>
            <a:alphaOff val="0"/>
          </a:schemeClr>
        </a:solidFill>
        <a:ln w="9525" cap="flat" cmpd="sng" algn="ctr">
          <a:solidFill>
            <a:schemeClr val="accent4">
              <a:hueOff val="-1686617"/>
              <a:satOff val="16346"/>
              <a:lumOff val="-1618"/>
              <a:alphaOff val="0"/>
            </a:schemeClr>
          </a:solidFill>
          <a:prstDash val="solid"/>
        </a:ln>
        <a:effectLst>
          <a:outerShdw blurRad="40000" dist="23000" dir="5400000" rotWithShape="0">
            <a:srgbClr val="000000">
              <a:alpha val="35000"/>
            </a:srgbClr>
          </a:outerShdw>
        </a:effectLst>
        <a:scene3d>
          <a:camera prst="orthographicFront"/>
          <a:lightRig rig="threePt" dir="t">
            <a:rot lat="0" lon="0" rev="7500000"/>
          </a:lightRig>
        </a:scene3d>
        <a:sp3d z="152400" extrusionH="63500" prstMaterial="dkEdge">
          <a:bevelT w="120800" h="19050" prst="relaxedInset"/>
          <a:contourClr>
            <a:schemeClr val="bg1"/>
          </a:contourClr>
        </a:sp3d>
      </dsp:spPr>
      <dsp:style>
        <a:lnRef idx="1">
          <a:scrgbClr r="0" g="0" b="0"/>
        </a:lnRef>
        <a:fillRef idx="1">
          <a:scrgbClr r="0" g="0" b="0"/>
        </a:fillRef>
        <a:effectRef idx="2">
          <a:scrgbClr r="0" g="0" b="0"/>
        </a:effectRef>
        <a:fontRef idx="minor"/>
      </dsp:style>
    </dsp:sp>
    <dsp:sp modelId="{916B4790-36B7-4DCC-B4D2-3D42038BDD0E}">
      <dsp:nvSpPr>
        <dsp:cNvPr id="0" name=""/>
        <dsp:cNvSpPr/>
      </dsp:nvSpPr>
      <dsp:spPr>
        <a:xfrm>
          <a:off x="919019" y="1794112"/>
          <a:ext cx="5803719" cy="755416"/>
        </a:xfrm>
        <a:prstGeom prst="rect">
          <a:avLst/>
        </a:prstGeom>
        <a:gradFill rotWithShape="0">
          <a:gsLst>
            <a:gs pos="0">
              <a:schemeClr val="accent4">
                <a:hueOff val="-3373233"/>
                <a:satOff val="32693"/>
                <a:lumOff val="-3235"/>
                <a:alphaOff val="0"/>
                <a:shade val="51000"/>
                <a:satMod val="130000"/>
              </a:schemeClr>
            </a:gs>
            <a:gs pos="80000">
              <a:schemeClr val="accent4">
                <a:hueOff val="-3373233"/>
                <a:satOff val="32693"/>
                <a:lumOff val="-3235"/>
                <a:alphaOff val="0"/>
                <a:shade val="93000"/>
                <a:satMod val="130000"/>
              </a:schemeClr>
            </a:gs>
            <a:gs pos="100000">
              <a:schemeClr val="accent4">
                <a:hueOff val="-3373233"/>
                <a:satOff val="32693"/>
                <a:lumOff val="-3235"/>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431109" tIns="50800" rIns="50800" bIns="50800" numCol="1" spcCol="1270" anchor="ctr" anchorCtr="0">
          <a:noAutofit/>
        </a:bodyPr>
        <a:lstStyle/>
        <a:p>
          <a:pPr marL="0" lvl="0" indent="0" algn="l" defTabSz="889000">
            <a:lnSpc>
              <a:spcPct val="90000"/>
            </a:lnSpc>
            <a:spcBef>
              <a:spcPct val="0"/>
            </a:spcBef>
            <a:spcAft>
              <a:spcPct val="35000"/>
            </a:spcAft>
            <a:buNone/>
          </a:pPr>
          <a:r>
            <a:rPr lang="zh-CN" sz="2000" b="1" kern="1200" dirty="0">
              <a:effectLst/>
            </a:rPr>
            <a:t>将</a:t>
          </a:r>
          <a:r>
            <a:rPr lang="zh-CN" sz="2000" b="1" kern="1200" dirty="0">
              <a:solidFill>
                <a:srgbClr val="FFFF00"/>
              </a:solidFill>
              <a:effectLst/>
            </a:rPr>
            <a:t>自产、委托加工或</a:t>
          </a:r>
          <a:r>
            <a:rPr lang="zh-CN" sz="2000" b="1" kern="1200" dirty="0">
              <a:solidFill>
                <a:schemeClr val="accent3">
                  <a:lumMod val="20000"/>
                  <a:lumOff val="80000"/>
                </a:schemeClr>
              </a:solidFill>
              <a:effectLst/>
            </a:rPr>
            <a:t>购进</a:t>
          </a:r>
          <a:r>
            <a:rPr lang="zh-CN" sz="2000" b="1" kern="1200" dirty="0">
              <a:effectLst/>
            </a:rPr>
            <a:t>的货物作为</a:t>
          </a:r>
          <a:r>
            <a:rPr lang="zh-CN" sz="2000" b="1" kern="1200" dirty="0">
              <a:solidFill>
                <a:srgbClr val="FFFF00"/>
              </a:solidFill>
              <a:effectLst/>
            </a:rPr>
            <a:t>投资</a:t>
          </a:r>
          <a:r>
            <a:rPr lang="zh-CN" sz="2000" b="1" kern="1200" dirty="0">
              <a:effectLst/>
            </a:rPr>
            <a:t>，提供给其他单位或个体工商户</a:t>
          </a:r>
          <a:endParaRPr lang="zh-CN" altLang="en-US" sz="2000" b="1" kern="1200" dirty="0">
            <a:effectLst/>
          </a:endParaRPr>
        </a:p>
      </dsp:txBody>
      <dsp:txXfrm>
        <a:off x="919019" y="1794112"/>
        <a:ext cx="5803719" cy="755416"/>
      </dsp:txXfrm>
    </dsp:sp>
    <dsp:sp modelId="{DD92DD95-433E-4CCD-B483-65AC8FF98725}">
      <dsp:nvSpPr>
        <dsp:cNvPr id="0" name=""/>
        <dsp:cNvSpPr/>
      </dsp:nvSpPr>
      <dsp:spPr>
        <a:xfrm>
          <a:off x="575035" y="1803422"/>
          <a:ext cx="678911" cy="678911"/>
        </a:xfrm>
        <a:prstGeom prst="ellipse">
          <a:avLst/>
        </a:prstGeom>
        <a:solidFill>
          <a:schemeClr val="lt1">
            <a:hueOff val="0"/>
            <a:satOff val="0"/>
            <a:lumOff val="0"/>
            <a:alphaOff val="0"/>
          </a:schemeClr>
        </a:solidFill>
        <a:ln w="9525" cap="flat" cmpd="sng" algn="ctr">
          <a:solidFill>
            <a:schemeClr val="accent4">
              <a:hueOff val="-3373233"/>
              <a:satOff val="32693"/>
              <a:lumOff val="-3235"/>
              <a:alphaOff val="0"/>
            </a:schemeClr>
          </a:solidFill>
          <a:prstDash val="solid"/>
        </a:ln>
        <a:effectLst>
          <a:outerShdw blurRad="40000" dist="23000" dir="5400000" rotWithShape="0">
            <a:srgbClr val="000000">
              <a:alpha val="35000"/>
            </a:srgbClr>
          </a:outerShdw>
        </a:effectLst>
        <a:scene3d>
          <a:camera prst="orthographicFront"/>
          <a:lightRig rig="threePt" dir="t">
            <a:rot lat="0" lon="0" rev="7500000"/>
          </a:lightRig>
        </a:scene3d>
        <a:sp3d z="152400" extrusionH="63500" prstMaterial="dkEdge">
          <a:bevelT w="120800" h="19050" prst="relaxedInset"/>
          <a:contourClr>
            <a:schemeClr val="bg1"/>
          </a:contourClr>
        </a:sp3d>
      </dsp:spPr>
      <dsp:style>
        <a:lnRef idx="1">
          <a:scrgbClr r="0" g="0" b="0"/>
        </a:lnRef>
        <a:fillRef idx="1">
          <a:scrgbClr r="0" g="0" b="0"/>
        </a:fillRef>
        <a:effectRef idx="2">
          <a:scrgbClr r="0" g="0" b="0"/>
        </a:effectRef>
        <a:fontRef idx="minor"/>
      </dsp:style>
    </dsp:sp>
    <dsp:sp modelId="{0F27FD97-614D-4610-9E61-68B1E834DE4B}">
      <dsp:nvSpPr>
        <dsp:cNvPr id="0" name=""/>
        <dsp:cNvSpPr/>
      </dsp:nvSpPr>
      <dsp:spPr>
        <a:xfrm>
          <a:off x="799568" y="2714688"/>
          <a:ext cx="5923169" cy="543128"/>
        </a:xfrm>
        <a:prstGeom prst="rect">
          <a:avLst/>
        </a:prstGeom>
        <a:gradFill rotWithShape="0">
          <a:gsLst>
            <a:gs pos="0">
              <a:schemeClr val="accent4">
                <a:hueOff val="-5059850"/>
                <a:satOff val="49039"/>
                <a:lumOff val="-4853"/>
                <a:alphaOff val="0"/>
                <a:shade val="51000"/>
                <a:satMod val="130000"/>
              </a:schemeClr>
            </a:gs>
            <a:gs pos="80000">
              <a:schemeClr val="accent4">
                <a:hueOff val="-5059850"/>
                <a:satOff val="49039"/>
                <a:lumOff val="-4853"/>
                <a:alphaOff val="0"/>
                <a:shade val="93000"/>
                <a:satMod val="130000"/>
              </a:schemeClr>
            </a:gs>
            <a:gs pos="100000">
              <a:schemeClr val="accent4">
                <a:hueOff val="-5059850"/>
                <a:satOff val="49039"/>
                <a:lumOff val="-4853"/>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431109" tIns="50800" rIns="50800" bIns="50800" numCol="1" spcCol="1270" anchor="ctr" anchorCtr="0">
          <a:noAutofit/>
        </a:bodyPr>
        <a:lstStyle/>
        <a:p>
          <a:pPr marL="0" lvl="0" indent="0" algn="l" defTabSz="889000">
            <a:lnSpc>
              <a:spcPct val="90000"/>
            </a:lnSpc>
            <a:spcBef>
              <a:spcPct val="0"/>
            </a:spcBef>
            <a:spcAft>
              <a:spcPct val="35000"/>
            </a:spcAft>
            <a:buNone/>
          </a:pPr>
          <a:r>
            <a:rPr lang="zh-CN" sz="2000" b="1" kern="1200" dirty="0">
              <a:effectLst/>
            </a:rPr>
            <a:t>将</a:t>
          </a:r>
          <a:r>
            <a:rPr lang="zh-CN" sz="2000" b="1" kern="1200" dirty="0">
              <a:solidFill>
                <a:srgbClr val="FFFF00"/>
              </a:solidFill>
              <a:effectLst/>
            </a:rPr>
            <a:t>自产、委托加工或</a:t>
          </a:r>
          <a:r>
            <a:rPr lang="zh-CN" sz="2000" b="1" kern="1200" dirty="0">
              <a:solidFill>
                <a:schemeClr val="accent3">
                  <a:lumMod val="20000"/>
                  <a:lumOff val="80000"/>
                </a:schemeClr>
              </a:solidFill>
              <a:effectLst/>
            </a:rPr>
            <a:t>购进</a:t>
          </a:r>
          <a:r>
            <a:rPr lang="zh-CN" sz="2000" b="1" kern="1200" dirty="0">
              <a:effectLst/>
            </a:rPr>
            <a:t>的货物分配给股东或投资者</a:t>
          </a:r>
          <a:endParaRPr lang="zh-CN" altLang="en-US" sz="2000" b="1" kern="1200" dirty="0">
            <a:effectLst/>
          </a:endParaRPr>
        </a:p>
      </dsp:txBody>
      <dsp:txXfrm>
        <a:off x="799568" y="2714688"/>
        <a:ext cx="5923169" cy="543128"/>
      </dsp:txXfrm>
    </dsp:sp>
    <dsp:sp modelId="{CFC1AE2F-96B8-4EF6-8181-6FE183EC5BBA}">
      <dsp:nvSpPr>
        <dsp:cNvPr id="0" name=""/>
        <dsp:cNvSpPr/>
      </dsp:nvSpPr>
      <dsp:spPr>
        <a:xfrm>
          <a:off x="460113" y="2646797"/>
          <a:ext cx="678911" cy="678911"/>
        </a:xfrm>
        <a:prstGeom prst="ellipse">
          <a:avLst/>
        </a:prstGeom>
        <a:solidFill>
          <a:schemeClr val="lt1">
            <a:hueOff val="0"/>
            <a:satOff val="0"/>
            <a:lumOff val="0"/>
            <a:alphaOff val="0"/>
          </a:schemeClr>
        </a:solidFill>
        <a:ln w="9525" cap="flat" cmpd="sng" algn="ctr">
          <a:solidFill>
            <a:schemeClr val="accent4">
              <a:hueOff val="-5059850"/>
              <a:satOff val="49039"/>
              <a:lumOff val="-4853"/>
              <a:alphaOff val="0"/>
            </a:schemeClr>
          </a:solidFill>
          <a:prstDash val="solid"/>
        </a:ln>
        <a:effectLst>
          <a:outerShdw blurRad="40000" dist="23000" dir="5400000" rotWithShape="0">
            <a:srgbClr val="000000">
              <a:alpha val="35000"/>
            </a:srgbClr>
          </a:outerShdw>
        </a:effectLst>
        <a:scene3d>
          <a:camera prst="orthographicFront"/>
          <a:lightRig rig="threePt" dir="t">
            <a:rot lat="0" lon="0" rev="7500000"/>
          </a:lightRig>
        </a:scene3d>
        <a:sp3d z="152400" extrusionH="63500" prstMaterial="dkEdge">
          <a:bevelT w="120800" h="19050" prst="relaxedInset"/>
          <a:contourClr>
            <a:schemeClr val="bg1"/>
          </a:contourClr>
        </a:sp3d>
      </dsp:spPr>
      <dsp:style>
        <a:lnRef idx="1">
          <a:scrgbClr r="0" g="0" b="0"/>
        </a:lnRef>
        <a:fillRef idx="1">
          <a:scrgbClr r="0" g="0" b="0"/>
        </a:fillRef>
        <a:effectRef idx="2">
          <a:scrgbClr r="0" g="0" b="0"/>
        </a:effectRef>
        <a:fontRef idx="minor"/>
      </dsp:style>
    </dsp:sp>
    <dsp:sp modelId="{7CE68C1C-06F8-4700-8B4A-4885892B8621}">
      <dsp:nvSpPr>
        <dsp:cNvPr id="0" name=""/>
        <dsp:cNvSpPr/>
      </dsp:nvSpPr>
      <dsp:spPr>
        <a:xfrm>
          <a:off x="410378" y="3529121"/>
          <a:ext cx="6312360" cy="543128"/>
        </a:xfrm>
        <a:prstGeom prst="rect">
          <a:avLst/>
        </a:prstGeom>
        <a:gradFill rotWithShape="0">
          <a:gsLst>
            <a:gs pos="0">
              <a:schemeClr val="accent4">
                <a:hueOff val="-6746466"/>
                <a:satOff val="65386"/>
                <a:lumOff val="-6471"/>
                <a:alphaOff val="0"/>
                <a:shade val="51000"/>
                <a:satMod val="130000"/>
              </a:schemeClr>
            </a:gs>
            <a:gs pos="80000">
              <a:schemeClr val="accent4">
                <a:hueOff val="-6746466"/>
                <a:satOff val="65386"/>
                <a:lumOff val="-6471"/>
                <a:alphaOff val="0"/>
                <a:shade val="93000"/>
                <a:satMod val="130000"/>
              </a:schemeClr>
            </a:gs>
            <a:gs pos="100000">
              <a:schemeClr val="accent4">
                <a:hueOff val="-6746466"/>
                <a:satOff val="65386"/>
                <a:lumOff val="-6471"/>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431109" tIns="50800" rIns="50800" bIns="50800" numCol="1" spcCol="1270" anchor="ctr" anchorCtr="0">
          <a:noAutofit/>
        </a:bodyPr>
        <a:lstStyle/>
        <a:p>
          <a:pPr marL="0" lvl="0" indent="0" algn="l" defTabSz="889000">
            <a:lnSpc>
              <a:spcPct val="90000"/>
            </a:lnSpc>
            <a:spcBef>
              <a:spcPct val="0"/>
            </a:spcBef>
            <a:spcAft>
              <a:spcPct val="35000"/>
            </a:spcAft>
            <a:buNone/>
          </a:pPr>
          <a:r>
            <a:rPr lang="zh-CN" sz="2000" b="1" kern="1200" dirty="0">
              <a:effectLst/>
            </a:rPr>
            <a:t>将</a:t>
          </a:r>
          <a:r>
            <a:rPr lang="zh-CN" sz="2000" b="1" kern="1200" dirty="0">
              <a:solidFill>
                <a:srgbClr val="FFFF00"/>
              </a:solidFill>
              <a:effectLst/>
            </a:rPr>
            <a:t>自产、委托加工或</a:t>
          </a:r>
          <a:r>
            <a:rPr lang="zh-CN" sz="2000" b="1" kern="1200" dirty="0">
              <a:solidFill>
                <a:schemeClr val="accent3">
                  <a:lumMod val="20000"/>
                  <a:lumOff val="80000"/>
                </a:schemeClr>
              </a:solidFill>
              <a:effectLst/>
            </a:rPr>
            <a:t>购进</a:t>
          </a:r>
          <a:r>
            <a:rPr lang="zh-CN" sz="2000" b="1" kern="1200" dirty="0">
              <a:effectLst/>
            </a:rPr>
            <a:t>的货物</a:t>
          </a:r>
          <a:r>
            <a:rPr lang="zh-CN" sz="2000" b="1" kern="1200" dirty="0">
              <a:solidFill>
                <a:srgbClr val="FFFF00"/>
              </a:solidFill>
              <a:effectLst/>
            </a:rPr>
            <a:t>无偿赠送</a:t>
          </a:r>
          <a:r>
            <a:rPr lang="zh-CN" sz="2000" b="1" kern="1200" dirty="0">
              <a:effectLst/>
            </a:rPr>
            <a:t>给其他单位或个人</a:t>
          </a:r>
          <a:endParaRPr lang="zh-CN" altLang="en-US" sz="2000" b="1" kern="1200" dirty="0">
            <a:effectLst/>
          </a:endParaRPr>
        </a:p>
      </dsp:txBody>
      <dsp:txXfrm>
        <a:off x="410378" y="3529121"/>
        <a:ext cx="6312360" cy="543128"/>
      </dsp:txXfrm>
    </dsp:sp>
    <dsp:sp modelId="{C6052C37-D698-45D5-A567-A1D52DF906C0}">
      <dsp:nvSpPr>
        <dsp:cNvPr id="0" name=""/>
        <dsp:cNvSpPr/>
      </dsp:nvSpPr>
      <dsp:spPr>
        <a:xfrm>
          <a:off x="70923" y="3461230"/>
          <a:ext cx="678911" cy="678911"/>
        </a:xfrm>
        <a:prstGeom prst="ellipse">
          <a:avLst/>
        </a:prstGeom>
        <a:solidFill>
          <a:schemeClr val="lt1">
            <a:hueOff val="0"/>
            <a:satOff val="0"/>
            <a:lumOff val="0"/>
            <a:alphaOff val="0"/>
          </a:schemeClr>
        </a:solidFill>
        <a:ln w="9525" cap="flat" cmpd="sng" algn="ctr">
          <a:solidFill>
            <a:schemeClr val="accent4">
              <a:hueOff val="-6746466"/>
              <a:satOff val="65386"/>
              <a:lumOff val="-6471"/>
              <a:alphaOff val="0"/>
            </a:schemeClr>
          </a:solidFill>
          <a:prstDash val="solid"/>
        </a:ln>
        <a:effectLst>
          <a:outerShdw blurRad="40000" dist="23000" dir="5400000" rotWithShape="0">
            <a:srgbClr val="000000">
              <a:alpha val="35000"/>
            </a:srgbClr>
          </a:outerShdw>
        </a:effectLst>
        <a:scene3d>
          <a:camera prst="orthographicFront"/>
          <a:lightRig rig="threePt" dir="t">
            <a:rot lat="0" lon="0" rev="7500000"/>
          </a:lightRig>
        </a:scene3d>
        <a:sp3d z="152400" extrusionH="63500" prstMaterial="dkEdge">
          <a:bevelT w="120800" h="19050" prst="relaxedInset"/>
          <a:contourClr>
            <a:schemeClr val="bg1"/>
          </a:contourClr>
        </a:sp3d>
      </dsp:spPr>
      <dsp:style>
        <a:lnRef idx="1">
          <a:scrgbClr r="0" g="0" b="0"/>
        </a:lnRef>
        <a:fillRef idx="1">
          <a:scrgbClr r="0" g="0" b="0"/>
        </a:fillRef>
        <a:effectRef idx="2">
          <a:scrgbClr r="0" g="0" b="0"/>
        </a:effectRef>
        <a:fontRef idx="minor"/>
      </dsp:style>
    </dsp:sp>
  </dsp:spTree>
</dsp:drawing>
</file>

<file path=ppt/diagrams/drawing3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DBD12EA-92F1-42A5-94B0-699BD2D82982}">
      <dsp:nvSpPr>
        <dsp:cNvPr id="0" name=""/>
        <dsp:cNvSpPr/>
      </dsp:nvSpPr>
      <dsp:spPr>
        <a:xfrm>
          <a:off x="-3799657" y="-633129"/>
          <a:ext cx="4915852" cy="4915852"/>
        </a:xfrm>
        <a:prstGeom prst="blockArc">
          <a:avLst>
            <a:gd name="adj1" fmla="val 18900000"/>
            <a:gd name="adj2" fmla="val 2700000"/>
            <a:gd name="adj3" fmla="val 439"/>
          </a:avLst>
        </a:prstGeom>
        <a:noFill/>
        <a:ln w="25400" cap="flat" cmpd="sng" algn="ctr">
          <a:solidFill>
            <a:schemeClr val="accent5">
              <a:hueOff val="0"/>
              <a:satOff val="0"/>
              <a:lumOff val="0"/>
              <a:alphaOff val="0"/>
            </a:schemeClr>
          </a:solidFill>
          <a:prstDash val="solid"/>
        </a:ln>
        <a:effectLst/>
        <a:scene3d>
          <a:camera prst="orthographicFront"/>
          <a:lightRig rig="threePt" dir="t">
            <a:rot lat="0" lon="0" rev="7500000"/>
          </a:lightRig>
        </a:scene3d>
        <a:sp3d z="-40000" prstMaterial="matte"/>
      </dsp:spPr>
      <dsp:style>
        <a:lnRef idx="2">
          <a:scrgbClr r="0" g="0" b="0"/>
        </a:lnRef>
        <a:fillRef idx="0">
          <a:scrgbClr r="0" g="0" b="0"/>
        </a:fillRef>
        <a:effectRef idx="0">
          <a:scrgbClr r="0" g="0" b="0"/>
        </a:effectRef>
        <a:fontRef idx="minor"/>
      </dsp:style>
    </dsp:sp>
    <dsp:sp modelId="{9584F1F0-7A26-43A2-A39A-B610060E5843}">
      <dsp:nvSpPr>
        <dsp:cNvPr id="0" name=""/>
        <dsp:cNvSpPr/>
      </dsp:nvSpPr>
      <dsp:spPr>
        <a:xfrm>
          <a:off x="1013389" y="731201"/>
          <a:ext cx="6764510" cy="2187189"/>
        </a:xfrm>
        <a:prstGeom prst="rect">
          <a:avLst/>
        </a:prstGeom>
        <a:gradFill rotWithShape="0">
          <a:gsLst>
            <a:gs pos="0">
              <a:schemeClr val="accent4">
                <a:hueOff val="0"/>
                <a:satOff val="0"/>
                <a:lumOff val="0"/>
                <a:alphaOff val="0"/>
                <a:shade val="51000"/>
                <a:satMod val="130000"/>
              </a:schemeClr>
            </a:gs>
            <a:gs pos="80000">
              <a:schemeClr val="accent4">
                <a:hueOff val="0"/>
                <a:satOff val="0"/>
                <a:lumOff val="0"/>
                <a:alphaOff val="0"/>
                <a:shade val="93000"/>
                <a:satMod val="130000"/>
              </a:schemeClr>
            </a:gs>
            <a:gs pos="100000">
              <a:schemeClr val="accent4">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1448432" tIns="50800" rIns="50800" bIns="50800" numCol="1" spcCol="1270" anchor="ctr" anchorCtr="0">
          <a:noAutofit/>
        </a:bodyPr>
        <a:lstStyle/>
        <a:p>
          <a:pPr marL="0" lvl="0" indent="457200" algn="l" defTabSz="889000">
            <a:lnSpc>
              <a:spcPct val="100000"/>
            </a:lnSpc>
            <a:spcBef>
              <a:spcPct val="0"/>
            </a:spcBef>
            <a:spcAft>
              <a:spcPts val="0"/>
            </a:spcAft>
            <a:buNone/>
          </a:pPr>
          <a:r>
            <a:rPr lang="zh-CN" altLang="en-US" sz="2000" b="1" kern="1200" dirty="0"/>
            <a:t>（</a:t>
          </a:r>
          <a:r>
            <a:rPr lang="en-US" altLang="zh-CN" sz="2000" b="1" kern="1200" dirty="0"/>
            <a:t>1</a:t>
          </a:r>
          <a:r>
            <a:rPr lang="zh-CN" altLang="en-US" sz="2000" b="1" kern="1200" dirty="0"/>
            <a:t>）单位或者个体工商户向其他单位或者个人</a:t>
          </a:r>
          <a:r>
            <a:rPr lang="zh-CN" altLang="en-US" sz="2400" b="1" kern="1200" dirty="0">
              <a:solidFill>
                <a:srgbClr val="FFFF00"/>
              </a:solidFill>
            </a:rPr>
            <a:t>“无偿”</a:t>
          </a:r>
          <a:r>
            <a:rPr lang="zh-CN" altLang="en-US" sz="2000" b="1" kern="1200" dirty="0"/>
            <a:t>提供服务；</a:t>
          </a:r>
          <a:endParaRPr lang="en-US" altLang="zh-CN" sz="2000" b="1" kern="1200" dirty="0"/>
        </a:p>
        <a:p>
          <a:pPr marL="0" lvl="0" indent="457200" algn="l" defTabSz="889000">
            <a:lnSpc>
              <a:spcPct val="100000"/>
            </a:lnSpc>
            <a:spcBef>
              <a:spcPct val="0"/>
            </a:spcBef>
            <a:spcAft>
              <a:spcPts val="0"/>
            </a:spcAft>
            <a:buNone/>
          </a:pPr>
          <a:r>
            <a:rPr lang="zh-CN" altLang="en-US" sz="2000" b="1" kern="1200" dirty="0"/>
            <a:t>（</a:t>
          </a:r>
          <a:r>
            <a:rPr lang="en-US" altLang="zh-CN" sz="2000" b="1" kern="1200" dirty="0"/>
            <a:t>2</a:t>
          </a:r>
          <a:r>
            <a:rPr lang="zh-CN" altLang="en-US" sz="2000" b="1" kern="1200" dirty="0"/>
            <a:t>）单位或者个人向其他单位或者个人</a:t>
          </a:r>
          <a:r>
            <a:rPr lang="zh-CN" altLang="en-US" sz="2400" b="1" kern="1200" dirty="0">
              <a:solidFill>
                <a:srgbClr val="FFFF00"/>
              </a:solidFill>
            </a:rPr>
            <a:t>“无偿”</a:t>
          </a:r>
          <a:r>
            <a:rPr lang="zh-CN" altLang="en-US" sz="2000" b="1" kern="1200" dirty="0"/>
            <a:t>转让无形资产或者不动产。</a:t>
          </a:r>
          <a:r>
            <a:rPr lang="zh-CN" sz="2000" b="1" kern="1200" dirty="0"/>
            <a:t>，</a:t>
          </a:r>
          <a:endParaRPr lang="en-US" altLang="zh-CN" sz="2000" b="1" kern="1200" dirty="0"/>
        </a:p>
        <a:p>
          <a:pPr marL="0" lvl="0" indent="457200" algn="l" defTabSz="889000">
            <a:lnSpc>
              <a:spcPct val="100000"/>
            </a:lnSpc>
            <a:spcBef>
              <a:spcPct val="0"/>
            </a:spcBef>
            <a:spcAft>
              <a:spcPct val="35000"/>
            </a:spcAft>
            <a:buNone/>
          </a:pPr>
          <a:r>
            <a:rPr lang="zh-CN" sz="2000" b="1" kern="1200" dirty="0"/>
            <a:t>但</a:t>
          </a:r>
          <a:r>
            <a:rPr lang="zh-CN" sz="2400" b="1" kern="1200" dirty="0">
              <a:solidFill>
                <a:srgbClr val="FFFF00"/>
              </a:solidFill>
            </a:rPr>
            <a:t>用于公益事业或者以社会公众为对象</a:t>
          </a:r>
          <a:r>
            <a:rPr lang="zh-CN" sz="2000" b="1" kern="1200" dirty="0"/>
            <a:t>的除外</a:t>
          </a:r>
          <a:endParaRPr lang="zh-CN" altLang="en-US" sz="2000" b="1" kern="1200" dirty="0"/>
        </a:p>
      </dsp:txBody>
      <dsp:txXfrm>
        <a:off x="1013389" y="731201"/>
        <a:ext cx="6764510" cy="2187189"/>
      </dsp:txXfrm>
    </dsp:sp>
    <dsp:sp modelId="{5B17088D-217A-4E63-BA57-01507D44E5F4}">
      <dsp:nvSpPr>
        <dsp:cNvPr id="0" name=""/>
        <dsp:cNvSpPr/>
      </dsp:nvSpPr>
      <dsp:spPr>
        <a:xfrm>
          <a:off x="10215" y="751343"/>
          <a:ext cx="2151377" cy="2146905"/>
        </a:xfrm>
        <a:prstGeom prst="ellipse">
          <a:avLst/>
        </a:prstGeom>
        <a:solidFill>
          <a:schemeClr val="lt1">
            <a:hueOff val="0"/>
            <a:satOff val="0"/>
            <a:lumOff val="0"/>
            <a:alphaOff val="0"/>
          </a:schemeClr>
        </a:solidFill>
        <a:ln w="9525" cap="flat" cmpd="sng" algn="ctr">
          <a:solidFill>
            <a:schemeClr val="accent4">
              <a:hueOff val="0"/>
              <a:satOff val="0"/>
              <a:lumOff val="0"/>
              <a:alphaOff val="0"/>
            </a:schemeClr>
          </a:solidFill>
          <a:prstDash val="solid"/>
        </a:ln>
        <a:effectLst>
          <a:outerShdw blurRad="40000" dist="23000" dir="5400000" rotWithShape="0">
            <a:srgbClr val="000000">
              <a:alpha val="35000"/>
            </a:srgbClr>
          </a:outerShdw>
        </a:effectLst>
        <a:scene3d>
          <a:camera prst="orthographicFront"/>
          <a:lightRig rig="threePt" dir="t">
            <a:rot lat="0" lon="0" rev="7500000"/>
          </a:lightRig>
        </a:scene3d>
        <a:sp3d z="152400" extrusionH="63500" prstMaterial="dkEdge">
          <a:bevelT w="120800" h="19050" prst="relaxedInset"/>
          <a:contourClr>
            <a:schemeClr val="bg1"/>
          </a:contourClr>
        </a:sp3d>
      </dsp:spPr>
      <dsp:style>
        <a:lnRef idx="1">
          <a:scrgbClr r="0" g="0" b="0"/>
        </a:lnRef>
        <a:fillRef idx="1">
          <a:scrgbClr r="0" g="0" b="0"/>
        </a:fillRef>
        <a:effectRef idx="2">
          <a:scrgbClr r="0" g="0" b="0"/>
        </a:effectRef>
        <a:fontRef idx="minor"/>
      </dsp:style>
    </dsp:sp>
  </dsp:spTree>
</dsp:drawing>
</file>

<file path=ppt/diagrams/drawing3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DBD12EA-92F1-42A5-94B0-699BD2D82982}">
      <dsp:nvSpPr>
        <dsp:cNvPr id="0" name=""/>
        <dsp:cNvSpPr/>
      </dsp:nvSpPr>
      <dsp:spPr>
        <a:xfrm>
          <a:off x="-4082787" y="-631088"/>
          <a:ext cx="4899898" cy="4899898"/>
        </a:xfrm>
        <a:prstGeom prst="blockArc">
          <a:avLst>
            <a:gd name="adj1" fmla="val 18900000"/>
            <a:gd name="adj2" fmla="val 2700000"/>
            <a:gd name="adj3" fmla="val 441"/>
          </a:avLst>
        </a:prstGeom>
        <a:noFill/>
        <a:ln w="25400" cap="flat" cmpd="sng" algn="ctr">
          <a:solidFill>
            <a:schemeClr val="accent5">
              <a:hueOff val="0"/>
              <a:satOff val="0"/>
              <a:lumOff val="0"/>
              <a:alphaOff val="0"/>
            </a:schemeClr>
          </a:solidFill>
          <a:prstDash val="solid"/>
        </a:ln>
        <a:effectLst/>
        <a:scene3d>
          <a:camera prst="orthographicFront"/>
          <a:lightRig rig="threePt" dir="t">
            <a:rot lat="0" lon="0" rev="7500000"/>
          </a:lightRig>
        </a:scene3d>
        <a:sp3d z="-40000" prstMaterial="matte"/>
      </dsp:spPr>
      <dsp:style>
        <a:lnRef idx="2">
          <a:scrgbClr r="0" g="0" b="0"/>
        </a:lnRef>
        <a:fillRef idx="0">
          <a:scrgbClr r="0" g="0" b="0"/>
        </a:fillRef>
        <a:effectRef idx="0">
          <a:scrgbClr r="0" g="0" b="0"/>
        </a:effectRef>
        <a:fontRef idx="minor"/>
      </dsp:style>
    </dsp:sp>
    <dsp:sp modelId="{9584F1F0-7A26-43A2-A39A-B610060E5843}">
      <dsp:nvSpPr>
        <dsp:cNvPr id="0" name=""/>
        <dsp:cNvSpPr/>
      </dsp:nvSpPr>
      <dsp:spPr>
        <a:xfrm>
          <a:off x="668704" y="519684"/>
          <a:ext cx="5331906" cy="1039224"/>
        </a:xfrm>
        <a:prstGeom prst="rect">
          <a:avLst/>
        </a:prstGeom>
        <a:gradFill rotWithShape="0">
          <a:gsLst>
            <a:gs pos="0">
              <a:schemeClr val="accent4">
                <a:hueOff val="0"/>
                <a:satOff val="0"/>
                <a:lumOff val="0"/>
                <a:alphaOff val="0"/>
                <a:shade val="51000"/>
                <a:satMod val="130000"/>
              </a:schemeClr>
            </a:gs>
            <a:gs pos="80000">
              <a:schemeClr val="accent4">
                <a:hueOff val="0"/>
                <a:satOff val="0"/>
                <a:lumOff val="0"/>
                <a:alphaOff val="0"/>
                <a:shade val="93000"/>
                <a:satMod val="130000"/>
              </a:schemeClr>
            </a:gs>
            <a:gs pos="100000">
              <a:schemeClr val="accent4">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824884" tIns="60960" rIns="60960" bIns="60960" numCol="1" spcCol="1270" anchor="ctr" anchorCtr="0">
          <a:noAutofit/>
        </a:bodyPr>
        <a:lstStyle/>
        <a:p>
          <a:pPr marL="0" lvl="0" indent="0" algn="l" defTabSz="1066800">
            <a:lnSpc>
              <a:spcPct val="90000"/>
            </a:lnSpc>
            <a:spcBef>
              <a:spcPct val="0"/>
            </a:spcBef>
            <a:spcAft>
              <a:spcPct val="35000"/>
            </a:spcAft>
            <a:buNone/>
          </a:pPr>
          <a:r>
            <a:rPr lang="zh-CN" sz="2400" b="1" kern="1200" dirty="0">
              <a:solidFill>
                <a:srgbClr val="FFFF00"/>
              </a:solidFill>
            </a:rPr>
            <a:t>一项</a:t>
          </a:r>
          <a:r>
            <a:rPr lang="zh-CN" sz="2000" b="1" kern="1200" dirty="0"/>
            <a:t>销售行为如果</a:t>
          </a:r>
          <a:r>
            <a:rPr lang="zh-CN" sz="2400" b="1" kern="1200" dirty="0">
              <a:solidFill>
                <a:srgbClr val="FFFF00"/>
              </a:solidFill>
            </a:rPr>
            <a:t>既涉及货物又涉及服务</a:t>
          </a:r>
          <a:r>
            <a:rPr lang="zh-CN" sz="2000" b="1" kern="1200" dirty="0"/>
            <a:t>，该行为统称混合销售行为</a:t>
          </a:r>
          <a:endParaRPr lang="zh-CN" altLang="en-US" sz="2000" b="1" kern="1200" dirty="0"/>
        </a:p>
      </dsp:txBody>
      <dsp:txXfrm>
        <a:off x="668704" y="519684"/>
        <a:ext cx="5331906" cy="1039224"/>
      </dsp:txXfrm>
    </dsp:sp>
    <dsp:sp modelId="{5B17088D-217A-4E63-BA57-01507D44E5F4}">
      <dsp:nvSpPr>
        <dsp:cNvPr id="0" name=""/>
        <dsp:cNvSpPr/>
      </dsp:nvSpPr>
      <dsp:spPr>
        <a:xfrm>
          <a:off x="19188" y="389781"/>
          <a:ext cx="1299030" cy="1299030"/>
        </a:xfrm>
        <a:prstGeom prst="ellipse">
          <a:avLst/>
        </a:prstGeom>
        <a:solidFill>
          <a:schemeClr val="lt1">
            <a:hueOff val="0"/>
            <a:satOff val="0"/>
            <a:lumOff val="0"/>
            <a:alphaOff val="0"/>
          </a:schemeClr>
        </a:solidFill>
        <a:ln w="9525" cap="flat" cmpd="sng" algn="ctr">
          <a:solidFill>
            <a:schemeClr val="accent4">
              <a:hueOff val="0"/>
              <a:satOff val="0"/>
              <a:lumOff val="0"/>
              <a:alphaOff val="0"/>
            </a:schemeClr>
          </a:solidFill>
          <a:prstDash val="solid"/>
        </a:ln>
        <a:effectLst>
          <a:outerShdw blurRad="40000" dist="23000" dir="5400000" rotWithShape="0">
            <a:srgbClr val="000000">
              <a:alpha val="35000"/>
            </a:srgbClr>
          </a:outerShdw>
        </a:effectLst>
        <a:scene3d>
          <a:camera prst="orthographicFront"/>
          <a:lightRig rig="threePt" dir="t">
            <a:rot lat="0" lon="0" rev="7500000"/>
          </a:lightRig>
        </a:scene3d>
        <a:sp3d z="152400" extrusionH="63500" prstMaterial="dkEdge">
          <a:bevelT w="120800" h="19050" prst="relaxedInset"/>
          <a:contourClr>
            <a:schemeClr val="bg1"/>
          </a:contourClr>
        </a:sp3d>
      </dsp:spPr>
      <dsp:style>
        <a:lnRef idx="1">
          <a:scrgbClr r="0" g="0" b="0"/>
        </a:lnRef>
        <a:fillRef idx="1">
          <a:scrgbClr r="0" g="0" b="0"/>
        </a:fillRef>
        <a:effectRef idx="2">
          <a:scrgbClr r="0" g="0" b="0"/>
        </a:effectRef>
        <a:fontRef idx="minor"/>
      </dsp:style>
    </dsp:sp>
    <dsp:sp modelId="{52C3F399-6F7C-4BA3-A565-63038C510B8D}">
      <dsp:nvSpPr>
        <dsp:cNvPr id="0" name=""/>
        <dsp:cNvSpPr/>
      </dsp:nvSpPr>
      <dsp:spPr>
        <a:xfrm>
          <a:off x="668704" y="1699506"/>
          <a:ext cx="5331906" cy="1797837"/>
        </a:xfrm>
        <a:prstGeom prst="rect">
          <a:avLst/>
        </a:prstGeom>
        <a:gradFill rotWithShape="0">
          <a:gsLst>
            <a:gs pos="0">
              <a:schemeClr val="accent4">
                <a:hueOff val="-6746466"/>
                <a:satOff val="65386"/>
                <a:lumOff val="-6471"/>
                <a:alphaOff val="0"/>
                <a:shade val="51000"/>
                <a:satMod val="130000"/>
              </a:schemeClr>
            </a:gs>
            <a:gs pos="80000">
              <a:schemeClr val="accent4">
                <a:hueOff val="-6746466"/>
                <a:satOff val="65386"/>
                <a:lumOff val="-6471"/>
                <a:alphaOff val="0"/>
                <a:shade val="93000"/>
                <a:satMod val="130000"/>
              </a:schemeClr>
            </a:gs>
            <a:gs pos="100000">
              <a:schemeClr val="accent4">
                <a:hueOff val="-6746466"/>
                <a:satOff val="65386"/>
                <a:lumOff val="-6471"/>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824884" tIns="50800" rIns="50800" bIns="50800" numCol="1" spcCol="1270" anchor="ctr" anchorCtr="0">
          <a:noAutofit/>
        </a:bodyPr>
        <a:lstStyle/>
        <a:p>
          <a:pPr marL="0" lvl="0" indent="0" algn="l" defTabSz="889000">
            <a:lnSpc>
              <a:spcPct val="90000"/>
            </a:lnSpc>
            <a:spcBef>
              <a:spcPct val="0"/>
            </a:spcBef>
            <a:spcAft>
              <a:spcPts val="0"/>
            </a:spcAft>
            <a:buNone/>
          </a:pPr>
          <a:r>
            <a:rPr lang="en-US" altLang="zh-CN" sz="2000" b="1" kern="1200" dirty="0"/>
            <a:t>     </a:t>
          </a:r>
          <a:r>
            <a:rPr lang="zh-CN" sz="2000" b="1" kern="1200" dirty="0"/>
            <a:t>从事</a:t>
          </a:r>
          <a:r>
            <a:rPr lang="zh-CN" sz="2000" b="1" kern="1200" dirty="0">
              <a:solidFill>
                <a:srgbClr val="FFFF00"/>
              </a:solidFill>
            </a:rPr>
            <a:t>货物</a:t>
          </a:r>
          <a:r>
            <a:rPr lang="zh-CN" sz="2000" b="1" kern="1200" dirty="0"/>
            <a:t>的生产、批发或者零售的单位和个体工商户的混合销售行为，按照</a:t>
          </a:r>
          <a:r>
            <a:rPr lang="zh-CN" sz="2000" b="1" kern="1200" dirty="0">
              <a:solidFill>
                <a:srgbClr val="FFFF00"/>
              </a:solidFill>
            </a:rPr>
            <a:t>销售货物缴纳</a:t>
          </a:r>
          <a:r>
            <a:rPr lang="zh-CN" sz="2000" b="1" kern="1200" dirty="0"/>
            <a:t>增值税</a:t>
          </a:r>
          <a:r>
            <a:rPr lang="en-US" altLang="zh-CN" sz="2000" b="1" kern="1200" dirty="0"/>
            <a:t>;</a:t>
          </a:r>
        </a:p>
        <a:p>
          <a:pPr marL="0" lvl="0" indent="0" algn="l" defTabSz="889000">
            <a:lnSpc>
              <a:spcPct val="90000"/>
            </a:lnSpc>
            <a:spcBef>
              <a:spcPct val="0"/>
            </a:spcBef>
            <a:spcAft>
              <a:spcPts val="0"/>
            </a:spcAft>
            <a:buNone/>
          </a:pPr>
          <a:r>
            <a:rPr lang="en-US" altLang="zh-CN" sz="2000" b="1" kern="1200" dirty="0">
              <a:solidFill>
                <a:srgbClr val="FFFF00"/>
              </a:solidFill>
            </a:rPr>
            <a:t>     </a:t>
          </a:r>
          <a:r>
            <a:rPr lang="zh-CN" sz="2000" b="1" kern="1200" dirty="0">
              <a:solidFill>
                <a:srgbClr val="FFFF00"/>
              </a:solidFill>
            </a:rPr>
            <a:t>其他</a:t>
          </a:r>
          <a:r>
            <a:rPr lang="zh-CN" sz="2000" b="1" kern="1200" dirty="0"/>
            <a:t>单位和个体工商户的混合销售行为，按照</a:t>
          </a:r>
          <a:r>
            <a:rPr lang="zh-CN" sz="2000" b="1" kern="1200" dirty="0">
              <a:solidFill>
                <a:srgbClr val="FFFF00"/>
              </a:solidFill>
            </a:rPr>
            <a:t>销售服务缴纳</a:t>
          </a:r>
          <a:r>
            <a:rPr lang="zh-CN" sz="2000" b="1" kern="1200" dirty="0"/>
            <a:t>增值税</a:t>
          </a:r>
          <a:endParaRPr lang="zh-CN" altLang="en-US" sz="2000" b="1" kern="1200" dirty="0"/>
        </a:p>
      </dsp:txBody>
      <dsp:txXfrm>
        <a:off x="668704" y="1699506"/>
        <a:ext cx="5331906" cy="1797837"/>
      </dsp:txXfrm>
    </dsp:sp>
    <dsp:sp modelId="{97E94073-7586-4D4E-88FF-3EE0E1AB2263}">
      <dsp:nvSpPr>
        <dsp:cNvPr id="0" name=""/>
        <dsp:cNvSpPr/>
      </dsp:nvSpPr>
      <dsp:spPr>
        <a:xfrm>
          <a:off x="19188" y="1948909"/>
          <a:ext cx="1299030" cy="1299030"/>
        </a:xfrm>
        <a:prstGeom prst="ellipse">
          <a:avLst/>
        </a:prstGeom>
        <a:solidFill>
          <a:schemeClr val="lt1">
            <a:hueOff val="0"/>
            <a:satOff val="0"/>
            <a:lumOff val="0"/>
            <a:alphaOff val="0"/>
          </a:schemeClr>
        </a:solidFill>
        <a:ln w="9525" cap="flat" cmpd="sng" algn="ctr">
          <a:solidFill>
            <a:schemeClr val="accent4">
              <a:hueOff val="-6746466"/>
              <a:satOff val="65386"/>
              <a:lumOff val="-6471"/>
              <a:alphaOff val="0"/>
            </a:schemeClr>
          </a:solidFill>
          <a:prstDash val="solid"/>
        </a:ln>
        <a:effectLst>
          <a:outerShdw blurRad="40000" dist="23000" dir="5400000" rotWithShape="0">
            <a:srgbClr val="000000">
              <a:alpha val="35000"/>
            </a:srgbClr>
          </a:outerShdw>
        </a:effectLst>
        <a:scene3d>
          <a:camera prst="orthographicFront"/>
          <a:lightRig rig="threePt" dir="t">
            <a:rot lat="0" lon="0" rev="7500000"/>
          </a:lightRig>
        </a:scene3d>
        <a:sp3d z="152400" extrusionH="63500" prstMaterial="dkEdge">
          <a:bevelT w="120800" h="19050" prst="relaxedInset"/>
          <a:contourClr>
            <a:schemeClr val="bg1"/>
          </a:contourClr>
        </a:sp3d>
      </dsp:spPr>
      <dsp:style>
        <a:lnRef idx="1">
          <a:scrgbClr r="0" g="0" b="0"/>
        </a:lnRef>
        <a:fillRef idx="1">
          <a:scrgbClr r="0" g="0" b="0"/>
        </a:fillRef>
        <a:effectRef idx="2">
          <a:scrgbClr r="0" g="0" b="0"/>
        </a:effectRef>
        <a:fontRef idx="minor"/>
      </dsp:style>
    </dsp:sp>
  </dsp:spTree>
</dsp:drawing>
</file>

<file path=ppt/diagrams/drawing3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DBD12EA-92F1-42A5-94B0-699BD2D82982}">
      <dsp:nvSpPr>
        <dsp:cNvPr id="0" name=""/>
        <dsp:cNvSpPr/>
      </dsp:nvSpPr>
      <dsp:spPr>
        <a:xfrm>
          <a:off x="-3808495" y="-633129"/>
          <a:ext cx="4915852" cy="4915852"/>
        </a:xfrm>
        <a:prstGeom prst="blockArc">
          <a:avLst>
            <a:gd name="adj1" fmla="val 18900000"/>
            <a:gd name="adj2" fmla="val 2700000"/>
            <a:gd name="adj3" fmla="val 439"/>
          </a:avLst>
        </a:prstGeom>
        <a:noFill/>
        <a:ln w="25400" cap="flat" cmpd="sng" algn="ctr">
          <a:solidFill>
            <a:schemeClr val="accent5">
              <a:hueOff val="0"/>
              <a:satOff val="0"/>
              <a:lumOff val="0"/>
              <a:alphaOff val="0"/>
            </a:schemeClr>
          </a:solidFill>
          <a:prstDash val="solid"/>
        </a:ln>
        <a:effectLst/>
        <a:scene3d>
          <a:camera prst="orthographicFront"/>
          <a:lightRig rig="threePt" dir="t">
            <a:rot lat="0" lon="0" rev="7500000"/>
          </a:lightRig>
        </a:scene3d>
        <a:sp3d z="-40000" prstMaterial="matte"/>
      </dsp:spPr>
      <dsp:style>
        <a:lnRef idx="2">
          <a:scrgbClr r="0" g="0" b="0"/>
        </a:lnRef>
        <a:fillRef idx="0">
          <a:scrgbClr r="0" g="0" b="0"/>
        </a:fillRef>
        <a:effectRef idx="0">
          <a:scrgbClr r="0" g="0" b="0"/>
        </a:effectRef>
        <a:fontRef idx="minor"/>
      </dsp:style>
    </dsp:sp>
    <dsp:sp modelId="{9584F1F0-7A26-43A2-A39A-B610060E5843}">
      <dsp:nvSpPr>
        <dsp:cNvPr id="0" name=""/>
        <dsp:cNvSpPr/>
      </dsp:nvSpPr>
      <dsp:spPr>
        <a:xfrm>
          <a:off x="1020215" y="605285"/>
          <a:ext cx="4936568" cy="2439021"/>
        </a:xfrm>
        <a:prstGeom prst="rect">
          <a:avLst/>
        </a:prstGeom>
        <a:gradFill rotWithShape="0">
          <a:gsLst>
            <a:gs pos="0">
              <a:schemeClr val="accent4">
                <a:hueOff val="0"/>
                <a:satOff val="0"/>
                <a:lumOff val="0"/>
                <a:alphaOff val="0"/>
                <a:shade val="51000"/>
                <a:satMod val="130000"/>
              </a:schemeClr>
            </a:gs>
            <a:gs pos="80000">
              <a:schemeClr val="accent4">
                <a:hueOff val="0"/>
                <a:satOff val="0"/>
                <a:lumOff val="0"/>
                <a:alphaOff val="0"/>
                <a:shade val="93000"/>
                <a:satMod val="130000"/>
              </a:schemeClr>
            </a:gs>
            <a:gs pos="100000">
              <a:schemeClr val="accent4">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1448432" tIns="50800" rIns="50800" bIns="50800" numCol="1" spcCol="1270" anchor="ctr" anchorCtr="0">
          <a:noAutofit/>
        </a:bodyPr>
        <a:lstStyle/>
        <a:p>
          <a:pPr marL="0" lvl="0" indent="457200" algn="l" defTabSz="889000">
            <a:lnSpc>
              <a:spcPct val="90000"/>
            </a:lnSpc>
            <a:spcBef>
              <a:spcPct val="0"/>
            </a:spcBef>
            <a:spcAft>
              <a:spcPct val="35000"/>
            </a:spcAft>
            <a:buNone/>
          </a:pPr>
          <a:r>
            <a:rPr lang="zh-CN" sz="2000" b="1" kern="1200" dirty="0"/>
            <a:t>纳税人销售货物、加工修理修配劳务、服务、无形资产或者不动产，适用不同税率或者征收率的，应当</a:t>
          </a:r>
          <a:r>
            <a:rPr lang="zh-CN" sz="2400" b="1" kern="1200" dirty="0">
              <a:solidFill>
                <a:srgbClr val="FFFF00"/>
              </a:solidFill>
              <a:effectLst>
                <a:outerShdw blurRad="38100" dist="38100" dir="2700000" algn="tl">
                  <a:srgbClr val="000000">
                    <a:alpha val="43137"/>
                  </a:srgbClr>
                </a:outerShdw>
              </a:effectLst>
            </a:rPr>
            <a:t>分别核算</a:t>
          </a:r>
          <a:r>
            <a:rPr lang="zh-CN" sz="2000" b="1" kern="1200" dirty="0"/>
            <a:t>适用不同税率或者征收率的销售额，</a:t>
          </a:r>
          <a:r>
            <a:rPr lang="zh-CN" sz="2400" b="1" kern="1200" dirty="0">
              <a:solidFill>
                <a:srgbClr val="FFFF00"/>
              </a:solidFill>
              <a:effectLst>
                <a:outerShdw blurRad="38100" dist="38100" dir="2700000" algn="tl">
                  <a:srgbClr val="000000">
                    <a:alpha val="43137"/>
                  </a:srgbClr>
                </a:outerShdw>
              </a:effectLst>
            </a:rPr>
            <a:t>未分别核算</a:t>
          </a:r>
          <a:r>
            <a:rPr lang="zh-CN" sz="2000" b="1" kern="1200" dirty="0">
              <a:solidFill>
                <a:schemeClr val="bg1"/>
              </a:solidFill>
            </a:rPr>
            <a:t>销售额的，</a:t>
          </a:r>
          <a:r>
            <a:rPr lang="zh-CN" altLang="en-US" sz="2400" b="1" kern="1200" dirty="0">
              <a:solidFill>
                <a:srgbClr val="FFFF00"/>
              </a:solidFill>
              <a:effectLst>
                <a:outerShdw blurRad="38100" dist="38100" dir="2700000" algn="tl">
                  <a:srgbClr val="000000">
                    <a:alpha val="43137"/>
                  </a:srgbClr>
                </a:outerShdw>
              </a:effectLst>
            </a:rPr>
            <a:t>从高适用</a:t>
          </a:r>
          <a:r>
            <a:rPr lang="zh-CN" altLang="en-US" sz="2000" b="1" kern="1200" dirty="0">
              <a:solidFill>
                <a:schemeClr val="bg1"/>
              </a:solidFill>
            </a:rPr>
            <a:t>税率或征收率</a:t>
          </a:r>
        </a:p>
      </dsp:txBody>
      <dsp:txXfrm>
        <a:off x="1020215" y="605285"/>
        <a:ext cx="4936568" cy="2439021"/>
      </dsp:txXfrm>
    </dsp:sp>
    <dsp:sp modelId="{5B17088D-217A-4E63-BA57-01507D44E5F4}">
      <dsp:nvSpPr>
        <dsp:cNvPr id="0" name=""/>
        <dsp:cNvSpPr/>
      </dsp:nvSpPr>
      <dsp:spPr>
        <a:xfrm>
          <a:off x="10095" y="763966"/>
          <a:ext cx="2126079" cy="2121660"/>
        </a:xfrm>
        <a:prstGeom prst="ellipse">
          <a:avLst/>
        </a:prstGeom>
        <a:solidFill>
          <a:schemeClr val="lt1">
            <a:hueOff val="0"/>
            <a:satOff val="0"/>
            <a:lumOff val="0"/>
            <a:alphaOff val="0"/>
          </a:schemeClr>
        </a:solidFill>
        <a:ln w="9525" cap="flat" cmpd="sng" algn="ctr">
          <a:solidFill>
            <a:schemeClr val="accent4">
              <a:hueOff val="0"/>
              <a:satOff val="0"/>
              <a:lumOff val="0"/>
              <a:alphaOff val="0"/>
            </a:schemeClr>
          </a:solidFill>
          <a:prstDash val="solid"/>
        </a:ln>
        <a:effectLst>
          <a:outerShdw blurRad="40000" dist="23000" dir="5400000" rotWithShape="0">
            <a:srgbClr val="000000">
              <a:alpha val="35000"/>
            </a:srgbClr>
          </a:outerShdw>
        </a:effectLst>
        <a:scene3d>
          <a:camera prst="orthographicFront"/>
          <a:lightRig rig="threePt" dir="t">
            <a:rot lat="0" lon="0" rev="7500000"/>
          </a:lightRig>
        </a:scene3d>
        <a:sp3d z="152400" extrusionH="63500" prstMaterial="dkEdge">
          <a:bevelT w="120800" h="19050" prst="relaxedInset"/>
          <a:contourClr>
            <a:schemeClr val="bg1"/>
          </a:contourClr>
        </a:sp3d>
      </dsp:spPr>
      <dsp:style>
        <a:lnRef idx="1">
          <a:scrgbClr r="0" g="0" b="0"/>
        </a:lnRef>
        <a:fillRef idx="1">
          <a:scrgbClr r="0" g="0" b="0"/>
        </a:fillRef>
        <a:effectRef idx="2">
          <a:scrgbClr r="0" g="0" b="0"/>
        </a:effectRef>
        <a:fontRef idx="minor"/>
      </dsp:style>
    </dsp:sp>
  </dsp:spTree>
</dsp:drawing>
</file>

<file path=ppt/diagrams/drawing3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DBD12EA-92F1-42A5-94B0-699BD2D82982}">
      <dsp:nvSpPr>
        <dsp:cNvPr id="0" name=""/>
        <dsp:cNvSpPr/>
      </dsp:nvSpPr>
      <dsp:spPr>
        <a:xfrm>
          <a:off x="-3779181" y="-629378"/>
          <a:ext cx="4886539" cy="4886539"/>
        </a:xfrm>
        <a:prstGeom prst="blockArc">
          <a:avLst>
            <a:gd name="adj1" fmla="val 18900000"/>
            <a:gd name="adj2" fmla="val 2700000"/>
            <a:gd name="adj3" fmla="val 442"/>
          </a:avLst>
        </a:prstGeom>
        <a:noFill/>
        <a:ln w="25400" cap="flat" cmpd="sng" algn="ctr">
          <a:solidFill>
            <a:schemeClr val="accent5">
              <a:hueOff val="0"/>
              <a:satOff val="0"/>
              <a:lumOff val="0"/>
              <a:alphaOff val="0"/>
            </a:schemeClr>
          </a:solidFill>
          <a:prstDash val="solid"/>
        </a:ln>
        <a:effectLst/>
        <a:scene3d>
          <a:camera prst="orthographicFront"/>
          <a:lightRig rig="threePt" dir="t">
            <a:rot lat="0" lon="0" rev="7500000"/>
          </a:lightRig>
        </a:scene3d>
        <a:sp3d z="-40000" prstMaterial="matte"/>
      </dsp:spPr>
      <dsp:style>
        <a:lnRef idx="2">
          <a:scrgbClr r="0" g="0" b="0"/>
        </a:lnRef>
        <a:fillRef idx="0">
          <a:scrgbClr r="0" g="0" b="0"/>
        </a:fillRef>
        <a:effectRef idx="0">
          <a:scrgbClr r="0" g="0" b="0"/>
        </a:effectRef>
        <a:fontRef idx="minor"/>
      </dsp:style>
    </dsp:sp>
    <dsp:sp modelId="{9584F1F0-7A26-43A2-A39A-B610060E5843}">
      <dsp:nvSpPr>
        <dsp:cNvPr id="0" name=""/>
        <dsp:cNvSpPr/>
      </dsp:nvSpPr>
      <dsp:spPr>
        <a:xfrm>
          <a:off x="1010028" y="131229"/>
          <a:ext cx="6176138" cy="3365322"/>
        </a:xfrm>
        <a:prstGeom prst="rect">
          <a:avLst/>
        </a:prstGeom>
        <a:gradFill rotWithShape="0">
          <a:gsLst>
            <a:gs pos="0">
              <a:schemeClr val="accent4">
                <a:hueOff val="0"/>
                <a:satOff val="0"/>
                <a:lumOff val="0"/>
                <a:alphaOff val="0"/>
                <a:shade val="51000"/>
                <a:satMod val="130000"/>
              </a:schemeClr>
            </a:gs>
            <a:gs pos="80000">
              <a:schemeClr val="accent4">
                <a:hueOff val="0"/>
                <a:satOff val="0"/>
                <a:lumOff val="0"/>
                <a:alphaOff val="0"/>
                <a:shade val="93000"/>
                <a:satMod val="130000"/>
              </a:schemeClr>
            </a:gs>
            <a:gs pos="100000">
              <a:schemeClr val="accent4">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1439776" tIns="50800" rIns="50800" bIns="50800" numCol="1" spcCol="1270" anchor="ctr" anchorCtr="0">
          <a:noAutofit/>
        </a:bodyPr>
        <a:lstStyle/>
        <a:p>
          <a:pPr marL="0" lvl="0" indent="457200" algn="l" defTabSz="889000">
            <a:lnSpc>
              <a:spcPct val="100000"/>
            </a:lnSpc>
            <a:spcBef>
              <a:spcPct val="0"/>
            </a:spcBef>
            <a:spcAft>
              <a:spcPct val="35000"/>
            </a:spcAft>
            <a:buNone/>
          </a:pPr>
          <a:r>
            <a:rPr lang="en-US" sz="2000" b="1" kern="1200" dirty="0"/>
            <a:t>(1)</a:t>
          </a:r>
          <a:r>
            <a:rPr lang="zh-CN" sz="2000" b="1" kern="1200" dirty="0"/>
            <a:t>兼有</a:t>
          </a:r>
          <a:r>
            <a:rPr lang="zh-CN" sz="2000" b="1" kern="1200" dirty="0">
              <a:solidFill>
                <a:srgbClr val="FFFF00"/>
              </a:solidFill>
            </a:rPr>
            <a:t>不同税率</a:t>
          </a:r>
          <a:r>
            <a:rPr lang="zh-CN" sz="2000" b="1" kern="1200" dirty="0"/>
            <a:t>的销售货物、加工修理修配劳务、服务、无形资产或者不动产，</a:t>
          </a:r>
          <a:r>
            <a:rPr lang="zh-CN" sz="2000" b="1" kern="1200" dirty="0">
              <a:solidFill>
                <a:srgbClr val="FFFF00"/>
              </a:solidFill>
            </a:rPr>
            <a:t>从高适用税率</a:t>
          </a:r>
          <a:r>
            <a:rPr lang="zh-CN" sz="2000" b="1" kern="1200" dirty="0"/>
            <a:t>。</a:t>
          </a:r>
        </a:p>
        <a:p>
          <a:pPr marL="0" lvl="0" indent="457200" algn="l" defTabSz="889000">
            <a:lnSpc>
              <a:spcPct val="100000"/>
            </a:lnSpc>
            <a:spcBef>
              <a:spcPct val="0"/>
            </a:spcBef>
            <a:spcAft>
              <a:spcPct val="35000"/>
            </a:spcAft>
            <a:buNone/>
          </a:pPr>
          <a:r>
            <a:rPr lang="en-US" sz="2000" b="1" kern="1200" dirty="0"/>
            <a:t>(2)</a:t>
          </a:r>
          <a:r>
            <a:rPr lang="zh-CN" sz="2000" b="1" kern="1200" dirty="0"/>
            <a:t>兼有</a:t>
          </a:r>
          <a:r>
            <a:rPr lang="zh-CN" sz="2000" b="1" kern="1200" dirty="0">
              <a:solidFill>
                <a:srgbClr val="FFFF00"/>
              </a:solidFill>
            </a:rPr>
            <a:t>不同征收率</a:t>
          </a:r>
          <a:r>
            <a:rPr lang="zh-CN" sz="2000" b="1" kern="1200" dirty="0"/>
            <a:t>的销售货物、加工修理修配劳务、服务、无形资产或者不动产，</a:t>
          </a:r>
          <a:r>
            <a:rPr lang="zh-CN" sz="2000" b="1" kern="1200" dirty="0">
              <a:solidFill>
                <a:srgbClr val="FFFF00"/>
              </a:solidFill>
            </a:rPr>
            <a:t>从高适用征收率</a:t>
          </a:r>
          <a:r>
            <a:rPr lang="zh-CN" sz="2000" b="1" kern="1200" dirty="0"/>
            <a:t>。</a:t>
          </a:r>
        </a:p>
        <a:p>
          <a:pPr marL="0" lvl="0" indent="457200" algn="l" defTabSz="889000">
            <a:lnSpc>
              <a:spcPct val="100000"/>
            </a:lnSpc>
            <a:spcBef>
              <a:spcPct val="0"/>
            </a:spcBef>
            <a:spcAft>
              <a:spcPct val="35000"/>
            </a:spcAft>
            <a:buNone/>
          </a:pPr>
          <a:r>
            <a:rPr lang="en-US" sz="2000" b="1" kern="1200" dirty="0"/>
            <a:t>(3)</a:t>
          </a:r>
          <a:r>
            <a:rPr lang="zh-CN" sz="2000" b="1" kern="1200" dirty="0"/>
            <a:t>兼有</a:t>
          </a:r>
          <a:r>
            <a:rPr lang="zh-CN" sz="2000" b="1" kern="1200" dirty="0">
              <a:solidFill>
                <a:srgbClr val="FFFF00"/>
              </a:solidFill>
            </a:rPr>
            <a:t>不同税率和征收率</a:t>
          </a:r>
          <a:r>
            <a:rPr lang="zh-CN" sz="2000" b="1" kern="1200" dirty="0"/>
            <a:t>的销售货物、加工修理修配劳务、服务、无形资产或者不动产，</a:t>
          </a:r>
          <a:r>
            <a:rPr lang="zh-CN" sz="2000" b="1" kern="1200" dirty="0">
              <a:solidFill>
                <a:srgbClr val="FFFF00"/>
              </a:solidFill>
            </a:rPr>
            <a:t>从高适用税率</a:t>
          </a:r>
          <a:endParaRPr lang="zh-CN" altLang="en-US" sz="2000" b="1" kern="1200" dirty="0">
            <a:solidFill>
              <a:srgbClr val="FFFF00"/>
            </a:solidFill>
          </a:endParaRPr>
        </a:p>
      </dsp:txBody>
      <dsp:txXfrm>
        <a:off x="1010028" y="131229"/>
        <a:ext cx="6176138" cy="3365322"/>
      </dsp:txXfrm>
    </dsp:sp>
    <dsp:sp modelId="{5B17088D-217A-4E63-BA57-01507D44E5F4}">
      <dsp:nvSpPr>
        <dsp:cNvPr id="0" name=""/>
        <dsp:cNvSpPr/>
      </dsp:nvSpPr>
      <dsp:spPr>
        <a:xfrm>
          <a:off x="10124" y="749995"/>
          <a:ext cx="2132223" cy="2127791"/>
        </a:xfrm>
        <a:prstGeom prst="ellipse">
          <a:avLst/>
        </a:prstGeom>
        <a:solidFill>
          <a:schemeClr val="lt1">
            <a:hueOff val="0"/>
            <a:satOff val="0"/>
            <a:lumOff val="0"/>
            <a:alphaOff val="0"/>
          </a:schemeClr>
        </a:solidFill>
        <a:ln w="9525" cap="flat" cmpd="sng" algn="ctr">
          <a:solidFill>
            <a:schemeClr val="accent4">
              <a:hueOff val="0"/>
              <a:satOff val="0"/>
              <a:lumOff val="0"/>
              <a:alphaOff val="0"/>
            </a:schemeClr>
          </a:solidFill>
          <a:prstDash val="solid"/>
        </a:ln>
        <a:effectLst>
          <a:outerShdw blurRad="40000" dist="23000" dir="5400000" rotWithShape="0">
            <a:srgbClr val="000000">
              <a:alpha val="35000"/>
            </a:srgbClr>
          </a:outerShdw>
        </a:effectLst>
        <a:scene3d>
          <a:camera prst="orthographicFront"/>
          <a:lightRig rig="threePt" dir="t">
            <a:rot lat="0" lon="0" rev="7500000"/>
          </a:lightRig>
        </a:scene3d>
        <a:sp3d z="152400" extrusionH="63500" prstMaterial="dkEdge">
          <a:bevelT w="120800" h="19050" prst="relaxedInset"/>
          <a:contourClr>
            <a:schemeClr val="bg1"/>
          </a:contourClr>
        </a:sp3d>
      </dsp:spPr>
      <dsp:style>
        <a:lnRef idx="1">
          <a:scrgbClr r="0" g="0" b="0"/>
        </a:lnRef>
        <a:fillRef idx="1">
          <a:scrgbClr r="0" g="0" b="0"/>
        </a:fillRef>
        <a:effectRef idx="2">
          <a:scrgbClr r="0" g="0" b="0"/>
        </a:effectRef>
        <a:fontRef idx="minor"/>
      </dsp:style>
    </dsp:sp>
  </dsp:spTree>
</dsp:drawing>
</file>

<file path=ppt/diagrams/drawing3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0EF66C22-5650-4D2F-91EA-AE7B4F542E26}">
      <dsp:nvSpPr>
        <dsp:cNvPr id="0" name=""/>
        <dsp:cNvSpPr/>
      </dsp:nvSpPr>
      <dsp:spPr>
        <a:xfrm>
          <a:off x="2823445" y="898348"/>
          <a:ext cx="2217091" cy="351711"/>
        </a:xfrm>
        <a:custGeom>
          <a:avLst/>
          <a:gdLst/>
          <a:ahLst/>
          <a:cxnLst/>
          <a:rect l="0" t="0" r="0" b="0"/>
          <a:pathLst>
            <a:path>
              <a:moveTo>
                <a:pt x="0" y="0"/>
              </a:moveTo>
              <a:lnTo>
                <a:pt x="0" y="239680"/>
              </a:lnTo>
              <a:lnTo>
                <a:pt x="2217091" y="239680"/>
              </a:lnTo>
              <a:lnTo>
                <a:pt x="2217091" y="351711"/>
              </a:lnTo>
            </a:path>
          </a:pathLst>
        </a:custGeom>
        <a:noFill/>
        <a:ln w="25400" cap="flat" cmpd="sng" algn="ctr">
          <a:solidFill>
            <a:schemeClr val="accent6">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30E3C3A7-3514-47EB-B6D5-6B964CF9096B}">
      <dsp:nvSpPr>
        <dsp:cNvPr id="0" name=""/>
        <dsp:cNvSpPr/>
      </dsp:nvSpPr>
      <dsp:spPr>
        <a:xfrm>
          <a:off x="2823445" y="898348"/>
          <a:ext cx="739030" cy="351711"/>
        </a:xfrm>
        <a:custGeom>
          <a:avLst/>
          <a:gdLst/>
          <a:ahLst/>
          <a:cxnLst/>
          <a:rect l="0" t="0" r="0" b="0"/>
          <a:pathLst>
            <a:path>
              <a:moveTo>
                <a:pt x="0" y="0"/>
              </a:moveTo>
              <a:lnTo>
                <a:pt x="0" y="239680"/>
              </a:lnTo>
              <a:lnTo>
                <a:pt x="739030" y="239680"/>
              </a:lnTo>
              <a:lnTo>
                <a:pt x="739030" y="351711"/>
              </a:lnTo>
            </a:path>
          </a:pathLst>
        </a:custGeom>
        <a:noFill/>
        <a:ln w="25400" cap="flat" cmpd="sng" algn="ctr">
          <a:solidFill>
            <a:schemeClr val="accent6">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5B9ADDD6-B8EF-4E80-95F0-A7919C6617B6}">
      <dsp:nvSpPr>
        <dsp:cNvPr id="0" name=""/>
        <dsp:cNvSpPr/>
      </dsp:nvSpPr>
      <dsp:spPr>
        <a:xfrm>
          <a:off x="2084415" y="898348"/>
          <a:ext cx="739030" cy="351711"/>
        </a:xfrm>
        <a:custGeom>
          <a:avLst/>
          <a:gdLst/>
          <a:ahLst/>
          <a:cxnLst/>
          <a:rect l="0" t="0" r="0" b="0"/>
          <a:pathLst>
            <a:path>
              <a:moveTo>
                <a:pt x="739030" y="0"/>
              </a:moveTo>
              <a:lnTo>
                <a:pt x="739030" y="239680"/>
              </a:lnTo>
              <a:lnTo>
                <a:pt x="0" y="239680"/>
              </a:lnTo>
              <a:lnTo>
                <a:pt x="0" y="351711"/>
              </a:lnTo>
            </a:path>
          </a:pathLst>
        </a:custGeom>
        <a:noFill/>
        <a:ln w="25400" cap="flat" cmpd="sng" algn="ctr">
          <a:solidFill>
            <a:schemeClr val="accent6">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4CCEE406-4264-438D-BCE3-F364FBA1BFEA}">
      <dsp:nvSpPr>
        <dsp:cNvPr id="0" name=""/>
        <dsp:cNvSpPr/>
      </dsp:nvSpPr>
      <dsp:spPr>
        <a:xfrm>
          <a:off x="606354" y="898348"/>
          <a:ext cx="2217091" cy="351711"/>
        </a:xfrm>
        <a:custGeom>
          <a:avLst/>
          <a:gdLst/>
          <a:ahLst/>
          <a:cxnLst/>
          <a:rect l="0" t="0" r="0" b="0"/>
          <a:pathLst>
            <a:path>
              <a:moveTo>
                <a:pt x="2217091" y="0"/>
              </a:moveTo>
              <a:lnTo>
                <a:pt x="2217091" y="239680"/>
              </a:lnTo>
              <a:lnTo>
                <a:pt x="0" y="239680"/>
              </a:lnTo>
              <a:lnTo>
                <a:pt x="0" y="351711"/>
              </a:lnTo>
            </a:path>
          </a:pathLst>
        </a:custGeom>
        <a:noFill/>
        <a:ln w="25400" cap="flat" cmpd="sng" algn="ctr">
          <a:solidFill>
            <a:schemeClr val="accent6">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4533716E-6AF1-4FE1-901A-54C3CF0CC90B}">
      <dsp:nvSpPr>
        <dsp:cNvPr id="0" name=""/>
        <dsp:cNvSpPr/>
      </dsp:nvSpPr>
      <dsp:spPr>
        <a:xfrm>
          <a:off x="1980058" y="130428"/>
          <a:ext cx="1686774" cy="767919"/>
        </a:xfrm>
        <a:prstGeom prst="roundRect">
          <a:avLst>
            <a:gd name="adj" fmla="val 10000"/>
          </a:avLst>
        </a:prstGeom>
        <a:solidFill>
          <a:schemeClr val="accent4">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C9B62BEE-AA6F-4D90-8744-4D79EDABE3EE}">
      <dsp:nvSpPr>
        <dsp:cNvPr id="0" name=""/>
        <dsp:cNvSpPr/>
      </dsp:nvSpPr>
      <dsp:spPr>
        <a:xfrm>
          <a:off x="2114427" y="258079"/>
          <a:ext cx="1686774" cy="767919"/>
        </a:xfrm>
        <a:prstGeom prst="roundRect">
          <a:avLst>
            <a:gd name="adj" fmla="val 10000"/>
          </a:avLst>
        </a:prstGeom>
        <a:solidFill>
          <a:schemeClr val="lt1">
            <a:alpha val="90000"/>
            <a:hueOff val="0"/>
            <a:satOff val="0"/>
            <a:lumOff val="0"/>
            <a:alphaOff val="0"/>
          </a:schemeClr>
        </a:solidFill>
        <a:ln w="25400" cap="flat" cmpd="sng" algn="ctr">
          <a:solidFill>
            <a:schemeClr val="accent4">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91440" tIns="91440" rIns="91440" bIns="91440" numCol="1" spcCol="1270" anchor="ctr" anchorCtr="0">
          <a:noAutofit/>
        </a:bodyPr>
        <a:lstStyle/>
        <a:p>
          <a:pPr marL="0" lvl="0" indent="0" algn="ctr" defTabSz="1066800">
            <a:lnSpc>
              <a:spcPct val="90000"/>
            </a:lnSpc>
            <a:spcBef>
              <a:spcPct val="0"/>
            </a:spcBef>
            <a:spcAft>
              <a:spcPct val="35000"/>
            </a:spcAft>
            <a:buNone/>
          </a:pPr>
          <a:r>
            <a:rPr lang="zh-CN" altLang="en-US" sz="2400" b="1" kern="1200" dirty="0">
              <a:latin typeface="+mn-ea"/>
            </a:rPr>
            <a:t>税率</a:t>
          </a:r>
          <a:endParaRPr lang="zh-CN" altLang="en-US" sz="2400" b="1" kern="1200" dirty="0"/>
        </a:p>
      </dsp:txBody>
      <dsp:txXfrm>
        <a:off x="2136919" y="280571"/>
        <a:ext cx="1641790" cy="722935"/>
      </dsp:txXfrm>
    </dsp:sp>
    <dsp:sp modelId="{260BC26B-3B5F-41AE-89A9-15856F1CE74B}">
      <dsp:nvSpPr>
        <dsp:cNvPr id="0" name=""/>
        <dsp:cNvSpPr/>
      </dsp:nvSpPr>
      <dsp:spPr>
        <a:xfrm>
          <a:off x="1693" y="1250059"/>
          <a:ext cx="1209322" cy="767919"/>
        </a:xfrm>
        <a:prstGeom prst="roundRect">
          <a:avLst>
            <a:gd name="adj" fmla="val 10000"/>
          </a:avLst>
        </a:prstGeom>
        <a:solidFill>
          <a:schemeClr val="accent6">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AB13A13E-DB8F-42E1-8DCE-887C75F8DE1B}">
      <dsp:nvSpPr>
        <dsp:cNvPr id="0" name=""/>
        <dsp:cNvSpPr/>
      </dsp:nvSpPr>
      <dsp:spPr>
        <a:xfrm>
          <a:off x="136062" y="1377710"/>
          <a:ext cx="1209322" cy="767919"/>
        </a:xfrm>
        <a:prstGeom prst="roundRect">
          <a:avLst>
            <a:gd name="adj" fmla="val 10000"/>
          </a:avLst>
        </a:prstGeom>
        <a:solidFill>
          <a:schemeClr val="lt1">
            <a:alpha val="90000"/>
            <a:hueOff val="0"/>
            <a:satOff val="0"/>
            <a:lumOff val="0"/>
            <a:alphaOff val="0"/>
          </a:schemeClr>
        </a:solidFill>
        <a:ln w="25400" cap="flat" cmpd="sng" algn="ctr">
          <a:solidFill>
            <a:schemeClr val="accent6">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76200" tIns="76200" rIns="76200" bIns="76200" numCol="1" spcCol="1270" anchor="ctr" anchorCtr="0">
          <a:noAutofit/>
        </a:bodyPr>
        <a:lstStyle/>
        <a:p>
          <a:pPr marL="0" lvl="0" indent="0" algn="ctr" defTabSz="889000">
            <a:lnSpc>
              <a:spcPct val="90000"/>
            </a:lnSpc>
            <a:spcBef>
              <a:spcPct val="0"/>
            </a:spcBef>
            <a:spcAft>
              <a:spcPct val="35000"/>
            </a:spcAft>
            <a:buNone/>
          </a:pPr>
          <a:r>
            <a:rPr lang="en-US" altLang="zh-CN" sz="2000" b="1" kern="1200" dirty="0"/>
            <a:t>13%</a:t>
          </a:r>
          <a:endParaRPr lang="zh-CN" altLang="en-US" sz="2000" b="1" kern="1200" dirty="0"/>
        </a:p>
      </dsp:txBody>
      <dsp:txXfrm>
        <a:off x="158554" y="1400202"/>
        <a:ext cx="1164338" cy="722935"/>
      </dsp:txXfrm>
    </dsp:sp>
    <dsp:sp modelId="{B5B3409A-29EC-463E-9A45-9A275018A961}">
      <dsp:nvSpPr>
        <dsp:cNvPr id="0" name=""/>
        <dsp:cNvSpPr/>
      </dsp:nvSpPr>
      <dsp:spPr>
        <a:xfrm>
          <a:off x="1479754" y="1250059"/>
          <a:ext cx="1209322" cy="767919"/>
        </a:xfrm>
        <a:prstGeom prst="roundRect">
          <a:avLst>
            <a:gd name="adj" fmla="val 10000"/>
          </a:avLst>
        </a:prstGeom>
        <a:solidFill>
          <a:schemeClr val="accent6">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AAF577A6-3E41-403A-B0A4-9FB8D3E307A6}">
      <dsp:nvSpPr>
        <dsp:cNvPr id="0" name=""/>
        <dsp:cNvSpPr/>
      </dsp:nvSpPr>
      <dsp:spPr>
        <a:xfrm>
          <a:off x="1614123" y="1377710"/>
          <a:ext cx="1209322" cy="767919"/>
        </a:xfrm>
        <a:prstGeom prst="roundRect">
          <a:avLst>
            <a:gd name="adj" fmla="val 10000"/>
          </a:avLst>
        </a:prstGeom>
        <a:solidFill>
          <a:schemeClr val="lt1">
            <a:alpha val="90000"/>
            <a:hueOff val="0"/>
            <a:satOff val="0"/>
            <a:lumOff val="0"/>
            <a:alphaOff val="0"/>
          </a:schemeClr>
        </a:solidFill>
        <a:ln w="25400" cap="flat" cmpd="sng" algn="ctr">
          <a:solidFill>
            <a:schemeClr val="accent6">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76200" tIns="76200" rIns="76200" bIns="76200" numCol="1" spcCol="1270" anchor="ctr" anchorCtr="0">
          <a:noAutofit/>
        </a:bodyPr>
        <a:lstStyle/>
        <a:p>
          <a:pPr marL="0" lvl="0" indent="0" algn="ctr" defTabSz="889000">
            <a:lnSpc>
              <a:spcPct val="90000"/>
            </a:lnSpc>
            <a:spcBef>
              <a:spcPct val="0"/>
            </a:spcBef>
            <a:spcAft>
              <a:spcPct val="35000"/>
            </a:spcAft>
            <a:buNone/>
          </a:pPr>
          <a:r>
            <a:rPr lang="en-US" altLang="zh-CN" sz="2000" b="1" kern="1200" dirty="0"/>
            <a:t>9%</a:t>
          </a:r>
          <a:endParaRPr lang="zh-CN" altLang="en-US" sz="2000" b="1" kern="1200" dirty="0"/>
        </a:p>
      </dsp:txBody>
      <dsp:txXfrm>
        <a:off x="1636615" y="1400202"/>
        <a:ext cx="1164338" cy="722935"/>
      </dsp:txXfrm>
    </dsp:sp>
    <dsp:sp modelId="{CD0AA091-3181-4752-9816-74AB74D3E6AB}">
      <dsp:nvSpPr>
        <dsp:cNvPr id="0" name=""/>
        <dsp:cNvSpPr/>
      </dsp:nvSpPr>
      <dsp:spPr>
        <a:xfrm>
          <a:off x="2957815" y="1250059"/>
          <a:ext cx="1209322" cy="767919"/>
        </a:xfrm>
        <a:prstGeom prst="roundRect">
          <a:avLst>
            <a:gd name="adj" fmla="val 10000"/>
          </a:avLst>
        </a:prstGeom>
        <a:solidFill>
          <a:schemeClr val="accent6">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5CF6377A-4E74-477A-8A65-3B8593F13DDB}">
      <dsp:nvSpPr>
        <dsp:cNvPr id="0" name=""/>
        <dsp:cNvSpPr/>
      </dsp:nvSpPr>
      <dsp:spPr>
        <a:xfrm>
          <a:off x="3092184" y="1377710"/>
          <a:ext cx="1209322" cy="767919"/>
        </a:xfrm>
        <a:prstGeom prst="roundRect">
          <a:avLst>
            <a:gd name="adj" fmla="val 10000"/>
          </a:avLst>
        </a:prstGeom>
        <a:solidFill>
          <a:schemeClr val="lt1">
            <a:alpha val="90000"/>
            <a:hueOff val="0"/>
            <a:satOff val="0"/>
            <a:lumOff val="0"/>
            <a:alphaOff val="0"/>
          </a:schemeClr>
        </a:solidFill>
        <a:ln w="25400" cap="flat" cmpd="sng" algn="ctr">
          <a:solidFill>
            <a:schemeClr val="accent6">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76200" tIns="76200" rIns="76200" bIns="76200" numCol="1" spcCol="1270" anchor="ctr" anchorCtr="0">
          <a:noAutofit/>
        </a:bodyPr>
        <a:lstStyle/>
        <a:p>
          <a:pPr marL="0" lvl="0" indent="0" algn="ctr" defTabSz="889000">
            <a:lnSpc>
              <a:spcPct val="90000"/>
            </a:lnSpc>
            <a:spcBef>
              <a:spcPct val="0"/>
            </a:spcBef>
            <a:spcAft>
              <a:spcPct val="35000"/>
            </a:spcAft>
            <a:buNone/>
          </a:pPr>
          <a:r>
            <a:rPr lang="en-US" altLang="zh-CN" sz="2000" b="1" kern="1200" dirty="0"/>
            <a:t>6%</a:t>
          </a:r>
          <a:endParaRPr lang="zh-CN" altLang="en-US" sz="2000" b="1" kern="1200" dirty="0"/>
        </a:p>
      </dsp:txBody>
      <dsp:txXfrm>
        <a:off x="3114676" y="1400202"/>
        <a:ext cx="1164338" cy="722935"/>
      </dsp:txXfrm>
    </dsp:sp>
    <dsp:sp modelId="{EB2080C0-632A-4384-8D26-56EAE0B96A85}">
      <dsp:nvSpPr>
        <dsp:cNvPr id="0" name=""/>
        <dsp:cNvSpPr/>
      </dsp:nvSpPr>
      <dsp:spPr>
        <a:xfrm>
          <a:off x="4435875" y="1250059"/>
          <a:ext cx="1209322" cy="767919"/>
        </a:xfrm>
        <a:prstGeom prst="roundRect">
          <a:avLst>
            <a:gd name="adj" fmla="val 10000"/>
          </a:avLst>
        </a:prstGeom>
        <a:solidFill>
          <a:schemeClr val="accent6">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C6183D7F-6394-43D4-8CC2-61BBBA4F8077}">
      <dsp:nvSpPr>
        <dsp:cNvPr id="0" name=""/>
        <dsp:cNvSpPr/>
      </dsp:nvSpPr>
      <dsp:spPr>
        <a:xfrm>
          <a:off x="4570244" y="1377710"/>
          <a:ext cx="1209322" cy="767919"/>
        </a:xfrm>
        <a:prstGeom prst="roundRect">
          <a:avLst>
            <a:gd name="adj" fmla="val 10000"/>
          </a:avLst>
        </a:prstGeom>
        <a:solidFill>
          <a:schemeClr val="lt1">
            <a:alpha val="90000"/>
            <a:hueOff val="0"/>
            <a:satOff val="0"/>
            <a:lumOff val="0"/>
            <a:alphaOff val="0"/>
          </a:schemeClr>
        </a:solidFill>
        <a:ln w="25400" cap="flat" cmpd="sng" algn="ctr">
          <a:solidFill>
            <a:schemeClr val="accent6">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76200" tIns="76200" rIns="76200" bIns="76200" numCol="1" spcCol="1270" anchor="ctr" anchorCtr="0">
          <a:noAutofit/>
        </a:bodyPr>
        <a:lstStyle/>
        <a:p>
          <a:pPr marL="0" lvl="0" indent="0" algn="ctr" defTabSz="889000">
            <a:lnSpc>
              <a:spcPct val="90000"/>
            </a:lnSpc>
            <a:spcBef>
              <a:spcPct val="0"/>
            </a:spcBef>
            <a:spcAft>
              <a:spcPct val="35000"/>
            </a:spcAft>
            <a:buNone/>
          </a:pPr>
          <a:r>
            <a:rPr lang="zh-CN" altLang="en-US" sz="2000" b="1" kern="1200" dirty="0"/>
            <a:t>零</a:t>
          </a:r>
        </a:p>
      </dsp:txBody>
      <dsp:txXfrm>
        <a:off x="4592736" y="1400202"/>
        <a:ext cx="1164338" cy="722935"/>
      </dsp:txXfrm>
    </dsp:sp>
  </dsp:spTree>
</dsp:drawing>
</file>

<file path=ppt/diagrams/drawing3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73D0F5B8-7AA4-4F84-9D66-846850B24864}">
      <dsp:nvSpPr>
        <dsp:cNvPr id="0" name=""/>
        <dsp:cNvSpPr/>
      </dsp:nvSpPr>
      <dsp:spPr>
        <a:xfrm rot="5400000">
          <a:off x="-194651" y="310718"/>
          <a:ext cx="1297679" cy="908375"/>
        </a:xfrm>
        <a:prstGeom prst="chevron">
          <a:avLst/>
        </a:prstGeom>
        <a:solidFill>
          <a:schemeClr val="accent4">
            <a:hueOff val="0"/>
            <a:satOff val="0"/>
            <a:lumOff val="0"/>
            <a:alphaOff val="0"/>
          </a:schemeClr>
        </a:solidFill>
        <a:ln w="9525" cap="flat" cmpd="sng" algn="ctr">
          <a:solidFill>
            <a:schemeClr val="accent4">
              <a:hueOff val="0"/>
              <a:satOff val="0"/>
              <a:lumOff val="0"/>
              <a:alphaOff val="0"/>
            </a:schemeClr>
          </a:solidFill>
          <a:prstDash val="solid"/>
        </a:ln>
        <a:effectLst/>
        <a:scene3d>
          <a:camera prst="orthographicFront"/>
          <a:lightRig rig="chilly" dir="t"/>
        </a:scene3d>
        <a:sp3d prstMaterial="translucentPowder">
          <a:bevelT w="127000" h="25400" prst="softRound"/>
        </a:sp3d>
      </dsp:spPr>
      <dsp:style>
        <a:lnRef idx="1">
          <a:scrgbClr r="0" g="0" b="0"/>
        </a:lnRef>
        <a:fillRef idx="1">
          <a:scrgbClr r="0" g="0" b="0"/>
        </a:fillRef>
        <a:effectRef idx="0">
          <a:scrgbClr r="0" g="0" b="0"/>
        </a:effectRef>
        <a:fontRef idx="minor">
          <a:schemeClr val="lt1"/>
        </a:fontRef>
      </dsp:style>
      <dsp:txBody>
        <a:bodyPr spcFirstLastPara="0" vert="horz" wrap="square" lIns="17145" tIns="17145" rIns="17145" bIns="17145" numCol="1" spcCol="1270" anchor="ctr" anchorCtr="0">
          <a:noAutofit/>
        </a:bodyPr>
        <a:lstStyle/>
        <a:p>
          <a:pPr marL="0" lvl="0" indent="0" algn="ctr" defTabSz="1200150">
            <a:lnSpc>
              <a:spcPct val="90000"/>
            </a:lnSpc>
            <a:spcBef>
              <a:spcPct val="0"/>
            </a:spcBef>
            <a:spcAft>
              <a:spcPct val="35000"/>
            </a:spcAft>
            <a:buNone/>
          </a:pPr>
          <a:r>
            <a:rPr lang="en-US" altLang="zh-CN" sz="2700" kern="1200" dirty="0"/>
            <a:t>13%</a:t>
          </a:r>
          <a:endParaRPr lang="zh-CN" altLang="en-US" sz="2700" kern="1200" dirty="0"/>
        </a:p>
      </dsp:txBody>
      <dsp:txXfrm rot="-5400000">
        <a:off x="2" y="570254"/>
        <a:ext cx="908375" cy="389304"/>
      </dsp:txXfrm>
    </dsp:sp>
    <dsp:sp modelId="{D012238F-545D-434F-A1E7-FBC42BEFEFAE}">
      <dsp:nvSpPr>
        <dsp:cNvPr id="0" name=""/>
        <dsp:cNvSpPr/>
      </dsp:nvSpPr>
      <dsp:spPr>
        <a:xfrm rot="5400000">
          <a:off x="2987263" y="-2058915"/>
          <a:ext cx="1035680" cy="5193456"/>
        </a:xfrm>
        <a:prstGeom prst="round2SameRect">
          <a:avLst/>
        </a:prstGeom>
        <a:solidFill>
          <a:schemeClr val="lt1">
            <a:alpha val="90000"/>
            <a:hueOff val="0"/>
            <a:satOff val="0"/>
            <a:lumOff val="0"/>
            <a:alphaOff val="0"/>
          </a:schemeClr>
        </a:solidFill>
        <a:ln w="9525" cap="flat" cmpd="sng" algn="ctr">
          <a:solidFill>
            <a:schemeClr val="accent4">
              <a:hueOff val="0"/>
              <a:satOff val="0"/>
              <a:lumOff val="0"/>
              <a:alphaOff val="0"/>
            </a:schemeClr>
          </a:solidFill>
          <a:prstDash val="solid"/>
        </a:ln>
        <a:effectLst/>
        <a:scene3d>
          <a:camera prst="orthographicFront"/>
          <a:lightRig rig="chilly" dir="t"/>
        </a:scene3d>
        <a:sp3d prstMaterial="dkEdge">
          <a:bevelT w="25400" h="6350" prst="softRound"/>
          <a:bevelB w="0" h="0" prst="convex"/>
        </a:sp3d>
      </dsp:spPr>
      <dsp:style>
        <a:lnRef idx="1">
          <a:scrgbClr r="0" g="0" b="0"/>
        </a:lnRef>
        <a:fillRef idx="1">
          <a:scrgbClr r="0" g="0" b="0"/>
        </a:fillRef>
        <a:effectRef idx="0">
          <a:scrgbClr r="0" g="0" b="0"/>
        </a:effectRef>
        <a:fontRef idx="minor"/>
      </dsp:style>
      <dsp:txBody>
        <a:bodyPr spcFirstLastPara="0" vert="horz" wrap="square" lIns="142240" tIns="12700" rIns="12700" bIns="12700" numCol="1" spcCol="1270" anchor="ctr" anchorCtr="0">
          <a:noAutofit/>
        </a:bodyPr>
        <a:lstStyle/>
        <a:p>
          <a:pPr marL="228600" lvl="1" indent="-228600" algn="l" defTabSz="889000">
            <a:lnSpc>
              <a:spcPct val="90000"/>
            </a:lnSpc>
            <a:spcBef>
              <a:spcPct val="0"/>
            </a:spcBef>
            <a:spcAft>
              <a:spcPct val="15000"/>
            </a:spcAft>
            <a:buChar char="•"/>
          </a:pPr>
          <a:r>
            <a:rPr lang="zh-CN" altLang="en-US" sz="2000" b="1" kern="1200" dirty="0">
              <a:solidFill>
                <a:srgbClr val="C00000"/>
              </a:solidFill>
              <a:effectLst/>
            </a:rPr>
            <a:t>一般纳税人</a:t>
          </a:r>
          <a:r>
            <a:rPr lang="zh-CN" altLang="en-US" sz="2000" b="1" kern="1200" dirty="0">
              <a:effectLst/>
            </a:rPr>
            <a:t>销售</a:t>
          </a:r>
          <a:r>
            <a:rPr lang="zh-CN" altLang="en-US" sz="2000" b="1" kern="1200" dirty="0">
              <a:solidFill>
                <a:srgbClr val="7030A0"/>
              </a:solidFill>
              <a:effectLst/>
            </a:rPr>
            <a:t>货物</a:t>
          </a:r>
          <a:r>
            <a:rPr lang="zh-CN" altLang="en-US" sz="2000" b="1" kern="1200" dirty="0">
              <a:effectLst/>
            </a:rPr>
            <a:t>、进口</a:t>
          </a:r>
          <a:r>
            <a:rPr lang="zh-CN" altLang="en-US" sz="2000" b="1" kern="1200" dirty="0">
              <a:solidFill>
                <a:srgbClr val="7030A0"/>
              </a:solidFill>
              <a:effectLst/>
            </a:rPr>
            <a:t>货物</a:t>
          </a:r>
          <a:r>
            <a:rPr lang="zh-CN" altLang="en-US" sz="2000" b="1" kern="1200" dirty="0">
              <a:effectLst/>
            </a:rPr>
            <a:t>、提供加工修理修配</a:t>
          </a:r>
          <a:r>
            <a:rPr lang="zh-CN" altLang="en-US" sz="2000" b="1" kern="1200" dirty="0">
              <a:solidFill>
                <a:srgbClr val="7030A0"/>
              </a:solidFill>
              <a:effectLst/>
            </a:rPr>
            <a:t>劳务</a:t>
          </a:r>
          <a:r>
            <a:rPr lang="zh-CN" altLang="en-US" sz="2000" b="1" kern="1200" dirty="0">
              <a:effectLst/>
            </a:rPr>
            <a:t>、提供</a:t>
          </a:r>
          <a:r>
            <a:rPr lang="zh-CN" altLang="en-US" sz="2000" b="1" kern="1200" dirty="0">
              <a:solidFill>
                <a:srgbClr val="7030A0"/>
              </a:solidFill>
              <a:effectLst/>
            </a:rPr>
            <a:t>有形动产租赁</a:t>
          </a:r>
          <a:r>
            <a:rPr lang="zh-CN" altLang="en-US" sz="2000" b="1" kern="1200" dirty="0">
              <a:effectLst/>
            </a:rPr>
            <a:t>服务，除适用低税率和零税率之外</a:t>
          </a:r>
        </a:p>
      </dsp:txBody>
      <dsp:txXfrm rot="-5400000">
        <a:off x="908375" y="70531"/>
        <a:ext cx="5142898" cy="934564"/>
      </dsp:txXfrm>
    </dsp:sp>
    <dsp:sp modelId="{AA6DE4EE-762C-4BD6-95DF-0FBD4676D6B1}">
      <dsp:nvSpPr>
        <dsp:cNvPr id="0" name=""/>
        <dsp:cNvSpPr/>
      </dsp:nvSpPr>
      <dsp:spPr>
        <a:xfrm rot="5400000">
          <a:off x="-194651" y="1594456"/>
          <a:ext cx="1297679" cy="908375"/>
        </a:xfrm>
        <a:prstGeom prst="chevron">
          <a:avLst/>
        </a:prstGeom>
        <a:solidFill>
          <a:schemeClr val="accent4">
            <a:hueOff val="-3373233"/>
            <a:satOff val="32693"/>
            <a:lumOff val="-3235"/>
            <a:alphaOff val="0"/>
          </a:schemeClr>
        </a:solidFill>
        <a:ln w="9525" cap="flat" cmpd="sng" algn="ctr">
          <a:solidFill>
            <a:schemeClr val="accent4">
              <a:hueOff val="-3373233"/>
              <a:satOff val="32693"/>
              <a:lumOff val="-3235"/>
              <a:alphaOff val="0"/>
            </a:schemeClr>
          </a:solidFill>
          <a:prstDash val="solid"/>
        </a:ln>
        <a:effectLst/>
        <a:scene3d>
          <a:camera prst="orthographicFront"/>
          <a:lightRig rig="chilly" dir="t"/>
        </a:scene3d>
        <a:sp3d prstMaterial="translucentPowder">
          <a:bevelT w="127000" h="25400" prst="softRound"/>
        </a:sp3d>
      </dsp:spPr>
      <dsp:style>
        <a:lnRef idx="1">
          <a:scrgbClr r="0" g="0" b="0"/>
        </a:lnRef>
        <a:fillRef idx="1">
          <a:scrgbClr r="0" g="0" b="0"/>
        </a:fillRef>
        <a:effectRef idx="0">
          <a:scrgbClr r="0" g="0" b="0"/>
        </a:effectRef>
        <a:fontRef idx="minor">
          <a:schemeClr val="lt1"/>
        </a:fontRef>
      </dsp:style>
      <dsp:txBody>
        <a:bodyPr spcFirstLastPara="0" vert="horz" wrap="square" lIns="17145" tIns="17145" rIns="17145" bIns="17145" numCol="1" spcCol="1270" anchor="ctr" anchorCtr="0">
          <a:noAutofit/>
        </a:bodyPr>
        <a:lstStyle/>
        <a:p>
          <a:pPr marL="0" lvl="0" indent="0" algn="ctr" defTabSz="1200150">
            <a:lnSpc>
              <a:spcPct val="90000"/>
            </a:lnSpc>
            <a:spcBef>
              <a:spcPct val="0"/>
            </a:spcBef>
            <a:spcAft>
              <a:spcPct val="35000"/>
            </a:spcAft>
            <a:buNone/>
          </a:pPr>
          <a:r>
            <a:rPr lang="en-US" altLang="zh-CN" sz="2700" kern="1200" dirty="0"/>
            <a:t>9%</a:t>
          </a:r>
          <a:endParaRPr lang="zh-CN" altLang="en-US" sz="2700" kern="1200" dirty="0"/>
        </a:p>
      </dsp:txBody>
      <dsp:txXfrm rot="-5400000">
        <a:off x="2" y="1853992"/>
        <a:ext cx="908375" cy="389304"/>
      </dsp:txXfrm>
    </dsp:sp>
    <dsp:sp modelId="{790A8247-FB44-4BB8-BD1D-252224EDFD0D}">
      <dsp:nvSpPr>
        <dsp:cNvPr id="0" name=""/>
        <dsp:cNvSpPr/>
      </dsp:nvSpPr>
      <dsp:spPr>
        <a:xfrm rot="5400000">
          <a:off x="2924574" y="-775177"/>
          <a:ext cx="1161057" cy="5193456"/>
        </a:xfrm>
        <a:prstGeom prst="round2SameRect">
          <a:avLst/>
        </a:prstGeom>
        <a:solidFill>
          <a:schemeClr val="lt1">
            <a:alpha val="90000"/>
            <a:hueOff val="0"/>
            <a:satOff val="0"/>
            <a:lumOff val="0"/>
            <a:alphaOff val="0"/>
          </a:schemeClr>
        </a:solidFill>
        <a:ln w="9525" cap="flat" cmpd="sng" algn="ctr">
          <a:solidFill>
            <a:schemeClr val="accent4">
              <a:hueOff val="-3373233"/>
              <a:satOff val="32693"/>
              <a:lumOff val="-3235"/>
              <a:alphaOff val="0"/>
            </a:schemeClr>
          </a:solidFill>
          <a:prstDash val="solid"/>
        </a:ln>
        <a:effectLst/>
        <a:scene3d>
          <a:camera prst="orthographicFront"/>
          <a:lightRig rig="chilly" dir="t"/>
        </a:scene3d>
        <a:sp3d prstMaterial="dkEdge">
          <a:bevelT w="25400" h="6350" prst="softRound"/>
          <a:bevelB w="0" h="0" prst="convex"/>
        </a:sp3d>
      </dsp:spPr>
      <dsp:style>
        <a:lnRef idx="1">
          <a:scrgbClr r="0" g="0" b="0"/>
        </a:lnRef>
        <a:fillRef idx="1">
          <a:scrgbClr r="0" g="0" b="0"/>
        </a:fillRef>
        <a:effectRef idx="0">
          <a:scrgbClr r="0" g="0" b="0"/>
        </a:effectRef>
        <a:fontRef idx="minor"/>
      </dsp:style>
      <dsp:txBody>
        <a:bodyPr spcFirstLastPara="0" vert="horz" wrap="square" lIns="142240" tIns="12700" rIns="12700" bIns="12700" numCol="1" spcCol="1270" anchor="ctr" anchorCtr="0">
          <a:noAutofit/>
        </a:bodyPr>
        <a:lstStyle/>
        <a:p>
          <a:pPr marL="228600" lvl="1" indent="-228600" algn="l" defTabSz="889000">
            <a:lnSpc>
              <a:spcPct val="90000"/>
            </a:lnSpc>
            <a:spcBef>
              <a:spcPct val="0"/>
            </a:spcBef>
            <a:spcAft>
              <a:spcPct val="15000"/>
            </a:spcAft>
            <a:buChar char="•"/>
          </a:pPr>
          <a:r>
            <a:rPr lang="zh-CN" altLang="en-US" sz="2000" b="1" kern="1200" dirty="0">
              <a:solidFill>
                <a:srgbClr val="C00000"/>
              </a:solidFill>
              <a:effectLst/>
            </a:rPr>
            <a:t>一般纳税人</a:t>
          </a:r>
          <a:r>
            <a:rPr lang="zh-CN" altLang="en-US" sz="2000" b="1" kern="1200" dirty="0">
              <a:effectLst/>
            </a:rPr>
            <a:t>提供</a:t>
          </a:r>
          <a:r>
            <a:rPr lang="zh-CN" altLang="en-US" sz="2000" b="1" kern="1200" dirty="0">
              <a:solidFill>
                <a:srgbClr val="7030A0"/>
              </a:solidFill>
              <a:effectLst/>
            </a:rPr>
            <a:t>交通运输</a:t>
          </a:r>
          <a:r>
            <a:rPr lang="zh-CN" altLang="en-US" sz="2000" b="1" kern="1200" dirty="0">
              <a:effectLst/>
            </a:rPr>
            <a:t>服务、</a:t>
          </a:r>
          <a:r>
            <a:rPr lang="zh-CN" altLang="en-US" sz="2000" b="1" kern="1200" dirty="0">
              <a:solidFill>
                <a:srgbClr val="7030A0"/>
              </a:solidFill>
              <a:effectLst/>
            </a:rPr>
            <a:t>邮政</a:t>
          </a:r>
          <a:r>
            <a:rPr lang="zh-CN" altLang="en-US" sz="2000" b="1" kern="1200" dirty="0">
              <a:effectLst/>
            </a:rPr>
            <a:t>服务、</a:t>
          </a:r>
          <a:r>
            <a:rPr lang="zh-CN" altLang="en-US" sz="2000" b="1" kern="1200" dirty="0">
              <a:solidFill>
                <a:srgbClr val="7030A0"/>
              </a:solidFill>
              <a:effectLst/>
            </a:rPr>
            <a:t>基础电信</a:t>
          </a:r>
          <a:r>
            <a:rPr lang="zh-CN" altLang="en-US" sz="2000" b="1" kern="1200" dirty="0">
              <a:effectLst/>
            </a:rPr>
            <a:t>服务、</a:t>
          </a:r>
          <a:r>
            <a:rPr lang="zh-CN" altLang="en-US" sz="2000" b="1" kern="1200" dirty="0">
              <a:solidFill>
                <a:srgbClr val="7030A0"/>
              </a:solidFill>
              <a:effectLst/>
            </a:rPr>
            <a:t>建筑</a:t>
          </a:r>
          <a:r>
            <a:rPr lang="zh-CN" altLang="en-US" sz="2000" b="1" kern="1200" dirty="0">
              <a:effectLst/>
            </a:rPr>
            <a:t>服务、</a:t>
          </a:r>
          <a:r>
            <a:rPr lang="zh-CN" altLang="en-US" sz="2000" b="1" kern="1200" dirty="0">
              <a:solidFill>
                <a:srgbClr val="7030A0"/>
              </a:solidFill>
              <a:effectLst/>
            </a:rPr>
            <a:t>不动产租赁</a:t>
          </a:r>
          <a:r>
            <a:rPr lang="zh-CN" altLang="en-US" sz="2000" b="1" kern="1200" dirty="0">
              <a:effectLst/>
            </a:rPr>
            <a:t>服务，销售</a:t>
          </a:r>
          <a:r>
            <a:rPr lang="zh-CN" altLang="en-US" sz="2000" b="1" kern="1200" dirty="0">
              <a:solidFill>
                <a:srgbClr val="7030A0"/>
              </a:solidFill>
              <a:effectLst/>
            </a:rPr>
            <a:t>不动产</a:t>
          </a:r>
          <a:r>
            <a:rPr lang="zh-CN" altLang="en-US" sz="2000" b="1" kern="1200" dirty="0">
              <a:effectLst/>
            </a:rPr>
            <a:t>，转让</a:t>
          </a:r>
          <a:r>
            <a:rPr lang="zh-CN" altLang="en-US" sz="2000" b="1" kern="1200" dirty="0">
              <a:solidFill>
                <a:srgbClr val="7030A0"/>
              </a:solidFill>
              <a:effectLst/>
            </a:rPr>
            <a:t>土地使用权</a:t>
          </a:r>
          <a:r>
            <a:rPr lang="zh-CN" altLang="en-US" sz="2000" b="1" kern="1200" dirty="0">
              <a:effectLst/>
            </a:rPr>
            <a:t>，以及</a:t>
          </a:r>
          <a:r>
            <a:rPr lang="zh-CN" altLang="en-US" sz="2000" b="1" kern="1200" dirty="0">
              <a:solidFill>
                <a:srgbClr val="FFBF53"/>
              </a:solidFill>
              <a:effectLst/>
            </a:rPr>
            <a:t>销售或者进口下列货物</a:t>
          </a:r>
        </a:p>
      </dsp:txBody>
      <dsp:txXfrm rot="-5400000">
        <a:off x="908375" y="1297700"/>
        <a:ext cx="5136778" cy="1047701"/>
      </dsp:txXfrm>
    </dsp:sp>
    <dsp:sp modelId="{98F38DAA-401B-4F48-BF4F-60E624A3788E}">
      <dsp:nvSpPr>
        <dsp:cNvPr id="0" name=""/>
        <dsp:cNvSpPr/>
      </dsp:nvSpPr>
      <dsp:spPr>
        <a:xfrm rot="5400000">
          <a:off x="-194651" y="2901576"/>
          <a:ext cx="1297679" cy="908375"/>
        </a:xfrm>
        <a:prstGeom prst="chevron">
          <a:avLst/>
        </a:prstGeom>
        <a:solidFill>
          <a:schemeClr val="accent4">
            <a:hueOff val="-6746466"/>
            <a:satOff val="65386"/>
            <a:lumOff val="-6471"/>
            <a:alphaOff val="0"/>
          </a:schemeClr>
        </a:solidFill>
        <a:ln w="9525" cap="flat" cmpd="sng" algn="ctr">
          <a:solidFill>
            <a:schemeClr val="accent4">
              <a:hueOff val="-6746466"/>
              <a:satOff val="65386"/>
              <a:lumOff val="-6471"/>
              <a:alphaOff val="0"/>
            </a:schemeClr>
          </a:solidFill>
          <a:prstDash val="solid"/>
        </a:ln>
        <a:effectLst/>
        <a:scene3d>
          <a:camera prst="orthographicFront"/>
          <a:lightRig rig="chilly" dir="t"/>
        </a:scene3d>
        <a:sp3d prstMaterial="translucentPowder">
          <a:bevelT w="127000" h="25400" prst="softRound"/>
        </a:sp3d>
      </dsp:spPr>
      <dsp:style>
        <a:lnRef idx="1">
          <a:scrgbClr r="0" g="0" b="0"/>
        </a:lnRef>
        <a:fillRef idx="1">
          <a:scrgbClr r="0" g="0" b="0"/>
        </a:fillRef>
        <a:effectRef idx="0">
          <a:scrgbClr r="0" g="0" b="0"/>
        </a:effectRef>
        <a:fontRef idx="minor">
          <a:schemeClr val="lt1"/>
        </a:fontRef>
      </dsp:style>
      <dsp:txBody>
        <a:bodyPr spcFirstLastPara="0" vert="horz" wrap="square" lIns="17145" tIns="17145" rIns="17145" bIns="17145" numCol="1" spcCol="1270" anchor="ctr" anchorCtr="0">
          <a:noAutofit/>
        </a:bodyPr>
        <a:lstStyle/>
        <a:p>
          <a:pPr marL="0" lvl="0" indent="0" algn="ctr" defTabSz="1200150">
            <a:lnSpc>
              <a:spcPct val="90000"/>
            </a:lnSpc>
            <a:spcBef>
              <a:spcPct val="0"/>
            </a:spcBef>
            <a:spcAft>
              <a:spcPct val="35000"/>
            </a:spcAft>
            <a:buNone/>
          </a:pPr>
          <a:r>
            <a:rPr lang="en-US" altLang="zh-CN" sz="2700" kern="1200" dirty="0"/>
            <a:t>6%</a:t>
          </a:r>
          <a:endParaRPr lang="zh-CN" altLang="en-US" sz="2700" kern="1200" dirty="0"/>
        </a:p>
      </dsp:txBody>
      <dsp:txXfrm rot="-5400000">
        <a:off x="2" y="3161112"/>
        <a:ext cx="908375" cy="389304"/>
      </dsp:txXfrm>
    </dsp:sp>
    <dsp:sp modelId="{9389FD74-D8DF-4FF7-941A-3A3E79F0CC2A}">
      <dsp:nvSpPr>
        <dsp:cNvPr id="0" name=""/>
        <dsp:cNvSpPr/>
      </dsp:nvSpPr>
      <dsp:spPr>
        <a:xfrm rot="5400000">
          <a:off x="2901193" y="531942"/>
          <a:ext cx="1207820" cy="5193456"/>
        </a:xfrm>
        <a:prstGeom prst="round2SameRect">
          <a:avLst/>
        </a:prstGeom>
        <a:solidFill>
          <a:schemeClr val="lt1">
            <a:alpha val="90000"/>
            <a:hueOff val="0"/>
            <a:satOff val="0"/>
            <a:lumOff val="0"/>
            <a:alphaOff val="0"/>
          </a:schemeClr>
        </a:solidFill>
        <a:ln w="9525" cap="flat" cmpd="sng" algn="ctr">
          <a:solidFill>
            <a:schemeClr val="accent4">
              <a:hueOff val="-6746466"/>
              <a:satOff val="65386"/>
              <a:lumOff val="-6471"/>
              <a:alphaOff val="0"/>
            </a:schemeClr>
          </a:solidFill>
          <a:prstDash val="solid"/>
        </a:ln>
        <a:effectLst/>
        <a:scene3d>
          <a:camera prst="orthographicFront"/>
          <a:lightRig rig="chilly" dir="t"/>
        </a:scene3d>
        <a:sp3d prstMaterial="dkEdge">
          <a:bevelT w="25400" h="6350" prst="softRound"/>
          <a:bevelB w="0" h="0" prst="convex"/>
        </a:sp3d>
      </dsp:spPr>
      <dsp:style>
        <a:lnRef idx="1">
          <a:scrgbClr r="0" g="0" b="0"/>
        </a:lnRef>
        <a:fillRef idx="1">
          <a:scrgbClr r="0" g="0" b="0"/>
        </a:fillRef>
        <a:effectRef idx="0">
          <a:scrgbClr r="0" g="0" b="0"/>
        </a:effectRef>
        <a:fontRef idx="minor"/>
      </dsp:style>
      <dsp:txBody>
        <a:bodyPr spcFirstLastPara="0" vert="horz" wrap="square" lIns="142240" tIns="12700" rIns="12700" bIns="12700" numCol="1" spcCol="1270" anchor="ctr" anchorCtr="0">
          <a:noAutofit/>
        </a:bodyPr>
        <a:lstStyle/>
        <a:p>
          <a:pPr marL="228600" lvl="1" indent="-228600" algn="l" defTabSz="889000">
            <a:lnSpc>
              <a:spcPct val="90000"/>
            </a:lnSpc>
            <a:spcBef>
              <a:spcPct val="0"/>
            </a:spcBef>
            <a:spcAft>
              <a:spcPct val="15000"/>
            </a:spcAft>
            <a:buChar char="•"/>
          </a:pPr>
          <a:r>
            <a:rPr lang="zh-CN" altLang="en-US" sz="2000" b="1" kern="1200" dirty="0">
              <a:solidFill>
                <a:srgbClr val="C00000"/>
              </a:solidFill>
              <a:effectLst/>
            </a:rPr>
            <a:t>一般纳税人</a:t>
          </a:r>
          <a:r>
            <a:rPr lang="zh-CN" sz="2000" b="1" kern="1200" dirty="0">
              <a:effectLst/>
            </a:rPr>
            <a:t>提供</a:t>
          </a:r>
          <a:r>
            <a:rPr lang="zh-CN" sz="2000" b="1" kern="1200" dirty="0">
              <a:solidFill>
                <a:srgbClr val="7030A0"/>
              </a:solidFill>
              <a:effectLst/>
            </a:rPr>
            <a:t>现代</a:t>
          </a:r>
          <a:r>
            <a:rPr lang="zh-CN" sz="2000" b="1" kern="1200" dirty="0">
              <a:effectLst/>
            </a:rPr>
            <a:t>服务（租赁服务除外）、</a:t>
          </a:r>
          <a:r>
            <a:rPr lang="zh-CN" sz="2000" b="1" kern="1200" dirty="0">
              <a:solidFill>
                <a:srgbClr val="7030A0"/>
              </a:solidFill>
              <a:effectLst/>
            </a:rPr>
            <a:t>金融</a:t>
          </a:r>
          <a:r>
            <a:rPr lang="zh-CN" sz="2000" b="1" kern="1200" dirty="0">
              <a:effectLst/>
            </a:rPr>
            <a:t>服务、</a:t>
          </a:r>
          <a:r>
            <a:rPr lang="zh-CN" sz="2000" b="1" kern="1200" dirty="0">
              <a:solidFill>
                <a:srgbClr val="7030A0"/>
              </a:solidFill>
              <a:effectLst/>
            </a:rPr>
            <a:t>生活</a:t>
          </a:r>
          <a:r>
            <a:rPr lang="zh-CN" sz="2000" b="1" kern="1200" dirty="0">
              <a:effectLst/>
            </a:rPr>
            <a:t>服务、</a:t>
          </a:r>
          <a:r>
            <a:rPr lang="zh-CN" sz="2000" b="1" kern="1200" dirty="0">
              <a:solidFill>
                <a:srgbClr val="7030A0"/>
              </a:solidFill>
              <a:effectLst/>
            </a:rPr>
            <a:t>增值电信</a:t>
          </a:r>
          <a:r>
            <a:rPr lang="zh-CN" sz="2000" b="1" kern="1200" dirty="0">
              <a:effectLst/>
            </a:rPr>
            <a:t>服务，销售</a:t>
          </a:r>
          <a:r>
            <a:rPr lang="zh-CN" sz="2000" b="1" kern="1200" dirty="0">
              <a:solidFill>
                <a:srgbClr val="7030A0"/>
              </a:solidFill>
              <a:effectLst/>
            </a:rPr>
            <a:t>无形资产</a:t>
          </a:r>
          <a:r>
            <a:rPr lang="zh-CN" sz="2000" b="1" kern="1200" dirty="0">
              <a:effectLst/>
            </a:rPr>
            <a:t>（转让土地使用权除外</a:t>
          </a:r>
          <a:r>
            <a:rPr lang="en-US" altLang="zh-CN" sz="2000" b="1" kern="1200" dirty="0">
              <a:effectLst/>
            </a:rPr>
            <a:t>)</a:t>
          </a:r>
          <a:endParaRPr lang="zh-CN" altLang="en-US" sz="2000" b="1" kern="1200" dirty="0">
            <a:effectLst/>
          </a:endParaRPr>
        </a:p>
      </dsp:txBody>
      <dsp:txXfrm rot="-5400000">
        <a:off x="908376" y="2583721"/>
        <a:ext cx="5134495" cy="1089898"/>
      </dsp:txXfrm>
    </dsp:sp>
  </dsp:spTree>
</dsp:drawing>
</file>

<file path=ppt/diagrams/drawing38.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FC256D30-7DCB-451B-8669-0A4FB3262B64}">
      <dsp:nvSpPr>
        <dsp:cNvPr id="0" name=""/>
        <dsp:cNvSpPr/>
      </dsp:nvSpPr>
      <dsp:spPr>
        <a:xfrm>
          <a:off x="0" y="138788"/>
          <a:ext cx="7095264" cy="634708"/>
        </a:xfrm>
        <a:prstGeom prst="rect">
          <a:avLst/>
        </a:prstGeom>
        <a:solidFill>
          <a:schemeClr val="accent3">
            <a:shade val="80000"/>
            <a:hueOff val="0"/>
            <a:satOff val="0"/>
            <a:lumOff val="0"/>
            <a:alphaOff val="0"/>
          </a:schemeClr>
        </a:solidFill>
        <a:ln>
          <a:noFill/>
        </a:ln>
        <a:effectLst>
          <a:outerShdw blurRad="40000" dist="23000" dir="5400000" rotWithShape="0">
            <a:srgbClr val="000000">
              <a:alpha val="35000"/>
            </a:srgbClr>
          </a:outerShdw>
        </a:effectLst>
        <a:scene3d>
          <a:camera prst="orthographicFront"/>
          <a:lightRig rig="threePt" dir="t">
            <a:rot lat="0" lon="0" rev="7500000"/>
          </a:lightRig>
        </a:scene3d>
        <a:sp3d prstMaterial="plastic">
          <a:bevelT w="127000" h="25400" prst="relaxedInset"/>
          <a:bevelB w="88900" h="121750" prst="angle"/>
        </a:sp3d>
      </dsp:spPr>
      <dsp:style>
        <a:lnRef idx="0">
          <a:scrgbClr r="0" g="0" b="0"/>
        </a:lnRef>
        <a:fillRef idx="1">
          <a:scrgbClr r="0" g="0" b="0"/>
        </a:fillRef>
        <a:effectRef idx="2">
          <a:scrgbClr r="0" g="0" b="0"/>
        </a:effectRef>
        <a:fontRef idx="minor">
          <a:schemeClr val="lt1"/>
        </a:fontRef>
      </dsp:style>
      <dsp:txBody>
        <a:bodyPr spcFirstLastPara="0" vert="horz" wrap="square" lIns="76200" tIns="76200" rIns="76200" bIns="76200" numCol="1" spcCol="1270" anchor="ctr" anchorCtr="0">
          <a:noAutofit/>
        </a:bodyPr>
        <a:lstStyle/>
        <a:p>
          <a:pPr marL="0" lvl="0" indent="0" algn="ctr" defTabSz="889000">
            <a:lnSpc>
              <a:spcPct val="90000"/>
            </a:lnSpc>
            <a:spcBef>
              <a:spcPct val="0"/>
            </a:spcBef>
            <a:spcAft>
              <a:spcPct val="35000"/>
            </a:spcAft>
            <a:buNone/>
          </a:pPr>
          <a:r>
            <a:rPr lang="zh-CN" altLang="en-US" sz="2000" b="1" kern="1200" dirty="0"/>
            <a:t>（</a:t>
          </a:r>
          <a:r>
            <a:rPr lang="en-US" altLang="zh-CN" sz="2000" b="1" kern="1200" dirty="0"/>
            <a:t>1</a:t>
          </a:r>
          <a:r>
            <a:rPr lang="zh-CN" altLang="en-US" sz="2000" b="1" kern="1200" dirty="0"/>
            <a:t>）</a:t>
          </a:r>
          <a:r>
            <a:rPr lang="zh-CN" sz="2000" b="1" kern="1200" dirty="0"/>
            <a:t>小规模纳税人适用征收率</a:t>
          </a:r>
          <a:endParaRPr lang="zh-CN" altLang="en-US" sz="2000" b="1" kern="1200" dirty="0"/>
        </a:p>
      </dsp:txBody>
      <dsp:txXfrm>
        <a:off x="0" y="138788"/>
        <a:ext cx="7095264" cy="634708"/>
      </dsp:txXfrm>
    </dsp:sp>
    <dsp:sp modelId="{27B4D867-290F-4348-BCCF-80E660F7B82A}">
      <dsp:nvSpPr>
        <dsp:cNvPr id="0" name=""/>
        <dsp:cNvSpPr/>
      </dsp:nvSpPr>
      <dsp:spPr>
        <a:xfrm>
          <a:off x="0" y="850776"/>
          <a:ext cx="7095264" cy="2618298"/>
        </a:xfrm>
        <a:prstGeom prst="rect">
          <a:avLst/>
        </a:prstGeom>
        <a:gradFill rotWithShape="0">
          <a:gsLst>
            <a:gs pos="0">
              <a:schemeClr val="lt1">
                <a:hueOff val="0"/>
                <a:satOff val="0"/>
                <a:lumOff val="0"/>
                <a:alphaOff val="0"/>
                <a:shade val="51000"/>
                <a:satMod val="130000"/>
              </a:schemeClr>
            </a:gs>
            <a:gs pos="80000">
              <a:schemeClr val="lt1">
                <a:hueOff val="0"/>
                <a:satOff val="0"/>
                <a:lumOff val="0"/>
                <a:alphaOff val="0"/>
                <a:shade val="93000"/>
                <a:satMod val="130000"/>
              </a:schemeClr>
            </a:gs>
            <a:gs pos="100000">
              <a:schemeClr val="lt1">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76200" tIns="76200" rIns="76200" bIns="76200" numCol="1" spcCol="1270" anchor="ctr" anchorCtr="0">
          <a:noAutofit/>
        </a:bodyPr>
        <a:lstStyle/>
        <a:p>
          <a:pPr marL="180000" lvl="0" indent="457200" algn="l" defTabSz="889000">
            <a:lnSpc>
              <a:spcPct val="90000"/>
            </a:lnSpc>
            <a:spcBef>
              <a:spcPct val="0"/>
            </a:spcBef>
            <a:spcAft>
              <a:spcPts val="0"/>
            </a:spcAft>
            <a:buNone/>
          </a:pPr>
          <a:r>
            <a:rPr lang="zh-CN" sz="2000" b="1" kern="1200" dirty="0"/>
            <a:t>（</a:t>
          </a:r>
          <a:r>
            <a:rPr lang="en-US" sz="2000" b="1" kern="1200" dirty="0"/>
            <a:t>1</a:t>
          </a:r>
          <a:r>
            <a:rPr lang="zh-CN" sz="2000" b="1" kern="1200" dirty="0"/>
            <a:t>）除销售和租赁不动产外的应税行为，适用</a:t>
          </a:r>
          <a:r>
            <a:rPr lang="en-US" sz="2000" b="1" kern="1200" dirty="0"/>
            <a:t>3%</a:t>
          </a:r>
          <a:r>
            <a:rPr lang="zh-CN" sz="2000" b="1" kern="1200" dirty="0"/>
            <a:t>征收率。</a:t>
          </a:r>
        </a:p>
        <a:p>
          <a:pPr marL="180000" lvl="0" indent="457200" algn="l" defTabSz="889000">
            <a:lnSpc>
              <a:spcPct val="90000"/>
            </a:lnSpc>
            <a:spcBef>
              <a:spcPct val="0"/>
            </a:spcBef>
            <a:spcAft>
              <a:spcPts val="0"/>
            </a:spcAft>
            <a:buNone/>
          </a:pPr>
          <a:r>
            <a:rPr lang="zh-CN" sz="2000" b="1" kern="1200" dirty="0"/>
            <a:t>（</a:t>
          </a:r>
          <a:r>
            <a:rPr lang="en-US" sz="2000" b="1" kern="1200" dirty="0"/>
            <a:t>2</a:t>
          </a:r>
          <a:r>
            <a:rPr lang="zh-CN" altLang="en-US" sz="2000" b="1" kern="1200" dirty="0"/>
            <a:t>）</a:t>
          </a:r>
          <a:r>
            <a:rPr lang="zh-CN" sz="2000" b="1" kern="1200" dirty="0"/>
            <a:t>销售自己使用过的固定资产，按</a:t>
          </a:r>
          <a:r>
            <a:rPr lang="en-US" sz="2000" b="1" kern="1200" dirty="0"/>
            <a:t>3%</a:t>
          </a:r>
          <a:r>
            <a:rPr lang="zh-CN" sz="2000" b="1" kern="1200" dirty="0"/>
            <a:t>征收率减按</a:t>
          </a:r>
          <a:r>
            <a:rPr lang="en-US" sz="2000" b="1" kern="1200" dirty="0"/>
            <a:t>2%</a:t>
          </a:r>
          <a:r>
            <a:rPr lang="zh-CN" sz="2000" b="1" kern="1200" dirty="0"/>
            <a:t>征收增值税</a:t>
          </a:r>
          <a:r>
            <a:rPr lang="zh-CN" altLang="en-US" sz="2000" b="1" kern="1200" dirty="0"/>
            <a:t>。</a:t>
          </a:r>
          <a:endParaRPr lang="en-US" altLang="zh-CN" sz="2000" b="1" kern="1200" dirty="0"/>
        </a:p>
        <a:p>
          <a:pPr marL="180000" lvl="0" indent="457200" algn="l" defTabSz="889000">
            <a:lnSpc>
              <a:spcPct val="90000"/>
            </a:lnSpc>
            <a:spcBef>
              <a:spcPct val="0"/>
            </a:spcBef>
            <a:spcAft>
              <a:spcPts val="0"/>
            </a:spcAft>
            <a:buNone/>
          </a:pPr>
          <a:r>
            <a:rPr lang="zh-CN" sz="2000" b="1" kern="1200" dirty="0"/>
            <a:t>（</a:t>
          </a:r>
          <a:r>
            <a:rPr lang="en-US" sz="2000" b="1" kern="1200" dirty="0"/>
            <a:t>3</a:t>
          </a:r>
          <a:r>
            <a:rPr lang="zh-CN" sz="2000" b="1" kern="1200" dirty="0"/>
            <a:t>）销售不动产适用</a:t>
          </a:r>
          <a:r>
            <a:rPr lang="en-US" sz="2000" b="1" kern="1200" dirty="0"/>
            <a:t>5%</a:t>
          </a:r>
          <a:r>
            <a:rPr lang="zh-CN" sz="2000" b="1" kern="1200" dirty="0"/>
            <a:t>征收率。</a:t>
          </a:r>
        </a:p>
        <a:p>
          <a:pPr marL="180000" lvl="0" indent="457200" algn="l" defTabSz="889000">
            <a:lnSpc>
              <a:spcPct val="90000"/>
            </a:lnSpc>
            <a:spcBef>
              <a:spcPct val="0"/>
            </a:spcBef>
            <a:spcAft>
              <a:spcPts val="0"/>
            </a:spcAft>
            <a:buNone/>
          </a:pPr>
          <a:r>
            <a:rPr lang="zh-CN" sz="2000" b="1" kern="1200" dirty="0"/>
            <a:t>（</a:t>
          </a:r>
          <a:r>
            <a:rPr lang="en-US" sz="2000" b="1" kern="1200" dirty="0"/>
            <a:t>4</a:t>
          </a:r>
          <a:r>
            <a:rPr lang="zh-CN" sz="2000" b="1" kern="1200" dirty="0"/>
            <a:t>）出租取得的不动产适用</a:t>
          </a:r>
          <a:r>
            <a:rPr lang="en-US" sz="2000" b="1" kern="1200" dirty="0"/>
            <a:t>5%</a:t>
          </a:r>
          <a:r>
            <a:rPr lang="zh-CN" sz="2000" b="1" kern="1200" dirty="0"/>
            <a:t>征收率。</a:t>
          </a:r>
          <a:r>
            <a:rPr lang="zh-CN" sz="2000" b="1" kern="1200" dirty="0">
              <a:solidFill>
                <a:srgbClr val="C00000"/>
              </a:solidFill>
            </a:rPr>
            <a:t>个人出租住房，应按照</a:t>
          </a:r>
          <a:r>
            <a:rPr lang="en-US" sz="2000" b="1" kern="1200" dirty="0">
              <a:solidFill>
                <a:srgbClr val="C00000"/>
              </a:solidFill>
            </a:rPr>
            <a:t>5%</a:t>
          </a:r>
          <a:r>
            <a:rPr lang="zh-CN" sz="2000" b="1" kern="1200" dirty="0">
              <a:solidFill>
                <a:srgbClr val="C00000"/>
              </a:solidFill>
            </a:rPr>
            <a:t>的征收率减按</a:t>
          </a:r>
          <a:r>
            <a:rPr lang="en-US" sz="2000" b="1" kern="1200" dirty="0">
              <a:solidFill>
                <a:srgbClr val="C00000"/>
              </a:solidFill>
            </a:rPr>
            <a:t>1.5%</a:t>
          </a:r>
          <a:r>
            <a:rPr lang="zh-CN" sz="2000" b="1" kern="1200" dirty="0">
              <a:solidFill>
                <a:srgbClr val="C00000"/>
              </a:solidFill>
            </a:rPr>
            <a:t>计征增值税</a:t>
          </a:r>
          <a:r>
            <a:rPr lang="zh-CN" altLang="en-US" sz="2000" b="1" kern="1200" dirty="0">
              <a:solidFill>
                <a:srgbClr val="C00000"/>
              </a:solidFill>
            </a:rPr>
            <a:t>。</a:t>
          </a:r>
          <a:endParaRPr lang="zh-CN" sz="2000" b="1" kern="1200" dirty="0">
            <a:solidFill>
              <a:srgbClr val="C00000"/>
            </a:solidFill>
          </a:endParaRPr>
        </a:p>
        <a:p>
          <a:pPr marL="180000" lvl="0" indent="457200" algn="l" defTabSz="889000">
            <a:lnSpc>
              <a:spcPct val="90000"/>
            </a:lnSpc>
            <a:spcBef>
              <a:spcPct val="0"/>
            </a:spcBef>
            <a:spcAft>
              <a:spcPts val="0"/>
            </a:spcAft>
            <a:buNone/>
          </a:pPr>
          <a:r>
            <a:rPr lang="zh-CN" sz="2000" b="1" kern="1200" dirty="0"/>
            <a:t>（</a:t>
          </a:r>
          <a:r>
            <a:rPr lang="en-US" sz="2000" b="1" kern="1200" dirty="0"/>
            <a:t>5</a:t>
          </a:r>
          <a:r>
            <a:rPr lang="zh-CN" sz="2000" b="1" kern="1200" dirty="0"/>
            <a:t>）房地产开发企业中的小规模纳税人，销售自行开发的房地产项目，适用</a:t>
          </a:r>
          <a:r>
            <a:rPr lang="en-US" sz="2000" b="1" kern="1200" dirty="0"/>
            <a:t>5%</a:t>
          </a:r>
          <a:r>
            <a:rPr lang="zh-CN" sz="2000" b="1" kern="1200" dirty="0"/>
            <a:t>征收率。</a:t>
          </a:r>
        </a:p>
      </dsp:txBody>
      <dsp:txXfrm>
        <a:off x="0" y="850776"/>
        <a:ext cx="7095264" cy="2618298"/>
      </dsp:txXfrm>
    </dsp:sp>
    <dsp:sp modelId="{09BD7A7C-A828-4E99-9C57-C077FA7108EF}">
      <dsp:nvSpPr>
        <dsp:cNvPr id="0" name=""/>
        <dsp:cNvSpPr/>
      </dsp:nvSpPr>
      <dsp:spPr>
        <a:xfrm>
          <a:off x="0" y="3549784"/>
          <a:ext cx="7095264" cy="277634"/>
        </a:xfrm>
        <a:prstGeom prst="rect">
          <a:avLst/>
        </a:prstGeom>
        <a:solidFill>
          <a:schemeClr val="accent3">
            <a:shade val="80000"/>
            <a:hueOff val="0"/>
            <a:satOff val="0"/>
            <a:lumOff val="0"/>
            <a:alphaOff val="0"/>
          </a:schemeClr>
        </a:solidFill>
        <a:ln>
          <a:noFill/>
        </a:ln>
        <a:effectLst>
          <a:outerShdw blurRad="40000" dist="23000" dir="5400000" rotWithShape="0">
            <a:srgbClr val="000000">
              <a:alpha val="35000"/>
            </a:srgbClr>
          </a:outerShdw>
        </a:effectLst>
        <a:scene3d>
          <a:camera prst="orthographicFront"/>
          <a:lightRig rig="threePt" dir="t">
            <a:rot lat="0" lon="0" rev="7500000"/>
          </a:lightRig>
        </a:scene3d>
        <a:sp3d prstMaterial="plastic">
          <a:bevelT w="127000" h="25400" prst="relaxedInset"/>
          <a:bevelB w="88900" h="121750" prst="angle"/>
        </a:sp3d>
      </dsp:spPr>
      <dsp:style>
        <a:lnRef idx="0">
          <a:scrgbClr r="0" g="0" b="0"/>
        </a:lnRef>
        <a:fillRef idx="1">
          <a:scrgbClr r="0" g="0" b="0"/>
        </a:fillRef>
        <a:effectRef idx="2">
          <a:scrgbClr r="0" g="0" b="0"/>
        </a:effectRef>
        <a:fontRef idx="minor">
          <a:schemeClr val="lt1"/>
        </a:fontRef>
      </dsp:style>
    </dsp:sp>
  </dsp:spTree>
</dsp:drawing>
</file>

<file path=ppt/diagrams/drawing39.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FC256D30-7DCB-451B-8669-0A4FB3262B64}">
      <dsp:nvSpPr>
        <dsp:cNvPr id="0" name=""/>
        <dsp:cNvSpPr/>
      </dsp:nvSpPr>
      <dsp:spPr>
        <a:xfrm>
          <a:off x="0" y="14524"/>
          <a:ext cx="6655785" cy="463034"/>
        </a:xfrm>
        <a:prstGeom prst="rect">
          <a:avLst/>
        </a:prstGeom>
        <a:solidFill>
          <a:schemeClr val="accent3">
            <a:shade val="80000"/>
            <a:hueOff val="0"/>
            <a:satOff val="0"/>
            <a:lumOff val="0"/>
            <a:alphaOff val="0"/>
          </a:schemeClr>
        </a:solidFill>
        <a:ln>
          <a:noFill/>
        </a:ln>
        <a:effectLst>
          <a:outerShdw blurRad="40000" dist="23000" dir="5400000" rotWithShape="0">
            <a:srgbClr val="000000">
              <a:alpha val="35000"/>
            </a:srgbClr>
          </a:outerShdw>
        </a:effectLst>
        <a:scene3d>
          <a:camera prst="orthographicFront"/>
          <a:lightRig rig="threePt" dir="t">
            <a:rot lat="0" lon="0" rev="7500000"/>
          </a:lightRig>
        </a:scene3d>
        <a:sp3d prstMaterial="plastic">
          <a:bevelT w="127000" h="25400" prst="relaxedInset"/>
          <a:bevelB w="88900" h="121750" prst="angle"/>
        </a:sp3d>
      </dsp:spPr>
      <dsp:style>
        <a:lnRef idx="0">
          <a:scrgbClr r="0" g="0" b="0"/>
        </a:lnRef>
        <a:fillRef idx="1">
          <a:scrgbClr r="0" g="0" b="0"/>
        </a:fillRef>
        <a:effectRef idx="2">
          <a:scrgbClr r="0" g="0" b="0"/>
        </a:effectRef>
        <a:fontRef idx="minor">
          <a:schemeClr val="lt1"/>
        </a:fontRef>
      </dsp:style>
      <dsp:txBody>
        <a:bodyPr spcFirstLastPara="0" vert="horz" wrap="square" lIns="76200" tIns="76200" rIns="76200" bIns="76200" numCol="1" spcCol="1270" anchor="ctr" anchorCtr="0">
          <a:noAutofit/>
        </a:bodyPr>
        <a:lstStyle/>
        <a:p>
          <a:pPr marL="0" lvl="0" indent="0" algn="ctr" defTabSz="889000">
            <a:lnSpc>
              <a:spcPct val="90000"/>
            </a:lnSpc>
            <a:spcBef>
              <a:spcPct val="0"/>
            </a:spcBef>
            <a:spcAft>
              <a:spcPts val="0"/>
            </a:spcAft>
            <a:buNone/>
          </a:pPr>
          <a:r>
            <a:rPr lang="en-US" sz="2000" b="1" kern="1200" dirty="0"/>
            <a:t>2.</a:t>
          </a:r>
          <a:r>
            <a:rPr lang="zh-CN" sz="2400" b="1" kern="1200" dirty="0">
              <a:solidFill>
                <a:srgbClr val="FFFF00"/>
              </a:solidFill>
            </a:rPr>
            <a:t>一般纳税人</a:t>
          </a:r>
          <a:r>
            <a:rPr lang="zh-CN" sz="2000" b="1" kern="1200" dirty="0"/>
            <a:t>采用简易办法征税适用征收率</a:t>
          </a:r>
          <a:endParaRPr lang="zh-CN" altLang="en-US" sz="2000" b="1" kern="1200" dirty="0"/>
        </a:p>
      </dsp:txBody>
      <dsp:txXfrm>
        <a:off x="0" y="14524"/>
        <a:ext cx="6655785" cy="463034"/>
      </dsp:txXfrm>
    </dsp:sp>
    <dsp:sp modelId="{27B4D867-290F-4348-BCCF-80E660F7B82A}">
      <dsp:nvSpPr>
        <dsp:cNvPr id="0" name=""/>
        <dsp:cNvSpPr/>
      </dsp:nvSpPr>
      <dsp:spPr>
        <a:xfrm>
          <a:off x="0" y="544001"/>
          <a:ext cx="6655785" cy="2000362"/>
        </a:xfrm>
        <a:prstGeom prst="rect">
          <a:avLst/>
        </a:prstGeom>
        <a:gradFill rotWithShape="0">
          <a:gsLst>
            <a:gs pos="0">
              <a:schemeClr val="lt1">
                <a:hueOff val="0"/>
                <a:satOff val="0"/>
                <a:lumOff val="0"/>
                <a:alphaOff val="0"/>
                <a:shade val="51000"/>
                <a:satMod val="130000"/>
              </a:schemeClr>
            </a:gs>
            <a:gs pos="80000">
              <a:schemeClr val="lt1">
                <a:hueOff val="0"/>
                <a:satOff val="0"/>
                <a:lumOff val="0"/>
                <a:alphaOff val="0"/>
                <a:shade val="93000"/>
                <a:satMod val="130000"/>
              </a:schemeClr>
            </a:gs>
            <a:gs pos="100000">
              <a:schemeClr val="lt1">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76200" tIns="76200" rIns="76200" bIns="76200" numCol="1" spcCol="1270" anchor="ctr" anchorCtr="0">
          <a:noAutofit/>
        </a:bodyPr>
        <a:lstStyle/>
        <a:p>
          <a:pPr marL="180000" lvl="0" indent="0" algn="l" defTabSz="889000">
            <a:lnSpc>
              <a:spcPct val="90000"/>
            </a:lnSpc>
            <a:spcBef>
              <a:spcPct val="0"/>
            </a:spcBef>
            <a:spcAft>
              <a:spcPts val="0"/>
            </a:spcAft>
            <a:buNone/>
          </a:pPr>
          <a:r>
            <a:rPr lang="zh-CN" sz="2000" b="1" kern="1200" dirty="0">
              <a:solidFill>
                <a:srgbClr val="0070C0"/>
              </a:solidFill>
              <a:effectLst>
                <a:outerShdw blurRad="38100" dist="38100" dir="2700000" algn="tl">
                  <a:srgbClr val="000000">
                    <a:alpha val="43137"/>
                  </a:srgbClr>
                </a:outerShdw>
              </a:effectLst>
            </a:rPr>
            <a:t>（</a:t>
          </a:r>
          <a:r>
            <a:rPr lang="en-US" sz="2000" b="1" kern="1200" dirty="0">
              <a:solidFill>
                <a:srgbClr val="0070C0"/>
              </a:solidFill>
              <a:effectLst>
                <a:outerShdw blurRad="38100" dist="38100" dir="2700000" algn="tl">
                  <a:srgbClr val="000000">
                    <a:alpha val="43137"/>
                  </a:srgbClr>
                </a:outerShdw>
              </a:effectLst>
            </a:rPr>
            <a:t>1</a:t>
          </a:r>
          <a:r>
            <a:rPr lang="zh-CN" sz="2000" b="1" kern="1200" dirty="0">
              <a:solidFill>
                <a:srgbClr val="0070C0"/>
              </a:solidFill>
              <a:effectLst>
                <a:outerShdw blurRad="38100" dist="38100" dir="2700000" algn="tl">
                  <a:srgbClr val="000000">
                    <a:alpha val="43137"/>
                  </a:srgbClr>
                </a:outerShdw>
              </a:effectLst>
            </a:rPr>
            <a:t>）</a:t>
          </a:r>
          <a:r>
            <a:rPr lang="zh-CN" sz="2400" b="1" kern="1200" dirty="0">
              <a:solidFill>
                <a:srgbClr val="C00000"/>
              </a:solidFill>
              <a:effectLst>
                <a:outerShdw blurRad="38100" dist="38100" dir="2700000" algn="tl">
                  <a:srgbClr val="000000">
                    <a:alpha val="43137"/>
                  </a:srgbClr>
                </a:outerShdw>
              </a:effectLst>
            </a:rPr>
            <a:t>一般纳税人</a:t>
          </a:r>
          <a:r>
            <a:rPr lang="zh-CN" sz="2000" b="1" kern="1200" dirty="0">
              <a:solidFill>
                <a:srgbClr val="0070C0"/>
              </a:solidFill>
              <a:effectLst>
                <a:outerShdw blurRad="38100" dist="38100" dir="2700000" algn="tl">
                  <a:srgbClr val="000000">
                    <a:alpha val="43137"/>
                  </a:srgbClr>
                </a:outerShdw>
              </a:effectLst>
            </a:rPr>
            <a:t>下列应税行为，</a:t>
          </a:r>
          <a:r>
            <a:rPr lang="zh-CN" altLang="en-US" sz="2000" b="1" kern="1200" dirty="0">
              <a:solidFill>
                <a:srgbClr val="C00000"/>
              </a:solidFill>
              <a:effectLst>
                <a:outerShdw blurRad="38100" dist="38100" dir="2700000" algn="tl">
                  <a:srgbClr val="000000">
                    <a:alpha val="43137"/>
                  </a:srgbClr>
                </a:outerShdw>
              </a:effectLst>
              <a:highlight>
                <a:srgbClr val="FFFF00"/>
              </a:highlight>
            </a:rPr>
            <a:t>只能适用</a:t>
          </a:r>
          <a:r>
            <a:rPr lang="en-US" altLang="zh-CN" sz="2000" b="1" kern="1200" dirty="0">
              <a:solidFill>
                <a:srgbClr val="C00000"/>
              </a:solidFill>
              <a:effectLst>
                <a:outerShdw blurRad="38100" dist="38100" dir="2700000" algn="tl">
                  <a:srgbClr val="000000">
                    <a:alpha val="43137"/>
                  </a:srgbClr>
                </a:outerShdw>
              </a:effectLst>
            </a:rPr>
            <a:t>3%</a:t>
          </a:r>
          <a:r>
            <a:rPr lang="zh-CN" altLang="en-US" sz="2000" b="1" kern="1200" dirty="0">
              <a:solidFill>
                <a:srgbClr val="0070C0"/>
              </a:solidFill>
              <a:effectLst>
                <a:outerShdw blurRad="38100" dist="38100" dir="2700000" algn="tl">
                  <a:srgbClr val="000000">
                    <a:alpha val="43137"/>
                  </a:srgbClr>
                </a:outerShdw>
              </a:effectLst>
            </a:rPr>
            <a:t>的征收率</a:t>
          </a:r>
          <a:endParaRPr lang="zh-CN" sz="2000" b="1" kern="1200" dirty="0">
            <a:solidFill>
              <a:srgbClr val="0070C0"/>
            </a:solidFill>
            <a:effectLst>
              <a:outerShdw blurRad="38100" dist="38100" dir="2700000" algn="tl">
                <a:srgbClr val="000000">
                  <a:alpha val="43137"/>
                </a:srgbClr>
              </a:outerShdw>
            </a:effectLst>
          </a:endParaRPr>
        </a:p>
        <a:p>
          <a:pPr marL="180000" lvl="0" indent="0" algn="l" defTabSz="889000">
            <a:lnSpc>
              <a:spcPct val="90000"/>
            </a:lnSpc>
            <a:spcBef>
              <a:spcPct val="0"/>
            </a:spcBef>
            <a:spcAft>
              <a:spcPts val="0"/>
            </a:spcAft>
            <a:buFont typeface="Wingdings" panose="05000000000000000000" pitchFamily="2" charset="2"/>
            <a:buNone/>
          </a:pPr>
          <a:r>
            <a:rPr lang="zh-CN" altLang="en-US" sz="2000" b="1" kern="1200" dirty="0"/>
            <a:t>         </a:t>
          </a:r>
          <a:endParaRPr lang="en-US" altLang="zh-CN" sz="2000" b="1" kern="1200" dirty="0"/>
        </a:p>
        <a:p>
          <a:pPr marL="180000" lvl="0" indent="0" algn="l" defTabSz="889000">
            <a:lnSpc>
              <a:spcPct val="90000"/>
            </a:lnSpc>
            <a:spcBef>
              <a:spcPct val="0"/>
            </a:spcBef>
            <a:spcAft>
              <a:spcPts val="0"/>
            </a:spcAft>
            <a:buFont typeface="Wingdings" panose="05000000000000000000" pitchFamily="2" charset="2"/>
            <a:buNone/>
          </a:pPr>
          <a:r>
            <a:rPr lang="en-US" altLang="zh-CN" sz="2000" b="1" kern="1200" dirty="0"/>
            <a:t>         </a:t>
          </a:r>
          <a:r>
            <a:rPr lang="zh-CN" altLang="en-US" sz="2000" b="1" kern="1200" dirty="0"/>
            <a:t>寄售商店代销寄售物品</a:t>
          </a:r>
          <a:endParaRPr lang="en-US" altLang="zh-CN" sz="2000" b="1" kern="1200" dirty="0"/>
        </a:p>
        <a:p>
          <a:pPr marL="180000" lvl="0" indent="0" algn="l" defTabSz="889000">
            <a:lnSpc>
              <a:spcPct val="90000"/>
            </a:lnSpc>
            <a:spcBef>
              <a:spcPct val="0"/>
            </a:spcBef>
            <a:spcAft>
              <a:spcPts val="0"/>
            </a:spcAft>
            <a:buFont typeface="Wingdings" panose="05000000000000000000" pitchFamily="2" charset="2"/>
            <a:buNone/>
          </a:pPr>
          <a:r>
            <a:rPr lang="zh-CN" altLang="en-US" sz="2000" b="1" kern="1200" dirty="0"/>
            <a:t>         </a:t>
          </a:r>
          <a:endParaRPr lang="en-US" altLang="zh-CN" sz="2000" b="1" kern="1200" dirty="0"/>
        </a:p>
        <a:p>
          <a:pPr marL="180000" lvl="0" indent="0" algn="l" defTabSz="889000">
            <a:lnSpc>
              <a:spcPct val="90000"/>
            </a:lnSpc>
            <a:spcBef>
              <a:spcPct val="0"/>
            </a:spcBef>
            <a:spcAft>
              <a:spcPts val="0"/>
            </a:spcAft>
            <a:buFont typeface="Wingdings" panose="05000000000000000000" pitchFamily="2" charset="2"/>
            <a:buNone/>
          </a:pPr>
          <a:r>
            <a:rPr lang="en-US" altLang="zh-CN" sz="2000" b="1" kern="1200" dirty="0"/>
            <a:t>         </a:t>
          </a:r>
          <a:r>
            <a:rPr lang="zh-CN" altLang="en-US" sz="2000" b="1" kern="1200" dirty="0"/>
            <a:t>典当业销售死当物品</a:t>
          </a:r>
          <a:endParaRPr lang="zh-CN" sz="2000" b="1" kern="1200" dirty="0"/>
        </a:p>
      </dsp:txBody>
      <dsp:txXfrm>
        <a:off x="0" y="544001"/>
        <a:ext cx="6655785" cy="2000362"/>
      </dsp:txXfrm>
    </dsp:sp>
    <dsp:sp modelId="{09BD7A7C-A828-4E99-9C57-C077FA7108EF}">
      <dsp:nvSpPr>
        <dsp:cNvPr id="0" name=""/>
        <dsp:cNvSpPr/>
      </dsp:nvSpPr>
      <dsp:spPr>
        <a:xfrm>
          <a:off x="0" y="2589653"/>
          <a:ext cx="6655785" cy="202541"/>
        </a:xfrm>
        <a:prstGeom prst="rect">
          <a:avLst/>
        </a:prstGeom>
        <a:solidFill>
          <a:schemeClr val="accent3">
            <a:shade val="80000"/>
            <a:hueOff val="0"/>
            <a:satOff val="0"/>
            <a:lumOff val="0"/>
            <a:alphaOff val="0"/>
          </a:schemeClr>
        </a:solidFill>
        <a:ln>
          <a:noFill/>
        </a:ln>
        <a:effectLst>
          <a:outerShdw blurRad="40000" dist="23000" dir="5400000" rotWithShape="0">
            <a:srgbClr val="000000">
              <a:alpha val="35000"/>
            </a:srgbClr>
          </a:outerShdw>
        </a:effectLst>
        <a:scene3d>
          <a:camera prst="orthographicFront"/>
          <a:lightRig rig="threePt" dir="t">
            <a:rot lat="0" lon="0" rev="7500000"/>
          </a:lightRig>
        </a:scene3d>
        <a:sp3d prstMaterial="plastic">
          <a:bevelT w="127000" h="25400" prst="relaxedInset"/>
          <a:bevelB w="88900" h="121750" prst="angle"/>
        </a:sp3d>
      </dsp:spPr>
      <dsp:style>
        <a:lnRef idx="0">
          <a:scrgbClr r="0" g="0" b="0"/>
        </a:lnRef>
        <a:fillRef idx="1">
          <a:scrgbClr r="0" g="0" b="0"/>
        </a:fillRef>
        <a:effectRef idx="2">
          <a:scrgbClr r="0" g="0" b="0"/>
        </a:effectRef>
        <a:fontRef idx="minor">
          <a:schemeClr val="lt1"/>
        </a:fontRef>
      </dsp:style>
    </dsp:sp>
  </dsp:spTree>
</dsp:drawing>
</file>

<file path=ppt/diagrams/drawing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60CF4E83-00F2-446A-B9C6-D7DF24252265}">
      <dsp:nvSpPr>
        <dsp:cNvPr id="0" name=""/>
        <dsp:cNvSpPr/>
      </dsp:nvSpPr>
      <dsp:spPr>
        <a:xfrm rot="5400000">
          <a:off x="2895473" y="-1913855"/>
          <a:ext cx="880200" cy="4707911"/>
        </a:xfrm>
        <a:prstGeom prst="round2SameRect">
          <a:avLst/>
        </a:prstGeom>
        <a:solidFill>
          <a:schemeClr val="accent4">
            <a:tint val="40000"/>
            <a:alpha val="90000"/>
            <a:hueOff val="0"/>
            <a:satOff val="0"/>
            <a:lumOff val="0"/>
            <a:alphaOff val="0"/>
          </a:schemeClr>
        </a:solidFill>
        <a:ln w="25400" cap="flat" cmpd="sng" algn="ctr">
          <a:solidFill>
            <a:schemeClr val="accent4">
              <a:tint val="40000"/>
              <a:alpha val="9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247650" tIns="123825" rIns="247650" bIns="123825" numCol="1" spcCol="1270" anchor="ctr" anchorCtr="0">
          <a:noAutofit/>
        </a:bodyPr>
        <a:lstStyle/>
        <a:p>
          <a:pPr marL="171450" lvl="1" indent="-171450" algn="l" defTabSz="800100">
            <a:lnSpc>
              <a:spcPct val="90000"/>
            </a:lnSpc>
            <a:spcBef>
              <a:spcPct val="0"/>
            </a:spcBef>
            <a:spcAft>
              <a:spcPct val="15000"/>
            </a:spcAft>
            <a:buChar char="•"/>
          </a:pPr>
          <a:r>
            <a:rPr lang="zh-CN" altLang="en-US" sz="1800" b="1" kern="1200" dirty="0"/>
            <a:t>年应征增值税销售额</a:t>
          </a:r>
          <a:r>
            <a:rPr lang="en-US" altLang="zh-CN" sz="1800" b="1" kern="1200" dirty="0"/>
            <a:t>500</a:t>
          </a:r>
          <a:r>
            <a:rPr lang="zh-CN" altLang="en-US" sz="1800" b="1" kern="1200" dirty="0"/>
            <a:t>万元及以下</a:t>
          </a:r>
        </a:p>
      </dsp:txBody>
      <dsp:txXfrm rot="-5400000">
        <a:off x="981618" y="42968"/>
        <a:ext cx="4664943" cy="794264"/>
      </dsp:txXfrm>
    </dsp:sp>
    <dsp:sp modelId="{B22C7C70-C4DF-468D-BEF4-E01D16E58A79}">
      <dsp:nvSpPr>
        <dsp:cNvPr id="0" name=""/>
        <dsp:cNvSpPr/>
      </dsp:nvSpPr>
      <dsp:spPr>
        <a:xfrm>
          <a:off x="172817" y="0"/>
          <a:ext cx="808807" cy="901324"/>
        </a:xfrm>
        <a:prstGeom prst="roundRect">
          <a:avLst/>
        </a:prstGeom>
        <a:solidFill>
          <a:schemeClr val="accent4">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83820" tIns="41910" rIns="83820" bIns="41910" numCol="1" spcCol="1270" anchor="ctr" anchorCtr="0">
          <a:noAutofit/>
        </a:bodyPr>
        <a:lstStyle/>
        <a:p>
          <a:pPr marL="0" lvl="0" indent="0" algn="ctr" defTabSz="977900">
            <a:lnSpc>
              <a:spcPct val="90000"/>
            </a:lnSpc>
            <a:spcBef>
              <a:spcPct val="0"/>
            </a:spcBef>
            <a:spcAft>
              <a:spcPct val="35000"/>
            </a:spcAft>
            <a:buNone/>
          </a:pPr>
          <a:r>
            <a:rPr lang="zh-CN" altLang="en-US" sz="2200" b="1" kern="1200" dirty="0"/>
            <a:t>一般标准</a:t>
          </a:r>
        </a:p>
      </dsp:txBody>
      <dsp:txXfrm>
        <a:off x="212300" y="39483"/>
        <a:ext cx="729841" cy="822358"/>
      </dsp:txXfrm>
    </dsp:sp>
    <dsp:sp modelId="{56DFA29B-4DA0-4334-8312-FD83354FC81D}">
      <dsp:nvSpPr>
        <dsp:cNvPr id="0" name=""/>
        <dsp:cNvSpPr/>
      </dsp:nvSpPr>
      <dsp:spPr>
        <a:xfrm rot="5400000">
          <a:off x="2351910" y="-244033"/>
          <a:ext cx="2015455" cy="4707911"/>
        </a:xfrm>
        <a:prstGeom prst="round2SameRect">
          <a:avLst/>
        </a:prstGeom>
        <a:solidFill>
          <a:schemeClr val="accent4">
            <a:tint val="40000"/>
            <a:alpha val="90000"/>
            <a:hueOff val="-6990030"/>
            <a:satOff val="16573"/>
            <a:lumOff val="1070"/>
            <a:alphaOff val="0"/>
          </a:schemeClr>
        </a:solidFill>
        <a:ln w="25400" cap="flat" cmpd="sng" algn="ctr">
          <a:solidFill>
            <a:schemeClr val="accent4">
              <a:tint val="40000"/>
              <a:alpha val="90000"/>
              <a:hueOff val="-6990030"/>
              <a:satOff val="16573"/>
              <a:lumOff val="107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247650" tIns="123825" rIns="247650" bIns="123825" numCol="1" spcCol="1270" anchor="ctr" anchorCtr="0">
          <a:noAutofit/>
        </a:bodyPr>
        <a:lstStyle/>
        <a:p>
          <a:pPr marL="171450" lvl="1" indent="-171450" algn="l" defTabSz="800100">
            <a:lnSpc>
              <a:spcPct val="90000"/>
            </a:lnSpc>
            <a:spcBef>
              <a:spcPct val="0"/>
            </a:spcBef>
            <a:spcAft>
              <a:spcPct val="15000"/>
            </a:spcAft>
            <a:buChar char="•"/>
          </a:pPr>
          <a:r>
            <a:rPr lang="zh-CN" altLang="en-US" sz="1800" b="1" kern="1200" dirty="0">
              <a:solidFill>
                <a:schemeClr val="tx1"/>
              </a:solidFill>
              <a:effectLst/>
            </a:rPr>
            <a:t>年应税销售额</a:t>
          </a:r>
          <a:r>
            <a:rPr lang="zh-CN" altLang="en-US" sz="1800" b="1" kern="1200" dirty="0">
              <a:solidFill>
                <a:srgbClr val="C00000"/>
              </a:solidFill>
              <a:effectLst/>
            </a:rPr>
            <a:t>超过小规模</a:t>
          </a:r>
          <a:r>
            <a:rPr lang="zh-CN" altLang="en-US" sz="1800" b="1" kern="1200" dirty="0">
              <a:solidFill>
                <a:schemeClr val="tx1"/>
              </a:solidFill>
              <a:effectLst/>
            </a:rPr>
            <a:t>纳税人标准的</a:t>
          </a:r>
          <a:r>
            <a:rPr lang="zh-CN" altLang="en-US" sz="1800" b="1" kern="1200" dirty="0">
              <a:solidFill>
                <a:srgbClr val="C00000"/>
              </a:solidFill>
              <a:effectLst/>
            </a:rPr>
            <a:t>其他个人按小规模纳税人</a:t>
          </a:r>
          <a:r>
            <a:rPr lang="zh-CN" altLang="en-US" sz="1800" b="1" kern="1200" dirty="0">
              <a:solidFill>
                <a:schemeClr val="tx1"/>
              </a:solidFill>
              <a:effectLst/>
            </a:rPr>
            <a:t>纳税：</a:t>
          </a:r>
        </a:p>
        <a:p>
          <a:pPr marL="171450" lvl="1" indent="-171450" algn="l" defTabSz="800100">
            <a:lnSpc>
              <a:spcPct val="90000"/>
            </a:lnSpc>
            <a:spcBef>
              <a:spcPct val="0"/>
            </a:spcBef>
            <a:spcAft>
              <a:spcPct val="15000"/>
            </a:spcAft>
            <a:buChar char="•"/>
          </a:pPr>
          <a:r>
            <a:rPr lang="zh-CN" altLang="en-US" sz="1800" b="1" kern="1200" dirty="0">
              <a:solidFill>
                <a:schemeClr val="tx1"/>
              </a:solidFill>
              <a:effectLst/>
            </a:rPr>
            <a:t>年应税销售额</a:t>
          </a:r>
          <a:r>
            <a:rPr lang="zh-CN" altLang="en-US" sz="1800" b="1" kern="1200" dirty="0">
              <a:solidFill>
                <a:srgbClr val="C00000"/>
              </a:solidFill>
              <a:effectLst/>
            </a:rPr>
            <a:t>超过小规模</a:t>
          </a:r>
          <a:r>
            <a:rPr lang="zh-CN" altLang="en-US" sz="1800" b="1" kern="1200" dirty="0">
              <a:solidFill>
                <a:schemeClr val="tx1"/>
              </a:solidFill>
              <a:effectLst/>
            </a:rPr>
            <a:t>纳税人规定标准</a:t>
          </a:r>
          <a:r>
            <a:rPr lang="zh-CN" altLang="en-US" sz="1800" b="1" kern="1200" dirty="0">
              <a:solidFill>
                <a:srgbClr val="C00000"/>
              </a:solidFill>
              <a:effectLst/>
            </a:rPr>
            <a:t>但不经常发生应税行为</a:t>
          </a:r>
          <a:r>
            <a:rPr lang="zh-CN" altLang="en-US" sz="1800" b="1" kern="1200" dirty="0">
              <a:solidFill>
                <a:schemeClr val="tx1"/>
              </a:solidFill>
              <a:effectLst/>
            </a:rPr>
            <a:t>的单位或个体工商户，以及非企业性单位、不经常发和应税行为的企业，</a:t>
          </a:r>
          <a:r>
            <a:rPr lang="zh-CN" altLang="en-US" sz="1800" b="1" kern="1200" dirty="0">
              <a:solidFill>
                <a:srgbClr val="C00000"/>
              </a:solidFill>
              <a:effectLst/>
            </a:rPr>
            <a:t>可选择</a:t>
          </a:r>
          <a:r>
            <a:rPr lang="zh-CN" altLang="en-US" sz="1800" b="1" kern="1200" dirty="0">
              <a:solidFill>
                <a:schemeClr val="tx1"/>
              </a:solidFill>
              <a:effectLst/>
            </a:rPr>
            <a:t>按照小规模纳税人纳税</a:t>
          </a:r>
        </a:p>
      </dsp:txBody>
      <dsp:txXfrm rot="-5400000">
        <a:off x="1005682" y="1200581"/>
        <a:ext cx="4609525" cy="1818683"/>
      </dsp:txXfrm>
    </dsp:sp>
    <dsp:sp modelId="{A79863C6-C0D9-416E-9FC3-902ABDC3B3EF}">
      <dsp:nvSpPr>
        <dsp:cNvPr id="0" name=""/>
        <dsp:cNvSpPr/>
      </dsp:nvSpPr>
      <dsp:spPr>
        <a:xfrm>
          <a:off x="196875" y="1094168"/>
          <a:ext cx="808807" cy="2031508"/>
        </a:xfrm>
        <a:prstGeom prst="roundRect">
          <a:avLst/>
        </a:prstGeom>
        <a:solidFill>
          <a:schemeClr val="accent4">
            <a:hueOff val="-6746466"/>
            <a:satOff val="65386"/>
            <a:lumOff val="-6471"/>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83820" tIns="41910" rIns="83820" bIns="41910" numCol="1" spcCol="1270" anchor="ctr" anchorCtr="0">
          <a:noAutofit/>
        </a:bodyPr>
        <a:lstStyle/>
        <a:p>
          <a:pPr marL="0" lvl="0" indent="0" algn="ctr" defTabSz="977900">
            <a:lnSpc>
              <a:spcPct val="90000"/>
            </a:lnSpc>
            <a:spcBef>
              <a:spcPct val="0"/>
            </a:spcBef>
            <a:spcAft>
              <a:spcPct val="35000"/>
            </a:spcAft>
            <a:buNone/>
          </a:pPr>
          <a:r>
            <a:rPr lang="zh-CN" altLang="en-US" sz="2200" b="1" kern="1200" dirty="0"/>
            <a:t>特殊规定</a:t>
          </a:r>
        </a:p>
      </dsp:txBody>
      <dsp:txXfrm>
        <a:off x="236358" y="1133651"/>
        <a:ext cx="729841" cy="1952542"/>
      </dsp:txXfrm>
    </dsp:sp>
  </dsp:spTree>
</dsp:drawing>
</file>

<file path=ppt/diagrams/drawing40.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FC256D30-7DCB-451B-8669-0A4FB3262B64}">
      <dsp:nvSpPr>
        <dsp:cNvPr id="0" name=""/>
        <dsp:cNvSpPr/>
      </dsp:nvSpPr>
      <dsp:spPr>
        <a:xfrm>
          <a:off x="0" y="0"/>
          <a:ext cx="7185788" cy="695733"/>
        </a:xfrm>
        <a:prstGeom prst="rect">
          <a:avLst/>
        </a:prstGeom>
        <a:solidFill>
          <a:schemeClr val="accent3">
            <a:shade val="80000"/>
            <a:hueOff val="0"/>
            <a:satOff val="0"/>
            <a:lumOff val="0"/>
            <a:alphaOff val="0"/>
          </a:schemeClr>
        </a:solidFill>
        <a:ln>
          <a:noFill/>
        </a:ln>
        <a:effectLst>
          <a:outerShdw blurRad="40000" dist="23000" dir="5400000" rotWithShape="0">
            <a:srgbClr val="000000">
              <a:alpha val="35000"/>
            </a:srgbClr>
          </a:outerShdw>
        </a:effectLst>
        <a:scene3d>
          <a:camera prst="orthographicFront"/>
          <a:lightRig rig="threePt" dir="t">
            <a:rot lat="0" lon="0" rev="7500000"/>
          </a:lightRig>
        </a:scene3d>
        <a:sp3d prstMaterial="plastic">
          <a:bevelT w="127000" h="25400" prst="relaxedInset"/>
          <a:bevelB w="88900" h="121750" prst="angle"/>
        </a:sp3d>
      </dsp:spPr>
      <dsp:style>
        <a:lnRef idx="0">
          <a:scrgbClr r="0" g="0" b="0"/>
        </a:lnRef>
        <a:fillRef idx="1">
          <a:scrgbClr r="0" g="0" b="0"/>
        </a:fillRef>
        <a:effectRef idx="2">
          <a:scrgbClr r="0" g="0" b="0"/>
        </a:effectRef>
        <a:fontRef idx="minor">
          <a:schemeClr val="lt1"/>
        </a:fontRef>
      </dsp:style>
      <dsp:txBody>
        <a:bodyPr spcFirstLastPara="0" vert="horz" wrap="square" lIns="76200" tIns="76200" rIns="76200" bIns="76200" numCol="1" spcCol="1270" anchor="ctr" anchorCtr="0">
          <a:noAutofit/>
        </a:bodyPr>
        <a:lstStyle/>
        <a:p>
          <a:pPr marL="0" lvl="0" indent="0" algn="ctr" defTabSz="889000">
            <a:lnSpc>
              <a:spcPct val="100000"/>
            </a:lnSpc>
            <a:spcBef>
              <a:spcPct val="0"/>
            </a:spcBef>
            <a:spcAft>
              <a:spcPts val="0"/>
            </a:spcAft>
            <a:buNone/>
          </a:pPr>
          <a:r>
            <a:rPr lang="en-US" sz="2000" b="1" kern="1200" dirty="0">
              <a:effectLst/>
            </a:rPr>
            <a:t>2.</a:t>
          </a:r>
          <a:r>
            <a:rPr lang="zh-CN" sz="2000" b="1" kern="1200" dirty="0">
              <a:effectLst/>
            </a:rPr>
            <a:t>一般纳税人采用简易办法征税适用征收率</a:t>
          </a:r>
          <a:endParaRPr lang="zh-CN" altLang="en-US" sz="2000" b="1" kern="1200" dirty="0">
            <a:effectLst/>
          </a:endParaRPr>
        </a:p>
      </dsp:txBody>
      <dsp:txXfrm>
        <a:off x="0" y="0"/>
        <a:ext cx="7185788" cy="695733"/>
      </dsp:txXfrm>
    </dsp:sp>
    <dsp:sp modelId="{27B4D867-290F-4348-BCCF-80E660F7B82A}">
      <dsp:nvSpPr>
        <dsp:cNvPr id="0" name=""/>
        <dsp:cNvSpPr/>
      </dsp:nvSpPr>
      <dsp:spPr>
        <a:xfrm>
          <a:off x="0" y="502754"/>
          <a:ext cx="7185788" cy="3654587"/>
        </a:xfrm>
        <a:prstGeom prst="rect">
          <a:avLst/>
        </a:prstGeom>
        <a:gradFill rotWithShape="0">
          <a:gsLst>
            <a:gs pos="0">
              <a:schemeClr val="lt1">
                <a:hueOff val="0"/>
                <a:satOff val="0"/>
                <a:lumOff val="0"/>
                <a:alphaOff val="0"/>
                <a:shade val="51000"/>
                <a:satMod val="130000"/>
              </a:schemeClr>
            </a:gs>
            <a:gs pos="80000">
              <a:schemeClr val="lt1">
                <a:hueOff val="0"/>
                <a:satOff val="0"/>
                <a:lumOff val="0"/>
                <a:alphaOff val="0"/>
                <a:shade val="93000"/>
                <a:satMod val="130000"/>
              </a:schemeClr>
            </a:gs>
            <a:gs pos="100000">
              <a:schemeClr val="lt1">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76200" tIns="76200" rIns="76200" bIns="76200" numCol="1" spcCol="1270" anchor="ctr" anchorCtr="0">
          <a:noAutofit/>
        </a:bodyPr>
        <a:lstStyle/>
        <a:p>
          <a:pPr marL="180000" lvl="0" algn="l" defTabSz="889000">
            <a:lnSpc>
              <a:spcPct val="100000"/>
            </a:lnSpc>
            <a:spcBef>
              <a:spcPct val="0"/>
            </a:spcBef>
            <a:spcAft>
              <a:spcPts val="0"/>
            </a:spcAft>
            <a:buNone/>
          </a:pPr>
          <a:r>
            <a:rPr lang="zh-CN" sz="2000" b="1" kern="1200" dirty="0">
              <a:solidFill>
                <a:schemeClr val="tx1"/>
              </a:solidFill>
              <a:effectLst/>
            </a:rPr>
            <a:t>（</a:t>
          </a:r>
          <a:r>
            <a:rPr lang="en-US" altLang="zh-CN" sz="2000" b="1" kern="1200" dirty="0">
              <a:solidFill>
                <a:schemeClr val="tx1"/>
              </a:solidFill>
              <a:effectLst/>
            </a:rPr>
            <a:t>2</a:t>
          </a:r>
          <a:r>
            <a:rPr lang="zh-CN" sz="2000" b="1" kern="1200" dirty="0">
              <a:solidFill>
                <a:schemeClr val="tx1"/>
              </a:solidFill>
              <a:effectLst/>
            </a:rPr>
            <a:t>）一般纳税人下列应税行为，</a:t>
          </a:r>
          <a:r>
            <a:rPr lang="zh-CN" sz="2400" b="1" kern="1200" dirty="0">
              <a:solidFill>
                <a:srgbClr val="C00000"/>
              </a:solidFill>
              <a:effectLst/>
              <a:highlight>
                <a:srgbClr val="FFFF00"/>
              </a:highlight>
            </a:rPr>
            <a:t>可选择</a:t>
          </a:r>
          <a:r>
            <a:rPr lang="zh-CN" sz="2000" b="1" kern="1200" dirty="0">
              <a:solidFill>
                <a:srgbClr val="C00000"/>
              </a:solidFill>
              <a:effectLst/>
            </a:rPr>
            <a:t>按简易计税方法依</a:t>
          </a:r>
          <a:r>
            <a:rPr lang="en-US" sz="2000" b="1" kern="1200" dirty="0">
              <a:solidFill>
                <a:srgbClr val="C00000"/>
              </a:solidFill>
              <a:effectLst/>
            </a:rPr>
            <a:t>3%</a:t>
          </a:r>
          <a:r>
            <a:rPr lang="zh-CN" sz="2000" b="1" kern="1200" dirty="0">
              <a:solidFill>
                <a:srgbClr val="C00000"/>
              </a:solidFill>
              <a:effectLst/>
            </a:rPr>
            <a:t>的征收率计征增值税</a:t>
          </a:r>
          <a:r>
            <a:rPr lang="zh-CN" altLang="en-US" sz="2000" b="1" kern="1200" dirty="0">
              <a:solidFill>
                <a:srgbClr val="C00000"/>
              </a:solidFill>
              <a:effectLst/>
            </a:rPr>
            <a:t>（货物）</a:t>
          </a:r>
          <a:r>
            <a:rPr lang="zh-CN" sz="2000" b="1" kern="1200" dirty="0">
              <a:solidFill>
                <a:srgbClr val="C00000"/>
              </a:solidFill>
              <a:effectLst/>
            </a:rPr>
            <a:t>：</a:t>
          </a:r>
        </a:p>
        <a:p>
          <a:pPr marL="180000" lvl="0" indent="457200" algn="l" defTabSz="889000">
            <a:lnSpc>
              <a:spcPct val="100000"/>
            </a:lnSpc>
            <a:spcBef>
              <a:spcPct val="0"/>
            </a:spcBef>
            <a:spcAft>
              <a:spcPts val="0"/>
            </a:spcAft>
            <a:buNone/>
          </a:pPr>
          <a:r>
            <a:rPr lang="zh-CN" sz="2000" b="1" kern="1200" dirty="0">
              <a:effectLst/>
            </a:rPr>
            <a:t>①县级及县级以下小型水力发电单位生产的</a:t>
          </a:r>
          <a:r>
            <a:rPr lang="zh-CN" sz="2000" b="1" kern="1200" dirty="0">
              <a:solidFill>
                <a:srgbClr val="7030A0"/>
              </a:solidFill>
              <a:effectLst/>
            </a:rPr>
            <a:t>电力</a:t>
          </a:r>
          <a:r>
            <a:rPr lang="zh-CN" sz="2000" b="1" kern="1200" dirty="0">
              <a:effectLst/>
            </a:rPr>
            <a:t>。</a:t>
          </a:r>
        </a:p>
        <a:p>
          <a:pPr marL="180000" lvl="0" indent="457200" algn="l" defTabSz="889000">
            <a:lnSpc>
              <a:spcPct val="100000"/>
            </a:lnSpc>
            <a:spcBef>
              <a:spcPct val="0"/>
            </a:spcBef>
            <a:spcAft>
              <a:spcPts val="0"/>
            </a:spcAft>
            <a:buNone/>
          </a:pPr>
          <a:r>
            <a:rPr lang="zh-CN" sz="2000" b="1" kern="1200" dirty="0">
              <a:effectLst/>
            </a:rPr>
            <a:t>②建筑用和生产建筑材料所用的砂、土、石料</a:t>
          </a:r>
          <a:endParaRPr lang="en-US" altLang="zh-CN" sz="2000" b="1" kern="1200" dirty="0">
            <a:effectLst/>
          </a:endParaRPr>
        </a:p>
        <a:p>
          <a:pPr marL="180000" lvl="0" indent="457200" algn="l" defTabSz="889000">
            <a:lnSpc>
              <a:spcPct val="100000"/>
            </a:lnSpc>
            <a:spcBef>
              <a:spcPct val="0"/>
            </a:spcBef>
            <a:spcAft>
              <a:spcPts val="0"/>
            </a:spcAft>
            <a:buNone/>
          </a:pPr>
          <a:r>
            <a:rPr lang="zh-CN" altLang="en-US" sz="2000" b="1" kern="1200" dirty="0">
              <a:effectLst/>
            </a:rPr>
            <a:t>③以自己采掘的砂、土、石料</a:t>
          </a:r>
          <a:r>
            <a:rPr lang="zh-CN" sz="2000" b="1" kern="1200" dirty="0">
              <a:effectLst/>
            </a:rPr>
            <a:t>或其他矿物连续生产的</a:t>
          </a:r>
          <a:r>
            <a:rPr lang="zh-CN" sz="2000" b="1" kern="1200" dirty="0">
              <a:solidFill>
                <a:srgbClr val="7030A0"/>
              </a:solidFill>
              <a:effectLst/>
            </a:rPr>
            <a:t>砖、瓦、石灰</a:t>
          </a:r>
          <a:r>
            <a:rPr lang="zh-CN" sz="2000" b="1" kern="1200" dirty="0">
              <a:effectLst/>
            </a:rPr>
            <a:t>。</a:t>
          </a:r>
        </a:p>
        <a:p>
          <a:pPr marL="180000" lvl="0" indent="457200" algn="l" defTabSz="889000">
            <a:lnSpc>
              <a:spcPct val="100000"/>
            </a:lnSpc>
            <a:spcBef>
              <a:spcPct val="0"/>
            </a:spcBef>
            <a:spcAft>
              <a:spcPts val="0"/>
            </a:spcAft>
            <a:buNone/>
          </a:pPr>
          <a:r>
            <a:rPr lang="zh-CN" altLang="en-US" sz="2000" b="1" kern="1200" dirty="0">
              <a:effectLst/>
            </a:rPr>
            <a:t>④</a:t>
          </a:r>
          <a:r>
            <a:rPr lang="zh-CN" sz="2000" b="1" kern="1200" dirty="0">
              <a:effectLst/>
            </a:rPr>
            <a:t>用微生物、微生物代谢产物、动物毒素、人或动物的血液或组织制造的</a:t>
          </a:r>
          <a:r>
            <a:rPr lang="zh-CN" sz="2000" b="1" kern="1200" dirty="0">
              <a:solidFill>
                <a:srgbClr val="7030A0"/>
              </a:solidFill>
              <a:effectLst/>
            </a:rPr>
            <a:t>生物制品</a:t>
          </a:r>
          <a:r>
            <a:rPr lang="zh-CN" sz="2000" b="1" kern="1200" dirty="0">
              <a:effectLst/>
            </a:rPr>
            <a:t>。</a:t>
          </a:r>
        </a:p>
        <a:p>
          <a:pPr marL="180000" lvl="0" indent="457200" algn="l" defTabSz="889000">
            <a:lnSpc>
              <a:spcPct val="100000"/>
            </a:lnSpc>
            <a:spcBef>
              <a:spcPct val="0"/>
            </a:spcBef>
            <a:spcAft>
              <a:spcPts val="0"/>
            </a:spcAft>
            <a:buNone/>
          </a:pPr>
          <a:r>
            <a:rPr lang="zh-CN" altLang="en-US" sz="2000" b="1" kern="1200" dirty="0">
              <a:effectLst/>
            </a:rPr>
            <a:t>⑤</a:t>
          </a:r>
          <a:r>
            <a:rPr lang="zh-CN" sz="2000" b="1" kern="1200" dirty="0">
              <a:solidFill>
                <a:srgbClr val="7030A0"/>
              </a:solidFill>
              <a:effectLst/>
            </a:rPr>
            <a:t>商品混凝土</a:t>
          </a:r>
          <a:r>
            <a:rPr lang="zh-CN" sz="2000" b="1" kern="1200" dirty="0">
              <a:effectLst/>
            </a:rPr>
            <a:t>（仅限于以水泥为原料生产的水泥混凝土）。</a:t>
          </a:r>
        </a:p>
        <a:p>
          <a:pPr marL="180000" lvl="0" indent="457200" algn="l" defTabSz="889000">
            <a:lnSpc>
              <a:spcPct val="100000"/>
            </a:lnSpc>
            <a:spcBef>
              <a:spcPct val="0"/>
            </a:spcBef>
            <a:spcAft>
              <a:spcPts val="0"/>
            </a:spcAft>
            <a:buNone/>
          </a:pPr>
          <a:r>
            <a:rPr lang="zh-CN" altLang="en-US" sz="2000" b="1" kern="1200" dirty="0">
              <a:effectLst/>
            </a:rPr>
            <a:t>⑥</a:t>
          </a:r>
          <a:r>
            <a:rPr lang="zh-CN" sz="2000" b="1" kern="1200" dirty="0">
              <a:solidFill>
                <a:srgbClr val="7030A0"/>
              </a:solidFill>
              <a:effectLst/>
            </a:rPr>
            <a:t>自来水</a:t>
          </a:r>
          <a:r>
            <a:rPr lang="zh-CN" sz="2000" b="1" kern="1200" dirty="0">
              <a:effectLst/>
            </a:rPr>
            <a:t>。</a:t>
          </a:r>
        </a:p>
      </dsp:txBody>
      <dsp:txXfrm>
        <a:off x="0" y="502754"/>
        <a:ext cx="7185788" cy="3654587"/>
      </dsp:txXfrm>
    </dsp:sp>
    <dsp:sp modelId="{09BD7A7C-A828-4E99-9C57-C077FA7108EF}">
      <dsp:nvSpPr>
        <dsp:cNvPr id="0" name=""/>
        <dsp:cNvSpPr/>
      </dsp:nvSpPr>
      <dsp:spPr>
        <a:xfrm>
          <a:off x="0" y="3943646"/>
          <a:ext cx="7185788" cy="45719"/>
        </a:xfrm>
        <a:prstGeom prst="rect">
          <a:avLst/>
        </a:prstGeom>
        <a:solidFill>
          <a:schemeClr val="accent3">
            <a:shade val="80000"/>
            <a:hueOff val="0"/>
            <a:satOff val="0"/>
            <a:lumOff val="0"/>
            <a:alphaOff val="0"/>
          </a:schemeClr>
        </a:solidFill>
        <a:ln>
          <a:noFill/>
        </a:ln>
        <a:effectLst>
          <a:outerShdw blurRad="40000" dist="23000" dir="5400000" rotWithShape="0">
            <a:srgbClr val="000000">
              <a:alpha val="35000"/>
            </a:srgbClr>
          </a:outerShdw>
        </a:effectLst>
        <a:scene3d>
          <a:camera prst="orthographicFront"/>
          <a:lightRig rig="threePt" dir="t">
            <a:rot lat="0" lon="0" rev="7500000"/>
          </a:lightRig>
        </a:scene3d>
        <a:sp3d prstMaterial="plastic">
          <a:bevelT w="127000" h="25400" prst="relaxedInset"/>
          <a:bevelB w="88900" h="121750" prst="angle"/>
        </a:sp3d>
      </dsp:spPr>
      <dsp:style>
        <a:lnRef idx="0">
          <a:scrgbClr r="0" g="0" b="0"/>
        </a:lnRef>
        <a:fillRef idx="1">
          <a:scrgbClr r="0" g="0" b="0"/>
        </a:fillRef>
        <a:effectRef idx="2">
          <a:scrgbClr r="0" g="0" b="0"/>
        </a:effectRef>
        <a:fontRef idx="minor">
          <a:schemeClr val="lt1"/>
        </a:fontRef>
      </dsp:style>
    </dsp:sp>
  </dsp:spTree>
</dsp:drawing>
</file>

<file path=ppt/diagrams/drawing4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FC256D30-7DCB-451B-8669-0A4FB3262B64}">
      <dsp:nvSpPr>
        <dsp:cNvPr id="0" name=""/>
        <dsp:cNvSpPr/>
      </dsp:nvSpPr>
      <dsp:spPr>
        <a:xfrm>
          <a:off x="0" y="0"/>
          <a:ext cx="7846829" cy="695897"/>
        </a:xfrm>
        <a:prstGeom prst="rect">
          <a:avLst/>
        </a:prstGeom>
        <a:solidFill>
          <a:schemeClr val="accent3">
            <a:shade val="80000"/>
            <a:hueOff val="0"/>
            <a:satOff val="0"/>
            <a:lumOff val="0"/>
            <a:alphaOff val="0"/>
          </a:schemeClr>
        </a:solidFill>
        <a:ln>
          <a:noFill/>
        </a:ln>
        <a:effectLst>
          <a:outerShdw blurRad="40000" dist="23000" dir="5400000" rotWithShape="0">
            <a:srgbClr val="000000">
              <a:alpha val="35000"/>
            </a:srgbClr>
          </a:outerShdw>
        </a:effectLst>
        <a:scene3d>
          <a:camera prst="orthographicFront"/>
          <a:lightRig rig="threePt" dir="t">
            <a:rot lat="0" lon="0" rev="7500000"/>
          </a:lightRig>
        </a:scene3d>
        <a:sp3d prstMaterial="plastic">
          <a:bevelT w="127000" h="25400" prst="relaxedInset"/>
          <a:bevelB w="88900" h="121750" prst="angle"/>
        </a:sp3d>
      </dsp:spPr>
      <dsp:style>
        <a:lnRef idx="0">
          <a:scrgbClr r="0" g="0" b="0"/>
        </a:lnRef>
        <a:fillRef idx="1">
          <a:scrgbClr r="0" g="0" b="0"/>
        </a:fillRef>
        <a:effectRef idx="2">
          <a:scrgbClr r="0" g="0" b="0"/>
        </a:effectRef>
        <a:fontRef idx="minor">
          <a:schemeClr val="lt1"/>
        </a:fontRef>
      </dsp:style>
      <dsp:txBody>
        <a:bodyPr spcFirstLastPara="0" vert="horz" wrap="square" lIns="76200" tIns="76200" rIns="76200" bIns="76200" numCol="1" spcCol="1270" anchor="ctr" anchorCtr="0">
          <a:noAutofit/>
        </a:bodyPr>
        <a:lstStyle/>
        <a:p>
          <a:pPr marL="0" lvl="0" indent="0" algn="ctr" defTabSz="889000">
            <a:lnSpc>
              <a:spcPct val="90000"/>
            </a:lnSpc>
            <a:spcBef>
              <a:spcPct val="0"/>
            </a:spcBef>
            <a:spcAft>
              <a:spcPts val="0"/>
            </a:spcAft>
            <a:buNone/>
          </a:pPr>
          <a:r>
            <a:rPr lang="en-US" sz="2000" b="1" kern="1200" dirty="0">
              <a:effectLst/>
            </a:rPr>
            <a:t>2.</a:t>
          </a:r>
          <a:r>
            <a:rPr lang="zh-CN" sz="2000" b="1" kern="1200" dirty="0">
              <a:effectLst/>
            </a:rPr>
            <a:t>一般纳税人</a:t>
          </a:r>
          <a:r>
            <a:rPr lang="zh-CN" altLang="en-US" sz="2400" b="1" kern="1200" dirty="0">
              <a:solidFill>
                <a:srgbClr val="FFFF00"/>
              </a:solidFill>
              <a:effectLst/>
            </a:rPr>
            <a:t>可以选择</a:t>
          </a:r>
          <a:r>
            <a:rPr lang="zh-CN" sz="2000" b="1" kern="1200" dirty="0">
              <a:effectLst/>
            </a:rPr>
            <a:t>简易办法征税适用征收率</a:t>
          </a:r>
          <a:r>
            <a:rPr lang="zh-CN" altLang="en-US" sz="2400" b="1" kern="1200" dirty="0">
              <a:solidFill>
                <a:srgbClr val="FFFF00"/>
              </a:solidFill>
              <a:effectLst/>
              <a:latin typeface="+mn-lt"/>
              <a:ea typeface="楷体"/>
              <a:cs typeface="+mn-cs"/>
            </a:rPr>
            <a:t>（服务）</a:t>
          </a:r>
        </a:p>
      </dsp:txBody>
      <dsp:txXfrm>
        <a:off x="0" y="0"/>
        <a:ext cx="7846829" cy="695897"/>
      </dsp:txXfrm>
    </dsp:sp>
    <dsp:sp modelId="{27B4D867-290F-4348-BCCF-80E660F7B82A}">
      <dsp:nvSpPr>
        <dsp:cNvPr id="0" name=""/>
        <dsp:cNvSpPr/>
      </dsp:nvSpPr>
      <dsp:spPr>
        <a:xfrm>
          <a:off x="0" y="753249"/>
          <a:ext cx="7846829" cy="3179770"/>
        </a:xfrm>
        <a:prstGeom prst="rect">
          <a:avLst/>
        </a:prstGeom>
        <a:gradFill rotWithShape="0">
          <a:gsLst>
            <a:gs pos="0">
              <a:schemeClr val="lt1">
                <a:hueOff val="0"/>
                <a:satOff val="0"/>
                <a:lumOff val="0"/>
                <a:alphaOff val="0"/>
                <a:shade val="51000"/>
                <a:satMod val="130000"/>
              </a:schemeClr>
            </a:gs>
            <a:gs pos="80000">
              <a:schemeClr val="lt1">
                <a:hueOff val="0"/>
                <a:satOff val="0"/>
                <a:lumOff val="0"/>
                <a:alphaOff val="0"/>
                <a:shade val="93000"/>
                <a:satMod val="130000"/>
              </a:schemeClr>
            </a:gs>
            <a:gs pos="100000">
              <a:schemeClr val="lt1">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76200" tIns="76200" rIns="76200" bIns="76200" numCol="1" spcCol="1270" anchor="ctr" anchorCtr="0">
          <a:noAutofit/>
        </a:bodyPr>
        <a:lstStyle/>
        <a:p>
          <a:pPr marL="0" marR="0" lvl="0" indent="457200" algn="l" defTabSz="914400" eaLnBrk="1" fontAlgn="auto" latinLnBrk="0" hangingPunct="1">
            <a:lnSpc>
              <a:spcPct val="100000"/>
            </a:lnSpc>
            <a:spcBef>
              <a:spcPct val="0"/>
            </a:spcBef>
            <a:spcAft>
              <a:spcPts val="0"/>
            </a:spcAft>
            <a:buClrTx/>
            <a:buSzTx/>
            <a:buFontTx/>
            <a:buNone/>
            <a:tabLst/>
            <a:defRPr/>
          </a:pPr>
          <a:r>
            <a:rPr lang="zh-CN" altLang="en-US" sz="2000" b="1" kern="1200" dirty="0">
              <a:effectLst/>
            </a:rPr>
            <a:t>（</a:t>
          </a:r>
          <a:r>
            <a:rPr lang="en-US" altLang="zh-CN" sz="2000" b="1" kern="1200" dirty="0">
              <a:effectLst/>
            </a:rPr>
            <a:t>1</a:t>
          </a:r>
          <a:r>
            <a:rPr lang="zh-CN" altLang="en-US" sz="2000" b="1" kern="1200" dirty="0">
              <a:effectLst/>
            </a:rPr>
            <a:t>）</a:t>
          </a:r>
          <a:r>
            <a:rPr lang="zh-CN" altLang="en-US" sz="2000" b="1" kern="1200" dirty="0">
              <a:solidFill>
                <a:srgbClr val="C00000"/>
              </a:solidFill>
              <a:effectLst/>
            </a:rPr>
            <a:t>公共交通运输</a:t>
          </a:r>
          <a:r>
            <a:rPr lang="zh-CN" altLang="en-US" sz="2000" b="1" kern="1200" dirty="0">
              <a:effectLst/>
            </a:rPr>
            <a:t>服务；</a:t>
          </a:r>
        </a:p>
        <a:p>
          <a:pPr lvl="0" indent="457200" defTabSz="889000">
            <a:lnSpc>
              <a:spcPct val="100000"/>
            </a:lnSpc>
            <a:spcBef>
              <a:spcPct val="0"/>
            </a:spcBef>
            <a:buNone/>
          </a:pPr>
          <a:r>
            <a:rPr lang="zh-CN" altLang="en-US" sz="2000" b="1" kern="1200" dirty="0">
              <a:effectLst/>
            </a:rPr>
            <a:t>（</a:t>
          </a:r>
          <a:r>
            <a:rPr lang="en-US" altLang="en-US" sz="2000" b="1" kern="1200" dirty="0">
              <a:effectLst/>
            </a:rPr>
            <a:t>2</a:t>
          </a:r>
          <a:r>
            <a:rPr lang="zh-CN" altLang="en-US" sz="2000" b="1" kern="1200" dirty="0">
              <a:effectLst/>
            </a:rPr>
            <a:t>）</a:t>
          </a:r>
          <a:r>
            <a:rPr lang="zh-CN" altLang="en-US" sz="2000" b="1" kern="1200" dirty="0">
              <a:solidFill>
                <a:srgbClr val="C00000"/>
              </a:solidFill>
              <a:effectLst/>
            </a:rPr>
            <a:t>动漫</a:t>
          </a:r>
          <a:r>
            <a:rPr lang="zh-CN" altLang="en-US" sz="2000" b="1" kern="1200" dirty="0">
              <a:effectLst/>
            </a:rPr>
            <a:t>产品的设计、制作服务，以及在境内转让动漫版权；</a:t>
          </a:r>
        </a:p>
        <a:p>
          <a:pPr lvl="0" indent="457200" defTabSz="889000">
            <a:lnSpc>
              <a:spcPct val="100000"/>
            </a:lnSpc>
            <a:spcBef>
              <a:spcPct val="0"/>
            </a:spcBef>
            <a:buNone/>
          </a:pPr>
          <a:r>
            <a:rPr lang="zh-CN" altLang="en-US" sz="2000" b="1" kern="1200" dirty="0">
              <a:effectLst/>
            </a:rPr>
            <a:t>（</a:t>
          </a:r>
          <a:r>
            <a:rPr lang="en-US" altLang="en-US" sz="2000" b="1" kern="1200" dirty="0">
              <a:effectLst/>
            </a:rPr>
            <a:t>3</a:t>
          </a:r>
          <a:r>
            <a:rPr lang="zh-CN" altLang="en-US" sz="2000" b="1" kern="1200" dirty="0">
              <a:effectLst/>
            </a:rPr>
            <a:t>）</a:t>
          </a:r>
          <a:r>
            <a:rPr lang="zh-CN" altLang="en-US" sz="2000" b="1" kern="1200" dirty="0">
              <a:solidFill>
                <a:srgbClr val="C00000"/>
              </a:solidFill>
              <a:effectLst/>
            </a:rPr>
            <a:t>电影放映</a:t>
          </a:r>
          <a:r>
            <a:rPr lang="zh-CN" altLang="en-US" sz="2000" b="1" kern="1200" dirty="0">
              <a:effectLst/>
            </a:rPr>
            <a:t>服务；（</a:t>
          </a:r>
          <a:r>
            <a:rPr lang="en-US" altLang="en-US" sz="2000" b="1" kern="1200" dirty="0">
              <a:effectLst/>
            </a:rPr>
            <a:t>4</a:t>
          </a:r>
          <a:r>
            <a:rPr lang="zh-CN" altLang="en-US" sz="2000" b="1" kern="1200" dirty="0">
              <a:effectLst/>
            </a:rPr>
            <a:t>）</a:t>
          </a:r>
          <a:r>
            <a:rPr lang="zh-CN" altLang="en-US" sz="2000" b="1" kern="1200" dirty="0">
              <a:solidFill>
                <a:srgbClr val="C00000"/>
              </a:solidFill>
              <a:effectLst/>
            </a:rPr>
            <a:t>仓储</a:t>
          </a:r>
          <a:r>
            <a:rPr lang="zh-CN" altLang="en-US" sz="2000" b="1" kern="1200" dirty="0">
              <a:effectLst/>
            </a:rPr>
            <a:t>服务；（</a:t>
          </a:r>
          <a:r>
            <a:rPr lang="en-US" altLang="en-US" sz="2000" b="1" kern="1200" dirty="0">
              <a:effectLst/>
            </a:rPr>
            <a:t>5</a:t>
          </a:r>
          <a:r>
            <a:rPr lang="zh-CN" altLang="en-US" sz="2000" b="1" kern="1200" dirty="0">
              <a:effectLst/>
            </a:rPr>
            <a:t>）装</a:t>
          </a:r>
          <a:r>
            <a:rPr lang="zh-CN" altLang="en-US" sz="2000" b="1" kern="1200" dirty="0">
              <a:solidFill>
                <a:srgbClr val="C00000"/>
              </a:solidFill>
              <a:effectLst/>
            </a:rPr>
            <a:t>卸搬运</a:t>
          </a:r>
          <a:r>
            <a:rPr lang="zh-CN" altLang="en-US" sz="2000" b="1" kern="1200" dirty="0">
              <a:effectLst/>
            </a:rPr>
            <a:t>服务；</a:t>
          </a:r>
        </a:p>
        <a:p>
          <a:pPr lvl="0" indent="457200" defTabSz="889000">
            <a:lnSpc>
              <a:spcPct val="100000"/>
            </a:lnSpc>
            <a:spcBef>
              <a:spcPct val="0"/>
            </a:spcBef>
            <a:buNone/>
          </a:pPr>
          <a:r>
            <a:rPr lang="zh-CN" altLang="en-US" sz="2000" b="1" kern="1200" dirty="0">
              <a:effectLst/>
            </a:rPr>
            <a:t>（</a:t>
          </a:r>
          <a:r>
            <a:rPr lang="en-US" altLang="en-US" sz="2000" b="1" kern="1200" dirty="0">
              <a:effectLst/>
            </a:rPr>
            <a:t>6</a:t>
          </a:r>
          <a:r>
            <a:rPr lang="zh-CN" altLang="en-US" sz="2000" b="1" kern="1200" dirty="0">
              <a:effectLst/>
            </a:rPr>
            <a:t>）</a:t>
          </a:r>
          <a:r>
            <a:rPr lang="zh-CN" altLang="en-US" sz="2000" b="1" kern="1200" dirty="0">
              <a:solidFill>
                <a:srgbClr val="C00000"/>
              </a:solidFill>
              <a:effectLst/>
            </a:rPr>
            <a:t>收派</a:t>
          </a:r>
          <a:r>
            <a:rPr lang="zh-CN" altLang="en-US" sz="2000" b="1" kern="1200" dirty="0">
              <a:effectLst/>
            </a:rPr>
            <a:t>服务；        （</a:t>
          </a:r>
          <a:r>
            <a:rPr lang="en-US" altLang="en-US" sz="2000" b="1" kern="1200" dirty="0">
              <a:effectLst/>
            </a:rPr>
            <a:t>7</a:t>
          </a:r>
          <a:r>
            <a:rPr lang="zh-CN" altLang="en-US" sz="2000" b="1" kern="1200" dirty="0">
              <a:effectLst/>
            </a:rPr>
            <a:t>）</a:t>
          </a:r>
          <a:r>
            <a:rPr lang="zh-CN" altLang="en-US" sz="2000" b="1" kern="1200" dirty="0">
              <a:solidFill>
                <a:srgbClr val="C00000"/>
              </a:solidFill>
              <a:effectLst/>
            </a:rPr>
            <a:t>文化体育</a:t>
          </a:r>
          <a:r>
            <a:rPr lang="zh-CN" altLang="en-US" sz="2000" b="1" kern="1200" dirty="0">
              <a:effectLst/>
            </a:rPr>
            <a:t>服务；</a:t>
          </a:r>
        </a:p>
        <a:p>
          <a:pPr lvl="0" indent="457200" defTabSz="889000">
            <a:lnSpc>
              <a:spcPct val="100000"/>
            </a:lnSpc>
            <a:spcBef>
              <a:spcPct val="0"/>
            </a:spcBef>
            <a:buNone/>
          </a:pPr>
          <a:r>
            <a:rPr lang="zh-CN" altLang="en-US" sz="2000" b="1" kern="1200" dirty="0">
              <a:effectLst/>
            </a:rPr>
            <a:t>（</a:t>
          </a:r>
          <a:r>
            <a:rPr lang="en-US" altLang="en-US" sz="2000" b="1" kern="1200" dirty="0">
              <a:effectLst/>
            </a:rPr>
            <a:t>8</a:t>
          </a:r>
          <a:r>
            <a:rPr lang="zh-CN" altLang="en-US" sz="2000" b="1" kern="1200" dirty="0">
              <a:effectLst/>
            </a:rPr>
            <a:t>）以营改增试点前取得的有形动产，提供的“有形动产经营租赁服务”；</a:t>
          </a:r>
        </a:p>
        <a:p>
          <a:pPr lvl="0" indent="457200" defTabSz="889000">
            <a:lnSpc>
              <a:spcPct val="100000"/>
            </a:lnSpc>
            <a:spcBef>
              <a:spcPct val="0"/>
            </a:spcBef>
            <a:buNone/>
          </a:pPr>
          <a:r>
            <a:rPr lang="zh-CN" altLang="en-US" sz="2000" b="1" kern="1200" dirty="0">
              <a:effectLst/>
            </a:rPr>
            <a:t>（</a:t>
          </a:r>
          <a:r>
            <a:rPr lang="en-US" altLang="en-US" sz="2000" b="1" kern="1200" dirty="0">
              <a:effectLst/>
            </a:rPr>
            <a:t>9</a:t>
          </a:r>
          <a:r>
            <a:rPr lang="zh-CN" altLang="en-US" sz="2000" b="1" kern="1200" dirty="0">
              <a:effectLst/>
            </a:rPr>
            <a:t>）营改增试点前签订的，尚未执行完毕的“有形动产租赁”合同</a:t>
          </a:r>
        </a:p>
      </dsp:txBody>
      <dsp:txXfrm>
        <a:off x="0" y="753249"/>
        <a:ext cx="7846829" cy="3179770"/>
      </dsp:txXfrm>
    </dsp:sp>
    <dsp:sp modelId="{09BD7A7C-A828-4E99-9C57-C077FA7108EF}">
      <dsp:nvSpPr>
        <dsp:cNvPr id="0" name=""/>
        <dsp:cNvSpPr/>
      </dsp:nvSpPr>
      <dsp:spPr>
        <a:xfrm flipV="1">
          <a:off x="0" y="3821591"/>
          <a:ext cx="7846829" cy="404477"/>
        </a:xfrm>
        <a:prstGeom prst="rect">
          <a:avLst/>
        </a:prstGeom>
        <a:solidFill>
          <a:schemeClr val="accent3">
            <a:shade val="80000"/>
            <a:hueOff val="0"/>
            <a:satOff val="0"/>
            <a:lumOff val="0"/>
            <a:alphaOff val="0"/>
          </a:schemeClr>
        </a:solidFill>
        <a:ln>
          <a:noFill/>
        </a:ln>
        <a:effectLst>
          <a:outerShdw blurRad="40000" dist="23000" dir="5400000" rotWithShape="0">
            <a:srgbClr val="000000">
              <a:alpha val="35000"/>
            </a:srgbClr>
          </a:outerShdw>
        </a:effectLst>
        <a:scene3d>
          <a:camera prst="orthographicFront"/>
          <a:lightRig rig="threePt" dir="t">
            <a:rot lat="0" lon="0" rev="7500000"/>
          </a:lightRig>
        </a:scene3d>
        <a:sp3d prstMaterial="plastic">
          <a:bevelT w="127000" h="25400" prst="relaxedInset"/>
          <a:bevelB w="88900" h="121750" prst="angle"/>
        </a:sp3d>
      </dsp:spPr>
      <dsp:style>
        <a:lnRef idx="0">
          <a:scrgbClr r="0" g="0" b="0"/>
        </a:lnRef>
        <a:fillRef idx="1">
          <a:scrgbClr r="0" g="0" b="0"/>
        </a:fillRef>
        <a:effectRef idx="2">
          <a:scrgbClr r="0" g="0" b="0"/>
        </a:effectRef>
        <a:fontRef idx="minor">
          <a:schemeClr val="lt1"/>
        </a:fontRef>
      </dsp:style>
    </dsp:sp>
  </dsp:spTree>
</dsp:drawing>
</file>

<file path=ppt/diagrams/drawing4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FA89BB07-1C8C-4B49-825E-DEF1B893C6D2}">
      <dsp:nvSpPr>
        <dsp:cNvPr id="0" name=""/>
        <dsp:cNvSpPr/>
      </dsp:nvSpPr>
      <dsp:spPr>
        <a:xfrm>
          <a:off x="3073055" y="709363"/>
          <a:ext cx="761743" cy="167269"/>
        </a:xfrm>
        <a:custGeom>
          <a:avLst/>
          <a:gdLst/>
          <a:ahLst/>
          <a:cxnLst/>
          <a:rect l="0" t="0" r="0" b="0"/>
          <a:pathLst>
            <a:path>
              <a:moveTo>
                <a:pt x="0" y="0"/>
              </a:moveTo>
              <a:lnTo>
                <a:pt x="0" y="65132"/>
              </a:lnTo>
              <a:lnTo>
                <a:pt x="761743" y="65132"/>
              </a:lnTo>
              <a:lnTo>
                <a:pt x="761743" y="167269"/>
              </a:lnTo>
            </a:path>
          </a:pathLst>
        </a:custGeom>
        <a:noFill/>
        <a:ln w="25400" cap="flat" cmpd="sng" algn="ctr">
          <a:solidFill>
            <a:schemeClr val="accent3">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E2A47C10-F031-4688-B0E8-C4128C187440}">
      <dsp:nvSpPr>
        <dsp:cNvPr id="0" name=""/>
        <dsp:cNvSpPr/>
      </dsp:nvSpPr>
      <dsp:spPr>
        <a:xfrm>
          <a:off x="1715061" y="709363"/>
          <a:ext cx="1357993" cy="167269"/>
        </a:xfrm>
        <a:custGeom>
          <a:avLst/>
          <a:gdLst/>
          <a:ahLst/>
          <a:cxnLst/>
          <a:rect l="0" t="0" r="0" b="0"/>
          <a:pathLst>
            <a:path>
              <a:moveTo>
                <a:pt x="1357993" y="0"/>
              </a:moveTo>
              <a:lnTo>
                <a:pt x="1357993" y="65132"/>
              </a:lnTo>
              <a:lnTo>
                <a:pt x="0" y="65132"/>
              </a:lnTo>
              <a:lnTo>
                <a:pt x="0" y="167269"/>
              </a:lnTo>
            </a:path>
          </a:pathLst>
        </a:custGeom>
        <a:noFill/>
        <a:ln w="25400" cap="flat" cmpd="sng" algn="ctr">
          <a:solidFill>
            <a:schemeClr val="accent3">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AB35C16C-2D7B-4D40-9AEC-2C2FA4C38978}">
      <dsp:nvSpPr>
        <dsp:cNvPr id="0" name=""/>
        <dsp:cNvSpPr/>
      </dsp:nvSpPr>
      <dsp:spPr>
        <a:xfrm>
          <a:off x="2746216" y="55685"/>
          <a:ext cx="653677" cy="653677"/>
        </a:xfrm>
        <a:prstGeom prst="ellipse">
          <a:avLst/>
        </a:prstGeom>
        <a:blipFill>
          <a:blip xmlns:r="http://schemas.openxmlformats.org/officeDocument/2006/relationships" r:embed="rId1" cstate="print">
            <a:extLst>
              <a:ext uri="{28A0092B-C50C-407E-A947-70E740481C1C}">
                <a14:useLocalDpi xmlns:a14="http://schemas.microsoft.com/office/drawing/2010/main" val="0"/>
              </a:ext>
            </a:extLst>
          </a:blip>
          <a:srcRect/>
          <a:stretch>
            <a:fillRect l="-25000" r="-25000"/>
          </a:stretch>
        </a:blipFill>
        <a:ln>
          <a:noFill/>
        </a:ln>
        <a:effectLst>
          <a:outerShdw blurRad="40000" dist="20000" dir="5400000" rotWithShape="0">
            <a:srgbClr val="000000">
              <a:alpha val="38000"/>
            </a:srgbClr>
          </a:outerShdw>
        </a:effectLst>
        <a:scene3d>
          <a:camera prst="orthographicFront"/>
          <a:lightRig rig="flat" dir="t"/>
        </a:scene3d>
        <a:sp3d prstMaterial="dkEdge">
          <a:bevelT w="8200" h="38100"/>
        </a:sp3d>
      </dsp:spPr>
      <dsp:style>
        <a:lnRef idx="0">
          <a:scrgbClr r="0" g="0" b="0"/>
        </a:lnRef>
        <a:fillRef idx="2">
          <a:scrgbClr r="0" g="0" b="0"/>
        </a:fillRef>
        <a:effectRef idx="1">
          <a:scrgbClr r="0" g="0" b="0"/>
        </a:effectRef>
        <a:fontRef idx="minor">
          <a:schemeClr val="dk1"/>
        </a:fontRef>
      </dsp:style>
    </dsp:sp>
    <dsp:sp modelId="{E89151C7-AD80-47D7-A352-2A01D07F8212}">
      <dsp:nvSpPr>
        <dsp:cNvPr id="0" name=""/>
        <dsp:cNvSpPr/>
      </dsp:nvSpPr>
      <dsp:spPr>
        <a:xfrm>
          <a:off x="3402005" y="23433"/>
          <a:ext cx="980516" cy="653677"/>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76200" tIns="76200" rIns="76200" bIns="76200" numCol="1" spcCol="1270" anchor="ctr" anchorCtr="0">
          <a:noAutofit/>
        </a:bodyPr>
        <a:lstStyle/>
        <a:p>
          <a:pPr marL="0" lvl="0" indent="0" algn="l" defTabSz="889000">
            <a:lnSpc>
              <a:spcPct val="90000"/>
            </a:lnSpc>
            <a:spcBef>
              <a:spcPct val="0"/>
            </a:spcBef>
            <a:spcAft>
              <a:spcPct val="35000"/>
            </a:spcAft>
            <a:buNone/>
          </a:pPr>
          <a:endParaRPr lang="zh-CN" altLang="en-US" sz="2000" b="1" kern="1200" dirty="0"/>
        </a:p>
      </dsp:txBody>
      <dsp:txXfrm>
        <a:off x="3402005" y="23433"/>
        <a:ext cx="980516" cy="653677"/>
      </dsp:txXfrm>
    </dsp:sp>
    <dsp:sp modelId="{3C7BC5B9-084B-4BF2-BF22-4B0CDA9E46A2}">
      <dsp:nvSpPr>
        <dsp:cNvPr id="0" name=""/>
        <dsp:cNvSpPr/>
      </dsp:nvSpPr>
      <dsp:spPr>
        <a:xfrm>
          <a:off x="1388223" y="876632"/>
          <a:ext cx="653677" cy="653677"/>
        </a:xfrm>
        <a:prstGeom prst="ellipse">
          <a:avLst/>
        </a:prstGeom>
        <a:blipFill>
          <a:blip xmlns:r="http://schemas.openxmlformats.org/officeDocument/2006/relationships" r:embed="rId2" cstate="print">
            <a:extLst>
              <a:ext uri="{28A0092B-C50C-407E-A947-70E740481C1C}">
                <a14:useLocalDpi xmlns:a14="http://schemas.microsoft.com/office/drawing/2010/main" val="0"/>
              </a:ext>
            </a:extLst>
          </a:blip>
          <a:srcRect/>
          <a:stretch>
            <a:fillRect/>
          </a:stretch>
        </a:blipFill>
        <a:ln>
          <a:noFill/>
        </a:ln>
        <a:effectLst>
          <a:outerShdw blurRad="40000" dist="20000" dir="5400000" rotWithShape="0">
            <a:srgbClr val="000000">
              <a:alpha val="38000"/>
            </a:srgbClr>
          </a:outerShdw>
        </a:effectLst>
        <a:scene3d>
          <a:camera prst="orthographicFront"/>
          <a:lightRig rig="flat" dir="t"/>
        </a:scene3d>
        <a:sp3d prstMaterial="dkEdge">
          <a:bevelT w="8200" h="38100"/>
        </a:sp3d>
      </dsp:spPr>
      <dsp:style>
        <a:lnRef idx="0">
          <a:scrgbClr r="0" g="0" b="0"/>
        </a:lnRef>
        <a:fillRef idx="2">
          <a:scrgbClr r="0" g="0" b="0"/>
        </a:fillRef>
        <a:effectRef idx="1">
          <a:scrgbClr r="0" g="0" b="0"/>
        </a:effectRef>
        <a:fontRef idx="minor">
          <a:schemeClr val="dk1"/>
        </a:fontRef>
      </dsp:style>
    </dsp:sp>
    <dsp:sp modelId="{21A126D2-88DB-4E85-BA86-B15195A3D5D3}">
      <dsp:nvSpPr>
        <dsp:cNvPr id="0" name=""/>
        <dsp:cNvSpPr/>
      </dsp:nvSpPr>
      <dsp:spPr>
        <a:xfrm>
          <a:off x="0" y="849975"/>
          <a:ext cx="1624764" cy="653677"/>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76200" tIns="76200" rIns="76200" bIns="76200" numCol="1" spcCol="1270" anchor="ctr" anchorCtr="0">
          <a:noAutofit/>
        </a:bodyPr>
        <a:lstStyle/>
        <a:p>
          <a:pPr marL="0" lvl="0" indent="0" algn="l" defTabSz="889000">
            <a:lnSpc>
              <a:spcPct val="90000"/>
            </a:lnSpc>
            <a:spcBef>
              <a:spcPct val="0"/>
            </a:spcBef>
            <a:spcAft>
              <a:spcPct val="35000"/>
            </a:spcAft>
            <a:buNone/>
          </a:pPr>
          <a:r>
            <a:rPr lang="zh-CN" altLang="en-US" sz="2000" b="1" kern="1200" dirty="0">
              <a:solidFill>
                <a:srgbClr val="0070C0"/>
              </a:solidFill>
            </a:rPr>
            <a:t>直接计算法</a:t>
          </a:r>
        </a:p>
      </dsp:txBody>
      <dsp:txXfrm>
        <a:off x="0" y="849975"/>
        <a:ext cx="1624764" cy="653677"/>
      </dsp:txXfrm>
    </dsp:sp>
    <dsp:sp modelId="{1258FE8F-E155-494B-B85E-9526CF48A7C6}">
      <dsp:nvSpPr>
        <dsp:cNvPr id="0" name=""/>
        <dsp:cNvSpPr/>
      </dsp:nvSpPr>
      <dsp:spPr>
        <a:xfrm>
          <a:off x="3507959" y="876632"/>
          <a:ext cx="653677" cy="653677"/>
        </a:xfrm>
        <a:prstGeom prst="ellipse">
          <a:avLst/>
        </a:prstGeom>
        <a:blipFill>
          <a:blip xmlns:r="http://schemas.openxmlformats.org/officeDocument/2006/relationships" r:embed="rId3" cstate="print">
            <a:extLst>
              <a:ext uri="{28A0092B-C50C-407E-A947-70E740481C1C}">
                <a14:useLocalDpi xmlns:a14="http://schemas.microsoft.com/office/drawing/2010/main" val="0"/>
              </a:ext>
            </a:extLst>
          </a:blip>
          <a:srcRect/>
          <a:stretch>
            <a:fillRect l="-25000" r="-25000"/>
          </a:stretch>
        </a:blipFill>
        <a:ln>
          <a:noFill/>
        </a:ln>
        <a:effectLst>
          <a:outerShdw blurRad="40000" dist="20000" dir="5400000" rotWithShape="0">
            <a:srgbClr val="000000">
              <a:alpha val="38000"/>
            </a:srgbClr>
          </a:outerShdw>
        </a:effectLst>
        <a:scene3d>
          <a:camera prst="orthographicFront"/>
          <a:lightRig rig="flat" dir="t"/>
        </a:scene3d>
        <a:sp3d prstMaterial="dkEdge">
          <a:bevelT w="8200" h="38100"/>
        </a:sp3d>
      </dsp:spPr>
      <dsp:style>
        <a:lnRef idx="0">
          <a:scrgbClr r="0" g="0" b="0"/>
        </a:lnRef>
        <a:fillRef idx="2">
          <a:scrgbClr r="0" g="0" b="0"/>
        </a:fillRef>
        <a:effectRef idx="1">
          <a:scrgbClr r="0" g="0" b="0"/>
        </a:effectRef>
        <a:fontRef idx="minor">
          <a:schemeClr val="dk1"/>
        </a:fontRef>
      </dsp:style>
    </dsp:sp>
    <dsp:sp modelId="{2367AD80-6230-436E-8EB0-59E8CDBFB722}">
      <dsp:nvSpPr>
        <dsp:cNvPr id="0" name=""/>
        <dsp:cNvSpPr/>
      </dsp:nvSpPr>
      <dsp:spPr>
        <a:xfrm>
          <a:off x="4239044" y="830156"/>
          <a:ext cx="2116277" cy="653677"/>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76200" tIns="76200" rIns="76200" bIns="76200" numCol="1" spcCol="1270" anchor="ctr" anchorCtr="0">
          <a:noAutofit/>
        </a:bodyPr>
        <a:lstStyle/>
        <a:p>
          <a:pPr marL="0" lvl="0" indent="0" algn="l" defTabSz="889000">
            <a:lnSpc>
              <a:spcPct val="90000"/>
            </a:lnSpc>
            <a:spcBef>
              <a:spcPct val="0"/>
            </a:spcBef>
            <a:spcAft>
              <a:spcPct val="35000"/>
            </a:spcAft>
            <a:buNone/>
          </a:pPr>
          <a:r>
            <a:rPr lang="zh-CN" altLang="en-US" sz="2000" b="1" kern="1200" dirty="0">
              <a:solidFill>
                <a:srgbClr val="0070C0"/>
              </a:solidFill>
            </a:rPr>
            <a:t>间接计算法</a:t>
          </a:r>
        </a:p>
      </dsp:txBody>
      <dsp:txXfrm>
        <a:off x="4239044" y="830156"/>
        <a:ext cx="2116277" cy="653677"/>
      </dsp:txXfrm>
    </dsp:sp>
  </dsp:spTree>
</dsp:drawing>
</file>

<file path=ppt/diagrams/drawing4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526AC3D8-0B0B-4E83-931A-939588963AA7}">
      <dsp:nvSpPr>
        <dsp:cNvPr id="0" name=""/>
        <dsp:cNvSpPr/>
      </dsp:nvSpPr>
      <dsp:spPr>
        <a:xfrm>
          <a:off x="4640" y="0"/>
          <a:ext cx="1062161" cy="3597965"/>
        </a:xfrm>
        <a:prstGeom prst="roundRect">
          <a:avLst>
            <a:gd name="adj" fmla="val 10000"/>
          </a:avLst>
        </a:prstGeom>
        <a:solidFill>
          <a:schemeClr val="accent4">
            <a:tint val="40000"/>
            <a:hueOff val="0"/>
            <a:satOff val="0"/>
            <a:lumOff val="0"/>
            <a:alphaOff val="0"/>
          </a:schemeClr>
        </a:solidFill>
        <a:ln w="9525" cap="flat" cmpd="sng" algn="ctr">
          <a:solidFill>
            <a:schemeClr val="dk1">
              <a:hueOff val="0"/>
              <a:satOff val="0"/>
              <a:lumOff val="0"/>
              <a:alphaOff val="0"/>
            </a:schemeClr>
          </a:solidFill>
          <a:prstDash val="solid"/>
        </a:ln>
        <a:effectLst/>
        <a:scene3d>
          <a:camera prst="orthographicFront">
            <a:rot lat="0" lon="0" rev="0"/>
          </a:camera>
          <a:lightRig rig="contrasting" dir="t">
            <a:rot lat="0" lon="0" rev="1200000"/>
          </a:lightRig>
        </a:scene3d>
        <a:sp3d z="-300000" prstMaterial="plastic"/>
      </dsp:spPr>
      <dsp:style>
        <a:lnRef idx="1">
          <a:scrgbClr r="0" g="0" b="0"/>
        </a:lnRef>
        <a:fillRef idx="1">
          <a:scrgbClr r="0" g="0" b="0"/>
        </a:fillRef>
        <a:effectRef idx="0">
          <a:scrgbClr r="0" g="0" b="0"/>
        </a:effectRef>
        <a:fontRef idx="minor"/>
      </dsp:style>
      <dsp:txBody>
        <a:bodyPr spcFirstLastPara="0" vert="horz" wrap="square" lIns="76200" tIns="76200" rIns="76200" bIns="76200" numCol="1" spcCol="1270" anchor="ctr" anchorCtr="0">
          <a:noAutofit/>
        </a:bodyPr>
        <a:lstStyle/>
        <a:p>
          <a:pPr marL="0" lvl="0" indent="0" algn="ctr" defTabSz="889000">
            <a:lnSpc>
              <a:spcPct val="80000"/>
            </a:lnSpc>
            <a:spcBef>
              <a:spcPct val="0"/>
            </a:spcBef>
            <a:spcAft>
              <a:spcPts val="0"/>
            </a:spcAft>
            <a:buNone/>
          </a:pPr>
          <a:r>
            <a:rPr lang="zh-CN" altLang="en-US" sz="2000" b="1" kern="1200" dirty="0"/>
            <a:t>折扣</a:t>
          </a:r>
          <a:endParaRPr lang="en-US" altLang="zh-CN" sz="2000" b="1" kern="1200" dirty="0"/>
        </a:p>
        <a:p>
          <a:pPr marL="0" lvl="0" indent="0" algn="ctr" defTabSz="889000">
            <a:lnSpc>
              <a:spcPct val="80000"/>
            </a:lnSpc>
            <a:spcBef>
              <a:spcPct val="0"/>
            </a:spcBef>
            <a:spcAft>
              <a:spcPts val="0"/>
            </a:spcAft>
            <a:buNone/>
          </a:pPr>
          <a:r>
            <a:rPr lang="zh-CN" altLang="en-US" sz="2000" b="1" kern="1200" dirty="0"/>
            <a:t>方式</a:t>
          </a:r>
        </a:p>
      </dsp:txBody>
      <dsp:txXfrm>
        <a:off x="4640" y="0"/>
        <a:ext cx="1062161" cy="1079389"/>
      </dsp:txXfrm>
    </dsp:sp>
    <dsp:sp modelId="{D7310044-4E38-4A27-912B-B8E37D9C5352}">
      <dsp:nvSpPr>
        <dsp:cNvPr id="0" name=""/>
        <dsp:cNvSpPr/>
      </dsp:nvSpPr>
      <dsp:spPr>
        <a:xfrm>
          <a:off x="110870" y="1079696"/>
          <a:ext cx="849702" cy="706856"/>
        </a:xfrm>
        <a:prstGeom prst="roundRect">
          <a:avLst>
            <a:gd name="adj" fmla="val 10000"/>
          </a:avLst>
        </a:prstGeom>
        <a:solidFill>
          <a:schemeClr val="accent4">
            <a:hueOff val="0"/>
            <a:satOff val="0"/>
            <a:lumOff val="0"/>
            <a:alphaOff val="0"/>
          </a:schemeClr>
        </a:solidFill>
        <a:ln>
          <a:noFill/>
        </a:ln>
        <a:effectLst>
          <a:outerShdw blurRad="40000" dist="23000" dir="5400000" rotWithShape="0">
            <a:srgbClr val="000000">
              <a:alpha val="35000"/>
            </a:srgbClr>
          </a:outerShdw>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txBody>
        <a:bodyPr spcFirstLastPara="0" vert="horz" wrap="square" lIns="40640" tIns="30480" rIns="40640" bIns="30480" numCol="1" spcCol="1270" anchor="ctr" anchorCtr="0">
          <a:noAutofit/>
        </a:bodyPr>
        <a:lstStyle/>
        <a:p>
          <a:pPr marL="0" lvl="0" indent="0" algn="ctr" defTabSz="711200">
            <a:lnSpc>
              <a:spcPct val="80000"/>
            </a:lnSpc>
            <a:spcBef>
              <a:spcPct val="0"/>
            </a:spcBef>
            <a:spcAft>
              <a:spcPts val="0"/>
            </a:spcAft>
            <a:buNone/>
          </a:pPr>
          <a:r>
            <a:rPr lang="zh-CN" altLang="en-US" sz="1600" b="1" kern="1200" dirty="0"/>
            <a:t>折扣</a:t>
          </a:r>
          <a:endParaRPr lang="en-US" altLang="zh-CN" sz="1600" b="1" kern="1200" dirty="0"/>
        </a:p>
        <a:p>
          <a:pPr marL="0" lvl="0" indent="0" algn="ctr" defTabSz="711200">
            <a:lnSpc>
              <a:spcPct val="80000"/>
            </a:lnSpc>
            <a:spcBef>
              <a:spcPct val="0"/>
            </a:spcBef>
            <a:spcAft>
              <a:spcPts val="0"/>
            </a:spcAft>
            <a:buNone/>
          </a:pPr>
          <a:r>
            <a:rPr lang="zh-CN" altLang="en-US" sz="1600" b="1" kern="1200" dirty="0"/>
            <a:t>目的</a:t>
          </a:r>
        </a:p>
      </dsp:txBody>
      <dsp:txXfrm>
        <a:off x="131573" y="1100399"/>
        <a:ext cx="808296" cy="665450"/>
      </dsp:txXfrm>
    </dsp:sp>
    <dsp:sp modelId="{EC2B40FE-0350-481C-8430-B4572A38F3CC}">
      <dsp:nvSpPr>
        <dsp:cNvPr id="0" name=""/>
        <dsp:cNvSpPr/>
      </dsp:nvSpPr>
      <dsp:spPr>
        <a:xfrm>
          <a:off x="110870" y="1895300"/>
          <a:ext cx="849702" cy="706856"/>
        </a:xfrm>
        <a:prstGeom prst="roundRect">
          <a:avLst>
            <a:gd name="adj" fmla="val 10000"/>
          </a:avLst>
        </a:prstGeom>
        <a:solidFill>
          <a:schemeClr val="accent4">
            <a:hueOff val="-613315"/>
            <a:satOff val="5944"/>
            <a:lumOff val="-588"/>
            <a:alphaOff val="0"/>
          </a:schemeClr>
        </a:solidFill>
        <a:ln>
          <a:noFill/>
        </a:ln>
        <a:effectLst>
          <a:outerShdw blurRad="40000" dist="23000" dir="5400000" rotWithShape="0">
            <a:srgbClr val="000000">
              <a:alpha val="35000"/>
            </a:srgbClr>
          </a:outerShdw>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txBody>
        <a:bodyPr spcFirstLastPara="0" vert="horz" wrap="square" lIns="40640" tIns="30480" rIns="40640" bIns="30480" numCol="1" spcCol="1270" anchor="ctr" anchorCtr="0">
          <a:noAutofit/>
        </a:bodyPr>
        <a:lstStyle/>
        <a:p>
          <a:pPr marL="0" lvl="0" indent="0" algn="ctr" defTabSz="711200">
            <a:lnSpc>
              <a:spcPct val="80000"/>
            </a:lnSpc>
            <a:spcBef>
              <a:spcPct val="0"/>
            </a:spcBef>
            <a:spcAft>
              <a:spcPts val="0"/>
            </a:spcAft>
            <a:buNone/>
          </a:pPr>
          <a:r>
            <a:rPr lang="zh-CN" altLang="en-US" sz="1600" b="1" kern="1200" dirty="0"/>
            <a:t>发生</a:t>
          </a:r>
          <a:endParaRPr lang="en-US" altLang="zh-CN" sz="1600" b="1" kern="1200" dirty="0"/>
        </a:p>
        <a:p>
          <a:pPr marL="0" lvl="0" indent="0" algn="ctr" defTabSz="711200">
            <a:lnSpc>
              <a:spcPct val="80000"/>
            </a:lnSpc>
            <a:spcBef>
              <a:spcPct val="0"/>
            </a:spcBef>
            <a:spcAft>
              <a:spcPts val="0"/>
            </a:spcAft>
            <a:buNone/>
          </a:pPr>
          <a:r>
            <a:rPr lang="zh-CN" altLang="en-US" sz="1600" b="1" kern="1200" dirty="0"/>
            <a:t>时间</a:t>
          </a:r>
        </a:p>
      </dsp:txBody>
      <dsp:txXfrm>
        <a:off x="131573" y="1916003"/>
        <a:ext cx="808296" cy="665450"/>
      </dsp:txXfrm>
    </dsp:sp>
    <dsp:sp modelId="{BBC9514E-A3D4-48DD-9DE7-AFB09398E629}">
      <dsp:nvSpPr>
        <dsp:cNvPr id="0" name=""/>
        <dsp:cNvSpPr/>
      </dsp:nvSpPr>
      <dsp:spPr>
        <a:xfrm>
          <a:off x="110870" y="2710903"/>
          <a:ext cx="849702" cy="706856"/>
        </a:xfrm>
        <a:prstGeom prst="roundRect">
          <a:avLst>
            <a:gd name="adj" fmla="val 10000"/>
          </a:avLst>
        </a:prstGeom>
        <a:solidFill>
          <a:schemeClr val="accent4">
            <a:hueOff val="-1226630"/>
            <a:satOff val="11888"/>
            <a:lumOff val="-1177"/>
            <a:alphaOff val="0"/>
          </a:schemeClr>
        </a:solidFill>
        <a:ln>
          <a:noFill/>
        </a:ln>
        <a:effectLst>
          <a:outerShdw blurRad="40000" dist="23000" dir="5400000" rotWithShape="0">
            <a:srgbClr val="000000">
              <a:alpha val="35000"/>
            </a:srgbClr>
          </a:outerShdw>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txBody>
        <a:bodyPr spcFirstLastPara="0" vert="horz" wrap="square" lIns="40640" tIns="30480" rIns="40640" bIns="30480" numCol="1" spcCol="1270" anchor="ctr" anchorCtr="0">
          <a:noAutofit/>
        </a:bodyPr>
        <a:lstStyle/>
        <a:p>
          <a:pPr marL="0" lvl="0" indent="0" algn="ctr" defTabSz="711200">
            <a:lnSpc>
              <a:spcPct val="80000"/>
            </a:lnSpc>
            <a:spcBef>
              <a:spcPct val="0"/>
            </a:spcBef>
            <a:spcAft>
              <a:spcPts val="0"/>
            </a:spcAft>
            <a:buNone/>
          </a:pPr>
          <a:r>
            <a:rPr lang="zh-CN" altLang="en-US" sz="1600" b="1" kern="1200" dirty="0"/>
            <a:t>税务</a:t>
          </a:r>
          <a:endParaRPr lang="en-US" altLang="zh-CN" sz="1600" b="1" kern="1200" dirty="0"/>
        </a:p>
        <a:p>
          <a:pPr marL="0" lvl="0" indent="0" algn="ctr" defTabSz="711200">
            <a:lnSpc>
              <a:spcPct val="80000"/>
            </a:lnSpc>
            <a:spcBef>
              <a:spcPct val="0"/>
            </a:spcBef>
            <a:spcAft>
              <a:spcPts val="0"/>
            </a:spcAft>
            <a:buNone/>
          </a:pPr>
          <a:r>
            <a:rPr lang="zh-CN" altLang="en-US" sz="1600" b="1" kern="1200" dirty="0"/>
            <a:t>处理</a:t>
          </a:r>
        </a:p>
      </dsp:txBody>
      <dsp:txXfrm>
        <a:off x="131573" y="2731606"/>
        <a:ext cx="808296" cy="665450"/>
      </dsp:txXfrm>
    </dsp:sp>
    <dsp:sp modelId="{5C2F175F-B5F9-448F-8CAB-DF0CF01B0D3B}">
      <dsp:nvSpPr>
        <dsp:cNvPr id="0" name=""/>
        <dsp:cNvSpPr/>
      </dsp:nvSpPr>
      <dsp:spPr>
        <a:xfrm>
          <a:off x="1193976" y="0"/>
          <a:ext cx="1695660" cy="3597965"/>
        </a:xfrm>
        <a:prstGeom prst="roundRect">
          <a:avLst>
            <a:gd name="adj" fmla="val 10000"/>
          </a:avLst>
        </a:prstGeom>
        <a:solidFill>
          <a:schemeClr val="accent4">
            <a:tint val="40000"/>
            <a:hueOff val="0"/>
            <a:satOff val="0"/>
            <a:lumOff val="0"/>
            <a:alphaOff val="0"/>
          </a:schemeClr>
        </a:solidFill>
        <a:ln w="9525" cap="flat" cmpd="sng" algn="ctr">
          <a:solidFill>
            <a:schemeClr val="dk1">
              <a:hueOff val="0"/>
              <a:satOff val="0"/>
              <a:lumOff val="0"/>
              <a:alphaOff val="0"/>
            </a:schemeClr>
          </a:solidFill>
          <a:prstDash val="solid"/>
        </a:ln>
        <a:effectLst/>
        <a:scene3d>
          <a:camera prst="orthographicFront">
            <a:rot lat="0" lon="0" rev="0"/>
          </a:camera>
          <a:lightRig rig="contrasting" dir="t">
            <a:rot lat="0" lon="0" rev="1200000"/>
          </a:lightRig>
        </a:scene3d>
        <a:sp3d z="-300000" prstMaterial="plastic"/>
      </dsp:spPr>
      <dsp:style>
        <a:lnRef idx="1">
          <a:scrgbClr r="0" g="0" b="0"/>
        </a:lnRef>
        <a:fillRef idx="1">
          <a:scrgbClr r="0" g="0" b="0"/>
        </a:fillRef>
        <a:effectRef idx="0">
          <a:scrgbClr r="0" g="0" b="0"/>
        </a:effectRef>
        <a:fontRef idx="minor"/>
      </dsp:style>
      <dsp:txBody>
        <a:bodyPr spcFirstLastPara="0" vert="horz" wrap="square" lIns="68580" tIns="68580" rIns="68580" bIns="68580" numCol="1" spcCol="1270" anchor="ctr" anchorCtr="0">
          <a:noAutofit/>
        </a:bodyPr>
        <a:lstStyle/>
        <a:p>
          <a:pPr marL="0" lvl="0" indent="0" algn="ctr" defTabSz="800100">
            <a:lnSpc>
              <a:spcPct val="80000"/>
            </a:lnSpc>
            <a:spcBef>
              <a:spcPct val="0"/>
            </a:spcBef>
            <a:spcAft>
              <a:spcPts val="0"/>
            </a:spcAft>
            <a:buNone/>
          </a:pPr>
          <a:r>
            <a:rPr lang="zh-CN" altLang="en-US" sz="1800" b="1" kern="1200" dirty="0"/>
            <a:t>折扣销售</a:t>
          </a:r>
          <a:endParaRPr lang="en-US" altLang="zh-CN" sz="1800" b="1" kern="1200" dirty="0"/>
        </a:p>
        <a:p>
          <a:pPr marL="0" lvl="0" indent="0" algn="ctr" defTabSz="800100">
            <a:lnSpc>
              <a:spcPct val="80000"/>
            </a:lnSpc>
            <a:spcBef>
              <a:spcPct val="0"/>
            </a:spcBef>
            <a:spcAft>
              <a:spcPts val="0"/>
            </a:spcAft>
            <a:buNone/>
          </a:pPr>
          <a:r>
            <a:rPr lang="zh-CN" altLang="en-US" sz="1800" b="1" kern="1200" dirty="0"/>
            <a:t>（商业折扣）</a:t>
          </a:r>
        </a:p>
      </dsp:txBody>
      <dsp:txXfrm>
        <a:off x="1193976" y="0"/>
        <a:ext cx="1695660" cy="1079389"/>
      </dsp:txXfrm>
    </dsp:sp>
    <dsp:sp modelId="{88BBB6D1-D614-4809-98D4-68A3AE9F245D}">
      <dsp:nvSpPr>
        <dsp:cNvPr id="0" name=""/>
        <dsp:cNvSpPr/>
      </dsp:nvSpPr>
      <dsp:spPr>
        <a:xfrm>
          <a:off x="1363542" y="1080568"/>
          <a:ext cx="1356528" cy="886943"/>
        </a:xfrm>
        <a:prstGeom prst="roundRect">
          <a:avLst>
            <a:gd name="adj" fmla="val 10000"/>
          </a:avLst>
        </a:prstGeom>
        <a:solidFill>
          <a:schemeClr val="accent4">
            <a:hueOff val="-1839945"/>
            <a:satOff val="17833"/>
            <a:lumOff val="-1765"/>
            <a:alphaOff val="0"/>
          </a:schemeClr>
        </a:solidFill>
        <a:ln>
          <a:noFill/>
        </a:ln>
        <a:effectLst>
          <a:outerShdw blurRad="40000" dist="23000" dir="5400000" rotWithShape="0">
            <a:srgbClr val="000000">
              <a:alpha val="35000"/>
            </a:srgbClr>
          </a:outerShdw>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txBody>
        <a:bodyPr spcFirstLastPara="0" vert="horz" wrap="square" lIns="35560" tIns="26670" rIns="35560" bIns="26670" numCol="1" spcCol="1270" anchor="ctr" anchorCtr="0">
          <a:noAutofit/>
        </a:bodyPr>
        <a:lstStyle/>
        <a:p>
          <a:pPr marL="0" lvl="0" indent="0" algn="ctr" defTabSz="622300">
            <a:lnSpc>
              <a:spcPct val="80000"/>
            </a:lnSpc>
            <a:spcBef>
              <a:spcPct val="0"/>
            </a:spcBef>
            <a:spcAft>
              <a:spcPts val="0"/>
            </a:spcAft>
            <a:buNone/>
          </a:pPr>
          <a:r>
            <a:rPr lang="zh-CN" altLang="en-US" sz="1400" b="1" kern="1200" dirty="0"/>
            <a:t>为促销对购买量大等原因而给予价格优惠</a:t>
          </a:r>
        </a:p>
      </dsp:txBody>
      <dsp:txXfrm>
        <a:off x="1389520" y="1106546"/>
        <a:ext cx="1304572" cy="834987"/>
      </dsp:txXfrm>
    </dsp:sp>
    <dsp:sp modelId="{C447A807-A181-4583-B109-6D0FA4F7C5DC}">
      <dsp:nvSpPr>
        <dsp:cNvPr id="0" name=""/>
        <dsp:cNvSpPr/>
      </dsp:nvSpPr>
      <dsp:spPr>
        <a:xfrm>
          <a:off x="1363542" y="2064137"/>
          <a:ext cx="1356528" cy="628062"/>
        </a:xfrm>
        <a:prstGeom prst="roundRect">
          <a:avLst>
            <a:gd name="adj" fmla="val 10000"/>
          </a:avLst>
        </a:prstGeom>
        <a:solidFill>
          <a:schemeClr val="accent4">
            <a:hueOff val="-2453261"/>
            <a:satOff val="23777"/>
            <a:lumOff val="-2353"/>
            <a:alphaOff val="0"/>
          </a:schemeClr>
        </a:solidFill>
        <a:ln>
          <a:noFill/>
        </a:ln>
        <a:effectLst>
          <a:outerShdw blurRad="40000" dist="23000" dir="5400000" rotWithShape="0">
            <a:srgbClr val="000000">
              <a:alpha val="35000"/>
            </a:srgbClr>
          </a:outerShdw>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txBody>
        <a:bodyPr spcFirstLastPara="0" vert="horz" wrap="square" lIns="35560" tIns="26670" rIns="35560" bIns="26670" numCol="1" spcCol="1270" anchor="ctr" anchorCtr="0">
          <a:noAutofit/>
        </a:bodyPr>
        <a:lstStyle/>
        <a:p>
          <a:pPr marL="0" lvl="0" indent="0" algn="ctr" defTabSz="622300">
            <a:lnSpc>
              <a:spcPct val="80000"/>
            </a:lnSpc>
            <a:spcBef>
              <a:spcPct val="0"/>
            </a:spcBef>
            <a:spcAft>
              <a:spcPts val="0"/>
            </a:spcAft>
            <a:buNone/>
          </a:pPr>
          <a:r>
            <a:rPr lang="zh-CN" altLang="en-US" sz="1400" b="1" kern="1200" dirty="0"/>
            <a:t>销售实现时发</a:t>
          </a:r>
          <a:endParaRPr lang="en-US" altLang="zh-CN" sz="1400" b="1" kern="1200" dirty="0"/>
        </a:p>
        <a:p>
          <a:pPr marL="0" lvl="0" indent="0" algn="ctr" defTabSz="622300">
            <a:lnSpc>
              <a:spcPct val="80000"/>
            </a:lnSpc>
            <a:spcBef>
              <a:spcPct val="0"/>
            </a:spcBef>
            <a:spcAft>
              <a:spcPts val="0"/>
            </a:spcAft>
            <a:buNone/>
          </a:pPr>
          <a:r>
            <a:rPr lang="zh-CN" altLang="en-US" sz="1400" b="1" kern="1200" dirty="0"/>
            <a:t>生并确定</a:t>
          </a:r>
        </a:p>
      </dsp:txBody>
      <dsp:txXfrm>
        <a:off x="1381937" y="2082532"/>
        <a:ext cx="1319738" cy="591272"/>
      </dsp:txXfrm>
    </dsp:sp>
    <dsp:sp modelId="{B532562B-3396-4A67-BEF4-426E4B8CECB3}">
      <dsp:nvSpPr>
        <dsp:cNvPr id="0" name=""/>
        <dsp:cNvSpPr/>
      </dsp:nvSpPr>
      <dsp:spPr>
        <a:xfrm>
          <a:off x="1363542" y="2788825"/>
          <a:ext cx="1356528" cy="628062"/>
        </a:xfrm>
        <a:prstGeom prst="roundRect">
          <a:avLst>
            <a:gd name="adj" fmla="val 10000"/>
          </a:avLst>
        </a:prstGeom>
        <a:solidFill>
          <a:schemeClr val="accent4">
            <a:hueOff val="-3066576"/>
            <a:satOff val="29721"/>
            <a:lumOff val="-2941"/>
            <a:alphaOff val="0"/>
          </a:schemeClr>
        </a:solidFill>
        <a:ln>
          <a:noFill/>
        </a:ln>
        <a:effectLst>
          <a:outerShdw blurRad="40000" dist="23000" dir="5400000" rotWithShape="0">
            <a:srgbClr val="000000">
              <a:alpha val="35000"/>
            </a:srgbClr>
          </a:outerShdw>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txBody>
        <a:bodyPr spcFirstLastPara="0" vert="horz" wrap="square" lIns="35560" tIns="26670" rIns="35560" bIns="26670" numCol="1" spcCol="1270" anchor="ctr" anchorCtr="0">
          <a:noAutofit/>
        </a:bodyPr>
        <a:lstStyle/>
        <a:p>
          <a:pPr marL="0" lvl="0" indent="0" algn="ctr" defTabSz="622300">
            <a:lnSpc>
              <a:spcPct val="80000"/>
            </a:lnSpc>
            <a:spcBef>
              <a:spcPct val="0"/>
            </a:spcBef>
            <a:spcAft>
              <a:spcPts val="0"/>
            </a:spcAft>
            <a:buNone/>
          </a:pPr>
          <a:r>
            <a:rPr lang="zh-CN" altLang="en-US" sz="1400" b="1" kern="1200" dirty="0"/>
            <a:t>票据符合条件计税时即可扣除</a:t>
          </a:r>
        </a:p>
      </dsp:txBody>
      <dsp:txXfrm>
        <a:off x="1381937" y="2807220"/>
        <a:ext cx="1319738" cy="591272"/>
      </dsp:txXfrm>
    </dsp:sp>
    <dsp:sp modelId="{51F4F142-4CF6-48E7-B87D-50E3ADBA34BA}">
      <dsp:nvSpPr>
        <dsp:cNvPr id="0" name=""/>
        <dsp:cNvSpPr/>
      </dsp:nvSpPr>
      <dsp:spPr>
        <a:xfrm>
          <a:off x="3016811" y="0"/>
          <a:ext cx="1695660" cy="3597965"/>
        </a:xfrm>
        <a:prstGeom prst="roundRect">
          <a:avLst>
            <a:gd name="adj" fmla="val 10000"/>
          </a:avLst>
        </a:prstGeom>
        <a:solidFill>
          <a:schemeClr val="accent4">
            <a:tint val="40000"/>
            <a:hueOff val="0"/>
            <a:satOff val="0"/>
            <a:lumOff val="0"/>
            <a:alphaOff val="0"/>
          </a:schemeClr>
        </a:solidFill>
        <a:ln w="9525" cap="flat" cmpd="sng" algn="ctr">
          <a:solidFill>
            <a:schemeClr val="dk1">
              <a:hueOff val="0"/>
              <a:satOff val="0"/>
              <a:lumOff val="0"/>
              <a:alphaOff val="0"/>
            </a:schemeClr>
          </a:solidFill>
          <a:prstDash val="solid"/>
        </a:ln>
        <a:effectLst/>
        <a:scene3d>
          <a:camera prst="orthographicFront">
            <a:rot lat="0" lon="0" rev="0"/>
          </a:camera>
          <a:lightRig rig="contrasting" dir="t">
            <a:rot lat="0" lon="0" rev="1200000"/>
          </a:lightRig>
        </a:scene3d>
        <a:sp3d z="-300000" prstMaterial="plastic"/>
      </dsp:spPr>
      <dsp:style>
        <a:lnRef idx="1">
          <a:scrgbClr r="0" g="0" b="0"/>
        </a:lnRef>
        <a:fillRef idx="1">
          <a:scrgbClr r="0" g="0" b="0"/>
        </a:fillRef>
        <a:effectRef idx="0">
          <a:scrgbClr r="0" g="0" b="0"/>
        </a:effectRef>
        <a:fontRef idx="minor"/>
      </dsp:style>
      <dsp:txBody>
        <a:bodyPr spcFirstLastPara="0" vert="horz" wrap="square" lIns="68580" tIns="68580" rIns="68580" bIns="68580" numCol="1" spcCol="1270" anchor="ctr" anchorCtr="0">
          <a:noAutofit/>
        </a:bodyPr>
        <a:lstStyle/>
        <a:p>
          <a:pPr marL="0" lvl="0" indent="0" algn="ctr" defTabSz="800100">
            <a:lnSpc>
              <a:spcPct val="80000"/>
            </a:lnSpc>
            <a:spcBef>
              <a:spcPct val="0"/>
            </a:spcBef>
            <a:spcAft>
              <a:spcPts val="0"/>
            </a:spcAft>
            <a:buNone/>
          </a:pPr>
          <a:r>
            <a:rPr lang="zh-CN" altLang="en-US" sz="1800" b="1" kern="1200" dirty="0"/>
            <a:t>销售折扣</a:t>
          </a:r>
          <a:endParaRPr lang="en-US" altLang="zh-CN" sz="1800" b="1" kern="1200" dirty="0"/>
        </a:p>
        <a:p>
          <a:pPr marL="0" lvl="0" indent="0" algn="ctr" defTabSz="800100">
            <a:lnSpc>
              <a:spcPct val="80000"/>
            </a:lnSpc>
            <a:spcBef>
              <a:spcPct val="0"/>
            </a:spcBef>
            <a:spcAft>
              <a:spcPts val="0"/>
            </a:spcAft>
            <a:buNone/>
          </a:pPr>
          <a:r>
            <a:rPr lang="zh-CN" altLang="en-US" sz="1800" b="1" kern="1200" dirty="0"/>
            <a:t>（现金折扣）</a:t>
          </a:r>
        </a:p>
      </dsp:txBody>
      <dsp:txXfrm>
        <a:off x="3016811" y="0"/>
        <a:ext cx="1695660" cy="1079389"/>
      </dsp:txXfrm>
    </dsp:sp>
    <dsp:sp modelId="{0AF45C85-45B1-4333-B5E1-C4FC0E6B1778}">
      <dsp:nvSpPr>
        <dsp:cNvPr id="0" name=""/>
        <dsp:cNvSpPr/>
      </dsp:nvSpPr>
      <dsp:spPr>
        <a:xfrm>
          <a:off x="3186377" y="1079673"/>
          <a:ext cx="1356528" cy="838664"/>
        </a:xfrm>
        <a:prstGeom prst="roundRect">
          <a:avLst>
            <a:gd name="adj" fmla="val 10000"/>
          </a:avLst>
        </a:prstGeom>
        <a:solidFill>
          <a:schemeClr val="accent4">
            <a:hueOff val="-3679891"/>
            <a:satOff val="35665"/>
            <a:lumOff val="-3530"/>
            <a:alphaOff val="0"/>
          </a:schemeClr>
        </a:solidFill>
        <a:ln>
          <a:noFill/>
        </a:ln>
        <a:effectLst>
          <a:outerShdw blurRad="40000" dist="23000" dir="5400000" rotWithShape="0">
            <a:srgbClr val="000000">
              <a:alpha val="35000"/>
            </a:srgbClr>
          </a:outerShdw>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txBody>
        <a:bodyPr spcFirstLastPara="0" vert="horz" wrap="square" lIns="35560" tIns="26670" rIns="35560" bIns="26670" numCol="1" spcCol="1270" anchor="ctr" anchorCtr="0">
          <a:noAutofit/>
        </a:bodyPr>
        <a:lstStyle/>
        <a:p>
          <a:pPr marL="0" lvl="0" indent="0" algn="ctr" defTabSz="622300">
            <a:lnSpc>
              <a:spcPct val="80000"/>
            </a:lnSpc>
            <a:spcBef>
              <a:spcPct val="0"/>
            </a:spcBef>
            <a:spcAft>
              <a:spcPts val="0"/>
            </a:spcAft>
            <a:buNone/>
          </a:pPr>
          <a:r>
            <a:rPr lang="zh-CN" altLang="en-US" sz="1400" b="1" kern="1200" dirty="0"/>
            <a:t>为鼓励早付款而给予价格优惠</a:t>
          </a:r>
        </a:p>
      </dsp:txBody>
      <dsp:txXfrm>
        <a:off x="3210941" y="1104237"/>
        <a:ext cx="1307400" cy="789536"/>
      </dsp:txXfrm>
    </dsp:sp>
    <dsp:sp modelId="{BFA76532-50AA-4896-B3E8-E1640E0A3740}">
      <dsp:nvSpPr>
        <dsp:cNvPr id="0" name=""/>
        <dsp:cNvSpPr/>
      </dsp:nvSpPr>
      <dsp:spPr>
        <a:xfrm>
          <a:off x="3186377" y="2018300"/>
          <a:ext cx="1356528" cy="649759"/>
        </a:xfrm>
        <a:prstGeom prst="roundRect">
          <a:avLst>
            <a:gd name="adj" fmla="val 10000"/>
          </a:avLst>
        </a:prstGeom>
        <a:solidFill>
          <a:schemeClr val="accent4">
            <a:hueOff val="-4293206"/>
            <a:satOff val="41609"/>
            <a:lumOff val="-4118"/>
            <a:alphaOff val="0"/>
          </a:schemeClr>
        </a:solidFill>
        <a:ln>
          <a:noFill/>
        </a:ln>
        <a:effectLst>
          <a:outerShdw blurRad="40000" dist="23000" dir="5400000" rotWithShape="0">
            <a:srgbClr val="000000">
              <a:alpha val="35000"/>
            </a:srgbClr>
          </a:outerShdw>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txBody>
        <a:bodyPr spcFirstLastPara="0" vert="horz" wrap="square" lIns="35560" tIns="26670" rIns="35560" bIns="26670" numCol="1" spcCol="1270" anchor="ctr" anchorCtr="0">
          <a:noAutofit/>
        </a:bodyPr>
        <a:lstStyle/>
        <a:p>
          <a:pPr marL="0" lvl="0" indent="0" algn="ctr" defTabSz="622300">
            <a:lnSpc>
              <a:spcPct val="80000"/>
            </a:lnSpc>
            <a:spcBef>
              <a:spcPct val="0"/>
            </a:spcBef>
            <a:spcAft>
              <a:spcPts val="0"/>
            </a:spcAft>
            <a:buNone/>
          </a:pPr>
          <a:r>
            <a:rPr lang="zh-CN" altLang="en-US" sz="1400" b="1" kern="1200" dirty="0"/>
            <a:t>只有在收到货款时才能确定</a:t>
          </a:r>
        </a:p>
      </dsp:txBody>
      <dsp:txXfrm>
        <a:off x="3205408" y="2037331"/>
        <a:ext cx="1318466" cy="611697"/>
      </dsp:txXfrm>
    </dsp:sp>
    <dsp:sp modelId="{09EAD08F-98F1-4A45-835F-62F7C22EA04C}">
      <dsp:nvSpPr>
        <dsp:cNvPr id="0" name=""/>
        <dsp:cNvSpPr/>
      </dsp:nvSpPr>
      <dsp:spPr>
        <a:xfrm>
          <a:off x="3186377" y="2768023"/>
          <a:ext cx="1356528" cy="649759"/>
        </a:xfrm>
        <a:prstGeom prst="roundRect">
          <a:avLst>
            <a:gd name="adj" fmla="val 10000"/>
          </a:avLst>
        </a:prstGeom>
        <a:solidFill>
          <a:schemeClr val="accent4">
            <a:hueOff val="-4906521"/>
            <a:satOff val="47553"/>
            <a:lumOff val="-4706"/>
            <a:alphaOff val="0"/>
          </a:schemeClr>
        </a:solidFill>
        <a:ln>
          <a:noFill/>
        </a:ln>
        <a:effectLst>
          <a:outerShdw blurRad="40000" dist="23000" dir="5400000" rotWithShape="0">
            <a:srgbClr val="000000">
              <a:alpha val="35000"/>
            </a:srgbClr>
          </a:outerShdw>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txBody>
        <a:bodyPr spcFirstLastPara="0" vert="horz" wrap="square" lIns="35560" tIns="26670" rIns="35560" bIns="26670" numCol="1" spcCol="1270" anchor="ctr" anchorCtr="0">
          <a:noAutofit/>
        </a:bodyPr>
        <a:lstStyle/>
        <a:p>
          <a:pPr marL="0" lvl="0" indent="0" algn="ctr" defTabSz="622300">
            <a:lnSpc>
              <a:spcPct val="80000"/>
            </a:lnSpc>
            <a:spcBef>
              <a:spcPct val="0"/>
            </a:spcBef>
            <a:spcAft>
              <a:spcPts val="0"/>
            </a:spcAft>
            <a:buNone/>
          </a:pPr>
          <a:r>
            <a:rPr lang="zh-CN" altLang="en-US" sz="1400" b="1" kern="1200" dirty="0"/>
            <a:t>计税时折扣额不得扣除</a:t>
          </a:r>
        </a:p>
      </dsp:txBody>
      <dsp:txXfrm>
        <a:off x="3205408" y="2787054"/>
        <a:ext cx="1318466" cy="611697"/>
      </dsp:txXfrm>
    </dsp:sp>
    <dsp:sp modelId="{44E9651D-38BC-4693-8C76-8531A9126C90}">
      <dsp:nvSpPr>
        <dsp:cNvPr id="0" name=""/>
        <dsp:cNvSpPr/>
      </dsp:nvSpPr>
      <dsp:spPr>
        <a:xfrm>
          <a:off x="4839646" y="0"/>
          <a:ext cx="1695660" cy="3597965"/>
        </a:xfrm>
        <a:prstGeom prst="roundRect">
          <a:avLst>
            <a:gd name="adj" fmla="val 10000"/>
          </a:avLst>
        </a:prstGeom>
        <a:solidFill>
          <a:schemeClr val="accent4">
            <a:tint val="40000"/>
            <a:hueOff val="0"/>
            <a:satOff val="0"/>
            <a:lumOff val="0"/>
            <a:alphaOff val="0"/>
          </a:schemeClr>
        </a:solidFill>
        <a:ln w="9525" cap="flat" cmpd="sng" algn="ctr">
          <a:solidFill>
            <a:schemeClr val="dk1">
              <a:hueOff val="0"/>
              <a:satOff val="0"/>
              <a:lumOff val="0"/>
              <a:alphaOff val="0"/>
            </a:schemeClr>
          </a:solidFill>
          <a:prstDash val="solid"/>
        </a:ln>
        <a:effectLst/>
        <a:scene3d>
          <a:camera prst="orthographicFront">
            <a:rot lat="0" lon="0" rev="0"/>
          </a:camera>
          <a:lightRig rig="contrasting" dir="t">
            <a:rot lat="0" lon="0" rev="1200000"/>
          </a:lightRig>
        </a:scene3d>
        <a:sp3d z="-300000" prstMaterial="plastic"/>
      </dsp:spPr>
      <dsp:style>
        <a:lnRef idx="1">
          <a:scrgbClr r="0" g="0" b="0"/>
        </a:lnRef>
        <a:fillRef idx="1">
          <a:scrgbClr r="0" g="0" b="0"/>
        </a:fillRef>
        <a:effectRef idx="0">
          <a:scrgbClr r="0" g="0" b="0"/>
        </a:effectRef>
        <a:fontRef idx="minor"/>
      </dsp:style>
      <dsp:txBody>
        <a:bodyPr spcFirstLastPara="0" vert="horz" wrap="square" lIns="68580" tIns="68580" rIns="68580" bIns="68580" numCol="1" spcCol="1270" anchor="ctr" anchorCtr="0">
          <a:noAutofit/>
        </a:bodyPr>
        <a:lstStyle/>
        <a:p>
          <a:pPr marL="0" lvl="0" indent="0" algn="ctr" defTabSz="800100">
            <a:lnSpc>
              <a:spcPct val="80000"/>
            </a:lnSpc>
            <a:spcBef>
              <a:spcPct val="0"/>
            </a:spcBef>
            <a:spcAft>
              <a:spcPts val="0"/>
            </a:spcAft>
            <a:buNone/>
          </a:pPr>
          <a:r>
            <a:rPr lang="zh-CN" altLang="en-US" sz="1800" b="1" kern="1200" dirty="0"/>
            <a:t>销售折让</a:t>
          </a:r>
        </a:p>
      </dsp:txBody>
      <dsp:txXfrm>
        <a:off x="4839646" y="0"/>
        <a:ext cx="1695660" cy="1079389"/>
      </dsp:txXfrm>
    </dsp:sp>
    <dsp:sp modelId="{2DEF8FDA-B847-4511-A0B2-21A59AC0D9A0}">
      <dsp:nvSpPr>
        <dsp:cNvPr id="0" name=""/>
        <dsp:cNvSpPr/>
      </dsp:nvSpPr>
      <dsp:spPr>
        <a:xfrm>
          <a:off x="5009212" y="1079741"/>
          <a:ext cx="1356528" cy="1169249"/>
        </a:xfrm>
        <a:prstGeom prst="roundRect">
          <a:avLst>
            <a:gd name="adj" fmla="val 10000"/>
          </a:avLst>
        </a:prstGeom>
        <a:solidFill>
          <a:schemeClr val="accent4">
            <a:hueOff val="-5519836"/>
            <a:satOff val="53498"/>
            <a:lumOff val="-5294"/>
            <a:alphaOff val="0"/>
          </a:schemeClr>
        </a:solidFill>
        <a:ln>
          <a:noFill/>
        </a:ln>
        <a:effectLst>
          <a:outerShdw blurRad="40000" dist="23000" dir="5400000" rotWithShape="0">
            <a:srgbClr val="000000">
              <a:alpha val="35000"/>
            </a:srgbClr>
          </a:outerShdw>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txBody>
        <a:bodyPr spcFirstLastPara="0" vert="horz" wrap="square" lIns="35560" tIns="26670" rIns="35560" bIns="26670" numCol="1" spcCol="1270" anchor="ctr" anchorCtr="0">
          <a:noAutofit/>
        </a:bodyPr>
        <a:lstStyle/>
        <a:p>
          <a:pPr marL="0" lvl="0" indent="0" algn="ctr" defTabSz="622300">
            <a:lnSpc>
              <a:spcPct val="80000"/>
            </a:lnSpc>
            <a:spcBef>
              <a:spcPct val="0"/>
            </a:spcBef>
            <a:spcAft>
              <a:spcPts val="0"/>
            </a:spcAft>
            <a:buNone/>
          </a:pPr>
          <a:r>
            <a:rPr lang="zh-CN" altLang="en-US" sz="1400" b="1" kern="1200" dirty="0"/>
            <a:t>为保信誉，对已售但有质量问题而给予价格补偿</a:t>
          </a:r>
        </a:p>
      </dsp:txBody>
      <dsp:txXfrm>
        <a:off x="5043458" y="1113987"/>
        <a:ext cx="1288036" cy="1100757"/>
      </dsp:txXfrm>
    </dsp:sp>
    <dsp:sp modelId="{4F0862BF-05DB-4EF8-B3AE-C2A1BB358361}">
      <dsp:nvSpPr>
        <dsp:cNvPr id="0" name=""/>
        <dsp:cNvSpPr/>
      </dsp:nvSpPr>
      <dsp:spPr>
        <a:xfrm>
          <a:off x="5009212" y="2326905"/>
          <a:ext cx="1356528" cy="506446"/>
        </a:xfrm>
        <a:prstGeom prst="roundRect">
          <a:avLst>
            <a:gd name="adj" fmla="val 10000"/>
          </a:avLst>
        </a:prstGeom>
        <a:solidFill>
          <a:schemeClr val="accent4">
            <a:hueOff val="-6133151"/>
            <a:satOff val="59442"/>
            <a:lumOff val="-5883"/>
            <a:alphaOff val="0"/>
          </a:schemeClr>
        </a:solidFill>
        <a:ln>
          <a:noFill/>
        </a:ln>
        <a:effectLst>
          <a:outerShdw blurRad="40000" dist="23000" dir="5400000" rotWithShape="0">
            <a:srgbClr val="000000">
              <a:alpha val="35000"/>
            </a:srgbClr>
          </a:outerShdw>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txBody>
        <a:bodyPr spcFirstLastPara="0" vert="horz" wrap="square" lIns="35560" tIns="26670" rIns="35560" bIns="26670" numCol="1" spcCol="1270" anchor="ctr" anchorCtr="0">
          <a:noAutofit/>
        </a:bodyPr>
        <a:lstStyle/>
        <a:p>
          <a:pPr marL="0" lvl="0" indent="0" algn="ctr" defTabSz="622300">
            <a:lnSpc>
              <a:spcPct val="80000"/>
            </a:lnSpc>
            <a:spcBef>
              <a:spcPct val="0"/>
            </a:spcBef>
            <a:spcAft>
              <a:spcPts val="0"/>
            </a:spcAft>
            <a:buNone/>
          </a:pPr>
          <a:r>
            <a:rPr lang="zh-CN" altLang="en-US" sz="1400" b="1" kern="1200" dirty="0"/>
            <a:t>折让发生在销</a:t>
          </a:r>
          <a:endParaRPr lang="en-US" altLang="zh-CN" sz="1400" b="1" kern="1200" dirty="0"/>
        </a:p>
        <a:p>
          <a:pPr marL="0" lvl="0" indent="0" algn="ctr" defTabSz="622300">
            <a:lnSpc>
              <a:spcPct val="80000"/>
            </a:lnSpc>
            <a:spcBef>
              <a:spcPct val="0"/>
            </a:spcBef>
            <a:spcAft>
              <a:spcPts val="0"/>
            </a:spcAft>
            <a:buNone/>
          </a:pPr>
          <a:r>
            <a:rPr lang="zh-CN" altLang="en-US" sz="1400" b="1" kern="1200" dirty="0"/>
            <a:t>售之后</a:t>
          </a:r>
        </a:p>
      </dsp:txBody>
      <dsp:txXfrm>
        <a:off x="5024045" y="2341738"/>
        <a:ext cx="1326862" cy="476780"/>
      </dsp:txXfrm>
    </dsp:sp>
    <dsp:sp modelId="{B1DEB59B-D1A5-4FEF-AB55-3CF19B195D0C}">
      <dsp:nvSpPr>
        <dsp:cNvPr id="0" name=""/>
        <dsp:cNvSpPr/>
      </dsp:nvSpPr>
      <dsp:spPr>
        <a:xfrm>
          <a:off x="5009212" y="2911267"/>
          <a:ext cx="1356528" cy="506446"/>
        </a:xfrm>
        <a:prstGeom prst="roundRect">
          <a:avLst>
            <a:gd name="adj" fmla="val 10000"/>
          </a:avLst>
        </a:prstGeom>
        <a:solidFill>
          <a:schemeClr val="accent4">
            <a:hueOff val="-6746466"/>
            <a:satOff val="65386"/>
            <a:lumOff val="-6471"/>
            <a:alphaOff val="0"/>
          </a:schemeClr>
        </a:solidFill>
        <a:ln>
          <a:noFill/>
        </a:ln>
        <a:effectLst>
          <a:outerShdw blurRad="40000" dist="23000" dir="5400000" rotWithShape="0">
            <a:srgbClr val="000000">
              <a:alpha val="35000"/>
            </a:srgbClr>
          </a:outerShdw>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txBody>
        <a:bodyPr spcFirstLastPara="0" vert="horz" wrap="square" lIns="35560" tIns="26670" rIns="35560" bIns="26670" numCol="1" spcCol="1270" anchor="ctr" anchorCtr="0">
          <a:noAutofit/>
        </a:bodyPr>
        <a:lstStyle/>
        <a:p>
          <a:pPr marL="0" lvl="0" indent="0" algn="ctr" defTabSz="622300">
            <a:lnSpc>
              <a:spcPct val="80000"/>
            </a:lnSpc>
            <a:spcBef>
              <a:spcPct val="0"/>
            </a:spcBef>
            <a:spcAft>
              <a:spcPts val="0"/>
            </a:spcAft>
            <a:buNone/>
          </a:pPr>
          <a:r>
            <a:rPr lang="zh-CN" altLang="en-US" sz="1400" b="1" kern="1200" dirty="0"/>
            <a:t>折让额从折让当期扣除</a:t>
          </a:r>
        </a:p>
      </dsp:txBody>
      <dsp:txXfrm>
        <a:off x="5024045" y="2926100"/>
        <a:ext cx="1326862" cy="476780"/>
      </dsp:txXfrm>
    </dsp:sp>
  </dsp:spTree>
</dsp:drawing>
</file>

<file path=ppt/diagrams/drawing4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BDF9C2EF-7AAE-4E1F-B1D8-DFF7F34D80FA}">
      <dsp:nvSpPr>
        <dsp:cNvPr id="0" name=""/>
        <dsp:cNvSpPr/>
      </dsp:nvSpPr>
      <dsp:spPr>
        <a:xfrm>
          <a:off x="-3869004" y="-598282"/>
          <a:ext cx="4643555" cy="4643555"/>
        </a:xfrm>
        <a:prstGeom prst="blockArc">
          <a:avLst>
            <a:gd name="adj1" fmla="val 18900000"/>
            <a:gd name="adj2" fmla="val 2700000"/>
            <a:gd name="adj3" fmla="val 465"/>
          </a:avLst>
        </a:prstGeom>
        <a:noFill/>
        <a:ln w="25400" cap="flat" cmpd="sng" algn="ctr">
          <a:solidFill>
            <a:schemeClr val="accent5">
              <a:hueOff val="0"/>
              <a:satOff val="0"/>
              <a:lumOff val="0"/>
              <a:alphaOff val="0"/>
            </a:schemeClr>
          </a:solidFill>
          <a:prstDash val="solid"/>
        </a:ln>
        <a:effectLst/>
        <a:scene3d>
          <a:camera prst="orthographicFront">
            <a:rot lat="0" lon="0" rev="0"/>
          </a:camera>
          <a:lightRig rig="contrasting" dir="t">
            <a:rot lat="0" lon="0" rev="1200000"/>
          </a:lightRig>
        </a:scene3d>
        <a:sp3d z="-110000"/>
      </dsp:spPr>
      <dsp:style>
        <a:lnRef idx="2">
          <a:scrgbClr r="0" g="0" b="0"/>
        </a:lnRef>
        <a:fillRef idx="0">
          <a:scrgbClr r="0" g="0" b="0"/>
        </a:fillRef>
        <a:effectRef idx="0">
          <a:scrgbClr r="0" g="0" b="0"/>
        </a:effectRef>
        <a:fontRef idx="minor"/>
      </dsp:style>
    </dsp:sp>
    <dsp:sp modelId="{40F45827-AEE8-4086-B209-B3A20CF4FD2D}">
      <dsp:nvSpPr>
        <dsp:cNvPr id="0" name=""/>
        <dsp:cNvSpPr/>
      </dsp:nvSpPr>
      <dsp:spPr>
        <a:xfrm>
          <a:off x="633643" y="492437"/>
          <a:ext cx="4947218" cy="984736"/>
        </a:xfrm>
        <a:prstGeom prst="rect">
          <a:avLst/>
        </a:prstGeom>
        <a:solidFill>
          <a:schemeClr val="accent4">
            <a:hueOff val="0"/>
            <a:satOff val="0"/>
            <a:lumOff val="0"/>
            <a:alphaOff val="0"/>
          </a:schemeClr>
        </a:solidFill>
        <a:ln>
          <a:noFill/>
        </a:ln>
        <a:effectLst>
          <a:outerShdw blurRad="40000" dist="23000" dir="5400000" rotWithShape="0">
            <a:srgbClr val="000000">
              <a:alpha val="35000"/>
            </a:srgbClr>
          </a:outerShdw>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txBody>
        <a:bodyPr spcFirstLastPara="0" vert="horz" wrap="square" lIns="781635" tIns="50800" rIns="50800" bIns="50800" numCol="1" spcCol="1270" anchor="ctr" anchorCtr="0">
          <a:noAutofit/>
        </a:bodyPr>
        <a:lstStyle/>
        <a:p>
          <a:pPr marL="0" lvl="0" indent="0" algn="l" defTabSz="889000">
            <a:lnSpc>
              <a:spcPct val="90000"/>
            </a:lnSpc>
            <a:spcBef>
              <a:spcPct val="0"/>
            </a:spcBef>
            <a:spcAft>
              <a:spcPct val="35000"/>
            </a:spcAft>
            <a:buNone/>
          </a:pPr>
          <a:r>
            <a:rPr lang="en-US" altLang="zh-CN" sz="2000" b="1" kern="1200" dirty="0"/>
            <a:t>    </a:t>
          </a:r>
          <a:r>
            <a:rPr lang="zh-CN" sz="2000" b="1" kern="1200" dirty="0"/>
            <a:t>按销售方</a:t>
          </a:r>
          <a:r>
            <a:rPr lang="zh-CN" sz="2400" b="1" kern="1200" dirty="0">
              <a:solidFill>
                <a:srgbClr val="FFFF00"/>
              </a:solidFill>
            </a:rPr>
            <a:t>实际收取</a:t>
          </a:r>
          <a:r>
            <a:rPr lang="zh-CN" sz="2000" b="1" kern="1200" dirty="0"/>
            <a:t>的不含税价确认计税销售额</a:t>
          </a:r>
          <a:endParaRPr lang="zh-CN" altLang="en-US" sz="2000" b="1" kern="1200" dirty="0"/>
        </a:p>
      </dsp:txBody>
      <dsp:txXfrm>
        <a:off x="633643" y="492437"/>
        <a:ext cx="4947218" cy="984736"/>
      </dsp:txXfrm>
    </dsp:sp>
    <dsp:sp modelId="{BFBB2119-14E2-424F-89AE-6819DFC54C25}">
      <dsp:nvSpPr>
        <dsp:cNvPr id="0" name=""/>
        <dsp:cNvSpPr/>
      </dsp:nvSpPr>
      <dsp:spPr>
        <a:xfrm>
          <a:off x="18182" y="369345"/>
          <a:ext cx="1230920" cy="1230920"/>
        </a:xfrm>
        <a:prstGeom prst="ellipse">
          <a:avLst/>
        </a:prstGeom>
        <a:solidFill>
          <a:schemeClr val="lt1">
            <a:hueOff val="0"/>
            <a:satOff val="0"/>
            <a:lumOff val="0"/>
            <a:alphaOff val="0"/>
          </a:schemeClr>
        </a:solidFill>
        <a:ln>
          <a:noFill/>
        </a:ln>
        <a:effectLst/>
        <a:scene3d>
          <a:camera prst="orthographicFront">
            <a:rot lat="0" lon="0" rev="0"/>
          </a:camera>
          <a:lightRig rig="contrasting" dir="t">
            <a:rot lat="0" lon="0" rev="1200000"/>
          </a:lightRig>
        </a:scene3d>
        <a:sp3d z="300000" contourW="12700" prstMaterial="flat">
          <a:bevelT w="177800" h="254000"/>
          <a:bevelB w="152400"/>
        </a:sp3d>
      </dsp:spPr>
      <dsp:style>
        <a:lnRef idx="0">
          <a:scrgbClr r="0" g="0" b="0"/>
        </a:lnRef>
        <a:fillRef idx="1">
          <a:scrgbClr r="0" g="0" b="0"/>
        </a:fillRef>
        <a:effectRef idx="0">
          <a:scrgbClr r="0" g="0" b="0"/>
        </a:effectRef>
        <a:fontRef idx="minor"/>
      </dsp:style>
    </dsp:sp>
    <dsp:sp modelId="{03DAD209-B476-4082-B185-5F3C316E7167}">
      <dsp:nvSpPr>
        <dsp:cNvPr id="0" name=""/>
        <dsp:cNvSpPr/>
      </dsp:nvSpPr>
      <dsp:spPr>
        <a:xfrm>
          <a:off x="633643" y="1876607"/>
          <a:ext cx="4947218" cy="1171156"/>
        </a:xfrm>
        <a:prstGeom prst="rect">
          <a:avLst/>
        </a:prstGeom>
        <a:solidFill>
          <a:schemeClr val="accent4">
            <a:hueOff val="-6746466"/>
            <a:satOff val="65386"/>
            <a:lumOff val="-6471"/>
            <a:alphaOff val="0"/>
          </a:schemeClr>
        </a:solidFill>
        <a:ln>
          <a:noFill/>
        </a:ln>
        <a:effectLst>
          <a:outerShdw blurRad="40000" dist="23000" dir="5400000" rotWithShape="0">
            <a:srgbClr val="000000">
              <a:alpha val="35000"/>
            </a:srgbClr>
          </a:outerShdw>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txBody>
        <a:bodyPr spcFirstLastPara="0" vert="horz" wrap="square" lIns="781635" tIns="50800" rIns="50800" bIns="50800" numCol="1" spcCol="1270" anchor="ctr" anchorCtr="0">
          <a:noAutofit/>
        </a:bodyPr>
        <a:lstStyle/>
        <a:p>
          <a:pPr marL="0" lvl="0" indent="0" algn="l" defTabSz="889000">
            <a:lnSpc>
              <a:spcPct val="90000"/>
            </a:lnSpc>
            <a:spcBef>
              <a:spcPct val="0"/>
            </a:spcBef>
            <a:spcAft>
              <a:spcPct val="35000"/>
            </a:spcAft>
            <a:buNone/>
          </a:pPr>
          <a:r>
            <a:rPr lang="zh-CN" altLang="en-US" sz="2000" b="1" kern="1200" dirty="0"/>
            <a:t>     非金银首饰以旧换新业务，</a:t>
          </a:r>
          <a:r>
            <a:rPr lang="zh-CN" sz="2000" b="1" kern="1200" dirty="0"/>
            <a:t>应按新货物的</a:t>
          </a:r>
          <a:r>
            <a:rPr lang="zh-CN" sz="2400" b="1" kern="1200" dirty="0">
              <a:solidFill>
                <a:srgbClr val="FFFF00"/>
              </a:solidFill>
            </a:rPr>
            <a:t>同期销售价格</a:t>
          </a:r>
          <a:r>
            <a:rPr lang="zh-CN" sz="2000" b="1" kern="1200" dirty="0"/>
            <a:t>确定销售额，</a:t>
          </a:r>
          <a:r>
            <a:rPr lang="zh-CN" sz="2000" b="1" kern="1200" dirty="0">
              <a:solidFill>
                <a:srgbClr val="FFFF00"/>
              </a:solidFill>
            </a:rPr>
            <a:t>不得扣减旧货物的收购价格</a:t>
          </a:r>
          <a:endParaRPr lang="zh-CN" altLang="en-US" sz="2000" b="1" kern="1200" dirty="0">
            <a:solidFill>
              <a:srgbClr val="FFFF00"/>
            </a:solidFill>
          </a:endParaRPr>
        </a:p>
      </dsp:txBody>
      <dsp:txXfrm>
        <a:off x="633643" y="1876607"/>
        <a:ext cx="4947218" cy="1171156"/>
      </dsp:txXfrm>
    </dsp:sp>
    <dsp:sp modelId="{E4FBD22D-E26F-41F8-B449-4DB2FF88A800}">
      <dsp:nvSpPr>
        <dsp:cNvPr id="0" name=""/>
        <dsp:cNvSpPr/>
      </dsp:nvSpPr>
      <dsp:spPr>
        <a:xfrm>
          <a:off x="18182" y="1846725"/>
          <a:ext cx="1230920" cy="1230920"/>
        </a:xfrm>
        <a:prstGeom prst="ellipse">
          <a:avLst/>
        </a:prstGeom>
        <a:solidFill>
          <a:schemeClr val="lt1">
            <a:hueOff val="0"/>
            <a:satOff val="0"/>
            <a:lumOff val="0"/>
            <a:alphaOff val="0"/>
          </a:schemeClr>
        </a:solidFill>
        <a:ln>
          <a:noFill/>
        </a:ln>
        <a:effectLst/>
        <a:scene3d>
          <a:camera prst="orthographicFront">
            <a:rot lat="0" lon="0" rev="0"/>
          </a:camera>
          <a:lightRig rig="contrasting" dir="t">
            <a:rot lat="0" lon="0" rev="1200000"/>
          </a:lightRig>
        </a:scene3d>
        <a:sp3d z="300000" contourW="12700" prstMaterial="flat">
          <a:bevelT w="177800" h="254000"/>
          <a:bevelB w="152400"/>
        </a:sp3d>
      </dsp:spPr>
      <dsp:style>
        <a:lnRef idx="0">
          <a:scrgbClr r="0" g="0" b="0"/>
        </a:lnRef>
        <a:fillRef idx="1">
          <a:scrgbClr r="0" g="0" b="0"/>
        </a:fillRef>
        <a:effectRef idx="0">
          <a:scrgbClr r="0" g="0" b="0"/>
        </a:effectRef>
        <a:fontRef idx="minor"/>
      </dsp:style>
    </dsp:sp>
  </dsp:spTree>
</dsp:drawing>
</file>

<file path=ppt/diagrams/drawing4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BDF9C2EF-7AAE-4E1F-B1D8-DFF7F34D80FA}">
      <dsp:nvSpPr>
        <dsp:cNvPr id="0" name=""/>
        <dsp:cNvSpPr/>
      </dsp:nvSpPr>
      <dsp:spPr>
        <a:xfrm>
          <a:off x="-4046904" y="-625581"/>
          <a:ext cx="4856871" cy="4856871"/>
        </a:xfrm>
        <a:prstGeom prst="blockArc">
          <a:avLst>
            <a:gd name="adj1" fmla="val 18900000"/>
            <a:gd name="adj2" fmla="val 2700000"/>
            <a:gd name="adj3" fmla="val 445"/>
          </a:avLst>
        </a:prstGeom>
        <a:noFill/>
        <a:ln w="25400" cap="flat" cmpd="sng" algn="ctr">
          <a:solidFill>
            <a:schemeClr val="accent5">
              <a:hueOff val="0"/>
              <a:satOff val="0"/>
              <a:lumOff val="0"/>
              <a:alphaOff val="0"/>
            </a:schemeClr>
          </a:solidFill>
          <a:prstDash val="solid"/>
        </a:ln>
        <a:effectLst/>
        <a:scene3d>
          <a:camera prst="orthographicFront">
            <a:rot lat="0" lon="0" rev="0"/>
          </a:camera>
          <a:lightRig rig="contrasting" dir="t">
            <a:rot lat="0" lon="0" rev="1200000"/>
          </a:lightRig>
        </a:scene3d>
        <a:sp3d z="-110000"/>
      </dsp:spPr>
      <dsp:style>
        <a:lnRef idx="2">
          <a:scrgbClr r="0" g="0" b="0"/>
        </a:lnRef>
        <a:fillRef idx="0">
          <a:scrgbClr r="0" g="0" b="0"/>
        </a:fillRef>
        <a:effectRef idx="0">
          <a:scrgbClr r="0" g="0" b="0"/>
        </a:effectRef>
        <a:fontRef idx="minor"/>
      </dsp:style>
    </dsp:sp>
    <dsp:sp modelId="{40F45827-AEE8-4086-B209-B3A20CF4FD2D}">
      <dsp:nvSpPr>
        <dsp:cNvPr id="0" name=""/>
        <dsp:cNvSpPr/>
      </dsp:nvSpPr>
      <dsp:spPr>
        <a:xfrm>
          <a:off x="662819" y="515111"/>
          <a:ext cx="5172309" cy="1030078"/>
        </a:xfrm>
        <a:prstGeom prst="rect">
          <a:avLst/>
        </a:prstGeom>
        <a:solidFill>
          <a:schemeClr val="accent4">
            <a:hueOff val="0"/>
            <a:satOff val="0"/>
            <a:lumOff val="0"/>
            <a:alphaOff val="0"/>
          </a:schemeClr>
        </a:solidFill>
        <a:ln>
          <a:noFill/>
        </a:ln>
        <a:effectLst>
          <a:outerShdw blurRad="40000" dist="23000" dir="5400000" rotWithShape="0">
            <a:srgbClr val="000000">
              <a:alpha val="35000"/>
            </a:srgbClr>
          </a:outerShdw>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txBody>
        <a:bodyPr spcFirstLastPara="0" vert="horz" wrap="square" lIns="817625" tIns="50800" rIns="50800" bIns="50800" numCol="1" spcCol="1270" anchor="ctr" anchorCtr="0">
          <a:noAutofit/>
        </a:bodyPr>
        <a:lstStyle/>
        <a:p>
          <a:pPr marL="0" lvl="0" indent="0" algn="l" defTabSz="889000">
            <a:lnSpc>
              <a:spcPct val="90000"/>
            </a:lnSpc>
            <a:spcBef>
              <a:spcPct val="0"/>
            </a:spcBef>
            <a:spcAft>
              <a:spcPct val="35000"/>
            </a:spcAft>
            <a:buNone/>
          </a:pPr>
          <a:r>
            <a:rPr lang="zh-CN" sz="2000" b="1" kern="1200" dirty="0"/>
            <a:t>还本销售是指纳税人在销售货物后，在一定期限内一次或分次退还给购货方全部或部分货款的一种销售方式</a:t>
          </a:r>
          <a:endParaRPr lang="zh-CN" altLang="en-US" sz="2000" b="1" kern="1200" dirty="0"/>
        </a:p>
      </dsp:txBody>
      <dsp:txXfrm>
        <a:off x="662819" y="515111"/>
        <a:ext cx="5172309" cy="1030078"/>
      </dsp:txXfrm>
    </dsp:sp>
    <dsp:sp modelId="{BFBB2119-14E2-424F-89AE-6819DFC54C25}">
      <dsp:nvSpPr>
        <dsp:cNvPr id="0" name=""/>
        <dsp:cNvSpPr/>
      </dsp:nvSpPr>
      <dsp:spPr>
        <a:xfrm>
          <a:off x="19020" y="386351"/>
          <a:ext cx="1287598" cy="1287598"/>
        </a:xfrm>
        <a:prstGeom prst="ellipse">
          <a:avLst/>
        </a:prstGeom>
        <a:solidFill>
          <a:schemeClr val="lt1">
            <a:hueOff val="0"/>
            <a:satOff val="0"/>
            <a:lumOff val="0"/>
            <a:alphaOff val="0"/>
          </a:schemeClr>
        </a:solidFill>
        <a:ln>
          <a:noFill/>
        </a:ln>
        <a:effectLst/>
        <a:scene3d>
          <a:camera prst="orthographicFront">
            <a:rot lat="0" lon="0" rev="0"/>
          </a:camera>
          <a:lightRig rig="contrasting" dir="t">
            <a:rot lat="0" lon="0" rev="1200000"/>
          </a:lightRig>
        </a:scene3d>
        <a:sp3d z="300000" contourW="12700" prstMaterial="flat">
          <a:bevelT w="177800" h="254000"/>
          <a:bevelB w="152400"/>
        </a:sp3d>
      </dsp:spPr>
      <dsp:style>
        <a:lnRef idx="0">
          <a:scrgbClr r="0" g="0" b="0"/>
        </a:lnRef>
        <a:fillRef idx="1">
          <a:scrgbClr r="0" g="0" b="0"/>
        </a:fillRef>
        <a:effectRef idx="0">
          <a:scrgbClr r="0" g="0" b="0"/>
        </a:effectRef>
        <a:fontRef idx="minor"/>
      </dsp:style>
    </dsp:sp>
    <dsp:sp modelId="{03DAD209-B476-4082-B185-5F3C316E7167}">
      <dsp:nvSpPr>
        <dsp:cNvPr id="0" name=""/>
        <dsp:cNvSpPr/>
      </dsp:nvSpPr>
      <dsp:spPr>
        <a:xfrm>
          <a:off x="662819" y="1963015"/>
          <a:ext cx="5172309" cy="1225082"/>
        </a:xfrm>
        <a:prstGeom prst="rect">
          <a:avLst/>
        </a:prstGeom>
        <a:solidFill>
          <a:schemeClr val="accent4">
            <a:hueOff val="-6746466"/>
            <a:satOff val="65386"/>
            <a:lumOff val="-6471"/>
            <a:alphaOff val="0"/>
          </a:schemeClr>
        </a:solidFill>
        <a:ln>
          <a:noFill/>
        </a:ln>
        <a:effectLst>
          <a:outerShdw blurRad="40000" dist="23000" dir="5400000" rotWithShape="0">
            <a:srgbClr val="000000">
              <a:alpha val="35000"/>
            </a:srgbClr>
          </a:outerShdw>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txBody>
        <a:bodyPr spcFirstLastPara="0" vert="horz" wrap="square" lIns="817625" tIns="50800" rIns="50800" bIns="50800" numCol="1" spcCol="1270" anchor="ctr" anchorCtr="0">
          <a:noAutofit/>
        </a:bodyPr>
        <a:lstStyle/>
        <a:p>
          <a:pPr marL="0" lvl="0" indent="0" algn="l" defTabSz="889000">
            <a:lnSpc>
              <a:spcPct val="90000"/>
            </a:lnSpc>
            <a:spcBef>
              <a:spcPct val="0"/>
            </a:spcBef>
            <a:spcAft>
              <a:spcPct val="35000"/>
            </a:spcAft>
            <a:buNone/>
          </a:pPr>
          <a:r>
            <a:rPr lang="zh-CN" sz="2000" b="1" kern="1200" dirty="0"/>
            <a:t>还本销售应以所售货物的销售价格确定销售额，</a:t>
          </a:r>
          <a:r>
            <a:rPr lang="zh-CN" sz="2400" b="1" kern="1200" dirty="0">
              <a:solidFill>
                <a:srgbClr val="FFFF00"/>
              </a:solidFill>
            </a:rPr>
            <a:t>不得扣除还本支出</a:t>
          </a:r>
          <a:endParaRPr lang="zh-CN" altLang="en-US" sz="2000" b="1" kern="1200" dirty="0">
            <a:solidFill>
              <a:srgbClr val="FFFF00"/>
            </a:solidFill>
          </a:endParaRPr>
        </a:p>
      </dsp:txBody>
      <dsp:txXfrm>
        <a:off x="662819" y="1963015"/>
        <a:ext cx="5172309" cy="1225082"/>
      </dsp:txXfrm>
    </dsp:sp>
    <dsp:sp modelId="{E4FBD22D-E26F-41F8-B449-4DB2FF88A800}">
      <dsp:nvSpPr>
        <dsp:cNvPr id="0" name=""/>
        <dsp:cNvSpPr/>
      </dsp:nvSpPr>
      <dsp:spPr>
        <a:xfrm>
          <a:off x="19020" y="1931758"/>
          <a:ext cx="1287598" cy="1287598"/>
        </a:xfrm>
        <a:prstGeom prst="ellipse">
          <a:avLst/>
        </a:prstGeom>
        <a:solidFill>
          <a:schemeClr val="lt1">
            <a:hueOff val="0"/>
            <a:satOff val="0"/>
            <a:lumOff val="0"/>
            <a:alphaOff val="0"/>
          </a:schemeClr>
        </a:solidFill>
        <a:ln>
          <a:noFill/>
        </a:ln>
        <a:effectLst/>
        <a:scene3d>
          <a:camera prst="orthographicFront">
            <a:rot lat="0" lon="0" rev="0"/>
          </a:camera>
          <a:lightRig rig="contrasting" dir="t">
            <a:rot lat="0" lon="0" rev="1200000"/>
          </a:lightRig>
        </a:scene3d>
        <a:sp3d z="300000" contourW="12700" prstMaterial="flat">
          <a:bevelT w="177800" h="254000"/>
          <a:bevelB w="152400"/>
        </a:sp3d>
      </dsp:spPr>
      <dsp:style>
        <a:lnRef idx="0">
          <a:scrgbClr r="0" g="0" b="0"/>
        </a:lnRef>
        <a:fillRef idx="1">
          <a:scrgbClr r="0" g="0" b="0"/>
        </a:fillRef>
        <a:effectRef idx="0">
          <a:scrgbClr r="0" g="0" b="0"/>
        </a:effectRef>
        <a:fontRef idx="minor"/>
      </dsp:style>
    </dsp:sp>
  </dsp:spTree>
</dsp:drawing>
</file>

<file path=ppt/diagrams/drawing4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BDF9C2EF-7AAE-4E1F-B1D8-DFF7F34D80FA}">
      <dsp:nvSpPr>
        <dsp:cNvPr id="0" name=""/>
        <dsp:cNvSpPr/>
      </dsp:nvSpPr>
      <dsp:spPr>
        <a:xfrm>
          <a:off x="-3963232" y="-612742"/>
          <a:ext cx="4756543" cy="4756543"/>
        </a:xfrm>
        <a:prstGeom prst="blockArc">
          <a:avLst>
            <a:gd name="adj1" fmla="val 18900000"/>
            <a:gd name="adj2" fmla="val 2700000"/>
            <a:gd name="adj3" fmla="val 454"/>
          </a:avLst>
        </a:prstGeom>
        <a:noFill/>
        <a:ln w="25400" cap="flat" cmpd="sng" algn="ctr">
          <a:solidFill>
            <a:schemeClr val="accent5">
              <a:hueOff val="0"/>
              <a:satOff val="0"/>
              <a:lumOff val="0"/>
              <a:alphaOff val="0"/>
            </a:schemeClr>
          </a:solidFill>
          <a:prstDash val="solid"/>
        </a:ln>
        <a:effectLst/>
        <a:scene3d>
          <a:camera prst="orthographicFront">
            <a:rot lat="0" lon="0" rev="0"/>
          </a:camera>
          <a:lightRig rig="contrasting" dir="t">
            <a:rot lat="0" lon="0" rev="1200000"/>
          </a:lightRig>
        </a:scene3d>
        <a:sp3d z="-110000"/>
      </dsp:spPr>
      <dsp:style>
        <a:lnRef idx="2">
          <a:scrgbClr r="0" g="0" b="0"/>
        </a:lnRef>
        <a:fillRef idx="0">
          <a:scrgbClr r="0" g="0" b="0"/>
        </a:fillRef>
        <a:effectRef idx="0">
          <a:scrgbClr r="0" g="0" b="0"/>
        </a:effectRef>
        <a:fontRef idx="minor"/>
      </dsp:style>
    </dsp:sp>
    <dsp:sp modelId="{40F45827-AEE8-4086-B209-B3A20CF4FD2D}">
      <dsp:nvSpPr>
        <dsp:cNvPr id="0" name=""/>
        <dsp:cNvSpPr/>
      </dsp:nvSpPr>
      <dsp:spPr>
        <a:xfrm>
          <a:off x="649096" y="504447"/>
          <a:ext cx="5241282" cy="1008752"/>
        </a:xfrm>
        <a:prstGeom prst="rect">
          <a:avLst/>
        </a:prstGeom>
        <a:solidFill>
          <a:schemeClr val="accent4">
            <a:hueOff val="0"/>
            <a:satOff val="0"/>
            <a:lumOff val="0"/>
            <a:alphaOff val="0"/>
          </a:schemeClr>
        </a:solidFill>
        <a:ln>
          <a:noFill/>
        </a:ln>
        <a:effectLst>
          <a:outerShdw blurRad="40000" dist="23000" dir="5400000" rotWithShape="0">
            <a:srgbClr val="000000">
              <a:alpha val="35000"/>
            </a:srgbClr>
          </a:outerShdw>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txBody>
        <a:bodyPr spcFirstLastPara="0" vert="horz" wrap="square" lIns="800698" tIns="50800" rIns="50800" bIns="50800" numCol="1" spcCol="1270" anchor="ctr" anchorCtr="0">
          <a:noAutofit/>
        </a:bodyPr>
        <a:lstStyle/>
        <a:p>
          <a:pPr marL="0" lvl="0" indent="0" algn="l" defTabSz="889000">
            <a:lnSpc>
              <a:spcPct val="90000"/>
            </a:lnSpc>
            <a:spcBef>
              <a:spcPct val="0"/>
            </a:spcBef>
            <a:spcAft>
              <a:spcPct val="35000"/>
            </a:spcAft>
            <a:buNone/>
          </a:pPr>
          <a:r>
            <a:rPr lang="en-US" altLang="zh-CN" sz="2000" b="1" kern="1200" dirty="0"/>
            <a:t>      </a:t>
          </a:r>
          <a:r>
            <a:rPr lang="zh-CN" sz="2000" b="1" kern="1200" dirty="0"/>
            <a:t>以物易物是指购销双方以同等价款的货物相互结算货款以实现货物销售的一种购销方式</a:t>
          </a:r>
          <a:endParaRPr lang="zh-CN" altLang="en-US" sz="2000" b="1" kern="1200" dirty="0"/>
        </a:p>
      </dsp:txBody>
      <dsp:txXfrm>
        <a:off x="649096" y="504447"/>
        <a:ext cx="5241282" cy="1008752"/>
      </dsp:txXfrm>
    </dsp:sp>
    <dsp:sp modelId="{BFBB2119-14E2-424F-89AE-6819DFC54C25}">
      <dsp:nvSpPr>
        <dsp:cNvPr id="0" name=""/>
        <dsp:cNvSpPr/>
      </dsp:nvSpPr>
      <dsp:spPr>
        <a:xfrm>
          <a:off x="18626" y="378352"/>
          <a:ext cx="1260941" cy="1260941"/>
        </a:xfrm>
        <a:prstGeom prst="ellipse">
          <a:avLst/>
        </a:prstGeom>
        <a:solidFill>
          <a:schemeClr val="lt1">
            <a:hueOff val="0"/>
            <a:satOff val="0"/>
            <a:lumOff val="0"/>
            <a:alphaOff val="0"/>
          </a:schemeClr>
        </a:solidFill>
        <a:ln>
          <a:noFill/>
        </a:ln>
        <a:effectLst/>
        <a:scene3d>
          <a:camera prst="orthographicFront">
            <a:rot lat="0" lon="0" rev="0"/>
          </a:camera>
          <a:lightRig rig="contrasting" dir="t">
            <a:rot lat="0" lon="0" rev="1200000"/>
          </a:lightRig>
        </a:scene3d>
        <a:sp3d z="300000" contourW="12700" prstMaterial="flat">
          <a:bevelT w="177800" h="254000"/>
          <a:bevelB w="152400"/>
        </a:sp3d>
      </dsp:spPr>
      <dsp:style>
        <a:lnRef idx="0">
          <a:scrgbClr r="0" g="0" b="0"/>
        </a:lnRef>
        <a:fillRef idx="1">
          <a:scrgbClr r="0" g="0" b="0"/>
        </a:fillRef>
        <a:effectRef idx="0">
          <a:scrgbClr r="0" g="0" b="0"/>
        </a:effectRef>
        <a:fontRef idx="minor"/>
      </dsp:style>
    </dsp:sp>
    <dsp:sp modelId="{03DAD209-B476-4082-B185-5F3C316E7167}">
      <dsp:nvSpPr>
        <dsp:cNvPr id="0" name=""/>
        <dsp:cNvSpPr/>
      </dsp:nvSpPr>
      <dsp:spPr>
        <a:xfrm>
          <a:off x="649096" y="1922375"/>
          <a:ext cx="5241282" cy="1199719"/>
        </a:xfrm>
        <a:prstGeom prst="rect">
          <a:avLst/>
        </a:prstGeom>
        <a:solidFill>
          <a:schemeClr val="accent4">
            <a:hueOff val="-6746466"/>
            <a:satOff val="65386"/>
            <a:lumOff val="-6471"/>
            <a:alphaOff val="0"/>
          </a:schemeClr>
        </a:solidFill>
        <a:ln>
          <a:noFill/>
        </a:ln>
        <a:effectLst>
          <a:outerShdw blurRad="40000" dist="23000" dir="5400000" rotWithShape="0">
            <a:srgbClr val="000000">
              <a:alpha val="35000"/>
            </a:srgbClr>
          </a:outerShdw>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txBody>
        <a:bodyPr spcFirstLastPara="0" vert="horz" wrap="square" lIns="800698" tIns="50800" rIns="50800" bIns="50800" numCol="1" spcCol="1270" anchor="ctr" anchorCtr="0">
          <a:noAutofit/>
        </a:bodyPr>
        <a:lstStyle/>
        <a:p>
          <a:pPr marL="0" lvl="0" indent="0" algn="l" defTabSz="889000">
            <a:lnSpc>
              <a:spcPct val="90000"/>
            </a:lnSpc>
            <a:spcBef>
              <a:spcPct val="0"/>
            </a:spcBef>
            <a:spcAft>
              <a:spcPct val="35000"/>
            </a:spcAft>
            <a:buNone/>
          </a:pPr>
          <a:r>
            <a:rPr lang="en-US" altLang="zh-CN" sz="2000" b="1" kern="1200" dirty="0"/>
            <a:t>      </a:t>
          </a:r>
          <a:r>
            <a:rPr lang="zh-CN" sz="2000" b="1" kern="1200" dirty="0"/>
            <a:t>购销双方均应作正常的购销业务处理，</a:t>
          </a:r>
          <a:r>
            <a:rPr lang="zh-CN" sz="2400" b="1" kern="1200" dirty="0">
              <a:solidFill>
                <a:srgbClr val="FFFF00"/>
              </a:solidFill>
            </a:rPr>
            <a:t>以各自收到或发出</a:t>
          </a:r>
          <a:r>
            <a:rPr lang="zh-CN" sz="2000" b="1" kern="1200" dirty="0"/>
            <a:t>的货物核算销售额并计算应纳或应扣的增值税税额</a:t>
          </a:r>
          <a:endParaRPr lang="zh-CN" altLang="en-US" sz="2000" b="1" kern="1200" dirty="0"/>
        </a:p>
      </dsp:txBody>
      <dsp:txXfrm>
        <a:off x="649096" y="1922375"/>
        <a:ext cx="5241282" cy="1199719"/>
      </dsp:txXfrm>
    </dsp:sp>
    <dsp:sp modelId="{E4FBD22D-E26F-41F8-B449-4DB2FF88A800}">
      <dsp:nvSpPr>
        <dsp:cNvPr id="0" name=""/>
        <dsp:cNvSpPr/>
      </dsp:nvSpPr>
      <dsp:spPr>
        <a:xfrm>
          <a:off x="18626" y="1891764"/>
          <a:ext cx="1260941" cy="1260941"/>
        </a:xfrm>
        <a:prstGeom prst="ellipse">
          <a:avLst/>
        </a:prstGeom>
        <a:solidFill>
          <a:schemeClr val="lt1">
            <a:hueOff val="0"/>
            <a:satOff val="0"/>
            <a:lumOff val="0"/>
            <a:alphaOff val="0"/>
          </a:schemeClr>
        </a:solidFill>
        <a:ln>
          <a:noFill/>
        </a:ln>
        <a:effectLst/>
        <a:scene3d>
          <a:camera prst="orthographicFront">
            <a:rot lat="0" lon="0" rev="0"/>
          </a:camera>
          <a:lightRig rig="contrasting" dir="t">
            <a:rot lat="0" lon="0" rev="1200000"/>
          </a:lightRig>
        </a:scene3d>
        <a:sp3d z="300000" contourW="12700" prstMaterial="flat">
          <a:bevelT w="177800" h="254000"/>
          <a:bevelB w="152400"/>
        </a:sp3d>
      </dsp:spPr>
      <dsp:style>
        <a:lnRef idx="0">
          <a:scrgbClr r="0" g="0" b="0"/>
        </a:lnRef>
        <a:fillRef idx="1">
          <a:scrgbClr r="0" g="0" b="0"/>
        </a:fillRef>
        <a:effectRef idx="0">
          <a:scrgbClr r="0" g="0" b="0"/>
        </a:effectRef>
        <a:fontRef idx="minor"/>
      </dsp:style>
    </dsp:sp>
  </dsp:spTree>
</dsp:drawing>
</file>

<file path=ppt/diagrams/drawing4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BDF9C2EF-7AAE-4E1F-B1D8-DFF7F34D80FA}">
      <dsp:nvSpPr>
        <dsp:cNvPr id="0" name=""/>
        <dsp:cNvSpPr/>
      </dsp:nvSpPr>
      <dsp:spPr>
        <a:xfrm>
          <a:off x="-4245456" y="-656050"/>
          <a:ext cx="5094950" cy="5094950"/>
        </a:xfrm>
        <a:prstGeom prst="blockArc">
          <a:avLst>
            <a:gd name="adj1" fmla="val 18900000"/>
            <a:gd name="adj2" fmla="val 2700000"/>
            <a:gd name="adj3" fmla="val 424"/>
          </a:avLst>
        </a:prstGeom>
        <a:noFill/>
        <a:ln w="25400" cap="flat" cmpd="sng" algn="ctr">
          <a:solidFill>
            <a:schemeClr val="accent5">
              <a:hueOff val="0"/>
              <a:satOff val="0"/>
              <a:lumOff val="0"/>
              <a:alphaOff val="0"/>
            </a:schemeClr>
          </a:solidFill>
          <a:prstDash val="solid"/>
        </a:ln>
        <a:effectLst/>
        <a:scene3d>
          <a:camera prst="orthographicFront">
            <a:rot lat="0" lon="0" rev="0"/>
          </a:camera>
          <a:lightRig rig="contrasting" dir="t">
            <a:rot lat="0" lon="0" rev="1200000"/>
          </a:lightRig>
        </a:scene3d>
        <a:sp3d z="-110000"/>
      </dsp:spPr>
      <dsp:style>
        <a:lnRef idx="2">
          <a:scrgbClr r="0" g="0" b="0"/>
        </a:lnRef>
        <a:fillRef idx="0">
          <a:scrgbClr r="0" g="0" b="0"/>
        </a:fillRef>
        <a:effectRef idx="0">
          <a:scrgbClr r="0" g="0" b="0"/>
        </a:effectRef>
        <a:fontRef idx="minor"/>
      </dsp:style>
    </dsp:sp>
    <dsp:sp modelId="{40F45827-AEE8-4086-B209-B3A20CF4FD2D}">
      <dsp:nvSpPr>
        <dsp:cNvPr id="0" name=""/>
        <dsp:cNvSpPr/>
      </dsp:nvSpPr>
      <dsp:spPr>
        <a:xfrm>
          <a:off x="695382" y="341744"/>
          <a:ext cx="6474738" cy="1478030"/>
        </a:xfrm>
        <a:prstGeom prst="rect">
          <a:avLst/>
        </a:prstGeom>
        <a:solidFill>
          <a:schemeClr val="accent4">
            <a:hueOff val="0"/>
            <a:satOff val="0"/>
            <a:lumOff val="0"/>
            <a:alphaOff val="0"/>
          </a:schemeClr>
        </a:solidFill>
        <a:ln>
          <a:noFill/>
        </a:ln>
        <a:effectLst>
          <a:outerShdw blurRad="40000" dist="23000" dir="5400000" rotWithShape="0">
            <a:srgbClr val="000000">
              <a:alpha val="35000"/>
            </a:srgbClr>
          </a:outerShdw>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txBody>
        <a:bodyPr spcFirstLastPara="0" vert="horz" wrap="square" lIns="857793" tIns="50800" rIns="50800" bIns="50800" numCol="1" spcCol="1270" anchor="ctr" anchorCtr="0">
          <a:noAutofit/>
        </a:bodyPr>
        <a:lstStyle/>
        <a:p>
          <a:pPr marL="0" lvl="0" indent="0" algn="l" defTabSz="889000">
            <a:lnSpc>
              <a:spcPct val="90000"/>
            </a:lnSpc>
            <a:spcBef>
              <a:spcPct val="0"/>
            </a:spcBef>
            <a:spcAft>
              <a:spcPct val="35000"/>
            </a:spcAft>
            <a:buNone/>
          </a:pPr>
          <a:r>
            <a:rPr lang="zh-CN" altLang="en-US" sz="2000" b="1" kern="1200" dirty="0">
              <a:solidFill>
                <a:srgbClr val="FFFF00"/>
              </a:solidFill>
            </a:rPr>
            <a:t>直销企业→直销员→消费者</a:t>
          </a:r>
          <a:endParaRPr lang="en-US" altLang="zh-CN" sz="2000" b="1" kern="1200" dirty="0">
            <a:solidFill>
              <a:srgbClr val="FFFF00"/>
            </a:solidFill>
          </a:endParaRPr>
        </a:p>
        <a:p>
          <a:pPr marL="0" lvl="0" indent="0" algn="l" defTabSz="889000">
            <a:lnSpc>
              <a:spcPct val="90000"/>
            </a:lnSpc>
            <a:spcBef>
              <a:spcPct val="0"/>
            </a:spcBef>
            <a:spcAft>
              <a:spcPct val="35000"/>
            </a:spcAft>
            <a:buNone/>
          </a:pPr>
          <a:r>
            <a:rPr lang="zh-CN" altLang="en-US" sz="2000" b="1" kern="1200" dirty="0"/>
            <a:t>直销企业：向</a:t>
          </a:r>
          <a:r>
            <a:rPr lang="zh-CN" altLang="en-US" sz="2000" b="1" kern="1200" dirty="0">
              <a:solidFill>
                <a:srgbClr val="FFFF00"/>
              </a:solidFill>
            </a:rPr>
            <a:t>直销员收取</a:t>
          </a:r>
          <a:r>
            <a:rPr lang="zh-CN" altLang="en-US" sz="2000" b="1" kern="1200" dirty="0"/>
            <a:t>的全部价款和价外费用</a:t>
          </a:r>
          <a:endParaRPr lang="en-US" altLang="zh-CN" sz="2000" b="1" kern="1200" dirty="0"/>
        </a:p>
        <a:p>
          <a:pPr marL="0" lvl="0" indent="0" algn="l" defTabSz="889000">
            <a:lnSpc>
              <a:spcPct val="90000"/>
            </a:lnSpc>
            <a:spcBef>
              <a:spcPct val="0"/>
            </a:spcBef>
            <a:spcAft>
              <a:spcPct val="35000"/>
            </a:spcAft>
            <a:buNone/>
          </a:pPr>
          <a:r>
            <a:rPr lang="zh-CN" altLang="en-US" sz="2000" b="1" kern="1200" dirty="0"/>
            <a:t>直销员：销售给消费者时，按规定缴税</a:t>
          </a:r>
        </a:p>
      </dsp:txBody>
      <dsp:txXfrm>
        <a:off x="695382" y="341744"/>
        <a:ext cx="6474738" cy="1478030"/>
      </dsp:txXfrm>
    </dsp:sp>
    <dsp:sp modelId="{BFBB2119-14E2-424F-89AE-6819DFC54C25}">
      <dsp:nvSpPr>
        <dsp:cNvPr id="0" name=""/>
        <dsp:cNvSpPr/>
      </dsp:nvSpPr>
      <dsp:spPr>
        <a:xfrm>
          <a:off x="19954" y="405332"/>
          <a:ext cx="1350855" cy="1350855"/>
        </a:xfrm>
        <a:prstGeom prst="ellipse">
          <a:avLst/>
        </a:prstGeom>
        <a:solidFill>
          <a:schemeClr val="lt1">
            <a:hueOff val="0"/>
            <a:satOff val="0"/>
            <a:lumOff val="0"/>
            <a:alphaOff val="0"/>
          </a:schemeClr>
        </a:solidFill>
        <a:ln>
          <a:noFill/>
        </a:ln>
        <a:effectLst/>
        <a:scene3d>
          <a:camera prst="orthographicFront">
            <a:rot lat="0" lon="0" rev="0"/>
          </a:camera>
          <a:lightRig rig="contrasting" dir="t">
            <a:rot lat="0" lon="0" rev="1200000"/>
          </a:lightRig>
        </a:scene3d>
        <a:sp3d z="300000" contourW="12700" prstMaterial="flat">
          <a:bevelT w="177800" h="254000"/>
          <a:bevelB w="152400"/>
        </a:sp3d>
      </dsp:spPr>
      <dsp:style>
        <a:lnRef idx="0">
          <a:scrgbClr r="0" g="0" b="0"/>
        </a:lnRef>
        <a:fillRef idx="1">
          <a:scrgbClr r="0" g="0" b="0"/>
        </a:fillRef>
        <a:effectRef idx="0">
          <a:scrgbClr r="0" g="0" b="0"/>
        </a:effectRef>
        <a:fontRef idx="minor"/>
      </dsp:style>
    </dsp:sp>
    <dsp:sp modelId="{03DAD209-B476-4082-B185-5F3C316E7167}">
      <dsp:nvSpPr>
        <dsp:cNvPr id="0" name=""/>
        <dsp:cNvSpPr/>
      </dsp:nvSpPr>
      <dsp:spPr>
        <a:xfrm>
          <a:off x="695382" y="2059455"/>
          <a:ext cx="6474738" cy="1285268"/>
        </a:xfrm>
        <a:prstGeom prst="rect">
          <a:avLst/>
        </a:prstGeom>
        <a:solidFill>
          <a:schemeClr val="accent4">
            <a:hueOff val="-6746466"/>
            <a:satOff val="65386"/>
            <a:lumOff val="-6471"/>
            <a:alphaOff val="0"/>
          </a:schemeClr>
        </a:solidFill>
        <a:ln>
          <a:noFill/>
        </a:ln>
        <a:effectLst>
          <a:outerShdw blurRad="40000" dist="23000" dir="5400000" rotWithShape="0">
            <a:srgbClr val="000000">
              <a:alpha val="35000"/>
            </a:srgbClr>
          </a:outerShdw>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txBody>
        <a:bodyPr spcFirstLastPara="0" vert="horz" wrap="square" lIns="857793" tIns="50800" rIns="50800" bIns="50800" numCol="1" spcCol="1270" anchor="ctr" anchorCtr="0">
          <a:noAutofit/>
        </a:bodyPr>
        <a:lstStyle/>
        <a:p>
          <a:pPr marL="0" lvl="0" indent="0" algn="l" defTabSz="889000">
            <a:lnSpc>
              <a:spcPct val="90000"/>
            </a:lnSpc>
            <a:spcBef>
              <a:spcPct val="0"/>
            </a:spcBef>
            <a:spcAft>
              <a:spcPct val="35000"/>
            </a:spcAft>
            <a:buNone/>
          </a:pPr>
          <a:r>
            <a:rPr lang="zh-CN" altLang="en-US" sz="2000" b="1" kern="1200" dirty="0">
              <a:solidFill>
                <a:srgbClr val="FFFF00"/>
              </a:solidFill>
            </a:rPr>
            <a:t>直销企业→消费者</a:t>
          </a:r>
          <a:endParaRPr lang="en-US" altLang="zh-CN" sz="2000" b="1" kern="1200" dirty="0">
            <a:solidFill>
              <a:srgbClr val="FFFF00"/>
            </a:solidFill>
          </a:endParaRPr>
        </a:p>
        <a:p>
          <a:pPr marL="0" lvl="0" indent="0" algn="l" defTabSz="889000">
            <a:lnSpc>
              <a:spcPct val="90000"/>
            </a:lnSpc>
            <a:spcBef>
              <a:spcPct val="0"/>
            </a:spcBef>
            <a:spcAft>
              <a:spcPct val="35000"/>
            </a:spcAft>
            <a:buNone/>
          </a:pPr>
          <a:r>
            <a:rPr lang="zh-CN" altLang="en-US" sz="2000" b="1" kern="1200" dirty="0"/>
            <a:t>直销企业：</a:t>
          </a:r>
          <a:r>
            <a:rPr lang="zh-CN" altLang="en-US" sz="2000" b="1" kern="1200" dirty="0">
              <a:solidFill>
                <a:srgbClr val="FFFF00"/>
              </a:solidFill>
            </a:rPr>
            <a:t>向消费者收取的全部价款和价外费用</a:t>
          </a:r>
          <a:r>
            <a:rPr lang="zh-CN" altLang="en-US" sz="2000" b="1" kern="1200" dirty="0"/>
            <a:t>。</a:t>
          </a:r>
        </a:p>
      </dsp:txBody>
      <dsp:txXfrm>
        <a:off x="695382" y="2059455"/>
        <a:ext cx="6474738" cy="1285268"/>
      </dsp:txXfrm>
    </dsp:sp>
    <dsp:sp modelId="{E4FBD22D-E26F-41F8-B449-4DB2FF88A800}">
      <dsp:nvSpPr>
        <dsp:cNvPr id="0" name=""/>
        <dsp:cNvSpPr/>
      </dsp:nvSpPr>
      <dsp:spPr>
        <a:xfrm>
          <a:off x="19954" y="2026661"/>
          <a:ext cx="1350855" cy="1350855"/>
        </a:xfrm>
        <a:prstGeom prst="ellipse">
          <a:avLst/>
        </a:prstGeom>
        <a:solidFill>
          <a:schemeClr val="lt1">
            <a:hueOff val="0"/>
            <a:satOff val="0"/>
            <a:lumOff val="0"/>
            <a:alphaOff val="0"/>
          </a:schemeClr>
        </a:solidFill>
        <a:ln>
          <a:noFill/>
        </a:ln>
        <a:effectLst/>
        <a:scene3d>
          <a:camera prst="orthographicFront">
            <a:rot lat="0" lon="0" rev="0"/>
          </a:camera>
          <a:lightRig rig="contrasting" dir="t">
            <a:rot lat="0" lon="0" rev="1200000"/>
          </a:lightRig>
        </a:scene3d>
        <a:sp3d z="300000" contourW="12700" prstMaterial="flat">
          <a:bevelT w="177800" h="254000"/>
          <a:bevelB w="152400"/>
        </a:sp3d>
      </dsp:spPr>
      <dsp:style>
        <a:lnRef idx="0">
          <a:scrgbClr r="0" g="0" b="0"/>
        </a:lnRef>
        <a:fillRef idx="1">
          <a:scrgbClr r="0" g="0" b="0"/>
        </a:fillRef>
        <a:effectRef idx="0">
          <a:scrgbClr r="0" g="0" b="0"/>
        </a:effectRef>
        <a:fontRef idx="minor"/>
      </dsp:style>
    </dsp:sp>
  </dsp:spTree>
</dsp:drawing>
</file>

<file path=ppt/diagrams/drawing48.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BDF9C2EF-7AAE-4E1F-B1D8-DFF7F34D80FA}">
      <dsp:nvSpPr>
        <dsp:cNvPr id="0" name=""/>
        <dsp:cNvSpPr/>
      </dsp:nvSpPr>
      <dsp:spPr>
        <a:xfrm>
          <a:off x="-4499651" y="-690013"/>
          <a:ext cx="5360337" cy="5360337"/>
        </a:xfrm>
        <a:prstGeom prst="blockArc">
          <a:avLst>
            <a:gd name="adj1" fmla="val 18900000"/>
            <a:gd name="adj2" fmla="val 2700000"/>
            <a:gd name="adj3" fmla="val 403"/>
          </a:avLst>
        </a:prstGeom>
        <a:noFill/>
        <a:ln w="25400" cap="flat" cmpd="sng" algn="ctr">
          <a:solidFill>
            <a:schemeClr val="accent5">
              <a:hueOff val="0"/>
              <a:satOff val="0"/>
              <a:lumOff val="0"/>
              <a:alphaOff val="0"/>
            </a:schemeClr>
          </a:solidFill>
          <a:prstDash val="solid"/>
        </a:ln>
        <a:effectLst/>
        <a:scene3d>
          <a:camera prst="orthographicFront">
            <a:rot lat="0" lon="0" rev="0"/>
          </a:camera>
          <a:lightRig rig="contrasting" dir="t">
            <a:rot lat="0" lon="0" rev="1200000"/>
          </a:lightRig>
        </a:scene3d>
        <a:sp3d z="-110000"/>
      </dsp:spPr>
      <dsp:style>
        <a:lnRef idx="2">
          <a:scrgbClr r="0" g="0" b="0"/>
        </a:lnRef>
        <a:fillRef idx="0">
          <a:scrgbClr r="0" g="0" b="0"/>
        </a:fillRef>
        <a:effectRef idx="0">
          <a:scrgbClr r="0" g="0" b="0"/>
        </a:effectRef>
        <a:fontRef idx="minor"/>
      </dsp:style>
    </dsp:sp>
    <dsp:sp modelId="{40F45827-AEE8-4086-B209-B3A20CF4FD2D}">
      <dsp:nvSpPr>
        <dsp:cNvPr id="0" name=""/>
        <dsp:cNvSpPr/>
      </dsp:nvSpPr>
      <dsp:spPr>
        <a:xfrm>
          <a:off x="450838" y="134158"/>
          <a:ext cx="6395635" cy="956026"/>
        </a:xfrm>
        <a:prstGeom prst="rect">
          <a:avLst/>
        </a:prstGeom>
        <a:solidFill>
          <a:schemeClr val="accent4">
            <a:hueOff val="0"/>
            <a:satOff val="0"/>
            <a:lumOff val="0"/>
            <a:alphaOff val="0"/>
          </a:schemeClr>
        </a:solidFill>
        <a:ln>
          <a:noFill/>
        </a:ln>
        <a:effectLst>
          <a:outerShdw blurRad="40000" dist="23000" dir="5400000" rotWithShape="0">
            <a:srgbClr val="000000">
              <a:alpha val="35000"/>
            </a:srgbClr>
          </a:outerShdw>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txBody>
        <a:bodyPr spcFirstLastPara="0" vert="horz" wrap="square" lIns="486038" tIns="50800" rIns="50800" bIns="50800" numCol="1" spcCol="1270" anchor="ctr" anchorCtr="0">
          <a:noAutofit/>
        </a:bodyPr>
        <a:lstStyle/>
        <a:p>
          <a:pPr marL="0" lvl="0" indent="0" algn="l" defTabSz="889000">
            <a:lnSpc>
              <a:spcPct val="80000"/>
            </a:lnSpc>
            <a:spcBef>
              <a:spcPct val="0"/>
            </a:spcBef>
            <a:spcAft>
              <a:spcPct val="35000"/>
            </a:spcAft>
            <a:buNone/>
          </a:pPr>
          <a:r>
            <a:rPr lang="zh-CN" altLang="en-US" sz="2000" b="1" kern="1200" dirty="0"/>
            <a:t>　纳税人销售价格</a:t>
          </a:r>
          <a:r>
            <a:rPr lang="zh-CN" altLang="en-US" sz="2000" b="1" kern="1200" dirty="0">
              <a:solidFill>
                <a:srgbClr val="FFFF00"/>
              </a:solidFill>
              <a:latin typeface="+mn-lt"/>
              <a:ea typeface="楷体"/>
              <a:cs typeface="+mn-cs"/>
            </a:rPr>
            <a:t>明显“偏低”</a:t>
          </a:r>
          <a:r>
            <a:rPr lang="zh-CN" altLang="en-US" sz="2000" b="1" kern="1200" dirty="0"/>
            <a:t>且无正当理由或者</a:t>
          </a:r>
          <a:r>
            <a:rPr lang="zh-CN" altLang="en-US" sz="2000" b="1" kern="1200" dirty="0">
              <a:solidFill>
                <a:srgbClr val="FFFF00"/>
              </a:solidFill>
              <a:latin typeface="+mn-lt"/>
              <a:ea typeface="楷体"/>
              <a:cs typeface="+mn-cs"/>
            </a:rPr>
            <a:t>“偏高”</a:t>
          </a:r>
          <a:r>
            <a:rPr lang="zh-CN" altLang="en-US" sz="2000" b="1" kern="1200" dirty="0"/>
            <a:t>且不具有合理商业目的的，或</a:t>
          </a:r>
          <a:r>
            <a:rPr lang="zh-CN" altLang="en-US" sz="2000" b="1" kern="1200" dirty="0">
              <a:solidFill>
                <a:srgbClr val="FFFF00"/>
              </a:solidFill>
              <a:latin typeface="+mn-lt"/>
              <a:ea typeface="楷体"/>
              <a:cs typeface="+mn-cs"/>
            </a:rPr>
            <a:t>“视同销售”</a:t>
          </a:r>
          <a:r>
            <a:rPr lang="zh-CN" altLang="en-US" sz="2000" b="1" kern="1200" dirty="0"/>
            <a:t>货物而无销售额的，按</a:t>
          </a:r>
          <a:r>
            <a:rPr lang="zh-CN" altLang="en-US" sz="2400" b="1" kern="1200" dirty="0">
              <a:solidFill>
                <a:srgbClr val="FFFF00"/>
              </a:solidFill>
              <a:latin typeface="+mn-lt"/>
              <a:ea typeface="楷体"/>
              <a:cs typeface="+mn-cs"/>
            </a:rPr>
            <a:t>下列“顺序”确定</a:t>
          </a:r>
          <a:r>
            <a:rPr lang="zh-CN" altLang="en-US" sz="2000" b="1" kern="1200" dirty="0"/>
            <a:t>销售额：</a:t>
          </a:r>
        </a:p>
      </dsp:txBody>
      <dsp:txXfrm>
        <a:off x="450838" y="134158"/>
        <a:ext cx="6395635" cy="956026"/>
      </dsp:txXfrm>
    </dsp:sp>
    <dsp:sp modelId="{BFBB2119-14E2-424F-89AE-6819DFC54C25}">
      <dsp:nvSpPr>
        <dsp:cNvPr id="0" name=""/>
        <dsp:cNvSpPr/>
      </dsp:nvSpPr>
      <dsp:spPr>
        <a:xfrm>
          <a:off x="68131" y="229464"/>
          <a:ext cx="765413" cy="765413"/>
        </a:xfrm>
        <a:prstGeom prst="ellipse">
          <a:avLst/>
        </a:prstGeom>
        <a:solidFill>
          <a:schemeClr val="lt1">
            <a:hueOff val="0"/>
            <a:satOff val="0"/>
            <a:lumOff val="0"/>
            <a:alphaOff val="0"/>
          </a:schemeClr>
        </a:solidFill>
        <a:ln>
          <a:noFill/>
        </a:ln>
        <a:effectLst/>
        <a:scene3d>
          <a:camera prst="orthographicFront">
            <a:rot lat="0" lon="0" rev="0"/>
          </a:camera>
          <a:lightRig rig="contrasting" dir="t">
            <a:rot lat="0" lon="0" rev="1200000"/>
          </a:lightRig>
        </a:scene3d>
        <a:sp3d z="300000" contourW="12700" prstMaterial="flat">
          <a:bevelT w="177800" h="254000"/>
          <a:bevelB w="152400"/>
        </a:sp3d>
      </dsp:spPr>
      <dsp:style>
        <a:lnRef idx="0">
          <a:scrgbClr r="0" g="0" b="0"/>
        </a:lnRef>
        <a:fillRef idx="1">
          <a:scrgbClr r="0" g="0" b="0"/>
        </a:fillRef>
        <a:effectRef idx="0">
          <a:scrgbClr r="0" g="0" b="0"/>
        </a:effectRef>
        <a:fontRef idx="minor"/>
      </dsp:style>
    </dsp:sp>
    <dsp:sp modelId="{03DAD209-B476-4082-B185-5F3C316E7167}">
      <dsp:nvSpPr>
        <dsp:cNvPr id="0" name=""/>
        <dsp:cNvSpPr/>
      </dsp:nvSpPr>
      <dsp:spPr>
        <a:xfrm>
          <a:off x="801902" y="1166701"/>
          <a:ext cx="6044572" cy="728251"/>
        </a:xfrm>
        <a:prstGeom prst="rect">
          <a:avLst/>
        </a:prstGeom>
        <a:solidFill>
          <a:schemeClr val="accent4">
            <a:hueOff val="-2248822"/>
            <a:satOff val="21795"/>
            <a:lumOff val="-2157"/>
            <a:alphaOff val="0"/>
          </a:schemeClr>
        </a:solidFill>
        <a:ln>
          <a:noFill/>
        </a:ln>
        <a:effectLst>
          <a:outerShdw blurRad="40000" dist="23000" dir="5400000" rotWithShape="0">
            <a:srgbClr val="000000">
              <a:alpha val="35000"/>
            </a:srgbClr>
          </a:outerShdw>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txBody>
        <a:bodyPr spcFirstLastPara="0" vert="horz" wrap="square" lIns="486038" tIns="50800" rIns="50800" bIns="50800" numCol="1" spcCol="1270" anchor="ctr" anchorCtr="0">
          <a:noAutofit/>
        </a:bodyPr>
        <a:lstStyle/>
        <a:p>
          <a:pPr marL="0" lvl="0" indent="0" algn="l" defTabSz="889000">
            <a:lnSpc>
              <a:spcPct val="80000"/>
            </a:lnSpc>
            <a:spcBef>
              <a:spcPct val="0"/>
            </a:spcBef>
            <a:spcAft>
              <a:spcPts val="0"/>
            </a:spcAft>
            <a:buNone/>
          </a:pPr>
          <a:r>
            <a:rPr lang="zh-CN" sz="2000" b="1" kern="1200" dirty="0"/>
            <a:t>按</a:t>
          </a:r>
          <a:r>
            <a:rPr lang="zh-CN" sz="2000" b="1" kern="1200" dirty="0">
              <a:solidFill>
                <a:srgbClr val="FFFF00"/>
              </a:solidFill>
              <a:effectLst>
                <a:outerShdw blurRad="38100" dist="38100" dir="2700000" algn="tl">
                  <a:srgbClr val="000000">
                    <a:alpha val="43137"/>
                  </a:srgbClr>
                </a:outerShdw>
              </a:effectLst>
            </a:rPr>
            <a:t>纳税人最近时期同类</a:t>
          </a:r>
          <a:r>
            <a:rPr lang="zh-CN" sz="2000" b="1" kern="1200" dirty="0"/>
            <a:t>应税行为</a:t>
          </a:r>
          <a:r>
            <a:rPr lang="zh-CN" sz="2000" b="1" kern="1200" dirty="0">
              <a:solidFill>
                <a:srgbClr val="FFFF00"/>
              </a:solidFill>
              <a:effectLst>
                <a:outerShdw blurRad="38100" dist="38100" dir="2700000" algn="tl">
                  <a:srgbClr val="000000">
                    <a:alpha val="43137"/>
                  </a:srgbClr>
                </a:outerShdw>
              </a:effectLst>
            </a:rPr>
            <a:t>平均销售价格</a:t>
          </a:r>
          <a:r>
            <a:rPr lang="zh-CN" sz="2000" b="1" kern="1200" dirty="0"/>
            <a:t>确定</a:t>
          </a:r>
          <a:endParaRPr lang="zh-CN" altLang="en-US" sz="2000" b="1" kern="1200" dirty="0"/>
        </a:p>
      </dsp:txBody>
      <dsp:txXfrm>
        <a:off x="801902" y="1166701"/>
        <a:ext cx="6044572" cy="728251"/>
      </dsp:txXfrm>
    </dsp:sp>
    <dsp:sp modelId="{E4FBD22D-E26F-41F8-B449-4DB2FF88A800}">
      <dsp:nvSpPr>
        <dsp:cNvPr id="0" name=""/>
        <dsp:cNvSpPr/>
      </dsp:nvSpPr>
      <dsp:spPr>
        <a:xfrm>
          <a:off x="419195" y="1148120"/>
          <a:ext cx="765413" cy="765413"/>
        </a:xfrm>
        <a:prstGeom prst="ellipse">
          <a:avLst/>
        </a:prstGeom>
        <a:solidFill>
          <a:schemeClr val="lt1">
            <a:hueOff val="0"/>
            <a:satOff val="0"/>
            <a:lumOff val="0"/>
            <a:alphaOff val="0"/>
          </a:schemeClr>
        </a:solidFill>
        <a:ln>
          <a:noFill/>
        </a:ln>
        <a:effectLst/>
        <a:scene3d>
          <a:camera prst="orthographicFront">
            <a:rot lat="0" lon="0" rev="0"/>
          </a:camera>
          <a:lightRig rig="contrasting" dir="t">
            <a:rot lat="0" lon="0" rev="1200000"/>
          </a:lightRig>
        </a:scene3d>
        <a:sp3d z="300000" contourW="12700" prstMaterial="flat">
          <a:bevelT w="177800" h="254000"/>
          <a:bevelB w="152400"/>
        </a:sp3d>
      </dsp:spPr>
      <dsp:style>
        <a:lnRef idx="0">
          <a:scrgbClr r="0" g="0" b="0"/>
        </a:lnRef>
        <a:fillRef idx="1">
          <a:scrgbClr r="0" g="0" b="0"/>
        </a:fillRef>
        <a:effectRef idx="0">
          <a:scrgbClr r="0" g="0" b="0"/>
        </a:effectRef>
        <a:fontRef idx="minor"/>
      </dsp:style>
    </dsp:sp>
    <dsp:sp modelId="{412E1349-0D4E-4D3F-A1D1-2666A0822834}">
      <dsp:nvSpPr>
        <dsp:cNvPr id="0" name=""/>
        <dsp:cNvSpPr/>
      </dsp:nvSpPr>
      <dsp:spPr>
        <a:xfrm>
          <a:off x="801902" y="1992555"/>
          <a:ext cx="6044572" cy="913855"/>
        </a:xfrm>
        <a:prstGeom prst="rect">
          <a:avLst/>
        </a:prstGeom>
        <a:solidFill>
          <a:schemeClr val="accent4">
            <a:hueOff val="-4497644"/>
            <a:satOff val="43591"/>
            <a:lumOff val="-4314"/>
            <a:alphaOff val="0"/>
          </a:schemeClr>
        </a:solidFill>
        <a:ln>
          <a:noFill/>
        </a:ln>
        <a:effectLst>
          <a:outerShdw blurRad="40000" dist="23000" dir="5400000" rotWithShape="0">
            <a:srgbClr val="000000">
              <a:alpha val="35000"/>
            </a:srgbClr>
          </a:outerShdw>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txBody>
        <a:bodyPr spcFirstLastPara="0" vert="horz" wrap="square" lIns="486038" tIns="50800" rIns="50800" bIns="50800" numCol="1" spcCol="1270" anchor="ctr" anchorCtr="0">
          <a:noAutofit/>
        </a:bodyPr>
        <a:lstStyle/>
        <a:p>
          <a:pPr marL="0" lvl="0" indent="0" algn="l" defTabSz="889000">
            <a:lnSpc>
              <a:spcPct val="80000"/>
            </a:lnSpc>
            <a:spcBef>
              <a:spcPct val="0"/>
            </a:spcBef>
            <a:spcAft>
              <a:spcPts val="0"/>
            </a:spcAft>
            <a:buNone/>
          </a:pPr>
          <a:endParaRPr lang="zh-CN" sz="2000" b="1" kern="1200" dirty="0"/>
        </a:p>
        <a:p>
          <a:pPr marL="0" lvl="0" indent="0" algn="l" defTabSz="889000">
            <a:lnSpc>
              <a:spcPct val="80000"/>
            </a:lnSpc>
            <a:spcBef>
              <a:spcPct val="0"/>
            </a:spcBef>
            <a:spcAft>
              <a:spcPts val="0"/>
            </a:spcAft>
            <a:buNone/>
          </a:pPr>
          <a:r>
            <a:rPr lang="zh-CN" sz="2000" b="1" kern="1200" dirty="0"/>
            <a:t>按</a:t>
          </a:r>
          <a:r>
            <a:rPr lang="zh-CN" sz="2000" b="1" kern="1200" dirty="0">
              <a:solidFill>
                <a:srgbClr val="FFFF00"/>
              </a:solidFill>
            </a:rPr>
            <a:t>其他纳税人最近时期同类</a:t>
          </a:r>
          <a:r>
            <a:rPr lang="zh-CN" sz="2000" b="1" kern="1200" dirty="0"/>
            <a:t>应税行为</a:t>
          </a:r>
          <a:r>
            <a:rPr lang="zh-CN" sz="2000" b="1" kern="1200" dirty="0">
              <a:solidFill>
                <a:srgbClr val="FFFF00"/>
              </a:solidFill>
              <a:effectLst>
                <a:outerShdw blurRad="38100" dist="38100" dir="2700000" algn="tl">
                  <a:srgbClr val="000000">
                    <a:alpha val="43137"/>
                  </a:srgbClr>
                </a:outerShdw>
              </a:effectLst>
            </a:rPr>
            <a:t>平均销售价格</a:t>
          </a:r>
          <a:r>
            <a:rPr lang="zh-CN" sz="2000" b="1" kern="1200" dirty="0"/>
            <a:t>确定</a:t>
          </a:r>
          <a:r>
            <a:rPr lang="zh-CN" altLang="en-US" sz="2000" b="1" kern="1200" dirty="0"/>
            <a:t>（市场价格）</a:t>
          </a:r>
        </a:p>
      </dsp:txBody>
      <dsp:txXfrm>
        <a:off x="801902" y="1992555"/>
        <a:ext cx="6044572" cy="913855"/>
      </dsp:txXfrm>
    </dsp:sp>
    <dsp:sp modelId="{CD3B7B66-6885-469F-AC2C-B5AD622C329D}">
      <dsp:nvSpPr>
        <dsp:cNvPr id="0" name=""/>
        <dsp:cNvSpPr/>
      </dsp:nvSpPr>
      <dsp:spPr>
        <a:xfrm>
          <a:off x="419195" y="2066776"/>
          <a:ext cx="765413" cy="765413"/>
        </a:xfrm>
        <a:prstGeom prst="ellipse">
          <a:avLst/>
        </a:prstGeom>
        <a:solidFill>
          <a:schemeClr val="lt1">
            <a:hueOff val="0"/>
            <a:satOff val="0"/>
            <a:lumOff val="0"/>
            <a:alphaOff val="0"/>
          </a:schemeClr>
        </a:solidFill>
        <a:ln>
          <a:noFill/>
        </a:ln>
        <a:effectLst/>
        <a:scene3d>
          <a:camera prst="orthographicFront">
            <a:rot lat="0" lon="0" rev="0"/>
          </a:camera>
          <a:lightRig rig="contrasting" dir="t">
            <a:rot lat="0" lon="0" rev="1200000"/>
          </a:lightRig>
        </a:scene3d>
        <a:sp3d z="300000" contourW="12700" prstMaterial="flat">
          <a:bevelT w="177800" h="254000"/>
          <a:bevelB w="152400"/>
        </a:sp3d>
      </dsp:spPr>
      <dsp:style>
        <a:lnRef idx="0">
          <a:scrgbClr r="0" g="0" b="0"/>
        </a:lnRef>
        <a:fillRef idx="1">
          <a:scrgbClr r="0" g="0" b="0"/>
        </a:fillRef>
        <a:effectRef idx="0">
          <a:scrgbClr r="0" g="0" b="0"/>
        </a:effectRef>
        <a:fontRef idx="minor"/>
      </dsp:style>
    </dsp:sp>
    <dsp:sp modelId="{D77A2250-DC7C-47B9-8ABD-CE994E25CAAB}">
      <dsp:nvSpPr>
        <dsp:cNvPr id="0" name=""/>
        <dsp:cNvSpPr/>
      </dsp:nvSpPr>
      <dsp:spPr>
        <a:xfrm>
          <a:off x="450838" y="3061973"/>
          <a:ext cx="6395635" cy="612331"/>
        </a:xfrm>
        <a:prstGeom prst="rect">
          <a:avLst/>
        </a:prstGeom>
        <a:solidFill>
          <a:schemeClr val="accent4">
            <a:hueOff val="-6746466"/>
            <a:satOff val="65386"/>
            <a:lumOff val="-6471"/>
            <a:alphaOff val="0"/>
          </a:schemeClr>
        </a:solidFill>
        <a:ln>
          <a:noFill/>
        </a:ln>
        <a:effectLst>
          <a:outerShdw blurRad="40000" dist="23000" dir="5400000" rotWithShape="0">
            <a:srgbClr val="000000">
              <a:alpha val="35000"/>
            </a:srgbClr>
          </a:outerShdw>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txBody>
        <a:bodyPr spcFirstLastPara="0" vert="horz" wrap="square" lIns="486038" tIns="50800" rIns="50800" bIns="50800" numCol="1" spcCol="1270" anchor="ctr" anchorCtr="0">
          <a:noAutofit/>
        </a:bodyPr>
        <a:lstStyle/>
        <a:p>
          <a:pPr marL="0" lvl="0" indent="0" algn="l" defTabSz="889000">
            <a:lnSpc>
              <a:spcPct val="80000"/>
            </a:lnSpc>
            <a:spcBef>
              <a:spcPct val="0"/>
            </a:spcBef>
            <a:spcAft>
              <a:spcPts val="0"/>
            </a:spcAft>
            <a:buNone/>
          </a:pPr>
          <a:endParaRPr lang="zh-CN" sz="2000" b="1" kern="1200" dirty="0"/>
        </a:p>
        <a:p>
          <a:pPr marL="0" lvl="0" indent="0" algn="l" defTabSz="889000">
            <a:lnSpc>
              <a:spcPct val="80000"/>
            </a:lnSpc>
            <a:spcBef>
              <a:spcPct val="0"/>
            </a:spcBef>
            <a:spcAft>
              <a:spcPts val="0"/>
            </a:spcAft>
            <a:buNone/>
          </a:pPr>
          <a:r>
            <a:rPr lang="zh-CN" sz="2000" b="1" kern="1200" dirty="0"/>
            <a:t>按</a:t>
          </a:r>
          <a:r>
            <a:rPr lang="zh-CN" sz="2000" b="1" kern="1200" dirty="0">
              <a:solidFill>
                <a:srgbClr val="FFFF00"/>
              </a:solidFill>
              <a:effectLst>
                <a:outerShdw blurRad="38100" dist="38100" dir="2700000" algn="tl">
                  <a:srgbClr val="000000">
                    <a:alpha val="43137"/>
                  </a:srgbClr>
                </a:outerShdw>
              </a:effectLst>
            </a:rPr>
            <a:t>组成计税价格</a:t>
          </a:r>
          <a:r>
            <a:rPr lang="zh-CN" sz="2000" b="1" kern="1200" dirty="0"/>
            <a:t>确定</a:t>
          </a:r>
          <a:endParaRPr lang="zh-CN" altLang="en-US" sz="2000" b="1" kern="1200" dirty="0"/>
        </a:p>
      </dsp:txBody>
      <dsp:txXfrm>
        <a:off x="450838" y="3061973"/>
        <a:ext cx="6395635" cy="612331"/>
      </dsp:txXfrm>
    </dsp:sp>
    <dsp:sp modelId="{3312AF3A-810F-4E22-A8C7-73FB0FBD4D0D}">
      <dsp:nvSpPr>
        <dsp:cNvPr id="0" name=""/>
        <dsp:cNvSpPr/>
      </dsp:nvSpPr>
      <dsp:spPr>
        <a:xfrm>
          <a:off x="68131" y="2985432"/>
          <a:ext cx="765413" cy="765413"/>
        </a:xfrm>
        <a:prstGeom prst="ellipse">
          <a:avLst/>
        </a:prstGeom>
        <a:solidFill>
          <a:schemeClr val="lt1">
            <a:hueOff val="0"/>
            <a:satOff val="0"/>
            <a:lumOff val="0"/>
            <a:alphaOff val="0"/>
          </a:schemeClr>
        </a:solidFill>
        <a:ln>
          <a:noFill/>
        </a:ln>
        <a:effectLst/>
        <a:scene3d>
          <a:camera prst="orthographicFront">
            <a:rot lat="0" lon="0" rev="0"/>
          </a:camera>
          <a:lightRig rig="contrasting" dir="t">
            <a:rot lat="0" lon="0" rev="1200000"/>
          </a:lightRig>
        </a:scene3d>
        <a:sp3d z="300000" contourW="12700" prstMaterial="flat">
          <a:bevelT w="177800" h="254000"/>
          <a:bevelB w="152400"/>
        </a:sp3d>
      </dsp:spPr>
      <dsp:style>
        <a:lnRef idx="0">
          <a:scrgbClr r="0" g="0" b="0"/>
        </a:lnRef>
        <a:fillRef idx="1">
          <a:scrgbClr r="0" g="0" b="0"/>
        </a:fillRef>
        <a:effectRef idx="0">
          <a:scrgbClr r="0" g="0" b="0"/>
        </a:effectRef>
        <a:fontRef idx="minor"/>
      </dsp:style>
    </dsp:sp>
  </dsp:spTree>
</dsp:drawing>
</file>

<file path=ppt/diagrams/drawing49.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BDF9C2EF-7AAE-4E1F-B1D8-DFF7F34D80FA}">
      <dsp:nvSpPr>
        <dsp:cNvPr id="0" name=""/>
        <dsp:cNvSpPr/>
      </dsp:nvSpPr>
      <dsp:spPr>
        <a:xfrm>
          <a:off x="-3786779" y="-632063"/>
          <a:ext cx="4907518" cy="4907518"/>
        </a:xfrm>
        <a:prstGeom prst="blockArc">
          <a:avLst>
            <a:gd name="adj1" fmla="val 18900000"/>
            <a:gd name="adj2" fmla="val 2700000"/>
            <a:gd name="adj3" fmla="val 440"/>
          </a:avLst>
        </a:prstGeom>
        <a:noFill/>
        <a:ln w="25400" cap="flat" cmpd="sng" algn="ctr">
          <a:solidFill>
            <a:schemeClr val="accent5">
              <a:hueOff val="0"/>
              <a:satOff val="0"/>
              <a:lumOff val="0"/>
              <a:alphaOff val="0"/>
            </a:schemeClr>
          </a:solidFill>
          <a:prstDash val="solid"/>
        </a:ln>
        <a:effectLst/>
        <a:scene3d>
          <a:camera prst="orthographicFront">
            <a:rot lat="0" lon="0" rev="0"/>
          </a:camera>
          <a:lightRig rig="contrasting" dir="t">
            <a:rot lat="0" lon="0" rev="1200000"/>
          </a:lightRig>
        </a:scene3d>
        <a:sp3d z="-110000"/>
      </dsp:spPr>
      <dsp:style>
        <a:lnRef idx="2">
          <a:scrgbClr r="0" g="0" b="0"/>
        </a:lnRef>
        <a:fillRef idx="0">
          <a:scrgbClr r="0" g="0" b="0"/>
        </a:fillRef>
        <a:effectRef idx="0">
          <a:scrgbClr r="0" g="0" b="0"/>
        </a:effectRef>
        <a:fontRef idx="minor"/>
      </dsp:style>
    </dsp:sp>
    <dsp:sp modelId="{40F45827-AEE8-4086-B209-B3A20CF4FD2D}">
      <dsp:nvSpPr>
        <dsp:cNvPr id="0" name=""/>
        <dsp:cNvSpPr/>
      </dsp:nvSpPr>
      <dsp:spPr>
        <a:xfrm>
          <a:off x="1088836" y="777519"/>
          <a:ext cx="5868209" cy="2088353"/>
        </a:xfrm>
        <a:prstGeom prst="rect">
          <a:avLst/>
        </a:prstGeom>
        <a:solidFill>
          <a:schemeClr val="accent4">
            <a:hueOff val="0"/>
            <a:satOff val="0"/>
            <a:lumOff val="0"/>
            <a:alphaOff val="0"/>
          </a:schemeClr>
        </a:solidFill>
        <a:ln>
          <a:noFill/>
        </a:ln>
        <a:effectLst>
          <a:outerShdw blurRad="40000" dist="23000" dir="5400000" rotWithShape="0">
            <a:srgbClr val="000000">
              <a:alpha val="35000"/>
            </a:srgbClr>
          </a:outerShdw>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txBody>
        <a:bodyPr spcFirstLastPara="0" vert="horz" wrap="square" lIns="1445971" tIns="50800" rIns="50800" bIns="50800" numCol="1" spcCol="1270" anchor="ctr" anchorCtr="0">
          <a:noAutofit/>
        </a:bodyPr>
        <a:lstStyle/>
        <a:p>
          <a:pPr marL="0" lvl="0" indent="0" algn="l" defTabSz="889000">
            <a:lnSpc>
              <a:spcPct val="80000"/>
            </a:lnSpc>
            <a:spcBef>
              <a:spcPct val="0"/>
            </a:spcBef>
            <a:spcAft>
              <a:spcPct val="35000"/>
            </a:spcAft>
            <a:buNone/>
          </a:pPr>
          <a:r>
            <a:rPr lang="zh-CN" sz="2000" b="1" kern="1200" dirty="0"/>
            <a:t>组成计税价格</a:t>
          </a:r>
          <a:r>
            <a:rPr lang="en-US" sz="2000" b="1" kern="1200" dirty="0"/>
            <a:t>=</a:t>
          </a:r>
          <a:r>
            <a:rPr lang="zh-CN" sz="2000" b="1" kern="1200" dirty="0"/>
            <a:t>成本</a:t>
          </a:r>
          <a:r>
            <a:rPr lang="en-US" sz="2000" b="1" kern="1200" dirty="0"/>
            <a:t>+</a:t>
          </a:r>
          <a:r>
            <a:rPr lang="zh-CN" sz="2000" b="1" kern="1200" dirty="0"/>
            <a:t>利润</a:t>
          </a:r>
          <a:r>
            <a:rPr lang="en-US" sz="2000" b="1" kern="1200" dirty="0"/>
            <a:t>+</a:t>
          </a:r>
          <a:r>
            <a:rPr lang="zh-CN" sz="2000" b="1" kern="1200" dirty="0"/>
            <a:t>消费税</a:t>
          </a:r>
        </a:p>
        <a:p>
          <a:pPr marL="0" lvl="0" indent="0" algn="l" defTabSz="889000">
            <a:lnSpc>
              <a:spcPct val="80000"/>
            </a:lnSpc>
            <a:spcBef>
              <a:spcPct val="0"/>
            </a:spcBef>
            <a:spcAft>
              <a:spcPct val="35000"/>
            </a:spcAft>
            <a:buNone/>
          </a:pPr>
          <a:r>
            <a:rPr lang="en-US" sz="2000" b="1" kern="1200" dirty="0"/>
            <a:t>=</a:t>
          </a:r>
          <a:r>
            <a:rPr lang="zh-CN" sz="2000" b="1" kern="1200" dirty="0"/>
            <a:t>成本×（</a:t>
          </a:r>
          <a:r>
            <a:rPr lang="en-US" sz="2000" b="1" kern="1200" dirty="0"/>
            <a:t>1+</a:t>
          </a:r>
          <a:r>
            <a:rPr lang="zh-CN" sz="2000" b="1" kern="1200" dirty="0"/>
            <a:t>成本利润率）</a:t>
          </a:r>
          <a:r>
            <a:rPr lang="en-US" sz="2000" b="1" kern="1200" dirty="0"/>
            <a:t>+</a:t>
          </a:r>
          <a:r>
            <a:rPr lang="zh-CN" sz="2000" b="1" kern="1200" dirty="0"/>
            <a:t>消费税</a:t>
          </a:r>
        </a:p>
        <a:p>
          <a:pPr marL="0" lvl="0" indent="0" algn="l" defTabSz="889000">
            <a:lnSpc>
              <a:spcPct val="80000"/>
            </a:lnSpc>
            <a:spcBef>
              <a:spcPct val="0"/>
            </a:spcBef>
            <a:spcAft>
              <a:spcPct val="35000"/>
            </a:spcAft>
            <a:buNone/>
          </a:pPr>
          <a:r>
            <a:rPr lang="en-US" sz="2000" b="1" kern="1200" dirty="0"/>
            <a:t>=</a:t>
          </a:r>
          <a:r>
            <a:rPr lang="zh-CN" sz="2000" b="1" kern="1200" dirty="0"/>
            <a:t>成本×（</a:t>
          </a:r>
          <a:r>
            <a:rPr lang="en-US" sz="2000" b="1" kern="1200" dirty="0"/>
            <a:t>1+</a:t>
          </a:r>
          <a:r>
            <a:rPr lang="zh-CN" sz="2000" b="1" kern="1200" dirty="0"/>
            <a:t>成本利润率）÷（</a:t>
          </a:r>
          <a:r>
            <a:rPr lang="en-US" sz="2000" b="1" kern="1200" dirty="0"/>
            <a:t>1-</a:t>
          </a:r>
          <a:r>
            <a:rPr lang="zh-CN" sz="2000" b="1" kern="1200" dirty="0"/>
            <a:t>消费税税率）</a:t>
          </a:r>
          <a:endParaRPr lang="zh-CN" altLang="en-US" sz="2000" b="1" kern="1200" dirty="0"/>
        </a:p>
      </dsp:txBody>
      <dsp:txXfrm>
        <a:off x="1088836" y="777519"/>
        <a:ext cx="5868209" cy="2088353"/>
      </dsp:txXfrm>
    </dsp:sp>
    <dsp:sp modelId="{BFBB2119-14E2-424F-89AE-6819DFC54C25}">
      <dsp:nvSpPr>
        <dsp:cNvPr id="0" name=""/>
        <dsp:cNvSpPr/>
      </dsp:nvSpPr>
      <dsp:spPr>
        <a:xfrm>
          <a:off x="0" y="732859"/>
          <a:ext cx="2177673" cy="2177673"/>
        </a:xfrm>
        <a:prstGeom prst="ellipse">
          <a:avLst/>
        </a:prstGeom>
        <a:solidFill>
          <a:schemeClr val="lt1">
            <a:hueOff val="0"/>
            <a:satOff val="0"/>
            <a:lumOff val="0"/>
            <a:alphaOff val="0"/>
          </a:schemeClr>
        </a:solidFill>
        <a:ln>
          <a:noFill/>
        </a:ln>
        <a:effectLst/>
        <a:scene3d>
          <a:camera prst="orthographicFront">
            <a:rot lat="0" lon="0" rev="0"/>
          </a:camera>
          <a:lightRig rig="contrasting" dir="t">
            <a:rot lat="0" lon="0" rev="1200000"/>
          </a:lightRig>
        </a:scene3d>
        <a:sp3d z="300000" contourW="12700" prstMaterial="flat">
          <a:bevelT w="177800" h="254000"/>
          <a:bevelB w="152400"/>
        </a:sp3d>
      </dsp:spPr>
      <dsp:style>
        <a:lnRef idx="0">
          <a:scrgbClr r="0" g="0" b="0"/>
        </a:lnRef>
        <a:fillRef idx="1">
          <a:scrgbClr r="0" g="0" b="0"/>
        </a:fillRef>
        <a:effectRef idx="0">
          <a:scrgbClr r="0" g="0" b="0"/>
        </a:effectRef>
        <a:fontRef idx="minor"/>
      </dsp:style>
    </dsp:sp>
  </dsp:spTree>
</dsp:drawing>
</file>

<file path=ppt/diagrams/drawing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F95C3D82-B46F-4C23-91A4-12A766F81C54}">
      <dsp:nvSpPr>
        <dsp:cNvPr id="0" name=""/>
        <dsp:cNvSpPr/>
      </dsp:nvSpPr>
      <dsp:spPr>
        <a:xfrm>
          <a:off x="5708" y="843778"/>
          <a:ext cx="1706084" cy="2383686"/>
        </a:xfrm>
        <a:prstGeom prst="roundRect">
          <a:avLst>
            <a:gd name="adj" fmla="val 10000"/>
          </a:avLst>
        </a:prstGeom>
        <a:solidFill>
          <a:schemeClr val="accent2">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68580" tIns="68580" rIns="68580" bIns="68580" numCol="1" spcCol="1270" anchor="ctr" anchorCtr="0">
          <a:noAutofit/>
        </a:bodyPr>
        <a:lstStyle/>
        <a:p>
          <a:pPr marL="0" lvl="0" indent="0" algn="ctr" defTabSz="800100">
            <a:lnSpc>
              <a:spcPct val="90000"/>
            </a:lnSpc>
            <a:spcBef>
              <a:spcPct val="0"/>
            </a:spcBef>
            <a:spcAft>
              <a:spcPct val="35000"/>
            </a:spcAft>
            <a:buNone/>
          </a:pPr>
          <a:r>
            <a:rPr lang="zh-CN" altLang="zh-CN" sz="1800" b="1" kern="1200" dirty="0"/>
            <a:t>纳税人向主管税务机关填报《增值税一般纳税人资格登记表》，并提供税务登记证件</a:t>
          </a:r>
          <a:endParaRPr lang="zh-CN" altLang="en-US" sz="1800" b="1" kern="1200" dirty="0"/>
        </a:p>
      </dsp:txBody>
      <dsp:txXfrm>
        <a:off x="55677" y="893747"/>
        <a:ext cx="1606146" cy="2283748"/>
      </dsp:txXfrm>
    </dsp:sp>
    <dsp:sp modelId="{B01783B1-02D2-451F-9B8A-A951AECF6227}">
      <dsp:nvSpPr>
        <dsp:cNvPr id="0" name=""/>
        <dsp:cNvSpPr/>
      </dsp:nvSpPr>
      <dsp:spPr>
        <a:xfrm>
          <a:off x="1882400" y="1824067"/>
          <a:ext cx="361689" cy="423108"/>
        </a:xfrm>
        <a:prstGeom prst="rightArrow">
          <a:avLst>
            <a:gd name="adj1" fmla="val 60000"/>
            <a:gd name="adj2" fmla="val 50000"/>
          </a:avLst>
        </a:prstGeom>
        <a:solidFill>
          <a:schemeClr val="accent2">
            <a:hueOff val="0"/>
            <a:satOff val="0"/>
            <a:lumOff val="0"/>
            <a:alphaOff val="0"/>
          </a:schemeClr>
        </a:solidFill>
        <a:ln>
          <a:noFill/>
        </a:ln>
        <a:effectLst/>
      </dsp:spPr>
      <dsp:style>
        <a:lnRef idx="0">
          <a:scrgbClr r="0" g="0" b="0"/>
        </a:lnRef>
        <a:fillRef idx="1">
          <a:scrgbClr r="0" g="0" b="0"/>
        </a:fillRef>
        <a:effectRef idx="0">
          <a:scrgbClr r="0" g="0" b="0"/>
        </a:effectRef>
        <a:fontRef idx="minor">
          <a:schemeClr val="lt1"/>
        </a:fontRef>
      </dsp:style>
      <dsp:txBody>
        <a:bodyPr spcFirstLastPara="0" vert="horz" wrap="square" lIns="0" tIns="0" rIns="0" bIns="0" numCol="1" spcCol="1270" anchor="ctr" anchorCtr="0">
          <a:noAutofit/>
        </a:bodyPr>
        <a:lstStyle/>
        <a:p>
          <a:pPr marL="0" lvl="0" indent="0" algn="ctr" defTabSz="622300">
            <a:lnSpc>
              <a:spcPct val="90000"/>
            </a:lnSpc>
            <a:spcBef>
              <a:spcPct val="0"/>
            </a:spcBef>
            <a:spcAft>
              <a:spcPct val="35000"/>
            </a:spcAft>
            <a:buNone/>
          </a:pPr>
          <a:endParaRPr lang="zh-CN" altLang="en-US" sz="1400" b="1" kern="1200"/>
        </a:p>
      </dsp:txBody>
      <dsp:txXfrm>
        <a:off x="1882400" y="1908689"/>
        <a:ext cx="253182" cy="253864"/>
      </dsp:txXfrm>
    </dsp:sp>
    <dsp:sp modelId="{B3894A2C-A553-48E4-9F22-33DC9E807420}">
      <dsp:nvSpPr>
        <dsp:cNvPr id="0" name=""/>
        <dsp:cNvSpPr/>
      </dsp:nvSpPr>
      <dsp:spPr>
        <a:xfrm>
          <a:off x="2394225" y="843778"/>
          <a:ext cx="1706084" cy="2383686"/>
        </a:xfrm>
        <a:prstGeom prst="roundRect">
          <a:avLst>
            <a:gd name="adj" fmla="val 10000"/>
          </a:avLst>
        </a:prstGeom>
        <a:solidFill>
          <a:schemeClr val="accent3">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68580" tIns="68580" rIns="68580" bIns="68580" numCol="1" spcCol="1270" anchor="ctr" anchorCtr="0">
          <a:noAutofit/>
        </a:bodyPr>
        <a:lstStyle/>
        <a:p>
          <a:pPr marL="0" lvl="0" indent="0" algn="ctr" defTabSz="800100">
            <a:lnSpc>
              <a:spcPct val="90000"/>
            </a:lnSpc>
            <a:spcBef>
              <a:spcPct val="0"/>
            </a:spcBef>
            <a:spcAft>
              <a:spcPct val="35000"/>
            </a:spcAft>
            <a:buNone/>
          </a:pPr>
          <a:r>
            <a:rPr lang="zh-CN" altLang="zh-CN" sz="1800" b="1" kern="1200" dirty="0"/>
            <a:t>纳税人填报内容与税务登记信息一致的，主管税务机关当场登记</a:t>
          </a:r>
          <a:endParaRPr lang="zh-CN" altLang="en-US" sz="1800" b="1" kern="1200" dirty="0"/>
        </a:p>
      </dsp:txBody>
      <dsp:txXfrm>
        <a:off x="2444194" y="893747"/>
        <a:ext cx="1606146" cy="2283748"/>
      </dsp:txXfrm>
    </dsp:sp>
    <dsp:sp modelId="{475B7BF4-1A6E-4E02-BD8E-461C5014A45D}">
      <dsp:nvSpPr>
        <dsp:cNvPr id="0" name=""/>
        <dsp:cNvSpPr/>
      </dsp:nvSpPr>
      <dsp:spPr>
        <a:xfrm>
          <a:off x="4270918" y="1824067"/>
          <a:ext cx="361689" cy="423108"/>
        </a:xfrm>
        <a:prstGeom prst="rightArrow">
          <a:avLst>
            <a:gd name="adj1" fmla="val 60000"/>
            <a:gd name="adj2" fmla="val 50000"/>
          </a:avLst>
        </a:prstGeom>
        <a:solidFill>
          <a:schemeClr val="accent3">
            <a:hueOff val="0"/>
            <a:satOff val="0"/>
            <a:lumOff val="0"/>
            <a:alphaOff val="0"/>
          </a:schemeClr>
        </a:solidFill>
        <a:ln>
          <a:noFill/>
        </a:ln>
        <a:effectLst/>
      </dsp:spPr>
      <dsp:style>
        <a:lnRef idx="0">
          <a:scrgbClr r="0" g="0" b="0"/>
        </a:lnRef>
        <a:fillRef idx="1">
          <a:scrgbClr r="0" g="0" b="0"/>
        </a:fillRef>
        <a:effectRef idx="0">
          <a:scrgbClr r="0" g="0" b="0"/>
        </a:effectRef>
        <a:fontRef idx="minor">
          <a:schemeClr val="lt1"/>
        </a:fontRef>
      </dsp:style>
      <dsp:txBody>
        <a:bodyPr spcFirstLastPara="0" vert="horz" wrap="square" lIns="0" tIns="0" rIns="0" bIns="0" numCol="1" spcCol="1270" anchor="ctr" anchorCtr="0">
          <a:noAutofit/>
        </a:bodyPr>
        <a:lstStyle/>
        <a:p>
          <a:pPr marL="0" lvl="0" indent="0" algn="ctr" defTabSz="622300">
            <a:lnSpc>
              <a:spcPct val="90000"/>
            </a:lnSpc>
            <a:spcBef>
              <a:spcPct val="0"/>
            </a:spcBef>
            <a:spcAft>
              <a:spcPct val="35000"/>
            </a:spcAft>
            <a:buNone/>
          </a:pPr>
          <a:endParaRPr lang="zh-CN" altLang="en-US" sz="1400" b="1" kern="1200"/>
        </a:p>
      </dsp:txBody>
      <dsp:txXfrm>
        <a:off x="4270918" y="1908689"/>
        <a:ext cx="253182" cy="253864"/>
      </dsp:txXfrm>
    </dsp:sp>
    <dsp:sp modelId="{25782CF9-B94C-4F41-9C2B-AEFB32B6A588}">
      <dsp:nvSpPr>
        <dsp:cNvPr id="0" name=""/>
        <dsp:cNvSpPr/>
      </dsp:nvSpPr>
      <dsp:spPr>
        <a:xfrm>
          <a:off x="4782743" y="843778"/>
          <a:ext cx="1706084" cy="2383686"/>
        </a:xfrm>
        <a:prstGeom prst="roundRect">
          <a:avLst>
            <a:gd name="adj" fmla="val 10000"/>
          </a:avLst>
        </a:prstGeom>
        <a:solidFill>
          <a:schemeClr val="accent4">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68580" tIns="68580" rIns="68580" bIns="68580" numCol="1" spcCol="1270" anchor="ctr" anchorCtr="0">
          <a:noAutofit/>
        </a:bodyPr>
        <a:lstStyle/>
        <a:p>
          <a:pPr marL="0" lvl="0" indent="0" algn="ctr" defTabSz="800100">
            <a:lnSpc>
              <a:spcPct val="90000"/>
            </a:lnSpc>
            <a:spcBef>
              <a:spcPct val="0"/>
            </a:spcBef>
            <a:spcAft>
              <a:spcPct val="35000"/>
            </a:spcAft>
            <a:buNone/>
          </a:pPr>
          <a:r>
            <a:rPr lang="zh-CN" altLang="zh-CN" sz="1800" b="1" kern="1200" dirty="0"/>
            <a:t>纳税人填报内容与税务登记信息不一致的，或者不符合填列要求的，税务机关应当场告知纳税人需要认证的内容</a:t>
          </a:r>
          <a:endParaRPr lang="zh-CN" altLang="en-US" sz="1800" b="1" kern="1200" dirty="0"/>
        </a:p>
      </dsp:txBody>
      <dsp:txXfrm>
        <a:off x="4832712" y="893747"/>
        <a:ext cx="1606146" cy="2283748"/>
      </dsp:txXfrm>
    </dsp:sp>
  </dsp:spTree>
</dsp:drawing>
</file>

<file path=ppt/diagrams/drawing50.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BDF9C2EF-7AAE-4E1F-B1D8-DFF7F34D80FA}">
      <dsp:nvSpPr>
        <dsp:cNvPr id="0" name=""/>
        <dsp:cNvSpPr/>
      </dsp:nvSpPr>
      <dsp:spPr>
        <a:xfrm>
          <a:off x="-4284678" y="-662068"/>
          <a:ext cx="5141980" cy="5141980"/>
        </a:xfrm>
        <a:prstGeom prst="blockArc">
          <a:avLst>
            <a:gd name="adj1" fmla="val 18900000"/>
            <a:gd name="adj2" fmla="val 2700000"/>
            <a:gd name="adj3" fmla="val 420"/>
          </a:avLst>
        </a:prstGeom>
        <a:noFill/>
        <a:ln w="25400" cap="flat" cmpd="sng" algn="ctr">
          <a:solidFill>
            <a:schemeClr val="accent5">
              <a:hueOff val="0"/>
              <a:satOff val="0"/>
              <a:lumOff val="0"/>
              <a:alphaOff val="0"/>
            </a:schemeClr>
          </a:solidFill>
          <a:prstDash val="solid"/>
        </a:ln>
        <a:effectLst/>
        <a:scene3d>
          <a:camera prst="orthographicFront">
            <a:rot lat="0" lon="0" rev="0"/>
          </a:camera>
          <a:lightRig rig="contrasting" dir="t">
            <a:rot lat="0" lon="0" rev="1200000"/>
          </a:lightRig>
        </a:scene3d>
        <a:sp3d z="-110000"/>
      </dsp:spPr>
      <dsp:style>
        <a:lnRef idx="2">
          <a:scrgbClr r="0" g="0" b="0"/>
        </a:lnRef>
        <a:fillRef idx="0">
          <a:scrgbClr r="0" g="0" b="0"/>
        </a:fillRef>
        <a:effectRef idx="0">
          <a:scrgbClr r="0" g="0" b="0"/>
        </a:effectRef>
        <a:fontRef idx="minor"/>
      </dsp:style>
    </dsp:sp>
    <dsp:sp modelId="{2628A8E6-2AB1-4C87-A4C1-8BBB9B00A0C6}">
      <dsp:nvSpPr>
        <dsp:cNvPr id="0" name=""/>
        <dsp:cNvSpPr/>
      </dsp:nvSpPr>
      <dsp:spPr>
        <a:xfrm>
          <a:off x="701814" y="545417"/>
          <a:ext cx="6008761" cy="1090681"/>
        </a:xfrm>
        <a:prstGeom prst="rect">
          <a:avLst/>
        </a:prstGeom>
        <a:solidFill>
          <a:schemeClr val="accent4">
            <a:hueOff val="0"/>
            <a:satOff val="0"/>
            <a:lumOff val="0"/>
            <a:alphaOff val="0"/>
          </a:schemeClr>
        </a:solidFill>
        <a:ln>
          <a:noFill/>
        </a:ln>
        <a:effectLst>
          <a:outerShdw blurRad="40000" dist="23000" dir="5400000" rotWithShape="0">
            <a:srgbClr val="000000">
              <a:alpha val="35000"/>
            </a:srgbClr>
          </a:outerShdw>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txBody>
        <a:bodyPr spcFirstLastPara="0" vert="horz" wrap="square" lIns="865728" tIns="50800" rIns="50800" bIns="50800" numCol="1" spcCol="1270" anchor="ctr" anchorCtr="0">
          <a:noAutofit/>
        </a:bodyPr>
        <a:lstStyle/>
        <a:p>
          <a:pPr marL="0" lvl="0" indent="0" algn="l" defTabSz="889000">
            <a:lnSpc>
              <a:spcPct val="90000"/>
            </a:lnSpc>
            <a:spcBef>
              <a:spcPct val="0"/>
            </a:spcBef>
            <a:spcAft>
              <a:spcPct val="35000"/>
            </a:spcAft>
            <a:buNone/>
          </a:pPr>
          <a:r>
            <a:rPr lang="zh-CN" sz="2000" b="1" kern="1200" dirty="0"/>
            <a:t>以取得的</a:t>
          </a:r>
          <a:r>
            <a:rPr lang="zh-CN" sz="2000" b="1" kern="1200" dirty="0">
              <a:solidFill>
                <a:srgbClr val="FFFF00"/>
              </a:solidFill>
            </a:rPr>
            <a:t>全部价款和价外费用</a:t>
          </a:r>
          <a:r>
            <a:rPr lang="zh-CN" sz="2000" b="1" kern="1200" dirty="0"/>
            <a:t>，</a:t>
          </a:r>
          <a:r>
            <a:rPr lang="zh-CN" sz="2000" b="1" kern="1200" dirty="0">
              <a:solidFill>
                <a:srgbClr val="FFFF00"/>
              </a:solidFill>
            </a:rPr>
            <a:t>扣除支付</a:t>
          </a:r>
          <a:r>
            <a:rPr lang="zh-CN" sz="2000" b="1" kern="1200" dirty="0"/>
            <a:t>的借款利息、发行债券利息和车辆购置税后的余额为销售额</a:t>
          </a:r>
          <a:endParaRPr lang="zh-CN" altLang="en-US" sz="2000" b="1" kern="1200" dirty="0"/>
        </a:p>
      </dsp:txBody>
      <dsp:txXfrm>
        <a:off x="701814" y="545417"/>
        <a:ext cx="6008761" cy="1090681"/>
      </dsp:txXfrm>
    </dsp:sp>
    <dsp:sp modelId="{E040DEC1-0D8A-4311-9C9A-31A301F46CBB}">
      <dsp:nvSpPr>
        <dsp:cNvPr id="0" name=""/>
        <dsp:cNvSpPr/>
      </dsp:nvSpPr>
      <dsp:spPr>
        <a:xfrm>
          <a:off x="20139" y="409081"/>
          <a:ext cx="1363351" cy="1363351"/>
        </a:xfrm>
        <a:prstGeom prst="ellipse">
          <a:avLst/>
        </a:prstGeom>
        <a:solidFill>
          <a:schemeClr val="lt1">
            <a:hueOff val="0"/>
            <a:satOff val="0"/>
            <a:lumOff val="0"/>
            <a:alphaOff val="0"/>
          </a:schemeClr>
        </a:solidFill>
        <a:ln>
          <a:noFill/>
        </a:ln>
        <a:effectLst/>
        <a:scene3d>
          <a:camera prst="orthographicFront">
            <a:rot lat="0" lon="0" rev="0"/>
          </a:camera>
          <a:lightRig rig="contrasting" dir="t">
            <a:rot lat="0" lon="0" rev="1200000"/>
          </a:lightRig>
        </a:scene3d>
        <a:sp3d z="300000" contourW="12700" prstMaterial="flat">
          <a:bevelT w="177800" h="254000"/>
          <a:bevelB w="152400"/>
        </a:sp3d>
      </dsp:spPr>
      <dsp:style>
        <a:lnRef idx="0">
          <a:scrgbClr r="0" g="0" b="0"/>
        </a:lnRef>
        <a:fillRef idx="1">
          <a:scrgbClr r="0" g="0" b="0"/>
        </a:fillRef>
        <a:effectRef idx="0">
          <a:scrgbClr r="0" g="0" b="0"/>
        </a:effectRef>
        <a:fontRef idx="minor"/>
      </dsp:style>
    </dsp:sp>
    <dsp:sp modelId="{D13B0AB4-6A64-4304-8043-36DEB52C51A6}">
      <dsp:nvSpPr>
        <dsp:cNvPr id="0" name=""/>
        <dsp:cNvSpPr/>
      </dsp:nvSpPr>
      <dsp:spPr>
        <a:xfrm>
          <a:off x="701814" y="2017640"/>
          <a:ext cx="6008761" cy="1418889"/>
        </a:xfrm>
        <a:prstGeom prst="rect">
          <a:avLst/>
        </a:prstGeom>
        <a:solidFill>
          <a:schemeClr val="accent4">
            <a:hueOff val="-6746466"/>
            <a:satOff val="65386"/>
            <a:lumOff val="-6471"/>
            <a:alphaOff val="0"/>
          </a:schemeClr>
        </a:solidFill>
        <a:ln>
          <a:noFill/>
        </a:ln>
        <a:effectLst>
          <a:outerShdw blurRad="40000" dist="23000" dir="5400000" rotWithShape="0">
            <a:srgbClr val="000000">
              <a:alpha val="35000"/>
            </a:srgbClr>
          </a:outerShdw>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txBody>
        <a:bodyPr spcFirstLastPara="0" vert="horz" wrap="square" lIns="865728" tIns="50800" rIns="50800" bIns="50800" numCol="1" spcCol="1270" anchor="ctr" anchorCtr="0">
          <a:noAutofit/>
        </a:bodyPr>
        <a:lstStyle/>
        <a:p>
          <a:pPr marL="0" lvl="0" indent="0" algn="l" defTabSz="889000">
            <a:lnSpc>
              <a:spcPct val="90000"/>
            </a:lnSpc>
            <a:spcBef>
              <a:spcPct val="0"/>
            </a:spcBef>
            <a:spcAft>
              <a:spcPct val="35000"/>
            </a:spcAft>
            <a:buNone/>
          </a:pPr>
          <a:r>
            <a:rPr lang="zh-CN" sz="2000" b="1" kern="1200" dirty="0"/>
            <a:t>以取得的</a:t>
          </a:r>
          <a:r>
            <a:rPr lang="zh-CN" sz="2000" b="1" kern="1200" dirty="0">
              <a:solidFill>
                <a:srgbClr val="FFFF00"/>
              </a:solidFill>
            </a:rPr>
            <a:t>全部价款和价外费用</a:t>
          </a:r>
          <a:r>
            <a:rPr lang="zh-CN" sz="2000" b="1" kern="1200" dirty="0"/>
            <a:t>（不含本金），</a:t>
          </a:r>
          <a:r>
            <a:rPr lang="zh-CN" sz="2000" b="1" kern="1200" dirty="0">
              <a:solidFill>
                <a:srgbClr val="FFFF00"/>
              </a:solidFill>
            </a:rPr>
            <a:t>扣除对外支付</a:t>
          </a:r>
          <a:r>
            <a:rPr lang="zh-CN" sz="2000" b="1" kern="1200" dirty="0"/>
            <a:t>的借款利息（包括外汇借款和人民币借款利息）、发行债券利息后的余额作为销售额</a:t>
          </a:r>
          <a:endParaRPr lang="zh-CN" altLang="en-US" sz="2000" b="1" kern="1200" dirty="0"/>
        </a:p>
      </dsp:txBody>
      <dsp:txXfrm>
        <a:off x="701814" y="2017640"/>
        <a:ext cx="6008761" cy="1418889"/>
      </dsp:txXfrm>
    </dsp:sp>
    <dsp:sp modelId="{A3E7B26B-438C-455A-B9A5-373486D37383}">
      <dsp:nvSpPr>
        <dsp:cNvPr id="0" name=""/>
        <dsp:cNvSpPr/>
      </dsp:nvSpPr>
      <dsp:spPr>
        <a:xfrm>
          <a:off x="20139" y="2045409"/>
          <a:ext cx="1363351" cy="1363351"/>
        </a:xfrm>
        <a:prstGeom prst="ellipse">
          <a:avLst/>
        </a:prstGeom>
        <a:solidFill>
          <a:schemeClr val="lt1">
            <a:hueOff val="0"/>
            <a:satOff val="0"/>
            <a:lumOff val="0"/>
            <a:alphaOff val="0"/>
          </a:schemeClr>
        </a:solidFill>
        <a:ln>
          <a:noFill/>
        </a:ln>
        <a:effectLst/>
        <a:scene3d>
          <a:camera prst="orthographicFront">
            <a:rot lat="0" lon="0" rev="0"/>
          </a:camera>
          <a:lightRig rig="contrasting" dir="t">
            <a:rot lat="0" lon="0" rev="1200000"/>
          </a:lightRig>
        </a:scene3d>
        <a:sp3d z="300000" contourW="12700" prstMaterial="flat">
          <a:bevelT w="177800" h="254000"/>
          <a:bevelB w="152400"/>
        </a:sp3d>
      </dsp:spPr>
      <dsp:style>
        <a:lnRef idx="0">
          <a:scrgbClr r="0" g="0" b="0"/>
        </a:lnRef>
        <a:fillRef idx="1">
          <a:scrgbClr r="0" g="0" b="0"/>
        </a:fillRef>
        <a:effectRef idx="0">
          <a:scrgbClr r="0" g="0" b="0"/>
        </a:effectRef>
        <a:fontRef idx="minor"/>
      </dsp:style>
    </dsp:sp>
  </dsp:spTree>
</dsp:drawing>
</file>

<file path=ppt/diagrams/drawing5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BDF9C2EF-7AAE-4E1F-B1D8-DFF7F34D80FA}">
      <dsp:nvSpPr>
        <dsp:cNvPr id="0" name=""/>
        <dsp:cNvSpPr/>
      </dsp:nvSpPr>
      <dsp:spPr>
        <a:xfrm>
          <a:off x="-4004804" y="-619121"/>
          <a:ext cx="4806390" cy="4806390"/>
        </a:xfrm>
        <a:prstGeom prst="blockArc">
          <a:avLst>
            <a:gd name="adj1" fmla="val 18900000"/>
            <a:gd name="adj2" fmla="val 2700000"/>
            <a:gd name="adj3" fmla="val 449"/>
          </a:avLst>
        </a:prstGeom>
        <a:noFill/>
        <a:ln w="25400" cap="flat" cmpd="sng" algn="ctr">
          <a:solidFill>
            <a:schemeClr val="accent5">
              <a:hueOff val="0"/>
              <a:satOff val="0"/>
              <a:lumOff val="0"/>
              <a:alphaOff val="0"/>
            </a:schemeClr>
          </a:solidFill>
          <a:prstDash val="solid"/>
        </a:ln>
        <a:effectLst/>
        <a:scene3d>
          <a:camera prst="orthographicFront">
            <a:rot lat="0" lon="0" rev="0"/>
          </a:camera>
          <a:lightRig rig="contrasting" dir="t">
            <a:rot lat="0" lon="0" rev="1200000"/>
          </a:lightRig>
        </a:scene3d>
        <a:sp3d z="-110000"/>
      </dsp:spPr>
      <dsp:style>
        <a:lnRef idx="2">
          <a:scrgbClr r="0" g="0" b="0"/>
        </a:lnRef>
        <a:fillRef idx="0">
          <a:scrgbClr r="0" g="0" b="0"/>
        </a:fillRef>
        <a:effectRef idx="0">
          <a:scrgbClr r="0" g="0" b="0"/>
        </a:effectRef>
        <a:fontRef idx="minor"/>
      </dsp:style>
    </dsp:sp>
    <dsp:sp modelId="{2628A8E6-2AB1-4C87-A4C1-8BBB9B00A0C6}">
      <dsp:nvSpPr>
        <dsp:cNvPr id="0" name=""/>
        <dsp:cNvSpPr/>
      </dsp:nvSpPr>
      <dsp:spPr>
        <a:xfrm>
          <a:off x="655914" y="509745"/>
          <a:ext cx="5510716" cy="1019348"/>
        </a:xfrm>
        <a:prstGeom prst="rect">
          <a:avLst/>
        </a:prstGeom>
        <a:solidFill>
          <a:schemeClr val="accent4">
            <a:hueOff val="0"/>
            <a:satOff val="0"/>
            <a:lumOff val="0"/>
            <a:alphaOff val="0"/>
          </a:schemeClr>
        </a:solidFill>
        <a:ln>
          <a:noFill/>
        </a:ln>
        <a:effectLst>
          <a:outerShdw blurRad="40000" dist="23000" dir="5400000" rotWithShape="0">
            <a:srgbClr val="000000">
              <a:alpha val="35000"/>
            </a:srgbClr>
          </a:outerShdw>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txBody>
        <a:bodyPr spcFirstLastPara="0" vert="horz" wrap="square" lIns="809108" tIns="50800" rIns="50800" bIns="50800" numCol="1" spcCol="1270" anchor="ctr" anchorCtr="0">
          <a:noAutofit/>
        </a:bodyPr>
        <a:lstStyle/>
        <a:p>
          <a:pPr marL="0" lvl="0" indent="0" algn="l" defTabSz="889000">
            <a:lnSpc>
              <a:spcPct val="90000"/>
            </a:lnSpc>
            <a:spcBef>
              <a:spcPct val="0"/>
            </a:spcBef>
            <a:spcAft>
              <a:spcPct val="35000"/>
            </a:spcAft>
            <a:buNone/>
          </a:pPr>
          <a:r>
            <a:rPr lang="zh-CN" sz="2000" b="1" kern="1200" dirty="0"/>
            <a:t>销售额，</a:t>
          </a:r>
          <a:r>
            <a:rPr lang="zh-CN" sz="2000" b="1" kern="1200" dirty="0">
              <a:solidFill>
                <a:srgbClr val="FFFF00"/>
              </a:solidFill>
            </a:rPr>
            <a:t>不包括代收的机场建设费</a:t>
          </a:r>
          <a:r>
            <a:rPr lang="zh-CN" sz="2000" b="1" kern="1200" dirty="0"/>
            <a:t>和代售其他航空运输企业客票而</a:t>
          </a:r>
          <a:r>
            <a:rPr lang="zh-CN" sz="2000" b="1" kern="1200" dirty="0">
              <a:solidFill>
                <a:srgbClr val="FFFF00"/>
              </a:solidFill>
            </a:rPr>
            <a:t>代收转付的价款</a:t>
          </a:r>
          <a:endParaRPr lang="zh-CN" altLang="en-US" sz="2000" b="1" kern="1200" dirty="0">
            <a:solidFill>
              <a:srgbClr val="FFFF00"/>
            </a:solidFill>
          </a:endParaRPr>
        </a:p>
      </dsp:txBody>
      <dsp:txXfrm>
        <a:off x="655914" y="509745"/>
        <a:ext cx="5510716" cy="1019348"/>
      </dsp:txXfrm>
    </dsp:sp>
    <dsp:sp modelId="{E040DEC1-0D8A-4311-9C9A-31A301F46CBB}">
      <dsp:nvSpPr>
        <dsp:cNvPr id="0" name=""/>
        <dsp:cNvSpPr/>
      </dsp:nvSpPr>
      <dsp:spPr>
        <a:xfrm>
          <a:off x="18821" y="382327"/>
          <a:ext cx="1274185" cy="1274185"/>
        </a:xfrm>
        <a:prstGeom prst="ellipse">
          <a:avLst/>
        </a:prstGeom>
        <a:solidFill>
          <a:schemeClr val="lt1">
            <a:hueOff val="0"/>
            <a:satOff val="0"/>
            <a:lumOff val="0"/>
            <a:alphaOff val="0"/>
          </a:schemeClr>
        </a:solidFill>
        <a:ln>
          <a:noFill/>
        </a:ln>
        <a:effectLst/>
        <a:scene3d>
          <a:camera prst="orthographicFront">
            <a:rot lat="0" lon="0" rev="0"/>
          </a:camera>
          <a:lightRig rig="contrasting" dir="t">
            <a:rot lat="0" lon="0" rev="1200000"/>
          </a:lightRig>
        </a:scene3d>
        <a:sp3d z="300000" contourW="12700" prstMaterial="flat">
          <a:bevelT w="177800" h="254000"/>
          <a:bevelB w="152400"/>
        </a:sp3d>
      </dsp:spPr>
      <dsp:style>
        <a:lnRef idx="0">
          <a:scrgbClr r="0" g="0" b="0"/>
        </a:lnRef>
        <a:fillRef idx="1">
          <a:scrgbClr r="0" g="0" b="0"/>
        </a:fillRef>
        <a:effectRef idx="0">
          <a:scrgbClr r="0" g="0" b="0"/>
        </a:effectRef>
        <a:fontRef idx="minor"/>
      </dsp:style>
    </dsp:sp>
    <dsp:sp modelId="{D13B0AB4-6A64-4304-8043-36DEB52C51A6}">
      <dsp:nvSpPr>
        <dsp:cNvPr id="0" name=""/>
        <dsp:cNvSpPr/>
      </dsp:nvSpPr>
      <dsp:spPr>
        <a:xfrm>
          <a:off x="655914" y="2039053"/>
          <a:ext cx="5510716" cy="1019348"/>
        </a:xfrm>
        <a:prstGeom prst="rect">
          <a:avLst/>
        </a:prstGeom>
        <a:solidFill>
          <a:schemeClr val="accent4">
            <a:hueOff val="-6746466"/>
            <a:satOff val="65386"/>
            <a:lumOff val="-6471"/>
            <a:alphaOff val="0"/>
          </a:schemeClr>
        </a:solidFill>
        <a:ln>
          <a:noFill/>
        </a:ln>
        <a:effectLst>
          <a:outerShdw blurRad="40000" dist="23000" dir="5400000" rotWithShape="0">
            <a:srgbClr val="000000">
              <a:alpha val="35000"/>
            </a:srgbClr>
          </a:outerShdw>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txBody>
        <a:bodyPr spcFirstLastPara="0" vert="horz" wrap="square" lIns="809108" tIns="50800" rIns="50800" bIns="50800" numCol="1" spcCol="1270" anchor="ctr" anchorCtr="0">
          <a:noAutofit/>
        </a:bodyPr>
        <a:lstStyle/>
        <a:p>
          <a:pPr marL="0" lvl="0" indent="0" algn="l" defTabSz="889000">
            <a:lnSpc>
              <a:spcPct val="90000"/>
            </a:lnSpc>
            <a:spcBef>
              <a:spcPct val="0"/>
            </a:spcBef>
            <a:spcAft>
              <a:spcPct val="35000"/>
            </a:spcAft>
            <a:buNone/>
          </a:pPr>
          <a:r>
            <a:rPr lang="zh-CN" sz="2000" b="1" kern="1200" dirty="0">
              <a:solidFill>
                <a:schemeClr val="bg1"/>
              </a:solidFill>
            </a:rPr>
            <a:t>一般纳税人提供客运场站服务</a:t>
          </a:r>
          <a:r>
            <a:rPr lang="zh-CN" sz="2000" b="1" kern="1200" dirty="0"/>
            <a:t>，以其取得的全部价款和价外费用，</a:t>
          </a:r>
          <a:r>
            <a:rPr lang="zh-CN" sz="2000" b="1" kern="1200" dirty="0">
              <a:solidFill>
                <a:srgbClr val="FFFF00"/>
              </a:solidFill>
            </a:rPr>
            <a:t>扣除支付给承运方运费</a:t>
          </a:r>
          <a:r>
            <a:rPr lang="zh-CN" sz="2000" b="1" kern="1200" dirty="0"/>
            <a:t>后的余额为销售额</a:t>
          </a:r>
          <a:endParaRPr lang="zh-CN" altLang="en-US" sz="2000" b="1" kern="1200" dirty="0"/>
        </a:p>
      </dsp:txBody>
      <dsp:txXfrm>
        <a:off x="655914" y="2039053"/>
        <a:ext cx="5510716" cy="1019348"/>
      </dsp:txXfrm>
    </dsp:sp>
    <dsp:sp modelId="{A3E7B26B-438C-455A-B9A5-373486D37383}">
      <dsp:nvSpPr>
        <dsp:cNvPr id="0" name=""/>
        <dsp:cNvSpPr/>
      </dsp:nvSpPr>
      <dsp:spPr>
        <a:xfrm>
          <a:off x="18821" y="1911635"/>
          <a:ext cx="1274185" cy="1274185"/>
        </a:xfrm>
        <a:prstGeom prst="ellipse">
          <a:avLst/>
        </a:prstGeom>
        <a:solidFill>
          <a:schemeClr val="lt1">
            <a:hueOff val="0"/>
            <a:satOff val="0"/>
            <a:lumOff val="0"/>
            <a:alphaOff val="0"/>
          </a:schemeClr>
        </a:solidFill>
        <a:ln>
          <a:noFill/>
        </a:ln>
        <a:effectLst/>
        <a:scene3d>
          <a:camera prst="orthographicFront">
            <a:rot lat="0" lon="0" rev="0"/>
          </a:camera>
          <a:lightRig rig="contrasting" dir="t">
            <a:rot lat="0" lon="0" rev="1200000"/>
          </a:lightRig>
        </a:scene3d>
        <a:sp3d z="300000" contourW="12700" prstMaterial="flat">
          <a:bevelT w="177800" h="254000"/>
          <a:bevelB w="152400"/>
        </a:sp3d>
      </dsp:spPr>
      <dsp:style>
        <a:lnRef idx="0">
          <a:scrgbClr r="0" g="0" b="0"/>
        </a:lnRef>
        <a:fillRef idx="1">
          <a:scrgbClr r="0" g="0" b="0"/>
        </a:fillRef>
        <a:effectRef idx="0">
          <a:scrgbClr r="0" g="0" b="0"/>
        </a:effectRef>
        <a:fontRef idx="minor"/>
      </dsp:style>
    </dsp:sp>
  </dsp:spTree>
</dsp:drawing>
</file>

<file path=ppt/diagrams/drawing5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FE6D7BD-07E2-4EED-91C0-16F49E0C160E}">
      <dsp:nvSpPr>
        <dsp:cNvPr id="0" name=""/>
        <dsp:cNvSpPr/>
      </dsp:nvSpPr>
      <dsp:spPr>
        <a:xfrm>
          <a:off x="237" y="2506"/>
          <a:ext cx="5591942" cy="1089674"/>
        </a:xfrm>
        <a:prstGeom prst="roundRect">
          <a:avLst>
            <a:gd name="adj" fmla="val 10000"/>
          </a:avLst>
        </a:prstGeom>
        <a:gradFill rotWithShape="0">
          <a:gsLst>
            <a:gs pos="0">
              <a:schemeClr val="accent2">
                <a:hueOff val="0"/>
                <a:satOff val="0"/>
                <a:lumOff val="0"/>
                <a:alphaOff val="0"/>
                <a:tint val="50000"/>
                <a:satMod val="300000"/>
              </a:schemeClr>
            </a:gs>
            <a:gs pos="35000">
              <a:schemeClr val="accent2">
                <a:hueOff val="0"/>
                <a:satOff val="0"/>
                <a:lumOff val="0"/>
                <a:alphaOff val="0"/>
                <a:tint val="37000"/>
                <a:satMod val="300000"/>
              </a:schemeClr>
            </a:gs>
            <a:gs pos="100000">
              <a:schemeClr val="accent2">
                <a:hueOff val="0"/>
                <a:satOff val="0"/>
                <a:lumOff val="0"/>
                <a:alphaOff val="0"/>
                <a:tint val="15000"/>
                <a:satMod val="350000"/>
              </a:schemeClr>
            </a:gs>
          </a:gsLst>
          <a:lin ang="16200000" scaled="1"/>
        </a:gradFill>
        <a:ln>
          <a:noFill/>
        </a:ln>
        <a:effectLst>
          <a:outerShdw blurRad="40000" dist="20000" dir="5400000" rotWithShape="0">
            <a:srgbClr val="000000">
              <a:alpha val="38000"/>
            </a:srgbClr>
          </a:outerShdw>
        </a:effectLst>
        <a:scene3d>
          <a:camera prst="orthographicFront"/>
          <a:lightRig rig="flat" dir="t"/>
        </a:scene3d>
        <a:sp3d prstMaterial="dkEdge">
          <a:bevelT w="8200" h="38100"/>
        </a:sp3d>
      </dsp:spPr>
      <dsp:style>
        <a:lnRef idx="0">
          <a:scrgbClr r="0" g="0" b="0"/>
        </a:lnRef>
        <a:fillRef idx="2">
          <a:scrgbClr r="0" g="0" b="0"/>
        </a:fillRef>
        <a:effectRef idx="1">
          <a:scrgbClr r="0" g="0" b="0"/>
        </a:effectRef>
        <a:fontRef idx="minor">
          <a:schemeClr val="dk1"/>
        </a:fontRef>
      </dsp:style>
      <dsp:txBody>
        <a:bodyPr spcFirstLastPara="0" vert="horz" wrap="square" lIns="76200" tIns="76200" rIns="76200" bIns="76200" numCol="1" spcCol="1270" anchor="ctr" anchorCtr="0">
          <a:noAutofit/>
        </a:bodyPr>
        <a:lstStyle/>
        <a:p>
          <a:pPr marL="0" lvl="0" indent="0" algn="ctr" defTabSz="889000">
            <a:lnSpc>
              <a:spcPct val="90000"/>
            </a:lnSpc>
            <a:spcBef>
              <a:spcPct val="0"/>
            </a:spcBef>
            <a:spcAft>
              <a:spcPct val="35000"/>
            </a:spcAft>
            <a:buNone/>
          </a:pPr>
          <a:r>
            <a:rPr lang="zh-CN" sz="2000" b="1" u="none" kern="1200" dirty="0">
              <a:solidFill>
                <a:srgbClr val="7030A0"/>
              </a:solidFill>
              <a:effectLst/>
              <a:latin typeface="+mj-ea"/>
              <a:ea typeface="+mj-ea"/>
            </a:rPr>
            <a:t>进项税额</a:t>
          </a:r>
          <a:r>
            <a:rPr lang="zh-CN" sz="2000" b="1" u="none" kern="1200" dirty="0">
              <a:effectLst/>
              <a:latin typeface="+mj-ea"/>
              <a:ea typeface="+mj-ea"/>
            </a:rPr>
            <a:t>是指纳税人</a:t>
          </a:r>
          <a:r>
            <a:rPr lang="zh-CN" sz="2000" b="1" u="none" kern="1200" dirty="0">
              <a:solidFill>
                <a:srgbClr val="7030A0"/>
              </a:solidFill>
              <a:effectLst/>
              <a:latin typeface="+mj-ea"/>
              <a:ea typeface="+mj-ea"/>
            </a:rPr>
            <a:t>购进</a:t>
          </a:r>
          <a:r>
            <a:rPr lang="zh-CN" sz="2000" b="1" u="none" kern="1200" dirty="0">
              <a:effectLst/>
              <a:latin typeface="+mj-ea"/>
              <a:ea typeface="+mj-ea"/>
            </a:rPr>
            <a:t>货物、加工修理修配劳务、服务、无形资产或者不动产</a:t>
          </a:r>
          <a:r>
            <a:rPr lang="zh-CN" sz="2000" b="1" u="none" kern="1200" dirty="0">
              <a:solidFill>
                <a:srgbClr val="7030A0"/>
              </a:solidFill>
              <a:effectLst/>
              <a:latin typeface="+mj-ea"/>
              <a:ea typeface="+mj-ea"/>
            </a:rPr>
            <a:t>支付或者负担</a:t>
          </a:r>
          <a:r>
            <a:rPr lang="zh-CN" sz="2000" b="1" u="none" kern="1200" dirty="0">
              <a:effectLst/>
              <a:latin typeface="+mj-ea"/>
              <a:ea typeface="+mj-ea"/>
            </a:rPr>
            <a:t>的增值税额</a:t>
          </a:r>
          <a:endParaRPr lang="zh-CN" altLang="en-US" sz="2000" b="1" u="none" kern="1200" dirty="0">
            <a:effectLst/>
            <a:latin typeface="+mj-ea"/>
            <a:ea typeface="+mj-ea"/>
          </a:endParaRPr>
        </a:p>
      </dsp:txBody>
      <dsp:txXfrm>
        <a:off x="32152" y="34421"/>
        <a:ext cx="5528112" cy="1025844"/>
      </dsp:txXfrm>
    </dsp:sp>
    <dsp:sp modelId="{8F634EEC-6C99-4844-BCF0-0192BA2671B9}">
      <dsp:nvSpPr>
        <dsp:cNvPr id="0" name=""/>
        <dsp:cNvSpPr/>
      </dsp:nvSpPr>
      <dsp:spPr>
        <a:xfrm>
          <a:off x="5695" y="1190506"/>
          <a:ext cx="3725744" cy="1089674"/>
        </a:xfrm>
        <a:prstGeom prst="roundRect">
          <a:avLst>
            <a:gd name="adj" fmla="val 10000"/>
          </a:avLst>
        </a:prstGeom>
        <a:gradFill rotWithShape="0">
          <a:gsLst>
            <a:gs pos="0">
              <a:schemeClr val="accent4">
                <a:hueOff val="0"/>
                <a:satOff val="0"/>
                <a:lumOff val="0"/>
                <a:alphaOff val="0"/>
                <a:tint val="50000"/>
                <a:satMod val="300000"/>
              </a:schemeClr>
            </a:gs>
            <a:gs pos="35000">
              <a:schemeClr val="accent4">
                <a:hueOff val="0"/>
                <a:satOff val="0"/>
                <a:lumOff val="0"/>
                <a:alphaOff val="0"/>
                <a:tint val="37000"/>
                <a:satMod val="300000"/>
              </a:schemeClr>
            </a:gs>
            <a:gs pos="100000">
              <a:schemeClr val="accent4">
                <a:hueOff val="0"/>
                <a:satOff val="0"/>
                <a:lumOff val="0"/>
                <a:alphaOff val="0"/>
                <a:tint val="15000"/>
                <a:satMod val="350000"/>
              </a:schemeClr>
            </a:gs>
          </a:gsLst>
          <a:lin ang="16200000" scaled="1"/>
        </a:gradFill>
        <a:ln>
          <a:noFill/>
        </a:ln>
        <a:effectLst>
          <a:outerShdw blurRad="40000" dist="20000" dir="5400000" rotWithShape="0">
            <a:srgbClr val="000000">
              <a:alpha val="38000"/>
            </a:srgbClr>
          </a:outerShdw>
        </a:effectLst>
        <a:scene3d>
          <a:camera prst="orthographicFront"/>
          <a:lightRig rig="flat" dir="t"/>
        </a:scene3d>
        <a:sp3d prstMaterial="dkEdge">
          <a:bevelT w="8200" h="38100"/>
        </a:sp3d>
      </dsp:spPr>
      <dsp:style>
        <a:lnRef idx="0">
          <a:scrgbClr r="0" g="0" b="0"/>
        </a:lnRef>
        <a:fillRef idx="2">
          <a:scrgbClr r="0" g="0" b="0"/>
        </a:fillRef>
        <a:effectRef idx="1">
          <a:scrgbClr r="0" g="0" b="0"/>
        </a:effectRef>
        <a:fontRef idx="minor">
          <a:schemeClr val="dk1"/>
        </a:fontRef>
      </dsp:style>
      <dsp:txBody>
        <a:bodyPr spcFirstLastPara="0" vert="horz" wrap="square" lIns="76200" tIns="76200" rIns="76200" bIns="76200" numCol="1" spcCol="1270" anchor="ctr" anchorCtr="0">
          <a:noAutofit/>
        </a:bodyPr>
        <a:lstStyle/>
        <a:p>
          <a:pPr marL="0" lvl="0" indent="0" algn="ctr" defTabSz="889000">
            <a:lnSpc>
              <a:spcPct val="90000"/>
            </a:lnSpc>
            <a:spcBef>
              <a:spcPct val="0"/>
            </a:spcBef>
            <a:spcAft>
              <a:spcPct val="35000"/>
            </a:spcAft>
            <a:buNone/>
          </a:pPr>
          <a:r>
            <a:rPr lang="zh-CN" altLang="en-US" sz="2000" b="1" kern="1200" dirty="0">
              <a:effectLst/>
              <a:latin typeface="+mj-ea"/>
              <a:ea typeface="+mj-ea"/>
            </a:rPr>
            <a:t>进项税额确定的核心问题</a:t>
          </a:r>
          <a:r>
            <a:rPr lang="en-US" altLang="zh-CN" sz="2000" b="1" kern="1200" dirty="0">
              <a:effectLst/>
              <a:latin typeface="+mj-ea"/>
              <a:ea typeface="+mj-ea"/>
            </a:rPr>
            <a:t>——</a:t>
          </a:r>
          <a:r>
            <a:rPr lang="zh-CN" altLang="en-US" sz="2000" b="1" kern="1200" dirty="0">
              <a:solidFill>
                <a:srgbClr val="7030A0"/>
              </a:solidFill>
              <a:effectLst/>
              <a:latin typeface="+mj-ea"/>
              <a:ea typeface="+mj-ea"/>
            </a:rPr>
            <a:t>能否抵扣</a:t>
          </a:r>
        </a:p>
      </dsp:txBody>
      <dsp:txXfrm>
        <a:off x="37610" y="1222421"/>
        <a:ext cx="3661914" cy="1025844"/>
      </dsp:txXfrm>
    </dsp:sp>
    <dsp:sp modelId="{E856C49B-08AD-404A-9203-C1D4EAD05110}">
      <dsp:nvSpPr>
        <dsp:cNvPr id="0" name=""/>
        <dsp:cNvSpPr/>
      </dsp:nvSpPr>
      <dsp:spPr>
        <a:xfrm>
          <a:off x="629473" y="2376654"/>
          <a:ext cx="1711514" cy="1089674"/>
        </a:xfrm>
        <a:prstGeom prst="roundRect">
          <a:avLst>
            <a:gd name="adj" fmla="val 10000"/>
          </a:avLst>
        </a:prstGeom>
        <a:gradFill rotWithShape="0">
          <a:gsLst>
            <a:gs pos="0">
              <a:schemeClr val="accent5">
                <a:hueOff val="0"/>
                <a:satOff val="0"/>
                <a:lumOff val="0"/>
                <a:alphaOff val="0"/>
                <a:tint val="50000"/>
                <a:satMod val="300000"/>
              </a:schemeClr>
            </a:gs>
            <a:gs pos="35000">
              <a:schemeClr val="accent5">
                <a:hueOff val="0"/>
                <a:satOff val="0"/>
                <a:lumOff val="0"/>
                <a:alphaOff val="0"/>
                <a:tint val="37000"/>
                <a:satMod val="300000"/>
              </a:schemeClr>
            </a:gs>
            <a:gs pos="100000">
              <a:schemeClr val="accent5">
                <a:hueOff val="0"/>
                <a:satOff val="0"/>
                <a:lumOff val="0"/>
                <a:alphaOff val="0"/>
                <a:tint val="15000"/>
                <a:satMod val="350000"/>
              </a:schemeClr>
            </a:gs>
          </a:gsLst>
          <a:lin ang="16200000" scaled="1"/>
        </a:gradFill>
        <a:ln>
          <a:noFill/>
        </a:ln>
        <a:effectLst>
          <a:outerShdw blurRad="40000" dist="20000" dir="5400000" rotWithShape="0">
            <a:srgbClr val="000000">
              <a:alpha val="38000"/>
            </a:srgbClr>
          </a:outerShdw>
        </a:effectLst>
        <a:scene3d>
          <a:camera prst="orthographicFront"/>
          <a:lightRig rig="flat" dir="t"/>
        </a:scene3d>
        <a:sp3d prstMaterial="dkEdge">
          <a:bevelT w="8200" h="38100"/>
        </a:sp3d>
      </dsp:spPr>
      <dsp:style>
        <a:lnRef idx="0">
          <a:scrgbClr r="0" g="0" b="0"/>
        </a:lnRef>
        <a:fillRef idx="2">
          <a:scrgbClr r="0" g="0" b="0"/>
        </a:fillRef>
        <a:effectRef idx="1">
          <a:scrgbClr r="0" g="0" b="0"/>
        </a:effectRef>
        <a:fontRef idx="minor">
          <a:schemeClr val="dk1"/>
        </a:fontRef>
      </dsp:style>
      <dsp:txBody>
        <a:bodyPr spcFirstLastPara="0" vert="horz" wrap="square" lIns="76200" tIns="76200" rIns="76200" bIns="76200" numCol="1" spcCol="1270" anchor="ctr" anchorCtr="0">
          <a:noAutofit/>
        </a:bodyPr>
        <a:lstStyle/>
        <a:p>
          <a:pPr marL="0" lvl="0" indent="0" algn="ctr" defTabSz="889000">
            <a:lnSpc>
              <a:spcPct val="90000"/>
            </a:lnSpc>
            <a:spcBef>
              <a:spcPct val="0"/>
            </a:spcBef>
            <a:spcAft>
              <a:spcPct val="35000"/>
            </a:spcAft>
            <a:buNone/>
          </a:pPr>
          <a:r>
            <a:rPr lang="zh-CN" altLang="en-US" sz="2000" b="1" kern="1200" dirty="0">
              <a:solidFill>
                <a:srgbClr val="7030A0"/>
              </a:solidFill>
              <a:effectLst/>
              <a:latin typeface="+mj-ea"/>
              <a:ea typeface="+mj-ea"/>
            </a:rPr>
            <a:t>可抵扣</a:t>
          </a:r>
          <a:r>
            <a:rPr lang="zh-CN" altLang="en-US" sz="2000" b="1" kern="1200" dirty="0">
              <a:effectLst/>
              <a:latin typeface="+mj-ea"/>
              <a:ea typeface="+mj-ea"/>
            </a:rPr>
            <a:t>进项税额</a:t>
          </a:r>
        </a:p>
      </dsp:txBody>
      <dsp:txXfrm>
        <a:off x="661388" y="2408569"/>
        <a:ext cx="1647684" cy="1025844"/>
      </dsp:txXfrm>
    </dsp:sp>
    <dsp:sp modelId="{916726D8-F820-4425-9D55-1DCD2376BC6E}">
      <dsp:nvSpPr>
        <dsp:cNvPr id="0" name=""/>
        <dsp:cNvSpPr/>
      </dsp:nvSpPr>
      <dsp:spPr>
        <a:xfrm>
          <a:off x="2987033" y="2381013"/>
          <a:ext cx="1942346" cy="1089674"/>
        </a:xfrm>
        <a:prstGeom prst="roundRect">
          <a:avLst>
            <a:gd name="adj" fmla="val 10000"/>
          </a:avLst>
        </a:prstGeom>
        <a:gradFill rotWithShape="0">
          <a:gsLst>
            <a:gs pos="0">
              <a:schemeClr val="accent5">
                <a:hueOff val="0"/>
                <a:satOff val="0"/>
                <a:lumOff val="0"/>
                <a:alphaOff val="0"/>
                <a:tint val="50000"/>
                <a:satMod val="300000"/>
              </a:schemeClr>
            </a:gs>
            <a:gs pos="35000">
              <a:schemeClr val="accent5">
                <a:hueOff val="0"/>
                <a:satOff val="0"/>
                <a:lumOff val="0"/>
                <a:alphaOff val="0"/>
                <a:tint val="37000"/>
                <a:satMod val="300000"/>
              </a:schemeClr>
            </a:gs>
            <a:gs pos="100000">
              <a:schemeClr val="accent5">
                <a:hueOff val="0"/>
                <a:satOff val="0"/>
                <a:lumOff val="0"/>
                <a:alphaOff val="0"/>
                <a:tint val="15000"/>
                <a:satMod val="350000"/>
              </a:schemeClr>
            </a:gs>
          </a:gsLst>
          <a:lin ang="16200000" scaled="1"/>
        </a:gradFill>
        <a:ln>
          <a:noFill/>
        </a:ln>
        <a:effectLst>
          <a:outerShdw blurRad="40000" dist="20000" dir="5400000" rotWithShape="0">
            <a:srgbClr val="000000">
              <a:alpha val="38000"/>
            </a:srgbClr>
          </a:outerShdw>
        </a:effectLst>
        <a:scene3d>
          <a:camera prst="orthographicFront"/>
          <a:lightRig rig="flat" dir="t"/>
        </a:scene3d>
        <a:sp3d prstMaterial="dkEdge">
          <a:bevelT w="8200" h="38100"/>
        </a:sp3d>
      </dsp:spPr>
      <dsp:style>
        <a:lnRef idx="0">
          <a:scrgbClr r="0" g="0" b="0"/>
        </a:lnRef>
        <a:fillRef idx="2">
          <a:scrgbClr r="0" g="0" b="0"/>
        </a:fillRef>
        <a:effectRef idx="1">
          <a:scrgbClr r="0" g="0" b="0"/>
        </a:effectRef>
        <a:fontRef idx="minor">
          <a:schemeClr val="dk1"/>
        </a:fontRef>
      </dsp:style>
      <dsp:txBody>
        <a:bodyPr spcFirstLastPara="0" vert="horz" wrap="square" lIns="76200" tIns="76200" rIns="76200" bIns="76200" numCol="1" spcCol="1270" anchor="ctr" anchorCtr="0">
          <a:noAutofit/>
        </a:bodyPr>
        <a:lstStyle/>
        <a:p>
          <a:pPr marL="0" lvl="0" indent="0" algn="ctr" defTabSz="889000">
            <a:lnSpc>
              <a:spcPct val="90000"/>
            </a:lnSpc>
            <a:spcBef>
              <a:spcPct val="0"/>
            </a:spcBef>
            <a:spcAft>
              <a:spcPct val="35000"/>
            </a:spcAft>
            <a:buNone/>
          </a:pPr>
          <a:r>
            <a:rPr lang="zh-CN" altLang="en-US" sz="2000" b="1" kern="1200" dirty="0">
              <a:solidFill>
                <a:srgbClr val="7030A0"/>
              </a:solidFill>
              <a:effectLst/>
              <a:latin typeface="+mj-ea"/>
              <a:ea typeface="+mj-ea"/>
            </a:rPr>
            <a:t>不可抵扣</a:t>
          </a:r>
          <a:r>
            <a:rPr lang="zh-CN" altLang="en-US" sz="2000" b="1" kern="1200" dirty="0">
              <a:effectLst/>
              <a:latin typeface="+mj-ea"/>
              <a:ea typeface="+mj-ea"/>
            </a:rPr>
            <a:t>进项税额</a:t>
          </a:r>
        </a:p>
      </dsp:txBody>
      <dsp:txXfrm>
        <a:off x="3018948" y="2412928"/>
        <a:ext cx="1878516" cy="1025844"/>
      </dsp:txXfrm>
    </dsp:sp>
    <dsp:sp modelId="{7E5A234D-48A4-47DE-ABBD-700B38FD5BE5}">
      <dsp:nvSpPr>
        <dsp:cNvPr id="0" name=""/>
        <dsp:cNvSpPr/>
      </dsp:nvSpPr>
      <dsp:spPr>
        <a:xfrm>
          <a:off x="3875207" y="1190506"/>
          <a:ext cx="1711514" cy="1089674"/>
        </a:xfrm>
        <a:prstGeom prst="roundRect">
          <a:avLst>
            <a:gd name="adj" fmla="val 10000"/>
          </a:avLst>
        </a:prstGeom>
        <a:gradFill rotWithShape="0">
          <a:gsLst>
            <a:gs pos="0">
              <a:schemeClr val="accent4">
                <a:hueOff val="0"/>
                <a:satOff val="0"/>
                <a:lumOff val="0"/>
                <a:alphaOff val="0"/>
                <a:tint val="50000"/>
                <a:satMod val="300000"/>
              </a:schemeClr>
            </a:gs>
            <a:gs pos="35000">
              <a:schemeClr val="accent4">
                <a:hueOff val="0"/>
                <a:satOff val="0"/>
                <a:lumOff val="0"/>
                <a:alphaOff val="0"/>
                <a:tint val="37000"/>
                <a:satMod val="300000"/>
              </a:schemeClr>
            </a:gs>
            <a:gs pos="100000">
              <a:schemeClr val="accent4">
                <a:hueOff val="0"/>
                <a:satOff val="0"/>
                <a:lumOff val="0"/>
                <a:alphaOff val="0"/>
                <a:tint val="15000"/>
                <a:satMod val="350000"/>
              </a:schemeClr>
            </a:gs>
          </a:gsLst>
          <a:lin ang="16200000" scaled="1"/>
        </a:gradFill>
        <a:ln>
          <a:noFill/>
        </a:ln>
        <a:effectLst>
          <a:outerShdw blurRad="40000" dist="20000" dir="5400000" rotWithShape="0">
            <a:srgbClr val="000000">
              <a:alpha val="38000"/>
            </a:srgbClr>
          </a:outerShdw>
        </a:effectLst>
        <a:scene3d>
          <a:camera prst="orthographicFront"/>
          <a:lightRig rig="flat" dir="t"/>
        </a:scene3d>
        <a:sp3d prstMaterial="dkEdge">
          <a:bevelT w="8200" h="38100"/>
        </a:sp3d>
      </dsp:spPr>
      <dsp:style>
        <a:lnRef idx="0">
          <a:scrgbClr r="0" g="0" b="0"/>
        </a:lnRef>
        <a:fillRef idx="2">
          <a:scrgbClr r="0" g="0" b="0"/>
        </a:fillRef>
        <a:effectRef idx="1">
          <a:scrgbClr r="0" g="0" b="0"/>
        </a:effectRef>
        <a:fontRef idx="minor">
          <a:schemeClr val="dk1"/>
        </a:fontRef>
      </dsp:style>
      <dsp:txBody>
        <a:bodyPr spcFirstLastPara="0" vert="horz" wrap="square" lIns="76200" tIns="76200" rIns="76200" bIns="76200" numCol="1" spcCol="1270" anchor="ctr" anchorCtr="0">
          <a:noAutofit/>
        </a:bodyPr>
        <a:lstStyle/>
        <a:p>
          <a:pPr marL="0" lvl="0" indent="0" algn="ctr" defTabSz="889000">
            <a:lnSpc>
              <a:spcPct val="90000"/>
            </a:lnSpc>
            <a:spcBef>
              <a:spcPct val="0"/>
            </a:spcBef>
            <a:spcAft>
              <a:spcPct val="35000"/>
            </a:spcAft>
            <a:buNone/>
          </a:pPr>
          <a:r>
            <a:rPr lang="zh-CN" altLang="en-US" sz="2000" b="1" kern="1200" dirty="0">
              <a:effectLst/>
              <a:latin typeface="+mj-ea"/>
              <a:ea typeface="+mj-ea"/>
            </a:rPr>
            <a:t>与销项税额关系</a:t>
          </a:r>
        </a:p>
      </dsp:txBody>
      <dsp:txXfrm>
        <a:off x="3907122" y="1222421"/>
        <a:ext cx="1647684" cy="1025844"/>
      </dsp:txXfrm>
    </dsp:sp>
  </dsp:spTree>
</dsp:drawing>
</file>

<file path=ppt/diagrams/drawing5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BDF9C2EF-7AAE-4E1F-B1D8-DFF7F34D80FA}">
      <dsp:nvSpPr>
        <dsp:cNvPr id="0" name=""/>
        <dsp:cNvSpPr/>
      </dsp:nvSpPr>
      <dsp:spPr>
        <a:xfrm>
          <a:off x="-4823868" y="-739303"/>
          <a:ext cx="5745484" cy="5745484"/>
        </a:xfrm>
        <a:prstGeom prst="blockArc">
          <a:avLst>
            <a:gd name="adj1" fmla="val 18900000"/>
            <a:gd name="adj2" fmla="val 2700000"/>
            <a:gd name="adj3" fmla="val 376"/>
          </a:avLst>
        </a:prstGeom>
        <a:noFill/>
        <a:ln w="25400" cap="flat" cmpd="sng" algn="ctr">
          <a:solidFill>
            <a:schemeClr val="accent5">
              <a:hueOff val="0"/>
              <a:satOff val="0"/>
              <a:lumOff val="0"/>
              <a:alphaOff val="0"/>
            </a:schemeClr>
          </a:solidFill>
          <a:prstDash val="solid"/>
        </a:ln>
        <a:effectLst/>
        <a:scene3d>
          <a:camera prst="orthographicFront">
            <a:rot lat="0" lon="0" rev="0"/>
          </a:camera>
          <a:lightRig rig="contrasting" dir="t">
            <a:rot lat="0" lon="0" rev="1200000"/>
          </a:lightRig>
        </a:scene3d>
        <a:sp3d z="-110000"/>
      </dsp:spPr>
      <dsp:style>
        <a:lnRef idx="2">
          <a:scrgbClr r="0" g="0" b="0"/>
        </a:lnRef>
        <a:fillRef idx="0">
          <a:scrgbClr r="0" g="0" b="0"/>
        </a:fillRef>
        <a:effectRef idx="0">
          <a:scrgbClr r="0" g="0" b="0"/>
        </a:effectRef>
        <a:fontRef idx="minor"/>
      </dsp:style>
    </dsp:sp>
    <dsp:sp modelId="{40F45827-AEE8-4086-B209-B3A20CF4FD2D}">
      <dsp:nvSpPr>
        <dsp:cNvPr id="0" name=""/>
        <dsp:cNvSpPr/>
      </dsp:nvSpPr>
      <dsp:spPr>
        <a:xfrm>
          <a:off x="592734" y="426687"/>
          <a:ext cx="5952542" cy="853375"/>
        </a:xfrm>
        <a:prstGeom prst="rect">
          <a:avLst/>
        </a:prstGeom>
        <a:solidFill>
          <a:schemeClr val="accent4">
            <a:hueOff val="0"/>
            <a:satOff val="0"/>
            <a:lumOff val="0"/>
            <a:alphaOff val="0"/>
          </a:schemeClr>
        </a:solidFill>
        <a:ln>
          <a:noFill/>
        </a:ln>
        <a:effectLst>
          <a:outerShdw blurRad="40000" dist="23000" dir="5400000" rotWithShape="0">
            <a:srgbClr val="000000">
              <a:alpha val="35000"/>
            </a:srgbClr>
          </a:outerShdw>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txBody>
        <a:bodyPr spcFirstLastPara="0" vert="horz" wrap="square" lIns="677367" tIns="50800" rIns="50800" bIns="50800" numCol="1" spcCol="1270" anchor="ctr" anchorCtr="0">
          <a:noAutofit/>
        </a:bodyPr>
        <a:lstStyle/>
        <a:p>
          <a:pPr marL="0" lvl="0" indent="0" algn="l" defTabSz="889000">
            <a:lnSpc>
              <a:spcPct val="90000"/>
            </a:lnSpc>
            <a:spcBef>
              <a:spcPct val="0"/>
            </a:spcBef>
            <a:spcAft>
              <a:spcPct val="35000"/>
            </a:spcAft>
            <a:buNone/>
          </a:pPr>
          <a:r>
            <a:rPr lang="zh-CN" sz="2000" b="1" kern="1200" dirty="0"/>
            <a:t>从</a:t>
          </a:r>
          <a:r>
            <a:rPr lang="zh-CN" sz="2000" b="1" kern="1200" dirty="0">
              <a:solidFill>
                <a:srgbClr val="FFFF00"/>
              </a:solidFill>
            </a:rPr>
            <a:t>销售方</a:t>
          </a:r>
          <a:r>
            <a:rPr lang="zh-CN" sz="2000" b="1" kern="1200" dirty="0"/>
            <a:t>取得的增值税专用发票（含税控机动车销售统一发票，下同）上注明的增值税额</a:t>
          </a:r>
          <a:endParaRPr lang="zh-CN" altLang="en-US" sz="2000" b="1" kern="1200" dirty="0"/>
        </a:p>
      </dsp:txBody>
      <dsp:txXfrm>
        <a:off x="592734" y="426687"/>
        <a:ext cx="5952542" cy="853375"/>
      </dsp:txXfrm>
    </dsp:sp>
    <dsp:sp modelId="{BFBB2119-14E2-424F-89AE-6819DFC54C25}">
      <dsp:nvSpPr>
        <dsp:cNvPr id="0" name=""/>
        <dsp:cNvSpPr/>
      </dsp:nvSpPr>
      <dsp:spPr>
        <a:xfrm>
          <a:off x="59375" y="320015"/>
          <a:ext cx="1066719" cy="1066719"/>
        </a:xfrm>
        <a:prstGeom prst="ellipse">
          <a:avLst/>
        </a:prstGeom>
        <a:solidFill>
          <a:schemeClr val="lt1">
            <a:hueOff val="0"/>
            <a:satOff val="0"/>
            <a:lumOff val="0"/>
            <a:alphaOff val="0"/>
          </a:schemeClr>
        </a:solidFill>
        <a:ln>
          <a:noFill/>
        </a:ln>
        <a:effectLst/>
        <a:scene3d>
          <a:camera prst="orthographicFront">
            <a:rot lat="0" lon="0" rev="0"/>
          </a:camera>
          <a:lightRig rig="contrasting" dir="t">
            <a:rot lat="0" lon="0" rev="1200000"/>
          </a:lightRig>
        </a:scene3d>
        <a:sp3d z="300000" contourW="12700" prstMaterial="flat">
          <a:bevelT w="177800" h="254000"/>
          <a:bevelB w="152400"/>
        </a:sp3d>
      </dsp:spPr>
      <dsp:style>
        <a:lnRef idx="0">
          <a:scrgbClr r="0" g="0" b="0"/>
        </a:lnRef>
        <a:fillRef idx="1">
          <a:scrgbClr r="0" g="0" b="0"/>
        </a:fillRef>
        <a:effectRef idx="0">
          <a:scrgbClr r="0" g="0" b="0"/>
        </a:effectRef>
        <a:fontRef idx="minor"/>
      </dsp:style>
    </dsp:sp>
    <dsp:sp modelId="{03DAD209-B476-4082-B185-5F3C316E7167}">
      <dsp:nvSpPr>
        <dsp:cNvPr id="0" name=""/>
        <dsp:cNvSpPr/>
      </dsp:nvSpPr>
      <dsp:spPr>
        <a:xfrm>
          <a:off x="902936" y="1625974"/>
          <a:ext cx="5642340" cy="1014928"/>
        </a:xfrm>
        <a:prstGeom prst="rect">
          <a:avLst/>
        </a:prstGeom>
        <a:solidFill>
          <a:schemeClr val="accent4">
            <a:hueOff val="-3373233"/>
            <a:satOff val="32693"/>
            <a:lumOff val="-3235"/>
            <a:alphaOff val="0"/>
          </a:schemeClr>
        </a:solidFill>
        <a:ln>
          <a:noFill/>
        </a:ln>
        <a:effectLst>
          <a:outerShdw blurRad="40000" dist="23000" dir="5400000" rotWithShape="0">
            <a:srgbClr val="000000">
              <a:alpha val="35000"/>
            </a:srgbClr>
          </a:outerShdw>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txBody>
        <a:bodyPr spcFirstLastPara="0" vert="horz" wrap="square" lIns="677367" tIns="50800" rIns="50800" bIns="50800" numCol="1" spcCol="1270" anchor="ctr" anchorCtr="0">
          <a:noAutofit/>
        </a:bodyPr>
        <a:lstStyle/>
        <a:p>
          <a:pPr marL="0" lvl="0" indent="0" algn="l" defTabSz="889000">
            <a:lnSpc>
              <a:spcPct val="90000"/>
            </a:lnSpc>
            <a:spcBef>
              <a:spcPct val="0"/>
            </a:spcBef>
            <a:spcAft>
              <a:spcPct val="35000"/>
            </a:spcAft>
            <a:buNone/>
          </a:pPr>
          <a:r>
            <a:rPr lang="zh-CN" sz="2000" b="1" kern="1200" dirty="0"/>
            <a:t>从</a:t>
          </a:r>
          <a:r>
            <a:rPr lang="zh-CN" sz="2000" b="1" kern="1200" dirty="0">
              <a:solidFill>
                <a:srgbClr val="FFFF00"/>
              </a:solidFill>
            </a:rPr>
            <a:t>海关</a:t>
          </a:r>
          <a:r>
            <a:rPr lang="zh-CN" sz="2000" b="1" kern="1200" dirty="0"/>
            <a:t>取得的海关进口增值税专用缴款书上注明的增值税额</a:t>
          </a:r>
          <a:endParaRPr lang="zh-CN" altLang="en-US" sz="2000" b="1" kern="1200" dirty="0"/>
        </a:p>
      </dsp:txBody>
      <dsp:txXfrm>
        <a:off x="902936" y="1625974"/>
        <a:ext cx="5642340" cy="1014928"/>
      </dsp:txXfrm>
    </dsp:sp>
    <dsp:sp modelId="{E4FBD22D-E26F-41F8-B449-4DB2FF88A800}">
      <dsp:nvSpPr>
        <dsp:cNvPr id="0" name=""/>
        <dsp:cNvSpPr/>
      </dsp:nvSpPr>
      <dsp:spPr>
        <a:xfrm>
          <a:off x="369577" y="1600079"/>
          <a:ext cx="1066719" cy="1066719"/>
        </a:xfrm>
        <a:prstGeom prst="ellipse">
          <a:avLst/>
        </a:prstGeom>
        <a:solidFill>
          <a:schemeClr val="lt1">
            <a:hueOff val="0"/>
            <a:satOff val="0"/>
            <a:lumOff val="0"/>
            <a:alphaOff val="0"/>
          </a:schemeClr>
        </a:solidFill>
        <a:ln>
          <a:noFill/>
        </a:ln>
        <a:effectLst/>
        <a:scene3d>
          <a:camera prst="orthographicFront">
            <a:rot lat="0" lon="0" rev="0"/>
          </a:camera>
          <a:lightRig rig="contrasting" dir="t">
            <a:rot lat="0" lon="0" rev="1200000"/>
          </a:lightRig>
        </a:scene3d>
        <a:sp3d z="300000" contourW="12700" prstMaterial="flat">
          <a:bevelT w="177800" h="254000"/>
          <a:bevelB w="152400"/>
        </a:sp3d>
      </dsp:spPr>
      <dsp:style>
        <a:lnRef idx="0">
          <a:scrgbClr r="0" g="0" b="0"/>
        </a:lnRef>
        <a:fillRef idx="1">
          <a:scrgbClr r="0" g="0" b="0"/>
        </a:fillRef>
        <a:effectRef idx="0">
          <a:scrgbClr r="0" g="0" b="0"/>
        </a:effectRef>
        <a:fontRef idx="minor"/>
      </dsp:style>
    </dsp:sp>
    <dsp:sp modelId="{8BE70AF4-59F7-4236-8178-1ACF4D7465EF}">
      <dsp:nvSpPr>
        <dsp:cNvPr id="0" name=""/>
        <dsp:cNvSpPr/>
      </dsp:nvSpPr>
      <dsp:spPr>
        <a:xfrm>
          <a:off x="592734" y="2986814"/>
          <a:ext cx="5952542" cy="853375"/>
        </a:xfrm>
        <a:prstGeom prst="rect">
          <a:avLst/>
        </a:prstGeom>
        <a:solidFill>
          <a:schemeClr val="accent4">
            <a:hueOff val="-6746466"/>
            <a:satOff val="65386"/>
            <a:lumOff val="-6471"/>
            <a:alphaOff val="0"/>
          </a:schemeClr>
        </a:solidFill>
        <a:ln>
          <a:noFill/>
        </a:ln>
        <a:effectLst>
          <a:outerShdw blurRad="40000" dist="23000" dir="5400000" rotWithShape="0">
            <a:srgbClr val="000000">
              <a:alpha val="35000"/>
            </a:srgbClr>
          </a:outerShdw>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txBody>
        <a:bodyPr spcFirstLastPara="0" vert="horz" wrap="square" lIns="677367" tIns="50800" rIns="50800" bIns="50800" numCol="1" spcCol="1270" anchor="ctr" anchorCtr="0">
          <a:noAutofit/>
        </a:bodyPr>
        <a:lstStyle/>
        <a:p>
          <a:pPr marL="0" lvl="0" indent="0" algn="l" defTabSz="889000">
            <a:lnSpc>
              <a:spcPct val="90000"/>
            </a:lnSpc>
            <a:spcBef>
              <a:spcPct val="0"/>
            </a:spcBef>
            <a:spcAft>
              <a:spcPct val="35000"/>
            </a:spcAft>
            <a:buNone/>
          </a:pPr>
          <a:r>
            <a:rPr lang="zh-CN" sz="2000" b="1" kern="1200" dirty="0"/>
            <a:t>从境外单位或者个人购进</a:t>
          </a:r>
          <a:r>
            <a:rPr lang="zh-CN" altLang="en-US" sz="2000" b="1" kern="1200" dirty="0"/>
            <a:t>劳务、服务、无形资产或境内不动产等</a:t>
          </a:r>
          <a:r>
            <a:rPr lang="zh-CN" sz="2000" b="1" kern="1200" dirty="0"/>
            <a:t>，自税务机关或者扣缴义务人取得的解缴税款的完税凭证上注明的税额</a:t>
          </a:r>
          <a:endParaRPr lang="zh-CN" altLang="en-US" sz="2000" b="1" kern="1200" dirty="0"/>
        </a:p>
      </dsp:txBody>
      <dsp:txXfrm>
        <a:off x="592734" y="2986814"/>
        <a:ext cx="5952542" cy="853375"/>
      </dsp:txXfrm>
    </dsp:sp>
    <dsp:sp modelId="{7D465EB1-783B-4CA3-9D5B-894C71206EF0}">
      <dsp:nvSpPr>
        <dsp:cNvPr id="0" name=""/>
        <dsp:cNvSpPr/>
      </dsp:nvSpPr>
      <dsp:spPr>
        <a:xfrm>
          <a:off x="59375" y="2880142"/>
          <a:ext cx="1066719" cy="1066719"/>
        </a:xfrm>
        <a:prstGeom prst="ellipse">
          <a:avLst/>
        </a:prstGeom>
        <a:solidFill>
          <a:schemeClr val="lt1">
            <a:hueOff val="0"/>
            <a:satOff val="0"/>
            <a:lumOff val="0"/>
            <a:alphaOff val="0"/>
          </a:schemeClr>
        </a:solidFill>
        <a:ln>
          <a:noFill/>
        </a:ln>
        <a:effectLst/>
        <a:scene3d>
          <a:camera prst="orthographicFront">
            <a:rot lat="0" lon="0" rev="0"/>
          </a:camera>
          <a:lightRig rig="contrasting" dir="t">
            <a:rot lat="0" lon="0" rev="1200000"/>
          </a:lightRig>
        </a:scene3d>
        <a:sp3d z="300000" contourW="12700" prstMaterial="flat">
          <a:bevelT w="177800" h="254000"/>
          <a:bevelB w="152400"/>
        </a:sp3d>
      </dsp:spPr>
      <dsp:style>
        <a:lnRef idx="0">
          <a:scrgbClr r="0" g="0" b="0"/>
        </a:lnRef>
        <a:fillRef idx="1">
          <a:scrgbClr r="0" g="0" b="0"/>
        </a:fillRef>
        <a:effectRef idx="0">
          <a:scrgbClr r="0" g="0" b="0"/>
        </a:effectRef>
        <a:fontRef idx="minor"/>
      </dsp:style>
    </dsp:sp>
  </dsp:spTree>
</dsp:drawing>
</file>

<file path=ppt/diagrams/drawing5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82A227F8-F0DC-4FEF-A385-3993CBCEFC7E}">
      <dsp:nvSpPr>
        <dsp:cNvPr id="0" name=""/>
        <dsp:cNvSpPr/>
      </dsp:nvSpPr>
      <dsp:spPr>
        <a:xfrm>
          <a:off x="0" y="95267"/>
          <a:ext cx="6442795" cy="691891"/>
        </a:xfrm>
        <a:prstGeom prst="roundRect">
          <a:avLst/>
        </a:prstGeom>
        <a:solidFill>
          <a:schemeClr val="accent4">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76200" tIns="76200" rIns="76200" bIns="76200" numCol="1" spcCol="1270" anchor="ctr" anchorCtr="0">
          <a:noAutofit/>
        </a:bodyPr>
        <a:lstStyle/>
        <a:p>
          <a:pPr marL="0" lvl="0" indent="0" algn="l" defTabSz="889000">
            <a:lnSpc>
              <a:spcPct val="100000"/>
            </a:lnSpc>
            <a:spcBef>
              <a:spcPct val="0"/>
            </a:spcBef>
            <a:spcAft>
              <a:spcPts val="0"/>
            </a:spcAft>
            <a:buNone/>
          </a:pPr>
          <a:r>
            <a:rPr lang="zh-CN" sz="2000" b="1" kern="1200" dirty="0">
              <a:solidFill>
                <a:srgbClr val="FFFF00"/>
              </a:solidFill>
            </a:rPr>
            <a:t>收购烟叶准予抵扣的进项税额＝（收购金额＋烟叶税）×</a:t>
          </a:r>
          <a:r>
            <a:rPr lang="en-US" altLang="zh-CN" sz="2000" b="1" kern="1200" dirty="0">
              <a:solidFill>
                <a:srgbClr val="FFFF00"/>
              </a:solidFill>
            </a:rPr>
            <a:t>9</a:t>
          </a:r>
          <a:r>
            <a:rPr lang="en-US" sz="2000" b="1" kern="1200" dirty="0">
              <a:solidFill>
                <a:srgbClr val="FFFF00"/>
              </a:solidFill>
            </a:rPr>
            <a:t>%</a:t>
          </a:r>
          <a:endParaRPr lang="zh-CN" altLang="en-US" sz="2000" b="1" kern="1200" dirty="0">
            <a:solidFill>
              <a:srgbClr val="FFFF00"/>
            </a:solidFill>
          </a:endParaRPr>
        </a:p>
      </dsp:txBody>
      <dsp:txXfrm>
        <a:off x="33775" y="129042"/>
        <a:ext cx="6375245" cy="624341"/>
      </dsp:txXfrm>
    </dsp:sp>
    <dsp:sp modelId="{2E737698-51A6-4A55-91FA-468B20AC9BC7}">
      <dsp:nvSpPr>
        <dsp:cNvPr id="0" name=""/>
        <dsp:cNvSpPr/>
      </dsp:nvSpPr>
      <dsp:spPr>
        <a:xfrm>
          <a:off x="0" y="787159"/>
          <a:ext cx="6442795" cy="2450880"/>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4559" tIns="25400" rIns="142240" bIns="25400" numCol="1" spcCol="1270" anchor="t" anchorCtr="0">
          <a:noAutofit/>
        </a:bodyPr>
        <a:lstStyle/>
        <a:p>
          <a:pPr marL="228600" lvl="1" indent="0" algn="l" defTabSz="889000">
            <a:lnSpc>
              <a:spcPct val="120000"/>
            </a:lnSpc>
            <a:spcBef>
              <a:spcPct val="0"/>
            </a:spcBef>
            <a:spcAft>
              <a:spcPts val="0"/>
            </a:spcAft>
            <a:buChar char="•"/>
          </a:pPr>
          <a:r>
            <a:rPr lang="zh-CN" sz="2000" b="1" kern="1200" dirty="0"/>
            <a:t>其中：</a:t>
          </a:r>
          <a:endParaRPr lang="zh-CN" altLang="en-US" sz="2000" b="1" kern="1200" dirty="0"/>
        </a:p>
        <a:p>
          <a:pPr marL="228600" lvl="1" indent="0" algn="l" defTabSz="889000">
            <a:lnSpc>
              <a:spcPct val="120000"/>
            </a:lnSpc>
            <a:spcBef>
              <a:spcPct val="0"/>
            </a:spcBef>
            <a:spcAft>
              <a:spcPts val="0"/>
            </a:spcAft>
            <a:buChar char="•"/>
          </a:pPr>
          <a:r>
            <a:rPr lang="zh-CN" sz="2000" b="1" kern="1200" dirty="0">
              <a:solidFill>
                <a:srgbClr val="C00000"/>
              </a:solidFill>
            </a:rPr>
            <a:t>收购金额＝收购价款×（</a:t>
          </a:r>
          <a:r>
            <a:rPr lang="en-US" sz="2000" b="1" kern="1200" dirty="0">
              <a:solidFill>
                <a:srgbClr val="C00000"/>
              </a:solidFill>
            </a:rPr>
            <a:t>1</a:t>
          </a:r>
          <a:r>
            <a:rPr lang="zh-CN" sz="2000" b="1" kern="1200" dirty="0">
              <a:solidFill>
                <a:srgbClr val="C00000"/>
              </a:solidFill>
            </a:rPr>
            <a:t>＋</a:t>
          </a:r>
          <a:r>
            <a:rPr lang="en-US" sz="2000" b="1" kern="1200" dirty="0">
              <a:solidFill>
                <a:srgbClr val="C00000"/>
              </a:solidFill>
            </a:rPr>
            <a:t>10%</a:t>
          </a:r>
          <a:r>
            <a:rPr lang="zh-CN" sz="2000" b="1" kern="1200" dirty="0">
              <a:solidFill>
                <a:srgbClr val="C00000"/>
              </a:solidFill>
            </a:rPr>
            <a:t>）</a:t>
          </a:r>
          <a:endParaRPr lang="zh-CN" altLang="en-US" sz="2000" b="1" kern="1200" dirty="0">
            <a:solidFill>
              <a:srgbClr val="C00000"/>
            </a:solidFill>
          </a:endParaRPr>
        </a:p>
        <a:p>
          <a:pPr marL="228600" lvl="1" indent="0" algn="l" defTabSz="889000">
            <a:lnSpc>
              <a:spcPct val="120000"/>
            </a:lnSpc>
            <a:spcBef>
              <a:spcPct val="0"/>
            </a:spcBef>
            <a:spcAft>
              <a:spcPts val="0"/>
            </a:spcAft>
            <a:buChar char="•"/>
          </a:pPr>
          <a:r>
            <a:rPr lang="zh-CN" sz="2000" b="1" kern="1200" dirty="0">
              <a:solidFill>
                <a:srgbClr val="C00000"/>
              </a:solidFill>
            </a:rPr>
            <a:t>烟叶税＝收购金额×</a:t>
          </a:r>
          <a:r>
            <a:rPr lang="en-US" sz="2000" b="1" kern="1200" dirty="0">
              <a:solidFill>
                <a:srgbClr val="C00000"/>
              </a:solidFill>
            </a:rPr>
            <a:t>20%</a:t>
          </a:r>
          <a:endParaRPr lang="zh-CN" altLang="en-US" sz="2000" b="1" kern="1200" dirty="0">
            <a:solidFill>
              <a:srgbClr val="C00000"/>
            </a:solidFill>
          </a:endParaRPr>
        </a:p>
        <a:p>
          <a:pPr marL="228600" lvl="1" indent="0" algn="l" defTabSz="889000">
            <a:lnSpc>
              <a:spcPct val="120000"/>
            </a:lnSpc>
            <a:spcBef>
              <a:spcPct val="0"/>
            </a:spcBef>
            <a:spcAft>
              <a:spcPts val="0"/>
            </a:spcAft>
            <a:buChar char="•"/>
          </a:pPr>
          <a:r>
            <a:rPr lang="zh-CN" sz="2000" b="1" kern="1200" dirty="0"/>
            <a:t>收购烟叶准予抵扣的进项税额＝</a:t>
          </a:r>
          <a:r>
            <a:rPr lang="en-US" sz="2000" b="1" kern="1200" dirty="0"/>
            <a:t>[</a:t>
          </a:r>
          <a:r>
            <a:rPr lang="zh-CN" sz="2000" b="1" kern="1200" dirty="0"/>
            <a:t>收购价款×（</a:t>
          </a:r>
          <a:r>
            <a:rPr lang="en-US" sz="2000" b="1" kern="1200" dirty="0"/>
            <a:t>1</a:t>
          </a:r>
          <a:r>
            <a:rPr lang="zh-CN" sz="2000" b="1" kern="1200" dirty="0"/>
            <a:t>＋</a:t>
          </a:r>
          <a:r>
            <a:rPr lang="en-US" sz="2000" b="1" kern="1200" dirty="0"/>
            <a:t>10%</a:t>
          </a:r>
          <a:r>
            <a:rPr lang="zh-CN" sz="2000" b="1" kern="1200" dirty="0"/>
            <a:t>）</a:t>
          </a:r>
          <a:r>
            <a:rPr lang="en-US" sz="2000" b="1" kern="1200" dirty="0"/>
            <a:t>]</a:t>
          </a:r>
          <a:r>
            <a:rPr lang="zh-CN" sz="2000" b="1" kern="1200" dirty="0"/>
            <a:t>×（</a:t>
          </a:r>
          <a:r>
            <a:rPr lang="en-US" sz="2000" b="1" kern="1200" dirty="0"/>
            <a:t>1</a:t>
          </a:r>
          <a:r>
            <a:rPr lang="zh-CN" sz="2000" b="1" kern="1200" dirty="0"/>
            <a:t>＋</a:t>
          </a:r>
          <a:r>
            <a:rPr lang="en-US" sz="2000" b="1" kern="1200" dirty="0"/>
            <a:t>20%</a:t>
          </a:r>
          <a:r>
            <a:rPr lang="zh-CN" sz="2000" b="1" kern="1200" dirty="0"/>
            <a:t>）×</a:t>
          </a:r>
          <a:r>
            <a:rPr lang="en-US" altLang="zh-CN" sz="2000" b="1" kern="1200" dirty="0"/>
            <a:t>9</a:t>
          </a:r>
          <a:r>
            <a:rPr lang="en-US" sz="2000" b="1" kern="1200" dirty="0"/>
            <a:t>%</a:t>
          </a:r>
          <a:endParaRPr lang="zh-CN" altLang="en-US" sz="2000" b="1" kern="1200" dirty="0"/>
        </a:p>
        <a:p>
          <a:pPr marL="228600" lvl="1" indent="0" algn="l" defTabSz="889000">
            <a:lnSpc>
              <a:spcPct val="120000"/>
            </a:lnSpc>
            <a:spcBef>
              <a:spcPct val="0"/>
            </a:spcBef>
            <a:spcAft>
              <a:spcPts val="0"/>
            </a:spcAft>
            <a:buChar char="•"/>
          </a:pPr>
          <a:r>
            <a:rPr lang="zh-CN" sz="2000" b="1" kern="1200" dirty="0"/>
            <a:t>收购烟叶采购成本</a:t>
          </a:r>
          <a:r>
            <a:rPr lang="en-US" sz="2000" b="1" kern="1200" dirty="0"/>
            <a:t>=</a:t>
          </a:r>
          <a:r>
            <a:rPr lang="zh-CN" altLang="en-US" sz="2000" b="1" kern="1200" dirty="0"/>
            <a:t>收购价款</a:t>
          </a:r>
          <a:r>
            <a:rPr lang="en-US" altLang="zh-CN" sz="2000" b="1" kern="1200" dirty="0"/>
            <a:t>-</a:t>
          </a:r>
          <a:r>
            <a:rPr lang="zh-CN" altLang="en-US" sz="2000" b="1" kern="1200" dirty="0"/>
            <a:t>进项税</a:t>
          </a:r>
        </a:p>
      </dsp:txBody>
      <dsp:txXfrm>
        <a:off x="0" y="787159"/>
        <a:ext cx="6442795" cy="2450880"/>
      </dsp:txXfrm>
    </dsp:sp>
  </dsp:spTree>
</dsp:drawing>
</file>

<file path=ppt/diagrams/drawing5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BDF9C2EF-7AAE-4E1F-B1D8-DFF7F34D80FA}">
      <dsp:nvSpPr>
        <dsp:cNvPr id="0" name=""/>
        <dsp:cNvSpPr/>
      </dsp:nvSpPr>
      <dsp:spPr>
        <a:xfrm>
          <a:off x="-4089788" y="-632173"/>
          <a:ext cx="4908377" cy="4908377"/>
        </a:xfrm>
        <a:prstGeom prst="blockArc">
          <a:avLst>
            <a:gd name="adj1" fmla="val 18900000"/>
            <a:gd name="adj2" fmla="val 2700000"/>
            <a:gd name="adj3" fmla="val 440"/>
          </a:avLst>
        </a:prstGeom>
        <a:noFill/>
        <a:ln w="25400" cap="flat" cmpd="sng" algn="ctr">
          <a:solidFill>
            <a:schemeClr val="accent5">
              <a:hueOff val="0"/>
              <a:satOff val="0"/>
              <a:lumOff val="0"/>
              <a:alphaOff val="0"/>
            </a:schemeClr>
          </a:solidFill>
          <a:prstDash val="solid"/>
        </a:ln>
        <a:effectLst/>
        <a:scene3d>
          <a:camera prst="orthographicFront">
            <a:rot lat="0" lon="0" rev="0"/>
          </a:camera>
          <a:lightRig rig="contrasting" dir="t">
            <a:rot lat="0" lon="0" rev="1200000"/>
          </a:lightRig>
        </a:scene3d>
        <a:sp3d z="-110000"/>
      </dsp:spPr>
      <dsp:style>
        <a:lnRef idx="2">
          <a:scrgbClr r="0" g="0" b="0"/>
        </a:lnRef>
        <a:fillRef idx="0">
          <a:scrgbClr r="0" g="0" b="0"/>
        </a:fillRef>
        <a:effectRef idx="0">
          <a:scrgbClr r="0" g="0" b="0"/>
        </a:effectRef>
        <a:fontRef idx="minor"/>
      </dsp:style>
    </dsp:sp>
    <dsp:sp modelId="{40F45827-AEE8-4086-B209-B3A20CF4FD2D}">
      <dsp:nvSpPr>
        <dsp:cNvPr id="0" name=""/>
        <dsp:cNvSpPr/>
      </dsp:nvSpPr>
      <dsp:spPr>
        <a:xfrm>
          <a:off x="566406" y="548228"/>
          <a:ext cx="5040614" cy="2547573"/>
        </a:xfrm>
        <a:prstGeom prst="rect">
          <a:avLst/>
        </a:prstGeom>
        <a:solidFill>
          <a:schemeClr val="accent4">
            <a:hueOff val="0"/>
            <a:satOff val="0"/>
            <a:lumOff val="0"/>
            <a:alphaOff val="0"/>
          </a:schemeClr>
        </a:solidFill>
        <a:ln>
          <a:noFill/>
        </a:ln>
        <a:effectLst>
          <a:outerShdw blurRad="40000" dist="23000" dir="5400000" rotWithShape="0">
            <a:srgbClr val="000000">
              <a:alpha val="35000"/>
            </a:srgbClr>
          </a:outerShdw>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txBody>
        <a:bodyPr spcFirstLastPara="0" vert="horz" wrap="square" lIns="1446225" tIns="50800" rIns="50800" bIns="50800" numCol="1" spcCol="1270" anchor="ctr" anchorCtr="0">
          <a:noAutofit/>
        </a:bodyPr>
        <a:lstStyle/>
        <a:p>
          <a:pPr marL="0" lvl="0" indent="0" algn="l" defTabSz="889000">
            <a:lnSpc>
              <a:spcPct val="90000"/>
            </a:lnSpc>
            <a:spcBef>
              <a:spcPct val="0"/>
            </a:spcBef>
            <a:spcAft>
              <a:spcPts val="0"/>
            </a:spcAft>
            <a:buNone/>
          </a:pPr>
          <a:r>
            <a:rPr lang="zh-CN" altLang="zh-CN" sz="2000" kern="1200" dirty="0">
              <a:latin typeface="宋体"/>
              <a:ea typeface="宋体"/>
            </a:rPr>
            <a:t>◆</a:t>
          </a:r>
          <a:r>
            <a:rPr lang="zh-CN" altLang="en-US" sz="2000" b="1" kern="1200" dirty="0">
              <a:latin typeface="+mn-ea"/>
              <a:ea typeface="+mn-ea"/>
            </a:rPr>
            <a:t>不能取得</a:t>
          </a:r>
          <a:r>
            <a:rPr lang="zh-CN" altLang="en-US" sz="2000" b="1" kern="1200" dirty="0">
              <a:solidFill>
                <a:srgbClr val="FFFF00"/>
              </a:solidFill>
              <a:latin typeface="+mn-ea"/>
              <a:ea typeface="+mn-ea"/>
            </a:rPr>
            <a:t>合法扣税凭证</a:t>
          </a:r>
          <a:r>
            <a:rPr lang="zh-CN" altLang="en-US" sz="2000" b="1" kern="1200" dirty="0">
              <a:latin typeface="+mn-ea"/>
              <a:ea typeface="+mn-ea"/>
            </a:rPr>
            <a:t>的</a:t>
          </a:r>
          <a:endParaRPr lang="en-US" altLang="zh-CN" sz="2000" b="1" kern="1200" dirty="0">
            <a:latin typeface="+mn-ea"/>
            <a:ea typeface="+mn-ea"/>
          </a:endParaRPr>
        </a:p>
        <a:p>
          <a:pPr marL="0" lvl="0" indent="0" algn="l" defTabSz="889000">
            <a:lnSpc>
              <a:spcPct val="90000"/>
            </a:lnSpc>
            <a:spcBef>
              <a:spcPct val="0"/>
            </a:spcBef>
            <a:spcAft>
              <a:spcPts val="0"/>
            </a:spcAft>
            <a:buNone/>
          </a:pPr>
          <a:r>
            <a:rPr lang="zh-CN" altLang="zh-CN" sz="2000" b="1" kern="1200" dirty="0">
              <a:latin typeface="宋体"/>
              <a:ea typeface="宋体"/>
            </a:rPr>
            <a:t>◆</a:t>
          </a:r>
          <a:r>
            <a:rPr lang="zh-CN" sz="2000" b="1" kern="1200" dirty="0"/>
            <a:t>取得</a:t>
          </a:r>
          <a:r>
            <a:rPr lang="zh-CN" sz="2000" b="1" kern="1200" dirty="0">
              <a:solidFill>
                <a:srgbClr val="FFFF00"/>
              </a:solidFill>
            </a:rPr>
            <a:t>扣税凭证不符合</a:t>
          </a:r>
          <a:r>
            <a:rPr lang="zh-CN" sz="2000" b="1" kern="1200" dirty="0"/>
            <a:t>法律、行政法规或</a:t>
          </a:r>
          <a:r>
            <a:rPr lang="zh-CN" sz="2000" b="1" kern="1200" dirty="0">
              <a:solidFill>
                <a:srgbClr val="FFFF00"/>
              </a:solidFill>
            </a:rPr>
            <a:t>国家税务总局有关规定的其进项税额</a:t>
          </a:r>
          <a:r>
            <a:rPr lang="zh-CN" altLang="en-US" sz="2000" b="1" kern="1200" dirty="0">
              <a:solidFill>
                <a:srgbClr val="FFFF00"/>
              </a:solidFill>
            </a:rPr>
            <a:t>均</a:t>
          </a:r>
          <a:r>
            <a:rPr lang="zh-CN" sz="2000" b="1" kern="1200" dirty="0">
              <a:solidFill>
                <a:srgbClr val="FFFF00"/>
              </a:solidFill>
            </a:rPr>
            <a:t>不得从销项税额中抵扣</a:t>
          </a:r>
          <a:endParaRPr lang="zh-CN" altLang="en-US" sz="2000" b="1" kern="1200" dirty="0">
            <a:solidFill>
              <a:srgbClr val="FFFF00"/>
            </a:solidFill>
          </a:endParaRPr>
        </a:p>
      </dsp:txBody>
      <dsp:txXfrm>
        <a:off x="566406" y="548228"/>
        <a:ext cx="5040614" cy="2547573"/>
      </dsp:txXfrm>
    </dsp:sp>
    <dsp:sp modelId="{BFBB2119-14E2-424F-89AE-6819DFC54C25}">
      <dsp:nvSpPr>
        <dsp:cNvPr id="0" name=""/>
        <dsp:cNvSpPr/>
      </dsp:nvSpPr>
      <dsp:spPr>
        <a:xfrm>
          <a:off x="124406" y="548235"/>
          <a:ext cx="1318116" cy="2547560"/>
        </a:xfrm>
        <a:prstGeom prst="ellipse">
          <a:avLst/>
        </a:prstGeom>
        <a:solidFill>
          <a:schemeClr val="lt1">
            <a:hueOff val="0"/>
            <a:satOff val="0"/>
            <a:lumOff val="0"/>
            <a:alphaOff val="0"/>
          </a:schemeClr>
        </a:solidFill>
        <a:ln>
          <a:noFill/>
        </a:ln>
        <a:effectLst/>
        <a:scene3d>
          <a:camera prst="orthographicFront">
            <a:rot lat="0" lon="0" rev="0"/>
          </a:camera>
          <a:lightRig rig="contrasting" dir="t">
            <a:rot lat="0" lon="0" rev="1200000"/>
          </a:lightRig>
        </a:scene3d>
        <a:sp3d z="300000" contourW="12700" prstMaterial="flat">
          <a:bevelT w="177800" h="254000"/>
          <a:bevelB w="152400"/>
        </a:sp3d>
      </dsp:spPr>
      <dsp:style>
        <a:lnRef idx="0">
          <a:scrgbClr r="0" g="0" b="0"/>
        </a:lnRef>
        <a:fillRef idx="1">
          <a:scrgbClr r="0" g="0" b="0"/>
        </a:fillRef>
        <a:effectRef idx="0">
          <a:scrgbClr r="0" g="0" b="0"/>
        </a:effectRef>
        <a:fontRef idx="minor"/>
      </dsp:style>
    </dsp:sp>
  </dsp:spTree>
</dsp:drawing>
</file>

<file path=ppt/diagrams/drawing5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BDF9C2EF-7AAE-4E1F-B1D8-DFF7F34D80FA}">
      <dsp:nvSpPr>
        <dsp:cNvPr id="0" name=""/>
        <dsp:cNvSpPr/>
      </dsp:nvSpPr>
      <dsp:spPr>
        <a:xfrm>
          <a:off x="-3578423" y="-598282"/>
          <a:ext cx="4643555" cy="4643555"/>
        </a:xfrm>
        <a:prstGeom prst="blockArc">
          <a:avLst>
            <a:gd name="adj1" fmla="val 18900000"/>
            <a:gd name="adj2" fmla="val 2700000"/>
            <a:gd name="adj3" fmla="val 465"/>
          </a:avLst>
        </a:prstGeom>
        <a:noFill/>
        <a:ln w="25400" cap="flat" cmpd="sng" algn="ctr">
          <a:solidFill>
            <a:schemeClr val="accent5">
              <a:hueOff val="0"/>
              <a:satOff val="0"/>
              <a:lumOff val="0"/>
              <a:alphaOff val="0"/>
            </a:schemeClr>
          </a:solidFill>
          <a:prstDash val="solid"/>
        </a:ln>
        <a:effectLst/>
        <a:scene3d>
          <a:camera prst="orthographicFront">
            <a:rot lat="0" lon="0" rev="0"/>
          </a:camera>
          <a:lightRig rig="contrasting" dir="t">
            <a:rot lat="0" lon="0" rev="1200000"/>
          </a:lightRig>
        </a:scene3d>
        <a:sp3d z="-110000"/>
      </dsp:spPr>
      <dsp:style>
        <a:lnRef idx="2">
          <a:scrgbClr r="0" g="0" b="0"/>
        </a:lnRef>
        <a:fillRef idx="0">
          <a:scrgbClr r="0" g="0" b="0"/>
        </a:fillRef>
        <a:effectRef idx="0">
          <a:scrgbClr r="0" g="0" b="0"/>
        </a:effectRef>
        <a:fontRef idx="minor"/>
      </dsp:style>
    </dsp:sp>
    <dsp:sp modelId="{40F45827-AEE8-4086-B209-B3A20CF4FD2D}">
      <dsp:nvSpPr>
        <dsp:cNvPr id="0" name=""/>
        <dsp:cNvSpPr/>
      </dsp:nvSpPr>
      <dsp:spPr>
        <a:xfrm>
          <a:off x="1036640" y="894183"/>
          <a:ext cx="6648586" cy="1658624"/>
        </a:xfrm>
        <a:prstGeom prst="rect">
          <a:avLst/>
        </a:prstGeom>
        <a:solidFill>
          <a:schemeClr val="accent4">
            <a:hueOff val="0"/>
            <a:satOff val="0"/>
            <a:lumOff val="0"/>
            <a:alphaOff val="0"/>
          </a:schemeClr>
        </a:solidFill>
        <a:ln>
          <a:noFill/>
        </a:ln>
        <a:effectLst>
          <a:outerShdw blurRad="40000" dist="23000" dir="5400000" rotWithShape="0">
            <a:srgbClr val="000000">
              <a:alpha val="35000"/>
            </a:srgbClr>
          </a:outerShdw>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txBody>
        <a:bodyPr spcFirstLastPara="0" vert="horz" wrap="square" lIns="1368025" tIns="50800" rIns="50800" bIns="50800" numCol="1" spcCol="1270" anchor="ctr" anchorCtr="0">
          <a:noAutofit/>
        </a:bodyPr>
        <a:lstStyle/>
        <a:p>
          <a:pPr marL="0" lvl="0" indent="0" algn="l" defTabSz="889000">
            <a:lnSpc>
              <a:spcPct val="90000"/>
            </a:lnSpc>
            <a:spcBef>
              <a:spcPct val="0"/>
            </a:spcBef>
            <a:spcAft>
              <a:spcPct val="35000"/>
            </a:spcAft>
            <a:buNone/>
          </a:pPr>
          <a:r>
            <a:rPr lang="zh-CN" altLang="en-US" sz="2000" b="1" kern="1200" dirty="0"/>
            <a:t>①</a:t>
          </a:r>
          <a:r>
            <a:rPr lang="zh-CN" sz="2000" b="1" kern="1200" dirty="0"/>
            <a:t>用于</a:t>
          </a:r>
          <a:r>
            <a:rPr lang="zh-CN" sz="2000" b="1" kern="1200" dirty="0">
              <a:solidFill>
                <a:srgbClr val="FFFF00"/>
              </a:solidFill>
            </a:rPr>
            <a:t>简易计税方法计税</a:t>
          </a:r>
          <a:r>
            <a:rPr lang="zh-CN" sz="2000" b="1" kern="1200" dirty="0"/>
            <a:t>项目、</a:t>
          </a:r>
          <a:r>
            <a:rPr lang="zh-CN" sz="2000" b="1" kern="1200" dirty="0">
              <a:solidFill>
                <a:srgbClr val="FFFF00"/>
              </a:solidFill>
            </a:rPr>
            <a:t>免征</a:t>
          </a:r>
          <a:r>
            <a:rPr lang="zh-CN" sz="2000" b="1" kern="1200" dirty="0"/>
            <a:t>增值税项目、</a:t>
          </a:r>
          <a:r>
            <a:rPr lang="zh-CN" sz="2000" b="1" kern="1200" dirty="0">
              <a:solidFill>
                <a:srgbClr val="FFFF00"/>
              </a:solidFill>
            </a:rPr>
            <a:t>集体福利或者个人消费</a:t>
          </a:r>
          <a:r>
            <a:rPr lang="zh-CN" sz="2000" b="1" kern="1200" dirty="0"/>
            <a:t>的</a:t>
          </a:r>
          <a:r>
            <a:rPr lang="zh-CN" sz="2000" b="1" kern="1200" dirty="0">
              <a:solidFill>
                <a:schemeClr val="accent3">
                  <a:lumMod val="60000"/>
                  <a:lumOff val="40000"/>
                </a:schemeClr>
              </a:solidFill>
            </a:rPr>
            <a:t>购进</a:t>
          </a:r>
          <a:r>
            <a:rPr lang="zh-CN" sz="2000" b="1" kern="1200" dirty="0"/>
            <a:t>货物、加工修理修配劳务、服务、无形资产和不动产</a:t>
          </a:r>
          <a:endParaRPr lang="zh-CN" altLang="en-US" sz="2000" b="1" kern="1200" dirty="0"/>
        </a:p>
      </dsp:txBody>
      <dsp:txXfrm>
        <a:off x="1036640" y="894183"/>
        <a:ext cx="6648586" cy="1658624"/>
      </dsp:txXfrm>
    </dsp:sp>
    <dsp:sp modelId="{BFBB2119-14E2-424F-89AE-6819DFC54C25}">
      <dsp:nvSpPr>
        <dsp:cNvPr id="0" name=""/>
        <dsp:cNvSpPr/>
      </dsp:nvSpPr>
      <dsp:spPr>
        <a:xfrm>
          <a:off x="24962" y="680863"/>
          <a:ext cx="2073281" cy="2073281"/>
        </a:xfrm>
        <a:prstGeom prst="ellipse">
          <a:avLst/>
        </a:prstGeom>
        <a:solidFill>
          <a:schemeClr val="lt1">
            <a:hueOff val="0"/>
            <a:satOff val="0"/>
            <a:lumOff val="0"/>
            <a:alphaOff val="0"/>
          </a:schemeClr>
        </a:solidFill>
        <a:ln>
          <a:noFill/>
        </a:ln>
        <a:effectLst/>
        <a:scene3d>
          <a:camera prst="orthographicFront">
            <a:rot lat="0" lon="0" rev="0"/>
          </a:camera>
          <a:lightRig rig="contrasting" dir="t">
            <a:rot lat="0" lon="0" rev="1200000"/>
          </a:lightRig>
        </a:scene3d>
        <a:sp3d z="300000" contourW="12700" prstMaterial="flat">
          <a:bevelT w="177800" h="254000"/>
          <a:bevelB w="152400"/>
        </a:sp3d>
      </dsp:spPr>
      <dsp:style>
        <a:lnRef idx="0">
          <a:scrgbClr r="0" g="0" b="0"/>
        </a:lnRef>
        <a:fillRef idx="1">
          <a:scrgbClr r="0" g="0" b="0"/>
        </a:fillRef>
        <a:effectRef idx="0">
          <a:scrgbClr r="0" g="0" b="0"/>
        </a:effectRef>
        <a:fontRef idx="minor"/>
      </dsp:style>
    </dsp:sp>
  </dsp:spTree>
</dsp:drawing>
</file>

<file path=ppt/diagrams/drawing5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BDF9C2EF-7AAE-4E1F-B1D8-DFF7F34D80FA}">
      <dsp:nvSpPr>
        <dsp:cNvPr id="0" name=""/>
        <dsp:cNvSpPr/>
      </dsp:nvSpPr>
      <dsp:spPr>
        <a:xfrm>
          <a:off x="-3869004" y="-598282"/>
          <a:ext cx="4643555" cy="4643555"/>
        </a:xfrm>
        <a:prstGeom prst="blockArc">
          <a:avLst>
            <a:gd name="adj1" fmla="val 18900000"/>
            <a:gd name="adj2" fmla="val 2700000"/>
            <a:gd name="adj3" fmla="val 465"/>
          </a:avLst>
        </a:prstGeom>
        <a:noFill/>
        <a:ln w="25400" cap="flat" cmpd="sng" algn="ctr">
          <a:solidFill>
            <a:schemeClr val="accent5">
              <a:hueOff val="0"/>
              <a:satOff val="0"/>
              <a:lumOff val="0"/>
              <a:alphaOff val="0"/>
            </a:schemeClr>
          </a:solidFill>
          <a:prstDash val="solid"/>
        </a:ln>
        <a:effectLst/>
        <a:scene3d>
          <a:camera prst="orthographicFront">
            <a:rot lat="0" lon="0" rev="0"/>
          </a:camera>
          <a:lightRig rig="contrasting" dir="t">
            <a:rot lat="0" lon="0" rev="1200000"/>
          </a:lightRig>
        </a:scene3d>
        <a:sp3d z="-110000"/>
      </dsp:spPr>
      <dsp:style>
        <a:lnRef idx="2">
          <a:scrgbClr r="0" g="0" b="0"/>
        </a:lnRef>
        <a:fillRef idx="0">
          <a:scrgbClr r="0" g="0" b="0"/>
        </a:fillRef>
        <a:effectRef idx="0">
          <a:scrgbClr r="0" g="0" b="0"/>
        </a:effectRef>
        <a:fontRef idx="minor"/>
      </dsp:style>
    </dsp:sp>
    <dsp:sp modelId="{898C9072-2AC3-4417-A8D7-B6990F5E9D12}">
      <dsp:nvSpPr>
        <dsp:cNvPr id="0" name=""/>
        <dsp:cNvSpPr/>
      </dsp:nvSpPr>
      <dsp:spPr>
        <a:xfrm>
          <a:off x="633643" y="492437"/>
          <a:ext cx="4895674" cy="984736"/>
        </a:xfrm>
        <a:prstGeom prst="rect">
          <a:avLst/>
        </a:prstGeom>
        <a:solidFill>
          <a:schemeClr val="accent4">
            <a:hueOff val="0"/>
            <a:satOff val="0"/>
            <a:lumOff val="0"/>
            <a:alphaOff val="0"/>
          </a:schemeClr>
        </a:solidFill>
        <a:ln>
          <a:noFill/>
        </a:ln>
        <a:effectLst>
          <a:outerShdw blurRad="40000" dist="23000" dir="5400000" rotWithShape="0">
            <a:srgbClr val="000000">
              <a:alpha val="35000"/>
            </a:srgbClr>
          </a:outerShdw>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txBody>
        <a:bodyPr spcFirstLastPara="0" vert="horz" wrap="square" lIns="781635" tIns="50800" rIns="50800" bIns="50800" numCol="1" spcCol="1270" anchor="ctr" anchorCtr="0">
          <a:noAutofit/>
        </a:bodyPr>
        <a:lstStyle/>
        <a:p>
          <a:pPr marL="0" lvl="0" indent="0" algn="l" defTabSz="889000">
            <a:lnSpc>
              <a:spcPct val="90000"/>
            </a:lnSpc>
            <a:spcBef>
              <a:spcPct val="0"/>
            </a:spcBef>
            <a:spcAft>
              <a:spcPct val="35000"/>
            </a:spcAft>
            <a:buNone/>
          </a:pPr>
          <a:r>
            <a:rPr lang="zh-CN" sz="2000" kern="1200" dirty="0"/>
            <a:t>② </a:t>
          </a:r>
          <a:r>
            <a:rPr lang="zh-CN" sz="2000" b="1" kern="1200" dirty="0">
              <a:solidFill>
                <a:srgbClr val="FFFF00"/>
              </a:solidFill>
            </a:rPr>
            <a:t>非正常损失</a:t>
          </a:r>
          <a:r>
            <a:rPr lang="zh-CN" sz="2000" kern="1200" dirty="0"/>
            <a:t>的</a:t>
          </a:r>
          <a:r>
            <a:rPr lang="zh-CN" sz="2000" b="1" kern="1200" dirty="0">
              <a:solidFill>
                <a:srgbClr val="FFFF00"/>
              </a:solidFill>
            </a:rPr>
            <a:t>购进货物</a:t>
          </a:r>
          <a:r>
            <a:rPr lang="zh-CN" sz="2000" kern="1200" dirty="0"/>
            <a:t>，以及相关的</a:t>
          </a:r>
          <a:r>
            <a:rPr lang="zh-CN" sz="2000" b="1" kern="1200" dirty="0">
              <a:solidFill>
                <a:srgbClr val="FFFF00"/>
              </a:solidFill>
            </a:rPr>
            <a:t>加工修理修配劳务</a:t>
          </a:r>
          <a:r>
            <a:rPr lang="zh-CN" sz="2000" kern="1200" dirty="0"/>
            <a:t>和</a:t>
          </a:r>
          <a:r>
            <a:rPr lang="zh-CN" sz="2000" b="1" kern="1200" dirty="0">
              <a:solidFill>
                <a:srgbClr val="FFFF00"/>
              </a:solidFill>
            </a:rPr>
            <a:t>交通运输服务</a:t>
          </a:r>
          <a:endParaRPr lang="zh-CN" altLang="en-US" sz="2000" b="1" kern="1200" dirty="0">
            <a:solidFill>
              <a:srgbClr val="FFFF00"/>
            </a:solidFill>
          </a:endParaRPr>
        </a:p>
      </dsp:txBody>
      <dsp:txXfrm>
        <a:off x="633643" y="492437"/>
        <a:ext cx="4895674" cy="984736"/>
      </dsp:txXfrm>
    </dsp:sp>
    <dsp:sp modelId="{09124575-6DCC-4445-BF7C-555868EF5553}">
      <dsp:nvSpPr>
        <dsp:cNvPr id="0" name=""/>
        <dsp:cNvSpPr/>
      </dsp:nvSpPr>
      <dsp:spPr>
        <a:xfrm>
          <a:off x="18182" y="369345"/>
          <a:ext cx="1230920" cy="1230920"/>
        </a:xfrm>
        <a:prstGeom prst="ellipse">
          <a:avLst/>
        </a:prstGeom>
        <a:solidFill>
          <a:schemeClr val="lt1">
            <a:hueOff val="0"/>
            <a:satOff val="0"/>
            <a:lumOff val="0"/>
            <a:alphaOff val="0"/>
          </a:schemeClr>
        </a:solidFill>
        <a:ln>
          <a:noFill/>
        </a:ln>
        <a:effectLst/>
        <a:scene3d>
          <a:camera prst="orthographicFront">
            <a:rot lat="0" lon="0" rev="0"/>
          </a:camera>
          <a:lightRig rig="contrasting" dir="t">
            <a:rot lat="0" lon="0" rev="1200000"/>
          </a:lightRig>
        </a:scene3d>
        <a:sp3d z="300000" contourW="12700" prstMaterial="flat">
          <a:bevelT w="177800" h="254000"/>
          <a:bevelB w="152400"/>
        </a:sp3d>
      </dsp:spPr>
      <dsp:style>
        <a:lnRef idx="0">
          <a:scrgbClr r="0" g="0" b="0"/>
        </a:lnRef>
        <a:fillRef idx="1">
          <a:scrgbClr r="0" g="0" b="0"/>
        </a:fillRef>
        <a:effectRef idx="0">
          <a:scrgbClr r="0" g="0" b="0"/>
        </a:effectRef>
        <a:fontRef idx="minor"/>
      </dsp:style>
    </dsp:sp>
    <dsp:sp modelId="{FDD56507-E326-4DBB-8866-B0BD4A10C2A5}">
      <dsp:nvSpPr>
        <dsp:cNvPr id="0" name=""/>
        <dsp:cNvSpPr/>
      </dsp:nvSpPr>
      <dsp:spPr>
        <a:xfrm>
          <a:off x="633643" y="1772220"/>
          <a:ext cx="4895674" cy="1379930"/>
        </a:xfrm>
        <a:prstGeom prst="rect">
          <a:avLst/>
        </a:prstGeom>
        <a:solidFill>
          <a:schemeClr val="accent4">
            <a:hueOff val="-6746466"/>
            <a:satOff val="65386"/>
            <a:lumOff val="-6471"/>
            <a:alphaOff val="0"/>
          </a:schemeClr>
        </a:solidFill>
        <a:ln>
          <a:noFill/>
        </a:ln>
        <a:effectLst>
          <a:outerShdw blurRad="40000" dist="23000" dir="5400000" rotWithShape="0">
            <a:srgbClr val="000000">
              <a:alpha val="35000"/>
            </a:srgbClr>
          </a:outerShdw>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txBody>
        <a:bodyPr spcFirstLastPara="0" vert="horz" wrap="square" lIns="781635" tIns="50800" rIns="50800" bIns="50800" numCol="1" spcCol="1270" anchor="ctr" anchorCtr="0">
          <a:noAutofit/>
        </a:bodyPr>
        <a:lstStyle/>
        <a:p>
          <a:pPr marL="0" lvl="0" indent="0" algn="l" defTabSz="889000">
            <a:lnSpc>
              <a:spcPct val="90000"/>
            </a:lnSpc>
            <a:spcBef>
              <a:spcPct val="0"/>
            </a:spcBef>
            <a:spcAft>
              <a:spcPct val="35000"/>
            </a:spcAft>
            <a:buNone/>
          </a:pPr>
          <a:r>
            <a:rPr lang="zh-CN" sz="2000" b="1" kern="1200" dirty="0"/>
            <a:t>③ </a:t>
          </a:r>
          <a:r>
            <a:rPr lang="zh-CN" sz="2000" b="1" kern="1200" dirty="0">
              <a:solidFill>
                <a:srgbClr val="FFFF00"/>
              </a:solidFill>
            </a:rPr>
            <a:t>非正常损失</a:t>
          </a:r>
          <a:r>
            <a:rPr lang="zh-CN" sz="2000" b="1" kern="1200" dirty="0"/>
            <a:t>的</a:t>
          </a:r>
          <a:r>
            <a:rPr lang="zh-CN" sz="2000" b="1" kern="1200" dirty="0">
              <a:solidFill>
                <a:srgbClr val="FFFF00"/>
              </a:solidFill>
            </a:rPr>
            <a:t>在产品、产成品所耗用</a:t>
          </a:r>
          <a:r>
            <a:rPr lang="zh-CN" sz="2000" b="1" kern="1200" dirty="0"/>
            <a:t>的购进货物（不包括固定资产）、加工修理修配劳务和交通运输服务</a:t>
          </a:r>
          <a:endParaRPr lang="zh-CN" altLang="en-US" sz="2000" b="1" kern="1200" dirty="0"/>
        </a:p>
      </dsp:txBody>
      <dsp:txXfrm>
        <a:off x="633643" y="1772220"/>
        <a:ext cx="4895674" cy="1379930"/>
      </dsp:txXfrm>
    </dsp:sp>
    <dsp:sp modelId="{93438714-7AFD-4EC1-9900-777D4CC69163}">
      <dsp:nvSpPr>
        <dsp:cNvPr id="0" name=""/>
        <dsp:cNvSpPr/>
      </dsp:nvSpPr>
      <dsp:spPr>
        <a:xfrm>
          <a:off x="18182" y="1846725"/>
          <a:ext cx="1230920" cy="1230920"/>
        </a:xfrm>
        <a:prstGeom prst="ellipse">
          <a:avLst/>
        </a:prstGeom>
        <a:solidFill>
          <a:schemeClr val="lt1">
            <a:hueOff val="0"/>
            <a:satOff val="0"/>
            <a:lumOff val="0"/>
            <a:alphaOff val="0"/>
          </a:schemeClr>
        </a:solidFill>
        <a:ln>
          <a:noFill/>
        </a:ln>
        <a:effectLst/>
        <a:scene3d>
          <a:camera prst="orthographicFront">
            <a:rot lat="0" lon="0" rev="0"/>
          </a:camera>
          <a:lightRig rig="contrasting" dir="t">
            <a:rot lat="0" lon="0" rev="1200000"/>
          </a:lightRig>
        </a:scene3d>
        <a:sp3d z="300000" contourW="12700" prstMaterial="flat">
          <a:bevelT w="177800" h="254000"/>
          <a:bevelB w="152400"/>
        </a:sp3d>
      </dsp:spPr>
      <dsp:style>
        <a:lnRef idx="0">
          <a:scrgbClr r="0" g="0" b="0"/>
        </a:lnRef>
        <a:fillRef idx="1">
          <a:scrgbClr r="0" g="0" b="0"/>
        </a:fillRef>
        <a:effectRef idx="0">
          <a:scrgbClr r="0" g="0" b="0"/>
        </a:effectRef>
        <a:fontRef idx="minor"/>
      </dsp:style>
    </dsp:sp>
  </dsp:spTree>
</dsp:drawing>
</file>

<file path=ppt/diagrams/drawing58.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BDF9C2EF-7AAE-4E1F-B1D8-DFF7F34D80FA}">
      <dsp:nvSpPr>
        <dsp:cNvPr id="0" name=""/>
        <dsp:cNvSpPr/>
      </dsp:nvSpPr>
      <dsp:spPr>
        <a:xfrm>
          <a:off x="-3915681" y="-605445"/>
          <a:ext cx="4699525" cy="4699525"/>
        </a:xfrm>
        <a:prstGeom prst="blockArc">
          <a:avLst>
            <a:gd name="adj1" fmla="val 18900000"/>
            <a:gd name="adj2" fmla="val 2700000"/>
            <a:gd name="adj3" fmla="val 460"/>
          </a:avLst>
        </a:prstGeom>
        <a:noFill/>
        <a:ln w="25400" cap="flat" cmpd="sng" algn="ctr">
          <a:solidFill>
            <a:schemeClr val="accent5">
              <a:hueOff val="0"/>
              <a:satOff val="0"/>
              <a:lumOff val="0"/>
              <a:alphaOff val="0"/>
            </a:schemeClr>
          </a:solidFill>
          <a:prstDash val="solid"/>
        </a:ln>
        <a:effectLst/>
        <a:scene3d>
          <a:camera prst="orthographicFront">
            <a:rot lat="0" lon="0" rev="0"/>
          </a:camera>
          <a:lightRig rig="contrasting" dir="t">
            <a:rot lat="0" lon="0" rev="1200000"/>
          </a:lightRig>
        </a:scene3d>
        <a:sp3d z="-110000"/>
      </dsp:spPr>
      <dsp:style>
        <a:lnRef idx="2">
          <a:scrgbClr r="0" g="0" b="0"/>
        </a:lnRef>
        <a:fillRef idx="0">
          <a:scrgbClr r="0" g="0" b="0"/>
        </a:fillRef>
        <a:effectRef idx="0">
          <a:scrgbClr r="0" g="0" b="0"/>
        </a:effectRef>
        <a:fontRef idx="minor"/>
      </dsp:style>
    </dsp:sp>
    <dsp:sp modelId="{898C9072-2AC3-4417-A8D7-B6990F5E9D12}">
      <dsp:nvSpPr>
        <dsp:cNvPr id="0" name=""/>
        <dsp:cNvSpPr/>
      </dsp:nvSpPr>
      <dsp:spPr>
        <a:xfrm>
          <a:off x="641298" y="498386"/>
          <a:ext cx="4125759" cy="996633"/>
        </a:xfrm>
        <a:prstGeom prst="rect">
          <a:avLst/>
        </a:prstGeom>
        <a:solidFill>
          <a:schemeClr val="accent4">
            <a:hueOff val="0"/>
            <a:satOff val="0"/>
            <a:lumOff val="0"/>
            <a:alphaOff val="0"/>
          </a:schemeClr>
        </a:solidFill>
        <a:ln>
          <a:noFill/>
        </a:ln>
        <a:effectLst>
          <a:outerShdw blurRad="40000" dist="23000" dir="5400000" rotWithShape="0">
            <a:srgbClr val="000000">
              <a:alpha val="35000"/>
            </a:srgbClr>
          </a:outerShdw>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txBody>
        <a:bodyPr spcFirstLastPara="0" vert="horz" wrap="square" lIns="791078" tIns="50800" rIns="50800" bIns="50800" numCol="1" spcCol="1270" anchor="ctr" anchorCtr="0">
          <a:noAutofit/>
        </a:bodyPr>
        <a:lstStyle/>
        <a:p>
          <a:pPr marL="0" lvl="0" indent="0" algn="l" defTabSz="889000">
            <a:lnSpc>
              <a:spcPct val="90000"/>
            </a:lnSpc>
            <a:spcBef>
              <a:spcPct val="0"/>
            </a:spcBef>
            <a:spcAft>
              <a:spcPct val="35000"/>
            </a:spcAft>
            <a:buNone/>
          </a:pPr>
          <a:r>
            <a:rPr lang="zh-CN" sz="2000" b="1" kern="1200" dirty="0"/>
            <a:t>④ </a:t>
          </a:r>
          <a:r>
            <a:rPr lang="zh-CN" sz="2000" b="1" kern="1200" dirty="0">
              <a:solidFill>
                <a:srgbClr val="FFFF00"/>
              </a:solidFill>
            </a:rPr>
            <a:t>非正常损失</a:t>
          </a:r>
          <a:r>
            <a:rPr lang="zh-CN" sz="2000" b="1" kern="1200" dirty="0"/>
            <a:t>的不动产，以及该不动产所耗用的</a:t>
          </a:r>
          <a:r>
            <a:rPr lang="zh-CN" sz="2000" b="1" kern="1200" dirty="0">
              <a:solidFill>
                <a:srgbClr val="FFFF00"/>
              </a:solidFill>
            </a:rPr>
            <a:t>购进</a:t>
          </a:r>
          <a:r>
            <a:rPr lang="zh-CN" sz="2000" b="1" kern="1200" dirty="0">
              <a:solidFill>
                <a:srgbClr val="FF0000"/>
              </a:solidFill>
              <a:highlight>
                <a:srgbClr val="FFFF00"/>
              </a:highlight>
            </a:rPr>
            <a:t>货物</a:t>
          </a:r>
          <a:r>
            <a:rPr lang="zh-CN" sz="2000" b="1" kern="1200" dirty="0">
              <a:solidFill>
                <a:srgbClr val="FFFF00"/>
              </a:solidFill>
            </a:rPr>
            <a:t>、设计服务和建筑服务</a:t>
          </a:r>
          <a:endParaRPr lang="zh-CN" altLang="en-US" sz="2000" b="1" kern="1200" dirty="0">
            <a:solidFill>
              <a:srgbClr val="FFFF00"/>
            </a:solidFill>
          </a:endParaRPr>
        </a:p>
      </dsp:txBody>
      <dsp:txXfrm>
        <a:off x="641298" y="498386"/>
        <a:ext cx="4125759" cy="996633"/>
      </dsp:txXfrm>
    </dsp:sp>
    <dsp:sp modelId="{09124575-6DCC-4445-BF7C-555868EF5553}">
      <dsp:nvSpPr>
        <dsp:cNvPr id="0" name=""/>
        <dsp:cNvSpPr/>
      </dsp:nvSpPr>
      <dsp:spPr>
        <a:xfrm>
          <a:off x="18402" y="373807"/>
          <a:ext cx="1245791" cy="1245791"/>
        </a:xfrm>
        <a:prstGeom prst="ellipse">
          <a:avLst/>
        </a:prstGeom>
        <a:solidFill>
          <a:schemeClr val="lt1">
            <a:hueOff val="0"/>
            <a:satOff val="0"/>
            <a:lumOff val="0"/>
            <a:alphaOff val="0"/>
          </a:schemeClr>
        </a:solidFill>
        <a:ln>
          <a:noFill/>
        </a:ln>
        <a:effectLst/>
        <a:scene3d>
          <a:camera prst="orthographicFront">
            <a:rot lat="0" lon="0" rev="0"/>
          </a:camera>
          <a:lightRig rig="contrasting" dir="t">
            <a:rot lat="0" lon="0" rev="1200000"/>
          </a:lightRig>
        </a:scene3d>
        <a:sp3d z="300000" contourW="12700" prstMaterial="flat">
          <a:bevelT w="177800" h="254000"/>
          <a:bevelB w="152400"/>
        </a:sp3d>
      </dsp:spPr>
      <dsp:style>
        <a:lnRef idx="0">
          <a:scrgbClr r="0" g="0" b="0"/>
        </a:lnRef>
        <a:fillRef idx="1">
          <a:scrgbClr r="0" g="0" b="0"/>
        </a:fillRef>
        <a:effectRef idx="0">
          <a:scrgbClr r="0" g="0" b="0"/>
        </a:effectRef>
        <a:fontRef idx="minor"/>
      </dsp:style>
    </dsp:sp>
    <dsp:sp modelId="{FDD56507-E326-4DBB-8866-B0BD4A10C2A5}">
      <dsp:nvSpPr>
        <dsp:cNvPr id="0" name=""/>
        <dsp:cNvSpPr/>
      </dsp:nvSpPr>
      <dsp:spPr>
        <a:xfrm>
          <a:off x="641298" y="1929457"/>
          <a:ext cx="4125759" cy="1124949"/>
        </a:xfrm>
        <a:prstGeom prst="rect">
          <a:avLst/>
        </a:prstGeom>
        <a:solidFill>
          <a:schemeClr val="accent4">
            <a:hueOff val="-6746466"/>
            <a:satOff val="65386"/>
            <a:lumOff val="-6471"/>
            <a:alphaOff val="0"/>
          </a:schemeClr>
        </a:solidFill>
        <a:ln>
          <a:noFill/>
        </a:ln>
        <a:effectLst>
          <a:outerShdw blurRad="40000" dist="23000" dir="5400000" rotWithShape="0">
            <a:srgbClr val="000000">
              <a:alpha val="35000"/>
            </a:srgbClr>
          </a:outerShdw>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txBody>
        <a:bodyPr spcFirstLastPara="0" vert="horz" wrap="square" lIns="791078" tIns="50800" rIns="50800" bIns="50800" numCol="1" spcCol="1270" anchor="ctr" anchorCtr="0">
          <a:noAutofit/>
        </a:bodyPr>
        <a:lstStyle/>
        <a:p>
          <a:pPr marL="0" lvl="0" indent="0" algn="l" defTabSz="889000">
            <a:lnSpc>
              <a:spcPct val="90000"/>
            </a:lnSpc>
            <a:spcBef>
              <a:spcPct val="0"/>
            </a:spcBef>
            <a:spcAft>
              <a:spcPct val="35000"/>
            </a:spcAft>
            <a:buNone/>
          </a:pPr>
          <a:r>
            <a:rPr lang="zh-CN" sz="2000" b="1" kern="1200" dirty="0"/>
            <a:t>⑤ </a:t>
          </a:r>
          <a:r>
            <a:rPr lang="zh-CN" sz="2000" b="1" kern="1200" dirty="0">
              <a:solidFill>
                <a:srgbClr val="FFFF00"/>
              </a:solidFill>
            </a:rPr>
            <a:t>非正常损失</a:t>
          </a:r>
          <a:r>
            <a:rPr lang="zh-CN" sz="2000" b="1" kern="1200" dirty="0"/>
            <a:t>的</a:t>
          </a:r>
          <a:r>
            <a:rPr lang="zh-CN" sz="2000" b="1" kern="1200" dirty="0">
              <a:solidFill>
                <a:srgbClr val="FF0000"/>
              </a:solidFill>
              <a:highlight>
                <a:srgbClr val="FFFF00"/>
              </a:highlight>
            </a:rPr>
            <a:t>不动产在建工程</a:t>
          </a:r>
          <a:r>
            <a:rPr lang="zh-CN" sz="2000" b="1" kern="1200" dirty="0"/>
            <a:t>所耗用的</a:t>
          </a:r>
          <a:r>
            <a:rPr lang="zh-CN" sz="2000" b="1" kern="1200" dirty="0">
              <a:solidFill>
                <a:srgbClr val="FFFF00"/>
              </a:solidFill>
            </a:rPr>
            <a:t>购进货物、设计服务和建筑服务</a:t>
          </a:r>
          <a:r>
            <a:rPr lang="zh-CN" sz="2000" b="1" kern="1200" dirty="0"/>
            <a:t>。</a:t>
          </a:r>
          <a:endParaRPr lang="zh-CN" altLang="en-US" sz="2000" b="1" kern="1200" dirty="0"/>
        </a:p>
      </dsp:txBody>
      <dsp:txXfrm>
        <a:off x="641298" y="1929457"/>
        <a:ext cx="4125759" cy="1124949"/>
      </dsp:txXfrm>
    </dsp:sp>
    <dsp:sp modelId="{93438714-7AFD-4EC1-9900-777D4CC69163}">
      <dsp:nvSpPr>
        <dsp:cNvPr id="0" name=""/>
        <dsp:cNvSpPr/>
      </dsp:nvSpPr>
      <dsp:spPr>
        <a:xfrm>
          <a:off x="18402" y="1869036"/>
          <a:ext cx="1245791" cy="1245791"/>
        </a:xfrm>
        <a:prstGeom prst="ellipse">
          <a:avLst/>
        </a:prstGeom>
        <a:solidFill>
          <a:schemeClr val="lt1">
            <a:hueOff val="0"/>
            <a:satOff val="0"/>
            <a:lumOff val="0"/>
            <a:alphaOff val="0"/>
          </a:schemeClr>
        </a:solidFill>
        <a:ln>
          <a:noFill/>
        </a:ln>
        <a:effectLst/>
        <a:scene3d>
          <a:camera prst="orthographicFront">
            <a:rot lat="0" lon="0" rev="0"/>
          </a:camera>
          <a:lightRig rig="contrasting" dir="t">
            <a:rot lat="0" lon="0" rev="1200000"/>
          </a:lightRig>
        </a:scene3d>
        <a:sp3d z="300000" contourW="12700" prstMaterial="flat">
          <a:bevelT w="177800" h="254000"/>
          <a:bevelB w="152400"/>
        </a:sp3d>
      </dsp:spPr>
      <dsp:style>
        <a:lnRef idx="0">
          <a:scrgbClr r="0" g="0" b="0"/>
        </a:lnRef>
        <a:fillRef idx="1">
          <a:scrgbClr r="0" g="0" b="0"/>
        </a:fillRef>
        <a:effectRef idx="0">
          <a:scrgbClr r="0" g="0" b="0"/>
        </a:effectRef>
        <a:fontRef idx="minor"/>
      </dsp:style>
    </dsp:sp>
  </dsp:spTree>
</dsp:drawing>
</file>

<file path=ppt/diagrams/drawing59.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BDF9C2EF-7AAE-4E1F-B1D8-DFF7F34D80FA}">
      <dsp:nvSpPr>
        <dsp:cNvPr id="0" name=""/>
        <dsp:cNvSpPr/>
      </dsp:nvSpPr>
      <dsp:spPr>
        <a:xfrm>
          <a:off x="-4077011" y="-630201"/>
          <a:ext cx="4892972" cy="4892972"/>
        </a:xfrm>
        <a:prstGeom prst="blockArc">
          <a:avLst>
            <a:gd name="adj1" fmla="val 18900000"/>
            <a:gd name="adj2" fmla="val 2700000"/>
            <a:gd name="adj3" fmla="val 441"/>
          </a:avLst>
        </a:prstGeom>
        <a:noFill/>
        <a:ln w="25400" cap="flat" cmpd="sng" algn="ctr">
          <a:solidFill>
            <a:schemeClr val="accent5">
              <a:hueOff val="0"/>
              <a:satOff val="0"/>
              <a:lumOff val="0"/>
              <a:alphaOff val="0"/>
            </a:schemeClr>
          </a:solidFill>
          <a:prstDash val="solid"/>
        </a:ln>
        <a:effectLst/>
        <a:scene3d>
          <a:camera prst="orthographicFront">
            <a:rot lat="0" lon="0" rev="0"/>
          </a:camera>
          <a:lightRig rig="contrasting" dir="t">
            <a:rot lat="0" lon="0" rev="1200000"/>
          </a:lightRig>
        </a:scene3d>
        <a:sp3d z="-110000"/>
      </dsp:spPr>
      <dsp:style>
        <a:lnRef idx="2">
          <a:scrgbClr r="0" g="0" b="0"/>
        </a:lnRef>
        <a:fillRef idx="0">
          <a:scrgbClr r="0" g="0" b="0"/>
        </a:fillRef>
        <a:effectRef idx="0">
          <a:scrgbClr r="0" g="0" b="0"/>
        </a:effectRef>
        <a:fontRef idx="minor"/>
      </dsp:style>
    </dsp:sp>
    <dsp:sp modelId="{898C9072-2AC3-4417-A8D7-B6990F5E9D12}">
      <dsp:nvSpPr>
        <dsp:cNvPr id="0" name=""/>
        <dsp:cNvSpPr/>
      </dsp:nvSpPr>
      <dsp:spPr>
        <a:xfrm>
          <a:off x="667756" y="500134"/>
          <a:ext cx="5649628" cy="1037752"/>
        </a:xfrm>
        <a:prstGeom prst="rect">
          <a:avLst/>
        </a:prstGeom>
        <a:solidFill>
          <a:schemeClr val="accent4">
            <a:hueOff val="0"/>
            <a:satOff val="0"/>
            <a:lumOff val="0"/>
            <a:alphaOff val="0"/>
          </a:schemeClr>
        </a:solidFill>
        <a:ln>
          <a:noFill/>
        </a:ln>
        <a:effectLst>
          <a:outerShdw blurRad="40000" dist="23000" dir="5400000" rotWithShape="0">
            <a:srgbClr val="000000">
              <a:alpha val="35000"/>
            </a:srgbClr>
          </a:outerShdw>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txBody>
        <a:bodyPr spcFirstLastPara="0" vert="horz" wrap="square" lIns="823716" tIns="50800" rIns="50800" bIns="50800" numCol="1" spcCol="1270" anchor="ctr" anchorCtr="0">
          <a:noAutofit/>
        </a:bodyPr>
        <a:lstStyle/>
        <a:p>
          <a:pPr marL="0" lvl="0" indent="0" algn="l" defTabSz="889000">
            <a:lnSpc>
              <a:spcPct val="90000"/>
            </a:lnSpc>
            <a:spcBef>
              <a:spcPct val="0"/>
            </a:spcBef>
            <a:spcAft>
              <a:spcPct val="35000"/>
            </a:spcAft>
            <a:buNone/>
          </a:pPr>
          <a:r>
            <a:rPr lang="zh-CN" sz="2000" b="1" kern="1200" dirty="0"/>
            <a:t>⑥ 购进的</a:t>
          </a:r>
          <a:r>
            <a:rPr lang="zh-CN" sz="2000" b="1" kern="1200" dirty="0">
              <a:solidFill>
                <a:srgbClr val="FFFF00"/>
              </a:solidFill>
            </a:rPr>
            <a:t>贷款</a:t>
          </a:r>
          <a:r>
            <a:rPr lang="zh-CN" sz="2000" b="1" kern="1200" dirty="0"/>
            <a:t>服务、</a:t>
          </a:r>
          <a:r>
            <a:rPr lang="zh-CN" sz="2000" b="1" kern="1200" dirty="0">
              <a:solidFill>
                <a:srgbClr val="FFFF00"/>
              </a:solidFill>
            </a:rPr>
            <a:t>餐饮</a:t>
          </a:r>
          <a:r>
            <a:rPr lang="zh-CN" sz="2000" b="1" kern="1200" dirty="0"/>
            <a:t>服务、</a:t>
          </a:r>
          <a:r>
            <a:rPr lang="zh-CN" sz="2000" b="1" kern="1200" dirty="0">
              <a:solidFill>
                <a:srgbClr val="FFFF00"/>
              </a:solidFill>
            </a:rPr>
            <a:t>居民</a:t>
          </a:r>
          <a:r>
            <a:rPr lang="zh-CN" sz="2000" b="1" kern="1200" dirty="0"/>
            <a:t>日常服务和</a:t>
          </a:r>
          <a:r>
            <a:rPr lang="zh-CN" sz="2000" b="1" kern="1200" dirty="0">
              <a:solidFill>
                <a:srgbClr val="FFFF00"/>
              </a:solidFill>
            </a:rPr>
            <a:t>娱乐</a:t>
          </a:r>
          <a:r>
            <a:rPr lang="zh-CN" sz="2000" b="1" kern="1200" dirty="0"/>
            <a:t>服务</a:t>
          </a:r>
          <a:endParaRPr lang="zh-CN" altLang="en-US" sz="2000" b="1" kern="1200" dirty="0">
            <a:solidFill>
              <a:srgbClr val="FFFF00"/>
            </a:solidFill>
          </a:endParaRPr>
        </a:p>
      </dsp:txBody>
      <dsp:txXfrm>
        <a:off x="667756" y="500134"/>
        <a:ext cx="5649628" cy="1037752"/>
      </dsp:txXfrm>
    </dsp:sp>
    <dsp:sp modelId="{09124575-6DCC-4445-BF7C-555868EF5553}">
      <dsp:nvSpPr>
        <dsp:cNvPr id="0" name=""/>
        <dsp:cNvSpPr/>
      </dsp:nvSpPr>
      <dsp:spPr>
        <a:xfrm>
          <a:off x="19161" y="389229"/>
          <a:ext cx="1297190" cy="1297190"/>
        </a:xfrm>
        <a:prstGeom prst="ellipse">
          <a:avLst/>
        </a:prstGeom>
        <a:solidFill>
          <a:schemeClr val="lt1">
            <a:hueOff val="0"/>
            <a:satOff val="0"/>
            <a:lumOff val="0"/>
            <a:alphaOff val="0"/>
          </a:schemeClr>
        </a:solidFill>
        <a:ln>
          <a:noFill/>
        </a:ln>
        <a:effectLst/>
        <a:scene3d>
          <a:camera prst="orthographicFront">
            <a:rot lat="0" lon="0" rev="0"/>
          </a:camera>
          <a:lightRig rig="contrasting" dir="t">
            <a:rot lat="0" lon="0" rev="1200000"/>
          </a:lightRig>
        </a:scene3d>
        <a:sp3d z="300000" contourW="12700" prstMaterial="flat">
          <a:bevelT w="177800" h="254000"/>
          <a:bevelB w="152400"/>
        </a:sp3d>
      </dsp:spPr>
      <dsp:style>
        <a:lnRef idx="0">
          <a:scrgbClr r="0" g="0" b="0"/>
        </a:lnRef>
        <a:fillRef idx="1">
          <a:scrgbClr r="0" g="0" b="0"/>
        </a:fillRef>
        <a:effectRef idx="0">
          <a:scrgbClr r="0" g="0" b="0"/>
        </a:effectRef>
        <a:fontRef idx="minor"/>
      </dsp:style>
    </dsp:sp>
    <dsp:sp modelId="{FDD56507-E326-4DBB-8866-B0BD4A10C2A5}">
      <dsp:nvSpPr>
        <dsp:cNvPr id="0" name=""/>
        <dsp:cNvSpPr/>
      </dsp:nvSpPr>
      <dsp:spPr>
        <a:xfrm>
          <a:off x="667756" y="2009062"/>
          <a:ext cx="5649628" cy="1171362"/>
        </a:xfrm>
        <a:prstGeom prst="rect">
          <a:avLst/>
        </a:prstGeom>
        <a:solidFill>
          <a:schemeClr val="accent4">
            <a:hueOff val="-6746466"/>
            <a:satOff val="65386"/>
            <a:lumOff val="-6471"/>
            <a:alphaOff val="0"/>
          </a:schemeClr>
        </a:solidFill>
        <a:ln>
          <a:noFill/>
        </a:ln>
        <a:effectLst>
          <a:outerShdw blurRad="40000" dist="23000" dir="5400000" rotWithShape="0">
            <a:srgbClr val="000000">
              <a:alpha val="35000"/>
            </a:srgbClr>
          </a:outerShdw>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txBody>
        <a:bodyPr spcFirstLastPara="0" vert="horz" wrap="square" lIns="823716" tIns="50800" rIns="50800" bIns="50800" numCol="1" spcCol="1270" anchor="ctr" anchorCtr="0">
          <a:noAutofit/>
        </a:bodyPr>
        <a:lstStyle/>
        <a:p>
          <a:pPr marL="0" lvl="0" indent="0" algn="l" defTabSz="889000">
            <a:lnSpc>
              <a:spcPct val="90000"/>
            </a:lnSpc>
            <a:spcBef>
              <a:spcPct val="0"/>
            </a:spcBef>
            <a:spcAft>
              <a:spcPct val="35000"/>
            </a:spcAft>
            <a:buNone/>
          </a:pPr>
          <a:r>
            <a:rPr lang="en-US" altLang="zh-CN" sz="2000" b="1" kern="1200" dirty="0"/>
            <a:t>    </a:t>
          </a:r>
          <a:r>
            <a:rPr lang="zh-CN" sz="2000" b="1" kern="1200" dirty="0"/>
            <a:t>纳税人接受贷款服务向贷款方支付的与该笔贷款直接相关的投融资顾问费、手续费、咨询费等费用，其进项税额不得从销项税额中抵扣</a:t>
          </a:r>
          <a:endParaRPr lang="zh-CN" altLang="en-US" sz="2000" b="1" kern="1200" dirty="0"/>
        </a:p>
      </dsp:txBody>
      <dsp:txXfrm>
        <a:off x="667756" y="2009062"/>
        <a:ext cx="5649628" cy="1171362"/>
      </dsp:txXfrm>
    </dsp:sp>
    <dsp:sp modelId="{93438714-7AFD-4EC1-9900-777D4CC69163}">
      <dsp:nvSpPr>
        <dsp:cNvPr id="0" name=""/>
        <dsp:cNvSpPr/>
      </dsp:nvSpPr>
      <dsp:spPr>
        <a:xfrm>
          <a:off x="19161" y="1946148"/>
          <a:ext cx="1297190" cy="1297190"/>
        </a:xfrm>
        <a:prstGeom prst="ellipse">
          <a:avLst/>
        </a:prstGeom>
        <a:solidFill>
          <a:schemeClr val="lt1">
            <a:hueOff val="0"/>
            <a:satOff val="0"/>
            <a:lumOff val="0"/>
            <a:alphaOff val="0"/>
          </a:schemeClr>
        </a:solidFill>
        <a:ln>
          <a:noFill/>
        </a:ln>
        <a:effectLst/>
        <a:scene3d>
          <a:camera prst="orthographicFront">
            <a:rot lat="0" lon="0" rev="0"/>
          </a:camera>
          <a:lightRig rig="contrasting" dir="t">
            <a:rot lat="0" lon="0" rev="1200000"/>
          </a:lightRig>
        </a:scene3d>
        <a:sp3d z="300000" contourW="12700" prstMaterial="flat">
          <a:bevelT w="177800" h="254000"/>
          <a:bevelB w="152400"/>
        </a:sp3d>
      </dsp:spPr>
      <dsp:style>
        <a:lnRef idx="0">
          <a:scrgbClr r="0" g="0" b="0"/>
        </a:lnRef>
        <a:fillRef idx="1">
          <a:scrgbClr r="0" g="0" b="0"/>
        </a:fillRef>
        <a:effectRef idx="0">
          <a:scrgbClr r="0" g="0" b="0"/>
        </a:effectRef>
        <a:fontRef idx="minor"/>
      </dsp:style>
    </dsp:sp>
  </dsp:spTree>
</dsp:drawing>
</file>

<file path=ppt/diagrams/drawing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DF04F483-6289-4211-A2C2-D405B7713AD3}">
      <dsp:nvSpPr>
        <dsp:cNvPr id="0" name=""/>
        <dsp:cNvSpPr/>
      </dsp:nvSpPr>
      <dsp:spPr>
        <a:xfrm>
          <a:off x="0" y="334730"/>
          <a:ext cx="5520280" cy="554400"/>
        </a:xfrm>
        <a:prstGeom prst="rect">
          <a:avLst/>
        </a:prstGeom>
        <a:solidFill>
          <a:schemeClr val="lt1">
            <a:alpha val="90000"/>
            <a:hueOff val="0"/>
            <a:satOff val="0"/>
            <a:lumOff val="0"/>
            <a:alphaOff val="0"/>
          </a:schemeClr>
        </a:solidFill>
        <a:ln w="25400" cap="flat" cmpd="sng" algn="ctr">
          <a:solidFill>
            <a:schemeClr val="accent4">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3BA4058A-2217-4F87-9CAD-B1E773EE3BB8}">
      <dsp:nvSpPr>
        <dsp:cNvPr id="0" name=""/>
        <dsp:cNvSpPr/>
      </dsp:nvSpPr>
      <dsp:spPr>
        <a:xfrm>
          <a:off x="167414" y="0"/>
          <a:ext cx="5245451" cy="649440"/>
        </a:xfrm>
        <a:prstGeom prst="roundRect">
          <a:avLst/>
        </a:prstGeom>
        <a:solidFill>
          <a:schemeClr val="accent4">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46057" tIns="0" rIns="146057" bIns="0" numCol="1" spcCol="1270" anchor="ctr" anchorCtr="0">
          <a:noAutofit/>
        </a:bodyPr>
        <a:lstStyle/>
        <a:p>
          <a:pPr marL="0" lvl="0" indent="0" algn="l" defTabSz="711200">
            <a:lnSpc>
              <a:spcPct val="90000"/>
            </a:lnSpc>
            <a:spcBef>
              <a:spcPct val="0"/>
            </a:spcBef>
            <a:spcAft>
              <a:spcPct val="35000"/>
            </a:spcAft>
            <a:buNone/>
          </a:pPr>
          <a:r>
            <a:rPr lang="zh-CN" sz="1600" b="1" kern="1200" dirty="0"/>
            <a:t>年应税销售额</a:t>
          </a:r>
          <a:r>
            <a:rPr lang="zh-CN" sz="1800" b="1" kern="1200" dirty="0">
              <a:solidFill>
                <a:srgbClr val="FFFF00"/>
              </a:solidFill>
            </a:rPr>
            <a:t>超过小规模</a:t>
          </a:r>
          <a:r>
            <a:rPr lang="zh-CN" sz="1600" b="1" kern="1200" dirty="0"/>
            <a:t>纳税人规定标准的</a:t>
          </a:r>
          <a:r>
            <a:rPr lang="zh-CN" altLang="en-US" sz="1600" b="1" kern="1200" dirty="0"/>
            <a:t>月份所属申报期</a:t>
          </a:r>
          <a:r>
            <a:rPr lang="zh-CN" altLang="en-US" sz="1600" b="1" kern="1200" dirty="0">
              <a:solidFill>
                <a:srgbClr val="FFFF00"/>
              </a:solidFill>
            </a:rPr>
            <a:t>结束后</a:t>
          </a:r>
          <a:r>
            <a:rPr lang="en-US" altLang="zh-CN" sz="1800" b="1" kern="1200" dirty="0">
              <a:solidFill>
                <a:srgbClr val="FFFF00"/>
              </a:solidFill>
            </a:rPr>
            <a:t>15</a:t>
          </a:r>
          <a:r>
            <a:rPr lang="zh-CN" altLang="en-US" sz="1800" b="1" kern="1200" dirty="0">
              <a:solidFill>
                <a:srgbClr val="FFFF00"/>
              </a:solidFill>
            </a:rPr>
            <a:t>天内</a:t>
          </a:r>
          <a:r>
            <a:rPr lang="zh-CN" sz="1600" b="1" kern="1200" dirty="0"/>
            <a:t>，办理一般纳税人登记手续</a:t>
          </a:r>
          <a:endParaRPr lang="zh-CN" altLang="en-US" sz="1600" b="1" kern="1200" dirty="0"/>
        </a:p>
      </dsp:txBody>
      <dsp:txXfrm>
        <a:off x="199117" y="31703"/>
        <a:ext cx="5182045" cy="586034"/>
      </dsp:txXfrm>
    </dsp:sp>
    <dsp:sp modelId="{37E52AC0-9838-4ABA-90FD-7490EA900C22}">
      <dsp:nvSpPr>
        <dsp:cNvPr id="0" name=""/>
        <dsp:cNvSpPr/>
      </dsp:nvSpPr>
      <dsp:spPr>
        <a:xfrm>
          <a:off x="0" y="1569845"/>
          <a:ext cx="5520280" cy="554400"/>
        </a:xfrm>
        <a:prstGeom prst="rect">
          <a:avLst/>
        </a:prstGeom>
        <a:solidFill>
          <a:schemeClr val="lt1">
            <a:alpha val="90000"/>
            <a:hueOff val="0"/>
            <a:satOff val="0"/>
            <a:lumOff val="0"/>
            <a:alphaOff val="0"/>
          </a:schemeClr>
        </a:solidFill>
        <a:ln w="25400" cap="flat" cmpd="sng" algn="ctr">
          <a:solidFill>
            <a:schemeClr val="accent4">
              <a:hueOff val="-3373233"/>
              <a:satOff val="32693"/>
              <a:lumOff val="-3235"/>
              <a:alphaOff val="0"/>
            </a:schemeClr>
          </a:solidFill>
          <a:prstDash val="solid"/>
        </a:ln>
        <a:effectLst/>
      </dsp:spPr>
      <dsp:style>
        <a:lnRef idx="2">
          <a:scrgbClr r="0" g="0" b="0"/>
        </a:lnRef>
        <a:fillRef idx="1">
          <a:scrgbClr r="0" g="0" b="0"/>
        </a:fillRef>
        <a:effectRef idx="0">
          <a:scrgbClr r="0" g="0" b="0"/>
        </a:effectRef>
        <a:fontRef idx="minor"/>
      </dsp:style>
    </dsp:sp>
    <dsp:sp modelId="{BCD56C29-AEB8-465B-A2C9-49586F7A2822}">
      <dsp:nvSpPr>
        <dsp:cNvPr id="0" name=""/>
        <dsp:cNvSpPr/>
      </dsp:nvSpPr>
      <dsp:spPr>
        <a:xfrm>
          <a:off x="157171" y="1064678"/>
          <a:ext cx="5254415" cy="886634"/>
        </a:xfrm>
        <a:prstGeom prst="roundRect">
          <a:avLst/>
        </a:prstGeom>
        <a:solidFill>
          <a:schemeClr val="accent4">
            <a:hueOff val="-3373233"/>
            <a:satOff val="32693"/>
            <a:lumOff val="-3235"/>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46057" tIns="0" rIns="146057" bIns="0" numCol="1" spcCol="1270" anchor="ctr" anchorCtr="0">
          <a:noAutofit/>
        </a:bodyPr>
        <a:lstStyle/>
        <a:p>
          <a:pPr marL="0" lvl="0" indent="0" algn="l" defTabSz="711200">
            <a:lnSpc>
              <a:spcPct val="90000"/>
            </a:lnSpc>
            <a:spcBef>
              <a:spcPct val="0"/>
            </a:spcBef>
            <a:spcAft>
              <a:spcPct val="35000"/>
            </a:spcAft>
            <a:buNone/>
          </a:pPr>
          <a:r>
            <a:rPr lang="zh-CN" altLang="en-US" sz="1600" b="1" kern="1200" dirty="0"/>
            <a:t>未按规定时限办理的，</a:t>
          </a:r>
          <a:r>
            <a:rPr lang="zh-CN" sz="1600" b="1" kern="1200" dirty="0"/>
            <a:t>主管税务机关在规定期限结束后</a:t>
          </a:r>
          <a:r>
            <a:rPr lang="en-US" sz="1800" b="1" kern="1200" dirty="0">
              <a:solidFill>
                <a:srgbClr val="FFFF00"/>
              </a:solidFill>
            </a:rPr>
            <a:t>5</a:t>
          </a:r>
          <a:r>
            <a:rPr lang="zh-CN" sz="1800" b="1" kern="1200" dirty="0">
              <a:solidFill>
                <a:srgbClr val="FFFF00"/>
              </a:solidFill>
            </a:rPr>
            <a:t>个工作日内</a:t>
          </a:r>
          <a:r>
            <a:rPr lang="zh-CN" sz="1600" b="1" kern="1200" dirty="0"/>
            <a:t>制作《税务事项通知书》，告知纳税人</a:t>
          </a:r>
          <a:r>
            <a:rPr lang="zh-CN" sz="1800" b="1" kern="1200" dirty="0">
              <a:solidFill>
                <a:srgbClr val="FFFF00"/>
              </a:solidFill>
            </a:rPr>
            <a:t>在</a:t>
          </a:r>
          <a:r>
            <a:rPr lang="en-US" sz="1800" b="1" kern="1200" dirty="0">
              <a:solidFill>
                <a:srgbClr val="FFFF00"/>
              </a:solidFill>
            </a:rPr>
            <a:t>5</a:t>
          </a:r>
          <a:r>
            <a:rPr lang="zh-CN" sz="1800" b="1" kern="1200" dirty="0">
              <a:solidFill>
                <a:srgbClr val="FFFF00"/>
              </a:solidFill>
            </a:rPr>
            <a:t>个工作日内向</a:t>
          </a:r>
          <a:r>
            <a:rPr lang="zh-CN" sz="1600" b="1" kern="1200" dirty="0"/>
            <a:t>主管税务机关办理登记手续</a:t>
          </a:r>
          <a:endParaRPr lang="zh-CN" altLang="en-US" sz="1600" b="1" kern="1200" dirty="0"/>
        </a:p>
      </dsp:txBody>
      <dsp:txXfrm>
        <a:off x="200453" y="1107960"/>
        <a:ext cx="5167851" cy="800070"/>
      </dsp:txXfrm>
    </dsp:sp>
    <dsp:sp modelId="{03C9D329-0126-4B6A-9A9E-EB7FAF2D19F2}">
      <dsp:nvSpPr>
        <dsp:cNvPr id="0" name=""/>
        <dsp:cNvSpPr/>
      </dsp:nvSpPr>
      <dsp:spPr>
        <a:xfrm>
          <a:off x="0" y="2841458"/>
          <a:ext cx="5520280" cy="554400"/>
        </a:xfrm>
        <a:prstGeom prst="rect">
          <a:avLst/>
        </a:prstGeom>
        <a:solidFill>
          <a:schemeClr val="lt1">
            <a:alpha val="90000"/>
            <a:hueOff val="0"/>
            <a:satOff val="0"/>
            <a:lumOff val="0"/>
            <a:alphaOff val="0"/>
          </a:schemeClr>
        </a:solidFill>
        <a:ln w="25400" cap="flat" cmpd="sng" algn="ctr">
          <a:solidFill>
            <a:schemeClr val="accent4">
              <a:hueOff val="-6746466"/>
              <a:satOff val="65386"/>
              <a:lumOff val="-6471"/>
              <a:alphaOff val="0"/>
            </a:schemeClr>
          </a:solidFill>
          <a:prstDash val="solid"/>
        </a:ln>
        <a:effectLst/>
      </dsp:spPr>
      <dsp:style>
        <a:lnRef idx="2">
          <a:scrgbClr r="0" g="0" b="0"/>
        </a:lnRef>
        <a:fillRef idx="1">
          <a:scrgbClr r="0" g="0" b="0"/>
        </a:fillRef>
        <a:effectRef idx="0">
          <a:scrgbClr r="0" g="0" b="0"/>
        </a:effectRef>
        <a:fontRef idx="minor"/>
      </dsp:style>
    </dsp:sp>
    <dsp:sp modelId="{C2F3922B-4BC6-47AE-AA73-910E1DBE636B}">
      <dsp:nvSpPr>
        <dsp:cNvPr id="0" name=""/>
        <dsp:cNvSpPr/>
      </dsp:nvSpPr>
      <dsp:spPr>
        <a:xfrm>
          <a:off x="108822" y="2289967"/>
          <a:ext cx="5294828" cy="923133"/>
        </a:xfrm>
        <a:prstGeom prst="roundRect">
          <a:avLst/>
        </a:prstGeom>
        <a:solidFill>
          <a:schemeClr val="accent4">
            <a:hueOff val="-6746466"/>
            <a:satOff val="65386"/>
            <a:lumOff val="-6471"/>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46057" tIns="0" rIns="146057" bIns="0" numCol="1" spcCol="1270" anchor="ctr" anchorCtr="0">
          <a:noAutofit/>
        </a:bodyPr>
        <a:lstStyle/>
        <a:p>
          <a:pPr marL="0" lvl="0" indent="0" algn="l" defTabSz="711200">
            <a:lnSpc>
              <a:spcPct val="90000"/>
            </a:lnSpc>
            <a:spcBef>
              <a:spcPct val="0"/>
            </a:spcBef>
            <a:spcAft>
              <a:spcPct val="35000"/>
            </a:spcAft>
            <a:buNone/>
          </a:pPr>
          <a:r>
            <a:rPr lang="zh-CN" altLang="en-US" sz="1600" b="1" kern="1200" dirty="0"/>
            <a:t>逾期仍未办理的，</a:t>
          </a:r>
          <a:r>
            <a:rPr lang="zh-CN" altLang="en-US" sz="1800" b="1" kern="1200" dirty="0">
              <a:solidFill>
                <a:srgbClr val="FFFF00"/>
              </a:solidFill>
            </a:rPr>
            <a:t>次月起</a:t>
          </a:r>
          <a:r>
            <a:rPr lang="zh-CN" altLang="en-US" sz="1600" b="1" kern="1200" dirty="0"/>
            <a:t>按销售额依照增值税税率计算应纳税额，</a:t>
          </a:r>
          <a:r>
            <a:rPr lang="zh-CN" altLang="en-US" sz="1800" b="1" kern="1200" dirty="0">
              <a:solidFill>
                <a:srgbClr val="FFFF00"/>
              </a:solidFill>
            </a:rPr>
            <a:t>不得抵扣进项税额，直至纳税人办理相关手续为止</a:t>
          </a:r>
          <a:endParaRPr lang="zh-CN" altLang="en-US" sz="1600" b="1" kern="1200" dirty="0">
            <a:solidFill>
              <a:srgbClr val="FFFF00"/>
            </a:solidFill>
          </a:endParaRPr>
        </a:p>
      </dsp:txBody>
      <dsp:txXfrm>
        <a:off x="153886" y="2335031"/>
        <a:ext cx="5204700" cy="833005"/>
      </dsp:txXfrm>
    </dsp:sp>
  </dsp:spTree>
</dsp:drawing>
</file>

<file path=ppt/diagrams/drawing60.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65780B4-0152-473E-8394-30BF06482AC9}">
      <dsp:nvSpPr>
        <dsp:cNvPr id="0" name=""/>
        <dsp:cNvSpPr/>
      </dsp:nvSpPr>
      <dsp:spPr>
        <a:xfrm>
          <a:off x="1240824" y="642563"/>
          <a:ext cx="4327904" cy="2107950"/>
        </a:xfrm>
        <a:prstGeom prst="rect">
          <a:avLst/>
        </a:prstGeom>
        <a:solidFill>
          <a:schemeClr val="accent5">
            <a:tint val="40000"/>
            <a:alpha val="90000"/>
            <a:hueOff val="0"/>
            <a:satOff val="0"/>
            <a:lumOff val="0"/>
            <a:alphaOff val="0"/>
          </a:schemeClr>
        </a:solidFill>
        <a:ln w="25400" cap="flat" cmpd="sng" algn="ctr">
          <a:solidFill>
            <a:schemeClr val="accent5">
              <a:tint val="40000"/>
              <a:alpha val="9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0" tIns="142240" rIns="142240" bIns="142240" numCol="1" spcCol="1270" anchor="ctr" anchorCtr="0">
          <a:noAutofit/>
        </a:bodyPr>
        <a:lstStyle/>
        <a:p>
          <a:pPr marL="0" lvl="0" indent="457200" algn="l" defTabSz="889000">
            <a:lnSpc>
              <a:spcPct val="90000"/>
            </a:lnSpc>
            <a:spcBef>
              <a:spcPct val="0"/>
            </a:spcBef>
            <a:spcAft>
              <a:spcPct val="35000"/>
            </a:spcAft>
            <a:buNone/>
          </a:pPr>
          <a:r>
            <a:rPr lang="zh-CN" sz="2000" b="1" kern="1200" dirty="0"/>
            <a:t>已抵扣进项税额的购进货物、劳务、服务及无形资产或者不动产，</a:t>
          </a:r>
          <a:r>
            <a:rPr lang="zh-CN" sz="2000" b="1" kern="1200" dirty="0">
              <a:solidFill>
                <a:srgbClr val="C00000"/>
              </a:solidFill>
            </a:rPr>
            <a:t>发生税法规定不得抵扣的行为时</a:t>
          </a:r>
          <a:r>
            <a:rPr lang="zh-CN" sz="2000" b="1" kern="1200" dirty="0"/>
            <a:t>，其已抵扣的进项税额应从当期进项税额中扣减，即作</a:t>
          </a:r>
          <a:r>
            <a:rPr lang="zh-CN" sz="2000" b="1" kern="1200" dirty="0">
              <a:solidFill>
                <a:srgbClr val="C00000"/>
              </a:solidFill>
            </a:rPr>
            <a:t>进项税额转出</a:t>
          </a:r>
          <a:r>
            <a:rPr lang="zh-CN" sz="2000" b="1" kern="1200" dirty="0"/>
            <a:t>处理</a:t>
          </a:r>
          <a:endParaRPr lang="zh-CN" altLang="en-US" sz="2000" b="1" kern="1200" dirty="0"/>
        </a:p>
      </dsp:txBody>
      <dsp:txXfrm>
        <a:off x="1933289" y="642563"/>
        <a:ext cx="3635439" cy="2107950"/>
      </dsp:txXfrm>
    </dsp:sp>
    <dsp:sp modelId="{8AA8F1F1-7B0C-463D-BAB9-61816C32EE1B}">
      <dsp:nvSpPr>
        <dsp:cNvPr id="0" name=""/>
        <dsp:cNvSpPr/>
      </dsp:nvSpPr>
      <dsp:spPr>
        <a:xfrm>
          <a:off x="0" y="0"/>
          <a:ext cx="1708662" cy="1202397"/>
        </a:xfrm>
        <a:prstGeom prst="ellipse">
          <a:avLst/>
        </a:prstGeom>
        <a:solidFill>
          <a:schemeClr val="accent5">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0" tIns="0" rIns="0" bIns="0" numCol="1" spcCol="1270" anchor="ctr" anchorCtr="0">
          <a:noAutofit/>
        </a:bodyPr>
        <a:lstStyle/>
        <a:p>
          <a:pPr marL="0" lvl="0" indent="0" algn="ctr" defTabSz="889000">
            <a:lnSpc>
              <a:spcPct val="90000"/>
            </a:lnSpc>
            <a:spcBef>
              <a:spcPct val="0"/>
            </a:spcBef>
            <a:spcAft>
              <a:spcPct val="35000"/>
            </a:spcAft>
            <a:buNone/>
          </a:pPr>
          <a:r>
            <a:rPr lang="zh-CN" altLang="en-US" sz="2000" b="1" kern="1200" dirty="0"/>
            <a:t>进项税额转出产生原因</a:t>
          </a:r>
        </a:p>
      </dsp:txBody>
      <dsp:txXfrm>
        <a:off x="250228" y="176087"/>
        <a:ext cx="1208206" cy="850223"/>
      </dsp:txXfrm>
    </dsp:sp>
  </dsp:spTree>
</dsp:drawing>
</file>

<file path=ppt/diagrams/drawing6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E7C8A24F-1D08-4B5E-8F69-0471ED41FBED}">
      <dsp:nvSpPr>
        <dsp:cNvPr id="0" name=""/>
        <dsp:cNvSpPr/>
      </dsp:nvSpPr>
      <dsp:spPr>
        <a:xfrm>
          <a:off x="0" y="3576"/>
          <a:ext cx="6178087" cy="958668"/>
        </a:xfrm>
        <a:prstGeom prst="roundRect">
          <a:avLst/>
        </a:prstGeom>
        <a:solidFill>
          <a:schemeClr val="accent5">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68580" tIns="68580" rIns="68580" bIns="68580" numCol="1" spcCol="1270" anchor="ctr" anchorCtr="0">
          <a:noAutofit/>
        </a:bodyPr>
        <a:lstStyle/>
        <a:p>
          <a:pPr marL="0" lvl="0" indent="0" algn="l" defTabSz="800100">
            <a:lnSpc>
              <a:spcPct val="90000"/>
            </a:lnSpc>
            <a:spcBef>
              <a:spcPct val="0"/>
            </a:spcBef>
            <a:spcAft>
              <a:spcPct val="35000"/>
            </a:spcAft>
            <a:buNone/>
          </a:pPr>
          <a:r>
            <a:rPr lang="zh-CN" sz="1800" b="1" kern="1200" dirty="0"/>
            <a:t>（</a:t>
          </a:r>
          <a:r>
            <a:rPr lang="en-US" sz="1800" b="1" kern="1200" dirty="0"/>
            <a:t>1</a:t>
          </a:r>
          <a:r>
            <a:rPr lang="zh-CN" sz="1800" b="1" kern="1200" dirty="0"/>
            <a:t>）防伪税控专用发票进项税额抵扣的时限。</a:t>
          </a:r>
          <a:endParaRPr lang="zh-CN" altLang="en-US" sz="1800" b="1" kern="1200" dirty="0"/>
        </a:p>
      </dsp:txBody>
      <dsp:txXfrm>
        <a:off x="46798" y="50374"/>
        <a:ext cx="6084491" cy="865072"/>
      </dsp:txXfrm>
    </dsp:sp>
    <dsp:sp modelId="{2A7CCD30-4688-4389-B16A-1DBD8E23B186}">
      <dsp:nvSpPr>
        <dsp:cNvPr id="0" name=""/>
        <dsp:cNvSpPr/>
      </dsp:nvSpPr>
      <dsp:spPr>
        <a:xfrm>
          <a:off x="0" y="962245"/>
          <a:ext cx="6178087" cy="2556450"/>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96154" tIns="25400" rIns="142240" bIns="25400" numCol="1" spcCol="1270" anchor="t" anchorCtr="0">
          <a:noAutofit/>
        </a:bodyPr>
        <a:lstStyle/>
        <a:p>
          <a:pPr marL="228600" lvl="1" indent="-228600" algn="l" defTabSz="889000">
            <a:lnSpc>
              <a:spcPct val="100000"/>
            </a:lnSpc>
            <a:spcBef>
              <a:spcPct val="0"/>
            </a:spcBef>
            <a:spcAft>
              <a:spcPct val="20000"/>
            </a:spcAft>
            <a:buChar char="•"/>
          </a:pPr>
          <a:r>
            <a:rPr lang="zh-CN" sz="2000" b="1" kern="1200" dirty="0"/>
            <a:t>增值税一般纳税人取得增值税专用发票，应在</a:t>
          </a:r>
          <a:r>
            <a:rPr lang="zh-CN" sz="2000" b="1" kern="1200" dirty="0">
              <a:solidFill>
                <a:srgbClr val="C00000"/>
              </a:solidFill>
            </a:rPr>
            <a:t>开具之日起</a:t>
          </a:r>
          <a:r>
            <a:rPr lang="en-US" sz="2000" b="1" kern="1200" dirty="0">
              <a:solidFill>
                <a:srgbClr val="C00000"/>
              </a:solidFill>
            </a:rPr>
            <a:t>360</a:t>
          </a:r>
          <a:r>
            <a:rPr lang="zh-CN" sz="2000" b="1" kern="1200" dirty="0">
              <a:solidFill>
                <a:srgbClr val="C00000"/>
              </a:solidFill>
            </a:rPr>
            <a:t>日内</a:t>
          </a:r>
          <a:r>
            <a:rPr lang="zh-CN" sz="2000" b="1" kern="1200" dirty="0"/>
            <a:t>到税务机关办理认证或登录增值税发票选择确认平台确认。</a:t>
          </a:r>
          <a:endParaRPr lang="zh-CN" altLang="en-US" sz="2000" b="1" kern="1200" dirty="0"/>
        </a:p>
        <a:p>
          <a:pPr marL="228600" lvl="1" indent="-228600" algn="l" defTabSz="889000">
            <a:lnSpc>
              <a:spcPct val="100000"/>
            </a:lnSpc>
            <a:spcBef>
              <a:spcPct val="0"/>
            </a:spcBef>
            <a:spcAft>
              <a:spcPct val="20000"/>
            </a:spcAft>
            <a:buChar char="•"/>
          </a:pPr>
          <a:r>
            <a:rPr lang="zh-CN" sz="2000" b="1" kern="1200" dirty="0"/>
            <a:t>认证通过后，非纳税辅导期管理的一般纳税人，应在认证通过的次月申报期内申报抵扣进项税额；</a:t>
          </a:r>
          <a:endParaRPr lang="zh-CN" altLang="en-US" sz="2000" b="1" kern="1200" dirty="0"/>
        </a:p>
        <a:p>
          <a:pPr marL="228600" lvl="1" indent="-228600" algn="l" defTabSz="889000">
            <a:lnSpc>
              <a:spcPct val="100000"/>
            </a:lnSpc>
            <a:spcBef>
              <a:spcPct val="0"/>
            </a:spcBef>
            <a:spcAft>
              <a:spcPct val="20000"/>
            </a:spcAft>
            <a:buChar char="•"/>
          </a:pPr>
          <a:r>
            <a:rPr lang="zh-CN" sz="2000" b="1" kern="1200" dirty="0"/>
            <a:t>纳税辅导期管理的一般纳税人，应当在交叉稽核比对无误后，方可抵扣进项税额。</a:t>
          </a:r>
          <a:endParaRPr lang="zh-CN" altLang="en-US" sz="2000" b="1" kern="1200" dirty="0"/>
        </a:p>
      </dsp:txBody>
      <dsp:txXfrm>
        <a:off x="0" y="962245"/>
        <a:ext cx="6178087" cy="2556450"/>
      </dsp:txXfrm>
    </dsp:sp>
  </dsp:spTree>
</dsp:drawing>
</file>

<file path=ppt/diagrams/drawing6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E7C8A24F-1D08-4B5E-8F69-0471ED41FBED}">
      <dsp:nvSpPr>
        <dsp:cNvPr id="0" name=""/>
        <dsp:cNvSpPr/>
      </dsp:nvSpPr>
      <dsp:spPr>
        <a:xfrm>
          <a:off x="0" y="0"/>
          <a:ext cx="6178087" cy="958668"/>
        </a:xfrm>
        <a:prstGeom prst="roundRect">
          <a:avLst/>
        </a:prstGeom>
        <a:solidFill>
          <a:schemeClr val="accent5">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76200" tIns="76200" rIns="76200" bIns="76200" numCol="1" spcCol="1270" anchor="ctr" anchorCtr="0">
          <a:noAutofit/>
        </a:bodyPr>
        <a:lstStyle/>
        <a:p>
          <a:pPr marL="0" lvl="0" indent="0" algn="l" defTabSz="889000">
            <a:lnSpc>
              <a:spcPct val="90000"/>
            </a:lnSpc>
            <a:spcBef>
              <a:spcPct val="0"/>
            </a:spcBef>
            <a:spcAft>
              <a:spcPct val="35000"/>
            </a:spcAft>
            <a:buNone/>
          </a:pPr>
          <a:r>
            <a:rPr lang="zh-CN" sz="2000" b="1" kern="1200" dirty="0"/>
            <a:t>（</a:t>
          </a:r>
          <a:r>
            <a:rPr lang="en-US" sz="2000" b="1" kern="1200" dirty="0"/>
            <a:t>2</a:t>
          </a:r>
          <a:r>
            <a:rPr lang="zh-CN" sz="2000" b="1" kern="1200" dirty="0"/>
            <a:t>）海关完税凭证进项税额抵扣时限。</a:t>
          </a:r>
          <a:endParaRPr lang="zh-CN" altLang="en-US" sz="2000" b="1" kern="1200" dirty="0"/>
        </a:p>
      </dsp:txBody>
      <dsp:txXfrm>
        <a:off x="46798" y="46798"/>
        <a:ext cx="6084491" cy="865072"/>
      </dsp:txXfrm>
    </dsp:sp>
    <dsp:sp modelId="{2A7CCD30-4688-4389-B16A-1DBD8E23B186}">
      <dsp:nvSpPr>
        <dsp:cNvPr id="0" name=""/>
        <dsp:cNvSpPr/>
      </dsp:nvSpPr>
      <dsp:spPr>
        <a:xfrm>
          <a:off x="0" y="995882"/>
          <a:ext cx="6178087" cy="248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96154" tIns="25400" rIns="142240" bIns="25400" numCol="1" spcCol="1270" anchor="t" anchorCtr="0">
          <a:noAutofit/>
        </a:bodyPr>
        <a:lstStyle/>
        <a:p>
          <a:pPr marL="228600" lvl="1" indent="-228600" algn="l" defTabSz="889000">
            <a:lnSpc>
              <a:spcPct val="100000"/>
            </a:lnSpc>
            <a:spcBef>
              <a:spcPct val="0"/>
            </a:spcBef>
            <a:spcAft>
              <a:spcPct val="20000"/>
            </a:spcAft>
            <a:buChar char="•"/>
          </a:pPr>
          <a:r>
            <a:rPr lang="zh-CN" sz="2000" b="1" kern="1200" dirty="0"/>
            <a:t>一般纳税人进口货物取得的属于增值税扣税范围的海关缴款书，应自</a:t>
          </a:r>
          <a:r>
            <a:rPr lang="zh-CN" sz="2000" b="1" kern="1200" dirty="0">
              <a:solidFill>
                <a:srgbClr val="C00000"/>
              </a:solidFill>
            </a:rPr>
            <a:t>开具之日起</a:t>
          </a:r>
          <a:r>
            <a:rPr lang="en-US" sz="2000" b="1" kern="1200" dirty="0">
              <a:solidFill>
                <a:srgbClr val="C00000"/>
              </a:solidFill>
            </a:rPr>
            <a:t>360</a:t>
          </a:r>
          <a:r>
            <a:rPr lang="zh-CN" sz="2000" b="1" kern="1200" dirty="0">
              <a:solidFill>
                <a:srgbClr val="C00000"/>
              </a:solidFill>
            </a:rPr>
            <a:t>日内向</a:t>
          </a:r>
          <a:r>
            <a:rPr lang="zh-CN" sz="2000" b="1" kern="1200" dirty="0"/>
            <a:t>主管税务机关报送</a:t>
          </a:r>
          <a:r>
            <a:rPr lang="en-US" sz="2000" b="1" kern="1200" dirty="0"/>
            <a:t>“</a:t>
          </a:r>
          <a:r>
            <a:rPr lang="zh-CN" sz="2000" b="1" kern="1200" dirty="0"/>
            <a:t>海关完税凭证抵扣清单</a:t>
          </a:r>
          <a:r>
            <a:rPr lang="en-US" sz="2000" b="1" kern="1200" dirty="0"/>
            <a:t>”</a:t>
          </a:r>
          <a:r>
            <a:rPr lang="zh-CN" sz="2000" b="1" kern="1200" dirty="0"/>
            <a:t>（电子数据），申请稽核比对。</a:t>
          </a:r>
          <a:endParaRPr lang="zh-CN" altLang="en-US" sz="2000" b="1" kern="1200" dirty="0"/>
        </a:p>
        <a:p>
          <a:pPr marL="228600" lvl="1" indent="-228600" algn="l" defTabSz="889000">
            <a:lnSpc>
              <a:spcPct val="100000"/>
            </a:lnSpc>
            <a:spcBef>
              <a:spcPct val="0"/>
            </a:spcBef>
            <a:spcAft>
              <a:spcPct val="20000"/>
            </a:spcAft>
            <a:buChar char="•"/>
          </a:pPr>
          <a:r>
            <a:rPr lang="zh-CN" sz="2000" b="1" kern="1200" dirty="0"/>
            <a:t>对稽核比对结果为相符的，纳税人应在税务机关提供稽核比对结果的当月纳税申报期内申报抵扣，逾期不予抵扣。</a:t>
          </a:r>
          <a:endParaRPr lang="zh-CN" altLang="en-US" sz="2000" b="1" kern="1200" dirty="0"/>
        </a:p>
      </dsp:txBody>
      <dsp:txXfrm>
        <a:off x="0" y="995882"/>
        <a:ext cx="6178087" cy="2489175"/>
      </dsp:txXfrm>
    </dsp:sp>
  </dsp:spTree>
</dsp:drawing>
</file>

<file path=ppt/diagrams/drawing6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E7C8A24F-1D08-4B5E-8F69-0471ED41FBED}">
      <dsp:nvSpPr>
        <dsp:cNvPr id="0" name=""/>
        <dsp:cNvSpPr/>
      </dsp:nvSpPr>
      <dsp:spPr>
        <a:xfrm>
          <a:off x="0" y="1196"/>
          <a:ext cx="6637262" cy="579600"/>
        </a:xfrm>
        <a:prstGeom prst="roundRect">
          <a:avLst/>
        </a:prstGeom>
        <a:solidFill>
          <a:schemeClr val="accent5">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76200" tIns="76200" rIns="76200" bIns="76200" numCol="1" spcCol="1270" anchor="ctr" anchorCtr="0">
          <a:noAutofit/>
        </a:bodyPr>
        <a:lstStyle/>
        <a:p>
          <a:pPr marL="0" lvl="0" indent="0" algn="l" defTabSz="889000">
            <a:lnSpc>
              <a:spcPct val="90000"/>
            </a:lnSpc>
            <a:spcBef>
              <a:spcPct val="0"/>
            </a:spcBef>
            <a:spcAft>
              <a:spcPct val="35000"/>
            </a:spcAft>
            <a:buNone/>
          </a:pPr>
          <a:r>
            <a:rPr lang="zh-CN" sz="2000" b="1" kern="1200" dirty="0"/>
            <a:t>（</a:t>
          </a:r>
          <a:r>
            <a:rPr lang="en-US" sz="2000" b="1" kern="1200" dirty="0"/>
            <a:t>3</a:t>
          </a:r>
          <a:r>
            <a:rPr lang="zh-CN" sz="2000" b="1" kern="1200" dirty="0"/>
            <a:t>）纳税信用</a:t>
          </a:r>
          <a:r>
            <a:rPr lang="en-US" sz="2000" b="1" kern="1200" dirty="0"/>
            <a:t>A</a:t>
          </a:r>
          <a:r>
            <a:rPr lang="zh-CN" sz="2000" b="1" kern="1200" dirty="0"/>
            <a:t>、</a:t>
          </a:r>
          <a:r>
            <a:rPr lang="en-US" sz="2000" b="1" kern="1200" dirty="0"/>
            <a:t>B</a:t>
          </a:r>
          <a:r>
            <a:rPr lang="zh-CN" sz="2000" b="1" kern="1200" dirty="0"/>
            <a:t>、</a:t>
          </a:r>
          <a:r>
            <a:rPr lang="en-US" sz="2000" b="1" kern="1200" dirty="0"/>
            <a:t>C</a:t>
          </a:r>
          <a:r>
            <a:rPr lang="zh-CN" sz="2000" b="1" kern="1200" dirty="0"/>
            <a:t>级增值税一般纳税人的发票认证规定。</a:t>
          </a:r>
          <a:endParaRPr lang="zh-CN" altLang="en-US" sz="2000" b="1" kern="1200" dirty="0"/>
        </a:p>
      </dsp:txBody>
      <dsp:txXfrm>
        <a:off x="28294" y="29490"/>
        <a:ext cx="6580674" cy="523012"/>
      </dsp:txXfrm>
    </dsp:sp>
    <dsp:sp modelId="{2A7CCD30-4688-4389-B16A-1DBD8E23B186}">
      <dsp:nvSpPr>
        <dsp:cNvPr id="0" name=""/>
        <dsp:cNvSpPr/>
      </dsp:nvSpPr>
      <dsp:spPr>
        <a:xfrm>
          <a:off x="0" y="580796"/>
          <a:ext cx="6637262" cy="3061529"/>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10733" tIns="25400" rIns="142240" bIns="25400" numCol="1" spcCol="1270" anchor="t" anchorCtr="0">
          <a:noAutofit/>
        </a:bodyPr>
        <a:lstStyle/>
        <a:p>
          <a:pPr marL="228600" lvl="1" indent="-228600" algn="l" defTabSz="889000">
            <a:lnSpc>
              <a:spcPct val="100000"/>
            </a:lnSpc>
            <a:spcBef>
              <a:spcPct val="0"/>
            </a:spcBef>
            <a:spcAft>
              <a:spcPct val="20000"/>
            </a:spcAft>
            <a:buChar char="•"/>
          </a:pPr>
          <a:r>
            <a:rPr lang="zh-CN" sz="2000" b="1" kern="1200" dirty="0"/>
            <a:t>自</a:t>
          </a:r>
          <a:r>
            <a:rPr lang="en-US" sz="2000" b="1" kern="1200" dirty="0"/>
            <a:t>2016</a:t>
          </a:r>
          <a:r>
            <a:rPr lang="zh-CN" sz="2000" b="1" kern="1200" dirty="0"/>
            <a:t>年</a:t>
          </a:r>
          <a:r>
            <a:rPr lang="en-US" sz="2000" b="1" kern="1200" dirty="0"/>
            <a:t>3</a:t>
          </a:r>
          <a:r>
            <a:rPr lang="zh-CN" sz="2000" b="1" kern="1200" dirty="0"/>
            <a:t>月</a:t>
          </a:r>
          <a:r>
            <a:rPr lang="en-US" sz="2000" b="1" kern="1200" dirty="0"/>
            <a:t>1</a:t>
          </a:r>
          <a:r>
            <a:rPr lang="zh-CN" sz="2000" b="1" kern="1200" dirty="0"/>
            <a:t>日起对纳税信用</a:t>
          </a:r>
          <a:r>
            <a:rPr lang="en-US" sz="2000" b="1" kern="1200" dirty="0">
              <a:solidFill>
                <a:srgbClr val="C00000"/>
              </a:solidFill>
            </a:rPr>
            <a:t>A</a:t>
          </a:r>
          <a:r>
            <a:rPr lang="zh-CN" sz="2000" b="1" kern="1200" dirty="0">
              <a:solidFill>
                <a:srgbClr val="C00000"/>
              </a:solidFill>
            </a:rPr>
            <a:t>级</a:t>
          </a:r>
          <a:r>
            <a:rPr lang="zh-CN" sz="2000" b="1" kern="1200" dirty="0"/>
            <a:t>增值税一般纳税人、</a:t>
          </a:r>
          <a:r>
            <a:rPr lang="en-US" sz="2000" b="1" kern="1200" dirty="0"/>
            <a:t>2016</a:t>
          </a:r>
          <a:r>
            <a:rPr lang="zh-CN" sz="2000" b="1" kern="1200" dirty="0"/>
            <a:t>年</a:t>
          </a:r>
          <a:r>
            <a:rPr lang="en-US" sz="2000" b="1" kern="1200" dirty="0"/>
            <a:t>5</a:t>
          </a:r>
          <a:r>
            <a:rPr lang="zh-CN" sz="2000" b="1" kern="1200" dirty="0"/>
            <a:t>月</a:t>
          </a:r>
          <a:r>
            <a:rPr lang="en-US" sz="2000" b="1" kern="1200" dirty="0"/>
            <a:t>1</a:t>
          </a:r>
          <a:r>
            <a:rPr lang="zh-CN" sz="2000" b="1" kern="1200" dirty="0"/>
            <a:t>日起对纳税信用</a:t>
          </a:r>
          <a:r>
            <a:rPr lang="en-US" sz="2000" b="1" kern="1200" dirty="0">
              <a:solidFill>
                <a:srgbClr val="C00000"/>
              </a:solidFill>
            </a:rPr>
            <a:t>B</a:t>
          </a:r>
          <a:r>
            <a:rPr lang="zh-CN" sz="2000" b="1" kern="1200" dirty="0">
              <a:solidFill>
                <a:srgbClr val="C00000"/>
              </a:solidFill>
            </a:rPr>
            <a:t>级</a:t>
          </a:r>
          <a:r>
            <a:rPr lang="zh-CN" sz="2000" b="1" kern="1200" dirty="0"/>
            <a:t>增值税一般纳税人、</a:t>
          </a:r>
          <a:r>
            <a:rPr lang="en-US" sz="2000" b="1" kern="1200" dirty="0"/>
            <a:t>2016</a:t>
          </a:r>
          <a:r>
            <a:rPr lang="zh-CN" sz="2000" b="1" kern="1200" dirty="0"/>
            <a:t>年</a:t>
          </a:r>
          <a:r>
            <a:rPr lang="en-US" sz="2000" b="1" kern="1200" dirty="0"/>
            <a:t>12</a:t>
          </a:r>
          <a:r>
            <a:rPr lang="zh-CN" sz="2000" b="1" kern="1200" dirty="0"/>
            <a:t>月</a:t>
          </a:r>
          <a:r>
            <a:rPr lang="en-US" sz="2000" b="1" kern="1200" dirty="0"/>
            <a:t>1</a:t>
          </a:r>
          <a:r>
            <a:rPr lang="zh-CN" sz="2000" b="1" kern="1200" dirty="0"/>
            <a:t>日起对纳税信用</a:t>
          </a:r>
          <a:r>
            <a:rPr lang="en-US" sz="2000" b="1" kern="1200" dirty="0">
              <a:solidFill>
                <a:srgbClr val="C00000"/>
              </a:solidFill>
            </a:rPr>
            <a:t>C</a:t>
          </a:r>
          <a:r>
            <a:rPr lang="zh-CN" sz="2000" b="1" kern="1200" dirty="0">
              <a:solidFill>
                <a:srgbClr val="C00000"/>
              </a:solidFill>
            </a:rPr>
            <a:t>级</a:t>
          </a:r>
          <a:r>
            <a:rPr lang="zh-CN" sz="2000" b="1" kern="1200" dirty="0"/>
            <a:t>增值税一般纳税人，</a:t>
          </a:r>
          <a:r>
            <a:rPr lang="zh-CN" sz="2000" b="1" kern="1200" dirty="0">
              <a:solidFill>
                <a:srgbClr val="C00000"/>
              </a:solidFill>
            </a:rPr>
            <a:t>取消增值税发票认证</a:t>
          </a:r>
          <a:r>
            <a:rPr lang="zh-CN" sz="2000" b="1" kern="1200" dirty="0"/>
            <a:t>，对其取得销售方使用增值税发票系统升级版开具的增值税发票，可不再进行扫描认证，通过增值税发票税控开票软件登录本省增值税发票查询平台，查询、选择用于申报抵扣或出口退税的增值税发票信息，未查询到对应发票信息的，仍可进行扫描认证。</a:t>
          </a:r>
          <a:endParaRPr lang="zh-CN" altLang="en-US" sz="2000" b="1" kern="1200" dirty="0"/>
        </a:p>
      </dsp:txBody>
      <dsp:txXfrm>
        <a:off x="0" y="580796"/>
        <a:ext cx="6637262" cy="3061529"/>
      </dsp:txXfrm>
    </dsp:sp>
  </dsp:spTree>
</dsp:drawing>
</file>

<file path=ppt/diagrams/drawing6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670B5FAF-5FA3-4EF6-8262-3ED1BDB51B33}">
      <dsp:nvSpPr>
        <dsp:cNvPr id="0" name=""/>
        <dsp:cNvSpPr/>
      </dsp:nvSpPr>
      <dsp:spPr>
        <a:xfrm>
          <a:off x="-4482594" y="-688768"/>
          <a:ext cx="5350612" cy="5350612"/>
        </a:xfrm>
        <a:prstGeom prst="blockArc">
          <a:avLst>
            <a:gd name="adj1" fmla="val 18900000"/>
            <a:gd name="adj2" fmla="val 2700000"/>
            <a:gd name="adj3" fmla="val 404"/>
          </a:avLst>
        </a:prstGeom>
        <a:noFill/>
        <a:ln w="25400" cap="flat" cmpd="sng" algn="ctr">
          <a:solidFill>
            <a:schemeClr val="accent5">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8CF9F76E-14E9-4A60-ABF6-E98B5B8EEFA6}">
      <dsp:nvSpPr>
        <dsp:cNvPr id="0" name=""/>
        <dsp:cNvSpPr/>
      </dsp:nvSpPr>
      <dsp:spPr>
        <a:xfrm>
          <a:off x="556592" y="528105"/>
          <a:ext cx="6126885" cy="1135028"/>
        </a:xfrm>
        <a:prstGeom prst="rect">
          <a:avLst/>
        </a:prstGeom>
        <a:solidFill>
          <a:schemeClr val="accent4">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900929" tIns="50800" rIns="50800" bIns="50800" numCol="1" spcCol="1270" anchor="ctr" anchorCtr="0">
          <a:noAutofit/>
        </a:bodyPr>
        <a:lstStyle/>
        <a:p>
          <a:pPr marL="0" lvl="0" indent="0" algn="l" defTabSz="889000">
            <a:lnSpc>
              <a:spcPct val="90000"/>
            </a:lnSpc>
            <a:spcBef>
              <a:spcPct val="0"/>
            </a:spcBef>
            <a:spcAft>
              <a:spcPct val="35000"/>
            </a:spcAft>
            <a:buNone/>
          </a:pPr>
          <a:r>
            <a:rPr lang="zh-CN" altLang="en-US" sz="2000" b="1" kern="1200" dirty="0"/>
            <a:t>税额计算</a:t>
          </a:r>
          <a:r>
            <a:rPr lang="zh-CN" sz="2000" b="1" kern="1200" dirty="0"/>
            <a:t>期限分别</a:t>
          </a:r>
          <a:r>
            <a:rPr lang="zh-CN" altLang="en-US" sz="2000" b="1" kern="1200" dirty="0"/>
            <a:t>有</a:t>
          </a:r>
          <a:r>
            <a:rPr lang="en-US" sz="2000" b="1" kern="1200" dirty="0"/>
            <a:t>1</a:t>
          </a:r>
          <a:r>
            <a:rPr lang="zh-CN" sz="2000" b="1" kern="1200" dirty="0"/>
            <a:t>日、</a:t>
          </a:r>
          <a:r>
            <a:rPr lang="en-US" sz="2000" b="1" kern="1200" dirty="0"/>
            <a:t>3</a:t>
          </a:r>
          <a:r>
            <a:rPr lang="zh-CN" sz="2000" b="1" kern="1200" dirty="0"/>
            <a:t>日、</a:t>
          </a:r>
          <a:r>
            <a:rPr lang="en-US" sz="2000" b="1" kern="1200" dirty="0"/>
            <a:t>5</a:t>
          </a:r>
          <a:r>
            <a:rPr lang="zh-CN" sz="2000" b="1" kern="1200" dirty="0"/>
            <a:t>日、</a:t>
          </a:r>
          <a:r>
            <a:rPr lang="en-US" sz="2000" b="1" kern="1200" dirty="0"/>
            <a:t>10</a:t>
          </a:r>
          <a:r>
            <a:rPr lang="zh-CN" sz="2000" b="1" kern="1200" dirty="0"/>
            <a:t>日、</a:t>
          </a:r>
          <a:r>
            <a:rPr lang="en-US" sz="2000" b="1" kern="1200" dirty="0"/>
            <a:t>15</a:t>
          </a:r>
          <a:r>
            <a:rPr lang="zh-CN" sz="2000" b="1" kern="1200" dirty="0"/>
            <a:t>日、</a:t>
          </a:r>
          <a:r>
            <a:rPr lang="en-US" sz="2000" b="1" kern="1200" dirty="0"/>
            <a:t>1</a:t>
          </a:r>
          <a:r>
            <a:rPr lang="zh-CN" sz="2000" b="1" kern="1200" dirty="0"/>
            <a:t>个月或</a:t>
          </a:r>
          <a:r>
            <a:rPr lang="en-US" sz="2000" b="1" kern="1200" dirty="0">
              <a:solidFill>
                <a:srgbClr val="FFFF00"/>
              </a:solidFill>
            </a:rPr>
            <a:t>1</a:t>
          </a:r>
          <a:r>
            <a:rPr lang="zh-CN" sz="2000" b="1" kern="1200" dirty="0">
              <a:solidFill>
                <a:srgbClr val="FFFF00"/>
              </a:solidFill>
            </a:rPr>
            <a:t>个季度。</a:t>
          </a:r>
          <a:endParaRPr lang="zh-CN" altLang="en-US" sz="2000" b="1" kern="1200" dirty="0">
            <a:solidFill>
              <a:srgbClr val="FFFF00"/>
            </a:solidFill>
          </a:endParaRPr>
        </a:p>
      </dsp:txBody>
      <dsp:txXfrm>
        <a:off x="556592" y="528105"/>
        <a:ext cx="6126885" cy="1135028"/>
      </dsp:txXfrm>
    </dsp:sp>
    <dsp:sp modelId="{79C3B187-2D80-46AA-85CB-1E5EC25D7287}">
      <dsp:nvSpPr>
        <dsp:cNvPr id="0" name=""/>
        <dsp:cNvSpPr/>
      </dsp:nvSpPr>
      <dsp:spPr>
        <a:xfrm>
          <a:off x="-27240" y="333692"/>
          <a:ext cx="1467335" cy="1602829"/>
        </a:xfrm>
        <a:prstGeom prst="ellipse">
          <a:avLst/>
        </a:prstGeom>
        <a:solidFill>
          <a:schemeClr val="lt1">
            <a:hueOff val="0"/>
            <a:satOff val="0"/>
            <a:lumOff val="0"/>
            <a:alphaOff val="0"/>
          </a:schemeClr>
        </a:solidFill>
        <a:ln w="25400" cap="flat" cmpd="sng" algn="ctr">
          <a:solidFill>
            <a:schemeClr val="accent4">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2EB297EC-4000-44A4-AB6C-93D4D7568B13}">
      <dsp:nvSpPr>
        <dsp:cNvPr id="0" name=""/>
        <dsp:cNvSpPr/>
      </dsp:nvSpPr>
      <dsp:spPr>
        <a:xfrm>
          <a:off x="706427" y="2024390"/>
          <a:ext cx="5982643" cy="1627153"/>
        </a:xfrm>
        <a:prstGeom prst="rect">
          <a:avLst/>
        </a:prstGeom>
        <a:solidFill>
          <a:schemeClr val="accent4">
            <a:hueOff val="-6746466"/>
            <a:satOff val="65386"/>
            <a:lumOff val="-6471"/>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900929" tIns="50800" rIns="50800" bIns="50800" numCol="1" spcCol="1270" anchor="ctr" anchorCtr="0">
          <a:noAutofit/>
        </a:bodyPr>
        <a:lstStyle/>
        <a:p>
          <a:pPr marL="0" lvl="0" indent="0" algn="l" defTabSz="889000">
            <a:lnSpc>
              <a:spcPct val="90000"/>
            </a:lnSpc>
            <a:spcBef>
              <a:spcPct val="0"/>
            </a:spcBef>
            <a:spcAft>
              <a:spcPct val="35000"/>
            </a:spcAft>
            <a:buNone/>
          </a:pPr>
          <a:r>
            <a:rPr lang="zh-CN" sz="2000" b="1" kern="1200" dirty="0"/>
            <a:t>以</a:t>
          </a:r>
          <a:r>
            <a:rPr lang="en-US" sz="2000" b="1" kern="1200" dirty="0">
              <a:solidFill>
                <a:srgbClr val="FFFF00"/>
              </a:solidFill>
            </a:rPr>
            <a:t>1</a:t>
          </a:r>
          <a:r>
            <a:rPr lang="zh-CN" sz="2000" b="1" kern="1200" dirty="0">
              <a:solidFill>
                <a:srgbClr val="FFFF00"/>
              </a:solidFill>
            </a:rPr>
            <a:t>个月或</a:t>
          </a:r>
          <a:r>
            <a:rPr lang="en-US" sz="2000" b="1" kern="1200" dirty="0">
              <a:solidFill>
                <a:srgbClr val="FFFF00"/>
              </a:solidFill>
            </a:rPr>
            <a:t>1</a:t>
          </a:r>
          <a:r>
            <a:rPr lang="zh-CN" sz="2000" b="1" kern="1200" dirty="0">
              <a:solidFill>
                <a:srgbClr val="FFFF00"/>
              </a:solidFill>
            </a:rPr>
            <a:t>个季度</a:t>
          </a:r>
          <a:r>
            <a:rPr lang="zh-CN" sz="2000" b="1" kern="1200" dirty="0"/>
            <a:t>为一期纳税的，自期满之日起</a:t>
          </a:r>
          <a:r>
            <a:rPr lang="en-US" sz="2000" b="1" kern="1200" dirty="0">
              <a:solidFill>
                <a:srgbClr val="FFFF00"/>
              </a:solidFill>
            </a:rPr>
            <a:t>15</a:t>
          </a:r>
          <a:r>
            <a:rPr lang="zh-CN" sz="2000" b="1" kern="1200" dirty="0">
              <a:solidFill>
                <a:srgbClr val="FFFF00"/>
              </a:solidFill>
            </a:rPr>
            <a:t>日内</a:t>
          </a:r>
          <a:r>
            <a:rPr lang="zh-CN" sz="2000" b="1" kern="1200" dirty="0"/>
            <a:t>申报纳税；</a:t>
          </a:r>
          <a:endParaRPr lang="en-US" altLang="zh-CN" sz="2000" b="1" kern="1200" dirty="0"/>
        </a:p>
        <a:p>
          <a:pPr marL="0" lvl="0" indent="0" algn="l" defTabSz="889000">
            <a:lnSpc>
              <a:spcPct val="90000"/>
            </a:lnSpc>
            <a:spcBef>
              <a:spcPct val="0"/>
            </a:spcBef>
            <a:spcAft>
              <a:spcPct val="35000"/>
            </a:spcAft>
            <a:buNone/>
          </a:pPr>
          <a:r>
            <a:rPr lang="zh-CN" sz="2000" b="1" kern="1200" dirty="0"/>
            <a:t>以</a:t>
          </a:r>
          <a:r>
            <a:rPr lang="en-US" sz="2000" b="1" kern="1200" dirty="0">
              <a:solidFill>
                <a:srgbClr val="FFFF00"/>
              </a:solidFill>
            </a:rPr>
            <a:t>1</a:t>
          </a:r>
          <a:r>
            <a:rPr lang="zh-CN" sz="2000" b="1" kern="1200" dirty="0">
              <a:solidFill>
                <a:srgbClr val="FFFF00"/>
              </a:solidFill>
            </a:rPr>
            <a:t>日、</a:t>
          </a:r>
          <a:r>
            <a:rPr lang="en-US" sz="2000" b="1" kern="1200" dirty="0">
              <a:solidFill>
                <a:srgbClr val="FFFF00"/>
              </a:solidFill>
            </a:rPr>
            <a:t>3</a:t>
          </a:r>
          <a:r>
            <a:rPr lang="zh-CN" sz="2000" b="1" kern="1200" dirty="0">
              <a:solidFill>
                <a:srgbClr val="FFFF00"/>
              </a:solidFill>
            </a:rPr>
            <a:t>日、</a:t>
          </a:r>
          <a:r>
            <a:rPr lang="en-US" sz="2000" b="1" kern="1200" dirty="0">
              <a:solidFill>
                <a:srgbClr val="FFFF00"/>
              </a:solidFill>
            </a:rPr>
            <a:t>5</a:t>
          </a:r>
          <a:r>
            <a:rPr lang="zh-CN" sz="2000" b="1" kern="1200" dirty="0">
              <a:solidFill>
                <a:srgbClr val="FFFF00"/>
              </a:solidFill>
            </a:rPr>
            <a:t>日、</a:t>
          </a:r>
          <a:r>
            <a:rPr lang="en-US" sz="2000" b="1" kern="1200" dirty="0">
              <a:solidFill>
                <a:srgbClr val="FFFF00"/>
              </a:solidFill>
            </a:rPr>
            <a:t>10</a:t>
          </a:r>
          <a:r>
            <a:rPr lang="zh-CN" sz="2000" b="1" kern="1200" dirty="0">
              <a:solidFill>
                <a:srgbClr val="FFFF00"/>
              </a:solidFill>
            </a:rPr>
            <a:t>日或</a:t>
          </a:r>
          <a:r>
            <a:rPr lang="en-US" sz="2000" b="1" kern="1200" dirty="0">
              <a:solidFill>
                <a:srgbClr val="FFFF00"/>
              </a:solidFill>
            </a:rPr>
            <a:t>15</a:t>
          </a:r>
          <a:r>
            <a:rPr lang="zh-CN" sz="2000" b="1" kern="1200" dirty="0">
              <a:solidFill>
                <a:srgbClr val="FFFF00"/>
              </a:solidFill>
            </a:rPr>
            <a:t>日</a:t>
          </a:r>
          <a:r>
            <a:rPr lang="zh-CN" sz="2000" b="1" kern="1200" dirty="0"/>
            <a:t>为一期纳税的，自</a:t>
          </a:r>
          <a:r>
            <a:rPr lang="zh-CN" sz="2000" b="1" kern="1200" dirty="0">
              <a:solidFill>
                <a:srgbClr val="FFFF00"/>
              </a:solidFill>
            </a:rPr>
            <a:t>期满之日起</a:t>
          </a:r>
          <a:r>
            <a:rPr lang="en-US" sz="2000" b="1" kern="1200" dirty="0">
              <a:solidFill>
                <a:srgbClr val="FFFF00"/>
              </a:solidFill>
            </a:rPr>
            <a:t>5</a:t>
          </a:r>
          <a:r>
            <a:rPr lang="zh-CN" sz="2000" b="1" kern="1200" dirty="0">
              <a:solidFill>
                <a:srgbClr val="FFFF00"/>
              </a:solidFill>
            </a:rPr>
            <a:t>日内预缴税款</a:t>
          </a:r>
          <a:r>
            <a:rPr lang="zh-CN" sz="2000" b="1" kern="1200" dirty="0"/>
            <a:t>，于次月</a:t>
          </a:r>
          <a:r>
            <a:rPr lang="en-US" sz="2000" b="1" kern="1200" dirty="0"/>
            <a:t>1</a:t>
          </a:r>
          <a:r>
            <a:rPr lang="zh-CN" sz="2000" b="1" kern="1200" dirty="0"/>
            <a:t>日起</a:t>
          </a:r>
          <a:r>
            <a:rPr lang="en-US" sz="2000" b="1" kern="1200" dirty="0"/>
            <a:t>15</a:t>
          </a:r>
          <a:r>
            <a:rPr lang="zh-CN" sz="2000" b="1" kern="1200" dirty="0"/>
            <a:t>日内申报纳税并结清上月应纳税款</a:t>
          </a:r>
          <a:endParaRPr lang="zh-CN" altLang="en-US" sz="2000" b="1" kern="1200" dirty="0">
            <a:solidFill>
              <a:srgbClr val="FFFF00"/>
            </a:solidFill>
          </a:endParaRPr>
        </a:p>
      </dsp:txBody>
      <dsp:txXfrm>
        <a:off x="706427" y="2024390"/>
        <a:ext cx="5982643" cy="1627153"/>
      </dsp:txXfrm>
    </dsp:sp>
    <dsp:sp modelId="{CCC5B6B8-D499-4779-A46B-65428865B3BC}">
      <dsp:nvSpPr>
        <dsp:cNvPr id="0" name=""/>
        <dsp:cNvSpPr/>
      </dsp:nvSpPr>
      <dsp:spPr>
        <a:xfrm>
          <a:off x="-27240" y="2036552"/>
          <a:ext cx="1467335" cy="1602829"/>
        </a:xfrm>
        <a:prstGeom prst="ellipse">
          <a:avLst/>
        </a:prstGeom>
        <a:solidFill>
          <a:schemeClr val="lt1">
            <a:hueOff val="0"/>
            <a:satOff val="0"/>
            <a:lumOff val="0"/>
            <a:alphaOff val="0"/>
          </a:schemeClr>
        </a:solidFill>
        <a:ln w="25400" cap="flat" cmpd="sng" algn="ctr">
          <a:solidFill>
            <a:schemeClr val="accent4">
              <a:hueOff val="-6746466"/>
              <a:satOff val="65386"/>
              <a:lumOff val="-6471"/>
              <a:alphaOff val="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6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33DCDEF-E674-4234-9E80-05BAE8B8F12B}">
      <dsp:nvSpPr>
        <dsp:cNvPr id="0" name=""/>
        <dsp:cNvSpPr/>
      </dsp:nvSpPr>
      <dsp:spPr>
        <a:xfrm>
          <a:off x="-3628196" y="-561329"/>
          <a:ext cx="4354809" cy="4354809"/>
        </a:xfrm>
        <a:prstGeom prst="blockArc">
          <a:avLst>
            <a:gd name="adj1" fmla="val 18900000"/>
            <a:gd name="adj2" fmla="val 2700000"/>
            <a:gd name="adj3" fmla="val 496"/>
          </a:avLst>
        </a:prstGeom>
        <a:noFill/>
        <a:ln w="25400" cap="flat" cmpd="sng" algn="ctr">
          <a:solidFill>
            <a:schemeClr val="accent5">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7899FAE3-8290-4D9D-AC34-79644B843F55}">
      <dsp:nvSpPr>
        <dsp:cNvPr id="0" name=""/>
        <dsp:cNvSpPr/>
      </dsp:nvSpPr>
      <dsp:spPr>
        <a:xfrm>
          <a:off x="594149" y="461744"/>
          <a:ext cx="5259513" cy="923360"/>
        </a:xfrm>
        <a:prstGeom prst="rect">
          <a:avLst/>
        </a:prstGeom>
        <a:solidFill>
          <a:schemeClr val="accent4">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732917" tIns="50800" rIns="50800" bIns="50800" numCol="1" spcCol="1270" anchor="ctr" anchorCtr="0">
          <a:noAutofit/>
        </a:bodyPr>
        <a:lstStyle/>
        <a:p>
          <a:pPr marL="0" lvl="0" indent="0" algn="l" defTabSz="889000">
            <a:lnSpc>
              <a:spcPct val="90000"/>
            </a:lnSpc>
            <a:spcBef>
              <a:spcPct val="0"/>
            </a:spcBef>
            <a:spcAft>
              <a:spcPct val="35000"/>
            </a:spcAft>
            <a:buNone/>
          </a:pPr>
          <a:r>
            <a:rPr lang="zh-CN" altLang="en-US" sz="2000" b="1" kern="1200" dirty="0"/>
            <a:t>扣缴义务人解缴税款的期限，依照纳税人相关规定执行</a:t>
          </a:r>
        </a:p>
      </dsp:txBody>
      <dsp:txXfrm>
        <a:off x="594149" y="461744"/>
        <a:ext cx="5259513" cy="923360"/>
      </dsp:txXfrm>
    </dsp:sp>
    <dsp:sp modelId="{A2141EEA-DB48-4DBD-AD9C-959A84A56E29}">
      <dsp:nvSpPr>
        <dsp:cNvPr id="0" name=""/>
        <dsp:cNvSpPr/>
      </dsp:nvSpPr>
      <dsp:spPr>
        <a:xfrm>
          <a:off x="17049" y="346324"/>
          <a:ext cx="1154200" cy="1154200"/>
        </a:xfrm>
        <a:prstGeom prst="ellipse">
          <a:avLst/>
        </a:prstGeom>
        <a:solidFill>
          <a:schemeClr val="lt1">
            <a:hueOff val="0"/>
            <a:satOff val="0"/>
            <a:lumOff val="0"/>
            <a:alphaOff val="0"/>
          </a:schemeClr>
        </a:solidFill>
        <a:ln w="25400" cap="flat" cmpd="sng" algn="ctr">
          <a:solidFill>
            <a:schemeClr val="accent4">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60F684EA-34E7-479E-8208-FF882332A44A}">
      <dsp:nvSpPr>
        <dsp:cNvPr id="0" name=""/>
        <dsp:cNvSpPr/>
      </dsp:nvSpPr>
      <dsp:spPr>
        <a:xfrm>
          <a:off x="594149" y="1847044"/>
          <a:ext cx="5259513" cy="923360"/>
        </a:xfrm>
        <a:prstGeom prst="rect">
          <a:avLst/>
        </a:prstGeom>
        <a:solidFill>
          <a:schemeClr val="accent4">
            <a:hueOff val="-6746466"/>
            <a:satOff val="65386"/>
            <a:lumOff val="-6471"/>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732917" tIns="50800" rIns="50800" bIns="50800" numCol="1" spcCol="1270" anchor="ctr" anchorCtr="0">
          <a:noAutofit/>
        </a:bodyPr>
        <a:lstStyle/>
        <a:p>
          <a:pPr marL="0" lvl="0" indent="0" algn="l" defTabSz="889000">
            <a:lnSpc>
              <a:spcPct val="90000"/>
            </a:lnSpc>
            <a:spcBef>
              <a:spcPct val="0"/>
            </a:spcBef>
            <a:spcAft>
              <a:spcPct val="35000"/>
            </a:spcAft>
            <a:buNone/>
          </a:pPr>
          <a:r>
            <a:rPr lang="zh-CN" sz="2000" b="1" kern="1200" dirty="0"/>
            <a:t>进口货物应当自海关填发税款缴纳书之日起</a:t>
          </a:r>
          <a:r>
            <a:rPr lang="en-US" sz="2000" b="1" kern="1200" dirty="0">
              <a:solidFill>
                <a:srgbClr val="FFFF00"/>
              </a:solidFill>
            </a:rPr>
            <a:t>15</a:t>
          </a:r>
          <a:r>
            <a:rPr lang="zh-CN" sz="2000" b="1" kern="1200" dirty="0">
              <a:solidFill>
                <a:srgbClr val="FFFF00"/>
              </a:solidFill>
            </a:rPr>
            <a:t>日内</a:t>
          </a:r>
          <a:r>
            <a:rPr lang="zh-CN" sz="2000" b="1" kern="1200" dirty="0"/>
            <a:t>缴纳税款</a:t>
          </a:r>
          <a:endParaRPr lang="zh-CN" altLang="en-US" sz="2000" b="1" kern="1200" dirty="0"/>
        </a:p>
      </dsp:txBody>
      <dsp:txXfrm>
        <a:off x="594149" y="1847044"/>
        <a:ext cx="5259513" cy="923360"/>
      </dsp:txXfrm>
    </dsp:sp>
    <dsp:sp modelId="{E253D626-001A-493F-8B93-B789E814807D}">
      <dsp:nvSpPr>
        <dsp:cNvPr id="0" name=""/>
        <dsp:cNvSpPr/>
      </dsp:nvSpPr>
      <dsp:spPr>
        <a:xfrm>
          <a:off x="17049" y="1731624"/>
          <a:ext cx="1154200" cy="1154200"/>
        </a:xfrm>
        <a:prstGeom prst="ellipse">
          <a:avLst/>
        </a:prstGeom>
        <a:solidFill>
          <a:schemeClr val="lt1">
            <a:hueOff val="0"/>
            <a:satOff val="0"/>
            <a:lumOff val="0"/>
            <a:alphaOff val="0"/>
          </a:schemeClr>
        </a:solidFill>
        <a:ln w="25400" cap="flat" cmpd="sng" algn="ctr">
          <a:solidFill>
            <a:schemeClr val="accent4">
              <a:hueOff val="-6746466"/>
              <a:satOff val="65386"/>
              <a:lumOff val="-6471"/>
              <a:alphaOff val="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4FEC2A1F-B028-41AD-8E01-036B8224B148}">
      <dsp:nvSpPr>
        <dsp:cNvPr id="0" name=""/>
        <dsp:cNvSpPr/>
      </dsp:nvSpPr>
      <dsp:spPr>
        <a:xfrm>
          <a:off x="1061722" y="-2912"/>
          <a:ext cx="3558425" cy="3558425"/>
        </a:xfrm>
        <a:prstGeom prst="circularArrow">
          <a:avLst>
            <a:gd name="adj1" fmla="val 5274"/>
            <a:gd name="adj2" fmla="val 312630"/>
            <a:gd name="adj3" fmla="val 14273768"/>
            <a:gd name="adj4" fmla="val 17100363"/>
            <a:gd name="adj5" fmla="val 5477"/>
          </a:avLst>
        </a:prstGeom>
        <a:solidFill>
          <a:schemeClr val="accent4">
            <a:tint val="40000"/>
            <a:hueOff val="0"/>
            <a:satOff val="0"/>
            <a:lumOff val="0"/>
            <a:alphaOff val="0"/>
          </a:schemeClr>
        </a:solidFill>
        <a:ln>
          <a:noFill/>
        </a:ln>
        <a:effectLst>
          <a:outerShdw blurRad="40000" dist="23000" dir="5400000" rotWithShape="0">
            <a:srgbClr val="000000">
              <a:alpha val="35000"/>
            </a:srgbClr>
          </a:outerShdw>
        </a:effectLst>
      </dsp:spPr>
      <dsp:style>
        <a:lnRef idx="0">
          <a:scrgbClr r="0" g="0" b="0"/>
        </a:lnRef>
        <a:fillRef idx="1">
          <a:scrgbClr r="0" g="0" b="0"/>
        </a:fillRef>
        <a:effectRef idx="2">
          <a:scrgbClr r="0" g="0" b="0"/>
        </a:effectRef>
        <a:fontRef idx="minor"/>
      </dsp:style>
    </dsp:sp>
    <dsp:sp modelId="{77D01BF3-EE62-4749-A672-BA65FBCB0147}">
      <dsp:nvSpPr>
        <dsp:cNvPr id="0" name=""/>
        <dsp:cNvSpPr/>
      </dsp:nvSpPr>
      <dsp:spPr>
        <a:xfrm>
          <a:off x="2182026" y="2066"/>
          <a:ext cx="1317816" cy="658908"/>
        </a:xfrm>
        <a:prstGeom prst="roundRect">
          <a:avLst/>
        </a:prstGeom>
        <a:gradFill rotWithShape="0">
          <a:gsLst>
            <a:gs pos="0">
              <a:schemeClr val="accent4">
                <a:hueOff val="0"/>
                <a:satOff val="0"/>
                <a:lumOff val="0"/>
                <a:alphaOff val="0"/>
                <a:shade val="51000"/>
                <a:satMod val="130000"/>
              </a:schemeClr>
            </a:gs>
            <a:gs pos="80000">
              <a:schemeClr val="accent4">
                <a:hueOff val="0"/>
                <a:satOff val="0"/>
                <a:lumOff val="0"/>
                <a:alphaOff val="0"/>
                <a:shade val="93000"/>
                <a:satMod val="130000"/>
              </a:schemeClr>
            </a:gs>
            <a:gs pos="100000">
              <a:schemeClr val="accent4">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txBody>
        <a:bodyPr spcFirstLastPara="0" vert="horz" wrap="square" lIns="76200" tIns="76200" rIns="76200" bIns="76200" numCol="1" spcCol="1270" anchor="ctr" anchorCtr="0">
          <a:noAutofit/>
        </a:bodyPr>
        <a:lstStyle/>
        <a:p>
          <a:pPr marL="0" lvl="0" indent="0" algn="ctr" defTabSz="889000">
            <a:lnSpc>
              <a:spcPct val="90000"/>
            </a:lnSpc>
            <a:spcBef>
              <a:spcPct val="0"/>
            </a:spcBef>
            <a:spcAft>
              <a:spcPct val="35000"/>
            </a:spcAft>
            <a:buNone/>
          </a:pPr>
          <a:r>
            <a:rPr lang="zh-CN" altLang="en-US" sz="2000" b="1" kern="1200" dirty="0"/>
            <a:t>销售货物</a:t>
          </a:r>
        </a:p>
      </dsp:txBody>
      <dsp:txXfrm>
        <a:off x="2214191" y="34231"/>
        <a:ext cx="1253486" cy="594578"/>
      </dsp:txXfrm>
    </dsp:sp>
    <dsp:sp modelId="{26F4BFAD-0A5B-4E25-9894-0DA86EF2012D}">
      <dsp:nvSpPr>
        <dsp:cNvPr id="0" name=""/>
        <dsp:cNvSpPr/>
      </dsp:nvSpPr>
      <dsp:spPr>
        <a:xfrm>
          <a:off x="3432204" y="723856"/>
          <a:ext cx="1317816" cy="658908"/>
        </a:xfrm>
        <a:prstGeom prst="roundRect">
          <a:avLst/>
        </a:prstGeom>
        <a:gradFill rotWithShape="0">
          <a:gsLst>
            <a:gs pos="0">
              <a:schemeClr val="accent4">
                <a:hueOff val="-1349293"/>
                <a:satOff val="13077"/>
                <a:lumOff val="-1294"/>
                <a:alphaOff val="0"/>
                <a:shade val="51000"/>
                <a:satMod val="130000"/>
              </a:schemeClr>
            </a:gs>
            <a:gs pos="80000">
              <a:schemeClr val="accent4">
                <a:hueOff val="-1349293"/>
                <a:satOff val="13077"/>
                <a:lumOff val="-1294"/>
                <a:alphaOff val="0"/>
                <a:shade val="93000"/>
                <a:satMod val="130000"/>
              </a:schemeClr>
            </a:gs>
            <a:gs pos="100000">
              <a:schemeClr val="accent4">
                <a:hueOff val="-1349293"/>
                <a:satOff val="13077"/>
                <a:lumOff val="-1294"/>
                <a:alphaOff val="0"/>
                <a:shade val="94000"/>
                <a:satMod val="135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txBody>
        <a:bodyPr spcFirstLastPara="0" vert="horz" wrap="square" lIns="76200" tIns="76200" rIns="76200" bIns="76200" numCol="1" spcCol="1270" anchor="ctr" anchorCtr="0">
          <a:noAutofit/>
        </a:bodyPr>
        <a:lstStyle/>
        <a:p>
          <a:pPr marL="0" lvl="0" indent="0" algn="ctr" defTabSz="889000">
            <a:lnSpc>
              <a:spcPct val="90000"/>
            </a:lnSpc>
            <a:spcBef>
              <a:spcPct val="0"/>
            </a:spcBef>
            <a:spcAft>
              <a:spcPct val="35000"/>
            </a:spcAft>
            <a:buNone/>
          </a:pPr>
          <a:r>
            <a:rPr lang="zh-CN" altLang="en-US" sz="2000" b="1" kern="1200" dirty="0"/>
            <a:t>提供劳务</a:t>
          </a:r>
        </a:p>
      </dsp:txBody>
      <dsp:txXfrm>
        <a:off x="3464369" y="756021"/>
        <a:ext cx="1253486" cy="594578"/>
      </dsp:txXfrm>
    </dsp:sp>
    <dsp:sp modelId="{2631F2DE-AA25-4581-9D90-A5EFA8227579}">
      <dsp:nvSpPr>
        <dsp:cNvPr id="0" name=""/>
        <dsp:cNvSpPr/>
      </dsp:nvSpPr>
      <dsp:spPr>
        <a:xfrm>
          <a:off x="3432204" y="2167437"/>
          <a:ext cx="1317816" cy="658908"/>
        </a:xfrm>
        <a:prstGeom prst="roundRect">
          <a:avLst/>
        </a:prstGeom>
        <a:gradFill rotWithShape="0">
          <a:gsLst>
            <a:gs pos="0">
              <a:schemeClr val="accent4">
                <a:hueOff val="-2698586"/>
                <a:satOff val="26154"/>
                <a:lumOff val="-2588"/>
                <a:alphaOff val="0"/>
                <a:shade val="51000"/>
                <a:satMod val="130000"/>
              </a:schemeClr>
            </a:gs>
            <a:gs pos="80000">
              <a:schemeClr val="accent4">
                <a:hueOff val="-2698586"/>
                <a:satOff val="26154"/>
                <a:lumOff val="-2588"/>
                <a:alphaOff val="0"/>
                <a:shade val="93000"/>
                <a:satMod val="130000"/>
              </a:schemeClr>
            </a:gs>
            <a:gs pos="100000">
              <a:schemeClr val="accent4">
                <a:hueOff val="-2698586"/>
                <a:satOff val="26154"/>
                <a:lumOff val="-2588"/>
                <a:alphaOff val="0"/>
                <a:shade val="94000"/>
                <a:satMod val="135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txBody>
        <a:bodyPr spcFirstLastPara="0" vert="horz" wrap="square" lIns="76200" tIns="76200" rIns="76200" bIns="76200" numCol="1" spcCol="1270" anchor="ctr" anchorCtr="0">
          <a:noAutofit/>
        </a:bodyPr>
        <a:lstStyle/>
        <a:p>
          <a:pPr marL="0" lvl="0" indent="0" algn="ctr" defTabSz="889000">
            <a:lnSpc>
              <a:spcPct val="90000"/>
            </a:lnSpc>
            <a:spcBef>
              <a:spcPct val="0"/>
            </a:spcBef>
            <a:spcAft>
              <a:spcPct val="35000"/>
            </a:spcAft>
            <a:buNone/>
          </a:pPr>
          <a:r>
            <a:rPr lang="zh-CN" altLang="en-US" sz="2000" b="1" kern="1200" dirty="0"/>
            <a:t>销售服务</a:t>
          </a:r>
        </a:p>
      </dsp:txBody>
      <dsp:txXfrm>
        <a:off x="3464369" y="2199602"/>
        <a:ext cx="1253486" cy="594578"/>
      </dsp:txXfrm>
    </dsp:sp>
    <dsp:sp modelId="{46CE2BD0-78F7-4037-84CD-C46F4E371DE9}">
      <dsp:nvSpPr>
        <dsp:cNvPr id="0" name=""/>
        <dsp:cNvSpPr/>
      </dsp:nvSpPr>
      <dsp:spPr>
        <a:xfrm>
          <a:off x="2182026" y="2889227"/>
          <a:ext cx="1317816" cy="658908"/>
        </a:xfrm>
        <a:prstGeom prst="roundRect">
          <a:avLst/>
        </a:prstGeom>
        <a:gradFill rotWithShape="0">
          <a:gsLst>
            <a:gs pos="0">
              <a:schemeClr val="accent4">
                <a:hueOff val="-4047880"/>
                <a:satOff val="39232"/>
                <a:lumOff val="-3883"/>
                <a:alphaOff val="0"/>
                <a:shade val="51000"/>
                <a:satMod val="130000"/>
              </a:schemeClr>
            </a:gs>
            <a:gs pos="80000">
              <a:schemeClr val="accent4">
                <a:hueOff val="-4047880"/>
                <a:satOff val="39232"/>
                <a:lumOff val="-3883"/>
                <a:alphaOff val="0"/>
                <a:shade val="93000"/>
                <a:satMod val="130000"/>
              </a:schemeClr>
            </a:gs>
            <a:gs pos="100000">
              <a:schemeClr val="accent4">
                <a:hueOff val="-4047880"/>
                <a:satOff val="39232"/>
                <a:lumOff val="-3883"/>
                <a:alphaOff val="0"/>
                <a:shade val="94000"/>
                <a:satMod val="135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txBody>
        <a:bodyPr spcFirstLastPara="0" vert="horz" wrap="square" lIns="76200" tIns="76200" rIns="76200" bIns="76200" numCol="1" spcCol="1270" anchor="ctr" anchorCtr="0">
          <a:noAutofit/>
        </a:bodyPr>
        <a:lstStyle/>
        <a:p>
          <a:pPr marL="0" lvl="0" indent="0" algn="ctr" defTabSz="889000">
            <a:lnSpc>
              <a:spcPct val="90000"/>
            </a:lnSpc>
            <a:spcBef>
              <a:spcPct val="0"/>
            </a:spcBef>
            <a:spcAft>
              <a:spcPct val="35000"/>
            </a:spcAft>
            <a:buNone/>
          </a:pPr>
          <a:r>
            <a:rPr lang="zh-CN" altLang="en-US" sz="2000" b="1" kern="1200" dirty="0"/>
            <a:t>销售无形资产</a:t>
          </a:r>
        </a:p>
      </dsp:txBody>
      <dsp:txXfrm>
        <a:off x="2214191" y="2921392"/>
        <a:ext cx="1253486" cy="594578"/>
      </dsp:txXfrm>
    </dsp:sp>
    <dsp:sp modelId="{8FB03AD0-A6CD-4C91-B322-F5E029CA7EEF}">
      <dsp:nvSpPr>
        <dsp:cNvPr id="0" name=""/>
        <dsp:cNvSpPr/>
      </dsp:nvSpPr>
      <dsp:spPr>
        <a:xfrm>
          <a:off x="931849" y="2167437"/>
          <a:ext cx="1317816" cy="658908"/>
        </a:xfrm>
        <a:prstGeom prst="roundRect">
          <a:avLst/>
        </a:prstGeom>
        <a:gradFill rotWithShape="0">
          <a:gsLst>
            <a:gs pos="0">
              <a:schemeClr val="accent4">
                <a:hueOff val="-5397173"/>
                <a:satOff val="52309"/>
                <a:lumOff val="-5177"/>
                <a:alphaOff val="0"/>
                <a:shade val="51000"/>
                <a:satMod val="130000"/>
              </a:schemeClr>
            </a:gs>
            <a:gs pos="80000">
              <a:schemeClr val="accent4">
                <a:hueOff val="-5397173"/>
                <a:satOff val="52309"/>
                <a:lumOff val="-5177"/>
                <a:alphaOff val="0"/>
                <a:shade val="93000"/>
                <a:satMod val="130000"/>
              </a:schemeClr>
            </a:gs>
            <a:gs pos="100000">
              <a:schemeClr val="accent4">
                <a:hueOff val="-5397173"/>
                <a:satOff val="52309"/>
                <a:lumOff val="-5177"/>
                <a:alphaOff val="0"/>
                <a:shade val="94000"/>
                <a:satMod val="135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txBody>
        <a:bodyPr spcFirstLastPara="0" vert="horz" wrap="square" lIns="76200" tIns="76200" rIns="76200" bIns="76200" numCol="1" spcCol="1270" anchor="ctr" anchorCtr="0">
          <a:noAutofit/>
        </a:bodyPr>
        <a:lstStyle/>
        <a:p>
          <a:pPr marL="0" lvl="0" indent="0" algn="ctr" defTabSz="889000">
            <a:lnSpc>
              <a:spcPct val="90000"/>
            </a:lnSpc>
            <a:spcBef>
              <a:spcPct val="0"/>
            </a:spcBef>
            <a:spcAft>
              <a:spcPct val="35000"/>
            </a:spcAft>
            <a:buNone/>
          </a:pPr>
          <a:r>
            <a:rPr lang="zh-CN" altLang="en-US" sz="2000" b="1" kern="1200" dirty="0"/>
            <a:t>转让不动产</a:t>
          </a:r>
        </a:p>
      </dsp:txBody>
      <dsp:txXfrm>
        <a:off x="964014" y="2199602"/>
        <a:ext cx="1253486" cy="594578"/>
      </dsp:txXfrm>
    </dsp:sp>
    <dsp:sp modelId="{2DC2C2D7-9DD9-4D40-AD6A-5DD6CB9EE7E1}">
      <dsp:nvSpPr>
        <dsp:cNvPr id="0" name=""/>
        <dsp:cNvSpPr/>
      </dsp:nvSpPr>
      <dsp:spPr>
        <a:xfrm>
          <a:off x="931849" y="723856"/>
          <a:ext cx="1317816" cy="658908"/>
        </a:xfrm>
        <a:prstGeom prst="roundRect">
          <a:avLst/>
        </a:prstGeom>
        <a:gradFill rotWithShape="0">
          <a:gsLst>
            <a:gs pos="0">
              <a:schemeClr val="accent4">
                <a:hueOff val="-6746466"/>
                <a:satOff val="65386"/>
                <a:lumOff val="-6471"/>
                <a:alphaOff val="0"/>
                <a:shade val="51000"/>
                <a:satMod val="130000"/>
              </a:schemeClr>
            </a:gs>
            <a:gs pos="80000">
              <a:schemeClr val="accent4">
                <a:hueOff val="-6746466"/>
                <a:satOff val="65386"/>
                <a:lumOff val="-6471"/>
                <a:alphaOff val="0"/>
                <a:shade val="93000"/>
                <a:satMod val="130000"/>
              </a:schemeClr>
            </a:gs>
            <a:gs pos="100000">
              <a:schemeClr val="accent4">
                <a:hueOff val="-6746466"/>
                <a:satOff val="65386"/>
                <a:lumOff val="-6471"/>
                <a:alphaOff val="0"/>
                <a:shade val="94000"/>
                <a:satMod val="135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txBody>
        <a:bodyPr spcFirstLastPara="0" vert="horz" wrap="square" lIns="76200" tIns="76200" rIns="76200" bIns="76200" numCol="1" spcCol="1270" anchor="ctr" anchorCtr="0">
          <a:noAutofit/>
        </a:bodyPr>
        <a:lstStyle/>
        <a:p>
          <a:pPr marL="0" lvl="0" indent="0" algn="ctr" defTabSz="889000">
            <a:lnSpc>
              <a:spcPct val="90000"/>
            </a:lnSpc>
            <a:spcBef>
              <a:spcPct val="0"/>
            </a:spcBef>
            <a:spcAft>
              <a:spcPct val="35000"/>
            </a:spcAft>
            <a:buNone/>
          </a:pPr>
          <a:r>
            <a:rPr lang="zh-CN" altLang="en-US" sz="2000" b="1" kern="1200" dirty="0"/>
            <a:t>进口货物</a:t>
          </a:r>
        </a:p>
      </dsp:txBody>
      <dsp:txXfrm>
        <a:off x="964014" y="756021"/>
        <a:ext cx="1253486" cy="594578"/>
      </dsp:txXfrm>
    </dsp:sp>
  </dsp:spTree>
</dsp:drawing>
</file>

<file path=ppt/diagrams/drawing8.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740E24AD-4D7A-4CC9-9A48-99015951D686}">
      <dsp:nvSpPr>
        <dsp:cNvPr id="0" name=""/>
        <dsp:cNvSpPr/>
      </dsp:nvSpPr>
      <dsp:spPr>
        <a:xfrm>
          <a:off x="0" y="851083"/>
          <a:ext cx="3782919" cy="932400"/>
        </a:xfrm>
        <a:prstGeom prst="rect">
          <a:avLst/>
        </a:prstGeom>
        <a:solidFill>
          <a:schemeClr val="lt1">
            <a:alpha val="90000"/>
            <a:hueOff val="0"/>
            <a:satOff val="0"/>
            <a:lumOff val="0"/>
            <a:alphaOff val="0"/>
          </a:schemeClr>
        </a:solidFill>
        <a:ln w="25400" cap="flat" cmpd="sng" algn="ctr">
          <a:solidFill>
            <a:schemeClr val="accent4">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49F807F4-AD50-4268-868E-54E64C4903CA}">
      <dsp:nvSpPr>
        <dsp:cNvPr id="0" name=""/>
        <dsp:cNvSpPr/>
      </dsp:nvSpPr>
      <dsp:spPr>
        <a:xfrm>
          <a:off x="230264" y="14569"/>
          <a:ext cx="3223699" cy="1382633"/>
        </a:xfrm>
        <a:prstGeom prst="roundRect">
          <a:avLst/>
        </a:prstGeom>
        <a:solidFill>
          <a:schemeClr val="accent4">
            <a:hueOff val="0"/>
            <a:satOff val="0"/>
            <a:lumOff val="0"/>
            <a:alphaOff val="0"/>
          </a:schemeClr>
        </a:solidFill>
        <a:ln w="38100" cap="flat" cmpd="sng" algn="ctr">
          <a:solidFill>
            <a:schemeClr val="lt1">
              <a:hueOff val="0"/>
              <a:satOff val="0"/>
              <a:lumOff val="0"/>
              <a:alphaOff val="0"/>
            </a:schemeClr>
          </a:solidFill>
          <a:prstDash val="solid"/>
        </a:ln>
        <a:effectLst>
          <a:outerShdw blurRad="40000" dist="20000" dir="5400000" rotWithShape="0">
            <a:srgbClr val="000000">
              <a:alpha val="38000"/>
            </a:srgbClr>
          </a:outerShdw>
        </a:effectLst>
      </dsp:spPr>
      <dsp:style>
        <a:lnRef idx="3">
          <a:scrgbClr r="0" g="0" b="0"/>
        </a:lnRef>
        <a:fillRef idx="1">
          <a:scrgbClr r="0" g="0" b="0"/>
        </a:fillRef>
        <a:effectRef idx="1">
          <a:scrgbClr r="0" g="0" b="0"/>
        </a:effectRef>
        <a:fontRef idx="minor">
          <a:schemeClr val="lt1"/>
        </a:fontRef>
      </dsp:style>
      <dsp:txBody>
        <a:bodyPr spcFirstLastPara="0" vert="horz" wrap="square" lIns="121848" tIns="0" rIns="121848" bIns="0" numCol="1" spcCol="1270" anchor="ctr" anchorCtr="0">
          <a:noAutofit/>
        </a:bodyPr>
        <a:lstStyle/>
        <a:p>
          <a:pPr marL="0" lvl="0" indent="0" algn="l" defTabSz="889000">
            <a:lnSpc>
              <a:spcPct val="90000"/>
            </a:lnSpc>
            <a:spcBef>
              <a:spcPct val="0"/>
            </a:spcBef>
            <a:spcAft>
              <a:spcPct val="35000"/>
            </a:spcAft>
            <a:buNone/>
          </a:pPr>
          <a:r>
            <a:rPr lang="zh-CN" altLang="en-US" sz="2000" b="1" kern="1200" dirty="0">
              <a:solidFill>
                <a:schemeClr val="bg1"/>
              </a:solidFill>
              <a:effectLst>
                <a:outerShdw blurRad="38100" dist="38100" dir="2700000" algn="tl">
                  <a:srgbClr val="000000">
                    <a:alpha val="43137"/>
                  </a:srgbClr>
                </a:outerShdw>
              </a:effectLst>
            </a:rPr>
            <a:t>加工</a:t>
          </a:r>
          <a:r>
            <a:rPr lang="en-US" altLang="zh-CN" sz="2000" b="1" kern="1200" dirty="0">
              <a:solidFill>
                <a:schemeClr val="bg1"/>
              </a:solidFill>
              <a:effectLst>
                <a:outerShdw blurRad="38100" dist="38100" dir="2700000" algn="tl">
                  <a:srgbClr val="000000">
                    <a:alpha val="43137"/>
                  </a:srgbClr>
                </a:outerShdw>
              </a:effectLst>
            </a:rPr>
            <a:t>——</a:t>
          </a:r>
          <a:r>
            <a:rPr lang="zh-CN" altLang="en-US" sz="2000" kern="1200" dirty="0"/>
            <a:t>指由委托方提供原料及主要材料，受托方按照委托方的要求制造货物并收取加工费的业务</a:t>
          </a:r>
        </a:p>
      </dsp:txBody>
      <dsp:txXfrm>
        <a:off x="297759" y="82064"/>
        <a:ext cx="3088709" cy="1247643"/>
      </dsp:txXfrm>
    </dsp:sp>
    <dsp:sp modelId="{E1F29C49-9001-4684-AD38-A89AA8C99C2A}">
      <dsp:nvSpPr>
        <dsp:cNvPr id="0" name=""/>
        <dsp:cNvSpPr/>
      </dsp:nvSpPr>
      <dsp:spPr>
        <a:xfrm>
          <a:off x="0" y="2812162"/>
          <a:ext cx="3735945" cy="932400"/>
        </a:xfrm>
        <a:prstGeom prst="rect">
          <a:avLst/>
        </a:prstGeom>
        <a:solidFill>
          <a:schemeClr val="lt1">
            <a:alpha val="90000"/>
            <a:hueOff val="0"/>
            <a:satOff val="0"/>
            <a:lumOff val="0"/>
            <a:alphaOff val="0"/>
          </a:schemeClr>
        </a:solidFill>
        <a:ln w="25400" cap="flat" cmpd="sng" algn="ctr">
          <a:solidFill>
            <a:schemeClr val="accent4">
              <a:hueOff val="-6746466"/>
              <a:satOff val="65386"/>
              <a:lumOff val="-6471"/>
              <a:alphaOff val="0"/>
            </a:schemeClr>
          </a:solidFill>
          <a:prstDash val="solid"/>
        </a:ln>
        <a:effectLst/>
      </dsp:spPr>
      <dsp:style>
        <a:lnRef idx="2">
          <a:scrgbClr r="0" g="0" b="0"/>
        </a:lnRef>
        <a:fillRef idx="1">
          <a:scrgbClr r="0" g="0" b="0"/>
        </a:fillRef>
        <a:effectRef idx="0">
          <a:scrgbClr r="0" g="0" b="0"/>
        </a:effectRef>
        <a:fontRef idx="minor"/>
      </dsp:style>
    </dsp:sp>
    <dsp:sp modelId="{25C26DA5-3981-4BBE-909A-CF1DFC02C34B}">
      <dsp:nvSpPr>
        <dsp:cNvPr id="0" name=""/>
        <dsp:cNvSpPr/>
      </dsp:nvSpPr>
      <dsp:spPr>
        <a:xfrm>
          <a:off x="230264" y="1983283"/>
          <a:ext cx="3223699" cy="1374999"/>
        </a:xfrm>
        <a:prstGeom prst="roundRect">
          <a:avLst/>
        </a:prstGeom>
        <a:solidFill>
          <a:schemeClr val="accent4">
            <a:hueOff val="-6746466"/>
            <a:satOff val="65386"/>
            <a:lumOff val="-6471"/>
            <a:alphaOff val="0"/>
          </a:schemeClr>
        </a:solidFill>
        <a:ln w="38100" cap="flat" cmpd="sng" algn="ctr">
          <a:solidFill>
            <a:schemeClr val="lt1">
              <a:hueOff val="0"/>
              <a:satOff val="0"/>
              <a:lumOff val="0"/>
              <a:alphaOff val="0"/>
            </a:schemeClr>
          </a:solidFill>
          <a:prstDash val="solid"/>
        </a:ln>
        <a:effectLst>
          <a:outerShdw blurRad="40000" dist="20000" dir="5400000" rotWithShape="0">
            <a:srgbClr val="000000">
              <a:alpha val="38000"/>
            </a:srgbClr>
          </a:outerShdw>
        </a:effectLst>
      </dsp:spPr>
      <dsp:style>
        <a:lnRef idx="3">
          <a:scrgbClr r="0" g="0" b="0"/>
        </a:lnRef>
        <a:fillRef idx="1">
          <a:scrgbClr r="0" g="0" b="0"/>
        </a:fillRef>
        <a:effectRef idx="1">
          <a:scrgbClr r="0" g="0" b="0"/>
        </a:effectRef>
        <a:fontRef idx="minor">
          <a:schemeClr val="lt1"/>
        </a:fontRef>
      </dsp:style>
      <dsp:txBody>
        <a:bodyPr spcFirstLastPara="0" vert="horz" wrap="square" lIns="121848" tIns="0" rIns="121848" bIns="0" numCol="1" spcCol="1270" anchor="ctr" anchorCtr="0">
          <a:noAutofit/>
        </a:bodyPr>
        <a:lstStyle/>
        <a:p>
          <a:pPr marL="0" lvl="0" indent="0" algn="l" defTabSz="889000">
            <a:lnSpc>
              <a:spcPct val="90000"/>
            </a:lnSpc>
            <a:spcBef>
              <a:spcPct val="0"/>
            </a:spcBef>
            <a:spcAft>
              <a:spcPct val="35000"/>
            </a:spcAft>
            <a:buNone/>
          </a:pPr>
          <a:r>
            <a:rPr lang="zh-CN" altLang="en-US" sz="2000" b="1" kern="1200" dirty="0">
              <a:solidFill>
                <a:schemeClr val="bg1"/>
              </a:solidFill>
              <a:effectLst>
                <a:outerShdw blurRad="38100" dist="38100" dir="2700000" algn="tl">
                  <a:srgbClr val="000000">
                    <a:alpha val="43137"/>
                  </a:srgbClr>
                </a:outerShdw>
              </a:effectLst>
            </a:rPr>
            <a:t>修理修配</a:t>
          </a:r>
          <a:r>
            <a:rPr lang="en-US" altLang="zh-CN" sz="2000" b="1" kern="1200" dirty="0">
              <a:solidFill>
                <a:schemeClr val="bg1"/>
              </a:solidFill>
              <a:effectLst>
                <a:outerShdw blurRad="38100" dist="38100" dir="2700000" algn="tl">
                  <a:srgbClr val="000000">
                    <a:alpha val="43137"/>
                  </a:srgbClr>
                </a:outerShdw>
              </a:effectLst>
            </a:rPr>
            <a:t>——</a:t>
          </a:r>
          <a:r>
            <a:rPr lang="zh-CN" altLang="en-US" sz="2000" kern="1200" dirty="0"/>
            <a:t>指受托方对损伤和丧失功能的货物进行修复，使其恢复原状和功能的业务</a:t>
          </a:r>
        </a:p>
      </dsp:txBody>
      <dsp:txXfrm>
        <a:off x="297386" y="2050405"/>
        <a:ext cx="3089455" cy="1240755"/>
      </dsp:txXfrm>
    </dsp:sp>
  </dsp:spTree>
</dsp:drawing>
</file>

<file path=ppt/diagrams/drawing9.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740E24AD-4D7A-4CC9-9A48-99015951D686}">
      <dsp:nvSpPr>
        <dsp:cNvPr id="0" name=""/>
        <dsp:cNvSpPr/>
      </dsp:nvSpPr>
      <dsp:spPr>
        <a:xfrm>
          <a:off x="0" y="851083"/>
          <a:ext cx="3782919" cy="932400"/>
        </a:xfrm>
        <a:prstGeom prst="rect">
          <a:avLst/>
        </a:prstGeom>
        <a:solidFill>
          <a:schemeClr val="lt1">
            <a:alpha val="90000"/>
            <a:hueOff val="0"/>
            <a:satOff val="0"/>
            <a:lumOff val="0"/>
            <a:alphaOff val="0"/>
          </a:schemeClr>
        </a:solidFill>
        <a:ln w="25400" cap="flat" cmpd="sng" algn="ctr">
          <a:solidFill>
            <a:schemeClr val="accent4">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49F807F4-AD50-4268-868E-54E64C4903CA}">
      <dsp:nvSpPr>
        <dsp:cNvPr id="0" name=""/>
        <dsp:cNvSpPr/>
      </dsp:nvSpPr>
      <dsp:spPr>
        <a:xfrm>
          <a:off x="230264" y="14569"/>
          <a:ext cx="3223699" cy="1382633"/>
        </a:xfrm>
        <a:prstGeom prst="roundRect">
          <a:avLst/>
        </a:prstGeom>
        <a:solidFill>
          <a:schemeClr val="accent4">
            <a:hueOff val="0"/>
            <a:satOff val="0"/>
            <a:lumOff val="0"/>
            <a:alphaOff val="0"/>
          </a:schemeClr>
        </a:solidFill>
        <a:ln w="38100" cap="flat" cmpd="sng" algn="ctr">
          <a:solidFill>
            <a:schemeClr val="lt1">
              <a:hueOff val="0"/>
              <a:satOff val="0"/>
              <a:lumOff val="0"/>
              <a:alphaOff val="0"/>
            </a:schemeClr>
          </a:solidFill>
          <a:prstDash val="solid"/>
        </a:ln>
        <a:effectLst>
          <a:outerShdw blurRad="40000" dist="20000" dir="5400000" rotWithShape="0">
            <a:srgbClr val="000000">
              <a:alpha val="38000"/>
            </a:srgbClr>
          </a:outerShdw>
        </a:effectLst>
      </dsp:spPr>
      <dsp:style>
        <a:lnRef idx="3">
          <a:scrgbClr r="0" g="0" b="0"/>
        </a:lnRef>
        <a:fillRef idx="1">
          <a:scrgbClr r="0" g="0" b="0"/>
        </a:fillRef>
        <a:effectRef idx="1">
          <a:scrgbClr r="0" g="0" b="0"/>
        </a:effectRef>
        <a:fontRef idx="minor">
          <a:schemeClr val="lt1"/>
        </a:fontRef>
      </dsp:style>
      <dsp:txBody>
        <a:bodyPr spcFirstLastPara="0" vert="horz" wrap="square" lIns="121848" tIns="0" rIns="121848" bIns="0" numCol="1" spcCol="1270" anchor="ctr" anchorCtr="0">
          <a:noAutofit/>
        </a:bodyPr>
        <a:lstStyle/>
        <a:p>
          <a:pPr marL="0" lvl="0" indent="0" algn="l" defTabSz="889000">
            <a:lnSpc>
              <a:spcPct val="90000"/>
            </a:lnSpc>
            <a:spcBef>
              <a:spcPct val="0"/>
            </a:spcBef>
            <a:spcAft>
              <a:spcPct val="35000"/>
            </a:spcAft>
            <a:buNone/>
          </a:pPr>
          <a:r>
            <a:rPr lang="zh-CN" altLang="en-US" sz="2000" b="1" kern="1200" dirty="0">
              <a:solidFill>
                <a:schemeClr val="bg1"/>
              </a:solidFill>
              <a:effectLst>
                <a:outerShdw blurRad="38100" dist="38100" dir="2700000" algn="tl">
                  <a:srgbClr val="000000">
                    <a:alpha val="43137"/>
                  </a:srgbClr>
                </a:outerShdw>
              </a:effectLst>
            </a:rPr>
            <a:t>加工</a:t>
          </a:r>
          <a:r>
            <a:rPr lang="en-US" altLang="zh-CN" sz="2000" b="1" kern="1200" dirty="0">
              <a:solidFill>
                <a:schemeClr val="bg1"/>
              </a:solidFill>
              <a:effectLst>
                <a:outerShdw blurRad="38100" dist="38100" dir="2700000" algn="tl">
                  <a:srgbClr val="000000">
                    <a:alpha val="43137"/>
                  </a:srgbClr>
                </a:outerShdw>
              </a:effectLst>
            </a:rPr>
            <a:t>——</a:t>
          </a:r>
          <a:r>
            <a:rPr lang="zh-CN" altLang="en-US" sz="2000" b="1" kern="1200" dirty="0"/>
            <a:t>指由委托方提供原料及主要材料，受托方按照委托方的要求制造货物并收取加工费的业务</a:t>
          </a:r>
        </a:p>
      </dsp:txBody>
      <dsp:txXfrm>
        <a:off x="297759" y="82064"/>
        <a:ext cx="3088709" cy="1247643"/>
      </dsp:txXfrm>
    </dsp:sp>
    <dsp:sp modelId="{E1F29C49-9001-4684-AD38-A89AA8C99C2A}">
      <dsp:nvSpPr>
        <dsp:cNvPr id="0" name=""/>
        <dsp:cNvSpPr/>
      </dsp:nvSpPr>
      <dsp:spPr>
        <a:xfrm>
          <a:off x="0" y="2812162"/>
          <a:ext cx="3735945" cy="932400"/>
        </a:xfrm>
        <a:prstGeom prst="rect">
          <a:avLst/>
        </a:prstGeom>
        <a:solidFill>
          <a:schemeClr val="lt1">
            <a:alpha val="90000"/>
            <a:hueOff val="0"/>
            <a:satOff val="0"/>
            <a:lumOff val="0"/>
            <a:alphaOff val="0"/>
          </a:schemeClr>
        </a:solidFill>
        <a:ln w="25400" cap="flat" cmpd="sng" algn="ctr">
          <a:solidFill>
            <a:schemeClr val="accent4">
              <a:hueOff val="-6746466"/>
              <a:satOff val="65386"/>
              <a:lumOff val="-6471"/>
              <a:alphaOff val="0"/>
            </a:schemeClr>
          </a:solidFill>
          <a:prstDash val="solid"/>
        </a:ln>
        <a:effectLst/>
      </dsp:spPr>
      <dsp:style>
        <a:lnRef idx="2">
          <a:scrgbClr r="0" g="0" b="0"/>
        </a:lnRef>
        <a:fillRef idx="1">
          <a:scrgbClr r="0" g="0" b="0"/>
        </a:fillRef>
        <a:effectRef idx="0">
          <a:scrgbClr r="0" g="0" b="0"/>
        </a:effectRef>
        <a:fontRef idx="minor"/>
      </dsp:style>
    </dsp:sp>
    <dsp:sp modelId="{25C26DA5-3981-4BBE-909A-CF1DFC02C34B}">
      <dsp:nvSpPr>
        <dsp:cNvPr id="0" name=""/>
        <dsp:cNvSpPr/>
      </dsp:nvSpPr>
      <dsp:spPr>
        <a:xfrm>
          <a:off x="230264" y="1983283"/>
          <a:ext cx="3223699" cy="1374999"/>
        </a:xfrm>
        <a:prstGeom prst="roundRect">
          <a:avLst/>
        </a:prstGeom>
        <a:solidFill>
          <a:schemeClr val="accent4">
            <a:hueOff val="-6746466"/>
            <a:satOff val="65386"/>
            <a:lumOff val="-6471"/>
            <a:alphaOff val="0"/>
          </a:schemeClr>
        </a:solidFill>
        <a:ln w="38100" cap="flat" cmpd="sng" algn="ctr">
          <a:solidFill>
            <a:schemeClr val="lt1">
              <a:hueOff val="0"/>
              <a:satOff val="0"/>
              <a:lumOff val="0"/>
              <a:alphaOff val="0"/>
            </a:schemeClr>
          </a:solidFill>
          <a:prstDash val="solid"/>
        </a:ln>
        <a:effectLst>
          <a:outerShdw blurRad="40000" dist="20000" dir="5400000" rotWithShape="0">
            <a:srgbClr val="000000">
              <a:alpha val="38000"/>
            </a:srgbClr>
          </a:outerShdw>
        </a:effectLst>
      </dsp:spPr>
      <dsp:style>
        <a:lnRef idx="3">
          <a:scrgbClr r="0" g="0" b="0"/>
        </a:lnRef>
        <a:fillRef idx="1">
          <a:scrgbClr r="0" g="0" b="0"/>
        </a:fillRef>
        <a:effectRef idx="1">
          <a:scrgbClr r="0" g="0" b="0"/>
        </a:effectRef>
        <a:fontRef idx="minor">
          <a:schemeClr val="lt1"/>
        </a:fontRef>
      </dsp:style>
      <dsp:txBody>
        <a:bodyPr spcFirstLastPara="0" vert="horz" wrap="square" lIns="121848" tIns="0" rIns="121848" bIns="0" numCol="1" spcCol="1270" anchor="ctr" anchorCtr="0">
          <a:noAutofit/>
        </a:bodyPr>
        <a:lstStyle/>
        <a:p>
          <a:pPr marL="0" lvl="0" indent="0" algn="l" defTabSz="889000">
            <a:lnSpc>
              <a:spcPct val="90000"/>
            </a:lnSpc>
            <a:spcBef>
              <a:spcPct val="0"/>
            </a:spcBef>
            <a:spcAft>
              <a:spcPct val="35000"/>
            </a:spcAft>
            <a:buNone/>
          </a:pPr>
          <a:r>
            <a:rPr lang="zh-CN" altLang="en-US" sz="2000" b="1" kern="1200" dirty="0">
              <a:solidFill>
                <a:schemeClr val="bg1"/>
              </a:solidFill>
              <a:effectLst>
                <a:outerShdw blurRad="38100" dist="38100" dir="2700000" algn="tl">
                  <a:srgbClr val="000000">
                    <a:alpha val="43137"/>
                  </a:srgbClr>
                </a:outerShdw>
              </a:effectLst>
            </a:rPr>
            <a:t>修理修配</a:t>
          </a:r>
          <a:r>
            <a:rPr lang="en-US" altLang="zh-CN" sz="2000" b="1" kern="1200" dirty="0">
              <a:solidFill>
                <a:schemeClr val="bg1"/>
              </a:solidFill>
              <a:effectLst>
                <a:outerShdw blurRad="38100" dist="38100" dir="2700000" algn="tl">
                  <a:srgbClr val="000000">
                    <a:alpha val="43137"/>
                  </a:srgbClr>
                </a:outerShdw>
              </a:effectLst>
            </a:rPr>
            <a:t>——</a:t>
          </a:r>
          <a:r>
            <a:rPr lang="zh-CN" altLang="en-US" sz="2000" b="1" kern="1200" dirty="0"/>
            <a:t>指受托方对损伤和丧失功能的货物进行修复，使其恢复原状和功能的业务</a:t>
          </a:r>
        </a:p>
      </dsp:txBody>
      <dsp:txXfrm>
        <a:off x="297386" y="2050405"/>
        <a:ext cx="3089455" cy="1240755"/>
      </dsp:txXfrm>
    </dsp:sp>
  </dsp:spTree>
</dsp:drawing>
</file>

<file path=ppt/diagrams/layout1.xml><?xml version="1.0" encoding="utf-8"?>
<dgm:layoutDef xmlns:dgm="http://schemas.openxmlformats.org/drawingml/2006/diagram" xmlns:a="http://schemas.openxmlformats.org/drawingml/2006/main" uniqueId="urn:microsoft.com/office/officeart/2005/8/layout/hList9">
  <dgm:title val=""/>
  <dgm:desc val=""/>
  <dgm:catLst>
    <dgm:cat type="list" pri="8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Lst>
      <dgm:cxnLst>
        <dgm:cxn modelId="3" srcId="0" destId="1" srcOrd="0" destOrd="0"/>
        <dgm:cxn modelId="4" srcId="0" destId="2" srcOrd="1" destOrd="0"/>
        <dgm:cxn modelId="13" srcId="1" destId="11" srcOrd="0" destOrd="0"/>
        <dgm:cxn modelId="14" srcId="1" destId="12" srcOrd="0" destOrd="0"/>
        <dgm:cxn modelId="23" srcId="2" destId="21" srcOrd="0" destOrd="0"/>
        <dgm:cxn modelId="24" srcId="2" destId="22" srcOrd="0" destOrd="0"/>
      </dgm:cxnLst>
      <dgm:bg/>
      <dgm:whole/>
    </dgm:dataModel>
  </dgm:sampData>
  <dgm:styleData>
    <dgm:dataModel>
      <dgm:ptLst>
        <dgm:pt modelId="0" type="doc"/>
        <dgm:pt modelId="1"/>
        <dgm:pt modelId="2"/>
      </dgm:ptLst>
      <dgm:cxnLst>
        <dgm:cxn modelId="3" srcId="0" destId="1" srcOrd="0" destOrd="0"/>
        <dgm:cxn modelId="4" srcId="1" destId="2" srcOrd="0" destOrd="0"/>
      </dgm:cxnLst>
      <dgm:bg/>
      <dgm:whole/>
    </dgm:dataModel>
  </dgm:styleData>
  <dgm:clrData>
    <dgm:dataModel>
      <dgm:ptLst>
        <dgm:pt modelId="0" type="doc"/>
        <dgm:pt modelId="1"/>
        <dgm:pt modelId="11"/>
        <dgm:pt modelId="12"/>
        <dgm:pt modelId="13"/>
        <dgm:pt modelId="14"/>
        <dgm:pt modelId="2"/>
        <dgm:pt modelId="21"/>
        <dgm:pt modelId="22"/>
        <dgm:pt modelId="23"/>
        <dgm:pt modelId="24"/>
        <dgm:pt modelId="3"/>
        <dgm:pt modelId="31"/>
        <dgm:pt modelId="32"/>
        <dgm:pt modelId="33"/>
        <dgm:pt modelId="34"/>
      </dgm:ptLst>
      <dgm:cxnLst>
        <dgm:cxn modelId="4" srcId="0" destId="1" srcOrd="0" destOrd="0"/>
        <dgm:cxn modelId="5" srcId="0" destId="2" srcOrd="1" destOrd="0"/>
        <dgm:cxn modelId="6" srcId="0" destId="3" srcOrd="1" destOrd="0"/>
        <dgm:cxn modelId="15" srcId="1" destId="11" srcOrd="0" destOrd="0"/>
        <dgm:cxn modelId="16" srcId="1" destId="12" srcOrd="0" destOrd="0"/>
        <dgm:cxn modelId="17" srcId="1" destId="13" srcOrd="0" destOrd="0"/>
        <dgm:cxn modelId="18" srcId="1" destId="14" srcOrd="0" destOrd="0"/>
        <dgm:cxn modelId="25" srcId="2" destId="21" srcOrd="0" destOrd="0"/>
        <dgm:cxn modelId="26" srcId="2" destId="22" srcOrd="0" destOrd="0"/>
        <dgm:cxn modelId="27" srcId="2" destId="23" srcOrd="0" destOrd="0"/>
        <dgm:cxn modelId="28" srcId="2" destId="24" srcOrd="0" destOrd="0"/>
        <dgm:cxn modelId="35" srcId="3" destId="31" srcOrd="0" destOrd="0"/>
        <dgm:cxn modelId="36" srcId="3" destId="32" srcOrd="0" destOrd="0"/>
        <dgm:cxn modelId="37" srcId="3" destId="33" srcOrd="0" destOrd="0"/>
        <dgm:cxn modelId="38" srcId="3" destId="34" srcOrd="0" destOrd="0"/>
      </dgm:cxnLst>
      <dgm:bg/>
      <dgm:whole/>
    </dgm:dataModel>
  </dgm:clrData>
  <dgm:layoutNode name="list">
    <dgm:varLst>
      <dgm:dir/>
      <dgm:animLvl val="lvl"/>
    </dgm:varLst>
    <dgm:choose name="Name0">
      <dgm:if name="Name1" func="var" arg="dir" op="equ" val="norm">
        <dgm:alg type="lin">
          <dgm:param type="linDir" val="fromL"/>
          <dgm:param type="fallback" val="2D"/>
          <dgm:param type="nodeVertAlign" val="t"/>
        </dgm:alg>
      </dgm:if>
      <dgm:else name="Name2">
        <dgm:alg type="lin">
          <dgm:param type="linDir" val="fromR"/>
          <dgm:param type="fallback" val="2D"/>
          <dgm:param type="nodeVertAlign" val="t"/>
        </dgm:alg>
      </dgm:else>
    </dgm:choose>
    <dgm:shape xmlns:r="http://schemas.openxmlformats.org/officeDocument/2006/relationships" r:blip="">
      <dgm:adjLst/>
    </dgm:shape>
    <dgm:presOf/>
    <dgm:constrLst>
      <dgm:constr type="w" for="ch" forName="circle" refType="w" fact="0.5"/>
      <dgm:constr type="w" for="ch" forName="vertFlow" refType="w" fact="0.75"/>
      <dgm:constr type="h" for="des" forName="firstComp" refType="w" refFor="ch" refForName="vertFlow" fact="0.667"/>
      <dgm:constr type="h" for="des" forName="comp" refType="h" refFor="des" refForName="firstComp" op="equ"/>
      <dgm:constr type="h" for="des" forName="topSpace" refType="w" refFor="ch" refForName="circle" op="equ" fact="0.4"/>
      <dgm:constr type="w" for="ch" forName="posSpace" refType="w" fact="0.4"/>
      <dgm:constr type="w" for="ch" forName="negSpace" refType="w" fact="-1.15"/>
      <dgm:constr type="w" for="ch" forName="transSpace" refType="w" fact="0.75"/>
      <dgm:constr type="primFontSz" for="ch" forName="circle" op="equ" val="65"/>
      <dgm:constr type="primFontSz" for="des" forName="firstChildTx" val="65"/>
      <dgm:constr type="primFontSz" for="des" forName="childTx" refType="primFontSz" refFor="des" refForName="firstChildTx" op="equ"/>
    </dgm:constrLst>
    <dgm:ruleLst/>
    <dgm:forEach name="Name3" axis="ch" ptType="node">
      <dgm:layoutNode name="posSpace">
        <dgm:alg type="sp"/>
        <dgm:shape xmlns:r="http://schemas.openxmlformats.org/officeDocument/2006/relationships" r:blip="">
          <dgm:adjLst/>
        </dgm:shape>
        <dgm:presOf/>
        <dgm:constrLst/>
        <dgm:ruleLst/>
      </dgm:layoutNode>
      <dgm:layoutNode name="vertFlow">
        <dgm:alg type="lin">
          <dgm:param type="linDir" val="fromT"/>
        </dgm:alg>
        <dgm:shape xmlns:r="http://schemas.openxmlformats.org/officeDocument/2006/relationships" r:blip="">
          <dgm:adjLst/>
        </dgm:shape>
        <dgm:presOf/>
        <dgm:constrLst>
          <dgm:constr type="w" for="ch" forName="firstComp" refType="w"/>
          <dgm:constr type="w" for="ch" forName="comp" refType="w"/>
        </dgm:constrLst>
        <dgm:ruleLst/>
        <dgm:layoutNode name="topSpace">
          <dgm:alg type="sp"/>
          <dgm:shape xmlns:r="http://schemas.openxmlformats.org/officeDocument/2006/relationships" r:blip="">
            <dgm:adjLst/>
          </dgm:shape>
          <dgm:presOf/>
          <dgm:constrLst/>
          <dgm:ruleLst/>
        </dgm:layoutNode>
        <dgm:layoutNode name="firstComp">
          <dgm:alg type="composite"/>
          <dgm:shape xmlns:r="http://schemas.openxmlformats.org/officeDocument/2006/relationships" r:blip="">
            <dgm:adjLst/>
          </dgm:shape>
          <dgm:presOf/>
          <dgm:choose name="Name4">
            <dgm:if name="Name5" func="var" arg="dir" op="equ" val="norm">
              <dgm:constrLst>
                <dgm:constr type="l" for="ch" forName="firstChild"/>
                <dgm:constr type="t" for="ch" forName="firstChild"/>
                <dgm:constr type="w" for="ch" forName="firstChild" refType="w"/>
                <dgm:constr type="h" for="ch" forName="firstChild" refType="h"/>
                <dgm:constr type="l" for="ch" forName="firstChildTx" refType="w" fact="0.16"/>
                <dgm:constr type="r" for="ch" forName="firstChildTx" refType="w"/>
                <dgm:constr type="h" for="ch" forName="firstChildTx" refFor="ch" refForName="firstChild" op="equ"/>
              </dgm:constrLst>
            </dgm:if>
            <dgm:else name="Name6">
              <dgm:constrLst>
                <dgm:constr type="l" for="ch" forName="firstChild"/>
                <dgm:constr type="t" for="ch" forName="firstChild"/>
                <dgm:constr type="w" for="ch" forName="firstChild" refType="w"/>
                <dgm:constr type="h" for="ch" forName="firstChild" refType="h"/>
                <dgm:constr type="l" for="ch" forName="firstChildTx"/>
                <dgm:constr type="r" for="ch" forName="firstChildTx" refType="w" fact="0.825"/>
                <dgm:constr type="h" for="ch" forName="firstChildTx" refFor="ch" refForName="firstChild" op="equ"/>
              </dgm:constrLst>
            </dgm:else>
          </dgm:choose>
          <dgm:ruleLst/>
          <dgm:layoutNode name="firstChild" styleLbl="bgAccFollowNode1">
            <dgm:alg type="sp"/>
            <dgm:shape xmlns:r="http://schemas.openxmlformats.org/officeDocument/2006/relationships" type="rect" r:blip="">
              <dgm:adjLst/>
            </dgm:shape>
            <dgm:presOf axis="ch desOrSelf" ptType="node node" cnt="1 0"/>
            <dgm:constrLst/>
            <dgm:ruleLst/>
          </dgm:layoutNode>
          <dgm:layoutNode name="firstChildTx" styleLbl="bgAccFollowNode1">
            <dgm:varLst>
              <dgm:bulletEnabled val="1"/>
            </dgm:varLst>
            <dgm:alg type="tx">
              <dgm:param type="parTxLTRAlign" val="l"/>
            </dgm:alg>
            <dgm:shape xmlns:r="http://schemas.openxmlformats.org/officeDocument/2006/relationships" type="rect" r:blip="" hideGeom="1">
              <dgm:adjLst/>
            </dgm:shape>
            <dgm:presOf axis="ch desOrSelf" ptType="node node" cnt="1 0"/>
            <dgm:choose name="Name7">
              <dgm:if name="Name8" func="var" arg="dir" op="equ" val="norm">
                <dgm:constrLst>
                  <dgm:constr type="primFontSz" val="65"/>
                  <dgm:constr type="lMarg"/>
                </dgm:constrLst>
              </dgm:if>
              <dgm:else name="Name9">
                <dgm:constrLst>
                  <dgm:constr type="primFontSz" val="65"/>
                  <dgm:constr type="rMarg"/>
                </dgm:constrLst>
              </dgm:else>
            </dgm:choose>
            <dgm:ruleLst>
              <dgm:rule type="primFontSz" val="5" fact="NaN" max="NaN"/>
            </dgm:ruleLst>
          </dgm:layoutNode>
        </dgm:layoutNode>
        <dgm:forEach name="Name10" axis="ch" ptType="node" st="2">
          <dgm:layoutNode name="comp">
            <dgm:alg type="composite"/>
            <dgm:shape xmlns:r="http://schemas.openxmlformats.org/officeDocument/2006/relationships" r:blip="">
              <dgm:adjLst/>
            </dgm:shape>
            <dgm:presOf/>
            <dgm:choose name="Name11">
              <dgm:if name="Name12" func="var" arg="dir" op="equ" val="norm">
                <dgm:constrLst>
                  <dgm:constr type="l" for="ch" forName="child"/>
                  <dgm:constr type="t" for="ch" forName="child"/>
                  <dgm:constr type="w" for="ch" forName="child" refType="w"/>
                  <dgm:constr type="h" for="ch" forName="child" refType="h"/>
                  <dgm:constr type="l" for="ch" forName="childTx" refType="w" fact="0.16"/>
                  <dgm:constr type="r" for="ch" forName="childTx" refType="w"/>
                  <dgm:constr type="h" for="ch" forName="childTx" refFor="ch" refForName="child" op="equ"/>
                </dgm:constrLst>
              </dgm:if>
              <dgm:else name="Name13">
                <dgm:constrLst>
                  <dgm:constr type="l" for="ch" forName="child"/>
                  <dgm:constr type="t" for="ch" forName="child"/>
                  <dgm:constr type="w" for="ch" forName="child" refType="w"/>
                  <dgm:constr type="h" for="ch" forName="child" refType="h"/>
                  <dgm:constr type="l" for="ch" forName="childTx"/>
                  <dgm:constr type="r" for="ch" forName="childTx" refType="w" fact="0.825"/>
                  <dgm:constr type="h" for="ch" forName="childTx" refFor="ch" refForName="child" op="equ"/>
                </dgm:constrLst>
              </dgm:else>
            </dgm:choose>
            <dgm:ruleLst/>
            <dgm:layoutNode name="child" styleLbl="bgAccFollowNode1">
              <dgm:alg type="sp"/>
              <dgm:shape xmlns:r="http://schemas.openxmlformats.org/officeDocument/2006/relationships" type="rect" r:blip="">
                <dgm:adjLst/>
              </dgm:shape>
              <dgm:presOf axis="desOrSelf" ptType="node"/>
              <dgm:constrLst/>
              <dgm:ruleLst/>
            </dgm:layoutNode>
            <dgm:layoutNode name="childTx" styleLbl="bgAccFollowNode1">
              <dgm:varLst>
                <dgm:bulletEnabled val="1"/>
              </dgm:varLst>
              <dgm:alg type="tx">
                <dgm:param type="parTxLTRAlign" val="l"/>
              </dgm:alg>
              <dgm:shape xmlns:r="http://schemas.openxmlformats.org/officeDocument/2006/relationships" type="rect" r:blip="" hideGeom="1">
                <dgm:adjLst/>
              </dgm:shape>
              <dgm:presOf axis="desOrSelf" ptType="node"/>
              <dgm:choose name="Name14">
                <dgm:if name="Name15" func="var" arg="dir" op="equ" val="norm">
                  <dgm:constrLst>
                    <dgm:constr type="primFontSz" val="65"/>
                    <dgm:constr type="lMarg"/>
                  </dgm:constrLst>
                </dgm:if>
                <dgm:else name="Name16">
                  <dgm:constrLst>
                    <dgm:constr type="primFontSz" val="65"/>
                    <dgm:constr type="rMarg"/>
                  </dgm:constrLst>
                </dgm:else>
              </dgm:choose>
              <dgm:ruleLst>
                <dgm:rule type="primFontSz" val="5" fact="NaN" max="NaN"/>
              </dgm:ruleLst>
            </dgm:layoutNode>
          </dgm:layoutNode>
        </dgm:forEach>
      </dgm:layoutNode>
      <dgm:layoutNode name="negSpace">
        <dgm:alg type="sp"/>
        <dgm:shape xmlns:r="http://schemas.openxmlformats.org/officeDocument/2006/relationships" r:blip="">
          <dgm:adjLst/>
        </dgm:shape>
        <dgm:presOf/>
        <dgm:constrLst/>
        <dgm:ruleLst/>
      </dgm:layoutNode>
      <dgm:layoutNode name="circle" styleLbl="node1">
        <dgm:alg type="tx"/>
        <dgm:shape xmlns:r="http://schemas.openxmlformats.org/officeDocument/2006/relationships" type="ellipse" r:blip="">
          <dgm:adjLst/>
        </dgm:shape>
        <dgm:presOf axis="self"/>
        <dgm:constrLst>
          <dgm:constr type="lMarg"/>
          <dgm:constr type="rMarg"/>
          <dgm:constr type="tMarg"/>
          <dgm:constr type="bMarg"/>
          <dgm:constr type="h" refType="w"/>
        </dgm:constrLst>
        <dgm:ruleLst>
          <dgm:rule type="primFontSz" val="5" fact="NaN" max="NaN"/>
        </dgm:ruleLst>
      </dgm:layoutNode>
      <dgm:forEach name="Name17" axis="followSib" ptType="sibTrans" cnt="1">
        <dgm:layoutNode name="transSpace">
          <dgm:alg type="sp"/>
          <dgm:shape xmlns:r="http://schemas.openxmlformats.org/officeDocument/2006/relationships" r:blip="">
            <dgm:adjLst/>
          </dgm:shape>
          <dgm:presOf/>
          <dgm:constrLst/>
          <dgm:ruleLst/>
        </dgm:layoutNode>
      </dgm:forEach>
    </dgm:forEach>
  </dgm:layoutNode>
</dgm:layoutDef>
</file>

<file path=ppt/diagrams/layout10.xml><?xml version="1.0" encoding="utf-8"?>
<dgm:layoutDef xmlns:dgm="http://schemas.openxmlformats.org/drawingml/2006/diagram" xmlns:a="http://schemas.openxmlformats.org/drawingml/2006/main" uniqueId="urn:microsoft.com/office/officeart/2005/8/layout/radial1">
  <dgm:title val=""/>
  <dgm:desc val=""/>
  <dgm:catLst>
    <dgm:cat type="relationship" pri="22000"/>
    <dgm:cat type="cycle" pri="10000"/>
  </dgm:catLst>
  <dgm:sampData>
    <dgm:dataModel>
      <dgm:ptLst>
        <dgm:pt modelId="0" type="doc"/>
        <dgm:pt modelId="1">
          <dgm:prSet phldr="1"/>
        </dgm:pt>
        <dgm:pt modelId="11">
          <dgm:prSet phldr="1"/>
        </dgm:pt>
        <dgm:pt modelId="12">
          <dgm:prSet phldr="1"/>
        </dgm:pt>
        <dgm:pt modelId="13">
          <dgm:prSet phldr="1"/>
        </dgm:pt>
        <dgm:pt modelId="14">
          <dgm:prSet phldr="1"/>
        </dgm:pt>
      </dgm:ptLst>
      <dgm:cxnLst>
        <dgm:cxn modelId="2" srcId="0" destId="1" srcOrd="0" destOrd="0"/>
        <dgm:cxn modelId="3" srcId="1" destId="11" srcOrd="0" destOrd="0"/>
        <dgm:cxn modelId="4" srcId="1" destId="12" srcOrd="1" destOrd="0"/>
        <dgm:cxn modelId="5" srcId="1" destId="13" srcOrd="2" destOrd="0"/>
        <dgm:cxn modelId="6" srcId="1" destId="14" srcOrd="3" destOrd="0"/>
      </dgm:cxnLst>
      <dgm:bg/>
      <dgm:whole/>
    </dgm:dataModel>
  </dgm:sampData>
  <dgm:styleData>
    <dgm:dataModel>
      <dgm:ptLst>
        <dgm:pt modelId="0" type="doc"/>
        <dgm:pt modelId="1"/>
        <dgm:pt modelId="11"/>
        <dgm:pt modelId="12"/>
        <dgm:pt modelId="13"/>
      </dgm:ptLst>
      <dgm:cxnLst>
        <dgm:cxn modelId="2" srcId="0" destId="1" srcOrd="0" destOrd="0"/>
        <dgm:cxn modelId="15" srcId="1" destId="11" srcOrd="0" destOrd="0"/>
        <dgm:cxn modelId="16" srcId="1" destId="12" srcOrd="1" destOrd="0"/>
        <dgm:cxn modelId="17" srcId="1" destId="13" srcOrd="2" destOrd="0"/>
      </dgm:cxnLst>
      <dgm:bg/>
      <dgm:whole/>
    </dgm:dataModel>
  </dgm:styleData>
  <dgm:clrData>
    <dgm:dataModel>
      <dgm:ptLst>
        <dgm:pt modelId="0" type="doc"/>
        <dgm:pt modelId="1"/>
        <dgm:pt modelId="11"/>
        <dgm:pt modelId="12"/>
        <dgm:pt modelId="13"/>
        <dgm:pt modelId="14"/>
        <dgm:pt modelId="15"/>
        <dgm:pt modelId="16"/>
      </dgm:ptLst>
      <dgm:cxnLst>
        <dgm:cxn modelId="2" srcId="0" destId="1" srcOrd="0" destOrd="0"/>
        <dgm:cxn modelId="16" srcId="1" destId="11" srcOrd="0" destOrd="0"/>
        <dgm:cxn modelId="17" srcId="1" destId="12" srcOrd="1" destOrd="0"/>
        <dgm:cxn modelId="18" srcId="1" destId="13" srcOrd="2" destOrd="0"/>
        <dgm:cxn modelId="19" srcId="1" destId="14" srcOrd="3" destOrd="0"/>
        <dgm:cxn modelId="20" srcId="1" destId="15" srcOrd="4" destOrd="0"/>
        <dgm:cxn modelId="21" srcId="1" destId="16" srcOrd="5" destOrd="0"/>
      </dgm:cxnLst>
      <dgm:bg/>
      <dgm:whole/>
    </dgm:dataModel>
  </dgm:clrData>
  <dgm:layoutNode name="cycle">
    <dgm:varLst>
      <dgm:chMax val="1"/>
      <dgm:dir/>
      <dgm:animLvl val="ctr"/>
      <dgm:resizeHandles val="exact"/>
    </dgm:varLst>
    <dgm:choose name="Name0">
      <dgm:if name="Name1" func="var" arg="dir" op="equ" val="norm">
        <dgm:choose name="Name2">
          <dgm:if name="Name3" axis="ch ch" ptType="node node" st="1 1" cnt="1 0" func="cnt" op="lte" val="1">
            <dgm:alg type="cycle">
              <dgm:param type="stAng" val="90"/>
              <dgm:param type="spanAng" val="360"/>
              <dgm:param type="ctrShpMap" val="fNode"/>
            </dgm:alg>
          </dgm:if>
          <dgm:else name="Name4">
            <dgm:alg type="cycle">
              <dgm:param type="stAng" val="0"/>
              <dgm:param type="spanAng" val="360"/>
              <dgm:param type="ctrShpMap" val="fNode"/>
            </dgm:alg>
          </dgm:else>
        </dgm:choose>
      </dgm:if>
      <dgm:else name="Name5">
        <dgm:alg type="cycle">
          <dgm:param type="stAng" val="0"/>
          <dgm:param type="spanAng" val="-360"/>
          <dgm:param type="ctrShpMap" val="fNode"/>
        </dgm:alg>
      </dgm:else>
    </dgm:choose>
    <dgm:shape xmlns:r="http://schemas.openxmlformats.org/officeDocument/2006/relationships" r:blip="">
      <dgm:adjLst/>
    </dgm:shape>
    <dgm:presOf/>
    <dgm:constrLst>
      <dgm:constr type="w" for="ch" forName="centerShape" refType="w"/>
      <dgm:constr type="w" for="ch" forName="node" refType="w" refFor="ch" refForName="centerShape" op="equ"/>
      <dgm:constr type="sp" refType="w" refFor="ch" refForName="node" fact="0.3"/>
      <dgm:constr type="sibSp" refType="w" refFor="ch" refForName="node" fact="0.3"/>
      <dgm:constr type="primFontSz" for="ch" forName="centerShape" val="65"/>
      <dgm:constr type="primFontSz" for="des" forName="node" op="equ" val="65"/>
      <dgm:constr type="primFontSz" for="des" forName="connTx" val="55"/>
      <dgm:constr type="primFontSz" for="des" forName="connTx" refType="primFontSz" refFor="ch" refForName="centerShape" op="lte" fact="0.8"/>
    </dgm:constrLst>
    <dgm:ruleLst/>
    <dgm:forEach name="Name6" axis="ch" ptType="node" cnt="1">
      <dgm:layoutNode name="centerShape" styleLbl="node0">
        <dgm:alg type="tx"/>
        <dgm:shape xmlns:r="http://schemas.openxmlformats.org/officeDocument/2006/relationships" type="ellipse" r:blip="">
          <dgm:adjLst/>
        </dgm:shape>
        <dgm:presOf axis="self"/>
        <dgm:constrLst>
          <dgm:constr type="h" refType="w"/>
          <dgm:constr type="tMarg" refType="primFontSz" fact="0.05"/>
          <dgm:constr type="bMarg" refType="primFontSz" fact="0.05"/>
          <dgm:constr type="lMarg" refType="primFontSz" fact="0.05"/>
          <dgm:constr type="rMarg" refType="primFontSz" fact="0.05"/>
        </dgm:constrLst>
        <dgm:ruleLst>
          <dgm:rule type="primFontSz" val="5" fact="NaN" max="NaN"/>
        </dgm:ruleLst>
      </dgm:layoutNode>
      <dgm:forEach name="Name7" axis="ch">
        <dgm:forEach name="Name8" axis="self" ptType="parTrans">
          <dgm:layoutNode name="Name9">
            <dgm:alg type="conn">
              <dgm:param type="dim" val="1D"/>
              <dgm:param type="begPts" val="auto"/>
              <dgm:param type="endPts" val="auto"/>
              <dgm:param type="begSty" val="noArr"/>
              <dgm:param type="endSty" val="noArr"/>
            </dgm:alg>
            <dgm:shape xmlns:r="http://schemas.openxmlformats.org/officeDocument/2006/relationships" type="conn" r:blip="">
              <dgm:adjLst/>
            </dgm:shape>
            <dgm:presOf axis="self"/>
            <dgm:constrLst>
              <dgm:constr type="connDist"/>
              <dgm:constr type="userA" for="ch" refType="connDist"/>
              <dgm:constr type="w" val="1"/>
              <dgm:constr type="h" val="5"/>
              <dgm:constr type="begPad"/>
              <dgm:constr type="endPad"/>
            </dgm:constrLst>
            <dgm:ruleLst/>
            <dgm:layoutNode name="connTx">
              <dgm:alg type="tx">
                <dgm:param type="autoTxRot" val="grav"/>
              </dgm:alg>
              <dgm:shape xmlns:r="http://schemas.openxmlformats.org/officeDocument/2006/relationships" type="rect" r:blip="" hideGeom="1">
                <dgm:adjLst/>
              </dgm:shape>
              <dgm:presOf axis="self"/>
              <dgm:constrLst>
                <dgm:constr type="userA"/>
                <dgm:constr type="w" refType="userA" fact="0.05"/>
                <dgm:constr type="h" refType="userA" fact="0.05"/>
                <dgm:constr type="lMarg" val="1"/>
                <dgm:constr type="rMarg" val="1"/>
                <dgm:constr type="tMarg"/>
                <dgm:constr type="bMarg"/>
              </dgm:constrLst>
              <dgm:ruleLst>
                <dgm:rule type="w" val="NaN" fact="0.8" max="NaN"/>
                <dgm:rule type="h" val="NaN" fact="1" max="NaN"/>
                <dgm:rule type="primFontSz" val="5" fact="NaN" max="NaN"/>
              </dgm:ruleLst>
            </dgm:layoutNode>
          </dgm:layoutNode>
        </dgm:forEach>
        <dgm:forEach name="Name10" axis="self" ptType="node">
          <dgm:layoutNode name="node" styleLbl="node1">
            <dgm:varLst>
              <dgm:bulletEnabled val="1"/>
            </dgm:varLst>
            <dgm:alg type="tx">
              <dgm:param type="txAnchorVertCh" val="mid"/>
            </dgm:alg>
            <dgm:shape xmlns:r="http://schemas.openxmlformats.org/officeDocument/2006/relationships" type="ellipse" r:blip="">
              <dgm:adjLst/>
            </dgm:shape>
            <dgm:presOf axis="desOrSelf" ptType="node"/>
            <dgm:constrLst>
              <dgm:constr type="h" refType="w"/>
              <dgm:constr type="tMarg" refType="primFontSz" fact="0.05"/>
              <dgm:constr type="bMarg" refType="primFontSz" fact="0.05"/>
              <dgm:constr type="lMarg" refType="primFontSz" fact="0.05"/>
              <dgm:constr type="rMarg" refType="primFontSz" fact="0.05"/>
            </dgm:constrLst>
            <dgm:ruleLst>
              <dgm:rule type="primFontSz" val="5" fact="NaN" max="NaN"/>
            </dgm:ruleLst>
          </dgm:layoutNode>
        </dgm:forEach>
      </dgm:forEach>
    </dgm:forEach>
  </dgm:layoutNode>
</dgm:layoutDef>
</file>

<file path=ppt/diagrams/layout11.xml><?xml version="1.0" encoding="utf-8"?>
<dgm:layoutDef xmlns:dgm="http://schemas.openxmlformats.org/drawingml/2006/diagram" xmlns:a="http://schemas.openxmlformats.org/drawingml/2006/main" uniqueId="urn:microsoft.com/office/officeart/2009/3/layout/HorizontalOrganizationChart">
  <dgm:title val=""/>
  <dgm:desc val=""/>
  <dgm:catLst>
    <dgm:cat type="hierarchy" pri="4300"/>
  </dgm:catLst>
  <dgm:sampData>
    <dgm:dataModel>
      <dgm:ptLst>
        <dgm:pt modelId="0" type="doc"/>
        <dgm:pt modelId="1">
          <dgm:prSet phldr="1"/>
        </dgm:pt>
        <dgm:pt modelId="2" type="asst">
          <dgm:prSet phldr="1"/>
        </dgm:pt>
        <dgm:pt modelId="3">
          <dgm:prSet phldr="1"/>
        </dgm:pt>
        <dgm:pt modelId="4">
          <dgm:prSet phldr="1"/>
        </dgm:pt>
        <dgm:pt modelId="5">
          <dgm:prSet phldr="1"/>
        </dgm:pt>
      </dgm:ptLst>
      <dgm:cxnLst>
        <dgm:cxn modelId="5" srcId="0" destId="1" srcOrd="0" destOrd="0"/>
        <dgm:cxn modelId="6" srcId="1" destId="2" srcOrd="0" destOrd="0"/>
        <dgm:cxn modelId="7" srcId="1" destId="3" srcOrd="1" destOrd="0"/>
        <dgm:cxn modelId="8" srcId="1" destId="4" srcOrd="2" destOrd="0"/>
        <dgm:cxn modelId="9" srcId="1" destId="5" srcOrd="3" destOrd="0"/>
      </dgm:cxnLst>
      <dgm:bg/>
      <dgm:whole/>
    </dgm:dataModel>
  </dgm:sampData>
  <dgm:styleData>
    <dgm:dataModel>
      <dgm:ptLst>
        <dgm:pt modelId="0" type="doc"/>
        <dgm:pt modelId="1"/>
        <dgm:pt modelId="12"/>
        <dgm:pt modelId="13"/>
      </dgm:ptLst>
      <dgm:cxnLst>
        <dgm:cxn modelId="2" srcId="0" destId="1" srcOrd="0" destOrd="0"/>
        <dgm:cxn modelId="16" srcId="1" destId="12" srcOrd="1" destOrd="0"/>
        <dgm:cxn modelId="17" srcId="1" destId="13" srcOrd="2" destOrd="0"/>
      </dgm:cxnLst>
      <dgm:bg/>
      <dgm:whole/>
    </dgm:dataModel>
  </dgm:styleData>
  <dgm:clrData>
    <dgm:dataModel>
      <dgm:ptLst>
        <dgm:pt modelId="0" type="doc"/>
        <dgm:pt modelId="1"/>
        <dgm:pt modelId="11" type="asst"/>
        <dgm:pt modelId="12"/>
        <dgm:pt modelId="13"/>
        <dgm:pt modelId="14"/>
      </dgm:ptLst>
      <dgm:cxnLst>
        <dgm:cxn modelId="2" srcId="0" destId="1" srcOrd="0" destOrd="0"/>
        <dgm:cxn modelId="15" srcId="1" destId="11" srcOrd="0" destOrd="0"/>
        <dgm:cxn modelId="16" srcId="1" destId="12" srcOrd="1" destOrd="0"/>
        <dgm:cxn modelId="17" srcId="1" destId="13" srcOrd="2" destOrd="0"/>
        <dgm:cxn modelId="18" srcId="1" destId="14" srcOrd="2" destOrd="0"/>
      </dgm:cxnLst>
      <dgm:bg/>
      <dgm:whole/>
    </dgm:dataModel>
  </dgm:clrData>
  <dgm:layoutNode name="hierChild1">
    <dgm:varLst>
      <dgm:orgChart val="1"/>
      <dgm:chPref val="1"/>
      <dgm:dir/>
      <dgm:animOne val="branch"/>
      <dgm:animLvl val="lvl"/>
      <dgm:resizeHandles/>
    </dgm:varLst>
    <dgm:choose name="Name0">
      <dgm:if name="Name1" func="var" arg="dir" op="equ" val="norm">
        <dgm:alg type="hierChild">
          <dgm:param type="linDir" val="fromT"/>
          <dgm:param type="chAlign" val="l"/>
        </dgm:alg>
      </dgm:if>
      <dgm:else name="Name2">
        <dgm:alg type="hierChild">
          <dgm:param type="linDir" val="fromT"/>
          <dgm:param type="chAlign" val="r"/>
        </dgm:alg>
      </dgm:else>
    </dgm:choose>
    <dgm:shape xmlns:r="http://schemas.openxmlformats.org/officeDocument/2006/relationships" r:blip="">
      <dgm:adjLst/>
    </dgm:shape>
    <dgm:presOf/>
    <dgm:constrLst>
      <dgm:constr type="w" for="des" forName="rootComposite1" refType="w" fact="10"/>
      <dgm:constr type="h" for="des" forName="rootComposite1" refType="w" refFor="des" refForName="rootComposite1" fact="0.305"/>
      <dgm:constr type="w" for="des" forName="rootComposite" refType="w" fact="10"/>
      <dgm:constr type="h" for="des" forName="rootComposite" refType="w" refFor="des" refForName="rootComposite1" fact="0.305"/>
      <dgm:constr type="w" for="des" forName="rootComposite3" refType="w" fact="10"/>
      <dgm:constr type="h" for="des" forName="rootComposite3" refType="w" refFor="des" refForName="rootComposite1" fact="0.305"/>
      <dgm:constr type="primFontSz" for="des" ptType="node" op="equ"/>
      <dgm:constr type="sp" for="des" op="equ"/>
      <dgm:constr type="sp" for="des" forName="hierRoot1" refType="w" refFor="des" refForName="rootComposite1" fact="0.2"/>
      <dgm:constr type="sp" for="des" forName="hierRoot2" refType="sp" refFor="des" refForName="hierRoot1"/>
      <dgm:constr type="sp" for="des" forName="hierRoot3" refType="sp" refFor="des" refForName="hierRoot1"/>
      <dgm:constr type="sibSp" refType="w" refFor="des" refForName="rootComposite1" fact="0.125"/>
      <dgm:constr type="sibSp" for="des" forName="hierChild2" refType="sibSp"/>
      <dgm:constr type="sibSp" for="des" forName="hierChild3" refType="sibSp"/>
      <dgm:constr type="sibSp" for="des" forName="hierChild4" refType="sibSp"/>
      <dgm:constr type="sibSp" for="des" forName="hierChild5" refType="sibSp"/>
      <dgm:constr type="sibSp" for="des" forName="hierChild6" refType="sibSp"/>
      <dgm:constr type="sibSp" for="des" forName="hierChild7" refType="sibSp"/>
      <dgm:constr type="secSibSp" refType="w" refFor="des" refForName="rootComposite1" fact="0.125"/>
      <dgm:constr type="secSibSp" for="des" forName="hierChild2" refType="secSibSp"/>
      <dgm:constr type="secSibSp" for="des" forName="hierChild3" refType="secSibSp"/>
      <dgm:constr type="secSibSp" for="des" forName="hierChild4" refType="secSibSp"/>
      <dgm:constr type="secSibSp" for="des" forName="hierChild5" refType="secSibSp"/>
      <dgm:constr type="secSibSp" for="des" forName="hierChild6" refType="secSibSp"/>
      <dgm:constr type="secSibSp" for="des" forName="hierChild7" refType="secSibSp"/>
    </dgm:constrLst>
    <dgm:ruleLst/>
    <dgm:forEach name="Name3" axis="ch">
      <dgm:forEach name="Name4" axis="self" ptType="node">
        <dgm:layoutNode name="hierRoot1">
          <dgm:varLst>
            <dgm:hierBranch val="init"/>
          </dgm:varLst>
          <dgm:choose name="Name5">
            <dgm:if name="Name6" func="var" arg="hierBranch" op="equ" val="l">
              <dgm:choose name="Name7">
                <dgm:if name="Name8" func="var" arg="dir" op="equ" val="norm">
                  <dgm:alg type="hierRoot">
                    <dgm:param type="hierAlign" val="lT"/>
                  </dgm:alg>
                  <dgm:constrLst>
                    <dgm:constr type="alignOff" val="0.75"/>
                  </dgm:constrLst>
                </dgm:if>
                <dgm:else name="Name9">
                  <dgm:alg type="hierRoot">
                    <dgm:param type="hierAlign" val="rT"/>
                  </dgm:alg>
                  <dgm:constrLst>
                    <dgm:constr type="alignOff" val="0.75"/>
                  </dgm:constrLst>
                </dgm:else>
              </dgm:choose>
            </dgm:if>
            <dgm:if name="Name10" func="var" arg="hierBranch" op="equ" val="r">
              <dgm:choose name="Name11">
                <dgm:if name="Name12" func="var" arg="dir" op="equ" val="norm">
                  <dgm:alg type="hierRoot">
                    <dgm:param type="hierAlign" val="lB"/>
                  </dgm:alg>
                  <dgm:constrLst>
                    <dgm:constr type="alignOff" val="0.75"/>
                  </dgm:constrLst>
                </dgm:if>
                <dgm:else name="Name13">
                  <dgm:alg type="hierRoot">
                    <dgm:param type="hierAlign" val="rB"/>
                  </dgm:alg>
                  <dgm:constrLst>
                    <dgm:constr type="alignOff" val="0.75"/>
                  </dgm:constrLst>
                </dgm:else>
              </dgm:choose>
            </dgm:if>
            <dgm:if name="Name14" func="var" arg="hierBranch" op="equ" val="hang">
              <dgm:choose name="Name15">
                <dgm:if name="Name16" func="var" arg="dir" op="equ" val="norm">
                  <dgm:alg type="hierRoot">
                    <dgm:param type="hierAlign" val="lCtrCh"/>
                  </dgm:alg>
                  <dgm:constrLst>
                    <dgm:constr type="alignOff" val="0.65"/>
                  </dgm:constrLst>
                </dgm:if>
                <dgm:else name="Name17">
                  <dgm:alg type="hierRoot">
                    <dgm:param type="hierAlign" val="rCtrCh"/>
                  </dgm:alg>
                  <dgm:constrLst>
                    <dgm:constr type="alignOff" val="0.65"/>
                  </dgm:constrLst>
                </dgm:else>
              </dgm:choose>
            </dgm:if>
            <dgm:else name="Name18">
              <dgm:choose name="Name19">
                <dgm:if name="Name20" func="var" arg="dir" op="equ" val="norm">
                  <dgm:alg type="hierRoot">
                    <dgm:param type="hierAlign" val="lCtrCh"/>
                  </dgm:alg>
                  <dgm:constrLst>
                    <dgm:constr type="alignOff"/>
                    <dgm:constr type="bendDist" for="des" ptType="parTrans" refType="sp" fact="0.5"/>
                  </dgm:constrLst>
                </dgm:if>
                <dgm:else name="Name21">
                  <dgm:alg type="hierRoot">
                    <dgm:param type="hierAlign" val="rCtrCh"/>
                  </dgm:alg>
                  <dgm:constrLst>
                    <dgm:constr type="alignOff"/>
                    <dgm:constr type="bendDist" for="des" ptType="parTrans" refType="sp" fact="0.5"/>
                  </dgm:constrLst>
                </dgm:else>
              </dgm:choose>
            </dgm:else>
          </dgm:choose>
          <dgm:shape xmlns:r="http://schemas.openxmlformats.org/officeDocument/2006/relationships" r:blip="">
            <dgm:adjLst/>
          </dgm:shape>
          <dgm:presOf/>
          <dgm:ruleLst/>
          <dgm:layoutNode name="rootComposite1">
            <dgm:alg type="composite"/>
            <dgm:shape xmlns:r="http://schemas.openxmlformats.org/officeDocument/2006/relationships" r:blip="">
              <dgm:adjLst/>
            </dgm:shape>
            <dgm:presOf axis="self" ptType="node" cnt="1"/>
            <dgm:choose name="Name22">
              <dgm:if name="Name23" func="var" arg="hierBranch" op="equ" val="init">
                <dgm:constrLst>
                  <dgm:constr type="l" for="ch" forName="rootText1"/>
                  <dgm:constr type="t" for="ch" forName="rootText1"/>
                  <dgm:constr type="w" for="ch" forName="rootText1" refType="w"/>
                  <dgm:constr type="h" for="ch" forName="rootText1" refType="h"/>
                  <dgm:constr type="l" for="ch" forName="rootConnector1"/>
                  <dgm:constr type="t" for="ch" forName="rootConnector1"/>
                  <dgm:constr type="w" for="ch" forName="rootConnector1" refType="w" refFor="ch" refForName="rootText1" fact="0.2"/>
                  <dgm:constr type="h" for="ch" forName="rootConnector1" refType="h" refFor="ch" refForName="rootText1"/>
                </dgm:constrLst>
              </dgm:if>
              <dgm:if name="Name24" func="var" arg="hierBranch" op="equ" val="l">
                <dgm:constrLst>
                  <dgm:constr type="l" for="ch" forName="rootText1"/>
                  <dgm:constr type="t" for="ch" forName="rootText1"/>
                  <dgm:constr type="w" for="ch" forName="rootText1" refType="w"/>
                  <dgm:constr type="h" for="ch" forName="rootText1" refType="h"/>
                  <dgm:constr type="r" for="ch" forName="rootConnector1" refType="w"/>
                  <dgm:constr type="t" for="ch" forName="rootConnector1"/>
                  <dgm:constr type="w" for="ch" forName="rootConnector1" refType="w" refFor="ch" refForName="rootText1" fact="0.2"/>
                  <dgm:constr type="h" for="ch" forName="rootConnector1" refType="h" refFor="ch" refForName="rootText1"/>
                </dgm:constrLst>
              </dgm:if>
              <dgm:if name="Name25" func="var" arg="hierBranch" op="equ" val="r">
                <dgm:constrLst>
                  <dgm:constr type="l" for="ch" forName="rootText1"/>
                  <dgm:constr type="t" for="ch" forName="rootText1"/>
                  <dgm:constr type="w" for="ch" forName="rootText1" refType="w"/>
                  <dgm:constr type="h" for="ch" forName="rootText1" refType="h"/>
                  <dgm:constr type="l" for="ch" forName="rootConnector1"/>
                  <dgm:constr type="t" for="ch" forName="rootConnector1"/>
                  <dgm:constr type="w" for="ch" forName="rootConnector1" refType="w" refFor="ch" refForName="rootText1" fact="0.2"/>
                  <dgm:constr type="h" for="ch" forName="rootConnector1" refType="h" refFor="ch" refForName="rootText1"/>
                </dgm:constrLst>
              </dgm:if>
              <dgm:else name="Name26">
                <dgm:constrLst>
                  <dgm:constr type="l" for="ch" forName="rootText1"/>
                  <dgm:constr type="t" for="ch" forName="rootText1"/>
                  <dgm:constr type="w" for="ch" forName="rootText1" refType="w"/>
                  <dgm:constr type="h" for="ch" forName="rootText1" refType="h"/>
                  <dgm:constr type="r" for="ch" forName="rootConnector1" refType="w"/>
                  <dgm:constr type="t" for="ch" forName="rootConnector1"/>
                  <dgm:constr type="w" for="ch" forName="rootConnector1" refType="w" refFor="ch" refForName="rootText1" fact="0.2"/>
                  <dgm:constr type="h" for="ch" forName="rootConnector1" refType="h" refFor="ch" refForName="rootText1"/>
                </dgm:constrLst>
              </dgm:else>
            </dgm:choose>
            <dgm:ruleLst/>
            <dgm:layoutNode name="rootText1" styleLbl="node0">
              <dgm:varLst>
                <dgm:chPref val="3"/>
              </dgm:varLst>
              <dgm:alg type="tx"/>
              <dgm:shape xmlns:r="http://schemas.openxmlformats.org/officeDocument/2006/relationships" type="rect" r:blip="">
                <dgm:adjLst/>
              </dgm:shape>
              <dgm:presOf axis="self" ptType="node" cnt="1"/>
              <dgm:constrLst>
                <dgm:constr type="primFontSz" val="65"/>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layoutNode name="rootConnector1" moveWith="rootText1">
              <dgm:alg type="sp"/>
              <dgm:shape xmlns:r="http://schemas.openxmlformats.org/officeDocument/2006/relationships" type="rect" r:blip="" hideGeom="1">
                <dgm:adjLst/>
              </dgm:shape>
              <dgm:presOf axis="self" ptType="node" cnt="1"/>
              <dgm:constrLst/>
              <dgm:ruleLst/>
            </dgm:layoutNode>
          </dgm:layoutNode>
          <dgm:layoutNode name="hierChild2">
            <dgm:choose name="Name27">
              <dgm:if name="Name28" func="var" arg="hierBranch" op="equ" val="l">
                <dgm:choose name="Name29">
                  <dgm:if name="Name30" func="var" arg="dir" op="equ" val="norm">
                    <dgm:alg type="hierChild">
                      <dgm:param type="chAlign" val="t"/>
                      <dgm:param type="linDir" val="fromL"/>
                    </dgm:alg>
                  </dgm:if>
                  <dgm:else name="Name31">
                    <dgm:alg type="hierChild">
                      <dgm:param type="chAlign" val="t"/>
                      <dgm:param type="linDir" val="fromR"/>
                    </dgm:alg>
                  </dgm:else>
                </dgm:choose>
              </dgm:if>
              <dgm:if name="Name32" func="var" arg="hierBranch" op="equ" val="r">
                <dgm:choose name="Name33">
                  <dgm:if name="Name34" func="var" arg="dir" op="equ" val="norm">
                    <dgm:alg type="hierChild">
                      <dgm:param type="chAlign" val="b"/>
                      <dgm:param type="linDir" val="fromL"/>
                    </dgm:alg>
                  </dgm:if>
                  <dgm:else name="Name35">
                    <dgm:alg type="hierChild">
                      <dgm:param type="chAlign" val="b"/>
                      <dgm:param type="linDir" val="fromR"/>
                    </dgm:alg>
                  </dgm:else>
                </dgm:choose>
              </dgm:if>
              <dgm:if name="Name36" func="var" arg="hierBranch" op="equ" val="hang">
                <dgm:choose name="Name37">
                  <dgm:if name="Name38" func="var" arg="dir" op="equ" val="norm">
                    <dgm:alg type="hierChild">
                      <dgm:param type="chAlign" val="l"/>
                      <dgm:param type="linDir" val="fromT"/>
                      <dgm:param type="secChAlign" val="t"/>
                      <dgm:param type="secLinDir" val="fromL"/>
                    </dgm:alg>
                  </dgm:if>
                  <dgm:else name="Name39">
                    <dgm:alg type="hierChild">
                      <dgm:param type="chAlign" val="r"/>
                      <dgm:param type="linDir" val="fromT"/>
                      <dgm:param type="secChAlign" val="t"/>
                      <dgm:param type="secLinDir" val="fromR"/>
                    </dgm:alg>
                  </dgm:else>
                </dgm:choose>
              </dgm:if>
              <dgm:else name="Name40">
                <dgm:choose name="Name41">
                  <dgm:if name="Name42" func="var" arg="dir" op="equ" val="norm">
                    <dgm:alg type="hierChild">
                      <dgm:param type="linDir" val="fromT"/>
                      <dgm:param type="chAlign" val="l"/>
                    </dgm:alg>
                  </dgm:if>
                  <dgm:else name="Name43">
                    <dgm:alg type="hierChild">
                      <dgm:param type="linDir" val="fromT"/>
                      <dgm:param type="chAlign" val="r"/>
                    </dgm:alg>
                  </dgm:else>
                </dgm:choose>
              </dgm:else>
            </dgm:choose>
            <dgm:shape xmlns:r="http://schemas.openxmlformats.org/officeDocument/2006/relationships" r:blip="">
              <dgm:adjLst/>
            </dgm:shape>
            <dgm:presOf/>
            <dgm:constrLst/>
            <dgm:ruleLst/>
            <dgm:forEach name="rep2a" axis="ch" ptType="nonAsst">
              <dgm:forEach name="Name44" axis="precedSib" ptType="parTrans" st="-1" cnt="1">
                <dgm:choose name="Name45">
                  <dgm:if name="Name46" func="var" arg="hierBranch" op="equ" val="hang">
                    <dgm:layoutNode name="Name47">
                      <dgm:choose name="Name48">
                        <dgm:if name="Name49" func="var" arg="dir" op="equ" val="norm">
                          <dgm:alg type="conn">
                            <dgm:param type="connRout" val="bend"/>
                            <dgm:param type="dim" val="1D"/>
                            <dgm:param type="endSty" val="noArr"/>
                            <dgm:param type="begPts" val="midR"/>
                            <dgm:param type="endPts" val="bCtr tCtr"/>
                          </dgm:alg>
                        </dgm:if>
                        <dgm:else name="Name50">
                          <dgm:alg type="conn">
                            <dgm:param type="connRout" val="bend"/>
                            <dgm:param type="dim" val="1D"/>
                            <dgm:param type="endSty" val="noArr"/>
                            <dgm:param type="begPts" val="midL"/>
                            <dgm:param type="endPts" val="bCtr tCtr"/>
                          </dgm:alg>
                        </dgm:else>
                      </dgm:choose>
                      <dgm:shape xmlns:r="http://schemas.openxmlformats.org/officeDocument/2006/relationships" type="conn" r:blip="" zOrderOff="-99999">
                        <dgm:adjLst/>
                      </dgm:shape>
                      <dgm:presOf axis="self"/>
                      <dgm:constrLst>
                        <dgm:constr type="begPad"/>
                        <dgm:constr type="endPad"/>
                      </dgm:constrLst>
                      <dgm:ruleLst/>
                    </dgm:layoutNode>
                  </dgm:if>
                  <dgm:if name="Name51" func="var" arg="hierBranch" op="equ" val="l">
                    <dgm:layoutNode name="Name52">
                      <dgm:choose name="Name53">
                        <dgm:if name="Name54" func="var" arg="dir" op="equ" val="norm">
                          <dgm:alg type="conn">
                            <dgm:param type="connRout" val="bend"/>
                            <dgm:param type="dim" val="1D"/>
                            <dgm:param type="endSty" val="noArr"/>
                            <dgm:param type="begPts" val="midR"/>
                            <dgm:param type="endPts" val="tCtr"/>
                          </dgm:alg>
                        </dgm:if>
                        <dgm:else name="Name55">
                          <dgm:alg type="conn">
                            <dgm:param type="connRout" val="bend"/>
                            <dgm:param type="dim" val="1D"/>
                            <dgm:param type="endSty" val="noArr"/>
                            <dgm:param type="begPts" val="midL"/>
                            <dgm:param type="endPts" val="tCtr"/>
                          </dgm:alg>
                        </dgm:else>
                      </dgm:choose>
                      <dgm:shape xmlns:r="http://schemas.openxmlformats.org/officeDocument/2006/relationships" type="conn" r:blip="" zOrderOff="-99999">
                        <dgm:adjLst/>
                      </dgm:shape>
                      <dgm:presOf axis="self"/>
                      <dgm:constrLst>
                        <dgm:constr type="begPad"/>
                        <dgm:constr type="endPad"/>
                      </dgm:constrLst>
                      <dgm:ruleLst/>
                    </dgm:layoutNode>
                  </dgm:if>
                  <dgm:if name="Name56" func="var" arg="hierBranch" op="equ" val="r">
                    <dgm:layoutNode name="Name57">
                      <dgm:choose name="Name58">
                        <dgm:if name="Name59" func="var" arg="dir" op="equ" val="norm">
                          <dgm:alg type="conn">
                            <dgm:param type="connRout" val="bend"/>
                            <dgm:param type="dim" val="1D"/>
                            <dgm:param type="endSty" val="noArr"/>
                            <dgm:param type="begPts" val="midR"/>
                            <dgm:param type="endPts" val="bCtr"/>
                          </dgm:alg>
                        </dgm:if>
                        <dgm:else name="Name60">
                          <dgm:alg type="conn">
                            <dgm:param type="connRout" val="bend"/>
                            <dgm:param type="dim" val="1D"/>
                            <dgm:param type="endSty" val="noArr"/>
                            <dgm:param type="begPts" val="midL"/>
                            <dgm:param type="endPts" val="bCtr"/>
                          </dgm:alg>
                        </dgm:else>
                      </dgm:choose>
                      <dgm:shape xmlns:r="http://schemas.openxmlformats.org/officeDocument/2006/relationships" type="conn" r:blip="" zOrderOff="-99999">
                        <dgm:adjLst/>
                      </dgm:shape>
                      <dgm:presOf axis="self"/>
                      <dgm:constrLst>
                        <dgm:constr type="begPad"/>
                        <dgm:constr type="endPad"/>
                      </dgm:constrLst>
                      <dgm:ruleLst/>
                    </dgm:layoutNode>
                  </dgm:if>
                  <dgm:else name="Name61">
                    <dgm:choose name="Name62">
                      <dgm:if name="Name63" func="var" arg="dir" op="equ" val="norm">
                        <dgm:layoutNode name="Name64">
                          <dgm:alg type="conn">
                            <dgm:param type="connRout" val="bend"/>
                            <dgm:param type="dim" val="1D"/>
                            <dgm:param type="endSty" val="noArr"/>
                            <dgm:param type="begPts" val="midR"/>
                            <dgm:param type="endPts" val="midL"/>
                            <dgm:param type="bendPt" val="end"/>
                          </dgm:alg>
                          <dgm:shape xmlns:r="http://schemas.openxmlformats.org/officeDocument/2006/relationships" type="conn" r:blip="" zOrderOff="-99999">
                            <dgm:adjLst/>
                          </dgm:shape>
                          <dgm:presOf axis="self"/>
                          <dgm:constrLst>
                            <dgm:constr type="begPad"/>
                            <dgm:constr type="endPad"/>
                          </dgm:constrLst>
                          <dgm:ruleLst/>
                        </dgm:layoutNode>
                      </dgm:if>
                      <dgm:else name="Name65">
                        <dgm:layoutNode name="Name66">
                          <dgm:alg type="conn">
                            <dgm:param type="connRout" val="bend"/>
                            <dgm:param type="dim" val="1D"/>
                            <dgm:param type="endSty" val="noArr"/>
                            <dgm:param type="begPts" val="midL"/>
                            <dgm:param type="endPts" val="midR"/>
                            <dgm:param type="bendPt" val="end"/>
                          </dgm:alg>
                          <dgm:shape xmlns:r="http://schemas.openxmlformats.org/officeDocument/2006/relationships" type="conn" r:blip="" zOrderOff="-99999">
                            <dgm:adjLst/>
                          </dgm:shape>
                          <dgm:presOf axis="self"/>
                          <dgm:constrLst>
                            <dgm:constr type="begPad"/>
                            <dgm:constr type="endPad"/>
                          </dgm:constrLst>
                          <dgm:ruleLst/>
                        </dgm:layoutNode>
                      </dgm:else>
                    </dgm:choose>
                  </dgm:else>
                </dgm:choose>
              </dgm:forEach>
              <dgm:layoutNode name="hierRoot2">
                <dgm:varLst>
                  <dgm:hierBranch val="init"/>
                </dgm:varLst>
                <dgm:choose name="Name67">
                  <dgm:if name="Name68" func="var" arg="hierBranch" op="equ" val="l">
                    <dgm:choose name="Name69">
                      <dgm:if name="Name70" func="var" arg="dir" op="equ" val="norm">
                        <dgm:alg type="hierRoot">
                          <dgm:param type="hierAlign" val="lT"/>
                        </dgm:alg>
                        <dgm:constrLst>
                          <dgm:constr type="alignOff" val="0.75"/>
                        </dgm:constrLst>
                      </dgm:if>
                      <dgm:else name="Name71">
                        <dgm:alg type="hierRoot">
                          <dgm:param type="hierAlign" val="rT"/>
                        </dgm:alg>
                        <dgm:constrLst>
                          <dgm:constr type="alignOff" val="0.75"/>
                        </dgm:constrLst>
                      </dgm:else>
                    </dgm:choose>
                  </dgm:if>
                  <dgm:if name="Name72" func="var" arg="hierBranch" op="equ" val="r">
                    <dgm:choose name="Name73">
                      <dgm:if name="Name74" func="var" arg="dir" op="equ" val="norm">
                        <dgm:alg type="hierRoot">
                          <dgm:param type="hierAlign" val="lB"/>
                        </dgm:alg>
                        <dgm:constrLst>
                          <dgm:constr type="alignOff" val="0.75"/>
                        </dgm:constrLst>
                      </dgm:if>
                      <dgm:else name="Name75">
                        <dgm:alg type="hierRoot">
                          <dgm:param type="hierAlign" val="rB"/>
                        </dgm:alg>
                        <dgm:constrLst>
                          <dgm:constr type="alignOff" val="0.75"/>
                        </dgm:constrLst>
                      </dgm:else>
                    </dgm:choose>
                  </dgm:if>
                  <dgm:if name="Name76" func="var" arg="hierBranch" op="equ" val="hang">
                    <dgm:choose name="Name77">
                      <dgm:if name="Name78" func="var" arg="dir" op="equ" val="norm">
                        <dgm:alg type="hierRoot">
                          <dgm:param type="hierAlign" val="lCtrCh"/>
                        </dgm:alg>
                        <dgm:constrLst>
                          <dgm:constr type="alignOff" val="0.65"/>
                        </dgm:constrLst>
                      </dgm:if>
                      <dgm:else name="Name79">
                        <dgm:alg type="hierRoot">
                          <dgm:param type="hierAlign" val="rCtrCh"/>
                        </dgm:alg>
                        <dgm:constrLst>
                          <dgm:constr type="alignOff" val="0.65"/>
                        </dgm:constrLst>
                      </dgm:else>
                    </dgm:choose>
                  </dgm:if>
                  <dgm:else name="Name80">
                    <dgm:choose name="Name81">
                      <dgm:if name="Name82" func="var" arg="dir" op="equ" val="norm">
                        <dgm:alg type="hierRoot">
                          <dgm:param type="hierAlign" val="lCtrCh"/>
                        </dgm:alg>
                        <dgm:constrLst>
                          <dgm:constr type="alignOff"/>
                          <dgm:constr type="bendDist" for="des" ptType="parTrans" refType="sp" fact="0.5"/>
                        </dgm:constrLst>
                      </dgm:if>
                      <dgm:else name="Name83">
                        <dgm:alg type="hierRoot">
                          <dgm:param type="hierAlign" val="rCtrCh"/>
                        </dgm:alg>
                        <dgm:constrLst>
                          <dgm:constr type="alignOff"/>
                          <dgm:constr type="bendDist" for="des" ptType="parTrans" refType="sp" fact="0.5"/>
                        </dgm:constrLst>
                      </dgm:else>
                    </dgm:choose>
                  </dgm:else>
                </dgm:choose>
                <dgm:shape xmlns:r="http://schemas.openxmlformats.org/officeDocument/2006/relationships" r:blip="">
                  <dgm:adjLst/>
                </dgm:shape>
                <dgm:presOf/>
                <dgm:ruleLst/>
                <dgm:layoutNode name="rootComposite">
                  <dgm:alg type="composite"/>
                  <dgm:shape xmlns:r="http://schemas.openxmlformats.org/officeDocument/2006/relationships" r:blip="">
                    <dgm:adjLst/>
                  </dgm:shape>
                  <dgm:presOf axis="self" ptType="node" cnt="1"/>
                  <dgm:choose name="Name84">
                    <dgm:if name="Name85" func="var" arg="hierBranch" op="equ" val="init">
                      <dgm:constrLst>
                        <dgm:constr type="l" for="ch" forName="rootText"/>
                        <dgm:constr type="t" for="ch" forName="rootText"/>
                        <dgm:constr type="w" for="ch" forName="rootText" refType="w"/>
                        <dgm:constr type="h" for="ch" forName="rootText" refType="h"/>
                        <dgm:constr type="l" for="ch" forName="rootConnector"/>
                        <dgm:constr type="t" for="ch" forName="rootConnector"/>
                        <dgm:constr type="w" for="ch" forName="rootConnector" refType="w" refFor="ch" refForName="rootText" fact="0.2"/>
                        <dgm:constr type="h" for="ch" forName="rootConnector" refType="h" refFor="ch" refForName="rootText"/>
                      </dgm:constrLst>
                    </dgm:if>
                    <dgm:if name="Name86" func="var" arg="hierBranch" op="equ" val="l">
                      <dgm:constrLst>
                        <dgm:constr type="l" for="ch" forName="rootText"/>
                        <dgm:constr type="t" for="ch" forName="rootText"/>
                        <dgm:constr type="w" for="ch" forName="rootText" refType="w"/>
                        <dgm:constr type="h" for="ch" forName="rootText" refType="h"/>
                        <dgm:constr type="r" for="ch" forName="rootConnector" refType="w"/>
                        <dgm:constr type="t" for="ch" forName="rootConnector"/>
                        <dgm:constr type="w" for="ch" forName="rootConnector" refType="w" refFor="ch" refForName="rootText" fact="0.2"/>
                        <dgm:constr type="h" for="ch" forName="rootConnector" refType="h" refFor="ch" refForName="rootText"/>
                      </dgm:constrLst>
                    </dgm:if>
                    <dgm:if name="Name87" func="var" arg="hierBranch" op="equ" val="r">
                      <dgm:constrLst>
                        <dgm:constr type="l" for="ch" forName="rootText"/>
                        <dgm:constr type="t" for="ch" forName="rootText"/>
                        <dgm:constr type="w" for="ch" forName="rootText" refType="w"/>
                        <dgm:constr type="h" for="ch" forName="rootText" refType="h"/>
                        <dgm:constr type="l" for="ch" forName="rootConnector"/>
                        <dgm:constr type="t" for="ch" forName="rootConnector"/>
                        <dgm:constr type="w" for="ch" forName="rootConnector" refType="w" refFor="ch" refForName="rootText" fact="0.2"/>
                        <dgm:constr type="h" for="ch" forName="rootConnector" refType="h" refFor="ch" refForName="rootText"/>
                      </dgm:constrLst>
                    </dgm:if>
                    <dgm:else name="Name88">
                      <dgm:constrLst>
                        <dgm:constr type="l" for="ch" forName="rootText"/>
                        <dgm:constr type="t" for="ch" forName="rootText"/>
                        <dgm:constr type="w" for="ch" forName="rootText" refType="w"/>
                        <dgm:constr type="h" for="ch" forName="rootText" refType="h"/>
                        <dgm:constr type="r" for="ch" forName="rootConnector" refType="w"/>
                        <dgm:constr type="t" for="ch" forName="rootConnector"/>
                        <dgm:constr type="w" for="ch" forName="rootConnector" refType="w" refFor="ch" refForName="rootText" fact="0.2"/>
                        <dgm:constr type="h" for="ch" forName="rootConnector" refType="h" refFor="ch" refForName="rootText"/>
                      </dgm:constrLst>
                    </dgm:else>
                  </dgm:choose>
                  <dgm:ruleLst/>
                  <dgm:layoutNode name="rootText">
                    <dgm:varLst>
                      <dgm:chPref val="3"/>
                    </dgm:varLst>
                    <dgm:alg type="tx"/>
                    <dgm:shape xmlns:r="http://schemas.openxmlformats.org/officeDocument/2006/relationships" type="rect" r:blip="">
                      <dgm:adjLst/>
                    </dgm:shape>
                    <dgm:presOf axis="self" ptType="node" cnt="1"/>
                    <dgm:constrLst>
                      <dgm:constr type="primFontSz" val="65"/>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layoutNode name="rootConnector" moveWith="rootText">
                    <dgm:alg type="sp"/>
                    <dgm:shape xmlns:r="http://schemas.openxmlformats.org/officeDocument/2006/relationships" type="rect" r:blip="" hideGeom="1">
                      <dgm:adjLst/>
                    </dgm:shape>
                    <dgm:presOf axis="self" ptType="node" cnt="1"/>
                    <dgm:constrLst/>
                    <dgm:ruleLst/>
                  </dgm:layoutNode>
                </dgm:layoutNode>
                <dgm:layoutNode name="hierChild4">
                  <dgm:choose name="Name89">
                    <dgm:if name="Name90" func="var" arg="hierBranch" op="equ" val="l">
                      <dgm:choose name="Name91">
                        <dgm:if name="Name92" func="var" arg="dir" op="equ" val="norm">
                          <dgm:alg type="hierChild">
                            <dgm:param type="chAlign" val="t"/>
                            <dgm:param type="linDir" val="fromL"/>
                          </dgm:alg>
                        </dgm:if>
                        <dgm:else name="Name93">
                          <dgm:alg type="hierChild">
                            <dgm:param type="chAlign" val="t"/>
                            <dgm:param type="linDir" val="fromR"/>
                          </dgm:alg>
                        </dgm:else>
                      </dgm:choose>
                    </dgm:if>
                    <dgm:if name="Name94" func="var" arg="hierBranch" op="equ" val="r">
                      <dgm:choose name="Name95">
                        <dgm:if name="Name96" func="var" arg="dir" op="equ" val="norm">
                          <dgm:alg type="hierChild">
                            <dgm:param type="chAlign" val="b"/>
                            <dgm:param type="linDir" val="fromL"/>
                          </dgm:alg>
                        </dgm:if>
                        <dgm:else name="Name97">
                          <dgm:alg type="hierChild">
                            <dgm:param type="chAlign" val="b"/>
                            <dgm:param type="linDir" val="fromR"/>
                          </dgm:alg>
                        </dgm:else>
                      </dgm:choose>
                    </dgm:if>
                    <dgm:if name="Name98" func="var" arg="hierBranch" op="equ" val="hang">
                      <dgm:choose name="Name99">
                        <dgm:if name="Name100" func="var" arg="dir" op="equ" val="norm">
                          <dgm:alg type="hierChild">
                            <dgm:param type="chAlign" val="l"/>
                            <dgm:param type="linDir" val="fromT"/>
                            <dgm:param type="secChAlign" val="t"/>
                            <dgm:param type="secLinDir" val="fromL"/>
                          </dgm:alg>
                        </dgm:if>
                        <dgm:else name="Name101">
                          <dgm:alg type="hierChild">
                            <dgm:param type="chAlign" val="r"/>
                            <dgm:param type="linDir" val="fromT"/>
                            <dgm:param type="secChAlign" val="t"/>
                            <dgm:param type="secLinDir" val="fromR"/>
                          </dgm:alg>
                        </dgm:else>
                      </dgm:choose>
                    </dgm:if>
                    <dgm:else name="Name102">
                      <dgm:choose name="Name103">
                        <dgm:if name="Name104" func="var" arg="dir" op="equ" val="norm">
                          <dgm:alg type="hierChild">
                            <dgm:param type="linDir" val="fromT"/>
                            <dgm:param type="chAlign" val="l"/>
                          </dgm:alg>
                        </dgm:if>
                        <dgm:else name="Name105">
                          <dgm:alg type="hierChild">
                            <dgm:param type="linDir" val="fromT"/>
                            <dgm:param type="chAlign" val="r"/>
                          </dgm:alg>
                        </dgm:else>
                      </dgm:choose>
                    </dgm:else>
                  </dgm:choose>
                  <dgm:shape xmlns:r="http://schemas.openxmlformats.org/officeDocument/2006/relationships" r:blip="">
                    <dgm:adjLst/>
                  </dgm:shape>
                  <dgm:presOf/>
                  <dgm:constrLst/>
                  <dgm:ruleLst/>
                  <dgm:forEach name="Name106" ref="rep2a"/>
                </dgm:layoutNode>
                <dgm:layoutNode name="hierChild5">
                  <dgm:choose name="Name107">
                    <dgm:if name="Name108" func="var" arg="dir" op="equ" val="norm">
                      <dgm:alg type="hierChild">
                        <dgm:param type="chAlign" val="l"/>
                        <dgm:param type="linDir" val="fromT"/>
                        <dgm:param type="secChAlign" val="t"/>
                        <dgm:param type="secLinDir" val="fromL"/>
                      </dgm:alg>
                    </dgm:if>
                    <dgm:else name="Name109">
                      <dgm:alg type="hierChild">
                        <dgm:param type="chAlign" val="r"/>
                        <dgm:param type="linDir" val="fromT"/>
                        <dgm:param type="secChAlign" val="t"/>
                        <dgm:param type="secLinDir" val="fromR"/>
                      </dgm:alg>
                    </dgm:else>
                  </dgm:choose>
                  <dgm:shape xmlns:r="http://schemas.openxmlformats.org/officeDocument/2006/relationships" r:blip="">
                    <dgm:adjLst/>
                  </dgm:shape>
                  <dgm:presOf/>
                  <dgm:constrLst/>
                  <dgm:ruleLst/>
                  <dgm:forEach name="Name110" ref="rep2b"/>
                </dgm:layoutNode>
              </dgm:layoutNode>
            </dgm:forEach>
          </dgm:layoutNode>
          <dgm:layoutNode name="hierChild3">
            <dgm:choose name="Name111">
              <dgm:if name="Name112" func="var" arg="dir" op="equ" val="norm">
                <dgm:alg type="hierChild">
                  <dgm:param type="chAlign" val="l"/>
                  <dgm:param type="linDir" val="fromT"/>
                  <dgm:param type="secChAlign" val="t"/>
                  <dgm:param type="secLinDir" val="fromL"/>
                </dgm:alg>
              </dgm:if>
              <dgm:else name="Name113">
                <dgm:alg type="hierChild">
                  <dgm:param type="chAlign" val="r"/>
                  <dgm:param type="linDir" val="fromT"/>
                  <dgm:param type="secChAlign" val="t"/>
                  <dgm:param type="secLinDir" val="fromR"/>
                </dgm:alg>
              </dgm:else>
            </dgm:choose>
            <dgm:shape xmlns:r="http://schemas.openxmlformats.org/officeDocument/2006/relationships" r:blip="">
              <dgm:adjLst/>
            </dgm:shape>
            <dgm:presOf/>
            <dgm:constrLst/>
            <dgm:ruleLst/>
            <dgm:forEach name="rep2b" axis="ch" ptType="asst">
              <dgm:forEach name="Name114" axis="precedSib" ptType="parTrans" st="-1" cnt="1">
                <dgm:layoutNode name="Name115">
                  <dgm:choose name="Name116">
                    <dgm:if name="Name117" func="var" arg="dir" op="equ" val="norm">
                      <dgm:alg type="conn">
                        <dgm:param type="connRout" val="bend"/>
                        <dgm:param type="dim" val="1D"/>
                        <dgm:param type="endSty" val="noArr"/>
                        <dgm:param type="begPts" val="midR"/>
                        <dgm:param type="endPts" val="bCtr tCtr"/>
                      </dgm:alg>
                    </dgm:if>
                    <dgm:else name="Name118">
                      <dgm:alg type="conn">
                        <dgm:param type="connRout" val="bend"/>
                        <dgm:param type="dim" val="1D"/>
                        <dgm:param type="endSty" val="noArr"/>
                        <dgm:param type="begPts" val="midL"/>
                        <dgm:param type="endPts" val="bCtr tCtr"/>
                      </dgm:alg>
                    </dgm:else>
                  </dgm:choose>
                  <dgm:shape xmlns:r="http://schemas.openxmlformats.org/officeDocument/2006/relationships" type="conn" r:blip="" zOrderOff="-99999">
                    <dgm:adjLst/>
                  </dgm:shape>
                  <dgm:presOf axis="self"/>
                  <dgm:constrLst>
                    <dgm:constr type="begPad"/>
                    <dgm:constr type="endPad"/>
                  </dgm:constrLst>
                  <dgm:ruleLst/>
                </dgm:layoutNode>
              </dgm:forEach>
              <dgm:layoutNode name="hierRoot3">
                <dgm:varLst>
                  <dgm:hierBranch val="init"/>
                </dgm:varLst>
                <dgm:choose name="Name119">
                  <dgm:if name="Name120" func="var" arg="hierBranch" op="equ" val="l">
                    <dgm:choose name="Name121">
                      <dgm:if name="Name122" func="var" arg="dir" op="equ" val="norm">
                        <dgm:alg type="hierRoot">
                          <dgm:param type="hierAlign" val="lT"/>
                        </dgm:alg>
                        <dgm:constrLst>
                          <dgm:constr type="alignOff" val="0.75"/>
                        </dgm:constrLst>
                      </dgm:if>
                      <dgm:else name="Name123">
                        <dgm:alg type="hierRoot">
                          <dgm:param type="hierAlign" val="rT"/>
                        </dgm:alg>
                        <dgm:constrLst>
                          <dgm:constr type="alignOff" val="0.75"/>
                        </dgm:constrLst>
                      </dgm:else>
                    </dgm:choose>
                  </dgm:if>
                  <dgm:if name="Name124" func="var" arg="hierBranch" op="equ" val="r">
                    <dgm:choose name="Name125">
                      <dgm:if name="Name126" func="var" arg="dir" op="equ" val="norm">
                        <dgm:alg type="hierRoot">
                          <dgm:param type="hierAlign" val="lB"/>
                        </dgm:alg>
                        <dgm:constrLst>
                          <dgm:constr type="alignOff" val="0.75"/>
                        </dgm:constrLst>
                      </dgm:if>
                      <dgm:else name="Name127">
                        <dgm:alg type="hierRoot">
                          <dgm:param type="hierAlign" val="rB"/>
                        </dgm:alg>
                        <dgm:constrLst>
                          <dgm:constr type="alignOff" val="0.75"/>
                        </dgm:constrLst>
                      </dgm:else>
                    </dgm:choose>
                  </dgm:if>
                  <dgm:if name="Name128" func="var" arg="hierBranch" op="equ" val="hang">
                    <dgm:choose name="Name129">
                      <dgm:if name="Name130" func="var" arg="dir" op="equ" val="norm">
                        <dgm:alg type="hierRoot">
                          <dgm:param type="hierAlign" val="lCtrCh"/>
                        </dgm:alg>
                        <dgm:constrLst>
                          <dgm:constr type="alignOff" val="0.65"/>
                        </dgm:constrLst>
                      </dgm:if>
                      <dgm:else name="Name131">
                        <dgm:alg type="hierRoot">
                          <dgm:param type="hierAlign" val="rCtrCh"/>
                        </dgm:alg>
                        <dgm:constrLst>
                          <dgm:constr type="alignOff" val="0.65"/>
                        </dgm:constrLst>
                      </dgm:else>
                    </dgm:choose>
                  </dgm:if>
                  <dgm:else name="Name132">
                    <dgm:choose name="Name133">
                      <dgm:if name="Name134" func="var" arg="dir" op="equ" val="norm">
                        <dgm:alg type="hierRoot">
                          <dgm:param type="hierAlign" val="lCtrCh"/>
                        </dgm:alg>
                        <dgm:constrLst>
                          <dgm:constr type="alignOff"/>
                          <dgm:constr type="bendDist" for="des" ptType="parTrans" refType="sp" fact="0.5"/>
                        </dgm:constrLst>
                      </dgm:if>
                      <dgm:else name="Name135">
                        <dgm:alg type="hierRoot">
                          <dgm:param type="hierAlign" val="rCtrCh"/>
                        </dgm:alg>
                        <dgm:constrLst>
                          <dgm:constr type="alignOff"/>
                          <dgm:constr type="bendDist" for="des" ptType="parTrans" refType="sp" fact="0.5"/>
                        </dgm:constrLst>
                      </dgm:else>
                    </dgm:choose>
                  </dgm:else>
                </dgm:choose>
                <dgm:shape xmlns:r="http://schemas.openxmlformats.org/officeDocument/2006/relationships" r:blip="">
                  <dgm:adjLst/>
                </dgm:shape>
                <dgm:presOf/>
                <dgm:ruleLst/>
                <dgm:layoutNode name="rootComposite3">
                  <dgm:alg type="composite"/>
                  <dgm:shape xmlns:r="http://schemas.openxmlformats.org/officeDocument/2006/relationships" r:blip="">
                    <dgm:adjLst/>
                  </dgm:shape>
                  <dgm:presOf axis="self" ptType="node" cnt="1"/>
                  <dgm:choose name="Name136">
                    <dgm:if name="Name137" func="var" arg="hierBranch" op="equ" val="init">
                      <dgm:constrLst>
                        <dgm:constr type="l" for="ch" forName="rootText3"/>
                        <dgm:constr type="t" for="ch" forName="rootText3"/>
                        <dgm:constr type="w" for="ch" forName="rootText3" refType="w"/>
                        <dgm:constr type="h" for="ch" forName="rootText3" refType="h"/>
                        <dgm:constr type="l" for="ch" forName="rootConnector3"/>
                        <dgm:constr type="t" for="ch" forName="rootConnector3"/>
                        <dgm:constr type="w" for="ch" forName="rootConnector3" refType="w" refFor="ch" refForName="rootText3" fact="0.2"/>
                        <dgm:constr type="h" for="ch" forName="rootConnector3" refType="h" refFor="ch" refForName="rootText3"/>
                      </dgm:constrLst>
                    </dgm:if>
                    <dgm:if name="Name138" func="var" arg="hierBranch" op="equ" val="l">
                      <dgm:constrLst>
                        <dgm:constr type="l" for="ch" forName="rootText3"/>
                        <dgm:constr type="t" for="ch" forName="rootText3"/>
                        <dgm:constr type="w" for="ch" forName="rootText3" refType="w"/>
                        <dgm:constr type="h" for="ch" forName="rootText3" refType="h"/>
                        <dgm:constr type="r" for="ch" forName="rootConnector3" refType="w"/>
                        <dgm:constr type="t" for="ch" forName="rootConnector3"/>
                        <dgm:constr type="w" for="ch" forName="rootConnector3" refType="w" refFor="ch" refForName="rootText3" fact="0.2"/>
                        <dgm:constr type="h" for="ch" forName="rootConnector3" refType="h" refFor="ch" refForName="rootText3"/>
                      </dgm:constrLst>
                    </dgm:if>
                    <dgm:if name="Name139" func="var" arg="hierBranch" op="equ" val="r">
                      <dgm:constrLst>
                        <dgm:constr type="l" for="ch" forName="rootText3"/>
                        <dgm:constr type="t" for="ch" forName="rootText3"/>
                        <dgm:constr type="w" for="ch" forName="rootText3" refType="w"/>
                        <dgm:constr type="h" for="ch" forName="rootText3" refType="h"/>
                        <dgm:constr type="l" for="ch" forName="rootConnector3"/>
                        <dgm:constr type="t" for="ch" forName="rootConnector3"/>
                        <dgm:constr type="w" for="ch" forName="rootConnector3" refType="w" refFor="ch" refForName="rootText3" fact="0.2"/>
                        <dgm:constr type="h" for="ch" forName="rootConnector3" refType="h" refFor="ch" refForName="rootText3"/>
                      </dgm:constrLst>
                    </dgm:if>
                    <dgm:else name="Name140">
                      <dgm:constrLst>
                        <dgm:constr type="l" for="ch" forName="rootText3"/>
                        <dgm:constr type="t" for="ch" forName="rootText3"/>
                        <dgm:constr type="w" for="ch" forName="rootText3" refType="w"/>
                        <dgm:constr type="h" for="ch" forName="rootText3" refType="h"/>
                        <dgm:constr type="r" for="ch" forName="rootConnector3" refType="w"/>
                        <dgm:constr type="t" for="ch" forName="rootConnector3"/>
                        <dgm:constr type="w" for="ch" forName="rootConnector3" refType="w" refFor="ch" refForName="rootText3" fact="0.2"/>
                        <dgm:constr type="h" for="ch" forName="rootConnector3" refType="h" refFor="ch" refForName="rootText3"/>
                      </dgm:constrLst>
                    </dgm:else>
                  </dgm:choose>
                  <dgm:ruleLst/>
                  <dgm:layoutNode name="rootText3">
                    <dgm:varLst>
                      <dgm:chPref val="3"/>
                    </dgm:varLst>
                    <dgm:alg type="tx"/>
                    <dgm:shape xmlns:r="http://schemas.openxmlformats.org/officeDocument/2006/relationships" type="rect" r:blip="">
                      <dgm:adjLst/>
                    </dgm:shape>
                    <dgm:presOf axis="self" ptType="node" cnt="1"/>
                    <dgm:constrLst>
                      <dgm:constr type="primFontSz" val="65"/>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layoutNode name="rootConnector3" moveWith="rootText1">
                    <dgm:alg type="sp"/>
                    <dgm:shape xmlns:r="http://schemas.openxmlformats.org/officeDocument/2006/relationships" type="rect" r:blip="" hideGeom="1">
                      <dgm:adjLst/>
                    </dgm:shape>
                    <dgm:presOf axis="self" ptType="node" cnt="1"/>
                    <dgm:constrLst/>
                    <dgm:ruleLst/>
                  </dgm:layoutNode>
                </dgm:layoutNode>
                <dgm:layoutNode name="hierChild6">
                  <dgm:choose name="Name141">
                    <dgm:if name="Name142" func="var" arg="hierBranch" op="equ" val="l">
                      <dgm:choose name="Name143">
                        <dgm:if name="Name144" func="var" arg="dir" op="equ" val="norm">
                          <dgm:alg type="hierChild">
                            <dgm:param type="chAlign" val="t"/>
                            <dgm:param type="linDir" val="fromL"/>
                          </dgm:alg>
                        </dgm:if>
                        <dgm:else name="Name145">
                          <dgm:alg type="hierChild">
                            <dgm:param type="chAlign" val="t"/>
                            <dgm:param type="linDir" val="fromR"/>
                          </dgm:alg>
                        </dgm:else>
                      </dgm:choose>
                    </dgm:if>
                    <dgm:if name="Name146" func="var" arg="hierBranch" op="equ" val="r">
                      <dgm:choose name="Name147">
                        <dgm:if name="Name148" func="var" arg="dir" op="equ" val="norm">
                          <dgm:alg type="hierChild">
                            <dgm:param type="chAlign" val="b"/>
                            <dgm:param type="linDir" val="fromL"/>
                          </dgm:alg>
                        </dgm:if>
                        <dgm:else name="Name149">
                          <dgm:alg type="hierChild">
                            <dgm:param type="chAlign" val="b"/>
                            <dgm:param type="linDir" val="fromR"/>
                          </dgm:alg>
                        </dgm:else>
                      </dgm:choose>
                    </dgm:if>
                    <dgm:if name="Name150" func="var" arg="hierBranch" op="equ" val="hang">
                      <dgm:choose name="Name151">
                        <dgm:if name="Name152" func="var" arg="dir" op="equ" val="norm">
                          <dgm:alg type="hierChild">
                            <dgm:param type="chAlign" val="l"/>
                            <dgm:param type="linDir" val="fromT"/>
                            <dgm:param type="secChAlign" val="t"/>
                            <dgm:param type="secLinDir" val="fromL"/>
                          </dgm:alg>
                        </dgm:if>
                        <dgm:else name="Name153">
                          <dgm:alg type="hierChild">
                            <dgm:param type="chAlign" val="r"/>
                            <dgm:param type="linDir" val="fromT"/>
                            <dgm:param type="secChAlign" val="t"/>
                            <dgm:param type="secLinDir" val="fromR"/>
                          </dgm:alg>
                        </dgm:else>
                      </dgm:choose>
                    </dgm:if>
                    <dgm:else name="Name154">
                      <dgm:choose name="Name155">
                        <dgm:if name="Name156" func="var" arg="dir" op="equ" val="norm">
                          <dgm:alg type="hierChild">
                            <dgm:param type="linDir" val="fromT"/>
                            <dgm:param type="chAlign" val="l"/>
                          </dgm:alg>
                        </dgm:if>
                        <dgm:else name="Name157">
                          <dgm:alg type="hierChild">
                            <dgm:param type="linDir" val="fromT"/>
                            <dgm:param type="chAlign" val="r"/>
                          </dgm:alg>
                        </dgm:else>
                      </dgm:choose>
                    </dgm:else>
                  </dgm:choose>
                  <dgm:shape xmlns:r="http://schemas.openxmlformats.org/officeDocument/2006/relationships" r:blip="">
                    <dgm:adjLst/>
                  </dgm:shape>
                  <dgm:presOf/>
                  <dgm:constrLst/>
                  <dgm:ruleLst/>
                  <dgm:forEach name="Name158" ref="rep2a"/>
                </dgm:layoutNode>
                <dgm:layoutNode name="hierChild7">
                  <dgm:choose name="Name159">
                    <dgm:if name="Name160" func="var" arg="dir" op="equ" val="norm">
                      <dgm:alg type="hierChild">
                        <dgm:param type="chAlign" val="l"/>
                        <dgm:param type="linDir" val="fromT"/>
                        <dgm:param type="secChAlign" val="t"/>
                        <dgm:param type="secLinDir" val="fromL"/>
                      </dgm:alg>
                    </dgm:if>
                    <dgm:else name="Name161">
                      <dgm:alg type="hierChild">
                        <dgm:param type="chAlign" val="r"/>
                        <dgm:param type="linDir" val="fromT"/>
                        <dgm:param type="secChAlign" val="t"/>
                        <dgm:param type="secLinDir" val="fromR"/>
                      </dgm:alg>
                    </dgm:else>
                  </dgm:choose>
                  <dgm:shape xmlns:r="http://schemas.openxmlformats.org/officeDocument/2006/relationships" r:blip="">
                    <dgm:adjLst/>
                  </dgm:shape>
                  <dgm:presOf/>
                  <dgm:constrLst/>
                  <dgm:ruleLst/>
                  <dgm:forEach name="Name162" ref="rep2b"/>
                </dgm:layoutNode>
              </dgm:layoutNode>
            </dgm:forEach>
          </dgm:layoutNode>
        </dgm:layoutNode>
      </dgm:forEach>
    </dgm:forEach>
  </dgm:layoutNode>
</dgm:layoutDef>
</file>

<file path=ppt/diagrams/layout12.xml><?xml version="1.0" encoding="utf-8"?>
<dgm:layoutDef xmlns:dgm="http://schemas.openxmlformats.org/drawingml/2006/diagram" xmlns:a="http://schemas.openxmlformats.org/drawingml/2006/main" uniqueId="urn:microsoft.com/office/officeart/2005/8/layout/hierarchy3">
  <dgm:title val=""/>
  <dgm:desc val=""/>
  <dgm:catLst>
    <dgm:cat type="hierarchy" pri="7000"/>
    <dgm:cat type="list" pri="23000"/>
    <dgm:cat type="relationship" pri="15000"/>
    <dgm:cat type="convert" pri="7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Lst>
      <dgm:cxnLst>
        <dgm:cxn modelId="4" srcId="0" destId="1" srcOrd="0" destOrd="0"/>
        <dgm:cxn modelId="5" srcId="1" destId="11" srcOrd="0" destOrd="0"/>
        <dgm:cxn modelId="6" srcId="1" destId="12" srcOrd="1" destOrd="0"/>
        <dgm:cxn modelId="7" srcId="0" destId="2" srcOrd="1" destOrd="0"/>
        <dgm:cxn modelId="8" srcId="2" destId="21" srcOrd="0" destOrd="0"/>
        <dgm:cxn modelId="9" srcId="2" destId="22" srcOrd="1" destOrd="0"/>
      </dgm:cxn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diagram">
    <dgm:varLst>
      <dgm:chPref val="1"/>
      <dgm:dir/>
      <dgm:animOne val="branch"/>
      <dgm:animLvl val="lvl"/>
      <dgm:resizeHandles/>
    </dgm:varLst>
    <dgm:choose name="Name0">
      <dgm:if name="Name1" func="var" arg="dir" op="equ" val="norm">
        <dgm:alg type="hierChild">
          <dgm:param type="linDir" val="fromL"/>
        </dgm:alg>
      </dgm:if>
      <dgm:else name="Name2">
        <dgm:alg type="hierChild">
          <dgm:param type="linDir" val="fromR"/>
        </dgm:alg>
      </dgm:else>
    </dgm:choose>
    <dgm:shape xmlns:r="http://schemas.openxmlformats.org/officeDocument/2006/relationships" r:blip="">
      <dgm:adjLst/>
    </dgm:shape>
    <dgm:presOf/>
    <dgm:constrLst>
      <dgm:constr type="primFontSz" for="des" forName="rootText" op="equ" val="65"/>
      <dgm:constr type="primFontSz" for="des" forName="childText" op="equ" val="65"/>
      <dgm:constr type="w" for="des" forName="rootComposite" refType="w"/>
      <dgm:constr type="h" for="des" forName="rootComposite" refType="w" fact="0.5"/>
      <dgm:constr type="w" for="des" forName="childText" refType="w" refFor="des" refForName="rootComposite" fact="0.8"/>
      <dgm:constr type="h" for="des" forName="childText" refType="h" refFor="des" refForName="rootComposite"/>
      <dgm:constr type="sibSp" refType="w" refFor="des" refForName="rootComposite" fact="0.25"/>
      <dgm:constr type="sibSp" for="des" forName="childShape" refType="h" refFor="des" refForName="childText" fact="0.25"/>
      <dgm:constr type="sp" for="des" forName="root" refType="h" refFor="des" refForName="childText" fact="0.25"/>
    </dgm:constrLst>
    <dgm:ruleLst/>
    <dgm:forEach name="Name3" axis="ch">
      <dgm:forEach name="Name4" axis="self" ptType="node" cnt="1">
        <dgm:layoutNode name="root">
          <dgm:choose name="Name5">
            <dgm:if name="Name6" func="var" arg="dir" op="equ" val="norm">
              <dgm:alg type="hierRoot">
                <dgm:param type="hierAlign" val="tL"/>
              </dgm:alg>
            </dgm:if>
            <dgm:else name="Name7">
              <dgm:alg type="hierRoot">
                <dgm:param type="hierAlign" val="tR"/>
              </dgm:alg>
            </dgm:else>
          </dgm:choose>
          <dgm:shape xmlns:r="http://schemas.openxmlformats.org/officeDocument/2006/relationships" r:blip="">
            <dgm:adjLst/>
          </dgm:shape>
          <dgm:presOf/>
          <dgm:constrLst>
            <dgm:constr type="alignOff" val="0.2"/>
          </dgm:constrLst>
          <dgm:ruleLst/>
          <dgm:layoutNode name="rootComposite">
            <dgm:alg type="composite"/>
            <dgm:shape xmlns:r="http://schemas.openxmlformats.org/officeDocument/2006/relationships" r:blip="">
              <dgm:adjLst/>
            </dgm:shape>
            <dgm:presOf axis="self" ptType="node" cnt="1"/>
            <dgm:choose name="Name8">
              <dgm:if name="Name9" func="var" arg="dir" op="equ" val="norm">
                <dgm:constrLst>
                  <dgm:constr type="l" for="ch" forName="rootText"/>
                  <dgm:constr type="t" for="ch" forName="rootText"/>
                  <dgm:constr type="w" for="ch" forName="rootText" refType="w"/>
                  <dgm:constr type="h" for="ch" forName="rootText" refType="h"/>
                  <dgm:constr type="l" for="ch" forName="rootConnector"/>
                  <dgm:constr type="t" for="ch" forName="rootConnector"/>
                  <dgm:constr type="w" for="ch" forName="rootConnector" refType="w" refFor="ch" refForName="rootText" fact="0.2"/>
                  <dgm:constr type="h" for="ch" forName="rootConnector" refType="h" refFor="ch" refForName="rootText"/>
                </dgm:constrLst>
              </dgm:if>
              <dgm:else name="Name10">
                <dgm:constrLst>
                  <dgm:constr type="l" for="ch" forName="rootText"/>
                  <dgm:constr type="t" for="ch" forName="rootText"/>
                  <dgm:constr type="w" for="ch" forName="rootText" refType="w"/>
                  <dgm:constr type="h" for="ch" forName="rootText" refType="h"/>
                  <dgm:constr type="r" for="ch" forName="rootConnector" refType="w"/>
                  <dgm:constr type="t" for="ch" forName="rootConnector"/>
                  <dgm:constr type="w" for="ch" forName="rootConnector" refType="w" refFor="ch" refForName="rootText" fact="0.2"/>
                  <dgm:constr type="h" for="ch" forName="rootConnector" refType="h" refFor="ch" refForName="rootText"/>
                </dgm:constrLst>
              </dgm:else>
            </dgm:choose>
            <dgm:ruleLst/>
            <dgm:layoutNode name="rootText" styleLbl="node1">
              <dgm:alg type="tx"/>
              <dgm:shape xmlns:r="http://schemas.openxmlformats.org/officeDocument/2006/relationships" type="roundRect" r:blip="">
                <dgm:adjLst>
                  <dgm:adj idx="1" val="0.1"/>
                </dgm:adjLst>
              </dgm:shape>
              <dgm:presOf axis="self" ptType="node" cnt="1"/>
              <dgm:constrLst>
                <dgm:constr type="tMarg" refType="primFontSz" fact="0.1"/>
                <dgm:constr type="bMarg" refType="primFontSz" fact="0.1"/>
                <dgm:constr type="lMarg" refType="primFontSz" fact="0.15"/>
                <dgm:constr type="rMarg" refType="primFontSz" fact="0.15"/>
              </dgm:constrLst>
              <dgm:ruleLst>
                <dgm:rule type="primFontSz" val="5" fact="NaN" max="NaN"/>
              </dgm:ruleLst>
            </dgm:layoutNode>
            <dgm:layoutNode name="rootConnector" moveWith="rootText">
              <dgm:alg type="sp"/>
              <dgm:shape xmlns:r="http://schemas.openxmlformats.org/officeDocument/2006/relationships" type="roundRect" r:blip="" hideGeom="1">
                <dgm:adjLst>
                  <dgm:adj idx="1" val="0.1"/>
                </dgm:adjLst>
              </dgm:shape>
              <dgm:presOf axis="self" ptType="node" cnt="1"/>
              <dgm:constrLst/>
              <dgm:ruleLst/>
            </dgm:layoutNode>
          </dgm:layoutNode>
          <dgm:layoutNode name="childShape">
            <dgm:alg type="hierChild">
              <dgm:param type="chAlign" val="l"/>
              <dgm:param type="linDir" val="fromT"/>
            </dgm:alg>
            <dgm:shape xmlns:r="http://schemas.openxmlformats.org/officeDocument/2006/relationships" r:blip="">
              <dgm:adjLst/>
            </dgm:shape>
            <dgm:presOf/>
            <dgm:constrLst/>
            <dgm:ruleLst/>
            <dgm:forEach name="Name11" axis="ch">
              <dgm:forEach name="Name12" axis="self" ptType="parTrans" cnt="1">
                <dgm:layoutNode name="Name13">
                  <dgm:choose name="Name14">
                    <dgm:if name="Name15" func="var" arg="dir" op="equ" val="norm">
                      <dgm:alg type="conn">
                        <dgm:param type="dim" val="1D"/>
                        <dgm:param type="endSty" val="noArr"/>
                        <dgm:param type="connRout" val="bend"/>
                        <dgm:param type="srcNode" val="rootConnector"/>
                        <dgm:param type="begPts" val="bCtr"/>
                        <dgm:param type="endPts" val="midL"/>
                      </dgm:alg>
                    </dgm:if>
                    <dgm:else name="Name16">
                      <dgm:alg type="conn">
                        <dgm:param type="dim" val="1D"/>
                        <dgm:param type="endSty" val="noArr"/>
                        <dgm:param type="connRout" val="bend"/>
                        <dgm:param type="srcNode" val="rootConnector"/>
                        <dgm:param type="begPts" val="bCtr"/>
                        <dgm:param type="endPts" val="midR"/>
                      </dgm:alg>
                    </dgm:else>
                  </dgm:choose>
                  <dgm:shape xmlns:r="http://schemas.openxmlformats.org/officeDocument/2006/relationships" type="conn" r:blip="">
                    <dgm:adjLst/>
                  </dgm:shape>
                  <dgm:presOf axis="self"/>
                  <dgm:constrLst>
                    <dgm:constr type="begPad"/>
                    <dgm:constr type="endPad"/>
                  </dgm:constrLst>
                  <dgm:ruleLst/>
                </dgm:layoutNode>
              </dgm:forEach>
              <dgm:forEach name="Name17" axis="self" ptType="node">
                <dgm:layoutNode name="childText" styleLbl="bgAcc1">
                  <dgm:varLst>
                    <dgm:bulletEnabled val="1"/>
                  </dgm:varLst>
                  <dgm:alg type="tx"/>
                  <dgm:shape xmlns:r="http://schemas.openxmlformats.org/officeDocument/2006/relationships" type="roundRect" r:blip="">
                    <dgm:adjLst>
                      <dgm:adj idx="1" val="0.1"/>
                    </dgm:adjLst>
                  </dgm:shape>
                  <dgm:presOf axis="self desOrSelf" ptType="node node" st="1 1" cnt="1 0"/>
                  <dgm:constrLst>
                    <dgm:constr type="tMarg" refType="primFontSz" fact="0.1"/>
                    <dgm:constr type="bMarg" refType="primFontSz" fact="0.1"/>
                    <dgm:constr type="lMarg" refType="primFontSz" fact="0.15"/>
                    <dgm:constr type="rMarg" refType="primFontSz" fact="0.15"/>
                  </dgm:constrLst>
                  <dgm:ruleLst>
                    <dgm:rule type="primFontSz" val="5" fact="NaN" max="NaN"/>
                  </dgm:ruleLst>
                </dgm:layoutNode>
              </dgm:forEach>
            </dgm:forEach>
          </dgm:layoutNode>
        </dgm:layoutNode>
      </dgm:forEach>
    </dgm:forEach>
  </dgm:layoutNode>
</dgm:layoutDef>
</file>

<file path=ppt/diagrams/layout13.xml><?xml version="1.0" encoding="utf-8"?>
<dgm:layoutDef xmlns:dgm="http://schemas.openxmlformats.org/drawingml/2006/diagram" xmlns:a="http://schemas.openxmlformats.org/drawingml/2006/main" uniqueId="urn:microsoft.com/office/officeart/2005/8/layout/hierarchy3">
  <dgm:title val=""/>
  <dgm:desc val=""/>
  <dgm:catLst>
    <dgm:cat type="hierarchy" pri="7000"/>
    <dgm:cat type="list" pri="23000"/>
    <dgm:cat type="relationship" pri="15000"/>
    <dgm:cat type="convert" pri="7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Lst>
      <dgm:cxnLst>
        <dgm:cxn modelId="4" srcId="0" destId="1" srcOrd="0" destOrd="0"/>
        <dgm:cxn modelId="5" srcId="1" destId="11" srcOrd="0" destOrd="0"/>
        <dgm:cxn modelId="6" srcId="1" destId="12" srcOrd="1" destOrd="0"/>
        <dgm:cxn modelId="7" srcId="0" destId="2" srcOrd="1" destOrd="0"/>
        <dgm:cxn modelId="8" srcId="2" destId="21" srcOrd="0" destOrd="0"/>
        <dgm:cxn modelId="9" srcId="2" destId="22" srcOrd="1" destOrd="0"/>
      </dgm:cxn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diagram">
    <dgm:varLst>
      <dgm:chPref val="1"/>
      <dgm:dir/>
      <dgm:animOne val="branch"/>
      <dgm:animLvl val="lvl"/>
      <dgm:resizeHandles/>
    </dgm:varLst>
    <dgm:choose name="Name0">
      <dgm:if name="Name1" func="var" arg="dir" op="equ" val="norm">
        <dgm:alg type="hierChild">
          <dgm:param type="linDir" val="fromL"/>
        </dgm:alg>
      </dgm:if>
      <dgm:else name="Name2">
        <dgm:alg type="hierChild">
          <dgm:param type="linDir" val="fromR"/>
        </dgm:alg>
      </dgm:else>
    </dgm:choose>
    <dgm:shape xmlns:r="http://schemas.openxmlformats.org/officeDocument/2006/relationships" r:blip="">
      <dgm:adjLst/>
    </dgm:shape>
    <dgm:presOf/>
    <dgm:constrLst>
      <dgm:constr type="primFontSz" for="des" forName="rootText" op="equ" val="65"/>
      <dgm:constr type="primFontSz" for="des" forName="childText" op="equ" val="65"/>
      <dgm:constr type="w" for="des" forName="rootComposite" refType="w"/>
      <dgm:constr type="h" for="des" forName="rootComposite" refType="w" fact="0.5"/>
      <dgm:constr type="w" for="des" forName="childText" refType="w" refFor="des" refForName="rootComposite" fact="0.8"/>
      <dgm:constr type="h" for="des" forName="childText" refType="h" refFor="des" refForName="rootComposite"/>
      <dgm:constr type="sibSp" refType="w" refFor="des" refForName="rootComposite" fact="0.25"/>
      <dgm:constr type="sibSp" for="des" forName="childShape" refType="h" refFor="des" refForName="childText" fact="0.25"/>
      <dgm:constr type="sp" for="des" forName="root" refType="h" refFor="des" refForName="childText" fact="0.25"/>
    </dgm:constrLst>
    <dgm:ruleLst/>
    <dgm:forEach name="Name3" axis="ch">
      <dgm:forEach name="Name4" axis="self" ptType="node" cnt="1">
        <dgm:layoutNode name="root">
          <dgm:choose name="Name5">
            <dgm:if name="Name6" func="var" arg="dir" op="equ" val="norm">
              <dgm:alg type="hierRoot">
                <dgm:param type="hierAlign" val="tL"/>
              </dgm:alg>
            </dgm:if>
            <dgm:else name="Name7">
              <dgm:alg type="hierRoot">
                <dgm:param type="hierAlign" val="tR"/>
              </dgm:alg>
            </dgm:else>
          </dgm:choose>
          <dgm:shape xmlns:r="http://schemas.openxmlformats.org/officeDocument/2006/relationships" r:blip="">
            <dgm:adjLst/>
          </dgm:shape>
          <dgm:presOf/>
          <dgm:constrLst>
            <dgm:constr type="alignOff" val="0.2"/>
          </dgm:constrLst>
          <dgm:ruleLst/>
          <dgm:layoutNode name="rootComposite">
            <dgm:alg type="composite"/>
            <dgm:shape xmlns:r="http://schemas.openxmlformats.org/officeDocument/2006/relationships" r:blip="">
              <dgm:adjLst/>
            </dgm:shape>
            <dgm:presOf axis="self" ptType="node" cnt="1"/>
            <dgm:choose name="Name8">
              <dgm:if name="Name9" func="var" arg="dir" op="equ" val="norm">
                <dgm:constrLst>
                  <dgm:constr type="l" for="ch" forName="rootText"/>
                  <dgm:constr type="t" for="ch" forName="rootText"/>
                  <dgm:constr type="w" for="ch" forName="rootText" refType="w"/>
                  <dgm:constr type="h" for="ch" forName="rootText" refType="h"/>
                  <dgm:constr type="l" for="ch" forName="rootConnector"/>
                  <dgm:constr type="t" for="ch" forName="rootConnector"/>
                  <dgm:constr type="w" for="ch" forName="rootConnector" refType="w" refFor="ch" refForName="rootText" fact="0.2"/>
                  <dgm:constr type="h" for="ch" forName="rootConnector" refType="h" refFor="ch" refForName="rootText"/>
                </dgm:constrLst>
              </dgm:if>
              <dgm:else name="Name10">
                <dgm:constrLst>
                  <dgm:constr type="l" for="ch" forName="rootText"/>
                  <dgm:constr type="t" for="ch" forName="rootText"/>
                  <dgm:constr type="w" for="ch" forName="rootText" refType="w"/>
                  <dgm:constr type="h" for="ch" forName="rootText" refType="h"/>
                  <dgm:constr type="r" for="ch" forName="rootConnector" refType="w"/>
                  <dgm:constr type="t" for="ch" forName="rootConnector"/>
                  <dgm:constr type="w" for="ch" forName="rootConnector" refType="w" refFor="ch" refForName="rootText" fact="0.2"/>
                  <dgm:constr type="h" for="ch" forName="rootConnector" refType="h" refFor="ch" refForName="rootText"/>
                </dgm:constrLst>
              </dgm:else>
            </dgm:choose>
            <dgm:ruleLst/>
            <dgm:layoutNode name="rootText" styleLbl="node1">
              <dgm:alg type="tx"/>
              <dgm:shape xmlns:r="http://schemas.openxmlformats.org/officeDocument/2006/relationships" type="roundRect" r:blip="">
                <dgm:adjLst>
                  <dgm:adj idx="1" val="0.1"/>
                </dgm:adjLst>
              </dgm:shape>
              <dgm:presOf axis="self" ptType="node" cnt="1"/>
              <dgm:constrLst>
                <dgm:constr type="tMarg" refType="primFontSz" fact="0.1"/>
                <dgm:constr type="bMarg" refType="primFontSz" fact="0.1"/>
                <dgm:constr type="lMarg" refType="primFontSz" fact="0.15"/>
                <dgm:constr type="rMarg" refType="primFontSz" fact="0.15"/>
              </dgm:constrLst>
              <dgm:ruleLst>
                <dgm:rule type="primFontSz" val="5" fact="NaN" max="NaN"/>
              </dgm:ruleLst>
            </dgm:layoutNode>
            <dgm:layoutNode name="rootConnector" moveWith="rootText">
              <dgm:alg type="sp"/>
              <dgm:shape xmlns:r="http://schemas.openxmlformats.org/officeDocument/2006/relationships" type="roundRect" r:blip="" hideGeom="1">
                <dgm:adjLst>
                  <dgm:adj idx="1" val="0.1"/>
                </dgm:adjLst>
              </dgm:shape>
              <dgm:presOf axis="self" ptType="node" cnt="1"/>
              <dgm:constrLst/>
              <dgm:ruleLst/>
            </dgm:layoutNode>
          </dgm:layoutNode>
          <dgm:layoutNode name="childShape">
            <dgm:alg type="hierChild">
              <dgm:param type="chAlign" val="l"/>
              <dgm:param type="linDir" val="fromT"/>
            </dgm:alg>
            <dgm:shape xmlns:r="http://schemas.openxmlformats.org/officeDocument/2006/relationships" r:blip="">
              <dgm:adjLst/>
            </dgm:shape>
            <dgm:presOf/>
            <dgm:constrLst/>
            <dgm:ruleLst/>
            <dgm:forEach name="Name11" axis="ch">
              <dgm:forEach name="Name12" axis="self" ptType="parTrans" cnt="1">
                <dgm:layoutNode name="Name13">
                  <dgm:choose name="Name14">
                    <dgm:if name="Name15" func="var" arg="dir" op="equ" val="norm">
                      <dgm:alg type="conn">
                        <dgm:param type="dim" val="1D"/>
                        <dgm:param type="endSty" val="noArr"/>
                        <dgm:param type="connRout" val="bend"/>
                        <dgm:param type="srcNode" val="rootConnector"/>
                        <dgm:param type="begPts" val="bCtr"/>
                        <dgm:param type="endPts" val="midL"/>
                      </dgm:alg>
                    </dgm:if>
                    <dgm:else name="Name16">
                      <dgm:alg type="conn">
                        <dgm:param type="dim" val="1D"/>
                        <dgm:param type="endSty" val="noArr"/>
                        <dgm:param type="connRout" val="bend"/>
                        <dgm:param type="srcNode" val="rootConnector"/>
                        <dgm:param type="begPts" val="bCtr"/>
                        <dgm:param type="endPts" val="midR"/>
                      </dgm:alg>
                    </dgm:else>
                  </dgm:choose>
                  <dgm:shape xmlns:r="http://schemas.openxmlformats.org/officeDocument/2006/relationships" type="conn" r:blip="">
                    <dgm:adjLst/>
                  </dgm:shape>
                  <dgm:presOf axis="self"/>
                  <dgm:constrLst>
                    <dgm:constr type="begPad"/>
                    <dgm:constr type="endPad"/>
                  </dgm:constrLst>
                  <dgm:ruleLst/>
                </dgm:layoutNode>
              </dgm:forEach>
              <dgm:forEach name="Name17" axis="self" ptType="node">
                <dgm:layoutNode name="childText" styleLbl="bgAcc1">
                  <dgm:varLst>
                    <dgm:bulletEnabled val="1"/>
                  </dgm:varLst>
                  <dgm:alg type="tx"/>
                  <dgm:shape xmlns:r="http://schemas.openxmlformats.org/officeDocument/2006/relationships" type="roundRect" r:blip="">
                    <dgm:adjLst>
                      <dgm:adj idx="1" val="0.1"/>
                    </dgm:adjLst>
                  </dgm:shape>
                  <dgm:presOf axis="self desOrSelf" ptType="node node" st="1 1" cnt="1 0"/>
                  <dgm:constrLst>
                    <dgm:constr type="tMarg" refType="primFontSz" fact="0.1"/>
                    <dgm:constr type="bMarg" refType="primFontSz" fact="0.1"/>
                    <dgm:constr type="lMarg" refType="primFontSz" fact="0.15"/>
                    <dgm:constr type="rMarg" refType="primFontSz" fact="0.15"/>
                  </dgm:constrLst>
                  <dgm:ruleLst>
                    <dgm:rule type="primFontSz" val="5" fact="NaN" max="NaN"/>
                  </dgm:ruleLst>
                </dgm:layoutNode>
              </dgm:forEach>
            </dgm:forEach>
          </dgm:layoutNode>
        </dgm:layoutNode>
      </dgm:forEach>
    </dgm:forEach>
  </dgm:layoutNode>
</dgm:layoutDef>
</file>

<file path=ppt/diagrams/layout14.xml><?xml version="1.0" encoding="utf-8"?>
<dgm:layoutDef xmlns:dgm="http://schemas.openxmlformats.org/drawingml/2006/diagram" xmlns:a="http://schemas.openxmlformats.org/drawingml/2006/main" uniqueId="urn:microsoft.com/office/officeart/2005/8/layout/hierarchy3">
  <dgm:title val=""/>
  <dgm:desc val=""/>
  <dgm:catLst>
    <dgm:cat type="hierarchy" pri="7000"/>
    <dgm:cat type="list" pri="23000"/>
    <dgm:cat type="relationship" pri="15000"/>
    <dgm:cat type="convert" pri="7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Lst>
      <dgm:cxnLst>
        <dgm:cxn modelId="4" srcId="0" destId="1" srcOrd="0" destOrd="0"/>
        <dgm:cxn modelId="5" srcId="1" destId="11" srcOrd="0" destOrd="0"/>
        <dgm:cxn modelId="6" srcId="1" destId="12" srcOrd="1" destOrd="0"/>
        <dgm:cxn modelId="7" srcId="0" destId="2" srcOrd="1" destOrd="0"/>
        <dgm:cxn modelId="8" srcId="2" destId="21" srcOrd="0" destOrd="0"/>
        <dgm:cxn modelId="9" srcId="2" destId="22" srcOrd="1" destOrd="0"/>
      </dgm:cxn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diagram">
    <dgm:varLst>
      <dgm:chPref val="1"/>
      <dgm:dir/>
      <dgm:animOne val="branch"/>
      <dgm:animLvl val="lvl"/>
      <dgm:resizeHandles/>
    </dgm:varLst>
    <dgm:choose name="Name0">
      <dgm:if name="Name1" func="var" arg="dir" op="equ" val="norm">
        <dgm:alg type="hierChild">
          <dgm:param type="linDir" val="fromL"/>
        </dgm:alg>
      </dgm:if>
      <dgm:else name="Name2">
        <dgm:alg type="hierChild">
          <dgm:param type="linDir" val="fromR"/>
        </dgm:alg>
      </dgm:else>
    </dgm:choose>
    <dgm:shape xmlns:r="http://schemas.openxmlformats.org/officeDocument/2006/relationships" r:blip="">
      <dgm:adjLst/>
    </dgm:shape>
    <dgm:presOf/>
    <dgm:constrLst>
      <dgm:constr type="primFontSz" for="des" forName="rootText" op="equ" val="65"/>
      <dgm:constr type="primFontSz" for="des" forName="childText" op="equ" val="65"/>
      <dgm:constr type="w" for="des" forName="rootComposite" refType="w"/>
      <dgm:constr type="h" for="des" forName="rootComposite" refType="w" fact="0.5"/>
      <dgm:constr type="w" for="des" forName="childText" refType="w" refFor="des" refForName="rootComposite" fact="0.8"/>
      <dgm:constr type="h" for="des" forName="childText" refType="h" refFor="des" refForName="rootComposite"/>
      <dgm:constr type="sibSp" refType="w" refFor="des" refForName="rootComposite" fact="0.25"/>
      <dgm:constr type="sibSp" for="des" forName="childShape" refType="h" refFor="des" refForName="childText" fact="0.25"/>
      <dgm:constr type="sp" for="des" forName="root" refType="h" refFor="des" refForName="childText" fact="0.25"/>
    </dgm:constrLst>
    <dgm:ruleLst/>
    <dgm:forEach name="Name3" axis="ch">
      <dgm:forEach name="Name4" axis="self" ptType="node" cnt="1">
        <dgm:layoutNode name="root">
          <dgm:choose name="Name5">
            <dgm:if name="Name6" func="var" arg="dir" op="equ" val="norm">
              <dgm:alg type="hierRoot">
                <dgm:param type="hierAlign" val="tL"/>
              </dgm:alg>
            </dgm:if>
            <dgm:else name="Name7">
              <dgm:alg type="hierRoot">
                <dgm:param type="hierAlign" val="tR"/>
              </dgm:alg>
            </dgm:else>
          </dgm:choose>
          <dgm:shape xmlns:r="http://schemas.openxmlformats.org/officeDocument/2006/relationships" r:blip="">
            <dgm:adjLst/>
          </dgm:shape>
          <dgm:presOf/>
          <dgm:constrLst>
            <dgm:constr type="alignOff" val="0.2"/>
          </dgm:constrLst>
          <dgm:ruleLst/>
          <dgm:layoutNode name="rootComposite">
            <dgm:alg type="composite"/>
            <dgm:shape xmlns:r="http://schemas.openxmlformats.org/officeDocument/2006/relationships" r:blip="">
              <dgm:adjLst/>
            </dgm:shape>
            <dgm:presOf axis="self" ptType="node" cnt="1"/>
            <dgm:choose name="Name8">
              <dgm:if name="Name9" func="var" arg="dir" op="equ" val="norm">
                <dgm:constrLst>
                  <dgm:constr type="l" for="ch" forName="rootText"/>
                  <dgm:constr type="t" for="ch" forName="rootText"/>
                  <dgm:constr type="w" for="ch" forName="rootText" refType="w"/>
                  <dgm:constr type="h" for="ch" forName="rootText" refType="h"/>
                  <dgm:constr type="l" for="ch" forName="rootConnector"/>
                  <dgm:constr type="t" for="ch" forName="rootConnector"/>
                  <dgm:constr type="w" for="ch" forName="rootConnector" refType="w" refFor="ch" refForName="rootText" fact="0.2"/>
                  <dgm:constr type="h" for="ch" forName="rootConnector" refType="h" refFor="ch" refForName="rootText"/>
                </dgm:constrLst>
              </dgm:if>
              <dgm:else name="Name10">
                <dgm:constrLst>
                  <dgm:constr type="l" for="ch" forName="rootText"/>
                  <dgm:constr type="t" for="ch" forName="rootText"/>
                  <dgm:constr type="w" for="ch" forName="rootText" refType="w"/>
                  <dgm:constr type="h" for="ch" forName="rootText" refType="h"/>
                  <dgm:constr type="r" for="ch" forName="rootConnector" refType="w"/>
                  <dgm:constr type="t" for="ch" forName="rootConnector"/>
                  <dgm:constr type="w" for="ch" forName="rootConnector" refType="w" refFor="ch" refForName="rootText" fact="0.2"/>
                  <dgm:constr type="h" for="ch" forName="rootConnector" refType="h" refFor="ch" refForName="rootText"/>
                </dgm:constrLst>
              </dgm:else>
            </dgm:choose>
            <dgm:ruleLst/>
            <dgm:layoutNode name="rootText" styleLbl="node1">
              <dgm:alg type="tx"/>
              <dgm:shape xmlns:r="http://schemas.openxmlformats.org/officeDocument/2006/relationships" type="roundRect" r:blip="">
                <dgm:adjLst>
                  <dgm:adj idx="1" val="0.1"/>
                </dgm:adjLst>
              </dgm:shape>
              <dgm:presOf axis="self" ptType="node" cnt="1"/>
              <dgm:constrLst>
                <dgm:constr type="tMarg" refType="primFontSz" fact="0.1"/>
                <dgm:constr type="bMarg" refType="primFontSz" fact="0.1"/>
                <dgm:constr type="lMarg" refType="primFontSz" fact="0.15"/>
                <dgm:constr type="rMarg" refType="primFontSz" fact="0.15"/>
              </dgm:constrLst>
              <dgm:ruleLst>
                <dgm:rule type="primFontSz" val="5" fact="NaN" max="NaN"/>
              </dgm:ruleLst>
            </dgm:layoutNode>
            <dgm:layoutNode name="rootConnector" moveWith="rootText">
              <dgm:alg type="sp"/>
              <dgm:shape xmlns:r="http://schemas.openxmlformats.org/officeDocument/2006/relationships" type="roundRect" r:blip="" hideGeom="1">
                <dgm:adjLst>
                  <dgm:adj idx="1" val="0.1"/>
                </dgm:adjLst>
              </dgm:shape>
              <dgm:presOf axis="self" ptType="node" cnt="1"/>
              <dgm:constrLst/>
              <dgm:ruleLst/>
            </dgm:layoutNode>
          </dgm:layoutNode>
          <dgm:layoutNode name="childShape">
            <dgm:alg type="hierChild">
              <dgm:param type="chAlign" val="l"/>
              <dgm:param type="linDir" val="fromT"/>
            </dgm:alg>
            <dgm:shape xmlns:r="http://schemas.openxmlformats.org/officeDocument/2006/relationships" r:blip="">
              <dgm:adjLst/>
            </dgm:shape>
            <dgm:presOf/>
            <dgm:constrLst/>
            <dgm:ruleLst/>
            <dgm:forEach name="Name11" axis="ch">
              <dgm:forEach name="Name12" axis="self" ptType="parTrans" cnt="1">
                <dgm:layoutNode name="Name13">
                  <dgm:choose name="Name14">
                    <dgm:if name="Name15" func="var" arg="dir" op="equ" val="norm">
                      <dgm:alg type="conn">
                        <dgm:param type="dim" val="1D"/>
                        <dgm:param type="endSty" val="noArr"/>
                        <dgm:param type="connRout" val="bend"/>
                        <dgm:param type="srcNode" val="rootConnector"/>
                        <dgm:param type="begPts" val="bCtr"/>
                        <dgm:param type="endPts" val="midL"/>
                      </dgm:alg>
                    </dgm:if>
                    <dgm:else name="Name16">
                      <dgm:alg type="conn">
                        <dgm:param type="dim" val="1D"/>
                        <dgm:param type="endSty" val="noArr"/>
                        <dgm:param type="connRout" val="bend"/>
                        <dgm:param type="srcNode" val="rootConnector"/>
                        <dgm:param type="begPts" val="bCtr"/>
                        <dgm:param type="endPts" val="midR"/>
                      </dgm:alg>
                    </dgm:else>
                  </dgm:choose>
                  <dgm:shape xmlns:r="http://schemas.openxmlformats.org/officeDocument/2006/relationships" type="conn" r:blip="">
                    <dgm:adjLst/>
                  </dgm:shape>
                  <dgm:presOf axis="self"/>
                  <dgm:constrLst>
                    <dgm:constr type="begPad"/>
                    <dgm:constr type="endPad"/>
                  </dgm:constrLst>
                  <dgm:ruleLst/>
                </dgm:layoutNode>
              </dgm:forEach>
              <dgm:forEach name="Name17" axis="self" ptType="node">
                <dgm:layoutNode name="childText" styleLbl="bgAcc1">
                  <dgm:varLst>
                    <dgm:bulletEnabled val="1"/>
                  </dgm:varLst>
                  <dgm:alg type="tx"/>
                  <dgm:shape xmlns:r="http://schemas.openxmlformats.org/officeDocument/2006/relationships" type="roundRect" r:blip="">
                    <dgm:adjLst>
                      <dgm:adj idx="1" val="0.1"/>
                    </dgm:adjLst>
                  </dgm:shape>
                  <dgm:presOf axis="self desOrSelf" ptType="node node" st="1 1" cnt="1 0"/>
                  <dgm:constrLst>
                    <dgm:constr type="tMarg" refType="primFontSz" fact="0.1"/>
                    <dgm:constr type="bMarg" refType="primFontSz" fact="0.1"/>
                    <dgm:constr type="lMarg" refType="primFontSz" fact="0.15"/>
                    <dgm:constr type="rMarg" refType="primFontSz" fact="0.15"/>
                  </dgm:constrLst>
                  <dgm:ruleLst>
                    <dgm:rule type="primFontSz" val="5" fact="NaN" max="NaN"/>
                  </dgm:ruleLst>
                </dgm:layoutNode>
              </dgm:forEach>
            </dgm:forEach>
          </dgm:layoutNode>
        </dgm:layoutNode>
      </dgm:forEach>
    </dgm:forEach>
  </dgm:layoutNode>
</dgm:layoutDef>
</file>

<file path=ppt/diagrams/layout15.xml><?xml version="1.0" encoding="utf-8"?>
<dgm:layoutDef xmlns:dgm="http://schemas.openxmlformats.org/drawingml/2006/diagram" xmlns:a="http://schemas.openxmlformats.org/drawingml/2006/main" uniqueId="urn:microsoft.com/office/officeart/2005/8/layout/hierarchy3">
  <dgm:title val=""/>
  <dgm:desc val=""/>
  <dgm:catLst>
    <dgm:cat type="hierarchy" pri="7000"/>
    <dgm:cat type="list" pri="23000"/>
    <dgm:cat type="relationship" pri="15000"/>
    <dgm:cat type="convert" pri="7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Lst>
      <dgm:cxnLst>
        <dgm:cxn modelId="4" srcId="0" destId="1" srcOrd="0" destOrd="0"/>
        <dgm:cxn modelId="5" srcId="1" destId="11" srcOrd="0" destOrd="0"/>
        <dgm:cxn modelId="6" srcId="1" destId="12" srcOrd="1" destOrd="0"/>
        <dgm:cxn modelId="7" srcId="0" destId="2" srcOrd="1" destOrd="0"/>
        <dgm:cxn modelId="8" srcId="2" destId="21" srcOrd="0" destOrd="0"/>
        <dgm:cxn modelId="9" srcId="2" destId="22" srcOrd="1" destOrd="0"/>
      </dgm:cxn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diagram">
    <dgm:varLst>
      <dgm:chPref val="1"/>
      <dgm:dir/>
      <dgm:animOne val="branch"/>
      <dgm:animLvl val="lvl"/>
      <dgm:resizeHandles/>
    </dgm:varLst>
    <dgm:choose name="Name0">
      <dgm:if name="Name1" func="var" arg="dir" op="equ" val="norm">
        <dgm:alg type="hierChild">
          <dgm:param type="linDir" val="fromL"/>
        </dgm:alg>
      </dgm:if>
      <dgm:else name="Name2">
        <dgm:alg type="hierChild">
          <dgm:param type="linDir" val="fromR"/>
        </dgm:alg>
      </dgm:else>
    </dgm:choose>
    <dgm:shape xmlns:r="http://schemas.openxmlformats.org/officeDocument/2006/relationships" r:blip="">
      <dgm:adjLst/>
    </dgm:shape>
    <dgm:presOf/>
    <dgm:constrLst>
      <dgm:constr type="primFontSz" for="des" forName="rootText" op="equ" val="65"/>
      <dgm:constr type="primFontSz" for="des" forName="childText" op="equ" val="65"/>
      <dgm:constr type="w" for="des" forName="rootComposite" refType="w"/>
      <dgm:constr type="h" for="des" forName="rootComposite" refType="w" fact="0.5"/>
      <dgm:constr type="w" for="des" forName="childText" refType="w" refFor="des" refForName="rootComposite" fact="0.8"/>
      <dgm:constr type="h" for="des" forName="childText" refType="h" refFor="des" refForName="rootComposite"/>
      <dgm:constr type="sibSp" refType="w" refFor="des" refForName="rootComposite" fact="0.25"/>
      <dgm:constr type="sibSp" for="des" forName="childShape" refType="h" refFor="des" refForName="childText" fact="0.25"/>
      <dgm:constr type="sp" for="des" forName="root" refType="h" refFor="des" refForName="childText" fact="0.25"/>
    </dgm:constrLst>
    <dgm:ruleLst/>
    <dgm:forEach name="Name3" axis="ch">
      <dgm:forEach name="Name4" axis="self" ptType="node" cnt="1">
        <dgm:layoutNode name="root">
          <dgm:choose name="Name5">
            <dgm:if name="Name6" func="var" arg="dir" op="equ" val="norm">
              <dgm:alg type="hierRoot">
                <dgm:param type="hierAlign" val="tL"/>
              </dgm:alg>
            </dgm:if>
            <dgm:else name="Name7">
              <dgm:alg type="hierRoot">
                <dgm:param type="hierAlign" val="tR"/>
              </dgm:alg>
            </dgm:else>
          </dgm:choose>
          <dgm:shape xmlns:r="http://schemas.openxmlformats.org/officeDocument/2006/relationships" r:blip="">
            <dgm:adjLst/>
          </dgm:shape>
          <dgm:presOf/>
          <dgm:constrLst>
            <dgm:constr type="alignOff" val="0.2"/>
          </dgm:constrLst>
          <dgm:ruleLst/>
          <dgm:layoutNode name="rootComposite">
            <dgm:alg type="composite"/>
            <dgm:shape xmlns:r="http://schemas.openxmlformats.org/officeDocument/2006/relationships" r:blip="">
              <dgm:adjLst/>
            </dgm:shape>
            <dgm:presOf axis="self" ptType="node" cnt="1"/>
            <dgm:choose name="Name8">
              <dgm:if name="Name9" func="var" arg="dir" op="equ" val="norm">
                <dgm:constrLst>
                  <dgm:constr type="l" for="ch" forName="rootText"/>
                  <dgm:constr type="t" for="ch" forName="rootText"/>
                  <dgm:constr type="w" for="ch" forName="rootText" refType="w"/>
                  <dgm:constr type="h" for="ch" forName="rootText" refType="h"/>
                  <dgm:constr type="l" for="ch" forName="rootConnector"/>
                  <dgm:constr type="t" for="ch" forName="rootConnector"/>
                  <dgm:constr type="w" for="ch" forName="rootConnector" refType="w" refFor="ch" refForName="rootText" fact="0.2"/>
                  <dgm:constr type="h" for="ch" forName="rootConnector" refType="h" refFor="ch" refForName="rootText"/>
                </dgm:constrLst>
              </dgm:if>
              <dgm:else name="Name10">
                <dgm:constrLst>
                  <dgm:constr type="l" for="ch" forName="rootText"/>
                  <dgm:constr type="t" for="ch" forName="rootText"/>
                  <dgm:constr type="w" for="ch" forName="rootText" refType="w"/>
                  <dgm:constr type="h" for="ch" forName="rootText" refType="h"/>
                  <dgm:constr type="r" for="ch" forName="rootConnector" refType="w"/>
                  <dgm:constr type="t" for="ch" forName="rootConnector"/>
                  <dgm:constr type="w" for="ch" forName="rootConnector" refType="w" refFor="ch" refForName="rootText" fact="0.2"/>
                  <dgm:constr type="h" for="ch" forName="rootConnector" refType="h" refFor="ch" refForName="rootText"/>
                </dgm:constrLst>
              </dgm:else>
            </dgm:choose>
            <dgm:ruleLst/>
            <dgm:layoutNode name="rootText" styleLbl="node1">
              <dgm:alg type="tx"/>
              <dgm:shape xmlns:r="http://schemas.openxmlformats.org/officeDocument/2006/relationships" type="roundRect" r:blip="">
                <dgm:adjLst>
                  <dgm:adj idx="1" val="0.1"/>
                </dgm:adjLst>
              </dgm:shape>
              <dgm:presOf axis="self" ptType="node" cnt="1"/>
              <dgm:constrLst>
                <dgm:constr type="tMarg" refType="primFontSz" fact="0.1"/>
                <dgm:constr type="bMarg" refType="primFontSz" fact="0.1"/>
                <dgm:constr type="lMarg" refType="primFontSz" fact="0.15"/>
                <dgm:constr type="rMarg" refType="primFontSz" fact="0.15"/>
              </dgm:constrLst>
              <dgm:ruleLst>
                <dgm:rule type="primFontSz" val="5" fact="NaN" max="NaN"/>
              </dgm:ruleLst>
            </dgm:layoutNode>
            <dgm:layoutNode name="rootConnector" moveWith="rootText">
              <dgm:alg type="sp"/>
              <dgm:shape xmlns:r="http://schemas.openxmlformats.org/officeDocument/2006/relationships" type="roundRect" r:blip="" hideGeom="1">
                <dgm:adjLst>
                  <dgm:adj idx="1" val="0.1"/>
                </dgm:adjLst>
              </dgm:shape>
              <dgm:presOf axis="self" ptType="node" cnt="1"/>
              <dgm:constrLst/>
              <dgm:ruleLst/>
            </dgm:layoutNode>
          </dgm:layoutNode>
          <dgm:layoutNode name="childShape">
            <dgm:alg type="hierChild">
              <dgm:param type="chAlign" val="l"/>
              <dgm:param type="linDir" val="fromT"/>
            </dgm:alg>
            <dgm:shape xmlns:r="http://schemas.openxmlformats.org/officeDocument/2006/relationships" r:blip="">
              <dgm:adjLst/>
            </dgm:shape>
            <dgm:presOf/>
            <dgm:constrLst/>
            <dgm:ruleLst/>
            <dgm:forEach name="Name11" axis="ch">
              <dgm:forEach name="Name12" axis="self" ptType="parTrans" cnt="1">
                <dgm:layoutNode name="Name13">
                  <dgm:choose name="Name14">
                    <dgm:if name="Name15" func="var" arg="dir" op="equ" val="norm">
                      <dgm:alg type="conn">
                        <dgm:param type="dim" val="1D"/>
                        <dgm:param type="endSty" val="noArr"/>
                        <dgm:param type="connRout" val="bend"/>
                        <dgm:param type="srcNode" val="rootConnector"/>
                        <dgm:param type="begPts" val="bCtr"/>
                        <dgm:param type="endPts" val="midL"/>
                      </dgm:alg>
                    </dgm:if>
                    <dgm:else name="Name16">
                      <dgm:alg type="conn">
                        <dgm:param type="dim" val="1D"/>
                        <dgm:param type="endSty" val="noArr"/>
                        <dgm:param type="connRout" val="bend"/>
                        <dgm:param type="srcNode" val="rootConnector"/>
                        <dgm:param type="begPts" val="bCtr"/>
                        <dgm:param type="endPts" val="midR"/>
                      </dgm:alg>
                    </dgm:else>
                  </dgm:choose>
                  <dgm:shape xmlns:r="http://schemas.openxmlformats.org/officeDocument/2006/relationships" type="conn" r:blip="">
                    <dgm:adjLst/>
                  </dgm:shape>
                  <dgm:presOf axis="self"/>
                  <dgm:constrLst>
                    <dgm:constr type="begPad"/>
                    <dgm:constr type="endPad"/>
                  </dgm:constrLst>
                  <dgm:ruleLst/>
                </dgm:layoutNode>
              </dgm:forEach>
              <dgm:forEach name="Name17" axis="self" ptType="node">
                <dgm:layoutNode name="childText" styleLbl="bgAcc1">
                  <dgm:varLst>
                    <dgm:bulletEnabled val="1"/>
                  </dgm:varLst>
                  <dgm:alg type="tx"/>
                  <dgm:shape xmlns:r="http://schemas.openxmlformats.org/officeDocument/2006/relationships" type="roundRect" r:blip="">
                    <dgm:adjLst>
                      <dgm:adj idx="1" val="0.1"/>
                    </dgm:adjLst>
                  </dgm:shape>
                  <dgm:presOf axis="self desOrSelf" ptType="node node" st="1 1" cnt="1 0"/>
                  <dgm:constrLst>
                    <dgm:constr type="tMarg" refType="primFontSz" fact="0.1"/>
                    <dgm:constr type="bMarg" refType="primFontSz" fact="0.1"/>
                    <dgm:constr type="lMarg" refType="primFontSz" fact="0.15"/>
                    <dgm:constr type="rMarg" refType="primFontSz" fact="0.15"/>
                  </dgm:constrLst>
                  <dgm:ruleLst>
                    <dgm:rule type="primFontSz" val="5" fact="NaN" max="NaN"/>
                  </dgm:ruleLst>
                </dgm:layoutNode>
              </dgm:forEach>
            </dgm:forEach>
          </dgm:layoutNode>
        </dgm:layoutNode>
      </dgm:forEach>
    </dgm:forEach>
  </dgm:layoutNode>
</dgm:layoutDef>
</file>

<file path=ppt/diagrams/layout16.xml><?xml version="1.0" encoding="utf-8"?>
<dgm:layoutDef xmlns:dgm="http://schemas.openxmlformats.org/drawingml/2006/diagram" xmlns:a="http://schemas.openxmlformats.org/drawingml/2006/main" uniqueId="urn:microsoft.com/office/officeart/2005/8/layout/hierarchy3">
  <dgm:title val=""/>
  <dgm:desc val=""/>
  <dgm:catLst>
    <dgm:cat type="hierarchy" pri="7000"/>
    <dgm:cat type="list" pri="23000"/>
    <dgm:cat type="relationship" pri="15000"/>
    <dgm:cat type="convert" pri="7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Lst>
      <dgm:cxnLst>
        <dgm:cxn modelId="4" srcId="0" destId="1" srcOrd="0" destOrd="0"/>
        <dgm:cxn modelId="5" srcId="1" destId="11" srcOrd="0" destOrd="0"/>
        <dgm:cxn modelId="6" srcId="1" destId="12" srcOrd="1" destOrd="0"/>
        <dgm:cxn modelId="7" srcId="0" destId="2" srcOrd="1" destOrd="0"/>
        <dgm:cxn modelId="8" srcId="2" destId="21" srcOrd="0" destOrd="0"/>
        <dgm:cxn modelId="9" srcId="2" destId="22" srcOrd="1" destOrd="0"/>
      </dgm:cxn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diagram">
    <dgm:varLst>
      <dgm:chPref val="1"/>
      <dgm:dir/>
      <dgm:animOne val="branch"/>
      <dgm:animLvl val="lvl"/>
      <dgm:resizeHandles/>
    </dgm:varLst>
    <dgm:choose name="Name0">
      <dgm:if name="Name1" func="var" arg="dir" op="equ" val="norm">
        <dgm:alg type="hierChild">
          <dgm:param type="linDir" val="fromL"/>
        </dgm:alg>
      </dgm:if>
      <dgm:else name="Name2">
        <dgm:alg type="hierChild">
          <dgm:param type="linDir" val="fromR"/>
        </dgm:alg>
      </dgm:else>
    </dgm:choose>
    <dgm:shape xmlns:r="http://schemas.openxmlformats.org/officeDocument/2006/relationships" r:blip="">
      <dgm:adjLst/>
    </dgm:shape>
    <dgm:presOf/>
    <dgm:constrLst>
      <dgm:constr type="primFontSz" for="des" forName="rootText" op="equ" val="65"/>
      <dgm:constr type="primFontSz" for="des" forName="childText" op="equ" val="65"/>
      <dgm:constr type="w" for="des" forName="rootComposite" refType="w"/>
      <dgm:constr type="h" for="des" forName="rootComposite" refType="w" fact="0.5"/>
      <dgm:constr type="w" for="des" forName="childText" refType="w" refFor="des" refForName="rootComposite" fact="0.8"/>
      <dgm:constr type="h" for="des" forName="childText" refType="h" refFor="des" refForName="rootComposite"/>
      <dgm:constr type="sibSp" refType="w" refFor="des" refForName="rootComposite" fact="0.25"/>
      <dgm:constr type="sibSp" for="des" forName="childShape" refType="h" refFor="des" refForName="childText" fact="0.25"/>
      <dgm:constr type="sp" for="des" forName="root" refType="h" refFor="des" refForName="childText" fact="0.25"/>
    </dgm:constrLst>
    <dgm:ruleLst/>
    <dgm:forEach name="Name3" axis="ch">
      <dgm:forEach name="Name4" axis="self" ptType="node" cnt="1">
        <dgm:layoutNode name="root">
          <dgm:choose name="Name5">
            <dgm:if name="Name6" func="var" arg="dir" op="equ" val="norm">
              <dgm:alg type="hierRoot">
                <dgm:param type="hierAlign" val="tL"/>
              </dgm:alg>
            </dgm:if>
            <dgm:else name="Name7">
              <dgm:alg type="hierRoot">
                <dgm:param type="hierAlign" val="tR"/>
              </dgm:alg>
            </dgm:else>
          </dgm:choose>
          <dgm:shape xmlns:r="http://schemas.openxmlformats.org/officeDocument/2006/relationships" r:blip="">
            <dgm:adjLst/>
          </dgm:shape>
          <dgm:presOf/>
          <dgm:constrLst>
            <dgm:constr type="alignOff" val="0.2"/>
          </dgm:constrLst>
          <dgm:ruleLst/>
          <dgm:layoutNode name="rootComposite">
            <dgm:alg type="composite"/>
            <dgm:shape xmlns:r="http://schemas.openxmlformats.org/officeDocument/2006/relationships" r:blip="">
              <dgm:adjLst/>
            </dgm:shape>
            <dgm:presOf axis="self" ptType="node" cnt="1"/>
            <dgm:choose name="Name8">
              <dgm:if name="Name9" func="var" arg="dir" op="equ" val="norm">
                <dgm:constrLst>
                  <dgm:constr type="l" for="ch" forName="rootText"/>
                  <dgm:constr type="t" for="ch" forName="rootText"/>
                  <dgm:constr type="w" for="ch" forName="rootText" refType="w"/>
                  <dgm:constr type="h" for="ch" forName="rootText" refType="h"/>
                  <dgm:constr type="l" for="ch" forName="rootConnector"/>
                  <dgm:constr type="t" for="ch" forName="rootConnector"/>
                  <dgm:constr type="w" for="ch" forName="rootConnector" refType="w" refFor="ch" refForName="rootText" fact="0.2"/>
                  <dgm:constr type="h" for="ch" forName="rootConnector" refType="h" refFor="ch" refForName="rootText"/>
                </dgm:constrLst>
              </dgm:if>
              <dgm:else name="Name10">
                <dgm:constrLst>
                  <dgm:constr type="l" for="ch" forName="rootText"/>
                  <dgm:constr type="t" for="ch" forName="rootText"/>
                  <dgm:constr type="w" for="ch" forName="rootText" refType="w"/>
                  <dgm:constr type="h" for="ch" forName="rootText" refType="h"/>
                  <dgm:constr type="r" for="ch" forName="rootConnector" refType="w"/>
                  <dgm:constr type="t" for="ch" forName="rootConnector"/>
                  <dgm:constr type="w" for="ch" forName="rootConnector" refType="w" refFor="ch" refForName="rootText" fact="0.2"/>
                  <dgm:constr type="h" for="ch" forName="rootConnector" refType="h" refFor="ch" refForName="rootText"/>
                </dgm:constrLst>
              </dgm:else>
            </dgm:choose>
            <dgm:ruleLst/>
            <dgm:layoutNode name="rootText" styleLbl="node1">
              <dgm:alg type="tx"/>
              <dgm:shape xmlns:r="http://schemas.openxmlformats.org/officeDocument/2006/relationships" type="roundRect" r:blip="">
                <dgm:adjLst>
                  <dgm:adj idx="1" val="0.1"/>
                </dgm:adjLst>
              </dgm:shape>
              <dgm:presOf axis="self" ptType="node" cnt="1"/>
              <dgm:constrLst>
                <dgm:constr type="tMarg" refType="primFontSz" fact="0.1"/>
                <dgm:constr type="bMarg" refType="primFontSz" fact="0.1"/>
                <dgm:constr type="lMarg" refType="primFontSz" fact="0.15"/>
                <dgm:constr type="rMarg" refType="primFontSz" fact="0.15"/>
              </dgm:constrLst>
              <dgm:ruleLst>
                <dgm:rule type="primFontSz" val="5" fact="NaN" max="NaN"/>
              </dgm:ruleLst>
            </dgm:layoutNode>
            <dgm:layoutNode name="rootConnector" moveWith="rootText">
              <dgm:alg type="sp"/>
              <dgm:shape xmlns:r="http://schemas.openxmlformats.org/officeDocument/2006/relationships" type="roundRect" r:blip="" hideGeom="1">
                <dgm:adjLst>
                  <dgm:adj idx="1" val="0.1"/>
                </dgm:adjLst>
              </dgm:shape>
              <dgm:presOf axis="self" ptType="node" cnt="1"/>
              <dgm:constrLst/>
              <dgm:ruleLst/>
            </dgm:layoutNode>
          </dgm:layoutNode>
          <dgm:layoutNode name="childShape">
            <dgm:alg type="hierChild">
              <dgm:param type="chAlign" val="l"/>
              <dgm:param type="linDir" val="fromT"/>
            </dgm:alg>
            <dgm:shape xmlns:r="http://schemas.openxmlformats.org/officeDocument/2006/relationships" r:blip="">
              <dgm:adjLst/>
            </dgm:shape>
            <dgm:presOf/>
            <dgm:constrLst/>
            <dgm:ruleLst/>
            <dgm:forEach name="Name11" axis="ch">
              <dgm:forEach name="Name12" axis="self" ptType="parTrans" cnt="1">
                <dgm:layoutNode name="Name13">
                  <dgm:choose name="Name14">
                    <dgm:if name="Name15" func="var" arg="dir" op="equ" val="norm">
                      <dgm:alg type="conn">
                        <dgm:param type="dim" val="1D"/>
                        <dgm:param type="endSty" val="noArr"/>
                        <dgm:param type="connRout" val="bend"/>
                        <dgm:param type="srcNode" val="rootConnector"/>
                        <dgm:param type="begPts" val="bCtr"/>
                        <dgm:param type="endPts" val="midL"/>
                      </dgm:alg>
                    </dgm:if>
                    <dgm:else name="Name16">
                      <dgm:alg type="conn">
                        <dgm:param type="dim" val="1D"/>
                        <dgm:param type="endSty" val="noArr"/>
                        <dgm:param type="connRout" val="bend"/>
                        <dgm:param type="srcNode" val="rootConnector"/>
                        <dgm:param type="begPts" val="bCtr"/>
                        <dgm:param type="endPts" val="midR"/>
                      </dgm:alg>
                    </dgm:else>
                  </dgm:choose>
                  <dgm:shape xmlns:r="http://schemas.openxmlformats.org/officeDocument/2006/relationships" type="conn" r:blip="">
                    <dgm:adjLst/>
                  </dgm:shape>
                  <dgm:presOf axis="self"/>
                  <dgm:constrLst>
                    <dgm:constr type="begPad"/>
                    <dgm:constr type="endPad"/>
                  </dgm:constrLst>
                  <dgm:ruleLst/>
                </dgm:layoutNode>
              </dgm:forEach>
              <dgm:forEach name="Name17" axis="self" ptType="node">
                <dgm:layoutNode name="childText" styleLbl="bgAcc1">
                  <dgm:varLst>
                    <dgm:bulletEnabled val="1"/>
                  </dgm:varLst>
                  <dgm:alg type="tx"/>
                  <dgm:shape xmlns:r="http://schemas.openxmlformats.org/officeDocument/2006/relationships" type="roundRect" r:blip="">
                    <dgm:adjLst>
                      <dgm:adj idx="1" val="0.1"/>
                    </dgm:adjLst>
                  </dgm:shape>
                  <dgm:presOf axis="self desOrSelf" ptType="node node" st="1 1" cnt="1 0"/>
                  <dgm:constrLst>
                    <dgm:constr type="tMarg" refType="primFontSz" fact="0.1"/>
                    <dgm:constr type="bMarg" refType="primFontSz" fact="0.1"/>
                    <dgm:constr type="lMarg" refType="primFontSz" fact="0.15"/>
                    <dgm:constr type="rMarg" refType="primFontSz" fact="0.15"/>
                  </dgm:constrLst>
                  <dgm:ruleLst>
                    <dgm:rule type="primFontSz" val="5" fact="NaN" max="NaN"/>
                  </dgm:ruleLst>
                </dgm:layoutNode>
              </dgm:forEach>
            </dgm:forEach>
          </dgm:layoutNode>
        </dgm:layoutNode>
      </dgm:forEach>
    </dgm:forEach>
  </dgm:layoutNode>
</dgm:layoutDef>
</file>

<file path=ppt/diagrams/layout17.xml><?xml version="1.0" encoding="utf-8"?>
<dgm:layoutDef xmlns:dgm="http://schemas.openxmlformats.org/drawingml/2006/diagram" xmlns:a="http://schemas.openxmlformats.org/drawingml/2006/main" uniqueId="urn:microsoft.com/office/officeart/2005/8/layout/hierarchy3">
  <dgm:title val=""/>
  <dgm:desc val=""/>
  <dgm:catLst>
    <dgm:cat type="hierarchy" pri="7000"/>
    <dgm:cat type="list" pri="23000"/>
    <dgm:cat type="relationship" pri="15000"/>
    <dgm:cat type="convert" pri="7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Lst>
      <dgm:cxnLst>
        <dgm:cxn modelId="4" srcId="0" destId="1" srcOrd="0" destOrd="0"/>
        <dgm:cxn modelId="5" srcId="1" destId="11" srcOrd="0" destOrd="0"/>
        <dgm:cxn modelId="6" srcId="1" destId="12" srcOrd="1" destOrd="0"/>
        <dgm:cxn modelId="7" srcId="0" destId="2" srcOrd="1" destOrd="0"/>
        <dgm:cxn modelId="8" srcId="2" destId="21" srcOrd="0" destOrd="0"/>
        <dgm:cxn modelId="9" srcId="2" destId="22" srcOrd="1" destOrd="0"/>
      </dgm:cxn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diagram">
    <dgm:varLst>
      <dgm:chPref val="1"/>
      <dgm:dir/>
      <dgm:animOne val="branch"/>
      <dgm:animLvl val="lvl"/>
      <dgm:resizeHandles/>
    </dgm:varLst>
    <dgm:choose name="Name0">
      <dgm:if name="Name1" func="var" arg="dir" op="equ" val="norm">
        <dgm:alg type="hierChild">
          <dgm:param type="linDir" val="fromL"/>
        </dgm:alg>
      </dgm:if>
      <dgm:else name="Name2">
        <dgm:alg type="hierChild">
          <dgm:param type="linDir" val="fromR"/>
        </dgm:alg>
      </dgm:else>
    </dgm:choose>
    <dgm:shape xmlns:r="http://schemas.openxmlformats.org/officeDocument/2006/relationships" r:blip="">
      <dgm:adjLst/>
    </dgm:shape>
    <dgm:presOf/>
    <dgm:constrLst>
      <dgm:constr type="primFontSz" for="des" forName="rootText" op="equ" val="65"/>
      <dgm:constr type="primFontSz" for="des" forName="childText" op="equ" val="65"/>
      <dgm:constr type="w" for="des" forName="rootComposite" refType="w"/>
      <dgm:constr type="h" for="des" forName="rootComposite" refType="w" fact="0.5"/>
      <dgm:constr type="w" for="des" forName="childText" refType="w" refFor="des" refForName="rootComposite" fact="0.8"/>
      <dgm:constr type="h" for="des" forName="childText" refType="h" refFor="des" refForName="rootComposite"/>
      <dgm:constr type="sibSp" refType="w" refFor="des" refForName="rootComposite" fact="0.25"/>
      <dgm:constr type="sibSp" for="des" forName="childShape" refType="h" refFor="des" refForName="childText" fact="0.25"/>
      <dgm:constr type="sp" for="des" forName="root" refType="h" refFor="des" refForName="childText" fact="0.25"/>
    </dgm:constrLst>
    <dgm:ruleLst/>
    <dgm:forEach name="Name3" axis="ch">
      <dgm:forEach name="Name4" axis="self" ptType="node" cnt="1">
        <dgm:layoutNode name="root">
          <dgm:choose name="Name5">
            <dgm:if name="Name6" func="var" arg="dir" op="equ" val="norm">
              <dgm:alg type="hierRoot">
                <dgm:param type="hierAlign" val="tL"/>
              </dgm:alg>
            </dgm:if>
            <dgm:else name="Name7">
              <dgm:alg type="hierRoot">
                <dgm:param type="hierAlign" val="tR"/>
              </dgm:alg>
            </dgm:else>
          </dgm:choose>
          <dgm:shape xmlns:r="http://schemas.openxmlformats.org/officeDocument/2006/relationships" r:blip="">
            <dgm:adjLst/>
          </dgm:shape>
          <dgm:presOf/>
          <dgm:constrLst>
            <dgm:constr type="alignOff" val="0.2"/>
          </dgm:constrLst>
          <dgm:ruleLst/>
          <dgm:layoutNode name="rootComposite">
            <dgm:alg type="composite"/>
            <dgm:shape xmlns:r="http://schemas.openxmlformats.org/officeDocument/2006/relationships" r:blip="">
              <dgm:adjLst/>
            </dgm:shape>
            <dgm:presOf axis="self" ptType="node" cnt="1"/>
            <dgm:choose name="Name8">
              <dgm:if name="Name9" func="var" arg="dir" op="equ" val="norm">
                <dgm:constrLst>
                  <dgm:constr type="l" for="ch" forName="rootText"/>
                  <dgm:constr type="t" for="ch" forName="rootText"/>
                  <dgm:constr type="w" for="ch" forName="rootText" refType="w"/>
                  <dgm:constr type="h" for="ch" forName="rootText" refType="h"/>
                  <dgm:constr type="l" for="ch" forName="rootConnector"/>
                  <dgm:constr type="t" for="ch" forName="rootConnector"/>
                  <dgm:constr type="w" for="ch" forName="rootConnector" refType="w" refFor="ch" refForName="rootText" fact="0.2"/>
                  <dgm:constr type="h" for="ch" forName="rootConnector" refType="h" refFor="ch" refForName="rootText"/>
                </dgm:constrLst>
              </dgm:if>
              <dgm:else name="Name10">
                <dgm:constrLst>
                  <dgm:constr type="l" for="ch" forName="rootText"/>
                  <dgm:constr type="t" for="ch" forName="rootText"/>
                  <dgm:constr type="w" for="ch" forName="rootText" refType="w"/>
                  <dgm:constr type="h" for="ch" forName="rootText" refType="h"/>
                  <dgm:constr type="r" for="ch" forName="rootConnector" refType="w"/>
                  <dgm:constr type="t" for="ch" forName="rootConnector"/>
                  <dgm:constr type="w" for="ch" forName="rootConnector" refType="w" refFor="ch" refForName="rootText" fact="0.2"/>
                  <dgm:constr type="h" for="ch" forName="rootConnector" refType="h" refFor="ch" refForName="rootText"/>
                </dgm:constrLst>
              </dgm:else>
            </dgm:choose>
            <dgm:ruleLst/>
            <dgm:layoutNode name="rootText" styleLbl="node1">
              <dgm:alg type="tx"/>
              <dgm:shape xmlns:r="http://schemas.openxmlformats.org/officeDocument/2006/relationships" type="roundRect" r:blip="">
                <dgm:adjLst>
                  <dgm:adj idx="1" val="0.1"/>
                </dgm:adjLst>
              </dgm:shape>
              <dgm:presOf axis="self" ptType="node" cnt="1"/>
              <dgm:constrLst>
                <dgm:constr type="tMarg" refType="primFontSz" fact="0.1"/>
                <dgm:constr type="bMarg" refType="primFontSz" fact="0.1"/>
                <dgm:constr type="lMarg" refType="primFontSz" fact="0.15"/>
                <dgm:constr type="rMarg" refType="primFontSz" fact="0.15"/>
              </dgm:constrLst>
              <dgm:ruleLst>
                <dgm:rule type="primFontSz" val="5" fact="NaN" max="NaN"/>
              </dgm:ruleLst>
            </dgm:layoutNode>
            <dgm:layoutNode name="rootConnector" moveWith="rootText">
              <dgm:alg type="sp"/>
              <dgm:shape xmlns:r="http://schemas.openxmlformats.org/officeDocument/2006/relationships" type="roundRect" r:blip="" hideGeom="1">
                <dgm:adjLst>
                  <dgm:adj idx="1" val="0.1"/>
                </dgm:adjLst>
              </dgm:shape>
              <dgm:presOf axis="self" ptType="node" cnt="1"/>
              <dgm:constrLst/>
              <dgm:ruleLst/>
            </dgm:layoutNode>
          </dgm:layoutNode>
          <dgm:layoutNode name="childShape">
            <dgm:alg type="hierChild">
              <dgm:param type="chAlign" val="l"/>
              <dgm:param type="linDir" val="fromT"/>
            </dgm:alg>
            <dgm:shape xmlns:r="http://schemas.openxmlformats.org/officeDocument/2006/relationships" r:blip="">
              <dgm:adjLst/>
            </dgm:shape>
            <dgm:presOf/>
            <dgm:constrLst/>
            <dgm:ruleLst/>
            <dgm:forEach name="Name11" axis="ch">
              <dgm:forEach name="Name12" axis="self" ptType="parTrans" cnt="1">
                <dgm:layoutNode name="Name13">
                  <dgm:choose name="Name14">
                    <dgm:if name="Name15" func="var" arg="dir" op="equ" val="norm">
                      <dgm:alg type="conn">
                        <dgm:param type="dim" val="1D"/>
                        <dgm:param type="endSty" val="noArr"/>
                        <dgm:param type="connRout" val="bend"/>
                        <dgm:param type="srcNode" val="rootConnector"/>
                        <dgm:param type="begPts" val="bCtr"/>
                        <dgm:param type="endPts" val="midL"/>
                      </dgm:alg>
                    </dgm:if>
                    <dgm:else name="Name16">
                      <dgm:alg type="conn">
                        <dgm:param type="dim" val="1D"/>
                        <dgm:param type="endSty" val="noArr"/>
                        <dgm:param type="connRout" val="bend"/>
                        <dgm:param type="srcNode" val="rootConnector"/>
                        <dgm:param type="begPts" val="bCtr"/>
                        <dgm:param type="endPts" val="midR"/>
                      </dgm:alg>
                    </dgm:else>
                  </dgm:choose>
                  <dgm:shape xmlns:r="http://schemas.openxmlformats.org/officeDocument/2006/relationships" type="conn" r:blip="">
                    <dgm:adjLst/>
                  </dgm:shape>
                  <dgm:presOf axis="self"/>
                  <dgm:constrLst>
                    <dgm:constr type="begPad"/>
                    <dgm:constr type="endPad"/>
                  </dgm:constrLst>
                  <dgm:ruleLst/>
                </dgm:layoutNode>
              </dgm:forEach>
              <dgm:forEach name="Name17" axis="self" ptType="node">
                <dgm:layoutNode name="childText" styleLbl="bgAcc1">
                  <dgm:varLst>
                    <dgm:bulletEnabled val="1"/>
                  </dgm:varLst>
                  <dgm:alg type="tx"/>
                  <dgm:shape xmlns:r="http://schemas.openxmlformats.org/officeDocument/2006/relationships" type="roundRect" r:blip="">
                    <dgm:adjLst>
                      <dgm:adj idx="1" val="0.1"/>
                    </dgm:adjLst>
                  </dgm:shape>
                  <dgm:presOf axis="self desOrSelf" ptType="node node" st="1 1" cnt="1 0"/>
                  <dgm:constrLst>
                    <dgm:constr type="tMarg" refType="primFontSz" fact="0.1"/>
                    <dgm:constr type="bMarg" refType="primFontSz" fact="0.1"/>
                    <dgm:constr type="lMarg" refType="primFontSz" fact="0.15"/>
                    <dgm:constr type="rMarg" refType="primFontSz" fact="0.15"/>
                  </dgm:constrLst>
                  <dgm:ruleLst>
                    <dgm:rule type="primFontSz" val="5" fact="NaN" max="NaN"/>
                  </dgm:ruleLst>
                </dgm:layoutNode>
              </dgm:forEach>
            </dgm:forEach>
          </dgm:layoutNode>
        </dgm:layoutNode>
      </dgm:forEach>
    </dgm:forEach>
  </dgm:layoutNode>
</dgm:layoutDef>
</file>

<file path=ppt/diagrams/layout18.xml><?xml version="1.0" encoding="utf-8"?>
<dgm:layoutDef xmlns:dgm="http://schemas.openxmlformats.org/drawingml/2006/diagram" xmlns:a="http://schemas.openxmlformats.org/drawingml/2006/main" uniqueId="urn:microsoft.com/office/officeart/2005/8/layout/hierarchy3">
  <dgm:title val=""/>
  <dgm:desc val=""/>
  <dgm:catLst>
    <dgm:cat type="hierarchy" pri="7000"/>
    <dgm:cat type="list" pri="23000"/>
    <dgm:cat type="relationship" pri="15000"/>
    <dgm:cat type="convert" pri="7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Lst>
      <dgm:cxnLst>
        <dgm:cxn modelId="4" srcId="0" destId="1" srcOrd="0" destOrd="0"/>
        <dgm:cxn modelId="5" srcId="1" destId="11" srcOrd="0" destOrd="0"/>
        <dgm:cxn modelId="6" srcId="1" destId="12" srcOrd="1" destOrd="0"/>
        <dgm:cxn modelId="7" srcId="0" destId="2" srcOrd="1" destOrd="0"/>
        <dgm:cxn modelId="8" srcId="2" destId="21" srcOrd="0" destOrd="0"/>
        <dgm:cxn modelId="9" srcId="2" destId="22" srcOrd="1" destOrd="0"/>
      </dgm:cxn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diagram">
    <dgm:varLst>
      <dgm:chPref val="1"/>
      <dgm:dir/>
      <dgm:animOne val="branch"/>
      <dgm:animLvl val="lvl"/>
      <dgm:resizeHandles/>
    </dgm:varLst>
    <dgm:choose name="Name0">
      <dgm:if name="Name1" func="var" arg="dir" op="equ" val="norm">
        <dgm:alg type="hierChild">
          <dgm:param type="linDir" val="fromL"/>
        </dgm:alg>
      </dgm:if>
      <dgm:else name="Name2">
        <dgm:alg type="hierChild">
          <dgm:param type="linDir" val="fromR"/>
        </dgm:alg>
      </dgm:else>
    </dgm:choose>
    <dgm:shape xmlns:r="http://schemas.openxmlformats.org/officeDocument/2006/relationships" r:blip="">
      <dgm:adjLst/>
    </dgm:shape>
    <dgm:presOf/>
    <dgm:constrLst>
      <dgm:constr type="primFontSz" for="des" forName="rootText" op="equ" val="65"/>
      <dgm:constr type="primFontSz" for="des" forName="childText" op="equ" val="65"/>
      <dgm:constr type="w" for="des" forName="rootComposite" refType="w"/>
      <dgm:constr type="h" for="des" forName="rootComposite" refType="w" fact="0.5"/>
      <dgm:constr type="w" for="des" forName="childText" refType="w" refFor="des" refForName="rootComposite" fact="0.8"/>
      <dgm:constr type="h" for="des" forName="childText" refType="h" refFor="des" refForName="rootComposite"/>
      <dgm:constr type="sibSp" refType="w" refFor="des" refForName="rootComposite" fact="0.25"/>
      <dgm:constr type="sibSp" for="des" forName="childShape" refType="h" refFor="des" refForName="childText" fact="0.25"/>
      <dgm:constr type="sp" for="des" forName="root" refType="h" refFor="des" refForName="childText" fact="0.25"/>
    </dgm:constrLst>
    <dgm:ruleLst/>
    <dgm:forEach name="Name3" axis="ch">
      <dgm:forEach name="Name4" axis="self" ptType="node" cnt="1">
        <dgm:layoutNode name="root">
          <dgm:choose name="Name5">
            <dgm:if name="Name6" func="var" arg="dir" op="equ" val="norm">
              <dgm:alg type="hierRoot">
                <dgm:param type="hierAlign" val="tL"/>
              </dgm:alg>
            </dgm:if>
            <dgm:else name="Name7">
              <dgm:alg type="hierRoot">
                <dgm:param type="hierAlign" val="tR"/>
              </dgm:alg>
            </dgm:else>
          </dgm:choose>
          <dgm:shape xmlns:r="http://schemas.openxmlformats.org/officeDocument/2006/relationships" r:blip="">
            <dgm:adjLst/>
          </dgm:shape>
          <dgm:presOf/>
          <dgm:constrLst>
            <dgm:constr type="alignOff" val="0.2"/>
          </dgm:constrLst>
          <dgm:ruleLst/>
          <dgm:layoutNode name="rootComposite">
            <dgm:alg type="composite"/>
            <dgm:shape xmlns:r="http://schemas.openxmlformats.org/officeDocument/2006/relationships" r:blip="">
              <dgm:adjLst/>
            </dgm:shape>
            <dgm:presOf axis="self" ptType="node" cnt="1"/>
            <dgm:choose name="Name8">
              <dgm:if name="Name9" func="var" arg="dir" op="equ" val="norm">
                <dgm:constrLst>
                  <dgm:constr type="l" for="ch" forName="rootText"/>
                  <dgm:constr type="t" for="ch" forName="rootText"/>
                  <dgm:constr type="w" for="ch" forName="rootText" refType="w"/>
                  <dgm:constr type="h" for="ch" forName="rootText" refType="h"/>
                  <dgm:constr type="l" for="ch" forName="rootConnector"/>
                  <dgm:constr type="t" for="ch" forName="rootConnector"/>
                  <dgm:constr type="w" for="ch" forName="rootConnector" refType="w" refFor="ch" refForName="rootText" fact="0.2"/>
                  <dgm:constr type="h" for="ch" forName="rootConnector" refType="h" refFor="ch" refForName="rootText"/>
                </dgm:constrLst>
              </dgm:if>
              <dgm:else name="Name10">
                <dgm:constrLst>
                  <dgm:constr type="l" for="ch" forName="rootText"/>
                  <dgm:constr type="t" for="ch" forName="rootText"/>
                  <dgm:constr type="w" for="ch" forName="rootText" refType="w"/>
                  <dgm:constr type="h" for="ch" forName="rootText" refType="h"/>
                  <dgm:constr type="r" for="ch" forName="rootConnector" refType="w"/>
                  <dgm:constr type="t" for="ch" forName="rootConnector"/>
                  <dgm:constr type="w" for="ch" forName="rootConnector" refType="w" refFor="ch" refForName="rootText" fact="0.2"/>
                  <dgm:constr type="h" for="ch" forName="rootConnector" refType="h" refFor="ch" refForName="rootText"/>
                </dgm:constrLst>
              </dgm:else>
            </dgm:choose>
            <dgm:ruleLst/>
            <dgm:layoutNode name="rootText" styleLbl="node1">
              <dgm:alg type="tx"/>
              <dgm:shape xmlns:r="http://schemas.openxmlformats.org/officeDocument/2006/relationships" type="roundRect" r:blip="">
                <dgm:adjLst>
                  <dgm:adj idx="1" val="0.1"/>
                </dgm:adjLst>
              </dgm:shape>
              <dgm:presOf axis="self" ptType="node" cnt="1"/>
              <dgm:constrLst>
                <dgm:constr type="tMarg" refType="primFontSz" fact="0.1"/>
                <dgm:constr type="bMarg" refType="primFontSz" fact="0.1"/>
                <dgm:constr type="lMarg" refType="primFontSz" fact="0.15"/>
                <dgm:constr type="rMarg" refType="primFontSz" fact="0.15"/>
              </dgm:constrLst>
              <dgm:ruleLst>
                <dgm:rule type="primFontSz" val="5" fact="NaN" max="NaN"/>
              </dgm:ruleLst>
            </dgm:layoutNode>
            <dgm:layoutNode name="rootConnector" moveWith="rootText">
              <dgm:alg type="sp"/>
              <dgm:shape xmlns:r="http://schemas.openxmlformats.org/officeDocument/2006/relationships" type="roundRect" r:blip="" hideGeom="1">
                <dgm:adjLst>
                  <dgm:adj idx="1" val="0.1"/>
                </dgm:adjLst>
              </dgm:shape>
              <dgm:presOf axis="self" ptType="node" cnt="1"/>
              <dgm:constrLst/>
              <dgm:ruleLst/>
            </dgm:layoutNode>
          </dgm:layoutNode>
          <dgm:layoutNode name="childShape">
            <dgm:alg type="hierChild">
              <dgm:param type="chAlign" val="l"/>
              <dgm:param type="linDir" val="fromT"/>
            </dgm:alg>
            <dgm:shape xmlns:r="http://schemas.openxmlformats.org/officeDocument/2006/relationships" r:blip="">
              <dgm:adjLst/>
            </dgm:shape>
            <dgm:presOf/>
            <dgm:constrLst/>
            <dgm:ruleLst/>
            <dgm:forEach name="Name11" axis="ch">
              <dgm:forEach name="Name12" axis="self" ptType="parTrans" cnt="1">
                <dgm:layoutNode name="Name13">
                  <dgm:choose name="Name14">
                    <dgm:if name="Name15" func="var" arg="dir" op="equ" val="norm">
                      <dgm:alg type="conn">
                        <dgm:param type="dim" val="1D"/>
                        <dgm:param type="endSty" val="noArr"/>
                        <dgm:param type="connRout" val="bend"/>
                        <dgm:param type="srcNode" val="rootConnector"/>
                        <dgm:param type="begPts" val="bCtr"/>
                        <dgm:param type="endPts" val="midL"/>
                      </dgm:alg>
                    </dgm:if>
                    <dgm:else name="Name16">
                      <dgm:alg type="conn">
                        <dgm:param type="dim" val="1D"/>
                        <dgm:param type="endSty" val="noArr"/>
                        <dgm:param type="connRout" val="bend"/>
                        <dgm:param type="srcNode" val="rootConnector"/>
                        <dgm:param type="begPts" val="bCtr"/>
                        <dgm:param type="endPts" val="midR"/>
                      </dgm:alg>
                    </dgm:else>
                  </dgm:choose>
                  <dgm:shape xmlns:r="http://schemas.openxmlformats.org/officeDocument/2006/relationships" type="conn" r:blip="">
                    <dgm:adjLst/>
                  </dgm:shape>
                  <dgm:presOf axis="self"/>
                  <dgm:constrLst>
                    <dgm:constr type="begPad"/>
                    <dgm:constr type="endPad"/>
                  </dgm:constrLst>
                  <dgm:ruleLst/>
                </dgm:layoutNode>
              </dgm:forEach>
              <dgm:forEach name="Name17" axis="self" ptType="node">
                <dgm:layoutNode name="childText" styleLbl="bgAcc1">
                  <dgm:varLst>
                    <dgm:bulletEnabled val="1"/>
                  </dgm:varLst>
                  <dgm:alg type="tx"/>
                  <dgm:shape xmlns:r="http://schemas.openxmlformats.org/officeDocument/2006/relationships" type="roundRect" r:blip="">
                    <dgm:adjLst>
                      <dgm:adj idx="1" val="0.1"/>
                    </dgm:adjLst>
                  </dgm:shape>
                  <dgm:presOf axis="self desOrSelf" ptType="node node" st="1 1" cnt="1 0"/>
                  <dgm:constrLst>
                    <dgm:constr type="tMarg" refType="primFontSz" fact="0.1"/>
                    <dgm:constr type="bMarg" refType="primFontSz" fact="0.1"/>
                    <dgm:constr type="lMarg" refType="primFontSz" fact="0.15"/>
                    <dgm:constr type="rMarg" refType="primFontSz" fact="0.15"/>
                  </dgm:constrLst>
                  <dgm:ruleLst>
                    <dgm:rule type="primFontSz" val="5" fact="NaN" max="NaN"/>
                  </dgm:ruleLst>
                </dgm:layoutNode>
              </dgm:forEach>
            </dgm:forEach>
          </dgm:layoutNode>
        </dgm:layoutNode>
      </dgm:forEach>
    </dgm:forEach>
  </dgm:layoutNode>
</dgm:layoutDef>
</file>

<file path=ppt/diagrams/layout19.xml><?xml version="1.0" encoding="utf-8"?>
<dgm:layoutDef xmlns:dgm="http://schemas.openxmlformats.org/drawingml/2006/diagram" xmlns:a="http://schemas.openxmlformats.org/drawingml/2006/main" uniqueId="urn:microsoft.com/office/officeart/2005/8/layout/hierarchy3">
  <dgm:title val=""/>
  <dgm:desc val=""/>
  <dgm:catLst>
    <dgm:cat type="hierarchy" pri="7000"/>
    <dgm:cat type="list" pri="23000"/>
    <dgm:cat type="relationship" pri="15000"/>
    <dgm:cat type="convert" pri="7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Lst>
      <dgm:cxnLst>
        <dgm:cxn modelId="4" srcId="0" destId="1" srcOrd="0" destOrd="0"/>
        <dgm:cxn modelId="5" srcId="1" destId="11" srcOrd="0" destOrd="0"/>
        <dgm:cxn modelId="6" srcId="1" destId="12" srcOrd="1" destOrd="0"/>
        <dgm:cxn modelId="7" srcId="0" destId="2" srcOrd="1" destOrd="0"/>
        <dgm:cxn modelId="8" srcId="2" destId="21" srcOrd="0" destOrd="0"/>
        <dgm:cxn modelId="9" srcId="2" destId="22" srcOrd="1" destOrd="0"/>
      </dgm:cxn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diagram">
    <dgm:varLst>
      <dgm:chPref val="1"/>
      <dgm:dir/>
      <dgm:animOne val="branch"/>
      <dgm:animLvl val="lvl"/>
      <dgm:resizeHandles/>
    </dgm:varLst>
    <dgm:choose name="Name0">
      <dgm:if name="Name1" func="var" arg="dir" op="equ" val="norm">
        <dgm:alg type="hierChild">
          <dgm:param type="linDir" val="fromL"/>
        </dgm:alg>
      </dgm:if>
      <dgm:else name="Name2">
        <dgm:alg type="hierChild">
          <dgm:param type="linDir" val="fromR"/>
        </dgm:alg>
      </dgm:else>
    </dgm:choose>
    <dgm:shape xmlns:r="http://schemas.openxmlformats.org/officeDocument/2006/relationships" r:blip="">
      <dgm:adjLst/>
    </dgm:shape>
    <dgm:presOf/>
    <dgm:constrLst>
      <dgm:constr type="primFontSz" for="des" forName="rootText" op="equ" val="65"/>
      <dgm:constr type="primFontSz" for="des" forName="childText" op="equ" val="65"/>
      <dgm:constr type="w" for="des" forName="rootComposite" refType="w"/>
      <dgm:constr type="h" for="des" forName="rootComposite" refType="w" fact="0.5"/>
      <dgm:constr type="w" for="des" forName="childText" refType="w" refFor="des" refForName="rootComposite" fact="0.8"/>
      <dgm:constr type="h" for="des" forName="childText" refType="h" refFor="des" refForName="rootComposite"/>
      <dgm:constr type="sibSp" refType="w" refFor="des" refForName="rootComposite" fact="0.25"/>
      <dgm:constr type="sibSp" for="des" forName="childShape" refType="h" refFor="des" refForName="childText" fact="0.25"/>
      <dgm:constr type="sp" for="des" forName="root" refType="h" refFor="des" refForName="childText" fact="0.25"/>
    </dgm:constrLst>
    <dgm:ruleLst/>
    <dgm:forEach name="Name3" axis="ch">
      <dgm:forEach name="Name4" axis="self" ptType="node" cnt="1">
        <dgm:layoutNode name="root">
          <dgm:choose name="Name5">
            <dgm:if name="Name6" func="var" arg="dir" op="equ" val="norm">
              <dgm:alg type="hierRoot">
                <dgm:param type="hierAlign" val="tL"/>
              </dgm:alg>
            </dgm:if>
            <dgm:else name="Name7">
              <dgm:alg type="hierRoot">
                <dgm:param type="hierAlign" val="tR"/>
              </dgm:alg>
            </dgm:else>
          </dgm:choose>
          <dgm:shape xmlns:r="http://schemas.openxmlformats.org/officeDocument/2006/relationships" r:blip="">
            <dgm:adjLst/>
          </dgm:shape>
          <dgm:presOf/>
          <dgm:constrLst>
            <dgm:constr type="alignOff" val="0.2"/>
          </dgm:constrLst>
          <dgm:ruleLst/>
          <dgm:layoutNode name="rootComposite">
            <dgm:alg type="composite"/>
            <dgm:shape xmlns:r="http://schemas.openxmlformats.org/officeDocument/2006/relationships" r:blip="">
              <dgm:adjLst/>
            </dgm:shape>
            <dgm:presOf axis="self" ptType="node" cnt="1"/>
            <dgm:choose name="Name8">
              <dgm:if name="Name9" func="var" arg="dir" op="equ" val="norm">
                <dgm:constrLst>
                  <dgm:constr type="l" for="ch" forName="rootText"/>
                  <dgm:constr type="t" for="ch" forName="rootText"/>
                  <dgm:constr type="w" for="ch" forName="rootText" refType="w"/>
                  <dgm:constr type="h" for="ch" forName="rootText" refType="h"/>
                  <dgm:constr type="l" for="ch" forName="rootConnector"/>
                  <dgm:constr type="t" for="ch" forName="rootConnector"/>
                  <dgm:constr type="w" for="ch" forName="rootConnector" refType="w" refFor="ch" refForName="rootText" fact="0.2"/>
                  <dgm:constr type="h" for="ch" forName="rootConnector" refType="h" refFor="ch" refForName="rootText"/>
                </dgm:constrLst>
              </dgm:if>
              <dgm:else name="Name10">
                <dgm:constrLst>
                  <dgm:constr type="l" for="ch" forName="rootText"/>
                  <dgm:constr type="t" for="ch" forName="rootText"/>
                  <dgm:constr type="w" for="ch" forName="rootText" refType="w"/>
                  <dgm:constr type="h" for="ch" forName="rootText" refType="h"/>
                  <dgm:constr type="r" for="ch" forName="rootConnector" refType="w"/>
                  <dgm:constr type="t" for="ch" forName="rootConnector"/>
                  <dgm:constr type="w" for="ch" forName="rootConnector" refType="w" refFor="ch" refForName="rootText" fact="0.2"/>
                  <dgm:constr type="h" for="ch" forName="rootConnector" refType="h" refFor="ch" refForName="rootText"/>
                </dgm:constrLst>
              </dgm:else>
            </dgm:choose>
            <dgm:ruleLst/>
            <dgm:layoutNode name="rootText" styleLbl="node1">
              <dgm:alg type="tx"/>
              <dgm:shape xmlns:r="http://schemas.openxmlformats.org/officeDocument/2006/relationships" type="roundRect" r:blip="">
                <dgm:adjLst>
                  <dgm:adj idx="1" val="0.1"/>
                </dgm:adjLst>
              </dgm:shape>
              <dgm:presOf axis="self" ptType="node" cnt="1"/>
              <dgm:constrLst>
                <dgm:constr type="tMarg" refType="primFontSz" fact="0.1"/>
                <dgm:constr type="bMarg" refType="primFontSz" fact="0.1"/>
                <dgm:constr type="lMarg" refType="primFontSz" fact="0.15"/>
                <dgm:constr type="rMarg" refType="primFontSz" fact="0.15"/>
              </dgm:constrLst>
              <dgm:ruleLst>
                <dgm:rule type="primFontSz" val="5" fact="NaN" max="NaN"/>
              </dgm:ruleLst>
            </dgm:layoutNode>
            <dgm:layoutNode name="rootConnector" moveWith="rootText">
              <dgm:alg type="sp"/>
              <dgm:shape xmlns:r="http://schemas.openxmlformats.org/officeDocument/2006/relationships" type="roundRect" r:blip="" hideGeom="1">
                <dgm:adjLst>
                  <dgm:adj idx="1" val="0.1"/>
                </dgm:adjLst>
              </dgm:shape>
              <dgm:presOf axis="self" ptType="node" cnt="1"/>
              <dgm:constrLst/>
              <dgm:ruleLst/>
            </dgm:layoutNode>
          </dgm:layoutNode>
          <dgm:layoutNode name="childShape">
            <dgm:alg type="hierChild">
              <dgm:param type="chAlign" val="l"/>
              <dgm:param type="linDir" val="fromT"/>
            </dgm:alg>
            <dgm:shape xmlns:r="http://schemas.openxmlformats.org/officeDocument/2006/relationships" r:blip="">
              <dgm:adjLst/>
            </dgm:shape>
            <dgm:presOf/>
            <dgm:constrLst/>
            <dgm:ruleLst/>
            <dgm:forEach name="Name11" axis="ch">
              <dgm:forEach name="Name12" axis="self" ptType="parTrans" cnt="1">
                <dgm:layoutNode name="Name13">
                  <dgm:choose name="Name14">
                    <dgm:if name="Name15" func="var" arg="dir" op="equ" val="norm">
                      <dgm:alg type="conn">
                        <dgm:param type="dim" val="1D"/>
                        <dgm:param type="endSty" val="noArr"/>
                        <dgm:param type="connRout" val="bend"/>
                        <dgm:param type="srcNode" val="rootConnector"/>
                        <dgm:param type="begPts" val="bCtr"/>
                        <dgm:param type="endPts" val="midL"/>
                      </dgm:alg>
                    </dgm:if>
                    <dgm:else name="Name16">
                      <dgm:alg type="conn">
                        <dgm:param type="dim" val="1D"/>
                        <dgm:param type="endSty" val="noArr"/>
                        <dgm:param type="connRout" val="bend"/>
                        <dgm:param type="srcNode" val="rootConnector"/>
                        <dgm:param type="begPts" val="bCtr"/>
                        <dgm:param type="endPts" val="midR"/>
                      </dgm:alg>
                    </dgm:else>
                  </dgm:choose>
                  <dgm:shape xmlns:r="http://schemas.openxmlformats.org/officeDocument/2006/relationships" type="conn" r:blip="">
                    <dgm:adjLst/>
                  </dgm:shape>
                  <dgm:presOf axis="self"/>
                  <dgm:constrLst>
                    <dgm:constr type="begPad"/>
                    <dgm:constr type="endPad"/>
                  </dgm:constrLst>
                  <dgm:ruleLst/>
                </dgm:layoutNode>
              </dgm:forEach>
              <dgm:forEach name="Name17" axis="self" ptType="node">
                <dgm:layoutNode name="childText" styleLbl="bgAcc1">
                  <dgm:varLst>
                    <dgm:bulletEnabled val="1"/>
                  </dgm:varLst>
                  <dgm:alg type="tx"/>
                  <dgm:shape xmlns:r="http://schemas.openxmlformats.org/officeDocument/2006/relationships" type="roundRect" r:blip="">
                    <dgm:adjLst>
                      <dgm:adj idx="1" val="0.1"/>
                    </dgm:adjLst>
                  </dgm:shape>
                  <dgm:presOf axis="self desOrSelf" ptType="node node" st="1 1" cnt="1 0"/>
                  <dgm:constrLst>
                    <dgm:constr type="tMarg" refType="primFontSz" fact="0.1"/>
                    <dgm:constr type="bMarg" refType="primFontSz" fact="0.1"/>
                    <dgm:constr type="lMarg" refType="primFontSz" fact="0.15"/>
                    <dgm:constr type="rMarg" refType="primFontSz" fact="0.15"/>
                  </dgm:constrLst>
                  <dgm:ruleLst>
                    <dgm:rule type="primFontSz" val="5" fact="NaN" max="NaN"/>
                  </dgm:ruleLst>
                </dgm:layoutNode>
              </dgm:forEach>
            </dgm:forEach>
          </dgm:layoutNode>
        </dgm:layoutNode>
      </dgm:forEach>
    </dgm:forEach>
  </dgm:layoutNode>
</dgm:layoutDef>
</file>

<file path=ppt/diagrams/layout2.xml><?xml version="1.0" encoding="utf-8"?>
<dgm:layoutDef xmlns:dgm="http://schemas.openxmlformats.org/drawingml/2006/diagram" xmlns:a="http://schemas.openxmlformats.org/drawingml/2006/main" uniqueId="urn:microsoft.com/office/officeart/2005/8/layout/hList9">
  <dgm:title val=""/>
  <dgm:desc val=""/>
  <dgm:catLst>
    <dgm:cat type="list" pri="8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Lst>
      <dgm:cxnLst>
        <dgm:cxn modelId="3" srcId="0" destId="1" srcOrd="0" destOrd="0"/>
        <dgm:cxn modelId="4" srcId="0" destId="2" srcOrd="1" destOrd="0"/>
        <dgm:cxn modelId="13" srcId="1" destId="11" srcOrd="0" destOrd="0"/>
        <dgm:cxn modelId="14" srcId="1" destId="12" srcOrd="0" destOrd="0"/>
        <dgm:cxn modelId="23" srcId="2" destId="21" srcOrd="0" destOrd="0"/>
        <dgm:cxn modelId="24" srcId="2" destId="22" srcOrd="0" destOrd="0"/>
      </dgm:cxnLst>
      <dgm:bg/>
      <dgm:whole/>
    </dgm:dataModel>
  </dgm:sampData>
  <dgm:styleData>
    <dgm:dataModel>
      <dgm:ptLst>
        <dgm:pt modelId="0" type="doc"/>
        <dgm:pt modelId="1"/>
        <dgm:pt modelId="2"/>
      </dgm:ptLst>
      <dgm:cxnLst>
        <dgm:cxn modelId="3" srcId="0" destId="1" srcOrd="0" destOrd="0"/>
        <dgm:cxn modelId="4" srcId="1" destId="2" srcOrd="0" destOrd="0"/>
      </dgm:cxnLst>
      <dgm:bg/>
      <dgm:whole/>
    </dgm:dataModel>
  </dgm:styleData>
  <dgm:clrData>
    <dgm:dataModel>
      <dgm:ptLst>
        <dgm:pt modelId="0" type="doc"/>
        <dgm:pt modelId="1"/>
        <dgm:pt modelId="11"/>
        <dgm:pt modelId="12"/>
        <dgm:pt modelId="13"/>
        <dgm:pt modelId="14"/>
        <dgm:pt modelId="2"/>
        <dgm:pt modelId="21"/>
        <dgm:pt modelId="22"/>
        <dgm:pt modelId="23"/>
        <dgm:pt modelId="24"/>
        <dgm:pt modelId="3"/>
        <dgm:pt modelId="31"/>
        <dgm:pt modelId="32"/>
        <dgm:pt modelId="33"/>
        <dgm:pt modelId="34"/>
      </dgm:ptLst>
      <dgm:cxnLst>
        <dgm:cxn modelId="4" srcId="0" destId="1" srcOrd="0" destOrd="0"/>
        <dgm:cxn modelId="5" srcId="0" destId="2" srcOrd="1" destOrd="0"/>
        <dgm:cxn modelId="6" srcId="0" destId="3" srcOrd="1" destOrd="0"/>
        <dgm:cxn modelId="15" srcId="1" destId="11" srcOrd="0" destOrd="0"/>
        <dgm:cxn modelId="16" srcId="1" destId="12" srcOrd="0" destOrd="0"/>
        <dgm:cxn modelId="17" srcId="1" destId="13" srcOrd="0" destOrd="0"/>
        <dgm:cxn modelId="18" srcId="1" destId="14" srcOrd="0" destOrd="0"/>
        <dgm:cxn modelId="25" srcId="2" destId="21" srcOrd="0" destOrd="0"/>
        <dgm:cxn modelId="26" srcId="2" destId="22" srcOrd="0" destOrd="0"/>
        <dgm:cxn modelId="27" srcId="2" destId="23" srcOrd="0" destOrd="0"/>
        <dgm:cxn modelId="28" srcId="2" destId="24" srcOrd="0" destOrd="0"/>
        <dgm:cxn modelId="35" srcId="3" destId="31" srcOrd="0" destOrd="0"/>
        <dgm:cxn modelId="36" srcId="3" destId="32" srcOrd="0" destOrd="0"/>
        <dgm:cxn modelId="37" srcId="3" destId="33" srcOrd="0" destOrd="0"/>
        <dgm:cxn modelId="38" srcId="3" destId="34" srcOrd="0" destOrd="0"/>
      </dgm:cxnLst>
      <dgm:bg/>
      <dgm:whole/>
    </dgm:dataModel>
  </dgm:clrData>
  <dgm:layoutNode name="list">
    <dgm:varLst>
      <dgm:dir/>
      <dgm:animLvl val="lvl"/>
    </dgm:varLst>
    <dgm:choose name="Name0">
      <dgm:if name="Name1" func="var" arg="dir" op="equ" val="norm">
        <dgm:alg type="lin">
          <dgm:param type="linDir" val="fromL"/>
          <dgm:param type="fallback" val="2D"/>
          <dgm:param type="nodeVertAlign" val="t"/>
        </dgm:alg>
      </dgm:if>
      <dgm:else name="Name2">
        <dgm:alg type="lin">
          <dgm:param type="linDir" val="fromR"/>
          <dgm:param type="fallback" val="2D"/>
          <dgm:param type="nodeVertAlign" val="t"/>
        </dgm:alg>
      </dgm:else>
    </dgm:choose>
    <dgm:shape xmlns:r="http://schemas.openxmlformats.org/officeDocument/2006/relationships" r:blip="">
      <dgm:adjLst/>
    </dgm:shape>
    <dgm:presOf/>
    <dgm:constrLst>
      <dgm:constr type="w" for="ch" forName="circle" refType="w" fact="0.5"/>
      <dgm:constr type="w" for="ch" forName="vertFlow" refType="w" fact="0.75"/>
      <dgm:constr type="h" for="des" forName="firstComp" refType="w" refFor="ch" refForName="vertFlow" fact="0.667"/>
      <dgm:constr type="h" for="des" forName="comp" refType="h" refFor="des" refForName="firstComp" op="equ"/>
      <dgm:constr type="h" for="des" forName="topSpace" refType="w" refFor="ch" refForName="circle" op="equ" fact="0.4"/>
      <dgm:constr type="w" for="ch" forName="posSpace" refType="w" fact="0.4"/>
      <dgm:constr type="w" for="ch" forName="negSpace" refType="w" fact="-1.15"/>
      <dgm:constr type="w" for="ch" forName="transSpace" refType="w" fact="0.75"/>
      <dgm:constr type="primFontSz" for="ch" forName="circle" op="equ" val="65"/>
      <dgm:constr type="primFontSz" for="des" forName="firstChildTx" val="65"/>
      <dgm:constr type="primFontSz" for="des" forName="childTx" refType="primFontSz" refFor="des" refForName="firstChildTx" op="equ"/>
    </dgm:constrLst>
    <dgm:ruleLst/>
    <dgm:forEach name="Name3" axis="ch" ptType="node">
      <dgm:layoutNode name="posSpace">
        <dgm:alg type="sp"/>
        <dgm:shape xmlns:r="http://schemas.openxmlformats.org/officeDocument/2006/relationships" r:blip="">
          <dgm:adjLst/>
        </dgm:shape>
        <dgm:presOf/>
        <dgm:constrLst/>
        <dgm:ruleLst/>
      </dgm:layoutNode>
      <dgm:layoutNode name="vertFlow">
        <dgm:alg type="lin">
          <dgm:param type="linDir" val="fromT"/>
        </dgm:alg>
        <dgm:shape xmlns:r="http://schemas.openxmlformats.org/officeDocument/2006/relationships" r:blip="">
          <dgm:adjLst/>
        </dgm:shape>
        <dgm:presOf/>
        <dgm:constrLst>
          <dgm:constr type="w" for="ch" forName="firstComp" refType="w"/>
          <dgm:constr type="w" for="ch" forName="comp" refType="w"/>
        </dgm:constrLst>
        <dgm:ruleLst/>
        <dgm:layoutNode name="topSpace">
          <dgm:alg type="sp"/>
          <dgm:shape xmlns:r="http://schemas.openxmlformats.org/officeDocument/2006/relationships" r:blip="">
            <dgm:adjLst/>
          </dgm:shape>
          <dgm:presOf/>
          <dgm:constrLst/>
          <dgm:ruleLst/>
        </dgm:layoutNode>
        <dgm:layoutNode name="firstComp">
          <dgm:alg type="composite"/>
          <dgm:shape xmlns:r="http://schemas.openxmlformats.org/officeDocument/2006/relationships" r:blip="">
            <dgm:adjLst/>
          </dgm:shape>
          <dgm:presOf/>
          <dgm:choose name="Name4">
            <dgm:if name="Name5" func="var" arg="dir" op="equ" val="norm">
              <dgm:constrLst>
                <dgm:constr type="l" for="ch" forName="firstChild"/>
                <dgm:constr type="t" for="ch" forName="firstChild"/>
                <dgm:constr type="w" for="ch" forName="firstChild" refType="w"/>
                <dgm:constr type="h" for="ch" forName="firstChild" refType="h"/>
                <dgm:constr type="l" for="ch" forName="firstChildTx" refType="w" fact="0.16"/>
                <dgm:constr type="r" for="ch" forName="firstChildTx" refType="w"/>
                <dgm:constr type="h" for="ch" forName="firstChildTx" refFor="ch" refForName="firstChild" op="equ"/>
              </dgm:constrLst>
            </dgm:if>
            <dgm:else name="Name6">
              <dgm:constrLst>
                <dgm:constr type="l" for="ch" forName="firstChild"/>
                <dgm:constr type="t" for="ch" forName="firstChild"/>
                <dgm:constr type="w" for="ch" forName="firstChild" refType="w"/>
                <dgm:constr type="h" for="ch" forName="firstChild" refType="h"/>
                <dgm:constr type="l" for="ch" forName="firstChildTx"/>
                <dgm:constr type="r" for="ch" forName="firstChildTx" refType="w" fact="0.825"/>
                <dgm:constr type="h" for="ch" forName="firstChildTx" refFor="ch" refForName="firstChild" op="equ"/>
              </dgm:constrLst>
            </dgm:else>
          </dgm:choose>
          <dgm:ruleLst/>
          <dgm:layoutNode name="firstChild" styleLbl="bgAccFollowNode1">
            <dgm:alg type="sp"/>
            <dgm:shape xmlns:r="http://schemas.openxmlformats.org/officeDocument/2006/relationships" type="rect" r:blip="">
              <dgm:adjLst/>
            </dgm:shape>
            <dgm:presOf axis="ch desOrSelf" ptType="node node" cnt="1 0"/>
            <dgm:constrLst/>
            <dgm:ruleLst/>
          </dgm:layoutNode>
          <dgm:layoutNode name="firstChildTx" styleLbl="bgAccFollowNode1">
            <dgm:varLst>
              <dgm:bulletEnabled val="1"/>
            </dgm:varLst>
            <dgm:alg type="tx">
              <dgm:param type="parTxLTRAlign" val="l"/>
            </dgm:alg>
            <dgm:shape xmlns:r="http://schemas.openxmlformats.org/officeDocument/2006/relationships" type="rect" r:blip="" hideGeom="1">
              <dgm:adjLst/>
            </dgm:shape>
            <dgm:presOf axis="ch desOrSelf" ptType="node node" cnt="1 0"/>
            <dgm:choose name="Name7">
              <dgm:if name="Name8" func="var" arg="dir" op="equ" val="norm">
                <dgm:constrLst>
                  <dgm:constr type="primFontSz" val="65"/>
                  <dgm:constr type="lMarg"/>
                </dgm:constrLst>
              </dgm:if>
              <dgm:else name="Name9">
                <dgm:constrLst>
                  <dgm:constr type="primFontSz" val="65"/>
                  <dgm:constr type="rMarg"/>
                </dgm:constrLst>
              </dgm:else>
            </dgm:choose>
            <dgm:ruleLst>
              <dgm:rule type="primFontSz" val="5" fact="NaN" max="NaN"/>
            </dgm:ruleLst>
          </dgm:layoutNode>
        </dgm:layoutNode>
        <dgm:forEach name="Name10" axis="ch" ptType="node" st="2">
          <dgm:layoutNode name="comp">
            <dgm:alg type="composite"/>
            <dgm:shape xmlns:r="http://schemas.openxmlformats.org/officeDocument/2006/relationships" r:blip="">
              <dgm:adjLst/>
            </dgm:shape>
            <dgm:presOf/>
            <dgm:choose name="Name11">
              <dgm:if name="Name12" func="var" arg="dir" op="equ" val="norm">
                <dgm:constrLst>
                  <dgm:constr type="l" for="ch" forName="child"/>
                  <dgm:constr type="t" for="ch" forName="child"/>
                  <dgm:constr type="w" for="ch" forName="child" refType="w"/>
                  <dgm:constr type="h" for="ch" forName="child" refType="h"/>
                  <dgm:constr type="l" for="ch" forName="childTx" refType="w" fact="0.16"/>
                  <dgm:constr type="r" for="ch" forName="childTx" refType="w"/>
                  <dgm:constr type="h" for="ch" forName="childTx" refFor="ch" refForName="child" op="equ"/>
                </dgm:constrLst>
              </dgm:if>
              <dgm:else name="Name13">
                <dgm:constrLst>
                  <dgm:constr type="l" for="ch" forName="child"/>
                  <dgm:constr type="t" for="ch" forName="child"/>
                  <dgm:constr type="w" for="ch" forName="child" refType="w"/>
                  <dgm:constr type="h" for="ch" forName="child" refType="h"/>
                  <dgm:constr type="l" for="ch" forName="childTx"/>
                  <dgm:constr type="r" for="ch" forName="childTx" refType="w" fact="0.825"/>
                  <dgm:constr type="h" for="ch" forName="childTx" refFor="ch" refForName="child" op="equ"/>
                </dgm:constrLst>
              </dgm:else>
            </dgm:choose>
            <dgm:ruleLst/>
            <dgm:layoutNode name="child" styleLbl="bgAccFollowNode1">
              <dgm:alg type="sp"/>
              <dgm:shape xmlns:r="http://schemas.openxmlformats.org/officeDocument/2006/relationships" type="rect" r:blip="">
                <dgm:adjLst/>
              </dgm:shape>
              <dgm:presOf axis="desOrSelf" ptType="node"/>
              <dgm:constrLst/>
              <dgm:ruleLst/>
            </dgm:layoutNode>
            <dgm:layoutNode name="childTx" styleLbl="bgAccFollowNode1">
              <dgm:varLst>
                <dgm:bulletEnabled val="1"/>
              </dgm:varLst>
              <dgm:alg type="tx">
                <dgm:param type="parTxLTRAlign" val="l"/>
              </dgm:alg>
              <dgm:shape xmlns:r="http://schemas.openxmlformats.org/officeDocument/2006/relationships" type="rect" r:blip="" hideGeom="1">
                <dgm:adjLst/>
              </dgm:shape>
              <dgm:presOf axis="desOrSelf" ptType="node"/>
              <dgm:choose name="Name14">
                <dgm:if name="Name15" func="var" arg="dir" op="equ" val="norm">
                  <dgm:constrLst>
                    <dgm:constr type="primFontSz" val="65"/>
                    <dgm:constr type="lMarg"/>
                  </dgm:constrLst>
                </dgm:if>
                <dgm:else name="Name16">
                  <dgm:constrLst>
                    <dgm:constr type="primFontSz" val="65"/>
                    <dgm:constr type="rMarg"/>
                  </dgm:constrLst>
                </dgm:else>
              </dgm:choose>
              <dgm:ruleLst>
                <dgm:rule type="primFontSz" val="5" fact="NaN" max="NaN"/>
              </dgm:ruleLst>
            </dgm:layoutNode>
          </dgm:layoutNode>
        </dgm:forEach>
      </dgm:layoutNode>
      <dgm:layoutNode name="negSpace">
        <dgm:alg type="sp"/>
        <dgm:shape xmlns:r="http://schemas.openxmlformats.org/officeDocument/2006/relationships" r:blip="">
          <dgm:adjLst/>
        </dgm:shape>
        <dgm:presOf/>
        <dgm:constrLst/>
        <dgm:ruleLst/>
      </dgm:layoutNode>
      <dgm:layoutNode name="circle" styleLbl="node1">
        <dgm:alg type="tx"/>
        <dgm:shape xmlns:r="http://schemas.openxmlformats.org/officeDocument/2006/relationships" type="ellipse" r:blip="">
          <dgm:adjLst/>
        </dgm:shape>
        <dgm:presOf axis="self"/>
        <dgm:constrLst>
          <dgm:constr type="lMarg"/>
          <dgm:constr type="rMarg"/>
          <dgm:constr type="tMarg"/>
          <dgm:constr type="bMarg"/>
          <dgm:constr type="h" refType="w"/>
        </dgm:constrLst>
        <dgm:ruleLst>
          <dgm:rule type="primFontSz" val="5" fact="NaN" max="NaN"/>
        </dgm:ruleLst>
      </dgm:layoutNode>
      <dgm:forEach name="Name17" axis="followSib" ptType="sibTrans" cnt="1">
        <dgm:layoutNode name="transSpace">
          <dgm:alg type="sp"/>
          <dgm:shape xmlns:r="http://schemas.openxmlformats.org/officeDocument/2006/relationships" r:blip="">
            <dgm:adjLst/>
          </dgm:shape>
          <dgm:presOf/>
          <dgm:constrLst/>
          <dgm:ruleLst/>
        </dgm:layoutNode>
      </dgm:forEach>
    </dgm:forEach>
  </dgm:layoutNode>
</dgm:layoutDef>
</file>

<file path=ppt/diagrams/layout20.xml><?xml version="1.0" encoding="utf-8"?>
<dgm:layoutDef xmlns:dgm="http://schemas.openxmlformats.org/drawingml/2006/diagram" xmlns:a="http://schemas.openxmlformats.org/drawingml/2006/main" uniqueId="urn:microsoft.com/office/officeart/2005/8/layout/hierarchy3">
  <dgm:title val=""/>
  <dgm:desc val=""/>
  <dgm:catLst>
    <dgm:cat type="hierarchy" pri="7000"/>
    <dgm:cat type="list" pri="23000"/>
    <dgm:cat type="relationship" pri="15000"/>
    <dgm:cat type="convert" pri="7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Lst>
      <dgm:cxnLst>
        <dgm:cxn modelId="4" srcId="0" destId="1" srcOrd="0" destOrd="0"/>
        <dgm:cxn modelId="5" srcId="1" destId="11" srcOrd="0" destOrd="0"/>
        <dgm:cxn modelId="6" srcId="1" destId="12" srcOrd="1" destOrd="0"/>
        <dgm:cxn modelId="7" srcId="0" destId="2" srcOrd="1" destOrd="0"/>
        <dgm:cxn modelId="8" srcId="2" destId="21" srcOrd="0" destOrd="0"/>
        <dgm:cxn modelId="9" srcId="2" destId="22" srcOrd="1" destOrd="0"/>
      </dgm:cxn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diagram">
    <dgm:varLst>
      <dgm:chPref val="1"/>
      <dgm:dir/>
      <dgm:animOne val="branch"/>
      <dgm:animLvl val="lvl"/>
      <dgm:resizeHandles/>
    </dgm:varLst>
    <dgm:choose name="Name0">
      <dgm:if name="Name1" func="var" arg="dir" op="equ" val="norm">
        <dgm:alg type="hierChild">
          <dgm:param type="linDir" val="fromL"/>
        </dgm:alg>
      </dgm:if>
      <dgm:else name="Name2">
        <dgm:alg type="hierChild">
          <dgm:param type="linDir" val="fromR"/>
        </dgm:alg>
      </dgm:else>
    </dgm:choose>
    <dgm:shape xmlns:r="http://schemas.openxmlformats.org/officeDocument/2006/relationships" r:blip="">
      <dgm:adjLst/>
    </dgm:shape>
    <dgm:presOf/>
    <dgm:constrLst>
      <dgm:constr type="primFontSz" for="des" forName="rootText" op="equ" val="65"/>
      <dgm:constr type="primFontSz" for="des" forName="childText" op="equ" val="65"/>
      <dgm:constr type="w" for="des" forName="rootComposite" refType="w"/>
      <dgm:constr type="h" for="des" forName="rootComposite" refType="w" fact="0.5"/>
      <dgm:constr type="w" for="des" forName="childText" refType="w" refFor="des" refForName="rootComposite" fact="0.8"/>
      <dgm:constr type="h" for="des" forName="childText" refType="h" refFor="des" refForName="rootComposite"/>
      <dgm:constr type="sibSp" refType="w" refFor="des" refForName="rootComposite" fact="0.25"/>
      <dgm:constr type="sibSp" for="des" forName="childShape" refType="h" refFor="des" refForName="childText" fact="0.25"/>
      <dgm:constr type="sp" for="des" forName="root" refType="h" refFor="des" refForName="childText" fact="0.25"/>
    </dgm:constrLst>
    <dgm:ruleLst/>
    <dgm:forEach name="Name3" axis="ch">
      <dgm:forEach name="Name4" axis="self" ptType="node" cnt="1">
        <dgm:layoutNode name="root">
          <dgm:choose name="Name5">
            <dgm:if name="Name6" func="var" arg="dir" op="equ" val="norm">
              <dgm:alg type="hierRoot">
                <dgm:param type="hierAlign" val="tL"/>
              </dgm:alg>
            </dgm:if>
            <dgm:else name="Name7">
              <dgm:alg type="hierRoot">
                <dgm:param type="hierAlign" val="tR"/>
              </dgm:alg>
            </dgm:else>
          </dgm:choose>
          <dgm:shape xmlns:r="http://schemas.openxmlformats.org/officeDocument/2006/relationships" r:blip="">
            <dgm:adjLst/>
          </dgm:shape>
          <dgm:presOf/>
          <dgm:constrLst>
            <dgm:constr type="alignOff" val="0.2"/>
          </dgm:constrLst>
          <dgm:ruleLst/>
          <dgm:layoutNode name="rootComposite">
            <dgm:alg type="composite"/>
            <dgm:shape xmlns:r="http://schemas.openxmlformats.org/officeDocument/2006/relationships" r:blip="">
              <dgm:adjLst/>
            </dgm:shape>
            <dgm:presOf axis="self" ptType="node" cnt="1"/>
            <dgm:choose name="Name8">
              <dgm:if name="Name9" func="var" arg="dir" op="equ" val="norm">
                <dgm:constrLst>
                  <dgm:constr type="l" for="ch" forName="rootText"/>
                  <dgm:constr type="t" for="ch" forName="rootText"/>
                  <dgm:constr type="w" for="ch" forName="rootText" refType="w"/>
                  <dgm:constr type="h" for="ch" forName="rootText" refType="h"/>
                  <dgm:constr type="l" for="ch" forName="rootConnector"/>
                  <dgm:constr type="t" for="ch" forName="rootConnector"/>
                  <dgm:constr type="w" for="ch" forName="rootConnector" refType="w" refFor="ch" refForName="rootText" fact="0.2"/>
                  <dgm:constr type="h" for="ch" forName="rootConnector" refType="h" refFor="ch" refForName="rootText"/>
                </dgm:constrLst>
              </dgm:if>
              <dgm:else name="Name10">
                <dgm:constrLst>
                  <dgm:constr type="l" for="ch" forName="rootText"/>
                  <dgm:constr type="t" for="ch" forName="rootText"/>
                  <dgm:constr type="w" for="ch" forName="rootText" refType="w"/>
                  <dgm:constr type="h" for="ch" forName="rootText" refType="h"/>
                  <dgm:constr type="r" for="ch" forName="rootConnector" refType="w"/>
                  <dgm:constr type="t" for="ch" forName="rootConnector"/>
                  <dgm:constr type="w" for="ch" forName="rootConnector" refType="w" refFor="ch" refForName="rootText" fact="0.2"/>
                  <dgm:constr type="h" for="ch" forName="rootConnector" refType="h" refFor="ch" refForName="rootText"/>
                </dgm:constrLst>
              </dgm:else>
            </dgm:choose>
            <dgm:ruleLst/>
            <dgm:layoutNode name="rootText" styleLbl="node1">
              <dgm:alg type="tx"/>
              <dgm:shape xmlns:r="http://schemas.openxmlformats.org/officeDocument/2006/relationships" type="roundRect" r:blip="">
                <dgm:adjLst>
                  <dgm:adj idx="1" val="0.1"/>
                </dgm:adjLst>
              </dgm:shape>
              <dgm:presOf axis="self" ptType="node" cnt="1"/>
              <dgm:constrLst>
                <dgm:constr type="tMarg" refType="primFontSz" fact="0.1"/>
                <dgm:constr type="bMarg" refType="primFontSz" fact="0.1"/>
                <dgm:constr type="lMarg" refType="primFontSz" fact="0.15"/>
                <dgm:constr type="rMarg" refType="primFontSz" fact="0.15"/>
              </dgm:constrLst>
              <dgm:ruleLst>
                <dgm:rule type="primFontSz" val="5" fact="NaN" max="NaN"/>
              </dgm:ruleLst>
            </dgm:layoutNode>
            <dgm:layoutNode name="rootConnector" moveWith="rootText">
              <dgm:alg type="sp"/>
              <dgm:shape xmlns:r="http://schemas.openxmlformats.org/officeDocument/2006/relationships" type="roundRect" r:blip="" hideGeom="1">
                <dgm:adjLst>
                  <dgm:adj idx="1" val="0.1"/>
                </dgm:adjLst>
              </dgm:shape>
              <dgm:presOf axis="self" ptType="node" cnt="1"/>
              <dgm:constrLst/>
              <dgm:ruleLst/>
            </dgm:layoutNode>
          </dgm:layoutNode>
          <dgm:layoutNode name="childShape">
            <dgm:alg type="hierChild">
              <dgm:param type="chAlign" val="l"/>
              <dgm:param type="linDir" val="fromT"/>
            </dgm:alg>
            <dgm:shape xmlns:r="http://schemas.openxmlformats.org/officeDocument/2006/relationships" r:blip="">
              <dgm:adjLst/>
            </dgm:shape>
            <dgm:presOf/>
            <dgm:constrLst/>
            <dgm:ruleLst/>
            <dgm:forEach name="Name11" axis="ch">
              <dgm:forEach name="Name12" axis="self" ptType="parTrans" cnt="1">
                <dgm:layoutNode name="Name13">
                  <dgm:choose name="Name14">
                    <dgm:if name="Name15" func="var" arg="dir" op="equ" val="norm">
                      <dgm:alg type="conn">
                        <dgm:param type="dim" val="1D"/>
                        <dgm:param type="endSty" val="noArr"/>
                        <dgm:param type="connRout" val="bend"/>
                        <dgm:param type="srcNode" val="rootConnector"/>
                        <dgm:param type="begPts" val="bCtr"/>
                        <dgm:param type="endPts" val="midL"/>
                      </dgm:alg>
                    </dgm:if>
                    <dgm:else name="Name16">
                      <dgm:alg type="conn">
                        <dgm:param type="dim" val="1D"/>
                        <dgm:param type="endSty" val="noArr"/>
                        <dgm:param type="connRout" val="bend"/>
                        <dgm:param type="srcNode" val="rootConnector"/>
                        <dgm:param type="begPts" val="bCtr"/>
                        <dgm:param type="endPts" val="midR"/>
                      </dgm:alg>
                    </dgm:else>
                  </dgm:choose>
                  <dgm:shape xmlns:r="http://schemas.openxmlformats.org/officeDocument/2006/relationships" type="conn" r:blip="">
                    <dgm:adjLst/>
                  </dgm:shape>
                  <dgm:presOf axis="self"/>
                  <dgm:constrLst>
                    <dgm:constr type="begPad"/>
                    <dgm:constr type="endPad"/>
                  </dgm:constrLst>
                  <dgm:ruleLst/>
                </dgm:layoutNode>
              </dgm:forEach>
              <dgm:forEach name="Name17" axis="self" ptType="node">
                <dgm:layoutNode name="childText" styleLbl="bgAcc1">
                  <dgm:varLst>
                    <dgm:bulletEnabled val="1"/>
                  </dgm:varLst>
                  <dgm:alg type="tx"/>
                  <dgm:shape xmlns:r="http://schemas.openxmlformats.org/officeDocument/2006/relationships" type="roundRect" r:blip="">
                    <dgm:adjLst>
                      <dgm:adj idx="1" val="0.1"/>
                    </dgm:adjLst>
                  </dgm:shape>
                  <dgm:presOf axis="self desOrSelf" ptType="node node" st="1 1" cnt="1 0"/>
                  <dgm:constrLst>
                    <dgm:constr type="tMarg" refType="primFontSz" fact="0.1"/>
                    <dgm:constr type="bMarg" refType="primFontSz" fact="0.1"/>
                    <dgm:constr type="lMarg" refType="primFontSz" fact="0.15"/>
                    <dgm:constr type="rMarg" refType="primFontSz" fact="0.15"/>
                  </dgm:constrLst>
                  <dgm:ruleLst>
                    <dgm:rule type="primFontSz" val="5" fact="NaN" max="NaN"/>
                  </dgm:ruleLst>
                </dgm:layoutNode>
              </dgm:forEach>
            </dgm:forEach>
          </dgm:layoutNode>
        </dgm:layoutNode>
      </dgm:forEach>
    </dgm:forEach>
  </dgm:layoutNode>
</dgm:layoutDef>
</file>

<file path=ppt/diagrams/layout21.xml><?xml version="1.0" encoding="utf-8"?>
<dgm:layoutDef xmlns:dgm="http://schemas.openxmlformats.org/drawingml/2006/diagram" xmlns:a="http://schemas.openxmlformats.org/drawingml/2006/main" uniqueId="urn:microsoft.com/office/officeart/2005/8/layout/hierarchy3">
  <dgm:title val=""/>
  <dgm:desc val=""/>
  <dgm:catLst>
    <dgm:cat type="hierarchy" pri="7000"/>
    <dgm:cat type="list" pri="23000"/>
    <dgm:cat type="relationship" pri="15000"/>
    <dgm:cat type="convert" pri="7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Lst>
      <dgm:cxnLst>
        <dgm:cxn modelId="4" srcId="0" destId="1" srcOrd="0" destOrd="0"/>
        <dgm:cxn modelId="5" srcId="1" destId="11" srcOrd="0" destOrd="0"/>
        <dgm:cxn modelId="6" srcId="1" destId="12" srcOrd="1" destOrd="0"/>
        <dgm:cxn modelId="7" srcId="0" destId="2" srcOrd="1" destOrd="0"/>
        <dgm:cxn modelId="8" srcId="2" destId="21" srcOrd="0" destOrd="0"/>
        <dgm:cxn modelId="9" srcId="2" destId="22" srcOrd="1" destOrd="0"/>
      </dgm:cxn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diagram">
    <dgm:varLst>
      <dgm:chPref val="1"/>
      <dgm:dir/>
      <dgm:animOne val="branch"/>
      <dgm:animLvl val="lvl"/>
      <dgm:resizeHandles/>
    </dgm:varLst>
    <dgm:choose name="Name0">
      <dgm:if name="Name1" func="var" arg="dir" op="equ" val="norm">
        <dgm:alg type="hierChild">
          <dgm:param type="linDir" val="fromL"/>
        </dgm:alg>
      </dgm:if>
      <dgm:else name="Name2">
        <dgm:alg type="hierChild">
          <dgm:param type="linDir" val="fromR"/>
        </dgm:alg>
      </dgm:else>
    </dgm:choose>
    <dgm:shape xmlns:r="http://schemas.openxmlformats.org/officeDocument/2006/relationships" r:blip="">
      <dgm:adjLst/>
    </dgm:shape>
    <dgm:presOf/>
    <dgm:constrLst>
      <dgm:constr type="primFontSz" for="des" forName="rootText" op="equ" val="65"/>
      <dgm:constr type="primFontSz" for="des" forName="childText" op="equ" val="65"/>
      <dgm:constr type="w" for="des" forName="rootComposite" refType="w"/>
      <dgm:constr type="h" for="des" forName="rootComposite" refType="w" fact="0.5"/>
      <dgm:constr type="w" for="des" forName="childText" refType="w" refFor="des" refForName="rootComposite" fact="0.8"/>
      <dgm:constr type="h" for="des" forName="childText" refType="h" refFor="des" refForName="rootComposite"/>
      <dgm:constr type="sibSp" refType="w" refFor="des" refForName="rootComposite" fact="0.25"/>
      <dgm:constr type="sibSp" for="des" forName="childShape" refType="h" refFor="des" refForName="childText" fact="0.25"/>
      <dgm:constr type="sp" for="des" forName="root" refType="h" refFor="des" refForName="childText" fact="0.25"/>
    </dgm:constrLst>
    <dgm:ruleLst/>
    <dgm:forEach name="Name3" axis="ch">
      <dgm:forEach name="Name4" axis="self" ptType="node" cnt="1">
        <dgm:layoutNode name="root">
          <dgm:choose name="Name5">
            <dgm:if name="Name6" func="var" arg="dir" op="equ" val="norm">
              <dgm:alg type="hierRoot">
                <dgm:param type="hierAlign" val="tL"/>
              </dgm:alg>
            </dgm:if>
            <dgm:else name="Name7">
              <dgm:alg type="hierRoot">
                <dgm:param type="hierAlign" val="tR"/>
              </dgm:alg>
            </dgm:else>
          </dgm:choose>
          <dgm:shape xmlns:r="http://schemas.openxmlformats.org/officeDocument/2006/relationships" r:blip="">
            <dgm:adjLst/>
          </dgm:shape>
          <dgm:presOf/>
          <dgm:constrLst>
            <dgm:constr type="alignOff" val="0.2"/>
          </dgm:constrLst>
          <dgm:ruleLst/>
          <dgm:layoutNode name="rootComposite">
            <dgm:alg type="composite"/>
            <dgm:shape xmlns:r="http://schemas.openxmlformats.org/officeDocument/2006/relationships" r:blip="">
              <dgm:adjLst/>
            </dgm:shape>
            <dgm:presOf axis="self" ptType="node" cnt="1"/>
            <dgm:choose name="Name8">
              <dgm:if name="Name9" func="var" arg="dir" op="equ" val="norm">
                <dgm:constrLst>
                  <dgm:constr type="l" for="ch" forName="rootText"/>
                  <dgm:constr type="t" for="ch" forName="rootText"/>
                  <dgm:constr type="w" for="ch" forName="rootText" refType="w"/>
                  <dgm:constr type="h" for="ch" forName="rootText" refType="h"/>
                  <dgm:constr type="l" for="ch" forName="rootConnector"/>
                  <dgm:constr type="t" for="ch" forName="rootConnector"/>
                  <dgm:constr type="w" for="ch" forName="rootConnector" refType="w" refFor="ch" refForName="rootText" fact="0.2"/>
                  <dgm:constr type="h" for="ch" forName="rootConnector" refType="h" refFor="ch" refForName="rootText"/>
                </dgm:constrLst>
              </dgm:if>
              <dgm:else name="Name10">
                <dgm:constrLst>
                  <dgm:constr type="l" for="ch" forName="rootText"/>
                  <dgm:constr type="t" for="ch" forName="rootText"/>
                  <dgm:constr type="w" for="ch" forName="rootText" refType="w"/>
                  <dgm:constr type="h" for="ch" forName="rootText" refType="h"/>
                  <dgm:constr type="r" for="ch" forName="rootConnector" refType="w"/>
                  <dgm:constr type="t" for="ch" forName="rootConnector"/>
                  <dgm:constr type="w" for="ch" forName="rootConnector" refType="w" refFor="ch" refForName="rootText" fact="0.2"/>
                  <dgm:constr type="h" for="ch" forName="rootConnector" refType="h" refFor="ch" refForName="rootText"/>
                </dgm:constrLst>
              </dgm:else>
            </dgm:choose>
            <dgm:ruleLst/>
            <dgm:layoutNode name="rootText" styleLbl="node1">
              <dgm:alg type="tx"/>
              <dgm:shape xmlns:r="http://schemas.openxmlformats.org/officeDocument/2006/relationships" type="roundRect" r:blip="">
                <dgm:adjLst>
                  <dgm:adj idx="1" val="0.1"/>
                </dgm:adjLst>
              </dgm:shape>
              <dgm:presOf axis="self" ptType="node" cnt="1"/>
              <dgm:constrLst>
                <dgm:constr type="tMarg" refType="primFontSz" fact="0.1"/>
                <dgm:constr type="bMarg" refType="primFontSz" fact="0.1"/>
                <dgm:constr type="lMarg" refType="primFontSz" fact="0.15"/>
                <dgm:constr type="rMarg" refType="primFontSz" fact="0.15"/>
              </dgm:constrLst>
              <dgm:ruleLst>
                <dgm:rule type="primFontSz" val="5" fact="NaN" max="NaN"/>
              </dgm:ruleLst>
            </dgm:layoutNode>
            <dgm:layoutNode name="rootConnector" moveWith="rootText">
              <dgm:alg type="sp"/>
              <dgm:shape xmlns:r="http://schemas.openxmlformats.org/officeDocument/2006/relationships" type="roundRect" r:blip="" hideGeom="1">
                <dgm:adjLst>
                  <dgm:adj idx="1" val="0.1"/>
                </dgm:adjLst>
              </dgm:shape>
              <dgm:presOf axis="self" ptType="node" cnt="1"/>
              <dgm:constrLst/>
              <dgm:ruleLst/>
            </dgm:layoutNode>
          </dgm:layoutNode>
          <dgm:layoutNode name="childShape">
            <dgm:alg type="hierChild">
              <dgm:param type="chAlign" val="l"/>
              <dgm:param type="linDir" val="fromT"/>
            </dgm:alg>
            <dgm:shape xmlns:r="http://schemas.openxmlformats.org/officeDocument/2006/relationships" r:blip="">
              <dgm:adjLst/>
            </dgm:shape>
            <dgm:presOf/>
            <dgm:constrLst/>
            <dgm:ruleLst/>
            <dgm:forEach name="Name11" axis="ch">
              <dgm:forEach name="Name12" axis="self" ptType="parTrans" cnt="1">
                <dgm:layoutNode name="Name13">
                  <dgm:choose name="Name14">
                    <dgm:if name="Name15" func="var" arg="dir" op="equ" val="norm">
                      <dgm:alg type="conn">
                        <dgm:param type="dim" val="1D"/>
                        <dgm:param type="endSty" val="noArr"/>
                        <dgm:param type="connRout" val="bend"/>
                        <dgm:param type="srcNode" val="rootConnector"/>
                        <dgm:param type="begPts" val="bCtr"/>
                        <dgm:param type="endPts" val="midL"/>
                      </dgm:alg>
                    </dgm:if>
                    <dgm:else name="Name16">
                      <dgm:alg type="conn">
                        <dgm:param type="dim" val="1D"/>
                        <dgm:param type="endSty" val="noArr"/>
                        <dgm:param type="connRout" val="bend"/>
                        <dgm:param type="srcNode" val="rootConnector"/>
                        <dgm:param type="begPts" val="bCtr"/>
                        <dgm:param type="endPts" val="midR"/>
                      </dgm:alg>
                    </dgm:else>
                  </dgm:choose>
                  <dgm:shape xmlns:r="http://schemas.openxmlformats.org/officeDocument/2006/relationships" type="conn" r:blip="">
                    <dgm:adjLst/>
                  </dgm:shape>
                  <dgm:presOf axis="self"/>
                  <dgm:constrLst>
                    <dgm:constr type="begPad"/>
                    <dgm:constr type="endPad"/>
                  </dgm:constrLst>
                  <dgm:ruleLst/>
                </dgm:layoutNode>
              </dgm:forEach>
              <dgm:forEach name="Name17" axis="self" ptType="node">
                <dgm:layoutNode name="childText" styleLbl="bgAcc1">
                  <dgm:varLst>
                    <dgm:bulletEnabled val="1"/>
                  </dgm:varLst>
                  <dgm:alg type="tx"/>
                  <dgm:shape xmlns:r="http://schemas.openxmlformats.org/officeDocument/2006/relationships" type="roundRect" r:blip="">
                    <dgm:adjLst>
                      <dgm:adj idx="1" val="0.1"/>
                    </dgm:adjLst>
                  </dgm:shape>
                  <dgm:presOf axis="self desOrSelf" ptType="node node" st="1 1" cnt="1 0"/>
                  <dgm:constrLst>
                    <dgm:constr type="tMarg" refType="primFontSz" fact="0.1"/>
                    <dgm:constr type="bMarg" refType="primFontSz" fact="0.1"/>
                    <dgm:constr type="lMarg" refType="primFontSz" fact="0.15"/>
                    <dgm:constr type="rMarg" refType="primFontSz" fact="0.15"/>
                  </dgm:constrLst>
                  <dgm:ruleLst>
                    <dgm:rule type="primFontSz" val="5" fact="NaN" max="NaN"/>
                  </dgm:ruleLst>
                </dgm:layoutNode>
              </dgm:forEach>
            </dgm:forEach>
          </dgm:layoutNode>
        </dgm:layoutNode>
      </dgm:forEach>
    </dgm:forEach>
  </dgm:layoutNode>
</dgm:layoutDef>
</file>

<file path=ppt/diagrams/layout22.xml><?xml version="1.0" encoding="utf-8"?>
<dgm:layoutDef xmlns:dgm="http://schemas.openxmlformats.org/drawingml/2006/diagram" xmlns:a="http://schemas.openxmlformats.org/drawingml/2006/main" uniqueId="urn:microsoft.com/office/officeart/2009/3/layout/HorizontalOrganizationChart">
  <dgm:title val=""/>
  <dgm:desc val=""/>
  <dgm:catLst>
    <dgm:cat type="hierarchy" pri="4300"/>
  </dgm:catLst>
  <dgm:sampData>
    <dgm:dataModel>
      <dgm:ptLst>
        <dgm:pt modelId="0" type="doc"/>
        <dgm:pt modelId="1">
          <dgm:prSet phldr="1"/>
        </dgm:pt>
        <dgm:pt modelId="2" type="asst">
          <dgm:prSet phldr="1"/>
        </dgm:pt>
        <dgm:pt modelId="3">
          <dgm:prSet phldr="1"/>
        </dgm:pt>
        <dgm:pt modelId="4">
          <dgm:prSet phldr="1"/>
        </dgm:pt>
        <dgm:pt modelId="5">
          <dgm:prSet phldr="1"/>
        </dgm:pt>
      </dgm:ptLst>
      <dgm:cxnLst>
        <dgm:cxn modelId="5" srcId="0" destId="1" srcOrd="0" destOrd="0"/>
        <dgm:cxn modelId="6" srcId="1" destId="2" srcOrd="0" destOrd="0"/>
        <dgm:cxn modelId="7" srcId="1" destId="3" srcOrd="1" destOrd="0"/>
        <dgm:cxn modelId="8" srcId="1" destId="4" srcOrd="2" destOrd="0"/>
        <dgm:cxn modelId="9" srcId="1" destId="5" srcOrd="3" destOrd="0"/>
      </dgm:cxnLst>
      <dgm:bg/>
      <dgm:whole/>
    </dgm:dataModel>
  </dgm:sampData>
  <dgm:styleData>
    <dgm:dataModel>
      <dgm:ptLst>
        <dgm:pt modelId="0" type="doc"/>
        <dgm:pt modelId="1"/>
        <dgm:pt modelId="12"/>
        <dgm:pt modelId="13"/>
      </dgm:ptLst>
      <dgm:cxnLst>
        <dgm:cxn modelId="2" srcId="0" destId="1" srcOrd="0" destOrd="0"/>
        <dgm:cxn modelId="16" srcId="1" destId="12" srcOrd="1" destOrd="0"/>
        <dgm:cxn modelId="17" srcId="1" destId="13" srcOrd="2" destOrd="0"/>
      </dgm:cxnLst>
      <dgm:bg/>
      <dgm:whole/>
    </dgm:dataModel>
  </dgm:styleData>
  <dgm:clrData>
    <dgm:dataModel>
      <dgm:ptLst>
        <dgm:pt modelId="0" type="doc"/>
        <dgm:pt modelId="1"/>
        <dgm:pt modelId="11" type="asst"/>
        <dgm:pt modelId="12"/>
        <dgm:pt modelId="13"/>
        <dgm:pt modelId="14"/>
      </dgm:ptLst>
      <dgm:cxnLst>
        <dgm:cxn modelId="2" srcId="0" destId="1" srcOrd="0" destOrd="0"/>
        <dgm:cxn modelId="15" srcId="1" destId="11" srcOrd="0" destOrd="0"/>
        <dgm:cxn modelId="16" srcId="1" destId="12" srcOrd="1" destOrd="0"/>
        <dgm:cxn modelId="17" srcId="1" destId="13" srcOrd="2" destOrd="0"/>
        <dgm:cxn modelId="18" srcId="1" destId="14" srcOrd="2" destOrd="0"/>
      </dgm:cxnLst>
      <dgm:bg/>
      <dgm:whole/>
    </dgm:dataModel>
  </dgm:clrData>
  <dgm:layoutNode name="hierChild1">
    <dgm:varLst>
      <dgm:orgChart val="1"/>
      <dgm:chPref val="1"/>
      <dgm:dir/>
      <dgm:animOne val="branch"/>
      <dgm:animLvl val="lvl"/>
      <dgm:resizeHandles/>
    </dgm:varLst>
    <dgm:choose name="Name0">
      <dgm:if name="Name1" func="var" arg="dir" op="equ" val="norm">
        <dgm:alg type="hierChild">
          <dgm:param type="linDir" val="fromT"/>
          <dgm:param type="chAlign" val="l"/>
        </dgm:alg>
      </dgm:if>
      <dgm:else name="Name2">
        <dgm:alg type="hierChild">
          <dgm:param type="linDir" val="fromT"/>
          <dgm:param type="chAlign" val="r"/>
        </dgm:alg>
      </dgm:else>
    </dgm:choose>
    <dgm:shape xmlns:r="http://schemas.openxmlformats.org/officeDocument/2006/relationships" r:blip="">
      <dgm:adjLst/>
    </dgm:shape>
    <dgm:presOf/>
    <dgm:constrLst>
      <dgm:constr type="w" for="des" forName="rootComposite1" refType="w" fact="10"/>
      <dgm:constr type="h" for="des" forName="rootComposite1" refType="w" refFor="des" refForName="rootComposite1" fact="0.305"/>
      <dgm:constr type="w" for="des" forName="rootComposite" refType="w" fact="10"/>
      <dgm:constr type="h" for="des" forName="rootComposite" refType="w" refFor="des" refForName="rootComposite1" fact="0.305"/>
      <dgm:constr type="w" for="des" forName="rootComposite3" refType="w" fact="10"/>
      <dgm:constr type="h" for="des" forName="rootComposite3" refType="w" refFor="des" refForName="rootComposite1" fact="0.305"/>
      <dgm:constr type="primFontSz" for="des" ptType="node" op="equ"/>
      <dgm:constr type="sp" for="des" op="equ"/>
      <dgm:constr type="sp" for="des" forName="hierRoot1" refType="w" refFor="des" refForName="rootComposite1" fact="0.2"/>
      <dgm:constr type="sp" for="des" forName="hierRoot2" refType="sp" refFor="des" refForName="hierRoot1"/>
      <dgm:constr type="sp" for="des" forName="hierRoot3" refType="sp" refFor="des" refForName="hierRoot1"/>
      <dgm:constr type="sibSp" refType="w" refFor="des" refForName="rootComposite1" fact="0.125"/>
      <dgm:constr type="sibSp" for="des" forName="hierChild2" refType="sibSp"/>
      <dgm:constr type="sibSp" for="des" forName="hierChild3" refType="sibSp"/>
      <dgm:constr type="sibSp" for="des" forName="hierChild4" refType="sibSp"/>
      <dgm:constr type="sibSp" for="des" forName="hierChild5" refType="sibSp"/>
      <dgm:constr type="sibSp" for="des" forName="hierChild6" refType="sibSp"/>
      <dgm:constr type="sibSp" for="des" forName="hierChild7" refType="sibSp"/>
      <dgm:constr type="secSibSp" refType="w" refFor="des" refForName="rootComposite1" fact="0.125"/>
      <dgm:constr type="secSibSp" for="des" forName="hierChild2" refType="secSibSp"/>
      <dgm:constr type="secSibSp" for="des" forName="hierChild3" refType="secSibSp"/>
      <dgm:constr type="secSibSp" for="des" forName="hierChild4" refType="secSibSp"/>
      <dgm:constr type="secSibSp" for="des" forName="hierChild5" refType="secSibSp"/>
      <dgm:constr type="secSibSp" for="des" forName="hierChild6" refType="secSibSp"/>
      <dgm:constr type="secSibSp" for="des" forName="hierChild7" refType="secSibSp"/>
    </dgm:constrLst>
    <dgm:ruleLst/>
    <dgm:forEach name="Name3" axis="ch">
      <dgm:forEach name="Name4" axis="self" ptType="node">
        <dgm:layoutNode name="hierRoot1">
          <dgm:varLst>
            <dgm:hierBranch val="init"/>
          </dgm:varLst>
          <dgm:choose name="Name5">
            <dgm:if name="Name6" func="var" arg="hierBranch" op="equ" val="l">
              <dgm:choose name="Name7">
                <dgm:if name="Name8" func="var" arg="dir" op="equ" val="norm">
                  <dgm:alg type="hierRoot">
                    <dgm:param type="hierAlign" val="lT"/>
                  </dgm:alg>
                  <dgm:constrLst>
                    <dgm:constr type="alignOff" val="0.75"/>
                  </dgm:constrLst>
                </dgm:if>
                <dgm:else name="Name9">
                  <dgm:alg type="hierRoot">
                    <dgm:param type="hierAlign" val="rT"/>
                  </dgm:alg>
                  <dgm:constrLst>
                    <dgm:constr type="alignOff" val="0.75"/>
                  </dgm:constrLst>
                </dgm:else>
              </dgm:choose>
            </dgm:if>
            <dgm:if name="Name10" func="var" arg="hierBranch" op="equ" val="r">
              <dgm:choose name="Name11">
                <dgm:if name="Name12" func="var" arg="dir" op="equ" val="norm">
                  <dgm:alg type="hierRoot">
                    <dgm:param type="hierAlign" val="lB"/>
                  </dgm:alg>
                  <dgm:constrLst>
                    <dgm:constr type="alignOff" val="0.75"/>
                  </dgm:constrLst>
                </dgm:if>
                <dgm:else name="Name13">
                  <dgm:alg type="hierRoot">
                    <dgm:param type="hierAlign" val="rB"/>
                  </dgm:alg>
                  <dgm:constrLst>
                    <dgm:constr type="alignOff" val="0.75"/>
                  </dgm:constrLst>
                </dgm:else>
              </dgm:choose>
            </dgm:if>
            <dgm:if name="Name14" func="var" arg="hierBranch" op="equ" val="hang">
              <dgm:choose name="Name15">
                <dgm:if name="Name16" func="var" arg="dir" op="equ" val="norm">
                  <dgm:alg type="hierRoot">
                    <dgm:param type="hierAlign" val="lCtrCh"/>
                  </dgm:alg>
                  <dgm:constrLst>
                    <dgm:constr type="alignOff" val="0.65"/>
                  </dgm:constrLst>
                </dgm:if>
                <dgm:else name="Name17">
                  <dgm:alg type="hierRoot">
                    <dgm:param type="hierAlign" val="rCtrCh"/>
                  </dgm:alg>
                  <dgm:constrLst>
                    <dgm:constr type="alignOff" val="0.65"/>
                  </dgm:constrLst>
                </dgm:else>
              </dgm:choose>
            </dgm:if>
            <dgm:else name="Name18">
              <dgm:choose name="Name19">
                <dgm:if name="Name20" func="var" arg="dir" op="equ" val="norm">
                  <dgm:alg type="hierRoot">
                    <dgm:param type="hierAlign" val="lCtrCh"/>
                  </dgm:alg>
                  <dgm:constrLst>
                    <dgm:constr type="alignOff"/>
                    <dgm:constr type="bendDist" for="des" ptType="parTrans" refType="sp" fact="0.5"/>
                  </dgm:constrLst>
                </dgm:if>
                <dgm:else name="Name21">
                  <dgm:alg type="hierRoot">
                    <dgm:param type="hierAlign" val="rCtrCh"/>
                  </dgm:alg>
                  <dgm:constrLst>
                    <dgm:constr type="alignOff"/>
                    <dgm:constr type="bendDist" for="des" ptType="parTrans" refType="sp" fact="0.5"/>
                  </dgm:constrLst>
                </dgm:else>
              </dgm:choose>
            </dgm:else>
          </dgm:choose>
          <dgm:shape xmlns:r="http://schemas.openxmlformats.org/officeDocument/2006/relationships" r:blip="">
            <dgm:adjLst/>
          </dgm:shape>
          <dgm:presOf/>
          <dgm:ruleLst/>
          <dgm:layoutNode name="rootComposite1">
            <dgm:alg type="composite"/>
            <dgm:shape xmlns:r="http://schemas.openxmlformats.org/officeDocument/2006/relationships" r:blip="">
              <dgm:adjLst/>
            </dgm:shape>
            <dgm:presOf axis="self" ptType="node" cnt="1"/>
            <dgm:choose name="Name22">
              <dgm:if name="Name23" func="var" arg="hierBranch" op="equ" val="init">
                <dgm:constrLst>
                  <dgm:constr type="l" for="ch" forName="rootText1"/>
                  <dgm:constr type="t" for="ch" forName="rootText1"/>
                  <dgm:constr type="w" for="ch" forName="rootText1" refType="w"/>
                  <dgm:constr type="h" for="ch" forName="rootText1" refType="h"/>
                  <dgm:constr type="l" for="ch" forName="rootConnector1"/>
                  <dgm:constr type="t" for="ch" forName="rootConnector1"/>
                  <dgm:constr type="w" for="ch" forName="rootConnector1" refType="w" refFor="ch" refForName="rootText1" fact="0.2"/>
                  <dgm:constr type="h" for="ch" forName="rootConnector1" refType="h" refFor="ch" refForName="rootText1"/>
                </dgm:constrLst>
              </dgm:if>
              <dgm:if name="Name24" func="var" arg="hierBranch" op="equ" val="l">
                <dgm:constrLst>
                  <dgm:constr type="l" for="ch" forName="rootText1"/>
                  <dgm:constr type="t" for="ch" forName="rootText1"/>
                  <dgm:constr type="w" for="ch" forName="rootText1" refType="w"/>
                  <dgm:constr type="h" for="ch" forName="rootText1" refType="h"/>
                  <dgm:constr type="r" for="ch" forName="rootConnector1" refType="w"/>
                  <dgm:constr type="t" for="ch" forName="rootConnector1"/>
                  <dgm:constr type="w" for="ch" forName="rootConnector1" refType="w" refFor="ch" refForName="rootText1" fact="0.2"/>
                  <dgm:constr type="h" for="ch" forName="rootConnector1" refType="h" refFor="ch" refForName="rootText1"/>
                </dgm:constrLst>
              </dgm:if>
              <dgm:if name="Name25" func="var" arg="hierBranch" op="equ" val="r">
                <dgm:constrLst>
                  <dgm:constr type="l" for="ch" forName="rootText1"/>
                  <dgm:constr type="t" for="ch" forName="rootText1"/>
                  <dgm:constr type="w" for="ch" forName="rootText1" refType="w"/>
                  <dgm:constr type="h" for="ch" forName="rootText1" refType="h"/>
                  <dgm:constr type="l" for="ch" forName="rootConnector1"/>
                  <dgm:constr type="t" for="ch" forName="rootConnector1"/>
                  <dgm:constr type="w" for="ch" forName="rootConnector1" refType="w" refFor="ch" refForName="rootText1" fact="0.2"/>
                  <dgm:constr type="h" for="ch" forName="rootConnector1" refType="h" refFor="ch" refForName="rootText1"/>
                </dgm:constrLst>
              </dgm:if>
              <dgm:else name="Name26">
                <dgm:constrLst>
                  <dgm:constr type="l" for="ch" forName="rootText1"/>
                  <dgm:constr type="t" for="ch" forName="rootText1"/>
                  <dgm:constr type="w" for="ch" forName="rootText1" refType="w"/>
                  <dgm:constr type="h" for="ch" forName="rootText1" refType="h"/>
                  <dgm:constr type="r" for="ch" forName="rootConnector1" refType="w"/>
                  <dgm:constr type="t" for="ch" forName="rootConnector1"/>
                  <dgm:constr type="w" for="ch" forName="rootConnector1" refType="w" refFor="ch" refForName="rootText1" fact="0.2"/>
                  <dgm:constr type="h" for="ch" forName="rootConnector1" refType="h" refFor="ch" refForName="rootText1"/>
                </dgm:constrLst>
              </dgm:else>
            </dgm:choose>
            <dgm:ruleLst/>
            <dgm:layoutNode name="rootText1" styleLbl="node0">
              <dgm:varLst>
                <dgm:chPref val="3"/>
              </dgm:varLst>
              <dgm:alg type="tx"/>
              <dgm:shape xmlns:r="http://schemas.openxmlformats.org/officeDocument/2006/relationships" type="rect" r:blip="">
                <dgm:adjLst/>
              </dgm:shape>
              <dgm:presOf axis="self" ptType="node" cnt="1"/>
              <dgm:constrLst>
                <dgm:constr type="primFontSz" val="65"/>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layoutNode name="rootConnector1" moveWith="rootText1">
              <dgm:alg type="sp"/>
              <dgm:shape xmlns:r="http://schemas.openxmlformats.org/officeDocument/2006/relationships" type="rect" r:blip="" hideGeom="1">
                <dgm:adjLst/>
              </dgm:shape>
              <dgm:presOf axis="self" ptType="node" cnt="1"/>
              <dgm:constrLst/>
              <dgm:ruleLst/>
            </dgm:layoutNode>
          </dgm:layoutNode>
          <dgm:layoutNode name="hierChild2">
            <dgm:choose name="Name27">
              <dgm:if name="Name28" func="var" arg="hierBranch" op="equ" val="l">
                <dgm:choose name="Name29">
                  <dgm:if name="Name30" func="var" arg="dir" op="equ" val="norm">
                    <dgm:alg type="hierChild">
                      <dgm:param type="chAlign" val="t"/>
                      <dgm:param type="linDir" val="fromL"/>
                    </dgm:alg>
                  </dgm:if>
                  <dgm:else name="Name31">
                    <dgm:alg type="hierChild">
                      <dgm:param type="chAlign" val="t"/>
                      <dgm:param type="linDir" val="fromR"/>
                    </dgm:alg>
                  </dgm:else>
                </dgm:choose>
              </dgm:if>
              <dgm:if name="Name32" func="var" arg="hierBranch" op="equ" val="r">
                <dgm:choose name="Name33">
                  <dgm:if name="Name34" func="var" arg="dir" op="equ" val="norm">
                    <dgm:alg type="hierChild">
                      <dgm:param type="chAlign" val="b"/>
                      <dgm:param type="linDir" val="fromL"/>
                    </dgm:alg>
                  </dgm:if>
                  <dgm:else name="Name35">
                    <dgm:alg type="hierChild">
                      <dgm:param type="chAlign" val="b"/>
                      <dgm:param type="linDir" val="fromR"/>
                    </dgm:alg>
                  </dgm:else>
                </dgm:choose>
              </dgm:if>
              <dgm:if name="Name36" func="var" arg="hierBranch" op="equ" val="hang">
                <dgm:choose name="Name37">
                  <dgm:if name="Name38" func="var" arg="dir" op="equ" val="norm">
                    <dgm:alg type="hierChild">
                      <dgm:param type="chAlign" val="l"/>
                      <dgm:param type="linDir" val="fromT"/>
                      <dgm:param type="secChAlign" val="t"/>
                      <dgm:param type="secLinDir" val="fromL"/>
                    </dgm:alg>
                  </dgm:if>
                  <dgm:else name="Name39">
                    <dgm:alg type="hierChild">
                      <dgm:param type="chAlign" val="r"/>
                      <dgm:param type="linDir" val="fromT"/>
                      <dgm:param type="secChAlign" val="t"/>
                      <dgm:param type="secLinDir" val="fromR"/>
                    </dgm:alg>
                  </dgm:else>
                </dgm:choose>
              </dgm:if>
              <dgm:else name="Name40">
                <dgm:choose name="Name41">
                  <dgm:if name="Name42" func="var" arg="dir" op="equ" val="norm">
                    <dgm:alg type="hierChild">
                      <dgm:param type="linDir" val="fromT"/>
                      <dgm:param type="chAlign" val="l"/>
                    </dgm:alg>
                  </dgm:if>
                  <dgm:else name="Name43">
                    <dgm:alg type="hierChild">
                      <dgm:param type="linDir" val="fromT"/>
                      <dgm:param type="chAlign" val="r"/>
                    </dgm:alg>
                  </dgm:else>
                </dgm:choose>
              </dgm:else>
            </dgm:choose>
            <dgm:shape xmlns:r="http://schemas.openxmlformats.org/officeDocument/2006/relationships" r:blip="">
              <dgm:adjLst/>
            </dgm:shape>
            <dgm:presOf/>
            <dgm:constrLst/>
            <dgm:ruleLst/>
            <dgm:forEach name="rep2a" axis="ch" ptType="nonAsst">
              <dgm:forEach name="Name44" axis="precedSib" ptType="parTrans" st="-1" cnt="1">
                <dgm:choose name="Name45">
                  <dgm:if name="Name46" func="var" arg="hierBranch" op="equ" val="hang">
                    <dgm:layoutNode name="Name47">
                      <dgm:choose name="Name48">
                        <dgm:if name="Name49" func="var" arg="dir" op="equ" val="norm">
                          <dgm:alg type="conn">
                            <dgm:param type="connRout" val="bend"/>
                            <dgm:param type="dim" val="1D"/>
                            <dgm:param type="endSty" val="noArr"/>
                            <dgm:param type="begPts" val="midR"/>
                            <dgm:param type="endPts" val="bCtr tCtr"/>
                          </dgm:alg>
                        </dgm:if>
                        <dgm:else name="Name50">
                          <dgm:alg type="conn">
                            <dgm:param type="connRout" val="bend"/>
                            <dgm:param type="dim" val="1D"/>
                            <dgm:param type="endSty" val="noArr"/>
                            <dgm:param type="begPts" val="midL"/>
                            <dgm:param type="endPts" val="bCtr tCtr"/>
                          </dgm:alg>
                        </dgm:else>
                      </dgm:choose>
                      <dgm:shape xmlns:r="http://schemas.openxmlformats.org/officeDocument/2006/relationships" type="conn" r:blip="" zOrderOff="-99999">
                        <dgm:adjLst/>
                      </dgm:shape>
                      <dgm:presOf axis="self"/>
                      <dgm:constrLst>
                        <dgm:constr type="begPad"/>
                        <dgm:constr type="endPad"/>
                      </dgm:constrLst>
                      <dgm:ruleLst/>
                    </dgm:layoutNode>
                  </dgm:if>
                  <dgm:if name="Name51" func="var" arg="hierBranch" op="equ" val="l">
                    <dgm:layoutNode name="Name52">
                      <dgm:choose name="Name53">
                        <dgm:if name="Name54" func="var" arg="dir" op="equ" val="norm">
                          <dgm:alg type="conn">
                            <dgm:param type="connRout" val="bend"/>
                            <dgm:param type="dim" val="1D"/>
                            <dgm:param type="endSty" val="noArr"/>
                            <dgm:param type="begPts" val="midR"/>
                            <dgm:param type="endPts" val="tCtr"/>
                          </dgm:alg>
                        </dgm:if>
                        <dgm:else name="Name55">
                          <dgm:alg type="conn">
                            <dgm:param type="connRout" val="bend"/>
                            <dgm:param type="dim" val="1D"/>
                            <dgm:param type="endSty" val="noArr"/>
                            <dgm:param type="begPts" val="midL"/>
                            <dgm:param type="endPts" val="tCtr"/>
                          </dgm:alg>
                        </dgm:else>
                      </dgm:choose>
                      <dgm:shape xmlns:r="http://schemas.openxmlformats.org/officeDocument/2006/relationships" type="conn" r:blip="" zOrderOff="-99999">
                        <dgm:adjLst/>
                      </dgm:shape>
                      <dgm:presOf axis="self"/>
                      <dgm:constrLst>
                        <dgm:constr type="begPad"/>
                        <dgm:constr type="endPad"/>
                      </dgm:constrLst>
                      <dgm:ruleLst/>
                    </dgm:layoutNode>
                  </dgm:if>
                  <dgm:if name="Name56" func="var" arg="hierBranch" op="equ" val="r">
                    <dgm:layoutNode name="Name57">
                      <dgm:choose name="Name58">
                        <dgm:if name="Name59" func="var" arg="dir" op="equ" val="norm">
                          <dgm:alg type="conn">
                            <dgm:param type="connRout" val="bend"/>
                            <dgm:param type="dim" val="1D"/>
                            <dgm:param type="endSty" val="noArr"/>
                            <dgm:param type="begPts" val="midR"/>
                            <dgm:param type="endPts" val="bCtr"/>
                          </dgm:alg>
                        </dgm:if>
                        <dgm:else name="Name60">
                          <dgm:alg type="conn">
                            <dgm:param type="connRout" val="bend"/>
                            <dgm:param type="dim" val="1D"/>
                            <dgm:param type="endSty" val="noArr"/>
                            <dgm:param type="begPts" val="midL"/>
                            <dgm:param type="endPts" val="bCtr"/>
                          </dgm:alg>
                        </dgm:else>
                      </dgm:choose>
                      <dgm:shape xmlns:r="http://schemas.openxmlformats.org/officeDocument/2006/relationships" type="conn" r:blip="" zOrderOff="-99999">
                        <dgm:adjLst/>
                      </dgm:shape>
                      <dgm:presOf axis="self"/>
                      <dgm:constrLst>
                        <dgm:constr type="begPad"/>
                        <dgm:constr type="endPad"/>
                      </dgm:constrLst>
                      <dgm:ruleLst/>
                    </dgm:layoutNode>
                  </dgm:if>
                  <dgm:else name="Name61">
                    <dgm:choose name="Name62">
                      <dgm:if name="Name63" func="var" arg="dir" op="equ" val="norm">
                        <dgm:layoutNode name="Name64">
                          <dgm:alg type="conn">
                            <dgm:param type="connRout" val="bend"/>
                            <dgm:param type="dim" val="1D"/>
                            <dgm:param type="endSty" val="noArr"/>
                            <dgm:param type="begPts" val="midR"/>
                            <dgm:param type="endPts" val="midL"/>
                            <dgm:param type="bendPt" val="end"/>
                          </dgm:alg>
                          <dgm:shape xmlns:r="http://schemas.openxmlformats.org/officeDocument/2006/relationships" type="conn" r:blip="" zOrderOff="-99999">
                            <dgm:adjLst/>
                          </dgm:shape>
                          <dgm:presOf axis="self"/>
                          <dgm:constrLst>
                            <dgm:constr type="begPad"/>
                            <dgm:constr type="endPad"/>
                          </dgm:constrLst>
                          <dgm:ruleLst/>
                        </dgm:layoutNode>
                      </dgm:if>
                      <dgm:else name="Name65">
                        <dgm:layoutNode name="Name66">
                          <dgm:alg type="conn">
                            <dgm:param type="connRout" val="bend"/>
                            <dgm:param type="dim" val="1D"/>
                            <dgm:param type="endSty" val="noArr"/>
                            <dgm:param type="begPts" val="midL"/>
                            <dgm:param type="endPts" val="midR"/>
                            <dgm:param type="bendPt" val="end"/>
                          </dgm:alg>
                          <dgm:shape xmlns:r="http://schemas.openxmlformats.org/officeDocument/2006/relationships" type="conn" r:blip="" zOrderOff="-99999">
                            <dgm:adjLst/>
                          </dgm:shape>
                          <dgm:presOf axis="self"/>
                          <dgm:constrLst>
                            <dgm:constr type="begPad"/>
                            <dgm:constr type="endPad"/>
                          </dgm:constrLst>
                          <dgm:ruleLst/>
                        </dgm:layoutNode>
                      </dgm:else>
                    </dgm:choose>
                  </dgm:else>
                </dgm:choose>
              </dgm:forEach>
              <dgm:layoutNode name="hierRoot2">
                <dgm:varLst>
                  <dgm:hierBranch val="init"/>
                </dgm:varLst>
                <dgm:choose name="Name67">
                  <dgm:if name="Name68" func="var" arg="hierBranch" op="equ" val="l">
                    <dgm:choose name="Name69">
                      <dgm:if name="Name70" func="var" arg="dir" op="equ" val="norm">
                        <dgm:alg type="hierRoot">
                          <dgm:param type="hierAlign" val="lT"/>
                        </dgm:alg>
                        <dgm:constrLst>
                          <dgm:constr type="alignOff" val="0.75"/>
                        </dgm:constrLst>
                      </dgm:if>
                      <dgm:else name="Name71">
                        <dgm:alg type="hierRoot">
                          <dgm:param type="hierAlign" val="rT"/>
                        </dgm:alg>
                        <dgm:constrLst>
                          <dgm:constr type="alignOff" val="0.75"/>
                        </dgm:constrLst>
                      </dgm:else>
                    </dgm:choose>
                  </dgm:if>
                  <dgm:if name="Name72" func="var" arg="hierBranch" op="equ" val="r">
                    <dgm:choose name="Name73">
                      <dgm:if name="Name74" func="var" arg="dir" op="equ" val="norm">
                        <dgm:alg type="hierRoot">
                          <dgm:param type="hierAlign" val="lB"/>
                        </dgm:alg>
                        <dgm:constrLst>
                          <dgm:constr type="alignOff" val="0.75"/>
                        </dgm:constrLst>
                      </dgm:if>
                      <dgm:else name="Name75">
                        <dgm:alg type="hierRoot">
                          <dgm:param type="hierAlign" val="rB"/>
                        </dgm:alg>
                        <dgm:constrLst>
                          <dgm:constr type="alignOff" val="0.75"/>
                        </dgm:constrLst>
                      </dgm:else>
                    </dgm:choose>
                  </dgm:if>
                  <dgm:if name="Name76" func="var" arg="hierBranch" op="equ" val="hang">
                    <dgm:choose name="Name77">
                      <dgm:if name="Name78" func="var" arg="dir" op="equ" val="norm">
                        <dgm:alg type="hierRoot">
                          <dgm:param type="hierAlign" val="lCtrCh"/>
                        </dgm:alg>
                        <dgm:constrLst>
                          <dgm:constr type="alignOff" val="0.65"/>
                        </dgm:constrLst>
                      </dgm:if>
                      <dgm:else name="Name79">
                        <dgm:alg type="hierRoot">
                          <dgm:param type="hierAlign" val="rCtrCh"/>
                        </dgm:alg>
                        <dgm:constrLst>
                          <dgm:constr type="alignOff" val="0.65"/>
                        </dgm:constrLst>
                      </dgm:else>
                    </dgm:choose>
                  </dgm:if>
                  <dgm:else name="Name80">
                    <dgm:choose name="Name81">
                      <dgm:if name="Name82" func="var" arg="dir" op="equ" val="norm">
                        <dgm:alg type="hierRoot">
                          <dgm:param type="hierAlign" val="lCtrCh"/>
                        </dgm:alg>
                        <dgm:constrLst>
                          <dgm:constr type="alignOff"/>
                          <dgm:constr type="bendDist" for="des" ptType="parTrans" refType="sp" fact="0.5"/>
                        </dgm:constrLst>
                      </dgm:if>
                      <dgm:else name="Name83">
                        <dgm:alg type="hierRoot">
                          <dgm:param type="hierAlign" val="rCtrCh"/>
                        </dgm:alg>
                        <dgm:constrLst>
                          <dgm:constr type="alignOff"/>
                          <dgm:constr type="bendDist" for="des" ptType="parTrans" refType="sp" fact="0.5"/>
                        </dgm:constrLst>
                      </dgm:else>
                    </dgm:choose>
                  </dgm:else>
                </dgm:choose>
                <dgm:shape xmlns:r="http://schemas.openxmlformats.org/officeDocument/2006/relationships" r:blip="">
                  <dgm:adjLst/>
                </dgm:shape>
                <dgm:presOf/>
                <dgm:ruleLst/>
                <dgm:layoutNode name="rootComposite">
                  <dgm:alg type="composite"/>
                  <dgm:shape xmlns:r="http://schemas.openxmlformats.org/officeDocument/2006/relationships" r:blip="">
                    <dgm:adjLst/>
                  </dgm:shape>
                  <dgm:presOf axis="self" ptType="node" cnt="1"/>
                  <dgm:choose name="Name84">
                    <dgm:if name="Name85" func="var" arg="hierBranch" op="equ" val="init">
                      <dgm:constrLst>
                        <dgm:constr type="l" for="ch" forName="rootText"/>
                        <dgm:constr type="t" for="ch" forName="rootText"/>
                        <dgm:constr type="w" for="ch" forName="rootText" refType="w"/>
                        <dgm:constr type="h" for="ch" forName="rootText" refType="h"/>
                        <dgm:constr type="l" for="ch" forName="rootConnector"/>
                        <dgm:constr type="t" for="ch" forName="rootConnector"/>
                        <dgm:constr type="w" for="ch" forName="rootConnector" refType="w" refFor="ch" refForName="rootText" fact="0.2"/>
                        <dgm:constr type="h" for="ch" forName="rootConnector" refType="h" refFor="ch" refForName="rootText"/>
                      </dgm:constrLst>
                    </dgm:if>
                    <dgm:if name="Name86" func="var" arg="hierBranch" op="equ" val="l">
                      <dgm:constrLst>
                        <dgm:constr type="l" for="ch" forName="rootText"/>
                        <dgm:constr type="t" for="ch" forName="rootText"/>
                        <dgm:constr type="w" for="ch" forName="rootText" refType="w"/>
                        <dgm:constr type="h" for="ch" forName="rootText" refType="h"/>
                        <dgm:constr type="r" for="ch" forName="rootConnector" refType="w"/>
                        <dgm:constr type="t" for="ch" forName="rootConnector"/>
                        <dgm:constr type="w" for="ch" forName="rootConnector" refType="w" refFor="ch" refForName="rootText" fact="0.2"/>
                        <dgm:constr type="h" for="ch" forName="rootConnector" refType="h" refFor="ch" refForName="rootText"/>
                      </dgm:constrLst>
                    </dgm:if>
                    <dgm:if name="Name87" func="var" arg="hierBranch" op="equ" val="r">
                      <dgm:constrLst>
                        <dgm:constr type="l" for="ch" forName="rootText"/>
                        <dgm:constr type="t" for="ch" forName="rootText"/>
                        <dgm:constr type="w" for="ch" forName="rootText" refType="w"/>
                        <dgm:constr type="h" for="ch" forName="rootText" refType="h"/>
                        <dgm:constr type="l" for="ch" forName="rootConnector"/>
                        <dgm:constr type="t" for="ch" forName="rootConnector"/>
                        <dgm:constr type="w" for="ch" forName="rootConnector" refType="w" refFor="ch" refForName="rootText" fact="0.2"/>
                        <dgm:constr type="h" for="ch" forName="rootConnector" refType="h" refFor="ch" refForName="rootText"/>
                      </dgm:constrLst>
                    </dgm:if>
                    <dgm:else name="Name88">
                      <dgm:constrLst>
                        <dgm:constr type="l" for="ch" forName="rootText"/>
                        <dgm:constr type="t" for="ch" forName="rootText"/>
                        <dgm:constr type="w" for="ch" forName="rootText" refType="w"/>
                        <dgm:constr type="h" for="ch" forName="rootText" refType="h"/>
                        <dgm:constr type="r" for="ch" forName="rootConnector" refType="w"/>
                        <dgm:constr type="t" for="ch" forName="rootConnector"/>
                        <dgm:constr type="w" for="ch" forName="rootConnector" refType="w" refFor="ch" refForName="rootText" fact="0.2"/>
                        <dgm:constr type="h" for="ch" forName="rootConnector" refType="h" refFor="ch" refForName="rootText"/>
                      </dgm:constrLst>
                    </dgm:else>
                  </dgm:choose>
                  <dgm:ruleLst/>
                  <dgm:layoutNode name="rootText">
                    <dgm:varLst>
                      <dgm:chPref val="3"/>
                    </dgm:varLst>
                    <dgm:alg type="tx"/>
                    <dgm:shape xmlns:r="http://schemas.openxmlformats.org/officeDocument/2006/relationships" type="rect" r:blip="">
                      <dgm:adjLst/>
                    </dgm:shape>
                    <dgm:presOf axis="self" ptType="node" cnt="1"/>
                    <dgm:constrLst>
                      <dgm:constr type="primFontSz" val="65"/>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layoutNode name="rootConnector" moveWith="rootText">
                    <dgm:alg type="sp"/>
                    <dgm:shape xmlns:r="http://schemas.openxmlformats.org/officeDocument/2006/relationships" type="rect" r:blip="" hideGeom="1">
                      <dgm:adjLst/>
                    </dgm:shape>
                    <dgm:presOf axis="self" ptType="node" cnt="1"/>
                    <dgm:constrLst/>
                    <dgm:ruleLst/>
                  </dgm:layoutNode>
                </dgm:layoutNode>
                <dgm:layoutNode name="hierChild4">
                  <dgm:choose name="Name89">
                    <dgm:if name="Name90" func="var" arg="hierBranch" op="equ" val="l">
                      <dgm:choose name="Name91">
                        <dgm:if name="Name92" func="var" arg="dir" op="equ" val="norm">
                          <dgm:alg type="hierChild">
                            <dgm:param type="chAlign" val="t"/>
                            <dgm:param type="linDir" val="fromL"/>
                          </dgm:alg>
                        </dgm:if>
                        <dgm:else name="Name93">
                          <dgm:alg type="hierChild">
                            <dgm:param type="chAlign" val="t"/>
                            <dgm:param type="linDir" val="fromR"/>
                          </dgm:alg>
                        </dgm:else>
                      </dgm:choose>
                    </dgm:if>
                    <dgm:if name="Name94" func="var" arg="hierBranch" op="equ" val="r">
                      <dgm:choose name="Name95">
                        <dgm:if name="Name96" func="var" arg="dir" op="equ" val="norm">
                          <dgm:alg type="hierChild">
                            <dgm:param type="chAlign" val="b"/>
                            <dgm:param type="linDir" val="fromL"/>
                          </dgm:alg>
                        </dgm:if>
                        <dgm:else name="Name97">
                          <dgm:alg type="hierChild">
                            <dgm:param type="chAlign" val="b"/>
                            <dgm:param type="linDir" val="fromR"/>
                          </dgm:alg>
                        </dgm:else>
                      </dgm:choose>
                    </dgm:if>
                    <dgm:if name="Name98" func="var" arg="hierBranch" op="equ" val="hang">
                      <dgm:choose name="Name99">
                        <dgm:if name="Name100" func="var" arg="dir" op="equ" val="norm">
                          <dgm:alg type="hierChild">
                            <dgm:param type="chAlign" val="l"/>
                            <dgm:param type="linDir" val="fromT"/>
                            <dgm:param type="secChAlign" val="t"/>
                            <dgm:param type="secLinDir" val="fromL"/>
                          </dgm:alg>
                        </dgm:if>
                        <dgm:else name="Name101">
                          <dgm:alg type="hierChild">
                            <dgm:param type="chAlign" val="r"/>
                            <dgm:param type="linDir" val="fromT"/>
                            <dgm:param type="secChAlign" val="t"/>
                            <dgm:param type="secLinDir" val="fromR"/>
                          </dgm:alg>
                        </dgm:else>
                      </dgm:choose>
                    </dgm:if>
                    <dgm:else name="Name102">
                      <dgm:choose name="Name103">
                        <dgm:if name="Name104" func="var" arg="dir" op="equ" val="norm">
                          <dgm:alg type="hierChild">
                            <dgm:param type="linDir" val="fromT"/>
                            <dgm:param type="chAlign" val="l"/>
                          </dgm:alg>
                        </dgm:if>
                        <dgm:else name="Name105">
                          <dgm:alg type="hierChild">
                            <dgm:param type="linDir" val="fromT"/>
                            <dgm:param type="chAlign" val="r"/>
                          </dgm:alg>
                        </dgm:else>
                      </dgm:choose>
                    </dgm:else>
                  </dgm:choose>
                  <dgm:shape xmlns:r="http://schemas.openxmlformats.org/officeDocument/2006/relationships" r:blip="">
                    <dgm:adjLst/>
                  </dgm:shape>
                  <dgm:presOf/>
                  <dgm:constrLst/>
                  <dgm:ruleLst/>
                  <dgm:forEach name="Name106" ref="rep2a"/>
                </dgm:layoutNode>
                <dgm:layoutNode name="hierChild5">
                  <dgm:choose name="Name107">
                    <dgm:if name="Name108" func="var" arg="dir" op="equ" val="norm">
                      <dgm:alg type="hierChild">
                        <dgm:param type="chAlign" val="l"/>
                        <dgm:param type="linDir" val="fromT"/>
                        <dgm:param type="secChAlign" val="t"/>
                        <dgm:param type="secLinDir" val="fromL"/>
                      </dgm:alg>
                    </dgm:if>
                    <dgm:else name="Name109">
                      <dgm:alg type="hierChild">
                        <dgm:param type="chAlign" val="r"/>
                        <dgm:param type="linDir" val="fromT"/>
                        <dgm:param type="secChAlign" val="t"/>
                        <dgm:param type="secLinDir" val="fromR"/>
                      </dgm:alg>
                    </dgm:else>
                  </dgm:choose>
                  <dgm:shape xmlns:r="http://schemas.openxmlformats.org/officeDocument/2006/relationships" r:blip="">
                    <dgm:adjLst/>
                  </dgm:shape>
                  <dgm:presOf/>
                  <dgm:constrLst/>
                  <dgm:ruleLst/>
                  <dgm:forEach name="Name110" ref="rep2b"/>
                </dgm:layoutNode>
              </dgm:layoutNode>
            </dgm:forEach>
          </dgm:layoutNode>
          <dgm:layoutNode name="hierChild3">
            <dgm:choose name="Name111">
              <dgm:if name="Name112" func="var" arg="dir" op="equ" val="norm">
                <dgm:alg type="hierChild">
                  <dgm:param type="chAlign" val="l"/>
                  <dgm:param type="linDir" val="fromT"/>
                  <dgm:param type="secChAlign" val="t"/>
                  <dgm:param type="secLinDir" val="fromL"/>
                </dgm:alg>
              </dgm:if>
              <dgm:else name="Name113">
                <dgm:alg type="hierChild">
                  <dgm:param type="chAlign" val="r"/>
                  <dgm:param type="linDir" val="fromT"/>
                  <dgm:param type="secChAlign" val="t"/>
                  <dgm:param type="secLinDir" val="fromR"/>
                </dgm:alg>
              </dgm:else>
            </dgm:choose>
            <dgm:shape xmlns:r="http://schemas.openxmlformats.org/officeDocument/2006/relationships" r:blip="">
              <dgm:adjLst/>
            </dgm:shape>
            <dgm:presOf/>
            <dgm:constrLst/>
            <dgm:ruleLst/>
            <dgm:forEach name="rep2b" axis="ch" ptType="asst">
              <dgm:forEach name="Name114" axis="precedSib" ptType="parTrans" st="-1" cnt="1">
                <dgm:layoutNode name="Name115">
                  <dgm:choose name="Name116">
                    <dgm:if name="Name117" func="var" arg="dir" op="equ" val="norm">
                      <dgm:alg type="conn">
                        <dgm:param type="connRout" val="bend"/>
                        <dgm:param type="dim" val="1D"/>
                        <dgm:param type="endSty" val="noArr"/>
                        <dgm:param type="begPts" val="midR"/>
                        <dgm:param type="endPts" val="bCtr tCtr"/>
                      </dgm:alg>
                    </dgm:if>
                    <dgm:else name="Name118">
                      <dgm:alg type="conn">
                        <dgm:param type="connRout" val="bend"/>
                        <dgm:param type="dim" val="1D"/>
                        <dgm:param type="endSty" val="noArr"/>
                        <dgm:param type="begPts" val="midL"/>
                        <dgm:param type="endPts" val="bCtr tCtr"/>
                      </dgm:alg>
                    </dgm:else>
                  </dgm:choose>
                  <dgm:shape xmlns:r="http://schemas.openxmlformats.org/officeDocument/2006/relationships" type="conn" r:blip="" zOrderOff="-99999">
                    <dgm:adjLst/>
                  </dgm:shape>
                  <dgm:presOf axis="self"/>
                  <dgm:constrLst>
                    <dgm:constr type="begPad"/>
                    <dgm:constr type="endPad"/>
                  </dgm:constrLst>
                  <dgm:ruleLst/>
                </dgm:layoutNode>
              </dgm:forEach>
              <dgm:layoutNode name="hierRoot3">
                <dgm:varLst>
                  <dgm:hierBranch val="init"/>
                </dgm:varLst>
                <dgm:choose name="Name119">
                  <dgm:if name="Name120" func="var" arg="hierBranch" op="equ" val="l">
                    <dgm:choose name="Name121">
                      <dgm:if name="Name122" func="var" arg="dir" op="equ" val="norm">
                        <dgm:alg type="hierRoot">
                          <dgm:param type="hierAlign" val="lT"/>
                        </dgm:alg>
                        <dgm:constrLst>
                          <dgm:constr type="alignOff" val="0.75"/>
                        </dgm:constrLst>
                      </dgm:if>
                      <dgm:else name="Name123">
                        <dgm:alg type="hierRoot">
                          <dgm:param type="hierAlign" val="rT"/>
                        </dgm:alg>
                        <dgm:constrLst>
                          <dgm:constr type="alignOff" val="0.75"/>
                        </dgm:constrLst>
                      </dgm:else>
                    </dgm:choose>
                  </dgm:if>
                  <dgm:if name="Name124" func="var" arg="hierBranch" op="equ" val="r">
                    <dgm:choose name="Name125">
                      <dgm:if name="Name126" func="var" arg="dir" op="equ" val="norm">
                        <dgm:alg type="hierRoot">
                          <dgm:param type="hierAlign" val="lB"/>
                        </dgm:alg>
                        <dgm:constrLst>
                          <dgm:constr type="alignOff" val="0.75"/>
                        </dgm:constrLst>
                      </dgm:if>
                      <dgm:else name="Name127">
                        <dgm:alg type="hierRoot">
                          <dgm:param type="hierAlign" val="rB"/>
                        </dgm:alg>
                        <dgm:constrLst>
                          <dgm:constr type="alignOff" val="0.75"/>
                        </dgm:constrLst>
                      </dgm:else>
                    </dgm:choose>
                  </dgm:if>
                  <dgm:if name="Name128" func="var" arg="hierBranch" op="equ" val="hang">
                    <dgm:choose name="Name129">
                      <dgm:if name="Name130" func="var" arg="dir" op="equ" val="norm">
                        <dgm:alg type="hierRoot">
                          <dgm:param type="hierAlign" val="lCtrCh"/>
                        </dgm:alg>
                        <dgm:constrLst>
                          <dgm:constr type="alignOff" val="0.65"/>
                        </dgm:constrLst>
                      </dgm:if>
                      <dgm:else name="Name131">
                        <dgm:alg type="hierRoot">
                          <dgm:param type="hierAlign" val="rCtrCh"/>
                        </dgm:alg>
                        <dgm:constrLst>
                          <dgm:constr type="alignOff" val="0.65"/>
                        </dgm:constrLst>
                      </dgm:else>
                    </dgm:choose>
                  </dgm:if>
                  <dgm:else name="Name132">
                    <dgm:choose name="Name133">
                      <dgm:if name="Name134" func="var" arg="dir" op="equ" val="norm">
                        <dgm:alg type="hierRoot">
                          <dgm:param type="hierAlign" val="lCtrCh"/>
                        </dgm:alg>
                        <dgm:constrLst>
                          <dgm:constr type="alignOff"/>
                          <dgm:constr type="bendDist" for="des" ptType="parTrans" refType="sp" fact="0.5"/>
                        </dgm:constrLst>
                      </dgm:if>
                      <dgm:else name="Name135">
                        <dgm:alg type="hierRoot">
                          <dgm:param type="hierAlign" val="rCtrCh"/>
                        </dgm:alg>
                        <dgm:constrLst>
                          <dgm:constr type="alignOff"/>
                          <dgm:constr type="bendDist" for="des" ptType="parTrans" refType="sp" fact="0.5"/>
                        </dgm:constrLst>
                      </dgm:else>
                    </dgm:choose>
                  </dgm:else>
                </dgm:choose>
                <dgm:shape xmlns:r="http://schemas.openxmlformats.org/officeDocument/2006/relationships" r:blip="">
                  <dgm:adjLst/>
                </dgm:shape>
                <dgm:presOf/>
                <dgm:ruleLst/>
                <dgm:layoutNode name="rootComposite3">
                  <dgm:alg type="composite"/>
                  <dgm:shape xmlns:r="http://schemas.openxmlformats.org/officeDocument/2006/relationships" r:blip="">
                    <dgm:adjLst/>
                  </dgm:shape>
                  <dgm:presOf axis="self" ptType="node" cnt="1"/>
                  <dgm:choose name="Name136">
                    <dgm:if name="Name137" func="var" arg="hierBranch" op="equ" val="init">
                      <dgm:constrLst>
                        <dgm:constr type="l" for="ch" forName="rootText3"/>
                        <dgm:constr type="t" for="ch" forName="rootText3"/>
                        <dgm:constr type="w" for="ch" forName="rootText3" refType="w"/>
                        <dgm:constr type="h" for="ch" forName="rootText3" refType="h"/>
                        <dgm:constr type="l" for="ch" forName="rootConnector3"/>
                        <dgm:constr type="t" for="ch" forName="rootConnector3"/>
                        <dgm:constr type="w" for="ch" forName="rootConnector3" refType="w" refFor="ch" refForName="rootText3" fact="0.2"/>
                        <dgm:constr type="h" for="ch" forName="rootConnector3" refType="h" refFor="ch" refForName="rootText3"/>
                      </dgm:constrLst>
                    </dgm:if>
                    <dgm:if name="Name138" func="var" arg="hierBranch" op="equ" val="l">
                      <dgm:constrLst>
                        <dgm:constr type="l" for="ch" forName="rootText3"/>
                        <dgm:constr type="t" for="ch" forName="rootText3"/>
                        <dgm:constr type="w" for="ch" forName="rootText3" refType="w"/>
                        <dgm:constr type="h" for="ch" forName="rootText3" refType="h"/>
                        <dgm:constr type="r" for="ch" forName="rootConnector3" refType="w"/>
                        <dgm:constr type="t" for="ch" forName="rootConnector3"/>
                        <dgm:constr type="w" for="ch" forName="rootConnector3" refType="w" refFor="ch" refForName="rootText3" fact="0.2"/>
                        <dgm:constr type="h" for="ch" forName="rootConnector3" refType="h" refFor="ch" refForName="rootText3"/>
                      </dgm:constrLst>
                    </dgm:if>
                    <dgm:if name="Name139" func="var" arg="hierBranch" op="equ" val="r">
                      <dgm:constrLst>
                        <dgm:constr type="l" for="ch" forName="rootText3"/>
                        <dgm:constr type="t" for="ch" forName="rootText3"/>
                        <dgm:constr type="w" for="ch" forName="rootText3" refType="w"/>
                        <dgm:constr type="h" for="ch" forName="rootText3" refType="h"/>
                        <dgm:constr type="l" for="ch" forName="rootConnector3"/>
                        <dgm:constr type="t" for="ch" forName="rootConnector3"/>
                        <dgm:constr type="w" for="ch" forName="rootConnector3" refType="w" refFor="ch" refForName="rootText3" fact="0.2"/>
                        <dgm:constr type="h" for="ch" forName="rootConnector3" refType="h" refFor="ch" refForName="rootText3"/>
                      </dgm:constrLst>
                    </dgm:if>
                    <dgm:else name="Name140">
                      <dgm:constrLst>
                        <dgm:constr type="l" for="ch" forName="rootText3"/>
                        <dgm:constr type="t" for="ch" forName="rootText3"/>
                        <dgm:constr type="w" for="ch" forName="rootText3" refType="w"/>
                        <dgm:constr type="h" for="ch" forName="rootText3" refType="h"/>
                        <dgm:constr type="r" for="ch" forName="rootConnector3" refType="w"/>
                        <dgm:constr type="t" for="ch" forName="rootConnector3"/>
                        <dgm:constr type="w" for="ch" forName="rootConnector3" refType="w" refFor="ch" refForName="rootText3" fact="0.2"/>
                        <dgm:constr type="h" for="ch" forName="rootConnector3" refType="h" refFor="ch" refForName="rootText3"/>
                      </dgm:constrLst>
                    </dgm:else>
                  </dgm:choose>
                  <dgm:ruleLst/>
                  <dgm:layoutNode name="rootText3">
                    <dgm:varLst>
                      <dgm:chPref val="3"/>
                    </dgm:varLst>
                    <dgm:alg type="tx"/>
                    <dgm:shape xmlns:r="http://schemas.openxmlformats.org/officeDocument/2006/relationships" type="rect" r:blip="">
                      <dgm:adjLst/>
                    </dgm:shape>
                    <dgm:presOf axis="self" ptType="node" cnt="1"/>
                    <dgm:constrLst>
                      <dgm:constr type="primFontSz" val="65"/>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layoutNode name="rootConnector3" moveWith="rootText1">
                    <dgm:alg type="sp"/>
                    <dgm:shape xmlns:r="http://schemas.openxmlformats.org/officeDocument/2006/relationships" type="rect" r:blip="" hideGeom="1">
                      <dgm:adjLst/>
                    </dgm:shape>
                    <dgm:presOf axis="self" ptType="node" cnt="1"/>
                    <dgm:constrLst/>
                    <dgm:ruleLst/>
                  </dgm:layoutNode>
                </dgm:layoutNode>
                <dgm:layoutNode name="hierChild6">
                  <dgm:choose name="Name141">
                    <dgm:if name="Name142" func="var" arg="hierBranch" op="equ" val="l">
                      <dgm:choose name="Name143">
                        <dgm:if name="Name144" func="var" arg="dir" op="equ" val="norm">
                          <dgm:alg type="hierChild">
                            <dgm:param type="chAlign" val="t"/>
                            <dgm:param type="linDir" val="fromL"/>
                          </dgm:alg>
                        </dgm:if>
                        <dgm:else name="Name145">
                          <dgm:alg type="hierChild">
                            <dgm:param type="chAlign" val="t"/>
                            <dgm:param type="linDir" val="fromR"/>
                          </dgm:alg>
                        </dgm:else>
                      </dgm:choose>
                    </dgm:if>
                    <dgm:if name="Name146" func="var" arg="hierBranch" op="equ" val="r">
                      <dgm:choose name="Name147">
                        <dgm:if name="Name148" func="var" arg="dir" op="equ" val="norm">
                          <dgm:alg type="hierChild">
                            <dgm:param type="chAlign" val="b"/>
                            <dgm:param type="linDir" val="fromL"/>
                          </dgm:alg>
                        </dgm:if>
                        <dgm:else name="Name149">
                          <dgm:alg type="hierChild">
                            <dgm:param type="chAlign" val="b"/>
                            <dgm:param type="linDir" val="fromR"/>
                          </dgm:alg>
                        </dgm:else>
                      </dgm:choose>
                    </dgm:if>
                    <dgm:if name="Name150" func="var" arg="hierBranch" op="equ" val="hang">
                      <dgm:choose name="Name151">
                        <dgm:if name="Name152" func="var" arg="dir" op="equ" val="norm">
                          <dgm:alg type="hierChild">
                            <dgm:param type="chAlign" val="l"/>
                            <dgm:param type="linDir" val="fromT"/>
                            <dgm:param type="secChAlign" val="t"/>
                            <dgm:param type="secLinDir" val="fromL"/>
                          </dgm:alg>
                        </dgm:if>
                        <dgm:else name="Name153">
                          <dgm:alg type="hierChild">
                            <dgm:param type="chAlign" val="r"/>
                            <dgm:param type="linDir" val="fromT"/>
                            <dgm:param type="secChAlign" val="t"/>
                            <dgm:param type="secLinDir" val="fromR"/>
                          </dgm:alg>
                        </dgm:else>
                      </dgm:choose>
                    </dgm:if>
                    <dgm:else name="Name154">
                      <dgm:choose name="Name155">
                        <dgm:if name="Name156" func="var" arg="dir" op="equ" val="norm">
                          <dgm:alg type="hierChild">
                            <dgm:param type="linDir" val="fromT"/>
                            <dgm:param type="chAlign" val="l"/>
                          </dgm:alg>
                        </dgm:if>
                        <dgm:else name="Name157">
                          <dgm:alg type="hierChild">
                            <dgm:param type="linDir" val="fromT"/>
                            <dgm:param type="chAlign" val="r"/>
                          </dgm:alg>
                        </dgm:else>
                      </dgm:choose>
                    </dgm:else>
                  </dgm:choose>
                  <dgm:shape xmlns:r="http://schemas.openxmlformats.org/officeDocument/2006/relationships" r:blip="">
                    <dgm:adjLst/>
                  </dgm:shape>
                  <dgm:presOf/>
                  <dgm:constrLst/>
                  <dgm:ruleLst/>
                  <dgm:forEach name="Name158" ref="rep2a"/>
                </dgm:layoutNode>
                <dgm:layoutNode name="hierChild7">
                  <dgm:choose name="Name159">
                    <dgm:if name="Name160" func="var" arg="dir" op="equ" val="norm">
                      <dgm:alg type="hierChild">
                        <dgm:param type="chAlign" val="l"/>
                        <dgm:param type="linDir" val="fromT"/>
                        <dgm:param type="secChAlign" val="t"/>
                        <dgm:param type="secLinDir" val="fromL"/>
                      </dgm:alg>
                    </dgm:if>
                    <dgm:else name="Name161">
                      <dgm:alg type="hierChild">
                        <dgm:param type="chAlign" val="r"/>
                        <dgm:param type="linDir" val="fromT"/>
                        <dgm:param type="secChAlign" val="t"/>
                        <dgm:param type="secLinDir" val="fromR"/>
                      </dgm:alg>
                    </dgm:else>
                  </dgm:choose>
                  <dgm:shape xmlns:r="http://schemas.openxmlformats.org/officeDocument/2006/relationships" r:blip="">
                    <dgm:adjLst/>
                  </dgm:shape>
                  <dgm:presOf/>
                  <dgm:constrLst/>
                  <dgm:ruleLst/>
                  <dgm:forEach name="Name162" ref="rep2b"/>
                </dgm:layoutNode>
              </dgm:layoutNode>
            </dgm:forEach>
          </dgm:layoutNode>
        </dgm:layoutNode>
      </dgm:forEach>
    </dgm:forEach>
  </dgm:layoutNode>
</dgm:layoutDef>
</file>

<file path=ppt/diagrams/layout23.xml><?xml version="1.0" encoding="utf-8"?>
<dgm:layoutDef xmlns:dgm="http://schemas.openxmlformats.org/drawingml/2006/diagram" xmlns:a="http://schemas.openxmlformats.org/drawingml/2006/main" uniqueId="urn:microsoft.com/office/officeart/2005/8/layout/hierarchy3">
  <dgm:title val=""/>
  <dgm:desc val=""/>
  <dgm:catLst>
    <dgm:cat type="hierarchy" pri="7000"/>
    <dgm:cat type="list" pri="23000"/>
    <dgm:cat type="relationship" pri="15000"/>
    <dgm:cat type="convert" pri="7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Lst>
      <dgm:cxnLst>
        <dgm:cxn modelId="4" srcId="0" destId="1" srcOrd="0" destOrd="0"/>
        <dgm:cxn modelId="5" srcId="1" destId="11" srcOrd="0" destOrd="0"/>
        <dgm:cxn modelId="6" srcId="1" destId="12" srcOrd="1" destOrd="0"/>
        <dgm:cxn modelId="7" srcId="0" destId="2" srcOrd="1" destOrd="0"/>
        <dgm:cxn modelId="8" srcId="2" destId="21" srcOrd="0" destOrd="0"/>
        <dgm:cxn modelId="9" srcId="2" destId="22" srcOrd="1" destOrd="0"/>
      </dgm:cxn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diagram">
    <dgm:varLst>
      <dgm:chPref val="1"/>
      <dgm:dir/>
      <dgm:animOne val="branch"/>
      <dgm:animLvl val="lvl"/>
      <dgm:resizeHandles/>
    </dgm:varLst>
    <dgm:choose name="Name0">
      <dgm:if name="Name1" func="var" arg="dir" op="equ" val="norm">
        <dgm:alg type="hierChild">
          <dgm:param type="linDir" val="fromL"/>
        </dgm:alg>
      </dgm:if>
      <dgm:else name="Name2">
        <dgm:alg type="hierChild">
          <dgm:param type="linDir" val="fromR"/>
        </dgm:alg>
      </dgm:else>
    </dgm:choose>
    <dgm:shape xmlns:r="http://schemas.openxmlformats.org/officeDocument/2006/relationships" r:blip="">
      <dgm:adjLst/>
    </dgm:shape>
    <dgm:presOf/>
    <dgm:constrLst>
      <dgm:constr type="primFontSz" for="des" forName="rootText" op="equ" val="65"/>
      <dgm:constr type="primFontSz" for="des" forName="childText" op="equ" val="65"/>
      <dgm:constr type="w" for="des" forName="rootComposite" refType="w"/>
      <dgm:constr type="h" for="des" forName="rootComposite" refType="w" fact="0.5"/>
      <dgm:constr type="w" for="des" forName="childText" refType="w" refFor="des" refForName="rootComposite" fact="0.8"/>
      <dgm:constr type="h" for="des" forName="childText" refType="h" refFor="des" refForName="rootComposite"/>
      <dgm:constr type="sibSp" refType="w" refFor="des" refForName="rootComposite" fact="0.25"/>
      <dgm:constr type="sibSp" for="des" forName="childShape" refType="h" refFor="des" refForName="childText" fact="0.25"/>
      <dgm:constr type="sp" for="des" forName="root" refType="h" refFor="des" refForName="childText" fact="0.25"/>
    </dgm:constrLst>
    <dgm:ruleLst/>
    <dgm:forEach name="Name3" axis="ch">
      <dgm:forEach name="Name4" axis="self" ptType="node" cnt="1">
        <dgm:layoutNode name="root">
          <dgm:choose name="Name5">
            <dgm:if name="Name6" func="var" arg="dir" op="equ" val="norm">
              <dgm:alg type="hierRoot">
                <dgm:param type="hierAlign" val="tL"/>
              </dgm:alg>
            </dgm:if>
            <dgm:else name="Name7">
              <dgm:alg type="hierRoot">
                <dgm:param type="hierAlign" val="tR"/>
              </dgm:alg>
            </dgm:else>
          </dgm:choose>
          <dgm:shape xmlns:r="http://schemas.openxmlformats.org/officeDocument/2006/relationships" r:blip="">
            <dgm:adjLst/>
          </dgm:shape>
          <dgm:presOf/>
          <dgm:constrLst>
            <dgm:constr type="alignOff" val="0.2"/>
          </dgm:constrLst>
          <dgm:ruleLst/>
          <dgm:layoutNode name="rootComposite">
            <dgm:alg type="composite"/>
            <dgm:shape xmlns:r="http://schemas.openxmlformats.org/officeDocument/2006/relationships" r:blip="">
              <dgm:adjLst/>
            </dgm:shape>
            <dgm:presOf axis="self" ptType="node" cnt="1"/>
            <dgm:choose name="Name8">
              <dgm:if name="Name9" func="var" arg="dir" op="equ" val="norm">
                <dgm:constrLst>
                  <dgm:constr type="l" for="ch" forName="rootText"/>
                  <dgm:constr type="t" for="ch" forName="rootText"/>
                  <dgm:constr type="w" for="ch" forName="rootText" refType="w"/>
                  <dgm:constr type="h" for="ch" forName="rootText" refType="h"/>
                  <dgm:constr type="l" for="ch" forName="rootConnector"/>
                  <dgm:constr type="t" for="ch" forName="rootConnector"/>
                  <dgm:constr type="w" for="ch" forName="rootConnector" refType="w" refFor="ch" refForName="rootText" fact="0.2"/>
                  <dgm:constr type="h" for="ch" forName="rootConnector" refType="h" refFor="ch" refForName="rootText"/>
                </dgm:constrLst>
              </dgm:if>
              <dgm:else name="Name10">
                <dgm:constrLst>
                  <dgm:constr type="l" for="ch" forName="rootText"/>
                  <dgm:constr type="t" for="ch" forName="rootText"/>
                  <dgm:constr type="w" for="ch" forName="rootText" refType="w"/>
                  <dgm:constr type="h" for="ch" forName="rootText" refType="h"/>
                  <dgm:constr type="r" for="ch" forName="rootConnector" refType="w"/>
                  <dgm:constr type="t" for="ch" forName="rootConnector"/>
                  <dgm:constr type="w" for="ch" forName="rootConnector" refType="w" refFor="ch" refForName="rootText" fact="0.2"/>
                  <dgm:constr type="h" for="ch" forName="rootConnector" refType="h" refFor="ch" refForName="rootText"/>
                </dgm:constrLst>
              </dgm:else>
            </dgm:choose>
            <dgm:ruleLst/>
            <dgm:layoutNode name="rootText" styleLbl="node1">
              <dgm:alg type="tx"/>
              <dgm:shape xmlns:r="http://schemas.openxmlformats.org/officeDocument/2006/relationships" type="roundRect" r:blip="">
                <dgm:adjLst>
                  <dgm:adj idx="1" val="0.1"/>
                </dgm:adjLst>
              </dgm:shape>
              <dgm:presOf axis="self" ptType="node" cnt="1"/>
              <dgm:constrLst>
                <dgm:constr type="tMarg" refType="primFontSz" fact="0.1"/>
                <dgm:constr type="bMarg" refType="primFontSz" fact="0.1"/>
                <dgm:constr type="lMarg" refType="primFontSz" fact="0.15"/>
                <dgm:constr type="rMarg" refType="primFontSz" fact="0.15"/>
              </dgm:constrLst>
              <dgm:ruleLst>
                <dgm:rule type="primFontSz" val="5" fact="NaN" max="NaN"/>
              </dgm:ruleLst>
            </dgm:layoutNode>
            <dgm:layoutNode name="rootConnector" moveWith="rootText">
              <dgm:alg type="sp"/>
              <dgm:shape xmlns:r="http://schemas.openxmlformats.org/officeDocument/2006/relationships" type="roundRect" r:blip="" hideGeom="1">
                <dgm:adjLst>
                  <dgm:adj idx="1" val="0.1"/>
                </dgm:adjLst>
              </dgm:shape>
              <dgm:presOf axis="self" ptType="node" cnt="1"/>
              <dgm:constrLst/>
              <dgm:ruleLst/>
            </dgm:layoutNode>
          </dgm:layoutNode>
          <dgm:layoutNode name="childShape">
            <dgm:alg type="hierChild">
              <dgm:param type="chAlign" val="l"/>
              <dgm:param type="linDir" val="fromT"/>
            </dgm:alg>
            <dgm:shape xmlns:r="http://schemas.openxmlformats.org/officeDocument/2006/relationships" r:blip="">
              <dgm:adjLst/>
            </dgm:shape>
            <dgm:presOf/>
            <dgm:constrLst/>
            <dgm:ruleLst/>
            <dgm:forEach name="Name11" axis="ch">
              <dgm:forEach name="Name12" axis="self" ptType="parTrans" cnt="1">
                <dgm:layoutNode name="Name13">
                  <dgm:choose name="Name14">
                    <dgm:if name="Name15" func="var" arg="dir" op="equ" val="norm">
                      <dgm:alg type="conn">
                        <dgm:param type="dim" val="1D"/>
                        <dgm:param type="endSty" val="noArr"/>
                        <dgm:param type="connRout" val="bend"/>
                        <dgm:param type="srcNode" val="rootConnector"/>
                        <dgm:param type="begPts" val="bCtr"/>
                        <dgm:param type="endPts" val="midL"/>
                      </dgm:alg>
                    </dgm:if>
                    <dgm:else name="Name16">
                      <dgm:alg type="conn">
                        <dgm:param type="dim" val="1D"/>
                        <dgm:param type="endSty" val="noArr"/>
                        <dgm:param type="connRout" val="bend"/>
                        <dgm:param type="srcNode" val="rootConnector"/>
                        <dgm:param type="begPts" val="bCtr"/>
                        <dgm:param type="endPts" val="midR"/>
                      </dgm:alg>
                    </dgm:else>
                  </dgm:choose>
                  <dgm:shape xmlns:r="http://schemas.openxmlformats.org/officeDocument/2006/relationships" type="conn" r:blip="">
                    <dgm:adjLst/>
                  </dgm:shape>
                  <dgm:presOf axis="self"/>
                  <dgm:constrLst>
                    <dgm:constr type="begPad"/>
                    <dgm:constr type="endPad"/>
                  </dgm:constrLst>
                  <dgm:ruleLst/>
                </dgm:layoutNode>
              </dgm:forEach>
              <dgm:forEach name="Name17" axis="self" ptType="node">
                <dgm:layoutNode name="childText" styleLbl="bgAcc1">
                  <dgm:varLst>
                    <dgm:bulletEnabled val="1"/>
                  </dgm:varLst>
                  <dgm:alg type="tx"/>
                  <dgm:shape xmlns:r="http://schemas.openxmlformats.org/officeDocument/2006/relationships" type="roundRect" r:blip="">
                    <dgm:adjLst>
                      <dgm:adj idx="1" val="0.1"/>
                    </dgm:adjLst>
                  </dgm:shape>
                  <dgm:presOf axis="self desOrSelf" ptType="node node" st="1 1" cnt="1 0"/>
                  <dgm:constrLst>
                    <dgm:constr type="tMarg" refType="primFontSz" fact="0.1"/>
                    <dgm:constr type="bMarg" refType="primFontSz" fact="0.1"/>
                    <dgm:constr type="lMarg" refType="primFontSz" fact="0.15"/>
                    <dgm:constr type="rMarg" refType="primFontSz" fact="0.15"/>
                  </dgm:constrLst>
                  <dgm:ruleLst>
                    <dgm:rule type="primFontSz" val="5" fact="NaN" max="NaN"/>
                  </dgm:ruleLst>
                </dgm:layoutNode>
              </dgm:forEach>
            </dgm:forEach>
          </dgm:layoutNode>
        </dgm:layoutNode>
      </dgm:forEach>
    </dgm:forEach>
  </dgm:layoutNode>
</dgm:layoutDef>
</file>

<file path=ppt/diagrams/layout24.xml><?xml version="1.0" encoding="utf-8"?>
<dgm:layoutDef xmlns:dgm="http://schemas.openxmlformats.org/drawingml/2006/diagram" xmlns:a="http://schemas.openxmlformats.org/drawingml/2006/main" uniqueId="urn:microsoft.com/office/officeart/2005/8/layout/hierarchy3">
  <dgm:title val=""/>
  <dgm:desc val=""/>
  <dgm:catLst>
    <dgm:cat type="hierarchy" pri="7000"/>
    <dgm:cat type="list" pri="23000"/>
    <dgm:cat type="relationship" pri="15000"/>
    <dgm:cat type="convert" pri="7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Lst>
      <dgm:cxnLst>
        <dgm:cxn modelId="4" srcId="0" destId="1" srcOrd="0" destOrd="0"/>
        <dgm:cxn modelId="5" srcId="1" destId="11" srcOrd="0" destOrd="0"/>
        <dgm:cxn modelId="6" srcId="1" destId="12" srcOrd="1" destOrd="0"/>
        <dgm:cxn modelId="7" srcId="0" destId="2" srcOrd="1" destOrd="0"/>
        <dgm:cxn modelId="8" srcId="2" destId="21" srcOrd="0" destOrd="0"/>
        <dgm:cxn modelId="9" srcId="2" destId="22" srcOrd="1" destOrd="0"/>
      </dgm:cxn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diagram">
    <dgm:varLst>
      <dgm:chPref val="1"/>
      <dgm:dir/>
      <dgm:animOne val="branch"/>
      <dgm:animLvl val="lvl"/>
      <dgm:resizeHandles/>
    </dgm:varLst>
    <dgm:choose name="Name0">
      <dgm:if name="Name1" func="var" arg="dir" op="equ" val="norm">
        <dgm:alg type="hierChild">
          <dgm:param type="linDir" val="fromL"/>
        </dgm:alg>
      </dgm:if>
      <dgm:else name="Name2">
        <dgm:alg type="hierChild">
          <dgm:param type="linDir" val="fromR"/>
        </dgm:alg>
      </dgm:else>
    </dgm:choose>
    <dgm:shape xmlns:r="http://schemas.openxmlformats.org/officeDocument/2006/relationships" r:blip="">
      <dgm:adjLst/>
    </dgm:shape>
    <dgm:presOf/>
    <dgm:constrLst>
      <dgm:constr type="primFontSz" for="des" forName="rootText" op="equ" val="65"/>
      <dgm:constr type="primFontSz" for="des" forName="childText" op="equ" val="65"/>
      <dgm:constr type="w" for="des" forName="rootComposite" refType="w"/>
      <dgm:constr type="h" for="des" forName="rootComposite" refType="w" fact="0.5"/>
      <dgm:constr type="w" for="des" forName="childText" refType="w" refFor="des" refForName="rootComposite" fact="0.8"/>
      <dgm:constr type="h" for="des" forName="childText" refType="h" refFor="des" refForName="rootComposite"/>
      <dgm:constr type="sibSp" refType="w" refFor="des" refForName="rootComposite" fact="0.25"/>
      <dgm:constr type="sibSp" for="des" forName="childShape" refType="h" refFor="des" refForName="childText" fact="0.25"/>
      <dgm:constr type="sp" for="des" forName="root" refType="h" refFor="des" refForName="childText" fact="0.25"/>
    </dgm:constrLst>
    <dgm:ruleLst/>
    <dgm:forEach name="Name3" axis="ch">
      <dgm:forEach name="Name4" axis="self" ptType="node" cnt="1">
        <dgm:layoutNode name="root">
          <dgm:choose name="Name5">
            <dgm:if name="Name6" func="var" arg="dir" op="equ" val="norm">
              <dgm:alg type="hierRoot">
                <dgm:param type="hierAlign" val="tL"/>
              </dgm:alg>
            </dgm:if>
            <dgm:else name="Name7">
              <dgm:alg type="hierRoot">
                <dgm:param type="hierAlign" val="tR"/>
              </dgm:alg>
            </dgm:else>
          </dgm:choose>
          <dgm:shape xmlns:r="http://schemas.openxmlformats.org/officeDocument/2006/relationships" r:blip="">
            <dgm:adjLst/>
          </dgm:shape>
          <dgm:presOf/>
          <dgm:constrLst>
            <dgm:constr type="alignOff" val="0.2"/>
          </dgm:constrLst>
          <dgm:ruleLst/>
          <dgm:layoutNode name="rootComposite">
            <dgm:alg type="composite"/>
            <dgm:shape xmlns:r="http://schemas.openxmlformats.org/officeDocument/2006/relationships" r:blip="">
              <dgm:adjLst/>
            </dgm:shape>
            <dgm:presOf axis="self" ptType="node" cnt="1"/>
            <dgm:choose name="Name8">
              <dgm:if name="Name9" func="var" arg="dir" op="equ" val="norm">
                <dgm:constrLst>
                  <dgm:constr type="l" for="ch" forName="rootText"/>
                  <dgm:constr type="t" for="ch" forName="rootText"/>
                  <dgm:constr type="w" for="ch" forName="rootText" refType="w"/>
                  <dgm:constr type="h" for="ch" forName="rootText" refType="h"/>
                  <dgm:constr type="l" for="ch" forName="rootConnector"/>
                  <dgm:constr type="t" for="ch" forName="rootConnector"/>
                  <dgm:constr type="w" for="ch" forName="rootConnector" refType="w" refFor="ch" refForName="rootText" fact="0.2"/>
                  <dgm:constr type="h" for="ch" forName="rootConnector" refType="h" refFor="ch" refForName="rootText"/>
                </dgm:constrLst>
              </dgm:if>
              <dgm:else name="Name10">
                <dgm:constrLst>
                  <dgm:constr type="l" for="ch" forName="rootText"/>
                  <dgm:constr type="t" for="ch" forName="rootText"/>
                  <dgm:constr type="w" for="ch" forName="rootText" refType="w"/>
                  <dgm:constr type="h" for="ch" forName="rootText" refType="h"/>
                  <dgm:constr type="r" for="ch" forName="rootConnector" refType="w"/>
                  <dgm:constr type="t" for="ch" forName="rootConnector"/>
                  <dgm:constr type="w" for="ch" forName="rootConnector" refType="w" refFor="ch" refForName="rootText" fact="0.2"/>
                  <dgm:constr type="h" for="ch" forName="rootConnector" refType="h" refFor="ch" refForName="rootText"/>
                </dgm:constrLst>
              </dgm:else>
            </dgm:choose>
            <dgm:ruleLst/>
            <dgm:layoutNode name="rootText" styleLbl="node1">
              <dgm:alg type="tx"/>
              <dgm:shape xmlns:r="http://schemas.openxmlformats.org/officeDocument/2006/relationships" type="roundRect" r:blip="">
                <dgm:adjLst>
                  <dgm:adj idx="1" val="0.1"/>
                </dgm:adjLst>
              </dgm:shape>
              <dgm:presOf axis="self" ptType="node" cnt="1"/>
              <dgm:constrLst>
                <dgm:constr type="tMarg" refType="primFontSz" fact="0.1"/>
                <dgm:constr type="bMarg" refType="primFontSz" fact="0.1"/>
                <dgm:constr type="lMarg" refType="primFontSz" fact="0.15"/>
                <dgm:constr type="rMarg" refType="primFontSz" fact="0.15"/>
              </dgm:constrLst>
              <dgm:ruleLst>
                <dgm:rule type="primFontSz" val="5" fact="NaN" max="NaN"/>
              </dgm:ruleLst>
            </dgm:layoutNode>
            <dgm:layoutNode name="rootConnector" moveWith="rootText">
              <dgm:alg type="sp"/>
              <dgm:shape xmlns:r="http://schemas.openxmlformats.org/officeDocument/2006/relationships" type="roundRect" r:blip="" hideGeom="1">
                <dgm:adjLst>
                  <dgm:adj idx="1" val="0.1"/>
                </dgm:adjLst>
              </dgm:shape>
              <dgm:presOf axis="self" ptType="node" cnt="1"/>
              <dgm:constrLst/>
              <dgm:ruleLst/>
            </dgm:layoutNode>
          </dgm:layoutNode>
          <dgm:layoutNode name="childShape">
            <dgm:alg type="hierChild">
              <dgm:param type="chAlign" val="l"/>
              <dgm:param type="linDir" val="fromT"/>
            </dgm:alg>
            <dgm:shape xmlns:r="http://schemas.openxmlformats.org/officeDocument/2006/relationships" r:blip="">
              <dgm:adjLst/>
            </dgm:shape>
            <dgm:presOf/>
            <dgm:constrLst/>
            <dgm:ruleLst/>
            <dgm:forEach name="Name11" axis="ch">
              <dgm:forEach name="Name12" axis="self" ptType="parTrans" cnt="1">
                <dgm:layoutNode name="Name13">
                  <dgm:choose name="Name14">
                    <dgm:if name="Name15" func="var" arg="dir" op="equ" val="norm">
                      <dgm:alg type="conn">
                        <dgm:param type="dim" val="1D"/>
                        <dgm:param type="endSty" val="noArr"/>
                        <dgm:param type="connRout" val="bend"/>
                        <dgm:param type="srcNode" val="rootConnector"/>
                        <dgm:param type="begPts" val="bCtr"/>
                        <dgm:param type="endPts" val="midL"/>
                      </dgm:alg>
                    </dgm:if>
                    <dgm:else name="Name16">
                      <dgm:alg type="conn">
                        <dgm:param type="dim" val="1D"/>
                        <dgm:param type="endSty" val="noArr"/>
                        <dgm:param type="connRout" val="bend"/>
                        <dgm:param type="srcNode" val="rootConnector"/>
                        <dgm:param type="begPts" val="bCtr"/>
                        <dgm:param type="endPts" val="midR"/>
                      </dgm:alg>
                    </dgm:else>
                  </dgm:choose>
                  <dgm:shape xmlns:r="http://schemas.openxmlformats.org/officeDocument/2006/relationships" type="conn" r:blip="">
                    <dgm:adjLst/>
                  </dgm:shape>
                  <dgm:presOf axis="self"/>
                  <dgm:constrLst>
                    <dgm:constr type="begPad"/>
                    <dgm:constr type="endPad"/>
                  </dgm:constrLst>
                  <dgm:ruleLst/>
                </dgm:layoutNode>
              </dgm:forEach>
              <dgm:forEach name="Name17" axis="self" ptType="node">
                <dgm:layoutNode name="childText" styleLbl="bgAcc1">
                  <dgm:varLst>
                    <dgm:bulletEnabled val="1"/>
                  </dgm:varLst>
                  <dgm:alg type="tx"/>
                  <dgm:shape xmlns:r="http://schemas.openxmlformats.org/officeDocument/2006/relationships" type="roundRect" r:blip="">
                    <dgm:adjLst>
                      <dgm:adj idx="1" val="0.1"/>
                    </dgm:adjLst>
                  </dgm:shape>
                  <dgm:presOf axis="self desOrSelf" ptType="node node" st="1 1" cnt="1 0"/>
                  <dgm:constrLst>
                    <dgm:constr type="tMarg" refType="primFontSz" fact="0.1"/>
                    <dgm:constr type="bMarg" refType="primFontSz" fact="0.1"/>
                    <dgm:constr type="lMarg" refType="primFontSz" fact="0.15"/>
                    <dgm:constr type="rMarg" refType="primFontSz" fact="0.15"/>
                  </dgm:constrLst>
                  <dgm:ruleLst>
                    <dgm:rule type="primFontSz" val="5" fact="NaN" max="NaN"/>
                  </dgm:ruleLst>
                </dgm:layoutNode>
              </dgm:forEach>
            </dgm:forEach>
          </dgm:layoutNode>
        </dgm:layoutNode>
      </dgm:forEach>
    </dgm:forEach>
  </dgm:layoutNode>
</dgm:layoutDef>
</file>

<file path=ppt/diagrams/layout25.xml><?xml version="1.0" encoding="utf-8"?>
<dgm:layoutDef xmlns:dgm="http://schemas.openxmlformats.org/drawingml/2006/diagram" xmlns:a="http://schemas.openxmlformats.org/drawingml/2006/main" uniqueId="urn:microsoft.com/office/officeart/2005/8/layout/hierarchy3">
  <dgm:title val=""/>
  <dgm:desc val=""/>
  <dgm:catLst>
    <dgm:cat type="hierarchy" pri="7000"/>
    <dgm:cat type="list" pri="23000"/>
    <dgm:cat type="relationship" pri="15000"/>
    <dgm:cat type="convert" pri="7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Lst>
      <dgm:cxnLst>
        <dgm:cxn modelId="4" srcId="0" destId="1" srcOrd="0" destOrd="0"/>
        <dgm:cxn modelId="5" srcId="1" destId="11" srcOrd="0" destOrd="0"/>
        <dgm:cxn modelId="6" srcId="1" destId="12" srcOrd="1" destOrd="0"/>
        <dgm:cxn modelId="7" srcId="0" destId="2" srcOrd="1" destOrd="0"/>
        <dgm:cxn modelId="8" srcId="2" destId="21" srcOrd="0" destOrd="0"/>
        <dgm:cxn modelId="9" srcId="2" destId="22" srcOrd="1" destOrd="0"/>
      </dgm:cxn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diagram">
    <dgm:varLst>
      <dgm:chPref val="1"/>
      <dgm:dir/>
      <dgm:animOne val="branch"/>
      <dgm:animLvl val="lvl"/>
      <dgm:resizeHandles/>
    </dgm:varLst>
    <dgm:choose name="Name0">
      <dgm:if name="Name1" func="var" arg="dir" op="equ" val="norm">
        <dgm:alg type="hierChild">
          <dgm:param type="linDir" val="fromL"/>
        </dgm:alg>
      </dgm:if>
      <dgm:else name="Name2">
        <dgm:alg type="hierChild">
          <dgm:param type="linDir" val="fromR"/>
        </dgm:alg>
      </dgm:else>
    </dgm:choose>
    <dgm:shape xmlns:r="http://schemas.openxmlformats.org/officeDocument/2006/relationships" r:blip="">
      <dgm:adjLst/>
    </dgm:shape>
    <dgm:presOf/>
    <dgm:constrLst>
      <dgm:constr type="primFontSz" for="des" forName="rootText" op="equ" val="65"/>
      <dgm:constr type="primFontSz" for="des" forName="childText" op="equ" val="65"/>
      <dgm:constr type="w" for="des" forName="rootComposite" refType="w"/>
      <dgm:constr type="h" for="des" forName="rootComposite" refType="w" fact="0.5"/>
      <dgm:constr type="w" for="des" forName="childText" refType="w" refFor="des" refForName="rootComposite" fact="0.8"/>
      <dgm:constr type="h" for="des" forName="childText" refType="h" refFor="des" refForName="rootComposite"/>
      <dgm:constr type="sibSp" refType="w" refFor="des" refForName="rootComposite" fact="0.25"/>
      <dgm:constr type="sibSp" for="des" forName="childShape" refType="h" refFor="des" refForName="childText" fact="0.25"/>
      <dgm:constr type="sp" for="des" forName="root" refType="h" refFor="des" refForName="childText" fact="0.25"/>
    </dgm:constrLst>
    <dgm:ruleLst/>
    <dgm:forEach name="Name3" axis="ch">
      <dgm:forEach name="Name4" axis="self" ptType="node" cnt="1">
        <dgm:layoutNode name="root">
          <dgm:choose name="Name5">
            <dgm:if name="Name6" func="var" arg="dir" op="equ" val="norm">
              <dgm:alg type="hierRoot">
                <dgm:param type="hierAlign" val="tL"/>
              </dgm:alg>
            </dgm:if>
            <dgm:else name="Name7">
              <dgm:alg type="hierRoot">
                <dgm:param type="hierAlign" val="tR"/>
              </dgm:alg>
            </dgm:else>
          </dgm:choose>
          <dgm:shape xmlns:r="http://schemas.openxmlformats.org/officeDocument/2006/relationships" r:blip="">
            <dgm:adjLst/>
          </dgm:shape>
          <dgm:presOf/>
          <dgm:constrLst>
            <dgm:constr type="alignOff" val="0.2"/>
          </dgm:constrLst>
          <dgm:ruleLst/>
          <dgm:layoutNode name="rootComposite">
            <dgm:alg type="composite"/>
            <dgm:shape xmlns:r="http://schemas.openxmlformats.org/officeDocument/2006/relationships" r:blip="">
              <dgm:adjLst/>
            </dgm:shape>
            <dgm:presOf axis="self" ptType="node" cnt="1"/>
            <dgm:choose name="Name8">
              <dgm:if name="Name9" func="var" arg="dir" op="equ" val="norm">
                <dgm:constrLst>
                  <dgm:constr type="l" for="ch" forName="rootText"/>
                  <dgm:constr type="t" for="ch" forName="rootText"/>
                  <dgm:constr type="w" for="ch" forName="rootText" refType="w"/>
                  <dgm:constr type="h" for="ch" forName="rootText" refType="h"/>
                  <dgm:constr type="l" for="ch" forName="rootConnector"/>
                  <dgm:constr type="t" for="ch" forName="rootConnector"/>
                  <dgm:constr type="w" for="ch" forName="rootConnector" refType="w" refFor="ch" refForName="rootText" fact="0.2"/>
                  <dgm:constr type="h" for="ch" forName="rootConnector" refType="h" refFor="ch" refForName="rootText"/>
                </dgm:constrLst>
              </dgm:if>
              <dgm:else name="Name10">
                <dgm:constrLst>
                  <dgm:constr type="l" for="ch" forName="rootText"/>
                  <dgm:constr type="t" for="ch" forName="rootText"/>
                  <dgm:constr type="w" for="ch" forName="rootText" refType="w"/>
                  <dgm:constr type="h" for="ch" forName="rootText" refType="h"/>
                  <dgm:constr type="r" for="ch" forName="rootConnector" refType="w"/>
                  <dgm:constr type="t" for="ch" forName="rootConnector"/>
                  <dgm:constr type="w" for="ch" forName="rootConnector" refType="w" refFor="ch" refForName="rootText" fact="0.2"/>
                  <dgm:constr type="h" for="ch" forName="rootConnector" refType="h" refFor="ch" refForName="rootText"/>
                </dgm:constrLst>
              </dgm:else>
            </dgm:choose>
            <dgm:ruleLst/>
            <dgm:layoutNode name="rootText" styleLbl="node1">
              <dgm:alg type="tx"/>
              <dgm:shape xmlns:r="http://schemas.openxmlformats.org/officeDocument/2006/relationships" type="roundRect" r:blip="">
                <dgm:adjLst>
                  <dgm:adj idx="1" val="0.1"/>
                </dgm:adjLst>
              </dgm:shape>
              <dgm:presOf axis="self" ptType="node" cnt="1"/>
              <dgm:constrLst>
                <dgm:constr type="tMarg" refType="primFontSz" fact="0.1"/>
                <dgm:constr type="bMarg" refType="primFontSz" fact="0.1"/>
                <dgm:constr type="lMarg" refType="primFontSz" fact="0.15"/>
                <dgm:constr type="rMarg" refType="primFontSz" fact="0.15"/>
              </dgm:constrLst>
              <dgm:ruleLst>
                <dgm:rule type="primFontSz" val="5" fact="NaN" max="NaN"/>
              </dgm:ruleLst>
            </dgm:layoutNode>
            <dgm:layoutNode name="rootConnector" moveWith="rootText">
              <dgm:alg type="sp"/>
              <dgm:shape xmlns:r="http://schemas.openxmlformats.org/officeDocument/2006/relationships" type="roundRect" r:blip="" hideGeom="1">
                <dgm:adjLst>
                  <dgm:adj idx="1" val="0.1"/>
                </dgm:adjLst>
              </dgm:shape>
              <dgm:presOf axis="self" ptType="node" cnt="1"/>
              <dgm:constrLst/>
              <dgm:ruleLst/>
            </dgm:layoutNode>
          </dgm:layoutNode>
          <dgm:layoutNode name="childShape">
            <dgm:alg type="hierChild">
              <dgm:param type="chAlign" val="l"/>
              <dgm:param type="linDir" val="fromT"/>
            </dgm:alg>
            <dgm:shape xmlns:r="http://schemas.openxmlformats.org/officeDocument/2006/relationships" r:blip="">
              <dgm:adjLst/>
            </dgm:shape>
            <dgm:presOf/>
            <dgm:constrLst/>
            <dgm:ruleLst/>
            <dgm:forEach name="Name11" axis="ch">
              <dgm:forEach name="Name12" axis="self" ptType="parTrans" cnt="1">
                <dgm:layoutNode name="Name13">
                  <dgm:choose name="Name14">
                    <dgm:if name="Name15" func="var" arg="dir" op="equ" val="norm">
                      <dgm:alg type="conn">
                        <dgm:param type="dim" val="1D"/>
                        <dgm:param type="endSty" val="noArr"/>
                        <dgm:param type="connRout" val="bend"/>
                        <dgm:param type="srcNode" val="rootConnector"/>
                        <dgm:param type="begPts" val="bCtr"/>
                        <dgm:param type="endPts" val="midL"/>
                      </dgm:alg>
                    </dgm:if>
                    <dgm:else name="Name16">
                      <dgm:alg type="conn">
                        <dgm:param type="dim" val="1D"/>
                        <dgm:param type="endSty" val="noArr"/>
                        <dgm:param type="connRout" val="bend"/>
                        <dgm:param type="srcNode" val="rootConnector"/>
                        <dgm:param type="begPts" val="bCtr"/>
                        <dgm:param type="endPts" val="midR"/>
                      </dgm:alg>
                    </dgm:else>
                  </dgm:choose>
                  <dgm:shape xmlns:r="http://schemas.openxmlformats.org/officeDocument/2006/relationships" type="conn" r:blip="">
                    <dgm:adjLst/>
                  </dgm:shape>
                  <dgm:presOf axis="self"/>
                  <dgm:constrLst>
                    <dgm:constr type="begPad"/>
                    <dgm:constr type="endPad"/>
                  </dgm:constrLst>
                  <dgm:ruleLst/>
                </dgm:layoutNode>
              </dgm:forEach>
              <dgm:forEach name="Name17" axis="self" ptType="node">
                <dgm:layoutNode name="childText" styleLbl="bgAcc1">
                  <dgm:varLst>
                    <dgm:bulletEnabled val="1"/>
                  </dgm:varLst>
                  <dgm:alg type="tx"/>
                  <dgm:shape xmlns:r="http://schemas.openxmlformats.org/officeDocument/2006/relationships" type="roundRect" r:blip="">
                    <dgm:adjLst>
                      <dgm:adj idx="1" val="0.1"/>
                    </dgm:adjLst>
                  </dgm:shape>
                  <dgm:presOf axis="self desOrSelf" ptType="node node" st="1 1" cnt="1 0"/>
                  <dgm:constrLst>
                    <dgm:constr type="tMarg" refType="primFontSz" fact="0.1"/>
                    <dgm:constr type="bMarg" refType="primFontSz" fact="0.1"/>
                    <dgm:constr type="lMarg" refType="primFontSz" fact="0.15"/>
                    <dgm:constr type="rMarg" refType="primFontSz" fact="0.15"/>
                  </dgm:constrLst>
                  <dgm:ruleLst>
                    <dgm:rule type="primFontSz" val="5" fact="NaN" max="NaN"/>
                  </dgm:ruleLst>
                </dgm:layoutNode>
              </dgm:forEach>
            </dgm:forEach>
          </dgm:layoutNode>
        </dgm:layoutNode>
      </dgm:forEach>
    </dgm:forEach>
  </dgm:layoutNode>
</dgm:layoutDef>
</file>

<file path=ppt/diagrams/layout26.xml><?xml version="1.0" encoding="utf-8"?>
<dgm:layoutDef xmlns:dgm="http://schemas.openxmlformats.org/drawingml/2006/diagram" xmlns:a="http://schemas.openxmlformats.org/drawingml/2006/main" uniqueId="urn:microsoft.com/office/officeart/2005/8/layout/hierarchy3">
  <dgm:title val=""/>
  <dgm:desc val=""/>
  <dgm:catLst>
    <dgm:cat type="hierarchy" pri="7000"/>
    <dgm:cat type="list" pri="23000"/>
    <dgm:cat type="relationship" pri="15000"/>
    <dgm:cat type="convert" pri="7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Lst>
      <dgm:cxnLst>
        <dgm:cxn modelId="4" srcId="0" destId="1" srcOrd="0" destOrd="0"/>
        <dgm:cxn modelId="5" srcId="1" destId="11" srcOrd="0" destOrd="0"/>
        <dgm:cxn modelId="6" srcId="1" destId="12" srcOrd="1" destOrd="0"/>
        <dgm:cxn modelId="7" srcId="0" destId="2" srcOrd="1" destOrd="0"/>
        <dgm:cxn modelId="8" srcId="2" destId="21" srcOrd="0" destOrd="0"/>
        <dgm:cxn modelId="9" srcId="2" destId="22" srcOrd="1" destOrd="0"/>
      </dgm:cxn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diagram">
    <dgm:varLst>
      <dgm:chPref val="1"/>
      <dgm:dir/>
      <dgm:animOne val="branch"/>
      <dgm:animLvl val="lvl"/>
      <dgm:resizeHandles/>
    </dgm:varLst>
    <dgm:choose name="Name0">
      <dgm:if name="Name1" func="var" arg="dir" op="equ" val="norm">
        <dgm:alg type="hierChild">
          <dgm:param type="linDir" val="fromL"/>
        </dgm:alg>
      </dgm:if>
      <dgm:else name="Name2">
        <dgm:alg type="hierChild">
          <dgm:param type="linDir" val="fromR"/>
        </dgm:alg>
      </dgm:else>
    </dgm:choose>
    <dgm:shape xmlns:r="http://schemas.openxmlformats.org/officeDocument/2006/relationships" r:blip="">
      <dgm:adjLst/>
    </dgm:shape>
    <dgm:presOf/>
    <dgm:constrLst>
      <dgm:constr type="primFontSz" for="des" forName="rootText" op="equ" val="65"/>
      <dgm:constr type="primFontSz" for="des" forName="childText" op="equ" val="65"/>
      <dgm:constr type="w" for="des" forName="rootComposite" refType="w"/>
      <dgm:constr type="h" for="des" forName="rootComposite" refType="w" fact="0.5"/>
      <dgm:constr type="w" for="des" forName="childText" refType="w" refFor="des" refForName="rootComposite" fact="0.8"/>
      <dgm:constr type="h" for="des" forName="childText" refType="h" refFor="des" refForName="rootComposite"/>
      <dgm:constr type="sibSp" refType="w" refFor="des" refForName="rootComposite" fact="0.25"/>
      <dgm:constr type="sibSp" for="des" forName="childShape" refType="h" refFor="des" refForName="childText" fact="0.25"/>
      <dgm:constr type="sp" for="des" forName="root" refType="h" refFor="des" refForName="childText" fact="0.25"/>
    </dgm:constrLst>
    <dgm:ruleLst/>
    <dgm:forEach name="Name3" axis="ch">
      <dgm:forEach name="Name4" axis="self" ptType="node" cnt="1">
        <dgm:layoutNode name="root">
          <dgm:choose name="Name5">
            <dgm:if name="Name6" func="var" arg="dir" op="equ" val="norm">
              <dgm:alg type="hierRoot">
                <dgm:param type="hierAlign" val="tL"/>
              </dgm:alg>
            </dgm:if>
            <dgm:else name="Name7">
              <dgm:alg type="hierRoot">
                <dgm:param type="hierAlign" val="tR"/>
              </dgm:alg>
            </dgm:else>
          </dgm:choose>
          <dgm:shape xmlns:r="http://schemas.openxmlformats.org/officeDocument/2006/relationships" r:blip="">
            <dgm:adjLst/>
          </dgm:shape>
          <dgm:presOf/>
          <dgm:constrLst>
            <dgm:constr type="alignOff" val="0.2"/>
          </dgm:constrLst>
          <dgm:ruleLst/>
          <dgm:layoutNode name="rootComposite">
            <dgm:alg type="composite"/>
            <dgm:shape xmlns:r="http://schemas.openxmlformats.org/officeDocument/2006/relationships" r:blip="">
              <dgm:adjLst/>
            </dgm:shape>
            <dgm:presOf axis="self" ptType="node" cnt="1"/>
            <dgm:choose name="Name8">
              <dgm:if name="Name9" func="var" arg="dir" op="equ" val="norm">
                <dgm:constrLst>
                  <dgm:constr type="l" for="ch" forName="rootText"/>
                  <dgm:constr type="t" for="ch" forName="rootText"/>
                  <dgm:constr type="w" for="ch" forName="rootText" refType="w"/>
                  <dgm:constr type="h" for="ch" forName="rootText" refType="h"/>
                  <dgm:constr type="l" for="ch" forName="rootConnector"/>
                  <dgm:constr type="t" for="ch" forName="rootConnector"/>
                  <dgm:constr type="w" for="ch" forName="rootConnector" refType="w" refFor="ch" refForName="rootText" fact="0.2"/>
                  <dgm:constr type="h" for="ch" forName="rootConnector" refType="h" refFor="ch" refForName="rootText"/>
                </dgm:constrLst>
              </dgm:if>
              <dgm:else name="Name10">
                <dgm:constrLst>
                  <dgm:constr type="l" for="ch" forName="rootText"/>
                  <dgm:constr type="t" for="ch" forName="rootText"/>
                  <dgm:constr type="w" for="ch" forName="rootText" refType="w"/>
                  <dgm:constr type="h" for="ch" forName="rootText" refType="h"/>
                  <dgm:constr type="r" for="ch" forName="rootConnector" refType="w"/>
                  <dgm:constr type="t" for="ch" forName="rootConnector"/>
                  <dgm:constr type="w" for="ch" forName="rootConnector" refType="w" refFor="ch" refForName="rootText" fact="0.2"/>
                  <dgm:constr type="h" for="ch" forName="rootConnector" refType="h" refFor="ch" refForName="rootText"/>
                </dgm:constrLst>
              </dgm:else>
            </dgm:choose>
            <dgm:ruleLst/>
            <dgm:layoutNode name="rootText" styleLbl="node1">
              <dgm:alg type="tx"/>
              <dgm:shape xmlns:r="http://schemas.openxmlformats.org/officeDocument/2006/relationships" type="roundRect" r:blip="">
                <dgm:adjLst>
                  <dgm:adj idx="1" val="0.1"/>
                </dgm:adjLst>
              </dgm:shape>
              <dgm:presOf axis="self" ptType="node" cnt="1"/>
              <dgm:constrLst>
                <dgm:constr type="tMarg" refType="primFontSz" fact="0.1"/>
                <dgm:constr type="bMarg" refType="primFontSz" fact="0.1"/>
                <dgm:constr type="lMarg" refType="primFontSz" fact="0.15"/>
                <dgm:constr type="rMarg" refType="primFontSz" fact="0.15"/>
              </dgm:constrLst>
              <dgm:ruleLst>
                <dgm:rule type="primFontSz" val="5" fact="NaN" max="NaN"/>
              </dgm:ruleLst>
            </dgm:layoutNode>
            <dgm:layoutNode name="rootConnector" moveWith="rootText">
              <dgm:alg type="sp"/>
              <dgm:shape xmlns:r="http://schemas.openxmlformats.org/officeDocument/2006/relationships" type="roundRect" r:blip="" hideGeom="1">
                <dgm:adjLst>
                  <dgm:adj idx="1" val="0.1"/>
                </dgm:adjLst>
              </dgm:shape>
              <dgm:presOf axis="self" ptType="node" cnt="1"/>
              <dgm:constrLst/>
              <dgm:ruleLst/>
            </dgm:layoutNode>
          </dgm:layoutNode>
          <dgm:layoutNode name="childShape">
            <dgm:alg type="hierChild">
              <dgm:param type="chAlign" val="l"/>
              <dgm:param type="linDir" val="fromT"/>
            </dgm:alg>
            <dgm:shape xmlns:r="http://schemas.openxmlformats.org/officeDocument/2006/relationships" r:blip="">
              <dgm:adjLst/>
            </dgm:shape>
            <dgm:presOf/>
            <dgm:constrLst/>
            <dgm:ruleLst/>
            <dgm:forEach name="Name11" axis="ch">
              <dgm:forEach name="Name12" axis="self" ptType="parTrans" cnt="1">
                <dgm:layoutNode name="Name13">
                  <dgm:choose name="Name14">
                    <dgm:if name="Name15" func="var" arg="dir" op="equ" val="norm">
                      <dgm:alg type="conn">
                        <dgm:param type="dim" val="1D"/>
                        <dgm:param type="endSty" val="noArr"/>
                        <dgm:param type="connRout" val="bend"/>
                        <dgm:param type="srcNode" val="rootConnector"/>
                        <dgm:param type="begPts" val="bCtr"/>
                        <dgm:param type="endPts" val="midL"/>
                      </dgm:alg>
                    </dgm:if>
                    <dgm:else name="Name16">
                      <dgm:alg type="conn">
                        <dgm:param type="dim" val="1D"/>
                        <dgm:param type="endSty" val="noArr"/>
                        <dgm:param type="connRout" val="bend"/>
                        <dgm:param type="srcNode" val="rootConnector"/>
                        <dgm:param type="begPts" val="bCtr"/>
                        <dgm:param type="endPts" val="midR"/>
                      </dgm:alg>
                    </dgm:else>
                  </dgm:choose>
                  <dgm:shape xmlns:r="http://schemas.openxmlformats.org/officeDocument/2006/relationships" type="conn" r:blip="">
                    <dgm:adjLst/>
                  </dgm:shape>
                  <dgm:presOf axis="self"/>
                  <dgm:constrLst>
                    <dgm:constr type="begPad"/>
                    <dgm:constr type="endPad"/>
                  </dgm:constrLst>
                  <dgm:ruleLst/>
                </dgm:layoutNode>
              </dgm:forEach>
              <dgm:forEach name="Name17" axis="self" ptType="node">
                <dgm:layoutNode name="childText" styleLbl="bgAcc1">
                  <dgm:varLst>
                    <dgm:bulletEnabled val="1"/>
                  </dgm:varLst>
                  <dgm:alg type="tx"/>
                  <dgm:shape xmlns:r="http://schemas.openxmlformats.org/officeDocument/2006/relationships" type="roundRect" r:blip="">
                    <dgm:adjLst>
                      <dgm:adj idx="1" val="0.1"/>
                    </dgm:adjLst>
                  </dgm:shape>
                  <dgm:presOf axis="self desOrSelf" ptType="node node" st="1 1" cnt="1 0"/>
                  <dgm:constrLst>
                    <dgm:constr type="tMarg" refType="primFontSz" fact="0.1"/>
                    <dgm:constr type="bMarg" refType="primFontSz" fact="0.1"/>
                    <dgm:constr type="lMarg" refType="primFontSz" fact="0.15"/>
                    <dgm:constr type="rMarg" refType="primFontSz" fact="0.15"/>
                  </dgm:constrLst>
                  <dgm:ruleLst>
                    <dgm:rule type="primFontSz" val="5" fact="NaN" max="NaN"/>
                  </dgm:ruleLst>
                </dgm:layoutNode>
              </dgm:forEach>
            </dgm:forEach>
          </dgm:layoutNode>
        </dgm:layoutNode>
      </dgm:forEach>
    </dgm:forEach>
  </dgm:layoutNode>
</dgm:layoutDef>
</file>

<file path=ppt/diagrams/layout27.xml><?xml version="1.0" encoding="utf-8"?>
<dgm:layoutDef xmlns:dgm="http://schemas.openxmlformats.org/drawingml/2006/diagram" xmlns:a="http://schemas.openxmlformats.org/drawingml/2006/main" uniqueId="urn:microsoft.com/office/officeart/2005/8/layout/hierarchy3">
  <dgm:title val=""/>
  <dgm:desc val=""/>
  <dgm:catLst>
    <dgm:cat type="hierarchy" pri="7000"/>
    <dgm:cat type="list" pri="23000"/>
    <dgm:cat type="relationship" pri="15000"/>
    <dgm:cat type="convert" pri="7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Lst>
      <dgm:cxnLst>
        <dgm:cxn modelId="4" srcId="0" destId="1" srcOrd="0" destOrd="0"/>
        <dgm:cxn modelId="5" srcId="1" destId="11" srcOrd="0" destOrd="0"/>
        <dgm:cxn modelId="6" srcId="1" destId="12" srcOrd="1" destOrd="0"/>
        <dgm:cxn modelId="7" srcId="0" destId="2" srcOrd="1" destOrd="0"/>
        <dgm:cxn modelId="8" srcId="2" destId="21" srcOrd="0" destOrd="0"/>
        <dgm:cxn modelId="9" srcId="2" destId="22" srcOrd="1" destOrd="0"/>
      </dgm:cxn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diagram">
    <dgm:varLst>
      <dgm:chPref val="1"/>
      <dgm:dir/>
      <dgm:animOne val="branch"/>
      <dgm:animLvl val="lvl"/>
      <dgm:resizeHandles/>
    </dgm:varLst>
    <dgm:choose name="Name0">
      <dgm:if name="Name1" func="var" arg="dir" op="equ" val="norm">
        <dgm:alg type="hierChild">
          <dgm:param type="linDir" val="fromL"/>
        </dgm:alg>
      </dgm:if>
      <dgm:else name="Name2">
        <dgm:alg type="hierChild">
          <dgm:param type="linDir" val="fromR"/>
        </dgm:alg>
      </dgm:else>
    </dgm:choose>
    <dgm:shape xmlns:r="http://schemas.openxmlformats.org/officeDocument/2006/relationships" r:blip="">
      <dgm:adjLst/>
    </dgm:shape>
    <dgm:presOf/>
    <dgm:constrLst>
      <dgm:constr type="primFontSz" for="des" forName="rootText" op="equ" val="65"/>
      <dgm:constr type="primFontSz" for="des" forName="childText" op="equ" val="65"/>
      <dgm:constr type="w" for="des" forName="rootComposite" refType="w"/>
      <dgm:constr type="h" for="des" forName="rootComposite" refType="w" fact="0.5"/>
      <dgm:constr type="w" for="des" forName="childText" refType="w" refFor="des" refForName="rootComposite" fact="0.8"/>
      <dgm:constr type="h" for="des" forName="childText" refType="h" refFor="des" refForName="rootComposite"/>
      <dgm:constr type="sibSp" refType="w" refFor="des" refForName="rootComposite" fact="0.25"/>
      <dgm:constr type="sibSp" for="des" forName="childShape" refType="h" refFor="des" refForName="childText" fact="0.25"/>
      <dgm:constr type="sp" for="des" forName="root" refType="h" refFor="des" refForName="childText" fact="0.25"/>
    </dgm:constrLst>
    <dgm:ruleLst/>
    <dgm:forEach name="Name3" axis="ch">
      <dgm:forEach name="Name4" axis="self" ptType="node" cnt="1">
        <dgm:layoutNode name="root">
          <dgm:choose name="Name5">
            <dgm:if name="Name6" func="var" arg="dir" op="equ" val="norm">
              <dgm:alg type="hierRoot">
                <dgm:param type="hierAlign" val="tL"/>
              </dgm:alg>
            </dgm:if>
            <dgm:else name="Name7">
              <dgm:alg type="hierRoot">
                <dgm:param type="hierAlign" val="tR"/>
              </dgm:alg>
            </dgm:else>
          </dgm:choose>
          <dgm:shape xmlns:r="http://schemas.openxmlformats.org/officeDocument/2006/relationships" r:blip="">
            <dgm:adjLst/>
          </dgm:shape>
          <dgm:presOf/>
          <dgm:constrLst>
            <dgm:constr type="alignOff" val="0.2"/>
          </dgm:constrLst>
          <dgm:ruleLst/>
          <dgm:layoutNode name="rootComposite">
            <dgm:alg type="composite"/>
            <dgm:shape xmlns:r="http://schemas.openxmlformats.org/officeDocument/2006/relationships" r:blip="">
              <dgm:adjLst/>
            </dgm:shape>
            <dgm:presOf axis="self" ptType="node" cnt="1"/>
            <dgm:choose name="Name8">
              <dgm:if name="Name9" func="var" arg="dir" op="equ" val="norm">
                <dgm:constrLst>
                  <dgm:constr type="l" for="ch" forName="rootText"/>
                  <dgm:constr type="t" for="ch" forName="rootText"/>
                  <dgm:constr type="w" for="ch" forName="rootText" refType="w"/>
                  <dgm:constr type="h" for="ch" forName="rootText" refType="h"/>
                  <dgm:constr type="l" for="ch" forName="rootConnector"/>
                  <dgm:constr type="t" for="ch" forName="rootConnector"/>
                  <dgm:constr type="w" for="ch" forName="rootConnector" refType="w" refFor="ch" refForName="rootText" fact="0.2"/>
                  <dgm:constr type="h" for="ch" forName="rootConnector" refType="h" refFor="ch" refForName="rootText"/>
                </dgm:constrLst>
              </dgm:if>
              <dgm:else name="Name10">
                <dgm:constrLst>
                  <dgm:constr type="l" for="ch" forName="rootText"/>
                  <dgm:constr type="t" for="ch" forName="rootText"/>
                  <dgm:constr type="w" for="ch" forName="rootText" refType="w"/>
                  <dgm:constr type="h" for="ch" forName="rootText" refType="h"/>
                  <dgm:constr type="r" for="ch" forName="rootConnector" refType="w"/>
                  <dgm:constr type="t" for="ch" forName="rootConnector"/>
                  <dgm:constr type="w" for="ch" forName="rootConnector" refType="w" refFor="ch" refForName="rootText" fact="0.2"/>
                  <dgm:constr type="h" for="ch" forName="rootConnector" refType="h" refFor="ch" refForName="rootText"/>
                </dgm:constrLst>
              </dgm:else>
            </dgm:choose>
            <dgm:ruleLst/>
            <dgm:layoutNode name="rootText" styleLbl="node1">
              <dgm:alg type="tx"/>
              <dgm:shape xmlns:r="http://schemas.openxmlformats.org/officeDocument/2006/relationships" type="roundRect" r:blip="">
                <dgm:adjLst>
                  <dgm:adj idx="1" val="0.1"/>
                </dgm:adjLst>
              </dgm:shape>
              <dgm:presOf axis="self" ptType="node" cnt="1"/>
              <dgm:constrLst>
                <dgm:constr type="tMarg" refType="primFontSz" fact="0.1"/>
                <dgm:constr type="bMarg" refType="primFontSz" fact="0.1"/>
                <dgm:constr type="lMarg" refType="primFontSz" fact="0.15"/>
                <dgm:constr type="rMarg" refType="primFontSz" fact="0.15"/>
              </dgm:constrLst>
              <dgm:ruleLst>
                <dgm:rule type="primFontSz" val="5" fact="NaN" max="NaN"/>
              </dgm:ruleLst>
            </dgm:layoutNode>
            <dgm:layoutNode name="rootConnector" moveWith="rootText">
              <dgm:alg type="sp"/>
              <dgm:shape xmlns:r="http://schemas.openxmlformats.org/officeDocument/2006/relationships" type="roundRect" r:blip="" hideGeom="1">
                <dgm:adjLst>
                  <dgm:adj idx="1" val="0.1"/>
                </dgm:adjLst>
              </dgm:shape>
              <dgm:presOf axis="self" ptType="node" cnt="1"/>
              <dgm:constrLst/>
              <dgm:ruleLst/>
            </dgm:layoutNode>
          </dgm:layoutNode>
          <dgm:layoutNode name="childShape">
            <dgm:alg type="hierChild">
              <dgm:param type="chAlign" val="l"/>
              <dgm:param type="linDir" val="fromT"/>
            </dgm:alg>
            <dgm:shape xmlns:r="http://schemas.openxmlformats.org/officeDocument/2006/relationships" r:blip="">
              <dgm:adjLst/>
            </dgm:shape>
            <dgm:presOf/>
            <dgm:constrLst/>
            <dgm:ruleLst/>
            <dgm:forEach name="Name11" axis="ch">
              <dgm:forEach name="Name12" axis="self" ptType="parTrans" cnt="1">
                <dgm:layoutNode name="Name13">
                  <dgm:choose name="Name14">
                    <dgm:if name="Name15" func="var" arg="dir" op="equ" val="norm">
                      <dgm:alg type="conn">
                        <dgm:param type="dim" val="1D"/>
                        <dgm:param type="endSty" val="noArr"/>
                        <dgm:param type="connRout" val="bend"/>
                        <dgm:param type="srcNode" val="rootConnector"/>
                        <dgm:param type="begPts" val="bCtr"/>
                        <dgm:param type="endPts" val="midL"/>
                      </dgm:alg>
                    </dgm:if>
                    <dgm:else name="Name16">
                      <dgm:alg type="conn">
                        <dgm:param type="dim" val="1D"/>
                        <dgm:param type="endSty" val="noArr"/>
                        <dgm:param type="connRout" val="bend"/>
                        <dgm:param type="srcNode" val="rootConnector"/>
                        <dgm:param type="begPts" val="bCtr"/>
                        <dgm:param type="endPts" val="midR"/>
                      </dgm:alg>
                    </dgm:else>
                  </dgm:choose>
                  <dgm:shape xmlns:r="http://schemas.openxmlformats.org/officeDocument/2006/relationships" type="conn" r:blip="">
                    <dgm:adjLst/>
                  </dgm:shape>
                  <dgm:presOf axis="self"/>
                  <dgm:constrLst>
                    <dgm:constr type="begPad"/>
                    <dgm:constr type="endPad"/>
                  </dgm:constrLst>
                  <dgm:ruleLst/>
                </dgm:layoutNode>
              </dgm:forEach>
              <dgm:forEach name="Name17" axis="self" ptType="node">
                <dgm:layoutNode name="childText" styleLbl="bgAcc1">
                  <dgm:varLst>
                    <dgm:bulletEnabled val="1"/>
                  </dgm:varLst>
                  <dgm:alg type="tx"/>
                  <dgm:shape xmlns:r="http://schemas.openxmlformats.org/officeDocument/2006/relationships" type="roundRect" r:blip="">
                    <dgm:adjLst>
                      <dgm:adj idx="1" val="0.1"/>
                    </dgm:adjLst>
                  </dgm:shape>
                  <dgm:presOf axis="self desOrSelf" ptType="node node" st="1 1" cnt="1 0"/>
                  <dgm:constrLst>
                    <dgm:constr type="tMarg" refType="primFontSz" fact="0.1"/>
                    <dgm:constr type="bMarg" refType="primFontSz" fact="0.1"/>
                    <dgm:constr type="lMarg" refType="primFontSz" fact="0.15"/>
                    <dgm:constr type="rMarg" refType="primFontSz" fact="0.15"/>
                  </dgm:constrLst>
                  <dgm:ruleLst>
                    <dgm:rule type="primFontSz" val="5" fact="NaN" max="NaN"/>
                  </dgm:ruleLst>
                </dgm:layoutNode>
              </dgm:forEach>
            </dgm:forEach>
          </dgm:layoutNode>
        </dgm:layoutNode>
      </dgm:forEach>
    </dgm:forEach>
  </dgm:layoutNode>
</dgm:layoutDef>
</file>

<file path=ppt/diagrams/layout28.xml><?xml version="1.0" encoding="utf-8"?>
<dgm:layoutDef xmlns:dgm="http://schemas.openxmlformats.org/drawingml/2006/diagram" xmlns:a="http://schemas.openxmlformats.org/drawingml/2006/main" uniqueId="urn:microsoft.com/office/officeart/2005/8/layout/cycle6">
  <dgm:title val=""/>
  <dgm:desc val=""/>
  <dgm:catLst>
    <dgm:cat type="cycle" pri="4000"/>
    <dgm:cat type="relationship" pri="24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ycle">
    <dgm:varLst>
      <dgm:dir/>
      <dgm:resizeHandles val="exact"/>
    </dgm:varLst>
    <dgm:choose name="Name0">
      <dgm:if name="Name1" func="var" arg="dir" op="equ" val="norm">
        <dgm:choose name="Name2">
          <dgm:if name="Name3" axis="ch" ptType="node" func="cnt" op="gt" val="2">
            <dgm:alg type="cycle">
              <dgm:param type="stAng" val="0"/>
              <dgm:param type="spanAng" val="360"/>
            </dgm:alg>
          </dgm:if>
          <dgm:else name="Name4">
            <dgm:alg type="cycle">
              <dgm:param type="stAng" val="-90"/>
              <dgm:param type="spanAng" val="360"/>
            </dgm:alg>
          </dgm:else>
        </dgm:choose>
      </dgm:if>
      <dgm:else name="Name5">
        <dgm:choose name="Name6">
          <dgm:if name="Name7" axis="ch" ptType="node" func="cnt" op="gt" val="2">
            <dgm:alg type="cycle">
              <dgm:param type="stAng" val="0"/>
              <dgm:param type="spanAng" val="-360"/>
            </dgm:alg>
          </dgm:if>
          <dgm:else name="Name8">
            <dgm:alg type="cycle">
              <dgm:param type="stAng" val="90"/>
              <dgm:param type="spanAng" val="-360"/>
            </dgm:alg>
          </dgm:else>
        </dgm:choose>
      </dgm:else>
    </dgm:choose>
    <dgm:shape xmlns:r="http://schemas.openxmlformats.org/officeDocument/2006/relationships" r:blip="">
      <dgm:adjLst/>
    </dgm:shape>
    <dgm:presOf/>
    <dgm:choose name="Name9">
      <dgm:if name="Name10" func="var" arg="dir" op="equ" val="norm">
        <dgm:constrLst>
          <dgm:constr type="w" for="ch" forName="node" refType="w"/>
          <dgm:constr type="w" for="ch" ptType="sibTrans" refType="w" refFor="ch" refForName="node" op="equ" fact="0.3"/>
          <dgm:constr type="diam" for="ch" ptType="sibTrans" refType="diam" op="equ"/>
          <dgm:constr type="sibSp" refType="w" refFor="ch" refForName="node" op="equ" fact="0.15"/>
          <dgm:constr type="w" for="ch" forName="spNode" refType="sibSp" fact="1.6"/>
          <dgm:constr type="primFontSz" for="ch" forName="node" op="equ" val="65"/>
        </dgm:constrLst>
      </dgm:if>
      <dgm:else name="Name11">
        <dgm:constrLst>
          <dgm:constr type="w" for="ch" forName="node" refType="w"/>
          <dgm:constr type="w" for="ch" ptType="sibTrans" refType="w" refFor="ch" refForName="node" op="equ" fact="0.3"/>
          <dgm:constr type="diam" for="ch" ptType="sibTrans" refType="diam" op="equ" fact="-1"/>
          <dgm:constr type="sibSp" refType="w" refFor="ch" refForName="node" op="equ" fact="0.15"/>
          <dgm:constr type="w" for="ch" forName="spNode" refType="sibSp" fact="1.6"/>
          <dgm:constr type="primFontSz" for="ch" forName="node" op="equ" val="65"/>
        </dgm:constrLst>
      </dgm:else>
    </dgm:choose>
    <dgm:ruleLst/>
    <dgm:forEach name="Name12" axis="ch" ptType="node">
      <dgm:layoutNode name="node">
        <dgm:varLst>
          <dgm:bulletEnabled val="1"/>
        </dgm:varLst>
        <dgm:alg type="tx"/>
        <dgm:shape xmlns:r="http://schemas.openxmlformats.org/officeDocument/2006/relationships" type="roundRect" r:blip="">
          <dgm:adjLst/>
        </dgm:shape>
        <dgm:presOf axis="desOrSelf" ptType="node"/>
        <dgm:constrLst>
          <dgm:constr type="h" refType="w" fact="0.65"/>
          <dgm:constr type="tMarg" refType="primFontSz" fact="0.3"/>
          <dgm:constr type="bMarg" refType="primFontSz" fact="0.3"/>
          <dgm:constr type="lMarg" refType="primFontSz" fact="0.3"/>
          <dgm:constr type="rMarg" refType="primFontSz" fact="0.3"/>
        </dgm:constrLst>
        <dgm:ruleLst>
          <dgm:rule type="primFontSz" val="5" fact="NaN" max="NaN"/>
        </dgm:ruleLst>
      </dgm:layoutNode>
      <dgm:choose name="Name13">
        <dgm:if name="Name14" axis="par ch" ptType="doc node" func="cnt" op="gt" val="1">
          <dgm:layoutNode name="spNode">
            <dgm:alg type="sp"/>
            <dgm:shape xmlns:r="http://schemas.openxmlformats.org/officeDocument/2006/relationships" r:blip="">
              <dgm:adjLst/>
            </dgm:shape>
            <dgm:presOf/>
            <dgm:constrLst>
              <dgm:constr type="h" refType="w"/>
            </dgm:constrLst>
            <dgm:ruleLst/>
          </dgm:layoutNode>
          <dgm:forEach name="Name15" axis="followSib" ptType="sibTrans" hideLastTrans="0" cnt="1">
            <dgm:layoutNode name="sibTrans">
              <dgm:alg type="conn">
                <dgm:param type="dim" val="1D"/>
                <dgm:param type="connRout" val="curve"/>
                <dgm:param type="begPts" val="radial"/>
                <dgm:param type="endPts" val="radial"/>
                <dgm:param type="endSty" val="noArr"/>
              </dgm:alg>
              <dgm:shape xmlns:r="http://schemas.openxmlformats.org/officeDocument/2006/relationships" type="conn" r:blip="">
                <dgm:adjLst/>
              </dgm:shape>
              <dgm:presOf axis="self"/>
              <dgm:constrLst>
                <dgm:constr type="h" refType="w" fact="0.65"/>
                <dgm:constr type="connDist"/>
                <dgm:constr type="begPad" refType="connDist" fact="0.01"/>
                <dgm:constr type="endPad" refType="connDist" fact="0.01"/>
              </dgm:constrLst>
              <dgm:ruleLst/>
            </dgm:layoutNode>
          </dgm:forEach>
        </dgm:if>
        <dgm:else name="Name16"/>
      </dgm:choose>
    </dgm:forEach>
  </dgm:layoutNode>
</dgm:layoutDef>
</file>

<file path=ppt/diagrams/layout29.xml><?xml version="1.0" encoding="utf-8"?>
<dgm:layoutDef xmlns:dgm="http://schemas.openxmlformats.org/drawingml/2006/diagram" xmlns:a="http://schemas.openxmlformats.org/drawingml/2006/main" uniqueId="urn:microsoft.com/office/officeart/2008/layout/VerticalCurvedList">
  <dgm:title val=""/>
  <dgm:desc val=""/>
  <dgm:catLst>
    <dgm:cat type="list" pri="20000"/>
  </dgm:catLst>
  <dgm:sampData>
    <dgm:dataModel>
      <dgm:ptLst>
        <dgm:pt modelId="0" type="doc"/>
        <dgm:pt modelId="1">
          <dgm:prSet phldr="1"/>
        </dgm:pt>
        <dgm:pt modelId="2">
          <dgm:prSet phldr="1"/>
        </dgm:pt>
        <dgm:pt modelId="3">
          <dgm:prSet phldr="1"/>
        </dgm:pt>
      </dgm:ptLst>
      <dgm:cxnLst>
        <dgm:cxn modelId="4" srcId="0" destId="1" srcOrd="0" destOrd="0"/>
        <dgm:cxn modelId="5" srcId="0" destId="2" srcOrd="1" destOrd="0"/>
        <dgm:cxn modelId="6" srcId="0" destId="3" srcOrd="2" destOrd="0"/>
      </dgm:cxnLst>
      <dgm:bg/>
      <dgm:whole/>
    </dgm:dataModel>
  </dgm:sampData>
  <dgm:styleData>
    <dgm:dataModel>
      <dgm:ptLst>
        <dgm:pt modelId="0" type="doc"/>
        <dgm:pt modelId="1">
          <dgm:prSet phldr="1"/>
        </dgm:pt>
        <dgm:pt modelId="2">
          <dgm:prSet phldr="1"/>
        </dgm:pt>
      </dgm:ptLst>
      <dgm:cxnLst>
        <dgm:cxn modelId="3" srcId="0" destId="1" srcOrd="0" destOrd="0"/>
        <dgm:cxn modelId="4" srcId="0" destId="2" srcOrd="1" destOrd="0"/>
      </dgm:cxnLst>
      <dgm:bg/>
      <dgm:whole/>
    </dgm:dataModel>
  </dgm:styleData>
  <dgm:clr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chMax val="7"/>
      <dgm:chPref val="7"/>
      <dgm:dir/>
    </dgm:varLst>
    <dgm:alg type="composite"/>
    <dgm:shape xmlns:r="http://schemas.openxmlformats.org/officeDocument/2006/relationships" r:blip="">
      <dgm:adjLst/>
    </dgm:shape>
    <dgm:constrLst>
      <dgm:constr type="w" for="ch" refType="h" refFor="ch" op="gte" fact="0.8"/>
    </dgm:constrLst>
    <dgm:layoutNode name="Name1">
      <dgm:alg type="composite"/>
      <dgm:shape xmlns:r="http://schemas.openxmlformats.org/officeDocument/2006/relationships" r:blip="">
        <dgm:adjLst/>
      </dgm:shape>
      <dgm:choose name="Name2">
        <dgm:if name="Name3" func="var" arg="dir" op="equ" val="norm">
          <dgm:choose name="Name4">
            <dgm:if name="Name5" axis="ch" ptType="node" func="cnt" op="equ" val="1">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625"/>
                <dgm:constr type="w" for="ch" forName="accent_1" refType="h" refFor="ch" refForName="accent_1" op="equ"/>
                <dgm:constr type="ctrY" for="ch" forName="accent_1" refType="h" fact="0.5"/>
                <dgm:constr type="ctrX" for="ch" forName="accent_1" refType="h" fact="0.2253"/>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primFontSz" for="ch" ptType="node" op="equ" val="65"/>
              </dgm:constrLst>
            </dgm:if>
            <dgm:if name="Name6" axis="ch" ptType="node" func="cnt" op="equ" val="2">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3571"/>
                <dgm:constr type="w" for="ch" forName="accent_1" refType="h" refFor="ch" refForName="accent_1" op="equ"/>
                <dgm:constr type="ctrY" for="ch" forName="accent_1" refType="h" fact="0.2857"/>
                <dgm:constr type="ctrX" for="ch" forName="accent_1" refType="h" fact="0.1891"/>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3571"/>
                <dgm:constr type="w" for="ch" forName="accent_2" refType="h" refFor="ch" refForName="accent_2" op="equ"/>
                <dgm:constr type="ctrY" for="ch" forName="accent_2" refType="h" fact="0.7143"/>
                <dgm:constr type="ctrX" for="ch" forName="accent_2" refType="h" fact="0.1891"/>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primFontSz" for="ch" ptType="node" op="equ" val="65"/>
              </dgm:constrLst>
            </dgm:if>
            <dgm:if name="Name7" axis="ch" ptType="node" func="cnt" op="equ" val="3">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25"/>
                <dgm:constr type="w" for="ch" forName="accent_1" refType="h" refFor="ch" refForName="accent_1" op="equ"/>
                <dgm:constr type="ctrY" for="ch" forName="accent_1" refType="h" fact="0.2"/>
                <dgm:constr type="ctrX" for="ch" forName="accent_1" refType="h" fact="0.1526"/>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25"/>
                <dgm:constr type="w" for="ch" forName="accent_2" refType="h" refFor="ch" refForName="accent_2" op="equ"/>
                <dgm:constr type="ctrY" for="ch" forName="accent_2" refType="h" fact="0.5"/>
                <dgm:constr type="ctrX" for="ch" forName="accent_2" refType="h" fact="0.2253"/>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25"/>
                <dgm:constr type="w" for="ch" forName="accent_3" refType="h" refFor="ch" refForName="accent_3" op="equ"/>
                <dgm:constr type="ctrY" for="ch" forName="accent_3" refType="h" fact="0.8"/>
                <dgm:constr type="ctrX" for="ch" forName="accent_3" refType="h" fact="0.1526"/>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primFontSz" for="ch" ptType="node" op="equ" val="65"/>
              </dgm:constrLst>
            </dgm:if>
            <dgm:if name="Name8" axis="ch" ptType="node" func="cnt" op="equ" val="4">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923"/>
                <dgm:constr type="w" for="ch" forName="accent_1" refType="h" refFor="ch" refForName="accent_1" op="equ"/>
                <dgm:constr type="ctrY" for="ch" forName="accent_1" refType="h" fact="0.1538"/>
                <dgm:constr type="ctrX" for="ch" forName="accent_1" refType="h" fact="0.1268"/>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923"/>
                <dgm:constr type="w" for="ch" forName="accent_2" refType="h" refFor="ch" refForName="accent_2" op="equ"/>
                <dgm:constr type="ctrY" for="ch" forName="accent_2" refType="h" fact="0.3846"/>
                <dgm:constr type="ctrX" for="ch" forName="accent_2" refType="h" fact="0.215"/>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923"/>
                <dgm:constr type="w" for="ch" forName="accent_3" refType="h" refFor="ch" refForName="accent_3" op="equ"/>
                <dgm:constr type="ctrY" for="ch" forName="accent_3" refType="h" fact="0.6154"/>
                <dgm:constr type="ctrX" for="ch" forName="accent_3" refType="h" fact="0.215"/>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923"/>
                <dgm:constr type="w" for="ch" forName="accent_4" refType="h" refFor="ch" refForName="accent_4" op="equ"/>
                <dgm:constr type="ctrY" for="ch" forName="accent_4" refType="h" fact="0.8462"/>
                <dgm:constr type="ctrX" for="ch" forName="accent_4" refType="h" fact="0.1268"/>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primFontSz" for="ch" ptType="node" op="equ" val="65"/>
              </dgm:constrLst>
            </dgm:if>
            <dgm:if name="Name9" axis="ch" ptType="node" func="cnt" op="equ" val="5">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563"/>
                <dgm:constr type="w" for="ch" forName="accent_1" refType="h" refFor="ch" refForName="accent_1" op="equ"/>
                <dgm:constr type="ctrY" for="ch" forName="accent_1" refType="h" fact="0.125"/>
                <dgm:constr type="ctrX" for="ch" forName="accent_1" refType="h" fact="0.1082"/>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563"/>
                <dgm:constr type="w" for="ch" forName="accent_2" refType="h" refFor="ch" refForName="accent_2" op="equ"/>
                <dgm:constr type="ctrY" for="ch" forName="accent_2" refType="h" fact="0.3125"/>
                <dgm:constr type="ctrX" for="ch" forName="accent_2" refType="h" fact="0.1978"/>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563"/>
                <dgm:constr type="w" for="ch" forName="accent_3" refType="h" refFor="ch" refForName="accent_3" op="equ"/>
                <dgm:constr type="ctrY" for="ch" forName="accent_3" refType="h" fact="0.5"/>
                <dgm:constr type="ctrX" for="ch" forName="accent_3" refType="h" fact="0.2253"/>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563"/>
                <dgm:constr type="w" for="ch" forName="accent_4" refType="h" refFor="ch" refForName="accent_4" op="equ"/>
                <dgm:constr type="ctrY" for="ch" forName="accent_4" refType="h" fact="0.6875"/>
                <dgm:constr type="ctrX" for="ch" forName="accent_4" refType="h" fact="0.1978"/>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h" for="ch" forName="accent_5" refType="h" fact="0.1563"/>
                <dgm:constr type="w" for="ch" forName="accent_5" refType="h" refFor="ch" refForName="accent_5" op="equ"/>
                <dgm:constr type="ctrY" for="ch" forName="accent_5" refType="h" fact="0.875"/>
                <dgm:constr type="ctrX" for="ch" forName="accent_5" refType="h" fact="0.1082"/>
                <dgm:constr type="l" for="ch" forName="text_5" refType="ctrX" refFor="ch" refForName="accent_5"/>
                <dgm:constr type="r" for="ch" forName="text_5" refType="w"/>
                <dgm:constr type="w" for="ch" forName="text_5" refType="h" refFor="ch" refForName="text_5" op="gte"/>
                <dgm:constr type="h" for="ch" forName="text_5" refType="h" refFor="ch" refForName="accent_5" fact="0.8"/>
                <dgm:constr type="ctrY" for="ch" forName="text_5" refType="ctrY" refFor="ch" refForName="accent_5"/>
                <dgm:constr type="lMarg" for="ch" forName="text_5" refType="w" refFor="ch" refForName="accent_5" fact="1.8"/>
                <dgm:constr type="primFontSz" for="ch" ptType="node" op="equ" val="65"/>
              </dgm:constrLst>
            </dgm:if>
            <dgm:if name="Name10" axis="ch" ptType="node" func="cnt" op="equ" val="6">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316"/>
                <dgm:constr type="w" for="ch" forName="accent_1" refType="h" refFor="ch" refForName="accent_1" op="equ"/>
                <dgm:constr type="ctrY" for="ch" forName="accent_1" refType="h" fact="0.1053"/>
                <dgm:constr type="ctrX" for="ch" forName="accent_1" refType="h" fact="0.0943"/>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316"/>
                <dgm:constr type="w" for="ch" forName="accent_2" refType="h" refFor="ch" refForName="accent_2" op="equ"/>
                <dgm:constr type="ctrY" for="ch" forName="accent_2" refType="h" fact="0.2632"/>
                <dgm:constr type="ctrX" for="ch" forName="accent_2" refType="h" fact="0.1809"/>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316"/>
                <dgm:constr type="w" for="ch" forName="accent_3" refType="h" refFor="ch" refForName="accent_3" op="equ"/>
                <dgm:constr type="ctrY" for="ch" forName="accent_3" refType="h" fact="0.4211"/>
                <dgm:constr type="ctrX" for="ch" forName="accent_3" refType="h" fact="0.2205"/>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316"/>
                <dgm:constr type="w" for="ch" forName="accent_4" refType="h" refFor="ch" refForName="accent_4" op="equ"/>
                <dgm:constr type="ctrY" for="ch" forName="accent_4" refType="h" fact="0.5789"/>
                <dgm:constr type="ctrX" for="ch" forName="accent_4" refType="h" fact="0.2205"/>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h" for="ch" forName="accent_5" refType="h" fact="0.1316"/>
                <dgm:constr type="w" for="ch" forName="accent_5" refType="h" refFor="ch" refForName="accent_5" op="equ"/>
                <dgm:constr type="ctrY" for="ch" forName="accent_5" refType="h" fact="0.7368"/>
                <dgm:constr type="ctrX" for="ch" forName="accent_5" refType="h" fact="0.1809"/>
                <dgm:constr type="l" for="ch" forName="text_5" refType="ctrX" refFor="ch" refForName="accent_5"/>
                <dgm:constr type="r" for="ch" forName="text_5" refType="w"/>
                <dgm:constr type="w" for="ch" forName="text_5" refType="h" refFor="ch" refForName="text_5" op="gte"/>
                <dgm:constr type="h" for="ch" forName="text_5" refType="h" refFor="ch" refForName="accent_5" fact="0.8"/>
                <dgm:constr type="ctrY" for="ch" forName="text_5" refType="ctrY" refFor="ch" refForName="accent_5"/>
                <dgm:constr type="lMarg" for="ch" forName="text_5" refType="w" refFor="ch" refForName="accent_5" fact="1.8"/>
                <dgm:constr type="h" for="ch" forName="accent_6" refType="h" fact="0.1316"/>
                <dgm:constr type="w" for="ch" forName="accent_6" refType="h" refFor="ch" refForName="accent_6" op="equ"/>
                <dgm:constr type="ctrY" for="ch" forName="accent_6" refType="h" fact="0.8947"/>
                <dgm:constr type="ctrX" for="ch" forName="accent_6" refType="h" fact="0.0943"/>
                <dgm:constr type="l" for="ch" forName="text_6" refType="ctrX" refFor="ch" refForName="accent_6"/>
                <dgm:constr type="r" for="ch" forName="text_6" refType="w"/>
                <dgm:constr type="w" for="ch" forName="text_6" refType="h" refFor="ch" refForName="text_6" op="gte"/>
                <dgm:constr type="h" for="ch" forName="text_6" refType="h" refFor="ch" refForName="accent_6" fact="0.8"/>
                <dgm:constr type="ctrY" for="ch" forName="text_6" refType="ctrY" refFor="ch" refForName="accent_6"/>
                <dgm:constr type="lMarg" for="ch" forName="text_6" refType="w" refFor="ch" refForName="accent_6" fact="1.8"/>
                <dgm:constr type="primFontSz" for="ch" ptType="node" op="equ" val="65"/>
              </dgm:constrLst>
            </dgm:if>
            <dgm:else name="Name11">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136"/>
                <dgm:constr type="w" for="ch" forName="accent_1" refType="h" refFor="ch" refForName="accent_1" op="equ"/>
                <dgm:constr type="ctrY" for="ch" forName="accent_1" refType="h" fact="0.0909"/>
                <dgm:constr type="ctrX" for="ch" forName="accent_1" refType="h" fact="0.0835"/>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136"/>
                <dgm:constr type="w" for="ch" forName="accent_2" refType="h" refFor="ch" refForName="accent_2" op="equ"/>
                <dgm:constr type="ctrY" for="ch" forName="accent_2" refType="h" fact="0.2273"/>
                <dgm:constr type="ctrX" for="ch" forName="accent_2" refType="h" fact="0.1658"/>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136"/>
                <dgm:constr type="w" for="ch" forName="accent_3" refType="h" refFor="ch" refForName="accent_3" op="equ"/>
                <dgm:constr type="ctrY" for="ch" forName="accent_3" refType="h" fact="0.3636"/>
                <dgm:constr type="ctrX" for="ch" forName="accent_3" refType="h" fact="0.2109"/>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136"/>
                <dgm:constr type="w" for="ch" forName="accent_4" refType="h" refFor="ch" refForName="accent_4" op="equ"/>
                <dgm:constr type="ctrY" for="ch" forName="accent_4" refType="h" fact="0.5"/>
                <dgm:constr type="ctrX" for="ch" forName="accent_4" refType="h" fact="0.2253"/>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h" for="ch" forName="accent_5" refType="h" fact="0.1136"/>
                <dgm:constr type="w" for="ch" forName="accent_5" refType="h" refFor="ch" refForName="accent_5" op="equ"/>
                <dgm:constr type="ctrY" for="ch" forName="accent_5" refType="h" fact="0.6364"/>
                <dgm:constr type="ctrX" for="ch" forName="accent_5" refType="h" fact="0.2109"/>
                <dgm:constr type="l" for="ch" forName="text_5" refType="ctrX" refFor="ch" refForName="accent_5"/>
                <dgm:constr type="r" for="ch" forName="text_5" refType="w"/>
                <dgm:constr type="w" for="ch" forName="text_5" refType="h" refFor="ch" refForName="text_5" op="gte"/>
                <dgm:constr type="h" for="ch" forName="text_5" refType="h" refFor="ch" refForName="accent_5" fact="0.8"/>
                <dgm:constr type="ctrY" for="ch" forName="text_5" refType="ctrY" refFor="ch" refForName="accent_5"/>
                <dgm:constr type="lMarg" for="ch" forName="text_5" refType="w" refFor="ch" refForName="accent_5" fact="1.8"/>
                <dgm:constr type="h" for="ch" forName="accent_6" refType="h" fact="0.1136"/>
                <dgm:constr type="w" for="ch" forName="accent_6" refType="h" refFor="ch" refForName="accent_6" op="equ"/>
                <dgm:constr type="ctrY" for="ch" forName="accent_6" refType="h" fact="0.7727"/>
                <dgm:constr type="ctrX" for="ch" forName="accent_6" refType="h" fact="0.1658"/>
                <dgm:constr type="l" for="ch" forName="text_6" refType="ctrX" refFor="ch" refForName="accent_6"/>
                <dgm:constr type="r" for="ch" forName="text_6" refType="w"/>
                <dgm:constr type="w" for="ch" forName="text_6" refType="h" refFor="ch" refForName="text_6" op="gte"/>
                <dgm:constr type="h" for="ch" forName="text_6" refType="h" refFor="ch" refForName="accent_6" fact="0.8"/>
                <dgm:constr type="ctrY" for="ch" forName="text_6" refType="ctrY" refFor="ch" refForName="accent_6"/>
                <dgm:constr type="lMarg" for="ch" forName="text_6" refType="w" refFor="ch" refForName="accent_6" fact="1.8"/>
                <dgm:constr type="h" for="ch" forName="accent_7" refType="h" fact="0.1136"/>
                <dgm:constr type="w" for="ch" forName="accent_7" refType="h" refFor="ch" refForName="accent_7" op="equ"/>
                <dgm:constr type="ctrY" for="ch" forName="accent_7" refType="h" fact="0.9091"/>
                <dgm:constr type="ctrX" for="ch" forName="accent_7" refType="h" fact="0.0835"/>
                <dgm:constr type="l" for="ch" forName="text_7" refType="ctrX" refFor="ch" refForName="accent_7"/>
                <dgm:constr type="r" for="ch" forName="text_7" refType="w"/>
                <dgm:constr type="w" for="ch" forName="text_7" refType="h" refFor="ch" refForName="text_7" op="gte"/>
                <dgm:constr type="h" for="ch" forName="text_7" refType="h" refFor="ch" refForName="accent_7" fact="0.8"/>
                <dgm:constr type="ctrY" for="ch" forName="text_7" refType="ctrY" refFor="ch" refForName="accent_7"/>
                <dgm:constr type="lMarg" for="ch" forName="text_7" refType="w" refFor="ch" refForName="accent_7" fact="1.8"/>
                <dgm:constr type="primFontSz" for="ch" ptType="node" op="equ" val="65"/>
              </dgm:constrLst>
            </dgm:else>
          </dgm:choose>
        </dgm:if>
        <dgm:else name="Name12">
          <dgm:choose name="Name13">
            <dgm:if name="Name14" axis="ch" ptType="node" func="cnt" op="equ" val="1">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625"/>
                <dgm:constr type="w" for="ch" forName="accent_1" refType="h" refFor="ch" refForName="accent_1" op="equ"/>
                <dgm:constr type="ctrY" for="ch" forName="accent_1" refType="h" fact="0.5"/>
                <dgm:constr type="ctrX" for="ch" forName="accent_1" refType="w"/>
                <dgm:constr type="ctrXOff" for="ch" forName="accent_1" refType="h" fact="-0.2253"/>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primFontSz" for="ch" ptType="node" op="equ" val="65"/>
              </dgm:constrLst>
            </dgm:if>
            <dgm:if name="Name15" axis="ch" ptType="node" func="cnt" op="equ" val="2">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3571"/>
                <dgm:constr type="w" for="ch" forName="accent_1" refType="h" refFor="ch" refForName="accent_1" op="equ"/>
                <dgm:constr type="ctrY" for="ch" forName="accent_1" refType="h" fact="0.2857"/>
                <dgm:constr type="ctrX" for="ch" forName="accent_1" refType="w"/>
                <dgm:constr type="ctrXOff" for="ch" forName="accent_1" refType="h" fact="-0.1891"/>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3571"/>
                <dgm:constr type="w" for="ch" forName="accent_2" refType="h" refFor="ch" refForName="accent_2" op="equ"/>
                <dgm:constr type="ctrY" for="ch" forName="accent_2" refType="h" fact="0.7143"/>
                <dgm:constr type="ctrX" for="ch" forName="accent_2" refType="w"/>
                <dgm:constr type="ctrXOff" for="ch" forName="accent_2" refType="h" fact="-0.1891"/>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primFontSz" for="ch" ptType="node" op="equ" val="65"/>
              </dgm:constrLst>
            </dgm:if>
            <dgm:if name="Name16" axis="ch" ptType="node" func="cnt" op="equ" val="3">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25"/>
                <dgm:constr type="w" for="ch" forName="accent_1" refType="h" refFor="ch" refForName="accent_1" op="equ"/>
                <dgm:constr type="ctrY" for="ch" forName="accent_1" refType="h" fact="0.2"/>
                <dgm:constr type="ctrX" for="ch" forName="accent_1" refType="w"/>
                <dgm:constr type="ctrXOff" for="ch" forName="accent_1" refType="h" fact="-0.1526"/>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25"/>
                <dgm:constr type="w" for="ch" forName="accent_2" refType="h" refFor="ch" refForName="accent_2" op="equ"/>
                <dgm:constr type="ctrY" for="ch" forName="accent_2" refType="h" fact="0.5"/>
                <dgm:constr type="ctrX" for="ch" forName="accent_2" refType="w"/>
                <dgm:constr type="ctrXOff" for="ch" forName="accent_2" refType="h" fact="-0.2253"/>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25"/>
                <dgm:constr type="w" for="ch" forName="accent_3" refType="h" refFor="ch" refForName="accent_3" op="equ"/>
                <dgm:constr type="ctrY" for="ch" forName="accent_3" refType="h" fact="0.8"/>
                <dgm:constr type="ctrX" for="ch" forName="accent_3" refType="w"/>
                <dgm:constr type="ctrXOff" for="ch" forName="accent_3" refType="h" fact="-0.1526"/>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primFontSz" for="ch" ptType="node" op="equ" val="65"/>
              </dgm:constrLst>
            </dgm:if>
            <dgm:if name="Name17" axis="ch" ptType="node" func="cnt" op="equ" val="4">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923"/>
                <dgm:constr type="w" for="ch" forName="accent_1" refType="h" refFor="ch" refForName="accent_1" op="equ"/>
                <dgm:constr type="ctrY" for="ch" forName="accent_1" refType="h" fact="0.1538"/>
                <dgm:constr type="ctrX" for="ch" forName="accent_1" refType="w"/>
                <dgm:constr type="ctrXOff" for="ch" forName="accent_1" refType="h" fact="-0.1268"/>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923"/>
                <dgm:constr type="w" for="ch" forName="accent_2" refType="h" refFor="ch" refForName="accent_2" op="equ"/>
                <dgm:constr type="ctrY" for="ch" forName="accent_2" refType="h" fact="0.3846"/>
                <dgm:constr type="ctrX" for="ch" forName="accent_2" refType="w"/>
                <dgm:constr type="ctrXOff" for="ch" forName="accent_2" refType="h" fact="-0.215"/>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923"/>
                <dgm:constr type="w" for="ch" forName="accent_3" refType="h" refFor="ch" refForName="accent_3" op="equ"/>
                <dgm:constr type="ctrY" for="ch" forName="accent_3" refType="h" fact="0.6154"/>
                <dgm:constr type="ctrX" for="ch" forName="accent_3" refType="w"/>
                <dgm:constr type="ctrXOff" for="ch" forName="accent_3" refType="h" fact="-0.215"/>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923"/>
                <dgm:constr type="w" for="ch" forName="accent_4" refType="h" refFor="ch" refForName="accent_4" op="equ"/>
                <dgm:constr type="ctrY" for="ch" forName="accent_4" refType="h" fact="0.8462"/>
                <dgm:constr type="ctrX" for="ch" forName="accent_4" refType="w"/>
                <dgm:constr type="ctrXOff" for="ch" forName="accent_4" refType="h" fact="-0.1268"/>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primFontSz" for="ch" ptType="node" op="equ" val="65"/>
              </dgm:constrLst>
            </dgm:if>
            <dgm:if name="Name18" axis="ch" ptType="node" func="cnt" op="equ" val="5">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563"/>
                <dgm:constr type="w" for="ch" forName="accent_1" refType="h" refFor="ch" refForName="accent_1" op="equ"/>
                <dgm:constr type="ctrY" for="ch" forName="accent_1" refType="h" fact="0.125"/>
                <dgm:constr type="ctrX" for="ch" forName="accent_1" refType="w"/>
                <dgm:constr type="ctrXOff" for="ch" forName="accent_1" refType="h" fact="-0.1082"/>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563"/>
                <dgm:constr type="w" for="ch" forName="accent_2" refType="h" refFor="ch" refForName="accent_2" op="equ"/>
                <dgm:constr type="ctrY" for="ch" forName="accent_2" refType="h" fact="0.3125"/>
                <dgm:constr type="ctrX" for="ch" forName="accent_2" refType="w"/>
                <dgm:constr type="ctrXOff" for="ch" forName="accent_2" refType="h" fact="-0.1978"/>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563"/>
                <dgm:constr type="w" for="ch" forName="accent_3" refType="h" refFor="ch" refForName="accent_3" op="equ"/>
                <dgm:constr type="ctrY" for="ch" forName="accent_3" refType="h" fact="0.5"/>
                <dgm:constr type="ctrX" for="ch" forName="accent_3" refType="w"/>
                <dgm:constr type="ctrXOff" for="ch" forName="accent_3" refType="h" fact="-0.2253"/>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563"/>
                <dgm:constr type="w" for="ch" forName="accent_4" refType="h" refFor="ch" refForName="accent_4" op="equ"/>
                <dgm:constr type="ctrY" for="ch" forName="accent_4" refType="h" fact="0.6875"/>
                <dgm:constr type="ctrX" for="ch" forName="accent_4" refType="w"/>
                <dgm:constr type="ctrXOff" for="ch" forName="accent_4" refType="h" fact="-0.1978"/>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h" for="ch" forName="accent_5" refType="h" fact="0.1563"/>
                <dgm:constr type="w" for="ch" forName="accent_5" refType="h" refFor="ch" refForName="accent_5" op="equ"/>
                <dgm:constr type="ctrY" for="ch" forName="accent_5" refType="h" fact="0.875"/>
                <dgm:constr type="ctrX" for="ch" forName="accent_5" refType="w"/>
                <dgm:constr type="ctrXOff" for="ch" forName="accent_5" refType="h" fact="-0.1082"/>
                <dgm:constr type="r" for="ch" forName="text_5" refType="ctrX" refFor="ch" refForName="accent_5"/>
                <dgm:constr type="rOff" for="ch" forName="text_5" refType="ctrXOff" refFor="ch" refForName="accent_5"/>
                <dgm:constr type="l" for="ch" forName="text_5"/>
                <dgm:constr type="w" for="ch" forName="text_5" refType="h" refFor="ch" refForName="text_5" op="gte"/>
                <dgm:constr type="h" for="ch" forName="text_5" refType="h" refFor="ch" refForName="accent_5" fact="0.8"/>
                <dgm:constr type="ctrY" for="ch" forName="text_5" refType="ctrY" refFor="ch" refForName="accent_5"/>
                <dgm:constr type="rMarg" for="ch" forName="text_5" refType="w" refFor="ch" refForName="accent_5" fact="1.8"/>
                <dgm:constr type="primFontSz" for="ch" ptType="node" op="equ" val="65"/>
              </dgm:constrLst>
            </dgm:if>
            <dgm:if name="Name19" axis="ch" ptType="node" func="cnt" op="equ" val="6">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316"/>
                <dgm:constr type="w" for="ch" forName="accent_1" refType="h" refFor="ch" refForName="accent_1" op="equ"/>
                <dgm:constr type="ctrY" for="ch" forName="accent_1" refType="h" fact="0.1053"/>
                <dgm:constr type="ctrX" for="ch" forName="accent_1" refType="w"/>
                <dgm:constr type="ctrXOff" for="ch" forName="accent_1" refType="h" fact="-0.0943"/>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316"/>
                <dgm:constr type="w" for="ch" forName="accent_2" refType="h" refFor="ch" refForName="accent_2" op="equ"/>
                <dgm:constr type="ctrY" for="ch" forName="accent_2" refType="h" fact="0.2632"/>
                <dgm:constr type="ctrX" for="ch" forName="accent_2" refType="w"/>
                <dgm:constr type="ctrXOff" for="ch" forName="accent_2" refType="h" fact="-0.1809"/>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316"/>
                <dgm:constr type="w" for="ch" forName="accent_3" refType="h" refFor="ch" refForName="accent_3" op="equ"/>
                <dgm:constr type="ctrY" for="ch" forName="accent_3" refType="h" fact="0.4211"/>
                <dgm:constr type="ctrX" for="ch" forName="accent_3" refType="w"/>
                <dgm:constr type="ctrXOff" for="ch" forName="accent_3" refType="h" fact="-0.2205"/>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316"/>
                <dgm:constr type="w" for="ch" forName="accent_4" refType="h" refFor="ch" refForName="accent_4" op="equ"/>
                <dgm:constr type="ctrY" for="ch" forName="accent_4" refType="h" fact="0.5789"/>
                <dgm:constr type="ctrX" for="ch" forName="accent_4" refType="w"/>
                <dgm:constr type="ctrXOff" for="ch" forName="accent_4" refType="h" fact="-0.2205"/>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h" for="ch" forName="accent_5" refType="h" fact="0.1316"/>
                <dgm:constr type="w" for="ch" forName="accent_5" refType="h" refFor="ch" refForName="accent_5" op="equ"/>
                <dgm:constr type="ctrY" for="ch" forName="accent_5" refType="h" fact="0.7368"/>
                <dgm:constr type="ctrX" for="ch" forName="accent_5" refType="w"/>
                <dgm:constr type="ctrXOff" for="ch" forName="accent_5" refType="h" fact="-0.1809"/>
                <dgm:constr type="r" for="ch" forName="text_5" refType="ctrX" refFor="ch" refForName="accent_5"/>
                <dgm:constr type="rOff" for="ch" forName="text_5" refType="ctrXOff" refFor="ch" refForName="accent_5"/>
                <dgm:constr type="l" for="ch" forName="text_5"/>
                <dgm:constr type="w" for="ch" forName="text_5" refType="h" refFor="ch" refForName="text_5" op="gte"/>
                <dgm:constr type="h" for="ch" forName="text_5" refType="h" refFor="ch" refForName="accent_5" fact="0.8"/>
                <dgm:constr type="ctrY" for="ch" forName="text_5" refType="ctrY" refFor="ch" refForName="accent_5"/>
                <dgm:constr type="rMarg" for="ch" forName="text_5" refType="w" refFor="ch" refForName="accent_5" fact="1.8"/>
                <dgm:constr type="h" for="ch" forName="accent_6" refType="h" fact="0.1316"/>
                <dgm:constr type="w" for="ch" forName="accent_6" refType="h" refFor="ch" refForName="accent_6" op="equ"/>
                <dgm:constr type="ctrY" for="ch" forName="accent_6" refType="h" fact="0.8947"/>
                <dgm:constr type="ctrX" for="ch" forName="accent_6" refType="w"/>
                <dgm:constr type="ctrXOff" for="ch" forName="accent_6" refType="h" fact="-0.0943"/>
                <dgm:constr type="r" for="ch" forName="text_6" refType="ctrX" refFor="ch" refForName="accent_6"/>
                <dgm:constr type="rOff" for="ch" forName="text_6" refType="ctrXOff" refFor="ch" refForName="accent_6"/>
                <dgm:constr type="l" for="ch" forName="text_6"/>
                <dgm:constr type="w" for="ch" forName="text_6" refType="h" refFor="ch" refForName="text_6" op="gte"/>
                <dgm:constr type="h" for="ch" forName="text_6" refType="h" refFor="ch" refForName="accent_6" fact="0.8"/>
                <dgm:constr type="ctrY" for="ch" forName="text_6" refType="ctrY" refFor="ch" refForName="accent_6"/>
                <dgm:constr type="rMarg" for="ch" forName="text_6" refType="w" refFor="ch" refForName="accent_6" fact="1.8"/>
                <dgm:constr type="primFontSz" for="ch" ptType="node" op="equ" val="65"/>
              </dgm:constrLst>
            </dgm:if>
            <dgm:else name="Name20">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136"/>
                <dgm:constr type="w" for="ch" forName="accent_1" refType="h" refFor="ch" refForName="accent_1" op="equ"/>
                <dgm:constr type="ctrY" for="ch" forName="accent_1" refType="h" fact="0.0909"/>
                <dgm:constr type="ctrX" for="ch" forName="accent_1" refType="w"/>
                <dgm:constr type="ctrXOff" for="ch" forName="accent_1" refType="h" fact="-0.0835"/>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136"/>
                <dgm:constr type="w" for="ch" forName="accent_2" refType="h" refFor="ch" refForName="accent_2" op="equ"/>
                <dgm:constr type="ctrY" for="ch" forName="accent_2" refType="h" fact="0.2273"/>
                <dgm:constr type="ctrX" for="ch" forName="accent_2" refType="w"/>
                <dgm:constr type="ctrXOff" for="ch" forName="accent_2" refType="h" fact="-0.1658"/>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136"/>
                <dgm:constr type="w" for="ch" forName="accent_3" refType="h" refFor="ch" refForName="accent_3" op="equ"/>
                <dgm:constr type="ctrY" for="ch" forName="accent_3" refType="h" fact="0.3636"/>
                <dgm:constr type="ctrX" for="ch" forName="accent_3" refType="w"/>
                <dgm:constr type="ctrXOff" for="ch" forName="accent_3" refType="h" fact="-0.2109"/>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136"/>
                <dgm:constr type="w" for="ch" forName="accent_4" refType="h" refFor="ch" refForName="accent_4" op="equ"/>
                <dgm:constr type="ctrY" for="ch" forName="accent_4" refType="h" fact="0.5"/>
                <dgm:constr type="ctrX" for="ch" forName="accent_4" refType="w"/>
                <dgm:constr type="ctrXOff" for="ch" forName="accent_4" refType="h" fact="-0.2253"/>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h" for="ch" forName="accent_5" refType="h" fact="0.1136"/>
                <dgm:constr type="w" for="ch" forName="accent_5" refType="h" refFor="ch" refForName="accent_5" op="equ"/>
                <dgm:constr type="ctrY" for="ch" forName="accent_5" refType="h" fact="0.6364"/>
                <dgm:constr type="ctrX" for="ch" forName="accent_5" refType="w"/>
                <dgm:constr type="ctrXOff" for="ch" forName="accent_5" refType="h" fact="-0.2109"/>
                <dgm:constr type="r" for="ch" forName="text_5" refType="ctrX" refFor="ch" refForName="accent_5"/>
                <dgm:constr type="rOff" for="ch" forName="text_5" refType="ctrXOff" refFor="ch" refForName="accent_5"/>
                <dgm:constr type="l" for="ch" forName="text_5"/>
                <dgm:constr type="w" for="ch" forName="text_5" refType="h" refFor="ch" refForName="text_5" op="gte"/>
                <dgm:constr type="h" for="ch" forName="text_5" refType="h" refFor="ch" refForName="accent_5" fact="0.8"/>
                <dgm:constr type="ctrY" for="ch" forName="text_5" refType="ctrY" refFor="ch" refForName="accent_5"/>
                <dgm:constr type="rMarg" for="ch" forName="text_5" refType="w" refFor="ch" refForName="accent_5" fact="1.8"/>
                <dgm:constr type="h" for="ch" forName="accent_6" refType="h" fact="0.1136"/>
                <dgm:constr type="w" for="ch" forName="accent_6" refType="h" refFor="ch" refForName="accent_6" op="equ"/>
                <dgm:constr type="ctrY" for="ch" forName="accent_6" refType="h" fact="0.7727"/>
                <dgm:constr type="ctrX" for="ch" forName="accent_6" refType="w"/>
                <dgm:constr type="ctrXOff" for="ch" forName="accent_6" refType="h" fact="-0.1658"/>
                <dgm:constr type="r" for="ch" forName="text_6" refType="ctrX" refFor="ch" refForName="accent_6"/>
                <dgm:constr type="rOff" for="ch" forName="text_6" refType="ctrXOff" refFor="ch" refForName="accent_6"/>
                <dgm:constr type="l" for="ch" forName="text_6"/>
                <dgm:constr type="w" for="ch" forName="text_6" refType="h" refFor="ch" refForName="text_6" op="gte"/>
                <dgm:constr type="h" for="ch" forName="text_6" refType="h" refFor="ch" refForName="accent_6" fact="0.8"/>
                <dgm:constr type="ctrY" for="ch" forName="text_6" refType="ctrY" refFor="ch" refForName="accent_6"/>
                <dgm:constr type="rMarg" for="ch" forName="text_6" refType="w" refFor="ch" refForName="accent_6" fact="1.8"/>
                <dgm:constr type="h" for="ch" forName="accent_7" refType="h" fact="0.1136"/>
                <dgm:constr type="w" for="ch" forName="accent_7" refType="h" refFor="ch" refForName="accent_7" op="equ"/>
                <dgm:constr type="ctrY" for="ch" forName="accent_7" refType="h" fact="0.9091"/>
                <dgm:constr type="ctrX" for="ch" forName="accent_7" refType="w"/>
                <dgm:constr type="ctrXOff" for="ch" forName="accent_7" refType="h" fact="-0.0835"/>
                <dgm:constr type="r" for="ch" forName="text_7" refType="ctrX" refFor="ch" refForName="accent_7"/>
                <dgm:constr type="rOff" for="ch" forName="text_7" refType="ctrXOff" refFor="ch" refForName="accent_7"/>
                <dgm:constr type="l" for="ch" forName="text_7"/>
                <dgm:constr type="w" for="ch" forName="text_7" refType="h" refFor="ch" refForName="text_7" op="gte"/>
                <dgm:constr type="h" for="ch" forName="text_7" refType="h" refFor="ch" refForName="accent_7" fact="0.8"/>
                <dgm:constr type="ctrY" for="ch" forName="text_7" refType="ctrY" refFor="ch" refForName="accent_7"/>
                <dgm:constr type="rMarg" for="ch" forName="text_7" refType="w" refFor="ch" refForName="accent_7" fact="1.8"/>
                <dgm:constr type="primFontSz" for="ch" ptType="node" op="equ" val="65"/>
              </dgm:constrLst>
            </dgm:else>
          </dgm:choose>
        </dgm:else>
      </dgm:choose>
      <dgm:layoutNode name="cycle">
        <dgm:choose name="Name21">
          <dgm:if name="Name22" func="var" arg="dir" op="equ" val="norm">
            <dgm:alg type="cycle">
              <dgm:param type="stAng" val="45"/>
              <dgm:param type="spanAng" val="90"/>
            </dgm:alg>
          </dgm:if>
          <dgm:else name="Name23">
            <dgm:alg type="cycle">
              <dgm:param type="stAng" val="225"/>
              <dgm:param type="spanAng" val="90"/>
            </dgm:alg>
          </dgm:else>
        </dgm:choose>
        <dgm:shape xmlns:r="http://schemas.openxmlformats.org/officeDocument/2006/relationships" r:blip="">
          <dgm:adjLst/>
        </dgm:shape>
        <dgm:presOf/>
        <dgm:constrLst>
          <dgm:constr type="w" for="ch" val="1"/>
          <dgm:constr type="h" for="ch" val="1"/>
          <dgm:constr type="diam" for="ch" forName="conn" refType="diam"/>
        </dgm:constrLst>
        <dgm:layoutNode name="srcNode">
          <dgm:alg type="sp"/>
          <dgm:shape xmlns:r="http://schemas.openxmlformats.org/officeDocument/2006/relationships" type="rect" r:blip="" hideGeom="1">
            <dgm:adjLst/>
          </dgm:shape>
          <dgm:presOf/>
        </dgm:layoutNode>
        <dgm:layoutNode name="conn" styleLbl="parChTrans1D2">
          <dgm:alg type="conn">
            <dgm:param type="connRout" val="curve"/>
            <dgm:param type="srcNode" val="srcNode"/>
            <dgm:param type="dstNode" val="dstNode"/>
            <dgm:param type="begPts" val="ctr"/>
            <dgm:param type="endPts" val="ctr"/>
            <dgm:param type="endSty" val="noArr"/>
          </dgm:alg>
          <dgm:shape xmlns:r="http://schemas.openxmlformats.org/officeDocument/2006/relationships" type="conn" r:blip="">
            <dgm:adjLst/>
          </dgm:shape>
          <dgm:presOf axis="desOrSelf" ptType="sibTrans" hideLastTrans="0" st="0" cnt="1"/>
          <dgm:constrLst>
            <dgm:constr type="begPad"/>
            <dgm:constr type="endPad"/>
          </dgm:constrLst>
        </dgm:layoutNode>
        <dgm:layoutNode name="extraNode">
          <dgm:alg type="sp"/>
          <dgm:shape xmlns:r="http://schemas.openxmlformats.org/officeDocument/2006/relationships" type="rect" r:blip="" hideGeom="1">
            <dgm:adjLst/>
          </dgm:shape>
          <dgm:presOf/>
        </dgm:layoutNode>
        <dgm:layoutNode name="dstNode">
          <dgm:alg type="sp"/>
          <dgm:shape xmlns:r="http://schemas.openxmlformats.org/officeDocument/2006/relationships" type="rect" r:blip="" hideGeom="1">
            <dgm:adjLst/>
          </dgm:shape>
          <dgm:presOf/>
        </dgm:layoutNode>
      </dgm:layoutNode>
      <dgm:forEach name="wrapper" axis="self" ptType="parTrans">
        <dgm:forEach name="wrapper2" axis="self" ptType="sibTrans" st="2">
          <dgm:forEach name="accentRepeat" axis="self">
            <dgm:layoutNode name="accentRepeatNode" styleLbl="solidFgAcc1">
              <dgm:alg type="sp"/>
              <dgm:shape xmlns:r="http://schemas.openxmlformats.org/officeDocument/2006/relationships" type="ellipse" r:blip="">
                <dgm:adjLst/>
              </dgm:shape>
              <dgm:presOf/>
            </dgm:layoutNode>
          </dgm:forEach>
        </dgm:forEach>
      </dgm:forEach>
      <dgm:forEach name="Name24" axis="ch" ptType="node" cnt="1">
        <dgm:layoutNode name="text_1" styleLbl="node1">
          <dgm:varLst>
            <dgm:bulletEnabled val="1"/>
          </dgm:varLst>
          <dgm:choose name="Name25">
            <dgm:if name="Name26" func="var" arg="dir" op="equ" val="norm">
              <dgm:alg type="tx">
                <dgm:param type="parTxLTRAlign" val="l"/>
                <dgm:param type="shpTxLTRAlignCh" val="l"/>
                <dgm:param type="parTxRTLAlign" val="l"/>
                <dgm:param type="shpTxRTLAlignCh" val="l"/>
              </dgm:alg>
            </dgm:if>
            <dgm:else name="Name2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1">
          <dgm:alg type="sp"/>
          <dgm:shape xmlns:r="http://schemas.openxmlformats.org/officeDocument/2006/relationships" r:blip="">
            <dgm:adjLst/>
          </dgm:shape>
          <dgm:presOf/>
          <dgm:constrLst/>
          <dgm:forEach name="Name28" ref="accentRepeat"/>
        </dgm:layoutNode>
      </dgm:forEach>
      <dgm:forEach name="Name29" axis="ch" ptType="node" st="2" cnt="1">
        <dgm:layoutNode name="text_2" styleLbl="node1">
          <dgm:varLst>
            <dgm:bulletEnabled val="1"/>
          </dgm:varLst>
          <dgm:choose name="Name30">
            <dgm:if name="Name31" func="var" arg="dir" op="equ" val="norm">
              <dgm:alg type="tx">
                <dgm:param type="parTxLTRAlign" val="l"/>
                <dgm:param type="shpTxLTRAlignCh" val="l"/>
                <dgm:param type="parTxRTLAlign" val="l"/>
                <dgm:param type="shpTxRTLAlignCh" val="l"/>
              </dgm:alg>
            </dgm:if>
            <dgm:else name="Name32">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2">
          <dgm:alg type="sp"/>
          <dgm:shape xmlns:r="http://schemas.openxmlformats.org/officeDocument/2006/relationships" r:blip="">
            <dgm:adjLst/>
          </dgm:shape>
          <dgm:presOf/>
          <dgm:constrLst/>
          <dgm:forEach name="Name33" ref="accentRepeat"/>
        </dgm:layoutNode>
      </dgm:forEach>
      <dgm:forEach name="Name34" axis="ch" ptType="node" st="3" cnt="1">
        <dgm:layoutNode name="text_3" styleLbl="node1">
          <dgm:varLst>
            <dgm:bulletEnabled val="1"/>
          </dgm:varLst>
          <dgm:choose name="Name35">
            <dgm:if name="Name36" func="var" arg="dir" op="equ" val="norm">
              <dgm:alg type="tx">
                <dgm:param type="parTxLTRAlign" val="l"/>
                <dgm:param type="shpTxLTRAlignCh" val="l"/>
                <dgm:param type="parTxRTLAlign" val="l"/>
                <dgm:param type="shpTxRTLAlignCh" val="l"/>
              </dgm:alg>
            </dgm:if>
            <dgm:else name="Name3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3">
          <dgm:alg type="sp"/>
          <dgm:shape xmlns:r="http://schemas.openxmlformats.org/officeDocument/2006/relationships" r:blip="">
            <dgm:adjLst/>
          </dgm:shape>
          <dgm:presOf/>
          <dgm:constrLst/>
          <dgm:forEach name="Name38" ref="accentRepeat"/>
        </dgm:layoutNode>
      </dgm:forEach>
      <dgm:forEach name="Name39" axis="ch" ptType="node" st="4" cnt="1">
        <dgm:layoutNode name="text_4" styleLbl="node1">
          <dgm:varLst>
            <dgm:bulletEnabled val="1"/>
          </dgm:varLst>
          <dgm:choose name="Name40">
            <dgm:if name="Name41" func="var" arg="dir" op="equ" val="norm">
              <dgm:alg type="tx">
                <dgm:param type="parTxLTRAlign" val="l"/>
                <dgm:param type="shpTxLTRAlignCh" val="l"/>
                <dgm:param type="parTxRTLAlign" val="l"/>
                <dgm:param type="shpTxRTLAlignCh" val="l"/>
              </dgm:alg>
            </dgm:if>
            <dgm:else name="Name42">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4">
          <dgm:alg type="sp"/>
          <dgm:shape xmlns:r="http://schemas.openxmlformats.org/officeDocument/2006/relationships" r:blip="">
            <dgm:adjLst/>
          </dgm:shape>
          <dgm:presOf/>
          <dgm:constrLst/>
          <dgm:forEach name="Name43" ref="accentRepeat"/>
        </dgm:layoutNode>
      </dgm:forEach>
      <dgm:forEach name="Name44" axis="ch" ptType="node" st="5" cnt="1">
        <dgm:layoutNode name="text_5" styleLbl="node1">
          <dgm:varLst>
            <dgm:bulletEnabled val="1"/>
          </dgm:varLst>
          <dgm:choose name="Name45">
            <dgm:if name="Name46" func="var" arg="dir" op="equ" val="norm">
              <dgm:alg type="tx">
                <dgm:param type="parTxLTRAlign" val="l"/>
                <dgm:param type="shpTxLTRAlignCh" val="l"/>
                <dgm:param type="parTxRTLAlign" val="l"/>
                <dgm:param type="shpTxRTLAlignCh" val="l"/>
              </dgm:alg>
            </dgm:if>
            <dgm:else name="Name4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5">
          <dgm:alg type="sp"/>
          <dgm:shape xmlns:r="http://schemas.openxmlformats.org/officeDocument/2006/relationships" r:blip="">
            <dgm:adjLst/>
          </dgm:shape>
          <dgm:presOf/>
          <dgm:constrLst/>
          <dgm:forEach name="Name48" ref="accentRepeat"/>
        </dgm:layoutNode>
      </dgm:forEach>
      <dgm:forEach name="Name49" axis="ch" ptType="node" st="6" cnt="1">
        <dgm:layoutNode name="text_6" styleLbl="node1">
          <dgm:varLst>
            <dgm:bulletEnabled val="1"/>
          </dgm:varLst>
          <dgm:choose name="Name50">
            <dgm:if name="Name51" func="var" arg="dir" op="equ" val="norm">
              <dgm:alg type="tx">
                <dgm:param type="parTxLTRAlign" val="l"/>
                <dgm:param type="shpTxLTRAlignCh" val="l"/>
                <dgm:param type="parTxRTLAlign" val="l"/>
                <dgm:param type="shpTxRTLAlignCh" val="l"/>
              </dgm:alg>
            </dgm:if>
            <dgm:else name="Name52">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6">
          <dgm:alg type="sp"/>
          <dgm:shape xmlns:r="http://schemas.openxmlformats.org/officeDocument/2006/relationships" r:blip="">
            <dgm:adjLst/>
          </dgm:shape>
          <dgm:presOf/>
          <dgm:constrLst/>
          <dgm:forEach name="Name53" ref="accentRepeat"/>
        </dgm:layoutNode>
      </dgm:forEach>
      <dgm:forEach name="Name54" axis="ch" ptType="node" st="7" cnt="1">
        <dgm:layoutNode name="text_7" styleLbl="node1">
          <dgm:varLst>
            <dgm:bulletEnabled val="1"/>
          </dgm:varLst>
          <dgm:choose name="Name55">
            <dgm:if name="Name56" func="var" arg="dir" op="equ" val="norm">
              <dgm:alg type="tx">
                <dgm:param type="parTxLTRAlign" val="l"/>
                <dgm:param type="shpTxLTRAlignCh" val="l"/>
                <dgm:param type="parTxRTLAlign" val="l"/>
                <dgm:param type="shpTxRTLAlignCh" val="l"/>
              </dgm:alg>
            </dgm:if>
            <dgm:else name="Name5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7">
          <dgm:alg type="sp"/>
          <dgm:shape xmlns:r="http://schemas.openxmlformats.org/officeDocument/2006/relationships" r:blip="">
            <dgm:adjLst/>
          </dgm:shape>
          <dgm:presOf/>
          <dgm:constrLst/>
          <dgm:forEach name="Name58" ref="accentRepeat"/>
        </dgm:layoutNode>
      </dgm:forEach>
    </dgm:layoutNode>
  </dgm:layoutNode>
</dgm:layoutDef>
</file>

<file path=ppt/diagrams/layout3.xml><?xml version="1.0" encoding="utf-8"?>
<dgm:layoutDef xmlns:dgm="http://schemas.openxmlformats.org/drawingml/2006/diagram" xmlns:a="http://schemas.openxmlformats.org/drawingml/2006/main" uniqueId="urn:microsoft.com/office/officeart/2005/8/layout/hierarchy4">
  <dgm:title val=""/>
  <dgm:desc val=""/>
  <dgm:catLst>
    <dgm:cat type="hierarchy" pri="4000"/>
    <dgm:cat type="list" pri="24000"/>
    <dgm:cat type="relationship" pri="10000"/>
  </dgm:catLst>
  <dgm:sampData>
    <dgm:dataModel>
      <dgm:ptLst>
        <dgm:pt modelId="0" type="doc"/>
        <dgm:pt modelId="1">
          <dgm:prSet phldr="1"/>
        </dgm:pt>
        <dgm:pt modelId="2">
          <dgm:prSet phldr="1"/>
        </dgm:pt>
        <dgm:pt modelId="21">
          <dgm:prSet phldr="1"/>
        </dgm:pt>
        <dgm:pt modelId="22">
          <dgm:prSet phldr="1"/>
        </dgm:pt>
        <dgm:pt modelId="3">
          <dgm:prSet phldr="1"/>
        </dgm:pt>
        <dgm:pt modelId="31">
          <dgm:prSet phldr="1"/>
        </dgm:pt>
      </dgm:ptLst>
      <dgm:cxnLst>
        <dgm:cxn modelId="4" srcId="0" destId="1" srcOrd="0" destOrd="0"/>
        <dgm:cxn modelId="5" srcId="1" destId="2" srcOrd="0" destOrd="0"/>
        <dgm:cxn modelId="6" srcId="1" destId="3" srcOrd="1" destOrd="0"/>
        <dgm:cxn modelId="23" srcId="2" destId="21" srcOrd="0" destOrd="0"/>
        <dgm:cxn modelId="24" srcId="2" destId="22" srcOrd="1" destOrd="0"/>
        <dgm:cxn modelId="33" srcId="3" destId="31" srcOrd="0" destOrd="0"/>
      </dgm:cxnLst>
      <dgm:bg/>
      <dgm:whole/>
    </dgm:dataModel>
  </dgm:sampData>
  <dgm:styleData>
    <dgm:dataModel>
      <dgm:ptLst>
        <dgm:pt modelId="0" type="doc"/>
        <dgm:pt modelId="1"/>
        <dgm:pt modelId="11"/>
        <dgm:pt modelId="12"/>
      </dgm:ptLst>
      <dgm:cxnLst>
        <dgm:cxn modelId="2" srcId="0" destId="1" srcOrd="0" destOrd="0"/>
        <dgm:cxn modelId="13" srcId="1" destId="11" srcOrd="0" destOrd="0"/>
        <dgm:cxn modelId="14" srcId="1" destId="12" srcOrd="1" destOrd="0"/>
      </dgm:cxnLst>
      <dgm:bg/>
      <dgm:whole/>
    </dgm:dataModel>
  </dgm:styleData>
  <dgm:clrData>
    <dgm:dataModel>
      <dgm:ptLst>
        <dgm:pt modelId="0" type="doc"/>
        <dgm:pt modelId="1"/>
        <dgm:pt modelId="2"/>
        <dgm:pt modelId="21"/>
        <dgm:pt modelId="211"/>
        <dgm:pt modelId="3"/>
        <dgm:pt modelId="31"/>
        <dgm:pt modelId="311"/>
      </dgm:ptLst>
      <dgm:cxnLst>
        <dgm:cxn modelId="4" srcId="0" destId="1" srcOrd="0" destOrd="0"/>
        <dgm:cxn modelId="5" srcId="1" destId="2" srcOrd="0" destOrd="0"/>
        <dgm:cxn modelId="6" srcId="1" destId="3" srcOrd="1" destOrd="0"/>
        <dgm:cxn modelId="23" srcId="2" destId="21" srcOrd="0" destOrd="0"/>
        <dgm:cxn modelId="24" srcId="21" destId="211" srcOrd="0" destOrd="0"/>
        <dgm:cxn modelId="33" srcId="3" destId="31" srcOrd="0" destOrd="0"/>
        <dgm:cxn modelId="34" srcId="31" destId="311" srcOrd="0" destOrd="0"/>
      </dgm:cxnLst>
      <dgm:bg/>
      <dgm:whole/>
    </dgm:dataModel>
  </dgm:clrData>
  <dgm:layoutNode name="Name0">
    <dgm:varLst>
      <dgm:chPref val="1"/>
      <dgm:dir/>
      <dgm:animOne val="branch"/>
      <dgm:animLvl val="lvl"/>
      <dgm:resizeHandles/>
    </dgm:varLst>
    <dgm:choose name="Name1">
      <dgm:if name="Name2" func="var" arg="dir" op="equ" val="norm">
        <dgm:alg type="lin">
          <dgm:param type="linDir" val="fromL"/>
          <dgm:param type="nodeVertAlign" val="t"/>
        </dgm:alg>
      </dgm:if>
      <dgm:else name="Name3">
        <dgm:alg type="lin">
          <dgm:param type="linDir" val="fromR"/>
          <dgm:param type="nodeVertAlign" val="t"/>
        </dgm:alg>
      </dgm:else>
    </dgm:choose>
    <dgm:shape xmlns:r="http://schemas.openxmlformats.org/officeDocument/2006/relationships" r:blip="">
      <dgm:adjLst/>
    </dgm:shape>
    <dgm:presOf/>
    <dgm:constrLst>
      <dgm:constr type="w" for="ch" forName="vertOne" refType="w"/>
      <dgm:constr type="w" for="des" forName="horzOne" refType="w"/>
      <dgm:constr type="w" for="des" forName="txOne" refType="w"/>
      <dgm:constr type="w" for="des" forName="vertTwo" refType="w"/>
      <dgm:constr type="w" for="des" forName="horzTwo" refType="w"/>
      <dgm:constr type="w" for="des" forName="txTwo" refType="w"/>
      <dgm:constr type="w" for="des" forName="vertThree" refType="w"/>
      <dgm:constr type="w" for="des" forName="horzThree" refType="w"/>
      <dgm:constr type="w" for="des" forName="txThree" refType="w"/>
      <dgm:constr type="w" for="des" forName="vertFour" refType="w"/>
      <dgm:constr type="w" for="des" forName="horzFour" refType="w"/>
      <dgm:constr type="w" for="des" forName="txFour" refType="w"/>
      <dgm:constr type="h" for="des" ptType="node" op="equ"/>
      <dgm:constr type="h" for="des" forName="txOne" refType="h"/>
      <dgm:constr type="userH" for="des" ptType="node" refType="h" refFor="des" refForName="txOne"/>
      <dgm:constr type="primFontSz" for="des" forName="txOne" val="65"/>
      <dgm:constr type="primFontSz" for="des" forName="txTwo" val="65"/>
      <dgm:constr type="primFontSz" for="des" forName="txTwo" refType="primFontSz" refFor="des" refForName="txOne" op="lte"/>
      <dgm:constr type="primFontSz" for="des" forName="txThree" val="65"/>
      <dgm:constr type="primFontSz" for="des" forName="txThree" refType="primFontSz" refFor="des" refForName="txOne" op="lte"/>
      <dgm:constr type="primFontSz" for="des" forName="txThree" refType="primFontSz" refFor="des" refForName="txTwo" op="lte"/>
      <dgm:constr type="primFontSz" for="des" forName="txFour" val="65"/>
      <dgm:constr type="primFontSz" for="des" forName="txFour" refType="primFontSz" refFor="des" refForName="txOne" op="lte"/>
      <dgm:constr type="primFontSz" for="des" forName="txFour" refType="primFontSz" refFor="des" refForName="txTwo" op="lte"/>
      <dgm:constr type="primFontSz" for="des" forName="txFour" refType="primFontSz" refFor="des" refForName="txThree" op="lte"/>
      <dgm:constr type="w" for="des" forName="sibSpaceOne" refType="w" fact="0.168"/>
      <dgm:constr type="w" for="des" forName="sibSpaceTwo" refType="w" refFor="des" refForName="sibSpaceOne" op="equ" fact="0.5"/>
      <dgm:constr type="w" for="des" forName="sibSpaceThree" refType="w" refFor="des" refForName="sibSpaceTwo" op="equ" fact="0.5"/>
      <dgm:constr type="w" for="des" forName="sibSpaceFour" refType="w" refFor="des" refForName="sibSpaceThree" op="equ" fact="0.5"/>
      <dgm:constr type="h" for="des" forName="parTransOne" refType="w" fact="0.056"/>
      <dgm:constr type="h" for="des" forName="parTransTwo" refType="h" refFor="des" refForName="parTransOne" op="equ"/>
      <dgm:constr type="h" for="des" forName="parTransThree" refType="h" refFor="des" refForName="parTransTwo" op="equ"/>
      <dgm:constr type="h" for="des" forName="parTransFour" refType="h" refFor="des" refForName="parTransThree" op="equ"/>
    </dgm:constrLst>
    <dgm:ruleLst/>
    <dgm:forEach name="Name4" axis="ch" ptType="node">
      <dgm:layoutNode name="vertOne">
        <dgm:alg type="lin">
          <dgm:param type="linDir" val="fromT"/>
        </dgm:alg>
        <dgm:shape xmlns:r="http://schemas.openxmlformats.org/officeDocument/2006/relationships" r:blip="">
          <dgm:adjLst/>
        </dgm:shape>
        <dgm:presOf/>
        <dgm:constrLst>
          <dgm:constr type="w" for="ch" forName="txOne" refType="w" refFor="ch" refForName="horzOne" op="gte"/>
        </dgm:constrLst>
        <dgm:ruleLst/>
        <dgm:layoutNode name="txOne" styleLbl="node0">
          <dgm:varLst>
            <dgm:chPref val="3"/>
          </dgm:varLst>
          <dgm:alg type="tx"/>
          <dgm:shape xmlns:r="http://schemas.openxmlformats.org/officeDocument/2006/relationships" type="roundRect" r:blip="">
            <dgm:adjLst>
              <dgm:adj idx="1" val="0.1"/>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choose name="Name5">
          <dgm:if name="Name6" axis="des" ptType="node" func="cnt" op="gt" val="0">
            <dgm:layoutNode name="parTransOne">
              <dgm:alg type="sp"/>
              <dgm:shape xmlns:r="http://schemas.openxmlformats.org/officeDocument/2006/relationships" r:blip="">
                <dgm:adjLst/>
              </dgm:shape>
              <dgm:presOf/>
              <dgm:constrLst/>
              <dgm:ruleLst/>
            </dgm:layoutNode>
          </dgm:if>
          <dgm:else name="Name7"/>
        </dgm:choose>
        <dgm:layoutNode name="horzOne">
          <dgm:choose name="Name8">
            <dgm:if name="Name9" func="var" arg="dir" op="equ" val="norm">
              <dgm:alg type="lin">
                <dgm:param type="linDir" val="fromL"/>
                <dgm:param type="nodeVertAlign" val="t"/>
              </dgm:alg>
            </dgm:if>
            <dgm:else name="Name10">
              <dgm:alg type="lin">
                <dgm:param type="linDir" val="fromR"/>
                <dgm:param type="nodeVertAlign" val="t"/>
              </dgm:alg>
            </dgm:else>
          </dgm:choose>
          <dgm:shape xmlns:r="http://schemas.openxmlformats.org/officeDocument/2006/relationships" r:blip="">
            <dgm:adjLst/>
          </dgm:shape>
          <dgm:presOf/>
          <dgm:constrLst/>
          <dgm:ruleLst>
            <dgm:rule type="w" val="INF" fact="NaN" max="NaN"/>
          </dgm:ruleLst>
          <dgm:forEach name="Name11" axis="ch" ptType="node">
            <dgm:layoutNode name="vertTwo">
              <dgm:alg type="lin">
                <dgm:param type="linDir" val="fromT"/>
              </dgm:alg>
              <dgm:shape xmlns:r="http://schemas.openxmlformats.org/officeDocument/2006/relationships" r:blip="">
                <dgm:adjLst/>
              </dgm:shape>
              <dgm:presOf/>
              <dgm:constrLst>
                <dgm:constr type="w" for="ch" forName="txTwo" refType="w" refFor="ch" refForName="horzTwo" op="gte"/>
              </dgm:constrLst>
              <dgm:ruleLst/>
              <dgm:layoutNode name="txTwo">
                <dgm:varLst>
                  <dgm:chPref val="3"/>
                </dgm:varLst>
                <dgm:alg type="tx"/>
                <dgm:shape xmlns:r="http://schemas.openxmlformats.org/officeDocument/2006/relationships" type="roundRect" r:blip="">
                  <dgm:adjLst>
                    <dgm:adj idx="1" val="0.1"/>
                  </dgm:adjLst>
                </dgm:shape>
                <dgm:presOf axis="self"/>
                <dgm:constrLst>
                  <dgm:constr type="userH"/>
                  <dgm:constr type="h" refType="userH"/>
                  <dgm:constr type="tMarg" refType="primFontSz" fact="0.3"/>
                  <dgm:constr type="bMarg" refType="primFontSz" fact="0.3"/>
                  <dgm:constr type="lMarg" refType="primFontSz" fact="0.3"/>
                  <dgm:constr type="rMarg" refType="primFontSz" fact="0.3"/>
                </dgm:constrLst>
                <dgm:ruleLst>
                  <dgm:rule type="primFontSz" val="5" fact="NaN" max="NaN"/>
                </dgm:ruleLst>
              </dgm:layoutNode>
              <dgm:choose name="Name12">
                <dgm:if name="Name13" axis="des" ptType="node" func="cnt" op="gt" val="0">
                  <dgm:layoutNode name="parTransTwo">
                    <dgm:alg type="sp"/>
                    <dgm:shape xmlns:r="http://schemas.openxmlformats.org/officeDocument/2006/relationships" r:blip="">
                      <dgm:adjLst/>
                    </dgm:shape>
                    <dgm:presOf/>
                    <dgm:constrLst/>
                    <dgm:ruleLst/>
                  </dgm:layoutNode>
                </dgm:if>
                <dgm:else name="Name14"/>
              </dgm:choose>
              <dgm:layoutNode name="horzTwo">
                <dgm:choose name="Name15">
                  <dgm:if name="Name16" func="var" arg="dir" op="equ" val="norm">
                    <dgm:alg type="lin">
                      <dgm:param type="linDir" val="fromL"/>
                      <dgm:param type="nodeVertAlign" val="t"/>
                    </dgm:alg>
                  </dgm:if>
                  <dgm:else name="Name17">
                    <dgm:alg type="lin">
                      <dgm:param type="linDir" val="fromR"/>
                      <dgm:param type="nodeVertAlign" val="t"/>
                    </dgm:alg>
                  </dgm:else>
                </dgm:choose>
                <dgm:shape xmlns:r="http://schemas.openxmlformats.org/officeDocument/2006/relationships" r:blip="">
                  <dgm:adjLst/>
                </dgm:shape>
                <dgm:presOf/>
                <dgm:constrLst/>
                <dgm:ruleLst>
                  <dgm:rule type="w" val="INF" fact="NaN" max="NaN"/>
                </dgm:ruleLst>
                <dgm:forEach name="Name18" axis="ch" ptType="node">
                  <dgm:layoutNode name="vertThree">
                    <dgm:alg type="lin">
                      <dgm:param type="linDir" val="fromT"/>
                    </dgm:alg>
                    <dgm:shape xmlns:r="http://schemas.openxmlformats.org/officeDocument/2006/relationships" r:blip="">
                      <dgm:adjLst/>
                    </dgm:shape>
                    <dgm:presOf/>
                    <dgm:constrLst>
                      <dgm:constr type="w" for="ch" forName="txThree" refType="w" refFor="ch" refForName="horzThree" op="gte"/>
                    </dgm:constrLst>
                    <dgm:ruleLst/>
                    <dgm:layoutNode name="txThree">
                      <dgm:varLst>
                        <dgm:chPref val="3"/>
                      </dgm:varLst>
                      <dgm:alg type="tx"/>
                      <dgm:shape xmlns:r="http://schemas.openxmlformats.org/officeDocument/2006/relationships" type="roundRect" r:blip="">
                        <dgm:adjLst>
                          <dgm:adj idx="1" val="0.1"/>
                        </dgm:adjLst>
                      </dgm:shape>
                      <dgm:presOf axis="self"/>
                      <dgm:constrLst>
                        <dgm:constr type="userH"/>
                        <dgm:constr type="h" refType="userH"/>
                        <dgm:constr type="tMarg" refType="primFontSz" fact="0.3"/>
                        <dgm:constr type="bMarg" refType="primFontSz" fact="0.3"/>
                        <dgm:constr type="lMarg" refType="primFontSz" fact="0.3"/>
                        <dgm:constr type="rMarg" refType="primFontSz" fact="0.3"/>
                      </dgm:constrLst>
                      <dgm:ruleLst>
                        <dgm:rule type="primFontSz" val="5" fact="NaN" max="NaN"/>
                      </dgm:ruleLst>
                    </dgm:layoutNode>
                    <dgm:choose name="Name19">
                      <dgm:if name="Name20" axis="des" ptType="node" func="cnt" op="gt" val="0">
                        <dgm:layoutNode name="parTransThree">
                          <dgm:alg type="sp"/>
                          <dgm:shape xmlns:r="http://schemas.openxmlformats.org/officeDocument/2006/relationships" r:blip="">
                            <dgm:adjLst/>
                          </dgm:shape>
                          <dgm:presOf/>
                          <dgm:constrLst/>
                          <dgm:ruleLst/>
                        </dgm:layoutNode>
                      </dgm:if>
                      <dgm:else name="Name21"/>
                    </dgm:choose>
                    <dgm:layoutNode name="horzThree">
                      <dgm:choose name="Name22">
                        <dgm:if name="Name23" func="var" arg="dir" op="equ" val="norm">
                          <dgm:alg type="lin">
                            <dgm:param type="linDir" val="fromL"/>
                            <dgm:param type="nodeVertAlign" val="t"/>
                          </dgm:alg>
                        </dgm:if>
                        <dgm:else name="Name24">
                          <dgm:alg type="lin">
                            <dgm:param type="linDir" val="fromR"/>
                            <dgm:param type="nodeVertAlign" val="t"/>
                          </dgm:alg>
                        </dgm:else>
                      </dgm:choose>
                      <dgm:shape xmlns:r="http://schemas.openxmlformats.org/officeDocument/2006/relationships" r:blip="">
                        <dgm:adjLst/>
                      </dgm:shape>
                      <dgm:presOf/>
                      <dgm:constrLst/>
                      <dgm:ruleLst>
                        <dgm:rule type="w" val="INF" fact="NaN" max="NaN"/>
                      </dgm:ruleLst>
                      <dgm:forEach name="repeat" axis="ch" ptType="node">
                        <dgm:layoutNode name="vertFour">
                          <dgm:varLst>
                            <dgm:chPref val="3"/>
                          </dgm:varLst>
                          <dgm:alg type="lin">
                            <dgm:param type="linDir" val="fromT"/>
                          </dgm:alg>
                          <dgm:shape xmlns:r="http://schemas.openxmlformats.org/officeDocument/2006/relationships" r:blip="">
                            <dgm:adjLst/>
                          </dgm:shape>
                          <dgm:presOf/>
                          <dgm:constrLst>
                            <dgm:constr type="w" for="ch" forName="txFour" refType="w" refFor="ch" refForName="horzFour" op="gte"/>
                          </dgm:constrLst>
                          <dgm:ruleLst/>
                          <dgm:layoutNode name="txFour">
                            <dgm:varLst>
                              <dgm:chPref val="3"/>
                            </dgm:varLst>
                            <dgm:alg type="tx"/>
                            <dgm:shape xmlns:r="http://schemas.openxmlformats.org/officeDocument/2006/relationships" type="roundRect" r:blip="">
                              <dgm:adjLst>
                                <dgm:adj idx="1" val="0.1"/>
                              </dgm:adjLst>
                            </dgm:shape>
                            <dgm:presOf axis="self"/>
                            <dgm:constrLst>
                              <dgm:constr type="userH"/>
                              <dgm:constr type="h" refType="userH"/>
                              <dgm:constr type="tMarg" refType="primFontSz" fact="0.3"/>
                              <dgm:constr type="bMarg" refType="primFontSz" fact="0.3"/>
                              <dgm:constr type="lMarg" refType="primFontSz" fact="0.3"/>
                              <dgm:constr type="rMarg" refType="primFontSz" fact="0.3"/>
                            </dgm:constrLst>
                            <dgm:ruleLst>
                              <dgm:rule type="primFontSz" val="5" fact="NaN" max="NaN"/>
                            </dgm:ruleLst>
                          </dgm:layoutNode>
                          <dgm:choose name="Name25">
                            <dgm:if name="Name26" axis="des" ptType="node" func="cnt" op="gt" val="0">
                              <dgm:layoutNode name="parTransFour">
                                <dgm:alg type="sp"/>
                                <dgm:shape xmlns:r="http://schemas.openxmlformats.org/officeDocument/2006/relationships" r:blip="">
                                  <dgm:adjLst/>
                                </dgm:shape>
                                <dgm:presOf/>
                                <dgm:constrLst/>
                                <dgm:ruleLst/>
                              </dgm:layoutNode>
                            </dgm:if>
                            <dgm:else name="Name27"/>
                          </dgm:choose>
                          <dgm:layoutNode name="horzFour">
                            <dgm:choose name="Name28">
                              <dgm:if name="Name29" func="var" arg="dir" op="equ" val="norm">
                                <dgm:alg type="lin">
                                  <dgm:param type="linDir" val="fromL"/>
                                  <dgm:param type="nodeVertAlign" val="t"/>
                                </dgm:alg>
                              </dgm:if>
                              <dgm:else name="Name30">
                                <dgm:alg type="lin">
                                  <dgm:param type="linDir" val="fromR"/>
                                  <dgm:param type="nodeVertAlign" val="t"/>
                                </dgm:alg>
                              </dgm:else>
                            </dgm:choose>
                            <dgm:shape xmlns:r="http://schemas.openxmlformats.org/officeDocument/2006/relationships" r:blip="">
                              <dgm:adjLst/>
                            </dgm:shape>
                            <dgm:presOf/>
                            <dgm:constrLst/>
                            <dgm:ruleLst>
                              <dgm:rule type="w" val="INF" fact="NaN" max="NaN"/>
                            </dgm:ruleLst>
                            <dgm:forEach name="Name31" ref="repeat"/>
                          </dgm:layoutNode>
                        </dgm:layoutNode>
                        <dgm:choose name="Name32">
                          <dgm:if name="Name33" axis="self" ptType="node" func="revPos" op="gte" val="2">
                            <dgm:forEach name="Name34" axis="followSib" ptType="sibTrans" cnt="1">
                              <dgm:layoutNode name="sibSpaceFour">
                                <dgm:alg type="sp"/>
                                <dgm:shape xmlns:r="http://schemas.openxmlformats.org/officeDocument/2006/relationships" r:blip="">
                                  <dgm:adjLst/>
                                </dgm:shape>
                                <dgm:presOf/>
                                <dgm:constrLst/>
                                <dgm:ruleLst/>
                              </dgm:layoutNode>
                            </dgm:forEach>
                          </dgm:if>
                          <dgm:else name="Name35"/>
                        </dgm:choose>
                      </dgm:forEach>
                    </dgm:layoutNode>
                  </dgm:layoutNode>
                  <dgm:choose name="Name36">
                    <dgm:if name="Name37" axis="self" ptType="node" func="revPos" op="gte" val="2">
                      <dgm:forEach name="Name38" axis="followSib" ptType="sibTrans" cnt="1">
                        <dgm:layoutNode name="sibSpaceThree">
                          <dgm:alg type="sp"/>
                          <dgm:shape xmlns:r="http://schemas.openxmlformats.org/officeDocument/2006/relationships" r:blip="">
                            <dgm:adjLst/>
                          </dgm:shape>
                          <dgm:presOf/>
                          <dgm:constrLst/>
                          <dgm:ruleLst/>
                        </dgm:layoutNode>
                      </dgm:forEach>
                    </dgm:if>
                    <dgm:else name="Name39"/>
                  </dgm:choose>
                </dgm:forEach>
              </dgm:layoutNode>
            </dgm:layoutNode>
            <dgm:choose name="Name40">
              <dgm:if name="Name41" axis="self" ptType="node" func="revPos" op="gte" val="2">
                <dgm:forEach name="Name42" axis="followSib" ptType="sibTrans" cnt="1">
                  <dgm:layoutNode name="sibSpaceTwo">
                    <dgm:alg type="sp"/>
                    <dgm:shape xmlns:r="http://schemas.openxmlformats.org/officeDocument/2006/relationships" r:blip="">
                      <dgm:adjLst/>
                    </dgm:shape>
                    <dgm:presOf/>
                    <dgm:constrLst/>
                    <dgm:ruleLst/>
                  </dgm:layoutNode>
                </dgm:forEach>
              </dgm:if>
              <dgm:else name="Name43"/>
            </dgm:choose>
          </dgm:forEach>
        </dgm:layoutNode>
      </dgm:layoutNode>
      <dgm:choose name="Name44">
        <dgm:if name="Name45" axis="self" ptType="node" func="revPos" op="gte" val="2">
          <dgm:forEach name="Name46" axis="followSib" ptType="sibTrans" cnt="1">
            <dgm:layoutNode name="sibSpaceOne">
              <dgm:alg type="sp"/>
              <dgm:shape xmlns:r="http://schemas.openxmlformats.org/officeDocument/2006/relationships" r:blip="">
                <dgm:adjLst/>
              </dgm:shape>
              <dgm:presOf/>
              <dgm:constrLst/>
              <dgm:ruleLst/>
            </dgm:layoutNode>
          </dgm:forEach>
        </dgm:if>
        <dgm:else name="Name47"/>
      </dgm:choose>
    </dgm:forEach>
  </dgm:layoutNode>
</dgm:layoutDef>
</file>

<file path=ppt/diagrams/layout30.xml><?xml version="1.0" encoding="utf-8"?>
<dgm:layoutDef xmlns:dgm="http://schemas.openxmlformats.org/drawingml/2006/diagram" xmlns:a="http://schemas.openxmlformats.org/drawingml/2006/main" uniqueId="urn:microsoft.com/office/officeart/2008/layout/VerticalCurvedList">
  <dgm:title val=""/>
  <dgm:desc val=""/>
  <dgm:catLst>
    <dgm:cat type="list" pri="20000"/>
  </dgm:catLst>
  <dgm:sampData>
    <dgm:dataModel>
      <dgm:ptLst>
        <dgm:pt modelId="0" type="doc"/>
        <dgm:pt modelId="1">
          <dgm:prSet phldr="1"/>
        </dgm:pt>
        <dgm:pt modelId="2">
          <dgm:prSet phldr="1"/>
        </dgm:pt>
        <dgm:pt modelId="3">
          <dgm:prSet phldr="1"/>
        </dgm:pt>
      </dgm:ptLst>
      <dgm:cxnLst>
        <dgm:cxn modelId="4" srcId="0" destId="1" srcOrd="0" destOrd="0"/>
        <dgm:cxn modelId="5" srcId="0" destId="2" srcOrd="1" destOrd="0"/>
        <dgm:cxn modelId="6" srcId="0" destId="3" srcOrd="2" destOrd="0"/>
      </dgm:cxnLst>
      <dgm:bg/>
      <dgm:whole/>
    </dgm:dataModel>
  </dgm:sampData>
  <dgm:styleData>
    <dgm:dataModel>
      <dgm:ptLst>
        <dgm:pt modelId="0" type="doc"/>
        <dgm:pt modelId="1">
          <dgm:prSet phldr="1"/>
        </dgm:pt>
        <dgm:pt modelId="2">
          <dgm:prSet phldr="1"/>
        </dgm:pt>
      </dgm:ptLst>
      <dgm:cxnLst>
        <dgm:cxn modelId="3" srcId="0" destId="1" srcOrd="0" destOrd="0"/>
        <dgm:cxn modelId="4" srcId="0" destId="2" srcOrd="1" destOrd="0"/>
      </dgm:cxnLst>
      <dgm:bg/>
      <dgm:whole/>
    </dgm:dataModel>
  </dgm:styleData>
  <dgm:clr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chMax val="7"/>
      <dgm:chPref val="7"/>
      <dgm:dir/>
    </dgm:varLst>
    <dgm:alg type="composite"/>
    <dgm:shape xmlns:r="http://schemas.openxmlformats.org/officeDocument/2006/relationships" r:blip="">
      <dgm:adjLst/>
    </dgm:shape>
    <dgm:constrLst>
      <dgm:constr type="w" for="ch" refType="h" refFor="ch" op="gte" fact="0.8"/>
    </dgm:constrLst>
    <dgm:layoutNode name="Name1">
      <dgm:alg type="composite"/>
      <dgm:shape xmlns:r="http://schemas.openxmlformats.org/officeDocument/2006/relationships" r:blip="">
        <dgm:adjLst/>
      </dgm:shape>
      <dgm:choose name="Name2">
        <dgm:if name="Name3" func="var" arg="dir" op="equ" val="norm">
          <dgm:choose name="Name4">
            <dgm:if name="Name5" axis="ch" ptType="node" func="cnt" op="equ" val="1">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625"/>
                <dgm:constr type="w" for="ch" forName="accent_1" refType="h" refFor="ch" refForName="accent_1" op="equ"/>
                <dgm:constr type="ctrY" for="ch" forName="accent_1" refType="h" fact="0.5"/>
                <dgm:constr type="ctrX" for="ch" forName="accent_1" refType="h" fact="0.2253"/>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primFontSz" for="ch" ptType="node" op="equ" val="65"/>
              </dgm:constrLst>
            </dgm:if>
            <dgm:if name="Name6" axis="ch" ptType="node" func="cnt" op="equ" val="2">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3571"/>
                <dgm:constr type="w" for="ch" forName="accent_1" refType="h" refFor="ch" refForName="accent_1" op="equ"/>
                <dgm:constr type="ctrY" for="ch" forName="accent_1" refType="h" fact="0.2857"/>
                <dgm:constr type="ctrX" for="ch" forName="accent_1" refType="h" fact="0.1891"/>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3571"/>
                <dgm:constr type="w" for="ch" forName="accent_2" refType="h" refFor="ch" refForName="accent_2" op="equ"/>
                <dgm:constr type="ctrY" for="ch" forName="accent_2" refType="h" fact="0.7143"/>
                <dgm:constr type="ctrX" for="ch" forName="accent_2" refType="h" fact="0.1891"/>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primFontSz" for="ch" ptType="node" op="equ" val="65"/>
              </dgm:constrLst>
            </dgm:if>
            <dgm:if name="Name7" axis="ch" ptType="node" func="cnt" op="equ" val="3">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25"/>
                <dgm:constr type="w" for="ch" forName="accent_1" refType="h" refFor="ch" refForName="accent_1" op="equ"/>
                <dgm:constr type="ctrY" for="ch" forName="accent_1" refType="h" fact="0.2"/>
                <dgm:constr type="ctrX" for="ch" forName="accent_1" refType="h" fact="0.1526"/>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25"/>
                <dgm:constr type="w" for="ch" forName="accent_2" refType="h" refFor="ch" refForName="accent_2" op="equ"/>
                <dgm:constr type="ctrY" for="ch" forName="accent_2" refType="h" fact="0.5"/>
                <dgm:constr type="ctrX" for="ch" forName="accent_2" refType="h" fact="0.2253"/>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25"/>
                <dgm:constr type="w" for="ch" forName="accent_3" refType="h" refFor="ch" refForName="accent_3" op="equ"/>
                <dgm:constr type="ctrY" for="ch" forName="accent_3" refType="h" fact="0.8"/>
                <dgm:constr type="ctrX" for="ch" forName="accent_3" refType="h" fact="0.1526"/>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primFontSz" for="ch" ptType="node" op="equ" val="65"/>
              </dgm:constrLst>
            </dgm:if>
            <dgm:if name="Name8" axis="ch" ptType="node" func="cnt" op="equ" val="4">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923"/>
                <dgm:constr type="w" for="ch" forName="accent_1" refType="h" refFor="ch" refForName="accent_1" op="equ"/>
                <dgm:constr type="ctrY" for="ch" forName="accent_1" refType="h" fact="0.1538"/>
                <dgm:constr type="ctrX" for="ch" forName="accent_1" refType="h" fact="0.1268"/>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923"/>
                <dgm:constr type="w" for="ch" forName="accent_2" refType="h" refFor="ch" refForName="accent_2" op="equ"/>
                <dgm:constr type="ctrY" for="ch" forName="accent_2" refType="h" fact="0.3846"/>
                <dgm:constr type="ctrX" for="ch" forName="accent_2" refType="h" fact="0.215"/>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923"/>
                <dgm:constr type="w" for="ch" forName="accent_3" refType="h" refFor="ch" refForName="accent_3" op="equ"/>
                <dgm:constr type="ctrY" for="ch" forName="accent_3" refType="h" fact="0.6154"/>
                <dgm:constr type="ctrX" for="ch" forName="accent_3" refType="h" fact="0.215"/>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923"/>
                <dgm:constr type="w" for="ch" forName="accent_4" refType="h" refFor="ch" refForName="accent_4" op="equ"/>
                <dgm:constr type="ctrY" for="ch" forName="accent_4" refType="h" fact="0.8462"/>
                <dgm:constr type="ctrX" for="ch" forName="accent_4" refType="h" fact="0.1268"/>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primFontSz" for="ch" ptType="node" op="equ" val="65"/>
              </dgm:constrLst>
            </dgm:if>
            <dgm:if name="Name9" axis="ch" ptType="node" func="cnt" op="equ" val="5">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563"/>
                <dgm:constr type="w" for="ch" forName="accent_1" refType="h" refFor="ch" refForName="accent_1" op="equ"/>
                <dgm:constr type="ctrY" for="ch" forName="accent_1" refType="h" fact="0.125"/>
                <dgm:constr type="ctrX" for="ch" forName="accent_1" refType="h" fact="0.1082"/>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563"/>
                <dgm:constr type="w" for="ch" forName="accent_2" refType="h" refFor="ch" refForName="accent_2" op="equ"/>
                <dgm:constr type="ctrY" for="ch" forName="accent_2" refType="h" fact="0.3125"/>
                <dgm:constr type="ctrX" for="ch" forName="accent_2" refType="h" fact="0.1978"/>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563"/>
                <dgm:constr type="w" for="ch" forName="accent_3" refType="h" refFor="ch" refForName="accent_3" op="equ"/>
                <dgm:constr type="ctrY" for="ch" forName="accent_3" refType="h" fact="0.5"/>
                <dgm:constr type="ctrX" for="ch" forName="accent_3" refType="h" fact="0.2253"/>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563"/>
                <dgm:constr type="w" for="ch" forName="accent_4" refType="h" refFor="ch" refForName="accent_4" op="equ"/>
                <dgm:constr type="ctrY" for="ch" forName="accent_4" refType="h" fact="0.6875"/>
                <dgm:constr type="ctrX" for="ch" forName="accent_4" refType="h" fact="0.1978"/>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h" for="ch" forName="accent_5" refType="h" fact="0.1563"/>
                <dgm:constr type="w" for="ch" forName="accent_5" refType="h" refFor="ch" refForName="accent_5" op="equ"/>
                <dgm:constr type="ctrY" for="ch" forName="accent_5" refType="h" fact="0.875"/>
                <dgm:constr type="ctrX" for="ch" forName="accent_5" refType="h" fact="0.1082"/>
                <dgm:constr type="l" for="ch" forName="text_5" refType="ctrX" refFor="ch" refForName="accent_5"/>
                <dgm:constr type="r" for="ch" forName="text_5" refType="w"/>
                <dgm:constr type="w" for="ch" forName="text_5" refType="h" refFor="ch" refForName="text_5" op="gte"/>
                <dgm:constr type="h" for="ch" forName="text_5" refType="h" refFor="ch" refForName="accent_5" fact="0.8"/>
                <dgm:constr type="ctrY" for="ch" forName="text_5" refType="ctrY" refFor="ch" refForName="accent_5"/>
                <dgm:constr type="lMarg" for="ch" forName="text_5" refType="w" refFor="ch" refForName="accent_5" fact="1.8"/>
                <dgm:constr type="primFontSz" for="ch" ptType="node" op="equ" val="65"/>
              </dgm:constrLst>
            </dgm:if>
            <dgm:if name="Name10" axis="ch" ptType="node" func="cnt" op="equ" val="6">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316"/>
                <dgm:constr type="w" for="ch" forName="accent_1" refType="h" refFor="ch" refForName="accent_1" op="equ"/>
                <dgm:constr type="ctrY" for="ch" forName="accent_1" refType="h" fact="0.1053"/>
                <dgm:constr type="ctrX" for="ch" forName="accent_1" refType="h" fact="0.0943"/>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316"/>
                <dgm:constr type="w" for="ch" forName="accent_2" refType="h" refFor="ch" refForName="accent_2" op="equ"/>
                <dgm:constr type="ctrY" for="ch" forName="accent_2" refType="h" fact="0.2632"/>
                <dgm:constr type="ctrX" for="ch" forName="accent_2" refType="h" fact="0.1809"/>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316"/>
                <dgm:constr type="w" for="ch" forName="accent_3" refType="h" refFor="ch" refForName="accent_3" op="equ"/>
                <dgm:constr type="ctrY" for="ch" forName="accent_3" refType="h" fact="0.4211"/>
                <dgm:constr type="ctrX" for="ch" forName="accent_3" refType="h" fact="0.2205"/>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316"/>
                <dgm:constr type="w" for="ch" forName="accent_4" refType="h" refFor="ch" refForName="accent_4" op="equ"/>
                <dgm:constr type="ctrY" for="ch" forName="accent_4" refType="h" fact="0.5789"/>
                <dgm:constr type="ctrX" for="ch" forName="accent_4" refType="h" fact="0.2205"/>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h" for="ch" forName="accent_5" refType="h" fact="0.1316"/>
                <dgm:constr type="w" for="ch" forName="accent_5" refType="h" refFor="ch" refForName="accent_5" op="equ"/>
                <dgm:constr type="ctrY" for="ch" forName="accent_5" refType="h" fact="0.7368"/>
                <dgm:constr type="ctrX" for="ch" forName="accent_5" refType="h" fact="0.1809"/>
                <dgm:constr type="l" for="ch" forName="text_5" refType="ctrX" refFor="ch" refForName="accent_5"/>
                <dgm:constr type="r" for="ch" forName="text_5" refType="w"/>
                <dgm:constr type="w" for="ch" forName="text_5" refType="h" refFor="ch" refForName="text_5" op="gte"/>
                <dgm:constr type="h" for="ch" forName="text_5" refType="h" refFor="ch" refForName="accent_5" fact="0.8"/>
                <dgm:constr type="ctrY" for="ch" forName="text_5" refType="ctrY" refFor="ch" refForName="accent_5"/>
                <dgm:constr type="lMarg" for="ch" forName="text_5" refType="w" refFor="ch" refForName="accent_5" fact="1.8"/>
                <dgm:constr type="h" for="ch" forName="accent_6" refType="h" fact="0.1316"/>
                <dgm:constr type="w" for="ch" forName="accent_6" refType="h" refFor="ch" refForName="accent_6" op="equ"/>
                <dgm:constr type="ctrY" for="ch" forName="accent_6" refType="h" fact="0.8947"/>
                <dgm:constr type="ctrX" for="ch" forName="accent_6" refType="h" fact="0.0943"/>
                <dgm:constr type="l" for="ch" forName="text_6" refType="ctrX" refFor="ch" refForName="accent_6"/>
                <dgm:constr type="r" for="ch" forName="text_6" refType="w"/>
                <dgm:constr type="w" for="ch" forName="text_6" refType="h" refFor="ch" refForName="text_6" op="gte"/>
                <dgm:constr type="h" for="ch" forName="text_6" refType="h" refFor="ch" refForName="accent_6" fact="0.8"/>
                <dgm:constr type="ctrY" for="ch" forName="text_6" refType="ctrY" refFor="ch" refForName="accent_6"/>
                <dgm:constr type="lMarg" for="ch" forName="text_6" refType="w" refFor="ch" refForName="accent_6" fact="1.8"/>
                <dgm:constr type="primFontSz" for="ch" ptType="node" op="equ" val="65"/>
              </dgm:constrLst>
            </dgm:if>
            <dgm:else name="Name11">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136"/>
                <dgm:constr type="w" for="ch" forName="accent_1" refType="h" refFor="ch" refForName="accent_1" op="equ"/>
                <dgm:constr type="ctrY" for="ch" forName="accent_1" refType="h" fact="0.0909"/>
                <dgm:constr type="ctrX" for="ch" forName="accent_1" refType="h" fact="0.0835"/>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136"/>
                <dgm:constr type="w" for="ch" forName="accent_2" refType="h" refFor="ch" refForName="accent_2" op="equ"/>
                <dgm:constr type="ctrY" for="ch" forName="accent_2" refType="h" fact="0.2273"/>
                <dgm:constr type="ctrX" for="ch" forName="accent_2" refType="h" fact="0.1658"/>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136"/>
                <dgm:constr type="w" for="ch" forName="accent_3" refType="h" refFor="ch" refForName="accent_3" op="equ"/>
                <dgm:constr type="ctrY" for="ch" forName="accent_3" refType="h" fact="0.3636"/>
                <dgm:constr type="ctrX" for="ch" forName="accent_3" refType="h" fact="0.2109"/>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136"/>
                <dgm:constr type="w" for="ch" forName="accent_4" refType="h" refFor="ch" refForName="accent_4" op="equ"/>
                <dgm:constr type="ctrY" for="ch" forName="accent_4" refType="h" fact="0.5"/>
                <dgm:constr type="ctrX" for="ch" forName="accent_4" refType="h" fact="0.2253"/>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h" for="ch" forName="accent_5" refType="h" fact="0.1136"/>
                <dgm:constr type="w" for="ch" forName="accent_5" refType="h" refFor="ch" refForName="accent_5" op="equ"/>
                <dgm:constr type="ctrY" for="ch" forName="accent_5" refType="h" fact="0.6364"/>
                <dgm:constr type="ctrX" for="ch" forName="accent_5" refType="h" fact="0.2109"/>
                <dgm:constr type="l" for="ch" forName="text_5" refType="ctrX" refFor="ch" refForName="accent_5"/>
                <dgm:constr type="r" for="ch" forName="text_5" refType="w"/>
                <dgm:constr type="w" for="ch" forName="text_5" refType="h" refFor="ch" refForName="text_5" op="gte"/>
                <dgm:constr type="h" for="ch" forName="text_5" refType="h" refFor="ch" refForName="accent_5" fact="0.8"/>
                <dgm:constr type="ctrY" for="ch" forName="text_5" refType="ctrY" refFor="ch" refForName="accent_5"/>
                <dgm:constr type="lMarg" for="ch" forName="text_5" refType="w" refFor="ch" refForName="accent_5" fact="1.8"/>
                <dgm:constr type="h" for="ch" forName="accent_6" refType="h" fact="0.1136"/>
                <dgm:constr type="w" for="ch" forName="accent_6" refType="h" refFor="ch" refForName="accent_6" op="equ"/>
                <dgm:constr type="ctrY" for="ch" forName="accent_6" refType="h" fact="0.7727"/>
                <dgm:constr type="ctrX" for="ch" forName="accent_6" refType="h" fact="0.1658"/>
                <dgm:constr type="l" for="ch" forName="text_6" refType="ctrX" refFor="ch" refForName="accent_6"/>
                <dgm:constr type="r" for="ch" forName="text_6" refType="w"/>
                <dgm:constr type="w" for="ch" forName="text_6" refType="h" refFor="ch" refForName="text_6" op="gte"/>
                <dgm:constr type="h" for="ch" forName="text_6" refType="h" refFor="ch" refForName="accent_6" fact="0.8"/>
                <dgm:constr type="ctrY" for="ch" forName="text_6" refType="ctrY" refFor="ch" refForName="accent_6"/>
                <dgm:constr type="lMarg" for="ch" forName="text_6" refType="w" refFor="ch" refForName="accent_6" fact="1.8"/>
                <dgm:constr type="h" for="ch" forName="accent_7" refType="h" fact="0.1136"/>
                <dgm:constr type="w" for="ch" forName="accent_7" refType="h" refFor="ch" refForName="accent_7" op="equ"/>
                <dgm:constr type="ctrY" for="ch" forName="accent_7" refType="h" fact="0.9091"/>
                <dgm:constr type="ctrX" for="ch" forName="accent_7" refType="h" fact="0.0835"/>
                <dgm:constr type="l" for="ch" forName="text_7" refType="ctrX" refFor="ch" refForName="accent_7"/>
                <dgm:constr type="r" for="ch" forName="text_7" refType="w"/>
                <dgm:constr type="w" for="ch" forName="text_7" refType="h" refFor="ch" refForName="text_7" op="gte"/>
                <dgm:constr type="h" for="ch" forName="text_7" refType="h" refFor="ch" refForName="accent_7" fact="0.8"/>
                <dgm:constr type="ctrY" for="ch" forName="text_7" refType="ctrY" refFor="ch" refForName="accent_7"/>
                <dgm:constr type="lMarg" for="ch" forName="text_7" refType="w" refFor="ch" refForName="accent_7" fact="1.8"/>
                <dgm:constr type="primFontSz" for="ch" ptType="node" op="equ" val="65"/>
              </dgm:constrLst>
            </dgm:else>
          </dgm:choose>
        </dgm:if>
        <dgm:else name="Name12">
          <dgm:choose name="Name13">
            <dgm:if name="Name14" axis="ch" ptType="node" func="cnt" op="equ" val="1">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625"/>
                <dgm:constr type="w" for="ch" forName="accent_1" refType="h" refFor="ch" refForName="accent_1" op="equ"/>
                <dgm:constr type="ctrY" for="ch" forName="accent_1" refType="h" fact="0.5"/>
                <dgm:constr type="ctrX" for="ch" forName="accent_1" refType="w"/>
                <dgm:constr type="ctrXOff" for="ch" forName="accent_1" refType="h" fact="-0.2253"/>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primFontSz" for="ch" ptType="node" op="equ" val="65"/>
              </dgm:constrLst>
            </dgm:if>
            <dgm:if name="Name15" axis="ch" ptType="node" func="cnt" op="equ" val="2">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3571"/>
                <dgm:constr type="w" for="ch" forName="accent_1" refType="h" refFor="ch" refForName="accent_1" op="equ"/>
                <dgm:constr type="ctrY" for="ch" forName="accent_1" refType="h" fact="0.2857"/>
                <dgm:constr type="ctrX" for="ch" forName="accent_1" refType="w"/>
                <dgm:constr type="ctrXOff" for="ch" forName="accent_1" refType="h" fact="-0.1891"/>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3571"/>
                <dgm:constr type="w" for="ch" forName="accent_2" refType="h" refFor="ch" refForName="accent_2" op="equ"/>
                <dgm:constr type="ctrY" for="ch" forName="accent_2" refType="h" fact="0.7143"/>
                <dgm:constr type="ctrX" for="ch" forName="accent_2" refType="w"/>
                <dgm:constr type="ctrXOff" for="ch" forName="accent_2" refType="h" fact="-0.1891"/>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primFontSz" for="ch" ptType="node" op="equ" val="65"/>
              </dgm:constrLst>
            </dgm:if>
            <dgm:if name="Name16" axis="ch" ptType="node" func="cnt" op="equ" val="3">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25"/>
                <dgm:constr type="w" for="ch" forName="accent_1" refType="h" refFor="ch" refForName="accent_1" op="equ"/>
                <dgm:constr type="ctrY" for="ch" forName="accent_1" refType="h" fact="0.2"/>
                <dgm:constr type="ctrX" for="ch" forName="accent_1" refType="w"/>
                <dgm:constr type="ctrXOff" for="ch" forName="accent_1" refType="h" fact="-0.1526"/>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25"/>
                <dgm:constr type="w" for="ch" forName="accent_2" refType="h" refFor="ch" refForName="accent_2" op="equ"/>
                <dgm:constr type="ctrY" for="ch" forName="accent_2" refType="h" fact="0.5"/>
                <dgm:constr type="ctrX" for="ch" forName="accent_2" refType="w"/>
                <dgm:constr type="ctrXOff" for="ch" forName="accent_2" refType="h" fact="-0.2253"/>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25"/>
                <dgm:constr type="w" for="ch" forName="accent_3" refType="h" refFor="ch" refForName="accent_3" op="equ"/>
                <dgm:constr type="ctrY" for="ch" forName="accent_3" refType="h" fact="0.8"/>
                <dgm:constr type="ctrX" for="ch" forName="accent_3" refType="w"/>
                <dgm:constr type="ctrXOff" for="ch" forName="accent_3" refType="h" fact="-0.1526"/>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primFontSz" for="ch" ptType="node" op="equ" val="65"/>
              </dgm:constrLst>
            </dgm:if>
            <dgm:if name="Name17" axis="ch" ptType="node" func="cnt" op="equ" val="4">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923"/>
                <dgm:constr type="w" for="ch" forName="accent_1" refType="h" refFor="ch" refForName="accent_1" op="equ"/>
                <dgm:constr type="ctrY" for="ch" forName="accent_1" refType="h" fact="0.1538"/>
                <dgm:constr type="ctrX" for="ch" forName="accent_1" refType="w"/>
                <dgm:constr type="ctrXOff" for="ch" forName="accent_1" refType="h" fact="-0.1268"/>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923"/>
                <dgm:constr type="w" for="ch" forName="accent_2" refType="h" refFor="ch" refForName="accent_2" op="equ"/>
                <dgm:constr type="ctrY" for="ch" forName="accent_2" refType="h" fact="0.3846"/>
                <dgm:constr type="ctrX" for="ch" forName="accent_2" refType="w"/>
                <dgm:constr type="ctrXOff" for="ch" forName="accent_2" refType="h" fact="-0.215"/>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923"/>
                <dgm:constr type="w" for="ch" forName="accent_3" refType="h" refFor="ch" refForName="accent_3" op="equ"/>
                <dgm:constr type="ctrY" for="ch" forName="accent_3" refType="h" fact="0.6154"/>
                <dgm:constr type="ctrX" for="ch" forName="accent_3" refType="w"/>
                <dgm:constr type="ctrXOff" for="ch" forName="accent_3" refType="h" fact="-0.215"/>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923"/>
                <dgm:constr type="w" for="ch" forName="accent_4" refType="h" refFor="ch" refForName="accent_4" op="equ"/>
                <dgm:constr type="ctrY" for="ch" forName="accent_4" refType="h" fact="0.8462"/>
                <dgm:constr type="ctrX" for="ch" forName="accent_4" refType="w"/>
                <dgm:constr type="ctrXOff" for="ch" forName="accent_4" refType="h" fact="-0.1268"/>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primFontSz" for="ch" ptType="node" op="equ" val="65"/>
              </dgm:constrLst>
            </dgm:if>
            <dgm:if name="Name18" axis="ch" ptType="node" func="cnt" op="equ" val="5">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563"/>
                <dgm:constr type="w" for="ch" forName="accent_1" refType="h" refFor="ch" refForName="accent_1" op="equ"/>
                <dgm:constr type="ctrY" for="ch" forName="accent_1" refType="h" fact="0.125"/>
                <dgm:constr type="ctrX" for="ch" forName="accent_1" refType="w"/>
                <dgm:constr type="ctrXOff" for="ch" forName="accent_1" refType="h" fact="-0.1082"/>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563"/>
                <dgm:constr type="w" for="ch" forName="accent_2" refType="h" refFor="ch" refForName="accent_2" op="equ"/>
                <dgm:constr type="ctrY" for="ch" forName="accent_2" refType="h" fact="0.3125"/>
                <dgm:constr type="ctrX" for="ch" forName="accent_2" refType="w"/>
                <dgm:constr type="ctrXOff" for="ch" forName="accent_2" refType="h" fact="-0.1978"/>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563"/>
                <dgm:constr type="w" for="ch" forName="accent_3" refType="h" refFor="ch" refForName="accent_3" op="equ"/>
                <dgm:constr type="ctrY" for="ch" forName="accent_3" refType="h" fact="0.5"/>
                <dgm:constr type="ctrX" for="ch" forName="accent_3" refType="w"/>
                <dgm:constr type="ctrXOff" for="ch" forName="accent_3" refType="h" fact="-0.2253"/>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563"/>
                <dgm:constr type="w" for="ch" forName="accent_4" refType="h" refFor="ch" refForName="accent_4" op="equ"/>
                <dgm:constr type="ctrY" for="ch" forName="accent_4" refType="h" fact="0.6875"/>
                <dgm:constr type="ctrX" for="ch" forName="accent_4" refType="w"/>
                <dgm:constr type="ctrXOff" for="ch" forName="accent_4" refType="h" fact="-0.1978"/>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h" for="ch" forName="accent_5" refType="h" fact="0.1563"/>
                <dgm:constr type="w" for="ch" forName="accent_5" refType="h" refFor="ch" refForName="accent_5" op="equ"/>
                <dgm:constr type="ctrY" for="ch" forName="accent_5" refType="h" fact="0.875"/>
                <dgm:constr type="ctrX" for="ch" forName="accent_5" refType="w"/>
                <dgm:constr type="ctrXOff" for="ch" forName="accent_5" refType="h" fact="-0.1082"/>
                <dgm:constr type="r" for="ch" forName="text_5" refType="ctrX" refFor="ch" refForName="accent_5"/>
                <dgm:constr type="rOff" for="ch" forName="text_5" refType="ctrXOff" refFor="ch" refForName="accent_5"/>
                <dgm:constr type="l" for="ch" forName="text_5"/>
                <dgm:constr type="w" for="ch" forName="text_5" refType="h" refFor="ch" refForName="text_5" op="gte"/>
                <dgm:constr type="h" for="ch" forName="text_5" refType="h" refFor="ch" refForName="accent_5" fact="0.8"/>
                <dgm:constr type="ctrY" for="ch" forName="text_5" refType="ctrY" refFor="ch" refForName="accent_5"/>
                <dgm:constr type="rMarg" for="ch" forName="text_5" refType="w" refFor="ch" refForName="accent_5" fact="1.8"/>
                <dgm:constr type="primFontSz" for="ch" ptType="node" op="equ" val="65"/>
              </dgm:constrLst>
            </dgm:if>
            <dgm:if name="Name19" axis="ch" ptType="node" func="cnt" op="equ" val="6">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316"/>
                <dgm:constr type="w" for="ch" forName="accent_1" refType="h" refFor="ch" refForName="accent_1" op="equ"/>
                <dgm:constr type="ctrY" for="ch" forName="accent_1" refType="h" fact="0.1053"/>
                <dgm:constr type="ctrX" for="ch" forName="accent_1" refType="w"/>
                <dgm:constr type="ctrXOff" for="ch" forName="accent_1" refType="h" fact="-0.0943"/>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316"/>
                <dgm:constr type="w" for="ch" forName="accent_2" refType="h" refFor="ch" refForName="accent_2" op="equ"/>
                <dgm:constr type="ctrY" for="ch" forName="accent_2" refType="h" fact="0.2632"/>
                <dgm:constr type="ctrX" for="ch" forName="accent_2" refType="w"/>
                <dgm:constr type="ctrXOff" for="ch" forName="accent_2" refType="h" fact="-0.1809"/>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316"/>
                <dgm:constr type="w" for="ch" forName="accent_3" refType="h" refFor="ch" refForName="accent_3" op="equ"/>
                <dgm:constr type="ctrY" for="ch" forName="accent_3" refType="h" fact="0.4211"/>
                <dgm:constr type="ctrX" for="ch" forName="accent_3" refType="w"/>
                <dgm:constr type="ctrXOff" for="ch" forName="accent_3" refType="h" fact="-0.2205"/>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316"/>
                <dgm:constr type="w" for="ch" forName="accent_4" refType="h" refFor="ch" refForName="accent_4" op="equ"/>
                <dgm:constr type="ctrY" for="ch" forName="accent_4" refType="h" fact="0.5789"/>
                <dgm:constr type="ctrX" for="ch" forName="accent_4" refType="w"/>
                <dgm:constr type="ctrXOff" for="ch" forName="accent_4" refType="h" fact="-0.2205"/>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h" for="ch" forName="accent_5" refType="h" fact="0.1316"/>
                <dgm:constr type="w" for="ch" forName="accent_5" refType="h" refFor="ch" refForName="accent_5" op="equ"/>
                <dgm:constr type="ctrY" for="ch" forName="accent_5" refType="h" fact="0.7368"/>
                <dgm:constr type="ctrX" for="ch" forName="accent_5" refType="w"/>
                <dgm:constr type="ctrXOff" for="ch" forName="accent_5" refType="h" fact="-0.1809"/>
                <dgm:constr type="r" for="ch" forName="text_5" refType="ctrX" refFor="ch" refForName="accent_5"/>
                <dgm:constr type="rOff" for="ch" forName="text_5" refType="ctrXOff" refFor="ch" refForName="accent_5"/>
                <dgm:constr type="l" for="ch" forName="text_5"/>
                <dgm:constr type="w" for="ch" forName="text_5" refType="h" refFor="ch" refForName="text_5" op="gte"/>
                <dgm:constr type="h" for="ch" forName="text_5" refType="h" refFor="ch" refForName="accent_5" fact="0.8"/>
                <dgm:constr type="ctrY" for="ch" forName="text_5" refType="ctrY" refFor="ch" refForName="accent_5"/>
                <dgm:constr type="rMarg" for="ch" forName="text_5" refType="w" refFor="ch" refForName="accent_5" fact="1.8"/>
                <dgm:constr type="h" for="ch" forName="accent_6" refType="h" fact="0.1316"/>
                <dgm:constr type="w" for="ch" forName="accent_6" refType="h" refFor="ch" refForName="accent_6" op="equ"/>
                <dgm:constr type="ctrY" for="ch" forName="accent_6" refType="h" fact="0.8947"/>
                <dgm:constr type="ctrX" for="ch" forName="accent_6" refType="w"/>
                <dgm:constr type="ctrXOff" for="ch" forName="accent_6" refType="h" fact="-0.0943"/>
                <dgm:constr type="r" for="ch" forName="text_6" refType="ctrX" refFor="ch" refForName="accent_6"/>
                <dgm:constr type="rOff" for="ch" forName="text_6" refType="ctrXOff" refFor="ch" refForName="accent_6"/>
                <dgm:constr type="l" for="ch" forName="text_6"/>
                <dgm:constr type="w" for="ch" forName="text_6" refType="h" refFor="ch" refForName="text_6" op="gte"/>
                <dgm:constr type="h" for="ch" forName="text_6" refType="h" refFor="ch" refForName="accent_6" fact="0.8"/>
                <dgm:constr type="ctrY" for="ch" forName="text_6" refType="ctrY" refFor="ch" refForName="accent_6"/>
                <dgm:constr type="rMarg" for="ch" forName="text_6" refType="w" refFor="ch" refForName="accent_6" fact="1.8"/>
                <dgm:constr type="primFontSz" for="ch" ptType="node" op="equ" val="65"/>
              </dgm:constrLst>
            </dgm:if>
            <dgm:else name="Name20">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136"/>
                <dgm:constr type="w" for="ch" forName="accent_1" refType="h" refFor="ch" refForName="accent_1" op="equ"/>
                <dgm:constr type="ctrY" for="ch" forName="accent_1" refType="h" fact="0.0909"/>
                <dgm:constr type="ctrX" for="ch" forName="accent_1" refType="w"/>
                <dgm:constr type="ctrXOff" for="ch" forName="accent_1" refType="h" fact="-0.0835"/>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136"/>
                <dgm:constr type="w" for="ch" forName="accent_2" refType="h" refFor="ch" refForName="accent_2" op="equ"/>
                <dgm:constr type="ctrY" for="ch" forName="accent_2" refType="h" fact="0.2273"/>
                <dgm:constr type="ctrX" for="ch" forName="accent_2" refType="w"/>
                <dgm:constr type="ctrXOff" for="ch" forName="accent_2" refType="h" fact="-0.1658"/>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136"/>
                <dgm:constr type="w" for="ch" forName="accent_3" refType="h" refFor="ch" refForName="accent_3" op="equ"/>
                <dgm:constr type="ctrY" for="ch" forName="accent_3" refType="h" fact="0.3636"/>
                <dgm:constr type="ctrX" for="ch" forName="accent_3" refType="w"/>
                <dgm:constr type="ctrXOff" for="ch" forName="accent_3" refType="h" fact="-0.2109"/>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136"/>
                <dgm:constr type="w" for="ch" forName="accent_4" refType="h" refFor="ch" refForName="accent_4" op="equ"/>
                <dgm:constr type="ctrY" for="ch" forName="accent_4" refType="h" fact="0.5"/>
                <dgm:constr type="ctrX" for="ch" forName="accent_4" refType="w"/>
                <dgm:constr type="ctrXOff" for="ch" forName="accent_4" refType="h" fact="-0.2253"/>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h" for="ch" forName="accent_5" refType="h" fact="0.1136"/>
                <dgm:constr type="w" for="ch" forName="accent_5" refType="h" refFor="ch" refForName="accent_5" op="equ"/>
                <dgm:constr type="ctrY" for="ch" forName="accent_5" refType="h" fact="0.6364"/>
                <dgm:constr type="ctrX" for="ch" forName="accent_5" refType="w"/>
                <dgm:constr type="ctrXOff" for="ch" forName="accent_5" refType="h" fact="-0.2109"/>
                <dgm:constr type="r" for="ch" forName="text_5" refType="ctrX" refFor="ch" refForName="accent_5"/>
                <dgm:constr type="rOff" for="ch" forName="text_5" refType="ctrXOff" refFor="ch" refForName="accent_5"/>
                <dgm:constr type="l" for="ch" forName="text_5"/>
                <dgm:constr type="w" for="ch" forName="text_5" refType="h" refFor="ch" refForName="text_5" op="gte"/>
                <dgm:constr type="h" for="ch" forName="text_5" refType="h" refFor="ch" refForName="accent_5" fact="0.8"/>
                <dgm:constr type="ctrY" for="ch" forName="text_5" refType="ctrY" refFor="ch" refForName="accent_5"/>
                <dgm:constr type="rMarg" for="ch" forName="text_5" refType="w" refFor="ch" refForName="accent_5" fact="1.8"/>
                <dgm:constr type="h" for="ch" forName="accent_6" refType="h" fact="0.1136"/>
                <dgm:constr type="w" for="ch" forName="accent_6" refType="h" refFor="ch" refForName="accent_6" op="equ"/>
                <dgm:constr type="ctrY" for="ch" forName="accent_6" refType="h" fact="0.7727"/>
                <dgm:constr type="ctrX" for="ch" forName="accent_6" refType="w"/>
                <dgm:constr type="ctrXOff" for="ch" forName="accent_6" refType="h" fact="-0.1658"/>
                <dgm:constr type="r" for="ch" forName="text_6" refType="ctrX" refFor="ch" refForName="accent_6"/>
                <dgm:constr type="rOff" for="ch" forName="text_6" refType="ctrXOff" refFor="ch" refForName="accent_6"/>
                <dgm:constr type="l" for="ch" forName="text_6"/>
                <dgm:constr type="w" for="ch" forName="text_6" refType="h" refFor="ch" refForName="text_6" op="gte"/>
                <dgm:constr type="h" for="ch" forName="text_6" refType="h" refFor="ch" refForName="accent_6" fact="0.8"/>
                <dgm:constr type="ctrY" for="ch" forName="text_6" refType="ctrY" refFor="ch" refForName="accent_6"/>
                <dgm:constr type="rMarg" for="ch" forName="text_6" refType="w" refFor="ch" refForName="accent_6" fact="1.8"/>
                <dgm:constr type="h" for="ch" forName="accent_7" refType="h" fact="0.1136"/>
                <dgm:constr type="w" for="ch" forName="accent_7" refType="h" refFor="ch" refForName="accent_7" op="equ"/>
                <dgm:constr type="ctrY" for="ch" forName="accent_7" refType="h" fact="0.9091"/>
                <dgm:constr type="ctrX" for="ch" forName="accent_7" refType="w"/>
                <dgm:constr type="ctrXOff" for="ch" forName="accent_7" refType="h" fact="-0.0835"/>
                <dgm:constr type="r" for="ch" forName="text_7" refType="ctrX" refFor="ch" refForName="accent_7"/>
                <dgm:constr type="rOff" for="ch" forName="text_7" refType="ctrXOff" refFor="ch" refForName="accent_7"/>
                <dgm:constr type="l" for="ch" forName="text_7"/>
                <dgm:constr type="w" for="ch" forName="text_7" refType="h" refFor="ch" refForName="text_7" op="gte"/>
                <dgm:constr type="h" for="ch" forName="text_7" refType="h" refFor="ch" refForName="accent_7" fact="0.8"/>
                <dgm:constr type="ctrY" for="ch" forName="text_7" refType="ctrY" refFor="ch" refForName="accent_7"/>
                <dgm:constr type="rMarg" for="ch" forName="text_7" refType="w" refFor="ch" refForName="accent_7" fact="1.8"/>
                <dgm:constr type="primFontSz" for="ch" ptType="node" op="equ" val="65"/>
              </dgm:constrLst>
            </dgm:else>
          </dgm:choose>
        </dgm:else>
      </dgm:choose>
      <dgm:layoutNode name="cycle">
        <dgm:choose name="Name21">
          <dgm:if name="Name22" func="var" arg="dir" op="equ" val="norm">
            <dgm:alg type="cycle">
              <dgm:param type="stAng" val="45"/>
              <dgm:param type="spanAng" val="90"/>
            </dgm:alg>
          </dgm:if>
          <dgm:else name="Name23">
            <dgm:alg type="cycle">
              <dgm:param type="stAng" val="225"/>
              <dgm:param type="spanAng" val="90"/>
            </dgm:alg>
          </dgm:else>
        </dgm:choose>
        <dgm:shape xmlns:r="http://schemas.openxmlformats.org/officeDocument/2006/relationships" r:blip="">
          <dgm:adjLst/>
        </dgm:shape>
        <dgm:presOf/>
        <dgm:constrLst>
          <dgm:constr type="w" for="ch" val="1"/>
          <dgm:constr type="h" for="ch" val="1"/>
          <dgm:constr type="diam" for="ch" forName="conn" refType="diam"/>
        </dgm:constrLst>
        <dgm:layoutNode name="srcNode">
          <dgm:alg type="sp"/>
          <dgm:shape xmlns:r="http://schemas.openxmlformats.org/officeDocument/2006/relationships" type="rect" r:blip="" hideGeom="1">
            <dgm:adjLst/>
          </dgm:shape>
          <dgm:presOf/>
        </dgm:layoutNode>
        <dgm:layoutNode name="conn" styleLbl="parChTrans1D2">
          <dgm:alg type="conn">
            <dgm:param type="connRout" val="curve"/>
            <dgm:param type="srcNode" val="srcNode"/>
            <dgm:param type="dstNode" val="dstNode"/>
            <dgm:param type="begPts" val="ctr"/>
            <dgm:param type="endPts" val="ctr"/>
            <dgm:param type="endSty" val="noArr"/>
          </dgm:alg>
          <dgm:shape xmlns:r="http://schemas.openxmlformats.org/officeDocument/2006/relationships" type="conn" r:blip="">
            <dgm:adjLst/>
          </dgm:shape>
          <dgm:presOf axis="desOrSelf" ptType="sibTrans" hideLastTrans="0" st="0" cnt="1"/>
          <dgm:constrLst>
            <dgm:constr type="begPad"/>
            <dgm:constr type="endPad"/>
          </dgm:constrLst>
        </dgm:layoutNode>
        <dgm:layoutNode name="extraNode">
          <dgm:alg type="sp"/>
          <dgm:shape xmlns:r="http://schemas.openxmlformats.org/officeDocument/2006/relationships" type="rect" r:blip="" hideGeom="1">
            <dgm:adjLst/>
          </dgm:shape>
          <dgm:presOf/>
        </dgm:layoutNode>
        <dgm:layoutNode name="dstNode">
          <dgm:alg type="sp"/>
          <dgm:shape xmlns:r="http://schemas.openxmlformats.org/officeDocument/2006/relationships" type="rect" r:blip="" hideGeom="1">
            <dgm:adjLst/>
          </dgm:shape>
          <dgm:presOf/>
        </dgm:layoutNode>
      </dgm:layoutNode>
      <dgm:forEach name="wrapper" axis="self" ptType="parTrans">
        <dgm:forEach name="wrapper2" axis="self" ptType="sibTrans" st="2">
          <dgm:forEach name="accentRepeat" axis="self">
            <dgm:layoutNode name="accentRepeatNode" styleLbl="solidFgAcc1">
              <dgm:alg type="sp"/>
              <dgm:shape xmlns:r="http://schemas.openxmlformats.org/officeDocument/2006/relationships" type="ellipse" r:blip="">
                <dgm:adjLst/>
              </dgm:shape>
              <dgm:presOf/>
            </dgm:layoutNode>
          </dgm:forEach>
        </dgm:forEach>
      </dgm:forEach>
      <dgm:forEach name="Name24" axis="ch" ptType="node" cnt="1">
        <dgm:layoutNode name="text_1" styleLbl="node1">
          <dgm:varLst>
            <dgm:bulletEnabled val="1"/>
          </dgm:varLst>
          <dgm:choose name="Name25">
            <dgm:if name="Name26" func="var" arg="dir" op="equ" val="norm">
              <dgm:alg type="tx">
                <dgm:param type="parTxLTRAlign" val="l"/>
                <dgm:param type="shpTxLTRAlignCh" val="l"/>
                <dgm:param type="parTxRTLAlign" val="l"/>
                <dgm:param type="shpTxRTLAlignCh" val="l"/>
              </dgm:alg>
            </dgm:if>
            <dgm:else name="Name2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1">
          <dgm:alg type="sp"/>
          <dgm:shape xmlns:r="http://schemas.openxmlformats.org/officeDocument/2006/relationships" r:blip="">
            <dgm:adjLst/>
          </dgm:shape>
          <dgm:presOf/>
          <dgm:constrLst/>
          <dgm:forEach name="Name28" ref="accentRepeat"/>
        </dgm:layoutNode>
      </dgm:forEach>
      <dgm:forEach name="Name29" axis="ch" ptType="node" st="2" cnt="1">
        <dgm:layoutNode name="text_2" styleLbl="node1">
          <dgm:varLst>
            <dgm:bulletEnabled val="1"/>
          </dgm:varLst>
          <dgm:choose name="Name30">
            <dgm:if name="Name31" func="var" arg="dir" op="equ" val="norm">
              <dgm:alg type="tx">
                <dgm:param type="parTxLTRAlign" val="l"/>
                <dgm:param type="shpTxLTRAlignCh" val="l"/>
                <dgm:param type="parTxRTLAlign" val="l"/>
                <dgm:param type="shpTxRTLAlignCh" val="l"/>
              </dgm:alg>
            </dgm:if>
            <dgm:else name="Name32">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2">
          <dgm:alg type="sp"/>
          <dgm:shape xmlns:r="http://schemas.openxmlformats.org/officeDocument/2006/relationships" r:blip="">
            <dgm:adjLst/>
          </dgm:shape>
          <dgm:presOf/>
          <dgm:constrLst/>
          <dgm:forEach name="Name33" ref="accentRepeat"/>
        </dgm:layoutNode>
      </dgm:forEach>
      <dgm:forEach name="Name34" axis="ch" ptType="node" st="3" cnt="1">
        <dgm:layoutNode name="text_3" styleLbl="node1">
          <dgm:varLst>
            <dgm:bulletEnabled val="1"/>
          </dgm:varLst>
          <dgm:choose name="Name35">
            <dgm:if name="Name36" func="var" arg="dir" op="equ" val="norm">
              <dgm:alg type="tx">
                <dgm:param type="parTxLTRAlign" val="l"/>
                <dgm:param type="shpTxLTRAlignCh" val="l"/>
                <dgm:param type="parTxRTLAlign" val="l"/>
                <dgm:param type="shpTxRTLAlignCh" val="l"/>
              </dgm:alg>
            </dgm:if>
            <dgm:else name="Name3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3">
          <dgm:alg type="sp"/>
          <dgm:shape xmlns:r="http://schemas.openxmlformats.org/officeDocument/2006/relationships" r:blip="">
            <dgm:adjLst/>
          </dgm:shape>
          <dgm:presOf/>
          <dgm:constrLst/>
          <dgm:forEach name="Name38" ref="accentRepeat"/>
        </dgm:layoutNode>
      </dgm:forEach>
      <dgm:forEach name="Name39" axis="ch" ptType="node" st="4" cnt="1">
        <dgm:layoutNode name="text_4" styleLbl="node1">
          <dgm:varLst>
            <dgm:bulletEnabled val="1"/>
          </dgm:varLst>
          <dgm:choose name="Name40">
            <dgm:if name="Name41" func="var" arg="dir" op="equ" val="norm">
              <dgm:alg type="tx">
                <dgm:param type="parTxLTRAlign" val="l"/>
                <dgm:param type="shpTxLTRAlignCh" val="l"/>
                <dgm:param type="parTxRTLAlign" val="l"/>
                <dgm:param type="shpTxRTLAlignCh" val="l"/>
              </dgm:alg>
            </dgm:if>
            <dgm:else name="Name42">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4">
          <dgm:alg type="sp"/>
          <dgm:shape xmlns:r="http://schemas.openxmlformats.org/officeDocument/2006/relationships" r:blip="">
            <dgm:adjLst/>
          </dgm:shape>
          <dgm:presOf/>
          <dgm:constrLst/>
          <dgm:forEach name="Name43" ref="accentRepeat"/>
        </dgm:layoutNode>
      </dgm:forEach>
      <dgm:forEach name="Name44" axis="ch" ptType="node" st="5" cnt="1">
        <dgm:layoutNode name="text_5" styleLbl="node1">
          <dgm:varLst>
            <dgm:bulletEnabled val="1"/>
          </dgm:varLst>
          <dgm:choose name="Name45">
            <dgm:if name="Name46" func="var" arg="dir" op="equ" val="norm">
              <dgm:alg type="tx">
                <dgm:param type="parTxLTRAlign" val="l"/>
                <dgm:param type="shpTxLTRAlignCh" val="l"/>
                <dgm:param type="parTxRTLAlign" val="l"/>
                <dgm:param type="shpTxRTLAlignCh" val="l"/>
              </dgm:alg>
            </dgm:if>
            <dgm:else name="Name4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5">
          <dgm:alg type="sp"/>
          <dgm:shape xmlns:r="http://schemas.openxmlformats.org/officeDocument/2006/relationships" r:blip="">
            <dgm:adjLst/>
          </dgm:shape>
          <dgm:presOf/>
          <dgm:constrLst/>
          <dgm:forEach name="Name48" ref="accentRepeat"/>
        </dgm:layoutNode>
      </dgm:forEach>
      <dgm:forEach name="Name49" axis="ch" ptType="node" st="6" cnt="1">
        <dgm:layoutNode name="text_6" styleLbl="node1">
          <dgm:varLst>
            <dgm:bulletEnabled val="1"/>
          </dgm:varLst>
          <dgm:choose name="Name50">
            <dgm:if name="Name51" func="var" arg="dir" op="equ" val="norm">
              <dgm:alg type="tx">
                <dgm:param type="parTxLTRAlign" val="l"/>
                <dgm:param type="shpTxLTRAlignCh" val="l"/>
                <dgm:param type="parTxRTLAlign" val="l"/>
                <dgm:param type="shpTxRTLAlignCh" val="l"/>
              </dgm:alg>
            </dgm:if>
            <dgm:else name="Name52">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6">
          <dgm:alg type="sp"/>
          <dgm:shape xmlns:r="http://schemas.openxmlformats.org/officeDocument/2006/relationships" r:blip="">
            <dgm:adjLst/>
          </dgm:shape>
          <dgm:presOf/>
          <dgm:constrLst/>
          <dgm:forEach name="Name53" ref="accentRepeat"/>
        </dgm:layoutNode>
      </dgm:forEach>
      <dgm:forEach name="Name54" axis="ch" ptType="node" st="7" cnt="1">
        <dgm:layoutNode name="text_7" styleLbl="node1">
          <dgm:varLst>
            <dgm:bulletEnabled val="1"/>
          </dgm:varLst>
          <dgm:choose name="Name55">
            <dgm:if name="Name56" func="var" arg="dir" op="equ" val="norm">
              <dgm:alg type="tx">
                <dgm:param type="parTxLTRAlign" val="l"/>
                <dgm:param type="shpTxLTRAlignCh" val="l"/>
                <dgm:param type="parTxRTLAlign" val="l"/>
                <dgm:param type="shpTxRTLAlignCh" val="l"/>
              </dgm:alg>
            </dgm:if>
            <dgm:else name="Name5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7">
          <dgm:alg type="sp"/>
          <dgm:shape xmlns:r="http://schemas.openxmlformats.org/officeDocument/2006/relationships" r:blip="">
            <dgm:adjLst/>
          </dgm:shape>
          <dgm:presOf/>
          <dgm:constrLst/>
          <dgm:forEach name="Name58" ref="accentRepeat"/>
        </dgm:layoutNode>
      </dgm:forEach>
    </dgm:layoutNode>
  </dgm:layoutNode>
</dgm:layoutDef>
</file>

<file path=ppt/diagrams/layout31.xml><?xml version="1.0" encoding="utf-8"?>
<dgm:layoutDef xmlns:dgm="http://schemas.openxmlformats.org/drawingml/2006/diagram" xmlns:a="http://schemas.openxmlformats.org/drawingml/2006/main" uniqueId="urn:microsoft.com/office/officeart/2008/layout/VerticalCurvedList">
  <dgm:title val=""/>
  <dgm:desc val=""/>
  <dgm:catLst>
    <dgm:cat type="list" pri="20000"/>
  </dgm:catLst>
  <dgm:sampData>
    <dgm:dataModel>
      <dgm:ptLst>
        <dgm:pt modelId="0" type="doc"/>
        <dgm:pt modelId="1">
          <dgm:prSet phldr="1"/>
        </dgm:pt>
        <dgm:pt modelId="2">
          <dgm:prSet phldr="1"/>
        </dgm:pt>
        <dgm:pt modelId="3">
          <dgm:prSet phldr="1"/>
        </dgm:pt>
      </dgm:ptLst>
      <dgm:cxnLst>
        <dgm:cxn modelId="4" srcId="0" destId="1" srcOrd="0" destOrd="0"/>
        <dgm:cxn modelId="5" srcId="0" destId="2" srcOrd="1" destOrd="0"/>
        <dgm:cxn modelId="6" srcId="0" destId="3" srcOrd="2" destOrd="0"/>
      </dgm:cxnLst>
      <dgm:bg/>
      <dgm:whole/>
    </dgm:dataModel>
  </dgm:sampData>
  <dgm:styleData>
    <dgm:dataModel>
      <dgm:ptLst>
        <dgm:pt modelId="0" type="doc"/>
        <dgm:pt modelId="1">
          <dgm:prSet phldr="1"/>
        </dgm:pt>
        <dgm:pt modelId="2">
          <dgm:prSet phldr="1"/>
        </dgm:pt>
      </dgm:ptLst>
      <dgm:cxnLst>
        <dgm:cxn modelId="3" srcId="0" destId="1" srcOrd="0" destOrd="0"/>
        <dgm:cxn modelId="4" srcId="0" destId="2" srcOrd="1" destOrd="0"/>
      </dgm:cxnLst>
      <dgm:bg/>
      <dgm:whole/>
    </dgm:dataModel>
  </dgm:styleData>
  <dgm:clr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chMax val="7"/>
      <dgm:chPref val="7"/>
      <dgm:dir/>
    </dgm:varLst>
    <dgm:alg type="composite"/>
    <dgm:shape xmlns:r="http://schemas.openxmlformats.org/officeDocument/2006/relationships" r:blip="">
      <dgm:adjLst/>
    </dgm:shape>
    <dgm:constrLst>
      <dgm:constr type="w" for="ch" refType="h" refFor="ch" op="gte" fact="0.8"/>
    </dgm:constrLst>
    <dgm:layoutNode name="Name1">
      <dgm:alg type="composite"/>
      <dgm:shape xmlns:r="http://schemas.openxmlformats.org/officeDocument/2006/relationships" r:blip="">
        <dgm:adjLst/>
      </dgm:shape>
      <dgm:choose name="Name2">
        <dgm:if name="Name3" func="var" arg="dir" op="equ" val="norm">
          <dgm:choose name="Name4">
            <dgm:if name="Name5" axis="ch" ptType="node" func="cnt" op="equ" val="1">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625"/>
                <dgm:constr type="w" for="ch" forName="accent_1" refType="h" refFor="ch" refForName="accent_1" op="equ"/>
                <dgm:constr type="ctrY" for="ch" forName="accent_1" refType="h" fact="0.5"/>
                <dgm:constr type="ctrX" for="ch" forName="accent_1" refType="h" fact="0.2253"/>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primFontSz" for="ch" ptType="node" op="equ" val="65"/>
              </dgm:constrLst>
            </dgm:if>
            <dgm:if name="Name6" axis="ch" ptType="node" func="cnt" op="equ" val="2">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3571"/>
                <dgm:constr type="w" for="ch" forName="accent_1" refType="h" refFor="ch" refForName="accent_1" op="equ"/>
                <dgm:constr type="ctrY" for="ch" forName="accent_1" refType="h" fact="0.2857"/>
                <dgm:constr type="ctrX" for="ch" forName="accent_1" refType="h" fact="0.1891"/>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3571"/>
                <dgm:constr type="w" for="ch" forName="accent_2" refType="h" refFor="ch" refForName="accent_2" op="equ"/>
                <dgm:constr type="ctrY" for="ch" forName="accent_2" refType="h" fact="0.7143"/>
                <dgm:constr type="ctrX" for="ch" forName="accent_2" refType="h" fact="0.1891"/>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primFontSz" for="ch" ptType="node" op="equ" val="65"/>
              </dgm:constrLst>
            </dgm:if>
            <dgm:if name="Name7" axis="ch" ptType="node" func="cnt" op="equ" val="3">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25"/>
                <dgm:constr type="w" for="ch" forName="accent_1" refType="h" refFor="ch" refForName="accent_1" op="equ"/>
                <dgm:constr type="ctrY" for="ch" forName="accent_1" refType="h" fact="0.2"/>
                <dgm:constr type="ctrX" for="ch" forName="accent_1" refType="h" fact="0.1526"/>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25"/>
                <dgm:constr type="w" for="ch" forName="accent_2" refType="h" refFor="ch" refForName="accent_2" op="equ"/>
                <dgm:constr type="ctrY" for="ch" forName="accent_2" refType="h" fact="0.5"/>
                <dgm:constr type="ctrX" for="ch" forName="accent_2" refType="h" fact="0.2253"/>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25"/>
                <dgm:constr type="w" for="ch" forName="accent_3" refType="h" refFor="ch" refForName="accent_3" op="equ"/>
                <dgm:constr type="ctrY" for="ch" forName="accent_3" refType="h" fact="0.8"/>
                <dgm:constr type="ctrX" for="ch" forName="accent_3" refType="h" fact="0.1526"/>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primFontSz" for="ch" ptType="node" op="equ" val="65"/>
              </dgm:constrLst>
            </dgm:if>
            <dgm:if name="Name8" axis="ch" ptType="node" func="cnt" op="equ" val="4">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923"/>
                <dgm:constr type="w" for="ch" forName="accent_1" refType="h" refFor="ch" refForName="accent_1" op="equ"/>
                <dgm:constr type="ctrY" for="ch" forName="accent_1" refType="h" fact="0.1538"/>
                <dgm:constr type="ctrX" for="ch" forName="accent_1" refType="h" fact="0.1268"/>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923"/>
                <dgm:constr type="w" for="ch" forName="accent_2" refType="h" refFor="ch" refForName="accent_2" op="equ"/>
                <dgm:constr type="ctrY" for="ch" forName="accent_2" refType="h" fact="0.3846"/>
                <dgm:constr type="ctrX" for="ch" forName="accent_2" refType="h" fact="0.215"/>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923"/>
                <dgm:constr type="w" for="ch" forName="accent_3" refType="h" refFor="ch" refForName="accent_3" op="equ"/>
                <dgm:constr type="ctrY" for="ch" forName="accent_3" refType="h" fact="0.6154"/>
                <dgm:constr type="ctrX" for="ch" forName="accent_3" refType="h" fact="0.215"/>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923"/>
                <dgm:constr type="w" for="ch" forName="accent_4" refType="h" refFor="ch" refForName="accent_4" op="equ"/>
                <dgm:constr type="ctrY" for="ch" forName="accent_4" refType="h" fact="0.8462"/>
                <dgm:constr type="ctrX" for="ch" forName="accent_4" refType="h" fact="0.1268"/>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primFontSz" for="ch" ptType="node" op="equ" val="65"/>
              </dgm:constrLst>
            </dgm:if>
            <dgm:if name="Name9" axis="ch" ptType="node" func="cnt" op="equ" val="5">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563"/>
                <dgm:constr type="w" for="ch" forName="accent_1" refType="h" refFor="ch" refForName="accent_1" op="equ"/>
                <dgm:constr type="ctrY" for="ch" forName="accent_1" refType="h" fact="0.125"/>
                <dgm:constr type="ctrX" for="ch" forName="accent_1" refType="h" fact="0.1082"/>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563"/>
                <dgm:constr type="w" for="ch" forName="accent_2" refType="h" refFor="ch" refForName="accent_2" op="equ"/>
                <dgm:constr type="ctrY" for="ch" forName="accent_2" refType="h" fact="0.3125"/>
                <dgm:constr type="ctrX" for="ch" forName="accent_2" refType="h" fact="0.1978"/>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563"/>
                <dgm:constr type="w" for="ch" forName="accent_3" refType="h" refFor="ch" refForName="accent_3" op="equ"/>
                <dgm:constr type="ctrY" for="ch" forName="accent_3" refType="h" fact="0.5"/>
                <dgm:constr type="ctrX" for="ch" forName="accent_3" refType="h" fact="0.2253"/>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563"/>
                <dgm:constr type="w" for="ch" forName="accent_4" refType="h" refFor="ch" refForName="accent_4" op="equ"/>
                <dgm:constr type="ctrY" for="ch" forName="accent_4" refType="h" fact="0.6875"/>
                <dgm:constr type="ctrX" for="ch" forName="accent_4" refType="h" fact="0.1978"/>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h" for="ch" forName="accent_5" refType="h" fact="0.1563"/>
                <dgm:constr type="w" for="ch" forName="accent_5" refType="h" refFor="ch" refForName="accent_5" op="equ"/>
                <dgm:constr type="ctrY" for="ch" forName="accent_5" refType="h" fact="0.875"/>
                <dgm:constr type="ctrX" for="ch" forName="accent_5" refType="h" fact="0.1082"/>
                <dgm:constr type="l" for="ch" forName="text_5" refType="ctrX" refFor="ch" refForName="accent_5"/>
                <dgm:constr type="r" for="ch" forName="text_5" refType="w"/>
                <dgm:constr type="w" for="ch" forName="text_5" refType="h" refFor="ch" refForName="text_5" op="gte"/>
                <dgm:constr type="h" for="ch" forName="text_5" refType="h" refFor="ch" refForName="accent_5" fact="0.8"/>
                <dgm:constr type="ctrY" for="ch" forName="text_5" refType="ctrY" refFor="ch" refForName="accent_5"/>
                <dgm:constr type="lMarg" for="ch" forName="text_5" refType="w" refFor="ch" refForName="accent_5" fact="1.8"/>
                <dgm:constr type="primFontSz" for="ch" ptType="node" op="equ" val="65"/>
              </dgm:constrLst>
            </dgm:if>
            <dgm:if name="Name10" axis="ch" ptType="node" func="cnt" op="equ" val="6">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316"/>
                <dgm:constr type="w" for="ch" forName="accent_1" refType="h" refFor="ch" refForName="accent_1" op="equ"/>
                <dgm:constr type="ctrY" for="ch" forName="accent_1" refType="h" fact="0.1053"/>
                <dgm:constr type="ctrX" for="ch" forName="accent_1" refType="h" fact="0.0943"/>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316"/>
                <dgm:constr type="w" for="ch" forName="accent_2" refType="h" refFor="ch" refForName="accent_2" op="equ"/>
                <dgm:constr type="ctrY" for="ch" forName="accent_2" refType="h" fact="0.2632"/>
                <dgm:constr type="ctrX" for="ch" forName="accent_2" refType="h" fact="0.1809"/>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316"/>
                <dgm:constr type="w" for="ch" forName="accent_3" refType="h" refFor="ch" refForName="accent_3" op="equ"/>
                <dgm:constr type="ctrY" for="ch" forName="accent_3" refType="h" fact="0.4211"/>
                <dgm:constr type="ctrX" for="ch" forName="accent_3" refType="h" fact="0.2205"/>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316"/>
                <dgm:constr type="w" for="ch" forName="accent_4" refType="h" refFor="ch" refForName="accent_4" op="equ"/>
                <dgm:constr type="ctrY" for="ch" forName="accent_4" refType="h" fact="0.5789"/>
                <dgm:constr type="ctrX" for="ch" forName="accent_4" refType="h" fact="0.2205"/>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h" for="ch" forName="accent_5" refType="h" fact="0.1316"/>
                <dgm:constr type="w" for="ch" forName="accent_5" refType="h" refFor="ch" refForName="accent_5" op="equ"/>
                <dgm:constr type="ctrY" for="ch" forName="accent_5" refType="h" fact="0.7368"/>
                <dgm:constr type="ctrX" for="ch" forName="accent_5" refType="h" fact="0.1809"/>
                <dgm:constr type="l" for="ch" forName="text_5" refType="ctrX" refFor="ch" refForName="accent_5"/>
                <dgm:constr type="r" for="ch" forName="text_5" refType="w"/>
                <dgm:constr type="w" for="ch" forName="text_5" refType="h" refFor="ch" refForName="text_5" op="gte"/>
                <dgm:constr type="h" for="ch" forName="text_5" refType="h" refFor="ch" refForName="accent_5" fact="0.8"/>
                <dgm:constr type="ctrY" for="ch" forName="text_5" refType="ctrY" refFor="ch" refForName="accent_5"/>
                <dgm:constr type="lMarg" for="ch" forName="text_5" refType="w" refFor="ch" refForName="accent_5" fact="1.8"/>
                <dgm:constr type="h" for="ch" forName="accent_6" refType="h" fact="0.1316"/>
                <dgm:constr type="w" for="ch" forName="accent_6" refType="h" refFor="ch" refForName="accent_6" op="equ"/>
                <dgm:constr type="ctrY" for="ch" forName="accent_6" refType="h" fact="0.8947"/>
                <dgm:constr type="ctrX" for="ch" forName="accent_6" refType="h" fact="0.0943"/>
                <dgm:constr type="l" for="ch" forName="text_6" refType="ctrX" refFor="ch" refForName="accent_6"/>
                <dgm:constr type="r" for="ch" forName="text_6" refType="w"/>
                <dgm:constr type="w" for="ch" forName="text_6" refType="h" refFor="ch" refForName="text_6" op="gte"/>
                <dgm:constr type="h" for="ch" forName="text_6" refType="h" refFor="ch" refForName="accent_6" fact="0.8"/>
                <dgm:constr type="ctrY" for="ch" forName="text_6" refType="ctrY" refFor="ch" refForName="accent_6"/>
                <dgm:constr type="lMarg" for="ch" forName="text_6" refType="w" refFor="ch" refForName="accent_6" fact="1.8"/>
                <dgm:constr type="primFontSz" for="ch" ptType="node" op="equ" val="65"/>
              </dgm:constrLst>
            </dgm:if>
            <dgm:else name="Name11">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136"/>
                <dgm:constr type="w" for="ch" forName="accent_1" refType="h" refFor="ch" refForName="accent_1" op="equ"/>
                <dgm:constr type="ctrY" for="ch" forName="accent_1" refType="h" fact="0.0909"/>
                <dgm:constr type="ctrX" for="ch" forName="accent_1" refType="h" fact="0.0835"/>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136"/>
                <dgm:constr type="w" for="ch" forName="accent_2" refType="h" refFor="ch" refForName="accent_2" op="equ"/>
                <dgm:constr type="ctrY" for="ch" forName="accent_2" refType="h" fact="0.2273"/>
                <dgm:constr type="ctrX" for="ch" forName="accent_2" refType="h" fact="0.1658"/>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136"/>
                <dgm:constr type="w" for="ch" forName="accent_3" refType="h" refFor="ch" refForName="accent_3" op="equ"/>
                <dgm:constr type="ctrY" for="ch" forName="accent_3" refType="h" fact="0.3636"/>
                <dgm:constr type="ctrX" for="ch" forName="accent_3" refType="h" fact="0.2109"/>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136"/>
                <dgm:constr type="w" for="ch" forName="accent_4" refType="h" refFor="ch" refForName="accent_4" op="equ"/>
                <dgm:constr type="ctrY" for="ch" forName="accent_4" refType="h" fact="0.5"/>
                <dgm:constr type="ctrX" for="ch" forName="accent_4" refType="h" fact="0.2253"/>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h" for="ch" forName="accent_5" refType="h" fact="0.1136"/>
                <dgm:constr type="w" for="ch" forName="accent_5" refType="h" refFor="ch" refForName="accent_5" op="equ"/>
                <dgm:constr type="ctrY" for="ch" forName="accent_5" refType="h" fact="0.6364"/>
                <dgm:constr type="ctrX" for="ch" forName="accent_5" refType="h" fact="0.2109"/>
                <dgm:constr type="l" for="ch" forName="text_5" refType="ctrX" refFor="ch" refForName="accent_5"/>
                <dgm:constr type="r" for="ch" forName="text_5" refType="w"/>
                <dgm:constr type="w" for="ch" forName="text_5" refType="h" refFor="ch" refForName="text_5" op="gte"/>
                <dgm:constr type="h" for="ch" forName="text_5" refType="h" refFor="ch" refForName="accent_5" fact="0.8"/>
                <dgm:constr type="ctrY" for="ch" forName="text_5" refType="ctrY" refFor="ch" refForName="accent_5"/>
                <dgm:constr type="lMarg" for="ch" forName="text_5" refType="w" refFor="ch" refForName="accent_5" fact="1.8"/>
                <dgm:constr type="h" for="ch" forName="accent_6" refType="h" fact="0.1136"/>
                <dgm:constr type="w" for="ch" forName="accent_6" refType="h" refFor="ch" refForName="accent_6" op="equ"/>
                <dgm:constr type="ctrY" for="ch" forName="accent_6" refType="h" fact="0.7727"/>
                <dgm:constr type="ctrX" for="ch" forName="accent_6" refType="h" fact="0.1658"/>
                <dgm:constr type="l" for="ch" forName="text_6" refType="ctrX" refFor="ch" refForName="accent_6"/>
                <dgm:constr type="r" for="ch" forName="text_6" refType="w"/>
                <dgm:constr type="w" for="ch" forName="text_6" refType="h" refFor="ch" refForName="text_6" op="gte"/>
                <dgm:constr type="h" for="ch" forName="text_6" refType="h" refFor="ch" refForName="accent_6" fact="0.8"/>
                <dgm:constr type="ctrY" for="ch" forName="text_6" refType="ctrY" refFor="ch" refForName="accent_6"/>
                <dgm:constr type="lMarg" for="ch" forName="text_6" refType="w" refFor="ch" refForName="accent_6" fact="1.8"/>
                <dgm:constr type="h" for="ch" forName="accent_7" refType="h" fact="0.1136"/>
                <dgm:constr type="w" for="ch" forName="accent_7" refType="h" refFor="ch" refForName="accent_7" op="equ"/>
                <dgm:constr type="ctrY" for="ch" forName="accent_7" refType="h" fact="0.9091"/>
                <dgm:constr type="ctrX" for="ch" forName="accent_7" refType="h" fact="0.0835"/>
                <dgm:constr type="l" for="ch" forName="text_7" refType="ctrX" refFor="ch" refForName="accent_7"/>
                <dgm:constr type="r" for="ch" forName="text_7" refType="w"/>
                <dgm:constr type="w" for="ch" forName="text_7" refType="h" refFor="ch" refForName="text_7" op="gte"/>
                <dgm:constr type="h" for="ch" forName="text_7" refType="h" refFor="ch" refForName="accent_7" fact="0.8"/>
                <dgm:constr type="ctrY" for="ch" forName="text_7" refType="ctrY" refFor="ch" refForName="accent_7"/>
                <dgm:constr type="lMarg" for="ch" forName="text_7" refType="w" refFor="ch" refForName="accent_7" fact="1.8"/>
                <dgm:constr type="primFontSz" for="ch" ptType="node" op="equ" val="65"/>
              </dgm:constrLst>
            </dgm:else>
          </dgm:choose>
        </dgm:if>
        <dgm:else name="Name12">
          <dgm:choose name="Name13">
            <dgm:if name="Name14" axis="ch" ptType="node" func="cnt" op="equ" val="1">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625"/>
                <dgm:constr type="w" for="ch" forName="accent_1" refType="h" refFor="ch" refForName="accent_1" op="equ"/>
                <dgm:constr type="ctrY" for="ch" forName="accent_1" refType="h" fact="0.5"/>
                <dgm:constr type="ctrX" for="ch" forName="accent_1" refType="w"/>
                <dgm:constr type="ctrXOff" for="ch" forName="accent_1" refType="h" fact="-0.2253"/>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primFontSz" for="ch" ptType="node" op="equ" val="65"/>
              </dgm:constrLst>
            </dgm:if>
            <dgm:if name="Name15" axis="ch" ptType="node" func="cnt" op="equ" val="2">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3571"/>
                <dgm:constr type="w" for="ch" forName="accent_1" refType="h" refFor="ch" refForName="accent_1" op="equ"/>
                <dgm:constr type="ctrY" for="ch" forName="accent_1" refType="h" fact="0.2857"/>
                <dgm:constr type="ctrX" for="ch" forName="accent_1" refType="w"/>
                <dgm:constr type="ctrXOff" for="ch" forName="accent_1" refType="h" fact="-0.1891"/>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3571"/>
                <dgm:constr type="w" for="ch" forName="accent_2" refType="h" refFor="ch" refForName="accent_2" op="equ"/>
                <dgm:constr type="ctrY" for="ch" forName="accent_2" refType="h" fact="0.7143"/>
                <dgm:constr type="ctrX" for="ch" forName="accent_2" refType="w"/>
                <dgm:constr type="ctrXOff" for="ch" forName="accent_2" refType="h" fact="-0.1891"/>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primFontSz" for="ch" ptType="node" op="equ" val="65"/>
              </dgm:constrLst>
            </dgm:if>
            <dgm:if name="Name16" axis="ch" ptType="node" func="cnt" op="equ" val="3">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25"/>
                <dgm:constr type="w" for="ch" forName="accent_1" refType="h" refFor="ch" refForName="accent_1" op="equ"/>
                <dgm:constr type="ctrY" for="ch" forName="accent_1" refType="h" fact="0.2"/>
                <dgm:constr type="ctrX" for="ch" forName="accent_1" refType="w"/>
                <dgm:constr type="ctrXOff" for="ch" forName="accent_1" refType="h" fact="-0.1526"/>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25"/>
                <dgm:constr type="w" for="ch" forName="accent_2" refType="h" refFor="ch" refForName="accent_2" op="equ"/>
                <dgm:constr type="ctrY" for="ch" forName="accent_2" refType="h" fact="0.5"/>
                <dgm:constr type="ctrX" for="ch" forName="accent_2" refType="w"/>
                <dgm:constr type="ctrXOff" for="ch" forName="accent_2" refType="h" fact="-0.2253"/>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25"/>
                <dgm:constr type="w" for="ch" forName="accent_3" refType="h" refFor="ch" refForName="accent_3" op="equ"/>
                <dgm:constr type="ctrY" for="ch" forName="accent_3" refType="h" fact="0.8"/>
                <dgm:constr type="ctrX" for="ch" forName="accent_3" refType="w"/>
                <dgm:constr type="ctrXOff" for="ch" forName="accent_3" refType="h" fact="-0.1526"/>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primFontSz" for="ch" ptType="node" op="equ" val="65"/>
              </dgm:constrLst>
            </dgm:if>
            <dgm:if name="Name17" axis="ch" ptType="node" func="cnt" op="equ" val="4">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923"/>
                <dgm:constr type="w" for="ch" forName="accent_1" refType="h" refFor="ch" refForName="accent_1" op="equ"/>
                <dgm:constr type="ctrY" for="ch" forName="accent_1" refType="h" fact="0.1538"/>
                <dgm:constr type="ctrX" for="ch" forName="accent_1" refType="w"/>
                <dgm:constr type="ctrXOff" for="ch" forName="accent_1" refType="h" fact="-0.1268"/>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923"/>
                <dgm:constr type="w" for="ch" forName="accent_2" refType="h" refFor="ch" refForName="accent_2" op="equ"/>
                <dgm:constr type="ctrY" for="ch" forName="accent_2" refType="h" fact="0.3846"/>
                <dgm:constr type="ctrX" for="ch" forName="accent_2" refType="w"/>
                <dgm:constr type="ctrXOff" for="ch" forName="accent_2" refType="h" fact="-0.215"/>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923"/>
                <dgm:constr type="w" for="ch" forName="accent_3" refType="h" refFor="ch" refForName="accent_3" op="equ"/>
                <dgm:constr type="ctrY" for="ch" forName="accent_3" refType="h" fact="0.6154"/>
                <dgm:constr type="ctrX" for="ch" forName="accent_3" refType="w"/>
                <dgm:constr type="ctrXOff" for="ch" forName="accent_3" refType="h" fact="-0.215"/>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923"/>
                <dgm:constr type="w" for="ch" forName="accent_4" refType="h" refFor="ch" refForName="accent_4" op="equ"/>
                <dgm:constr type="ctrY" for="ch" forName="accent_4" refType="h" fact="0.8462"/>
                <dgm:constr type="ctrX" for="ch" forName="accent_4" refType="w"/>
                <dgm:constr type="ctrXOff" for="ch" forName="accent_4" refType="h" fact="-0.1268"/>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primFontSz" for="ch" ptType="node" op="equ" val="65"/>
              </dgm:constrLst>
            </dgm:if>
            <dgm:if name="Name18" axis="ch" ptType="node" func="cnt" op="equ" val="5">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563"/>
                <dgm:constr type="w" for="ch" forName="accent_1" refType="h" refFor="ch" refForName="accent_1" op="equ"/>
                <dgm:constr type="ctrY" for="ch" forName="accent_1" refType="h" fact="0.125"/>
                <dgm:constr type="ctrX" for="ch" forName="accent_1" refType="w"/>
                <dgm:constr type="ctrXOff" for="ch" forName="accent_1" refType="h" fact="-0.1082"/>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563"/>
                <dgm:constr type="w" for="ch" forName="accent_2" refType="h" refFor="ch" refForName="accent_2" op="equ"/>
                <dgm:constr type="ctrY" for="ch" forName="accent_2" refType="h" fact="0.3125"/>
                <dgm:constr type="ctrX" for="ch" forName="accent_2" refType="w"/>
                <dgm:constr type="ctrXOff" for="ch" forName="accent_2" refType="h" fact="-0.1978"/>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563"/>
                <dgm:constr type="w" for="ch" forName="accent_3" refType="h" refFor="ch" refForName="accent_3" op="equ"/>
                <dgm:constr type="ctrY" for="ch" forName="accent_3" refType="h" fact="0.5"/>
                <dgm:constr type="ctrX" for="ch" forName="accent_3" refType="w"/>
                <dgm:constr type="ctrXOff" for="ch" forName="accent_3" refType="h" fact="-0.2253"/>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563"/>
                <dgm:constr type="w" for="ch" forName="accent_4" refType="h" refFor="ch" refForName="accent_4" op="equ"/>
                <dgm:constr type="ctrY" for="ch" forName="accent_4" refType="h" fact="0.6875"/>
                <dgm:constr type="ctrX" for="ch" forName="accent_4" refType="w"/>
                <dgm:constr type="ctrXOff" for="ch" forName="accent_4" refType="h" fact="-0.1978"/>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h" for="ch" forName="accent_5" refType="h" fact="0.1563"/>
                <dgm:constr type="w" for="ch" forName="accent_5" refType="h" refFor="ch" refForName="accent_5" op="equ"/>
                <dgm:constr type="ctrY" for="ch" forName="accent_5" refType="h" fact="0.875"/>
                <dgm:constr type="ctrX" for="ch" forName="accent_5" refType="w"/>
                <dgm:constr type="ctrXOff" for="ch" forName="accent_5" refType="h" fact="-0.1082"/>
                <dgm:constr type="r" for="ch" forName="text_5" refType="ctrX" refFor="ch" refForName="accent_5"/>
                <dgm:constr type="rOff" for="ch" forName="text_5" refType="ctrXOff" refFor="ch" refForName="accent_5"/>
                <dgm:constr type="l" for="ch" forName="text_5"/>
                <dgm:constr type="w" for="ch" forName="text_5" refType="h" refFor="ch" refForName="text_5" op="gte"/>
                <dgm:constr type="h" for="ch" forName="text_5" refType="h" refFor="ch" refForName="accent_5" fact="0.8"/>
                <dgm:constr type="ctrY" for="ch" forName="text_5" refType="ctrY" refFor="ch" refForName="accent_5"/>
                <dgm:constr type="rMarg" for="ch" forName="text_5" refType="w" refFor="ch" refForName="accent_5" fact="1.8"/>
                <dgm:constr type="primFontSz" for="ch" ptType="node" op="equ" val="65"/>
              </dgm:constrLst>
            </dgm:if>
            <dgm:if name="Name19" axis="ch" ptType="node" func="cnt" op="equ" val="6">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316"/>
                <dgm:constr type="w" for="ch" forName="accent_1" refType="h" refFor="ch" refForName="accent_1" op="equ"/>
                <dgm:constr type="ctrY" for="ch" forName="accent_1" refType="h" fact="0.1053"/>
                <dgm:constr type="ctrX" for="ch" forName="accent_1" refType="w"/>
                <dgm:constr type="ctrXOff" for="ch" forName="accent_1" refType="h" fact="-0.0943"/>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316"/>
                <dgm:constr type="w" for="ch" forName="accent_2" refType="h" refFor="ch" refForName="accent_2" op="equ"/>
                <dgm:constr type="ctrY" for="ch" forName="accent_2" refType="h" fact="0.2632"/>
                <dgm:constr type="ctrX" for="ch" forName="accent_2" refType="w"/>
                <dgm:constr type="ctrXOff" for="ch" forName="accent_2" refType="h" fact="-0.1809"/>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316"/>
                <dgm:constr type="w" for="ch" forName="accent_3" refType="h" refFor="ch" refForName="accent_3" op="equ"/>
                <dgm:constr type="ctrY" for="ch" forName="accent_3" refType="h" fact="0.4211"/>
                <dgm:constr type="ctrX" for="ch" forName="accent_3" refType="w"/>
                <dgm:constr type="ctrXOff" for="ch" forName="accent_3" refType="h" fact="-0.2205"/>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316"/>
                <dgm:constr type="w" for="ch" forName="accent_4" refType="h" refFor="ch" refForName="accent_4" op="equ"/>
                <dgm:constr type="ctrY" for="ch" forName="accent_4" refType="h" fact="0.5789"/>
                <dgm:constr type="ctrX" for="ch" forName="accent_4" refType="w"/>
                <dgm:constr type="ctrXOff" for="ch" forName="accent_4" refType="h" fact="-0.2205"/>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h" for="ch" forName="accent_5" refType="h" fact="0.1316"/>
                <dgm:constr type="w" for="ch" forName="accent_5" refType="h" refFor="ch" refForName="accent_5" op="equ"/>
                <dgm:constr type="ctrY" for="ch" forName="accent_5" refType="h" fact="0.7368"/>
                <dgm:constr type="ctrX" for="ch" forName="accent_5" refType="w"/>
                <dgm:constr type="ctrXOff" for="ch" forName="accent_5" refType="h" fact="-0.1809"/>
                <dgm:constr type="r" for="ch" forName="text_5" refType="ctrX" refFor="ch" refForName="accent_5"/>
                <dgm:constr type="rOff" for="ch" forName="text_5" refType="ctrXOff" refFor="ch" refForName="accent_5"/>
                <dgm:constr type="l" for="ch" forName="text_5"/>
                <dgm:constr type="w" for="ch" forName="text_5" refType="h" refFor="ch" refForName="text_5" op="gte"/>
                <dgm:constr type="h" for="ch" forName="text_5" refType="h" refFor="ch" refForName="accent_5" fact="0.8"/>
                <dgm:constr type="ctrY" for="ch" forName="text_5" refType="ctrY" refFor="ch" refForName="accent_5"/>
                <dgm:constr type="rMarg" for="ch" forName="text_5" refType="w" refFor="ch" refForName="accent_5" fact="1.8"/>
                <dgm:constr type="h" for="ch" forName="accent_6" refType="h" fact="0.1316"/>
                <dgm:constr type="w" for="ch" forName="accent_6" refType="h" refFor="ch" refForName="accent_6" op="equ"/>
                <dgm:constr type="ctrY" for="ch" forName="accent_6" refType="h" fact="0.8947"/>
                <dgm:constr type="ctrX" for="ch" forName="accent_6" refType="w"/>
                <dgm:constr type="ctrXOff" for="ch" forName="accent_6" refType="h" fact="-0.0943"/>
                <dgm:constr type="r" for="ch" forName="text_6" refType="ctrX" refFor="ch" refForName="accent_6"/>
                <dgm:constr type="rOff" for="ch" forName="text_6" refType="ctrXOff" refFor="ch" refForName="accent_6"/>
                <dgm:constr type="l" for="ch" forName="text_6"/>
                <dgm:constr type="w" for="ch" forName="text_6" refType="h" refFor="ch" refForName="text_6" op="gte"/>
                <dgm:constr type="h" for="ch" forName="text_6" refType="h" refFor="ch" refForName="accent_6" fact="0.8"/>
                <dgm:constr type="ctrY" for="ch" forName="text_6" refType="ctrY" refFor="ch" refForName="accent_6"/>
                <dgm:constr type="rMarg" for="ch" forName="text_6" refType="w" refFor="ch" refForName="accent_6" fact="1.8"/>
                <dgm:constr type="primFontSz" for="ch" ptType="node" op="equ" val="65"/>
              </dgm:constrLst>
            </dgm:if>
            <dgm:else name="Name20">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136"/>
                <dgm:constr type="w" for="ch" forName="accent_1" refType="h" refFor="ch" refForName="accent_1" op="equ"/>
                <dgm:constr type="ctrY" for="ch" forName="accent_1" refType="h" fact="0.0909"/>
                <dgm:constr type="ctrX" for="ch" forName="accent_1" refType="w"/>
                <dgm:constr type="ctrXOff" for="ch" forName="accent_1" refType="h" fact="-0.0835"/>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136"/>
                <dgm:constr type="w" for="ch" forName="accent_2" refType="h" refFor="ch" refForName="accent_2" op="equ"/>
                <dgm:constr type="ctrY" for="ch" forName="accent_2" refType="h" fact="0.2273"/>
                <dgm:constr type="ctrX" for="ch" forName="accent_2" refType="w"/>
                <dgm:constr type="ctrXOff" for="ch" forName="accent_2" refType="h" fact="-0.1658"/>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136"/>
                <dgm:constr type="w" for="ch" forName="accent_3" refType="h" refFor="ch" refForName="accent_3" op="equ"/>
                <dgm:constr type="ctrY" for="ch" forName="accent_3" refType="h" fact="0.3636"/>
                <dgm:constr type="ctrX" for="ch" forName="accent_3" refType="w"/>
                <dgm:constr type="ctrXOff" for="ch" forName="accent_3" refType="h" fact="-0.2109"/>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136"/>
                <dgm:constr type="w" for="ch" forName="accent_4" refType="h" refFor="ch" refForName="accent_4" op="equ"/>
                <dgm:constr type="ctrY" for="ch" forName="accent_4" refType="h" fact="0.5"/>
                <dgm:constr type="ctrX" for="ch" forName="accent_4" refType="w"/>
                <dgm:constr type="ctrXOff" for="ch" forName="accent_4" refType="h" fact="-0.2253"/>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h" for="ch" forName="accent_5" refType="h" fact="0.1136"/>
                <dgm:constr type="w" for="ch" forName="accent_5" refType="h" refFor="ch" refForName="accent_5" op="equ"/>
                <dgm:constr type="ctrY" for="ch" forName="accent_5" refType="h" fact="0.6364"/>
                <dgm:constr type="ctrX" for="ch" forName="accent_5" refType="w"/>
                <dgm:constr type="ctrXOff" for="ch" forName="accent_5" refType="h" fact="-0.2109"/>
                <dgm:constr type="r" for="ch" forName="text_5" refType="ctrX" refFor="ch" refForName="accent_5"/>
                <dgm:constr type="rOff" for="ch" forName="text_5" refType="ctrXOff" refFor="ch" refForName="accent_5"/>
                <dgm:constr type="l" for="ch" forName="text_5"/>
                <dgm:constr type="w" for="ch" forName="text_5" refType="h" refFor="ch" refForName="text_5" op="gte"/>
                <dgm:constr type="h" for="ch" forName="text_5" refType="h" refFor="ch" refForName="accent_5" fact="0.8"/>
                <dgm:constr type="ctrY" for="ch" forName="text_5" refType="ctrY" refFor="ch" refForName="accent_5"/>
                <dgm:constr type="rMarg" for="ch" forName="text_5" refType="w" refFor="ch" refForName="accent_5" fact="1.8"/>
                <dgm:constr type="h" for="ch" forName="accent_6" refType="h" fact="0.1136"/>
                <dgm:constr type="w" for="ch" forName="accent_6" refType="h" refFor="ch" refForName="accent_6" op="equ"/>
                <dgm:constr type="ctrY" for="ch" forName="accent_6" refType="h" fact="0.7727"/>
                <dgm:constr type="ctrX" for="ch" forName="accent_6" refType="w"/>
                <dgm:constr type="ctrXOff" for="ch" forName="accent_6" refType="h" fact="-0.1658"/>
                <dgm:constr type="r" for="ch" forName="text_6" refType="ctrX" refFor="ch" refForName="accent_6"/>
                <dgm:constr type="rOff" for="ch" forName="text_6" refType="ctrXOff" refFor="ch" refForName="accent_6"/>
                <dgm:constr type="l" for="ch" forName="text_6"/>
                <dgm:constr type="w" for="ch" forName="text_6" refType="h" refFor="ch" refForName="text_6" op="gte"/>
                <dgm:constr type="h" for="ch" forName="text_6" refType="h" refFor="ch" refForName="accent_6" fact="0.8"/>
                <dgm:constr type="ctrY" for="ch" forName="text_6" refType="ctrY" refFor="ch" refForName="accent_6"/>
                <dgm:constr type="rMarg" for="ch" forName="text_6" refType="w" refFor="ch" refForName="accent_6" fact="1.8"/>
                <dgm:constr type="h" for="ch" forName="accent_7" refType="h" fact="0.1136"/>
                <dgm:constr type="w" for="ch" forName="accent_7" refType="h" refFor="ch" refForName="accent_7" op="equ"/>
                <dgm:constr type="ctrY" for="ch" forName="accent_7" refType="h" fact="0.9091"/>
                <dgm:constr type="ctrX" for="ch" forName="accent_7" refType="w"/>
                <dgm:constr type="ctrXOff" for="ch" forName="accent_7" refType="h" fact="-0.0835"/>
                <dgm:constr type="r" for="ch" forName="text_7" refType="ctrX" refFor="ch" refForName="accent_7"/>
                <dgm:constr type="rOff" for="ch" forName="text_7" refType="ctrXOff" refFor="ch" refForName="accent_7"/>
                <dgm:constr type="l" for="ch" forName="text_7"/>
                <dgm:constr type="w" for="ch" forName="text_7" refType="h" refFor="ch" refForName="text_7" op="gte"/>
                <dgm:constr type="h" for="ch" forName="text_7" refType="h" refFor="ch" refForName="accent_7" fact="0.8"/>
                <dgm:constr type="ctrY" for="ch" forName="text_7" refType="ctrY" refFor="ch" refForName="accent_7"/>
                <dgm:constr type="rMarg" for="ch" forName="text_7" refType="w" refFor="ch" refForName="accent_7" fact="1.8"/>
                <dgm:constr type="primFontSz" for="ch" ptType="node" op="equ" val="65"/>
              </dgm:constrLst>
            </dgm:else>
          </dgm:choose>
        </dgm:else>
      </dgm:choose>
      <dgm:layoutNode name="cycle">
        <dgm:choose name="Name21">
          <dgm:if name="Name22" func="var" arg="dir" op="equ" val="norm">
            <dgm:alg type="cycle">
              <dgm:param type="stAng" val="45"/>
              <dgm:param type="spanAng" val="90"/>
            </dgm:alg>
          </dgm:if>
          <dgm:else name="Name23">
            <dgm:alg type="cycle">
              <dgm:param type="stAng" val="225"/>
              <dgm:param type="spanAng" val="90"/>
            </dgm:alg>
          </dgm:else>
        </dgm:choose>
        <dgm:shape xmlns:r="http://schemas.openxmlformats.org/officeDocument/2006/relationships" r:blip="">
          <dgm:adjLst/>
        </dgm:shape>
        <dgm:presOf/>
        <dgm:constrLst>
          <dgm:constr type="w" for="ch" val="1"/>
          <dgm:constr type="h" for="ch" val="1"/>
          <dgm:constr type="diam" for="ch" forName="conn" refType="diam"/>
        </dgm:constrLst>
        <dgm:layoutNode name="srcNode">
          <dgm:alg type="sp"/>
          <dgm:shape xmlns:r="http://schemas.openxmlformats.org/officeDocument/2006/relationships" type="rect" r:blip="" hideGeom="1">
            <dgm:adjLst/>
          </dgm:shape>
          <dgm:presOf/>
        </dgm:layoutNode>
        <dgm:layoutNode name="conn" styleLbl="parChTrans1D2">
          <dgm:alg type="conn">
            <dgm:param type="connRout" val="curve"/>
            <dgm:param type="srcNode" val="srcNode"/>
            <dgm:param type="dstNode" val="dstNode"/>
            <dgm:param type="begPts" val="ctr"/>
            <dgm:param type="endPts" val="ctr"/>
            <dgm:param type="endSty" val="noArr"/>
          </dgm:alg>
          <dgm:shape xmlns:r="http://schemas.openxmlformats.org/officeDocument/2006/relationships" type="conn" r:blip="">
            <dgm:adjLst/>
          </dgm:shape>
          <dgm:presOf axis="desOrSelf" ptType="sibTrans" hideLastTrans="0" st="0" cnt="1"/>
          <dgm:constrLst>
            <dgm:constr type="begPad"/>
            <dgm:constr type="endPad"/>
          </dgm:constrLst>
        </dgm:layoutNode>
        <dgm:layoutNode name="extraNode">
          <dgm:alg type="sp"/>
          <dgm:shape xmlns:r="http://schemas.openxmlformats.org/officeDocument/2006/relationships" type="rect" r:blip="" hideGeom="1">
            <dgm:adjLst/>
          </dgm:shape>
          <dgm:presOf/>
        </dgm:layoutNode>
        <dgm:layoutNode name="dstNode">
          <dgm:alg type="sp"/>
          <dgm:shape xmlns:r="http://schemas.openxmlformats.org/officeDocument/2006/relationships" type="rect" r:blip="" hideGeom="1">
            <dgm:adjLst/>
          </dgm:shape>
          <dgm:presOf/>
        </dgm:layoutNode>
      </dgm:layoutNode>
      <dgm:forEach name="wrapper" axis="self" ptType="parTrans">
        <dgm:forEach name="wrapper2" axis="self" ptType="sibTrans" st="2">
          <dgm:forEach name="accentRepeat" axis="self">
            <dgm:layoutNode name="accentRepeatNode" styleLbl="solidFgAcc1">
              <dgm:alg type="sp"/>
              <dgm:shape xmlns:r="http://schemas.openxmlformats.org/officeDocument/2006/relationships" type="ellipse" r:blip="">
                <dgm:adjLst/>
              </dgm:shape>
              <dgm:presOf/>
            </dgm:layoutNode>
          </dgm:forEach>
        </dgm:forEach>
      </dgm:forEach>
      <dgm:forEach name="Name24" axis="ch" ptType="node" cnt="1">
        <dgm:layoutNode name="text_1" styleLbl="node1">
          <dgm:varLst>
            <dgm:bulletEnabled val="1"/>
          </dgm:varLst>
          <dgm:choose name="Name25">
            <dgm:if name="Name26" func="var" arg="dir" op="equ" val="norm">
              <dgm:alg type="tx">
                <dgm:param type="parTxLTRAlign" val="l"/>
                <dgm:param type="shpTxLTRAlignCh" val="l"/>
                <dgm:param type="parTxRTLAlign" val="l"/>
                <dgm:param type="shpTxRTLAlignCh" val="l"/>
              </dgm:alg>
            </dgm:if>
            <dgm:else name="Name2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1">
          <dgm:alg type="sp"/>
          <dgm:shape xmlns:r="http://schemas.openxmlformats.org/officeDocument/2006/relationships" r:blip="">
            <dgm:adjLst/>
          </dgm:shape>
          <dgm:presOf/>
          <dgm:constrLst/>
          <dgm:forEach name="Name28" ref="accentRepeat"/>
        </dgm:layoutNode>
      </dgm:forEach>
      <dgm:forEach name="Name29" axis="ch" ptType="node" st="2" cnt="1">
        <dgm:layoutNode name="text_2" styleLbl="node1">
          <dgm:varLst>
            <dgm:bulletEnabled val="1"/>
          </dgm:varLst>
          <dgm:choose name="Name30">
            <dgm:if name="Name31" func="var" arg="dir" op="equ" val="norm">
              <dgm:alg type="tx">
                <dgm:param type="parTxLTRAlign" val="l"/>
                <dgm:param type="shpTxLTRAlignCh" val="l"/>
                <dgm:param type="parTxRTLAlign" val="l"/>
                <dgm:param type="shpTxRTLAlignCh" val="l"/>
              </dgm:alg>
            </dgm:if>
            <dgm:else name="Name32">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2">
          <dgm:alg type="sp"/>
          <dgm:shape xmlns:r="http://schemas.openxmlformats.org/officeDocument/2006/relationships" r:blip="">
            <dgm:adjLst/>
          </dgm:shape>
          <dgm:presOf/>
          <dgm:constrLst/>
          <dgm:forEach name="Name33" ref="accentRepeat"/>
        </dgm:layoutNode>
      </dgm:forEach>
      <dgm:forEach name="Name34" axis="ch" ptType="node" st="3" cnt="1">
        <dgm:layoutNode name="text_3" styleLbl="node1">
          <dgm:varLst>
            <dgm:bulletEnabled val="1"/>
          </dgm:varLst>
          <dgm:choose name="Name35">
            <dgm:if name="Name36" func="var" arg="dir" op="equ" val="norm">
              <dgm:alg type="tx">
                <dgm:param type="parTxLTRAlign" val="l"/>
                <dgm:param type="shpTxLTRAlignCh" val="l"/>
                <dgm:param type="parTxRTLAlign" val="l"/>
                <dgm:param type="shpTxRTLAlignCh" val="l"/>
              </dgm:alg>
            </dgm:if>
            <dgm:else name="Name3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3">
          <dgm:alg type="sp"/>
          <dgm:shape xmlns:r="http://schemas.openxmlformats.org/officeDocument/2006/relationships" r:blip="">
            <dgm:adjLst/>
          </dgm:shape>
          <dgm:presOf/>
          <dgm:constrLst/>
          <dgm:forEach name="Name38" ref="accentRepeat"/>
        </dgm:layoutNode>
      </dgm:forEach>
      <dgm:forEach name="Name39" axis="ch" ptType="node" st="4" cnt="1">
        <dgm:layoutNode name="text_4" styleLbl="node1">
          <dgm:varLst>
            <dgm:bulletEnabled val="1"/>
          </dgm:varLst>
          <dgm:choose name="Name40">
            <dgm:if name="Name41" func="var" arg="dir" op="equ" val="norm">
              <dgm:alg type="tx">
                <dgm:param type="parTxLTRAlign" val="l"/>
                <dgm:param type="shpTxLTRAlignCh" val="l"/>
                <dgm:param type="parTxRTLAlign" val="l"/>
                <dgm:param type="shpTxRTLAlignCh" val="l"/>
              </dgm:alg>
            </dgm:if>
            <dgm:else name="Name42">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4">
          <dgm:alg type="sp"/>
          <dgm:shape xmlns:r="http://schemas.openxmlformats.org/officeDocument/2006/relationships" r:blip="">
            <dgm:adjLst/>
          </dgm:shape>
          <dgm:presOf/>
          <dgm:constrLst/>
          <dgm:forEach name="Name43" ref="accentRepeat"/>
        </dgm:layoutNode>
      </dgm:forEach>
      <dgm:forEach name="Name44" axis="ch" ptType="node" st="5" cnt="1">
        <dgm:layoutNode name="text_5" styleLbl="node1">
          <dgm:varLst>
            <dgm:bulletEnabled val="1"/>
          </dgm:varLst>
          <dgm:choose name="Name45">
            <dgm:if name="Name46" func="var" arg="dir" op="equ" val="norm">
              <dgm:alg type="tx">
                <dgm:param type="parTxLTRAlign" val="l"/>
                <dgm:param type="shpTxLTRAlignCh" val="l"/>
                <dgm:param type="parTxRTLAlign" val="l"/>
                <dgm:param type="shpTxRTLAlignCh" val="l"/>
              </dgm:alg>
            </dgm:if>
            <dgm:else name="Name4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5">
          <dgm:alg type="sp"/>
          <dgm:shape xmlns:r="http://schemas.openxmlformats.org/officeDocument/2006/relationships" r:blip="">
            <dgm:adjLst/>
          </dgm:shape>
          <dgm:presOf/>
          <dgm:constrLst/>
          <dgm:forEach name="Name48" ref="accentRepeat"/>
        </dgm:layoutNode>
      </dgm:forEach>
      <dgm:forEach name="Name49" axis="ch" ptType="node" st="6" cnt="1">
        <dgm:layoutNode name="text_6" styleLbl="node1">
          <dgm:varLst>
            <dgm:bulletEnabled val="1"/>
          </dgm:varLst>
          <dgm:choose name="Name50">
            <dgm:if name="Name51" func="var" arg="dir" op="equ" val="norm">
              <dgm:alg type="tx">
                <dgm:param type="parTxLTRAlign" val="l"/>
                <dgm:param type="shpTxLTRAlignCh" val="l"/>
                <dgm:param type="parTxRTLAlign" val="l"/>
                <dgm:param type="shpTxRTLAlignCh" val="l"/>
              </dgm:alg>
            </dgm:if>
            <dgm:else name="Name52">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6">
          <dgm:alg type="sp"/>
          <dgm:shape xmlns:r="http://schemas.openxmlformats.org/officeDocument/2006/relationships" r:blip="">
            <dgm:adjLst/>
          </dgm:shape>
          <dgm:presOf/>
          <dgm:constrLst/>
          <dgm:forEach name="Name53" ref="accentRepeat"/>
        </dgm:layoutNode>
      </dgm:forEach>
      <dgm:forEach name="Name54" axis="ch" ptType="node" st="7" cnt="1">
        <dgm:layoutNode name="text_7" styleLbl="node1">
          <dgm:varLst>
            <dgm:bulletEnabled val="1"/>
          </dgm:varLst>
          <dgm:choose name="Name55">
            <dgm:if name="Name56" func="var" arg="dir" op="equ" val="norm">
              <dgm:alg type="tx">
                <dgm:param type="parTxLTRAlign" val="l"/>
                <dgm:param type="shpTxLTRAlignCh" val="l"/>
                <dgm:param type="parTxRTLAlign" val="l"/>
                <dgm:param type="shpTxRTLAlignCh" val="l"/>
              </dgm:alg>
            </dgm:if>
            <dgm:else name="Name5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7">
          <dgm:alg type="sp"/>
          <dgm:shape xmlns:r="http://schemas.openxmlformats.org/officeDocument/2006/relationships" r:blip="">
            <dgm:adjLst/>
          </dgm:shape>
          <dgm:presOf/>
          <dgm:constrLst/>
          <dgm:forEach name="Name58" ref="accentRepeat"/>
        </dgm:layoutNode>
      </dgm:forEach>
    </dgm:layoutNode>
  </dgm:layoutNode>
</dgm:layoutDef>
</file>

<file path=ppt/diagrams/layout32.xml><?xml version="1.0" encoding="utf-8"?>
<dgm:layoutDef xmlns:dgm="http://schemas.openxmlformats.org/drawingml/2006/diagram" xmlns:a="http://schemas.openxmlformats.org/drawingml/2006/main" uniqueId="urn:microsoft.com/office/officeart/2008/layout/VerticalCurvedList">
  <dgm:title val=""/>
  <dgm:desc val=""/>
  <dgm:catLst>
    <dgm:cat type="list" pri="20000"/>
  </dgm:catLst>
  <dgm:sampData>
    <dgm:dataModel>
      <dgm:ptLst>
        <dgm:pt modelId="0" type="doc"/>
        <dgm:pt modelId="1">
          <dgm:prSet phldr="1"/>
        </dgm:pt>
        <dgm:pt modelId="2">
          <dgm:prSet phldr="1"/>
        </dgm:pt>
        <dgm:pt modelId="3">
          <dgm:prSet phldr="1"/>
        </dgm:pt>
      </dgm:ptLst>
      <dgm:cxnLst>
        <dgm:cxn modelId="4" srcId="0" destId="1" srcOrd="0" destOrd="0"/>
        <dgm:cxn modelId="5" srcId="0" destId="2" srcOrd="1" destOrd="0"/>
        <dgm:cxn modelId="6" srcId="0" destId="3" srcOrd="2" destOrd="0"/>
      </dgm:cxnLst>
      <dgm:bg/>
      <dgm:whole/>
    </dgm:dataModel>
  </dgm:sampData>
  <dgm:styleData>
    <dgm:dataModel>
      <dgm:ptLst>
        <dgm:pt modelId="0" type="doc"/>
        <dgm:pt modelId="1">
          <dgm:prSet phldr="1"/>
        </dgm:pt>
        <dgm:pt modelId="2">
          <dgm:prSet phldr="1"/>
        </dgm:pt>
      </dgm:ptLst>
      <dgm:cxnLst>
        <dgm:cxn modelId="3" srcId="0" destId="1" srcOrd="0" destOrd="0"/>
        <dgm:cxn modelId="4" srcId="0" destId="2" srcOrd="1" destOrd="0"/>
      </dgm:cxnLst>
      <dgm:bg/>
      <dgm:whole/>
    </dgm:dataModel>
  </dgm:styleData>
  <dgm:clr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chMax val="7"/>
      <dgm:chPref val="7"/>
      <dgm:dir/>
    </dgm:varLst>
    <dgm:alg type="composite"/>
    <dgm:shape xmlns:r="http://schemas.openxmlformats.org/officeDocument/2006/relationships" r:blip="">
      <dgm:adjLst/>
    </dgm:shape>
    <dgm:constrLst>
      <dgm:constr type="w" for="ch" refType="h" refFor="ch" op="gte" fact="0.8"/>
    </dgm:constrLst>
    <dgm:layoutNode name="Name1">
      <dgm:alg type="composite"/>
      <dgm:shape xmlns:r="http://schemas.openxmlformats.org/officeDocument/2006/relationships" r:blip="">
        <dgm:adjLst/>
      </dgm:shape>
      <dgm:choose name="Name2">
        <dgm:if name="Name3" func="var" arg="dir" op="equ" val="norm">
          <dgm:choose name="Name4">
            <dgm:if name="Name5" axis="ch" ptType="node" func="cnt" op="equ" val="1">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625"/>
                <dgm:constr type="w" for="ch" forName="accent_1" refType="h" refFor="ch" refForName="accent_1" op="equ"/>
                <dgm:constr type="ctrY" for="ch" forName="accent_1" refType="h" fact="0.5"/>
                <dgm:constr type="ctrX" for="ch" forName="accent_1" refType="h" fact="0.2253"/>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primFontSz" for="ch" ptType="node" op="equ" val="65"/>
              </dgm:constrLst>
            </dgm:if>
            <dgm:if name="Name6" axis="ch" ptType="node" func="cnt" op="equ" val="2">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3571"/>
                <dgm:constr type="w" for="ch" forName="accent_1" refType="h" refFor="ch" refForName="accent_1" op="equ"/>
                <dgm:constr type="ctrY" for="ch" forName="accent_1" refType="h" fact="0.2857"/>
                <dgm:constr type="ctrX" for="ch" forName="accent_1" refType="h" fact="0.1891"/>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3571"/>
                <dgm:constr type="w" for="ch" forName="accent_2" refType="h" refFor="ch" refForName="accent_2" op="equ"/>
                <dgm:constr type="ctrY" for="ch" forName="accent_2" refType="h" fact="0.7143"/>
                <dgm:constr type="ctrX" for="ch" forName="accent_2" refType="h" fact="0.1891"/>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primFontSz" for="ch" ptType="node" op="equ" val="65"/>
              </dgm:constrLst>
            </dgm:if>
            <dgm:if name="Name7" axis="ch" ptType="node" func="cnt" op="equ" val="3">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25"/>
                <dgm:constr type="w" for="ch" forName="accent_1" refType="h" refFor="ch" refForName="accent_1" op="equ"/>
                <dgm:constr type="ctrY" for="ch" forName="accent_1" refType="h" fact="0.2"/>
                <dgm:constr type="ctrX" for="ch" forName="accent_1" refType="h" fact="0.1526"/>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25"/>
                <dgm:constr type="w" for="ch" forName="accent_2" refType="h" refFor="ch" refForName="accent_2" op="equ"/>
                <dgm:constr type="ctrY" for="ch" forName="accent_2" refType="h" fact="0.5"/>
                <dgm:constr type="ctrX" for="ch" forName="accent_2" refType="h" fact="0.2253"/>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25"/>
                <dgm:constr type="w" for="ch" forName="accent_3" refType="h" refFor="ch" refForName="accent_3" op="equ"/>
                <dgm:constr type="ctrY" for="ch" forName="accent_3" refType="h" fact="0.8"/>
                <dgm:constr type="ctrX" for="ch" forName="accent_3" refType="h" fact="0.1526"/>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primFontSz" for="ch" ptType="node" op="equ" val="65"/>
              </dgm:constrLst>
            </dgm:if>
            <dgm:if name="Name8" axis="ch" ptType="node" func="cnt" op="equ" val="4">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923"/>
                <dgm:constr type="w" for="ch" forName="accent_1" refType="h" refFor="ch" refForName="accent_1" op="equ"/>
                <dgm:constr type="ctrY" for="ch" forName="accent_1" refType="h" fact="0.1538"/>
                <dgm:constr type="ctrX" for="ch" forName="accent_1" refType="h" fact="0.1268"/>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923"/>
                <dgm:constr type="w" for="ch" forName="accent_2" refType="h" refFor="ch" refForName="accent_2" op="equ"/>
                <dgm:constr type="ctrY" for="ch" forName="accent_2" refType="h" fact="0.3846"/>
                <dgm:constr type="ctrX" for="ch" forName="accent_2" refType="h" fact="0.215"/>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923"/>
                <dgm:constr type="w" for="ch" forName="accent_3" refType="h" refFor="ch" refForName="accent_3" op="equ"/>
                <dgm:constr type="ctrY" for="ch" forName="accent_3" refType="h" fact="0.6154"/>
                <dgm:constr type="ctrX" for="ch" forName="accent_3" refType="h" fact="0.215"/>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923"/>
                <dgm:constr type="w" for="ch" forName="accent_4" refType="h" refFor="ch" refForName="accent_4" op="equ"/>
                <dgm:constr type="ctrY" for="ch" forName="accent_4" refType="h" fact="0.8462"/>
                <dgm:constr type="ctrX" for="ch" forName="accent_4" refType="h" fact="0.1268"/>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primFontSz" for="ch" ptType="node" op="equ" val="65"/>
              </dgm:constrLst>
            </dgm:if>
            <dgm:if name="Name9" axis="ch" ptType="node" func="cnt" op="equ" val="5">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563"/>
                <dgm:constr type="w" for="ch" forName="accent_1" refType="h" refFor="ch" refForName="accent_1" op="equ"/>
                <dgm:constr type="ctrY" for="ch" forName="accent_1" refType="h" fact="0.125"/>
                <dgm:constr type="ctrX" for="ch" forName="accent_1" refType="h" fact="0.1082"/>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563"/>
                <dgm:constr type="w" for="ch" forName="accent_2" refType="h" refFor="ch" refForName="accent_2" op="equ"/>
                <dgm:constr type="ctrY" for="ch" forName="accent_2" refType="h" fact="0.3125"/>
                <dgm:constr type="ctrX" for="ch" forName="accent_2" refType="h" fact="0.1978"/>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563"/>
                <dgm:constr type="w" for="ch" forName="accent_3" refType="h" refFor="ch" refForName="accent_3" op="equ"/>
                <dgm:constr type="ctrY" for="ch" forName="accent_3" refType="h" fact="0.5"/>
                <dgm:constr type="ctrX" for="ch" forName="accent_3" refType="h" fact="0.2253"/>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563"/>
                <dgm:constr type="w" for="ch" forName="accent_4" refType="h" refFor="ch" refForName="accent_4" op="equ"/>
                <dgm:constr type="ctrY" for="ch" forName="accent_4" refType="h" fact="0.6875"/>
                <dgm:constr type="ctrX" for="ch" forName="accent_4" refType="h" fact="0.1978"/>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h" for="ch" forName="accent_5" refType="h" fact="0.1563"/>
                <dgm:constr type="w" for="ch" forName="accent_5" refType="h" refFor="ch" refForName="accent_5" op="equ"/>
                <dgm:constr type="ctrY" for="ch" forName="accent_5" refType="h" fact="0.875"/>
                <dgm:constr type="ctrX" for="ch" forName="accent_5" refType="h" fact="0.1082"/>
                <dgm:constr type="l" for="ch" forName="text_5" refType="ctrX" refFor="ch" refForName="accent_5"/>
                <dgm:constr type="r" for="ch" forName="text_5" refType="w"/>
                <dgm:constr type="w" for="ch" forName="text_5" refType="h" refFor="ch" refForName="text_5" op="gte"/>
                <dgm:constr type="h" for="ch" forName="text_5" refType="h" refFor="ch" refForName="accent_5" fact="0.8"/>
                <dgm:constr type="ctrY" for="ch" forName="text_5" refType="ctrY" refFor="ch" refForName="accent_5"/>
                <dgm:constr type="lMarg" for="ch" forName="text_5" refType="w" refFor="ch" refForName="accent_5" fact="1.8"/>
                <dgm:constr type="primFontSz" for="ch" ptType="node" op="equ" val="65"/>
              </dgm:constrLst>
            </dgm:if>
            <dgm:if name="Name10" axis="ch" ptType="node" func="cnt" op="equ" val="6">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316"/>
                <dgm:constr type="w" for="ch" forName="accent_1" refType="h" refFor="ch" refForName="accent_1" op="equ"/>
                <dgm:constr type="ctrY" for="ch" forName="accent_1" refType="h" fact="0.1053"/>
                <dgm:constr type="ctrX" for="ch" forName="accent_1" refType="h" fact="0.0943"/>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316"/>
                <dgm:constr type="w" for="ch" forName="accent_2" refType="h" refFor="ch" refForName="accent_2" op="equ"/>
                <dgm:constr type="ctrY" for="ch" forName="accent_2" refType="h" fact="0.2632"/>
                <dgm:constr type="ctrX" for="ch" forName="accent_2" refType="h" fact="0.1809"/>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316"/>
                <dgm:constr type="w" for="ch" forName="accent_3" refType="h" refFor="ch" refForName="accent_3" op="equ"/>
                <dgm:constr type="ctrY" for="ch" forName="accent_3" refType="h" fact="0.4211"/>
                <dgm:constr type="ctrX" for="ch" forName="accent_3" refType="h" fact="0.2205"/>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316"/>
                <dgm:constr type="w" for="ch" forName="accent_4" refType="h" refFor="ch" refForName="accent_4" op="equ"/>
                <dgm:constr type="ctrY" for="ch" forName="accent_4" refType="h" fact="0.5789"/>
                <dgm:constr type="ctrX" for="ch" forName="accent_4" refType="h" fact="0.2205"/>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h" for="ch" forName="accent_5" refType="h" fact="0.1316"/>
                <dgm:constr type="w" for="ch" forName="accent_5" refType="h" refFor="ch" refForName="accent_5" op="equ"/>
                <dgm:constr type="ctrY" for="ch" forName="accent_5" refType="h" fact="0.7368"/>
                <dgm:constr type="ctrX" for="ch" forName="accent_5" refType="h" fact="0.1809"/>
                <dgm:constr type="l" for="ch" forName="text_5" refType="ctrX" refFor="ch" refForName="accent_5"/>
                <dgm:constr type="r" for="ch" forName="text_5" refType="w"/>
                <dgm:constr type="w" for="ch" forName="text_5" refType="h" refFor="ch" refForName="text_5" op="gte"/>
                <dgm:constr type="h" for="ch" forName="text_5" refType="h" refFor="ch" refForName="accent_5" fact="0.8"/>
                <dgm:constr type="ctrY" for="ch" forName="text_5" refType="ctrY" refFor="ch" refForName="accent_5"/>
                <dgm:constr type="lMarg" for="ch" forName="text_5" refType="w" refFor="ch" refForName="accent_5" fact="1.8"/>
                <dgm:constr type="h" for="ch" forName="accent_6" refType="h" fact="0.1316"/>
                <dgm:constr type="w" for="ch" forName="accent_6" refType="h" refFor="ch" refForName="accent_6" op="equ"/>
                <dgm:constr type="ctrY" for="ch" forName="accent_6" refType="h" fact="0.8947"/>
                <dgm:constr type="ctrX" for="ch" forName="accent_6" refType="h" fact="0.0943"/>
                <dgm:constr type="l" for="ch" forName="text_6" refType="ctrX" refFor="ch" refForName="accent_6"/>
                <dgm:constr type="r" for="ch" forName="text_6" refType="w"/>
                <dgm:constr type="w" for="ch" forName="text_6" refType="h" refFor="ch" refForName="text_6" op="gte"/>
                <dgm:constr type="h" for="ch" forName="text_6" refType="h" refFor="ch" refForName="accent_6" fact="0.8"/>
                <dgm:constr type="ctrY" for="ch" forName="text_6" refType="ctrY" refFor="ch" refForName="accent_6"/>
                <dgm:constr type="lMarg" for="ch" forName="text_6" refType="w" refFor="ch" refForName="accent_6" fact="1.8"/>
                <dgm:constr type="primFontSz" for="ch" ptType="node" op="equ" val="65"/>
              </dgm:constrLst>
            </dgm:if>
            <dgm:else name="Name11">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136"/>
                <dgm:constr type="w" for="ch" forName="accent_1" refType="h" refFor="ch" refForName="accent_1" op="equ"/>
                <dgm:constr type="ctrY" for="ch" forName="accent_1" refType="h" fact="0.0909"/>
                <dgm:constr type="ctrX" for="ch" forName="accent_1" refType="h" fact="0.0835"/>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136"/>
                <dgm:constr type="w" for="ch" forName="accent_2" refType="h" refFor="ch" refForName="accent_2" op="equ"/>
                <dgm:constr type="ctrY" for="ch" forName="accent_2" refType="h" fact="0.2273"/>
                <dgm:constr type="ctrX" for="ch" forName="accent_2" refType="h" fact="0.1658"/>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136"/>
                <dgm:constr type="w" for="ch" forName="accent_3" refType="h" refFor="ch" refForName="accent_3" op="equ"/>
                <dgm:constr type="ctrY" for="ch" forName="accent_3" refType="h" fact="0.3636"/>
                <dgm:constr type="ctrX" for="ch" forName="accent_3" refType="h" fact="0.2109"/>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136"/>
                <dgm:constr type="w" for="ch" forName="accent_4" refType="h" refFor="ch" refForName="accent_4" op="equ"/>
                <dgm:constr type="ctrY" for="ch" forName="accent_4" refType="h" fact="0.5"/>
                <dgm:constr type="ctrX" for="ch" forName="accent_4" refType="h" fact="0.2253"/>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h" for="ch" forName="accent_5" refType="h" fact="0.1136"/>
                <dgm:constr type="w" for="ch" forName="accent_5" refType="h" refFor="ch" refForName="accent_5" op="equ"/>
                <dgm:constr type="ctrY" for="ch" forName="accent_5" refType="h" fact="0.6364"/>
                <dgm:constr type="ctrX" for="ch" forName="accent_5" refType="h" fact="0.2109"/>
                <dgm:constr type="l" for="ch" forName="text_5" refType="ctrX" refFor="ch" refForName="accent_5"/>
                <dgm:constr type="r" for="ch" forName="text_5" refType="w"/>
                <dgm:constr type="w" for="ch" forName="text_5" refType="h" refFor="ch" refForName="text_5" op="gte"/>
                <dgm:constr type="h" for="ch" forName="text_5" refType="h" refFor="ch" refForName="accent_5" fact="0.8"/>
                <dgm:constr type="ctrY" for="ch" forName="text_5" refType="ctrY" refFor="ch" refForName="accent_5"/>
                <dgm:constr type="lMarg" for="ch" forName="text_5" refType="w" refFor="ch" refForName="accent_5" fact="1.8"/>
                <dgm:constr type="h" for="ch" forName="accent_6" refType="h" fact="0.1136"/>
                <dgm:constr type="w" for="ch" forName="accent_6" refType="h" refFor="ch" refForName="accent_6" op="equ"/>
                <dgm:constr type="ctrY" for="ch" forName="accent_6" refType="h" fact="0.7727"/>
                <dgm:constr type="ctrX" for="ch" forName="accent_6" refType="h" fact="0.1658"/>
                <dgm:constr type="l" for="ch" forName="text_6" refType="ctrX" refFor="ch" refForName="accent_6"/>
                <dgm:constr type="r" for="ch" forName="text_6" refType="w"/>
                <dgm:constr type="w" for="ch" forName="text_6" refType="h" refFor="ch" refForName="text_6" op="gte"/>
                <dgm:constr type="h" for="ch" forName="text_6" refType="h" refFor="ch" refForName="accent_6" fact="0.8"/>
                <dgm:constr type="ctrY" for="ch" forName="text_6" refType="ctrY" refFor="ch" refForName="accent_6"/>
                <dgm:constr type="lMarg" for="ch" forName="text_6" refType="w" refFor="ch" refForName="accent_6" fact="1.8"/>
                <dgm:constr type="h" for="ch" forName="accent_7" refType="h" fact="0.1136"/>
                <dgm:constr type="w" for="ch" forName="accent_7" refType="h" refFor="ch" refForName="accent_7" op="equ"/>
                <dgm:constr type="ctrY" for="ch" forName="accent_7" refType="h" fact="0.9091"/>
                <dgm:constr type="ctrX" for="ch" forName="accent_7" refType="h" fact="0.0835"/>
                <dgm:constr type="l" for="ch" forName="text_7" refType="ctrX" refFor="ch" refForName="accent_7"/>
                <dgm:constr type="r" for="ch" forName="text_7" refType="w"/>
                <dgm:constr type="w" for="ch" forName="text_7" refType="h" refFor="ch" refForName="text_7" op="gte"/>
                <dgm:constr type="h" for="ch" forName="text_7" refType="h" refFor="ch" refForName="accent_7" fact="0.8"/>
                <dgm:constr type="ctrY" for="ch" forName="text_7" refType="ctrY" refFor="ch" refForName="accent_7"/>
                <dgm:constr type="lMarg" for="ch" forName="text_7" refType="w" refFor="ch" refForName="accent_7" fact="1.8"/>
                <dgm:constr type="primFontSz" for="ch" ptType="node" op="equ" val="65"/>
              </dgm:constrLst>
            </dgm:else>
          </dgm:choose>
        </dgm:if>
        <dgm:else name="Name12">
          <dgm:choose name="Name13">
            <dgm:if name="Name14" axis="ch" ptType="node" func="cnt" op="equ" val="1">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625"/>
                <dgm:constr type="w" for="ch" forName="accent_1" refType="h" refFor="ch" refForName="accent_1" op="equ"/>
                <dgm:constr type="ctrY" for="ch" forName="accent_1" refType="h" fact="0.5"/>
                <dgm:constr type="ctrX" for="ch" forName="accent_1" refType="w"/>
                <dgm:constr type="ctrXOff" for="ch" forName="accent_1" refType="h" fact="-0.2253"/>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primFontSz" for="ch" ptType="node" op="equ" val="65"/>
              </dgm:constrLst>
            </dgm:if>
            <dgm:if name="Name15" axis="ch" ptType="node" func="cnt" op="equ" val="2">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3571"/>
                <dgm:constr type="w" for="ch" forName="accent_1" refType="h" refFor="ch" refForName="accent_1" op="equ"/>
                <dgm:constr type="ctrY" for="ch" forName="accent_1" refType="h" fact="0.2857"/>
                <dgm:constr type="ctrX" for="ch" forName="accent_1" refType="w"/>
                <dgm:constr type="ctrXOff" for="ch" forName="accent_1" refType="h" fact="-0.1891"/>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3571"/>
                <dgm:constr type="w" for="ch" forName="accent_2" refType="h" refFor="ch" refForName="accent_2" op="equ"/>
                <dgm:constr type="ctrY" for="ch" forName="accent_2" refType="h" fact="0.7143"/>
                <dgm:constr type="ctrX" for="ch" forName="accent_2" refType="w"/>
                <dgm:constr type="ctrXOff" for="ch" forName="accent_2" refType="h" fact="-0.1891"/>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primFontSz" for="ch" ptType="node" op="equ" val="65"/>
              </dgm:constrLst>
            </dgm:if>
            <dgm:if name="Name16" axis="ch" ptType="node" func="cnt" op="equ" val="3">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25"/>
                <dgm:constr type="w" for="ch" forName="accent_1" refType="h" refFor="ch" refForName="accent_1" op="equ"/>
                <dgm:constr type="ctrY" for="ch" forName="accent_1" refType="h" fact="0.2"/>
                <dgm:constr type="ctrX" for="ch" forName="accent_1" refType="w"/>
                <dgm:constr type="ctrXOff" for="ch" forName="accent_1" refType="h" fact="-0.1526"/>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25"/>
                <dgm:constr type="w" for="ch" forName="accent_2" refType="h" refFor="ch" refForName="accent_2" op="equ"/>
                <dgm:constr type="ctrY" for="ch" forName="accent_2" refType="h" fact="0.5"/>
                <dgm:constr type="ctrX" for="ch" forName="accent_2" refType="w"/>
                <dgm:constr type="ctrXOff" for="ch" forName="accent_2" refType="h" fact="-0.2253"/>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25"/>
                <dgm:constr type="w" for="ch" forName="accent_3" refType="h" refFor="ch" refForName="accent_3" op="equ"/>
                <dgm:constr type="ctrY" for="ch" forName="accent_3" refType="h" fact="0.8"/>
                <dgm:constr type="ctrX" for="ch" forName="accent_3" refType="w"/>
                <dgm:constr type="ctrXOff" for="ch" forName="accent_3" refType="h" fact="-0.1526"/>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primFontSz" for="ch" ptType="node" op="equ" val="65"/>
              </dgm:constrLst>
            </dgm:if>
            <dgm:if name="Name17" axis="ch" ptType="node" func="cnt" op="equ" val="4">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923"/>
                <dgm:constr type="w" for="ch" forName="accent_1" refType="h" refFor="ch" refForName="accent_1" op="equ"/>
                <dgm:constr type="ctrY" for="ch" forName="accent_1" refType="h" fact="0.1538"/>
                <dgm:constr type="ctrX" for="ch" forName="accent_1" refType="w"/>
                <dgm:constr type="ctrXOff" for="ch" forName="accent_1" refType="h" fact="-0.1268"/>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923"/>
                <dgm:constr type="w" for="ch" forName="accent_2" refType="h" refFor="ch" refForName="accent_2" op="equ"/>
                <dgm:constr type="ctrY" for="ch" forName="accent_2" refType="h" fact="0.3846"/>
                <dgm:constr type="ctrX" for="ch" forName="accent_2" refType="w"/>
                <dgm:constr type="ctrXOff" for="ch" forName="accent_2" refType="h" fact="-0.215"/>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923"/>
                <dgm:constr type="w" for="ch" forName="accent_3" refType="h" refFor="ch" refForName="accent_3" op="equ"/>
                <dgm:constr type="ctrY" for="ch" forName="accent_3" refType="h" fact="0.6154"/>
                <dgm:constr type="ctrX" for="ch" forName="accent_3" refType="w"/>
                <dgm:constr type="ctrXOff" for="ch" forName="accent_3" refType="h" fact="-0.215"/>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923"/>
                <dgm:constr type="w" for="ch" forName="accent_4" refType="h" refFor="ch" refForName="accent_4" op="equ"/>
                <dgm:constr type="ctrY" for="ch" forName="accent_4" refType="h" fact="0.8462"/>
                <dgm:constr type="ctrX" for="ch" forName="accent_4" refType="w"/>
                <dgm:constr type="ctrXOff" for="ch" forName="accent_4" refType="h" fact="-0.1268"/>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primFontSz" for="ch" ptType="node" op="equ" val="65"/>
              </dgm:constrLst>
            </dgm:if>
            <dgm:if name="Name18" axis="ch" ptType="node" func="cnt" op="equ" val="5">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563"/>
                <dgm:constr type="w" for="ch" forName="accent_1" refType="h" refFor="ch" refForName="accent_1" op="equ"/>
                <dgm:constr type="ctrY" for="ch" forName="accent_1" refType="h" fact="0.125"/>
                <dgm:constr type="ctrX" for="ch" forName="accent_1" refType="w"/>
                <dgm:constr type="ctrXOff" for="ch" forName="accent_1" refType="h" fact="-0.1082"/>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563"/>
                <dgm:constr type="w" for="ch" forName="accent_2" refType="h" refFor="ch" refForName="accent_2" op="equ"/>
                <dgm:constr type="ctrY" for="ch" forName="accent_2" refType="h" fact="0.3125"/>
                <dgm:constr type="ctrX" for="ch" forName="accent_2" refType="w"/>
                <dgm:constr type="ctrXOff" for="ch" forName="accent_2" refType="h" fact="-0.1978"/>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563"/>
                <dgm:constr type="w" for="ch" forName="accent_3" refType="h" refFor="ch" refForName="accent_3" op="equ"/>
                <dgm:constr type="ctrY" for="ch" forName="accent_3" refType="h" fact="0.5"/>
                <dgm:constr type="ctrX" for="ch" forName="accent_3" refType="w"/>
                <dgm:constr type="ctrXOff" for="ch" forName="accent_3" refType="h" fact="-0.2253"/>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563"/>
                <dgm:constr type="w" for="ch" forName="accent_4" refType="h" refFor="ch" refForName="accent_4" op="equ"/>
                <dgm:constr type="ctrY" for="ch" forName="accent_4" refType="h" fact="0.6875"/>
                <dgm:constr type="ctrX" for="ch" forName="accent_4" refType="w"/>
                <dgm:constr type="ctrXOff" for="ch" forName="accent_4" refType="h" fact="-0.1978"/>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h" for="ch" forName="accent_5" refType="h" fact="0.1563"/>
                <dgm:constr type="w" for="ch" forName="accent_5" refType="h" refFor="ch" refForName="accent_5" op="equ"/>
                <dgm:constr type="ctrY" for="ch" forName="accent_5" refType="h" fact="0.875"/>
                <dgm:constr type="ctrX" for="ch" forName="accent_5" refType="w"/>
                <dgm:constr type="ctrXOff" for="ch" forName="accent_5" refType="h" fact="-0.1082"/>
                <dgm:constr type="r" for="ch" forName="text_5" refType="ctrX" refFor="ch" refForName="accent_5"/>
                <dgm:constr type="rOff" for="ch" forName="text_5" refType="ctrXOff" refFor="ch" refForName="accent_5"/>
                <dgm:constr type="l" for="ch" forName="text_5"/>
                <dgm:constr type="w" for="ch" forName="text_5" refType="h" refFor="ch" refForName="text_5" op="gte"/>
                <dgm:constr type="h" for="ch" forName="text_5" refType="h" refFor="ch" refForName="accent_5" fact="0.8"/>
                <dgm:constr type="ctrY" for="ch" forName="text_5" refType="ctrY" refFor="ch" refForName="accent_5"/>
                <dgm:constr type="rMarg" for="ch" forName="text_5" refType="w" refFor="ch" refForName="accent_5" fact="1.8"/>
                <dgm:constr type="primFontSz" for="ch" ptType="node" op="equ" val="65"/>
              </dgm:constrLst>
            </dgm:if>
            <dgm:if name="Name19" axis="ch" ptType="node" func="cnt" op="equ" val="6">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316"/>
                <dgm:constr type="w" for="ch" forName="accent_1" refType="h" refFor="ch" refForName="accent_1" op="equ"/>
                <dgm:constr type="ctrY" for="ch" forName="accent_1" refType="h" fact="0.1053"/>
                <dgm:constr type="ctrX" for="ch" forName="accent_1" refType="w"/>
                <dgm:constr type="ctrXOff" for="ch" forName="accent_1" refType="h" fact="-0.0943"/>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316"/>
                <dgm:constr type="w" for="ch" forName="accent_2" refType="h" refFor="ch" refForName="accent_2" op="equ"/>
                <dgm:constr type="ctrY" for="ch" forName="accent_2" refType="h" fact="0.2632"/>
                <dgm:constr type="ctrX" for="ch" forName="accent_2" refType="w"/>
                <dgm:constr type="ctrXOff" for="ch" forName="accent_2" refType="h" fact="-0.1809"/>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316"/>
                <dgm:constr type="w" for="ch" forName="accent_3" refType="h" refFor="ch" refForName="accent_3" op="equ"/>
                <dgm:constr type="ctrY" for="ch" forName="accent_3" refType="h" fact="0.4211"/>
                <dgm:constr type="ctrX" for="ch" forName="accent_3" refType="w"/>
                <dgm:constr type="ctrXOff" for="ch" forName="accent_3" refType="h" fact="-0.2205"/>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316"/>
                <dgm:constr type="w" for="ch" forName="accent_4" refType="h" refFor="ch" refForName="accent_4" op="equ"/>
                <dgm:constr type="ctrY" for="ch" forName="accent_4" refType="h" fact="0.5789"/>
                <dgm:constr type="ctrX" for="ch" forName="accent_4" refType="w"/>
                <dgm:constr type="ctrXOff" for="ch" forName="accent_4" refType="h" fact="-0.2205"/>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h" for="ch" forName="accent_5" refType="h" fact="0.1316"/>
                <dgm:constr type="w" for="ch" forName="accent_5" refType="h" refFor="ch" refForName="accent_5" op="equ"/>
                <dgm:constr type="ctrY" for="ch" forName="accent_5" refType="h" fact="0.7368"/>
                <dgm:constr type="ctrX" for="ch" forName="accent_5" refType="w"/>
                <dgm:constr type="ctrXOff" for="ch" forName="accent_5" refType="h" fact="-0.1809"/>
                <dgm:constr type="r" for="ch" forName="text_5" refType="ctrX" refFor="ch" refForName="accent_5"/>
                <dgm:constr type="rOff" for="ch" forName="text_5" refType="ctrXOff" refFor="ch" refForName="accent_5"/>
                <dgm:constr type="l" for="ch" forName="text_5"/>
                <dgm:constr type="w" for="ch" forName="text_5" refType="h" refFor="ch" refForName="text_5" op="gte"/>
                <dgm:constr type="h" for="ch" forName="text_5" refType="h" refFor="ch" refForName="accent_5" fact="0.8"/>
                <dgm:constr type="ctrY" for="ch" forName="text_5" refType="ctrY" refFor="ch" refForName="accent_5"/>
                <dgm:constr type="rMarg" for="ch" forName="text_5" refType="w" refFor="ch" refForName="accent_5" fact="1.8"/>
                <dgm:constr type="h" for="ch" forName="accent_6" refType="h" fact="0.1316"/>
                <dgm:constr type="w" for="ch" forName="accent_6" refType="h" refFor="ch" refForName="accent_6" op="equ"/>
                <dgm:constr type="ctrY" for="ch" forName="accent_6" refType="h" fact="0.8947"/>
                <dgm:constr type="ctrX" for="ch" forName="accent_6" refType="w"/>
                <dgm:constr type="ctrXOff" for="ch" forName="accent_6" refType="h" fact="-0.0943"/>
                <dgm:constr type="r" for="ch" forName="text_6" refType="ctrX" refFor="ch" refForName="accent_6"/>
                <dgm:constr type="rOff" for="ch" forName="text_6" refType="ctrXOff" refFor="ch" refForName="accent_6"/>
                <dgm:constr type="l" for="ch" forName="text_6"/>
                <dgm:constr type="w" for="ch" forName="text_6" refType="h" refFor="ch" refForName="text_6" op="gte"/>
                <dgm:constr type="h" for="ch" forName="text_6" refType="h" refFor="ch" refForName="accent_6" fact="0.8"/>
                <dgm:constr type="ctrY" for="ch" forName="text_6" refType="ctrY" refFor="ch" refForName="accent_6"/>
                <dgm:constr type="rMarg" for="ch" forName="text_6" refType="w" refFor="ch" refForName="accent_6" fact="1.8"/>
                <dgm:constr type="primFontSz" for="ch" ptType="node" op="equ" val="65"/>
              </dgm:constrLst>
            </dgm:if>
            <dgm:else name="Name20">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136"/>
                <dgm:constr type="w" for="ch" forName="accent_1" refType="h" refFor="ch" refForName="accent_1" op="equ"/>
                <dgm:constr type="ctrY" for="ch" forName="accent_1" refType="h" fact="0.0909"/>
                <dgm:constr type="ctrX" for="ch" forName="accent_1" refType="w"/>
                <dgm:constr type="ctrXOff" for="ch" forName="accent_1" refType="h" fact="-0.0835"/>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136"/>
                <dgm:constr type="w" for="ch" forName="accent_2" refType="h" refFor="ch" refForName="accent_2" op="equ"/>
                <dgm:constr type="ctrY" for="ch" forName="accent_2" refType="h" fact="0.2273"/>
                <dgm:constr type="ctrX" for="ch" forName="accent_2" refType="w"/>
                <dgm:constr type="ctrXOff" for="ch" forName="accent_2" refType="h" fact="-0.1658"/>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136"/>
                <dgm:constr type="w" for="ch" forName="accent_3" refType="h" refFor="ch" refForName="accent_3" op="equ"/>
                <dgm:constr type="ctrY" for="ch" forName="accent_3" refType="h" fact="0.3636"/>
                <dgm:constr type="ctrX" for="ch" forName="accent_3" refType="w"/>
                <dgm:constr type="ctrXOff" for="ch" forName="accent_3" refType="h" fact="-0.2109"/>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136"/>
                <dgm:constr type="w" for="ch" forName="accent_4" refType="h" refFor="ch" refForName="accent_4" op="equ"/>
                <dgm:constr type="ctrY" for="ch" forName="accent_4" refType="h" fact="0.5"/>
                <dgm:constr type="ctrX" for="ch" forName="accent_4" refType="w"/>
                <dgm:constr type="ctrXOff" for="ch" forName="accent_4" refType="h" fact="-0.2253"/>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h" for="ch" forName="accent_5" refType="h" fact="0.1136"/>
                <dgm:constr type="w" for="ch" forName="accent_5" refType="h" refFor="ch" refForName="accent_5" op="equ"/>
                <dgm:constr type="ctrY" for="ch" forName="accent_5" refType="h" fact="0.6364"/>
                <dgm:constr type="ctrX" for="ch" forName="accent_5" refType="w"/>
                <dgm:constr type="ctrXOff" for="ch" forName="accent_5" refType="h" fact="-0.2109"/>
                <dgm:constr type="r" for="ch" forName="text_5" refType="ctrX" refFor="ch" refForName="accent_5"/>
                <dgm:constr type="rOff" for="ch" forName="text_5" refType="ctrXOff" refFor="ch" refForName="accent_5"/>
                <dgm:constr type="l" for="ch" forName="text_5"/>
                <dgm:constr type="w" for="ch" forName="text_5" refType="h" refFor="ch" refForName="text_5" op="gte"/>
                <dgm:constr type="h" for="ch" forName="text_5" refType="h" refFor="ch" refForName="accent_5" fact="0.8"/>
                <dgm:constr type="ctrY" for="ch" forName="text_5" refType="ctrY" refFor="ch" refForName="accent_5"/>
                <dgm:constr type="rMarg" for="ch" forName="text_5" refType="w" refFor="ch" refForName="accent_5" fact="1.8"/>
                <dgm:constr type="h" for="ch" forName="accent_6" refType="h" fact="0.1136"/>
                <dgm:constr type="w" for="ch" forName="accent_6" refType="h" refFor="ch" refForName="accent_6" op="equ"/>
                <dgm:constr type="ctrY" for="ch" forName="accent_6" refType="h" fact="0.7727"/>
                <dgm:constr type="ctrX" for="ch" forName="accent_6" refType="w"/>
                <dgm:constr type="ctrXOff" for="ch" forName="accent_6" refType="h" fact="-0.1658"/>
                <dgm:constr type="r" for="ch" forName="text_6" refType="ctrX" refFor="ch" refForName="accent_6"/>
                <dgm:constr type="rOff" for="ch" forName="text_6" refType="ctrXOff" refFor="ch" refForName="accent_6"/>
                <dgm:constr type="l" for="ch" forName="text_6"/>
                <dgm:constr type="w" for="ch" forName="text_6" refType="h" refFor="ch" refForName="text_6" op="gte"/>
                <dgm:constr type="h" for="ch" forName="text_6" refType="h" refFor="ch" refForName="accent_6" fact="0.8"/>
                <dgm:constr type="ctrY" for="ch" forName="text_6" refType="ctrY" refFor="ch" refForName="accent_6"/>
                <dgm:constr type="rMarg" for="ch" forName="text_6" refType="w" refFor="ch" refForName="accent_6" fact="1.8"/>
                <dgm:constr type="h" for="ch" forName="accent_7" refType="h" fact="0.1136"/>
                <dgm:constr type="w" for="ch" forName="accent_7" refType="h" refFor="ch" refForName="accent_7" op="equ"/>
                <dgm:constr type="ctrY" for="ch" forName="accent_7" refType="h" fact="0.9091"/>
                <dgm:constr type="ctrX" for="ch" forName="accent_7" refType="w"/>
                <dgm:constr type="ctrXOff" for="ch" forName="accent_7" refType="h" fact="-0.0835"/>
                <dgm:constr type="r" for="ch" forName="text_7" refType="ctrX" refFor="ch" refForName="accent_7"/>
                <dgm:constr type="rOff" for="ch" forName="text_7" refType="ctrXOff" refFor="ch" refForName="accent_7"/>
                <dgm:constr type="l" for="ch" forName="text_7"/>
                <dgm:constr type="w" for="ch" forName="text_7" refType="h" refFor="ch" refForName="text_7" op="gte"/>
                <dgm:constr type="h" for="ch" forName="text_7" refType="h" refFor="ch" refForName="accent_7" fact="0.8"/>
                <dgm:constr type="ctrY" for="ch" forName="text_7" refType="ctrY" refFor="ch" refForName="accent_7"/>
                <dgm:constr type="rMarg" for="ch" forName="text_7" refType="w" refFor="ch" refForName="accent_7" fact="1.8"/>
                <dgm:constr type="primFontSz" for="ch" ptType="node" op="equ" val="65"/>
              </dgm:constrLst>
            </dgm:else>
          </dgm:choose>
        </dgm:else>
      </dgm:choose>
      <dgm:layoutNode name="cycle">
        <dgm:choose name="Name21">
          <dgm:if name="Name22" func="var" arg="dir" op="equ" val="norm">
            <dgm:alg type="cycle">
              <dgm:param type="stAng" val="45"/>
              <dgm:param type="spanAng" val="90"/>
            </dgm:alg>
          </dgm:if>
          <dgm:else name="Name23">
            <dgm:alg type="cycle">
              <dgm:param type="stAng" val="225"/>
              <dgm:param type="spanAng" val="90"/>
            </dgm:alg>
          </dgm:else>
        </dgm:choose>
        <dgm:shape xmlns:r="http://schemas.openxmlformats.org/officeDocument/2006/relationships" r:blip="">
          <dgm:adjLst/>
        </dgm:shape>
        <dgm:presOf/>
        <dgm:constrLst>
          <dgm:constr type="w" for="ch" val="1"/>
          <dgm:constr type="h" for="ch" val="1"/>
          <dgm:constr type="diam" for="ch" forName="conn" refType="diam"/>
        </dgm:constrLst>
        <dgm:layoutNode name="srcNode">
          <dgm:alg type="sp"/>
          <dgm:shape xmlns:r="http://schemas.openxmlformats.org/officeDocument/2006/relationships" type="rect" r:blip="" hideGeom="1">
            <dgm:adjLst/>
          </dgm:shape>
          <dgm:presOf/>
        </dgm:layoutNode>
        <dgm:layoutNode name="conn" styleLbl="parChTrans1D2">
          <dgm:alg type="conn">
            <dgm:param type="connRout" val="curve"/>
            <dgm:param type="srcNode" val="srcNode"/>
            <dgm:param type="dstNode" val="dstNode"/>
            <dgm:param type="begPts" val="ctr"/>
            <dgm:param type="endPts" val="ctr"/>
            <dgm:param type="endSty" val="noArr"/>
          </dgm:alg>
          <dgm:shape xmlns:r="http://schemas.openxmlformats.org/officeDocument/2006/relationships" type="conn" r:blip="">
            <dgm:adjLst/>
          </dgm:shape>
          <dgm:presOf axis="desOrSelf" ptType="sibTrans" hideLastTrans="0" st="0" cnt="1"/>
          <dgm:constrLst>
            <dgm:constr type="begPad"/>
            <dgm:constr type="endPad"/>
          </dgm:constrLst>
        </dgm:layoutNode>
        <dgm:layoutNode name="extraNode">
          <dgm:alg type="sp"/>
          <dgm:shape xmlns:r="http://schemas.openxmlformats.org/officeDocument/2006/relationships" type="rect" r:blip="" hideGeom="1">
            <dgm:adjLst/>
          </dgm:shape>
          <dgm:presOf/>
        </dgm:layoutNode>
        <dgm:layoutNode name="dstNode">
          <dgm:alg type="sp"/>
          <dgm:shape xmlns:r="http://schemas.openxmlformats.org/officeDocument/2006/relationships" type="rect" r:blip="" hideGeom="1">
            <dgm:adjLst/>
          </dgm:shape>
          <dgm:presOf/>
        </dgm:layoutNode>
      </dgm:layoutNode>
      <dgm:forEach name="wrapper" axis="self" ptType="parTrans">
        <dgm:forEach name="wrapper2" axis="self" ptType="sibTrans" st="2">
          <dgm:forEach name="accentRepeat" axis="self">
            <dgm:layoutNode name="accentRepeatNode" styleLbl="solidFgAcc1">
              <dgm:alg type="sp"/>
              <dgm:shape xmlns:r="http://schemas.openxmlformats.org/officeDocument/2006/relationships" type="ellipse" r:blip="">
                <dgm:adjLst/>
              </dgm:shape>
              <dgm:presOf/>
            </dgm:layoutNode>
          </dgm:forEach>
        </dgm:forEach>
      </dgm:forEach>
      <dgm:forEach name="Name24" axis="ch" ptType="node" cnt="1">
        <dgm:layoutNode name="text_1" styleLbl="node1">
          <dgm:varLst>
            <dgm:bulletEnabled val="1"/>
          </dgm:varLst>
          <dgm:choose name="Name25">
            <dgm:if name="Name26" func="var" arg="dir" op="equ" val="norm">
              <dgm:alg type="tx">
                <dgm:param type="parTxLTRAlign" val="l"/>
                <dgm:param type="shpTxLTRAlignCh" val="l"/>
                <dgm:param type="parTxRTLAlign" val="l"/>
                <dgm:param type="shpTxRTLAlignCh" val="l"/>
              </dgm:alg>
            </dgm:if>
            <dgm:else name="Name2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1">
          <dgm:alg type="sp"/>
          <dgm:shape xmlns:r="http://schemas.openxmlformats.org/officeDocument/2006/relationships" r:blip="">
            <dgm:adjLst/>
          </dgm:shape>
          <dgm:presOf/>
          <dgm:constrLst/>
          <dgm:forEach name="Name28" ref="accentRepeat"/>
        </dgm:layoutNode>
      </dgm:forEach>
      <dgm:forEach name="Name29" axis="ch" ptType="node" st="2" cnt="1">
        <dgm:layoutNode name="text_2" styleLbl="node1">
          <dgm:varLst>
            <dgm:bulletEnabled val="1"/>
          </dgm:varLst>
          <dgm:choose name="Name30">
            <dgm:if name="Name31" func="var" arg="dir" op="equ" val="norm">
              <dgm:alg type="tx">
                <dgm:param type="parTxLTRAlign" val="l"/>
                <dgm:param type="shpTxLTRAlignCh" val="l"/>
                <dgm:param type="parTxRTLAlign" val="l"/>
                <dgm:param type="shpTxRTLAlignCh" val="l"/>
              </dgm:alg>
            </dgm:if>
            <dgm:else name="Name32">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2">
          <dgm:alg type="sp"/>
          <dgm:shape xmlns:r="http://schemas.openxmlformats.org/officeDocument/2006/relationships" r:blip="">
            <dgm:adjLst/>
          </dgm:shape>
          <dgm:presOf/>
          <dgm:constrLst/>
          <dgm:forEach name="Name33" ref="accentRepeat"/>
        </dgm:layoutNode>
      </dgm:forEach>
      <dgm:forEach name="Name34" axis="ch" ptType="node" st="3" cnt="1">
        <dgm:layoutNode name="text_3" styleLbl="node1">
          <dgm:varLst>
            <dgm:bulletEnabled val="1"/>
          </dgm:varLst>
          <dgm:choose name="Name35">
            <dgm:if name="Name36" func="var" arg="dir" op="equ" val="norm">
              <dgm:alg type="tx">
                <dgm:param type="parTxLTRAlign" val="l"/>
                <dgm:param type="shpTxLTRAlignCh" val="l"/>
                <dgm:param type="parTxRTLAlign" val="l"/>
                <dgm:param type="shpTxRTLAlignCh" val="l"/>
              </dgm:alg>
            </dgm:if>
            <dgm:else name="Name3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3">
          <dgm:alg type="sp"/>
          <dgm:shape xmlns:r="http://schemas.openxmlformats.org/officeDocument/2006/relationships" r:blip="">
            <dgm:adjLst/>
          </dgm:shape>
          <dgm:presOf/>
          <dgm:constrLst/>
          <dgm:forEach name="Name38" ref="accentRepeat"/>
        </dgm:layoutNode>
      </dgm:forEach>
      <dgm:forEach name="Name39" axis="ch" ptType="node" st="4" cnt="1">
        <dgm:layoutNode name="text_4" styleLbl="node1">
          <dgm:varLst>
            <dgm:bulletEnabled val="1"/>
          </dgm:varLst>
          <dgm:choose name="Name40">
            <dgm:if name="Name41" func="var" arg="dir" op="equ" val="norm">
              <dgm:alg type="tx">
                <dgm:param type="parTxLTRAlign" val="l"/>
                <dgm:param type="shpTxLTRAlignCh" val="l"/>
                <dgm:param type="parTxRTLAlign" val="l"/>
                <dgm:param type="shpTxRTLAlignCh" val="l"/>
              </dgm:alg>
            </dgm:if>
            <dgm:else name="Name42">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4">
          <dgm:alg type="sp"/>
          <dgm:shape xmlns:r="http://schemas.openxmlformats.org/officeDocument/2006/relationships" r:blip="">
            <dgm:adjLst/>
          </dgm:shape>
          <dgm:presOf/>
          <dgm:constrLst/>
          <dgm:forEach name="Name43" ref="accentRepeat"/>
        </dgm:layoutNode>
      </dgm:forEach>
      <dgm:forEach name="Name44" axis="ch" ptType="node" st="5" cnt="1">
        <dgm:layoutNode name="text_5" styleLbl="node1">
          <dgm:varLst>
            <dgm:bulletEnabled val="1"/>
          </dgm:varLst>
          <dgm:choose name="Name45">
            <dgm:if name="Name46" func="var" arg="dir" op="equ" val="norm">
              <dgm:alg type="tx">
                <dgm:param type="parTxLTRAlign" val="l"/>
                <dgm:param type="shpTxLTRAlignCh" val="l"/>
                <dgm:param type="parTxRTLAlign" val="l"/>
                <dgm:param type="shpTxRTLAlignCh" val="l"/>
              </dgm:alg>
            </dgm:if>
            <dgm:else name="Name4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5">
          <dgm:alg type="sp"/>
          <dgm:shape xmlns:r="http://schemas.openxmlformats.org/officeDocument/2006/relationships" r:blip="">
            <dgm:adjLst/>
          </dgm:shape>
          <dgm:presOf/>
          <dgm:constrLst/>
          <dgm:forEach name="Name48" ref="accentRepeat"/>
        </dgm:layoutNode>
      </dgm:forEach>
      <dgm:forEach name="Name49" axis="ch" ptType="node" st="6" cnt="1">
        <dgm:layoutNode name="text_6" styleLbl="node1">
          <dgm:varLst>
            <dgm:bulletEnabled val="1"/>
          </dgm:varLst>
          <dgm:choose name="Name50">
            <dgm:if name="Name51" func="var" arg="dir" op="equ" val="norm">
              <dgm:alg type="tx">
                <dgm:param type="parTxLTRAlign" val="l"/>
                <dgm:param type="shpTxLTRAlignCh" val="l"/>
                <dgm:param type="parTxRTLAlign" val="l"/>
                <dgm:param type="shpTxRTLAlignCh" val="l"/>
              </dgm:alg>
            </dgm:if>
            <dgm:else name="Name52">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6">
          <dgm:alg type="sp"/>
          <dgm:shape xmlns:r="http://schemas.openxmlformats.org/officeDocument/2006/relationships" r:blip="">
            <dgm:adjLst/>
          </dgm:shape>
          <dgm:presOf/>
          <dgm:constrLst/>
          <dgm:forEach name="Name53" ref="accentRepeat"/>
        </dgm:layoutNode>
      </dgm:forEach>
      <dgm:forEach name="Name54" axis="ch" ptType="node" st="7" cnt="1">
        <dgm:layoutNode name="text_7" styleLbl="node1">
          <dgm:varLst>
            <dgm:bulletEnabled val="1"/>
          </dgm:varLst>
          <dgm:choose name="Name55">
            <dgm:if name="Name56" func="var" arg="dir" op="equ" val="norm">
              <dgm:alg type="tx">
                <dgm:param type="parTxLTRAlign" val="l"/>
                <dgm:param type="shpTxLTRAlignCh" val="l"/>
                <dgm:param type="parTxRTLAlign" val="l"/>
                <dgm:param type="shpTxRTLAlignCh" val="l"/>
              </dgm:alg>
            </dgm:if>
            <dgm:else name="Name5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7">
          <dgm:alg type="sp"/>
          <dgm:shape xmlns:r="http://schemas.openxmlformats.org/officeDocument/2006/relationships" r:blip="">
            <dgm:adjLst/>
          </dgm:shape>
          <dgm:presOf/>
          <dgm:constrLst/>
          <dgm:forEach name="Name58" ref="accentRepeat"/>
        </dgm:layoutNode>
      </dgm:forEach>
    </dgm:layoutNode>
  </dgm:layoutNode>
</dgm:layoutDef>
</file>

<file path=ppt/diagrams/layout33.xml><?xml version="1.0" encoding="utf-8"?>
<dgm:layoutDef xmlns:dgm="http://schemas.openxmlformats.org/drawingml/2006/diagram" xmlns:a="http://schemas.openxmlformats.org/drawingml/2006/main" uniqueId="urn:microsoft.com/office/officeart/2008/layout/VerticalCurvedList">
  <dgm:title val=""/>
  <dgm:desc val=""/>
  <dgm:catLst>
    <dgm:cat type="list" pri="20000"/>
  </dgm:catLst>
  <dgm:sampData>
    <dgm:dataModel>
      <dgm:ptLst>
        <dgm:pt modelId="0" type="doc"/>
        <dgm:pt modelId="1">
          <dgm:prSet phldr="1"/>
        </dgm:pt>
        <dgm:pt modelId="2">
          <dgm:prSet phldr="1"/>
        </dgm:pt>
        <dgm:pt modelId="3">
          <dgm:prSet phldr="1"/>
        </dgm:pt>
      </dgm:ptLst>
      <dgm:cxnLst>
        <dgm:cxn modelId="4" srcId="0" destId="1" srcOrd="0" destOrd="0"/>
        <dgm:cxn modelId="5" srcId="0" destId="2" srcOrd="1" destOrd="0"/>
        <dgm:cxn modelId="6" srcId="0" destId="3" srcOrd="2" destOrd="0"/>
      </dgm:cxnLst>
      <dgm:bg/>
      <dgm:whole/>
    </dgm:dataModel>
  </dgm:sampData>
  <dgm:styleData>
    <dgm:dataModel>
      <dgm:ptLst>
        <dgm:pt modelId="0" type="doc"/>
        <dgm:pt modelId="1">
          <dgm:prSet phldr="1"/>
        </dgm:pt>
        <dgm:pt modelId="2">
          <dgm:prSet phldr="1"/>
        </dgm:pt>
      </dgm:ptLst>
      <dgm:cxnLst>
        <dgm:cxn modelId="3" srcId="0" destId="1" srcOrd="0" destOrd="0"/>
        <dgm:cxn modelId="4" srcId="0" destId="2" srcOrd="1" destOrd="0"/>
      </dgm:cxnLst>
      <dgm:bg/>
      <dgm:whole/>
    </dgm:dataModel>
  </dgm:styleData>
  <dgm:clr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chMax val="7"/>
      <dgm:chPref val="7"/>
      <dgm:dir/>
    </dgm:varLst>
    <dgm:alg type="composite"/>
    <dgm:shape xmlns:r="http://schemas.openxmlformats.org/officeDocument/2006/relationships" r:blip="">
      <dgm:adjLst/>
    </dgm:shape>
    <dgm:constrLst>
      <dgm:constr type="w" for="ch" refType="h" refFor="ch" op="gte" fact="0.8"/>
    </dgm:constrLst>
    <dgm:layoutNode name="Name1">
      <dgm:alg type="composite"/>
      <dgm:shape xmlns:r="http://schemas.openxmlformats.org/officeDocument/2006/relationships" r:blip="">
        <dgm:adjLst/>
      </dgm:shape>
      <dgm:choose name="Name2">
        <dgm:if name="Name3" func="var" arg="dir" op="equ" val="norm">
          <dgm:choose name="Name4">
            <dgm:if name="Name5" axis="ch" ptType="node" func="cnt" op="equ" val="1">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625"/>
                <dgm:constr type="w" for="ch" forName="accent_1" refType="h" refFor="ch" refForName="accent_1" op="equ"/>
                <dgm:constr type="ctrY" for="ch" forName="accent_1" refType="h" fact="0.5"/>
                <dgm:constr type="ctrX" for="ch" forName="accent_1" refType="h" fact="0.2253"/>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primFontSz" for="ch" ptType="node" op="equ" val="65"/>
              </dgm:constrLst>
            </dgm:if>
            <dgm:if name="Name6" axis="ch" ptType="node" func="cnt" op="equ" val="2">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3571"/>
                <dgm:constr type="w" for="ch" forName="accent_1" refType="h" refFor="ch" refForName="accent_1" op="equ"/>
                <dgm:constr type="ctrY" for="ch" forName="accent_1" refType="h" fact="0.2857"/>
                <dgm:constr type="ctrX" for="ch" forName="accent_1" refType="h" fact="0.1891"/>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3571"/>
                <dgm:constr type="w" for="ch" forName="accent_2" refType="h" refFor="ch" refForName="accent_2" op="equ"/>
                <dgm:constr type="ctrY" for="ch" forName="accent_2" refType="h" fact="0.7143"/>
                <dgm:constr type="ctrX" for="ch" forName="accent_2" refType="h" fact="0.1891"/>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primFontSz" for="ch" ptType="node" op="equ" val="65"/>
              </dgm:constrLst>
            </dgm:if>
            <dgm:if name="Name7" axis="ch" ptType="node" func="cnt" op="equ" val="3">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25"/>
                <dgm:constr type="w" for="ch" forName="accent_1" refType="h" refFor="ch" refForName="accent_1" op="equ"/>
                <dgm:constr type="ctrY" for="ch" forName="accent_1" refType="h" fact="0.2"/>
                <dgm:constr type="ctrX" for="ch" forName="accent_1" refType="h" fact="0.1526"/>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25"/>
                <dgm:constr type="w" for="ch" forName="accent_2" refType="h" refFor="ch" refForName="accent_2" op="equ"/>
                <dgm:constr type="ctrY" for="ch" forName="accent_2" refType="h" fact="0.5"/>
                <dgm:constr type="ctrX" for="ch" forName="accent_2" refType="h" fact="0.2253"/>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25"/>
                <dgm:constr type="w" for="ch" forName="accent_3" refType="h" refFor="ch" refForName="accent_3" op="equ"/>
                <dgm:constr type="ctrY" for="ch" forName="accent_3" refType="h" fact="0.8"/>
                <dgm:constr type="ctrX" for="ch" forName="accent_3" refType="h" fact="0.1526"/>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primFontSz" for="ch" ptType="node" op="equ" val="65"/>
              </dgm:constrLst>
            </dgm:if>
            <dgm:if name="Name8" axis="ch" ptType="node" func="cnt" op="equ" val="4">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923"/>
                <dgm:constr type="w" for="ch" forName="accent_1" refType="h" refFor="ch" refForName="accent_1" op="equ"/>
                <dgm:constr type="ctrY" for="ch" forName="accent_1" refType="h" fact="0.1538"/>
                <dgm:constr type="ctrX" for="ch" forName="accent_1" refType="h" fact="0.1268"/>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923"/>
                <dgm:constr type="w" for="ch" forName="accent_2" refType="h" refFor="ch" refForName="accent_2" op="equ"/>
                <dgm:constr type="ctrY" for="ch" forName="accent_2" refType="h" fact="0.3846"/>
                <dgm:constr type="ctrX" for="ch" forName="accent_2" refType="h" fact="0.215"/>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923"/>
                <dgm:constr type="w" for="ch" forName="accent_3" refType="h" refFor="ch" refForName="accent_3" op="equ"/>
                <dgm:constr type="ctrY" for="ch" forName="accent_3" refType="h" fact="0.6154"/>
                <dgm:constr type="ctrX" for="ch" forName="accent_3" refType="h" fact="0.215"/>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923"/>
                <dgm:constr type="w" for="ch" forName="accent_4" refType="h" refFor="ch" refForName="accent_4" op="equ"/>
                <dgm:constr type="ctrY" for="ch" forName="accent_4" refType="h" fact="0.8462"/>
                <dgm:constr type="ctrX" for="ch" forName="accent_4" refType="h" fact="0.1268"/>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primFontSz" for="ch" ptType="node" op="equ" val="65"/>
              </dgm:constrLst>
            </dgm:if>
            <dgm:if name="Name9" axis="ch" ptType="node" func="cnt" op="equ" val="5">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563"/>
                <dgm:constr type="w" for="ch" forName="accent_1" refType="h" refFor="ch" refForName="accent_1" op="equ"/>
                <dgm:constr type="ctrY" for="ch" forName="accent_1" refType="h" fact="0.125"/>
                <dgm:constr type="ctrX" for="ch" forName="accent_1" refType="h" fact="0.1082"/>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563"/>
                <dgm:constr type="w" for="ch" forName="accent_2" refType="h" refFor="ch" refForName="accent_2" op="equ"/>
                <dgm:constr type="ctrY" for="ch" forName="accent_2" refType="h" fact="0.3125"/>
                <dgm:constr type="ctrX" for="ch" forName="accent_2" refType="h" fact="0.1978"/>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563"/>
                <dgm:constr type="w" for="ch" forName="accent_3" refType="h" refFor="ch" refForName="accent_3" op="equ"/>
                <dgm:constr type="ctrY" for="ch" forName="accent_3" refType="h" fact="0.5"/>
                <dgm:constr type="ctrX" for="ch" forName="accent_3" refType="h" fact="0.2253"/>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563"/>
                <dgm:constr type="w" for="ch" forName="accent_4" refType="h" refFor="ch" refForName="accent_4" op="equ"/>
                <dgm:constr type="ctrY" for="ch" forName="accent_4" refType="h" fact="0.6875"/>
                <dgm:constr type="ctrX" for="ch" forName="accent_4" refType="h" fact="0.1978"/>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h" for="ch" forName="accent_5" refType="h" fact="0.1563"/>
                <dgm:constr type="w" for="ch" forName="accent_5" refType="h" refFor="ch" refForName="accent_5" op="equ"/>
                <dgm:constr type="ctrY" for="ch" forName="accent_5" refType="h" fact="0.875"/>
                <dgm:constr type="ctrX" for="ch" forName="accent_5" refType="h" fact="0.1082"/>
                <dgm:constr type="l" for="ch" forName="text_5" refType="ctrX" refFor="ch" refForName="accent_5"/>
                <dgm:constr type="r" for="ch" forName="text_5" refType="w"/>
                <dgm:constr type="w" for="ch" forName="text_5" refType="h" refFor="ch" refForName="text_5" op="gte"/>
                <dgm:constr type="h" for="ch" forName="text_5" refType="h" refFor="ch" refForName="accent_5" fact="0.8"/>
                <dgm:constr type="ctrY" for="ch" forName="text_5" refType="ctrY" refFor="ch" refForName="accent_5"/>
                <dgm:constr type="lMarg" for="ch" forName="text_5" refType="w" refFor="ch" refForName="accent_5" fact="1.8"/>
                <dgm:constr type="primFontSz" for="ch" ptType="node" op="equ" val="65"/>
              </dgm:constrLst>
            </dgm:if>
            <dgm:if name="Name10" axis="ch" ptType="node" func="cnt" op="equ" val="6">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316"/>
                <dgm:constr type="w" for="ch" forName="accent_1" refType="h" refFor="ch" refForName="accent_1" op="equ"/>
                <dgm:constr type="ctrY" for="ch" forName="accent_1" refType="h" fact="0.1053"/>
                <dgm:constr type="ctrX" for="ch" forName="accent_1" refType="h" fact="0.0943"/>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316"/>
                <dgm:constr type="w" for="ch" forName="accent_2" refType="h" refFor="ch" refForName="accent_2" op="equ"/>
                <dgm:constr type="ctrY" for="ch" forName="accent_2" refType="h" fact="0.2632"/>
                <dgm:constr type="ctrX" for="ch" forName="accent_2" refType="h" fact="0.1809"/>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316"/>
                <dgm:constr type="w" for="ch" forName="accent_3" refType="h" refFor="ch" refForName="accent_3" op="equ"/>
                <dgm:constr type="ctrY" for="ch" forName="accent_3" refType="h" fact="0.4211"/>
                <dgm:constr type="ctrX" for="ch" forName="accent_3" refType="h" fact="0.2205"/>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316"/>
                <dgm:constr type="w" for="ch" forName="accent_4" refType="h" refFor="ch" refForName="accent_4" op="equ"/>
                <dgm:constr type="ctrY" for="ch" forName="accent_4" refType="h" fact="0.5789"/>
                <dgm:constr type="ctrX" for="ch" forName="accent_4" refType="h" fact="0.2205"/>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h" for="ch" forName="accent_5" refType="h" fact="0.1316"/>
                <dgm:constr type="w" for="ch" forName="accent_5" refType="h" refFor="ch" refForName="accent_5" op="equ"/>
                <dgm:constr type="ctrY" for="ch" forName="accent_5" refType="h" fact="0.7368"/>
                <dgm:constr type="ctrX" for="ch" forName="accent_5" refType="h" fact="0.1809"/>
                <dgm:constr type="l" for="ch" forName="text_5" refType="ctrX" refFor="ch" refForName="accent_5"/>
                <dgm:constr type="r" for="ch" forName="text_5" refType="w"/>
                <dgm:constr type="w" for="ch" forName="text_5" refType="h" refFor="ch" refForName="text_5" op="gte"/>
                <dgm:constr type="h" for="ch" forName="text_5" refType="h" refFor="ch" refForName="accent_5" fact="0.8"/>
                <dgm:constr type="ctrY" for="ch" forName="text_5" refType="ctrY" refFor="ch" refForName="accent_5"/>
                <dgm:constr type="lMarg" for="ch" forName="text_5" refType="w" refFor="ch" refForName="accent_5" fact="1.8"/>
                <dgm:constr type="h" for="ch" forName="accent_6" refType="h" fact="0.1316"/>
                <dgm:constr type="w" for="ch" forName="accent_6" refType="h" refFor="ch" refForName="accent_6" op="equ"/>
                <dgm:constr type="ctrY" for="ch" forName="accent_6" refType="h" fact="0.8947"/>
                <dgm:constr type="ctrX" for="ch" forName="accent_6" refType="h" fact="0.0943"/>
                <dgm:constr type="l" for="ch" forName="text_6" refType="ctrX" refFor="ch" refForName="accent_6"/>
                <dgm:constr type="r" for="ch" forName="text_6" refType="w"/>
                <dgm:constr type="w" for="ch" forName="text_6" refType="h" refFor="ch" refForName="text_6" op="gte"/>
                <dgm:constr type="h" for="ch" forName="text_6" refType="h" refFor="ch" refForName="accent_6" fact="0.8"/>
                <dgm:constr type="ctrY" for="ch" forName="text_6" refType="ctrY" refFor="ch" refForName="accent_6"/>
                <dgm:constr type="lMarg" for="ch" forName="text_6" refType="w" refFor="ch" refForName="accent_6" fact="1.8"/>
                <dgm:constr type="primFontSz" for="ch" ptType="node" op="equ" val="65"/>
              </dgm:constrLst>
            </dgm:if>
            <dgm:else name="Name11">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136"/>
                <dgm:constr type="w" for="ch" forName="accent_1" refType="h" refFor="ch" refForName="accent_1" op="equ"/>
                <dgm:constr type="ctrY" for="ch" forName="accent_1" refType="h" fact="0.0909"/>
                <dgm:constr type="ctrX" for="ch" forName="accent_1" refType="h" fact="0.0835"/>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136"/>
                <dgm:constr type="w" for="ch" forName="accent_2" refType="h" refFor="ch" refForName="accent_2" op="equ"/>
                <dgm:constr type="ctrY" for="ch" forName="accent_2" refType="h" fact="0.2273"/>
                <dgm:constr type="ctrX" for="ch" forName="accent_2" refType="h" fact="0.1658"/>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136"/>
                <dgm:constr type="w" for="ch" forName="accent_3" refType="h" refFor="ch" refForName="accent_3" op="equ"/>
                <dgm:constr type="ctrY" for="ch" forName="accent_3" refType="h" fact="0.3636"/>
                <dgm:constr type="ctrX" for="ch" forName="accent_3" refType="h" fact="0.2109"/>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136"/>
                <dgm:constr type="w" for="ch" forName="accent_4" refType="h" refFor="ch" refForName="accent_4" op="equ"/>
                <dgm:constr type="ctrY" for="ch" forName="accent_4" refType="h" fact="0.5"/>
                <dgm:constr type="ctrX" for="ch" forName="accent_4" refType="h" fact="0.2253"/>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h" for="ch" forName="accent_5" refType="h" fact="0.1136"/>
                <dgm:constr type="w" for="ch" forName="accent_5" refType="h" refFor="ch" refForName="accent_5" op="equ"/>
                <dgm:constr type="ctrY" for="ch" forName="accent_5" refType="h" fact="0.6364"/>
                <dgm:constr type="ctrX" for="ch" forName="accent_5" refType="h" fact="0.2109"/>
                <dgm:constr type="l" for="ch" forName="text_5" refType="ctrX" refFor="ch" refForName="accent_5"/>
                <dgm:constr type="r" for="ch" forName="text_5" refType="w"/>
                <dgm:constr type="w" for="ch" forName="text_5" refType="h" refFor="ch" refForName="text_5" op="gte"/>
                <dgm:constr type="h" for="ch" forName="text_5" refType="h" refFor="ch" refForName="accent_5" fact="0.8"/>
                <dgm:constr type="ctrY" for="ch" forName="text_5" refType="ctrY" refFor="ch" refForName="accent_5"/>
                <dgm:constr type="lMarg" for="ch" forName="text_5" refType="w" refFor="ch" refForName="accent_5" fact="1.8"/>
                <dgm:constr type="h" for="ch" forName="accent_6" refType="h" fact="0.1136"/>
                <dgm:constr type="w" for="ch" forName="accent_6" refType="h" refFor="ch" refForName="accent_6" op="equ"/>
                <dgm:constr type="ctrY" for="ch" forName="accent_6" refType="h" fact="0.7727"/>
                <dgm:constr type="ctrX" for="ch" forName="accent_6" refType="h" fact="0.1658"/>
                <dgm:constr type="l" for="ch" forName="text_6" refType="ctrX" refFor="ch" refForName="accent_6"/>
                <dgm:constr type="r" for="ch" forName="text_6" refType="w"/>
                <dgm:constr type="w" for="ch" forName="text_6" refType="h" refFor="ch" refForName="text_6" op="gte"/>
                <dgm:constr type="h" for="ch" forName="text_6" refType="h" refFor="ch" refForName="accent_6" fact="0.8"/>
                <dgm:constr type="ctrY" for="ch" forName="text_6" refType="ctrY" refFor="ch" refForName="accent_6"/>
                <dgm:constr type="lMarg" for="ch" forName="text_6" refType="w" refFor="ch" refForName="accent_6" fact="1.8"/>
                <dgm:constr type="h" for="ch" forName="accent_7" refType="h" fact="0.1136"/>
                <dgm:constr type="w" for="ch" forName="accent_7" refType="h" refFor="ch" refForName="accent_7" op="equ"/>
                <dgm:constr type="ctrY" for="ch" forName="accent_7" refType="h" fact="0.9091"/>
                <dgm:constr type="ctrX" for="ch" forName="accent_7" refType="h" fact="0.0835"/>
                <dgm:constr type="l" for="ch" forName="text_7" refType="ctrX" refFor="ch" refForName="accent_7"/>
                <dgm:constr type="r" for="ch" forName="text_7" refType="w"/>
                <dgm:constr type="w" for="ch" forName="text_7" refType="h" refFor="ch" refForName="text_7" op="gte"/>
                <dgm:constr type="h" for="ch" forName="text_7" refType="h" refFor="ch" refForName="accent_7" fact="0.8"/>
                <dgm:constr type="ctrY" for="ch" forName="text_7" refType="ctrY" refFor="ch" refForName="accent_7"/>
                <dgm:constr type="lMarg" for="ch" forName="text_7" refType="w" refFor="ch" refForName="accent_7" fact="1.8"/>
                <dgm:constr type="primFontSz" for="ch" ptType="node" op="equ" val="65"/>
              </dgm:constrLst>
            </dgm:else>
          </dgm:choose>
        </dgm:if>
        <dgm:else name="Name12">
          <dgm:choose name="Name13">
            <dgm:if name="Name14" axis="ch" ptType="node" func="cnt" op="equ" val="1">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625"/>
                <dgm:constr type="w" for="ch" forName="accent_1" refType="h" refFor="ch" refForName="accent_1" op="equ"/>
                <dgm:constr type="ctrY" for="ch" forName="accent_1" refType="h" fact="0.5"/>
                <dgm:constr type="ctrX" for="ch" forName="accent_1" refType="w"/>
                <dgm:constr type="ctrXOff" for="ch" forName="accent_1" refType="h" fact="-0.2253"/>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primFontSz" for="ch" ptType="node" op="equ" val="65"/>
              </dgm:constrLst>
            </dgm:if>
            <dgm:if name="Name15" axis="ch" ptType="node" func="cnt" op="equ" val="2">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3571"/>
                <dgm:constr type="w" for="ch" forName="accent_1" refType="h" refFor="ch" refForName="accent_1" op="equ"/>
                <dgm:constr type="ctrY" for="ch" forName="accent_1" refType="h" fact="0.2857"/>
                <dgm:constr type="ctrX" for="ch" forName="accent_1" refType="w"/>
                <dgm:constr type="ctrXOff" for="ch" forName="accent_1" refType="h" fact="-0.1891"/>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3571"/>
                <dgm:constr type="w" for="ch" forName="accent_2" refType="h" refFor="ch" refForName="accent_2" op="equ"/>
                <dgm:constr type="ctrY" for="ch" forName="accent_2" refType="h" fact="0.7143"/>
                <dgm:constr type="ctrX" for="ch" forName="accent_2" refType="w"/>
                <dgm:constr type="ctrXOff" for="ch" forName="accent_2" refType="h" fact="-0.1891"/>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primFontSz" for="ch" ptType="node" op="equ" val="65"/>
              </dgm:constrLst>
            </dgm:if>
            <dgm:if name="Name16" axis="ch" ptType="node" func="cnt" op="equ" val="3">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25"/>
                <dgm:constr type="w" for="ch" forName="accent_1" refType="h" refFor="ch" refForName="accent_1" op="equ"/>
                <dgm:constr type="ctrY" for="ch" forName="accent_1" refType="h" fact="0.2"/>
                <dgm:constr type="ctrX" for="ch" forName="accent_1" refType="w"/>
                <dgm:constr type="ctrXOff" for="ch" forName="accent_1" refType="h" fact="-0.1526"/>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25"/>
                <dgm:constr type="w" for="ch" forName="accent_2" refType="h" refFor="ch" refForName="accent_2" op="equ"/>
                <dgm:constr type="ctrY" for="ch" forName="accent_2" refType="h" fact="0.5"/>
                <dgm:constr type="ctrX" for="ch" forName="accent_2" refType="w"/>
                <dgm:constr type="ctrXOff" for="ch" forName="accent_2" refType="h" fact="-0.2253"/>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25"/>
                <dgm:constr type="w" for="ch" forName="accent_3" refType="h" refFor="ch" refForName="accent_3" op="equ"/>
                <dgm:constr type="ctrY" for="ch" forName="accent_3" refType="h" fact="0.8"/>
                <dgm:constr type="ctrX" for="ch" forName="accent_3" refType="w"/>
                <dgm:constr type="ctrXOff" for="ch" forName="accent_3" refType="h" fact="-0.1526"/>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primFontSz" for="ch" ptType="node" op="equ" val="65"/>
              </dgm:constrLst>
            </dgm:if>
            <dgm:if name="Name17" axis="ch" ptType="node" func="cnt" op="equ" val="4">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923"/>
                <dgm:constr type="w" for="ch" forName="accent_1" refType="h" refFor="ch" refForName="accent_1" op="equ"/>
                <dgm:constr type="ctrY" for="ch" forName="accent_1" refType="h" fact="0.1538"/>
                <dgm:constr type="ctrX" for="ch" forName="accent_1" refType="w"/>
                <dgm:constr type="ctrXOff" for="ch" forName="accent_1" refType="h" fact="-0.1268"/>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923"/>
                <dgm:constr type="w" for="ch" forName="accent_2" refType="h" refFor="ch" refForName="accent_2" op="equ"/>
                <dgm:constr type="ctrY" for="ch" forName="accent_2" refType="h" fact="0.3846"/>
                <dgm:constr type="ctrX" for="ch" forName="accent_2" refType="w"/>
                <dgm:constr type="ctrXOff" for="ch" forName="accent_2" refType="h" fact="-0.215"/>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923"/>
                <dgm:constr type="w" for="ch" forName="accent_3" refType="h" refFor="ch" refForName="accent_3" op="equ"/>
                <dgm:constr type="ctrY" for="ch" forName="accent_3" refType="h" fact="0.6154"/>
                <dgm:constr type="ctrX" for="ch" forName="accent_3" refType="w"/>
                <dgm:constr type="ctrXOff" for="ch" forName="accent_3" refType="h" fact="-0.215"/>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923"/>
                <dgm:constr type="w" for="ch" forName="accent_4" refType="h" refFor="ch" refForName="accent_4" op="equ"/>
                <dgm:constr type="ctrY" for="ch" forName="accent_4" refType="h" fact="0.8462"/>
                <dgm:constr type="ctrX" for="ch" forName="accent_4" refType="w"/>
                <dgm:constr type="ctrXOff" for="ch" forName="accent_4" refType="h" fact="-0.1268"/>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primFontSz" for="ch" ptType="node" op="equ" val="65"/>
              </dgm:constrLst>
            </dgm:if>
            <dgm:if name="Name18" axis="ch" ptType="node" func="cnt" op="equ" val="5">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563"/>
                <dgm:constr type="w" for="ch" forName="accent_1" refType="h" refFor="ch" refForName="accent_1" op="equ"/>
                <dgm:constr type="ctrY" for="ch" forName="accent_1" refType="h" fact="0.125"/>
                <dgm:constr type="ctrX" for="ch" forName="accent_1" refType="w"/>
                <dgm:constr type="ctrXOff" for="ch" forName="accent_1" refType="h" fact="-0.1082"/>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563"/>
                <dgm:constr type="w" for="ch" forName="accent_2" refType="h" refFor="ch" refForName="accent_2" op="equ"/>
                <dgm:constr type="ctrY" for="ch" forName="accent_2" refType="h" fact="0.3125"/>
                <dgm:constr type="ctrX" for="ch" forName="accent_2" refType="w"/>
                <dgm:constr type="ctrXOff" for="ch" forName="accent_2" refType="h" fact="-0.1978"/>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563"/>
                <dgm:constr type="w" for="ch" forName="accent_3" refType="h" refFor="ch" refForName="accent_3" op="equ"/>
                <dgm:constr type="ctrY" for="ch" forName="accent_3" refType="h" fact="0.5"/>
                <dgm:constr type="ctrX" for="ch" forName="accent_3" refType="w"/>
                <dgm:constr type="ctrXOff" for="ch" forName="accent_3" refType="h" fact="-0.2253"/>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563"/>
                <dgm:constr type="w" for="ch" forName="accent_4" refType="h" refFor="ch" refForName="accent_4" op="equ"/>
                <dgm:constr type="ctrY" for="ch" forName="accent_4" refType="h" fact="0.6875"/>
                <dgm:constr type="ctrX" for="ch" forName="accent_4" refType="w"/>
                <dgm:constr type="ctrXOff" for="ch" forName="accent_4" refType="h" fact="-0.1978"/>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h" for="ch" forName="accent_5" refType="h" fact="0.1563"/>
                <dgm:constr type="w" for="ch" forName="accent_5" refType="h" refFor="ch" refForName="accent_5" op="equ"/>
                <dgm:constr type="ctrY" for="ch" forName="accent_5" refType="h" fact="0.875"/>
                <dgm:constr type="ctrX" for="ch" forName="accent_5" refType="w"/>
                <dgm:constr type="ctrXOff" for="ch" forName="accent_5" refType="h" fact="-0.1082"/>
                <dgm:constr type="r" for="ch" forName="text_5" refType="ctrX" refFor="ch" refForName="accent_5"/>
                <dgm:constr type="rOff" for="ch" forName="text_5" refType="ctrXOff" refFor="ch" refForName="accent_5"/>
                <dgm:constr type="l" for="ch" forName="text_5"/>
                <dgm:constr type="w" for="ch" forName="text_5" refType="h" refFor="ch" refForName="text_5" op="gte"/>
                <dgm:constr type="h" for="ch" forName="text_5" refType="h" refFor="ch" refForName="accent_5" fact="0.8"/>
                <dgm:constr type="ctrY" for="ch" forName="text_5" refType="ctrY" refFor="ch" refForName="accent_5"/>
                <dgm:constr type="rMarg" for="ch" forName="text_5" refType="w" refFor="ch" refForName="accent_5" fact="1.8"/>
                <dgm:constr type="primFontSz" for="ch" ptType="node" op="equ" val="65"/>
              </dgm:constrLst>
            </dgm:if>
            <dgm:if name="Name19" axis="ch" ptType="node" func="cnt" op="equ" val="6">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316"/>
                <dgm:constr type="w" for="ch" forName="accent_1" refType="h" refFor="ch" refForName="accent_1" op="equ"/>
                <dgm:constr type="ctrY" for="ch" forName="accent_1" refType="h" fact="0.1053"/>
                <dgm:constr type="ctrX" for="ch" forName="accent_1" refType="w"/>
                <dgm:constr type="ctrXOff" for="ch" forName="accent_1" refType="h" fact="-0.0943"/>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316"/>
                <dgm:constr type="w" for="ch" forName="accent_2" refType="h" refFor="ch" refForName="accent_2" op="equ"/>
                <dgm:constr type="ctrY" for="ch" forName="accent_2" refType="h" fact="0.2632"/>
                <dgm:constr type="ctrX" for="ch" forName="accent_2" refType="w"/>
                <dgm:constr type="ctrXOff" for="ch" forName="accent_2" refType="h" fact="-0.1809"/>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316"/>
                <dgm:constr type="w" for="ch" forName="accent_3" refType="h" refFor="ch" refForName="accent_3" op="equ"/>
                <dgm:constr type="ctrY" for="ch" forName="accent_3" refType="h" fact="0.4211"/>
                <dgm:constr type="ctrX" for="ch" forName="accent_3" refType="w"/>
                <dgm:constr type="ctrXOff" for="ch" forName="accent_3" refType="h" fact="-0.2205"/>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316"/>
                <dgm:constr type="w" for="ch" forName="accent_4" refType="h" refFor="ch" refForName="accent_4" op="equ"/>
                <dgm:constr type="ctrY" for="ch" forName="accent_4" refType="h" fact="0.5789"/>
                <dgm:constr type="ctrX" for="ch" forName="accent_4" refType="w"/>
                <dgm:constr type="ctrXOff" for="ch" forName="accent_4" refType="h" fact="-0.2205"/>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h" for="ch" forName="accent_5" refType="h" fact="0.1316"/>
                <dgm:constr type="w" for="ch" forName="accent_5" refType="h" refFor="ch" refForName="accent_5" op="equ"/>
                <dgm:constr type="ctrY" for="ch" forName="accent_5" refType="h" fact="0.7368"/>
                <dgm:constr type="ctrX" for="ch" forName="accent_5" refType="w"/>
                <dgm:constr type="ctrXOff" for="ch" forName="accent_5" refType="h" fact="-0.1809"/>
                <dgm:constr type="r" for="ch" forName="text_5" refType="ctrX" refFor="ch" refForName="accent_5"/>
                <dgm:constr type="rOff" for="ch" forName="text_5" refType="ctrXOff" refFor="ch" refForName="accent_5"/>
                <dgm:constr type="l" for="ch" forName="text_5"/>
                <dgm:constr type="w" for="ch" forName="text_5" refType="h" refFor="ch" refForName="text_5" op="gte"/>
                <dgm:constr type="h" for="ch" forName="text_5" refType="h" refFor="ch" refForName="accent_5" fact="0.8"/>
                <dgm:constr type="ctrY" for="ch" forName="text_5" refType="ctrY" refFor="ch" refForName="accent_5"/>
                <dgm:constr type="rMarg" for="ch" forName="text_5" refType="w" refFor="ch" refForName="accent_5" fact="1.8"/>
                <dgm:constr type="h" for="ch" forName="accent_6" refType="h" fact="0.1316"/>
                <dgm:constr type="w" for="ch" forName="accent_6" refType="h" refFor="ch" refForName="accent_6" op="equ"/>
                <dgm:constr type="ctrY" for="ch" forName="accent_6" refType="h" fact="0.8947"/>
                <dgm:constr type="ctrX" for="ch" forName="accent_6" refType="w"/>
                <dgm:constr type="ctrXOff" for="ch" forName="accent_6" refType="h" fact="-0.0943"/>
                <dgm:constr type="r" for="ch" forName="text_6" refType="ctrX" refFor="ch" refForName="accent_6"/>
                <dgm:constr type="rOff" for="ch" forName="text_6" refType="ctrXOff" refFor="ch" refForName="accent_6"/>
                <dgm:constr type="l" for="ch" forName="text_6"/>
                <dgm:constr type="w" for="ch" forName="text_6" refType="h" refFor="ch" refForName="text_6" op="gte"/>
                <dgm:constr type="h" for="ch" forName="text_6" refType="h" refFor="ch" refForName="accent_6" fact="0.8"/>
                <dgm:constr type="ctrY" for="ch" forName="text_6" refType="ctrY" refFor="ch" refForName="accent_6"/>
                <dgm:constr type="rMarg" for="ch" forName="text_6" refType="w" refFor="ch" refForName="accent_6" fact="1.8"/>
                <dgm:constr type="primFontSz" for="ch" ptType="node" op="equ" val="65"/>
              </dgm:constrLst>
            </dgm:if>
            <dgm:else name="Name20">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136"/>
                <dgm:constr type="w" for="ch" forName="accent_1" refType="h" refFor="ch" refForName="accent_1" op="equ"/>
                <dgm:constr type="ctrY" for="ch" forName="accent_1" refType="h" fact="0.0909"/>
                <dgm:constr type="ctrX" for="ch" forName="accent_1" refType="w"/>
                <dgm:constr type="ctrXOff" for="ch" forName="accent_1" refType="h" fact="-0.0835"/>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136"/>
                <dgm:constr type="w" for="ch" forName="accent_2" refType="h" refFor="ch" refForName="accent_2" op="equ"/>
                <dgm:constr type="ctrY" for="ch" forName="accent_2" refType="h" fact="0.2273"/>
                <dgm:constr type="ctrX" for="ch" forName="accent_2" refType="w"/>
                <dgm:constr type="ctrXOff" for="ch" forName="accent_2" refType="h" fact="-0.1658"/>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136"/>
                <dgm:constr type="w" for="ch" forName="accent_3" refType="h" refFor="ch" refForName="accent_3" op="equ"/>
                <dgm:constr type="ctrY" for="ch" forName="accent_3" refType="h" fact="0.3636"/>
                <dgm:constr type="ctrX" for="ch" forName="accent_3" refType="w"/>
                <dgm:constr type="ctrXOff" for="ch" forName="accent_3" refType="h" fact="-0.2109"/>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136"/>
                <dgm:constr type="w" for="ch" forName="accent_4" refType="h" refFor="ch" refForName="accent_4" op="equ"/>
                <dgm:constr type="ctrY" for="ch" forName="accent_4" refType="h" fact="0.5"/>
                <dgm:constr type="ctrX" for="ch" forName="accent_4" refType="w"/>
                <dgm:constr type="ctrXOff" for="ch" forName="accent_4" refType="h" fact="-0.2253"/>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h" for="ch" forName="accent_5" refType="h" fact="0.1136"/>
                <dgm:constr type="w" for="ch" forName="accent_5" refType="h" refFor="ch" refForName="accent_5" op="equ"/>
                <dgm:constr type="ctrY" for="ch" forName="accent_5" refType="h" fact="0.6364"/>
                <dgm:constr type="ctrX" for="ch" forName="accent_5" refType="w"/>
                <dgm:constr type="ctrXOff" for="ch" forName="accent_5" refType="h" fact="-0.2109"/>
                <dgm:constr type="r" for="ch" forName="text_5" refType="ctrX" refFor="ch" refForName="accent_5"/>
                <dgm:constr type="rOff" for="ch" forName="text_5" refType="ctrXOff" refFor="ch" refForName="accent_5"/>
                <dgm:constr type="l" for="ch" forName="text_5"/>
                <dgm:constr type="w" for="ch" forName="text_5" refType="h" refFor="ch" refForName="text_5" op="gte"/>
                <dgm:constr type="h" for="ch" forName="text_5" refType="h" refFor="ch" refForName="accent_5" fact="0.8"/>
                <dgm:constr type="ctrY" for="ch" forName="text_5" refType="ctrY" refFor="ch" refForName="accent_5"/>
                <dgm:constr type="rMarg" for="ch" forName="text_5" refType="w" refFor="ch" refForName="accent_5" fact="1.8"/>
                <dgm:constr type="h" for="ch" forName="accent_6" refType="h" fact="0.1136"/>
                <dgm:constr type="w" for="ch" forName="accent_6" refType="h" refFor="ch" refForName="accent_6" op="equ"/>
                <dgm:constr type="ctrY" for="ch" forName="accent_6" refType="h" fact="0.7727"/>
                <dgm:constr type="ctrX" for="ch" forName="accent_6" refType="w"/>
                <dgm:constr type="ctrXOff" for="ch" forName="accent_6" refType="h" fact="-0.1658"/>
                <dgm:constr type="r" for="ch" forName="text_6" refType="ctrX" refFor="ch" refForName="accent_6"/>
                <dgm:constr type="rOff" for="ch" forName="text_6" refType="ctrXOff" refFor="ch" refForName="accent_6"/>
                <dgm:constr type="l" for="ch" forName="text_6"/>
                <dgm:constr type="w" for="ch" forName="text_6" refType="h" refFor="ch" refForName="text_6" op="gte"/>
                <dgm:constr type="h" for="ch" forName="text_6" refType="h" refFor="ch" refForName="accent_6" fact="0.8"/>
                <dgm:constr type="ctrY" for="ch" forName="text_6" refType="ctrY" refFor="ch" refForName="accent_6"/>
                <dgm:constr type="rMarg" for="ch" forName="text_6" refType="w" refFor="ch" refForName="accent_6" fact="1.8"/>
                <dgm:constr type="h" for="ch" forName="accent_7" refType="h" fact="0.1136"/>
                <dgm:constr type="w" for="ch" forName="accent_7" refType="h" refFor="ch" refForName="accent_7" op="equ"/>
                <dgm:constr type="ctrY" for="ch" forName="accent_7" refType="h" fact="0.9091"/>
                <dgm:constr type="ctrX" for="ch" forName="accent_7" refType="w"/>
                <dgm:constr type="ctrXOff" for="ch" forName="accent_7" refType="h" fact="-0.0835"/>
                <dgm:constr type="r" for="ch" forName="text_7" refType="ctrX" refFor="ch" refForName="accent_7"/>
                <dgm:constr type="rOff" for="ch" forName="text_7" refType="ctrXOff" refFor="ch" refForName="accent_7"/>
                <dgm:constr type="l" for="ch" forName="text_7"/>
                <dgm:constr type="w" for="ch" forName="text_7" refType="h" refFor="ch" refForName="text_7" op="gte"/>
                <dgm:constr type="h" for="ch" forName="text_7" refType="h" refFor="ch" refForName="accent_7" fact="0.8"/>
                <dgm:constr type="ctrY" for="ch" forName="text_7" refType="ctrY" refFor="ch" refForName="accent_7"/>
                <dgm:constr type="rMarg" for="ch" forName="text_7" refType="w" refFor="ch" refForName="accent_7" fact="1.8"/>
                <dgm:constr type="primFontSz" for="ch" ptType="node" op="equ" val="65"/>
              </dgm:constrLst>
            </dgm:else>
          </dgm:choose>
        </dgm:else>
      </dgm:choose>
      <dgm:layoutNode name="cycle">
        <dgm:choose name="Name21">
          <dgm:if name="Name22" func="var" arg="dir" op="equ" val="norm">
            <dgm:alg type="cycle">
              <dgm:param type="stAng" val="45"/>
              <dgm:param type="spanAng" val="90"/>
            </dgm:alg>
          </dgm:if>
          <dgm:else name="Name23">
            <dgm:alg type="cycle">
              <dgm:param type="stAng" val="225"/>
              <dgm:param type="spanAng" val="90"/>
            </dgm:alg>
          </dgm:else>
        </dgm:choose>
        <dgm:shape xmlns:r="http://schemas.openxmlformats.org/officeDocument/2006/relationships" r:blip="">
          <dgm:adjLst/>
        </dgm:shape>
        <dgm:presOf/>
        <dgm:constrLst>
          <dgm:constr type="w" for="ch" val="1"/>
          <dgm:constr type="h" for="ch" val="1"/>
          <dgm:constr type="diam" for="ch" forName="conn" refType="diam"/>
        </dgm:constrLst>
        <dgm:layoutNode name="srcNode">
          <dgm:alg type="sp"/>
          <dgm:shape xmlns:r="http://schemas.openxmlformats.org/officeDocument/2006/relationships" type="rect" r:blip="" hideGeom="1">
            <dgm:adjLst/>
          </dgm:shape>
          <dgm:presOf/>
        </dgm:layoutNode>
        <dgm:layoutNode name="conn" styleLbl="parChTrans1D2">
          <dgm:alg type="conn">
            <dgm:param type="connRout" val="curve"/>
            <dgm:param type="srcNode" val="srcNode"/>
            <dgm:param type="dstNode" val="dstNode"/>
            <dgm:param type="begPts" val="ctr"/>
            <dgm:param type="endPts" val="ctr"/>
            <dgm:param type="endSty" val="noArr"/>
          </dgm:alg>
          <dgm:shape xmlns:r="http://schemas.openxmlformats.org/officeDocument/2006/relationships" type="conn" r:blip="">
            <dgm:adjLst/>
          </dgm:shape>
          <dgm:presOf axis="desOrSelf" ptType="sibTrans" hideLastTrans="0" st="0" cnt="1"/>
          <dgm:constrLst>
            <dgm:constr type="begPad"/>
            <dgm:constr type="endPad"/>
          </dgm:constrLst>
        </dgm:layoutNode>
        <dgm:layoutNode name="extraNode">
          <dgm:alg type="sp"/>
          <dgm:shape xmlns:r="http://schemas.openxmlformats.org/officeDocument/2006/relationships" type="rect" r:blip="" hideGeom="1">
            <dgm:adjLst/>
          </dgm:shape>
          <dgm:presOf/>
        </dgm:layoutNode>
        <dgm:layoutNode name="dstNode">
          <dgm:alg type="sp"/>
          <dgm:shape xmlns:r="http://schemas.openxmlformats.org/officeDocument/2006/relationships" type="rect" r:blip="" hideGeom="1">
            <dgm:adjLst/>
          </dgm:shape>
          <dgm:presOf/>
        </dgm:layoutNode>
      </dgm:layoutNode>
      <dgm:forEach name="wrapper" axis="self" ptType="parTrans">
        <dgm:forEach name="wrapper2" axis="self" ptType="sibTrans" st="2">
          <dgm:forEach name="accentRepeat" axis="self">
            <dgm:layoutNode name="accentRepeatNode" styleLbl="solidFgAcc1">
              <dgm:alg type="sp"/>
              <dgm:shape xmlns:r="http://schemas.openxmlformats.org/officeDocument/2006/relationships" type="ellipse" r:blip="">
                <dgm:adjLst/>
              </dgm:shape>
              <dgm:presOf/>
            </dgm:layoutNode>
          </dgm:forEach>
        </dgm:forEach>
      </dgm:forEach>
      <dgm:forEach name="Name24" axis="ch" ptType="node" cnt="1">
        <dgm:layoutNode name="text_1" styleLbl="node1">
          <dgm:varLst>
            <dgm:bulletEnabled val="1"/>
          </dgm:varLst>
          <dgm:choose name="Name25">
            <dgm:if name="Name26" func="var" arg="dir" op="equ" val="norm">
              <dgm:alg type="tx">
                <dgm:param type="parTxLTRAlign" val="l"/>
                <dgm:param type="shpTxLTRAlignCh" val="l"/>
                <dgm:param type="parTxRTLAlign" val="l"/>
                <dgm:param type="shpTxRTLAlignCh" val="l"/>
              </dgm:alg>
            </dgm:if>
            <dgm:else name="Name2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1">
          <dgm:alg type="sp"/>
          <dgm:shape xmlns:r="http://schemas.openxmlformats.org/officeDocument/2006/relationships" r:blip="">
            <dgm:adjLst/>
          </dgm:shape>
          <dgm:presOf/>
          <dgm:constrLst/>
          <dgm:forEach name="Name28" ref="accentRepeat"/>
        </dgm:layoutNode>
      </dgm:forEach>
      <dgm:forEach name="Name29" axis="ch" ptType="node" st="2" cnt="1">
        <dgm:layoutNode name="text_2" styleLbl="node1">
          <dgm:varLst>
            <dgm:bulletEnabled val="1"/>
          </dgm:varLst>
          <dgm:choose name="Name30">
            <dgm:if name="Name31" func="var" arg="dir" op="equ" val="norm">
              <dgm:alg type="tx">
                <dgm:param type="parTxLTRAlign" val="l"/>
                <dgm:param type="shpTxLTRAlignCh" val="l"/>
                <dgm:param type="parTxRTLAlign" val="l"/>
                <dgm:param type="shpTxRTLAlignCh" val="l"/>
              </dgm:alg>
            </dgm:if>
            <dgm:else name="Name32">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2">
          <dgm:alg type="sp"/>
          <dgm:shape xmlns:r="http://schemas.openxmlformats.org/officeDocument/2006/relationships" r:blip="">
            <dgm:adjLst/>
          </dgm:shape>
          <dgm:presOf/>
          <dgm:constrLst/>
          <dgm:forEach name="Name33" ref="accentRepeat"/>
        </dgm:layoutNode>
      </dgm:forEach>
      <dgm:forEach name="Name34" axis="ch" ptType="node" st="3" cnt="1">
        <dgm:layoutNode name="text_3" styleLbl="node1">
          <dgm:varLst>
            <dgm:bulletEnabled val="1"/>
          </dgm:varLst>
          <dgm:choose name="Name35">
            <dgm:if name="Name36" func="var" arg="dir" op="equ" val="norm">
              <dgm:alg type="tx">
                <dgm:param type="parTxLTRAlign" val="l"/>
                <dgm:param type="shpTxLTRAlignCh" val="l"/>
                <dgm:param type="parTxRTLAlign" val="l"/>
                <dgm:param type="shpTxRTLAlignCh" val="l"/>
              </dgm:alg>
            </dgm:if>
            <dgm:else name="Name3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3">
          <dgm:alg type="sp"/>
          <dgm:shape xmlns:r="http://schemas.openxmlformats.org/officeDocument/2006/relationships" r:blip="">
            <dgm:adjLst/>
          </dgm:shape>
          <dgm:presOf/>
          <dgm:constrLst/>
          <dgm:forEach name="Name38" ref="accentRepeat"/>
        </dgm:layoutNode>
      </dgm:forEach>
      <dgm:forEach name="Name39" axis="ch" ptType="node" st="4" cnt="1">
        <dgm:layoutNode name="text_4" styleLbl="node1">
          <dgm:varLst>
            <dgm:bulletEnabled val="1"/>
          </dgm:varLst>
          <dgm:choose name="Name40">
            <dgm:if name="Name41" func="var" arg="dir" op="equ" val="norm">
              <dgm:alg type="tx">
                <dgm:param type="parTxLTRAlign" val="l"/>
                <dgm:param type="shpTxLTRAlignCh" val="l"/>
                <dgm:param type="parTxRTLAlign" val="l"/>
                <dgm:param type="shpTxRTLAlignCh" val="l"/>
              </dgm:alg>
            </dgm:if>
            <dgm:else name="Name42">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4">
          <dgm:alg type="sp"/>
          <dgm:shape xmlns:r="http://schemas.openxmlformats.org/officeDocument/2006/relationships" r:blip="">
            <dgm:adjLst/>
          </dgm:shape>
          <dgm:presOf/>
          <dgm:constrLst/>
          <dgm:forEach name="Name43" ref="accentRepeat"/>
        </dgm:layoutNode>
      </dgm:forEach>
      <dgm:forEach name="Name44" axis="ch" ptType="node" st="5" cnt="1">
        <dgm:layoutNode name="text_5" styleLbl="node1">
          <dgm:varLst>
            <dgm:bulletEnabled val="1"/>
          </dgm:varLst>
          <dgm:choose name="Name45">
            <dgm:if name="Name46" func="var" arg="dir" op="equ" val="norm">
              <dgm:alg type="tx">
                <dgm:param type="parTxLTRAlign" val="l"/>
                <dgm:param type="shpTxLTRAlignCh" val="l"/>
                <dgm:param type="parTxRTLAlign" val="l"/>
                <dgm:param type="shpTxRTLAlignCh" val="l"/>
              </dgm:alg>
            </dgm:if>
            <dgm:else name="Name4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5">
          <dgm:alg type="sp"/>
          <dgm:shape xmlns:r="http://schemas.openxmlformats.org/officeDocument/2006/relationships" r:blip="">
            <dgm:adjLst/>
          </dgm:shape>
          <dgm:presOf/>
          <dgm:constrLst/>
          <dgm:forEach name="Name48" ref="accentRepeat"/>
        </dgm:layoutNode>
      </dgm:forEach>
      <dgm:forEach name="Name49" axis="ch" ptType="node" st="6" cnt="1">
        <dgm:layoutNode name="text_6" styleLbl="node1">
          <dgm:varLst>
            <dgm:bulletEnabled val="1"/>
          </dgm:varLst>
          <dgm:choose name="Name50">
            <dgm:if name="Name51" func="var" arg="dir" op="equ" val="norm">
              <dgm:alg type="tx">
                <dgm:param type="parTxLTRAlign" val="l"/>
                <dgm:param type="shpTxLTRAlignCh" val="l"/>
                <dgm:param type="parTxRTLAlign" val="l"/>
                <dgm:param type="shpTxRTLAlignCh" val="l"/>
              </dgm:alg>
            </dgm:if>
            <dgm:else name="Name52">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6">
          <dgm:alg type="sp"/>
          <dgm:shape xmlns:r="http://schemas.openxmlformats.org/officeDocument/2006/relationships" r:blip="">
            <dgm:adjLst/>
          </dgm:shape>
          <dgm:presOf/>
          <dgm:constrLst/>
          <dgm:forEach name="Name53" ref="accentRepeat"/>
        </dgm:layoutNode>
      </dgm:forEach>
      <dgm:forEach name="Name54" axis="ch" ptType="node" st="7" cnt="1">
        <dgm:layoutNode name="text_7" styleLbl="node1">
          <dgm:varLst>
            <dgm:bulletEnabled val="1"/>
          </dgm:varLst>
          <dgm:choose name="Name55">
            <dgm:if name="Name56" func="var" arg="dir" op="equ" val="norm">
              <dgm:alg type="tx">
                <dgm:param type="parTxLTRAlign" val="l"/>
                <dgm:param type="shpTxLTRAlignCh" val="l"/>
                <dgm:param type="parTxRTLAlign" val="l"/>
                <dgm:param type="shpTxRTLAlignCh" val="l"/>
              </dgm:alg>
            </dgm:if>
            <dgm:else name="Name5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7">
          <dgm:alg type="sp"/>
          <dgm:shape xmlns:r="http://schemas.openxmlformats.org/officeDocument/2006/relationships" r:blip="">
            <dgm:adjLst/>
          </dgm:shape>
          <dgm:presOf/>
          <dgm:constrLst/>
          <dgm:forEach name="Name58" ref="accentRepeat"/>
        </dgm:layoutNode>
      </dgm:forEach>
    </dgm:layoutNode>
  </dgm:layoutNode>
</dgm:layoutDef>
</file>

<file path=ppt/diagrams/layout34.xml><?xml version="1.0" encoding="utf-8"?>
<dgm:layoutDef xmlns:dgm="http://schemas.openxmlformats.org/drawingml/2006/diagram" xmlns:a="http://schemas.openxmlformats.org/drawingml/2006/main" uniqueId="urn:microsoft.com/office/officeart/2008/layout/VerticalCurvedList">
  <dgm:title val=""/>
  <dgm:desc val=""/>
  <dgm:catLst>
    <dgm:cat type="list" pri="20000"/>
  </dgm:catLst>
  <dgm:sampData>
    <dgm:dataModel>
      <dgm:ptLst>
        <dgm:pt modelId="0" type="doc"/>
        <dgm:pt modelId="1">
          <dgm:prSet phldr="1"/>
        </dgm:pt>
        <dgm:pt modelId="2">
          <dgm:prSet phldr="1"/>
        </dgm:pt>
        <dgm:pt modelId="3">
          <dgm:prSet phldr="1"/>
        </dgm:pt>
      </dgm:ptLst>
      <dgm:cxnLst>
        <dgm:cxn modelId="4" srcId="0" destId="1" srcOrd="0" destOrd="0"/>
        <dgm:cxn modelId="5" srcId="0" destId="2" srcOrd="1" destOrd="0"/>
        <dgm:cxn modelId="6" srcId="0" destId="3" srcOrd="2" destOrd="0"/>
      </dgm:cxnLst>
      <dgm:bg/>
      <dgm:whole/>
    </dgm:dataModel>
  </dgm:sampData>
  <dgm:styleData>
    <dgm:dataModel>
      <dgm:ptLst>
        <dgm:pt modelId="0" type="doc"/>
        <dgm:pt modelId="1">
          <dgm:prSet phldr="1"/>
        </dgm:pt>
        <dgm:pt modelId="2">
          <dgm:prSet phldr="1"/>
        </dgm:pt>
      </dgm:ptLst>
      <dgm:cxnLst>
        <dgm:cxn modelId="3" srcId="0" destId="1" srcOrd="0" destOrd="0"/>
        <dgm:cxn modelId="4" srcId="0" destId="2" srcOrd="1" destOrd="0"/>
      </dgm:cxnLst>
      <dgm:bg/>
      <dgm:whole/>
    </dgm:dataModel>
  </dgm:styleData>
  <dgm:clr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chMax val="7"/>
      <dgm:chPref val="7"/>
      <dgm:dir/>
    </dgm:varLst>
    <dgm:alg type="composite"/>
    <dgm:shape xmlns:r="http://schemas.openxmlformats.org/officeDocument/2006/relationships" r:blip="">
      <dgm:adjLst/>
    </dgm:shape>
    <dgm:constrLst>
      <dgm:constr type="w" for="ch" refType="h" refFor="ch" op="gte" fact="0.8"/>
    </dgm:constrLst>
    <dgm:layoutNode name="Name1">
      <dgm:alg type="composite"/>
      <dgm:shape xmlns:r="http://schemas.openxmlformats.org/officeDocument/2006/relationships" r:blip="">
        <dgm:adjLst/>
      </dgm:shape>
      <dgm:choose name="Name2">
        <dgm:if name="Name3" func="var" arg="dir" op="equ" val="norm">
          <dgm:choose name="Name4">
            <dgm:if name="Name5" axis="ch" ptType="node" func="cnt" op="equ" val="1">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625"/>
                <dgm:constr type="w" for="ch" forName="accent_1" refType="h" refFor="ch" refForName="accent_1" op="equ"/>
                <dgm:constr type="ctrY" for="ch" forName="accent_1" refType="h" fact="0.5"/>
                <dgm:constr type="ctrX" for="ch" forName="accent_1" refType="h" fact="0.2253"/>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primFontSz" for="ch" ptType="node" op="equ" val="65"/>
              </dgm:constrLst>
            </dgm:if>
            <dgm:if name="Name6" axis="ch" ptType="node" func="cnt" op="equ" val="2">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3571"/>
                <dgm:constr type="w" for="ch" forName="accent_1" refType="h" refFor="ch" refForName="accent_1" op="equ"/>
                <dgm:constr type="ctrY" for="ch" forName="accent_1" refType="h" fact="0.2857"/>
                <dgm:constr type="ctrX" for="ch" forName="accent_1" refType="h" fact="0.1891"/>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3571"/>
                <dgm:constr type="w" for="ch" forName="accent_2" refType="h" refFor="ch" refForName="accent_2" op="equ"/>
                <dgm:constr type="ctrY" for="ch" forName="accent_2" refType="h" fact="0.7143"/>
                <dgm:constr type="ctrX" for="ch" forName="accent_2" refType="h" fact="0.1891"/>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primFontSz" for="ch" ptType="node" op="equ" val="65"/>
              </dgm:constrLst>
            </dgm:if>
            <dgm:if name="Name7" axis="ch" ptType="node" func="cnt" op="equ" val="3">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25"/>
                <dgm:constr type="w" for="ch" forName="accent_1" refType="h" refFor="ch" refForName="accent_1" op="equ"/>
                <dgm:constr type="ctrY" for="ch" forName="accent_1" refType="h" fact="0.2"/>
                <dgm:constr type="ctrX" for="ch" forName="accent_1" refType="h" fact="0.1526"/>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25"/>
                <dgm:constr type="w" for="ch" forName="accent_2" refType="h" refFor="ch" refForName="accent_2" op="equ"/>
                <dgm:constr type="ctrY" for="ch" forName="accent_2" refType="h" fact="0.5"/>
                <dgm:constr type="ctrX" for="ch" forName="accent_2" refType="h" fact="0.2253"/>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25"/>
                <dgm:constr type="w" for="ch" forName="accent_3" refType="h" refFor="ch" refForName="accent_3" op="equ"/>
                <dgm:constr type="ctrY" for="ch" forName="accent_3" refType="h" fact="0.8"/>
                <dgm:constr type="ctrX" for="ch" forName="accent_3" refType="h" fact="0.1526"/>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primFontSz" for="ch" ptType="node" op="equ" val="65"/>
              </dgm:constrLst>
            </dgm:if>
            <dgm:if name="Name8" axis="ch" ptType="node" func="cnt" op="equ" val="4">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923"/>
                <dgm:constr type="w" for="ch" forName="accent_1" refType="h" refFor="ch" refForName="accent_1" op="equ"/>
                <dgm:constr type="ctrY" for="ch" forName="accent_1" refType="h" fact="0.1538"/>
                <dgm:constr type="ctrX" for="ch" forName="accent_1" refType="h" fact="0.1268"/>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923"/>
                <dgm:constr type="w" for="ch" forName="accent_2" refType="h" refFor="ch" refForName="accent_2" op="equ"/>
                <dgm:constr type="ctrY" for="ch" forName="accent_2" refType="h" fact="0.3846"/>
                <dgm:constr type="ctrX" for="ch" forName="accent_2" refType="h" fact="0.215"/>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923"/>
                <dgm:constr type="w" for="ch" forName="accent_3" refType="h" refFor="ch" refForName="accent_3" op="equ"/>
                <dgm:constr type="ctrY" for="ch" forName="accent_3" refType="h" fact="0.6154"/>
                <dgm:constr type="ctrX" for="ch" forName="accent_3" refType="h" fact="0.215"/>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923"/>
                <dgm:constr type="w" for="ch" forName="accent_4" refType="h" refFor="ch" refForName="accent_4" op="equ"/>
                <dgm:constr type="ctrY" for="ch" forName="accent_4" refType="h" fact="0.8462"/>
                <dgm:constr type="ctrX" for="ch" forName="accent_4" refType="h" fact="0.1268"/>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primFontSz" for="ch" ptType="node" op="equ" val="65"/>
              </dgm:constrLst>
            </dgm:if>
            <dgm:if name="Name9" axis="ch" ptType="node" func="cnt" op="equ" val="5">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563"/>
                <dgm:constr type="w" for="ch" forName="accent_1" refType="h" refFor="ch" refForName="accent_1" op="equ"/>
                <dgm:constr type="ctrY" for="ch" forName="accent_1" refType="h" fact="0.125"/>
                <dgm:constr type="ctrX" for="ch" forName="accent_1" refType="h" fact="0.1082"/>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563"/>
                <dgm:constr type="w" for="ch" forName="accent_2" refType="h" refFor="ch" refForName="accent_2" op="equ"/>
                <dgm:constr type="ctrY" for="ch" forName="accent_2" refType="h" fact="0.3125"/>
                <dgm:constr type="ctrX" for="ch" forName="accent_2" refType="h" fact="0.1978"/>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563"/>
                <dgm:constr type="w" for="ch" forName="accent_3" refType="h" refFor="ch" refForName="accent_3" op="equ"/>
                <dgm:constr type="ctrY" for="ch" forName="accent_3" refType="h" fact="0.5"/>
                <dgm:constr type="ctrX" for="ch" forName="accent_3" refType="h" fact="0.2253"/>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563"/>
                <dgm:constr type="w" for="ch" forName="accent_4" refType="h" refFor="ch" refForName="accent_4" op="equ"/>
                <dgm:constr type="ctrY" for="ch" forName="accent_4" refType="h" fact="0.6875"/>
                <dgm:constr type="ctrX" for="ch" forName="accent_4" refType="h" fact="0.1978"/>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h" for="ch" forName="accent_5" refType="h" fact="0.1563"/>
                <dgm:constr type="w" for="ch" forName="accent_5" refType="h" refFor="ch" refForName="accent_5" op="equ"/>
                <dgm:constr type="ctrY" for="ch" forName="accent_5" refType="h" fact="0.875"/>
                <dgm:constr type="ctrX" for="ch" forName="accent_5" refType="h" fact="0.1082"/>
                <dgm:constr type="l" for="ch" forName="text_5" refType="ctrX" refFor="ch" refForName="accent_5"/>
                <dgm:constr type="r" for="ch" forName="text_5" refType="w"/>
                <dgm:constr type="w" for="ch" forName="text_5" refType="h" refFor="ch" refForName="text_5" op="gte"/>
                <dgm:constr type="h" for="ch" forName="text_5" refType="h" refFor="ch" refForName="accent_5" fact="0.8"/>
                <dgm:constr type="ctrY" for="ch" forName="text_5" refType="ctrY" refFor="ch" refForName="accent_5"/>
                <dgm:constr type="lMarg" for="ch" forName="text_5" refType="w" refFor="ch" refForName="accent_5" fact="1.8"/>
                <dgm:constr type="primFontSz" for="ch" ptType="node" op="equ" val="65"/>
              </dgm:constrLst>
            </dgm:if>
            <dgm:if name="Name10" axis="ch" ptType="node" func="cnt" op="equ" val="6">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316"/>
                <dgm:constr type="w" for="ch" forName="accent_1" refType="h" refFor="ch" refForName="accent_1" op="equ"/>
                <dgm:constr type="ctrY" for="ch" forName="accent_1" refType="h" fact="0.1053"/>
                <dgm:constr type="ctrX" for="ch" forName="accent_1" refType="h" fact="0.0943"/>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316"/>
                <dgm:constr type="w" for="ch" forName="accent_2" refType="h" refFor="ch" refForName="accent_2" op="equ"/>
                <dgm:constr type="ctrY" for="ch" forName="accent_2" refType="h" fact="0.2632"/>
                <dgm:constr type="ctrX" for="ch" forName="accent_2" refType="h" fact="0.1809"/>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316"/>
                <dgm:constr type="w" for="ch" forName="accent_3" refType="h" refFor="ch" refForName="accent_3" op="equ"/>
                <dgm:constr type="ctrY" for="ch" forName="accent_3" refType="h" fact="0.4211"/>
                <dgm:constr type="ctrX" for="ch" forName="accent_3" refType="h" fact="0.2205"/>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316"/>
                <dgm:constr type="w" for="ch" forName="accent_4" refType="h" refFor="ch" refForName="accent_4" op="equ"/>
                <dgm:constr type="ctrY" for="ch" forName="accent_4" refType="h" fact="0.5789"/>
                <dgm:constr type="ctrX" for="ch" forName="accent_4" refType="h" fact="0.2205"/>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h" for="ch" forName="accent_5" refType="h" fact="0.1316"/>
                <dgm:constr type="w" for="ch" forName="accent_5" refType="h" refFor="ch" refForName="accent_5" op="equ"/>
                <dgm:constr type="ctrY" for="ch" forName="accent_5" refType="h" fact="0.7368"/>
                <dgm:constr type="ctrX" for="ch" forName="accent_5" refType="h" fact="0.1809"/>
                <dgm:constr type="l" for="ch" forName="text_5" refType="ctrX" refFor="ch" refForName="accent_5"/>
                <dgm:constr type="r" for="ch" forName="text_5" refType="w"/>
                <dgm:constr type="w" for="ch" forName="text_5" refType="h" refFor="ch" refForName="text_5" op="gte"/>
                <dgm:constr type="h" for="ch" forName="text_5" refType="h" refFor="ch" refForName="accent_5" fact="0.8"/>
                <dgm:constr type="ctrY" for="ch" forName="text_5" refType="ctrY" refFor="ch" refForName="accent_5"/>
                <dgm:constr type="lMarg" for="ch" forName="text_5" refType="w" refFor="ch" refForName="accent_5" fact="1.8"/>
                <dgm:constr type="h" for="ch" forName="accent_6" refType="h" fact="0.1316"/>
                <dgm:constr type="w" for="ch" forName="accent_6" refType="h" refFor="ch" refForName="accent_6" op="equ"/>
                <dgm:constr type="ctrY" for="ch" forName="accent_6" refType="h" fact="0.8947"/>
                <dgm:constr type="ctrX" for="ch" forName="accent_6" refType="h" fact="0.0943"/>
                <dgm:constr type="l" for="ch" forName="text_6" refType="ctrX" refFor="ch" refForName="accent_6"/>
                <dgm:constr type="r" for="ch" forName="text_6" refType="w"/>
                <dgm:constr type="w" for="ch" forName="text_6" refType="h" refFor="ch" refForName="text_6" op="gte"/>
                <dgm:constr type="h" for="ch" forName="text_6" refType="h" refFor="ch" refForName="accent_6" fact="0.8"/>
                <dgm:constr type="ctrY" for="ch" forName="text_6" refType="ctrY" refFor="ch" refForName="accent_6"/>
                <dgm:constr type="lMarg" for="ch" forName="text_6" refType="w" refFor="ch" refForName="accent_6" fact="1.8"/>
                <dgm:constr type="primFontSz" for="ch" ptType="node" op="equ" val="65"/>
              </dgm:constrLst>
            </dgm:if>
            <dgm:else name="Name11">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136"/>
                <dgm:constr type="w" for="ch" forName="accent_1" refType="h" refFor="ch" refForName="accent_1" op="equ"/>
                <dgm:constr type="ctrY" for="ch" forName="accent_1" refType="h" fact="0.0909"/>
                <dgm:constr type="ctrX" for="ch" forName="accent_1" refType="h" fact="0.0835"/>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136"/>
                <dgm:constr type="w" for="ch" forName="accent_2" refType="h" refFor="ch" refForName="accent_2" op="equ"/>
                <dgm:constr type="ctrY" for="ch" forName="accent_2" refType="h" fact="0.2273"/>
                <dgm:constr type="ctrX" for="ch" forName="accent_2" refType="h" fact="0.1658"/>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136"/>
                <dgm:constr type="w" for="ch" forName="accent_3" refType="h" refFor="ch" refForName="accent_3" op="equ"/>
                <dgm:constr type="ctrY" for="ch" forName="accent_3" refType="h" fact="0.3636"/>
                <dgm:constr type="ctrX" for="ch" forName="accent_3" refType="h" fact="0.2109"/>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136"/>
                <dgm:constr type="w" for="ch" forName="accent_4" refType="h" refFor="ch" refForName="accent_4" op="equ"/>
                <dgm:constr type="ctrY" for="ch" forName="accent_4" refType="h" fact="0.5"/>
                <dgm:constr type="ctrX" for="ch" forName="accent_4" refType="h" fact="0.2253"/>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h" for="ch" forName="accent_5" refType="h" fact="0.1136"/>
                <dgm:constr type="w" for="ch" forName="accent_5" refType="h" refFor="ch" refForName="accent_5" op="equ"/>
                <dgm:constr type="ctrY" for="ch" forName="accent_5" refType="h" fact="0.6364"/>
                <dgm:constr type="ctrX" for="ch" forName="accent_5" refType="h" fact="0.2109"/>
                <dgm:constr type="l" for="ch" forName="text_5" refType="ctrX" refFor="ch" refForName="accent_5"/>
                <dgm:constr type="r" for="ch" forName="text_5" refType="w"/>
                <dgm:constr type="w" for="ch" forName="text_5" refType="h" refFor="ch" refForName="text_5" op="gte"/>
                <dgm:constr type="h" for="ch" forName="text_5" refType="h" refFor="ch" refForName="accent_5" fact="0.8"/>
                <dgm:constr type="ctrY" for="ch" forName="text_5" refType="ctrY" refFor="ch" refForName="accent_5"/>
                <dgm:constr type="lMarg" for="ch" forName="text_5" refType="w" refFor="ch" refForName="accent_5" fact="1.8"/>
                <dgm:constr type="h" for="ch" forName="accent_6" refType="h" fact="0.1136"/>
                <dgm:constr type="w" for="ch" forName="accent_6" refType="h" refFor="ch" refForName="accent_6" op="equ"/>
                <dgm:constr type="ctrY" for="ch" forName="accent_6" refType="h" fact="0.7727"/>
                <dgm:constr type="ctrX" for="ch" forName="accent_6" refType="h" fact="0.1658"/>
                <dgm:constr type="l" for="ch" forName="text_6" refType="ctrX" refFor="ch" refForName="accent_6"/>
                <dgm:constr type="r" for="ch" forName="text_6" refType="w"/>
                <dgm:constr type="w" for="ch" forName="text_6" refType="h" refFor="ch" refForName="text_6" op="gte"/>
                <dgm:constr type="h" for="ch" forName="text_6" refType="h" refFor="ch" refForName="accent_6" fact="0.8"/>
                <dgm:constr type="ctrY" for="ch" forName="text_6" refType="ctrY" refFor="ch" refForName="accent_6"/>
                <dgm:constr type="lMarg" for="ch" forName="text_6" refType="w" refFor="ch" refForName="accent_6" fact="1.8"/>
                <dgm:constr type="h" for="ch" forName="accent_7" refType="h" fact="0.1136"/>
                <dgm:constr type="w" for="ch" forName="accent_7" refType="h" refFor="ch" refForName="accent_7" op="equ"/>
                <dgm:constr type="ctrY" for="ch" forName="accent_7" refType="h" fact="0.9091"/>
                <dgm:constr type="ctrX" for="ch" forName="accent_7" refType="h" fact="0.0835"/>
                <dgm:constr type="l" for="ch" forName="text_7" refType="ctrX" refFor="ch" refForName="accent_7"/>
                <dgm:constr type="r" for="ch" forName="text_7" refType="w"/>
                <dgm:constr type="w" for="ch" forName="text_7" refType="h" refFor="ch" refForName="text_7" op="gte"/>
                <dgm:constr type="h" for="ch" forName="text_7" refType="h" refFor="ch" refForName="accent_7" fact="0.8"/>
                <dgm:constr type="ctrY" for="ch" forName="text_7" refType="ctrY" refFor="ch" refForName="accent_7"/>
                <dgm:constr type="lMarg" for="ch" forName="text_7" refType="w" refFor="ch" refForName="accent_7" fact="1.8"/>
                <dgm:constr type="primFontSz" for="ch" ptType="node" op="equ" val="65"/>
              </dgm:constrLst>
            </dgm:else>
          </dgm:choose>
        </dgm:if>
        <dgm:else name="Name12">
          <dgm:choose name="Name13">
            <dgm:if name="Name14" axis="ch" ptType="node" func="cnt" op="equ" val="1">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625"/>
                <dgm:constr type="w" for="ch" forName="accent_1" refType="h" refFor="ch" refForName="accent_1" op="equ"/>
                <dgm:constr type="ctrY" for="ch" forName="accent_1" refType="h" fact="0.5"/>
                <dgm:constr type="ctrX" for="ch" forName="accent_1" refType="w"/>
                <dgm:constr type="ctrXOff" for="ch" forName="accent_1" refType="h" fact="-0.2253"/>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primFontSz" for="ch" ptType="node" op="equ" val="65"/>
              </dgm:constrLst>
            </dgm:if>
            <dgm:if name="Name15" axis="ch" ptType="node" func="cnt" op="equ" val="2">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3571"/>
                <dgm:constr type="w" for="ch" forName="accent_1" refType="h" refFor="ch" refForName="accent_1" op="equ"/>
                <dgm:constr type="ctrY" for="ch" forName="accent_1" refType="h" fact="0.2857"/>
                <dgm:constr type="ctrX" for="ch" forName="accent_1" refType="w"/>
                <dgm:constr type="ctrXOff" for="ch" forName="accent_1" refType="h" fact="-0.1891"/>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3571"/>
                <dgm:constr type="w" for="ch" forName="accent_2" refType="h" refFor="ch" refForName="accent_2" op="equ"/>
                <dgm:constr type="ctrY" for="ch" forName="accent_2" refType="h" fact="0.7143"/>
                <dgm:constr type="ctrX" for="ch" forName="accent_2" refType="w"/>
                <dgm:constr type="ctrXOff" for="ch" forName="accent_2" refType="h" fact="-0.1891"/>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primFontSz" for="ch" ptType="node" op="equ" val="65"/>
              </dgm:constrLst>
            </dgm:if>
            <dgm:if name="Name16" axis="ch" ptType="node" func="cnt" op="equ" val="3">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25"/>
                <dgm:constr type="w" for="ch" forName="accent_1" refType="h" refFor="ch" refForName="accent_1" op="equ"/>
                <dgm:constr type="ctrY" for="ch" forName="accent_1" refType="h" fact="0.2"/>
                <dgm:constr type="ctrX" for="ch" forName="accent_1" refType="w"/>
                <dgm:constr type="ctrXOff" for="ch" forName="accent_1" refType="h" fact="-0.1526"/>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25"/>
                <dgm:constr type="w" for="ch" forName="accent_2" refType="h" refFor="ch" refForName="accent_2" op="equ"/>
                <dgm:constr type="ctrY" for="ch" forName="accent_2" refType="h" fact="0.5"/>
                <dgm:constr type="ctrX" for="ch" forName="accent_2" refType="w"/>
                <dgm:constr type="ctrXOff" for="ch" forName="accent_2" refType="h" fact="-0.2253"/>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25"/>
                <dgm:constr type="w" for="ch" forName="accent_3" refType="h" refFor="ch" refForName="accent_3" op="equ"/>
                <dgm:constr type="ctrY" for="ch" forName="accent_3" refType="h" fact="0.8"/>
                <dgm:constr type="ctrX" for="ch" forName="accent_3" refType="w"/>
                <dgm:constr type="ctrXOff" for="ch" forName="accent_3" refType="h" fact="-0.1526"/>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primFontSz" for="ch" ptType="node" op="equ" val="65"/>
              </dgm:constrLst>
            </dgm:if>
            <dgm:if name="Name17" axis="ch" ptType="node" func="cnt" op="equ" val="4">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923"/>
                <dgm:constr type="w" for="ch" forName="accent_1" refType="h" refFor="ch" refForName="accent_1" op="equ"/>
                <dgm:constr type="ctrY" for="ch" forName="accent_1" refType="h" fact="0.1538"/>
                <dgm:constr type="ctrX" for="ch" forName="accent_1" refType="w"/>
                <dgm:constr type="ctrXOff" for="ch" forName="accent_1" refType="h" fact="-0.1268"/>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923"/>
                <dgm:constr type="w" for="ch" forName="accent_2" refType="h" refFor="ch" refForName="accent_2" op="equ"/>
                <dgm:constr type="ctrY" for="ch" forName="accent_2" refType="h" fact="0.3846"/>
                <dgm:constr type="ctrX" for="ch" forName="accent_2" refType="w"/>
                <dgm:constr type="ctrXOff" for="ch" forName="accent_2" refType="h" fact="-0.215"/>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923"/>
                <dgm:constr type="w" for="ch" forName="accent_3" refType="h" refFor="ch" refForName="accent_3" op="equ"/>
                <dgm:constr type="ctrY" for="ch" forName="accent_3" refType="h" fact="0.6154"/>
                <dgm:constr type="ctrX" for="ch" forName="accent_3" refType="w"/>
                <dgm:constr type="ctrXOff" for="ch" forName="accent_3" refType="h" fact="-0.215"/>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923"/>
                <dgm:constr type="w" for="ch" forName="accent_4" refType="h" refFor="ch" refForName="accent_4" op="equ"/>
                <dgm:constr type="ctrY" for="ch" forName="accent_4" refType="h" fact="0.8462"/>
                <dgm:constr type="ctrX" for="ch" forName="accent_4" refType="w"/>
                <dgm:constr type="ctrXOff" for="ch" forName="accent_4" refType="h" fact="-0.1268"/>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primFontSz" for="ch" ptType="node" op="equ" val="65"/>
              </dgm:constrLst>
            </dgm:if>
            <dgm:if name="Name18" axis="ch" ptType="node" func="cnt" op="equ" val="5">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563"/>
                <dgm:constr type="w" for="ch" forName="accent_1" refType="h" refFor="ch" refForName="accent_1" op="equ"/>
                <dgm:constr type="ctrY" for="ch" forName="accent_1" refType="h" fact="0.125"/>
                <dgm:constr type="ctrX" for="ch" forName="accent_1" refType="w"/>
                <dgm:constr type="ctrXOff" for="ch" forName="accent_1" refType="h" fact="-0.1082"/>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563"/>
                <dgm:constr type="w" for="ch" forName="accent_2" refType="h" refFor="ch" refForName="accent_2" op="equ"/>
                <dgm:constr type="ctrY" for="ch" forName="accent_2" refType="h" fact="0.3125"/>
                <dgm:constr type="ctrX" for="ch" forName="accent_2" refType="w"/>
                <dgm:constr type="ctrXOff" for="ch" forName="accent_2" refType="h" fact="-0.1978"/>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563"/>
                <dgm:constr type="w" for="ch" forName="accent_3" refType="h" refFor="ch" refForName="accent_3" op="equ"/>
                <dgm:constr type="ctrY" for="ch" forName="accent_3" refType="h" fact="0.5"/>
                <dgm:constr type="ctrX" for="ch" forName="accent_3" refType="w"/>
                <dgm:constr type="ctrXOff" for="ch" forName="accent_3" refType="h" fact="-0.2253"/>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563"/>
                <dgm:constr type="w" for="ch" forName="accent_4" refType="h" refFor="ch" refForName="accent_4" op="equ"/>
                <dgm:constr type="ctrY" for="ch" forName="accent_4" refType="h" fact="0.6875"/>
                <dgm:constr type="ctrX" for="ch" forName="accent_4" refType="w"/>
                <dgm:constr type="ctrXOff" for="ch" forName="accent_4" refType="h" fact="-0.1978"/>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h" for="ch" forName="accent_5" refType="h" fact="0.1563"/>
                <dgm:constr type="w" for="ch" forName="accent_5" refType="h" refFor="ch" refForName="accent_5" op="equ"/>
                <dgm:constr type="ctrY" for="ch" forName="accent_5" refType="h" fact="0.875"/>
                <dgm:constr type="ctrX" for="ch" forName="accent_5" refType="w"/>
                <dgm:constr type="ctrXOff" for="ch" forName="accent_5" refType="h" fact="-0.1082"/>
                <dgm:constr type="r" for="ch" forName="text_5" refType="ctrX" refFor="ch" refForName="accent_5"/>
                <dgm:constr type="rOff" for="ch" forName="text_5" refType="ctrXOff" refFor="ch" refForName="accent_5"/>
                <dgm:constr type="l" for="ch" forName="text_5"/>
                <dgm:constr type="w" for="ch" forName="text_5" refType="h" refFor="ch" refForName="text_5" op="gte"/>
                <dgm:constr type="h" for="ch" forName="text_5" refType="h" refFor="ch" refForName="accent_5" fact="0.8"/>
                <dgm:constr type="ctrY" for="ch" forName="text_5" refType="ctrY" refFor="ch" refForName="accent_5"/>
                <dgm:constr type="rMarg" for="ch" forName="text_5" refType="w" refFor="ch" refForName="accent_5" fact="1.8"/>
                <dgm:constr type="primFontSz" for="ch" ptType="node" op="equ" val="65"/>
              </dgm:constrLst>
            </dgm:if>
            <dgm:if name="Name19" axis="ch" ptType="node" func="cnt" op="equ" val="6">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316"/>
                <dgm:constr type="w" for="ch" forName="accent_1" refType="h" refFor="ch" refForName="accent_1" op="equ"/>
                <dgm:constr type="ctrY" for="ch" forName="accent_1" refType="h" fact="0.1053"/>
                <dgm:constr type="ctrX" for="ch" forName="accent_1" refType="w"/>
                <dgm:constr type="ctrXOff" for="ch" forName="accent_1" refType="h" fact="-0.0943"/>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316"/>
                <dgm:constr type="w" for="ch" forName="accent_2" refType="h" refFor="ch" refForName="accent_2" op="equ"/>
                <dgm:constr type="ctrY" for="ch" forName="accent_2" refType="h" fact="0.2632"/>
                <dgm:constr type="ctrX" for="ch" forName="accent_2" refType="w"/>
                <dgm:constr type="ctrXOff" for="ch" forName="accent_2" refType="h" fact="-0.1809"/>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316"/>
                <dgm:constr type="w" for="ch" forName="accent_3" refType="h" refFor="ch" refForName="accent_3" op="equ"/>
                <dgm:constr type="ctrY" for="ch" forName="accent_3" refType="h" fact="0.4211"/>
                <dgm:constr type="ctrX" for="ch" forName="accent_3" refType="w"/>
                <dgm:constr type="ctrXOff" for="ch" forName="accent_3" refType="h" fact="-0.2205"/>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316"/>
                <dgm:constr type="w" for="ch" forName="accent_4" refType="h" refFor="ch" refForName="accent_4" op="equ"/>
                <dgm:constr type="ctrY" for="ch" forName="accent_4" refType="h" fact="0.5789"/>
                <dgm:constr type="ctrX" for="ch" forName="accent_4" refType="w"/>
                <dgm:constr type="ctrXOff" for="ch" forName="accent_4" refType="h" fact="-0.2205"/>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h" for="ch" forName="accent_5" refType="h" fact="0.1316"/>
                <dgm:constr type="w" for="ch" forName="accent_5" refType="h" refFor="ch" refForName="accent_5" op="equ"/>
                <dgm:constr type="ctrY" for="ch" forName="accent_5" refType="h" fact="0.7368"/>
                <dgm:constr type="ctrX" for="ch" forName="accent_5" refType="w"/>
                <dgm:constr type="ctrXOff" for="ch" forName="accent_5" refType="h" fact="-0.1809"/>
                <dgm:constr type="r" for="ch" forName="text_5" refType="ctrX" refFor="ch" refForName="accent_5"/>
                <dgm:constr type="rOff" for="ch" forName="text_5" refType="ctrXOff" refFor="ch" refForName="accent_5"/>
                <dgm:constr type="l" for="ch" forName="text_5"/>
                <dgm:constr type="w" for="ch" forName="text_5" refType="h" refFor="ch" refForName="text_5" op="gte"/>
                <dgm:constr type="h" for="ch" forName="text_5" refType="h" refFor="ch" refForName="accent_5" fact="0.8"/>
                <dgm:constr type="ctrY" for="ch" forName="text_5" refType="ctrY" refFor="ch" refForName="accent_5"/>
                <dgm:constr type="rMarg" for="ch" forName="text_5" refType="w" refFor="ch" refForName="accent_5" fact="1.8"/>
                <dgm:constr type="h" for="ch" forName="accent_6" refType="h" fact="0.1316"/>
                <dgm:constr type="w" for="ch" forName="accent_6" refType="h" refFor="ch" refForName="accent_6" op="equ"/>
                <dgm:constr type="ctrY" for="ch" forName="accent_6" refType="h" fact="0.8947"/>
                <dgm:constr type="ctrX" for="ch" forName="accent_6" refType="w"/>
                <dgm:constr type="ctrXOff" for="ch" forName="accent_6" refType="h" fact="-0.0943"/>
                <dgm:constr type="r" for="ch" forName="text_6" refType="ctrX" refFor="ch" refForName="accent_6"/>
                <dgm:constr type="rOff" for="ch" forName="text_6" refType="ctrXOff" refFor="ch" refForName="accent_6"/>
                <dgm:constr type="l" for="ch" forName="text_6"/>
                <dgm:constr type="w" for="ch" forName="text_6" refType="h" refFor="ch" refForName="text_6" op="gte"/>
                <dgm:constr type="h" for="ch" forName="text_6" refType="h" refFor="ch" refForName="accent_6" fact="0.8"/>
                <dgm:constr type="ctrY" for="ch" forName="text_6" refType="ctrY" refFor="ch" refForName="accent_6"/>
                <dgm:constr type="rMarg" for="ch" forName="text_6" refType="w" refFor="ch" refForName="accent_6" fact="1.8"/>
                <dgm:constr type="primFontSz" for="ch" ptType="node" op="equ" val="65"/>
              </dgm:constrLst>
            </dgm:if>
            <dgm:else name="Name20">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136"/>
                <dgm:constr type="w" for="ch" forName="accent_1" refType="h" refFor="ch" refForName="accent_1" op="equ"/>
                <dgm:constr type="ctrY" for="ch" forName="accent_1" refType="h" fact="0.0909"/>
                <dgm:constr type="ctrX" for="ch" forName="accent_1" refType="w"/>
                <dgm:constr type="ctrXOff" for="ch" forName="accent_1" refType="h" fact="-0.0835"/>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136"/>
                <dgm:constr type="w" for="ch" forName="accent_2" refType="h" refFor="ch" refForName="accent_2" op="equ"/>
                <dgm:constr type="ctrY" for="ch" forName="accent_2" refType="h" fact="0.2273"/>
                <dgm:constr type="ctrX" for="ch" forName="accent_2" refType="w"/>
                <dgm:constr type="ctrXOff" for="ch" forName="accent_2" refType="h" fact="-0.1658"/>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136"/>
                <dgm:constr type="w" for="ch" forName="accent_3" refType="h" refFor="ch" refForName="accent_3" op="equ"/>
                <dgm:constr type="ctrY" for="ch" forName="accent_3" refType="h" fact="0.3636"/>
                <dgm:constr type="ctrX" for="ch" forName="accent_3" refType="w"/>
                <dgm:constr type="ctrXOff" for="ch" forName="accent_3" refType="h" fact="-0.2109"/>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136"/>
                <dgm:constr type="w" for="ch" forName="accent_4" refType="h" refFor="ch" refForName="accent_4" op="equ"/>
                <dgm:constr type="ctrY" for="ch" forName="accent_4" refType="h" fact="0.5"/>
                <dgm:constr type="ctrX" for="ch" forName="accent_4" refType="w"/>
                <dgm:constr type="ctrXOff" for="ch" forName="accent_4" refType="h" fact="-0.2253"/>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h" for="ch" forName="accent_5" refType="h" fact="0.1136"/>
                <dgm:constr type="w" for="ch" forName="accent_5" refType="h" refFor="ch" refForName="accent_5" op="equ"/>
                <dgm:constr type="ctrY" for="ch" forName="accent_5" refType="h" fact="0.6364"/>
                <dgm:constr type="ctrX" for="ch" forName="accent_5" refType="w"/>
                <dgm:constr type="ctrXOff" for="ch" forName="accent_5" refType="h" fact="-0.2109"/>
                <dgm:constr type="r" for="ch" forName="text_5" refType="ctrX" refFor="ch" refForName="accent_5"/>
                <dgm:constr type="rOff" for="ch" forName="text_5" refType="ctrXOff" refFor="ch" refForName="accent_5"/>
                <dgm:constr type="l" for="ch" forName="text_5"/>
                <dgm:constr type="w" for="ch" forName="text_5" refType="h" refFor="ch" refForName="text_5" op="gte"/>
                <dgm:constr type="h" for="ch" forName="text_5" refType="h" refFor="ch" refForName="accent_5" fact="0.8"/>
                <dgm:constr type="ctrY" for="ch" forName="text_5" refType="ctrY" refFor="ch" refForName="accent_5"/>
                <dgm:constr type="rMarg" for="ch" forName="text_5" refType="w" refFor="ch" refForName="accent_5" fact="1.8"/>
                <dgm:constr type="h" for="ch" forName="accent_6" refType="h" fact="0.1136"/>
                <dgm:constr type="w" for="ch" forName="accent_6" refType="h" refFor="ch" refForName="accent_6" op="equ"/>
                <dgm:constr type="ctrY" for="ch" forName="accent_6" refType="h" fact="0.7727"/>
                <dgm:constr type="ctrX" for="ch" forName="accent_6" refType="w"/>
                <dgm:constr type="ctrXOff" for="ch" forName="accent_6" refType="h" fact="-0.1658"/>
                <dgm:constr type="r" for="ch" forName="text_6" refType="ctrX" refFor="ch" refForName="accent_6"/>
                <dgm:constr type="rOff" for="ch" forName="text_6" refType="ctrXOff" refFor="ch" refForName="accent_6"/>
                <dgm:constr type="l" for="ch" forName="text_6"/>
                <dgm:constr type="w" for="ch" forName="text_6" refType="h" refFor="ch" refForName="text_6" op="gte"/>
                <dgm:constr type="h" for="ch" forName="text_6" refType="h" refFor="ch" refForName="accent_6" fact="0.8"/>
                <dgm:constr type="ctrY" for="ch" forName="text_6" refType="ctrY" refFor="ch" refForName="accent_6"/>
                <dgm:constr type="rMarg" for="ch" forName="text_6" refType="w" refFor="ch" refForName="accent_6" fact="1.8"/>
                <dgm:constr type="h" for="ch" forName="accent_7" refType="h" fact="0.1136"/>
                <dgm:constr type="w" for="ch" forName="accent_7" refType="h" refFor="ch" refForName="accent_7" op="equ"/>
                <dgm:constr type="ctrY" for="ch" forName="accent_7" refType="h" fact="0.9091"/>
                <dgm:constr type="ctrX" for="ch" forName="accent_7" refType="w"/>
                <dgm:constr type="ctrXOff" for="ch" forName="accent_7" refType="h" fact="-0.0835"/>
                <dgm:constr type="r" for="ch" forName="text_7" refType="ctrX" refFor="ch" refForName="accent_7"/>
                <dgm:constr type="rOff" for="ch" forName="text_7" refType="ctrXOff" refFor="ch" refForName="accent_7"/>
                <dgm:constr type="l" for="ch" forName="text_7"/>
                <dgm:constr type="w" for="ch" forName="text_7" refType="h" refFor="ch" refForName="text_7" op="gte"/>
                <dgm:constr type="h" for="ch" forName="text_7" refType="h" refFor="ch" refForName="accent_7" fact="0.8"/>
                <dgm:constr type="ctrY" for="ch" forName="text_7" refType="ctrY" refFor="ch" refForName="accent_7"/>
                <dgm:constr type="rMarg" for="ch" forName="text_7" refType="w" refFor="ch" refForName="accent_7" fact="1.8"/>
                <dgm:constr type="primFontSz" for="ch" ptType="node" op="equ" val="65"/>
              </dgm:constrLst>
            </dgm:else>
          </dgm:choose>
        </dgm:else>
      </dgm:choose>
      <dgm:layoutNode name="cycle">
        <dgm:choose name="Name21">
          <dgm:if name="Name22" func="var" arg="dir" op="equ" val="norm">
            <dgm:alg type="cycle">
              <dgm:param type="stAng" val="45"/>
              <dgm:param type="spanAng" val="90"/>
            </dgm:alg>
          </dgm:if>
          <dgm:else name="Name23">
            <dgm:alg type="cycle">
              <dgm:param type="stAng" val="225"/>
              <dgm:param type="spanAng" val="90"/>
            </dgm:alg>
          </dgm:else>
        </dgm:choose>
        <dgm:shape xmlns:r="http://schemas.openxmlformats.org/officeDocument/2006/relationships" r:blip="">
          <dgm:adjLst/>
        </dgm:shape>
        <dgm:presOf/>
        <dgm:constrLst>
          <dgm:constr type="w" for="ch" val="1"/>
          <dgm:constr type="h" for="ch" val="1"/>
          <dgm:constr type="diam" for="ch" forName="conn" refType="diam"/>
        </dgm:constrLst>
        <dgm:layoutNode name="srcNode">
          <dgm:alg type="sp"/>
          <dgm:shape xmlns:r="http://schemas.openxmlformats.org/officeDocument/2006/relationships" type="rect" r:blip="" hideGeom="1">
            <dgm:adjLst/>
          </dgm:shape>
          <dgm:presOf/>
        </dgm:layoutNode>
        <dgm:layoutNode name="conn" styleLbl="parChTrans1D2">
          <dgm:alg type="conn">
            <dgm:param type="connRout" val="curve"/>
            <dgm:param type="srcNode" val="srcNode"/>
            <dgm:param type="dstNode" val="dstNode"/>
            <dgm:param type="begPts" val="ctr"/>
            <dgm:param type="endPts" val="ctr"/>
            <dgm:param type="endSty" val="noArr"/>
          </dgm:alg>
          <dgm:shape xmlns:r="http://schemas.openxmlformats.org/officeDocument/2006/relationships" type="conn" r:blip="">
            <dgm:adjLst/>
          </dgm:shape>
          <dgm:presOf axis="desOrSelf" ptType="sibTrans" hideLastTrans="0" st="0" cnt="1"/>
          <dgm:constrLst>
            <dgm:constr type="begPad"/>
            <dgm:constr type="endPad"/>
          </dgm:constrLst>
        </dgm:layoutNode>
        <dgm:layoutNode name="extraNode">
          <dgm:alg type="sp"/>
          <dgm:shape xmlns:r="http://schemas.openxmlformats.org/officeDocument/2006/relationships" type="rect" r:blip="" hideGeom="1">
            <dgm:adjLst/>
          </dgm:shape>
          <dgm:presOf/>
        </dgm:layoutNode>
        <dgm:layoutNode name="dstNode">
          <dgm:alg type="sp"/>
          <dgm:shape xmlns:r="http://schemas.openxmlformats.org/officeDocument/2006/relationships" type="rect" r:blip="" hideGeom="1">
            <dgm:adjLst/>
          </dgm:shape>
          <dgm:presOf/>
        </dgm:layoutNode>
      </dgm:layoutNode>
      <dgm:forEach name="wrapper" axis="self" ptType="parTrans">
        <dgm:forEach name="wrapper2" axis="self" ptType="sibTrans" st="2">
          <dgm:forEach name="accentRepeat" axis="self">
            <dgm:layoutNode name="accentRepeatNode" styleLbl="solidFgAcc1">
              <dgm:alg type="sp"/>
              <dgm:shape xmlns:r="http://schemas.openxmlformats.org/officeDocument/2006/relationships" type="ellipse" r:blip="">
                <dgm:adjLst/>
              </dgm:shape>
              <dgm:presOf/>
            </dgm:layoutNode>
          </dgm:forEach>
        </dgm:forEach>
      </dgm:forEach>
      <dgm:forEach name="Name24" axis="ch" ptType="node" cnt="1">
        <dgm:layoutNode name="text_1" styleLbl="node1">
          <dgm:varLst>
            <dgm:bulletEnabled val="1"/>
          </dgm:varLst>
          <dgm:choose name="Name25">
            <dgm:if name="Name26" func="var" arg="dir" op="equ" val="norm">
              <dgm:alg type="tx">
                <dgm:param type="parTxLTRAlign" val="l"/>
                <dgm:param type="shpTxLTRAlignCh" val="l"/>
                <dgm:param type="parTxRTLAlign" val="l"/>
                <dgm:param type="shpTxRTLAlignCh" val="l"/>
              </dgm:alg>
            </dgm:if>
            <dgm:else name="Name2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1">
          <dgm:alg type="sp"/>
          <dgm:shape xmlns:r="http://schemas.openxmlformats.org/officeDocument/2006/relationships" r:blip="">
            <dgm:adjLst/>
          </dgm:shape>
          <dgm:presOf/>
          <dgm:constrLst/>
          <dgm:forEach name="Name28" ref="accentRepeat"/>
        </dgm:layoutNode>
      </dgm:forEach>
      <dgm:forEach name="Name29" axis="ch" ptType="node" st="2" cnt="1">
        <dgm:layoutNode name="text_2" styleLbl="node1">
          <dgm:varLst>
            <dgm:bulletEnabled val="1"/>
          </dgm:varLst>
          <dgm:choose name="Name30">
            <dgm:if name="Name31" func="var" arg="dir" op="equ" val="norm">
              <dgm:alg type="tx">
                <dgm:param type="parTxLTRAlign" val="l"/>
                <dgm:param type="shpTxLTRAlignCh" val="l"/>
                <dgm:param type="parTxRTLAlign" val="l"/>
                <dgm:param type="shpTxRTLAlignCh" val="l"/>
              </dgm:alg>
            </dgm:if>
            <dgm:else name="Name32">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2">
          <dgm:alg type="sp"/>
          <dgm:shape xmlns:r="http://schemas.openxmlformats.org/officeDocument/2006/relationships" r:blip="">
            <dgm:adjLst/>
          </dgm:shape>
          <dgm:presOf/>
          <dgm:constrLst/>
          <dgm:forEach name="Name33" ref="accentRepeat"/>
        </dgm:layoutNode>
      </dgm:forEach>
      <dgm:forEach name="Name34" axis="ch" ptType="node" st="3" cnt="1">
        <dgm:layoutNode name="text_3" styleLbl="node1">
          <dgm:varLst>
            <dgm:bulletEnabled val="1"/>
          </dgm:varLst>
          <dgm:choose name="Name35">
            <dgm:if name="Name36" func="var" arg="dir" op="equ" val="norm">
              <dgm:alg type="tx">
                <dgm:param type="parTxLTRAlign" val="l"/>
                <dgm:param type="shpTxLTRAlignCh" val="l"/>
                <dgm:param type="parTxRTLAlign" val="l"/>
                <dgm:param type="shpTxRTLAlignCh" val="l"/>
              </dgm:alg>
            </dgm:if>
            <dgm:else name="Name3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3">
          <dgm:alg type="sp"/>
          <dgm:shape xmlns:r="http://schemas.openxmlformats.org/officeDocument/2006/relationships" r:blip="">
            <dgm:adjLst/>
          </dgm:shape>
          <dgm:presOf/>
          <dgm:constrLst/>
          <dgm:forEach name="Name38" ref="accentRepeat"/>
        </dgm:layoutNode>
      </dgm:forEach>
      <dgm:forEach name="Name39" axis="ch" ptType="node" st="4" cnt="1">
        <dgm:layoutNode name="text_4" styleLbl="node1">
          <dgm:varLst>
            <dgm:bulletEnabled val="1"/>
          </dgm:varLst>
          <dgm:choose name="Name40">
            <dgm:if name="Name41" func="var" arg="dir" op="equ" val="norm">
              <dgm:alg type="tx">
                <dgm:param type="parTxLTRAlign" val="l"/>
                <dgm:param type="shpTxLTRAlignCh" val="l"/>
                <dgm:param type="parTxRTLAlign" val="l"/>
                <dgm:param type="shpTxRTLAlignCh" val="l"/>
              </dgm:alg>
            </dgm:if>
            <dgm:else name="Name42">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4">
          <dgm:alg type="sp"/>
          <dgm:shape xmlns:r="http://schemas.openxmlformats.org/officeDocument/2006/relationships" r:blip="">
            <dgm:adjLst/>
          </dgm:shape>
          <dgm:presOf/>
          <dgm:constrLst/>
          <dgm:forEach name="Name43" ref="accentRepeat"/>
        </dgm:layoutNode>
      </dgm:forEach>
      <dgm:forEach name="Name44" axis="ch" ptType="node" st="5" cnt="1">
        <dgm:layoutNode name="text_5" styleLbl="node1">
          <dgm:varLst>
            <dgm:bulletEnabled val="1"/>
          </dgm:varLst>
          <dgm:choose name="Name45">
            <dgm:if name="Name46" func="var" arg="dir" op="equ" val="norm">
              <dgm:alg type="tx">
                <dgm:param type="parTxLTRAlign" val="l"/>
                <dgm:param type="shpTxLTRAlignCh" val="l"/>
                <dgm:param type="parTxRTLAlign" val="l"/>
                <dgm:param type="shpTxRTLAlignCh" val="l"/>
              </dgm:alg>
            </dgm:if>
            <dgm:else name="Name4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5">
          <dgm:alg type="sp"/>
          <dgm:shape xmlns:r="http://schemas.openxmlformats.org/officeDocument/2006/relationships" r:blip="">
            <dgm:adjLst/>
          </dgm:shape>
          <dgm:presOf/>
          <dgm:constrLst/>
          <dgm:forEach name="Name48" ref="accentRepeat"/>
        </dgm:layoutNode>
      </dgm:forEach>
      <dgm:forEach name="Name49" axis="ch" ptType="node" st="6" cnt="1">
        <dgm:layoutNode name="text_6" styleLbl="node1">
          <dgm:varLst>
            <dgm:bulletEnabled val="1"/>
          </dgm:varLst>
          <dgm:choose name="Name50">
            <dgm:if name="Name51" func="var" arg="dir" op="equ" val="norm">
              <dgm:alg type="tx">
                <dgm:param type="parTxLTRAlign" val="l"/>
                <dgm:param type="shpTxLTRAlignCh" val="l"/>
                <dgm:param type="parTxRTLAlign" val="l"/>
                <dgm:param type="shpTxRTLAlignCh" val="l"/>
              </dgm:alg>
            </dgm:if>
            <dgm:else name="Name52">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6">
          <dgm:alg type="sp"/>
          <dgm:shape xmlns:r="http://schemas.openxmlformats.org/officeDocument/2006/relationships" r:blip="">
            <dgm:adjLst/>
          </dgm:shape>
          <dgm:presOf/>
          <dgm:constrLst/>
          <dgm:forEach name="Name53" ref="accentRepeat"/>
        </dgm:layoutNode>
      </dgm:forEach>
      <dgm:forEach name="Name54" axis="ch" ptType="node" st="7" cnt="1">
        <dgm:layoutNode name="text_7" styleLbl="node1">
          <dgm:varLst>
            <dgm:bulletEnabled val="1"/>
          </dgm:varLst>
          <dgm:choose name="Name55">
            <dgm:if name="Name56" func="var" arg="dir" op="equ" val="norm">
              <dgm:alg type="tx">
                <dgm:param type="parTxLTRAlign" val="l"/>
                <dgm:param type="shpTxLTRAlignCh" val="l"/>
                <dgm:param type="parTxRTLAlign" val="l"/>
                <dgm:param type="shpTxRTLAlignCh" val="l"/>
              </dgm:alg>
            </dgm:if>
            <dgm:else name="Name5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7">
          <dgm:alg type="sp"/>
          <dgm:shape xmlns:r="http://schemas.openxmlformats.org/officeDocument/2006/relationships" r:blip="">
            <dgm:adjLst/>
          </dgm:shape>
          <dgm:presOf/>
          <dgm:constrLst/>
          <dgm:forEach name="Name58" ref="accentRepeat"/>
        </dgm:layoutNode>
      </dgm:forEach>
    </dgm:layoutNode>
  </dgm:layoutNode>
</dgm:layoutDef>
</file>

<file path=ppt/diagrams/layout35.xml><?xml version="1.0" encoding="utf-8"?>
<dgm:layoutDef xmlns:dgm="http://schemas.openxmlformats.org/drawingml/2006/diagram" xmlns:a="http://schemas.openxmlformats.org/drawingml/2006/main" uniqueId="urn:microsoft.com/office/officeart/2008/layout/VerticalCurvedList">
  <dgm:title val=""/>
  <dgm:desc val=""/>
  <dgm:catLst>
    <dgm:cat type="list" pri="20000"/>
  </dgm:catLst>
  <dgm:sampData>
    <dgm:dataModel>
      <dgm:ptLst>
        <dgm:pt modelId="0" type="doc"/>
        <dgm:pt modelId="1">
          <dgm:prSet phldr="1"/>
        </dgm:pt>
        <dgm:pt modelId="2">
          <dgm:prSet phldr="1"/>
        </dgm:pt>
        <dgm:pt modelId="3">
          <dgm:prSet phldr="1"/>
        </dgm:pt>
      </dgm:ptLst>
      <dgm:cxnLst>
        <dgm:cxn modelId="4" srcId="0" destId="1" srcOrd="0" destOrd="0"/>
        <dgm:cxn modelId="5" srcId="0" destId="2" srcOrd="1" destOrd="0"/>
        <dgm:cxn modelId="6" srcId="0" destId="3" srcOrd="2" destOrd="0"/>
      </dgm:cxnLst>
      <dgm:bg/>
      <dgm:whole/>
    </dgm:dataModel>
  </dgm:sampData>
  <dgm:styleData>
    <dgm:dataModel>
      <dgm:ptLst>
        <dgm:pt modelId="0" type="doc"/>
        <dgm:pt modelId="1">
          <dgm:prSet phldr="1"/>
        </dgm:pt>
        <dgm:pt modelId="2">
          <dgm:prSet phldr="1"/>
        </dgm:pt>
      </dgm:ptLst>
      <dgm:cxnLst>
        <dgm:cxn modelId="3" srcId="0" destId="1" srcOrd="0" destOrd="0"/>
        <dgm:cxn modelId="4" srcId="0" destId="2" srcOrd="1" destOrd="0"/>
      </dgm:cxnLst>
      <dgm:bg/>
      <dgm:whole/>
    </dgm:dataModel>
  </dgm:styleData>
  <dgm:clr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chMax val="7"/>
      <dgm:chPref val="7"/>
      <dgm:dir/>
    </dgm:varLst>
    <dgm:alg type="composite"/>
    <dgm:shape xmlns:r="http://schemas.openxmlformats.org/officeDocument/2006/relationships" r:blip="">
      <dgm:adjLst/>
    </dgm:shape>
    <dgm:constrLst>
      <dgm:constr type="w" for="ch" refType="h" refFor="ch" op="gte" fact="0.8"/>
    </dgm:constrLst>
    <dgm:layoutNode name="Name1">
      <dgm:alg type="composite"/>
      <dgm:shape xmlns:r="http://schemas.openxmlformats.org/officeDocument/2006/relationships" r:blip="">
        <dgm:adjLst/>
      </dgm:shape>
      <dgm:choose name="Name2">
        <dgm:if name="Name3" func="var" arg="dir" op="equ" val="norm">
          <dgm:choose name="Name4">
            <dgm:if name="Name5" axis="ch" ptType="node" func="cnt" op="equ" val="1">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625"/>
                <dgm:constr type="w" for="ch" forName="accent_1" refType="h" refFor="ch" refForName="accent_1" op="equ"/>
                <dgm:constr type="ctrY" for="ch" forName="accent_1" refType="h" fact="0.5"/>
                <dgm:constr type="ctrX" for="ch" forName="accent_1" refType="h" fact="0.2253"/>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primFontSz" for="ch" ptType="node" op="equ" val="65"/>
              </dgm:constrLst>
            </dgm:if>
            <dgm:if name="Name6" axis="ch" ptType="node" func="cnt" op="equ" val="2">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3571"/>
                <dgm:constr type="w" for="ch" forName="accent_1" refType="h" refFor="ch" refForName="accent_1" op="equ"/>
                <dgm:constr type="ctrY" for="ch" forName="accent_1" refType="h" fact="0.2857"/>
                <dgm:constr type="ctrX" for="ch" forName="accent_1" refType="h" fact="0.1891"/>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3571"/>
                <dgm:constr type="w" for="ch" forName="accent_2" refType="h" refFor="ch" refForName="accent_2" op="equ"/>
                <dgm:constr type="ctrY" for="ch" forName="accent_2" refType="h" fact="0.7143"/>
                <dgm:constr type="ctrX" for="ch" forName="accent_2" refType="h" fact="0.1891"/>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primFontSz" for="ch" ptType="node" op="equ" val="65"/>
              </dgm:constrLst>
            </dgm:if>
            <dgm:if name="Name7" axis="ch" ptType="node" func="cnt" op="equ" val="3">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25"/>
                <dgm:constr type="w" for="ch" forName="accent_1" refType="h" refFor="ch" refForName="accent_1" op="equ"/>
                <dgm:constr type="ctrY" for="ch" forName="accent_1" refType="h" fact="0.2"/>
                <dgm:constr type="ctrX" for="ch" forName="accent_1" refType="h" fact="0.1526"/>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25"/>
                <dgm:constr type="w" for="ch" forName="accent_2" refType="h" refFor="ch" refForName="accent_2" op="equ"/>
                <dgm:constr type="ctrY" for="ch" forName="accent_2" refType="h" fact="0.5"/>
                <dgm:constr type="ctrX" for="ch" forName="accent_2" refType="h" fact="0.2253"/>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25"/>
                <dgm:constr type="w" for="ch" forName="accent_3" refType="h" refFor="ch" refForName="accent_3" op="equ"/>
                <dgm:constr type="ctrY" for="ch" forName="accent_3" refType="h" fact="0.8"/>
                <dgm:constr type="ctrX" for="ch" forName="accent_3" refType="h" fact="0.1526"/>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primFontSz" for="ch" ptType="node" op="equ" val="65"/>
              </dgm:constrLst>
            </dgm:if>
            <dgm:if name="Name8" axis="ch" ptType="node" func="cnt" op="equ" val="4">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923"/>
                <dgm:constr type="w" for="ch" forName="accent_1" refType="h" refFor="ch" refForName="accent_1" op="equ"/>
                <dgm:constr type="ctrY" for="ch" forName="accent_1" refType="h" fact="0.1538"/>
                <dgm:constr type="ctrX" for="ch" forName="accent_1" refType="h" fact="0.1268"/>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923"/>
                <dgm:constr type="w" for="ch" forName="accent_2" refType="h" refFor="ch" refForName="accent_2" op="equ"/>
                <dgm:constr type="ctrY" for="ch" forName="accent_2" refType="h" fact="0.3846"/>
                <dgm:constr type="ctrX" for="ch" forName="accent_2" refType="h" fact="0.215"/>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923"/>
                <dgm:constr type="w" for="ch" forName="accent_3" refType="h" refFor="ch" refForName="accent_3" op="equ"/>
                <dgm:constr type="ctrY" for="ch" forName="accent_3" refType="h" fact="0.6154"/>
                <dgm:constr type="ctrX" for="ch" forName="accent_3" refType="h" fact="0.215"/>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923"/>
                <dgm:constr type="w" for="ch" forName="accent_4" refType="h" refFor="ch" refForName="accent_4" op="equ"/>
                <dgm:constr type="ctrY" for="ch" forName="accent_4" refType="h" fact="0.8462"/>
                <dgm:constr type="ctrX" for="ch" forName="accent_4" refType="h" fact="0.1268"/>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primFontSz" for="ch" ptType="node" op="equ" val="65"/>
              </dgm:constrLst>
            </dgm:if>
            <dgm:if name="Name9" axis="ch" ptType="node" func="cnt" op="equ" val="5">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563"/>
                <dgm:constr type="w" for="ch" forName="accent_1" refType="h" refFor="ch" refForName="accent_1" op="equ"/>
                <dgm:constr type="ctrY" for="ch" forName="accent_1" refType="h" fact="0.125"/>
                <dgm:constr type="ctrX" for="ch" forName="accent_1" refType="h" fact="0.1082"/>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563"/>
                <dgm:constr type="w" for="ch" forName="accent_2" refType="h" refFor="ch" refForName="accent_2" op="equ"/>
                <dgm:constr type="ctrY" for="ch" forName="accent_2" refType="h" fact="0.3125"/>
                <dgm:constr type="ctrX" for="ch" forName="accent_2" refType="h" fact="0.1978"/>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563"/>
                <dgm:constr type="w" for="ch" forName="accent_3" refType="h" refFor="ch" refForName="accent_3" op="equ"/>
                <dgm:constr type="ctrY" for="ch" forName="accent_3" refType="h" fact="0.5"/>
                <dgm:constr type="ctrX" for="ch" forName="accent_3" refType="h" fact="0.2253"/>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563"/>
                <dgm:constr type="w" for="ch" forName="accent_4" refType="h" refFor="ch" refForName="accent_4" op="equ"/>
                <dgm:constr type="ctrY" for="ch" forName="accent_4" refType="h" fact="0.6875"/>
                <dgm:constr type="ctrX" for="ch" forName="accent_4" refType="h" fact="0.1978"/>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h" for="ch" forName="accent_5" refType="h" fact="0.1563"/>
                <dgm:constr type="w" for="ch" forName="accent_5" refType="h" refFor="ch" refForName="accent_5" op="equ"/>
                <dgm:constr type="ctrY" for="ch" forName="accent_5" refType="h" fact="0.875"/>
                <dgm:constr type="ctrX" for="ch" forName="accent_5" refType="h" fact="0.1082"/>
                <dgm:constr type="l" for="ch" forName="text_5" refType="ctrX" refFor="ch" refForName="accent_5"/>
                <dgm:constr type="r" for="ch" forName="text_5" refType="w"/>
                <dgm:constr type="w" for="ch" forName="text_5" refType="h" refFor="ch" refForName="text_5" op="gte"/>
                <dgm:constr type="h" for="ch" forName="text_5" refType="h" refFor="ch" refForName="accent_5" fact="0.8"/>
                <dgm:constr type="ctrY" for="ch" forName="text_5" refType="ctrY" refFor="ch" refForName="accent_5"/>
                <dgm:constr type="lMarg" for="ch" forName="text_5" refType="w" refFor="ch" refForName="accent_5" fact="1.8"/>
                <dgm:constr type="primFontSz" for="ch" ptType="node" op="equ" val="65"/>
              </dgm:constrLst>
            </dgm:if>
            <dgm:if name="Name10" axis="ch" ptType="node" func="cnt" op="equ" val="6">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316"/>
                <dgm:constr type="w" for="ch" forName="accent_1" refType="h" refFor="ch" refForName="accent_1" op="equ"/>
                <dgm:constr type="ctrY" for="ch" forName="accent_1" refType="h" fact="0.1053"/>
                <dgm:constr type="ctrX" for="ch" forName="accent_1" refType="h" fact="0.0943"/>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316"/>
                <dgm:constr type="w" for="ch" forName="accent_2" refType="h" refFor="ch" refForName="accent_2" op="equ"/>
                <dgm:constr type="ctrY" for="ch" forName="accent_2" refType="h" fact="0.2632"/>
                <dgm:constr type="ctrX" for="ch" forName="accent_2" refType="h" fact="0.1809"/>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316"/>
                <dgm:constr type="w" for="ch" forName="accent_3" refType="h" refFor="ch" refForName="accent_3" op="equ"/>
                <dgm:constr type="ctrY" for="ch" forName="accent_3" refType="h" fact="0.4211"/>
                <dgm:constr type="ctrX" for="ch" forName="accent_3" refType="h" fact="0.2205"/>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316"/>
                <dgm:constr type="w" for="ch" forName="accent_4" refType="h" refFor="ch" refForName="accent_4" op="equ"/>
                <dgm:constr type="ctrY" for="ch" forName="accent_4" refType="h" fact="0.5789"/>
                <dgm:constr type="ctrX" for="ch" forName="accent_4" refType="h" fact="0.2205"/>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h" for="ch" forName="accent_5" refType="h" fact="0.1316"/>
                <dgm:constr type="w" for="ch" forName="accent_5" refType="h" refFor="ch" refForName="accent_5" op="equ"/>
                <dgm:constr type="ctrY" for="ch" forName="accent_5" refType="h" fact="0.7368"/>
                <dgm:constr type="ctrX" for="ch" forName="accent_5" refType="h" fact="0.1809"/>
                <dgm:constr type="l" for="ch" forName="text_5" refType="ctrX" refFor="ch" refForName="accent_5"/>
                <dgm:constr type="r" for="ch" forName="text_5" refType="w"/>
                <dgm:constr type="w" for="ch" forName="text_5" refType="h" refFor="ch" refForName="text_5" op="gte"/>
                <dgm:constr type="h" for="ch" forName="text_5" refType="h" refFor="ch" refForName="accent_5" fact="0.8"/>
                <dgm:constr type="ctrY" for="ch" forName="text_5" refType="ctrY" refFor="ch" refForName="accent_5"/>
                <dgm:constr type="lMarg" for="ch" forName="text_5" refType="w" refFor="ch" refForName="accent_5" fact="1.8"/>
                <dgm:constr type="h" for="ch" forName="accent_6" refType="h" fact="0.1316"/>
                <dgm:constr type="w" for="ch" forName="accent_6" refType="h" refFor="ch" refForName="accent_6" op="equ"/>
                <dgm:constr type="ctrY" for="ch" forName="accent_6" refType="h" fact="0.8947"/>
                <dgm:constr type="ctrX" for="ch" forName="accent_6" refType="h" fact="0.0943"/>
                <dgm:constr type="l" for="ch" forName="text_6" refType="ctrX" refFor="ch" refForName="accent_6"/>
                <dgm:constr type="r" for="ch" forName="text_6" refType="w"/>
                <dgm:constr type="w" for="ch" forName="text_6" refType="h" refFor="ch" refForName="text_6" op="gte"/>
                <dgm:constr type="h" for="ch" forName="text_6" refType="h" refFor="ch" refForName="accent_6" fact="0.8"/>
                <dgm:constr type="ctrY" for="ch" forName="text_6" refType="ctrY" refFor="ch" refForName="accent_6"/>
                <dgm:constr type="lMarg" for="ch" forName="text_6" refType="w" refFor="ch" refForName="accent_6" fact="1.8"/>
                <dgm:constr type="primFontSz" for="ch" ptType="node" op="equ" val="65"/>
              </dgm:constrLst>
            </dgm:if>
            <dgm:else name="Name11">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136"/>
                <dgm:constr type="w" for="ch" forName="accent_1" refType="h" refFor="ch" refForName="accent_1" op="equ"/>
                <dgm:constr type="ctrY" for="ch" forName="accent_1" refType="h" fact="0.0909"/>
                <dgm:constr type="ctrX" for="ch" forName="accent_1" refType="h" fact="0.0835"/>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136"/>
                <dgm:constr type="w" for="ch" forName="accent_2" refType="h" refFor="ch" refForName="accent_2" op="equ"/>
                <dgm:constr type="ctrY" for="ch" forName="accent_2" refType="h" fact="0.2273"/>
                <dgm:constr type="ctrX" for="ch" forName="accent_2" refType="h" fact="0.1658"/>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136"/>
                <dgm:constr type="w" for="ch" forName="accent_3" refType="h" refFor="ch" refForName="accent_3" op="equ"/>
                <dgm:constr type="ctrY" for="ch" forName="accent_3" refType="h" fact="0.3636"/>
                <dgm:constr type="ctrX" for="ch" forName="accent_3" refType="h" fact="0.2109"/>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136"/>
                <dgm:constr type="w" for="ch" forName="accent_4" refType="h" refFor="ch" refForName="accent_4" op="equ"/>
                <dgm:constr type="ctrY" for="ch" forName="accent_4" refType="h" fact="0.5"/>
                <dgm:constr type="ctrX" for="ch" forName="accent_4" refType="h" fact="0.2253"/>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h" for="ch" forName="accent_5" refType="h" fact="0.1136"/>
                <dgm:constr type="w" for="ch" forName="accent_5" refType="h" refFor="ch" refForName="accent_5" op="equ"/>
                <dgm:constr type="ctrY" for="ch" forName="accent_5" refType="h" fact="0.6364"/>
                <dgm:constr type="ctrX" for="ch" forName="accent_5" refType="h" fact="0.2109"/>
                <dgm:constr type="l" for="ch" forName="text_5" refType="ctrX" refFor="ch" refForName="accent_5"/>
                <dgm:constr type="r" for="ch" forName="text_5" refType="w"/>
                <dgm:constr type="w" for="ch" forName="text_5" refType="h" refFor="ch" refForName="text_5" op="gte"/>
                <dgm:constr type="h" for="ch" forName="text_5" refType="h" refFor="ch" refForName="accent_5" fact="0.8"/>
                <dgm:constr type="ctrY" for="ch" forName="text_5" refType="ctrY" refFor="ch" refForName="accent_5"/>
                <dgm:constr type="lMarg" for="ch" forName="text_5" refType="w" refFor="ch" refForName="accent_5" fact="1.8"/>
                <dgm:constr type="h" for="ch" forName="accent_6" refType="h" fact="0.1136"/>
                <dgm:constr type="w" for="ch" forName="accent_6" refType="h" refFor="ch" refForName="accent_6" op="equ"/>
                <dgm:constr type="ctrY" for="ch" forName="accent_6" refType="h" fact="0.7727"/>
                <dgm:constr type="ctrX" for="ch" forName="accent_6" refType="h" fact="0.1658"/>
                <dgm:constr type="l" for="ch" forName="text_6" refType="ctrX" refFor="ch" refForName="accent_6"/>
                <dgm:constr type="r" for="ch" forName="text_6" refType="w"/>
                <dgm:constr type="w" for="ch" forName="text_6" refType="h" refFor="ch" refForName="text_6" op="gte"/>
                <dgm:constr type="h" for="ch" forName="text_6" refType="h" refFor="ch" refForName="accent_6" fact="0.8"/>
                <dgm:constr type="ctrY" for="ch" forName="text_6" refType="ctrY" refFor="ch" refForName="accent_6"/>
                <dgm:constr type="lMarg" for="ch" forName="text_6" refType="w" refFor="ch" refForName="accent_6" fact="1.8"/>
                <dgm:constr type="h" for="ch" forName="accent_7" refType="h" fact="0.1136"/>
                <dgm:constr type="w" for="ch" forName="accent_7" refType="h" refFor="ch" refForName="accent_7" op="equ"/>
                <dgm:constr type="ctrY" for="ch" forName="accent_7" refType="h" fact="0.9091"/>
                <dgm:constr type="ctrX" for="ch" forName="accent_7" refType="h" fact="0.0835"/>
                <dgm:constr type="l" for="ch" forName="text_7" refType="ctrX" refFor="ch" refForName="accent_7"/>
                <dgm:constr type="r" for="ch" forName="text_7" refType="w"/>
                <dgm:constr type="w" for="ch" forName="text_7" refType="h" refFor="ch" refForName="text_7" op="gte"/>
                <dgm:constr type="h" for="ch" forName="text_7" refType="h" refFor="ch" refForName="accent_7" fact="0.8"/>
                <dgm:constr type="ctrY" for="ch" forName="text_7" refType="ctrY" refFor="ch" refForName="accent_7"/>
                <dgm:constr type="lMarg" for="ch" forName="text_7" refType="w" refFor="ch" refForName="accent_7" fact="1.8"/>
                <dgm:constr type="primFontSz" for="ch" ptType="node" op="equ" val="65"/>
              </dgm:constrLst>
            </dgm:else>
          </dgm:choose>
        </dgm:if>
        <dgm:else name="Name12">
          <dgm:choose name="Name13">
            <dgm:if name="Name14" axis="ch" ptType="node" func="cnt" op="equ" val="1">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625"/>
                <dgm:constr type="w" for="ch" forName="accent_1" refType="h" refFor="ch" refForName="accent_1" op="equ"/>
                <dgm:constr type="ctrY" for="ch" forName="accent_1" refType="h" fact="0.5"/>
                <dgm:constr type="ctrX" for="ch" forName="accent_1" refType="w"/>
                <dgm:constr type="ctrXOff" for="ch" forName="accent_1" refType="h" fact="-0.2253"/>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primFontSz" for="ch" ptType="node" op="equ" val="65"/>
              </dgm:constrLst>
            </dgm:if>
            <dgm:if name="Name15" axis="ch" ptType="node" func="cnt" op="equ" val="2">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3571"/>
                <dgm:constr type="w" for="ch" forName="accent_1" refType="h" refFor="ch" refForName="accent_1" op="equ"/>
                <dgm:constr type="ctrY" for="ch" forName="accent_1" refType="h" fact="0.2857"/>
                <dgm:constr type="ctrX" for="ch" forName="accent_1" refType="w"/>
                <dgm:constr type="ctrXOff" for="ch" forName="accent_1" refType="h" fact="-0.1891"/>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3571"/>
                <dgm:constr type="w" for="ch" forName="accent_2" refType="h" refFor="ch" refForName="accent_2" op="equ"/>
                <dgm:constr type="ctrY" for="ch" forName="accent_2" refType="h" fact="0.7143"/>
                <dgm:constr type="ctrX" for="ch" forName="accent_2" refType="w"/>
                <dgm:constr type="ctrXOff" for="ch" forName="accent_2" refType="h" fact="-0.1891"/>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primFontSz" for="ch" ptType="node" op="equ" val="65"/>
              </dgm:constrLst>
            </dgm:if>
            <dgm:if name="Name16" axis="ch" ptType="node" func="cnt" op="equ" val="3">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25"/>
                <dgm:constr type="w" for="ch" forName="accent_1" refType="h" refFor="ch" refForName="accent_1" op="equ"/>
                <dgm:constr type="ctrY" for="ch" forName="accent_1" refType="h" fact="0.2"/>
                <dgm:constr type="ctrX" for="ch" forName="accent_1" refType="w"/>
                <dgm:constr type="ctrXOff" for="ch" forName="accent_1" refType="h" fact="-0.1526"/>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25"/>
                <dgm:constr type="w" for="ch" forName="accent_2" refType="h" refFor="ch" refForName="accent_2" op="equ"/>
                <dgm:constr type="ctrY" for="ch" forName="accent_2" refType="h" fact="0.5"/>
                <dgm:constr type="ctrX" for="ch" forName="accent_2" refType="w"/>
                <dgm:constr type="ctrXOff" for="ch" forName="accent_2" refType="h" fact="-0.2253"/>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25"/>
                <dgm:constr type="w" for="ch" forName="accent_3" refType="h" refFor="ch" refForName="accent_3" op="equ"/>
                <dgm:constr type="ctrY" for="ch" forName="accent_3" refType="h" fact="0.8"/>
                <dgm:constr type="ctrX" for="ch" forName="accent_3" refType="w"/>
                <dgm:constr type="ctrXOff" for="ch" forName="accent_3" refType="h" fact="-0.1526"/>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primFontSz" for="ch" ptType="node" op="equ" val="65"/>
              </dgm:constrLst>
            </dgm:if>
            <dgm:if name="Name17" axis="ch" ptType="node" func="cnt" op="equ" val="4">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923"/>
                <dgm:constr type="w" for="ch" forName="accent_1" refType="h" refFor="ch" refForName="accent_1" op="equ"/>
                <dgm:constr type="ctrY" for="ch" forName="accent_1" refType="h" fact="0.1538"/>
                <dgm:constr type="ctrX" for="ch" forName="accent_1" refType="w"/>
                <dgm:constr type="ctrXOff" for="ch" forName="accent_1" refType="h" fact="-0.1268"/>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923"/>
                <dgm:constr type="w" for="ch" forName="accent_2" refType="h" refFor="ch" refForName="accent_2" op="equ"/>
                <dgm:constr type="ctrY" for="ch" forName="accent_2" refType="h" fact="0.3846"/>
                <dgm:constr type="ctrX" for="ch" forName="accent_2" refType="w"/>
                <dgm:constr type="ctrXOff" for="ch" forName="accent_2" refType="h" fact="-0.215"/>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923"/>
                <dgm:constr type="w" for="ch" forName="accent_3" refType="h" refFor="ch" refForName="accent_3" op="equ"/>
                <dgm:constr type="ctrY" for="ch" forName="accent_3" refType="h" fact="0.6154"/>
                <dgm:constr type="ctrX" for="ch" forName="accent_3" refType="w"/>
                <dgm:constr type="ctrXOff" for="ch" forName="accent_3" refType="h" fact="-0.215"/>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923"/>
                <dgm:constr type="w" for="ch" forName="accent_4" refType="h" refFor="ch" refForName="accent_4" op="equ"/>
                <dgm:constr type="ctrY" for="ch" forName="accent_4" refType="h" fact="0.8462"/>
                <dgm:constr type="ctrX" for="ch" forName="accent_4" refType="w"/>
                <dgm:constr type="ctrXOff" for="ch" forName="accent_4" refType="h" fact="-0.1268"/>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primFontSz" for="ch" ptType="node" op="equ" val="65"/>
              </dgm:constrLst>
            </dgm:if>
            <dgm:if name="Name18" axis="ch" ptType="node" func="cnt" op="equ" val="5">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563"/>
                <dgm:constr type="w" for="ch" forName="accent_1" refType="h" refFor="ch" refForName="accent_1" op="equ"/>
                <dgm:constr type="ctrY" for="ch" forName="accent_1" refType="h" fact="0.125"/>
                <dgm:constr type="ctrX" for="ch" forName="accent_1" refType="w"/>
                <dgm:constr type="ctrXOff" for="ch" forName="accent_1" refType="h" fact="-0.1082"/>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563"/>
                <dgm:constr type="w" for="ch" forName="accent_2" refType="h" refFor="ch" refForName="accent_2" op="equ"/>
                <dgm:constr type="ctrY" for="ch" forName="accent_2" refType="h" fact="0.3125"/>
                <dgm:constr type="ctrX" for="ch" forName="accent_2" refType="w"/>
                <dgm:constr type="ctrXOff" for="ch" forName="accent_2" refType="h" fact="-0.1978"/>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563"/>
                <dgm:constr type="w" for="ch" forName="accent_3" refType="h" refFor="ch" refForName="accent_3" op="equ"/>
                <dgm:constr type="ctrY" for="ch" forName="accent_3" refType="h" fact="0.5"/>
                <dgm:constr type="ctrX" for="ch" forName="accent_3" refType="w"/>
                <dgm:constr type="ctrXOff" for="ch" forName="accent_3" refType="h" fact="-0.2253"/>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563"/>
                <dgm:constr type="w" for="ch" forName="accent_4" refType="h" refFor="ch" refForName="accent_4" op="equ"/>
                <dgm:constr type="ctrY" for="ch" forName="accent_4" refType="h" fact="0.6875"/>
                <dgm:constr type="ctrX" for="ch" forName="accent_4" refType="w"/>
                <dgm:constr type="ctrXOff" for="ch" forName="accent_4" refType="h" fact="-0.1978"/>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h" for="ch" forName="accent_5" refType="h" fact="0.1563"/>
                <dgm:constr type="w" for="ch" forName="accent_5" refType="h" refFor="ch" refForName="accent_5" op="equ"/>
                <dgm:constr type="ctrY" for="ch" forName="accent_5" refType="h" fact="0.875"/>
                <dgm:constr type="ctrX" for="ch" forName="accent_5" refType="w"/>
                <dgm:constr type="ctrXOff" for="ch" forName="accent_5" refType="h" fact="-0.1082"/>
                <dgm:constr type="r" for="ch" forName="text_5" refType="ctrX" refFor="ch" refForName="accent_5"/>
                <dgm:constr type="rOff" for="ch" forName="text_5" refType="ctrXOff" refFor="ch" refForName="accent_5"/>
                <dgm:constr type="l" for="ch" forName="text_5"/>
                <dgm:constr type="w" for="ch" forName="text_5" refType="h" refFor="ch" refForName="text_5" op="gte"/>
                <dgm:constr type="h" for="ch" forName="text_5" refType="h" refFor="ch" refForName="accent_5" fact="0.8"/>
                <dgm:constr type="ctrY" for="ch" forName="text_5" refType="ctrY" refFor="ch" refForName="accent_5"/>
                <dgm:constr type="rMarg" for="ch" forName="text_5" refType="w" refFor="ch" refForName="accent_5" fact="1.8"/>
                <dgm:constr type="primFontSz" for="ch" ptType="node" op="equ" val="65"/>
              </dgm:constrLst>
            </dgm:if>
            <dgm:if name="Name19" axis="ch" ptType="node" func="cnt" op="equ" val="6">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316"/>
                <dgm:constr type="w" for="ch" forName="accent_1" refType="h" refFor="ch" refForName="accent_1" op="equ"/>
                <dgm:constr type="ctrY" for="ch" forName="accent_1" refType="h" fact="0.1053"/>
                <dgm:constr type="ctrX" for="ch" forName="accent_1" refType="w"/>
                <dgm:constr type="ctrXOff" for="ch" forName="accent_1" refType="h" fact="-0.0943"/>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316"/>
                <dgm:constr type="w" for="ch" forName="accent_2" refType="h" refFor="ch" refForName="accent_2" op="equ"/>
                <dgm:constr type="ctrY" for="ch" forName="accent_2" refType="h" fact="0.2632"/>
                <dgm:constr type="ctrX" for="ch" forName="accent_2" refType="w"/>
                <dgm:constr type="ctrXOff" for="ch" forName="accent_2" refType="h" fact="-0.1809"/>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316"/>
                <dgm:constr type="w" for="ch" forName="accent_3" refType="h" refFor="ch" refForName="accent_3" op="equ"/>
                <dgm:constr type="ctrY" for="ch" forName="accent_3" refType="h" fact="0.4211"/>
                <dgm:constr type="ctrX" for="ch" forName="accent_3" refType="w"/>
                <dgm:constr type="ctrXOff" for="ch" forName="accent_3" refType="h" fact="-0.2205"/>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316"/>
                <dgm:constr type="w" for="ch" forName="accent_4" refType="h" refFor="ch" refForName="accent_4" op="equ"/>
                <dgm:constr type="ctrY" for="ch" forName="accent_4" refType="h" fact="0.5789"/>
                <dgm:constr type="ctrX" for="ch" forName="accent_4" refType="w"/>
                <dgm:constr type="ctrXOff" for="ch" forName="accent_4" refType="h" fact="-0.2205"/>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h" for="ch" forName="accent_5" refType="h" fact="0.1316"/>
                <dgm:constr type="w" for="ch" forName="accent_5" refType="h" refFor="ch" refForName="accent_5" op="equ"/>
                <dgm:constr type="ctrY" for="ch" forName="accent_5" refType="h" fact="0.7368"/>
                <dgm:constr type="ctrX" for="ch" forName="accent_5" refType="w"/>
                <dgm:constr type="ctrXOff" for="ch" forName="accent_5" refType="h" fact="-0.1809"/>
                <dgm:constr type="r" for="ch" forName="text_5" refType="ctrX" refFor="ch" refForName="accent_5"/>
                <dgm:constr type="rOff" for="ch" forName="text_5" refType="ctrXOff" refFor="ch" refForName="accent_5"/>
                <dgm:constr type="l" for="ch" forName="text_5"/>
                <dgm:constr type="w" for="ch" forName="text_5" refType="h" refFor="ch" refForName="text_5" op="gte"/>
                <dgm:constr type="h" for="ch" forName="text_5" refType="h" refFor="ch" refForName="accent_5" fact="0.8"/>
                <dgm:constr type="ctrY" for="ch" forName="text_5" refType="ctrY" refFor="ch" refForName="accent_5"/>
                <dgm:constr type="rMarg" for="ch" forName="text_5" refType="w" refFor="ch" refForName="accent_5" fact="1.8"/>
                <dgm:constr type="h" for="ch" forName="accent_6" refType="h" fact="0.1316"/>
                <dgm:constr type="w" for="ch" forName="accent_6" refType="h" refFor="ch" refForName="accent_6" op="equ"/>
                <dgm:constr type="ctrY" for="ch" forName="accent_6" refType="h" fact="0.8947"/>
                <dgm:constr type="ctrX" for="ch" forName="accent_6" refType="w"/>
                <dgm:constr type="ctrXOff" for="ch" forName="accent_6" refType="h" fact="-0.0943"/>
                <dgm:constr type="r" for="ch" forName="text_6" refType="ctrX" refFor="ch" refForName="accent_6"/>
                <dgm:constr type="rOff" for="ch" forName="text_6" refType="ctrXOff" refFor="ch" refForName="accent_6"/>
                <dgm:constr type="l" for="ch" forName="text_6"/>
                <dgm:constr type="w" for="ch" forName="text_6" refType="h" refFor="ch" refForName="text_6" op="gte"/>
                <dgm:constr type="h" for="ch" forName="text_6" refType="h" refFor="ch" refForName="accent_6" fact="0.8"/>
                <dgm:constr type="ctrY" for="ch" forName="text_6" refType="ctrY" refFor="ch" refForName="accent_6"/>
                <dgm:constr type="rMarg" for="ch" forName="text_6" refType="w" refFor="ch" refForName="accent_6" fact="1.8"/>
                <dgm:constr type="primFontSz" for="ch" ptType="node" op="equ" val="65"/>
              </dgm:constrLst>
            </dgm:if>
            <dgm:else name="Name20">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136"/>
                <dgm:constr type="w" for="ch" forName="accent_1" refType="h" refFor="ch" refForName="accent_1" op="equ"/>
                <dgm:constr type="ctrY" for="ch" forName="accent_1" refType="h" fact="0.0909"/>
                <dgm:constr type="ctrX" for="ch" forName="accent_1" refType="w"/>
                <dgm:constr type="ctrXOff" for="ch" forName="accent_1" refType="h" fact="-0.0835"/>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136"/>
                <dgm:constr type="w" for="ch" forName="accent_2" refType="h" refFor="ch" refForName="accent_2" op="equ"/>
                <dgm:constr type="ctrY" for="ch" forName="accent_2" refType="h" fact="0.2273"/>
                <dgm:constr type="ctrX" for="ch" forName="accent_2" refType="w"/>
                <dgm:constr type="ctrXOff" for="ch" forName="accent_2" refType="h" fact="-0.1658"/>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136"/>
                <dgm:constr type="w" for="ch" forName="accent_3" refType="h" refFor="ch" refForName="accent_3" op="equ"/>
                <dgm:constr type="ctrY" for="ch" forName="accent_3" refType="h" fact="0.3636"/>
                <dgm:constr type="ctrX" for="ch" forName="accent_3" refType="w"/>
                <dgm:constr type="ctrXOff" for="ch" forName="accent_3" refType="h" fact="-0.2109"/>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136"/>
                <dgm:constr type="w" for="ch" forName="accent_4" refType="h" refFor="ch" refForName="accent_4" op="equ"/>
                <dgm:constr type="ctrY" for="ch" forName="accent_4" refType="h" fact="0.5"/>
                <dgm:constr type="ctrX" for="ch" forName="accent_4" refType="w"/>
                <dgm:constr type="ctrXOff" for="ch" forName="accent_4" refType="h" fact="-0.2253"/>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h" for="ch" forName="accent_5" refType="h" fact="0.1136"/>
                <dgm:constr type="w" for="ch" forName="accent_5" refType="h" refFor="ch" refForName="accent_5" op="equ"/>
                <dgm:constr type="ctrY" for="ch" forName="accent_5" refType="h" fact="0.6364"/>
                <dgm:constr type="ctrX" for="ch" forName="accent_5" refType="w"/>
                <dgm:constr type="ctrXOff" for="ch" forName="accent_5" refType="h" fact="-0.2109"/>
                <dgm:constr type="r" for="ch" forName="text_5" refType="ctrX" refFor="ch" refForName="accent_5"/>
                <dgm:constr type="rOff" for="ch" forName="text_5" refType="ctrXOff" refFor="ch" refForName="accent_5"/>
                <dgm:constr type="l" for="ch" forName="text_5"/>
                <dgm:constr type="w" for="ch" forName="text_5" refType="h" refFor="ch" refForName="text_5" op="gte"/>
                <dgm:constr type="h" for="ch" forName="text_5" refType="h" refFor="ch" refForName="accent_5" fact="0.8"/>
                <dgm:constr type="ctrY" for="ch" forName="text_5" refType="ctrY" refFor="ch" refForName="accent_5"/>
                <dgm:constr type="rMarg" for="ch" forName="text_5" refType="w" refFor="ch" refForName="accent_5" fact="1.8"/>
                <dgm:constr type="h" for="ch" forName="accent_6" refType="h" fact="0.1136"/>
                <dgm:constr type="w" for="ch" forName="accent_6" refType="h" refFor="ch" refForName="accent_6" op="equ"/>
                <dgm:constr type="ctrY" for="ch" forName="accent_6" refType="h" fact="0.7727"/>
                <dgm:constr type="ctrX" for="ch" forName="accent_6" refType="w"/>
                <dgm:constr type="ctrXOff" for="ch" forName="accent_6" refType="h" fact="-0.1658"/>
                <dgm:constr type="r" for="ch" forName="text_6" refType="ctrX" refFor="ch" refForName="accent_6"/>
                <dgm:constr type="rOff" for="ch" forName="text_6" refType="ctrXOff" refFor="ch" refForName="accent_6"/>
                <dgm:constr type="l" for="ch" forName="text_6"/>
                <dgm:constr type="w" for="ch" forName="text_6" refType="h" refFor="ch" refForName="text_6" op="gte"/>
                <dgm:constr type="h" for="ch" forName="text_6" refType="h" refFor="ch" refForName="accent_6" fact="0.8"/>
                <dgm:constr type="ctrY" for="ch" forName="text_6" refType="ctrY" refFor="ch" refForName="accent_6"/>
                <dgm:constr type="rMarg" for="ch" forName="text_6" refType="w" refFor="ch" refForName="accent_6" fact="1.8"/>
                <dgm:constr type="h" for="ch" forName="accent_7" refType="h" fact="0.1136"/>
                <dgm:constr type="w" for="ch" forName="accent_7" refType="h" refFor="ch" refForName="accent_7" op="equ"/>
                <dgm:constr type="ctrY" for="ch" forName="accent_7" refType="h" fact="0.9091"/>
                <dgm:constr type="ctrX" for="ch" forName="accent_7" refType="w"/>
                <dgm:constr type="ctrXOff" for="ch" forName="accent_7" refType="h" fact="-0.0835"/>
                <dgm:constr type="r" for="ch" forName="text_7" refType="ctrX" refFor="ch" refForName="accent_7"/>
                <dgm:constr type="rOff" for="ch" forName="text_7" refType="ctrXOff" refFor="ch" refForName="accent_7"/>
                <dgm:constr type="l" for="ch" forName="text_7"/>
                <dgm:constr type="w" for="ch" forName="text_7" refType="h" refFor="ch" refForName="text_7" op="gte"/>
                <dgm:constr type="h" for="ch" forName="text_7" refType="h" refFor="ch" refForName="accent_7" fact="0.8"/>
                <dgm:constr type="ctrY" for="ch" forName="text_7" refType="ctrY" refFor="ch" refForName="accent_7"/>
                <dgm:constr type="rMarg" for="ch" forName="text_7" refType="w" refFor="ch" refForName="accent_7" fact="1.8"/>
                <dgm:constr type="primFontSz" for="ch" ptType="node" op="equ" val="65"/>
              </dgm:constrLst>
            </dgm:else>
          </dgm:choose>
        </dgm:else>
      </dgm:choose>
      <dgm:layoutNode name="cycle">
        <dgm:choose name="Name21">
          <dgm:if name="Name22" func="var" arg="dir" op="equ" val="norm">
            <dgm:alg type="cycle">
              <dgm:param type="stAng" val="45"/>
              <dgm:param type="spanAng" val="90"/>
            </dgm:alg>
          </dgm:if>
          <dgm:else name="Name23">
            <dgm:alg type="cycle">
              <dgm:param type="stAng" val="225"/>
              <dgm:param type="spanAng" val="90"/>
            </dgm:alg>
          </dgm:else>
        </dgm:choose>
        <dgm:shape xmlns:r="http://schemas.openxmlformats.org/officeDocument/2006/relationships" r:blip="">
          <dgm:adjLst/>
        </dgm:shape>
        <dgm:presOf/>
        <dgm:constrLst>
          <dgm:constr type="w" for="ch" val="1"/>
          <dgm:constr type="h" for="ch" val="1"/>
          <dgm:constr type="diam" for="ch" forName="conn" refType="diam"/>
        </dgm:constrLst>
        <dgm:layoutNode name="srcNode">
          <dgm:alg type="sp"/>
          <dgm:shape xmlns:r="http://schemas.openxmlformats.org/officeDocument/2006/relationships" type="rect" r:blip="" hideGeom="1">
            <dgm:adjLst/>
          </dgm:shape>
          <dgm:presOf/>
        </dgm:layoutNode>
        <dgm:layoutNode name="conn" styleLbl="parChTrans1D2">
          <dgm:alg type="conn">
            <dgm:param type="connRout" val="curve"/>
            <dgm:param type="srcNode" val="srcNode"/>
            <dgm:param type="dstNode" val="dstNode"/>
            <dgm:param type="begPts" val="ctr"/>
            <dgm:param type="endPts" val="ctr"/>
            <dgm:param type="endSty" val="noArr"/>
          </dgm:alg>
          <dgm:shape xmlns:r="http://schemas.openxmlformats.org/officeDocument/2006/relationships" type="conn" r:blip="">
            <dgm:adjLst/>
          </dgm:shape>
          <dgm:presOf axis="desOrSelf" ptType="sibTrans" hideLastTrans="0" st="0" cnt="1"/>
          <dgm:constrLst>
            <dgm:constr type="begPad"/>
            <dgm:constr type="endPad"/>
          </dgm:constrLst>
        </dgm:layoutNode>
        <dgm:layoutNode name="extraNode">
          <dgm:alg type="sp"/>
          <dgm:shape xmlns:r="http://schemas.openxmlformats.org/officeDocument/2006/relationships" type="rect" r:blip="" hideGeom="1">
            <dgm:adjLst/>
          </dgm:shape>
          <dgm:presOf/>
        </dgm:layoutNode>
        <dgm:layoutNode name="dstNode">
          <dgm:alg type="sp"/>
          <dgm:shape xmlns:r="http://schemas.openxmlformats.org/officeDocument/2006/relationships" type="rect" r:blip="" hideGeom="1">
            <dgm:adjLst/>
          </dgm:shape>
          <dgm:presOf/>
        </dgm:layoutNode>
      </dgm:layoutNode>
      <dgm:forEach name="wrapper" axis="self" ptType="parTrans">
        <dgm:forEach name="wrapper2" axis="self" ptType="sibTrans" st="2">
          <dgm:forEach name="accentRepeat" axis="self">
            <dgm:layoutNode name="accentRepeatNode" styleLbl="solidFgAcc1">
              <dgm:alg type="sp"/>
              <dgm:shape xmlns:r="http://schemas.openxmlformats.org/officeDocument/2006/relationships" type="ellipse" r:blip="">
                <dgm:adjLst/>
              </dgm:shape>
              <dgm:presOf/>
            </dgm:layoutNode>
          </dgm:forEach>
        </dgm:forEach>
      </dgm:forEach>
      <dgm:forEach name="Name24" axis="ch" ptType="node" cnt="1">
        <dgm:layoutNode name="text_1" styleLbl="node1">
          <dgm:varLst>
            <dgm:bulletEnabled val="1"/>
          </dgm:varLst>
          <dgm:choose name="Name25">
            <dgm:if name="Name26" func="var" arg="dir" op="equ" val="norm">
              <dgm:alg type="tx">
                <dgm:param type="parTxLTRAlign" val="l"/>
                <dgm:param type="shpTxLTRAlignCh" val="l"/>
                <dgm:param type="parTxRTLAlign" val="l"/>
                <dgm:param type="shpTxRTLAlignCh" val="l"/>
              </dgm:alg>
            </dgm:if>
            <dgm:else name="Name2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1">
          <dgm:alg type="sp"/>
          <dgm:shape xmlns:r="http://schemas.openxmlformats.org/officeDocument/2006/relationships" r:blip="">
            <dgm:adjLst/>
          </dgm:shape>
          <dgm:presOf/>
          <dgm:constrLst/>
          <dgm:forEach name="Name28" ref="accentRepeat"/>
        </dgm:layoutNode>
      </dgm:forEach>
      <dgm:forEach name="Name29" axis="ch" ptType="node" st="2" cnt="1">
        <dgm:layoutNode name="text_2" styleLbl="node1">
          <dgm:varLst>
            <dgm:bulletEnabled val="1"/>
          </dgm:varLst>
          <dgm:choose name="Name30">
            <dgm:if name="Name31" func="var" arg="dir" op="equ" val="norm">
              <dgm:alg type="tx">
                <dgm:param type="parTxLTRAlign" val="l"/>
                <dgm:param type="shpTxLTRAlignCh" val="l"/>
                <dgm:param type="parTxRTLAlign" val="l"/>
                <dgm:param type="shpTxRTLAlignCh" val="l"/>
              </dgm:alg>
            </dgm:if>
            <dgm:else name="Name32">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2">
          <dgm:alg type="sp"/>
          <dgm:shape xmlns:r="http://schemas.openxmlformats.org/officeDocument/2006/relationships" r:blip="">
            <dgm:adjLst/>
          </dgm:shape>
          <dgm:presOf/>
          <dgm:constrLst/>
          <dgm:forEach name="Name33" ref="accentRepeat"/>
        </dgm:layoutNode>
      </dgm:forEach>
      <dgm:forEach name="Name34" axis="ch" ptType="node" st="3" cnt="1">
        <dgm:layoutNode name="text_3" styleLbl="node1">
          <dgm:varLst>
            <dgm:bulletEnabled val="1"/>
          </dgm:varLst>
          <dgm:choose name="Name35">
            <dgm:if name="Name36" func="var" arg="dir" op="equ" val="norm">
              <dgm:alg type="tx">
                <dgm:param type="parTxLTRAlign" val="l"/>
                <dgm:param type="shpTxLTRAlignCh" val="l"/>
                <dgm:param type="parTxRTLAlign" val="l"/>
                <dgm:param type="shpTxRTLAlignCh" val="l"/>
              </dgm:alg>
            </dgm:if>
            <dgm:else name="Name3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3">
          <dgm:alg type="sp"/>
          <dgm:shape xmlns:r="http://schemas.openxmlformats.org/officeDocument/2006/relationships" r:blip="">
            <dgm:adjLst/>
          </dgm:shape>
          <dgm:presOf/>
          <dgm:constrLst/>
          <dgm:forEach name="Name38" ref="accentRepeat"/>
        </dgm:layoutNode>
      </dgm:forEach>
      <dgm:forEach name="Name39" axis="ch" ptType="node" st="4" cnt="1">
        <dgm:layoutNode name="text_4" styleLbl="node1">
          <dgm:varLst>
            <dgm:bulletEnabled val="1"/>
          </dgm:varLst>
          <dgm:choose name="Name40">
            <dgm:if name="Name41" func="var" arg="dir" op="equ" val="norm">
              <dgm:alg type="tx">
                <dgm:param type="parTxLTRAlign" val="l"/>
                <dgm:param type="shpTxLTRAlignCh" val="l"/>
                <dgm:param type="parTxRTLAlign" val="l"/>
                <dgm:param type="shpTxRTLAlignCh" val="l"/>
              </dgm:alg>
            </dgm:if>
            <dgm:else name="Name42">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4">
          <dgm:alg type="sp"/>
          <dgm:shape xmlns:r="http://schemas.openxmlformats.org/officeDocument/2006/relationships" r:blip="">
            <dgm:adjLst/>
          </dgm:shape>
          <dgm:presOf/>
          <dgm:constrLst/>
          <dgm:forEach name="Name43" ref="accentRepeat"/>
        </dgm:layoutNode>
      </dgm:forEach>
      <dgm:forEach name="Name44" axis="ch" ptType="node" st="5" cnt="1">
        <dgm:layoutNode name="text_5" styleLbl="node1">
          <dgm:varLst>
            <dgm:bulletEnabled val="1"/>
          </dgm:varLst>
          <dgm:choose name="Name45">
            <dgm:if name="Name46" func="var" arg="dir" op="equ" val="norm">
              <dgm:alg type="tx">
                <dgm:param type="parTxLTRAlign" val="l"/>
                <dgm:param type="shpTxLTRAlignCh" val="l"/>
                <dgm:param type="parTxRTLAlign" val="l"/>
                <dgm:param type="shpTxRTLAlignCh" val="l"/>
              </dgm:alg>
            </dgm:if>
            <dgm:else name="Name4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5">
          <dgm:alg type="sp"/>
          <dgm:shape xmlns:r="http://schemas.openxmlformats.org/officeDocument/2006/relationships" r:blip="">
            <dgm:adjLst/>
          </dgm:shape>
          <dgm:presOf/>
          <dgm:constrLst/>
          <dgm:forEach name="Name48" ref="accentRepeat"/>
        </dgm:layoutNode>
      </dgm:forEach>
      <dgm:forEach name="Name49" axis="ch" ptType="node" st="6" cnt="1">
        <dgm:layoutNode name="text_6" styleLbl="node1">
          <dgm:varLst>
            <dgm:bulletEnabled val="1"/>
          </dgm:varLst>
          <dgm:choose name="Name50">
            <dgm:if name="Name51" func="var" arg="dir" op="equ" val="norm">
              <dgm:alg type="tx">
                <dgm:param type="parTxLTRAlign" val="l"/>
                <dgm:param type="shpTxLTRAlignCh" val="l"/>
                <dgm:param type="parTxRTLAlign" val="l"/>
                <dgm:param type="shpTxRTLAlignCh" val="l"/>
              </dgm:alg>
            </dgm:if>
            <dgm:else name="Name52">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6">
          <dgm:alg type="sp"/>
          <dgm:shape xmlns:r="http://schemas.openxmlformats.org/officeDocument/2006/relationships" r:blip="">
            <dgm:adjLst/>
          </dgm:shape>
          <dgm:presOf/>
          <dgm:constrLst/>
          <dgm:forEach name="Name53" ref="accentRepeat"/>
        </dgm:layoutNode>
      </dgm:forEach>
      <dgm:forEach name="Name54" axis="ch" ptType="node" st="7" cnt="1">
        <dgm:layoutNode name="text_7" styleLbl="node1">
          <dgm:varLst>
            <dgm:bulletEnabled val="1"/>
          </dgm:varLst>
          <dgm:choose name="Name55">
            <dgm:if name="Name56" func="var" arg="dir" op="equ" val="norm">
              <dgm:alg type="tx">
                <dgm:param type="parTxLTRAlign" val="l"/>
                <dgm:param type="shpTxLTRAlignCh" val="l"/>
                <dgm:param type="parTxRTLAlign" val="l"/>
                <dgm:param type="shpTxRTLAlignCh" val="l"/>
              </dgm:alg>
            </dgm:if>
            <dgm:else name="Name5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7">
          <dgm:alg type="sp"/>
          <dgm:shape xmlns:r="http://schemas.openxmlformats.org/officeDocument/2006/relationships" r:blip="">
            <dgm:adjLst/>
          </dgm:shape>
          <dgm:presOf/>
          <dgm:constrLst/>
          <dgm:forEach name="Name58" ref="accentRepeat"/>
        </dgm:layoutNode>
      </dgm:forEach>
    </dgm:layoutNode>
  </dgm:layoutNode>
</dgm:layoutDef>
</file>

<file path=ppt/diagrams/layout36.xml><?xml version="1.0" encoding="utf-8"?>
<dgm:layoutDef xmlns:dgm="http://schemas.openxmlformats.org/drawingml/2006/diagram" xmlns:a="http://schemas.openxmlformats.org/drawingml/2006/main" uniqueId="urn:microsoft.com/office/officeart/2005/8/layout/hierarchy1">
  <dgm:title val=""/>
  <dgm:desc val=""/>
  <dgm:catLst>
    <dgm:cat type="hierarchy" pri="2000"/>
  </dgm:catLst>
  <dgm:sampData>
    <dgm:dataModel>
      <dgm:ptLst>
        <dgm:pt modelId="0" type="doc"/>
        <dgm:pt modelId="1">
          <dgm:prSet phldr="1"/>
        </dgm:pt>
        <dgm:pt modelId="2">
          <dgm:prSet phldr="1"/>
        </dgm:pt>
        <dgm:pt modelId="21">
          <dgm:prSet phldr="1"/>
        </dgm:pt>
        <dgm:pt modelId="22">
          <dgm:prSet phldr="1"/>
        </dgm:pt>
        <dgm:pt modelId="3">
          <dgm:prSet phldr="1"/>
        </dgm:pt>
        <dgm:pt modelId="31">
          <dgm:prSet phldr="1"/>
        </dgm:pt>
      </dgm:ptLst>
      <dgm:cxnLst>
        <dgm:cxn modelId="4" srcId="0" destId="1" srcOrd="0" destOrd="0"/>
        <dgm:cxn modelId="5" srcId="1" destId="2" srcOrd="0" destOrd="0"/>
        <dgm:cxn modelId="6" srcId="1" destId="3" srcOrd="1" destOrd="0"/>
        <dgm:cxn modelId="23" srcId="2" destId="21" srcOrd="0" destOrd="0"/>
        <dgm:cxn modelId="24" srcId="2" destId="22" srcOrd="1" destOrd="0"/>
        <dgm:cxn modelId="33" srcId="3" destId="31" srcOrd="0" destOrd="0"/>
      </dgm:cxnLst>
      <dgm:bg/>
      <dgm:whole/>
    </dgm:dataModel>
  </dgm:sampData>
  <dgm:styleData>
    <dgm:dataModel>
      <dgm:ptLst>
        <dgm:pt modelId="0" type="doc"/>
        <dgm:pt modelId="1"/>
        <dgm:pt modelId="11"/>
        <dgm:pt modelId="12"/>
      </dgm:ptLst>
      <dgm:cxnLst>
        <dgm:cxn modelId="2" srcId="0" destId="1" srcOrd="0" destOrd="0"/>
        <dgm:cxn modelId="13" srcId="1" destId="11" srcOrd="0" destOrd="0"/>
        <dgm:cxn modelId="14" srcId="1" destId="12" srcOrd="1" destOrd="0"/>
      </dgm:cxnLst>
      <dgm:bg/>
      <dgm:whole/>
    </dgm:dataModel>
  </dgm:styleData>
  <dgm:clrData>
    <dgm:dataModel>
      <dgm:ptLst>
        <dgm:pt modelId="0" type="doc"/>
        <dgm:pt modelId="1"/>
        <dgm:pt modelId="2"/>
        <dgm:pt modelId="21"/>
        <dgm:pt modelId="211"/>
        <dgm:pt modelId="3"/>
        <dgm:pt modelId="31"/>
        <dgm:pt modelId="311"/>
      </dgm:ptLst>
      <dgm:cxnLst>
        <dgm:cxn modelId="4" srcId="0" destId="1" srcOrd="0" destOrd="0"/>
        <dgm:cxn modelId="5" srcId="1" destId="2" srcOrd="0" destOrd="0"/>
        <dgm:cxn modelId="6" srcId="1" destId="3" srcOrd="1" destOrd="0"/>
        <dgm:cxn modelId="23" srcId="2" destId="21" srcOrd="0" destOrd="0"/>
        <dgm:cxn modelId="24" srcId="21" destId="211" srcOrd="0" destOrd="0"/>
        <dgm:cxn modelId="33" srcId="3" destId="31" srcOrd="0" destOrd="0"/>
        <dgm:cxn modelId="34" srcId="31" destId="311" srcOrd="0" destOrd="0"/>
      </dgm:cxnLst>
      <dgm:bg/>
      <dgm:whole/>
    </dgm:dataModel>
  </dgm:clrData>
  <dgm:layoutNode name="hierChild1">
    <dgm:varLst>
      <dgm:chPref val="1"/>
      <dgm:dir/>
      <dgm:animOne val="branch"/>
      <dgm:animLvl val="lvl"/>
      <dgm:resizeHandles/>
    </dgm:varLst>
    <dgm:choose name="Name0">
      <dgm:if name="Name1" func="var" arg="dir" op="equ" val="norm">
        <dgm:alg type="hierChild">
          <dgm:param type="linDir" val="fromL"/>
        </dgm:alg>
      </dgm:if>
      <dgm:else name="Name2">
        <dgm:alg type="hierChild">
          <dgm:param type="linDir" val="fromR"/>
        </dgm:alg>
      </dgm:else>
    </dgm:choose>
    <dgm:shape xmlns:r="http://schemas.openxmlformats.org/officeDocument/2006/relationships" r:blip="">
      <dgm:adjLst/>
    </dgm:shape>
    <dgm:presOf/>
    <dgm:constrLst>
      <dgm:constr type="primFontSz" for="des" ptType="node" op="equ" val="65"/>
      <dgm:constr type="w" for="des" forName="composite" refType="w"/>
      <dgm:constr type="h" for="des" forName="composite" refType="w" refFor="des" refForName="composite" fact="0.667"/>
      <dgm:constr type="w" for="des" forName="composite2" refType="w" refFor="des" refForName="composite"/>
      <dgm:constr type="h" for="des" forName="composite2" refType="h" refFor="des" refForName="composite"/>
      <dgm:constr type="w" for="des" forName="composite3" refType="w" refFor="des" refForName="composite"/>
      <dgm:constr type="h" for="des" forName="composite3" refType="h" refFor="des" refForName="composite"/>
      <dgm:constr type="w" for="des" forName="composite4" refType="w" refFor="des" refForName="composite"/>
      <dgm:constr type="h" for="des" forName="composite4" refType="h" refFor="des" refForName="composite"/>
      <dgm:constr type="w" for="des" forName="composite5" refType="w" refFor="des" refForName="composite"/>
      <dgm:constr type="h" for="des" forName="composite5" refType="h" refFor="des" refForName="composite"/>
      <dgm:constr type="sibSp" refType="w" refFor="des" refForName="composite" fact="0.1"/>
      <dgm:constr type="sibSp" for="des" forName="hierChild2" refType="sibSp"/>
      <dgm:constr type="sibSp" for="des" forName="hierChild3" refType="sibSp"/>
      <dgm:constr type="sibSp" for="des" forName="hierChild4" refType="sibSp"/>
      <dgm:constr type="sibSp" for="des" forName="hierChild5" refType="sibSp"/>
      <dgm:constr type="sibSp" for="des" forName="hierChild6" refType="sibSp"/>
      <dgm:constr type="sp" for="des" forName="hierRoot1" refType="h" refFor="des" refForName="composite" fact="0.25"/>
      <dgm:constr type="sp" for="des" forName="hierRoot2" refType="sp" refFor="des" refForName="hierRoot1"/>
      <dgm:constr type="sp" for="des" forName="hierRoot3" refType="sp" refFor="des" refForName="hierRoot1"/>
      <dgm:constr type="sp" for="des" forName="hierRoot4" refType="sp" refFor="des" refForName="hierRoot1"/>
      <dgm:constr type="sp" for="des" forName="hierRoot5" refType="sp" refFor="des" refForName="hierRoot1"/>
    </dgm:constrLst>
    <dgm:ruleLst/>
    <dgm:forEach name="Name3" axis="ch">
      <dgm:forEach name="Name4" axis="self" ptType="node">
        <dgm:layoutNode name="hierRoot1">
          <dgm:alg type="hierRoot"/>
          <dgm:shape xmlns:r="http://schemas.openxmlformats.org/officeDocument/2006/relationships" r:blip="">
            <dgm:adjLst/>
          </dgm:shape>
          <dgm:presOf/>
          <dgm:constrLst>
            <dgm:constr type="bendDist" for="des" ptType="parTrans" refType="sp" fact="0.5"/>
          </dgm:constrLst>
          <dgm:ruleLst/>
          <dgm:layoutNode name="composite">
            <dgm:alg type="composite"/>
            <dgm:shape xmlns:r="http://schemas.openxmlformats.org/officeDocument/2006/relationships" r:blip="">
              <dgm:adjLst/>
            </dgm:shape>
            <dgm:presOf/>
            <dgm:constrLst>
              <dgm:constr type="w" for="ch" forName="background" refType="w" fact="0.9"/>
              <dgm:constr type="h" for="ch" forName="background" refType="w" refFor="ch" refForName="background" fact="0.635"/>
              <dgm:constr type="t" for="ch" forName="background"/>
              <dgm:constr type="l" for="ch" forName="background"/>
              <dgm:constr type="w" for="ch" forName="text" refType="w" fact="0.9"/>
              <dgm:constr type="h" for="ch" forName="text" refType="w" refFor="ch" refForName="text" fact="0.635"/>
              <dgm:constr type="t" for="ch" forName="text" refType="w" fact="0.095"/>
              <dgm:constr type="l" for="ch" forName="text" refType="w" fact="0.1"/>
            </dgm:constrLst>
            <dgm:ruleLst/>
            <dgm:layoutNode name="background" styleLbl="node0" moveWith="text">
              <dgm:alg type="sp"/>
              <dgm:shape xmlns:r="http://schemas.openxmlformats.org/officeDocument/2006/relationships" type="roundRect" r:blip="">
                <dgm:adjLst>
                  <dgm:adj idx="1" val="0.1"/>
                </dgm:adjLst>
              </dgm:shape>
              <dgm:presOf/>
              <dgm:constrLst/>
              <dgm:ruleLst/>
            </dgm:layoutNode>
            <dgm:layoutNode name="text" styleLbl="fgAcc0">
              <dgm:varLst>
                <dgm:chPref val="3"/>
              </dgm:varLst>
              <dgm:alg type="tx"/>
              <dgm:shape xmlns:r="http://schemas.openxmlformats.org/officeDocument/2006/relationships" type="roundRect" r:blip="">
                <dgm:adjLst>
                  <dgm:adj idx="1" val="0.1"/>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layoutNode name="hierChild2">
            <dgm:choose name="Name5">
              <dgm:if name="Name6" func="var" arg="dir" op="equ" val="norm">
                <dgm:alg type="hierChild">
                  <dgm:param type="linDir" val="fromL"/>
                </dgm:alg>
              </dgm:if>
              <dgm:else name="Name7">
                <dgm:alg type="hierChild">
                  <dgm:param type="linDir" val="fromR"/>
                </dgm:alg>
              </dgm:else>
            </dgm:choose>
            <dgm:shape xmlns:r="http://schemas.openxmlformats.org/officeDocument/2006/relationships" r:blip="">
              <dgm:adjLst/>
            </dgm:shape>
            <dgm:presOf/>
            <dgm:constrLst/>
            <dgm:ruleLst/>
            <dgm:forEach name="Name8" axis="ch">
              <dgm:forEach name="Name9" axis="self" ptType="parTrans" cnt="1">
                <dgm:layoutNode name="Name10">
                  <dgm:alg type="conn">
                    <dgm:param type="dim" val="1D"/>
                    <dgm:param type="endSty" val="noArr"/>
                    <dgm:param type="connRout" val="bend"/>
                    <dgm:param type="bendPt" val="end"/>
                    <dgm:param type="begPts" val="bCtr"/>
                    <dgm:param type="endPts" val="tCtr"/>
                    <dgm:param type="srcNode" val="background"/>
                    <dgm:param type="dstNode" val="background2"/>
                  </dgm:alg>
                  <dgm:shape xmlns:r="http://schemas.openxmlformats.org/officeDocument/2006/relationships" type="conn" r:blip="" zOrderOff="-999">
                    <dgm:adjLst/>
                  </dgm:shape>
                  <dgm:presOf axis="self"/>
                  <dgm:constrLst>
                    <dgm:constr type="begPad"/>
                    <dgm:constr type="endPad"/>
                  </dgm:constrLst>
                  <dgm:ruleLst/>
                </dgm:layoutNode>
              </dgm:forEach>
              <dgm:forEach name="Name11" axis="self" ptType="node">
                <dgm:layoutNode name="hierRoot2">
                  <dgm:alg type="hierRoot"/>
                  <dgm:shape xmlns:r="http://schemas.openxmlformats.org/officeDocument/2006/relationships" r:blip="">
                    <dgm:adjLst/>
                  </dgm:shape>
                  <dgm:presOf/>
                  <dgm:constrLst>
                    <dgm:constr type="bendDist" for="des" ptType="parTrans" refType="sp" fact="0.5"/>
                  </dgm:constrLst>
                  <dgm:ruleLst/>
                  <dgm:layoutNode name="composite2">
                    <dgm:alg type="composite"/>
                    <dgm:shape xmlns:r="http://schemas.openxmlformats.org/officeDocument/2006/relationships" r:blip="">
                      <dgm:adjLst/>
                    </dgm:shape>
                    <dgm:presOf/>
                    <dgm:constrLst>
                      <dgm:constr type="w" for="ch" forName="background2" refType="w" fact="0.9"/>
                      <dgm:constr type="h" for="ch" forName="background2" refType="w" refFor="ch" refForName="background2" fact="0.635"/>
                      <dgm:constr type="t" for="ch" forName="background2"/>
                      <dgm:constr type="l" for="ch" forName="background2"/>
                      <dgm:constr type="w" for="ch" forName="text2" refType="w" fact="0.9"/>
                      <dgm:constr type="h" for="ch" forName="text2" refType="w" refFor="ch" refForName="text2" fact="0.635"/>
                      <dgm:constr type="t" for="ch" forName="text2" refType="w" fact="0.095"/>
                      <dgm:constr type="l" for="ch" forName="text2" refType="w" fact="0.1"/>
                    </dgm:constrLst>
                    <dgm:ruleLst/>
                    <dgm:layoutNode name="background2" moveWith="text2">
                      <dgm:alg type="sp"/>
                      <dgm:shape xmlns:r="http://schemas.openxmlformats.org/officeDocument/2006/relationships" type="roundRect" r:blip="">
                        <dgm:adjLst>
                          <dgm:adj idx="1" val="0.1"/>
                        </dgm:adjLst>
                      </dgm:shape>
                      <dgm:presOf/>
                      <dgm:constrLst/>
                      <dgm:ruleLst/>
                    </dgm:layoutNode>
                    <dgm:layoutNode name="text2" styleLbl="fgAcc2">
                      <dgm:varLst>
                        <dgm:chPref val="3"/>
                      </dgm:varLst>
                      <dgm:alg type="tx"/>
                      <dgm:shape xmlns:r="http://schemas.openxmlformats.org/officeDocument/2006/relationships" type="roundRect" r:blip="">
                        <dgm:adjLst>
                          <dgm:adj idx="1" val="0.1"/>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layoutNode name="hierChild3">
                    <dgm:choose name="Name12">
                      <dgm:if name="Name13" func="var" arg="dir" op="equ" val="norm">
                        <dgm:alg type="hierChild">
                          <dgm:param type="linDir" val="fromL"/>
                        </dgm:alg>
                      </dgm:if>
                      <dgm:else name="Name14">
                        <dgm:alg type="hierChild">
                          <dgm:param type="linDir" val="fromR"/>
                        </dgm:alg>
                      </dgm:else>
                    </dgm:choose>
                    <dgm:shape xmlns:r="http://schemas.openxmlformats.org/officeDocument/2006/relationships" r:blip="">
                      <dgm:adjLst/>
                    </dgm:shape>
                    <dgm:presOf/>
                    <dgm:constrLst/>
                    <dgm:ruleLst/>
                    <dgm:forEach name="Name15" axis="ch">
                      <dgm:forEach name="Name16" axis="self" ptType="parTrans" cnt="1">
                        <dgm:layoutNode name="Name17">
                          <dgm:alg type="conn">
                            <dgm:param type="dim" val="1D"/>
                            <dgm:param type="endSty" val="noArr"/>
                            <dgm:param type="connRout" val="bend"/>
                            <dgm:param type="bendPt" val="end"/>
                            <dgm:param type="begPts" val="bCtr"/>
                            <dgm:param type="endPts" val="tCtr"/>
                            <dgm:param type="srcNode" val="background2"/>
                            <dgm:param type="dstNode" val="background3"/>
                          </dgm:alg>
                          <dgm:shape xmlns:r="http://schemas.openxmlformats.org/officeDocument/2006/relationships" type="conn" r:blip="" zOrderOff="-999">
                            <dgm:adjLst/>
                          </dgm:shape>
                          <dgm:presOf axis="self"/>
                          <dgm:constrLst>
                            <dgm:constr type="begPad"/>
                            <dgm:constr type="endPad"/>
                          </dgm:constrLst>
                          <dgm:ruleLst/>
                        </dgm:layoutNode>
                      </dgm:forEach>
                      <dgm:forEach name="Name18" axis="self" ptType="node">
                        <dgm:layoutNode name="hierRoot3">
                          <dgm:alg type="hierRoot"/>
                          <dgm:shape xmlns:r="http://schemas.openxmlformats.org/officeDocument/2006/relationships" r:blip="">
                            <dgm:adjLst/>
                          </dgm:shape>
                          <dgm:presOf/>
                          <dgm:constrLst>
                            <dgm:constr type="bendDist" for="des" ptType="parTrans" refType="sp" fact="0.5"/>
                          </dgm:constrLst>
                          <dgm:ruleLst/>
                          <dgm:layoutNode name="composite3">
                            <dgm:alg type="composite"/>
                            <dgm:shape xmlns:r="http://schemas.openxmlformats.org/officeDocument/2006/relationships" r:blip="">
                              <dgm:adjLst/>
                            </dgm:shape>
                            <dgm:presOf/>
                            <dgm:constrLst>
                              <dgm:constr type="w" for="ch" forName="background3" refType="w" fact="0.9"/>
                              <dgm:constr type="h" for="ch" forName="background3" refType="w" refFor="ch" refForName="background3" fact="0.635"/>
                              <dgm:constr type="t" for="ch" forName="background3"/>
                              <dgm:constr type="l" for="ch" forName="background3"/>
                              <dgm:constr type="w" for="ch" forName="text3" refType="w" fact="0.9"/>
                              <dgm:constr type="h" for="ch" forName="text3" refType="w" refFor="ch" refForName="text3" fact="0.635"/>
                              <dgm:constr type="t" for="ch" forName="text3" refType="w" fact="0.095"/>
                              <dgm:constr type="l" for="ch" forName="text3" refType="w" fact="0.1"/>
                            </dgm:constrLst>
                            <dgm:ruleLst/>
                            <dgm:layoutNode name="background3" moveWith="text3">
                              <dgm:alg type="sp"/>
                              <dgm:shape xmlns:r="http://schemas.openxmlformats.org/officeDocument/2006/relationships" type="roundRect" r:blip="">
                                <dgm:adjLst>
                                  <dgm:adj idx="1" val="0.1"/>
                                </dgm:adjLst>
                              </dgm:shape>
                              <dgm:presOf/>
                              <dgm:constrLst/>
                              <dgm:ruleLst/>
                            </dgm:layoutNode>
                            <dgm:layoutNode name="text3" styleLbl="fgAcc3">
                              <dgm:varLst>
                                <dgm:chPref val="3"/>
                              </dgm:varLst>
                              <dgm:alg type="tx"/>
                              <dgm:shape xmlns:r="http://schemas.openxmlformats.org/officeDocument/2006/relationships" type="roundRect" r:blip="">
                                <dgm:adjLst>
                                  <dgm:adj idx="1" val="0.1"/>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layoutNode name="hierChild4">
                            <dgm:choose name="Name19">
                              <dgm:if name="Name20" func="var" arg="dir" op="equ" val="norm">
                                <dgm:alg type="hierChild">
                                  <dgm:param type="linDir" val="fromL"/>
                                </dgm:alg>
                              </dgm:if>
                              <dgm:else name="Name21">
                                <dgm:alg type="hierChild">
                                  <dgm:param type="linDir" val="fromR"/>
                                </dgm:alg>
                              </dgm:else>
                            </dgm:choose>
                            <dgm:shape xmlns:r="http://schemas.openxmlformats.org/officeDocument/2006/relationships" r:blip="">
                              <dgm:adjLst/>
                            </dgm:shape>
                            <dgm:presOf/>
                            <dgm:constrLst/>
                            <dgm:ruleLst/>
                            <dgm:forEach name="repeat" axis="ch">
                              <dgm:forEach name="Name22" axis="self" ptType="parTrans" cnt="1">
                                <dgm:layoutNode name="Name23">
                                  <dgm:choose name="Name24">
                                    <dgm:if name="Name25" axis="self" func="depth" op="lte" val="4">
                                      <dgm:alg type="conn">
                                        <dgm:param type="dim" val="1D"/>
                                        <dgm:param type="endSty" val="noArr"/>
                                        <dgm:param type="connRout" val="bend"/>
                                        <dgm:param type="bendPt" val="end"/>
                                        <dgm:param type="begPts" val="bCtr"/>
                                        <dgm:param type="endPts" val="tCtr"/>
                                        <dgm:param type="srcNode" val="background3"/>
                                        <dgm:param type="dstNode" val="background4"/>
                                      </dgm:alg>
                                    </dgm:if>
                                    <dgm:else name="Name26">
                                      <dgm:alg type="conn">
                                        <dgm:param type="dim" val="1D"/>
                                        <dgm:param type="endSty" val="noArr"/>
                                        <dgm:param type="connRout" val="bend"/>
                                        <dgm:param type="bendPt" val="end"/>
                                        <dgm:param type="begPts" val="bCtr"/>
                                        <dgm:param type="endPts" val="tCtr"/>
                                        <dgm:param type="srcNode" val="background4"/>
                                        <dgm:param type="dstNode" val="background4"/>
                                      </dgm:alg>
                                    </dgm:else>
                                  </dgm:choose>
                                  <dgm:shape xmlns:r="http://schemas.openxmlformats.org/officeDocument/2006/relationships" type="conn" r:blip="" zOrderOff="-999">
                                    <dgm:adjLst/>
                                  </dgm:shape>
                                  <dgm:presOf axis="self"/>
                                  <dgm:constrLst>
                                    <dgm:constr type="begPad"/>
                                    <dgm:constr type="endPad"/>
                                  </dgm:constrLst>
                                  <dgm:ruleLst/>
                                </dgm:layoutNode>
                              </dgm:forEach>
                              <dgm:forEach name="Name27" axis="self" ptType="node">
                                <dgm:layoutNode name="hierRoot4">
                                  <dgm:alg type="hierRoot"/>
                                  <dgm:shape xmlns:r="http://schemas.openxmlformats.org/officeDocument/2006/relationships" r:blip="">
                                    <dgm:adjLst/>
                                  </dgm:shape>
                                  <dgm:presOf/>
                                  <dgm:constrLst>
                                    <dgm:constr type="bendDist" for="des" ptType="parTrans" refType="sp" fact="0.5"/>
                                  </dgm:constrLst>
                                  <dgm:ruleLst/>
                                  <dgm:layoutNode name="composite4">
                                    <dgm:alg type="composite"/>
                                    <dgm:shape xmlns:r="http://schemas.openxmlformats.org/officeDocument/2006/relationships" r:blip="">
                                      <dgm:adjLst/>
                                    </dgm:shape>
                                    <dgm:presOf/>
                                    <dgm:constrLst>
                                      <dgm:constr type="w" for="ch" forName="background4" refType="w" fact="0.9"/>
                                      <dgm:constr type="h" for="ch" forName="background4" refType="w" refFor="ch" refForName="background4" fact="0.635"/>
                                      <dgm:constr type="t" for="ch" forName="background4"/>
                                      <dgm:constr type="l" for="ch" forName="background4"/>
                                      <dgm:constr type="w" for="ch" forName="text4" refType="w" fact="0.9"/>
                                      <dgm:constr type="h" for="ch" forName="text4" refType="w" refFor="ch" refForName="text4" fact="0.635"/>
                                      <dgm:constr type="t" for="ch" forName="text4" refType="w" fact="0.095"/>
                                      <dgm:constr type="l" for="ch" forName="text4" refType="w" fact="0.1"/>
                                    </dgm:constrLst>
                                    <dgm:ruleLst/>
                                    <dgm:layoutNode name="background4" moveWith="text4">
                                      <dgm:alg type="sp"/>
                                      <dgm:shape xmlns:r="http://schemas.openxmlformats.org/officeDocument/2006/relationships" type="roundRect" r:blip="">
                                        <dgm:adjLst>
                                          <dgm:adj idx="1" val="0.1"/>
                                        </dgm:adjLst>
                                      </dgm:shape>
                                      <dgm:presOf/>
                                      <dgm:constrLst/>
                                      <dgm:ruleLst/>
                                    </dgm:layoutNode>
                                    <dgm:layoutNode name="text4" styleLbl="fgAcc4">
                                      <dgm:varLst>
                                        <dgm:chPref val="3"/>
                                      </dgm:varLst>
                                      <dgm:alg type="tx"/>
                                      <dgm:shape xmlns:r="http://schemas.openxmlformats.org/officeDocument/2006/relationships" type="roundRect" r:blip="">
                                        <dgm:adjLst>
                                          <dgm:adj idx="1" val="0.1"/>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layoutNode name="hierChild5">
                                    <dgm:choose name="Name28">
                                      <dgm:if name="Name29" func="var" arg="dir" op="equ" val="norm">
                                        <dgm:alg type="hierChild">
                                          <dgm:param type="linDir" val="fromL"/>
                                        </dgm:alg>
                                      </dgm:if>
                                      <dgm:else name="Name30">
                                        <dgm:alg type="hierChild">
                                          <dgm:param type="linDir" val="fromR"/>
                                        </dgm:alg>
                                      </dgm:else>
                                    </dgm:choose>
                                    <dgm:shape xmlns:r="http://schemas.openxmlformats.org/officeDocument/2006/relationships" r:blip="">
                                      <dgm:adjLst/>
                                    </dgm:shape>
                                    <dgm:presOf/>
                                    <dgm:constrLst/>
                                    <dgm:ruleLst/>
                                    <dgm:forEach name="Name31" ref="repeat"/>
                                  </dgm:layoutNode>
                                </dgm:layoutNode>
                              </dgm:forEach>
                            </dgm:forEach>
                          </dgm:layoutNode>
                        </dgm:layoutNode>
                      </dgm:forEach>
                    </dgm:forEach>
                  </dgm:layoutNode>
                </dgm:layoutNode>
              </dgm:forEach>
            </dgm:forEach>
          </dgm:layoutNode>
        </dgm:layoutNode>
      </dgm:forEach>
    </dgm:forEach>
  </dgm:layoutNode>
</dgm:layoutDef>
</file>

<file path=ppt/diagrams/layout37.xml><?xml version="1.0" encoding="utf-8"?>
<dgm:layoutDef xmlns:dgm="http://schemas.openxmlformats.org/drawingml/2006/diagram" xmlns:a="http://schemas.openxmlformats.org/drawingml/2006/main" uniqueId="urn:microsoft.com/office/officeart/2005/8/layout/chevron2">
  <dgm:title val=""/>
  <dgm:desc val=""/>
  <dgm:catLst>
    <dgm:cat type="process" pri="12000"/>
    <dgm:cat type="list" pri="16000"/>
    <dgm:cat type="convert" pri="11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13" srcId="1" destId="11" srcOrd="0" destOrd="0"/>
        <dgm:cxn modelId="14" srcId="1" destId="12" srcOrd="1" destOrd="0"/>
        <dgm:cxn modelId="23" srcId="2" destId="21" srcOrd="0" destOrd="0"/>
        <dgm:cxn modelId="24" srcId="2" destId="22" srcOrd="1" destOrd="0"/>
        <dgm:cxn modelId="33" srcId="3" destId="31" srcOrd="0" destOrd="0"/>
        <dgm:cxn modelId="34" srcId="3" destId="32" srcOrd="1" destOrd="0"/>
      </dgm:cxnLst>
      <dgm:bg/>
      <dgm:whole/>
    </dgm:dataModel>
  </dgm:sampData>
  <dgm:styleData>
    <dgm:dataModel>
      <dgm:ptLst>
        <dgm:pt modelId="0" type="doc"/>
        <dgm:pt modelId="1"/>
      </dgm:ptLst>
      <dgm:cxnLst>
        <dgm:cxn modelId="4" srcId="0" destId="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linearFlow">
    <dgm:varLst>
      <dgm:dir/>
      <dgm:animLvl val="lvl"/>
      <dgm:resizeHandles val="exact"/>
    </dgm:varLst>
    <dgm:alg type="lin">
      <dgm:param type="linDir" val="fromT"/>
      <dgm:param type="nodeHorzAlign" val="l"/>
    </dgm:alg>
    <dgm:shape xmlns:r="http://schemas.openxmlformats.org/officeDocument/2006/relationships" r:blip="">
      <dgm:adjLst/>
    </dgm:shape>
    <dgm:presOf/>
    <dgm:constrLst>
      <dgm:constr type="h" for="ch" forName="composite" refType="h"/>
      <dgm:constr type="w" for="ch" forName="composite" refType="w"/>
      <dgm:constr type="h" for="des" forName="parentText" op="equ"/>
      <dgm:constr type="h" for="ch" forName="sp" val="-14.88"/>
      <dgm:constr type="h" for="ch" forName="sp" refType="w" refFor="des" refForName="parentText" op="gte" fact="-0.3"/>
      <dgm:constr type="primFontSz" for="des" forName="parentText" op="equ" val="65"/>
      <dgm:constr type="primFontSz" for="des" forName="descendantText" op="equ" val="65"/>
    </dgm:constrLst>
    <dgm:ruleLst/>
    <dgm:forEach name="Name0" axis="ch" ptType="node">
      <dgm:layoutNode name="composite">
        <dgm:alg type="composite"/>
        <dgm:shape xmlns:r="http://schemas.openxmlformats.org/officeDocument/2006/relationships" r:blip="">
          <dgm:adjLst/>
        </dgm:shape>
        <dgm:presOf/>
        <dgm:choose name="Name1">
          <dgm:if name="Name2" func="var" arg="dir" op="equ" val="norm">
            <dgm:constrLst>
              <dgm:constr type="t" for="ch" forName="parentText"/>
              <dgm:constr type="l" for="ch" forName="parentText"/>
              <dgm:constr type="w" for="ch" forName="parentText" refType="w" fact="0.4"/>
              <dgm:constr type="h" for="ch" forName="parentText" refType="h"/>
              <dgm:constr type="w" for="ch" forName="parentText" refType="w" op="lte" fact="0.5"/>
              <dgm:constr type="w" for="ch" forName="parentText" refType="h" refFor="ch" refForName="parentText" op="lte" fact="0.7"/>
              <dgm:constr type="h" for="ch" forName="parentText" refType="w" refFor="ch" refForName="parentText" op="lte" fact="3"/>
              <dgm:constr type="l" for="ch" forName="descendantText" refType="w" refFor="ch" refForName="parentText"/>
              <dgm:constr type="w" for="ch" forName="descendantText" refType="w"/>
              <dgm:constr type="wOff" for="ch" forName="descendantText" refType="w" refFor="ch" refForName="parentText" fact="-1"/>
              <dgm:constr type="t" for="ch" forName="descendantText"/>
              <dgm:constr type="b" for="ch" forName="descendantText" refType="h" refFor="ch" refForName="parentText"/>
              <dgm:constr type="bOff" for="ch" forName="descendantText" refType="w" refFor="ch" refForName="parentText" fact="-0.5"/>
            </dgm:constrLst>
          </dgm:if>
          <dgm:else name="Name3">
            <dgm:constrLst>
              <dgm:constr type="t" for="ch" forName="parentText"/>
              <dgm:constr type="r" for="ch" forName="parentText" refType="w"/>
              <dgm:constr type="w" for="ch" forName="parentText" refType="w" fact="0.4"/>
              <dgm:constr type="h" for="ch" forName="parentText" refType="h"/>
              <dgm:constr type="w" for="ch" forName="parentText" refType="w" op="lte" fact="0.5"/>
              <dgm:constr type="w" for="ch" forName="parentText" refType="h" refFor="ch" refForName="parentText" op="lte" fact="0.7"/>
              <dgm:constr type="h" for="ch" forName="parentText" refType="w" refFor="ch" refForName="parentText" op="lte" fact="3"/>
              <dgm:constr type="l" for="ch" forName="descendantText"/>
              <dgm:constr type="w" for="ch" forName="descendantText" refType="w"/>
              <dgm:constr type="wOff" for="ch" forName="descendantText" refType="w" refFor="ch" refForName="parentText" fact="-1"/>
              <dgm:constr type="t" for="ch" forName="descendantText"/>
              <dgm:constr type="b" for="ch" forName="descendantText" refType="h" refFor="ch" refForName="parentText"/>
              <dgm:constr type="bOff" for="ch" forName="descendantText" refType="w" refFor="ch" refForName="parentText" fact="-0.5"/>
            </dgm:constrLst>
          </dgm:else>
        </dgm:choose>
        <dgm:ruleLst/>
        <dgm:layoutNode name="parentText" styleLbl="alignNode1">
          <dgm:varLst>
            <dgm:chMax val="1"/>
            <dgm:bulletEnabled val="1"/>
          </dgm:varLst>
          <dgm:alg type="tx"/>
          <dgm:shape xmlns:r="http://schemas.openxmlformats.org/officeDocument/2006/relationships" rot="90" type="chevron" r:blip="">
            <dgm:adjLst/>
          </dgm:shape>
          <dgm:presOf axis="self" ptType="node"/>
          <dgm:constrLst>
            <dgm:constr type="lMarg" refType="primFontSz" fact="0.05"/>
            <dgm:constr type="rMarg" refType="primFontSz" fact="0.05"/>
            <dgm:constr type="tMarg" refType="primFontSz" fact="0.05"/>
            <dgm:constr type="bMarg" refType="primFontSz" fact="0.05"/>
          </dgm:constrLst>
          <dgm:ruleLst>
            <dgm:rule type="h" val="100" fact="NaN" max="NaN"/>
            <dgm:rule type="primFontSz" val="24" fact="NaN" max="NaN"/>
            <dgm:rule type="h" val="110" fact="NaN" max="NaN"/>
            <dgm:rule type="primFontSz" val="18" fact="NaN" max="NaN"/>
            <dgm:rule type="h" val="INF" fact="NaN" max="NaN"/>
            <dgm:rule type="primFontSz" val="5" fact="NaN" max="NaN"/>
          </dgm:ruleLst>
        </dgm:layoutNode>
        <dgm:layoutNode name="descendantText" styleLbl="alignAcc1">
          <dgm:varLst>
            <dgm:bulletEnabled val="1"/>
          </dgm:varLst>
          <dgm:choose name="Name4">
            <dgm:if name="Name5" func="var" arg="dir" op="equ" val="norm">
              <dgm:alg type="tx">
                <dgm:param type="stBulletLvl" val="1"/>
                <dgm:param type="txAnchorVertCh" val="mid"/>
              </dgm:alg>
              <dgm:shape xmlns:r="http://schemas.openxmlformats.org/officeDocument/2006/relationships" rot="90" type="round2SameRect" r:blip="">
                <dgm:adjLst/>
              </dgm:shape>
            </dgm:if>
            <dgm:else name="Name6">
              <dgm:alg type="tx">
                <dgm:param type="stBulletLvl" val="1"/>
                <dgm:param type="txAnchorVertCh" val="mid"/>
              </dgm:alg>
              <dgm:shape xmlns:r="http://schemas.openxmlformats.org/officeDocument/2006/relationships" rot="-90" type="round2SameRect" r:blip="">
                <dgm:adjLst/>
              </dgm:shape>
            </dgm:else>
          </dgm:choose>
          <dgm:presOf axis="des" ptType="node"/>
          <dgm:choose name="Name7">
            <dgm:if name="Name8" func="var" arg="dir" op="equ" val="norm">
              <dgm:constrLst>
                <dgm:constr type="secFontSz" refType="primFontSz"/>
                <dgm:constr type="tMarg" refType="primFontSz" fact="0.05"/>
                <dgm:constr type="bMarg" refType="primFontSz" fact="0.05"/>
                <dgm:constr type="rMarg" refType="primFontSz" fact="0.05"/>
              </dgm:constrLst>
            </dgm:if>
            <dgm:else name="Name9">
              <dgm:constrLst>
                <dgm:constr type="secFontSz" refType="primFontSz"/>
                <dgm:constr type="tMarg" refType="primFontSz" fact="0.05"/>
                <dgm:constr type="bMarg" refType="primFontSz" fact="0.05"/>
                <dgm:constr type="lMarg" refType="primFontSz" fact="0.05"/>
              </dgm:constrLst>
            </dgm:else>
          </dgm:choose>
          <dgm:ruleLst>
            <dgm:rule type="primFontSz" val="5" fact="NaN" max="NaN"/>
          </dgm:ruleLst>
        </dgm:layoutNode>
      </dgm:layoutNode>
      <dgm:forEach name="Name10" axis="followSib" ptType="sibTrans" cnt="1">
        <dgm:layoutNode name="sp">
          <dgm:alg type="sp"/>
          <dgm:shape xmlns:r="http://schemas.openxmlformats.org/officeDocument/2006/relationships" r:blip="">
            <dgm:adjLst/>
          </dgm:shape>
          <dgm:presOf axis="self"/>
          <dgm:constrLst>
            <dgm:constr type="w" val="1"/>
            <dgm:constr type="h" val="37.5"/>
          </dgm:constrLst>
          <dgm:ruleLst/>
        </dgm:layoutNode>
      </dgm:forEach>
    </dgm:forEach>
  </dgm:layoutNode>
</dgm:layoutDef>
</file>

<file path=ppt/diagrams/layout38.xml><?xml version="1.0" encoding="utf-8"?>
<dgm:layoutDef xmlns:dgm="http://schemas.openxmlformats.org/drawingml/2006/diagram" xmlns:a="http://schemas.openxmlformats.org/drawingml/2006/main" uniqueId="urn:microsoft.com/office/officeart/2005/8/layout/hList3">
  <dgm:title val=""/>
  <dgm:desc val=""/>
  <dgm:catLst>
    <dgm:cat type="list" pri="19000"/>
  </dgm:catLst>
  <dgm:samp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1" destId="2" srcOrd="0" destOrd="0"/>
        <dgm:cxn modelId="7" srcId="1" destId="3" srcOrd="1" destOrd="0"/>
        <dgm:cxn modelId="8" srcId="1" destId="4" srcOrd="2" destOrd="0"/>
      </dgm:cxnLst>
      <dgm:bg/>
      <dgm:whole/>
    </dgm:dataModel>
  </dgm:sampData>
  <dgm:styleData>
    <dgm:dataModel>
      <dgm:ptLst>
        <dgm:pt modelId="0" type="doc"/>
        <dgm:pt modelId="1"/>
        <dgm:pt modelId="2"/>
        <dgm:pt modelId="3"/>
      </dgm:ptLst>
      <dgm:cxnLst>
        <dgm:cxn modelId="5" srcId="0" destId="1" srcOrd="0" destOrd="0"/>
        <dgm:cxn modelId="6" srcId="1" destId="2" srcOrd="0" destOrd="0"/>
        <dgm:cxn modelId="7" srcId="1" destId="3" srcOrd="1" destOrd="0"/>
      </dgm:cxnLst>
      <dgm:bg/>
      <dgm:whole/>
    </dgm:dataModel>
  </dgm:styleData>
  <dgm:clrData>
    <dgm:dataModel>
      <dgm:ptLst>
        <dgm:pt modelId="0" type="doc"/>
        <dgm:pt modelId="1"/>
        <dgm:pt modelId="2"/>
        <dgm:pt modelId="3"/>
        <dgm:pt modelId="4"/>
        <dgm:pt modelId="5"/>
      </dgm:ptLst>
      <dgm:cxnLst>
        <dgm:cxn modelId="6" srcId="0" destId="1" srcOrd="0" destOrd="0"/>
        <dgm:cxn modelId="7" srcId="1" destId="2" srcOrd="0" destOrd="0"/>
        <dgm:cxn modelId="8" srcId="1" destId="3" srcOrd="1" destOrd="0"/>
        <dgm:cxn modelId="9" srcId="1" destId="4" srcOrd="2" destOrd="0"/>
        <dgm:cxn modelId="10" srcId="1" destId="5" srcOrd="3" destOrd="0"/>
      </dgm:cxnLst>
      <dgm:bg/>
      <dgm:whole/>
    </dgm:dataModel>
  </dgm:clrData>
  <dgm:layoutNode name="composite">
    <dgm:varLst>
      <dgm:chMax val="1"/>
      <dgm:dir/>
      <dgm:resizeHandles val="exact"/>
    </dgm:varLst>
    <dgm:alg type="composite"/>
    <dgm:shape xmlns:r="http://schemas.openxmlformats.org/officeDocument/2006/relationships" r:blip="">
      <dgm:adjLst/>
    </dgm:shape>
    <dgm:presOf/>
    <dgm:constrLst>
      <dgm:constr type="w" for="ch" forName="roof" refType="w"/>
      <dgm:constr type="h" for="ch" forName="roof" refType="h" fact="0.3"/>
      <dgm:constr type="primFontSz" for="ch" forName="roof" val="65"/>
      <dgm:constr type="w" for="ch" forName="pillars" refType="w"/>
      <dgm:constr type="h" for="ch" forName="pillars" refType="h" fact="0.63"/>
      <dgm:constr type="t" for="ch" forName="pillars" refType="h" fact="0.3"/>
      <dgm:constr type="primFontSz" for="des" forName="pillar1" val="65"/>
      <dgm:constr type="primFontSz" for="des" forName="pillarX" refType="primFontSz" refFor="des" refForName="pillar1" op="equ"/>
      <dgm:constr type="w" for="ch" forName="base" refType="w"/>
      <dgm:constr type="h" for="ch" forName="base" refType="h" fact="0.07"/>
      <dgm:constr type="t" for="ch" forName="base" refType="h" fact="0.93"/>
    </dgm:constrLst>
    <dgm:ruleLst/>
    <dgm:forEach name="Name0" axis="ch" ptType="node" cnt="1">
      <dgm:layoutNode name="roof" styleLbl="dkBgShp">
        <dgm:alg type="tx"/>
        <dgm:shape xmlns:r="http://schemas.openxmlformats.org/officeDocument/2006/relationships" type="rect" r:blip="">
          <dgm:adjLst/>
        </dgm:shape>
        <dgm:presOf axis="self"/>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pillars" styleLbl="node1">
        <dgm:choose name="Name1">
          <dgm:if name="Name2" func="var" arg="dir" op="equ" val="norm">
            <dgm:alg type="lin">
              <dgm:param type="linDir" val="fromL"/>
            </dgm:alg>
          </dgm:if>
          <dgm:else name="Name3">
            <dgm:alg type="lin">
              <dgm:param type="linDir" val="fromR"/>
            </dgm:alg>
          </dgm:else>
        </dgm:choose>
        <dgm:shape xmlns:r="http://schemas.openxmlformats.org/officeDocument/2006/relationships" r:blip="">
          <dgm:adjLst/>
        </dgm:shape>
        <dgm:presOf/>
        <dgm:constrLst>
          <dgm:constr type="w" for="ch" forName="pillar1" refType="w"/>
          <dgm:constr type="h" for="ch" forName="pillar1" refType="h"/>
          <dgm:constr type="w" for="ch" forName="pillarX" refType="w"/>
          <dgm:constr type="h" for="ch" forName="pillarX" refType="h"/>
        </dgm:constrLst>
        <dgm:ruleLst/>
        <dgm:layoutNode name="pillar1" styleLbl="node1">
          <dgm:varLst>
            <dgm:bulletEnabled val="1"/>
          </dgm:varLst>
          <dgm:alg type="tx"/>
          <dgm:shape xmlns:r="http://schemas.openxmlformats.org/officeDocument/2006/relationships" type="rect" r:blip="">
            <dgm:adjLst/>
          </dgm:shape>
          <dgm:presOf axis="ch desOrSelf" ptType="node node" st="1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name="Name4" axis="ch" ptType="node" st="2">
          <dgm:layoutNode name="pillarX" styleLbl="node1">
            <dgm:varLst>
              <dgm:bulletEnabled val="1"/>
            </dgm:varLst>
            <dgm:alg type="tx"/>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dgm:layoutNode>
      <dgm:layoutNode name="base" styleLbl="dkBgShp">
        <dgm:alg type="sp"/>
        <dgm:shape xmlns:r="http://schemas.openxmlformats.org/officeDocument/2006/relationships" type="rect" r:blip="">
          <dgm:adjLst/>
        </dgm:shape>
        <dgm:presOf/>
        <dgm:constrLst/>
        <dgm:ruleLst/>
      </dgm:layoutNode>
    </dgm:forEach>
  </dgm:layoutNode>
</dgm:layoutDef>
</file>

<file path=ppt/diagrams/layout39.xml><?xml version="1.0" encoding="utf-8"?>
<dgm:layoutDef xmlns:dgm="http://schemas.openxmlformats.org/drawingml/2006/diagram" xmlns:a="http://schemas.openxmlformats.org/drawingml/2006/main" uniqueId="urn:microsoft.com/office/officeart/2005/8/layout/hList3">
  <dgm:title val=""/>
  <dgm:desc val=""/>
  <dgm:catLst>
    <dgm:cat type="list" pri="19000"/>
  </dgm:catLst>
  <dgm:samp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1" destId="2" srcOrd="0" destOrd="0"/>
        <dgm:cxn modelId="7" srcId="1" destId="3" srcOrd="1" destOrd="0"/>
        <dgm:cxn modelId="8" srcId="1" destId="4" srcOrd="2" destOrd="0"/>
      </dgm:cxnLst>
      <dgm:bg/>
      <dgm:whole/>
    </dgm:dataModel>
  </dgm:sampData>
  <dgm:styleData>
    <dgm:dataModel>
      <dgm:ptLst>
        <dgm:pt modelId="0" type="doc"/>
        <dgm:pt modelId="1"/>
        <dgm:pt modelId="2"/>
        <dgm:pt modelId="3"/>
      </dgm:ptLst>
      <dgm:cxnLst>
        <dgm:cxn modelId="5" srcId="0" destId="1" srcOrd="0" destOrd="0"/>
        <dgm:cxn modelId="6" srcId="1" destId="2" srcOrd="0" destOrd="0"/>
        <dgm:cxn modelId="7" srcId="1" destId="3" srcOrd="1" destOrd="0"/>
      </dgm:cxnLst>
      <dgm:bg/>
      <dgm:whole/>
    </dgm:dataModel>
  </dgm:styleData>
  <dgm:clrData>
    <dgm:dataModel>
      <dgm:ptLst>
        <dgm:pt modelId="0" type="doc"/>
        <dgm:pt modelId="1"/>
        <dgm:pt modelId="2"/>
        <dgm:pt modelId="3"/>
        <dgm:pt modelId="4"/>
        <dgm:pt modelId="5"/>
      </dgm:ptLst>
      <dgm:cxnLst>
        <dgm:cxn modelId="6" srcId="0" destId="1" srcOrd="0" destOrd="0"/>
        <dgm:cxn modelId="7" srcId="1" destId="2" srcOrd="0" destOrd="0"/>
        <dgm:cxn modelId="8" srcId="1" destId="3" srcOrd="1" destOrd="0"/>
        <dgm:cxn modelId="9" srcId="1" destId="4" srcOrd="2" destOrd="0"/>
        <dgm:cxn modelId="10" srcId="1" destId="5" srcOrd="3" destOrd="0"/>
      </dgm:cxnLst>
      <dgm:bg/>
      <dgm:whole/>
    </dgm:dataModel>
  </dgm:clrData>
  <dgm:layoutNode name="composite">
    <dgm:varLst>
      <dgm:chMax val="1"/>
      <dgm:dir/>
      <dgm:resizeHandles val="exact"/>
    </dgm:varLst>
    <dgm:alg type="composite"/>
    <dgm:shape xmlns:r="http://schemas.openxmlformats.org/officeDocument/2006/relationships" r:blip="">
      <dgm:adjLst/>
    </dgm:shape>
    <dgm:presOf/>
    <dgm:constrLst>
      <dgm:constr type="w" for="ch" forName="roof" refType="w"/>
      <dgm:constr type="h" for="ch" forName="roof" refType="h" fact="0.3"/>
      <dgm:constr type="primFontSz" for="ch" forName="roof" val="65"/>
      <dgm:constr type="w" for="ch" forName="pillars" refType="w"/>
      <dgm:constr type="h" for="ch" forName="pillars" refType="h" fact="0.63"/>
      <dgm:constr type="t" for="ch" forName="pillars" refType="h" fact="0.3"/>
      <dgm:constr type="primFontSz" for="des" forName="pillar1" val="65"/>
      <dgm:constr type="primFontSz" for="des" forName="pillarX" refType="primFontSz" refFor="des" refForName="pillar1" op="equ"/>
      <dgm:constr type="w" for="ch" forName="base" refType="w"/>
      <dgm:constr type="h" for="ch" forName="base" refType="h" fact="0.07"/>
      <dgm:constr type="t" for="ch" forName="base" refType="h" fact="0.93"/>
    </dgm:constrLst>
    <dgm:ruleLst/>
    <dgm:forEach name="Name0" axis="ch" ptType="node" cnt="1">
      <dgm:layoutNode name="roof" styleLbl="dkBgShp">
        <dgm:alg type="tx"/>
        <dgm:shape xmlns:r="http://schemas.openxmlformats.org/officeDocument/2006/relationships" type="rect" r:blip="">
          <dgm:adjLst/>
        </dgm:shape>
        <dgm:presOf axis="self"/>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pillars" styleLbl="node1">
        <dgm:choose name="Name1">
          <dgm:if name="Name2" func="var" arg="dir" op="equ" val="norm">
            <dgm:alg type="lin">
              <dgm:param type="linDir" val="fromL"/>
            </dgm:alg>
          </dgm:if>
          <dgm:else name="Name3">
            <dgm:alg type="lin">
              <dgm:param type="linDir" val="fromR"/>
            </dgm:alg>
          </dgm:else>
        </dgm:choose>
        <dgm:shape xmlns:r="http://schemas.openxmlformats.org/officeDocument/2006/relationships" r:blip="">
          <dgm:adjLst/>
        </dgm:shape>
        <dgm:presOf/>
        <dgm:constrLst>
          <dgm:constr type="w" for="ch" forName="pillar1" refType="w"/>
          <dgm:constr type="h" for="ch" forName="pillar1" refType="h"/>
          <dgm:constr type="w" for="ch" forName="pillarX" refType="w"/>
          <dgm:constr type="h" for="ch" forName="pillarX" refType="h"/>
        </dgm:constrLst>
        <dgm:ruleLst/>
        <dgm:layoutNode name="pillar1" styleLbl="node1">
          <dgm:varLst>
            <dgm:bulletEnabled val="1"/>
          </dgm:varLst>
          <dgm:alg type="tx"/>
          <dgm:shape xmlns:r="http://schemas.openxmlformats.org/officeDocument/2006/relationships" type="rect" r:blip="">
            <dgm:adjLst/>
          </dgm:shape>
          <dgm:presOf axis="ch desOrSelf" ptType="node node" st="1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name="Name4" axis="ch" ptType="node" st="2">
          <dgm:layoutNode name="pillarX" styleLbl="node1">
            <dgm:varLst>
              <dgm:bulletEnabled val="1"/>
            </dgm:varLst>
            <dgm:alg type="tx"/>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dgm:layoutNode>
      <dgm:layoutNode name="base" styleLbl="dkBgShp">
        <dgm:alg type="sp"/>
        <dgm:shape xmlns:r="http://schemas.openxmlformats.org/officeDocument/2006/relationships" type="rect" r:blip="">
          <dgm:adjLst/>
        </dgm:shape>
        <dgm:presOf/>
        <dgm:constrLst/>
        <dgm:ruleLst/>
      </dgm:layoutNode>
    </dgm:forEach>
  </dgm:layoutNode>
</dgm:layoutDef>
</file>

<file path=ppt/diagrams/layout4.xml><?xml version="1.0" encoding="utf-8"?>
<dgm:layoutDef xmlns:dgm="http://schemas.openxmlformats.org/drawingml/2006/diagram" xmlns:a="http://schemas.openxmlformats.org/drawingml/2006/main" uniqueId="urn:microsoft.com/office/officeart/2005/8/layout/vList5">
  <dgm:title val=""/>
  <dgm:desc val=""/>
  <dgm:catLst>
    <dgm:cat type="list" pri="15000"/>
    <dgm:cat type="convert" pri="2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13" srcId="1" destId="11" srcOrd="0" destOrd="0"/>
        <dgm:cxn modelId="14" srcId="1" destId="12" srcOrd="1" destOrd="0"/>
        <dgm:cxn modelId="23" srcId="2" destId="21" srcOrd="0" destOrd="0"/>
        <dgm:cxn modelId="24" srcId="2" destId="22" srcOrd="1" destOrd="0"/>
        <dgm:cxn modelId="33" srcId="3" destId="31" srcOrd="0" destOrd="0"/>
        <dgm:cxn modelId="34" srcId="3" destId="32" srcOrd="1" destOrd="0"/>
      </dgm:cxn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Name0">
    <dgm:varLst>
      <dgm:dir/>
      <dgm:animLvl val="lvl"/>
      <dgm:resizeHandles val="exact"/>
    </dgm:varLst>
    <dgm:choose name="Name1">
      <dgm:if name="Name2" func="var" arg="dir" op="equ" val="norm">
        <dgm:alg type="lin">
          <dgm:param type="linDir" val="fromT"/>
          <dgm:param type="nodeHorzAlign" val="l"/>
        </dgm:alg>
      </dgm:if>
      <dgm:else name="Name3">
        <dgm:alg type="lin">
          <dgm:param type="linDir" val="fromT"/>
          <dgm:param type="nodeHorzAlign" val="r"/>
        </dgm:alg>
      </dgm:else>
    </dgm:choose>
    <dgm:shape xmlns:r="http://schemas.openxmlformats.org/officeDocument/2006/relationships" r:blip="">
      <dgm:adjLst/>
    </dgm:shape>
    <dgm:presOf/>
    <dgm:constrLst>
      <dgm:constr type="h" for="ch" forName="linNode" refType="h"/>
      <dgm:constr type="w" for="ch" forName="linNode" refType="w"/>
      <dgm:constr type="h" for="ch" forName="sp" refType="h" fact="0.05"/>
      <dgm:constr type="primFontSz" for="des" forName="parentText" op="equ" val="65"/>
      <dgm:constr type="secFontSz" for="des" forName="descendantText" op="equ"/>
    </dgm:constrLst>
    <dgm:ruleLst/>
    <dgm:forEach name="Name4" axis="ch" ptType="node">
      <dgm:layoutNode name="linNode">
        <dgm:choose name="Name5">
          <dgm:if name="Name6" func="var" arg="dir" op="equ" val="norm">
            <dgm:alg type="lin">
              <dgm:param type="linDir" val="fromL"/>
            </dgm:alg>
          </dgm:if>
          <dgm:else name="Name7">
            <dgm:alg type="lin">
              <dgm:param type="linDir" val="fromR"/>
            </dgm:alg>
          </dgm:else>
        </dgm:choose>
        <dgm:shape xmlns:r="http://schemas.openxmlformats.org/officeDocument/2006/relationships" r:blip="">
          <dgm:adjLst/>
        </dgm:shape>
        <dgm:presOf/>
        <dgm:constrLst>
          <dgm:constr type="w" for="ch" forName="parentText" refType="w" fact="0.36"/>
          <dgm:constr type="w" for="ch" forName="descendantText" refType="w" fact="0.64"/>
          <dgm:constr type="h" for="ch" forName="parentText" refType="h"/>
          <dgm:constr type="h" for="ch" forName="descendantText" refType="h" refFor="ch" refForName="parentText" fact="0.8"/>
        </dgm:constrLst>
        <dgm:ruleLst/>
        <dgm:layoutNode name="parentText">
          <dgm:varLst>
            <dgm:chMax val="1"/>
            <dgm:bulletEnabled val="1"/>
          </dgm:varLst>
          <dgm:alg type="tx"/>
          <dgm:shape xmlns:r="http://schemas.openxmlformats.org/officeDocument/2006/relationships" type="roundRect" r:blip="" zOrderOff="3">
            <dgm:adjLst/>
          </dgm:shape>
          <dgm:presOf axis="self" ptType="node"/>
          <dgm:constrLst>
            <dgm:constr type="tMarg" refType="primFontSz" fact="0.15"/>
            <dgm:constr type="bMarg" refType="primFontSz" fact="0.15"/>
            <dgm:constr type="lMarg" refType="primFontSz" fact="0.3"/>
            <dgm:constr type="rMarg" refType="primFontSz" fact="0.3"/>
          </dgm:constrLst>
          <dgm:ruleLst>
            <dgm:rule type="primFontSz" val="5" fact="NaN" max="NaN"/>
          </dgm:ruleLst>
        </dgm:layoutNode>
        <dgm:choose name="Name8">
          <dgm:if name="Name9" axis="ch" ptType="node" func="cnt" op="gte" val="1">
            <dgm:layoutNode name="descendantText" styleLbl="alignAccFollowNode1">
              <dgm:varLst>
                <dgm:bulletEnabled val="1"/>
              </dgm:varLst>
              <dgm:alg type="tx">
                <dgm:param type="stBulletLvl" val="1"/>
                <dgm:param type="txAnchorVertCh" val="mid"/>
              </dgm:alg>
              <dgm:choose name="Name10">
                <dgm:if name="Name11" func="var" arg="dir" op="equ" val="norm">
                  <dgm:shape xmlns:r="http://schemas.openxmlformats.org/officeDocument/2006/relationships" rot="90" type="round2SameRect" r:blip="">
                    <dgm:adjLst/>
                  </dgm:shape>
                </dgm:if>
                <dgm:else name="Name12">
                  <dgm:shape xmlns:r="http://schemas.openxmlformats.org/officeDocument/2006/relationships" rot="-90" type="round2SameRect" r:blip="">
                    <dgm:adjLst/>
                  </dgm:shape>
                </dgm:else>
              </dgm:choose>
              <dgm:presOf axis="des" ptType="node"/>
              <dgm:constrLst>
                <dgm:constr type="secFontSz" val="65"/>
                <dgm:constr type="primFontSz" refType="secFontSz"/>
                <dgm:constr type="lMarg" refType="secFontSz" fact="0.3"/>
                <dgm:constr type="rMarg" refType="secFontSz" fact="0.3"/>
                <dgm:constr type="tMarg" refType="secFontSz" fact="0.15"/>
                <dgm:constr type="bMarg" refType="secFontSz" fact="0.15"/>
              </dgm:constrLst>
              <dgm:ruleLst>
                <dgm:rule type="secFontSz" val="5" fact="NaN" max="NaN"/>
              </dgm:ruleLst>
            </dgm:layoutNode>
          </dgm:if>
          <dgm:else name="Name13"/>
        </dgm:choose>
      </dgm:layoutNode>
      <dgm:forEach name="Name14" axis="followSib" ptType="sibTrans" cnt="1">
        <dgm:layoutNode name="sp">
          <dgm:alg type="sp"/>
          <dgm:shape xmlns:r="http://schemas.openxmlformats.org/officeDocument/2006/relationships" r:blip="">
            <dgm:adjLst/>
          </dgm:shape>
          <dgm:presOf/>
          <dgm:constrLst/>
          <dgm:ruleLst/>
        </dgm:layoutNode>
      </dgm:forEach>
    </dgm:forEach>
  </dgm:layoutNode>
</dgm:layoutDef>
</file>

<file path=ppt/diagrams/layout40.xml><?xml version="1.0" encoding="utf-8"?>
<dgm:layoutDef xmlns:dgm="http://schemas.openxmlformats.org/drawingml/2006/diagram" xmlns:a="http://schemas.openxmlformats.org/drawingml/2006/main" uniqueId="urn:microsoft.com/office/officeart/2005/8/layout/hList3">
  <dgm:title val=""/>
  <dgm:desc val=""/>
  <dgm:catLst>
    <dgm:cat type="list" pri="19000"/>
  </dgm:catLst>
  <dgm:samp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1" destId="2" srcOrd="0" destOrd="0"/>
        <dgm:cxn modelId="7" srcId="1" destId="3" srcOrd="1" destOrd="0"/>
        <dgm:cxn modelId="8" srcId="1" destId="4" srcOrd="2" destOrd="0"/>
      </dgm:cxnLst>
      <dgm:bg/>
      <dgm:whole/>
    </dgm:dataModel>
  </dgm:sampData>
  <dgm:styleData>
    <dgm:dataModel>
      <dgm:ptLst>
        <dgm:pt modelId="0" type="doc"/>
        <dgm:pt modelId="1"/>
        <dgm:pt modelId="2"/>
        <dgm:pt modelId="3"/>
      </dgm:ptLst>
      <dgm:cxnLst>
        <dgm:cxn modelId="5" srcId="0" destId="1" srcOrd="0" destOrd="0"/>
        <dgm:cxn modelId="6" srcId="1" destId="2" srcOrd="0" destOrd="0"/>
        <dgm:cxn modelId="7" srcId="1" destId="3" srcOrd="1" destOrd="0"/>
      </dgm:cxnLst>
      <dgm:bg/>
      <dgm:whole/>
    </dgm:dataModel>
  </dgm:styleData>
  <dgm:clrData>
    <dgm:dataModel>
      <dgm:ptLst>
        <dgm:pt modelId="0" type="doc"/>
        <dgm:pt modelId="1"/>
        <dgm:pt modelId="2"/>
        <dgm:pt modelId="3"/>
        <dgm:pt modelId="4"/>
        <dgm:pt modelId="5"/>
      </dgm:ptLst>
      <dgm:cxnLst>
        <dgm:cxn modelId="6" srcId="0" destId="1" srcOrd="0" destOrd="0"/>
        <dgm:cxn modelId="7" srcId="1" destId="2" srcOrd="0" destOrd="0"/>
        <dgm:cxn modelId="8" srcId="1" destId="3" srcOrd="1" destOrd="0"/>
        <dgm:cxn modelId="9" srcId="1" destId="4" srcOrd="2" destOrd="0"/>
        <dgm:cxn modelId="10" srcId="1" destId="5" srcOrd="3" destOrd="0"/>
      </dgm:cxnLst>
      <dgm:bg/>
      <dgm:whole/>
    </dgm:dataModel>
  </dgm:clrData>
  <dgm:layoutNode name="composite">
    <dgm:varLst>
      <dgm:chMax val="1"/>
      <dgm:dir/>
      <dgm:resizeHandles val="exact"/>
    </dgm:varLst>
    <dgm:alg type="composite"/>
    <dgm:shape xmlns:r="http://schemas.openxmlformats.org/officeDocument/2006/relationships" r:blip="">
      <dgm:adjLst/>
    </dgm:shape>
    <dgm:presOf/>
    <dgm:constrLst>
      <dgm:constr type="w" for="ch" forName="roof" refType="w"/>
      <dgm:constr type="h" for="ch" forName="roof" refType="h" fact="0.3"/>
      <dgm:constr type="primFontSz" for="ch" forName="roof" val="65"/>
      <dgm:constr type="w" for="ch" forName="pillars" refType="w"/>
      <dgm:constr type="h" for="ch" forName="pillars" refType="h" fact="0.63"/>
      <dgm:constr type="t" for="ch" forName="pillars" refType="h" fact="0.3"/>
      <dgm:constr type="primFontSz" for="des" forName="pillar1" val="65"/>
      <dgm:constr type="primFontSz" for="des" forName="pillarX" refType="primFontSz" refFor="des" refForName="pillar1" op="equ"/>
      <dgm:constr type="w" for="ch" forName="base" refType="w"/>
      <dgm:constr type="h" for="ch" forName="base" refType="h" fact="0.07"/>
      <dgm:constr type="t" for="ch" forName="base" refType="h" fact="0.93"/>
    </dgm:constrLst>
    <dgm:ruleLst/>
    <dgm:forEach name="Name0" axis="ch" ptType="node" cnt="1">
      <dgm:layoutNode name="roof" styleLbl="dkBgShp">
        <dgm:alg type="tx"/>
        <dgm:shape xmlns:r="http://schemas.openxmlformats.org/officeDocument/2006/relationships" type="rect" r:blip="">
          <dgm:adjLst/>
        </dgm:shape>
        <dgm:presOf axis="self"/>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pillars" styleLbl="node1">
        <dgm:choose name="Name1">
          <dgm:if name="Name2" func="var" arg="dir" op="equ" val="norm">
            <dgm:alg type="lin">
              <dgm:param type="linDir" val="fromL"/>
            </dgm:alg>
          </dgm:if>
          <dgm:else name="Name3">
            <dgm:alg type="lin">
              <dgm:param type="linDir" val="fromR"/>
            </dgm:alg>
          </dgm:else>
        </dgm:choose>
        <dgm:shape xmlns:r="http://schemas.openxmlformats.org/officeDocument/2006/relationships" r:blip="">
          <dgm:adjLst/>
        </dgm:shape>
        <dgm:presOf/>
        <dgm:constrLst>
          <dgm:constr type="w" for="ch" forName="pillar1" refType="w"/>
          <dgm:constr type="h" for="ch" forName="pillar1" refType="h"/>
          <dgm:constr type="w" for="ch" forName="pillarX" refType="w"/>
          <dgm:constr type="h" for="ch" forName="pillarX" refType="h"/>
        </dgm:constrLst>
        <dgm:ruleLst/>
        <dgm:layoutNode name="pillar1" styleLbl="node1">
          <dgm:varLst>
            <dgm:bulletEnabled val="1"/>
          </dgm:varLst>
          <dgm:alg type="tx"/>
          <dgm:shape xmlns:r="http://schemas.openxmlformats.org/officeDocument/2006/relationships" type="rect" r:blip="">
            <dgm:adjLst/>
          </dgm:shape>
          <dgm:presOf axis="ch desOrSelf" ptType="node node" st="1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name="Name4" axis="ch" ptType="node" st="2">
          <dgm:layoutNode name="pillarX" styleLbl="node1">
            <dgm:varLst>
              <dgm:bulletEnabled val="1"/>
            </dgm:varLst>
            <dgm:alg type="tx"/>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dgm:layoutNode>
      <dgm:layoutNode name="base" styleLbl="dkBgShp">
        <dgm:alg type="sp"/>
        <dgm:shape xmlns:r="http://schemas.openxmlformats.org/officeDocument/2006/relationships" type="rect" r:blip="">
          <dgm:adjLst/>
        </dgm:shape>
        <dgm:presOf/>
        <dgm:constrLst/>
        <dgm:ruleLst/>
      </dgm:layoutNode>
    </dgm:forEach>
  </dgm:layoutNode>
</dgm:layoutDef>
</file>

<file path=ppt/diagrams/layout41.xml><?xml version="1.0" encoding="utf-8"?>
<dgm:layoutDef xmlns:dgm="http://schemas.openxmlformats.org/drawingml/2006/diagram" xmlns:a="http://schemas.openxmlformats.org/drawingml/2006/main" uniqueId="urn:microsoft.com/office/officeart/2005/8/layout/hList3">
  <dgm:title val=""/>
  <dgm:desc val=""/>
  <dgm:catLst>
    <dgm:cat type="list" pri="19000"/>
  </dgm:catLst>
  <dgm:samp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1" destId="2" srcOrd="0" destOrd="0"/>
        <dgm:cxn modelId="7" srcId="1" destId="3" srcOrd="1" destOrd="0"/>
        <dgm:cxn modelId="8" srcId="1" destId="4" srcOrd="2" destOrd="0"/>
      </dgm:cxnLst>
      <dgm:bg/>
      <dgm:whole/>
    </dgm:dataModel>
  </dgm:sampData>
  <dgm:styleData>
    <dgm:dataModel>
      <dgm:ptLst>
        <dgm:pt modelId="0" type="doc"/>
        <dgm:pt modelId="1"/>
        <dgm:pt modelId="2"/>
        <dgm:pt modelId="3"/>
      </dgm:ptLst>
      <dgm:cxnLst>
        <dgm:cxn modelId="5" srcId="0" destId="1" srcOrd="0" destOrd="0"/>
        <dgm:cxn modelId="6" srcId="1" destId="2" srcOrd="0" destOrd="0"/>
        <dgm:cxn modelId="7" srcId="1" destId="3" srcOrd="1" destOrd="0"/>
      </dgm:cxnLst>
      <dgm:bg/>
      <dgm:whole/>
    </dgm:dataModel>
  </dgm:styleData>
  <dgm:clrData>
    <dgm:dataModel>
      <dgm:ptLst>
        <dgm:pt modelId="0" type="doc"/>
        <dgm:pt modelId="1"/>
        <dgm:pt modelId="2"/>
        <dgm:pt modelId="3"/>
        <dgm:pt modelId="4"/>
        <dgm:pt modelId="5"/>
      </dgm:ptLst>
      <dgm:cxnLst>
        <dgm:cxn modelId="6" srcId="0" destId="1" srcOrd="0" destOrd="0"/>
        <dgm:cxn modelId="7" srcId="1" destId="2" srcOrd="0" destOrd="0"/>
        <dgm:cxn modelId="8" srcId="1" destId="3" srcOrd="1" destOrd="0"/>
        <dgm:cxn modelId="9" srcId="1" destId="4" srcOrd="2" destOrd="0"/>
        <dgm:cxn modelId="10" srcId="1" destId="5" srcOrd="3" destOrd="0"/>
      </dgm:cxnLst>
      <dgm:bg/>
      <dgm:whole/>
    </dgm:dataModel>
  </dgm:clrData>
  <dgm:layoutNode name="composite">
    <dgm:varLst>
      <dgm:chMax val="1"/>
      <dgm:dir/>
      <dgm:resizeHandles val="exact"/>
    </dgm:varLst>
    <dgm:alg type="composite"/>
    <dgm:shape xmlns:r="http://schemas.openxmlformats.org/officeDocument/2006/relationships" r:blip="">
      <dgm:adjLst/>
    </dgm:shape>
    <dgm:presOf/>
    <dgm:constrLst>
      <dgm:constr type="w" for="ch" forName="roof" refType="w"/>
      <dgm:constr type="h" for="ch" forName="roof" refType="h" fact="0.3"/>
      <dgm:constr type="primFontSz" for="ch" forName="roof" val="65"/>
      <dgm:constr type="w" for="ch" forName="pillars" refType="w"/>
      <dgm:constr type="h" for="ch" forName="pillars" refType="h" fact="0.63"/>
      <dgm:constr type="t" for="ch" forName="pillars" refType="h" fact="0.3"/>
      <dgm:constr type="primFontSz" for="des" forName="pillar1" val="65"/>
      <dgm:constr type="primFontSz" for="des" forName="pillarX" refType="primFontSz" refFor="des" refForName="pillar1" op="equ"/>
      <dgm:constr type="w" for="ch" forName="base" refType="w"/>
      <dgm:constr type="h" for="ch" forName="base" refType="h" fact="0.07"/>
      <dgm:constr type="t" for="ch" forName="base" refType="h" fact="0.93"/>
    </dgm:constrLst>
    <dgm:ruleLst/>
    <dgm:forEach name="Name0" axis="ch" ptType="node" cnt="1">
      <dgm:layoutNode name="roof" styleLbl="dkBgShp">
        <dgm:alg type="tx"/>
        <dgm:shape xmlns:r="http://schemas.openxmlformats.org/officeDocument/2006/relationships" type="rect" r:blip="">
          <dgm:adjLst/>
        </dgm:shape>
        <dgm:presOf axis="self"/>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pillars" styleLbl="node1">
        <dgm:choose name="Name1">
          <dgm:if name="Name2" func="var" arg="dir" op="equ" val="norm">
            <dgm:alg type="lin">
              <dgm:param type="linDir" val="fromL"/>
            </dgm:alg>
          </dgm:if>
          <dgm:else name="Name3">
            <dgm:alg type="lin">
              <dgm:param type="linDir" val="fromR"/>
            </dgm:alg>
          </dgm:else>
        </dgm:choose>
        <dgm:shape xmlns:r="http://schemas.openxmlformats.org/officeDocument/2006/relationships" r:blip="">
          <dgm:adjLst/>
        </dgm:shape>
        <dgm:presOf/>
        <dgm:constrLst>
          <dgm:constr type="w" for="ch" forName="pillar1" refType="w"/>
          <dgm:constr type="h" for="ch" forName="pillar1" refType="h"/>
          <dgm:constr type="w" for="ch" forName="pillarX" refType="w"/>
          <dgm:constr type="h" for="ch" forName="pillarX" refType="h"/>
        </dgm:constrLst>
        <dgm:ruleLst/>
        <dgm:layoutNode name="pillar1" styleLbl="node1">
          <dgm:varLst>
            <dgm:bulletEnabled val="1"/>
          </dgm:varLst>
          <dgm:alg type="tx"/>
          <dgm:shape xmlns:r="http://schemas.openxmlformats.org/officeDocument/2006/relationships" type="rect" r:blip="">
            <dgm:adjLst/>
          </dgm:shape>
          <dgm:presOf axis="ch desOrSelf" ptType="node node" st="1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name="Name4" axis="ch" ptType="node" st="2">
          <dgm:layoutNode name="pillarX" styleLbl="node1">
            <dgm:varLst>
              <dgm:bulletEnabled val="1"/>
            </dgm:varLst>
            <dgm:alg type="tx"/>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dgm:layoutNode>
      <dgm:layoutNode name="base" styleLbl="dkBgShp">
        <dgm:alg type="sp"/>
        <dgm:shape xmlns:r="http://schemas.openxmlformats.org/officeDocument/2006/relationships" type="rect" r:blip="">
          <dgm:adjLst/>
        </dgm:shape>
        <dgm:presOf/>
        <dgm:constrLst/>
        <dgm:ruleLst/>
      </dgm:layoutNode>
    </dgm:forEach>
  </dgm:layoutNode>
</dgm:layoutDef>
</file>

<file path=ppt/diagrams/layout42.xml><?xml version="1.0" encoding="utf-8"?>
<dgm:layoutDef xmlns:dgm="http://schemas.openxmlformats.org/drawingml/2006/diagram" xmlns:a="http://schemas.openxmlformats.org/drawingml/2006/main" uniqueId="urn:microsoft.com/office/officeart/2009/layout/CirclePictureHierarchy">
  <dgm:title val=""/>
  <dgm:desc val=""/>
  <dgm:catLst>
    <dgm:cat type="hierarchy" pri="1750"/>
    <dgm:cat type="picture" pri="23000"/>
    <dgm:cat type="pictureconvert" pri="23000"/>
  </dgm:catLst>
  <dgm:sampData>
    <dgm:dataModel>
      <dgm:ptLst>
        <dgm:pt modelId="0" type="doc"/>
        <dgm:pt modelId="1">
          <dgm:prSet phldr="1"/>
        </dgm:pt>
        <dgm:pt modelId="2">
          <dgm:prSet phldr="1"/>
        </dgm:pt>
        <dgm:pt modelId="21">
          <dgm:prSet phldr="1"/>
        </dgm:pt>
        <dgm:pt modelId="22">
          <dgm:prSet phldr="1"/>
        </dgm:pt>
        <dgm:pt modelId="3">
          <dgm:prSet phldr="1"/>
        </dgm:pt>
        <dgm:pt modelId="31">
          <dgm:prSet phldr="1"/>
        </dgm:pt>
      </dgm:ptLst>
      <dgm:cxnLst>
        <dgm:cxn modelId="4" srcId="0" destId="1" srcOrd="0" destOrd="0"/>
        <dgm:cxn modelId="5" srcId="1" destId="2" srcOrd="0" destOrd="0"/>
        <dgm:cxn modelId="6" srcId="1" destId="3" srcOrd="1" destOrd="0"/>
        <dgm:cxn modelId="23" srcId="2" destId="21" srcOrd="0" destOrd="0"/>
        <dgm:cxn modelId="24" srcId="2" destId="22" srcOrd="1" destOrd="0"/>
        <dgm:cxn modelId="33" srcId="3" destId="31" srcOrd="0" destOrd="0"/>
      </dgm:cxnLst>
      <dgm:bg/>
      <dgm:whole/>
    </dgm:dataModel>
  </dgm:sampData>
  <dgm:styleData>
    <dgm:dataModel>
      <dgm:ptLst>
        <dgm:pt modelId="0" type="doc"/>
        <dgm:pt modelId="1"/>
        <dgm:pt modelId="11"/>
        <dgm:pt modelId="12"/>
      </dgm:ptLst>
      <dgm:cxnLst>
        <dgm:cxn modelId="2" srcId="0" destId="1" srcOrd="0" destOrd="0"/>
        <dgm:cxn modelId="13" srcId="1" destId="11" srcOrd="0" destOrd="0"/>
        <dgm:cxn modelId="14" srcId="1" destId="12" srcOrd="1" destOrd="0"/>
      </dgm:cxnLst>
      <dgm:bg/>
      <dgm:whole/>
    </dgm:dataModel>
  </dgm:styleData>
  <dgm:clrData>
    <dgm:dataModel>
      <dgm:ptLst>
        <dgm:pt modelId="0" type="doc"/>
        <dgm:pt modelId="1"/>
        <dgm:pt modelId="2"/>
        <dgm:pt modelId="21"/>
        <dgm:pt modelId="211"/>
        <dgm:pt modelId="3"/>
        <dgm:pt modelId="31"/>
        <dgm:pt modelId="311"/>
      </dgm:ptLst>
      <dgm:cxnLst>
        <dgm:cxn modelId="4" srcId="0" destId="1" srcOrd="0" destOrd="0"/>
        <dgm:cxn modelId="5" srcId="1" destId="2" srcOrd="0" destOrd="0"/>
        <dgm:cxn modelId="6" srcId="1" destId="3" srcOrd="1" destOrd="0"/>
        <dgm:cxn modelId="23" srcId="2" destId="21" srcOrd="0" destOrd="0"/>
        <dgm:cxn modelId="24" srcId="21" destId="211" srcOrd="0" destOrd="0"/>
        <dgm:cxn modelId="33" srcId="3" destId="31" srcOrd="0" destOrd="0"/>
        <dgm:cxn modelId="34" srcId="31" destId="311" srcOrd="0" destOrd="0"/>
      </dgm:cxnLst>
      <dgm:bg/>
      <dgm:whole/>
    </dgm:dataModel>
  </dgm:clrData>
  <dgm:layoutNode name="hierChild1">
    <dgm:varLst>
      <dgm:chPref val="1"/>
      <dgm:dir/>
      <dgm:animOne val="branch"/>
      <dgm:animLvl val="lvl"/>
      <dgm:resizeHandles/>
    </dgm:varLst>
    <dgm:choose name="Name0">
      <dgm:if name="Name1" func="var" arg="dir" op="equ" val="norm">
        <dgm:alg type="hierChild">
          <dgm:param type="linDir" val="fromL"/>
        </dgm:alg>
      </dgm:if>
      <dgm:else name="Name2">
        <dgm:alg type="hierChild">
          <dgm:param type="linDir" val="fromR"/>
        </dgm:alg>
      </dgm:else>
    </dgm:choose>
    <dgm:shape xmlns:r="http://schemas.openxmlformats.org/officeDocument/2006/relationships" r:blip="">
      <dgm:adjLst/>
    </dgm:shape>
    <dgm:presOf/>
    <dgm:constrLst>
      <dgm:constr type="primFontSz" for="des" ptType="node" op="equ" val="65"/>
      <dgm:constr type="w" for="des" forName="composite" refType="w"/>
      <dgm:constr type="h" for="des" forName="composite" refType="w" refFor="des" refForName="composite" fact="0.5"/>
      <dgm:constr type="w" for="des" forName="composite2" refType="w" refFor="des" refForName="composite"/>
      <dgm:constr type="h" for="des" forName="composite2" refType="h" refFor="des" refForName="composite"/>
      <dgm:constr type="w" for="des" forName="composite3" refType="w" refFor="des" refForName="composite"/>
      <dgm:constr type="h" for="des" forName="composite3" refType="h" refFor="des" refForName="composite"/>
      <dgm:constr type="w" for="des" forName="composite4" refType="w" refFor="des" refForName="composite"/>
      <dgm:constr type="h" for="des" forName="composite4" refType="h" refFor="des" refForName="composite"/>
      <dgm:constr type="w" for="des" forName="composite5" refType="w" refFor="des" refForName="composite"/>
      <dgm:constr type="h" for="des" forName="composite5" refType="h" refFor="des" refForName="composite"/>
      <dgm:constr type="sibSp" refType="w" refFor="des" refForName="composite" fact="0.1"/>
      <dgm:constr type="sibSp" for="des" forName="hierChild2" refType="sibSp"/>
      <dgm:constr type="sibSp" for="des" forName="hierChild3" refType="sibSp"/>
      <dgm:constr type="sibSp" for="des" forName="hierChild4" refType="sibSp"/>
      <dgm:constr type="sibSp" for="des" forName="hierChild5" refType="sibSp"/>
      <dgm:constr type="sibSp" for="des" forName="hierChild6" refType="sibSp"/>
      <dgm:constr type="sp" for="des" forName="hierRoot1" refType="h" refFor="des" refForName="composite" fact="0.25"/>
      <dgm:constr type="sp" for="des" forName="hierRoot2" refType="sp" refFor="des" refForName="hierRoot1"/>
      <dgm:constr type="sp" for="des" forName="hierRoot3" refType="sp" refFor="des" refForName="hierRoot1"/>
      <dgm:constr type="sp" for="des" forName="hierRoot4" refType="sp" refFor="des" refForName="hierRoot1"/>
      <dgm:constr type="sp" for="des" forName="hierRoot5" refType="sp" refFor="des" refForName="hierRoot1"/>
    </dgm:constrLst>
    <dgm:ruleLst/>
    <dgm:forEach name="Name3" axis="ch">
      <dgm:forEach name="Name4" axis="self" ptType="node">
        <dgm:layoutNode name="hierRoot1">
          <dgm:alg type="hierRoot"/>
          <dgm:shape xmlns:r="http://schemas.openxmlformats.org/officeDocument/2006/relationships" r:blip="">
            <dgm:adjLst/>
          </dgm:shape>
          <dgm:presOf/>
          <dgm:constrLst>
            <dgm:constr type="bendDist" for="des" ptType="parTrans" refType="sp" fact="0.5"/>
          </dgm:constrLst>
          <dgm:ruleLst/>
          <dgm:layoutNode name="composite">
            <dgm:alg type="composite"/>
            <dgm:shape xmlns:r="http://schemas.openxmlformats.org/officeDocument/2006/relationships" r:blip="">
              <dgm:adjLst/>
            </dgm:shape>
            <dgm:presOf/>
            <dgm:constrLst>
              <dgm:constr type="h" for="ch" forName="image" refType="h" fact="0.8"/>
              <dgm:constr type="w" for="ch" forName="image" refType="h" refFor="ch" refForName="image"/>
              <dgm:constr type="t" for="ch" forName="image" refType="h" fact="0.1"/>
              <dgm:constr type="l" for="ch" forName="image"/>
              <dgm:constr type="w" for="ch" forName="text" refType="w" fact="0.6"/>
              <dgm:constr type="h" for="ch" forName="text" refType="h" fact="0.8"/>
              <dgm:constr type="t" for="ch" forName="text" refType="w" fact="0.04"/>
              <dgm:constr type="l" for="ch" forName="text" refType="w" fact="0.4"/>
            </dgm:constrLst>
            <dgm:ruleLst/>
            <dgm:layoutNode name="image" styleLbl="node0">
              <dgm:alg type="sp"/>
              <dgm:shape xmlns:r="http://schemas.openxmlformats.org/officeDocument/2006/relationships" type="ellipse" r:blip="" blipPhldr="1">
                <dgm:adjLst/>
              </dgm:shape>
              <dgm:presOf/>
              <dgm:constrLst/>
              <dgm:ruleLst/>
            </dgm:layoutNode>
            <dgm:layoutNode name="text" styleLbl="revTx">
              <dgm:varLst>
                <dgm:chPref val="3"/>
              </dgm:varLst>
              <dgm:alg type="tx">
                <dgm:param type="parTxLTRAlign" val="l"/>
                <dgm:param type="parTxRTLAlign" val="r"/>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layoutNode name="hierChild2">
            <dgm:choose name="Name5">
              <dgm:if name="Name6" func="var" arg="dir" op="equ" val="norm">
                <dgm:alg type="hierChild">
                  <dgm:param type="linDir" val="fromL"/>
                </dgm:alg>
              </dgm:if>
              <dgm:else name="Name7">
                <dgm:alg type="hierChild">
                  <dgm:param type="linDir" val="fromR"/>
                </dgm:alg>
              </dgm:else>
            </dgm:choose>
            <dgm:shape xmlns:r="http://schemas.openxmlformats.org/officeDocument/2006/relationships" r:blip="">
              <dgm:adjLst/>
            </dgm:shape>
            <dgm:presOf/>
            <dgm:constrLst/>
            <dgm:ruleLst/>
            <dgm:forEach name="Name8" axis="ch">
              <dgm:forEach name="Name9" axis="self" ptType="parTrans" cnt="1">
                <dgm:layoutNode name="Name10">
                  <dgm:alg type="conn">
                    <dgm:param type="dim" val="1D"/>
                    <dgm:param type="endSty" val="noArr"/>
                    <dgm:param type="connRout" val="bend"/>
                    <dgm:param type="bendPt" val="end"/>
                    <dgm:param type="begPts" val="bCtr"/>
                    <dgm:param type="endPts" val="tCtr"/>
                    <dgm:param type="srcNode" val="image"/>
                    <dgm:param type="dstNode" val="image2"/>
                  </dgm:alg>
                  <dgm:shape xmlns:r="http://schemas.openxmlformats.org/officeDocument/2006/relationships" type="conn" r:blip="" zOrderOff="-999">
                    <dgm:adjLst/>
                  </dgm:shape>
                  <dgm:presOf axis="self"/>
                  <dgm:constrLst>
                    <dgm:constr type="begPad"/>
                    <dgm:constr type="endPad"/>
                  </dgm:constrLst>
                  <dgm:ruleLst/>
                </dgm:layoutNode>
              </dgm:forEach>
              <dgm:forEach name="Name11" axis="self" ptType="node">
                <dgm:layoutNode name="hierRoot2">
                  <dgm:alg type="hierRoot"/>
                  <dgm:shape xmlns:r="http://schemas.openxmlformats.org/officeDocument/2006/relationships" r:blip="">
                    <dgm:adjLst/>
                  </dgm:shape>
                  <dgm:presOf/>
                  <dgm:constrLst>
                    <dgm:constr type="bendDist" for="des" ptType="parTrans" refType="sp" fact="0.5"/>
                  </dgm:constrLst>
                  <dgm:ruleLst/>
                  <dgm:layoutNode name="composite2">
                    <dgm:alg type="composite"/>
                    <dgm:shape xmlns:r="http://schemas.openxmlformats.org/officeDocument/2006/relationships" r:blip="">
                      <dgm:adjLst/>
                    </dgm:shape>
                    <dgm:presOf/>
                    <dgm:constrLst>
                      <dgm:constr type="h" for="ch" forName="image2" refType="h" fact="0.8"/>
                      <dgm:constr type="w" for="ch" forName="image2" refType="h" refFor="ch" refForName="image2"/>
                      <dgm:constr type="t" for="ch" forName="image2" refType="h" fact="0.1"/>
                      <dgm:constr type="l" for="ch" forName="image2"/>
                      <dgm:constr type="w" for="ch" forName="text2" refType="w" fact="0.6"/>
                      <dgm:constr type="h" for="ch" forName="text2" refType="h" fact="0.8"/>
                      <dgm:constr type="t" for="ch" forName="text2" refType="w" fact="0.04"/>
                      <dgm:constr type="l" for="ch" forName="text2" refType="w" fact="0.4"/>
                    </dgm:constrLst>
                    <dgm:ruleLst/>
                    <dgm:layoutNode name="image2">
                      <dgm:alg type="sp"/>
                      <dgm:shape xmlns:r="http://schemas.openxmlformats.org/officeDocument/2006/relationships" type="ellipse" r:blip="" blipPhldr="1">
                        <dgm:adjLst/>
                      </dgm:shape>
                      <dgm:presOf/>
                      <dgm:constrLst/>
                      <dgm:ruleLst/>
                    </dgm:layoutNode>
                    <dgm:layoutNode name="text2" styleLbl="revTx">
                      <dgm:varLst>
                        <dgm:chPref val="3"/>
                      </dgm:varLst>
                      <dgm:alg type="tx">
                        <dgm:param type="parTxLTRAlign" val="l"/>
                        <dgm:param type="parTxRTLAlign" val="r"/>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layoutNode name="hierChild3">
                    <dgm:choose name="Name12">
                      <dgm:if name="Name13" func="var" arg="dir" op="equ" val="norm">
                        <dgm:alg type="hierChild">
                          <dgm:param type="linDir" val="fromL"/>
                        </dgm:alg>
                      </dgm:if>
                      <dgm:else name="Name14">
                        <dgm:alg type="hierChild">
                          <dgm:param type="linDir" val="fromR"/>
                        </dgm:alg>
                      </dgm:else>
                    </dgm:choose>
                    <dgm:shape xmlns:r="http://schemas.openxmlformats.org/officeDocument/2006/relationships" r:blip="">
                      <dgm:adjLst/>
                    </dgm:shape>
                    <dgm:presOf/>
                    <dgm:constrLst/>
                    <dgm:ruleLst/>
                    <dgm:forEach name="Name15" axis="ch">
                      <dgm:forEach name="Name16" axis="self" ptType="parTrans" cnt="1">
                        <dgm:layoutNode name="Name17">
                          <dgm:alg type="conn">
                            <dgm:param type="dim" val="1D"/>
                            <dgm:param type="endSty" val="noArr"/>
                            <dgm:param type="connRout" val="bend"/>
                            <dgm:param type="bendPt" val="end"/>
                            <dgm:param type="begPts" val="bCtr"/>
                            <dgm:param type="endPts" val="tCtr"/>
                            <dgm:param type="srcNode" val="image2"/>
                            <dgm:param type="dstNode" val="image3"/>
                          </dgm:alg>
                          <dgm:shape xmlns:r="http://schemas.openxmlformats.org/officeDocument/2006/relationships" type="conn" r:blip="" zOrderOff="-999">
                            <dgm:adjLst/>
                          </dgm:shape>
                          <dgm:presOf axis="self"/>
                          <dgm:constrLst>
                            <dgm:constr type="begPad"/>
                            <dgm:constr type="endPad"/>
                          </dgm:constrLst>
                          <dgm:ruleLst/>
                        </dgm:layoutNode>
                      </dgm:forEach>
                      <dgm:forEach name="Name18" axis="self" ptType="node">
                        <dgm:layoutNode name="hierRoot3">
                          <dgm:alg type="hierRoot"/>
                          <dgm:shape xmlns:r="http://schemas.openxmlformats.org/officeDocument/2006/relationships" r:blip="">
                            <dgm:adjLst/>
                          </dgm:shape>
                          <dgm:presOf/>
                          <dgm:constrLst>
                            <dgm:constr type="bendDist" for="des" ptType="parTrans" refType="sp" fact="0.5"/>
                          </dgm:constrLst>
                          <dgm:ruleLst/>
                          <dgm:layoutNode name="composite3">
                            <dgm:alg type="composite"/>
                            <dgm:shape xmlns:r="http://schemas.openxmlformats.org/officeDocument/2006/relationships" r:blip="">
                              <dgm:adjLst/>
                            </dgm:shape>
                            <dgm:presOf/>
                            <dgm:constrLst>
                              <dgm:constr type="h" for="ch" forName="image3" refType="h" fact="0.8"/>
                              <dgm:constr type="w" for="ch" forName="image3" refType="h" refFor="ch" refForName="image3"/>
                              <dgm:constr type="t" for="ch" forName="image3" refType="h" fact="0.1"/>
                              <dgm:constr type="l" for="ch" forName="image3"/>
                              <dgm:constr type="w" for="ch" forName="text3" refType="w" fact="0.6"/>
                              <dgm:constr type="h" for="ch" forName="text3" refType="h" fact="0.8"/>
                              <dgm:constr type="t" for="ch" forName="text3" refType="w" fact="0.04"/>
                              <dgm:constr type="l" for="ch" forName="text3" refType="w" fact="0.4"/>
                            </dgm:constrLst>
                            <dgm:ruleLst/>
                            <dgm:layoutNode name="image3">
                              <dgm:alg type="sp"/>
                              <dgm:shape xmlns:r="http://schemas.openxmlformats.org/officeDocument/2006/relationships" type="ellipse" r:blip="" blipPhldr="1">
                                <dgm:adjLst/>
                              </dgm:shape>
                              <dgm:presOf/>
                              <dgm:constrLst/>
                              <dgm:ruleLst/>
                            </dgm:layoutNode>
                            <dgm:layoutNode name="text3" styleLbl="revTx">
                              <dgm:varLst>
                                <dgm:chPref val="3"/>
                              </dgm:varLst>
                              <dgm:alg type="tx">
                                <dgm:param type="parTxLTRAlign" val="l"/>
                                <dgm:param type="parTxRTLAlign" val="r"/>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layoutNode name="hierChild4">
                            <dgm:choose name="Name19">
                              <dgm:if name="Name20" func="var" arg="dir" op="equ" val="norm">
                                <dgm:alg type="hierChild">
                                  <dgm:param type="linDir" val="fromL"/>
                                </dgm:alg>
                              </dgm:if>
                              <dgm:else name="Name21">
                                <dgm:alg type="hierChild">
                                  <dgm:param type="linDir" val="fromR"/>
                                </dgm:alg>
                              </dgm:else>
                            </dgm:choose>
                            <dgm:shape xmlns:r="http://schemas.openxmlformats.org/officeDocument/2006/relationships" r:blip="">
                              <dgm:adjLst/>
                            </dgm:shape>
                            <dgm:presOf/>
                            <dgm:constrLst/>
                            <dgm:ruleLst/>
                            <dgm:forEach name="repeat" axis="ch">
                              <dgm:forEach name="Name22" axis="self" ptType="parTrans" cnt="1">
                                <dgm:layoutNode name="Name23">
                                  <dgm:choose name="Name24">
                                    <dgm:if name="Name25" axis="self" func="depth" op="lte" val="4">
                                      <dgm:alg type="conn">
                                        <dgm:param type="dim" val="1D"/>
                                        <dgm:param type="endSty" val="noArr"/>
                                        <dgm:param type="connRout" val="bend"/>
                                        <dgm:param type="bendPt" val="end"/>
                                        <dgm:param type="begPts" val="bCtr"/>
                                        <dgm:param type="endPts" val="tCtr"/>
                                        <dgm:param type="srcNode" val="image3"/>
                                        <dgm:param type="dstNode" val="image4"/>
                                      </dgm:alg>
                                    </dgm:if>
                                    <dgm:else name="Name26">
                                      <dgm:alg type="conn">
                                        <dgm:param type="dim" val="1D"/>
                                        <dgm:param type="endSty" val="noArr"/>
                                        <dgm:param type="connRout" val="bend"/>
                                        <dgm:param type="bendPt" val="end"/>
                                        <dgm:param type="begPts" val="bCtr"/>
                                        <dgm:param type="endPts" val="tCtr"/>
                                        <dgm:param type="srcNode" val="image4"/>
                                        <dgm:param type="dstNode" val="image4"/>
                                      </dgm:alg>
                                    </dgm:else>
                                  </dgm:choose>
                                  <dgm:shape xmlns:r="http://schemas.openxmlformats.org/officeDocument/2006/relationships" type="conn" r:blip="" zOrderOff="-999">
                                    <dgm:adjLst/>
                                  </dgm:shape>
                                  <dgm:presOf axis="self"/>
                                  <dgm:constrLst>
                                    <dgm:constr type="begPad"/>
                                    <dgm:constr type="endPad"/>
                                  </dgm:constrLst>
                                  <dgm:ruleLst/>
                                </dgm:layoutNode>
                              </dgm:forEach>
                              <dgm:forEach name="Name27" axis="self" ptType="node">
                                <dgm:layoutNode name="hierRoot4">
                                  <dgm:alg type="hierRoot"/>
                                  <dgm:shape xmlns:r="http://schemas.openxmlformats.org/officeDocument/2006/relationships" r:blip="">
                                    <dgm:adjLst/>
                                  </dgm:shape>
                                  <dgm:presOf/>
                                  <dgm:constrLst>
                                    <dgm:constr type="bendDist" for="des" ptType="parTrans" refType="sp" fact="0.5"/>
                                  </dgm:constrLst>
                                  <dgm:ruleLst/>
                                  <dgm:layoutNode name="composite4">
                                    <dgm:alg type="composite"/>
                                    <dgm:shape xmlns:r="http://schemas.openxmlformats.org/officeDocument/2006/relationships" r:blip="">
                                      <dgm:adjLst/>
                                    </dgm:shape>
                                    <dgm:presOf/>
                                    <dgm:constrLst>
                                      <dgm:constr type="h" for="ch" forName="image4" refType="h" fact="0.8"/>
                                      <dgm:constr type="w" for="ch" forName="image4" refType="h" refFor="ch" refForName="image4"/>
                                      <dgm:constr type="t" for="ch" forName="image4" refType="h" fact="0.1"/>
                                      <dgm:constr type="l" for="ch" forName="image4"/>
                                      <dgm:constr type="w" for="ch" forName="text4" refType="w" fact="0.6"/>
                                      <dgm:constr type="h" for="ch" forName="text4" refType="h" fact="0.8"/>
                                      <dgm:constr type="t" for="ch" forName="text4" refType="w" fact="0.04"/>
                                      <dgm:constr type="l" for="ch" forName="text4" refType="w" fact="0.4"/>
                                    </dgm:constrLst>
                                    <dgm:ruleLst/>
                                    <dgm:layoutNode name="image4">
                                      <dgm:alg type="sp"/>
                                      <dgm:shape xmlns:r="http://schemas.openxmlformats.org/officeDocument/2006/relationships" type="ellipse" r:blip="" blipPhldr="1">
                                        <dgm:adjLst/>
                                      </dgm:shape>
                                      <dgm:presOf/>
                                      <dgm:constrLst/>
                                      <dgm:ruleLst/>
                                    </dgm:layoutNode>
                                    <dgm:layoutNode name="text4" styleLbl="revTx">
                                      <dgm:varLst>
                                        <dgm:chPref val="3"/>
                                      </dgm:varLst>
                                      <dgm:alg type="tx">
                                        <dgm:param type="parTxLTRAlign" val="l"/>
                                        <dgm:param type="parTxRTLAlign" val="r"/>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layoutNode name="hierChild5">
                                    <dgm:choose name="Name28">
                                      <dgm:if name="Name29" func="var" arg="dir" op="equ" val="norm">
                                        <dgm:alg type="hierChild">
                                          <dgm:param type="linDir" val="fromL"/>
                                        </dgm:alg>
                                      </dgm:if>
                                      <dgm:else name="Name30">
                                        <dgm:alg type="hierChild">
                                          <dgm:param type="linDir" val="fromR"/>
                                        </dgm:alg>
                                      </dgm:else>
                                    </dgm:choose>
                                    <dgm:shape xmlns:r="http://schemas.openxmlformats.org/officeDocument/2006/relationships" r:blip="">
                                      <dgm:adjLst/>
                                    </dgm:shape>
                                    <dgm:presOf/>
                                    <dgm:constrLst/>
                                    <dgm:ruleLst/>
                                    <dgm:forEach name="Name31" ref="repeat"/>
                                  </dgm:layoutNode>
                                </dgm:layoutNode>
                              </dgm:forEach>
                            </dgm:forEach>
                          </dgm:layoutNode>
                        </dgm:layoutNode>
                      </dgm:forEach>
                    </dgm:forEach>
                  </dgm:layoutNode>
                </dgm:layoutNode>
              </dgm:forEach>
            </dgm:forEach>
          </dgm:layoutNode>
        </dgm:layoutNode>
      </dgm:forEach>
    </dgm:forEach>
  </dgm:layoutNode>
</dgm:layoutDef>
</file>

<file path=ppt/diagrams/layout43.xml><?xml version="1.0" encoding="utf-8"?>
<dgm:layoutDef xmlns:dgm="http://schemas.openxmlformats.org/drawingml/2006/diagram" xmlns:a="http://schemas.openxmlformats.org/drawingml/2006/main" uniqueId="urn:microsoft.com/office/officeart/2005/8/layout/lProcess2">
  <dgm:title val=""/>
  <dgm:desc val=""/>
  <dgm:catLst>
    <dgm:cat type="list" pri="10000"/>
    <dgm:cat type="relationship" pri="13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13" srcId="1" destId="11" srcOrd="0" destOrd="0"/>
        <dgm:cxn modelId="14" srcId="1" destId="12" srcOrd="0" destOrd="0"/>
        <dgm:cxn modelId="23" srcId="2" destId="21" srcOrd="0" destOrd="0"/>
        <dgm:cxn modelId="24" srcId="2" destId="22" srcOrd="0" destOrd="0"/>
        <dgm:cxn modelId="33" srcId="3" destId="31" srcOrd="0" destOrd="0"/>
        <dgm:cxn modelId="34" srcId="3" destId="32" srcOrd="0" destOrd="0"/>
      </dgm:cxnLst>
      <dgm:bg/>
      <dgm:whole/>
    </dgm:dataModel>
  </dgm:sampData>
  <dgm:styleData useDef="1">
    <dgm:dataModel>
      <dgm:ptLst/>
      <dgm:bg/>
      <dgm:whole/>
    </dgm:dataModel>
  </dgm:styleData>
  <dgm:clrData useDef="1">
    <dgm:dataModel>
      <dgm:ptLst/>
      <dgm:bg/>
      <dgm:whole/>
    </dgm:dataModel>
  </dgm:clrData>
  <dgm:layoutNode name="theList">
    <dgm:varLst>
      <dgm:dir/>
      <dgm:animLvl val="lvl"/>
      <dgm:resizeHandles val="exact"/>
    </dgm:varLst>
    <dgm:choose name="Name0">
      <dgm:if name="Name1" func="var" arg="dir" op="equ" val="norm">
        <dgm:alg type="lin"/>
      </dgm:if>
      <dgm:else name="Name2">
        <dgm:alg type="lin">
          <dgm:param type="linDir" val="fromR"/>
        </dgm:alg>
      </dgm:else>
    </dgm:choose>
    <dgm:shape xmlns:r="http://schemas.openxmlformats.org/officeDocument/2006/relationships" r:blip="">
      <dgm:adjLst/>
    </dgm:shape>
    <dgm:presOf/>
    <dgm:constrLst>
      <dgm:constr type="w" for="ch" forName="compNode" refType="w"/>
      <dgm:constr type="h" for="ch" forName="compNode" refType="h"/>
      <dgm:constr type="w" for="ch" forName="aSpace" refType="w" fact="0.075"/>
      <dgm:constr type="h" for="des" forName="aSpace2" refType="h" fact="0.1"/>
      <dgm:constr type="primFontSz" for="des" forName="textNode" op="equ"/>
      <dgm:constr type="primFontSz" for="des" forName="childNode" op="equ"/>
    </dgm:constrLst>
    <dgm:ruleLst/>
    <dgm:forEach name="aNodeForEach" axis="ch" ptType="node">
      <dgm:layoutNode name="compNode">
        <dgm:alg type="composite"/>
        <dgm:shape xmlns:r="http://schemas.openxmlformats.org/officeDocument/2006/relationships" r:blip="">
          <dgm:adjLst/>
        </dgm:shape>
        <dgm:presOf/>
        <dgm:constrLst>
          <dgm:constr type="w" for="ch" forName="aNode" refType="w"/>
          <dgm:constr type="h" for="ch" forName="aNode" refType="h"/>
          <dgm:constr type="w" for="ch" forName="textNode" refType="w"/>
          <dgm:constr type="h" for="ch" forName="textNode" refType="h" fact="0.3"/>
          <dgm:constr type="ctrX" for="ch" forName="textNode" refType="w" fact="0.5"/>
          <dgm:constr type="w" for="ch" forName="compChildNode" refType="w" fact="0.8"/>
          <dgm:constr type="h" for="ch" forName="compChildNode" refType="h" fact="0.65"/>
          <dgm:constr type="t" for="ch" forName="compChildNode" refType="h" fact="0.3"/>
          <dgm:constr type="ctrX" for="ch" forName="compChildNode" refType="w" fact="0.5"/>
        </dgm:constrLst>
        <dgm:ruleLst/>
        <dgm:layoutNode name="aNode" styleLbl="bgShp">
          <dgm:alg type="sp"/>
          <dgm:shape xmlns:r="http://schemas.openxmlformats.org/officeDocument/2006/relationships" type="roundRect" r:blip="">
            <dgm:adjLst>
              <dgm:adj idx="1" val="0.1"/>
            </dgm:adjLst>
          </dgm:shape>
          <dgm:presOf axis="self"/>
          <dgm:constrLst/>
          <dgm:ruleLst/>
        </dgm:layoutNode>
        <dgm:layoutNode name="textNode" styleLbl="bgShp">
          <dgm:alg type="tx"/>
          <dgm:shape xmlns:r="http://schemas.openxmlformats.org/officeDocument/2006/relationships" type="rect" r:blip="" hideGeom="1">
            <dgm:adjLst>
              <dgm:adj idx="1" val="0.1"/>
            </dgm:adjLst>
          </dgm:shape>
          <dgm:presOf axis="self"/>
          <dgm:constrLst>
            <dgm:constr type="primFontSz" val="65"/>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compChildNode">
          <dgm:alg type="composite"/>
          <dgm:shape xmlns:r="http://schemas.openxmlformats.org/officeDocument/2006/relationships" r:blip="">
            <dgm:adjLst/>
          </dgm:shape>
          <dgm:presOf/>
          <dgm:constrLst>
            <dgm:constr type="w" for="des" forName="childNode" refType="w"/>
            <dgm:constr type="h" for="des" forName="childNode" refType="h"/>
          </dgm:constrLst>
          <dgm:ruleLst/>
          <dgm:layoutNode name="theInnerList">
            <dgm:alg type="lin">
              <dgm:param type="linDir" val="fromT"/>
            </dgm:alg>
            <dgm:shape xmlns:r="http://schemas.openxmlformats.org/officeDocument/2006/relationships" r:blip="">
              <dgm:adjLst/>
            </dgm:shape>
            <dgm:presOf/>
            <dgm:constrLst/>
            <dgm:ruleLst/>
            <dgm:forEach name="childNodeForEach" axis="ch" ptType="node">
              <dgm:layoutNode name="childNode" styleLbl="node1">
                <dgm:varLst>
                  <dgm:bulletEnabled val="1"/>
                </dgm:varLst>
                <dgm:alg type="tx"/>
                <dgm:shape xmlns:r="http://schemas.openxmlformats.org/officeDocument/2006/relationships" type="roundRect" r:blip="">
                  <dgm:adjLst>
                    <dgm:adj idx="1" val="0.1"/>
                  </dgm:adjLst>
                </dgm:shape>
                <dgm:presOf axis="desOrSelf" ptType="node"/>
                <dgm:constrLst>
                  <dgm:constr type="primFontSz" val="65"/>
                  <dgm:constr type="tMarg" refType="primFontSz" fact="0.15"/>
                  <dgm:constr type="bMarg" refType="primFontSz" fact="0.15"/>
                  <dgm:constr type="lMarg" refType="primFontSz" fact="0.2"/>
                  <dgm:constr type="rMarg" refType="primFontSz" fact="0.2"/>
                </dgm:constrLst>
                <dgm:ruleLst>
                  <dgm:rule type="primFontSz" val="5" fact="NaN" max="NaN"/>
                </dgm:ruleLst>
              </dgm:layoutNode>
              <dgm:choose name="Name3">
                <dgm:if name="Name4" axis="self" ptType="node" func="revPos" op="equ" val="1"/>
                <dgm:else name="Name5">
                  <dgm:layoutNode name="aSpace2">
                    <dgm:alg type="sp"/>
                    <dgm:shape xmlns:r="http://schemas.openxmlformats.org/officeDocument/2006/relationships" r:blip="">
                      <dgm:adjLst/>
                    </dgm:shape>
                    <dgm:presOf/>
                    <dgm:constrLst/>
                    <dgm:ruleLst/>
                  </dgm:layoutNode>
                </dgm:else>
              </dgm:choose>
            </dgm:forEach>
          </dgm:layoutNode>
        </dgm:layoutNode>
      </dgm:layoutNode>
      <dgm:choose name="Name6">
        <dgm:if name="Name7" axis="self" ptType="node" func="revPos" op="equ" val="1"/>
        <dgm:else name="Name8">
          <dgm:layoutNode name="aSpace">
            <dgm:alg type="sp"/>
            <dgm:shape xmlns:r="http://schemas.openxmlformats.org/officeDocument/2006/relationships" r:blip="">
              <dgm:adjLst/>
            </dgm:shape>
            <dgm:presOf/>
            <dgm:constrLst/>
            <dgm:ruleLst/>
          </dgm:layoutNode>
        </dgm:else>
      </dgm:choose>
    </dgm:forEach>
  </dgm:layoutNode>
</dgm:layoutDef>
</file>

<file path=ppt/diagrams/layout44.xml><?xml version="1.0" encoding="utf-8"?>
<dgm:layoutDef xmlns:dgm="http://schemas.openxmlformats.org/drawingml/2006/diagram" xmlns:a="http://schemas.openxmlformats.org/drawingml/2006/main" uniqueId="urn:microsoft.com/office/officeart/2008/layout/VerticalCurvedList">
  <dgm:title val=""/>
  <dgm:desc val=""/>
  <dgm:catLst>
    <dgm:cat type="list" pri="20000"/>
  </dgm:catLst>
  <dgm:sampData>
    <dgm:dataModel>
      <dgm:ptLst>
        <dgm:pt modelId="0" type="doc"/>
        <dgm:pt modelId="1">
          <dgm:prSet phldr="1"/>
        </dgm:pt>
        <dgm:pt modelId="2">
          <dgm:prSet phldr="1"/>
        </dgm:pt>
        <dgm:pt modelId="3">
          <dgm:prSet phldr="1"/>
        </dgm:pt>
      </dgm:ptLst>
      <dgm:cxnLst>
        <dgm:cxn modelId="4" srcId="0" destId="1" srcOrd="0" destOrd="0"/>
        <dgm:cxn modelId="5" srcId="0" destId="2" srcOrd="1" destOrd="0"/>
        <dgm:cxn modelId="6" srcId="0" destId="3" srcOrd="2" destOrd="0"/>
      </dgm:cxnLst>
      <dgm:bg/>
      <dgm:whole/>
    </dgm:dataModel>
  </dgm:sampData>
  <dgm:styleData>
    <dgm:dataModel>
      <dgm:ptLst>
        <dgm:pt modelId="0" type="doc"/>
        <dgm:pt modelId="1">
          <dgm:prSet phldr="1"/>
        </dgm:pt>
        <dgm:pt modelId="2">
          <dgm:prSet phldr="1"/>
        </dgm:pt>
      </dgm:ptLst>
      <dgm:cxnLst>
        <dgm:cxn modelId="3" srcId="0" destId="1" srcOrd="0" destOrd="0"/>
        <dgm:cxn modelId="4" srcId="0" destId="2" srcOrd="1" destOrd="0"/>
      </dgm:cxnLst>
      <dgm:bg/>
      <dgm:whole/>
    </dgm:dataModel>
  </dgm:styleData>
  <dgm:clr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chMax val="7"/>
      <dgm:chPref val="7"/>
      <dgm:dir/>
    </dgm:varLst>
    <dgm:alg type="composite"/>
    <dgm:shape xmlns:r="http://schemas.openxmlformats.org/officeDocument/2006/relationships" r:blip="">
      <dgm:adjLst/>
    </dgm:shape>
    <dgm:constrLst>
      <dgm:constr type="w" for="ch" refType="h" refFor="ch" op="gte" fact="0.8"/>
    </dgm:constrLst>
    <dgm:layoutNode name="Name1">
      <dgm:alg type="composite"/>
      <dgm:shape xmlns:r="http://schemas.openxmlformats.org/officeDocument/2006/relationships" r:blip="">
        <dgm:adjLst/>
      </dgm:shape>
      <dgm:choose name="Name2">
        <dgm:if name="Name3" func="var" arg="dir" op="equ" val="norm">
          <dgm:choose name="Name4">
            <dgm:if name="Name5" axis="ch" ptType="node" func="cnt" op="equ" val="1">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625"/>
                <dgm:constr type="w" for="ch" forName="accent_1" refType="h" refFor="ch" refForName="accent_1" op="equ"/>
                <dgm:constr type="ctrY" for="ch" forName="accent_1" refType="h" fact="0.5"/>
                <dgm:constr type="ctrX" for="ch" forName="accent_1" refType="h" fact="0.2253"/>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primFontSz" for="ch" ptType="node" op="equ" val="65"/>
              </dgm:constrLst>
            </dgm:if>
            <dgm:if name="Name6" axis="ch" ptType="node" func="cnt" op="equ" val="2">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3571"/>
                <dgm:constr type="w" for="ch" forName="accent_1" refType="h" refFor="ch" refForName="accent_1" op="equ"/>
                <dgm:constr type="ctrY" for="ch" forName="accent_1" refType="h" fact="0.2857"/>
                <dgm:constr type="ctrX" for="ch" forName="accent_1" refType="h" fact="0.1891"/>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3571"/>
                <dgm:constr type="w" for="ch" forName="accent_2" refType="h" refFor="ch" refForName="accent_2" op="equ"/>
                <dgm:constr type="ctrY" for="ch" forName="accent_2" refType="h" fact="0.7143"/>
                <dgm:constr type="ctrX" for="ch" forName="accent_2" refType="h" fact="0.1891"/>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primFontSz" for="ch" ptType="node" op="equ" val="65"/>
              </dgm:constrLst>
            </dgm:if>
            <dgm:if name="Name7" axis="ch" ptType="node" func="cnt" op="equ" val="3">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25"/>
                <dgm:constr type="w" for="ch" forName="accent_1" refType="h" refFor="ch" refForName="accent_1" op="equ"/>
                <dgm:constr type="ctrY" for="ch" forName="accent_1" refType="h" fact="0.2"/>
                <dgm:constr type="ctrX" for="ch" forName="accent_1" refType="h" fact="0.1526"/>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25"/>
                <dgm:constr type="w" for="ch" forName="accent_2" refType="h" refFor="ch" refForName="accent_2" op="equ"/>
                <dgm:constr type="ctrY" for="ch" forName="accent_2" refType="h" fact="0.5"/>
                <dgm:constr type="ctrX" for="ch" forName="accent_2" refType="h" fact="0.2253"/>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25"/>
                <dgm:constr type="w" for="ch" forName="accent_3" refType="h" refFor="ch" refForName="accent_3" op="equ"/>
                <dgm:constr type="ctrY" for="ch" forName="accent_3" refType="h" fact="0.8"/>
                <dgm:constr type="ctrX" for="ch" forName="accent_3" refType="h" fact="0.1526"/>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primFontSz" for="ch" ptType="node" op="equ" val="65"/>
              </dgm:constrLst>
            </dgm:if>
            <dgm:if name="Name8" axis="ch" ptType="node" func="cnt" op="equ" val="4">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923"/>
                <dgm:constr type="w" for="ch" forName="accent_1" refType="h" refFor="ch" refForName="accent_1" op="equ"/>
                <dgm:constr type="ctrY" for="ch" forName="accent_1" refType="h" fact="0.1538"/>
                <dgm:constr type="ctrX" for="ch" forName="accent_1" refType="h" fact="0.1268"/>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923"/>
                <dgm:constr type="w" for="ch" forName="accent_2" refType="h" refFor="ch" refForName="accent_2" op="equ"/>
                <dgm:constr type="ctrY" for="ch" forName="accent_2" refType="h" fact="0.3846"/>
                <dgm:constr type="ctrX" for="ch" forName="accent_2" refType="h" fact="0.215"/>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923"/>
                <dgm:constr type="w" for="ch" forName="accent_3" refType="h" refFor="ch" refForName="accent_3" op="equ"/>
                <dgm:constr type="ctrY" for="ch" forName="accent_3" refType="h" fact="0.6154"/>
                <dgm:constr type="ctrX" for="ch" forName="accent_3" refType="h" fact="0.215"/>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923"/>
                <dgm:constr type="w" for="ch" forName="accent_4" refType="h" refFor="ch" refForName="accent_4" op="equ"/>
                <dgm:constr type="ctrY" for="ch" forName="accent_4" refType="h" fact="0.8462"/>
                <dgm:constr type="ctrX" for="ch" forName="accent_4" refType="h" fact="0.1268"/>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primFontSz" for="ch" ptType="node" op="equ" val="65"/>
              </dgm:constrLst>
            </dgm:if>
            <dgm:if name="Name9" axis="ch" ptType="node" func="cnt" op="equ" val="5">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563"/>
                <dgm:constr type="w" for="ch" forName="accent_1" refType="h" refFor="ch" refForName="accent_1" op="equ"/>
                <dgm:constr type="ctrY" for="ch" forName="accent_1" refType="h" fact="0.125"/>
                <dgm:constr type="ctrX" for="ch" forName="accent_1" refType="h" fact="0.1082"/>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563"/>
                <dgm:constr type="w" for="ch" forName="accent_2" refType="h" refFor="ch" refForName="accent_2" op="equ"/>
                <dgm:constr type="ctrY" for="ch" forName="accent_2" refType="h" fact="0.3125"/>
                <dgm:constr type="ctrX" for="ch" forName="accent_2" refType="h" fact="0.1978"/>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563"/>
                <dgm:constr type="w" for="ch" forName="accent_3" refType="h" refFor="ch" refForName="accent_3" op="equ"/>
                <dgm:constr type="ctrY" for="ch" forName="accent_3" refType="h" fact="0.5"/>
                <dgm:constr type="ctrX" for="ch" forName="accent_3" refType="h" fact="0.2253"/>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563"/>
                <dgm:constr type="w" for="ch" forName="accent_4" refType="h" refFor="ch" refForName="accent_4" op="equ"/>
                <dgm:constr type="ctrY" for="ch" forName="accent_4" refType="h" fact="0.6875"/>
                <dgm:constr type="ctrX" for="ch" forName="accent_4" refType="h" fact="0.1978"/>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h" for="ch" forName="accent_5" refType="h" fact="0.1563"/>
                <dgm:constr type="w" for="ch" forName="accent_5" refType="h" refFor="ch" refForName="accent_5" op="equ"/>
                <dgm:constr type="ctrY" for="ch" forName="accent_5" refType="h" fact="0.875"/>
                <dgm:constr type="ctrX" for="ch" forName="accent_5" refType="h" fact="0.1082"/>
                <dgm:constr type="l" for="ch" forName="text_5" refType="ctrX" refFor="ch" refForName="accent_5"/>
                <dgm:constr type="r" for="ch" forName="text_5" refType="w"/>
                <dgm:constr type="w" for="ch" forName="text_5" refType="h" refFor="ch" refForName="text_5" op="gte"/>
                <dgm:constr type="h" for="ch" forName="text_5" refType="h" refFor="ch" refForName="accent_5" fact="0.8"/>
                <dgm:constr type="ctrY" for="ch" forName="text_5" refType="ctrY" refFor="ch" refForName="accent_5"/>
                <dgm:constr type="lMarg" for="ch" forName="text_5" refType="w" refFor="ch" refForName="accent_5" fact="1.8"/>
                <dgm:constr type="primFontSz" for="ch" ptType="node" op="equ" val="65"/>
              </dgm:constrLst>
            </dgm:if>
            <dgm:if name="Name10" axis="ch" ptType="node" func="cnt" op="equ" val="6">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316"/>
                <dgm:constr type="w" for="ch" forName="accent_1" refType="h" refFor="ch" refForName="accent_1" op="equ"/>
                <dgm:constr type="ctrY" for="ch" forName="accent_1" refType="h" fact="0.1053"/>
                <dgm:constr type="ctrX" for="ch" forName="accent_1" refType="h" fact="0.0943"/>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316"/>
                <dgm:constr type="w" for="ch" forName="accent_2" refType="h" refFor="ch" refForName="accent_2" op="equ"/>
                <dgm:constr type="ctrY" for="ch" forName="accent_2" refType="h" fact="0.2632"/>
                <dgm:constr type="ctrX" for="ch" forName="accent_2" refType="h" fact="0.1809"/>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316"/>
                <dgm:constr type="w" for="ch" forName="accent_3" refType="h" refFor="ch" refForName="accent_3" op="equ"/>
                <dgm:constr type="ctrY" for="ch" forName="accent_3" refType="h" fact="0.4211"/>
                <dgm:constr type="ctrX" for="ch" forName="accent_3" refType="h" fact="0.2205"/>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316"/>
                <dgm:constr type="w" for="ch" forName="accent_4" refType="h" refFor="ch" refForName="accent_4" op="equ"/>
                <dgm:constr type="ctrY" for="ch" forName="accent_4" refType="h" fact="0.5789"/>
                <dgm:constr type="ctrX" for="ch" forName="accent_4" refType="h" fact="0.2205"/>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h" for="ch" forName="accent_5" refType="h" fact="0.1316"/>
                <dgm:constr type="w" for="ch" forName="accent_5" refType="h" refFor="ch" refForName="accent_5" op="equ"/>
                <dgm:constr type="ctrY" for="ch" forName="accent_5" refType="h" fact="0.7368"/>
                <dgm:constr type="ctrX" for="ch" forName="accent_5" refType="h" fact="0.1809"/>
                <dgm:constr type="l" for="ch" forName="text_5" refType="ctrX" refFor="ch" refForName="accent_5"/>
                <dgm:constr type="r" for="ch" forName="text_5" refType="w"/>
                <dgm:constr type="w" for="ch" forName="text_5" refType="h" refFor="ch" refForName="text_5" op="gte"/>
                <dgm:constr type="h" for="ch" forName="text_5" refType="h" refFor="ch" refForName="accent_5" fact="0.8"/>
                <dgm:constr type="ctrY" for="ch" forName="text_5" refType="ctrY" refFor="ch" refForName="accent_5"/>
                <dgm:constr type="lMarg" for="ch" forName="text_5" refType="w" refFor="ch" refForName="accent_5" fact="1.8"/>
                <dgm:constr type="h" for="ch" forName="accent_6" refType="h" fact="0.1316"/>
                <dgm:constr type="w" for="ch" forName="accent_6" refType="h" refFor="ch" refForName="accent_6" op="equ"/>
                <dgm:constr type="ctrY" for="ch" forName="accent_6" refType="h" fact="0.8947"/>
                <dgm:constr type="ctrX" for="ch" forName="accent_6" refType="h" fact="0.0943"/>
                <dgm:constr type="l" for="ch" forName="text_6" refType="ctrX" refFor="ch" refForName="accent_6"/>
                <dgm:constr type="r" for="ch" forName="text_6" refType="w"/>
                <dgm:constr type="w" for="ch" forName="text_6" refType="h" refFor="ch" refForName="text_6" op="gte"/>
                <dgm:constr type="h" for="ch" forName="text_6" refType="h" refFor="ch" refForName="accent_6" fact="0.8"/>
                <dgm:constr type="ctrY" for="ch" forName="text_6" refType="ctrY" refFor="ch" refForName="accent_6"/>
                <dgm:constr type="lMarg" for="ch" forName="text_6" refType="w" refFor="ch" refForName="accent_6" fact="1.8"/>
                <dgm:constr type="primFontSz" for="ch" ptType="node" op="equ" val="65"/>
              </dgm:constrLst>
            </dgm:if>
            <dgm:else name="Name11">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136"/>
                <dgm:constr type="w" for="ch" forName="accent_1" refType="h" refFor="ch" refForName="accent_1" op="equ"/>
                <dgm:constr type="ctrY" for="ch" forName="accent_1" refType="h" fact="0.0909"/>
                <dgm:constr type="ctrX" for="ch" forName="accent_1" refType="h" fact="0.0835"/>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136"/>
                <dgm:constr type="w" for="ch" forName="accent_2" refType="h" refFor="ch" refForName="accent_2" op="equ"/>
                <dgm:constr type="ctrY" for="ch" forName="accent_2" refType="h" fact="0.2273"/>
                <dgm:constr type="ctrX" for="ch" forName="accent_2" refType="h" fact="0.1658"/>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136"/>
                <dgm:constr type="w" for="ch" forName="accent_3" refType="h" refFor="ch" refForName="accent_3" op="equ"/>
                <dgm:constr type="ctrY" for="ch" forName="accent_3" refType="h" fact="0.3636"/>
                <dgm:constr type="ctrX" for="ch" forName="accent_3" refType="h" fact="0.2109"/>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136"/>
                <dgm:constr type="w" for="ch" forName="accent_4" refType="h" refFor="ch" refForName="accent_4" op="equ"/>
                <dgm:constr type="ctrY" for="ch" forName="accent_4" refType="h" fact="0.5"/>
                <dgm:constr type="ctrX" for="ch" forName="accent_4" refType="h" fact="0.2253"/>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h" for="ch" forName="accent_5" refType="h" fact="0.1136"/>
                <dgm:constr type="w" for="ch" forName="accent_5" refType="h" refFor="ch" refForName="accent_5" op="equ"/>
                <dgm:constr type="ctrY" for="ch" forName="accent_5" refType="h" fact="0.6364"/>
                <dgm:constr type="ctrX" for="ch" forName="accent_5" refType="h" fact="0.2109"/>
                <dgm:constr type="l" for="ch" forName="text_5" refType="ctrX" refFor="ch" refForName="accent_5"/>
                <dgm:constr type="r" for="ch" forName="text_5" refType="w"/>
                <dgm:constr type="w" for="ch" forName="text_5" refType="h" refFor="ch" refForName="text_5" op="gte"/>
                <dgm:constr type="h" for="ch" forName="text_5" refType="h" refFor="ch" refForName="accent_5" fact="0.8"/>
                <dgm:constr type="ctrY" for="ch" forName="text_5" refType="ctrY" refFor="ch" refForName="accent_5"/>
                <dgm:constr type="lMarg" for="ch" forName="text_5" refType="w" refFor="ch" refForName="accent_5" fact="1.8"/>
                <dgm:constr type="h" for="ch" forName="accent_6" refType="h" fact="0.1136"/>
                <dgm:constr type="w" for="ch" forName="accent_6" refType="h" refFor="ch" refForName="accent_6" op="equ"/>
                <dgm:constr type="ctrY" for="ch" forName="accent_6" refType="h" fact="0.7727"/>
                <dgm:constr type="ctrX" for="ch" forName="accent_6" refType="h" fact="0.1658"/>
                <dgm:constr type="l" for="ch" forName="text_6" refType="ctrX" refFor="ch" refForName="accent_6"/>
                <dgm:constr type="r" for="ch" forName="text_6" refType="w"/>
                <dgm:constr type="w" for="ch" forName="text_6" refType="h" refFor="ch" refForName="text_6" op="gte"/>
                <dgm:constr type="h" for="ch" forName="text_6" refType="h" refFor="ch" refForName="accent_6" fact="0.8"/>
                <dgm:constr type="ctrY" for="ch" forName="text_6" refType="ctrY" refFor="ch" refForName="accent_6"/>
                <dgm:constr type="lMarg" for="ch" forName="text_6" refType="w" refFor="ch" refForName="accent_6" fact="1.8"/>
                <dgm:constr type="h" for="ch" forName="accent_7" refType="h" fact="0.1136"/>
                <dgm:constr type="w" for="ch" forName="accent_7" refType="h" refFor="ch" refForName="accent_7" op="equ"/>
                <dgm:constr type="ctrY" for="ch" forName="accent_7" refType="h" fact="0.9091"/>
                <dgm:constr type="ctrX" for="ch" forName="accent_7" refType="h" fact="0.0835"/>
                <dgm:constr type="l" for="ch" forName="text_7" refType="ctrX" refFor="ch" refForName="accent_7"/>
                <dgm:constr type="r" for="ch" forName="text_7" refType="w"/>
                <dgm:constr type="w" for="ch" forName="text_7" refType="h" refFor="ch" refForName="text_7" op="gte"/>
                <dgm:constr type="h" for="ch" forName="text_7" refType="h" refFor="ch" refForName="accent_7" fact="0.8"/>
                <dgm:constr type="ctrY" for="ch" forName="text_7" refType="ctrY" refFor="ch" refForName="accent_7"/>
                <dgm:constr type="lMarg" for="ch" forName="text_7" refType="w" refFor="ch" refForName="accent_7" fact="1.8"/>
                <dgm:constr type="primFontSz" for="ch" ptType="node" op="equ" val="65"/>
              </dgm:constrLst>
            </dgm:else>
          </dgm:choose>
        </dgm:if>
        <dgm:else name="Name12">
          <dgm:choose name="Name13">
            <dgm:if name="Name14" axis="ch" ptType="node" func="cnt" op="equ" val="1">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625"/>
                <dgm:constr type="w" for="ch" forName="accent_1" refType="h" refFor="ch" refForName="accent_1" op="equ"/>
                <dgm:constr type="ctrY" for="ch" forName="accent_1" refType="h" fact="0.5"/>
                <dgm:constr type="ctrX" for="ch" forName="accent_1" refType="w"/>
                <dgm:constr type="ctrXOff" for="ch" forName="accent_1" refType="h" fact="-0.2253"/>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primFontSz" for="ch" ptType="node" op="equ" val="65"/>
              </dgm:constrLst>
            </dgm:if>
            <dgm:if name="Name15" axis="ch" ptType="node" func="cnt" op="equ" val="2">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3571"/>
                <dgm:constr type="w" for="ch" forName="accent_1" refType="h" refFor="ch" refForName="accent_1" op="equ"/>
                <dgm:constr type="ctrY" for="ch" forName="accent_1" refType="h" fact="0.2857"/>
                <dgm:constr type="ctrX" for="ch" forName="accent_1" refType="w"/>
                <dgm:constr type="ctrXOff" for="ch" forName="accent_1" refType="h" fact="-0.1891"/>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3571"/>
                <dgm:constr type="w" for="ch" forName="accent_2" refType="h" refFor="ch" refForName="accent_2" op="equ"/>
                <dgm:constr type="ctrY" for="ch" forName="accent_2" refType="h" fact="0.7143"/>
                <dgm:constr type="ctrX" for="ch" forName="accent_2" refType="w"/>
                <dgm:constr type="ctrXOff" for="ch" forName="accent_2" refType="h" fact="-0.1891"/>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primFontSz" for="ch" ptType="node" op="equ" val="65"/>
              </dgm:constrLst>
            </dgm:if>
            <dgm:if name="Name16" axis="ch" ptType="node" func="cnt" op="equ" val="3">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25"/>
                <dgm:constr type="w" for="ch" forName="accent_1" refType="h" refFor="ch" refForName="accent_1" op="equ"/>
                <dgm:constr type="ctrY" for="ch" forName="accent_1" refType="h" fact="0.2"/>
                <dgm:constr type="ctrX" for="ch" forName="accent_1" refType="w"/>
                <dgm:constr type="ctrXOff" for="ch" forName="accent_1" refType="h" fact="-0.1526"/>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25"/>
                <dgm:constr type="w" for="ch" forName="accent_2" refType="h" refFor="ch" refForName="accent_2" op="equ"/>
                <dgm:constr type="ctrY" for="ch" forName="accent_2" refType="h" fact="0.5"/>
                <dgm:constr type="ctrX" for="ch" forName="accent_2" refType="w"/>
                <dgm:constr type="ctrXOff" for="ch" forName="accent_2" refType="h" fact="-0.2253"/>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25"/>
                <dgm:constr type="w" for="ch" forName="accent_3" refType="h" refFor="ch" refForName="accent_3" op="equ"/>
                <dgm:constr type="ctrY" for="ch" forName="accent_3" refType="h" fact="0.8"/>
                <dgm:constr type="ctrX" for="ch" forName="accent_3" refType="w"/>
                <dgm:constr type="ctrXOff" for="ch" forName="accent_3" refType="h" fact="-0.1526"/>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primFontSz" for="ch" ptType="node" op="equ" val="65"/>
              </dgm:constrLst>
            </dgm:if>
            <dgm:if name="Name17" axis="ch" ptType="node" func="cnt" op="equ" val="4">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923"/>
                <dgm:constr type="w" for="ch" forName="accent_1" refType="h" refFor="ch" refForName="accent_1" op="equ"/>
                <dgm:constr type="ctrY" for="ch" forName="accent_1" refType="h" fact="0.1538"/>
                <dgm:constr type="ctrX" for="ch" forName="accent_1" refType="w"/>
                <dgm:constr type="ctrXOff" for="ch" forName="accent_1" refType="h" fact="-0.1268"/>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923"/>
                <dgm:constr type="w" for="ch" forName="accent_2" refType="h" refFor="ch" refForName="accent_2" op="equ"/>
                <dgm:constr type="ctrY" for="ch" forName="accent_2" refType="h" fact="0.3846"/>
                <dgm:constr type="ctrX" for="ch" forName="accent_2" refType="w"/>
                <dgm:constr type="ctrXOff" for="ch" forName="accent_2" refType="h" fact="-0.215"/>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923"/>
                <dgm:constr type="w" for="ch" forName="accent_3" refType="h" refFor="ch" refForName="accent_3" op="equ"/>
                <dgm:constr type="ctrY" for="ch" forName="accent_3" refType="h" fact="0.6154"/>
                <dgm:constr type="ctrX" for="ch" forName="accent_3" refType="w"/>
                <dgm:constr type="ctrXOff" for="ch" forName="accent_3" refType="h" fact="-0.215"/>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923"/>
                <dgm:constr type="w" for="ch" forName="accent_4" refType="h" refFor="ch" refForName="accent_4" op="equ"/>
                <dgm:constr type="ctrY" for="ch" forName="accent_4" refType="h" fact="0.8462"/>
                <dgm:constr type="ctrX" for="ch" forName="accent_4" refType="w"/>
                <dgm:constr type="ctrXOff" for="ch" forName="accent_4" refType="h" fact="-0.1268"/>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primFontSz" for="ch" ptType="node" op="equ" val="65"/>
              </dgm:constrLst>
            </dgm:if>
            <dgm:if name="Name18" axis="ch" ptType="node" func="cnt" op="equ" val="5">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563"/>
                <dgm:constr type="w" for="ch" forName="accent_1" refType="h" refFor="ch" refForName="accent_1" op="equ"/>
                <dgm:constr type="ctrY" for="ch" forName="accent_1" refType="h" fact="0.125"/>
                <dgm:constr type="ctrX" for="ch" forName="accent_1" refType="w"/>
                <dgm:constr type="ctrXOff" for="ch" forName="accent_1" refType="h" fact="-0.1082"/>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563"/>
                <dgm:constr type="w" for="ch" forName="accent_2" refType="h" refFor="ch" refForName="accent_2" op="equ"/>
                <dgm:constr type="ctrY" for="ch" forName="accent_2" refType="h" fact="0.3125"/>
                <dgm:constr type="ctrX" for="ch" forName="accent_2" refType="w"/>
                <dgm:constr type="ctrXOff" for="ch" forName="accent_2" refType="h" fact="-0.1978"/>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563"/>
                <dgm:constr type="w" for="ch" forName="accent_3" refType="h" refFor="ch" refForName="accent_3" op="equ"/>
                <dgm:constr type="ctrY" for="ch" forName="accent_3" refType="h" fact="0.5"/>
                <dgm:constr type="ctrX" for="ch" forName="accent_3" refType="w"/>
                <dgm:constr type="ctrXOff" for="ch" forName="accent_3" refType="h" fact="-0.2253"/>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563"/>
                <dgm:constr type="w" for="ch" forName="accent_4" refType="h" refFor="ch" refForName="accent_4" op="equ"/>
                <dgm:constr type="ctrY" for="ch" forName="accent_4" refType="h" fact="0.6875"/>
                <dgm:constr type="ctrX" for="ch" forName="accent_4" refType="w"/>
                <dgm:constr type="ctrXOff" for="ch" forName="accent_4" refType="h" fact="-0.1978"/>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h" for="ch" forName="accent_5" refType="h" fact="0.1563"/>
                <dgm:constr type="w" for="ch" forName="accent_5" refType="h" refFor="ch" refForName="accent_5" op="equ"/>
                <dgm:constr type="ctrY" for="ch" forName="accent_5" refType="h" fact="0.875"/>
                <dgm:constr type="ctrX" for="ch" forName="accent_5" refType="w"/>
                <dgm:constr type="ctrXOff" for="ch" forName="accent_5" refType="h" fact="-0.1082"/>
                <dgm:constr type="r" for="ch" forName="text_5" refType="ctrX" refFor="ch" refForName="accent_5"/>
                <dgm:constr type="rOff" for="ch" forName="text_5" refType="ctrXOff" refFor="ch" refForName="accent_5"/>
                <dgm:constr type="l" for="ch" forName="text_5"/>
                <dgm:constr type="w" for="ch" forName="text_5" refType="h" refFor="ch" refForName="text_5" op="gte"/>
                <dgm:constr type="h" for="ch" forName="text_5" refType="h" refFor="ch" refForName="accent_5" fact="0.8"/>
                <dgm:constr type="ctrY" for="ch" forName="text_5" refType="ctrY" refFor="ch" refForName="accent_5"/>
                <dgm:constr type="rMarg" for="ch" forName="text_5" refType="w" refFor="ch" refForName="accent_5" fact="1.8"/>
                <dgm:constr type="primFontSz" for="ch" ptType="node" op="equ" val="65"/>
              </dgm:constrLst>
            </dgm:if>
            <dgm:if name="Name19" axis="ch" ptType="node" func="cnt" op="equ" val="6">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316"/>
                <dgm:constr type="w" for="ch" forName="accent_1" refType="h" refFor="ch" refForName="accent_1" op="equ"/>
                <dgm:constr type="ctrY" for="ch" forName="accent_1" refType="h" fact="0.1053"/>
                <dgm:constr type="ctrX" for="ch" forName="accent_1" refType="w"/>
                <dgm:constr type="ctrXOff" for="ch" forName="accent_1" refType="h" fact="-0.0943"/>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316"/>
                <dgm:constr type="w" for="ch" forName="accent_2" refType="h" refFor="ch" refForName="accent_2" op="equ"/>
                <dgm:constr type="ctrY" for="ch" forName="accent_2" refType="h" fact="0.2632"/>
                <dgm:constr type="ctrX" for="ch" forName="accent_2" refType="w"/>
                <dgm:constr type="ctrXOff" for="ch" forName="accent_2" refType="h" fact="-0.1809"/>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316"/>
                <dgm:constr type="w" for="ch" forName="accent_3" refType="h" refFor="ch" refForName="accent_3" op="equ"/>
                <dgm:constr type="ctrY" for="ch" forName="accent_3" refType="h" fact="0.4211"/>
                <dgm:constr type="ctrX" for="ch" forName="accent_3" refType="w"/>
                <dgm:constr type="ctrXOff" for="ch" forName="accent_3" refType="h" fact="-0.2205"/>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316"/>
                <dgm:constr type="w" for="ch" forName="accent_4" refType="h" refFor="ch" refForName="accent_4" op="equ"/>
                <dgm:constr type="ctrY" for="ch" forName="accent_4" refType="h" fact="0.5789"/>
                <dgm:constr type="ctrX" for="ch" forName="accent_4" refType="w"/>
                <dgm:constr type="ctrXOff" for="ch" forName="accent_4" refType="h" fact="-0.2205"/>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h" for="ch" forName="accent_5" refType="h" fact="0.1316"/>
                <dgm:constr type="w" for="ch" forName="accent_5" refType="h" refFor="ch" refForName="accent_5" op="equ"/>
                <dgm:constr type="ctrY" for="ch" forName="accent_5" refType="h" fact="0.7368"/>
                <dgm:constr type="ctrX" for="ch" forName="accent_5" refType="w"/>
                <dgm:constr type="ctrXOff" for="ch" forName="accent_5" refType="h" fact="-0.1809"/>
                <dgm:constr type="r" for="ch" forName="text_5" refType="ctrX" refFor="ch" refForName="accent_5"/>
                <dgm:constr type="rOff" for="ch" forName="text_5" refType="ctrXOff" refFor="ch" refForName="accent_5"/>
                <dgm:constr type="l" for="ch" forName="text_5"/>
                <dgm:constr type="w" for="ch" forName="text_5" refType="h" refFor="ch" refForName="text_5" op="gte"/>
                <dgm:constr type="h" for="ch" forName="text_5" refType="h" refFor="ch" refForName="accent_5" fact="0.8"/>
                <dgm:constr type="ctrY" for="ch" forName="text_5" refType="ctrY" refFor="ch" refForName="accent_5"/>
                <dgm:constr type="rMarg" for="ch" forName="text_5" refType="w" refFor="ch" refForName="accent_5" fact="1.8"/>
                <dgm:constr type="h" for="ch" forName="accent_6" refType="h" fact="0.1316"/>
                <dgm:constr type="w" for="ch" forName="accent_6" refType="h" refFor="ch" refForName="accent_6" op="equ"/>
                <dgm:constr type="ctrY" for="ch" forName="accent_6" refType="h" fact="0.8947"/>
                <dgm:constr type="ctrX" for="ch" forName="accent_6" refType="w"/>
                <dgm:constr type="ctrXOff" for="ch" forName="accent_6" refType="h" fact="-0.0943"/>
                <dgm:constr type="r" for="ch" forName="text_6" refType="ctrX" refFor="ch" refForName="accent_6"/>
                <dgm:constr type="rOff" for="ch" forName="text_6" refType="ctrXOff" refFor="ch" refForName="accent_6"/>
                <dgm:constr type="l" for="ch" forName="text_6"/>
                <dgm:constr type="w" for="ch" forName="text_6" refType="h" refFor="ch" refForName="text_6" op="gte"/>
                <dgm:constr type="h" for="ch" forName="text_6" refType="h" refFor="ch" refForName="accent_6" fact="0.8"/>
                <dgm:constr type="ctrY" for="ch" forName="text_6" refType="ctrY" refFor="ch" refForName="accent_6"/>
                <dgm:constr type="rMarg" for="ch" forName="text_6" refType="w" refFor="ch" refForName="accent_6" fact="1.8"/>
                <dgm:constr type="primFontSz" for="ch" ptType="node" op="equ" val="65"/>
              </dgm:constrLst>
            </dgm:if>
            <dgm:else name="Name20">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136"/>
                <dgm:constr type="w" for="ch" forName="accent_1" refType="h" refFor="ch" refForName="accent_1" op="equ"/>
                <dgm:constr type="ctrY" for="ch" forName="accent_1" refType="h" fact="0.0909"/>
                <dgm:constr type="ctrX" for="ch" forName="accent_1" refType="w"/>
                <dgm:constr type="ctrXOff" for="ch" forName="accent_1" refType="h" fact="-0.0835"/>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136"/>
                <dgm:constr type="w" for="ch" forName="accent_2" refType="h" refFor="ch" refForName="accent_2" op="equ"/>
                <dgm:constr type="ctrY" for="ch" forName="accent_2" refType="h" fact="0.2273"/>
                <dgm:constr type="ctrX" for="ch" forName="accent_2" refType="w"/>
                <dgm:constr type="ctrXOff" for="ch" forName="accent_2" refType="h" fact="-0.1658"/>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136"/>
                <dgm:constr type="w" for="ch" forName="accent_3" refType="h" refFor="ch" refForName="accent_3" op="equ"/>
                <dgm:constr type="ctrY" for="ch" forName="accent_3" refType="h" fact="0.3636"/>
                <dgm:constr type="ctrX" for="ch" forName="accent_3" refType="w"/>
                <dgm:constr type="ctrXOff" for="ch" forName="accent_3" refType="h" fact="-0.2109"/>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136"/>
                <dgm:constr type="w" for="ch" forName="accent_4" refType="h" refFor="ch" refForName="accent_4" op="equ"/>
                <dgm:constr type="ctrY" for="ch" forName="accent_4" refType="h" fact="0.5"/>
                <dgm:constr type="ctrX" for="ch" forName="accent_4" refType="w"/>
                <dgm:constr type="ctrXOff" for="ch" forName="accent_4" refType="h" fact="-0.2253"/>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h" for="ch" forName="accent_5" refType="h" fact="0.1136"/>
                <dgm:constr type="w" for="ch" forName="accent_5" refType="h" refFor="ch" refForName="accent_5" op="equ"/>
                <dgm:constr type="ctrY" for="ch" forName="accent_5" refType="h" fact="0.6364"/>
                <dgm:constr type="ctrX" for="ch" forName="accent_5" refType="w"/>
                <dgm:constr type="ctrXOff" for="ch" forName="accent_5" refType="h" fact="-0.2109"/>
                <dgm:constr type="r" for="ch" forName="text_5" refType="ctrX" refFor="ch" refForName="accent_5"/>
                <dgm:constr type="rOff" for="ch" forName="text_5" refType="ctrXOff" refFor="ch" refForName="accent_5"/>
                <dgm:constr type="l" for="ch" forName="text_5"/>
                <dgm:constr type="w" for="ch" forName="text_5" refType="h" refFor="ch" refForName="text_5" op="gte"/>
                <dgm:constr type="h" for="ch" forName="text_5" refType="h" refFor="ch" refForName="accent_5" fact="0.8"/>
                <dgm:constr type="ctrY" for="ch" forName="text_5" refType="ctrY" refFor="ch" refForName="accent_5"/>
                <dgm:constr type="rMarg" for="ch" forName="text_5" refType="w" refFor="ch" refForName="accent_5" fact="1.8"/>
                <dgm:constr type="h" for="ch" forName="accent_6" refType="h" fact="0.1136"/>
                <dgm:constr type="w" for="ch" forName="accent_6" refType="h" refFor="ch" refForName="accent_6" op="equ"/>
                <dgm:constr type="ctrY" for="ch" forName="accent_6" refType="h" fact="0.7727"/>
                <dgm:constr type="ctrX" for="ch" forName="accent_6" refType="w"/>
                <dgm:constr type="ctrXOff" for="ch" forName="accent_6" refType="h" fact="-0.1658"/>
                <dgm:constr type="r" for="ch" forName="text_6" refType="ctrX" refFor="ch" refForName="accent_6"/>
                <dgm:constr type="rOff" for="ch" forName="text_6" refType="ctrXOff" refFor="ch" refForName="accent_6"/>
                <dgm:constr type="l" for="ch" forName="text_6"/>
                <dgm:constr type="w" for="ch" forName="text_6" refType="h" refFor="ch" refForName="text_6" op="gte"/>
                <dgm:constr type="h" for="ch" forName="text_6" refType="h" refFor="ch" refForName="accent_6" fact="0.8"/>
                <dgm:constr type="ctrY" for="ch" forName="text_6" refType="ctrY" refFor="ch" refForName="accent_6"/>
                <dgm:constr type="rMarg" for="ch" forName="text_6" refType="w" refFor="ch" refForName="accent_6" fact="1.8"/>
                <dgm:constr type="h" for="ch" forName="accent_7" refType="h" fact="0.1136"/>
                <dgm:constr type="w" for="ch" forName="accent_7" refType="h" refFor="ch" refForName="accent_7" op="equ"/>
                <dgm:constr type="ctrY" for="ch" forName="accent_7" refType="h" fact="0.9091"/>
                <dgm:constr type="ctrX" for="ch" forName="accent_7" refType="w"/>
                <dgm:constr type="ctrXOff" for="ch" forName="accent_7" refType="h" fact="-0.0835"/>
                <dgm:constr type="r" for="ch" forName="text_7" refType="ctrX" refFor="ch" refForName="accent_7"/>
                <dgm:constr type="rOff" for="ch" forName="text_7" refType="ctrXOff" refFor="ch" refForName="accent_7"/>
                <dgm:constr type="l" for="ch" forName="text_7"/>
                <dgm:constr type="w" for="ch" forName="text_7" refType="h" refFor="ch" refForName="text_7" op="gte"/>
                <dgm:constr type="h" for="ch" forName="text_7" refType="h" refFor="ch" refForName="accent_7" fact="0.8"/>
                <dgm:constr type="ctrY" for="ch" forName="text_7" refType="ctrY" refFor="ch" refForName="accent_7"/>
                <dgm:constr type="rMarg" for="ch" forName="text_7" refType="w" refFor="ch" refForName="accent_7" fact="1.8"/>
                <dgm:constr type="primFontSz" for="ch" ptType="node" op="equ" val="65"/>
              </dgm:constrLst>
            </dgm:else>
          </dgm:choose>
        </dgm:else>
      </dgm:choose>
      <dgm:layoutNode name="cycle">
        <dgm:choose name="Name21">
          <dgm:if name="Name22" func="var" arg="dir" op="equ" val="norm">
            <dgm:alg type="cycle">
              <dgm:param type="stAng" val="45"/>
              <dgm:param type="spanAng" val="90"/>
            </dgm:alg>
          </dgm:if>
          <dgm:else name="Name23">
            <dgm:alg type="cycle">
              <dgm:param type="stAng" val="225"/>
              <dgm:param type="spanAng" val="90"/>
            </dgm:alg>
          </dgm:else>
        </dgm:choose>
        <dgm:shape xmlns:r="http://schemas.openxmlformats.org/officeDocument/2006/relationships" r:blip="">
          <dgm:adjLst/>
        </dgm:shape>
        <dgm:presOf/>
        <dgm:constrLst>
          <dgm:constr type="w" for="ch" val="1"/>
          <dgm:constr type="h" for="ch" val="1"/>
          <dgm:constr type="diam" for="ch" forName="conn" refType="diam"/>
        </dgm:constrLst>
        <dgm:layoutNode name="srcNode">
          <dgm:alg type="sp"/>
          <dgm:shape xmlns:r="http://schemas.openxmlformats.org/officeDocument/2006/relationships" type="rect" r:blip="" hideGeom="1">
            <dgm:adjLst/>
          </dgm:shape>
          <dgm:presOf/>
        </dgm:layoutNode>
        <dgm:layoutNode name="conn" styleLbl="parChTrans1D2">
          <dgm:alg type="conn">
            <dgm:param type="connRout" val="curve"/>
            <dgm:param type="srcNode" val="srcNode"/>
            <dgm:param type="dstNode" val="dstNode"/>
            <dgm:param type="begPts" val="ctr"/>
            <dgm:param type="endPts" val="ctr"/>
            <dgm:param type="endSty" val="noArr"/>
          </dgm:alg>
          <dgm:shape xmlns:r="http://schemas.openxmlformats.org/officeDocument/2006/relationships" type="conn" r:blip="">
            <dgm:adjLst/>
          </dgm:shape>
          <dgm:presOf axis="desOrSelf" ptType="sibTrans" hideLastTrans="0" st="0" cnt="1"/>
          <dgm:constrLst>
            <dgm:constr type="begPad"/>
            <dgm:constr type="endPad"/>
          </dgm:constrLst>
        </dgm:layoutNode>
        <dgm:layoutNode name="extraNode">
          <dgm:alg type="sp"/>
          <dgm:shape xmlns:r="http://schemas.openxmlformats.org/officeDocument/2006/relationships" type="rect" r:blip="" hideGeom="1">
            <dgm:adjLst/>
          </dgm:shape>
          <dgm:presOf/>
        </dgm:layoutNode>
        <dgm:layoutNode name="dstNode">
          <dgm:alg type="sp"/>
          <dgm:shape xmlns:r="http://schemas.openxmlformats.org/officeDocument/2006/relationships" type="rect" r:blip="" hideGeom="1">
            <dgm:adjLst/>
          </dgm:shape>
          <dgm:presOf/>
        </dgm:layoutNode>
      </dgm:layoutNode>
      <dgm:forEach name="wrapper" axis="self" ptType="parTrans">
        <dgm:forEach name="wrapper2" axis="self" ptType="sibTrans" st="2">
          <dgm:forEach name="accentRepeat" axis="self">
            <dgm:layoutNode name="accentRepeatNode" styleLbl="solidFgAcc1">
              <dgm:alg type="sp"/>
              <dgm:shape xmlns:r="http://schemas.openxmlformats.org/officeDocument/2006/relationships" type="ellipse" r:blip="">
                <dgm:adjLst/>
              </dgm:shape>
              <dgm:presOf/>
            </dgm:layoutNode>
          </dgm:forEach>
        </dgm:forEach>
      </dgm:forEach>
      <dgm:forEach name="Name24" axis="ch" ptType="node" cnt="1">
        <dgm:layoutNode name="text_1" styleLbl="node1">
          <dgm:varLst>
            <dgm:bulletEnabled val="1"/>
          </dgm:varLst>
          <dgm:choose name="Name25">
            <dgm:if name="Name26" func="var" arg="dir" op="equ" val="norm">
              <dgm:alg type="tx">
                <dgm:param type="parTxLTRAlign" val="l"/>
                <dgm:param type="shpTxLTRAlignCh" val="l"/>
                <dgm:param type="parTxRTLAlign" val="l"/>
                <dgm:param type="shpTxRTLAlignCh" val="l"/>
              </dgm:alg>
            </dgm:if>
            <dgm:else name="Name2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1">
          <dgm:alg type="sp"/>
          <dgm:shape xmlns:r="http://schemas.openxmlformats.org/officeDocument/2006/relationships" r:blip="">
            <dgm:adjLst/>
          </dgm:shape>
          <dgm:presOf/>
          <dgm:constrLst/>
          <dgm:forEach name="Name28" ref="accentRepeat"/>
        </dgm:layoutNode>
      </dgm:forEach>
      <dgm:forEach name="Name29" axis="ch" ptType="node" st="2" cnt="1">
        <dgm:layoutNode name="text_2" styleLbl="node1">
          <dgm:varLst>
            <dgm:bulletEnabled val="1"/>
          </dgm:varLst>
          <dgm:choose name="Name30">
            <dgm:if name="Name31" func="var" arg="dir" op="equ" val="norm">
              <dgm:alg type="tx">
                <dgm:param type="parTxLTRAlign" val="l"/>
                <dgm:param type="shpTxLTRAlignCh" val="l"/>
                <dgm:param type="parTxRTLAlign" val="l"/>
                <dgm:param type="shpTxRTLAlignCh" val="l"/>
              </dgm:alg>
            </dgm:if>
            <dgm:else name="Name32">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2">
          <dgm:alg type="sp"/>
          <dgm:shape xmlns:r="http://schemas.openxmlformats.org/officeDocument/2006/relationships" r:blip="">
            <dgm:adjLst/>
          </dgm:shape>
          <dgm:presOf/>
          <dgm:constrLst/>
          <dgm:forEach name="Name33" ref="accentRepeat"/>
        </dgm:layoutNode>
      </dgm:forEach>
      <dgm:forEach name="Name34" axis="ch" ptType="node" st="3" cnt="1">
        <dgm:layoutNode name="text_3" styleLbl="node1">
          <dgm:varLst>
            <dgm:bulletEnabled val="1"/>
          </dgm:varLst>
          <dgm:choose name="Name35">
            <dgm:if name="Name36" func="var" arg="dir" op="equ" val="norm">
              <dgm:alg type="tx">
                <dgm:param type="parTxLTRAlign" val="l"/>
                <dgm:param type="shpTxLTRAlignCh" val="l"/>
                <dgm:param type="parTxRTLAlign" val="l"/>
                <dgm:param type="shpTxRTLAlignCh" val="l"/>
              </dgm:alg>
            </dgm:if>
            <dgm:else name="Name3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3">
          <dgm:alg type="sp"/>
          <dgm:shape xmlns:r="http://schemas.openxmlformats.org/officeDocument/2006/relationships" r:blip="">
            <dgm:adjLst/>
          </dgm:shape>
          <dgm:presOf/>
          <dgm:constrLst/>
          <dgm:forEach name="Name38" ref="accentRepeat"/>
        </dgm:layoutNode>
      </dgm:forEach>
      <dgm:forEach name="Name39" axis="ch" ptType="node" st="4" cnt="1">
        <dgm:layoutNode name="text_4" styleLbl="node1">
          <dgm:varLst>
            <dgm:bulletEnabled val="1"/>
          </dgm:varLst>
          <dgm:choose name="Name40">
            <dgm:if name="Name41" func="var" arg="dir" op="equ" val="norm">
              <dgm:alg type="tx">
                <dgm:param type="parTxLTRAlign" val="l"/>
                <dgm:param type="shpTxLTRAlignCh" val="l"/>
                <dgm:param type="parTxRTLAlign" val="l"/>
                <dgm:param type="shpTxRTLAlignCh" val="l"/>
              </dgm:alg>
            </dgm:if>
            <dgm:else name="Name42">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4">
          <dgm:alg type="sp"/>
          <dgm:shape xmlns:r="http://schemas.openxmlformats.org/officeDocument/2006/relationships" r:blip="">
            <dgm:adjLst/>
          </dgm:shape>
          <dgm:presOf/>
          <dgm:constrLst/>
          <dgm:forEach name="Name43" ref="accentRepeat"/>
        </dgm:layoutNode>
      </dgm:forEach>
      <dgm:forEach name="Name44" axis="ch" ptType="node" st="5" cnt="1">
        <dgm:layoutNode name="text_5" styleLbl="node1">
          <dgm:varLst>
            <dgm:bulletEnabled val="1"/>
          </dgm:varLst>
          <dgm:choose name="Name45">
            <dgm:if name="Name46" func="var" arg="dir" op="equ" val="norm">
              <dgm:alg type="tx">
                <dgm:param type="parTxLTRAlign" val="l"/>
                <dgm:param type="shpTxLTRAlignCh" val="l"/>
                <dgm:param type="parTxRTLAlign" val="l"/>
                <dgm:param type="shpTxRTLAlignCh" val="l"/>
              </dgm:alg>
            </dgm:if>
            <dgm:else name="Name4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5">
          <dgm:alg type="sp"/>
          <dgm:shape xmlns:r="http://schemas.openxmlformats.org/officeDocument/2006/relationships" r:blip="">
            <dgm:adjLst/>
          </dgm:shape>
          <dgm:presOf/>
          <dgm:constrLst/>
          <dgm:forEach name="Name48" ref="accentRepeat"/>
        </dgm:layoutNode>
      </dgm:forEach>
      <dgm:forEach name="Name49" axis="ch" ptType="node" st="6" cnt="1">
        <dgm:layoutNode name="text_6" styleLbl="node1">
          <dgm:varLst>
            <dgm:bulletEnabled val="1"/>
          </dgm:varLst>
          <dgm:choose name="Name50">
            <dgm:if name="Name51" func="var" arg="dir" op="equ" val="norm">
              <dgm:alg type="tx">
                <dgm:param type="parTxLTRAlign" val="l"/>
                <dgm:param type="shpTxLTRAlignCh" val="l"/>
                <dgm:param type="parTxRTLAlign" val="l"/>
                <dgm:param type="shpTxRTLAlignCh" val="l"/>
              </dgm:alg>
            </dgm:if>
            <dgm:else name="Name52">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6">
          <dgm:alg type="sp"/>
          <dgm:shape xmlns:r="http://schemas.openxmlformats.org/officeDocument/2006/relationships" r:blip="">
            <dgm:adjLst/>
          </dgm:shape>
          <dgm:presOf/>
          <dgm:constrLst/>
          <dgm:forEach name="Name53" ref="accentRepeat"/>
        </dgm:layoutNode>
      </dgm:forEach>
      <dgm:forEach name="Name54" axis="ch" ptType="node" st="7" cnt="1">
        <dgm:layoutNode name="text_7" styleLbl="node1">
          <dgm:varLst>
            <dgm:bulletEnabled val="1"/>
          </dgm:varLst>
          <dgm:choose name="Name55">
            <dgm:if name="Name56" func="var" arg="dir" op="equ" val="norm">
              <dgm:alg type="tx">
                <dgm:param type="parTxLTRAlign" val="l"/>
                <dgm:param type="shpTxLTRAlignCh" val="l"/>
                <dgm:param type="parTxRTLAlign" val="l"/>
                <dgm:param type="shpTxRTLAlignCh" val="l"/>
              </dgm:alg>
            </dgm:if>
            <dgm:else name="Name5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7">
          <dgm:alg type="sp"/>
          <dgm:shape xmlns:r="http://schemas.openxmlformats.org/officeDocument/2006/relationships" r:blip="">
            <dgm:adjLst/>
          </dgm:shape>
          <dgm:presOf/>
          <dgm:constrLst/>
          <dgm:forEach name="Name58" ref="accentRepeat"/>
        </dgm:layoutNode>
      </dgm:forEach>
    </dgm:layoutNode>
  </dgm:layoutNode>
</dgm:layoutDef>
</file>

<file path=ppt/diagrams/layout45.xml><?xml version="1.0" encoding="utf-8"?>
<dgm:layoutDef xmlns:dgm="http://schemas.openxmlformats.org/drawingml/2006/diagram" xmlns:a="http://schemas.openxmlformats.org/drawingml/2006/main" uniqueId="urn:microsoft.com/office/officeart/2008/layout/VerticalCurvedList">
  <dgm:title val=""/>
  <dgm:desc val=""/>
  <dgm:catLst>
    <dgm:cat type="list" pri="20000"/>
  </dgm:catLst>
  <dgm:sampData>
    <dgm:dataModel>
      <dgm:ptLst>
        <dgm:pt modelId="0" type="doc"/>
        <dgm:pt modelId="1">
          <dgm:prSet phldr="1"/>
        </dgm:pt>
        <dgm:pt modelId="2">
          <dgm:prSet phldr="1"/>
        </dgm:pt>
        <dgm:pt modelId="3">
          <dgm:prSet phldr="1"/>
        </dgm:pt>
      </dgm:ptLst>
      <dgm:cxnLst>
        <dgm:cxn modelId="4" srcId="0" destId="1" srcOrd="0" destOrd="0"/>
        <dgm:cxn modelId="5" srcId="0" destId="2" srcOrd="1" destOrd="0"/>
        <dgm:cxn modelId="6" srcId="0" destId="3" srcOrd="2" destOrd="0"/>
      </dgm:cxnLst>
      <dgm:bg/>
      <dgm:whole/>
    </dgm:dataModel>
  </dgm:sampData>
  <dgm:styleData>
    <dgm:dataModel>
      <dgm:ptLst>
        <dgm:pt modelId="0" type="doc"/>
        <dgm:pt modelId="1">
          <dgm:prSet phldr="1"/>
        </dgm:pt>
        <dgm:pt modelId="2">
          <dgm:prSet phldr="1"/>
        </dgm:pt>
      </dgm:ptLst>
      <dgm:cxnLst>
        <dgm:cxn modelId="3" srcId="0" destId="1" srcOrd="0" destOrd="0"/>
        <dgm:cxn modelId="4" srcId="0" destId="2" srcOrd="1" destOrd="0"/>
      </dgm:cxnLst>
      <dgm:bg/>
      <dgm:whole/>
    </dgm:dataModel>
  </dgm:styleData>
  <dgm:clr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chMax val="7"/>
      <dgm:chPref val="7"/>
      <dgm:dir/>
    </dgm:varLst>
    <dgm:alg type="composite"/>
    <dgm:shape xmlns:r="http://schemas.openxmlformats.org/officeDocument/2006/relationships" r:blip="">
      <dgm:adjLst/>
    </dgm:shape>
    <dgm:constrLst>
      <dgm:constr type="w" for="ch" refType="h" refFor="ch" op="gte" fact="0.8"/>
    </dgm:constrLst>
    <dgm:layoutNode name="Name1">
      <dgm:alg type="composite"/>
      <dgm:shape xmlns:r="http://schemas.openxmlformats.org/officeDocument/2006/relationships" r:blip="">
        <dgm:adjLst/>
      </dgm:shape>
      <dgm:choose name="Name2">
        <dgm:if name="Name3" func="var" arg="dir" op="equ" val="norm">
          <dgm:choose name="Name4">
            <dgm:if name="Name5" axis="ch" ptType="node" func="cnt" op="equ" val="1">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625"/>
                <dgm:constr type="w" for="ch" forName="accent_1" refType="h" refFor="ch" refForName="accent_1" op="equ"/>
                <dgm:constr type="ctrY" for="ch" forName="accent_1" refType="h" fact="0.5"/>
                <dgm:constr type="ctrX" for="ch" forName="accent_1" refType="h" fact="0.2253"/>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primFontSz" for="ch" ptType="node" op="equ" val="65"/>
              </dgm:constrLst>
            </dgm:if>
            <dgm:if name="Name6" axis="ch" ptType="node" func="cnt" op="equ" val="2">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3571"/>
                <dgm:constr type="w" for="ch" forName="accent_1" refType="h" refFor="ch" refForName="accent_1" op="equ"/>
                <dgm:constr type="ctrY" for="ch" forName="accent_1" refType="h" fact="0.2857"/>
                <dgm:constr type="ctrX" for="ch" forName="accent_1" refType="h" fact="0.1891"/>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3571"/>
                <dgm:constr type="w" for="ch" forName="accent_2" refType="h" refFor="ch" refForName="accent_2" op="equ"/>
                <dgm:constr type="ctrY" for="ch" forName="accent_2" refType="h" fact="0.7143"/>
                <dgm:constr type="ctrX" for="ch" forName="accent_2" refType="h" fact="0.1891"/>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primFontSz" for="ch" ptType="node" op="equ" val="65"/>
              </dgm:constrLst>
            </dgm:if>
            <dgm:if name="Name7" axis="ch" ptType="node" func="cnt" op="equ" val="3">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25"/>
                <dgm:constr type="w" for="ch" forName="accent_1" refType="h" refFor="ch" refForName="accent_1" op="equ"/>
                <dgm:constr type="ctrY" for="ch" forName="accent_1" refType="h" fact="0.2"/>
                <dgm:constr type="ctrX" for="ch" forName="accent_1" refType="h" fact="0.1526"/>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25"/>
                <dgm:constr type="w" for="ch" forName="accent_2" refType="h" refFor="ch" refForName="accent_2" op="equ"/>
                <dgm:constr type="ctrY" for="ch" forName="accent_2" refType="h" fact="0.5"/>
                <dgm:constr type="ctrX" for="ch" forName="accent_2" refType="h" fact="0.2253"/>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25"/>
                <dgm:constr type="w" for="ch" forName="accent_3" refType="h" refFor="ch" refForName="accent_3" op="equ"/>
                <dgm:constr type="ctrY" for="ch" forName="accent_3" refType="h" fact="0.8"/>
                <dgm:constr type="ctrX" for="ch" forName="accent_3" refType="h" fact="0.1526"/>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primFontSz" for="ch" ptType="node" op="equ" val="65"/>
              </dgm:constrLst>
            </dgm:if>
            <dgm:if name="Name8" axis="ch" ptType="node" func="cnt" op="equ" val="4">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923"/>
                <dgm:constr type="w" for="ch" forName="accent_1" refType="h" refFor="ch" refForName="accent_1" op="equ"/>
                <dgm:constr type="ctrY" for="ch" forName="accent_1" refType="h" fact="0.1538"/>
                <dgm:constr type="ctrX" for="ch" forName="accent_1" refType="h" fact="0.1268"/>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923"/>
                <dgm:constr type="w" for="ch" forName="accent_2" refType="h" refFor="ch" refForName="accent_2" op="equ"/>
                <dgm:constr type="ctrY" for="ch" forName="accent_2" refType="h" fact="0.3846"/>
                <dgm:constr type="ctrX" for="ch" forName="accent_2" refType="h" fact="0.215"/>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923"/>
                <dgm:constr type="w" for="ch" forName="accent_3" refType="h" refFor="ch" refForName="accent_3" op="equ"/>
                <dgm:constr type="ctrY" for="ch" forName="accent_3" refType="h" fact="0.6154"/>
                <dgm:constr type="ctrX" for="ch" forName="accent_3" refType="h" fact="0.215"/>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923"/>
                <dgm:constr type="w" for="ch" forName="accent_4" refType="h" refFor="ch" refForName="accent_4" op="equ"/>
                <dgm:constr type="ctrY" for="ch" forName="accent_4" refType="h" fact="0.8462"/>
                <dgm:constr type="ctrX" for="ch" forName="accent_4" refType="h" fact="0.1268"/>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primFontSz" for="ch" ptType="node" op="equ" val="65"/>
              </dgm:constrLst>
            </dgm:if>
            <dgm:if name="Name9" axis="ch" ptType="node" func="cnt" op="equ" val="5">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563"/>
                <dgm:constr type="w" for="ch" forName="accent_1" refType="h" refFor="ch" refForName="accent_1" op="equ"/>
                <dgm:constr type="ctrY" for="ch" forName="accent_1" refType="h" fact="0.125"/>
                <dgm:constr type="ctrX" for="ch" forName="accent_1" refType="h" fact="0.1082"/>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563"/>
                <dgm:constr type="w" for="ch" forName="accent_2" refType="h" refFor="ch" refForName="accent_2" op="equ"/>
                <dgm:constr type="ctrY" for="ch" forName="accent_2" refType="h" fact="0.3125"/>
                <dgm:constr type="ctrX" for="ch" forName="accent_2" refType="h" fact="0.1978"/>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563"/>
                <dgm:constr type="w" for="ch" forName="accent_3" refType="h" refFor="ch" refForName="accent_3" op="equ"/>
                <dgm:constr type="ctrY" for="ch" forName="accent_3" refType="h" fact="0.5"/>
                <dgm:constr type="ctrX" for="ch" forName="accent_3" refType="h" fact="0.2253"/>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563"/>
                <dgm:constr type="w" for="ch" forName="accent_4" refType="h" refFor="ch" refForName="accent_4" op="equ"/>
                <dgm:constr type="ctrY" for="ch" forName="accent_4" refType="h" fact="0.6875"/>
                <dgm:constr type="ctrX" for="ch" forName="accent_4" refType="h" fact="0.1978"/>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h" for="ch" forName="accent_5" refType="h" fact="0.1563"/>
                <dgm:constr type="w" for="ch" forName="accent_5" refType="h" refFor="ch" refForName="accent_5" op="equ"/>
                <dgm:constr type="ctrY" for="ch" forName="accent_5" refType="h" fact="0.875"/>
                <dgm:constr type="ctrX" for="ch" forName="accent_5" refType="h" fact="0.1082"/>
                <dgm:constr type="l" for="ch" forName="text_5" refType="ctrX" refFor="ch" refForName="accent_5"/>
                <dgm:constr type="r" for="ch" forName="text_5" refType="w"/>
                <dgm:constr type="w" for="ch" forName="text_5" refType="h" refFor="ch" refForName="text_5" op="gte"/>
                <dgm:constr type="h" for="ch" forName="text_5" refType="h" refFor="ch" refForName="accent_5" fact="0.8"/>
                <dgm:constr type="ctrY" for="ch" forName="text_5" refType="ctrY" refFor="ch" refForName="accent_5"/>
                <dgm:constr type="lMarg" for="ch" forName="text_5" refType="w" refFor="ch" refForName="accent_5" fact="1.8"/>
                <dgm:constr type="primFontSz" for="ch" ptType="node" op="equ" val="65"/>
              </dgm:constrLst>
            </dgm:if>
            <dgm:if name="Name10" axis="ch" ptType="node" func="cnt" op="equ" val="6">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316"/>
                <dgm:constr type="w" for="ch" forName="accent_1" refType="h" refFor="ch" refForName="accent_1" op="equ"/>
                <dgm:constr type="ctrY" for="ch" forName="accent_1" refType="h" fact="0.1053"/>
                <dgm:constr type="ctrX" for="ch" forName="accent_1" refType="h" fact="0.0943"/>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316"/>
                <dgm:constr type="w" for="ch" forName="accent_2" refType="h" refFor="ch" refForName="accent_2" op="equ"/>
                <dgm:constr type="ctrY" for="ch" forName="accent_2" refType="h" fact="0.2632"/>
                <dgm:constr type="ctrX" for="ch" forName="accent_2" refType="h" fact="0.1809"/>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316"/>
                <dgm:constr type="w" for="ch" forName="accent_3" refType="h" refFor="ch" refForName="accent_3" op="equ"/>
                <dgm:constr type="ctrY" for="ch" forName="accent_3" refType="h" fact="0.4211"/>
                <dgm:constr type="ctrX" for="ch" forName="accent_3" refType="h" fact="0.2205"/>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316"/>
                <dgm:constr type="w" for="ch" forName="accent_4" refType="h" refFor="ch" refForName="accent_4" op="equ"/>
                <dgm:constr type="ctrY" for="ch" forName="accent_4" refType="h" fact="0.5789"/>
                <dgm:constr type="ctrX" for="ch" forName="accent_4" refType="h" fact="0.2205"/>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h" for="ch" forName="accent_5" refType="h" fact="0.1316"/>
                <dgm:constr type="w" for="ch" forName="accent_5" refType="h" refFor="ch" refForName="accent_5" op="equ"/>
                <dgm:constr type="ctrY" for="ch" forName="accent_5" refType="h" fact="0.7368"/>
                <dgm:constr type="ctrX" for="ch" forName="accent_5" refType="h" fact="0.1809"/>
                <dgm:constr type="l" for="ch" forName="text_5" refType="ctrX" refFor="ch" refForName="accent_5"/>
                <dgm:constr type="r" for="ch" forName="text_5" refType="w"/>
                <dgm:constr type="w" for="ch" forName="text_5" refType="h" refFor="ch" refForName="text_5" op="gte"/>
                <dgm:constr type="h" for="ch" forName="text_5" refType="h" refFor="ch" refForName="accent_5" fact="0.8"/>
                <dgm:constr type="ctrY" for="ch" forName="text_5" refType="ctrY" refFor="ch" refForName="accent_5"/>
                <dgm:constr type="lMarg" for="ch" forName="text_5" refType="w" refFor="ch" refForName="accent_5" fact="1.8"/>
                <dgm:constr type="h" for="ch" forName="accent_6" refType="h" fact="0.1316"/>
                <dgm:constr type="w" for="ch" forName="accent_6" refType="h" refFor="ch" refForName="accent_6" op="equ"/>
                <dgm:constr type="ctrY" for="ch" forName="accent_6" refType="h" fact="0.8947"/>
                <dgm:constr type="ctrX" for="ch" forName="accent_6" refType="h" fact="0.0943"/>
                <dgm:constr type="l" for="ch" forName="text_6" refType="ctrX" refFor="ch" refForName="accent_6"/>
                <dgm:constr type="r" for="ch" forName="text_6" refType="w"/>
                <dgm:constr type="w" for="ch" forName="text_6" refType="h" refFor="ch" refForName="text_6" op="gte"/>
                <dgm:constr type="h" for="ch" forName="text_6" refType="h" refFor="ch" refForName="accent_6" fact="0.8"/>
                <dgm:constr type="ctrY" for="ch" forName="text_6" refType="ctrY" refFor="ch" refForName="accent_6"/>
                <dgm:constr type="lMarg" for="ch" forName="text_6" refType="w" refFor="ch" refForName="accent_6" fact="1.8"/>
                <dgm:constr type="primFontSz" for="ch" ptType="node" op="equ" val="65"/>
              </dgm:constrLst>
            </dgm:if>
            <dgm:else name="Name11">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136"/>
                <dgm:constr type="w" for="ch" forName="accent_1" refType="h" refFor="ch" refForName="accent_1" op="equ"/>
                <dgm:constr type="ctrY" for="ch" forName="accent_1" refType="h" fact="0.0909"/>
                <dgm:constr type="ctrX" for="ch" forName="accent_1" refType="h" fact="0.0835"/>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136"/>
                <dgm:constr type="w" for="ch" forName="accent_2" refType="h" refFor="ch" refForName="accent_2" op="equ"/>
                <dgm:constr type="ctrY" for="ch" forName="accent_2" refType="h" fact="0.2273"/>
                <dgm:constr type="ctrX" for="ch" forName="accent_2" refType="h" fact="0.1658"/>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136"/>
                <dgm:constr type="w" for="ch" forName="accent_3" refType="h" refFor="ch" refForName="accent_3" op="equ"/>
                <dgm:constr type="ctrY" for="ch" forName="accent_3" refType="h" fact="0.3636"/>
                <dgm:constr type="ctrX" for="ch" forName="accent_3" refType="h" fact="0.2109"/>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136"/>
                <dgm:constr type="w" for="ch" forName="accent_4" refType="h" refFor="ch" refForName="accent_4" op="equ"/>
                <dgm:constr type="ctrY" for="ch" forName="accent_4" refType="h" fact="0.5"/>
                <dgm:constr type="ctrX" for="ch" forName="accent_4" refType="h" fact="0.2253"/>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h" for="ch" forName="accent_5" refType="h" fact="0.1136"/>
                <dgm:constr type="w" for="ch" forName="accent_5" refType="h" refFor="ch" refForName="accent_5" op="equ"/>
                <dgm:constr type="ctrY" for="ch" forName="accent_5" refType="h" fact="0.6364"/>
                <dgm:constr type="ctrX" for="ch" forName="accent_5" refType="h" fact="0.2109"/>
                <dgm:constr type="l" for="ch" forName="text_5" refType="ctrX" refFor="ch" refForName="accent_5"/>
                <dgm:constr type="r" for="ch" forName="text_5" refType="w"/>
                <dgm:constr type="w" for="ch" forName="text_5" refType="h" refFor="ch" refForName="text_5" op="gte"/>
                <dgm:constr type="h" for="ch" forName="text_5" refType="h" refFor="ch" refForName="accent_5" fact="0.8"/>
                <dgm:constr type="ctrY" for="ch" forName="text_5" refType="ctrY" refFor="ch" refForName="accent_5"/>
                <dgm:constr type="lMarg" for="ch" forName="text_5" refType="w" refFor="ch" refForName="accent_5" fact="1.8"/>
                <dgm:constr type="h" for="ch" forName="accent_6" refType="h" fact="0.1136"/>
                <dgm:constr type="w" for="ch" forName="accent_6" refType="h" refFor="ch" refForName="accent_6" op="equ"/>
                <dgm:constr type="ctrY" for="ch" forName="accent_6" refType="h" fact="0.7727"/>
                <dgm:constr type="ctrX" for="ch" forName="accent_6" refType="h" fact="0.1658"/>
                <dgm:constr type="l" for="ch" forName="text_6" refType="ctrX" refFor="ch" refForName="accent_6"/>
                <dgm:constr type="r" for="ch" forName="text_6" refType="w"/>
                <dgm:constr type="w" for="ch" forName="text_6" refType="h" refFor="ch" refForName="text_6" op="gte"/>
                <dgm:constr type="h" for="ch" forName="text_6" refType="h" refFor="ch" refForName="accent_6" fact="0.8"/>
                <dgm:constr type="ctrY" for="ch" forName="text_6" refType="ctrY" refFor="ch" refForName="accent_6"/>
                <dgm:constr type="lMarg" for="ch" forName="text_6" refType="w" refFor="ch" refForName="accent_6" fact="1.8"/>
                <dgm:constr type="h" for="ch" forName="accent_7" refType="h" fact="0.1136"/>
                <dgm:constr type="w" for="ch" forName="accent_7" refType="h" refFor="ch" refForName="accent_7" op="equ"/>
                <dgm:constr type="ctrY" for="ch" forName="accent_7" refType="h" fact="0.9091"/>
                <dgm:constr type="ctrX" for="ch" forName="accent_7" refType="h" fact="0.0835"/>
                <dgm:constr type="l" for="ch" forName="text_7" refType="ctrX" refFor="ch" refForName="accent_7"/>
                <dgm:constr type="r" for="ch" forName="text_7" refType="w"/>
                <dgm:constr type="w" for="ch" forName="text_7" refType="h" refFor="ch" refForName="text_7" op="gte"/>
                <dgm:constr type="h" for="ch" forName="text_7" refType="h" refFor="ch" refForName="accent_7" fact="0.8"/>
                <dgm:constr type="ctrY" for="ch" forName="text_7" refType="ctrY" refFor="ch" refForName="accent_7"/>
                <dgm:constr type="lMarg" for="ch" forName="text_7" refType="w" refFor="ch" refForName="accent_7" fact="1.8"/>
                <dgm:constr type="primFontSz" for="ch" ptType="node" op="equ" val="65"/>
              </dgm:constrLst>
            </dgm:else>
          </dgm:choose>
        </dgm:if>
        <dgm:else name="Name12">
          <dgm:choose name="Name13">
            <dgm:if name="Name14" axis="ch" ptType="node" func="cnt" op="equ" val="1">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625"/>
                <dgm:constr type="w" for="ch" forName="accent_1" refType="h" refFor="ch" refForName="accent_1" op="equ"/>
                <dgm:constr type="ctrY" for="ch" forName="accent_1" refType="h" fact="0.5"/>
                <dgm:constr type="ctrX" for="ch" forName="accent_1" refType="w"/>
                <dgm:constr type="ctrXOff" for="ch" forName="accent_1" refType="h" fact="-0.2253"/>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primFontSz" for="ch" ptType="node" op="equ" val="65"/>
              </dgm:constrLst>
            </dgm:if>
            <dgm:if name="Name15" axis="ch" ptType="node" func="cnt" op="equ" val="2">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3571"/>
                <dgm:constr type="w" for="ch" forName="accent_1" refType="h" refFor="ch" refForName="accent_1" op="equ"/>
                <dgm:constr type="ctrY" for="ch" forName="accent_1" refType="h" fact="0.2857"/>
                <dgm:constr type="ctrX" for="ch" forName="accent_1" refType="w"/>
                <dgm:constr type="ctrXOff" for="ch" forName="accent_1" refType="h" fact="-0.1891"/>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3571"/>
                <dgm:constr type="w" for="ch" forName="accent_2" refType="h" refFor="ch" refForName="accent_2" op="equ"/>
                <dgm:constr type="ctrY" for="ch" forName="accent_2" refType="h" fact="0.7143"/>
                <dgm:constr type="ctrX" for="ch" forName="accent_2" refType="w"/>
                <dgm:constr type="ctrXOff" for="ch" forName="accent_2" refType="h" fact="-0.1891"/>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primFontSz" for="ch" ptType="node" op="equ" val="65"/>
              </dgm:constrLst>
            </dgm:if>
            <dgm:if name="Name16" axis="ch" ptType="node" func="cnt" op="equ" val="3">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25"/>
                <dgm:constr type="w" for="ch" forName="accent_1" refType="h" refFor="ch" refForName="accent_1" op="equ"/>
                <dgm:constr type="ctrY" for="ch" forName="accent_1" refType="h" fact="0.2"/>
                <dgm:constr type="ctrX" for="ch" forName="accent_1" refType="w"/>
                <dgm:constr type="ctrXOff" for="ch" forName="accent_1" refType="h" fact="-0.1526"/>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25"/>
                <dgm:constr type="w" for="ch" forName="accent_2" refType="h" refFor="ch" refForName="accent_2" op="equ"/>
                <dgm:constr type="ctrY" for="ch" forName="accent_2" refType="h" fact="0.5"/>
                <dgm:constr type="ctrX" for="ch" forName="accent_2" refType="w"/>
                <dgm:constr type="ctrXOff" for="ch" forName="accent_2" refType="h" fact="-0.2253"/>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25"/>
                <dgm:constr type="w" for="ch" forName="accent_3" refType="h" refFor="ch" refForName="accent_3" op="equ"/>
                <dgm:constr type="ctrY" for="ch" forName="accent_3" refType="h" fact="0.8"/>
                <dgm:constr type="ctrX" for="ch" forName="accent_3" refType="w"/>
                <dgm:constr type="ctrXOff" for="ch" forName="accent_3" refType="h" fact="-0.1526"/>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primFontSz" for="ch" ptType="node" op="equ" val="65"/>
              </dgm:constrLst>
            </dgm:if>
            <dgm:if name="Name17" axis="ch" ptType="node" func="cnt" op="equ" val="4">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923"/>
                <dgm:constr type="w" for="ch" forName="accent_1" refType="h" refFor="ch" refForName="accent_1" op="equ"/>
                <dgm:constr type="ctrY" for="ch" forName="accent_1" refType="h" fact="0.1538"/>
                <dgm:constr type="ctrX" for="ch" forName="accent_1" refType="w"/>
                <dgm:constr type="ctrXOff" for="ch" forName="accent_1" refType="h" fact="-0.1268"/>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923"/>
                <dgm:constr type="w" for="ch" forName="accent_2" refType="h" refFor="ch" refForName="accent_2" op="equ"/>
                <dgm:constr type="ctrY" for="ch" forName="accent_2" refType="h" fact="0.3846"/>
                <dgm:constr type="ctrX" for="ch" forName="accent_2" refType="w"/>
                <dgm:constr type="ctrXOff" for="ch" forName="accent_2" refType="h" fact="-0.215"/>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923"/>
                <dgm:constr type="w" for="ch" forName="accent_3" refType="h" refFor="ch" refForName="accent_3" op="equ"/>
                <dgm:constr type="ctrY" for="ch" forName="accent_3" refType="h" fact="0.6154"/>
                <dgm:constr type="ctrX" for="ch" forName="accent_3" refType="w"/>
                <dgm:constr type="ctrXOff" for="ch" forName="accent_3" refType="h" fact="-0.215"/>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923"/>
                <dgm:constr type="w" for="ch" forName="accent_4" refType="h" refFor="ch" refForName="accent_4" op="equ"/>
                <dgm:constr type="ctrY" for="ch" forName="accent_4" refType="h" fact="0.8462"/>
                <dgm:constr type="ctrX" for="ch" forName="accent_4" refType="w"/>
                <dgm:constr type="ctrXOff" for="ch" forName="accent_4" refType="h" fact="-0.1268"/>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primFontSz" for="ch" ptType="node" op="equ" val="65"/>
              </dgm:constrLst>
            </dgm:if>
            <dgm:if name="Name18" axis="ch" ptType="node" func="cnt" op="equ" val="5">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563"/>
                <dgm:constr type="w" for="ch" forName="accent_1" refType="h" refFor="ch" refForName="accent_1" op="equ"/>
                <dgm:constr type="ctrY" for="ch" forName="accent_1" refType="h" fact="0.125"/>
                <dgm:constr type="ctrX" for="ch" forName="accent_1" refType="w"/>
                <dgm:constr type="ctrXOff" for="ch" forName="accent_1" refType="h" fact="-0.1082"/>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563"/>
                <dgm:constr type="w" for="ch" forName="accent_2" refType="h" refFor="ch" refForName="accent_2" op="equ"/>
                <dgm:constr type="ctrY" for="ch" forName="accent_2" refType="h" fact="0.3125"/>
                <dgm:constr type="ctrX" for="ch" forName="accent_2" refType="w"/>
                <dgm:constr type="ctrXOff" for="ch" forName="accent_2" refType="h" fact="-0.1978"/>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563"/>
                <dgm:constr type="w" for="ch" forName="accent_3" refType="h" refFor="ch" refForName="accent_3" op="equ"/>
                <dgm:constr type="ctrY" for="ch" forName="accent_3" refType="h" fact="0.5"/>
                <dgm:constr type="ctrX" for="ch" forName="accent_3" refType="w"/>
                <dgm:constr type="ctrXOff" for="ch" forName="accent_3" refType="h" fact="-0.2253"/>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563"/>
                <dgm:constr type="w" for="ch" forName="accent_4" refType="h" refFor="ch" refForName="accent_4" op="equ"/>
                <dgm:constr type="ctrY" for="ch" forName="accent_4" refType="h" fact="0.6875"/>
                <dgm:constr type="ctrX" for="ch" forName="accent_4" refType="w"/>
                <dgm:constr type="ctrXOff" for="ch" forName="accent_4" refType="h" fact="-0.1978"/>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h" for="ch" forName="accent_5" refType="h" fact="0.1563"/>
                <dgm:constr type="w" for="ch" forName="accent_5" refType="h" refFor="ch" refForName="accent_5" op="equ"/>
                <dgm:constr type="ctrY" for="ch" forName="accent_5" refType="h" fact="0.875"/>
                <dgm:constr type="ctrX" for="ch" forName="accent_5" refType="w"/>
                <dgm:constr type="ctrXOff" for="ch" forName="accent_5" refType="h" fact="-0.1082"/>
                <dgm:constr type="r" for="ch" forName="text_5" refType="ctrX" refFor="ch" refForName="accent_5"/>
                <dgm:constr type="rOff" for="ch" forName="text_5" refType="ctrXOff" refFor="ch" refForName="accent_5"/>
                <dgm:constr type="l" for="ch" forName="text_5"/>
                <dgm:constr type="w" for="ch" forName="text_5" refType="h" refFor="ch" refForName="text_5" op="gte"/>
                <dgm:constr type="h" for="ch" forName="text_5" refType="h" refFor="ch" refForName="accent_5" fact="0.8"/>
                <dgm:constr type="ctrY" for="ch" forName="text_5" refType="ctrY" refFor="ch" refForName="accent_5"/>
                <dgm:constr type="rMarg" for="ch" forName="text_5" refType="w" refFor="ch" refForName="accent_5" fact="1.8"/>
                <dgm:constr type="primFontSz" for="ch" ptType="node" op="equ" val="65"/>
              </dgm:constrLst>
            </dgm:if>
            <dgm:if name="Name19" axis="ch" ptType="node" func="cnt" op="equ" val="6">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316"/>
                <dgm:constr type="w" for="ch" forName="accent_1" refType="h" refFor="ch" refForName="accent_1" op="equ"/>
                <dgm:constr type="ctrY" for="ch" forName="accent_1" refType="h" fact="0.1053"/>
                <dgm:constr type="ctrX" for="ch" forName="accent_1" refType="w"/>
                <dgm:constr type="ctrXOff" for="ch" forName="accent_1" refType="h" fact="-0.0943"/>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316"/>
                <dgm:constr type="w" for="ch" forName="accent_2" refType="h" refFor="ch" refForName="accent_2" op="equ"/>
                <dgm:constr type="ctrY" for="ch" forName="accent_2" refType="h" fact="0.2632"/>
                <dgm:constr type="ctrX" for="ch" forName="accent_2" refType="w"/>
                <dgm:constr type="ctrXOff" for="ch" forName="accent_2" refType="h" fact="-0.1809"/>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316"/>
                <dgm:constr type="w" for="ch" forName="accent_3" refType="h" refFor="ch" refForName="accent_3" op="equ"/>
                <dgm:constr type="ctrY" for="ch" forName="accent_3" refType="h" fact="0.4211"/>
                <dgm:constr type="ctrX" for="ch" forName="accent_3" refType="w"/>
                <dgm:constr type="ctrXOff" for="ch" forName="accent_3" refType="h" fact="-0.2205"/>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316"/>
                <dgm:constr type="w" for="ch" forName="accent_4" refType="h" refFor="ch" refForName="accent_4" op="equ"/>
                <dgm:constr type="ctrY" for="ch" forName="accent_4" refType="h" fact="0.5789"/>
                <dgm:constr type="ctrX" for="ch" forName="accent_4" refType="w"/>
                <dgm:constr type="ctrXOff" for="ch" forName="accent_4" refType="h" fact="-0.2205"/>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h" for="ch" forName="accent_5" refType="h" fact="0.1316"/>
                <dgm:constr type="w" for="ch" forName="accent_5" refType="h" refFor="ch" refForName="accent_5" op="equ"/>
                <dgm:constr type="ctrY" for="ch" forName="accent_5" refType="h" fact="0.7368"/>
                <dgm:constr type="ctrX" for="ch" forName="accent_5" refType="w"/>
                <dgm:constr type="ctrXOff" for="ch" forName="accent_5" refType="h" fact="-0.1809"/>
                <dgm:constr type="r" for="ch" forName="text_5" refType="ctrX" refFor="ch" refForName="accent_5"/>
                <dgm:constr type="rOff" for="ch" forName="text_5" refType="ctrXOff" refFor="ch" refForName="accent_5"/>
                <dgm:constr type="l" for="ch" forName="text_5"/>
                <dgm:constr type="w" for="ch" forName="text_5" refType="h" refFor="ch" refForName="text_5" op="gte"/>
                <dgm:constr type="h" for="ch" forName="text_5" refType="h" refFor="ch" refForName="accent_5" fact="0.8"/>
                <dgm:constr type="ctrY" for="ch" forName="text_5" refType="ctrY" refFor="ch" refForName="accent_5"/>
                <dgm:constr type="rMarg" for="ch" forName="text_5" refType="w" refFor="ch" refForName="accent_5" fact="1.8"/>
                <dgm:constr type="h" for="ch" forName="accent_6" refType="h" fact="0.1316"/>
                <dgm:constr type="w" for="ch" forName="accent_6" refType="h" refFor="ch" refForName="accent_6" op="equ"/>
                <dgm:constr type="ctrY" for="ch" forName="accent_6" refType="h" fact="0.8947"/>
                <dgm:constr type="ctrX" for="ch" forName="accent_6" refType="w"/>
                <dgm:constr type="ctrXOff" for="ch" forName="accent_6" refType="h" fact="-0.0943"/>
                <dgm:constr type="r" for="ch" forName="text_6" refType="ctrX" refFor="ch" refForName="accent_6"/>
                <dgm:constr type="rOff" for="ch" forName="text_6" refType="ctrXOff" refFor="ch" refForName="accent_6"/>
                <dgm:constr type="l" for="ch" forName="text_6"/>
                <dgm:constr type="w" for="ch" forName="text_6" refType="h" refFor="ch" refForName="text_6" op="gte"/>
                <dgm:constr type="h" for="ch" forName="text_6" refType="h" refFor="ch" refForName="accent_6" fact="0.8"/>
                <dgm:constr type="ctrY" for="ch" forName="text_6" refType="ctrY" refFor="ch" refForName="accent_6"/>
                <dgm:constr type="rMarg" for="ch" forName="text_6" refType="w" refFor="ch" refForName="accent_6" fact="1.8"/>
                <dgm:constr type="primFontSz" for="ch" ptType="node" op="equ" val="65"/>
              </dgm:constrLst>
            </dgm:if>
            <dgm:else name="Name20">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136"/>
                <dgm:constr type="w" for="ch" forName="accent_1" refType="h" refFor="ch" refForName="accent_1" op="equ"/>
                <dgm:constr type="ctrY" for="ch" forName="accent_1" refType="h" fact="0.0909"/>
                <dgm:constr type="ctrX" for="ch" forName="accent_1" refType="w"/>
                <dgm:constr type="ctrXOff" for="ch" forName="accent_1" refType="h" fact="-0.0835"/>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136"/>
                <dgm:constr type="w" for="ch" forName="accent_2" refType="h" refFor="ch" refForName="accent_2" op="equ"/>
                <dgm:constr type="ctrY" for="ch" forName="accent_2" refType="h" fact="0.2273"/>
                <dgm:constr type="ctrX" for="ch" forName="accent_2" refType="w"/>
                <dgm:constr type="ctrXOff" for="ch" forName="accent_2" refType="h" fact="-0.1658"/>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136"/>
                <dgm:constr type="w" for="ch" forName="accent_3" refType="h" refFor="ch" refForName="accent_3" op="equ"/>
                <dgm:constr type="ctrY" for="ch" forName="accent_3" refType="h" fact="0.3636"/>
                <dgm:constr type="ctrX" for="ch" forName="accent_3" refType="w"/>
                <dgm:constr type="ctrXOff" for="ch" forName="accent_3" refType="h" fact="-0.2109"/>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136"/>
                <dgm:constr type="w" for="ch" forName="accent_4" refType="h" refFor="ch" refForName="accent_4" op="equ"/>
                <dgm:constr type="ctrY" for="ch" forName="accent_4" refType="h" fact="0.5"/>
                <dgm:constr type="ctrX" for="ch" forName="accent_4" refType="w"/>
                <dgm:constr type="ctrXOff" for="ch" forName="accent_4" refType="h" fact="-0.2253"/>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h" for="ch" forName="accent_5" refType="h" fact="0.1136"/>
                <dgm:constr type="w" for="ch" forName="accent_5" refType="h" refFor="ch" refForName="accent_5" op="equ"/>
                <dgm:constr type="ctrY" for="ch" forName="accent_5" refType="h" fact="0.6364"/>
                <dgm:constr type="ctrX" for="ch" forName="accent_5" refType="w"/>
                <dgm:constr type="ctrXOff" for="ch" forName="accent_5" refType="h" fact="-0.2109"/>
                <dgm:constr type="r" for="ch" forName="text_5" refType="ctrX" refFor="ch" refForName="accent_5"/>
                <dgm:constr type="rOff" for="ch" forName="text_5" refType="ctrXOff" refFor="ch" refForName="accent_5"/>
                <dgm:constr type="l" for="ch" forName="text_5"/>
                <dgm:constr type="w" for="ch" forName="text_5" refType="h" refFor="ch" refForName="text_5" op="gte"/>
                <dgm:constr type="h" for="ch" forName="text_5" refType="h" refFor="ch" refForName="accent_5" fact="0.8"/>
                <dgm:constr type="ctrY" for="ch" forName="text_5" refType="ctrY" refFor="ch" refForName="accent_5"/>
                <dgm:constr type="rMarg" for="ch" forName="text_5" refType="w" refFor="ch" refForName="accent_5" fact="1.8"/>
                <dgm:constr type="h" for="ch" forName="accent_6" refType="h" fact="0.1136"/>
                <dgm:constr type="w" for="ch" forName="accent_6" refType="h" refFor="ch" refForName="accent_6" op="equ"/>
                <dgm:constr type="ctrY" for="ch" forName="accent_6" refType="h" fact="0.7727"/>
                <dgm:constr type="ctrX" for="ch" forName="accent_6" refType="w"/>
                <dgm:constr type="ctrXOff" for="ch" forName="accent_6" refType="h" fact="-0.1658"/>
                <dgm:constr type="r" for="ch" forName="text_6" refType="ctrX" refFor="ch" refForName="accent_6"/>
                <dgm:constr type="rOff" for="ch" forName="text_6" refType="ctrXOff" refFor="ch" refForName="accent_6"/>
                <dgm:constr type="l" for="ch" forName="text_6"/>
                <dgm:constr type="w" for="ch" forName="text_6" refType="h" refFor="ch" refForName="text_6" op="gte"/>
                <dgm:constr type="h" for="ch" forName="text_6" refType="h" refFor="ch" refForName="accent_6" fact="0.8"/>
                <dgm:constr type="ctrY" for="ch" forName="text_6" refType="ctrY" refFor="ch" refForName="accent_6"/>
                <dgm:constr type="rMarg" for="ch" forName="text_6" refType="w" refFor="ch" refForName="accent_6" fact="1.8"/>
                <dgm:constr type="h" for="ch" forName="accent_7" refType="h" fact="0.1136"/>
                <dgm:constr type="w" for="ch" forName="accent_7" refType="h" refFor="ch" refForName="accent_7" op="equ"/>
                <dgm:constr type="ctrY" for="ch" forName="accent_7" refType="h" fact="0.9091"/>
                <dgm:constr type="ctrX" for="ch" forName="accent_7" refType="w"/>
                <dgm:constr type="ctrXOff" for="ch" forName="accent_7" refType="h" fact="-0.0835"/>
                <dgm:constr type="r" for="ch" forName="text_7" refType="ctrX" refFor="ch" refForName="accent_7"/>
                <dgm:constr type="rOff" for="ch" forName="text_7" refType="ctrXOff" refFor="ch" refForName="accent_7"/>
                <dgm:constr type="l" for="ch" forName="text_7"/>
                <dgm:constr type="w" for="ch" forName="text_7" refType="h" refFor="ch" refForName="text_7" op="gte"/>
                <dgm:constr type="h" for="ch" forName="text_7" refType="h" refFor="ch" refForName="accent_7" fact="0.8"/>
                <dgm:constr type="ctrY" for="ch" forName="text_7" refType="ctrY" refFor="ch" refForName="accent_7"/>
                <dgm:constr type="rMarg" for="ch" forName="text_7" refType="w" refFor="ch" refForName="accent_7" fact="1.8"/>
                <dgm:constr type="primFontSz" for="ch" ptType="node" op="equ" val="65"/>
              </dgm:constrLst>
            </dgm:else>
          </dgm:choose>
        </dgm:else>
      </dgm:choose>
      <dgm:layoutNode name="cycle">
        <dgm:choose name="Name21">
          <dgm:if name="Name22" func="var" arg="dir" op="equ" val="norm">
            <dgm:alg type="cycle">
              <dgm:param type="stAng" val="45"/>
              <dgm:param type="spanAng" val="90"/>
            </dgm:alg>
          </dgm:if>
          <dgm:else name="Name23">
            <dgm:alg type="cycle">
              <dgm:param type="stAng" val="225"/>
              <dgm:param type="spanAng" val="90"/>
            </dgm:alg>
          </dgm:else>
        </dgm:choose>
        <dgm:shape xmlns:r="http://schemas.openxmlformats.org/officeDocument/2006/relationships" r:blip="">
          <dgm:adjLst/>
        </dgm:shape>
        <dgm:presOf/>
        <dgm:constrLst>
          <dgm:constr type="w" for="ch" val="1"/>
          <dgm:constr type="h" for="ch" val="1"/>
          <dgm:constr type="diam" for="ch" forName="conn" refType="diam"/>
        </dgm:constrLst>
        <dgm:layoutNode name="srcNode">
          <dgm:alg type="sp"/>
          <dgm:shape xmlns:r="http://schemas.openxmlformats.org/officeDocument/2006/relationships" type="rect" r:blip="" hideGeom="1">
            <dgm:adjLst/>
          </dgm:shape>
          <dgm:presOf/>
        </dgm:layoutNode>
        <dgm:layoutNode name="conn" styleLbl="parChTrans1D2">
          <dgm:alg type="conn">
            <dgm:param type="connRout" val="curve"/>
            <dgm:param type="srcNode" val="srcNode"/>
            <dgm:param type="dstNode" val="dstNode"/>
            <dgm:param type="begPts" val="ctr"/>
            <dgm:param type="endPts" val="ctr"/>
            <dgm:param type="endSty" val="noArr"/>
          </dgm:alg>
          <dgm:shape xmlns:r="http://schemas.openxmlformats.org/officeDocument/2006/relationships" type="conn" r:blip="">
            <dgm:adjLst/>
          </dgm:shape>
          <dgm:presOf axis="desOrSelf" ptType="sibTrans" hideLastTrans="0" st="0" cnt="1"/>
          <dgm:constrLst>
            <dgm:constr type="begPad"/>
            <dgm:constr type="endPad"/>
          </dgm:constrLst>
        </dgm:layoutNode>
        <dgm:layoutNode name="extraNode">
          <dgm:alg type="sp"/>
          <dgm:shape xmlns:r="http://schemas.openxmlformats.org/officeDocument/2006/relationships" type="rect" r:blip="" hideGeom="1">
            <dgm:adjLst/>
          </dgm:shape>
          <dgm:presOf/>
        </dgm:layoutNode>
        <dgm:layoutNode name="dstNode">
          <dgm:alg type="sp"/>
          <dgm:shape xmlns:r="http://schemas.openxmlformats.org/officeDocument/2006/relationships" type="rect" r:blip="" hideGeom="1">
            <dgm:adjLst/>
          </dgm:shape>
          <dgm:presOf/>
        </dgm:layoutNode>
      </dgm:layoutNode>
      <dgm:forEach name="wrapper" axis="self" ptType="parTrans">
        <dgm:forEach name="wrapper2" axis="self" ptType="sibTrans" st="2">
          <dgm:forEach name="accentRepeat" axis="self">
            <dgm:layoutNode name="accentRepeatNode" styleLbl="solidFgAcc1">
              <dgm:alg type="sp"/>
              <dgm:shape xmlns:r="http://schemas.openxmlformats.org/officeDocument/2006/relationships" type="ellipse" r:blip="">
                <dgm:adjLst/>
              </dgm:shape>
              <dgm:presOf/>
            </dgm:layoutNode>
          </dgm:forEach>
        </dgm:forEach>
      </dgm:forEach>
      <dgm:forEach name="Name24" axis="ch" ptType="node" cnt="1">
        <dgm:layoutNode name="text_1" styleLbl="node1">
          <dgm:varLst>
            <dgm:bulletEnabled val="1"/>
          </dgm:varLst>
          <dgm:choose name="Name25">
            <dgm:if name="Name26" func="var" arg="dir" op="equ" val="norm">
              <dgm:alg type="tx">
                <dgm:param type="parTxLTRAlign" val="l"/>
                <dgm:param type="shpTxLTRAlignCh" val="l"/>
                <dgm:param type="parTxRTLAlign" val="l"/>
                <dgm:param type="shpTxRTLAlignCh" val="l"/>
              </dgm:alg>
            </dgm:if>
            <dgm:else name="Name2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1">
          <dgm:alg type="sp"/>
          <dgm:shape xmlns:r="http://schemas.openxmlformats.org/officeDocument/2006/relationships" r:blip="">
            <dgm:adjLst/>
          </dgm:shape>
          <dgm:presOf/>
          <dgm:constrLst/>
          <dgm:forEach name="Name28" ref="accentRepeat"/>
        </dgm:layoutNode>
      </dgm:forEach>
      <dgm:forEach name="Name29" axis="ch" ptType="node" st="2" cnt="1">
        <dgm:layoutNode name="text_2" styleLbl="node1">
          <dgm:varLst>
            <dgm:bulletEnabled val="1"/>
          </dgm:varLst>
          <dgm:choose name="Name30">
            <dgm:if name="Name31" func="var" arg="dir" op="equ" val="norm">
              <dgm:alg type="tx">
                <dgm:param type="parTxLTRAlign" val="l"/>
                <dgm:param type="shpTxLTRAlignCh" val="l"/>
                <dgm:param type="parTxRTLAlign" val="l"/>
                <dgm:param type="shpTxRTLAlignCh" val="l"/>
              </dgm:alg>
            </dgm:if>
            <dgm:else name="Name32">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2">
          <dgm:alg type="sp"/>
          <dgm:shape xmlns:r="http://schemas.openxmlformats.org/officeDocument/2006/relationships" r:blip="">
            <dgm:adjLst/>
          </dgm:shape>
          <dgm:presOf/>
          <dgm:constrLst/>
          <dgm:forEach name="Name33" ref="accentRepeat"/>
        </dgm:layoutNode>
      </dgm:forEach>
      <dgm:forEach name="Name34" axis="ch" ptType="node" st="3" cnt="1">
        <dgm:layoutNode name="text_3" styleLbl="node1">
          <dgm:varLst>
            <dgm:bulletEnabled val="1"/>
          </dgm:varLst>
          <dgm:choose name="Name35">
            <dgm:if name="Name36" func="var" arg="dir" op="equ" val="norm">
              <dgm:alg type="tx">
                <dgm:param type="parTxLTRAlign" val="l"/>
                <dgm:param type="shpTxLTRAlignCh" val="l"/>
                <dgm:param type="parTxRTLAlign" val="l"/>
                <dgm:param type="shpTxRTLAlignCh" val="l"/>
              </dgm:alg>
            </dgm:if>
            <dgm:else name="Name3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3">
          <dgm:alg type="sp"/>
          <dgm:shape xmlns:r="http://schemas.openxmlformats.org/officeDocument/2006/relationships" r:blip="">
            <dgm:adjLst/>
          </dgm:shape>
          <dgm:presOf/>
          <dgm:constrLst/>
          <dgm:forEach name="Name38" ref="accentRepeat"/>
        </dgm:layoutNode>
      </dgm:forEach>
      <dgm:forEach name="Name39" axis="ch" ptType="node" st="4" cnt="1">
        <dgm:layoutNode name="text_4" styleLbl="node1">
          <dgm:varLst>
            <dgm:bulletEnabled val="1"/>
          </dgm:varLst>
          <dgm:choose name="Name40">
            <dgm:if name="Name41" func="var" arg="dir" op="equ" val="norm">
              <dgm:alg type="tx">
                <dgm:param type="parTxLTRAlign" val="l"/>
                <dgm:param type="shpTxLTRAlignCh" val="l"/>
                <dgm:param type="parTxRTLAlign" val="l"/>
                <dgm:param type="shpTxRTLAlignCh" val="l"/>
              </dgm:alg>
            </dgm:if>
            <dgm:else name="Name42">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4">
          <dgm:alg type="sp"/>
          <dgm:shape xmlns:r="http://schemas.openxmlformats.org/officeDocument/2006/relationships" r:blip="">
            <dgm:adjLst/>
          </dgm:shape>
          <dgm:presOf/>
          <dgm:constrLst/>
          <dgm:forEach name="Name43" ref="accentRepeat"/>
        </dgm:layoutNode>
      </dgm:forEach>
      <dgm:forEach name="Name44" axis="ch" ptType="node" st="5" cnt="1">
        <dgm:layoutNode name="text_5" styleLbl="node1">
          <dgm:varLst>
            <dgm:bulletEnabled val="1"/>
          </dgm:varLst>
          <dgm:choose name="Name45">
            <dgm:if name="Name46" func="var" arg="dir" op="equ" val="norm">
              <dgm:alg type="tx">
                <dgm:param type="parTxLTRAlign" val="l"/>
                <dgm:param type="shpTxLTRAlignCh" val="l"/>
                <dgm:param type="parTxRTLAlign" val="l"/>
                <dgm:param type="shpTxRTLAlignCh" val="l"/>
              </dgm:alg>
            </dgm:if>
            <dgm:else name="Name4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5">
          <dgm:alg type="sp"/>
          <dgm:shape xmlns:r="http://schemas.openxmlformats.org/officeDocument/2006/relationships" r:blip="">
            <dgm:adjLst/>
          </dgm:shape>
          <dgm:presOf/>
          <dgm:constrLst/>
          <dgm:forEach name="Name48" ref="accentRepeat"/>
        </dgm:layoutNode>
      </dgm:forEach>
      <dgm:forEach name="Name49" axis="ch" ptType="node" st="6" cnt="1">
        <dgm:layoutNode name="text_6" styleLbl="node1">
          <dgm:varLst>
            <dgm:bulletEnabled val="1"/>
          </dgm:varLst>
          <dgm:choose name="Name50">
            <dgm:if name="Name51" func="var" arg="dir" op="equ" val="norm">
              <dgm:alg type="tx">
                <dgm:param type="parTxLTRAlign" val="l"/>
                <dgm:param type="shpTxLTRAlignCh" val="l"/>
                <dgm:param type="parTxRTLAlign" val="l"/>
                <dgm:param type="shpTxRTLAlignCh" val="l"/>
              </dgm:alg>
            </dgm:if>
            <dgm:else name="Name52">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6">
          <dgm:alg type="sp"/>
          <dgm:shape xmlns:r="http://schemas.openxmlformats.org/officeDocument/2006/relationships" r:blip="">
            <dgm:adjLst/>
          </dgm:shape>
          <dgm:presOf/>
          <dgm:constrLst/>
          <dgm:forEach name="Name53" ref="accentRepeat"/>
        </dgm:layoutNode>
      </dgm:forEach>
      <dgm:forEach name="Name54" axis="ch" ptType="node" st="7" cnt="1">
        <dgm:layoutNode name="text_7" styleLbl="node1">
          <dgm:varLst>
            <dgm:bulletEnabled val="1"/>
          </dgm:varLst>
          <dgm:choose name="Name55">
            <dgm:if name="Name56" func="var" arg="dir" op="equ" val="norm">
              <dgm:alg type="tx">
                <dgm:param type="parTxLTRAlign" val="l"/>
                <dgm:param type="shpTxLTRAlignCh" val="l"/>
                <dgm:param type="parTxRTLAlign" val="l"/>
                <dgm:param type="shpTxRTLAlignCh" val="l"/>
              </dgm:alg>
            </dgm:if>
            <dgm:else name="Name5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7">
          <dgm:alg type="sp"/>
          <dgm:shape xmlns:r="http://schemas.openxmlformats.org/officeDocument/2006/relationships" r:blip="">
            <dgm:adjLst/>
          </dgm:shape>
          <dgm:presOf/>
          <dgm:constrLst/>
          <dgm:forEach name="Name58" ref="accentRepeat"/>
        </dgm:layoutNode>
      </dgm:forEach>
    </dgm:layoutNode>
  </dgm:layoutNode>
</dgm:layoutDef>
</file>

<file path=ppt/diagrams/layout46.xml><?xml version="1.0" encoding="utf-8"?>
<dgm:layoutDef xmlns:dgm="http://schemas.openxmlformats.org/drawingml/2006/diagram" xmlns:a="http://schemas.openxmlformats.org/drawingml/2006/main" uniqueId="urn:microsoft.com/office/officeart/2008/layout/VerticalCurvedList">
  <dgm:title val=""/>
  <dgm:desc val=""/>
  <dgm:catLst>
    <dgm:cat type="list" pri="20000"/>
  </dgm:catLst>
  <dgm:sampData>
    <dgm:dataModel>
      <dgm:ptLst>
        <dgm:pt modelId="0" type="doc"/>
        <dgm:pt modelId="1">
          <dgm:prSet phldr="1"/>
        </dgm:pt>
        <dgm:pt modelId="2">
          <dgm:prSet phldr="1"/>
        </dgm:pt>
        <dgm:pt modelId="3">
          <dgm:prSet phldr="1"/>
        </dgm:pt>
      </dgm:ptLst>
      <dgm:cxnLst>
        <dgm:cxn modelId="4" srcId="0" destId="1" srcOrd="0" destOrd="0"/>
        <dgm:cxn modelId="5" srcId="0" destId="2" srcOrd="1" destOrd="0"/>
        <dgm:cxn modelId="6" srcId="0" destId="3" srcOrd="2" destOrd="0"/>
      </dgm:cxnLst>
      <dgm:bg/>
      <dgm:whole/>
    </dgm:dataModel>
  </dgm:sampData>
  <dgm:styleData>
    <dgm:dataModel>
      <dgm:ptLst>
        <dgm:pt modelId="0" type="doc"/>
        <dgm:pt modelId="1">
          <dgm:prSet phldr="1"/>
        </dgm:pt>
        <dgm:pt modelId="2">
          <dgm:prSet phldr="1"/>
        </dgm:pt>
      </dgm:ptLst>
      <dgm:cxnLst>
        <dgm:cxn modelId="3" srcId="0" destId="1" srcOrd="0" destOrd="0"/>
        <dgm:cxn modelId="4" srcId="0" destId="2" srcOrd="1" destOrd="0"/>
      </dgm:cxnLst>
      <dgm:bg/>
      <dgm:whole/>
    </dgm:dataModel>
  </dgm:styleData>
  <dgm:clr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chMax val="7"/>
      <dgm:chPref val="7"/>
      <dgm:dir/>
    </dgm:varLst>
    <dgm:alg type="composite"/>
    <dgm:shape xmlns:r="http://schemas.openxmlformats.org/officeDocument/2006/relationships" r:blip="">
      <dgm:adjLst/>
    </dgm:shape>
    <dgm:constrLst>
      <dgm:constr type="w" for="ch" refType="h" refFor="ch" op="gte" fact="0.8"/>
    </dgm:constrLst>
    <dgm:layoutNode name="Name1">
      <dgm:alg type="composite"/>
      <dgm:shape xmlns:r="http://schemas.openxmlformats.org/officeDocument/2006/relationships" r:blip="">
        <dgm:adjLst/>
      </dgm:shape>
      <dgm:choose name="Name2">
        <dgm:if name="Name3" func="var" arg="dir" op="equ" val="norm">
          <dgm:choose name="Name4">
            <dgm:if name="Name5" axis="ch" ptType="node" func="cnt" op="equ" val="1">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625"/>
                <dgm:constr type="w" for="ch" forName="accent_1" refType="h" refFor="ch" refForName="accent_1" op="equ"/>
                <dgm:constr type="ctrY" for="ch" forName="accent_1" refType="h" fact="0.5"/>
                <dgm:constr type="ctrX" for="ch" forName="accent_1" refType="h" fact="0.2253"/>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primFontSz" for="ch" ptType="node" op="equ" val="65"/>
              </dgm:constrLst>
            </dgm:if>
            <dgm:if name="Name6" axis="ch" ptType="node" func="cnt" op="equ" val="2">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3571"/>
                <dgm:constr type="w" for="ch" forName="accent_1" refType="h" refFor="ch" refForName="accent_1" op="equ"/>
                <dgm:constr type="ctrY" for="ch" forName="accent_1" refType="h" fact="0.2857"/>
                <dgm:constr type="ctrX" for="ch" forName="accent_1" refType="h" fact="0.1891"/>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3571"/>
                <dgm:constr type="w" for="ch" forName="accent_2" refType="h" refFor="ch" refForName="accent_2" op="equ"/>
                <dgm:constr type="ctrY" for="ch" forName="accent_2" refType="h" fact="0.7143"/>
                <dgm:constr type="ctrX" for="ch" forName="accent_2" refType="h" fact="0.1891"/>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primFontSz" for="ch" ptType="node" op="equ" val="65"/>
              </dgm:constrLst>
            </dgm:if>
            <dgm:if name="Name7" axis="ch" ptType="node" func="cnt" op="equ" val="3">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25"/>
                <dgm:constr type="w" for="ch" forName="accent_1" refType="h" refFor="ch" refForName="accent_1" op="equ"/>
                <dgm:constr type="ctrY" for="ch" forName="accent_1" refType="h" fact="0.2"/>
                <dgm:constr type="ctrX" for="ch" forName="accent_1" refType="h" fact="0.1526"/>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25"/>
                <dgm:constr type="w" for="ch" forName="accent_2" refType="h" refFor="ch" refForName="accent_2" op="equ"/>
                <dgm:constr type="ctrY" for="ch" forName="accent_2" refType="h" fact="0.5"/>
                <dgm:constr type="ctrX" for="ch" forName="accent_2" refType="h" fact="0.2253"/>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25"/>
                <dgm:constr type="w" for="ch" forName="accent_3" refType="h" refFor="ch" refForName="accent_3" op="equ"/>
                <dgm:constr type="ctrY" for="ch" forName="accent_3" refType="h" fact="0.8"/>
                <dgm:constr type="ctrX" for="ch" forName="accent_3" refType="h" fact="0.1526"/>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primFontSz" for="ch" ptType="node" op="equ" val="65"/>
              </dgm:constrLst>
            </dgm:if>
            <dgm:if name="Name8" axis="ch" ptType="node" func="cnt" op="equ" val="4">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923"/>
                <dgm:constr type="w" for="ch" forName="accent_1" refType="h" refFor="ch" refForName="accent_1" op="equ"/>
                <dgm:constr type="ctrY" for="ch" forName="accent_1" refType="h" fact="0.1538"/>
                <dgm:constr type="ctrX" for="ch" forName="accent_1" refType="h" fact="0.1268"/>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923"/>
                <dgm:constr type="w" for="ch" forName="accent_2" refType="h" refFor="ch" refForName="accent_2" op="equ"/>
                <dgm:constr type="ctrY" for="ch" forName="accent_2" refType="h" fact="0.3846"/>
                <dgm:constr type="ctrX" for="ch" forName="accent_2" refType="h" fact="0.215"/>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923"/>
                <dgm:constr type="w" for="ch" forName="accent_3" refType="h" refFor="ch" refForName="accent_3" op="equ"/>
                <dgm:constr type="ctrY" for="ch" forName="accent_3" refType="h" fact="0.6154"/>
                <dgm:constr type="ctrX" for="ch" forName="accent_3" refType="h" fact="0.215"/>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923"/>
                <dgm:constr type="w" for="ch" forName="accent_4" refType="h" refFor="ch" refForName="accent_4" op="equ"/>
                <dgm:constr type="ctrY" for="ch" forName="accent_4" refType="h" fact="0.8462"/>
                <dgm:constr type="ctrX" for="ch" forName="accent_4" refType="h" fact="0.1268"/>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primFontSz" for="ch" ptType="node" op="equ" val="65"/>
              </dgm:constrLst>
            </dgm:if>
            <dgm:if name="Name9" axis="ch" ptType="node" func="cnt" op="equ" val="5">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563"/>
                <dgm:constr type="w" for="ch" forName="accent_1" refType="h" refFor="ch" refForName="accent_1" op="equ"/>
                <dgm:constr type="ctrY" for="ch" forName="accent_1" refType="h" fact="0.125"/>
                <dgm:constr type="ctrX" for="ch" forName="accent_1" refType="h" fact="0.1082"/>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563"/>
                <dgm:constr type="w" for="ch" forName="accent_2" refType="h" refFor="ch" refForName="accent_2" op="equ"/>
                <dgm:constr type="ctrY" for="ch" forName="accent_2" refType="h" fact="0.3125"/>
                <dgm:constr type="ctrX" for="ch" forName="accent_2" refType="h" fact="0.1978"/>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563"/>
                <dgm:constr type="w" for="ch" forName="accent_3" refType="h" refFor="ch" refForName="accent_3" op="equ"/>
                <dgm:constr type="ctrY" for="ch" forName="accent_3" refType="h" fact="0.5"/>
                <dgm:constr type="ctrX" for="ch" forName="accent_3" refType="h" fact="0.2253"/>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563"/>
                <dgm:constr type="w" for="ch" forName="accent_4" refType="h" refFor="ch" refForName="accent_4" op="equ"/>
                <dgm:constr type="ctrY" for="ch" forName="accent_4" refType="h" fact="0.6875"/>
                <dgm:constr type="ctrX" for="ch" forName="accent_4" refType="h" fact="0.1978"/>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h" for="ch" forName="accent_5" refType="h" fact="0.1563"/>
                <dgm:constr type="w" for="ch" forName="accent_5" refType="h" refFor="ch" refForName="accent_5" op="equ"/>
                <dgm:constr type="ctrY" for="ch" forName="accent_5" refType="h" fact="0.875"/>
                <dgm:constr type="ctrX" for="ch" forName="accent_5" refType="h" fact="0.1082"/>
                <dgm:constr type="l" for="ch" forName="text_5" refType="ctrX" refFor="ch" refForName="accent_5"/>
                <dgm:constr type="r" for="ch" forName="text_5" refType="w"/>
                <dgm:constr type="w" for="ch" forName="text_5" refType="h" refFor="ch" refForName="text_5" op="gte"/>
                <dgm:constr type="h" for="ch" forName="text_5" refType="h" refFor="ch" refForName="accent_5" fact="0.8"/>
                <dgm:constr type="ctrY" for="ch" forName="text_5" refType="ctrY" refFor="ch" refForName="accent_5"/>
                <dgm:constr type="lMarg" for="ch" forName="text_5" refType="w" refFor="ch" refForName="accent_5" fact="1.8"/>
                <dgm:constr type="primFontSz" for="ch" ptType="node" op="equ" val="65"/>
              </dgm:constrLst>
            </dgm:if>
            <dgm:if name="Name10" axis="ch" ptType="node" func="cnt" op="equ" val="6">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316"/>
                <dgm:constr type="w" for="ch" forName="accent_1" refType="h" refFor="ch" refForName="accent_1" op="equ"/>
                <dgm:constr type="ctrY" for="ch" forName="accent_1" refType="h" fact="0.1053"/>
                <dgm:constr type="ctrX" for="ch" forName="accent_1" refType="h" fact="0.0943"/>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316"/>
                <dgm:constr type="w" for="ch" forName="accent_2" refType="h" refFor="ch" refForName="accent_2" op="equ"/>
                <dgm:constr type="ctrY" for="ch" forName="accent_2" refType="h" fact="0.2632"/>
                <dgm:constr type="ctrX" for="ch" forName="accent_2" refType="h" fact="0.1809"/>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316"/>
                <dgm:constr type="w" for="ch" forName="accent_3" refType="h" refFor="ch" refForName="accent_3" op="equ"/>
                <dgm:constr type="ctrY" for="ch" forName="accent_3" refType="h" fact="0.4211"/>
                <dgm:constr type="ctrX" for="ch" forName="accent_3" refType="h" fact="0.2205"/>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316"/>
                <dgm:constr type="w" for="ch" forName="accent_4" refType="h" refFor="ch" refForName="accent_4" op="equ"/>
                <dgm:constr type="ctrY" for="ch" forName="accent_4" refType="h" fact="0.5789"/>
                <dgm:constr type="ctrX" for="ch" forName="accent_4" refType="h" fact="0.2205"/>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h" for="ch" forName="accent_5" refType="h" fact="0.1316"/>
                <dgm:constr type="w" for="ch" forName="accent_5" refType="h" refFor="ch" refForName="accent_5" op="equ"/>
                <dgm:constr type="ctrY" for="ch" forName="accent_5" refType="h" fact="0.7368"/>
                <dgm:constr type="ctrX" for="ch" forName="accent_5" refType="h" fact="0.1809"/>
                <dgm:constr type="l" for="ch" forName="text_5" refType="ctrX" refFor="ch" refForName="accent_5"/>
                <dgm:constr type="r" for="ch" forName="text_5" refType="w"/>
                <dgm:constr type="w" for="ch" forName="text_5" refType="h" refFor="ch" refForName="text_5" op="gte"/>
                <dgm:constr type="h" for="ch" forName="text_5" refType="h" refFor="ch" refForName="accent_5" fact="0.8"/>
                <dgm:constr type="ctrY" for="ch" forName="text_5" refType="ctrY" refFor="ch" refForName="accent_5"/>
                <dgm:constr type="lMarg" for="ch" forName="text_5" refType="w" refFor="ch" refForName="accent_5" fact="1.8"/>
                <dgm:constr type="h" for="ch" forName="accent_6" refType="h" fact="0.1316"/>
                <dgm:constr type="w" for="ch" forName="accent_6" refType="h" refFor="ch" refForName="accent_6" op="equ"/>
                <dgm:constr type="ctrY" for="ch" forName="accent_6" refType="h" fact="0.8947"/>
                <dgm:constr type="ctrX" for="ch" forName="accent_6" refType="h" fact="0.0943"/>
                <dgm:constr type="l" for="ch" forName="text_6" refType="ctrX" refFor="ch" refForName="accent_6"/>
                <dgm:constr type="r" for="ch" forName="text_6" refType="w"/>
                <dgm:constr type="w" for="ch" forName="text_6" refType="h" refFor="ch" refForName="text_6" op="gte"/>
                <dgm:constr type="h" for="ch" forName="text_6" refType="h" refFor="ch" refForName="accent_6" fact="0.8"/>
                <dgm:constr type="ctrY" for="ch" forName="text_6" refType="ctrY" refFor="ch" refForName="accent_6"/>
                <dgm:constr type="lMarg" for="ch" forName="text_6" refType="w" refFor="ch" refForName="accent_6" fact="1.8"/>
                <dgm:constr type="primFontSz" for="ch" ptType="node" op="equ" val="65"/>
              </dgm:constrLst>
            </dgm:if>
            <dgm:else name="Name11">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136"/>
                <dgm:constr type="w" for="ch" forName="accent_1" refType="h" refFor="ch" refForName="accent_1" op="equ"/>
                <dgm:constr type="ctrY" for="ch" forName="accent_1" refType="h" fact="0.0909"/>
                <dgm:constr type="ctrX" for="ch" forName="accent_1" refType="h" fact="0.0835"/>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136"/>
                <dgm:constr type="w" for="ch" forName="accent_2" refType="h" refFor="ch" refForName="accent_2" op="equ"/>
                <dgm:constr type="ctrY" for="ch" forName="accent_2" refType="h" fact="0.2273"/>
                <dgm:constr type="ctrX" for="ch" forName="accent_2" refType="h" fact="0.1658"/>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136"/>
                <dgm:constr type="w" for="ch" forName="accent_3" refType="h" refFor="ch" refForName="accent_3" op="equ"/>
                <dgm:constr type="ctrY" for="ch" forName="accent_3" refType="h" fact="0.3636"/>
                <dgm:constr type="ctrX" for="ch" forName="accent_3" refType="h" fact="0.2109"/>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136"/>
                <dgm:constr type="w" for="ch" forName="accent_4" refType="h" refFor="ch" refForName="accent_4" op="equ"/>
                <dgm:constr type="ctrY" for="ch" forName="accent_4" refType="h" fact="0.5"/>
                <dgm:constr type="ctrX" for="ch" forName="accent_4" refType="h" fact="0.2253"/>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h" for="ch" forName="accent_5" refType="h" fact="0.1136"/>
                <dgm:constr type="w" for="ch" forName="accent_5" refType="h" refFor="ch" refForName="accent_5" op="equ"/>
                <dgm:constr type="ctrY" for="ch" forName="accent_5" refType="h" fact="0.6364"/>
                <dgm:constr type="ctrX" for="ch" forName="accent_5" refType="h" fact="0.2109"/>
                <dgm:constr type="l" for="ch" forName="text_5" refType="ctrX" refFor="ch" refForName="accent_5"/>
                <dgm:constr type="r" for="ch" forName="text_5" refType="w"/>
                <dgm:constr type="w" for="ch" forName="text_5" refType="h" refFor="ch" refForName="text_5" op="gte"/>
                <dgm:constr type="h" for="ch" forName="text_5" refType="h" refFor="ch" refForName="accent_5" fact="0.8"/>
                <dgm:constr type="ctrY" for="ch" forName="text_5" refType="ctrY" refFor="ch" refForName="accent_5"/>
                <dgm:constr type="lMarg" for="ch" forName="text_5" refType="w" refFor="ch" refForName="accent_5" fact="1.8"/>
                <dgm:constr type="h" for="ch" forName="accent_6" refType="h" fact="0.1136"/>
                <dgm:constr type="w" for="ch" forName="accent_6" refType="h" refFor="ch" refForName="accent_6" op="equ"/>
                <dgm:constr type="ctrY" for="ch" forName="accent_6" refType="h" fact="0.7727"/>
                <dgm:constr type="ctrX" for="ch" forName="accent_6" refType="h" fact="0.1658"/>
                <dgm:constr type="l" for="ch" forName="text_6" refType="ctrX" refFor="ch" refForName="accent_6"/>
                <dgm:constr type="r" for="ch" forName="text_6" refType="w"/>
                <dgm:constr type="w" for="ch" forName="text_6" refType="h" refFor="ch" refForName="text_6" op="gte"/>
                <dgm:constr type="h" for="ch" forName="text_6" refType="h" refFor="ch" refForName="accent_6" fact="0.8"/>
                <dgm:constr type="ctrY" for="ch" forName="text_6" refType="ctrY" refFor="ch" refForName="accent_6"/>
                <dgm:constr type="lMarg" for="ch" forName="text_6" refType="w" refFor="ch" refForName="accent_6" fact="1.8"/>
                <dgm:constr type="h" for="ch" forName="accent_7" refType="h" fact="0.1136"/>
                <dgm:constr type="w" for="ch" forName="accent_7" refType="h" refFor="ch" refForName="accent_7" op="equ"/>
                <dgm:constr type="ctrY" for="ch" forName="accent_7" refType="h" fact="0.9091"/>
                <dgm:constr type="ctrX" for="ch" forName="accent_7" refType="h" fact="0.0835"/>
                <dgm:constr type="l" for="ch" forName="text_7" refType="ctrX" refFor="ch" refForName="accent_7"/>
                <dgm:constr type="r" for="ch" forName="text_7" refType="w"/>
                <dgm:constr type="w" for="ch" forName="text_7" refType="h" refFor="ch" refForName="text_7" op="gte"/>
                <dgm:constr type="h" for="ch" forName="text_7" refType="h" refFor="ch" refForName="accent_7" fact="0.8"/>
                <dgm:constr type="ctrY" for="ch" forName="text_7" refType="ctrY" refFor="ch" refForName="accent_7"/>
                <dgm:constr type="lMarg" for="ch" forName="text_7" refType="w" refFor="ch" refForName="accent_7" fact="1.8"/>
                <dgm:constr type="primFontSz" for="ch" ptType="node" op="equ" val="65"/>
              </dgm:constrLst>
            </dgm:else>
          </dgm:choose>
        </dgm:if>
        <dgm:else name="Name12">
          <dgm:choose name="Name13">
            <dgm:if name="Name14" axis="ch" ptType="node" func="cnt" op="equ" val="1">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625"/>
                <dgm:constr type="w" for="ch" forName="accent_1" refType="h" refFor="ch" refForName="accent_1" op="equ"/>
                <dgm:constr type="ctrY" for="ch" forName="accent_1" refType="h" fact="0.5"/>
                <dgm:constr type="ctrX" for="ch" forName="accent_1" refType="w"/>
                <dgm:constr type="ctrXOff" for="ch" forName="accent_1" refType="h" fact="-0.2253"/>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primFontSz" for="ch" ptType="node" op="equ" val="65"/>
              </dgm:constrLst>
            </dgm:if>
            <dgm:if name="Name15" axis="ch" ptType="node" func="cnt" op="equ" val="2">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3571"/>
                <dgm:constr type="w" for="ch" forName="accent_1" refType="h" refFor="ch" refForName="accent_1" op="equ"/>
                <dgm:constr type="ctrY" for="ch" forName="accent_1" refType="h" fact="0.2857"/>
                <dgm:constr type="ctrX" for="ch" forName="accent_1" refType="w"/>
                <dgm:constr type="ctrXOff" for="ch" forName="accent_1" refType="h" fact="-0.1891"/>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3571"/>
                <dgm:constr type="w" for="ch" forName="accent_2" refType="h" refFor="ch" refForName="accent_2" op="equ"/>
                <dgm:constr type="ctrY" for="ch" forName="accent_2" refType="h" fact="0.7143"/>
                <dgm:constr type="ctrX" for="ch" forName="accent_2" refType="w"/>
                <dgm:constr type="ctrXOff" for="ch" forName="accent_2" refType="h" fact="-0.1891"/>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primFontSz" for="ch" ptType="node" op="equ" val="65"/>
              </dgm:constrLst>
            </dgm:if>
            <dgm:if name="Name16" axis="ch" ptType="node" func="cnt" op="equ" val="3">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25"/>
                <dgm:constr type="w" for="ch" forName="accent_1" refType="h" refFor="ch" refForName="accent_1" op="equ"/>
                <dgm:constr type="ctrY" for="ch" forName="accent_1" refType="h" fact="0.2"/>
                <dgm:constr type="ctrX" for="ch" forName="accent_1" refType="w"/>
                <dgm:constr type="ctrXOff" for="ch" forName="accent_1" refType="h" fact="-0.1526"/>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25"/>
                <dgm:constr type="w" for="ch" forName="accent_2" refType="h" refFor="ch" refForName="accent_2" op="equ"/>
                <dgm:constr type="ctrY" for="ch" forName="accent_2" refType="h" fact="0.5"/>
                <dgm:constr type="ctrX" for="ch" forName="accent_2" refType="w"/>
                <dgm:constr type="ctrXOff" for="ch" forName="accent_2" refType="h" fact="-0.2253"/>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25"/>
                <dgm:constr type="w" for="ch" forName="accent_3" refType="h" refFor="ch" refForName="accent_3" op="equ"/>
                <dgm:constr type="ctrY" for="ch" forName="accent_3" refType="h" fact="0.8"/>
                <dgm:constr type="ctrX" for="ch" forName="accent_3" refType="w"/>
                <dgm:constr type="ctrXOff" for="ch" forName="accent_3" refType="h" fact="-0.1526"/>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primFontSz" for="ch" ptType="node" op="equ" val="65"/>
              </dgm:constrLst>
            </dgm:if>
            <dgm:if name="Name17" axis="ch" ptType="node" func="cnt" op="equ" val="4">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923"/>
                <dgm:constr type="w" for="ch" forName="accent_1" refType="h" refFor="ch" refForName="accent_1" op="equ"/>
                <dgm:constr type="ctrY" for="ch" forName="accent_1" refType="h" fact="0.1538"/>
                <dgm:constr type="ctrX" for="ch" forName="accent_1" refType="w"/>
                <dgm:constr type="ctrXOff" for="ch" forName="accent_1" refType="h" fact="-0.1268"/>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923"/>
                <dgm:constr type="w" for="ch" forName="accent_2" refType="h" refFor="ch" refForName="accent_2" op="equ"/>
                <dgm:constr type="ctrY" for="ch" forName="accent_2" refType="h" fact="0.3846"/>
                <dgm:constr type="ctrX" for="ch" forName="accent_2" refType="w"/>
                <dgm:constr type="ctrXOff" for="ch" forName="accent_2" refType="h" fact="-0.215"/>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923"/>
                <dgm:constr type="w" for="ch" forName="accent_3" refType="h" refFor="ch" refForName="accent_3" op="equ"/>
                <dgm:constr type="ctrY" for="ch" forName="accent_3" refType="h" fact="0.6154"/>
                <dgm:constr type="ctrX" for="ch" forName="accent_3" refType="w"/>
                <dgm:constr type="ctrXOff" for="ch" forName="accent_3" refType="h" fact="-0.215"/>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923"/>
                <dgm:constr type="w" for="ch" forName="accent_4" refType="h" refFor="ch" refForName="accent_4" op="equ"/>
                <dgm:constr type="ctrY" for="ch" forName="accent_4" refType="h" fact="0.8462"/>
                <dgm:constr type="ctrX" for="ch" forName="accent_4" refType="w"/>
                <dgm:constr type="ctrXOff" for="ch" forName="accent_4" refType="h" fact="-0.1268"/>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primFontSz" for="ch" ptType="node" op="equ" val="65"/>
              </dgm:constrLst>
            </dgm:if>
            <dgm:if name="Name18" axis="ch" ptType="node" func="cnt" op="equ" val="5">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563"/>
                <dgm:constr type="w" for="ch" forName="accent_1" refType="h" refFor="ch" refForName="accent_1" op="equ"/>
                <dgm:constr type="ctrY" for="ch" forName="accent_1" refType="h" fact="0.125"/>
                <dgm:constr type="ctrX" for="ch" forName="accent_1" refType="w"/>
                <dgm:constr type="ctrXOff" for="ch" forName="accent_1" refType="h" fact="-0.1082"/>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563"/>
                <dgm:constr type="w" for="ch" forName="accent_2" refType="h" refFor="ch" refForName="accent_2" op="equ"/>
                <dgm:constr type="ctrY" for="ch" forName="accent_2" refType="h" fact="0.3125"/>
                <dgm:constr type="ctrX" for="ch" forName="accent_2" refType="w"/>
                <dgm:constr type="ctrXOff" for="ch" forName="accent_2" refType="h" fact="-0.1978"/>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563"/>
                <dgm:constr type="w" for="ch" forName="accent_3" refType="h" refFor="ch" refForName="accent_3" op="equ"/>
                <dgm:constr type="ctrY" for="ch" forName="accent_3" refType="h" fact="0.5"/>
                <dgm:constr type="ctrX" for="ch" forName="accent_3" refType="w"/>
                <dgm:constr type="ctrXOff" for="ch" forName="accent_3" refType="h" fact="-0.2253"/>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563"/>
                <dgm:constr type="w" for="ch" forName="accent_4" refType="h" refFor="ch" refForName="accent_4" op="equ"/>
                <dgm:constr type="ctrY" for="ch" forName="accent_4" refType="h" fact="0.6875"/>
                <dgm:constr type="ctrX" for="ch" forName="accent_4" refType="w"/>
                <dgm:constr type="ctrXOff" for="ch" forName="accent_4" refType="h" fact="-0.1978"/>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h" for="ch" forName="accent_5" refType="h" fact="0.1563"/>
                <dgm:constr type="w" for="ch" forName="accent_5" refType="h" refFor="ch" refForName="accent_5" op="equ"/>
                <dgm:constr type="ctrY" for="ch" forName="accent_5" refType="h" fact="0.875"/>
                <dgm:constr type="ctrX" for="ch" forName="accent_5" refType="w"/>
                <dgm:constr type="ctrXOff" for="ch" forName="accent_5" refType="h" fact="-0.1082"/>
                <dgm:constr type="r" for="ch" forName="text_5" refType="ctrX" refFor="ch" refForName="accent_5"/>
                <dgm:constr type="rOff" for="ch" forName="text_5" refType="ctrXOff" refFor="ch" refForName="accent_5"/>
                <dgm:constr type="l" for="ch" forName="text_5"/>
                <dgm:constr type="w" for="ch" forName="text_5" refType="h" refFor="ch" refForName="text_5" op="gte"/>
                <dgm:constr type="h" for="ch" forName="text_5" refType="h" refFor="ch" refForName="accent_5" fact="0.8"/>
                <dgm:constr type="ctrY" for="ch" forName="text_5" refType="ctrY" refFor="ch" refForName="accent_5"/>
                <dgm:constr type="rMarg" for="ch" forName="text_5" refType="w" refFor="ch" refForName="accent_5" fact="1.8"/>
                <dgm:constr type="primFontSz" for="ch" ptType="node" op="equ" val="65"/>
              </dgm:constrLst>
            </dgm:if>
            <dgm:if name="Name19" axis="ch" ptType="node" func="cnt" op="equ" val="6">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316"/>
                <dgm:constr type="w" for="ch" forName="accent_1" refType="h" refFor="ch" refForName="accent_1" op="equ"/>
                <dgm:constr type="ctrY" for="ch" forName="accent_1" refType="h" fact="0.1053"/>
                <dgm:constr type="ctrX" for="ch" forName="accent_1" refType="w"/>
                <dgm:constr type="ctrXOff" for="ch" forName="accent_1" refType="h" fact="-0.0943"/>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316"/>
                <dgm:constr type="w" for="ch" forName="accent_2" refType="h" refFor="ch" refForName="accent_2" op="equ"/>
                <dgm:constr type="ctrY" for="ch" forName="accent_2" refType="h" fact="0.2632"/>
                <dgm:constr type="ctrX" for="ch" forName="accent_2" refType="w"/>
                <dgm:constr type="ctrXOff" for="ch" forName="accent_2" refType="h" fact="-0.1809"/>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316"/>
                <dgm:constr type="w" for="ch" forName="accent_3" refType="h" refFor="ch" refForName="accent_3" op="equ"/>
                <dgm:constr type="ctrY" for="ch" forName="accent_3" refType="h" fact="0.4211"/>
                <dgm:constr type="ctrX" for="ch" forName="accent_3" refType="w"/>
                <dgm:constr type="ctrXOff" for="ch" forName="accent_3" refType="h" fact="-0.2205"/>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316"/>
                <dgm:constr type="w" for="ch" forName="accent_4" refType="h" refFor="ch" refForName="accent_4" op="equ"/>
                <dgm:constr type="ctrY" for="ch" forName="accent_4" refType="h" fact="0.5789"/>
                <dgm:constr type="ctrX" for="ch" forName="accent_4" refType="w"/>
                <dgm:constr type="ctrXOff" for="ch" forName="accent_4" refType="h" fact="-0.2205"/>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h" for="ch" forName="accent_5" refType="h" fact="0.1316"/>
                <dgm:constr type="w" for="ch" forName="accent_5" refType="h" refFor="ch" refForName="accent_5" op="equ"/>
                <dgm:constr type="ctrY" for="ch" forName="accent_5" refType="h" fact="0.7368"/>
                <dgm:constr type="ctrX" for="ch" forName="accent_5" refType="w"/>
                <dgm:constr type="ctrXOff" for="ch" forName="accent_5" refType="h" fact="-0.1809"/>
                <dgm:constr type="r" for="ch" forName="text_5" refType="ctrX" refFor="ch" refForName="accent_5"/>
                <dgm:constr type="rOff" for="ch" forName="text_5" refType="ctrXOff" refFor="ch" refForName="accent_5"/>
                <dgm:constr type="l" for="ch" forName="text_5"/>
                <dgm:constr type="w" for="ch" forName="text_5" refType="h" refFor="ch" refForName="text_5" op="gte"/>
                <dgm:constr type="h" for="ch" forName="text_5" refType="h" refFor="ch" refForName="accent_5" fact="0.8"/>
                <dgm:constr type="ctrY" for="ch" forName="text_5" refType="ctrY" refFor="ch" refForName="accent_5"/>
                <dgm:constr type="rMarg" for="ch" forName="text_5" refType="w" refFor="ch" refForName="accent_5" fact="1.8"/>
                <dgm:constr type="h" for="ch" forName="accent_6" refType="h" fact="0.1316"/>
                <dgm:constr type="w" for="ch" forName="accent_6" refType="h" refFor="ch" refForName="accent_6" op="equ"/>
                <dgm:constr type="ctrY" for="ch" forName="accent_6" refType="h" fact="0.8947"/>
                <dgm:constr type="ctrX" for="ch" forName="accent_6" refType="w"/>
                <dgm:constr type="ctrXOff" for="ch" forName="accent_6" refType="h" fact="-0.0943"/>
                <dgm:constr type="r" for="ch" forName="text_6" refType="ctrX" refFor="ch" refForName="accent_6"/>
                <dgm:constr type="rOff" for="ch" forName="text_6" refType="ctrXOff" refFor="ch" refForName="accent_6"/>
                <dgm:constr type="l" for="ch" forName="text_6"/>
                <dgm:constr type="w" for="ch" forName="text_6" refType="h" refFor="ch" refForName="text_6" op="gte"/>
                <dgm:constr type="h" for="ch" forName="text_6" refType="h" refFor="ch" refForName="accent_6" fact="0.8"/>
                <dgm:constr type="ctrY" for="ch" forName="text_6" refType="ctrY" refFor="ch" refForName="accent_6"/>
                <dgm:constr type="rMarg" for="ch" forName="text_6" refType="w" refFor="ch" refForName="accent_6" fact="1.8"/>
                <dgm:constr type="primFontSz" for="ch" ptType="node" op="equ" val="65"/>
              </dgm:constrLst>
            </dgm:if>
            <dgm:else name="Name20">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136"/>
                <dgm:constr type="w" for="ch" forName="accent_1" refType="h" refFor="ch" refForName="accent_1" op="equ"/>
                <dgm:constr type="ctrY" for="ch" forName="accent_1" refType="h" fact="0.0909"/>
                <dgm:constr type="ctrX" for="ch" forName="accent_1" refType="w"/>
                <dgm:constr type="ctrXOff" for="ch" forName="accent_1" refType="h" fact="-0.0835"/>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136"/>
                <dgm:constr type="w" for="ch" forName="accent_2" refType="h" refFor="ch" refForName="accent_2" op="equ"/>
                <dgm:constr type="ctrY" for="ch" forName="accent_2" refType="h" fact="0.2273"/>
                <dgm:constr type="ctrX" for="ch" forName="accent_2" refType="w"/>
                <dgm:constr type="ctrXOff" for="ch" forName="accent_2" refType="h" fact="-0.1658"/>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136"/>
                <dgm:constr type="w" for="ch" forName="accent_3" refType="h" refFor="ch" refForName="accent_3" op="equ"/>
                <dgm:constr type="ctrY" for="ch" forName="accent_3" refType="h" fact="0.3636"/>
                <dgm:constr type="ctrX" for="ch" forName="accent_3" refType="w"/>
                <dgm:constr type="ctrXOff" for="ch" forName="accent_3" refType="h" fact="-0.2109"/>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136"/>
                <dgm:constr type="w" for="ch" forName="accent_4" refType="h" refFor="ch" refForName="accent_4" op="equ"/>
                <dgm:constr type="ctrY" for="ch" forName="accent_4" refType="h" fact="0.5"/>
                <dgm:constr type="ctrX" for="ch" forName="accent_4" refType="w"/>
                <dgm:constr type="ctrXOff" for="ch" forName="accent_4" refType="h" fact="-0.2253"/>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h" for="ch" forName="accent_5" refType="h" fact="0.1136"/>
                <dgm:constr type="w" for="ch" forName="accent_5" refType="h" refFor="ch" refForName="accent_5" op="equ"/>
                <dgm:constr type="ctrY" for="ch" forName="accent_5" refType="h" fact="0.6364"/>
                <dgm:constr type="ctrX" for="ch" forName="accent_5" refType="w"/>
                <dgm:constr type="ctrXOff" for="ch" forName="accent_5" refType="h" fact="-0.2109"/>
                <dgm:constr type="r" for="ch" forName="text_5" refType="ctrX" refFor="ch" refForName="accent_5"/>
                <dgm:constr type="rOff" for="ch" forName="text_5" refType="ctrXOff" refFor="ch" refForName="accent_5"/>
                <dgm:constr type="l" for="ch" forName="text_5"/>
                <dgm:constr type="w" for="ch" forName="text_5" refType="h" refFor="ch" refForName="text_5" op="gte"/>
                <dgm:constr type="h" for="ch" forName="text_5" refType="h" refFor="ch" refForName="accent_5" fact="0.8"/>
                <dgm:constr type="ctrY" for="ch" forName="text_5" refType="ctrY" refFor="ch" refForName="accent_5"/>
                <dgm:constr type="rMarg" for="ch" forName="text_5" refType="w" refFor="ch" refForName="accent_5" fact="1.8"/>
                <dgm:constr type="h" for="ch" forName="accent_6" refType="h" fact="0.1136"/>
                <dgm:constr type="w" for="ch" forName="accent_6" refType="h" refFor="ch" refForName="accent_6" op="equ"/>
                <dgm:constr type="ctrY" for="ch" forName="accent_6" refType="h" fact="0.7727"/>
                <dgm:constr type="ctrX" for="ch" forName="accent_6" refType="w"/>
                <dgm:constr type="ctrXOff" for="ch" forName="accent_6" refType="h" fact="-0.1658"/>
                <dgm:constr type="r" for="ch" forName="text_6" refType="ctrX" refFor="ch" refForName="accent_6"/>
                <dgm:constr type="rOff" for="ch" forName="text_6" refType="ctrXOff" refFor="ch" refForName="accent_6"/>
                <dgm:constr type="l" for="ch" forName="text_6"/>
                <dgm:constr type="w" for="ch" forName="text_6" refType="h" refFor="ch" refForName="text_6" op="gte"/>
                <dgm:constr type="h" for="ch" forName="text_6" refType="h" refFor="ch" refForName="accent_6" fact="0.8"/>
                <dgm:constr type="ctrY" for="ch" forName="text_6" refType="ctrY" refFor="ch" refForName="accent_6"/>
                <dgm:constr type="rMarg" for="ch" forName="text_6" refType="w" refFor="ch" refForName="accent_6" fact="1.8"/>
                <dgm:constr type="h" for="ch" forName="accent_7" refType="h" fact="0.1136"/>
                <dgm:constr type="w" for="ch" forName="accent_7" refType="h" refFor="ch" refForName="accent_7" op="equ"/>
                <dgm:constr type="ctrY" for="ch" forName="accent_7" refType="h" fact="0.9091"/>
                <dgm:constr type="ctrX" for="ch" forName="accent_7" refType="w"/>
                <dgm:constr type="ctrXOff" for="ch" forName="accent_7" refType="h" fact="-0.0835"/>
                <dgm:constr type="r" for="ch" forName="text_7" refType="ctrX" refFor="ch" refForName="accent_7"/>
                <dgm:constr type="rOff" for="ch" forName="text_7" refType="ctrXOff" refFor="ch" refForName="accent_7"/>
                <dgm:constr type="l" for="ch" forName="text_7"/>
                <dgm:constr type="w" for="ch" forName="text_7" refType="h" refFor="ch" refForName="text_7" op="gte"/>
                <dgm:constr type="h" for="ch" forName="text_7" refType="h" refFor="ch" refForName="accent_7" fact="0.8"/>
                <dgm:constr type="ctrY" for="ch" forName="text_7" refType="ctrY" refFor="ch" refForName="accent_7"/>
                <dgm:constr type="rMarg" for="ch" forName="text_7" refType="w" refFor="ch" refForName="accent_7" fact="1.8"/>
                <dgm:constr type="primFontSz" for="ch" ptType="node" op="equ" val="65"/>
              </dgm:constrLst>
            </dgm:else>
          </dgm:choose>
        </dgm:else>
      </dgm:choose>
      <dgm:layoutNode name="cycle">
        <dgm:choose name="Name21">
          <dgm:if name="Name22" func="var" arg="dir" op="equ" val="norm">
            <dgm:alg type="cycle">
              <dgm:param type="stAng" val="45"/>
              <dgm:param type="spanAng" val="90"/>
            </dgm:alg>
          </dgm:if>
          <dgm:else name="Name23">
            <dgm:alg type="cycle">
              <dgm:param type="stAng" val="225"/>
              <dgm:param type="spanAng" val="90"/>
            </dgm:alg>
          </dgm:else>
        </dgm:choose>
        <dgm:shape xmlns:r="http://schemas.openxmlformats.org/officeDocument/2006/relationships" r:blip="">
          <dgm:adjLst/>
        </dgm:shape>
        <dgm:presOf/>
        <dgm:constrLst>
          <dgm:constr type="w" for="ch" val="1"/>
          <dgm:constr type="h" for="ch" val="1"/>
          <dgm:constr type="diam" for="ch" forName="conn" refType="diam"/>
        </dgm:constrLst>
        <dgm:layoutNode name="srcNode">
          <dgm:alg type="sp"/>
          <dgm:shape xmlns:r="http://schemas.openxmlformats.org/officeDocument/2006/relationships" type="rect" r:blip="" hideGeom="1">
            <dgm:adjLst/>
          </dgm:shape>
          <dgm:presOf/>
        </dgm:layoutNode>
        <dgm:layoutNode name="conn" styleLbl="parChTrans1D2">
          <dgm:alg type="conn">
            <dgm:param type="connRout" val="curve"/>
            <dgm:param type="srcNode" val="srcNode"/>
            <dgm:param type="dstNode" val="dstNode"/>
            <dgm:param type="begPts" val="ctr"/>
            <dgm:param type="endPts" val="ctr"/>
            <dgm:param type="endSty" val="noArr"/>
          </dgm:alg>
          <dgm:shape xmlns:r="http://schemas.openxmlformats.org/officeDocument/2006/relationships" type="conn" r:blip="">
            <dgm:adjLst/>
          </dgm:shape>
          <dgm:presOf axis="desOrSelf" ptType="sibTrans" hideLastTrans="0" st="0" cnt="1"/>
          <dgm:constrLst>
            <dgm:constr type="begPad"/>
            <dgm:constr type="endPad"/>
          </dgm:constrLst>
        </dgm:layoutNode>
        <dgm:layoutNode name="extraNode">
          <dgm:alg type="sp"/>
          <dgm:shape xmlns:r="http://schemas.openxmlformats.org/officeDocument/2006/relationships" type="rect" r:blip="" hideGeom="1">
            <dgm:adjLst/>
          </dgm:shape>
          <dgm:presOf/>
        </dgm:layoutNode>
        <dgm:layoutNode name="dstNode">
          <dgm:alg type="sp"/>
          <dgm:shape xmlns:r="http://schemas.openxmlformats.org/officeDocument/2006/relationships" type="rect" r:blip="" hideGeom="1">
            <dgm:adjLst/>
          </dgm:shape>
          <dgm:presOf/>
        </dgm:layoutNode>
      </dgm:layoutNode>
      <dgm:forEach name="wrapper" axis="self" ptType="parTrans">
        <dgm:forEach name="wrapper2" axis="self" ptType="sibTrans" st="2">
          <dgm:forEach name="accentRepeat" axis="self">
            <dgm:layoutNode name="accentRepeatNode" styleLbl="solidFgAcc1">
              <dgm:alg type="sp"/>
              <dgm:shape xmlns:r="http://schemas.openxmlformats.org/officeDocument/2006/relationships" type="ellipse" r:blip="">
                <dgm:adjLst/>
              </dgm:shape>
              <dgm:presOf/>
            </dgm:layoutNode>
          </dgm:forEach>
        </dgm:forEach>
      </dgm:forEach>
      <dgm:forEach name="Name24" axis="ch" ptType="node" cnt="1">
        <dgm:layoutNode name="text_1" styleLbl="node1">
          <dgm:varLst>
            <dgm:bulletEnabled val="1"/>
          </dgm:varLst>
          <dgm:choose name="Name25">
            <dgm:if name="Name26" func="var" arg="dir" op="equ" val="norm">
              <dgm:alg type="tx">
                <dgm:param type="parTxLTRAlign" val="l"/>
                <dgm:param type="shpTxLTRAlignCh" val="l"/>
                <dgm:param type="parTxRTLAlign" val="l"/>
                <dgm:param type="shpTxRTLAlignCh" val="l"/>
              </dgm:alg>
            </dgm:if>
            <dgm:else name="Name2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1">
          <dgm:alg type="sp"/>
          <dgm:shape xmlns:r="http://schemas.openxmlformats.org/officeDocument/2006/relationships" r:blip="">
            <dgm:adjLst/>
          </dgm:shape>
          <dgm:presOf/>
          <dgm:constrLst/>
          <dgm:forEach name="Name28" ref="accentRepeat"/>
        </dgm:layoutNode>
      </dgm:forEach>
      <dgm:forEach name="Name29" axis="ch" ptType="node" st="2" cnt="1">
        <dgm:layoutNode name="text_2" styleLbl="node1">
          <dgm:varLst>
            <dgm:bulletEnabled val="1"/>
          </dgm:varLst>
          <dgm:choose name="Name30">
            <dgm:if name="Name31" func="var" arg="dir" op="equ" val="norm">
              <dgm:alg type="tx">
                <dgm:param type="parTxLTRAlign" val="l"/>
                <dgm:param type="shpTxLTRAlignCh" val="l"/>
                <dgm:param type="parTxRTLAlign" val="l"/>
                <dgm:param type="shpTxRTLAlignCh" val="l"/>
              </dgm:alg>
            </dgm:if>
            <dgm:else name="Name32">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2">
          <dgm:alg type="sp"/>
          <dgm:shape xmlns:r="http://schemas.openxmlformats.org/officeDocument/2006/relationships" r:blip="">
            <dgm:adjLst/>
          </dgm:shape>
          <dgm:presOf/>
          <dgm:constrLst/>
          <dgm:forEach name="Name33" ref="accentRepeat"/>
        </dgm:layoutNode>
      </dgm:forEach>
      <dgm:forEach name="Name34" axis="ch" ptType="node" st="3" cnt="1">
        <dgm:layoutNode name="text_3" styleLbl="node1">
          <dgm:varLst>
            <dgm:bulletEnabled val="1"/>
          </dgm:varLst>
          <dgm:choose name="Name35">
            <dgm:if name="Name36" func="var" arg="dir" op="equ" val="norm">
              <dgm:alg type="tx">
                <dgm:param type="parTxLTRAlign" val="l"/>
                <dgm:param type="shpTxLTRAlignCh" val="l"/>
                <dgm:param type="parTxRTLAlign" val="l"/>
                <dgm:param type="shpTxRTLAlignCh" val="l"/>
              </dgm:alg>
            </dgm:if>
            <dgm:else name="Name3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3">
          <dgm:alg type="sp"/>
          <dgm:shape xmlns:r="http://schemas.openxmlformats.org/officeDocument/2006/relationships" r:blip="">
            <dgm:adjLst/>
          </dgm:shape>
          <dgm:presOf/>
          <dgm:constrLst/>
          <dgm:forEach name="Name38" ref="accentRepeat"/>
        </dgm:layoutNode>
      </dgm:forEach>
      <dgm:forEach name="Name39" axis="ch" ptType="node" st="4" cnt="1">
        <dgm:layoutNode name="text_4" styleLbl="node1">
          <dgm:varLst>
            <dgm:bulletEnabled val="1"/>
          </dgm:varLst>
          <dgm:choose name="Name40">
            <dgm:if name="Name41" func="var" arg="dir" op="equ" val="norm">
              <dgm:alg type="tx">
                <dgm:param type="parTxLTRAlign" val="l"/>
                <dgm:param type="shpTxLTRAlignCh" val="l"/>
                <dgm:param type="parTxRTLAlign" val="l"/>
                <dgm:param type="shpTxRTLAlignCh" val="l"/>
              </dgm:alg>
            </dgm:if>
            <dgm:else name="Name42">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4">
          <dgm:alg type="sp"/>
          <dgm:shape xmlns:r="http://schemas.openxmlformats.org/officeDocument/2006/relationships" r:blip="">
            <dgm:adjLst/>
          </dgm:shape>
          <dgm:presOf/>
          <dgm:constrLst/>
          <dgm:forEach name="Name43" ref="accentRepeat"/>
        </dgm:layoutNode>
      </dgm:forEach>
      <dgm:forEach name="Name44" axis="ch" ptType="node" st="5" cnt="1">
        <dgm:layoutNode name="text_5" styleLbl="node1">
          <dgm:varLst>
            <dgm:bulletEnabled val="1"/>
          </dgm:varLst>
          <dgm:choose name="Name45">
            <dgm:if name="Name46" func="var" arg="dir" op="equ" val="norm">
              <dgm:alg type="tx">
                <dgm:param type="parTxLTRAlign" val="l"/>
                <dgm:param type="shpTxLTRAlignCh" val="l"/>
                <dgm:param type="parTxRTLAlign" val="l"/>
                <dgm:param type="shpTxRTLAlignCh" val="l"/>
              </dgm:alg>
            </dgm:if>
            <dgm:else name="Name4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5">
          <dgm:alg type="sp"/>
          <dgm:shape xmlns:r="http://schemas.openxmlformats.org/officeDocument/2006/relationships" r:blip="">
            <dgm:adjLst/>
          </dgm:shape>
          <dgm:presOf/>
          <dgm:constrLst/>
          <dgm:forEach name="Name48" ref="accentRepeat"/>
        </dgm:layoutNode>
      </dgm:forEach>
      <dgm:forEach name="Name49" axis="ch" ptType="node" st="6" cnt="1">
        <dgm:layoutNode name="text_6" styleLbl="node1">
          <dgm:varLst>
            <dgm:bulletEnabled val="1"/>
          </dgm:varLst>
          <dgm:choose name="Name50">
            <dgm:if name="Name51" func="var" arg="dir" op="equ" val="norm">
              <dgm:alg type="tx">
                <dgm:param type="parTxLTRAlign" val="l"/>
                <dgm:param type="shpTxLTRAlignCh" val="l"/>
                <dgm:param type="parTxRTLAlign" val="l"/>
                <dgm:param type="shpTxRTLAlignCh" val="l"/>
              </dgm:alg>
            </dgm:if>
            <dgm:else name="Name52">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6">
          <dgm:alg type="sp"/>
          <dgm:shape xmlns:r="http://schemas.openxmlformats.org/officeDocument/2006/relationships" r:blip="">
            <dgm:adjLst/>
          </dgm:shape>
          <dgm:presOf/>
          <dgm:constrLst/>
          <dgm:forEach name="Name53" ref="accentRepeat"/>
        </dgm:layoutNode>
      </dgm:forEach>
      <dgm:forEach name="Name54" axis="ch" ptType="node" st="7" cnt="1">
        <dgm:layoutNode name="text_7" styleLbl="node1">
          <dgm:varLst>
            <dgm:bulletEnabled val="1"/>
          </dgm:varLst>
          <dgm:choose name="Name55">
            <dgm:if name="Name56" func="var" arg="dir" op="equ" val="norm">
              <dgm:alg type="tx">
                <dgm:param type="parTxLTRAlign" val="l"/>
                <dgm:param type="shpTxLTRAlignCh" val="l"/>
                <dgm:param type="parTxRTLAlign" val="l"/>
                <dgm:param type="shpTxRTLAlignCh" val="l"/>
              </dgm:alg>
            </dgm:if>
            <dgm:else name="Name5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7">
          <dgm:alg type="sp"/>
          <dgm:shape xmlns:r="http://schemas.openxmlformats.org/officeDocument/2006/relationships" r:blip="">
            <dgm:adjLst/>
          </dgm:shape>
          <dgm:presOf/>
          <dgm:constrLst/>
          <dgm:forEach name="Name58" ref="accentRepeat"/>
        </dgm:layoutNode>
      </dgm:forEach>
    </dgm:layoutNode>
  </dgm:layoutNode>
</dgm:layoutDef>
</file>

<file path=ppt/diagrams/layout47.xml><?xml version="1.0" encoding="utf-8"?>
<dgm:layoutDef xmlns:dgm="http://schemas.openxmlformats.org/drawingml/2006/diagram" xmlns:a="http://schemas.openxmlformats.org/drawingml/2006/main" uniqueId="urn:microsoft.com/office/officeart/2008/layout/VerticalCurvedList">
  <dgm:title val=""/>
  <dgm:desc val=""/>
  <dgm:catLst>
    <dgm:cat type="list" pri="20000"/>
  </dgm:catLst>
  <dgm:sampData>
    <dgm:dataModel>
      <dgm:ptLst>
        <dgm:pt modelId="0" type="doc"/>
        <dgm:pt modelId="1">
          <dgm:prSet phldr="1"/>
        </dgm:pt>
        <dgm:pt modelId="2">
          <dgm:prSet phldr="1"/>
        </dgm:pt>
        <dgm:pt modelId="3">
          <dgm:prSet phldr="1"/>
        </dgm:pt>
      </dgm:ptLst>
      <dgm:cxnLst>
        <dgm:cxn modelId="4" srcId="0" destId="1" srcOrd="0" destOrd="0"/>
        <dgm:cxn modelId="5" srcId="0" destId="2" srcOrd="1" destOrd="0"/>
        <dgm:cxn modelId="6" srcId="0" destId="3" srcOrd="2" destOrd="0"/>
      </dgm:cxnLst>
      <dgm:bg/>
      <dgm:whole/>
    </dgm:dataModel>
  </dgm:sampData>
  <dgm:styleData>
    <dgm:dataModel>
      <dgm:ptLst>
        <dgm:pt modelId="0" type="doc"/>
        <dgm:pt modelId="1">
          <dgm:prSet phldr="1"/>
        </dgm:pt>
        <dgm:pt modelId="2">
          <dgm:prSet phldr="1"/>
        </dgm:pt>
      </dgm:ptLst>
      <dgm:cxnLst>
        <dgm:cxn modelId="3" srcId="0" destId="1" srcOrd="0" destOrd="0"/>
        <dgm:cxn modelId="4" srcId="0" destId="2" srcOrd="1" destOrd="0"/>
      </dgm:cxnLst>
      <dgm:bg/>
      <dgm:whole/>
    </dgm:dataModel>
  </dgm:styleData>
  <dgm:clr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chMax val="7"/>
      <dgm:chPref val="7"/>
      <dgm:dir/>
    </dgm:varLst>
    <dgm:alg type="composite"/>
    <dgm:shape xmlns:r="http://schemas.openxmlformats.org/officeDocument/2006/relationships" r:blip="">
      <dgm:adjLst/>
    </dgm:shape>
    <dgm:constrLst>
      <dgm:constr type="w" for="ch" refType="h" refFor="ch" op="gte" fact="0.8"/>
    </dgm:constrLst>
    <dgm:layoutNode name="Name1">
      <dgm:alg type="composite"/>
      <dgm:shape xmlns:r="http://schemas.openxmlformats.org/officeDocument/2006/relationships" r:blip="">
        <dgm:adjLst/>
      </dgm:shape>
      <dgm:choose name="Name2">
        <dgm:if name="Name3" func="var" arg="dir" op="equ" val="norm">
          <dgm:choose name="Name4">
            <dgm:if name="Name5" axis="ch" ptType="node" func="cnt" op="equ" val="1">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625"/>
                <dgm:constr type="w" for="ch" forName="accent_1" refType="h" refFor="ch" refForName="accent_1" op="equ"/>
                <dgm:constr type="ctrY" for="ch" forName="accent_1" refType="h" fact="0.5"/>
                <dgm:constr type="ctrX" for="ch" forName="accent_1" refType="h" fact="0.2253"/>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primFontSz" for="ch" ptType="node" op="equ" val="65"/>
              </dgm:constrLst>
            </dgm:if>
            <dgm:if name="Name6" axis="ch" ptType="node" func="cnt" op="equ" val="2">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3571"/>
                <dgm:constr type="w" for="ch" forName="accent_1" refType="h" refFor="ch" refForName="accent_1" op="equ"/>
                <dgm:constr type="ctrY" for="ch" forName="accent_1" refType="h" fact="0.2857"/>
                <dgm:constr type="ctrX" for="ch" forName="accent_1" refType="h" fact="0.1891"/>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3571"/>
                <dgm:constr type="w" for="ch" forName="accent_2" refType="h" refFor="ch" refForName="accent_2" op="equ"/>
                <dgm:constr type="ctrY" for="ch" forName="accent_2" refType="h" fact="0.7143"/>
                <dgm:constr type="ctrX" for="ch" forName="accent_2" refType="h" fact="0.1891"/>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primFontSz" for="ch" ptType="node" op="equ" val="65"/>
              </dgm:constrLst>
            </dgm:if>
            <dgm:if name="Name7" axis="ch" ptType="node" func="cnt" op="equ" val="3">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25"/>
                <dgm:constr type="w" for="ch" forName="accent_1" refType="h" refFor="ch" refForName="accent_1" op="equ"/>
                <dgm:constr type="ctrY" for="ch" forName="accent_1" refType="h" fact="0.2"/>
                <dgm:constr type="ctrX" for="ch" forName="accent_1" refType="h" fact="0.1526"/>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25"/>
                <dgm:constr type="w" for="ch" forName="accent_2" refType="h" refFor="ch" refForName="accent_2" op="equ"/>
                <dgm:constr type="ctrY" for="ch" forName="accent_2" refType="h" fact="0.5"/>
                <dgm:constr type="ctrX" for="ch" forName="accent_2" refType="h" fact="0.2253"/>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25"/>
                <dgm:constr type="w" for="ch" forName="accent_3" refType="h" refFor="ch" refForName="accent_3" op="equ"/>
                <dgm:constr type="ctrY" for="ch" forName="accent_3" refType="h" fact="0.8"/>
                <dgm:constr type="ctrX" for="ch" forName="accent_3" refType="h" fact="0.1526"/>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primFontSz" for="ch" ptType="node" op="equ" val="65"/>
              </dgm:constrLst>
            </dgm:if>
            <dgm:if name="Name8" axis="ch" ptType="node" func="cnt" op="equ" val="4">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923"/>
                <dgm:constr type="w" for="ch" forName="accent_1" refType="h" refFor="ch" refForName="accent_1" op="equ"/>
                <dgm:constr type="ctrY" for="ch" forName="accent_1" refType="h" fact="0.1538"/>
                <dgm:constr type="ctrX" for="ch" forName="accent_1" refType="h" fact="0.1268"/>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923"/>
                <dgm:constr type="w" for="ch" forName="accent_2" refType="h" refFor="ch" refForName="accent_2" op="equ"/>
                <dgm:constr type="ctrY" for="ch" forName="accent_2" refType="h" fact="0.3846"/>
                <dgm:constr type="ctrX" for="ch" forName="accent_2" refType="h" fact="0.215"/>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923"/>
                <dgm:constr type="w" for="ch" forName="accent_3" refType="h" refFor="ch" refForName="accent_3" op="equ"/>
                <dgm:constr type="ctrY" for="ch" forName="accent_3" refType="h" fact="0.6154"/>
                <dgm:constr type="ctrX" for="ch" forName="accent_3" refType="h" fact="0.215"/>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923"/>
                <dgm:constr type="w" for="ch" forName="accent_4" refType="h" refFor="ch" refForName="accent_4" op="equ"/>
                <dgm:constr type="ctrY" for="ch" forName="accent_4" refType="h" fact="0.8462"/>
                <dgm:constr type="ctrX" for="ch" forName="accent_4" refType="h" fact="0.1268"/>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primFontSz" for="ch" ptType="node" op="equ" val="65"/>
              </dgm:constrLst>
            </dgm:if>
            <dgm:if name="Name9" axis="ch" ptType="node" func="cnt" op="equ" val="5">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563"/>
                <dgm:constr type="w" for="ch" forName="accent_1" refType="h" refFor="ch" refForName="accent_1" op="equ"/>
                <dgm:constr type="ctrY" for="ch" forName="accent_1" refType="h" fact="0.125"/>
                <dgm:constr type="ctrX" for="ch" forName="accent_1" refType="h" fact="0.1082"/>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563"/>
                <dgm:constr type="w" for="ch" forName="accent_2" refType="h" refFor="ch" refForName="accent_2" op="equ"/>
                <dgm:constr type="ctrY" for="ch" forName="accent_2" refType="h" fact="0.3125"/>
                <dgm:constr type="ctrX" for="ch" forName="accent_2" refType="h" fact="0.1978"/>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563"/>
                <dgm:constr type="w" for="ch" forName="accent_3" refType="h" refFor="ch" refForName="accent_3" op="equ"/>
                <dgm:constr type="ctrY" for="ch" forName="accent_3" refType="h" fact="0.5"/>
                <dgm:constr type="ctrX" for="ch" forName="accent_3" refType="h" fact="0.2253"/>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563"/>
                <dgm:constr type="w" for="ch" forName="accent_4" refType="h" refFor="ch" refForName="accent_4" op="equ"/>
                <dgm:constr type="ctrY" for="ch" forName="accent_4" refType="h" fact="0.6875"/>
                <dgm:constr type="ctrX" for="ch" forName="accent_4" refType="h" fact="0.1978"/>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h" for="ch" forName="accent_5" refType="h" fact="0.1563"/>
                <dgm:constr type="w" for="ch" forName="accent_5" refType="h" refFor="ch" refForName="accent_5" op="equ"/>
                <dgm:constr type="ctrY" for="ch" forName="accent_5" refType="h" fact="0.875"/>
                <dgm:constr type="ctrX" for="ch" forName="accent_5" refType="h" fact="0.1082"/>
                <dgm:constr type="l" for="ch" forName="text_5" refType="ctrX" refFor="ch" refForName="accent_5"/>
                <dgm:constr type="r" for="ch" forName="text_5" refType="w"/>
                <dgm:constr type="w" for="ch" forName="text_5" refType="h" refFor="ch" refForName="text_5" op="gte"/>
                <dgm:constr type="h" for="ch" forName="text_5" refType="h" refFor="ch" refForName="accent_5" fact="0.8"/>
                <dgm:constr type="ctrY" for="ch" forName="text_5" refType="ctrY" refFor="ch" refForName="accent_5"/>
                <dgm:constr type="lMarg" for="ch" forName="text_5" refType="w" refFor="ch" refForName="accent_5" fact="1.8"/>
                <dgm:constr type="primFontSz" for="ch" ptType="node" op="equ" val="65"/>
              </dgm:constrLst>
            </dgm:if>
            <dgm:if name="Name10" axis="ch" ptType="node" func="cnt" op="equ" val="6">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316"/>
                <dgm:constr type="w" for="ch" forName="accent_1" refType="h" refFor="ch" refForName="accent_1" op="equ"/>
                <dgm:constr type="ctrY" for="ch" forName="accent_1" refType="h" fact="0.1053"/>
                <dgm:constr type="ctrX" for="ch" forName="accent_1" refType="h" fact="0.0943"/>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316"/>
                <dgm:constr type="w" for="ch" forName="accent_2" refType="h" refFor="ch" refForName="accent_2" op="equ"/>
                <dgm:constr type="ctrY" for="ch" forName="accent_2" refType="h" fact="0.2632"/>
                <dgm:constr type="ctrX" for="ch" forName="accent_2" refType="h" fact="0.1809"/>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316"/>
                <dgm:constr type="w" for="ch" forName="accent_3" refType="h" refFor="ch" refForName="accent_3" op="equ"/>
                <dgm:constr type="ctrY" for="ch" forName="accent_3" refType="h" fact="0.4211"/>
                <dgm:constr type="ctrX" for="ch" forName="accent_3" refType="h" fact="0.2205"/>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316"/>
                <dgm:constr type="w" for="ch" forName="accent_4" refType="h" refFor="ch" refForName="accent_4" op="equ"/>
                <dgm:constr type="ctrY" for="ch" forName="accent_4" refType="h" fact="0.5789"/>
                <dgm:constr type="ctrX" for="ch" forName="accent_4" refType="h" fact="0.2205"/>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h" for="ch" forName="accent_5" refType="h" fact="0.1316"/>
                <dgm:constr type="w" for="ch" forName="accent_5" refType="h" refFor="ch" refForName="accent_5" op="equ"/>
                <dgm:constr type="ctrY" for="ch" forName="accent_5" refType="h" fact="0.7368"/>
                <dgm:constr type="ctrX" for="ch" forName="accent_5" refType="h" fact="0.1809"/>
                <dgm:constr type="l" for="ch" forName="text_5" refType="ctrX" refFor="ch" refForName="accent_5"/>
                <dgm:constr type="r" for="ch" forName="text_5" refType="w"/>
                <dgm:constr type="w" for="ch" forName="text_5" refType="h" refFor="ch" refForName="text_5" op="gte"/>
                <dgm:constr type="h" for="ch" forName="text_5" refType="h" refFor="ch" refForName="accent_5" fact="0.8"/>
                <dgm:constr type="ctrY" for="ch" forName="text_5" refType="ctrY" refFor="ch" refForName="accent_5"/>
                <dgm:constr type="lMarg" for="ch" forName="text_5" refType="w" refFor="ch" refForName="accent_5" fact="1.8"/>
                <dgm:constr type="h" for="ch" forName="accent_6" refType="h" fact="0.1316"/>
                <dgm:constr type="w" for="ch" forName="accent_6" refType="h" refFor="ch" refForName="accent_6" op="equ"/>
                <dgm:constr type="ctrY" for="ch" forName="accent_6" refType="h" fact="0.8947"/>
                <dgm:constr type="ctrX" for="ch" forName="accent_6" refType="h" fact="0.0943"/>
                <dgm:constr type="l" for="ch" forName="text_6" refType="ctrX" refFor="ch" refForName="accent_6"/>
                <dgm:constr type="r" for="ch" forName="text_6" refType="w"/>
                <dgm:constr type="w" for="ch" forName="text_6" refType="h" refFor="ch" refForName="text_6" op="gte"/>
                <dgm:constr type="h" for="ch" forName="text_6" refType="h" refFor="ch" refForName="accent_6" fact="0.8"/>
                <dgm:constr type="ctrY" for="ch" forName="text_6" refType="ctrY" refFor="ch" refForName="accent_6"/>
                <dgm:constr type="lMarg" for="ch" forName="text_6" refType="w" refFor="ch" refForName="accent_6" fact="1.8"/>
                <dgm:constr type="primFontSz" for="ch" ptType="node" op="equ" val="65"/>
              </dgm:constrLst>
            </dgm:if>
            <dgm:else name="Name11">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136"/>
                <dgm:constr type="w" for="ch" forName="accent_1" refType="h" refFor="ch" refForName="accent_1" op="equ"/>
                <dgm:constr type="ctrY" for="ch" forName="accent_1" refType="h" fact="0.0909"/>
                <dgm:constr type="ctrX" for="ch" forName="accent_1" refType="h" fact="0.0835"/>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136"/>
                <dgm:constr type="w" for="ch" forName="accent_2" refType="h" refFor="ch" refForName="accent_2" op="equ"/>
                <dgm:constr type="ctrY" for="ch" forName="accent_2" refType="h" fact="0.2273"/>
                <dgm:constr type="ctrX" for="ch" forName="accent_2" refType="h" fact="0.1658"/>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136"/>
                <dgm:constr type="w" for="ch" forName="accent_3" refType="h" refFor="ch" refForName="accent_3" op="equ"/>
                <dgm:constr type="ctrY" for="ch" forName="accent_3" refType="h" fact="0.3636"/>
                <dgm:constr type="ctrX" for="ch" forName="accent_3" refType="h" fact="0.2109"/>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136"/>
                <dgm:constr type="w" for="ch" forName="accent_4" refType="h" refFor="ch" refForName="accent_4" op="equ"/>
                <dgm:constr type="ctrY" for="ch" forName="accent_4" refType="h" fact="0.5"/>
                <dgm:constr type="ctrX" for="ch" forName="accent_4" refType="h" fact="0.2253"/>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h" for="ch" forName="accent_5" refType="h" fact="0.1136"/>
                <dgm:constr type="w" for="ch" forName="accent_5" refType="h" refFor="ch" refForName="accent_5" op="equ"/>
                <dgm:constr type="ctrY" for="ch" forName="accent_5" refType="h" fact="0.6364"/>
                <dgm:constr type="ctrX" for="ch" forName="accent_5" refType="h" fact="0.2109"/>
                <dgm:constr type="l" for="ch" forName="text_5" refType="ctrX" refFor="ch" refForName="accent_5"/>
                <dgm:constr type="r" for="ch" forName="text_5" refType="w"/>
                <dgm:constr type="w" for="ch" forName="text_5" refType="h" refFor="ch" refForName="text_5" op="gte"/>
                <dgm:constr type="h" for="ch" forName="text_5" refType="h" refFor="ch" refForName="accent_5" fact="0.8"/>
                <dgm:constr type="ctrY" for="ch" forName="text_5" refType="ctrY" refFor="ch" refForName="accent_5"/>
                <dgm:constr type="lMarg" for="ch" forName="text_5" refType="w" refFor="ch" refForName="accent_5" fact="1.8"/>
                <dgm:constr type="h" for="ch" forName="accent_6" refType="h" fact="0.1136"/>
                <dgm:constr type="w" for="ch" forName="accent_6" refType="h" refFor="ch" refForName="accent_6" op="equ"/>
                <dgm:constr type="ctrY" for="ch" forName="accent_6" refType="h" fact="0.7727"/>
                <dgm:constr type="ctrX" for="ch" forName="accent_6" refType="h" fact="0.1658"/>
                <dgm:constr type="l" for="ch" forName="text_6" refType="ctrX" refFor="ch" refForName="accent_6"/>
                <dgm:constr type="r" for="ch" forName="text_6" refType="w"/>
                <dgm:constr type="w" for="ch" forName="text_6" refType="h" refFor="ch" refForName="text_6" op="gte"/>
                <dgm:constr type="h" for="ch" forName="text_6" refType="h" refFor="ch" refForName="accent_6" fact="0.8"/>
                <dgm:constr type="ctrY" for="ch" forName="text_6" refType="ctrY" refFor="ch" refForName="accent_6"/>
                <dgm:constr type="lMarg" for="ch" forName="text_6" refType="w" refFor="ch" refForName="accent_6" fact="1.8"/>
                <dgm:constr type="h" for="ch" forName="accent_7" refType="h" fact="0.1136"/>
                <dgm:constr type="w" for="ch" forName="accent_7" refType="h" refFor="ch" refForName="accent_7" op="equ"/>
                <dgm:constr type="ctrY" for="ch" forName="accent_7" refType="h" fact="0.9091"/>
                <dgm:constr type="ctrX" for="ch" forName="accent_7" refType="h" fact="0.0835"/>
                <dgm:constr type="l" for="ch" forName="text_7" refType="ctrX" refFor="ch" refForName="accent_7"/>
                <dgm:constr type="r" for="ch" forName="text_7" refType="w"/>
                <dgm:constr type="w" for="ch" forName="text_7" refType="h" refFor="ch" refForName="text_7" op="gte"/>
                <dgm:constr type="h" for="ch" forName="text_7" refType="h" refFor="ch" refForName="accent_7" fact="0.8"/>
                <dgm:constr type="ctrY" for="ch" forName="text_7" refType="ctrY" refFor="ch" refForName="accent_7"/>
                <dgm:constr type="lMarg" for="ch" forName="text_7" refType="w" refFor="ch" refForName="accent_7" fact="1.8"/>
                <dgm:constr type="primFontSz" for="ch" ptType="node" op="equ" val="65"/>
              </dgm:constrLst>
            </dgm:else>
          </dgm:choose>
        </dgm:if>
        <dgm:else name="Name12">
          <dgm:choose name="Name13">
            <dgm:if name="Name14" axis="ch" ptType="node" func="cnt" op="equ" val="1">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625"/>
                <dgm:constr type="w" for="ch" forName="accent_1" refType="h" refFor="ch" refForName="accent_1" op="equ"/>
                <dgm:constr type="ctrY" for="ch" forName="accent_1" refType="h" fact="0.5"/>
                <dgm:constr type="ctrX" for="ch" forName="accent_1" refType="w"/>
                <dgm:constr type="ctrXOff" for="ch" forName="accent_1" refType="h" fact="-0.2253"/>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primFontSz" for="ch" ptType="node" op="equ" val="65"/>
              </dgm:constrLst>
            </dgm:if>
            <dgm:if name="Name15" axis="ch" ptType="node" func="cnt" op="equ" val="2">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3571"/>
                <dgm:constr type="w" for="ch" forName="accent_1" refType="h" refFor="ch" refForName="accent_1" op="equ"/>
                <dgm:constr type="ctrY" for="ch" forName="accent_1" refType="h" fact="0.2857"/>
                <dgm:constr type="ctrX" for="ch" forName="accent_1" refType="w"/>
                <dgm:constr type="ctrXOff" for="ch" forName="accent_1" refType="h" fact="-0.1891"/>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3571"/>
                <dgm:constr type="w" for="ch" forName="accent_2" refType="h" refFor="ch" refForName="accent_2" op="equ"/>
                <dgm:constr type="ctrY" for="ch" forName="accent_2" refType="h" fact="0.7143"/>
                <dgm:constr type="ctrX" for="ch" forName="accent_2" refType="w"/>
                <dgm:constr type="ctrXOff" for="ch" forName="accent_2" refType="h" fact="-0.1891"/>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primFontSz" for="ch" ptType="node" op="equ" val="65"/>
              </dgm:constrLst>
            </dgm:if>
            <dgm:if name="Name16" axis="ch" ptType="node" func="cnt" op="equ" val="3">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25"/>
                <dgm:constr type="w" for="ch" forName="accent_1" refType="h" refFor="ch" refForName="accent_1" op="equ"/>
                <dgm:constr type="ctrY" for="ch" forName="accent_1" refType="h" fact="0.2"/>
                <dgm:constr type="ctrX" for="ch" forName="accent_1" refType="w"/>
                <dgm:constr type="ctrXOff" for="ch" forName="accent_1" refType="h" fact="-0.1526"/>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25"/>
                <dgm:constr type="w" for="ch" forName="accent_2" refType="h" refFor="ch" refForName="accent_2" op="equ"/>
                <dgm:constr type="ctrY" for="ch" forName="accent_2" refType="h" fact="0.5"/>
                <dgm:constr type="ctrX" for="ch" forName="accent_2" refType="w"/>
                <dgm:constr type="ctrXOff" for="ch" forName="accent_2" refType="h" fact="-0.2253"/>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25"/>
                <dgm:constr type="w" for="ch" forName="accent_3" refType="h" refFor="ch" refForName="accent_3" op="equ"/>
                <dgm:constr type="ctrY" for="ch" forName="accent_3" refType="h" fact="0.8"/>
                <dgm:constr type="ctrX" for="ch" forName="accent_3" refType="w"/>
                <dgm:constr type="ctrXOff" for="ch" forName="accent_3" refType="h" fact="-0.1526"/>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primFontSz" for="ch" ptType="node" op="equ" val="65"/>
              </dgm:constrLst>
            </dgm:if>
            <dgm:if name="Name17" axis="ch" ptType="node" func="cnt" op="equ" val="4">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923"/>
                <dgm:constr type="w" for="ch" forName="accent_1" refType="h" refFor="ch" refForName="accent_1" op="equ"/>
                <dgm:constr type="ctrY" for="ch" forName="accent_1" refType="h" fact="0.1538"/>
                <dgm:constr type="ctrX" for="ch" forName="accent_1" refType="w"/>
                <dgm:constr type="ctrXOff" for="ch" forName="accent_1" refType="h" fact="-0.1268"/>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923"/>
                <dgm:constr type="w" for="ch" forName="accent_2" refType="h" refFor="ch" refForName="accent_2" op="equ"/>
                <dgm:constr type="ctrY" for="ch" forName="accent_2" refType="h" fact="0.3846"/>
                <dgm:constr type="ctrX" for="ch" forName="accent_2" refType="w"/>
                <dgm:constr type="ctrXOff" for="ch" forName="accent_2" refType="h" fact="-0.215"/>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923"/>
                <dgm:constr type="w" for="ch" forName="accent_3" refType="h" refFor="ch" refForName="accent_3" op="equ"/>
                <dgm:constr type="ctrY" for="ch" forName="accent_3" refType="h" fact="0.6154"/>
                <dgm:constr type="ctrX" for="ch" forName="accent_3" refType="w"/>
                <dgm:constr type="ctrXOff" for="ch" forName="accent_3" refType="h" fact="-0.215"/>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923"/>
                <dgm:constr type="w" for="ch" forName="accent_4" refType="h" refFor="ch" refForName="accent_4" op="equ"/>
                <dgm:constr type="ctrY" for="ch" forName="accent_4" refType="h" fact="0.8462"/>
                <dgm:constr type="ctrX" for="ch" forName="accent_4" refType="w"/>
                <dgm:constr type="ctrXOff" for="ch" forName="accent_4" refType="h" fact="-0.1268"/>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primFontSz" for="ch" ptType="node" op="equ" val="65"/>
              </dgm:constrLst>
            </dgm:if>
            <dgm:if name="Name18" axis="ch" ptType="node" func="cnt" op="equ" val="5">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563"/>
                <dgm:constr type="w" for="ch" forName="accent_1" refType="h" refFor="ch" refForName="accent_1" op="equ"/>
                <dgm:constr type="ctrY" for="ch" forName="accent_1" refType="h" fact="0.125"/>
                <dgm:constr type="ctrX" for="ch" forName="accent_1" refType="w"/>
                <dgm:constr type="ctrXOff" for="ch" forName="accent_1" refType="h" fact="-0.1082"/>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563"/>
                <dgm:constr type="w" for="ch" forName="accent_2" refType="h" refFor="ch" refForName="accent_2" op="equ"/>
                <dgm:constr type="ctrY" for="ch" forName="accent_2" refType="h" fact="0.3125"/>
                <dgm:constr type="ctrX" for="ch" forName="accent_2" refType="w"/>
                <dgm:constr type="ctrXOff" for="ch" forName="accent_2" refType="h" fact="-0.1978"/>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563"/>
                <dgm:constr type="w" for="ch" forName="accent_3" refType="h" refFor="ch" refForName="accent_3" op="equ"/>
                <dgm:constr type="ctrY" for="ch" forName="accent_3" refType="h" fact="0.5"/>
                <dgm:constr type="ctrX" for="ch" forName="accent_3" refType="w"/>
                <dgm:constr type="ctrXOff" for="ch" forName="accent_3" refType="h" fact="-0.2253"/>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563"/>
                <dgm:constr type="w" for="ch" forName="accent_4" refType="h" refFor="ch" refForName="accent_4" op="equ"/>
                <dgm:constr type="ctrY" for="ch" forName="accent_4" refType="h" fact="0.6875"/>
                <dgm:constr type="ctrX" for="ch" forName="accent_4" refType="w"/>
                <dgm:constr type="ctrXOff" for="ch" forName="accent_4" refType="h" fact="-0.1978"/>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h" for="ch" forName="accent_5" refType="h" fact="0.1563"/>
                <dgm:constr type="w" for="ch" forName="accent_5" refType="h" refFor="ch" refForName="accent_5" op="equ"/>
                <dgm:constr type="ctrY" for="ch" forName="accent_5" refType="h" fact="0.875"/>
                <dgm:constr type="ctrX" for="ch" forName="accent_5" refType="w"/>
                <dgm:constr type="ctrXOff" for="ch" forName="accent_5" refType="h" fact="-0.1082"/>
                <dgm:constr type="r" for="ch" forName="text_5" refType="ctrX" refFor="ch" refForName="accent_5"/>
                <dgm:constr type="rOff" for="ch" forName="text_5" refType="ctrXOff" refFor="ch" refForName="accent_5"/>
                <dgm:constr type="l" for="ch" forName="text_5"/>
                <dgm:constr type="w" for="ch" forName="text_5" refType="h" refFor="ch" refForName="text_5" op="gte"/>
                <dgm:constr type="h" for="ch" forName="text_5" refType="h" refFor="ch" refForName="accent_5" fact="0.8"/>
                <dgm:constr type="ctrY" for="ch" forName="text_5" refType="ctrY" refFor="ch" refForName="accent_5"/>
                <dgm:constr type="rMarg" for="ch" forName="text_5" refType="w" refFor="ch" refForName="accent_5" fact="1.8"/>
                <dgm:constr type="primFontSz" for="ch" ptType="node" op="equ" val="65"/>
              </dgm:constrLst>
            </dgm:if>
            <dgm:if name="Name19" axis="ch" ptType="node" func="cnt" op="equ" val="6">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316"/>
                <dgm:constr type="w" for="ch" forName="accent_1" refType="h" refFor="ch" refForName="accent_1" op="equ"/>
                <dgm:constr type="ctrY" for="ch" forName="accent_1" refType="h" fact="0.1053"/>
                <dgm:constr type="ctrX" for="ch" forName="accent_1" refType="w"/>
                <dgm:constr type="ctrXOff" for="ch" forName="accent_1" refType="h" fact="-0.0943"/>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316"/>
                <dgm:constr type="w" for="ch" forName="accent_2" refType="h" refFor="ch" refForName="accent_2" op="equ"/>
                <dgm:constr type="ctrY" for="ch" forName="accent_2" refType="h" fact="0.2632"/>
                <dgm:constr type="ctrX" for="ch" forName="accent_2" refType="w"/>
                <dgm:constr type="ctrXOff" for="ch" forName="accent_2" refType="h" fact="-0.1809"/>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316"/>
                <dgm:constr type="w" for="ch" forName="accent_3" refType="h" refFor="ch" refForName="accent_3" op="equ"/>
                <dgm:constr type="ctrY" for="ch" forName="accent_3" refType="h" fact="0.4211"/>
                <dgm:constr type="ctrX" for="ch" forName="accent_3" refType="w"/>
                <dgm:constr type="ctrXOff" for="ch" forName="accent_3" refType="h" fact="-0.2205"/>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316"/>
                <dgm:constr type="w" for="ch" forName="accent_4" refType="h" refFor="ch" refForName="accent_4" op="equ"/>
                <dgm:constr type="ctrY" for="ch" forName="accent_4" refType="h" fact="0.5789"/>
                <dgm:constr type="ctrX" for="ch" forName="accent_4" refType="w"/>
                <dgm:constr type="ctrXOff" for="ch" forName="accent_4" refType="h" fact="-0.2205"/>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h" for="ch" forName="accent_5" refType="h" fact="0.1316"/>
                <dgm:constr type="w" for="ch" forName="accent_5" refType="h" refFor="ch" refForName="accent_5" op="equ"/>
                <dgm:constr type="ctrY" for="ch" forName="accent_5" refType="h" fact="0.7368"/>
                <dgm:constr type="ctrX" for="ch" forName="accent_5" refType="w"/>
                <dgm:constr type="ctrXOff" for="ch" forName="accent_5" refType="h" fact="-0.1809"/>
                <dgm:constr type="r" for="ch" forName="text_5" refType="ctrX" refFor="ch" refForName="accent_5"/>
                <dgm:constr type="rOff" for="ch" forName="text_5" refType="ctrXOff" refFor="ch" refForName="accent_5"/>
                <dgm:constr type="l" for="ch" forName="text_5"/>
                <dgm:constr type="w" for="ch" forName="text_5" refType="h" refFor="ch" refForName="text_5" op="gte"/>
                <dgm:constr type="h" for="ch" forName="text_5" refType="h" refFor="ch" refForName="accent_5" fact="0.8"/>
                <dgm:constr type="ctrY" for="ch" forName="text_5" refType="ctrY" refFor="ch" refForName="accent_5"/>
                <dgm:constr type="rMarg" for="ch" forName="text_5" refType="w" refFor="ch" refForName="accent_5" fact="1.8"/>
                <dgm:constr type="h" for="ch" forName="accent_6" refType="h" fact="0.1316"/>
                <dgm:constr type="w" for="ch" forName="accent_6" refType="h" refFor="ch" refForName="accent_6" op="equ"/>
                <dgm:constr type="ctrY" for="ch" forName="accent_6" refType="h" fact="0.8947"/>
                <dgm:constr type="ctrX" for="ch" forName="accent_6" refType="w"/>
                <dgm:constr type="ctrXOff" for="ch" forName="accent_6" refType="h" fact="-0.0943"/>
                <dgm:constr type="r" for="ch" forName="text_6" refType="ctrX" refFor="ch" refForName="accent_6"/>
                <dgm:constr type="rOff" for="ch" forName="text_6" refType="ctrXOff" refFor="ch" refForName="accent_6"/>
                <dgm:constr type="l" for="ch" forName="text_6"/>
                <dgm:constr type="w" for="ch" forName="text_6" refType="h" refFor="ch" refForName="text_6" op="gte"/>
                <dgm:constr type="h" for="ch" forName="text_6" refType="h" refFor="ch" refForName="accent_6" fact="0.8"/>
                <dgm:constr type="ctrY" for="ch" forName="text_6" refType="ctrY" refFor="ch" refForName="accent_6"/>
                <dgm:constr type="rMarg" for="ch" forName="text_6" refType="w" refFor="ch" refForName="accent_6" fact="1.8"/>
                <dgm:constr type="primFontSz" for="ch" ptType="node" op="equ" val="65"/>
              </dgm:constrLst>
            </dgm:if>
            <dgm:else name="Name20">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136"/>
                <dgm:constr type="w" for="ch" forName="accent_1" refType="h" refFor="ch" refForName="accent_1" op="equ"/>
                <dgm:constr type="ctrY" for="ch" forName="accent_1" refType="h" fact="0.0909"/>
                <dgm:constr type="ctrX" for="ch" forName="accent_1" refType="w"/>
                <dgm:constr type="ctrXOff" for="ch" forName="accent_1" refType="h" fact="-0.0835"/>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136"/>
                <dgm:constr type="w" for="ch" forName="accent_2" refType="h" refFor="ch" refForName="accent_2" op="equ"/>
                <dgm:constr type="ctrY" for="ch" forName="accent_2" refType="h" fact="0.2273"/>
                <dgm:constr type="ctrX" for="ch" forName="accent_2" refType="w"/>
                <dgm:constr type="ctrXOff" for="ch" forName="accent_2" refType="h" fact="-0.1658"/>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136"/>
                <dgm:constr type="w" for="ch" forName="accent_3" refType="h" refFor="ch" refForName="accent_3" op="equ"/>
                <dgm:constr type="ctrY" for="ch" forName="accent_3" refType="h" fact="0.3636"/>
                <dgm:constr type="ctrX" for="ch" forName="accent_3" refType="w"/>
                <dgm:constr type="ctrXOff" for="ch" forName="accent_3" refType="h" fact="-0.2109"/>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136"/>
                <dgm:constr type="w" for="ch" forName="accent_4" refType="h" refFor="ch" refForName="accent_4" op="equ"/>
                <dgm:constr type="ctrY" for="ch" forName="accent_4" refType="h" fact="0.5"/>
                <dgm:constr type="ctrX" for="ch" forName="accent_4" refType="w"/>
                <dgm:constr type="ctrXOff" for="ch" forName="accent_4" refType="h" fact="-0.2253"/>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h" for="ch" forName="accent_5" refType="h" fact="0.1136"/>
                <dgm:constr type="w" for="ch" forName="accent_5" refType="h" refFor="ch" refForName="accent_5" op="equ"/>
                <dgm:constr type="ctrY" for="ch" forName="accent_5" refType="h" fact="0.6364"/>
                <dgm:constr type="ctrX" for="ch" forName="accent_5" refType="w"/>
                <dgm:constr type="ctrXOff" for="ch" forName="accent_5" refType="h" fact="-0.2109"/>
                <dgm:constr type="r" for="ch" forName="text_5" refType="ctrX" refFor="ch" refForName="accent_5"/>
                <dgm:constr type="rOff" for="ch" forName="text_5" refType="ctrXOff" refFor="ch" refForName="accent_5"/>
                <dgm:constr type="l" for="ch" forName="text_5"/>
                <dgm:constr type="w" for="ch" forName="text_5" refType="h" refFor="ch" refForName="text_5" op="gte"/>
                <dgm:constr type="h" for="ch" forName="text_5" refType="h" refFor="ch" refForName="accent_5" fact="0.8"/>
                <dgm:constr type="ctrY" for="ch" forName="text_5" refType="ctrY" refFor="ch" refForName="accent_5"/>
                <dgm:constr type="rMarg" for="ch" forName="text_5" refType="w" refFor="ch" refForName="accent_5" fact="1.8"/>
                <dgm:constr type="h" for="ch" forName="accent_6" refType="h" fact="0.1136"/>
                <dgm:constr type="w" for="ch" forName="accent_6" refType="h" refFor="ch" refForName="accent_6" op="equ"/>
                <dgm:constr type="ctrY" for="ch" forName="accent_6" refType="h" fact="0.7727"/>
                <dgm:constr type="ctrX" for="ch" forName="accent_6" refType="w"/>
                <dgm:constr type="ctrXOff" for="ch" forName="accent_6" refType="h" fact="-0.1658"/>
                <dgm:constr type="r" for="ch" forName="text_6" refType="ctrX" refFor="ch" refForName="accent_6"/>
                <dgm:constr type="rOff" for="ch" forName="text_6" refType="ctrXOff" refFor="ch" refForName="accent_6"/>
                <dgm:constr type="l" for="ch" forName="text_6"/>
                <dgm:constr type="w" for="ch" forName="text_6" refType="h" refFor="ch" refForName="text_6" op="gte"/>
                <dgm:constr type="h" for="ch" forName="text_6" refType="h" refFor="ch" refForName="accent_6" fact="0.8"/>
                <dgm:constr type="ctrY" for="ch" forName="text_6" refType="ctrY" refFor="ch" refForName="accent_6"/>
                <dgm:constr type="rMarg" for="ch" forName="text_6" refType="w" refFor="ch" refForName="accent_6" fact="1.8"/>
                <dgm:constr type="h" for="ch" forName="accent_7" refType="h" fact="0.1136"/>
                <dgm:constr type="w" for="ch" forName="accent_7" refType="h" refFor="ch" refForName="accent_7" op="equ"/>
                <dgm:constr type="ctrY" for="ch" forName="accent_7" refType="h" fact="0.9091"/>
                <dgm:constr type="ctrX" for="ch" forName="accent_7" refType="w"/>
                <dgm:constr type="ctrXOff" for="ch" forName="accent_7" refType="h" fact="-0.0835"/>
                <dgm:constr type="r" for="ch" forName="text_7" refType="ctrX" refFor="ch" refForName="accent_7"/>
                <dgm:constr type="rOff" for="ch" forName="text_7" refType="ctrXOff" refFor="ch" refForName="accent_7"/>
                <dgm:constr type="l" for="ch" forName="text_7"/>
                <dgm:constr type="w" for="ch" forName="text_7" refType="h" refFor="ch" refForName="text_7" op="gte"/>
                <dgm:constr type="h" for="ch" forName="text_7" refType="h" refFor="ch" refForName="accent_7" fact="0.8"/>
                <dgm:constr type="ctrY" for="ch" forName="text_7" refType="ctrY" refFor="ch" refForName="accent_7"/>
                <dgm:constr type="rMarg" for="ch" forName="text_7" refType="w" refFor="ch" refForName="accent_7" fact="1.8"/>
                <dgm:constr type="primFontSz" for="ch" ptType="node" op="equ" val="65"/>
              </dgm:constrLst>
            </dgm:else>
          </dgm:choose>
        </dgm:else>
      </dgm:choose>
      <dgm:layoutNode name="cycle">
        <dgm:choose name="Name21">
          <dgm:if name="Name22" func="var" arg="dir" op="equ" val="norm">
            <dgm:alg type="cycle">
              <dgm:param type="stAng" val="45"/>
              <dgm:param type="spanAng" val="90"/>
            </dgm:alg>
          </dgm:if>
          <dgm:else name="Name23">
            <dgm:alg type="cycle">
              <dgm:param type="stAng" val="225"/>
              <dgm:param type="spanAng" val="90"/>
            </dgm:alg>
          </dgm:else>
        </dgm:choose>
        <dgm:shape xmlns:r="http://schemas.openxmlformats.org/officeDocument/2006/relationships" r:blip="">
          <dgm:adjLst/>
        </dgm:shape>
        <dgm:presOf/>
        <dgm:constrLst>
          <dgm:constr type="w" for="ch" val="1"/>
          <dgm:constr type="h" for="ch" val="1"/>
          <dgm:constr type="diam" for="ch" forName="conn" refType="diam"/>
        </dgm:constrLst>
        <dgm:layoutNode name="srcNode">
          <dgm:alg type="sp"/>
          <dgm:shape xmlns:r="http://schemas.openxmlformats.org/officeDocument/2006/relationships" type="rect" r:blip="" hideGeom="1">
            <dgm:adjLst/>
          </dgm:shape>
          <dgm:presOf/>
        </dgm:layoutNode>
        <dgm:layoutNode name="conn" styleLbl="parChTrans1D2">
          <dgm:alg type="conn">
            <dgm:param type="connRout" val="curve"/>
            <dgm:param type="srcNode" val="srcNode"/>
            <dgm:param type="dstNode" val="dstNode"/>
            <dgm:param type="begPts" val="ctr"/>
            <dgm:param type="endPts" val="ctr"/>
            <dgm:param type="endSty" val="noArr"/>
          </dgm:alg>
          <dgm:shape xmlns:r="http://schemas.openxmlformats.org/officeDocument/2006/relationships" type="conn" r:blip="">
            <dgm:adjLst/>
          </dgm:shape>
          <dgm:presOf axis="desOrSelf" ptType="sibTrans" hideLastTrans="0" st="0" cnt="1"/>
          <dgm:constrLst>
            <dgm:constr type="begPad"/>
            <dgm:constr type="endPad"/>
          </dgm:constrLst>
        </dgm:layoutNode>
        <dgm:layoutNode name="extraNode">
          <dgm:alg type="sp"/>
          <dgm:shape xmlns:r="http://schemas.openxmlformats.org/officeDocument/2006/relationships" type="rect" r:blip="" hideGeom="1">
            <dgm:adjLst/>
          </dgm:shape>
          <dgm:presOf/>
        </dgm:layoutNode>
        <dgm:layoutNode name="dstNode">
          <dgm:alg type="sp"/>
          <dgm:shape xmlns:r="http://schemas.openxmlformats.org/officeDocument/2006/relationships" type="rect" r:blip="" hideGeom="1">
            <dgm:adjLst/>
          </dgm:shape>
          <dgm:presOf/>
        </dgm:layoutNode>
      </dgm:layoutNode>
      <dgm:forEach name="wrapper" axis="self" ptType="parTrans">
        <dgm:forEach name="wrapper2" axis="self" ptType="sibTrans" st="2">
          <dgm:forEach name="accentRepeat" axis="self">
            <dgm:layoutNode name="accentRepeatNode" styleLbl="solidFgAcc1">
              <dgm:alg type="sp"/>
              <dgm:shape xmlns:r="http://schemas.openxmlformats.org/officeDocument/2006/relationships" type="ellipse" r:blip="">
                <dgm:adjLst/>
              </dgm:shape>
              <dgm:presOf/>
            </dgm:layoutNode>
          </dgm:forEach>
        </dgm:forEach>
      </dgm:forEach>
      <dgm:forEach name="Name24" axis="ch" ptType="node" cnt="1">
        <dgm:layoutNode name="text_1" styleLbl="node1">
          <dgm:varLst>
            <dgm:bulletEnabled val="1"/>
          </dgm:varLst>
          <dgm:choose name="Name25">
            <dgm:if name="Name26" func="var" arg="dir" op="equ" val="norm">
              <dgm:alg type="tx">
                <dgm:param type="parTxLTRAlign" val="l"/>
                <dgm:param type="shpTxLTRAlignCh" val="l"/>
                <dgm:param type="parTxRTLAlign" val="l"/>
                <dgm:param type="shpTxRTLAlignCh" val="l"/>
              </dgm:alg>
            </dgm:if>
            <dgm:else name="Name2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1">
          <dgm:alg type="sp"/>
          <dgm:shape xmlns:r="http://schemas.openxmlformats.org/officeDocument/2006/relationships" r:blip="">
            <dgm:adjLst/>
          </dgm:shape>
          <dgm:presOf/>
          <dgm:constrLst/>
          <dgm:forEach name="Name28" ref="accentRepeat"/>
        </dgm:layoutNode>
      </dgm:forEach>
      <dgm:forEach name="Name29" axis="ch" ptType="node" st="2" cnt="1">
        <dgm:layoutNode name="text_2" styleLbl="node1">
          <dgm:varLst>
            <dgm:bulletEnabled val="1"/>
          </dgm:varLst>
          <dgm:choose name="Name30">
            <dgm:if name="Name31" func="var" arg="dir" op="equ" val="norm">
              <dgm:alg type="tx">
                <dgm:param type="parTxLTRAlign" val="l"/>
                <dgm:param type="shpTxLTRAlignCh" val="l"/>
                <dgm:param type="parTxRTLAlign" val="l"/>
                <dgm:param type="shpTxRTLAlignCh" val="l"/>
              </dgm:alg>
            </dgm:if>
            <dgm:else name="Name32">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2">
          <dgm:alg type="sp"/>
          <dgm:shape xmlns:r="http://schemas.openxmlformats.org/officeDocument/2006/relationships" r:blip="">
            <dgm:adjLst/>
          </dgm:shape>
          <dgm:presOf/>
          <dgm:constrLst/>
          <dgm:forEach name="Name33" ref="accentRepeat"/>
        </dgm:layoutNode>
      </dgm:forEach>
      <dgm:forEach name="Name34" axis="ch" ptType="node" st="3" cnt="1">
        <dgm:layoutNode name="text_3" styleLbl="node1">
          <dgm:varLst>
            <dgm:bulletEnabled val="1"/>
          </dgm:varLst>
          <dgm:choose name="Name35">
            <dgm:if name="Name36" func="var" arg="dir" op="equ" val="norm">
              <dgm:alg type="tx">
                <dgm:param type="parTxLTRAlign" val="l"/>
                <dgm:param type="shpTxLTRAlignCh" val="l"/>
                <dgm:param type="parTxRTLAlign" val="l"/>
                <dgm:param type="shpTxRTLAlignCh" val="l"/>
              </dgm:alg>
            </dgm:if>
            <dgm:else name="Name3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3">
          <dgm:alg type="sp"/>
          <dgm:shape xmlns:r="http://schemas.openxmlformats.org/officeDocument/2006/relationships" r:blip="">
            <dgm:adjLst/>
          </dgm:shape>
          <dgm:presOf/>
          <dgm:constrLst/>
          <dgm:forEach name="Name38" ref="accentRepeat"/>
        </dgm:layoutNode>
      </dgm:forEach>
      <dgm:forEach name="Name39" axis="ch" ptType="node" st="4" cnt="1">
        <dgm:layoutNode name="text_4" styleLbl="node1">
          <dgm:varLst>
            <dgm:bulletEnabled val="1"/>
          </dgm:varLst>
          <dgm:choose name="Name40">
            <dgm:if name="Name41" func="var" arg="dir" op="equ" val="norm">
              <dgm:alg type="tx">
                <dgm:param type="parTxLTRAlign" val="l"/>
                <dgm:param type="shpTxLTRAlignCh" val="l"/>
                <dgm:param type="parTxRTLAlign" val="l"/>
                <dgm:param type="shpTxRTLAlignCh" val="l"/>
              </dgm:alg>
            </dgm:if>
            <dgm:else name="Name42">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4">
          <dgm:alg type="sp"/>
          <dgm:shape xmlns:r="http://schemas.openxmlformats.org/officeDocument/2006/relationships" r:blip="">
            <dgm:adjLst/>
          </dgm:shape>
          <dgm:presOf/>
          <dgm:constrLst/>
          <dgm:forEach name="Name43" ref="accentRepeat"/>
        </dgm:layoutNode>
      </dgm:forEach>
      <dgm:forEach name="Name44" axis="ch" ptType="node" st="5" cnt="1">
        <dgm:layoutNode name="text_5" styleLbl="node1">
          <dgm:varLst>
            <dgm:bulletEnabled val="1"/>
          </dgm:varLst>
          <dgm:choose name="Name45">
            <dgm:if name="Name46" func="var" arg="dir" op="equ" val="norm">
              <dgm:alg type="tx">
                <dgm:param type="parTxLTRAlign" val="l"/>
                <dgm:param type="shpTxLTRAlignCh" val="l"/>
                <dgm:param type="parTxRTLAlign" val="l"/>
                <dgm:param type="shpTxRTLAlignCh" val="l"/>
              </dgm:alg>
            </dgm:if>
            <dgm:else name="Name4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5">
          <dgm:alg type="sp"/>
          <dgm:shape xmlns:r="http://schemas.openxmlformats.org/officeDocument/2006/relationships" r:blip="">
            <dgm:adjLst/>
          </dgm:shape>
          <dgm:presOf/>
          <dgm:constrLst/>
          <dgm:forEach name="Name48" ref="accentRepeat"/>
        </dgm:layoutNode>
      </dgm:forEach>
      <dgm:forEach name="Name49" axis="ch" ptType="node" st="6" cnt="1">
        <dgm:layoutNode name="text_6" styleLbl="node1">
          <dgm:varLst>
            <dgm:bulletEnabled val="1"/>
          </dgm:varLst>
          <dgm:choose name="Name50">
            <dgm:if name="Name51" func="var" arg="dir" op="equ" val="norm">
              <dgm:alg type="tx">
                <dgm:param type="parTxLTRAlign" val="l"/>
                <dgm:param type="shpTxLTRAlignCh" val="l"/>
                <dgm:param type="parTxRTLAlign" val="l"/>
                <dgm:param type="shpTxRTLAlignCh" val="l"/>
              </dgm:alg>
            </dgm:if>
            <dgm:else name="Name52">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6">
          <dgm:alg type="sp"/>
          <dgm:shape xmlns:r="http://schemas.openxmlformats.org/officeDocument/2006/relationships" r:blip="">
            <dgm:adjLst/>
          </dgm:shape>
          <dgm:presOf/>
          <dgm:constrLst/>
          <dgm:forEach name="Name53" ref="accentRepeat"/>
        </dgm:layoutNode>
      </dgm:forEach>
      <dgm:forEach name="Name54" axis="ch" ptType="node" st="7" cnt="1">
        <dgm:layoutNode name="text_7" styleLbl="node1">
          <dgm:varLst>
            <dgm:bulletEnabled val="1"/>
          </dgm:varLst>
          <dgm:choose name="Name55">
            <dgm:if name="Name56" func="var" arg="dir" op="equ" val="norm">
              <dgm:alg type="tx">
                <dgm:param type="parTxLTRAlign" val="l"/>
                <dgm:param type="shpTxLTRAlignCh" val="l"/>
                <dgm:param type="parTxRTLAlign" val="l"/>
                <dgm:param type="shpTxRTLAlignCh" val="l"/>
              </dgm:alg>
            </dgm:if>
            <dgm:else name="Name5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7">
          <dgm:alg type="sp"/>
          <dgm:shape xmlns:r="http://schemas.openxmlformats.org/officeDocument/2006/relationships" r:blip="">
            <dgm:adjLst/>
          </dgm:shape>
          <dgm:presOf/>
          <dgm:constrLst/>
          <dgm:forEach name="Name58" ref="accentRepeat"/>
        </dgm:layoutNode>
      </dgm:forEach>
    </dgm:layoutNode>
  </dgm:layoutNode>
</dgm:layoutDef>
</file>

<file path=ppt/diagrams/layout48.xml><?xml version="1.0" encoding="utf-8"?>
<dgm:layoutDef xmlns:dgm="http://schemas.openxmlformats.org/drawingml/2006/diagram" xmlns:a="http://schemas.openxmlformats.org/drawingml/2006/main" uniqueId="urn:microsoft.com/office/officeart/2008/layout/VerticalCurvedList">
  <dgm:title val=""/>
  <dgm:desc val=""/>
  <dgm:catLst>
    <dgm:cat type="list" pri="20000"/>
  </dgm:catLst>
  <dgm:sampData>
    <dgm:dataModel>
      <dgm:ptLst>
        <dgm:pt modelId="0" type="doc"/>
        <dgm:pt modelId="1">
          <dgm:prSet phldr="1"/>
        </dgm:pt>
        <dgm:pt modelId="2">
          <dgm:prSet phldr="1"/>
        </dgm:pt>
        <dgm:pt modelId="3">
          <dgm:prSet phldr="1"/>
        </dgm:pt>
      </dgm:ptLst>
      <dgm:cxnLst>
        <dgm:cxn modelId="4" srcId="0" destId="1" srcOrd="0" destOrd="0"/>
        <dgm:cxn modelId="5" srcId="0" destId="2" srcOrd="1" destOrd="0"/>
        <dgm:cxn modelId="6" srcId="0" destId="3" srcOrd="2" destOrd="0"/>
      </dgm:cxnLst>
      <dgm:bg/>
      <dgm:whole/>
    </dgm:dataModel>
  </dgm:sampData>
  <dgm:styleData>
    <dgm:dataModel>
      <dgm:ptLst>
        <dgm:pt modelId="0" type="doc"/>
        <dgm:pt modelId="1">
          <dgm:prSet phldr="1"/>
        </dgm:pt>
        <dgm:pt modelId="2">
          <dgm:prSet phldr="1"/>
        </dgm:pt>
      </dgm:ptLst>
      <dgm:cxnLst>
        <dgm:cxn modelId="3" srcId="0" destId="1" srcOrd="0" destOrd="0"/>
        <dgm:cxn modelId="4" srcId="0" destId="2" srcOrd="1" destOrd="0"/>
      </dgm:cxnLst>
      <dgm:bg/>
      <dgm:whole/>
    </dgm:dataModel>
  </dgm:styleData>
  <dgm:clr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chMax val="7"/>
      <dgm:chPref val="7"/>
      <dgm:dir/>
    </dgm:varLst>
    <dgm:alg type="composite"/>
    <dgm:shape xmlns:r="http://schemas.openxmlformats.org/officeDocument/2006/relationships" r:blip="">
      <dgm:adjLst/>
    </dgm:shape>
    <dgm:constrLst>
      <dgm:constr type="w" for="ch" refType="h" refFor="ch" op="gte" fact="0.8"/>
    </dgm:constrLst>
    <dgm:layoutNode name="Name1">
      <dgm:alg type="composite"/>
      <dgm:shape xmlns:r="http://schemas.openxmlformats.org/officeDocument/2006/relationships" r:blip="">
        <dgm:adjLst/>
      </dgm:shape>
      <dgm:choose name="Name2">
        <dgm:if name="Name3" func="var" arg="dir" op="equ" val="norm">
          <dgm:choose name="Name4">
            <dgm:if name="Name5" axis="ch" ptType="node" func="cnt" op="equ" val="1">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625"/>
                <dgm:constr type="w" for="ch" forName="accent_1" refType="h" refFor="ch" refForName="accent_1" op="equ"/>
                <dgm:constr type="ctrY" for="ch" forName="accent_1" refType="h" fact="0.5"/>
                <dgm:constr type="ctrX" for="ch" forName="accent_1" refType="h" fact="0.2253"/>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primFontSz" for="ch" ptType="node" op="equ" val="65"/>
              </dgm:constrLst>
            </dgm:if>
            <dgm:if name="Name6" axis="ch" ptType="node" func="cnt" op="equ" val="2">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3571"/>
                <dgm:constr type="w" for="ch" forName="accent_1" refType="h" refFor="ch" refForName="accent_1" op="equ"/>
                <dgm:constr type="ctrY" for="ch" forName="accent_1" refType="h" fact="0.2857"/>
                <dgm:constr type="ctrX" for="ch" forName="accent_1" refType="h" fact="0.1891"/>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3571"/>
                <dgm:constr type="w" for="ch" forName="accent_2" refType="h" refFor="ch" refForName="accent_2" op="equ"/>
                <dgm:constr type="ctrY" for="ch" forName="accent_2" refType="h" fact="0.7143"/>
                <dgm:constr type="ctrX" for="ch" forName="accent_2" refType="h" fact="0.1891"/>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primFontSz" for="ch" ptType="node" op="equ" val="65"/>
              </dgm:constrLst>
            </dgm:if>
            <dgm:if name="Name7" axis="ch" ptType="node" func="cnt" op="equ" val="3">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25"/>
                <dgm:constr type="w" for="ch" forName="accent_1" refType="h" refFor="ch" refForName="accent_1" op="equ"/>
                <dgm:constr type="ctrY" for="ch" forName="accent_1" refType="h" fact="0.2"/>
                <dgm:constr type="ctrX" for="ch" forName="accent_1" refType="h" fact="0.1526"/>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25"/>
                <dgm:constr type="w" for="ch" forName="accent_2" refType="h" refFor="ch" refForName="accent_2" op="equ"/>
                <dgm:constr type="ctrY" for="ch" forName="accent_2" refType="h" fact="0.5"/>
                <dgm:constr type="ctrX" for="ch" forName="accent_2" refType="h" fact="0.2253"/>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25"/>
                <dgm:constr type="w" for="ch" forName="accent_3" refType="h" refFor="ch" refForName="accent_3" op="equ"/>
                <dgm:constr type="ctrY" for="ch" forName="accent_3" refType="h" fact="0.8"/>
                <dgm:constr type="ctrX" for="ch" forName="accent_3" refType="h" fact="0.1526"/>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primFontSz" for="ch" ptType="node" op="equ" val="65"/>
              </dgm:constrLst>
            </dgm:if>
            <dgm:if name="Name8" axis="ch" ptType="node" func="cnt" op="equ" val="4">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923"/>
                <dgm:constr type="w" for="ch" forName="accent_1" refType="h" refFor="ch" refForName="accent_1" op="equ"/>
                <dgm:constr type="ctrY" for="ch" forName="accent_1" refType="h" fact="0.1538"/>
                <dgm:constr type="ctrX" for="ch" forName="accent_1" refType="h" fact="0.1268"/>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923"/>
                <dgm:constr type="w" for="ch" forName="accent_2" refType="h" refFor="ch" refForName="accent_2" op="equ"/>
                <dgm:constr type="ctrY" for="ch" forName="accent_2" refType="h" fact="0.3846"/>
                <dgm:constr type="ctrX" for="ch" forName="accent_2" refType="h" fact="0.215"/>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923"/>
                <dgm:constr type="w" for="ch" forName="accent_3" refType="h" refFor="ch" refForName="accent_3" op="equ"/>
                <dgm:constr type="ctrY" for="ch" forName="accent_3" refType="h" fact="0.6154"/>
                <dgm:constr type="ctrX" for="ch" forName="accent_3" refType="h" fact="0.215"/>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923"/>
                <dgm:constr type="w" for="ch" forName="accent_4" refType="h" refFor="ch" refForName="accent_4" op="equ"/>
                <dgm:constr type="ctrY" for="ch" forName="accent_4" refType="h" fact="0.8462"/>
                <dgm:constr type="ctrX" for="ch" forName="accent_4" refType="h" fact="0.1268"/>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primFontSz" for="ch" ptType="node" op="equ" val="65"/>
              </dgm:constrLst>
            </dgm:if>
            <dgm:if name="Name9" axis="ch" ptType="node" func="cnt" op="equ" val="5">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563"/>
                <dgm:constr type="w" for="ch" forName="accent_1" refType="h" refFor="ch" refForName="accent_1" op="equ"/>
                <dgm:constr type="ctrY" for="ch" forName="accent_1" refType="h" fact="0.125"/>
                <dgm:constr type="ctrX" for="ch" forName="accent_1" refType="h" fact="0.1082"/>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563"/>
                <dgm:constr type="w" for="ch" forName="accent_2" refType="h" refFor="ch" refForName="accent_2" op="equ"/>
                <dgm:constr type="ctrY" for="ch" forName="accent_2" refType="h" fact="0.3125"/>
                <dgm:constr type="ctrX" for="ch" forName="accent_2" refType="h" fact="0.1978"/>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563"/>
                <dgm:constr type="w" for="ch" forName="accent_3" refType="h" refFor="ch" refForName="accent_3" op="equ"/>
                <dgm:constr type="ctrY" for="ch" forName="accent_3" refType="h" fact="0.5"/>
                <dgm:constr type="ctrX" for="ch" forName="accent_3" refType="h" fact="0.2253"/>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563"/>
                <dgm:constr type="w" for="ch" forName="accent_4" refType="h" refFor="ch" refForName="accent_4" op="equ"/>
                <dgm:constr type="ctrY" for="ch" forName="accent_4" refType="h" fact="0.6875"/>
                <dgm:constr type="ctrX" for="ch" forName="accent_4" refType="h" fact="0.1978"/>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h" for="ch" forName="accent_5" refType="h" fact="0.1563"/>
                <dgm:constr type="w" for="ch" forName="accent_5" refType="h" refFor="ch" refForName="accent_5" op="equ"/>
                <dgm:constr type="ctrY" for="ch" forName="accent_5" refType="h" fact="0.875"/>
                <dgm:constr type="ctrX" for="ch" forName="accent_5" refType="h" fact="0.1082"/>
                <dgm:constr type="l" for="ch" forName="text_5" refType="ctrX" refFor="ch" refForName="accent_5"/>
                <dgm:constr type="r" for="ch" forName="text_5" refType="w"/>
                <dgm:constr type="w" for="ch" forName="text_5" refType="h" refFor="ch" refForName="text_5" op="gte"/>
                <dgm:constr type="h" for="ch" forName="text_5" refType="h" refFor="ch" refForName="accent_5" fact="0.8"/>
                <dgm:constr type="ctrY" for="ch" forName="text_5" refType="ctrY" refFor="ch" refForName="accent_5"/>
                <dgm:constr type="lMarg" for="ch" forName="text_5" refType="w" refFor="ch" refForName="accent_5" fact="1.8"/>
                <dgm:constr type="primFontSz" for="ch" ptType="node" op="equ" val="65"/>
              </dgm:constrLst>
            </dgm:if>
            <dgm:if name="Name10" axis="ch" ptType="node" func="cnt" op="equ" val="6">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316"/>
                <dgm:constr type="w" for="ch" forName="accent_1" refType="h" refFor="ch" refForName="accent_1" op="equ"/>
                <dgm:constr type="ctrY" for="ch" forName="accent_1" refType="h" fact="0.1053"/>
                <dgm:constr type="ctrX" for="ch" forName="accent_1" refType="h" fact="0.0943"/>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316"/>
                <dgm:constr type="w" for="ch" forName="accent_2" refType="h" refFor="ch" refForName="accent_2" op="equ"/>
                <dgm:constr type="ctrY" for="ch" forName="accent_2" refType="h" fact="0.2632"/>
                <dgm:constr type="ctrX" for="ch" forName="accent_2" refType="h" fact="0.1809"/>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316"/>
                <dgm:constr type="w" for="ch" forName="accent_3" refType="h" refFor="ch" refForName="accent_3" op="equ"/>
                <dgm:constr type="ctrY" for="ch" forName="accent_3" refType="h" fact="0.4211"/>
                <dgm:constr type="ctrX" for="ch" forName="accent_3" refType="h" fact="0.2205"/>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316"/>
                <dgm:constr type="w" for="ch" forName="accent_4" refType="h" refFor="ch" refForName="accent_4" op="equ"/>
                <dgm:constr type="ctrY" for="ch" forName="accent_4" refType="h" fact="0.5789"/>
                <dgm:constr type="ctrX" for="ch" forName="accent_4" refType="h" fact="0.2205"/>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h" for="ch" forName="accent_5" refType="h" fact="0.1316"/>
                <dgm:constr type="w" for="ch" forName="accent_5" refType="h" refFor="ch" refForName="accent_5" op="equ"/>
                <dgm:constr type="ctrY" for="ch" forName="accent_5" refType="h" fact="0.7368"/>
                <dgm:constr type="ctrX" for="ch" forName="accent_5" refType="h" fact="0.1809"/>
                <dgm:constr type="l" for="ch" forName="text_5" refType="ctrX" refFor="ch" refForName="accent_5"/>
                <dgm:constr type="r" for="ch" forName="text_5" refType="w"/>
                <dgm:constr type="w" for="ch" forName="text_5" refType="h" refFor="ch" refForName="text_5" op="gte"/>
                <dgm:constr type="h" for="ch" forName="text_5" refType="h" refFor="ch" refForName="accent_5" fact="0.8"/>
                <dgm:constr type="ctrY" for="ch" forName="text_5" refType="ctrY" refFor="ch" refForName="accent_5"/>
                <dgm:constr type="lMarg" for="ch" forName="text_5" refType="w" refFor="ch" refForName="accent_5" fact="1.8"/>
                <dgm:constr type="h" for="ch" forName="accent_6" refType="h" fact="0.1316"/>
                <dgm:constr type="w" for="ch" forName="accent_6" refType="h" refFor="ch" refForName="accent_6" op="equ"/>
                <dgm:constr type="ctrY" for="ch" forName="accent_6" refType="h" fact="0.8947"/>
                <dgm:constr type="ctrX" for="ch" forName="accent_6" refType="h" fact="0.0943"/>
                <dgm:constr type="l" for="ch" forName="text_6" refType="ctrX" refFor="ch" refForName="accent_6"/>
                <dgm:constr type="r" for="ch" forName="text_6" refType="w"/>
                <dgm:constr type="w" for="ch" forName="text_6" refType="h" refFor="ch" refForName="text_6" op="gte"/>
                <dgm:constr type="h" for="ch" forName="text_6" refType="h" refFor="ch" refForName="accent_6" fact="0.8"/>
                <dgm:constr type="ctrY" for="ch" forName="text_6" refType="ctrY" refFor="ch" refForName="accent_6"/>
                <dgm:constr type="lMarg" for="ch" forName="text_6" refType="w" refFor="ch" refForName="accent_6" fact="1.8"/>
                <dgm:constr type="primFontSz" for="ch" ptType="node" op="equ" val="65"/>
              </dgm:constrLst>
            </dgm:if>
            <dgm:else name="Name11">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136"/>
                <dgm:constr type="w" for="ch" forName="accent_1" refType="h" refFor="ch" refForName="accent_1" op="equ"/>
                <dgm:constr type="ctrY" for="ch" forName="accent_1" refType="h" fact="0.0909"/>
                <dgm:constr type="ctrX" for="ch" forName="accent_1" refType="h" fact="0.0835"/>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136"/>
                <dgm:constr type="w" for="ch" forName="accent_2" refType="h" refFor="ch" refForName="accent_2" op="equ"/>
                <dgm:constr type="ctrY" for="ch" forName="accent_2" refType="h" fact="0.2273"/>
                <dgm:constr type="ctrX" for="ch" forName="accent_2" refType="h" fact="0.1658"/>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136"/>
                <dgm:constr type="w" for="ch" forName="accent_3" refType="h" refFor="ch" refForName="accent_3" op="equ"/>
                <dgm:constr type="ctrY" for="ch" forName="accent_3" refType="h" fact="0.3636"/>
                <dgm:constr type="ctrX" for="ch" forName="accent_3" refType="h" fact="0.2109"/>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136"/>
                <dgm:constr type="w" for="ch" forName="accent_4" refType="h" refFor="ch" refForName="accent_4" op="equ"/>
                <dgm:constr type="ctrY" for="ch" forName="accent_4" refType="h" fact="0.5"/>
                <dgm:constr type="ctrX" for="ch" forName="accent_4" refType="h" fact="0.2253"/>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h" for="ch" forName="accent_5" refType="h" fact="0.1136"/>
                <dgm:constr type="w" for="ch" forName="accent_5" refType="h" refFor="ch" refForName="accent_5" op="equ"/>
                <dgm:constr type="ctrY" for="ch" forName="accent_5" refType="h" fact="0.6364"/>
                <dgm:constr type="ctrX" for="ch" forName="accent_5" refType="h" fact="0.2109"/>
                <dgm:constr type="l" for="ch" forName="text_5" refType="ctrX" refFor="ch" refForName="accent_5"/>
                <dgm:constr type="r" for="ch" forName="text_5" refType="w"/>
                <dgm:constr type="w" for="ch" forName="text_5" refType="h" refFor="ch" refForName="text_5" op="gte"/>
                <dgm:constr type="h" for="ch" forName="text_5" refType="h" refFor="ch" refForName="accent_5" fact="0.8"/>
                <dgm:constr type="ctrY" for="ch" forName="text_5" refType="ctrY" refFor="ch" refForName="accent_5"/>
                <dgm:constr type="lMarg" for="ch" forName="text_5" refType="w" refFor="ch" refForName="accent_5" fact="1.8"/>
                <dgm:constr type="h" for="ch" forName="accent_6" refType="h" fact="0.1136"/>
                <dgm:constr type="w" for="ch" forName="accent_6" refType="h" refFor="ch" refForName="accent_6" op="equ"/>
                <dgm:constr type="ctrY" for="ch" forName="accent_6" refType="h" fact="0.7727"/>
                <dgm:constr type="ctrX" for="ch" forName="accent_6" refType="h" fact="0.1658"/>
                <dgm:constr type="l" for="ch" forName="text_6" refType="ctrX" refFor="ch" refForName="accent_6"/>
                <dgm:constr type="r" for="ch" forName="text_6" refType="w"/>
                <dgm:constr type="w" for="ch" forName="text_6" refType="h" refFor="ch" refForName="text_6" op="gte"/>
                <dgm:constr type="h" for="ch" forName="text_6" refType="h" refFor="ch" refForName="accent_6" fact="0.8"/>
                <dgm:constr type="ctrY" for="ch" forName="text_6" refType="ctrY" refFor="ch" refForName="accent_6"/>
                <dgm:constr type="lMarg" for="ch" forName="text_6" refType="w" refFor="ch" refForName="accent_6" fact="1.8"/>
                <dgm:constr type="h" for="ch" forName="accent_7" refType="h" fact="0.1136"/>
                <dgm:constr type="w" for="ch" forName="accent_7" refType="h" refFor="ch" refForName="accent_7" op="equ"/>
                <dgm:constr type="ctrY" for="ch" forName="accent_7" refType="h" fact="0.9091"/>
                <dgm:constr type="ctrX" for="ch" forName="accent_7" refType="h" fact="0.0835"/>
                <dgm:constr type="l" for="ch" forName="text_7" refType="ctrX" refFor="ch" refForName="accent_7"/>
                <dgm:constr type="r" for="ch" forName="text_7" refType="w"/>
                <dgm:constr type="w" for="ch" forName="text_7" refType="h" refFor="ch" refForName="text_7" op="gte"/>
                <dgm:constr type="h" for="ch" forName="text_7" refType="h" refFor="ch" refForName="accent_7" fact="0.8"/>
                <dgm:constr type="ctrY" for="ch" forName="text_7" refType="ctrY" refFor="ch" refForName="accent_7"/>
                <dgm:constr type="lMarg" for="ch" forName="text_7" refType="w" refFor="ch" refForName="accent_7" fact="1.8"/>
                <dgm:constr type="primFontSz" for="ch" ptType="node" op="equ" val="65"/>
              </dgm:constrLst>
            </dgm:else>
          </dgm:choose>
        </dgm:if>
        <dgm:else name="Name12">
          <dgm:choose name="Name13">
            <dgm:if name="Name14" axis="ch" ptType="node" func="cnt" op="equ" val="1">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625"/>
                <dgm:constr type="w" for="ch" forName="accent_1" refType="h" refFor="ch" refForName="accent_1" op="equ"/>
                <dgm:constr type="ctrY" for="ch" forName="accent_1" refType="h" fact="0.5"/>
                <dgm:constr type="ctrX" for="ch" forName="accent_1" refType="w"/>
                <dgm:constr type="ctrXOff" for="ch" forName="accent_1" refType="h" fact="-0.2253"/>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primFontSz" for="ch" ptType="node" op="equ" val="65"/>
              </dgm:constrLst>
            </dgm:if>
            <dgm:if name="Name15" axis="ch" ptType="node" func="cnt" op="equ" val="2">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3571"/>
                <dgm:constr type="w" for="ch" forName="accent_1" refType="h" refFor="ch" refForName="accent_1" op="equ"/>
                <dgm:constr type="ctrY" for="ch" forName="accent_1" refType="h" fact="0.2857"/>
                <dgm:constr type="ctrX" for="ch" forName="accent_1" refType="w"/>
                <dgm:constr type="ctrXOff" for="ch" forName="accent_1" refType="h" fact="-0.1891"/>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3571"/>
                <dgm:constr type="w" for="ch" forName="accent_2" refType="h" refFor="ch" refForName="accent_2" op="equ"/>
                <dgm:constr type="ctrY" for="ch" forName="accent_2" refType="h" fact="0.7143"/>
                <dgm:constr type="ctrX" for="ch" forName="accent_2" refType="w"/>
                <dgm:constr type="ctrXOff" for="ch" forName="accent_2" refType="h" fact="-0.1891"/>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primFontSz" for="ch" ptType="node" op="equ" val="65"/>
              </dgm:constrLst>
            </dgm:if>
            <dgm:if name="Name16" axis="ch" ptType="node" func="cnt" op="equ" val="3">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25"/>
                <dgm:constr type="w" for="ch" forName="accent_1" refType="h" refFor="ch" refForName="accent_1" op="equ"/>
                <dgm:constr type="ctrY" for="ch" forName="accent_1" refType="h" fact="0.2"/>
                <dgm:constr type="ctrX" for="ch" forName="accent_1" refType="w"/>
                <dgm:constr type="ctrXOff" for="ch" forName="accent_1" refType="h" fact="-0.1526"/>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25"/>
                <dgm:constr type="w" for="ch" forName="accent_2" refType="h" refFor="ch" refForName="accent_2" op="equ"/>
                <dgm:constr type="ctrY" for="ch" forName="accent_2" refType="h" fact="0.5"/>
                <dgm:constr type="ctrX" for="ch" forName="accent_2" refType="w"/>
                <dgm:constr type="ctrXOff" for="ch" forName="accent_2" refType="h" fact="-0.2253"/>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25"/>
                <dgm:constr type="w" for="ch" forName="accent_3" refType="h" refFor="ch" refForName="accent_3" op="equ"/>
                <dgm:constr type="ctrY" for="ch" forName="accent_3" refType="h" fact="0.8"/>
                <dgm:constr type="ctrX" for="ch" forName="accent_3" refType="w"/>
                <dgm:constr type="ctrXOff" for="ch" forName="accent_3" refType="h" fact="-0.1526"/>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primFontSz" for="ch" ptType="node" op="equ" val="65"/>
              </dgm:constrLst>
            </dgm:if>
            <dgm:if name="Name17" axis="ch" ptType="node" func="cnt" op="equ" val="4">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923"/>
                <dgm:constr type="w" for="ch" forName="accent_1" refType="h" refFor="ch" refForName="accent_1" op="equ"/>
                <dgm:constr type="ctrY" for="ch" forName="accent_1" refType="h" fact="0.1538"/>
                <dgm:constr type="ctrX" for="ch" forName="accent_1" refType="w"/>
                <dgm:constr type="ctrXOff" for="ch" forName="accent_1" refType="h" fact="-0.1268"/>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923"/>
                <dgm:constr type="w" for="ch" forName="accent_2" refType="h" refFor="ch" refForName="accent_2" op="equ"/>
                <dgm:constr type="ctrY" for="ch" forName="accent_2" refType="h" fact="0.3846"/>
                <dgm:constr type="ctrX" for="ch" forName="accent_2" refType="w"/>
                <dgm:constr type="ctrXOff" for="ch" forName="accent_2" refType="h" fact="-0.215"/>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923"/>
                <dgm:constr type="w" for="ch" forName="accent_3" refType="h" refFor="ch" refForName="accent_3" op="equ"/>
                <dgm:constr type="ctrY" for="ch" forName="accent_3" refType="h" fact="0.6154"/>
                <dgm:constr type="ctrX" for="ch" forName="accent_3" refType="w"/>
                <dgm:constr type="ctrXOff" for="ch" forName="accent_3" refType="h" fact="-0.215"/>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923"/>
                <dgm:constr type="w" for="ch" forName="accent_4" refType="h" refFor="ch" refForName="accent_4" op="equ"/>
                <dgm:constr type="ctrY" for="ch" forName="accent_4" refType="h" fact="0.8462"/>
                <dgm:constr type="ctrX" for="ch" forName="accent_4" refType="w"/>
                <dgm:constr type="ctrXOff" for="ch" forName="accent_4" refType="h" fact="-0.1268"/>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primFontSz" for="ch" ptType="node" op="equ" val="65"/>
              </dgm:constrLst>
            </dgm:if>
            <dgm:if name="Name18" axis="ch" ptType="node" func="cnt" op="equ" val="5">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563"/>
                <dgm:constr type="w" for="ch" forName="accent_1" refType="h" refFor="ch" refForName="accent_1" op="equ"/>
                <dgm:constr type="ctrY" for="ch" forName="accent_1" refType="h" fact="0.125"/>
                <dgm:constr type="ctrX" for="ch" forName="accent_1" refType="w"/>
                <dgm:constr type="ctrXOff" for="ch" forName="accent_1" refType="h" fact="-0.1082"/>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563"/>
                <dgm:constr type="w" for="ch" forName="accent_2" refType="h" refFor="ch" refForName="accent_2" op="equ"/>
                <dgm:constr type="ctrY" for="ch" forName="accent_2" refType="h" fact="0.3125"/>
                <dgm:constr type="ctrX" for="ch" forName="accent_2" refType="w"/>
                <dgm:constr type="ctrXOff" for="ch" forName="accent_2" refType="h" fact="-0.1978"/>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563"/>
                <dgm:constr type="w" for="ch" forName="accent_3" refType="h" refFor="ch" refForName="accent_3" op="equ"/>
                <dgm:constr type="ctrY" for="ch" forName="accent_3" refType="h" fact="0.5"/>
                <dgm:constr type="ctrX" for="ch" forName="accent_3" refType="w"/>
                <dgm:constr type="ctrXOff" for="ch" forName="accent_3" refType="h" fact="-0.2253"/>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563"/>
                <dgm:constr type="w" for="ch" forName="accent_4" refType="h" refFor="ch" refForName="accent_4" op="equ"/>
                <dgm:constr type="ctrY" for="ch" forName="accent_4" refType="h" fact="0.6875"/>
                <dgm:constr type="ctrX" for="ch" forName="accent_4" refType="w"/>
                <dgm:constr type="ctrXOff" for="ch" forName="accent_4" refType="h" fact="-0.1978"/>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h" for="ch" forName="accent_5" refType="h" fact="0.1563"/>
                <dgm:constr type="w" for="ch" forName="accent_5" refType="h" refFor="ch" refForName="accent_5" op="equ"/>
                <dgm:constr type="ctrY" for="ch" forName="accent_5" refType="h" fact="0.875"/>
                <dgm:constr type="ctrX" for="ch" forName="accent_5" refType="w"/>
                <dgm:constr type="ctrXOff" for="ch" forName="accent_5" refType="h" fact="-0.1082"/>
                <dgm:constr type="r" for="ch" forName="text_5" refType="ctrX" refFor="ch" refForName="accent_5"/>
                <dgm:constr type="rOff" for="ch" forName="text_5" refType="ctrXOff" refFor="ch" refForName="accent_5"/>
                <dgm:constr type="l" for="ch" forName="text_5"/>
                <dgm:constr type="w" for="ch" forName="text_5" refType="h" refFor="ch" refForName="text_5" op="gte"/>
                <dgm:constr type="h" for="ch" forName="text_5" refType="h" refFor="ch" refForName="accent_5" fact="0.8"/>
                <dgm:constr type="ctrY" for="ch" forName="text_5" refType="ctrY" refFor="ch" refForName="accent_5"/>
                <dgm:constr type="rMarg" for="ch" forName="text_5" refType="w" refFor="ch" refForName="accent_5" fact="1.8"/>
                <dgm:constr type="primFontSz" for="ch" ptType="node" op="equ" val="65"/>
              </dgm:constrLst>
            </dgm:if>
            <dgm:if name="Name19" axis="ch" ptType="node" func="cnt" op="equ" val="6">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316"/>
                <dgm:constr type="w" for="ch" forName="accent_1" refType="h" refFor="ch" refForName="accent_1" op="equ"/>
                <dgm:constr type="ctrY" for="ch" forName="accent_1" refType="h" fact="0.1053"/>
                <dgm:constr type="ctrX" for="ch" forName="accent_1" refType="w"/>
                <dgm:constr type="ctrXOff" for="ch" forName="accent_1" refType="h" fact="-0.0943"/>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316"/>
                <dgm:constr type="w" for="ch" forName="accent_2" refType="h" refFor="ch" refForName="accent_2" op="equ"/>
                <dgm:constr type="ctrY" for="ch" forName="accent_2" refType="h" fact="0.2632"/>
                <dgm:constr type="ctrX" for="ch" forName="accent_2" refType="w"/>
                <dgm:constr type="ctrXOff" for="ch" forName="accent_2" refType="h" fact="-0.1809"/>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316"/>
                <dgm:constr type="w" for="ch" forName="accent_3" refType="h" refFor="ch" refForName="accent_3" op="equ"/>
                <dgm:constr type="ctrY" for="ch" forName="accent_3" refType="h" fact="0.4211"/>
                <dgm:constr type="ctrX" for="ch" forName="accent_3" refType="w"/>
                <dgm:constr type="ctrXOff" for="ch" forName="accent_3" refType="h" fact="-0.2205"/>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316"/>
                <dgm:constr type="w" for="ch" forName="accent_4" refType="h" refFor="ch" refForName="accent_4" op="equ"/>
                <dgm:constr type="ctrY" for="ch" forName="accent_4" refType="h" fact="0.5789"/>
                <dgm:constr type="ctrX" for="ch" forName="accent_4" refType="w"/>
                <dgm:constr type="ctrXOff" for="ch" forName="accent_4" refType="h" fact="-0.2205"/>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h" for="ch" forName="accent_5" refType="h" fact="0.1316"/>
                <dgm:constr type="w" for="ch" forName="accent_5" refType="h" refFor="ch" refForName="accent_5" op="equ"/>
                <dgm:constr type="ctrY" for="ch" forName="accent_5" refType="h" fact="0.7368"/>
                <dgm:constr type="ctrX" for="ch" forName="accent_5" refType="w"/>
                <dgm:constr type="ctrXOff" for="ch" forName="accent_5" refType="h" fact="-0.1809"/>
                <dgm:constr type="r" for="ch" forName="text_5" refType="ctrX" refFor="ch" refForName="accent_5"/>
                <dgm:constr type="rOff" for="ch" forName="text_5" refType="ctrXOff" refFor="ch" refForName="accent_5"/>
                <dgm:constr type="l" for="ch" forName="text_5"/>
                <dgm:constr type="w" for="ch" forName="text_5" refType="h" refFor="ch" refForName="text_5" op="gte"/>
                <dgm:constr type="h" for="ch" forName="text_5" refType="h" refFor="ch" refForName="accent_5" fact="0.8"/>
                <dgm:constr type="ctrY" for="ch" forName="text_5" refType="ctrY" refFor="ch" refForName="accent_5"/>
                <dgm:constr type="rMarg" for="ch" forName="text_5" refType="w" refFor="ch" refForName="accent_5" fact="1.8"/>
                <dgm:constr type="h" for="ch" forName="accent_6" refType="h" fact="0.1316"/>
                <dgm:constr type="w" for="ch" forName="accent_6" refType="h" refFor="ch" refForName="accent_6" op="equ"/>
                <dgm:constr type="ctrY" for="ch" forName="accent_6" refType="h" fact="0.8947"/>
                <dgm:constr type="ctrX" for="ch" forName="accent_6" refType="w"/>
                <dgm:constr type="ctrXOff" for="ch" forName="accent_6" refType="h" fact="-0.0943"/>
                <dgm:constr type="r" for="ch" forName="text_6" refType="ctrX" refFor="ch" refForName="accent_6"/>
                <dgm:constr type="rOff" for="ch" forName="text_6" refType="ctrXOff" refFor="ch" refForName="accent_6"/>
                <dgm:constr type="l" for="ch" forName="text_6"/>
                <dgm:constr type="w" for="ch" forName="text_6" refType="h" refFor="ch" refForName="text_6" op="gte"/>
                <dgm:constr type="h" for="ch" forName="text_6" refType="h" refFor="ch" refForName="accent_6" fact="0.8"/>
                <dgm:constr type="ctrY" for="ch" forName="text_6" refType="ctrY" refFor="ch" refForName="accent_6"/>
                <dgm:constr type="rMarg" for="ch" forName="text_6" refType="w" refFor="ch" refForName="accent_6" fact="1.8"/>
                <dgm:constr type="primFontSz" for="ch" ptType="node" op="equ" val="65"/>
              </dgm:constrLst>
            </dgm:if>
            <dgm:else name="Name20">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136"/>
                <dgm:constr type="w" for="ch" forName="accent_1" refType="h" refFor="ch" refForName="accent_1" op="equ"/>
                <dgm:constr type="ctrY" for="ch" forName="accent_1" refType="h" fact="0.0909"/>
                <dgm:constr type="ctrX" for="ch" forName="accent_1" refType="w"/>
                <dgm:constr type="ctrXOff" for="ch" forName="accent_1" refType="h" fact="-0.0835"/>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136"/>
                <dgm:constr type="w" for="ch" forName="accent_2" refType="h" refFor="ch" refForName="accent_2" op="equ"/>
                <dgm:constr type="ctrY" for="ch" forName="accent_2" refType="h" fact="0.2273"/>
                <dgm:constr type="ctrX" for="ch" forName="accent_2" refType="w"/>
                <dgm:constr type="ctrXOff" for="ch" forName="accent_2" refType="h" fact="-0.1658"/>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136"/>
                <dgm:constr type="w" for="ch" forName="accent_3" refType="h" refFor="ch" refForName="accent_3" op="equ"/>
                <dgm:constr type="ctrY" for="ch" forName="accent_3" refType="h" fact="0.3636"/>
                <dgm:constr type="ctrX" for="ch" forName="accent_3" refType="w"/>
                <dgm:constr type="ctrXOff" for="ch" forName="accent_3" refType="h" fact="-0.2109"/>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136"/>
                <dgm:constr type="w" for="ch" forName="accent_4" refType="h" refFor="ch" refForName="accent_4" op="equ"/>
                <dgm:constr type="ctrY" for="ch" forName="accent_4" refType="h" fact="0.5"/>
                <dgm:constr type="ctrX" for="ch" forName="accent_4" refType="w"/>
                <dgm:constr type="ctrXOff" for="ch" forName="accent_4" refType="h" fact="-0.2253"/>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h" for="ch" forName="accent_5" refType="h" fact="0.1136"/>
                <dgm:constr type="w" for="ch" forName="accent_5" refType="h" refFor="ch" refForName="accent_5" op="equ"/>
                <dgm:constr type="ctrY" for="ch" forName="accent_5" refType="h" fact="0.6364"/>
                <dgm:constr type="ctrX" for="ch" forName="accent_5" refType="w"/>
                <dgm:constr type="ctrXOff" for="ch" forName="accent_5" refType="h" fact="-0.2109"/>
                <dgm:constr type="r" for="ch" forName="text_5" refType="ctrX" refFor="ch" refForName="accent_5"/>
                <dgm:constr type="rOff" for="ch" forName="text_5" refType="ctrXOff" refFor="ch" refForName="accent_5"/>
                <dgm:constr type="l" for="ch" forName="text_5"/>
                <dgm:constr type="w" for="ch" forName="text_5" refType="h" refFor="ch" refForName="text_5" op="gte"/>
                <dgm:constr type="h" for="ch" forName="text_5" refType="h" refFor="ch" refForName="accent_5" fact="0.8"/>
                <dgm:constr type="ctrY" for="ch" forName="text_5" refType="ctrY" refFor="ch" refForName="accent_5"/>
                <dgm:constr type="rMarg" for="ch" forName="text_5" refType="w" refFor="ch" refForName="accent_5" fact="1.8"/>
                <dgm:constr type="h" for="ch" forName="accent_6" refType="h" fact="0.1136"/>
                <dgm:constr type="w" for="ch" forName="accent_6" refType="h" refFor="ch" refForName="accent_6" op="equ"/>
                <dgm:constr type="ctrY" for="ch" forName="accent_6" refType="h" fact="0.7727"/>
                <dgm:constr type="ctrX" for="ch" forName="accent_6" refType="w"/>
                <dgm:constr type="ctrXOff" for="ch" forName="accent_6" refType="h" fact="-0.1658"/>
                <dgm:constr type="r" for="ch" forName="text_6" refType="ctrX" refFor="ch" refForName="accent_6"/>
                <dgm:constr type="rOff" for="ch" forName="text_6" refType="ctrXOff" refFor="ch" refForName="accent_6"/>
                <dgm:constr type="l" for="ch" forName="text_6"/>
                <dgm:constr type="w" for="ch" forName="text_6" refType="h" refFor="ch" refForName="text_6" op="gte"/>
                <dgm:constr type="h" for="ch" forName="text_6" refType="h" refFor="ch" refForName="accent_6" fact="0.8"/>
                <dgm:constr type="ctrY" for="ch" forName="text_6" refType="ctrY" refFor="ch" refForName="accent_6"/>
                <dgm:constr type="rMarg" for="ch" forName="text_6" refType="w" refFor="ch" refForName="accent_6" fact="1.8"/>
                <dgm:constr type="h" for="ch" forName="accent_7" refType="h" fact="0.1136"/>
                <dgm:constr type="w" for="ch" forName="accent_7" refType="h" refFor="ch" refForName="accent_7" op="equ"/>
                <dgm:constr type="ctrY" for="ch" forName="accent_7" refType="h" fact="0.9091"/>
                <dgm:constr type="ctrX" for="ch" forName="accent_7" refType="w"/>
                <dgm:constr type="ctrXOff" for="ch" forName="accent_7" refType="h" fact="-0.0835"/>
                <dgm:constr type="r" for="ch" forName="text_7" refType="ctrX" refFor="ch" refForName="accent_7"/>
                <dgm:constr type="rOff" for="ch" forName="text_7" refType="ctrXOff" refFor="ch" refForName="accent_7"/>
                <dgm:constr type="l" for="ch" forName="text_7"/>
                <dgm:constr type="w" for="ch" forName="text_7" refType="h" refFor="ch" refForName="text_7" op="gte"/>
                <dgm:constr type="h" for="ch" forName="text_7" refType="h" refFor="ch" refForName="accent_7" fact="0.8"/>
                <dgm:constr type="ctrY" for="ch" forName="text_7" refType="ctrY" refFor="ch" refForName="accent_7"/>
                <dgm:constr type="rMarg" for="ch" forName="text_7" refType="w" refFor="ch" refForName="accent_7" fact="1.8"/>
                <dgm:constr type="primFontSz" for="ch" ptType="node" op="equ" val="65"/>
              </dgm:constrLst>
            </dgm:else>
          </dgm:choose>
        </dgm:else>
      </dgm:choose>
      <dgm:layoutNode name="cycle">
        <dgm:choose name="Name21">
          <dgm:if name="Name22" func="var" arg="dir" op="equ" val="norm">
            <dgm:alg type="cycle">
              <dgm:param type="stAng" val="45"/>
              <dgm:param type="spanAng" val="90"/>
            </dgm:alg>
          </dgm:if>
          <dgm:else name="Name23">
            <dgm:alg type="cycle">
              <dgm:param type="stAng" val="225"/>
              <dgm:param type="spanAng" val="90"/>
            </dgm:alg>
          </dgm:else>
        </dgm:choose>
        <dgm:shape xmlns:r="http://schemas.openxmlformats.org/officeDocument/2006/relationships" r:blip="">
          <dgm:adjLst/>
        </dgm:shape>
        <dgm:presOf/>
        <dgm:constrLst>
          <dgm:constr type="w" for="ch" val="1"/>
          <dgm:constr type="h" for="ch" val="1"/>
          <dgm:constr type="diam" for="ch" forName="conn" refType="diam"/>
        </dgm:constrLst>
        <dgm:layoutNode name="srcNode">
          <dgm:alg type="sp"/>
          <dgm:shape xmlns:r="http://schemas.openxmlformats.org/officeDocument/2006/relationships" type="rect" r:blip="" hideGeom="1">
            <dgm:adjLst/>
          </dgm:shape>
          <dgm:presOf/>
        </dgm:layoutNode>
        <dgm:layoutNode name="conn" styleLbl="parChTrans1D2">
          <dgm:alg type="conn">
            <dgm:param type="connRout" val="curve"/>
            <dgm:param type="srcNode" val="srcNode"/>
            <dgm:param type="dstNode" val="dstNode"/>
            <dgm:param type="begPts" val="ctr"/>
            <dgm:param type="endPts" val="ctr"/>
            <dgm:param type="endSty" val="noArr"/>
          </dgm:alg>
          <dgm:shape xmlns:r="http://schemas.openxmlformats.org/officeDocument/2006/relationships" type="conn" r:blip="">
            <dgm:adjLst/>
          </dgm:shape>
          <dgm:presOf axis="desOrSelf" ptType="sibTrans" hideLastTrans="0" st="0" cnt="1"/>
          <dgm:constrLst>
            <dgm:constr type="begPad"/>
            <dgm:constr type="endPad"/>
          </dgm:constrLst>
        </dgm:layoutNode>
        <dgm:layoutNode name="extraNode">
          <dgm:alg type="sp"/>
          <dgm:shape xmlns:r="http://schemas.openxmlformats.org/officeDocument/2006/relationships" type="rect" r:blip="" hideGeom="1">
            <dgm:adjLst/>
          </dgm:shape>
          <dgm:presOf/>
        </dgm:layoutNode>
        <dgm:layoutNode name="dstNode">
          <dgm:alg type="sp"/>
          <dgm:shape xmlns:r="http://schemas.openxmlformats.org/officeDocument/2006/relationships" type="rect" r:blip="" hideGeom="1">
            <dgm:adjLst/>
          </dgm:shape>
          <dgm:presOf/>
        </dgm:layoutNode>
      </dgm:layoutNode>
      <dgm:forEach name="wrapper" axis="self" ptType="parTrans">
        <dgm:forEach name="wrapper2" axis="self" ptType="sibTrans" st="2">
          <dgm:forEach name="accentRepeat" axis="self">
            <dgm:layoutNode name="accentRepeatNode" styleLbl="solidFgAcc1">
              <dgm:alg type="sp"/>
              <dgm:shape xmlns:r="http://schemas.openxmlformats.org/officeDocument/2006/relationships" type="ellipse" r:blip="">
                <dgm:adjLst/>
              </dgm:shape>
              <dgm:presOf/>
            </dgm:layoutNode>
          </dgm:forEach>
        </dgm:forEach>
      </dgm:forEach>
      <dgm:forEach name="Name24" axis="ch" ptType="node" cnt="1">
        <dgm:layoutNode name="text_1" styleLbl="node1">
          <dgm:varLst>
            <dgm:bulletEnabled val="1"/>
          </dgm:varLst>
          <dgm:choose name="Name25">
            <dgm:if name="Name26" func="var" arg="dir" op="equ" val="norm">
              <dgm:alg type="tx">
                <dgm:param type="parTxLTRAlign" val="l"/>
                <dgm:param type="shpTxLTRAlignCh" val="l"/>
                <dgm:param type="parTxRTLAlign" val="l"/>
                <dgm:param type="shpTxRTLAlignCh" val="l"/>
              </dgm:alg>
            </dgm:if>
            <dgm:else name="Name2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1">
          <dgm:alg type="sp"/>
          <dgm:shape xmlns:r="http://schemas.openxmlformats.org/officeDocument/2006/relationships" r:blip="">
            <dgm:adjLst/>
          </dgm:shape>
          <dgm:presOf/>
          <dgm:constrLst/>
          <dgm:forEach name="Name28" ref="accentRepeat"/>
        </dgm:layoutNode>
      </dgm:forEach>
      <dgm:forEach name="Name29" axis="ch" ptType="node" st="2" cnt="1">
        <dgm:layoutNode name="text_2" styleLbl="node1">
          <dgm:varLst>
            <dgm:bulletEnabled val="1"/>
          </dgm:varLst>
          <dgm:choose name="Name30">
            <dgm:if name="Name31" func="var" arg="dir" op="equ" val="norm">
              <dgm:alg type="tx">
                <dgm:param type="parTxLTRAlign" val="l"/>
                <dgm:param type="shpTxLTRAlignCh" val="l"/>
                <dgm:param type="parTxRTLAlign" val="l"/>
                <dgm:param type="shpTxRTLAlignCh" val="l"/>
              </dgm:alg>
            </dgm:if>
            <dgm:else name="Name32">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2">
          <dgm:alg type="sp"/>
          <dgm:shape xmlns:r="http://schemas.openxmlformats.org/officeDocument/2006/relationships" r:blip="">
            <dgm:adjLst/>
          </dgm:shape>
          <dgm:presOf/>
          <dgm:constrLst/>
          <dgm:forEach name="Name33" ref="accentRepeat"/>
        </dgm:layoutNode>
      </dgm:forEach>
      <dgm:forEach name="Name34" axis="ch" ptType="node" st="3" cnt="1">
        <dgm:layoutNode name="text_3" styleLbl="node1">
          <dgm:varLst>
            <dgm:bulletEnabled val="1"/>
          </dgm:varLst>
          <dgm:choose name="Name35">
            <dgm:if name="Name36" func="var" arg="dir" op="equ" val="norm">
              <dgm:alg type="tx">
                <dgm:param type="parTxLTRAlign" val="l"/>
                <dgm:param type="shpTxLTRAlignCh" val="l"/>
                <dgm:param type="parTxRTLAlign" val="l"/>
                <dgm:param type="shpTxRTLAlignCh" val="l"/>
              </dgm:alg>
            </dgm:if>
            <dgm:else name="Name3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3">
          <dgm:alg type="sp"/>
          <dgm:shape xmlns:r="http://schemas.openxmlformats.org/officeDocument/2006/relationships" r:blip="">
            <dgm:adjLst/>
          </dgm:shape>
          <dgm:presOf/>
          <dgm:constrLst/>
          <dgm:forEach name="Name38" ref="accentRepeat"/>
        </dgm:layoutNode>
      </dgm:forEach>
      <dgm:forEach name="Name39" axis="ch" ptType="node" st="4" cnt="1">
        <dgm:layoutNode name="text_4" styleLbl="node1">
          <dgm:varLst>
            <dgm:bulletEnabled val="1"/>
          </dgm:varLst>
          <dgm:choose name="Name40">
            <dgm:if name="Name41" func="var" arg="dir" op="equ" val="norm">
              <dgm:alg type="tx">
                <dgm:param type="parTxLTRAlign" val="l"/>
                <dgm:param type="shpTxLTRAlignCh" val="l"/>
                <dgm:param type="parTxRTLAlign" val="l"/>
                <dgm:param type="shpTxRTLAlignCh" val="l"/>
              </dgm:alg>
            </dgm:if>
            <dgm:else name="Name42">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4">
          <dgm:alg type="sp"/>
          <dgm:shape xmlns:r="http://schemas.openxmlformats.org/officeDocument/2006/relationships" r:blip="">
            <dgm:adjLst/>
          </dgm:shape>
          <dgm:presOf/>
          <dgm:constrLst/>
          <dgm:forEach name="Name43" ref="accentRepeat"/>
        </dgm:layoutNode>
      </dgm:forEach>
      <dgm:forEach name="Name44" axis="ch" ptType="node" st="5" cnt="1">
        <dgm:layoutNode name="text_5" styleLbl="node1">
          <dgm:varLst>
            <dgm:bulletEnabled val="1"/>
          </dgm:varLst>
          <dgm:choose name="Name45">
            <dgm:if name="Name46" func="var" arg="dir" op="equ" val="norm">
              <dgm:alg type="tx">
                <dgm:param type="parTxLTRAlign" val="l"/>
                <dgm:param type="shpTxLTRAlignCh" val="l"/>
                <dgm:param type="parTxRTLAlign" val="l"/>
                <dgm:param type="shpTxRTLAlignCh" val="l"/>
              </dgm:alg>
            </dgm:if>
            <dgm:else name="Name4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5">
          <dgm:alg type="sp"/>
          <dgm:shape xmlns:r="http://schemas.openxmlformats.org/officeDocument/2006/relationships" r:blip="">
            <dgm:adjLst/>
          </dgm:shape>
          <dgm:presOf/>
          <dgm:constrLst/>
          <dgm:forEach name="Name48" ref="accentRepeat"/>
        </dgm:layoutNode>
      </dgm:forEach>
      <dgm:forEach name="Name49" axis="ch" ptType="node" st="6" cnt="1">
        <dgm:layoutNode name="text_6" styleLbl="node1">
          <dgm:varLst>
            <dgm:bulletEnabled val="1"/>
          </dgm:varLst>
          <dgm:choose name="Name50">
            <dgm:if name="Name51" func="var" arg="dir" op="equ" val="norm">
              <dgm:alg type="tx">
                <dgm:param type="parTxLTRAlign" val="l"/>
                <dgm:param type="shpTxLTRAlignCh" val="l"/>
                <dgm:param type="parTxRTLAlign" val="l"/>
                <dgm:param type="shpTxRTLAlignCh" val="l"/>
              </dgm:alg>
            </dgm:if>
            <dgm:else name="Name52">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6">
          <dgm:alg type="sp"/>
          <dgm:shape xmlns:r="http://schemas.openxmlformats.org/officeDocument/2006/relationships" r:blip="">
            <dgm:adjLst/>
          </dgm:shape>
          <dgm:presOf/>
          <dgm:constrLst/>
          <dgm:forEach name="Name53" ref="accentRepeat"/>
        </dgm:layoutNode>
      </dgm:forEach>
      <dgm:forEach name="Name54" axis="ch" ptType="node" st="7" cnt="1">
        <dgm:layoutNode name="text_7" styleLbl="node1">
          <dgm:varLst>
            <dgm:bulletEnabled val="1"/>
          </dgm:varLst>
          <dgm:choose name="Name55">
            <dgm:if name="Name56" func="var" arg="dir" op="equ" val="norm">
              <dgm:alg type="tx">
                <dgm:param type="parTxLTRAlign" val="l"/>
                <dgm:param type="shpTxLTRAlignCh" val="l"/>
                <dgm:param type="parTxRTLAlign" val="l"/>
                <dgm:param type="shpTxRTLAlignCh" val="l"/>
              </dgm:alg>
            </dgm:if>
            <dgm:else name="Name5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7">
          <dgm:alg type="sp"/>
          <dgm:shape xmlns:r="http://schemas.openxmlformats.org/officeDocument/2006/relationships" r:blip="">
            <dgm:adjLst/>
          </dgm:shape>
          <dgm:presOf/>
          <dgm:constrLst/>
          <dgm:forEach name="Name58" ref="accentRepeat"/>
        </dgm:layoutNode>
      </dgm:forEach>
    </dgm:layoutNode>
  </dgm:layoutNode>
</dgm:layoutDef>
</file>

<file path=ppt/diagrams/layout49.xml><?xml version="1.0" encoding="utf-8"?>
<dgm:layoutDef xmlns:dgm="http://schemas.openxmlformats.org/drawingml/2006/diagram" xmlns:a="http://schemas.openxmlformats.org/drawingml/2006/main" uniqueId="urn:microsoft.com/office/officeart/2008/layout/VerticalCurvedList">
  <dgm:title val=""/>
  <dgm:desc val=""/>
  <dgm:catLst>
    <dgm:cat type="list" pri="20000"/>
  </dgm:catLst>
  <dgm:sampData>
    <dgm:dataModel>
      <dgm:ptLst>
        <dgm:pt modelId="0" type="doc"/>
        <dgm:pt modelId="1">
          <dgm:prSet phldr="1"/>
        </dgm:pt>
        <dgm:pt modelId="2">
          <dgm:prSet phldr="1"/>
        </dgm:pt>
        <dgm:pt modelId="3">
          <dgm:prSet phldr="1"/>
        </dgm:pt>
      </dgm:ptLst>
      <dgm:cxnLst>
        <dgm:cxn modelId="4" srcId="0" destId="1" srcOrd="0" destOrd="0"/>
        <dgm:cxn modelId="5" srcId="0" destId="2" srcOrd="1" destOrd="0"/>
        <dgm:cxn modelId="6" srcId="0" destId="3" srcOrd="2" destOrd="0"/>
      </dgm:cxnLst>
      <dgm:bg/>
      <dgm:whole/>
    </dgm:dataModel>
  </dgm:sampData>
  <dgm:styleData>
    <dgm:dataModel>
      <dgm:ptLst>
        <dgm:pt modelId="0" type="doc"/>
        <dgm:pt modelId="1">
          <dgm:prSet phldr="1"/>
        </dgm:pt>
        <dgm:pt modelId="2">
          <dgm:prSet phldr="1"/>
        </dgm:pt>
      </dgm:ptLst>
      <dgm:cxnLst>
        <dgm:cxn modelId="3" srcId="0" destId="1" srcOrd="0" destOrd="0"/>
        <dgm:cxn modelId="4" srcId="0" destId="2" srcOrd="1" destOrd="0"/>
      </dgm:cxnLst>
      <dgm:bg/>
      <dgm:whole/>
    </dgm:dataModel>
  </dgm:styleData>
  <dgm:clr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chMax val="7"/>
      <dgm:chPref val="7"/>
      <dgm:dir/>
    </dgm:varLst>
    <dgm:alg type="composite"/>
    <dgm:shape xmlns:r="http://schemas.openxmlformats.org/officeDocument/2006/relationships" r:blip="">
      <dgm:adjLst/>
    </dgm:shape>
    <dgm:constrLst>
      <dgm:constr type="w" for="ch" refType="h" refFor="ch" op="gte" fact="0.8"/>
    </dgm:constrLst>
    <dgm:layoutNode name="Name1">
      <dgm:alg type="composite"/>
      <dgm:shape xmlns:r="http://schemas.openxmlformats.org/officeDocument/2006/relationships" r:blip="">
        <dgm:adjLst/>
      </dgm:shape>
      <dgm:choose name="Name2">
        <dgm:if name="Name3" func="var" arg="dir" op="equ" val="norm">
          <dgm:choose name="Name4">
            <dgm:if name="Name5" axis="ch" ptType="node" func="cnt" op="equ" val="1">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625"/>
                <dgm:constr type="w" for="ch" forName="accent_1" refType="h" refFor="ch" refForName="accent_1" op="equ"/>
                <dgm:constr type="ctrY" for="ch" forName="accent_1" refType="h" fact="0.5"/>
                <dgm:constr type="ctrX" for="ch" forName="accent_1" refType="h" fact="0.2253"/>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primFontSz" for="ch" ptType="node" op="equ" val="65"/>
              </dgm:constrLst>
            </dgm:if>
            <dgm:if name="Name6" axis="ch" ptType="node" func="cnt" op="equ" val="2">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3571"/>
                <dgm:constr type="w" for="ch" forName="accent_1" refType="h" refFor="ch" refForName="accent_1" op="equ"/>
                <dgm:constr type="ctrY" for="ch" forName="accent_1" refType="h" fact="0.2857"/>
                <dgm:constr type="ctrX" for="ch" forName="accent_1" refType="h" fact="0.1891"/>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3571"/>
                <dgm:constr type="w" for="ch" forName="accent_2" refType="h" refFor="ch" refForName="accent_2" op="equ"/>
                <dgm:constr type="ctrY" for="ch" forName="accent_2" refType="h" fact="0.7143"/>
                <dgm:constr type="ctrX" for="ch" forName="accent_2" refType="h" fact="0.1891"/>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primFontSz" for="ch" ptType="node" op="equ" val="65"/>
              </dgm:constrLst>
            </dgm:if>
            <dgm:if name="Name7" axis="ch" ptType="node" func="cnt" op="equ" val="3">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25"/>
                <dgm:constr type="w" for="ch" forName="accent_1" refType="h" refFor="ch" refForName="accent_1" op="equ"/>
                <dgm:constr type="ctrY" for="ch" forName="accent_1" refType="h" fact="0.2"/>
                <dgm:constr type="ctrX" for="ch" forName="accent_1" refType="h" fact="0.1526"/>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25"/>
                <dgm:constr type="w" for="ch" forName="accent_2" refType="h" refFor="ch" refForName="accent_2" op="equ"/>
                <dgm:constr type="ctrY" for="ch" forName="accent_2" refType="h" fact="0.5"/>
                <dgm:constr type="ctrX" for="ch" forName="accent_2" refType="h" fact="0.2253"/>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25"/>
                <dgm:constr type="w" for="ch" forName="accent_3" refType="h" refFor="ch" refForName="accent_3" op="equ"/>
                <dgm:constr type="ctrY" for="ch" forName="accent_3" refType="h" fact="0.8"/>
                <dgm:constr type="ctrX" for="ch" forName="accent_3" refType="h" fact="0.1526"/>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primFontSz" for="ch" ptType="node" op="equ" val="65"/>
              </dgm:constrLst>
            </dgm:if>
            <dgm:if name="Name8" axis="ch" ptType="node" func="cnt" op="equ" val="4">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923"/>
                <dgm:constr type="w" for="ch" forName="accent_1" refType="h" refFor="ch" refForName="accent_1" op="equ"/>
                <dgm:constr type="ctrY" for="ch" forName="accent_1" refType="h" fact="0.1538"/>
                <dgm:constr type="ctrX" for="ch" forName="accent_1" refType="h" fact="0.1268"/>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923"/>
                <dgm:constr type="w" for="ch" forName="accent_2" refType="h" refFor="ch" refForName="accent_2" op="equ"/>
                <dgm:constr type="ctrY" for="ch" forName="accent_2" refType="h" fact="0.3846"/>
                <dgm:constr type="ctrX" for="ch" forName="accent_2" refType="h" fact="0.215"/>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923"/>
                <dgm:constr type="w" for="ch" forName="accent_3" refType="h" refFor="ch" refForName="accent_3" op="equ"/>
                <dgm:constr type="ctrY" for="ch" forName="accent_3" refType="h" fact="0.6154"/>
                <dgm:constr type="ctrX" for="ch" forName="accent_3" refType="h" fact="0.215"/>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923"/>
                <dgm:constr type="w" for="ch" forName="accent_4" refType="h" refFor="ch" refForName="accent_4" op="equ"/>
                <dgm:constr type="ctrY" for="ch" forName="accent_4" refType="h" fact="0.8462"/>
                <dgm:constr type="ctrX" for="ch" forName="accent_4" refType="h" fact="0.1268"/>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primFontSz" for="ch" ptType="node" op="equ" val="65"/>
              </dgm:constrLst>
            </dgm:if>
            <dgm:if name="Name9" axis="ch" ptType="node" func="cnt" op="equ" val="5">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563"/>
                <dgm:constr type="w" for="ch" forName="accent_1" refType="h" refFor="ch" refForName="accent_1" op="equ"/>
                <dgm:constr type="ctrY" for="ch" forName="accent_1" refType="h" fact="0.125"/>
                <dgm:constr type="ctrX" for="ch" forName="accent_1" refType="h" fact="0.1082"/>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563"/>
                <dgm:constr type="w" for="ch" forName="accent_2" refType="h" refFor="ch" refForName="accent_2" op="equ"/>
                <dgm:constr type="ctrY" for="ch" forName="accent_2" refType="h" fact="0.3125"/>
                <dgm:constr type="ctrX" for="ch" forName="accent_2" refType="h" fact="0.1978"/>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563"/>
                <dgm:constr type="w" for="ch" forName="accent_3" refType="h" refFor="ch" refForName="accent_3" op="equ"/>
                <dgm:constr type="ctrY" for="ch" forName="accent_3" refType="h" fact="0.5"/>
                <dgm:constr type="ctrX" for="ch" forName="accent_3" refType="h" fact="0.2253"/>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563"/>
                <dgm:constr type="w" for="ch" forName="accent_4" refType="h" refFor="ch" refForName="accent_4" op="equ"/>
                <dgm:constr type="ctrY" for="ch" forName="accent_4" refType="h" fact="0.6875"/>
                <dgm:constr type="ctrX" for="ch" forName="accent_4" refType="h" fact="0.1978"/>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h" for="ch" forName="accent_5" refType="h" fact="0.1563"/>
                <dgm:constr type="w" for="ch" forName="accent_5" refType="h" refFor="ch" refForName="accent_5" op="equ"/>
                <dgm:constr type="ctrY" for="ch" forName="accent_5" refType="h" fact="0.875"/>
                <dgm:constr type="ctrX" for="ch" forName="accent_5" refType="h" fact="0.1082"/>
                <dgm:constr type="l" for="ch" forName="text_5" refType="ctrX" refFor="ch" refForName="accent_5"/>
                <dgm:constr type="r" for="ch" forName="text_5" refType="w"/>
                <dgm:constr type="w" for="ch" forName="text_5" refType="h" refFor="ch" refForName="text_5" op="gte"/>
                <dgm:constr type="h" for="ch" forName="text_5" refType="h" refFor="ch" refForName="accent_5" fact="0.8"/>
                <dgm:constr type="ctrY" for="ch" forName="text_5" refType="ctrY" refFor="ch" refForName="accent_5"/>
                <dgm:constr type="lMarg" for="ch" forName="text_5" refType="w" refFor="ch" refForName="accent_5" fact="1.8"/>
                <dgm:constr type="primFontSz" for="ch" ptType="node" op="equ" val="65"/>
              </dgm:constrLst>
            </dgm:if>
            <dgm:if name="Name10" axis="ch" ptType="node" func="cnt" op="equ" val="6">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316"/>
                <dgm:constr type="w" for="ch" forName="accent_1" refType="h" refFor="ch" refForName="accent_1" op="equ"/>
                <dgm:constr type="ctrY" for="ch" forName="accent_1" refType="h" fact="0.1053"/>
                <dgm:constr type="ctrX" for="ch" forName="accent_1" refType="h" fact="0.0943"/>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316"/>
                <dgm:constr type="w" for="ch" forName="accent_2" refType="h" refFor="ch" refForName="accent_2" op="equ"/>
                <dgm:constr type="ctrY" for="ch" forName="accent_2" refType="h" fact="0.2632"/>
                <dgm:constr type="ctrX" for="ch" forName="accent_2" refType="h" fact="0.1809"/>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316"/>
                <dgm:constr type="w" for="ch" forName="accent_3" refType="h" refFor="ch" refForName="accent_3" op="equ"/>
                <dgm:constr type="ctrY" for="ch" forName="accent_3" refType="h" fact="0.4211"/>
                <dgm:constr type="ctrX" for="ch" forName="accent_3" refType="h" fact="0.2205"/>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316"/>
                <dgm:constr type="w" for="ch" forName="accent_4" refType="h" refFor="ch" refForName="accent_4" op="equ"/>
                <dgm:constr type="ctrY" for="ch" forName="accent_4" refType="h" fact="0.5789"/>
                <dgm:constr type="ctrX" for="ch" forName="accent_4" refType="h" fact="0.2205"/>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h" for="ch" forName="accent_5" refType="h" fact="0.1316"/>
                <dgm:constr type="w" for="ch" forName="accent_5" refType="h" refFor="ch" refForName="accent_5" op="equ"/>
                <dgm:constr type="ctrY" for="ch" forName="accent_5" refType="h" fact="0.7368"/>
                <dgm:constr type="ctrX" for="ch" forName="accent_5" refType="h" fact="0.1809"/>
                <dgm:constr type="l" for="ch" forName="text_5" refType="ctrX" refFor="ch" refForName="accent_5"/>
                <dgm:constr type="r" for="ch" forName="text_5" refType="w"/>
                <dgm:constr type="w" for="ch" forName="text_5" refType="h" refFor="ch" refForName="text_5" op="gte"/>
                <dgm:constr type="h" for="ch" forName="text_5" refType="h" refFor="ch" refForName="accent_5" fact="0.8"/>
                <dgm:constr type="ctrY" for="ch" forName="text_5" refType="ctrY" refFor="ch" refForName="accent_5"/>
                <dgm:constr type="lMarg" for="ch" forName="text_5" refType="w" refFor="ch" refForName="accent_5" fact="1.8"/>
                <dgm:constr type="h" for="ch" forName="accent_6" refType="h" fact="0.1316"/>
                <dgm:constr type="w" for="ch" forName="accent_6" refType="h" refFor="ch" refForName="accent_6" op="equ"/>
                <dgm:constr type="ctrY" for="ch" forName="accent_6" refType="h" fact="0.8947"/>
                <dgm:constr type="ctrX" for="ch" forName="accent_6" refType="h" fact="0.0943"/>
                <dgm:constr type="l" for="ch" forName="text_6" refType="ctrX" refFor="ch" refForName="accent_6"/>
                <dgm:constr type="r" for="ch" forName="text_6" refType="w"/>
                <dgm:constr type="w" for="ch" forName="text_6" refType="h" refFor="ch" refForName="text_6" op="gte"/>
                <dgm:constr type="h" for="ch" forName="text_6" refType="h" refFor="ch" refForName="accent_6" fact="0.8"/>
                <dgm:constr type="ctrY" for="ch" forName="text_6" refType="ctrY" refFor="ch" refForName="accent_6"/>
                <dgm:constr type="lMarg" for="ch" forName="text_6" refType="w" refFor="ch" refForName="accent_6" fact="1.8"/>
                <dgm:constr type="primFontSz" for="ch" ptType="node" op="equ" val="65"/>
              </dgm:constrLst>
            </dgm:if>
            <dgm:else name="Name11">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136"/>
                <dgm:constr type="w" for="ch" forName="accent_1" refType="h" refFor="ch" refForName="accent_1" op="equ"/>
                <dgm:constr type="ctrY" for="ch" forName="accent_1" refType="h" fact="0.0909"/>
                <dgm:constr type="ctrX" for="ch" forName="accent_1" refType="h" fact="0.0835"/>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136"/>
                <dgm:constr type="w" for="ch" forName="accent_2" refType="h" refFor="ch" refForName="accent_2" op="equ"/>
                <dgm:constr type="ctrY" for="ch" forName="accent_2" refType="h" fact="0.2273"/>
                <dgm:constr type="ctrX" for="ch" forName="accent_2" refType="h" fact="0.1658"/>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136"/>
                <dgm:constr type="w" for="ch" forName="accent_3" refType="h" refFor="ch" refForName="accent_3" op="equ"/>
                <dgm:constr type="ctrY" for="ch" forName="accent_3" refType="h" fact="0.3636"/>
                <dgm:constr type="ctrX" for="ch" forName="accent_3" refType="h" fact="0.2109"/>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136"/>
                <dgm:constr type="w" for="ch" forName="accent_4" refType="h" refFor="ch" refForName="accent_4" op="equ"/>
                <dgm:constr type="ctrY" for="ch" forName="accent_4" refType="h" fact="0.5"/>
                <dgm:constr type="ctrX" for="ch" forName="accent_4" refType="h" fact="0.2253"/>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h" for="ch" forName="accent_5" refType="h" fact="0.1136"/>
                <dgm:constr type="w" for="ch" forName="accent_5" refType="h" refFor="ch" refForName="accent_5" op="equ"/>
                <dgm:constr type="ctrY" for="ch" forName="accent_5" refType="h" fact="0.6364"/>
                <dgm:constr type="ctrX" for="ch" forName="accent_5" refType="h" fact="0.2109"/>
                <dgm:constr type="l" for="ch" forName="text_5" refType="ctrX" refFor="ch" refForName="accent_5"/>
                <dgm:constr type="r" for="ch" forName="text_5" refType="w"/>
                <dgm:constr type="w" for="ch" forName="text_5" refType="h" refFor="ch" refForName="text_5" op="gte"/>
                <dgm:constr type="h" for="ch" forName="text_5" refType="h" refFor="ch" refForName="accent_5" fact="0.8"/>
                <dgm:constr type="ctrY" for="ch" forName="text_5" refType="ctrY" refFor="ch" refForName="accent_5"/>
                <dgm:constr type="lMarg" for="ch" forName="text_5" refType="w" refFor="ch" refForName="accent_5" fact="1.8"/>
                <dgm:constr type="h" for="ch" forName="accent_6" refType="h" fact="0.1136"/>
                <dgm:constr type="w" for="ch" forName="accent_6" refType="h" refFor="ch" refForName="accent_6" op="equ"/>
                <dgm:constr type="ctrY" for="ch" forName="accent_6" refType="h" fact="0.7727"/>
                <dgm:constr type="ctrX" for="ch" forName="accent_6" refType="h" fact="0.1658"/>
                <dgm:constr type="l" for="ch" forName="text_6" refType="ctrX" refFor="ch" refForName="accent_6"/>
                <dgm:constr type="r" for="ch" forName="text_6" refType="w"/>
                <dgm:constr type="w" for="ch" forName="text_6" refType="h" refFor="ch" refForName="text_6" op="gte"/>
                <dgm:constr type="h" for="ch" forName="text_6" refType="h" refFor="ch" refForName="accent_6" fact="0.8"/>
                <dgm:constr type="ctrY" for="ch" forName="text_6" refType="ctrY" refFor="ch" refForName="accent_6"/>
                <dgm:constr type="lMarg" for="ch" forName="text_6" refType="w" refFor="ch" refForName="accent_6" fact="1.8"/>
                <dgm:constr type="h" for="ch" forName="accent_7" refType="h" fact="0.1136"/>
                <dgm:constr type="w" for="ch" forName="accent_7" refType="h" refFor="ch" refForName="accent_7" op="equ"/>
                <dgm:constr type="ctrY" for="ch" forName="accent_7" refType="h" fact="0.9091"/>
                <dgm:constr type="ctrX" for="ch" forName="accent_7" refType="h" fact="0.0835"/>
                <dgm:constr type="l" for="ch" forName="text_7" refType="ctrX" refFor="ch" refForName="accent_7"/>
                <dgm:constr type="r" for="ch" forName="text_7" refType="w"/>
                <dgm:constr type="w" for="ch" forName="text_7" refType="h" refFor="ch" refForName="text_7" op="gte"/>
                <dgm:constr type="h" for="ch" forName="text_7" refType="h" refFor="ch" refForName="accent_7" fact="0.8"/>
                <dgm:constr type="ctrY" for="ch" forName="text_7" refType="ctrY" refFor="ch" refForName="accent_7"/>
                <dgm:constr type="lMarg" for="ch" forName="text_7" refType="w" refFor="ch" refForName="accent_7" fact="1.8"/>
                <dgm:constr type="primFontSz" for="ch" ptType="node" op="equ" val="65"/>
              </dgm:constrLst>
            </dgm:else>
          </dgm:choose>
        </dgm:if>
        <dgm:else name="Name12">
          <dgm:choose name="Name13">
            <dgm:if name="Name14" axis="ch" ptType="node" func="cnt" op="equ" val="1">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625"/>
                <dgm:constr type="w" for="ch" forName="accent_1" refType="h" refFor="ch" refForName="accent_1" op="equ"/>
                <dgm:constr type="ctrY" for="ch" forName="accent_1" refType="h" fact="0.5"/>
                <dgm:constr type="ctrX" for="ch" forName="accent_1" refType="w"/>
                <dgm:constr type="ctrXOff" for="ch" forName="accent_1" refType="h" fact="-0.2253"/>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primFontSz" for="ch" ptType="node" op="equ" val="65"/>
              </dgm:constrLst>
            </dgm:if>
            <dgm:if name="Name15" axis="ch" ptType="node" func="cnt" op="equ" val="2">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3571"/>
                <dgm:constr type="w" for="ch" forName="accent_1" refType="h" refFor="ch" refForName="accent_1" op="equ"/>
                <dgm:constr type="ctrY" for="ch" forName="accent_1" refType="h" fact="0.2857"/>
                <dgm:constr type="ctrX" for="ch" forName="accent_1" refType="w"/>
                <dgm:constr type="ctrXOff" for="ch" forName="accent_1" refType="h" fact="-0.1891"/>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3571"/>
                <dgm:constr type="w" for="ch" forName="accent_2" refType="h" refFor="ch" refForName="accent_2" op="equ"/>
                <dgm:constr type="ctrY" for="ch" forName="accent_2" refType="h" fact="0.7143"/>
                <dgm:constr type="ctrX" for="ch" forName="accent_2" refType="w"/>
                <dgm:constr type="ctrXOff" for="ch" forName="accent_2" refType="h" fact="-0.1891"/>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primFontSz" for="ch" ptType="node" op="equ" val="65"/>
              </dgm:constrLst>
            </dgm:if>
            <dgm:if name="Name16" axis="ch" ptType="node" func="cnt" op="equ" val="3">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25"/>
                <dgm:constr type="w" for="ch" forName="accent_1" refType="h" refFor="ch" refForName="accent_1" op="equ"/>
                <dgm:constr type="ctrY" for="ch" forName="accent_1" refType="h" fact="0.2"/>
                <dgm:constr type="ctrX" for="ch" forName="accent_1" refType="w"/>
                <dgm:constr type="ctrXOff" for="ch" forName="accent_1" refType="h" fact="-0.1526"/>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25"/>
                <dgm:constr type="w" for="ch" forName="accent_2" refType="h" refFor="ch" refForName="accent_2" op="equ"/>
                <dgm:constr type="ctrY" for="ch" forName="accent_2" refType="h" fact="0.5"/>
                <dgm:constr type="ctrX" for="ch" forName="accent_2" refType="w"/>
                <dgm:constr type="ctrXOff" for="ch" forName="accent_2" refType="h" fact="-0.2253"/>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25"/>
                <dgm:constr type="w" for="ch" forName="accent_3" refType="h" refFor="ch" refForName="accent_3" op="equ"/>
                <dgm:constr type="ctrY" for="ch" forName="accent_3" refType="h" fact="0.8"/>
                <dgm:constr type="ctrX" for="ch" forName="accent_3" refType="w"/>
                <dgm:constr type="ctrXOff" for="ch" forName="accent_3" refType="h" fact="-0.1526"/>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primFontSz" for="ch" ptType="node" op="equ" val="65"/>
              </dgm:constrLst>
            </dgm:if>
            <dgm:if name="Name17" axis="ch" ptType="node" func="cnt" op="equ" val="4">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923"/>
                <dgm:constr type="w" for="ch" forName="accent_1" refType="h" refFor="ch" refForName="accent_1" op="equ"/>
                <dgm:constr type="ctrY" for="ch" forName="accent_1" refType="h" fact="0.1538"/>
                <dgm:constr type="ctrX" for="ch" forName="accent_1" refType="w"/>
                <dgm:constr type="ctrXOff" for="ch" forName="accent_1" refType="h" fact="-0.1268"/>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923"/>
                <dgm:constr type="w" for="ch" forName="accent_2" refType="h" refFor="ch" refForName="accent_2" op="equ"/>
                <dgm:constr type="ctrY" for="ch" forName="accent_2" refType="h" fact="0.3846"/>
                <dgm:constr type="ctrX" for="ch" forName="accent_2" refType="w"/>
                <dgm:constr type="ctrXOff" for="ch" forName="accent_2" refType="h" fact="-0.215"/>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923"/>
                <dgm:constr type="w" for="ch" forName="accent_3" refType="h" refFor="ch" refForName="accent_3" op="equ"/>
                <dgm:constr type="ctrY" for="ch" forName="accent_3" refType="h" fact="0.6154"/>
                <dgm:constr type="ctrX" for="ch" forName="accent_3" refType="w"/>
                <dgm:constr type="ctrXOff" for="ch" forName="accent_3" refType="h" fact="-0.215"/>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923"/>
                <dgm:constr type="w" for="ch" forName="accent_4" refType="h" refFor="ch" refForName="accent_4" op="equ"/>
                <dgm:constr type="ctrY" for="ch" forName="accent_4" refType="h" fact="0.8462"/>
                <dgm:constr type="ctrX" for="ch" forName="accent_4" refType="w"/>
                <dgm:constr type="ctrXOff" for="ch" forName="accent_4" refType="h" fact="-0.1268"/>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primFontSz" for="ch" ptType="node" op="equ" val="65"/>
              </dgm:constrLst>
            </dgm:if>
            <dgm:if name="Name18" axis="ch" ptType="node" func="cnt" op="equ" val="5">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563"/>
                <dgm:constr type="w" for="ch" forName="accent_1" refType="h" refFor="ch" refForName="accent_1" op="equ"/>
                <dgm:constr type="ctrY" for="ch" forName="accent_1" refType="h" fact="0.125"/>
                <dgm:constr type="ctrX" for="ch" forName="accent_1" refType="w"/>
                <dgm:constr type="ctrXOff" for="ch" forName="accent_1" refType="h" fact="-0.1082"/>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563"/>
                <dgm:constr type="w" for="ch" forName="accent_2" refType="h" refFor="ch" refForName="accent_2" op="equ"/>
                <dgm:constr type="ctrY" for="ch" forName="accent_2" refType="h" fact="0.3125"/>
                <dgm:constr type="ctrX" for="ch" forName="accent_2" refType="w"/>
                <dgm:constr type="ctrXOff" for="ch" forName="accent_2" refType="h" fact="-0.1978"/>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563"/>
                <dgm:constr type="w" for="ch" forName="accent_3" refType="h" refFor="ch" refForName="accent_3" op="equ"/>
                <dgm:constr type="ctrY" for="ch" forName="accent_3" refType="h" fact="0.5"/>
                <dgm:constr type="ctrX" for="ch" forName="accent_3" refType="w"/>
                <dgm:constr type="ctrXOff" for="ch" forName="accent_3" refType="h" fact="-0.2253"/>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563"/>
                <dgm:constr type="w" for="ch" forName="accent_4" refType="h" refFor="ch" refForName="accent_4" op="equ"/>
                <dgm:constr type="ctrY" for="ch" forName="accent_4" refType="h" fact="0.6875"/>
                <dgm:constr type="ctrX" for="ch" forName="accent_4" refType="w"/>
                <dgm:constr type="ctrXOff" for="ch" forName="accent_4" refType="h" fact="-0.1978"/>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h" for="ch" forName="accent_5" refType="h" fact="0.1563"/>
                <dgm:constr type="w" for="ch" forName="accent_5" refType="h" refFor="ch" refForName="accent_5" op="equ"/>
                <dgm:constr type="ctrY" for="ch" forName="accent_5" refType="h" fact="0.875"/>
                <dgm:constr type="ctrX" for="ch" forName="accent_5" refType="w"/>
                <dgm:constr type="ctrXOff" for="ch" forName="accent_5" refType="h" fact="-0.1082"/>
                <dgm:constr type="r" for="ch" forName="text_5" refType="ctrX" refFor="ch" refForName="accent_5"/>
                <dgm:constr type="rOff" for="ch" forName="text_5" refType="ctrXOff" refFor="ch" refForName="accent_5"/>
                <dgm:constr type="l" for="ch" forName="text_5"/>
                <dgm:constr type="w" for="ch" forName="text_5" refType="h" refFor="ch" refForName="text_5" op="gte"/>
                <dgm:constr type="h" for="ch" forName="text_5" refType="h" refFor="ch" refForName="accent_5" fact="0.8"/>
                <dgm:constr type="ctrY" for="ch" forName="text_5" refType="ctrY" refFor="ch" refForName="accent_5"/>
                <dgm:constr type="rMarg" for="ch" forName="text_5" refType="w" refFor="ch" refForName="accent_5" fact="1.8"/>
                <dgm:constr type="primFontSz" for="ch" ptType="node" op="equ" val="65"/>
              </dgm:constrLst>
            </dgm:if>
            <dgm:if name="Name19" axis="ch" ptType="node" func="cnt" op="equ" val="6">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316"/>
                <dgm:constr type="w" for="ch" forName="accent_1" refType="h" refFor="ch" refForName="accent_1" op="equ"/>
                <dgm:constr type="ctrY" for="ch" forName="accent_1" refType="h" fact="0.1053"/>
                <dgm:constr type="ctrX" for="ch" forName="accent_1" refType="w"/>
                <dgm:constr type="ctrXOff" for="ch" forName="accent_1" refType="h" fact="-0.0943"/>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316"/>
                <dgm:constr type="w" for="ch" forName="accent_2" refType="h" refFor="ch" refForName="accent_2" op="equ"/>
                <dgm:constr type="ctrY" for="ch" forName="accent_2" refType="h" fact="0.2632"/>
                <dgm:constr type="ctrX" for="ch" forName="accent_2" refType="w"/>
                <dgm:constr type="ctrXOff" for="ch" forName="accent_2" refType="h" fact="-0.1809"/>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316"/>
                <dgm:constr type="w" for="ch" forName="accent_3" refType="h" refFor="ch" refForName="accent_3" op="equ"/>
                <dgm:constr type="ctrY" for="ch" forName="accent_3" refType="h" fact="0.4211"/>
                <dgm:constr type="ctrX" for="ch" forName="accent_3" refType="w"/>
                <dgm:constr type="ctrXOff" for="ch" forName="accent_3" refType="h" fact="-0.2205"/>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316"/>
                <dgm:constr type="w" for="ch" forName="accent_4" refType="h" refFor="ch" refForName="accent_4" op="equ"/>
                <dgm:constr type="ctrY" for="ch" forName="accent_4" refType="h" fact="0.5789"/>
                <dgm:constr type="ctrX" for="ch" forName="accent_4" refType="w"/>
                <dgm:constr type="ctrXOff" for="ch" forName="accent_4" refType="h" fact="-0.2205"/>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h" for="ch" forName="accent_5" refType="h" fact="0.1316"/>
                <dgm:constr type="w" for="ch" forName="accent_5" refType="h" refFor="ch" refForName="accent_5" op="equ"/>
                <dgm:constr type="ctrY" for="ch" forName="accent_5" refType="h" fact="0.7368"/>
                <dgm:constr type="ctrX" for="ch" forName="accent_5" refType="w"/>
                <dgm:constr type="ctrXOff" for="ch" forName="accent_5" refType="h" fact="-0.1809"/>
                <dgm:constr type="r" for="ch" forName="text_5" refType="ctrX" refFor="ch" refForName="accent_5"/>
                <dgm:constr type="rOff" for="ch" forName="text_5" refType="ctrXOff" refFor="ch" refForName="accent_5"/>
                <dgm:constr type="l" for="ch" forName="text_5"/>
                <dgm:constr type="w" for="ch" forName="text_5" refType="h" refFor="ch" refForName="text_5" op="gte"/>
                <dgm:constr type="h" for="ch" forName="text_5" refType="h" refFor="ch" refForName="accent_5" fact="0.8"/>
                <dgm:constr type="ctrY" for="ch" forName="text_5" refType="ctrY" refFor="ch" refForName="accent_5"/>
                <dgm:constr type="rMarg" for="ch" forName="text_5" refType="w" refFor="ch" refForName="accent_5" fact="1.8"/>
                <dgm:constr type="h" for="ch" forName="accent_6" refType="h" fact="0.1316"/>
                <dgm:constr type="w" for="ch" forName="accent_6" refType="h" refFor="ch" refForName="accent_6" op="equ"/>
                <dgm:constr type="ctrY" for="ch" forName="accent_6" refType="h" fact="0.8947"/>
                <dgm:constr type="ctrX" for="ch" forName="accent_6" refType="w"/>
                <dgm:constr type="ctrXOff" for="ch" forName="accent_6" refType="h" fact="-0.0943"/>
                <dgm:constr type="r" for="ch" forName="text_6" refType="ctrX" refFor="ch" refForName="accent_6"/>
                <dgm:constr type="rOff" for="ch" forName="text_6" refType="ctrXOff" refFor="ch" refForName="accent_6"/>
                <dgm:constr type="l" for="ch" forName="text_6"/>
                <dgm:constr type="w" for="ch" forName="text_6" refType="h" refFor="ch" refForName="text_6" op="gte"/>
                <dgm:constr type="h" for="ch" forName="text_6" refType="h" refFor="ch" refForName="accent_6" fact="0.8"/>
                <dgm:constr type="ctrY" for="ch" forName="text_6" refType="ctrY" refFor="ch" refForName="accent_6"/>
                <dgm:constr type="rMarg" for="ch" forName="text_6" refType="w" refFor="ch" refForName="accent_6" fact="1.8"/>
                <dgm:constr type="primFontSz" for="ch" ptType="node" op="equ" val="65"/>
              </dgm:constrLst>
            </dgm:if>
            <dgm:else name="Name20">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136"/>
                <dgm:constr type="w" for="ch" forName="accent_1" refType="h" refFor="ch" refForName="accent_1" op="equ"/>
                <dgm:constr type="ctrY" for="ch" forName="accent_1" refType="h" fact="0.0909"/>
                <dgm:constr type="ctrX" for="ch" forName="accent_1" refType="w"/>
                <dgm:constr type="ctrXOff" for="ch" forName="accent_1" refType="h" fact="-0.0835"/>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136"/>
                <dgm:constr type="w" for="ch" forName="accent_2" refType="h" refFor="ch" refForName="accent_2" op="equ"/>
                <dgm:constr type="ctrY" for="ch" forName="accent_2" refType="h" fact="0.2273"/>
                <dgm:constr type="ctrX" for="ch" forName="accent_2" refType="w"/>
                <dgm:constr type="ctrXOff" for="ch" forName="accent_2" refType="h" fact="-0.1658"/>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136"/>
                <dgm:constr type="w" for="ch" forName="accent_3" refType="h" refFor="ch" refForName="accent_3" op="equ"/>
                <dgm:constr type="ctrY" for="ch" forName="accent_3" refType="h" fact="0.3636"/>
                <dgm:constr type="ctrX" for="ch" forName="accent_3" refType="w"/>
                <dgm:constr type="ctrXOff" for="ch" forName="accent_3" refType="h" fact="-0.2109"/>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136"/>
                <dgm:constr type="w" for="ch" forName="accent_4" refType="h" refFor="ch" refForName="accent_4" op="equ"/>
                <dgm:constr type="ctrY" for="ch" forName="accent_4" refType="h" fact="0.5"/>
                <dgm:constr type="ctrX" for="ch" forName="accent_4" refType="w"/>
                <dgm:constr type="ctrXOff" for="ch" forName="accent_4" refType="h" fact="-0.2253"/>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h" for="ch" forName="accent_5" refType="h" fact="0.1136"/>
                <dgm:constr type="w" for="ch" forName="accent_5" refType="h" refFor="ch" refForName="accent_5" op="equ"/>
                <dgm:constr type="ctrY" for="ch" forName="accent_5" refType="h" fact="0.6364"/>
                <dgm:constr type="ctrX" for="ch" forName="accent_5" refType="w"/>
                <dgm:constr type="ctrXOff" for="ch" forName="accent_5" refType="h" fact="-0.2109"/>
                <dgm:constr type="r" for="ch" forName="text_5" refType="ctrX" refFor="ch" refForName="accent_5"/>
                <dgm:constr type="rOff" for="ch" forName="text_5" refType="ctrXOff" refFor="ch" refForName="accent_5"/>
                <dgm:constr type="l" for="ch" forName="text_5"/>
                <dgm:constr type="w" for="ch" forName="text_5" refType="h" refFor="ch" refForName="text_5" op="gte"/>
                <dgm:constr type="h" for="ch" forName="text_5" refType="h" refFor="ch" refForName="accent_5" fact="0.8"/>
                <dgm:constr type="ctrY" for="ch" forName="text_5" refType="ctrY" refFor="ch" refForName="accent_5"/>
                <dgm:constr type="rMarg" for="ch" forName="text_5" refType="w" refFor="ch" refForName="accent_5" fact="1.8"/>
                <dgm:constr type="h" for="ch" forName="accent_6" refType="h" fact="0.1136"/>
                <dgm:constr type="w" for="ch" forName="accent_6" refType="h" refFor="ch" refForName="accent_6" op="equ"/>
                <dgm:constr type="ctrY" for="ch" forName="accent_6" refType="h" fact="0.7727"/>
                <dgm:constr type="ctrX" for="ch" forName="accent_6" refType="w"/>
                <dgm:constr type="ctrXOff" for="ch" forName="accent_6" refType="h" fact="-0.1658"/>
                <dgm:constr type="r" for="ch" forName="text_6" refType="ctrX" refFor="ch" refForName="accent_6"/>
                <dgm:constr type="rOff" for="ch" forName="text_6" refType="ctrXOff" refFor="ch" refForName="accent_6"/>
                <dgm:constr type="l" for="ch" forName="text_6"/>
                <dgm:constr type="w" for="ch" forName="text_6" refType="h" refFor="ch" refForName="text_6" op="gte"/>
                <dgm:constr type="h" for="ch" forName="text_6" refType="h" refFor="ch" refForName="accent_6" fact="0.8"/>
                <dgm:constr type="ctrY" for="ch" forName="text_6" refType="ctrY" refFor="ch" refForName="accent_6"/>
                <dgm:constr type="rMarg" for="ch" forName="text_6" refType="w" refFor="ch" refForName="accent_6" fact="1.8"/>
                <dgm:constr type="h" for="ch" forName="accent_7" refType="h" fact="0.1136"/>
                <dgm:constr type="w" for="ch" forName="accent_7" refType="h" refFor="ch" refForName="accent_7" op="equ"/>
                <dgm:constr type="ctrY" for="ch" forName="accent_7" refType="h" fact="0.9091"/>
                <dgm:constr type="ctrX" for="ch" forName="accent_7" refType="w"/>
                <dgm:constr type="ctrXOff" for="ch" forName="accent_7" refType="h" fact="-0.0835"/>
                <dgm:constr type="r" for="ch" forName="text_7" refType="ctrX" refFor="ch" refForName="accent_7"/>
                <dgm:constr type="rOff" for="ch" forName="text_7" refType="ctrXOff" refFor="ch" refForName="accent_7"/>
                <dgm:constr type="l" for="ch" forName="text_7"/>
                <dgm:constr type="w" for="ch" forName="text_7" refType="h" refFor="ch" refForName="text_7" op="gte"/>
                <dgm:constr type="h" for="ch" forName="text_7" refType="h" refFor="ch" refForName="accent_7" fact="0.8"/>
                <dgm:constr type="ctrY" for="ch" forName="text_7" refType="ctrY" refFor="ch" refForName="accent_7"/>
                <dgm:constr type="rMarg" for="ch" forName="text_7" refType="w" refFor="ch" refForName="accent_7" fact="1.8"/>
                <dgm:constr type="primFontSz" for="ch" ptType="node" op="equ" val="65"/>
              </dgm:constrLst>
            </dgm:else>
          </dgm:choose>
        </dgm:else>
      </dgm:choose>
      <dgm:layoutNode name="cycle">
        <dgm:choose name="Name21">
          <dgm:if name="Name22" func="var" arg="dir" op="equ" val="norm">
            <dgm:alg type="cycle">
              <dgm:param type="stAng" val="45"/>
              <dgm:param type="spanAng" val="90"/>
            </dgm:alg>
          </dgm:if>
          <dgm:else name="Name23">
            <dgm:alg type="cycle">
              <dgm:param type="stAng" val="225"/>
              <dgm:param type="spanAng" val="90"/>
            </dgm:alg>
          </dgm:else>
        </dgm:choose>
        <dgm:shape xmlns:r="http://schemas.openxmlformats.org/officeDocument/2006/relationships" r:blip="">
          <dgm:adjLst/>
        </dgm:shape>
        <dgm:presOf/>
        <dgm:constrLst>
          <dgm:constr type="w" for="ch" val="1"/>
          <dgm:constr type="h" for="ch" val="1"/>
          <dgm:constr type="diam" for="ch" forName="conn" refType="diam"/>
        </dgm:constrLst>
        <dgm:layoutNode name="srcNode">
          <dgm:alg type="sp"/>
          <dgm:shape xmlns:r="http://schemas.openxmlformats.org/officeDocument/2006/relationships" type="rect" r:blip="" hideGeom="1">
            <dgm:adjLst/>
          </dgm:shape>
          <dgm:presOf/>
        </dgm:layoutNode>
        <dgm:layoutNode name="conn" styleLbl="parChTrans1D2">
          <dgm:alg type="conn">
            <dgm:param type="connRout" val="curve"/>
            <dgm:param type="srcNode" val="srcNode"/>
            <dgm:param type="dstNode" val="dstNode"/>
            <dgm:param type="begPts" val="ctr"/>
            <dgm:param type="endPts" val="ctr"/>
            <dgm:param type="endSty" val="noArr"/>
          </dgm:alg>
          <dgm:shape xmlns:r="http://schemas.openxmlformats.org/officeDocument/2006/relationships" type="conn" r:blip="">
            <dgm:adjLst/>
          </dgm:shape>
          <dgm:presOf axis="desOrSelf" ptType="sibTrans" hideLastTrans="0" st="0" cnt="1"/>
          <dgm:constrLst>
            <dgm:constr type="begPad"/>
            <dgm:constr type="endPad"/>
          </dgm:constrLst>
        </dgm:layoutNode>
        <dgm:layoutNode name="extraNode">
          <dgm:alg type="sp"/>
          <dgm:shape xmlns:r="http://schemas.openxmlformats.org/officeDocument/2006/relationships" type="rect" r:blip="" hideGeom="1">
            <dgm:adjLst/>
          </dgm:shape>
          <dgm:presOf/>
        </dgm:layoutNode>
        <dgm:layoutNode name="dstNode">
          <dgm:alg type="sp"/>
          <dgm:shape xmlns:r="http://schemas.openxmlformats.org/officeDocument/2006/relationships" type="rect" r:blip="" hideGeom="1">
            <dgm:adjLst/>
          </dgm:shape>
          <dgm:presOf/>
        </dgm:layoutNode>
      </dgm:layoutNode>
      <dgm:forEach name="wrapper" axis="self" ptType="parTrans">
        <dgm:forEach name="wrapper2" axis="self" ptType="sibTrans" st="2">
          <dgm:forEach name="accentRepeat" axis="self">
            <dgm:layoutNode name="accentRepeatNode" styleLbl="solidFgAcc1">
              <dgm:alg type="sp"/>
              <dgm:shape xmlns:r="http://schemas.openxmlformats.org/officeDocument/2006/relationships" type="ellipse" r:blip="">
                <dgm:adjLst/>
              </dgm:shape>
              <dgm:presOf/>
            </dgm:layoutNode>
          </dgm:forEach>
        </dgm:forEach>
      </dgm:forEach>
      <dgm:forEach name="Name24" axis="ch" ptType="node" cnt="1">
        <dgm:layoutNode name="text_1" styleLbl="node1">
          <dgm:varLst>
            <dgm:bulletEnabled val="1"/>
          </dgm:varLst>
          <dgm:choose name="Name25">
            <dgm:if name="Name26" func="var" arg="dir" op="equ" val="norm">
              <dgm:alg type="tx">
                <dgm:param type="parTxLTRAlign" val="l"/>
                <dgm:param type="shpTxLTRAlignCh" val="l"/>
                <dgm:param type="parTxRTLAlign" val="l"/>
                <dgm:param type="shpTxRTLAlignCh" val="l"/>
              </dgm:alg>
            </dgm:if>
            <dgm:else name="Name2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1">
          <dgm:alg type="sp"/>
          <dgm:shape xmlns:r="http://schemas.openxmlformats.org/officeDocument/2006/relationships" r:blip="">
            <dgm:adjLst/>
          </dgm:shape>
          <dgm:presOf/>
          <dgm:constrLst/>
          <dgm:forEach name="Name28" ref="accentRepeat"/>
        </dgm:layoutNode>
      </dgm:forEach>
      <dgm:forEach name="Name29" axis="ch" ptType="node" st="2" cnt="1">
        <dgm:layoutNode name="text_2" styleLbl="node1">
          <dgm:varLst>
            <dgm:bulletEnabled val="1"/>
          </dgm:varLst>
          <dgm:choose name="Name30">
            <dgm:if name="Name31" func="var" arg="dir" op="equ" val="norm">
              <dgm:alg type="tx">
                <dgm:param type="parTxLTRAlign" val="l"/>
                <dgm:param type="shpTxLTRAlignCh" val="l"/>
                <dgm:param type="parTxRTLAlign" val="l"/>
                <dgm:param type="shpTxRTLAlignCh" val="l"/>
              </dgm:alg>
            </dgm:if>
            <dgm:else name="Name32">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2">
          <dgm:alg type="sp"/>
          <dgm:shape xmlns:r="http://schemas.openxmlformats.org/officeDocument/2006/relationships" r:blip="">
            <dgm:adjLst/>
          </dgm:shape>
          <dgm:presOf/>
          <dgm:constrLst/>
          <dgm:forEach name="Name33" ref="accentRepeat"/>
        </dgm:layoutNode>
      </dgm:forEach>
      <dgm:forEach name="Name34" axis="ch" ptType="node" st="3" cnt="1">
        <dgm:layoutNode name="text_3" styleLbl="node1">
          <dgm:varLst>
            <dgm:bulletEnabled val="1"/>
          </dgm:varLst>
          <dgm:choose name="Name35">
            <dgm:if name="Name36" func="var" arg="dir" op="equ" val="norm">
              <dgm:alg type="tx">
                <dgm:param type="parTxLTRAlign" val="l"/>
                <dgm:param type="shpTxLTRAlignCh" val="l"/>
                <dgm:param type="parTxRTLAlign" val="l"/>
                <dgm:param type="shpTxRTLAlignCh" val="l"/>
              </dgm:alg>
            </dgm:if>
            <dgm:else name="Name3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3">
          <dgm:alg type="sp"/>
          <dgm:shape xmlns:r="http://schemas.openxmlformats.org/officeDocument/2006/relationships" r:blip="">
            <dgm:adjLst/>
          </dgm:shape>
          <dgm:presOf/>
          <dgm:constrLst/>
          <dgm:forEach name="Name38" ref="accentRepeat"/>
        </dgm:layoutNode>
      </dgm:forEach>
      <dgm:forEach name="Name39" axis="ch" ptType="node" st="4" cnt="1">
        <dgm:layoutNode name="text_4" styleLbl="node1">
          <dgm:varLst>
            <dgm:bulletEnabled val="1"/>
          </dgm:varLst>
          <dgm:choose name="Name40">
            <dgm:if name="Name41" func="var" arg="dir" op="equ" val="norm">
              <dgm:alg type="tx">
                <dgm:param type="parTxLTRAlign" val="l"/>
                <dgm:param type="shpTxLTRAlignCh" val="l"/>
                <dgm:param type="parTxRTLAlign" val="l"/>
                <dgm:param type="shpTxRTLAlignCh" val="l"/>
              </dgm:alg>
            </dgm:if>
            <dgm:else name="Name42">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4">
          <dgm:alg type="sp"/>
          <dgm:shape xmlns:r="http://schemas.openxmlformats.org/officeDocument/2006/relationships" r:blip="">
            <dgm:adjLst/>
          </dgm:shape>
          <dgm:presOf/>
          <dgm:constrLst/>
          <dgm:forEach name="Name43" ref="accentRepeat"/>
        </dgm:layoutNode>
      </dgm:forEach>
      <dgm:forEach name="Name44" axis="ch" ptType="node" st="5" cnt="1">
        <dgm:layoutNode name="text_5" styleLbl="node1">
          <dgm:varLst>
            <dgm:bulletEnabled val="1"/>
          </dgm:varLst>
          <dgm:choose name="Name45">
            <dgm:if name="Name46" func="var" arg="dir" op="equ" val="norm">
              <dgm:alg type="tx">
                <dgm:param type="parTxLTRAlign" val="l"/>
                <dgm:param type="shpTxLTRAlignCh" val="l"/>
                <dgm:param type="parTxRTLAlign" val="l"/>
                <dgm:param type="shpTxRTLAlignCh" val="l"/>
              </dgm:alg>
            </dgm:if>
            <dgm:else name="Name4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5">
          <dgm:alg type="sp"/>
          <dgm:shape xmlns:r="http://schemas.openxmlformats.org/officeDocument/2006/relationships" r:blip="">
            <dgm:adjLst/>
          </dgm:shape>
          <dgm:presOf/>
          <dgm:constrLst/>
          <dgm:forEach name="Name48" ref="accentRepeat"/>
        </dgm:layoutNode>
      </dgm:forEach>
      <dgm:forEach name="Name49" axis="ch" ptType="node" st="6" cnt="1">
        <dgm:layoutNode name="text_6" styleLbl="node1">
          <dgm:varLst>
            <dgm:bulletEnabled val="1"/>
          </dgm:varLst>
          <dgm:choose name="Name50">
            <dgm:if name="Name51" func="var" arg="dir" op="equ" val="norm">
              <dgm:alg type="tx">
                <dgm:param type="parTxLTRAlign" val="l"/>
                <dgm:param type="shpTxLTRAlignCh" val="l"/>
                <dgm:param type="parTxRTLAlign" val="l"/>
                <dgm:param type="shpTxRTLAlignCh" val="l"/>
              </dgm:alg>
            </dgm:if>
            <dgm:else name="Name52">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6">
          <dgm:alg type="sp"/>
          <dgm:shape xmlns:r="http://schemas.openxmlformats.org/officeDocument/2006/relationships" r:blip="">
            <dgm:adjLst/>
          </dgm:shape>
          <dgm:presOf/>
          <dgm:constrLst/>
          <dgm:forEach name="Name53" ref="accentRepeat"/>
        </dgm:layoutNode>
      </dgm:forEach>
      <dgm:forEach name="Name54" axis="ch" ptType="node" st="7" cnt="1">
        <dgm:layoutNode name="text_7" styleLbl="node1">
          <dgm:varLst>
            <dgm:bulletEnabled val="1"/>
          </dgm:varLst>
          <dgm:choose name="Name55">
            <dgm:if name="Name56" func="var" arg="dir" op="equ" val="norm">
              <dgm:alg type="tx">
                <dgm:param type="parTxLTRAlign" val="l"/>
                <dgm:param type="shpTxLTRAlignCh" val="l"/>
                <dgm:param type="parTxRTLAlign" val="l"/>
                <dgm:param type="shpTxRTLAlignCh" val="l"/>
              </dgm:alg>
            </dgm:if>
            <dgm:else name="Name5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7">
          <dgm:alg type="sp"/>
          <dgm:shape xmlns:r="http://schemas.openxmlformats.org/officeDocument/2006/relationships" r:blip="">
            <dgm:adjLst/>
          </dgm:shape>
          <dgm:presOf/>
          <dgm:constrLst/>
          <dgm:forEach name="Name58" ref="accentRepeat"/>
        </dgm:layoutNode>
      </dgm:forEach>
    </dgm:layoutNode>
  </dgm:layoutNode>
</dgm:layoutDef>
</file>

<file path=ppt/diagrams/layout5.xml><?xml version="1.0" encoding="utf-8"?>
<dgm:layoutDef xmlns:dgm="http://schemas.openxmlformats.org/drawingml/2006/diagram" xmlns:a="http://schemas.openxmlformats.org/drawingml/2006/main" uniqueId="urn:microsoft.com/office/officeart/2005/8/layout/process1">
  <dgm:title val=""/>
  <dgm:desc val=""/>
  <dgm:catLst>
    <dgm:cat type="process" pri="1000"/>
    <dgm:cat type="convert" pri="15000"/>
  </dgm:catLst>
  <dgm:sampData useDef="1">
    <dgm:dataModel>
      <dgm:pt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dir/>
      <dgm:resizeHandles val="exact"/>
    </dgm:varLst>
    <dgm:choose name="Name1">
      <dgm:if name="Name2" func="var" arg="dir" op="equ" val="norm">
        <dgm:alg type="lin"/>
      </dgm:if>
      <dgm:else name="Name3">
        <dgm:alg type="lin">
          <dgm:param type="linDir" val="fromR"/>
        </dgm:alg>
      </dgm:else>
    </dgm:choose>
    <dgm:shape xmlns:r="http://schemas.openxmlformats.org/officeDocument/2006/relationships" r:blip="">
      <dgm:adjLst/>
    </dgm:shape>
    <dgm:presOf/>
    <dgm:constrLst>
      <dgm:constr type="w" for="ch" ptType="node" refType="w"/>
      <dgm:constr type="h" for="ch" ptType="node" op="equ"/>
      <dgm:constr type="primFontSz" for="ch" ptType="node" op="equ" val="65"/>
      <dgm:constr type="w" for="ch" ptType="sibTrans" refType="w" refFor="ch" refPtType="node" op="equ" fact="0.4"/>
      <dgm:constr type="h" for="ch" ptType="sibTrans" op="equ"/>
      <dgm:constr type="primFontSz" for="des" forName="connectorText" op="equ" val="55"/>
      <dgm:constr type="primFontSz" for="des" forName="connectorText" refType="primFontSz" refFor="ch" refPtType="node" op="lte" fact="0.8"/>
    </dgm:constrLst>
    <dgm:ruleLst/>
    <dgm:forEach name="nodesForEach" axis="ch" ptType="node">
      <dgm:layoutNode name="node">
        <dgm:varLst>
          <dgm:bulletEnabled val="1"/>
        </dgm:varLst>
        <dgm:alg type="tx"/>
        <dgm:shape xmlns:r="http://schemas.openxmlformats.org/officeDocument/2006/relationships" type="roundRect" r:blip="">
          <dgm:adjLst>
            <dgm:adj idx="1" val="0.1"/>
          </dgm:adjLst>
        </dgm:shape>
        <dgm:presOf axis="desOrSelf" ptType="node"/>
        <dgm:constrLst>
          <dgm:constr type="h" refType="w" fact="0.6"/>
          <dgm:constr type="tMarg" refType="primFontSz" fact="0.3"/>
          <dgm:constr type="bMarg" refType="primFontSz" fact="0.3"/>
          <dgm:constr type="lMarg" refType="primFontSz" fact="0.3"/>
          <dgm:constr type="rMarg" refType="primFontSz" fact="0.3"/>
        </dgm:constrLst>
        <dgm:ruleLst>
          <dgm:rule type="primFontSz" val="18" fact="NaN" max="NaN"/>
          <dgm:rule type="h" val="NaN" fact="1.5" max="NaN"/>
          <dgm:rule type="primFontSz" val="5" fact="NaN" max="NaN"/>
          <dgm:rule type="h" val="INF" fact="NaN" max="NaN"/>
        </dgm:ruleLst>
      </dgm:layoutNode>
      <dgm:forEach name="sibTransForEach" axis="followSib" ptType="sibTrans" cnt="1">
        <dgm:layoutNode name="sibTrans">
          <dgm:alg type="conn">
            <dgm:param type="begPts" val="auto"/>
            <dgm:param type="endPts" val="auto"/>
          </dgm:alg>
          <dgm:shape xmlns:r="http://schemas.openxmlformats.org/officeDocument/2006/relationships" type="conn" r:blip="">
            <dgm:adjLst/>
          </dgm:shape>
          <dgm:presOf axis="self"/>
          <dgm:constrLst>
            <dgm:constr type="h" refType="w" fact="0.62"/>
            <dgm:constr type="connDist"/>
            <dgm:constr type="begPad" refType="connDist" fact="0.25"/>
            <dgm:constr type="endPad" refType="connDist" fact="0.22"/>
          </dgm:constrLst>
          <dgm:ruleLst/>
          <dgm:layoutNode name="connectorText">
            <dgm:alg type="tx">
              <dgm:param type="autoTxRot" val="grav"/>
            </dgm:alg>
            <dgm:shape xmlns:r="http://schemas.openxmlformats.org/officeDocument/2006/relationships" type="conn" r:blip="" hideGeom="1">
              <dgm:adjLst/>
            </dgm:shape>
            <dgm:presOf axis="self"/>
            <dgm:constrLst>
              <dgm:constr type="lMarg"/>
              <dgm:constr type="rMarg"/>
              <dgm:constr type="tMarg"/>
              <dgm:constr type="bMarg"/>
            </dgm:constrLst>
            <dgm:ruleLst>
              <dgm:rule type="primFontSz" val="5" fact="NaN" max="NaN"/>
            </dgm:ruleLst>
          </dgm:layoutNode>
        </dgm:layoutNode>
      </dgm:forEach>
    </dgm:forEach>
  </dgm:layoutNode>
</dgm:layoutDef>
</file>

<file path=ppt/diagrams/layout50.xml><?xml version="1.0" encoding="utf-8"?>
<dgm:layoutDef xmlns:dgm="http://schemas.openxmlformats.org/drawingml/2006/diagram" xmlns:a="http://schemas.openxmlformats.org/drawingml/2006/main" uniqueId="urn:microsoft.com/office/officeart/2008/layout/VerticalCurvedList">
  <dgm:title val=""/>
  <dgm:desc val=""/>
  <dgm:catLst>
    <dgm:cat type="list" pri="20000"/>
  </dgm:catLst>
  <dgm:sampData>
    <dgm:dataModel>
      <dgm:ptLst>
        <dgm:pt modelId="0" type="doc"/>
        <dgm:pt modelId="1">
          <dgm:prSet phldr="1"/>
        </dgm:pt>
        <dgm:pt modelId="2">
          <dgm:prSet phldr="1"/>
        </dgm:pt>
        <dgm:pt modelId="3">
          <dgm:prSet phldr="1"/>
        </dgm:pt>
      </dgm:ptLst>
      <dgm:cxnLst>
        <dgm:cxn modelId="4" srcId="0" destId="1" srcOrd="0" destOrd="0"/>
        <dgm:cxn modelId="5" srcId="0" destId="2" srcOrd="1" destOrd="0"/>
        <dgm:cxn modelId="6" srcId="0" destId="3" srcOrd="2" destOrd="0"/>
      </dgm:cxnLst>
      <dgm:bg/>
      <dgm:whole/>
    </dgm:dataModel>
  </dgm:sampData>
  <dgm:styleData>
    <dgm:dataModel>
      <dgm:ptLst>
        <dgm:pt modelId="0" type="doc"/>
        <dgm:pt modelId="1">
          <dgm:prSet phldr="1"/>
        </dgm:pt>
        <dgm:pt modelId="2">
          <dgm:prSet phldr="1"/>
        </dgm:pt>
      </dgm:ptLst>
      <dgm:cxnLst>
        <dgm:cxn modelId="3" srcId="0" destId="1" srcOrd="0" destOrd="0"/>
        <dgm:cxn modelId="4" srcId="0" destId="2" srcOrd="1" destOrd="0"/>
      </dgm:cxnLst>
      <dgm:bg/>
      <dgm:whole/>
    </dgm:dataModel>
  </dgm:styleData>
  <dgm:clr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chMax val="7"/>
      <dgm:chPref val="7"/>
      <dgm:dir/>
    </dgm:varLst>
    <dgm:alg type="composite"/>
    <dgm:shape xmlns:r="http://schemas.openxmlformats.org/officeDocument/2006/relationships" r:blip="">
      <dgm:adjLst/>
    </dgm:shape>
    <dgm:constrLst>
      <dgm:constr type="w" for="ch" refType="h" refFor="ch" op="gte" fact="0.8"/>
    </dgm:constrLst>
    <dgm:layoutNode name="Name1">
      <dgm:alg type="composite"/>
      <dgm:shape xmlns:r="http://schemas.openxmlformats.org/officeDocument/2006/relationships" r:blip="">
        <dgm:adjLst/>
      </dgm:shape>
      <dgm:choose name="Name2">
        <dgm:if name="Name3" func="var" arg="dir" op="equ" val="norm">
          <dgm:choose name="Name4">
            <dgm:if name="Name5" axis="ch" ptType="node" func="cnt" op="equ" val="1">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625"/>
                <dgm:constr type="w" for="ch" forName="accent_1" refType="h" refFor="ch" refForName="accent_1" op="equ"/>
                <dgm:constr type="ctrY" for="ch" forName="accent_1" refType="h" fact="0.5"/>
                <dgm:constr type="ctrX" for="ch" forName="accent_1" refType="h" fact="0.2253"/>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primFontSz" for="ch" ptType="node" op="equ" val="65"/>
              </dgm:constrLst>
            </dgm:if>
            <dgm:if name="Name6" axis="ch" ptType="node" func="cnt" op="equ" val="2">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3571"/>
                <dgm:constr type="w" for="ch" forName="accent_1" refType="h" refFor="ch" refForName="accent_1" op="equ"/>
                <dgm:constr type="ctrY" for="ch" forName="accent_1" refType="h" fact="0.2857"/>
                <dgm:constr type="ctrX" for="ch" forName="accent_1" refType="h" fact="0.1891"/>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3571"/>
                <dgm:constr type="w" for="ch" forName="accent_2" refType="h" refFor="ch" refForName="accent_2" op="equ"/>
                <dgm:constr type="ctrY" for="ch" forName="accent_2" refType="h" fact="0.7143"/>
                <dgm:constr type="ctrX" for="ch" forName="accent_2" refType="h" fact="0.1891"/>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primFontSz" for="ch" ptType="node" op="equ" val="65"/>
              </dgm:constrLst>
            </dgm:if>
            <dgm:if name="Name7" axis="ch" ptType="node" func="cnt" op="equ" val="3">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25"/>
                <dgm:constr type="w" for="ch" forName="accent_1" refType="h" refFor="ch" refForName="accent_1" op="equ"/>
                <dgm:constr type="ctrY" for="ch" forName="accent_1" refType="h" fact="0.2"/>
                <dgm:constr type="ctrX" for="ch" forName="accent_1" refType="h" fact="0.1526"/>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25"/>
                <dgm:constr type="w" for="ch" forName="accent_2" refType="h" refFor="ch" refForName="accent_2" op="equ"/>
                <dgm:constr type="ctrY" for="ch" forName="accent_2" refType="h" fact="0.5"/>
                <dgm:constr type="ctrX" for="ch" forName="accent_2" refType="h" fact="0.2253"/>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25"/>
                <dgm:constr type="w" for="ch" forName="accent_3" refType="h" refFor="ch" refForName="accent_3" op="equ"/>
                <dgm:constr type="ctrY" for="ch" forName="accent_3" refType="h" fact="0.8"/>
                <dgm:constr type="ctrX" for="ch" forName="accent_3" refType="h" fact="0.1526"/>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primFontSz" for="ch" ptType="node" op="equ" val="65"/>
              </dgm:constrLst>
            </dgm:if>
            <dgm:if name="Name8" axis="ch" ptType="node" func="cnt" op="equ" val="4">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923"/>
                <dgm:constr type="w" for="ch" forName="accent_1" refType="h" refFor="ch" refForName="accent_1" op="equ"/>
                <dgm:constr type="ctrY" for="ch" forName="accent_1" refType="h" fact="0.1538"/>
                <dgm:constr type="ctrX" for="ch" forName="accent_1" refType="h" fact="0.1268"/>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923"/>
                <dgm:constr type="w" for="ch" forName="accent_2" refType="h" refFor="ch" refForName="accent_2" op="equ"/>
                <dgm:constr type="ctrY" for="ch" forName="accent_2" refType="h" fact="0.3846"/>
                <dgm:constr type="ctrX" for="ch" forName="accent_2" refType="h" fact="0.215"/>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923"/>
                <dgm:constr type="w" for="ch" forName="accent_3" refType="h" refFor="ch" refForName="accent_3" op="equ"/>
                <dgm:constr type="ctrY" for="ch" forName="accent_3" refType="h" fact="0.6154"/>
                <dgm:constr type="ctrX" for="ch" forName="accent_3" refType="h" fact="0.215"/>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923"/>
                <dgm:constr type="w" for="ch" forName="accent_4" refType="h" refFor="ch" refForName="accent_4" op="equ"/>
                <dgm:constr type="ctrY" for="ch" forName="accent_4" refType="h" fact="0.8462"/>
                <dgm:constr type="ctrX" for="ch" forName="accent_4" refType="h" fact="0.1268"/>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primFontSz" for="ch" ptType="node" op="equ" val="65"/>
              </dgm:constrLst>
            </dgm:if>
            <dgm:if name="Name9" axis="ch" ptType="node" func="cnt" op="equ" val="5">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563"/>
                <dgm:constr type="w" for="ch" forName="accent_1" refType="h" refFor="ch" refForName="accent_1" op="equ"/>
                <dgm:constr type="ctrY" for="ch" forName="accent_1" refType="h" fact="0.125"/>
                <dgm:constr type="ctrX" for="ch" forName="accent_1" refType="h" fact="0.1082"/>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563"/>
                <dgm:constr type="w" for="ch" forName="accent_2" refType="h" refFor="ch" refForName="accent_2" op="equ"/>
                <dgm:constr type="ctrY" for="ch" forName="accent_2" refType="h" fact="0.3125"/>
                <dgm:constr type="ctrX" for="ch" forName="accent_2" refType="h" fact="0.1978"/>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563"/>
                <dgm:constr type="w" for="ch" forName="accent_3" refType="h" refFor="ch" refForName="accent_3" op="equ"/>
                <dgm:constr type="ctrY" for="ch" forName="accent_3" refType="h" fact="0.5"/>
                <dgm:constr type="ctrX" for="ch" forName="accent_3" refType="h" fact="0.2253"/>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563"/>
                <dgm:constr type="w" for="ch" forName="accent_4" refType="h" refFor="ch" refForName="accent_4" op="equ"/>
                <dgm:constr type="ctrY" for="ch" forName="accent_4" refType="h" fact="0.6875"/>
                <dgm:constr type="ctrX" for="ch" forName="accent_4" refType="h" fact="0.1978"/>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h" for="ch" forName="accent_5" refType="h" fact="0.1563"/>
                <dgm:constr type="w" for="ch" forName="accent_5" refType="h" refFor="ch" refForName="accent_5" op="equ"/>
                <dgm:constr type="ctrY" for="ch" forName="accent_5" refType="h" fact="0.875"/>
                <dgm:constr type="ctrX" for="ch" forName="accent_5" refType="h" fact="0.1082"/>
                <dgm:constr type="l" for="ch" forName="text_5" refType="ctrX" refFor="ch" refForName="accent_5"/>
                <dgm:constr type="r" for="ch" forName="text_5" refType="w"/>
                <dgm:constr type="w" for="ch" forName="text_5" refType="h" refFor="ch" refForName="text_5" op="gte"/>
                <dgm:constr type="h" for="ch" forName="text_5" refType="h" refFor="ch" refForName="accent_5" fact="0.8"/>
                <dgm:constr type="ctrY" for="ch" forName="text_5" refType="ctrY" refFor="ch" refForName="accent_5"/>
                <dgm:constr type="lMarg" for="ch" forName="text_5" refType="w" refFor="ch" refForName="accent_5" fact="1.8"/>
                <dgm:constr type="primFontSz" for="ch" ptType="node" op="equ" val="65"/>
              </dgm:constrLst>
            </dgm:if>
            <dgm:if name="Name10" axis="ch" ptType="node" func="cnt" op="equ" val="6">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316"/>
                <dgm:constr type="w" for="ch" forName="accent_1" refType="h" refFor="ch" refForName="accent_1" op="equ"/>
                <dgm:constr type="ctrY" for="ch" forName="accent_1" refType="h" fact="0.1053"/>
                <dgm:constr type="ctrX" for="ch" forName="accent_1" refType="h" fact="0.0943"/>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316"/>
                <dgm:constr type="w" for="ch" forName="accent_2" refType="h" refFor="ch" refForName="accent_2" op="equ"/>
                <dgm:constr type="ctrY" for="ch" forName="accent_2" refType="h" fact="0.2632"/>
                <dgm:constr type="ctrX" for="ch" forName="accent_2" refType="h" fact="0.1809"/>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316"/>
                <dgm:constr type="w" for="ch" forName="accent_3" refType="h" refFor="ch" refForName="accent_3" op="equ"/>
                <dgm:constr type="ctrY" for="ch" forName="accent_3" refType="h" fact="0.4211"/>
                <dgm:constr type="ctrX" for="ch" forName="accent_3" refType="h" fact="0.2205"/>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316"/>
                <dgm:constr type="w" for="ch" forName="accent_4" refType="h" refFor="ch" refForName="accent_4" op="equ"/>
                <dgm:constr type="ctrY" for="ch" forName="accent_4" refType="h" fact="0.5789"/>
                <dgm:constr type="ctrX" for="ch" forName="accent_4" refType="h" fact="0.2205"/>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h" for="ch" forName="accent_5" refType="h" fact="0.1316"/>
                <dgm:constr type="w" for="ch" forName="accent_5" refType="h" refFor="ch" refForName="accent_5" op="equ"/>
                <dgm:constr type="ctrY" for="ch" forName="accent_5" refType="h" fact="0.7368"/>
                <dgm:constr type="ctrX" for="ch" forName="accent_5" refType="h" fact="0.1809"/>
                <dgm:constr type="l" for="ch" forName="text_5" refType="ctrX" refFor="ch" refForName="accent_5"/>
                <dgm:constr type="r" for="ch" forName="text_5" refType="w"/>
                <dgm:constr type="w" for="ch" forName="text_5" refType="h" refFor="ch" refForName="text_5" op="gte"/>
                <dgm:constr type="h" for="ch" forName="text_5" refType="h" refFor="ch" refForName="accent_5" fact="0.8"/>
                <dgm:constr type="ctrY" for="ch" forName="text_5" refType="ctrY" refFor="ch" refForName="accent_5"/>
                <dgm:constr type="lMarg" for="ch" forName="text_5" refType="w" refFor="ch" refForName="accent_5" fact="1.8"/>
                <dgm:constr type="h" for="ch" forName="accent_6" refType="h" fact="0.1316"/>
                <dgm:constr type="w" for="ch" forName="accent_6" refType="h" refFor="ch" refForName="accent_6" op="equ"/>
                <dgm:constr type="ctrY" for="ch" forName="accent_6" refType="h" fact="0.8947"/>
                <dgm:constr type="ctrX" for="ch" forName="accent_6" refType="h" fact="0.0943"/>
                <dgm:constr type="l" for="ch" forName="text_6" refType="ctrX" refFor="ch" refForName="accent_6"/>
                <dgm:constr type="r" for="ch" forName="text_6" refType="w"/>
                <dgm:constr type="w" for="ch" forName="text_6" refType="h" refFor="ch" refForName="text_6" op="gte"/>
                <dgm:constr type="h" for="ch" forName="text_6" refType="h" refFor="ch" refForName="accent_6" fact="0.8"/>
                <dgm:constr type="ctrY" for="ch" forName="text_6" refType="ctrY" refFor="ch" refForName="accent_6"/>
                <dgm:constr type="lMarg" for="ch" forName="text_6" refType="w" refFor="ch" refForName="accent_6" fact="1.8"/>
                <dgm:constr type="primFontSz" for="ch" ptType="node" op="equ" val="65"/>
              </dgm:constrLst>
            </dgm:if>
            <dgm:else name="Name11">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136"/>
                <dgm:constr type="w" for="ch" forName="accent_1" refType="h" refFor="ch" refForName="accent_1" op="equ"/>
                <dgm:constr type="ctrY" for="ch" forName="accent_1" refType="h" fact="0.0909"/>
                <dgm:constr type="ctrX" for="ch" forName="accent_1" refType="h" fact="0.0835"/>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136"/>
                <dgm:constr type="w" for="ch" forName="accent_2" refType="h" refFor="ch" refForName="accent_2" op="equ"/>
                <dgm:constr type="ctrY" for="ch" forName="accent_2" refType="h" fact="0.2273"/>
                <dgm:constr type="ctrX" for="ch" forName="accent_2" refType="h" fact="0.1658"/>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136"/>
                <dgm:constr type="w" for="ch" forName="accent_3" refType="h" refFor="ch" refForName="accent_3" op="equ"/>
                <dgm:constr type="ctrY" for="ch" forName="accent_3" refType="h" fact="0.3636"/>
                <dgm:constr type="ctrX" for="ch" forName="accent_3" refType="h" fact="0.2109"/>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136"/>
                <dgm:constr type="w" for="ch" forName="accent_4" refType="h" refFor="ch" refForName="accent_4" op="equ"/>
                <dgm:constr type="ctrY" for="ch" forName="accent_4" refType="h" fact="0.5"/>
                <dgm:constr type="ctrX" for="ch" forName="accent_4" refType="h" fact="0.2253"/>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h" for="ch" forName="accent_5" refType="h" fact="0.1136"/>
                <dgm:constr type="w" for="ch" forName="accent_5" refType="h" refFor="ch" refForName="accent_5" op="equ"/>
                <dgm:constr type="ctrY" for="ch" forName="accent_5" refType="h" fact="0.6364"/>
                <dgm:constr type="ctrX" for="ch" forName="accent_5" refType="h" fact="0.2109"/>
                <dgm:constr type="l" for="ch" forName="text_5" refType="ctrX" refFor="ch" refForName="accent_5"/>
                <dgm:constr type="r" for="ch" forName="text_5" refType="w"/>
                <dgm:constr type="w" for="ch" forName="text_5" refType="h" refFor="ch" refForName="text_5" op="gte"/>
                <dgm:constr type="h" for="ch" forName="text_5" refType="h" refFor="ch" refForName="accent_5" fact="0.8"/>
                <dgm:constr type="ctrY" for="ch" forName="text_5" refType="ctrY" refFor="ch" refForName="accent_5"/>
                <dgm:constr type="lMarg" for="ch" forName="text_5" refType="w" refFor="ch" refForName="accent_5" fact="1.8"/>
                <dgm:constr type="h" for="ch" forName="accent_6" refType="h" fact="0.1136"/>
                <dgm:constr type="w" for="ch" forName="accent_6" refType="h" refFor="ch" refForName="accent_6" op="equ"/>
                <dgm:constr type="ctrY" for="ch" forName="accent_6" refType="h" fact="0.7727"/>
                <dgm:constr type="ctrX" for="ch" forName="accent_6" refType="h" fact="0.1658"/>
                <dgm:constr type="l" for="ch" forName="text_6" refType="ctrX" refFor="ch" refForName="accent_6"/>
                <dgm:constr type="r" for="ch" forName="text_6" refType="w"/>
                <dgm:constr type="w" for="ch" forName="text_6" refType="h" refFor="ch" refForName="text_6" op="gte"/>
                <dgm:constr type="h" for="ch" forName="text_6" refType="h" refFor="ch" refForName="accent_6" fact="0.8"/>
                <dgm:constr type="ctrY" for="ch" forName="text_6" refType="ctrY" refFor="ch" refForName="accent_6"/>
                <dgm:constr type="lMarg" for="ch" forName="text_6" refType="w" refFor="ch" refForName="accent_6" fact="1.8"/>
                <dgm:constr type="h" for="ch" forName="accent_7" refType="h" fact="0.1136"/>
                <dgm:constr type="w" for="ch" forName="accent_7" refType="h" refFor="ch" refForName="accent_7" op="equ"/>
                <dgm:constr type="ctrY" for="ch" forName="accent_7" refType="h" fact="0.9091"/>
                <dgm:constr type="ctrX" for="ch" forName="accent_7" refType="h" fact="0.0835"/>
                <dgm:constr type="l" for="ch" forName="text_7" refType="ctrX" refFor="ch" refForName="accent_7"/>
                <dgm:constr type="r" for="ch" forName="text_7" refType="w"/>
                <dgm:constr type="w" for="ch" forName="text_7" refType="h" refFor="ch" refForName="text_7" op="gte"/>
                <dgm:constr type="h" for="ch" forName="text_7" refType="h" refFor="ch" refForName="accent_7" fact="0.8"/>
                <dgm:constr type="ctrY" for="ch" forName="text_7" refType="ctrY" refFor="ch" refForName="accent_7"/>
                <dgm:constr type="lMarg" for="ch" forName="text_7" refType="w" refFor="ch" refForName="accent_7" fact="1.8"/>
                <dgm:constr type="primFontSz" for="ch" ptType="node" op="equ" val="65"/>
              </dgm:constrLst>
            </dgm:else>
          </dgm:choose>
        </dgm:if>
        <dgm:else name="Name12">
          <dgm:choose name="Name13">
            <dgm:if name="Name14" axis="ch" ptType="node" func="cnt" op="equ" val="1">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625"/>
                <dgm:constr type="w" for="ch" forName="accent_1" refType="h" refFor="ch" refForName="accent_1" op="equ"/>
                <dgm:constr type="ctrY" for="ch" forName="accent_1" refType="h" fact="0.5"/>
                <dgm:constr type="ctrX" for="ch" forName="accent_1" refType="w"/>
                <dgm:constr type="ctrXOff" for="ch" forName="accent_1" refType="h" fact="-0.2253"/>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primFontSz" for="ch" ptType="node" op="equ" val="65"/>
              </dgm:constrLst>
            </dgm:if>
            <dgm:if name="Name15" axis="ch" ptType="node" func="cnt" op="equ" val="2">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3571"/>
                <dgm:constr type="w" for="ch" forName="accent_1" refType="h" refFor="ch" refForName="accent_1" op="equ"/>
                <dgm:constr type="ctrY" for="ch" forName="accent_1" refType="h" fact="0.2857"/>
                <dgm:constr type="ctrX" for="ch" forName="accent_1" refType="w"/>
                <dgm:constr type="ctrXOff" for="ch" forName="accent_1" refType="h" fact="-0.1891"/>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3571"/>
                <dgm:constr type="w" for="ch" forName="accent_2" refType="h" refFor="ch" refForName="accent_2" op="equ"/>
                <dgm:constr type="ctrY" for="ch" forName="accent_2" refType="h" fact="0.7143"/>
                <dgm:constr type="ctrX" for="ch" forName="accent_2" refType="w"/>
                <dgm:constr type="ctrXOff" for="ch" forName="accent_2" refType="h" fact="-0.1891"/>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primFontSz" for="ch" ptType="node" op="equ" val="65"/>
              </dgm:constrLst>
            </dgm:if>
            <dgm:if name="Name16" axis="ch" ptType="node" func="cnt" op="equ" val="3">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25"/>
                <dgm:constr type="w" for="ch" forName="accent_1" refType="h" refFor="ch" refForName="accent_1" op="equ"/>
                <dgm:constr type="ctrY" for="ch" forName="accent_1" refType="h" fact="0.2"/>
                <dgm:constr type="ctrX" for="ch" forName="accent_1" refType="w"/>
                <dgm:constr type="ctrXOff" for="ch" forName="accent_1" refType="h" fact="-0.1526"/>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25"/>
                <dgm:constr type="w" for="ch" forName="accent_2" refType="h" refFor="ch" refForName="accent_2" op="equ"/>
                <dgm:constr type="ctrY" for="ch" forName="accent_2" refType="h" fact="0.5"/>
                <dgm:constr type="ctrX" for="ch" forName="accent_2" refType="w"/>
                <dgm:constr type="ctrXOff" for="ch" forName="accent_2" refType="h" fact="-0.2253"/>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25"/>
                <dgm:constr type="w" for="ch" forName="accent_3" refType="h" refFor="ch" refForName="accent_3" op="equ"/>
                <dgm:constr type="ctrY" for="ch" forName="accent_3" refType="h" fact="0.8"/>
                <dgm:constr type="ctrX" for="ch" forName="accent_3" refType="w"/>
                <dgm:constr type="ctrXOff" for="ch" forName="accent_3" refType="h" fact="-0.1526"/>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primFontSz" for="ch" ptType="node" op="equ" val="65"/>
              </dgm:constrLst>
            </dgm:if>
            <dgm:if name="Name17" axis="ch" ptType="node" func="cnt" op="equ" val="4">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923"/>
                <dgm:constr type="w" for="ch" forName="accent_1" refType="h" refFor="ch" refForName="accent_1" op="equ"/>
                <dgm:constr type="ctrY" for="ch" forName="accent_1" refType="h" fact="0.1538"/>
                <dgm:constr type="ctrX" for="ch" forName="accent_1" refType="w"/>
                <dgm:constr type="ctrXOff" for="ch" forName="accent_1" refType="h" fact="-0.1268"/>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923"/>
                <dgm:constr type="w" for="ch" forName="accent_2" refType="h" refFor="ch" refForName="accent_2" op="equ"/>
                <dgm:constr type="ctrY" for="ch" forName="accent_2" refType="h" fact="0.3846"/>
                <dgm:constr type="ctrX" for="ch" forName="accent_2" refType="w"/>
                <dgm:constr type="ctrXOff" for="ch" forName="accent_2" refType="h" fact="-0.215"/>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923"/>
                <dgm:constr type="w" for="ch" forName="accent_3" refType="h" refFor="ch" refForName="accent_3" op="equ"/>
                <dgm:constr type="ctrY" for="ch" forName="accent_3" refType="h" fact="0.6154"/>
                <dgm:constr type="ctrX" for="ch" forName="accent_3" refType="w"/>
                <dgm:constr type="ctrXOff" for="ch" forName="accent_3" refType="h" fact="-0.215"/>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923"/>
                <dgm:constr type="w" for="ch" forName="accent_4" refType="h" refFor="ch" refForName="accent_4" op="equ"/>
                <dgm:constr type="ctrY" for="ch" forName="accent_4" refType="h" fact="0.8462"/>
                <dgm:constr type="ctrX" for="ch" forName="accent_4" refType="w"/>
                <dgm:constr type="ctrXOff" for="ch" forName="accent_4" refType="h" fact="-0.1268"/>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primFontSz" for="ch" ptType="node" op="equ" val="65"/>
              </dgm:constrLst>
            </dgm:if>
            <dgm:if name="Name18" axis="ch" ptType="node" func="cnt" op="equ" val="5">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563"/>
                <dgm:constr type="w" for="ch" forName="accent_1" refType="h" refFor="ch" refForName="accent_1" op="equ"/>
                <dgm:constr type="ctrY" for="ch" forName="accent_1" refType="h" fact="0.125"/>
                <dgm:constr type="ctrX" for="ch" forName="accent_1" refType="w"/>
                <dgm:constr type="ctrXOff" for="ch" forName="accent_1" refType="h" fact="-0.1082"/>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563"/>
                <dgm:constr type="w" for="ch" forName="accent_2" refType="h" refFor="ch" refForName="accent_2" op="equ"/>
                <dgm:constr type="ctrY" for="ch" forName="accent_2" refType="h" fact="0.3125"/>
                <dgm:constr type="ctrX" for="ch" forName="accent_2" refType="w"/>
                <dgm:constr type="ctrXOff" for="ch" forName="accent_2" refType="h" fact="-0.1978"/>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563"/>
                <dgm:constr type="w" for="ch" forName="accent_3" refType="h" refFor="ch" refForName="accent_3" op="equ"/>
                <dgm:constr type="ctrY" for="ch" forName="accent_3" refType="h" fact="0.5"/>
                <dgm:constr type="ctrX" for="ch" forName="accent_3" refType="w"/>
                <dgm:constr type="ctrXOff" for="ch" forName="accent_3" refType="h" fact="-0.2253"/>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563"/>
                <dgm:constr type="w" for="ch" forName="accent_4" refType="h" refFor="ch" refForName="accent_4" op="equ"/>
                <dgm:constr type="ctrY" for="ch" forName="accent_4" refType="h" fact="0.6875"/>
                <dgm:constr type="ctrX" for="ch" forName="accent_4" refType="w"/>
                <dgm:constr type="ctrXOff" for="ch" forName="accent_4" refType="h" fact="-0.1978"/>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h" for="ch" forName="accent_5" refType="h" fact="0.1563"/>
                <dgm:constr type="w" for="ch" forName="accent_5" refType="h" refFor="ch" refForName="accent_5" op="equ"/>
                <dgm:constr type="ctrY" for="ch" forName="accent_5" refType="h" fact="0.875"/>
                <dgm:constr type="ctrX" for="ch" forName="accent_5" refType="w"/>
                <dgm:constr type="ctrXOff" for="ch" forName="accent_5" refType="h" fact="-0.1082"/>
                <dgm:constr type="r" for="ch" forName="text_5" refType="ctrX" refFor="ch" refForName="accent_5"/>
                <dgm:constr type="rOff" for="ch" forName="text_5" refType="ctrXOff" refFor="ch" refForName="accent_5"/>
                <dgm:constr type="l" for="ch" forName="text_5"/>
                <dgm:constr type="w" for="ch" forName="text_5" refType="h" refFor="ch" refForName="text_5" op="gte"/>
                <dgm:constr type="h" for="ch" forName="text_5" refType="h" refFor="ch" refForName="accent_5" fact="0.8"/>
                <dgm:constr type="ctrY" for="ch" forName="text_5" refType="ctrY" refFor="ch" refForName="accent_5"/>
                <dgm:constr type="rMarg" for="ch" forName="text_5" refType="w" refFor="ch" refForName="accent_5" fact="1.8"/>
                <dgm:constr type="primFontSz" for="ch" ptType="node" op="equ" val="65"/>
              </dgm:constrLst>
            </dgm:if>
            <dgm:if name="Name19" axis="ch" ptType="node" func="cnt" op="equ" val="6">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316"/>
                <dgm:constr type="w" for="ch" forName="accent_1" refType="h" refFor="ch" refForName="accent_1" op="equ"/>
                <dgm:constr type="ctrY" for="ch" forName="accent_1" refType="h" fact="0.1053"/>
                <dgm:constr type="ctrX" for="ch" forName="accent_1" refType="w"/>
                <dgm:constr type="ctrXOff" for="ch" forName="accent_1" refType="h" fact="-0.0943"/>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316"/>
                <dgm:constr type="w" for="ch" forName="accent_2" refType="h" refFor="ch" refForName="accent_2" op="equ"/>
                <dgm:constr type="ctrY" for="ch" forName="accent_2" refType="h" fact="0.2632"/>
                <dgm:constr type="ctrX" for="ch" forName="accent_2" refType="w"/>
                <dgm:constr type="ctrXOff" for="ch" forName="accent_2" refType="h" fact="-0.1809"/>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316"/>
                <dgm:constr type="w" for="ch" forName="accent_3" refType="h" refFor="ch" refForName="accent_3" op="equ"/>
                <dgm:constr type="ctrY" for="ch" forName="accent_3" refType="h" fact="0.4211"/>
                <dgm:constr type="ctrX" for="ch" forName="accent_3" refType="w"/>
                <dgm:constr type="ctrXOff" for="ch" forName="accent_3" refType="h" fact="-0.2205"/>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316"/>
                <dgm:constr type="w" for="ch" forName="accent_4" refType="h" refFor="ch" refForName="accent_4" op="equ"/>
                <dgm:constr type="ctrY" for="ch" forName="accent_4" refType="h" fact="0.5789"/>
                <dgm:constr type="ctrX" for="ch" forName="accent_4" refType="w"/>
                <dgm:constr type="ctrXOff" for="ch" forName="accent_4" refType="h" fact="-0.2205"/>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h" for="ch" forName="accent_5" refType="h" fact="0.1316"/>
                <dgm:constr type="w" for="ch" forName="accent_5" refType="h" refFor="ch" refForName="accent_5" op="equ"/>
                <dgm:constr type="ctrY" for="ch" forName="accent_5" refType="h" fact="0.7368"/>
                <dgm:constr type="ctrX" for="ch" forName="accent_5" refType="w"/>
                <dgm:constr type="ctrXOff" for="ch" forName="accent_5" refType="h" fact="-0.1809"/>
                <dgm:constr type="r" for="ch" forName="text_5" refType="ctrX" refFor="ch" refForName="accent_5"/>
                <dgm:constr type="rOff" for="ch" forName="text_5" refType="ctrXOff" refFor="ch" refForName="accent_5"/>
                <dgm:constr type="l" for="ch" forName="text_5"/>
                <dgm:constr type="w" for="ch" forName="text_5" refType="h" refFor="ch" refForName="text_5" op="gte"/>
                <dgm:constr type="h" for="ch" forName="text_5" refType="h" refFor="ch" refForName="accent_5" fact="0.8"/>
                <dgm:constr type="ctrY" for="ch" forName="text_5" refType="ctrY" refFor="ch" refForName="accent_5"/>
                <dgm:constr type="rMarg" for="ch" forName="text_5" refType="w" refFor="ch" refForName="accent_5" fact="1.8"/>
                <dgm:constr type="h" for="ch" forName="accent_6" refType="h" fact="0.1316"/>
                <dgm:constr type="w" for="ch" forName="accent_6" refType="h" refFor="ch" refForName="accent_6" op="equ"/>
                <dgm:constr type="ctrY" for="ch" forName="accent_6" refType="h" fact="0.8947"/>
                <dgm:constr type="ctrX" for="ch" forName="accent_6" refType="w"/>
                <dgm:constr type="ctrXOff" for="ch" forName="accent_6" refType="h" fact="-0.0943"/>
                <dgm:constr type="r" for="ch" forName="text_6" refType="ctrX" refFor="ch" refForName="accent_6"/>
                <dgm:constr type="rOff" for="ch" forName="text_6" refType="ctrXOff" refFor="ch" refForName="accent_6"/>
                <dgm:constr type="l" for="ch" forName="text_6"/>
                <dgm:constr type="w" for="ch" forName="text_6" refType="h" refFor="ch" refForName="text_6" op="gte"/>
                <dgm:constr type="h" for="ch" forName="text_6" refType="h" refFor="ch" refForName="accent_6" fact="0.8"/>
                <dgm:constr type="ctrY" for="ch" forName="text_6" refType="ctrY" refFor="ch" refForName="accent_6"/>
                <dgm:constr type="rMarg" for="ch" forName="text_6" refType="w" refFor="ch" refForName="accent_6" fact="1.8"/>
                <dgm:constr type="primFontSz" for="ch" ptType="node" op="equ" val="65"/>
              </dgm:constrLst>
            </dgm:if>
            <dgm:else name="Name20">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136"/>
                <dgm:constr type="w" for="ch" forName="accent_1" refType="h" refFor="ch" refForName="accent_1" op="equ"/>
                <dgm:constr type="ctrY" for="ch" forName="accent_1" refType="h" fact="0.0909"/>
                <dgm:constr type="ctrX" for="ch" forName="accent_1" refType="w"/>
                <dgm:constr type="ctrXOff" for="ch" forName="accent_1" refType="h" fact="-0.0835"/>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136"/>
                <dgm:constr type="w" for="ch" forName="accent_2" refType="h" refFor="ch" refForName="accent_2" op="equ"/>
                <dgm:constr type="ctrY" for="ch" forName="accent_2" refType="h" fact="0.2273"/>
                <dgm:constr type="ctrX" for="ch" forName="accent_2" refType="w"/>
                <dgm:constr type="ctrXOff" for="ch" forName="accent_2" refType="h" fact="-0.1658"/>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136"/>
                <dgm:constr type="w" for="ch" forName="accent_3" refType="h" refFor="ch" refForName="accent_3" op="equ"/>
                <dgm:constr type="ctrY" for="ch" forName="accent_3" refType="h" fact="0.3636"/>
                <dgm:constr type="ctrX" for="ch" forName="accent_3" refType="w"/>
                <dgm:constr type="ctrXOff" for="ch" forName="accent_3" refType="h" fact="-0.2109"/>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136"/>
                <dgm:constr type="w" for="ch" forName="accent_4" refType="h" refFor="ch" refForName="accent_4" op="equ"/>
                <dgm:constr type="ctrY" for="ch" forName="accent_4" refType="h" fact="0.5"/>
                <dgm:constr type="ctrX" for="ch" forName="accent_4" refType="w"/>
                <dgm:constr type="ctrXOff" for="ch" forName="accent_4" refType="h" fact="-0.2253"/>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h" for="ch" forName="accent_5" refType="h" fact="0.1136"/>
                <dgm:constr type="w" for="ch" forName="accent_5" refType="h" refFor="ch" refForName="accent_5" op="equ"/>
                <dgm:constr type="ctrY" for="ch" forName="accent_5" refType="h" fact="0.6364"/>
                <dgm:constr type="ctrX" for="ch" forName="accent_5" refType="w"/>
                <dgm:constr type="ctrXOff" for="ch" forName="accent_5" refType="h" fact="-0.2109"/>
                <dgm:constr type="r" for="ch" forName="text_5" refType="ctrX" refFor="ch" refForName="accent_5"/>
                <dgm:constr type="rOff" for="ch" forName="text_5" refType="ctrXOff" refFor="ch" refForName="accent_5"/>
                <dgm:constr type="l" for="ch" forName="text_5"/>
                <dgm:constr type="w" for="ch" forName="text_5" refType="h" refFor="ch" refForName="text_5" op="gte"/>
                <dgm:constr type="h" for="ch" forName="text_5" refType="h" refFor="ch" refForName="accent_5" fact="0.8"/>
                <dgm:constr type="ctrY" for="ch" forName="text_5" refType="ctrY" refFor="ch" refForName="accent_5"/>
                <dgm:constr type="rMarg" for="ch" forName="text_5" refType="w" refFor="ch" refForName="accent_5" fact="1.8"/>
                <dgm:constr type="h" for="ch" forName="accent_6" refType="h" fact="0.1136"/>
                <dgm:constr type="w" for="ch" forName="accent_6" refType="h" refFor="ch" refForName="accent_6" op="equ"/>
                <dgm:constr type="ctrY" for="ch" forName="accent_6" refType="h" fact="0.7727"/>
                <dgm:constr type="ctrX" for="ch" forName="accent_6" refType="w"/>
                <dgm:constr type="ctrXOff" for="ch" forName="accent_6" refType="h" fact="-0.1658"/>
                <dgm:constr type="r" for="ch" forName="text_6" refType="ctrX" refFor="ch" refForName="accent_6"/>
                <dgm:constr type="rOff" for="ch" forName="text_6" refType="ctrXOff" refFor="ch" refForName="accent_6"/>
                <dgm:constr type="l" for="ch" forName="text_6"/>
                <dgm:constr type="w" for="ch" forName="text_6" refType="h" refFor="ch" refForName="text_6" op="gte"/>
                <dgm:constr type="h" for="ch" forName="text_6" refType="h" refFor="ch" refForName="accent_6" fact="0.8"/>
                <dgm:constr type="ctrY" for="ch" forName="text_6" refType="ctrY" refFor="ch" refForName="accent_6"/>
                <dgm:constr type="rMarg" for="ch" forName="text_6" refType="w" refFor="ch" refForName="accent_6" fact="1.8"/>
                <dgm:constr type="h" for="ch" forName="accent_7" refType="h" fact="0.1136"/>
                <dgm:constr type="w" for="ch" forName="accent_7" refType="h" refFor="ch" refForName="accent_7" op="equ"/>
                <dgm:constr type="ctrY" for="ch" forName="accent_7" refType="h" fact="0.9091"/>
                <dgm:constr type="ctrX" for="ch" forName="accent_7" refType="w"/>
                <dgm:constr type="ctrXOff" for="ch" forName="accent_7" refType="h" fact="-0.0835"/>
                <dgm:constr type="r" for="ch" forName="text_7" refType="ctrX" refFor="ch" refForName="accent_7"/>
                <dgm:constr type="rOff" for="ch" forName="text_7" refType="ctrXOff" refFor="ch" refForName="accent_7"/>
                <dgm:constr type="l" for="ch" forName="text_7"/>
                <dgm:constr type="w" for="ch" forName="text_7" refType="h" refFor="ch" refForName="text_7" op="gte"/>
                <dgm:constr type="h" for="ch" forName="text_7" refType="h" refFor="ch" refForName="accent_7" fact="0.8"/>
                <dgm:constr type="ctrY" for="ch" forName="text_7" refType="ctrY" refFor="ch" refForName="accent_7"/>
                <dgm:constr type="rMarg" for="ch" forName="text_7" refType="w" refFor="ch" refForName="accent_7" fact="1.8"/>
                <dgm:constr type="primFontSz" for="ch" ptType="node" op="equ" val="65"/>
              </dgm:constrLst>
            </dgm:else>
          </dgm:choose>
        </dgm:else>
      </dgm:choose>
      <dgm:layoutNode name="cycle">
        <dgm:choose name="Name21">
          <dgm:if name="Name22" func="var" arg="dir" op="equ" val="norm">
            <dgm:alg type="cycle">
              <dgm:param type="stAng" val="45"/>
              <dgm:param type="spanAng" val="90"/>
            </dgm:alg>
          </dgm:if>
          <dgm:else name="Name23">
            <dgm:alg type="cycle">
              <dgm:param type="stAng" val="225"/>
              <dgm:param type="spanAng" val="90"/>
            </dgm:alg>
          </dgm:else>
        </dgm:choose>
        <dgm:shape xmlns:r="http://schemas.openxmlformats.org/officeDocument/2006/relationships" r:blip="">
          <dgm:adjLst/>
        </dgm:shape>
        <dgm:presOf/>
        <dgm:constrLst>
          <dgm:constr type="w" for="ch" val="1"/>
          <dgm:constr type="h" for="ch" val="1"/>
          <dgm:constr type="diam" for="ch" forName="conn" refType="diam"/>
        </dgm:constrLst>
        <dgm:layoutNode name="srcNode">
          <dgm:alg type="sp"/>
          <dgm:shape xmlns:r="http://schemas.openxmlformats.org/officeDocument/2006/relationships" type="rect" r:blip="" hideGeom="1">
            <dgm:adjLst/>
          </dgm:shape>
          <dgm:presOf/>
        </dgm:layoutNode>
        <dgm:layoutNode name="conn" styleLbl="parChTrans1D2">
          <dgm:alg type="conn">
            <dgm:param type="connRout" val="curve"/>
            <dgm:param type="srcNode" val="srcNode"/>
            <dgm:param type="dstNode" val="dstNode"/>
            <dgm:param type="begPts" val="ctr"/>
            <dgm:param type="endPts" val="ctr"/>
            <dgm:param type="endSty" val="noArr"/>
          </dgm:alg>
          <dgm:shape xmlns:r="http://schemas.openxmlformats.org/officeDocument/2006/relationships" type="conn" r:blip="">
            <dgm:adjLst/>
          </dgm:shape>
          <dgm:presOf axis="desOrSelf" ptType="sibTrans" hideLastTrans="0" st="0" cnt="1"/>
          <dgm:constrLst>
            <dgm:constr type="begPad"/>
            <dgm:constr type="endPad"/>
          </dgm:constrLst>
        </dgm:layoutNode>
        <dgm:layoutNode name="extraNode">
          <dgm:alg type="sp"/>
          <dgm:shape xmlns:r="http://schemas.openxmlformats.org/officeDocument/2006/relationships" type="rect" r:blip="" hideGeom="1">
            <dgm:adjLst/>
          </dgm:shape>
          <dgm:presOf/>
        </dgm:layoutNode>
        <dgm:layoutNode name="dstNode">
          <dgm:alg type="sp"/>
          <dgm:shape xmlns:r="http://schemas.openxmlformats.org/officeDocument/2006/relationships" type="rect" r:blip="" hideGeom="1">
            <dgm:adjLst/>
          </dgm:shape>
          <dgm:presOf/>
        </dgm:layoutNode>
      </dgm:layoutNode>
      <dgm:forEach name="wrapper" axis="self" ptType="parTrans">
        <dgm:forEach name="wrapper2" axis="self" ptType="sibTrans" st="2">
          <dgm:forEach name="accentRepeat" axis="self">
            <dgm:layoutNode name="accentRepeatNode" styleLbl="solidFgAcc1">
              <dgm:alg type="sp"/>
              <dgm:shape xmlns:r="http://schemas.openxmlformats.org/officeDocument/2006/relationships" type="ellipse" r:blip="">
                <dgm:adjLst/>
              </dgm:shape>
              <dgm:presOf/>
            </dgm:layoutNode>
          </dgm:forEach>
        </dgm:forEach>
      </dgm:forEach>
      <dgm:forEach name="Name24" axis="ch" ptType="node" cnt="1">
        <dgm:layoutNode name="text_1" styleLbl="node1">
          <dgm:varLst>
            <dgm:bulletEnabled val="1"/>
          </dgm:varLst>
          <dgm:choose name="Name25">
            <dgm:if name="Name26" func="var" arg="dir" op="equ" val="norm">
              <dgm:alg type="tx">
                <dgm:param type="parTxLTRAlign" val="l"/>
                <dgm:param type="shpTxLTRAlignCh" val="l"/>
                <dgm:param type="parTxRTLAlign" val="l"/>
                <dgm:param type="shpTxRTLAlignCh" val="l"/>
              </dgm:alg>
            </dgm:if>
            <dgm:else name="Name2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1">
          <dgm:alg type="sp"/>
          <dgm:shape xmlns:r="http://schemas.openxmlformats.org/officeDocument/2006/relationships" r:blip="">
            <dgm:adjLst/>
          </dgm:shape>
          <dgm:presOf/>
          <dgm:constrLst/>
          <dgm:forEach name="Name28" ref="accentRepeat"/>
        </dgm:layoutNode>
      </dgm:forEach>
      <dgm:forEach name="Name29" axis="ch" ptType="node" st="2" cnt="1">
        <dgm:layoutNode name="text_2" styleLbl="node1">
          <dgm:varLst>
            <dgm:bulletEnabled val="1"/>
          </dgm:varLst>
          <dgm:choose name="Name30">
            <dgm:if name="Name31" func="var" arg="dir" op="equ" val="norm">
              <dgm:alg type="tx">
                <dgm:param type="parTxLTRAlign" val="l"/>
                <dgm:param type="shpTxLTRAlignCh" val="l"/>
                <dgm:param type="parTxRTLAlign" val="l"/>
                <dgm:param type="shpTxRTLAlignCh" val="l"/>
              </dgm:alg>
            </dgm:if>
            <dgm:else name="Name32">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2">
          <dgm:alg type="sp"/>
          <dgm:shape xmlns:r="http://schemas.openxmlformats.org/officeDocument/2006/relationships" r:blip="">
            <dgm:adjLst/>
          </dgm:shape>
          <dgm:presOf/>
          <dgm:constrLst/>
          <dgm:forEach name="Name33" ref="accentRepeat"/>
        </dgm:layoutNode>
      </dgm:forEach>
      <dgm:forEach name="Name34" axis="ch" ptType="node" st="3" cnt="1">
        <dgm:layoutNode name="text_3" styleLbl="node1">
          <dgm:varLst>
            <dgm:bulletEnabled val="1"/>
          </dgm:varLst>
          <dgm:choose name="Name35">
            <dgm:if name="Name36" func="var" arg="dir" op="equ" val="norm">
              <dgm:alg type="tx">
                <dgm:param type="parTxLTRAlign" val="l"/>
                <dgm:param type="shpTxLTRAlignCh" val="l"/>
                <dgm:param type="parTxRTLAlign" val="l"/>
                <dgm:param type="shpTxRTLAlignCh" val="l"/>
              </dgm:alg>
            </dgm:if>
            <dgm:else name="Name3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3">
          <dgm:alg type="sp"/>
          <dgm:shape xmlns:r="http://schemas.openxmlformats.org/officeDocument/2006/relationships" r:blip="">
            <dgm:adjLst/>
          </dgm:shape>
          <dgm:presOf/>
          <dgm:constrLst/>
          <dgm:forEach name="Name38" ref="accentRepeat"/>
        </dgm:layoutNode>
      </dgm:forEach>
      <dgm:forEach name="Name39" axis="ch" ptType="node" st="4" cnt="1">
        <dgm:layoutNode name="text_4" styleLbl="node1">
          <dgm:varLst>
            <dgm:bulletEnabled val="1"/>
          </dgm:varLst>
          <dgm:choose name="Name40">
            <dgm:if name="Name41" func="var" arg="dir" op="equ" val="norm">
              <dgm:alg type="tx">
                <dgm:param type="parTxLTRAlign" val="l"/>
                <dgm:param type="shpTxLTRAlignCh" val="l"/>
                <dgm:param type="parTxRTLAlign" val="l"/>
                <dgm:param type="shpTxRTLAlignCh" val="l"/>
              </dgm:alg>
            </dgm:if>
            <dgm:else name="Name42">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4">
          <dgm:alg type="sp"/>
          <dgm:shape xmlns:r="http://schemas.openxmlformats.org/officeDocument/2006/relationships" r:blip="">
            <dgm:adjLst/>
          </dgm:shape>
          <dgm:presOf/>
          <dgm:constrLst/>
          <dgm:forEach name="Name43" ref="accentRepeat"/>
        </dgm:layoutNode>
      </dgm:forEach>
      <dgm:forEach name="Name44" axis="ch" ptType="node" st="5" cnt="1">
        <dgm:layoutNode name="text_5" styleLbl="node1">
          <dgm:varLst>
            <dgm:bulletEnabled val="1"/>
          </dgm:varLst>
          <dgm:choose name="Name45">
            <dgm:if name="Name46" func="var" arg="dir" op="equ" val="norm">
              <dgm:alg type="tx">
                <dgm:param type="parTxLTRAlign" val="l"/>
                <dgm:param type="shpTxLTRAlignCh" val="l"/>
                <dgm:param type="parTxRTLAlign" val="l"/>
                <dgm:param type="shpTxRTLAlignCh" val="l"/>
              </dgm:alg>
            </dgm:if>
            <dgm:else name="Name4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5">
          <dgm:alg type="sp"/>
          <dgm:shape xmlns:r="http://schemas.openxmlformats.org/officeDocument/2006/relationships" r:blip="">
            <dgm:adjLst/>
          </dgm:shape>
          <dgm:presOf/>
          <dgm:constrLst/>
          <dgm:forEach name="Name48" ref="accentRepeat"/>
        </dgm:layoutNode>
      </dgm:forEach>
      <dgm:forEach name="Name49" axis="ch" ptType="node" st="6" cnt="1">
        <dgm:layoutNode name="text_6" styleLbl="node1">
          <dgm:varLst>
            <dgm:bulletEnabled val="1"/>
          </dgm:varLst>
          <dgm:choose name="Name50">
            <dgm:if name="Name51" func="var" arg="dir" op="equ" val="norm">
              <dgm:alg type="tx">
                <dgm:param type="parTxLTRAlign" val="l"/>
                <dgm:param type="shpTxLTRAlignCh" val="l"/>
                <dgm:param type="parTxRTLAlign" val="l"/>
                <dgm:param type="shpTxRTLAlignCh" val="l"/>
              </dgm:alg>
            </dgm:if>
            <dgm:else name="Name52">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6">
          <dgm:alg type="sp"/>
          <dgm:shape xmlns:r="http://schemas.openxmlformats.org/officeDocument/2006/relationships" r:blip="">
            <dgm:adjLst/>
          </dgm:shape>
          <dgm:presOf/>
          <dgm:constrLst/>
          <dgm:forEach name="Name53" ref="accentRepeat"/>
        </dgm:layoutNode>
      </dgm:forEach>
      <dgm:forEach name="Name54" axis="ch" ptType="node" st="7" cnt="1">
        <dgm:layoutNode name="text_7" styleLbl="node1">
          <dgm:varLst>
            <dgm:bulletEnabled val="1"/>
          </dgm:varLst>
          <dgm:choose name="Name55">
            <dgm:if name="Name56" func="var" arg="dir" op="equ" val="norm">
              <dgm:alg type="tx">
                <dgm:param type="parTxLTRAlign" val="l"/>
                <dgm:param type="shpTxLTRAlignCh" val="l"/>
                <dgm:param type="parTxRTLAlign" val="l"/>
                <dgm:param type="shpTxRTLAlignCh" val="l"/>
              </dgm:alg>
            </dgm:if>
            <dgm:else name="Name5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7">
          <dgm:alg type="sp"/>
          <dgm:shape xmlns:r="http://schemas.openxmlformats.org/officeDocument/2006/relationships" r:blip="">
            <dgm:adjLst/>
          </dgm:shape>
          <dgm:presOf/>
          <dgm:constrLst/>
          <dgm:forEach name="Name58" ref="accentRepeat"/>
        </dgm:layoutNode>
      </dgm:forEach>
    </dgm:layoutNode>
  </dgm:layoutNode>
</dgm:layoutDef>
</file>

<file path=ppt/diagrams/layout51.xml><?xml version="1.0" encoding="utf-8"?>
<dgm:layoutDef xmlns:dgm="http://schemas.openxmlformats.org/drawingml/2006/diagram" xmlns:a="http://schemas.openxmlformats.org/drawingml/2006/main" uniqueId="urn:microsoft.com/office/officeart/2008/layout/VerticalCurvedList">
  <dgm:title val=""/>
  <dgm:desc val=""/>
  <dgm:catLst>
    <dgm:cat type="list" pri="20000"/>
  </dgm:catLst>
  <dgm:sampData>
    <dgm:dataModel>
      <dgm:ptLst>
        <dgm:pt modelId="0" type="doc"/>
        <dgm:pt modelId="1">
          <dgm:prSet phldr="1"/>
        </dgm:pt>
        <dgm:pt modelId="2">
          <dgm:prSet phldr="1"/>
        </dgm:pt>
        <dgm:pt modelId="3">
          <dgm:prSet phldr="1"/>
        </dgm:pt>
      </dgm:ptLst>
      <dgm:cxnLst>
        <dgm:cxn modelId="4" srcId="0" destId="1" srcOrd="0" destOrd="0"/>
        <dgm:cxn modelId="5" srcId="0" destId="2" srcOrd="1" destOrd="0"/>
        <dgm:cxn modelId="6" srcId="0" destId="3" srcOrd="2" destOrd="0"/>
      </dgm:cxnLst>
      <dgm:bg/>
      <dgm:whole/>
    </dgm:dataModel>
  </dgm:sampData>
  <dgm:styleData>
    <dgm:dataModel>
      <dgm:ptLst>
        <dgm:pt modelId="0" type="doc"/>
        <dgm:pt modelId="1">
          <dgm:prSet phldr="1"/>
        </dgm:pt>
        <dgm:pt modelId="2">
          <dgm:prSet phldr="1"/>
        </dgm:pt>
      </dgm:ptLst>
      <dgm:cxnLst>
        <dgm:cxn modelId="3" srcId="0" destId="1" srcOrd="0" destOrd="0"/>
        <dgm:cxn modelId="4" srcId="0" destId="2" srcOrd="1" destOrd="0"/>
      </dgm:cxnLst>
      <dgm:bg/>
      <dgm:whole/>
    </dgm:dataModel>
  </dgm:styleData>
  <dgm:clr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chMax val="7"/>
      <dgm:chPref val="7"/>
      <dgm:dir/>
    </dgm:varLst>
    <dgm:alg type="composite"/>
    <dgm:shape xmlns:r="http://schemas.openxmlformats.org/officeDocument/2006/relationships" r:blip="">
      <dgm:adjLst/>
    </dgm:shape>
    <dgm:constrLst>
      <dgm:constr type="w" for="ch" refType="h" refFor="ch" op="gte" fact="0.8"/>
    </dgm:constrLst>
    <dgm:layoutNode name="Name1">
      <dgm:alg type="composite"/>
      <dgm:shape xmlns:r="http://schemas.openxmlformats.org/officeDocument/2006/relationships" r:blip="">
        <dgm:adjLst/>
      </dgm:shape>
      <dgm:choose name="Name2">
        <dgm:if name="Name3" func="var" arg="dir" op="equ" val="norm">
          <dgm:choose name="Name4">
            <dgm:if name="Name5" axis="ch" ptType="node" func="cnt" op="equ" val="1">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625"/>
                <dgm:constr type="w" for="ch" forName="accent_1" refType="h" refFor="ch" refForName="accent_1" op="equ"/>
                <dgm:constr type="ctrY" for="ch" forName="accent_1" refType="h" fact="0.5"/>
                <dgm:constr type="ctrX" for="ch" forName="accent_1" refType="h" fact="0.2253"/>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primFontSz" for="ch" ptType="node" op="equ" val="65"/>
              </dgm:constrLst>
            </dgm:if>
            <dgm:if name="Name6" axis="ch" ptType="node" func="cnt" op="equ" val="2">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3571"/>
                <dgm:constr type="w" for="ch" forName="accent_1" refType="h" refFor="ch" refForName="accent_1" op="equ"/>
                <dgm:constr type="ctrY" for="ch" forName="accent_1" refType="h" fact="0.2857"/>
                <dgm:constr type="ctrX" for="ch" forName="accent_1" refType="h" fact="0.1891"/>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3571"/>
                <dgm:constr type="w" for="ch" forName="accent_2" refType="h" refFor="ch" refForName="accent_2" op="equ"/>
                <dgm:constr type="ctrY" for="ch" forName="accent_2" refType="h" fact="0.7143"/>
                <dgm:constr type="ctrX" for="ch" forName="accent_2" refType="h" fact="0.1891"/>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primFontSz" for="ch" ptType="node" op="equ" val="65"/>
              </dgm:constrLst>
            </dgm:if>
            <dgm:if name="Name7" axis="ch" ptType="node" func="cnt" op="equ" val="3">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25"/>
                <dgm:constr type="w" for="ch" forName="accent_1" refType="h" refFor="ch" refForName="accent_1" op="equ"/>
                <dgm:constr type="ctrY" for="ch" forName="accent_1" refType="h" fact="0.2"/>
                <dgm:constr type="ctrX" for="ch" forName="accent_1" refType="h" fact="0.1526"/>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25"/>
                <dgm:constr type="w" for="ch" forName="accent_2" refType="h" refFor="ch" refForName="accent_2" op="equ"/>
                <dgm:constr type="ctrY" for="ch" forName="accent_2" refType="h" fact="0.5"/>
                <dgm:constr type="ctrX" for="ch" forName="accent_2" refType="h" fact="0.2253"/>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25"/>
                <dgm:constr type="w" for="ch" forName="accent_3" refType="h" refFor="ch" refForName="accent_3" op="equ"/>
                <dgm:constr type="ctrY" for="ch" forName="accent_3" refType="h" fact="0.8"/>
                <dgm:constr type="ctrX" for="ch" forName="accent_3" refType="h" fact="0.1526"/>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primFontSz" for="ch" ptType="node" op="equ" val="65"/>
              </dgm:constrLst>
            </dgm:if>
            <dgm:if name="Name8" axis="ch" ptType="node" func="cnt" op="equ" val="4">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923"/>
                <dgm:constr type="w" for="ch" forName="accent_1" refType="h" refFor="ch" refForName="accent_1" op="equ"/>
                <dgm:constr type="ctrY" for="ch" forName="accent_1" refType="h" fact="0.1538"/>
                <dgm:constr type="ctrX" for="ch" forName="accent_1" refType="h" fact="0.1268"/>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923"/>
                <dgm:constr type="w" for="ch" forName="accent_2" refType="h" refFor="ch" refForName="accent_2" op="equ"/>
                <dgm:constr type="ctrY" for="ch" forName="accent_2" refType="h" fact="0.3846"/>
                <dgm:constr type="ctrX" for="ch" forName="accent_2" refType="h" fact="0.215"/>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923"/>
                <dgm:constr type="w" for="ch" forName="accent_3" refType="h" refFor="ch" refForName="accent_3" op="equ"/>
                <dgm:constr type="ctrY" for="ch" forName="accent_3" refType="h" fact="0.6154"/>
                <dgm:constr type="ctrX" for="ch" forName="accent_3" refType="h" fact="0.215"/>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923"/>
                <dgm:constr type="w" for="ch" forName="accent_4" refType="h" refFor="ch" refForName="accent_4" op="equ"/>
                <dgm:constr type="ctrY" for="ch" forName="accent_4" refType="h" fact="0.8462"/>
                <dgm:constr type="ctrX" for="ch" forName="accent_4" refType="h" fact="0.1268"/>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primFontSz" for="ch" ptType="node" op="equ" val="65"/>
              </dgm:constrLst>
            </dgm:if>
            <dgm:if name="Name9" axis="ch" ptType="node" func="cnt" op="equ" val="5">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563"/>
                <dgm:constr type="w" for="ch" forName="accent_1" refType="h" refFor="ch" refForName="accent_1" op="equ"/>
                <dgm:constr type="ctrY" for="ch" forName="accent_1" refType="h" fact="0.125"/>
                <dgm:constr type="ctrX" for="ch" forName="accent_1" refType="h" fact="0.1082"/>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563"/>
                <dgm:constr type="w" for="ch" forName="accent_2" refType="h" refFor="ch" refForName="accent_2" op="equ"/>
                <dgm:constr type="ctrY" for="ch" forName="accent_2" refType="h" fact="0.3125"/>
                <dgm:constr type="ctrX" for="ch" forName="accent_2" refType="h" fact="0.1978"/>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563"/>
                <dgm:constr type="w" for="ch" forName="accent_3" refType="h" refFor="ch" refForName="accent_3" op="equ"/>
                <dgm:constr type="ctrY" for="ch" forName="accent_3" refType="h" fact="0.5"/>
                <dgm:constr type="ctrX" for="ch" forName="accent_3" refType="h" fact="0.2253"/>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563"/>
                <dgm:constr type="w" for="ch" forName="accent_4" refType="h" refFor="ch" refForName="accent_4" op="equ"/>
                <dgm:constr type="ctrY" for="ch" forName="accent_4" refType="h" fact="0.6875"/>
                <dgm:constr type="ctrX" for="ch" forName="accent_4" refType="h" fact="0.1978"/>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h" for="ch" forName="accent_5" refType="h" fact="0.1563"/>
                <dgm:constr type="w" for="ch" forName="accent_5" refType="h" refFor="ch" refForName="accent_5" op="equ"/>
                <dgm:constr type="ctrY" for="ch" forName="accent_5" refType="h" fact="0.875"/>
                <dgm:constr type="ctrX" for="ch" forName="accent_5" refType="h" fact="0.1082"/>
                <dgm:constr type="l" for="ch" forName="text_5" refType="ctrX" refFor="ch" refForName="accent_5"/>
                <dgm:constr type="r" for="ch" forName="text_5" refType="w"/>
                <dgm:constr type="w" for="ch" forName="text_5" refType="h" refFor="ch" refForName="text_5" op="gte"/>
                <dgm:constr type="h" for="ch" forName="text_5" refType="h" refFor="ch" refForName="accent_5" fact="0.8"/>
                <dgm:constr type="ctrY" for="ch" forName="text_5" refType="ctrY" refFor="ch" refForName="accent_5"/>
                <dgm:constr type="lMarg" for="ch" forName="text_5" refType="w" refFor="ch" refForName="accent_5" fact="1.8"/>
                <dgm:constr type="primFontSz" for="ch" ptType="node" op="equ" val="65"/>
              </dgm:constrLst>
            </dgm:if>
            <dgm:if name="Name10" axis="ch" ptType="node" func="cnt" op="equ" val="6">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316"/>
                <dgm:constr type="w" for="ch" forName="accent_1" refType="h" refFor="ch" refForName="accent_1" op="equ"/>
                <dgm:constr type="ctrY" for="ch" forName="accent_1" refType="h" fact="0.1053"/>
                <dgm:constr type="ctrX" for="ch" forName="accent_1" refType="h" fact="0.0943"/>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316"/>
                <dgm:constr type="w" for="ch" forName="accent_2" refType="h" refFor="ch" refForName="accent_2" op="equ"/>
                <dgm:constr type="ctrY" for="ch" forName="accent_2" refType="h" fact="0.2632"/>
                <dgm:constr type="ctrX" for="ch" forName="accent_2" refType="h" fact="0.1809"/>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316"/>
                <dgm:constr type="w" for="ch" forName="accent_3" refType="h" refFor="ch" refForName="accent_3" op="equ"/>
                <dgm:constr type="ctrY" for="ch" forName="accent_3" refType="h" fact="0.4211"/>
                <dgm:constr type="ctrX" for="ch" forName="accent_3" refType="h" fact="0.2205"/>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316"/>
                <dgm:constr type="w" for="ch" forName="accent_4" refType="h" refFor="ch" refForName="accent_4" op="equ"/>
                <dgm:constr type="ctrY" for="ch" forName="accent_4" refType="h" fact="0.5789"/>
                <dgm:constr type="ctrX" for="ch" forName="accent_4" refType="h" fact="0.2205"/>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h" for="ch" forName="accent_5" refType="h" fact="0.1316"/>
                <dgm:constr type="w" for="ch" forName="accent_5" refType="h" refFor="ch" refForName="accent_5" op="equ"/>
                <dgm:constr type="ctrY" for="ch" forName="accent_5" refType="h" fact="0.7368"/>
                <dgm:constr type="ctrX" for="ch" forName="accent_5" refType="h" fact="0.1809"/>
                <dgm:constr type="l" for="ch" forName="text_5" refType="ctrX" refFor="ch" refForName="accent_5"/>
                <dgm:constr type="r" for="ch" forName="text_5" refType="w"/>
                <dgm:constr type="w" for="ch" forName="text_5" refType="h" refFor="ch" refForName="text_5" op="gte"/>
                <dgm:constr type="h" for="ch" forName="text_5" refType="h" refFor="ch" refForName="accent_5" fact="0.8"/>
                <dgm:constr type="ctrY" for="ch" forName="text_5" refType="ctrY" refFor="ch" refForName="accent_5"/>
                <dgm:constr type="lMarg" for="ch" forName="text_5" refType="w" refFor="ch" refForName="accent_5" fact="1.8"/>
                <dgm:constr type="h" for="ch" forName="accent_6" refType="h" fact="0.1316"/>
                <dgm:constr type="w" for="ch" forName="accent_6" refType="h" refFor="ch" refForName="accent_6" op="equ"/>
                <dgm:constr type="ctrY" for="ch" forName="accent_6" refType="h" fact="0.8947"/>
                <dgm:constr type="ctrX" for="ch" forName="accent_6" refType="h" fact="0.0943"/>
                <dgm:constr type="l" for="ch" forName="text_6" refType="ctrX" refFor="ch" refForName="accent_6"/>
                <dgm:constr type="r" for="ch" forName="text_6" refType="w"/>
                <dgm:constr type="w" for="ch" forName="text_6" refType="h" refFor="ch" refForName="text_6" op="gte"/>
                <dgm:constr type="h" for="ch" forName="text_6" refType="h" refFor="ch" refForName="accent_6" fact="0.8"/>
                <dgm:constr type="ctrY" for="ch" forName="text_6" refType="ctrY" refFor="ch" refForName="accent_6"/>
                <dgm:constr type="lMarg" for="ch" forName="text_6" refType="w" refFor="ch" refForName="accent_6" fact="1.8"/>
                <dgm:constr type="primFontSz" for="ch" ptType="node" op="equ" val="65"/>
              </dgm:constrLst>
            </dgm:if>
            <dgm:else name="Name11">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136"/>
                <dgm:constr type="w" for="ch" forName="accent_1" refType="h" refFor="ch" refForName="accent_1" op="equ"/>
                <dgm:constr type="ctrY" for="ch" forName="accent_1" refType="h" fact="0.0909"/>
                <dgm:constr type="ctrX" for="ch" forName="accent_1" refType="h" fact="0.0835"/>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136"/>
                <dgm:constr type="w" for="ch" forName="accent_2" refType="h" refFor="ch" refForName="accent_2" op="equ"/>
                <dgm:constr type="ctrY" for="ch" forName="accent_2" refType="h" fact="0.2273"/>
                <dgm:constr type="ctrX" for="ch" forName="accent_2" refType="h" fact="0.1658"/>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136"/>
                <dgm:constr type="w" for="ch" forName="accent_3" refType="h" refFor="ch" refForName="accent_3" op="equ"/>
                <dgm:constr type="ctrY" for="ch" forName="accent_3" refType="h" fact="0.3636"/>
                <dgm:constr type="ctrX" for="ch" forName="accent_3" refType="h" fact="0.2109"/>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136"/>
                <dgm:constr type="w" for="ch" forName="accent_4" refType="h" refFor="ch" refForName="accent_4" op="equ"/>
                <dgm:constr type="ctrY" for="ch" forName="accent_4" refType="h" fact="0.5"/>
                <dgm:constr type="ctrX" for="ch" forName="accent_4" refType="h" fact="0.2253"/>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h" for="ch" forName="accent_5" refType="h" fact="0.1136"/>
                <dgm:constr type="w" for="ch" forName="accent_5" refType="h" refFor="ch" refForName="accent_5" op="equ"/>
                <dgm:constr type="ctrY" for="ch" forName="accent_5" refType="h" fact="0.6364"/>
                <dgm:constr type="ctrX" for="ch" forName="accent_5" refType="h" fact="0.2109"/>
                <dgm:constr type="l" for="ch" forName="text_5" refType="ctrX" refFor="ch" refForName="accent_5"/>
                <dgm:constr type="r" for="ch" forName="text_5" refType="w"/>
                <dgm:constr type="w" for="ch" forName="text_5" refType="h" refFor="ch" refForName="text_5" op="gte"/>
                <dgm:constr type="h" for="ch" forName="text_5" refType="h" refFor="ch" refForName="accent_5" fact="0.8"/>
                <dgm:constr type="ctrY" for="ch" forName="text_5" refType="ctrY" refFor="ch" refForName="accent_5"/>
                <dgm:constr type="lMarg" for="ch" forName="text_5" refType="w" refFor="ch" refForName="accent_5" fact="1.8"/>
                <dgm:constr type="h" for="ch" forName="accent_6" refType="h" fact="0.1136"/>
                <dgm:constr type="w" for="ch" forName="accent_6" refType="h" refFor="ch" refForName="accent_6" op="equ"/>
                <dgm:constr type="ctrY" for="ch" forName="accent_6" refType="h" fact="0.7727"/>
                <dgm:constr type="ctrX" for="ch" forName="accent_6" refType="h" fact="0.1658"/>
                <dgm:constr type="l" for="ch" forName="text_6" refType="ctrX" refFor="ch" refForName="accent_6"/>
                <dgm:constr type="r" for="ch" forName="text_6" refType="w"/>
                <dgm:constr type="w" for="ch" forName="text_6" refType="h" refFor="ch" refForName="text_6" op="gte"/>
                <dgm:constr type="h" for="ch" forName="text_6" refType="h" refFor="ch" refForName="accent_6" fact="0.8"/>
                <dgm:constr type="ctrY" for="ch" forName="text_6" refType="ctrY" refFor="ch" refForName="accent_6"/>
                <dgm:constr type="lMarg" for="ch" forName="text_6" refType="w" refFor="ch" refForName="accent_6" fact="1.8"/>
                <dgm:constr type="h" for="ch" forName="accent_7" refType="h" fact="0.1136"/>
                <dgm:constr type="w" for="ch" forName="accent_7" refType="h" refFor="ch" refForName="accent_7" op="equ"/>
                <dgm:constr type="ctrY" for="ch" forName="accent_7" refType="h" fact="0.9091"/>
                <dgm:constr type="ctrX" for="ch" forName="accent_7" refType="h" fact="0.0835"/>
                <dgm:constr type="l" for="ch" forName="text_7" refType="ctrX" refFor="ch" refForName="accent_7"/>
                <dgm:constr type="r" for="ch" forName="text_7" refType="w"/>
                <dgm:constr type="w" for="ch" forName="text_7" refType="h" refFor="ch" refForName="text_7" op="gte"/>
                <dgm:constr type="h" for="ch" forName="text_7" refType="h" refFor="ch" refForName="accent_7" fact="0.8"/>
                <dgm:constr type="ctrY" for="ch" forName="text_7" refType="ctrY" refFor="ch" refForName="accent_7"/>
                <dgm:constr type="lMarg" for="ch" forName="text_7" refType="w" refFor="ch" refForName="accent_7" fact="1.8"/>
                <dgm:constr type="primFontSz" for="ch" ptType="node" op="equ" val="65"/>
              </dgm:constrLst>
            </dgm:else>
          </dgm:choose>
        </dgm:if>
        <dgm:else name="Name12">
          <dgm:choose name="Name13">
            <dgm:if name="Name14" axis="ch" ptType="node" func="cnt" op="equ" val="1">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625"/>
                <dgm:constr type="w" for="ch" forName="accent_1" refType="h" refFor="ch" refForName="accent_1" op="equ"/>
                <dgm:constr type="ctrY" for="ch" forName="accent_1" refType="h" fact="0.5"/>
                <dgm:constr type="ctrX" for="ch" forName="accent_1" refType="w"/>
                <dgm:constr type="ctrXOff" for="ch" forName="accent_1" refType="h" fact="-0.2253"/>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primFontSz" for="ch" ptType="node" op="equ" val="65"/>
              </dgm:constrLst>
            </dgm:if>
            <dgm:if name="Name15" axis="ch" ptType="node" func="cnt" op="equ" val="2">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3571"/>
                <dgm:constr type="w" for="ch" forName="accent_1" refType="h" refFor="ch" refForName="accent_1" op="equ"/>
                <dgm:constr type="ctrY" for="ch" forName="accent_1" refType="h" fact="0.2857"/>
                <dgm:constr type="ctrX" for="ch" forName="accent_1" refType="w"/>
                <dgm:constr type="ctrXOff" for="ch" forName="accent_1" refType="h" fact="-0.1891"/>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3571"/>
                <dgm:constr type="w" for="ch" forName="accent_2" refType="h" refFor="ch" refForName="accent_2" op="equ"/>
                <dgm:constr type="ctrY" for="ch" forName="accent_2" refType="h" fact="0.7143"/>
                <dgm:constr type="ctrX" for="ch" forName="accent_2" refType="w"/>
                <dgm:constr type="ctrXOff" for="ch" forName="accent_2" refType="h" fact="-0.1891"/>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primFontSz" for="ch" ptType="node" op="equ" val="65"/>
              </dgm:constrLst>
            </dgm:if>
            <dgm:if name="Name16" axis="ch" ptType="node" func="cnt" op="equ" val="3">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25"/>
                <dgm:constr type="w" for="ch" forName="accent_1" refType="h" refFor="ch" refForName="accent_1" op="equ"/>
                <dgm:constr type="ctrY" for="ch" forName="accent_1" refType="h" fact="0.2"/>
                <dgm:constr type="ctrX" for="ch" forName="accent_1" refType="w"/>
                <dgm:constr type="ctrXOff" for="ch" forName="accent_1" refType="h" fact="-0.1526"/>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25"/>
                <dgm:constr type="w" for="ch" forName="accent_2" refType="h" refFor="ch" refForName="accent_2" op="equ"/>
                <dgm:constr type="ctrY" for="ch" forName="accent_2" refType="h" fact="0.5"/>
                <dgm:constr type="ctrX" for="ch" forName="accent_2" refType="w"/>
                <dgm:constr type="ctrXOff" for="ch" forName="accent_2" refType="h" fact="-0.2253"/>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25"/>
                <dgm:constr type="w" for="ch" forName="accent_3" refType="h" refFor="ch" refForName="accent_3" op="equ"/>
                <dgm:constr type="ctrY" for="ch" forName="accent_3" refType="h" fact="0.8"/>
                <dgm:constr type="ctrX" for="ch" forName="accent_3" refType="w"/>
                <dgm:constr type="ctrXOff" for="ch" forName="accent_3" refType="h" fact="-0.1526"/>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primFontSz" for="ch" ptType="node" op="equ" val="65"/>
              </dgm:constrLst>
            </dgm:if>
            <dgm:if name="Name17" axis="ch" ptType="node" func="cnt" op="equ" val="4">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923"/>
                <dgm:constr type="w" for="ch" forName="accent_1" refType="h" refFor="ch" refForName="accent_1" op="equ"/>
                <dgm:constr type="ctrY" for="ch" forName="accent_1" refType="h" fact="0.1538"/>
                <dgm:constr type="ctrX" for="ch" forName="accent_1" refType="w"/>
                <dgm:constr type="ctrXOff" for="ch" forName="accent_1" refType="h" fact="-0.1268"/>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923"/>
                <dgm:constr type="w" for="ch" forName="accent_2" refType="h" refFor="ch" refForName="accent_2" op="equ"/>
                <dgm:constr type="ctrY" for="ch" forName="accent_2" refType="h" fact="0.3846"/>
                <dgm:constr type="ctrX" for="ch" forName="accent_2" refType="w"/>
                <dgm:constr type="ctrXOff" for="ch" forName="accent_2" refType="h" fact="-0.215"/>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923"/>
                <dgm:constr type="w" for="ch" forName="accent_3" refType="h" refFor="ch" refForName="accent_3" op="equ"/>
                <dgm:constr type="ctrY" for="ch" forName="accent_3" refType="h" fact="0.6154"/>
                <dgm:constr type="ctrX" for="ch" forName="accent_3" refType="w"/>
                <dgm:constr type="ctrXOff" for="ch" forName="accent_3" refType="h" fact="-0.215"/>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923"/>
                <dgm:constr type="w" for="ch" forName="accent_4" refType="h" refFor="ch" refForName="accent_4" op="equ"/>
                <dgm:constr type="ctrY" for="ch" forName="accent_4" refType="h" fact="0.8462"/>
                <dgm:constr type="ctrX" for="ch" forName="accent_4" refType="w"/>
                <dgm:constr type="ctrXOff" for="ch" forName="accent_4" refType="h" fact="-0.1268"/>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primFontSz" for="ch" ptType="node" op="equ" val="65"/>
              </dgm:constrLst>
            </dgm:if>
            <dgm:if name="Name18" axis="ch" ptType="node" func="cnt" op="equ" val="5">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563"/>
                <dgm:constr type="w" for="ch" forName="accent_1" refType="h" refFor="ch" refForName="accent_1" op="equ"/>
                <dgm:constr type="ctrY" for="ch" forName="accent_1" refType="h" fact="0.125"/>
                <dgm:constr type="ctrX" for="ch" forName="accent_1" refType="w"/>
                <dgm:constr type="ctrXOff" for="ch" forName="accent_1" refType="h" fact="-0.1082"/>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563"/>
                <dgm:constr type="w" for="ch" forName="accent_2" refType="h" refFor="ch" refForName="accent_2" op="equ"/>
                <dgm:constr type="ctrY" for="ch" forName="accent_2" refType="h" fact="0.3125"/>
                <dgm:constr type="ctrX" for="ch" forName="accent_2" refType="w"/>
                <dgm:constr type="ctrXOff" for="ch" forName="accent_2" refType="h" fact="-0.1978"/>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563"/>
                <dgm:constr type="w" for="ch" forName="accent_3" refType="h" refFor="ch" refForName="accent_3" op="equ"/>
                <dgm:constr type="ctrY" for="ch" forName="accent_3" refType="h" fact="0.5"/>
                <dgm:constr type="ctrX" for="ch" forName="accent_3" refType="w"/>
                <dgm:constr type="ctrXOff" for="ch" forName="accent_3" refType="h" fact="-0.2253"/>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563"/>
                <dgm:constr type="w" for="ch" forName="accent_4" refType="h" refFor="ch" refForName="accent_4" op="equ"/>
                <dgm:constr type="ctrY" for="ch" forName="accent_4" refType="h" fact="0.6875"/>
                <dgm:constr type="ctrX" for="ch" forName="accent_4" refType="w"/>
                <dgm:constr type="ctrXOff" for="ch" forName="accent_4" refType="h" fact="-0.1978"/>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h" for="ch" forName="accent_5" refType="h" fact="0.1563"/>
                <dgm:constr type="w" for="ch" forName="accent_5" refType="h" refFor="ch" refForName="accent_5" op="equ"/>
                <dgm:constr type="ctrY" for="ch" forName="accent_5" refType="h" fact="0.875"/>
                <dgm:constr type="ctrX" for="ch" forName="accent_5" refType="w"/>
                <dgm:constr type="ctrXOff" for="ch" forName="accent_5" refType="h" fact="-0.1082"/>
                <dgm:constr type="r" for="ch" forName="text_5" refType="ctrX" refFor="ch" refForName="accent_5"/>
                <dgm:constr type="rOff" for="ch" forName="text_5" refType="ctrXOff" refFor="ch" refForName="accent_5"/>
                <dgm:constr type="l" for="ch" forName="text_5"/>
                <dgm:constr type="w" for="ch" forName="text_5" refType="h" refFor="ch" refForName="text_5" op="gte"/>
                <dgm:constr type="h" for="ch" forName="text_5" refType="h" refFor="ch" refForName="accent_5" fact="0.8"/>
                <dgm:constr type="ctrY" for="ch" forName="text_5" refType="ctrY" refFor="ch" refForName="accent_5"/>
                <dgm:constr type="rMarg" for="ch" forName="text_5" refType="w" refFor="ch" refForName="accent_5" fact="1.8"/>
                <dgm:constr type="primFontSz" for="ch" ptType="node" op="equ" val="65"/>
              </dgm:constrLst>
            </dgm:if>
            <dgm:if name="Name19" axis="ch" ptType="node" func="cnt" op="equ" val="6">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316"/>
                <dgm:constr type="w" for="ch" forName="accent_1" refType="h" refFor="ch" refForName="accent_1" op="equ"/>
                <dgm:constr type="ctrY" for="ch" forName="accent_1" refType="h" fact="0.1053"/>
                <dgm:constr type="ctrX" for="ch" forName="accent_1" refType="w"/>
                <dgm:constr type="ctrXOff" for="ch" forName="accent_1" refType="h" fact="-0.0943"/>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316"/>
                <dgm:constr type="w" for="ch" forName="accent_2" refType="h" refFor="ch" refForName="accent_2" op="equ"/>
                <dgm:constr type="ctrY" for="ch" forName="accent_2" refType="h" fact="0.2632"/>
                <dgm:constr type="ctrX" for="ch" forName="accent_2" refType="w"/>
                <dgm:constr type="ctrXOff" for="ch" forName="accent_2" refType="h" fact="-0.1809"/>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316"/>
                <dgm:constr type="w" for="ch" forName="accent_3" refType="h" refFor="ch" refForName="accent_3" op="equ"/>
                <dgm:constr type="ctrY" for="ch" forName="accent_3" refType="h" fact="0.4211"/>
                <dgm:constr type="ctrX" for="ch" forName="accent_3" refType="w"/>
                <dgm:constr type="ctrXOff" for="ch" forName="accent_3" refType="h" fact="-0.2205"/>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316"/>
                <dgm:constr type="w" for="ch" forName="accent_4" refType="h" refFor="ch" refForName="accent_4" op="equ"/>
                <dgm:constr type="ctrY" for="ch" forName="accent_4" refType="h" fact="0.5789"/>
                <dgm:constr type="ctrX" for="ch" forName="accent_4" refType="w"/>
                <dgm:constr type="ctrXOff" for="ch" forName="accent_4" refType="h" fact="-0.2205"/>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h" for="ch" forName="accent_5" refType="h" fact="0.1316"/>
                <dgm:constr type="w" for="ch" forName="accent_5" refType="h" refFor="ch" refForName="accent_5" op="equ"/>
                <dgm:constr type="ctrY" for="ch" forName="accent_5" refType="h" fact="0.7368"/>
                <dgm:constr type="ctrX" for="ch" forName="accent_5" refType="w"/>
                <dgm:constr type="ctrXOff" for="ch" forName="accent_5" refType="h" fact="-0.1809"/>
                <dgm:constr type="r" for="ch" forName="text_5" refType="ctrX" refFor="ch" refForName="accent_5"/>
                <dgm:constr type="rOff" for="ch" forName="text_5" refType="ctrXOff" refFor="ch" refForName="accent_5"/>
                <dgm:constr type="l" for="ch" forName="text_5"/>
                <dgm:constr type="w" for="ch" forName="text_5" refType="h" refFor="ch" refForName="text_5" op="gte"/>
                <dgm:constr type="h" for="ch" forName="text_5" refType="h" refFor="ch" refForName="accent_5" fact="0.8"/>
                <dgm:constr type="ctrY" for="ch" forName="text_5" refType="ctrY" refFor="ch" refForName="accent_5"/>
                <dgm:constr type="rMarg" for="ch" forName="text_5" refType="w" refFor="ch" refForName="accent_5" fact="1.8"/>
                <dgm:constr type="h" for="ch" forName="accent_6" refType="h" fact="0.1316"/>
                <dgm:constr type="w" for="ch" forName="accent_6" refType="h" refFor="ch" refForName="accent_6" op="equ"/>
                <dgm:constr type="ctrY" for="ch" forName="accent_6" refType="h" fact="0.8947"/>
                <dgm:constr type="ctrX" for="ch" forName="accent_6" refType="w"/>
                <dgm:constr type="ctrXOff" for="ch" forName="accent_6" refType="h" fact="-0.0943"/>
                <dgm:constr type="r" for="ch" forName="text_6" refType="ctrX" refFor="ch" refForName="accent_6"/>
                <dgm:constr type="rOff" for="ch" forName="text_6" refType="ctrXOff" refFor="ch" refForName="accent_6"/>
                <dgm:constr type="l" for="ch" forName="text_6"/>
                <dgm:constr type="w" for="ch" forName="text_6" refType="h" refFor="ch" refForName="text_6" op="gte"/>
                <dgm:constr type="h" for="ch" forName="text_6" refType="h" refFor="ch" refForName="accent_6" fact="0.8"/>
                <dgm:constr type="ctrY" for="ch" forName="text_6" refType="ctrY" refFor="ch" refForName="accent_6"/>
                <dgm:constr type="rMarg" for="ch" forName="text_6" refType="w" refFor="ch" refForName="accent_6" fact="1.8"/>
                <dgm:constr type="primFontSz" for="ch" ptType="node" op="equ" val="65"/>
              </dgm:constrLst>
            </dgm:if>
            <dgm:else name="Name20">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136"/>
                <dgm:constr type="w" for="ch" forName="accent_1" refType="h" refFor="ch" refForName="accent_1" op="equ"/>
                <dgm:constr type="ctrY" for="ch" forName="accent_1" refType="h" fact="0.0909"/>
                <dgm:constr type="ctrX" for="ch" forName="accent_1" refType="w"/>
                <dgm:constr type="ctrXOff" for="ch" forName="accent_1" refType="h" fact="-0.0835"/>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136"/>
                <dgm:constr type="w" for="ch" forName="accent_2" refType="h" refFor="ch" refForName="accent_2" op="equ"/>
                <dgm:constr type="ctrY" for="ch" forName="accent_2" refType="h" fact="0.2273"/>
                <dgm:constr type="ctrX" for="ch" forName="accent_2" refType="w"/>
                <dgm:constr type="ctrXOff" for="ch" forName="accent_2" refType="h" fact="-0.1658"/>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136"/>
                <dgm:constr type="w" for="ch" forName="accent_3" refType="h" refFor="ch" refForName="accent_3" op="equ"/>
                <dgm:constr type="ctrY" for="ch" forName="accent_3" refType="h" fact="0.3636"/>
                <dgm:constr type="ctrX" for="ch" forName="accent_3" refType="w"/>
                <dgm:constr type="ctrXOff" for="ch" forName="accent_3" refType="h" fact="-0.2109"/>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136"/>
                <dgm:constr type="w" for="ch" forName="accent_4" refType="h" refFor="ch" refForName="accent_4" op="equ"/>
                <dgm:constr type="ctrY" for="ch" forName="accent_4" refType="h" fact="0.5"/>
                <dgm:constr type="ctrX" for="ch" forName="accent_4" refType="w"/>
                <dgm:constr type="ctrXOff" for="ch" forName="accent_4" refType="h" fact="-0.2253"/>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h" for="ch" forName="accent_5" refType="h" fact="0.1136"/>
                <dgm:constr type="w" for="ch" forName="accent_5" refType="h" refFor="ch" refForName="accent_5" op="equ"/>
                <dgm:constr type="ctrY" for="ch" forName="accent_5" refType="h" fact="0.6364"/>
                <dgm:constr type="ctrX" for="ch" forName="accent_5" refType="w"/>
                <dgm:constr type="ctrXOff" for="ch" forName="accent_5" refType="h" fact="-0.2109"/>
                <dgm:constr type="r" for="ch" forName="text_5" refType="ctrX" refFor="ch" refForName="accent_5"/>
                <dgm:constr type="rOff" for="ch" forName="text_5" refType="ctrXOff" refFor="ch" refForName="accent_5"/>
                <dgm:constr type="l" for="ch" forName="text_5"/>
                <dgm:constr type="w" for="ch" forName="text_5" refType="h" refFor="ch" refForName="text_5" op="gte"/>
                <dgm:constr type="h" for="ch" forName="text_5" refType="h" refFor="ch" refForName="accent_5" fact="0.8"/>
                <dgm:constr type="ctrY" for="ch" forName="text_5" refType="ctrY" refFor="ch" refForName="accent_5"/>
                <dgm:constr type="rMarg" for="ch" forName="text_5" refType="w" refFor="ch" refForName="accent_5" fact="1.8"/>
                <dgm:constr type="h" for="ch" forName="accent_6" refType="h" fact="0.1136"/>
                <dgm:constr type="w" for="ch" forName="accent_6" refType="h" refFor="ch" refForName="accent_6" op="equ"/>
                <dgm:constr type="ctrY" for="ch" forName="accent_6" refType="h" fact="0.7727"/>
                <dgm:constr type="ctrX" for="ch" forName="accent_6" refType="w"/>
                <dgm:constr type="ctrXOff" for="ch" forName="accent_6" refType="h" fact="-0.1658"/>
                <dgm:constr type="r" for="ch" forName="text_6" refType="ctrX" refFor="ch" refForName="accent_6"/>
                <dgm:constr type="rOff" for="ch" forName="text_6" refType="ctrXOff" refFor="ch" refForName="accent_6"/>
                <dgm:constr type="l" for="ch" forName="text_6"/>
                <dgm:constr type="w" for="ch" forName="text_6" refType="h" refFor="ch" refForName="text_6" op="gte"/>
                <dgm:constr type="h" for="ch" forName="text_6" refType="h" refFor="ch" refForName="accent_6" fact="0.8"/>
                <dgm:constr type="ctrY" for="ch" forName="text_6" refType="ctrY" refFor="ch" refForName="accent_6"/>
                <dgm:constr type="rMarg" for="ch" forName="text_6" refType="w" refFor="ch" refForName="accent_6" fact="1.8"/>
                <dgm:constr type="h" for="ch" forName="accent_7" refType="h" fact="0.1136"/>
                <dgm:constr type="w" for="ch" forName="accent_7" refType="h" refFor="ch" refForName="accent_7" op="equ"/>
                <dgm:constr type="ctrY" for="ch" forName="accent_7" refType="h" fact="0.9091"/>
                <dgm:constr type="ctrX" for="ch" forName="accent_7" refType="w"/>
                <dgm:constr type="ctrXOff" for="ch" forName="accent_7" refType="h" fact="-0.0835"/>
                <dgm:constr type="r" for="ch" forName="text_7" refType="ctrX" refFor="ch" refForName="accent_7"/>
                <dgm:constr type="rOff" for="ch" forName="text_7" refType="ctrXOff" refFor="ch" refForName="accent_7"/>
                <dgm:constr type="l" for="ch" forName="text_7"/>
                <dgm:constr type="w" for="ch" forName="text_7" refType="h" refFor="ch" refForName="text_7" op="gte"/>
                <dgm:constr type="h" for="ch" forName="text_7" refType="h" refFor="ch" refForName="accent_7" fact="0.8"/>
                <dgm:constr type="ctrY" for="ch" forName="text_7" refType="ctrY" refFor="ch" refForName="accent_7"/>
                <dgm:constr type="rMarg" for="ch" forName="text_7" refType="w" refFor="ch" refForName="accent_7" fact="1.8"/>
                <dgm:constr type="primFontSz" for="ch" ptType="node" op="equ" val="65"/>
              </dgm:constrLst>
            </dgm:else>
          </dgm:choose>
        </dgm:else>
      </dgm:choose>
      <dgm:layoutNode name="cycle">
        <dgm:choose name="Name21">
          <dgm:if name="Name22" func="var" arg="dir" op="equ" val="norm">
            <dgm:alg type="cycle">
              <dgm:param type="stAng" val="45"/>
              <dgm:param type="spanAng" val="90"/>
            </dgm:alg>
          </dgm:if>
          <dgm:else name="Name23">
            <dgm:alg type="cycle">
              <dgm:param type="stAng" val="225"/>
              <dgm:param type="spanAng" val="90"/>
            </dgm:alg>
          </dgm:else>
        </dgm:choose>
        <dgm:shape xmlns:r="http://schemas.openxmlformats.org/officeDocument/2006/relationships" r:blip="">
          <dgm:adjLst/>
        </dgm:shape>
        <dgm:presOf/>
        <dgm:constrLst>
          <dgm:constr type="w" for="ch" val="1"/>
          <dgm:constr type="h" for="ch" val="1"/>
          <dgm:constr type="diam" for="ch" forName="conn" refType="diam"/>
        </dgm:constrLst>
        <dgm:layoutNode name="srcNode">
          <dgm:alg type="sp"/>
          <dgm:shape xmlns:r="http://schemas.openxmlformats.org/officeDocument/2006/relationships" type="rect" r:blip="" hideGeom="1">
            <dgm:adjLst/>
          </dgm:shape>
          <dgm:presOf/>
        </dgm:layoutNode>
        <dgm:layoutNode name="conn" styleLbl="parChTrans1D2">
          <dgm:alg type="conn">
            <dgm:param type="connRout" val="curve"/>
            <dgm:param type="srcNode" val="srcNode"/>
            <dgm:param type="dstNode" val="dstNode"/>
            <dgm:param type="begPts" val="ctr"/>
            <dgm:param type="endPts" val="ctr"/>
            <dgm:param type="endSty" val="noArr"/>
          </dgm:alg>
          <dgm:shape xmlns:r="http://schemas.openxmlformats.org/officeDocument/2006/relationships" type="conn" r:blip="">
            <dgm:adjLst/>
          </dgm:shape>
          <dgm:presOf axis="desOrSelf" ptType="sibTrans" hideLastTrans="0" st="0" cnt="1"/>
          <dgm:constrLst>
            <dgm:constr type="begPad"/>
            <dgm:constr type="endPad"/>
          </dgm:constrLst>
        </dgm:layoutNode>
        <dgm:layoutNode name="extraNode">
          <dgm:alg type="sp"/>
          <dgm:shape xmlns:r="http://schemas.openxmlformats.org/officeDocument/2006/relationships" type="rect" r:blip="" hideGeom="1">
            <dgm:adjLst/>
          </dgm:shape>
          <dgm:presOf/>
        </dgm:layoutNode>
        <dgm:layoutNode name="dstNode">
          <dgm:alg type="sp"/>
          <dgm:shape xmlns:r="http://schemas.openxmlformats.org/officeDocument/2006/relationships" type="rect" r:blip="" hideGeom="1">
            <dgm:adjLst/>
          </dgm:shape>
          <dgm:presOf/>
        </dgm:layoutNode>
      </dgm:layoutNode>
      <dgm:forEach name="wrapper" axis="self" ptType="parTrans">
        <dgm:forEach name="wrapper2" axis="self" ptType="sibTrans" st="2">
          <dgm:forEach name="accentRepeat" axis="self">
            <dgm:layoutNode name="accentRepeatNode" styleLbl="solidFgAcc1">
              <dgm:alg type="sp"/>
              <dgm:shape xmlns:r="http://schemas.openxmlformats.org/officeDocument/2006/relationships" type="ellipse" r:blip="">
                <dgm:adjLst/>
              </dgm:shape>
              <dgm:presOf/>
            </dgm:layoutNode>
          </dgm:forEach>
        </dgm:forEach>
      </dgm:forEach>
      <dgm:forEach name="Name24" axis="ch" ptType="node" cnt="1">
        <dgm:layoutNode name="text_1" styleLbl="node1">
          <dgm:varLst>
            <dgm:bulletEnabled val="1"/>
          </dgm:varLst>
          <dgm:choose name="Name25">
            <dgm:if name="Name26" func="var" arg="dir" op="equ" val="norm">
              <dgm:alg type="tx">
                <dgm:param type="parTxLTRAlign" val="l"/>
                <dgm:param type="shpTxLTRAlignCh" val="l"/>
                <dgm:param type="parTxRTLAlign" val="l"/>
                <dgm:param type="shpTxRTLAlignCh" val="l"/>
              </dgm:alg>
            </dgm:if>
            <dgm:else name="Name2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1">
          <dgm:alg type="sp"/>
          <dgm:shape xmlns:r="http://schemas.openxmlformats.org/officeDocument/2006/relationships" r:blip="">
            <dgm:adjLst/>
          </dgm:shape>
          <dgm:presOf/>
          <dgm:constrLst/>
          <dgm:forEach name="Name28" ref="accentRepeat"/>
        </dgm:layoutNode>
      </dgm:forEach>
      <dgm:forEach name="Name29" axis="ch" ptType="node" st="2" cnt="1">
        <dgm:layoutNode name="text_2" styleLbl="node1">
          <dgm:varLst>
            <dgm:bulletEnabled val="1"/>
          </dgm:varLst>
          <dgm:choose name="Name30">
            <dgm:if name="Name31" func="var" arg="dir" op="equ" val="norm">
              <dgm:alg type="tx">
                <dgm:param type="parTxLTRAlign" val="l"/>
                <dgm:param type="shpTxLTRAlignCh" val="l"/>
                <dgm:param type="parTxRTLAlign" val="l"/>
                <dgm:param type="shpTxRTLAlignCh" val="l"/>
              </dgm:alg>
            </dgm:if>
            <dgm:else name="Name32">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2">
          <dgm:alg type="sp"/>
          <dgm:shape xmlns:r="http://schemas.openxmlformats.org/officeDocument/2006/relationships" r:blip="">
            <dgm:adjLst/>
          </dgm:shape>
          <dgm:presOf/>
          <dgm:constrLst/>
          <dgm:forEach name="Name33" ref="accentRepeat"/>
        </dgm:layoutNode>
      </dgm:forEach>
      <dgm:forEach name="Name34" axis="ch" ptType="node" st="3" cnt="1">
        <dgm:layoutNode name="text_3" styleLbl="node1">
          <dgm:varLst>
            <dgm:bulletEnabled val="1"/>
          </dgm:varLst>
          <dgm:choose name="Name35">
            <dgm:if name="Name36" func="var" arg="dir" op="equ" val="norm">
              <dgm:alg type="tx">
                <dgm:param type="parTxLTRAlign" val="l"/>
                <dgm:param type="shpTxLTRAlignCh" val="l"/>
                <dgm:param type="parTxRTLAlign" val="l"/>
                <dgm:param type="shpTxRTLAlignCh" val="l"/>
              </dgm:alg>
            </dgm:if>
            <dgm:else name="Name3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3">
          <dgm:alg type="sp"/>
          <dgm:shape xmlns:r="http://schemas.openxmlformats.org/officeDocument/2006/relationships" r:blip="">
            <dgm:adjLst/>
          </dgm:shape>
          <dgm:presOf/>
          <dgm:constrLst/>
          <dgm:forEach name="Name38" ref="accentRepeat"/>
        </dgm:layoutNode>
      </dgm:forEach>
      <dgm:forEach name="Name39" axis="ch" ptType="node" st="4" cnt="1">
        <dgm:layoutNode name="text_4" styleLbl="node1">
          <dgm:varLst>
            <dgm:bulletEnabled val="1"/>
          </dgm:varLst>
          <dgm:choose name="Name40">
            <dgm:if name="Name41" func="var" arg="dir" op="equ" val="norm">
              <dgm:alg type="tx">
                <dgm:param type="parTxLTRAlign" val="l"/>
                <dgm:param type="shpTxLTRAlignCh" val="l"/>
                <dgm:param type="parTxRTLAlign" val="l"/>
                <dgm:param type="shpTxRTLAlignCh" val="l"/>
              </dgm:alg>
            </dgm:if>
            <dgm:else name="Name42">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4">
          <dgm:alg type="sp"/>
          <dgm:shape xmlns:r="http://schemas.openxmlformats.org/officeDocument/2006/relationships" r:blip="">
            <dgm:adjLst/>
          </dgm:shape>
          <dgm:presOf/>
          <dgm:constrLst/>
          <dgm:forEach name="Name43" ref="accentRepeat"/>
        </dgm:layoutNode>
      </dgm:forEach>
      <dgm:forEach name="Name44" axis="ch" ptType="node" st="5" cnt="1">
        <dgm:layoutNode name="text_5" styleLbl="node1">
          <dgm:varLst>
            <dgm:bulletEnabled val="1"/>
          </dgm:varLst>
          <dgm:choose name="Name45">
            <dgm:if name="Name46" func="var" arg="dir" op="equ" val="norm">
              <dgm:alg type="tx">
                <dgm:param type="parTxLTRAlign" val="l"/>
                <dgm:param type="shpTxLTRAlignCh" val="l"/>
                <dgm:param type="parTxRTLAlign" val="l"/>
                <dgm:param type="shpTxRTLAlignCh" val="l"/>
              </dgm:alg>
            </dgm:if>
            <dgm:else name="Name4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5">
          <dgm:alg type="sp"/>
          <dgm:shape xmlns:r="http://schemas.openxmlformats.org/officeDocument/2006/relationships" r:blip="">
            <dgm:adjLst/>
          </dgm:shape>
          <dgm:presOf/>
          <dgm:constrLst/>
          <dgm:forEach name="Name48" ref="accentRepeat"/>
        </dgm:layoutNode>
      </dgm:forEach>
      <dgm:forEach name="Name49" axis="ch" ptType="node" st="6" cnt="1">
        <dgm:layoutNode name="text_6" styleLbl="node1">
          <dgm:varLst>
            <dgm:bulletEnabled val="1"/>
          </dgm:varLst>
          <dgm:choose name="Name50">
            <dgm:if name="Name51" func="var" arg="dir" op="equ" val="norm">
              <dgm:alg type="tx">
                <dgm:param type="parTxLTRAlign" val="l"/>
                <dgm:param type="shpTxLTRAlignCh" val="l"/>
                <dgm:param type="parTxRTLAlign" val="l"/>
                <dgm:param type="shpTxRTLAlignCh" val="l"/>
              </dgm:alg>
            </dgm:if>
            <dgm:else name="Name52">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6">
          <dgm:alg type="sp"/>
          <dgm:shape xmlns:r="http://schemas.openxmlformats.org/officeDocument/2006/relationships" r:blip="">
            <dgm:adjLst/>
          </dgm:shape>
          <dgm:presOf/>
          <dgm:constrLst/>
          <dgm:forEach name="Name53" ref="accentRepeat"/>
        </dgm:layoutNode>
      </dgm:forEach>
      <dgm:forEach name="Name54" axis="ch" ptType="node" st="7" cnt="1">
        <dgm:layoutNode name="text_7" styleLbl="node1">
          <dgm:varLst>
            <dgm:bulletEnabled val="1"/>
          </dgm:varLst>
          <dgm:choose name="Name55">
            <dgm:if name="Name56" func="var" arg="dir" op="equ" val="norm">
              <dgm:alg type="tx">
                <dgm:param type="parTxLTRAlign" val="l"/>
                <dgm:param type="shpTxLTRAlignCh" val="l"/>
                <dgm:param type="parTxRTLAlign" val="l"/>
                <dgm:param type="shpTxRTLAlignCh" val="l"/>
              </dgm:alg>
            </dgm:if>
            <dgm:else name="Name5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7">
          <dgm:alg type="sp"/>
          <dgm:shape xmlns:r="http://schemas.openxmlformats.org/officeDocument/2006/relationships" r:blip="">
            <dgm:adjLst/>
          </dgm:shape>
          <dgm:presOf/>
          <dgm:constrLst/>
          <dgm:forEach name="Name58" ref="accentRepeat"/>
        </dgm:layoutNode>
      </dgm:forEach>
    </dgm:layoutNode>
  </dgm:layoutNode>
</dgm:layoutDef>
</file>

<file path=ppt/diagrams/layout52.xml><?xml version="1.0" encoding="utf-8"?>
<dgm:layoutDef xmlns:dgm="http://schemas.openxmlformats.org/drawingml/2006/diagram" xmlns:a="http://schemas.openxmlformats.org/drawingml/2006/main" uniqueId="urn:microsoft.com/office/officeart/2005/8/layout/hierarchy4">
  <dgm:title val=""/>
  <dgm:desc val=""/>
  <dgm:catLst>
    <dgm:cat type="hierarchy" pri="4000"/>
    <dgm:cat type="list" pri="24000"/>
    <dgm:cat type="relationship" pri="10000"/>
  </dgm:catLst>
  <dgm:sampData>
    <dgm:dataModel>
      <dgm:ptLst>
        <dgm:pt modelId="0" type="doc"/>
        <dgm:pt modelId="1">
          <dgm:prSet phldr="1"/>
        </dgm:pt>
        <dgm:pt modelId="2">
          <dgm:prSet phldr="1"/>
        </dgm:pt>
        <dgm:pt modelId="21">
          <dgm:prSet phldr="1"/>
        </dgm:pt>
        <dgm:pt modelId="22">
          <dgm:prSet phldr="1"/>
        </dgm:pt>
        <dgm:pt modelId="3">
          <dgm:prSet phldr="1"/>
        </dgm:pt>
        <dgm:pt modelId="31">
          <dgm:prSet phldr="1"/>
        </dgm:pt>
      </dgm:ptLst>
      <dgm:cxnLst>
        <dgm:cxn modelId="4" srcId="0" destId="1" srcOrd="0" destOrd="0"/>
        <dgm:cxn modelId="5" srcId="1" destId="2" srcOrd="0" destOrd="0"/>
        <dgm:cxn modelId="6" srcId="1" destId="3" srcOrd="1" destOrd="0"/>
        <dgm:cxn modelId="23" srcId="2" destId="21" srcOrd="0" destOrd="0"/>
        <dgm:cxn modelId="24" srcId="2" destId="22" srcOrd="1" destOrd="0"/>
        <dgm:cxn modelId="33" srcId="3" destId="31" srcOrd="0" destOrd="0"/>
      </dgm:cxnLst>
      <dgm:bg/>
      <dgm:whole/>
    </dgm:dataModel>
  </dgm:sampData>
  <dgm:styleData>
    <dgm:dataModel>
      <dgm:ptLst>
        <dgm:pt modelId="0" type="doc"/>
        <dgm:pt modelId="1"/>
        <dgm:pt modelId="11"/>
        <dgm:pt modelId="12"/>
      </dgm:ptLst>
      <dgm:cxnLst>
        <dgm:cxn modelId="2" srcId="0" destId="1" srcOrd="0" destOrd="0"/>
        <dgm:cxn modelId="13" srcId="1" destId="11" srcOrd="0" destOrd="0"/>
        <dgm:cxn modelId="14" srcId="1" destId="12" srcOrd="1" destOrd="0"/>
      </dgm:cxnLst>
      <dgm:bg/>
      <dgm:whole/>
    </dgm:dataModel>
  </dgm:styleData>
  <dgm:clrData>
    <dgm:dataModel>
      <dgm:ptLst>
        <dgm:pt modelId="0" type="doc"/>
        <dgm:pt modelId="1"/>
        <dgm:pt modelId="2"/>
        <dgm:pt modelId="21"/>
        <dgm:pt modelId="211"/>
        <dgm:pt modelId="3"/>
        <dgm:pt modelId="31"/>
        <dgm:pt modelId="311"/>
      </dgm:ptLst>
      <dgm:cxnLst>
        <dgm:cxn modelId="4" srcId="0" destId="1" srcOrd="0" destOrd="0"/>
        <dgm:cxn modelId="5" srcId="1" destId="2" srcOrd="0" destOrd="0"/>
        <dgm:cxn modelId="6" srcId="1" destId="3" srcOrd="1" destOrd="0"/>
        <dgm:cxn modelId="23" srcId="2" destId="21" srcOrd="0" destOrd="0"/>
        <dgm:cxn modelId="24" srcId="21" destId="211" srcOrd="0" destOrd="0"/>
        <dgm:cxn modelId="33" srcId="3" destId="31" srcOrd="0" destOrd="0"/>
        <dgm:cxn modelId="34" srcId="31" destId="311" srcOrd="0" destOrd="0"/>
      </dgm:cxnLst>
      <dgm:bg/>
      <dgm:whole/>
    </dgm:dataModel>
  </dgm:clrData>
  <dgm:layoutNode name="Name0">
    <dgm:varLst>
      <dgm:chPref val="1"/>
      <dgm:dir/>
      <dgm:animOne val="branch"/>
      <dgm:animLvl val="lvl"/>
      <dgm:resizeHandles/>
    </dgm:varLst>
    <dgm:choose name="Name1">
      <dgm:if name="Name2" func="var" arg="dir" op="equ" val="norm">
        <dgm:alg type="lin">
          <dgm:param type="linDir" val="fromL"/>
          <dgm:param type="nodeVertAlign" val="t"/>
        </dgm:alg>
      </dgm:if>
      <dgm:else name="Name3">
        <dgm:alg type="lin">
          <dgm:param type="linDir" val="fromR"/>
          <dgm:param type="nodeVertAlign" val="t"/>
        </dgm:alg>
      </dgm:else>
    </dgm:choose>
    <dgm:shape xmlns:r="http://schemas.openxmlformats.org/officeDocument/2006/relationships" r:blip="">
      <dgm:adjLst/>
    </dgm:shape>
    <dgm:presOf/>
    <dgm:constrLst>
      <dgm:constr type="w" for="ch" forName="vertOne" refType="w"/>
      <dgm:constr type="w" for="des" forName="horzOne" refType="w"/>
      <dgm:constr type="w" for="des" forName="txOne" refType="w"/>
      <dgm:constr type="w" for="des" forName="vertTwo" refType="w"/>
      <dgm:constr type="w" for="des" forName="horzTwo" refType="w"/>
      <dgm:constr type="w" for="des" forName="txTwo" refType="w"/>
      <dgm:constr type="w" for="des" forName="vertThree" refType="w"/>
      <dgm:constr type="w" for="des" forName="horzThree" refType="w"/>
      <dgm:constr type="w" for="des" forName="txThree" refType="w"/>
      <dgm:constr type="w" for="des" forName="vertFour" refType="w"/>
      <dgm:constr type="w" for="des" forName="horzFour" refType="w"/>
      <dgm:constr type="w" for="des" forName="txFour" refType="w"/>
      <dgm:constr type="h" for="des" ptType="node" op="equ"/>
      <dgm:constr type="h" for="des" forName="txOne" refType="h"/>
      <dgm:constr type="userH" for="des" ptType="node" refType="h" refFor="des" refForName="txOne"/>
      <dgm:constr type="primFontSz" for="des" forName="txOne" val="65"/>
      <dgm:constr type="primFontSz" for="des" forName="txTwo" val="65"/>
      <dgm:constr type="primFontSz" for="des" forName="txTwo" refType="primFontSz" refFor="des" refForName="txOne" op="lte"/>
      <dgm:constr type="primFontSz" for="des" forName="txThree" val="65"/>
      <dgm:constr type="primFontSz" for="des" forName="txThree" refType="primFontSz" refFor="des" refForName="txOne" op="lte"/>
      <dgm:constr type="primFontSz" for="des" forName="txThree" refType="primFontSz" refFor="des" refForName="txTwo" op="lte"/>
      <dgm:constr type="primFontSz" for="des" forName="txFour" val="65"/>
      <dgm:constr type="primFontSz" for="des" forName="txFour" refType="primFontSz" refFor="des" refForName="txOne" op="lte"/>
      <dgm:constr type="primFontSz" for="des" forName="txFour" refType="primFontSz" refFor="des" refForName="txTwo" op="lte"/>
      <dgm:constr type="primFontSz" for="des" forName="txFour" refType="primFontSz" refFor="des" refForName="txThree" op="lte"/>
      <dgm:constr type="w" for="des" forName="sibSpaceOne" refType="w" fact="0.168"/>
      <dgm:constr type="w" for="des" forName="sibSpaceTwo" refType="w" refFor="des" refForName="sibSpaceOne" op="equ" fact="0.5"/>
      <dgm:constr type="w" for="des" forName="sibSpaceThree" refType="w" refFor="des" refForName="sibSpaceTwo" op="equ" fact="0.5"/>
      <dgm:constr type="w" for="des" forName="sibSpaceFour" refType="w" refFor="des" refForName="sibSpaceThree" op="equ" fact="0.5"/>
      <dgm:constr type="h" for="des" forName="parTransOne" refType="w" fact="0.056"/>
      <dgm:constr type="h" for="des" forName="parTransTwo" refType="h" refFor="des" refForName="parTransOne" op="equ"/>
      <dgm:constr type="h" for="des" forName="parTransThree" refType="h" refFor="des" refForName="parTransTwo" op="equ"/>
      <dgm:constr type="h" for="des" forName="parTransFour" refType="h" refFor="des" refForName="parTransThree" op="equ"/>
    </dgm:constrLst>
    <dgm:ruleLst/>
    <dgm:forEach name="Name4" axis="ch" ptType="node">
      <dgm:layoutNode name="vertOne">
        <dgm:alg type="lin">
          <dgm:param type="linDir" val="fromT"/>
        </dgm:alg>
        <dgm:shape xmlns:r="http://schemas.openxmlformats.org/officeDocument/2006/relationships" r:blip="">
          <dgm:adjLst/>
        </dgm:shape>
        <dgm:presOf/>
        <dgm:constrLst>
          <dgm:constr type="w" for="ch" forName="txOne" refType="w" refFor="ch" refForName="horzOne" op="gte"/>
        </dgm:constrLst>
        <dgm:ruleLst/>
        <dgm:layoutNode name="txOne" styleLbl="node0">
          <dgm:varLst>
            <dgm:chPref val="3"/>
          </dgm:varLst>
          <dgm:alg type="tx"/>
          <dgm:shape xmlns:r="http://schemas.openxmlformats.org/officeDocument/2006/relationships" type="roundRect" r:blip="">
            <dgm:adjLst>
              <dgm:adj idx="1" val="0.1"/>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choose name="Name5">
          <dgm:if name="Name6" axis="des" ptType="node" func="cnt" op="gt" val="0">
            <dgm:layoutNode name="parTransOne">
              <dgm:alg type="sp"/>
              <dgm:shape xmlns:r="http://schemas.openxmlformats.org/officeDocument/2006/relationships" r:blip="">
                <dgm:adjLst/>
              </dgm:shape>
              <dgm:presOf/>
              <dgm:constrLst/>
              <dgm:ruleLst/>
            </dgm:layoutNode>
          </dgm:if>
          <dgm:else name="Name7"/>
        </dgm:choose>
        <dgm:layoutNode name="horzOne">
          <dgm:choose name="Name8">
            <dgm:if name="Name9" func="var" arg="dir" op="equ" val="norm">
              <dgm:alg type="lin">
                <dgm:param type="linDir" val="fromL"/>
                <dgm:param type="nodeVertAlign" val="t"/>
              </dgm:alg>
            </dgm:if>
            <dgm:else name="Name10">
              <dgm:alg type="lin">
                <dgm:param type="linDir" val="fromR"/>
                <dgm:param type="nodeVertAlign" val="t"/>
              </dgm:alg>
            </dgm:else>
          </dgm:choose>
          <dgm:shape xmlns:r="http://schemas.openxmlformats.org/officeDocument/2006/relationships" r:blip="">
            <dgm:adjLst/>
          </dgm:shape>
          <dgm:presOf/>
          <dgm:constrLst/>
          <dgm:ruleLst>
            <dgm:rule type="w" val="INF" fact="NaN" max="NaN"/>
          </dgm:ruleLst>
          <dgm:forEach name="Name11" axis="ch" ptType="node">
            <dgm:layoutNode name="vertTwo">
              <dgm:alg type="lin">
                <dgm:param type="linDir" val="fromT"/>
              </dgm:alg>
              <dgm:shape xmlns:r="http://schemas.openxmlformats.org/officeDocument/2006/relationships" r:blip="">
                <dgm:adjLst/>
              </dgm:shape>
              <dgm:presOf/>
              <dgm:constrLst>
                <dgm:constr type="w" for="ch" forName="txTwo" refType="w" refFor="ch" refForName="horzTwo" op="gte"/>
              </dgm:constrLst>
              <dgm:ruleLst/>
              <dgm:layoutNode name="txTwo">
                <dgm:varLst>
                  <dgm:chPref val="3"/>
                </dgm:varLst>
                <dgm:alg type="tx"/>
                <dgm:shape xmlns:r="http://schemas.openxmlformats.org/officeDocument/2006/relationships" type="roundRect" r:blip="">
                  <dgm:adjLst>
                    <dgm:adj idx="1" val="0.1"/>
                  </dgm:adjLst>
                </dgm:shape>
                <dgm:presOf axis="self"/>
                <dgm:constrLst>
                  <dgm:constr type="userH"/>
                  <dgm:constr type="h" refType="userH"/>
                  <dgm:constr type="tMarg" refType="primFontSz" fact="0.3"/>
                  <dgm:constr type="bMarg" refType="primFontSz" fact="0.3"/>
                  <dgm:constr type="lMarg" refType="primFontSz" fact="0.3"/>
                  <dgm:constr type="rMarg" refType="primFontSz" fact="0.3"/>
                </dgm:constrLst>
                <dgm:ruleLst>
                  <dgm:rule type="primFontSz" val="5" fact="NaN" max="NaN"/>
                </dgm:ruleLst>
              </dgm:layoutNode>
              <dgm:choose name="Name12">
                <dgm:if name="Name13" axis="des" ptType="node" func="cnt" op="gt" val="0">
                  <dgm:layoutNode name="parTransTwo">
                    <dgm:alg type="sp"/>
                    <dgm:shape xmlns:r="http://schemas.openxmlformats.org/officeDocument/2006/relationships" r:blip="">
                      <dgm:adjLst/>
                    </dgm:shape>
                    <dgm:presOf/>
                    <dgm:constrLst/>
                    <dgm:ruleLst/>
                  </dgm:layoutNode>
                </dgm:if>
                <dgm:else name="Name14"/>
              </dgm:choose>
              <dgm:layoutNode name="horzTwo">
                <dgm:choose name="Name15">
                  <dgm:if name="Name16" func="var" arg="dir" op="equ" val="norm">
                    <dgm:alg type="lin">
                      <dgm:param type="linDir" val="fromL"/>
                      <dgm:param type="nodeVertAlign" val="t"/>
                    </dgm:alg>
                  </dgm:if>
                  <dgm:else name="Name17">
                    <dgm:alg type="lin">
                      <dgm:param type="linDir" val="fromR"/>
                      <dgm:param type="nodeVertAlign" val="t"/>
                    </dgm:alg>
                  </dgm:else>
                </dgm:choose>
                <dgm:shape xmlns:r="http://schemas.openxmlformats.org/officeDocument/2006/relationships" r:blip="">
                  <dgm:adjLst/>
                </dgm:shape>
                <dgm:presOf/>
                <dgm:constrLst/>
                <dgm:ruleLst>
                  <dgm:rule type="w" val="INF" fact="NaN" max="NaN"/>
                </dgm:ruleLst>
                <dgm:forEach name="Name18" axis="ch" ptType="node">
                  <dgm:layoutNode name="vertThree">
                    <dgm:alg type="lin">
                      <dgm:param type="linDir" val="fromT"/>
                    </dgm:alg>
                    <dgm:shape xmlns:r="http://schemas.openxmlformats.org/officeDocument/2006/relationships" r:blip="">
                      <dgm:adjLst/>
                    </dgm:shape>
                    <dgm:presOf/>
                    <dgm:constrLst>
                      <dgm:constr type="w" for="ch" forName="txThree" refType="w" refFor="ch" refForName="horzThree" op="gte"/>
                    </dgm:constrLst>
                    <dgm:ruleLst/>
                    <dgm:layoutNode name="txThree">
                      <dgm:varLst>
                        <dgm:chPref val="3"/>
                      </dgm:varLst>
                      <dgm:alg type="tx"/>
                      <dgm:shape xmlns:r="http://schemas.openxmlformats.org/officeDocument/2006/relationships" type="roundRect" r:blip="">
                        <dgm:adjLst>
                          <dgm:adj idx="1" val="0.1"/>
                        </dgm:adjLst>
                      </dgm:shape>
                      <dgm:presOf axis="self"/>
                      <dgm:constrLst>
                        <dgm:constr type="userH"/>
                        <dgm:constr type="h" refType="userH"/>
                        <dgm:constr type="tMarg" refType="primFontSz" fact="0.3"/>
                        <dgm:constr type="bMarg" refType="primFontSz" fact="0.3"/>
                        <dgm:constr type="lMarg" refType="primFontSz" fact="0.3"/>
                        <dgm:constr type="rMarg" refType="primFontSz" fact="0.3"/>
                      </dgm:constrLst>
                      <dgm:ruleLst>
                        <dgm:rule type="primFontSz" val="5" fact="NaN" max="NaN"/>
                      </dgm:ruleLst>
                    </dgm:layoutNode>
                    <dgm:choose name="Name19">
                      <dgm:if name="Name20" axis="des" ptType="node" func="cnt" op="gt" val="0">
                        <dgm:layoutNode name="parTransThree">
                          <dgm:alg type="sp"/>
                          <dgm:shape xmlns:r="http://schemas.openxmlformats.org/officeDocument/2006/relationships" r:blip="">
                            <dgm:adjLst/>
                          </dgm:shape>
                          <dgm:presOf/>
                          <dgm:constrLst/>
                          <dgm:ruleLst/>
                        </dgm:layoutNode>
                      </dgm:if>
                      <dgm:else name="Name21"/>
                    </dgm:choose>
                    <dgm:layoutNode name="horzThree">
                      <dgm:choose name="Name22">
                        <dgm:if name="Name23" func="var" arg="dir" op="equ" val="norm">
                          <dgm:alg type="lin">
                            <dgm:param type="linDir" val="fromL"/>
                            <dgm:param type="nodeVertAlign" val="t"/>
                          </dgm:alg>
                        </dgm:if>
                        <dgm:else name="Name24">
                          <dgm:alg type="lin">
                            <dgm:param type="linDir" val="fromR"/>
                            <dgm:param type="nodeVertAlign" val="t"/>
                          </dgm:alg>
                        </dgm:else>
                      </dgm:choose>
                      <dgm:shape xmlns:r="http://schemas.openxmlformats.org/officeDocument/2006/relationships" r:blip="">
                        <dgm:adjLst/>
                      </dgm:shape>
                      <dgm:presOf/>
                      <dgm:constrLst/>
                      <dgm:ruleLst>
                        <dgm:rule type="w" val="INF" fact="NaN" max="NaN"/>
                      </dgm:ruleLst>
                      <dgm:forEach name="repeat" axis="ch" ptType="node">
                        <dgm:layoutNode name="vertFour">
                          <dgm:varLst>
                            <dgm:chPref val="3"/>
                          </dgm:varLst>
                          <dgm:alg type="lin">
                            <dgm:param type="linDir" val="fromT"/>
                          </dgm:alg>
                          <dgm:shape xmlns:r="http://schemas.openxmlformats.org/officeDocument/2006/relationships" r:blip="">
                            <dgm:adjLst/>
                          </dgm:shape>
                          <dgm:presOf/>
                          <dgm:constrLst>
                            <dgm:constr type="w" for="ch" forName="txFour" refType="w" refFor="ch" refForName="horzFour" op="gte"/>
                          </dgm:constrLst>
                          <dgm:ruleLst/>
                          <dgm:layoutNode name="txFour">
                            <dgm:varLst>
                              <dgm:chPref val="3"/>
                            </dgm:varLst>
                            <dgm:alg type="tx"/>
                            <dgm:shape xmlns:r="http://schemas.openxmlformats.org/officeDocument/2006/relationships" type="roundRect" r:blip="">
                              <dgm:adjLst>
                                <dgm:adj idx="1" val="0.1"/>
                              </dgm:adjLst>
                            </dgm:shape>
                            <dgm:presOf axis="self"/>
                            <dgm:constrLst>
                              <dgm:constr type="userH"/>
                              <dgm:constr type="h" refType="userH"/>
                              <dgm:constr type="tMarg" refType="primFontSz" fact="0.3"/>
                              <dgm:constr type="bMarg" refType="primFontSz" fact="0.3"/>
                              <dgm:constr type="lMarg" refType="primFontSz" fact="0.3"/>
                              <dgm:constr type="rMarg" refType="primFontSz" fact="0.3"/>
                            </dgm:constrLst>
                            <dgm:ruleLst>
                              <dgm:rule type="primFontSz" val="5" fact="NaN" max="NaN"/>
                            </dgm:ruleLst>
                          </dgm:layoutNode>
                          <dgm:choose name="Name25">
                            <dgm:if name="Name26" axis="des" ptType="node" func="cnt" op="gt" val="0">
                              <dgm:layoutNode name="parTransFour">
                                <dgm:alg type="sp"/>
                                <dgm:shape xmlns:r="http://schemas.openxmlformats.org/officeDocument/2006/relationships" r:blip="">
                                  <dgm:adjLst/>
                                </dgm:shape>
                                <dgm:presOf/>
                                <dgm:constrLst/>
                                <dgm:ruleLst/>
                              </dgm:layoutNode>
                            </dgm:if>
                            <dgm:else name="Name27"/>
                          </dgm:choose>
                          <dgm:layoutNode name="horzFour">
                            <dgm:choose name="Name28">
                              <dgm:if name="Name29" func="var" arg="dir" op="equ" val="norm">
                                <dgm:alg type="lin">
                                  <dgm:param type="linDir" val="fromL"/>
                                  <dgm:param type="nodeVertAlign" val="t"/>
                                </dgm:alg>
                              </dgm:if>
                              <dgm:else name="Name30">
                                <dgm:alg type="lin">
                                  <dgm:param type="linDir" val="fromR"/>
                                  <dgm:param type="nodeVertAlign" val="t"/>
                                </dgm:alg>
                              </dgm:else>
                            </dgm:choose>
                            <dgm:shape xmlns:r="http://schemas.openxmlformats.org/officeDocument/2006/relationships" r:blip="">
                              <dgm:adjLst/>
                            </dgm:shape>
                            <dgm:presOf/>
                            <dgm:constrLst/>
                            <dgm:ruleLst>
                              <dgm:rule type="w" val="INF" fact="NaN" max="NaN"/>
                            </dgm:ruleLst>
                            <dgm:forEach name="Name31" ref="repeat"/>
                          </dgm:layoutNode>
                        </dgm:layoutNode>
                        <dgm:choose name="Name32">
                          <dgm:if name="Name33" axis="self" ptType="node" func="revPos" op="gte" val="2">
                            <dgm:forEach name="Name34" axis="followSib" ptType="sibTrans" cnt="1">
                              <dgm:layoutNode name="sibSpaceFour">
                                <dgm:alg type="sp"/>
                                <dgm:shape xmlns:r="http://schemas.openxmlformats.org/officeDocument/2006/relationships" r:blip="">
                                  <dgm:adjLst/>
                                </dgm:shape>
                                <dgm:presOf/>
                                <dgm:constrLst/>
                                <dgm:ruleLst/>
                              </dgm:layoutNode>
                            </dgm:forEach>
                          </dgm:if>
                          <dgm:else name="Name35"/>
                        </dgm:choose>
                      </dgm:forEach>
                    </dgm:layoutNode>
                  </dgm:layoutNode>
                  <dgm:choose name="Name36">
                    <dgm:if name="Name37" axis="self" ptType="node" func="revPos" op="gte" val="2">
                      <dgm:forEach name="Name38" axis="followSib" ptType="sibTrans" cnt="1">
                        <dgm:layoutNode name="sibSpaceThree">
                          <dgm:alg type="sp"/>
                          <dgm:shape xmlns:r="http://schemas.openxmlformats.org/officeDocument/2006/relationships" r:blip="">
                            <dgm:adjLst/>
                          </dgm:shape>
                          <dgm:presOf/>
                          <dgm:constrLst/>
                          <dgm:ruleLst/>
                        </dgm:layoutNode>
                      </dgm:forEach>
                    </dgm:if>
                    <dgm:else name="Name39"/>
                  </dgm:choose>
                </dgm:forEach>
              </dgm:layoutNode>
            </dgm:layoutNode>
            <dgm:choose name="Name40">
              <dgm:if name="Name41" axis="self" ptType="node" func="revPos" op="gte" val="2">
                <dgm:forEach name="Name42" axis="followSib" ptType="sibTrans" cnt="1">
                  <dgm:layoutNode name="sibSpaceTwo">
                    <dgm:alg type="sp"/>
                    <dgm:shape xmlns:r="http://schemas.openxmlformats.org/officeDocument/2006/relationships" r:blip="">
                      <dgm:adjLst/>
                    </dgm:shape>
                    <dgm:presOf/>
                    <dgm:constrLst/>
                    <dgm:ruleLst/>
                  </dgm:layoutNode>
                </dgm:forEach>
              </dgm:if>
              <dgm:else name="Name43"/>
            </dgm:choose>
          </dgm:forEach>
        </dgm:layoutNode>
      </dgm:layoutNode>
      <dgm:choose name="Name44">
        <dgm:if name="Name45" axis="self" ptType="node" func="revPos" op="gte" val="2">
          <dgm:forEach name="Name46" axis="followSib" ptType="sibTrans" cnt="1">
            <dgm:layoutNode name="sibSpaceOne">
              <dgm:alg type="sp"/>
              <dgm:shape xmlns:r="http://schemas.openxmlformats.org/officeDocument/2006/relationships" r:blip="">
                <dgm:adjLst/>
              </dgm:shape>
              <dgm:presOf/>
              <dgm:constrLst/>
              <dgm:ruleLst/>
            </dgm:layoutNode>
          </dgm:forEach>
        </dgm:if>
        <dgm:else name="Name47"/>
      </dgm:choose>
    </dgm:forEach>
  </dgm:layoutNode>
</dgm:layoutDef>
</file>

<file path=ppt/diagrams/layout53.xml><?xml version="1.0" encoding="utf-8"?>
<dgm:layoutDef xmlns:dgm="http://schemas.openxmlformats.org/drawingml/2006/diagram" xmlns:a="http://schemas.openxmlformats.org/drawingml/2006/main" uniqueId="urn:microsoft.com/office/officeart/2008/layout/VerticalCurvedList">
  <dgm:title val=""/>
  <dgm:desc val=""/>
  <dgm:catLst>
    <dgm:cat type="list" pri="20000"/>
  </dgm:catLst>
  <dgm:sampData>
    <dgm:dataModel>
      <dgm:ptLst>
        <dgm:pt modelId="0" type="doc"/>
        <dgm:pt modelId="1">
          <dgm:prSet phldr="1"/>
        </dgm:pt>
        <dgm:pt modelId="2">
          <dgm:prSet phldr="1"/>
        </dgm:pt>
        <dgm:pt modelId="3">
          <dgm:prSet phldr="1"/>
        </dgm:pt>
      </dgm:ptLst>
      <dgm:cxnLst>
        <dgm:cxn modelId="4" srcId="0" destId="1" srcOrd="0" destOrd="0"/>
        <dgm:cxn modelId="5" srcId="0" destId="2" srcOrd="1" destOrd="0"/>
        <dgm:cxn modelId="6" srcId="0" destId="3" srcOrd="2" destOrd="0"/>
      </dgm:cxnLst>
      <dgm:bg/>
      <dgm:whole/>
    </dgm:dataModel>
  </dgm:sampData>
  <dgm:styleData>
    <dgm:dataModel>
      <dgm:ptLst>
        <dgm:pt modelId="0" type="doc"/>
        <dgm:pt modelId="1">
          <dgm:prSet phldr="1"/>
        </dgm:pt>
        <dgm:pt modelId="2">
          <dgm:prSet phldr="1"/>
        </dgm:pt>
      </dgm:ptLst>
      <dgm:cxnLst>
        <dgm:cxn modelId="3" srcId="0" destId="1" srcOrd="0" destOrd="0"/>
        <dgm:cxn modelId="4" srcId="0" destId="2" srcOrd="1" destOrd="0"/>
      </dgm:cxnLst>
      <dgm:bg/>
      <dgm:whole/>
    </dgm:dataModel>
  </dgm:styleData>
  <dgm:clr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chMax val="7"/>
      <dgm:chPref val="7"/>
      <dgm:dir/>
    </dgm:varLst>
    <dgm:alg type="composite"/>
    <dgm:shape xmlns:r="http://schemas.openxmlformats.org/officeDocument/2006/relationships" r:blip="">
      <dgm:adjLst/>
    </dgm:shape>
    <dgm:constrLst>
      <dgm:constr type="w" for="ch" refType="h" refFor="ch" op="gte" fact="0.8"/>
    </dgm:constrLst>
    <dgm:layoutNode name="Name1">
      <dgm:alg type="composite"/>
      <dgm:shape xmlns:r="http://schemas.openxmlformats.org/officeDocument/2006/relationships" r:blip="">
        <dgm:adjLst/>
      </dgm:shape>
      <dgm:choose name="Name2">
        <dgm:if name="Name3" func="var" arg="dir" op="equ" val="norm">
          <dgm:choose name="Name4">
            <dgm:if name="Name5" axis="ch" ptType="node" func="cnt" op="equ" val="1">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625"/>
                <dgm:constr type="w" for="ch" forName="accent_1" refType="h" refFor="ch" refForName="accent_1" op="equ"/>
                <dgm:constr type="ctrY" for="ch" forName="accent_1" refType="h" fact="0.5"/>
                <dgm:constr type="ctrX" for="ch" forName="accent_1" refType="h" fact="0.2253"/>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primFontSz" for="ch" ptType="node" op="equ" val="65"/>
              </dgm:constrLst>
            </dgm:if>
            <dgm:if name="Name6" axis="ch" ptType="node" func="cnt" op="equ" val="2">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3571"/>
                <dgm:constr type="w" for="ch" forName="accent_1" refType="h" refFor="ch" refForName="accent_1" op="equ"/>
                <dgm:constr type="ctrY" for="ch" forName="accent_1" refType="h" fact="0.2857"/>
                <dgm:constr type="ctrX" for="ch" forName="accent_1" refType="h" fact="0.1891"/>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3571"/>
                <dgm:constr type="w" for="ch" forName="accent_2" refType="h" refFor="ch" refForName="accent_2" op="equ"/>
                <dgm:constr type="ctrY" for="ch" forName="accent_2" refType="h" fact="0.7143"/>
                <dgm:constr type="ctrX" for="ch" forName="accent_2" refType="h" fact="0.1891"/>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primFontSz" for="ch" ptType="node" op="equ" val="65"/>
              </dgm:constrLst>
            </dgm:if>
            <dgm:if name="Name7" axis="ch" ptType="node" func="cnt" op="equ" val="3">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25"/>
                <dgm:constr type="w" for="ch" forName="accent_1" refType="h" refFor="ch" refForName="accent_1" op="equ"/>
                <dgm:constr type="ctrY" for="ch" forName="accent_1" refType="h" fact="0.2"/>
                <dgm:constr type="ctrX" for="ch" forName="accent_1" refType="h" fact="0.1526"/>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25"/>
                <dgm:constr type="w" for="ch" forName="accent_2" refType="h" refFor="ch" refForName="accent_2" op="equ"/>
                <dgm:constr type="ctrY" for="ch" forName="accent_2" refType="h" fact="0.5"/>
                <dgm:constr type="ctrX" for="ch" forName="accent_2" refType="h" fact="0.2253"/>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25"/>
                <dgm:constr type="w" for="ch" forName="accent_3" refType="h" refFor="ch" refForName="accent_3" op="equ"/>
                <dgm:constr type="ctrY" for="ch" forName="accent_3" refType="h" fact="0.8"/>
                <dgm:constr type="ctrX" for="ch" forName="accent_3" refType="h" fact="0.1526"/>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primFontSz" for="ch" ptType="node" op="equ" val="65"/>
              </dgm:constrLst>
            </dgm:if>
            <dgm:if name="Name8" axis="ch" ptType="node" func="cnt" op="equ" val="4">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923"/>
                <dgm:constr type="w" for="ch" forName="accent_1" refType="h" refFor="ch" refForName="accent_1" op="equ"/>
                <dgm:constr type="ctrY" for="ch" forName="accent_1" refType="h" fact="0.1538"/>
                <dgm:constr type="ctrX" for="ch" forName="accent_1" refType="h" fact="0.1268"/>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923"/>
                <dgm:constr type="w" for="ch" forName="accent_2" refType="h" refFor="ch" refForName="accent_2" op="equ"/>
                <dgm:constr type="ctrY" for="ch" forName="accent_2" refType="h" fact="0.3846"/>
                <dgm:constr type="ctrX" for="ch" forName="accent_2" refType="h" fact="0.215"/>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923"/>
                <dgm:constr type="w" for="ch" forName="accent_3" refType="h" refFor="ch" refForName="accent_3" op="equ"/>
                <dgm:constr type="ctrY" for="ch" forName="accent_3" refType="h" fact="0.6154"/>
                <dgm:constr type="ctrX" for="ch" forName="accent_3" refType="h" fact="0.215"/>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923"/>
                <dgm:constr type="w" for="ch" forName="accent_4" refType="h" refFor="ch" refForName="accent_4" op="equ"/>
                <dgm:constr type="ctrY" for="ch" forName="accent_4" refType="h" fact="0.8462"/>
                <dgm:constr type="ctrX" for="ch" forName="accent_4" refType="h" fact="0.1268"/>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primFontSz" for="ch" ptType="node" op="equ" val="65"/>
              </dgm:constrLst>
            </dgm:if>
            <dgm:if name="Name9" axis="ch" ptType="node" func="cnt" op="equ" val="5">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563"/>
                <dgm:constr type="w" for="ch" forName="accent_1" refType="h" refFor="ch" refForName="accent_1" op="equ"/>
                <dgm:constr type="ctrY" for="ch" forName="accent_1" refType="h" fact="0.125"/>
                <dgm:constr type="ctrX" for="ch" forName="accent_1" refType="h" fact="0.1082"/>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563"/>
                <dgm:constr type="w" for="ch" forName="accent_2" refType="h" refFor="ch" refForName="accent_2" op="equ"/>
                <dgm:constr type="ctrY" for="ch" forName="accent_2" refType="h" fact="0.3125"/>
                <dgm:constr type="ctrX" for="ch" forName="accent_2" refType="h" fact="0.1978"/>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563"/>
                <dgm:constr type="w" for="ch" forName="accent_3" refType="h" refFor="ch" refForName="accent_3" op="equ"/>
                <dgm:constr type="ctrY" for="ch" forName="accent_3" refType="h" fact="0.5"/>
                <dgm:constr type="ctrX" for="ch" forName="accent_3" refType="h" fact="0.2253"/>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563"/>
                <dgm:constr type="w" for="ch" forName="accent_4" refType="h" refFor="ch" refForName="accent_4" op="equ"/>
                <dgm:constr type="ctrY" for="ch" forName="accent_4" refType="h" fact="0.6875"/>
                <dgm:constr type="ctrX" for="ch" forName="accent_4" refType="h" fact="0.1978"/>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h" for="ch" forName="accent_5" refType="h" fact="0.1563"/>
                <dgm:constr type="w" for="ch" forName="accent_5" refType="h" refFor="ch" refForName="accent_5" op="equ"/>
                <dgm:constr type="ctrY" for="ch" forName="accent_5" refType="h" fact="0.875"/>
                <dgm:constr type="ctrX" for="ch" forName="accent_5" refType="h" fact="0.1082"/>
                <dgm:constr type="l" for="ch" forName="text_5" refType="ctrX" refFor="ch" refForName="accent_5"/>
                <dgm:constr type="r" for="ch" forName="text_5" refType="w"/>
                <dgm:constr type="w" for="ch" forName="text_5" refType="h" refFor="ch" refForName="text_5" op="gte"/>
                <dgm:constr type="h" for="ch" forName="text_5" refType="h" refFor="ch" refForName="accent_5" fact="0.8"/>
                <dgm:constr type="ctrY" for="ch" forName="text_5" refType="ctrY" refFor="ch" refForName="accent_5"/>
                <dgm:constr type="lMarg" for="ch" forName="text_5" refType="w" refFor="ch" refForName="accent_5" fact="1.8"/>
                <dgm:constr type="primFontSz" for="ch" ptType="node" op="equ" val="65"/>
              </dgm:constrLst>
            </dgm:if>
            <dgm:if name="Name10" axis="ch" ptType="node" func="cnt" op="equ" val="6">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316"/>
                <dgm:constr type="w" for="ch" forName="accent_1" refType="h" refFor="ch" refForName="accent_1" op="equ"/>
                <dgm:constr type="ctrY" for="ch" forName="accent_1" refType="h" fact="0.1053"/>
                <dgm:constr type="ctrX" for="ch" forName="accent_1" refType="h" fact="0.0943"/>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316"/>
                <dgm:constr type="w" for="ch" forName="accent_2" refType="h" refFor="ch" refForName="accent_2" op="equ"/>
                <dgm:constr type="ctrY" for="ch" forName="accent_2" refType="h" fact="0.2632"/>
                <dgm:constr type="ctrX" for="ch" forName="accent_2" refType="h" fact="0.1809"/>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316"/>
                <dgm:constr type="w" for="ch" forName="accent_3" refType="h" refFor="ch" refForName="accent_3" op="equ"/>
                <dgm:constr type="ctrY" for="ch" forName="accent_3" refType="h" fact="0.4211"/>
                <dgm:constr type="ctrX" for="ch" forName="accent_3" refType="h" fact="0.2205"/>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316"/>
                <dgm:constr type="w" for="ch" forName="accent_4" refType="h" refFor="ch" refForName="accent_4" op="equ"/>
                <dgm:constr type="ctrY" for="ch" forName="accent_4" refType="h" fact="0.5789"/>
                <dgm:constr type="ctrX" for="ch" forName="accent_4" refType="h" fact="0.2205"/>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h" for="ch" forName="accent_5" refType="h" fact="0.1316"/>
                <dgm:constr type="w" for="ch" forName="accent_5" refType="h" refFor="ch" refForName="accent_5" op="equ"/>
                <dgm:constr type="ctrY" for="ch" forName="accent_5" refType="h" fact="0.7368"/>
                <dgm:constr type="ctrX" for="ch" forName="accent_5" refType="h" fact="0.1809"/>
                <dgm:constr type="l" for="ch" forName="text_5" refType="ctrX" refFor="ch" refForName="accent_5"/>
                <dgm:constr type="r" for="ch" forName="text_5" refType="w"/>
                <dgm:constr type="w" for="ch" forName="text_5" refType="h" refFor="ch" refForName="text_5" op="gte"/>
                <dgm:constr type="h" for="ch" forName="text_5" refType="h" refFor="ch" refForName="accent_5" fact="0.8"/>
                <dgm:constr type="ctrY" for="ch" forName="text_5" refType="ctrY" refFor="ch" refForName="accent_5"/>
                <dgm:constr type="lMarg" for="ch" forName="text_5" refType="w" refFor="ch" refForName="accent_5" fact="1.8"/>
                <dgm:constr type="h" for="ch" forName="accent_6" refType="h" fact="0.1316"/>
                <dgm:constr type="w" for="ch" forName="accent_6" refType="h" refFor="ch" refForName="accent_6" op="equ"/>
                <dgm:constr type="ctrY" for="ch" forName="accent_6" refType="h" fact="0.8947"/>
                <dgm:constr type="ctrX" for="ch" forName="accent_6" refType="h" fact="0.0943"/>
                <dgm:constr type="l" for="ch" forName="text_6" refType="ctrX" refFor="ch" refForName="accent_6"/>
                <dgm:constr type="r" for="ch" forName="text_6" refType="w"/>
                <dgm:constr type="w" for="ch" forName="text_6" refType="h" refFor="ch" refForName="text_6" op="gte"/>
                <dgm:constr type="h" for="ch" forName="text_6" refType="h" refFor="ch" refForName="accent_6" fact="0.8"/>
                <dgm:constr type="ctrY" for="ch" forName="text_6" refType="ctrY" refFor="ch" refForName="accent_6"/>
                <dgm:constr type="lMarg" for="ch" forName="text_6" refType="w" refFor="ch" refForName="accent_6" fact="1.8"/>
                <dgm:constr type="primFontSz" for="ch" ptType="node" op="equ" val="65"/>
              </dgm:constrLst>
            </dgm:if>
            <dgm:else name="Name11">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136"/>
                <dgm:constr type="w" for="ch" forName="accent_1" refType="h" refFor="ch" refForName="accent_1" op="equ"/>
                <dgm:constr type="ctrY" for="ch" forName="accent_1" refType="h" fact="0.0909"/>
                <dgm:constr type="ctrX" for="ch" forName="accent_1" refType="h" fact="0.0835"/>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136"/>
                <dgm:constr type="w" for="ch" forName="accent_2" refType="h" refFor="ch" refForName="accent_2" op="equ"/>
                <dgm:constr type="ctrY" for="ch" forName="accent_2" refType="h" fact="0.2273"/>
                <dgm:constr type="ctrX" for="ch" forName="accent_2" refType="h" fact="0.1658"/>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136"/>
                <dgm:constr type="w" for="ch" forName="accent_3" refType="h" refFor="ch" refForName="accent_3" op="equ"/>
                <dgm:constr type="ctrY" for="ch" forName="accent_3" refType="h" fact="0.3636"/>
                <dgm:constr type="ctrX" for="ch" forName="accent_3" refType="h" fact="0.2109"/>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136"/>
                <dgm:constr type="w" for="ch" forName="accent_4" refType="h" refFor="ch" refForName="accent_4" op="equ"/>
                <dgm:constr type="ctrY" for="ch" forName="accent_4" refType="h" fact="0.5"/>
                <dgm:constr type="ctrX" for="ch" forName="accent_4" refType="h" fact="0.2253"/>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h" for="ch" forName="accent_5" refType="h" fact="0.1136"/>
                <dgm:constr type="w" for="ch" forName="accent_5" refType="h" refFor="ch" refForName="accent_5" op="equ"/>
                <dgm:constr type="ctrY" for="ch" forName="accent_5" refType="h" fact="0.6364"/>
                <dgm:constr type="ctrX" for="ch" forName="accent_5" refType="h" fact="0.2109"/>
                <dgm:constr type="l" for="ch" forName="text_5" refType="ctrX" refFor="ch" refForName="accent_5"/>
                <dgm:constr type="r" for="ch" forName="text_5" refType="w"/>
                <dgm:constr type="w" for="ch" forName="text_5" refType="h" refFor="ch" refForName="text_5" op="gte"/>
                <dgm:constr type="h" for="ch" forName="text_5" refType="h" refFor="ch" refForName="accent_5" fact="0.8"/>
                <dgm:constr type="ctrY" for="ch" forName="text_5" refType="ctrY" refFor="ch" refForName="accent_5"/>
                <dgm:constr type="lMarg" for="ch" forName="text_5" refType="w" refFor="ch" refForName="accent_5" fact="1.8"/>
                <dgm:constr type="h" for="ch" forName="accent_6" refType="h" fact="0.1136"/>
                <dgm:constr type="w" for="ch" forName="accent_6" refType="h" refFor="ch" refForName="accent_6" op="equ"/>
                <dgm:constr type="ctrY" for="ch" forName="accent_6" refType="h" fact="0.7727"/>
                <dgm:constr type="ctrX" for="ch" forName="accent_6" refType="h" fact="0.1658"/>
                <dgm:constr type="l" for="ch" forName="text_6" refType="ctrX" refFor="ch" refForName="accent_6"/>
                <dgm:constr type="r" for="ch" forName="text_6" refType="w"/>
                <dgm:constr type="w" for="ch" forName="text_6" refType="h" refFor="ch" refForName="text_6" op="gte"/>
                <dgm:constr type="h" for="ch" forName="text_6" refType="h" refFor="ch" refForName="accent_6" fact="0.8"/>
                <dgm:constr type="ctrY" for="ch" forName="text_6" refType="ctrY" refFor="ch" refForName="accent_6"/>
                <dgm:constr type="lMarg" for="ch" forName="text_6" refType="w" refFor="ch" refForName="accent_6" fact="1.8"/>
                <dgm:constr type="h" for="ch" forName="accent_7" refType="h" fact="0.1136"/>
                <dgm:constr type="w" for="ch" forName="accent_7" refType="h" refFor="ch" refForName="accent_7" op="equ"/>
                <dgm:constr type="ctrY" for="ch" forName="accent_7" refType="h" fact="0.9091"/>
                <dgm:constr type="ctrX" for="ch" forName="accent_7" refType="h" fact="0.0835"/>
                <dgm:constr type="l" for="ch" forName="text_7" refType="ctrX" refFor="ch" refForName="accent_7"/>
                <dgm:constr type="r" for="ch" forName="text_7" refType="w"/>
                <dgm:constr type="w" for="ch" forName="text_7" refType="h" refFor="ch" refForName="text_7" op="gte"/>
                <dgm:constr type="h" for="ch" forName="text_7" refType="h" refFor="ch" refForName="accent_7" fact="0.8"/>
                <dgm:constr type="ctrY" for="ch" forName="text_7" refType="ctrY" refFor="ch" refForName="accent_7"/>
                <dgm:constr type="lMarg" for="ch" forName="text_7" refType="w" refFor="ch" refForName="accent_7" fact="1.8"/>
                <dgm:constr type="primFontSz" for="ch" ptType="node" op="equ" val="65"/>
              </dgm:constrLst>
            </dgm:else>
          </dgm:choose>
        </dgm:if>
        <dgm:else name="Name12">
          <dgm:choose name="Name13">
            <dgm:if name="Name14" axis="ch" ptType="node" func="cnt" op="equ" val="1">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625"/>
                <dgm:constr type="w" for="ch" forName="accent_1" refType="h" refFor="ch" refForName="accent_1" op="equ"/>
                <dgm:constr type="ctrY" for="ch" forName="accent_1" refType="h" fact="0.5"/>
                <dgm:constr type="ctrX" for="ch" forName="accent_1" refType="w"/>
                <dgm:constr type="ctrXOff" for="ch" forName="accent_1" refType="h" fact="-0.2253"/>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primFontSz" for="ch" ptType="node" op="equ" val="65"/>
              </dgm:constrLst>
            </dgm:if>
            <dgm:if name="Name15" axis="ch" ptType="node" func="cnt" op="equ" val="2">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3571"/>
                <dgm:constr type="w" for="ch" forName="accent_1" refType="h" refFor="ch" refForName="accent_1" op="equ"/>
                <dgm:constr type="ctrY" for="ch" forName="accent_1" refType="h" fact="0.2857"/>
                <dgm:constr type="ctrX" for="ch" forName="accent_1" refType="w"/>
                <dgm:constr type="ctrXOff" for="ch" forName="accent_1" refType="h" fact="-0.1891"/>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3571"/>
                <dgm:constr type="w" for="ch" forName="accent_2" refType="h" refFor="ch" refForName="accent_2" op="equ"/>
                <dgm:constr type="ctrY" for="ch" forName="accent_2" refType="h" fact="0.7143"/>
                <dgm:constr type="ctrX" for="ch" forName="accent_2" refType="w"/>
                <dgm:constr type="ctrXOff" for="ch" forName="accent_2" refType="h" fact="-0.1891"/>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primFontSz" for="ch" ptType="node" op="equ" val="65"/>
              </dgm:constrLst>
            </dgm:if>
            <dgm:if name="Name16" axis="ch" ptType="node" func="cnt" op="equ" val="3">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25"/>
                <dgm:constr type="w" for="ch" forName="accent_1" refType="h" refFor="ch" refForName="accent_1" op="equ"/>
                <dgm:constr type="ctrY" for="ch" forName="accent_1" refType="h" fact="0.2"/>
                <dgm:constr type="ctrX" for="ch" forName="accent_1" refType="w"/>
                <dgm:constr type="ctrXOff" for="ch" forName="accent_1" refType="h" fact="-0.1526"/>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25"/>
                <dgm:constr type="w" for="ch" forName="accent_2" refType="h" refFor="ch" refForName="accent_2" op="equ"/>
                <dgm:constr type="ctrY" for="ch" forName="accent_2" refType="h" fact="0.5"/>
                <dgm:constr type="ctrX" for="ch" forName="accent_2" refType="w"/>
                <dgm:constr type="ctrXOff" for="ch" forName="accent_2" refType="h" fact="-0.2253"/>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25"/>
                <dgm:constr type="w" for="ch" forName="accent_3" refType="h" refFor="ch" refForName="accent_3" op="equ"/>
                <dgm:constr type="ctrY" for="ch" forName="accent_3" refType="h" fact="0.8"/>
                <dgm:constr type="ctrX" for="ch" forName="accent_3" refType="w"/>
                <dgm:constr type="ctrXOff" for="ch" forName="accent_3" refType="h" fact="-0.1526"/>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primFontSz" for="ch" ptType="node" op="equ" val="65"/>
              </dgm:constrLst>
            </dgm:if>
            <dgm:if name="Name17" axis="ch" ptType="node" func="cnt" op="equ" val="4">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923"/>
                <dgm:constr type="w" for="ch" forName="accent_1" refType="h" refFor="ch" refForName="accent_1" op="equ"/>
                <dgm:constr type="ctrY" for="ch" forName="accent_1" refType="h" fact="0.1538"/>
                <dgm:constr type="ctrX" for="ch" forName="accent_1" refType="w"/>
                <dgm:constr type="ctrXOff" for="ch" forName="accent_1" refType="h" fact="-0.1268"/>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923"/>
                <dgm:constr type="w" for="ch" forName="accent_2" refType="h" refFor="ch" refForName="accent_2" op="equ"/>
                <dgm:constr type="ctrY" for="ch" forName="accent_2" refType="h" fact="0.3846"/>
                <dgm:constr type="ctrX" for="ch" forName="accent_2" refType="w"/>
                <dgm:constr type="ctrXOff" for="ch" forName="accent_2" refType="h" fact="-0.215"/>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923"/>
                <dgm:constr type="w" for="ch" forName="accent_3" refType="h" refFor="ch" refForName="accent_3" op="equ"/>
                <dgm:constr type="ctrY" for="ch" forName="accent_3" refType="h" fact="0.6154"/>
                <dgm:constr type="ctrX" for="ch" forName="accent_3" refType="w"/>
                <dgm:constr type="ctrXOff" for="ch" forName="accent_3" refType="h" fact="-0.215"/>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923"/>
                <dgm:constr type="w" for="ch" forName="accent_4" refType="h" refFor="ch" refForName="accent_4" op="equ"/>
                <dgm:constr type="ctrY" for="ch" forName="accent_4" refType="h" fact="0.8462"/>
                <dgm:constr type="ctrX" for="ch" forName="accent_4" refType="w"/>
                <dgm:constr type="ctrXOff" for="ch" forName="accent_4" refType="h" fact="-0.1268"/>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primFontSz" for="ch" ptType="node" op="equ" val="65"/>
              </dgm:constrLst>
            </dgm:if>
            <dgm:if name="Name18" axis="ch" ptType="node" func="cnt" op="equ" val="5">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563"/>
                <dgm:constr type="w" for="ch" forName="accent_1" refType="h" refFor="ch" refForName="accent_1" op="equ"/>
                <dgm:constr type="ctrY" for="ch" forName="accent_1" refType="h" fact="0.125"/>
                <dgm:constr type="ctrX" for="ch" forName="accent_1" refType="w"/>
                <dgm:constr type="ctrXOff" for="ch" forName="accent_1" refType="h" fact="-0.1082"/>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563"/>
                <dgm:constr type="w" for="ch" forName="accent_2" refType="h" refFor="ch" refForName="accent_2" op="equ"/>
                <dgm:constr type="ctrY" for="ch" forName="accent_2" refType="h" fact="0.3125"/>
                <dgm:constr type="ctrX" for="ch" forName="accent_2" refType="w"/>
                <dgm:constr type="ctrXOff" for="ch" forName="accent_2" refType="h" fact="-0.1978"/>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563"/>
                <dgm:constr type="w" for="ch" forName="accent_3" refType="h" refFor="ch" refForName="accent_3" op="equ"/>
                <dgm:constr type="ctrY" for="ch" forName="accent_3" refType="h" fact="0.5"/>
                <dgm:constr type="ctrX" for="ch" forName="accent_3" refType="w"/>
                <dgm:constr type="ctrXOff" for="ch" forName="accent_3" refType="h" fact="-0.2253"/>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563"/>
                <dgm:constr type="w" for="ch" forName="accent_4" refType="h" refFor="ch" refForName="accent_4" op="equ"/>
                <dgm:constr type="ctrY" for="ch" forName="accent_4" refType="h" fact="0.6875"/>
                <dgm:constr type="ctrX" for="ch" forName="accent_4" refType="w"/>
                <dgm:constr type="ctrXOff" for="ch" forName="accent_4" refType="h" fact="-0.1978"/>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h" for="ch" forName="accent_5" refType="h" fact="0.1563"/>
                <dgm:constr type="w" for="ch" forName="accent_5" refType="h" refFor="ch" refForName="accent_5" op="equ"/>
                <dgm:constr type="ctrY" for="ch" forName="accent_5" refType="h" fact="0.875"/>
                <dgm:constr type="ctrX" for="ch" forName="accent_5" refType="w"/>
                <dgm:constr type="ctrXOff" for="ch" forName="accent_5" refType="h" fact="-0.1082"/>
                <dgm:constr type="r" for="ch" forName="text_5" refType="ctrX" refFor="ch" refForName="accent_5"/>
                <dgm:constr type="rOff" for="ch" forName="text_5" refType="ctrXOff" refFor="ch" refForName="accent_5"/>
                <dgm:constr type="l" for="ch" forName="text_5"/>
                <dgm:constr type="w" for="ch" forName="text_5" refType="h" refFor="ch" refForName="text_5" op="gte"/>
                <dgm:constr type="h" for="ch" forName="text_5" refType="h" refFor="ch" refForName="accent_5" fact="0.8"/>
                <dgm:constr type="ctrY" for="ch" forName="text_5" refType="ctrY" refFor="ch" refForName="accent_5"/>
                <dgm:constr type="rMarg" for="ch" forName="text_5" refType="w" refFor="ch" refForName="accent_5" fact="1.8"/>
                <dgm:constr type="primFontSz" for="ch" ptType="node" op="equ" val="65"/>
              </dgm:constrLst>
            </dgm:if>
            <dgm:if name="Name19" axis="ch" ptType="node" func="cnt" op="equ" val="6">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316"/>
                <dgm:constr type="w" for="ch" forName="accent_1" refType="h" refFor="ch" refForName="accent_1" op="equ"/>
                <dgm:constr type="ctrY" for="ch" forName="accent_1" refType="h" fact="0.1053"/>
                <dgm:constr type="ctrX" for="ch" forName="accent_1" refType="w"/>
                <dgm:constr type="ctrXOff" for="ch" forName="accent_1" refType="h" fact="-0.0943"/>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316"/>
                <dgm:constr type="w" for="ch" forName="accent_2" refType="h" refFor="ch" refForName="accent_2" op="equ"/>
                <dgm:constr type="ctrY" for="ch" forName="accent_2" refType="h" fact="0.2632"/>
                <dgm:constr type="ctrX" for="ch" forName="accent_2" refType="w"/>
                <dgm:constr type="ctrXOff" for="ch" forName="accent_2" refType="h" fact="-0.1809"/>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316"/>
                <dgm:constr type="w" for="ch" forName="accent_3" refType="h" refFor="ch" refForName="accent_3" op="equ"/>
                <dgm:constr type="ctrY" for="ch" forName="accent_3" refType="h" fact="0.4211"/>
                <dgm:constr type="ctrX" for="ch" forName="accent_3" refType="w"/>
                <dgm:constr type="ctrXOff" for="ch" forName="accent_3" refType="h" fact="-0.2205"/>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316"/>
                <dgm:constr type="w" for="ch" forName="accent_4" refType="h" refFor="ch" refForName="accent_4" op="equ"/>
                <dgm:constr type="ctrY" for="ch" forName="accent_4" refType="h" fact="0.5789"/>
                <dgm:constr type="ctrX" for="ch" forName="accent_4" refType="w"/>
                <dgm:constr type="ctrXOff" for="ch" forName="accent_4" refType="h" fact="-0.2205"/>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h" for="ch" forName="accent_5" refType="h" fact="0.1316"/>
                <dgm:constr type="w" for="ch" forName="accent_5" refType="h" refFor="ch" refForName="accent_5" op="equ"/>
                <dgm:constr type="ctrY" for="ch" forName="accent_5" refType="h" fact="0.7368"/>
                <dgm:constr type="ctrX" for="ch" forName="accent_5" refType="w"/>
                <dgm:constr type="ctrXOff" for="ch" forName="accent_5" refType="h" fact="-0.1809"/>
                <dgm:constr type="r" for="ch" forName="text_5" refType="ctrX" refFor="ch" refForName="accent_5"/>
                <dgm:constr type="rOff" for="ch" forName="text_5" refType="ctrXOff" refFor="ch" refForName="accent_5"/>
                <dgm:constr type="l" for="ch" forName="text_5"/>
                <dgm:constr type="w" for="ch" forName="text_5" refType="h" refFor="ch" refForName="text_5" op="gte"/>
                <dgm:constr type="h" for="ch" forName="text_5" refType="h" refFor="ch" refForName="accent_5" fact="0.8"/>
                <dgm:constr type="ctrY" for="ch" forName="text_5" refType="ctrY" refFor="ch" refForName="accent_5"/>
                <dgm:constr type="rMarg" for="ch" forName="text_5" refType="w" refFor="ch" refForName="accent_5" fact="1.8"/>
                <dgm:constr type="h" for="ch" forName="accent_6" refType="h" fact="0.1316"/>
                <dgm:constr type="w" for="ch" forName="accent_6" refType="h" refFor="ch" refForName="accent_6" op="equ"/>
                <dgm:constr type="ctrY" for="ch" forName="accent_6" refType="h" fact="0.8947"/>
                <dgm:constr type="ctrX" for="ch" forName="accent_6" refType="w"/>
                <dgm:constr type="ctrXOff" for="ch" forName="accent_6" refType="h" fact="-0.0943"/>
                <dgm:constr type="r" for="ch" forName="text_6" refType="ctrX" refFor="ch" refForName="accent_6"/>
                <dgm:constr type="rOff" for="ch" forName="text_6" refType="ctrXOff" refFor="ch" refForName="accent_6"/>
                <dgm:constr type="l" for="ch" forName="text_6"/>
                <dgm:constr type="w" for="ch" forName="text_6" refType="h" refFor="ch" refForName="text_6" op="gte"/>
                <dgm:constr type="h" for="ch" forName="text_6" refType="h" refFor="ch" refForName="accent_6" fact="0.8"/>
                <dgm:constr type="ctrY" for="ch" forName="text_6" refType="ctrY" refFor="ch" refForName="accent_6"/>
                <dgm:constr type="rMarg" for="ch" forName="text_6" refType="w" refFor="ch" refForName="accent_6" fact="1.8"/>
                <dgm:constr type="primFontSz" for="ch" ptType="node" op="equ" val="65"/>
              </dgm:constrLst>
            </dgm:if>
            <dgm:else name="Name20">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136"/>
                <dgm:constr type="w" for="ch" forName="accent_1" refType="h" refFor="ch" refForName="accent_1" op="equ"/>
                <dgm:constr type="ctrY" for="ch" forName="accent_1" refType="h" fact="0.0909"/>
                <dgm:constr type="ctrX" for="ch" forName="accent_1" refType="w"/>
                <dgm:constr type="ctrXOff" for="ch" forName="accent_1" refType="h" fact="-0.0835"/>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136"/>
                <dgm:constr type="w" for="ch" forName="accent_2" refType="h" refFor="ch" refForName="accent_2" op="equ"/>
                <dgm:constr type="ctrY" for="ch" forName="accent_2" refType="h" fact="0.2273"/>
                <dgm:constr type="ctrX" for="ch" forName="accent_2" refType="w"/>
                <dgm:constr type="ctrXOff" for="ch" forName="accent_2" refType="h" fact="-0.1658"/>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136"/>
                <dgm:constr type="w" for="ch" forName="accent_3" refType="h" refFor="ch" refForName="accent_3" op="equ"/>
                <dgm:constr type="ctrY" for="ch" forName="accent_3" refType="h" fact="0.3636"/>
                <dgm:constr type="ctrX" for="ch" forName="accent_3" refType="w"/>
                <dgm:constr type="ctrXOff" for="ch" forName="accent_3" refType="h" fact="-0.2109"/>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136"/>
                <dgm:constr type="w" for="ch" forName="accent_4" refType="h" refFor="ch" refForName="accent_4" op="equ"/>
                <dgm:constr type="ctrY" for="ch" forName="accent_4" refType="h" fact="0.5"/>
                <dgm:constr type="ctrX" for="ch" forName="accent_4" refType="w"/>
                <dgm:constr type="ctrXOff" for="ch" forName="accent_4" refType="h" fact="-0.2253"/>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h" for="ch" forName="accent_5" refType="h" fact="0.1136"/>
                <dgm:constr type="w" for="ch" forName="accent_5" refType="h" refFor="ch" refForName="accent_5" op="equ"/>
                <dgm:constr type="ctrY" for="ch" forName="accent_5" refType="h" fact="0.6364"/>
                <dgm:constr type="ctrX" for="ch" forName="accent_5" refType="w"/>
                <dgm:constr type="ctrXOff" for="ch" forName="accent_5" refType="h" fact="-0.2109"/>
                <dgm:constr type="r" for="ch" forName="text_5" refType="ctrX" refFor="ch" refForName="accent_5"/>
                <dgm:constr type="rOff" for="ch" forName="text_5" refType="ctrXOff" refFor="ch" refForName="accent_5"/>
                <dgm:constr type="l" for="ch" forName="text_5"/>
                <dgm:constr type="w" for="ch" forName="text_5" refType="h" refFor="ch" refForName="text_5" op="gte"/>
                <dgm:constr type="h" for="ch" forName="text_5" refType="h" refFor="ch" refForName="accent_5" fact="0.8"/>
                <dgm:constr type="ctrY" for="ch" forName="text_5" refType="ctrY" refFor="ch" refForName="accent_5"/>
                <dgm:constr type="rMarg" for="ch" forName="text_5" refType="w" refFor="ch" refForName="accent_5" fact="1.8"/>
                <dgm:constr type="h" for="ch" forName="accent_6" refType="h" fact="0.1136"/>
                <dgm:constr type="w" for="ch" forName="accent_6" refType="h" refFor="ch" refForName="accent_6" op="equ"/>
                <dgm:constr type="ctrY" for="ch" forName="accent_6" refType="h" fact="0.7727"/>
                <dgm:constr type="ctrX" for="ch" forName="accent_6" refType="w"/>
                <dgm:constr type="ctrXOff" for="ch" forName="accent_6" refType="h" fact="-0.1658"/>
                <dgm:constr type="r" for="ch" forName="text_6" refType="ctrX" refFor="ch" refForName="accent_6"/>
                <dgm:constr type="rOff" for="ch" forName="text_6" refType="ctrXOff" refFor="ch" refForName="accent_6"/>
                <dgm:constr type="l" for="ch" forName="text_6"/>
                <dgm:constr type="w" for="ch" forName="text_6" refType="h" refFor="ch" refForName="text_6" op="gte"/>
                <dgm:constr type="h" for="ch" forName="text_6" refType="h" refFor="ch" refForName="accent_6" fact="0.8"/>
                <dgm:constr type="ctrY" for="ch" forName="text_6" refType="ctrY" refFor="ch" refForName="accent_6"/>
                <dgm:constr type="rMarg" for="ch" forName="text_6" refType="w" refFor="ch" refForName="accent_6" fact="1.8"/>
                <dgm:constr type="h" for="ch" forName="accent_7" refType="h" fact="0.1136"/>
                <dgm:constr type="w" for="ch" forName="accent_7" refType="h" refFor="ch" refForName="accent_7" op="equ"/>
                <dgm:constr type="ctrY" for="ch" forName="accent_7" refType="h" fact="0.9091"/>
                <dgm:constr type="ctrX" for="ch" forName="accent_7" refType="w"/>
                <dgm:constr type="ctrXOff" for="ch" forName="accent_7" refType="h" fact="-0.0835"/>
                <dgm:constr type="r" for="ch" forName="text_7" refType="ctrX" refFor="ch" refForName="accent_7"/>
                <dgm:constr type="rOff" for="ch" forName="text_7" refType="ctrXOff" refFor="ch" refForName="accent_7"/>
                <dgm:constr type="l" for="ch" forName="text_7"/>
                <dgm:constr type="w" for="ch" forName="text_7" refType="h" refFor="ch" refForName="text_7" op="gte"/>
                <dgm:constr type="h" for="ch" forName="text_7" refType="h" refFor="ch" refForName="accent_7" fact="0.8"/>
                <dgm:constr type="ctrY" for="ch" forName="text_7" refType="ctrY" refFor="ch" refForName="accent_7"/>
                <dgm:constr type="rMarg" for="ch" forName="text_7" refType="w" refFor="ch" refForName="accent_7" fact="1.8"/>
                <dgm:constr type="primFontSz" for="ch" ptType="node" op="equ" val="65"/>
              </dgm:constrLst>
            </dgm:else>
          </dgm:choose>
        </dgm:else>
      </dgm:choose>
      <dgm:layoutNode name="cycle">
        <dgm:choose name="Name21">
          <dgm:if name="Name22" func="var" arg="dir" op="equ" val="norm">
            <dgm:alg type="cycle">
              <dgm:param type="stAng" val="45"/>
              <dgm:param type="spanAng" val="90"/>
            </dgm:alg>
          </dgm:if>
          <dgm:else name="Name23">
            <dgm:alg type="cycle">
              <dgm:param type="stAng" val="225"/>
              <dgm:param type="spanAng" val="90"/>
            </dgm:alg>
          </dgm:else>
        </dgm:choose>
        <dgm:shape xmlns:r="http://schemas.openxmlformats.org/officeDocument/2006/relationships" r:blip="">
          <dgm:adjLst/>
        </dgm:shape>
        <dgm:presOf/>
        <dgm:constrLst>
          <dgm:constr type="w" for="ch" val="1"/>
          <dgm:constr type="h" for="ch" val="1"/>
          <dgm:constr type="diam" for="ch" forName="conn" refType="diam"/>
        </dgm:constrLst>
        <dgm:layoutNode name="srcNode">
          <dgm:alg type="sp"/>
          <dgm:shape xmlns:r="http://schemas.openxmlformats.org/officeDocument/2006/relationships" type="rect" r:blip="" hideGeom="1">
            <dgm:adjLst/>
          </dgm:shape>
          <dgm:presOf/>
        </dgm:layoutNode>
        <dgm:layoutNode name="conn" styleLbl="parChTrans1D2">
          <dgm:alg type="conn">
            <dgm:param type="connRout" val="curve"/>
            <dgm:param type="srcNode" val="srcNode"/>
            <dgm:param type="dstNode" val="dstNode"/>
            <dgm:param type="begPts" val="ctr"/>
            <dgm:param type="endPts" val="ctr"/>
            <dgm:param type="endSty" val="noArr"/>
          </dgm:alg>
          <dgm:shape xmlns:r="http://schemas.openxmlformats.org/officeDocument/2006/relationships" type="conn" r:blip="">
            <dgm:adjLst/>
          </dgm:shape>
          <dgm:presOf axis="desOrSelf" ptType="sibTrans" hideLastTrans="0" st="0" cnt="1"/>
          <dgm:constrLst>
            <dgm:constr type="begPad"/>
            <dgm:constr type="endPad"/>
          </dgm:constrLst>
        </dgm:layoutNode>
        <dgm:layoutNode name="extraNode">
          <dgm:alg type="sp"/>
          <dgm:shape xmlns:r="http://schemas.openxmlformats.org/officeDocument/2006/relationships" type="rect" r:blip="" hideGeom="1">
            <dgm:adjLst/>
          </dgm:shape>
          <dgm:presOf/>
        </dgm:layoutNode>
        <dgm:layoutNode name="dstNode">
          <dgm:alg type="sp"/>
          <dgm:shape xmlns:r="http://schemas.openxmlformats.org/officeDocument/2006/relationships" type="rect" r:blip="" hideGeom="1">
            <dgm:adjLst/>
          </dgm:shape>
          <dgm:presOf/>
        </dgm:layoutNode>
      </dgm:layoutNode>
      <dgm:forEach name="wrapper" axis="self" ptType="parTrans">
        <dgm:forEach name="wrapper2" axis="self" ptType="sibTrans" st="2">
          <dgm:forEach name="accentRepeat" axis="self">
            <dgm:layoutNode name="accentRepeatNode" styleLbl="solidFgAcc1">
              <dgm:alg type="sp"/>
              <dgm:shape xmlns:r="http://schemas.openxmlformats.org/officeDocument/2006/relationships" type="ellipse" r:blip="">
                <dgm:adjLst/>
              </dgm:shape>
              <dgm:presOf/>
            </dgm:layoutNode>
          </dgm:forEach>
        </dgm:forEach>
      </dgm:forEach>
      <dgm:forEach name="Name24" axis="ch" ptType="node" cnt="1">
        <dgm:layoutNode name="text_1" styleLbl="node1">
          <dgm:varLst>
            <dgm:bulletEnabled val="1"/>
          </dgm:varLst>
          <dgm:choose name="Name25">
            <dgm:if name="Name26" func="var" arg="dir" op="equ" val="norm">
              <dgm:alg type="tx">
                <dgm:param type="parTxLTRAlign" val="l"/>
                <dgm:param type="shpTxLTRAlignCh" val="l"/>
                <dgm:param type="parTxRTLAlign" val="l"/>
                <dgm:param type="shpTxRTLAlignCh" val="l"/>
              </dgm:alg>
            </dgm:if>
            <dgm:else name="Name2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1">
          <dgm:alg type="sp"/>
          <dgm:shape xmlns:r="http://schemas.openxmlformats.org/officeDocument/2006/relationships" r:blip="">
            <dgm:adjLst/>
          </dgm:shape>
          <dgm:presOf/>
          <dgm:constrLst/>
          <dgm:forEach name="Name28" ref="accentRepeat"/>
        </dgm:layoutNode>
      </dgm:forEach>
      <dgm:forEach name="Name29" axis="ch" ptType="node" st="2" cnt="1">
        <dgm:layoutNode name="text_2" styleLbl="node1">
          <dgm:varLst>
            <dgm:bulletEnabled val="1"/>
          </dgm:varLst>
          <dgm:choose name="Name30">
            <dgm:if name="Name31" func="var" arg="dir" op="equ" val="norm">
              <dgm:alg type="tx">
                <dgm:param type="parTxLTRAlign" val="l"/>
                <dgm:param type="shpTxLTRAlignCh" val="l"/>
                <dgm:param type="parTxRTLAlign" val="l"/>
                <dgm:param type="shpTxRTLAlignCh" val="l"/>
              </dgm:alg>
            </dgm:if>
            <dgm:else name="Name32">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2">
          <dgm:alg type="sp"/>
          <dgm:shape xmlns:r="http://schemas.openxmlformats.org/officeDocument/2006/relationships" r:blip="">
            <dgm:adjLst/>
          </dgm:shape>
          <dgm:presOf/>
          <dgm:constrLst/>
          <dgm:forEach name="Name33" ref="accentRepeat"/>
        </dgm:layoutNode>
      </dgm:forEach>
      <dgm:forEach name="Name34" axis="ch" ptType="node" st="3" cnt="1">
        <dgm:layoutNode name="text_3" styleLbl="node1">
          <dgm:varLst>
            <dgm:bulletEnabled val="1"/>
          </dgm:varLst>
          <dgm:choose name="Name35">
            <dgm:if name="Name36" func="var" arg="dir" op="equ" val="norm">
              <dgm:alg type="tx">
                <dgm:param type="parTxLTRAlign" val="l"/>
                <dgm:param type="shpTxLTRAlignCh" val="l"/>
                <dgm:param type="parTxRTLAlign" val="l"/>
                <dgm:param type="shpTxRTLAlignCh" val="l"/>
              </dgm:alg>
            </dgm:if>
            <dgm:else name="Name3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3">
          <dgm:alg type="sp"/>
          <dgm:shape xmlns:r="http://schemas.openxmlformats.org/officeDocument/2006/relationships" r:blip="">
            <dgm:adjLst/>
          </dgm:shape>
          <dgm:presOf/>
          <dgm:constrLst/>
          <dgm:forEach name="Name38" ref="accentRepeat"/>
        </dgm:layoutNode>
      </dgm:forEach>
      <dgm:forEach name="Name39" axis="ch" ptType="node" st="4" cnt="1">
        <dgm:layoutNode name="text_4" styleLbl="node1">
          <dgm:varLst>
            <dgm:bulletEnabled val="1"/>
          </dgm:varLst>
          <dgm:choose name="Name40">
            <dgm:if name="Name41" func="var" arg="dir" op="equ" val="norm">
              <dgm:alg type="tx">
                <dgm:param type="parTxLTRAlign" val="l"/>
                <dgm:param type="shpTxLTRAlignCh" val="l"/>
                <dgm:param type="parTxRTLAlign" val="l"/>
                <dgm:param type="shpTxRTLAlignCh" val="l"/>
              </dgm:alg>
            </dgm:if>
            <dgm:else name="Name42">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4">
          <dgm:alg type="sp"/>
          <dgm:shape xmlns:r="http://schemas.openxmlformats.org/officeDocument/2006/relationships" r:blip="">
            <dgm:adjLst/>
          </dgm:shape>
          <dgm:presOf/>
          <dgm:constrLst/>
          <dgm:forEach name="Name43" ref="accentRepeat"/>
        </dgm:layoutNode>
      </dgm:forEach>
      <dgm:forEach name="Name44" axis="ch" ptType="node" st="5" cnt="1">
        <dgm:layoutNode name="text_5" styleLbl="node1">
          <dgm:varLst>
            <dgm:bulletEnabled val="1"/>
          </dgm:varLst>
          <dgm:choose name="Name45">
            <dgm:if name="Name46" func="var" arg="dir" op="equ" val="norm">
              <dgm:alg type="tx">
                <dgm:param type="parTxLTRAlign" val="l"/>
                <dgm:param type="shpTxLTRAlignCh" val="l"/>
                <dgm:param type="parTxRTLAlign" val="l"/>
                <dgm:param type="shpTxRTLAlignCh" val="l"/>
              </dgm:alg>
            </dgm:if>
            <dgm:else name="Name4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5">
          <dgm:alg type="sp"/>
          <dgm:shape xmlns:r="http://schemas.openxmlformats.org/officeDocument/2006/relationships" r:blip="">
            <dgm:adjLst/>
          </dgm:shape>
          <dgm:presOf/>
          <dgm:constrLst/>
          <dgm:forEach name="Name48" ref="accentRepeat"/>
        </dgm:layoutNode>
      </dgm:forEach>
      <dgm:forEach name="Name49" axis="ch" ptType="node" st="6" cnt="1">
        <dgm:layoutNode name="text_6" styleLbl="node1">
          <dgm:varLst>
            <dgm:bulletEnabled val="1"/>
          </dgm:varLst>
          <dgm:choose name="Name50">
            <dgm:if name="Name51" func="var" arg="dir" op="equ" val="norm">
              <dgm:alg type="tx">
                <dgm:param type="parTxLTRAlign" val="l"/>
                <dgm:param type="shpTxLTRAlignCh" val="l"/>
                <dgm:param type="parTxRTLAlign" val="l"/>
                <dgm:param type="shpTxRTLAlignCh" val="l"/>
              </dgm:alg>
            </dgm:if>
            <dgm:else name="Name52">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6">
          <dgm:alg type="sp"/>
          <dgm:shape xmlns:r="http://schemas.openxmlformats.org/officeDocument/2006/relationships" r:blip="">
            <dgm:adjLst/>
          </dgm:shape>
          <dgm:presOf/>
          <dgm:constrLst/>
          <dgm:forEach name="Name53" ref="accentRepeat"/>
        </dgm:layoutNode>
      </dgm:forEach>
      <dgm:forEach name="Name54" axis="ch" ptType="node" st="7" cnt="1">
        <dgm:layoutNode name="text_7" styleLbl="node1">
          <dgm:varLst>
            <dgm:bulletEnabled val="1"/>
          </dgm:varLst>
          <dgm:choose name="Name55">
            <dgm:if name="Name56" func="var" arg="dir" op="equ" val="norm">
              <dgm:alg type="tx">
                <dgm:param type="parTxLTRAlign" val="l"/>
                <dgm:param type="shpTxLTRAlignCh" val="l"/>
                <dgm:param type="parTxRTLAlign" val="l"/>
                <dgm:param type="shpTxRTLAlignCh" val="l"/>
              </dgm:alg>
            </dgm:if>
            <dgm:else name="Name5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7">
          <dgm:alg type="sp"/>
          <dgm:shape xmlns:r="http://schemas.openxmlformats.org/officeDocument/2006/relationships" r:blip="">
            <dgm:adjLst/>
          </dgm:shape>
          <dgm:presOf/>
          <dgm:constrLst/>
          <dgm:forEach name="Name58" ref="accentRepeat"/>
        </dgm:layoutNode>
      </dgm:forEach>
    </dgm:layoutNode>
  </dgm:layoutNode>
</dgm:layoutDef>
</file>

<file path=ppt/diagrams/layout54.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55.xml><?xml version="1.0" encoding="utf-8"?>
<dgm:layoutDef xmlns:dgm="http://schemas.openxmlformats.org/drawingml/2006/diagram" xmlns:a="http://schemas.openxmlformats.org/drawingml/2006/main" uniqueId="urn:microsoft.com/office/officeart/2008/layout/VerticalCurvedList">
  <dgm:title val=""/>
  <dgm:desc val=""/>
  <dgm:catLst>
    <dgm:cat type="list" pri="20000"/>
  </dgm:catLst>
  <dgm:sampData>
    <dgm:dataModel>
      <dgm:ptLst>
        <dgm:pt modelId="0" type="doc"/>
        <dgm:pt modelId="1">
          <dgm:prSet phldr="1"/>
        </dgm:pt>
        <dgm:pt modelId="2">
          <dgm:prSet phldr="1"/>
        </dgm:pt>
        <dgm:pt modelId="3">
          <dgm:prSet phldr="1"/>
        </dgm:pt>
      </dgm:ptLst>
      <dgm:cxnLst>
        <dgm:cxn modelId="4" srcId="0" destId="1" srcOrd="0" destOrd="0"/>
        <dgm:cxn modelId="5" srcId="0" destId="2" srcOrd="1" destOrd="0"/>
        <dgm:cxn modelId="6" srcId="0" destId="3" srcOrd="2" destOrd="0"/>
      </dgm:cxnLst>
      <dgm:bg/>
      <dgm:whole/>
    </dgm:dataModel>
  </dgm:sampData>
  <dgm:styleData>
    <dgm:dataModel>
      <dgm:ptLst>
        <dgm:pt modelId="0" type="doc"/>
        <dgm:pt modelId="1">
          <dgm:prSet phldr="1"/>
        </dgm:pt>
        <dgm:pt modelId="2">
          <dgm:prSet phldr="1"/>
        </dgm:pt>
      </dgm:ptLst>
      <dgm:cxnLst>
        <dgm:cxn modelId="3" srcId="0" destId="1" srcOrd="0" destOrd="0"/>
        <dgm:cxn modelId="4" srcId="0" destId="2" srcOrd="1" destOrd="0"/>
      </dgm:cxnLst>
      <dgm:bg/>
      <dgm:whole/>
    </dgm:dataModel>
  </dgm:styleData>
  <dgm:clr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chMax val="7"/>
      <dgm:chPref val="7"/>
      <dgm:dir/>
    </dgm:varLst>
    <dgm:alg type="composite"/>
    <dgm:shape xmlns:r="http://schemas.openxmlformats.org/officeDocument/2006/relationships" r:blip="">
      <dgm:adjLst/>
    </dgm:shape>
    <dgm:constrLst>
      <dgm:constr type="w" for="ch" refType="h" refFor="ch" op="gte" fact="0.8"/>
    </dgm:constrLst>
    <dgm:layoutNode name="Name1">
      <dgm:alg type="composite"/>
      <dgm:shape xmlns:r="http://schemas.openxmlformats.org/officeDocument/2006/relationships" r:blip="">
        <dgm:adjLst/>
      </dgm:shape>
      <dgm:choose name="Name2">
        <dgm:if name="Name3" func="var" arg="dir" op="equ" val="norm">
          <dgm:choose name="Name4">
            <dgm:if name="Name5" axis="ch" ptType="node" func="cnt" op="equ" val="1">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625"/>
                <dgm:constr type="w" for="ch" forName="accent_1" refType="h" refFor="ch" refForName="accent_1" op="equ"/>
                <dgm:constr type="ctrY" for="ch" forName="accent_1" refType="h" fact="0.5"/>
                <dgm:constr type="ctrX" for="ch" forName="accent_1" refType="h" fact="0.2253"/>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primFontSz" for="ch" ptType="node" op="equ" val="65"/>
              </dgm:constrLst>
            </dgm:if>
            <dgm:if name="Name6" axis="ch" ptType="node" func="cnt" op="equ" val="2">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3571"/>
                <dgm:constr type="w" for="ch" forName="accent_1" refType="h" refFor="ch" refForName="accent_1" op="equ"/>
                <dgm:constr type="ctrY" for="ch" forName="accent_1" refType="h" fact="0.2857"/>
                <dgm:constr type="ctrX" for="ch" forName="accent_1" refType="h" fact="0.1891"/>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3571"/>
                <dgm:constr type="w" for="ch" forName="accent_2" refType="h" refFor="ch" refForName="accent_2" op="equ"/>
                <dgm:constr type="ctrY" for="ch" forName="accent_2" refType="h" fact="0.7143"/>
                <dgm:constr type="ctrX" for="ch" forName="accent_2" refType="h" fact="0.1891"/>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primFontSz" for="ch" ptType="node" op="equ" val="65"/>
              </dgm:constrLst>
            </dgm:if>
            <dgm:if name="Name7" axis="ch" ptType="node" func="cnt" op="equ" val="3">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25"/>
                <dgm:constr type="w" for="ch" forName="accent_1" refType="h" refFor="ch" refForName="accent_1" op="equ"/>
                <dgm:constr type="ctrY" for="ch" forName="accent_1" refType="h" fact="0.2"/>
                <dgm:constr type="ctrX" for="ch" forName="accent_1" refType="h" fact="0.1526"/>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25"/>
                <dgm:constr type="w" for="ch" forName="accent_2" refType="h" refFor="ch" refForName="accent_2" op="equ"/>
                <dgm:constr type="ctrY" for="ch" forName="accent_2" refType="h" fact="0.5"/>
                <dgm:constr type="ctrX" for="ch" forName="accent_2" refType="h" fact="0.2253"/>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25"/>
                <dgm:constr type="w" for="ch" forName="accent_3" refType="h" refFor="ch" refForName="accent_3" op="equ"/>
                <dgm:constr type="ctrY" for="ch" forName="accent_3" refType="h" fact="0.8"/>
                <dgm:constr type="ctrX" for="ch" forName="accent_3" refType="h" fact="0.1526"/>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primFontSz" for="ch" ptType="node" op="equ" val="65"/>
              </dgm:constrLst>
            </dgm:if>
            <dgm:if name="Name8" axis="ch" ptType="node" func="cnt" op="equ" val="4">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923"/>
                <dgm:constr type="w" for="ch" forName="accent_1" refType="h" refFor="ch" refForName="accent_1" op="equ"/>
                <dgm:constr type="ctrY" for="ch" forName="accent_1" refType="h" fact="0.1538"/>
                <dgm:constr type="ctrX" for="ch" forName="accent_1" refType="h" fact="0.1268"/>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923"/>
                <dgm:constr type="w" for="ch" forName="accent_2" refType="h" refFor="ch" refForName="accent_2" op="equ"/>
                <dgm:constr type="ctrY" for="ch" forName="accent_2" refType="h" fact="0.3846"/>
                <dgm:constr type="ctrX" for="ch" forName="accent_2" refType="h" fact="0.215"/>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923"/>
                <dgm:constr type="w" for="ch" forName="accent_3" refType="h" refFor="ch" refForName="accent_3" op="equ"/>
                <dgm:constr type="ctrY" for="ch" forName="accent_3" refType="h" fact="0.6154"/>
                <dgm:constr type="ctrX" for="ch" forName="accent_3" refType="h" fact="0.215"/>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923"/>
                <dgm:constr type="w" for="ch" forName="accent_4" refType="h" refFor="ch" refForName="accent_4" op="equ"/>
                <dgm:constr type="ctrY" for="ch" forName="accent_4" refType="h" fact="0.8462"/>
                <dgm:constr type="ctrX" for="ch" forName="accent_4" refType="h" fact="0.1268"/>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primFontSz" for="ch" ptType="node" op="equ" val="65"/>
              </dgm:constrLst>
            </dgm:if>
            <dgm:if name="Name9" axis="ch" ptType="node" func="cnt" op="equ" val="5">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563"/>
                <dgm:constr type="w" for="ch" forName="accent_1" refType="h" refFor="ch" refForName="accent_1" op="equ"/>
                <dgm:constr type="ctrY" for="ch" forName="accent_1" refType="h" fact="0.125"/>
                <dgm:constr type="ctrX" for="ch" forName="accent_1" refType="h" fact="0.1082"/>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563"/>
                <dgm:constr type="w" for="ch" forName="accent_2" refType="h" refFor="ch" refForName="accent_2" op="equ"/>
                <dgm:constr type="ctrY" for="ch" forName="accent_2" refType="h" fact="0.3125"/>
                <dgm:constr type="ctrX" for="ch" forName="accent_2" refType="h" fact="0.1978"/>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563"/>
                <dgm:constr type="w" for="ch" forName="accent_3" refType="h" refFor="ch" refForName="accent_3" op="equ"/>
                <dgm:constr type="ctrY" for="ch" forName="accent_3" refType="h" fact="0.5"/>
                <dgm:constr type="ctrX" for="ch" forName="accent_3" refType="h" fact="0.2253"/>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563"/>
                <dgm:constr type="w" for="ch" forName="accent_4" refType="h" refFor="ch" refForName="accent_4" op="equ"/>
                <dgm:constr type="ctrY" for="ch" forName="accent_4" refType="h" fact="0.6875"/>
                <dgm:constr type="ctrX" for="ch" forName="accent_4" refType="h" fact="0.1978"/>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h" for="ch" forName="accent_5" refType="h" fact="0.1563"/>
                <dgm:constr type="w" for="ch" forName="accent_5" refType="h" refFor="ch" refForName="accent_5" op="equ"/>
                <dgm:constr type="ctrY" for="ch" forName="accent_5" refType="h" fact="0.875"/>
                <dgm:constr type="ctrX" for="ch" forName="accent_5" refType="h" fact="0.1082"/>
                <dgm:constr type="l" for="ch" forName="text_5" refType="ctrX" refFor="ch" refForName="accent_5"/>
                <dgm:constr type="r" for="ch" forName="text_5" refType="w"/>
                <dgm:constr type="w" for="ch" forName="text_5" refType="h" refFor="ch" refForName="text_5" op="gte"/>
                <dgm:constr type="h" for="ch" forName="text_5" refType="h" refFor="ch" refForName="accent_5" fact="0.8"/>
                <dgm:constr type="ctrY" for="ch" forName="text_5" refType="ctrY" refFor="ch" refForName="accent_5"/>
                <dgm:constr type="lMarg" for="ch" forName="text_5" refType="w" refFor="ch" refForName="accent_5" fact="1.8"/>
                <dgm:constr type="primFontSz" for="ch" ptType="node" op="equ" val="65"/>
              </dgm:constrLst>
            </dgm:if>
            <dgm:if name="Name10" axis="ch" ptType="node" func="cnt" op="equ" val="6">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316"/>
                <dgm:constr type="w" for="ch" forName="accent_1" refType="h" refFor="ch" refForName="accent_1" op="equ"/>
                <dgm:constr type="ctrY" for="ch" forName="accent_1" refType="h" fact="0.1053"/>
                <dgm:constr type="ctrX" for="ch" forName="accent_1" refType="h" fact="0.0943"/>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316"/>
                <dgm:constr type="w" for="ch" forName="accent_2" refType="h" refFor="ch" refForName="accent_2" op="equ"/>
                <dgm:constr type="ctrY" for="ch" forName="accent_2" refType="h" fact="0.2632"/>
                <dgm:constr type="ctrX" for="ch" forName="accent_2" refType="h" fact="0.1809"/>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316"/>
                <dgm:constr type="w" for="ch" forName="accent_3" refType="h" refFor="ch" refForName="accent_3" op="equ"/>
                <dgm:constr type="ctrY" for="ch" forName="accent_3" refType="h" fact="0.4211"/>
                <dgm:constr type="ctrX" for="ch" forName="accent_3" refType="h" fact="0.2205"/>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316"/>
                <dgm:constr type="w" for="ch" forName="accent_4" refType="h" refFor="ch" refForName="accent_4" op="equ"/>
                <dgm:constr type="ctrY" for="ch" forName="accent_4" refType="h" fact="0.5789"/>
                <dgm:constr type="ctrX" for="ch" forName="accent_4" refType="h" fact="0.2205"/>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h" for="ch" forName="accent_5" refType="h" fact="0.1316"/>
                <dgm:constr type="w" for="ch" forName="accent_5" refType="h" refFor="ch" refForName="accent_5" op="equ"/>
                <dgm:constr type="ctrY" for="ch" forName="accent_5" refType="h" fact="0.7368"/>
                <dgm:constr type="ctrX" for="ch" forName="accent_5" refType="h" fact="0.1809"/>
                <dgm:constr type="l" for="ch" forName="text_5" refType="ctrX" refFor="ch" refForName="accent_5"/>
                <dgm:constr type="r" for="ch" forName="text_5" refType="w"/>
                <dgm:constr type="w" for="ch" forName="text_5" refType="h" refFor="ch" refForName="text_5" op="gte"/>
                <dgm:constr type="h" for="ch" forName="text_5" refType="h" refFor="ch" refForName="accent_5" fact="0.8"/>
                <dgm:constr type="ctrY" for="ch" forName="text_5" refType="ctrY" refFor="ch" refForName="accent_5"/>
                <dgm:constr type="lMarg" for="ch" forName="text_5" refType="w" refFor="ch" refForName="accent_5" fact="1.8"/>
                <dgm:constr type="h" for="ch" forName="accent_6" refType="h" fact="0.1316"/>
                <dgm:constr type="w" for="ch" forName="accent_6" refType="h" refFor="ch" refForName="accent_6" op="equ"/>
                <dgm:constr type="ctrY" for="ch" forName="accent_6" refType="h" fact="0.8947"/>
                <dgm:constr type="ctrX" for="ch" forName="accent_6" refType="h" fact="0.0943"/>
                <dgm:constr type="l" for="ch" forName="text_6" refType="ctrX" refFor="ch" refForName="accent_6"/>
                <dgm:constr type="r" for="ch" forName="text_6" refType="w"/>
                <dgm:constr type="w" for="ch" forName="text_6" refType="h" refFor="ch" refForName="text_6" op="gte"/>
                <dgm:constr type="h" for="ch" forName="text_6" refType="h" refFor="ch" refForName="accent_6" fact="0.8"/>
                <dgm:constr type="ctrY" for="ch" forName="text_6" refType="ctrY" refFor="ch" refForName="accent_6"/>
                <dgm:constr type="lMarg" for="ch" forName="text_6" refType="w" refFor="ch" refForName="accent_6" fact="1.8"/>
                <dgm:constr type="primFontSz" for="ch" ptType="node" op="equ" val="65"/>
              </dgm:constrLst>
            </dgm:if>
            <dgm:else name="Name11">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136"/>
                <dgm:constr type="w" for="ch" forName="accent_1" refType="h" refFor="ch" refForName="accent_1" op="equ"/>
                <dgm:constr type="ctrY" for="ch" forName="accent_1" refType="h" fact="0.0909"/>
                <dgm:constr type="ctrX" for="ch" forName="accent_1" refType="h" fact="0.0835"/>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136"/>
                <dgm:constr type="w" for="ch" forName="accent_2" refType="h" refFor="ch" refForName="accent_2" op="equ"/>
                <dgm:constr type="ctrY" for="ch" forName="accent_2" refType="h" fact="0.2273"/>
                <dgm:constr type="ctrX" for="ch" forName="accent_2" refType="h" fact="0.1658"/>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136"/>
                <dgm:constr type="w" for="ch" forName="accent_3" refType="h" refFor="ch" refForName="accent_3" op="equ"/>
                <dgm:constr type="ctrY" for="ch" forName="accent_3" refType="h" fact="0.3636"/>
                <dgm:constr type="ctrX" for="ch" forName="accent_3" refType="h" fact="0.2109"/>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136"/>
                <dgm:constr type="w" for="ch" forName="accent_4" refType="h" refFor="ch" refForName="accent_4" op="equ"/>
                <dgm:constr type="ctrY" for="ch" forName="accent_4" refType="h" fact="0.5"/>
                <dgm:constr type="ctrX" for="ch" forName="accent_4" refType="h" fact="0.2253"/>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h" for="ch" forName="accent_5" refType="h" fact="0.1136"/>
                <dgm:constr type="w" for="ch" forName="accent_5" refType="h" refFor="ch" refForName="accent_5" op="equ"/>
                <dgm:constr type="ctrY" for="ch" forName="accent_5" refType="h" fact="0.6364"/>
                <dgm:constr type="ctrX" for="ch" forName="accent_5" refType="h" fact="0.2109"/>
                <dgm:constr type="l" for="ch" forName="text_5" refType="ctrX" refFor="ch" refForName="accent_5"/>
                <dgm:constr type="r" for="ch" forName="text_5" refType="w"/>
                <dgm:constr type="w" for="ch" forName="text_5" refType="h" refFor="ch" refForName="text_5" op="gte"/>
                <dgm:constr type="h" for="ch" forName="text_5" refType="h" refFor="ch" refForName="accent_5" fact="0.8"/>
                <dgm:constr type="ctrY" for="ch" forName="text_5" refType="ctrY" refFor="ch" refForName="accent_5"/>
                <dgm:constr type="lMarg" for="ch" forName="text_5" refType="w" refFor="ch" refForName="accent_5" fact="1.8"/>
                <dgm:constr type="h" for="ch" forName="accent_6" refType="h" fact="0.1136"/>
                <dgm:constr type="w" for="ch" forName="accent_6" refType="h" refFor="ch" refForName="accent_6" op="equ"/>
                <dgm:constr type="ctrY" for="ch" forName="accent_6" refType="h" fact="0.7727"/>
                <dgm:constr type="ctrX" for="ch" forName="accent_6" refType="h" fact="0.1658"/>
                <dgm:constr type="l" for="ch" forName="text_6" refType="ctrX" refFor="ch" refForName="accent_6"/>
                <dgm:constr type="r" for="ch" forName="text_6" refType="w"/>
                <dgm:constr type="w" for="ch" forName="text_6" refType="h" refFor="ch" refForName="text_6" op="gte"/>
                <dgm:constr type="h" for="ch" forName="text_6" refType="h" refFor="ch" refForName="accent_6" fact="0.8"/>
                <dgm:constr type="ctrY" for="ch" forName="text_6" refType="ctrY" refFor="ch" refForName="accent_6"/>
                <dgm:constr type="lMarg" for="ch" forName="text_6" refType="w" refFor="ch" refForName="accent_6" fact="1.8"/>
                <dgm:constr type="h" for="ch" forName="accent_7" refType="h" fact="0.1136"/>
                <dgm:constr type="w" for="ch" forName="accent_7" refType="h" refFor="ch" refForName="accent_7" op="equ"/>
                <dgm:constr type="ctrY" for="ch" forName="accent_7" refType="h" fact="0.9091"/>
                <dgm:constr type="ctrX" for="ch" forName="accent_7" refType="h" fact="0.0835"/>
                <dgm:constr type="l" for="ch" forName="text_7" refType="ctrX" refFor="ch" refForName="accent_7"/>
                <dgm:constr type="r" for="ch" forName="text_7" refType="w"/>
                <dgm:constr type="w" for="ch" forName="text_7" refType="h" refFor="ch" refForName="text_7" op="gte"/>
                <dgm:constr type="h" for="ch" forName="text_7" refType="h" refFor="ch" refForName="accent_7" fact="0.8"/>
                <dgm:constr type="ctrY" for="ch" forName="text_7" refType="ctrY" refFor="ch" refForName="accent_7"/>
                <dgm:constr type="lMarg" for="ch" forName="text_7" refType="w" refFor="ch" refForName="accent_7" fact="1.8"/>
                <dgm:constr type="primFontSz" for="ch" ptType="node" op="equ" val="65"/>
              </dgm:constrLst>
            </dgm:else>
          </dgm:choose>
        </dgm:if>
        <dgm:else name="Name12">
          <dgm:choose name="Name13">
            <dgm:if name="Name14" axis="ch" ptType="node" func="cnt" op="equ" val="1">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625"/>
                <dgm:constr type="w" for="ch" forName="accent_1" refType="h" refFor="ch" refForName="accent_1" op="equ"/>
                <dgm:constr type="ctrY" for="ch" forName="accent_1" refType="h" fact="0.5"/>
                <dgm:constr type="ctrX" for="ch" forName="accent_1" refType="w"/>
                <dgm:constr type="ctrXOff" for="ch" forName="accent_1" refType="h" fact="-0.2253"/>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primFontSz" for="ch" ptType="node" op="equ" val="65"/>
              </dgm:constrLst>
            </dgm:if>
            <dgm:if name="Name15" axis="ch" ptType="node" func="cnt" op="equ" val="2">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3571"/>
                <dgm:constr type="w" for="ch" forName="accent_1" refType="h" refFor="ch" refForName="accent_1" op="equ"/>
                <dgm:constr type="ctrY" for="ch" forName="accent_1" refType="h" fact="0.2857"/>
                <dgm:constr type="ctrX" for="ch" forName="accent_1" refType="w"/>
                <dgm:constr type="ctrXOff" for="ch" forName="accent_1" refType="h" fact="-0.1891"/>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3571"/>
                <dgm:constr type="w" for="ch" forName="accent_2" refType="h" refFor="ch" refForName="accent_2" op="equ"/>
                <dgm:constr type="ctrY" for="ch" forName="accent_2" refType="h" fact="0.7143"/>
                <dgm:constr type="ctrX" for="ch" forName="accent_2" refType="w"/>
                <dgm:constr type="ctrXOff" for="ch" forName="accent_2" refType="h" fact="-0.1891"/>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primFontSz" for="ch" ptType="node" op="equ" val="65"/>
              </dgm:constrLst>
            </dgm:if>
            <dgm:if name="Name16" axis="ch" ptType="node" func="cnt" op="equ" val="3">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25"/>
                <dgm:constr type="w" for="ch" forName="accent_1" refType="h" refFor="ch" refForName="accent_1" op="equ"/>
                <dgm:constr type="ctrY" for="ch" forName="accent_1" refType="h" fact="0.2"/>
                <dgm:constr type="ctrX" for="ch" forName="accent_1" refType="w"/>
                <dgm:constr type="ctrXOff" for="ch" forName="accent_1" refType="h" fact="-0.1526"/>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25"/>
                <dgm:constr type="w" for="ch" forName="accent_2" refType="h" refFor="ch" refForName="accent_2" op="equ"/>
                <dgm:constr type="ctrY" for="ch" forName="accent_2" refType="h" fact="0.5"/>
                <dgm:constr type="ctrX" for="ch" forName="accent_2" refType="w"/>
                <dgm:constr type="ctrXOff" for="ch" forName="accent_2" refType="h" fact="-0.2253"/>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25"/>
                <dgm:constr type="w" for="ch" forName="accent_3" refType="h" refFor="ch" refForName="accent_3" op="equ"/>
                <dgm:constr type="ctrY" for="ch" forName="accent_3" refType="h" fact="0.8"/>
                <dgm:constr type="ctrX" for="ch" forName="accent_3" refType="w"/>
                <dgm:constr type="ctrXOff" for="ch" forName="accent_3" refType="h" fact="-0.1526"/>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primFontSz" for="ch" ptType="node" op="equ" val="65"/>
              </dgm:constrLst>
            </dgm:if>
            <dgm:if name="Name17" axis="ch" ptType="node" func="cnt" op="equ" val="4">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923"/>
                <dgm:constr type="w" for="ch" forName="accent_1" refType="h" refFor="ch" refForName="accent_1" op="equ"/>
                <dgm:constr type="ctrY" for="ch" forName="accent_1" refType="h" fact="0.1538"/>
                <dgm:constr type="ctrX" for="ch" forName="accent_1" refType="w"/>
                <dgm:constr type="ctrXOff" for="ch" forName="accent_1" refType="h" fact="-0.1268"/>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923"/>
                <dgm:constr type="w" for="ch" forName="accent_2" refType="h" refFor="ch" refForName="accent_2" op="equ"/>
                <dgm:constr type="ctrY" for="ch" forName="accent_2" refType="h" fact="0.3846"/>
                <dgm:constr type="ctrX" for="ch" forName="accent_2" refType="w"/>
                <dgm:constr type="ctrXOff" for="ch" forName="accent_2" refType="h" fact="-0.215"/>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923"/>
                <dgm:constr type="w" for="ch" forName="accent_3" refType="h" refFor="ch" refForName="accent_3" op="equ"/>
                <dgm:constr type="ctrY" for="ch" forName="accent_3" refType="h" fact="0.6154"/>
                <dgm:constr type="ctrX" for="ch" forName="accent_3" refType="w"/>
                <dgm:constr type="ctrXOff" for="ch" forName="accent_3" refType="h" fact="-0.215"/>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923"/>
                <dgm:constr type="w" for="ch" forName="accent_4" refType="h" refFor="ch" refForName="accent_4" op="equ"/>
                <dgm:constr type="ctrY" for="ch" forName="accent_4" refType="h" fact="0.8462"/>
                <dgm:constr type="ctrX" for="ch" forName="accent_4" refType="w"/>
                <dgm:constr type="ctrXOff" for="ch" forName="accent_4" refType="h" fact="-0.1268"/>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primFontSz" for="ch" ptType="node" op="equ" val="65"/>
              </dgm:constrLst>
            </dgm:if>
            <dgm:if name="Name18" axis="ch" ptType="node" func="cnt" op="equ" val="5">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563"/>
                <dgm:constr type="w" for="ch" forName="accent_1" refType="h" refFor="ch" refForName="accent_1" op="equ"/>
                <dgm:constr type="ctrY" for="ch" forName="accent_1" refType="h" fact="0.125"/>
                <dgm:constr type="ctrX" for="ch" forName="accent_1" refType="w"/>
                <dgm:constr type="ctrXOff" for="ch" forName="accent_1" refType="h" fact="-0.1082"/>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563"/>
                <dgm:constr type="w" for="ch" forName="accent_2" refType="h" refFor="ch" refForName="accent_2" op="equ"/>
                <dgm:constr type="ctrY" for="ch" forName="accent_2" refType="h" fact="0.3125"/>
                <dgm:constr type="ctrX" for="ch" forName="accent_2" refType="w"/>
                <dgm:constr type="ctrXOff" for="ch" forName="accent_2" refType="h" fact="-0.1978"/>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563"/>
                <dgm:constr type="w" for="ch" forName="accent_3" refType="h" refFor="ch" refForName="accent_3" op="equ"/>
                <dgm:constr type="ctrY" for="ch" forName="accent_3" refType="h" fact="0.5"/>
                <dgm:constr type="ctrX" for="ch" forName="accent_3" refType="w"/>
                <dgm:constr type="ctrXOff" for="ch" forName="accent_3" refType="h" fact="-0.2253"/>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563"/>
                <dgm:constr type="w" for="ch" forName="accent_4" refType="h" refFor="ch" refForName="accent_4" op="equ"/>
                <dgm:constr type="ctrY" for="ch" forName="accent_4" refType="h" fact="0.6875"/>
                <dgm:constr type="ctrX" for="ch" forName="accent_4" refType="w"/>
                <dgm:constr type="ctrXOff" for="ch" forName="accent_4" refType="h" fact="-0.1978"/>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h" for="ch" forName="accent_5" refType="h" fact="0.1563"/>
                <dgm:constr type="w" for="ch" forName="accent_5" refType="h" refFor="ch" refForName="accent_5" op="equ"/>
                <dgm:constr type="ctrY" for="ch" forName="accent_5" refType="h" fact="0.875"/>
                <dgm:constr type="ctrX" for="ch" forName="accent_5" refType="w"/>
                <dgm:constr type="ctrXOff" for="ch" forName="accent_5" refType="h" fact="-0.1082"/>
                <dgm:constr type="r" for="ch" forName="text_5" refType="ctrX" refFor="ch" refForName="accent_5"/>
                <dgm:constr type="rOff" for="ch" forName="text_5" refType="ctrXOff" refFor="ch" refForName="accent_5"/>
                <dgm:constr type="l" for="ch" forName="text_5"/>
                <dgm:constr type="w" for="ch" forName="text_5" refType="h" refFor="ch" refForName="text_5" op="gte"/>
                <dgm:constr type="h" for="ch" forName="text_5" refType="h" refFor="ch" refForName="accent_5" fact="0.8"/>
                <dgm:constr type="ctrY" for="ch" forName="text_5" refType="ctrY" refFor="ch" refForName="accent_5"/>
                <dgm:constr type="rMarg" for="ch" forName="text_5" refType="w" refFor="ch" refForName="accent_5" fact="1.8"/>
                <dgm:constr type="primFontSz" for="ch" ptType="node" op="equ" val="65"/>
              </dgm:constrLst>
            </dgm:if>
            <dgm:if name="Name19" axis="ch" ptType="node" func="cnt" op="equ" val="6">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316"/>
                <dgm:constr type="w" for="ch" forName="accent_1" refType="h" refFor="ch" refForName="accent_1" op="equ"/>
                <dgm:constr type="ctrY" for="ch" forName="accent_1" refType="h" fact="0.1053"/>
                <dgm:constr type="ctrX" for="ch" forName="accent_1" refType="w"/>
                <dgm:constr type="ctrXOff" for="ch" forName="accent_1" refType="h" fact="-0.0943"/>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316"/>
                <dgm:constr type="w" for="ch" forName="accent_2" refType="h" refFor="ch" refForName="accent_2" op="equ"/>
                <dgm:constr type="ctrY" for="ch" forName="accent_2" refType="h" fact="0.2632"/>
                <dgm:constr type="ctrX" for="ch" forName="accent_2" refType="w"/>
                <dgm:constr type="ctrXOff" for="ch" forName="accent_2" refType="h" fact="-0.1809"/>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316"/>
                <dgm:constr type="w" for="ch" forName="accent_3" refType="h" refFor="ch" refForName="accent_3" op="equ"/>
                <dgm:constr type="ctrY" for="ch" forName="accent_3" refType="h" fact="0.4211"/>
                <dgm:constr type="ctrX" for="ch" forName="accent_3" refType="w"/>
                <dgm:constr type="ctrXOff" for="ch" forName="accent_3" refType="h" fact="-0.2205"/>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316"/>
                <dgm:constr type="w" for="ch" forName="accent_4" refType="h" refFor="ch" refForName="accent_4" op="equ"/>
                <dgm:constr type="ctrY" for="ch" forName="accent_4" refType="h" fact="0.5789"/>
                <dgm:constr type="ctrX" for="ch" forName="accent_4" refType="w"/>
                <dgm:constr type="ctrXOff" for="ch" forName="accent_4" refType="h" fact="-0.2205"/>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h" for="ch" forName="accent_5" refType="h" fact="0.1316"/>
                <dgm:constr type="w" for="ch" forName="accent_5" refType="h" refFor="ch" refForName="accent_5" op="equ"/>
                <dgm:constr type="ctrY" for="ch" forName="accent_5" refType="h" fact="0.7368"/>
                <dgm:constr type="ctrX" for="ch" forName="accent_5" refType="w"/>
                <dgm:constr type="ctrXOff" for="ch" forName="accent_5" refType="h" fact="-0.1809"/>
                <dgm:constr type="r" for="ch" forName="text_5" refType="ctrX" refFor="ch" refForName="accent_5"/>
                <dgm:constr type="rOff" for="ch" forName="text_5" refType="ctrXOff" refFor="ch" refForName="accent_5"/>
                <dgm:constr type="l" for="ch" forName="text_5"/>
                <dgm:constr type="w" for="ch" forName="text_5" refType="h" refFor="ch" refForName="text_5" op="gte"/>
                <dgm:constr type="h" for="ch" forName="text_5" refType="h" refFor="ch" refForName="accent_5" fact="0.8"/>
                <dgm:constr type="ctrY" for="ch" forName="text_5" refType="ctrY" refFor="ch" refForName="accent_5"/>
                <dgm:constr type="rMarg" for="ch" forName="text_5" refType="w" refFor="ch" refForName="accent_5" fact="1.8"/>
                <dgm:constr type="h" for="ch" forName="accent_6" refType="h" fact="0.1316"/>
                <dgm:constr type="w" for="ch" forName="accent_6" refType="h" refFor="ch" refForName="accent_6" op="equ"/>
                <dgm:constr type="ctrY" for="ch" forName="accent_6" refType="h" fact="0.8947"/>
                <dgm:constr type="ctrX" for="ch" forName="accent_6" refType="w"/>
                <dgm:constr type="ctrXOff" for="ch" forName="accent_6" refType="h" fact="-0.0943"/>
                <dgm:constr type="r" for="ch" forName="text_6" refType="ctrX" refFor="ch" refForName="accent_6"/>
                <dgm:constr type="rOff" for="ch" forName="text_6" refType="ctrXOff" refFor="ch" refForName="accent_6"/>
                <dgm:constr type="l" for="ch" forName="text_6"/>
                <dgm:constr type="w" for="ch" forName="text_6" refType="h" refFor="ch" refForName="text_6" op="gte"/>
                <dgm:constr type="h" for="ch" forName="text_6" refType="h" refFor="ch" refForName="accent_6" fact="0.8"/>
                <dgm:constr type="ctrY" for="ch" forName="text_6" refType="ctrY" refFor="ch" refForName="accent_6"/>
                <dgm:constr type="rMarg" for="ch" forName="text_6" refType="w" refFor="ch" refForName="accent_6" fact="1.8"/>
                <dgm:constr type="primFontSz" for="ch" ptType="node" op="equ" val="65"/>
              </dgm:constrLst>
            </dgm:if>
            <dgm:else name="Name20">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136"/>
                <dgm:constr type="w" for="ch" forName="accent_1" refType="h" refFor="ch" refForName="accent_1" op="equ"/>
                <dgm:constr type="ctrY" for="ch" forName="accent_1" refType="h" fact="0.0909"/>
                <dgm:constr type="ctrX" for="ch" forName="accent_1" refType="w"/>
                <dgm:constr type="ctrXOff" for="ch" forName="accent_1" refType="h" fact="-0.0835"/>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136"/>
                <dgm:constr type="w" for="ch" forName="accent_2" refType="h" refFor="ch" refForName="accent_2" op="equ"/>
                <dgm:constr type="ctrY" for="ch" forName="accent_2" refType="h" fact="0.2273"/>
                <dgm:constr type="ctrX" for="ch" forName="accent_2" refType="w"/>
                <dgm:constr type="ctrXOff" for="ch" forName="accent_2" refType="h" fact="-0.1658"/>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136"/>
                <dgm:constr type="w" for="ch" forName="accent_3" refType="h" refFor="ch" refForName="accent_3" op="equ"/>
                <dgm:constr type="ctrY" for="ch" forName="accent_3" refType="h" fact="0.3636"/>
                <dgm:constr type="ctrX" for="ch" forName="accent_3" refType="w"/>
                <dgm:constr type="ctrXOff" for="ch" forName="accent_3" refType="h" fact="-0.2109"/>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136"/>
                <dgm:constr type="w" for="ch" forName="accent_4" refType="h" refFor="ch" refForName="accent_4" op="equ"/>
                <dgm:constr type="ctrY" for="ch" forName="accent_4" refType="h" fact="0.5"/>
                <dgm:constr type="ctrX" for="ch" forName="accent_4" refType="w"/>
                <dgm:constr type="ctrXOff" for="ch" forName="accent_4" refType="h" fact="-0.2253"/>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h" for="ch" forName="accent_5" refType="h" fact="0.1136"/>
                <dgm:constr type="w" for="ch" forName="accent_5" refType="h" refFor="ch" refForName="accent_5" op="equ"/>
                <dgm:constr type="ctrY" for="ch" forName="accent_5" refType="h" fact="0.6364"/>
                <dgm:constr type="ctrX" for="ch" forName="accent_5" refType="w"/>
                <dgm:constr type="ctrXOff" for="ch" forName="accent_5" refType="h" fact="-0.2109"/>
                <dgm:constr type="r" for="ch" forName="text_5" refType="ctrX" refFor="ch" refForName="accent_5"/>
                <dgm:constr type="rOff" for="ch" forName="text_5" refType="ctrXOff" refFor="ch" refForName="accent_5"/>
                <dgm:constr type="l" for="ch" forName="text_5"/>
                <dgm:constr type="w" for="ch" forName="text_5" refType="h" refFor="ch" refForName="text_5" op="gte"/>
                <dgm:constr type="h" for="ch" forName="text_5" refType="h" refFor="ch" refForName="accent_5" fact="0.8"/>
                <dgm:constr type="ctrY" for="ch" forName="text_5" refType="ctrY" refFor="ch" refForName="accent_5"/>
                <dgm:constr type="rMarg" for="ch" forName="text_5" refType="w" refFor="ch" refForName="accent_5" fact="1.8"/>
                <dgm:constr type="h" for="ch" forName="accent_6" refType="h" fact="0.1136"/>
                <dgm:constr type="w" for="ch" forName="accent_6" refType="h" refFor="ch" refForName="accent_6" op="equ"/>
                <dgm:constr type="ctrY" for="ch" forName="accent_6" refType="h" fact="0.7727"/>
                <dgm:constr type="ctrX" for="ch" forName="accent_6" refType="w"/>
                <dgm:constr type="ctrXOff" for="ch" forName="accent_6" refType="h" fact="-0.1658"/>
                <dgm:constr type="r" for="ch" forName="text_6" refType="ctrX" refFor="ch" refForName="accent_6"/>
                <dgm:constr type="rOff" for="ch" forName="text_6" refType="ctrXOff" refFor="ch" refForName="accent_6"/>
                <dgm:constr type="l" for="ch" forName="text_6"/>
                <dgm:constr type="w" for="ch" forName="text_6" refType="h" refFor="ch" refForName="text_6" op="gte"/>
                <dgm:constr type="h" for="ch" forName="text_6" refType="h" refFor="ch" refForName="accent_6" fact="0.8"/>
                <dgm:constr type="ctrY" for="ch" forName="text_6" refType="ctrY" refFor="ch" refForName="accent_6"/>
                <dgm:constr type="rMarg" for="ch" forName="text_6" refType="w" refFor="ch" refForName="accent_6" fact="1.8"/>
                <dgm:constr type="h" for="ch" forName="accent_7" refType="h" fact="0.1136"/>
                <dgm:constr type="w" for="ch" forName="accent_7" refType="h" refFor="ch" refForName="accent_7" op="equ"/>
                <dgm:constr type="ctrY" for="ch" forName="accent_7" refType="h" fact="0.9091"/>
                <dgm:constr type="ctrX" for="ch" forName="accent_7" refType="w"/>
                <dgm:constr type="ctrXOff" for="ch" forName="accent_7" refType="h" fact="-0.0835"/>
                <dgm:constr type="r" for="ch" forName="text_7" refType="ctrX" refFor="ch" refForName="accent_7"/>
                <dgm:constr type="rOff" for="ch" forName="text_7" refType="ctrXOff" refFor="ch" refForName="accent_7"/>
                <dgm:constr type="l" for="ch" forName="text_7"/>
                <dgm:constr type="w" for="ch" forName="text_7" refType="h" refFor="ch" refForName="text_7" op="gte"/>
                <dgm:constr type="h" for="ch" forName="text_7" refType="h" refFor="ch" refForName="accent_7" fact="0.8"/>
                <dgm:constr type="ctrY" for="ch" forName="text_7" refType="ctrY" refFor="ch" refForName="accent_7"/>
                <dgm:constr type="rMarg" for="ch" forName="text_7" refType="w" refFor="ch" refForName="accent_7" fact="1.8"/>
                <dgm:constr type="primFontSz" for="ch" ptType="node" op="equ" val="65"/>
              </dgm:constrLst>
            </dgm:else>
          </dgm:choose>
        </dgm:else>
      </dgm:choose>
      <dgm:layoutNode name="cycle">
        <dgm:choose name="Name21">
          <dgm:if name="Name22" func="var" arg="dir" op="equ" val="norm">
            <dgm:alg type="cycle">
              <dgm:param type="stAng" val="45"/>
              <dgm:param type="spanAng" val="90"/>
            </dgm:alg>
          </dgm:if>
          <dgm:else name="Name23">
            <dgm:alg type="cycle">
              <dgm:param type="stAng" val="225"/>
              <dgm:param type="spanAng" val="90"/>
            </dgm:alg>
          </dgm:else>
        </dgm:choose>
        <dgm:shape xmlns:r="http://schemas.openxmlformats.org/officeDocument/2006/relationships" r:blip="">
          <dgm:adjLst/>
        </dgm:shape>
        <dgm:presOf/>
        <dgm:constrLst>
          <dgm:constr type="w" for="ch" val="1"/>
          <dgm:constr type="h" for="ch" val="1"/>
          <dgm:constr type="diam" for="ch" forName="conn" refType="diam"/>
        </dgm:constrLst>
        <dgm:layoutNode name="srcNode">
          <dgm:alg type="sp"/>
          <dgm:shape xmlns:r="http://schemas.openxmlformats.org/officeDocument/2006/relationships" type="rect" r:blip="" hideGeom="1">
            <dgm:adjLst/>
          </dgm:shape>
          <dgm:presOf/>
        </dgm:layoutNode>
        <dgm:layoutNode name="conn" styleLbl="parChTrans1D2">
          <dgm:alg type="conn">
            <dgm:param type="connRout" val="curve"/>
            <dgm:param type="srcNode" val="srcNode"/>
            <dgm:param type="dstNode" val="dstNode"/>
            <dgm:param type="begPts" val="ctr"/>
            <dgm:param type="endPts" val="ctr"/>
            <dgm:param type="endSty" val="noArr"/>
          </dgm:alg>
          <dgm:shape xmlns:r="http://schemas.openxmlformats.org/officeDocument/2006/relationships" type="conn" r:blip="">
            <dgm:adjLst/>
          </dgm:shape>
          <dgm:presOf axis="desOrSelf" ptType="sibTrans" hideLastTrans="0" st="0" cnt="1"/>
          <dgm:constrLst>
            <dgm:constr type="begPad"/>
            <dgm:constr type="endPad"/>
          </dgm:constrLst>
        </dgm:layoutNode>
        <dgm:layoutNode name="extraNode">
          <dgm:alg type="sp"/>
          <dgm:shape xmlns:r="http://schemas.openxmlformats.org/officeDocument/2006/relationships" type="rect" r:blip="" hideGeom="1">
            <dgm:adjLst/>
          </dgm:shape>
          <dgm:presOf/>
        </dgm:layoutNode>
        <dgm:layoutNode name="dstNode">
          <dgm:alg type="sp"/>
          <dgm:shape xmlns:r="http://schemas.openxmlformats.org/officeDocument/2006/relationships" type="rect" r:blip="" hideGeom="1">
            <dgm:adjLst/>
          </dgm:shape>
          <dgm:presOf/>
        </dgm:layoutNode>
      </dgm:layoutNode>
      <dgm:forEach name="wrapper" axis="self" ptType="parTrans">
        <dgm:forEach name="wrapper2" axis="self" ptType="sibTrans" st="2">
          <dgm:forEach name="accentRepeat" axis="self">
            <dgm:layoutNode name="accentRepeatNode" styleLbl="solidFgAcc1">
              <dgm:alg type="sp"/>
              <dgm:shape xmlns:r="http://schemas.openxmlformats.org/officeDocument/2006/relationships" type="ellipse" r:blip="">
                <dgm:adjLst/>
              </dgm:shape>
              <dgm:presOf/>
            </dgm:layoutNode>
          </dgm:forEach>
        </dgm:forEach>
      </dgm:forEach>
      <dgm:forEach name="Name24" axis="ch" ptType="node" cnt="1">
        <dgm:layoutNode name="text_1" styleLbl="node1">
          <dgm:varLst>
            <dgm:bulletEnabled val="1"/>
          </dgm:varLst>
          <dgm:choose name="Name25">
            <dgm:if name="Name26" func="var" arg="dir" op="equ" val="norm">
              <dgm:alg type="tx">
                <dgm:param type="parTxLTRAlign" val="l"/>
                <dgm:param type="shpTxLTRAlignCh" val="l"/>
                <dgm:param type="parTxRTLAlign" val="l"/>
                <dgm:param type="shpTxRTLAlignCh" val="l"/>
              </dgm:alg>
            </dgm:if>
            <dgm:else name="Name2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1">
          <dgm:alg type="sp"/>
          <dgm:shape xmlns:r="http://schemas.openxmlformats.org/officeDocument/2006/relationships" r:blip="">
            <dgm:adjLst/>
          </dgm:shape>
          <dgm:presOf/>
          <dgm:constrLst/>
          <dgm:forEach name="Name28" ref="accentRepeat"/>
        </dgm:layoutNode>
      </dgm:forEach>
      <dgm:forEach name="Name29" axis="ch" ptType="node" st="2" cnt="1">
        <dgm:layoutNode name="text_2" styleLbl="node1">
          <dgm:varLst>
            <dgm:bulletEnabled val="1"/>
          </dgm:varLst>
          <dgm:choose name="Name30">
            <dgm:if name="Name31" func="var" arg="dir" op="equ" val="norm">
              <dgm:alg type="tx">
                <dgm:param type="parTxLTRAlign" val="l"/>
                <dgm:param type="shpTxLTRAlignCh" val="l"/>
                <dgm:param type="parTxRTLAlign" val="l"/>
                <dgm:param type="shpTxRTLAlignCh" val="l"/>
              </dgm:alg>
            </dgm:if>
            <dgm:else name="Name32">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2">
          <dgm:alg type="sp"/>
          <dgm:shape xmlns:r="http://schemas.openxmlformats.org/officeDocument/2006/relationships" r:blip="">
            <dgm:adjLst/>
          </dgm:shape>
          <dgm:presOf/>
          <dgm:constrLst/>
          <dgm:forEach name="Name33" ref="accentRepeat"/>
        </dgm:layoutNode>
      </dgm:forEach>
      <dgm:forEach name="Name34" axis="ch" ptType="node" st="3" cnt="1">
        <dgm:layoutNode name="text_3" styleLbl="node1">
          <dgm:varLst>
            <dgm:bulletEnabled val="1"/>
          </dgm:varLst>
          <dgm:choose name="Name35">
            <dgm:if name="Name36" func="var" arg="dir" op="equ" val="norm">
              <dgm:alg type="tx">
                <dgm:param type="parTxLTRAlign" val="l"/>
                <dgm:param type="shpTxLTRAlignCh" val="l"/>
                <dgm:param type="parTxRTLAlign" val="l"/>
                <dgm:param type="shpTxRTLAlignCh" val="l"/>
              </dgm:alg>
            </dgm:if>
            <dgm:else name="Name3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3">
          <dgm:alg type="sp"/>
          <dgm:shape xmlns:r="http://schemas.openxmlformats.org/officeDocument/2006/relationships" r:blip="">
            <dgm:adjLst/>
          </dgm:shape>
          <dgm:presOf/>
          <dgm:constrLst/>
          <dgm:forEach name="Name38" ref="accentRepeat"/>
        </dgm:layoutNode>
      </dgm:forEach>
      <dgm:forEach name="Name39" axis="ch" ptType="node" st="4" cnt="1">
        <dgm:layoutNode name="text_4" styleLbl="node1">
          <dgm:varLst>
            <dgm:bulletEnabled val="1"/>
          </dgm:varLst>
          <dgm:choose name="Name40">
            <dgm:if name="Name41" func="var" arg="dir" op="equ" val="norm">
              <dgm:alg type="tx">
                <dgm:param type="parTxLTRAlign" val="l"/>
                <dgm:param type="shpTxLTRAlignCh" val="l"/>
                <dgm:param type="parTxRTLAlign" val="l"/>
                <dgm:param type="shpTxRTLAlignCh" val="l"/>
              </dgm:alg>
            </dgm:if>
            <dgm:else name="Name42">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4">
          <dgm:alg type="sp"/>
          <dgm:shape xmlns:r="http://schemas.openxmlformats.org/officeDocument/2006/relationships" r:blip="">
            <dgm:adjLst/>
          </dgm:shape>
          <dgm:presOf/>
          <dgm:constrLst/>
          <dgm:forEach name="Name43" ref="accentRepeat"/>
        </dgm:layoutNode>
      </dgm:forEach>
      <dgm:forEach name="Name44" axis="ch" ptType="node" st="5" cnt="1">
        <dgm:layoutNode name="text_5" styleLbl="node1">
          <dgm:varLst>
            <dgm:bulletEnabled val="1"/>
          </dgm:varLst>
          <dgm:choose name="Name45">
            <dgm:if name="Name46" func="var" arg="dir" op="equ" val="norm">
              <dgm:alg type="tx">
                <dgm:param type="parTxLTRAlign" val="l"/>
                <dgm:param type="shpTxLTRAlignCh" val="l"/>
                <dgm:param type="parTxRTLAlign" val="l"/>
                <dgm:param type="shpTxRTLAlignCh" val="l"/>
              </dgm:alg>
            </dgm:if>
            <dgm:else name="Name4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5">
          <dgm:alg type="sp"/>
          <dgm:shape xmlns:r="http://schemas.openxmlformats.org/officeDocument/2006/relationships" r:blip="">
            <dgm:adjLst/>
          </dgm:shape>
          <dgm:presOf/>
          <dgm:constrLst/>
          <dgm:forEach name="Name48" ref="accentRepeat"/>
        </dgm:layoutNode>
      </dgm:forEach>
      <dgm:forEach name="Name49" axis="ch" ptType="node" st="6" cnt="1">
        <dgm:layoutNode name="text_6" styleLbl="node1">
          <dgm:varLst>
            <dgm:bulletEnabled val="1"/>
          </dgm:varLst>
          <dgm:choose name="Name50">
            <dgm:if name="Name51" func="var" arg="dir" op="equ" val="norm">
              <dgm:alg type="tx">
                <dgm:param type="parTxLTRAlign" val="l"/>
                <dgm:param type="shpTxLTRAlignCh" val="l"/>
                <dgm:param type="parTxRTLAlign" val="l"/>
                <dgm:param type="shpTxRTLAlignCh" val="l"/>
              </dgm:alg>
            </dgm:if>
            <dgm:else name="Name52">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6">
          <dgm:alg type="sp"/>
          <dgm:shape xmlns:r="http://schemas.openxmlformats.org/officeDocument/2006/relationships" r:blip="">
            <dgm:adjLst/>
          </dgm:shape>
          <dgm:presOf/>
          <dgm:constrLst/>
          <dgm:forEach name="Name53" ref="accentRepeat"/>
        </dgm:layoutNode>
      </dgm:forEach>
      <dgm:forEach name="Name54" axis="ch" ptType="node" st="7" cnt="1">
        <dgm:layoutNode name="text_7" styleLbl="node1">
          <dgm:varLst>
            <dgm:bulletEnabled val="1"/>
          </dgm:varLst>
          <dgm:choose name="Name55">
            <dgm:if name="Name56" func="var" arg="dir" op="equ" val="norm">
              <dgm:alg type="tx">
                <dgm:param type="parTxLTRAlign" val="l"/>
                <dgm:param type="shpTxLTRAlignCh" val="l"/>
                <dgm:param type="parTxRTLAlign" val="l"/>
                <dgm:param type="shpTxRTLAlignCh" val="l"/>
              </dgm:alg>
            </dgm:if>
            <dgm:else name="Name5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7">
          <dgm:alg type="sp"/>
          <dgm:shape xmlns:r="http://schemas.openxmlformats.org/officeDocument/2006/relationships" r:blip="">
            <dgm:adjLst/>
          </dgm:shape>
          <dgm:presOf/>
          <dgm:constrLst/>
          <dgm:forEach name="Name58" ref="accentRepeat"/>
        </dgm:layoutNode>
      </dgm:forEach>
    </dgm:layoutNode>
  </dgm:layoutNode>
</dgm:layoutDef>
</file>

<file path=ppt/diagrams/layout56.xml><?xml version="1.0" encoding="utf-8"?>
<dgm:layoutDef xmlns:dgm="http://schemas.openxmlformats.org/drawingml/2006/diagram" xmlns:a="http://schemas.openxmlformats.org/drawingml/2006/main" uniqueId="urn:microsoft.com/office/officeart/2008/layout/VerticalCurvedList">
  <dgm:title val=""/>
  <dgm:desc val=""/>
  <dgm:catLst>
    <dgm:cat type="list" pri="20000"/>
  </dgm:catLst>
  <dgm:sampData>
    <dgm:dataModel>
      <dgm:ptLst>
        <dgm:pt modelId="0" type="doc"/>
        <dgm:pt modelId="1">
          <dgm:prSet phldr="1"/>
        </dgm:pt>
        <dgm:pt modelId="2">
          <dgm:prSet phldr="1"/>
        </dgm:pt>
        <dgm:pt modelId="3">
          <dgm:prSet phldr="1"/>
        </dgm:pt>
      </dgm:ptLst>
      <dgm:cxnLst>
        <dgm:cxn modelId="4" srcId="0" destId="1" srcOrd="0" destOrd="0"/>
        <dgm:cxn modelId="5" srcId="0" destId="2" srcOrd="1" destOrd="0"/>
        <dgm:cxn modelId="6" srcId="0" destId="3" srcOrd="2" destOrd="0"/>
      </dgm:cxnLst>
      <dgm:bg/>
      <dgm:whole/>
    </dgm:dataModel>
  </dgm:sampData>
  <dgm:styleData>
    <dgm:dataModel>
      <dgm:ptLst>
        <dgm:pt modelId="0" type="doc"/>
        <dgm:pt modelId="1">
          <dgm:prSet phldr="1"/>
        </dgm:pt>
        <dgm:pt modelId="2">
          <dgm:prSet phldr="1"/>
        </dgm:pt>
      </dgm:ptLst>
      <dgm:cxnLst>
        <dgm:cxn modelId="3" srcId="0" destId="1" srcOrd="0" destOrd="0"/>
        <dgm:cxn modelId="4" srcId="0" destId="2" srcOrd="1" destOrd="0"/>
      </dgm:cxnLst>
      <dgm:bg/>
      <dgm:whole/>
    </dgm:dataModel>
  </dgm:styleData>
  <dgm:clr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chMax val="7"/>
      <dgm:chPref val="7"/>
      <dgm:dir/>
    </dgm:varLst>
    <dgm:alg type="composite"/>
    <dgm:shape xmlns:r="http://schemas.openxmlformats.org/officeDocument/2006/relationships" r:blip="">
      <dgm:adjLst/>
    </dgm:shape>
    <dgm:constrLst>
      <dgm:constr type="w" for="ch" refType="h" refFor="ch" op="gte" fact="0.8"/>
    </dgm:constrLst>
    <dgm:layoutNode name="Name1">
      <dgm:alg type="composite"/>
      <dgm:shape xmlns:r="http://schemas.openxmlformats.org/officeDocument/2006/relationships" r:blip="">
        <dgm:adjLst/>
      </dgm:shape>
      <dgm:choose name="Name2">
        <dgm:if name="Name3" func="var" arg="dir" op="equ" val="norm">
          <dgm:choose name="Name4">
            <dgm:if name="Name5" axis="ch" ptType="node" func="cnt" op="equ" val="1">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625"/>
                <dgm:constr type="w" for="ch" forName="accent_1" refType="h" refFor="ch" refForName="accent_1" op="equ"/>
                <dgm:constr type="ctrY" for="ch" forName="accent_1" refType="h" fact="0.5"/>
                <dgm:constr type="ctrX" for="ch" forName="accent_1" refType="h" fact="0.2253"/>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primFontSz" for="ch" ptType="node" op="equ" val="65"/>
              </dgm:constrLst>
            </dgm:if>
            <dgm:if name="Name6" axis="ch" ptType="node" func="cnt" op="equ" val="2">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3571"/>
                <dgm:constr type="w" for="ch" forName="accent_1" refType="h" refFor="ch" refForName="accent_1" op="equ"/>
                <dgm:constr type="ctrY" for="ch" forName="accent_1" refType="h" fact="0.2857"/>
                <dgm:constr type="ctrX" for="ch" forName="accent_1" refType="h" fact="0.1891"/>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3571"/>
                <dgm:constr type="w" for="ch" forName="accent_2" refType="h" refFor="ch" refForName="accent_2" op="equ"/>
                <dgm:constr type="ctrY" for="ch" forName="accent_2" refType="h" fact="0.7143"/>
                <dgm:constr type="ctrX" for="ch" forName="accent_2" refType="h" fact="0.1891"/>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primFontSz" for="ch" ptType="node" op="equ" val="65"/>
              </dgm:constrLst>
            </dgm:if>
            <dgm:if name="Name7" axis="ch" ptType="node" func="cnt" op="equ" val="3">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25"/>
                <dgm:constr type="w" for="ch" forName="accent_1" refType="h" refFor="ch" refForName="accent_1" op="equ"/>
                <dgm:constr type="ctrY" for="ch" forName="accent_1" refType="h" fact="0.2"/>
                <dgm:constr type="ctrX" for="ch" forName="accent_1" refType="h" fact="0.1526"/>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25"/>
                <dgm:constr type="w" for="ch" forName="accent_2" refType="h" refFor="ch" refForName="accent_2" op="equ"/>
                <dgm:constr type="ctrY" for="ch" forName="accent_2" refType="h" fact="0.5"/>
                <dgm:constr type="ctrX" for="ch" forName="accent_2" refType="h" fact="0.2253"/>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25"/>
                <dgm:constr type="w" for="ch" forName="accent_3" refType="h" refFor="ch" refForName="accent_3" op="equ"/>
                <dgm:constr type="ctrY" for="ch" forName="accent_3" refType="h" fact="0.8"/>
                <dgm:constr type="ctrX" for="ch" forName="accent_3" refType="h" fact="0.1526"/>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primFontSz" for="ch" ptType="node" op="equ" val="65"/>
              </dgm:constrLst>
            </dgm:if>
            <dgm:if name="Name8" axis="ch" ptType="node" func="cnt" op="equ" val="4">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923"/>
                <dgm:constr type="w" for="ch" forName="accent_1" refType="h" refFor="ch" refForName="accent_1" op="equ"/>
                <dgm:constr type="ctrY" for="ch" forName="accent_1" refType="h" fact="0.1538"/>
                <dgm:constr type="ctrX" for="ch" forName="accent_1" refType="h" fact="0.1268"/>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923"/>
                <dgm:constr type="w" for="ch" forName="accent_2" refType="h" refFor="ch" refForName="accent_2" op="equ"/>
                <dgm:constr type="ctrY" for="ch" forName="accent_2" refType="h" fact="0.3846"/>
                <dgm:constr type="ctrX" for="ch" forName="accent_2" refType="h" fact="0.215"/>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923"/>
                <dgm:constr type="w" for="ch" forName="accent_3" refType="h" refFor="ch" refForName="accent_3" op="equ"/>
                <dgm:constr type="ctrY" for="ch" forName="accent_3" refType="h" fact="0.6154"/>
                <dgm:constr type="ctrX" for="ch" forName="accent_3" refType="h" fact="0.215"/>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923"/>
                <dgm:constr type="w" for="ch" forName="accent_4" refType="h" refFor="ch" refForName="accent_4" op="equ"/>
                <dgm:constr type="ctrY" for="ch" forName="accent_4" refType="h" fact="0.8462"/>
                <dgm:constr type="ctrX" for="ch" forName="accent_4" refType="h" fact="0.1268"/>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primFontSz" for="ch" ptType="node" op="equ" val="65"/>
              </dgm:constrLst>
            </dgm:if>
            <dgm:if name="Name9" axis="ch" ptType="node" func="cnt" op="equ" val="5">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563"/>
                <dgm:constr type="w" for="ch" forName="accent_1" refType="h" refFor="ch" refForName="accent_1" op="equ"/>
                <dgm:constr type="ctrY" for="ch" forName="accent_1" refType="h" fact="0.125"/>
                <dgm:constr type="ctrX" for="ch" forName="accent_1" refType="h" fact="0.1082"/>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563"/>
                <dgm:constr type="w" for="ch" forName="accent_2" refType="h" refFor="ch" refForName="accent_2" op="equ"/>
                <dgm:constr type="ctrY" for="ch" forName="accent_2" refType="h" fact="0.3125"/>
                <dgm:constr type="ctrX" for="ch" forName="accent_2" refType="h" fact="0.1978"/>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563"/>
                <dgm:constr type="w" for="ch" forName="accent_3" refType="h" refFor="ch" refForName="accent_3" op="equ"/>
                <dgm:constr type="ctrY" for="ch" forName="accent_3" refType="h" fact="0.5"/>
                <dgm:constr type="ctrX" for="ch" forName="accent_3" refType="h" fact="0.2253"/>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563"/>
                <dgm:constr type="w" for="ch" forName="accent_4" refType="h" refFor="ch" refForName="accent_4" op="equ"/>
                <dgm:constr type="ctrY" for="ch" forName="accent_4" refType="h" fact="0.6875"/>
                <dgm:constr type="ctrX" for="ch" forName="accent_4" refType="h" fact="0.1978"/>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h" for="ch" forName="accent_5" refType="h" fact="0.1563"/>
                <dgm:constr type="w" for="ch" forName="accent_5" refType="h" refFor="ch" refForName="accent_5" op="equ"/>
                <dgm:constr type="ctrY" for="ch" forName="accent_5" refType="h" fact="0.875"/>
                <dgm:constr type="ctrX" for="ch" forName="accent_5" refType="h" fact="0.1082"/>
                <dgm:constr type="l" for="ch" forName="text_5" refType="ctrX" refFor="ch" refForName="accent_5"/>
                <dgm:constr type="r" for="ch" forName="text_5" refType="w"/>
                <dgm:constr type="w" for="ch" forName="text_5" refType="h" refFor="ch" refForName="text_5" op="gte"/>
                <dgm:constr type="h" for="ch" forName="text_5" refType="h" refFor="ch" refForName="accent_5" fact="0.8"/>
                <dgm:constr type="ctrY" for="ch" forName="text_5" refType="ctrY" refFor="ch" refForName="accent_5"/>
                <dgm:constr type="lMarg" for="ch" forName="text_5" refType="w" refFor="ch" refForName="accent_5" fact="1.8"/>
                <dgm:constr type="primFontSz" for="ch" ptType="node" op="equ" val="65"/>
              </dgm:constrLst>
            </dgm:if>
            <dgm:if name="Name10" axis="ch" ptType="node" func="cnt" op="equ" val="6">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316"/>
                <dgm:constr type="w" for="ch" forName="accent_1" refType="h" refFor="ch" refForName="accent_1" op="equ"/>
                <dgm:constr type="ctrY" for="ch" forName="accent_1" refType="h" fact="0.1053"/>
                <dgm:constr type="ctrX" for="ch" forName="accent_1" refType="h" fact="0.0943"/>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316"/>
                <dgm:constr type="w" for="ch" forName="accent_2" refType="h" refFor="ch" refForName="accent_2" op="equ"/>
                <dgm:constr type="ctrY" for="ch" forName="accent_2" refType="h" fact="0.2632"/>
                <dgm:constr type="ctrX" for="ch" forName="accent_2" refType="h" fact="0.1809"/>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316"/>
                <dgm:constr type="w" for="ch" forName="accent_3" refType="h" refFor="ch" refForName="accent_3" op="equ"/>
                <dgm:constr type="ctrY" for="ch" forName="accent_3" refType="h" fact="0.4211"/>
                <dgm:constr type="ctrX" for="ch" forName="accent_3" refType="h" fact="0.2205"/>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316"/>
                <dgm:constr type="w" for="ch" forName="accent_4" refType="h" refFor="ch" refForName="accent_4" op="equ"/>
                <dgm:constr type="ctrY" for="ch" forName="accent_4" refType="h" fact="0.5789"/>
                <dgm:constr type="ctrX" for="ch" forName="accent_4" refType="h" fact="0.2205"/>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h" for="ch" forName="accent_5" refType="h" fact="0.1316"/>
                <dgm:constr type="w" for="ch" forName="accent_5" refType="h" refFor="ch" refForName="accent_5" op="equ"/>
                <dgm:constr type="ctrY" for="ch" forName="accent_5" refType="h" fact="0.7368"/>
                <dgm:constr type="ctrX" for="ch" forName="accent_5" refType="h" fact="0.1809"/>
                <dgm:constr type="l" for="ch" forName="text_5" refType="ctrX" refFor="ch" refForName="accent_5"/>
                <dgm:constr type="r" for="ch" forName="text_5" refType="w"/>
                <dgm:constr type="w" for="ch" forName="text_5" refType="h" refFor="ch" refForName="text_5" op="gte"/>
                <dgm:constr type="h" for="ch" forName="text_5" refType="h" refFor="ch" refForName="accent_5" fact="0.8"/>
                <dgm:constr type="ctrY" for="ch" forName="text_5" refType="ctrY" refFor="ch" refForName="accent_5"/>
                <dgm:constr type="lMarg" for="ch" forName="text_5" refType="w" refFor="ch" refForName="accent_5" fact="1.8"/>
                <dgm:constr type="h" for="ch" forName="accent_6" refType="h" fact="0.1316"/>
                <dgm:constr type="w" for="ch" forName="accent_6" refType="h" refFor="ch" refForName="accent_6" op="equ"/>
                <dgm:constr type="ctrY" for="ch" forName="accent_6" refType="h" fact="0.8947"/>
                <dgm:constr type="ctrX" for="ch" forName="accent_6" refType="h" fact="0.0943"/>
                <dgm:constr type="l" for="ch" forName="text_6" refType="ctrX" refFor="ch" refForName="accent_6"/>
                <dgm:constr type="r" for="ch" forName="text_6" refType="w"/>
                <dgm:constr type="w" for="ch" forName="text_6" refType="h" refFor="ch" refForName="text_6" op="gte"/>
                <dgm:constr type="h" for="ch" forName="text_6" refType="h" refFor="ch" refForName="accent_6" fact="0.8"/>
                <dgm:constr type="ctrY" for="ch" forName="text_6" refType="ctrY" refFor="ch" refForName="accent_6"/>
                <dgm:constr type="lMarg" for="ch" forName="text_6" refType="w" refFor="ch" refForName="accent_6" fact="1.8"/>
                <dgm:constr type="primFontSz" for="ch" ptType="node" op="equ" val="65"/>
              </dgm:constrLst>
            </dgm:if>
            <dgm:else name="Name11">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136"/>
                <dgm:constr type="w" for="ch" forName="accent_1" refType="h" refFor="ch" refForName="accent_1" op="equ"/>
                <dgm:constr type="ctrY" for="ch" forName="accent_1" refType="h" fact="0.0909"/>
                <dgm:constr type="ctrX" for="ch" forName="accent_1" refType="h" fact="0.0835"/>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136"/>
                <dgm:constr type="w" for="ch" forName="accent_2" refType="h" refFor="ch" refForName="accent_2" op="equ"/>
                <dgm:constr type="ctrY" for="ch" forName="accent_2" refType="h" fact="0.2273"/>
                <dgm:constr type="ctrX" for="ch" forName="accent_2" refType="h" fact="0.1658"/>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136"/>
                <dgm:constr type="w" for="ch" forName="accent_3" refType="h" refFor="ch" refForName="accent_3" op="equ"/>
                <dgm:constr type="ctrY" for="ch" forName="accent_3" refType="h" fact="0.3636"/>
                <dgm:constr type="ctrX" for="ch" forName="accent_3" refType="h" fact="0.2109"/>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136"/>
                <dgm:constr type="w" for="ch" forName="accent_4" refType="h" refFor="ch" refForName="accent_4" op="equ"/>
                <dgm:constr type="ctrY" for="ch" forName="accent_4" refType="h" fact="0.5"/>
                <dgm:constr type="ctrX" for="ch" forName="accent_4" refType="h" fact="0.2253"/>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h" for="ch" forName="accent_5" refType="h" fact="0.1136"/>
                <dgm:constr type="w" for="ch" forName="accent_5" refType="h" refFor="ch" refForName="accent_5" op="equ"/>
                <dgm:constr type="ctrY" for="ch" forName="accent_5" refType="h" fact="0.6364"/>
                <dgm:constr type="ctrX" for="ch" forName="accent_5" refType="h" fact="0.2109"/>
                <dgm:constr type="l" for="ch" forName="text_5" refType="ctrX" refFor="ch" refForName="accent_5"/>
                <dgm:constr type="r" for="ch" forName="text_5" refType="w"/>
                <dgm:constr type="w" for="ch" forName="text_5" refType="h" refFor="ch" refForName="text_5" op="gte"/>
                <dgm:constr type="h" for="ch" forName="text_5" refType="h" refFor="ch" refForName="accent_5" fact="0.8"/>
                <dgm:constr type="ctrY" for="ch" forName="text_5" refType="ctrY" refFor="ch" refForName="accent_5"/>
                <dgm:constr type="lMarg" for="ch" forName="text_5" refType="w" refFor="ch" refForName="accent_5" fact="1.8"/>
                <dgm:constr type="h" for="ch" forName="accent_6" refType="h" fact="0.1136"/>
                <dgm:constr type="w" for="ch" forName="accent_6" refType="h" refFor="ch" refForName="accent_6" op="equ"/>
                <dgm:constr type="ctrY" for="ch" forName="accent_6" refType="h" fact="0.7727"/>
                <dgm:constr type="ctrX" for="ch" forName="accent_6" refType="h" fact="0.1658"/>
                <dgm:constr type="l" for="ch" forName="text_6" refType="ctrX" refFor="ch" refForName="accent_6"/>
                <dgm:constr type="r" for="ch" forName="text_6" refType="w"/>
                <dgm:constr type="w" for="ch" forName="text_6" refType="h" refFor="ch" refForName="text_6" op="gte"/>
                <dgm:constr type="h" for="ch" forName="text_6" refType="h" refFor="ch" refForName="accent_6" fact="0.8"/>
                <dgm:constr type="ctrY" for="ch" forName="text_6" refType="ctrY" refFor="ch" refForName="accent_6"/>
                <dgm:constr type="lMarg" for="ch" forName="text_6" refType="w" refFor="ch" refForName="accent_6" fact="1.8"/>
                <dgm:constr type="h" for="ch" forName="accent_7" refType="h" fact="0.1136"/>
                <dgm:constr type="w" for="ch" forName="accent_7" refType="h" refFor="ch" refForName="accent_7" op="equ"/>
                <dgm:constr type="ctrY" for="ch" forName="accent_7" refType="h" fact="0.9091"/>
                <dgm:constr type="ctrX" for="ch" forName="accent_7" refType="h" fact="0.0835"/>
                <dgm:constr type="l" for="ch" forName="text_7" refType="ctrX" refFor="ch" refForName="accent_7"/>
                <dgm:constr type="r" for="ch" forName="text_7" refType="w"/>
                <dgm:constr type="w" for="ch" forName="text_7" refType="h" refFor="ch" refForName="text_7" op="gte"/>
                <dgm:constr type="h" for="ch" forName="text_7" refType="h" refFor="ch" refForName="accent_7" fact="0.8"/>
                <dgm:constr type="ctrY" for="ch" forName="text_7" refType="ctrY" refFor="ch" refForName="accent_7"/>
                <dgm:constr type="lMarg" for="ch" forName="text_7" refType="w" refFor="ch" refForName="accent_7" fact="1.8"/>
                <dgm:constr type="primFontSz" for="ch" ptType="node" op="equ" val="65"/>
              </dgm:constrLst>
            </dgm:else>
          </dgm:choose>
        </dgm:if>
        <dgm:else name="Name12">
          <dgm:choose name="Name13">
            <dgm:if name="Name14" axis="ch" ptType="node" func="cnt" op="equ" val="1">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625"/>
                <dgm:constr type="w" for="ch" forName="accent_1" refType="h" refFor="ch" refForName="accent_1" op="equ"/>
                <dgm:constr type="ctrY" for="ch" forName="accent_1" refType="h" fact="0.5"/>
                <dgm:constr type="ctrX" for="ch" forName="accent_1" refType="w"/>
                <dgm:constr type="ctrXOff" for="ch" forName="accent_1" refType="h" fact="-0.2253"/>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primFontSz" for="ch" ptType="node" op="equ" val="65"/>
              </dgm:constrLst>
            </dgm:if>
            <dgm:if name="Name15" axis="ch" ptType="node" func="cnt" op="equ" val="2">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3571"/>
                <dgm:constr type="w" for="ch" forName="accent_1" refType="h" refFor="ch" refForName="accent_1" op="equ"/>
                <dgm:constr type="ctrY" for="ch" forName="accent_1" refType="h" fact="0.2857"/>
                <dgm:constr type="ctrX" for="ch" forName="accent_1" refType="w"/>
                <dgm:constr type="ctrXOff" for="ch" forName="accent_1" refType="h" fact="-0.1891"/>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3571"/>
                <dgm:constr type="w" for="ch" forName="accent_2" refType="h" refFor="ch" refForName="accent_2" op="equ"/>
                <dgm:constr type="ctrY" for="ch" forName="accent_2" refType="h" fact="0.7143"/>
                <dgm:constr type="ctrX" for="ch" forName="accent_2" refType="w"/>
                <dgm:constr type="ctrXOff" for="ch" forName="accent_2" refType="h" fact="-0.1891"/>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primFontSz" for="ch" ptType="node" op="equ" val="65"/>
              </dgm:constrLst>
            </dgm:if>
            <dgm:if name="Name16" axis="ch" ptType="node" func="cnt" op="equ" val="3">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25"/>
                <dgm:constr type="w" for="ch" forName="accent_1" refType="h" refFor="ch" refForName="accent_1" op="equ"/>
                <dgm:constr type="ctrY" for="ch" forName="accent_1" refType="h" fact="0.2"/>
                <dgm:constr type="ctrX" for="ch" forName="accent_1" refType="w"/>
                <dgm:constr type="ctrXOff" for="ch" forName="accent_1" refType="h" fact="-0.1526"/>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25"/>
                <dgm:constr type="w" for="ch" forName="accent_2" refType="h" refFor="ch" refForName="accent_2" op="equ"/>
                <dgm:constr type="ctrY" for="ch" forName="accent_2" refType="h" fact="0.5"/>
                <dgm:constr type="ctrX" for="ch" forName="accent_2" refType="w"/>
                <dgm:constr type="ctrXOff" for="ch" forName="accent_2" refType="h" fact="-0.2253"/>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25"/>
                <dgm:constr type="w" for="ch" forName="accent_3" refType="h" refFor="ch" refForName="accent_3" op="equ"/>
                <dgm:constr type="ctrY" for="ch" forName="accent_3" refType="h" fact="0.8"/>
                <dgm:constr type="ctrX" for="ch" forName="accent_3" refType="w"/>
                <dgm:constr type="ctrXOff" for="ch" forName="accent_3" refType="h" fact="-0.1526"/>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primFontSz" for="ch" ptType="node" op="equ" val="65"/>
              </dgm:constrLst>
            </dgm:if>
            <dgm:if name="Name17" axis="ch" ptType="node" func="cnt" op="equ" val="4">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923"/>
                <dgm:constr type="w" for="ch" forName="accent_1" refType="h" refFor="ch" refForName="accent_1" op="equ"/>
                <dgm:constr type="ctrY" for="ch" forName="accent_1" refType="h" fact="0.1538"/>
                <dgm:constr type="ctrX" for="ch" forName="accent_1" refType="w"/>
                <dgm:constr type="ctrXOff" for="ch" forName="accent_1" refType="h" fact="-0.1268"/>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923"/>
                <dgm:constr type="w" for="ch" forName="accent_2" refType="h" refFor="ch" refForName="accent_2" op="equ"/>
                <dgm:constr type="ctrY" for="ch" forName="accent_2" refType="h" fact="0.3846"/>
                <dgm:constr type="ctrX" for="ch" forName="accent_2" refType="w"/>
                <dgm:constr type="ctrXOff" for="ch" forName="accent_2" refType="h" fact="-0.215"/>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923"/>
                <dgm:constr type="w" for="ch" forName="accent_3" refType="h" refFor="ch" refForName="accent_3" op="equ"/>
                <dgm:constr type="ctrY" for="ch" forName="accent_3" refType="h" fact="0.6154"/>
                <dgm:constr type="ctrX" for="ch" forName="accent_3" refType="w"/>
                <dgm:constr type="ctrXOff" for="ch" forName="accent_3" refType="h" fact="-0.215"/>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923"/>
                <dgm:constr type="w" for="ch" forName="accent_4" refType="h" refFor="ch" refForName="accent_4" op="equ"/>
                <dgm:constr type="ctrY" for="ch" forName="accent_4" refType="h" fact="0.8462"/>
                <dgm:constr type="ctrX" for="ch" forName="accent_4" refType="w"/>
                <dgm:constr type="ctrXOff" for="ch" forName="accent_4" refType="h" fact="-0.1268"/>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primFontSz" for="ch" ptType="node" op="equ" val="65"/>
              </dgm:constrLst>
            </dgm:if>
            <dgm:if name="Name18" axis="ch" ptType="node" func="cnt" op="equ" val="5">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563"/>
                <dgm:constr type="w" for="ch" forName="accent_1" refType="h" refFor="ch" refForName="accent_1" op="equ"/>
                <dgm:constr type="ctrY" for="ch" forName="accent_1" refType="h" fact="0.125"/>
                <dgm:constr type="ctrX" for="ch" forName="accent_1" refType="w"/>
                <dgm:constr type="ctrXOff" for="ch" forName="accent_1" refType="h" fact="-0.1082"/>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563"/>
                <dgm:constr type="w" for="ch" forName="accent_2" refType="h" refFor="ch" refForName="accent_2" op="equ"/>
                <dgm:constr type="ctrY" for="ch" forName="accent_2" refType="h" fact="0.3125"/>
                <dgm:constr type="ctrX" for="ch" forName="accent_2" refType="w"/>
                <dgm:constr type="ctrXOff" for="ch" forName="accent_2" refType="h" fact="-0.1978"/>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563"/>
                <dgm:constr type="w" for="ch" forName="accent_3" refType="h" refFor="ch" refForName="accent_3" op="equ"/>
                <dgm:constr type="ctrY" for="ch" forName="accent_3" refType="h" fact="0.5"/>
                <dgm:constr type="ctrX" for="ch" forName="accent_3" refType="w"/>
                <dgm:constr type="ctrXOff" for="ch" forName="accent_3" refType="h" fact="-0.2253"/>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563"/>
                <dgm:constr type="w" for="ch" forName="accent_4" refType="h" refFor="ch" refForName="accent_4" op="equ"/>
                <dgm:constr type="ctrY" for="ch" forName="accent_4" refType="h" fact="0.6875"/>
                <dgm:constr type="ctrX" for="ch" forName="accent_4" refType="w"/>
                <dgm:constr type="ctrXOff" for="ch" forName="accent_4" refType="h" fact="-0.1978"/>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h" for="ch" forName="accent_5" refType="h" fact="0.1563"/>
                <dgm:constr type="w" for="ch" forName="accent_5" refType="h" refFor="ch" refForName="accent_5" op="equ"/>
                <dgm:constr type="ctrY" for="ch" forName="accent_5" refType="h" fact="0.875"/>
                <dgm:constr type="ctrX" for="ch" forName="accent_5" refType="w"/>
                <dgm:constr type="ctrXOff" for="ch" forName="accent_5" refType="h" fact="-0.1082"/>
                <dgm:constr type="r" for="ch" forName="text_5" refType="ctrX" refFor="ch" refForName="accent_5"/>
                <dgm:constr type="rOff" for="ch" forName="text_5" refType="ctrXOff" refFor="ch" refForName="accent_5"/>
                <dgm:constr type="l" for="ch" forName="text_5"/>
                <dgm:constr type="w" for="ch" forName="text_5" refType="h" refFor="ch" refForName="text_5" op="gte"/>
                <dgm:constr type="h" for="ch" forName="text_5" refType="h" refFor="ch" refForName="accent_5" fact="0.8"/>
                <dgm:constr type="ctrY" for="ch" forName="text_5" refType="ctrY" refFor="ch" refForName="accent_5"/>
                <dgm:constr type="rMarg" for="ch" forName="text_5" refType="w" refFor="ch" refForName="accent_5" fact="1.8"/>
                <dgm:constr type="primFontSz" for="ch" ptType="node" op="equ" val="65"/>
              </dgm:constrLst>
            </dgm:if>
            <dgm:if name="Name19" axis="ch" ptType="node" func="cnt" op="equ" val="6">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316"/>
                <dgm:constr type="w" for="ch" forName="accent_1" refType="h" refFor="ch" refForName="accent_1" op="equ"/>
                <dgm:constr type="ctrY" for="ch" forName="accent_1" refType="h" fact="0.1053"/>
                <dgm:constr type="ctrX" for="ch" forName="accent_1" refType="w"/>
                <dgm:constr type="ctrXOff" for="ch" forName="accent_1" refType="h" fact="-0.0943"/>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316"/>
                <dgm:constr type="w" for="ch" forName="accent_2" refType="h" refFor="ch" refForName="accent_2" op="equ"/>
                <dgm:constr type="ctrY" for="ch" forName="accent_2" refType="h" fact="0.2632"/>
                <dgm:constr type="ctrX" for="ch" forName="accent_2" refType="w"/>
                <dgm:constr type="ctrXOff" for="ch" forName="accent_2" refType="h" fact="-0.1809"/>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316"/>
                <dgm:constr type="w" for="ch" forName="accent_3" refType="h" refFor="ch" refForName="accent_3" op="equ"/>
                <dgm:constr type="ctrY" for="ch" forName="accent_3" refType="h" fact="0.4211"/>
                <dgm:constr type="ctrX" for="ch" forName="accent_3" refType="w"/>
                <dgm:constr type="ctrXOff" for="ch" forName="accent_3" refType="h" fact="-0.2205"/>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316"/>
                <dgm:constr type="w" for="ch" forName="accent_4" refType="h" refFor="ch" refForName="accent_4" op="equ"/>
                <dgm:constr type="ctrY" for="ch" forName="accent_4" refType="h" fact="0.5789"/>
                <dgm:constr type="ctrX" for="ch" forName="accent_4" refType="w"/>
                <dgm:constr type="ctrXOff" for="ch" forName="accent_4" refType="h" fact="-0.2205"/>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h" for="ch" forName="accent_5" refType="h" fact="0.1316"/>
                <dgm:constr type="w" for="ch" forName="accent_5" refType="h" refFor="ch" refForName="accent_5" op="equ"/>
                <dgm:constr type="ctrY" for="ch" forName="accent_5" refType="h" fact="0.7368"/>
                <dgm:constr type="ctrX" for="ch" forName="accent_5" refType="w"/>
                <dgm:constr type="ctrXOff" for="ch" forName="accent_5" refType="h" fact="-0.1809"/>
                <dgm:constr type="r" for="ch" forName="text_5" refType="ctrX" refFor="ch" refForName="accent_5"/>
                <dgm:constr type="rOff" for="ch" forName="text_5" refType="ctrXOff" refFor="ch" refForName="accent_5"/>
                <dgm:constr type="l" for="ch" forName="text_5"/>
                <dgm:constr type="w" for="ch" forName="text_5" refType="h" refFor="ch" refForName="text_5" op="gte"/>
                <dgm:constr type="h" for="ch" forName="text_5" refType="h" refFor="ch" refForName="accent_5" fact="0.8"/>
                <dgm:constr type="ctrY" for="ch" forName="text_5" refType="ctrY" refFor="ch" refForName="accent_5"/>
                <dgm:constr type="rMarg" for="ch" forName="text_5" refType="w" refFor="ch" refForName="accent_5" fact="1.8"/>
                <dgm:constr type="h" for="ch" forName="accent_6" refType="h" fact="0.1316"/>
                <dgm:constr type="w" for="ch" forName="accent_6" refType="h" refFor="ch" refForName="accent_6" op="equ"/>
                <dgm:constr type="ctrY" for="ch" forName="accent_6" refType="h" fact="0.8947"/>
                <dgm:constr type="ctrX" for="ch" forName="accent_6" refType="w"/>
                <dgm:constr type="ctrXOff" for="ch" forName="accent_6" refType="h" fact="-0.0943"/>
                <dgm:constr type="r" for="ch" forName="text_6" refType="ctrX" refFor="ch" refForName="accent_6"/>
                <dgm:constr type="rOff" for="ch" forName="text_6" refType="ctrXOff" refFor="ch" refForName="accent_6"/>
                <dgm:constr type="l" for="ch" forName="text_6"/>
                <dgm:constr type="w" for="ch" forName="text_6" refType="h" refFor="ch" refForName="text_6" op="gte"/>
                <dgm:constr type="h" for="ch" forName="text_6" refType="h" refFor="ch" refForName="accent_6" fact="0.8"/>
                <dgm:constr type="ctrY" for="ch" forName="text_6" refType="ctrY" refFor="ch" refForName="accent_6"/>
                <dgm:constr type="rMarg" for="ch" forName="text_6" refType="w" refFor="ch" refForName="accent_6" fact="1.8"/>
                <dgm:constr type="primFontSz" for="ch" ptType="node" op="equ" val="65"/>
              </dgm:constrLst>
            </dgm:if>
            <dgm:else name="Name20">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136"/>
                <dgm:constr type="w" for="ch" forName="accent_1" refType="h" refFor="ch" refForName="accent_1" op="equ"/>
                <dgm:constr type="ctrY" for="ch" forName="accent_1" refType="h" fact="0.0909"/>
                <dgm:constr type="ctrX" for="ch" forName="accent_1" refType="w"/>
                <dgm:constr type="ctrXOff" for="ch" forName="accent_1" refType="h" fact="-0.0835"/>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136"/>
                <dgm:constr type="w" for="ch" forName="accent_2" refType="h" refFor="ch" refForName="accent_2" op="equ"/>
                <dgm:constr type="ctrY" for="ch" forName="accent_2" refType="h" fact="0.2273"/>
                <dgm:constr type="ctrX" for="ch" forName="accent_2" refType="w"/>
                <dgm:constr type="ctrXOff" for="ch" forName="accent_2" refType="h" fact="-0.1658"/>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136"/>
                <dgm:constr type="w" for="ch" forName="accent_3" refType="h" refFor="ch" refForName="accent_3" op="equ"/>
                <dgm:constr type="ctrY" for="ch" forName="accent_3" refType="h" fact="0.3636"/>
                <dgm:constr type="ctrX" for="ch" forName="accent_3" refType="w"/>
                <dgm:constr type="ctrXOff" for="ch" forName="accent_3" refType="h" fact="-0.2109"/>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136"/>
                <dgm:constr type="w" for="ch" forName="accent_4" refType="h" refFor="ch" refForName="accent_4" op="equ"/>
                <dgm:constr type="ctrY" for="ch" forName="accent_4" refType="h" fact="0.5"/>
                <dgm:constr type="ctrX" for="ch" forName="accent_4" refType="w"/>
                <dgm:constr type="ctrXOff" for="ch" forName="accent_4" refType="h" fact="-0.2253"/>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h" for="ch" forName="accent_5" refType="h" fact="0.1136"/>
                <dgm:constr type="w" for="ch" forName="accent_5" refType="h" refFor="ch" refForName="accent_5" op="equ"/>
                <dgm:constr type="ctrY" for="ch" forName="accent_5" refType="h" fact="0.6364"/>
                <dgm:constr type="ctrX" for="ch" forName="accent_5" refType="w"/>
                <dgm:constr type="ctrXOff" for="ch" forName="accent_5" refType="h" fact="-0.2109"/>
                <dgm:constr type="r" for="ch" forName="text_5" refType="ctrX" refFor="ch" refForName="accent_5"/>
                <dgm:constr type="rOff" for="ch" forName="text_5" refType="ctrXOff" refFor="ch" refForName="accent_5"/>
                <dgm:constr type="l" for="ch" forName="text_5"/>
                <dgm:constr type="w" for="ch" forName="text_5" refType="h" refFor="ch" refForName="text_5" op="gte"/>
                <dgm:constr type="h" for="ch" forName="text_5" refType="h" refFor="ch" refForName="accent_5" fact="0.8"/>
                <dgm:constr type="ctrY" for="ch" forName="text_5" refType="ctrY" refFor="ch" refForName="accent_5"/>
                <dgm:constr type="rMarg" for="ch" forName="text_5" refType="w" refFor="ch" refForName="accent_5" fact="1.8"/>
                <dgm:constr type="h" for="ch" forName="accent_6" refType="h" fact="0.1136"/>
                <dgm:constr type="w" for="ch" forName="accent_6" refType="h" refFor="ch" refForName="accent_6" op="equ"/>
                <dgm:constr type="ctrY" for="ch" forName="accent_6" refType="h" fact="0.7727"/>
                <dgm:constr type="ctrX" for="ch" forName="accent_6" refType="w"/>
                <dgm:constr type="ctrXOff" for="ch" forName="accent_6" refType="h" fact="-0.1658"/>
                <dgm:constr type="r" for="ch" forName="text_6" refType="ctrX" refFor="ch" refForName="accent_6"/>
                <dgm:constr type="rOff" for="ch" forName="text_6" refType="ctrXOff" refFor="ch" refForName="accent_6"/>
                <dgm:constr type="l" for="ch" forName="text_6"/>
                <dgm:constr type="w" for="ch" forName="text_6" refType="h" refFor="ch" refForName="text_6" op="gte"/>
                <dgm:constr type="h" for="ch" forName="text_6" refType="h" refFor="ch" refForName="accent_6" fact="0.8"/>
                <dgm:constr type="ctrY" for="ch" forName="text_6" refType="ctrY" refFor="ch" refForName="accent_6"/>
                <dgm:constr type="rMarg" for="ch" forName="text_6" refType="w" refFor="ch" refForName="accent_6" fact="1.8"/>
                <dgm:constr type="h" for="ch" forName="accent_7" refType="h" fact="0.1136"/>
                <dgm:constr type="w" for="ch" forName="accent_7" refType="h" refFor="ch" refForName="accent_7" op="equ"/>
                <dgm:constr type="ctrY" for="ch" forName="accent_7" refType="h" fact="0.9091"/>
                <dgm:constr type="ctrX" for="ch" forName="accent_7" refType="w"/>
                <dgm:constr type="ctrXOff" for="ch" forName="accent_7" refType="h" fact="-0.0835"/>
                <dgm:constr type="r" for="ch" forName="text_7" refType="ctrX" refFor="ch" refForName="accent_7"/>
                <dgm:constr type="rOff" for="ch" forName="text_7" refType="ctrXOff" refFor="ch" refForName="accent_7"/>
                <dgm:constr type="l" for="ch" forName="text_7"/>
                <dgm:constr type="w" for="ch" forName="text_7" refType="h" refFor="ch" refForName="text_7" op="gte"/>
                <dgm:constr type="h" for="ch" forName="text_7" refType="h" refFor="ch" refForName="accent_7" fact="0.8"/>
                <dgm:constr type="ctrY" for="ch" forName="text_7" refType="ctrY" refFor="ch" refForName="accent_7"/>
                <dgm:constr type="rMarg" for="ch" forName="text_7" refType="w" refFor="ch" refForName="accent_7" fact="1.8"/>
                <dgm:constr type="primFontSz" for="ch" ptType="node" op="equ" val="65"/>
              </dgm:constrLst>
            </dgm:else>
          </dgm:choose>
        </dgm:else>
      </dgm:choose>
      <dgm:layoutNode name="cycle">
        <dgm:choose name="Name21">
          <dgm:if name="Name22" func="var" arg="dir" op="equ" val="norm">
            <dgm:alg type="cycle">
              <dgm:param type="stAng" val="45"/>
              <dgm:param type="spanAng" val="90"/>
            </dgm:alg>
          </dgm:if>
          <dgm:else name="Name23">
            <dgm:alg type="cycle">
              <dgm:param type="stAng" val="225"/>
              <dgm:param type="spanAng" val="90"/>
            </dgm:alg>
          </dgm:else>
        </dgm:choose>
        <dgm:shape xmlns:r="http://schemas.openxmlformats.org/officeDocument/2006/relationships" r:blip="">
          <dgm:adjLst/>
        </dgm:shape>
        <dgm:presOf/>
        <dgm:constrLst>
          <dgm:constr type="w" for="ch" val="1"/>
          <dgm:constr type="h" for="ch" val="1"/>
          <dgm:constr type="diam" for="ch" forName="conn" refType="diam"/>
        </dgm:constrLst>
        <dgm:layoutNode name="srcNode">
          <dgm:alg type="sp"/>
          <dgm:shape xmlns:r="http://schemas.openxmlformats.org/officeDocument/2006/relationships" type="rect" r:blip="" hideGeom="1">
            <dgm:adjLst/>
          </dgm:shape>
          <dgm:presOf/>
        </dgm:layoutNode>
        <dgm:layoutNode name="conn" styleLbl="parChTrans1D2">
          <dgm:alg type="conn">
            <dgm:param type="connRout" val="curve"/>
            <dgm:param type="srcNode" val="srcNode"/>
            <dgm:param type="dstNode" val="dstNode"/>
            <dgm:param type="begPts" val="ctr"/>
            <dgm:param type="endPts" val="ctr"/>
            <dgm:param type="endSty" val="noArr"/>
          </dgm:alg>
          <dgm:shape xmlns:r="http://schemas.openxmlformats.org/officeDocument/2006/relationships" type="conn" r:blip="">
            <dgm:adjLst/>
          </dgm:shape>
          <dgm:presOf axis="desOrSelf" ptType="sibTrans" hideLastTrans="0" st="0" cnt="1"/>
          <dgm:constrLst>
            <dgm:constr type="begPad"/>
            <dgm:constr type="endPad"/>
          </dgm:constrLst>
        </dgm:layoutNode>
        <dgm:layoutNode name="extraNode">
          <dgm:alg type="sp"/>
          <dgm:shape xmlns:r="http://schemas.openxmlformats.org/officeDocument/2006/relationships" type="rect" r:blip="" hideGeom="1">
            <dgm:adjLst/>
          </dgm:shape>
          <dgm:presOf/>
        </dgm:layoutNode>
        <dgm:layoutNode name="dstNode">
          <dgm:alg type="sp"/>
          <dgm:shape xmlns:r="http://schemas.openxmlformats.org/officeDocument/2006/relationships" type="rect" r:blip="" hideGeom="1">
            <dgm:adjLst/>
          </dgm:shape>
          <dgm:presOf/>
        </dgm:layoutNode>
      </dgm:layoutNode>
      <dgm:forEach name="wrapper" axis="self" ptType="parTrans">
        <dgm:forEach name="wrapper2" axis="self" ptType="sibTrans" st="2">
          <dgm:forEach name="accentRepeat" axis="self">
            <dgm:layoutNode name="accentRepeatNode" styleLbl="solidFgAcc1">
              <dgm:alg type="sp"/>
              <dgm:shape xmlns:r="http://schemas.openxmlformats.org/officeDocument/2006/relationships" type="ellipse" r:blip="">
                <dgm:adjLst/>
              </dgm:shape>
              <dgm:presOf/>
            </dgm:layoutNode>
          </dgm:forEach>
        </dgm:forEach>
      </dgm:forEach>
      <dgm:forEach name="Name24" axis="ch" ptType="node" cnt="1">
        <dgm:layoutNode name="text_1" styleLbl="node1">
          <dgm:varLst>
            <dgm:bulletEnabled val="1"/>
          </dgm:varLst>
          <dgm:choose name="Name25">
            <dgm:if name="Name26" func="var" arg="dir" op="equ" val="norm">
              <dgm:alg type="tx">
                <dgm:param type="parTxLTRAlign" val="l"/>
                <dgm:param type="shpTxLTRAlignCh" val="l"/>
                <dgm:param type="parTxRTLAlign" val="l"/>
                <dgm:param type="shpTxRTLAlignCh" val="l"/>
              </dgm:alg>
            </dgm:if>
            <dgm:else name="Name2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1">
          <dgm:alg type="sp"/>
          <dgm:shape xmlns:r="http://schemas.openxmlformats.org/officeDocument/2006/relationships" r:blip="">
            <dgm:adjLst/>
          </dgm:shape>
          <dgm:presOf/>
          <dgm:constrLst/>
          <dgm:forEach name="Name28" ref="accentRepeat"/>
        </dgm:layoutNode>
      </dgm:forEach>
      <dgm:forEach name="Name29" axis="ch" ptType="node" st="2" cnt="1">
        <dgm:layoutNode name="text_2" styleLbl="node1">
          <dgm:varLst>
            <dgm:bulletEnabled val="1"/>
          </dgm:varLst>
          <dgm:choose name="Name30">
            <dgm:if name="Name31" func="var" arg="dir" op="equ" val="norm">
              <dgm:alg type="tx">
                <dgm:param type="parTxLTRAlign" val="l"/>
                <dgm:param type="shpTxLTRAlignCh" val="l"/>
                <dgm:param type="parTxRTLAlign" val="l"/>
                <dgm:param type="shpTxRTLAlignCh" val="l"/>
              </dgm:alg>
            </dgm:if>
            <dgm:else name="Name32">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2">
          <dgm:alg type="sp"/>
          <dgm:shape xmlns:r="http://schemas.openxmlformats.org/officeDocument/2006/relationships" r:blip="">
            <dgm:adjLst/>
          </dgm:shape>
          <dgm:presOf/>
          <dgm:constrLst/>
          <dgm:forEach name="Name33" ref="accentRepeat"/>
        </dgm:layoutNode>
      </dgm:forEach>
      <dgm:forEach name="Name34" axis="ch" ptType="node" st="3" cnt="1">
        <dgm:layoutNode name="text_3" styleLbl="node1">
          <dgm:varLst>
            <dgm:bulletEnabled val="1"/>
          </dgm:varLst>
          <dgm:choose name="Name35">
            <dgm:if name="Name36" func="var" arg="dir" op="equ" val="norm">
              <dgm:alg type="tx">
                <dgm:param type="parTxLTRAlign" val="l"/>
                <dgm:param type="shpTxLTRAlignCh" val="l"/>
                <dgm:param type="parTxRTLAlign" val="l"/>
                <dgm:param type="shpTxRTLAlignCh" val="l"/>
              </dgm:alg>
            </dgm:if>
            <dgm:else name="Name3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3">
          <dgm:alg type="sp"/>
          <dgm:shape xmlns:r="http://schemas.openxmlformats.org/officeDocument/2006/relationships" r:blip="">
            <dgm:adjLst/>
          </dgm:shape>
          <dgm:presOf/>
          <dgm:constrLst/>
          <dgm:forEach name="Name38" ref="accentRepeat"/>
        </dgm:layoutNode>
      </dgm:forEach>
      <dgm:forEach name="Name39" axis="ch" ptType="node" st="4" cnt="1">
        <dgm:layoutNode name="text_4" styleLbl="node1">
          <dgm:varLst>
            <dgm:bulletEnabled val="1"/>
          </dgm:varLst>
          <dgm:choose name="Name40">
            <dgm:if name="Name41" func="var" arg="dir" op="equ" val="norm">
              <dgm:alg type="tx">
                <dgm:param type="parTxLTRAlign" val="l"/>
                <dgm:param type="shpTxLTRAlignCh" val="l"/>
                <dgm:param type="parTxRTLAlign" val="l"/>
                <dgm:param type="shpTxRTLAlignCh" val="l"/>
              </dgm:alg>
            </dgm:if>
            <dgm:else name="Name42">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4">
          <dgm:alg type="sp"/>
          <dgm:shape xmlns:r="http://schemas.openxmlformats.org/officeDocument/2006/relationships" r:blip="">
            <dgm:adjLst/>
          </dgm:shape>
          <dgm:presOf/>
          <dgm:constrLst/>
          <dgm:forEach name="Name43" ref="accentRepeat"/>
        </dgm:layoutNode>
      </dgm:forEach>
      <dgm:forEach name="Name44" axis="ch" ptType="node" st="5" cnt="1">
        <dgm:layoutNode name="text_5" styleLbl="node1">
          <dgm:varLst>
            <dgm:bulletEnabled val="1"/>
          </dgm:varLst>
          <dgm:choose name="Name45">
            <dgm:if name="Name46" func="var" arg="dir" op="equ" val="norm">
              <dgm:alg type="tx">
                <dgm:param type="parTxLTRAlign" val="l"/>
                <dgm:param type="shpTxLTRAlignCh" val="l"/>
                <dgm:param type="parTxRTLAlign" val="l"/>
                <dgm:param type="shpTxRTLAlignCh" val="l"/>
              </dgm:alg>
            </dgm:if>
            <dgm:else name="Name4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5">
          <dgm:alg type="sp"/>
          <dgm:shape xmlns:r="http://schemas.openxmlformats.org/officeDocument/2006/relationships" r:blip="">
            <dgm:adjLst/>
          </dgm:shape>
          <dgm:presOf/>
          <dgm:constrLst/>
          <dgm:forEach name="Name48" ref="accentRepeat"/>
        </dgm:layoutNode>
      </dgm:forEach>
      <dgm:forEach name="Name49" axis="ch" ptType="node" st="6" cnt="1">
        <dgm:layoutNode name="text_6" styleLbl="node1">
          <dgm:varLst>
            <dgm:bulletEnabled val="1"/>
          </dgm:varLst>
          <dgm:choose name="Name50">
            <dgm:if name="Name51" func="var" arg="dir" op="equ" val="norm">
              <dgm:alg type="tx">
                <dgm:param type="parTxLTRAlign" val="l"/>
                <dgm:param type="shpTxLTRAlignCh" val="l"/>
                <dgm:param type="parTxRTLAlign" val="l"/>
                <dgm:param type="shpTxRTLAlignCh" val="l"/>
              </dgm:alg>
            </dgm:if>
            <dgm:else name="Name52">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6">
          <dgm:alg type="sp"/>
          <dgm:shape xmlns:r="http://schemas.openxmlformats.org/officeDocument/2006/relationships" r:blip="">
            <dgm:adjLst/>
          </dgm:shape>
          <dgm:presOf/>
          <dgm:constrLst/>
          <dgm:forEach name="Name53" ref="accentRepeat"/>
        </dgm:layoutNode>
      </dgm:forEach>
      <dgm:forEach name="Name54" axis="ch" ptType="node" st="7" cnt="1">
        <dgm:layoutNode name="text_7" styleLbl="node1">
          <dgm:varLst>
            <dgm:bulletEnabled val="1"/>
          </dgm:varLst>
          <dgm:choose name="Name55">
            <dgm:if name="Name56" func="var" arg="dir" op="equ" val="norm">
              <dgm:alg type="tx">
                <dgm:param type="parTxLTRAlign" val="l"/>
                <dgm:param type="shpTxLTRAlignCh" val="l"/>
                <dgm:param type="parTxRTLAlign" val="l"/>
                <dgm:param type="shpTxRTLAlignCh" val="l"/>
              </dgm:alg>
            </dgm:if>
            <dgm:else name="Name5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7">
          <dgm:alg type="sp"/>
          <dgm:shape xmlns:r="http://schemas.openxmlformats.org/officeDocument/2006/relationships" r:blip="">
            <dgm:adjLst/>
          </dgm:shape>
          <dgm:presOf/>
          <dgm:constrLst/>
          <dgm:forEach name="Name58" ref="accentRepeat"/>
        </dgm:layoutNode>
      </dgm:forEach>
    </dgm:layoutNode>
  </dgm:layoutNode>
</dgm:layoutDef>
</file>

<file path=ppt/diagrams/layout57.xml><?xml version="1.0" encoding="utf-8"?>
<dgm:layoutDef xmlns:dgm="http://schemas.openxmlformats.org/drawingml/2006/diagram" xmlns:a="http://schemas.openxmlformats.org/drawingml/2006/main" uniqueId="urn:microsoft.com/office/officeart/2008/layout/VerticalCurvedList">
  <dgm:title val=""/>
  <dgm:desc val=""/>
  <dgm:catLst>
    <dgm:cat type="list" pri="20000"/>
  </dgm:catLst>
  <dgm:sampData>
    <dgm:dataModel>
      <dgm:ptLst>
        <dgm:pt modelId="0" type="doc"/>
        <dgm:pt modelId="1">
          <dgm:prSet phldr="1"/>
        </dgm:pt>
        <dgm:pt modelId="2">
          <dgm:prSet phldr="1"/>
        </dgm:pt>
        <dgm:pt modelId="3">
          <dgm:prSet phldr="1"/>
        </dgm:pt>
      </dgm:ptLst>
      <dgm:cxnLst>
        <dgm:cxn modelId="4" srcId="0" destId="1" srcOrd="0" destOrd="0"/>
        <dgm:cxn modelId="5" srcId="0" destId="2" srcOrd="1" destOrd="0"/>
        <dgm:cxn modelId="6" srcId="0" destId="3" srcOrd="2" destOrd="0"/>
      </dgm:cxnLst>
      <dgm:bg/>
      <dgm:whole/>
    </dgm:dataModel>
  </dgm:sampData>
  <dgm:styleData>
    <dgm:dataModel>
      <dgm:ptLst>
        <dgm:pt modelId="0" type="doc"/>
        <dgm:pt modelId="1">
          <dgm:prSet phldr="1"/>
        </dgm:pt>
        <dgm:pt modelId="2">
          <dgm:prSet phldr="1"/>
        </dgm:pt>
      </dgm:ptLst>
      <dgm:cxnLst>
        <dgm:cxn modelId="3" srcId="0" destId="1" srcOrd="0" destOrd="0"/>
        <dgm:cxn modelId="4" srcId="0" destId="2" srcOrd="1" destOrd="0"/>
      </dgm:cxnLst>
      <dgm:bg/>
      <dgm:whole/>
    </dgm:dataModel>
  </dgm:styleData>
  <dgm:clr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chMax val="7"/>
      <dgm:chPref val="7"/>
      <dgm:dir/>
    </dgm:varLst>
    <dgm:alg type="composite"/>
    <dgm:shape xmlns:r="http://schemas.openxmlformats.org/officeDocument/2006/relationships" r:blip="">
      <dgm:adjLst/>
    </dgm:shape>
    <dgm:constrLst>
      <dgm:constr type="w" for="ch" refType="h" refFor="ch" op="gte" fact="0.8"/>
    </dgm:constrLst>
    <dgm:layoutNode name="Name1">
      <dgm:alg type="composite"/>
      <dgm:shape xmlns:r="http://schemas.openxmlformats.org/officeDocument/2006/relationships" r:blip="">
        <dgm:adjLst/>
      </dgm:shape>
      <dgm:choose name="Name2">
        <dgm:if name="Name3" func="var" arg="dir" op="equ" val="norm">
          <dgm:choose name="Name4">
            <dgm:if name="Name5" axis="ch" ptType="node" func="cnt" op="equ" val="1">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625"/>
                <dgm:constr type="w" for="ch" forName="accent_1" refType="h" refFor="ch" refForName="accent_1" op="equ"/>
                <dgm:constr type="ctrY" for="ch" forName="accent_1" refType="h" fact="0.5"/>
                <dgm:constr type="ctrX" for="ch" forName="accent_1" refType="h" fact="0.2253"/>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primFontSz" for="ch" ptType="node" op="equ" val="65"/>
              </dgm:constrLst>
            </dgm:if>
            <dgm:if name="Name6" axis="ch" ptType="node" func="cnt" op="equ" val="2">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3571"/>
                <dgm:constr type="w" for="ch" forName="accent_1" refType="h" refFor="ch" refForName="accent_1" op="equ"/>
                <dgm:constr type="ctrY" for="ch" forName="accent_1" refType="h" fact="0.2857"/>
                <dgm:constr type="ctrX" for="ch" forName="accent_1" refType="h" fact="0.1891"/>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3571"/>
                <dgm:constr type="w" for="ch" forName="accent_2" refType="h" refFor="ch" refForName="accent_2" op="equ"/>
                <dgm:constr type="ctrY" for="ch" forName="accent_2" refType="h" fact="0.7143"/>
                <dgm:constr type="ctrX" for="ch" forName="accent_2" refType="h" fact="0.1891"/>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primFontSz" for="ch" ptType="node" op="equ" val="65"/>
              </dgm:constrLst>
            </dgm:if>
            <dgm:if name="Name7" axis="ch" ptType="node" func="cnt" op="equ" val="3">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25"/>
                <dgm:constr type="w" for="ch" forName="accent_1" refType="h" refFor="ch" refForName="accent_1" op="equ"/>
                <dgm:constr type="ctrY" for="ch" forName="accent_1" refType="h" fact="0.2"/>
                <dgm:constr type="ctrX" for="ch" forName="accent_1" refType="h" fact="0.1526"/>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25"/>
                <dgm:constr type="w" for="ch" forName="accent_2" refType="h" refFor="ch" refForName="accent_2" op="equ"/>
                <dgm:constr type="ctrY" for="ch" forName="accent_2" refType="h" fact="0.5"/>
                <dgm:constr type="ctrX" for="ch" forName="accent_2" refType="h" fact="0.2253"/>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25"/>
                <dgm:constr type="w" for="ch" forName="accent_3" refType="h" refFor="ch" refForName="accent_3" op="equ"/>
                <dgm:constr type="ctrY" for="ch" forName="accent_3" refType="h" fact="0.8"/>
                <dgm:constr type="ctrX" for="ch" forName="accent_3" refType="h" fact="0.1526"/>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primFontSz" for="ch" ptType="node" op="equ" val="65"/>
              </dgm:constrLst>
            </dgm:if>
            <dgm:if name="Name8" axis="ch" ptType="node" func="cnt" op="equ" val="4">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923"/>
                <dgm:constr type="w" for="ch" forName="accent_1" refType="h" refFor="ch" refForName="accent_1" op="equ"/>
                <dgm:constr type="ctrY" for="ch" forName="accent_1" refType="h" fact="0.1538"/>
                <dgm:constr type="ctrX" for="ch" forName="accent_1" refType="h" fact="0.1268"/>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923"/>
                <dgm:constr type="w" for="ch" forName="accent_2" refType="h" refFor="ch" refForName="accent_2" op="equ"/>
                <dgm:constr type="ctrY" for="ch" forName="accent_2" refType="h" fact="0.3846"/>
                <dgm:constr type="ctrX" for="ch" forName="accent_2" refType="h" fact="0.215"/>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923"/>
                <dgm:constr type="w" for="ch" forName="accent_3" refType="h" refFor="ch" refForName="accent_3" op="equ"/>
                <dgm:constr type="ctrY" for="ch" forName="accent_3" refType="h" fact="0.6154"/>
                <dgm:constr type="ctrX" for="ch" forName="accent_3" refType="h" fact="0.215"/>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923"/>
                <dgm:constr type="w" for="ch" forName="accent_4" refType="h" refFor="ch" refForName="accent_4" op="equ"/>
                <dgm:constr type="ctrY" for="ch" forName="accent_4" refType="h" fact="0.8462"/>
                <dgm:constr type="ctrX" for="ch" forName="accent_4" refType="h" fact="0.1268"/>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primFontSz" for="ch" ptType="node" op="equ" val="65"/>
              </dgm:constrLst>
            </dgm:if>
            <dgm:if name="Name9" axis="ch" ptType="node" func="cnt" op="equ" val="5">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563"/>
                <dgm:constr type="w" for="ch" forName="accent_1" refType="h" refFor="ch" refForName="accent_1" op="equ"/>
                <dgm:constr type="ctrY" for="ch" forName="accent_1" refType="h" fact="0.125"/>
                <dgm:constr type="ctrX" for="ch" forName="accent_1" refType="h" fact="0.1082"/>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563"/>
                <dgm:constr type="w" for="ch" forName="accent_2" refType="h" refFor="ch" refForName="accent_2" op="equ"/>
                <dgm:constr type="ctrY" for="ch" forName="accent_2" refType="h" fact="0.3125"/>
                <dgm:constr type="ctrX" for="ch" forName="accent_2" refType="h" fact="0.1978"/>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563"/>
                <dgm:constr type="w" for="ch" forName="accent_3" refType="h" refFor="ch" refForName="accent_3" op="equ"/>
                <dgm:constr type="ctrY" for="ch" forName="accent_3" refType="h" fact="0.5"/>
                <dgm:constr type="ctrX" for="ch" forName="accent_3" refType="h" fact="0.2253"/>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563"/>
                <dgm:constr type="w" for="ch" forName="accent_4" refType="h" refFor="ch" refForName="accent_4" op="equ"/>
                <dgm:constr type="ctrY" for="ch" forName="accent_4" refType="h" fact="0.6875"/>
                <dgm:constr type="ctrX" for="ch" forName="accent_4" refType="h" fact="0.1978"/>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h" for="ch" forName="accent_5" refType="h" fact="0.1563"/>
                <dgm:constr type="w" for="ch" forName="accent_5" refType="h" refFor="ch" refForName="accent_5" op="equ"/>
                <dgm:constr type="ctrY" for="ch" forName="accent_5" refType="h" fact="0.875"/>
                <dgm:constr type="ctrX" for="ch" forName="accent_5" refType="h" fact="0.1082"/>
                <dgm:constr type="l" for="ch" forName="text_5" refType="ctrX" refFor="ch" refForName="accent_5"/>
                <dgm:constr type="r" for="ch" forName="text_5" refType="w"/>
                <dgm:constr type="w" for="ch" forName="text_5" refType="h" refFor="ch" refForName="text_5" op="gte"/>
                <dgm:constr type="h" for="ch" forName="text_5" refType="h" refFor="ch" refForName="accent_5" fact="0.8"/>
                <dgm:constr type="ctrY" for="ch" forName="text_5" refType="ctrY" refFor="ch" refForName="accent_5"/>
                <dgm:constr type="lMarg" for="ch" forName="text_5" refType="w" refFor="ch" refForName="accent_5" fact="1.8"/>
                <dgm:constr type="primFontSz" for="ch" ptType="node" op="equ" val="65"/>
              </dgm:constrLst>
            </dgm:if>
            <dgm:if name="Name10" axis="ch" ptType="node" func="cnt" op="equ" val="6">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316"/>
                <dgm:constr type="w" for="ch" forName="accent_1" refType="h" refFor="ch" refForName="accent_1" op="equ"/>
                <dgm:constr type="ctrY" for="ch" forName="accent_1" refType="h" fact="0.1053"/>
                <dgm:constr type="ctrX" for="ch" forName="accent_1" refType="h" fact="0.0943"/>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316"/>
                <dgm:constr type="w" for="ch" forName="accent_2" refType="h" refFor="ch" refForName="accent_2" op="equ"/>
                <dgm:constr type="ctrY" for="ch" forName="accent_2" refType="h" fact="0.2632"/>
                <dgm:constr type="ctrX" for="ch" forName="accent_2" refType="h" fact="0.1809"/>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316"/>
                <dgm:constr type="w" for="ch" forName="accent_3" refType="h" refFor="ch" refForName="accent_3" op="equ"/>
                <dgm:constr type="ctrY" for="ch" forName="accent_3" refType="h" fact="0.4211"/>
                <dgm:constr type="ctrX" for="ch" forName="accent_3" refType="h" fact="0.2205"/>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316"/>
                <dgm:constr type="w" for="ch" forName="accent_4" refType="h" refFor="ch" refForName="accent_4" op="equ"/>
                <dgm:constr type="ctrY" for="ch" forName="accent_4" refType="h" fact="0.5789"/>
                <dgm:constr type="ctrX" for="ch" forName="accent_4" refType="h" fact="0.2205"/>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h" for="ch" forName="accent_5" refType="h" fact="0.1316"/>
                <dgm:constr type="w" for="ch" forName="accent_5" refType="h" refFor="ch" refForName="accent_5" op="equ"/>
                <dgm:constr type="ctrY" for="ch" forName="accent_5" refType="h" fact="0.7368"/>
                <dgm:constr type="ctrX" for="ch" forName="accent_5" refType="h" fact="0.1809"/>
                <dgm:constr type="l" for="ch" forName="text_5" refType="ctrX" refFor="ch" refForName="accent_5"/>
                <dgm:constr type="r" for="ch" forName="text_5" refType="w"/>
                <dgm:constr type="w" for="ch" forName="text_5" refType="h" refFor="ch" refForName="text_5" op="gte"/>
                <dgm:constr type="h" for="ch" forName="text_5" refType="h" refFor="ch" refForName="accent_5" fact="0.8"/>
                <dgm:constr type="ctrY" for="ch" forName="text_5" refType="ctrY" refFor="ch" refForName="accent_5"/>
                <dgm:constr type="lMarg" for="ch" forName="text_5" refType="w" refFor="ch" refForName="accent_5" fact="1.8"/>
                <dgm:constr type="h" for="ch" forName="accent_6" refType="h" fact="0.1316"/>
                <dgm:constr type="w" for="ch" forName="accent_6" refType="h" refFor="ch" refForName="accent_6" op="equ"/>
                <dgm:constr type="ctrY" for="ch" forName="accent_6" refType="h" fact="0.8947"/>
                <dgm:constr type="ctrX" for="ch" forName="accent_6" refType="h" fact="0.0943"/>
                <dgm:constr type="l" for="ch" forName="text_6" refType="ctrX" refFor="ch" refForName="accent_6"/>
                <dgm:constr type="r" for="ch" forName="text_6" refType="w"/>
                <dgm:constr type="w" for="ch" forName="text_6" refType="h" refFor="ch" refForName="text_6" op="gte"/>
                <dgm:constr type="h" for="ch" forName="text_6" refType="h" refFor="ch" refForName="accent_6" fact="0.8"/>
                <dgm:constr type="ctrY" for="ch" forName="text_6" refType="ctrY" refFor="ch" refForName="accent_6"/>
                <dgm:constr type="lMarg" for="ch" forName="text_6" refType="w" refFor="ch" refForName="accent_6" fact="1.8"/>
                <dgm:constr type="primFontSz" for="ch" ptType="node" op="equ" val="65"/>
              </dgm:constrLst>
            </dgm:if>
            <dgm:else name="Name11">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136"/>
                <dgm:constr type="w" for="ch" forName="accent_1" refType="h" refFor="ch" refForName="accent_1" op="equ"/>
                <dgm:constr type="ctrY" for="ch" forName="accent_1" refType="h" fact="0.0909"/>
                <dgm:constr type="ctrX" for="ch" forName="accent_1" refType="h" fact="0.0835"/>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136"/>
                <dgm:constr type="w" for="ch" forName="accent_2" refType="h" refFor="ch" refForName="accent_2" op="equ"/>
                <dgm:constr type="ctrY" for="ch" forName="accent_2" refType="h" fact="0.2273"/>
                <dgm:constr type="ctrX" for="ch" forName="accent_2" refType="h" fact="0.1658"/>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136"/>
                <dgm:constr type="w" for="ch" forName="accent_3" refType="h" refFor="ch" refForName="accent_3" op="equ"/>
                <dgm:constr type="ctrY" for="ch" forName="accent_3" refType="h" fact="0.3636"/>
                <dgm:constr type="ctrX" for="ch" forName="accent_3" refType="h" fact="0.2109"/>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136"/>
                <dgm:constr type="w" for="ch" forName="accent_4" refType="h" refFor="ch" refForName="accent_4" op="equ"/>
                <dgm:constr type="ctrY" for="ch" forName="accent_4" refType="h" fact="0.5"/>
                <dgm:constr type="ctrX" for="ch" forName="accent_4" refType="h" fact="0.2253"/>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h" for="ch" forName="accent_5" refType="h" fact="0.1136"/>
                <dgm:constr type="w" for="ch" forName="accent_5" refType="h" refFor="ch" refForName="accent_5" op="equ"/>
                <dgm:constr type="ctrY" for="ch" forName="accent_5" refType="h" fact="0.6364"/>
                <dgm:constr type="ctrX" for="ch" forName="accent_5" refType="h" fact="0.2109"/>
                <dgm:constr type="l" for="ch" forName="text_5" refType="ctrX" refFor="ch" refForName="accent_5"/>
                <dgm:constr type="r" for="ch" forName="text_5" refType="w"/>
                <dgm:constr type="w" for="ch" forName="text_5" refType="h" refFor="ch" refForName="text_5" op="gte"/>
                <dgm:constr type="h" for="ch" forName="text_5" refType="h" refFor="ch" refForName="accent_5" fact="0.8"/>
                <dgm:constr type="ctrY" for="ch" forName="text_5" refType="ctrY" refFor="ch" refForName="accent_5"/>
                <dgm:constr type="lMarg" for="ch" forName="text_5" refType="w" refFor="ch" refForName="accent_5" fact="1.8"/>
                <dgm:constr type="h" for="ch" forName="accent_6" refType="h" fact="0.1136"/>
                <dgm:constr type="w" for="ch" forName="accent_6" refType="h" refFor="ch" refForName="accent_6" op="equ"/>
                <dgm:constr type="ctrY" for="ch" forName="accent_6" refType="h" fact="0.7727"/>
                <dgm:constr type="ctrX" for="ch" forName="accent_6" refType="h" fact="0.1658"/>
                <dgm:constr type="l" for="ch" forName="text_6" refType="ctrX" refFor="ch" refForName="accent_6"/>
                <dgm:constr type="r" for="ch" forName="text_6" refType="w"/>
                <dgm:constr type="w" for="ch" forName="text_6" refType="h" refFor="ch" refForName="text_6" op="gte"/>
                <dgm:constr type="h" for="ch" forName="text_6" refType="h" refFor="ch" refForName="accent_6" fact="0.8"/>
                <dgm:constr type="ctrY" for="ch" forName="text_6" refType="ctrY" refFor="ch" refForName="accent_6"/>
                <dgm:constr type="lMarg" for="ch" forName="text_6" refType="w" refFor="ch" refForName="accent_6" fact="1.8"/>
                <dgm:constr type="h" for="ch" forName="accent_7" refType="h" fact="0.1136"/>
                <dgm:constr type="w" for="ch" forName="accent_7" refType="h" refFor="ch" refForName="accent_7" op="equ"/>
                <dgm:constr type="ctrY" for="ch" forName="accent_7" refType="h" fact="0.9091"/>
                <dgm:constr type="ctrX" for="ch" forName="accent_7" refType="h" fact="0.0835"/>
                <dgm:constr type="l" for="ch" forName="text_7" refType="ctrX" refFor="ch" refForName="accent_7"/>
                <dgm:constr type="r" for="ch" forName="text_7" refType="w"/>
                <dgm:constr type="w" for="ch" forName="text_7" refType="h" refFor="ch" refForName="text_7" op="gte"/>
                <dgm:constr type="h" for="ch" forName="text_7" refType="h" refFor="ch" refForName="accent_7" fact="0.8"/>
                <dgm:constr type="ctrY" for="ch" forName="text_7" refType="ctrY" refFor="ch" refForName="accent_7"/>
                <dgm:constr type="lMarg" for="ch" forName="text_7" refType="w" refFor="ch" refForName="accent_7" fact="1.8"/>
                <dgm:constr type="primFontSz" for="ch" ptType="node" op="equ" val="65"/>
              </dgm:constrLst>
            </dgm:else>
          </dgm:choose>
        </dgm:if>
        <dgm:else name="Name12">
          <dgm:choose name="Name13">
            <dgm:if name="Name14" axis="ch" ptType="node" func="cnt" op="equ" val="1">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625"/>
                <dgm:constr type="w" for="ch" forName="accent_1" refType="h" refFor="ch" refForName="accent_1" op="equ"/>
                <dgm:constr type="ctrY" for="ch" forName="accent_1" refType="h" fact="0.5"/>
                <dgm:constr type="ctrX" for="ch" forName="accent_1" refType="w"/>
                <dgm:constr type="ctrXOff" for="ch" forName="accent_1" refType="h" fact="-0.2253"/>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primFontSz" for="ch" ptType="node" op="equ" val="65"/>
              </dgm:constrLst>
            </dgm:if>
            <dgm:if name="Name15" axis="ch" ptType="node" func="cnt" op="equ" val="2">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3571"/>
                <dgm:constr type="w" for="ch" forName="accent_1" refType="h" refFor="ch" refForName="accent_1" op="equ"/>
                <dgm:constr type="ctrY" for="ch" forName="accent_1" refType="h" fact="0.2857"/>
                <dgm:constr type="ctrX" for="ch" forName="accent_1" refType="w"/>
                <dgm:constr type="ctrXOff" for="ch" forName="accent_1" refType="h" fact="-0.1891"/>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3571"/>
                <dgm:constr type="w" for="ch" forName="accent_2" refType="h" refFor="ch" refForName="accent_2" op="equ"/>
                <dgm:constr type="ctrY" for="ch" forName="accent_2" refType="h" fact="0.7143"/>
                <dgm:constr type="ctrX" for="ch" forName="accent_2" refType="w"/>
                <dgm:constr type="ctrXOff" for="ch" forName="accent_2" refType="h" fact="-0.1891"/>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primFontSz" for="ch" ptType="node" op="equ" val="65"/>
              </dgm:constrLst>
            </dgm:if>
            <dgm:if name="Name16" axis="ch" ptType="node" func="cnt" op="equ" val="3">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25"/>
                <dgm:constr type="w" for="ch" forName="accent_1" refType="h" refFor="ch" refForName="accent_1" op="equ"/>
                <dgm:constr type="ctrY" for="ch" forName="accent_1" refType="h" fact="0.2"/>
                <dgm:constr type="ctrX" for="ch" forName="accent_1" refType="w"/>
                <dgm:constr type="ctrXOff" for="ch" forName="accent_1" refType="h" fact="-0.1526"/>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25"/>
                <dgm:constr type="w" for="ch" forName="accent_2" refType="h" refFor="ch" refForName="accent_2" op="equ"/>
                <dgm:constr type="ctrY" for="ch" forName="accent_2" refType="h" fact="0.5"/>
                <dgm:constr type="ctrX" for="ch" forName="accent_2" refType="w"/>
                <dgm:constr type="ctrXOff" for="ch" forName="accent_2" refType="h" fact="-0.2253"/>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25"/>
                <dgm:constr type="w" for="ch" forName="accent_3" refType="h" refFor="ch" refForName="accent_3" op="equ"/>
                <dgm:constr type="ctrY" for="ch" forName="accent_3" refType="h" fact="0.8"/>
                <dgm:constr type="ctrX" for="ch" forName="accent_3" refType="w"/>
                <dgm:constr type="ctrXOff" for="ch" forName="accent_3" refType="h" fact="-0.1526"/>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primFontSz" for="ch" ptType="node" op="equ" val="65"/>
              </dgm:constrLst>
            </dgm:if>
            <dgm:if name="Name17" axis="ch" ptType="node" func="cnt" op="equ" val="4">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923"/>
                <dgm:constr type="w" for="ch" forName="accent_1" refType="h" refFor="ch" refForName="accent_1" op="equ"/>
                <dgm:constr type="ctrY" for="ch" forName="accent_1" refType="h" fact="0.1538"/>
                <dgm:constr type="ctrX" for="ch" forName="accent_1" refType="w"/>
                <dgm:constr type="ctrXOff" for="ch" forName="accent_1" refType="h" fact="-0.1268"/>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923"/>
                <dgm:constr type="w" for="ch" forName="accent_2" refType="h" refFor="ch" refForName="accent_2" op="equ"/>
                <dgm:constr type="ctrY" for="ch" forName="accent_2" refType="h" fact="0.3846"/>
                <dgm:constr type="ctrX" for="ch" forName="accent_2" refType="w"/>
                <dgm:constr type="ctrXOff" for="ch" forName="accent_2" refType="h" fact="-0.215"/>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923"/>
                <dgm:constr type="w" for="ch" forName="accent_3" refType="h" refFor="ch" refForName="accent_3" op="equ"/>
                <dgm:constr type="ctrY" for="ch" forName="accent_3" refType="h" fact="0.6154"/>
                <dgm:constr type="ctrX" for="ch" forName="accent_3" refType="w"/>
                <dgm:constr type="ctrXOff" for="ch" forName="accent_3" refType="h" fact="-0.215"/>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923"/>
                <dgm:constr type="w" for="ch" forName="accent_4" refType="h" refFor="ch" refForName="accent_4" op="equ"/>
                <dgm:constr type="ctrY" for="ch" forName="accent_4" refType="h" fact="0.8462"/>
                <dgm:constr type="ctrX" for="ch" forName="accent_4" refType="w"/>
                <dgm:constr type="ctrXOff" for="ch" forName="accent_4" refType="h" fact="-0.1268"/>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primFontSz" for="ch" ptType="node" op="equ" val="65"/>
              </dgm:constrLst>
            </dgm:if>
            <dgm:if name="Name18" axis="ch" ptType="node" func="cnt" op="equ" val="5">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563"/>
                <dgm:constr type="w" for="ch" forName="accent_1" refType="h" refFor="ch" refForName="accent_1" op="equ"/>
                <dgm:constr type="ctrY" for="ch" forName="accent_1" refType="h" fact="0.125"/>
                <dgm:constr type="ctrX" for="ch" forName="accent_1" refType="w"/>
                <dgm:constr type="ctrXOff" for="ch" forName="accent_1" refType="h" fact="-0.1082"/>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563"/>
                <dgm:constr type="w" for="ch" forName="accent_2" refType="h" refFor="ch" refForName="accent_2" op="equ"/>
                <dgm:constr type="ctrY" for="ch" forName="accent_2" refType="h" fact="0.3125"/>
                <dgm:constr type="ctrX" for="ch" forName="accent_2" refType="w"/>
                <dgm:constr type="ctrXOff" for="ch" forName="accent_2" refType="h" fact="-0.1978"/>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563"/>
                <dgm:constr type="w" for="ch" forName="accent_3" refType="h" refFor="ch" refForName="accent_3" op="equ"/>
                <dgm:constr type="ctrY" for="ch" forName="accent_3" refType="h" fact="0.5"/>
                <dgm:constr type="ctrX" for="ch" forName="accent_3" refType="w"/>
                <dgm:constr type="ctrXOff" for="ch" forName="accent_3" refType="h" fact="-0.2253"/>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563"/>
                <dgm:constr type="w" for="ch" forName="accent_4" refType="h" refFor="ch" refForName="accent_4" op="equ"/>
                <dgm:constr type="ctrY" for="ch" forName="accent_4" refType="h" fact="0.6875"/>
                <dgm:constr type="ctrX" for="ch" forName="accent_4" refType="w"/>
                <dgm:constr type="ctrXOff" for="ch" forName="accent_4" refType="h" fact="-0.1978"/>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h" for="ch" forName="accent_5" refType="h" fact="0.1563"/>
                <dgm:constr type="w" for="ch" forName="accent_5" refType="h" refFor="ch" refForName="accent_5" op="equ"/>
                <dgm:constr type="ctrY" for="ch" forName="accent_5" refType="h" fact="0.875"/>
                <dgm:constr type="ctrX" for="ch" forName="accent_5" refType="w"/>
                <dgm:constr type="ctrXOff" for="ch" forName="accent_5" refType="h" fact="-0.1082"/>
                <dgm:constr type="r" for="ch" forName="text_5" refType="ctrX" refFor="ch" refForName="accent_5"/>
                <dgm:constr type="rOff" for="ch" forName="text_5" refType="ctrXOff" refFor="ch" refForName="accent_5"/>
                <dgm:constr type="l" for="ch" forName="text_5"/>
                <dgm:constr type="w" for="ch" forName="text_5" refType="h" refFor="ch" refForName="text_5" op="gte"/>
                <dgm:constr type="h" for="ch" forName="text_5" refType="h" refFor="ch" refForName="accent_5" fact="0.8"/>
                <dgm:constr type="ctrY" for="ch" forName="text_5" refType="ctrY" refFor="ch" refForName="accent_5"/>
                <dgm:constr type="rMarg" for="ch" forName="text_5" refType="w" refFor="ch" refForName="accent_5" fact="1.8"/>
                <dgm:constr type="primFontSz" for="ch" ptType="node" op="equ" val="65"/>
              </dgm:constrLst>
            </dgm:if>
            <dgm:if name="Name19" axis="ch" ptType="node" func="cnt" op="equ" val="6">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316"/>
                <dgm:constr type="w" for="ch" forName="accent_1" refType="h" refFor="ch" refForName="accent_1" op="equ"/>
                <dgm:constr type="ctrY" for="ch" forName="accent_1" refType="h" fact="0.1053"/>
                <dgm:constr type="ctrX" for="ch" forName="accent_1" refType="w"/>
                <dgm:constr type="ctrXOff" for="ch" forName="accent_1" refType="h" fact="-0.0943"/>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316"/>
                <dgm:constr type="w" for="ch" forName="accent_2" refType="h" refFor="ch" refForName="accent_2" op="equ"/>
                <dgm:constr type="ctrY" for="ch" forName="accent_2" refType="h" fact="0.2632"/>
                <dgm:constr type="ctrX" for="ch" forName="accent_2" refType="w"/>
                <dgm:constr type="ctrXOff" for="ch" forName="accent_2" refType="h" fact="-0.1809"/>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316"/>
                <dgm:constr type="w" for="ch" forName="accent_3" refType="h" refFor="ch" refForName="accent_3" op="equ"/>
                <dgm:constr type="ctrY" for="ch" forName="accent_3" refType="h" fact="0.4211"/>
                <dgm:constr type="ctrX" for="ch" forName="accent_3" refType="w"/>
                <dgm:constr type="ctrXOff" for="ch" forName="accent_3" refType="h" fact="-0.2205"/>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316"/>
                <dgm:constr type="w" for="ch" forName="accent_4" refType="h" refFor="ch" refForName="accent_4" op="equ"/>
                <dgm:constr type="ctrY" for="ch" forName="accent_4" refType="h" fact="0.5789"/>
                <dgm:constr type="ctrX" for="ch" forName="accent_4" refType="w"/>
                <dgm:constr type="ctrXOff" for="ch" forName="accent_4" refType="h" fact="-0.2205"/>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h" for="ch" forName="accent_5" refType="h" fact="0.1316"/>
                <dgm:constr type="w" for="ch" forName="accent_5" refType="h" refFor="ch" refForName="accent_5" op="equ"/>
                <dgm:constr type="ctrY" for="ch" forName="accent_5" refType="h" fact="0.7368"/>
                <dgm:constr type="ctrX" for="ch" forName="accent_5" refType="w"/>
                <dgm:constr type="ctrXOff" for="ch" forName="accent_5" refType="h" fact="-0.1809"/>
                <dgm:constr type="r" for="ch" forName="text_5" refType="ctrX" refFor="ch" refForName="accent_5"/>
                <dgm:constr type="rOff" for="ch" forName="text_5" refType="ctrXOff" refFor="ch" refForName="accent_5"/>
                <dgm:constr type="l" for="ch" forName="text_5"/>
                <dgm:constr type="w" for="ch" forName="text_5" refType="h" refFor="ch" refForName="text_5" op="gte"/>
                <dgm:constr type="h" for="ch" forName="text_5" refType="h" refFor="ch" refForName="accent_5" fact="0.8"/>
                <dgm:constr type="ctrY" for="ch" forName="text_5" refType="ctrY" refFor="ch" refForName="accent_5"/>
                <dgm:constr type="rMarg" for="ch" forName="text_5" refType="w" refFor="ch" refForName="accent_5" fact="1.8"/>
                <dgm:constr type="h" for="ch" forName="accent_6" refType="h" fact="0.1316"/>
                <dgm:constr type="w" for="ch" forName="accent_6" refType="h" refFor="ch" refForName="accent_6" op="equ"/>
                <dgm:constr type="ctrY" for="ch" forName="accent_6" refType="h" fact="0.8947"/>
                <dgm:constr type="ctrX" for="ch" forName="accent_6" refType="w"/>
                <dgm:constr type="ctrXOff" for="ch" forName="accent_6" refType="h" fact="-0.0943"/>
                <dgm:constr type="r" for="ch" forName="text_6" refType="ctrX" refFor="ch" refForName="accent_6"/>
                <dgm:constr type="rOff" for="ch" forName="text_6" refType="ctrXOff" refFor="ch" refForName="accent_6"/>
                <dgm:constr type="l" for="ch" forName="text_6"/>
                <dgm:constr type="w" for="ch" forName="text_6" refType="h" refFor="ch" refForName="text_6" op="gte"/>
                <dgm:constr type="h" for="ch" forName="text_6" refType="h" refFor="ch" refForName="accent_6" fact="0.8"/>
                <dgm:constr type="ctrY" for="ch" forName="text_6" refType="ctrY" refFor="ch" refForName="accent_6"/>
                <dgm:constr type="rMarg" for="ch" forName="text_6" refType="w" refFor="ch" refForName="accent_6" fact="1.8"/>
                <dgm:constr type="primFontSz" for="ch" ptType="node" op="equ" val="65"/>
              </dgm:constrLst>
            </dgm:if>
            <dgm:else name="Name20">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136"/>
                <dgm:constr type="w" for="ch" forName="accent_1" refType="h" refFor="ch" refForName="accent_1" op="equ"/>
                <dgm:constr type="ctrY" for="ch" forName="accent_1" refType="h" fact="0.0909"/>
                <dgm:constr type="ctrX" for="ch" forName="accent_1" refType="w"/>
                <dgm:constr type="ctrXOff" for="ch" forName="accent_1" refType="h" fact="-0.0835"/>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136"/>
                <dgm:constr type="w" for="ch" forName="accent_2" refType="h" refFor="ch" refForName="accent_2" op="equ"/>
                <dgm:constr type="ctrY" for="ch" forName="accent_2" refType="h" fact="0.2273"/>
                <dgm:constr type="ctrX" for="ch" forName="accent_2" refType="w"/>
                <dgm:constr type="ctrXOff" for="ch" forName="accent_2" refType="h" fact="-0.1658"/>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136"/>
                <dgm:constr type="w" for="ch" forName="accent_3" refType="h" refFor="ch" refForName="accent_3" op="equ"/>
                <dgm:constr type="ctrY" for="ch" forName="accent_3" refType="h" fact="0.3636"/>
                <dgm:constr type="ctrX" for="ch" forName="accent_3" refType="w"/>
                <dgm:constr type="ctrXOff" for="ch" forName="accent_3" refType="h" fact="-0.2109"/>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136"/>
                <dgm:constr type="w" for="ch" forName="accent_4" refType="h" refFor="ch" refForName="accent_4" op="equ"/>
                <dgm:constr type="ctrY" for="ch" forName="accent_4" refType="h" fact="0.5"/>
                <dgm:constr type="ctrX" for="ch" forName="accent_4" refType="w"/>
                <dgm:constr type="ctrXOff" for="ch" forName="accent_4" refType="h" fact="-0.2253"/>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h" for="ch" forName="accent_5" refType="h" fact="0.1136"/>
                <dgm:constr type="w" for="ch" forName="accent_5" refType="h" refFor="ch" refForName="accent_5" op="equ"/>
                <dgm:constr type="ctrY" for="ch" forName="accent_5" refType="h" fact="0.6364"/>
                <dgm:constr type="ctrX" for="ch" forName="accent_5" refType="w"/>
                <dgm:constr type="ctrXOff" for="ch" forName="accent_5" refType="h" fact="-0.2109"/>
                <dgm:constr type="r" for="ch" forName="text_5" refType="ctrX" refFor="ch" refForName="accent_5"/>
                <dgm:constr type="rOff" for="ch" forName="text_5" refType="ctrXOff" refFor="ch" refForName="accent_5"/>
                <dgm:constr type="l" for="ch" forName="text_5"/>
                <dgm:constr type="w" for="ch" forName="text_5" refType="h" refFor="ch" refForName="text_5" op="gte"/>
                <dgm:constr type="h" for="ch" forName="text_5" refType="h" refFor="ch" refForName="accent_5" fact="0.8"/>
                <dgm:constr type="ctrY" for="ch" forName="text_5" refType="ctrY" refFor="ch" refForName="accent_5"/>
                <dgm:constr type="rMarg" for="ch" forName="text_5" refType="w" refFor="ch" refForName="accent_5" fact="1.8"/>
                <dgm:constr type="h" for="ch" forName="accent_6" refType="h" fact="0.1136"/>
                <dgm:constr type="w" for="ch" forName="accent_6" refType="h" refFor="ch" refForName="accent_6" op="equ"/>
                <dgm:constr type="ctrY" for="ch" forName="accent_6" refType="h" fact="0.7727"/>
                <dgm:constr type="ctrX" for="ch" forName="accent_6" refType="w"/>
                <dgm:constr type="ctrXOff" for="ch" forName="accent_6" refType="h" fact="-0.1658"/>
                <dgm:constr type="r" for="ch" forName="text_6" refType="ctrX" refFor="ch" refForName="accent_6"/>
                <dgm:constr type="rOff" for="ch" forName="text_6" refType="ctrXOff" refFor="ch" refForName="accent_6"/>
                <dgm:constr type="l" for="ch" forName="text_6"/>
                <dgm:constr type="w" for="ch" forName="text_6" refType="h" refFor="ch" refForName="text_6" op="gte"/>
                <dgm:constr type="h" for="ch" forName="text_6" refType="h" refFor="ch" refForName="accent_6" fact="0.8"/>
                <dgm:constr type="ctrY" for="ch" forName="text_6" refType="ctrY" refFor="ch" refForName="accent_6"/>
                <dgm:constr type="rMarg" for="ch" forName="text_6" refType="w" refFor="ch" refForName="accent_6" fact="1.8"/>
                <dgm:constr type="h" for="ch" forName="accent_7" refType="h" fact="0.1136"/>
                <dgm:constr type="w" for="ch" forName="accent_7" refType="h" refFor="ch" refForName="accent_7" op="equ"/>
                <dgm:constr type="ctrY" for="ch" forName="accent_7" refType="h" fact="0.9091"/>
                <dgm:constr type="ctrX" for="ch" forName="accent_7" refType="w"/>
                <dgm:constr type="ctrXOff" for="ch" forName="accent_7" refType="h" fact="-0.0835"/>
                <dgm:constr type="r" for="ch" forName="text_7" refType="ctrX" refFor="ch" refForName="accent_7"/>
                <dgm:constr type="rOff" for="ch" forName="text_7" refType="ctrXOff" refFor="ch" refForName="accent_7"/>
                <dgm:constr type="l" for="ch" forName="text_7"/>
                <dgm:constr type="w" for="ch" forName="text_7" refType="h" refFor="ch" refForName="text_7" op="gte"/>
                <dgm:constr type="h" for="ch" forName="text_7" refType="h" refFor="ch" refForName="accent_7" fact="0.8"/>
                <dgm:constr type="ctrY" for="ch" forName="text_7" refType="ctrY" refFor="ch" refForName="accent_7"/>
                <dgm:constr type="rMarg" for="ch" forName="text_7" refType="w" refFor="ch" refForName="accent_7" fact="1.8"/>
                <dgm:constr type="primFontSz" for="ch" ptType="node" op="equ" val="65"/>
              </dgm:constrLst>
            </dgm:else>
          </dgm:choose>
        </dgm:else>
      </dgm:choose>
      <dgm:layoutNode name="cycle">
        <dgm:choose name="Name21">
          <dgm:if name="Name22" func="var" arg="dir" op="equ" val="norm">
            <dgm:alg type="cycle">
              <dgm:param type="stAng" val="45"/>
              <dgm:param type="spanAng" val="90"/>
            </dgm:alg>
          </dgm:if>
          <dgm:else name="Name23">
            <dgm:alg type="cycle">
              <dgm:param type="stAng" val="225"/>
              <dgm:param type="spanAng" val="90"/>
            </dgm:alg>
          </dgm:else>
        </dgm:choose>
        <dgm:shape xmlns:r="http://schemas.openxmlformats.org/officeDocument/2006/relationships" r:blip="">
          <dgm:adjLst/>
        </dgm:shape>
        <dgm:presOf/>
        <dgm:constrLst>
          <dgm:constr type="w" for="ch" val="1"/>
          <dgm:constr type="h" for="ch" val="1"/>
          <dgm:constr type="diam" for="ch" forName="conn" refType="diam"/>
        </dgm:constrLst>
        <dgm:layoutNode name="srcNode">
          <dgm:alg type="sp"/>
          <dgm:shape xmlns:r="http://schemas.openxmlformats.org/officeDocument/2006/relationships" type="rect" r:blip="" hideGeom="1">
            <dgm:adjLst/>
          </dgm:shape>
          <dgm:presOf/>
        </dgm:layoutNode>
        <dgm:layoutNode name="conn" styleLbl="parChTrans1D2">
          <dgm:alg type="conn">
            <dgm:param type="connRout" val="curve"/>
            <dgm:param type="srcNode" val="srcNode"/>
            <dgm:param type="dstNode" val="dstNode"/>
            <dgm:param type="begPts" val="ctr"/>
            <dgm:param type="endPts" val="ctr"/>
            <dgm:param type="endSty" val="noArr"/>
          </dgm:alg>
          <dgm:shape xmlns:r="http://schemas.openxmlformats.org/officeDocument/2006/relationships" type="conn" r:blip="">
            <dgm:adjLst/>
          </dgm:shape>
          <dgm:presOf axis="desOrSelf" ptType="sibTrans" hideLastTrans="0" st="0" cnt="1"/>
          <dgm:constrLst>
            <dgm:constr type="begPad"/>
            <dgm:constr type="endPad"/>
          </dgm:constrLst>
        </dgm:layoutNode>
        <dgm:layoutNode name="extraNode">
          <dgm:alg type="sp"/>
          <dgm:shape xmlns:r="http://schemas.openxmlformats.org/officeDocument/2006/relationships" type="rect" r:blip="" hideGeom="1">
            <dgm:adjLst/>
          </dgm:shape>
          <dgm:presOf/>
        </dgm:layoutNode>
        <dgm:layoutNode name="dstNode">
          <dgm:alg type="sp"/>
          <dgm:shape xmlns:r="http://schemas.openxmlformats.org/officeDocument/2006/relationships" type="rect" r:blip="" hideGeom="1">
            <dgm:adjLst/>
          </dgm:shape>
          <dgm:presOf/>
        </dgm:layoutNode>
      </dgm:layoutNode>
      <dgm:forEach name="wrapper" axis="self" ptType="parTrans">
        <dgm:forEach name="wrapper2" axis="self" ptType="sibTrans" st="2">
          <dgm:forEach name="accentRepeat" axis="self">
            <dgm:layoutNode name="accentRepeatNode" styleLbl="solidFgAcc1">
              <dgm:alg type="sp"/>
              <dgm:shape xmlns:r="http://schemas.openxmlformats.org/officeDocument/2006/relationships" type="ellipse" r:blip="">
                <dgm:adjLst/>
              </dgm:shape>
              <dgm:presOf/>
            </dgm:layoutNode>
          </dgm:forEach>
        </dgm:forEach>
      </dgm:forEach>
      <dgm:forEach name="Name24" axis="ch" ptType="node" cnt="1">
        <dgm:layoutNode name="text_1" styleLbl="node1">
          <dgm:varLst>
            <dgm:bulletEnabled val="1"/>
          </dgm:varLst>
          <dgm:choose name="Name25">
            <dgm:if name="Name26" func="var" arg="dir" op="equ" val="norm">
              <dgm:alg type="tx">
                <dgm:param type="parTxLTRAlign" val="l"/>
                <dgm:param type="shpTxLTRAlignCh" val="l"/>
                <dgm:param type="parTxRTLAlign" val="l"/>
                <dgm:param type="shpTxRTLAlignCh" val="l"/>
              </dgm:alg>
            </dgm:if>
            <dgm:else name="Name2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1">
          <dgm:alg type="sp"/>
          <dgm:shape xmlns:r="http://schemas.openxmlformats.org/officeDocument/2006/relationships" r:blip="">
            <dgm:adjLst/>
          </dgm:shape>
          <dgm:presOf/>
          <dgm:constrLst/>
          <dgm:forEach name="Name28" ref="accentRepeat"/>
        </dgm:layoutNode>
      </dgm:forEach>
      <dgm:forEach name="Name29" axis="ch" ptType="node" st="2" cnt="1">
        <dgm:layoutNode name="text_2" styleLbl="node1">
          <dgm:varLst>
            <dgm:bulletEnabled val="1"/>
          </dgm:varLst>
          <dgm:choose name="Name30">
            <dgm:if name="Name31" func="var" arg="dir" op="equ" val="norm">
              <dgm:alg type="tx">
                <dgm:param type="parTxLTRAlign" val="l"/>
                <dgm:param type="shpTxLTRAlignCh" val="l"/>
                <dgm:param type="parTxRTLAlign" val="l"/>
                <dgm:param type="shpTxRTLAlignCh" val="l"/>
              </dgm:alg>
            </dgm:if>
            <dgm:else name="Name32">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2">
          <dgm:alg type="sp"/>
          <dgm:shape xmlns:r="http://schemas.openxmlformats.org/officeDocument/2006/relationships" r:blip="">
            <dgm:adjLst/>
          </dgm:shape>
          <dgm:presOf/>
          <dgm:constrLst/>
          <dgm:forEach name="Name33" ref="accentRepeat"/>
        </dgm:layoutNode>
      </dgm:forEach>
      <dgm:forEach name="Name34" axis="ch" ptType="node" st="3" cnt="1">
        <dgm:layoutNode name="text_3" styleLbl="node1">
          <dgm:varLst>
            <dgm:bulletEnabled val="1"/>
          </dgm:varLst>
          <dgm:choose name="Name35">
            <dgm:if name="Name36" func="var" arg="dir" op="equ" val="norm">
              <dgm:alg type="tx">
                <dgm:param type="parTxLTRAlign" val="l"/>
                <dgm:param type="shpTxLTRAlignCh" val="l"/>
                <dgm:param type="parTxRTLAlign" val="l"/>
                <dgm:param type="shpTxRTLAlignCh" val="l"/>
              </dgm:alg>
            </dgm:if>
            <dgm:else name="Name3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3">
          <dgm:alg type="sp"/>
          <dgm:shape xmlns:r="http://schemas.openxmlformats.org/officeDocument/2006/relationships" r:blip="">
            <dgm:adjLst/>
          </dgm:shape>
          <dgm:presOf/>
          <dgm:constrLst/>
          <dgm:forEach name="Name38" ref="accentRepeat"/>
        </dgm:layoutNode>
      </dgm:forEach>
      <dgm:forEach name="Name39" axis="ch" ptType="node" st="4" cnt="1">
        <dgm:layoutNode name="text_4" styleLbl="node1">
          <dgm:varLst>
            <dgm:bulletEnabled val="1"/>
          </dgm:varLst>
          <dgm:choose name="Name40">
            <dgm:if name="Name41" func="var" arg="dir" op="equ" val="norm">
              <dgm:alg type="tx">
                <dgm:param type="parTxLTRAlign" val="l"/>
                <dgm:param type="shpTxLTRAlignCh" val="l"/>
                <dgm:param type="parTxRTLAlign" val="l"/>
                <dgm:param type="shpTxRTLAlignCh" val="l"/>
              </dgm:alg>
            </dgm:if>
            <dgm:else name="Name42">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4">
          <dgm:alg type="sp"/>
          <dgm:shape xmlns:r="http://schemas.openxmlformats.org/officeDocument/2006/relationships" r:blip="">
            <dgm:adjLst/>
          </dgm:shape>
          <dgm:presOf/>
          <dgm:constrLst/>
          <dgm:forEach name="Name43" ref="accentRepeat"/>
        </dgm:layoutNode>
      </dgm:forEach>
      <dgm:forEach name="Name44" axis="ch" ptType="node" st="5" cnt="1">
        <dgm:layoutNode name="text_5" styleLbl="node1">
          <dgm:varLst>
            <dgm:bulletEnabled val="1"/>
          </dgm:varLst>
          <dgm:choose name="Name45">
            <dgm:if name="Name46" func="var" arg="dir" op="equ" val="norm">
              <dgm:alg type="tx">
                <dgm:param type="parTxLTRAlign" val="l"/>
                <dgm:param type="shpTxLTRAlignCh" val="l"/>
                <dgm:param type="parTxRTLAlign" val="l"/>
                <dgm:param type="shpTxRTLAlignCh" val="l"/>
              </dgm:alg>
            </dgm:if>
            <dgm:else name="Name4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5">
          <dgm:alg type="sp"/>
          <dgm:shape xmlns:r="http://schemas.openxmlformats.org/officeDocument/2006/relationships" r:blip="">
            <dgm:adjLst/>
          </dgm:shape>
          <dgm:presOf/>
          <dgm:constrLst/>
          <dgm:forEach name="Name48" ref="accentRepeat"/>
        </dgm:layoutNode>
      </dgm:forEach>
      <dgm:forEach name="Name49" axis="ch" ptType="node" st="6" cnt="1">
        <dgm:layoutNode name="text_6" styleLbl="node1">
          <dgm:varLst>
            <dgm:bulletEnabled val="1"/>
          </dgm:varLst>
          <dgm:choose name="Name50">
            <dgm:if name="Name51" func="var" arg="dir" op="equ" val="norm">
              <dgm:alg type="tx">
                <dgm:param type="parTxLTRAlign" val="l"/>
                <dgm:param type="shpTxLTRAlignCh" val="l"/>
                <dgm:param type="parTxRTLAlign" val="l"/>
                <dgm:param type="shpTxRTLAlignCh" val="l"/>
              </dgm:alg>
            </dgm:if>
            <dgm:else name="Name52">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6">
          <dgm:alg type="sp"/>
          <dgm:shape xmlns:r="http://schemas.openxmlformats.org/officeDocument/2006/relationships" r:blip="">
            <dgm:adjLst/>
          </dgm:shape>
          <dgm:presOf/>
          <dgm:constrLst/>
          <dgm:forEach name="Name53" ref="accentRepeat"/>
        </dgm:layoutNode>
      </dgm:forEach>
      <dgm:forEach name="Name54" axis="ch" ptType="node" st="7" cnt="1">
        <dgm:layoutNode name="text_7" styleLbl="node1">
          <dgm:varLst>
            <dgm:bulletEnabled val="1"/>
          </dgm:varLst>
          <dgm:choose name="Name55">
            <dgm:if name="Name56" func="var" arg="dir" op="equ" val="norm">
              <dgm:alg type="tx">
                <dgm:param type="parTxLTRAlign" val="l"/>
                <dgm:param type="shpTxLTRAlignCh" val="l"/>
                <dgm:param type="parTxRTLAlign" val="l"/>
                <dgm:param type="shpTxRTLAlignCh" val="l"/>
              </dgm:alg>
            </dgm:if>
            <dgm:else name="Name5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7">
          <dgm:alg type="sp"/>
          <dgm:shape xmlns:r="http://schemas.openxmlformats.org/officeDocument/2006/relationships" r:blip="">
            <dgm:adjLst/>
          </dgm:shape>
          <dgm:presOf/>
          <dgm:constrLst/>
          <dgm:forEach name="Name58" ref="accentRepeat"/>
        </dgm:layoutNode>
      </dgm:forEach>
    </dgm:layoutNode>
  </dgm:layoutNode>
</dgm:layoutDef>
</file>

<file path=ppt/diagrams/layout58.xml><?xml version="1.0" encoding="utf-8"?>
<dgm:layoutDef xmlns:dgm="http://schemas.openxmlformats.org/drawingml/2006/diagram" xmlns:a="http://schemas.openxmlformats.org/drawingml/2006/main" uniqueId="urn:microsoft.com/office/officeart/2008/layout/VerticalCurvedList">
  <dgm:title val=""/>
  <dgm:desc val=""/>
  <dgm:catLst>
    <dgm:cat type="list" pri="20000"/>
  </dgm:catLst>
  <dgm:sampData>
    <dgm:dataModel>
      <dgm:ptLst>
        <dgm:pt modelId="0" type="doc"/>
        <dgm:pt modelId="1">
          <dgm:prSet phldr="1"/>
        </dgm:pt>
        <dgm:pt modelId="2">
          <dgm:prSet phldr="1"/>
        </dgm:pt>
        <dgm:pt modelId="3">
          <dgm:prSet phldr="1"/>
        </dgm:pt>
      </dgm:ptLst>
      <dgm:cxnLst>
        <dgm:cxn modelId="4" srcId="0" destId="1" srcOrd="0" destOrd="0"/>
        <dgm:cxn modelId="5" srcId="0" destId="2" srcOrd="1" destOrd="0"/>
        <dgm:cxn modelId="6" srcId="0" destId="3" srcOrd="2" destOrd="0"/>
      </dgm:cxnLst>
      <dgm:bg/>
      <dgm:whole/>
    </dgm:dataModel>
  </dgm:sampData>
  <dgm:styleData>
    <dgm:dataModel>
      <dgm:ptLst>
        <dgm:pt modelId="0" type="doc"/>
        <dgm:pt modelId="1">
          <dgm:prSet phldr="1"/>
        </dgm:pt>
        <dgm:pt modelId="2">
          <dgm:prSet phldr="1"/>
        </dgm:pt>
      </dgm:ptLst>
      <dgm:cxnLst>
        <dgm:cxn modelId="3" srcId="0" destId="1" srcOrd="0" destOrd="0"/>
        <dgm:cxn modelId="4" srcId="0" destId="2" srcOrd="1" destOrd="0"/>
      </dgm:cxnLst>
      <dgm:bg/>
      <dgm:whole/>
    </dgm:dataModel>
  </dgm:styleData>
  <dgm:clr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chMax val="7"/>
      <dgm:chPref val="7"/>
      <dgm:dir/>
    </dgm:varLst>
    <dgm:alg type="composite"/>
    <dgm:shape xmlns:r="http://schemas.openxmlformats.org/officeDocument/2006/relationships" r:blip="">
      <dgm:adjLst/>
    </dgm:shape>
    <dgm:constrLst>
      <dgm:constr type="w" for="ch" refType="h" refFor="ch" op="gte" fact="0.8"/>
    </dgm:constrLst>
    <dgm:layoutNode name="Name1">
      <dgm:alg type="composite"/>
      <dgm:shape xmlns:r="http://schemas.openxmlformats.org/officeDocument/2006/relationships" r:blip="">
        <dgm:adjLst/>
      </dgm:shape>
      <dgm:choose name="Name2">
        <dgm:if name="Name3" func="var" arg="dir" op="equ" val="norm">
          <dgm:choose name="Name4">
            <dgm:if name="Name5" axis="ch" ptType="node" func="cnt" op="equ" val="1">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625"/>
                <dgm:constr type="w" for="ch" forName="accent_1" refType="h" refFor="ch" refForName="accent_1" op="equ"/>
                <dgm:constr type="ctrY" for="ch" forName="accent_1" refType="h" fact="0.5"/>
                <dgm:constr type="ctrX" for="ch" forName="accent_1" refType="h" fact="0.2253"/>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primFontSz" for="ch" ptType="node" op="equ" val="65"/>
              </dgm:constrLst>
            </dgm:if>
            <dgm:if name="Name6" axis="ch" ptType="node" func="cnt" op="equ" val="2">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3571"/>
                <dgm:constr type="w" for="ch" forName="accent_1" refType="h" refFor="ch" refForName="accent_1" op="equ"/>
                <dgm:constr type="ctrY" for="ch" forName="accent_1" refType="h" fact="0.2857"/>
                <dgm:constr type="ctrX" for="ch" forName="accent_1" refType="h" fact="0.1891"/>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3571"/>
                <dgm:constr type="w" for="ch" forName="accent_2" refType="h" refFor="ch" refForName="accent_2" op="equ"/>
                <dgm:constr type="ctrY" for="ch" forName="accent_2" refType="h" fact="0.7143"/>
                <dgm:constr type="ctrX" for="ch" forName="accent_2" refType="h" fact="0.1891"/>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primFontSz" for="ch" ptType="node" op="equ" val="65"/>
              </dgm:constrLst>
            </dgm:if>
            <dgm:if name="Name7" axis="ch" ptType="node" func="cnt" op="equ" val="3">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25"/>
                <dgm:constr type="w" for="ch" forName="accent_1" refType="h" refFor="ch" refForName="accent_1" op="equ"/>
                <dgm:constr type="ctrY" for="ch" forName="accent_1" refType="h" fact="0.2"/>
                <dgm:constr type="ctrX" for="ch" forName="accent_1" refType="h" fact="0.1526"/>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25"/>
                <dgm:constr type="w" for="ch" forName="accent_2" refType="h" refFor="ch" refForName="accent_2" op="equ"/>
                <dgm:constr type="ctrY" for="ch" forName="accent_2" refType="h" fact="0.5"/>
                <dgm:constr type="ctrX" for="ch" forName="accent_2" refType="h" fact="0.2253"/>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25"/>
                <dgm:constr type="w" for="ch" forName="accent_3" refType="h" refFor="ch" refForName="accent_3" op="equ"/>
                <dgm:constr type="ctrY" for="ch" forName="accent_3" refType="h" fact="0.8"/>
                <dgm:constr type="ctrX" for="ch" forName="accent_3" refType="h" fact="0.1526"/>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primFontSz" for="ch" ptType="node" op="equ" val="65"/>
              </dgm:constrLst>
            </dgm:if>
            <dgm:if name="Name8" axis="ch" ptType="node" func="cnt" op="equ" val="4">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923"/>
                <dgm:constr type="w" for="ch" forName="accent_1" refType="h" refFor="ch" refForName="accent_1" op="equ"/>
                <dgm:constr type="ctrY" for="ch" forName="accent_1" refType="h" fact="0.1538"/>
                <dgm:constr type="ctrX" for="ch" forName="accent_1" refType="h" fact="0.1268"/>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923"/>
                <dgm:constr type="w" for="ch" forName="accent_2" refType="h" refFor="ch" refForName="accent_2" op="equ"/>
                <dgm:constr type="ctrY" for="ch" forName="accent_2" refType="h" fact="0.3846"/>
                <dgm:constr type="ctrX" for="ch" forName="accent_2" refType="h" fact="0.215"/>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923"/>
                <dgm:constr type="w" for="ch" forName="accent_3" refType="h" refFor="ch" refForName="accent_3" op="equ"/>
                <dgm:constr type="ctrY" for="ch" forName="accent_3" refType="h" fact="0.6154"/>
                <dgm:constr type="ctrX" for="ch" forName="accent_3" refType="h" fact="0.215"/>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923"/>
                <dgm:constr type="w" for="ch" forName="accent_4" refType="h" refFor="ch" refForName="accent_4" op="equ"/>
                <dgm:constr type="ctrY" for="ch" forName="accent_4" refType="h" fact="0.8462"/>
                <dgm:constr type="ctrX" for="ch" forName="accent_4" refType="h" fact="0.1268"/>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primFontSz" for="ch" ptType="node" op="equ" val="65"/>
              </dgm:constrLst>
            </dgm:if>
            <dgm:if name="Name9" axis="ch" ptType="node" func="cnt" op="equ" val="5">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563"/>
                <dgm:constr type="w" for="ch" forName="accent_1" refType="h" refFor="ch" refForName="accent_1" op="equ"/>
                <dgm:constr type="ctrY" for="ch" forName="accent_1" refType="h" fact="0.125"/>
                <dgm:constr type="ctrX" for="ch" forName="accent_1" refType="h" fact="0.1082"/>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563"/>
                <dgm:constr type="w" for="ch" forName="accent_2" refType="h" refFor="ch" refForName="accent_2" op="equ"/>
                <dgm:constr type="ctrY" for="ch" forName="accent_2" refType="h" fact="0.3125"/>
                <dgm:constr type="ctrX" for="ch" forName="accent_2" refType="h" fact="0.1978"/>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563"/>
                <dgm:constr type="w" for="ch" forName="accent_3" refType="h" refFor="ch" refForName="accent_3" op="equ"/>
                <dgm:constr type="ctrY" for="ch" forName="accent_3" refType="h" fact="0.5"/>
                <dgm:constr type="ctrX" for="ch" forName="accent_3" refType="h" fact="0.2253"/>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563"/>
                <dgm:constr type="w" for="ch" forName="accent_4" refType="h" refFor="ch" refForName="accent_4" op="equ"/>
                <dgm:constr type="ctrY" for="ch" forName="accent_4" refType="h" fact="0.6875"/>
                <dgm:constr type="ctrX" for="ch" forName="accent_4" refType="h" fact="0.1978"/>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h" for="ch" forName="accent_5" refType="h" fact="0.1563"/>
                <dgm:constr type="w" for="ch" forName="accent_5" refType="h" refFor="ch" refForName="accent_5" op="equ"/>
                <dgm:constr type="ctrY" for="ch" forName="accent_5" refType="h" fact="0.875"/>
                <dgm:constr type="ctrX" for="ch" forName="accent_5" refType="h" fact="0.1082"/>
                <dgm:constr type="l" for="ch" forName="text_5" refType="ctrX" refFor="ch" refForName="accent_5"/>
                <dgm:constr type="r" for="ch" forName="text_5" refType="w"/>
                <dgm:constr type="w" for="ch" forName="text_5" refType="h" refFor="ch" refForName="text_5" op="gte"/>
                <dgm:constr type="h" for="ch" forName="text_5" refType="h" refFor="ch" refForName="accent_5" fact="0.8"/>
                <dgm:constr type="ctrY" for="ch" forName="text_5" refType="ctrY" refFor="ch" refForName="accent_5"/>
                <dgm:constr type="lMarg" for="ch" forName="text_5" refType="w" refFor="ch" refForName="accent_5" fact="1.8"/>
                <dgm:constr type="primFontSz" for="ch" ptType="node" op="equ" val="65"/>
              </dgm:constrLst>
            </dgm:if>
            <dgm:if name="Name10" axis="ch" ptType="node" func="cnt" op="equ" val="6">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316"/>
                <dgm:constr type="w" for="ch" forName="accent_1" refType="h" refFor="ch" refForName="accent_1" op="equ"/>
                <dgm:constr type="ctrY" for="ch" forName="accent_1" refType="h" fact="0.1053"/>
                <dgm:constr type="ctrX" for="ch" forName="accent_1" refType="h" fact="0.0943"/>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316"/>
                <dgm:constr type="w" for="ch" forName="accent_2" refType="h" refFor="ch" refForName="accent_2" op="equ"/>
                <dgm:constr type="ctrY" for="ch" forName="accent_2" refType="h" fact="0.2632"/>
                <dgm:constr type="ctrX" for="ch" forName="accent_2" refType="h" fact="0.1809"/>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316"/>
                <dgm:constr type="w" for="ch" forName="accent_3" refType="h" refFor="ch" refForName="accent_3" op="equ"/>
                <dgm:constr type="ctrY" for="ch" forName="accent_3" refType="h" fact="0.4211"/>
                <dgm:constr type="ctrX" for="ch" forName="accent_3" refType="h" fact="0.2205"/>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316"/>
                <dgm:constr type="w" for="ch" forName="accent_4" refType="h" refFor="ch" refForName="accent_4" op="equ"/>
                <dgm:constr type="ctrY" for="ch" forName="accent_4" refType="h" fact="0.5789"/>
                <dgm:constr type="ctrX" for="ch" forName="accent_4" refType="h" fact="0.2205"/>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h" for="ch" forName="accent_5" refType="h" fact="0.1316"/>
                <dgm:constr type="w" for="ch" forName="accent_5" refType="h" refFor="ch" refForName="accent_5" op="equ"/>
                <dgm:constr type="ctrY" for="ch" forName="accent_5" refType="h" fact="0.7368"/>
                <dgm:constr type="ctrX" for="ch" forName="accent_5" refType="h" fact="0.1809"/>
                <dgm:constr type="l" for="ch" forName="text_5" refType="ctrX" refFor="ch" refForName="accent_5"/>
                <dgm:constr type="r" for="ch" forName="text_5" refType="w"/>
                <dgm:constr type="w" for="ch" forName="text_5" refType="h" refFor="ch" refForName="text_5" op="gte"/>
                <dgm:constr type="h" for="ch" forName="text_5" refType="h" refFor="ch" refForName="accent_5" fact="0.8"/>
                <dgm:constr type="ctrY" for="ch" forName="text_5" refType="ctrY" refFor="ch" refForName="accent_5"/>
                <dgm:constr type="lMarg" for="ch" forName="text_5" refType="w" refFor="ch" refForName="accent_5" fact="1.8"/>
                <dgm:constr type="h" for="ch" forName="accent_6" refType="h" fact="0.1316"/>
                <dgm:constr type="w" for="ch" forName="accent_6" refType="h" refFor="ch" refForName="accent_6" op="equ"/>
                <dgm:constr type="ctrY" for="ch" forName="accent_6" refType="h" fact="0.8947"/>
                <dgm:constr type="ctrX" for="ch" forName="accent_6" refType="h" fact="0.0943"/>
                <dgm:constr type="l" for="ch" forName="text_6" refType="ctrX" refFor="ch" refForName="accent_6"/>
                <dgm:constr type="r" for="ch" forName="text_6" refType="w"/>
                <dgm:constr type="w" for="ch" forName="text_6" refType="h" refFor="ch" refForName="text_6" op="gte"/>
                <dgm:constr type="h" for="ch" forName="text_6" refType="h" refFor="ch" refForName="accent_6" fact="0.8"/>
                <dgm:constr type="ctrY" for="ch" forName="text_6" refType="ctrY" refFor="ch" refForName="accent_6"/>
                <dgm:constr type="lMarg" for="ch" forName="text_6" refType="w" refFor="ch" refForName="accent_6" fact="1.8"/>
                <dgm:constr type="primFontSz" for="ch" ptType="node" op="equ" val="65"/>
              </dgm:constrLst>
            </dgm:if>
            <dgm:else name="Name11">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136"/>
                <dgm:constr type="w" for="ch" forName="accent_1" refType="h" refFor="ch" refForName="accent_1" op="equ"/>
                <dgm:constr type="ctrY" for="ch" forName="accent_1" refType="h" fact="0.0909"/>
                <dgm:constr type="ctrX" for="ch" forName="accent_1" refType="h" fact="0.0835"/>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136"/>
                <dgm:constr type="w" for="ch" forName="accent_2" refType="h" refFor="ch" refForName="accent_2" op="equ"/>
                <dgm:constr type="ctrY" for="ch" forName="accent_2" refType="h" fact="0.2273"/>
                <dgm:constr type="ctrX" for="ch" forName="accent_2" refType="h" fact="0.1658"/>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136"/>
                <dgm:constr type="w" for="ch" forName="accent_3" refType="h" refFor="ch" refForName="accent_3" op="equ"/>
                <dgm:constr type="ctrY" for="ch" forName="accent_3" refType="h" fact="0.3636"/>
                <dgm:constr type="ctrX" for="ch" forName="accent_3" refType="h" fact="0.2109"/>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136"/>
                <dgm:constr type="w" for="ch" forName="accent_4" refType="h" refFor="ch" refForName="accent_4" op="equ"/>
                <dgm:constr type="ctrY" for="ch" forName="accent_4" refType="h" fact="0.5"/>
                <dgm:constr type="ctrX" for="ch" forName="accent_4" refType="h" fact="0.2253"/>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h" for="ch" forName="accent_5" refType="h" fact="0.1136"/>
                <dgm:constr type="w" for="ch" forName="accent_5" refType="h" refFor="ch" refForName="accent_5" op="equ"/>
                <dgm:constr type="ctrY" for="ch" forName="accent_5" refType="h" fact="0.6364"/>
                <dgm:constr type="ctrX" for="ch" forName="accent_5" refType="h" fact="0.2109"/>
                <dgm:constr type="l" for="ch" forName="text_5" refType="ctrX" refFor="ch" refForName="accent_5"/>
                <dgm:constr type="r" for="ch" forName="text_5" refType="w"/>
                <dgm:constr type="w" for="ch" forName="text_5" refType="h" refFor="ch" refForName="text_5" op="gte"/>
                <dgm:constr type="h" for="ch" forName="text_5" refType="h" refFor="ch" refForName="accent_5" fact="0.8"/>
                <dgm:constr type="ctrY" for="ch" forName="text_5" refType="ctrY" refFor="ch" refForName="accent_5"/>
                <dgm:constr type="lMarg" for="ch" forName="text_5" refType="w" refFor="ch" refForName="accent_5" fact="1.8"/>
                <dgm:constr type="h" for="ch" forName="accent_6" refType="h" fact="0.1136"/>
                <dgm:constr type="w" for="ch" forName="accent_6" refType="h" refFor="ch" refForName="accent_6" op="equ"/>
                <dgm:constr type="ctrY" for="ch" forName="accent_6" refType="h" fact="0.7727"/>
                <dgm:constr type="ctrX" for="ch" forName="accent_6" refType="h" fact="0.1658"/>
                <dgm:constr type="l" for="ch" forName="text_6" refType="ctrX" refFor="ch" refForName="accent_6"/>
                <dgm:constr type="r" for="ch" forName="text_6" refType="w"/>
                <dgm:constr type="w" for="ch" forName="text_6" refType="h" refFor="ch" refForName="text_6" op="gte"/>
                <dgm:constr type="h" for="ch" forName="text_6" refType="h" refFor="ch" refForName="accent_6" fact="0.8"/>
                <dgm:constr type="ctrY" for="ch" forName="text_6" refType="ctrY" refFor="ch" refForName="accent_6"/>
                <dgm:constr type="lMarg" for="ch" forName="text_6" refType="w" refFor="ch" refForName="accent_6" fact="1.8"/>
                <dgm:constr type="h" for="ch" forName="accent_7" refType="h" fact="0.1136"/>
                <dgm:constr type="w" for="ch" forName="accent_7" refType="h" refFor="ch" refForName="accent_7" op="equ"/>
                <dgm:constr type="ctrY" for="ch" forName="accent_7" refType="h" fact="0.9091"/>
                <dgm:constr type="ctrX" for="ch" forName="accent_7" refType="h" fact="0.0835"/>
                <dgm:constr type="l" for="ch" forName="text_7" refType="ctrX" refFor="ch" refForName="accent_7"/>
                <dgm:constr type="r" for="ch" forName="text_7" refType="w"/>
                <dgm:constr type="w" for="ch" forName="text_7" refType="h" refFor="ch" refForName="text_7" op="gte"/>
                <dgm:constr type="h" for="ch" forName="text_7" refType="h" refFor="ch" refForName="accent_7" fact="0.8"/>
                <dgm:constr type="ctrY" for="ch" forName="text_7" refType="ctrY" refFor="ch" refForName="accent_7"/>
                <dgm:constr type="lMarg" for="ch" forName="text_7" refType="w" refFor="ch" refForName="accent_7" fact="1.8"/>
                <dgm:constr type="primFontSz" for="ch" ptType="node" op="equ" val="65"/>
              </dgm:constrLst>
            </dgm:else>
          </dgm:choose>
        </dgm:if>
        <dgm:else name="Name12">
          <dgm:choose name="Name13">
            <dgm:if name="Name14" axis="ch" ptType="node" func="cnt" op="equ" val="1">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625"/>
                <dgm:constr type="w" for="ch" forName="accent_1" refType="h" refFor="ch" refForName="accent_1" op="equ"/>
                <dgm:constr type="ctrY" for="ch" forName="accent_1" refType="h" fact="0.5"/>
                <dgm:constr type="ctrX" for="ch" forName="accent_1" refType="w"/>
                <dgm:constr type="ctrXOff" for="ch" forName="accent_1" refType="h" fact="-0.2253"/>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primFontSz" for="ch" ptType="node" op="equ" val="65"/>
              </dgm:constrLst>
            </dgm:if>
            <dgm:if name="Name15" axis="ch" ptType="node" func="cnt" op="equ" val="2">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3571"/>
                <dgm:constr type="w" for="ch" forName="accent_1" refType="h" refFor="ch" refForName="accent_1" op="equ"/>
                <dgm:constr type="ctrY" for="ch" forName="accent_1" refType="h" fact="0.2857"/>
                <dgm:constr type="ctrX" for="ch" forName="accent_1" refType="w"/>
                <dgm:constr type="ctrXOff" for="ch" forName="accent_1" refType="h" fact="-0.1891"/>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3571"/>
                <dgm:constr type="w" for="ch" forName="accent_2" refType="h" refFor="ch" refForName="accent_2" op="equ"/>
                <dgm:constr type="ctrY" for="ch" forName="accent_2" refType="h" fact="0.7143"/>
                <dgm:constr type="ctrX" for="ch" forName="accent_2" refType="w"/>
                <dgm:constr type="ctrXOff" for="ch" forName="accent_2" refType="h" fact="-0.1891"/>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primFontSz" for="ch" ptType="node" op="equ" val="65"/>
              </dgm:constrLst>
            </dgm:if>
            <dgm:if name="Name16" axis="ch" ptType="node" func="cnt" op="equ" val="3">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25"/>
                <dgm:constr type="w" for="ch" forName="accent_1" refType="h" refFor="ch" refForName="accent_1" op="equ"/>
                <dgm:constr type="ctrY" for="ch" forName="accent_1" refType="h" fact="0.2"/>
                <dgm:constr type="ctrX" for="ch" forName="accent_1" refType="w"/>
                <dgm:constr type="ctrXOff" for="ch" forName="accent_1" refType="h" fact="-0.1526"/>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25"/>
                <dgm:constr type="w" for="ch" forName="accent_2" refType="h" refFor="ch" refForName="accent_2" op="equ"/>
                <dgm:constr type="ctrY" for="ch" forName="accent_2" refType="h" fact="0.5"/>
                <dgm:constr type="ctrX" for="ch" forName="accent_2" refType="w"/>
                <dgm:constr type="ctrXOff" for="ch" forName="accent_2" refType="h" fact="-0.2253"/>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25"/>
                <dgm:constr type="w" for="ch" forName="accent_3" refType="h" refFor="ch" refForName="accent_3" op="equ"/>
                <dgm:constr type="ctrY" for="ch" forName="accent_3" refType="h" fact="0.8"/>
                <dgm:constr type="ctrX" for="ch" forName="accent_3" refType="w"/>
                <dgm:constr type="ctrXOff" for="ch" forName="accent_3" refType="h" fact="-0.1526"/>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primFontSz" for="ch" ptType="node" op="equ" val="65"/>
              </dgm:constrLst>
            </dgm:if>
            <dgm:if name="Name17" axis="ch" ptType="node" func="cnt" op="equ" val="4">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923"/>
                <dgm:constr type="w" for="ch" forName="accent_1" refType="h" refFor="ch" refForName="accent_1" op="equ"/>
                <dgm:constr type="ctrY" for="ch" forName="accent_1" refType="h" fact="0.1538"/>
                <dgm:constr type="ctrX" for="ch" forName="accent_1" refType="w"/>
                <dgm:constr type="ctrXOff" for="ch" forName="accent_1" refType="h" fact="-0.1268"/>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923"/>
                <dgm:constr type="w" for="ch" forName="accent_2" refType="h" refFor="ch" refForName="accent_2" op="equ"/>
                <dgm:constr type="ctrY" for="ch" forName="accent_2" refType="h" fact="0.3846"/>
                <dgm:constr type="ctrX" for="ch" forName="accent_2" refType="w"/>
                <dgm:constr type="ctrXOff" for="ch" forName="accent_2" refType="h" fact="-0.215"/>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923"/>
                <dgm:constr type="w" for="ch" forName="accent_3" refType="h" refFor="ch" refForName="accent_3" op="equ"/>
                <dgm:constr type="ctrY" for="ch" forName="accent_3" refType="h" fact="0.6154"/>
                <dgm:constr type="ctrX" for="ch" forName="accent_3" refType="w"/>
                <dgm:constr type="ctrXOff" for="ch" forName="accent_3" refType="h" fact="-0.215"/>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923"/>
                <dgm:constr type="w" for="ch" forName="accent_4" refType="h" refFor="ch" refForName="accent_4" op="equ"/>
                <dgm:constr type="ctrY" for="ch" forName="accent_4" refType="h" fact="0.8462"/>
                <dgm:constr type="ctrX" for="ch" forName="accent_4" refType="w"/>
                <dgm:constr type="ctrXOff" for="ch" forName="accent_4" refType="h" fact="-0.1268"/>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primFontSz" for="ch" ptType="node" op="equ" val="65"/>
              </dgm:constrLst>
            </dgm:if>
            <dgm:if name="Name18" axis="ch" ptType="node" func="cnt" op="equ" val="5">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563"/>
                <dgm:constr type="w" for="ch" forName="accent_1" refType="h" refFor="ch" refForName="accent_1" op="equ"/>
                <dgm:constr type="ctrY" for="ch" forName="accent_1" refType="h" fact="0.125"/>
                <dgm:constr type="ctrX" for="ch" forName="accent_1" refType="w"/>
                <dgm:constr type="ctrXOff" for="ch" forName="accent_1" refType="h" fact="-0.1082"/>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563"/>
                <dgm:constr type="w" for="ch" forName="accent_2" refType="h" refFor="ch" refForName="accent_2" op="equ"/>
                <dgm:constr type="ctrY" for="ch" forName="accent_2" refType="h" fact="0.3125"/>
                <dgm:constr type="ctrX" for="ch" forName="accent_2" refType="w"/>
                <dgm:constr type="ctrXOff" for="ch" forName="accent_2" refType="h" fact="-0.1978"/>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563"/>
                <dgm:constr type="w" for="ch" forName="accent_3" refType="h" refFor="ch" refForName="accent_3" op="equ"/>
                <dgm:constr type="ctrY" for="ch" forName="accent_3" refType="h" fact="0.5"/>
                <dgm:constr type="ctrX" for="ch" forName="accent_3" refType="w"/>
                <dgm:constr type="ctrXOff" for="ch" forName="accent_3" refType="h" fact="-0.2253"/>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563"/>
                <dgm:constr type="w" for="ch" forName="accent_4" refType="h" refFor="ch" refForName="accent_4" op="equ"/>
                <dgm:constr type="ctrY" for="ch" forName="accent_4" refType="h" fact="0.6875"/>
                <dgm:constr type="ctrX" for="ch" forName="accent_4" refType="w"/>
                <dgm:constr type="ctrXOff" for="ch" forName="accent_4" refType="h" fact="-0.1978"/>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h" for="ch" forName="accent_5" refType="h" fact="0.1563"/>
                <dgm:constr type="w" for="ch" forName="accent_5" refType="h" refFor="ch" refForName="accent_5" op="equ"/>
                <dgm:constr type="ctrY" for="ch" forName="accent_5" refType="h" fact="0.875"/>
                <dgm:constr type="ctrX" for="ch" forName="accent_5" refType="w"/>
                <dgm:constr type="ctrXOff" for="ch" forName="accent_5" refType="h" fact="-0.1082"/>
                <dgm:constr type="r" for="ch" forName="text_5" refType="ctrX" refFor="ch" refForName="accent_5"/>
                <dgm:constr type="rOff" for="ch" forName="text_5" refType="ctrXOff" refFor="ch" refForName="accent_5"/>
                <dgm:constr type="l" for="ch" forName="text_5"/>
                <dgm:constr type="w" for="ch" forName="text_5" refType="h" refFor="ch" refForName="text_5" op="gte"/>
                <dgm:constr type="h" for="ch" forName="text_5" refType="h" refFor="ch" refForName="accent_5" fact="0.8"/>
                <dgm:constr type="ctrY" for="ch" forName="text_5" refType="ctrY" refFor="ch" refForName="accent_5"/>
                <dgm:constr type="rMarg" for="ch" forName="text_5" refType="w" refFor="ch" refForName="accent_5" fact="1.8"/>
                <dgm:constr type="primFontSz" for="ch" ptType="node" op="equ" val="65"/>
              </dgm:constrLst>
            </dgm:if>
            <dgm:if name="Name19" axis="ch" ptType="node" func="cnt" op="equ" val="6">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316"/>
                <dgm:constr type="w" for="ch" forName="accent_1" refType="h" refFor="ch" refForName="accent_1" op="equ"/>
                <dgm:constr type="ctrY" for="ch" forName="accent_1" refType="h" fact="0.1053"/>
                <dgm:constr type="ctrX" for="ch" forName="accent_1" refType="w"/>
                <dgm:constr type="ctrXOff" for="ch" forName="accent_1" refType="h" fact="-0.0943"/>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316"/>
                <dgm:constr type="w" for="ch" forName="accent_2" refType="h" refFor="ch" refForName="accent_2" op="equ"/>
                <dgm:constr type="ctrY" for="ch" forName="accent_2" refType="h" fact="0.2632"/>
                <dgm:constr type="ctrX" for="ch" forName="accent_2" refType="w"/>
                <dgm:constr type="ctrXOff" for="ch" forName="accent_2" refType="h" fact="-0.1809"/>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316"/>
                <dgm:constr type="w" for="ch" forName="accent_3" refType="h" refFor="ch" refForName="accent_3" op="equ"/>
                <dgm:constr type="ctrY" for="ch" forName="accent_3" refType="h" fact="0.4211"/>
                <dgm:constr type="ctrX" for="ch" forName="accent_3" refType="w"/>
                <dgm:constr type="ctrXOff" for="ch" forName="accent_3" refType="h" fact="-0.2205"/>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316"/>
                <dgm:constr type="w" for="ch" forName="accent_4" refType="h" refFor="ch" refForName="accent_4" op="equ"/>
                <dgm:constr type="ctrY" for="ch" forName="accent_4" refType="h" fact="0.5789"/>
                <dgm:constr type="ctrX" for="ch" forName="accent_4" refType="w"/>
                <dgm:constr type="ctrXOff" for="ch" forName="accent_4" refType="h" fact="-0.2205"/>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h" for="ch" forName="accent_5" refType="h" fact="0.1316"/>
                <dgm:constr type="w" for="ch" forName="accent_5" refType="h" refFor="ch" refForName="accent_5" op="equ"/>
                <dgm:constr type="ctrY" for="ch" forName="accent_5" refType="h" fact="0.7368"/>
                <dgm:constr type="ctrX" for="ch" forName="accent_5" refType="w"/>
                <dgm:constr type="ctrXOff" for="ch" forName="accent_5" refType="h" fact="-0.1809"/>
                <dgm:constr type="r" for="ch" forName="text_5" refType="ctrX" refFor="ch" refForName="accent_5"/>
                <dgm:constr type="rOff" for="ch" forName="text_5" refType="ctrXOff" refFor="ch" refForName="accent_5"/>
                <dgm:constr type="l" for="ch" forName="text_5"/>
                <dgm:constr type="w" for="ch" forName="text_5" refType="h" refFor="ch" refForName="text_5" op="gte"/>
                <dgm:constr type="h" for="ch" forName="text_5" refType="h" refFor="ch" refForName="accent_5" fact="0.8"/>
                <dgm:constr type="ctrY" for="ch" forName="text_5" refType="ctrY" refFor="ch" refForName="accent_5"/>
                <dgm:constr type="rMarg" for="ch" forName="text_5" refType="w" refFor="ch" refForName="accent_5" fact="1.8"/>
                <dgm:constr type="h" for="ch" forName="accent_6" refType="h" fact="0.1316"/>
                <dgm:constr type="w" for="ch" forName="accent_6" refType="h" refFor="ch" refForName="accent_6" op="equ"/>
                <dgm:constr type="ctrY" for="ch" forName="accent_6" refType="h" fact="0.8947"/>
                <dgm:constr type="ctrX" for="ch" forName="accent_6" refType="w"/>
                <dgm:constr type="ctrXOff" for="ch" forName="accent_6" refType="h" fact="-0.0943"/>
                <dgm:constr type="r" for="ch" forName="text_6" refType="ctrX" refFor="ch" refForName="accent_6"/>
                <dgm:constr type="rOff" for="ch" forName="text_6" refType="ctrXOff" refFor="ch" refForName="accent_6"/>
                <dgm:constr type="l" for="ch" forName="text_6"/>
                <dgm:constr type="w" for="ch" forName="text_6" refType="h" refFor="ch" refForName="text_6" op="gte"/>
                <dgm:constr type="h" for="ch" forName="text_6" refType="h" refFor="ch" refForName="accent_6" fact="0.8"/>
                <dgm:constr type="ctrY" for="ch" forName="text_6" refType="ctrY" refFor="ch" refForName="accent_6"/>
                <dgm:constr type="rMarg" for="ch" forName="text_6" refType="w" refFor="ch" refForName="accent_6" fact="1.8"/>
                <dgm:constr type="primFontSz" for="ch" ptType="node" op="equ" val="65"/>
              </dgm:constrLst>
            </dgm:if>
            <dgm:else name="Name20">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136"/>
                <dgm:constr type="w" for="ch" forName="accent_1" refType="h" refFor="ch" refForName="accent_1" op="equ"/>
                <dgm:constr type="ctrY" for="ch" forName="accent_1" refType="h" fact="0.0909"/>
                <dgm:constr type="ctrX" for="ch" forName="accent_1" refType="w"/>
                <dgm:constr type="ctrXOff" for="ch" forName="accent_1" refType="h" fact="-0.0835"/>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136"/>
                <dgm:constr type="w" for="ch" forName="accent_2" refType="h" refFor="ch" refForName="accent_2" op="equ"/>
                <dgm:constr type="ctrY" for="ch" forName="accent_2" refType="h" fact="0.2273"/>
                <dgm:constr type="ctrX" for="ch" forName="accent_2" refType="w"/>
                <dgm:constr type="ctrXOff" for="ch" forName="accent_2" refType="h" fact="-0.1658"/>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136"/>
                <dgm:constr type="w" for="ch" forName="accent_3" refType="h" refFor="ch" refForName="accent_3" op="equ"/>
                <dgm:constr type="ctrY" for="ch" forName="accent_3" refType="h" fact="0.3636"/>
                <dgm:constr type="ctrX" for="ch" forName="accent_3" refType="w"/>
                <dgm:constr type="ctrXOff" for="ch" forName="accent_3" refType="h" fact="-0.2109"/>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136"/>
                <dgm:constr type="w" for="ch" forName="accent_4" refType="h" refFor="ch" refForName="accent_4" op="equ"/>
                <dgm:constr type="ctrY" for="ch" forName="accent_4" refType="h" fact="0.5"/>
                <dgm:constr type="ctrX" for="ch" forName="accent_4" refType="w"/>
                <dgm:constr type="ctrXOff" for="ch" forName="accent_4" refType="h" fact="-0.2253"/>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h" for="ch" forName="accent_5" refType="h" fact="0.1136"/>
                <dgm:constr type="w" for="ch" forName="accent_5" refType="h" refFor="ch" refForName="accent_5" op="equ"/>
                <dgm:constr type="ctrY" for="ch" forName="accent_5" refType="h" fact="0.6364"/>
                <dgm:constr type="ctrX" for="ch" forName="accent_5" refType="w"/>
                <dgm:constr type="ctrXOff" for="ch" forName="accent_5" refType="h" fact="-0.2109"/>
                <dgm:constr type="r" for="ch" forName="text_5" refType="ctrX" refFor="ch" refForName="accent_5"/>
                <dgm:constr type="rOff" for="ch" forName="text_5" refType="ctrXOff" refFor="ch" refForName="accent_5"/>
                <dgm:constr type="l" for="ch" forName="text_5"/>
                <dgm:constr type="w" for="ch" forName="text_5" refType="h" refFor="ch" refForName="text_5" op="gte"/>
                <dgm:constr type="h" for="ch" forName="text_5" refType="h" refFor="ch" refForName="accent_5" fact="0.8"/>
                <dgm:constr type="ctrY" for="ch" forName="text_5" refType="ctrY" refFor="ch" refForName="accent_5"/>
                <dgm:constr type="rMarg" for="ch" forName="text_5" refType="w" refFor="ch" refForName="accent_5" fact="1.8"/>
                <dgm:constr type="h" for="ch" forName="accent_6" refType="h" fact="0.1136"/>
                <dgm:constr type="w" for="ch" forName="accent_6" refType="h" refFor="ch" refForName="accent_6" op="equ"/>
                <dgm:constr type="ctrY" for="ch" forName="accent_6" refType="h" fact="0.7727"/>
                <dgm:constr type="ctrX" for="ch" forName="accent_6" refType="w"/>
                <dgm:constr type="ctrXOff" for="ch" forName="accent_6" refType="h" fact="-0.1658"/>
                <dgm:constr type="r" for="ch" forName="text_6" refType="ctrX" refFor="ch" refForName="accent_6"/>
                <dgm:constr type="rOff" for="ch" forName="text_6" refType="ctrXOff" refFor="ch" refForName="accent_6"/>
                <dgm:constr type="l" for="ch" forName="text_6"/>
                <dgm:constr type="w" for="ch" forName="text_6" refType="h" refFor="ch" refForName="text_6" op="gte"/>
                <dgm:constr type="h" for="ch" forName="text_6" refType="h" refFor="ch" refForName="accent_6" fact="0.8"/>
                <dgm:constr type="ctrY" for="ch" forName="text_6" refType="ctrY" refFor="ch" refForName="accent_6"/>
                <dgm:constr type="rMarg" for="ch" forName="text_6" refType="w" refFor="ch" refForName="accent_6" fact="1.8"/>
                <dgm:constr type="h" for="ch" forName="accent_7" refType="h" fact="0.1136"/>
                <dgm:constr type="w" for="ch" forName="accent_7" refType="h" refFor="ch" refForName="accent_7" op="equ"/>
                <dgm:constr type="ctrY" for="ch" forName="accent_7" refType="h" fact="0.9091"/>
                <dgm:constr type="ctrX" for="ch" forName="accent_7" refType="w"/>
                <dgm:constr type="ctrXOff" for="ch" forName="accent_7" refType="h" fact="-0.0835"/>
                <dgm:constr type="r" for="ch" forName="text_7" refType="ctrX" refFor="ch" refForName="accent_7"/>
                <dgm:constr type="rOff" for="ch" forName="text_7" refType="ctrXOff" refFor="ch" refForName="accent_7"/>
                <dgm:constr type="l" for="ch" forName="text_7"/>
                <dgm:constr type="w" for="ch" forName="text_7" refType="h" refFor="ch" refForName="text_7" op="gte"/>
                <dgm:constr type="h" for="ch" forName="text_7" refType="h" refFor="ch" refForName="accent_7" fact="0.8"/>
                <dgm:constr type="ctrY" for="ch" forName="text_7" refType="ctrY" refFor="ch" refForName="accent_7"/>
                <dgm:constr type="rMarg" for="ch" forName="text_7" refType="w" refFor="ch" refForName="accent_7" fact="1.8"/>
                <dgm:constr type="primFontSz" for="ch" ptType="node" op="equ" val="65"/>
              </dgm:constrLst>
            </dgm:else>
          </dgm:choose>
        </dgm:else>
      </dgm:choose>
      <dgm:layoutNode name="cycle">
        <dgm:choose name="Name21">
          <dgm:if name="Name22" func="var" arg="dir" op="equ" val="norm">
            <dgm:alg type="cycle">
              <dgm:param type="stAng" val="45"/>
              <dgm:param type="spanAng" val="90"/>
            </dgm:alg>
          </dgm:if>
          <dgm:else name="Name23">
            <dgm:alg type="cycle">
              <dgm:param type="stAng" val="225"/>
              <dgm:param type="spanAng" val="90"/>
            </dgm:alg>
          </dgm:else>
        </dgm:choose>
        <dgm:shape xmlns:r="http://schemas.openxmlformats.org/officeDocument/2006/relationships" r:blip="">
          <dgm:adjLst/>
        </dgm:shape>
        <dgm:presOf/>
        <dgm:constrLst>
          <dgm:constr type="w" for="ch" val="1"/>
          <dgm:constr type="h" for="ch" val="1"/>
          <dgm:constr type="diam" for="ch" forName="conn" refType="diam"/>
        </dgm:constrLst>
        <dgm:layoutNode name="srcNode">
          <dgm:alg type="sp"/>
          <dgm:shape xmlns:r="http://schemas.openxmlformats.org/officeDocument/2006/relationships" type="rect" r:blip="" hideGeom="1">
            <dgm:adjLst/>
          </dgm:shape>
          <dgm:presOf/>
        </dgm:layoutNode>
        <dgm:layoutNode name="conn" styleLbl="parChTrans1D2">
          <dgm:alg type="conn">
            <dgm:param type="connRout" val="curve"/>
            <dgm:param type="srcNode" val="srcNode"/>
            <dgm:param type="dstNode" val="dstNode"/>
            <dgm:param type="begPts" val="ctr"/>
            <dgm:param type="endPts" val="ctr"/>
            <dgm:param type="endSty" val="noArr"/>
          </dgm:alg>
          <dgm:shape xmlns:r="http://schemas.openxmlformats.org/officeDocument/2006/relationships" type="conn" r:blip="">
            <dgm:adjLst/>
          </dgm:shape>
          <dgm:presOf axis="desOrSelf" ptType="sibTrans" hideLastTrans="0" st="0" cnt="1"/>
          <dgm:constrLst>
            <dgm:constr type="begPad"/>
            <dgm:constr type="endPad"/>
          </dgm:constrLst>
        </dgm:layoutNode>
        <dgm:layoutNode name="extraNode">
          <dgm:alg type="sp"/>
          <dgm:shape xmlns:r="http://schemas.openxmlformats.org/officeDocument/2006/relationships" type="rect" r:blip="" hideGeom="1">
            <dgm:adjLst/>
          </dgm:shape>
          <dgm:presOf/>
        </dgm:layoutNode>
        <dgm:layoutNode name="dstNode">
          <dgm:alg type="sp"/>
          <dgm:shape xmlns:r="http://schemas.openxmlformats.org/officeDocument/2006/relationships" type="rect" r:blip="" hideGeom="1">
            <dgm:adjLst/>
          </dgm:shape>
          <dgm:presOf/>
        </dgm:layoutNode>
      </dgm:layoutNode>
      <dgm:forEach name="wrapper" axis="self" ptType="parTrans">
        <dgm:forEach name="wrapper2" axis="self" ptType="sibTrans" st="2">
          <dgm:forEach name="accentRepeat" axis="self">
            <dgm:layoutNode name="accentRepeatNode" styleLbl="solidFgAcc1">
              <dgm:alg type="sp"/>
              <dgm:shape xmlns:r="http://schemas.openxmlformats.org/officeDocument/2006/relationships" type="ellipse" r:blip="">
                <dgm:adjLst/>
              </dgm:shape>
              <dgm:presOf/>
            </dgm:layoutNode>
          </dgm:forEach>
        </dgm:forEach>
      </dgm:forEach>
      <dgm:forEach name="Name24" axis="ch" ptType="node" cnt="1">
        <dgm:layoutNode name="text_1" styleLbl="node1">
          <dgm:varLst>
            <dgm:bulletEnabled val="1"/>
          </dgm:varLst>
          <dgm:choose name="Name25">
            <dgm:if name="Name26" func="var" arg="dir" op="equ" val="norm">
              <dgm:alg type="tx">
                <dgm:param type="parTxLTRAlign" val="l"/>
                <dgm:param type="shpTxLTRAlignCh" val="l"/>
                <dgm:param type="parTxRTLAlign" val="l"/>
                <dgm:param type="shpTxRTLAlignCh" val="l"/>
              </dgm:alg>
            </dgm:if>
            <dgm:else name="Name2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1">
          <dgm:alg type="sp"/>
          <dgm:shape xmlns:r="http://schemas.openxmlformats.org/officeDocument/2006/relationships" r:blip="">
            <dgm:adjLst/>
          </dgm:shape>
          <dgm:presOf/>
          <dgm:constrLst/>
          <dgm:forEach name="Name28" ref="accentRepeat"/>
        </dgm:layoutNode>
      </dgm:forEach>
      <dgm:forEach name="Name29" axis="ch" ptType="node" st="2" cnt="1">
        <dgm:layoutNode name="text_2" styleLbl="node1">
          <dgm:varLst>
            <dgm:bulletEnabled val="1"/>
          </dgm:varLst>
          <dgm:choose name="Name30">
            <dgm:if name="Name31" func="var" arg="dir" op="equ" val="norm">
              <dgm:alg type="tx">
                <dgm:param type="parTxLTRAlign" val="l"/>
                <dgm:param type="shpTxLTRAlignCh" val="l"/>
                <dgm:param type="parTxRTLAlign" val="l"/>
                <dgm:param type="shpTxRTLAlignCh" val="l"/>
              </dgm:alg>
            </dgm:if>
            <dgm:else name="Name32">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2">
          <dgm:alg type="sp"/>
          <dgm:shape xmlns:r="http://schemas.openxmlformats.org/officeDocument/2006/relationships" r:blip="">
            <dgm:adjLst/>
          </dgm:shape>
          <dgm:presOf/>
          <dgm:constrLst/>
          <dgm:forEach name="Name33" ref="accentRepeat"/>
        </dgm:layoutNode>
      </dgm:forEach>
      <dgm:forEach name="Name34" axis="ch" ptType="node" st="3" cnt="1">
        <dgm:layoutNode name="text_3" styleLbl="node1">
          <dgm:varLst>
            <dgm:bulletEnabled val="1"/>
          </dgm:varLst>
          <dgm:choose name="Name35">
            <dgm:if name="Name36" func="var" arg="dir" op="equ" val="norm">
              <dgm:alg type="tx">
                <dgm:param type="parTxLTRAlign" val="l"/>
                <dgm:param type="shpTxLTRAlignCh" val="l"/>
                <dgm:param type="parTxRTLAlign" val="l"/>
                <dgm:param type="shpTxRTLAlignCh" val="l"/>
              </dgm:alg>
            </dgm:if>
            <dgm:else name="Name3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3">
          <dgm:alg type="sp"/>
          <dgm:shape xmlns:r="http://schemas.openxmlformats.org/officeDocument/2006/relationships" r:blip="">
            <dgm:adjLst/>
          </dgm:shape>
          <dgm:presOf/>
          <dgm:constrLst/>
          <dgm:forEach name="Name38" ref="accentRepeat"/>
        </dgm:layoutNode>
      </dgm:forEach>
      <dgm:forEach name="Name39" axis="ch" ptType="node" st="4" cnt="1">
        <dgm:layoutNode name="text_4" styleLbl="node1">
          <dgm:varLst>
            <dgm:bulletEnabled val="1"/>
          </dgm:varLst>
          <dgm:choose name="Name40">
            <dgm:if name="Name41" func="var" arg="dir" op="equ" val="norm">
              <dgm:alg type="tx">
                <dgm:param type="parTxLTRAlign" val="l"/>
                <dgm:param type="shpTxLTRAlignCh" val="l"/>
                <dgm:param type="parTxRTLAlign" val="l"/>
                <dgm:param type="shpTxRTLAlignCh" val="l"/>
              </dgm:alg>
            </dgm:if>
            <dgm:else name="Name42">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4">
          <dgm:alg type="sp"/>
          <dgm:shape xmlns:r="http://schemas.openxmlformats.org/officeDocument/2006/relationships" r:blip="">
            <dgm:adjLst/>
          </dgm:shape>
          <dgm:presOf/>
          <dgm:constrLst/>
          <dgm:forEach name="Name43" ref="accentRepeat"/>
        </dgm:layoutNode>
      </dgm:forEach>
      <dgm:forEach name="Name44" axis="ch" ptType="node" st="5" cnt="1">
        <dgm:layoutNode name="text_5" styleLbl="node1">
          <dgm:varLst>
            <dgm:bulletEnabled val="1"/>
          </dgm:varLst>
          <dgm:choose name="Name45">
            <dgm:if name="Name46" func="var" arg="dir" op="equ" val="norm">
              <dgm:alg type="tx">
                <dgm:param type="parTxLTRAlign" val="l"/>
                <dgm:param type="shpTxLTRAlignCh" val="l"/>
                <dgm:param type="parTxRTLAlign" val="l"/>
                <dgm:param type="shpTxRTLAlignCh" val="l"/>
              </dgm:alg>
            </dgm:if>
            <dgm:else name="Name4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5">
          <dgm:alg type="sp"/>
          <dgm:shape xmlns:r="http://schemas.openxmlformats.org/officeDocument/2006/relationships" r:blip="">
            <dgm:adjLst/>
          </dgm:shape>
          <dgm:presOf/>
          <dgm:constrLst/>
          <dgm:forEach name="Name48" ref="accentRepeat"/>
        </dgm:layoutNode>
      </dgm:forEach>
      <dgm:forEach name="Name49" axis="ch" ptType="node" st="6" cnt="1">
        <dgm:layoutNode name="text_6" styleLbl="node1">
          <dgm:varLst>
            <dgm:bulletEnabled val="1"/>
          </dgm:varLst>
          <dgm:choose name="Name50">
            <dgm:if name="Name51" func="var" arg="dir" op="equ" val="norm">
              <dgm:alg type="tx">
                <dgm:param type="parTxLTRAlign" val="l"/>
                <dgm:param type="shpTxLTRAlignCh" val="l"/>
                <dgm:param type="parTxRTLAlign" val="l"/>
                <dgm:param type="shpTxRTLAlignCh" val="l"/>
              </dgm:alg>
            </dgm:if>
            <dgm:else name="Name52">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6">
          <dgm:alg type="sp"/>
          <dgm:shape xmlns:r="http://schemas.openxmlformats.org/officeDocument/2006/relationships" r:blip="">
            <dgm:adjLst/>
          </dgm:shape>
          <dgm:presOf/>
          <dgm:constrLst/>
          <dgm:forEach name="Name53" ref="accentRepeat"/>
        </dgm:layoutNode>
      </dgm:forEach>
      <dgm:forEach name="Name54" axis="ch" ptType="node" st="7" cnt="1">
        <dgm:layoutNode name="text_7" styleLbl="node1">
          <dgm:varLst>
            <dgm:bulletEnabled val="1"/>
          </dgm:varLst>
          <dgm:choose name="Name55">
            <dgm:if name="Name56" func="var" arg="dir" op="equ" val="norm">
              <dgm:alg type="tx">
                <dgm:param type="parTxLTRAlign" val="l"/>
                <dgm:param type="shpTxLTRAlignCh" val="l"/>
                <dgm:param type="parTxRTLAlign" val="l"/>
                <dgm:param type="shpTxRTLAlignCh" val="l"/>
              </dgm:alg>
            </dgm:if>
            <dgm:else name="Name5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7">
          <dgm:alg type="sp"/>
          <dgm:shape xmlns:r="http://schemas.openxmlformats.org/officeDocument/2006/relationships" r:blip="">
            <dgm:adjLst/>
          </dgm:shape>
          <dgm:presOf/>
          <dgm:constrLst/>
          <dgm:forEach name="Name58" ref="accentRepeat"/>
        </dgm:layoutNode>
      </dgm:forEach>
    </dgm:layoutNode>
  </dgm:layoutNode>
</dgm:layoutDef>
</file>

<file path=ppt/diagrams/layout59.xml><?xml version="1.0" encoding="utf-8"?>
<dgm:layoutDef xmlns:dgm="http://schemas.openxmlformats.org/drawingml/2006/diagram" xmlns:a="http://schemas.openxmlformats.org/drawingml/2006/main" uniqueId="urn:microsoft.com/office/officeart/2008/layout/VerticalCurvedList">
  <dgm:title val=""/>
  <dgm:desc val=""/>
  <dgm:catLst>
    <dgm:cat type="list" pri="20000"/>
  </dgm:catLst>
  <dgm:sampData>
    <dgm:dataModel>
      <dgm:ptLst>
        <dgm:pt modelId="0" type="doc"/>
        <dgm:pt modelId="1">
          <dgm:prSet phldr="1"/>
        </dgm:pt>
        <dgm:pt modelId="2">
          <dgm:prSet phldr="1"/>
        </dgm:pt>
        <dgm:pt modelId="3">
          <dgm:prSet phldr="1"/>
        </dgm:pt>
      </dgm:ptLst>
      <dgm:cxnLst>
        <dgm:cxn modelId="4" srcId="0" destId="1" srcOrd="0" destOrd="0"/>
        <dgm:cxn modelId="5" srcId="0" destId="2" srcOrd="1" destOrd="0"/>
        <dgm:cxn modelId="6" srcId="0" destId="3" srcOrd="2" destOrd="0"/>
      </dgm:cxnLst>
      <dgm:bg/>
      <dgm:whole/>
    </dgm:dataModel>
  </dgm:sampData>
  <dgm:styleData>
    <dgm:dataModel>
      <dgm:ptLst>
        <dgm:pt modelId="0" type="doc"/>
        <dgm:pt modelId="1">
          <dgm:prSet phldr="1"/>
        </dgm:pt>
        <dgm:pt modelId="2">
          <dgm:prSet phldr="1"/>
        </dgm:pt>
      </dgm:ptLst>
      <dgm:cxnLst>
        <dgm:cxn modelId="3" srcId="0" destId="1" srcOrd="0" destOrd="0"/>
        <dgm:cxn modelId="4" srcId="0" destId="2" srcOrd="1" destOrd="0"/>
      </dgm:cxnLst>
      <dgm:bg/>
      <dgm:whole/>
    </dgm:dataModel>
  </dgm:styleData>
  <dgm:clr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chMax val="7"/>
      <dgm:chPref val="7"/>
      <dgm:dir/>
    </dgm:varLst>
    <dgm:alg type="composite"/>
    <dgm:shape xmlns:r="http://schemas.openxmlformats.org/officeDocument/2006/relationships" r:blip="">
      <dgm:adjLst/>
    </dgm:shape>
    <dgm:constrLst>
      <dgm:constr type="w" for="ch" refType="h" refFor="ch" op="gte" fact="0.8"/>
    </dgm:constrLst>
    <dgm:layoutNode name="Name1">
      <dgm:alg type="composite"/>
      <dgm:shape xmlns:r="http://schemas.openxmlformats.org/officeDocument/2006/relationships" r:blip="">
        <dgm:adjLst/>
      </dgm:shape>
      <dgm:choose name="Name2">
        <dgm:if name="Name3" func="var" arg="dir" op="equ" val="norm">
          <dgm:choose name="Name4">
            <dgm:if name="Name5" axis="ch" ptType="node" func="cnt" op="equ" val="1">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625"/>
                <dgm:constr type="w" for="ch" forName="accent_1" refType="h" refFor="ch" refForName="accent_1" op="equ"/>
                <dgm:constr type="ctrY" for="ch" forName="accent_1" refType="h" fact="0.5"/>
                <dgm:constr type="ctrX" for="ch" forName="accent_1" refType="h" fact="0.2253"/>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primFontSz" for="ch" ptType="node" op="equ" val="65"/>
              </dgm:constrLst>
            </dgm:if>
            <dgm:if name="Name6" axis="ch" ptType="node" func="cnt" op="equ" val="2">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3571"/>
                <dgm:constr type="w" for="ch" forName="accent_1" refType="h" refFor="ch" refForName="accent_1" op="equ"/>
                <dgm:constr type="ctrY" for="ch" forName="accent_1" refType="h" fact="0.2857"/>
                <dgm:constr type="ctrX" for="ch" forName="accent_1" refType="h" fact="0.1891"/>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3571"/>
                <dgm:constr type="w" for="ch" forName="accent_2" refType="h" refFor="ch" refForName="accent_2" op="equ"/>
                <dgm:constr type="ctrY" for="ch" forName="accent_2" refType="h" fact="0.7143"/>
                <dgm:constr type="ctrX" for="ch" forName="accent_2" refType="h" fact="0.1891"/>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primFontSz" for="ch" ptType="node" op="equ" val="65"/>
              </dgm:constrLst>
            </dgm:if>
            <dgm:if name="Name7" axis="ch" ptType="node" func="cnt" op="equ" val="3">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25"/>
                <dgm:constr type="w" for="ch" forName="accent_1" refType="h" refFor="ch" refForName="accent_1" op="equ"/>
                <dgm:constr type="ctrY" for="ch" forName="accent_1" refType="h" fact="0.2"/>
                <dgm:constr type="ctrX" for="ch" forName="accent_1" refType="h" fact="0.1526"/>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25"/>
                <dgm:constr type="w" for="ch" forName="accent_2" refType="h" refFor="ch" refForName="accent_2" op="equ"/>
                <dgm:constr type="ctrY" for="ch" forName="accent_2" refType="h" fact="0.5"/>
                <dgm:constr type="ctrX" for="ch" forName="accent_2" refType="h" fact="0.2253"/>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25"/>
                <dgm:constr type="w" for="ch" forName="accent_3" refType="h" refFor="ch" refForName="accent_3" op="equ"/>
                <dgm:constr type="ctrY" for="ch" forName="accent_3" refType="h" fact="0.8"/>
                <dgm:constr type="ctrX" for="ch" forName="accent_3" refType="h" fact="0.1526"/>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primFontSz" for="ch" ptType="node" op="equ" val="65"/>
              </dgm:constrLst>
            </dgm:if>
            <dgm:if name="Name8" axis="ch" ptType="node" func="cnt" op="equ" val="4">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923"/>
                <dgm:constr type="w" for="ch" forName="accent_1" refType="h" refFor="ch" refForName="accent_1" op="equ"/>
                <dgm:constr type="ctrY" for="ch" forName="accent_1" refType="h" fact="0.1538"/>
                <dgm:constr type="ctrX" for="ch" forName="accent_1" refType="h" fact="0.1268"/>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923"/>
                <dgm:constr type="w" for="ch" forName="accent_2" refType="h" refFor="ch" refForName="accent_2" op="equ"/>
                <dgm:constr type="ctrY" for="ch" forName="accent_2" refType="h" fact="0.3846"/>
                <dgm:constr type="ctrX" for="ch" forName="accent_2" refType="h" fact="0.215"/>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923"/>
                <dgm:constr type="w" for="ch" forName="accent_3" refType="h" refFor="ch" refForName="accent_3" op="equ"/>
                <dgm:constr type="ctrY" for="ch" forName="accent_3" refType="h" fact="0.6154"/>
                <dgm:constr type="ctrX" for="ch" forName="accent_3" refType="h" fact="0.215"/>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923"/>
                <dgm:constr type="w" for="ch" forName="accent_4" refType="h" refFor="ch" refForName="accent_4" op="equ"/>
                <dgm:constr type="ctrY" for="ch" forName="accent_4" refType="h" fact="0.8462"/>
                <dgm:constr type="ctrX" for="ch" forName="accent_4" refType="h" fact="0.1268"/>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primFontSz" for="ch" ptType="node" op="equ" val="65"/>
              </dgm:constrLst>
            </dgm:if>
            <dgm:if name="Name9" axis="ch" ptType="node" func="cnt" op="equ" val="5">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563"/>
                <dgm:constr type="w" for="ch" forName="accent_1" refType="h" refFor="ch" refForName="accent_1" op="equ"/>
                <dgm:constr type="ctrY" for="ch" forName="accent_1" refType="h" fact="0.125"/>
                <dgm:constr type="ctrX" for="ch" forName="accent_1" refType="h" fact="0.1082"/>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563"/>
                <dgm:constr type="w" for="ch" forName="accent_2" refType="h" refFor="ch" refForName="accent_2" op="equ"/>
                <dgm:constr type="ctrY" for="ch" forName="accent_2" refType="h" fact="0.3125"/>
                <dgm:constr type="ctrX" for="ch" forName="accent_2" refType="h" fact="0.1978"/>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563"/>
                <dgm:constr type="w" for="ch" forName="accent_3" refType="h" refFor="ch" refForName="accent_3" op="equ"/>
                <dgm:constr type="ctrY" for="ch" forName="accent_3" refType="h" fact="0.5"/>
                <dgm:constr type="ctrX" for="ch" forName="accent_3" refType="h" fact="0.2253"/>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563"/>
                <dgm:constr type="w" for="ch" forName="accent_4" refType="h" refFor="ch" refForName="accent_4" op="equ"/>
                <dgm:constr type="ctrY" for="ch" forName="accent_4" refType="h" fact="0.6875"/>
                <dgm:constr type="ctrX" for="ch" forName="accent_4" refType="h" fact="0.1978"/>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h" for="ch" forName="accent_5" refType="h" fact="0.1563"/>
                <dgm:constr type="w" for="ch" forName="accent_5" refType="h" refFor="ch" refForName="accent_5" op="equ"/>
                <dgm:constr type="ctrY" for="ch" forName="accent_5" refType="h" fact="0.875"/>
                <dgm:constr type="ctrX" for="ch" forName="accent_5" refType="h" fact="0.1082"/>
                <dgm:constr type="l" for="ch" forName="text_5" refType="ctrX" refFor="ch" refForName="accent_5"/>
                <dgm:constr type="r" for="ch" forName="text_5" refType="w"/>
                <dgm:constr type="w" for="ch" forName="text_5" refType="h" refFor="ch" refForName="text_5" op="gte"/>
                <dgm:constr type="h" for="ch" forName="text_5" refType="h" refFor="ch" refForName="accent_5" fact="0.8"/>
                <dgm:constr type="ctrY" for="ch" forName="text_5" refType="ctrY" refFor="ch" refForName="accent_5"/>
                <dgm:constr type="lMarg" for="ch" forName="text_5" refType="w" refFor="ch" refForName="accent_5" fact="1.8"/>
                <dgm:constr type="primFontSz" for="ch" ptType="node" op="equ" val="65"/>
              </dgm:constrLst>
            </dgm:if>
            <dgm:if name="Name10" axis="ch" ptType="node" func="cnt" op="equ" val="6">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316"/>
                <dgm:constr type="w" for="ch" forName="accent_1" refType="h" refFor="ch" refForName="accent_1" op="equ"/>
                <dgm:constr type="ctrY" for="ch" forName="accent_1" refType="h" fact="0.1053"/>
                <dgm:constr type="ctrX" for="ch" forName="accent_1" refType="h" fact="0.0943"/>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316"/>
                <dgm:constr type="w" for="ch" forName="accent_2" refType="h" refFor="ch" refForName="accent_2" op="equ"/>
                <dgm:constr type="ctrY" for="ch" forName="accent_2" refType="h" fact="0.2632"/>
                <dgm:constr type="ctrX" for="ch" forName="accent_2" refType="h" fact="0.1809"/>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316"/>
                <dgm:constr type="w" for="ch" forName="accent_3" refType="h" refFor="ch" refForName="accent_3" op="equ"/>
                <dgm:constr type="ctrY" for="ch" forName="accent_3" refType="h" fact="0.4211"/>
                <dgm:constr type="ctrX" for="ch" forName="accent_3" refType="h" fact="0.2205"/>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316"/>
                <dgm:constr type="w" for="ch" forName="accent_4" refType="h" refFor="ch" refForName="accent_4" op="equ"/>
                <dgm:constr type="ctrY" for="ch" forName="accent_4" refType="h" fact="0.5789"/>
                <dgm:constr type="ctrX" for="ch" forName="accent_4" refType="h" fact="0.2205"/>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h" for="ch" forName="accent_5" refType="h" fact="0.1316"/>
                <dgm:constr type="w" for="ch" forName="accent_5" refType="h" refFor="ch" refForName="accent_5" op="equ"/>
                <dgm:constr type="ctrY" for="ch" forName="accent_5" refType="h" fact="0.7368"/>
                <dgm:constr type="ctrX" for="ch" forName="accent_5" refType="h" fact="0.1809"/>
                <dgm:constr type="l" for="ch" forName="text_5" refType="ctrX" refFor="ch" refForName="accent_5"/>
                <dgm:constr type="r" for="ch" forName="text_5" refType="w"/>
                <dgm:constr type="w" for="ch" forName="text_5" refType="h" refFor="ch" refForName="text_5" op="gte"/>
                <dgm:constr type="h" for="ch" forName="text_5" refType="h" refFor="ch" refForName="accent_5" fact="0.8"/>
                <dgm:constr type="ctrY" for="ch" forName="text_5" refType="ctrY" refFor="ch" refForName="accent_5"/>
                <dgm:constr type="lMarg" for="ch" forName="text_5" refType="w" refFor="ch" refForName="accent_5" fact="1.8"/>
                <dgm:constr type="h" for="ch" forName="accent_6" refType="h" fact="0.1316"/>
                <dgm:constr type="w" for="ch" forName="accent_6" refType="h" refFor="ch" refForName="accent_6" op="equ"/>
                <dgm:constr type="ctrY" for="ch" forName="accent_6" refType="h" fact="0.8947"/>
                <dgm:constr type="ctrX" for="ch" forName="accent_6" refType="h" fact="0.0943"/>
                <dgm:constr type="l" for="ch" forName="text_6" refType="ctrX" refFor="ch" refForName="accent_6"/>
                <dgm:constr type="r" for="ch" forName="text_6" refType="w"/>
                <dgm:constr type="w" for="ch" forName="text_6" refType="h" refFor="ch" refForName="text_6" op="gte"/>
                <dgm:constr type="h" for="ch" forName="text_6" refType="h" refFor="ch" refForName="accent_6" fact="0.8"/>
                <dgm:constr type="ctrY" for="ch" forName="text_6" refType="ctrY" refFor="ch" refForName="accent_6"/>
                <dgm:constr type="lMarg" for="ch" forName="text_6" refType="w" refFor="ch" refForName="accent_6" fact="1.8"/>
                <dgm:constr type="primFontSz" for="ch" ptType="node" op="equ" val="65"/>
              </dgm:constrLst>
            </dgm:if>
            <dgm:else name="Name11">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136"/>
                <dgm:constr type="w" for="ch" forName="accent_1" refType="h" refFor="ch" refForName="accent_1" op="equ"/>
                <dgm:constr type="ctrY" for="ch" forName="accent_1" refType="h" fact="0.0909"/>
                <dgm:constr type="ctrX" for="ch" forName="accent_1" refType="h" fact="0.0835"/>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136"/>
                <dgm:constr type="w" for="ch" forName="accent_2" refType="h" refFor="ch" refForName="accent_2" op="equ"/>
                <dgm:constr type="ctrY" for="ch" forName="accent_2" refType="h" fact="0.2273"/>
                <dgm:constr type="ctrX" for="ch" forName="accent_2" refType="h" fact="0.1658"/>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136"/>
                <dgm:constr type="w" for="ch" forName="accent_3" refType="h" refFor="ch" refForName="accent_3" op="equ"/>
                <dgm:constr type="ctrY" for="ch" forName="accent_3" refType="h" fact="0.3636"/>
                <dgm:constr type="ctrX" for="ch" forName="accent_3" refType="h" fact="0.2109"/>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136"/>
                <dgm:constr type="w" for="ch" forName="accent_4" refType="h" refFor="ch" refForName="accent_4" op="equ"/>
                <dgm:constr type="ctrY" for="ch" forName="accent_4" refType="h" fact="0.5"/>
                <dgm:constr type="ctrX" for="ch" forName="accent_4" refType="h" fact="0.2253"/>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h" for="ch" forName="accent_5" refType="h" fact="0.1136"/>
                <dgm:constr type="w" for="ch" forName="accent_5" refType="h" refFor="ch" refForName="accent_5" op="equ"/>
                <dgm:constr type="ctrY" for="ch" forName="accent_5" refType="h" fact="0.6364"/>
                <dgm:constr type="ctrX" for="ch" forName="accent_5" refType="h" fact="0.2109"/>
                <dgm:constr type="l" for="ch" forName="text_5" refType="ctrX" refFor="ch" refForName="accent_5"/>
                <dgm:constr type="r" for="ch" forName="text_5" refType="w"/>
                <dgm:constr type="w" for="ch" forName="text_5" refType="h" refFor="ch" refForName="text_5" op="gte"/>
                <dgm:constr type="h" for="ch" forName="text_5" refType="h" refFor="ch" refForName="accent_5" fact="0.8"/>
                <dgm:constr type="ctrY" for="ch" forName="text_5" refType="ctrY" refFor="ch" refForName="accent_5"/>
                <dgm:constr type="lMarg" for="ch" forName="text_5" refType="w" refFor="ch" refForName="accent_5" fact="1.8"/>
                <dgm:constr type="h" for="ch" forName="accent_6" refType="h" fact="0.1136"/>
                <dgm:constr type="w" for="ch" forName="accent_6" refType="h" refFor="ch" refForName="accent_6" op="equ"/>
                <dgm:constr type="ctrY" for="ch" forName="accent_6" refType="h" fact="0.7727"/>
                <dgm:constr type="ctrX" for="ch" forName="accent_6" refType="h" fact="0.1658"/>
                <dgm:constr type="l" for="ch" forName="text_6" refType="ctrX" refFor="ch" refForName="accent_6"/>
                <dgm:constr type="r" for="ch" forName="text_6" refType="w"/>
                <dgm:constr type="w" for="ch" forName="text_6" refType="h" refFor="ch" refForName="text_6" op="gte"/>
                <dgm:constr type="h" for="ch" forName="text_6" refType="h" refFor="ch" refForName="accent_6" fact="0.8"/>
                <dgm:constr type="ctrY" for="ch" forName="text_6" refType="ctrY" refFor="ch" refForName="accent_6"/>
                <dgm:constr type="lMarg" for="ch" forName="text_6" refType="w" refFor="ch" refForName="accent_6" fact="1.8"/>
                <dgm:constr type="h" for="ch" forName="accent_7" refType="h" fact="0.1136"/>
                <dgm:constr type="w" for="ch" forName="accent_7" refType="h" refFor="ch" refForName="accent_7" op="equ"/>
                <dgm:constr type="ctrY" for="ch" forName="accent_7" refType="h" fact="0.9091"/>
                <dgm:constr type="ctrX" for="ch" forName="accent_7" refType="h" fact="0.0835"/>
                <dgm:constr type="l" for="ch" forName="text_7" refType="ctrX" refFor="ch" refForName="accent_7"/>
                <dgm:constr type="r" for="ch" forName="text_7" refType="w"/>
                <dgm:constr type="w" for="ch" forName="text_7" refType="h" refFor="ch" refForName="text_7" op="gte"/>
                <dgm:constr type="h" for="ch" forName="text_7" refType="h" refFor="ch" refForName="accent_7" fact="0.8"/>
                <dgm:constr type="ctrY" for="ch" forName="text_7" refType="ctrY" refFor="ch" refForName="accent_7"/>
                <dgm:constr type="lMarg" for="ch" forName="text_7" refType="w" refFor="ch" refForName="accent_7" fact="1.8"/>
                <dgm:constr type="primFontSz" for="ch" ptType="node" op="equ" val="65"/>
              </dgm:constrLst>
            </dgm:else>
          </dgm:choose>
        </dgm:if>
        <dgm:else name="Name12">
          <dgm:choose name="Name13">
            <dgm:if name="Name14" axis="ch" ptType="node" func="cnt" op="equ" val="1">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625"/>
                <dgm:constr type="w" for="ch" forName="accent_1" refType="h" refFor="ch" refForName="accent_1" op="equ"/>
                <dgm:constr type="ctrY" for="ch" forName="accent_1" refType="h" fact="0.5"/>
                <dgm:constr type="ctrX" for="ch" forName="accent_1" refType="w"/>
                <dgm:constr type="ctrXOff" for="ch" forName="accent_1" refType="h" fact="-0.2253"/>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primFontSz" for="ch" ptType="node" op="equ" val="65"/>
              </dgm:constrLst>
            </dgm:if>
            <dgm:if name="Name15" axis="ch" ptType="node" func="cnt" op="equ" val="2">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3571"/>
                <dgm:constr type="w" for="ch" forName="accent_1" refType="h" refFor="ch" refForName="accent_1" op="equ"/>
                <dgm:constr type="ctrY" for="ch" forName="accent_1" refType="h" fact="0.2857"/>
                <dgm:constr type="ctrX" for="ch" forName="accent_1" refType="w"/>
                <dgm:constr type="ctrXOff" for="ch" forName="accent_1" refType="h" fact="-0.1891"/>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3571"/>
                <dgm:constr type="w" for="ch" forName="accent_2" refType="h" refFor="ch" refForName="accent_2" op="equ"/>
                <dgm:constr type="ctrY" for="ch" forName="accent_2" refType="h" fact="0.7143"/>
                <dgm:constr type="ctrX" for="ch" forName="accent_2" refType="w"/>
                <dgm:constr type="ctrXOff" for="ch" forName="accent_2" refType="h" fact="-0.1891"/>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primFontSz" for="ch" ptType="node" op="equ" val="65"/>
              </dgm:constrLst>
            </dgm:if>
            <dgm:if name="Name16" axis="ch" ptType="node" func="cnt" op="equ" val="3">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25"/>
                <dgm:constr type="w" for="ch" forName="accent_1" refType="h" refFor="ch" refForName="accent_1" op="equ"/>
                <dgm:constr type="ctrY" for="ch" forName="accent_1" refType="h" fact="0.2"/>
                <dgm:constr type="ctrX" for="ch" forName="accent_1" refType="w"/>
                <dgm:constr type="ctrXOff" for="ch" forName="accent_1" refType="h" fact="-0.1526"/>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25"/>
                <dgm:constr type="w" for="ch" forName="accent_2" refType="h" refFor="ch" refForName="accent_2" op="equ"/>
                <dgm:constr type="ctrY" for="ch" forName="accent_2" refType="h" fact="0.5"/>
                <dgm:constr type="ctrX" for="ch" forName="accent_2" refType="w"/>
                <dgm:constr type="ctrXOff" for="ch" forName="accent_2" refType="h" fact="-0.2253"/>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25"/>
                <dgm:constr type="w" for="ch" forName="accent_3" refType="h" refFor="ch" refForName="accent_3" op="equ"/>
                <dgm:constr type="ctrY" for="ch" forName="accent_3" refType="h" fact="0.8"/>
                <dgm:constr type="ctrX" for="ch" forName="accent_3" refType="w"/>
                <dgm:constr type="ctrXOff" for="ch" forName="accent_3" refType="h" fact="-0.1526"/>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primFontSz" for="ch" ptType="node" op="equ" val="65"/>
              </dgm:constrLst>
            </dgm:if>
            <dgm:if name="Name17" axis="ch" ptType="node" func="cnt" op="equ" val="4">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923"/>
                <dgm:constr type="w" for="ch" forName="accent_1" refType="h" refFor="ch" refForName="accent_1" op="equ"/>
                <dgm:constr type="ctrY" for="ch" forName="accent_1" refType="h" fact="0.1538"/>
                <dgm:constr type="ctrX" for="ch" forName="accent_1" refType="w"/>
                <dgm:constr type="ctrXOff" for="ch" forName="accent_1" refType="h" fact="-0.1268"/>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923"/>
                <dgm:constr type="w" for="ch" forName="accent_2" refType="h" refFor="ch" refForName="accent_2" op="equ"/>
                <dgm:constr type="ctrY" for="ch" forName="accent_2" refType="h" fact="0.3846"/>
                <dgm:constr type="ctrX" for="ch" forName="accent_2" refType="w"/>
                <dgm:constr type="ctrXOff" for="ch" forName="accent_2" refType="h" fact="-0.215"/>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923"/>
                <dgm:constr type="w" for="ch" forName="accent_3" refType="h" refFor="ch" refForName="accent_3" op="equ"/>
                <dgm:constr type="ctrY" for="ch" forName="accent_3" refType="h" fact="0.6154"/>
                <dgm:constr type="ctrX" for="ch" forName="accent_3" refType="w"/>
                <dgm:constr type="ctrXOff" for="ch" forName="accent_3" refType="h" fact="-0.215"/>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923"/>
                <dgm:constr type="w" for="ch" forName="accent_4" refType="h" refFor="ch" refForName="accent_4" op="equ"/>
                <dgm:constr type="ctrY" for="ch" forName="accent_4" refType="h" fact="0.8462"/>
                <dgm:constr type="ctrX" for="ch" forName="accent_4" refType="w"/>
                <dgm:constr type="ctrXOff" for="ch" forName="accent_4" refType="h" fact="-0.1268"/>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primFontSz" for="ch" ptType="node" op="equ" val="65"/>
              </dgm:constrLst>
            </dgm:if>
            <dgm:if name="Name18" axis="ch" ptType="node" func="cnt" op="equ" val="5">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563"/>
                <dgm:constr type="w" for="ch" forName="accent_1" refType="h" refFor="ch" refForName="accent_1" op="equ"/>
                <dgm:constr type="ctrY" for="ch" forName="accent_1" refType="h" fact="0.125"/>
                <dgm:constr type="ctrX" for="ch" forName="accent_1" refType="w"/>
                <dgm:constr type="ctrXOff" for="ch" forName="accent_1" refType="h" fact="-0.1082"/>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563"/>
                <dgm:constr type="w" for="ch" forName="accent_2" refType="h" refFor="ch" refForName="accent_2" op="equ"/>
                <dgm:constr type="ctrY" for="ch" forName="accent_2" refType="h" fact="0.3125"/>
                <dgm:constr type="ctrX" for="ch" forName="accent_2" refType="w"/>
                <dgm:constr type="ctrXOff" for="ch" forName="accent_2" refType="h" fact="-0.1978"/>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563"/>
                <dgm:constr type="w" for="ch" forName="accent_3" refType="h" refFor="ch" refForName="accent_3" op="equ"/>
                <dgm:constr type="ctrY" for="ch" forName="accent_3" refType="h" fact="0.5"/>
                <dgm:constr type="ctrX" for="ch" forName="accent_3" refType="w"/>
                <dgm:constr type="ctrXOff" for="ch" forName="accent_3" refType="h" fact="-0.2253"/>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563"/>
                <dgm:constr type="w" for="ch" forName="accent_4" refType="h" refFor="ch" refForName="accent_4" op="equ"/>
                <dgm:constr type="ctrY" for="ch" forName="accent_4" refType="h" fact="0.6875"/>
                <dgm:constr type="ctrX" for="ch" forName="accent_4" refType="w"/>
                <dgm:constr type="ctrXOff" for="ch" forName="accent_4" refType="h" fact="-0.1978"/>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h" for="ch" forName="accent_5" refType="h" fact="0.1563"/>
                <dgm:constr type="w" for="ch" forName="accent_5" refType="h" refFor="ch" refForName="accent_5" op="equ"/>
                <dgm:constr type="ctrY" for="ch" forName="accent_5" refType="h" fact="0.875"/>
                <dgm:constr type="ctrX" for="ch" forName="accent_5" refType="w"/>
                <dgm:constr type="ctrXOff" for="ch" forName="accent_5" refType="h" fact="-0.1082"/>
                <dgm:constr type="r" for="ch" forName="text_5" refType="ctrX" refFor="ch" refForName="accent_5"/>
                <dgm:constr type="rOff" for="ch" forName="text_5" refType="ctrXOff" refFor="ch" refForName="accent_5"/>
                <dgm:constr type="l" for="ch" forName="text_5"/>
                <dgm:constr type="w" for="ch" forName="text_5" refType="h" refFor="ch" refForName="text_5" op="gte"/>
                <dgm:constr type="h" for="ch" forName="text_5" refType="h" refFor="ch" refForName="accent_5" fact="0.8"/>
                <dgm:constr type="ctrY" for="ch" forName="text_5" refType="ctrY" refFor="ch" refForName="accent_5"/>
                <dgm:constr type="rMarg" for="ch" forName="text_5" refType="w" refFor="ch" refForName="accent_5" fact="1.8"/>
                <dgm:constr type="primFontSz" for="ch" ptType="node" op="equ" val="65"/>
              </dgm:constrLst>
            </dgm:if>
            <dgm:if name="Name19" axis="ch" ptType="node" func="cnt" op="equ" val="6">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316"/>
                <dgm:constr type="w" for="ch" forName="accent_1" refType="h" refFor="ch" refForName="accent_1" op="equ"/>
                <dgm:constr type="ctrY" for="ch" forName="accent_1" refType="h" fact="0.1053"/>
                <dgm:constr type="ctrX" for="ch" forName="accent_1" refType="w"/>
                <dgm:constr type="ctrXOff" for="ch" forName="accent_1" refType="h" fact="-0.0943"/>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316"/>
                <dgm:constr type="w" for="ch" forName="accent_2" refType="h" refFor="ch" refForName="accent_2" op="equ"/>
                <dgm:constr type="ctrY" for="ch" forName="accent_2" refType="h" fact="0.2632"/>
                <dgm:constr type="ctrX" for="ch" forName="accent_2" refType="w"/>
                <dgm:constr type="ctrXOff" for="ch" forName="accent_2" refType="h" fact="-0.1809"/>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316"/>
                <dgm:constr type="w" for="ch" forName="accent_3" refType="h" refFor="ch" refForName="accent_3" op="equ"/>
                <dgm:constr type="ctrY" for="ch" forName="accent_3" refType="h" fact="0.4211"/>
                <dgm:constr type="ctrX" for="ch" forName="accent_3" refType="w"/>
                <dgm:constr type="ctrXOff" for="ch" forName="accent_3" refType="h" fact="-0.2205"/>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316"/>
                <dgm:constr type="w" for="ch" forName="accent_4" refType="h" refFor="ch" refForName="accent_4" op="equ"/>
                <dgm:constr type="ctrY" for="ch" forName="accent_4" refType="h" fact="0.5789"/>
                <dgm:constr type="ctrX" for="ch" forName="accent_4" refType="w"/>
                <dgm:constr type="ctrXOff" for="ch" forName="accent_4" refType="h" fact="-0.2205"/>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h" for="ch" forName="accent_5" refType="h" fact="0.1316"/>
                <dgm:constr type="w" for="ch" forName="accent_5" refType="h" refFor="ch" refForName="accent_5" op="equ"/>
                <dgm:constr type="ctrY" for="ch" forName="accent_5" refType="h" fact="0.7368"/>
                <dgm:constr type="ctrX" for="ch" forName="accent_5" refType="w"/>
                <dgm:constr type="ctrXOff" for="ch" forName="accent_5" refType="h" fact="-0.1809"/>
                <dgm:constr type="r" for="ch" forName="text_5" refType="ctrX" refFor="ch" refForName="accent_5"/>
                <dgm:constr type="rOff" for="ch" forName="text_5" refType="ctrXOff" refFor="ch" refForName="accent_5"/>
                <dgm:constr type="l" for="ch" forName="text_5"/>
                <dgm:constr type="w" for="ch" forName="text_5" refType="h" refFor="ch" refForName="text_5" op="gte"/>
                <dgm:constr type="h" for="ch" forName="text_5" refType="h" refFor="ch" refForName="accent_5" fact="0.8"/>
                <dgm:constr type="ctrY" for="ch" forName="text_5" refType="ctrY" refFor="ch" refForName="accent_5"/>
                <dgm:constr type="rMarg" for="ch" forName="text_5" refType="w" refFor="ch" refForName="accent_5" fact="1.8"/>
                <dgm:constr type="h" for="ch" forName="accent_6" refType="h" fact="0.1316"/>
                <dgm:constr type="w" for="ch" forName="accent_6" refType="h" refFor="ch" refForName="accent_6" op="equ"/>
                <dgm:constr type="ctrY" for="ch" forName="accent_6" refType="h" fact="0.8947"/>
                <dgm:constr type="ctrX" for="ch" forName="accent_6" refType="w"/>
                <dgm:constr type="ctrXOff" for="ch" forName="accent_6" refType="h" fact="-0.0943"/>
                <dgm:constr type="r" for="ch" forName="text_6" refType="ctrX" refFor="ch" refForName="accent_6"/>
                <dgm:constr type="rOff" for="ch" forName="text_6" refType="ctrXOff" refFor="ch" refForName="accent_6"/>
                <dgm:constr type="l" for="ch" forName="text_6"/>
                <dgm:constr type="w" for="ch" forName="text_6" refType="h" refFor="ch" refForName="text_6" op="gte"/>
                <dgm:constr type="h" for="ch" forName="text_6" refType="h" refFor="ch" refForName="accent_6" fact="0.8"/>
                <dgm:constr type="ctrY" for="ch" forName="text_6" refType="ctrY" refFor="ch" refForName="accent_6"/>
                <dgm:constr type="rMarg" for="ch" forName="text_6" refType="w" refFor="ch" refForName="accent_6" fact="1.8"/>
                <dgm:constr type="primFontSz" for="ch" ptType="node" op="equ" val="65"/>
              </dgm:constrLst>
            </dgm:if>
            <dgm:else name="Name20">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136"/>
                <dgm:constr type="w" for="ch" forName="accent_1" refType="h" refFor="ch" refForName="accent_1" op="equ"/>
                <dgm:constr type="ctrY" for="ch" forName="accent_1" refType="h" fact="0.0909"/>
                <dgm:constr type="ctrX" for="ch" forName="accent_1" refType="w"/>
                <dgm:constr type="ctrXOff" for="ch" forName="accent_1" refType="h" fact="-0.0835"/>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136"/>
                <dgm:constr type="w" for="ch" forName="accent_2" refType="h" refFor="ch" refForName="accent_2" op="equ"/>
                <dgm:constr type="ctrY" for="ch" forName="accent_2" refType="h" fact="0.2273"/>
                <dgm:constr type="ctrX" for="ch" forName="accent_2" refType="w"/>
                <dgm:constr type="ctrXOff" for="ch" forName="accent_2" refType="h" fact="-0.1658"/>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136"/>
                <dgm:constr type="w" for="ch" forName="accent_3" refType="h" refFor="ch" refForName="accent_3" op="equ"/>
                <dgm:constr type="ctrY" for="ch" forName="accent_3" refType="h" fact="0.3636"/>
                <dgm:constr type="ctrX" for="ch" forName="accent_3" refType="w"/>
                <dgm:constr type="ctrXOff" for="ch" forName="accent_3" refType="h" fact="-0.2109"/>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136"/>
                <dgm:constr type="w" for="ch" forName="accent_4" refType="h" refFor="ch" refForName="accent_4" op="equ"/>
                <dgm:constr type="ctrY" for="ch" forName="accent_4" refType="h" fact="0.5"/>
                <dgm:constr type="ctrX" for="ch" forName="accent_4" refType="w"/>
                <dgm:constr type="ctrXOff" for="ch" forName="accent_4" refType="h" fact="-0.2253"/>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h" for="ch" forName="accent_5" refType="h" fact="0.1136"/>
                <dgm:constr type="w" for="ch" forName="accent_5" refType="h" refFor="ch" refForName="accent_5" op="equ"/>
                <dgm:constr type="ctrY" for="ch" forName="accent_5" refType="h" fact="0.6364"/>
                <dgm:constr type="ctrX" for="ch" forName="accent_5" refType="w"/>
                <dgm:constr type="ctrXOff" for="ch" forName="accent_5" refType="h" fact="-0.2109"/>
                <dgm:constr type="r" for="ch" forName="text_5" refType="ctrX" refFor="ch" refForName="accent_5"/>
                <dgm:constr type="rOff" for="ch" forName="text_5" refType="ctrXOff" refFor="ch" refForName="accent_5"/>
                <dgm:constr type="l" for="ch" forName="text_5"/>
                <dgm:constr type="w" for="ch" forName="text_5" refType="h" refFor="ch" refForName="text_5" op="gte"/>
                <dgm:constr type="h" for="ch" forName="text_5" refType="h" refFor="ch" refForName="accent_5" fact="0.8"/>
                <dgm:constr type="ctrY" for="ch" forName="text_5" refType="ctrY" refFor="ch" refForName="accent_5"/>
                <dgm:constr type="rMarg" for="ch" forName="text_5" refType="w" refFor="ch" refForName="accent_5" fact="1.8"/>
                <dgm:constr type="h" for="ch" forName="accent_6" refType="h" fact="0.1136"/>
                <dgm:constr type="w" for="ch" forName="accent_6" refType="h" refFor="ch" refForName="accent_6" op="equ"/>
                <dgm:constr type="ctrY" for="ch" forName="accent_6" refType="h" fact="0.7727"/>
                <dgm:constr type="ctrX" for="ch" forName="accent_6" refType="w"/>
                <dgm:constr type="ctrXOff" for="ch" forName="accent_6" refType="h" fact="-0.1658"/>
                <dgm:constr type="r" for="ch" forName="text_6" refType="ctrX" refFor="ch" refForName="accent_6"/>
                <dgm:constr type="rOff" for="ch" forName="text_6" refType="ctrXOff" refFor="ch" refForName="accent_6"/>
                <dgm:constr type="l" for="ch" forName="text_6"/>
                <dgm:constr type="w" for="ch" forName="text_6" refType="h" refFor="ch" refForName="text_6" op="gte"/>
                <dgm:constr type="h" for="ch" forName="text_6" refType="h" refFor="ch" refForName="accent_6" fact="0.8"/>
                <dgm:constr type="ctrY" for="ch" forName="text_6" refType="ctrY" refFor="ch" refForName="accent_6"/>
                <dgm:constr type="rMarg" for="ch" forName="text_6" refType="w" refFor="ch" refForName="accent_6" fact="1.8"/>
                <dgm:constr type="h" for="ch" forName="accent_7" refType="h" fact="0.1136"/>
                <dgm:constr type="w" for="ch" forName="accent_7" refType="h" refFor="ch" refForName="accent_7" op="equ"/>
                <dgm:constr type="ctrY" for="ch" forName="accent_7" refType="h" fact="0.9091"/>
                <dgm:constr type="ctrX" for="ch" forName="accent_7" refType="w"/>
                <dgm:constr type="ctrXOff" for="ch" forName="accent_7" refType="h" fact="-0.0835"/>
                <dgm:constr type="r" for="ch" forName="text_7" refType="ctrX" refFor="ch" refForName="accent_7"/>
                <dgm:constr type="rOff" for="ch" forName="text_7" refType="ctrXOff" refFor="ch" refForName="accent_7"/>
                <dgm:constr type="l" for="ch" forName="text_7"/>
                <dgm:constr type="w" for="ch" forName="text_7" refType="h" refFor="ch" refForName="text_7" op="gte"/>
                <dgm:constr type="h" for="ch" forName="text_7" refType="h" refFor="ch" refForName="accent_7" fact="0.8"/>
                <dgm:constr type="ctrY" for="ch" forName="text_7" refType="ctrY" refFor="ch" refForName="accent_7"/>
                <dgm:constr type="rMarg" for="ch" forName="text_7" refType="w" refFor="ch" refForName="accent_7" fact="1.8"/>
                <dgm:constr type="primFontSz" for="ch" ptType="node" op="equ" val="65"/>
              </dgm:constrLst>
            </dgm:else>
          </dgm:choose>
        </dgm:else>
      </dgm:choose>
      <dgm:layoutNode name="cycle">
        <dgm:choose name="Name21">
          <dgm:if name="Name22" func="var" arg="dir" op="equ" val="norm">
            <dgm:alg type="cycle">
              <dgm:param type="stAng" val="45"/>
              <dgm:param type="spanAng" val="90"/>
            </dgm:alg>
          </dgm:if>
          <dgm:else name="Name23">
            <dgm:alg type="cycle">
              <dgm:param type="stAng" val="225"/>
              <dgm:param type="spanAng" val="90"/>
            </dgm:alg>
          </dgm:else>
        </dgm:choose>
        <dgm:shape xmlns:r="http://schemas.openxmlformats.org/officeDocument/2006/relationships" r:blip="">
          <dgm:adjLst/>
        </dgm:shape>
        <dgm:presOf/>
        <dgm:constrLst>
          <dgm:constr type="w" for="ch" val="1"/>
          <dgm:constr type="h" for="ch" val="1"/>
          <dgm:constr type="diam" for="ch" forName="conn" refType="diam"/>
        </dgm:constrLst>
        <dgm:layoutNode name="srcNode">
          <dgm:alg type="sp"/>
          <dgm:shape xmlns:r="http://schemas.openxmlformats.org/officeDocument/2006/relationships" type="rect" r:blip="" hideGeom="1">
            <dgm:adjLst/>
          </dgm:shape>
          <dgm:presOf/>
        </dgm:layoutNode>
        <dgm:layoutNode name="conn" styleLbl="parChTrans1D2">
          <dgm:alg type="conn">
            <dgm:param type="connRout" val="curve"/>
            <dgm:param type="srcNode" val="srcNode"/>
            <dgm:param type="dstNode" val="dstNode"/>
            <dgm:param type="begPts" val="ctr"/>
            <dgm:param type="endPts" val="ctr"/>
            <dgm:param type="endSty" val="noArr"/>
          </dgm:alg>
          <dgm:shape xmlns:r="http://schemas.openxmlformats.org/officeDocument/2006/relationships" type="conn" r:blip="">
            <dgm:adjLst/>
          </dgm:shape>
          <dgm:presOf axis="desOrSelf" ptType="sibTrans" hideLastTrans="0" st="0" cnt="1"/>
          <dgm:constrLst>
            <dgm:constr type="begPad"/>
            <dgm:constr type="endPad"/>
          </dgm:constrLst>
        </dgm:layoutNode>
        <dgm:layoutNode name="extraNode">
          <dgm:alg type="sp"/>
          <dgm:shape xmlns:r="http://schemas.openxmlformats.org/officeDocument/2006/relationships" type="rect" r:blip="" hideGeom="1">
            <dgm:adjLst/>
          </dgm:shape>
          <dgm:presOf/>
        </dgm:layoutNode>
        <dgm:layoutNode name="dstNode">
          <dgm:alg type="sp"/>
          <dgm:shape xmlns:r="http://schemas.openxmlformats.org/officeDocument/2006/relationships" type="rect" r:blip="" hideGeom="1">
            <dgm:adjLst/>
          </dgm:shape>
          <dgm:presOf/>
        </dgm:layoutNode>
      </dgm:layoutNode>
      <dgm:forEach name="wrapper" axis="self" ptType="parTrans">
        <dgm:forEach name="wrapper2" axis="self" ptType="sibTrans" st="2">
          <dgm:forEach name="accentRepeat" axis="self">
            <dgm:layoutNode name="accentRepeatNode" styleLbl="solidFgAcc1">
              <dgm:alg type="sp"/>
              <dgm:shape xmlns:r="http://schemas.openxmlformats.org/officeDocument/2006/relationships" type="ellipse" r:blip="">
                <dgm:adjLst/>
              </dgm:shape>
              <dgm:presOf/>
            </dgm:layoutNode>
          </dgm:forEach>
        </dgm:forEach>
      </dgm:forEach>
      <dgm:forEach name="Name24" axis="ch" ptType="node" cnt="1">
        <dgm:layoutNode name="text_1" styleLbl="node1">
          <dgm:varLst>
            <dgm:bulletEnabled val="1"/>
          </dgm:varLst>
          <dgm:choose name="Name25">
            <dgm:if name="Name26" func="var" arg="dir" op="equ" val="norm">
              <dgm:alg type="tx">
                <dgm:param type="parTxLTRAlign" val="l"/>
                <dgm:param type="shpTxLTRAlignCh" val="l"/>
                <dgm:param type="parTxRTLAlign" val="l"/>
                <dgm:param type="shpTxRTLAlignCh" val="l"/>
              </dgm:alg>
            </dgm:if>
            <dgm:else name="Name2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1">
          <dgm:alg type="sp"/>
          <dgm:shape xmlns:r="http://schemas.openxmlformats.org/officeDocument/2006/relationships" r:blip="">
            <dgm:adjLst/>
          </dgm:shape>
          <dgm:presOf/>
          <dgm:constrLst/>
          <dgm:forEach name="Name28" ref="accentRepeat"/>
        </dgm:layoutNode>
      </dgm:forEach>
      <dgm:forEach name="Name29" axis="ch" ptType="node" st="2" cnt="1">
        <dgm:layoutNode name="text_2" styleLbl="node1">
          <dgm:varLst>
            <dgm:bulletEnabled val="1"/>
          </dgm:varLst>
          <dgm:choose name="Name30">
            <dgm:if name="Name31" func="var" arg="dir" op="equ" val="norm">
              <dgm:alg type="tx">
                <dgm:param type="parTxLTRAlign" val="l"/>
                <dgm:param type="shpTxLTRAlignCh" val="l"/>
                <dgm:param type="parTxRTLAlign" val="l"/>
                <dgm:param type="shpTxRTLAlignCh" val="l"/>
              </dgm:alg>
            </dgm:if>
            <dgm:else name="Name32">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2">
          <dgm:alg type="sp"/>
          <dgm:shape xmlns:r="http://schemas.openxmlformats.org/officeDocument/2006/relationships" r:blip="">
            <dgm:adjLst/>
          </dgm:shape>
          <dgm:presOf/>
          <dgm:constrLst/>
          <dgm:forEach name="Name33" ref="accentRepeat"/>
        </dgm:layoutNode>
      </dgm:forEach>
      <dgm:forEach name="Name34" axis="ch" ptType="node" st="3" cnt="1">
        <dgm:layoutNode name="text_3" styleLbl="node1">
          <dgm:varLst>
            <dgm:bulletEnabled val="1"/>
          </dgm:varLst>
          <dgm:choose name="Name35">
            <dgm:if name="Name36" func="var" arg="dir" op="equ" val="norm">
              <dgm:alg type="tx">
                <dgm:param type="parTxLTRAlign" val="l"/>
                <dgm:param type="shpTxLTRAlignCh" val="l"/>
                <dgm:param type="parTxRTLAlign" val="l"/>
                <dgm:param type="shpTxRTLAlignCh" val="l"/>
              </dgm:alg>
            </dgm:if>
            <dgm:else name="Name3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3">
          <dgm:alg type="sp"/>
          <dgm:shape xmlns:r="http://schemas.openxmlformats.org/officeDocument/2006/relationships" r:blip="">
            <dgm:adjLst/>
          </dgm:shape>
          <dgm:presOf/>
          <dgm:constrLst/>
          <dgm:forEach name="Name38" ref="accentRepeat"/>
        </dgm:layoutNode>
      </dgm:forEach>
      <dgm:forEach name="Name39" axis="ch" ptType="node" st="4" cnt="1">
        <dgm:layoutNode name="text_4" styleLbl="node1">
          <dgm:varLst>
            <dgm:bulletEnabled val="1"/>
          </dgm:varLst>
          <dgm:choose name="Name40">
            <dgm:if name="Name41" func="var" arg="dir" op="equ" val="norm">
              <dgm:alg type="tx">
                <dgm:param type="parTxLTRAlign" val="l"/>
                <dgm:param type="shpTxLTRAlignCh" val="l"/>
                <dgm:param type="parTxRTLAlign" val="l"/>
                <dgm:param type="shpTxRTLAlignCh" val="l"/>
              </dgm:alg>
            </dgm:if>
            <dgm:else name="Name42">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4">
          <dgm:alg type="sp"/>
          <dgm:shape xmlns:r="http://schemas.openxmlformats.org/officeDocument/2006/relationships" r:blip="">
            <dgm:adjLst/>
          </dgm:shape>
          <dgm:presOf/>
          <dgm:constrLst/>
          <dgm:forEach name="Name43" ref="accentRepeat"/>
        </dgm:layoutNode>
      </dgm:forEach>
      <dgm:forEach name="Name44" axis="ch" ptType="node" st="5" cnt="1">
        <dgm:layoutNode name="text_5" styleLbl="node1">
          <dgm:varLst>
            <dgm:bulletEnabled val="1"/>
          </dgm:varLst>
          <dgm:choose name="Name45">
            <dgm:if name="Name46" func="var" arg="dir" op="equ" val="norm">
              <dgm:alg type="tx">
                <dgm:param type="parTxLTRAlign" val="l"/>
                <dgm:param type="shpTxLTRAlignCh" val="l"/>
                <dgm:param type="parTxRTLAlign" val="l"/>
                <dgm:param type="shpTxRTLAlignCh" val="l"/>
              </dgm:alg>
            </dgm:if>
            <dgm:else name="Name4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5">
          <dgm:alg type="sp"/>
          <dgm:shape xmlns:r="http://schemas.openxmlformats.org/officeDocument/2006/relationships" r:blip="">
            <dgm:adjLst/>
          </dgm:shape>
          <dgm:presOf/>
          <dgm:constrLst/>
          <dgm:forEach name="Name48" ref="accentRepeat"/>
        </dgm:layoutNode>
      </dgm:forEach>
      <dgm:forEach name="Name49" axis="ch" ptType="node" st="6" cnt="1">
        <dgm:layoutNode name="text_6" styleLbl="node1">
          <dgm:varLst>
            <dgm:bulletEnabled val="1"/>
          </dgm:varLst>
          <dgm:choose name="Name50">
            <dgm:if name="Name51" func="var" arg="dir" op="equ" val="norm">
              <dgm:alg type="tx">
                <dgm:param type="parTxLTRAlign" val="l"/>
                <dgm:param type="shpTxLTRAlignCh" val="l"/>
                <dgm:param type="parTxRTLAlign" val="l"/>
                <dgm:param type="shpTxRTLAlignCh" val="l"/>
              </dgm:alg>
            </dgm:if>
            <dgm:else name="Name52">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6">
          <dgm:alg type="sp"/>
          <dgm:shape xmlns:r="http://schemas.openxmlformats.org/officeDocument/2006/relationships" r:blip="">
            <dgm:adjLst/>
          </dgm:shape>
          <dgm:presOf/>
          <dgm:constrLst/>
          <dgm:forEach name="Name53" ref="accentRepeat"/>
        </dgm:layoutNode>
      </dgm:forEach>
      <dgm:forEach name="Name54" axis="ch" ptType="node" st="7" cnt="1">
        <dgm:layoutNode name="text_7" styleLbl="node1">
          <dgm:varLst>
            <dgm:bulletEnabled val="1"/>
          </dgm:varLst>
          <dgm:choose name="Name55">
            <dgm:if name="Name56" func="var" arg="dir" op="equ" val="norm">
              <dgm:alg type="tx">
                <dgm:param type="parTxLTRAlign" val="l"/>
                <dgm:param type="shpTxLTRAlignCh" val="l"/>
                <dgm:param type="parTxRTLAlign" val="l"/>
                <dgm:param type="shpTxRTLAlignCh" val="l"/>
              </dgm:alg>
            </dgm:if>
            <dgm:else name="Name5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7">
          <dgm:alg type="sp"/>
          <dgm:shape xmlns:r="http://schemas.openxmlformats.org/officeDocument/2006/relationships" r:blip="">
            <dgm:adjLst/>
          </dgm:shape>
          <dgm:presOf/>
          <dgm:constrLst/>
          <dgm:forEach name="Name58" ref="accentRepeat"/>
        </dgm:layoutNode>
      </dgm:forEach>
    </dgm:layoutNode>
  </dgm:layoutNode>
</dgm:layoutDef>
</file>

<file path=ppt/diagrams/layout6.xml><?xml version="1.0" encoding="utf-8"?>
<dgm:layoutDef xmlns:dgm="http://schemas.openxmlformats.org/drawingml/2006/diagram" xmlns:a="http://schemas.openxmlformats.org/drawingml/2006/main" uniqueId="urn:microsoft.com/office/officeart/2005/8/layout/list1">
  <dgm:title val=""/>
  <dgm:desc val=""/>
  <dgm:catLst>
    <dgm:cat type="list" pri="4000"/>
  </dgm:catLst>
  <dgm:sampData>
    <dgm:dataModel>
      <dgm:ptLst>
        <dgm:pt modelId="0" type="doc"/>
        <dgm:pt modelId="1">
          <dgm:prSet phldr="1"/>
        </dgm:pt>
        <dgm:pt modelId="2">
          <dgm:prSet phldr="1"/>
        </dgm:pt>
        <dgm:pt modelId="3">
          <dgm:prSet phldr="1"/>
        </dgm:pt>
      </dgm:ptLst>
      <dgm:cxnLst>
        <dgm:cxn modelId="4" srcId="0" destId="1" srcOrd="0" destOrd="0"/>
        <dgm:cxn modelId="5" srcId="0" destId="2" srcOrd="1" destOrd="0"/>
        <dgm:cxn modelId="6" srcId="0" destId="3" srcOrd="2" destOrd="0"/>
      </dgm:cxnLst>
      <dgm:bg/>
      <dgm:whole/>
    </dgm:dataModel>
  </dgm:sampData>
  <dgm:styleData>
    <dgm:dataModel>
      <dgm:ptLst>
        <dgm:pt modelId="0" type="doc"/>
        <dgm:pt modelId="1"/>
        <dgm:pt modelId="2"/>
      </dgm:ptLst>
      <dgm:cxnLst>
        <dgm:cxn modelId="4" srcId="0" destId="1" srcOrd="0" destOrd="0"/>
        <dgm:cxn modelId="5"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dir/>
      <dgm:animLvl val="lvl"/>
      <dgm:resizeHandles val="exact"/>
    </dgm:varLst>
    <dgm:choose name="Name0">
      <dgm:if name="Name1" func="var" arg="dir" op="equ" val="norm">
        <dgm:alg type="lin">
          <dgm:param type="linDir" val="fromT"/>
          <dgm:param type="vertAlign" val="mid"/>
          <dgm:param type="horzAlign" val="l"/>
          <dgm:param type="nodeHorzAlign" val="l"/>
        </dgm:alg>
      </dgm:if>
      <dgm:else name="Name2">
        <dgm:alg type="lin">
          <dgm:param type="linDir" val="fromT"/>
          <dgm:param type="vertAlign" val="mid"/>
          <dgm:param type="horzAlign" val="r"/>
          <dgm:param type="nodeHorzAlign" val="r"/>
        </dgm:alg>
      </dgm:else>
    </dgm:choose>
    <dgm:shape xmlns:r="http://schemas.openxmlformats.org/officeDocument/2006/relationships" r:blip="">
      <dgm:adjLst/>
    </dgm:shape>
    <dgm:presOf/>
    <dgm:constrLst>
      <dgm:constr type="w" for="ch" forName="parentLin" refType="w"/>
      <dgm:constr type="h" for="ch" forName="parentLin" val="INF"/>
      <dgm:constr type="w" for="des" forName="parentLeftMargin" refType="w" fact="0.05"/>
      <dgm:constr type="w" for="des" forName="parentText" refType="w" fact="0.7"/>
      <dgm:constr type="h" for="des" forName="parentText" refType="primFontSz" refFor="des" refForName="parentText" fact="0.82"/>
      <dgm:constr type="h" for="ch" forName="negativeSpace" refType="primFontSz" refFor="des" refForName="parentText" fact="-0.41"/>
      <dgm:constr type="h" for="ch" forName="negativeSpace" refType="h" refFor="des" refForName="parentText" op="lte" fact="-0.82"/>
      <dgm:constr type="h" for="ch" forName="negativeSpace" refType="h" refFor="des" refForName="parentText" op="gte" fact="-0.82"/>
      <dgm:constr type="w" for="ch" forName="childText" refType="w"/>
      <dgm:constr type="h" for="ch" forName="childText" refType="primFontSz" refFor="des" refForName="parentText" fact="0.7"/>
      <dgm:constr type="primFontSz" for="des" forName="parentText" val="65"/>
      <dgm:constr type="primFontSz" for="ch" forName="childText" refType="primFontSz" refFor="des" refForName="parentText"/>
      <dgm:constr type="tMarg" for="ch" forName="childText" refType="primFontSz" refFor="des" refForName="parentText" fact="1.64"/>
      <dgm:constr type="tMarg" for="ch" forName="childText" refType="h" refFor="des" refForName="parentText" op="lte" fact="3.28"/>
      <dgm:constr type="tMarg" for="ch" forName="childText" refType="h" refFor="des" refForName="parentText" op="gte" fact="3.28"/>
      <dgm:constr type="lMarg" for="ch" forName="childText" refType="w" fact="0.22"/>
      <dgm:constr type="rMarg" for="ch" forName="childText" refType="lMarg" refFor="ch" refForName="childText"/>
      <dgm:constr type="lMarg" for="des" forName="parentText" refType="w" fact="0.075"/>
      <dgm:constr type="rMarg" for="des" forName="parentText" refType="lMarg" refFor="des" refForName="parentText"/>
      <dgm:constr type="h" for="ch" forName="spaceBetweenRectangles" refType="primFontSz" refFor="des" refForName="parentText" fact="0.15"/>
    </dgm:constrLst>
    <dgm:ruleLst>
      <dgm:rule type="primFontSz" for="des" forName="parentText" val="5" fact="NaN" max="NaN"/>
    </dgm:ruleLst>
    <dgm:forEach name="Name3" axis="ch" ptType="node">
      <dgm:layoutNode name="parentLin">
        <dgm:choose name="Name4">
          <dgm:if name="Name5" func="var" arg="dir" op="equ" val="norm">
            <dgm:alg type="lin">
              <dgm:param type="linDir" val="fromL"/>
              <dgm:param type="horzAlign" val="l"/>
              <dgm:param type="nodeHorzAlign" val="l"/>
            </dgm:alg>
          </dgm:if>
          <dgm:else name="Name6">
            <dgm:alg type="lin">
              <dgm:param type="linDir" val="fromR"/>
              <dgm:param type="horzAlign" val="r"/>
              <dgm:param type="nodeHorzAlign" val="r"/>
            </dgm:alg>
          </dgm:else>
        </dgm:choose>
        <dgm:shape xmlns:r="http://schemas.openxmlformats.org/officeDocument/2006/relationships" r:blip="">
          <dgm:adjLst/>
        </dgm:shape>
        <dgm:presOf/>
        <dgm:constrLst/>
        <dgm:ruleLst/>
        <dgm:layoutNode name="parentLeftMargin">
          <dgm:alg type="sp"/>
          <dgm:shape xmlns:r="http://schemas.openxmlformats.org/officeDocument/2006/relationships" type="rect" r:blip="" hideGeom="1">
            <dgm:adjLst/>
          </dgm:shape>
          <dgm:presOf axis="self"/>
          <dgm:constrLst>
            <dgm:constr type="h"/>
          </dgm:constrLst>
          <dgm:ruleLst/>
        </dgm:layoutNode>
        <dgm:layoutNode name="parentText" styleLbl="node1">
          <dgm:varLst>
            <dgm:chMax val="0"/>
            <dgm:bulletEnabled val="1"/>
          </dgm:varLst>
          <dgm:choose name="Name7">
            <dgm:if name="Name8" func="var" arg="dir" op="equ" val="norm">
              <dgm:alg type="tx">
                <dgm:param type="parTxLTRAlign" val="l"/>
                <dgm:param type="parTxRTLAlign" val="l"/>
              </dgm:alg>
            </dgm:if>
            <dgm:else name="Name9">
              <dgm:alg type="tx">
                <dgm:param type="parTxLTRAlign" val="r"/>
                <dgm:param type="parTxRTLAlign" val="r"/>
              </dgm:alg>
            </dgm:else>
          </dgm:choose>
          <dgm:shape xmlns:r="http://schemas.openxmlformats.org/officeDocument/2006/relationships" type="roundRect" r:blip="">
            <dgm:adjLst/>
          </dgm:shape>
          <dgm:presOf axis="self" ptType="node"/>
          <dgm:constrLst>
            <dgm:constr type="tMarg"/>
            <dgm:constr type="bMarg"/>
          </dgm:constrLst>
          <dgm:ruleLst/>
        </dgm:layoutNode>
      </dgm:layoutNode>
      <dgm:layoutNode name="negativeSpace">
        <dgm:alg type="sp"/>
        <dgm:shape xmlns:r="http://schemas.openxmlformats.org/officeDocument/2006/relationships" r:blip="">
          <dgm:adjLst/>
        </dgm:shape>
        <dgm:presOf/>
        <dgm:constrLst/>
        <dgm:ruleLst/>
      </dgm:layoutNode>
      <dgm:layoutNode name="childText" styleLbl="conFgAcc1">
        <dgm:varLst>
          <dgm:bulletEnabled val="1"/>
        </dgm:varLst>
        <dgm:alg type="tx">
          <dgm:param type="stBulletLvl" val="1"/>
        </dgm:alg>
        <dgm:shape xmlns:r="http://schemas.openxmlformats.org/officeDocument/2006/relationships" type="rect" r:blip="" zOrderOff="-2">
          <dgm:adjLst/>
        </dgm:shape>
        <dgm:presOf axis="des" ptType="node"/>
        <dgm:constrLst>
          <dgm:constr type="secFontSz" refType="primFontSz"/>
        </dgm:constrLst>
        <dgm:ruleLst>
          <dgm:rule type="h" val="INF" fact="NaN" max="NaN"/>
        </dgm:ruleLst>
      </dgm:layoutNode>
      <dgm:forEach name="Name10" axis="followSib" ptType="sibTrans" cnt="1">
        <dgm:layoutNode name="spaceBetweenRectangles">
          <dgm:alg type="sp"/>
          <dgm:shape xmlns:r="http://schemas.openxmlformats.org/officeDocument/2006/relationships" r:blip="">
            <dgm:adjLst/>
          </dgm:shape>
          <dgm:presOf/>
          <dgm:constrLst/>
          <dgm:ruleLst/>
        </dgm:layoutNode>
      </dgm:forEach>
    </dgm:forEach>
  </dgm:layoutNode>
</dgm:layoutDef>
</file>

<file path=ppt/diagrams/layout60.xml><?xml version="1.0" encoding="utf-8"?>
<dgm:layoutDef xmlns:dgm="http://schemas.openxmlformats.org/drawingml/2006/diagram" xmlns:a="http://schemas.openxmlformats.org/drawingml/2006/main" uniqueId="urn:microsoft.com/office/officeart/2005/8/layout/hList9">
  <dgm:title val=""/>
  <dgm:desc val=""/>
  <dgm:catLst>
    <dgm:cat type="list" pri="8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Lst>
      <dgm:cxnLst>
        <dgm:cxn modelId="3" srcId="0" destId="1" srcOrd="0" destOrd="0"/>
        <dgm:cxn modelId="4" srcId="0" destId="2" srcOrd="1" destOrd="0"/>
        <dgm:cxn modelId="13" srcId="1" destId="11" srcOrd="0" destOrd="0"/>
        <dgm:cxn modelId="14" srcId="1" destId="12" srcOrd="0" destOrd="0"/>
        <dgm:cxn modelId="23" srcId="2" destId="21" srcOrd="0" destOrd="0"/>
        <dgm:cxn modelId="24" srcId="2" destId="22" srcOrd="0" destOrd="0"/>
      </dgm:cxnLst>
      <dgm:bg/>
      <dgm:whole/>
    </dgm:dataModel>
  </dgm:sampData>
  <dgm:styleData>
    <dgm:dataModel>
      <dgm:ptLst>
        <dgm:pt modelId="0" type="doc"/>
        <dgm:pt modelId="1"/>
        <dgm:pt modelId="2"/>
      </dgm:ptLst>
      <dgm:cxnLst>
        <dgm:cxn modelId="3" srcId="0" destId="1" srcOrd="0" destOrd="0"/>
        <dgm:cxn modelId="4" srcId="1" destId="2" srcOrd="0" destOrd="0"/>
      </dgm:cxnLst>
      <dgm:bg/>
      <dgm:whole/>
    </dgm:dataModel>
  </dgm:styleData>
  <dgm:clrData>
    <dgm:dataModel>
      <dgm:ptLst>
        <dgm:pt modelId="0" type="doc"/>
        <dgm:pt modelId="1"/>
        <dgm:pt modelId="11"/>
        <dgm:pt modelId="12"/>
        <dgm:pt modelId="13"/>
        <dgm:pt modelId="14"/>
        <dgm:pt modelId="2"/>
        <dgm:pt modelId="21"/>
        <dgm:pt modelId="22"/>
        <dgm:pt modelId="23"/>
        <dgm:pt modelId="24"/>
        <dgm:pt modelId="3"/>
        <dgm:pt modelId="31"/>
        <dgm:pt modelId="32"/>
        <dgm:pt modelId="33"/>
        <dgm:pt modelId="34"/>
      </dgm:ptLst>
      <dgm:cxnLst>
        <dgm:cxn modelId="4" srcId="0" destId="1" srcOrd="0" destOrd="0"/>
        <dgm:cxn modelId="5" srcId="0" destId="2" srcOrd="1" destOrd="0"/>
        <dgm:cxn modelId="6" srcId="0" destId="3" srcOrd="1" destOrd="0"/>
        <dgm:cxn modelId="15" srcId="1" destId="11" srcOrd="0" destOrd="0"/>
        <dgm:cxn modelId="16" srcId="1" destId="12" srcOrd="0" destOrd="0"/>
        <dgm:cxn modelId="17" srcId="1" destId="13" srcOrd="0" destOrd="0"/>
        <dgm:cxn modelId="18" srcId="1" destId="14" srcOrd="0" destOrd="0"/>
        <dgm:cxn modelId="25" srcId="2" destId="21" srcOrd="0" destOrd="0"/>
        <dgm:cxn modelId="26" srcId="2" destId="22" srcOrd="0" destOrd="0"/>
        <dgm:cxn modelId="27" srcId="2" destId="23" srcOrd="0" destOrd="0"/>
        <dgm:cxn modelId="28" srcId="2" destId="24" srcOrd="0" destOrd="0"/>
        <dgm:cxn modelId="35" srcId="3" destId="31" srcOrd="0" destOrd="0"/>
        <dgm:cxn modelId="36" srcId="3" destId="32" srcOrd="0" destOrd="0"/>
        <dgm:cxn modelId="37" srcId="3" destId="33" srcOrd="0" destOrd="0"/>
        <dgm:cxn modelId="38" srcId="3" destId="34" srcOrd="0" destOrd="0"/>
      </dgm:cxnLst>
      <dgm:bg/>
      <dgm:whole/>
    </dgm:dataModel>
  </dgm:clrData>
  <dgm:layoutNode name="list">
    <dgm:varLst>
      <dgm:dir/>
      <dgm:animLvl val="lvl"/>
    </dgm:varLst>
    <dgm:choose name="Name0">
      <dgm:if name="Name1" func="var" arg="dir" op="equ" val="norm">
        <dgm:alg type="lin">
          <dgm:param type="linDir" val="fromL"/>
          <dgm:param type="fallback" val="2D"/>
          <dgm:param type="nodeVertAlign" val="t"/>
        </dgm:alg>
      </dgm:if>
      <dgm:else name="Name2">
        <dgm:alg type="lin">
          <dgm:param type="linDir" val="fromR"/>
          <dgm:param type="fallback" val="2D"/>
          <dgm:param type="nodeVertAlign" val="t"/>
        </dgm:alg>
      </dgm:else>
    </dgm:choose>
    <dgm:shape xmlns:r="http://schemas.openxmlformats.org/officeDocument/2006/relationships" r:blip="">
      <dgm:adjLst/>
    </dgm:shape>
    <dgm:presOf/>
    <dgm:constrLst>
      <dgm:constr type="w" for="ch" forName="circle" refType="w" fact="0.5"/>
      <dgm:constr type="w" for="ch" forName="vertFlow" refType="w" fact="0.75"/>
      <dgm:constr type="h" for="des" forName="firstComp" refType="w" refFor="ch" refForName="vertFlow" fact="0.667"/>
      <dgm:constr type="h" for="des" forName="comp" refType="h" refFor="des" refForName="firstComp" op="equ"/>
      <dgm:constr type="h" for="des" forName="topSpace" refType="w" refFor="ch" refForName="circle" op="equ" fact="0.4"/>
      <dgm:constr type="w" for="ch" forName="posSpace" refType="w" fact="0.4"/>
      <dgm:constr type="w" for="ch" forName="negSpace" refType="w" fact="-1.15"/>
      <dgm:constr type="w" for="ch" forName="transSpace" refType="w" fact="0.75"/>
      <dgm:constr type="primFontSz" for="ch" forName="circle" op="equ" val="65"/>
      <dgm:constr type="primFontSz" for="des" forName="firstChildTx" val="65"/>
      <dgm:constr type="primFontSz" for="des" forName="childTx" refType="primFontSz" refFor="des" refForName="firstChildTx" op="equ"/>
    </dgm:constrLst>
    <dgm:ruleLst/>
    <dgm:forEach name="Name3" axis="ch" ptType="node">
      <dgm:layoutNode name="posSpace">
        <dgm:alg type="sp"/>
        <dgm:shape xmlns:r="http://schemas.openxmlformats.org/officeDocument/2006/relationships" r:blip="">
          <dgm:adjLst/>
        </dgm:shape>
        <dgm:presOf/>
        <dgm:constrLst/>
        <dgm:ruleLst/>
      </dgm:layoutNode>
      <dgm:layoutNode name="vertFlow">
        <dgm:alg type="lin">
          <dgm:param type="linDir" val="fromT"/>
        </dgm:alg>
        <dgm:shape xmlns:r="http://schemas.openxmlformats.org/officeDocument/2006/relationships" r:blip="">
          <dgm:adjLst/>
        </dgm:shape>
        <dgm:presOf/>
        <dgm:constrLst>
          <dgm:constr type="w" for="ch" forName="firstComp" refType="w"/>
          <dgm:constr type="w" for="ch" forName="comp" refType="w"/>
        </dgm:constrLst>
        <dgm:ruleLst/>
        <dgm:layoutNode name="topSpace">
          <dgm:alg type="sp"/>
          <dgm:shape xmlns:r="http://schemas.openxmlformats.org/officeDocument/2006/relationships" r:blip="">
            <dgm:adjLst/>
          </dgm:shape>
          <dgm:presOf/>
          <dgm:constrLst/>
          <dgm:ruleLst/>
        </dgm:layoutNode>
        <dgm:layoutNode name="firstComp">
          <dgm:alg type="composite"/>
          <dgm:shape xmlns:r="http://schemas.openxmlformats.org/officeDocument/2006/relationships" r:blip="">
            <dgm:adjLst/>
          </dgm:shape>
          <dgm:presOf/>
          <dgm:choose name="Name4">
            <dgm:if name="Name5" func="var" arg="dir" op="equ" val="norm">
              <dgm:constrLst>
                <dgm:constr type="l" for="ch" forName="firstChild"/>
                <dgm:constr type="t" for="ch" forName="firstChild"/>
                <dgm:constr type="w" for="ch" forName="firstChild" refType="w"/>
                <dgm:constr type="h" for="ch" forName="firstChild" refType="h"/>
                <dgm:constr type="l" for="ch" forName="firstChildTx" refType="w" fact="0.16"/>
                <dgm:constr type="r" for="ch" forName="firstChildTx" refType="w"/>
                <dgm:constr type="h" for="ch" forName="firstChildTx" refFor="ch" refForName="firstChild" op="equ"/>
              </dgm:constrLst>
            </dgm:if>
            <dgm:else name="Name6">
              <dgm:constrLst>
                <dgm:constr type="l" for="ch" forName="firstChild"/>
                <dgm:constr type="t" for="ch" forName="firstChild"/>
                <dgm:constr type="w" for="ch" forName="firstChild" refType="w"/>
                <dgm:constr type="h" for="ch" forName="firstChild" refType="h"/>
                <dgm:constr type="l" for="ch" forName="firstChildTx"/>
                <dgm:constr type="r" for="ch" forName="firstChildTx" refType="w" fact="0.825"/>
                <dgm:constr type="h" for="ch" forName="firstChildTx" refFor="ch" refForName="firstChild" op="equ"/>
              </dgm:constrLst>
            </dgm:else>
          </dgm:choose>
          <dgm:ruleLst/>
          <dgm:layoutNode name="firstChild" styleLbl="bgAccFollowNode1">
            <dgm:alg type="sp"/>
            <dgm:shape xmlns:r="http://schemas.openxmlformats.org/officeDocument/2006/relationships" type="rect" r:blip="">
              <dgm:adjLst/>
            </dgm:shape>
            <dgm:presOf axis="ch desOrSelf" ptType="node node" cnt="1 0"/>
            <dgm:constrLst/>
            <dgm:ruleLst/>
          </dgm:layoutNode>
          <dgm:layoutNode name="firstChildTx" styleLbl="bgAccFollowNode1">
            <dgm:varLst>
              <dgm:bulletEnabled val="1"/>
            </dgm:varLst>
            <dgm:alg type="tx">
              <dgm:param type="parTxLTRAlign" val="l"/>
            </dgm:alg>
            <dgm:shape xmlns:r="http://schemas.openxmlformats.org/officeDocument/2006/relationships" type="rect" r:blip="" hideGeom="1">
              <dgm:adjLst/>
            </dgm:shape>
            <dgm:presOf axis="ch desOrSelf" ptType="node node" cnt="1 0"/>
            <dgm:choose name="Name7">
              <dgm:if name="Name8" func="var" arg="dir" op="equ" val="norm">
                <dgm:constrLst>
                  <dgm:constr type="primFontSz" val="65"/>
                  <dgm:constr type="lMarg"/>
                </dgm:constrLst>
              </dgm:if>
              <dgm:else name="Name9">
                <dgm:constrLst>
                  <dgm:constr type="primFontSz" val="65"/>
                  <dgm:constr type="rMarg"/>
                </dgm:constrLst>
              </dgm:else>
            </dgm:choose>
            <dgm:ruleLst>
              <dgm:rule type="primFontSz" val="5" fact="NaN" max="NaN"/>
            </dgm:ruleLst>
          </dgm:layoutNode>
        </dgm:layoutNode>
        <dgm:forEach name="Name10" axis="ch" ptType="node" st="2">
          <dgm:layoutNode name="comp">
            <dgm:alg type="composite"/>
            <dgm:shape xmlns:r="http://schemas.openxmlformats.org/officeDocument/2006/relationships" r:blip="">
              <dgm:adjLst/>
            </dgm:shape>
            <dgm:presOf/>
            <dgm:choose name="Name11">
              <dgm:if name="Name12" func="var" arg="dir" op="equ" val="norm">
                <dgm:constrLst>
                  <dgm:constr type="l" for="ch" forName="child"/>
                  <dgm:constr type="t" for="ch" forName="child"/>
                  <dgm:constr type="w" for="ch" forName="child" refType="w"/>
                  <dgm:constr type="h" for="ch" forName="child" refType="h"/>
                  <dgm:constr type="l" for="ch" forName="childTx" refType="w" fact="0.16"/>
                  <dgm:constr type="r" for="ch" forName="childTx" refType="w"/>
                  <dgm:constr type="h" for="ch" forName="childTx" refFor="ch" refForName="child" op="equ"/>
                </dgm:constrLst>
              </dgm:if>
              <dgm:else name="Name13">
                <dgm:constrLst>
                  <dgm:constr type="l" for="ch" forName="child"/>
                  <dgm:constr type="t" for="ch" forName="child"/>
                  <dgm:constr type="w" for="ch" forName="child" refType="w"/>
                  <dgm:constr type="h" for="ch" forName="child" refType="h"/>
                  <dgm:constr type="l" for="ch" forName="childTx"/>
                  <dgm:constr type="r" for="ch" forName="childTx" refType="w" fact="0.825"/>
                  <dgm:constr type="h" for="ch" forName="childTx" refFor="ch" refForName="child" op="equ"/>
                </dgm:constrLst>
              </dgm:else>
            </dgm:choose>
            <dgm:ruleLst/>
            <dgm:layoutNode name="child" styleLbl="bgAccFollowNode1">
              <dgm:alg type="sp"/>
              <dgm:shape xmlns:r="http://schemas.openxmlformats.org/officeDocument/2006/relationships" type="rect" r:blip="">
                <dgm:adjLst/>
              </dgm:shape>
              <dgm:presOf axis="desOrSelf" ptType="node"/>
              <dgm:constrLst/>
              <dgm:ruleLst/>
            </dgm:layoutNode>
            <dgm:layoutNode name="childTx" styleLbl="bgAccFollowNode1">
              <dgm:varLst>
                <dgm:bulletEnabled val="1"/>
              </dgm:varLst>
              <dgm:alg type="tx">
                <dgm:param type="parTxLTRAlign" val="l"/>
              </dgm:alg>
              <dgm:shape xmlns:r="http://schemas.openxmlformats.org/officeDocument/2006/relationships" type="rect" r:blip="" hideGeom="1">
                <dgm:adjLst/>
              </dgm:shape>
              <dgm:presOf axis="desOrSelf" ptType="node"/>
              <dgm:choose name="Name14">
                <dgm:if name="Name15" func="var" arg="dir" op="equ" val="norm">
                  <dgm:constrLst>
                    <dgm:constr type="primFontSz" val="65"/>
                    <dgm:constr type="lMarg"/>
                  </dgm:constrLst>
                </dgm:if>
                <dgm:else name="Name16">
                  <dgm:constrLst>
                    <dgm:constr type="primFontSz" val="65"/>
                    <dgm:constr type="rMarg"/>
                  </dgm:constrLst>
                </dgm:else>
              </dgm:choose>
              <dgm:ruleLst>
                <dgm:rule type="primFontSz" val="5" fact="NaN" max="NaN"/>
              </dgm:ruleLst>
            </dgm:layoutNode>
          </dgm:layoutNode>
        </dgm:forEach>
      </dgm:layoutNode>
      <dgm:layoutNode name="negSpace">
        <dgm:alg type="sp"/>
        <dgm:shape xmlns:r="http://schemas.openxmlformats.org/officeDocument/2006/relationships" r:blip="">
          <dgm:adjLst/>
        </dgm:shape>
        <dgm:presOf/>
        <dgm:constrLst/>
        <dgm:ruleLst/>
      </dgm:layoutNode>
      <dgm:layoutNode name="circle" styleLbl="node1">
        <dgm:alg type="tx"/>
        <dgm:shape xmlns:r="http://schemas.openxmlformats.org/officeDocument/2006/relationships" type="ellipse" r:blip="">
          <dgm:adjLst/>
        </dgm:shape>
        <dgm:presOf axis="self"/>
        <dgm:constrLst>
          <dgm:constr type="lMarg"/>
          <dgm:constr type="rMarg"/>
          <dgm:constr type="tMarg"/>
          <dgm:constr type="bMarg"/>
          <dgm:constr type="h" refType="w"/>
        </dgm:constrLst>
        <dgm:ruleLst>
          <dgm:rule type="primFontSz" val="5" fact="NaN" max="NaN"/>
        </dgm:ruleLst>
      </dgm:layoutNode>
      <dgm:forEach name="Name17" axis="followSib" ptType="sibTrans" cnt="1">
        <dgm:layoutNode name="transSpace">
          <dgm:alg type="sp"/>
          <dgm:shape xmlns:r="http://schemas.openxmlformats.org/officeDocument/2006/relationships" r:blip="">
            <dgm:adjLst/>
          </dgm:shape>
          <dgm:presOf/>
          <dgm:constrLst/>
          <dgm:ruleLst/>
        </dgm:layoutNode>
      </dgm:forEach>
    </dgm:forEach>
  </dgm:layoutNode>
</dgm:layoutDef>
</file>

<file path=ppt/diagrams/layout61.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62.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63.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64.xml><?xml version="1.0" encoding="utf-8"?>
<dgm:layoutDef xmlns:dgm="http://schemas.openxmlformats.org/drawingml/2006/diagram" xmlns:a="http://schemas.openxmlformats.org/drawingml/2006/main" uniqueId="urn:microsoft.com/office/officeart/2008/layout/VerticalCurvedList">
  <dgm:title val=""/>
  <dgm:desc val=""/>
  <dgm:catLst>
    <dgm:cat type="list" pri="20000"/>
  </dgm:catLst>
  <dgm:sampData>
    <dgm:dataModel>
      <dgm:ptLst>
        <dgm:pt modelId="0" type="doc"/>
        <dgm:pt modelId="1">
          <dgm:prSet phldr="1"/>
        </dgm:pt>
        <dgm:pt modelId="2">
          <dgm:prSet phldr="1"/>
        </dgm:pt>
        <dgm:pt modelId="3">
          <dgm:prSet phldr="1"/>
        </dgm:pt>
      </dgm:ptLst>
      <dgm:cxnLst>
        <dgm:cxn modelId="4" srcId="0" destId="1" srcOrd="0" destOrd="0"/>
        <dgm:cxn modelId="5" srcId="0" destId="2" srcOrd="1" destOrd="0"/>
        <dgm:cxn modelId="6" srcId="0" destId="3" srcOrd="2" destOrd="0"/>
      </dgm:cxnLst>
      <dgm:bg/>
      <dgm:whole/>
    </dgm:dataModel>
  </dgm:sampData>
  <dgm:styleData>
    <dgm:dataModel>
      <dgm:ptLst>
        <dgm:pt modelId="0" type="doc"/>
        <dgm:pt modelId="1">
          <dgm:prSet phldr="1"/>
        </dgm:pt>
        <dgm:pt modelId="2">
          <dgm:prSet phldr="1"/>
        </dgm:pt>
      </dgm:ptLst>
      <dgm:cxnLst>
        <dgm:cxn modelId="3" srcId="0" destId="1" srcOrd="0" destOrd="0"/>
        <dgm:cxn modelId="4" srcId="0" destId="2" srcOrd="1" destOrd="0"/>
      </dgm:cxnLst>
      <dgm:bg/>
      <dgm:whole/>
    </dgm:dataModel>
  </dgm:styleData>
  <dgm:clr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chMax val="7"/>
      <dgm:chPref val="7"/>
      <dgm:dir/>
    </dgm:varLst>
    <dgm:alg type="composite"/>
    <dgm:shape xmlns:r="http://schemas.openxmlformats.org/officeDocument/2006/relationships" r:blip="">
      <dgm:adjLst/>
    </dgm:shape>
    <dgm:constrLst>
      <dgm:constr type="w" for="ch" refType="h" refFor="ch" op="gte" fact="0.8"/>
    </dgm:constrLst>
    <dgm:layoutNode name="Name1">
      <dgm:alg type="composite"/>
      <dgm:shape xmlns:r="http://schemas.openxmlformats.org/officeDocument/2006/relationships" r:blip="">
        <dgm:adjLst/>
      </dgm:shape>
      <dgm:choose name="Name2">
        <dgm:if name="Name3" func="var" arg="dir" op="equ" val="norm">
          <dgm:choose name="Name4">
            <dgm:if name="Name5" axis="ch" ptType="node" func="cnt" op="equ" val="1">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625"/>
                <dgm:constr type="w" for="ch" forName="accent_1" refType="h" refFor="ch" refForName="accent_1" op="equ"/>
                <dgm:constr type="ctrY" for="ch" forName="accent_1" refType="h" fact="0.5"/>
                <dgm:constr type="ctrX" for="ch" forName="accent_1" refType="h" fact="0.2253"/>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primFontSz" for="ch" ptType="node" op="equ" val="65"/>
              </dgm:constrLst>
            </dgm:if>
            <dgm:if name="Name6" axis="ch" ptType="node" func="cnt" op="equ" val="2">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3571"/>
                <dgm:constr type="w" for="ch" forName="accent_1" refType="h" refFor="ch" refForName="accent_1" op="equ"/>
                <dgm:constr type="ctrY" for="ch" forName="accent_1" refType="h" fact="0.2857"/>
                <dgm:constr type="ctrX" for="ch" forName="accent_1" refType="h" fact="0.1891"/>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3571"/>
                <dgm:constr type="w" for="ch" forName="accent_2" refType="h" refFor="ch" refForName="accent_2" op="equ"/>
                <dgm:constr type="ctrY" for="ch" forName="accent_2" refType="h" fact="0.7143"/>
                <dgm:constr type="ctrX" for="ch" forName="accent_2" refType="h" fact="0.1891"/>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primFontSz" for="ch" ptType="node" op="equ" val="65"/>
              </dgm:constrLst>
            </dgm:if>
            <dgm:if name="Name7" axis="ch" ptType="node" func="cnt" op="equ" val="3">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25"/>
                <dgm:constr type="w" for="ch" forName="accent_1" refType="h" refFor="ch" refForName="accent_1" op="equ"/>
                <dgm:constr type="ctrY" for="ch" forName="accent_1" refType="h" fact="0.2"/>
                <dgm:constr type="ctrX" for="ch" forName="accent_1" refType="h" fact="0.1526"/>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25"/>
                <dgm:constr type="w" for="ch" forName="accent_2" refType="h" refFor="ch" refForName="accent_2" op="equ"/>
                <dgm:constr type="ctrY" for="ch" forName="accent_2" refType="h" fact="0.5"/>
                <dgm:constr type="ctrX" for="ch" forName="accent_2" refType="h" fact="0.2253"/>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25"/>
                <dgm:constr type="w" for="ch" forName="accent_3" refType="h" refFor="ch" refForName="accent_3" op="equ"/>
                <dgm:constr type="ctrY" for="ch" forName="accent_3" refType="h" fact="0.8"/>
                <dgm:constr type="ctrX" for="ch" forName="accent_3" refType="h" fact="0.1526"/>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primFontSz" for="ch" ptType="node" op="equ" val="65"/>
              </dgm:constrLst>
            </dgm:if>
            <dgm:if name="Name8" axis="ch" ptType="node" func="cnt" op="equ" val="4">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923"/>
                <dgm:constr type="w" for="ch" forName="accent_1" refType="h" refFor="ch" refForName="accent_1" op="equ"/>
                <dgm:constr type="ctrY" for="ch" forName="accent_1" refType="h" fact="0.1538"/>
                <dgm:constr type="ctrX" for="ch" forName="accent_1" refType="h" fact="0.1268"/>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923"/>
                <dgm:constr type="w" for="ch" forName="accent_2" refType="h" refFor="ch" refForName="accent_2" op="equ"/>
                <dgm:constr type="ctrY" for="ch" forName="accent_2" refType="h" fact="0.3846"/>
                <dgm:constr type="ctrX" for="ch" forName="accent_2" refType="h" fact="0.215"/>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923"/>
                <dgm:constr type="w" for="ch" forName="accent_3" refType="h" refFor="ch" refForName="accent_3" op="equ"/>
                <dgm:constr type="ctrY" for="ch" forName="accent_3" refType="h" fact="0.6154"/>
                <dgm:constr type="ctrX" for="ch" forName="accent_3" refType="h" fact="0.215"/>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923"/>
                <dgm:constr type="w" for="ch" forName="accent_4" refType="h" refFor="ch" refForName="accent_4" op="equ"/>
                <dgm:constr type="ctrY" for="ch" forName="accent_4" refType="h" fact="0.8462"/>
                <dgm:constr type="ctrX" for="ch" forName="accent_4" refType="h" fact="0.1268"/>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primFontSz" for="ch" ptType="node" op="equ" val="65"/>
              </dgm:constrLst>
            </dgm:if>
            <dgm:if name="Name9" axis="ch" ptType="node" func="cnt" op="equ" val="5">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563"/>
                <dgm:constr type="w" for="ch" forName="accent_1" refType="h" refFor="ch" refForName="accent_1" op="equ"/>
                <dgm:constr type="ctrY" for="ch" forName="accent_1" refType="h" fact="0.125"/>
                <dgm:constr type="ctrX" for="ch" forName="accent_1" refType="h" fact="0.1082"/>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563"/>
                <dgm:constr type="w" for="ch" forName="accent_2" refType="h" refFor="ch" refForName="accent_2" op="equ"/>
                <dgm:constr type="ctrY" for="ch" forName="accent_2" refType="h" fact="0.3125"/>
                <dgm:constr type="ctrX" for="ch" forName="accent_2" refType="h" fact="0.1978"/>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563"/>
                <dgm:constr type="w" for="ch" forName="accent_3" refType="h" refFor="ch" refForName="accent_3" op="equ"/>
                <dgm:constr type="ctrY" for="ch" forName="accent_3" refType="h" fact="0.5"/>
                <dgm:constr type="ctrX" for="ch" forName="accent_3" refType="h" fact="0.2253"/>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563"/>
                <dgm:constr type="w" for="ch" forName="accent_4" refType="h" refFor="ch" refForName="accent_4" op="equ"/>
                <dgm:constr type="ctrY" for="ch" forName="accent_4" refType="h" fact="0.6875"/>
                <dgm:constr type="ctrX" for="ch" forName="accent_4" refType="h" fact="0.1978"/>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h" for="ch" forName="accent_5" refType="h" fact="0.1563"/>
                <dgm:constr type="w" for="ch" forName="accent_5" refType="h" refFor="ch" refForName="accent_5" op="equ"/>
                <dgm:constr type="ctrY" for="ch" forName="accent_5" refType="h" fact="0.875"/>
                <dgm:constr type="ctrX" for="ch" forName="accent_5" refType="h" fact="0.1082"/>
                <dgm:constr type="l" for="ch" forName="text_5" refType="ctrX" refFor="ch" refForName="accent_5"/>
                <dgm:constr type="r" for="ch" forName="text_5" refType="w"/>
                <dgm:constr type="w" for="ch" forName="text_5" refType="h" refFor="ch" refForName="text_5" op="gte"/>
                <dgm:constr type="h" for="ch" forName="text_5" refType="h" refFor="ch" refForName="accent_5" fact="0.8"/>
                <dgm:constr type="ctrY" for="ch" forName="text_5" refType="ctrY" refFor="ch" refForName="accent_5"/>
                <dgm:constr type="lMarg" for="ch" forName="text_5" refType="w" refFor="ch" refForName="accent_5" fact="1.8"/>
                <dgm:constr type="primFontSz" for="ch" ptType="node" op="equ" val="65"/>
              </dgm:constrLst>
            </dgm:if>
            <dgm:if name="Name10" axis="ch" ptType="node" func="cnt" op="equ" val="6">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316"/>
                <dgm:constr type="w" for="ch" forName="accent_1" refType="h" refFor="ch" refForName="accent_1" op="equ"/>
                <dgm:constr type="ctrY" for="ch" forName="accent_1" refType="h" fact="0.1053"/>
                <dgm:constr type="ctrX" for="ch" forName="accent_1" refType="h" fact="0.0943"/>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316"/>
                <dgm:constr type="w" for="ch" forName="accent_2" refType="h" refFor="ch" refForName="accent_2" op="equ"/>
                <dgm:constr type="ctrY" for="ch" forName="accent_2" refType="h" fact="0.2632"/>
                <dgm:constr type="ctrX" for="ch" forName="accent_2" refType="h" fact="0.1809"/>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316"/>
                <dgm:constr type="w" for="ch" forName="accent_3" refType="h" refFor="ch" refForName="accent_3" op="equ"/>
                <dgm:constr type="ctrY" for="ch" forName="accent_3" refType="h" fact="0.4211"/>
                <dgm:constr type="ctrX" for="ch" forName="accent_3" refType="h" fact="0.2205"/>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316"/>
                <dgm:constr type="w" for="ch" forName="accent_4" refType="h" refFor="ch" refForName="accent_4" op="equ"/>
                <dgm:constr type="ctrY" for="ch" forName="accent_4" refType="h" fact="0.5789"/>
                <dgm:constr type="ctrX" for="ch" forName="accent_4" refType="h" fact="0.2205"/>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h" for="ch" forName="accent_5" refType="h" fact="0.1316"/>
                <dgm:constr type="w" for="ch" forName="accent_5" refType="h" refFor="ch" refForName="accent_5" op="equ"/>
                <dgm:constr type="ctrY" for="ch" forName="accent_5" refType="h" fact="0.7368"/>
                <dgm:constr type="ctrX" for="ch" forName="accent_5" refType="h" fact="0.1809"/>
                <dgm:constr type="l" for="ch" forName="text_5" refType="ctrX" refFor="ch" refForName="accent_5"/>
                <dgm:constr type="r" for="ch" forName="text_5" refType="w"/>
                <dgm:constr type="w" for="ch" forName="text_5" refType="h" refFor="ch" refForName="text_5" op="gte"/>
                <dgm:constr type="h" for="ch" forName="text_5" refType="h" refFor="ch" refForName="accent_5" fact="0.8"/>
                <dgm:constr type="ctrY" for="ch" forName="text_5" refType="ctrY" refFor="ch" refForName="accent_5"/>
                <dgm:constr type="lMarg" for="ch" forName="text_5" refType="w" refFor="ch" refForName="accent_5" fact="1.8"/>
                <dgm:constr type="h" for="ch" forName="accent_6" refType="h" fact="0.1316"/>
                <dgm:constr type="w" for="ch" forName="accent_6" refType="h" refFor="ch" refForName="accent_6" op="equ"/>
                <dgm:constr type="ctrY" for="ch" forName="accent_6" refType="h" fact="0.8947"/>
                <dgm:constr type="ctrX" for="ch" forName="accent_6" refType="h" fact="0.0943"/>
                <dgm:constr type="l" for="ch" forName="text_6" refType="ctrX" refFor="ch" refForName="accent_6"/>
                <dgm:constr type="r" for="ch" forName="text_6" refType="w"/>
                <dgm:constr type="w" for="ch" forName="text_6" refType="h" refFor="ch" refForName="text_6" op="gte"/>
                <dgm:constr type="h" for="ch" forName="text_6" refType="h" refFor="ch" refForName="accent_6" fact="0.8"/>
                <dgm:constr type="ctrY" for="ch" forName="text_6" refType="ctrY" refFor="ch" refForName="accent_6"/>
                <dgm:constr type="lMarg" for="ch" forName="text_6" refType="w" refFor="ch" refForName="accent_6" fact="1.8"/>
                <dgm:constr type="primFontSz" for="ch" ptType="node" op="equ" val="65"/>
              </dgm:constrLst>
            </dgm:if>
            <dgm:else name="Name11">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136"/>
                <dgm:constr type="w" for="ch" forName="accent_1" refType="h" refFor="ch" refForName="accent_1" op="equ"/>
                <dgm:constr type="ctrY" for="ch" forName="accent_1" refType="h" fact="0.0909"/>
                <dgm:constr type="ctrX" for="ch" forName="accent_1" refType="h" fact="0.0835"/>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136"/>
                <dgm:constr type="w" for="ch" forName="accent_2" refType="h" refFor="ch" refForName="accent_2" op="equ"/>
                <dgm:constr type="ctrY" for="ch" forName="accent_2" refType="h" fact="0.2273"/>
                <dgm:constr type="ctrX" for="ch" forName="accent_2" refType="h" fact="0.1658"/>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136"/>
                <dgm:constr type="w" for="ch" forName="accent_3" refType="h" refFor="ch" refForName="accent_3" op="equ"/>
                <dgm:constr type="ctrY" for="ch" forName="accent_3" refType="h" fact="0.3636"/>
                <dgm:constr type="ctrX" for="ch" forName="accent_3" refType="h" fact="0.2109"/>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136"/>
                <dgm:constr type="w" for="ch" forName="accent_4" refType="h" refFor="ch" refForName="accent_4" op="equ"/>
                <dgm:constr type="ctrY" for="ch" forName="accent_4" refType="h" fact="0.5"/>
                <dgm:constr type="ctrX" for="ch" forName="accent_4" refType="h" fact="0.2253"/>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h" for="ch" forName="accent_5" refType="h" fact="0.1136"/>
                <dgm:constr type="w" for="ch" forName="accent_5" refType="h" refFor="ch" refForName="accent_5" op="equ"/>
                <dgm:constr type="ctrY" for="ch" forName="accent_5" refType="h" fact="0.6364"/>
                <dgm:constr type="ctrX" for="ch" forName="accent_5" refType="h" fact="0.2109"/>
                <dgm:constr type="l" for="ch" forName="text_5" refType="ctrX" refFor="ch" refForName="accent_5"/>
                <dgm:constr type="r" for="ch" forName="text_5" refType="w"/>
                <dgm:constr type="w" for="ch" forName="text_5" refType="h" refFor="ch" refForName="text_5" op="gte"/>
                <dgm:constr type="h" for="ch" forName="text_5" refType="h" refFor="ch" refForName="accent_5" fact="0.8"/>
                <dgm:constr type="ctrY" for="ch" forName="text_5" refType="ctrY" refFor="ch" refForName="accent_5"/>
                <dgm:constr type="lMarg" for="ch" forName="text_5" refType="w" refFor="ch" refForName="accent_5" fact="1.8"/>
                <dgm:constr type="h" for="ch" forName="accent_6" refType="h" fact="0.1136"/>
                <dgm:constr type="w" for="ch" forName="accent_6" refType="h" refFor="ch" refForName="accent_6" op="equ"/>
                <dgm:constr type="ctrY" for="ch" forName="accent_6" refType="h" fact="0.7727"/>
                <dgm:constr type="ctrX" for="ch" forName="accent_6" refType="h" fact="0.1658"/>
                <dgm:constr type="l" for="ch" forName="text_6" refType="ctrX" refFor="ch" refForName="accent_6"/>
                <dgm:constr type="r" for="ch" forName="text_6" refType="w"/>
                <dgm:constr type="w" for="ch" forName="text_6" refType="h" refFor="ch" refForName="text_6" op="gte"/>
                <dgm:constr type="h" for="ch" forName="text_6" refType="h" refFor="ch" refForName="accent_6" fact="0.8"/>
                <dgm:constr type="ctrY" for="ch" forName="text_6" refType="ctrY" refFor="ch" refForName="accent_6"/>
                <dgm:constr type="lMarg" for="ch" forName="text_6" refType="w" refFor="ch" refForName="accent_6" fact="1.8"/>
                <dgm:constr type="h" for="ch" forName="accent_7" refType="h" fact="0.1136"/>
                <dgm:constr type="w" for="ch" forName="accent_7" refType="h" refFor="ch" refForName="accent_7" op="equ"/>
                <dgm:constr type="ctrY" for="ch" forName="accent_7" refType="h" fact="0.9091"/>
                <dgm:constr type="ctrX" for="ch" forName="accent_7" refType="h" fact="0.0835"/>
                <dgm:constr type="l" for="ch" forName="text_7" refType="ctrX" refFor="ch" refForName="accent_7"/>
                <dgm:constr type="r" for="ch" forName="text_7" refType="w"/>
                <dgm:constr type="w" for="ch" forName="text_7" refType="h" refFor="ch" refForName="text_7" op="gte"/>
                <dgm:constr type="h" for="ch" forName="text_7" refType="h" refFor="ch" refForName="accent_7" fact="0.8"/>
                <dgm:constr type="ctrY" for="ch" forName="text_7" refType="ctrY" refFor="ch" refForName="accent_7"/>
                <dgm:constr type="lMarg" for="ch" forName="text_7" refType="w" refFor="ch" refForName="accent_7" fact="1.8"/>
                <dgm:constr type="primFontSz" for="ch" ptType="node" op="equ" val="65"/>
              </dgm:constrLst>
            </dgm:else>
          </dgm:choose>
        </dgm:if>
        <dgm:else name="Name12">
          <dgm:choose name="Name13">
            <dgm:if name="Name14" axis="ch" ptType="node" func="cnt" op="equ" val="1">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625"/>
                <dgm:constr type="w" for="ch" forName="accent_1" refType="h" refFor="ch" refForName="accent_1" op="equ"/>
                <dgm:constr type="ctrY" for="ch" forName="accent_1" refType="h" fact="0.5"/>
                <dgm:constr type="ctrX" for="ch" forName="accent_1" refType="w"/>
                <dgm:constr type="ctrXOff" for="ch" forName="accent_1" refType="h" fact="-0.2253"/>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primFontSz" for="ch" ptType="node" op="equ" val="65"/>
              </dgm:constrLst>
            </dgm:if>
            <dgm:if name="Name15" axis="ch" ptType="node" func="cnt" op="equ" val="2">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3571"/>
                <dgm:constr type="w" for="ch" forName="accent_1" refType="h" refFor="ch" refForName="accent_1" op="equ"/>
                <dgm:constr type="ctrY" for="ch" forName="accent_1" refType="h" fact="0.2857"/>
                <dgm:constr type="ctrX" for="ch" forName="accent_1" refType="w"/>
                <dgm:constr type="ctrXOff" for="ch" forName="accent_1" refType="h" fact="-0.1891"/>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3571"/>
                <dgm:constr type="w" for="ch" forName="accent_2" refType="h" refFor="ch" refForName="accent_2" op="equ"/>
                <dgm:constr type="ctrY" for="ch" forName="accent_2" refType="h" fact="0.7143"/>
                <dgm:constr type="ctrX" for="ch" forName="accent_2" refType="w"/>
                <dgm:constr type="ctrXOff" for="ch" forName="accent_2" refType="h" fact="-0.1891"/>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primFontSz" for="ch" ptType="node" op="equ" val="65"/>
              </dgm:constrLst>
            </dgm:if>
            <dgm:if name="Name16" axis="ch" ptType="node" func="cnt" op="equ" val="3">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25"/>
                <dgm:constr type="w" for="ch" forName="accent_1" refType="h" refFor="ch" refForName="accent_1" op="equ"/>
                <dgm:constr type="ctrY" for="ch" forName="accent_1" refType="h" fact="0.2"/>
                <dgm:constr type="ctrX" for="ch" forName="accent_1" refType="w"/>
                <dgm:constr type="ctrXOff" for="ch" forName="accent_1" refType="h" fact="-0.1526"/>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25"/>
                <dgm:constr type="w" for="ch" forName="accent_2" refType="h" refFor="ch" refForName="accent_2" op="equ"/>
                <dgm:constr type="ctrY" for="ch" forName="accent_2" refType="h" fact="0.5"/>
                <dgm:constr type="ctrX" for="ch" forName="accent_2" refType="w"/>
                <dgm:constr type="ctrXOff" for="ch" forName="accent_2" refType="h" fact="-0.2253"/>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25"/>
                <dgm:constr type="w" for="ch" forName="accent_3" refType="h" refFor="ch" refForName="accent_3" op="equ"/>
                <dgm:constr type="ctrY" for="ch" forName="accent_3" refType="h" fact="0.8"/>
                <dgm:constr type="ctrX" for="ch" forName="accent_3" refType="w"/>
                <dgm:constr type="ctrXOff" for="ch" forName="accent_3" refType="h" fact="-0.1526"/>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primFontSz" for="ch" ptType="node" op="equ" val="65"/>
              </dgm:constrLst>
            </dgm:if>
            <dgm:if name="Name17" axis="ch" ptType="node" func="cnt" op="equ" val="4">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923"/>
                <dgm:constr type="w" for="ch" forName="accent_1" refType="h" refFor="ch" refForName="accent_1" op="equ"/>
                <dgm:constr type="ctrY" for="ch" forName="accent_1" refType="h" fact="0.1538"/>
                <dgm:constr type="ctrX" for="ch" forName="accent_1" refType="w"/>
                <dgm:constr type="ctrXOff" for="ch" forName="accent_1" refType="h" fact="-0.1268"/>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923"/>
                <dgm:constr type="w" for="ch" forName="accent_2" refType="h" refFor="ch" refForName="accent_2" op="equ"/>
                <dgm:constr type="ctrY" for="ch" forName="accent_2" refType="h" fact="0.3846"/>
                <dgm:constr type="ctrX" for="ch" forName="accent_2" refType="w"/>
                <dgm:constr type="ctrXOff" for="ch" forName="accent_2" refType="h" fact="-0.215"/>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923"/>
                <dgm:constr type="w" for="ch" forName="accent_3" refType="h" refFor="ch" refForName="accent_3" op="equ"/>
                <dgm:constr type="ctrY" for="ch" forName="accent_3" refType="h" fact="0.6154"/>
                <dgm:constr type="ctrX" for="ch" forName="accent_3" refType="w"/>
                <dgm:constr type="ctrXOff" for="ch" forName="accent_3" refType="h" fact="-0.215"/>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923"/>
                <dgm:constr type="w" for="ch" forName="accent_4" refType="h" refFor="ch" refForName="accent_4" op="equ"/>
                <dgm:constr type="ctrY" for="ch" forName="accent_4" refType="h" fact="0.8462"/>
                <dgm:constr type="ctrX" for="ch" forName="accent_4" refType="w"/>
                <dgm:constr type="ctrXOff" for="ch" forName="accent_4" refType="h" fact="-0.1268"/>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primFontSz" for="ch" ptType="node" op="equ" val="65"/>
              </dgm:constrLst>
            </dgm:if>
            <dgm:if name="Name18" axis="ch" ptType="node" func="cnt" op="equ" val="5">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563"/>
                <dgm:constr type="w" for="ch" forName="accent_1" refType="h" refFor="ch" refForName="accent_1" op="equ"/>
                <dgm:constr type="ctrY" for="ch" forName="accent_1" refType="h" fact="0.125"/>
                <dgm:constr type="ctrX" for="ch" forName="accent_1" refType="w"/>
                <dgm:constr type="ctrXOff" for="ch" forName="accent_1" refType="h" fact="-0.1082"/>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563"/>
                <dgm:constr type="w" for="ch" forName="accent_2" refType="h" refFor="ch" refForName="accent_2" op="equ"/>
                <dgm:constr type="ctrY" for="ch" forName="accent_2" refType="h" fact="0.3125"/>
                <dgm:constr type="ctrX" for="ch" forName="accent_2" refType="w"/>
                <dgm:constr type="ctrXOff" for="ch" forName="accent_2" refType="h" fact="-0.1978"/>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563"/>
                <dgm:constr type="w" for="ch" forName="accent_3" refType="h" refFor="ch" refForName="accent_3" op="equ"/>
                <dgm:constr type="ctrY" for="ch" forName="accent_3" refType="h" fact="0.5"/>
                <dgm:constr type="ctrX" for="ch" forName="accent_3" refType="w"/>
                <dgm:constr type="ctrXOff" for="ch" forName="accent_3" refType="h" fact="-0.2253"/>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563"/>
                <dgm:constr type="w" for="ch" forName="accent_4" refType="h" refFor="ch" refForName="accent_4" op="equ"/>
                <dgm:constr type="ctrY" for="ch" forName="accent_4" refType="h" fact="0.6875"/>
                <dgm:constr type="ctrX" for="ch" forName="accent_4" refType="w"/>
                <dgm:constr type="ctrXOff" for="ch" forName="accent_4" refType="h" fact="-0.1978"/>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h" for="ch" forName="accent_5" refType="h" fact="0.1563"/>
                <dgm:constr type="w" for="ch" forName="accent_5" refType="h" refFor="ch" refForName="accent_5" op="equ"/>
                <dgm:constr type="ctrY" for="ch" forName="accent_5" refType="h" fact="0.875"/>
                <dgm:constr type="ctrX" for="ch" forName="accent_5" refType="w"/>
                <dgm:constr type="ctrXOff" for="ch" forName="accent_5" refType="h" fact="-0.1082"/>
                <dgm:constr type="r" for="ch" forName="text_5" refType="ctrX" refFor="ch" refForName="accent_5"/>
                <dgm:constr type="rOff" for="ch" forName="text_5" refType="ctrXOff" refFor="ch" refForName="accent_5"/>
                <dgm:constr type="l" for="ch" forName="text_5"/>
                <dgm:constr type="w" for="ch" forName="text_5" refType="h" refFor="ch" refForName="text_5" op="gte"/>
                <dgm:constr type="h" for="ch" forName="text_5" refType="h" refFor="ch" refForName="accent_5" fact="0.8"/>
                <dgm:constr type="ctrY" for="ch" forName="text_5" refType="ctrY" refFor="ch" refForName="accent_5"/>
                <dgm:constr type="rMarg" for="ch" forName="text_5" refType="w" refFor="ch" refForName="accent_5" fact="1.8"/>
                <dgm:constr type="primFontSz" for="ch" ptType="node" op="equ" val="65"/>
              </dgm:constrLst>
            </dgm:if>
            <dgm:if name="Name19" axis="ch" ptType="node" func="cnt" op="equ" val="6">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316"/>
                <dgm:constr type="w" for="ch" forName="accent_1" refType="h" refFor="ch" refForName="accent_1" op="equ"/>
                <dgm:constr type="ctrY" for="ch" forName="accent_1" refType="h" fact="0.1053"/>
                <dgm:constr type="ctrX" for="ch" forName="accent_1" refType="w"/>
                <dgm:constr type="ctrXOff" for="ch" forName="accent_1" refType="h" fact="-0.0943"/>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316"/>
                <dgm:constr type="w" for="ch" forName="accent_2" refType="h" refFor="ch" refForName="accent_2" op="equ"/>
                <dgm:constr type="ctrY" for="ch" forName="accent_2" refType="h" fact="0.2632"/>
                <dgm:constr type="ctrX" for="ch" forName="accent_2" refType="w"/>
                <dgm:constr type="ctrXOff" for="ch" forName="accent_2" refType="h" fact="-0.1809"/>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316"/>
                <dgm:constr type="w" for="ch" forName="accent_3" refType="h" refFor="ch" refForName="accent_3" op="equ"/>
                <dgm:constr type="ctrY" for="ch" forName="accent_3" refType="h" fact="0.4211"/>
                <dgm:constr type="ctrX" for="ch" forName="accent_3" refType="w"/>
                <dgm:constr type="ctrXOff" for="ch" forName="accent_3" refType="h" fact="-0.2205"/>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316"/>
                <dgm:constr type="w" for="ch" forName="accent_4" refType="h" refFor="ch" refForName="accent_4" op="equ"/>
                <dgm:constr type="ctrY" for="ch" forName="accent_4" refType="h" fact="0.5789"/>
                <dgm:constr type="ctrX" for="ch" forName="accent_4" refType="w"/>
                <dgm:constr type="ctrXOff" for="ch" forName="accent_4" refType="h" fact="-0.2205"/>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h" for="ch" forName="accent_5" refType="h" fact="0.1316"/>
                <dgm:constr type="w" for="ch" forName="accent_5" refType="h" refFor="ch" refForName="accent_5" op="equ"/>
                <dgm:constr type="ctrY" for="ch" forName="accent_5" refType="h" fact="0.7368"/>
                <dgm:constr type="ctrX" for="ch" forName="accent_5" refType="w"/>
                <dgm:constr type="ctrXOff" for="ch" forName="accent_5" refType="h" fact="-0.1809"/>
                <dgm:constr type="r" for="ch" forName="text_5" refType="ctrX" refFor="ch" refForName="accent_5"/>
                <dgm:constr type="rOff" for="ch" forName="text_5" refType="ctrXOff" refFor="ch" refForName="accent_5"/>
                <dgm:constr type="l" for="ch" forName="text_5"/>
                <dgm:constr type="w" for="ch" forName="text_5" refType="h" refFor="ch" refForName="text_5" op="gte"/>
                <dgm:constr type="h" for="ch" forName="text_5" refType="h" refFor="ch" refForName="accent_5" fact="0.8"/>
                <dgm:constr type="ctrY" for="ch" forName="text_5" refType="ctrY" refFor="ch" refForName="accent_5"/>
                <dgm:constr type="rMarg" for="ch" forName="text_5" refType="w" refFor="ch" refForName="accent_5" fact="1.8"/>
                <dgm:constr type="h" for="ch" forName="accent_6" refType="h" fact="0.1316"/>
                <dgm:constr type="w" for="ch" forName="accent_6" refType="h" refFor="ch" refForName="accent_6" op="equ"/>
                <dgm:constr type="ctrY" for="ch" forName="accent_6" refType="h" fact="0.8947"/>
                <dgm:constr type="ctrX" for="ch" forName="accent_6" refType="w"/>
                <dgm:constr type="ctrXOff" for="ch" forName="accent_6" refType="h" fact="-0.0943"/>
                <dgm:constr type="r" for="ch" forName="text_6" refType="ctrX" refFor="ch" refForName="accent_6"/>
                <dgm:constr type="rOff" for="ch" forName="text_6" refType="ctrXOff" refFor="ch" refForName="accent_6"/>
                <dgm:constr type="l" for="ch" forName="text_6"/>
                <dgm:constr type="w" for="ch" forName="text_6" refType="h" refFor="ch" refForName="text_6" op="gte"/>
                <dgm:constr type="h" for="ch" forName="text_6" refType="h" refFor="ch" refForName="accent_6" fact="0.8"/>
                <dgm:constr type="ctrY" for="ch" forName="text_6" refType="ctrY" refFor="ch" refForName="accent_6"/>
                <dgm:constr type="rMarg" for="ch" forName="text_6" refType="w" refFor="ch" refForName="accent_6" fact="1.8"/>
                <dgm:constr type="primFontSz" for="ch" ptType="node" op="equ" val="65"/>
              </dgm:constrLst>
            </dgm:if>
            <dgm:else name="Name20">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136"/>
                <dgm:constr type="w" for="ch" forName="accent_1" refType="h" refFor="ch" refForName="accent_1" op="equ"/>
                <dgm:constr type="ctrY" for="ch" forName="accent_1" refType="h" fact="0.0909"/>
                <dgm:constr type="ctrX" for="ch" forName="accent_1" refType="w"/>
                <dgm:constr type="ctrXOff" for="ch" forName="accent_1" refType="h" fact="-0.0835"/>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136"/>
                <dgm:constr type="w" for="ch" forName="accent_2" refType="h" refFor="ch" refForName="accent_2" op="equ"/>
                <dgm:constr type="ctrY" for="ch" forName="accent_2" refType="h" fact="0.2273"/>
                <dgm:constr type="ctrX" for="ch" forName="accent_2" refType="w"/>
                <dgm:constr type="ctrXOff" for="ch" forName="accent_2" refType="h" fact="-0.1658"/>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136"/>
                <dgm:constr type="w" for="ch" forName="accent_3" refType="h" refFor="ch" refForName="accent_3" op="equ"/>
                <dgm:constr type="ctrY" for="ch" forName="accent_3" refType="h" fact="0.3636"/>
                <dgm:constr type="ctrX" for="ch" forName="accent_3" refType="w"/>
                <dgm:constr type="ctrXOff" for="ch" forName="accent_3" refType="h" fact="-0.2109"/>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136"/>
                <dgm:constr type="w" for="ch" forName="accent_4" refType="h" refFor="ch" refForName="accent_4" op="equ"/>
                <dgm:constr type="ctrY" for="ch" forName="accent_4" refType="h" fact="0.5"/>
                <dgm:constr type="ctrX" for="ch" forName="accent_4" refType="w"/>
                <dgm:constr type="ctrXOff" for="ch" forName="accent_4" refType="h" fact="-0.2253"/>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h" for="ch" forName="accent_5" refType="h" fact="0.1136"/>
                <dgm:constr type="w" for="ch" forName="accent_5" refType="h" refFor="ch" refForName="accent_5" op="equ"/>
                <dgm:constr type="ctrY" for="ch" forName="accent_5" refType="h" fact="0.6364"/>
                <dgm:constr type="ctrX" for="ch" forName="accent_5" refType="w"/>
                <dgm:constr type="ctrXOff" for="ch" forName="accent_5" refType="h" fact="-0.2109"/>
                <dgm:constr type="r" for="ch" forName="text_5" refType="ctrX" refFor="ch" refForName="accent_5"/>
                <dgm:constr type="rOff" for="ch" forName="text_5" refType="ctrXOff" refFor="ch" refForName="accent_5"/>
                <dgm:constr type="l" for="ch" forName="text_5"/>
                <dgm:constr type="w" for="ch" forName="text_5" refType="h" refFor="ch" refForName="text_5" op="gte"/>
                <dgm:constr type="h" for="ch" forName="text_5" refType="h" refFor="ch" refForName="accent_5" fact="0.8"/>
                <dgm:constr type="ctrY" for="ch" forName="text_5" refType="ctrY" refFor="ch" refForName="accent_5"/>
                <dgm:constr type="rMarg" for="ch" forName="text_5" refType="w" refFor="ch" refForName="accent_5" fact="1.8"/>
                <dgm:constr type="h" for="ch" forName="accent_6" refType="h" fact="0.1136"/>
                <dgm:constr type="w" for="ch" forName="accent_6" refType="h" refFor="ch" refForName="accent_6" op="equ"/>
                <dgm:constr type="ctrY" for="ch" forName="accent_6" refType="h" fact="0.7727"/>
                <dgm:constr type="ctrX" for="ch" forName="accent_6" refType="w"/>
                <dgm:constr type="ctrXOff" for="ch" forName="accent_6" refType="h" fact="-0.1658"/>
                <dgm:constr type="r" for="ch" forName="text_6" refType="ctrX" refFor="ch" refForName="accent_6"/>
                <dgm:constr type="rOff" for="ch" forName="text_6" refType="ctrXOff" refFor="ch" refForName="accent_6"/>
                <dgm:constr type="l" for="ch" forName="text_6"/>
                <dgm:constr type="w" for="ch" forName="text_6" refType="h" refFor="ch" refForName="text_6" op="gte"/>
                <dgm:constr type="h" for="ch" forName="text_6" refType="h" refFor="ch" refForName="accent_6" fact="0.8"/>
                <dgm:constr type="ctrY" for="ch" forName="text_6" refType="ctrY" refFor="ch" refForName="accent_6"/>
                <dgm:constr type="rMarg" for="ch" forName="text_6" refType="w" refFor="ch" refForName="accent_6" fact="1.8"/>
                <dgm:constr type="h" for="ch" forName="accent_7" refType="h" fact="0.1136"/>
                <dgm:constr type="w" for="ch" forName="accent_7" refType="h" refFor="ch" refForName="accent_7" op="equ"/>
                <dgm:constr type="ctrY" for="ch" forName="accent_7" refType="h" fact="0.9091"/>
                <dgm:constr type="ctrX" for="ch" forName="accent_7" refType="w"/>
                <dgm:constr type="ctrXOff" for="ch" forName="accent_7" refType="h" fact="-0.0835"/>
                <dgm:constr type="r" for="ch" forName="text_7" refType="ctrX" refFor="ch" refForName="accent_7"/>
                <dgm:constr type="rOff" for="ch" forName="text_7" refType="ctrXOff" refFor="ch" refForName="accent_7"/>
                <dgm:constr type="l" for="ch" forName="text_7"/>
                <dgm:constr type="w" for="ch" forName="text_7" refType="h" refFor="ch" refForName="text_7" op="gte"/>
                <dgm:constr type="h" for="ch" forName="text_7" refType="h" refFor="ch" refForName="accent_7" fact="0.8"/>
                <dgm:constr type="ctrY" for="ch" forName="text_7" refType="ctrY" refFor="ch" refForName="accent_7"/>
                <dgm:constr type="rMarg" for="ch" forName="text_7" refType="w" refFor="ch" refForName="accent_7" fact="1.8"/>
                <dgm:constr type="primFontSz" for="ch" ptType="node" op="equ" val="65"/>
              </dgm:constrLst>
            </dgm:else>
          </dgm:choose>
        </dgm:else>
      </dgm:choose>
      <dgm:layoutNode name="cycle">
        <dgm:choose name="Name21">
          <dgm:if name="Name22" func="var" arg="dir" op="equ" val="norm">
            <dgm:alg type="cycle">
              <dgm:param type="stAng" val="45"/>
              <dgm:param type="spanAng" val="90"/>
            </dgm:alg>
          </dgm:if>
          <dgm:else name="Name23">
            <dgm:alg type="cycle">
              <dgm:param type="stAng" val="225"/>
              <dgm:param type="spanAng" val="90"/>
            </dgm:alg>
          </dgm:else>
        </dgm:choose>
        <dgm:shape xmlns:r="http://schemas.openxmlformats.org/officeDocument/2006/relationships" r:blip="">
          <dgm:adjLst/>
        </dgm:shape>
        <dgm:presOf/>
        <dgm:constrLst>
          <dgm:constr type="w" for="ch" val="1"/>
          <dgm:constr type="h" for="ch" val="1"/>
          <dgm:constr type="diam" for="ch" forName="conn" refType="diam"/>
        </dgm:constrLst>
        <dgm:layoutNode name="srcNode">
          <dgm:alg type="sp"/>
          <dgm:shape xmlns:r="http://schemas.openxmlformats.org/officeDocument/2006/relationships" type="rect" r:blip="" hideGeom="1">
            <dgm:adjLst/>
          </dgm:shape>
          <dgm:presOf/>
        </dgm:layoutNode>
        <dgm:layoutNode name="conn" styleLbl="parChTrans1D2">
          <dgm:alg type="conn">
            <dgm:param type="connRout" val="curve"/>
            <dgm:param type="srcNode" val="srcNode"/>
            <dgm:param type="dstNode" val="dstNode"/>
            <dgm:param type="begPts" val="ctr"/>
            <dgm:param type="endPts" val="ctr"/>
            <dgm:param type="endSty" val="noArr"/>
          </dgm:alg>
          <dgm:shape xmlns:r="http://schemas.openxmlformats.org/officeDocument/2006/relationships" type="conn" r:blip="">
            <dgm:adjLst/>
          </dgm:shape>
          <dgm:presOf axis="desOrSelf" ptType="sibTrans" hideLastTrans="0" st="0" cnt="1"/>
          <dgm:constrLst>
            <dgm:constr type="begPad"/>
            <dgm:constr type="endPad"/>
          </dgm:constrLst>
        </dgm:layoutNode>
        <dgm:layoutNode name="extraNode">
          <dgm:alg type="sp"/>
          <dgm:shape xmlns:r="http://schemas.openxmlformats.org/officeDocument/2006/relationships" type="rect" r:blip="" hideGeom="1">
            <dgm:adjLst/>
          </dgm:shape>
          <dgm:presOf/>
        </dgm:layoutNode>
        <dgm:layoutNode name="dstNode">
          <dgm:alg type="sp"/>
          <dgm:shape xmlns:r="http://schemas.openxmlformats.org/officeDocument/2006/relationships" type="rect" r:blip="" hideGeom="1">
            <dgm:adjLst/>
          </dgm:shape>
          <dgm:presOf/>
        </dgm:layoutNode>
      </dgm:layoutNode>
      <dgm:forEach name="wrapper" axis="self" ptType="parTrans">
        <dgm:forEach name="wrapper2" axis="self" ptType="sibTrans" st="2">
          <dgm:forEach name="accentRepeat" axis="self">
            <dgm:layoutNode name="accentRepeatNode" styleLbl="solidFgAcc1">
              <dgm:alg type="sp"/>
              <dgm:shape xmlns:r="http://schemas.openxmlformats.org/officeDocument/2006/relationships" type="ellipse" r:blip="">
                <dgm:adjLst/>
              </dgm:shape>
              <dgm:presOf/>
            </dgm:layoutNode>
          </dgm:forEach>
        </dgm:forEach>
      </dgm:forEach>
      <dgm:forEach name="Name24" axis="ch" ptType="node" cnt="1">
        <dgm:layoutNode name="text_1" styleLbl="node1">
          <dgm:varLst>
            <dgm:bulletEnabled val="1"/>
          </dgm:varLst>
          <dgm:choose name="Name25">
            <dgm:if name="Name26" func="var" arg="dir" op="equ" val="norm">
              <dgm:alg type="tx">
                <dgm:param type="parTxLTRAlign" val="l"/>
                <dgm:param type="shpTxLTRAlignCh" val="l"/>
                <dgm:param type="parTxRTLAlign" val="l"/>
                <dgm:param type="shpTxRTLAlignCh" val="l"/>
              </dgm:alg>
            </dgm:if>
            <dgm:else name="Name2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1">
          <dgm:alg type="sp"/>
          <dgm:shape xmlns:r="http://schemas.openxmlformats.org/officeDocument/2006/relationships" r:blip="">
            <dgm:adjLst/>
          </dgm:shape>
          <dgm:presOf/>
          <dgm:constrLst/>
          <dgm:forEach name="Name28" ref="accentRepeat"/>
        </dgm:layoutNode>
      </dgm:forEach>
      <dgm:forEach name="Name29" axis="ch" ptType="node" st="2" cnt="1">
        <dgm:layoutNode name="text_2" styleLbl="node1">
          <dgm:varLst>
            <dgm:bulletEnabled val="1"/>
          </dgm:varLst>
          <dgm:choose name="Name30">
            <dgm:if name="Name31" func="var" arg="dir" op="equ" val="norm">
              <dgm:alg type="tx">
                <dgm:param type="parTxLTRAlign" val="l"/>
                <dgm:param type="shpTxLTRAlignCh" val="l"/>
                <dgm:param type="parTxRTLAlign" val="l"/>
                <dgm:param type="shpTxRTLAlignCh" val="l"/>
              </dgm:alg>
            </dgm:if>
            <dgm:else name="Name32">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2">
          <dgm:alg type="sp"/>
          <dgm:shape xmlns:r="http://schemas.openxmlformats.org/officeDocument/2006/relationships" r:blip="">
            <dgm:adjLst/>
          </dgm:shape>
          <dgm:presOf/>
          <dgm:constrLst/>
          <dgm:forEach name="Name33" ref="accentRepeat"/>
        </dgm:layoutNode>
      </dgm:forEach>
      <dgm:forEach name="Name34" axis="ch" ptType="node" st="3" cnt="1">
        <dgm:layoutNode name="text_3" styleLbl="node1">
          <dgm:varLst>
            <dgm:bulletEnabled val="1"/>
          </dgm:varLst>
          <dgm:choose name="Name35">
            <dgm:if name="Name36" func="var" arg="dir" op="equ" val="norm">
              <dgm:alg type="tx">
                <dgm:param type="parTxLTRAlign" val="l"/>
                <dgm:param type="shpTxLTRAlignCh" val="l"/>
                <dgm:param type="parTxRTLAlign" val="l"/>
                <dgm:param type="shpTxRTLAlignCh" val="l"/>
              </dgm:alg>
            </dgm:if>
            <dgm:else name="Name3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3">
          <dgm:alg type="sp"/>
          <dgm:shape xmlns:r="http://schemas.openxmlformats.org/officeDocument/2006/relationships" r:blip="">
            <dgm:adjLst/>
          </dgm:shape>
          <dgm:presOf/>
          <dgm:constrLst/>
          <dgm:forEach name="Name38" ref="accentRepeat"/>
        </dgm:layoutNode>
      </dgm:forEach>
      <dgm:forEach name="Name39" axis="ch" ptType="node" st="4" cnt="1">
        <dgm:layoutNode name="text_4" styleLbl="node1">
          <dgm:varLst>
            <dgm:bulletEnabled val="1"/>
          </dgm:varLst>
          <dgm:choose name="Name40">
            <dgm:if name="Name41" func="var" arg="dir" op="equ" val="norm">
              <dgm:alg type="tx">
                <dgm:param type="parTxLTRAlign" val="l"/>
                <dgm:param type="shpTxLTRAlignCh" val="l"/>
                <dgm:param type="parTxRTLAlign" val="l"/>
                <dgm:param type="shpTxRTLAlignCh" val="l"/>
              </dgm:alg>
            </dgm:if>
            <dgm:else name="Name42">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4">
          <dgm:alg type="sp"/>
          <dgm:shape xmlns:r="http://schemas.openxmlformats.org/officeDocument/2006/relationships" r:blip="">
            <dgm:adjLst/>
          </dgm:shape>
          <dgm:presOf/>
          <dgm:constrLst/>
          <dgm:forEach name="Name43" ref="accentRepeat"/>
        </dgm:layoutNode>
      </dgm:forEach>
      <dgm:forEach name="Name44" axis="ch" ptType="node" st="5" cnt="1">
        <dgm:layoutNode name="text_5" styleLbl="node1">
          <dgm:varLst>
            <dgm:bulletEnabled val="1"/>
          </dgm:varLst>
          <dgm:choose name="Name45">
            <dgm:if name="Name46" func="var" arg="dir" op="equ" val="norm">
              <dgm:alg type="tx">
                <dgm:param type="parTxLTRAlign" val="l"/>
                <dgm:param type="shpTxLTRAlignCh" val="l"/>
                <dgm:param type="parTxRTLAlign" val="l"/>
                <dgm:param type="shpTxRTLAlignCh" val="l"/>
              </dgm:alg>
            </dgm:if>
            <dgm:else name="Name4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5">
          <dgm:alg type="sp"/>
          <dgm:shape xmlns:r="http://schemas.openxmlformats.org/officeDocument/2006/relationships" r:blip="">
            <dgm:adjLst/>
          </dgm:shape>
          <dgm:presOf/>
          <dgm:constrLst/>
          <dgm:forEach name="Name48" ref="accentRepeat"/>
        </dgm:layoutNode>
      </dgm:forEach>
      <dgm:forEach name="Name49" axis="ch" ptType="node" st="6" cnt="1">
        <dgm:layoutNode name="text_6" styleLbl="node1">
          <dgm:varLst>
            <dgm:bulletEnabled val="1"/>
          </dgm:varLst>
          <dgm:choose name="Name50">
            <dgm:if name="Name51" func="var" arg="dir" op="equ" val="norm">
              <dgm:alg type="tx">
                <dgm:param type="parTxLTRAlign" val="l"/>
                <dgm:param type="shpTxLTRAlignCh" val="l"/>
                <dgm:param type="parTxRTLAlign" val="l"/>
                <dgm:param type="shpTxRTLAlignCh" val="l"/>
              </dgm:alg>
            </dgm:if>
            <dgm:else name="Name52">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6">
          <dgm:alg type="sp"/>
          <dgm:shape xmlns:r="http://schemas.openxmlformats.org/officeDocument/2006/relationships" r:blip="">
            <dgm:adjLst/>
          </dgm:shape>
          <dgm:presOf/>
          <dgm:constrLst/>
          <dgm:forEach name="Name53" ref="accentRepeat"/>
        </dgm:layoutNode>
      </dgm:forEach>
      <dgm:forEach name="Name54" axis="ch" ptType="node" st="7" cnt="1">
        <dgm:layoutNode name="text_7" styleLbl="node1">
          <dgm:varLst>
            <dgm:bulletEnabled val="1"/>
          </dgm:varLst>
          <dgm:choose name="Name55">
            <dgm:if name="Name56" func="var" arg="dir" op="equ" val="norm">
              <dgm:alg type="tx">
                <dgm:param type="parTxLTRAlign" val="l"/>
                <dgm:param type="shpTxLTRAlignCh" val="l"/>
                <dgm:param type="parTxRTLAlign" val="l"/>
                <dgm:param type="shpTxRTLAlignCh" val="l"/>
              </dgm:alg>
            </dgm:if>
            <dgm:else name="Name5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7">
          <dgm:alg type="sp"/>
          <dgm:shape xmlns:r="http://schemas.openxmlformats.org/officeDocument/2006/relationships" r:blip="">
            <dgm:adjLst/>
          </dgm:shape>
          <dgm:presOf/>
          <dgm:constrLst/>
          <dgm:forEach name="Name58" ref="accentRepeat"/>
        </dgm:layoutNode>
      </dgm:forEach>
    </dgm:layoutNode>
  </dgm:layoutNode>
</dgm:layoutDef>
</file>

<file path=ppt/diagrams/layout65.xml><?xml version="1.0" encoding="utf-8"?>
<dgm:layoutDef xmlns:dgm="http://schemas.openxmlformats.org/drawingml/2006/diagram" xmlns:a="http://schemas.openxmlformats.org/drawingml/2006/main" uniqueId="urn:microsoft.com/office/officeart/2008/layout/VerticalCurvedList">
  <dgm:title val=""/>
  <dgm:desc val=""/>
  <dgm:catLst>
    <dgm:cat type="list" pri="20000"/>
  </dgm:catLst>
  <dgm:sampData>
    <dgm:dataModel>
      <dgm:ptLst>
        <dgm:pt modelId="0" type="doc"/>
        <dgm:pt modelId="1">
          <dgm:prSet phldr="1"/>
        </dgm:pt>
        <dgm:pt modelId="2">
          <dgm:prSet phldr="1"/>
        </dgm:pt>
        <dgm:pt modelId="3">
          <dgm:prSet phldr="1"/>
        </dgm:pt>
      </dgm:ptLst>
      <dgm:cxnLst>
        <dgm:cxn modelId="4" srcId="0" destId="1" srcOrd="0" destOrd="0"/>
        <dgm:cxn modelId="5" srcId="0" destId="2" srcOrd="1" destOrd="0"/>
        <dgm:cxn modelId="6" srcId="0" destId="3" srcOrd="2" destOrd="0"/>
      </dgm:cxnLst>
      <dgm:bg/>
      <dgm:whole/>
    </dgm:dataModel>
  </dgm:sampData>
  <dgm:styleData>
    <dgm:dataModel>
      <dgm:ptLst>
        <dgm:pt modelId="0" type="doc"/>
        <dgm:pt modelId="1">
          <dgm:prSet phldr="1"/>
        </dgm:pt>
        <dgm:pt modelId="2">
          <dgm:prSet phldr="1"/>
        </dgm:pt>
      </dgm:ptLst>
      <dgm:cxnLst>
        <dgm:cxn modelId="3" srcId="0" destId="1" srcOrd="0" destOrd="0"/>
        <dgm:cxn modelId="4" srcId="0" destId="2" srcOrd="1" destOrd="0"/>
      </dgm:cxnLst>
      <dgm:bg/>
      <dgm:whole/>
    </dgm:dataModel>
  </dgm:styleData>
  <dgm:clr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chMax val="7"/>
      <dgm:chPref val="7"/>
      <dgm:dir/>
    </dgm:varLst>
    <dgm:alg type="composite"/>
    <dgm:shape xmlns:r="http://schemas.openxmlformats.org/officeDocument/2006/relationships" r:blip="">
      <dgm:adjLst/>
    </dgm:shape>
    <dgm:constrLst>
      <dgm:constr type="w" for="ch" refType="h" refFor="ch" op="gte" fact="0.8"/>
    </dgm:constrLst>
    <dgm:layoutNode name="Name1">
      <dgm:alg type="composite"/>
      <dgm:shape xmlns:r="http://schemas.openxmlformats.org/officeDocument/2006/relationships" r:blip="">
        <dgm:adjLst/>
      </dgm:shape>
      <dgm:choose name="Name2">
        <dgm:if name="Name3" func="var" arg="dir" op="equ" val="norm">
          <dgm:choose name="Name4">
            <dgm:if name="Name5" axis="ch" ptType="node" func="cnt" op="equ" val="1">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625"/>
                <dgm:constr type="w" for="ch" forName="accent_1" refType="h" refFor="ch" refForName="accent_1" op="equ"/>
                <dgm:constr type="ctrY" for="ch" forName="accent_1" refType="h" fact="0.5"/>
                <dgm:constr type="ctrX" for="ch" forName="accent_1" refType="h" fact="0.2253"/>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primFontSz" for="ch" ptType="node" op="equ" val="65"/>
              </dgm:constrLst>
            </dgm:if>
            <dgm:if name="Name6" axis="ch" ptType="node" func="cnt" op="equ" val="2">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3571"/>
                <dgm:constr type="w" for="ch" forName="accent_1" refType="h" refFor="ch" refForName="accent_1" op="equ"/>
                <dgm:constr type="ctrY" for="ch" forName="accent_1" refType="h" fact="0.2857"/>
                <dgm:constr type="ctrX" for="ch" forName="accent_1" refType="h" fact="0.1891"/>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3571"/>
                <dgm:constr type="w" for="ch" forName="accent_2" refType="h" refFor="ch" refForName="accent_2" op="equ"/>
                <dgm:constr type="ctrY" for="ch" forName="accent_2" refType="h" fact="0.7143"/>
                <dgm:constr type="ctrX" for="ch" forName="accent_2" refType="h" fact="0.1891"/>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primFontSz" for="ch" ptType="node" op="equ" val="65"/>
              </dgm:constrLst>
            </dgm:if>
            <dgm:if name="Name7" axis="ch" ptType="node" func="cnt" op="equ" val="3">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25"/>
                <dgm:constr type="w" for="ch" forName="accent_1" refType="h" refFor="ch" refForName="accent_1" op="equ"/>
                <dgm:constr type="ctrY" for="ch" forName="accent_1" refType="h" fact="0.2"/>
                <dgm:constr type="ctrX" for="ch" forName="accent_1" refType="h" fact="0.1526"/>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25"/>
                <dgm:constr type="w" for="ch" forName="accent_2" refType="h" refFor="ch" refForName="accent_2" op="equ"/>
                <dgm:constr type="ctrY" for="ch" forName="accent_2" refType="h" fact="0.5"/>
                <dgm:constr type="ctrX" for="ch" forName="accent_2" refType="h" fact="0.2253"/>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25"/>
                <dgm:constr type="w" for="ch" forName="accent_3" refType="h" refFor="ch" refForName="accent_3" op="equ"/>
                <dgm:constr type="ctrY" for="ch" forName="accent_3" refType="h" fact="0.8"/>
                <dgm:constr type="ctrX" for="ch" forName="accent_3" refType="h" fact="0.1526"/>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primFontSz" for="ch" ptType="node" op="equ" val="65"/>
              </dgm:constrLst>
            </dgm:if>
            <dgm:if name="Name8" axis="ch" ptType="node" func="cnt" op="equ" val="4">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923"/>
                <dgm:constr type="w" for="ch" forName="accent_1" refType="h" refFor="ch" refForName="accent_1" op="equ"/>
                <dgm:constr type="ctrY" for="ch" forName="accent_1" refType="h" fact="0.1538"/>
                <dgm:constr type="ctrX" for="ch" forName="accent_1" refType="h" fact="0.1268"/>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923"/>
                <dgm:constr type="w" for="ch" forName="accent_2" refType="h" refFor="ch" refForName="accent_2" op="equ"/>
                <dgm:constr type="ctrY" for="ch" forName="accent_2" refType="h" fact="0.3846"/>
                <dgm:constr type="ctrX" for="ch" forName="accent_2" refType="h" fact="0.215"/>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923"/>
                <dgm:constr type="w" for="ch" forName="accent_3" refType="h" refFor="ch" refForName="accent_3" op="equ"/>
                <dgm:constr type="ctrY" for="ch" forName="accent_3" refType="h" fact="0.6154"/>
                <dgm:constr type="ctrX" for="ch" forName="accent_3" refType="h" fact="0.215"/>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923"/>
                <dgm:constr type="w" for="ch" forName="accent_4" refType="h" refFor="ch" refForName="accent_4" op="equ"/>
                <dgm:constr type="ctrY" for="ch" forName="accent_4" refType="h" fact="0.8462"/>
                <dgm:constr type="ctrX" for="ch" forName="accent_4" refType="h" fact="0.1268"/>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primFontSz" for="ch" ptType="node" op="equ" val="65"/>
              </dgm:constrLst>
            </dgm:if>
            <dgm:if name="Name9" axis="ch" ptType="node" func="cnt" op="equ" val="5">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563"/>
                <dgm:constr type="w" for="ch" forName="accent_1" refType="h" refFor="ch" refForName="accent_1" op="equ"/>
                <dgm:constr type="ctrY" for="ch" forName="accent_1" refType="h" fact="0.125"/>
                <dgm:constr type="ctrX" for="ch" forName="accent_1" refType="h" fact="0.1082"/>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563"/>
                <dgm:constr type="w" for="ch" forName="accent_2" refType="h" refFor="ch" refForName="accent_2" op="equ"/>
                <dgm:constr type="ctrY" for="ch" forName="accent_2" refType="h" fact="0.3125"/>
                <dgm:constr type="ctrX" for="ch" forName="accent_2" refType="h" fact="0.1978"/>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563"/>
                <dgm:constr type="w" for="ch" forName="accent_3" refType="h" refFor="ch" refForName="accent_3" op="equ"/>
                <dgm:constr type="ctrY" for="ch" forName="accent_3" refType="h" fact="0.5"/>
                <dgm:constr type="ctrX" for="ch" forName="accent_3" refType="h" fact="0.2253"/>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563"/>
                <dgm:constr type="w" for="ch" forName="accent_4" refType="h" refFor="ch" refForName="accent_4" op="equ"/>
                <dgm:constr type="ctrY" for="ch" forName="accent_4" refType="h" fact="0.6875"/>
                <dgm:constr type="ctrX" for="ch" forName="accent_4" refType="h" fact="0.1978"/>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h" for="ch" forName="accent_5" refType="h" fact="0.1563"/>
                <dgm:constr type="w" for="ch" forName="accent_5" refType="h" refFor="ch" refForName="accent_5" op="equ"/>
                <dgm:constr type="ctrY" for="ch" forName="accent_5" refType="h" fact="0.875"/>
                <dgm:constr type="ctrX" for="ch" forName="accent_5" refType="h" fact="0.1082"/>
                <dgm:constr type="l" for="ch" forName="text_5" refType="ctrX" refFor="ch" refForName="accent_5"/>
                <dgm:constr type="r" for="ch" forName="text_5" refType="w"/>
                <dgm:constr type="w" for="ch" forName="text_5" refType="h" refFor="ch" refForName="text_5" op="gte"/>
                <dgm:constr type="h" for="ch" forName="text_5" refType="h" refFor="ch" refForName="accent_5" fact="0.8"/>
                <dgm:constr type="ctrY" for="ch" forName="text_5" refType="ctrY" refFor="ch" refForName="accent_5"/>
                <dgm:constr type="lMarg" for="ch" forName="text_5" refType="w" refFor="ch" refForName="accent_5" fact="1.8"/>
                <dgm:constr type="primFontSz" for="ch" ptType="node" op="equ" val="65"/>
              </dgm:constrLst>
            </dgm:if>
            <dgm:if name="Name10" axis="ch" ptType="node" func="cnt" op="equ" val="6">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316"/>
                <dgm:constr type="w" for="ch" forName="accent_1" refType="h" refFor="ch" refForName="accent_1" op="equ"/>
                <dgm:constr type="ctrY" for="ch" forName="accent_1" refType="h" fact="0.1053"/>
                <dgm:constr type="ctrX" for="ch" forName="accent_1" refType="h" fact="0.0943"/>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316"/>
                <dgm:constr type="w" for="ch" forName="accent_2" refType="h" refFor="ch" refForName="accent_2" op="equ"/>
                <dgm:constr type="ctrY" for="ch" forName="accent_2" refType="h" fact="0.2632"/>
                <dgm:constr type="ctrX" for="ch" forName="accent_2" refType="h" fact="0.1809"/>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316"/>
                <dgm:constr type="w" for="ch" forName="accent_3" refType="h" refFor="ch" refForName="accent_3" op="equ"/>
                <dgm:constr type="ctrY" for="ch" forName="accent_3" refType="h" fact="0.4211"/>
                <dgm:constr type="ctrX" for="ch" forName="accent_3" refType="h" fact="0.2205"/>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316"/>
                <dgm:constr type="w" for="ch" forName="accent_4" refType="h" refFor="ch" refForName="accent_4" op="equ"/>
                <dgm:constr type="ctrY" for="ch" forName="accent_4" refType="h" fact="0.5789"/>
                <dgm:constr type="ctrX" for="ch" forName="accent_4" refType="h" fact="0.2205"/>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h" for="ch" forName="accent_5" refType="h" fact="0.1316"/>
                <dgm:constr type="w" for="ch" forName="accent_5" refType="h" refFor="ch" refForName="accent_5" op="equ"/>
                <dgm:constr type="ctrY" for="ch" forName="accent_5" refType="h" fact="0.7368"/>
                <dgm:constr type="ctrX" for="ch" forName="accent_5" refType="h" fact="0.1809"/>
                <dgm:constr type="l" for="ch" forName="text_5" refType="ctrX" refFor="ch" refForName="accent_5"/>
                <dgm:constr type="r" for="ch" forName="text_5" refType="w"/>
                <dgm:constr type="w" for="ch" forName="text_5" refType="h" refFor="ch" refForName="text_5" op="gte"/>
                <dgm:constr type="h" for="ch" forName="text_5" refType="h" refFor="ch" refForName="accent_5" fact="0.8"/>
                <dgm:constr type="ctrY" for="ch" forName="text_5" refType="ctrY" refFor="ch" refForName="accent_5"/>
                <dgm:constr type="lMarg" for="ch" forName="text_5" refType="w" refFor="ch" refForName="accent_5" fact="1.8"/>
                <dgm:constr type="h" for="ch" forName="accent_6" refType="h" fact="0.1316"/>
                <dgm:constr type="w" for="ch" forName="accent_6" refType="h" refFor="ch" refForName="accent_6" op="equ"/>
                <dgm:constr type="ctrY" for="ch" forName="accent_6" refType="h" fact="0.8947"/>
                <dgm:constr type="ctrX" for="ch" forName="accent_6" refType="h" fact="0.0943"/>
                <dgm:constr type="l" for="ch" forName="text_6" refType="ctrX" refFor="ch" refForName="accent_6"/>
                <dgm:constr type="r" for="ch" forName="text_6" refType="w"/>
                <dgm:constr type="w" for="ch" forName="text_6" refType="h" refFor="ch" refForName="text_6" op="gte"/>
                <dgm:constr type="h" for="ch" forName="text_6" refType="h" refFor="ch" refForName="accent_6" fact="0.8"/>
                <dgm:constr type="ctrY" for="ch" forName="text_6" refType="ctrY" refFor="ch" refForName="accent_6"/>
                <dgm:constr type="lMarg" for="ch" forName="text_6" refType="w" refFor="ch" refForName="accent_6" fact="1.8"/>
                <dgm:constr type="primFontSz" for="ch" ptType="node" op="equ" val="65"/>
              </dgm:constrLst>
            </dgm:if>
            <dgm:else name="Name11">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136"/>
                <dgm:constr type="w" for="ch" forName="accent_1" refType="h" refFor="ch" refForName="accent_1" op="equ"/>
                <dgm:constr type="ctrY" for="ch" forName="accent_1" refType="h" fact="0.0909"/>
                <dgm:constr type="ctrX" for="ch" forName="accent_1" refType="h" fact="0.0835"/>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136"/>
                <dgm:constr type="w" for="ch" forName="accent_2" refType="h" refFor="ch" refForName="accent_2" op="equ"/>
                <dgm:constr type="ctrY" for="ch" forName="accent_2" refType="h" fact="0.2273"/>
                <dgm:constr type="ctrX" for="ch" forName="accent_2" refType="h" fact="0.1658"/>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136"/>
                <dgm:constr type="w" for="ch" forName="accent_3" refType="h" refFor="ch" refForName="accent_3" op="equ"/>
                <dgm:constr type="ctrY" for="ch" forName="accent_3" refType="h" fact="0.3636"/>
                <dgm:constr type="ctrX" for="ch" forName="accent_3" refType="h" fact="0.2109"/>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136"/>
                <dgm:constr type="w" for="ch" forName="accent_4" refType="h" refFor="ch" refForName="accent_4" op="equ"/>
                <dgm:constr type="ctrY" for="ch" forName="accent_4" refType="h" fact="0.5"/>
                <dgm:constr type="ctrX" for="ch" forName="accent_4" refType="h" fact="0.2253"/>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h" for="ch" forName="accent_5" refType="h" fact="0.1136"/>
                <dgm:constr type="w" for="ch" forName="accent_5" refType="h" refFor="ch" refForName="accent_5" op="equ"/>
                <dgm:constr type="ctrY" for="ch" forName="accent_5" refType="h" fact="0.6364"/>
                <dgm:constr type="ctrX" for="ch" forName="accent_5" refType="h" fact="0.2109"/>
                <dgm:constr type="l" for="ch" forName="text_5" refType="ctrX" refFor="ch" refForName="accent_5"/>
                <dgm:constr type="r" for="ch" forName="text_5" refType="w"/>
                <dgm:constr type="w" for="ch" forName="text_5" refType="h" refFor="ch" refForName="text_5" op="gte"/>
                <dgm:constr type="h" for="ch" forName="text_5" refType="h" refFor="ch" refForName="accent_5" fact="0.8"/>
                <dgm:constr type="ctrY" for="ch" forName="text_5" refType="ctrY" refFor="ch" refForName="accent_5"/>
                <dgm:constr type="lMarg" for="ch" forName="text_5" refType="w" refFor="ch" refForName="accent_5" fact="1.8"/>
                <dgm:constr type="h" for="ch" forName="accent_6" refType="h" fact="0.1136"/>
                <dgm:constr type="w" for="ch" forName="accent_6" refType="h" refFor="ch" refForName="accent_6" op="equ"/>
                <dgm:constr type="ctrY" for="ch" forName="accent_6" refType="h" fact="0.7727"/>
                <dgm:constr type="ctrX" for="ch" forName="accent_6" refType="h" fact="0.1658"/>
                <dgm:constr type="l" for="ch" forName="text_6" refType="ctrX" refFor="ch" refForName="accent_6"/>
                <dgm:constr type="r" for="ch" forName="text_6" refType="w"/>
                <dgm:constr type="w" for="ch" forName="text_6" refType="h" refFor="ch" refForName="text_6" op="gte"/>
                <dgm:constr type="h" for="ch" forName="text_6" refType="h" refFor="ch" refForName="accent_6" fact="0.8"/>
                <dgm:constr type="ctrY" for="ch" forName="text_6" refType="ctrY" refFor="ch" refForName="accent_6"/>
                <dgm:constr type="lMarg" for="ch" forName="text_6" refType="w" refFor="ch" refForName="accent_6" fact="1.8"/>
                <dgm:constr type="h" for="ch" forName="accent_7" refType="h" fact="0.1136"/>
                <dgm:constr type="w" for="ch" forName="accent_7" refType="h" refFor="ch" refForName="accent_7" op="equ"/>
                <dgm:constr type="ctrY" for="ch" forName="accent_7" refType="h" fact="0.9091"/>
                <dgm:constr type="ctrX" for="ch" forName="accent_7" refType="h" fact="0.0835"/>
                <dgm:constr type="l" for="ch" forName="text_7" refType="ctrX" refFor="ch" refForName="accent_7"/>
                <dgm:constr type="r" for="ch" forName="text_7" refType="w"/>
                <dgm:constr type="w" for="ch" forName="text_7" refType="h" refFor="ch" refForName="text_7" op="gte"/>
                <dgm:constr type="h" for="ch" forName="text_7" refType="h" refFor="ch" refForName="accent_7" fact="0.8"/>
                <dgm:constr type="ctrY" for="ch" forName="text_7" refType="ctrY" refFor="ch" refForName="accent_7"/>
                <dgm:constr type="lMarg" for="ch" forName="text_7" refType="w" refFor="ch" refForName="accent_7" fact="1.8"/>
                <dgm:constr type="primFontSz" for="ch" ptType="node" op="equ" val="65"/>
              </dgm:constrLst>
            </dgm:else>
          </dgm:choose>
        </dgm:if>
        <dgm:else name="Name12">
          <dgm:choose name="Name13">
            <dgm:if name="Name14" axis="ch" ptType="node" func="cnt" op="equ" val="1">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625"/>
                <dgm:constr type="w" for="ch" forName="accent_1" refType="h" refFor="ch" refForName="accent_1" op="equ"/>
                <dgm:constr type="ctrY" for="ch" forName="accent_1" refType="h" fact="0.5"/>
                <dgm:constr type="ctrX" for="ch" forName="accent_1" refType="w"/>
                <dgm:constr type="ctrXOff" for="ch" forName="accent_1" refType="h" fact="-0.2253"/>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primFontSz" for="ch" ptType="node" op="equ" val="65"/>
              </dgm:constrLst>
            </dgm:if>
            <dgm:if name="Name15" axis="ch" ptType="node" func="cnt" op="equ" val="2">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3571"/>
                <dgm:constr type="w" for="ch" forName="accent_1" refType="h" refFor="ch" refForName="accent_1" op="equ"/>
                <dgm:constr type="ctrY" for="ch" forName="accent_1" refType="h" fact="0.2857"/>
                <dgm:constr type="ctrX" for="ch" forName="accent_1" refType="w"/>
                <dgm:constr type="ctrXOff" for="ch" forName="accent_1" refType="h" fact="-0.1891"/>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3571"/>
                <dgm:constr type="w" for="ch" forName="accent_2" refType="h" refFor="ch" refForName="accent_2" op="equ"/>
                <dgm:constr type="ctrY" for="ch" forName="accent_2" refType="h" fact="0.7143"/>
                <dgm:constr type="ctrX" for="ch" forName="accent_2" refType="w"/>
                <dgm:constr type="ctrXOff" for="ch" forName="accent_2" refType="h" fact="-0.1891"/>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primFontSz" for="ch" ptType="node" op="equ" val="65"/>
              </dgm:constrLst>
            </dgm:if>
            <dgm:if name="Name16" axis="ch" ptType="node" func="cnt" op="equ" val="3">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25"/>
                <dgm:constr type="w" for="ch" forName="accent_1" refType="h" refFor="ch" refForName="accent_1" op="equ"/>
                <dgm:constr type="ctrY" for="ch" forName="accent_1" refType="h" fact="0.2"/>
                <dgm:constr type="ctrX" for="ch" forName="accent_1" refType="w"/>
                <dgm:constr type="ctrXOff" for="ch" forName="accent_1" refType="h" fact="-0.1526"/>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25"/>
                <dgm:constr type="w" for="ch" forName="accent_2" refType="h" refFor="ch" refForName="accent_2" op="equ"/>
                <dgm:constr type="ctrY" for="ch" forName="accent_2" refType="h" fact="0.5"/>
                <dgm:constr type="ctrX" for="ch" forName="accent_2" refType="w"/>
                <dgm:constr type="ctrXOff" for="ch" forName="accent_2" refType="h" fact="-0.2253"/>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25"/>
                <dgm:constr type="w" for="ch" forName="accent_3" refType="h" refFor="ch" refForName="accent_3" op="equ"/>
                <dgm:constr type="ctrY" for="ch" forName="accent_3" refType="h" fact="0.8"/>
                <dgm:constr type="ctrX" for="ch" forName="accent_3" refType="w"/>
                <dgm:constr type="ctrXOff" for="ch" forName="accent_3" refType="h" fact="-0.1526"/>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primFontSz" for="ch" ptType="node" op="equ" val="65"/>
              </dgm:constrLst>
            </dgm:if>
            <dgm:if name="Name17" axis="ch" ptType="node" func="cnt" op="equ" val="4">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923"/>
                <dgm:constr type="w" for="ch" forName="accent_1" refType="h" refFor="ch" refForName="accent_1" op="equ"/>
                <dgm:constr type="ctrY" for="ch" forName="accent_1" refType="h" fact="0.1538"/>
                <dgm:constr type="ctrX" for="ch" forName="accent_1" refType="w"/>
                <dgm:constr type="ctrXOff" for="ch" forName="accent_1" refType="h" fact="-0.1268"/>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923"/>
                <dgm:constr type="w" for="ch" forName="accent_2" refType="h" refFor="ch" refForName="accent_2" op="equ"/>
                <dgm:constr type="ctrY" for="ch" forName="accent_2" refType="h" fact="0.3846"/>
                <dgm:constr type="ctrX" for="ch" forName="accent_2" refType="w"/>
                <dgm:constr type="ctrXOff" for="ch" forName="accent_2" refType="h" fact="-0.215"/>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923"/>
                <dgm:constr type="w" for="ch" forName="accent_3" refType="h" refFor="ch" refForName="accent_3" op="equ"/>
                <dgm:constr type="ctrY" for="ch" forName="accent_3" refType="h" fact="0.6154"/>
                <dgm:constr type="ctrX" for="ch" forName="accent_3" refType="w"/>
                <dgm:constr type="ctrXOff" for="ch" forName="accent_3" refType="h" fact="-0.215"/>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923"/>
                <dgm:constr type="w" for="ch" forName="accent_4" refType="h" refFor="ch" refForName="accent_4" op="equ"/>
                <dgm:constr type="ctrY" for="ch" forName="accent_4" refType="h" fact="0.8462"/>
                <dgm:constr type="ctrX" for="ch" forName="accent_4" refType="w"/>
                <dgm:constr type="ctrXOff" for="ch" forName="accent_4" refType="h" fact="-0.1268"/>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primFontSz" for="ch" ptType="node" op="equ" val="65"/>
              </dgm:constrLst>
            </dgm:if>
            <dgm:if name="Name18" axis="ch" ptType="node" func="cnt" op="equ" val="5">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563"/>
                <dgm:constr type="w" for="ch" forName="accent_1" refType="h" refFor="ch" refForName="accent_1" op="equ"/>
                <dgm:constr type="ctrY" for="ch" forName="accent_1" refType="h" fact="0.125"/>
                <dgm:constr type="ctrX" for="ch" forName="accent_1" refType="w"/>
                <dgm:constr type="ctrXOff" for="ch" forName="accent_1" refType="h" fact="-0.1082"/>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563"/>
                <dgm:constr type="w" for="ch" forName="accent_2" refType="h" refFor="ch" refForName="accent_2" op="equ"/>
                <dgm:constr type="ctrY" for="ch" forName="accent_2" refType="h" fact="0.3125"/>
                <dgm:constr type="ctrX" for="ch" forName="accent_2" refType="w"/>
                <dgm:constr type="ctrXOff" for="ch" forName="accent_2" refType="h" fact="-0.1978"/>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563"/>
                <dgm:constr type="w" for="ch" forName="accent_3" refType="h" refFor="ch" refForName="accent_3" op="equ"/>
                <dgm:constr type="ctrY" for="ch" forName="accent_3" refType="h" fact="0.5"/>
                <dgm:constr type="ctrX" for="ch" forName="accent_3" refType="w"/>
                <dgm:constr type="ctrXOff" for="ch" forName="accent_3" refType="h" fact="-0.2253"/>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563"/>
                <dgm:constr type="w" for="ch" forName="accent_4" refType="h" refFor="ch" refForName="accent_4" op="equ"/>
                <dgm:constr type="ctrY" for="ch" forName="accent_4" refType="h" fact="0.6875"/>
                <dgm:constr type="ctrX" for="ch" forName="accent_4" refType="w"/>
                <dgm:constr type="ctrXOff" for="ch" forName="accent_4" refType="h" fact="-0.1978"/>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h" for="ch" forName="accent_5" refType="h" fact="0.1563"/>
                <dgm:constr type="w" for="ch" forName="accent_5" refType="h" refFor="ch" refForName="accent_5" op="equ"/>
                <dgm:constr type="ctrY" for="ch" forName="accent_5" refType="h" fact="0.875"/>
                <dgm:constr type="ctrX" for="ch" forName="accent_5" refType="w"/>
                <dgm:constr type="ctrXOff" for="ch" forName="accent_5" refType="h" fact="-0.1082"/>
                <dgm:constr type="r" for="ch" forName="text_5" refType="ctrX" refFor="ch" refForName="accent_5"/>
                <dgm:constr type="rOff" for="ch" forName="text_5" refType="ctrXOff" refFor="ch" refForName="accent_5"/>
                <dgm:constr type="l" for="ch" forName="text_5"/>
                <dgm:constr type="w" for="ch" forName="text_5" refType="h" refFor="ch" refForName="text_5" op="gte"/>
                <dgm:constr type="h" for="ch" forName="text_5" refType="h" refFor="ch" refForName="accent_5" fact="0.8"/>
                <dgm:constr type="ctrY" for="ch" forName="text_5" refType="ctrY" refFor="ch" refForName="accent_5"/>
                <dgm:constr type="rMarg" for="ch" forName="text_5" refType="w" refFor="ch" refForName="accent_5" fact="1.8"/>
                <dgm:constr type="primFontSz" for="ch" ptType="node" op="equ" val="65"/>
              </dgm:constrLst>
            </dgm:if>
            <dgm:if name="Name19" axis="ch" ptType="node" func="cnt" op="equ" val="6">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316"/>
                <dgm:constr type="w" for="ch" forName="accent_1" refType="h" refFor="ch" refForName="accent_1" op="equ"/>
                <dgm:constr type="ctrY" for="ch" forName="accent_1" refType="h" fact="0.1053"/>
                <dgm:constr type="ctrX" for="ch" forName="accent_1" refType="w"/>
                <dgm:constr type="ctrXOff" for="ch" forName="accent_1" refType="h" fact="-0.0943"/>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316"/>
                <dgm:constr type="w" for="ch" forName="accent_2" refType="h" refFor="ch" refForName="accent_2" op="equ"/>
                <dgm:constr type="ctrY" for="ch" forName="accent_2" refType="h" fact="0.2632"/>
                <dgm:constr type="ctrX" for="ch" forName="accent_2" refType="w"/>
                <dgm:constr type="ctrXOff" for="ch" forName="accent_2" refType="h" fact="-0.1809"/>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316"/>
                <dgm:constr type="w" for="ch" forName="accent_3" refType="h" refFor="ch" refForName="accent_3" op="equ"/>
                <dgm:constr type="ctrY" for="ch" forName="accent_3" refType="h" fact="0.4211"/>
                <dgm:constr type="ctrX" for="ch" forName="accent_3" refType="w"/>
                <dgm:constr type="ctrXOff" for="ch" forName="accent_3" refType="h" fact="-0.2205"/>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316"/>
                <dgm:constr type="w" for="ch" forName="accent_4" refType="h" refFor="ch" refForName="accent_4" op="equ"/>
                <dgm:constr type="ctrY" for="ch" forName="accent_4" refType="h" fact="0.5789"/>
                <dgm:constr type="ctrX" for="ch" forName="accent_4" refType="w"/>
                <dgm:constr type="ctrXOff" for="ch" forName="accent_4" refType="h" fact="-0.2205"/>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h" for="ch" forName="accent_5" refType="h" fact="0.1316"/>
                <dgm:constr type="w" for="ch" forName="accent_5" refType="h" refFor="ch" refForName="accent_5" op="equ"/>
                <dgm:constr type="ctrY" for="ch" forName="accent_5" refType="h" fact="0.7368"/>
                <dgm:constr type="ctrX" for="ch" forName="accent_5" refType="w"/>
                <dgm:constr type="ctrXOff" for="ch" forName="accent_5" refType="h" fact="-0.1809"/>
                <dgm:constr type="r" for="ch" forName="text_5" refType="ctrX" refFor="ch" refForName="accent_5"/>
                <dgm:constr type="rOff" for="ch" forName="text_5" refType="ctrXOff" refFor="ch" refForName="accent_5"/>
                <dgm:constr type="l" for="ch" forName="text_5"/>
                <dgm:constr type="w" for="ch" forName="text_5" refType="h" refFor="ch" refForName="text_5" op="gte"/>
                <dgm:constr type="h" for="ch" forName="text_5" refType="h" refFor="ch" refForName="accent_5" fact="0.8"/>
                <dgm:constr type="ctrY" for="ch" forName="text_5" refType="ctrY" refFor="ch" refForName="accent_5"/>
                <dgm:constr type="rMarg" for="ch" forName="text_5" refType="w" refFor="ch" refForName="accent_5" fact="1.8"/>
                <dgm:constr type="h" for="ch" forName="accent_6" refType="h" fact="0.1316"/>
                <dgm:constr type="w" for="ch" forName="accent_6" refType="h" refFor="ch" refForName="accent_6" op="equ"/>
                <dgm:constr type="ctrY" for="ch" forName="accent_6" refType="h" fact="0.8947"/>
                <dgm:constr type="ctrX" for="ch" forName="accent_6" refType="w"/>
                <dgm:constr type="ctrXOff" for="ch" forName="accent_6" refType="h" fact="-0.0943"/>
                <dgm:constr type="r" for="ch" forName="text_6" refType="ctrX" refFor="ch" refForName="accent_6"/>
                <dgm:constr type="rOff" for="ch" forName="text_6" refType="ctrXOff" refFor="ch" refForName="accent_6"/>
                <dgm:constr type="l" for="ch" forName="text_6"/>
                <dgm:constr type="w" for="ch" forName="text_6" refType="h" refFor="ch" refForName="text_6" op="gte"/>
                <dgm:constr type="h" for="ch" forName="text_6" refType="h" refFor="ch" refForName="accent_6" fact="0.8"/>
                <dgm:constr type="ctrY" for="ch" forName="text_6" refType="ctrY" refFor="ch" refForName="accent_6"/>
                <dgm:constr type="rMarg" for="ch" forName="text_6" refType="w" refFor="ch" refForName="accent_6" fact="1.8"/>
                <dgm:constr type="primFontSz" for="ch" ptType="node" op="equ" val="65"/>
              </dgm:constrLst>
            </dgm:if>
            <dgm:else name="Name20">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136"/>
                <dgm:constr type="w" for="ch" forName="accent_1" refType="h" refFor="ch" refForName="accent_1" op="equ"/>
                <dgm:constr type="ctrY" for="ch" forName="accent_1" refType="h" fact="0.0909"/>
                <dgm:constr type="ctrX" for="ch" forName="accent_1" refType="w"/>
                <dgm:constr type="ctrXOff" for="ch" forName="accent_1" refType="h" fact="-0.0835"/>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136"/>
                <dgm:constr type="w" for="ch" forName="accent_2" refType="h" refFor="ch" refForName="accent_2" op="equ"/>
                <dgm:constr type="ctrY" for="ch" forName="accent_2" refType="h" fact="0.2273"/>
                <dgm:constr type="ctrX" for="ch" forName="accent_2" refType="w"/>
                <dgm:constr type="ctrXOff" for="ch" forName="accent_2" refType="h" fact="-0.1658"/>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136"/>
                <dgm:constr type="w" for="ch" forName="accent_3" refType="h" refFor="ch" refForName="accent_3" op="equ"/>
                <dgm:constr type="ctrY" for="ch" forName="accent_3" refType="h" fact="0.3636"/>
                <dgm:constr type="ctrX" for="ch" forName="accent_3" refType="w"/>
                <dgm:constr type="ctrXOff" for="ch" forName="accent_3" refType="h" fact="-0.2109"/>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136"/>
                <dgm:constr type="w" for="ch" forName="accent_4" refType="h" refFor="ch" refForName="accent_4" op="equ"/>
                <dgm:constr type="ctrY" for="ch" forName="accent_4" refType="h" fact="0.5"/>
                <dgm:constr type="ctrX" for="ch" forName="accent_4" refType="w"/>
                <dgm:constr type="ctrXOff" for="ch" forName="accent_4" refType="h" fact="-0.2253"/>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h" for="ch" forName="accent_5" refType="h" fact="0.1136"/>
                <dgm:constr type="w" for="ch" forName="accent_5" refType="h" refFor="ch" refForName="accent_5" op="equ"/>
                <dgm:constr type="ctrY" for="ch" forName="accent_5" refType="h" fact="0.6364"/>
                <dgm:constr type="ctrX" for="ch" forName="accent_5" refType="w"/>
                <dgm:constr type="ctrXOff" for="ch" forName="accent_5" refType="h" fact="-0.2109"/>
                <dgm:constr type="r" for="ch" forName="text_5" refType="ctrX" refFor="ch" refForName="accent_5"/>
                <dgm:constr type="rOff" for="ch" forName="text_5" refType="ctrXOff" refFor="ch" refForName="accent_5"/>
                <dgm:constr type="l" for="ch" forName="text_5"/>
                <dgm:constr type="w" for="ch" forName="text_5" refType="h" refFor="ch" refForName="text_5" op="gte"/>
                <dgm:constr type="h" for="ch" forName="text_5" refType="h" refFor="ch" refForName="accent_5" fact="0.8"/>
                <dgm:constr type="ctrY" for="ch" forName="text_5" refType="ctrY" refFor="ch" refForName="accent_5"/>
                <dgm:constr type="rMarg" for="ch" forName="text_5" refType="w" refFor="ch" refForName="accent_5" fact="1.8"/>
                <dgm:constr type="h" for="ch" forName="accent_6" refType="h" fact="0.1136"/>
                <dgm:constr type="w" for="ch" forName="accent_6" refType="h" refFor="ch" refForName="accent_6" op="equ"/>
                <dgm:constr type="ctrY" for="ch" forName="accent_6" refType="h" fact="0.7727"/>
                <dgm:constr type="ctrX" for="ch" forName="accent_6" refType="w"/>
                <dgm:constr type="ctrXOff" for="ch" forName="accent_6" refType="h" fact="-0.1658"/>
                <dgm:constr type="r" for="ch" forName="text_6" refType="ctrX" refFor="ch" refForName="accent_6"/>
                <dgm:constr type="rOff" for="ch" forName="text_6" refType="ctrXOff" refFor="ch" refForName="accent_6"/>
                <dgm:constr type="l" for="ch" forName="text_6"/>
                <dgm:constr type="w" for="ch" forName="text_6" refType="h" refFor="ch" refForName="text_6" op="gte"/>
                <dgm:constr type="h" for="ch" forName="text_6" refType="h" refFor="ch" refForName="accent_6" fact="0.8"/>
                <dgm:constr type="ctrY" for="ch" forName="text_6" refType="ctrY" refFor="ch" refForName="accent_6"/>
                <dgm:constr type="rMarg" for="ch" forName="text_6" refType="w" refFor="ch" refForName="accent_6" fact="1.8"/>
                <dgm:constr type="h" for="ch" forName="accent_7" refType="h" fact="0.1136"/>
                <dgm:constr type="w" for="ch" forName="accent_7" refType="h" refFor="ch" refForName="accent_7" op="equ"/>
                <dgm:constr type="ctrY" for="ch" forName="accent_7" refType="h" fact="0.9091"/>
                <dgm:constr type="ctrX" for="ch" forName="accent_7" refType="w"/>
                <dgm:constr type="ctrXOff" for="ch" forName="accent_7" refType="h" fact="-0.0835"/>
                <dgm:constr type="r" for="ch" forName="text_7" refType="ctrX" refFor="ch" refForName="accent_7"/>
                <dgm:constr type="rOff" for="ch" forName="text_7" refType="ctrXOff" refFor="ch" refForName="accent_7"/>
                <dgm:constr type="l" for="ch" forName="text_7"/>
                <dgm:constr type="w" for="ch" forName="text_7" refType="h" refFor="ch" refForName="text_7" op="gte"/>
                <dgm:constr type="h" for="ch" forName="text_7" refType="h" refFor="ch" refForName="accent_7" fact="0.8"/>
                <dgm:constr type="ctrY" for="ch" forName="text_7" refType="ctrY" refFor="ch" refForName="accent_7"/>
                <dgm:constr type="rMarg" for="ch" forName="text_7" refType="w" refFor="ch" refForName="accent_7" fact="1.8"/>
                <dgm:constr type="primFontSz" for="ch" ptType="node" op="equ" val="65"/>
              </dgm:constrLst>
            </dgm:else>
          </dgm:choose>
        </dgm:else>
      </dgm:choose>
      <dgm:layoutNode name="cycle">
        <dgm:choose name="Name21">
          <dgm:if name="Name22" func="var" arg="dir" op="equ" val="norm">
            <dgm:alg type="cycle">
              <dgm:param type="stAng" val="45"/>
              <dgm:param type="spanAng" val="90"/>
            </dgm:alg>
          </dgm:if>
          <dgm:else name="Name23">
            <dgm:alg type="cycle">
              <dgm:param type="stAng" val="225"/>
              <dgm:param type="spanAng" val="90"/>
            </dgm:alg>
          </dgm:else>
        </dgm:choose>
        <dgm:shape xmlns:r="http://schemas.openxmlformats.org/officeDocument/2006/relationships" r:blip="">
          <dgm:adjLst/>
        </dgm:shape>
        <dgm:presOf/>
        <dgm:constrLst>
          <dgm:constr type="w" for="ch" val="1"/>
          <dgm:constr type="h" for="ch" val="1"/>
          <dgm:constr type="diam" for="ch" forName="conn" refType="diam"/>
        </dgm:constrLst>
        <dgm:layoutNode name="srcNode">
          <dgm:alg type="sp"/>
          <dgm:shape xmlns:r="http://schemas.openxmlformats.org/officeDocument/2006/relationships" type="rect" r:blip="" hideGeom="1">
            <dgm:adjLst/>
          </dgm:shape>
          <dgm:presOf/>
        </dgm:layoutNode>
        <dgm:layoutNode name="conn" styleLbl="parChTrans1D2">
          <dgm:alg type="conn">
            <dgm:param type="connRout" val="curve"/>
            <dgm:param type="srcNode" val="srcNode"/>
            <dgm:param type="dstNode" val="dstNode"/>
            <dgm:param type="begPts" val="ctr"/>
            <dgm:param type="endPts" val="ctr"/>
            <dgm:param type="endSty" val="noArr"/>
          </dgm:alg>
          <dgm:shape xmlns:r="http://schemas.openxmlformats.org/officeDocument/2006/relationships" type="conn" r:blip="">
            <dgm:adjLst/>
          </dgm:shape>
          <dgm:presOf axis="desOrSelf" ptType="sibTrans" hideLastTrans="0" st="0" cnt="1"/>
          <dgm:constrLst>
            <dgm:constr type="begPad"/>
            <dgm:constr type="endPad"/>
          </dgm:constrLst>
        </dgm:layoutNode>
        <dgm:layoutNode name="extraNode">
          <dgm:alg type="sp"/>
          <dgm:shape xmlns:r="http://schemas.openxmlformats.org/officeDocument/2006/relationships" type="rect" r:blip="" hideGeom="1">
            <dgm:adjLst/>
          </dgm:shape>
          <dgm:presOf/>
        </dgm:layoutNode>
        <dgm:layoutNode name="dstNode">
          <dgm:alg type="sp"/>
          <dgm:shape xmlns:r="http://schemas.openxmlformats.org/officeDocument/2006/relationships" type="rect" r:blip="" hideGeom="1">
            <dgm:adjLst/>
          </dgm:shape>
          <dgm:presOf/>
        </dgm:layoutNode>
      </dgm:layoutNode>
      <dgm:forEach name="wrapper" axis="self" ptType="parTrans">
        <dgm:forEach name="wrapper2" axis="self" ptType="sibTrans" st="2">
          <dgm:forEach name="accentRepeat" axis="self">
            <dgm:layoutNode name="accentRepeatNode" styleLbl="solidFgAcc1">
              <dgm:alg type="sp"/>
              <dgm:shape xmlns:r="http://schemas.openxmlformats.org/officeDocument/2006/relationships" type="ellipse" r:blip="">
                <dgm:adjLst/>
              </dgm:shape>
              <dgm:presOf/>
            </dgm:layoutNode>
          </dgm:forEach>
        </dgm:forEach>
      </dgm:forEach>
      <dgm:forEach name="Name24" axis="ch" ptType="node" cnt="1">
        <dgm:layoutNode name="text_1" styleLbl="node1">
          <dgm:varLst>
            <dgm:bulletEnabled val="1"/>
          </dgm:varLst>
          <dgm:choose name="Name25">
            <dgm:if name="Name26" func="var" arg="dir" op="equ" val="norm">
              <dgm:alg type="tx">
                <dgm:param type="parTxLTRAlign" val="l"/>
                <dgm:param type="shpTxLTRAlignCh" val="l"/>
                <dgm:param type="parTxRTLAlign" val="l"/>
                <dgm:param type="shpTxRTLAlignCh" val="l"/>
              </dgm:alg>
            </dgm:if>
            <dgm:else name="Name2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1">
          <dgm:alg type="sp"/>
          <dgm:shape xmlns:r="http://schemas.openxmlformats.org/officeDocument/2006/relationships" r:blip="">
            <dgm:adjLst/>
          </dgm:shape>
          <dgm:presOf/>
          <dgm:constrLst/>
          <dgm:forEach name="Name28" ref="accentRepeat"/>
        </dgm:layoutNode>
      </dgm:forEach>
      <dgm:forEach name="Name29" axis="ch" ptType="node" st="2" cnt="1">
        <dgm:layoutNode name="text_2" styleLbl="node1">
          <dgm:varLst>
            <dgm:bulletEnabled val="1"/>
          </dgm:varLst>
          <dgm:choose name="Name30">
            <dgm:if name="Name31" func="var" arg="dir" op="equ" val="norm">
              <dgm:alg type="tx">
                <dgm:param type="parTxLTRAlign" val="l"/>
                <dgm:param type="shpTxLTRAlignCh" val="l"/>
                <dgm:param type="parTxRTLAlign" val="l"/>
                <dgm:param type="shpTxRTLAlignCh" val="l"/>
              </dgm:alg>
            </dgm:if>
            <dgm:else name="Name32">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2">
          <dgm:alg type="sp"/>
          <dgm:shape xmlns:r="http://schemas.openxmlformats.org/officeDocument/2006/relationships" r:blip="">
            <dgm:adjLst/>
          </dgm:shape>
          <dgm:presOf/>
          <dgm:constrLst/>
          <dgm:forEach name="Name33" ref="accentRepeat"/>
        </dgm:layoutNode>
      </dgm:forEach>
      <dgm:forEach name="Name34" axis="ch" ptType="node" st="3" cnt="1">
        <dgm:layoutNode name="text_3" styleLbl="node1">
          <dgm:varLst>
            <dgm:bulletEnabled val="1"/>
          </dgm:varLst>
          <dgm:choose name="Name35">
            <dgm:if name="Name36" func="var" arg="dir" op="equ" val="norm">
              <dgm:alg type="tx">
                <dgm:param type="parTxLTRAlign" val="l"/>
                <dgm:param type="shpTxLTRAlignCh" val="l"/>
                <dgm:param type="parTxRTLAlign" val="l"/>
                <dgm:param type="shpTxRTLAlignCh" val="l"/>
              </dgm:alg>
            </dgm:if>
            <dgm:else name="Name3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3">
          <dgm:alg type="sp"/>
          <dgm:shape xmlns:r="http://schemas.openxmlformats.org/officeDocument/2006/relationships" r:blip="">
            <dgm:adjLst/>
          </dgm:shape>
          <dgm:presOf/>
          <dgm:constrLst/>
          <dgm:forEach name="Name38" ref="accentRepeat"/>
        </dgm:layoutNode>
      </dgm:forEach>
      <dgm:forEach name="Name39" axis="ch" ptType="node" st="4" cnt="1">
        <dgm:layoutNode name="text_4" styleLbl="node1">
          <dgm:varLst>
            <dgm:bulletEnabled val="1"/>
          </dgm:varLst>
          <dgm:choose name="Name40">
            <dgm:if name="Name41" func="var" arg="dir" op="equ" val="norm">
              <dgm:alg type="tx">
                <dgm:param type="parTxLTRAlign" val="l"/>
                <dgm:param type="shpTxLTRAlignCh" val="l"/>
                <dgm:param type="parTxRTLAlign" val="l"/>
                <dgm:param type="shpTxRTLAlignCh" val="l"/>
              </dgm:alg>
            </dgm:if>
            <dgm:else name="Name42">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4">
          <dgm:alg type="sp"/>
          <dgm:shape xmlns:r="http://schemas.openxmlformats.org/officeDocument/2006/relationships" r:blip="">
            <dgm:adjLst/>
          </dgm:shape>
          <dgm:presOf/>
          <dgm:constrLst/>
          <dgm:forEach name="Name43" ref="accentRepeat"/>
        </dgm:layoutNode>
      </dgm:forEach>
      <dgm:forEach name="Name44" axis="ch" ptType="node" st="5" cnt="1">
        <dgm:layoutNode name="text_5" styleLbl="node1">
          <dgm:varLst>
            <dgm:bulletEnabled val="1"/>
          </dgm:varLst>
          <dgm:choose name="Name45">
            <dgm:if name="Name46" func="var" arg="dir" op="equ" val="norm">
              <dgm:alg type="tx">
                <dgm:param type="parTxLTRAlign" val="l"/>
                <dgm:param type="shpTxLTRAlignCh" val="l"/>
                <dgm:param type="parTxRTLAlign" val="l"/>
                <dgm:param type="shpTxRTLAlignCh" val="l"/>
              </dgm:alg>
            </dgm:if>
            <dgm:else name="Name4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5">
          <dgm:alg type="sp"/>
          <dgm:shape xmlns:r="http://schemas.openxmlformats.org/officeDocument/2006/relationships" r:blip="">
            <dgm:adjLst/>
          </dgm:shape>
          <dgm:presOf/>
          <dgm:constrLst/>
          <dgm:forEach name="Name48" ref="accentRepeat"/>
        </dgm:layoutNode>
      </dgm:forEach>
      <dgm:forEach name="Name49" axis="ch" ptType="node" st="6" cnt="1">
        <dgm:layoutNode name="text_6" styleLbl="node1">
          <dgm:varLst>
            <dgm:bulletEnabled val="1"/>
          </dgm:varLst>
          <dgm:choose name="Name50">
            <dgm:if name="Name51" func="var" arg="dir" op="equ" val="norm">
              <dgm:alg type="tx">
                <dgm:param type="parTxLTRAlign" val="l"/>
                <dgm:param type="shpTxLTRAlignCh" val="l"/>
                <dgm:param type="parTxRTLAlign" val="l"/>
                <dgm:param type="shpTxRTLAlignCh" val="l"/>
              </dgm:alg>
            </dgm:if>
            <dgm:else name="Name52">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6">
          <dgm:alg type="sp"/>
          <dgm:shape xmlns:r="http://schemas.openxmlformats.org/officeDocument/2006/relationships" r:blip="">
            <dgm:adjLst/>
          </dgm:shape>
          <dgm:presOf/>
          <dgm:constrLst/>
          <dgm:forEach name="Name53" ref="accentRepeat"/>
        </dgm:layoutNode>
      </dgm:forEach>
      <dgm:forEach name="Name54" axis="ch" ptType="node" st="7" cnt="1">
        <dgm:layoutNode name="text_7" styleLbl="node1">
          <dgm:varLst>
            <dgm:bulletEnabled val="1"/>
          </dgm:varLst>
          <dgm:choose name="Name55">
            <dgm:if name="Name56" func="var" arg="dir" op="equ" val="norm">
              <dgm:alg type="tx">
                <dgm:param type="parTxLTRAlign" val="l"/>
                <dgm:param type="shpTxLTRAlignCh" val="l"/>
                <dgm:param type="parTxRTLAlign" val="l"/>
                <dgm:param type="shpTxRTLAlignCh" val="l"/>
              </dgm:alg>
            </dgm:if>
            <dgm:else name="Name5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7">
          <dgm:alg type="sp"/>
          <dgm:shape xmlns:r="http://schemas.openxmlformats.org/officeDocument/2006/relationships" r:blip="">
            <dgm:adjLst/>
          </dgm:shape>
          <dgm:presOf/>
          <dgm:constrLst/>
          <dgm:forEach name="Name58" ref="accentRepeat"/>
        </dgm:layoutNode>
      </dgm:forEach>
    </dgm:layoutNode>
  </dgm:layoutNode>
</dgm:layoutDef>
</file>

<file path=ppt/diagrams/layout7.xml><?xml version="1.0" encoding="utf-8"?>
<dgm:layoutDef xmlns:dgm="http://schemas.openxmlformats.org/drawingml/2006/diagram" xmlns:a="http://schemas.openxmlformats.org/drawingml/2006/main" uniqueId="urn:microsoft.com/office/officeart/2005/8/layout/cycle3">
  <dgm:title val=""/>
  <dgm:desc val=""/>
  <dgm:catLst>
    <dgm:cat type="cycle" pri="5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Name0">
    <dgm:varLst>
      <dgm:dir/>
      <dgm:resizeHandles val="exact"/>
    </dgm:varLst>
    <dgm:choose name="Name1">
      <dgm:if name="Name2" axis="ch" ptType="node" func="cnt" op="equ" val="2">
        <dgm:alg type="composite">
          <dgm:param type="ar" val="0.9"/>
        </dgm:alg>
        <dgm:shape xmlns:r="http://schemas.openxmlformats.org/officeDocument/2006/relationships" r:blip="">
          <dgm:adjLst/>
        </dgm:shape>
        <dgm:presOf/>
        <dgm:constrLst>
          <dgm:constr type="primFontSz" for="ch" ptType="node" op="equ" val="65"/>
          <dgm:constr type="ctrX" for="ch" forName="node1" refType="w" fact="0.5"/>
          <dgm:constr type="t" for="ch" forName="node1"/>
          <dgm:constr type="w" for="ch" forName="node1" refType="w" fact="0.8"/>
          <dgm:constr type="h" for="ch" forName="node1" refType="w" refFor="ch" refForName="node1" fact="0.5"/>
          <dgm:constr type="ctrX" for="ch" forName="sibTrans" refType="w" fact="0.5"/>
          <dgm:constr type="t" for="ch" forName="sibTrans"/>
          <dgm:constr type="w" for="ch" forName="sibTrans" refType="w" fact="0.8"/>
          <dgm:constr type="h" for="ch" forName="sibTrans" refType="w" refFor="ch" refForName="node1" fact="0.5"/>
          <dgm:constr type="userA" for="ch" forName="sibTrans" refType="w" fact="1.07"/>
          <dgm:constr type="ctrX" for="ch" forName="node2" refType="w" fact="0.5"/>
          <dgm:constr type="b" for="ch" forName="node2" refType="h"/>
          <dgm:constr type="w" for="ch" forName="node2" refType="w" fact="0.8"/>
          <dgm:constr type="h" for="ch" forName="node2" refType="w" refFor="ch" refForName="node1" fact="0.5"/>
          <dgm:constr type="l" for="ch" forName="sp1"/>
          <dgm:constr type="t" for="ch" forName="sp1" refType="h" fact="0.5"/>
          <dgm:constr type="w" for="ch" forName="sp1" val="1"/>
          <dgm:constr type="h" for="ch" forName="sp1" val="1"/>
          <dgm:constr type="r" for="ch" forName="sp2" refType="w"/>
          <dgm:constr type="t" for="ch" forName="sp2" refType="h" fact="0.5"/>
          <dgm:constr type="w" for="ch" forName="sp2" val="1"/>
          <dgm:constr type="h" for="ch" forName="sp2" val="1"/>
        </dgm:constrLst>
        <dgm:ruleLst/>
      </dgm:if>
      <dgm:else name="Name3">
        <dgm:alg type="composite"/>
        <dgm:shape xmlns:r="http://schemas.openxmlformats.org/officeDocument/2006/relationships" r:blip="">
          <dgm:adjLst/>
        </dgm:shape>
        <dgm:presOf/>
        <dgm:constrLst>
          <dgm:constr type="primFontSz" for="ch" ptType="node" op="equ" val="65"/>
        </dgm:constrLst>
        <dgm:ruleLst/>
      </dgm:else>
    </dgm:choose>
    <dgm:choose name="Name4">
      <dgm:if name="Name5" axis="ch" ptType="node" func="cnt" op="equ" val="2">
        <dgm:layoutNode name="node1">
          <dgm:varLst>
            <dgm:bulletEnabled val="1"/>
          </dgm:varLst>
          <dgm:alg type="tx"/>
          <dgm:shape xmlns:r="http://schemas.openxmlformats.org/officeDocument/2006/relationships" type="roundRect" r:blip="">
            <dgm:adjLst/>
          </dgm:shape>
          <dgm:presOf axis="ch desOrSelf" ptType="node node" st="1 1" cnt="1 0"/>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sibTrans" styleLbl="bgShp">
          <dgm:choose name="Name6">
            <dgm:if name="Name7" func="var" arg="dir" op="equ" val="norm">
              <dgm:alg type="conn">
                <dgm:param type="connRout" val="longCurve"/>
                <dgm:param type="begPts" val="midR"/>
                <dgm:param type="endPts" val="midL"/>
                <dgm:param type="dstNode" val="node1"/>
              </dgm:alg>
              <dgm:shape xmlns:r="http://schemas.openxmlformats.org/officeDocument/2006/relationships" type="conn" r:blip="" zOrderOff="-2">
                <dgm:adjLst/>
              </dgm:shape>
              <dgm:presOf axis="ch" ptType="sibTrans"/>
              <dgm:constrLst>
                <dgm:constr type="userA"/>
                <dgm:constr type="diam" refType="userA" fact="-1"/>
                <dgm:constr type="wArH" refType="userA" fact="0.05"/>
                <dgm:constr type="hArH" refType="userA" fact="0.1"/>
                <dgm:constr type="stemThick" refType="userA" fact="0.06"/>
                <dgm:constr type="begPad" refType="connDist" fact="-0.2"/>
                <dgm:constr type="endPad" refType="connDist" fact="0.05"/>
              </dgm:constrLst>
            </dgm:if>
            <dgm:else name="Name8">
              <dgm:alg type="conn">
                <dgm:param type="connRout" val="longCurve"/>
                <dgm:param type="begPts" val="midL"/>
                <dgm:param type="endPts" val="midR"/>
                <dgm:param type="dstNode" val="node1"/>
              </dgm:alg>
              <dgm:shape xmlns:r="http://schemas.openxmlformats.org/officeDocument/2006/relationships" type="conn" r:blip="" zOrderOff="-2">
                <dgm:adjLst/>
              </dgm:shape>
              <dgm:presOf axis="ch" ptType="sibTrans"/>
              <dgm:constrLst>
                <dgm:constr type="userA"/>
                <dgm:constr type="diam" refType="userA"/>
                <dgm:constr type="wArH" refType="userA" fact="0.05"/>
                <dgm:constr type="hArH" refType="userA" fact="0.1"/>
                <dgm:constr type="stemThick" refType="userA" fact="0.06"/>
                <dgm:constr type="begPad" refType="connDist" fact="-0.2"/>
                <dgm:constr type="endPad" refType="connDist" fact="0.05"/>
              </dgm:constrLst>
            </dgm:else>
          </dgm:choose>
          <dgm:ruleLst/>
        </dgm:layoutNode>
        <dgm:layoutNode name="node2">
          <dgm:varLst>
            <dgm:bulletEnabled val="1"/>
          </dgm:varLst>
          <dgm:alg type="tx"/>
          <dgm:shape xmlns:r="http://schemas.openxmlformats.org/officeDocument/2006/relationships" type="roundRect" r:blip="">
            <dgm:adjLst/>
          </dgm:shape>
          <dgm:presOf axis="ch desOrSelf" ptType="node node" st="2 1" cnt="1 0"/>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sp1">
          <dgm:alg type="sp"/>
          <dgm:shape xmlns:r="http://schemas.openxmlformats.org/officeDocument/2006/relationships" r:blip="">
            <dgm:adjLst/>
          </dgm:shape>
          <dgm:presOf/>
          <dgm:constrLst/>
          <dgm:ruleLst/>
        </dgm:layoutNode>
        <dgm:layoutNode name="sp2">
          <dgm:alg type="sp"/>
          <dgm:shape xmlns:r="http://schemas.openxmlformats.org/officeDocument/2006/relationships" r:blip="">
            <dgm:adjLst/>
          </dgm:shape>
          <dgm:presOf/>
          <dgm:constrLst/>
          <dgm:ruleLst/>
        </dgm:layoutNode>
      </dgm:if>
      <dgm:else name="Name9">
        <dgm:layoutNode name="cycle">
          <dgm:choose name="Name10">
            <dgm:if name="Name11" func="var" arg="dir" op="equ" val="norm">
              <dgm:alg type="cycle">
                <dgm:param type="stAng" val="0"/>
                <dgm:param type="spanAng" val="360"/>
              </dgm:alg>
              <dgm:shape xmlns:r="http://schemas.openxmlformats.org/officeDocument/2006/relationships" r:blip="">
                <dgm:adjLst/>
              </dgm:shape>
              <dgm:presOf/>
              <dgm:constrLst>
                <dgm:constr type="diam" refType="w"/>
                <dgm:constr type="w" for="ch" ptType="node" refType="w"/>
                <dgm:constr type="sibSp" val="15"/>
                <dgm:constr type="userA" for="ch" ptType="sibTrans" refType="diam" op="equ" fact="-1"/>
                <dgm:constr type="wArH" for="ch" ptType="sibTrans" refType="diam" op="equ" fact="0.05"/>
                <dgm:constr type="hArH" for="ch" ptType="sibTrans" refType="diam" op="equ" fact="0.1"/>
                <dgm:constr type="stemThick" for="ch" ptType="sibTrans" refType="diam" op="equ" fact="0.065"/>
                <dgm:constr type="primFontSz" for="ch" ptType="node" op="equ"/>
              </dgm:constrLst>
            </dgm:if>
            <dgm:else name="Name12">
              <dgm:alg type="cycle">
                <dgm:param type="stAng" val="0"/>
                <dgm:param type="spanAng" val="-360"/>
              </dgm:alg>
              <dgm:shape xmlns:r="http://schemas.openxmlformats.org/officeDocument/2006/relationships" r:blip="">
                <dgm:adjLst/>
              </dgm:shape>
              <dgm:presOf/>
              <dgm:constrLst>
                <dgm:constr type="diam" refType="w"/>
                <dgm:constr type="w" for="ch" ptType="node" refType="w"/>
                <dgm:constr type="sibSp" val="15"/>
                <dgm:constr type="userA" for="ch" ptType="sibTrans" refType="diam" op="equ"/>
                <dgm:constr type="wArH" for="ch" ptType="sibTrans" refType="diam" op="equ" fact="0.05"/>
                <dgm:constr type="hArH" for="ch" ptType="sibTrans" refType="diam" op="equ" fact="0.1"/>
                <dgm:constr type="stemThick" for="ch" ptType="sibTrans" refType="diam" op="equ" fact="0.065"/>
                <dgm:constr type="primFontSz" for="ch" ptType="node" op="equ"/>
              </dgm:constrLst>
            </dgm:else>
          </dgm:choose>
          <dgm:ruleLst/>
          <dgm:forEach name="nodesFirstNodeForEach" axis="ch" ptType="node" cnt="1">
            <dgm:layoutNode name="nodeFirstNode">
              <dgm:varLst>
                <dgm:bulletEnabled val="1"/>
              </dgm:varLst>
              <dgm:alg type="tx"/>
              <dgm:shape xmlns:r="http://schemas.openxmlformats.org/officeDocument/2006/relationships" type="roundRect" r:blip="">
                <dgm:adjLst/>
              </dgm:shape>
              <dgm:presOf axis="desOrSelf" ptType="node"/>
              <dgm:constrLst>
                <dgm:constr type="h" refType="w" fact="0.5"/>
                <dgm:constr type="primFontSz" val="65"/>
                <dgm:constr type="tMarg" refType="primFontSz" fact="0.3"/>
                <dgm:constr type="bMarg" refType="primFontSz" fact="0.3"/>
                <dgm:constr type="lMarg" refType="primFontSz" fact="0.3"/>
                <dgm:constr type="rMarg" refType="primFontSz" fact="0.3"/>
              </dgm:constrLst>
              <dgm:ruleLst>
                <dgm:rule type="primFontSz" val="5" fact="NaN" max="NaN"/>
              </dgm:ruleLst>
            </dgm:layoutNode>
            <dgm:forEach name="sibTransForEach" axis="followSib" ptType="sibTrans" cnt="1">
              <dgm:layoutNode name="sibTransFirstNode" styleLbl="bgShp">
                <dgm:choose name="Name13">
                  <dgm:if name="Name14" func="var" arg="dir" op="equ" val="norm">
                    <dgm:alg type="conn">
                      <dgm:param type="connRout" val="longCurve"/>
                      <dgm:param type="begPts" val="midR"/>
                      <dgm:param type="endPts" val="midL"/>
                      <dgm:param type="dstNode" val="nodeFirstNode"/>
                    </dgm:alg>
                  </dgm:if>
                  <dgm:else name="Name15">
                    <dgm:alg type="conn">
                      <dgm:param type="connRout" val="longCurve"/>
                      <dgm:param type="begPts" val="midL"/>
                      <dgm:param type="endPts" val="midR"/>
                      <dgm:param type="dstNode" val="nodeFirstNode"/>
                    </dgm:alg>
                  </dgm:else>
                </dgm:choose>
                <dgm:shape xmlns:r="http://schemas.openxmlformats.org/officeDocument/2006/relationships" type="conn" r:blip="" zOrderOff="-2">
                  <dgm:adjLst/>
                </dgm:shape>
                <dgm:presOf axis="self"/>
                <dgm:choose name="Name16">
                  <dgm:if name="Name17" axis="par ch" ptType="doc node" func="cnt" op="equ" val="3">
                    <dgm:constrLst>
                      <dgm:constr type="userA"/>
                      <dgm:constr type="diam" refType="userA" fact="1.01"/>
                      <dgm:constr type="begPad" refType="connDist" fact="-0.2"/>
                      <dgm:constr type="endPad" refType="connDist" fact="0.05"/>
                    </dgm:constrLst>
                  </dgm:if>
                  <dgm:if name="Name18" axis="par ch" ptType="doc node" func="cnt" op="equ" val="4">
                    <dgm:constrLst>
                      <dgm:constr type="userA"/>
                      <dgm:constr type="diam" refType="userA" fact="1.26"/>
                      <dgm:constr type="begPad" refType="connDist" fact="-0.2"/>
                      <dgm:constr type="endPad" refType="connDist" fact="0.05"/>
                    </dgm:constrLst>
                  </dgm:if>
                  <dgm:if name="Name19" axis="par ch" ptType="doc node" func="cnt" op="equ" val="5">
                    <dgm:constrLst>
                      <dgm:constr type="userA"/>
                      <dgm:constr type="diam" refType="userA" fact="1.04"/>
                      <dgm:constr type="begPad" refType="connDist" fact="-0.2"/>
                      <dgm:constr type="endPad" refType="connDist" fact="0.05"/>
                    </dgm:constrLst>
                  </dgm:if>
                  <dgm:if name="Name20" axis="par ch" ptType="doc node" func="cnt" op="equ" val="6">
                    <dgm:constrLst>
                      <dgm:constr type="userA"/>
                      <dgm:constr type="diam" refType="userA" fact="1.1"/>
                      <dgm:constr type="begPad" refType="connDist" fact="-0.2"/>
                      <dgm:constr type="endPad" refType="connDist" fact="0.05"/>
                    </dgm:constrLst>
                  </dgm:if>
                  <dgm:else name="Name21">
                    <dgm:constrLst>
                      <dgm:constr type="userA"/>
                      <dgm:constr type="diam" refType="userA" fact="1.04"/>
                      <dgm:constr type="begPad" refType="connDist" fact="-0.2"/>
                      <dgm:constr type="endPad" refType="connDist" fact="0.05"/>
                    </dgm:constrLst>
                  </dgm:else>
                </dgm:choose>
                <dgm:ruleLst/>
              </dgm:layoutNode>
            </dgm:forEach>
          </dgm:forEach>
          <dgm:forEach name="followingNodesForEach" axis="ch" ptType="node" st="2">
            <dgm:layoutNode name="nodeFollowingNodes">
              <dgm:varLst>
                <dgm:bulletEnabled val="1"/>
              </dgm:varLst>
              <dgm:alg type="tx"/>
              <dgm:shape xmlns:r="http://schemas.openxmlformats.org/officeDocument/2006/relationships" type="roundRect" r:blip="">
                <dgm:adjLst/>
              </dgm:shape>
              <dgm:presOf axis="desOrSelf" ptType="node"/>
              <dgm:constrLst>
                <dgm:constr type="h" refType="w" fact="0.5"/>
                <dgm:constr type="primFontSz" val="65"/>
                <dgm:constr type="tMarg" refType="primFontSz" fact="0.3"/>
                <dgm:constr type="bMarg" refType="primFontSz" fact="0.3"/>
                <dgm:constr type="lMarg" refType="primFontSz" fact="0.3"/>
                <dgm:constr type="rMarg" refType="primFontSz" fact="0.3"/>
              </dgm:constrLst>
              <dgm:ruleLst>
                <dgm:rule type="primFontSz" val="5" fact="NaN" max="NaN"/>
              </dgm:ruleLst>
            </dgm:layoutNode>
          </dgm:forEach>
        </dgm:layoutNode>
      </dgm:else>
    </dgm:choose>
  </dgm:layoutNode>
</dgm:layoutDef>
</file>

<file path=ppt/diagrams/layout8.xml><?xml version="1.0" encoding="utf-8"?>
<dgm:layoutDef xmlns:dgm="http://schemas.openxmlformats.org/drawingml/2006/diagram" xmlns:a="http://schemas.openxmlformats.org/drawingml/2006/main" uniqueId="urn:microsoft.com/office/officeart/2005/8/layout/list1">
  <dgm:title val=""/>
  <dgm:desc val=""/>
  <dgm:catLst>
    <dgm:cat type="list" pri="4000"/>
  </dgm:catLst>
  <dgm:sampData>
    <dgm:dataModel>
      <dgm:ptLst>
        <dgm:pt modelId="0" type="doc"/>
        <dgm:pt modelId="1">
          <dgm:prSet phldr="1"/>
        </dgm:pt>
        <dgm:pt modelId="2">
          <dgm:prSet phldr="1"/>
        </dgm:pt>
        <dgm:pt modelId="3">
          <dgm:prSet phldr="1"/>
        </dgm:pt>
      </dgm:ptLst>
      <dgm:cxnLst>
        <dgm:cxn modelId="4" srcId="0" destId="1" srcOrd="0" destOrd="0"/>
        <dgm:cxn modelId="5" srcId="0" destId="2" srcOrd="1" destOrd="0"/>
        <dgm:cxn modelId="6" srcId="0" destId="3" srcOrd="2" destOrd="0"/>
      </dgm:cxnLst>
      <dgm:bg/>
      <dgm:whole/>
    </dgm:dataModel>
  </dgm:sampData>
  <dgm:styleData>
    <dgm:dataModel>
      <dgm:ptLst>
        <dgm:pt modelId="0" type="doc"/>
        <dgm:pt modelId="1"/>
        <dgm:pt modelId="2"/>
      </dgm:ptLst>
      <dgm:cxnLst>
        <dgm:cxn modelId="4" srcId="0" destId="1" srcOrd="0" destOrd="0"/>
        <dgm:cxn modelId="5"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dir/>
      <dgm:animLvl val="lvl"/>
      <dgm:resizeHandles val="exact"/>
    </dgm:varLst>
    <dgm:choose name="Name0">
      <dgm:if name="Name1" func="var" arg="dir" op="equ" val="norm">
        <dgm:alg type="lin">
          <dgm:param type="linDir" val="fromT"/>
          <dgm:param type="vertAlign" val="mid"/>
          <dgm:param type="horzAlign" val="l"/>
          <dgm:param type="nodeHorzAlign" val="l"/>
        </dgm:alg>
      </dgm:if>
      <dgm:else name="Name2">
        <dgm:alg type="lin">
          <dgm:param type="linDir" val="fromT"/>
          <dgm:param type="vertAlign" val="mid"/>
          <dgm:param type="horzAlign" val="r"/>
          <dgm:param type="nodeHorzAlign" val="r"/>
        </dgm:alg>
      </dgm:else>
    </dgm:choose>
    <dgm:shape xmlns:r="http://schemas.openxmlformats.org/officeDocument/2006/relationships" r:blip="">
      <dgm:adjLst/>
    </dgm:shape>
    <dgm:presOf/>
    <dgm:constrLst>
      <dgm:constr type="w" for="ch" forName="parentLin" refType="w"/>
      <dgm:constr type="h" for="ch" forName="parentLin" val="INF"/>
      <dgm:constr type="w" for="des" forName="parentLeftMargin" refType="w" fact="0.05"/>
      <dgm:constr type="w" for="des" forName="parentText" refType="w" fact="0.7"/>
      <dgm:constr type="h" for="des" forName="parentText" refType="primFontSz" refFor="des" refForName="parentText" fact="0.82"/>
      <dgm:constr type="h" for="ch" forName="negativeSpace" refType="primFontSz" refFor="des" refForName="parentText" fact="-0.41"/>
      <dgm:constr type="h" for="ch" forName="negativeSpace" refType="h" refFor="des" refForName="parentText" op="lte" fact="-0.82"/>
      <dgm:constr type="h" for="ch" forName="negativeSpace" refType="h" refFor="des" refForName="parentText" op="gte" fact="-0.82"/>
      <dgm:constr type="w" for="ch" forName="childText" refType="w"/>
      <dgm:constr type="h" for="ch" forName="childText" refType="primFontSz" refFor="des" refForName="parentText" fact="0.7"/>
      <dgm:constr type="primFontSz" for="des" forName="parentText" val="65"/>
      <dgm:constr type="primFontSz" for="ch" forName="childText" refType="primFontSz" refFor="des" refForName="parentText"/>
      <dgm:constr type="tMarg" for="ch" forName="childText" refType="primFontSz" refFor="des" refForName="parentText" fact="1.64"/>
      <dgm:constr type="tMarg" for="ch" forName="childText" refType="h" refFor="des" refForName="parentText" op="lte" fact="3.28"/>
      <dgm:constr type="tMarg" for="ch" forName="childText" refType="h" refFor="des" refForName="parentText" op="gte" fact="3.28"/>
      <dgm:constr type="lMarg" for="ch" forName="childText" refType="w" fact="0.22"/>
      <dgm:constr type="rMarg" for="ch" forName="childText" refType="lMarg" refFor="ch" refForName="childText"/>
      <dgm:constr type="lMarg" for="des" forName="parentText" refType="w" fact="0.075"/>
      <dgm:constr type="rMarg" for="des" forName="parentText" refType="lMarg" refFor="des" refForName="parentText"/>
      <dgm:constr type="h" for="ch" forName="spaceBetweenRectangles" refType="primFontSz" refFor="des" refForName="parentText" fact="0.15"/>
    </dgm:constrLst>
    <dgm:ruleLst>
      <dgm:rule type="primFontSz" for="des" forName="parentText" val="5" fact="NaN" max="NaN"/>
    </dgm:ruleLst>
    <dgm:forEach name="Name3" axis="ch" ptType="node">
      <dgm:layoutNode name="parentLin">
        <dgm:choose name="Name4">
          <dgm:if name="Name5" func="var" arg="dir" op="equ" val="norm">
            <dgm:alg type="lin">
              <dgm:param type="linDir" val="fromL"/>
              <dgm:param type="horzAlign" val="l"/>
              <dgm:param type="nodeHorzAlign" val="l"/>
            </dgm:alg>
          </dgm:if>
          <dgm:else name="Name6">
            <dgm:alg type="lin">
              <dgm:param type="linDir" val="fromR"/>
              <dgm:param type="horzAlign" val="r"/>
              <dgm:param type="nodeHorzAlign" val="r"/>
            </dgm:alg>
          </dgm:else>
        </dgm:choose>
        <dgm:shape xmlns:r="http://schemas.openxmlformats.org/officeDocument/2006/relationships" r:blip="">
          <dgm:adjLst/>
        </dgm:shape>
        <dgm:presOf/>
        <dgm:constrLst/>
        <dgm:ruleLst/>
        <dgm:layoutNode name="parentLeftMargin">
          <dgm:alg type="sp"/>
          <dgm:shape xmlns:r="http://schemas.openxmlformats.org/officeDocument/2006/relationships" type="rect" r:blip="" hideGeom="1">
            <dgm:adjLst/>
          </dgm:shape>
          <dgm:presOf axis="self"/>
          <dgm:constrLst>
            <dgm:constr type="h"/>
          </dgm:constrLst>
          <dgm:ruleLst/>
        </dgm:layoutNode>
        <dgm:layoutNode name="parentText" styleLbl="node1">
          <dgm:varLst>
            <dgm:chMax val="0"/>
            <dgm:bulletEnabled val="1"/>
          </dgm:varLst>
          <dgm:choose name="Name7">
            <dgm:if name="Name8" func="var" arg="dir" op="equ" val="norm">
              <dgm:alg type="tx">
                <dgm:param type="parTxLTRAlign" val="l"/>
                <dgm:param type="parTxRTLAlign" val="l"/>
              </dgm:alg>
            </dgm:if>
            <dgm:else name="Name9">
              <dgm:alg type="tx">
                <dgm:param type="parTxLTRAlign" val="r"/>
                <dgm:param type="parTxRTLAlign" val="r"/>
              </dgm:alg>
            </dgm:else>
          </dgm:choose>
          <dgm:shape xmlns:r="http://schemas.openxmlformats.org/officeDocument/2006/relationships" type="roundRect" r:blip="">
            <dgm:adjLst/>
          </dgm:shape>
          <dgm:presOf axis="self" ptType="node"/>
          <dgm:constrLst>
            <dgm:constr type="tMarg"/>
            <dgm:constr type="bMarg"/>
          </dgm:constrLst>
          <dgm:ruleLst/>
        </dgm:layoutNode>
      </dgm:layoutNode>
      <dgm:layoutNode name="negativeSpace">
        <dgm:alg type="sp"/>
        <dgm:shape xmlns:r="http://schemas.openxmlformats.org/officeDocument/2006/relationships" r:blip="">
          <dgm:adjLst/>
        </dgm:shape>
        <dgm:presOf/>
        <dgm:constrLst/>
        <dgm:ruleLst/>
      </dgm:layoutNode>
      <dgm:layoutNode name="childText" styleLbl="conFgAcc1">
        <dgm:varLst>
          <dgm:bulletEnabled val="1"/>
        </dgm:varLst>
        <dgm:alg type="tx">
          <dgm:param type="stBulletLvl" val="1"/>
        </dgm:alg>
        <dgm:shape xmlns:r="http://schemas.openxmlformats.org/officeDocument/2006/relationships" type="rect" r:blip="" zOrderOff="-2">
          <dgm:adjLst/>
        </dgm:shape>
        <dgm:presOf axis="des" ptType="node"/>
        <dgm:constrLst>
          <dgm:constr type="secFontSz" refType="primFontSz"/>
        </dgm:constrLst>
        <dgm:ruleLst>
          <dgm:rule type="h" val="INF" fact="NaN" max="NaN"/>
        </dgm:ruleLst>
      </dgm:layoutNode>
      <dgm:forEach name="Name10" axis="followSib" ptType="sibTrans" cnt="1">
        <dgm:layoutNode name="spaceBetweenRectangles">
          <dgm:alg type="sp"/>
          <dgm:shape xmlns:r="http://schemas.openxmlformats.org/officeDocument/2006/relationships" r:blip="">
            <dgm:adjLst/>
          </dgm:shape>
          <dgm:presOf/>
          <dgm:constrLst/>
          <dgm:ruleLst/>
        </dgm:layoutNode>
      </dgm:forEach>
    </dgm:forEach>
  </dgm:layoutNode>
</dgm:layoutDef>
</file>

<file path=ppt/diagrams/layout9.xml><?xml version="1.0" encoding="utf-8"?>
<dgm:layoutDef xmlns:dgm="http://schemas.openxmlformats.org/drawingml/2006/diagram" xmlns:a="http://schemas.openxmlformats.org/drawingml/2006/main" uniqueId="urn:microsoft.com/office/officeart/2005/8/layout/list1">
  <dgm:title val=""/>
  <dgm:desc val=""/>
  <dgm:catLst>
    <dgm:cat type="list" pri="4000"/>
  </dgm:catLst>
  <dgm:sampData>
    <dgm:dataModel>
      <dgm:ptLst>
        <dgm:pt modelId="0" type="doc"/>
        <dgm:pt modelId="1">
          <dgm:prSet phldr="1"/>
        </dgm:pt>
        <dgm:pt modelId="2">
          <dgm:prSet phldr="1"/>
        </dgm:pt>
        <dgm:pt modelId="3">
          <dgm:prSet phldr="1"/>
        </dgm:pt>
      </dgm:ptLst>
      <dgm:cxnLst>
        <dgm:cxn modelId="4" srcId="0" destId="1" srcOrd="0" destOrd="0"/>
        <dgm:cxn modelId="5" srcId="0" destId="2" srcOrd="1" destOrd="0"/>
        <dgm:cxn modelId="6" srcId="0" destId="3" srcOrd="2" destOrd="0"/>
      </dgm:cxnLst>
      <dgm:bg/>
      <dgm:whole/>
    </dgm:dataModel>
  </dgm:sampData>
  <dgm:styleData>
    <dgm:dataModel>
      <dgm:ptLst>
        <dgm:pt modelId="0" type="doc"/>
        <dgm:pt modelId="1"/>
        <dgm:pt modelId="2"/>
      </dgm:ptLst>
      <dgm:cxnLst>
        <dgm:cxn modelId="4" srcId="0" destId="1" srcOrd="0" destOrd="0"/>
        <dgm:cxn modelId="5"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dir/>
      <dgm:animLvl val="lvl"/>
      <dgm:resizeHandles val="exact"/>
    </dgm:varLst>
    <dgm:choose name="Name0">
      <dgm:if name="Name1" func="var" arg="dir" op="equ" val="norm">
        <dgm:alg type="lin">
          <dgm:param type="linDir" val="fromT"/>
          <dgm:param type="vertAlign" val="mid"/>
          <dgm:param type="horzAlign" val="l"/>
          <dgm:param type="nodeHorzAlign" val="l"/>
        </dgm:alg>
      </dgm:if>
      <dgm:else name="Name2">
        <dgm:alg type="lin">
          <dgm:param type="linDir" val="fromT"/>
          <dgm:param type="vertAlign" val="mid"/>
          <dgm:param type="horzAlign" val="r"/>
          <dgm:param type="nodeHorzAlign" val="r"/>
        </dgm:alg>
      </dgm:else>
    </dgm:choose>
    <dgm:shape xmlns:r="http://schemas.openxmlformats.org/officeDocument/2006/relationships" r:blip="">
      <dgm:adjLst/>
    </dgm:shape>
    <dgm:presOf/>
    <dgm:constrLst>
      <dgm:constr type="w" for="ch" forName="parentLin" refType="w"/>
      <dgm:constr type="h" for="ch" forName="parentLin" val="INF"/>
      <dgm:constr type="w" for="des" forName="parentLeftMargin" refType="w" fact="0.05"/>
      <dgm:constr type="w" for="des" forName="parentText" refType="w" fact="0.7"/>
      <dgm:constr type="h" for="des" forName="parentText" refType="primFontSz" refFor="des" refForName="parentText" fact="0.82"/>
      <dgm:constr type="h" for="ch" forName="negativeSpace" refType="primFontSz" refFor="des" refForName="parentText" fact="-0.41"/>
      <dgm:constr type="h" for="ch" forName="negativeSpace" refType="h" refFor="des" refForName="parentText" op="lte" fact="-0.82"/>
      <dgm:constr type="h" for="ch" forName="negativeSpace" refType="h" refFor="des" refForName="parentText" op="gte" fact="-0.82"/>
      <dgm:constr type="w" for="ch" forName="childText" refType="w"/>
      <dgm:constr type="h" for="ch" forName="childText" refType="primFontSz" refFor="des" refForName="parentText" fact="0.7"/>
      <dgm:constr type="primFontSz" for="des" forName="parentText" val="65"/>
      <dgm:constr type="primFontSz" for="ch" forName="childText" refType="primFontSz" refFor="des" refForName="parentText"/>
      <dgm:constr type="tMarg" for="ch" forName="childText" refType="primFontSz" refFor="des" refForName="parentText" fact="1.64"/>
      <dgm:constr type="tMarg" for="ch" forName="childText" refType="h" refFor="des" refForName="parentText" op="lte" fact="3.28"/>
      <dgm:constr type="tMarg" for="ch" forName="childText" refType="h" refFor="des" refForName="parentText" op="gte" fact="3.28"/>
      <dgm:constr type="lMarg" for="ch" forName="childText" refType="w" fact="0.22"/>
      <dgm:constr type="rMarg" for="ch" forName="childText" refType="lMarg" refFor="ch" refForName="childText"/>
      <dgm:constr type="lMarg" for="des" forName="parentText" refType="w" fact="0.075"/>
      <dgm:constr type="rMarg" for="des" forName="parentText" refType="lMarg" refFor="des" refForName="parentText"/>
      <dgm:constr type="h" for="ch" forName="spaceBetweenRectangles" refType="primFontSz" refFor="des" refForName="parentText" fact="0.15"/>
    </dgm:constrLst>
    <dgm:ruleLst>
      <dgm:rule type="primFontSz" for="des" forName="parentText" val="5" fact="NaN" max="NaN"/>
    </dgm:ruleLst>
    <dgm:forEach name="Name3" axis="ch" ptType="node">
      <dgm:layoutNode name="parentLin">
        <dgm:choose name="Name4">
          <dgm:if name="Name5" func="var" arg="dir" op="equ" val="norm">
            <dgm:alg type="lin">
              <dgm:param type="linDir" val="fromL"/>
              <dgm:param type="horzAlign" val="l"/>
              <dgm:param type="nodeHorzAlign" val="l"/>
            </dgm:alg>
          </dgm:if>
          <dgm:else name="Name6">
            <dgm:alg type="lin">
              <dgm:param type="linDir" val="fromR"/>
              <dgm:param type="horzAlign" val="r"/>
              <dgm:param type="nodeHorzAlign" val="r"/>
            </dgm:alg>
          </dgm:else>
        </dgm:choose>
        <dgm:shape xmlns:r="http://schemas.openxmlformats.org/officeDocument/2006/relationships" r:blip="">
          <dgm:adjLst/>
        </dgm:shape>
        <dgm:presOf/>
        <dgm:constrLst/>
        <dgm:ruleLst/>
        <dgm:layoutNode name="parentLeftMargin">
          <dgm:alg type="sp"/>
          <dgm:shape xmlns:r="http://schemas.openxmlformats.org/officeDocument/2006/relationships" type="rect" r:blip="" hideGeom="1">
            <dgm:adjLst/>
          </dgm:shape>
          <dgm:presOf axis="self"/>
          <dgm:constrLst>
            <dgm:constr type="h"/>
          </dgm:constrLst>
          <dgm:ruleLst/>
        </dgm:layoutNode>
        <dgm:layoutNode name="parentText" styleLbl="node1">
          <dgm:varLst>
            <dgm:chMax val="0"/>
            <dgm:bulletEnabled val="1"/>
          </dgm:varLst>
          <dgm:choose name="Name7">
            <dgm:if name="Name8" func="var" arg="dir" op="equ" val="norm">
              <dgm:alg type="tx">
                <dgm:param type="parTxLTRAlign" val="l"/>
                <dgm:param type="parTxRTLAlign" val="l"/>
              </dgm:alg>
            </dgm:if>
            <dgm:else name="Name9">
              <dgm:alg type="tx">
                <dgm:param type="parTxLTRAlign" val="r"/>
                <dgm:param type="parTxRTLAlign" val="r"/>
              </dgm:alg>
            </dgm:else>
          </dgm:choose>
          <dgm:shape xmlns:r="http://schemas.openxmlformats.org/officeDocument/2006/relationships" type="roundRect" r:blip="">
            <dgm:adjLst/>
          </dgm:shape>
          <dgm:presOf axis="self" ptType="node"/>
          <dgm:constrLst>
            <dgm:constr type="tMarg"/>
            <dgm:constr type="bMarg"/>
          </dgm:constrLst>
          <dgm:ruleLst/>
        </dgm:layoutNode>
      </dgm:layoutNode>
      <dgm:layoutNode name="negativeSpace">
        <dgm:alg type="sp"/>
        <dgm:shape xmlns:r="http://schemas.openxmlformats.org/officeDocument/2006/relationships" r:blip="">
          <dgm:adjLst/>
        </dgm:shape>
        <dgm:presOf/>
        <dgm:constrLst/>
        <dgm:ruleLst/>
      </dgm:layoutNode>
      <dgm:layoutNode name="childText" styleLbl="conFgAcc1">
        <dgm:varLst>
          <dgm:bulletEnabled val="1"/>
        </dgm:varLst>
        <dgm:alg type="tx">
          <dgm:param type="stBulletLvl" val="1"/>
        </dgm:alg>
        <dgm:shape xmlns:r="http://schemas.openxmlformats.org/officeDocument/2006/relationships" type="rect" r:blip="" zOrderOff="-2">
          <dgm:adjLst/>
        </dgm:shape>
        <dgm:presOf axis="des" ptType="node"/>
        <dgm:constrLst>
          <dgm:constr type="secFontSz" refType="primFontSz"/>
        </dgm:constrLst>
        <dgm:ruleLst>
          <dgm:rule type="h" val="INF" fact="NaN" max="NaN"/>
        </dgm:ruleLst>
      </dgm:layoutNode>
      <dgm:forEach name="Name10" axis="followSib" ptType="sibTrans" cnt="1">
        <dgm:layoutNode name="spaceBetweenRectangles">
          <dgm:alg type="sp"/>
          <dgm:shape xmlns:r="http://schemas.openxmlformats.org/officeDocument/2006/relationships" r:blip="">
            <dgm:adjLst/>
          </dgm:shape>
          <dgm:presOf/>
          <dgm:constrLst/>
          <dgm:ruleLst/>
        </dgm:layoutNode>
      </dgm:forEach>
    </dgm:forEach>
  </dgm:layoutNode>
</dgm:layoutDef>
</file>

<file path=ppt/diagrams/quickStyle1.xml><?xml version="1.0" encoding="utf-8"?>
<dgm:styleDef xmlns:dgm="http://schemas.openxmlformats.org/drawingml/2006/diagram" xmlns:a="http://schemas.openxmlformats.org/drawingml/2006/main" uniqueId="urn:microsoft.com/office/officeart/2005/8/quickstyle/3d5">
  <dgm:title val=""/>
  <dgm:desc val=""/>
  <dgm:catLst>
    <dgm:cat type="3D" pri="11500"/>
  </dgm:catLst>
  <dgm:scene3d>
    <a:camera prst="isometricOffAxis2Left" zoom="95000"/>
    <a:lightRig rig="flat" dir="t"/>
  </dgm:scene3d>
  <dgm:styleLbl name="node0">
    <dgm:scene3d>
      <a:camera prst="orthographicFront"/>
      <a:lightRig rig="threePt" dir="t"/>
    </dgm:scene3d>
    <dgm:sp3d extrusionH="381000" contourW="38100" prstMaterial="matte">
      <a:contourClr>
        <a:schemeClr val="lt1"/>
      </a:contourClr>
    </dgm:sp3d>
    <dgm:txPr/>
    <dgm:style>
      <a:lnRef idx="0">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extrusionH="381000" contourW="38100" prstMaterial="matte">
      <a:contourClr>
        <a:schemeClr val="lt1"/>
      </a:contourClr>
    </dgm:sp3d>
    <dgm:txPr/>
    <dgm:style>
      <a:lnRef idx="0">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extrusionH="381000" contourW="38100" prstMaterial="matte">
      <a:contourClr>
        <a:schemeClr val="lt1"/>
      </a:contourClr>
    </dgm:sp3d>
    <dgm:txPr/>
    <dgm:style>
      <a:lnRef idx="0">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extrusionH="381000" contourW="38100" prstMaterial="matte">
      <a:contourClr>
        <a:schemeClr val="lt1"/>
      </a:contourClr>
    </dgm:sp3d>
    <dgm:txPr/>
    <dgm:style>
      <a:lnRef idx="1">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extrusionH="381000" contourW="38100" prstMaterial="matte">
      <a:contourClr>
        <a:schemeClr val="lt1"/>
      </a:contourClr>
    </dgm:sp3d>
    <dgm:txPr/>
    <dgm:style>
      <a:lnRef idx="0">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extrusionH="381000" contourW="38100" prstMaterial="matte">
      <a:contourClr>
        <a:schemeClr val="lt1"/>
      </a:contourClr>
    </dgm:sp3d>
    <dgm:txPr/>
    <dgm:style>
      <a:lnRef idx="0">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extrusionH="381000" contourW="38100" prstMaterial="matte">
      <a:contourClr>
        <a:schemeClr val="lt1"/>
      </a:contourClr>
    </dgm:sp3d>
    <dgm:txPr/>
    <dgm:style>
      <a:lnRef idx="0">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extrusionH="381000" contourW="38100" prstMaterial="matte">
      <a:contourClr>
        <a:schemeClr val="lt1"/>
      </a:contourClr>
    </dgm:sp3d>
    <dgm:txPr/>
    <dgm:style>
      <a:lnRef idx="0">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z="5715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alignImgPlace1">
    <dgm:scene3d>
      <a:camera prst="orthographicFront"/>
      <a:lightRig rig="threePt" dir="t"/>
    </dgm:scene3d>
    <dgm:sp3d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ImgPlace1">
    <dgm:scene3d>
      <a:camera prst="orthographicFront"/>
      <a:lightRig rig="threePt" dir="t"/>
    </dgm:scene3d>
    <dgm:sp3d z="-381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sibTrans2D1">
    <dgm:scene3d>
      <a:camera prst="orthographicFront"/>
      <a:lightRig rig="threePt" dir="t"/>
    </dgm:scene3d>
    <dgm:sp3d z="-52400" extrusionH="181000" contourW="38100" prstMaterial="matte">
      <a:contourClr>
        <a:schemeClr val="lt1"/>
      </a:contourClr>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z="57150" extrusionH="63500" contourW="12700" prstMaterial="matte">
      <a:contourClr>
        <a:schemeClr val="dk1">
          <a:tint val="20000"/>
        </a:schemeClr>
      </a:contourClr>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z="-381000" extrusionH="63500" contourW="12700" prstMaterial="matte">
      <a:contourClr>
        <a:schemeClr val="dk1">
          <a:tint val="20000"/>
        </a:schemeClr>
      </a:contourClr>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extrusionH="381000" contourW="38100" prstMaterial="matte">
      <a:contourClr>
        <a:schemeClr val="lt1"/>
      </a:contourClr>
    </dgm:sp3d>
    <dgm:txPr/>
    <dgm:style>
      <a:lnRef idx="0">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extrusionH="381000" contourW="38100" prstMaterial="matte">
      <a:contourClr>
        <a:schemeClr val="lt1"/>
      </a:contourClr>
    </dgm:sp3d>
    <dgm:txPr/>
    <dgm:style>
      <a:lnRef idx="0">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extrusionH="381000" contourW="38100" prstMaterial="matte">
      <a:contourClr>
        <a:schemeClr val="lt1"/>
      </a:contourClr>
    </dgm:sp3d>
    <dgm:txPr/>
    <dgm:style>
      <a:lnRef idx="0">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extrusionH="381000" contourW="38100" prstMaterial="matte">
      <a:contourClr>
        <a:schemeClr val="lt1"/>
      </a:contourClr>
    </dgm:sp3d>
    <dgm:txPr/>
    <dgm:style>
      <a:lnRef idx="0">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z="52400" extrusionH="381000" contourW="38100" prstMaterial="matte">
      <a:contourClr>
        <a:schemeClr val="lt1"/>
      </a:contourClr>
    </dgm:sp3d>
    <dgm:txPr/>
    <dgm:style>
      <a:lnRef idx="0">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z="52400" extrusionH="381000" contourW="38100" prstMaterial="matte">
      <a:contourClr>
        <a:schemeClr val="lt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z="60000" prstMaterial="flat">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dgm:scene3d>
    <dgm:sp3d z="60000" prstMaterial="flat">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threePt" dir="t"/>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z="-40000" prstMaterial="matte"/>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z="57150" extrusionH="63500" prstMaterial="matte"/>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z="-60000" extrusionH="63500" prstMaterial="matte"/>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z="-60000" extrusionH="63500" prstMaterial="matte"/>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extrusionH="381000" prstMaterial="matte"/>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z="-400500" extrusionH="63500" prstMaterial="matte"/>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z="57150" extrusionH="12700" prstMaterial="flat">
      <a:bevelT w="50800" h="50800"/>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dgm:scene3d>
    <dgm:sp3d extrusionH="12700" prstMaterial="flat">
      <a:bevelT w="50800" h="50800"/>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dgm:scene3d>
    <dgm:sp3d z="-63500" extrusionH="63500" prstMaterial="matte"/>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z="57150" extrusionH="63500" contourW="12700" prstMaterial="matte">
      <a:contourClr>
        <a:schemeClr val="dk1">
          <a:tint val="20000"/>
        </a:schemeClr>
      </a:contourClr>
    </dgm:sp3d>
    <dgm:txPr/>
    <dgm:style>
      <a:lnRef idx="0">
        <a:scrgbClr r="0" g="0" b="0"/>
      </a:lnRef>
      <a:fillRef idx="1">
        <a:scrgbClr r="0" g="0" b="0"/>
      </a:fillRef>
      <a:effectRef idx="0">
        <a:scrgbClr r="0" g="0" b="0"/>
      </a:effectRef>
      <a:fontRef idx="minor"/>
    </dgm:style>
  </dgm:styleLbl>
  <dgm:styleLbl name="alignAccFollowNode1">
    <dgm:scene3d>
      <a:camera prst="orthographicFront"/>
      <a:lightRig rig="threePt" dir="t"/>
    </dgm:scene3d>
    <dgm:sp3d extrusionH="381000" contourW="38100" prstMaterial="matte">
      <a:contourClr>
        <a:schemeClr val="lt1"/>
      </a:contourClr>
    </dgm:sp3d>
    <dgm:txPr/>
    <dgm:style>
      <a:lnRef idx="0">
        <a:scrgbClr r="0" g="0" b="0"/>
      </a:lnRef>
      <a:fillRef idx="1">
        <a:scrgbClr r="0" g="0" b="0"/>
      </a:fillRef>
      <a:effectRef idx="0">
        <a:scrgbClr r="0" g="0" b="0"/>
      </a:effectRef>
      <a:fontRef idx="minor"/>
    </dgm:style>
  </dgm:styleLbl>
  <dgm:styleLbl name="bgAccFollowNode1">
    <dgm:scene3d>
      <a:camera prst="orthographicFront"/>
      <a:lightRig rig="threePt" dir="t"/>
    </dgm:scene3d>
    <dgm:sp3d z="-400500" extrusionH="63500" contourW="12700" prstMaterial="matte">
      <a:contourClr>
        <a:schemeClr val="lt1"/>
      </a:contourClr>
    </dgm:sp3d>
    <dgm:txPr/>
    <dgm:style>
      <a:lnRef idx="0">
        <a:scrgbClr r="0" g="0" b="0"/>
      </a:lnRef>
      <a:fillRef idx="1">
        <a:scrgbClr r="0" g="0" b="0"/>
      </a:fillRef>
      <a:effectRef idx="2">
        <a:scrgbClr r="0" g="0" b="0"/>
      </a:effectRef>
      <a:fontRef idx="minor"/>
    </dgm:style>
  </dgm:styleLbl>
  <dgm:styleLbl name="fgAcc0">
    <dgm:scene3d>
      <a:camera prst="orthographicFront"/>
      <a:lightRig rig="threePt" dir="t"/>
    </dgm:scene3d>
    <dgm:sp3d z="57150" extrusionH="63500" prstMaterial="matte"/>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z="57150" extrusionH="63500" prstMaterial="matte"/>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z="57150" extrusionH="63500" prstMaterial="matte"/>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z="57150" extrusionH="63500" prstMaterial="matte"/>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z="-400500" extrusionH="63500" contourW="12700" prstMaterial="matte">
      <a:contourClr>
        <a:schemeClr val="lt1">
          <a:tint val="50000"/>
        </a:schemeClr>
      </a:contourClr>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extrusionH="381000" contourW="38100" prstMaterial="matte">
      <a:contourClr>
        <a:schemeClr val="lt1"/>
      </a:contourClr>
    </dgm:sp3d>
    <dgm:txPr/>
    <dgm:style>
      <a:lnRef idx="0">
        <a:scrgbClr r="0" g="0" b="0"/>
      </a:lnRef>
      <a:fillRef idx="1">
        <a:scrgbClr r="0" g="0" b="0"/>
      </a:fillRef>
      <a:effectRef idx="0">
        <a:scrgbClr r="0" g="0" b="0"/>
      </a:effectRef>
      <a:fontRef idx="minor">
        <a:schemeClr val="lt1"/>
      </a:fontRef>
    </dgm:style>
  </dgm:styleLbl>
  <dgm:styleLbl name="trBgShp">
    <dgm:scene3d>
      <a:camera prst="orthographicFront"/>
      <a:lightRig rig="threePt" dir="t"/>
    </dgm:scene3d>
    <dgm:sp3d z="-400500" prstMaterial="matte"/>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z="57150" extrusionH="63500" contourW="12700" prstMaterial="matte">
      <a:contourClr>
        <a:schemeClr val="lt1">
          <a:tint val="50000"/>
        </a:schemeClr>
      </a:contourClr>
    </dgm:sp3d>
    <dgm:txPr/>
    <dgm:style>
      <a:lnRef idx="0">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0.xml><?xml version="1.0" encoding="utf-8"?>
<dgm:styleDef xmlns:dgm="http://schemas.openxmlformats.org/drawingml/2006/diagram" xmlns:a="http://schemas.openxmlformats.org/drawingml/2006/main" uniqueId="urn:microsoft.com/office/officeart/2005/8/quickstyle/3d3">
  <dgm:title val=""/>
  <dgm:desc val=""/>
  <dgm:catLst>
    <dgm:cat type="3D" pri="11300"/>
  </dgm:catLst>
  <dgm:scene3d>
    <a:camera prst="orthographicFront"/>
    <a:lightRig rig="threePt" dir="t"/>
  </dgm:scene3d>
  <dgm:styleLbl name="node0">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ln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vennNode1">
    <dgm:scene3d>
      <a:camera prst="orthographicFront">
        <a:rot lat="0" lon="0" rev="0"/>
      </a:camera>
      <a:lightRig rig="contrasting" dir="t">
        <a:rot lat="0" lon="0" rev="1200000"/>
      </a:lightRig>
    </dgm:scene3d>
    <dgm:sp3d contourW="12700" prstMaterial="clear">
      <a:bevelT w="177800" h="254000"/>
      <a:bevelB w="152400"/>
    </dgm:sp3d>
    <dgm:txPr/>
    <dgm:style>
      <a:lnRef idx="0">
        <a:scrgbClr r="0" g="0" b="0"/>
      </a:lnRef>
      <a:fillRef idx="1">
        <a:scrgbClr r="0" g="0" b="0"/>
      </a:fillRef>
      <a:effectRef idx="0">
        <a:scrgbClr r="0" g="0" b="0"/>
      </a:effectRef>
      <a:fontRef idx="minor">
        <a:schemeClr val="tx1"/>
      </a:fontRef>
    </dgm:style>
  </dgm:styleLbl>
  <dgm:styleLbl name="align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2">
        <a:scrgbClr r="0" g="0" b="0"/>
      </a:effectRef>
      <a:fontRef idx="minor">
        <a:schemeClr val="lt1"/>
      </a:fontRef>
    </dgm:style>
  </dgm:styleLbl>
  <dgm:styleLbl name="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2">
        <a:scrgbClr r="0" g="0" b="0"/>
      </a:effectRef>
      <a:fontRef idx="minor">
        <a:schemeClr val="lt1"/>
      </a:fontRef>
    </dgm:style>
  </dgm:styleLbl>
  <dgm:styleLbl name="node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node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node4">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fgImgPlac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alignImgPlace1">
    <dgm:scene3d>
      <a:camera prst="orthographicFront">
        <a:rot lat="0" lon="0" rev="0"/>
      </a:camera>
      <a:lightRig rig="contrasting" dir="t">
        <a:rot lat="0" lon="0" rev="1200000"/>
      </a:lightRig>
    </dgm:scene3d>
    <dgm:sp3d contourW="12700" prstMaterial="flat">
      <a:bevelT w="177800" h="254000"/>
      <a:bevelB w="152400"/>
    </dgm:sp3d>
    <dgm:txPr/>
    <dgm:style>
      <a:lnRef idx="0">
        <a:scrgbClr r="0" g="0" b="0"/>
      </a:lnRef>
      <a:fillRef idx="1">
        <a:scrgbClr r="0" g="0" b="0"/>
      </a:fillRef>
      <a:effectRef idx="1">
        <a:scrgbClr r="0" g="0" b="0"/>
      </a:effectRef>
      <a:fontRef idx="minor"/>
    </dgm:style>
  </dgm:styleLbl>
  <dgm:styleLbl name="bgImgPlac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sibTrans2D1">
    <dgm:scene3d>
      <a:camera prst="orthographicFront">
        <a:rot lat="0" lon="0" rev="0"/>
      </a:camera>
      <a:lightRig rig="contrasting" dir="t">
        <a:rot lat="0" lon="0" rev="1200000"/>
      </a:lightRig>
    </dgm:scene3d>
    <dgm:sp3d z="-182000" contourW="19050" prstMaterial="metal">
      <a:bevelT w="88900" h="203200"/>
      <a:bevelB w="165100" h="254000"/>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SibTrans2D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ibTrans1D1">
    <dgm:scene3d>
      <a:camera prst="orthographicFront">
        <a:rot lat="0" lon="0" rev="0"/>
      </a:camera>
      <a:lightRig rig="contrasting" dir="t">
        <a:rot lat="0" lon="0" rev="1200000"/>
      </a:lightRig>
    </dgm:scene3d>
    <dgm:sp3d z="-110000"/>
    <dgm:txPr/>
    <dgm:style>
      <a:lnRef idx="1">
        <a:scrgbClr r="0" g="0" b="0"/>
      </a:lnRef>
      <a:fillRef idx="0">
        <a:scrgbClr r="0" g="0" b="0"/>
      </a:fillRef>
      <a:effectRef idx="0">
        <a:scrgbClr r="0" g="0" b="0"/>
      </a:effectRef>
      <a:fontRef idx="minor"/>
    </dgm:style>
  </dgm:styleLbl>
  <dgm:styleLbl name="callout">
    <dgm:scene3d>
      <a:camera prst="orthographicFront">
        <a:rot lat="0" lon="0" rev="0"/>
      </a:camera>
      <a:lightRig rig="contrasting" dir="t">
        <a:rot lat="0" lon="0" rev="1200000"/>
      </a:lightRig>
    </dgm:scene3d>
    <dgm:sp3d z="10000"/>
    <dgm:txPr/>
    <dgm:style>
      <a:lnRef idx="2">
        <a:scrgbClr r="0" g="0" b="0"/>
      </a:lnRef>
      <a:fillRef idx="1">
        <a:scrgbClr r="0" g="0" b="0"/>
      </a:fillRef>
      <a:effectRef idx="0">
        <a:scrgbClr r="0" g="0" b="0"/>
      </a:effectRef>
      <a:fontRef idx="minor"/>
    </dgm:style>
  </dgm:styleLbl>
  <dgm:styleLbl name="asst0">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4">
    <dgm:scene3d>
      <a:camera prst="orthographicFront"/>
      <a:lightRig rig="threePt" dir="t"/>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parChTrans2D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4">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1D1">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2">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3">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4">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f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conF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tr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b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olidFgAcc1">
    <dgm:scene3d>
      <a:camera prst="orthographicFront">
        <a:rot lat="0" lon="0" rev="0"/>
      </a:camera>
      <a:lightRig rig="contrasting" dir="t">
        <a:rot lat="0" lon="0" rev="1200000"/>
      </a:lightRig>
    </dgm:scene3d>
    <dgm:sp3d z="300000" contourW="12700" prstMaterial="flat">
      <a:bevelT w="177800" h="254000"/>
      <a:bevelB w="152400"/>
    </dgm:sp3d>
    <dgm:txPr/>
    <dgm:style>
      <a:lnRef idx="0">
        <a:scrgbClr r="0" g="0" b="0"/>
      </a:lnRef>
      <a:fillRef idx="1">
        <a:scrgbClr r="0" g="0" b="0"/>
      </a:fillRef>
      <a:effectRef idx="0">
        <a:scrgbClr r="0" g="0" b="0"/>
      </a:effectRef>
      <a:fontRef idx="minor"/>
    </dgm:style>
  </dgm:styleLbl>
  <dgm:styleLbl name="solid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olidB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FollowNod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alignAccFollow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AccFollowNod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0">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2">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3">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4">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Shp">
    <dgm:scene3d>
      <a:camera prst="orthographicFront">
        <a:rot lat="0" lon="0" rev="0"/>
      </a:camera>
      <a:lightRig rig="contrasting" dir="t">
        <a:rot lat="0" lon="0" rev="1200000"/>
      </a:lightRig>
    </dgm:scene3d>
    <dgm:sp3d z="-300000" prstMaterial="plastic"/>
    <dgm:txPr/>
    <dgm:style>
      <a:lnRef idx="1">
        <a:scrgbClr r="0" g="0" b="0"/>
      </a:lnRef>
      <a:fillRef idx="1">
        <a:scrgbClr r="0" g="0" b="0"/>
      </a:fillRef>
      <a:effectRef idx="0">
        <a:scrgbClr r="0" g="0" b="0"/>
      </a:effectRef>
      <a:fontRef idx="minor"/>
    </dgm:style>
  </dgm:styleLbl>
  <dgm:styleLbl name="dkBgShp">
    <dgm:scene3d>
      <a:camera prst="orthographicFront">
        <a:rot lat="0" lon="0" rev="0"/>
      </a:camera>
      <a:lightRig rig="contrasting" dir="t">
        <a:rot lat="0" lon="0" rev="1200000"/>
      </a:lightRig>
    </dgm:scene3d>
    <dgm:sp3d contourW="12700" prstMaterial="flat">
      <a:bevelT w="100800" h="154000"/>
      <a:bevelB w="152400"/>
    </dgm:sp3d>
    <dgm:txPr/>
    <dgm:style>
      <a:lnRef idx="0">
        <a:scrgbClr r="0" g="0" b="0"/>
      </a:lnRef>
      <a:fillRef idx="1">
        <a:scrgbClr r="0" g="0" b="0"/>
      </a:fillRef>
      <a:effectRef idx="0">
        <a:scrgbClr r="0" g="0" b="0"/>
      </a:effectRef>
      <a:fontRef idx="minor"/>
    </dgm:style>
  </dgm:styleLbl>
  <dgm:styleLbl name="trBgShp">
    <dgm:scene3d>
      <a:camera prst="orthographicFront">
        <a:rot lat="0" lon="0" rev="0"/>
      </a:camera>
      <a:lightRig rig="contrasting" dir="t">
        <a:rot lat="0" lon="0" rev="1200000"/>
      </a:lightRig>
    </dgm:scene3d>
    <dgm:sp3d z="-152400" prstMaterial="matte"/>
    <dgm:txPr/>
    <dgm:style>
      <a:lnRef idx="1">
        <a:scrgbClr r="0" g="0" b="0"/>
      </a:lnRef>
      <a:fillRef idx="1">
        <a:scrgbClr r="0" g="0" b="0"/>
      </a:fillRef>
      <a:effectRef idx="0">
        <a:scrgbClr r="0" g="0" b="0"/>
      </a:effectRef>
      <a:fontRef idx="minor"/>
    </dgm:style>
  </dgm:styleLbl>
  <dgm:styleLbl name="fgShp">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1">
        <a:scrgbClr r="0" g="0" b="0"/>
      </a:lnRef>
      <a:fillRef idx="0">
        <a:scrgbClr r="0" g="0" b="0"/>
      </a:fillRef>
      <a:effectRef idx="0">
        <a:scrgbClr r="0" g="0" b="0"/>
      </a:effectRef>
      <a:fontRef idx="minor"/>
    </dgm:style>
  </dgm:styleLbl>
</dgm:styleDef>
</file>

<file path=ppt/diagrams/quickStyle11.xml><?xml version="1.0" encoding="utf-8"?>
<dgm:styleDef xmlns:dgm="http://schemas.openxmlformats.org/drawingml/2006/diagram" xmlns:a="http://schemas.openxmlformats.org/drawingml/2006/main" uniqueId="urn:microsoft.com/office/officeart/2005/8/quickstyle/simple3">
  <dgm:title val=""/>
  <dgm:desc val=""/>
  <dgm:catLst>
    <dgm:cat type="simple" pri="10300"/>
  </dgm:catLst>
  <dgm:scene3d>
    <a:camera prst="orthographicFront"/>
    <a:lightRig rig="threePt" dir="t"/>
  </dgm:scene3d>
  <dgm:styleLbl name="node0">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lnNode1">
    <dgm:scene3d>
      <a:camera prst="orthographicFront"/>
      <a:lightRig rig="flat" dir="t"/>
    </dgm:scene3d>
    <dgm:sp3d prstMaterial="dkEdge">
      <a:bevelT w="8200" h="38100"/>
    </dgm:sp3d>
    <dgm:txPr/>
    <dgm:style>
      <a:lnRef idx="1">
        <a:scrgbClr r="0" g="0" b="0"/>
      </a:lnRef>
      <a:fillRef idx="2">
        <a:scrgbClr r="0" g="0" b="0"/>
      </a:fillRef>
      <a:effectRef idx="0">
        <a:scrgbClr r="0" g="0" b="0"/>
      </a:effectRef>
      <a:fontRef idx="minor">
        <a:schemeClr val="dk1"/>
      </a:fontRef>
    </dgm:style>
  </dgm:styleLbl>
  <dgm:styleLbl name="vennNode1">
    <dgm:scene3d>
      <a:camera prst="orthographicFront"/>
      <a:lightRig rig="flat" dir="t"/>
    </dgm:scene3d>
    <dgm:sp3d prstMaterial="dkEdge">
      <a:bevelT w="8200" h="38100"/>
    </dgm:sp3d>
    <dgm:txPr/>
    <dgm:style>
      <a:lnRef idx="0">
        <a:scrgbClr r="0" g="0" b="0"/>
      </a:lnRef>
      <a:fillRef idx="2">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node1">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node2">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node3">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node4">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fgImgPlace1">
    <dgm:scene3d>
      <a:camera prst="orthographicFront"/>
      <a:lightRig rig="threePt" dir="t"/>
    </dgm:scene3d>
    <dgm:sp3d/>
    <dgm:txPr/>
    <dgm:style>
      <a:lnRef idx="1">
        <a:scrgbClr r="0" g="0" b="0"/>
      </a:lnRef>
      <a:fillRef idx="1">
        <a:scrgbClr r="0" g="0" b="0"/>
      </a:fillRef>
      <a:effectRef idx="1">
        <a:scrgbClr r="0" g="0" b="0"/>
      </a:effectRef>
      <a:fontRef idx="minor"/>
    </dgm:style>
  </dgm:styleLbl>
  <dgm:styleLbl name="alignImgPlace1">
    <dgm:scene3d>
      <a:camera prst="orthographicFront"/>
      <a:lightRig rig="threePt" dir="t"/>
    </dgm:scene3d>
    <dgm:sp3d/>
    <dgm:txPr/>
    <dgm:style>
      <a:lnRef idx="1">
        <a:scrgbClr r="0" g="0" b="0"/>
      </a:lnRef>
      <a:fillRef idx="1">
        <a:scrgbClr r="0" g="0" b="0"/>
      </a:fillRef>
      <a:effectRef idx="1">
        <a:scrgbClr r="0" g="0" b="0"/>
      </a:effectRef>
      <a:fontRef idx="minor"/>
    </dgm:style>
  </dgm:styleLbl>
  <dgm:styleLbl name="bgImgPlace1">
    <dgm:scene3d>
      <a:camera prst="orthographicFront"/>
      <a:lightRig rig="threePt" dir="t"/>
    </dgm:scene3d>
    <dgm:sp3d/>
    <dgm:txPr/>
    <dgm:style>
      <a:lnRef idx="1">
        <a:scrgbClr r="0" g="0" b="0"/>
      </a:lnRef>
      <a:fillRef idx="1">
        <a:scrgbClr r="0" g="0" b="0"/>
      </a:fillRef>
      <a:effectRef idx="1">
        <a:scrgbClr r="0" g="0" b="0"/>
      </a:effectRef>
      <a:fontRef idx="minor"/>
    </dgm:style>
  </dgm:styleLbl>
  <dgm:styleLbl name="sibTrans2D1">
    <dgm:scene3d>
      <a:camera prst="orthographicFront"/>
      <a:lightRig rig="threePt" dir="t"/>
    </dgm:scene3d>
    <dgm:sp3d/>
    <dgm:txPr/>
    <dgm:style>
      <a:lnRef idx="0">
        <a:scrgbClr r="0" g="0" b="0"/>
      </a:lnRef>
      <a:fillRef idx="2">
        <a:scrgbClr r="0" g="0" b="0"/>
      </a:fillRef>
      <a:effectRef idx="1">
        <a:scrgbClr r="0" g="0" b="0"/>
      </a:effectRef>
      <a:fontRef idx="minor">
        <a:schemeClr val="dk1"/>
      </a:fontRef>
    </dgm:style>
  </dgm:styleLbl>
  <dgm:styleLbl name="fgSibTrans2D1">
    <dgm:scene3d>
      <a:camera prst="orthographicFront"/>
      <a:lightRig rig="threePt" dir="t"/>
    </dgm:scene3d>
    <dgm:sp3d/>
    <dgm:txPr/>
    <dgm:style>
      <a:lnRef idx="0">
        <a:scrgbClr r="0" g="0" b="0"/>
      </a:lnRef>
      <a:fillRef idx="2">
        <a:scrgbClr r="0" g="0" b="0"/>
      </a:fillRef>
      <a:effectRef idx="1">
        <a:scrgbClr r="0" g="0" b="0"/>
      </a:effectRef>
      <a:fontRef idx="minor">
        <a:schemeClr val="dk1"/>
      </a:fontRef>
    </dgm:style>
  </dgm:styleLbl>
  <dgm:styleLbl name="bgSibTrans2D1">
    <dgm:scene3d>
      <a:camera prst="orthographicFront"/>
      <a:lightRig rig="threePt" dir="t"/>
    </dgm:scene3d>
    <dgm:sp3d/>
    <dgm:txPr/>
    <dgm:style>
      <a:lnRef idx="0">
        <a:scrgbClr r="0" g="0" b="0"/>
      </a:lnRef>
      <a:fillRef idx="2">
        <a:scrgbClr r="0" g="0" b="0"/>
      </a:fillRef>
      <a:effectRef idx="1">
        <a:scrgbClr r="0" g="0" b="0"/>
      </a:effectRef>
      <a:fontRef idx="minor">
        <a:schemeClr val="dk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1">
        <a:scrgbClr r="0" g="0" b="0"/>
      </a:lnRef>
      <a:fillRef idx="2">
        <a:scrgbClr r="0" g="0" b="0"/>
      </a:fillRef>
      <a:effectRef idx="1">
        <a:scrgbClr r="0" g="0" b="0"/>
      </a:effectRef>
      <a:fontRef idx="minor"/>
    </dgm:style>
  </dgm:styleLbl>
  <dgm:styleLbl name="asst0">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asst1">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asst2">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asst3">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asst4">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parChTrans2D1">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parChTrans2D2">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parChTrans2D3">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parChTrans2D4">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2">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1">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1">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flat" dir="t"/>
    </dgm:scene3d>
    <dgm:sp3d prstMaterial="dkEdge">
      <a:bevelT w="8200" h="38100"/>
    </dgm:sp3d>
    <dgm:txPr/>
    <dgm:style>
      <a:lnRef idx="1">
        <a:scrgbClr r="0" g="0" b="0"/>
      </a:lnRef>
      <a:fillRef idx="2">
        <a:scrgbClr r="0" g="0" b="0"/>
      </a:fillRef>
      <a:effectRef idx="1">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2.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3.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4.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5.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6.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7.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8.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9.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xml><?xml version="1.0" encoding="utf-8"?>
<dgm:styleDef xmlns:dgm="http://schemas.openxmlformats.org/drawingml/2006/diagram" xmlns:a="http://schemas.openxmlformats.org/drawingml/2006/main" uniqueId="urn:microsoft.com/office/officeart/2005/8/quickstyle/3d5">
  <dgm:title val=""/>
  <dgm:desc val=""/>
  <dgm:catLst>
    <dgm:cat type="3D" pri="11500"/>
  </dgm:catLst>
  <dgm:scene3d>
    <a:camera prst="isometricOffAxis2Left" zoom="95000"/>
    <a:lightRig rig="flat" dir="t"/>
  </dgm:scene3d>
  <dgm:styleLbl name="node0">
    <dgm:scene3d>
      <a:camera prst="orthographicFront"/>
      <a:lightRig rig="threePt" dir="t"/>
    </dgm:scene3d>
    <dgm:sp3d extrusionH="381000" contourW="38100" prstMaterial="matte">
      <a:contourClr>
        <a:schemeClr val="lt1"/>
      </a:contourClr>
    </dgm:sp3d>
    <dgm:txPr/>
    <dgm:style>
      <a:lnRef idx="0">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extrusionH="381000" contourW="38100" prstMaterial="matte">
      <a:contourClr>
        <a:schemeClr val="lt1"/>
      </a:contourClr>
    </dgm:sp3d>
    <dgm:txPr/>
    <dgm:style>
      <a:lnRef idx="0">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extrusionH="381000" contourW="38100" prstMaterial="matte">
      <a:contourClr>
        <a:schemeClr val="lt1"/>
      </a:contourClr>
    </dgm:sp3d>
    <dgm:txPr/>
    <dgm:style>
      <a:lnRef idx="0">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extrusionH="381000" contourW="38100" prstMaterial="matte">
      <a:contourClr>
        <a:schemeClr val="lt1"/>
      </a:contourClr>
    </dgm:sp3d>
    <dgm:txPr/>
    <dgm:style>
      <a:lnRef idx="1">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extrusionH="381000" contourW="38100" prstMaterial="matte">
      <a:contourClr>
        <a:schemeClr val="lt1"/>
      </a:contourClr>
    </dgm:sp3d>
    <dgm:txPr/>
    <dgm:style>
      <a:lnRef idx="0">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extrusionH="381000" contourW="38100" prstMaterial="matte">
      <a:contourClr>
        <a:schemeClr val="lt1"/>
      </a:contourClr>
    </dgm:sp3d>
    <dgm:txPr/>
    <dgm:style>
      <a:lnRef idx="0">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extrusionH="381000" contourW="38100" prstMaterial="matte">
      <a:contourClr>
        <a:schemeClr val="lt1"/>
      </a:contourClr>
    </dgm:sp3d>
    <dgm:txPr/>
    <dgm:style>
      <a:lnRef idx="0">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extrusionH="381000" contourW="38100" prstMaterial="matte">
      <a:contourClr>
        <a:schemeClr val="lt1"/>
      </a:contourClr>
    </dgm:sp3d>
    <dgm:txPr/>
    <dgm:style>
      <a:lnRef idx="0">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z="5715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alignImgPlace1">
    <dgm:scene3d>
      <a:camera prst="orthographicFront"/>
      <a:lightRig rig="threePt" dir="t"/>
    </dgm:scene3d>
    <dgm:sp3d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ImgPlace1">
    <dgm:scene3d>
      <a:camera prst="orthographicFront"/>
      <a:lightRig rig="threePt" dir="t"/>
    </dgm:scene3d>
    <dgm:sp3d z="-381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sibTrans2D1">
    <dgm:scene3d>
      <a:camera prst="orthographicFront"/>
      <a:lightRig rig="threePt" dir="t"/>
    </dgm:scene3d>
    <dgm:sp3d z="-52400" extrusionH="181000" contourW="38100" prstMaterial="matte">
      <a:contourClr>
        <a:schemeClr val="lt1"/>
      </a:contourClr>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z="57150" extrusionH="63500" contourW="12700" prstMaterial="matte">
      <a:contourClr>
        <a:schemeClr val="dk1">
          <a:tint val="20000"/>
        </a:schemeClr>
      </a:contourClr>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z="-381000" extrusionH="63500" contourW="12700" prstMaterial="matte">
      <a:contourClr>
        <a:schemeClr val="dk1">
          <a:tint val="20000"/>
        </a:schemeClr>
      </a:contourClr>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extrusionH="381000" contourW="38100" prstMaterial="matte">
      <a:contourClr>
        <a:schemeClr val="lt1"/>
      </a:contourClr>
    </dgm:sp3d>
    <dgm:txPr/>
    <dgm:style>
      <a:lnRef idx="0">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extrusionH="381000" contourW="38100" prstMaterial="matte">
      <a:contourClr>
        <a:schemeClr val="lt1"/>
      </a:contourClr>
    </dgm:sp3d>
    <dgm:txPr/>
    <dgm:style>
      <a:lnRef idx="0">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extrusionH="381000" contourW="38100" prstMaterial="matte">
      <a:contourClr>
        <a:schemeClr val="lt1"/>
      </a:contourClr>
    </dgm:sp3d>
    <dgm:txPr/>
    <dgm:style>
      <a:lnRef idx="0">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extrusionH="381000" contourW="38100" prstMaterial="matte">
      <a:contourClr>
        <a:schemeClr val="lt1"/>
      </a:contourClr>
    </dgm:sp3d>
    <dgm:txPr/>
    <dgm:style>
      <a:lnRef idx="0">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z="52400" extrusionH="381000" contourW="38100" prstMaterial="matte">
      <a:contourClr>
        <a:schemeClr val="lt1"/>
      </a:contourClr>
    </dgm:sp3d>
    <dgm:txPr/>
    <dgm:style>
      <a:lnRef idx="0">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z="52400" extrusionH="381000" contourW="38100" prstMaterial="matte">
      <a:contourClr>
        <a:schemeClr val="lt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z="60000" prstMaterial="flat">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dgm:scene3d>
    <dgm:sp3d z="60000" prstMaterial="flat">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threePt" dir="t"/>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z="-40000" prstMaterial="matte"/>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z="57150" extrusionH="63500" prstMaterial="matte"/>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z="-60000" extrusionH="63500" prstMaterial="matte"/>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z="-60000" extrusionH="63500" prstMaterial="matte"/>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extrusionH="381000" prstMaterial="matte"/>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z="-400500" extrusionH="63500" prstMaterial="matte"/>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z="57150" extrusionH="12700" prstMaterial="flat">
      <a:bevelT w="50800" h="50800"/>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dgm:scene3d>
    <dgm:sp3d extrusionH="12700" prstMaterial="flat">
      <a:bevelT w="50800" h="50800"/>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dgm:scene3d>
    <dgm:sp3d z="-63500" extrusionH="63500" prstMaterial="matte"/>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z="57150" extrusionH="63500" contourW="12700" prstMaterial="matte">
      <a:contourClr>
        <a:schemeClr val="dk1">
          <a:tint val="20000"/>
        </a:schemeClr>
      </a:contourClr>
    </dgm:sp3d>
    <dgm:txPr/>
    <dgm:style>
      <a:lnRef idx="0">
        <a:scrgbClr r="0" g="0" b="0"/>
      </a:lnRef>
      <a:fillRef idx="1">
        <a:scrgbClr r="0" g="0" b="0"/>
      </a:fillRef>
      <a:effectRef idx="0">
        <a:scrgbClr r="0" g="0" b="0"/>
      </a:effectRef>
      <a:fontRef idx="minor"/>
    </dgm:style>
  </dgm:styleLbl>
  <dgm:styleLbl name="alignAccFollowNode1">
    <dgm:scene3d>
      <a:camera prst="orthographicFront"/>
      <a:lightRig rig="threePt" dir="t"/>
    </dgm:scene3d>
    <dgm:sp3d extrusionH="381000" contourW="38100" prstMaterial="matte">
      <a:contourClr>
        <a:schemeClr val="lt1"/>
      </a:contourClr>
    </dgm:sp3d>
    <dgm:txPr/>
    <dgm:style>
      <a:lnRef idx="0">
        <a:scrgbClr r="0" g="0" b="0"/>
      </a:lnRef>
      <a:fillRef idx="1">
        <a:scrgbClr r="0" g="0" b="0"/>
      </a:fillRef>
      <a:effectRef idx="0">
        <a:scrgbClr r="0" g="0" b="0"/>
      </a:effectRef>
      <a:fontRef idx="minor"/>
    </dgm:style>
  </dgm:styleLbl>
  <dgm:styleLbl name="bgAccFollowNode1">
    <dgm:scene3d>
      <a:camera prst="orthographicFront"/>
      <a:lightRig rig="threePt" dir="t"/>
    </dgm:scene3d>
    <dgm:sp3d z="-400500" extrusionH="63500" contourW="12700" prstMaterial="matte">
      <a:contourClr>
        <a:schemeClr val="lt1"/>
      </a:contourClr>
    </dgm:sp3d>
    <dgm:txPr/>
    <dgm:style>
      <a:lnRef idx="0">
        <a:scrgbClr r="0" g="0" b="0"/>
      </a:lnRef>
      <a:fillRef idx="1">
        <a:scrgbClr r="0" g="0" b="0"/>
      </a:fillRef>
      <a:effectRef idx="2">
        <a:scrgbClr r="0" g="0" b="0"/>
      </a:effectRef>
      <a:fontRef idx="minor"/>
    </dgm:style>
  </dgm:styleLbl>
  <dgm:styleLbl name="fgAcc0">
    <dgm:scene3d>
      <a:camera prst="orthographicFront"/>
      <a:lightRig rig="threePt" dir="t"/>
    </dgm:scene3d>
    <dgm:sp3d z="57150" extrusionH="63500" prstMaterial="matte"/>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z="57150" extrusionH="63500" prstMaterial="matte"/>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z="57150" extrusionH="63500" prstMaterial="matte"/>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z="57150" extrusionH="63500" prstMaterial="matte"/>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z="-400500" extrusionH="63500" contourW="12700" prstMaterial="matte">
      <a:contourClr>
        <a:schemeClr val="lt1">
          <a:tint val="50000"/>
        </a:schemeClr>
      </a:contourClr>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extrusionH="381000" contourW="38100" prstMaterial="matte">
      <a:contourClr>
        <a:schemeClr val="lt1"/>
      </a:contourClr>
    </dgm:sp3d>
    <dgm:txPr/>
    <dgm:style>
      <a:lnRef idx="0">
        <a:scrgbClr r="0" g="0" b="0"/>
      </a:lnRef>
      <a:fillRef idx="1">
        <a:scrgbClr r="0" g="0" b="0"/>
      </a:fillRef>
      <a:effectRef idx="0">
        <a:scrgbClr r="0" g="0" b="0"/>
      </a:effectRef>
      <a:fontRef idx="minor">
        <a:schemeClr val="lt1"/>
      </a:fontRef>
    </dgm:style>
  </dgm:styleLbl>
  <dgm:styleLbl name="trBgShp">
    <dgm:scene3d>
      <a:camera prst="orthographicFront"/>
      <a:lightRig rig="threePt" dir="t"/>
    </dgm:scene3d>
    <dgm:sp3d z="-400500" prstMaterial="matte"/>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z="57150" extrusionH="63500" contourW="12700" prstMaterial="matte">
      <a:contourClr>
        <a:schemeClr val="lt1">
          <a:tint val="50000"/>
        </a:schemeClr>
      </a:contourClr>
    </dgm:sp3d>
    <dgm:txPr/>
    <dgm:style>
      <a:lnRef idx="0">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0.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1.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2.xml><?xml version="1.0" encoding="utf-8"?>
<dgm:styleDef xmlns:dgm="http://schemas.openxmlformats.org/drawingml/2006/diagram" xmlns:a="http://schemas.openxmlformats.org/drawingml/2006/main" uniqueId="urn:microsoft.com/office/officeart/2005/8/quickstyle/simple3">
  <dgm:title val=""/>
  <dgm:desc val=""/>
  <dgm:catLst>
    <dgm:cat type="simple" pri="10300"/>
  </dgm:catLst>
  <dgm:scene3d>
    <a:camera prst="orthographicFront"/>
    <a:lightRig rig="threePt" dir="t"/>
  </dgm:scene3d>
  <dgm:styleLbl name="node0">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lnNode1">
    <dgm:scene3d>
      <a:camera prst="orthographicFront"/>
      <a:lightRig rig="flat" dir="t"/>
    </dgm:scene3d>
    <dgm:sp3d prstMaterial="dkEdge">
      <a:bevelT w="8200" h="38100"/>
    </dgm:sp3d>
    <dgm:txPr/>
    <dgm:style>
      <a:lnRef idx="1">
        <a:scrgbClr r="0" g="0" b="0"/>
      </a:lnRef>
      <a:fillRef idx="2">
        <a:scrgbClr r="0" g="0" b="0"/>
      </a:fillRef>
      <a:effectRef idx="0">
        <a:scrgbClr r="0" g="0" b="0"/>
      </a:effectRef>
      <a:fontRef idx="minor">
        <a:schemeClr val="dk1"/>
      </a:fontRef>
    </dgm:style>
  </dgm:styleLbl>
  <dgm:styleLbl name="vennNode1">
    <dgm:scene3d>
      <a:camera prst="orthographicFront"/>
      <a:lightRig rig="flat" dir="t"/>
    </dgm:scene3d>
    <dgm:sp3d prstMaterial="dkEdge">
      <a:bevelT w="8200" h="38100"/>
    </dgm:sp3d>
    <dgm:txPr/>
    <dgm:style>
      <a:lnRef idx="0">
        <a:scrgbClr r="0" g="0" b="0"/>
      </a:lnRef>
      <a:fillRef idx="2">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node1">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node2">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node3">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node4">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fgImgPlace1">
    <dgm:scene3d>
      <a:camera prst="orthographicFront"/>
      <a:lightRig rig="threePt" dir="t"/>
    </dgm:scene3d>
    <dgm:sp3d/>
    <dgm:txPr/>
    <dgm:style>
      <a:lnRef idx="1">
        <a:scrgbClr r="0" g="0" b="0"/>
      </a:lnRef>
      <a:fillRef idx="1">
        <a:scrgbClr r="0" g="0" b="0"/>
      </a:fillRef>
      <a:effectRef idx="1">
        <a:scrgbClr r="0" g="0" b="0"/>
      </a:effectRef>
      <a:fontRef idx="minor"/>
    </dgm:style>
  </dgm:styleLbl>
  <dgm:styleLbl name="alignImgPlace1">
    <dgm:scene3d>
      <a:camera prst="orthographicFront"/>
      <a:lightRig rig="threePt" dir="t"/>
    </dgm:scene3d>
    <dgm:sp3d/>
    <dgm:txPr/>
    <dgm:style>
      <a:lnRef idx="1">
        <a:scrgbClr r="0" g="0" b="0"/>
      </a:lnRef>
      <a:fillRef idx="1">
        <a:scrgbClr r="0" g="0" b="0"/>
      </a:fillRef>
      <a:effectRef idx="1">
        <a:scrgbClr r="0" g="0" b="0"/>
      </a:effectRef>
      <a:fontRef idx="minor"/>
    </dgm:style>
  </dgm:styleLbl>
  <dgm:styleLbl name="bgImgPlace1">
    <dgm:scene3d>
      <a:camera prst="orthographicFront"/>
      <a:lightRig rig="threePt" dir="t"/>
    </dgm:scene3d>
    <dgm:sp3d/>
    <dgm:txPr/>
    <dgm:style>
      <a:lnRef idx="1">
        <a:scrgbClr r="0" g="0" b="0"/>
      </a:lnRef>
      <a:fillRef idx="1">
        <a:scrgbClr r="0" g="0" b="0"/>
      </a:fillRef>
      <a:effectRef idx="1">
        <a:scrgbClr r="0" g="0" b="0"/>
      </a:effectRef>
      <a:fontRef idx="minor"/>
    </dgm:style>
  </dgm:styleLbl>
  <dgm:styleLbl name="sibTrans2D1">
    <dgm:scene3d>
      <a:camera prst="orthographicFront"/>
      <a:lightRig rig="threePt" dir="t"/>
    </dgm:scene3d>
    <dgm:sp3d/>
    <dgm:txPr/>
    <dgm:style>
      <a:lnRef idx="0">
        <a:scrgbClr r="0" g="0" b="0"/>
      </a:lnRef>
      <a:fillRef idx="2">
        <a:scrgbClr r="0" g="0" b="0"/>
      </a:fillRef>
      <a:effectRef idx="1">
        <a:scrgbClr r="0" g="0" b="0"/>
      </a:effectRef>
      <a:fontRef idx="minor">
        <a:schemeClr val="dk1"/>
      </a:fontRef>
    </dgm:style>
  </dgm:styleLbl>
  <dgm:styleLbl name="fgSibTrans2D1">
    <dgm:scene3d>
      <a:camera prst="orthographicFront"/>
      <a:lightRig rig="threePt" dir="t"/>
    </dgm:scene3d>
    <dgm:sp3d/>
    <dgm:txPr/>
    <dgm:style>
      <a:lnRef idx="0">
        <a:scrgbClr r="0" g="0" b="0"/>
      </a:lnRef>
      <a:fillRef idx="2">
        <a:scrgbClr r="0" g="0" b="0"/>
      </a:fillRef>
      <a:effectRef idx="1">
        <a:scrgbClr r="0" g="0" b="0"/>
      </a:effectRef>
      <a:fontRef idx="minor">
        <a:schemeClr val="dk1"/>
      </a:fontRef>
    </dgm:style>
  </dgm:styleLbl>
  <dgm:styleLbl name="bgSibTrans2D1">
    <dgm:scene3d>
      <a:camera prst="orthographicFront"/>
      <a:lightRig rig="threePt" dir="t"/>
    </dgm:scene3d>
    <dgm:sp3d/>
    <dgm:txPr/>
    <dgm:style>
      <a:lnRef idx="0">
        <a:scrgbClr r="0" g="0" b="0"/>
      </a:lnRef>
      <a:fillRef idx="2">
        <a:scrgbClr r="0" g="0" b="0"/>
      </a:fillRef>
      <a:effectRef idx="1">
        <a:scrgbClr r="0" g="0" b="0"/>
      </a:effectRef>
      <a:fontRef idx="minor">
        <a:schemeClr val="dk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1">
        <a:scrgbClr r="0" g="0" b="0"/>
      </a:lnRef>
      <a:fillRef idx="2">
        <a:scrgbClr r="0" g="0" b="0"/>
      </a:fillRef>
      <a:effectRef idx="1">
        <a:scrgbClr r="0" g="0" b="0"/>
      </a:effectRef>
      <a:fontRef idx="minor"/>
    </dgm:style>
  </dgm:styleLbl>
  <dgm:styleLbl name="asst0">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asst1">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asst2">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asst3">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asst4">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parChTrans2D1">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parChTrans2D2">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parChTrans2D3">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parChTrans2D4">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2">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1">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1">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flat" dir="t"/>
    </dgm:scene3d>
    <dgm:sp3d prstMaterial="dkEdge">
      <a:bevelT w="8200" h="38100"/>
    </dgm:sp3d>
    <dgm:txPr/>
    <dgm:style>
      <a:lnRef idx="1">
        <a:scrgbClr r="0" g="0" b="0"/>
      </a:lnRef>
      <a:fillRef idx="2">
        <a:scrgbClr r="0" g="0" b="0"/>
      </a:fillRef>
      <a:effectRef idx="1">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3.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4.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5.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6.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7.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8.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9.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xml><?xml version="1.0" encoding="utf-8"?>
<dgm:styleDef xmlns:dgm="http://schemas.openxmlformats.org/drawingml/2006/diagram" xmlns:a="http://schemas.openxmlformats.org/drawingml/2006/main" uniqueId="urn:microsoft.com/office/officeart/2005/8/quickstyle/simple5">
  <dgm:title val=""/>
  <dgm:desc val=""/>
  <dgm:catLst>
    <dgm:cat type="simple" pri="105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ln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3">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3">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1">
        <a:scrgbClr r="0" g="0" b="0"/>
      </a:lnRef>
      <a:fillRef idx="0">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3">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0.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1.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2.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3.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4.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5.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6.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7.xml><?xml version="1.0" encoding="utf-8"?>
<dgm:styleDef xmlns:dgm="http://schemas.openxmlformats.org/drawingml/2006/diagram" xmlns:a="http://schemas.openxmlformats.org/drawingml/2006/main" uniqueId="urn:microsoft.com/office/officeart/2005/8/quickstyle/3d4">
  <dgm:title val=""/>
  <dgm:desc val=""/>
  <dgm:catLst>
    <dgm:cat type="3D" pri="11400"/>
  </dgm:catLst>
  <dgm:scene3d>
    <a:camera prst="orthographicFront"/>
    <a:lightRig rig="threePt" dir="t"/>
  </dgm:scene3d>
  <dgm:styleLbl name="node0">
    <dgm:scene3d>
      <a:camera prst="orthographicFront"/>
      <a:lightRig rig="chilly" dir="t"/>
    </dgm:scene3d>
    <dgm:sp3d prstMaterial="translucentPowder">
      <a:bevelT w="127000" h="25400" prst="softRound"/>
    </dgm:sp3d>
    <dgm:txPr/>
    <dgm:style>
      <a:lnRef idx="0">
        <a:scrgbClr r="0" g="0" b="0"/>
      </a:lnRef>
      <a:fillRef idx="1">
        <a:scrgbClr r="0" g="0" b="0"/>
      </a:fillRef>
      <a:effectRef idx="0">
        <a:scrgbClr r="0" g="0" b="0"/>
      </a:effectRef>
      <a:fontRef idx="minor">
        <a:schemeClr val="lt1"/>
      </a:fontRef>
    </dgm:style>
  </dgm:styleLbl>
  <dgm:styleLbl name="lnNode1">
    <dgm:scene3d>
      <a:camera prst="orthographicFront"/>
      <a:lightRig rig="chilly" dir="t"/>
    </dgm:scene3d>
    <dgm:sp3d prstMaterial="translucentPowder">
      <a:bevelT w="127000" h="25400" prst="softRound"/>
    </dgm:sp3d>
    <dgm:txPr/>
    <dgm:style>
      <a:lnRef idx="0">
        <a:scrgbClr r="0" g="0" b="0"/>
      </a:lnRef>
      <a:fillRef idx="1">
        <a:scrgbClr r="0" g="0" b="0"/>
      </a:fillRef>
      <a:effectRef idx="0">
        <a:scrgbClr r="0" g="0" b="0"/>
      </a:effectRef>
      <a:fontRef idx="minor">
        <a:schemeClr val="lt1"/>
      </a:fontRef>
    </dgm:style>
  </dgm:styleLbl>
  <dgm:styleLbl name="vennNode1">
    <dgm:scene3d>
      <a:camera prst="orthographicFront"/>
      <a:lightRig rig="chilly" dir="t"/>
    </dgm:scene3d>
    <dgm:sp3d prstMaterial="translucentPowder">
      <a:bevelT w="127000" h="25400" prst="softRound"/>
    </dgm:sp3d>
    <dgm:txPr/>
    <dgm:style>
      <a:lnRef idx="0">
        <a:scrgbClr r="0" g="0" b="0"/>
      </a:lnRef>
      <a:fillRef idx="1">
        <a:scrgbClr r="0" g="0" b="0"/>
      </a:fillRef>
      <a:effectRef idx="0">
        <a:scrgbClr r="0" g="0" b="0"/>
      </a:effectRef>
      <a:fontRef idx="minor">
        <a:schemeClr val="tx1"/>
      </a:fontRef>
    </dgm:style>
  </dgm:styleLbl>
  <dgm:styleLbl name="alignNode1">
    <dgm:scene3d>
      <a:camera prst="orthographicFront"/>
      <a:lightRig rig="chilly" dir="t"/>
    </dgm:scene3d>
    <dgm:sp3d prstMaterial="translucentPowder">
      <a:bevelT w="127000" h="25400" prst="softRound"/>
    </dgm:sp3d>
    <dgm:txPr/>
    <dgm:style>
      <a:lnRef idx="1">
        <a:scrgbClr r="0" g="0" b="0"/>
      </a:lnRef>
      <a:fillRef idx="1">
        <a:scrgbClr r="0" g="0" b="0"/>
      </a:fillRef>
      <a:effectRef idx="0">
        <a:scrgbClr r="0" g="0" b="0"/>
      </a:effectRef>
      <a:fontRef idx="minor">
        <a:schemeClr val="lt1"/>
      </a:fontRef>
    </dgm:style>
  </dgm:styleLbl>
  <dgm:styleLbl name="node1">
    <dgm:scene3d>
      <a:camera prst="orthographicFront"/>
      <a:lightRig rig="chilly" dir="t"/>
    </dgm:scene3d>
    <dgm:sp3d prstMaterial="translucentPowder">
      <a:bevelT w="127000" h="25400" prst="softRound"/>
    </dgm:sp3d>
    <dgm:txPr/>
    <dgm:style>
      <a:lnRef idx="0">
        <a:scrgbClr r="0" g="0" b="0"/>
      </a:lnRef>
      <a:fillRef idx="1">
        <a:scrgbClr r="0" g="0" b="0"/>
      </a:fillRef>
      <a:effectRef idx="0">
        <a:scrgbClr r="0" g="0" b="0"/>
      </a:effectRef>
      <a:fontRef idx="minor">
        <a:schemeClr val="lt1"/>
      </a:fontRef>
    </dgm:style>
  </dgm:styleLbl>
  <dgm:styleLbl name="node2">
    <dgm:scene3d>
      <a:camera prst="orthographicFront"/>
      <a:lightRig rig="chilly" dir="t"/>
    </dgm:scene3d>
    <dgm:sp3d prstMaterial="translucentPowder">
      <a:bevelT w="127000" h="25400" prst="softRound"/>
    </dgm:sp3d>
    <dgm:txPr/>
    <dgm:style>
      <a:lnRef idx="0">
        <a:scrgbClr r="0" g="0" b="0"/>
      </a:lnRef>
      <a:fillRef idx="1">
        <a:scrgbClr r="0" g="0" b="0"/>
      </a:fillRef>
      <a:effectRef idx="0">
        <a:scrgbClr r="0" g="0" b="0"/>
      </a:effectRef>
      <a:fontRef idx="minor">
        <a:schemeClr val="lt1"/>
      </a:fontRef>
    </dgm:style>
  </dgm:styleLbl>
  <dgm:styleLbl name="node3">
    <dgm:scene3d>
      <a:camera prst="orthographicFront"/>
      <a:lightRig rig="chilly" dir="t"/>
    </dgm:scene3d>
    <dgm:sp3d prstMaterial="translucentPowder">
      <a:bevelT w="127000" h="25400" prst="softRound"/>
    </dgm:sp3d>
    <dgm:txPr/>
    <dgm:style>
      <a:lnRef idx="0">
        <a:scrgbClr r="0" g="0" b="0"/>
      </a:lnRef>
      <a:fillRef idx="1">
        <a:scrgbClr r="0" g="0" b="0"/>
      </a:fillRef>
      <a:effectRef idx="0">
        <a:scrgbClr r="0" g="0" b="0"/>
      </a:effectRef>
      <a:fontRef idx="minor">
        <a:schemeClr val="lt1"/>
      </a:fontRef>
    </dgm:style>
  </dgm:styleLbl>
  <dgm:styleLbl name="node4">
    <dgm:scene3d>
      <a:camera prst="orthographicFront"/>
      <a:lightRig rig="chilly" dir="t"/>
    </dgm:scene3d>
    <dgm:sp3d prstMaterial="translucentPowder">
      <a:bevelT w="127000" h="25400" prst="softRound"/>
    </dgm:sp3d>
    <dgm:txPr/>
    <dgm:style>
      <a:lnRef idx="0">
        <a:scrgbClr r="0" g="0" b="0"/>
      </a:lnRef>
      <a:fillRef idx="1">
        <a:scrgbClr r="0" g="0" b="0"/>
      </a:fillRef>
      <a:effectRef idx="0">
        <a:scrgbClr r="0" g="0" b="0"/>
      </a:effectRef>
      <a:fontRef idx="minor">
        <a:schemeClr val="lt1"/>
      </a:fontRef>
    </dgm:style>
  </dgm:styleLbl>
  <dgm:styleLbl name="fgImgPlace1">
    <dgm:scene3d>
      <a:camera prst="orthographicFront"/>
      <a:lightRig rig="chilly" dir="t"/>
    </dgm:scene3d>
    <dgm:sp3d z="12700" extrusionH="12700" prstMaterial="translucentPowder">
      <a:bevelT w="25400" h="6350" prst="softRound"/>
      <a:bevelB w="0" h="0" prst="convex"/>
    </dgm:sp3d>
    <dgm:txPr/>
    <dgm:style>
      <a:lnRef idx="0">
        <a:scrgbClr r="0" g="0" b="0"/>
      </a:lnRef>
      <a:fillRef idx="1">
        <a:scrgbClr r="0" g="0" b="0"/>
      </a:fillRef>
      <a:effectRef idx="0">
        <a:scrgbClr r="0" g="0" b="0"/>
      </a:effectRef>
      <a:fontRef idx="minor"/>
    </dgm:style>
  </dgm:styleLbl>
  <dgm:styleLbl name="alignImgPlace1">
    <dgm:scene3d>
      <a:camera prst="orthographicFront"/>
      <a:lightRig rig="chilly" dir="t"/>
    </dgm:scene3d>
    <dgm:sp3d prstMaterial="translucentPowder">
      <a:bevelT w="127000" h="25400" prst="softRound"/>
    </dgm:sp3d>
    <dgm:txPr/>
    <dgm:style>
      <a:lnRef idx="0">
        <a:scrgbClr r="0" g="0" b="0"/>
      </a:lnRef>
      <a:fillRef idx="1">
        <a:scrgbClr r="0" g="0" b="0"/>
      </a:fillRef>
      <a:effectRef idx="0">
        <a:scrgbClr r="0" g="0" b="0"/>
      </a:effectRef>
      <a:fontRef idx="minor">
        <a:schemeClr val="lt1"/>
      </a:fontRef>
    </dgm:style>
  </dgm:styleLbl>
  <dgm:styleLbl name="bgImgPlace1">
    <dgm:scene3d>
      <a:camera prst="orthographicFront"/>
      <a:lightRig rig="chilly" dir="t"/>
    </dgm:scene3d>
    <dgm:sp3d z="-257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sibTrans2D1">
    <dgm:scene3d>
      <a:camera prst="orthographicFront"/>
      <a:lightRig rig="chilly" dir="t"/>
    </dgm:scene3d>
    <dgm:sp3d z="-70000" extrusionH="1700" prstMaterial="translucentPowder">
      <a:bevelT w="25400" h="6350" prst="softRound"/>
      <a:bevelB w="0" h="0" prst="convex"/>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chilly" dir="t"/>
    </dgm:scene3d>
    <dgm:sp3d z="12700" extrusionH="1700" prstMaterial="translucentPowder">
      <a:bevelT w="25400" h="6350" prst="softRound"/>
      <a:bevelB w="0" h="0" prst="convex"/>
    </dgm:sp3d>
    <dgm:txPr/>
    <dgm:style>
      <a:lnRef idx="0">
        <a:scrgbClr r="0" g="0" b="0"/>
      </a:lnRef>
      <a:fillRef idx="1">
        <a:scrgbClr r="0" g="0" b="0"/>
      </a:fillRef>
      <a:effectRef idx="0">
        <a:scrgbClr r="0" g="0" b="0"/>
      </a:effectRef>
      <a:fontRef idx="minor"/>
    </dgm:style>
  </dgm:styleLbl>
  <dgm:styleLbl name="bgSibTrans2D1">
    <dgm:scene3d>
      <a:camera prst="orthographicFront"/>
      <a:lightRig rig="chilly" dir="t"/>
    </dgm:scene3d>
    <dgm:sp3d z="-25700" extrusionH="1700" prstMaterial="translucentPowder">
      <a:bevelT w="25400" h="6350" prst="softRound"/>
      <a:bevelB w="0" h="0" prst="convex"/>
    </dgm:sp3d>
    <dgm:txPr/>
    <dgm:style>
      <a:lnRef idx="0">
        <a:scrgbClr r="0" g="0" b="0"/>
      </a:lnRef>
      <a:fillRef idx="1">
        <a:scrgbClr r="0" g="0" b="0"/>
      </a:fillRef>
      <a:effectRef idx="0">
        <a:scrgbClr r="0" g="0" b="0"/>
      </a:effectRef>
      <a:fontRef idx="minor"/>
    </dgm:style>
  </dgm:styleLbl>
  <dgm:styleLbl name="sibTrans1D1">
    <dgm:scene3d>
      <a:camera prst="orthographicFront"/>
      <a:lightRig rig="chilly" dir="t"/>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chilly" dir="t"/>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chilly" dir="t"/>
    </dgm:scene3d>
    <dgm:sp3d prstMaterial="translucentPowder">
      <a:bevelT w="127000" h="25400" prst="softRound"/>
    </dgm:sp3d>
    <dgm:txPr/>
    <dgm:style>
      <a:lnRef idx="0">
        <a:scrgbClr r="0" g="0" b="0"/>
      </a:lnRef>
      <a:fillRef idx="1">
        <a:scrgbClr r="0" g="0" b="0"/>
      </a:fillRef>
      <a:effectRef idx="0">
        <a:scrgbClr r="0" g="0" b="0"/>
      </a:effectRef>
      <a:fontRef idx="minor">
        <a:schemeClr val="lt1"/>
      </a:fontRef>
    </dgm:style>
  </dgm:styleLbl>
  <dgm:styleLbl name="asst1">
    <dgm:scene3d>
      <a:camera prst="orthographicFront"/>
      <a:lightRig rig="chilly" dir="t"/>
    </dgm:scene3d>
    <dgm:sp3d prstMaterial="translucentPowder">
      <a:bevelT w="127000" h="25400" prst="softRound"/>
    </dgm:sp3d>
    <dgm:txPr/>
    <dgm:style>
      <a:lnRef idx="0">
        <a:scrgbClr r="0" g="0" b="0"/>
      </a:lnRef>
      <a:fillRef idx="1">
        <a:scrgbClr r="0" g="0" b="0"/>
      </a:fillRef>
      <a:effectRef idx="0">
        <a:scrgbClr r="0" g="0" b="0"/>
      </a:effectRef>
      <a:fontRef idx="minor">
        <a:schemeClr val="lt1"/>
      </a:fontRef>
    </dgm:style>
  </dgm:styleLbl>
  <dgm:styleLbl name="asst2">
    <dgm:scene3d>
      <a:camera prst="orthographicFront"/>
      <a:lightRig rig="chilly" dir="t"/>
    </dgm:scene3d>
    <dgm:sp3d prstMaterial="translucentPowder">
      <a:bevelT w="127000" h="25400" prst="softRound"/>
    </dgm:sp3d>
    <dgm:txPr/>
    <dgm:style>
      <a:lnRef idx="0">
        <a:scrgbClr r="0" g="0" b="0"/>
      </a:lnRef>
      <a:fillRef idx="1">
        <a:scrgbClr r="0" g="0" b="0"/>
      </a:fillRef>
      <a:effectRef idx="0">
        <a:scrgbClr r="0" g="0" b="0"/>
      </a:effectRef>
      <a:fontRef idx="minor">
        <a:schemeClr val="lt1"/>
      </a:fontRef>
    </dgm:style>
  </dgm:styleLbl>
  <dgm:styleLbl name="asst3">
    <dgm:scene3d>
      <a:camera prst="orthographicFront"/>
      <a:lightRig rig="chilly" dir="t"/>
    </dgm:scene3d>
    <dgm:sp3d prstMaterial="translucentPowder">
      <a:bevelT w="127000" h="25400" prst="softRound"/>
    </dgm:sp3d>
    <dgm:txPr/>
    <dgm:style>
      <a:lnRef idx="0">
        <a:scrgbClr r="0" g="0" b="0"/>
      </a:lnRef>
      <a:fillRef idx="1">
        <a:scrgbClr r="0" g="0" b="0"/>
      </a:fillRef>
      <a:effectRef idx="0">
        <a:scrgbClr r="0" g="0" b="0"/>
      </a:effectRef>
      <a:fontRef idx="minor">
        <a:schemeClr val="lt1"/>
      </a:fontRef>
    </dgm:style>
  </dgm:styleLbl>
  <dgm:styleLbl name="parChTrans2D1">
    <dgm:scene3d>
      <a:camera prst="orthographicFront"/>
      <a:lightRig rig="chilly" dir="t"/>
    </dgm:scene3d>
    <dgm:sp3d z="1700" extrusionH="1700" prstMaterial="translucentPowder">
      <a:bevelT w="25400" h="6350" prst="softRound"/>
      <a:bevelB w="0" h="0" prst="convex"/>
    </dgm:sp3d>
    <dgm:txPr/>
    <dgm:style>
      <a:lnRef idx="0">
        <a:scrgbClr r="0" g="0" b="0"/>
      </a:lnRef>
      <a:fillRef idx="1">
        <a:scrgbClr r="0" g="0" b="0"/>
      </a:fillRef>
      <a:effectRef idx="0">
        <a:scrgbClr r="0" g="0" b="0"/>
      </a:effectRef>
      <a:fontRef idx="minor"/>
    </dgm:style>
  </dgm:styleLbl>
  <dgm:styleLbl name="parChTrans2D2">
    <dgm:scene3d>
      <a:camera prst="orthographicFront"/>
      <a:lightRig rig="chilly" dir="t"/>
    </dgm:scene3d>
    <dgm:sp3d z="1700" extrusionH="1700" prstMaterial="translucentPowder">
      <a:bevelT w="25400" h="6350" prst="softRound"/>
      <a:bevelB w="0" h="0" prst="convex"/>
    </dgm:sp3d>
    <dgm:txPr/>
    <dgm:style>
      <a:lnRef idx="0">
        <a:scrgbClr r="0" g="0" b="0"/>
      </a:lnRef>
      <a:fillRef idx="1">
        <a:scrgbClr r="0" g="0" b="0"/>
      </a:fillRef>
      <a:effectRef idx="0">
        <a:scrgbClr r="0" g="0" b="0"/>
      </a:effectRef>
      <a:fontRef idx="minor"/>
    </dgm:style>
  </dgm:styleLbl>
  <dgm:styleLbl name="parChTrans2D3">
    <dgm:scene3d>
      <a:camera prst="orthographicFront"/>
      <a:lightRig rig="chilly" dir="t"/>
    </dgm:scene3d>
    <dgm:sp3d extrusionH="1700" prstMaterial="translucentPowder">
      <a:bevelT w="25400" h="6350" prst="softRound"/>
      <a:bevelB w="0" h="0" prst="convex"/>
    </dgm:sp3d>
    <dgm:txPr/>
    <dgm:style>
      <a:lnRef idx="0">
        <a:scrgbClr r="0" g="0" b="0"/>
      </a:lnRef>
      <a:fillRef idx="1">
        <a:scrgbClr r="0" g="0" b="0"/>
      </a:fillRef>
      <a:effectRef idx="0">
        <a:scrgbClr r="0" g="0" b="0"/>
      </a:effectRef>
      <a:fontRef idx="minor"/>
    </dgm:style>
  </dgm:styleLbl>
  <dgm:styleLbl name="parChTrans2D4">
    <dgm:scene3d>
      <a:camera prst="orthographicFront"/>
      <a:lightRig rig="chilly" dir="t"/>
    </dgm:scene3d>
    <dgm:sp3d extrusionH="1700" prstMaterial="translucentPowder">
      <a:bevelT w="25400" h="6350" prst="softRound"/>
      <a:bevelB w="0" h="0" prst="convex"/>
    </dgm:sp3d>
    <dgm:txPr/>
    <dgm:style>
      <a:lnRef idx="0">
        <a:scrgbClr r="0" g="0" b="0"/>
      </a:lnRef>
      <a:fillRef idx="1">
        <a:scrgbClr r="0" g="0" b="0"/>
      </a:fillRef>
      <a:effectRef idx="0">
        <a:scrgbClr r="0" g="0" b="0"/>
      </a:effectRef>
      <a:fontRef idx="minor"/>
    </dgm:style>
  </dgm:styleLbl>
  <dgm:styleLbl name="parChTrans1D1">
    <dgm:scene3d>
      <a:camera prst="orthographicFront"/>
      <a:lightRig rig="chilly" dir="t"/>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chilly" dir="t"/>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chilly" dir="t"/>
    </dgm:scene3d>
    <dgm:sp3d z="-40000" prstMaterial="matte"/>
    <dgm:txPr/>
    <dgm:style>
      <a:lnRef idx="2">
        <a:scrgbClr r="0" g="0" b="0"/>
      </a:lnRef>
      <a:fillRef idx="0">
        <a:scrgbClr r="0" g="0" b="0"/>
      </a:fillRef>
      <a:effectRef idx="0">
        <a:scrgbClr r="0" g="0" b="0"/>
      </a:effectRef>
      <a:fontRef idx="minor"/>
    </dgm:style>
  </dgm:styleLbl>
  <dgm:styleLbl name="fgAcc1">
    <dgm:scene3d>
      <a:camera prst="orthographicFront"/>
      <a:lightRig rig="chilly" dir="t"/>
    </dgm:scene3d>
    <dgm:sp3d z="12700" extrusionH="1700" prstMaterial="dkEdge">
      <a:bevelT w="25400" h="6350" prst="softRound"/>
      <a:bevelB w="0" h="0" prst="convex"/>
    </dgm:sp3d>
    <dgm:txPr/>
    <dgm:style>
      <a:lnRef idx="1">
        <a:scrgbClr r="0" g="0" b="0"/>
      </a:lnRef>
      <a:fillRef idx="1">
        <a:scrgbClr r="0" g="0" b="0"/>
      </a:fillRef>
      <a:effectRef idx="0">
        <a:scrgbClr r="0" g="0" b="0"/>
      </a:effectRef>
      <a:fontRef idx="minor"/>
    </dgm:style>
  </dgm:styleLbl>
  <dgm:styleLbl name="conFgAcc1">
    <dgm:scene3d>
      <a:camera prst="orthographicFront"/>
      <a:lightRig rig="chilly" dir="t"/>
    </dgm:scene3d>
    <dgm:sp3d z="12700" extrusionH="1700" prstMaterial="dkEdge">
      <a:bevelT w="25400" h="6350" prst="softRound"/>
      <a:bevelB w="0" h="0" prst="convex"/>
    </dgm:sp3d>
    <dgm:txPr/>
    <dgm:style>
      <a:lnRef idx="1">
        <a:scrgbClr r="0" g="0" b="0"/>
      </a:lnRef>
      <a:fillRef idx="1">
        <a:scrgbClr r="0" g="0" b="0"/>
      </a:fillRef>
      <a:effectRef idx="0">
        <a:scrgbClr r="0" g="0" b="0"/>
      </a:effectRef>
      <a:fontRef idx="minor"/>
    </dgm:style>
  </dgm:styleLbl>
  <dgm:styleLbl name="alignAcc1">
    <dgm:scene3d>
      <a:camera prst="orthographicFront"/>
      <a:lightRig rig="chilly" dir="t"/>
    </dgm:scene3d>
    <dgm:sp3d prstMaterial="dkEdge">
      <a:bevelT w="25400" h="6350" prst="softRound"/>
      <a:bevelB w="0" h="0" prst="convex"/>
    </dgm:sp3d>
    <dgm:txPr/>
    <dgm:style>
      <a:lnRef idx="1">
        <a:scrgbClr r="0" g="0" b="0"/>
      </a:lnRef>
      <a:fillRef idx="1">
        <a:scrgbClr r="0" g="0" b="0"/>
      </a:fillRef>
      <a:effectRef idx="0">
        <a:scrgbClr r="0" g="0" b="0"/>
      </a:effectRef>
      <a:fontRef idx="minor"/>
    </dgm:style>
  </dgm:styleLbl>
  <dgm:styleLbl name="trAlignAcc1">
    <dgm:scene3d>
      <a:camera prst="orthographicFront"/>
      <a:lightRig rig="chilly" dir="t"/>
    </dgm:scene3d>
    <dgm:sp3d prstMaterial="dkEdge">
      <a:bevelT w="127000" h="25400"/>
    </dgm:sp3d>
    <dgm:txPr/>
    <dgm:style>
      <a:lnRef idx="1">
        <a:scrgbClr r="0" g="0" b="0"/>
      </a:lnRef>
      <a:fillRef idx="1">
        <a:scrgbClr r="0" g="0" b="0"/>
      </a:fillRef>
      <a:effectRef idx="0">
        <a:scrgbClr r="0" g="0" b="0"/>
      </a:effectRef>
      <a:fontRef idx="minor">
        <a:schemeClr val="lt1"/>
      </a:fontRef>
    </dgm:style>
  </dgm:styleLbl>
  <dgm:styleLbl name="bgAcc1">
    <dgm:scene3d>
      <a:camera prst="orthographicFront"/>
      <a:lightRig rig="chilly" dir="t"/>
    </dgm:scene3d>
    <dgm:sp3d z="-12700" extrusionH="1700" prstMaterial="dkEdge">
      <a:bevelT w="25400" h="6350" prst="softRound"/>
      <a:bevelB w="0" h="0" prst="convex"/>
    </dgm:sp3d>
    <dgm:txPr/>
    <dgm:style>
      <a:lnRef idx="1">
        <a:scrgbClr r="0" g="0" b="0"/>
      </a:lnRef>
      <a:fillRef idx="1">
        <a:scrgbClr r="0" g="0" b="0"/>
      </a:fillRef>
      <a:effectRef idx="0">
        <a:scrgbClr r="0" g="0" b="0"/>
      </a:effectRef>
      <a:fontRef idx="minor"/>
    </dgm:style>
  </dgm:styleLbl>
  <dgm:styleLbl name="solidFgAcc1">
    <dgm:scene3d>
      <a:camera prst="orthographicFront"/>
      <a:lightRig rig="chilly" dir="t"/>
    </dgm:scene3d>
    <dgm:sp3d z="12700" extrusionH="1700" prstMaterial="dkEdge">
      <a:bevelT w="25400" h="6350" prst="softRound"/>
      <a:bevelB w="0" h="0" prst="convex"/>
    </dgm:sp3d>
    <dgm:txPr/>
    <dgm:style>
      <a:lnRef idx="1">
        <a:scrgbClr r="0" g="0" b="0"/>
      </a:lnRef>
      <a:fillRef idx="1">
        <a:scrgbClr r="0" g="0" b="0"/>
      </a:fillRef>
      <a:effectRef idx="0">
        <a:scrgbClr r="0" g="0" b="0"/>
      </a:effectRef>
      <a:fontRef idx="minor"/>
    </dgm:style>
  </dgm:styleLbl>
  <dgm:styleLbl name="solidAlignAcc1">
    <dgm:scene3d>
      <a:camera prst="orthographicFront"/>
      <a:lightRig rig="chilly" dir="t"/>
    </dgm:scene3d>
    <dgm:sp3d extrusionH="1700" prstMaterial="dkEdge">
      <a:bevelT w="25400" h="6350" prst="softRound"/>
      <a:bevelB w="0" h="0" prst="convex"/>
    </dgm:sp3d>
    <dgm:txPr/>
    <dgm:style>
      <a:lnRef idx="1">
        <a:scrgbClr r="0" g="0" b="0"/>
      </a:lnRef>
      <a:fillRef idx="1">
        <a:scrgbClr r="0" g="0" b="0"/>
      </a:fillRef>
      <a:effectRef idx="0">
        <a:scrgbClr r="0" g="0" b="0"/>
      </a:effectRef>
      <a:fontRef idx="minor"/>
    </dgm:style>
  </dgm:styleLbl>
  <dgm:styleLbl name="solidBgAcc1">
    <dgm:scene3d>
      <a:camera prst="orthographicFront"/>
      <a:lightRig rig="chilly" dir="t"/>
    </dgm:scene3d>
    <dgm:sp3d z="-12700" extrusionH="1700" prstMaterial="dkEdge">
      <a:bevelT w="25400" h="6350" prst="softRound"/>
      <a:bevelB w="0" h="0" prst="convex"/>
    </dgm:sp3d>
    <dgm:txPr/>
    <dgm:style>
      <a:lnRef idx="1">
        <a:scrgbClr r="0" g="0" b="0"/>
      </a:lnRef>
      <a:fillRef idx="1">
        <a:scrgbClr r="0" g="0" b="0"/>
      </a:fillRef>
      <a:effectRef idx="0">
        <a:scrgbClr r="0" g="0" b="0"/>
      </a:effectRef>
      <a:fontRef idx="minor"/>
    </dgm:style>
  </dgm:styleLbl>
  <dgm:styleLbl name="fgAccFollowNode1">
    <dgm:scene3d>
      <a:camera prst="orthographicFront"/>
      <a:lightRig rig="chilly" dir="t"/>
    </dgm:scene3d>
    <dgm:sp3d z="12700" extrusionH="1700" prstMaterial="dkEdge">
      <a:bevelT w="25400" h="6350" prst="softRound"/>
      <a:bevelB w="0" h="0" prst="convex"/>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chilly" dir="t"/>
    </dgm:scene3d>
    <dgm:sp3d extrusionH="1700" prstMaterial="dkEdge">
      <a:bevelT w="25400" h="6350" prst="softRound"/>
      <a:bevelB w="0" h="0" prst="convex"/>
    </dgm:sp3d>
    <dgm:txPr/>
    <dgm:style>
      <a:lnRef idx="1">
        <a:scrgbClr r="0" g="0" b="0"/>
      </a:lnRef>
      <a:fillRef idx="1">
        <a:scrgbClr r="0" g="0" b="0"/>
      </a:fillRef>
      <a:effectRef idx="0">
        <a:scrgbClr r="0" g="0" b="0"/>
      </a:effectRef>
      <a:fontRef idx="minor"/>
    </dgm:style>
  </dgm:styleLbl>
  <dgm:styleLbl name="bgAccFollowNode1">
    <dgm:scene3d>
      <a:camera prst="orthographicFront"/>
      <a:lightRig rig="chilly" dir="t"/>
    </dgm:scene3d>
    <dgm:sp3d z="-12700" extrusionH="1700" prstMaterial="dkEdge">
      <a:bevelT w="25400" h="6350" prst="softRound"/>
      <a:bevelB w="0" h="0" prst="convex"/>
    </dgm:sp3d>
    <dgm:txPr/>
    <dgm:style>
      <a:lnRef idx="1">
        <a:scrgbClr r="0" g="0" b="0"/>
      </a:lnRef>
      <a:fillRef idx="1">
        <a:scrgbClr r="0" g="0" b="0"/>
      </a:fillRef>
      <a:effectRef idx="0">
        <a:scrgbClr r="0" g="0" b="0"/>
      </a:effectRef>
      <a:fontRef idx="minor"/>
    </dgm:style>
  </dgm:styleLbl>
  <dgm:styleLbl name="fgAcc0">
    <dgm:scene3d>
      <a:camera prst="orthographicFront"/>
      <a:lightRig rig="chilly" dir="t"/>
    </dgm:scene3d>
    <dgm:sp3d z="12700" extrusionH="1700" prstMaterial="dkEdge">
      <a:bevelT w="25400" h="6350" prst="softRound"/>
      <a:bevelB w="0" h="0" prst="convex"/>
    </dgm:sp3d>
    <dgm:txPr/>
    <dgm:style>
      <a:lnRef idx="1">
        <a:scrgbClr r="0" g="0" b="0"/>
      </a:lnRef>
      <a:fillRef idx="1">
        <a:scrgbClr r="0" g="0" b="0"/>
      </a:fillRef>
      <a:effectRef idx="0">
        <a:scrgbClr r="0" g="0" b="0"/>
      </a:effectRef>
      <a:fontRef idx="minor"/>
    </dgm:style>
  </dgm:styleLbl>
  <dgm:styleLbl name="fgAcc2">
    <dgm:scene3d>
      <a:camera prst="orthographicFront"/>
      <a:lightRig rig="chilly" dir="t"/>
    </dgm:scene3d>
    <dgm:sp3d z="12700" extrusionH="1700" prstMaterial="dkEdge">
      <a:bevelT w="25400" h="6350" prst="softRound"/>
      <a:bevelB w="0" h="0" prst="convex"/>
    </dgm:sp3d>
    <dgm:txPr/>
    <dgm:style>
      <a:lnRef idx="1">
        <a:scrgbClr r="0" g="0" b="0"/>
      </a:lnRef>
      <a:fillRef idx="1">
        <a:scrgbClr r="0" g="0" b="0"/>
      </a:fillRef>
      <a:effectRef idx="0">
        <a:scrgbClr r="0" g="0" b="0"/>
      </a:effectRef>
      <a:fontRef idx="minor"/>
    </dgm:style>
  </dgm:styleLbl>
  <dgm:styleLbl name="fgAcc3">
    <dgm:scene3d>
      <a:camera prst="orthographicFront"/>
      <a:lightRig rig="chilly" dir="t"/>
    </dgm:scene3d>
    <dgm:sp3d z="12700" extrusionH="1700" prstMaterial="dkEdge">
      <a:bevelT w="25400" h="6350" prst="softRound"/>
      <a:bevelB w="0" h="0" prst="convex"/>
    </dgm:sp3d>
    <dgm:txPr/>
    <dgm:style>
      <a:lnRef idx="1">
        <a:scrgbClr r="0" g="0" b="0"/>
      </a:lnRef>
      <a:fillRef idx="1">
        <a:scrgbClr r="0" g="0" b="0"/>
      </a:fillRef>
      <a:effectRef idx="0">
        <a:scrgbClr r="0" g="0" b="0"/>
      </a:effectRef>
      <a:fontRef idx="minor"/>
    </dgm:style>
  </dgm:styleLbl>
  <dgm:styleLbl name="fgAcc4">
    <dgm:scene3d>
      <a:camera prst="orthographicFront"/>
      <a:lightRig rig="chilly" dir="t"/>
    </dgm:scene3d>
    <dgm:sp3d z="12700" extrusionH="1700" prstMaterial="dkEdge">
      <a:bevelT w="25400" h="6350" prst="softRound"/>
      <a:bevelB w="0" h="0" prst="convex"/>
    </dgm:sp3d>
    <dgm:txPr/>
    <dgm:style>
      <a:lnRef idx="1">
        <a:scrgbClr r="0" g="0" b="0"/>
      </a:lnRef>
      <a:fillRef idx="1">
        <a:scrgbClr r="0" g="0" b="0"/>
      </a:fillRef>
      <a:effectRef idx="0">
        <a:scrgbClr r="0" g="0" b="0"/>
      </a:effectRef>
      <a:fontRef idx="minor"/>
    </dgm:style>
  </dgm:styleLbl>
  <dgm:styleLbl name="bgShp">
    <dgm:scene3d>
      <a:camera prst="orthographicFront"/>
      <a:lightRig rig="chilly" dir="t"/>
    </dgm:scene3d>
    <dgm:sp3d z="-12700" extrusionH="1700" prstMaterial="translucentPowder">
      <a:bevelT w="25400" h="6350" prst="softRound"/>
      <a:bevelB w="0" h="0" prst="convex"/>
    </dgm:sp3d>
    <dgm:txPr/>
    <dgm:style>
      <a:lnRef idx="0">
        <a:scrgbClr r="0" g="0" b="0"/>
      </a:lnRef>
      <a:fillRef idx="1">
        <a:scrgbClr r="0" g="0" b="0"/>
      </a:fillRef>
      <a:effectRef idx="0">
        <a:scrgbClr r="0" g="0" b="0"/>
      </a:effectRef>
      <a:fontRef idx="minor"/>
    </dgm:style>
  </dgm:styleLbl>
  <dgm:styleLbl name="dkBgShp">
    <dgm:scene3d>
      <a:camera prst="orthographicFront"/>
      <a:lightRig rig="chilly" dir="t"/>
    </dgm:scene3d>
    <dgm:sp3d extrusionH="1700" prstMaterial="translucentPowder">
      <a:bevelT w="25400" h="6350" prst="softRound"/>
      <a:bevelB w="0" h="0" prst="convex"/>
    </dgm:sp3d>
    <dgm:txPr/>
    <dgm:style>
      <a:lnRef idx="0">
        <a:scrgbClr r="0" g="0" b="0"/>
      </a:lnRef>
      <a:fillRef idx="1">
        <a:scrgbClr r="0" g="0" b="0"/>
      </a:fillRef>
      <a:effectRef idx="0">
        <a:scrgbClr r="0" g="0" b="0"/>
      </a:effectRef>
      <a:fontRef idx="minor"/>
    </dgm:style>
  </dgm:styleLbl>
  <dgm:styleLbl name="trBgShp">
    <dgm:scene3d>
      <a:camera prst="orthographicFront"/>
      <a:lightRig rig="chilly" dir="t"/>
    </dgm:scene3d>
    <dgm:sp3d z="-152400" prstMaterial="matte"/>
    <dgm:txPr/>
    <dgm:style>
      <a:lnRef idx="0">
        <a:scrgbClr r="0" g="0" b="0"/>
      </a:lnRef>
      <a:fillRef idx="1">
        <a:scrgbClr r="0" g="0" b="0"/>
      </a:fillRef>
      <a:effectRef idx="0">
        <a:scrgbClr r="0" g="0" b="0"/>
      </a:effectRef>
      <a:fontRef idx="minor"/>
    </dgm:style>
  </dgm:styleLbl>
  <dgm:styleLbl name="fgShp">
    <dgm:scene3d>
      <a:camera prst="orthographicFront"/>
      <a:lightRig rig="chilly" dir="t"/>
    </dgm:scene3d>
    <dgm:sp3d z="12700" extrusionH="1700" prstMaterial="translucentPowder">
      <a:bevelT w="25400" h="6350" prst="softRound"/>
      <a:bevelB w="0" h="0" prst="convex"/>
    </dgm:sp3d>
    <dgm:txPr/>
    <dgm:style>
      <a:lnRef idx="0">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8.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9.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4.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40.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41.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42.xml><?xml version="1.0" encoding="utf-8"?>
<dgm:styleDef xmlns:dgm="http://schemas.openxmlformats.org/drawingml/2006/diagram" xmlns:a="http://schemas.openxmlformats.org/drawingml/2006/main" uniqueId="urn:microsoft.com/office/officeart/2005/8/quickstyle/simple3">
  <dgm:title val=""/>
  <dgm:desc val=""/>
  <dgm:catLst>
    <dgm:cat type="simple" pri="10300"/>
  </dgm:catLst>
  <dgm:scene3d>
    <a:camera prst="orthographicFront"/>
    <a:lightRig rig="threePt" dir="t"/>
  </dgm:scene3d>
  <dgm:styleLbl name="node0">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lnNode1">
    <dgm:scene3d>
      <a:camera prst="orthographicFront"/>
      <a:lightRig rig="flat" dir="t"/>
    </dgm:scene3d>
    <dgm:sp3d prstMaterial="dkEdge">
      <a:bevelT w="8200" h="38100"/>
    </dgm:sp3d>
    <dgm:txPr/>
    <dgm:style>
      <a:lnRef idx="1">
        <a:scrgbClr r="0" g="0" b="0"/>
      </a:lnRef>
      <a:fillRef idx="2">
        <a:scrgbClr r="0" g="0" b="0"/>
      </a:fillRef>
      <a:effectRef idx="0">
        <a:scrgbClr r="0" g="0" b="0"/>
      </a:effectRef>
      <a:fontRef idx="minor">
        <a:schemeClr val="dk1"/>
      </a:fontRef>
    </dgm:style>
  </dgm:styleLbl>
  <dgm:styleLbl name="vennNode1">
    <dgm:scene3d>
      <a:camera prst="orthographicFront"/>
      <a:lightRig rig="flat" dir="t"/>
    </dgm:scene3d>
    <dgm:sp3d prstMaterial="dkEdge">
      <a:bevelT w="8200" h="38100"/>
    </dgm:sp3d>
    <dgm:txPr/>
    <dgm:style>
      <a:lnRef idx="0">
        <a:scrgbClr r="0" g="0" b="0"/>
      </a:lnRef>
      <a:fillRef idx="2">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node1">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node2">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node3">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node4">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fgImgPlace1">
    <dgm:scene3d>
      <a:camera prst="orthographicFront"/>
      <a:lightRig rig="threePt" dir="t"/>
    </dgm:scene3d>
    <dgm:sp3d/>
    <dgm:txPr/>
    <dgm:style>
      <a:lnRef idx="1">
        <a:scrgbClr r="0" g="0" b="0"/>
      </a:lnRef>
      <a:fillRef idx="1">
        <a:scrgbClr r="0" g="0" b="0"/>
      </a:fillRef>
      <a:effectRef idx="1">
        <a:scrgbClr r="0" g="0" b="0"/>
      </a:effectRef>
      <a:fontRef idx="minor"/>
    </dgm:style>
  </dgm:styleLbl>
  <dgm:styleLbl name="alignImgPlace1">
    <dgm:scene3d>
      <a:camera prst="orthographicFront"/>
      <a:lightRig rig="threePt" dir="t"/>
    </dgm:scene3d>
    <dgm:sp3d/>
    <dgm:txPr/>
    <dgm:style>
      <a:lnRef idx="1">
        <a:scrgbClr r="0" g="0" b="0"/>
      </a:lnRef>
      <a:fillRef idx="1">
        <a:scrgbClr r="0" g="0" b="0"/>
      </a:fillRef>
      <a:effectRef idx="1">
        <a:scrgbClr r="0" g="0" b="0"/>
      </a:effectRef>
      <a:fontRef idx="minor"/>
    </dgm:style>
  </dgm:styleLbl>
  <dgm:styleLbl name="bgImgPlace1">
    <dgm:scene3d>
      <a:camera prst="orthographicFront"/>
      <a:lightRig rig="threePt" dir="t"/>
    </dgm:scene3d>
    <dgm:sp3d/>
    <dgm:txPr/>
    <dgm:style>
      <a:lnRef idx="1">
        <a:scrgbClr r="0" g="0" b="0"/>
      </a:lnRef>
      <a:fillRef idx="1">
        <a:scrgbClr r="0" g="0" b="0"/>
      </a:fillRef>
      <a:effectRef idx="1">
        <a:scrgbClr r="0" g="0" b="0"/>
      </a:effectRef>
      <a:fontRef idx="minor"/>
    </dgm:style>
  </dgm:styleLbl>
  <dgm:styleLbl name="sibTrans2D1">
    <dgm:scene3d>
      <a:camera prst="orthographicFront"/>
      <a:lightRig rig="threePt" dir="t"/>
    </dgm:scene3d>
    <dgm:sp3d/>
    <dgm:txPr/>
    <dgm:style>
      <a:lnRef idx="0">
        <a:scrgbClr r="0" g="0" b="0"/>
      </a:lnRef>
      <a:fillRef idx="2">
        <a:scrgbClr r="0" g="0" b="0"/>
      </a:fillRef>
      <a:effectRef idx="1">
        <a:scrgbClr r="0" g="0" b="0"/>
      </a:effectRef>
      <a:fontRef idx="minor">
        <a:schemeClr val="dk1"/>
      </a:fontRef>
    </dgm:style>
  </dgm:styleLbl>
  <dgm:styleLbl name="fgSibTrans2D1">
    <dgm:scene3d>
      <a:camera prst="orthographicFront"/>
      <a:lightRig rig="threePt" dir="t"/>
    </dgm:scene3d>
    <dgm:sp3d/>
    <dgm:txPr/>
    <dgm:style>
      <a:lnRef idx="0">
        <a:scrgbClr r="0" g="0" b="0"/>
      </a:lnRef>
      <a:fillRef idx="2">
        <a:scrgbClr r="0" g="0" b="0"/>
      </a:fillRef>
      <a:effectRef idx="1">
        <a:scrgbClr r="0" g="0" b="0"/>
      </a:effectRef>
      <a:fontRef idx="minor">
        <a:schemeClr val="dk1"/>
      </a:fontRef>
    </dgm:style>
  </dgm:styleLbl>
  <dgm:styleLbl name="bgSibTrans2D1">
    <dgm:scene3d>
      <a:camera prst="orthographicFront"/>
      <a:lightRig rig="threePt" dir="t"/>
    </dgm:scene3d>
    <dgm:sp3d/>
    <dgm:txPr/>
    <dgm:style>
      <a:lnRef idx="0">
        <a:scrgbClr r="0" g="0" b="0"/>
      </a:lnRef>
      <a:fillRef idx="2">
        <a:scrgbClr r="0" g="0" b="0"/>
      </a:fillRef>
      <a:effectRef idx="1">
        <a:scrgbClr r="0" g="0" b="0"/>
      </a:effectRef>
      <a:fontRef idx="minor">
        <a:schemeClr val="dk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1">
        <a:scrgbClr r="0" g="0" b="0"/>
      </a:lnRef>
      <a:fillRef idx="2">
        <a:scrgbClr r="0" g="0" b="0"/>
      </a:fillRef>
      <a:effectRef idx="1">
        <a:scrgbClr r="0" g="0" b="0"/>
      </a:effectRef>
      <a:fontRef idx="minor"/>
    </dgm:style>
  </dgm:styleLbl>
  <dgm:styleLbl name="asst0">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asst1">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asst2">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asst3">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asst4">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parChTrans2D1">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parChTrans2D2">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parChTrans2D3">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parChTrans2D4">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2">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1">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1">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flat" dir="t"/>
    </dgm:scene3d>
    <dgm:sp3d prstMaterial="dkEdge">
      <a:bevelT w="8200" h="38100"/>
    </dgm:sp3d>
    <dgm:txPr/>
    <dgm:style>
      <a:lnRef idx="1">
        <a:scrgbClr r="0" g="0" b="0"/>
      </a:lnRef>
      <a:fillRef idx="2">
        <a:scrgbClr r="0" g="0" b="0"/>
      </a:fillRef>
      <a:effectRef idx="1">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43.xml><?xml version="1.0" encoding="utf-8"?>
<dgm:styleDef xmlns:dgm="http://schemas.openxmlformats.org/drawingml/2006/diagram" xmlns:a="http://schemas.openxmlformats.org/drawingml/2006/main" uniqueId="urn:microsoft.com/office/officeart/2005/8/quickstyle/3d3">
  <dgm:title val=""/>
  <dgm:desc val=""/>
  <dgm:catLst>
    <dgm:cat type="3D" pri="11300"/>
  </dgm:catLst>
  <dgm:scene3d>
    <a:camera prst="orthographicFront"/>
    <a:lightRig rig="threePt" dir="t"/>
  </dgm:scene3d>
  <dgm:styleLbl name="node0">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ln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vennNode1">
    <dgm:scene3d>
      <a:camera prst="orthographicFront">
        <a:rot lat="0" lon="0" rev="0"/>
      </a:camera>
      <a:lightRig rig="contrasting" dir="t">
        <a:rot lat="0" lon="0" rev="1200000"/>
      </a:lightRig>
    </dgm:scene3d>
    <dgm:sp3d contourW="12700" prstMaterial="clear">
      <a:bevelT w="177800" h="254000"/>
      <a:bevelB w="152400"/>
    </dgm:sp3d>
    <dgm:txPr/>
    <dgm:style>
      <a:lnRef idx="0">
        <a:scrgbClr r="0" g="0" b="0"/>
      </a:lnRef>
      <a:fillRef idx="1">
        <a:scrgbClr r="0" g="0" b="0"/>
      </a:fillRef>
      <a:effectRef idx="0">
        <a:scrgbClr r="0" g="0" b="0"/>
      </a:effectRef>
      <a:fontRef idx="minor">
        <a:schemeClr val="tx1"/>
      </a:fontRef>
    </dgm:style>
  </dgm:styleLbl>
  <dgm:styleLbl name="align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2">
        <a:scrgbClr r="0" g="0" b="0"/>
      </a:effectRef>
      <a:fontRef idx="minor">
        <a:schemeClr val="lt1"/>
      </a:fontRef>
    </dgm:style>
  </dgm:styleLbl>
  <dgm:styleLbl name="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2">
        <a:scrgbClr r="0" g="0" b="0"/>
      </a:effectRef>
      <a:fontRef idx="minor">
        <a:schemeClr val="lt1"/>
      </a:fontRef>
    </dgm:style>
  </dgm:styleLbl>
  <dgm:styleLbl name="node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node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node4">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fgImgPlac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alignImgPlace1">
    <dgm:scene3d>
      <a:camera prst="orthographicFront">
        <a:rot lat="0" lon="0" rev="0"/>
      </a:camera>
      <a:lightRig rig="contrasting" dir="t">
        <a:rot lat="0" lon="0" rev="1200000"/>
      </a:lightRig>
    </dgm:scene3d>
    <dgm:sp3d contourW="12700" prstMaterial="flat">
      <a:bevelT w="177800" h="254000"/>
      <a:bevelB w="152400"/>
    </dgm:sp3d>
    <dgm:txPr/>
    <dgm:style>
      <a:lnRef idx="0">
        <a:scrgbClr r="0" g="0" b="0"/>
      </a:lnRef>
      <a:fillRef idx="1">
        <a:scrgbClr r="0" g="0" b="0"/>
      </a:fillRef>
      <a:effectRef idx="1">
        <a:scrgbClr r="0" g="0" b="0"/>
      </a:effectRef>
      <a:fontRef idx="minor"/>
    </dgm:style>
  </dgm:styleLbl>
  <dgm:styleLbl name="bgImgPlac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sibTrans2D1">
    <dgm:scene3d>
      <a:camera prst="orthographicFront">
        <a:rot lat="0" lon="0" rev="0"/>
      </a:camera>
      <a:lightRig rig="contrasting" dir="t">
        <a:rot lat="0" lon="0" rev="1200000"/>
      </a:lightRig>
    </dgm:scene3d>
    <dgm:sp3d z="-182000" contourW="19050" prstMaterial="metal">
      <a:bevelT w="88900" h="203200"/>
      <a:bevelB w="165100" h="254000"/>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SibTrans2D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ibTrans1D1">
    <dgm:scene3d>
      <a:camera prst="orthographicFront">
        <a:rot lat="0" lon="0" rev="0"/>
      </a:camera>
      <a:lightRig rig="contrasting" dir="t">
        <a:rot lat="0" lon="0" rev="1200000"/>
      </a:lightRig>
    </dgm:scene3d>
    <dgm:sp3d z="-110000"/>
    <dgm:txPr/>
    <dgm:style>
      <a:lnRef idx="1">
        <a:scrgbClr r="0" g="0" b="0"/>
      </a:lnRef>
      <a:fillRef idx="0">
        <a:scrgbClr r="0" g="0" b="0"/>
      </a:fillRef>
      <a:effectRef idx="0">
        <a:scrgbClr r="0" g="0" b="0"/>
      </a:effectRef>
      <a:fontRef idx="minor"/>
    </dgm:style>
  </dgm:styleLbl>
  <dgm:styleLbl name="callout">
    <dgm:scene3d>
      <a:camera prst="orthographicFront">
        <a:rot lat="0" lon="0" rev="0"/>
      </a:camera>
      <a:lightRig rig="contrasting" dir="t">
        <a:rot lat="0" lon="0" rev="1200000"/>
      </a:lightRig>
    </dgm:scene3d>
    <dgm:sp3d z="10000"/>
    <dgm:txPr/>
    <dgm:style>
      <a:lnRef idx="2">
        <a:scrgbClr r="0" g="0" b="0"/>
      </a:lnRef>
      <a:fillRef idx="1">
        <a:scrgbClr r="0" g="0" b="0"/>
      </a:fillRef>
      <a:effectRef idx="0">
        <a:scrgbClr r="0" g="0" b="0"/>
      </a:effectRef>
      <a:fontRef idx="minor"/>
    </dgm:style>
  </dgm:styleLbl>
  <dgm:styleLbl name="asst0">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4">
    <dgm:scene3d>
      <a:camera prst="orthographicFront"/>
      <a:lightRig rig="threePt" dir="t"/>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parChTrans2D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4">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1D1">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2">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3">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4">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f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conF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tr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b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olidFgAcc1">
    <dgm:scene3d>
      <a:camera prst="orthographicFront">
        <a:rot lat="0" lon="0" rev="0"/>
      </a:camera>
      <a:lightRig rig="contrasting" dir="t">
        <a:rot lat="0" lon="0" rev="1200000"/>
      </a:lightRig>
    </dgm:scene3d>
    <dgm:sp3d z="300000" contourW="12700" prstMaterial="flat">
      <a:bevelT w="177800" h="254000"/>
      <a:bevelB w="152400"/>
    </dgm:sp3d>
    <dgm:txPr/>
    <dgm:style>
      <a:lnRef idx="0">
        <a:scrgbClr r="0" g="0" b="0"/>
      </a:lnRef>
      <a:fillRef idx="1">
        <a:scrgbClr r="0" g="0" b="0"/>
      </a:fillRef>
      <a:effectRef idx="0">
        <a:scrgbClr r="0" g="0" b="0"/>
      </a:effectRef>
      <a:fontRef idx="minor"/>
    </dgm:style>
  </dgm:styleLbl>
  <dgm:styleLbl name="solid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olidB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FollowNod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alignAccFollow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AccFollowNod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0">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2">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3">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4">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Shp">
    <dgm:scene3d>
      <a:camera prst="orthographicFront">
        <a:rot lat="0" lon="0" rev="0"/>
      </a:camera>
      <a:lightRig rig="contrasting" dir="t">
        <a:rot lat="0" lon="0" rev="1200000"/>
      </a:lightRig>
    </dgm:scene3d>
    <dgm:sp3d z="-300000" prstMaterial="plastic"/>
    <dgm:txPr/>
    <dgm:style>
      <a:lnRef idx="1">
        <a:scrgbClr r="0" g="0" b="0"/>
      </a:lnRef>
      <a:fillRef idx="1">
        <a:scrgbClr r="0" g="0" b="0"/>
      </a:fillRef>
      <a:effectRef idx="0">
        <a:scrgbClr r="0" g="0" b="0"/>
      </a:effectRef>
      <a:fontRef idx="minor"/>
    </dgm:style>
  </dgm:styleLbl>
  <dgm:styleLbl name="dkBgShp">
    <dgm:scene3d>
      <a:camera prst="orthographicFront">
        <a:rot lat="0" lon="0" rev="0"/>
      </a:camera>
      <a:lightRig rig="contrasting" dir="t">
        <a:rot lat="0" lon="0" rev="1200000"/>
      </a:lightRig>
    </dgm:scene3d>
    <dgm:sp3d contourW="12700" prstMaterial="flat">
      <a:bevelT w="100800" h="154000"/>
      <a:bevelB w="152400"/>
    </dgm:sp3d>
    <dgm:txPr/>
    <dgm:style>
      <a:lnRef idx="0">
        <a:scrgbClr r="0" g="0" b="0"/>
      </a:lnRef>
      <a:fillRef idx="1">
        <a:scrgbClr r="0" g="0" b="0"/>
      </a:fillRef>
      <a:effectRef idx="0">
        <a:scrgbClr r="0" g="0" b="0"/>
      </a:effectRef>
      <a:fontRef idx="minor"/>
    </dgm:style>
  </dgm:styleLbl>
  <dgm:styleLbl name="trBgShp">
    <dgm:scene3d>
      <a:camera prst="orthographicFront">
        <a:rot lat="0" lon="0" rev="0"/>
      </a:camera>
      <a:lightRig rig="contrasting" dir="t">
        <a:rot lat="0" lon="0" rev="1200000"/>
      </a:lightRig>
    </dgm:scene3d>
    <dgm:sp3d z="-152400" prstMaterial="matte"/>
    <dgm:txPr/>
    <dgm:style>
      <a:lnRef idx="1">
        <a:scrgbClr r="0" g="0" b="0"/>
      </a:lnRef>
      <a:fillRef idx="1">
        <a:scrgbClr r="0" g="0" b="0"/>
      </a:fillRef>
      <a:effectRef idx="0">
        <a:scrgbClr r="0" g="0" b="0"/>
      </a:effectRef>
      <a:fontRef idx="minor"/>
    </dgm:style>
  </dgm:styleLbl>
  <dgm:styleLbl name="fgShp">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1">
        <a:scrgbClr r="0" g="0" b="0"/>
      </a:lnRef>
      <a:fillRef idx="0">
        <a:scrgbClr r="0" g="0" b="0"/>
      </a:fillRef>
      <a:effectRef idx="0">
        <a:scrgbClr r="0" g="0" b="0"/>
      </a:effectRef>
      <a:fontRef idx="minor"/>
    </dgm:style>
  </dgm:styleLbl>
</dgm:styleDef>
</file>

<file path=ppt/diagrams/quickStyle44.xml><?xml version="1.0" encoding="utf-8"?>
<dgm:styleDef xmlns:dgm="http://schemas.openxmlformats.org/drawingml/2006/diagram" xmlns:a="http://schemas.openxmlformats.org/drawingml/2006/main" uniqueId="urn:microsoft.com/office/officeart/2005/8/quickstyle/3d3">
  <dgm:title val=""/>
  <dgm:desc val=""/>
  <dgm:catLst>
    <dgm:cat type="3D" pri="11300"/>
  </dgm:catLst>
  <dgm:scene3d>
    <a:camera prst="orthographicFront"/>
    <a:lightRig rig="threePt" dir="t"/>
  </dgm:scene3d>
  <dgm:styleLbl name="node0">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ln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vennNode1">
    <dgm:scene3d>
      <a:camera prst="orthographicFront">
        <a:rot lat="0" lon="0" rev="0"/>
      </a:camera>
      <a:lightRig rig="contrasting" dir="t">
        <a:rot lat="0" lon="0" rev="1200000"/>
      </a:lightRig>
    </dgm:scene3d>
    <dgm:sp3d contourW="12700" prstMaterial="clear">
      <a:bevelT w="177800" h="254000"/>
      <a:bevelB w="152400"/>
    </dgm:sp3d>
    <dgm:txPr/>
    <dgm:style>
      <a:lnRef idx="0">
        <a:scrgbClr r="0" g="0" b="0"/>
      </a:lnRef>
      <a:fillRef idx="1">
        <a:scrgbClr r="0" g="0" b="0"/>
      </a:fillRef>
      <a:effectRef idx="0">
        <a:scrgbClr r="0" g="0" b="0"/>
      </a:effectRef>
      <a:fontRef idx="minor">
        <a:schemeClr val="tx1"/>
      </a:fontRef>
    </dgm:style>
  </dgm:styleLbl>
  <dgm:styleLbl name="align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2">
        <a:scrgbClr r="0" g="0" b="0"/>
      </a:effectRef>
      <a:fontRef idx="minor">
        <a:schemeClr val="lt1"/>
      </a:fontRef>
    </dgm:style>
  </dgm:styleLbl>
  <dgm:styleLbl name="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2">
        <a:scrgbClr r="0" g="0" b="0"/>
      </a:effectRef>
      <a:fontRef idx="minor">
        <a:schemeClr val="lt1"/>
      </a:fontRef>
    </dgm:style>
  </dgm:styleLbl>
  <dgm:styleLbl name="node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node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node4">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fgImgPlac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alignImgPlace1">
    <dgm:scene3d>
      <a:camera prst="orthographicFront">
        <a:rot lat="0" lon="0" rev="0"/>
      </a:camera>
      <a:lightRig rig="contrasting" dir="t">
        <a:rot lat="0" lon="0" rev="1200000"/>
      </a:lightRig>
    </dgm:scene3d>
    <dgm:sp3d contourW="12700" prstMaterial="flat">
      <a:bevelT w="177800" h="254000"/>
      <a:bevelB w="152400"/>
    </dgm:sp3d>
    <dgm:txPr/>
    <dgm:style>
      <a:lnRef idx="0">
        <a:scrgbClr r="0" g="0" b="0"/>
      </a:lnRef>
      <a:fillRef idx="1">
        <a:scrgbClr r="0" g="0" b="0"/>
      </a:fillRef>
      <a:effectRef idx="1">
        <a:scrgbClr r="0" g="0" b="0"/>
      </a:effectRef>
      <a:fontRef idx="minor"/>
    </dgm:style>
  </dgm:styleLbl>
  <dgm:styleLbl name="bgImgPlac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sibTrans2D1">
    <dgm:scene3d>
      <a:camera prst="orthographicFront">
        <a:rot lat="0" lon="0" rev="0"/>
      </a:camera>
      <a:lightRig rig="contrasting" dir="t">
        <a:rot lat="0" lon="0" rev="1200000"/>
      </a:lightRig>
    </dgm:scene3d>
    <dgm:sp3d z="-182000" contourW="19050" prstMaterial="metal">
      <a:bevelT w="88900" h="203200"/>
      <a:bevelB w="165100" h="254000"/>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SibTrans2D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ibTrans1D1">
    <dgm:scene3d>
      <a:camera prst="orthographicFront">
        <a:rot lat="0" lon="0" rev="0"/>
      </a:camera>
      <a:lightRig rig="contrasting" dir="t">
        <a:rot lat="0" lon="0" rev="1200000"/>
      </a:lightRig>
    </dgm:scene3d>
    <dgm:sp3d z="-110000"/>
    <dgm:txPr/>
    <dgm:style>
      <a:lnRef idx="1">
        <a:scrgbClr r="0" g="0" b="0"/>
      </a:lnRef>
      <a:fillRef idx="0">
        <a:scrgbClr r="0" g="0" b="0"/>
      </a:fillRef>
      <a:effectRef idx="0">
        <a:scrgbClr r="0" g="0" b="0"/>
      </a:effectRef>
      <a:fontRef idx="minor"/>
    </dgm:style>
  </dgm:styleLbl>
  <dgm:styleLbl name="callout">
    <dgm:scene3d>
      <a:camera prst="orthographicFront">
        <a:rot lat="0" lon="0" rev="0"/>
      </a:camera>
      <a:lightRig rig="contrasting" dir="t">
        <a:rot lat="0" lon="0" rev="1200000"/>
      </a:lightRig>
    </dgm:scene3d>
    <dgm:sp3d z="10000"/>
    <dgm:txPr/>
    <dgm:style>
      <a:lnRef idx="2">
        <a:scrgbClr r="0" g="0" b="0"/>
      </a:lnRef>
      <a:fillRef idx="1">
        <a:scrgbClr r="0" g="0" b="0"/>
      </a:fillRef>
      <a:effectRef idx="0">
        <a:scrgbClr r="0" g="0" b="0"/>
      </a:effectRef>
      <a:fontRef idx="minor"/>
    </dgm:style>
  </dgm:styleLbl>
  <dgm:styleLbl name="asst0">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4">
    <dgm:scene3d>
      <a:camera prst="orthographicFront"/>
      <a:lightRig rig="threePt" dir="t"/>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parChTrans2D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4">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1D1">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2">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3">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4">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f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conF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tr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b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olidFgAcc1">
    <dgm:scene3d>
      <a:camera prst="orthographicFront">
        <a:rot lat="0" lon="0" rev="0"/>
      </a:camera>
      <a:lightRig rig="contrasting" dir="t">
        <a:rot lat="0" lon="0" rev="1200000"/>
      </a:lightRig>
    </dgm:scene3d>
    <dgm:sp3d z="300000" contourW="12700" prstMaterial="flat">
      <a:bevelT w="177800" h="254000"/>
      <a:bevelB w="152400"/>
    </dgm:sp3d>
    <dgm:txPr/>
    <dgm:style>
      <a:lnRef idx="0">
        <a:scrgbClr r="0" g="0" b="0"/>
      </a:lnRef>
      <a:fillRef idx="1">
        <a:scrgbClr r="0" g="0" b="0"/>
      </a:fillRef>
      <a:effectRef idx="0">
        <a:scrgbClr r="0" g="0" b="0"/>
      </a:effectRef>
      <a:fontRef idx="minor"/>
    </dgm:style>
  </dgm:styleLbl>
  <dgm:styleLbl name="solid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olidB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FollowNod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alignAccFollow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AccFollowNod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0">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2">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3">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4">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Shp">
    <dgm:scene3d>
      <a:camera prst="orthographicFront">
        <a:rot lat="0" lon="0" rev="0"/>
      </a:camera>
      <a:lightRig rig="contrasting" dir="t">
        <a:rot lat="0" lon="0" rev="1200000"/>
      </a:lightRig>
    </dgm:scene3d>
    <dgm:sp3d z="-300000" prstMaterial="plastic"/>
    <dgm:txPr/>
    <dgm:style>
      <a:lnRef idx="1">
        <a:scrgbClr r="0" g="0" b="0"/>
      </a:lnRef>
      <a:fillRef idx="1">
        <a:scrgbClr r="0" g="0" b="0"/>
      </a:fillRef>
      <a:effectRef idx="0">
        <a:scrgbClr r="0" g="0" b="0"/>
      </a:effectRef>
      <a:fontRef idx="minor"/>
    </dgm:style>
  </dgm:styleLbl>
  <dgm:styleLbl name="dkBgShp">
    <dgm:scene3d>
      <a:camera prst="orthographicFront">
        <a:rot lat="0" lon="0" rev="0"/>
      </a:camera>
      <a:lightRig rig="contrasting" dir="t">
        <a:rot lat="0" lon="0" rev="1200000"/>
      </a:lightRig>
    </dgm:scene3d>
    <dgm:sp3d contourW="12700" prstMaterial="flat">
      <a:bevelT w="100800" h="154000"/>
      <a:bevelB w="152400"/>
    </dgm:sp3d>
    <dgm:txPr/>
    <dgm:style>
      <a:lnRef idx="0">
        <a:scrgbClr r="0" g="0" b="0"/>
      </a:lnRef>
      <a:fillRef idx="1">
        <a:scrgbClr r="0" g="0" b="0"/>
      </a:fillRef>
      <a:effectRef idx="0">
        <a:scrgbClr r="0" g="0" b="0"/>
      </a:effectRef>
      <a:fontRef idx="minor"/>
    </dgm:style>
  </dgm:styleLbl>
  <dgm:styleLbl name="trBgShp">
    <dgm:scene3d>
      <a:camera prst="orthographicFront">
        <a:rot lat="0" lon="0" rev="0"/>
      </a:camera>
      <a:lightRig rig="contrasting" dir="t">
        <a:rot lat="0" lon="0" rev="1200000"/>
      </a:lightRig>
    </dgm:scene3d>
    <dgm:sp3d z="-152400" prstMaterial="matte"/>
    <dgm:txPr/>
    <dgm:style>
      <a:lnRef idx="1">
        <a:scrgbClr r="0" g="0" b="0"/>
      </a:lnRef>
      <a:fillRef idx="1">
        <a:scrgbClr r="0" g="0" b="0"/>
      </a:fillRef>
      <a:effectRef idx="0">
        <a:scrgbClr r="0" g="0" b="0"/>
      </a:effectRef>
      <a:fontRef idx="minor"/>
    </dgm:style>
  </dgm:styleLbl>
  <dgm:styleLbl name="fgShp">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1">
        <a:scrgbClr r="0" g="0" b="0"/>
      </a:lnRef>
      <a:fillRef idx="0">
        <a:scrgbClr r="0" g="0" b="0"/>
      </a:fillRef>
      <a:effectRef idx="0">
        <a:scrgbClr r="0" g="0" b="0"/>
      </a:effectRef>
      <a:fontRef idx="minor"/>
    </dgm:style>
  </dgm:styleLbl>
</dgm:styleDef>
</file>

<file path=ppt/diagrams/quickStyle45.xml><?xml version="1.0" encoding="utf-8"?>
<dgm:styleDef xmlns:dgm="http://schemas.openxmlformats.org/drawingml/2006/diagram" xmlns:a="http://schemas.openxmlformats.org/drawingml/2006/main" uniqueId="urn:microsoft.com/office/officeart/2005/8/quickstyle/3d3">
  <dgm:title val=""/>
  <dgm:desc val=""/>
  <dgm:catLst>
    <dgm:cat type="3D" pri="11300"/>
  </dgm:catLst>
  <dgm:scene3d>
    <a:camera prst="orthographicFront"/>
    <a:lightRig rig="threePt" dir="t"/>
  </dgm:scene3d>
  <dgm:styleLbl name="node0">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ln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vennNode1">
    <dgm:scene3d>
      <a:camera prst="orthographicFront">
        <a:rot lat="0" lon="0" rev="0"/>
      </a:camera>
      <a:lightRig rig="contrasting" dir="t">
        <a:rot lat="0" lon="0" rev="1200000"/>
      </a:lightRig>
    </dgm:scene3d>
    <dgm:sp3d contourW="12700" prstMaterial="clear">
      <a:bevelT w="177800" h="254000"/>
      <a:bevelB w="152400"/>
    </dgm:sp3d>
    <dgm:txPr/>
    <dgm:style>
      <a:lnRef idx="0">
        <a:scrgbClr r="0" g="0" b="0"/>
      </a:lnRef>
      <a:fillRef idx="1">
        <a:scrgbClr r="0" g="0" b="0"/>
      </a:fillRef>
      <a:effectRef idx="0">
        <a:scrgbClr r="0" g="0" b="0"/>
      </a:effectRef>
      <a:fontRef idx="minor">
        <a:schemeClr val="tx1"/>
      </a:fontRef>
    </dgm:style>
  </dgm:styleLbl>
  <dgm:styleLbl name="align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2">
        <a:scrgbClr r="0" g="0" b="0"/>
      </a:effectRef>
      <a:fontRef idx="minor">
        <a:schemeClr val="lt1"/>
      </a:fontRef>
    </dgm:style>
  </dgm:styleLbl>
  <dgm:styleLbl name="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2">
        <a:scrgbClr r="0" g="0" b="0"/>
      </a:effectRef>
      <a:fontRef idx="minor">
        <a:schemeClr val="lt1"/>
      </a:fontRef>
    </dgm:style>
  </dgm:styleLbl>
  <dgm:styleLbl name="node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node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node4">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fgImgPlac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alignImgPlace1">
    <dgm:scene3d>
      <a:camera prst="orthographicFront">
        <a:rot lat="0" lon="0" rev="0"/>
      </a:camera>
      <a:lightRig rig="contrasting" dir="t">
        <a:rot lat="0" lon="0" rev="1200000"/>
      </a:lightRig>
    </dgm:scene3d>
    <dgm:sp3d contourW="12700" prstMaterial="flat">
      <a:bevelT w="177800" h="254000"/>
      <a:bevelB w="152400"/>
    </dgm:sp3d>
    <dgm:txPr/>
    <dgm:style>
      <a:lnRef idx="0">
        <a:scrgbClr r="0" g="0" b="0"/>
      </a:lnRef>
      <a:fillRef idx="1">
        <a:scrgbClr r="0" g="0" b="0"/>
      </a:fillRef>
      <a:effectRef idx="1">
        <a:scrgbClr r="0" g="0" b="0"/>
      </a:effectRef>
      <a:fontRef idx="minor"/>
    </dgm:style>
  </dgm:styleLbl>
  <dgm:styleLbl name="bgImgPlac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sibTrans2D1">
    <dgm:scene3d>
      <a:camera prst="orthographicFront">
        <a:rot lat="0" lon="0" rev="0"/>
      </a:camera>
      <a:lightRig rig="contrasting" dir="t">
        <a:rot lat="0" lon="0" rev="1200000"/>
      </a:lightRig>
    </dgm:scene3d>
    <dgm:sp3d z="-182000" contourW="19050" prstMaterial="metal">
      <a:bevelT w="88900" h="203200"/>
      <a:bevelB w="165100" h="254000"/>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SibTrans2D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ibTrans1D1">
    <dgm:scene3d>
      <a:camera prst="orthographicFront">
        <a:rot lat="0" lon="0" rev="0"/>
      </a:camera>
      <a:lightRig rig="contrasting" dir="t">
        <a:rot lat="0" lon="0" rev="1200000"/>
      </a:lightRig>
    </dgm:scene3d>
    <dgm:sp3d z="-110000"/>
    <dgm:txPr/>
    <dgm:style>
      <a:lnRef idx="1">
        <a:scrgbClr r="0" g="0" b="0"/>
      </a:lnRef>
      <a:fillRef idx="0">
        <a:scrgbClr r="0" g="0" b="0"/>
      </a:fillRef>
      <a:effectRef idx="0">
        <a:scrgbClr r="0" g="0" b="0"/>
      </a:effectRef>
      <a:fontRef idx="minor"/>
    </dgm:style>
  </dgm:styleLbl>
  <dgm:styleLbl name="callout">
    <dgm:scene3d>
      <a:camera prst="orthographicFront">
        <a:rot lat="0" lon="0" rev="0"/>
      </a:camera>
      <a:lightRig rig="contrasting" dir="t">
        <a:rot lat="0" lon="0" rev="1200000"/>
      </a:lightRig>
    </dgm:scene3d>
    <dgm:sp3d z="10000"/>
    <dgm:txPr/>
    <dgm:style>
      <a:lnRef idx="2">
        <a:scrgbClr r="0" g="0" b="0"/>
      </a:lnRef>
      <a:fillRef idx="1">
        <a:scrgbClr r="0" g="0" b="0"/>
      </a:fillRef>
      <a:effectRef idx="0">
        <a:scrgbClr r="0" g="0" b="0"/>
      </a:effectRef>
      <a:fontRef idx="minor"/>
    </dgm:style>
  </dgm:styleLbl>
  <dgm:styleLbl name="asst0">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4">
    <dgm:scene3d>
      <a:camera prst="orthographicFront"/>
      <a:lightRig rig="threePt" dir="t"/>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parChTrans2D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4">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1D1">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2">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3">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4">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f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conF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tr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b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olidFgAcc1">
    <dgm:scene3d>
      <a:camera prst="orthographicFront">
        <a:rot lat="0" lon="0" rev="0"/>
      </a:camera>
      <a:lightRig rig="contrasting" dir="t">
        <a:rot lat="0" lon="0" rev="1200000"/>
      </a:lightRig>
    </dgm:scene3d>
    <dgm:sp3d z="300000" contourW="12700" prstMaterial="flat">
      <a:bevelT w="177800" h="254000"/>
      <a:bevelB w="152400"/>
    </dgm:sp3d>
    <dgm:txPr/>
    <dgm:style>
      <a:lnRef idx="0">
        <a:scrgbClr r="0" g="0" b="0"/>
      </a:lnRef>
      <a:fillRef idx="1">
        <a:scrgbClr r="0" g="0" b="0"/>
      </a:fillRef>
      <a:effectRef idx="0">
        <a:scrgbClr r="0" g="0" b="0"/>
      </a:effectRef>
      <a:fontRef idx="minor"/>
    </dgm:style>
  </dgm:styleLbl>
  <dgm:styleLbl name="solid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olidB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FollowNod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alignAccFollow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AccFollowNod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0">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2">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3">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4">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Shp">
    <dgm:scene3d>
      <a:camera prst="orthographicFront">
        <a:rot lat="0" lon="0" rev="0"/>
      </a:camera>
      <a:lightRig rig="contrasting" dir="t">
        <a:rot lat="0" lon="0" rev="1200000"/>
      </a:lightRig>
    </dgm:scene3d>
    <dgm:sp3d z="-300000" prstMaterial="plastic"/>
    <dgm:txPr/>
    <dgm:style>
      <a:lnRef idx="1">
        <a:scrgbClr r="0" g="0" b="0"/>
      </a:lnRef>
      <a:fillRef idx="1">
        <a:scrgbClr r="0" g="0" b="0"/>
      </a:fillRef>
      <a:effectRef idx="0">
        <a:scrgbClr r="0" g="0" b="0"/>
      </a:effectRef>
      <a:fontRef idx="minor"/>
    </dgm:style>
  </dgm:styleLbl>
  <dgm:styleLbl name="dkBgShp">
    <dgm:scene3d>
      <a:camera prst="orthographicFront">
        <a:rot lat="0" lon="0" rev="0"/>
      </a:camera>
      <a:lightRig rig="contrasting" dir="t">
        <a:rot lat="0" lon="0" rev="1200000"/>
      </a:lightRig>
    </dgm:scene3d>
    <dgm:sp3d contourW="12700" prstMaterial="flat">
      <a:bevelT w="100800" h="154000"/>
      <a:bevelB w="152400"/>
    </dgm:sp3d>
    <dgm:txPr/>
    <dgm:style>
      <a:lnRef idx="0">
        <a:scrgbClr r="0" g="0" b="0"/>
      </a:lnRef>
      <a:fillRef idx="1">
        <a:scrgbClr r="0" g="0" b="0"/>
      </a:fillRef>
      <a:effectRef idx="0">
        <a:scrgbClr r="0" g="0" b="0"/>
      </a:effectRef>
      <a:fontRef idx="minor"/>
    </dgm:style>
  </dgm:styleLbl>
  <dgm:styleLbl name="trBgShp">
    <dgm:scene3d>
      <a:camera prst="orthographicFront">
        <a:rot lat="0" lon="0" rev="0"/>
      </a:camera>
      <a:lightRig rig="contrasting" dir="t">
        <a:rot lat="0" lon="0" rev="1200000"/>
      </a:lightRig>
    </dgm:scene3d>
    <dgm:sp3d z="-152400" prstMaterial="matte"/>
    <dgm:txPr/>
    <dgm:style>
      <a:lnRef idx="1">
        <a:scrgbClr r="0" g="0" b="0"/>
      </a:lnRef>
      <a:fillRef idx="1">
        <a:scrgbClr r="0" g="0" b="0"/>
      </a:fillRef>
      <a:effectRef idx="0">
        <a:scrgbClr r="0" g="0" b="0"/>
      </a:effectRef>
      <a:fontRef idx="minor"/>
    </dgm:style>
  </dgm:styleLbl>
  <dgm:styleLbl name="fgShp">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1">
        <a:scrgbClr r="0" g="0" b="0"/>
      </a:lnRef>
      <a:fillRef idx="0">
        <a:scrgbClr r="0" g="0" b="0"/>
      </a:fillRef>
      <a:effectRef idx="0">
        <a:scrgbClr r="0" g="0" b="0"/>
      </a:effectRef>
      <a:fontRef idx="minor"/>
    </dgm:style>
  </dgm:styleLbl>
</dgm:styleDef>
</file>

<file path=ppt/diagrams/quickStyle46.xml><?xml version="1.0" encoding="utf-8"?>
<dgm:styleDef xmlns:dgm="http://schemas.openxmlformats.org/drawingml/2006/diagram" xmlns:a="http://schemas.openxmlformats.org/drawingml/2006/main" uniqueId="urn:microsoft.com/office/officeart/2005/8/quickstyle/3d3">
  <dgm:title val=""/>
  <dgm:desc val=""/>
  <dgm:catLst>
    <dgm:cat type="3D" pri="11300"/>
  </dgm:catLst>
  <dgm:scene3d>
    <a:camera prst="orthographicFront"/>
    <a:lightRig rig="threePt" dir="t"/>
  </dgm:scene3d>
  <dgm:styleLbl name="node0">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ln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vennNode1">
    <dgm:scene3d>
      <a:camera prst="orthographicFront">
        <a:rot lat="0" lon="0" rev="0"/>
      </a:camera>
      <a:lightRig rig="contrasting" dir="t">
        <a:rot lat="0" lon="0" rev="1200000"/>
      </a:lightRig>
    </dgm:scene3d>
    <dgm:sp3d contourW="12700" prstMaterial="clear">
      <a:bevelT w="177800" h="254000"/>
      <a:bevelB w="152400"/>
    </dgm:sp3d>
    <dgm:txPr/>
    <dgm:style>
      <a:lnRef idx="0">
        <a:scrgbClr r="0" g="0" b="0"/>
      </a:lnRef>
      <a:fillRef idx="1">
        <a:scrgbClr r="0" g="0" b="0"/>
      </a:fillRef>
      <a:effectRef idx="0">
        <a:scrgbClr r="0" g="0" b="0"/>
      </a:effectRef>
      <a:fontRef idx="minor">
        <a:schemeClr val="tx1"/>
      </a:fontRef>
    </dgm:style>
  </dgm:styleLbl>
  <dgm:styleLbl name="align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2">
        <a:scrgbClr r="0" g="0" b="0"/>
      </a:effectRef>
      <a:fontRef idx="minor">
        <a:schemeClr val="lt1"/>
      </a:fontRef>
    </dgm:style>
  </dgm:styleLbl>
  <dgm:styleLbl name="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2">
        <a:scrgbClr r="0" g="0" b="0"/>
      </a:effectRef>
      <a:fontRef idx="minor">
        <a:schemeClr val="lt1"/>
      </a:fontRef>
    </dgm:style>
  </dgm:styleLbl>
  <dgm:styleLbl name="node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node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node4">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fgImgPlac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alignImgPlace1">
    <dgm:scene3d>
      <a:camera prst="orthographicFront">
        <a:rot lat="0" lon="0" rev="0"/>
      </a:camera>
      <a:lightRig rig="contrasting" dir="t">
        <a:rot lat="0" lon="0" rev="1200000"/>
      </a:lightRig>
    </dgm:scene3d>
    <dgm:sp3d contourW="12700" prstMaterial="flat">
      <a:bevelT w="177800" h="254000"/>
      <a:bevelB w="152400"/>
    </dgm:sp3d>
    <dgm:txPr/>
    <dgm:style>
      <a:lnRef idx="0">
        <a:scrgbClr r="0" g="0" b="0"/>
      </a:lnRef>
      <a:fillRef idx="1">
        <a:scrgbClr r="0" g="0" b="0"/>
      </a:fillRef>
      <a:effectRef idx="1">
        <a:scrgbClr r="0" g="0" b="0"/>
      </a:effectRef>
      <a:fontRef idx="minor"/>
    </dgm:style>
  </dgm:styleLbl>
  <dgm:styleLbl name="bgImgPlac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sibTrans2D1">
    <dgm:scene3d>
      <a:camera prst="orthographicFront">
        <a:rot lat="0" lon="0" rev="0"/>
      </a:camera>
      <a:lightRig rig="contrasting" dir="t">
        <a:rot lat="0" lon="0" rev="1200000"/>
      </a:lightRig>
    </dgm:scene3d>
    <dgm:sp3d z="-182000" contourW="19050" prstMaterial="metal">
      <a:bevelT w="88900" h="203200"/>
      <a:bevelB w="165100" h="254000"/>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SibTrans2D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ibTrans1D1">
    <dgm:scene3d>
      <a:camera prst="orthographicFront">
        <a:rot lat="0" lon="0" rev="0"/>
      </a:camera>
      <a:lightRig rig="contrasting" dir="t">
        <a:rot lat="0" lon="0" rev="1200000"/>
      </a:lightRig>
    </dgm:scene3d>
    <dgm:sp3d z="-110000"/>
    <dgm:txPr/>
    <dgm:style>
      <a:lnRef idx="1">
        <a:scrgbClr r="0" g="0" b="0"/>
      </a:lnRef>
      <a:fillRef idx="0">
        <a:scrgbClr r="0" g="0" b="0"/>
      </a:fillRef>
      <a:effectRef idx="0">
        <a:scrgbClr r="0" g="0" b="0"/>
      </a:effectRef>
      <a:fontRef idx="minor"/>
    </dgm:style>
  </dgm:styleLbl>
  <dgm:styleLbl name="callout">
    <dgm:scene3d>
      <a:camera prst="orthographicFront">
        <a:rot lat="0" lon="0" rev="0"/>
      </a:camera>
      <a:lightRig rig="contrasting" dir="t">
        <a:rot lat="0" lon="0" rev="1200000"/>
      </a:lightRig>
    </dgm:scene3d>
    <dgm:sp3d z="10000"/>
    <dgm:txPr/>
    <dgm:style>
      <a:lnRef idx="2">
        <a:scrgbClr r="0" g="0" b="0"/>
      </a:lnRef>
      <a:fillRef idx="1">
        <a:scrgbClr r="0" g="0" b="0"/>
      </a:fillRef>
      <a:effectRef idx="0">
        <a:scrgbClr r="0" g="0" b="0"/>
      </a:effectRef>
      <a:fontRef idx="minor"/>
    </dgm:style>
  </dgm:styleLbl>
  <dgm:styleLbl name="asst0">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4">
    <dgm:scene3d>
      <a:camera prst="orthographicFront"/>
      <a:lightRig rig="threePt" dir="t"/>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parChTrans2D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4">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1D1">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2">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3">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4">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f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conF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tr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b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olidFgAcc1">
    <dgm:scene3d>
      <a:camera prst="orthographicFront">
        <a:rot lat="0" lon="0" rev="0"/>
      </a:camera>
      <a:lightRig rig="contrasting" dir="t">
        <a:rot lat="0" lon="0" rev="1200000"/>
      </a:lightRig>
    </dgm:scene3d>
    <dgm:sp3d z="300000" contourW="12700" prstMaterial="flat">
      <a:bevelT w="177800" h="254000"/>
      <a:bevelB w="152400"/>
    </dgm:sp3d>
    <dgm:txPr/>
    <dgm:style>
      <a:lnRef idx="0">
        <a:scrgbClr r="0" g="0" b="0"/>
      </a:lnRef>
      <a:fillRef idx="1">
        <a:scrgbClr r="0" g="0" b="0"/>
      </a:fillRef>
      <a:effectRef idx="0">
        <a:scrgbClr r="0" g="0" b="0"/>
      </a:effectRef>
      <a:fontRef idx="minor"/>
    </dgm:style>
  </dgm:styleLbl>
  <dgm:styleLbl name="solid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olidB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FollowNod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alignAccFollow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AccFollowNod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0">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2">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3">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4">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Shp">
    <dgm:scene3d>
      <a:camera prst="orthographicFront">
        <a:rot lat="0" lon="0" rev="0"/>
      </a:camera>
      <a:lightRig rig="contrasting" dir="t">
        <a:rot lat="0" lon="0" rev="1200000"/>
      </a:lightRig>
    </dgm:scene3d>
    <dgm:sp3d z="-300000" prstMaterial="plastic"/>
    <dgm:txPr/>
    <dgm:style>
      <a:lnRef idx="1">
        <a:scrgbClr r="0" g="0" b="0"/>
      </a:lnRef>
      <a:fillRef idx="1">
        <a:scrgbClr r="0" g="0" b="0"/>
      </a:fillRef>
      <a:effectRef idx="0">
        <a:scrgbClr r="0" g="0" b="0"/>
      </a:effectRef>
      <a:fontRef idx="minor"/>
    </dgm:style>
  </dgm:styleLbl>
  <dgm:styleLbl name="dkBgShp">
    <dgm:scene3d>
      <a:camera prst="orthographicFront">
        <a:rot lat="0" lon="0" rev="0"/>
      </a:camera>
      <a:lightRig rig="contrasting" dir="t">
        <a:rot lat="0" lon="0" rev="1200000"/>
      </a:lightRig>
    </dgm:scene3d>
    <dgm:sp3d contourW="12700" prstMaterial="flat">
      <a:bevelT w="100800" h="154000"/>
      <a:bevelB w="152400"/>
    </dgm:sp3d>
    <dgm:txPr/>
    <dgm:style>
      <a:lnRef idx="0">
        <a:scrgbClr r="0" g="0" b="0"/>
      </a:lnRef>
      <a:fillRef idx="1">
        <a:scrgbClr r="0" g="0" b="0"/>
      </a:fillRef>
      <a:effectRef idx="0">
        <a:scrgbClr r="0" g="0" b="0"/>
      </a:effectRef>
      <a:fontRef idx="minor"/>
    </dgm:style>
  </dgm:styleLbl>
  <dgm:styleLbl name="trBgShp">
    <dgm:scene3d>
      <a:camera prst="orthographicFront">
        <a:rot lat="0" lon="0" rev="0"/>
      </a:camera>
      <a:lightRig rig="contrasting" dir="t">
        <a:rot lat="0" lon="0" rev="1200000"/>
      </a:lightRig>
    </dgm:scene3d>
    <dgm:sp3d z="-152400" prstMaterial="matte"/>
    <dgm:txPr/>
    <dgm:style>
      <a:lnRef idx="1">
        <a:scrgbClr r="0" g="0" b="0"/>
      </a:lnRef>
      <a:fillRef idx="1">
        <a:scrgbClr r="0" g="0" b="0"/>
      </a:fillRef>
      <a:effectRef idx="0">
        <a:scrgbClr r="0" g="0" b="0"/>
      </a:effectRef>
      <a:fontRef idx="minor"/>
    </dgm:style>
  </dgm:styleLbl>
  <dgm:styleLbl name="fgShp">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1">
        <a:scrgbClr r="0" g="0" b="0"/>
      </a:lnRef>
      <a:fillRef idx="0">
        <a:scrgbClr r="0" g="0" b="0"/>
      </a:fillRef>
      <a:effectRef idx="0">
        <a:scrgbClr r="0" g="0" b="0"/>
      </a:effectRef>
      <a:fontRef idx="minor"/>
    </dgm:style>
  </dgm:styleLbl>
</dgm:styleDef>
</file>

<file path=ppt/diagrams/quickStyle47.xml><?xml version="1.0" encoding="utf-8"?>
<dgm:styleDef xmlns:dgm="http://schemas.openxmlformats.org/drawingml/2006/diagram" xmlns:a="http://schemas.openxmlformats.org/drawingml/2006/main" uniqueId="urn:microsoft.com/office/officeart/2005/8/quickstyle/3d3">
  <dgm:title val=""/>
  <dgm:desc val=""/>
  <dgm:catLst>
    <dgm:cat type="3D" pri="11300"/>
  </dgm:catLst>
  <dgm:scene3d>
    <a:camera prst="orthographicFront"/>
    <a:lightRig rig="threePt" dir="t"/>
  </dgm:scene3d>
  <dgm:styleLbl name="node0">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ln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vennNode1">
    <dgm:scene3d>
      <a:camera prst="orthographicFront">
        <a:rot lat="0" lon="0" rev="0"/>
      </a:camera>
      <a:lightRig rig="contrasting" dir="t">
        <a:rot lat="0" lon="0" rev="1200000"/>
      </a:lightRig>
    </dgm:scene3d>
    <dgm:sp3d contourW="12700" prstMaterial="clear">
      <a:bevelT w="177800" h="254000"/>
      <a:bevelB w="152400"/>
    </dgm:sp3d>
    <dgm:txPr/>
    <dgm:style>
      <a:lnRef idx="0">
        <a:scrgbClr r="0" g="0" b="0"/>
      </a:lnRef>
      <a:fillRef idx="1">
        <a:scrgbClr r="0" g="0" b="0"/>
      </a:fillRef>
      <a:effectRef idx="0">
        <a:scrgbClr r="0" g="0" b="0"/>
      </a:effectRef>
      <a:fontRef idx="minor">
        <a:schemeClr val="tx1"/>
      </a:fontRef>
    </dgm:style>
  </dgm:styleLbl>
  <dgm:styleLbl name="align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2">
        <a:scrgbClr r="0" g="0" b="0"/>
      </a:effectRef>
      <a:fontRef idx="minor">
        <a:schemeClr val="lt1"/>
      </a:fontRef>
    </dgm:style>
  </dgm:styleLbl>
  <dgm:styleLbl name="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2">
        <a:scrgbClr r="0" g="0" b="0"/>
      </a:effectRef>
      <a:fontRef idx="minor">
        <a:schemeClr val="lt1"/>
      </a:fontRef>
    </dgm:style>
  </dgm:styleLbl>
  <dgm:styleLbl name="node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node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node4">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fgImgPlac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alignImgPlace1">
    <dgm:scene3d>
      <a:camera prst="orthographicFront">
        <a:rot lat="0" lon="0" rev="0"/>
      </a:camera>
      <a:lightRig rig="contrasting" dir="t">
        <a:rot lat="0" lon="0" rev="1200000"/>
      </a:lightRig>
    </dgm:scene3d>
    <dgm:sp3d contourW="12700" prstMaterial="flat">
      <a:bevelT w="177800" h="254000"/>
      <a:bevelB w="152400"/>
    </dgm:sp3d>
    <dgm:txPr/>
    <dgm:style>
      <a:lnRef idx="0">
        <a:scrgbClr r="0" g="0" b="0"/>
      </a:lnRef>
      <a:fillRef idx="1">
        <a:scrgbClr r="0" g="0" b="0"/>
      </a:fillRef>
      <a:effectRef idx="1">
        <a:scrgbClr r="0" g="0" b="0"/>
      </a:effectRef>
      <a:fontRef idx="minor"/>
    </dgm:style>
  </dgm:styleLbl>
  <dgm:styleLbl name="bgImgPlac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sibTrans2D1">
    <dgm:scene3d>
      <a:camera prst="orthographicFront">
        <a:rot lat="0" lon="0" rev="0"/>
      </a:camera>
      <a:lightRig rig="contrasting" dir="t">
        <a:rot lat="0" lon="0" rev="1200000"/>
      </a:lightRig>
    </dgm:scene3d>
    <dgm:sp3d z="-182000" contourW="19050" prstMaterial="metal">
      <a:bevelT w="88900" h="203200"/>
      <a:bevelB w="165100" h="254000"/>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SibTrans2D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ibTrans1D1">
    <dgm:scene3d>
      <a:camera prst="orthographicFront">
        <a:rot lat="0" lon="0" rev="0"/>
      </a:camera>
      <a:lightRig rig="contrasting" dir="t">
        <a:rot lat="0" lon="0" rev="1200000"/>
      </a:lightRig>
    </dgm:scene3d>
    <dgm:sp3d z="-110000"/>
    <dgm:txPr/>
    <dgm:style>
      <a:lnRef idx="1">
        <a:scrgbClr r="0" g="0" b="0"/>
      </a:lnRef>
      <a:fillRef idx="0">
        <a:scrgbClr r="0" g="0" b="0"/>
      </a:fillRef>
      <a:effectRef idx="0">
        <a:scrgbClr r="0" g="0" b="0"/>
      </a:effectRef>
      <a:fontRef idx="minor"/>
    </dgm:style>
  </dgm:styleLbl>
  <dgm:styleLbl name="callout">
    <dgm:scene3d>
      <a:camera prst="orthographicFront">
        <a:rot lat="0" lon="0" rev="0"/>
      </a:camera>
      <a:lightRig rig="contrasting" dir="t">
        <a:rot lat="0" lon="0" rev="1200000"/>
      </a:lightRig>
    </dgm:scene3d>
    <dgm:sp3d z="10000"/>
    <dgm:txPr/>
    <dgm:style>
      <a:lnRef idx="2">
        <a:scrgbClr r="0" g="0" b="0"/>
      </a:lnRef>
      <a:fillRef idx="1">
        <a:scrgbClr r="0" g="0" b="0"/>
      </a:fillRef>
      <a:effectRef idx="0">
        <a:scrgbClr r="0" g="0" b="0"/>
      </a:effectRef>
      <a:fontRef idx="minor"/>
    </dgm:style>
  </dgm:styleLbl>
  <dgm:styleLbl name="asst0">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4">
    <dgm:scene3d>
      <a:camera prst="orthographicFront"/>
      <a:lightRig rig="threePt" dir="t"/>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parChTrans2D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4">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1D1">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2">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3">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4">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f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conF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tr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b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olidFgAcc1">
    <dgm:scene3d>
      <a:camera prst="orthographicFront">
        <a:rot lat="0" lon="0" rev="0"/>
      </a:camera>
      <a:lightRig rig="contrasting" dir="t">
        <a:rot lat="0" lon="0" rev="1200000"/>
      </a:lightRig>
    </dgm:scene3d>
    <dgm:sp3d z="300000" contourW="12700" prstMaterial="flat">
      <a:bevelT w="177800" h="254000"/>
      <a:bevelB w="152400"/>
    </dgm:sp3d>
    <dgm:txPr/>
    <dgm:style>
      <a:lnRef idx="0">
        <a:scrgbClr r="0" g="0" b="0"/>
      </a:lnRef>
      <a:fillRef idx="1">
        <a:scrgbClr r="0" g="0" b="0"/>
      </a:fillRef>
      <a:effectRef idx="0">
        <a:scrgbClr r="0" g="0" b="0"/>
      </a:effectRef>
      <a:fontRef idx="minor"/>
    </dgm:style>
  </dgm:styleLbl>
  <dgm:styleLbl name="solid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olidB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FollowNod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alignAccFollow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AccFollowNod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0">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2">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3">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4">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Shp">
    <dgm:scene3d>
      <a:camera prst="orthographicFront">
        <a:rot lat="0" lon="0" rev="0"/>
      </a:camera>
      <a:lightRig rig="contrasting" dir="t">
        <a:rot lat="0" lon="0" rev="1200000"/>
      </a:lightRig>
    </dgm:scene3d>
    <dgm:sp3d z="-300000" prstMaterial="plastic"/>
    <dgm:txPr/>
    <dgm:style>
      <a:lnRef idx="1">
        <a:scrgbClr r="0" g="0" b="0"/>
      </a:lnRef>
      <a:fillRef idx="1">
        <a:scrgbClr r="0" g="0" b="0"/>
      </a:fillRef>
      <a:effectRef idx="0">
        <a:scrgbClr r="0" g="0" b="0"/>
      </a:effectRef>
      <a:fontRef idx="minor"/>
    </dgm:style>
  </dgm:styleLbl>
  <dgm:styleLbl name="dkBgShp">
    <dgm:scene3d>
      <a:camera prst="orthographicFront">
        <a:rot lat="0" lon="0" rev="0"/>
      </a:camera>
      <a:lightRig rig="contrasting" dir="t">
        <a:rot lat="0" lon="0" rev="1200000"/>
      </a:lightRig>
    </dgm:scene3d>
    <dgm:sp3d contourW="12700" prstMaterial="flat">
      <a:bevelT w="100800" h="154000"/>
      <a:bevelB w="152400"/>
    </dgm:sp3d>
    <dgm:txPr/>
    <dgm:style>
      <a:lnRef idx="0">
        <a:scrgbClr r="0" g="0" b="0"/>
      </a:lnRef>
      <a:fillRef idx="1">
        <a:scrgbClr r="0" g="0" b="0"/>
      </a:fillRef>
      <a:effectRef idx="0">
        <a:scrgbClr r="0" g="0" b="0"/>
      </a:effectRef>
      <a:fontRef idx="minor"/>
    </dgm:style>
  </dgm:styleLbl>
  <dgm:styleLbl name="trBgShp">
    <dgm:scene3d>
      <a:camera prst="orthographicFront">
        <a:rot lat="0" lon="0" rev="0"/>
      </a:camera>
      <a:lightRig rig="contrasting" dir="t">
        <a:rot lat="0" lon="0" rev="1200000"/>
      </a:lightRig>
    </dgm:scene3d>
    <dgm:sp3d z="-152400" prstMaterial="matte"/>
    <dgm:txPr/>
    <dgm:style>
      <a:lnRef idx="1">
        <a:scrgbClr r="0" g="0" b="0"/>
      </a:lnRef>
      <a:fillRef idx="1">
        <a:scrgbClr r="0" g="0" b="0"/>
      </a:fillRef>
      <a:effectRef idx="0">
        <a:scrgbClr r="0" g="0" b="0"/>
      </a:effectRef>
      <a:fontRef idx="minor"/>
    </dgm:style>
  </dgm:styleLbl>
  <dgm:styleLbl name="fgShp">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1">
        <a:scrgbClr r="0" g="0" b="0"/>
      </a:lnRef>
      <a:fillRef idx="0">
        <a:scrgbClr r="0" g="0" b="0"/>
      </a:fillRef>
      <a:effectRef idx="0">
        <a:scrgbClr r="0" g="0" b="0"/>
      </a:effectRef>
      <a:fontRef idx="minor"/>
    </dgm:style>
  </dgm:styleLbl>
</dgm:styleDef>
</file>

<file path=ppt/diagrams/quickStyle48.xml><?xml version="1.0" encoding="utf-8"?>
<dgm:styleDef xmlns:dgm="http://schemas.openxmlformats.org/drawingml/2006/diagram" xmlns:a="http://schemas.openxmlformats.org/drawingml/2006/main" uniqueId="urn:microsoft.com/office/officeart/2005/8/quickstyle/3d3">
  <dgm:title val=""/>
  <dgm:desc val=""/>
  <dgm:catLst>
    <dgm:cat type="3D" pri="11300"/>
  </dgm:catLst>
  <dgm:scene3d>
    <a:camera prst="orthographicFront"/>
    <a:lightRig rig="threePt" dir="t"/>
  </dgm:scene3d>
  <dgm:styleLbl name="node0">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ln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vennNode1">
    <dgm:scene3d>
      <a:camera prst="orthographicFront">
        <a:rot lat="0" lon="0" rev="0"/>
      </a:camera>
      <a:lightRig rig="contrasting" dir="t">
        <a:rot lat="0" lon="0" rev="1200000"/>
      </a:lightRig>
    </dgm:scene3d>
    <dgm:sp3d contourW="12700" prstMaterial="clear">
      <a:bevelT w="177800" h="254000"/>
      <a:bevelB w="152400"/>
    </dgm:sp3d>
    <dgm:txPr/>
    <dgm:style>
      <a:lnRef idx="0">
        <a:scrgbClr r="0" g="0" b="0"/>
      </a:lnRef>
      <a:fillRef idx="1">
        <a:scrgbClr r="0" g="0" b="0"/>
      </a:fillRef>
      <a:effectRef idx="0">
        <a:scrgbClr r="0" g="0" b="0"/>
      </a:effectRef>
      <a:fontRef idx="minor">
        <a:schemeClr val="tx1"/>
      </a:fontRef>
    </dgm:style>
  </dgm:styleLbl>
  <dgm:styleLbl name="align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2">
        <a:scrgbClr r="0" g="0" b="0"/>
      </a:effectRef>
      <a:fontRef idx="minor">
        <a:schemeClr val="lt1"/>
      </a:fontRef>
    </dgm:style>
  </dgm:styleLbl>
  <dgm:styleLbl name="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2">
        <a:scrgbClr r="0" g="0" b="0"/>
      </a:effectRef>
      <a:fontRef idx="minor">
        <a:schemeClr val="lt1"/>
      </a:fontRef>
    </dgm:style>
  </dgm:styleLbl>
  <dgm:styleLbl name="node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node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node4">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fgImgPlac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alignImgPlace1">
    <dgm:scene3d>
      <a:camera prst="orthographicFront">
        <a:rot lat="0" lon="0" rev="0"/>
      </a:camera>
      <a:lightRig rig="contrasting" dir="t">
        <a:rot lat="0" lon="0" rev="1200000"/>
      </a:lightRig>
    </dgm:scene3d>
    <dgm:sp3d contourW="12700" prstMaterial="flat">
      <a:bevelT w="177800" h="254000"/>
      <a:bevelB w="152400"/>
    </dgm:sp3d>
    <dgm:txPr/>
    <dgm:style>
      <a:lnRef idx="0">
        <a:scrgbClr r="0" g="0" b="0"/>
      </a:lnRef>
      <a:fillRef idx="1">
        <a:scrgbClr r="0" g="0" b="0"/>
      </a:fillRef>
      <a:effectRef idx="1">
        <a:scrgbClr r="0" g="0" b="0"/>
      </a:effectRef>
      <a:fontRef idx="minor"/>
    </dgm:style>
  </dgm:styleLbl>
  <dgm:styleLbl name="bgImgPlac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sibTrans2D1">
    <dgm:scene3d>
      <a:camera prst="orthographicFront">
        <a:rot lat="0" lon="0" rev="0"/>
      </a:camera>
      <a:lightRig rig="contrasting" dir="t">
        <a:rot lat="0" lon="0" rev="1200000"/>
      </a:lightRig>
    </dgm:scene3d>
    <dgm:sp3d z="-182000" contourW="19050" prstMaterial="metal">
      <a:bevelT w="88900" h="203200"/>
      <a:bevelB w="165100" h="254000"/>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SibTrans2D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ibTrans1D1">
    <dgm:scene3d>
      <a:camera prst="orthographicFront">
        <a:rot lat="0" lon="0" rev="0"/>
      </a:camera>
      <a:lightRig rig="contrasting" dir="t">
        <a:rot lat="0" lon="0" rev="1200000"/>
      </a:lightRig>
    </dgm:scene3d>
    <dgm:sp3d z="-110000"/>
    <dgm:txPr/>
    <dgm:style>
      <a:lnRef idx="1">
        <a:scrgbClr r="0" g="0" b="0"/>
      </a:lnRef>
      <a:fillRef idx="0">
        <a:scrgbClr r="0" g="0" b="0"/>
      </a:fillRef>
      <a:effectRef idx="0">
        <a:scrgbClr r="0" g="0" b="0"/>
      </a:effectRef>
      <a:fontRef idx="minor"/>
    </dgm:style>
  </dgm:styleLbl>
  <dgm:styleLbl name="callout">
    <dgm:scene3d>
      <a:camera prst="orthographicFront">
        <a:rot lat="0" lon="0" rev="0"/>
      </a:camera>
      <a:lightRig rig="contrasting" dir="t">
        <a:rot lat="0" lon="0" rev="1200000"/>
      </a:lightRig>
    </dgm:scene3d>
    <dgm:sp3d z="10000"/>
    <dgm:txPr/>
    <dgm:style>
      <a:lnRef idx="2">
        <a:scrgbClr r="0" g="0" b="0"/>
      </a:lnRef>
      <a:fillRef idx="1">
        <a:scrgbClr r="0" g="0" b="0"/>
      </a:fillRef>
      <a:effectRef idx="0">
        <a:scrgbClr r="0" g="0" b="0"/>
      </a:effectRef>
      <a:fontRef idx="minor"/>
    </dgm:style>
  </dgm:styleLbl>
  <dgm:styleLbl name="asst0">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4">
    <dgm:scene3d>
      <a:camera prst="orthographicFront"/>
      <a:lightRig rig="threePt" dir="t"/>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parChTrans2D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4">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1D1">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2">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3">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4">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f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conF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tr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b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olidFgAcc1">
    <dgm:scene3d>
      <a:camera prst="orthographicFront">
        <a:rot lat="0" lon="0" rev="0"/>
      </a:camera>
      <a:lightRig rig="contrasting" dir="t">
        <a:rot lat="0" lon="0" rev="1200000"/>
      </a:lightRig>
    </dgm:scene3d>
    <dgm:sp3d z="300000" contourW="12700" prstMaterial="flat">
      <a:bevelT w="177800" h="254000"/>
      <a:bevelB w="152400"/>
    </dgm:sp3d>
    <dgm:txPr/>
    <dgm:style>
      <a:lnRef idx="0">
        <a:scrgbClr r="0" g="0" b="0"/>
      </a:lnRef>
      <a:fillRef idx="1">
        <a:scrgbClr r="0" g="0" b="0"/>
      </a:fillRef>
      <a:effectRef idx="0">
        <a:scrgbClr r="0" g="0" b="0"/>
      </a:effectRef>
      <a:fontRef idx="minor"/>
    </dgm:style>
  </dgm:styleLbl>
  <dgm:styleLbl name="solid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olidB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FollowNod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alignAccFollow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AccFollowNod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0">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2">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3">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4">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Shp">
    <dgm:scene3d>
      <a:camera prst="orthographicFront">
        <a:rot lat="0" lon="0" rev="0"/>
      </a:camera>
      <a:lightRig rig="contrasting" dir="t">
        <a:rot lat="0" lon="0" rev="1200000"/>
      </a:lightRig>
    </dgm:scene3d>
    <dgm:sp3d z="-300000" prstMaterial="plastic"/>
    <dgm:txPr/>
    <dgm:style>
      <a:lnRef idx="1">
        <a:scrgbClr r="0" g="0" b="0"/>
      </a:lnRef>
      <a:fillRef idx="1">
        <a:scrgbClr r="0" g="0" b="0"/>
      </a:fillRef>
      <a:effectRef idx="0">
        <a:scrgbClr r="0" g="0" b="0"/>
      </a:effectRef>
      <a:fontRef idx="minor"/>
    </dgm:style>
  </dgm:styleLbl>
  <dgm:styleLbl name="dkBgShp">
    <dgm:scene3d>
      <a:camera prst="orthographicFront">
        <a:rot lat="0" lon="0" rev="0"/>
      </a:camera>
      <a:lightRig rig="contrasting" dir="t">
        <a:rot lat="0" lon="0" rev="1200000"/>
      </a:lightRig>
    </dgm:scene3d>
    <dgm:sp3d contourW="12700" prstMaterial="flat">
      <a:bevelT w="100800" h="154000"/>
      <a:bevelB w="152400"/>
    </dgm:sp3d>
    <dgm:txPr/>
    <dgm:style>
      <a:lnRef idx="0">
        <a:scrgbClr r="0" g="0" b="0"/>
      </a:lnRef>
      <a:fillRef idx="1">
        <a:scrgbClr r="0" g="0" b="0"/>
      </a:fillRef>
      <a:effectRef idx="0">
        <a:scrgbClr r="0" g="0" b="0"/>
      </a:effectRef>
      <a:fontRef idx="minor"/>
    </dgm:style>
  </dgm:styleLbl>
  <dgm:styleLbl name="trBgShp">
    <dgm:scene3d>
      <a:camera prst="orthographicFront">
        <a:rot lat="0" lon="0" rev="0"/>
      </a:camera>
      <a:lightRig rig="contrasting" dir="t">
        <a:rot lat="0" lon="0" rev="1200000"/>
      </a:lightRig>
    </dgm:scene3d>
    <dgm:sp3d z="-152400" prstMaterial="matte"/>
    <dgm:txPr/>
    <dgm:style>
      <a:lnRef idx="1">
        <a:scrgbClr r="0" g="0" b="0"/>
      </a:lnRef>
      <a:fillRef idx="1">
        <a:scrgbClr r="0" g="0" b="0"/>
      </a:fillRef>
      <a:effectRef idx="0">
        <a:scrgbClr r="0" g="0" b="0"/>
      </a:effectRef>
      <a:fontRef idx="minor"/>
    </dgm:style>
  </dgm:styleLbl>
  <dgm:styleLbl name="fgShp">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1">
        <a:scrgbClr r="0" g="0" b="0"/>
      </a:lnRef>
      <a:fillRef idx="0">
        <a:scrgbClr r="0" g="0" b="0"/>
      </a:fillRef>
      <a:effectRef idx="0">
        <a:scrgbClr r="0" g="0" b="0"/>
      </a:effectRef>
      <a:fontRef idx="minor"/>
    </dgm:style>
  </dgm:styleLbl>
</dgm:styleDef>
</file>

<file path=ppt/diagrams/quickStyle49.xml><?xml version="1.0" encoding="utf-8"?>
<dgm:styleDef xmlns:dgm="http://schemas.openxmlformats.org/drawingml/2006/diagram" xmlns:a="http://schemas.openxmlformats.org/drawingml/2006/main" uniqueId="urn:microsoft.com/office/officeart/2005/8/quickstyle/3d3">
  <dgm:title val=""/>
  <dgm:desc val=""/>
  <dgm:catLst>
    <dgm:cat type="3D" pri="11300"/>
  </dgm:catLst>
  <dgm:scene3d>
    <a:camera prst="orthographicFront"/>
    <a:lightRig rig="threePt" dir="t"/>
  </dgm:scene3d>
  <dgm:styleLbl name="node0">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ln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vennNode1">
    <dgm:scene3d>
      <a:camera prst="orthographicFront">
        <a:rot lat="0" lon="0" rev="0"/>
      </a:camera>
      <a:lightRig rig="contrasting" dir="t">
        <a:rot lat="0" lon="0" rev="1200000"/>
      </a:lightRig>
    </dgm:scene3d>
    <dgm:sp3d contourW="12700" prstMaterial="clear">
      <a:bevelT w="177800" h="254000"/>
      <a:bevelB w="152400"/>
    </dgm:sp3d>
    <dgm:txPr/>
    <dgm:style>
      <a:lnRef idx="0">
        <a:scrgbClr r="0" g="0" b="0"/>
      </a:lnRef>
      <a:fillRef idx="1">
        <a:scrgbClr r="0" g="0" b="0"/>
      </a:fillRef>
      <a:effectRef idx="0">
        <a:scrgbClr r="0" g="0" b="0"/>
      </a:effectRef>
      <a:fontRef idx="minor">
        <a:schemeClr val="tx1"/>
      </a:fontRef>
    </dgm:style>
  </dgm:styleLbl>
  <dgm:styleLbl name="align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2">
        <a:scrgbClr r="0" g="0" b="0"/>
      </a:effectRef>
      <a:fontRef idx="minor">
        <a:schemeClr val="lt1"/>
      </a:fontRef>
    </dgm:style>
  </dgm:styleLbl>
  <dgm:styleLbl name="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2">
        <a:scrgbClr r="0" g="0" b="0"/>
      </a:effectRef>
      <a:fontRef idx="minor">
        <a:schemeClr val="lt1"/>
      </a:fontRef>
    </dgm:style>
  </dgm:styleLbl>
  <dgm:styleLbl name="node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node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node4">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fgImgPlac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alignImgPlace1">
    <dgm:scene3d>
      <a:camera prst="orthographicFront">
        <a:rot lat="0" lon="0" rev="0"/>
      </a:camera>
      <a:lightRig rig="contrasting" dir="t">
        <a:rot lat="0" lon="0" rev="1200000"/>
      </a:lightRig>
    </dgm:scene3d>
    <dgm:sp3d contourW="12700" prstMaterial="flat">
      <a:bevelT w="177800" h="254000"/>
      <a:bevelB w="152400"/>
    </dgm:sp3d>
    <dgm:txPr/>
    <dgm:style>
      <a:lnRef idx="0">
        <a:scrgbClr r="0" g="0" b="0"/>
      </a:lnRef>
      <a:fillRef idx="1">
        <a:scrgbClr r="0" g="0" b="0"/>
      </a:fillRef>
      <a:effectRef idx="1">
        <a:scrgbClr r="0" g="0" b="0"/>
      </a:effectRef>
      <a:fontRef idx="minor"/>
    </dgm:style>
  </dgm:styleLbl>
  <dgm:styleLbl name="bgImgPlac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sibTrans2D1">
    <dgm:scene3d>
      <a:camera prst="orthographicFront">
        <a:rot lat="0" lon="0" rev="0"/>
      </a:camera>
      <a:lightRig rig="contrasting" dir="t">
        <a:rot lat="0" lon="0" rev="1200000"/>
      </a:lightRig>
    </dgm:scene3d>
    <dgm:sp3d z="-182000" contourW="19050" prstMaterial="metal">
      <a:bevelT w="88900" h="203200"/>
      <a:bevelB w="165100" h="254000"/>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SibTrans2D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ibTrans1D1">
    <dgm:scene3d>
      <a:camera prst="orthographicFront">
        <a:rot lat="0" lon="0" rev="0"/>
      </a:camera>
      <a:lightRig rig="contrasting" dir="t">
        <a:rot lat="0" lon="0" rev="1200000"/>
      </a:lightRig>
    </dgm:scene3d>
    <dgm:sp3d z="-110000"/>
    <dgm:txPr/>
    <dgm:style>
      <a:lnRef idx="1">
        <a:scrgbClr r="0" g="0" b="0"/>
      </a:lnRef>
      <a:fillRef idx="0">
        <a:scrgbClr r="0" g="0" b="0"/>
      </a:fillRef>
      <a:effectRef idx="0">
        <a:scrgbClr r="0" g="0" b="0"/>
      </a:effectRef>
      <a:fontRef idx="minor"/>
    </dgm:style>
  </dgm:styleLbl>
  <dgm:styleLbl name="callout">
    <dgm:scene3d>
      <a:camera prst="orthographicFront">
        <a:rot lat="0" lon="0" rev="0"/>
      </a:camera>
      <a:lightRig rig="contrasting" dir="t">
        <a:rot lat="0" lon="0" rev="1200000"/>
      </a:lightRig>
    </dgm:scene3d>
    <dgm:sp3d z="10000"/>
    <dgm:txPr/>
    <dgm:style>
      <a:lnRef idx="2">
        <a:scrgbClr r="0" g="0" b="0"/>
      </a:lnRef>
      <a:fillRef idx="1">
        <a:scrgbClr r="0" g="0" b="0"/>
      </a:fillRef>
      <a:effectRef idx="0">
        <a:scrgbClr r="0" g="0" b="0"/>
      </a:effectRef>
      <a:fontRef idx="minor"/>
    </dgm:style>
  </dgm:styleLbl>
  <dgm:styleLbl name="asst0">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4">
    <dgm:scene3d>
      <a:camera prst="orthographicFront"/>
      <a:lightRig rig="threePt" dir="t"/>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parChTrans2D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4">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1D1">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2">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3">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4">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f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conF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tr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b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olidFgAcc1">
    <dgm:scene3d>
      <a:camera prst="orthographicFront">
        <a:rot lat="0" lon="0" rev="0"/>
      </a:camera>
      <a:lightRig rig="contrasting" dir="t">
        <a:rot lat="0" lon="0" rev="1200000"/>
      </a:lightRig>
    </dgm:scene3d>
    <dgm:sp3d z="300000" contourW="12700" prstMaterial="flat">
      <a:bevelT w="177800" h="254000"/>
      <a:bevelB w="152400"/>
    </dgm:sp3d>
    <dgm:txPr/>
    <dgm:style>
      <a:lnRef idx="0">
        <a:scrgbClr r="0" g="0" b="0"/>
      </a:lnRef>
      <a:fillRef idx="1">
        <a:scrgbClr r="0" g="0" b="0"/>
      </a:fillRef>
      <a:effectRef idx="0">
        <a:scrgbClr r="0" g="0" b="0"/>
      </a:effectRef>
      <a:fontRef idx="minor"/>
    </dgm:style>
  </dgm:styleLbl>
  <dgm:styleLbl name="solid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olidB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FollowNod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alignAccFollow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AccFollowNod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0">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2">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3">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4">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Shp">
    <dgm:scene3d>
      <a:camera prst="orthographicFront">
        <a:rot lat="0" lon="0" rev="0"/>
      </a:camera>
      <a:lightRig rig="contrasting" dir="t">
        <a:rot lat="0" lon="0" rev="1200000"/>
      </a:lightRig>
    </dgm:scene3d>
    <dgm:sp3d z="-300000" prstMaterial="plastic"/>
    <dgm:txPr/>
    <dgm:style>
      <a:lnRef idx="1">
        <a:scrgbClr r="0" g="0" b="0"/>
      </a:lnRef>
      <a:fillRef idx="1">
        <a:scrgbClr r="0" g="0" b="0"/>
      </a:fillRef>
      <a:effectRef idx="0">
        <a:scrgbClr r="0" g="0" b="0"/>
      </a:effectRef>
      <a:fontRef idx="minor"/>
    </dgm:style>
  </dgm:styleLbl>
  <dgm:styleLbl name="dkBgShp">
    <dgm:scene3d>
      <a:camera prst="orthographicFront">
        <a:rot lat="0" lon="0" rev="0"/>
      </a:camera>
      <a:lightRig rig="contrasting" dir="t">
        <a:rot lat="0" lon="0" rev="1200000"/>
      </a:lightRig>
    </dgm:scene3d>
    <dgm:sp3d contourW="12700" prstMaterial="flat">
      <a:bevelT w="100800" h="154000"/>
      <a:bevelB w="152400"/>
    </dgm:sp3d>
    <dgm:txPr/>
    <dgm:style>
      <a:lnRef idx="0">
        <a:scrgbClr r="0" g="0" b="0"/>
      </a:lnRef>
      <a:fillRef idx="1">
        <a:scrgbClr r="0" g="0" b="0"/>
      </a:fillRef>
      <a:effectRef idx="0">
        <a:scrgbClr r="0" g="0" b="0"/>
      </a:effectRef>
      <a:fontRef idx="minor"/>
    </dgm:style>
  </dgm:styleLbl>
  <dgm:styleLbl name="trBgShp">
    <dgm:scene3d>
      <a:camera prst="orthographicFront">
        <a:rot lat="0" lon="0" rev="0"/>
      </a:camera>
      <a:lightRig rig="contrasting" dir="t">
        <a:rot lat="0" lon="0" rev="1200000"/>
      </a:lightRig>
    </dgm:scene3d>
    <dgm:sp3d z="-152400" prstMaterial="matte"/>
    <dgm:txPr/>
    <dgm:style>
      <a:lnRef idx="1">
        <a:scrgbClr r="0" g="0" b="0"/>
      </a:lnRef>
      <a:fillRef idx="1">
        <a:scrgbClr r="0" g="0" b="0"/>
      </a:fillRef>
      <a:effectRef idx="0">
        <a:scrgbClr r="0" g="0" b="0"/>
      </a:effectRef>
      <a:fontRef idx="minor"/>
    </dgm:style>
  </dgm:styleLbl>
  <dgm:styleLbl name="fgShp">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1">
        <a:scrgbClr r="0" g="0" b="0"/>
      </a:lnRef>
      <a:fillRef idx="0">
        <a:scrgbClr r="0" g="0" b="0"/>
      </a:fillRef>
      <a:effectRef idx="0">
        <a:scrgbClr r="0" g="0" b="0"/>
      </a:effectRef>
      <a:fontRef idx="minor"/>
    </dgm:style>
  </dgm:styleLbl>
</dgm:styleDef>
</file>

<file path=ppt/diagrams/quickStyle5.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50.xml><?xml version="1.0" encoding="utf-8"?>
<dgm:styleDef xmlns:dgm="http://schemas.openxmlformats.org/drawingml/2006/diagram" xmlns:a="http://schemas.openxmlformats.org/drawingml/2006/main" uniqueId="urn:microsoft.com/office/officeart/2005/8/quickstyle/3d3">
  <dgm:title val=""/>
  <dgm:desc val=""/>
  <dgm:catLst>
    <dgm:cat type="3D" pri="11300"/>
  </dgm:catLst>
  <dgm:scene3d>
    <a:camera prst="orthographicFront"/>
    <a:lightRig rig="threePt" dir="t"/>
  </dgm:scene3d>
  <dgm:styleLbl name="node0">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ln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vennNode1">
    <dgm:scene3d>
      <a:camera prst="orthographicFront">
        <a:rot lat="0" lon="0" rev="0"/>
      </a:camera>
      <a:lightRig rig="contrasting" dir="t">
        <a:rot lat="0" lon="0" rev="1200000"/>
      </a:lightRig>
    </dgm:scene3d>
    <dgm:sp3d contourW="12700" prstMaterial="clear">
      <a:bevelT w="177800" h="254000"/>
      <a:bevelB w="152400"/>
    </dgm:sp3d>
    <dgm:txPr/>
    <dgm:style>
      <a:lnRef idx="0">
        <a:scrgbClr r="0" g="0" b="0"/>
      </a:lnRef>
      <a:fillRef idx="1">
        <a:scrgbClr r="0" g="0" b="0"/>
      </a:fillRef>
      <a:effectRef idx="0">
        <a:scrgbClr r="0" g="0" b="0"/>
      </a:effectRef>
      <a:fontRef idx="minor">
        <a:schemeClr val="tx1"/>
      </a:fontRef>
    </dgm:style>
  </dgm:styleLbl>
  <dgm:styleLbl name="align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2">
        <a:scrgbClr r="0" g="0" b="0"/>
      </a:effectRef>
      <a:fontRef idx="minor">
        <a:schemeClr val="lt1"/>
      </a:fontRef>
    </dgm:style>
  </dgm:styleLbl>
  <dgm:styleLbl name="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2">
        <a:scrgbClr r="0" g="0" b="0"/>
      </a:effectRef>
      <a:fontRef idx="minor">
        <a:schemeClr val="lt1"/>
      </a:fontRef>
    </dgm:style>
  </dgm:styleLbl>
  <dgm:styleLbl name="node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node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node4">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fgImgPlac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alignImgPlace1">
    <dgm:scene3d>
      <a:camera prst="orthographicFront">
        <a:rot lat="0" lon="0" rev="0"/>
      </a:camera>
      <a:lightRig rig="contrasting" dir="t">
        <a:rot lat="0" lon="0" rev="1200000"/>
      </a:lightRig>
    </dgm:scene3d>
    <dgm:sp3d contourW="12700" prstMaterial="flat">
      <a:bevelT w="177800" h="254000"/>
      <a:bevelB w="152400"/>
    </dgm:sp3d>
    <dgm:txPr/>
    <dgm:style>
      <a:lnRef idx="0">
        <a:scrgbClr r="0" g="0" b="0"/>
      </a:lnRef>
      <a:fillRef idx="1">
        <a:scrgbClr r="0" g="0" b="0"/>
      </a:fillRef>
      <a:effectRef idx="1">
        <a:scrgbClr r="0" g="0" b="0"/>
      </a:effectRef>
      <a:fontRef idx="minor"/>
    </dgm:style>
  </dgm:styleLbl>
  <dgm:styleLbl name="bgImgPlac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sibTrans2D1">
    <dgm:scene3d>
      <a:camera prst="orthographicFront">
        <a:rot lat="0" lon="0" rev="0"/>
      </a:camera>
      <a:lightRig rig="contrasting" dir="t">
        <a:rot lat="0" lon="0" rev="1200000"/>
      </a:lightRig>
    </dgm:scene3d>
    <dgm:sp3d z="-182000" contourW="19050" prstMaterial="metal">
      <a:bevelT w="88900" h="203200"/>
      <a:bevelB w="165100" h="254000"/>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SibTrans2D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ibTrans1D1">
    <dgm:scene3d>
      <a:camera prst="orthographicFront">
        <a:rot lat="0" lon="0" rev="0"/>
      </a:camera>
      <a:lightRig rig="contrasting" dir="t">
        <a:rot lat="0" lon="0" rev="1200000"/>
      </a:lightRig>
    </dgm:scene3d>
    <dgm:sp3d z="-110000"/>
    <dgm:txPr/>
    <dgm:style>
      <a:lnRef idx="1">
        <a:scrgbClr r="0" g="0" b="0"/>
      </a:lnRef>
      <a:fillRef idx="0">
        <a:scrgbClr r="0" g="0" b="0"/>
      </a:fillRef>
      <a:effectRef idx="0">
        <a:scrgbClr r="0" g="0" b="0"/>
      </a:effectRef>
      <a:fontRef idx="minor"/>
    </dgm:style>
  </dgm:styleLbl>
  <dgm:styleLbl name="callout">
    <dgm:scene3d>
      <a:camera prst="orthographicFront">
        <a:rot lat="0" lon="0" rev="0"/>
      </a:camera>
      <a:lightRig rig="contrasting" dir="t">
        <a:rot lat="0" lon="0" rev="1200000"/>
      </a:lightRig>
    </dgm:scene3d>
    <dgm:sp3d z="10000"/>
    <dgm:txPr/>
    <dgm:style>
      <a:lnRef idx="2">
        <a:scrgbClr r="0" g="0" b="0"/>
      </a:lnRef>
      <a:fillRef idx="1">
        <a:scrgbClr r="0" g="0" b="0"/>
      </a:fillRef>
      <a:effectRef idx="0">
        <a:scrgbClr r="0" g="0" b="0"/>
      </a:effectRef>
      <a:fontRef idx="minor"/>
    </dgm:style>
  </dgm:styleLbl>
  <dgm:styleLbl name="asst0">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4">
    <dgm:scene3d>
      <a:camera prst="orthographicFront"/>
      <a:lightRig rig="threePt" dir="t"/>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parChTrans2D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4">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1D1">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2">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3">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4">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f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conF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tr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b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olidFgAcc1">
    <dgm:scene3d>
      <a:camera prst="orthographicFront">
        <a:rot lat="0" lon="0" rev="0"/>
      </a:camera>
      <a:lightRig rig="contrasting" dir="t">
        <a:rot lat="0" lon="0" rev="1200000"/>
      </a:lightRig>
    </dgm:scene3d>
    <dgm:sp3d z="300000" contourW="12700" prstMaterial="flat">
      <a:bevelT w="177800" h="254000"/>
      <a:bevelB w="152400"/>
    </dgm:sp3d>
    <dgm:txPr/>
    <dgm:style>
      <a:lnRef idx="0">
        <a:scrgbClr r="0" g="0" b="0"/>
      </a:lnRef>
      <a:fillRef idx="1">
        <a:scrgbClr r="0" g="0" b="0"/>
      </a:fillRef>
      <a:effectRef idx="0">
        <a:scrgbClr r="0" g="0" b="0"/>
      </a:effectRef>
      <a:fontRef idx="minor"/>
    </dgm:style>
  </dgm:styleLbl>
  <dgm:styleLbl name="solid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olidB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FollowNod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alignAccFollow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AccFollowNod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0">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2">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3">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4">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Shp">
    <dgm:scene3d>
      <a:camera prst="orthographicFront">
        <a:rot lat="0" lon="0" rev="0"/>
      </a:camera>
      <a:lightRig rig="contrasting" dir="t">
        <a:rot lat="0" lon="0" rev="1200000"/>
      </a:lightRig>
    </dgm:scene3d>
    <dgm:sp3d z="-300000" prstMaterial="plastic"/>
    <dgm:txPr/>
    <dgm:style>
      <a:lnRef idx="1">
        <a:scrgbClr r="0" g="0" b="0"/>
      </a:lnRef>
      <a:fillRef idx="1">
        <a:scrgbClr r="0" g="0" b="0"/>
      </a:fillRef>
      <a:effectRef idx="0">
        <a:scrgbClr r="0" g="0" b="0"/>
      </a:effectRef>
      <a:fontRef idx="minor"/>
    </dgm:style>
  </dgm:styleLbl>
  <dgm:styleLbl name="dkBgShp">
    <dgm:scene3d>
      <a:camera prst="orthographicFront">
        <a:rot lat="0" lon="0" rev="0"/>
      </a:camera>
      <a:lightRig rig="contrasting" dir="t">
        <a:rot lat="0" lon="0" rev="1200000"/>
      </a:lightRig>
    </dgm:scene3d>
    <dgm:sp3d contourW="12700" prstMaterial="flat">
      <a:bevelT w="100800" h="154000"/>
      <a:bevelB w="152400"/>
    </dgm:sp3d>
    <dgm:txPr/>
    <dgm:style>
      <a:lnRef idx="0">
        <a:scrgbClr r="0" g="0" b="0"/>
      </a:lnRef>
      <a:fillRef idx="1">
        <a:scrgbClr r="0" g="0" b="0"/>
      </a:fillRef>
      <a:effectRef idx="0">
        <a:scrgbClr r="0" g="0" b="0"/>
      </a:effectRef>
      <a:fontRef idx="minor"/>
    </dgm:style>
  </dgm:styleLbl>
  <dgm:styleLbl name="trBgShp">
    <dgm:scene3d>
      <a:camera prst="orthographicFront">
        <a:rot lat="0" lon="0" rev="0"/>
      </a:camera>
      <a:lightRig rig="contrasting" dir="t">
        <a:rot lat="0" lon="0" rev="1200000"/>
      </a:lightRig>
    </dgm:scene3d>
    <dgm:sp3d z="-152400" prstMaterial="matte"/>
    <dgm:txPr/>
    <dgm:style>
      <a:lnRef idx="1">
        <a:scrgbClr r="0" g="0" b="0"/>
      </a:lnRef>
      <a:fillRef idx="1">
        <a:scrgbClr r="0" g="0" b="0"/>
      </a:fillRef>
      <a:effectRef idx="0">
        <a:scrgbClr r="0" g="0" b="0"/>
      </a:effectRef>
      <a:fontRef idx="minor"/>
    </dgm:style>
  </dgm:styleLbl>
  <dgm:styleLbl name="fgShp">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1">
        <a:scrgbClr r="0" g="0" b="0"/>
      </a:lnRef>
      <a:fillRef idx="0">
        <a:scrgbClr r="0" g="0" b="0"/>
      </a:fillRef>
      <a:effectRef idx="0">
        <a:scrgbClr r="0" g="0" b="0"/>
      </a:effectRef>
      <a:fontRef idx="minor"/>
    </dgm:style>
  </dgm:styleLbl>
</dgm:styleDef>
</file>

<file path=ppt/diagrams/quickStyle51.xml><?xml version="1.0" encoding="utf-8"?>
<dgm:styleDef xmlns:dgm="http://schemas.openxmlformats.org/drawingml/2006/diagram" xmlns:a="http://schemas.openxmlformats.org/drawingml/2006/main" uniqueId="urn:microsoft.com/office/officeart/2005/8/quickstyle/3d3">
  <dgm:title val=""/>
  <dgm:desc val=""/>
  <dgm:catLst>
    <dgm:cat type="3D" pri="11300"/>
  </dgm:catLst>
  <dgm:scene3d>
    <a:camera prst="orthographicFront"/>
    <a:lightRig rig="threePt" dir="t"/>
  </dgm:scene3d>
  <dgm:styleLbl name="node0">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ln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vennNode1">
    <dgm:scene3d>
      <a:camera prst="orthographicFront">
        <a:rot lat="0" lon="0" rev="0"/>
      </a:camera>
      <a:lightRig rig="contrasting" dir="t">
        <a:rot lat="0" lon="0" rev="1200000"/>
      </a:lightRig>
    </dgm:scene3d>
    <dgm:sp3d contourW="12700" prstMaterial="clear">
      <a:bevelT w="177800" h="254000"/>
      <a:bevelB w="152400"/>
    </dgm:sp3d>
    <dgm:txPr/>
    <dgm:style>
      <a:lnRef idx="0">
        <a:scrgbClr r="0" g="0" b="0"/>
      </a:lnRef>
      <a:fillRef idx="1">
        <a:scrgbClr r="0" g="0" b="0"/>
      </a:fillRef>
      <a:effectRef idx="0">
        <a:scrgbClr r="0" g="0" b="0"/>
      </a:effectRef>
      <a:fontRef idx="minor">
        <a:schemeClr val="tx1"/>
      </a:fontRef>
    </dgm:style>
  </dgm:styleLbl>
  <dgm:styleLbl name="align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2">
        <a:scrgbClr r="0" g="0" b="0"/>
      </a:effectRef>
      <a:fontRef idx="minor">
        <a:schemeClr val="lt1"/>
      </a:fontRef>
    </dgm:style>
  </dgm:styleLbl>
  <dgm:styleLbl name="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2">
        <a:scrgbClr r="0" g="0" b="0"/>
      </a:effectRef>
      <a:fontRef idx="minor">
        <a:schemeClr val="lt1"/>
      </a:fontRef>
    </dgm:style>
  </dgm:styleLbl>
  <dgm:styleLbl name="node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node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node4">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fgImgPlac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alignImgPlace1">
    <dgm:scene3d>
      <a:camera prst="orthographicFront">
        <a:rot lat="0" lon="0" rev="0"/>
      </a:camera>
      <a:lightRig rig="contrasting" dir="t">
        <a:rot lat="0" lon="0" rev="1200000"/>
      </a:lightRig>
    </dgm:scene3d>
    <dgm:sp3d contourW="12700" prstMaterial="flat">
      <a:bevelT w="177800" h="254000"/>
      <a:bevelB w="152400"/>
    </dgm:sp3d>
    <dgm:txPr/>
    <dgm:style>
      <a:lnRef idx="0">
        <a:scrgbClr r="0" g="0" b="0"/>
      </a:lnRef>
      <a:fillRef idx="1">
        <a:scrgbClr r="0" g="0" b="0"/>
      </a:fillRef>
      <a:effectRef idx="1">
        <a:scrgbClr r="0" g="0" b="0"/>
      </a:effectRef>
      <a:fontRef idx="minor"/>
    </dgm:style>
  </dgm:styleLbl>
  <dgm:styleLbl name="bgImgPlac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sibTrans2D1">
    <dgm:scene3d>
      <a:camera prst="orthographicFront">
        <a:rot lat="0" lon="0" rev="0"/>
      </a:camera>
      <a:lightRig rig="contrasting" dir="t">
        <a:rot lat="0" lon="0" rev="1200000"/>
      </a:lightRig>
    </dgm:scene3d>
    <dgm:sp3d z="-182000" contourW="19050" prstMaterial="metal">
      <a:bevelT w="88900" h="203200"/>
      <a:bevelB w="165100" h="254000"/>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SibTrans2D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ibTrans1D1">
    <dgm:scene3d>
      <a:camera prst="orthographicFront">
        <a:rot lat="0" lon="0" rev="0"/>
      </a:camera>
      <a:lightRig rig="contrasting" dir="t">
        <a:rot lat="0" lon="0" rev="1200000"/>
      </a:lightRig>
    </dgm:scene3d>
    <dgm:sp3d z="-110000"/>
    <dgm:txPr/>
    <dgm:style>
      <a:lnRef idx="1">
        <a:scrgbClr r="0" g="0" b="0"/>
      </a:lnRef>
      <a:fillRef idx="0">
        <a:scrgbClr r="0" g="0" b="0"/>
      </a:fillRef>
      <a:effectRef idx="0">
        <a:scrgbClr r="0" g="0" b="0"/>
      </a:effectRef>
      <a:fontRef idx="minor"/>
    </dgm:style>
  </dgm:styleLbl>
  <dgm:styleLbl name="callout">
    <dgm:scene3d>
      <a:camera prst="orthographicFront">
        <a:rot lat="0" lon="0" rev="0"/>
      </a:camera>
      <a:lightRig rig="contrasting" dir="t">
        <a:rot lat="0" lon="0" rev="1200000"/>
      </a:lightRig>
    </dgm:scene3d>
    <dgm:sp3d z="10000"/>
    <dgm:txPr/>
    <dgm:style>
      <a:lnRef idx="2">
        <a:scrgbClr r="0" g="0" b="0"/>
      </a:lnRef>
      <a:fillRef idx="1">
        <a:scrgbClr r="0" g="0" b="0"/>
      </a:fillRef>
      <a:effectRef idx="0">
        <a:scrgbClr r="0" g="0" b="0"/>
      </a:effectRef>
      <a:fontRef idx="minor"/>
    </dgm:style>
  </dgm:styleLbl>
  <dgm:styleLbl name="asst0">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4">
    <dgm:scene3d>
      <a:camera prst="orthographicFront"/>
      <a:lightRig rig="threePt" dir="t"/>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parChTrans2D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4">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1D1">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2">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3">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4">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f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conF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tr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b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olidFgAcc1">
    <dgm:scene3d>
      <a:camera prst="orthographicFront">
        <a:rot lat="0" lon="0" rev="0"/>
      </a:camera>
      <a:lightRig rig="contrasting" dir="t">
        <a:rot lat="0" lon="0" rev="1200000"/>
      </a:lightRig>
    </dgm:scene3d>
    <dgm:sp3d z="300000" contourW="12700" prstMaterial="flat">
      <a:bevelT w="177800" h="254000"/>
      <a:bevelB w="152400"/>
    </dgm:sp3d>
    <dgm:txPr/>
    <dgm:style>
      <a:lnRef idx="0">
        <a:scrgbClr r="0" g="0" b="0"/>
      </a:lnRef>
      <a:fillRef idx="1">
        <a:scrgbClr r="0" g="0" b="0"/>
      </a:fillRef>
      <a:effectRef idx="0">
        <a:scrgbClr r="0" g="0" b="0"/>
      </a:effectRef>
      <a:fontRef idx="minor"/>
    </dgm:style>
  </dgm:styleLbl>
  <dgm:styleLbl name="solid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olidB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FollowNod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alignAccFollow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AccFollowNod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0">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2">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3">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4">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Shp">
    <dgm:scene3d>
      <a:camera prst="orthographicFront">
        <a:rot lat="0" lon="0" rev="0"/>
      </a:camera>
      <a:lightRig rig="contrasting" dir="t">
        <a:rot lat="0" lon="0" rev="1200000"/>
      </a:lightRig>
    </dgm:scene3d>
    <dgm:sp3d z="-300000" prstMaterial="plastic"/>
    <dgm:txPr/>
    <dgm:style>
      <a:lnRef idx="1">
        <a:scrgbClr r="0" g="0" b="0"/>
      </a:lnRef>
      <a:fillRef idx="1">
        <a:scrgbClr r="0" g="0" b="0"/>
      </a:fillRef>
      <a:effectRef idx="0">
        <a:scrgbClr r="0" g="0" b="0"/>
      </a:effectRef>
      <a:fontRef idx="minor"/>
    </dgm:style>
  </dgm:styleLbl>
  <dgm:styleLbl name="dkBgShp">
    <dgm:scene3d>
      <a:camera prst="orthographicFront">
        <a:rot lat="0" lon="0" rev="0"/>
      </a:camera>
      <a:lightRig rig="contrasting" dir="t">
        <a:rot lat="0" lon="0" rev="1200000"/>
      </a:lightRig>
    </dgm:scene3d>
    <dgm:sp3d contourW="12700" prstMaterial="flat">
      <a:bevelT w="100800" h="154000"/>
      <a:bevelB w="152400"/>
    </dgm:sp3d>
    <dgm:txPr/>
    <dgm:style>
      <a:lnRef idx="0">
        <a:scrgbClr r="0" g="0" b="0"/>
      </a:lnRef>
      <a:fillRef idx="1">
        <a:scrgbClr r="0" g="0" b="0"/>
      </a:fillRef>
      <a:effectRef idx="0">
        <a:scrgbClr r="0" g="0" b="0"/>
      </a:effectRef>
      <a:fontRef idx="minor"/>
    </dgm:style>
  </dgm:styleLbl>
  <dgm:styleLbl name="trBgShp">
    <dgm:scene3d>
      <a:camera prst="orthographicFront">
        <a:rot lat="0" lon="0" rev="0"/>
      </a:camera>
      <a:lightRig rig="contrasting" dir="t">
        <a:rot lat="0" lon="0" rev="1200000"/>
      </a:lightRig>
    </dgm:scene3d>
    <dgm:sp3d z="-152400" prstMaterial="matte"/>
    <dgm:txPr/>
    <dgm:style>
      <a:lnRef idx="1">
        <a:scrgbClr r="0" g="0" b="0"/>
      </a:lnRef>
      <a:fillRef idx="1">
        <a:scrgbClr r="0" g="0" b="0"/>
      </a:fillRef>
      <a:effectRef idx="0">
        <a:scrgbClr r="0" g="0" b="0"/>
      </a:effectRef>
      <a:fontRef idx="minor"/>
    </dgm:style>
  </dgm:styleLbl>
  <dgm:styleLbl name="fgShp">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1">
        <a:scrgbClr r="0" g="0" b="0"/>
      </a:lnRef>
      <a:fillRef idx="0">
        <a:scrgbClr r="0" g="0" b="0"/>
      </a:fillRef>
      <a:effectRef idx="0">
        <a:scrgbClr r="0" g="0" b="0"/>
      </a:effectRef>
      <a:fontRef idx="minor"/>
    </dgm:style>
  </dgm:styleLbl>
</dgm:styleDef>
</file>

<file path=ppt/diagrams/quickStyle52.xml><?xml version="1.0" encoding="utf-8"?>
<dgm:styleDef xmlns:dgm="http://schemas.openxmlformats.org/drawingml/2006/diagram" xmlns:a="http://schemas.openxmlformats.org/drawingml/2006/main" uniqueId="urn:microsoft.com/office/officeart/2005/8/quickstyle/simple3">
  <dgm:title val=""/>
  <dgm:desc val=""/>
  <dgm:catLst>
    <dgm:cat type="simple" pri="10300"/>
  </dgm:catLst>
  <dgm:scene3d>
    <a:camera prst="orthographicFront"/>
    <a:lightRig rig="threePt" dir="t"/>
  </dgm:scene3d>
  <dgm:styleLbl name="node0">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lnNode1">
    <dgm:scene3d>
      <a:camera prst="orthographicFront"/>
      <a:lightRig rig="flat" dir="t"/>
    </dgm:scene3d>
    <dgm:sp3d prstMaterial="dkEdge">
      <a:bevelT w="8200" h="38100"/>
    </dgm:sp3d>
    <dgm:txPr/>
    <dgm:style>
      <a:lnRef idx="1">
        <a:scrgbClr r="0" g="0" b="0"/>
      </a:lnRef>
      <a:fillRef idx="2">
        <a:scrgbClr r="0" g="0" b="0"/>
      </a:fillRef>
      <a:effectRef idx="0">
        <a:scrgbClr r="0" g="0" b="0"/>
      </a:effectRef>
      <a:fontRef idx="minor">
        <a:schemeClr val="dk1"/>
      </a:fontRef>
    </dgm:style>
  </dgm:styleLbl>
  <dgm:styleLbl name="vennNode1">
    <dgm:scene3d>
      <a:camera prst="orthographicFront"/>
      <a:lightRig rig="flat" dir="t"/>
    </dgm:scene3d>
    <dgm:sp3d prstMaterial="dkEdge">
      <a:bevelT w="8200" h="38100"/>
    </dgm:sp3d>
    <dgm:txPr/>
    <dgm:style>
      <a:lnRef idx="0">
        <a:scrgbClr r="0" g="0" b="0"/>
      </a:lnRef>
      <a:fillRef idx="2">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node1">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node2">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node3">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node4">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fgImgPlace1">
    <dgm:scene3d>
      <a:camera prst="orthographicFront"/>
      <a:lightRig rig="threePt" dir="t"/>
    </dgm:scene3d>
    <dgm:sp3d/>
    <dgm:txPr/>
    <dgm:style>
      <a:lnRef idx="1">
        <a:scrgbClr r="0" g="0" b="0"/>
      </a:lnRef>
      <a:fillRef idx="1">
        <a:scrgbClr r="0" g="0" b="0"/>
      </a:fillRef>
      <a:effectRef idx="1">
        <a:scrgbClr r="0" g="0" b="0"/>
      </a:effectRef>
      <a:fontRef idx="minor"/>
    </dgm:style>
  </dgm:styleLbl>
  <dgm:styleLbl name="alignImgPlace1">
    <dgm:scene3d>
      <a:camera prst="orthographicFront"/>
      <a:lightRig rig="threePt" dir="t"/>
    </dgm:scene3d>
    <dgm:sp3d/>
    <dgm:txPr/>
    <dgm:style>
      <a:lnRef idx="1">
        <a:scrgbClr r="0" g="0" b="0"/>
      </a:lnRef>
      <a:fillRef idx="1">
        <a:scrgbClr r="0" g="0" b="0"/>
      </a:fillRef>
      <a:effectRef idx="1">
        <a:scrgbClr r="0" g="0" b="0"/>
      </a:effectRef>
      <a:fontRef idx="minor"/>
    </dgm:style>
  </dgm:styleLbl>
  <dgm:styleLbl name="bgImgPlace1">
    <dgm:scene3d>
      <a:camera prst="orthographicFront"/>
      <a:lightRig rig="threePt" dir="t"/>
    </dgm:scene3d>
    <dgm:sp3d/>
    <dgm:txPr/>
    <dgm:style>
      <a:lnRef idx="1">
        <a:scrgbClr r="0" g="0" b="0"/>
      </a:lnRef>
      <a:fillRef idx="1">
        <a:scrgbClr r="0" g="0" b="0"/>
      </a:fillRef>
      <a:effectRef idx="1">
        <a:scrgbClr r="0" g="0" b="0"/>
      </a:effectRef>
      <a:fontRef idx="minor"/>
    </dgm:style>
  </dgm:styleLbl>
  <dgm:styleLbl name="sibTrans2D1">
    <dgm:scene3d>
      <a:camera prst="orthographicFront"/>
      <a:lightRig rig="threePt" dir="t"/>
    </dgm:scene3d>
    <dgm:sp3d/>
    <dgm:txPr/>
    <dgm:style>
      <a:lnRef idx="0">
        <a:scrgbClr r="0" g="0" b="0"/>
      </a:lnRef>
      <a:fillRef idx="2">
        <a:scrgbClr r="0" g="0" b="0"/>
      </a:fillRef>
      <a:effectRef idx="1">
        <a:scrgbClr r="0" g="0" b="0"/>
      </a:effectRef>
      <a:fontRef idx="minor">
        <a:schemeClr val="dk1"/>
      </a:fontRef>
    </dgm:style>
  </dgm:styleLbl>
  <dgm:styleLbl name="fgSibTrans2D1">
    <dgm:scene3d>
      <a:camera prst="orthographicFront"/>
      <a:lightRig rig="threePt" dir="t"/>
    </dgm:scene3d>
    <dgm:sp3d/>
    <dgm:txPr/>
    <dgm:style>
      <a:lnRef idx="0">
        <a:scrgbClr r="0" g="0" b="0"/>
      </a:lnRef>
      <a:fillRef idx="2">
        <a:scrgbClr r="0" g="0" b="0"/>
      </a:fillRef>
      <a:effectRef idx="1">
        <a:scrgbClr r="0" g="0" b="0"/>
      </a:effectRef>
      <a:fontRef idx="minor">
        <a:schemeClr val="dk1"/>
      </a:fontRef>
    </dgm:style>
  </dgm:styleLbl>
  <dgm:styleLbl name="bgSibTrans2D1">
    <dgm:scene3d>
      <a:camera prst="orthographicFront"/>
      <a:lightRig rig="threePt" dir="t"/>
    </dgm:scene3d>
    <dgm:sp3d/>
    <dgm:txPr/>
    <dgm:style>
      <a:lnRef idx="0">
        <a:scrgbClr r="0" g="0" b="0"/>
      </a:lnRef>
      <a:fillRef idx="2">
        <a:scrgbClr r="0" g="0" b="0"/>
      </a:fillRef>
      <a:effectRef idx="1">
        <a:scrgbClr r="0" g="0" b="0"/>
      </a:effectRef>
      <a:fontRef idx="minor">
        <a:schemeClr val="dk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1">
        <a:scrgbClr r="0" g="0" b="0"/>
      </a:lnRef>
      <a:fillRef idx="2">
        <a:scrgbClr r="0" g="0" b="0"/>
      </a:fillRef>
      <a:effectRef idx="1">
        <a:scrgbClr r="0" g="0" b="0"/>
      </a:effectRef>
      <a:fontRef idx="minor"/>
    </dgm:style>
  </dgm:styleLbl>
  <dgm:styleLbl name="asst0">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asst1">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asst2">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asst3">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asst4">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parChTrans2D1">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parChTrans2D2">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parChTrans2D3">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parChTrans2D4">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2">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1">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1">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flat" dir="t"/>
    </dgm:scene3d>
    <dgm:sp3d prstMaterial="dkEdge">
      <a:bevelT w="8200" h="38100"/>
    </dgm:sp3d>
    <dgm:txPr/>
    <dgm:style>
      <a:lnRef idx="1">
        <a:scrgbClr r="0" g="0" b="0"/>
      </a:lnRef>
      <a:fillRef idx="2">
        <a:scrgbClr r="0" g="0" b="0"/>
      </a:fillRef>
      <a:effectRef idx="1">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53.xml><?xml version="1.0" encoding="utf-8"?>
<dgm:styleDef xmlns:dgm="http://schemas.openxmlformats.org/drawingml/2006/diagram" xmlns:a="http://schemas.openxmlformats.org/drawingml/2006/main" uniqueId="urn:microsoft.com/office/officeart/2005/8/quickstyle/3d3">
  <dgm:title val=""/>
  <dgm:desc val=""/>
  <dgm:catLst>
    <dgm:cat type="3D" pri="11300"/>
  </dgm:catLst>
  <dgm:scene3d>
    <a:camera prst="orthographicFront"/>
    <a:lightRig rig="threePt" dir="t"/>
  </dgm:scene3d>
  <dgm:styleLbl name="node0">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ln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vennNode1">
    <dgm:scene3d>
      <a:camera prst="orthographicFront">
        <a:rot lat="0" lon="0" rev="0"/>
      </a:camera>
      <a:lightRig rig="contrasting" dir="t">
        <a:rot lat="0" lon="0" rev="1200000"/>
      </a:lightRig>
    </dgm:scene3d>
    <dgm:sp3d contourW="12700" prstMaterial="clear">
      <a:bevelT w="177800" h="254000"/>
      <a:bevelB w="152400"/>
    </dgm:sp3d>
    <dgm:txPr/>
    <dgm:style>
      <a:lnRef idx="0">
        <a:scrgbClr r="0" g="0" b="0"/>
      </a:lnRef>
      <a:fillRef idx="1">
        <a:scrgbClr r="0" g="0" b="0"/>
      </a:fillRef>
      <a:effectRef idx="0">
        <a:scrgbClr r="0" g="0" b="0"/>
      </a:effectRef>
      <a:fontRef idx="minor">
        <a:schemeClr val="tx1"/>
      </a:fontRef>
    </dgm:style>
  </dgm:styleLbl>
  <dgm:styleLbl name="align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2">
        <a:scrgbClr r="0" g="0" b="0"/>
      </a:effectRef>
      <a:fontRef idx="minor">
        <a:schemeClr val="lt1"/>
      </a:fontRef>
    </dgm:style>
  </dgm:styleLbl>
  <dgm:styleLbl name="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2">
        <a:scrgbClr r="0" g="0" b="0"/>
      </a:effectRef>
      <a:fontRef idx="minor">
        <a:schemeClr val="lt1"/>
      </a:fontRef>
    </dgm:style>
  </dgm:styleLbl>
  <dgm:styleLbl name="node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node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node4">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fgImgPlac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alignImgPlace1">
    <dgm:scene3d>
      <a:camera prst="orthographicFront">
        <a:rot lat="0" lon="0" rev="0"/>
      </a:camera>
      <a:lightRig rig="contrasting" dir="t">
        <a:rot lat="0" lon="0" rev="1200000"/>
      </a:lightRig>
    </dgm:scene3d>
    <dgm:sp3d contourW="12700" prstMaterial="flat">
      <a:bevelT w="177800" h="254000"/>
      <a:bevelB w="152400"/>
    </dgm:sp3d>
    <dgm:txPr/>
    <dgm:style>
      <a:lnRef idx="0">
        <a:scrgbClr r="0" g="0" b="0"/>
      </a:lnRef>
      <a:fillRef idx="1">
        <a:scrgbClr r="0" g="0" b="0"/>
      </a:fillRef>
      <a:effectRef idx="1">
        <a:scrgbClr r="0" g="0" b="0"/>
      </a:effectRef>
      <a:fontRef idx="minor"/>
    </dgm:style>
  </dgm:styleLbl>
  <dgm:styleLbl name="bgImgPlac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sibTrans2D1">
    <dgm:scene3d>
      <a:camera prst="orthographicFront">
        <a:rot lat="0" lon="0" rev="0"/>
      </a:camera>
      <a:lightRig rig="contrasting" dir="t">
        <a:rot lat="0" lon="0" rev="1200000"/>
      </a:lightRig>
    </dgm:scene3d>
    <dgm:sp3d z="-182000" contourW="19050" prstMaterial="metal">
      <a:bevelT w="88900" h="203200"/>
      <a:bevelB w="165100" h="254000"/>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SibTrans2D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ibTrans1D1">
    <dgm:scene3d>
      <a:camera prst="orthographicFront">
        <a:rot lat="0" lon="0" rev="0"/>
      </a:camera>
      <a:lightRig rig="contrasting" dir="t">
        <a:rot lat="0" lon="0" rev="1200000"/>
      </a:lightRig>
    </dgm:scene3d>
    <dgm:sp3d z="-110000"/>
    <dgm:txPr/>
    <dgm:style>
      <a:lnRef idx="1">
        <a:scrgbClr r="0" g="0" b="0"/>
      </a:lnRef>
      <a:fillRef idx="0">
        <a:scrgbClr r="0" g="0" b="0"/>
      </a:fillRef>
      <a:effectRef idx="0">
        <a:scrgbClr r="0" g="0" b="0"/>
      </a:effectRef>
      <a:fontRef idx="minor"/>
    </dgm:style>
  </dgm:styleLbl>
  <dgm:styleLbl name="callout">
    <dgm:scene3d>
      <a:camera prst="orthographicFront">
        <a:rot lat="0" lon="0" rev="0"/>
      </a:camera>
      <a:lightRig rig="contrasting" dir="t">
        <a:rot lat="0" lon="0" rev="1200000"/>
      </a:lightRig>
    </dgm:scene3d>
    <dgm:sp3d z="10000"/>
    <dgm:txPr/>
    <dgm:style>
      <a:lnRef idx="2">
        <a:scrgbClr r="0" g="0" b="0"/>
      </a:lnRef>
      <a:fillRef idx="1">
        <a:scrgbClr r="0" g="0" b="0"/>
      </a:fillRef>
      <a:effectRef idx="0">
        <a:scrgbClr r="0" g="0" b="0"/>
      </a:effectRef>
      <a:fontRef idx="minor"/>
    </dgm:style>
  </dgm:styleLbl>
  <dgm:styleLbl name="asst0">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4">
    <dgm:scene3d>
      <a:camera prst="orthographicFront"/>
      <a:lightRig rig="threePt" dir="t"/>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parChTrans2D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4">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1D1">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2">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3">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4">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f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conF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tr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b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olidFgAcc1">
    <dgm:scene3d>
      <a:camera prst="orthographicFront">
        <a:rot lat="0" lon="0" rev="0"/>
      </a:camera>
      <a:lightRig rig="contrasting" dir="t">
        <a:rot lat="0" lon="0" rev="1200000"/>
      </a:lightRig>
    </dgm:scene3d>
    <dgm:sp3d z="300000" contourW="12700" prstMaterial="flat">
      <a:bevelT w="177800" h="254000"/>
      <a:bevelB w="152400"/>
    </dgm:sp3d>
    <dgm:txPr/>
    <dgm:style>
      <a:lnRef idx="0">
        <a:scrgbClr r="0" g="0" b="0"/>
      </a:lnRef>
      <a:fillRef idx="1">
        <a:scrgbClr r="0" g="0" b="0"/>
      </a:fillRef>
      <a:effectRef idx="0">
        <a:scrgbClr r="0" g="0" b="0"/>
      </a:effectRef>
      <a:fontRef idx="minor"/>
    </dgm:style>
  </dgm:styleLbl>
  <dgm:styleLbl name="solid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olidB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FollowNod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alignAccFollow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AccFollowNod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0">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2">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3">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4">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Shp">
    <dgm:scene3d>
      <a:camera prst="orthographicFront">
        <a:rot lat="0" lon="0" rev="0"/>
      </a:camera>
      <a:lightRig rig="contrasting" dir="t">
        <a:rot lat="0" lon="0" rev="1200000"/>
      </a:lightRig>
    </dgm:scene3d>
    <dgm:sp3d z="-300000" prstMaterial="plastic"/>
    <dgm:txPr/>
    <dgm:style>
      <a:lnRef idx="1">
        <a:scrgbClr r="0" g="0" b="0"/>
      </a:lnRef>
      <a:fillRef idx="1">
        <a:scrgbClr r="0" g="0" b="0"/>
      </a:fillRef>
      <a:effectRef idx="0">
        <a:scrgbClr r="0" g="0" b="0"/>
      </a:effectRef>
      <a:fontRef idx="minor"/>
    </dgm:style>
  </dgm:styleLbl>
  <dgm:styleLbl name="dkBgShp">
    <dgm:scene3d>
      <a:camera prst="orthographicFront">
        <a:rot lat="0" lon="0" rev="0"/>
      </a:camera>
      <a:lightRig rig="contrasting" dir="t">
        <a:rot lat="0" lon="0" rev="1200000"/>
      </a:lightRig>
    </dgm:scene3d>
    <dgm:sp3d contourW="12700" prstMaterial="flat">
      <a:bevelT w="100800" h="154000"/>
      <a:bevelB w="152400"/>
    </dgm:sp3d>
    <dgm:txPr/>
    <dgm:style>
      <a:lnRef idx="0">
        <a:scrgbClr r="0" g="0" b="0"/>
      </a:lnRef>
      <a:fillRef idx="1">
        <a:scrgbClr r="0" g="0" b="0"/>
      </a:fillRef>
      <a:effectRef idx="0">
        <a:scrgbClr r="0" g="0" b="0"/>
      </a:effectRef>
      <a:fontRef idx="minor"/>
    </dgm:style>
  </dgm:styleLbl>
  <dgm:styleLbl name="trBgShp">
    <dgm:scene3d>
      <a:camera prst="orthographicFront">
        <a:rot lat="0" lon="0" rev="0"/>
      </a:camera>
      <a:lightRig rig="contrasting" dir="t">
        <a:rot lat="0" lon="0" rev="1200000"/>
      </a:lightRig>
    </dgm:scene3d>
    <dgm:sp3d z="-152400" prstMaterial="matte"/>
    <dgm:txPr/>
    <dgm:style>
      <a:lnRef idx="1">
        <a:scrgbClr r="0" g="0" b="0"/>
      </a:lnRef>
      <a:fillRef idx="1">
        <a:scrgbClr r="0" g="0" b="0"/>
      </a:fillRef>
      <a:effectRef idx="0">
        <a:scrgbClr r="0" g="0" b="0"/>
      </a:effectRef>
      <a:fontRef idx="minor"/>
    </dgm:style>
  </dgm:styleLbl>
  <dgm:styleLbl name="fgShp">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1">
        <a:scrgbClr r="0" g="0" b="0"/>
      </a:lnRef>
      <a:fillRef idx="0">
        <a:scrgbClr r="0" g="0" b="0"/>
      </a:fillRef>
      <a:effectRef idx="0">
        <a:scrgbClr r="0" g="0" b="0"/>
      </a:effectRef>
      <a:fontRef idx="minor"/>
    </dgm:style>
  </dgm:styleLbl>
</dgm:styleDef>
</file>

<file path=ppt/diagrams/quickStyle54.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55.xml><?xml version="1.0" encoding="utf-8"?>
<dgm:styleDef xmlns:dgm="http://schemas.openxmlformats.org/drawingml/2006/diagram" xmlns:a="http://schemas.openxmlformats.org/drawingml/2006/main" uniqueId="urn:microsoft.com/office/officeart/2005/8/quickstyle/3d3">
  <dgm:title val=""/>
  <dgm:desc val=""/>
  <dgm:catLst>
    <dgm:cat type="3D" pri="11300"/>
  </dgm:catLst>
  <dgm:scene3d>
    <a:camera prst="orthographicFront"/>
    <a:lightRig rig="threePt" dir="t"/>
  </dgm:scene3d>
  <dgm:styleLbl name="node0">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ln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vennNode1">
    <dgm:scene3d>
      <a:camera prst="orthographicFront">
        <a:rot lat="0" lon="0" rev="0"/>
      </a:camera>
      <a:lightRig rig="contrasting" dir="t">
        <a:rot lat="0" lon="0" rev="1200000"/>
      </a:lightRig>
    </dgm:scene3d>
    <dgm:sp3d contourW="12700" prstMaterial="clear">
      <a:bevelT w="177800" h="254000"/>
      <a:bevelB w="152400"/>
    </dgm:sp3d>
    <dgm:txPr/>
    <dgm:style>
      <a:lnRef idx="0">
        <a:scrgbClr r="0" g="0" b="0"/>
      </a:lnRef>
      <a:fillRef idx="1">
        <a:scrgbClr r="0" g="0" b="0"/>
      </a:fillRef>
      <a:effectRef idx="0">
        <a:scrgbClr r="0" g="0" b="0"/>
      </a:effectRef>
      <a:fontRef idx="minor">
        <a:schemeClr val="tx1"/>
      </a:fontRef>
    </dgm:style>
  </dgm:styleLbl>
  <dgm:styleLbl name="align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2">
        <a:scrgbClr r="0" g="0" b="0"/>
      </a:effectRef>
      <a:fontRef idx="minor">
        <a:schemeClr val="lt1"/>
      </a:fontRef>
    </dgm:style>
  </dgm:styleLbl>
  <dgm:styleLbl name="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2">
        <a:scrgbClr r="0" g="0" b="0"/>
      </a:effectRef>
      <a:fontRef idx="minor">
        <a:schemeClr val="lt1"/>
      </a:fontRef>
    </dgm:style>
  </dgm:styleLbl>
  <dgm:styleLbl name="node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node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node4">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fgImgPlac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alignImgPlace1">
    <dgm:scene3d>
      <a:camera prst="orthographicFront">
        <a:rot lat="0" lon="0" rev="0"/>
      </a:camera>
      <a:lightRig rig="contrasting" dir="t">
        <a:rot lat="0" lon="0" rev="1200000"/>
      </a:lightRig>
    </dgm:scene3d>
    <dgm:sp3d contourW="12700" prstMaterial="flat">
      <a:bevelT w="177800" h="254000"/>
      <a:bevelB w="152400"/>
    </dgm:sp3d>
    <dgm:txPr/>
    <dgm:style>
      <a:lnRef idx="0">
        <a:scrgbClr r="0" g="0" b="0"/>
      </a:lnRef>
      <a:fillRef idx="1">
        <a:scrgbClr r="0" g="0" b="0"/>
      </a:fillRef>
      <a:effectRef idx="1">
        <a:scrgbClr r="0" g="0" b="0"/>
      </a:effectRef>
      <a:fontRef idx="minor"/>
    </dgm:style>
  </dgm:styleLbl>
  <dgm:styleLbl name="bgImgPlac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sibTrans2D1">
    <dgm:scene3d>
      <a:camera prst="orthographicFront">
        <a:rot lat="0" lon="0" rev="0"/>
      </a:camera>
      <a:lightRig rig="contrasting" dir="t">
        <a:rot lat="0" lon="0" rev="1200000"/>
      </a:lightRig>
    </dgm:scene3d>
    <dgm:sp3d z="-182000" contourW="19050" prstMaterial="metal">
      <a:bevelT w="88900" h="203200"/>
      <a:bevelB w="165100" h="254000"/>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SibTrans2D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ibTrans1D1">
    <dgm:scene3d>
      <a:camera prst="orthographicFront">
        <a:rot lat="0" lon="0" rev="0"/>
      </a:camera>
      <a:lightRig rig="contrasting" dir="t">
        <a:rot lat="0" lon="0" rev="1200000"/>
      </a:lightRig>
    </dgm:scene3d>
    <dgm:sp3d z="-110000"/>
    <dgm:txPr/>
    <dgm:style>
      <a:lnRef idx="1">
        <a:scrgbClr r="0" g="0" b="0"/>
      </a:lnRef>
      <a:fillRef idx="0">
        <a:scrgbClr r="0" g="0" b="0"/>
      </a:fillRef>
      <a:effectRef idx="0">
        <a:scrgbClr r="0" g="0" b="0"/>
      </a:effectRef>
      <a:fontRef idx="minor"/>
    </dgm:style>
  </dgm:styleLbl>
  <dgm:styleLbl name="callout">
    <dgm:scene3d>
      <a:camera prst="orthographicFront">
        <a:rot lat="0" lon="0" rev="0"/>
      </a:camera>
      <a:lightRig rig="contrasting" dir="t">
        <a:rot lat="0" lon="0" rev="1200000"/>
      </a:lightRig>
    </dgm:scene3d>
    <dgm:sp3d z="10000"/>
    <dgm:txPr/>
    <dgm:style>
      <a:lnRef idx="2">
        <a:scrgbClr r="0" g="0" b="0"/>
      </a:lnRef>
      <a:fillRef idx="1">
        <a:scrgbClr r="0" g="0" b="0"/>
      </a:fillRef>
      <a:effectRef idx="0">
        <a:scrgbClr r="0" g="0" b="0"/>
      </a:effectRef>
      <a:fontRef idx="minor"/>
    </dgm:style>
  </dgm:styleLbl>
  <dgm:styleLbl name="asst0">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4">
    <dgm:scene3d>
      <a:camera prst="orthographicFront"/>
      <a:lightRig rig="threePt" dir="t"/>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parChTrans2D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4">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1D1">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2">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3">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4">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f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conF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tr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b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olidFgAcc1">
    <dgm:scene3d>
      <a:camera prst="orthographicFront">
        <a:rot lat="0" lon="0" rev="0"/>
      </a:camera>
      <a:lightRig rig="contrasting" dir="t">
        <a:rot lat="0" lon="0" rev="1200000"/>
      </a:lightRig>
    </dgm:scene3d>
    <dgm:sp3d z="300000" contourW="12700" prstMaterial="flat">
      <a:bevelT w="177800" h="254000"/>
      <a:bevelB w="152400"/>
    </dgm:sp3d>
    <dgm:txPr/>
    <dgm:style>
      <a:lnRef idx="0">
        <a:scrgbClr r="0" g="0" b="0"/>
      </a:lnRef>
      <a:fillRef idx="1">
        <a:scrgbClr r="0" g="0" b="0"/>
      </a:fillRef>
      <a:effectRef idx="0">
        <a:scrgbClr r="0" g="0" b="0"/>
      </a:effectRef>
      <a:fontRef idx="minor"/>
    </dgm:style>
  </dgm:styleLbl>
  <dgm:styleLbl name="solid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olidB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FollowNod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alignAccFollow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AccFollowNod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0">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2">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3">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4">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Shp">
    <dgm:scene3d>
      <a:camera prst="orthographicFront">
        <a:rot lat="0" lon="0" rev="0"/>
      </a:camera>
      <a:lightRig rig="contrasting" dir="t">
        <a:rot lat="0" lon="0" rev="1200000"/>
      </a:lightRig>
    </dgm:scene3d>
    <dgm:sp3d z="-300000" prstMaterial="plastic"/>
    <dgm:txPr/>
    <dgm:style>
      <a:lnRef idx="1">
        <a:scrgbClr r="0" g="0" b="0"/>
      </a:lnRef>
      <a:fillRef idx="1">
        <a:scrgbClr r="0" g="0" b="0"/>
      </a:fillRef>
      <a:effectRef idx="0">
        <a:scrgbClr r="0" g="0" b="0"/>
      </a:effectRef>
      <a:fontRef idx="minor"/>
    </dgm:style>
  </dgm:styleLbl>
  <dgm:styleLbl name="dkBgShp">
    <dgm:scene3d>
      <a:camera prst="orthographicFront">
        <a:rot lat="0" lon="0" rev="0"/>
      </a:camera>
      <a:lightRig rig="contrasting" dir="t">
        <a:rot lat="0" lon="0" rev="1200000"/>
      </a:lightRig>
    </dgm:scene3d>
    <dgm:sp3d contourW="12700" prstMaterial="flat">
      <a:bevelT w="100800" h="154000"/>
      <a:bevelB w="152400"/>
    </dgm:sp3d>
    <dgm:txPr/>
    <dgm:style>
      <a:lnRef idx="0">
        <a:scrgbClr r="0" g="0" b="0"/>
      </a:lnRef>
      <a:fillRef idx="1">
        <a:scrgbClr r="0" g="0" b="0"/>
      </a:fillRef>
      <a:effectRef idx="0">
        <a:scrgbClr r="0" g="0" b="0"/>
      </a:effectRef>
      <a:fontRef idx="minor"/>
    </dgm:style>
  </dgm:styleLbl>
  <dgm:styleLbl name="trBgShp">
    <dgm:scene3d>
      <a:camera prst="orthographicFront">
        <a:rot lat="0" lon="0" rev="0"/>
      </a:camera>
      <a:lightRig rig="contrasting" dir="t">
        <a:rot lat="0" lon="0" rev="1200000"/>
      </a:lightRig>
    </dgm:scene3d>
    <dgm:sp3d z="-152400" prstMaterial="matte"/>
    <dgm:txPr/>
    <dgm:style>
      <a:lnRef idx="1">
        <a:scrgbClr r="0" g="0" b="0"/>
      </a:lnRef>
      <a:fillRef idx="1">
        <a:scrgbClr r="0" g="0" b="0"/>
      </a:fillRef>
      <a:effectRef idx="0">
        <a:scrgbClr r="0" g="0" b="0"/>
      </a:effectRef>
      <a:fontRef idx="minor"/>
    </dgm:style>
  </dgm:styleLbl>
  <dgm:styleLbl name="fgShp">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1">
        <a:scrgbClr r="0" g="0" b="0"/>
      </a:lnRef>
      <a:fillRef idx="0">
        <a:scrgbClr r="0" g="0" b="0"/>
      </a:fillRef>
      <a:effectRef idx="0">
        <a:scrgbClr r="0" g="0" b="0"/>
      </a:effectRef>
      <a:fontRef idx="minor"/>
    </dgm:style>
  </dgm:styleLbl>
</dgm:styleDef>
</file>

<file path=ppt/diagrams/quickStyle56.xml><?xml version="1.0" encoding="utf-8"?>
<dgm:styleDef xmlns:dgm="http://schemas.openxmlformats.org/drawingml/2006/diagram" xmlns:a="http://schemas.openxmlformats.org/drawingml/2006/main" uniqueId="urn:microsoft.com/office/officeart/2005/8/quickstyle/3d3">
  <dgm:title val=""/>
  <dgm:desc val=""/>
  <dgm:catLst>
    <dgm:cat type="3D" pri="11300"/>
  </dgm:catLst>
  <dgm:scene3d>
    <a:camera prst="orthographicFront"/>
    <a:lightRig rig="threePt" dir="t"/>
  </dgm:scene3d>
  <dgm:styleLbl name="node0">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ln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vennNode1">
    <dgm:scene3d>
      <a:camera prst="orthographicFront">
        <a:rot lat="0" lon="0" rev="0"/>
      </a:camera>
      <a:lightRig rig="contrasting" dir="t">
        <a:rot lat="0" lon="0" rev="1200000"/>
      </a:lightRig>
    </dgm:scene3d>
    <dgm:sp3d contourW="12700" prstMaterial="clear">
      <a:bevelT w="177800" h="254000"/>
      <a:bevelB w="152400"/>
    </dgm:sp3d>
    <dgm:txPr/>
    <dgm:style>
      <a:lnRef idx="0">
        <a:scrgbClr r="0" g="0" b="0"/>
      </a:lnRef>
      <a:fillRef idx="1">
        <a:scrgbClr r="0" g="0" b="0"/>
      </a:fillRef>
      <a:effectRef idx="0">
        <a:scrgbClr r="0" g="0" b="0"/>
      </a:effectRef>
      <a:fontRef idx="minor">
        <a:schemeClr val="tx1"/>
      </a:fontRef>
    </dgm:style>
  </dgm:styleLbl>
  <dgm:styleLbl name="align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2">
        <a:scrgbClr r="0" g="0" b="0"/>
      </a:effectRef>
      <a:fontRef idx="minor">
        <a:schemeClr val="lt1"/>
      </a:fontRef>
    </dgm:style>
  </dgm:styleLbl>
  <dgm:styleLbl name="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2">
        <a:scrgbClr r="0" g="0" b="0"/>
      </a:effectRef>
      <a:fontRef idx="minor">
        <a:schemeClr val="lt1"/>
      </a:fontRef>
    </dgm:style>
  </dgm:styleLbl>
  <dgm:styleLbl name="node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node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node4">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fgImgPlac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alignImgPlace1">
    <dgm:scene3d>
      <a:camera prst="orthographicFront">
        <a:rot lat="0" lon="0" rev="0"/>
      </a:camera>
      <a:lightRig rig="contrasting" dir="t">
        <a:rot lat="0" lon="0" rev="1200000"/>
      </a:lightRig>
    </dgm:scene3d>
    <dgm:sp3d contourW="12700" prstMaterial="flat">
      <a:bevelT w="177800" h="254000"/>
      <a:bevelB w="152400"/>
    </dgm:sp3d>
    <dgm:txPr/>
    <dgm:style>
      <a:lnRef idx="0">
        <a:scrgbClr r="0" g="0" b="0"/>
      </a:lnRef>
      <a:fillRef idx="1">
        <a:scrgbClr r="0" g="0" b="0"/>
      </a:fillRef>
      <a:effectRef idx="1">
        <a:scrgbClr r="0" g="0" b="0"/>
      </a:effectRef>
      <a:fontRef idx="minor"/>
    </dgm:style>
  </dgm:styleLbl>
  <dgm:styleLbl name="bgImgPlac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sibTrans2D1">
    <dgm:scene3d>
      <a:camera prst="orthographicFront">
        <a:rot lat="0" lon="0" rev="0"/>
      </a:camera>
      <a:lightRig rig="contrasting" dir="t">
        <a:rot lat="0" lon="0" rev="1200000"/>
      </a:lightRig>
    </dgm:scene3d>
    <dgm:sp3d z="-182000" contourW="19050" prstMaterial="metal">
      <a:bevelT w="88900" h="203200"/>
      <a:bevelB w="165100" h="254000"/>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SibTrans2D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ibTrans1D1">
    <dgm:scene3d>
      <a:camera prst="orthographicFront">
        <a:rot lat="0" lon="0" rev="0"/>
      </a:camera>
      <a:lightRig rig="contrasting" dir="t">
        <a:rot lat="0" lon="0" rev="1200000"/>
      </a:lightRig>
    </dgm:scene3d>
    <dgm:sp3d z="-110000"/>
    <dgm:txPr/>
    <dgm:style>
      <a:lnRef idx="1">
        <a:scrgbClr r="0" g="0" b="0"/>
      </a:lnRef>
      <a:fillRef idx="0">
        <a:scrgbClr r="0" g="0" b="0"/>
      </a:fillRef>
      <a:effectRef idx="0">
        <a:scrgbClr r="0" g="0" b="0"/>
      </a:effectRef>
      <a:fontRef idx="minor"/>
    </dgm:style>
  </dgm:styleLbl>
  <dgm:styleLbl name="callout">
    <dgm:scene3d>
      <a:camera prst="orthographicFront">
        <a:rot lat="0" lon="0" rev="0"/>
      </a:camera>
      <a:lightRig rig="contrasting" dir="t">
        <a:rot lat="0" lon="0" rev="1200000"/>
      </a:lightRig>
    </dgm:scene3d>
    <dgm:sp3d z="10000"/>
    <dgm:txPr/>
    <dgm:style>
      <a:lnRef idx="2">
        <a:scrgbClr r="0" g="0" b="0"/>
      </a:lnRef>
      <a:fillRef idx="1">
        <a:scrgbClr r="0" g="0" b="0"/>
      </a:fillRef>
      <a:effectRef idx="0">
        <a:scrgbClr r="0" g="0" b="0"/>
      </a:effectRef>
      <a:fontRef idx="minor"/>
    </dgm:style>
  </dgm:styleLbl>
  <dgm:styleLbl name="asst0">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4">
    <dgm:scene3d>
      <a:camera prst="orthographicFront"/>
      <a:lightRig rig="threePt" dir="t"/>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parChTrans2D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4">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1D1">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2">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3">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4">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f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conF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tr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b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olidFgAcc1">
    <dgm:scene3d>
      <a:camera prst="orthographicFront">
        <a:rot lat="0" lon="0" rev="0"/>
      </a:camera>
      <a:lightRig rig="contrasting" dir="t">
        <a:rot lat="0" lon="0" rev="1200000"/>
      </a:lightRig>
    </dgm:scene3d>
    <dgm:sp3d z="300000" contourW="12700" prstMaterial="flat">
      <a:bevelT w="177800" h="254000"/>
      <a:bevelB w="152400"/>
    </dgm:sp3d>
    <dgm:txPr/>
    <dgm:style>
      <a:lnRef idx="0">
        <a:scrgbClr r="0" g="0" b="0"/>
      </a:lnRef>
      <a:fillRef idx="1">
        <a:scrgbClr r="0" g="0" b="0"/>
      </a:fillRef>
      <a:effectRef idx="0">
        <a:scrgbClr r="0" g="0" b="0"/>
      </a:effectRef>
      <a:fontRef idx="minor"/>
    </dgm:style>
  </dgm:styleLbl>
  <dgm:styleLbl name="solid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olidB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FollowNod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alignAccFollow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AccFollowNod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0">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2">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3">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4">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Shp">
    <dgm:scene3d>
      <a:camera prst="orthographicFront">
        <a:rot lat="0" lon="0" rev="0"/>
      </a:camera>
      <a:lightRig rig="contrasting" dir="t">
        <a:rot lat="0" lon="0" rev="1200000"/>
      </a:lightRig>
    </dgm:scene3d>
    <dgm:sp3d z="-300000" prstMaterial="plastic"/>
    <dgm:txPr/>
    <dgm:style>
      <a:lnRef idx="1">
        <a:scrgbClr r="0" g="0" b="0"/>
      </a:lnRef>
      <a:fillRef idx="1">
        <a:scrgbClr r="0" g="0" b="0"/>
      </a:fillRef>
      <a:effectRef idx="0">
        <a:scrgbClr r="0" g="0" b="0"/>
      </a:effectRef>
      <a:fontRef idx="minor"/>
    </dgm:style>
  </dgm:styleLbl>
  <dgm:styleLbl name="dkBgShp">
    <dgm:scene3d>
      <a:camera prst="orthographicFront">
        <a:rot lat="0" lon="0" rev="0"/>
      </a:camera>
      <a:lightRig rig="contrasting" dir="t">
        <a:rot lat="0" lon="0" rev="1200000"/>
      </a:lightRig>
    </dgm:scene3d>
    <dgm:sp3d contourW="12700" prstMaterial="flat">
      <a:bevelT w="100800" h="154000"/>
      <a:bevelB w="152400"/>
    </dgm:sp3d>
    <dgm:txPr/>
    <dgm:style>
      <a:lnRef idx="0">
        <a:scrgbClr r="0" g="0" b="0"/>
      </a:lnRef>
      <a:fillRef idx="1">
        <a:scrgbClr r="0" g="0" b="0"/>
      </a:fillRef>
      <a:effectRef idx="0">
        <a:scrgbClr r="0" g="0" b="0"/>
      </a:effectRef>
      <a:fontRef idx="minor"/>
    </dgm:style>
  </dgm:styleLbl>
  <dgm:styleLbl name="trBgShp">
    <dgm:scene3d>
      <a:camera prst="orthographicFront">
        <a:rot lat="0" lon="0" rev="0"/>
      </a:camera>
      <a:lightRig rig="contrasting" dir="t">
        <a:rot lat="0" lon="0" rev="1200000"/>
      </a:lightRig>
    </dgm:scene3d>
    <dgm:sp3d z="-152400" prstMaterial="matte"/>
    <dgm:txPr/>
    <dgm:style>
      <a:lnRef idx="1">
        <a:scrgbClr r="0" g="0" b="0"/>
      </a:lnRef>
      <a:fillRef idx="1">
        <a:scrgbClr r="0" g="0" b="0"/>
      </a:fillRef>
      <a:effectRef idx="0">
        <a:scrgbClr r="0" g="0" b="0"/>
      </a:effectRef>
      <a:fontRef idx="minor"/>
    </dgm:style>
  </dgm:styleLbl>
  <dgm:styleLbl name="fgShp">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1">
        <a:scrgbClr r="0" g="0" b="0"/>
      </a:lnRef>
      <a:fillRef idx="0">
        <a:scrgbClr r="0" g="0" b="0"/>
      </a:fillRef>
      <a:effectRef idx="0">
        <a:scrgbClr r="0" g="0" b="0"/>
      </a:effectRef>
      <a:fontRef idx="minor"/>
    </dgm:style>
  </dgm:styleLbl>
</dgm:styleDef>
</file>

<file path=ppt/diagrams/quickStyle57.xml><?xml version="1.0" encoding="utf-8"?>
<dgm:styleDef xmlns:dgm="http://schemas.openxmlformats.org/drawingml/2006/diagram" xmlns:a="http://schemas.openxmlformats.org/drawingml/2006/main" uniqueId="urn:microsoft.com/office/officeart/2005/8/quickstyle/3d3">
  <dgm:title val=""/>
  <dgm:desc val=""/>
  <dgm:catLst>
    <dgm:cat type="3D" pri="11300"/>
  </dgm:catLst>
  <dgm:scene3d>
    <a:camera prst="orthographicFront"/>
    <a:lightRig rig="threePt" dir="t"/>
  </dgm:scene3d>
  <dgm:styleLbl name="node0">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ln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vennNode1">
    <dgm:scene3d>
      <a:camera prst="orthographicFront">
        <a:rot lat="0" lon="0" rev="0"/>
      </a:camera>
      <a:lightRig rig="contrasting" dir="t">
        <a:rot lat="0" lon="0" rev="1200000"/>
      </a:lightRig>
    </dgm:scene3d>
    <dgm:sp3d contourW="12700" prstMaterial="clear">
      <a:bevelT w="177800" h="254000"/>
      <a:bevelB w="152400"/>
    </dgm:sp3d>
    <dgm:txPr/>
    <dgm:style>
      <a:lnRef idx="0">
        <a:scrgbClr r="0" g="0" b="0"/>
      </a:lnRef>
      <a:fillRef idx="1">
        <a:scrgbClr r="0" g="0" b="0"/>
      </a:fillRef>
      <a:effectRef idx="0">
        <a:scrgbClr r="0" g="0" b="0"/>
      </a:effectRef>
      <a:fontRef idx="minor">
        <a:schemeClr val="tx1"/>
      </a:fontRef>
    </dgm:style>
  </dgm:styleLbl>
  <dgm:styleLbl name="align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2">
        <a:scrgbClr r="0" g="0" b="0"/>
      </a:effectRef>
      <a:fontRef idx="minor">
        <a:schemeClr val="lt1"/>
      </a:fontRef>
    </dgm:style>
  </dgm:styleLbl>
  <dgm:styleLbl name="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2">
        <a:scrgbClr r="0" g="0" b="0"/>
      </a:effectRef>
      <a:fontRef idx="minor">
        <a:schemeClr val="lt1"/>
      </a:fontRef>
    </dgm:style>
  </dgm:styleLbl>
  <dgm:styleLbl name="node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node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node4">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fgImgPlac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alignImgPlace1">
    <dgm:scene3d>
      <a:camera prst="orthographicFront">
        <a:rot lat="0" lon="0" rev="0"/>
      </a:camera>
      <a:lightRig rig="contrasting" dir="t">
        <a:rot lat="0" lon="0" rev="1200000"/>
      </a:lightRig>
    </dgm:scene3d>
    <dgm:sp3d contourW="12700" prstMaterial="flat">
      <a:bevelT w="177800" h="254000"/>
      <a:bevelB w="152400"/>
    </dgm:sp3d>
    <dgm:txPr/>
    <dgm:style>
      <a:lnRef idx="0">
        <a:scrgbClr r="0" g="0" b="0"/>
      </a:lnRef>
      <a:fillRef idx="1">
        <a:scrgbClr r="0" g="0" b="0"/>
      </a:fillRef>
      <a:effectRef idx="1">
        <a:scrgbClr r="0" g="0" b="0"/>
      </a:effectRef>
      <a:fontRef idx="minor"/>
    </dgm:style>
  </dgm:styleLbl>
  <dgm:styleLbl name="bgImgPlac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sibTrans2D1">
    <dgm:scene3d>
      <a:camera prst="orthographicFront">
        <a:rot lat="0" lon="0" rev="0"/>
      </a:camera>
      <a:lightRig rig="contrasting" dir="t">
        <a:rot lat="0" lon="0" rev="1200000"/>
      </a:lightRig>
    </dgm:scene3d>
    <dgm:sp3d z="-182000" contourW="19050" prstMaterial="metal">
      <a:bevelT w="88900" h="203200"/>
      <a:bevelB w="165100" h="254000"/>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SibTrans2D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ibTrans1D1">
    <dgm:scene3d>
      <a:camera prst="orthographicFront">
        <a:rot lat="0" lon="0" rev="0"/>
      </a:camera>
      <a:lightRig rig="contrasting" dir="t">
        <a:rot lat="0" lon="0" rev="1200000"/>
      </a:lightRig>
    </dgm:scene3d>
    <dgm:sp3d z="-110000"/>
    <dgm:txPr/>
    <dgm:style>
      <a:lnRef idx="1">
        <a:scrgbClr r="0" g="0" b="0"/>
      </a:lnRef>
      <a:fillRef idx="0">
        <a:scrgbClr r="0" g="0" b="0"/>
      </a:fillRef>
      <a:effectRef idx="0">
        <a:scrgbClr r="0" g="0" b="0"/>
      </a:effectRef>
      <a:fontRef idx="minor"/>
    </dgm:style>
  </dgm:styleLbl>
  <dgm:styleLbl name="callout">
    <dgm:scene3d>
      <a:camera prst="orthographicFront">
        <a:rot lat="0" lon="0" rev="0"/>
      </a:camera>
      <a:lightRig rig="contrasting" dir="t">
        <a:rot lat="0" lon="0" rev="1200000"/>
      </a:lightRig>
    </dgm:scene3d>
    <dgm:sp3d z="10000"/>
    <dgm:txPr/>
    <dgm:style>
      <a:lnRef idx="2">
        <a:scrgbClr r="0" g="0" b="0"/>
      </a:lnRef>
      <a:fillRef idx="1">
        <a:scrgbClr r="0" g="0" b="0"/>
      </a:fillRef>
      <a:effectRef idx="0">
        <a:scrgbClr r="0" g="0" b="0"/>
      </a:effectRef>
      <a:fontRef idx="minor"/>
    </dgm:style>
  </dgm:styleLbl>
  <dgm:styleLbl name="asst0">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4">
    <dgm:scene3d>
      <a:camera prst="orthographicFront"/>
      <a:lightRig rig="threePt" dir="t"/>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parChTrans2D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4">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1D1">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2">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3">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4">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f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conF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tr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b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olidFgAcc1">
    <dgm:scene3d>
      <a:camera prst="orthographicFront">
        <a:rot lat="0" lon="0" rev="0"/>
      </a:camera>
      <a:lightRig rig="contrasting" dir="t">
        <a:rot lat="0" lon="0" rev="1200000"/>
      </a:lightRig>
    </dgm:scene3d>
    <dgm:sp3d z="300000" contourW="12700" prstMaterial="flat">
      <a:bevelT w="177800" h="254000"/>
      <a:bevelB w="152400"/>
    </dgm:sp3d>
    <dgm:txPr/>
    <dgm:style>
      <a:lnRef idx="0">
        <a:scrgbClr r="0" g="0" b="0"/>
      </a:lnRef>
      <a:fillRef idx="1">
        <a:scrgbClr r="0" g="0" b="0"/>
      </a:fillRef>
      <a:effectRef idx="0">
        <a:scrgbClr r="0" g="0" b="0"/>
      </a:effectRef>
      <a:fontRef idx="minor"/>
    </dgm:style>
  </dgm:styleLbl>
  <dgm:styleLbl name="solid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olidB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FollowNod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alignAccFollow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AccFollowNod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0">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2">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3">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4">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Shp">
    <dgm:scene3d>
      <a:camera prst="orthographicFront">
        <a:rot lat="0" lon="0" rev="0"/>
      </a:camera>
      <a:lightRig rig="contrasting" dir="t">
        <a:rot lat="0" lon="0" rev="1200000"/>
      </a:lightRig>
    </dgm:scene3d>
    <dgm:sp3d z="-300000" prstMaterial="plastic"/>
    <dgm:txPr/>
    <dgm:style>
      <a:lnRef idx="1">
        <a:scrgbClr r="0" g="0" b="0"/>
      </a:lnRef>
      <a:fillRef idx="1">
        <a:scrgbClr r="0" g="0" b="0"/>
      </a:fillRef>
      <a:effectRef idx="0">
        <a:scrgbClr r="0" g="0" b="0"/>
      </a:effectRef>
      <a:fontRef idx="minor"/>
    </dgm:style>
  </dgm:styleLbl>
  <dgm:styleLbl name="dkBgShp">
    <dgm:scene3d>
      <a:camera prst="orthographicFront">
        <a:rot lat="0" lon="0" rev="0"/>
      </a:camera>
      <a:lightRig rig="contrasting" dir="t">
        <a:rot lat="0" lon="0" rev="1200000"/>
      </a:lightRig>
    </dgm:scene3d>
    <dgm:sp3d contourW="12700" prstMaterial="flat">
      <a:bevelT w="100800" h="154000"/>
      <a:bevelB w="152400"/>
    </dgm:sp3d>
    <dgm:txPr/>
    <dgm:style>
      <a:lnRef idx="0">
        <a:scrgbClr r="0" g="0" b="0"/>
      </a:lnRef>
      <a:fillRef idx="1">
        <a:scrgbClr r="0" g="0" b="0"/>
      </a:fillRef>
      <a:effectRef idx="0">
        <a:scrgbClr r="0" g="0" b="0"/>
      </a:effectRef>
      <a:fontRef idx="minor"/>
    </dgm:style>
  </dgm:styleLbl>
  <dgm:styleLbl name="trBgShp">
    <dgm:scene3d>
      <a:camera prst="orthographicFront">
        <a:rot lat="0" lon="0" rev="0"/>
      </a:camera>
      <a:lightRig rig="contrasting" dir="t">
        <a:rot lat="0" lon="0" rev="1200000"/>
      </a:lightRig>
    </dgm:scene3d>
    <dgm:sp3d z="-152400" prstMaterial="matte"/>
    <dgm:txPr/>
    <dgm:style>
      <a:lnRef idx="1">
        <a:scrgbClr r="0" g="0" b="0"/>
      </a:lnRef>
      <a:fillRef idx="1">
        <a:scrgbClr r="0" g="0" b="0"/>
      </a:fillRef>
      <a:effectRef idx="0">
        <a:scrgbClr r="0" g="0" b="0"/>
      </a:effectRef>
      <a:fontRef idx="minor"/>
    </dgm:style>
  </dgm:styleLbl>
  <dgm:styleLbl name="fgShp">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1">
        <a:scrgbClr r="0" g="0" b="0"/>
      </a:lnRef>
      <a:fillRef idx="0">
        <a:scrgbClr r="0" g="0" b="0"/>
      </a:fillRef>
      <a:effectRef idx="0">
        <a:scrgbClr r="0" g="0" b="0"/>
      </a:effectRef>
      <a:fontRef idx="minor"/>
    </dgm:style>
  </dgm:styleLbl>
</dgm:styleDef>
</file>

<file path=ppt/diagrams/quickStyle58.xml><?xml version="1.0" encoding="utf-8"?>
<dgm:styleDef xmlns:dgm="http://schemas.openxmlformats.org/drawingml/2006/diagram" xmlns:a="http://schemas.openxmlformats.org/drawingml/2006/main" uniqueId="urn:microsoft.com/office/officeart/2005/8/quickstyle/3d3">
  <dgm:title val=""/>
  <dgm:desc val=""/>
  <dgm:catLst>
    <dgm:cat type="3D" pri="11300"/>
  </dgm:catLst>
  <dgm:scene3d>
    <a:camera prst="orthographicFront"/>
    <a:lightRig rig="threePt" dir="t"/>
  </dgm:scene3d>
  <dgm:styleLbl name="node0">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ln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vennNode1">
    <dgm:scene3d>
      <a:camera prst="orthographicFront">
        <a:rot lat="0" lon="0" rev="0"/>
      </a:camera>
      <a:lightRig rig="contrasting" dir="t">
        <a:rot lat="0" lon="0" rev="1200000"/>
      </a:lightRig>
    </dgm:scene3d>
    <dgm:sp3d contourW="12700" prstMaterial="clear">
      <a:bevelT w="177800" h="254000"/>
      <a:bevelB w="152400"/>
    </dgm:sp3d>
    <dgm:txPr/>
    <dgm:style>
      <a:lnRef idx="0">
        <a:scrgbClr r="0" g="0" b="0"/>
      </a:lnRef>
      <a:fillRef idx="1">
        <a:scrgbClr r="0" g="0" b="0"/>
      </a:fillRef>
      <a:effectRef idx="0">
        <a:scrgbClr r="0" g="0" b="0"/>
      </a:effectRef>
      <a:fontRef idx="minor">
        <a:schemeClr val="tx1"/>
      </a:fontRef>
    </dgm:style>
  </dgm:styleLbl>
  <dgm:styleLbl name="align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2">
        <a:scrgbClr r="0" g="0" b="0"/>
      </a:effectRef>
      <a:fontRef idx="minor">
        <a:schemeClr val="lt1"/>
      </a:fontRef>
    </dgm:style>
  </dgm:styleLbl>
  <dgm:styleLbl name="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2">
        <a:scrgbClr r="0" g="0" b="0"/>
      </a:effectRef>
      <a:fontRef idx="minor">
        <a:schemeClr val="lt1"/>
      </a:fontRef>
    </dgm:style>
  </dgm:styleLbl>
  <dgm:styleLbl name="node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node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node4">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fgImgPlac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alignImgPlace1">
    <dgm:scene3d>
      <a:camera prst="orthographicFront">
        <a:rot lat="0" lon="0" rev="0"/>
      </a:camera>
      <a:lightRig rig="contrasting" dir="t">
        <a:rot lat="0" lon="0" rev="1200000"/>
      </a:lightRig>
    </dgm:scene3d>
    <dgm:sp3d contourW="12700" prstMaterial="flat">
      <a:bevelT w="177800" h="254000"/>
      <a:bevelB w="152400"/>
    </dgm:sp3d>
    <dgm:txPr/>
    <dgm:style>
      <a:lnRef idx="0">
        <a:scrgbClr r="0" g="0" b="0"/>
      </a:lnRef>
      <a:fillRef idx="1">
        <a:scrgbClr r="0" g="0" b="0"/>
      </a:fillRef>
      <a:effectRef idx="1">
        <a:scrgbClr r="0" g="0" b="0"/>
      </a:effectRef>
      <a:fontRef idx="minor"/>
    </dgm:style>
  </dgm:styleLbl>
  <dgm:styleLbl name="bgImgPlac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sibTrans2D1">
    <dgm:scene3d>
      <a:camera prst="orthographicFront">
        <a:rot lat="0" lon="0" rev="0"/>
      </a:camera>
      <a:lightRig rig="contrasting" dir="t">
        <a:rot lat="0" lon="0" rev="1200000"/>
      </a:lightRig>
    </dgm:scene3d>
    <dgm:sp3d z="-182000" contourW="19050" prstMaterial="metal">
      <a:bevelT w="88900" h="203200"/>
      <a:bevelB w="165100" h="254000"/>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SibTrans2D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ibTrans1D1">
    <dgm:scene3d>
      <a:camera prst="orthographicFront">
        <a:rot lat="0" lon="0" rev="0"/>
      </a:camera>
      <a:lightRig rig="contrasting" dir="t">
        <a:rot lat="0" lon="0" rev="1200000"/>
      </a:lightRig>
    </dgm:scene3d>
    <dgm:sp3d z="-110000"/>
    <dgm:txPr/>
    <dgm:style>
      <a:lnRef idx="1">
        <a:scrgbClr r="0" g="0" b="0"/>
      </a:lnRef>
      <a:fillRef idx="0">
        <a:scrgbClr r="0" g="0" b="0"/>
      </a:fillRef>
      <a:effectRef idx="0">
        <a:scrgbClr r="0" g="0" b="0"/>
      </a:effectRef>
      <a:fontRef idx="minor"/>
    </dgm:style>
  </dgm:styleLbl>
  <dgm:styleLbl name="callout">
    <dgm:scene3d>
      <a:camera prst="orthographicFront">
        <a:rot lat="0" lon="0" rev="0"/>
      </a:camera>
      <a:lightRig rig="contrasting" dir="t">
        <a:rot lat="0" lon="0" rev="1200000"/>
      </a:lightRig>
    </dgm:scene3d>
    <dgm:sp3d z="10000"/>
    <dgm:txPr/>
    <dgm:style>
      <a:lnRef idx="2">
        <a:scrgbClr r="0" g="0" b="0"/>
      </a:lnRef>
      <a:fillRef idx="1">
        <a:scrgbClr r="0" g="0" b="0"/>
      </a:fillRef>
      <a:effectRef idx="0">
        <a:scrgbClr r="0" g="0" b="0"/>
      </a:effectRef>
      <a:fontRef idx="minor"/>
    </dgm:style>
  </dgm:styleLbl>
  <dgm:styleLbl name="asst0">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4">
    <dgm:scene3d>
      <a:camera prst="orthographicFront"/>
      <a:lightRig rig="threePt" dir="t"/>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parChTrans2D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4">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1D1">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2">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3">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4">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f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conF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tr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b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olidFgAcc1">
    <dgm:scene3d>
      <a:camera prst="orthographicFront">
        <a:rot lat="0" lon="0" rev="0"/>
      </a:camera>
      <a:lightRig rig="contrasting" dir="t">
        <a:rot lat="0" lon="0" rev="1200000"/>
      </a:lightRig>
    </dgm:scene3d>
    <dgm:sp3d z="300000" contourW="12700" prstMaterial="flat">
      <a:bevelT w="177800" h="254000"/>
      <a:bevelB w="152400"/>
    </dgm:sp3d>
    <dgm:txPr/>
    <dgm:style>
      <a:lnRef idx="0">
        <a:scrgbClr r="0" g="0" b="0"/>
      </a:lnRef>
      <a:fillRef idx="1">
        <a:scrgbClr r="0" g="0" b="0"/>
      </a:fillRef>
      <a:effectRef idx="0">
        <a:scrgbClr r="0" g="0" b="0"/>
      </a:effectRef>
      <a:fontRef idx="minor"/>
    </dgm:style>
  </dgm:styleLbl>
  <dgm:styleLbl name="solid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olidB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FollowNod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alignAccFollow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AccFollowNod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0">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2">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3">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4">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Shp">
    <dgm:scene3d>
      <a:camera prst="orthographicFront">
        <a:rot lat="0" lon="0" rev="0"/>
      </a:camera>
      <a:lightRig rig="contrasting" dir="t">
        <a:rot lat="0" lon="0" rev="1200000"/>
      </a:lightRig>
    </dgm:scene3d>
    <dgm:sp3d z="-300000" prstMaterial="plastic"/>
    <dgm:txPr/>
    <dgm:style>
      <a:lnRef idx="1">
        <a:scrgbClr r="0" g="0" b="0"/>
      </a:lnRef>
      <a:fillRef idx="1">
        <a:scrgbClr r="0" g="0" b="0"/>
      </a:fillRef>
      <a:effectRef idx="0">
        <a:scrgbClr r="0" g="0" b="0"/>
      </a:effectRef>
      <a:fontRef idx="minor"/>
    </dgm:style>
  </dgm:styleLbl>
  <dgm:styleLbl name="dkBgShp">
    <dgm:scene3d>
      <a:camera prst="orthographicFront">
        <a:rot lat="0" lon="0" rev="0"/>
      </a:camera>
      <a:lightRig rig="contrasting" dir="t">
        <a:rot lat="0" lon="0" rev="1200000"/>
      </a:lightRig>
    </dgm:scene3d>
    <dgm:sp3d contourW="12700" prstMaterial="flat">
      <a:bevelT w="100800" h="154000"/>
      <a:bevelB w="152400"/>
    </dgm:sp3d>
    <dgm:txPr/>
    <dgm:style>
      <a:lnRef idx="0">
        <a:scrgbClr r="0" g="0" b="0"/>
      </a:lnRef>
      <a:fillRef idx="1">
        <a:scrgbClr r="0" g="0" b="0"/>
      </a:fillRef>
      <a:effectRef idx="0">
        <a:scrgbClr r="0" g="0" b="0"/>
      </a:effectRef>
      <a:fontRef idx="minor"/>
    </dgm:style>
  </dgm:styleLbl>
  <dgm:styleLbl name="trBgShp">
    <dgm:scene3d>
      <a:camera prst="orthographicFront">
        <a:rot lat="0" lon="0" rev="0"/>
      </a:camera>
      <a:lightRig rig="contrasting" dir="t">
        <a:rot lat="0" lon="0" rev="1200000"/>
      </a:lightRig>
    </dgm:scene3d>
    <dgm:sp3d z="-152400" prstMaterial="matte"/>
    <dgm:txPr/>
    <dgm:style>
      <a:lnRef idx="1">
        <a:scrgbClr r="0" g="0" b="0"/>
      </a:lnRef>
      <a:fillRef idx="1">
        <a:scrgbClr r="0" g="0" b="0"/>
      </a:fillRef>
      <a:effectRef idx="0">
        <a:scrgbClr r="0" g="0" b="0"/>
      </a:effectRef>
      <a:fontRef idx="minor"/>
    </dgm:style>
  </dgm:styleLbl>
  <dgm:styleLbl name="fgShp">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1">
        <a:scrgbClr r="0" g="0" b="0"/>
      </a:lnRef>
      <a:fillRef idx="0">
        <a:scrgbClr r="0" g="0" b="0"/>
      </a:fillRef>
      <a:effectRef idx="0">
        <a:scrgbClr r="0" g="0" b="0"/>
      </a:effectRef>
      <a:fontRef idx="minor"/>
    </dgm:style>
  </dgm:styleLbl>
</dgm:styleDef>
</file>

<file path=ppt/diagrams/quickStyle59.xml><?xml version="1.0" encoding="utf-8"?>
<dgm:styleDef xmlns:dgm="http://schemas.openxmlformats.org/drawingml/2006/diagram" xmlns:a="http://schemas.openxmlformats.org/drawingml/2006/main" uniqueId="urn:microsoft.com/office/officeart/2005/8/quickstyle/3d3">
  <dgm:title val=""/>
  <dgm:desc val=""/>
  <dgm:catLst>
    <dgm:cat type="3D" pri="11300"/>
  </dgm:catLst>
  <dgm:scene3d>
    <a:camera prst="orthographicFront"/>
    <a:lightRig rig="threePt" dir="t"/>
  </dgm:scene3d>
  <dgm:styleLbl name="node0">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ln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vennNode1">
    <dgm:scene3d>
      <a:camera prst="orthographicFront">
        <a:rot lat="0" lon="0" rev="0"/>
      </a:camera>
      <a:lightRig rig="contrasting" dir="t">
        <a:rot lat="0" lon="0" rev="1200000"/>
      </a:lightRig>
    </dgm:scene3d>
    <dgm:sp3d contourW="12700" prstMaterial="clear">
      <a:bevelT w="177800" h="254000"/>
      <a:bevelB w="152400"/>
    </dgm:sp3d>
    <dgm:txPr/>
    <dgm:style>
      <a:lnRef idx="0">
        <a:scrgbClr r="0" g="0" b="0"/>
      </a:lnRef>
      <a:fillRef idx="1">
        <a:scrgbClr r="0" g="0" b="0"/>
      </a:fillRef>
      <a:effectRef idx="0">
        <a:scrgbClr r="0" g="0" b="0"/>
      </a:effectRef>
      <a:fontRef idx="minor">
        <a:schemeClr val="tx1"/>
      </a:fontRef>
    </dgm:style>
  </dgm:styleLbl>
  <dgm:styleLbl name="align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2">
        <a:scrgbClr r="0" g="0" b="0"/>
      </a:effectRef>
      <a:fontRef idx="minor">
        <a:schemeClr val="lt1"/>
      </a:fontRef>
    </dgm:style>
  </dgm:styleLbl>
  <dgm:styleLbl name="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2">
        <a:scrgbClr r="0" g="0" b="0"/>
      </a:effectRef>
      <a:fontRef idx="minor">
        <a:schemeClr val="lt1"/>
      </a:fontRef>
    </dgm:style>
  </dgm:styleLbl>
  <dgm:styleLbl name="node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node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node4">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fgImgPlac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alignImgPlace1">
    <dgm:scene3d>
      <a:camera prst="orthographicFront">
        <a:rot lat="0" lon="0" rev="0"/>
      </a:camera>
      <a:lightRig rig="contrasting" dir="t">
        <a:rot lat="0" lon="0" rev="1200000"/>
      </a:lightRig>
    </dgm:scene3d>
    <dgm:sp3d contourW="12700" prstMaterial="flat">
      <a:bevelT w="177800" h="254000"/>
      <a:bevelB w="152400"/>
    </dgm:sp3d>
    <dgm:txPr/>
    <dgm:style>
      <a:lnRef idx="0">
        <a:scrgbClr r="0" g="0" b="0"/>
      </a:lnRef>
      <a:fillRef idx="1">
        <a:scrgbClr r="0" g="0" b="0"/>
      </a:fillRef>
      <a:effectRef idx="1">
        <a:scrgbClr r="0" g="0" b="0"/>
      </a:effectRef>
      <a:fontRef idx="minor"/>
    </dgm:style>
  </dgm:styleLbl>
  <dgm:styleLbl name="bgImgPlac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sibTrans2D1">
    <dgm:scene3d>
      <a:camera prst="orthographicFront">
        <a:rot lat="0" lon="0" rev="0"/>
      </a:camera>
      <a:lightRig rig="contrasting" dir="t">
        <a:rot lat="0" lon="0" rev="1200000"/>
      </a:lightRig>
    </dgm:scene3d>
    <dgm:sp3d z="-182000" contourW="19050" prstMaterial="metal">
      <a:bevelT w="88900" h="203200"/>
      <a:bevelB w="165100" h="254000"/>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SibTrans2D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ibTrans1D1">
    <dgm:scene3d>
      <a:camera prst="orthographicFront">
        <a:rot lat="0" lon="0" rev="0"/>
      </a:camera>
      <a:lightRig rig="contrasting" dir="t">
        <a:rot lat="0" lon="0" rev="1200000"/>
      </a:lightRig>
    </dgm:scene3d>
    <dgm:sp3d z="-110000"/>
    <dgm:txPr/>
    <dgm:style>
      <a:lnRef idx="1">
        <a:scrgbClr r="0" g="0" b="0"/>
      </a:lnRef>
      <a:fillRef idx="0">
        <a:scrgbClr r="0" g="0" b="0"/>
      </a:fillRef>
      <a:effectRef idx="0">
        <a:scrgbClr r="0" g="0" b="0"/>
      </a:effectRef>
      <a:fontRef idx="minor"/>
    </dgm:style>
  </dgm:styleLbl>
  <dgm:styleLbl name="callout">
    <dgm:scene3d>
      <a:camera prst="orthographicFront">
        <a:rot lat="0" lon="0" rev="0"/>
      </a:camera>
      <a:lightRig rig="contrasting" dir="t">
        <a:rot lat="0" lon="0" rev="1200000"/>
      </a:lightRig>
    </dgm:scene3d>
    <dgm:sp3d z="10000"/>
    <dgm:txPr/>
    <dgm:style>
      <a:lnRef idx="2">
        <a:scrgbClr r="0" g="0" b="0"/>
      </a:lnRef>
      <a:fillRef idx="1">
        <a:scrgbClr r="0" g="0" b="0"/>
      </a:fillRef>
      <a:effectRef idx="0">
        <a:scrgbClr r="0" g="0" b="0"/>
      </a:effectRef>
      <a:fontRef idx="minor"/>
    </dgm:style>
  </dgm:styleLbl>
  <dgm:styleLbl name="asst0">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4">
    <dgm:scene3d>
      <a:camera prst="orthographicFront"/>
      <a:lightRig rig="threePt" dir="t"/>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parChTrans2D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4">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1D1">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2">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3">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4">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f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conF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tr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b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olidFgAcc1">
    <dgm:scene3d>
      <a:camera prst="orthographicFront">
        <a:rot lat="0" lon="0" rev="0"/>
      </a:camera>
      <a:lightRig rig="contrasting" dir="t">
        <a:rot lat="0" lon="0" rev="1200000"/>
      </a:lightRig>
    </dgm:scene3d>
    <dgm:sp3d z="300000" contourW="12700" prstMaterial="flat">
      <a:bevelT w="177800" h="254000"/>
      <a:bevelB w="152400"/>
    </dgm:sp3d>
    <dgm:txPr/>
    <dgm:style>
      <a:lnRef idx="0">
        <a:scrgbClr r="0" g="0" b="0"/>
      </a:lnRef>
      <a:fillRef idx="1">
        <a:scrgbClr r="0" g="0" b="0"/>
      </a:fillRef>
      <a:effectRef idx="0">
        <a:scrgbClr r="0" g="0" b="0"/>
      </a:effectRef>
      <a:fontRef idx="minor"/>
    </dgm:style>
  </dgm:styleLbl>
  <dgm:styleLbl name="solid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olidB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FollowNod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alignAccFollow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AccFollowNod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0">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2">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3">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4">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Shp">
    <dgm:scene3d>
      <a:camera prst="orthographicFront">
        <a:rot lat="0" lon="0" rev="0"/>
      </a:camera>
      <a:lightRig rig="contrasting" dir="t">
        <a:rot lat="0" lon="0" rev="1200000"/>
      </a:lightRig>
    </dgm:scene3d>
    <dgm:sp3d z="-300000" prstMaterial="plastic"/>
    <dgm:txPr/>
    <dgm:style>
      <a:lnRef idx="1">
        <a:scrgbClr r="0" g="0" b="0"/>
      </a:lnRef>
      <a:fillRef idx="1">
        <a:scrgbClr r="0" g="0" b="0"/>
      </a:fillRef>
      <a:effectRef idx="0">
        <a:scrgbClr r="0" g="0" b="0"/>
      </a:effectRef>
      <a:fontRef idx="minor"/>
    </dgm:style>
  </dgm:styleLbl>
  <dgm:styleLbl name="dkBgShp">
    <dgm:scene3d>
      <a:camera prst="orthographicFront">
        <a:rot lat="0" lon="0" rev="0"/>
      </a:camera>
      <a:lightRig rig="contrasting" dir="t">
        <a:rot lat="0" lon="0" rev="1200000"/>
      </a:lightRig>
    </dgm:scene3d>
    <dgm:sp3d contourW="12700" prstMaterial="flat">
      <a:bevelT w="100800" h="154000"/>
      <a:bevelB w="152400"/>
    </dgm:sp3d>
    <dgm:txPr/>
    <dgm:style>
      <a:lnRef idx="0">
        <a:scrgbClr r="0" g="0" b="0"/>
      </a:lnRef>
      <a:fillRef idx="1">
        <a:scrgbClr r="0" g="0" b="0"/>
      </a:fillRef>
      <a:effectRef idx="0">
        <a:scrgbClr r="0" g="0" b="0"/>
      </a:effectRef>
      <a:fontRef idx="minor"/>
    </dgm:style>
  </dgm:styleLbl>
  <dgm:styleLbl name="trBgShp">
    <dgm:scene3d>
      <a:camera prst="orthographicFront">
        <a:rot lat="0" lon="0" rev="0"/>
      </a:camera>
      <a:lightRig rig="contrasting" dir="t">
        <a:rot lat="0" lon="0" rev="1200000"/>
      </a:lightRig>
    </dgm:scene3d>
    <dgm:sp3d z="-152400" prstMaterial="matte"/>
    <dgm:txPr/>
    <dgm:style>
      <a:lnRef idx="1">
        <a:scrgbClr r="0" g="0" b="0"/>
      </a:lnRef>
      <a:fillRef idx="1">
        <a:scrgbClr r="0" g="0" b="0"/>
      </a:fillRef>
      <a:effectRef idx="0">
        <a:scrgbClr r="0" g="0" b="0"/>
      </a:effectRef>
      <a:fontRef idx="minor"/>
    </dgm:style>
  </dgm:styleLbl>
  <dgm:styleLbl name="fgShp">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1">
        <a:scrgbClr r="0" g="0" b="0"/>
      </a:lnRef>
      <a:fillRef idx="0">
        <a:scrgbClr r="0" g="0" b="0"/>
      </a:fillRef>
      <a:effectRef idx="0">
        <a:scrgbClr r="0" g="0" b="0"/>
      </a:effectRef>
      <a:fontRef idx="minor"/>
    </dgm:style>
  </dgm:styleLbl>
</dgm:styleDef>
</file>

<file path=ppt/diagrams/quickStyle6.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60.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6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62.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63.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64.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65.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7.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8.xml><?xml version="1.0" encoding="utf-8"?>
<dgm:styleDef xmlns:dgm="http://schemas.openxmlformats.org/drawingml/2006/diagram" xmlns:a="http://schemas.openxmlformats.org/drawingml/2006/main" uniqueId="urn:microsoft.com/office/officeart/2005/8/quickstyle/simple2">
  <dgm:title val=""/>
  <dgm:desc val=""/>
  <dgm:catLst>
    <dgm:cat type="simple" pri="10200"/>
  </dgm:catLst>
  <dgm:scene3d>
    <a:camera prst="orthographicFront"/>
    <a:lightRig rig="threePt" dir="t"/>
  </dgm:scene3d>
  <dgm:styleLbl name="node0">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lnNode1">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vennNode1">
    <dgm:scene3d>
      <a:camera prst="orthographicFront"/>
      <a:lightRig rig="threePt" dir="t"/>
    </dgm:scene3d>
    <dgm:sp3d/>
    <dgm:txPr/>
    <dgm:style>
      <a:lnRef idx="3">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1">
        <a:scrgbClr r="0" g="0" b="0"/>
      </a:effectRef>
      <a:fontRef idx="minor">
        <a:schemeClr val="lt1"/>
      </a:fontRef>
    </dgm:style>
  </dgm:styleLbl>
  <dgm:styleLbl name="node1">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node2">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node3">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node4">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fgImgPlace1">
    <dgm:scene3d>
      <a:camera prst="orthographicFront"/>
      <a:lightRig rig="threePt" dir="t"/>
    </dgm:scene3d>
    <dgm:sp3d/>
    <dgm:txPr/>
    <dgm:style>
      <a:lnRef idx="3">
        <a:scrgbClr r="0" g="0" b="0"/>
      </a:lnRef>
      <a:fillRef idx="1">
        <a:scrgbClr r="0" g="0" b="0"/>
      </a:fillRef>
      <a:effectRef idx="1">
        <a:scrgbClr r="0" g="0" b="0"/>
      </a:effectRef>
      <a:fontRef idx="minor"/>
    </dgm:style>
  </dgm:styleLbl>
  <dgm:styleLbl name="alignImgPlace1">
    <dgm:scene3d>
      <a:camera prst="orthographicFront"/>
      <a:lightRig rig="threePt" dir="t"/>
    </dgm:scene3d>
    <dgm:sp3d/>
    <dgm:txPr/>
    <dgm:style>
      <a:lnRef idx="3">
        <a:scrgbClr r="0" g="0" b="0"/>
      </a:lnRef>
      <a:fillRef idx="1">
        <a:scrgbClr r="0" g="0" b="0"/>
      </a:fillRef>
      <a:effectRef idx="1">
        <a:scrgbClr r="0" g="0" b="0"/>
      </a:effectRef>
      <a:fontRef idx="minor"/>
    </dgm:style>
  </dgm:styleLbl>
  <dgm:styleLbl name="bgImgPlace1">
    <dgm:scene3d>
      <a:camera prst="orthographicFront"/>
      <a:lightRig rig="threePt" dir="t"/>
    </dgm:scene3d>
    <dgm:sp3d/>
    <dgm:txPr/>
    <dgm:style>
      <a:lnRef idx="3">
        <a:scrgbClr r="0" g="0" b="0"/>
      </a:lnRef>
      <a:fillRef idx="1">
        <a:scrgbClr r="0" g="0" b="0"/>
      </a:fillRef>
      <a:effectRef idx="1">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1">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1">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1">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asst1">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asst2">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asst3">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asst4">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parChTrans2D1">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parChTrans2D2">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parChTrans2D3">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parChTrans2D4">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3">
        <a:scrgbClr r="0" g="0" b="0"/>
      </a:lnRef>
      <a:fillRef idx="1">
        <a:scrgbClr r="0" g="0" b="0"/>
      </a:fillRef>
      <a:effectRef idx="1">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9.xml><?xml version="1.0" encoding="utf-8"?>
<dgm:styleDef xmlns:dgm="http://schemas.openxmlformats.org/drawingml/2006/diagram" xmlns:a="http://schemas.openxmlformats.org/drawingml/2006/main" uniqueId="urn:microsoft.com/office/officeart/2005/8/quickstyle/simple2">
  <dgm:title val=""/>
  <dgm:desc val=""/>
  <dgm:catLst>
    <dgm:cat type="simple" pri="10200"/>
  </dgm:catLst>
  <dgm:scene3d>
    <a:camera prst="orthographicFront"/>
    <a:lightRig rig="threePt" dir="t"/>
  </dgm:scene3d>
  <dgm:styleLbl name="node0">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lnNode1">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vennNode1">
    <dgm:scene3d>
      <a:camera prst="orthographicFront"/>
      <a:lightRig rig="threePt" dir="t"/>
    </dgm:scene3d>
    <dgm:sp3d/>
    <dgm:txPr/>
    <dgm:style>
      <a:lnRef idx="3">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1">
        <a:scrgbClr r="0" g="0" b="0"/>
      </a:effectRef>
      <a:fontRef idx="minor">
        <a:schemeClr val="lt1"/>
      </a:fontRef>
    </dgm:style>
  </dgm:styleLbl>
  <dgm:styleLbl name="node1">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node2">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node3">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node4">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fgImgPlace1">
    <dgm:scene3d>
      <a:camera prst="orthographicFront"/>
      <a:lightRig rig="threePt" dir="t"/>
    </dgm:scene3d>
    <dgm:sp3d/>
    <dgm:txPr/>
    <dgm:style>
      <a:lnRef idx="3">
        <a:scrgbClr r="0" g="0" b="0"/>
      </a:lnRef>
      <a:fillRef idx="1">
        <a:scrgbClr r="0" g="0" b="0"/>
      </a:fillRef>
      <a:effectRef idx="1">
        <a:scrgbClr r="0" g="0" b="0"/>
      </a:effectRef>
      <a:fontRef idx="minor"/>
    </dgm:style>
  </dgm:styleLbl>
  <dgm:styleLbl name="alignImgPlace1">
    <dgm:scene3d>
      <a:camera prst="orthographicFront"/>
      <a:lightRig rig="threePt" dir="t"/>
    </dgm:scene3d>
    <dgm:sp3d/>
    <dgm:txPr/>
    <dgm:style>
      <a:lnRef idx="3">
        <a:scrgbClr r="0" g="0" b="0"/>
      </a:lnRef>
      <a:fillRef idx="1">
        <a:scrgbClr r="0" g="0" b="0"/>
      </a:fillRef>
      <a:effectRef idx="1">
        <a:scrgbClr r="0" g="0" b="0"/>
      </a:effectRef>
      <a:fontRef idx="minor"/>
    </dgm:style>
  </dgm:styleLbl>
  <dgm:styleLbl name="bgImgPlace1">
    <dgm:scene3d>
      <a:camera prst="orthographicFront"/>
      <a:lightRig rig="threePt" dir="t"/>
    </dgm:scene3d>
    <dgm:sp3d/>
    <dgm:txPr/>
    <dgm:style>
      <a:lnRef idx="3">
        <a:scrgbClr r="0" g="0" b="0"/>
      </a:lnRef>
      <a:fillRef idx="1">
        <a:scrgbClr r="0" g="0" b="0"/>
      </a:fillRef>
      <a:effectRef idx="1">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1">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1">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1">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asst1">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asst2">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asst3">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asst4">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parChTrans2D1">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parChTrans2D2">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parChTrans2D3">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parChTrans2D4">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3">
        <a:scrgbClr r="0" g="0" b="0"/>
      </a:lnRef>
      <a:fillRef idx="1">
        <a:scrgbClr r="0" g="0" b="0"/>
      </a:fillRef>
      <a:effectRef idx="1">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页眉占位符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zh-CN" altLang="en-US"/>
          </a:p>
        </p:txBody>
      </p:sp>
      <p:sp>
        <p:nvSpPr>
          <p:cNvPr id="3" name="日期占位符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F7F28D13-26FC-4530-9D3A-9D0CA85A8CBA}" type="datetimeFigureOut">
              <a:rPr lang="zh-CN" altLang="en-US" smtClean="0"/>
              <a:t>2024-2-21</a:t>
            </a:fld>
            <a:endParaRPr lang="zh-CN" altLang="en-US"/>
          </a:p>
        </p:txBody>
      </p:sp>
      <p:sp>
        <p:nvSpPr>
          <p:cNvPr id="4" name="幻灯片图像占位符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zh-CN" altLang="en-US"/>
          </a:p>
        </p:txBody>
      </p:sp>
      <p:sp>
        <p:nvSpPr>
          <p:cNvPr id="5" name="备注占位符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6" name="页脚占位符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zh-CN" altLang="en-US"/>
          </a:p>
        </p:txBody>
      </p:sp>
      <p:sp>
        <p:nvSpPr>
          <p:cNvPr id="7" name="灯片编号占位符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82C9B631-81E8-4019-838E-748D95B68351}" type="slidenum">
              <a:rPr lang="zh-CN" altLang="en-US" smtClean="0"/>
              <a:t>‹#›</a:t>
            </a:fld>
            <a:endParaRPr lang="zh-CN" altLang="en-US"/>
          </a:p>
        </p:txBody>
      </p:sp>
    </p:spTree>
    <p:extLst>
      <p:ext uri="{BB962C8B-B14F-4D97-AF65-F5344CB8AC3E}">
        <p14:creationId xmlns:p14="http://schemas.microsoft.com/office/powerpoint/2010/main" val="3901793271"/>
      </p:ext>
    </p:extLst>
  </p:cSld>
  <p:clrMap bg1="lt1" tx1="dk1" bg2="lt2" tx2="dk2" accent1="accent1" accent2="accent2" accent3="accent3" accent4="accent4" accent5="accent5" accent6="accent6" hlink="hlink" folHlink="folHlink"/>
  <p:notesStyle>
    <a:lvl1pPr marL="0" algn="l" defTabSz="685800" rtl="0" eaLnBrk="1" latinLnBrk="0" hangingPunct="1">
      <a:defRPr sz="900" kern="1200">
        <a:solidFill>
          <a:schemeClr val="tx1"/>
        </a:solidFill>
        <a:latin typeface="+mn-lt"/>
        <a:ea typeface="+mn-ea"/>
        <a:cs typeface="+mn-cs"/>
      </a:defRPr>
    </a:lvl1pPr>
    <a:lvl2pPr marL="342900" algn="l" defTabSz="685800" rtl="0" eaLnBrk="1" latinLnBrk="0" hangingPunct="1">
      <a:defRPr sz="900" kern="1200">
        <a:solidFill>
          <a:schemeClr val="tx1"/>
        </a:solidFill>
        <a:latin typeface="+mn-lt"/>
        <a:ea typeface="+mn-ea"/>
        <a:cs typeface="+mn-cs"/>
      </a:defRPr>
    </a:lvl2pPr>
    <a:lvl3pPr marL="685800" algn="l" defTabSz="685800" rtl="0" eaLnBrk="1" latinLnBrk="0" hangingPunct="1">
      <a:defRPr sz="900" kern="1200">
        <a:solidFill>
          <a:schemeClr val="tx1"/>
        </a:solidFill>
        <a:latin typeface="+mn-lt"/>
        <a:ea typeface="+mn-ea"/>
        <a:cs typeface="+mn-cs"/>
      </a:defRPr>
    </a:lvl3pPr>
    <a:lvl4pPr marL="1028700" algn="l" defTabSz="685800" rtl="0" eaLnBrk="1" latinLnBrk="0" hangingPunct="1">
      <a:defRPr sz="900" kern="1200">
        <a:solidFill>
          <a:schemeClr val="tx1"/>
        </a:solidFill>
        <a:latin typeface="+mn-lt"/>
        <a:ea typeface="+mn-ea"/>
        <a:cs typeface="+mn-cs"/>
      </a:defRPr>
    </a:lvl4pPr>
    <a:lvl5pPr marL="1371600" algn="l" defTabSz="685800" rtl="0" eaLnBrk="1" latinLnBrk="0" hangingPunct="1">
      <a:defRPr sz="900" kern="1200">
        <a:solidFill>
          <a:schemeClr val="tx1"/>
        </a:solidFill>
        <a:latin typeface="+mn-lt"/>
        <a:ea typeface="+mn-ea"/>
        <a:cs typeface="+mn-cs"/>
      </a:defRPr>
    </a:lvl5pPr>
    <a:lvl6pPr marL="1714500" algn="l" defTabSz="685800" rtl="0" eaLnBrk="1" latinLnBrk="0" hangingPunct="1">
      <a:defRPr sz="900" kern="1200">
        <a:solidFill>
          <a:schemeClr val="tx1"/>
        </a:solidFill>
        <a:latin typeface="+mn-lt"/>
        <a:ea typeface="+mn-ea"/>
        <a:cs typeface="+mn-cs"/>
      </a:defRPr>
    </a:lvl6pPr>
    <a:lvl7pPr marL="2057400" algn="l" defTabSz="685800" rtl="0" eaLnBrk="1" latinLnBrk="0" hangingPunct="1">
      <a:defRPr sz="900" kern="1200">
        <a:solidFill>
          <a:schemeClr val="tx1"/>
        </a:solidFill>
        <a:latin typeface="+mn-lt"/>
        <a:ea typeface="+mn-ea"/>
        <a:cs typeface="+mn-cs"/>
      </a:defRPr>
    </a:lvl7pPr>
    <a:lvl8pPr marL="2400300" algn="l" defTabSz="685800" rtl="0" eaLnBrk="1" latinLnBrk="0" hangingPunct="1">
      <a:defRPr sz="900" kern="1200">
        <a:solidFill>
          <a:schemeClr val="tx1"/>
        </a:solidFill>
        <a:latin typeface="+mn-lt"/>
        <a:ea typeface="+mn-ea"/>
        <a:cs typeface="+mn-cs"/>
      </a:defRPr>
    </a:lvl8pPr>
    <a:lvl9pPr marL="2743200" algn="l" defTabSz="685800" rtl="0" eaLnBrk="1" latinLnBrk="0" hangingPunct="1">
      <a:defRPr sz="9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100.xml.rels><?xml version="1.0" encoding="UTF-8" standalone="yes"?>
<Relationships xmlns="http://schemas.openxmlformats.org/package/2006/relationships"><Relationship Id="rId2" Type="http://schemas.openxmlformats.org/officeDocument/2006/relationships/slide" Target="../slides/slide226.xml"/><Relationship Id="rId1" Type="http://schemas.openxmlformats.org/officeDocument/2006/relationships/notesMaster" Target="../notesMasters/notesMaster1.xml"/></Relationships>
</file>

<file path=ppt/notesSlides/_rels/notesSlide101.xml.rels><?xml version="1.0" encoding="UTF-8" standalone="yes"?>
<Relationships xmlns="http://schemas.openxmlformats.org/package/2006/relationships"><Relationship Id="rId2" Type="http://schemas.openxmlformats.org/officeDocument/2006/relationships/slide" Target="../slides/slide227.xml"/><Relationship Id="rId1" Type="http://schemas.openxmlformats.org/officeDocument/2006/relationships/notesMaster" Target="../notesMasters/notesMaster1.xml"/></Relationships>
</file>

<file path=ppt/notesSlides/_rels/notesSlide102.xml.rels><?xml version="1.0" encoding="UTF-8" standalone="yes"?>
<Relationships xmlns="http://schemas.openxmlformats.org/package/2006/relationships"><Relationship Id="rId2" Type="http://schemas.openxmlformats.org/officeDocument/2006/relationships/slide" Target="../slides/slide230.xml"/><Relationship Id="rId1" Type="http://schemas.openxmlformats.org/officeDocument/2006/relationships/notesMaster" Target="../notesMasters/notesMaster1.xml"/></Relationships>
</file>

<file path=ppt/notesSlides/_rels/notesSlide103.xml.rels><?xml version="1.0" encoding="UTF-8" standalone="yes"?>
<Relationships xmlns="http://schemas.openxmlformats.org/package/2006/relationships"><Relationship Id="rId2" Type="http://schemas.openxmlformats.org/officeDocument/2006/relationships/slide" Target="../slides/slide231.xml"/><Relationship Id="rId1" Type="http://schemas.openxmlformats.org/officeDocument/2006/relationships/notesMaster" Target="../notesMasters/notesMaster1.xml"/></Relationships>
</file>

<file path=ppt/notesSlides/_rels/notesSlide104.xml.rels><?xml version="1.0" encoding="UTF-8" standalone="yes"?>
<Relationships xmlns="http://schemas.openxmlformats.org/package/2006/relationships"><Relationship Id="rId2" Type="http://schemas.openxmlformats.org/officeDocument/2006/relationships/slide" Target="../slides/slide232.xml"/><Relationship Id="rId1" Type="http://schemas.openxmlformats.org/officeDocument/2006/relationships/notesMaster" Target="../notesMasters/notesMaster1.xml"/></Relationships>
</file>

<file path=ppt/notesSlides/_rels/notesSlide105.xml.rels><?xml version="1.0" encoding="UTF-8" standalone="yes"?>
<Relationships xmlns="http://schemas.openxmlformats.org/package/2006/relationships"><Relationship Id="rId2" Type="http://schemas.openxmlformats.org/officeDocument/2006/relationships/slide" Target="../slides/slide233.xml"/><Relationship Id="rId1" Type="http://schemas.openxmlformats.org/officeDocument/2006/relationships/notesMaster" Target="../notesMasters/notesMaster1.xml"/></Relationships>
</file>

<file path=ppt/notesSlides/_rels/notesSlide106.xml.rels><?xml version="1.0" encoding="UTF-8" standalone="yes"?>
<Relationships xmlns="http://schemas.openxmlformats.org/package/2006/relationships"><Relationship Id="rId2" Type="http://schemas.openxmlformats.org/officeDocument/2006/relationships/slide" Target="../slides/slide242.xml"/><Relationship Id="rId1" Type="http://schemas.openxmlformats.org/officeDocument/2006/relationships/notesMaster" Target="../notesMasters/notesMaster1.xml"/></Relationships>
</file>

<file path=ppt/notesSlides/_rels/notesSlide107.xml.rels><?xml version="1.0" encoding="UTF-8" standalone="yes"?>
<Relationships xmlns="http://schemas.openxmlformats.org/package/2006/relationships"><Relationship Id="rId2" Type="http://schemas.openxmlformats.org/officeDocument/2006/relationships/slide" Target="../slides/slide243.xml"/><Relationship Id="rId1" Type="http://schemas.openxmlformats.org/officeDocument/2006/relationships/notesMaster" Target="../notesMasters/notesMaster1.xml"/></Relationships>
</file>

<file path=ppt/notesSlides/_rels/notesSlide108.xml.rels><?xml version="1.0" encoding="UTF-8" standalone="yes"?>
<Relationships xmlns="http://schemas.openxmlformats.org/package/2006/relationships"><Relationship Id="rId2" Type="http://schemas.openxmlformats.org/officeDocument/2006/relationships/slide" Target="../slides/slide244.xml"/><Relationship Id="rId1" Type="http://schemas.openxmlformats.org/officeDocument/2006/relationships/notesMaster" Target="../notesMasters/notesMaster1.xml"/></Relationships>
</file>

<file path=ppt/notesSlides/_rels/notesSlide109.xml.rels><?xml version="1.0" encoding="UTF-8" standalone="yes"?>
<Relationships xmlns="http://schemas.openxmlformats.org/package/2006/relationships"><Relationship Id="rId2" Type="http://schemas.openxmlformats.org/officeDocument/2006/relationships/slide" Target="../slides/slide245.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110.xml.rels><?xml version="1.0" encoding="UTF-8" standalone="yes"?>
<Relationships xmlns="http://schemas.openxmlformats.org/package/2006/relationships"><Relationship Id="rId2" Type="http://schemas.openxmlformats.org/officeDocument/2006/relationships/slide" Target="../slides/slide246.xml"/><Relationship Id="rId1" Type="http://schemas.openxmlformats.org/officeDocument/2006/relationships/notesMaster" Target="../notesMasters/notesMaster1.xml"/></Relationships>
</file>

<file path=ppt/notesSlides/_rels/notesSlide111.xml.rels><?xml version="1.0" encoding="UTF-8" standalone="yes"?>
<Relationships xmlns="http://schemas.openxmlformats.org/package/2006/relationships"><Relationship Id="rId2" Type="http://schemas.openxmlformats.org/officeDocument/2006/relationships/slide" Target="../slides/slide247.xml"/><Relationship Id="rId1" Type="http://schemas.openxmlformats.org/officeDocument/2006/relationships/notesMaster" Target="../notesMasters/notesMaster1.xml"/></Relationships>
</file>

<file path=ppt/notesSlides/_rels/notesSlide112.xml.rels><?xml version="1.0" encoding="UTF-8" standalone="yes"?>
<Relationships xmlns="http://schemas.openxmlformats.org/package/2006/relationships"><Relationship Id="rId2" Type="http://schemas.openxmlformats.org/officeDocument/2006/relationships/slide" Target="../slides/slide248.xml"/><Relationship Id="rId1" Type="http://schemas.openxmlformats.org/officeDocument/2006/relationships/notesMaster" Target="../notesMasters/notesMaster1.xml"/></Relationships>
</file>

<file path=ppt/notesSlides/_rels/notesSlide113.xml.rels><?xml version="1.0" encoding="UTF-8" standalone="yes"?>
<Relationships xmlns="http://schemas.openxmlformats.org/package/2006/relationships"><Relationship Id="rId2" Type="http://schemas.openxmlformats.org/officeDocument/2006/relationships/slide" Target="../slides/slide249.xml"/><Relationship Id="rId1" Type="http://schemas.openxmlformats.org/officeDocument/2006/relationships/notesMaster" Target="../notesMasters/notesMaster1.xml"/></Relationships>
</file>

<file path=ppt/notesSlides/_rels/notesSlide114.xml.rels><?xml version="1.0" encoding="UTF-8" standalone="yes"?>
<Relationships xmlns="http://schemas.openxmlformats.org/package/2006/relationships"><Relationship Id="rId2" Type="http://schemas.openxmlformats.org/officeDocument/2006/relationships/slide" Target="../slides/slide252.xml"/><Relationship Id="rId1" Type="http://schemas.openxmlformats.org/officeDocument/2006/relationships/notesMaster" Target="../notesMasters/notesMaster1.xml"/></Relationships>
</file>

<file path=ppt/notesSlides/_rels/notesSlide115.xml.rels><?xml version="1.0" encoding="UTF-8" standalone="yes"?>
<Relationships xmlns="http://schemas.openxmlformats.org/package/2006/relationships"><Relationship Id="rId2" Type="http://schemas.openxmlformats.org/officeDocument/2006/relationships/slide" Target="../slides/slide253.xml"/><Relationship Id="rId1" Type="http://schemas.openxmlformats.org/officeDocument/2006/relationships/notesMaster" Target="../notesMasters/notesMaster1.xml"/></Relationships>
</file>

<file path=ppt/notesSlides/_rels/notesSlide116.xml.rels><?xml version="1.0" encoding="UTF-8" standalone="yes"?>
<Relationships xmlns="http://schemas.openxmlformats.org/package/2006/relationships"><Relationship Id="rId2" Type="http://schemas.openxmlformats.org/officeDocument/2006/relationships/slide" Target="../slides/slide254.xml"/><Relationship Id="rId1" Type="http://schemas.openxmlformats.org/officeDocument/2006/relationships/notesMaster" Target="../notesMasters/notesMaster1.xml"/></Relationships>
</file>

<file path=ppt/notesSlides/_rels/notesSlide117.xml.rels><?xml version="1.0" encoding="UTF-8" standalone="yes"?>
<Relationships xmlns="http://schemas.openxmlformats.org/package/2006/relationships"><Relationship Id="rId2" Type="http://schemas.openxmlformats.org/officeDocument/2006/relationships/slide" Target="../slides/slide255.xml"/><Relationship Id="rId1" Type="http://schemas.openxmlformats.org/officeDocument/2006/relationships/notesMaster" Target="../notesMasters/notesMaster1.xml"/></Relationships>
</file>

<file path=ppt/notesSlides/_rels/notesSlide118.xml.rels><?xml version="1.0" encoding="UTF-8" standalone="yes"?>
<Relationships xmlns="http://schemas.openxmlformats.org/package/2006/relationships"><Relationship Id="rId2" Type="http://schemas.openxmlformats.org/officeDocument/2006/relationships/slide" Target="../slides/slide256.xml"/><Relationship Id="rId1" Type="http://schemas.openxmlformats.org/officeDocument/2006/relationships/notesMaster" Target="../notesMasters/notesMaster1.xml"/></Relationships>
</file>

<file path=ppt/notesSlides/_rels/notesSlide119.xml.rels><?xml version="1.0" encoding="UTF-8" standalone="yes"?>
<Relationships xmlns="http://schemas.openxmlformats.org/package/2006/relationships"><Relationship Id="rId2" Type="http://schemas.openxmlformats.org/officeDocument/2006/relationships/slide" Target="../slides/slide257.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120.xml.rels><?xml version="1.0" encoding="UTF-8" standalone="yes"?>
<Relationships xmlns="http://schemas.openxmlformats.org/package/2006/relationships"><Relationship Id="rId2" Type="http://schemas.openxmlformats.org/officeDocument/2006/relationships/slide" Target="../slides/slide258.xml"/><Relationship Id="rId1" Type="http://schemas.openxmlformats.org/officeDocument/2006/relationships/notesMaster" Target="../notesMasters/notesMaster1.xml"/></Relationships>
</file>

<file path=ppt/notesSlides/_rels/notesSlide121.xml.rels><?xml version="1.0" encoding="UTF-8" standalone="yes"?>
<Relationships xmlns="http://schemas.openxmlformats.org/package/2006/relationships"><Relationship Id="rId2" Type="http://schemas.openxmlformats.org/officeDocument/2006/relationships/slide" Target="../slides/slide259.xml"/><Relationship Id="rId1" Type="http://schemas.openxmlformats.org/officeDocument/2006/relationships/notesMaster" Target="../notesMasters/notesMaster1.xml"/></Relationships>
</file>

<file path=ppt/notesSlides/_rels/notesSlide122.xml.rels><?xml version="1.0" encoding="UTF-8" standalone="yes"?>
<Relationships xmlns="http://schemas.openxmlformats.org/package/2006/relationships"><Relationship Id="rId2" Type="http://schemas.openxmlformats.org/officeDocument/2006/relationships/slide" Target="../slides/slide262.xml"/><Relationship Id="rId1" Type="http://schemas.openxmlformats.org/officeDocument/2006/relationships/notesMaster" Target="../notesMasters/notesMaster1.xml"/></Relationships>
</file>

<file path=ppt/notesSlides/_rels/notesSlide123.xml.rels><?xml version="1.0" encoding="UTF-8" standalone="yes"?>
<Relationships xmlns="http://schemas.openxmlformats.org/package/2006/relationships"><Relationship Id="rId2" Type="http://schemas.openxmlformats.org/officeDocument/2006/relationships/slide" Target="../slides/slide263.xml"/><Relationship Id="rId1" Type="http://schemas.openxmlformats.org/officeDocument/2006/relationships/notesMaster" Target="../notesMasters/notesMaster1.xml"/></Relationships>
</file>

<file path=ppt/notesSlides/_rels/notesSlide124.xml.rels><?xml version="1.0" encoding="UTF-8" standalone="yes"?>
<Relationships xmlns="http://schemas.openxmlformats.org/package/2006/relationships"><Relationship Id="rId2" Type="http://schemas.openxmlformats.org/officeDocument/2006/relationships/slide" Target="../slides/slide264.xml"/><Relationship Id="rId1" Type="http://schemas.openxmlformats.org/officeDocument/2006/relationships/notesMaster" Target="../notesMasters/notesMaster1.xml"/></Relationships>
</file>

<file path=ppt/notesSlides/_rels/notesSlide125.xml.rels><?xml version="1.0" encoding="UTF-8" standalone="yes"?>
<Relationships xmlns="http://schemas.openxmlformats.org/package/2006/relationships"><Relationship Id="rId2" Type="http://schemas.openxmlformats.org/officeDocument/2006/relationships/slide" Target="../slides/slide265.xml"/><Relationship Id="rId1" Type="http://schemas.openxmlformats.org/officeDocument/2006/relationships/notesMaster" Target="../notesMasters/notesMaster1.xml"/></Relationships>
</file>

<file path=ppt/notesSlides/_rels/notesSlide126.xml.rels><?xml version="1.0" encoding="UTF-8" standalone="yes"?>
<Relationships xmlns="http://schemas.openxmlformats.org/package/2006/relationships"><Relationship Id="rId2" Type="http://schemas.openxmlformats.org/officeDocument/2006/relationships/slide" Target="../slides/slide266.xml"/><Relationship Id="rId1" Type="http://schemas.openxmlformats.org/officeDocument/2006/relationships/notesMaster" Target="../notesMasters/notesMaster1.xml"/></Relationships>
</file>

<file path=ppt/notesSlides/_rels/notesSlide127.xml.rels><?xml version="1.0" encoding="UTF-8" standalone="yes"?>
<Relationships xmlns="http://schemas.openxmlformats.org/package/2006/relationships"><Relationship Id="rId2" Type="http://schemas.openxmlformats.org/officeDocument/2006/relationships/slide" Target="../slides/slide267.xml"/><Relationship Id="rId1" Type="http://schemas.openxmlformats.org/officeDocument/2006/relationships/notesMaster" Target="../notesMasters/notesMaster1.xml"/></Relationships>
</file>

<file path=ppt/notesSlides/_rels/notesSlide128.xml.rels><?xml version="1.0" encoding="UTF-8" standalone="yes"?>
<Relationships xmlns="http://schemas.openxmlformats.org/package/2006/relationships"><Relationship Id="rId2" Type="http://schemas.openxmlformats.org/officeDocument/2006/relationships/slide" Target="../slides/slide268.xml"/><Relationship Id="rId1" Type="http://schemas.openxmlformats.org/officeDocument/2006/relationships/notesMaster" Target="../notesMasters/notesMaster1.xml"/></Relationships>
</file>

<file path=ppt/notesSlides/_rels/notesSlide129.xml.rels><?xml version="1.0" encoding="UTF-8" standalone="yes"?>
<Relationships xmlns="http://schemas.openxmlformats.org/package/2006/relationships"><Relationship Id="rId2" Type="http://schemas.openxmlformats.org/officeDocument/2006/relationships/slide" Target="../slides/slide27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130.xml.rels><?xml version="1.0" encoding="UTF-8" standalone="yes"?>
<Relationships xmlns="http://schemas.openxmlformats.org/package/2006/relationships"><Relationship Id="rId2" Type="http://schemas.openxmlformats.org/officeDocument/2006/relationships/slide" Target="../slides/slide275.xml"/><Relationship Id="rId1" Type="http://schemas.openxmlformats.org/officeDocument/2006/relationships/notesMaster" Target="../notesMasters/notesMaster1.xml"/></Relationships>
</file>

<file path=ppt/notesSlides/_rels/notesSlide131.xml.rels><?xml version="1.0" encoding="UTF-8" standalone="yes"?>
<Relationships xmlns="http://schemas.openxmlformats.org/package/2006/relationships"><Relationship Id="rId2" Type="http://schemas.openxmlformats.org/officeDocument/2006/relationships/slide" Target="../slides/slide276.xml"/><Relationship Id="rId1" Type="http://schemas.openxmlformats.org/officeDocument/2006/relationships/notesMaster" Target="../notesMasters/notesMaster1.xml"/></Relationships>
</file>

<file path=ppt/notesSlides/_rels/notesSlide132.xml.rels><?xml version="1.0" encoding="UTF-8" standalone="yes"?>
<Relationships xmlns="http://schemas.openxmlformats.org/package/2006/relationships"><Relationship Id="rId2" Type="http://schemas.openxmlformats.org/officeDocument/2006/relationships/slide" Target="../slides/slide277.xml"/><Relationship Id="rId1" Type="http://schemas.openxmlformats.org/officeDocument/2006/relationships/notesMaster" Target="../notesMasters/notesMaster1.xml"/></Relationships>
</file>

<file path=ppt/notesSlides/_rels/notesSlide133.xml.rels><?xml version="1.0" encoding="UTF-8" standalone="yes"?>
<Relationships xmlns="http://schemas.openxmlformats.org/package/2006/relationships"><Relationship Id="rId2" Type="http://schemas.openxmlformats.org/officeDocument/2006/relationships/slide" Target="../slides/slide278.xml"/><Relationship Id="rId1" Type="http://schemas.openxmlformats.org/officeDocument/2006/relationships/notesMaster" Target="../notesMasters/notesMaster1.xml"/></Relationships>
</file>

<file path=ppt/notesSlides/_rels/notesSlide134.xml.rels><?xml version="1.0" encoding="UTF-8" standalone="yes"?>
<Relationships xmlns="http://schemas.openxmlformats.org/package/2006/relationships"><Relationship Id="rId2" Type="http://schemas.openxmlformats.org/officeDocument/2006/relationships/slide" Target="../slides/slide279.xml"/><Relationship Id="rId1" Type="http://schemas.openxmlformats.org/officeDocument/2006/relationships/notesMaster" Target="../notesMasters/notesMaster1.xml"/></Relationships>
</file>

<file path=ppt/notesSlides/_rels/notesSlide135.xml.rels><?xml version="1.0" encoding="UTF-8" standalone="yes"?>
<Relationships xmlns="http://schemas.openxmlformats.org/package/2006/relationships"><Relationship Id="rId2" Type="http://schemas.openxmlformats.org/officeDocument/2006/relationships/slide" Target="../slides/slide280.xml"/><Relationship Id="rId1" Type="http://schemas.openxmlformats.org/officeDocument/2006/relationships/notesMaster" Target="../notesMasters/notesMaster1.xml"/></Relationships>
</file>

<file path=ppt/notesSlides/_rels/notesSlide136.xml.rels><?xml version="1.0" encoding="UTF-8" standalone="yes"?>
<Relationships xmlns="http://schemas.openxmlformats.org/package/2006/relationships"><Relationship Id="rId2" Type="http://schemas.openxmlformats.org/officeDocument/2006/relationships/slide" Target="../slides/slide281.xml"/><Relationship Id="rId1" Type="http://schemas.openxmlformats.org/officeDocument/2006/relationships/notesMaster" Target="../notesMasters/notesMaster1.xml"/></Relationships>
</file>

<file path=ppt/notesSlides/_rels/notesSlide137.xml.rels><?xml version="1.0" encoding="UTF-8" standalone="yes"?>
<Relationships xmlns="http://schemas.openxmlformats.org/package/2006/relationships"><Relationship Id="rId2" Type="http://schemas.openxmlformats.org/officeDocument/2006/relationships/slide" Target="../slides/slide292.xml"/><Relationship Id="rId1" Type="http://schemas.openxmlformats.org/officeDocument/2006/relationships/notesMaster" Target="../notesMasters/notesMaster1.xml"/></Relationships>
</file>

<file path=ppt/notesSlides/_rels/notesSlide138.xml.rels><?xml version="1.0" encoding="UTF-8" standalone="yes"?>
<Relationships xmlns="http://schemas.openxmlformats.org/package/2006/relationships"><Relationship Id="rId2" Type="http://schemas.openxmlformats.org/officeDocument/2006/relationships/slide" Target="../slides/slide293.xml"/><Relationship Id="rId1" Type="http://schemas.openxmlformats.org/officeDocument/2006/relationships/notesMaster" Target="../notesMasters/notesMaster1.xml"/></Relationships>
</file>

<file path=ppt/notesSlides/_rels/notesSlide139.xml.rels><?xml version="1.0" encoding="UTF-8" standalone="yes"?>
<Relationships xmlns="http://schemas.openxmlformats.org/package/2006/relationships"><Relationship Id="rId2" Type="http://schemas.openxmlformats.org/officeDocument/2006/relationships/slide" Target="../slides/slide294.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140.xml.rels><?xml version="1.0" encoding="UTF-8" standalone="yes"?>
<Relationships xmlns="http://schemas.openxmlformats.org/package/2006/relationships"><Relationship Id="rId2" Type="http://schemas.openxmlformats.org/officeDocument/2006/relationships/slide" Target="../slides/slide301.xml"/><Relationship Id="rId1" Type="http://schemas.openxmlformats.org/officeDocument/2006/relationships/notesMaster" Target="../notesMasters/notesMaster1.xml"/></Relationships>
</file>

<file path=ppt/notesSlides/_rels/notesSlide141.xml.rels><?xml version="1.0" encoding="UTF-8" standalone="yes"?>
<Relationships xmlns="http://schemas.openxmlformats.org/package/2006/relationships"><Relationship Id="rId2" Type="http://schemas.openxmlformats.org/officeDocument/2006/relationships/slide" Target="../slides/slide302.xml"/><Relationship Id="rId1" Type="http://schemas.openxmlformats.org/officeDocument/2006/relationships/notesMaster" Target="../notesMasters/notesMaster1.xml"/></Relationships>
</file>

<file path=ppt/notesSlides/_rels/notesSlide142.xml.rels><?xml version="1.0" encoding="UTF-8" standalone="yes"?>
<Relationships xmlns="http://schemas.openxmlformats.org/package/2006/relationships"><Relationship Id="rId2" Type="http://schemas.openxmlformats.org/officeDocument/2006/relationships/slide" Target="../slides/slide303.xml"/><Relationship Id="rId1" Type="http://schemas.openxmlformats.org/officeDocument/2006/relationships/notesMaster" Target="../notesMasters/notesMaster1.xml"/></Relationships>
</file>

<file path=ppt/notesSlides/_rels/notesSlide143.xml.rels><?xml version="1.0" encoding="UTF-8" standalone="yes"?>
<Relationships xmlns="http://schemas.openxmlformats.org/package/2006/relationships"><Relationship Id="rId2" Type="http://schemas.openxmlformats.org/officeDocument/2006/relationships/slide" Target="../slides/slide304.xml"/><Relationship Id="rId1" Type="http://schemas.openxmlformats.org/officeDocument/2006/relationships/notesMaster" Target="../notesMasters/notesMaster1.xml"/></Relationships>
</file>

<file path=ppt/notesSlides/_rels/notesSlide144.xml.rels><?xml version="1.0" encoding="UTF-8" standalone="yes"?>
<Relationships xmlns="http://schemas.openxmlformats.org/package/2006/relationships"><Relationship Id="rId2" Type="http://schemas.openxmlformats.org/officeDocument/2006/relationships/slide" Target="../slides/slide305.xml"/><Relationship Id="rId1" Type="http://schemas.openxmlformats.org/officeDocument/2006/relationships/notesMaster" Target="../notesMasters/notesMaster1.xml"/></Relationships>
</file>

<file path=ppt/notesSlides/_rels/notesSlide145.xml.rels><?xml version="1.0" encoding="UTF-8" standalone="yes"?>
<Relationships xmlns="http://schemas.openxmlformats.org/package/2006/relationships"><Relationship Id="rId2" Type="http://schemas.openxmlformats.org/officeDocument/2006/relationships/slide" Target="../slides/slide306.xml"/><Relationship Id="rId1" Type="http://schemas.openxmlformats.org/officeDocument/2006/relationships/notesMaster" Target="../notesMasters/notesMaster1.xml"/></Relationships>
</file>

<file path=ppt/notesSlides/_rels/notesSlide146.xml.rels><?xml version="1.0" encoding="UTF-8" standalone="yes"?>
<Relationships xmlns="http://schemas.openxmlformats.org/package/2006/relationships"><Relationship Id="rId2" Type="http://schemas.openxmlformats.org/officeDocument/2006/relationships/slide" Target="../slides/slide307.xml"/><Relationship Id="rId1" Type="http://schemas.openxmlformats.org/officeDocument/2006/relationships/notesMaster" Target="../notesMasters/notesMaster1.xml"/></Relationships>
</file>

<file path=ppt/notesSlides/_rels/notesSlide147.xml.rels><?xml version="1.0" encoding="UTF-8" standalone="yes"?>
<Relationships xmlns="http://schemas.openxmlformats.org/package/2006/relationships"><Relationship Id="rId2" Type="http://schemas.openxmlformats.org/officeDocument/2006/relationships/slide" Target="../slides/slide308.xml"/><Relationship Id="rId1" Type="http://schemas.openxmlformats.org/officeDocument/2006/relationships/notesMaster" Target="../notesMasters/notesMaster1.xml"/></Relationships>
</file>

<file path=ppt/notesSlides/_rels/notesSlide148.xml.rels><?xml version="1.0" encoding="UTF-8" standalone="yes"?>
<Relationships xmlns="http://schemas.openxmlformats.org/package/2006/relationships"><Relationship Id="rId2" Type="http://schemas.openxmlformats.org/officeDocument/2006/relationships/slide" Target="../slides/slide309.xml"/><Relationship Id="rId1" Type="http://schemas.openxmlformats.org/officeDocument/2006/relationships/notesMaster" Target="../notesMasters/notesMaster1.xml"/></Relationships>
</file>

<file path=ppt/notesSlides/_rels/notesSlide149.xml.rels><?xml version="1.0" encoding="UTF-8" standalone="yes"?>
<Relationships xmlns="http://schemas.openxmlformats.org/package/2006/relationships"><Relationship Id="rId2" Type="http://schemas.openxmlformats.org/officeDocument/2006/relationships/slide" Target="../slides/slide310.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150.xml.rels><?xml version="1.0" encoding="UTF-8" standalone="yes"?>
<Relationships xmlns="http://schemas.openxmlformats.org/package/2006/relationships"><Relationship Id="rId2" Type="http://schemas.openxmlformats.org/officeDocument/2006/relationships/slide" Target="../slides/slide311.xml"/><Relationship Id="rId1" Type="http://schemas.openxmlformats.org/officeDocument/2006/relationships/notesMaster" Target="../notesMasters/notesMaster1.xml"/></Relationships>
</file>

<file path=ppt/notesSlides/_rels/notesSlide151.xml.rels><?xml version="1.0" encoding="UTF-8" standalone="yes"?>
<Relationships xmlns="http://schemas.openxmlformats.org/package/2006/relationships"><Relationship Id="rId2" Type="http://schemas.openxmlformats.org/officeDocument/2006/relationships/slide" Target="../slides/slide312.xml"/><Relationship Id="rId1" Type="http://schemas.openxmlformats.org/officeDocument/2006/relationships/notesMaster" Target="../notesMasters/notesMaster1.xml"/></Relationships>
</file>

<file path=ppt/notesSlides/_rels/notesSlide152.xml.rels><?xml version="1.0" encoding="UTF-8" standalone="yes"?>
<Relationships xmlns="http://schemas.openxmlformats.org/package/2006/relationships"><Relationship Id="rId2" Type="http://schemas.openxmlformats.org/officeDocument/2006/relationships/slide" Target="../slides/slide313.xml"/><Relationship Id="rId1" Type="http://schemas.openxmlformats.org/officeDocument/2006/relationships/notesMaster" Target="../notesMasters/notesMaster1.xml"/></Relationships>
</file>

<file path=ppt/notesSlides/_rels/notesSlide153.xml.rels><?xml version="1.0" encoding="UTF-8" standalone="yes"?>
<Relationships xmlns="http://schemas.openxmlformats.org/package/2006/relationships"><Relationship Id="rId2" Type="http://schemas.openxmlformats.org/officeDocument/2006/relationships/slide" Target="../slides/slide314.xml"/><Relationship Id="rId1" Type="http://schemas.openxmlformats.org/officeDocument/2006/relationships/notesMaster" Target="../notesMasters/notesMaster1.xml"/></Relationships>
</file>

<file path=ppt/notesSlides/_rels/notesSlide154.xml.rels><?xml version="1.0" encoding="UTF-8" standalone="yes"?>
<Relationships xmlns="http://schemas.openxmlformats.org/package/2006/relationships"><Relationship Id="rId2" Type="http://schemas.openxmlformats.org/officeDocument/2006/relationships/slide" Target="../slides/slide315.xml"/><Relationship Id="rId1" Type="http://schemas.openxmlformats.org/officeDocument/2006/relationships/notesMaster" Target="../notesMasters/notesMaster1.xml"/></Relationships>
</file>

<file path=ppt/notesSlides/_rels/notesSlide155.xml.rels><?xml version="1.0" encoding="UTF-8" standalone="yes"?>
<Relationships xmlns="http://schemas.openxmlformats.org/package/2006/relationships"><Relationship Id="rId2" Type="http://schemas.openxmlformats.org/officeDocument/2006/relationships/slide" Target="../slides/slide316.xml"/><Relationship Id="rId1" Type="http://schemas.openxmlformats.org/officeDocument/2006/relationships/notesMaster" Target="../notesMasters/notesMaster1.xml"/></Relationships>
</file>

<file path=ppt/notesSlides/_rels/notesSlide156.xml.rels><?xml version="1.0" encoding="UTF-8" standalone="yes"?>
<Relationships xmlns="http://schemas.openxmlformats.org/package/2006/relationships"><Relationship Id="rId2" Type="http://schemas.openxmlformats.org/officeDocument/2006/relationships/slide" Target="../slides/slide317.xml"/><Relationship Id="rId1" Type="http://schemas.openxmlformats.org/officeDocument/2006/relationships/notesMaster" Target="../notesMasters/notesMaster1.xml"/></Relationships>
</file>

<file path=ppt/notesSlides/_rels/notesSlide157.xml.rels><?xml version="1.0" encoding="UTF-8" standalone="yes"?>
<Relationships xmlns="http://schemas.openxmlformats.org/package/2006/relationships"><Relationship Id="rId2" Type="http://schemas.openxmlformats.org/officeDocument/2006/relationships/slide" Target="../slides/slide318.xml"/><Relationship Id="rId1" Type="http://schemas.openxmlformats.org/officeDocument/2006/relationships/notesMaster" Target="../notesMasters/notesMaster1.xml"/></Relationships>
</file>

<file path=ppt/notesSlides/_rels/notesSlide158.xml.rels><?xml version="1.0" encoding="UTF-8" standalone="yes"?>
<Relationships xmlns="http://schemas.openxmlformats.org/package/2006/relationships"><Relationship Id="rId2" Type="http://schemas.openxmlformats.org/officeDocument/2006/relationships/slide" Target="../slides/slide319.xml"/><Relationship Id="rId1" Type="http://schemas.openxmlformats.org/officeDocument/2006/relationships/notesMaster" Target="../notesMasters/notesMaster1.xml"/></Relationships>
</file>

<file path=ppt/notesSlides/_rels/notesSlide159.xml.rels><?xml version="1.0" encoding="UTF-8" standalone="yes"?>
<Relationships xmlns="http://schemas.openxmlformats.org/package/2006/relationships"><Relationship Id="rId2" Type="http://schemas.openxmlformats.org/officeDocument/2006/relationships/slide" Target="../slides/slide320.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160.xml.rels><?xml version="1.0" encoding="UTF-8" standalone="yes"?>
<Relationships xmlns="http://schemas.openxmlformats.org/package/2006/relationships"><Relationship Id="rId2" Type="http://schemas.openxmlformats.org/officeDocument/2006/relationships/slide" Target="../slides/slide323.xml"/><Relationship Id="rId1" Type="http://schemas.openxmlformats.org/officeDocument/2006/relationships/notesMaster" Target="../notesMasters/notesMaster1.xml"/></Relationships>
</file>

<file path=ppt/notesSlides/_rels/notesSlide161.xml.rels><?xml version="1.0" encoding="UTF-8" standalone="yes"?>
<Relationships xmlns="http://schemas.openxmlformats.org/package/2006/relationships"><Relationship Id="rId2" Type="http://schemas.openxmlformats.org/officeDocument/2006/relationships/slide" Target="../slides/slide325.xml"/><Relationship Id="rId1" Type="http://schemas.openxmlformats.org/officeDocument/2006/relationships/notesMaster" Target="../notesMasters/notesMaster1.xml"/></Relationships>
</file>

<file path=ppt/notesSlides/_rels/notesSlide162.xml.rels><?xml version="1.0" encoding="UTF-8" standalone="yes"?>
<Relationships xmlns="http://schemas.openxmlformats.org/package/2006/relationships"><Relationship Id="rId2" Type="http://schemas.openxmlformats.org/officeDocument/2006/relationships/slide" Target="../slides/slide326.xml"/><Relationship Id="rId1" Type="http://schemas.openxmlformats.org/officeDocument/2006/relationships/notesMaster" Target="../notesMasters/notesMaster1.xml"/></Relationships>
</file>

<file path=ppt/notesSlides/_rels/notesSlide163.xml.rels><?xml version="1.0" encoding="UTF-8" standalone="yes"?>
<Relationships xmlns="http://schemas.openxmlformats.org/package/2006/relationships"><Relationship Id="rId2" Type="http://schemas.openxmlformats.org/officeDocument/2006/relationships/slide" Target="../slides/slide327.xml"/><Relationship Id="rId1" Type="http://schemas.openxmlformats.org/officeDocument/2006/relationships/notesMaster" Target="../notesMasters/notesMaster1.xml"/></Relationships>
</file>

<file path=ppt/notesSlides/_rels/notesSlide164.xml.rels><?xml version="1.0" encoding="UTF-8" standalone="yes"?>
<Relationships xmlns="http://schemas.openxmlformats.org/package/2006/relationships"><Relationship Id="rId2" Type="http://schemas.openxmlformats.org/officeDocument/2006/relationships/slide" Target="../slides/slide328.xml"/><Relationship Id="rId1" Type="http://schemas.openxmlformats.org/officeDocument/2006/relationships/notesMaster" Target="../notesMasters/notesMaster1.xml"/></Relationships>
</file>

<file path=ppt/notesSlides/_rels/notesSlide165.xml.rels><?xml version="1.0" encoding="UTF-8" standalone="yes"?>
<Relationships xmlns="http://schemas.openxmlformats.org/package/2006/relationships"><Relationship Id="rId2" Type="http://schemas.openxmlformats.org/officeDocument/2006/relationships/slide" Target="../slides/slide336.xml"/><Relationship Id="rId1" Type="http://schemas.openxmlformats.org/officeDocument/2006/relationships/notesMaster" Target="../notesMasters/notesMaster1.xml"/></Relationships>
</file>

<file path=ppt/notesSlides/_rels/notesSlide166.xml.rels><?xml version="1.0" encoding="UTF-8" standalone="yes"?>
<Relationships xmlns="http://schemas.openxmlformats.org/package/2006/relationships"><Relationship Id="rId2" Type="http://schemas.openxmlformats.org/officeDocument/2006/relationships/slide" Target="../slides/slide337.xml"/><Relationship Id="rId1" Type="http://schemas.openxmlformats.org/officeDocument/2006/relationships/notesMaster" Target="../notesMasters/notesMaster1.xml"/></Relationships>
</file>

<file path=ppt/notesSlides/_rels/notesSlide167.xml.rels><?xml version="1.0" encoding="UTF-8" standalone="yes"?>
<Relationships xmlns="http://schemas.openxmlformats.org/package/2006/relationships"><Relationship Id="rId2" Type="http://schemas.openxmlformats.org/officeDocument/2006/relationships/slide" Target="../slides/slide338.xml"/><Relationship Id="rId1" Type="http://schemas.openxmlformats.org/officeDocument/2006/relationships/notesMaster" Target="../notesMasters/notesMaster1.xml"/></Relationships>
</file>

<file path=ppt/notesSlides/_rels/notesSlide168.xml.rels><?xml version="1.0" encoding="UTF-8" standalone="yes"?>
<Relationships xmlns="http://schemas.openxmlformats.org/package/2006/relationships"><Relationship Id="rId2" Type="http://schemas.openxmlformats.org/officeDocument/2006/relationships/slide" Target="../slides/slide339.xml"/><Relationship Id="rId1" Type="http://schemas.openxmlformats.org/officeDocument/2006/relationships/notesMaster" Target="../notesMasters/notesMaster1.xml"/></Relationships>
</file>

<file path=ppt/notesSlides/_rels/notesSlide169.xml.rels><?xml version="1.0" encoding="UTF-8" standalone="yes"?>
<Relationships xmlns="http://schemas.openxmlformats.org/package/2006/relationships"><Relationship Id="rId2" Type="http://schemas.openxmlformats.org/officeDocument/2006/relationships/slide" Target="../slides/slide340.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170.xml.rels><?xml version="1.0" encoding="UTF-8" standalone="yes"?>
<Relationships xmlns="http://schemas.openxmlformats.org/package/2006/relationships"><Relationship Id="rId2" Type="http://schemas.openxmlformats.org/officeDocument/2006/relationships/slide" Target="../slides/slide341.xml"/><Relationship Id="rId1" Type="http://schemas.openxmlformats.org/officeDocument/2006/relationships/notesMaster" Target="../notesMasters/notesMaster1.xml"/></Relationships>
</file>

<file path=ppt/notesSlides/_rels/notesSlide171.xml.rels><?xml version="1.0" encoding="UTF-8" standalone="yes"?>
<Relationships xmlns="http://schemas.openxmlformats.org/package/2006/relationships"><Relationship Id="rId2" Type="http://schemas.openxmlformats.org/officeDocument/2006/relationships/slide" Target="../slides/slide342.xml"/><Relationship Id="rId1" Type="http://schemas.openxmlformats.org/officeDocument/2006/relationships/notesMaster" Target="../notesMasters/notesMaster1.xml"/></Relationships>
</file>

<file path=ppt/notesSlides/_rels/notesSlide172.xml.rels><?xml version="1.0" encoding="UTF-8" standalone="yes"?>
<Relationships xmlns="http://schemas.openxmlformats.org/package/2006/relationships"><Relationship Id="rId2" Type="http://schemas.openxmlformats.org/officeDocument/2006/relationships/slide" Target="../slides/slide343.xml"/><Relationship Id="rId1" Type="http://schemas.openxmlformats.org/officeDocument/2006/relationships/notesMaster" Target="../notesMasters/notesMaster1.xml"/></Relationships>
</file>

<file path=ppt/notesSlides/_rels/notesSlide173.xml.rels><?xml version="1.0" encoding="UTF-8" standalone="yes"?>
<Relationships xmlns="http://schemas.openxmlformats.org/package/2006/relationships"><Relationship Id="rId2" Type="http://schemas.openxmlformats.org/officeDocument/2006/relationships/slide" Target="../slides/slide344.xml"/><Relationship Id="rId1" Type="http://schemas.openxmlformats.org/officeDocument/2006/relationships/notesMaster" Target="../notesMasters/notesMaster1.xml"/></Relationships>
</file>

<file path=ppt/notesSlides/_rels/notesSlide174.xml.rels><?xml version="1.0" encoding="UTF-8" standalone="yes"?>
<Relationships xmlns="http://schemas.openxmlformats.org/package/2006/relationships"><Relationship Id="rId2" Type="http://schemas.openxmlformats.org/officeDocument/2006/relationships/slide" Target="../slides/slide345.xml"/><Relationship Id="rId1" Type="http://schemas.openxmlformats.org/officeDocument/2006/relationships/notesMaster" Target="../notesMasters/notesMaster1.xml"/></Relationships>
</file>

<file path=ppt/notesSlides/_rels/notesSlide175.xml.rels><?xml version="1.0" encoding="UTF-8" standalone="yes"?>
<Relationships xmlns="http://schemas.openxmlformats.org/package/2006/relationships"><Relationship Id="rId2" Type="http://schemas.openxmlformats.org/officeDocument/2006/relationships/slide" Target="../slides/slide346.xml"/><Relationship Id="rId1" Type="http://schemas.openxmlformats.org/officeDocument/2006/relationships/notesMaster" Target="../notesMasters/notesMaster1.xml"/></Relationships>
</file>

<file path=ppt/notesSlides/_rels/notesSlide176.xml.rels><?xml version="1.0" encoding="UTF-8" standalone="yes"?>
<Relationships xmlns="http://schemas.openxmlformats.org/package/2006/relationships"><Relationship Id="rId2" Type="http://schemas.openxmlformats.org/officeDocument/2006/relationships/slide" Target="../slides/slide347.xml"/><Relationship Id="rId1" Type="http://schemas.openxmlformats.org/officeDocument/2006/relationships/notesMaster" Target="../notesMasters/notesMaster1.xml"/></Relationships>
</file>

<file path=ppt/notesSlides/_rels/notesSlide177.xml.rels><?xml version="1.0" encoding="UTF-8" standalone="yes"?>
<Relationships xmlns="http://schemas.openxmlformats.org/package/2006/relationships"><Relationship Id="rId2" Type="http://schemas.openxmlformats.org/officeDocument/2006/relationships/slide" Target="../slides/slide348.xml"/><Relationship Id="rId1" Type="http://schemas.openxmlformats.org/officeDocument/2006/relationships/notesMaster" Target="../notesMasters/notesMaster1.xml"/></Relationships>
</file>

<file path=ppt/notesSlides/_rels/notesSlide178.xml.rels><?xml version="1.0" encoding="UTF-8" standalone="yes"?>
<Relationships xmlns="http://schemas.openxmlformats.org/package/2006/relationships"><Relationship Id="rId2" Type="http://schemas.openxmlformats.org/officeDocument/2006/relationships/slide" Target="../slides/slide349.xml"/><Relationship Id="rId1" Type="http://schemas.openxmlformats.org/officeDocument/2006/relationships/notesMaster" Target="../notesMasters/notesMaster1.xml"/></Relationships>
</file>

<file path=ppt/notesSlides/_rels/notesSlide179.xml.rels><?xml version="1.0" encoding="UTF-8" standalone="yes"?>
<Relationships xmlns="http://schemas.openxmlformats.org/package/2006/relationships"><Relationship Id="rId2" Type="http://schemas.openxmlformats.org/officeDocument/2006/relationships/slide" Target="../slides/slide355.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180.xml.rels><?xml version="1.0" encoding="UTF-8" standalone="yes"?>
<Relationships xmlns="http://schemas.openxmlformats.org/package/2006/relationships"><Relationship Id="rId2" Type="http://schemas.openxmlformats.org/officeDocument/2006/relationships/slide" Target="../slides/slide356.xml"/><Relationship Id="rId1" Type="http://schemas.openxmlformats.org/officeDocument/2006/relationships/notesMaster" Target="../notesMasters/notesMaster1.xml"/></Relationships>
</file>

<file path=ppt/notesSlides/_rels/notesSlide181.xml.rels><?xml version="1.0" encoding="UTF-8" standalone="yes"?>
<Relationships xmlns="http://schemas.openxmlformats.org/package/2006/relationships"><Relationship Id="rId2" Type="http://schemas.openxmlformats.org/officeDocument/2006/relationships/slide" Target="../slides/slide357.xml"/><Relationship Id="rId1" Type="http://schemas.openxmlformats.org/officeDocument/2006/relationships/notesMaster" Target="../notesMasters/notesMaster1.xml"/></Relationships>
</file>

<file path=ppt/notesSlides/_rels/notesSlide182.xml.rels><?xml version="1.0" encoding="UTF-8" standalone="yes"?>
<Relationships xmlns="http://schemas.openxmlformats.org/package/2006/relationships"><Relationship Id="rId2" Type="http://schemas.openxmlformats.org/officeDocument/2006/relationships/slide" Target="../slides/slide358.xml"/><Relationship Id="rId1" Type="http://schemas.openxmlformats.org/officeDocument/2006/relationships/notesMaster" Target="../notesMasters/notesMaster1.xml"/></Relationships>
</file>

<file path=ppt/notesSlides/_rels/notesSlide183.xml.rels><?xml version="1.0" encoding="UTF-8" standalone="yes"?>
<Relationships xmlns="http://schemas.openxmlformats.org/package/2006/relationships"><Relationship Id="rId2" Type="http://schemas.openxmlformats.org/officeDocument/2006/relationships/slide" Target="../slides/slide359.xml"/><Relationship Id="rId1" Type="http://schemas.openxmlformats.org/officeDocument/2006/relationships/notesMaster" Target="../notesMasters/notesMaster1.xml"/></Relationships>
</file>

<file path=ppt/notesSlides/_rels/notesSlide184.xml.rels><?xml version="1.0" encoding="UTF-8" standalone="yes"?>
<Relationships xmlns="http://schemas.openxmlformats.org/package/2006/relationships"><Relationship Id="rId2" Type="http://schemas.openxmlformats.org/officeDocument/2006/relationships/slide" Target="../slides/slide364.xml"/><Relationship Id="rId1" Type="http://schemas.openxmlformats.org/officeDocument/2006/relationships/notesMaster" Target="../notesMasters/notesMaster1.xml"/></Relationships>
</file>

<file path=ppt/notesSlides/_rels/notesSlide185.xml.rels><?xml version="1.0" encoding="UTF-8" standalone="yes"?>
<Relationships xmlns="http://schemas.openxmlformats.org/package/2006/relationships"><Relationship Id="rId2" Type="http://schemas.openxmlformats.org/officeDocument/2006/relationships/slide" Target="../slides/slide365.xml"/><Relationship Id="rId1" Type="http://schemas.openxmlformats.org/officeDocument/2006/relationships/notesMaster" Target="../notesMasters/notesMaster1.xml"/></Relationships>
</file>

<file path=ppt/notesSlides/_rels/notesSlide186.xml.rels><?xml version="1.0" encoding="UTF-8" standalone="yes"?>
<Relationships xmlns="http://schemas.openxmlformats.org/package/2006/relationships"><Relationship Id="rId2" Type="http://schemas.openxmlformats.org/officeDocument/2006/relationships/slide" Target="../slides/slide366.xml"/><Relationship Id="rId1" Type="http://schemas.openxmlformats.org/officeDocument/2006/relationships/notesMaster" Target="../notesMasters/notesMaster1.xml"/></Relationships>
</file>

<file path=ppt/notesSlides/_rels/notesSlide187.xml.rels><?xml version="1.0" encoding="UTF-8" standalone="yes"?>
<Relationships xmlns="http://schemas.openxmlformats.org/package/2006/relationships"><Relationship Id="rId2" Type="http://schemas.openxmlformats.org/officeDocument/2006/relationships/slide" Target="../slides/slide367.xml"/><Relationship Id="rId1" Type="http://schemas.openxmlformats.org/officeDocument/2006/relationships/notesMaster" Target="../notesMasters/notesMaster1.xml"/></Relationships>
</file>

<file path=ppt/notesSlides/_rels/notesSlide188.xml.rels><?xml version="1.0" encoding="UTF-8" standalone="yes"?>
<Relationships xmlns="http://schemas.openxmlformats.org/package/2006/relationships"><Relationship Id="rId2" Type="http://schemas.openxmlformats.org/officeDocument/2006/relationships/slide" Target="../slides/slide368.xml"/><Relationship Id="rId1" Type="http://schemas.openxmlformats.org/officeDocument/2006/relationships/notesMaster" Target="../notesMasters/notesMaster1.xml"/></Relationships>
</file>

<file path=ppt/notesSlides/_rels/notesSlide189.xml.rels><?xml version="1.0" encoding="UTF-8" standalone="yes"?>
<Relationships xmlns="http://schemas.openxmlformats.org/package/2006/relationships"><Relationship Id="rId2" Type="http://schemas.openxmlformats.org/officeDocument/2006/relationships/slide" Target="../slides/slide369.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190.xml.rels><?xml version="1.0" encoding="UTF-8" standalone="yes"?>
<Relationships xmlns="http://schemas.openxmlformats.org/package/2006/relationships"><Relationship Id="rId2" Type="http://schemas.openxmlformats.org/officeDocument/2006/relationships/slide" Target="../slides/slide371.xml"/><Relationship Id="rId1" Type="http://schemas.openxmlformats.org/officeDocument/2006/relationships/notesMaster" Target="../notesMasters/notesMaster1.xml"/></Relationships>
</file>

<file path=ppt/notesSlides/_rels/notesSlide191.xml.rels><?xml version="1.0" encoding="UTF-8" standalone="yes"?>
<Relationships xmlns="http://schemas.openxmlformats.org/package/2006/relationships"><Relationship Id="rId2" Type="http://schemas.openxmlformats.org/officeDocument/2006/relationships/slide" Target="../slides/slide373.xml"/><Relationship Id="rId1" Type="http://schemas.openxmlformats.org/officeDocument/2006/relationships/notesMaster" Target="../notesMasters/notesMaster1.xml"/></Relationships>
</file>

<file path=ppt/notesSlides/_rels/notesSlide192.xml.rels><?xml version="1.0" encoding="UTF-8" standalone="yes"?>
<Relationships xmlns="http://schemas.openxmlformats.org/package/2006/relationships"><Relationship Id="rId2" Type="http://schemas.openxmlformats.org/officeDocument/2006/relationships/slide" Target="../slides/slide377.xml"/><Relationship Id="rId1" Type="http://schemas.openxmlformats.org/officeDocument/2006/relationships/notesMaster" Target="../notesMasters/notesMaster1.xml"/></Relationships>
</file>

<file path=ppt/notesSlides/_rels/notesSlide193.xml.rels><?xml version="1.0" encoding="UTF-8" standalone="yes"?>
<Relationships xmlns="http://schemas.openxmlformats.org/package/2006/relationships"><Relationship Id="rId2" Type="http://schemas.openxmlformats.org/officeDocument/2006/relationships/slide" Target="../slides/slide383.xml"/><Relationship Id="rId1" Type="http://schemas.openxmlformats.org/officeDocument/2006/relationships/notesMaster" Target="../notesMasters/notesMaster1.xml"/></Relationships>
</file>

<file path=ppt/notesSlides/_rels/notesSlide194.xml.rels><?xml version="1.0" encoding="UTF-8" standalone="yes"?>
<Relationships xmlns="http://schemas.openxmlformats.org/package/2006/relationships"><Relationship Id="rId2" Type="http://schemas.openxmlformats.org/officeDocument/2006/relationships/slide" Target="../slides/slide391.xml"/><Relationship Id="rId1" Type="http://schemas.openxmlformats.org/officeDocument/2006/relationships/notesMaster" Target="../notesMasters/notesMaster1.xml"/></Relationships>
</file>

<file path=ppt/notesSlides/_rels/notesSlide195.xml.rels><?xml version="1.0" encoding="UTF-8" standalone="yes"?>
<Relationships xmlns="http://schemas.openxmlformats.org/package/2006/relationships"><Relationship Id="rId2" Type="http://schemas.openxmlformats.org/officeDocument/2006/relationships/slide" Target="../slides/slide392.xml"/><Relationship Id="rId1" Type="http://schemas.openxmlformats.org/officeDocument/2006/relationships/notesMaster" Target="../notesMasters/notesMaster1.xml"/></Relationships>
</file>

<file path=ppt/notesSlides/_rels/notesSlide196.xml.rels><?xml version="1.0" encoding="UTF-8" standalone="yes"?>
<Relationships xmlns="http://schemas.openxmlformats.org/package/2006/relationships"><Relationship Id="rId2" Type="http://schemas.openxmlformats.org/officeDocument/2006/relationships/slide" Target="../slides/slide393.xml"/><Relationship Id="rId1" Type="http://schemas.openxmlformats.org/officeDocument/2006/relationships/notesMaster" Target="../notesMasters/notesMaster1.xml"/></Relationships>
</file>

<file path=ppt/notesSlides/_rels/notesSlide197.xml.rels><?xml version="1.0" encoding="UTF-8" standalone="yes"?>
<Relationships xmlns="http://schemas.openxmlformats.org/package/2006/relationships"><Relationship Id="rId2" Type="http://schemas.openxmlformats.org/officeDocument/2006/relationships/slide" Target="../slides/slide397.xml"/><Relationship Id="rId1" Type="http://schemas.openxmlformats.org/officeDocument/2006/relationships/notesMaster" Target="../notesMasters/notesMaster1.xml"/></Relationships>
</file>

<file path=ppt/notesSlides/_rels/notesSlide198.xml.rels><?xml version="1.0" encoding="UTF-8" standalone="yes"?>
<Relationships xmlns="http://schemas.openxmlformats.org/package/2006/relationships"><Relationship Id="rId2" Type="http://schemas.openxmlformats.org/officeDocument/2006/relationships/slide" Target="../slides/slide398.xml"/><Relationship Id="rId1" Type="http://schemas.openxmlformats.org/officeDocument/2006/relationships/notesMaster" Target="../notesMasters/notesMaster1.xml"/></Relationships>
</file>

<file path=ppt/notesSlides/_rels/notesSlide199.xml.rels><?xml version="1.0" encoding="UTF-8" standalone="yes"?>
<Relationships xmlns="http://schemas.openxmlformats.org/package/2006/relationships"><Relationship Id="rId2" Type="http://schemas.openxmlformats.org/officeDocument/2006/relationships/slide" Target="../slides/slide39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200.xml.rels><?xml version="1.0" encoding="UTF-8" standalone="yes"?>
<Relationships xmlns="http://schemas.openxmlformats.org/package/2006/relationships"><Relationship Id="rId2" Type="http://schemas.openxmlformats.org/officeDocument/2006/relationships/slide" Target="../slides/slide403.xml"/><Relationship Id="rId1" Type="http://schemas.openxmlformats.org/officeDocument/2006/relationships/notesMaster" Target="../notesMasters/notesMaster1.xml"/></Relationships>
</file>

<file path=ppt/notesSlides/_rels/notesSlide201.xml.rels><?xml version="1.0" encoding="UTF-8" standalone="yes"?>
<Relationships xmlns="http://schemas.openxmlformats.org/package/2006/relationships"><Relationship Id="rId2" Type="http://schemas.openxmlformats.org/officeDocument/2006/relationships/slide" Target="../slides/slide404.xml"/><Relationship Id="rId1" Type="http://schemas.openxmlformats.org/officeDocument/2006/relationships/notesMaster" Target="../notesMasters/notesMaster1.xml"/></Relationships>
</file>

<file path=ppt/notesSlides/_rels/notesSlide202.xml.rels><?xml version="1.0" encoding="UTF-8" standalone="yes"?>
<Relationships xmlns="http://schemas.openxmlformats.org/package/2006/relationships"><Relationship Id="rId2" Type="http://schemas.openxmlformats.org/officeDocument/2006/relationships/slide" Target="../slides/slide405.xml"/><Relationship Id="rId1" Type="http://schemas.openxmlformats.org/officeDocument/2006/relationships/notesMaster" Target="../notesMasters/notesMaster1.xml"/></Relationships>
</file>

<file path=ppt/notesSlides/_rels/notesSlide203.xml.rels><?xml version="1.0" encoding="UTF-8" standalone="yes"?>
<Relationships xmlns="http://schemas.openxmlformats.org/package/2006/relationships"><Relationship Id="rId2" Type="http://schemas.openxmlformats.org/officeDocument/2006/relationships/slide" Target="../slides/slide406.xml"/><Relationship Id="rId1" Type="http://schemas.openxmlformats.org/officeDocument/2006/relationships/notesMaster" Target="../notesMasters/notesMaster1.xml"/></Relationships>
</file>

<file path=ppt/notesSlides/_rels/notesSlide204.xml.rels><?xml version="1.0" encoding="UTF-8" standalone="yes"?>
<Relationships xmlns="http://schemas.openxmlformats.org/package/2006/relationships"><Relationship Id="rId2" Type="http://schemas.openxmlformats.org/officeDocument/2006/relationships/slide" Target="../slides/slide407.xml"/><Relationship Id="rId1" Type="http://schemas.openxmlformats.org/officeDocument/2006/relationships/notesMaster" Target="../notesMasters/notesMaster1.xml"/></Relationships>
</file>

<file path=ppt/notesSlides/_rels/notesSlide205.xml.rels><?xml version="1.0" encoding="UTF-8" standalone="yes"?>
<Relationships xmlns="http://schemas.openxmlformats.org/package/2006/relationships"><Relationship Id="rId2" Type="http://schemas.openxmlformats.org/officeDocument/2006/relationships/slide" Target="../slides/slide408.xml"/><Relationship Id="rId1" Type="http://schemas.openxmlformats.org/officeDocument/2006/relationships/notesMaster" Target="../notesMasters/notesMaster1.xml"/></Relationships>
</file>

<file path=ppt/notesSlides/_rels/notesSlide206.xml.rels><?xml version="1.0" encoding="UTF-8" standalone="yes"?>
<Relationships xmlns="http://schemas.openxmlformats.org/package/2006/relationships"><Relationship Id="rId2" Type="http://schemas.openxmlformats.org/officeDocument/2006/relationships/slide" Target="../slides/slide409.xml"/><Relationship Id="rId1" Type="http://schemas.openxmlformats.org/officeDocument/2006/relationships/notesMaster" Target="../notesMasters/notesMaster1.xml"/></Relationships>
</file>

<file path=ppt/notesSlides/_rels/notesSlide207.xml.rels><?xml version="1.0" encoding="UTF-8" standalone="yes"?>
<Relationships xmlns="http://schemas.openxmlformats.org/package/2006/relationships"><Relationship Id="rId2" Type="http://schemas.openxmlformats.org/officeDocument/2006/relationships/slide" Target="../slides/slide410.xml"/><Relationship Id="rId1" Type="http://schemas.openxmlformats.org/officeDocument/2006/relationships/notesMaster" Target="../notesMasters/notesMaster1.xml"/></Relationships>
</file>

<file path=ppt/notesSlides/_rels/notesSlide208.xml.rels><?xml version="1.0" encoding="UTF-8" standalone="yes"?>
<Relationships xmlns="http://schemas.openxmlformats.org/package/2006/relationships"><Relationship Id="rId2" Type="http://schemas.openxmlformats.org/officeDocument/2006/relationships/slide" Target="../slides/slide411.xml"/><Relationship Id="rId1" Type="http://schemas.openxmlformats.org/officeDocument/2006/relationships/notesMaster" Target="../notesMasters/notesMaster1.xml"/></Relationships>
</file>

<file path=ppt/notesSlides/_rels/notesSlide209.xml.rels><?xml version="1.0" encoding="UTF-8" standalone="yes"?>
<Relationships xmlns="http://schemas.openxmlformats.org/package/2006/relationships"><Relationship Id="rId2" Type="http://schemas.openxmlformats.org/officeDocument/2006/relationships/slide" Target="../slides/slide412.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210.xml.rels><?xml version="1.0" encoding="UTF-8" standalone="yes"?>
<Relationships xmlns="http://schemas.openxmlformats.org/package/2006/relationships"><Relationship Id="rId2" Type="http://schemas.openxmlformats.org/officeDocument/2006/relationships/slide" Target="../slides/slide413.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8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89.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94.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95.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96.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97.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98.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99.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100.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106.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107.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108.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109.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110.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119.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120.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121.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122.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123.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124.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125.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133.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135.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138.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139.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140.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141.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151.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152.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157.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158.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159.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160.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161.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162.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163.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166.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174.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175.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176.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177.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178.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179.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180.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181.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182.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183.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184.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185.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188.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189.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190.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192.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193.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194.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195.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196.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198.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199.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202.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204.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205.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207.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208.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209.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210.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211.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212.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213.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219.xml"/><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2" Type="http://schemas.openxmlformats.org/officeDocument/2006/relationships/slide" Target="../slides/slide220.xml"/><Relationship Id="rId1" Type="http://schemas.openxmlformats.org/officeDocument/2006/relationships/notesMaster" Target="../notesMasters/notesMaster1.xml"/></Relationships>
</file>

<file path=ppt/notesSlides/_rels/notesSlide95.xml.rels><?xml version="1.0" encoding="UTF-8" standalone="yes"?>
<Relationships xmlns="http://schemas.openxmlformats.org/package/2006/relationships"><Relationship Id="rId2" Type="http://schemas.openxmlformats.org/officeDocument/2006/relationships/slide" Target="../slides/slide221.xml"/><Relationship Id="rId1" Type="http://schemas.openxmlformats.org/officeDocument/2006/relationships/notesMaster" Target="../notesMasters/notesMaster1.xml"/></Relationships>
</file>

<file path=ppt/notesSlides/_rels/notesSlide96.xml.rels><?xml version="1.0" encoding="UTF-8" standalone="yes"?>
<Relationships xmlns="http://schemas.openxmlformats.org/package/2006/relationships"><Relationship Id="rId2" Type="http://schemas.openxmlformats.org/officeDocument/2006/relationships/slide" Target="../slides/slide222.xml"/><Relationship Id="rId1" Type="http://schemas.openxmlformats.org/officeDocument/2006/relationships/notesMaster" Target="../notesMasters/notesMaster1.xml"/></Relationships>
</file>

<file path=ppt/notesSlides/_rels/notesSlide97.xml.rels><?xml version="1.0" encoding="UTF-8" standalone="yes"?>
<Relationships xmlns="http://schemas.openxmlformats.org/package/2006/relationships"><Relationship Id="rId2" Type="http://schemas.openxmlformats.org/officeDocument/2006/relationships/slide" Target="../slides/slide223.xml"/><Relationship Id="rId1" Type="http://schemas.openxmlformats.org/officeDocument/2006/relationships/notesMaster" Target="../notesMasters/notesMaster1.xml"/></Relationships>
</file>

<file path=ppt/notesSlides/_rels/notesSlide98.xml.rels><?xml version="1.0" encoding="UTF-8" standalone="yes"?>
<Relationships xmlns="http://schemas.openxmlformats.org/package/2006/relationships"><Relationship Id="rId2" Type="http://schemas.openxmlformats.org/officeDocument/2006/relationships/slide" Target="../slides/slide224.xml"/><Relationship Id="rId1" Type="http://schemas.openxmlformats.org/officeDocument/2006/relationships/notesMaster" Target="../notesMasters/notesMaster1.xml"/></Relationships>
</file>

<file path=ppt/notesSlides/_rels/notesSlide99.xml.rels><?xml version="1.0" encoding="UTF-8" standalone="yes"?>
<Relationships xmlns="http://schemas.openxmlformats.org/package/2006/relationships"><Relationship Id="rId2" Type="http://schemas.openxmlformats.org/officeDocument/2006/relationships/slide" Target="../slides/slide225.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5"/>
          </p:nvPr>
        </p:nvSpPr>
        <p:spPr/>
        <p:txBody>
          <a:bodyPr/>
          <a:lstStyle/>
          <a:p>
            <a:fld id="{82C9B631-81E8-4019-838E-748D95B68351}" type="slidenum">
              <a:rPr lang="zh-CN" altLang="en-US" smtClean="0"/>
              <a:t>2</a:t>
            </a:fld>
            <a:endParaRPr lang="zh-CN" altLang="en-US"/>
          </a:p>
        </p:txBody>
      </p:sp>
    </p:spTree>
    <p:extLst>
      <p:ext uri="{BB962C8B-B14F-4D97-AF65-F5344CB8AC3E}">
        <p14:creationId xmlns:p14="http://schemas.microsoft.com/office/powerpoint/2010/main" val="3529056026"/>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en-US" altLang="zh-CN" dirty="0"/>
              <a:t>『</a:t>
            </a:r>
            <a:r>
              <a:rPr lang="zh-CN" altLang="en-US" dirty="0"/>
              <a:t>答案解析</a:t>
            </a:r>
            <a:r>
              <a:rPr lang="en-US" altLang="zh-CN" dirty="0"/>
              <a:t>』</a:t>
            </a:r>
            <a:r>
              <a:rPr lang="zh-CN" altLang="en-US" dirty="0"/>
              <a:t>只要是报关进口的应税货物（不看原产地），均属于增值税的征税范围，除享受免税政策外， 在进口环节缴纳增值税。</a:t>
            </a:r>
          </a:p>
        </p:txBody>
      </p:sp>
      <p:sp>
        <p:nvSpPr>
          <p:cNvPr id="4" name="灯片编号占位符 3"/>
          <p:cNvSpPr>
            <a:spLocks noGrp="1"/>
          </p:cNvSpPr>
          <p:nvPr>
            <p:ph type="sldNum" sz="quarter" idx="5"/>
          </p:nvPr>
        </p:nvSpPr>
        <p:spPr/>
        <p:txBody>
          <a:bodyPr/>
          <a:lstStyle/>
          <a:p>
            <a:fld id="{82C9B631-81E8-4019-838E-748D95B68351}" type="slidenum">
              <a:rPr lang="zh-CN" altLang="en-US" smtClean="0"/>
              <a:t>43</a:t>
            </a:fld>
            <a:endParaRPr lang="zh-CN" altLang="en-US"/>
          </a:p>
        </p:txBody>
      </p:sp>
    </p:spTree>
    <p:extLst>
      <p:ext uri="{BB962C8B-B14F-4D97-AF65-F5344CB8AC3E}">
        <p14:creationId xmlns:p14="http://schemas.microsoft.com/office/powerpoint/2010/main" val="2494240828"/>
      </p:ext>
    </p:extLst>
  </p:cSld>
  <p:clrMapOvr>
    <a:masterClrMapping/>
  </p:clrMapOvr>
</p:notes>
</file>

<file path=ppt/notesSlides/notesSlide1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zh-CN" altLang="en-US" dirty="0"/>
              <a:t>余额计税（无法凭票抵扣的情况下为了避免重复征税）</a:t>
            </a:r>
          </a:p>
        </p:txBody>
      </p:sp>
      <p:sp>
        <p:nvSpPr>
          <p:cNvPr id="4" name="灯片编号占位符 3"/>
          <p:cNvSpPr>
            <a:spLocks noGrp="1"/>
          </p:cNvSpPr>
          <p:nvPr>
            <p:ph type="sldNum" sz="quarter" idx="5"/>
          </p:nvPr>
        </p:nvSpPr>
        <p:spPr/>
        <p:txBody>
          <a:bodyPr/>
          <a:lstStyle/>
          <a:p>
            <a:fld id="{82C9B631-81E8-4019-838E-748D95B68351}" type="slidenum">
              <a:rPr lang="zh-CN" altLang="en-US" smtClean="0"/>
              <a:t>226</a:t>
            </a:fld>
            <a:endParaRPr lang="zh-CN" altLang="en-US"/>
          </a:p>
        </p:txBody>
      </p:sp>
    </p:spTree>
    <p:extLst>
      <p:ext uri="{BB962C8B-B14F-4D97-AF65-F5344CB8AC3E}">
        <p14:creationId xmlns:p14="http://schemas.microsoft.com/office/powerpoint/2010/main" val="283123994"/>
      </p:ext>
    </p:extLst>
  </p:cSld>
  <p:clrMapOvr>
    <a:masterClrMapping/>
  </p:clrMapOvr>
</p:notes>
</file>

<file path=ppt/notesSlides/notesSlide1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zh-CN" altLang="en-US" dirty="0"/>
              <a:t>除上述内容外“经纪代理服务”扣除行政事业性收费或政府性基金；“航空运输企业”扣除代收的民航 发展基金等；“客运场站服务”扣除支付给承运方的运费，均属于合理的代收款项，不作为价外费用处理，此处不 再赘述</a:t>
            </a:r>
          </a:p>
        </p:txBody>
      </p:sp>
      <p:sp>
        <p:nvSpPr>
          <p:cNvPr id="4" name="灯片编号占位符 3"/>
          <p:cNvSpPr>
            <a:spLocks noGrp="1"/>
          </p:cNvSpPr>
          <p:nvPr>
            <p:ph type="sldNum" sz="quarter" idx="5"/>
          </p:nvPr>
        </p:nvSpPr>
        <p:spPr/>
        <p:txBody>
          <a:bodyPr/>
          <a:lstStyle/>
          <a:p>
            <a:fld id="{82C9B631-81E8-4019-838E-748D95B68351}" type="slidenum">
              <a:rPr lang="zh-CN" altLang="en-US" smtClean="0"/>
              <a:t>227</a:t>
            </a:fld>
            <a:endParaRPr lang="zh-CN" altLang="en-US"/>
          </a:p>
        </p:txBody>
      </p:sp>
    </p:spTree>
    <p:extLst>
      <p:ext uri="{BB962C8B-B14F-4D97-AF65-F5344CB8AC3E}">
        <p14:creationId xmlns:p14="http://schemas.microsoft.com/office/powerpoint/2010/main" val="2391388441"/>
      </p:ext>
    </p:extLst>
  </p:cSld>
  <p:clrMapOvr>
    <a:masterClrMapping/>
  </p:clrMapOvr>
</p:notes>
</file>

<file path=ppt/notesSlides/notesSlide102.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65EA50E-02B2-15C1-33E8-58E078FC63FA}"/>
            </a:ext>
          </a:extLst>
        </p:cNvPr>
        <p:cNvGrpSpPr/>
        <p:nvPr/>
      </p:nvGrpSpPr>
      <p:grpSpPr>
        <a:xfrm>
          <a:off x="0" y="0"/>
          <a:ext cx="0" cy="0"/>
          <a:chOff x="0" y="0"/>
          <a:chExt cx="0" cy="0"/>
        </a:xfrm>
      </p:grpSpPr>
      <p:sp>
        <p:nvSpPr>
          <p:cNvPr id="2" name="幻灯片图像占位符 1">
            <a:extLst>
              <a:ext uri="{FF2B5EF4-FFF2-40B4-BE49-F238E27FC236}">
                <a16:creationId xmlns:a16="http://schemas.microsoft.com/office/drawing/2014/main" id="{42049ED6-5666-DEE4-751B-50D40AF03B4A}"/>
              </a:ext>
            </a:extLst>
          </p:cNvPr>
          <p:cNvSpPr>
            <a:spLocks noGrp="1" noRot="1" noChangeAspect="1"/>
          </p:cNvSpPr>
          <p:nvPr>
            <p:ph type="sldImg"/>
          </p:nvPr>
        </p:nvSpPr>
        <p:spPr/>
      </p:sp>
      <p:sp>
        <p:nvSpPr>
          <p:cNvPr id="3" name="备注占位符 2">
            <a:extLst>
              <a:ext uri="{FF2B5EF4-FFF2-40B4-BE49-F238E27FC236}">
                <a16:creationId xmlns:a16="http://schemas.microsoft.com/office/drawing/2014/main" id="{670EB4A7-D398-8FB5-9AAF-9396AADBC421}"/>
              </a:ext>
            </a:extLst>
          </p:cNvPr>
          <p:cNvSpPr>
            <a:spLocks noGrp="1"/>
          </p:cNvSpPr>
          <p:nvPr>
            <p:ph type="body" idx="1"/>
          </p:nvPr>
        </p:nvSpPr>
        <p:spPr/>
        <p:txBody>
          <a:bodyPr/>
          <a:lstStyle/>
          <a:p>
            <a:r>
              <a:rPr lang="zh-CN" altLang="en-US" dirty="0"/>
              <a:t>答案解析</a:t>
            </a:r>
            <a:r>
              <a:rPr lang="en-US" altLang="zh-CN" dirty="0"/>
              <a:t>』</a:t>
            </a:r>
            <a:r>
              <a:rPr lang="zh-CN" altLang="en-US" dirty="0"/>
              <a:t>纳税人采取以旧换新方式销售货物的（金银首饰除外），应按新货物的同期销售 价格确定销售额，不得扣减旧货物的收购价格。本题中，含增值税销售价格 </a:t>
            </a:r>
            <a:r>
              <a:rPr lang="en-US" altLang="zh-CN" dirty="0"/>
              <a:t>5 650 </a:t>
            </a:r>
            <a:r>
              <a:rPr lang="zh-CN" altLang="en-US" dirty="0"/>
              <a:t>元</a:t>
            </a:r>
            <a:r>
              <a:rPr lang="en-US" altLang="zh-CN" dirty="0"/>
              <a:t>/</a:t>
            </a:r>
            <a:r>
              <a:rPr lang="zh-CN" altLang="en-US" dirty="0"/>
              <a:t>台，需要 进行价税分离。</a:t>
            </a:r>
            <a:endParaRPr lang="zh-CN" altLang="en-US" b="1" dirty="0">
              <a:latin typeface="+mn-lt"/>
              <a:ea typeface="+mn-ea"/>
              <a:cs typeface="+mn-ea"/>
              <a:sym typeface="+mn-lt"/>
            </a:endParaRPr>
          </a:p>
        </p:txBody>
      </p:sp>
      <p:sp>
        <p:nvSpPr>
          <p:cNvPr id="4" name="灯片编号占位符 3">
            <a:extLst>
              <a:ext uri="{FF2B5EF4-FFF2-40B4-BE49-F238E27FC236}">
                <a16:creationId xmlns:a16="http://schemas.microsoft.com/office/drawing/2014/main" id="{26CB9BF6-60A9-2821-DBAE-A8FEC15A678F}"/>
              </a:ext>
            </a:extLst>
          </p:cNvPr>
          <p:cNvSpPr>
            <a:spLocks noGrp="1"/>
          </p:cNvSpPr>
          <p:nvPr>
            <p:ph type="sldNum" sz="quarter" idx="5"/>
          </p:nvPr>
        </p:nvSpPr>
        <p:spPr/>
        <p:txBody>
          <a:bodyPr/>
          <a:lstStyle/>
          <a:p>
            <a:fld id="{82C9B631-81E8-4019-838E-748D95B68351}" type="slidenum">
              <a:rPr lang="zh-CN" altLang="en-US" smtClean="0"/>
              <a:t>230</a:t>
            </a:fld>
            <a:endParaRPr lang="zh-CN" altLang="en-US"/>
          </a:p>
        </p:txBody>
      </p:sp>
    </p:spTree>
    <p:extLst>
      <p:ext uri="{BB962C8B-B14F-4D97-AF65-F5344CB8AC3E}">
        <p14:creationId xmlns:p14="http://schemas.microsoft.com/office/powerpoint/2010/main" val="2916212399"/>
      </p:ext>
    </p:extLst>
  </p:cSld>
  <p:clrMapOvr>
    <a:masterClrMapping/>
  </p:clrMapOvr>
</p:notes>
</file>

<file path=ppt/notesSlides/notesSlide1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en-US" altLang="zh-CN" dirty="0"/>
              <a:t>『</a:t>
            </a:r>
            <a:r>
              <a:rPr lang="zh-CN" altLang="en-US" dirty="0"/>
              <a:t>答案解析</a:t>
            </a:r>
            <a:r>
              <a:rPr lang="en-US" altLang="zh-CN" dirty="0"/>
              <a:t>』</a:t>
            </a:r>
            <a:r>
              <a:rPr lang="zh-CN" altLang="en-US" dirty="0"/>
              <a:t>贷款服务，以提供贷款服务取得的全部利息及利息性质的收入为销售额。因此，甲银行该季度贷款服务增值税销项税额＝</a:t>
            </a:r>
            <a:r>
              <a:rPr lang="en-US" altLang="zh-CN" dirty="0"/>
              <a:t>3180÷</a:t>
            </a:r>
            <a:r>
              <a:rPr lang="zh-CN" altLang="en-US" dirty="0"/>
              <a:t>（</a:t>
            </a:r>
            <a:r>
              <a:rPr lang="en-US" altLang="zh-CN" dirty="0"/>
              <a:t>1</a:t>
            </a:r>
            <a:r>
              <a:rPr lang="zh-CN" altLang="en-US" dirty="0"/>
              <a:t>＋</a:t>
            </a:r>
            <a:r>
              <a:rPr lang="en-US" altLang="zh-CN" dirty="0"/>
              <a:t>6</a:t>
            </a:r>
            <a:r>
              <a:rPr lang="zh-CN" altLang="en-US" dirty="0"/>
              <a:t>％）</a:t>
            </a:r>
            <a:r>
              <a:rPr lang="en-US" altLang="zh-CN" dirty="0"/>
              <a:t>×6</a:t>
            </a:r>
            <a:r>
              <a:rPr lang="zh-CN" altLang="en-US" dirty="0"/>
              <a:t>％＝</a:t>
            </a:r>
            <a:r>
              <a:rPr lang="en-US" altLang="zh-CN" dirty="0"/>
              <a:t>180</a:t>
            </a:r>
            <a:r>
              <a:rPr lang="zh-CN" altLang="en-US" dirty="0"/>
              <a:t>（万元）。</a:t>
            </a:r>
          </a:p>
          <a:p>
            <a:endParaRPr lang="zh-CN" altLang="en-US" b="1" dirty="0">
              <a:latin typeface="+mn-lt"/>
              <a:ea typeface="+mn-ea"/>
              <a:cs typeface="+mn-ea"/>
              <a:sym typeface="+mn-lt"/>
            </a:endParaRPr>
          </a:p>
        </p:txBody>
      </p:sp>
      <p:sp>
        <p:nvSpPr>
          <p:cNvPr id="4" name="灯片编号占位符 3"/>
          <p:cNvSpPr>
            <a:spLocks noGrp="1"/>
          </p:cNvSpPr>
          <p:nvPr>
            <p:ph type="sldNum" sz="quarter" idx="5"/>
          </p:nvPr>
        </p:nvSpPr>
        <p:spPr/>
        <p:txBody>
          <a:bodyPr/>
          <a:lstStyle/>
          <a:p>
            <a:fld id="{82C9B631-81E8-4019-838E-748D95B68351}" type="slidenum">
              <a:rPr lang="zh-CN" altLang="en-US" smtClean="0"/>
              <a:t>231</a:t>
            </a:fld>
            <a:endParaRPr lang="zh-CN" altLang="en-US"/>
          </a:p>
        </p:txBody>
      </p:sp>
    </p:spTree>
    <p:extLst>
      <p:ext uri="{BB962C8B-B14F-4D97-AF65-F5344CB8AC3E}">
        <p14:creationId xmlns:p14="http://schemas.microsoft.com/office/powerpoint/2010/main" val="913883642"/>
      </p:ext>
    </p:extLst>
  </p:cSld>
  <p:clrMapOvr>
    <a:masterClrMapping/>
  </p:clrMapOvr>
</p:notes>
</file>

<file path=ppt/notesSlides/notesSlide1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en-US" altLang="zh-CN" dirty="0"/>
              <a:t>『</a:t>
            </a:r>
            <a:r>
              <a:rPr lang="zh-CN" altLang="en-US" dirty="0"/>
              <a:t>答案解析</a:t>
            </a:r>
            <a:r>
              <a:rPr lang="en-US" altLang="zh-CN" dirty="0"/>
              <a:t>』</a:t>
            </a:r>
            <a:r>
              <a:rPr lang="zh-CN" altLang="en-US" dirty="0"/>
              <a:t>金融商品转让按照卖出价扣除买入价后的余额为销售额；转让金融商品的负差可以结转下一 纳税期，但不得转入下一会计年度；本题中，第三季度的上一纳税期属于年内纳税期，负差可以结转至本 期。采用余额计税方式，因无增值税专用发票，则卖出价和买入价均含增值税，应当换算为不含税销售额。</a:t>
            </a:r>
            <a:endParaRPr lang="zh-CN" altLang="en-US" b="1" dirty="0">
              <a:latin typeface="+mn-lt"/>
              <a:ea typeface="+mn-ea"/>
              <a:cs typeface="+mn-ea"/>
              <a:sym typeface="+mn-lt"/>
            </a:endParaRPr>
          </a:p>
        </p:txBody>
      </p:sp>
      <p:sp>
        <p:nvSpPr>
          <p:cNvPr id="4" name="灯片编号占位符 3"/>
          <p:cNvSpPr>
            <a:spLocks noGrp="1"/>
          </p:cNvSpPr>
          <p:nvPr>
            <p:ph type="sldNum" sz="quarter" idx="5"/>
          </p:nvPr>
        </p:nvSpPr>
        <p:spPr/>
        <p:txBody>
          <a:bodyPr/>
          <a:lstStyle/>
          <a:p>
            <a:fld id="{82C9B631-81E8-4019-838E-748D95B68351}" type="slidenum">
              <a:rPr lang="zh-CN" altLang="en-US" smtClean="0"/>
              <a:t>232</a:t>
            </a:fld>
            <a:endParaRPr lang="zh-CN" altLang="en-US"/>
          </a:p>
        </p:txBody>
      </p:sp>
    </p:spTree>
    <p:extLst>
      <p:ext uri="{BB962C8B-B14F-4D97-AF65-F5344CB8AC3E}">
        <p14:creationId xmlns:p14="http://schemas.microsoft.com/office/powerpoint/2010/main" val="2457950921"/>
      </p:ext>
    </p:extLst>
  </p:cSld>
  <p:clrMapOvr>
    <a:masterClrMapping/>
  </p:clrMapOvr>
</p:notes>
</file>

<file path=ppt/notesSlides/notesSlide1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en-US" altLang="zh-CN" dirty="0"/>
              <a:t>『</a:t>
            </a:r>
            <a:r>
              <a:rPr lang="zh-CN" altLang="en-US" dirty="0"/>
              <a:t>答案解析</a:t>
            </a:r>
            <a:r>
              <a:rPr lang="en-US" altLang="zh-CN" dirty="0"/>
              <a:t>』</a:t>
            </a:r>
            <a:r>
              <a:rPr lang="zh-CN" altLang="en-US" dirty="0"/>
              <a:t>航空运输企业的销售额，不包括代收的民航发展基金和代售其他航空运输企业客票而代收转 付的价款。 </a:t>
            </a:r>
            <a:endParaRPr lang="zh-CN" altLang="en-US" b="1" dirty="0">
              <a:latin typeface="+mn-lt"/>
              <a:ea typeface="+mn-ea"/>
              <a:cs typeface="+mn-ea"/>
              <a:sym typeface="+mn-lt"/>
            </a:endParaRPr>
          </a:p>
        </p:txBody>
      </p:sp>
      <p:sp>
        <p:nvSpPr>
          <p:cNvPr id="4" name="灯片编号占位符 3"/>
          <p:cNvSpPr>
            <a:spLocks noGrp="1"/>
          </p:cNvSpPr>
          <p:nvPr>
            <p:ph type="sldNum" sz="quarter" idx="5"/>
          </p:nvPr>
        </p:nvSpPr>
        <p:spPr/>
        <p:txBody>
          <a:bodyPr/>
          <a:lstStyle/>
          <a:p>
            <a:fld id="{82C9B631-81E8-4019-838E-748D95B68351}" type="slidenum">
              <a:rPr lang="zh-CN" altLang="en-US" smtClean="0"/>
              <a:t>233</a:t>
            </a:fld>
            <a:endParaRPr lang="zh-CN" altLang="en-US"/>
          </a:p>
        </p:txBody>
      </p:sp>
    </p:spTree>
    <p:extLst>
      <p:ext uri="{BB962C8B-B14F-4D97-AF65-F5344CB8AC3E}">
        <p14:creationId xmlns:p14="http://schemas.microsoft.com/office/powerpoint/2010/main" val="2281834841"/>
      </p:ext>
    </p:extLst>
  </p:cSld>
  <p:clrMapOvr>
    <a:masterClrMapping/>
  </p:clrMapOvr>
</p:notes>
</file>

<file path=ppt/notesSlides/notesSlide1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en-US" altLang="zh-CN" dirty="0"/>
              <a:t>』</a:t>
            </a:r>
            <a:r>
              <a:rPr lang="zh-CN" altLang="en-US" dirty="0"/>
              <a:t>上述情形按 </a:t>
            </a:r>
            <a:r>
              <a:rPr lang="en-US" altLang="zh-CN" dirty="0"/>
              <a:t>5</a:t>
            </a:r>
            <a:r>
              <a:rPr lang="zh-CN" altLang="en-US" dirty="0"/>
              <a:t>％的征收率征收增值税。 </a:t>
            </a:r>
            <a:endParaRPr lang="zh-CN" altLang="en-US" b="1" dirty="0">
              <a:latin typeface="+mn-lt"/>
              <a:ea typeface="+mn-ea"/>
              <a:cs typeface="+mn-ea"/>
              <a:sym typeface="+mn-lt"/>
            </a:endParaRPr>
          </a:p>
        </p:txBody>
      </p:sp>
      <p:sp>
        <p:nvSpPr>
          <p:cNvPr id="4" name="灯片编号占位符 3"/>
          <p:cNvSpPr>
            <a:spLocks noGrp="1"/>
          </p:cNvSpPr>
          <p:nvPr>
            <p:ph type="sldNum" sz="quarter" idx="5"/>
          </p:nvPr>
        </p:nvSpPr>
        <p:spPr/>
        <p:txBody>
          <a:bodyPr/>
          <a:lstStyle/>
          <a:p>
            <a:fld id="{82C9B631-81E8-4019-838E-748D95B68351}" type="slidenum">
              <a:rPr lang="zh-CN" altLang="en-US" smtClean="0"/>
              <a:t>242</a:t>
            </a:fld>
            <a:endParaRPr lang="zh-CN" altLang="en-US"/>
          </a:p>
        </p:txBody>
      </p:sp>
    </p:spTree>
    <p:extLst>
      <p:ext uri="{BB962C8B-B14F-4D97-AF65-F5344CB8AC3E}">
        <p14:creationId xmlns:p14="http://schemas.microsoft.com/office/powerpoint/2010/main" val="1429194346"/>
      </p:ext>
    </p:extLst>
  </p:cSld>
  <p:clrMapOvr>
    <a:masterClrMapping/>
  </p:clrMapOvr>
</p:notes>
</file>

<file path=ppt/notesSlides/notesSlide1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en-US" altLang="zh-CN" dirty="0"/>
              <a:t>』</a:t>
            </a:r>
            <a:r>
              <a:rPr lang="zh-CN" altLang="en-US" dirty="0"/>
              <a:t>上述情形按 </a:t>
            </a:r>
            <a:r>
              <a:rPr lang="en-US" altLang="zh-CN" dirty="0"/>
              <a:t>5</a:t>
            </a:r>
            <a:r>
              <a:rPr lang="zh-CN" altLang="en-US" dirty="0"/>
              <a:t>％的征收率征收增值税。 </a:t>
            </a:r>
            <a:endParaRPr lang="zh-CN" altLang="en-US" b="1" dirty="0">
              <a:latin typeface="+mn-lt"/>
              <a:ea typeface="+mn-ea"/>
              <a:cs typeface="+mn-ea"/>
              <a:sym typeface="+mn-lt"/>
            </a:endParaRPr>
          </a:p>
        </p:txBody>
      </p:sp>
      <p:sp>
        <p:nvSpPr>
          <p:cNvPr id="4" name="灯片编号占位符 3"/>
          <p:cNvSpPr>
            <a:spLocks noGrp="1"/>
          </p:cNvSpPr>
          <p:nvPr>
            <p:ph type="sldNum" sz="quarter" idx="5"/>
          </p:nvPr>
        </p:nvSpPr>
        <p:spPr/>
        <p:txBody>
          <a:bodyPr/>
          <a:lstStyle/>
          <a:p>
            <a:fld id="{82C9B631-81E8-4019-838E-748D95B68351}" type="slidenum">
              <a:rPr lang="zh-CN" altLang="en-US" smtClean="0"/>
              <a:t>243</a:t>
            </a:fld>
            <a:endParaRPr lang="zh-CN" altLang="en-US"/>
          </a:p>
        </p:txBody>
      </p:sp>
    </p:spTree>
    <p:extLst>
      <p:ext uri="{BB962C8B-B14F-4D97-AF65-F5344CB8AC3E}">
        <p14:creationId xmlns:p14="http://schemas.microsoft.com/office/powerpoint/2010/main" val="4249333471"/>
      </p:ext>
    </p:extLst>
  </p:cSld>
  <p:clrMapOvr>
    <a:masterClrMapping/>
  </p:clrMapOvr>
</p:notes>
</file>

<file path=ppt/notesSlides/notesSlide1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en-US" altLang="zh-CN" dirty="0"/>
              <a:t>』</a:t>
            </a:r>
            <a:r>
              <a:rPr lang="zh-CN" altLang="en-US" dirty="0"/>
              <a:t>上述情形按 </a:t>
            </a:r>
            <a:r>
              <a:rPr lang="en-US" altLang="zh-CN" dirty="0"/>
              <a:t>5</a:t>
            </a:r>
            <a:r>
              <a:rPr lang="zh-CN" altLang="en-US" dirty="0"/>
              <a:t>％的征收率征收增值税。 </a:t>
            </a:r>
            <a:endParaRPr lang="zh-CN" altLang="en-US" b="1" dirty="0">
              <a:latin typeface="+mn-lt"/>
              <a:ea typeface="+mn-ea"/>
              <a:cs typeface="+mn-ea"/>
              <a:sym typeface="+mn-lt"/>
            </a:endParaRPr>
          </a:p>
        </p:txBody>
      </p:sp>
      <p:sp>
        <p:nvSpPr>
          <p:cNvPr id="4" name="灯片编号占位符 3"/>
          <p:cNvSpPr>
            <a:spLocks noGrp="1"/>
          </p:cNvSpPr>
          <p:nvPr>
            <p:ph type="sldNum" sz="quarter" idx="5"/>
          </p:nvPr>
        </p:nvSpPr>
        <p:spPr/>
        <p:txBody>
          <a:bodyPr/>
          <a:lstStyle/>
          <a:p>
            <a:fld id="{82C9B631-81E8-4019-838E-748D95B68351}" type="slidenum">
              <a:rPr lang="zh-CN" altLang="en-US" smtClean="0"/>
              <a:t>244</a:t>
            </a:fld>
            <a:endParaRPr lang="zh-CN" altLang="en-US"/>
          </a:p>
        </p:txBody>
      </p:sp>
    </p:spTree>
    <p:extLst>
      <p:ext uri="{BB962C8B-B14F-4D97-AF65-F5344CB8AC3E}">
        <p14:creationId xmlns:p14="http://schemas.microsoft.com/office/powerpoint/2010/main" val="3407019803"/>
      </p:ext>
    </p:extLst>
  </p:cSld>
  <p:clrMapOvr>
    <a:masterClrMapping/>
  </p:clrMapOvr>
</p:notes>
</file>

<file path=ppt/notesSlides/notesSlide1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en-US" altLang="zh-CN" dirty="0"/>
              <a:t>』</a:t>
            </a:r>
            <a:r>
              <a:rPr lang="zh-CN" altLang="en-US" dirty="0"/>
              <a:t>上述情形按 </a:t>
            </a:r>
            <a:r>
              <a:rPr lang="en-US" altLang="zh-CN" dirty="0"/>
              <a:t>5</a:t>
            </a:r>
            <a:r>
              <a:rPr lang="zh-CN" altLang="en-US" dirty="0"/>
              <a:t>％的征收率征收增值税。 </a:t>
            </a:r>
            <a:endParaRPr lang="zh-CN" altLang="en-US" b="1" dirty="0">
              <a:latin typeface="+mn-lt"/>
              <a:ea typeface="+mn-ea"/>
              <a:cs typeface="+mn-ea"/>
              <a:sym typeface="+mn-lt"/>
            </a:endParaRPr>
          </a:p>
        </p:txBody>
      </p:sp>
      <p:sp>
        <p:nvSpPr>
          <p:cNvPr id="4" name="灯片编号占位符 3"/>
          <p:cNvSpPr>
            <a:spLocks noGrp="1"/>
          </p:cNvSpPr>
          <p:nvPr>
            <p:ph type="sldNum" sz="quarter" idx="5"/>
          </p:nvPr>
        </p:nvSpPr>
        <p:spPr/>
        <p:txBody>
          <a:bodyPr/>
          <a:lstStyle/>
          <a:p>
            <a:fld id="{82C9B631-81E8-4019-838E-748D95B68351}" type="slidenum">
              <a:rPr lang="zh-CN" altLang="en-US" smtClean="0"/>
              <a:t>245</a:t>
            </a:fld>
            <a:endParaRPr lang="zh-CN" altLang="en-US"/>
          </a:p>
        </p:txBody>
      </p:sp>
    </p:spTree>
    <p:extLst>
      <p:ext uri="{BB962C8B-B14F-4D97-AF65-F5344CB8AC3E}">
        <p14:creationId xmlns:p14="http://schemas.microsoft.com/office/powerpoint/2010/main" val="3508543656"/>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zh-CN" altLang="en-US" dirty="0"/>
              <a:t>加工、修理的对象为“有形动产”。</a:t>
            </a:r>
          </a:p>
        </p:txBody>
      </p:sp>
      <p:sp>
        <p:nvSpPr>
          <p:cNvPr id="4" name="灯片编号占位符 3"/>
          <p:cNvSpPr>
            <a:spLocks noGrp="1"/>
          </p:cNvSpPr>
          <p:nvPr>
            <p:ph type="sldNum" sz="quarter" idx="5"/>
          </p:nvPr>
        </p:nvSpPr>
        <p:spPr/>
        <p:txBody>
          <a:bodyPr/>
          <a:lstStyle/>
          <a:p>
            <a:fld id="{82C9B631-81E8-4019-838E-748D95B68351}" type="slidenum">
              <a:rPr lang="zh-CN" altLang="en-US" smtClean="0"/>
              <a:t>44</a:t>
            </a:fld>
            <a:endParaRPr lang="zh-CN" altLang="en-US"/>
          </a:p>
        </p:txBody>
      </p:sp>
    </p:spTree>
    <p:extLst>
      <p:ext uri="{BB962C8B-B14F-4D97-AF65-F5344CB8AC3E}">
        <p14:creationId xmlns:p14="http://schemas.microsoft.com/office/powerpoint/2010/main" val="2296541953"/>
      </p:ext>
    </p:extLst>
  </p:cSld>
  <p:clrMapOvr>
    <a:masterClrMapping/>
  </p:clrMapOvr>
</p:notes>
</file>

<file path=ppt/notesSlides/notesSlide1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en-US" altLang="zh-CN" b="1" dirty="0"/>
              <a:t>『</a:t>
            </a:r>
            <a:r>
              <a:rPr lang="zh-CN" altLang="en-US" b="1" dirty="0"/>
              <a:t>答案解析</a:t>
            </a:r>
            <a:r>
              <a:rPr lang="en-US" altLang="zh-CN" b="1" dirty="0"/>
              <a:t>』</a:t>
            </a:r>
            <a:r>
              <a:rPr lang="zh-CN" altLang="en-US" b="1" dirty="0"/>
              <a:t>购进的农产品用于生产食用植物油，不属于深加工，按照 </a:t>
            </a:r>
            <a:r>
              <a:rPr lang="en-US" altLang="zh-CN" b="1" dirty="0"/>
              <a:t>9</a:t>
            </a:r>
            <a:r>
              <a:rPr lang="zh-CN" altLang="en-US" b="1" dirty="0"/>
              <a:t>％计算抵扣，准予抵扣的进项税额＝</a:t>
            </a:r>
            <a:r>
              <a:rPr lang="en-US" altLang="zh-CN" b="1" dirty="0"/>
              <a:t>10 000×9</a:t>
            </a:r>
            <a:r>
              <a:rPr lang="zh-CN" altLang="en-US" b="1" dirty="0"/>
              <a:t>％＝</a:t>
            </a:r>
            <a:r>
              <a:rPr lang="en-US" altLang="zh-CN" b="1" dirty="0"/>
              <a:t>900</a:t>
            </a:r>
            <a:r>
              <a:rPr lang="zh-CN" altLang="en-US" b="1" dirty="0"/>
              <a:t>（元）。</a:t>
            </a:r>
            <a:endParaRPr lang="zh-CN" altLang="en-US" b="1" dirty="0">
              <a:latin typeface="+mn-lt"/>
              <a:ea typeface="+mn-ea"/>
              <a:cs typeface="+mn-ea"/>
              <a:sym typeface="+mn-lt"/>
            </a:endParaRPr>
          </a:p>
        </p:txBody>
      </p:sp>
      <p:sp>
        <p:nvSpPr>
          <p:cNvPr id="4" name="灯片编号占位符 3"/>
          <p:cNvSpPr>
            <a:spLocks noGrp="1"/>
          </p:cNvSpPr>
          <p:nvPr>
            <p:ph type="sldNum" sz="quarter" idx="5"/>
          </p:nvPr>
        </p:nvSpPr>
        <p:spPr/>
        <p:txBody>
          <a:bodyPr/>
          <a:lstStyle/>
          <a:p>
            <a:fld id="{82C9B631-81E8-4019-838E-748D95B68351}" type="slidenum">
              <a:rPr lang="zh-CN" altLang="en-US" smtClean="0"/>
              <a:t>246</a:t>
            </a:fld>
            <a:endParaRPr lang="zh-CN" altLang="en-US"/>
          </a:p>
        </p:txBody>
      </p:sp>
    </p:spTree>
    <p:extLst>
      <p:ext uri="{BB962C8B-B14F-4D97-AF65-F5344CB8AC3E}">
        <p14:creationId xmlns:p14="http://schemas.microsoft.com/office/powerpoint/2010/main" val="356262413"/>
      </p:ext>
    </p:extLst>
  </p:cSld>
  <p:clrMapOvr>
    <a:masterClrMapping/>
  </p:clrMapOvr>
</p:notes>
</file>

<file path=ppt/notesSlides/notesSlide1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en-US" altLang="zh-CN" dirty="0"/>
              <a:t>『</a:t>
            </a:r>
            <a:r>
              <a:rPr lang="zh-CN" altLang="en-US" dirty="0"/>
              <a:t>答案解析</a:t>
            </a:r>
            <a:r>
              <a:rPr lang="en-US" altLang="zh-CN" dirty="0"/>
              <a:t>』</a:t>
            </a:r>
            <a:r>
              <a:rPr lang="zh-CN" altLang="en-US" dirty="0"/>
              <a:t>取得（</a:t>
            </a:r>
            <a:endParaRPr lang="zh-CN" altLang="en-US" b="1" dirty="0">
              <a:latin typeface="+mn-lt"/>
              <a:ea typeface="+mn-ea"/>
              <a:cs typeface="+mn-ea"/>
              <a:sym typeface="+mn-lt"/>
            </a:endParaRPr>
          </a:p>
        </p:txBody>
      </p:sp>
      <p:sp>
        <p:nvSpPr>
          <p:cNvPr id="4" name="灯片编号占位符 3"/>
          <p:cNvSpPr>
            <a:spLocks noGrp="1"/>
          </p:cNvSpPr>
          <p:nvPr>
            <p:ph type="sldNum" sz="quarter" idx="5"/>
          </p:nvPr>
        </p:nvSpPr>
        <p:spPr/>
        <p:txBody>
          <a:bodyPr/>
          <a:lstStyle/>
          <a:p>
            <a:fld id="{82C9B631-81E8-4019-838E-748D95B68351}" type="slidenum">
              <a:rPr lang="zh-CN" altLang="en-US" smtClean="0"/>
              <a:t>247</a:t>
            </a:fld>
            <a:endParaRPr lang="zh-CN" altLang="en-US"/>
          </a:p>
        </p:txBody>
      </p:sp>
    </p:spTree>
    <p:extLst>
      <p:ext uri="{BB962C8B-B14F-4D97-AF65-F5344CB8AC3E}">
        <p14:creationId xmlns:p14="http://schemas.microsoft.com/office/powerpoint/2010/main" val="2908845724"/>
      </p:ext>
    </p:extLst>
  </p:cSld>
  <p:clrMapOvr>
    <a:masterClrMapping/>
  </p:clrMapOvr>
</p:notes>
</file>

<file path=ppt/notesSlides/notesSlide1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en-US" altLang="zh-CN" b="1" dirty="0"/>
              <a:t>『</a:t>
            </a:r>
            <a:r>
              <a:rPr lang="zh-CN" altLang="en-US" b="1" dirty="0"/>
              <a:t>答案解析</a:t>
            </a:r>
            <a:r>
              <a:rPr lang="en-US" altLang="zh-CN" b="1" dirty="0"/>
              <a:t>』</a:t>
            </a:r>
            <a:r>
              <a:rPr lang="zh-CN" altLang="en-US" b="1" dirty="0"/>
              <a:t>购进的农产品用于生产食用植物油，不属于深加工，按照 </a:t>
            </a:r>
            <a:r>
              <a:rPr lang="en-US" altLang="zh-CN" b="1" dirty="0"/>
              <a:t>9</a:t>
            </a:r>
            <a:r>
              <a:rPr lang="zh-CN" altLang="en-US" b="1" dirty="0"/>
              <a:t>％计算抵扣，准予抵扣的进项税额＝</a:t>
            </a:r>
            <a:r>
              <a:rPr lang="en-US" altLang="zh-CN" b="1" dirty="0"/>
              <a:t>10 000×9</a:t>
            </a:r>
            <a:r>
              <a:rPr lang="zh-CN" altLang="en-US" b="1" dirty="0"/>
              <a:t>％＝</a:t>
            </a:r>
            <a:r>
              <a:rPr lang="en-US" altLang="zh-CN" b="1" dirty="0"/>
              <a:t>900</a:t>
            </a:r>
            <a:r>
              <a:rPr lang="zh-CN" altLang="en-US" b="1" dirty="0"/>
              <a:t>（元）。</a:t>
            </a:r>
            <a:endParaRPr lang="zh-CN" altLang="en-US" b="1" dirty="0">
              <a:latin typeface="+mn-lt"/>
              <a:ea typeface="+mn-ea"/>
              <a:cs typeface="+mn-ea"/>
              <a:sym typeface="+mn-lt"/>
            </a:endParaRPr>
          </a:p>
        </p:txBody>
      </p:sp>
      <p:sp>
        <p:nvSpPr>
          <p:cNvPr id="4" name="灯片编号占位符 3"/>
          <p:cNvSpPr>
            <a:spLocks noGrp="1"/>
          </p:cNvSpPr>
          <p:nvPr>
            <p:ph type="sldNum" sz="quarter" idx="5"/>
          </p:nvPr>
        </p:nvSpPr>
        <p:spPr/>
        <p:txBody>
          <a:bodyPr/>
          <a:lstStyle/>
          <a:p>
            <a:fld id="{82C9B631-81E8-4019-838E-748D95B68351}" type="slidenum">
              <a:rPr lang="zh-CN" altLang="en-US" smtClean="0"/>
              <a:t>248</a:t>
            </a:fld>
            <a:endParaRPr lang="zh-CN" altLang="en-US"/>
          </a:p>
        </p:txBody>
      </p:sp>
    </p:spTree>
    <p:extLst>
      <p:ext uri="{BB962C8B-B14F-4D97-AF65-F5344CB8AC3E}">
        <p14:creationId xmlns:p14="http://schemas.microsoft.com/office/powerpoint/2010/main" val="611156277"/>
      </p:ext>
    </p:extLst>
  </p:cSld>
  <p:clrMapOvr>
    <a:masterClrMapping/>
  </p:clrMapOvr>
</p:notes>
</file>

<file path=ppt/notesSlides/notesSlide1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en-US" altLang="zh-CN" dirty="0"/>
              <a:t>10%</a:t>
            </a:r>
            <a:r>
              <a:rPr lang="zh-CN" altLang="en-US" dirty="0"/>
              <a:t>是价外补贴，</a:t>
            </a:r>
            <a:r>
              <a:rPr lang="en-US" altLang="zh-CN" dirty="0"/>
              <a:t>20%</a:t>
            </a:r>
            <a:r>
              <a:rPr lang="zh-CN" altLang="en-US" dirty="0"/>
              <a:t>是烟叶税</a:t>
            </a:r>
          </a:p>
        </p:txBody>
      </p:sp>
      <p:sp>
        <p:nvSpPr>
          <p:cNvPr id="4" name="灯片编号占位符 3"/>
          <p:cNvSpPr>
            <a:spLocks noGrp="1"/>
          </p:cNvSpPr>
          <p:nvPr>
            <p:ph type="sldNum" sz="quarter" idx="5"/>
          </p:nvPr>
        </p:nvSpPr>
        <p:spPr/>
        <p:txBody>
          <a:bodyPr/>
          <a:lstStyle/>
          <a:p>
            <a:fld id="{82C9B631-81E8-4019-838E-748D95B68351}" type="slidenum">
              <a:rPr lang="zh-CN" altLang="en-US" smtClean="0"/>
              <a:t>249</a:t>
            </a:fld>
            <a:endParaRPr lang="zh-CN" altLang="en-US"/>
          </a:p>
        </p:txBody>
      </p:sp>
    </p:spTree>
    <p:extLst>
      <p:ext uri="{BB962C8B-B14F-4D97-AF65-F5344CB8AC3E}">
        <p14:creationId xmlns:p14="http://schemas.microsoft.com/office/powerpoint/2010/main" val="96967199"/>
      </p:ext>
    </p:extLst>
  </p:cSld>
  <p:clrMapOvr>
    <a:masterClrMapping/>
  </p:clrMapOvr>
</p:notes>
</file>

<file path=ppt/notesSlides/notesSlide114.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FA0CBE9-53EF-6F52-5F90-B46513830F5F}"/>
            </a:ext>
          </a:extLst>
        </p:cNvPr>
        <p:cNvGrpSpPr/>
        <p:nvPr/>
      </p:nvGrpSpPr>
      <p:grpSpPr>
        <a:xfrm>
          <a:off x="0" y="0"/>
          <a:ext cx="0" cy="0"/>
          <a:chOff x="0" y="0"/>
          <a:chExt cx="0" cy="0"/>
        </a:xfrm>
      </p:grpSpPr>
      <p:sp>
        <p:nvSpPr>
          <p:cNvPr id="2" name="幻灯片图像占位符 1">
            <a:extLst>
              <a:ext uri="{FF2B5EF4-FFF2-40B4-BE49-F238E27FC236}">
                <a16:creationId xmlns:a16="http://schemas.microsoft.com/office/drawing/2014/main" id="{20906EA6-8946-FA87-4AB0-29463CFE9D03}"/>
              </a:ext>
            </a:extLst>
          </p:cNvPr>
          <p:cNvSpPr>
            <a:spLocks noGrp="1" noRot="1" noChangeAspect="1"/>
          </p:cNvSpPr>
          <p:nvPr>
            <p:ph type="sldImg"/>
          </p:nvPr>
        </p:nvSpPr>
        <p:spPr/>
      </p:sp>
      <p:sp>
        <p:nvSpPr>
          <p:cNvPr id="3" name="备注占位符 2">
            <a:extLst>
              <a:ext uri="{FF2B5EF4-FFF2-40B4-BE49-F238E27FC236}">
                <a16:creationId xmlns:a16="http://schemas.microsoft.com/office/drawing/2014/main" id="{AD32709F-F328-00B0-6B36-6D7AC887544A}"/>
              </a:ext>
            </a:extLst>
          </p:cNvPr>
          <p:cNvSpPr>
            <a:spLocks noGrp="1"/>
          </p:cNvSpPr>
          <p:nvPr>
            <p:ph type="body" idx="1"/>
          </p:nvPr>
        </p:nvSpPr>
        <p:spPr/>
        <p:txBody>
          <a:bodyPr/>
          <a:lstStyle/>
          <a:p>
            <a:r>
              <a:rPr lang="en-US" altLang="zh-CN" dirty="0"/>
              <a:t>『</a:t>
            </a:r>
            <a:r>
              <a:rPr lang="zh-CN" altLang="en-US" dirty="0"/>
              <a:t>答案解析</a:t>
            </a:r>
            <a:r>
              <a:rPr lang="en-US" altLang="zh-CN" dirty="0"/>
              <a:t>』</a:t>
            </a:r>
            <a:r>
              <a:rPr lang="zh-CN" altLang="en-US" dirty="0"/>
              <a:t>将购进的货物用于无偿赠送属于视同销售货物，对应的进项税额允许抵扣；已知 购进农产品按 </a:t>
            </a:r>
            <a:r>
              <a:rPr lang="en-US" altLang="zh-CN" dirty="0"/>
              <a:t>9</a:t>
            </a:r>
            <a:r>
              <a:rPr lang="zh-CN" altLang="en-US" dirty="0"/>
              <a:t>％的扣除率计算进项税额，因此准予抵扣的进项税额＝</a:t>
            </a:r>
            <a:r>
              <a:rPr lang="en-US" altLang="zh-CN" dirty="0"/>
              <a:t>182 000×9</a:t>
            </a:r>
            <a:r>
              <a:rPr lang="zh-CN" altLang="en-US" dirty="0"/>
              <a:t>％＝</a:t>
            </a:r>
            <a:r>
              <a:rPr lang="en-US" altLang="zh-CN" dirty="0"/>
              <a:t>16 380 </a:t>
            </a:r>
            <a:r>
              <a:rPr lang="zh-CN" altLang="en-US" dirty="0"/>
              <a:t>（元）</a:t>
            </a:r>
            <a:endParaRPr lang="zh-CN" altLang="en-US" b="1" dirty="0">
              <a:latin typeface="+mn-lt"/>
              <a:ea typeface="+mn-ea"/>
              <a:cs typeface="+mn-ea"/>
              <a:sym typeface="+mn-lt"/>
            </a:endParaRPr>
          </a:p>
        </p:txBody>
      </p:sp>
      <p:sp>
        <p:nvSpPr>
          <p:cNvPr id="4" name="灯片编号占位符 3">
            <a:extLst>
              <a:ext uri="{FF2B5EF4-FFF2-40B4-BE49-F238E27FC236}">
                <a16:creationId xmlns:a16="http://schemas.microsoft.com/office/drawing/2014/main" id="{FC63697C-3EC7-D068-ED8F-77691D8AFE5E}"/>
              </a:ext>
            </a:extLst>
          </p:cNvPr>
          <p:cNvSpPr>
            <a:spLocks noGrp="1"/>
          </p:cNvSpPr>
          <p:nvPr>
            <p:ph type="sldNum" sz="quarter" idx="5"/>
          </p:nvPr>
        </p:nvSpPr>
        <p:spPr/>
        <p:txBody>
          <a:bodyPr/>
          <a:lstStyle/>
          <a:p>
            <a:fld id="{82C9B631-81E8-4019-838E-748D95B68351}" type="slidenum">
              <a:rPr lang="zh-CN" altLang="en-US" smtClean="0"/>
              <a:t>252</a:t>
            </a:fld>
            <a:endParaRPr lang="zh-CN" altLang="en-US"/>
          </a:p>
        </p:txBody>
      </p:sp>
    </p:spTree>
    <p:extLst>
      <p:ext uri="{BB962C8B-B14F-4D97-AF65-F5344CB8AC3E}">
        <p14:creationId xmlns:p14="http://schemas.microsoft.com/office/powerpoint/2010/main" val="1300961155"/>
      </p:ext>
    </p:extLst>
  </p:cSld>
  <p:clrMapOvr>
    <a:masterClrMapping/>
  </p:clrMapOvr>
</p:notes>
</file>

<file path=ppt/notesSlides/notesSlide1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en-US" altLang="zh-CN" dirty="0"/>
              <a:t>『</a:t>
            </a:r>
            <a:r>
              <a:rPr lang="zh-CN" altLang="en-US" dirty="0"/>
              <a:t>答案解析</a:t>
            </a:r>
            <a:r>
              <a:rPr lang="en-US" altLang="zh-CN" dirty="0"/>
              <a:t>』</a:t>
            </a:r>
            <a:r>
              <a:rPr lang="zh-CN" altLang="en-US" dirty="0"/>
              <a:t>（</a:t>
            </a:r>
            <a:r>
              <a:rPr lang="en-US" altLang="zh-CN" dirty="0"/>
              <a:t>1</a:t>
            </a:r>
            <a:r>
              <a:rPr lang="zh-CN" altLang="en-US" dirty="0"/>
              <a:t>）取得注明旅客身份信息的航空运输电子客票行程单，以票价和燃油附加费为计税依据， 不包括代收的民航发展基金；（</a:t>
            </a:r>
            <a:r>
              <a:rPr lang="en-US" altLang="zh-CN" dirty="0"/>
              <a:t>2</a:t>
            </a:r>
            <a:r>
              <a:rPr lang="zh-CN" altLang="en-US" dirty="0"/>
              <a:t>）航空运输电子客票行程单和铁路车票注明的金额均含增值税，应当换 算为不含税的销售额。 </a:t>
            </a:r>
            <a:endParaRPr lang="zh-CN" altLang="en-US" b="1" dirty="0">
              <a:latin typeface="+mn-lt"/>
              <a:ea typeface="+mn-ea"/>
              <a:cs typeface="+mn-ea"/>
              <a:sym typeface="+mn-lt"/>
            </a:endParaRPr>
          </a:p>
        </p:txBody>
      </p:sp>
      <p:sp>
        <p:nvSpPr>
          <p:cNvPr id="4" name="灯片编号占位符 3"/>
          <p:cNvSpPr>
            <a:spLocks noGrp="1"/>
          </p:cNvSpPr>
          <p:nvPr>
            <p:ph type="sldNum" sz="quarter" idx="5"/>
          </p:nvPr>
        </p:nvSpPr>
        <p:spPr/>
        <p:txBody>
          <a:bodyPr/>
          <a:lstStyle/>
          <a:p>
            <a:fld id="{82C9B631-81E8-4019-838E-748D95B68351}" type="slidenum">
              <a:rPr lang="zh-CN" altLang="en-US" smtClean="0"/>
              <a:t>253</a:t>
            </a:fld>
            <a:endParaRPr lang="zh-CN" altLang="en-US"/>
          </a:p>
        </p:txBody>
      </p:sp>
    </p:spTree>
    <p:extLst>
      <p:ext uri="{BB962C8B-B14F-4D97-AF65-F5344CB8AC3E}">
        <p14:creationId xmlns:p14="http://schemas.microsoft.com/office/powerpoint/2010/main" val="3145900245"/>
      </p:ext>
    </p:extLst>
  </p:cSld>
  <p:clrMapOvr>
    <a:masterClrMapping/>
  </p:clrMapOvr>
</p:notes>
</file>

<file path=ppt/notesSlides/notesSlide1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en-US" altLang="zh-CN" dirty="0"/>
              <a:t>『</a:t>
            </a:r>
            <a:r>
              <a:rPr lang="zh-CN" altLang="en-US" dirty="0"/>
              <a:t>答案解析</a:t>
            </a:r>
            <a:r>
              <a:rPr lang="en-US" altLang="zh-CN" dirty="0"/>
              <a:t>』</a:t>
            </a:r>
            <a:r>
              <a:rPr lang="zh-CN" altLang="en-US" dirty="0"/>
              <a:t>可以用于抵扣的凭证包括：增值税专用发票、机动车销售统一发票、海关进口增值税专用缴 款书、农产品收购发票、农产品销售发票、完税凭证、收费公路通行费增值税电子普通发票、国内旅客运 输服务的增值税电子普通发票。</a:t>
            </a:r>
            <a:endParaRPr lang="zh-CN" altLang="en-US" b="1" dirty="0">
              <a:latin typeface="+mn-lt"/>
              <a:ea typeface="+mn-ea"/>
              <a:cs typeface="+mn-ea"/>
              <a:sym typeface="+mn-lt"/>
            </a:endParaRPr>
          </a:p>
        </p:txBody>
      </p:sp>
      <p:sp>
        <p:nvSpPr>
          <p:cNvPr id="4" name="灯片编号占位符 3"/>
          <p:cNvSpPr>
            <a:spLocks noGrp="1"/>
          </p:cNvSpPr>
          <p:nvPr>
            <p:ph type="sldNum" sz="quarter" idx="5"/>
          </p:nvPr>
        </p:nvSpPr>
        <p:spPr/>
        <p:txBody>
          <a:bodyPr/>
          <a:lstStyle/>
          <a:p>
            <a:fld id="{82C9B631-81E8-4019-838E-748D95B68351}" type="slidenum">
              <a:rPr lang="zh-CN" altLang="en-US" smtClean="0"/>
              <a:t>254</a:t>
            </a:fld>
            <a:endParaRPr lang="zh-CN" altLang="en-US"/>
          </a:p>
        </p:txBody>
      </p:sp>
    </p:spTree>
    <p:extLst>
      <p:ext uri="{BB962C8B-B14F-4D97-AF65-F5344CB8AC3E}">
        <p14:creationId xmlns:p14="http://schemas.microsoft.com/office/powerpoint/2010/main" val="2010931864"/>
      </p:ext>
    </p:extLst>
  </p:cSld>
  <p:clrMapOvr>
    <a:masterClrMapping/>
  </p:clrMapOvr>
</p:notes>
</file>

<file path=ppt/notesSlides/notesSlide1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en-US" altLang="zh-CN" dirty="0"/>
              <a:t>『</a:t>
            </a:r>
            <a:r>
              <a:rPr lang="zh-CN" altLang="en-US" dirty="0"/>
              <a:t>答案解析</a:t>
            </a:r>
            <a:r>
              <a:rPr lang="en-US" altLang="zh-CN" dirty="0"/>
              <a:t>』</a:t>
            </a:r>
            <a:r>
              <a:rPr lang="zh-CN" altLang="en-US" dirty="0"/>
              <a:t>可以用于抵扣的凭证包括：增值税专用发票、机动车销售统一发票、海关进口增值税专用缴 款书、农产品收购发票、农产品销售发票、完税凭证、收费公路通行费增值税电子普通发票、国内旅客运 输服务的增值税电子普通发票。</a:t>
            </a:r>
            <a:endParaRPr lang="zh-CN" altLang="en-US" b="1" dirty="0">
              <a:latin typeface="+mn-lt"/>
              <a:ea typeface="+mn-ea"/>
              <a:cs typeface="+mn-ea"/>
              <a:sym typeface="+mn-lt"/>
            </a:endParaRPr>
          </a:p>
        </p:txBody>
      </p:sp>
      <p:sp>
        <p:nvSpPr>
          <p:cNvPr id="4" name="灯片编号占位符 3"/>
          <p:cNvSpPr>
            <a:spLocks noGrp="1"/>
          </p:cNvSpPr>
          <p:nvPr>
            <p:ph type="sldNum" sz="quarter" idx="5"/>
          </p:nvPr>
        </p:nvSpPr>
        <p:spPr/>
        <p:txBody>
          <a:bodyPr/>
          <a:lstStyle/>
          <a:p>
            <a:fld id="{82C9B631-81E8-4019-838E-748D95B68351}" type="slidenum">
              <a:rPr lang="zh-CN" altLang="en-US" smtClean="0"/>
              <a:t>255</a:t>
            </a:fld>
            <a:endParaRPr lang="zh-CN" altLang="en-US"/>
          </a:p>
        </p:txBody>
      </p:sp>
    </p:spTree>
    <p:extLst>
      <p:ext uri="{BB962C8B-B14F-4D97-AF65-F5344CB8AC3E}">
        <p14:creationId xmlns:p14="http://schemas.microsoft.com/office/powerpoint/2010/main" val="1667143952"/>
      </p:ext>
    </p:extLst>
  </p:cSld>
  <p:clrMapOvr>
    <a:masterClrMapping/>
  </p:clrMapOvr>
</p:notes>
</file>

<file path=ppt/notesSlides/notesSlide1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en-US" altLang="zh-CN" dirty="0"/>
              <a:t>『</a:t>
            </a:r>
            <a:r>
              <a:rPr lang="zh-CN" altLang="en-US" dirty="0"/>
              <a:t>答案解析</a:t>
            </a:r>
            <a:r>
              <a:rPr lang="en-US" altLang="zh-CN" dirty="0"/>
              <a:t>』</a:t>
            </a:r>
            <a:r>
              <a:rPr lang="zh-CN" altLang="en-US" dirty="0"/>
              <a:t>可以用于抵扣的凭证包括：增值税专用发票、机动车销售统一发票、海关进口增值税专用缴 款书、农产品收购发票、农产品销售发票、完税凭证、收费公路通行费增值税电子普通发票、国内旅客运 输服务的增值税电子普通发票。</a:t>
            </a:r>
            <a:endParaRPr lang="zh-CN" altLang="en-US" b="1" dirty="0">
              <a:latin typeface="+mn-lt"/>
              <a:ea typeface="+mn-ea"/>
              <a:cs typeface="+mn-ea"/>
              <a:sym typeface="+mn-lt"/>
            </a:endParaRPr>
          </a:p>
        </p:txBody>
      </p:sp>
      <p:sp>
        <p:nvSpPr>
          <p:cNvPr id="4" name="灯片编号占位符 3"/>
          <p:cNvSpPr>
            <a:spLocks noGrp="1"/>
          </p:cNvSpPr>
          <p:nvPr>
            <p:ph type="sldNum" sz="quarter" idx="5"/>
          </p:nvPr>
        </p:nvSpPr>
        <p:spPr/>
        <p:txBody>
          <a:bodyPr/>
          <a:lstStyle/>
          <a:p>
            <a:fld id="{82C9B631-81E8-4019-838E-748D95B68351}" type="slidenum">
              <a:rPr lang="zh-CN" altLang="en-US" smtClean="0"/>
              <a:t>256</a:t>
            </a:fld>
            <a:endParaRPr lang="zh-CN" altLang="en-US"/>
          </a:p>
        </p:txBody>
      </p:sp>
    </p:spTree>
    <p:extLst>
      <p:ext uri="{BB962C8B-B14F-4D97-AF65-F5344CB8AC3E}">
        <p14:creationId xmlns:p14="http://schemas.microsoft.com/office/powerpoint/2010/main" val="3718813570"/>
      </p:ext>
    </p:extLst>
  </p:cSld>
  <p:clrMapOvr>
    <a:masterClrMapping/>
  </p:clrMapOvr>
</p:notes>
</file>

<file path=ppt/notesSlides/notesSlide1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en-US" altLang="zh-CN" dirty="0"/>
              <a:t>『</a:t>
            </a:r>
            <a:r>
              <a:rPr lang="zh-CN" altLang="en-US" dirty="0"/>
              <a:t>答案解析</a:t>
            </a:r>
            <a:r>
              <a:rPr lang="en-US" altLang="zh-CN" dirty="0"/>
              <a:t>』</a:t>
            </a:r>
            <a:r>
              <a:rPr lang="zh-CN" altLang="en-US" dirty="0"/>
              <a:t>可以用于抵扣的凭证包括：增值税专用发票、机动车销售统一发票、海关进口增值税专用缴 款书、农产品收购发票、农产品销售发票、完税凭证、收费公路通行费增值税电子普通发票、国内旅客运 输服务的增值税电子普通发票。</a:t>
            </a:r>
            <a:endParaRPr lang="zh-CN" altLang="en-US" b="1" dirty="0">
              <a:latin typeface="+mn-lt"/>
              <a:ea typeface="+mn-ea"/>
              <a:cs typeface="+mn-ea"/>
              <a:sym typeface="+mn-lt"/>
            </a:endParaRPr>
          </a:p>
        </p:txBody>
      </p:sp>
      <p:sp>
        <p:nvSpPr>
          <p:cNvPr id="4" name="灯片编号占位符 3"/>
          <p:cNvSpPr>
            <a:spLocks noGrp="1"/>
          </p:cNvSpPr>
          <p:nvPr>
            <p:ph type="sldNum" sz="quarter" idx="5"/>
          </p:nvPr>
        </p:nvSpPr>
        <p:spPr/>
        <p:txBody>
          <a:bodyPr/>
          <a:lstStyle/>
          <a:p>
            <a:fld id="{82C9B631-81E8-4019-838E-748D95B68351}" type="slidenum">
              <a:rPr lang="zh-CN" altLang="en-US" smtClean="0"/>
              <a:t>257</a:t>
            </a:fld>
            <a:endParaRPr lang="zh-CN" altLang="en-US"/>
          </a:p>
        </p:txBody>
      </p:sp>
    </p:spTree>
    <p:extLst>
      <p:ext uri="{BB962C8B-B14F-4D97-AF65-F5344CB8AC3E}">
        <p14:creationId xmlns:p14="http://schemas.microsoft.com/office/powerpoint/2010/main" val="1852669354"/>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en-US" altLang="zh-CN" dirty="0"/>
              <a:t>『</a:t>
            </a:r>
            <a:r>
              <a:rPr lang="zh-CN" altLang="en-US" dirty="0"/>
              <a:t>答案解析</a:t>
            </a:r>
            <a:r>
              <a:rPr lang="en-US" altLang="zh-CN" dirty="0"/>
              <a:t>』</a:t>
            </a:r>
            <a:r>
              <a:rPr lang="zh-CN" altLang="en-US" dirty="0"/>
              <a:t>加工、修理修配的对象为有形动产。选项 </a:t>
            </a:r>
            <a:r>
              <a:rPr lang="en-US" altLang="zh-CN" dirty="0"/>
              <a:t>ABD</a:t>
            </a:r>
            <a:r>
              <a:rPr lang="zh-CN" altLang="en-US" dirty="0"/>
              <a:t>，应按“建筑服务”缴纳增值税。</a:t>
            </a:r>
          </a:p>
        </p:txBody>
      </p:sp>
      <p:sp>
        <p:nvSpPr>
          <p:cNvPr id="4" name="灯片编号占位符 3"/>
          <p:cNvSpPr>
            <a:spLocks noGrp="1"/>
          </p:cNvSpPr>
          <p:nvPr>
            <p:ph type="sldNum" sz="quarter" idx="5"/>
          </p:nvPr>
        </p:nvSpPr>
        <p:spPr/>
        <p:txBody>
          <a:bodyPr/>
          <a:lstStyle/>
          <a:p>
            <a:fld id="{82C9B631-81E8-4019-838E-748D95B68351}" type="slidenum">
              <a:rPr lang="zh-CN" altLang="en-US" smtClean="0"/>
              <a:t>45</a:t>
            </a:fld>
            <a:endParaRPr lang="zh-CN" altLang="en-US"/>
          </a:p>
        </p:txBody>
      </p:sp>
    </p:spTree>
    <p:extLst>
      <p:ext uri="{BB962C8B-B14F-4D97-AF65-F5344CB8AC3E}">
        <p14:creationId xmlns:p14="http://schemas.microsoft.com/office/powerpoint/2010/main" val="3814370344"/>
      </p:ext>
    </p:extLst>
  </p:cSld>
  <p:clrMapOvr>
    <a:masterClrMapping/>
  </p:clrMapOvr>
</p:notes>
</file>

<file path=ppt/notesSlides/notesSlide1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en-US" altLang="zh-CN" dirty="0"/>
              <a:t>『</a:t>
            </a:r>
            <a:r>
              <a:rPr lang="zh-CN" altLang="en-US" dirty="0"/>
              <a:t>答案解析</a:t>
            </a:r>
            <a:r>
              <a:rPr lang="en-US" altLang="zh-CN" dirty="0"/>
              <a:t>』</a:t>
            </a:r>
            <a:r>
              <a:rPr lang="zh-CN" altLang="en-US" dirty="0"/>
              <a:t>可以用于抵扣的凭证包括：增值税专用发票、机动车销售统一发票、海关进口增值税专用缴 款书、农产品收购发票、农产品销售发票、完税凭证、收费公路通行费增值税电子普通发票、国内旅客运 输服务的增值税电子普通发票。</a:t>
            </a:r>
            <a:endParaRPr lang="zh-CN" altLang="en-US" b="1" dirty="0">
              <a:latin typeface="+mn-lt"/>
              <a:ea typeface="+mn-ea"/>
              <a:cs typeface="+mn-ea"/>
              <a:sym typeface="+mn-lt"/>
            </a:endParaRPr>
          </a:p>
        </p:txBody>
      </p:sp>
      <p:sp>
        <p:nvSpPr>
          <p:cNvPr id="4" name="灯片编号占位符 3"/>
          <p:cNvSpPr>
            <a:spLocks noGrp="1"/>
          </p:cNvSpPr>
          <p:nvPr>
            <p:ph type="sldNum" sz="quarter" idx="5"/>
          </p:nvPr>
        </p:nvSpPr>
        <p:spPr/>
        <p:txBody>
          <a:bodyPr/>
          <a:lstStyle/>
          <a:p>
            <a:fld id="{82C9B631-81E8-4019-838E-748D95B68351}" type="slidenum">
              <a:rPr lang="zh-CN" altLang="en-US" smtClean="0"/>
              <a:t>258</a:t>
            </a:fld>
            <a:endParaRPr lang="zh-CN" altLang="en-US"/>
          </a:p>
        </p:txBody>
      </p:sp>
    </p:spTree>
    <p:extLst>
      <p:ext uri="{BB962C8B-B14F-4D97-AF65-F5344CB8AC3E}">
        <p14:creationId xmlns:p14="http://schemas.microsoft.com/office/powerpoint/2010/main" val="2073216193"/>
      </p:ext>
    </p:extLst>
  </p:cSld>
  <p:clrMapOvr>
    <a:masterClrMapping/>
  </p:clrMapOvr>
</p:notes>
</file>

<file path=ppt/notesSlides/notesSlide1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en-US" altLang="zh-CN" dirty="0"/>
              <a:t>』</a:t>
            </a:r>
            <a:r>
              <a:rPr lang="zh-CN" altLang="en-US" dirty="0"/>
              <a:t>（</a:t>
            </a:r>
            <a:r>
              <a:rPr lang="en-US" altLang="zh-CN" dirty="0"/>
              <a:t>1</a:t>
            </a:r>
            <a:r>
              <a:rPr lang="zh-CN" altLang="en-US" dirty="0"/>
              <a:t>）取得注明旅客身份信息的航空运输电子客票行程单，以票价和燃油附加费为计税依据，不包括代收的民航 发展基金；（</a:t>
            </a:r>
            <a:r>
              <a:rPr lang="en-US" altLang="zh-CN" dirty="0"/>
              <a:t>2</a:t>
            </a:r>
            <a:r>
              <a:rPr lang="zh-CN" altLang="en-US" dirty="0"/>
              <a:t>）航空运输电子客票行程单注明的金额含增值税，应当换算为不含税的销售额。</a:t>
            </a:r>
            <a:endParaRPr lang="zh-CN" altLang="en-US" b="1" dirty="0">
              <a:latin typeface="+mn-lt"/>
              <a:ea typeface="+mn-ea"/>
              <a:cs typeface="+mn-ea"/>
              <a:sym typeface="+mn-lt"/>
            </a:endParaRPr>
          </a:p>
        </p:txBody>
      </p:sp>
      <p:sp>
        <p:nvSpPr>
          <p:cNvPr id="4" name="灯片编号占位符 3"/>
          <p:cNvSpPr>
            <a:spLocks noGrp="1"/>
          </p:cNvSpPr>
          <p:nvPr>
            <p:ph type="sldNum" sz="quarter" idx="5"/>
          </p:nvPr>
        </p:nvSpPr>
        <p:spPr/>
        <p:txBody>
          <a:bodyPr/>
          <a:lstStyle/>
          <a:p>
            <a:fld id="{82C9B631-81E8-4019-838E-748D95B68351}" type="slidenum">
              <a:rPr lang="zh-CN" altLang="en-US" smtClean="0"/>
              <a:t>259</a:t>
            </a:fld>
            <a:endParaRPr lang="zh-CN" altLang="en-US"/>
          </a:p>
        </p:txBody>
      </p:sp>
    </p:spTree>
    <p:extLst>
      <p:ext uri="{BB962C8B-B14F-4D97-AF65-F5344CB8AC3E}">
        <p14:creationId xmlns:p14="http://schemas.microsoft.com/office/powerpoint/2010/main" val="3213163181"/>
      </p:ext>
    </p:extLst>
  </p:cSld>
  <p:clrMapOvr>
    <a:masterClrMapping/>
  </p:clrMapOvr>
</p:notes>
</file>

<file path=ppt/notesSlides/notesSlide1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5"/>
          </p:nvPr>
        </p:nvSpPr>
        <p:spPr/>
        <p:txBody>
          <a:bodyPr/>
          <a:lstStyle/>
          <a:p>
            <a:fld id="{82C9B631-81E8-4019-838E-748D95B68351}" type="slidenum">
              <a:rPr lang="zh-CN" altLang="en-US" smtClean="0"/>
              <a:t>262</a:t>
            </a:fld>
            <a:endParaRPr lang="zh-CN" altLang="en-US"/>
          </a:p>
        </p:txBody>
      </p:sp>
    </p:spTree>
    <p:extLst>
      <p:ext uri="{BB962C8B-B14F-4D97-AF65-F5344CB8AC3E}">
        <p14:creationId xmlns:p14="http://schemas.microsoft.com/office/powerpoint/2010/main" val="2932947329"/>
      </p:ext>
    </p:extLst>
  </p:cSld>
  <p:clrMapOvr>
    <a:masterClrMapping/>
  </p:clrMapOvr>
</p:notes>
</file>

<file path=ppt/notesSlides/notesSlide1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en-US" altLang="zh-CN" dirty="0"/>
              <a:t>『</a:t>
            </a:r>
            <a:r>
              <a:rPr lang="zh-CN" altLang="en-US" dirty="0"/>
              <a:t>答案解析</a:t>
            </a:r>
            <a:r>
              <a:rPr lang="en-US" altLang="zh-CN" dirty="0"/>
              <a:t>』</a:t>
            </a:r>
            <a:r>
              <a:rPr lang="zh-CN" altLang="en-US" dirty="0"/>
              <a:t>可以用于抵扣的凭证包括：增值税专用发票、机动车销售统一发票、海关进口增值税专用缴 款书、农产品收购发票、农产品销售发票、完税凭证、收费公路通行费增值税电子普通发票、国内旅客运 输服务的增值税电子普通发票。</a:t>
            </a:r>
            <a:endParaRPr lang="zh-CN" altLang="en-US" b="1" dirty="0">
              <a:latin typeface="+mn-lt"/>
              <a:ea typeface="+mn-ea"/>
              <a:cs typeface="+mn-ea"/>
              <a:sym typeface="+mn-lt"/>
            </a:endParaRPr>
          </a:p>
        </p:txBody>
      </p:sp>
      <p:sp>
        <p:nvSpPr>
          <p:cNvPr id="4" name="灯片编号占位符 3"/>
          <p:cNvSpPr>
            <a:spLocks noGrp="1"/>
          </p:cNvSpPr>
          <p:nvPr>
            <p:ph type="sldNum" sz="quarter" idx="5"/>
          </p:nvPr>
        </p:nvSpPr>
        <p:spPr/>
        <p:txBody>
          <a:bodyPr/>
          <a:lstStyle/>
          <a:p>
            <a:fld id="{82C9B631-81E8-4019-838E-748D95B68351}" type="slidenum">
              <a:rPr lang="zh-CN" altLang="en-US" smtClean="0"/>
              <a:t>263</a:t>
            </a:fld>
            <a:endParaRPr lang="zh-CN" altLang="en-US"/>
          </a:p>
        </p:txBody>
      </p:sp>
    </p:spTree>
    <p:extLst>
      <p:ext uri="{BB962C8B-B14F-4D97-AF65-F5344CB8AC3E}">
        <p14:creationId xmlns:p14="http://schemas.microsoft.com/office/powerpoint/2010/main" val="2554140419"/>
      </p:ext>
    </p:extLst>
  </p:cSld>
  <p:clrMapOvr>
    <a:masterClrMapping/>
  </p:clrMapOvr>
</p:notes>
</file>

<file path=ppt/notesSlides/notesSlide1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en-US" altLang="zh-CN" dirty="0"/>
              <a:t>』</a:t>
            </a:r>
            <a:r>
              <a:rPr lang="zh-CN" altLang="en-US" dirty="0"/>
              <a:t>上述情形按 </a:t>
            </a:r>
            <a:r>
              <a:rPr lang="en-US" altLang="zh-CN" dirty="0"/>
              <a:t>5</a:t>
            </a:r>
            <a:r>
              <a:rPr lang="zh-CN" altLang="en-US" dirty="0"/>
              <a:t>％的征收率征收增值税。 </a:t>
            </a:r>
            <a:endParaRPr lang="zh-CN" altLang="en-US" b="1" dirty="0">
              <a:latin typeface="+mn-lt"/>
              <a:ea typeface="+mn-ea"/>
              <a:cs typeface="+mn-ea"/>
              <a:sym typeface="+mn-lt"/>
            </a:endParaRPr>
          </a:p>
        </p:txBody>
      </p:sp>
      <p:sp>
        <p:nvSpPr>
          <p:cNvPr id="4" name="灯片编号占位符 3"/>
          <p:cNvSpPr>
            <a:spLocks noGrp="1"/>
          </p:cNvSpPr>
          <p:nvPr>
            <p:ph type="sldNum" sz="quarter" idx="5"/>
          </p:nvPr>
        </p:nvSpPr>
        <p:spPr/>
        <p:txBody>
          <a:bodyPr/>
          <a:lstStyle/>
          <a:p>
            <a:fld id="{82C9B631-81E8-4019-838E-748D95B68351}" type="slidenum">
              <a:rPr lang="zh-CN" altLang="en-US" smtClean="0"/>
              <a:t>264</a:t>
            </a:fld>
            <a:endParaRPr lang="zh-CN" altLang="en-US"/>
          </a:p>
        </p:txBody>
      </p:sp>
    </p:spTree>
    <p:extLst>
      <p:ext uri="{BB962C8B-B14F-4D97-AF65-F5344CB8AC3E}">
        <p14:creationId xmlns:p14="http://schemas.microsoft.com/office/powerpoint/2010/main" val="3652833987"/>
      </p:ext>
    </p:extLst>
  </p:cSld>
  <p:clrMapOvr>
    <a:masterClrMapping/>
  </p:clrMapOvr>
</p:notes>
</file>

<file path=ppt/notesSlides/notesSlide1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en-US" altLang="zh-CN" dirty="0"/>
              <a:t>』</a:t>
            </a:r>
            <a:r>
              <a:rPr lang="zh-CN" altLang="en-US" dirty="0"/>
              <a:t>上述情形按 </a:t>
            </a:r>
            <a:r>
              <a:rPr lang="en-US" altLang="zh-CN" dirty="0"/>
              <a:t>5</a:t>
            </a:r>
            <a:r>
              <a:rPr lang="zh-CN" altLang="en-US" dirty="0"/>
              <a:t>％的征收率征收增值税。 </a:t>
            </a:r>
            <a:endParaRPr lang="zh-CN" altLang="en-US" b="1" dirty="0">
              <a:latin typeface="+mn-lt"/>
              <a:ea typeface="+mn-ea"/>
              <a:cs typeface="+mn-ea"/>
              <a:sym typeface="+mn-lt"/>
            </a:endParaRPr>
          </a:p>
        </p:txBody>
      </p:sp>
      <p:sp>
        <p:nvSpPr>
          <p:cNvPr id="4" name="灯片编号占位符 3"/>
          <p:cNvSpPr>
            <a:spLocks noGrp="1"/>
          </p:cNvSpPr>
          <p:nvPr>
            <p:ph type="sldNum" sz="quarter" idx="5"/>
          </p:nvPr>
        </p:nvSpPr>
        <p:spPr/>
        <p:txBody>
          <a:bodyPr/>
          <a:lstStyle/>
          <a:p>
            <a:fld id="{82C9B631-81E8-4019-838E-748D95B68351}" type="slidenum">
              <a:rPr lang="zh-CN" altLang="en-US" smtClean="0"/>
              <a:t>265</a:t>
            </a:fld>
            <a:endParaRPr lang="zh-CN" altLang="en-US"/>
          </a:p>
        </p:txBody>
      </p:sp>
    </p:spTree>
    <p:extLst>
      <p:ext uri="{BB962C8B-B14F-4D97-AF65-F5344CB8AC3E}">
        <p14:creationId xmlns:p14="http://schemas.microsoft.com/office/powerpoint/2010/main" val="936069237"/>
      </p:ext>
    </p:extLst>
  </p:cSld>
  <p:clrMapOvr>
    <a:masterClrMapping/>
  </p:clrMapOvr>
</p:notes>
</file>

<file path=ppt/notesSlides/notesSlide1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5"/>
          </p:nvPr>
        </p:nvSpPr>
        <p:spPr/>
        <p:txBody>
          <a:bodyPr/>
          <a:lstStyle/>
          <a:p>
            <a:fld id="{82C9B631-81E8-4019-838E-748D95B68351}" type="slidenum">
              <a:rPr lang="zh-CN" altLang="en-US" smtClean="0"/>
              <a:t>266</a:t>
            </a:fld>
            <a:endParaRPr lang="zh-CN" altLang="en-US"/>
          </a:p>
        </p:txBody>
      </p:sp>
    </p:spTree>
    <p:extLst>
      <p:ext uri="{BB962C8B-B14F-4D97-AF65-F5344CB8AC3E}">
        <p14:creationId xmlns:p14="http://schemas.microsoft.com/office/powerpoint/2010/main" val="2689381864"/>
      </p:ext>
    </p:extLst>
  </p:cSld>
  <p:clrMapOvr>
    <a:masterClrMapping/>
  </p:clrMapOvr>
</p:notes>
</file>

<file path=ppt/notesSlides/notesSlide1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en-US" altLang="zh-CN" dirty="0"/>
              <a:t>『</a:t>
            </a:r>
            <a:r>
              <a:rPr lang="zh-CN" altLang="en-US" dirty="0"/>
              <a:t>答案解析</a:t>
            </a:r>
            <a:r>
              <a:rPr lang="en-US" altLang="zh-CN" dirty="0"/>
              <a:t>』</a:t>
            </a:r>
            <a:r>
              <a:rPr lang="zh-CN" altLang="en-US" dirty="0"/>
              <a:t>可以用于抵扣的凭证包括：增值税专用发票、机动车销售统一发票、海关进口增值税专用缴 款书、农产品收购发票、农产品销售发票、完税凭证、收费公路通行费增值税电子普通发票、国内旅客运 输服务的增值税电子普通发票。</a:t>
            </a:r>
            <a:endParaRPr lang="zh-CN" altLang="en-US" b="1" dirty="0">
              <a:latin typeface="+mn-lt"/>
              <a:ea typeface="+mn-ea"/>
              <a:cs typeface="+mn-ea"/>
              <a:sym typeface="+mn-lt"/>
            </a:endParaRPr>
          </a:p>
        </p:txBody>
      </p:sp>
      <p:sp>
        <p:nvSpPr>
          <p:cNvPr id="4" name="灯片编号占位符 3"/>
          <p:cNvSpPr>
            <a:spLocks noGrp="1"/>
          </p:cNvSpPr>
          <p:nvPr>
            <p:ph type="sldNum" sz="quarter" idx="5"/>
          </p:nvPr>
        </p:nvSpPr>
        <p:spPr/>
        <p:txBody>
          <a:bodyPr/>
          <a:lstStyle/>
          <a:p>
            <a:fld id="{82C9B631-81E8-4019-838E-748D95B68351}" type="slidenum">
              <a:rPr lang="zh-CN" altLang="en-US" smtClean="0"/>
              <a:t>267</a:t>
            </a:fld>
            <a:endParaRPr lang="zh-CN" altLang="en-US"/>
          </a:p>
        </p:txBody>
      </p:sp>
    </p:spTree>
    <p:extLst>
      <p:ext uri="{BB962C8B-B14F-4D97-AF65-F5344CB8AC3E}">
        <p14:creationId xmlns:p14="http://schemas.microsoft.com/office/powerpoint/2010/main" val="3169019098"/>
      </p:ext>
    </p:extLst>
  </p:cSld>
  <p:clrMapOvr>
    <a:masterClrMapping/>
  </p:clrMapOvr>
</p:notes>
</file>

<file path=ppt/notesSlides/notesSlide1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en-US" altLang="zh-CN" dirty="0"/>
              <a:t>』</a:t>
            </a:r>
            <a:r>
              <a:rPr lang="zh-CN" altLang="en-US" dirty="0"/>
              <a:t>上述情形按 </a:t>
            </a:r>
            <a:r>
              <a:rPr lang="en-US" altLang="zh-CN" dirty="0"/>
              <a:t>5</a:t>
            </a:r>
            <a:r>
              <a:rPr lang="zh-CN" altLang="en-US" dirty="0"/>
              <a:t>％的征收率征收增值税。 </a:t>
            </a:r>
            <a:endParaRPr lang="zh-CN" altLang="en-US" b="1" dirty="0">
              <a:latin typeface="+mn-lt"/>
              <a:ea typeface="+mn-ea"/>
              <a:cs typeface="+mn-ea"/>
              <a:sym typeface="+mn-lt"/>
            </a:endParaRPr>
          </a:p>
        </p:txBody>
      </p:sp>
      <p:sp>
        <p:nvSpPr>
          <p:cNvPr id="4" name="灯片编号占位符 3"/>
          <p:cNvSpPr>
            <a:spLocks noGrp="1"/>
          </p:cNvSpPr>
          <p:nvPr>
            <p:ph type="sldNum" sz="quarter" idx="5"/>
          </p:nvPr>
        </p:nvSpPr>
        <p:spPr/>
        <p:txBody>
          <a:bodyPr/>
          <a:lstStyle/>
          <a:p>
            <a:fld id="{82C9B631-81E8-4019-838E-748D95B68351}" type="slidenum">
              <a:rPr lang="zh-CN" altLang="en-US" smtClean="0"/>
              <a:t>268</a:t>
            </a:fld>
            <a:endParaRPr lang="zh-CN" altLang="en-US"/>
          </a:p>
        </p:txBody>
      </p:sp>
    </p:spTree>
    <p:extLst>
      <p:ext uri="{BB962C8B-B14F-4D97-AF65-F5344CB8AC3E}">
        <p14:creationId xmlns:p14="http://schemas.microsoft.com/office/powerpoint/2010/main" val="2219175610"/>
      </p:ext>
    </p:extLst>
  </p:cSld>
  <p:clrMapOvr>
    <a:masterClrMapping/>
  </p:clrMapOvr>
</p:notes>
</file>

<file path=ppt/notesSlides/notesSlide1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en-US" altLang="zh-CN" dirty="0"/>
              <a:t>』</a:t>
            </a:r>
            <a:r>
              <a:rPr lang="zh-CN" altLang="en-US" dirty="0"/>
              <a:t>上述情形按 </a:t>
            </a:r>
            <a:r>
              <a:rPr lang="en-US" altLang="zh-CN" dirty="0"/>
              <a:t>5</a:t>
            </a:r>
            <a:r>
              <a:rPr lang="zh-CN" altLang="en-US" dirty="0"/>
              <a:t>％的征收率征收增值税。 </a:t>
            </a:r>
            <a:endParaRPr lang="zh-CN" altLang="en-US" b="1" dirty="0">
              <a:latin typeface="+mn-lt"/>
              <a:ea typeface="+mn-ea"/>
              <a:cs typeface="+mn-ea"/>
              <a:sym typeface="+mn-lt"/>
            </a:endParaRPr>
          </a:p>
        </p:txBody>
      </p:sp>
      <p:sp>
        <p:nvSpPr>
          <p:cNvPr id="4" name="灯片编号占位符 3"/>
          <p:cNvSpPr>
            <a:spLocks noGrp="1"/>
          </p:cNvSpPr>
          <p:nvPr>
            <p:ph type="sldNum" sz="quarter" idx="5"/>
          </p:nvPr>
        </p:nvSpPr>
        <p:spPr/>
        <p:txBody>
          <a:bodyPr/>
          <a:lstStyle/>
          <a:p>
            <a:fld id="{82C9B631-81E8-4019-838E-748D95B68351}" type="slidenum">
              <a:rPr lang="zh-CN" altLang="en-US" smtClean="0"/>
              <a:t>272</a:t>
            </a:fld>
            <a:endParaRPr lang="zh-CN" altLang="en-US"/>
          </a:p>
        </p:txBody>
      </p:sp>
    </p:spTree>
    <p:extLst>
      <p:ext uri="{BB962C8B-B14F-4D97-AF65-F5344CB8AC3E}">
        <p14:creationId xmlns:p14="http://schemas.microsoft.com/office/powerpoint/2010/main" val="2714237394"/>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zh-CN" altLang="en-US" sz="900" b="1" dirty="0">
                <a:solidFill>
                  <a:schemeClr val="tx1"/>
                </a:solidFill>
                <a:latin typeface="+mn-ea"/>
                <a:ea typeface="+mn-ea"/>
              </a:rPr>
              <a:t>航天</a:t>
            </a:r>
            <a:r>
              <a:rPr lang="zh-CN" altLang="en-US" sz="800" b="1" dirty="0">
                <a:solidFill>
                  <a:schemeClr val="tx1"/>
                </a:solidFill>
                <a:latin typeface="+mn-ea"/>
                <a:ea typeface="+mn-ea"/>
              </a:rPr>
              <a:t>运输适用零税率</a:t>
            </a:r>
            <a:endParaRPr lang="zh-CN" altLang="en-US" dirty="0"/>
          </a:p>
        </p:txBody>
      </p:sp>
      <p:sp>
        <p:nvSpPr>
          <p:cNvPr id="4" name="灯片编号占位符 3"/>
          <p:cNvSpPr>
            <a:spLocks noGrp="1"/>
          </p:cNvSpPr>
          <p:nvPr>
            <p:ph type="sldNum" sz="quarter" idx="5"/>
          </p:nvPr>
        </p:nvSpPr>
        <p:spPr/>
        <p:txBody>
          <a:bodyPr/>
          <a:lstStyle/>
          <a:p>
            <a:fld id="{82C9B631-81E8-4019-838E-748D95B68351}" type="slidenum">
              <a:rPr lang="zh-CN" altLang="en-US" smtClean="0"/>
              <a:t>47</a:t>
            </a:fld>
            <a:endParaRPr lang="zh-CN" altLang="en-US"/>
          </a:p>
        </p:txBody>
      </p:sp>
    </p:spTree>
    <p:extLst>
      <p:ext uri="{BB962C8B-B14F-4D97-AF65-F5344CB8AC3E}">
        <p14:creationId xmlns:p14="http://schemas.microsoft.com/office/powerpoint/2010/main" val="2759786350"/>
      </p:ext>
    </p:extLst>
  </p:cSld>
  <p:clrMapOvr>
    <a:masterClrMapping/>
  </p:clrMapOvr>
</p:notes>
</file>

<file path=ppt/notesSlides/notesSlide1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en-US" altLang="zh-CN" dirty="0"/>
              <a:t>『</a:t>
            </a:r>
            <a:r>
              <a:rPr lang="zh-CN" altLang="en-US" dirty="0"/>
              <a:t>答案解析</a:t>
            </a:r>
            <a:r>
              <a:rPr lang="en-US" altLang="zh-CN" dirty="0"/>
              <a:t>』</a:t>
            </a:r>
            <a:r>
              <a:rPr lang="zh-CN" altLang="en-US" dirty="0"/>
              <a:t>用于简易计税方法计税项目、免征增值税项目、集体福利（选项 </a:t>
            </a:r>
            <a:r>
              <a:rPr lang="en-US" altLang="zh-CN" dirty="0"/>
              <a:t>C</a:t>
            </a:r>
            <a:r>
              <a:rPr lang="zh-CN" altLang="en-US" dirty="0"/>
              <a:t>）或者个人消费（选项 </a:t>
            </a:r>
            <a:r>
              <a:rPr lang="en-US" altLang="zh-CN" dirty="0"/>
              <a:t>A</a:t>
            </a:r>
            <a:r>
              <a:rPr lang="zh-CN" altLang="en-US" dirty="0"/>
              <a:t>） 的购进货物进项税额不得从销项税额中抵扣。</a:t>
            </a:r>
            <a:endParaRPr lang="zh-CN" altLang="en-US" b="1" dirty="0">
              <a:latin typeface="+mn-lt"/>
              <a:ea typeface="+mn-ea"/>
              <a:cs typeface="+mn-ea"/>
              <a:sym typeface="+mn-lt"/>
            </a:endParaRPr>
          </a:p>
        </p:txBody>
      </p:sp>
      <p:sp>
        <p:nvSpPr>
          <p:cNvPr id="4" name="灯片编号占位符 3"/>
          <p:cNvSpPr>
            <a:spLocks noGrp="1"/>
          </p:cNvSpPr>
          <p:nvPr>
            <p:ph type="sldNum" sz="quarter" idx="5"/>
          </p:nvPr>
        </p:nvSpPr>
        <p:spPr/>
        <p:txBody>
          <a:bodyPr/>
          <a:lstStyle/>
          <a:p>
            <a:fld id="{82C9B631-81E8-4019-838E-748D95B68351}" type="slidenum">
              <a:rPr lang="zh-CN" altLang="en-US" smtClean="0"/>
              <a:t>275</a:t>
            </a:fld>
            <a:endParaRPr lang="zh-CN" altLang="en-US"/>
          </a:p>
        </p:txBody>
      </p:sp>
    </p:spTree>
    <p:extLst>
      <p:ext uri="{BB962C8B-B14F-4D97-AF65-F5344CB8AC3E}">
        <p14:creationId xmlns:p14="http://schemas.microsoft.com/office/powerpoint/2010/main" val="3599002258"/>
      </p:ext>
    </p:extLst>
  </p:cSld>
  <p:clrMapOvr>
    <a:masterClrMapping/>
  </p:clrMapOvr>
</p:notes>
</file>

<file path=ppt/notesSlides/notesSlide131.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2AF31C4-E63E-45E4-AB99-8D1C4A7BFD18}"/>
            </a:ext>
          </a:extLst>
        </p:cNvPr>
        <p:cNvGrpSpPr/>
        <p:nvPr/>
      </p:nvGrpSpPr>
      <p:grpSpPr>
        <a:xfrm>
          <a:off x="0" y="0"/>
          <a:ext cx="0" cy="0"/>
          <a:chOff x="0" y="0"/>
          <a:chExt cx="0" cy="0"/>
        </a:xfrm>
      </p:grpSpPr>
      <p:sp>
        <p:nvSpPr>
          <p:cNvPr id="2" name="幻灯片图像占位符 1">
            <a:extLst>
              <a:ext uri="{FF2B5EF4-FFF2-40B4-BE49-F238E27FC236}">
                <a16:creationId xmlns:a16="http://schemas.microsoft.com/office/drawing/2014/main" id="{8B94FE4B-47EB-FF1A-CEA5-AC2F00B29488}"/>
              </a:ext>
            </a:extLst>
          </p:cNvPr>
          <p:cNvSpPr>
            <a:spLocks noGrp="1" noRot="1" noChangeAspect="1"/>
          </p:cNvSpPr>
          <p:nvPr>
            <p:ph type="sldImg"/>
          </p:nvPr>
        </p:nvSpPr>
        <p:spPr/>
      </p:sp>
      <p:sp>
        <p:nvSpPr>
          <p:cNvPr id="3" name="备注占位符 2">
            <a:extLst>
              <a:ext uri="{FF2B5EF4-FFF2-40B4-BE49-F238E27FC236}">
                <a16:creationId xmlns:a16="http://schemas.microsoft.com/office/drawing/2014/main" id="{9F247FC8-3B61-1EB7-91CA-7432645CF63B}"/>
              </a:ext>
            </a:extLst>
          </p:cNvPr>
          <p:cNvSpPr>
            <a:spLocks noGrp="1"/>
          </p:cNvSpPr>
          <p:nvPr>
            <p:ph type="body" idx="1"/>
          </p:nvPr>
        </p:nvSpPr>
        <p:spPr/>
        <p:txBody>
          <a:bodyPr/>
          <a:lstStyle/>
          <a:p>
            <a:r>
              <a:rPr lang="en-US" altLang="zh-CN" dirty="0"/>
              <a:t>『</a:t>
            </a:r>
            <a:r>
              <a:rPr lang="zh-CN" altLang="en-US" dirty="0"/>
              <a:t>答案解析</a:t>
            </a:r>
            <a:r>
              <a:rPr lang="en-US" altLang="zh-CN" dirty="0"/>
              <a:t>』</a:t>
            </a:r>
            <a:r>
              <a:rPr lang="zh-CN" altLang="en-US" dirty="0"/>
              <a:t>选项 </a:t>
            </a:r>
            <a:r>
              <a:rPr lang="en-US" altLang="zh-CN" dirty="0"/>
              <a:t>A</a:t>
            </a:r>
            <a:r>
              <a:rPr lang="zh-CN" altLang="en-US" dirty="0"/>
              <a:t>，用于免税项目，不得抵扣进项税额；选项 </a:t>
            </a:r>
            <a:r>
              <a:rPr lang="en-US" altLang="zh-CN" dirty="0"/>
              <a:t>C</a:t>
            </a:r>
            <a:r>
              <a:rPr lang="zh-CN" altLang="en-US" dirty="0"/>
              <a:t>，用于集体福利或者个人消 费的购进货物的运输费用，不得抵扣进项税额；选项 </a:t>
            </a:r>
            <a:r>
              <a:rPr lang="en-US" altLang="zh-CN" dirty="0"/>
              <a:t>BD</a:t>
            </a:r>
            <a:r>
              <a:rPr lang="zh-CN" altLang="en-US" dirty="0"/>
              <a:t>，货物本身的进项税额可以抵扣，其运输 费用对应的进项税额也可以抵扣。</a:t>
            </a:r>
            <a:endParaRPr lang="zh-CN" altLang="en-US" b="1" dirty="0">
              <a:latin typeface="+mn-lt"/>
              <a:ea typeface="+mn-ea"/>
              <a:cs typeface="+mn-ea"/>
              <a:sym typeface="+mn-lt"/>
            </a:endParaRPr>
          </a:p>
        </p:txBody>
      </p:sp>
      <p:sp>
        <p:nvSpPr>
          <p:cNvPr id="4" name="灯片编号占位符 3">
            <a:extLst>
              <a:ext uri="{FF2B5EF4-FFF2-40B4-BE49-F238E27FC236}">
                <a16:creationId xmlns:a16="http://schemas.microsoft.com/office/drawing/2014/main" id="{636D6115-C6E2-9AF1-5F18-963D47D179C0}"/>
              </a:ext>
            </a:extLst>
          </p:cNvPr>
          <p:cNvSpPr>
            <a:spLocks noGrp="1"/>
          </p:cNvSpPr>
          <p:nvPr>
            <p:ph type="sldNum" sz="quarter" idx="5"/>
          </p:nvPr>
        </p:nvSpPr>
        <p:spPr/>
        <p:txBody>
          <a:bodyPr/>
          <a:lstStyle/>
          <a:p>
            <a:fld id="{82C9B631-81E8-4019-838E-748D95B68351}" type="slidenum">
              <a:rPr lang="zh-CN" altLang="en-US" smtClean="0"/>
              <a:t>276</a:t>
            </a:fld>
            <a:endParaRPr lang="zh-CN" altLang="en-US"/>
          </a:p>
        </p:txBody>
      </p:sp>
    </p:spTree>
    <p:extLst>
      <p:ext uri="{BB962C8B-B14F-4D97-AF65-F5344CB8AC3E}">
        <p14:creationId xmlns:p14="http://schemas.microsoft.com/office/powerpoint/2010/main" val="862885111"/>
      </p:ext>
    </p:extLst>
  </p:cSld>
  <p:clrMapOvr>
    <a:masterClrMapping/>
  </p:clrMapOvr>
</p:notes>
</file>

<file path=ppt/notesSlides/notesSlide1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en-US" altLang="zh-CN" dirty="0"/>
              <a:t>『</a:t>
            </a:r>
            <a:r>
              <a:rPr lang="zh-CN" altLang="en-US" dirty="0"/>
              <a:t>答案解析</a:t>
            </a:r>
            <a:r>
              <a:rPr lang="en-US" altLang="zh-CN" dirty="0"/>
              <a:t>』</a:t>
            </a:r>
            <a:r>
              <a:rPr lang="zh-CN" altLang="en-US" dirty="0"/>
              <a:t>用于简易计税方法计税项目、免征增值税项目、集体福利（选项 </a:t>
            </a:r>
            <a:r>
              <a:rPr lang="en-US" altLang="zh-CN" dirty="0"/>
              <a:t>C</a:t>
            </a:r>
            <a:r>
              <a:rPr lang="zh-CN" altLang="en-US" dirty="0"/>
              <a:t>）或者个人消费（选项 </a:t>
            </a:r>
            <a:r>
              <a:rPr lang="en-US" altLang="zh-CN" dirty="0"/>
              <a:t>A</a:t>
            </a:r>
            <a:r>
              <a:rPr lang="zh-CN" altLang="en-US" dirty="0"/>
              <a:t>） 的购进货物进项税额不得从销项税额中抵扣。</a:t>
            </a:r>
            <a:endParaRPr lang="zh-CN" altLang="en-US" b="1" dirty="0">
              <a:latin typeface="+mn-lt"/>
              <a:ea typeface="+mn-ea"/>
              <a:cs typeface="+mn-ea"/>
              <a:sym typeface="+mn-lt"/>
            </a:endParaRPr>
          </a:p>
        </p:txBody>
      </p:sp>
      <p:sp>
        <p:nvSpPr>
          <p:cNvPr id="4" name="灯片编号占位符 3"/>
          <p:cNvSpPr>
            <a:spLocks noGrp="1"/>
          </p:cNvSpPr>
          <p:nvPr>
            <p:ph type="sldNum" sz="quarter" idx="5"/>
          </p:nvPr>
        </p:nvSpPr>
        <p:spPr/>
        <p:txBody>
          <a:bodyPr/>
          <a:lstStyle/>
          <a:p>
            <a:fld id="{82C9B631-81E8-4019-838E-748D95B68351}" type="slidenum">
              <a:rPr lang="zh-CN" altLang="en-US" smtClean="0"/>
              <a:t>277</a:t>
            </a:fld>
            <a:endParaRPr lang="zh-CN" altLang="en-US"/>
          </a:p>
        </p:txBody>
      </p:sp>
    </p:spTree>
    <p:extLst>
      <p:ext uri="{BB962C8B-B14F-4D97-AF65-F5344CB8AC3E}">
        <p14:creationId xmlns:p14="http://schemas.microsoft.com/office/powerpoint/2010/main" val="495859208"/>
      </p:ext>
    </p:extLst>
  </p:cSld>
  <p:clrMapOvr>
    <a:masterClrMapping/>
  </p:clrMapOvr>
</p:notes>
</file>

<file path=ppt/notesSlides/notesSlide1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en-US" altLang="zh-CN" dirty="0"/>
              <a:t>『</a:t>
            </a:r>
            <a:r>
              <a:rPr lang="zh-CN" altLang="en-US" dirty="0"/>
              <a:t>答案解析</a:t>
            </a:r>
            <a:r>
              <a:rPr lang="en-US" altLang="zh-CN" dirty="0"/>
              <a:t>』</a:t>
            </a:r>
            <a:r>
              <a:rPr lang="zh-CN" altLang="en-US" dirty="0"/>
              <a:t>用于简易计税方法计税项目、免征增值税项目、集体福利（选项 </a:t>
            </a:r>
            <a:r>
              <a:rPr lang="en-US" altLang="zh-CN" dirty="0"/>
              <a:t>C</a:t>
            </a:r>
            <a:r>
              <a:rPr lang="zh-CN" altLang="en-US" dirty="0"/>
              <a:t>）或者个人消费（选项 </a:t>
            </a:r>
            <a:r>
              <a:rPr lang="en-US" altLang="zh-CN" dirty="0"/>
              <a:t>A</a:t>
            </a:r>
            <a:r>
              <a:rPr lang="zh-CN" altLang="en-US" dirty="0"/>
              <a:t>） 的购进货物进项税额不得从销项税额中抵扣。</a:t>
            </a:r>
            <a:endParaRPr lang="zh-CN" altLang="en-US" b="1" dirty="0">
              <a:latin typeface="+mn-lt"/>
              <a:ea typeface="+mn-ea"/>
              <a:cs typeface="+mn-ea"/>
              <a:sym typeface="+mn-lt"/>
            </a:endParaRPr>
          </a:p>
        </p:txBody>
      </p:sp>
      <p:sp>
        <p:nvSpPr>
          <p:cNvPr id="4" name="灯片编号占位符 3"/>
          <p:cNvSpPr>
            <a:spLocks noGrp="1"/>
          </p:cNvSpPr>
          <p:nvPr>
            <p:ph type="sldNum" sz="quarter" idx="5"/>
          </p:nvPr>
        </p:nvSpPr>
        <p:spPr/>
        <p:txBody>
          <a:bodyPr/>
          <a:lstStyle/>
          <a:p>
            <a:fld id="{82C9B631-81E8-4019-838E-748D95B68351}" type="slidenum">
              <a:rPr lang="zh-CN" altLang="en-US" smtClean="0"/>
              <a:t>278</a:t>
            </a:fld>
            <a:endParaRPr lang="zh-CN" altLang="en-US"/>
          </a:p>
        </p:txBody>
      </p:sp>
    </p:spTree>
    <p:extLst>
      <p:ext uri="{BB962C8B-B14F-4D97-AF65-F5344CB8AC3E}">
        <p14:creationId xmlns:p14="http://schemas.microsoft.com/office/powerpoint/2010/main" val="2595699717"/>
      </p:ext>
    </p:extLst>
  </p:cSld>
  <p:clrMapOvr>
    <a:masterClrMapping/>
  </p:clrMapOvr>
</p:notes>
</file>

<file path=ppt/notesSlides/notesSlide1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en-US" altLang="zh-CN" dirty="0"/>
              <a:t>『</a:t>
            </a:r>
            <a:r>
              <a:rPr lang="zh-CN" altLang="en-US" dirty="0"/>
              <a:t>答案解析</a:t>
            </a:r>
            <a:r>
              <a:rPr lang="en-US" altLang="zh-CN" dirty="0"/>
              <a:t>』</a:t>
            </a:r>
            <a:r>
              <a:rPr lang="zh-CN" altLang="en-US" dirty="0"/>
              <a:t>用于免征增值税项目、集体福利或者个人消费的购进货物或者应税劳务，其进项税额不得抵 扣。非正常损失的购进货物及相关的应税劳务，其进项税额不得抵扣。非正常损失，是指因管理不善造成 被盗、丢失、霉烂变质的损失，以及被执法部门依法没收或者强令自行销毁的货物。</a:t>
            </a:r>
            <a:endParaRPr lang="zh-CN" altLang="en-US" b="1" dirty="0">
              <a:latin typeface="+mn-lt"/>
              <a:ea typeface="+mn-ea"/>
              <a:cs typeface="+mn-ea"/>
              <a:sym typeface="+mn-lt"/>
            </a:endParaRPr>
          </a:p>
        </p:txBody>
      </p:sp>
      <p:sp>
        <p:nvSpPr>
          <p:cNvPr id="4" name="灯片编号占位符 3"/>
          <p:cNvSpPr>
            <a:spLocks noGrp="1"/>
          </p:cNvSpPr>
          <p:nvPr>
            <p:ph type="sldNum" sz="quarter" idx="5"/>
          </p:nvPr>
        </p:nvSpPr>
        <p:spPr/>
        <p:txBody>
          <a:bodyPr/>
          <a:lstStyle/>
          <a:p>
            <a:fld id="{82C9B631-81E8-4019-838E-748D95B68351}" type="slidenum">
              <a:rPr lang="zh-CN" altLang="en-US" smtClean="0"/>
              <a:t>279</a:t>
            </a:fld>
            <a:endParaRPr lang="zh-CN" altLang="en-US"/>
          </a:p>
        </p:txBody>
      </p:sp>
    </p:spTree>
    <p:extLst>
      <p:ext uri="{BB962C8B-B14F-4D97-AF65-F5344CB8AC3E}">
        <p14:creationId xmlns:p14="http://schemas.microsoft.com/office/powerpoint/2010/main" val="4239535155"/>
      </p:ext>
    </p:extLst>
  </p:cSld>
  <p:clrMapOvr>
    <a:masterClrMapping/>
  </p:clrMapOvr>
</p:notes>
</file>

<file path=ppt/notesSlides/notesSlide1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en-US" altLang="zh-CN" dirty="0"/>
              <a:t>『</a:t>
            </a:r>
            <a:r>
              <a:rPr lang="zh-CN" altLang="en-US" dirty="0"/>
              <a:t>答案解析</a:t>
            </a:r>
            <a:r>
              <a:rPr lang="en-US" altLang="zh-CN" dirty="0"/>
              <a:t>』</a:t>
            </a:r>
            <a:r>
              <a:rPr lang="zh-CN" altLang="en-US" dirty="0"/>
              <a:t>纳税人购进贷款服务、餐饮服务（且取得普通发票），进项税额不得抵扣</a:t>
            </a:r>
            <a:endParaRPr lang="zh-CN" altLang="en-US" b="1" dirty="0">
              <a:latin typeface="+mn-lt"/>
              <a:ea typeface="+mn-ea"/>
              <a:cs typeface="+mn-ea"/>
              <a:sym typeface="+mn-lt"/>
            </a:endParaRPr>
          </a:p>
        </p:txBody>
      </p:sp>
      <p:sp>
        <p:nvSpPr>
          <p:cNvPr id="4" name="灯片编号占位符 3"/>
          <p:cNvSpPr>
            <a:spLocks noGrp="1"/>
          </p:cNvSpPr>
          <p:nvPr>
            <p:ph type="sldNum" sz="quarter" idx="5"/>
          </p:nvPr>
        </p:nvSpPr>
        <p:spPr/>
        <p:txBody>
          <a:bodyPr/>
          <a:lstStyle/>
          <a:p>
            <a:fld id="{82C9B631-81E8-4019-838E-748D95B68351}" type="slidenum">
              <a:rPr lang="zh-CN" altLang="en-US" smtClean="0"/>
              <a:t>280</a:t>
            </a:fld>
            <a:endParaRPr lang="zh-CN" altLang="en-US"/>
          </a:p>
        </p:txBody>
      </p:sp>
    </p:spTree>
    <p:extLst>
      <p:ext uri="{BB962C8B-B14F-4D97-AF65-F5344CB8AC3E}">
        <p14:creationId xmlns:p14="http://schemas.microsoft.com/office/powerpoint/2010/main" val="3776094887"/>
      </p:ext>
    </p:extLst>
  </p:cSld>
  <p:clrMapOvr>
    <a:masterClrMapping/>
  </p:clrMapOvr>
</p:notes>
</file>

<file path=ppt/notesSlides/notesSlide1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en-US" altLang="zh-CN" dirty="0"/>
              <a:t>『</a:t>
            </a:r>
            <a:r>
              <a:rPr lang="zh-CN" altLang="en-US" dirty="0"/>
              <a:t>答案解析</a:t>
            </a:r>
            <a:r>
              <a:rPr lang="en-US" altLang="zh-CN" dirty="0"/>
              <a:t>』</a:t>
            </a:r>
            <a:r>
              <a:rPr lang="zh-CN" altLang="en-US" dirty="0"/>
              <a:t>（</a:t>
            </a:r>
            <a:r>
              <a:rPr lang="en-US" altLang="zh-CN" dirty="0"/>
              <a:t>1</a:t>
            </a:r>
            <a:r>
              <a:rPr lang="zh-CN" altLang="en-US" dirty="0"/>
              <a:t>）因“管理不善”造成“非正常损失”的购进货物进项税额不得抵扣；（</a:t>
            </a:r>
            <a:r>
              <a:rPr lang="en-US" altLang="zh-CN" dirty="0"/>
              <a:t>2</a:t>
            </a:r>
            <a:r>
              <a:rPr lang="zh-CN" altLang="en-US" dirty="0"/>
              <a:t>）因地震等“自 然灾害”造成的损失，进项税额准予抵扣。</a:t>
            </a:r>
            <a:endParaRPr lang="zh-CN" altLang="en-US" b="1" dirty="0">
              <a:latin typeface="+mn-lt"/>
              <a:ea typeface="+mn-ea"/>
              <a:cs typeface="+mn-ea"/>
              <a:sym typeface="+mn-lt"/>
            </a:endParaRPr>
          </a:p>
        </p:txBody>
      </p:sp>
      <p:sp>
        <p:nvSpPr>
          <p:cNvPr id="4" name="灯片编号占位符 3"/>
          <p:cNvSpPr>
            <a:spLocks noGrp="1"/>
          </p:cNvSpPr>
          <p:nvPr>
            <p:ph type="sldNum" sz="quarter" idx="5"/>
          </p:nvPr>
        </p:nvSpPr>
        <p:spPr/>
        <p:txBody>
          <a:bodyPr/>
          <a:lstStyle/>
          <a:p>
            <a:fld id="{82C9B631-81E8-4019-838E-748D95B68351}" type="slidenum">
              <a:rPr lang="zh-CN" altLang="en-US" smtClean="0"/>
              <a:t>281</a:t>
            </a:fld>
            <a:endParaRPr lang="zh-CN" altLang="en-US"/>
          </a:p>
        </p:txBody>
      </p:sp>
    </p:spTree>
    <p:extLst>
      <p:ext uri="{BB962C8B-B14F-4D97-AF65-F5344CB8AC3E}">
        <p14:creationId xmlns:p14="http://schemas.microsoft.com/office/powerpoint/2010/main" val="867982240"/>
      </p:ext>
    </p:extLst>
  </p:cSld>
  <p:clrMapOvr>
    <a:masterClrMapping/>
  </p:clrMapOvr>
</p:notes>
</file>

<file path=ppt/notesSlides/notesSlide1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en-US" altLang="zh-CN" dirty="0"/>
              <a:t>』</a:t>
            </a:r>
            <a:r>
              <a:rPr lang="zh-CN" altLang="en-US" dirty="0"/>
              <a:t>上述情形按 </a:t>
            </a:r>
            <a:r>
              <a:rPr lang="en-US" altLang="zh-CN" dirty="0"/>
              <a:t>5</a:t>
            </a:r>
            <a:r>
              <a:rPr lang="zh-CN" altLang="en-US" dirty="0"/>
              <a:t>％的征收率征收增值税。 </a:t>
            </a:r>
            <a:endParaRPr lang="zh-CN" altLang="en-US" b="1" dirty="0">
              <a:latin typeface="+mn-lt"/>
              <a:ea typeface="+mn-ea"/>
              <a:cs typeface="+mn-ea"/>
              <a:sym typeface="+mn-lt"/>
            </a:endParaRPr>
          </a:p>
        </p:txBody>
      </p:sp>
      <p:sp>
        <p:nvSpPr>
          <p:cNvPr id="4" name="灯片编号占位符 3"/>
          <p:cNvSpPr>
            <a:spLocks noGrp="1"/>
          </p:cNvSpPr>
          <p:nvPr>
            <p:ph type="sldNum" sz="quarter" idx="5"/>
          </p:nvPr>
        </p:nvSpPr>
        <p:spPr/>
        <p:txBody>
          <a:bodyPr/>
          <a:lstStyle/>
          <a:p>
            <a:fld id="{82C9B631-81E8-4019-838E-748D95B68351}" type="slidenum">
              <a:rPr lang="zh-CN" altLang="en-US" smtClean="0"/>
              <a:t>292</a:t>
            </a:fld>
            <a:endParaRPr lang="zh-CN" altLang="en-US"/>
          </a:p>
        </p:txBody>
      </p:sp>
    </p:spTree>
    <p:extLst>
      <p:ext uri="{BB962C8B-B14F-4D97-AF65-F5344CB8AC3E}">
        <p14:creationId xmlns:p14="http://schemas.microsoft.com/office/powerpoint/2010/main" val="536507327"/>
      </p:ext>
    </p:extLst>
  </p:cSld>
  <p:clrMapOvr>
    <a:masterClrMapping/>
  </p:clrMapOvr>
</p:notes>
</file>

<file path=ppt/notesSlides/notesSlide1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en-US" altLang="zh-CN" dirty="0"/>
              <a:t>』</a:t>
            </a:r>
            <a:r>
              <a:rPr lang="zh-CN" altLang="en-US" dirty="0"/>
              <a:t>上述情形按 </a:t>
            </a:r>
            <a:r>
              <a:rPr lang="en-US" altLang="zh-CN" dirty="0"/>
              <a:t>5</a:t>
            </a:r>
            <a:r>
              <a:rPr lang="zh-CN" altLang="en-US" dirty="0"/>
              <a:t>％的征收率征收增值税。 </a:t>
            </a:r>
            <a:endParaRPr lang="zh-CN" altLang="en-US" b="1" dirty="0">
              <a:latin typeface="+mn-lt"/>
              <a:ea typeface="+mn-ea"/>
              <a:cs typeface="+mn-ea"/>
              <a:sym typeface="+mn-lt"/>
            </a:endParaRPr>
          </a:p>
        </p:txBody>
      </p:sp>
      <p:sp>
        <p:nvSpPr>
          <p:cNvPr id="4" name="灯片编号占位符 3"/>
          <p:cNvSpPr>
            <a:spLocks noGrp="1"/>
          </p:cNvSpPr>
          <p:nvPr>
            <p:ph type="sldNum" sz="quarter" idx="5"/>
          </p:nvPr>
        </p:nvSpPr>
        <p:spPr/>
        <p:txBody>
          <a:bodyPr/>
          <a:lstStyle/>
          <a:p>
            <a:fld id="{82C9B631-81E8-4019-838E-748D95B68351}" type="slidenum">
              <a:rPr lang="zh-CN" altLang="en-US" smtClean="0"/>
              <a:t>293</a:t>
            </a:fld>
            <a:endParaRPr lang="zh-CN" altLang="en-US"/>
          </a:p>
        </p:txBody>
      </p:sp>
    </p:spTree>
    <p:extLst>
      <p:ext uri="{BB962C8B-B14F-4D97-AF65-F5344CB8AC3E}">
        <p14:creationId xmlns:p14="http://schemas.microsoft.com/office/powerpoint/2010/main" val="1366682275"/>
      </p:ext>
    </p:extLst>
  </p:cSld>
  <p:clrMapOvr>
    <a:masterClrMapping/>
  </p:clrMapOvr>
</p:notes>
</file>

<file path=ppt/notesSlides/notesSlide1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en-US" altLang="zh-CN" dirty="0"/>
              <a:t>』</a:t>
            </a:r>
            <a:r>
              <a:rPr lang="zh-CN" altLang="en-US" dirty="0"/>
              <a:t>上述情形按 </a:t>
            </a:r>
            <a:r>
              <a:rPr lang="en-US" altLang="zh-CN" dirty="0"/>
              <a:t>5</a:t>
            </a:r>
            <a:r>
              <a:rPr lang="zh-CN" altLang="en-US" dirty="0"/>
              <a:t>％的征收率征收增值税。 </a:t>
            </a:r>
            <a:endParaRPr lang="zh-CN" altLang="en-US" b="1" dirty="0">
              <a:latin typeface="+mn-lt"/>
              <a:ea typeface="+mn-ea"/>
              <a:cs typeface="+mn-ea"/>
              <a:sym typeface="+mn-lt"/>
            </a:endParaRPr>
          </a:p>
        </p:txBody>
      </p:sp>
      <p:sp>
        <p:nvSpPr>
          <p:cNvPr id="4" name="灯片编号占位符 3"/>
          <p:cNvSpPr>
            <a:spLocks noGrp="1"/>
          </p:cNvSpPr>
          <p:nvPr>
            <p:ph type="sldNum" sz="quarter" idx="5"/>
          </p:nvPr>
        </p:nvSpPr>
        <p:spPr/>
        <p:txBody>
          <a:bodyPr/>
          <a:lstStyle/>
          <a:p>
            <a:fld id="{82C9B631-81E8-4019-838E-748D95B68351}" type="slidenum">
              <a:rPr lang="zh-CN" altLang="en-US" smtClean="0"/>
              <a:t>294</a:t>
            </a:fld>
            <a:endParaRPr lang="zh-CN" altLang="en-US"/>
          </a:p>
        </p:txBody>
      </p:sp>
    </p:spTree>
    <p:extLst>
      <p:ext uri="{BB962C8B-B14F-4D97-AF65-F5344CB8AC3E}">
        <p14:creationId xmlns:p14="http://schemas.microsoft.com/office/powerpoint/2010/main" val="1700515749"/>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en-US" altLang="zh-CN" dirty="0"/>
              <a:t>『</a:t>
            </a:r>
            <a:r>
              <a:rPr lang="zh-CN" altLang="en-US" dirty="0"/>
              <a:t>答案解析</a:t>
            </a:r>
            <a:r>
              <a:rPr lang="en-US" altLang="zh-CN" dirty="0"/>
              <a:t>』</a:t>
            </a:r>
            <a:r>
              <a:rPr lang="zh-CN" altLang="en-US" dirty="0"/>
              <a:t>加工、修理修配的对象为有形动产。选项 </a:t>
            </a:r>
            <a:r>
              <a:rPr lang="en-US" altLang="zh-CN" dirty="0"/>
              <a:t>ABD</a:t>
            </a:r>
            <a:r>
              <a:rPr lang="zh-CN" altLang="en-US" dirty="0"/>
              <a:t>，应按“建筑服务”缴纳增值税。</a:t>
            </a:r>
          </a:p>
        </p:txBody>
      </p:sp>
      <p:sp>
        <p:nvSpPr>
          <p:cNvPr id="4" name="灯片编号占位符 3"/>
          <p:cNvSpPr>
            <a:spLocks noGrp="1"/>
          </p:cNvSpPr>
          <p:nvPr>
            <p:ph type="sldNum" sz="quarter" idx="5"/>
          </p:nvPr>
        </p:nvSpPr>
        <p:spPr/>
        <p:txBody>
          <a:bodyPr/>
          <a:lstStyle/>
          <a:p>
            <a:fld id="{82C9B631-81E8-4019-838E-748D95B68351}" type="slidenum">
              <a:rPr lang="zh-CN" altLang="en-US" smtClean="0"/>
              <a:t>51</a:t>
            </a:fld>
            <a:endParaRPr lang="zh-CN" altLang="en-US"/>
          </a:p>
        </p:txBody>
      </p:sp>
    </p:spTree>
    <p:extLst>
      <p:ext uri="{BB962C8B-B14F-4D97-AF65-F5344CB8AC3E}">
        <p14:creationId xmlns:p14="http://schemas.microsoft.com/office/powerpoint/2010/main" val="4142830592"/>
      </p:ext>
    </p:extLst>
  </p:cSld>
  <p:clrMapOvr>
    <a:masterClrMapping/>
  </p:clrMapOvr>
</p:notes>
</file>

<file path=ppt/notesSlides/notesSlide1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en-US" altLang="zh-CN" dirty="0"/>
              <a:t>』</a:t>
            </a:r>
            <a:r>
              <a:rPr lang="zh-CN" altLang="en-US" dirty="0"/>
              <a:t>上述情形按 </a:t>
            </a:r>
            <a:r>
              <a:rPr lang="en-US" altLang="zh-CN" dirty="0"/>
              <a:t>5</a:t>
            </a:r>
            <a:r>
              <a:rPr lang="zh-CN" altLang="en-US" dirty="0"/>
              <a:t>％的征收率征收增值税。 </a:t>
            </a:r>
            <a:endParaRPr lang="zh-CN" altLang="en-US" b="1" dirty="0">
              <a:latin typeface="+mn-lt"/>
              <a:ea typeface="+mn-ea"/>
              <a:cs typeface="+mn-ea"/>
              <a:sym typeface="+mn-lt"/>
            </a:endParaRPr>
          </a:p>
        </p:txBody>
      </p:sp>
      <p:sp>
        <p:nvSpPr>
          <p:cNvPr id="4" name="灯片编号占位符 3"/>
          <p:cNvSpPr>
            <a:spLocks noGrp="1"/>
          </p:cNvSpPr>
          <p:nvPr>
            <p:ph type="sldNum" sz="quarter" idx="5"/>
          </p:nvPr>
        </p:nvSpPr>
        <p:spPr/>
        <p:txBody>
          <a:bodyPr/>
          <a:lstStyle/>
          <a:p>
            <a:fld id="{82C9B631-81E8-4019-838E-748D95B68351}" type="slidenum">
              <a:rPr lang="zh-CN" altLang="en-US" smtClean="0"/>
              <a:t>301</a:t>
            </a:fld>
            <a:endParaRPr lang="zh-CN" altLang="en-US"/>
          </a:p>
        </p:txBody>
      </p:sp>
    </p:spTree>
    <p:extLst>
      <p:ext uri="{BB962C8B-B14F-4D97-AF65-F5344CB8AC3E}">
        <p14:creationId xmlns:p14="http://schemas.microsoft.com/office/powerpoint/2010/main" val="1590591869"/>
      </p:ext>
    </p:extLst>
  </p:cSld>
  <p:clrMapOvr>
    <a:masterClrMapping/>
  </p:clrMapOvr>
</p:notes>
</file>

<file path=ppt/notesSlides/notesSlide1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en-US" altLang="zh-CN" dirty="0"/>
              <a:t>』</a:t>
            </a:r>
            <a:r>
              <a:rPr lang="zh-CN" altLang="en-US" dirty="0"/>
              <a:t>上述情形按 </a:t>
            </a:r>
            <a:r>
              <a:rPr lang="en-US" altLang="zh-CN" dirty="0"/>
              <a:t>5</a:t>
            </a:r>
            <a:r>
              <a:rPr lang="zh-CN" altLang="en-US" dirty="0"/>
              <a:t>％的征收率征收增值税。 </a:t>
            </a:r>
            <a:endParaRPr lang="zh-CN" altLang="en-US" b="1" dirty="0">
              <a:latin typeface="+mn-lt"/>
              <a:ea typeface="+mn-ea"/>
              <a:cs typeface="+mn-ea"/>
              <a:sym typeface="+mn-lt"/>
            </a:endParaRPr>
          </a:p>
        </p:txBody>
      </p:sp>
      <p:sp>
        <p:nvSpPr>
          <p:cNvPr id="4" name="灯片编号占位符 3"/>
          <p:cNvSpPr>
            <a:spLocks noGrp="1"/>
          </p:cNvSpPr>
          <p:nvPr>
            <p:ph type="sldNum" sz="quarter" idx="5"/>
          </p:nvPr>
        </p:nvSpPr>
        <p:spPr/>
        <p:txBody>
          <a:bodyPr/>
          <a:lstStyle/>
          <a:p>
            <a:fld id="{82C9B631-81E8-4019-838E-748D95B68351}" type="slidenum">
              <a:rPr lang="zh-CN" altLang="en-US" smtClean="0"/>
              <a:t>302</a:t>
            </a:fld>
            <a:endParaRPr lang="zh-CN" altLang="en-US"/>
          </a:p>
        </p:txBody>
      </p:sp>
    </p:spTree>
    <p:extLst>
      <p:ext uri="{BB962C8B-B14F-4D97-AF65-F5344CB8AC3E}">
        <p14:creationId xmlns:p14="http://schemas.microsoft.com/office/powerpoint/2010/main" val="3574648893"/>
      </p:ext>
    </p:extLst>
  </p:cSld>
  <p:clrMapOvr>
    <a:masterClrMapping/>
  </p:clrMapOvr>
</p:notes>
</file>

<file path=ppt/notesSlides/notesSlide1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en-US" altLang="zh-CN" dirty="0"/>
              <a:t>』</a:t>
            </a:r>
            <a:r>
              <a:rPr lang="zh-CN" altLang="en-US" dirty="0"/>
              <a:t>上述情形按 </a:t>
            </a:r>
            <a:r>
              <a:rPr lang="en-US" altLang="zh-CN" dirty="0"/>
              <a:t>5</a:t>
            </a:r>
            <a:r>
              <a:rPr lang="zh-CN" altLang="en-US" dirty="0"/>
              <a:t>％的征收率征收增值税。 </a:t>
            </a:r>
            <a:endParaRPr lang="zh-CN" altLang="en-US" b="1" dirty="0">
              <a:latin typeface="+mn-lt"/>
              <a:ea typeface="+mn-ea"/>
              <a:cs typeface="+mn-ea"/>
              <a:sym typeface="+mn-lt"/>
            </a:endParaRPr>
          </a:p>
        </p:txBody>
      </p:sp>
      <p:sp>
        <p:nvSpPr>
          <p:cNvPr id="4" name="灯片编号占位符 3"/>
          <p:cNvSpPr>
            <a:spLocks noGrp="1"/>
          </p:cNvSpPr>
          <p:nvPr>
            <p:ph type="sldNum" sz="quarter" idx="5"/>
          </p:nvPr>
        </p:nvSpPr>
        <p:spPr/>
        <p:txBody>
          <a:bodyPr/>
          <a:lstStyle/>
          <a:p>
            <a:fld id="{82C9B631-81E8-4019-838E-748D95B68351}" type="slidenum">
              <a:rPr lang="zh-CN" altLang="en-US" smtClean="0"/>
              <a:t>303</a:t>
            </a:fld>
            <a:endParaRPr lang="zh-CN" altLang="en-US"/>
          </a:p>
        </p:txBody>
      </p:sp>
    </p:spTree>
    <p:extLst>
      <p:ext uri="{BB962C8B-B14F-4D97-AF65-F5344CB8AC3E}">
        <p14:creationId xmlns:p14="http://schemas.microsoft.com/office/powerpoint/2010/main" val="1828009831"/>
      </p:ext>
    </p:extLst>
  </p:cSld>
  <p:clrMapOvr>
    <a:masterClrMapping/>
  </p:clrMapOvr>
</p:notes>
</file>

<file path=ppt/notesSlides/notesSlide1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en-US" altLang="zh-CN" dirty="0"/>
              <a:t>』</a:t>
            </a:r>
            <a:r>
              <a:rPr lang="zh-CN" altLang="en-US" dirty="0"/>
              <a:t>上述情形按 </a:t>
            </a:r>
            <a:r>
              <a:rPr lang="en-US" altLang="zh-CN" dirty="0"/>
              <a:t>5</a:t>
            </a:r>
            <a:r>
              <a:rPr lang="zh-CN" altLang="en-US" dirty="0"/>
              <a:t>％的征收率征收增值税。 </a:t>
            </a:r>
            <a:endParaRPr lang="zh-CN" altLang="en-US" b="1" dirty="0">
              <a:latin typeface="+mn-lt"/>
              <a:ea typeface="+mn-ea"/>
              <a:cs typeface="+mn-ea"/>
              <a:sym typeface="+mn-lt"/>
            </a:endParaRPr>
          </a:p>
        </p:txBody>
      </p:sp>
      <p:sp>
        <p:nvSpPr>
          <p:cNvPr id="4" name="灯片编号占位符 3"/>
          <p:cNvSpPr>
            <a:spLocks noGrp="1"/>
          </p:cNvSpPr>
          <p:nvPr>
            <p:ph type="sldNum" sz="quarter" idx="5"/>
          </p:nvPr>
        </p:nvSpPr>
        <p:spPr/>
        <p:txBody>
          <a:bodyPr/>
          <a:lstStyle/>
          <a:p>
            <a:fld id="{82C9B631-81E8-4019-838E-748D95B68351}" type="slidenum">
              <a:rPr lang="zh-CN" altLang="en-US" smtClean="0"/>
              <a:t>304</a:t>
            </a:fld>
            <a:endParaRPr lang="zh-CN" altLang="en-US"/>
          </a:p>
        </p:txBody>
      </p:sp>
    </p:spTree>
    <p:extLst>
      <p:ext uri="{BB962C8B-B14F-4D97-AF65-F5344CB8AC3E}">
        <p14:creationId xmlns:p14="http://schemas.microsoft.com/office/powerpoint/2010/main" val="3122943844"/>
      </p:ext>
    </p:extLst>
  </p:cSld>
  <p:clrMapOvr>
    <a:masterClrMapping/>
  </p:clrMapOvr>
</p:notes>
</file>

<file path=ppt/notesSlides/notesSlide1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en-US" altLang="zh-CN" dirty="0"/>
              <a:t>』</a:t>
            </a:r>
            <a:r>
              <a:rPr lang="zh-CN" altLang="en-US" dirty="0"/>
              <a:t>上述情形按 </a:t>
            </a:r>
            <a:r>
              <a:rPr lang="en-US" altLang="zh-CN" dirty="0"/>
              <a:t>5</a:t>
            </a:r>
            <a:r>
              <a:rPr lang="zh-CN" altLang="en-US" dirty="0"/>
              <a:t>％的征收率征收增值税。 </a:t>
            </a:r>
            <a:endParaRPr lang="zh-CN" altLang="en-US" b="1" dirty="0">
              <a:latin typeface="+mn-lt"/>
              <a:ea typeface="+mn-ea"/>
              <a:cs typeface="+mn-ea"/>
              <a:sym typeface="+mn-lt"/>
            </a:endParaRPr>
          </a:p>
        </p:txBody>
      </p:sp>
      <p:sp>
        <p:nvSpPr>
          <p:cNvPr id="4" name="灯片编号占位符 3"/>
          <p:cNvSpPr>
            <a:spLocks noGrp="1"/>
          </p:cNvSpPr>
          <p:nvPr>
            <p:ph type="sldNum" sz="quarter" idx="5"/>
          </p:nvPr>
        </p:nvSpPr>
        <p:spPr/>
        <p:txBody>
          <a:bodyPr/>
          <a:lstStyle/>
          <a:p>
            <a:fld id="{82C9B631-81E8-4019-838E-748D95B68351}" type="slidenum">
              <a:rPr lang="zh-CN" altLang="en-US" smtClean="0"/>
              <a:t>305</a:t>
            </a:fld>
            <a:endParaRPr lang="zh-CN" altLang="en-US"/>
          </a:p>
        </p:txBody>
      </p:sp>
    </p:spTree>
    <p:extLst>
      <p:ext uri="{BB962C8B-B14F-4D97-AF65-F5344CB8AC3E}">
        <p14:creationId xmlns:p14="http://schemas.microsoft.com/office/powerpoint/2010/main" val="1939321184"/>
      </p:ext>
    </p:extLst>
  </p:cSld>
  <p:clrMapOvr>
    <a:masterClrMapping/>
  </p:clrMapOvr>
</p:notes>
</file>

<file path=ppt/notesSlides/notesSlide1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en-US" altLang="zh-CN" dirty="0"/>
              <a:t>』</a:t>
            </a:r>
            <a:r>
              <a:rPr lang="zh-CN" altLang="en-US" dirty="0"/>
              <a:t>上述情形按 </a:t>
            </a:r>
            <a:r>
              <a:rPr lang="en-US" altLang="zh-CN" dirty="0"/>
              <a:t>5</a:t>
            </a:r>
            <a:r>
              <a:rPr lang="zh-CN" altLang="en-US" dirty="0"/>
              <a:t>％的征收率征收增值税。 </a:t>
            </a:r>
            <a:endParaRPr lang="zh-CN" altLang="en-US" b="1" dirty="0">
              <a:latin typeface="+mn-lt"/>
              <a:ea typeface="+mn-ea"/>
              <a:cs typeface="+mn-ea"/>
              <a:sym typeface="+mn-lt"/>
            </a:endParaRPr>
          </a:p>
        </p:txBody>
      </p:sp>
      <p:sp>
        <p:nvSpPr>
          <p:cNvPr id="4" name="灯片编号占位符 3"/>
          <p:cNvSpPr>
            <a:spLocks noGrp="1"/>
          </p:cNvSpPr>
          <p:nvPr>
            <p:ph type="sldNum" sz="quarter" idx="5"/>
          </p:nvPr>
        </p:nvSpPr>
        <p:spPr/>
        <p:txBody>
          <a:bodyPr/>
          <a:lstStyle/>
          <a:p>
            <a:fld id="{82C9B631-81E8-4019-838E-748D95B68351}" type="slidenum">
              <a:rPr lang="zh-CN" altLang="en-US" smtClean="0"/>
              <a:t>306</a:t>
            </a:fld>
            <a:endParaRPr lang="zh-CN" altLang="en-US"/>
          </a:p>
        </p:txBody>
      </p:sp>
    </p:spTree>
    <p:extLst>
      <p:ext uri="{BB962C8B-B14F-4D97-AF65-F5344CB8AC3E}">
        <p14:creationId xmlns:p14="http://schemas.microsoft.com/office/powerpoint/2010/main" val="1727679360"/>
      </p:ext>
    </p:extLst>
  </p:cSld>
  <p:clrMapOvr>
    <a:masterClrMapping/>
  </p:clrMapOvr>
</p:notes>
</file>

<file path=ppt/notesSlides/notesSlide1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en-US" altLang="zh-CN" dirty="0"/>
              <a:t>』</a:t>
            </a:r>
            <a:r>
              <a:rPr lang="zh-CN" altLang="en-US" dirty="0"/>
              <a:t>上述情形按 </a:t>
            </a:r>
            <a:r>
              <a:rPr lang="en-US" altLang="zh-CN" dirty="0"/>
              <a:t>5</a:t>
            </a:r>
            <a:r>
              <a:rPr lang="zh-CN" altLang="en-US" dirty="0"/>
              <a:t>％的征收率征收增值税。 </a:t>
            </a:r>
            <a:endParaRPr lang="zh-CN" altLang="en-US" b="1" dirty="0">
              <a:latin typeface="+mn-lt"/>
              <a:ea typeface="+mn-ea"/>
              <a:cs typeface="+mn-ea"/>
              <a:sym typeface="+mn-lt"/>
            </a:endParaRPr>
          </a:p>
        </p:txBody>
      </p:sp>
      <p:sp>
        <p:nvSpPr>
          <p:cNvPr id="4" name="灯片编号占位符 3"/>
          <p:cNvSpPr>
            <a:spLocks noGrp="1"/>
          </p:cNvSpPr>
          <p:nvPr>
            <p:ph type="sldNum" sz="quarter" idx="5"/>
          </p:nvPr>
        </p:nvSpPr>
        <p:spPr/>
        <p:txBody>
          <a:bodyPr/>
          <a:lstStyle/>
          <a:p>
            <a:fld id="{82C9B631-81E8-4019-838E-748D95B68351}" type="slidenum">
              <a:rPr lang="zh-CN" altLang="en-US" smtClean="0"/>
              <a:t>307</a:t>
            </a:fld>
            <a:endParaRPr lang="zh-CN" altLang="en-US"/>
          </a:p>
        </p:txBody>
      </p:sp>
    </p:spTree>
    <p:extLst>
      <p:ext uri="{BB962C8B-B14F-4D97-AF65-F5344CB8AC3E}">
        <p14:creationId xmlns:p14="http://schemas.microsoft.com/office/powerpoint/2010/main" val="1913461656"/>
      </p:ext>
    </p:extLst>
  </p:cSld>
  <p:clrMapOvr>
    <a:masterClrMapping/>
  </p:clrMapOvr>
</p:notes>
</file>

<file path=ppt/notesSlides/notesSlide1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en-US" altLang="zh-CN" dirty="0"/>
              <a:t>』</a:t>
            </a:r>
            <a:r>
              <a:rPr lang="zh-CN" altLang="en-US" dirty="0"/>
              <a:t>上述情形按 </a:t>
            </a:r>
            <a:r>
              <a:rPr lang="en-US" altLang="zh-CN" dirty="0"/>
              <a:t>5</a:t>
            </a:r>
            <a:r>
              <a:rPr lang="zh-CN" altLang="en-US" dirty="0"/>
              <a:t>％的征收率征收增值税。 </a:t>
            </a:r>
            <a:endParaRPr lang="zh-CN" altLang="en-US" b="1" dirty="0">
              <a:latin typeface="+mn-lt"/>
              <a:ea typeface="+mn-ea"/>
              <a:cs typeface="+mn-ea"/>
              <a:sym typeface="+mn-lt"/>
            </a:endParaRPr>
          </a:p>
        </p:txBody>
      </p:sp>
      <p:sp>
        <p:nvSpPr>
          <p:cNvPr id="4" name="灯片编号占位符 3"/>
          <p:cNvSpPr>
            <a:spLocks noGrp="1"/>
          </p:cNvSpPr>
          <p:nvPr>
            <p:ph type="sldNum" sz="quarter" idx="5"/>
          </p:nvPr>
        </p:nvSpPr>
        <p:spPr/>
        <p:txBody>
          <a:bodyPr/>
          <a:lstStyle/>
          <a:p>
            <a:fld id="{82C9B631-81E8-4019-838E-748D95B68351}" type="slidenum">
              <a:rPr lang="zh-CN" altLang="en-US" smtClean="0"/>
              <a:t>308</a:t>
            </a:fld>
            <a:endParaRPr lang="zh-CN" altLang="en-US"/>
          </a:p>
        </p:txBody>
      </p:sp>
    </p:spTree>
    <p:extLst>
      <p:ext uri="{BB962C8B-B14F-4D97-AF65-F5344CB8AC3E}">
        <p14:creationId xmlns:p14="http://schemas.microsoft.com/office/powerpoint/2010/main" val="689861040"/>
      </p:ext>
    </p:extLst>
  </p:cSld>
  <p:clrMapOvr>
    <a:masterClrMapping/>
  </p:clrMapOvr>
</p:notes>
</file>

<file path=ppt/notesSlides/notesSlide1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en-US" altLang="zh-CN" dirty="0"/>
              <a:t>』</a:t>
            </a:r>
            <a:r>
              <a:rPr lang="zh-CN" altLang="en-US" dirty="0"/>
              <a:t>上述情形按 </a:t>
            </a:r>
            <a:r>
              <a:rPr lang="en-US" altLang="zh-CN" dirty="0"/>
              <a:t>5</a:t>
            </a:r>
            <a:r>
              <a:rPr lang="zh-CN" altLang="en-US" dirty="0"/>
              <a:t>％的征收率征收增值税。 </a:t>
            </a:r>
            <a:endParaRPr lang="zh-CN" altLang="en-US" b="1" dirty="0">
              <a:latin typeface="+mn-lt"/>
              <a:ea typeface="+mn-ea"/>
              <a:cs typeface="+mn-ea"/>
              <a:sym typeface="+mn-lt"/>
            </a:endParaRPr>
          </a:p>
        </p:txBody>
      </p:sp>
      <p:sp>
        <p:nvSpPr>
          <p:cNvPr id="4" name="灯片编号占位符 3"/>
          <p:cNvSpPr>
            <a:spLocks noGrp="1"/>
          </p:cNvSpPr>
          <p:nvPr>
            <p:ph type="sldNum" sz="quarter" idx="5"/>
          </p:nvPr>
        </p:nvSpPr>
        <p:spPr/>
        <p:txBody>
          <a:bodyPr/>
          <a:lstStyle/>
          <a:p>
            <a:fld id="{82C9B631-81E8-4019-838E-748D95B68351}" type="slidenum">
              <a:rPr lang="zh-CN" altLang="en-US" smtClean="0"/>
              <a:t>309</a:t>
            </a:fld>
            <a:endParaRPr lang="zh-CN" altLang="en-US"/>
          </a:p>
        </p:txBody>
      </p:sp>
    </p:spTree>
    <p:extLst>
      <p:ext uri="{BB962C8B-B14F-4D97-AF65-F5344CB8AC3E}">
        <p14:creationId xmlns:p14="http://schemas.microsoft.com/office/powerpoint/2010/main" val="1677891836"/>
      </p:ext>
    </p:extLst>
  </p:cSld>
  <p:clrMapOvr>
    <a:masterClrMapping/>
  </p:clrMapOvr>
</p:notes>
</file>

<file path=ppt/notesSlides/notesSlide1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en-US" altLang="zh-CN" dirty="0"/>
              <a:t>』</a:t>
            </a:r>
            <a:r>
              <a:rPr lang="zh-CN" altLang="en-US" dirty="0"/>
              <a:t>上述情形按 </a:t>
            </a:r>
            <a:r>
              <a:rPr lang="en-US" altLang="zh-CN" dirty="0"/>
              <a:t>5</a:t>
            </a:r>
            <a:r>
              <a:rPr lang="zh-CN" altLang="en-US" dirty="0"/>
              <a:t>％的征收率征收增值税。 </a:t>
            </a:r>
            <a:endParaRPr lang="zh-CN" altLang="en-US" b="1" dirty="0">
              <a:latin typeface="+mn-lt"/>
              <a:ea typeface="+mn-ea"/>
              <a:cs typeface="+mn-ea"/>
              <a:sym typeface="+mn-lt"/>
            </a:endParaRPr>
          </a:p>
        </p:txBody>
      </p:sp>
      <p:sp>
        <p:nvSpPr>
          <p:cNvPr id="4" name="灯片编号占位符 3"/>
          <p:cNvSpPr>
            <a:spLocks noGrp="1"/>
          </p:cNvSpPr>
          <p:nvPr>
            <p:ph type="sldNum" sz="quarter" idx="5"/>
          </p:nvPr>
        </p:nvSpPr>
        <p:spPr/>
        <p:txBody>
          <a:bodyPr/>
          <a:lstStyle/>
          <a:p>
            <a:fld id="{82C9B631-81E8-4019-838E-748D95B68351}" type="slidenum">
              <a:rPr lang="zh-CN" altLang="en-US" smtClean="0"/>
              <a:t>310</a:t>
            </a:fld>
            <a:endParaRPr lang="zh-CN" altLang="en-US"/>
          </a:p>
        </p:txBody>
      </p:sp>
    </p:spTree>
    <p:extLst>
      <p:ext uri="{BB962C8B-B14F-4D97-AF65-F5344CB8AC3E}">
        <p14:creationId xmlns:p14="http://schemas.microsoft.com/office/powerpoint/2010/main" val="4119667645"/>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en-US" altLang="zh-CN" dirty="0"/>
              <a:t>『</a:t>
            </a:r>
            <a:r>
              <a:rPr lang="zh-CN" altLang="en-US" dirty="0"/>
              <a:t>答案解析</a:t>
            </a:r>
            <a:r>
              <a:rPr lang="en-US" altLang="zh-CN" dirty="0"/>
              <a:t>』</a:t>
            </a:r>
            <a:r>
              <a:rPr lang="zh-CN" altLang="en-US" dirty="0"/>
              <a:t>出租车公司向使用本公司自有出租车的出租车司机收取的管理费用，属于陆路运输服务。</a:t>
            </a:r>
          </a:p>
        </p:txBody>
      </p:sp>
      <p:sp>
        <p:nvSpPr>
          <p:cNvPr id="4" name="灯片编号占位符 3"/>
          <p:cNvSpPr>
            <a:spLocks noGrp="1"/>
          </p:cNvSpPr>
          <p:nvPr>
            <p:ph type="sldNum" sz="quarter" idx="5"/>
          </p:nvPr>
        </p:nvSpPr>
        <p:spPr/>
        <p:txBody>
          <a:bodyPr/>
          <a:lstStyle/>
          <a:p>
            <a:fld id="{82C9B631-81E8-4019-838E-748D95B68351}" type="slidenum">
              <a:rPr lang="zh-CN" altLang="en-US" smtClean="0"/>
              <a:t>52</a:t>
            </a:fld>
            <a:endParaRPr lang="zh-CN" altLang="en-US"/>
          </a:p>
        </p:txBody>
      </p:sp>
    </p:spTree>
    <p:extLst>
      <p:ext uri="{BB962C8B-B14F-4D97-AF65-F5344CB8AC3E}">
        <p14:creationId xmlns:p14="http://schemas.microsoft.com/office/powerpoint/2010/main" val="686081426"/>
      </p:ext>
    </p:extLst>
  </p:cSld>
  <p:clrMapOvr>
    <a:masterClrMapping/>
  </p:clrMapOvr>
</p:notes>
</file>

<file path=ppt/notesSlides/notesSlide1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pPr indent="267836">
              <a:lnSpc>
                <a:spcPct val="120000"/>
              </a:lnSpc>
            </a:pPr>
            <a:r>
              <a:rPr lang="en-US" altLang="zh-CN" sz="900" kern="100" dirty="0">
                <a:solidFill>
                  <a:srgbClr val="FF0000"/>
                </a:solidFill>
                <a:latin typeface="微软雅黑" panose="020B0503020204020204" pitchFamily="34" charset="-122"/>
                <a:ea typeface="微软雅黑" panose="020B0503020204020204" pitchFamily="34" charset="-122"/>
                <a:cs typeface="Times New Roman" panose="02020603050405020304" pitchFamily="18" charset="0"/>
                <a:sym typeface="+mn-ea"/>
              </a:rPr>
              <a:t>【</a:t>
            </a:r>
            <a:r>
              <a:rPr lang="zh-CN" altLang="en-US" sz="900" kern="100" dirty="0">
                <a:solidFill>
                  <a:srgbClr val="FF0000"/>
                </a:solidFill>
                <a:latin typeface="微软雅黑" panose="020B0503020204020204" pitchFamily="34" charset="-122"/>
                <a:ea typeface="微软雅黑" panose="020B0503020204020204" pitchFamily="34" charset="-122"/>
                <a:cs typeface="Times New Roman" panose="02020603050405020304" pitchFamily="18" charset="0"/>
                <a:sym typeface="+mn-ea"/>
              </a:rPr>
              <a:t>解析</a:t>
            </a:r>
            <a:r>
              <a:rPr lang="en-US" altLang="zh-CN" sz="900" kern="100" dirty="0">
                <a:solidFill>
                  <a:srgbClr val="FF0000"/>
                </a:solidFill>
                <a:latin typeface="微软雅黑" panose="020B0503020204020204" pitchFamily="34" charset="-122"/>
                <a:ea typeface="微软雅黑" panose="020B0503020204020204" pitchFamily="34" charset="-122"/>
                <a:cs typeface="Times New Roman" panose="02020603050405020304" pitchFamily="18" charset="0"/>
                <a:sym typeface="+mn-ea"/>
              </a:rPr>
              <a:t>】</a:t>
            </a:r>
            <a:r>
              <a:rPr lang="zh-CN" altLang="en-US" sz="900" kern="100" dirty="0">
                <a:solidFill>
                  <a:srgbClr val="FF0000"/>
                </a:solidFill>
                <a:latin typeface="微软雅黑" panose="020B0503020204020204" pitchFamily="34" charset="-122"/>
                <a:ea typeface="微软雅黑" panose="020B0503020204020204" pitchFamily="34" charset="-122"/>
                <a:cs typeface="Times New Roman" panose="02020603050405020304" pitchFamily="18" charset="0"/>
                <a:sym typeface="+mn-ea"/>
              </a:rPr>
              <a:t>选项</a:t>
            </a:r>
            <a:r>
              <a:rPr lang="en-US" altLang="zh-CN" sz="900" kern="100" dirty="0">
                <a:solidFill>
                  <a:srgbClr val="FF0000"/>
                </a:solidFill>
                <a:latin typeface="微软雅黑" panose="020B0503020204020204" pitchFamily="34" charset="-122"/>
                <a:ea typeface="微软雅黑" panose="020B0503020204020204" pitchFamily="34" charset="-122"/>
                <a:cs typeface="Times New Roman" panose="02020603050405020304" pitchFamily="18" charset="0"/>
                <a:sym typeface="+mn-ea"/>
              </a:rPr>
              <a:t>AD</a:t>
            </a:r>
            <a:r>
              <a:rPr lang="zh-CN" altLang="en-US" sz="900" kern="100" dirty="0">
                <a:solidFill>
                  <a:srgbClr val="FF0000"/>
                </a:solidFill>
                <a:latin typeface="微软雅黑" panose="020B0503020204020204" pitchFamily="34" charset="-122"/>
                <a:ea typeface="微软雅黑" panose="020B0503020204020204" pitchFamily="34" charset="-122"/>
                <a:cs typeface="Times New Roman" panose="02020603050405020304" pitchFamily="18" charset="0"/>
                <a:sym typeface="+mn-ea"/>
              </a:rPr>
              <a:t>，属于生活服务</a:t>
            </a:r>
            <a:r>
              <a:rPr lang="en-US" altLang="zh-CN" sz="900" kern="100" dirty="0">
                <a:solidFill>
                  <a:srgbClr val="FF0000"/>
                </a:solidFill>
                <a:latin typeface="微软雅黑" panose="020B0503020204020204" pitchFamily="34" charset="-122"/>
                <a:ea typeface="微软雅黑" panose="020B0503020204020204" pitchFamily="34" charset="-122"/>
                <a:cs typeface="Times New Roman" panose="02020603050405020304" pitchFamily="18" charset="0"/>
                <a:sym typeface="+mn-ea"/>
              </a:rPr>
              <a:t>——</a:t>
            </a:r>
            <a:r>
              <a:rPr lang="zh-CN" altLang="en-US" sz="900" kern="100" dirty="0">
                <a:solidFill>
                  <a:srgbClr val="FF0000"/>
                </a:solidFill>
                <a:latin typeface="微软雅黑" panose="020B0503020204020204" pitchFamily="34" charset="-122"/>
                <a:ea typeface="微软雅黑" panose="020B0503020204020204" pitchFamily="34" charset="-122"/>
                <a:cs typeface="Times New Roman" panose="02020603050405020304" pitchFamily="18" charset="0"/>
                <a:sym typeface="+mn-ea"/>
              </a:rPr>
              <a:t>餐饮住宿服务；选项</a:t>
            </a:r>
            <a:r>
              <a:rPr lang="en-US" altLang="zh-CN" sz="900" kern="100" dirty="0">
                <a:solidFill>
                  <a:srgbClr val="FF0000"/>
                </a:solidFill>
                <a:latin typeface="微软雅黑" panose="020B0503020204020204" pitchFamily="34" charset="-122"/>
                <a:ea typeface="微软雅黑" panose="020B0503020204020204" pitchFamily="34" charset="-122"/>
                <a:cs typeface="Times New Roman" panose="02020603050405020304" pitchFamily="18" charset="0"/>
                <a:sym typeface="+mn-ea"/>
              </a:rPr>
              <a:t>BC</a:t>
            </a:r>
            <a:r>
              <a:rPr lang="zh-CN" altLang="en-US" sz="900" kern="100" dirty="0">
                <a:solidFill>
                  <a:srgbClr val="FF0000"/>
                </a:solidFill>
                <a:latin typeface="微软雅黑" panose="020B0503020204020204" pitchFamily="34" charset="-122"/>
                <a:ea typeface="微软雅黑" panose="020B0503020204020204" pitchFamily="34" charset="-122"/>
                <a:cs typeface="Times New Roman" panose="02020603050405020304" pitchFamily="18" charset="0"/>
                <a:sym typeface="+mn-ea"/>
              </a:rPr>
              <a:t>，属于现代服务</a:t>
            </a:r>
            <a:r>
              <a:rPr lang="en-US" altLang="zh-CN" sz="900" kern="100" dirty="0">
                <a:solidFill>
                  <a:srgbClr val="FF0000"/>
                </a:solidFill>
                <a:latin typeface="微软雅黑" panose="020B0503020204020204" pitchFamily="34" charset="-122"/>
                <a:ea typeface="微软雅黑" panose="020B0503020204020204" pitchFamily="34" charset="-122"/>
                <a:cs typeface="Times New Roman" panose="02020603050405020304" pitchFamily="18" charset="0"/>
                <a:sym typeface="+mn-ea"/>
              </a:rPr>
              <a:t>——</a:t>
            </a:r>
            <a:r>
              <a:rPr lang="zh-CN" altLang="en-US" sz="900" kern="100" dirty="0">
                <a:solidFill>
                  <a:srgbClr val="FF0000"/>
                </a:solidFill>
                <a:latin typeface="微软雅黑" panose="020B0503020204020204" pitchFamily="34" charset="-122"/>
                <a:ea typeface="微软雅黑" panose="020B0503020204020204" pitchFamily="34" charset="-122"/>
                <a:cs typeface="Times New Roman" panose="02020603050405020304" pitchFamily="18" charset="0"/>
                <a:sym typeface="+mn-ea"/>
              </a:rPr>
              <a:t>租赁服务。</a:t>
            </a:r>
          </a:p>
        </p:txBody>
      </p:sp>
      <p:sp>
        <p:nvSpPr>
          <p:cNvPr id="4" name="灯片编号占位符 3"/>
          <p:cNvSpPr>
            <a:spLocks noGrp="1"/>
          </p:cNvSpPr>
          <p:nvPr>
            <p:ph type="sldNum" sz="quarter" idx="5"/>
          </p:nvPr>
        </p:nvSpPr>
        <p:spPr/>
        <p:txBody>
          <a:bodyPr/>
          <a:lstStyle/>
          <a:p>
            <a:fld id="{82C9B631-81E8-4019-838E-748D95B68351}" type="slidenum">
              <a:rPr lang="zh-CN" altLang="en-US" smtClean="0"/>
              <a:t>311</a:t>
            </a:fld>
            <a:endParaRPr lang="zh-CN" altLang="en-US"/>
          </a:p>
        </p:txBody>
      </p:sp>
    </p:spTree>
    <p:extLst>
      <p:ext uri="{BB962C8B-B14F-4D97-AF65-F5344CB8AC3E}">
        <p14:creationId xmlns:p14="http://schemas.microsoft.com/office/powerpoint/2010/main" val="1613181018"/>
      </p:ext>
    </p:extLst>
  </p:cSld>
  <p:clrMapOvr>
    <a:masterClrMapping/>
  </p:clrMapOvr>
</p:notes>
</file>

<file path=ppt/notesSlides/notesSlide1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pPr indent="267836">
              <a:lnSpc>
                <a:spcPct val="120000"/>
              </a:lnSpc>
            </a:pPr>
            <a:r>
              <a:rPr lang="en-US" altLang="zh-CN" sz="900" kern="100" dirty="0">
                <a:solidFill>
                  <a:srgbClr val="FF0000"/>
                </a:solidFill>
                <a:latin typeface="微软雅黑" panose="020B0503020204020204" pitchFamily="34" charset="-122"/>
                <a:ea typeface="微软雅黑" panose="020B0503020204020204" pitchFamily="34" charset="-122"/>
                <a:cs typeface="Times New Roman" panose="02020603050405020304" pitchFamily="18" charset="0"/>
                <a:sym typeface="+mn-ea"/>
              </a:rPr>
              <a:t>【</a:t>
            </a:r>
            <a:r>
              <a:rPr lang="zh-CN" altLang="en-US" sz="900" kern="100" dirty="0">
                <a:solidFill>
                  <a:srgbClr val="FF0000"/>
                </a:solidFill>
                <a:latin typeface="微软雅黑" panose="020B0503020204020204" pitchFamily="34" charset="-122"/>
                <a:ea typeface="微软雅黑" panose="020B0503020204020204" pitchFamily="34" charset="-122"/>
                <a:cs typeface="Times New Roman" panose="02020603050405020304" pitchFamily="18" charset="0"/>
                <a:sym typeface="+mn-ea"/>
              </a:rPr>
              <a:t>解析</a:t>
            </a:r>
            <a:r>
              <a:rPr lang="en-US" altLang="zh-CN" sz="900" kern="100" dirty="0">
                <a:solidFill>
                  <a:srgbClr val="FF0000"/>
                </a:solidFill>
                <a:latin typeface="微软雅黑" panose="020B0503020204020204" pitchFamily="34" charset="-122"/>
                <a:ea typeface="微软雅黑" panose="020B0503020204020204" pitchFamily="34" charset="-122"/>
                <a:cs typeface="Times New Roman" panose="02020603050405020304" pitchFamily="18" charset="0"/>
                <a:sym typeface="+mn-ea"/>
              </a:rPr>
              <a:t>】</a:t>
            </a:r>
            <a:r>
              <a:rPr lang="zh-CN" altLang="en-US" sz="900" kern="100" dirty="0">
                <a:solidFill>
                  <a:srgbClr val="FF0000"/>
                </a:solidFill>
                <a:latin typeface="微软雅黑" panose="020B0503020204020204" pitchFamily="34" charset="-122"/>
                <a:ea typeface="微软雅黑" panose="020B0503020204020204" pitchFamily="34" charset="-122"/>
                <a:cs typeface="Times New Roman" panose="02020603050405020304" pitchFamily="18" charset="0"/>
                <a:sym typeface="+mn-ea"/>
              </a:rPr>
              <a:t>选项</a:t>
            </a:r>
            <a:r>
              <a:rPr lang="en-US" altLang="zh-CN" sz="900" kern="100" dirty="0">
                <a:solidFill>
                  <a:srgbClr val="FF0000"/>
                </a:solidFill>
                <a:latin typeface="微软雅黑" panose="020B0503020204020204" pitchFamily="34" charset="-122"/>
                <a:ea typeface="微软雅黑" panose="020B0503020204020204" pitchFamily="34" charset="-122"/>
                <a:cs typeface="Times New Roman" panose="02020603050405020304" pitchFamily="18" charset="0"/>
                <a:sym typeface="+mn-ea"/>
              </a:rPr>
              <a:t>AD</a:t>
            </a:r>
            <a:r>
              <a:rPr lang="zh-CN" altLang="en-US" sz="900" kern="100" dirty="0">
                <a:solidFill>
                  <a:srgbClr val="FF0000"/>
                </a:solidFill>
                <a:latin typeface="微软雅黑" panose="020B0503020204020204" pitchFamily="34" charset="-122"/>
                <a:ea typeface="微软雅黑" panose="020B0503020204020204" pitchFamily="34" charset="-122"/>
                <a:cs typeface="Times New Roman" panose="02020603050405020304" pitchFamily="18" charset="0"/>
                <a:sym typeface="+mn-ea"/>
              </a:rPr>
              <a:t>，属于生活服务</a:t>
            </a:r>
            <a:r>
              <a:rPr lang="en-US" altLang="zh-CN" sz="900" kern="100" dirty="0">
                <a:solidFill>
                  <a:srgbClr val="FF0000"/>
                </a:solidFill>
                <a:latin typeface="微软雅黑" panose="020B0503020204020204" pitchFamily="34" charset="-122"/>
                <a:ea typeface="微软雅黑" panose="020B0503020204020204" pitchFamily="34" charset="-122"/>
                <a:cs typeface="Times New Roman" panose="02020603050405020304" pitchFamily="18" charset="0"/>
                <a:sym typeface="+mn-ea"/>
              </a:rPr>
              <a:t>——</a:t>
            </a:r>
            <a:r>
              <a:rPr lang="zh-CN" altLang="en-US" sz="900" kern="100" dirty="0">
                <a:solidFill>
                  <a:srgbClr val="FF0000"/>
                </a:solidFill>
                <a:latin typeface="微软雅黑" panose="020B0503020204020204" pitchFamily="34" charset="-122"/>
                <a:ea typeface="微软雅黑" panose="020B0503020204020204" pitchFamily="34" charset="-122"/>
                <a:cs typeface="Times New Roman" panose="02020603050405020304" pitchFamily="18" charset="0"/>
                <a:sym typeface="+mn-ea"/>
              </a:rPr>
              <a:t>餐饮住宿服务；选项</a:t>
            </a:r>
            <a:r>
              <a:rPr lang="en-US" altLang="zh-CN" sz="900" kern="100" dirty="0">
                <a:solidFill>
                  <a:srgbClr val="FF0000"/>
                </a:solidFill>
                <a:latin typeface="微软雅黑" panose="020B0503020204020204" pitchFamily="34" charset="-122"/>
                <a:ea typeface="微软雅黑" panose="020B0503020204020204" pitchFamily="34" charset="-122"/>
                <a:cs typeface="Times New Roman" panose="02020603050405020304" pitchFamily="18" charset="0"/>
                <a:sym typeface="+mn-ea"/>
              </a:rPr>
              <a:t>BC</a:t>
            </a:r>
            <a:r>
              <a:rPr lang="zh-CN" altLang="en-US" sz="900" kern="100" dirty="0">
                <a:solidFill>
                  <a:srgbClr val="FF0000"/>
                </a:solidFill>
                <a:latin typeface="微软雅黑" panose="020B0503020204020204" pitchFamily="34" charset="-122"/>
                <a:ea typeface="微软雅黑" panose="020B0503020204020204" pitchFamily="34" charset="-122"/>
                <a:cs typeface="Times New Roman" panose="02020603050405020304" pitchFamily="18" charset="0"/>
                <a:sym typeface="+mn-ea"/>
              </a:rPr>
              <a:t>，属于现代服务</a:t>
            </a:r>
            <a:r>
              <a:rPr lang="en-US" altLang="zh-CN" sz="900" kern="100" dirty="0">
                <a:solidFill>
                  <a:srgbClr val="FF0000"/>
                </a:solidFill>
                <a:latin typeface="微软雅黑" panose="020B0503020204020204" pitchFamily="34" charset="-122"/>
                <a:ea typeface="微软雅黑" panose="020B0503020204020204" pitchFamily="34" charset="-122"/>
                <a:cs typeface="Times New Roman" panose="02020603050405020304" pitchFamily="18" charset="0"/>
                <a:sym typeface="+mn-ea"/>
              </a:rPr>
              <a:t>——</a:t>
            </a:r>
            <a:r>
              <a:rPr lang="zh-CN" altLang="en-US" sz="900" kern="100" dirty="0">
                <a:solidFill>
                  <a:srgbClr val="FF0000"/>
                </a:solidFill>
                <a:latin typeface="微软雅黑" panose="020B0503020204020204" pitchFamily="34" charset="-122"/>
                <a:ea typeface="微软雅黑" panose="020B0503020204020204" pitchFamily="34" charset="-122"/>
                <a:cs typeface="Times New Roman" panose="02020603050405020304" pitchFamily="18" charset="0"/>
                <a:sym typeface="+mn-ea"/>
              </a:rPr>
              <a:t>租赁服务。</a:t>
            </a:r>
          </a:p>
        </p:txBody>
      </p:sp>
      <p:sp>
        <p:nvSpPr>
          <p:cNvPr id="4" name="灯片编号占位符 3"/>
          <p:cNvSpPr>
            <a:spLocks noGrp="1"/>
          </p:cNvSpPr>
          <p:nvPr>
            <p:ph type="sldNum" sz="quarter" idx="5"/>
          </p:nvPr>
        </p:nvSpPr>
        <p:spPr/>
        <p:txBody>
          <a:bodyPr/>
          <a:lstStyle/>
          <a:p>
            <a:fld id="{82C9B631-81E8-4019-838E-748D95B68351}" type="slidenum">
              <a:rPr lang="zh-CN" altLang="en-US" smtClean="0"/>
              <a:t>312</a:t>
            </a:fld>
            <a:endParaRPr lang="zh-CN" altLang="en-US"/>
          </a:p>
        </p:txBody>
      </p:sp>
    </p:spTree>
    <p:extLst>
      <p:ext uri="{BB962C8B-B14F-4D97-AF65-F5344CB8AC3E}">
        <p14:creationId xmlns:p14="http://schemas.microsoft.com/office/powerpoint/2010/main" val="2750105544"/>
      </p:ext>
    </p:extLst>
  </p:cSld>
  <p:clrMapOvr>
    <a:masterClrMapping/>
  </p:clrMapOvr>
</p:notes>
</file>

<file path=ppt/notesSlides/notesSlide1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pPr indent="267836">
              <a:lnSpc>
                <a:spcPct val="120000"/>
              </a:lnSpc>
            </a:pPr>
            <a:r>
              <a:rPr lang="en-US" altLang="zh-CN" sz="900" kern="100" dirty="0">
                <a:solidFill>
                  <a:srgbClr val="FF0000"/>
                </a:solidFill>
                <a:latin typeface="微软雅黑" panose="020B0503020204020204" pitchFamily="34" charset="-122"/>
                <a:ea typeface="微软雅黑" panose="020B0503020204020204" pitchFamily="34" charset="-122"/>
                <a:cs typeface="Times New Roman" panose="02020603050405020304" pitchFamily="18" charset="0"/>
                <a:sym typeface="+mn-ea"/>
              </a:rPr>
              <a:t>【</a:t>
            </a:r>
            <a:r>
              <a:rPr lang="zh-CN" altLang="en-US" sz="900" kern="100" dirty="0">
                <a:solidFill>
                  <a:srgbClr val="FF0000"/>
                </a:solidFill>
                <a:latin typeface="微软雅黑" panose="020B0503020204020204" pitchFamily="34" charset="-122"/>
                <a:ea typeface="微软雅黑" panose="020B0503020204020204" pitchFamily="34" charset="-122"/>
                <a:cs typeface="Times New Roman" panose="02020603050405020304" pitchFamily="18" charset="0"/>
                <a:sym typeface="+mn-ea"/>
              </a:rPr>
              <a:t>解析</a:t>
            </a:r>
            <a:r>
              <a:rPr lang="en-US" altLang="zh-CN" sz="900" kern="100" dirty="0">
                <a:solidFill>
                  <a:srgbClr val="FF0000"/>
                </a:solidFill>
                <a:latin typeface="微软雅黑" panose="020B0503020204020204" pitchFamily="34" charset="-122"/>
                <a:ea typeface="微软雅黑" panose="020B0503020204020204" pitchFamily="34" charset="-122"/>
                <a:cs typeface="Times New Roman" panose="02020603050405020304" pitchFamily="18" charset="0"/>
                <a:sym typeface="+mn-ea"/>
              </a:rPr>
              <a:t>】</a:t>
            </a:r>
            <a:r>
              <a:rPr lang="zh-CN" altLang="en-US" sz="900" kern="100" dirty="0">
                <a:solidFill>
                  <a:srgbClr val="FF0000"/>
                </a:solidFill>
                <a:latin typeface="微软雅黑" panose="020B0503020204020204" pitchFamily="34" charset="-122"/>
                <a:ea typeface="微软雅黑" panose="020B0503020204020204" pitchFamily="34" charset="-122"/>
                <a:cs typeface="Times New Roman" panose="02020603050405020304" pitchFamily="18" charset="0"/>
                <a:sym typeface="+mn-ea"/>
              </a:rPr>
              <a:t>选项</a:t>
            </a:r>
            <a:r>
              <a:rPr lang="en-US" altLang="zh-CN" sz="900" kern="100" dirty="0">
                <a:solidFill>
                  <a:srgbClr val="FF0000"/>
                </a:solidFill>
                <a:latin typeface="微软雅黑" panose="020B0503020204020204" pitchFamily="34" charset="-122"/>
                <a:ea typeface="微软雅黑" panose="020B0503020204020204" pitchFamily="34" charset="-122"/>
                <a:cs typeface="Times New Roman" panose="02020603050405020304" pitchFamily="18" charset="0"/>
                <a:sym typeface="+mn-ea"/>
              </a:rPr>
              <a:t>AD</a:t>
            </a:r>
            <a:r>
              <a:rPr lang="zh-CN" altLang="en-US" sz="900" kern="100" dirty="0">
                <a:solidFill>
                  <a:srgbClr val="FF0000"/>
                </a:solidFill>
                <a:latin typeface="微软雅黑" panose="020B0503020204020204" pitchFamily="34" charset="-122"/>
                <a:ea typeface="微软雅黑" panose="020B0503020204020204" pitchFamily="34" charset="-122"/>
                <a:cs typeface="Times New Roman" panose="02020603050405020304" pitchFamily="18" charset="0"/>
                <a:sym typeface="+mn-ea"/>
              </a:rPr>
              <a:t>，属于生活服务</a:t>
            </a:r>
            <a:r>
              <a:rPr lang="en-US" altLang="zh-CN" sz="900" kern="100" dirty="0">
                <a:solidFill>
                  <a:srgbClr val="FF0000"/>
                </a:solidFill>
                <a:latin typeface="微软雅黑" panose="020B0503020204020204" pitchFamily="34" charset="-122"/>
                <a:ea typeface="微软雅黑" panose="020B0503020204020204" pitchFamily="34" charset="-122"/>
                <a:cs typeface="Times New Roman" panose="02020603050405020304" pitchFamily="18" charset="0"/>
                <a:sym typeface="+mn-ea"/>
              </a:rPr>
              <a:t>——</a:t>
            </a:r>
            <a:r>
              <a:rPr lang="zh-CN" altLang="en-US" sz="900" kern="100" dirty="0">
                <a:solidFill>
                  <a:srgbClr val="FF0000"/>
                </a:solidFill>
                <a:latin typeface="微软雅黑" panose="020B0503020204020204" pitchFamily="34" charset="-122"/>
                <a:ea typeface="微软雅黑" panose="020B0503020204020204" pitchFamily="34" charset="-122"/>
                <a:cs typeface="Times New Roman" panose="02020603050405020304" pitchFamily="18" charset="0"/>
                <a:sym typeface="+mn-ea"/>
              </a:rPr>
              <a:t>餐饮住宿服务；选项</a:t>
            </a:r>
            <a:r>
              <a:rPr lang="en-US" altLang="zh-CN" sz="900" kern="100" dirty="0">
                <a:solidFill>
                  <a:srgbClr val="FF0000"/>
                </a:solidFill>
                <a:latin typeface="微软雅黑" panose="020B0503020204020204" pitchFamily="34" charset="-122"/>
                <a:ea typeface="微软雅黑" panose="020B0503020204020204" pitchFamily="34" charset="-122"/>
                <a:cs typeface="Times New Roman" panose="02020603050405020304" pitchFamily="18" charset="0"/>
                <a:sym typeface="+mn-ea"/>
              </a:rPr>
              <a:t>BC</a:t>
            </a:r>
            <a:r>
              <a:rPr lang="zh-CN" altLang="en-US" sz="900" kern="100" dirty="0">
                <a:solidFill>
                  <a:srgbClr val="FF0000"/>
                </a:solidFill>
                <a:latin typeface="微软雅黑" panose="020B0503020204020204" pitchFamily="34" charset="-122"/>
                <a:ea typeface="微软雅黑" panose="020B0503020204020204" pitchFamily="34" charset="-122"/>
                <a:cs typeface="Times New Roman" panose="02020603050405020304" pitchFamily="18" charset="0"/>
                <a:sym typeface="+mn-ea"/>
              </a:rPr>
              <a:t>，属于现代服务</a:t>
            </a:r>
            <a:r>
              <a:rPr lang="en-US" altLang="zh-CN" sz="900" kern="100" dirty="0">
                <a:solidFill>
                  <a:srgbClr val="FF0000"/>
                </a:solidFill>
                <a:latin typeface="微软雅黑" panose="020B0503020204020204" pitchFamily="34" charset="-122"/>
                <a:ea typeface="微软雅黑" panose="020B0503020204020204" pitchFamily="34" charset="-122"/>
                <a:cs typeface="Times New Roman" panose="02020603050405020304" pitchFamily="18" charset="0"/>
                <a:sym typeface="+mn-ea"/>
              </a:rPr>
              <a:t>——</a:t>
            </a:r>
            <a:r>
              <a:rPr lang="zh-CN" altLang="en-US" sz="900" kern="100" dirty="0">
                <a:solidFill>
                  <a:srgbClr val="FF0000"/>
                </a:solidFill>
                <a:latin typeface="微软雅黑" panose="020B0503020204020204" pitchFamily="34" charset="-122"/>
                <a:ea typeface="微软雅黑" panose="020B0503020204020204" pitchFamily="34" charset="-122"/>
                <a:cs typeface="Times New Roman" panose="02020603050405020304" pitchFamily="18" charset="0"/>
                <a:sym typeface="+mn-ea"/>
              </a:rPr>
              <a:t>租赁服务。</a:t>
            </a:r>
          </a:p>
        </p:txBody>
      </p:sp>
      <p:sp>
        <p:nvSpPr>
          <p:cNvPr id="4" name="灯片编号占位符 3"/>
          <p:cNvSpPr>
            <a:spLocks noGrp="1"/>
          </p:cNvSpPr>
          <p:nvPr>
            <p:ph type="sldNum" sz="quarter" idx="5"/>
          </p:nvPr>
        </p:nvSpPr>
        <p:spPr/>
        <p:txBody>
          <a:bodyPr/>
          <a:lstStyle/>
          <a:p>
            <a:fld id="{82C9B631-81E8-4019-838E-748D95B68351}" type="slidenum">
              <a:rPr lang="zh-CN" altLang="en-US" smtClean="0"/>
              <a:t>313</a:t>
            </a:fld>
            <a:endParaRPr lang="zh-CN" altLang="en-US"/>
          </a:p>
        </p:txBody>
      </p:sp>
    </p:spTree>
    <p:extLst>
      <p:ext uri="{BB962C8B-B14F-4D97-AF65-F5344CB8AC3E}">
        <p14:creationId xmlns:p14="http://schemas.microsoft.com/office/powerpoint/2010/main" val="1634738000"/>
      </p:ext>
    </p:extLst>
  </p:cSld>
  <p:clrMapOvr>
    <a:masterClrMapping/>
  </p:clrMapOvr>
</p:notes>
</file>

<file path=ppt/notesSlides/notesSlide1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pPr indent="267836">
              <a:lnSpc>
                <a:spcPct val="120000"/>
              </a:lnSpc>
            </a:pPr>
            <a:r>
              <a:rPr lang="en-US" altLang="zh-CN" sz="900" kern="100" dirty="0">
                <a:solidFill>
                  <a:srgbClr val="FF0000"/>
                </a:solidFill>
                <a:latin typeface="微软雅黑" panose="020B0503020204020204" pitchFamily="34" charset="-122"/>
                <a:ea typeface="微软雅黑" panose="020B0503020204020204" pitchFamily="34" charset="-122"/>
                <a:cs typeface="Times New Roman" panose="02020603050405020304" pitchFamily="18" charset="0"/>
                <a:sym typeface="+mn-ea"/>
              </a:rPr>
              <a:t>【</a:t>
            </a:r>
            <a:r>
              <a:rPr lang="zh-CN" altLang="en-US" sz="900" kern="100" dirty="0">
                <a:solidFill>
                  <a:srgbClr val="FF0000"/>
                </a:solidFill>
                <a:latin typeface="微软雅黑" panose="020B0503020204020204" pitchFamily="34" charset="-122"/>
                <a:ea typeface="微软雅黑" panose="020B0503020204020204" pitchFamily="34" charset="-122"/>
                <a:cs typeface="Times New Roman" panose="02020603050405020304" pitchFamily="18" charset="0"/>
                <a:sym typeface="+mn-ea"/>
              </a:rPr>
              <a:t>解析</a:t>
            </a:r>
            <a:r>
              <a:rPr lang="en-US" altLang="zh-CN" sz="900" kern="100" dirty="0">
                <a:solidFill>
                  <a:srgbClr val="FF0000"/>
                </a:solidFill>
                <a:latin typeface="微软雅黑" panose="020B0503020204020204" pitchFamily="34" charset="-122"/>
                <a:ea typeface="微软雅黑" panose="020B0503020204020204" pitchFamily="34" charset="-122"/>
                <a:cs typeface="Times New Roman" panose="02020603050405020304" pitchFamily="18" charset="0"/>
                <a:sym typeface="+mn-ea"/>
              </a:rPr>
              <a:t>】</a:t>
            </a:r>
            <a:r>
              <a:rPr lang="zh-CN" altLang="en-US" sz="900" kern="100" dirty="0">
                <a:solidFill>
                  <a:srgbClr val="FF0000"/>
                </a:solidFill>
                <a:latin typeface="微软雅黑" panose="020B0503020204020204" pitchFamily="34" charset="-122"/>
                <a:ea typeface="微软雅黑" panose="020B0503020204020204" pitchFamily="34" charset="-122"/>
                <a:cs typeface="Times New Roman" panose="02020603050405020304" pitchFamily="18" charset="0"/>
                <a:sym typeface="+mn-ea"/>
              </a:rPr>
              <a:t>选项</a:t>
            </a:r>
            <a:r>
              <a:rPr lang="en-US" altLang="zh-CN" sz="900" kern="100" dirty="0">
                <a:solidFill>
                  <a:srgbClr val="FF0000"/>
                </a:solidFill>
                <a:latin typeface="微软雅黑" panose="020B0503020204020204" pitchFamily="34" charset="-122"/>
                <a:ea typeface="微软雅黑" panose="020B0503020204020204" pitchFamily="34" charset="-122"/>
                <a:cs typeface="Times New Roman" panose="02020603050405020304" pitchFamily="18" charset="0"/>
                <a:sym typeface="+mn-ea"/>
              </a:rPr>
              <a:t>AD</a:t>
            </a:r>
            <a:r>
              <a:rPr lang="zh-CN" altLang="en-US" sz="900" kern="100" dirty="0">
                <a:solidFill>
                  <a:srgbClr val="FF0000"/>
                </a:solidFill>
                <a:latin typeface="微软雅黑" panose="020B0503020204020204" pitchFamily="34" charset="-122"/>
                <a:ea typeface="微软雅黑" panose="020B0503020204020204" pitchFamily="34" charset="-122"/>
                <a:cs typeface="Times New Roman" panose="02020603050405020304" pitchFamily="18" charset="0"/>
                <a:sym typeface="+mn-ea"/>
              </a:rPr>
              <a:t>，属于生活服务</a:t>
            </a:r>
            <a:r>
              <a:rPr lang="en-US" altLang="zh-CN" sz="900" kern="100" dirty="0">
                <a:solidFill>
                  <a:srgbClr val="FF0000"/>
                </a:solidFill>
                <a:latin typeface="微软雅黑" panose="020B0503020204020204" pitchFamily="34" charset="-122"/>
                <a:ea typeface="微软雅黑" panose="020B0503020204020204" pitchFamily="34" charset="-122"/>
                <a:cs typeface="Times New Roman" panose="02020603050405020304" pitchFamily="18" charset="0"/>
                <a:sym typeface="+mn-ea"/>
              </a:rPr>
              <a:t>——</a:t>
            </a:r>
            <a:r>
              <a:rPr lang="zh-CN" altLang="en-US" sz="900" kern="100" dirty="0">
                <a:solidFill>
                  <a:srgbClr val="FF0000"/>
                </a:solidFill>
                <a:latin typeface="微软雅黑" panose="020B0503020204020204" pitchFamily="34" charset="-122"/>
                <a:ea typeface="微软雅黑" panose="020B0503020204020204" pitchFamily="34" charset="-122"/>
                <a:cs typeface="Times New Roman" panose="02020603050405020304" pitchFamily="18" charset="0"/>
                <a:sym typeface="+mn-ea"/>
              </a:rPr>
              <a:t>餐饮住宿服务；选项</a:t>
            </a:r>
            <a:r>
              <a:rPr lang="en-US" altLang="zh-CN" sz="900" kern="100" dirty="0">
                <a:solidFill>
                  <a:srgbClr val="FF0000"/>
                </a:solidFill>
                <a:latin typeface="微软雅黑" panose="020B0503020204020204" pitchFamily="34" charset="-122"/>
                <a:ea typeface="微软雅黑" panose="020B0503020204020204" pitchFamily="34" charset="-122"/>
                <a:cs typeface="Times New Roman" panose="02020603050405020304" pitchFamily="18" charset="0"/>
                <a:sym typeface="+mn-ea"/>
              </a:rPr>
              <a:t>BC</a:t>
            </a:r>
            <a:r>
              <a:rPr lang="zh-CN" altLang="en-US" sz="900" kern="100" dirty="0">
                <a:solidFill>
                  <a:srgbClr val="FF0000"/>
                </a:solidFill>
                <a:latin typeface="微软雅黑" panose="020B0503020204020204" pitchFamily="34" charset="-122"/>
                <a:ea typeface="微软雅黑" panose="020B0503020204020204" pitchFamily="34" charset="-122"/>
                <a:cs typeface="Times New Roman" panose="02020603050405020304" pitchFamily="18" charset="0"/>
                <a:sym typeface="+mn-ea"/>
              </a:rPr>
              <a:t>，属于现代服务</a:t>
            </a:r>
            <a:r>
              <a:rPr lang="en-US" altLang="zh-CN" sz="900" kern="100" dirty="0">
                <a:solidFill>
                  <a:srgbClr val="FF0000"/>
                </a:solidFill>
                <a:latin typeface="微软雅黑" panose="020B0503020204020204" pitchFamily="34" charset="-122"/>
                <a:ea typeface="微软雅黑" panose="020B0503020204020204" pitchFamily="34" charset="-122"/>
                <a:cs typeface="Times New Roman" panose="02020603050405020304" pitchFamily="18" charset="0"/>
                <a:sym typeface="+mn-ea"/>
              </a:rPr>
              <a:t>——</a:t>
            </a:r>
            <a:r>
              <a:rPr lang="zh-CN" altLang="en-US" sz="900" kern="100" dirty="0">
                <a:solidFill>
                  <a:srgbClr val="FF0000"/>
                </a:solidFill>
                <a:latin typeface="微软雅黑" panose="020B0503020204020204" pitchFamily="34" charset="-122"/>
                <a:ea typeface="微软雅黑" panose="020B0503020204020204" pitchFamily="34" charset="-122"/>
                <a:cs typeface="Times New Roman" panose="02020603050405020304" pitchFamily="18" charset="0"/>
                <a:sym typeface="+mn-ea"/>
              </a:rPr>
              <a:t>租赁服务。</a:t>
            </a:r>
          </a:p>
        </p:txBody>
      </p:sp>
      <p:sp>
        <p:nvSpPr>
          <p:cNvPr id="4" name="灯片编号占位符 3"/>
          <p:cNvSpPr>
            <a:spLocks noGrp="1"/>
          </p:cNvSpPr>
          <p:nvPr>
            <p:ph type="sldNum" sz="quarter" idx="5"/>
          </p:nvPr>
        </p:nvSpPr>
        <p:spPr/>
        <p:txBody>
          <a:bodyPr/>
          <a:lstStyle/>
          <a:p>
            <a:fld id="{82C9B631-81E8-4019-838E-748D95B68351}" type="slidenum">
              <a:rPr lang="zh-CN" altLang="en-US" smtClean="0"/>
              <a:t>314</a:t>
            </a:fld>
            <a:endParaRPr lang="zh-CN" altLang="en-US"/>
          </a:p>
        </p:txBody>
      </p:sp>
    </p:spTree>
    <p:extLst>
      <p:ext uri="{BB962C8B-B14F-4D97-AF65-F5344CB8AC3E}">
        <p14:creationId xmlns:p14="http://schemas.microsoft.com/office/powerpoint/2010/main" val="1047014172"/>
      </p:ext>
    </p:extLst>
  </p:cSld>
  <p:clrMapOvr>
    <a:masterClrMapping/>
  </p:clrMapOvr>
</p:notes>
</file>

<file path=ppt/notesSlides/notesSlide1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en-US" altLang="zh-CN" dirty="0"/>
              <a:t>』</a:t>
            </a:r>
            <a:r>
              <a:rPr lang="zh-CN" altLang="en-US" dirty="0"/>
              <a:t>上述情形按 </a:t>
            </a:r>
            <a:r>
              <a:rPr lang="en-US" altLang="zh-CN" dirty="0"/>
              <a:t>5</a:t>
            </a:r>
            <a:r>
              <a:rPr lang="zh-CN" altLang="en-US" dirty="0"/>
              <a:t>％的征收率征收增值税。 </a:t>
            </a:r>
            <a:endParaRPr lang="zh-CN" altLang="en-US" b="1" dirty="0">
              <a:latin typeface="+mn-lt"/>
              <a:ea typeface="+mn-ea"/>
              <a:cs typeface="+mn-ea"/>
              <a:sym typeface="+mn-lt"/>
            </a:endParaRPr>
          </a:p>
        </p:txBody>
      </p:sp>
      <p:sp>
        <p:nvSpPr>
          <p:cNvPr id="4" name="灯片编号占位符 3"/>
          <p:cNvSpPr>
            <a:spLocks noGrp="1"/>
          </p:cNvSpPr>
          <p:nvPr>
            <p:ph type="sldNum" sz="quarter" idx="5"/>
          </p:nvPr>
        </p:nvSpPr>
        <p:spPr/>
        <p:txBody>
          <a:bodyPr/>
          <a:lstStyle/>
          <a:p>
            <a:fld id="{82C9B631-81E8-4019-838E-748D95B68351}" type="slidenum">
              <a:rPr lang="zh-CN" altLang="en-US" smtClean="0"/>
              <a:t>315</a:t>
            </a:fld>
            <a:endParaRPr lang="zh-CN" altLang="en-US"/>
          </a:p>
        </p:txBody>
      </p:sp>
    </p:spTree>
    <p:extLst>
      <p:ext uri="{BB962C8B-B14F-4D97-AF65-F5344CB8AC3E}">
        <p14:creationId xmlns:p14="http://schemas.microsoft.com/office/powerpoint/2010/main" val="3047278088"/>
      </p:ext>
    </p:extLst>
  </p:cSld>
  <p:clrMapOvr>
    <a:masterClrMapping/>
  </p:clrMapOvr>
</p:notes>
</file>

<file path=ppt/notesSlides/notesSlide1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en-US" altLang="zh-CN" dirty="0"/>
              <a:t>』</a:t>
            </a:r>
            <a:r>
              <a:rPr lang="zh-CN" altLang="en-US" dirty="0"/>
              <a:t>上述情形按 </a:t>
            </a:r>
            <a:r>
              <a:rPr lang="en-US" altLang="zh-CN" dirty="0"/>
              <a:t>5</a:t>
            </a:r>
            <a:r>
              <a:rPr lang="zh-CN" altLang="en-US" dirty="0"/>
              <a:t>％的征收率征收增值税。 </a:t>
            </a:r>
            <a:endParaRPr lang="zh-CN" altLang="en-US" b="1" dirty="0">
              <a:latin typeface="+mn-lt"/>
              <a:ea typeface="+mn-ea"/>
              <a:cs typeface="+mn-ea"/>
              <a:sym typeface="+mn-lt"/>
            </a:endParaRPr>
          </a:p>
        </p:txBody>
      </p:sp>
      <p:sp>
        <p:nvSpPr>
          <p:cNvPr id="4" name="灯片编号占位符 3"/>
          <p:cNvSpPr>
            <a:spLocks noGrp="1"/>
          </p:cNvSpPr>
          <p:nvPr>
            <p:ph type="sldNum" sz="quarter" idx="5"/>
          </p:nvPr>
        </p:nvSpPr>
        <p:spPr/>
        <p:txBody>
          <a:bodyPr/>
          <a:lstStyle/>
          <a:p>
            <a:fld id="{82C9B631-81E8-4019-838E-748D95B68351}" type="slidenum">
              <a:rPr lang="zh-CN" altLang="en-US" smtClean="0"/>
              <a:t>316</a:t>
            </a:fld>
            <a:endParaRPr lang="zh-CN" altLang="en-US"/>
          </a:p>
        </p:txBody>
      </p:sp>
    </p:spTree>
    <p:extLst>
      <p:ext uri="{BB962C8B-B14F-4D97-AF65-F5344CB8AC3E}">
        <p14:creationId xmlns:p14="http://schemas.microsoft.com/office/powerpoint/2010/main" val="1464087181"/>
      </p:ext>
    </p:extLst>
  </p:cSld>
  <p:clrMapOvr>
    <a:masterClrMapping/>
  </p:clrMapOvr>
</p:notes>
</file>

<file path=ppt/notesSlides/notesSlide1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pPr indent="267836">
              <a:lnSpc>
                <a:spcPct val="120000"/>
              </a:lnSpc>
            </a:pPr>
            <a:r>
              <a:rPr lang="en-US" altLang="zh-CN" sz="900" kern="100" dirty="0">
                <a:solidFill>
                  <a:srgbClr val="FF0000"/>
                </a:solidFill>
                <a:latin typeface="微软雅黑" panose="020B0503020204020204" pitchFamily="34" charset="-122"/>
                <a:ea typeface="微软雅黑" panose="020B0503020204020204" pitchFamily="34" charset="-122"/>
                <a:cs typeface="Times New Roman" panose="02020603050405020304" pitchFamily="18" charset="0"/>
                <a:sym typeface="+mn-ea"/>
              </a:rPr>
              <a:t>【</a:t>
            </a:r>
            <a:r>
              <a:rPr lang="zh-CN" altLang="en-US" sz="900" kern="100" dirty="0">
                <a:solidFill>
                  <a:srgbClr val="FF0000"/>
                </a:solidFill>
                <a:latin typeface="微软雅黑" panose="020B0503020204020204" pitchFamily="34" charset="-122"/>
                <a:ea typeface="微软雅黑" panose="020B0503020204020204" pitchFamily="34" charset="-122"/>
                <a:cs typeface="Times New Roman" panose="02020603050405020304" pitchFamily="18" charset="0"/>
                <a:sym typeface="+mn-ea"/>
              </a:rPr>
              <a:t>解析</a:t>
            </a:r>
            <a:r>
              <a:rPr lang="en-US" altLang="zh-CN" sz="900" kern="100" dirty="0">
                <a:solidFill>
                  <a:srgbClr val="FF0000"/>
                </a:solidFill>
                <a:latin typeface="微软雅黑" panose="020B0503020204020204" pitchFamily="34" charset="-122"/>
                <a:ea typeface="微软雅黑" panose="020B0503020204020204" pitchFamily="34" charset="-122"/>
                <a:cs typeface="Times New Roman" panose="02020603050405020304" pitchFamily="18" charset="0"/>
                <a:sym typeface="+mn-ea"/>
              </a:rPr>
              <a:t>】</a:t>
            </a:r>
            <a:r>
              <a:rPr lang="zh-CN" altLang="en-US" sz="900" kern="100" dirty="0">
                <a:solidFill>
                  <a:srgbClr val="FF0000"/>
                </a:solidFill>
                <a:latin typeface="微软雅黑" panose="020B0503020204020204" pitchFamily="34" charset="-122"/>
                <a:ea typeface="微软雅黑" panose="020B0503020204020204" pitchFamily="34" charset="-122"/>
                <a:cs typeface="Times New Roman" panose="02020603050405020304" pitchFamily="18" charset="0"/>
                <a:sym typeface="+mn-ea"/>
              </a:rPr>
              <a:t>包装物租金属于价外费用，需要计入销售额计算增值税；价外费用和价款含增值税，需要换算为不含税金额。</a:t>
            </a:r>
          </a:p>
          <a:p>
            <a:pPr indent="267836">
              <a:lnSpc>
                <a:spcPct val="120000"/>
              </a:lnSpc>
            </a:pPr>
            <a:endParaRPr lang="zh-CN" altLang="en-US" sz="900" kern="100" dirty="0">
              <a:solidFill>
                <a:srgbClr val="FF0000"/>
              </a:solidFill>
              <a:latin typeface="微软雅黑" panose="020B0503020204020204" pitchFamily="34" charset="-122"/>
              <a:ea typeface="微软雅黑" panose="020B0503020204020204" pitchFamily="34" charset="-122"/>
              <a:cs typeface="Times New Roman" panose="02020603050405020304" pitchFamily="18" charset="0"/>
            </a:endParaRPr>
          </a:p>
        </p:txBody>
      </p:sp>
      <p:sp>
        <p:nvSpPr>
          <p:cNvPr id="4" name="灯片编号占位符 3"/>
          <p:cNvSpPr>
            <a:spLocks noGrp="1"/>
          </p:cNvSpPr>
          <p:nvPr>
            <p:ph type="sldNum" sz="quarter" idx="5"/>
          </p:nvPr>
        </p:nvSpPr>
        <p:spPr/>
        <p:txBody>
          <a:bodyPr/>
          <a:lstStyle/>
          <a:p>
            <a:fld id="{82C9B631-81E8-4019-838E-748D95B68351}" type="slidenum">
              <a:rPr lang="zh-CN" altLang="en-US" smtClean="0"/>
              <a:t>317</a:t>
            </a:fld>
            <a:endParaRPr lang="zh-CN" altLang="en-US"/>
          </a:p>
        </p:txBody>
      </p:sp>
    </p:spTree>
    <p:extLst>
      <p:ext uri="{BB962C8B-B14F-4D97-AF65-F5344CB8AC3E}">
        <p14:creationId xmlns:p14="http://schemas.microsoft.com/office/powerpoint/2010/main" val="1951780690"/>
      </p:ext>
    </p:extLst>
  </p:cSld>
  <p:clrMapOvr>
    <a:masterClrMapping/>
  </p:clrMapOvr>
</p:notes>
</file>

<file path=ppt/notesSlides/notesSlide1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pPr indent="267836">
              <a:lnSpc>
                <a:spcPct val="120000"/>
              </a:lnSpc>
            </a:pPr>
            <a:r>
              <a:rPr lang="en-US" altLang="zh-CN" sz="900" kern="100" dirty="0">
                <a:solidFill>
                  <a:srgbClr val="FF0000"/>
                </a:solidFill>
                <a:latin typeface="微软雅黑" panose="020B0503020204020204" pitchFamily="34" charset="-122"/>
                <a:ea typeface="微软雅黑" panose="020B0503020204020204" pitchFamily="34" charset="-122"/>
                <a:cs typeface="Times New Roman" panose="02020603050405020304" pitchFamily="18" charset="0"/>
                <a:sym typeface="+mn-ea"/>
              </a:rPr>
              <a:t>【</a:t>
            </a:r>
            <a:r>
              <a:rPr lang="zh-CN" altLang="en-US" sz="900" kern="100" dirty="0">
                <a:solidFill>
                  <a:srgbClr val="FF0000"/>
                </a:solidFill>
                <a:latin typeface="微软雅黑" panose="020B0503020204020204" pitchFamily="34" charset="-122"/>
                <a:ea typeface="微软雅黑" panose="020B0503020204020204" pitchFamily="34" charset="-122"/>
                <a:cs typeface="Times New Roman" panose="02020603050405020304" pitchFamily="18" charset="0"/>
                <a:sym typeface="+mn-ea"/>
              </a:rPr>
              <a:t>解析</a:t>
            </a:r>
            <a:r>
              <a:rPr lang="en-US" altLang="zh-CN" sz="900" kern="100" dirty="0">
                <a:solidFill>
                  <a:srgbClr val="FF0000"/>
                </a:solidFill>
                <a:latin typeface="微软雅黑" panose="020B0503020204020204" pitchFamily="34" charset="-122"/>
                <a:ea typeface="微软雅黑" panose="020B0503020204020204" pitchFamily="34" charset="-122"/>
                <a:cs typeface="Times New Roman" panose="02020603050405020304" pitchFamily="18" charset="0"/>
                <a:sym typeface="+mn-ea"/>
              </a:rPr>
              <a:t>】</a:t>
            </a:r>
            <a:r>
              <a:rPr lang="zh-CN" altLang="en-US" sz="900" kern="100" dirty="0">
                <a:solidFill>
                  <a:srgbClr val="FF0000"/>
                </a:solidFill>
                <a:latin typeface="微软雅黑" panose="020B0503020204020204" pitchFamily="34" charset="-122"/>
                <a:ea typeface="微软雅黑" panose="020B0503020204020204" pitchFamily="34" charset="-122"/>
                <a:cs typeface="Times New Roman" panose="02020603050405020304" pitchFamily="18" charset="0"/>
                <a:sym typeface="+mn-ea"/>
              </a:rPr>
              <a:t>纳税人采取以旧换新方式销售货物的，应按新货物的同期销售价格确定销售额，不得扣减旧货物的收购价格。含税金额需要换算为不含税金额。</a:t>
            </a:r>
          </a:p>
          <a:p>
            <a:pPr indent="267836">
              <a:lnSpc>
                <a:spcPct val="120000"/>
              </a:lnSpc>
            </a:pPr>
            <a:endParaRPr lang="zh-CN" altLang="en-US" sz="900" kern="100" dirty="0">
              <a:latin typeface="微软雅黑" panose="020B0503020204020204" pitchFamily="34" charset="-122"/>
              <a:ea typeface="微软雅黑" panose="020B0503020204020204" pitchFamily="34" charset="-122"/>
              <a:cs typeface="Times New Roman" panose="02020603050405020304" pitchFamily="18" charset="0"/>
            </a:endParaRPr>
          </a:p>
        </p:txBody>
      </p:sp>
      <p:sp>
        <p:nvSpPr>
          <p:cNvPr id="4" name="灯片编号占位符 3"/>
          <p:cNvSpPr>
            <a:spLocks noGrp="1"/>
          </p:cNvSpPr>
          <p:nvPr>
            <p:ph type="sldNum" sz="quarter" idx="5"/>
          </p:nvPr>
        </p:nvSpPr>
        <p:spPr/>
        <p:txBody>
          <a:bodyPr/>
          <a:lstStyle/>
          <a:p>
            <a:fld id="{82C9B631-81E8-4019-838E-748D95B68351}" type="slidenum">
              <a:rPr lang="zh-CN" altLang="en-US" smtClean="0"/>
              <a:t>318</a:t>
            </a:fld>
            <a:endParaRPr lang="zh-CN" altLang="en-US"/>
          </a:p>
        </p:txBody>
      </p:sp>
    </p:spTree>
    <p:extLst>
      <p:ext uri="{BB962C8B-B14F-4D97-AF65-F5344CB8AC3E}">
        <p14:creationId xmlns:p14="http://schemas.microsoft.com/office/powerpoint/2010/main" val="3485363530"/>
      </p:ext>
    </p:extLst>
  </p:cSld>
  <p:clrMapOvr>
    <a:masterClrMapping/>
  </p:clrMapOvr>
</p:notes>
</file>

<file path=ppt/notesSlides/notesSlide1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pPr indent="267836">
              <a:lnSpc>
                <a:spcPct val="120000"/>
              </a:lnSpc>
            </a:pPr>
            <a:r>
              <a:rPr lang="en-US" altLang="zh-CN" sz="900" kern="100" dirty="0">
                <a:solidFill>
                  <a:srgbClr val="FF0000"/>
                </a:solidFill>
                <a:latin typeface="微软雅黑" panose="020B0503020204020204" pitchFamily="34" charset="-122"/>
                <a:ea typeface="微软雅黑" panose="020B0503020204020204" pitchFamily="34" charset="-122"/>
                <a:cs typeface="Times New Roman" panose="02020603050405020304" pitchFamily="18" charset="0"/>
                <a:sym typeface="+mn-ea"/>
              </a:rPr>
              <a:t>【</a:t>
            </a:r>
            <a:r>
              <a:rPr lang="zh-CN" altLang="en-US" sz="900" kern="100" dirty="0">
                <a:solidFill>
                  <a:srgbClr val="FF0000"/>
                </a:solidFill>
                <a:latin typeface="微软雅黑" panose="020B0503020204020204" pitchFamily="34" charset="-122"/>
                <a:ea typeface="微软雅黑" panose="020B0503020204020204" pitchFamily="34" charset="-122"/>
                <a:cs typeface="Times New Roman" panose="02020603050405020304" pitchFamily="18" charset="0"/>
                <a:sym typeface="+mn-ea"/>
              </a:rPr>
              <a:t>解析</a:t>
            </a:r>
            <a:r>
              <a:rPr lang="en-US" altLang="zh-CN" sz="900" kern="100" dirty="0">
                <a:solidFill>
                  <a:srgbClr val="FF0000"/>
                </a:solidFill>
                <a:latin typeface="微软雅黑" panose="020B0503020204020204" pitchFamily="34" charset="-122"/>
                <a:ea typeface="微软雅黑" panose="020B0503020204020204" pitchFamily="34" charset="-122"/>
                <a:cs typeface="Times New Roman" panose="02020603050405020304" pitchFamily="18" charset="0"/>
                <a:sym typeface="+mn-ea"/>
              </a:rPr>
              <a:t>】</a:t>
            </a:r>
            <a:r>
              <a:rPr lang="zh-CN" altLang="en-US" sz="900" kern="100" dirty="0">
                <a:solidFill>
                  <a:srgbClr val="FF0000"/>
                </a:solidFill>
                <a:latin typeface="微软雅黑" panose="020B0503020204020204" pitchFamily="34" charset="-122"/>
                <a:ea typeface="微软雅黑" panose="020B0503020204020204" pitchFamily="34" charset="-122"/>
                <a:cs typeface="Times New Roman" panose="02020603050405020304" pitchFamily="18" charset="0"/>
                <a:sym typeface="+mn-ea"/>
              </a:rPr>
              <a:t>纳税人采取以旧换新方式销售货物的，应按新货物的同期销售价格确定销售额，不得扣减旧货物的收购价格。含税金额需要换算为不含税金额。</a:t>
            </a:r>
          </a:p>
          <a:p>
            <a:pPr indent="267836">
              <a:lnSpc>
                <a:spcPct val="120000"/>
              </a:lnSpc>
            </a:pPr>
            <a:endParaRPr lang="zh-CN" altLang="en-US" sz="900" kern="100" dirty="0">
              <a:latin typeface="微软雅黑" panose="020B0503020204020204" pitchFamily="34" charset="-122"/>
              <a:ea typeface="微软雅黑" panose="020B0503020204020204" pitchFamily="34" charset="-122"/>
              <a:cs typeface="Times New Roman" panose="02020603050405020304" pitchFamily="18" charset="0"/>
            </a:endParaRPr>
          </a:p>
        </p:txBody>
      </p:sp>
      <p:sp>
        <p:nvSpPr>
          <p:cNvPr id="4" name="灯片编号占位符 3"/>
          <p:cNvSpPr>
            <a:spLocks noGrp="1"/>
          </p:cNvSpPr>
          <p:nvPr>
            <p:ph type="sldNum" sz="quarter" idx="5"/>
          </p:nvPr>
        </p:nvSpPr>
        <p:spPr/>
        <p:txBody>
          <a:bodyPr/>
          <a:lstStyle/>
          <a:p>
            <a:fld id="{82C9B631-81E8-4019-838E-748D95B68351}" type="slidenum">
              <a:rPr lang="zh-CN" altLang="en-US" smtClean="0"/>
              <a:t>319</a:t>
            </a:fld>
            <a:endParaRPr lang="zh-CN" altLang="en-US"/>
          </a:p>
        </p:txBody>
      </p:sp>
    </p:spTree>
    <p:extLst>
      <p:ext uri="{BB962C8B-B14F-4D97-AF65-F5344CB8AC3E}">
        <p14:creationId xmlns:p14="http://schemas.microsoft.com/office/powerpoint/2010/main" val="3175207748"/>
      </p:ext>
    </p:extLst>
  </p:cSld>
  <p:clrMapOvr>
    <a:masterClrMapping/>
  </p:clrMapOvr>
</p:notes>
</file>

<file path=ppt/notesSlides/notesSlide1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pPr indent="267836">
              <a:lnSpc>
                <a:spcPct val="120000"/>
              </a:lnSpc>
            </a:pPr>
            <a:r>
              <a:rPr lang="en-US" altLang="zh-CN" sz="900" kern="100" dirty="0">
                <a:solidFill>
                  <a:srgbClr val="FF0000"/>
                </a:solidFill>
                <a:latin typeface="微软雅黑" panose="020B0503020204020204" pitchFamily="34" charset="-122"/>
                <a:ea typeface="微软雅黑" panose="020B0503020204020204" pitchFamily="34" charset="-122"/>
                <a:cs typeface="Times New Roman" panose="02020603050405020304" pitchFamily="18" charset="0"/>
              </a:rPr>
              <a:t>【</a:t>
            </a:r>
            <a:r>
              <a:rPr lang="zh-CN" altLang="en-US" sz="900" kern="100" dirty="0">
                <a:solidFill>
                  <a:srgbClr val="FF0000"/>
                </a:solidFill>
                <a:latin typeface="微软雅黑" panose="020B0503020204020204" pitchFamily="34" charset="-122"/>
                <a:ea typeface="微软雅黑" panose="020B0503020204020204" pitchFamily="34" charset="-122"/>
                <a:cs typeface="Times New Roman" panose="02020603050405020304" pitchFamily="18" charset="0"/>
              </a:rPr>
              <a:t>解析</a:t>
            </a:r>
            <a:r>
              <a:rPr lang="en-US" altLang="zh-CN" sz="900" kern="100" dirty="0">
                <a:solidFill>
                  <a:srgbClr val="FF0000"/>
                </a:solidFill>
                <a:latin typeface="微软雅黑" panose="020B0503020204020204" pitchFamily="34" charset="-122"/>
                <a:ea typeface="微软雅黑" panose="020B0503020204020204" pitchFamily="34" charset="-122"/>
                <a:cs typeface="Times New Roman" panose="02020603050405020304" pitchFamily="18" charset="0"/>
              </a:rPr>
              <a:t>】</a:t>
            </a:r>
            <a:r>
              <a:rPr lang="zh-CN" altLang="en-US" sz="900" kern="100" dirty="0">
                <a:solidFill>
                  <a:srgbClr val="FF0000"/>
                </a:solidFill>
                <a:latin typeface="微软雅黑" panose="020B0503020204020204" pitchFamily="34" charset="-122"/>
                <a:ea typeface="微软雅黑" panose="020B0503020204020204" pitchFamily="34" charset="-122"/>
                <a:cs typeface="Times New Roman" panose="02020603050405020304" pitchFamily="18" charset="0"/>
              </a:rPr>
              <a:t>选项</a:t>
            </a:r>
            <a:r>
              <a:rPr lang="en-US" altLang="zh-CN" sz="900" kern="100" dirty="0">
                <a:solidFill>
                  <a:srgbClr val="FF0000"/>
                </a:solidFill>
                <a:latin typeface="微软雅黑" panose="020B0503020204020204" pitchFamily="34" charset="-122"/>
                <a:ea typeface="微软雅黑" panose="020B0503020204020204" pitchFamily="34" charset="-122"/>
                <a:cs typeface="Times New Roman" panose="02020603050405020304" pitchFamily="18" charset="0"/>
              </a:rPr>
              <a:t>A</a:t>
            </a:r>
            <a:r>
              <a:rPr lang="zh-CN" altLang="en-US" sz="900" kern="100" dirty="0">
                <a:solidFill>
                  <a:srgbClr val="FF0000"/>
                </a:solidFill>
                <a:latin typeface="微软雅黑" panose="020B0503020204020204" pitchFamily="34" charset="-122"/>
                <a:ea typeface="微软雅黑" panose="020B0503020204020204" pitchFamily="34" charset="-122"/>
                <a:cs typeface="Times New Roman" panose="02020603050405020304" pitchFamily="18" charset="0"/>
              </a:rPr>
              <a:t>，组织职工夏季旅游，支付住宿费属于职工福利，进项税额不允许扣除；选项</a:t>
            </a:r>
            <a:r>
              <a:rPr lang="en-US" altLang="zh-CN" sz="900" kern="100" dirty="0">
                <a:solidFill>
                  <a:srgbClr val="FF0000"/>
                </a:solidFill>
                <a:latin typeface="微软雅黑" panose="020B0503020204020204" pitchFamily="34" charset="-122"/>
                <a:ea typeface="微软雅黑" panose="020B0503020204020204" pitchFamily="34" charset="-122"/>
                <a:cs typeface="Times New Roman" panose="02020603050405020304" pitchFamily="18" charset="0"/>
              </a:rPr>
              <a:t>B</a:t>
            </a:r>
            <a:r>
              <a:rPr lang="zh-CN" altLang="en-US" sz="900" kern="100" dirty="0">
                <a:solidFill>
                  <a:srgbClr val="FF0000"/>
                </a:solidFill>
                <a:latin typeface="微软雅黑" panose="020B0503020204020204" pitchFamily="34" charset="-122"/>
                <a:ea typeface="微软雅黑" panose="020B0503020204020204" pitchFamily="34" charset="-122"/>
                <a:cs typeface="Times New Roman" panose="02020603050405020304" pitchFamily="18" charset="0"/>
              </a:rPr>
              <a:t>，增值税普通发票不允许抵扣进项税额；选项</a:t>
            </a:r>
            <a:r>
              <a:rPr lang="en-US" altLang="zh-CN" sz="900" kern="100" dirty="0">
                <a:solidFill>
                  <a:srgbClr val="FF0000"/>
                </a:solidFill>
                <a:latin typeface="微软雅黑" panose="020B0503020204020204" pitchFamily="34" charset="-122"/>
                <a:ea typeface="微软雅黑" panose="020B0503020204020204" pitchFamily="34" charset="-122"/>
                <a:cs typeface="Times New Roman" panose="02020603050405020304" pitchFamily="18" charset="0"/>
              </a:rPr>
              <a:t>C</a:t>
            </a:r>
            <a:r>
              <a:rPr lang="zh-CN" altLang="en-US" sz="900" kern="100" dirty="0">
                <a:solidFill>
                  <a:srgbClr val="FF0000"/>
                </a:solidFill>
                <a:latin typeface="微软雅黑" panose="020B0503020204020204" pitchFamily="34" charset="-122"/>
                <a:ea typeface="微软雅黑" panose="020B0503020204020204" pitchFamily="34" charset="-122"/>
                <a:cs typeface="Times New Roman" panose="02020603050405020304" pitchFamily="18" charset="0"/>
              </a:rPr>
              <a:t>，固定资产、不动产如果是既用于不允许抵扣项目的，又用于抵扣项目的，该进项税额准予全部抵扣</a:t>
            </a:r>
            <a:endParaRPr lang="zh-CN" altLang="en-US" sz="900" kern="100" dirty="0">
              <a:latin typeface="微软雅黑" panose="020B0503020204020204" pitchFamily="34" charset="-122"/>
              <a:ea typeface="微软雅黑" panose="020B0503020204020204" pitchFamily="34" charset="-122"/>
              <a:cs typeface="Times New Roman" panose="02020603050405020304" pitchFamily="18" charset="0"/>
            </a:endParaRPr>
          </a:p>
        </p:txBody>
      </p:sp>
      <p:sp>
        <p:nvSpPr>
          <p:cNvPr id="4" name="灯片编号占位符 3"/>
          <p:cNvSpPr>
            <a:spLocks noGrp="1"/>
          </p:cNvSpPr>
          <p:nvPr>
            <p:ph type="sldNum" sz="quarter" idx="5"/>
          </p:nvPr>
        </p:nvSpPr>
        <p:spPr/>
        <p:txBody>
          <a:bodyPr/>
          <a:lstStyle/>
          <a:p>
            <a:fld id="{82C9B631-81E8-4019-838E-748D95B68351}" type="slidenum">
              <a:rPr lang="zh-CN" altLang="en-US" smtClean="0"/>
              <a:t>320</a:t>
            </a:fld>
            <a:endParaRPr lang="zh-CN" altLang="en-US"/>
          </a:p>
        </p:txBody>
      </p:sp>
    </p:spTree>
    <p:extLst>
      <p:ext uri="{BB962C8B-B14F-4D97-AF65-F5344CB8AC3E}">
        <p14:creationId xmlns:p14="http://schemas.microsoft.com/office/powerpoint/2010/main" val="343207024"/>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en-US" altLang="zh-CN" dirty="0"/>
              <a:t>『</a:t>
            </a:r>
            <a:r>
              <a:rPr lang="zh-CN" altLang="en-US" dirty="0"/>
              <a:t>答案解析</a:t>
            </a:r>
            <a:r>
              <a:rPr lang="en-US" altLang="zh-CN" dirty="0"/>
              <a:t>』</a:t>
            </a:r>
            <a:r>
              <a:rPr lang="zh-CN" altLang="en-US" dirty="0"/>
              <a:t>出租车公司向使用本公司自有出租车的出租车司机收取的管理费用，属于陆路运输服务。</a:t>
            </a:r>
          </a:p>
        </p:txBody>
      </p:sp>
      <p:sp>
        <p:nvSpPr>
          <p:cNvPr id="4" name="灯片编号占位符 3"/>
          <p:cNvSpPr>
            <a:spLocks noGrp="1"/>
          </p:cNvSpPr>
          <p:nvPr>
            <p:ph type="sldNum" sz="quarter" idx="5"/>
          </p:nvPr>
        </p:nvSpPr>
        <p:spPr/>
        <p:txBody>
          <a:bodyPr/>
          <a:lstStyle/>
          <a:p>
            <a:fld id="{82C9B631-81E8-4019-838E-748D95B68351}" type="slidenum">
              <a:rPr lang="zh-CN" altLang="en-US" smtClean="0"/>
              <a:t>60</a:t>
            </a:fld>
            <a:endParaRPr lang="zh-CN" altLang="en-US"/>
          </a:p>
        </p:txBody>
      </p:sp>
    </p:spTree>
    <p:extLst>
      <p:ext uri="{BB962C8B-B14F-4D97-AF65-F5344CB8AC3E}">
        <p14:creationId xmlns:p14="http://schemas.microsoft.com/office/powerpoint/2010/main" val="644558112"/>
      </p:ext>
    </p:extLst>
  </p:cSld>
  <p:clrMapOvr>
    <a:masterClrMapping/>
  </p:clrMapOvr>
</p:notes>
</file>

<file path=ppt/notesSlides/notesSlide1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en-US" altLang="zh-CN" dirty="0"/>
              <a:t>』</a:t>
            </a:r>
            <a:r>
              <a:rPr lang="zh-CN" altLang="en-US" dirty="0"/>
              <a:t>上述情形按 </a:t>
            </a:r>
            <a:r>
              <a:rPr lang="en-US" altLang="zh-CN" dirty="0"/>
              <a:t>5</a:t>
            </a:r>
            <a:r>
              <a:rPr lang="zh-CN" altLang="en-US" dirty="0"/>
              <a:t>％的征收率征收增值税。 </a:t>
            </a:r>
            <a:endParaRPr lang="zh-CN" altLang="en-US" b="1" dirty="0">
              <a:latin typeface="+mn-lt"/>
              <a:ea typeface="+mn-ea"/>
              <a:cs typeface="+mn-ea"/>
              <a:sym typeface="+mn-lt"/>
            </a:endParaRPr>
          </a:p>
        </p:txBody>
      </p:sp>
      <p:sp>
        <p:nvSpPr>
          <p:cNvPr id="4" name="灯片编号占位符 3"/>
          <p:cNvSpPr>
            <a:spLocks noGrp="1"/>
          </p:cNvSpPr>
          <p:nvPr>
            <p:ph type="sldNum" sz="quarter" idx="5"/>
          </p:nvPr>
        </p:nvSpPr>
        <p:spPr/>
        <p:txBody>
          <a:bodyPr/>
          <a:lstStyle/>
          <a:p>
            <a:fld id="{82C9B631-81E8-4019-838E-748D95B68351}" type="slidenum">
              <a:rPr lang="zh-CN" altLang="en-US" smtClean="0"/>
              <a:t>323</a:t>
            </a:fld>
            <a:endParaRPr lang="zh-CN" altLang="en-US"/>
          </a:p>
        </p:txBody>
      </p:sp>
    </p:spTree>
    <p:extLst>
      <p:ext uri="{BB962C8B-B14F-4D97-AF65-F5344CB8AC3E}">
        <p14:creationId xmlns:p14="http://schemas.microsoft.com/office/powerpoint/2010/main" val="199025505"/>
      </p:ext>
    </p:extLst>
  </p:cSld>
  <p:clrMapOvr>
    <a:masterClrMapping/>
  </p:clrMapOvr>
</p:notes>
</file>

<file path=ppt/notesSlides/notesSlide1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en-US" altLang="zh-CN" dirty="0"/>
              <a:t>』</a:t>
            </a:r>
            <a:r>
              <a:rPr lang="zh-CN" altLang="en-US" dirty="0"/>
              <a:t>上述情形按 </a:t>
            </a:r>
            <a:r>
              <a:rPr lang="en-US" altLang="zh-CN" dirty="0"/>
              <a:t>5</a:t>
            </a:r>
            <a:r>
              <a:rPr lang="zh-CN" altLang="en-US" dirty="0"/>
              <a:t>％的征收率征收增值税。 </a:t>
            </a:r>
            <a:endParaRPr lang="zh-CN" altLang="en-US" b="1" dirty="0">
              <a:latin typeface="+mn-lt"/>
              <a:ea typeface="+mn-ea"/>
              <a:cs typeface="+mn-ea"/>
              <a:sym typeface="+mn-lt"/>
            </a:endParaRPr>
          </a:p>
        </p:txBody>
      </p:sp>
      <p:sp>
        <p:nvSpPr>
          <p:cNvPr id="4" name="灯片编号占位符 3"/>
          <p:cNvSpPr>
            <a:spLocks noGrp="1"/>
          </p:cNvSpPr>
          <p:nvPr>
            <p:ph type="sldNum" sz="quarter" idx="5"/>
          </p:nvPr>
        </p:nvSpPr>
        <p:spPr/>
        <p:txBody>
          <a:bodyPr/>
          <a:lstStyle/>
          <a:p>
            <a:fld id="{82C9B631-81E8-4019-838E-748D95B68351}" type="slidenum">
              <a:rPr lang="zh-CN" altLang="en-US" smtClean="0"/>
              <a:t>325</a:t>
            </a:fld>
            <a:endParaRPr lang="zh-CN" altLang="en-US"/>
          </a:p>
        </p:txBody>
      </p:sp>
    </p:spTree>
    <p:extLst>
      <p:ext uri="{BB962C8B-B14F-4D97-AF65-F5344CB8AC3E}">
        <p14:creationId xmlns:p14="http://schemas.microsoft.com/office/powerpoint/2010/main" val="340668450"/>
      </p:ext>
    </p:extLst>
  </p:cSld>
  <p:clrMapOvr>
    <a:masterClrMapping/>
  </p:clrMapOvr>
</p:notes>
</file>

<file path=ppt/notesSlides/notesSlide1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pPr indent="267836">
              <a:lnSpc>
                <a:spcPct val="120000"/>
              </a:lnSpc>
            </a:pPr>
            <a:r>
              <a:rPr lang="en-US" altLang="zh-CN" dirty="0"/>
              <a:t>『</a:t>
            </a:r>
            <a:r>
              <a:rPr lang="zh-CN" altLang="en-US" dirty="0"/>
              <a:t>答案解析</a:t>
            </a:r>
            <a:r>
              <a:rPr lang="en-US" altLang="zh-CN" dirty="0"/>
              <a:t>』</a:t>
            </a:r>
            <a:r>
              <a:rPr lang="zh-CN" altLang="en-US" dirty="0"/>
              <a:t>（</a:t>
            </a:r>
            <a:r>
              <a:rPr lang="en-US" altLang="zh-CN" dirty="0"/>
              <a:t>1</a:t>
            </a:r>
            <a:r>
              <a:rPr lang="zh-CN" altLang="en-US" dirty="0"/>
              <a:t>）小规模纳税人适用简易征收办法，零售商品销售额为含税销售额，应当换算为不含税 销售额，购入商品取得普通发票不得抵扣；（</a:t>
            </a:r>
            <a:r>
              <a:rPr lang="en-US" altLang="zh-CN" dirty="0"/>
              <a:t>2</a:t>
            </a:r>
            <a:r>
              <a:rPr lang="zh-CN" altLang="en-US" dirty="0"/>
              <a:t>）该业务发生于“抗疫期间”，有相关税收优惠政策，延 期至 </a:t>
            </a:r>
            <a:r>
              <a:rPr lang="en-US" altLang="zh-CN" dirty="0"/>
              <a:t>2021 </a:t>
            </a:r>
            <a:r>
              <a:rPr lang="zh-CN" altLang="en-US" dirty="0"/>
              <a:t>年 </a:t>
            </a:r>
            <a:r>
              <a:rPr lang="en-US" altLang="zh-CN" dirty="0"/>
              <a:t>12 </a:t>
            </a:r>
            <a:r>
              <a:rPr lang="zh-CN" altLang="en-US" dirty="0"/>
              <a:t>月 </a:t>
            </a:r>
            <a:r>
              <a:rPr lang="en-US" altLang="zh-CN" dirty="0"/>
              <a:t>31 </a:t>
            </a:r>
            <a:r>
              <a:rPr lang="zh-CN" altLang="en-US" dirty="0"/>
              <a:t>日。</a:t>
            </a:r>
            <a:endParaRPr lang="zh-CN" altLang="en-US" sz="900" kern="100" dirty="0">
              <a:latin typeface="微软雅黑" panose="020B0503020204020204" pitchFamily="34" charset="-122"/>
              <a:ea typeface="微软雅黑" panose="020B0503020204020204" pitchFamily="34" charset="-122"/>
              <a:cs typeface="Times New Roman" panose="02020603050405020304" pitchFamily="18" charset="0"/>
            </a:endParaRPr>
          </a:p>
        </p:txBody>
      </p:sp>
      <p:sp>
        <p:nvSpPr>
          <p:cNvPr id="4" name="灯片编号占位符 3"/>
          <p:cNvSpPr>
            <a:spLocks noGrp="1"/>
          </p:cNvSpPr>
          <p:nvPr>
            <p:ph type="sldNum" sz="quarter" idx="5"/>
          </p:nvPr>
        </p:nvSpPr>
        <p:spPr/>
        <p:txBody>
          <a:bodyPr/>
          <a:lstStyle/>
          <a:p>
            <a:fld id="{82C9B631-81E8-4019-838E-748D95B68351}" type="slidenum">
              <a:rPr lang="zh-CN" altLang="en-US" smtClean="0"/>
              <a:t>326</a:t>
            </a:fld>
            <a:endParaRPr lang="zh-CN" altLang="en-US"/>
          </a:p>
        </p:txBody>
      </p:sp>
    </p:spTree>
    <p:extLst>
      <p:ext uri="{BB962C8B-B14F-4D97-AF65-F5344CB8AC3E}">
        <p14:creationId xmlns:p14="http://schemas.microsoft.com/office/powerpoint/2010/main" val="2658959329"/>
      </p:ext>
    </p:extLst>
  </p:cSld>
  <p:clrMapOvr>
    <a:masterClrMapping/>
  </p:clrMapOvr>
</p:notes>
</file>

<file path=ppt/notesSlides/notesSlide1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pPr indent="267836">
              <a:lnSpc>
                <a:spcPct val="120000"/>
              </a:lnSpc>
            </a:pPr>
            <a:r>
              <a:rPr lang="en-US" altLang="zh-CN" dirty="0"/>
              <a:t>『</a:t>
            </a:r>
            <a:r>
              <a:rPr lang="zh-CN" altLang="en-US" dirty="0"/>
              <a:t>答案解析</a:t>
            </a:r>
            <a:r>
              <a:rPr lang="en-US" altLang="zh-CN" dirty="0"/>
              <a:t>』</a:t>
            </a:r>
            <a:r>
              <a:rPr lang="zh-CN" altLang="en-US" dirty="0"/>
              <a:t>纳税人适用简易计税方法计税的，因服务终止而退还给购买方的销售额，应当从当期销售额 中扣减</a:t>
            </a:r>
            <a:endParaRPr lang="zh-CN" altLang="en-US" sz="900" kern="100" dirty="0">
              <a:latin typeface="微软雅黑" panose="020B0503020204020204" pitchFamily="34" charset="-122"/>
              <a:ea typeface="微软雅黑" panose="020B0503020204020204" pitchFamily="34" charset="-122"/>
              <a:cs typeface="Times New Roman" panose="02020603050405020304" pitchFamily="18" charset="0"/>
            </a:endParaRPr>
          </a:p>
        </p:txBody>
      </p:sp>
      <p:sp>
        <p:nvSpPr>
          <p:cNvPr id="4" name="灯片编号占位符 3"/>
          <p:cNvSpPr>
            <a:spLocks noGrp="1"/>
          </p:cNvSpPr>
          <p:nvPr>
            <p:ph type="sldNum" sz="quarter" idx="5"/>
          </p:nvPr>
        </p:nvSpPr>
        <p:spPr/>
        <p:txBody>
          <a:bodyPr/>
          <a:lstStyle/>
          <a:p>
            <a:fld id="{82C9B631-81E8-4019-838E-748D95B68351}" type="slidenum">
              <a:rPr lang="zh-CN" altLang="en-US" smtClean="0"/>
              <a:t>327</a:t>
            </a:fld>
            <a:endParaRPr lang="zh-CN" altLang="en-US"/>
          </a:p>
        </p:txBody>
      </p:sp>
    </p:spTree>
    <p:extLst>
      <p:ext uri="{BB962C8B-B14F-4D97-AF65-F5344CB8AC3E}">
        <p14:creationId xmlns:p14="http://schemas.microsoft.com/office/powerpoint/2010/main" val="4094241832"/>
      </p:ext>
    </p:extLst>
  </p:cSld>
  <p:clrMapOvr>
    <a:masterClrMapping/>
  </p:clrMapOvr>
</p:notes>
</file>

<file path=ppt/notesSlides/notesSlide1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pPr indent="267836">
              <a:lnSpc>
                <a:spcPct val="120000"/>
              </a:lnSpc>
            </a:pPr>
            <a:r>
              <a:rPr lang="en-US" altLang="zh-CN" dirty="0"/>
              <a:t>『</a:t>
            </a:r>
            <a:r>
              <a:rPr lang="zh-CN" altLang="en-US" dirty="0"/>
              <a:t>答案解析</a:t>
            </a:r>
            <a:r>
              <a:rPr lang="en-US" altLang="zh-CN" dirty="0"/>
              <a:t>』</a:t>
            </a:r>
            <a:r>
              <a:rPr lang="zh-CN" altLang="en-US" dirty="0"/>
              <a:t>外购商品对外无偿赠送应视同销售，小规模纳税人零售收入与捐赠收入均为含税价格，因此 一并换算为不含税金额再乘以征收率</a:t>
            </a:r>
            <a:endParaRPr lang="zh-CN" altLang="en-US" sz="900" kern="100" dirty="0">
              <a:latin typeface="微软雅黑" panose="020B0503020204020204" pitchFamily="34" charset="-122"/>
              <a:ea typeface="微软雅黑" panose="020B0503020204020204" pitchFamily="34" charset="-122"/>
              <a:cs typeface="Times New Roman" panose="02020603050405020304" pitchFamily="18" charset="0"/>
            </a:endParaRPr>
          </a:p>
        </p:txBody>
      </p:sp>
      <p:sp>
        <p:nvSpPr>
          <p:cNvPr id="4" name="灯片编号占位符 3"/>
          <p:cNvSpPr>
            <a:spLocks noGrp="1"/>
          </p:cNvSpPr>
          <p:nvPr>
            <p:ph type="sldNum" sz="quarter" idx="5"/>
          </p:nvPr>
        </p:nvSpPr>
        <p:spPr/>
        <p:txBody>
          <a:bodyPr/>
          <a:lstStyle/>
          <a:p>
            <a:fld id="{82C9B631-81E8-4019-838E-748D95B68351}" type="slidenum">
              <a:rPr lang="zh-CN" altLang="en-US" smtClean="0"/>
              <a:t>328</a:t>
            </a:fld>
            <a:endParaRPr lang="zh-CN" altLang="en-US"/>
          </a:p>
        </p:txBody>
      </p:sp>
    </p:spTree>
    <p:extLst>
      <p:ext uri="{BB962C8B-B14F-4D97-AF65-F5344CB8AC3E}">
        <p14:creationId xmlns:p14="http://schemas.microsoft.com/office/powerpoint/2010/main" val="1896041058"/>
      </p:ext>
    </p:extLst>
  </p:cSld>
  <p:clrMapOvr>
    <a:masterClrMapping/>
  </p:clrMapOvr>
</p:notes>
</file>

<file path=ppt/notesSlides/notesSlide1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en-US" altLang="zh-CN" dirty="0"/>
              <a:t>』</a:t>
            </a:r>
            <a:r>
              <a:rPr lang="zh-CN" altLang="en-US" dirty="0"/>
              <a:t>上述情形按 </a:t>
            </a:r>
            <a:r>
              <a:rPr lang="en-US" altLang="zh-CN" dirty="0"/>
              <a:t>5</a:t>
            </a:r>
            <a:r>
              <a:rPr lang="zh-CN" altLang="en-US" dirty="0"/>
              <a:t>％的征收率征收增值税。 </a:t>
            </a:r>
            <a:endParaRPr lang="zh-CN" altLang="en-US" b="1" dirty="0">
              <a:latin typeface="+mn-lt"/>
              <a:ea typeface="+mn-ea"/>
              <a:cs typeface="+mn-ea"/>
              <a:sym typeface="+mn-lt"/>
            </a:endParaRPr>
          </a:p>
        </p:txBody>
      </p:sp>
      <p:sp>
        <p:nvSpPr>
          <p:cNvPr id="4" name="灯片编号占位符 3"/>
          <p:cNvSpPr>
            <a:spLocks noGrp="1"/>
          </p:cNvSpPr>
          <p:nvPr>
            <p:ph type="sldNum" sz="quarter" idx="5"/>
          </p:nvPr>
        </p:nvSpPr>
        <p:spPr/>
        <p:txBody>
          <a:bodyPr/>
          <a:lstStyle/>
          <a:p>
            <a:fld id="{82C9B631-81E8-4019-838E-748D95B68351}" type="slidenum">
              <a:rPr lang="zh-CN" altLang="en-US" smtClean="0"/>
              <a:t>336</a:t>
            </a:fld>
            <a:endParaRPr lang="zh-CN" altLang="en-US"/>
          </a:p>
        </p:txBody>
      </p:sp>
    </p:spTree>
    <p:extLst>
      <p:ext uri="{BB962C8B-B14F-4D97-AF65-F5344CB8AC3E}">
        <p14:creationId xmlns:p14="http://schemas.microsoft.com/office/powerpoint/2010/main" val="2314321264"/>
      </p:ext>
    </p:extLst>
  </p:cSld>
  <p:clrMapOvr>
    <a:masterClrMapping/>
  </p:clrMapOvr>
</p:notes>
</file>

<file path=ppt/notesSlides/notesSlide1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en-US" altLang="zh-CN" dirty="0"/>
              <a:t>』</a:t>
            </a:r>
            <a:r>
              <a:rPr lang="zh-CN" altLang="en-US" dirty="0"/>
              <a:t>上述情形按 </a:t>
            </a:r>
            <a:r>
              <a:rPr lang="en-US" altLang="zh-CN" dirty="0"/>
              <a:t>5</a:t>
            </a:r>
            <a:r>
              <a:rPr lang="zh-CN" altLang="en-US" dirty="0"/>
              <a:t>％的征收率征收增值税。 </a:t>
            </a:r>
            <a:endParaRPr lang="zh-CN" altLang="en-US" b="1" dirty="0">
              <a:latin typeface="+mn-lt"/>
              <a:ea typeface="+mn-ea"/>
              <a:cs typeface="+mn-ea"/>
              <a:sym typeface="+mn-lt"/>
            </a:endParaRPr>
          </a:p>
        </p:txBody>
      </p:sp>
      <p:sp>
        <p:nvSpPr>
          <p:cNvPr id="4" name="灯片编号占位符 3"/>
          <p:cNvSpPr>
            <a:spLocks noGrp="1"/>
          </p:cNvSpPr>
          <p:nvPr>
            <p:ph type="sldNum" sz="quarter" idx="5"/>
          </p:nvPr>
        </p:nvSpPr>
        <p:spPr/>
        <p:txBody>
          <a:bodyPr/>
          <a:lstStyle/>
          <a:p>
            <a:fld id="{82C9B631-81E8-4019-838E-748D95B68351}" type="slidenum">
              <a:rPr lang="zh-CN" altLang="en-US" smtClean="0"/>
              <a:t>337</a:t>
            </a:fld>
            <a:endParaRPr lang="zh-CN" altLang="en-US"/>
          </a:p>
        </p:txBody>
      </p:sp>
    </p:spTree>
    <p:extLst>
      <p:ext uri="{BB962C8B-B14F-4D97-AF65-F5344CB8AC3E}">
        <p14:creationId xmlns:p14="http://schemas.microsoft.com/office/powerpoint/2010/main" val="4162250553"/>
      </p:ext>
    </p:extLst>
  </p:cSld>
  <p:clrMapOvr>
    <a:masterClrMapping/>
  </p:clrMapOvr>
</p:notes>
</file>

<file path=ppt/notesSlides/notesSlide1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en-US" altLang="zh-CN" dirty="0"/>
              <a:t>』</a:t>
            </a:r>
            <a:r>
              <a:rPr lang="zh-CN" altLang="en-US" dirty="0"/>
              <a:t>上述情形按 </a:t>
            </a:r>
            <a:r>
              <a:rPr lang="en-US" altLang="zh-CN" dirty="0"/>
              <a:t>5</a:t>
            </a:r>
            <a:r>
              <a:rPr lang="zh-CN" altLang="en-US" dirty="0"/>
              <a:t>％的征收率征收增值税。 </a:t>
            </a:r>
            <a:endParaRPr lang="zh-CN" altLang="en-US" b="1" dirty="0">
              <a:latin typeface="+mn-lt"/>
              <a:ea typeface="+mn-ea"/>
              <a:cs typeface="+mn-ea"/>
              <a:sym typeface="+mn-lt"/>
            </a:endParaRPr>
          </a:p>
        </p:txBody>
      </p:sp>
      <p:sp>
        <p:nvSpPr>
          <p:cNvPr id="4" name="灯片编号占位符 3"/>
          <p:cNvSpPr>
            <a:spLocks noGrp="1"/>
          </p:cNvSpPr>
          <p:nvPr>
            <p:ph type="sldNum" sz="quarter" idx="5"/>
          </p:nvPr>
        </p:nvSpPr>
        <p:spPr/>
        <p:txBody>
          <a:bodyPr/>
          <a:lstStyle/>
          <a:p>
            <a:fld id="{82C9B631-81E8-4019-838E-748D95B68351}" type="slidenum">
              <a:rPr lang="zh-CN" altLang="en-US" smtClean="0"/>
              <a:t>338</a:t>
            </a:fld>
            <a:endParaRPr lang="zh-CN" altLang="en-US"/>
          </a:p>
        </p:txBody>
      </p:sp>
    </p:spTree>
    <p:extLst>
      <p:ext uri="{BB962C8B-B14F-4D97-AF65-F5344CB8AC3E}">
        <p14:creationId xmlns:p14="http://schemas.microsoft.com/office/powerpoint/2010/main" val="4262677023"/>
      </p:ext>
    </p:extLst>
  </p:cSld>
  <p:clrMapOvr>
    <a:masterClrMapping/>
  </p:clrMapOvr>
</p:notes>
</file>

<file path=ppt/notesSlides/notesSlide1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pPr indent="267836">
              <a:lnSpc>
                <a:spcPct val="120000"/>
              </a:lnSpc>
            </a:pPr>
            <a:r>
              <a:rPr lang="en-US" altLang="zh-CN" dirty="0"/>
              <a:t>『</a:t>
            </a:r>
            <a:r>
              <a:rPr lang="zh-CN" altLang="en-US" dirty="0"/>
              <a:t>答案解析</a:t>
            </a:r>
            <a:r>
              <a:rPr lang="en-US" altLang="zh-CN" dirty="0"/>
              <a:t>』</a:t>
            </a:r>
            <a:r>
              <a:rPr lang="zh-CN" altLang="en-US" dirty="0"/>
              <a:t>外购商品对外无偿赠送应视同销售，小规模纳税人零售收入与捐赠收入均为含税价格，因此 一并换算为不含税金额再乘以征收率</a:t>
            </a:r>
            <a:endParaRPr lang="zh-CN" altLang="en-US" sz="900" kern="100" dirty="0">
              <a:latin typeface="微软雅黑" panose="020B0503020204020204" pitchFamily="34" charset="-122"/>
              <a:ea typeface="微软雅黑" panose="020B0503020204020204" pitchFamily="34" charset="-122"/>
              <a:cs typeface="Times New Roman" panose="02020603050405020304" pitchFamily="18" charset="0"/>
            </a:endParaRPr>
          </a:p>
        </p:txBody>
      </p:sp>
      <p:sp>
        <p:nvSpPr>
          <p:cNvPr id="4" name="灯片编号占位符 3"/>
          <p:cNvSpPr>
            <a:spLocks noGrp="1"/>
          </p:cNvSpPr>
          <p:nvPr>
            <p:ph type="sldNum" sz="quarter" idx="5"/>
          </p:nvPr>
        </p:nvSpPr>
        <p:spPr/>
        <p:txBody>
          <a:bodyPr/>
          <a:lstStyle/>
          <a:p>
            <a:fld id="{82C9B631-81E8-4019-838E-748D95B68351}" type="slidenum">
              <a:rPr lang="zh-CN" altLang="en-US" smtClean="0"/>
              <a:t>339</a:t>
            </a:fld>
            <a:endParaRPr lang="zh-CN" altLang="en-US"/>
          </a:p>
        </p:txBody>
      </p:sp>
    </p:spTree>
    <p:extLst>
      <p:ext uri="{BB962C8B-B14F-4D97-AF65-F5344CB8AC3E}">
        <p14:creationId xmlns:p14="http://schemas.microsoft.com/office/powerpoint/2010/main" val="3554992940"/>
      </p:ext>
    </p:extLst>
  </p:cSld>
  <p:clrMapOvr>
    <a:masterClrMapping/>
  </p:clrMapOvr>
</p:notes>
</file>

<file path=ppt/notesSlides/notesSlide1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pPr indent="267836">
              <a:lnSpc>
                <a:spcPct val="120000"/>
              </a:lnSpc>
            </a:pPr>
            <a:r>
              <a:rPr lang="en-US" altLang="zh-CN" dirty="0"/>
              <a:t>『</a:t>
            </a:r>
            <a:r>
              <a:rPr lang="zh-CN" altLang="en-US" dirty="0"/>
              <a:t>答案解析</a:t>
            </a:r>
            <a:r>
              <a:rPr lang="en-US" altLang="zh-CN" dirty="0"/>
              <a:t>』</a:t>
            </a:r>
            <a:r>
              <a:rPr lang="zh-CN" altLang="en-US" dirty="0"/>
              <a:t>进口应税消费品增值税应纳税额＝组成计税价格</a:t>
            </a:r>
            <a:r>
              <a:rPr lang="en-US" altLang="zh-CN" dirty="0"/>
              <a:t>×</a:t>
            </a:r>
            <a:r>
              <a:rPr lang="zh-CN" altLang="en-US" dirty="0"/>
              <a:t>税率＝（关税完税价格＋关税税额）</a:t>
            </a:r>
            <a:r>
              <a:rPr lang="en-US" altLang="zh-CN" dirty="0"/>
              <a:t>÷</a:t>
            </a:r>
            <a:r>
              <a:rPr lang="zh-CN" altLang="en-US" dirty="0"/>
              <a:t>（</a:t>
            </a:r>
            <a:r>
              <a:rPr lang="en-US" altLang="zh-CN" dirty="0"/>
              <a:t>1 </a:t>
            </a:r>
            <a:r>
              <a:rPr lang="zh-CN" altLang="en-US" dirty="0"/>
              <a:t>－消费税税率）</a:t>
            </a:r>
            <a:r>
              <a:rPr lang="en-US" altLang="zh-CN" dirty="0"/>
              <a:t>×</a:t>
            </a:r>
            <a:r>
              <a:rPr lang="zh-CN" altLang="en-US" dirty="0"/>
              <a:t>增值税税率。</a:t>
            </a:r>
            <a:endParaRPr lang="zh-CN" altLang="en-US" sz="900" kern="100" dirty="0">
              <a:latin typeface="微软雅黑" panose="020B0503020204020204" pitchFamily="34" charset="-122"/>
              <a:ea typeface="微软雅黑" panose="020B0503020204020204" pitchFamily="34" charset="-122"/>
              <a:cs typeface="Times New Roman" panose="02020603050405020304" pitchFamily="18" charset="0"/>
            </a:endParaRPr>
          </a:p>
        </p:txBody>
      </p:sp>
      <p:sp>
        <p:nvSpPr>
          <p:cNvPr id="4" name="灯片编号占位符 3"/>
          <p:cNvSpPr>
            <a:spLocks noGrp="1"/>
          </p:cNvSpPr>
          <p:nvPr>
            <p:ph type="sldNum" sz="quarter" idx="5"/>
          </p:nvPr>
        </p:nvSpPr>
        <p:spPr/>
        <p:txBody>
          <a:bodyPr/>
          <a:lstStyle/>
          <a:p>
            <a:fld id="{82C9B631-81E8-4019-838E-748D95B68351}" type="slidenum">
              <a:rPr lang="zh-CN" altLang="en-US" smtClean="0"/>
              <a:t>340</a:t>
            </a:fld>
            <a:endParaRPr lang="zh-CN" altLang="en-US"/>
          </a:p>
        </p:txBody>
      </p:sp>
    </p:spTree>
    <p:extLst>
      <p:ext uri="{BB962C8B-B14F-4D97-AF65-F5344CB8AC3E}">
        <p14:creationId xmlns:p14="http://schemas.microsoft.com/office/powerpoint/2010/main" val="3660233548"/>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89FC39F-99BA-571D-3C0F-65E0840155A6}"/>
            </a:ext>
          </a:extLst>
        </p:cNvPr>
        <p:cNvGrpSpPr/>
        <p:nvPr/>
      </p:nvGrpSpPr>
      <p:grpSpPr>
        <a:xfrm>
          <a:off x="0" y="0"/>
          <a:ext cx="0" cy="0"/>
          <a:chOff x="0" y="0"/>
          <a:chExt cx="0" cy="0"/>
        </a:xfrm>
      </p:grpSpPr>
      <p:sp>
        <p:nvSpPr>
          <p:cNvPr id="2" name="幻灯片图像占位符 1">
            <a:extLst>
              <a:ext uri="{FF2B5EF4-FFF2-40B4-BE49-F238E27FC236}">
                <a16:creationId xmlns:a16="http://schemas.microsoft.com/office/drawing/2014/main" id="{90EE7B0F-4323-6166-D38C-B8A1964C9C3C}"/>
              </a:ext>
            </a:extLst>
          </p:cNvPr>
          <p:cNvSpPr>
            <a:spLocks noGrp="1" noRot="1" noChangeAspect="1"/>
          </p:cNvSpPr>
          <p:nvPr>
            <p:ph type="sldImg"/>
          </p:nvPr>
        </p:nvSpPr>
        <p:spPr/>
      </p:sp>
      <p:sp>
        <p:nvSpPr>
          <p:cNvPr id="3" name="备注占位符 2">
            <a:extLst>
              <a:ext uri="{FF2B5EF4-FFF2-40B4-BE49-F238E27FC236}">
                <a16:creationId xmlns:a16="http://schemas.microsoft.com/office/drawing/2014/main" id="{88C3D8BE-9837-CFFA-0832-C4995EC30B95}"/>
              </a:ext>
            </a:extLst>
          </p:cNvPr>
          <p:cNvSpPr>
            <a:spLocks noGrp="1"/>
          </p:cNvSpPr>
          <p:nvPr>
            <p:ph type="body" idx="1"/>
          </p:nvPr>
        </p:nvSpPr>
        <p:spPr/>
        <p:txBody>
          <a:bodyPr/>
          <a:lstStyle/>
          <a:p>
            <a:r>
              <a:rPr lang="en-US" altLang="zh-CN" dirty="0"/>
              <a:t>『</a:t>
            </a:r>
            <a:r>
              <a:rPr lang="zh-CN" altLang="en-US" dirty="0"/>
              <a:t>答案解析</a:t>
            </a:r>
            <a:r>
              <a:rPr lang="en-US" altLang="zh-CN" dirty="0"/>
              <a:t>』</a:t>
            </a:r>
            <a:r>
              <a:rPr lang="zh-CN" altLang="en-US" dirty="0"/>
              <a:t>出租车公司向使用本公司自有出租车的出租车司机收取的管理费用，属于陆路运输服务。</a:t>
            </a:r>
          </a:p>
        </p:txBody>
      </p:sp>
      <p:sp>
        <p:nvSpPr>
          <p:cNvPr id="4" name="灯片编号占位符 3">
            <a:extLst>
              <a:ext uri="{FF2B5EF4-FFF2-40B4-BE49-F238E27FC236}">
                <a16:creationId xmlns:a16="http://schemas.microsoft.com/office/drawing/2014/main" id="{7F554098-A9D9-1BD7-B32B-563BD7FEF594}"/>
              </a:ext>
            </a:extLst>
          </p:cNvPr>
          <p:cNvSpPr>
            <a:spLocks noGrp="1"/>
          </p:cNvSpPr>
          <p:nvPr>
            <p:ph type="sldNum" sz="quarter" idx="5"/>
          </p:nvPr>
        </p:nvSpPr>
        <p:spPr/>
        <p:txBody>
          <a:bodyPr/>
          <a:lstStyle/>
          <a:p>
            <a:fld id="{82C9B631-81E8-4019-838E-748D95B68351}" type="slidenum">
              <a:rPr lang="zh-CN" altLang="en-US" smtClean="0"/>
              <a:t>61</a:t>
            </a:fld>
            <a:endParaRPr lang="zh-CN" altLang="en-US"/>
          </a:p>
        </p:txBody>
      </p:sp>
    </p:spTree>
    <p:extLst>
      <p:ext uri="{BB962C8B-B14F-4D97-AF65-F5344CB8AC3E}">
        <p14:creationId xmlns:p14="http://schemas.microsoft.com/office/powerpoint/2010/main" val="518931397"/>
      </p:ext>
    </p:extLst>
  </p:cSld>
  <p:clrMapOvr>
    <a:masterClrMapping/>
  </p:clrMapOvr>
</p:notes>
</file>

<file path=ppt/notesSlides/notesSlide1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pPr indent="267836">
              <a:lnSpc>
                <a:spcPct val="120000"/>
              </a:lnSpc>
            </a:pPr>
            <a:r>
              <a:rPr lang="en-US" altLang="zh-CN" dirty="0"/>
              <a:t>『</a:t>
            </a:r>
            <a:r>
              <a:rPr lang="zh-CN" altLang="en-US" dirty="0"/>
              <a:t>答案解析</a:t>
            </a:r>
            <a:r>
              <a:rPr lang="en-US" altLang="zh-CN" dirty="0"/>
              <a:t>』</a:t>
            </a:r>
            <a:r>
              <a:rPr lang="zh-CN" altLang="en-US" dirty="0"/>
              <a:t>进口应税消费品增值税应纳税额＝组成计税价格</a:t>
            </a:r>
            <a:r>
              <a:rPr lang="en-US" altLang="zh-CN" dirty="0"/>
              <a:t>×</a:t>
            </a:r>
            <a:r>
              <a:rPr lang="zh-CN" altLang="en-US" dirty="0"/>
              <a:t>税率＝（关税完税价格＋关税税额）</a:t>
            </a:r>
            <a:r>
              <a:rPr lang="en-US" altLang="zh-CN" dirty="0"/>
              <a:t>÷</a:t>
            </a:r>
            <a:r>
              <a:rPr lang="zh-CN" altLang="en-US" dirty="0"/>
              <a:t>（</a:t>
            </a:r>
            <a:r>
              <a:rPr lang="en-US" altLang="zh-CN" dirty="0"/>
              <a:t>1 </a:t>
            </a:r>
            <a:r>
              <a:rPr lang="zh-CN" altLang="en-US" dirty="0"/>
              <a:t>－消费税税率）</a:t>
            </a:r>
            <a:r>
              <a:rPr lang="en-US" altLang="zh-CN" dirty="0"/>
              <a:t>×</a:t>
            </a:r>
            <a:r>
              <a:rPr lang="zh-CN" altLang="en-US" dirty="0"/>
              <a:t>增值税税率。</a:t>
            </a:r>
            <a:endParaRPr lang="zh-CN" altLang="en-US" sz="900" kern="100" dirty="0">
              <a:latin typeface="微软雅黑" panose="020B0503020204020204" pitchFamily="34" charset="-122"/>
              <a:ea typeface="微软雅黑" panose="020B0503020204020204" pitchFamily="34" charset="-122"/>
              <a:cs typeface="Times New Roman" panose="02020603050405020304" pitchFamily="18" charset="0"/>
            </a:endParaRPr>
          </a:p>
        </p:txBody>
      </p:sp>
      <p:sp>
        <p:nvSpPr>
          <p:cNvPr id="4" name="灯片编号占位符 3"/>
          <p:cNvSpPr>
            <a:spLocks noGrp="1"/>
          </p:cNvSpPr>
          <p:nvPr>
            <p:ph type="sldNum" sz="quarter" idx="5"/>
          </p:nvPr>
        </p:nvSpPr>
        <p:spPr/>
        <p:txBody>
          <a:bodyPr/>
          <a:lstStyle/>
          <a:p>
            <a:fld id="{82C9B631-81E8-4019-838E-748D95B68351}" type="slidenum">
              <a:rPr lang="zh-CN" altLang="en-US" smtClean="0"/>
              <a:t>341</a:t>
            </a:fld>
            <a:endParaRPr lang="zh-CN" altLang="en-US"/>
          </a:p>
        </p:txBody>
      </p:sp>
    </p:spTree>
    <p:extLst>
      <p:ext uri="{BB962C8B-B14F-4D97-AF65-F5344CB8AC3E}">
        <p14:creationId xmlns:p14="http://schemas.microsoft.com/office/powerpoint/2010/main" val="1484361859"/>
      </p:ext>
    </p:extLst>
  </p:cSld>
  <p:clrMapOvr>
    <a:masterClrMapping/>
  </p:clrMapOvr>
</p:notes>
</file>

<file path=ppt/notesSlides/notesSlide1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en-US" altLang="zh-CN" dirty="0"/>
              <a:t>』</a:t>
            </a:r>
            <a:r>
              <a:rPr lang="zh-CN" altLang="en-US" dirty="0"/>
              <a:t>上述情形按 </a:t>
            </a:r>
            <a:r>
              <a:rPr lang="en-US" altLang="zh-CN" dirty="0"/>
              <a:t>5</a:t>
            </a:r>
            <a:r>
              <a:rPr lang="zh-CN" altLang="en-US" dirty="0"/>
              <a:t>％的征收率征收增值税。 </a:t>
            </a:r>
            <a:endParaRPr lang="zh-CN" altLang="en-US" b="1" dirty="0">
              <a:latin typeface="+mn-lt"/>
              <a:ea typeface="+mn-ea"/>
              <a:cs typeface="+mn-ea"/>
              <a:sym typeface="+mn-lt"/>
            </a:endParaRPr>
          </a:p>
        </p:txBody>
      </p:sp>
      <p:sp>
        <p:nvSpPr>
          <p:cNvPr id="4" name="灯片编号占位符 3"/>
          <p:cNvSpPr>
            <a:spLocks noGrp="1"/>
          </p:cNvSpPr>
          <p:nvPr>
            <p:ph type="sldNum" sz="quarter" idx="5"/>
          </p:nvPr>
        </p:nvSpPr>
        <p:spPr/>
        <p:txBody>
          <a:bodyPr/>
          <a:lstStyle/>
          <a:p>
            <a:fld id="{82C9B631-81E8-4019-838E-748D95B68351}" type="slidenum">
              <a:rPr lang="zh-CN" altLang="en-US" smtClean="0"/>
              <a:t>342</a:t>
            </a:fld>
            <a:endParaRPr lang="zh-CN" altLang="en-US"/>
          </a:p>
        </p:txBody>
      </p:sp>
    </p:spTree>
    <p:extLst>
      <p:ext uri="{BB962C8B-B14F-4D97-AF65-F5344CB8AC3E}">
        <p14:creationId xmlns:p14="http://schemas.microsoft.com/office/powerpoint/2010/main" val="911460777"/>
      </p:ext>
    </p:extLst>
  </p:cSld>
  <p:clrMapOvr>
    <a:masterClrMapping/>
  </p:clrMapOvr>
</p:notes>
</file>

<file path=ppt/notesSlides/notesSlide1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en-US" altLang="zh-CN" dirty="0"/>
              <a:t>』</a:t>
            </a:r>
            <a:r>
              <a:rPr lang="zh-CN" altLang="en-US" dirty="0"/>
              <a:t>上述情形按 </a:t>
            </a:r>
            <a:r>
              <a:rPr lang="en-US" altLang="zh-CN" dirty="0"/>
              <a:t>5</a:t>
            </a:r>
            <a:r>
              <a:rPr lang="zh-CN" altLang="en-US" dirty="0"/>
              <a:t>％的征收率征收增值税。 </a:t>
            </a:r>
            <a:endParaRPr lang="zh-CN" altLang="en-US" b="1" dirty="0">
              <a:latin typeface="+mn-lt"/>
              <a:ea typeface="+mn-ea"/>
              <a:cs typeface="+mn-ea"/>
              <a:sym typeface="+mn-lt"/>
            </a:endParaRPr>
          </a:p>
        </p:txBody>
      </p:sp>
      <p:sp>
        <p:nvSpPr>
          <p:cNvPr id="4" name="灯片编号占位符 3"/>
          <p:cNvSpPr>
            <a:spLocks noGrp="1"/>
          </p:cNvSpPr>
          <p:nvPr>
            <p:ph type="sldNum" sz="quarter" idx="5"/>
          </p:nvPr>
        </p:nvSpPr>
        <p:spPr/>
        <p:txBody>
          <a:bodyPr/>
          <a:lstStyle/>
          <a:p>
            <a:fld id="{82C9B631-81E8-4019-838E-748D95B68351}" type="slidenum">
              <a:rPr lang="zh-CN" altLang="en-US" smtClean="0"/>
              <a:t>343</a:t>
            </a:fld>
            <a:endParaRPr lang="zh-CN" altLang="en-US"/>
          </a:p>
        </p:txBody>
      </p:sp>
    </p:spTree>
    <p:extLst>
      <p:ext uri="{BB962C8B-B14F-4D97-AF65-F5344CB8AC3E}">
        <p14:creationId xmlns:p14="http://schemas.microsoft.com/office/powerpoint/2010/main" val="4015750305"/>
      </p:ext>
    </p:extLst>
  </p:cSld>
  <p:clrMapOvr>
    <a:masterClrMapping/>
  </p:clrMapOvr>
</p:notes>
</file>

<file path=ppt/notesSlides/notesSlide1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en-US" altLang="zh-CN" dirty="0"/>
              <a:t>』</a:t>
            </a:r>
            <a:r>
              <a:rPr lang="zh-CN" altLang="en-US" dirty="0"/>
              <a:t>上述情形按 </a:t>
            </a:r>
            <a:r>
              <a:rPr lang="en-US" altLang="zh-CN" dirty="0"/>
              <a:t>5</a:t>
            </a:r>
            <a:r>
              <a:rPr lang="zh-CN" altLang="en-US" dirty="0"/>
              <a:t>％的征收率征收增值税。 </a:t>
            </a:r>
            <a:endParaRPr lang="zh-CN" altLang="en-US" b="1" dirty="0">
              <a:latin typeface="+mn-lt"/>
              <a:ea typeface="+mn-ea"/>
              <a:cs typeface="+mn-ea"/>
              <a:sym typeface="+mn-lt"/>
            </a:endParaRPr>
          </a:p>
        </p:txBody>
      </p:sp>
      <p:sp>
        <p:nvSpPr>
          <p:cNvPr id="4" name="灯片编号占位符 3"/>
          <p:cNvSpPr>
            <a:spLocks noGrp="1"/>
          </p:cNvSpPr>
          <p:nvPr>
            <p:ph type="sldNum" sz="quarter" idx="5"/>
          </p:nvPr>
        </p:nvSpPr>
        <p:spPr/>
        <p:txBody>
          <a:bodyPr/>
          <a:lstStyle/>
          <a:p>
            <a:fld id="{82C9B631-81E8-4019-838E-748D95B68351}" type="slidenum">
              <a:rPr lang="zh-CN" altLang="en-US" smtClean="0"/>
              <a:t>344</a:t>
            </a:fld>
            <a:endParaRPr lang="zh-CN" altLang="en-US"/>
          </a:p>
        </p:txBody>
      </p:sp>
    </p:spTree>
    <p:extLst>
      <p:ext uri="{BB962C8B-B14F-4D97-AF65-F5344CB8AC3E}">
        <p14:creationId xmlns:p14="http://schemas.microsoft.com/office/powerpoint/2010/main" val="3001450940"/>
      </p:ext>
    </p:extLst>
  </p:cSld>
  <p:clrMapOvr>
    <a:masterClrMapping/>
  </p:clrMapOvr>
</p:notes>
</file>

<file path=ppt/notesSlides/notesSlide1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en-US" altLang="zh-CN" dirty="0"/>
              <a:t>』</a:t>
            </a:r>
            <a:r>
              <a:rPr lang="zh-CN" altLang="en-US" dirty="0"/>
              <a:t>上述情形按 </a:t>
            </a:r>
            <a:r>
              <a:rPr lang="en-US" altLang="zh-CN" dirty="0"/>
              <a:t>5</a:t>
            </a:r>
            <a:r>
              <a:rPr lang="zh-CN" altLang="en-US" dirty="0"/>
              <a:t>％的征收率征收增值税。 </a:t>
            </a:r>
            <a:endParaRPr lang="zh-CN" altLang="en-US" b="1" dirty="0">
              <a:latin typeface="+mn-lt"/>
              <a:ea typeface="+mn-ea"/>
              <a:cs typeface="+mn-ea"/>
              <a:sym typeface="+mn-lt"/>
            </a:endParaRPr>
          </a:p>
        </p:txBody>
      </p:sp>
      <p:sp>
        <p:nvSpPr>
          <p:cNvPr id="4" name="灯片编号占位符 3"/>
          <p:cNvSpPr>
            <a:spLocks noGrp="1"/>
          </p:cNvSpPr>
          <p:nvPr>
            <p:ph type="sldNum" sz="quarter" idx="5"/>
          </p:nvPr>
        </p:nvSpPr>
        <p:spPr/>
        <p:txBody>
          <a:bodyPr/>
          <a:lstStyle/>
          <a:p>
            <a:fld id="{82C9B631-81E8-4019-838E-748D95B68351}" type="slidenum">
              <a:rPr lang="zh-CN" altLang="en-US" smtClean="0"/>
              <a:t>345</a:t>
            </a:fld>
            <a:endParaRPr lang="zh-CN" altLang="en-US"/>
          </a:p>
        </p:txBody>
      </p:sp>
    </p:spTree>
    <p:extLst>
      <p:ext uri="{BB962C8B-B14F-4D97-AF65-F5344CB8AC3E}">
        <p14:creationId xmlns:p14="http://schemas.microsoft.com/office/powerpoint/2010/main" val="3335175538"/>
      </p:ext>
    </p:extLst>
  </p:cSld>
  <p:clrMapOvr>
    <a:masterClrMapping/>
  </p:clrMapOvr>
</p:notes>
</file>

<file path=ppt/notesSlides/notesSlide1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en-US" altLang="zh-CN" dirty="0"/>
              <a:t>』</a:t>
            </a:r>
            <a:r>
              <a:rPr lang="zh-CN" altLang="en-US" dirty="0"/>
              <a:t>上述情形按 </a:t>
            </a:r>
            <a:r>
              <a:rPr lang="en-US" altLang="zh-CN" dirty="0"/>
              <a:t>5</a:t>
            </a:r>
            <a:r>
              <a:rPr lang="zh-CN" altLang="en-US" dirty="0"/>
              <a:t>％的征收率征收增值税。 </a:t>
            </a:r>
            <a:endParaRPr lang="zh-CN" altLang="en-US" b="1" dirty="0">
              <a:latin typeface="+mn-lt"/>
              <a:ea typeface="+mn-ea"/>
              <a:cs typeface="+mn-ea"/>
              <a:sym typeface="+mn-lt"/>
            </a:endParaRPr>
          </a:p>
        </p:txBody>
      </p:sp>
      <p:sp>
        <p:nvSpPr>
          <p:cNvPr id="4" name="灯片编号占位符 3"/>
          <p:cNvSpPr>
            <a:spLocks noGrp="1"/>
          </p:cNvSpPr>
          <p:nvPr>
            <p:ph type="sldNum" sz="quarter" idx="5"/>
          </p:nvPr>
        </p:nvSpPr>
        <p:spPr/>
        <p:txBody>
          <a:bodyPr/>
          <a:lstStyle/>
          <a:p>
            <a:fld id="{82C9B631-81E8-4019-838E-748D95B68351}" type="slidenum">
              <a:rPr lang="zh-CN" altLang="en-US" smtClean="0"/>
              <a:t>346</a:t>
            </a:fld>
            <a:endParaRPr lang="zh-CN" altLang="en-US"/>
          </a:p>
        </p:txBody>
      </p:sp>
    </p:spTree>
    <p:extLst>
      <p:ext uri="{BB962C8B-B14F-4D97-AF65-F5344CB8AC3E}">
        <p14:creationId xmlns:p14="http://schemas.microsoft.com/office/powerpoint/2010/main" val="2616716249"/>
      </p:ext>
    </p:extLst>
  </p:cSld>
  <p:clrMapOvr>
    <a:masterClrMapping/>
  </p:clrMapOvr>
</p:notes>
</file>

<file path=ppt/notesSlides/notesSlide1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en-US" altLang="zh-CN" dirty="0"/>
              <a:t>』</a:t>
            </a:r>
            <a:r>
              <a:rPr lang="zh-CN" altLang="en-US" dirty="0"/>
              <a:t>上述情形按 </a:t>
            </a:r>
            <a:r>
              <a:rPr lang="en-US" altLang="zh-CN" dirty="0"/>
              <a:t>5</a:t>
            </a:r>
            <a:r>
              <a:rPr lang="zh-CN" altLang="en-US" dirty="0"/>
              <a:t>％的征收率征收增值税。 </a:t>
            </a:r>
            <a:endParaRPr lang="zh-CN" altLang="en-US" b="1" dirty="0">
              <a:latin typeface="+mn-lt"/>
              <a:ea typeface="+mn-ea"/>
              <a:cs typeface="+mn-ea"/>
              <a:sym typeface="+mn-lt"/>
            </a:endParaRPr>
          </a:p>
        </p:txBody>
      </p:sp>
      <p:sp>
        <p:nvSpPr>
          <p:cNvPr id="4" name="灯片编号占位符 3"/>
          <p:cNvSpPr>
            <a:spLocks noGrp="1"/>
          </p:cNvSpPr>
          <p:nvPr>
            <p:ph type="sldNum" sz="quarter" idx="5"/>
          </p:nvPr>
        </p:nvSpPr>
        <p:spPr/>
        <p:txBody>
          <a:bodyPr/>
          <a:lstStyle/>
          <a:p>
            <a:fld id="{82C9B631-81E8-4019-838E-748D95B68351}" type="slidenum">
              <a:rPr lang="zh-CN" altLang="en-US" smtClean="0"/>
              <a:t>347</a:t>
            </a:fld>
            <a:endParaRPr lang="zh-CN" altLang="en-US"/>
          </a:p>
        </p:txBody>
      </p:sp>
    </p:spTree>
    <p:extLst>
      <p:ext uri="{BB962C8B-B14F-4D97-AF65-F5344CB8AC3E}">
        <p14:creationId xmlns:p14="http://schemas.microsoft.com/office/powerpoint/2010/main" val="638979188"/>
      </p:ext>
    </p:extLst>
  </p:cSld>
  <p:clrMapOvr>
    <a:masterClrMapping/>
  </p:clrMapOvr>
</p:notes>
</file>

<file path=ppt/notesSlides/notesSlide1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en-US" altLang="zh-CN" dirty="0"/>
              <a:t>』</a:t>
            </a:r>
            <a:r>
              <a:rPr lang="zh-CN" altLang="en-US" dirty="0"/>
              <a:t>上述情形按 </a:t>
            </a:r>
            <a:r>
              <a:rPr lang="en-US" altLang="zh-CN" dirty="0"/>
              <a:t>5</a:t>
            </a:r>
            <a:r>
              <a:rPr lang="zh-CN" altLang="en-US" dirty="0"/>
              <a:t>％的征收率征收增值税。 </a:t>
            </a:r>
            <a:endParaRPr lang="zh-CN" altLang="en-US" b="1" dirty="0">
              <a:latin typeface="+mn-lt"/>
              <a:ea typeface="+mn-ea"/>
              <a:cs typeface="+mn-ea"/>
              <a:sym typeface="+mn-lt"/>
            </a:endParaRPr>
          </a:p>
        </p:txBody>
      </p:sp>
      <p:sp>
        <p:nvSpPr>
          <p:cNvPr id="4" name="灯片编号占位符 3"/>
          <p:cNvSpPr>
            <a:spLocks noGrp="1"/>
          </p:cNvSpPr>
          <p:nvPr>
            <p:ph type="sldNum" sz="quarter" idx="5"/>
          </p:nvPr>
        </p:nvSpPr>
        <p:spPr/>
        <p:txBody>
          <a:bodyPr/>
          <a:lstStyle/>
          <a:p>
            <a:fld id="{82C9B631-81E8-4019-838E-748D95B68351}" type="slidenum">
              <a:rPr lang="zh-CN" altLang="en-US" smtClean="0"/>
              <a:t>348</a:t>
            </a:fld>
            <a:endParaRPr lang="zh-CN" altLang="en-US"/>
          </a:p>
        </p:txBody>
      </p:sp>
    </p:spTree>
    <p:extLst>
      <p:ext uri="{BB962C8B-B14F-4D97-AF65-F5344CB8AC3E}">
        <p14:creationId xmlns:p14="http://schemas.microsoft.com/office/powerpoint/2010/main" val="751647205"/>
      </p:ext>
    </p:extLst>
  </p:cSld>
  <p:clrMapOvr>
    <a:masterClrMapping/>
  </p:clrMapOvr>
</p:notes>
</file>

<file path=ppt/notesSlides/notesSlide1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en-US" altLang="zh-CN" dirty="0"/>
              <a:t>』</a:t>
            </a:r>
            <a:r>
              <a:rPr lang="zh-CN" altLang="en-US" dirty="0"/>
              <a:t>上述情形按 </a:t>
            </a:r>
            <a:r>
              <a:rPr lang="en-US" altLang="zh-CN" dirty="0"/>
              <a:t>5</a:t>
            </a:r>
            <a:r>
              <a:rPr lang="zh-CN" altLang="en-US" dirty="0"/>
              <a:t>％的征收率征收增值税。 </a:t>
            </a:r>
            <a:endParaRPr lang="zh-CN" altLang="en-US" b="1" dirty="0">
              <a:latin typeface="+mn-lt"/>
              <a:ea typeface="+mn-ea"/>
              <a:cs typeface="+mn-ea"/>
              <a:sym typeface="+mn-lt"/>
            </a:endParaRPr>
          </a:p>
        </p:txBody>
      </p:sp>
      <p:sp>
        <p:nvSpPr>
          <p:cNvPr id="4" name="灯片编号占位符 3"/>
          <p:cNvSpPr>
            <a:spLocks noGrp="1"/>
          </p:cNvSpPr>
          <p:nvPr>
            <p:ph type="sldNum" sz="quarter" idx="5"/>
          </p:nvPr>
        </p:nvSpPr>
        <p:spPr/>
        <p:txBody>
          <a:bodyPr/>
          <a:lstStyle/>
          <a:p>
            <a:fld id="{82C9B631-81E8-4019-838E-748D95B68351}" type="slidenum">
              <a:rPr lang="zh-CN" altLang="en-US" smtClean="0"/>
              <a:t>349</a:t>
            </a:fld>
            <a:endParaRPr lang="zh-CN" altLang="en-US"/>
          </a:p>
        </p:txBody>
      </p:sp>
    </p:spTree>
    <p:extLst>
      <p:ext uri="{BB962C8B-B14F-4D97-AF65-F5344CB8AC3E}">
        <p14:creationId xmlns:p14="http://schemas.microsoft.com/office/powerpoint/2010/main" val="1961891017"/>
      </p:ext>
    </p:extLst>
  </p:cSld>
  <p:clrMapOvr>
    <a:masterClrMapping/>
  </p:clrMapOvr>
</p:notes>
</file>

<file path=ppt/notesSlides/notesSlide1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pPr indent="267836">
              <a:lnSpc>
                <a:spcPct val="120000"/>
              </a:lnSpc>
            </a:pPr>
            <a:r>
              <a:rPr lang="en-US" altLang="zh-CN" dirty="0"/>
              <a:t>『</a:t>
            </a:r>
            <a:r>
              <a:rPr lang="zh-CN" altLang="en-US" dirty="0"/>
              <a:t>答案解析</a:t>
            </a:r>
            <a:r>
              <a:rPr lang="en-US" altLang="zh-CN" dirty="0"/>
              <a:t>』</a:t>
            </a:r>
            <a:r>
              <a:rPr lang="zh-CN" altLang="en-US" dirty="0"/>
              <a:t>选项 </a:t>
            </a:r>
            <a:r>
              <a:rPr lang="en-US" altLang="zh-CN" dirty="0"/>
              <a:t>A</a:t>
            </a:r>
            <a:r>
              <a:rPr lang="zh-CN" altLang="en-US" dirty="0"/>
              <a:t>，个人将购买不足 </a:t>
            </a:r>
            <a:r>
              <a:rPr lang="en-US" altLang="zh-CN" dirty="0"/>
              <a:t>2 </a:t>
            </a:r>
            <a:r>
              <a:rPr lang="zh-CN" altLang="en-US" dirty="0"/>
              <a:t>年的住房对外销售的，按照 </a:t>
            </a:r>
            <a:r>
              <a:rPr lang="en-US" altLang="zh-CN" dirty="0"/>
              <a:t>5</a:t>
            </a:r>
            <a:r>
              <a:rPr lang="zh-CN" altLang="en-US" dirty="0"/>
              <a:t>％的征收率全额缴纳增值税；选项 </a:t>
            </a:r>
            <a:r>
              <a:rPr lang="en-US" altLang="zh-CN" dirty="0"/>
              <a:t>B</a:t>
            </a:r>
            <a:r>
              <a:rPr lang="zh-CN" altLang="en-US" dirty="0"/>
              <a:t>， 销售的自己（指“其他个人”）使用过的物品免征增值税；选项 </a:t>
            </a:r>
            <a:r>
              <a:rPr lang="en-US" altLang="zh-CN" dirty="0"/>
              <a:t>C</a:t>
            </a:r>
            <a:r>
              <a:rPr lang="zh-CN" altLang="en-US" dirty="0"/>
              <a:t>，由“残疾人的组织”直接进口供残疾 人专用的物品免征增值税，营利性企业进口不免征；选项 </a:t>
            </a:r>
            <a:r>
              <a:rPr lang="en-US" altLang="zh-CN" dirty="0"/>
              <a:t>D</a:t>
            </a:r>
            <a:r>
              <a:rPr lang="zh-CN" altLang="en-US" dirty="0"/>
              <a:t>，农业生产者销售的“自产”农产品免征增值 税，一般纳税人销售非自产农产品适用 </a:t>
            </a:r>
            <a:r>
              <a:rPr lang="en-US" altLang="zh-CN" dirty="0"/>
              <a:t>9</a:t>
            </a:r>
            <a:r>
              <a:rPr lang="zh-CN" altLang="en-US" dirty="0"/>
              <a:t>％的税率征税。 </a:t>
            </a:r>
            <a:endParaRPr lang="zh-CN" altLang="en-US" sz="900" kern="100" dirty="0">
              <a:latin typeface="微软雅黑" panose="020B0503020204020204" pitchFamily="34" charset="-122"/>
              <a:ea typeface="微软雅黑" panose="020B0503020204020204" pitchFamily="34" charset="-122"/>
              <a:cs typeface="Times New Roman" panose="02020603050405020304" pitchFamily="18" charset="0"/>
            </a:endParaRPr>
          </a:p>
        </p:txBody>
      </p:sp>
      <p:sp>
        <p:nvSpPr>
          <p:cNvPr id="4" name="灯片编号占位符 3"/>
          <p:cNvSpPr>
            <a:spLocks noGrp="1"/>
          </p:cNvSpPr>
          <p:nvPr>
            <p:ph type="sldNum" sz="quarter" idx="5"/>
          </p:nvPr>
        </p:nvSpPr>
        <p:spPr/>
        <p:txBody>
          <a:bodyPr/>
          <a:lstStyle/>
          <a:p>
            <a:fld id="{82C9B631-81E8-4019-838E-748D95B68351}" type="slidenum">
              <a:rPr lang="zh-CN" altLang="en-US" smtClean="0"/>
              <a:t>355</a:t>
            </a:fld>
            <a:endParaRPr lang="zh-CN" altLang="en-US"/>
          </a:p>
        </p:txBody>
      </p:sp>
    </p:spTree>
    <p:extLst>
      <p:ext uri="{BB962C8B-B14F-4D97-AF65-F5344CB8AC3E}">
        <p14:creationId xmlns:p14="http://schemas.microsoft.com/office/powerpoint/2010/main" val="1115129058"/>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zh-CN" altLang="en-US" dirty="0"/>
              <a:t>都有有形动产和不动产租赁</a:t>
            </a:r>
          </a:p>
        </p:txBody>
      </p:sp>
      <p:sp>
        <p:nvSpPr>
          <p:cNvPr id="4" name="灯片编号占位符 3"/>
          <p:cNvSpPr>
            <a:spLocks noGrp="1"/>
          </p:cNvSpPr>
          <p:nvPr>
            <p:ph type="sldNum" sz="quarter" idx="5"/>
          </p:nvPr>
        </p:nvSpPr>
        <p:spPr/>
        <p:txBody>
          <a:bodyPr/>
          <a:lstStyle/>
          <a:p>
            <a:fld id="{82C9B631-81E8-4019-838E-748D95B68351}" type="slidenum">
              <a:rPr lang="zh-CN" altLang="en-US" smtClean="0"/>
              <a:t>66</a:t>
            </a:fld>
            <a:endParaRPr lang="zh-CN" altLang="en-US"/>
          </a:p>
        </p:txBody>
      </p:sp>
    </p:spTree>
    <p:extLst>
      <p:ext uri="{BB962C8B-B14F-4D97-AF65-F5344CB8AC3E}">
        <p14:creationId xmlns:p14="http://schemas.microsoft.com/office/powerpoint/2010/main" val="376804771"/>
      </p:ext>
    </p:extLst>
  </p:cSld>
  <p:clrMapOvr>
    <a:masterClrMapping/>
  </p:clrMapOvr>
</p:notes>
</file>

<file path=ppt/notesSlides/notesSlide1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pPr indent="267836">
              <a:lnSpc>
                <a:spcPct val="120000"/>
              </a:lnSpc>
            </a:pPr>
            <a:r>
              <a:rPr lang="en-US" altLang="zh-CN" dirty="0"/>
              <a:t>『</a:t>
            </a:r>
            <a:r>
              <a:rPr lang="zh-CN" altLang="en-US" dirty="0"/>
              <a:t>答案解析</a:t>
            </a:r>
            <a:r>
              <a:rPr lang="en-US" altLang="zh-CN" dirty="0"/>
              <a:t>』</a:t>
            </a:r>
            <a:r>
              <a:rPr lang="zh-CN" altLang="en-US" dirty="0"/>
              <a:t>选项 </a:t>
            </a:r>
            <a:r>
              <a:rPr lang="en-US" altLang="zh-CN" dirty="0"/>
              <a:t>A</a:t>
            </a:r>
            <a:r>
              <a:rPr lang="zh-CN" altLang="en-US" dirty="0"/>
              <a:t>，个人将购买不足 </a:t>
            </a:r>
            <a:r>
              <a:rPr lang="en-US" altLang="zh-CN" dirty="0"/>
              <a:t>2 </a:t>
            </a:r>
            <a:r>
              <a:rPr lang="zh-CN" altLang="en-US" dirty="0"/>
              <a:t>年的住房对外销售的，按照 </a:t>
            </a:r>
            <a:r>
              <a:rPr lang="en-US" altLang="zh-CN" dirty="0"/>
              <a:t>5</a:t>
            </a:r>
            <a:r>
              <a:rPr lang="zh-CN" altLang="en-US" dirty="0"/>
              <a:t>％的征收率全额缴纳增值税；选项 </a:t>
            </a:r>
            <a:r>
              <a:rPr lang="en-US" altLang="zh-CN" dirty="0"/>
              <a:t>B</a:t>
            </a:r>
            <a:r>
              <a:rPr lang="zh-CN" altLang="en-US" dirty="0"/>
              <a:t>， 销售的自己（指“其他个人”）使用过的物品免征增值税；选项 </a:t>
            </a:r>
            <a:r>
              <a:rPr lang="en-US" altLang="zh-CN" dirty="0"/>
              <a:t>C</a:t>
            </a:r>
            <a:r>
              <a:rPr lang="zh-CN" altLang="en-US" dirty="0"/>
              <a:t>，由“残疾人的组织”直接进口供残疾 人专用的物品免征增值税，营利性企业进口不免征；选项 </a:t>
            </a:r>
            <a:r>
              <a:rPr lang="en-US" altLang="zh-CN" dirty="0"/>
              <a:t>D</a:t>
            </a:r>
            <a:r>
              <a:rPr lang="zh-CN" altLang="en-US" dirty="0"/>
              <a:t>，农业生产者销售的“自产”农产品免征增值 税，一般纳税人销售非自产农产品适用 </a:t>
            </a:r>
            <a:r>
              <a:rPr lang="en-US" altLang="zh-CN" dirty="0"/>
              <a:t>9</a:t>
            </a:r>
            <a:r>
              <a:rPr lang="zh-CN" altLang="en-US" dirty="0"/>
              <a:t>％的税率征税。 </a:t>
            </a:r>
            <a:endParaRPr lang="zh-CN" altLang="en-US" sz="900" kern="100" dirty="0">
              <a:latin typeface="微软雅黑" panose="020B0503020204020204" pitchFamily="34" charset="-122"/>
              <a:ea typeface="微软雅黑" panose="020B0503020204020204" pitchFamily="34" charset="-122"/>
              <a:cs typeface="Times New Roman" panose="02020603050405020304" pitchFamily="18" charset="0"/>
            </a:endParaRPr>
          </a:p>
        </p:txBody>
      </p:sp>
      <p:sp>
        <p:nvSpPr>
          <p:cNvPr id="4" name="灯片编号占位符 3"/>
          <p:cNvSpPr>
            <a:spLocks noGrp="1"/>
          </p:cNvSpPr>
          <p:nvPr>
            <p:ph type="sldNum" sz="quarter" idx="5"/>
          </p:nvPr>
        </p:nvSpPr>
        <p:spPr/>
        <p:txBody>
          <a:bodyPr/>
          <a:lstStyle/>
          <a:p>
            <a:fld id="{82C9B631-81E8-4019-838E-748D95B68351}" type="slidenum">
              <a:rPr lang="zh-CN" altLang="en-US" smtClean="0"/>
              <a:t>356</a:t>
            </a:fld>
            <a:endParaRPr lang="zh-CN" altLang="en-US"/>
          </a:p>
        </p:txBody>
      </p:sp>
    </p:spTree>
    <p:extLst>
      <p:ext uri="{BB962C8B-B14F-4D97-AF65-F5344CB8AC3E}">
        <p14:creationId xmlns:p14="http://schemas.microsoft.com/office/powerpoint/2010/main" val="2641836599"/>
      </p:ext>
    </p:extLst>
  </p:cSld>
  <p:clrMapOvr>
    <a:masterClrMapping/>
  </p:clrMapOvr>
</p:notes>
</file>

<file path=ppt/notesSlides/notesSlide1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pPr indent="267836">
              <a:lnSpc>
                <a:spcPct val="120000"/>
              </a:lnSpc>
            </a:pPr>
            <a:r>
              <a:rPr lang="zh-CN" altLang="en-US" dirty="0"/>
              <a:t>个人将购买不足 </a:t>
            </a:r>
            <a:r>
              <a:rPr lang="en-US" altLang="zh-CN" dirty="0"/>
              <a:t>2 </a:t>
            </a:r>
            <a:r>
              <a:rPr lang="zh-CN" altLang="en-US" dirty="0"/>
              <a:t>年的住房对外销售的，按照 </a:t>
            </a:r>
            <a:r>
              <a:rPr lang="en-US" altLang="zh-CN" dirty="0"/>
              <a:t>5</a:t>
            </a:r>
            <a:r>
              <a:rPr lang="zh-CN" altLang="en-US" dirty="0"/>
              <a:t>％的征收率全额缴纳增值税</a:t>
            </a:r>
            <a:endParaRPr lang="zh-CN" altLang="en-US" sz="900" kern="100" dirty="0">
              <a:latin typeface="微软雅黑" panose="020B0503020204020204" pitchFamily="34" charset="-122"/>
              <a:ea typeface="微软雅黑" panose="020B0503020204020204" pitchFamily="34" charset="-122"/>
              <a:cs typeface="Times New Roman" panose="02020603050405020304" pitchFamily="18" charset="0"/>
            </a:endParaRPr>
          </a:p>
        </p:txBody>
      </p:sp>
      <p:sp>
        <p:nvSpPr>
          <p:cNvPr id="4" name="灯片编号占位符 3"/>
          <p:cNvSpPr>
            <a:spLocks noGrp="1"/>
          </p:cNvSpPr>
          <p:nvPr>
            <p:ph type="sldNum" sz="quarter" idx="5"/>
          </p:nvPr>
        </p:nvSpPr>
        <p:spPr/>
        <p:txBody>
          <a:bodyPr/>
          <a:lstStyle/>
          <a:p>
            <a:fld id="{82C9B631-81E8-4019-838E-748D95B68351}" type="slidenum">
              <a:rPr lang="zh-CN" altLang="en-US" smtClean="0"/>
              <a:t>357</a:t>
            </a:fld>
            <a:endParaRPr lang="zh-CN" altLang="en-US"/>
          </a:p>
        </p:txBody>
      </p:sp>
    </p:spTree>
    <p:extLst>
      <p:ext uri="{BB962C8B-B14F-4D97-AF65-F5344CB8AC3E}">
        <p14:creationId xmlns:p14="http://schemas.microsoft.com/office/powerpoint/2010/main" val="2342670195"/>
      </p:ext>
    </p:extLst>
  </p:cSld>
  <p:clrMapOvr>
    <a:masterClrMapping/>
  </p:clrMapOvr>
</p:notes>
</file>

<file path=ppt/notesSlides/notesSlide1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pPr indent="267836">
              <a:lnSpc>
                <a:spcPct val="120000"/>
              </a:lnSpc>
            </a:pPr>
            <a:r>
              <a:rPr lang="en-US" altLang="zh-CN" dirty="0"/>
              <a:t>『</a:t>
            </a:r>
            <a:r>
              <a:rPr lang="zh-CN" altLang="en-US" dirty="0"/>
              <a:t>答案解析</a:t>
            </a:r>
            <a:r>
              <a:rPr lang="en-US" altLang="zh-CN" dirty="0"/>
              <a:t>』</a:t>
            </a:r>
            <a:r>
              <a:rPr lang="zh-CN" altLang="en-US" dirty="0"/>
              <a:t>外国政府、国际组织无偿援助的进口物资和设备，免税；由残疾人的组织直接进口供残疾人 专用的物品，免税。外贸企业进口残疾人专用物品不免税。 </a:t>
            </a:r>
            <a:endParaRPr lang="zh-CN" altLang="en-US" sz="900" kern="100" dirty="0">
              <a:latin typeface="微软雅黑" panose="020B0503020204020204" pitchFamily="34" charset="-122"/>
              <a:ea typeface="微软雅黑" panose="020B0503020204020204" pitchFamily="34" charset="-122"/>
              <a:cs typeface="Times New Roman" panose="02020603050405020304" pitchFamily="18" charset="0"/>
            </a:endParaRPr>
          </a:p>
        </p:txBody>
      </p:sp>
      <p:sp>
        <p:nvSpPr>
          <p:cNvPr id="4" name="灯片编号占位符 3"/>
          <p:cNvSpPr>
            <a:spLocks noGrp="1"/>
          </p:cNvSpPr>
          <p:nvPr>
            <p:ph type="sldNum" sz="quarter" idx="5"/>
          </p:nvPr>
        </p:nvSpPr>
        <p:spPr/>
        <p:txBody>
          <a:bodyPr/>
          <a:lstStyle/>
          <a:p>
            <a:fld id="{82C9B631-81E8-4019-838E-748D95B68351}" type="slidenum">
              <a:rPr lang="zh-CN" altLang="en-US" smtClean="0"/>
              <a:t>358</a:t>
            </a:fld>
            <a:endParaRPr lang="zh-CN" altLang="en-US"/>
          </a:p>
        </p:txBody>
      </p:sp>
    </p:spTree>
    <p:extLst>
      <p:ext uri="{BB962C8B-B14F-4D97-AF65-F5344CB8AC3E}">
        <p14:creationId xmlns:p14="http://schemas.microsoft.com/office/powerpoint/2010/main" val="3300379492"/>
      </p:ext>
    </p:extLst>
  </p:cSld>
  <p:clrMapOvr>
    <a:masterClrMapping/>
  </p:clrMapOvr>
</p:notes>
</file>

<file path=ppt/notesSlides/notesSlide1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pPr indent="267836">
              <a:lnSpc>
                <a:spcPct val="120000"/>
              </a:lnSpc>
            </a:pPr>
            <a:r>
              <a:rPr lang="zh-CN" altLang="en-US" dirty="0"/>
              <a:t>残疾人的组织直接进口供残疾人专用的物品，免征增值税。</a:t>
            </a:r>
            <a:endParaRPr lang="zh-CN" altLang="en-US" sz="900" kern="100" dirty="0">
              <a:latin typeface="微软雅黑" panose="020B0503020204020204" pitchFamily="34" charset="-122"/>
              <a:ea typeface="微软雅黑" panose="020B0503020204020204" pitchFamily="34" charset="-122"/>
              <a:cs typeface="Times New Roman" panose="02020603050405020304" pitchFamily="18" charset="0"/>
            </a:endParaRPr>
          </a:p>
        </p:txBody>
      </p:sp>
      <p:sp>
        <p:nvSpPr>
          <p:cNvPr id="4" name="灯片编号占位符 3"/>
          <p:cNvSpPr>
            <a:spLocks noGrp="1"/>
          </p:cNvSpPr>
          <p:nvPr>
            <p:ph type="sldNum" sz="quarter" idx="5"/>
          </p:nvPr>
        </p:nvSpPr>
        <p:spPr/>
        <p:txBody>
          <a:bodyPr/>
          <a:lstStyle/>
          <a:p>
            <a:fld id="{82C9B631-81E8-4019-838E-748D95B68351}" type="slidenum">
              <a:rPr lang="zh-CN" altLang="en-US" smtClean="0"/>
              <a:t>359</a:t>
            </a:fld>
            <a:endParaRPr lang="zh-CN" altLang="en-US"/>
          </a:p>
        </p:txBody>
      </p:sp>
    </p:spTree>
    <p:extLst>
      <p:ext uri="{BB962C8B-B14F-4D97-AF65-F5344CB8AC3E}">
        <p14:creationId xmlns:p14="http://schemas.microsoft.com/office/powerpoint/2010/main" val="1122156995"/>
      </p:ext>
    </p:extLst>
  </p:cSld>
  <p:clrMapOvr>
    <a:masterClrMapping/>
  </p:clrMapOvr>
</p:notes>
</file>

<file path=ppt/notesSlides/notesSlide1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pPr indent="267836">
              <a:lnSpc>
                <a:spcPct val="120000"/>
              </a:lnSpc>
            </a:pPr>
            <a:r>
              <a:rPr lang="en-US" altLang="zh-CN" dirty="0"/>
              <a:t>『</a:t>
            </a:r>
            <a:r>
              <a:rPr lang="zh-CN" altLang="en-US" dirty="0"/>
              <a:t>答案解析</a:t>
            </a:r>
            <a:r>
              <a:rPr lang="en-US" altLang="zh-CN" dirty="0"/>
              <a:t>』</a:t>
            </a:r>
            <a:r>
              <a:rPr lang="zh-CN" altLang="en-US" dirty="0"/>
              <a:t>选项 </a:t>
            </a:r>
            <a:r>
              <a:rPr lang="en-US" altLang="zh-CN" dirty="0"/>
              <a:t>A</a:t>
            </a:r>
            <a:r>
              <a:rPr lang="zh-CN" altLang="en-US" dirty="0"/>
              <a:t>，个人将购买不足 </a:t>
            </a:r>
            <a:r>
              <a:rPr lang="en-US" altLang="zh-CN" dirty="0"/>
              <a:t>2 </a:t>
            </a:r>
            <a:r>
              <a:rPr lang="zh-CN" altLang="en-US" dirty="0"/>
              <a:t>年的住房对外销售的，按照 </a:t>
            </a:r>
            <a:r>
              <a:rPr lang="en-US" altLang="zh-CN" dirty="0"/>
              <a:t>5</a:t>
            </a:r>
            <a:r>
              <a:rPr lang="zh-CN" altLang="en-US" dirty="0"/>
              <a:t>％的征收率全额缴纳增值税；选项 </a:t>
            </a:r>
            <a:r>
              <a:rPr lang="en-US" altLang="zh-CN" dirty="0"/>
              <a:t>B</a:t>
            </a:r>
            <a:r>
              <a:rPr lang="zh-CN" altLang="en-US" dirty="0"/>
              <a:t>， 销售的自己（指“其他个人”）使用过的物品免征增值税；选项 </a:t>
            </a:r>
            <a:r>
              <a:rPr lang="en-US" altLang="zh-CN" dirty="0"/>
              <a:t>C</a:t>
            </a:r>
            <a:r>
              <a:rPr lang="zh-CN" altLang="en-US" dirty="0"/>
              <a:t>，由“残疾人的组织”直接进口供残疾 人专用的物品免征增值税，营利性企业进口不免征；选项 </a:t>
            </a:r>
            <a:r>
              <a:rPr lang="en-US" altLang="zh-CN" dirty="0"/>
              <a:t>D</a:t>
            </a:r>
            <a:r>
              <a:rPr lang="zh-CN" altLang="en-US" dirty="0"/>
              <a:t>，农业生产者销售的“自产”农产品免征增值 税，一般纳税人销售非自产农产品适用 </a:t>
            </a:r>
            <a:r>
              <a:rPr lang="en-US" altLang="zh-CN" dirty="0"/>
              <a:t>9</a:t>
            </a:r>
            <a:r>
              <a:rPr lang="zh-CN" altLang="en-US" dirty="0"/>
              <a:t>％的税率征税。 </a:t>
            </a:r>
            <a:endParaRPr lang="zh-CN" altLang="en-US" sz="900" kern="100" dirty="0">
              <a:latin typeface="微软雅黑" panose="020B0503020204020204" pitchFamily="34" charset="-122"/>
              <a:ea typeface="微软雅黑" panose="020B0503020204020204" pitchFamily="34" charset="-122"/>
              <a:cs typeface="Times New Roman" panose="02020603050405020304" pitchFamily="18" charset="0"/>
            </a:endParaRPr>
          </a:p>
        </p:txBody>
      </p:sp>
      <p:sp>
        <p:nvSpPr>
          <p:cNvPr id="4" name="灯片编号占位符 3"/>
          <p:cNvSpPr>
            <a:spLocks noGrp="1"/>
          </p:cNvSpPr>
          <p:nvPr>
            <p:ph type="sldNum" sz="quarter" idx="5"/>
          </p:nvPr>
        </p:nvSpPr>
        <p:spPr/>
        <p:txBody>
          <a:bodyPr/>
          <a:lstStyle/>
          <a:p>
            <a:fld id="{82C9B631-81E8-4019-838E-748D95B68351}" type="slidenum">
              <a:rPr lang="zh-CN" altLang="en-US" smtClean="0"/>
              <a:t>364</a:t>
            </a:fld>
            <a:endParaRPr lang="zh-CN" altLang="en-US"/>
          </a:p>
        </p:txBody>
      </p:sp>
    </p:spTree>
    <p:extLst>
      <p:ext uri="{BB962C8B-B14F-4D97-AF65-F5344CB8AC3E}">
        <p14:creationId xmlns:p14="http://schemas.microsoft.com/office/powerpoint/2010/main" val="1521032346"/>
      </p:ext>
    </p:extLst>
  </p:cSld>
  <p:clrMapOvr>
    <a:masterClrMapping/>
  </p:clrMapOvr>
</p:notes>
</file>

<file path=ppt/notesSlides/notesSlide1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pPr indent="267836">
              <a:lnSpc>
                <a:spcPct val="120000"/>
              </a:lnSpc>
            </a:pPr>
            <a:endParaRPr lang="zh-CN" altLang="en-US" sz="900" kern="100" dirty="0">
              <a:latin typeface="微软雅黑" panose="020B0503020204020204" pitchFamily="34" charset="-122"/>
              <a:ea typeface="微软雅黑" panose="020B0503020204020204" pitchFamily="34" charset="-122"/>
              <a:cs typeface="Times New Roman" panose="02020603050405020304" pitchFamily="18" charset="0"/>
            </a:endParaRPr>
          </a:p>
        </p:txBody>
      </p:sp>
      <p:sp>
        <p:nvSpPr>
          <p:cNvPr id="4" name="灯片编号占位符 3"/>
          <p:cNvSpPr>
            <a:spLocks noGrp="1"/>
          </p:cNvSpPr>
          <p:nvPr>
            <p:ph type="sldNum" sz="quarter" idx="5"/>
          </p:nvPr>
        </p:nvSpPr>
        <p:spPr/>
        <p:txBody>
          <a:bodyPr/>
          <a:lstStyle/>
          <a:p>
            <a:fld id="{82C9B631-81E8-4019-838E-748D95B68351}" type="slidenum">
              <a:rPr lang="zh-CN" altLang="en-US" smtClean="0"/>
              <a:t>365</a:t>
            </a:fld>
            <a:endParaRPr lang="zh-CN" altLang="en-US"/>
          </a:p>
        </p:txBody>
      </p:sp>
    </p:spTree>
    <p:extLst>
      <p:ext uri="{BB962C8B-B14F-4D97-AF65-F5344CB8AC3E}">
        <p14:creationId xmlns:p14="http://schemas.microsoft.com/office/powerpoint/2010/main" val="2413288188"/>
      </p:ext>
    </p:extLst>
  </p:cSld>
  <p:clrMapOvr>
    <a:masterClrMapping/>
  </p:clrMapOvr>
</p:notes>
</file>

<file path=ppt/notesSlides/notesSlide1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pPr indent="267836">
              <a:lnSpc>
                <a:spcPct val="120000"/>
              </a:lnSpc>
            </a:pPr>
            <a:r>
              <a:rPr lang="en-US" altLang="zh-CN" dirty="0"/>
              <a:t>『</a:t>
            </a:r>
            <a:r>
              <a:rPr lang="zh-CN" altLang="en-US" dirty="0"/>
              <a:t>答案解析</a:t>
            </a:r>
            <a:r>
              <a:rPr lang="en-US" altLang="zh-CN" dirty="0"/>
              <a:t>』</a:t>
            </a:r>
            <a:r>
              <a:rPr lang="zh-CN" altLang="en-US" dirty="0"/>
              <a:t>选项 </a:t>
            </a:r>
            <a:r>
              <a:rPr lang="en-US" altLang="zh-CN" dirty="0"/>
              <a:t>A</a:t>
            </a:r>
            <a:r>
              <a:rPr lang="zh-CN" altLang="en-US" dirty="0"/>
              <a:t>，个人将购买不足 </a:t>
            </a:r>
            <a:r>
              <a:rPr lang="en-US" altLang="zh-CN" dirty="0"/>
              <a:t>2 </a:t>
            </a:r>
            <a:r>
              <a:rPr lang="zh-CN" altLang="en-US" dirty="0"/>
              <a:t>年的住房对外销售的，按照 </a:t>
            </a:r>
            <a:r>
              <a:rPr lang="en-US" altLang="zh-CN" dirty="0"/>
              <a:t>5</a:t>
            </a:r>
            <a:r>
              <a:rPr lang="zh-CN" altLang="en-US" dirty="0"/>
              <a:t>％的征收率全额缴纳增值税；选项 </a:t>
            </a:r>
            <a:r>
              <a:rPr lang="en-US" altLang="zh-CN" dirty="0"/>
              <a:t>B</a:t>
            </a:r>
            <a:r>
              <a:rPr lang="zh-CN" altLang="en-US" dirty="0"/>
              <a:t>， 销售的自己（指“其他个人”）使用过的物品免征增值税；选项 </a:t>
            </a:r>
            <a:r>
              <a:rPr lang="en-US" altLang="zh-CN" dirty="0"/>
              <a:t>C</a:t>
            </a:r>
            <a:r>
              <a:rPr lang="zh-CN" altLang="en-US" dirty="0"/>
              <a:t>，由“残疾人的组织”直接进口供残疾 人专用的物品免征增值税，营利性企业进口不免征；选项 </a:t>
            </a:r>
            <a:r>
              <a:rPr lang="en-US" altLang="zh-CN" dirty="0"/>
              <a:t>D</a:t>
            </a:r>
            <a:r>
              <a:rPr lang="zh-CN" altLang="en-US" dirty="0"/>
              <a:t>，农业生产者销售的“自产”农产品免征增值 税，一般纳税人销售非自产农产品适用 </a:t>
            </a:r>
            <a:r>
              <a:rPr lang="en-US" altLang="zh-CN" dirty="0"/>
              <a:t>9</a:t>
            </a:r>
            <a:r>
              <a:rPr lang="zh-CN" altLang="en-US" dirty="0"/>
              <a:t>％的税率征税。 </a:t>
            </a:r>
            <a:endParaRPr lang="zh-CN" altLang="en-US" sz="900" kern="100" dirty="0">
              <a:latin typeface="微软雅黑" panose="020B0503020204020204" pitchFamily="34" charset="-122"/>
              <a:ea typeface="微软雅黑" panose="020B0503020204020204" pitchFamily="34" charset="-122"/>
              <a:cs typeface="Times New Roman" panose="02020603050405020304" pitchFamily="18" charset="0"/>
            </a:endParaRPr>
          </a:p>
        </p:txBody>
      </p:sp>
      <p:sp>
        <p:nvSpPr>
          <p:cNvPr id="4" name="灯片编号占位符 3"/>
          <p:cNvSpPr>
            <a:spLocks noGrp="1"/>
          </p:cNvSpPr>
          <p:nvPr>
            <p:ph type="sldNum" sz="quarter" idx="5"/>
          </p:nvPr>
        </p:nvSpPr>
        <p:spPr/>
        <p:txBody>
          <a:bodyPr/>
          <a:lstStyle/>
          <a:p>
            <a:fld id="{82C9B631-81E8-4019-838E-748D95B68351}" type="slidenum">
              <a:rPr lang="zh-CN" altLang="en-US" smtClean="0"/>
              <a:t>366</a:t>
            </a:fld>
            <a:endParaRPr lang="zh-CN" altLang="en-US"/>
          </a:p>
        </p:txBody>
      </p:sp>
    </p:spTree>
    <p:extLst>
      <p:ext uri="{BB962C8B-B14F-4D97-AF65-F5344CB8AC3E}">
        <p14:creationId xmlns:p14="http://schemas.microsoft.com/office/powerpoint/2010/main" val="620962493"/>
      </p:ext>
    </p:extLst>
  </p:cSld>
  <p:clrMapOvr>
    <a:masterClrMapping/>
  </p:clrMapOvr>
</p:notes>
</file>

<file path=ppt/notesSlides/notesSlide1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pPr indent="267836">
              <a:lnSpc>
                <a:spcPct val="120000"/>
              </a:lnSpc>
            </a:pPr>
            <a:r>
              <a:rPr lang="en-US" altLang="zh-CN" dirty="0"/>
              <a:t>『</a:t>
            </a:r>
            <a:r>
              <a:rPr lang="zh-CN" altLang="en-US" dirty="0"/>
              <a:t>答案解析</a:t>
            </a:r>
            <a:r>
              <a:rPr lang="en-US" altLang="zh-CN" dirty="0"/>
              <a:t>』</a:t>
            </a:r>
            <a:r>
              <a:rPr lang="zh-CN" altLang="en-US" dirty="0"/>
              <a:t>选项 </a:t>
            </a:r>
            <a:r>
              <a:rPr lang="en-US" altLang="zh-CN" dirty="0"/>
              <a:t>A</a:t>
            </a:r>
            <a:r>
              <a:rPr lang="zh-CN" altLang="en-US" dirty="0"/>
              <a:t>，个人将购买不足 </a:t>
            </a:r>
            <a:r>
              <a:rPr lang="en-US" altLang="zh-CN" dirty="0"/>
              <a:t>2 </a:t>
            </a:r>
            <a:r>
              <a:rPr lang="zh-CN" altLang="en-US" dirty="0"/>
              <a:t>年的住房对外销售的，按照 </a:t>
            </a:r>
            <a:r>
              <a:rPr lang="en-US" altLang="zh-CN" dirty="0"/>
              <a:t>5</a:t>
            </a:r>
            <a:r>
              <a:rPr lang="zh-CN" altLang="en-US" dirty="0"/>
              <a:t>％的征收率全额缴纳增值税；选项 </a:t>
            </a:r>
            <a:r>
              <a:rPr lang="en-US" altLang="zh-CN" dirty="0"/>
              <a:t>B</a:t>
            </a:r>
            <a:r>
              <a:rPr lang="zh-CN" altLang="en-US" dirty="0"/>
              <a:t>， 销售的自己（指“其他个人”）使用过的物品免征增值税；选项 </a:t>
            </a:r>
            <a:r>
              <a:rPr lang="en-US" altLang="zh-CN" dirty="0"/>
              <a:t>C</a:t>
            </a:r>
            <a:r>
              <a:rPr lang="zh-CN" altLang="en-US" dirty="0"/>
              <a:t>，由“残疾人的组织”直接进口供残疾 人专用的物品免征增值税，营利性企业进口不免征；选项 </a:t>
            </a:r>
            <a:r>
              <a:rPr lang="en-US" altLang="zh-CN" dirty="0"/>
              <a:t>D</a:t>
            </a:r>
            <a:r>
              <a:rPr lang="zh-CN" altLang="en-US" dirty="0"/>
              <a:t>，农业生产者销售的“自产”农产品免征增值 税，一般纳税人销售非自产农产品适用 </a:t>
            </a:r>
            <a:r>
              <a:rPr lang="en-US" altLang="zh-CN" dirty="0"/>
              <a:t>9</a:t>
            </a:r>
            <a:r>
              <a:rPr lang="zh-CN" altLang="en-US" dirty="0"/>
              <a:t>％的税率征税。 </a:t>
            </a:r>
            <a:endParaRPr lang="zh-CN" altLang="en-US" sz="900" kern="100" dirty="0">
              <a:latin typeface="微软雅黑" panose="020B0503020204020204" pitchFamily="34" charset="-122"/>
              <a:ea typeface="微软雅黑" panose="020B0503020204020204" pitchFamily="34" charset="-122"/>
              <a:cs typeface="Times New Roman" panose="02020603050405020304" pitchFamily="18" charset="0"/>
            </a:endParaRPr>
          </a:p>
        </p:txBody>
      </p:sp>
      <p:sp>
        <p:nvSpPr>
          <p:cNvPr id="4" name="灯片编号占位符 3"/>
          <p:cNvSpPr>
            <a:spLocks noGrp="1"/>
          </p:cNvSpPr>
          <p:nvPr>
            <p:ph type="sldNum" sz="quarter" idx="5"/>
          </p:nvPr>
        </p:nvSpPr>
        <p:spPr/>
        <p:txBody>
          <a:bodyPr/>
          <a:lstStyle/>
          <a:p>
            <a:fld id="{82C9B631-81E8-4019-838E-748D95B68351}" type="slidenum">
              <a:rPr lang="zh-CN" altLang="en-US" smtClean="0"/>
              <a:t>367</a:t>
            </a:fld>
            <a:endParaRPr lang="zh-CN" altLang="en-US"/>
          </a:p>
        </p:txBody>
      </p:sp>
    </p:spTree>
    <p:extLst>
      <p:ext uri="{BB962C8B-B14F-4D97-AF65-F5344CB8AC3E}">
        <p14:creationId xmlns:p14="http://schemas.microsoft.com/office/powerpoint/2010/main" val="1088994524"/>
      </p:ext>
    </p:extLst>
  </p:cSld>
  <p:clrMapOvr>
    <a:masterClrMapping/>
  </p:clrMapOvr>
</p:notes>
</file>

<file path=ppt/notesSlides/notesSlide1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pPr indent="267836">
              <a:lnSpc>
                <a:spcPct val="120000"/>
              </a:lnSpc>
            </a:pPr>
            <a:r>
              <a:rPr lang="zh-CN" altLang="en-US" dirty="0"/>
              <a:t>取得贷款利息收入，应缴纳增值税；金融同业往来利息收入，免征增值税；金融 企业发放贷款后，自结息日起 </a:t>
            </a:r>
            <a:r>
              <a:rPr lang="en-US" altLang="zh-CN" dirty="0"/>
              <a:t>90 </a:t>
            </a:r>
            <a:r>
              <a:rPr lang="zh-CN" altLang="en-US" dirty="0"/>
              <a:t>日内发生的应收未收利息按现行规定缴纳增值税。 </a:t>
            </a:r>
            <a:endParaRPr lang="zh-CN" altLang="en-US" sz="900" kern="100" dirty="0">
              <a:latin typeface="微软雅黑" panose="020B0503020204020204" pitchFamily="34" charset="-122"/>
              <a:ea typeface="微软雅黑" panose="020B0503020204020204" pitchFamily="34" charset="-122"/>
              <a:cs typeface="Times New Roman" panose="02020603050405020304" pitchFamily="18" charset="0"/>
            </a:endParaRPr>
          </a:p>
        </p:txBody>
      </p:sp>
      <p:sp>
        <p:nvSpPr>
          <p:cNvPr id="4" name="灯片编号占位符 3"/>
          <p:cNvSpPr>
            <a:spLocks noGrp="1"/>
          </p:cNvSpPr>
          <p:nvPr>
            <p:ph type="sldNum" sz="quarter" idx="5"/>
          </p:nvPr>
        </p:nvSpPr>
        <p:spPr/>
        <p:txBody>
          <a:bodyPr/>
          <a:lstStyle/>
          <a:p>
            <a:fld id="{82C9B631-81E8-4019-838E-748D95B68351}" type="slidenum">
              <a:rPr lang="zh-CN" altLang="en-US" smtClean="0"/>
              <a:t>368</a:t>
            </a:fld>
            <a:endParaRPr lang="zh-CN" altLang="en-US"/>
          </a:p>
        </p:txBody>
      </p:sp>
    </p:spTree>
    <p:extLst>
      <p:ext uri="{BB962C8B-B14F-4D97-AF65-F5344CB8AC3E}">
        <p14:creationId xmlns:p14="http://schemas.microsoft.com/office/powerpoint/2010/main" val="914106192"/>
      </p:ext>
    </p:extLst>
  </p:cSld>
  <p:clrMapOvr>
    <a:masterClrMapping/>
  </p:clrMapOvr>
</p:notes>
</file>

<file path=ppt/notesSlides/notesSlide1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pPr indent="267836">
              <a:lnSpc>
                <a:spcPct val="120000"/>
              </a:lnSpc>
            </a:pPr>
            <a:r>
              <a:rPr lang="zh-CN" altLang="en-US" dirty="0"/>
              <a:t>从事学历教育的学校提供的教育服务，免征增值税，不包括职业培训机构</a:t>
            </a:r>
            <a:endParaRPr lang="zh-CN" altLang="en-US" sz="900" kern="100" dirty="0">
              <a:latin typeface="微软雅黑" panose="020B0503020204020204" pitchFamily="34" charset="-122"/>
              <a:ea typeface="微软雅黑" panose="020B0503020204020204" pitchFamily="34" charset="-122"/>
              <a:cs typeface="Times New Roman" panose="02020603050405020304" pitchFamily="18" charset="0"/>
            </a:endParaRPr>
          </a:p>
        </p:txBody>
      </p:sp>
      <p:sp>
        <p:nvSpPr>
          <p:cNvPr id="4" name="灯片编号占位符 3"/>
          <p:cNvSpPr>
            <a:spLocks noGrp="1"/>
          </p:cNvSpPr>
          <p:nvPr>
            <p:ph type="sldNum" sz="quarter" idx="5"/>
          </p:nvPr>
        </p:nvSpPr>
        <p:spPr/>
        <p:txBody>
          <a:bodyPr/>
          <a:lstStyle/>
          <a:p>
            <a:fld id="{82C9B631-81E8-4019-838E-748D95B68351}" type="slidenum">
              <a:rPr lang="zh-CN" altLang="en-US" smtClean="0"/>
              <a:t>369</a:t>
            </a:fld>
            <a:endParaRPr lang="zh-CN" altLang="en-US"/>
          </a:p>
        </p:txBody>
      </p:sp>
    </p:spTree>
    <p:extLst>
      <p:ext uri="{BB962C8B-B14F-4D97-AF65-F5344CB8AC3E}">
        <p14:creationId xmlns:p14="http://schemas.microsoft.com/office/powerpoint/2010/main" val="2130866031"/>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E7A4701-2038-32CD-5275-8AF4FA7045C1}"/>
            </a:ext>
          </a:extLst>
        </p:cNvPr>
        <p:cNvGrpSpPr/>
        <p:nvPr/>
      </p:nvGrpSpPr>
      <p:grpSpPr>
        <a:xfrm>
          <a:off x="0" y="0"/>
          <a:ext cx="0" cy="0"/>
          <a:chOff x="0" y="0"/>
          <a:chExt cx="0" cy="0"/>
        </a:xfrm>
      </p:grpSpPr>
      <p:sp>
        <p:nvSpPr>
          <p:cNvPr id="2" name="幻灯片图像占位符 1">
            <a:extLst>
              <a:ext uri="{FF2B5EF4-FFF2-40B4-BE49-F238E27FC236}">
                <a16:creationId xmlns:a16="http://schemas.microsoft.com/office/drawing/2014/main" id="{8EDA8AE0-12AF-ABD3-8C83-9529FDF7914D}"/>
              </a:ext>
            </a:extLst>
          </p:cNvPr>
          <p:cNvSpPr>
            <a:spLocks noGrp="1" noRot="1" noChangeAspect="1"/>
          </p:cNvSpPr>
          <p:nvPr>
            <p:ph type="sldImg"/>
          </p:nvPr>
        </p:nvSpPr>
        <p:spPr/>
      </p:sp>
      <p:sp>
        <p:nvSpPr>
          <p:cNvPr id="3" name="备注占位符 2">
            <a:extLst>
              <a:ext uri="{FF2B5EF4-FFF2-40B4-BE49-F238E27FC236}">
                <a16:creationId xmlns:a16="http://schemas.microsoft.com/office/drawing/2014/main" id="{9A81E822-AA70-0FF0-9319-0179327BB62B}"/>
              </a:ext>
            </a:extLst>
          </p:cNvPr>
          <p:cNvSpPr>
            <a:spLocks noGrp="1"/>
          </p:cNvSpPr>
          <p:nvPr>
            <p:ph type="body" idx="1"/>
          </p:nvPr>
        </p:nvSpPr>
        <p:spPr/>
        <p:txBody>
          <a:bodyPr/>
          <a:lstStyle/>
          <a:p>
            <a:r>
              <a:rPr lang="en-US" altLang="zh-CN" dirty="0"/>
              <a:t>『</a:t>
            </a:r>
            <a:r>
              <a:rPr lang="zh-CN" altLang="en-US" dirty="0"/>
              <a:t>答案解析</a:t>
            </a:r>
            <a:r>
              <a:rPr lang="en-US" altLang="zh-CN" dirty="0"/>
              <a:t>』</a:t>
            </a:r>
            <a:r>
              <a:rPr lang="zh-CN" altLang="en-US" dirty="0"/>
              <a:t>选项 </a:t>
            </a:r>
            <a:r>
              <a:rPr lang="en-US" altLang="zh-CN" dirty="0"/>
              <a:t>B</a:t>
            </a:r>
            <a:r>
              <a:rPr lang="zh-CN" altLang="en-US" dirty="0"/>
              <a:t>，按照“金融服务</a:t>
            </a:r>
            <a:r>
              <a:rPr lang="en-US" altLang="zh-CN" dirty="0"/>
              <a:t>—</a:t>
            </a:r>
            <a:r>
              <a:rPr lang="zh-CN" altLang="en-US" dirty="0"/>
              <a:t>贷款服务”缴纳增值税；选项 </a:t>
            </a:r>
            <a:r>
              <a:rPr lang="en-US" altLang="zh-CN" dirty="0"/>
              <a:t>C</a:t>
            </a:r>
            <a:r>
              <a:rPr lang="zh-CN" altLang="en-US" dirty="0"/>
              <a:t>，按照“金融服务”缴纳增值税； 选项 </a:t>
            </a:r>
            <a:r>
              <a:rPr lang="en-US" altLang="zh-CN" dirty="0"/>
              <a:t>D</a:t>
            </a:r>
            <a:r>
              <a:rPr lang="zh-CN" altLang="en-US" dirty="0"/>
              <a:t>，按照“生活服务”缴纳增值税。 </a:t>
            </a:r>
          </a:p>
        </p:txBody>
      </p:sp>
      <p:sp>
        <p:nvSpPr>
          <p:cNvPr id="4" name="灯片编号占位符 3">
            <a:extLst>
              <a:ext uri="{FF2B5EF4-FFF2-40B4-BE49-F238E27FC236}">
                <a16:creationId xmlns:a16="http://schemas.microsoft.com/office/drawing/2014/main" id="{76A7CCDB-0167-BE84-B29F-12D8F7B2B01D}"/>
              </a:ext>
            </a:extLst>
          </p:cNvPr>
          <p:cNvSpPr>
            <a:spLocks noGrp="1"/>
          </p:cNvSpPr>
          <p:nvPr>
            <p:ph type="sldNum" sz="quarter" idx="5"/>
          </p:nvPr>
        </p:nvSpPr>
        <p:spPr/>
        <p:txBody>
          <a:bodyPr/>
          <a:lstStyle/>
          <a:p>
            <a:fld id="{82C9B631-81E8-4019-838E-748D95B68351}" type="slidenum">
              <a:rPr lang="zh-CN" altLang="en-US" smtClean="0"/>
              <a:t>72</a:t>
            </a:fld>
            <a:endParaRPr lang="zh-CN" altLang="en-US"/>
          </a:p>
        </p:txBody>
      </p:sp>
    </p:spTree>
    <p:extLst>
      <p:ext uri="{BB962C8B-B14F-4D97-AF65-F5344CB8AC3E}">
        <p14:creationId xmlns:p14="http://schemas.microsoft.com/office/powerpoint/2010/main" val="1621652265"/>
      </p:ext>
    </p:extLst>
  </p:cSld>
  <p:clrMapOvr>
    <a:masterClrMapping/>
  </p:clrMapOvr>
</p:notes>
</file>

<file path=ppt/notesSlides/notesSlide190.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2279718-CA43-1B55-5427-D6F6368B154B}"/>
            </a:ext>
          </a:extLst>
        </p:cNvPr>
        <p:cNvGrpSpPr/>
        <p:nvPr/>
      </p:nvGrpSpPr>
      <p:grpSpPr>
        <a:xfrm>
          <a:off x="0" y="0"/>
          <a:ext cx="0" cy="0"/>
          <a:chOff x="0" y="0"/>
          <a:chExt cx="0" cy="0"/>
        </a:xfrm>
      </p:grpSpPr>
      <p:sp>
        <p:nvSpPr>
          <p:cNvPr id="2" name="幻灯片图像占位符 1">
            <a:extLst>
              <a:ext uri="{FF2B5EF4-FFF2-40B4-BE49-F238E27FC236}">
                <a16:creationId xmlns:a16="http://schemas.microsoft.com/office/drawing/2014/main" id="{55C9A027-269E-C9C1-53B3-24AC29303398}"/>
              </a:ext>
            </a:extLst>
          </p:cNvPr>
          <p:cNvSpPr>
            <a:spLocks noGrp="1" noRot="1" noChangeAspect="1"/>
          </p:cNvSpPr>
          <p:nvPr>
            <p:ph type="sldImg"/>
          </p:nvPr>
        </p:nvSpPr>
        <p:spPr/>
      </p:sp>
      <p:sp>
        <p:nvSpPr>
          <p:cNvPr id="3" name="备注占位符 2">
            <a:extLst>
              <a:ext uri="{FF2B5EF4-FFF2-40B4-BE49-F238E27FC236}">
                <a16:creationId xmlns:a16="http://schemas.microsoft.com/office/drawing/2014/main" id="{F21D8DF1-6259-F849-7E5E-FEEF42AEED1A}"/>
              </a:ext>
            </a:extLst>
          </p:cNvPr>
          <p:cNvSpPr>
            <a:spLocks noGrp="1"/>
          </p:cNvSpPr>
          <p:nvPr>
            <p:ph type="body" idx="1"/>
          </p:nvPr>
        </p:nvSpPr>
        <p:spPr/>
        <p:txBody>
          <a:bodyPr/>
          <a:lstStyle/>
          <a:p>
            <a:pPr indent="267836">
              <a:lnSpc>
                <a:spcPct val="120000"/>
              </a:lnSpc>
            </a:pPr>
            <a:r>
              <a:rPr lang="en-US" altLang="zh-CN" dirty="0"/>
              <a:t>『</a:t>
            </a:r>
            <a:r>
              <a:rPr lang="zh-CN" altLang="en-US" dirty="0"/>
              <a:t>答案解析</a:t>
            </a:r>
            <a:r>
              <a:rPr lang="en-US" altLang="zh-CN" dirty="0"/>
              <a:t>』</a:t>
            </a:r>
            <a:r>
              <a:rPr lang="zh-CN" altLang="en-US" dirty="0"/>
              <a:t>选项 </a:t>
            </a:r>
            <a:r>
              <a:rPr lang="en-US" altLang="zh-CN" dirty="0"/>
              <a:t>AB</a:t>
            </a:r>
            <a:r>
              <a:rPr lang="zh-CN" altLang="en-US" dirty="0"/>
              <a:t>，经批准从事融资租赁业务的一般纳税人提供“有形动产融资租赁服务” 和“有形动产融资性售后回租服务”，对其增值税实际税负超过 </a:t>
            </a:r>
            <a:r>
              <a:rPr lang="en-US" altLang="zh-CN" dirty="0"/>
              <a:t>3</a:t>
            </a:r>
            <a:r>
              <a:rPr lang="zh-CN" altLang="en-US" dirty="0"/>
              <a:t>％的部分实行增值税即征即退政 策；选项 </a:t>
            </a:r>
            <a:r>
              <a:rPr lang="en-US" altLang="zh-CN" dirty="0"/>
              <a:t>C</a:t>
            </a:r>
            <a:r>
              <a:rPr lang="zh-CN" altLang="en-US" dirty="0"/>
              <a:t>，一般纳税人提供“管道运输服务”，对其增值税实际税负超过 </a:t>
            </a:r>
            <a:r>
              <a:rPr lang="en-US" altLang="zh-CN" dirty="0"/>
              <a:t>3</a:t>
            </a:r>
            <a:r>
              <a:rPr lang="zh-CN" altLang="en-US" dirty="0"/>
              <a:t>％的部分实行增值税 即征即退政策。 </a:t>
            </a:r>
            <a:endParaRPr lang="zh-CN" altLang="en-US" sz="900" kern="100" dirty="0">
              <a:latin typeface="微软雅黑" panose="020B0503020204020204" pitchFamily="34" charset="-122"/>
              <a:ea typeface="微软雅黑" panose="020B0503020204020204" pitchFamily="34" charset="-122"/>
              <a:cs typeface="Times New Roman" panose="02020603050405020304" pitchFamily="18" charset="0"/>
            </a:endParaRPr>
          </a:p>
        </p:txBody>
      </p:sp>
      <p:sp>
        <p:nvSpPr>
          <p:cNvPr id="4" name="灯片编号占位符 3">
            <a:extLst>
              <a:ext uri="{FF2B5EF4-FFF2-40B4-BE49-F238E27FC236}">
                <a16:creationId xmlns:a16="http://schemas.microsoft.com/office/drawing/2014/main" id="{FC85621B-9E19-3B46-64B6-91E76AF7AF16}"/>
              </a:ext>
            </a:extLst>
          </p:cNvPr>
          <p:cNvSpPr>
            <a:spLocks noGrp="1"/>
          </p:cNvSpPr>
          <p:nvPr>
            <p:ph type="sldNum" sz="quarter" idx="5"/>
          </p:nvPr>
        </p:nvSpPr>
        <p:spPr/>
        <p:txBody>
          <a:bodyPr/>
          <a:lstStyle/>
          <a:p>
            <a:fld id="{82C9B631-81E8-4019-838E-748D95B68351}" type="slidenum">
              <a:rPr lang="zh-CN" altLang="en-US" smtClean="0"/>
              <a:t>371</a:t>
            </a:fld>
            <a:endParaRPr lang="zh-CN" altLang="en-US"/>
          </a:p>
        </p:txBody>
      </p:sp>
    </p:spTree>
    <p:extLst>
      <p:ext uri="{BB962C8B-B14F-4D97-AF65-F5344CB8AC3E}">
        <p14:creationId xmlns:p14="http://schemas.microsoft.com/office/powerpoint/2010/main" val="3924717547"/>
      </p:ext>
    </p:extLst>
  </p:cSld>
  <p:clrMapOvr>
    <a:masterClrMapping/>
  </p:clrMapOvr>
</p:notes>
</file>

<file path=ppt/notesSlides/notesSlide1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pPr indent="267836">
              <a:lnSpc>
                <a:spcPct val="120000"/>
              </a:lnSpc>
            </a:pPr>
            <a:r>
              <a:rPr lang="en-US" altLang="zh-CN" dirty="0"/>
              <a:t>『</a:t>
            </a:r>
            <a:r>
              <a:rPr lang="zh-CN" altLang="en-US" dirty="0"/>
              <a:t>答案解析</a:t>
            </a:r>
            <a:r>
              <a:rPr lang="en-US" altLang="zh-CN" dirty="0"/>
              <a:t>』</a:t>
            </a:r>
            <a:r>
              <a:rPr lang="zh-CN" altLang="en-US" dirty="0"/>
              <a:t>选项 </a:t>
            </a:r>
            <a:r>
              <a:rPr lang="en-US" altLang="zh-CN" dirty="0"/>
              <a:t>A</a:t>
            </a:r>
            <a:r>
              <a:rPr lang="zh-CN" altLang="en-US" dirty="0"/>
              <a:t>，个人将购买不足 </a:t>
            </a:r>
            <a:r>
              <a:rPr lang="en-US" altLang="zh-CN" dirty="0"/>
              <a:t>2 </a:t>
            </a:r>
            <a:r>
              <a:rPr lang="zh-CN" altLang="en-US" dirty="0"/>
              <a:t>年的住房对外销售的，按照 </a:t>
            </a:r>
            <a:r>
              <a:rPr lang="en-US" altLang="zh-CN" dirty="0"/>
              <a:t>5</a:t>
            </a:r>
            <a:r>
              <a:rPr lang="zh-CN" altLang="en-US" dirty="0"/>
              <a:t>％的征收率全额缴纳增值税；选项 </a:t>
            </a:r>
            <a:r>
              <a:rPr lang="en-US" altLang="zh-CN" dirty="0"/>
              <a:t>B</a:t>
            </a:r>
            <a:r>
              <a:rPr lang="zh-CN" altLang="en-US" dirty="0"/>
              <a:t>， 销售的自己（指“其他个人”）使用过的物品免征增值税；选项 </a:t>
            </a:r>
            <a:r>
              <a:rPr lang="en-US" altLang="zh-CN" dirty="0"/>
              <a:t>C</a:t>
            </a:r>
            <a:r>
              <a:rPr lang="zh-CN" altLang="en-US" dirty="0"/>
              <a:t>，由“残疾人的组织”直接进口供残疾 人专用的物品免征增值税，营利性企业进口不免征；选项 </a:t>
            </a:r>
            <a:r>
              <a:rPr lang="en-US" altLang="zh-CN" dirty="0"/>
              <a:t>D</a:t>
            </a:r>
            <a:r>
              <a:rPr lang="zh-CN" altLang="en-US" dirty="0"/>
              <a:t>，农业生产者销售的“自产”农产品免征增值 税，一般纳税人销售非自产农产品适用 </a:t>
            </a:r>
            <a:r>
              <a:rPr lang="en-US" altLang="zh-CN" dirty="0"/>
              <a:t>9</a:t>
            </a:r>
            <a:r>
              <a:rPr lang="zh-CN" altLang="en-US" dirty="0"/>
              <a:t>％的税率征税。 </a:t>
            </a:r>
            <a:endParaRPr lang="zh-CN" altLang="en-US" sz="900" kern="100" dirty="0">
              <a:latin typeface="微软雅黑" panose="020B0503020204020204" pitchFamily="34" charset="-122"/>
              <a:ea typeface="微软雅黑" panose="020B0503020204020204" pitchFamily="34" charset="-122"/>
              <a:cs typeface="Times New Roman" panose="02020603050405020304" pitchFamily="18" charset="0"/>
            </a:endParaRPr>
          </a:p>
        </p:txBody>
      </p:sp>
      <p:sp>
        <p:nvSpPr>
          <p:cNvPr id="4" name="灯片编号占位符 3"/>
          <p:cNvSpPr>
            <a:spLocks noGrp="1"/>
          </p:cNvSpPr>
          <p:nvPr>
            <p:ph type="sldNum" sz="quarter" idx="5"/>
          </p:nvPr>
        </p:nvSpPr>
        <p:spPr/>
        <p:txBody>
          <a:bodyPr/>
          <a:lstStyle/>
          <a:p>
            <a:fld id="{82C9B631-81E8-4019-838E-748D95B68351}" type="slidenum">
              <a:rPr lang="zh-CN" altLang="en-US" smtClean="0"/>
              <a:t>373</a:t>
            </a:fld>
            <a:endParaRPr lang="zh-CN" altLang="en-US"/>
          </a:p>
        </p:txBody>
      </p:sp>
    </p:spTree>
    <p:extLst>
      <p:ext uri="{BB962C8B-B14F-4D97-AF65-F5344CB8AC3E}">
        <p14:creationId xmlns:p14="http://schemas.microsoft.com/office/powerpoint/2010/main" val="2533344506"/>
      </p:ext>
    </p:extLst>
  </p:cSld>
  <p:clrMapOvr>
    <a:masterClrMapping/>
  </p:clrMapOvr>
</p:notes>
</file>

<file path=ppt/notesSlides/notesSlide1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pPr indent="267836">
              <a:lnSpc>
                <a:spcPct val="120000"/>
              </a:lnSpc>
            </a:pPr>
            <a:endParaRPr lang="zh-CN" altLang="en-US" sz="900" kern="100" dirty="0">
              <a:latin typeface="微软雅黑" panose="020B0503020204020204" pitchFamily="34" charset="-122"/>
              <a:ea typeface="微软雅黑" panose="020B0503020204020204" pitchFamily="34" charset="-122"/>
              <a:cs typeface="Times New Roman" panose="02020603050405020304" pitchFamily="18" charset="0"/>
            </a:endParaRPr>
          </a:p>
        </p:txBody>
      </p:sp>
      <p:sp>
        <p:nvSpPr>
          <p:cNvPr id="4" name="灯片编号占位符 3"/>
          <p:cNvSpPr>
            <a:spLocks noGrp="1"/>
          </p:cNvSpPr>
          <p:nvPr>
            <p:ph type="sldNum" sz="quarter" idx="5"/>
          </p:nvPr>
        </p:nvSpPr>
        <p:spPr/>
        <p:txBody>
          <a:bodyPr/>
          <a:lstStyle/>
          <a:p>
            <a:fld id="{82C9B631-81E8-4019-838E-748D95B68351}" type="slidenum">
              <a:rPr lang="zh-CN" altLang="en-US" smtClean="0"/>
              <a:t>377</a:t>
            </a:fld>
            <a:endParaRPr lang="zh-CN" altLang="en-US"/>
          </a:p>
        </p:txBody>
      </p:sp>
    </p:spTree>
    <p:extLst>
      <p:ext uri="{BB962C8B-B14F-4D97-AF65-F5344CB8AC3E}">
        <p14:creationId xmlns:p14="http://schemas.microsoft.com/office/powerpoint/2010/main" val="2588882036"/>
      </p:ext>
    </p:extLst>
  </p:cSld>
  <p:clrMapOvr>
    <a:masterClrMapping/>
  </p:clrMapOvr>
</p:notes>
</file>

<file path=ppt/notesSlides/notesSlide1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en-US" altLang="zh-CN" dirty="0"/>
              <a:t>『</a:t>
            </a:r>
            <a:r>
              <a:rPr lang="zh-CN" altLang="en-US" dirty="0"/>
              <a:t>答案解析</a:t>
            </a:r>
            <a:r>
              <a:rPr lang="en-US" altLang="zh-CN" dirty="0"/>
              <a:t>』</a:t>
            </a:r>
            <a:r>
              <a:rPr lang="zh-CN" altLang="en-US" dirty="0"/>
              <a:t>选项 </a:t>
            </a:r>
            <a:r>
              <a:rPr lang="en-US" altLang="zh-CN" dirty="0"/>
              <a:t>AC</a:t>
            </a:r>
            <a:r>
              <a:rPr lang="zh-CN" altLang="en-US" dirty="0"/>
              <a:t>，应税销售行为的购买方为消费者个人，不得开具增值税专用发票；选项 </a:t>
            </a:r>
            <a:r>
              <a:rPr lang="en-US" altLang="zh-CN" dirty="0"/>
              <a:t>D</a:t>
            </a:r>
            <a:r>
              <a:rPr lang="zh-CN" altLang="en-US" dirty="0"/>
              <a:t>， 商业企业一般纳税人零售烟、酒、食品、服装、鞋帽（不包括劳保专用部分）、化妆品等消费品 的，不得开具增值税专用发票（该规定</a:t>
            </a:r>
            <a:r>
              <a:rPr lang="en-US" altLang="zh-CN" dirty="0"/>
              <a:t>《</a:t>
            </a:r>
            <a:r>
              <a:rPr lang="zh-CN" altLang="en-US" dirty="0"/>
              <a:t>中华人民共和国增值税暂行条例</a:t>
            </a:r>
            <a:r>
              <a:rPr lang="en-US" altLang="zh-CN" dirty="0"/>
              <a:t>》</a:t>
            </a:r>
            <a:r>
              <a:rPr lang="zh-CN" altLang="en-US" dirty="0"/>
              <a:t>已删除，属于教材观 点）。</a:t>
            </a:r>
          </a:p>
        </p:txBody>
      </p:sp>
      <p:sp>
        <p:nvSpPr>
          <p:cNvPr id="4" name="灯片编号占位符 3"/>
          <p:cNvSpPr>
            <a:spLocks noGrp="1"/>
          </p:cNvSpPr>
          <p:nvPr>
            <p:ph type="sldNum" sz="quarter" idx="5"/>
          </p:nvPr>
        </p:nvSpPr>
        <p:spPr/>
        <p:txBody>
          <a:bodyPr/>
          <a:lstStyle/>
          <a:p>
            <a:fld id="{82C9B631-81E8-4019-838E-748D95B68351}" type="slidenum">
              <a:rPr lang="zh-CN" altLang="en-US" smtClean="0"/>
              <a:t>383</a:t>
            </a:fld>
            <a:endParaRPr lang="zh-CN" altLang="en-US"/>
          </a:p>
        </p:txBody>
      </p:sp>
    </p:spTree>
    <p:extLst>
      <p:ext uri="{BB962C8B-B14F-4D97-AF65-F5344CB8AC3E}">
        <p14:creationId xmlns:p14="http://schemas.microsoft.com/office/powerpoint/2010/main" val="616884734"/>
      </p:ext>
    </p:extLst>
  </p:cSld>
  <p:clrMapOvr>
    <a:masterClrMapping/>
  </p:clrMapOvr>
</p:notes>
</file>

<file path=ppt/notesSlides/notesSlide1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pPr indent="267836">
              <a:lnSpc>
                <a:spcPct val="120000"/>
              </a:lnSpc>
            </a:pPr>
            <a:r>
              <a:rPr lang="en-US" altLang="zh-CN" dirty="0"/>
              <a:t>『</a:t>
            </a:r>
            <a:r>
              <a:rPr lang="zh-CN" altLang="en-US" dirty="0"/>
              <a:t>答案解析</a:t>
            </a:r>
            <a:r>
              <a:rPr lang="en-US" altLang="zh-CN" dirty="0"/>
              <a:t>』</a:t>
            </a:r>
            <a:r>
              <a:rPr lang="zh-CN" altLang="en-US" dirty="0"/>
              <a:t>选项 </a:t>
            </a:r>
            <a:r>
              <a:rPr lang="en-US" altLang="zh-CN" dirty="0"/>
              <a:t>A</a:t>
            </a:r>
            <a:r>
              <a:rPr lang="zh-CN" altLang="en-US" dirty="0"/>
              <a:t>，个人将购买不足 </a:t>
            </a:r>
            <a:r>
              <a:rPr lang="en-US" altLang="zh-CN" dirty="0"/>
              <a:t>2 </a:t>
            </a:r>
            <a:r>
              <a:rPr lang="zh-CN" altLang="en-US" dirty="0"/>
              <a:t>年的住房对外销售的，按照 </a:t>
            </a:r>
            <a:r>
              <a:rPr lang="en-US" altLang="zh-CN" dirty="0"/>
              <a:t>5</a:t>
            </a:r>
            <a:r>
              <a:rPr lang="zh-CN" altLang="en-US" dirty="0"/>
              <a:t>％的征收率全额缴纳增值税；选项 </a:t>
            </a:r>
            <a:r>
              <a:rPr lang="en-US" altLang="zh-CN" dirty="0"/>
              <a:t>B</a:t>
            </a:r>
            <a:r>
              <a:rPr lang="zh-CN" altLang="en-US" dirty="0"/>
              <a:t>， 销售的自己（指“其他个人”）使用过的物品免征增值税；选项 </a:t>
            </a:r>
            <a:r>
              <a:rPr lang="en-US" altLang="zh-CN" dirty="0"/>
              <a:t>C</a:t>
            </a:r>
            <a:r>
              <a:rPr lang="zh-CN" altLang="en-US" dirty="0"/>
              <a:t>，由“残疾人的组织”直接进口供残疾 人专用的物品免征增值税，营利性企业进口不免征；选项 </a:t>
            </a:r>
            <a:r>
              <a:rPr lang="en-US" altLang="zh-CN" dirty="0"/>
              <a:t>D</a:t>
            </a:r>
            <a:r>
              <a:rPr lang="zh-CN" altLang="en-US" dirty="0"/>
              <a:t>，农业生产者销售的“自产”农产品免征增值 税，一般纳税人销售非自产农产品适用 </a:t>
            </a:r>
            <a:r>
              <a:rPr lang="en-US" altLang="zh-CN" dirty="0"/>
              <a:t>9</a:t>
            </a:r>
            <a:r>
              <a:rPr lang="zh-CN" altLang="en-US" dirty="0"/>
              <a:t>％的税率征税。 </a:t>
            </a:r>
            <a:endParaRPr lang="zh-CN" altLang="en-US" sz="900" kern="100" dirty="0">
              <a:latin typeface="微软雅黑" panose="020B0503020204020204" pitchFamily="34" charset="-122"/>
              <a:ea typeface="微软雅黑" panose="020B0503020204020204" pitchFamily="34" charset="-122"/>
              <a:cs typeface="Times New Roman" panose="02020603050405020304" pitchFamily="18" charset="0"/>
            </a:endParaRPr>
          </a:p>
        </p:txBody>
      </p:sp>
      <p:sp>
        <p:nvSpPr>
          <p:cNvPr id="4" name="灯片编号占位符 3"/>
          <p:cNvSpPr>
            <a:spLocks noGrp="1"/>
          </p:cNvSpPr>
          <p:nvPr>
            <p:ph type="sldNum" sz="quarter" idx="5"/>
          </p:nvPr>
        </p:nvSpPr>
        <p:spPr/>
        <p:txBody>
          <a:bodyPr/>
          <a:lstStyle/>
          <a:p>
            <a:fld id="{82C9B631-81E8-4019-838E-748D95B68351}" type="slidenum">
              <a:rPr lang="zh-CN" altLang="en-US" smtClean="0"/>
              <a:t>391</a:t>
            </a:fld>
            <a:endParaRPr lang="zh-CN" altLang="en-US"/>
          </a:p>
        </p:txBody>
      </p:sp>
    </p:spTree>
    <p:extLst>
      <p:ext uri="{BB962C8B-B14F-4D97-AF65-F5344CB8AC3E}">
        <p14:creationId xmlns:p14="http://schemas.microsoft.com/office/powerpoint/2010/main" val="287830761"/>
      </p:ext>
    </p:extLst>
  </p:cSld>
  <p:clrMapOvr>
    <a:masterClrMapping/>
  </p:clrMapOvr>
</p:notes>
</file>

<file path=ppt/notesSlides/notesSlide1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pPr indent="267836">
              <a:lnSpc>
                <a:spcPct val="120000"/>
              </a:lnSpc>
            </a:pPr>
            <a:r>
              <a:rPr lang="en-US" altLang="zh-CN" dirty="0"/>
              <a:t>『</a:t>
            </a:r>
            <a:r>
              <a:rPr lang="zh-CN" altLang="en-US" dirty="0"/>
              <a:t>答案解析</a:t>
            </a:r>
            <a:r>
              <a:rPr lang="en-US" altLang="zh-CN" dirty="0"/>
              <a:t>』</a:t>
            </a:r>
            <a:r>
              <a:rPr lang="zh-CN" altLang="en-US" dirty="0"/>
              <a:t>选项 </a:t>
            </a:r>
            <a:r>
              <a:rPr lang="en-US" altLang="zh-CN" dirty="0"/>
              <a:t>A</a:t>
            </a:r>
            <a:r>
              <a:rPr lang="zh-CN" altLang="en-US" dirty="0"/>
              <a:t>，个人将购买不足 </a:t>
            </a:r>
            <a:r>
              <a:rPr lang="en-US" altLang="zh-CN" dirty="0"/>
              <a:t>2 </a:t>
            </a:r>
            <a:r>
              <a:rPr lang="zh-CN" altLang="en-US" dirty="0"/>
              <a:t>年的住房对外销售的，按照 </a:t>
            </a:r>
            <a:r>
              <a:rPr lang="en-US" altLang="zh-CN" dirty="0"/>
              <a:t>5</a:t>
            </a:r>
            <a:r>
              <a:rPr lang="zh-CN" altLang="en-US" dirty="0"/>
              <a:t>％的征收率全额缴纳增值税；选项 </a:t>
            </a:r>
            <a:r>
              <a:rPr lang="en-US" altLang="zh-CN" dirty="0"/>
              <a:t>B</a:t>
            </a:r>
            <a:r>
              <a:rPr lang="zh-CN" altLang="en-US" dirty="0"/>
              <a:t>， 销售的自己（指“其他个人”）使用过的物品免征增值税；选项 </a:t>
            </a:r>
            <a:r>
              <a:rPr lang="en-US" altLang="zh-CN" dirty="0"/>
              <a:t>C</a:t>
            </a:r>
            <a:r>
              <a:rPr lang="zh-CN" altLang="en-US" dirty="0"/>
              <a:t>，由“残疾人的组织”直接进口供残疾 人专用的物品免征增值税，营利性企业进口不免征；选项 </a:t>
            </a:r>
            <a:r>
              <a:rPr lang="en-US" altLang="zh-CN" dirty="0"/>
              <a:t>D</a:t>
            </a:r>
            <a:r>
              <a:rPr lang="zh-CN" altLang="en-US" dirty="0"/>
              <a:t>，农业生产者销售的“自产”农产品免征增值 税，一般纳税人销售非自产农产品适用 </a:t>
            </a:r>
            <a:r>
              <a:rPr lang="en-US" altLang="zh-CN" dirty="0"/>
              <a:t>9</a:t>
            </a:r>
            <a:r>
              <a:rPr lang="zh-CN" altLang="en-US" dirty="0"/>
              <a:t>％的税率征税。 </a:t>
            </a:r>
            <a:endParaRPr lang="zh-CN" altLang="en-US" sz="900" kern="100" dirty="0">
              <a:latin typeface="微软雅黑" panose="020B0503020204020204" pitchFamily="34" charset="-122"/>
              <a:ea typeface="微软雅黑" panose="020B0503020204020204" pitchFamily="34" charset="-122"/>
              <a:cs typeface="Times New Roman" panose="02020603050405020304" pitchFamily="18" charset="0"/>
            </a:endParaRPr>
          </a:p>
        </p:txBody>
      </p:sp>
      <p:sp>
        <p:nvSpPr>
          <p:cNvPr id="4" name="灯片编号占位符 3"/>
          <p:cNvSpPr>
            <a:spLocks noGrp="1"/>
          </p:cNvSpPr>
          <p:nvPr>
            <p:ph type="sldNum" sz="quarter" idx="5"/>
          </p:nvPr>
        </p:nvSpPr>
        <p:spPr/>
        <p:txBody>
          <a:bodyPr/>
          <a:lstStyle/>
          <a:p>
            <a:fld id="{82C9B631-81E8-4019-838E-748D95B68351}" type="slidenum">
              <a:rPr lang="zh-CN" altLang="en-US" smtClean="0"/>
              <a:t>392</a:t>
            </a:fld>
            <a:endParaRPr lang="zh-CN" altLang="en-US"/>
          </a:p>
        </p:txBody>
      </p:sp>
    </p:spTree>
    <p:extLst>
      <p:ext uri="{BB962C8B-B14F-4D97-AF65-F5344CB8AC3E}">
        <p14:creationId xmlns:p14="http://schemas.microsoft.com/office/powerpoint/2010/main" val="643823470"/>
      </p:ext>
    </p:extLst>
  </p:cSld>
  <p:clrMapOvr>
    <a:masterClrMapping/>
  </p:clrMapOvr>
</p:notes>
</file>

<file path=ppt/notesSlides/notesSlide1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pPr indent="267836">
              <a:lnSpc>
                <a:spcPct val="120000"/>
              </a:lnSpc>
            </a:pPr>
            <a:r>
              <a:rPr lang="en-US" altLang="zh-CN" dirty="0"/>
              <a:t>『</a:t>
            </a:r>
            <a:r>
              <a:rPr lang="zh-CN" altLang="en-US" dirty="0"/>
              <a:t>答案解析</a:t>
            </a:r>
            <a:r>
              <a:rPr lang="en-US" altLang="zh-CN" dirty="0"/>
              <a:t>』</a:t>
            </a:r>
            <a:r>
              <a:rPr lang="zh-CN" altLang="en-US" dirty="0"/>
              <a:t>选项 </a:t>
            </a:r>
            <a:r>
              <a:rPr lang="en-US" altLang="zh-CN" dirty="0"/>
              <a:t>AC</a:t>
            </a:r>
            <a:r>
              <a:rPr lang="zh-CN" altLang="en-US" dirty="0"/>
              <a:t>，应税销售行为的购买方为消费者个人，不得开具增值税专用发票；选项 </a:t>
            </a:r>
            <a:r>
              <a:rPr lang="en-US" altLang="zh-CN" dirty="0"/>
              <a:t>D</a:t>
            </a:r>
            <a:r>
              <a:rPr lang="zh-CN" altLang="en-US" dirty="0"/>
              <a:t>， 商业企业一般纳税人零售烟、酒、食品、服装、鞋帽（不包括劳保专用部分）、化妆品等消费品 的，不得开具增值税专用发票（该规定</a:t>
            </a:r>
            <a:r>
              <a:rPr lang="en-US" altLang="zh-CN" dirty="0"/>
              <a:t>《</a:t>
            </a:r>
            <a:r>
              <a:rPr lang="zh-CN" altLang="en-US" dirty="0"/>
              <a:t>中华人民共和国增值税暂行条例</a:t>
            </a:r>
            <a:r>
              <a:rPr lang="en-US" altLang="zh-CN" dirty="0"/>
              <a:t>》</a:t>
            </a:r>
            <a:r>
              <a:rPr lang="zh-CN" altLang="en-US" dirty="0"/>
              <a:t>已删除，属于教材观 点）。</a:t>
            </a:r>
            <a:endParaRPr lang="zh-CN" altLang="en-US" sz="900" kern="100" dirty="0">
              <a:latin typeface="微软雅黑" panose="020B0503020204020204" pitchFamily="34" charset="-122"/>
              <a:ea typeface="微软雅黑" panose="020B0503020204020204" pitchFamily="34" charset="-122"/>
              <a:cs typeface="Times New Roman" panose="02020603050405020304" pitchFamily="18" charset="0"/>
            </a:endParaRPr>
          </a:p>
        </p:txBody>
      </p:sp>
      <p:sp>
        <p:nvSpPr>
          <p:cNvPr id="4" name="灯片编号占位符 3"/>
          <p:cNvSpPr>
            <a:spLocks noGrp="1"/>
          </p:cNvSpPr>
          <p:nvPr>
            <p:ph type="sldNum" sz="quarter" idx="5"/>
          </p:nvPr>
        </p:nvSpPr>
        <p:spPr/>
        <p:txBody>
          <a:bodyPr/>
          <a:lstStyle/>
          <a:p>
            <a:fld id="{82C9B631-81E8-4019-838E-748D95B68351}" type="slidenum">
              <a:rPr lang="zh-CN" altLang="en-US" smtClean="0"/>
              <a:t>393</a:t>
            </a:fld>
            <a:endParaRPr lang="zh-CN" altLang="en-US"/>
          </a:p>
        </p:txBody>
      </p:sp>
    </p:spTree>
    <p:extLst>
      <p:ext uri="{BB962C8B-B14F-4D97-AF65-F5344CB8AC3E}">
        <p14:creationId xmlns:p14="http://schemas.microsoft.com/office/powerpoint/2010/main" val="2007675877"/>
      </p:ext>
    </p:extLst>
  </p:cSld>
  <p:clrMapOvr>
    <a:masterClrMapping/>
  </p:clrMapOvr>
</p:notes>
</file>

<file path=ppt/notesSlides/notesSlide1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pPr indent="267836">
              <a:lnSpc>
                <a:spcPct val="120000"/>
              </a:lnSpc>
            </a:pPr>
            <a:r>
              <a:rPr lang="en-US" altLang="zh-CN" dirty="0"/>
              <a:t>』</a:t>
            </a:r>
            <a:r>
              <a:rPr lang="zh-CN" altLang="en-US" dirty="0"/>
              <a:t>选项 </a:t>
            </a:r>
            <a:r>
              <a:rPr lang="en-US" altLang="zh-CN" dirty="0"/>
              <a:t>A</a:t>
            </a:r>
            <a:r>
              <a:rPr lang="zh-CN" altLang="en-US" dirty="0"/>
              <a:t>，为收到预收款的当天；选项 </a:t>
            </a:r>
            <a:r>
              <a:rPr lang="en-US" altLang="zh-CN" dirty="0"/>
              <a:t>C</a:t>
            </a:r>
            <a:r>
              <a:rPr lang="zh-CN" altLang="en-US" dirty="0"/>
              <a:t>，为金融商品所有权转移的当天。</a:t>
            </a:r>
            <a:endParaRPr lang="zh-CN" altLang="en-US" sz="900" kern="100" dirty="0">
              <a:latin typeface="微软雅黑" panose="020B0503020204020204" pitchFamily="34" charset="-122"/>
              <a:ea typeface="微软雅黑" panose="020B0503020204020204" pitchFamily="34" charset="-122"/>
              <a:cs typeface="Times New Roman" panose="02020603050405020304" pitchFamily="18" charset="0"/>
            </a:endParaRPr>
          </a:p>
        </p:txBody>
      </p:sp>
      <p:sp>
        <p:nvSpPr>
          <p:cNvPr id="4" name="灯片编号占位符 3"/>
          <p:cNvSpPr>
            <a:spLocks noGrp="1"/>
          </p:cNvSpPr>
          <p:nvPr>
            <p:ph type="sldNum" sz="quarter" idx="5"/>
          </p:nvPr>
        </p:nvSpPr>
        <p:spPr/>
        <p:txBody>
          <a:bodyPr/>
          <a:lstStyle/>
          <a:p>
            <a:fld id="{82C9B631-81E8-4019-838E-748D95B68351}" type="slidenum">
              <a:rPr lang="zh-CN" altLang="en-US" smtClean="0"/>
              <a:t>397</a:t>
            </a:fld>
            <a:endParaRPr lang="zh-CN" altLang="en-US"/>
          </a:p>
        </p:txBody>
      </p:sp>
    </p:spTree>
    <p:extLst>
      <p:ext uri="{BB962C8B-B14F-4D97-AF65-F5344CB8AC3E}">
        <p14:creationId xmlns:p14="http://schemas.microsoft.com/office/powerpoint/2010/main" val="1969958990"/>
      </p:ext>
    </p:extLst>
  </p:cSld>
  <p:clrMapOvr>
    <a:masterClrMapping/>
  </p:clrMapOvr>
</p:notes>
</file>

<file path=ppt/notesSlides/notesSlide1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pPr indent="267836">
              <a:lnSpc>
                <a:spcPct val="120000"/>
              </a:lnSpc>
            </a:pPr>
            <a:r>
              <a:rPr lang="en-US" altLang="zh-CN" dirty="0"/>
              <a:t>『</a:t>
            </a:r>
            <a:r>
              <a:rPr lang="zh-CN" altLang="en-US" dirty="0"/>
              <a:t>答案解析</a:t>
            </a:r>
            <a:r>
              <a:rPr lang="en-US" altLang="zh-CN" dirty="0"/>
              <a:t>』</a:t>
            </a:r>
            <a:r>
              <a:rPr lang="zh-CN" altLang="en-US" dirty="0"/>
              <a:t>采取直接收款方式销售货物，不论货物是否发出，均为收到销售款或取得索取销售款凭据的 当天。先开具发票的，为发票开具的当天。在本题中，甲公司于 </a:t>
            </a:r>
            <a:r>
              <a:rPr lang="en-US" altLang="zh-CN" dirty="0"/>
              <a:t>8 </a:t>
            </a:r>
            <a:r>
              <a:rPr lang="zh-CN" altLang="en-US" dirty="0"/>
              <a:t>月 </a:t>
            </a:r>
            <a:r>
              <a:rPr lang="en-US" altLang="zh-CN" dirty="0"/>
              <a:t>13 </a:t>
            </a:r>
            <a:r>
              <a:rPr lang="zh-CN" altLang="en-US" dirty="0"/>
              <a:t>日先开具发票，其增值税纳税义 务发生时间应为 </a:t>
            </a:r>
            <a:r>
              <a:rPr lang="en-US" altLang="zh-CN" dirty="0"/>
              <a:t>8 </a:t>
            </a:r>
            <a:r>
              <a:rPr lang="zh-CN" altLang="en-US" dirty="0"/>
              <a:t>月 </a:t>
            </a:r>
            <a:r>
              <a:rPr lang="en-US" altLang="zh-CN" dirty="0"/>
              <a:t>13 </a:t>
            </a:r>
            <a:r>
              <a:rPr lang="zh-CN" altLang="en-US" dirty="0"/>
              <a:t>日。</a:t>
            </a:r>
            <a:endParaRPr lang="zh-CN" altLang="en-US" sz="900" kern="100" dirty="0">
              <a:latin typeface="微软雅黑" panose="020B0503020204020204" pitchFamily="34" charset="-122"/>
              <a:ea typeface="微软雅黑" panose="020B0503020204020204" pitchFamily="34" charset="-122"/>
              <a:cs typeface="Times New Roman" panose="02020603050405020304" pitchFamily="18" charset="0"/>
            </a:endParaRPr>
          </a:p>
        </p:txBody>
      </p:sp>
      <p:sp>
        <p:nvSpPr>
          <p:cNvPr id="4" name="灯片编号占位符 3"/>
          <p:cNvSpPr>
            <a:spLocks noGrp="1"/>
          </p:cNvSpPr>
          <p:nvPr>
            <p:ph type="sldNum" sz="quarter" idx="5"/>
          </p:nvPr>
        </p:nvSpPr>
        <p:spPr/>
        <p:txBody>
          <a:bodyPr/>
          <a:lstStyle/>
          <a:p>
            <a:fld id="{82C9B631-81E8-4019-838E-748D95B68351}" type="slidenum">
              <a:rPr lang="zh-CN" altLang="en-US" smtClean="0"/>
              <a:t>398</a:t>
            </a:fld>
            <a:endParaRPr lang="zh-CN" altLang="en-US"/>
          </a:p>
        </p:txBody>
      </p:sp>
    </p:spTree>
    <p:extLst>
      <p:ext uri="{BB962C8B-B14F-4D97-AF65-F5344CB8AC3E}">
        <p14:creationId xmlns:p14="http://schemas.microsoft.com/office/powerpoint/2010/main" val="4082334404"/>
      </p:ext>
    </p:extLst>
  </p:cSld>
  <p:clrMapOvr>
    <a:masterClrMapping/>
  </p:clrMapOvr>
</p:notes>
</file>

<file path=ppt/notesSlides/notesSlide1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pPr indent="267836">
              <a:lnSpc>
                <a:spcPct val="120000"/>
              </a:lnSpc>
            </a:pPr>
            <a:r>
              <a:rPr lang="en-US" altLang="zh-CN" dirty="0"/>
              <a:t>『</a:t>
            </a:r>
            <a:r>
              <a:rPr lang="zh-CN" altLang="en-US" dirty="0"/>
              <a:t>答案解析</a:t>
            </a:r>
            <a:r>
              <a:rPr lang="en-US" altLang="zh-CN" dirty="0"/>
              <a:t>』</a:t>
            </a:r>
            <a:r>
              <a:rPr lang="zh-CN" altLang="en-US" dirty="0"/>
              <a:t>采取直接收款方式销售货物，不论货物是否发出，均为收到销售款或取得索取销售款凭据的 当天。先开具发票的，为发票开具的当天。在本题中，甲公司于 </a:t>
            </a:r>
            <a:r>
              <a:rPr lang="en-US" altLang="zh-CN" dirty="0"/>
              <a:t>8 </a:t>
            </a:r>
            <a:r>
              <a:rPr lang="zh-CN" altLang="en-US" dirty="0"/>
              <a:t>月 </a:t>
            </a:r>
            <a:r>
              <a:rPr lang="en-US" altLang="zh-CN" dirty="0"/>
              <a:t>13 </a:t>
            </a:r>
            <a:r>
              <a:rPr lang="zh-CN" altLang="en-US" dirty="0"/>
              <a:t>日先开具发票，其增值税纳税义 务发生时间应为 </a:t>
            </a:r>
            <a:r>
              <a:rPr lang="en-US" altLang="zh-CN" dirty="0"/>
              <a:t>8 </a:t>
            </a:r>
            <a:r>
              <a:rPr lang="zh-CN" altLang="en-US" dirty="0"/>
              <a:t>月 </a:t>
            </a:r>
            <a:r>
              <a:rPr lang="en-US" altLang="zh-CN" dirty="0"/>
              <a:t>13 </a:t>
            </a:r>
            <a:r>
              <a:rPr lang="zh-CN" altLang="en-US" dirty="0"/>
              <a:t>日。</a:t>
            </a:r>
            <a:endParaRPr lang="zh-CN" altLang="en-US" sz="900" kern="100" dirty="0">
              <a:latin typeface="微软雅黑" panose="020B0503020204020204" pitchFamily="34" charset="-122"/>
              <a:ea typeface="微软雅黑" panose="020B0503020204020204" pitchFamily="34" charset="-122"/>
              <a:cs typeface="Times New Roman" panose="02020603050405020304" pitchFamily="18" charset="0"/>
            </a:endParaRPr>
          </a:p>
        </p:txBody>
      </p:sp>
      <p:sp>
        <p:nvSpPr>
          <p:cNvPr id="4" name="灯片编号占位符 3"/>
          <p:cNvSpPr>
            <a:spLocks noGrp="1"/>
          </p:cNvSpPr>
          <p:nvPr>
            <p:ph type="sldNum" sz="quarter" idx="5"/>
          </p:nvPr>
        </p:nvSpPr>
        <p:spPr/>
        <p:txBody>
          <a:bodyPr/>
          <a:lstStyle/>
          <a:p>
            <a:fld id="{82C9B631-81E8-4019-838E-748D95B68351}" type="slidenum">
              <a:rPr lang="zh-CN" altLang="en-US" smtClean="0"/>
              <a:t>399</a:t>
            </a:fld>
            <a:endParaRPr lang="zh-CN" altLang="en-US"/>
          </a:p>
        </p:txBody>
      </p:sp>
    </p:spTree>
    <p:extLst>
      <p:ext uri="{BB962C8B-B14F-4D97-AF65-F5344CB8AC3E}">
        <p14:creationId xmlns:p14="http://schemas.microsoft.com/office/powerpoint/2010/main" val="1085343194"/>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en-US" altLang="zh-CN" dirty="0"/>
              <a:t>『</a:t>
            </a:r>
            <a:r>
              <a:rPr lang="zh-CN" altLang="en-US" dirty="0"/>
              <a:t>答案解析</a:t>
            </a:r>
            <a:r>
              <a:rPr lang="en-US" altLang="zh-CN" dirty="0"/>
              <a:t>』</a:t>
            </a:r>
            <a:r>
              <a:rPr lang="zh-CN" altLang="en-US" dirty="0"/>
              <a:t>选项 </a:t>
            </a:r>
            <a:r>
              <a:rPr lang="en-US" altLang="zh-CN" dirty="0"/>
              <a:t>A</a:t>
            </a:r>
            <a:r>
              <a:rPr lang="zh-CN" altLang="en-US" dirty="0"/>
              <a:t>，转让方为纳税人；选项 </a:t>
            </a:r>
            <a:r>
              <a:rPr lang="en-US" altLang="zh-CN" dirty="0"/>
              <a:t>B</a:t>
            </a:r>
            <a:r>
              <a:rPr lang="zh-CN" altLang="en-US" dirty="0"/>
              <a:t>，提供建筑安装服务方为纳税人；选项 </a:t>
            </a:r>
            <a:r>
              <a:rPr lang="en-US" altLang="zh-CN" dirty="0"/>
              <a:t>D</a:t>
            </a:r>
            <a:r>
              <a:rPr lang="zh-CN" altLang="en-US" dirty="0"/>
              <a:t>，单位以承包、承 租、挂靠方式经营的，承包人以发包人名义对外经营并由发包人承担相关法律责任的，以该发包人为纳税 人，否则，以承包人为纳税人。</a:t>
            </a:r>
          </a:p>
        </p:txBody>
      </p:sp>
      <p:sp>
        <p:nvSpPr>
          <p:cNvPr id="4" name="灯片编号占位符 3"/>
          <p:cNvSpPr>
            <a:spLocks noGrp="1"/>
          </p:cNvSpPr>
          <p:nvPr>
            <p:ph type="sldNum" sz="quarter" idx="5"/>
          </p:nvPr>
        </p:nvSpPr>
        <p:spPr/>
        <p:txBody>
          <a:bodyPr/>
          <a:lstStyle/>
          <a:p>
            <a:fld id="{82C9B631-81E8-4019-838E-748D95B68351}" type="slidenum">
              <a:rPr lang="zh-CN" altLang="en-US" smtClean="0"/>
              <a:t>29</a:t>
            </a:fld>
            <a:endParaRPr lang="zh-CN" altLang="en-US"/>
          </a:p>
        </p:txBody>
      </p:sp>
    </p:spTree>
    <p:extLst>
      <p:ext uri="{BB962C8B-B14F-4D97-AF65-F5344CB8AC3E}">
        <p14:creationId xmlns:p14="http://schemas.microsoft.com/office/powerpoint/2010/main" val="3871068909"/>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en-US" altLang="zh-CN" dirty="0"/>
              <a:t>『</a:t>
            </a:r>
            <a:r>
              <a:rPr lang="zh-CN" altLang="en-US" dirty="0"/>
              <a:t>答案解析</a:t>
            </a:r>
            <a:r>
              <a:rPr lang="en-US" altLang="zh-CN" dirty="0"/>
              <a:t>』</a:t>
            </a:r>
            <a:r>
              <a:rPr lang="zh-CN" altLang="en-US" dirty="0"/>
              <a:t>选项 </a:t>
            </a:r>
            <a:r>
              <a:rPr lang="en-US" altLang="zh-CN" dirty="0"/>
              <a:t>AC</a:t>
            </a:r>
            <a:r>
              <a:rPr lang="zh-CN" altLang="en-US" dirty="0"/>
              <a:t>，按“交通运输服务”缴纳增值税；选项 </a:t>
            </a:r>
            <a:r>
              <a:rPr lang="en-US" altLang="zh-CN" dirty="0"/>
              <a:t>D</a:t>
            </a:r>
            <a:r>
              <a:rPr lang="zh-CN" altLang="en-US" dirty="0"/>
              <a:t>，按“金融服务</a:t>
            </a:r>
            <a:r>
              <a:rPr lang="en-US" altLang="zh-CN" dirty="0"/>
              <a:t>—</a:t>
            </a:r>
            <a:r>
              <a:rPr lang="zh-CN" altLang="en-US" dirty="0"/>
              <a:t>贷款服务”缴纳增值税。</a:t>
            </a:r>
          </a:p>
        </p:txBody>
      </p:sp>
      <p:sp>
        <p:nvSpPr>
          <p:cNvPr id="4" name="灯片编号占位符 3"/>
          <p:cNvSpPr>
            <a:spLocks noGrp="1"/>
          </p:cNvSpPr>
          <p:nvPr>
            <p:ph type="sldNum" sz="quarter" idx="5"/>
          </p:nvPr>
        </p:nvSpPr>
        <p:spPr/>
        <p:txBody>
          <a:bodyPr/>
          <a:lstStyle/>
          <a:p>
            <a:fld id="{82C9B631-81E8-4019-838E-748D95B68351}" type="slidenum">
              <a:rPr lang="zh-CN" altLang="en-US" smtClean="0"/>
              <a:t>73</a:t>
            </a:fld>
            <a:endParaRPr lang="zh-CN" altLang="en-US"/>
          </a:p>
        </p:txBody>
      </p:sp>
    </p:spTree>
    <p:extLst>
      <p:ext uri="{BB962C8B-B14F-4D97-AF65-F5344CB8AC3E}">
        <p14:creationId xmlns:p14="http://schemas.microsoft.com/office/powerpoint/2010/main" val="1799523284"/>
      </p:ext>
    </p:extLst>
  </p:cSld>
  <p:clrMapOvr>
    <a:masterClrMapping/>
  </p:clrMapOvr>
</p:notes>
</file>

<file path=ppt/notesSlides/notesSlide2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pPr indent="267836">
              <a:lnSpc>
                <a:spcPct val="120000"/>
              </a:lnSpc>
            </a:pPr>
            <a:r>
              <a:rPr lang="en-US" altLang="zh-CN" dirty="0"/>
              <a:t>『</a:t>
            </a:r>
            <a:r>
              <a:rPr lang="zh-CN" altLang="en-US" dirty="0"/>
              <a:t>答案解析</a:t>
            </a:r>
            <a:r>
              <a:rPr lang="en-US" altLang="zh-CN" dirty="0"/>
              <a:t>』</a:t>
            </a:r>
            <a:r>
              <a:rPr lang="zh-CN" altLang="en-US" dirty="0"/>
              <a:t>以 </a:t>
            </a:r>
            <a:r>
              <a:rPr lang="en-US" altLang="zh-CN" dirty="0"/>
              <a:t>1 </a:t>
            </a:r>
            <a:r>
              <a:rPr lang="zh-CN" altLang="en-US" dirty="0"/>
              <a:t>个季度为纳税期限的规定适用于小规模纳税人、银行、财务公司、信托投资公司、信用 社，以及财政部和国家税务总局规定的其他纳税人。</a:t>
            </a:r>
            <a:endParaRPr lang="zh-CN" altLang="en-US" sz="900" kern="100" dirty="0">
              <a:latin typeface="微软雅黑" panose="020B0503020204020204" pitchFamily="34" charset="-122"/>
              <a:ea typeface="微软雅黑" panose="020B0503020204020204" pitchFamily="34" charset="-122"/>
              <a:cs typeface="Times New Roman" panose="02020603050405020304" pitchFamily="18" charset="0"/>
            </a:endParaRPr>
          </a:p>
        </p:txBody>
      </p:sp>
      <p:sp>
        <p:nvSpPr>
          <p:cNvPr id="4" name="灯片编号占位符 3"/>
          <p:cNvSpPr>
            <a:spLocks noGrp="1"/>
          </p:cNvSpPr>
          <p:nvPr>
            <p:ph type="sldNum" sz="quarter" idx="5"/>
          </p:nvPr>
        </p:nvSpPr>
        <p:spPr/>
        <p:txBody>
          <a:bodyPr/>
          <a:lstStyle/>
          <a:p>
            <a:fld id="{82C9B631-81E8-4019-838E-748D95B68351}" type="slidenum">
              <a:rPr lang="zh-CN" altLang="en-US" smtClean="0"/>
              <a:t>403</a:t>
            </a:fld>
            <a:endParaRPr lang="zh-CN" altLang="en-US"/>
          </a:p>
        </p:txBody>
      </p:sp>
    </p:spTree>
    <p:extLst>
      <p:ext uri="{BB962C8B-B14F-4D97-AF65-F5344CB8AC3E}">
        <p14:creationId xmlns:p14="http://schemas.microsoft.com/office/powerpoint/2010/main" val="1589667010"/>
      </p:ext>
    </p:extLst>
  </p:cSld>
  <p:clrMapOvr>
    <a:masterClrMapping/>
  </p:clrMapOvr>
</p:notes>
</file>

<file path=ppt/notesSlides/notesSlide2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zh-CN" altLang="en-US" dirty="0"/>
              <a:t>扣缴义务人 机构所在地或者居住地 </a:t>
            </a:r>
          </a:p>
        </p:txBody>
      </p:sp>
      <p:sp>
        <p:nvSpPr>
          <p:cNvPr id="4" name="灯片编号占位符 3"/>
          <p:cNvSpPr>
            <a:spLocks noGrp="1"/>
          </p:cNvSpPr>
          <p:nvPr>
            <p:ph type="sldNum" sz="quarter" idx="5"/>
          </p:nvPr>
        </p:nvSpPr>
        <p:spPr/>
        <p:txBody>
          <a:bodyPr/>
          <a:lstStyle/>
          <a:p>
            <a:fld id="{82C9B631-81E8-4019-838E-748D95B68351}" type="slidenum">
              <a:rPr lang="zh-CN" altLang="en-US" smtClean="0"/>
              <a:t>404</a:t>
            </a:fld>
            <a:endParaRPr lang="zh-CN" altLang="en-US"/>
          </a:p>
        </p:txBody>
      </p:sp>
    </p:spTree>
    <p:extLst>
      <p:ext uri="{BB962C8B-B14F-4D97-AF65-F5344CB8AC3E}">
        <p14:creationId xmlns:p14="http://schemas.microsoft.com/office/powerpoint/2010/main" val="1387561924"/>
      </p:ext>
    </p:extLst>
  </p:cSld>
  <p:clrMapOvr>
    <a:masterClrMapping/>
  </p:clrMapOvr>
</p:notes>
</file>

<file path=ppt/notesSlides/notesSlide2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pPr indent="267836">
              <a:lnSpc>
                <a:spcPct val="120000"/>
              </a:lnSpc>
            </a:pPr>
            <a:r>
              <a:rPr lang="en-US" altLang="zh-CN" dirty="0"/>
              <a:t>『</a:t>
            </a:r>
            <a:r>
              <a:rPr lang="zh-CN" altLang="en-US" dirty="0"/>
              <a:t>答案解析</a:t>
            </a:r>
            <a:r>
              <a:rPr lang="en-US" altLang="zh-CN" dirty="0"/>
              <a:t>』</a:t>
            </a:r>
            <a:r>
              <a:rPr lang="zh-CN" altLang="en-US" dirty="0"/>
              <a:t>选项 </a:t>
            </a:r>
            <a:r>
              <a:rPr lang="en-US" altLang="zh-CN" dirty="0"/>
              <a:t>B</a:t>
            </a:r>
            <a:r>
              <a:rPr lang="zh-CN" altLang="en-US" dirty="0"/>
              <a:t>，其他个人提供建筑服务，应当向建筑服务发生地税务机关申报纳</a:t>
            </a:r>
            <a:endParaRPr lang="zh-CN" altLang="en-US" sz="900" kern="100" dirty="0">
              <a:latin typeface="微软雅黑" panose="020B0503020204020204" pitchFamily="34" charset="-122"/>
              <a:ea typeface="微软雅黑" panose="020B0503020204020204" pitchFamily="34" charset="-122"/>
              <a:cs typeface="Times New Roman" panose="02020603050405020304" pitchFamily="18" charset="0"/>
            </a:endParaRPr>
          </a:p>
        </p:txBody>
      </p:sp>
      <p:sp>
        <p:nvSpPr>
          <p:cNvPr id="4" name="灯片编号占位符 3"/>
          <p:cNvSpPr>
            <a:spLocks noGrp="1"/>
          </p:cNvSpPr>
          <p:nvPr>
            <p:ph type="sldNum" sz="quarter" idx="5"/>
          </p:nvPr>
        </p:nvSpPr>
        <p:spPr/>
        <p:txBody>
          <a:bodyPr/>
          <a:lstStyle/>
          <a:p>
            <a:fld id="{82C9B631-81E8-4019-838E-748D95B68351}" type="slidenum">
              <a:rPr lang="zh-CN" altLang="en-US" smtClean="0"/>
              <a:t>405</a:t>
            </a:fld>
            <a:endParaRPr lang="zh-CN" altLang="en-US"/>
          </a:p>
        </p:txBody>
      </p:sp>
    </p:spTree>
    <p:extLst>
      <p:ext uri="{BB962C8B-B14F-4D97-AF65-F5344CB8AC3E}">
        <p14:creationId xmlns:p14="http://schemas.microsoft.com/office/powerpoint/2010/main" val="3420576772"/>
      </p:ext>
    </p:extLst>
  </p:cSld>
  <p:clrMapOvr>
    <a:masterClrMapping/>
  </p:clrMapOvr>
</p:notes>
</file>

<file path=ppt/notesSlides/notesSlide2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pPr indent="267836">
              <a:lnSpc>
                <a:spcPct val="120000"/>
              </a:lnSpc>
            </a:pPr>
            <a:r>
              <a:rPr lang="en-US" altLang="zh-CN" dirty="0"/>
              <a:t>『</a:t>
            </a:r>
            <a:r>
              <a:rPr lang="zh-CN" altLang="en-US" dirty="0"/>
              <a:t>答案解析</a:t>
            </a:r>
            <a:r>
              <a:rPr lang="en-US" altLang="zh-CN" dirty="0"/>
              <a:t>』</a:t>
            </a:r>
            <a:r>
              <a:rPr lang="zh-CN" altLang="en-US" dirty="0"/>
              <a:t>其他个人销售不动产，应向不动产所在地税务机关申报纳税。</a:t>
            </a:r>
            <a:endParaRPr lang="zh-CN" altLang="en-US" sz="900" kern="100" dirty="0">
              <a:latin typeface="微软雅黑" panose="020B0503020204020204" pitchFamily="34" charset="-122"/>
              <a:ea typeface="微软雅黑" panose="020B0503020204020204" pitchFamily="34" charset="-122"/>
              <a:cs typeface="Times New Roman" panose="02020603050405020304" pitchFamily="18" charset="0"/>
            </a:endParaRPr>
          </a:p>
        </p:txBody>
      </p:sp>
      <p:sp>
        <p:nvSpPr>
          <p:cNvPr id="4" name="灯片编号占位符 3"/>
          <p:cNvSpPr>
            <a:spLocks noGrp="1"/>
          </p:cNvSpPr>
          <p:nvPr>
            <p:ph type="sldNum" sz="quarter" idx="5"/>
          </p:nvPr>
        </p:nvSpPr>
        <p:spPr/>
        <p:txBody>
          <a:bodyPr/>
          <a:lstStyle/>
          <a:p>
            <a:fld id="{82C9B631-81E8-4019-838E-748D95B68351}" type="slidenum">
              <a:rPr lang="zh-CN" altLang="en-US" smtClean="0"/>
              <a:t>406</a:t>
            </a:fld>
            <a:endParaRPr lang="zh-CN" altLang="en-US"/>
          </a:p>
        </p:txBody>
      </p:sp>
    </p:spTree>
    <p:extLst>
      <p:ext uri="{BB962C8B-B14F-4D97-AF65-F5344CB8AC3E}">
        <p14:creationId xmlns:p14="http://schemas.microsoft.com/office/powerpoint/2010/main" val="3388770808"/>
      </p:ext>
    </p:extLst>
  </p:cSld>
  <p:clrMapOvr>
    <a:masterClrMapping/>
  </p:clrMapOvr>
</p:notes>
</file>

<file path=ppt/notesSlides/notesSlide2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pPr indent="267836">
              <a:lnSpc>
                <a:spcPct val="120000"/>
              </a:lnSpc>
            </a:pPr>
            <a:r>
              <a:rPr lang="en-US" altLang="zh-CN" dirty="0"/>
              <a:t>『</a:t>
            </a:r>
            <a:r>
              <a:rPr lang="zh-CN" altLang="en-US" dirty="0"/>
              <a:t>答案解析</a:t>
            </a:r>
            <a:r>
              <a:rPr lang="en-US" altLang="zh-CN" dirty="0"/>
              <a:t>』</a:t>
            </a:r>
            <a:r>
              <a:rPr lang="zh-CN" altLang="en-US" dirty="0"/>
              <a:t>其他个人销售不动产，应向不动产所在地税务机关申报纳税。</a:t>
            </a:r>
            <a:endParaRPr lang="zh-CN" altLang="en-US" sz="900" kern="100" dirty="0">
              <a:latin typeface="微软雅黑" panose="020B0503020204020204" pitchFamily="34" charset="-122"/>
              <a:ea typeface="微软雅黑" panose="020B0503020204020204" pitchFamily="34" charset="-122"/>
              <a:cs typeface="Times New Roman" panose="02020603050405020304" pitchFamily="18" charset="0"/>
            </a:endParaRPr>
          </a:p>
        </p:txBody>
      </p:sp>
      <p:sp>
        <p:nvSpPr>
          <p:cNvPr id="4" name="灯片编号占位符 3"/>
          <p:cNvSpPr>
            <a:spLocks noGrp="1"/>
          </p:cNvSpPr>
          <p:nvPr>
            <p:ph type="sldNum" sz="quarter" idx="5"/>
          </p:nvPr>
        </p:nvSpPr>
        <p:spPr/>
        <p:txBody>
          <a:bodyPr/>
          <a:lstStyle/>
          <a:p>
            <a:fld id="{82C9B631-81E8-4019-838E-748D95B68351}" type="slidenum">
              <a:rPr lang="zh-CN" altLang="en-US" smtClean="0"/>
              <a:t>407</a:t>
            </a:fld>
            <a:endParaRPr lang="zh-CN" altLang="en-US"/>
          </a:p>
        </p:txBody>
      </p:sp>
    </p:spTree>
    <p:extLst>
      <p:ext uri="{BB962C8B-B14F-4D97-AF65-F5344CB8AC3E}">
        <p14:creationId xmlns:p14="http://schemas.microsoft.com/office/powerpoint/2010/main" val="3201641263"/>
      </p:ext>
    </p:extLst>
  </p:cSld>
  <p:clrMapOvr>
    <a:masterClrMapping/>
  </p:clrMapOvr>
</p:notes>
</file>

<file path=ppt/notesSlides/notesSlide2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pPr indent="267836">
              <a:lnSpc>
                <a:spcPct val="120000"/>
              </a:lnSpc>
            </a:pPr>
            <a:r>
              <a:rPr lang="en-US" altLang="zh-CN" dirty="0"/>
              <a:t>『</a:t>
            </a:r>
            <a:r>
              <a:rPr lang="zh-CN" altLang="en-US" dirty="0"/>
              <a:t>答案解析</a:t>
            </a:r>
            <a:r>
              <a:rPr lang="en-US" altLang="zh-CN" dirty="0"/>
              <a:t>』</a:t>
            </a:r>
            <a:r>
              <a:rPr lang="zh-CN" altLang="en-US" dirty="0"/>
              <a:t>其他个人销售不动产，应向不动产所在地税务机关申报纳税。</a:t>
            </a:r>
            <a:endParaRPr lang="zh-CN" altLang="en-US" sz="900" kern="100" dirty="0">
              <a:latin typeface="微软雅黑" panose="020B0503020204020204" pitchFamily="34" charset="-122"/>
              <a:ea typeface="微软雅黑" panose="020B0503020204020204" pitchFamily="34" charset="-122"/>
              <a:cs typeface="Times New Roman" panose="02020603050405020304" pitchFamily="18" charset="0"/>
            </a:endParaRPr>
          </a:p>
        </p:txBody>
      </p:sp>
      <p:sp>
        <p:nvSpPr>
          <p:cNvPr id="4" name="灯片编号占位符 3"/>
          <p:cNvSpPr>
            <a:spLocks noGrp="1"/>
          </p:cNvSpPr>
          <p:nvPr>
            <p:ph type="sldNum" sz="quarter" idx="5"/>
          </p:nvPr>
        </p:nvSpPr>
        <p:spPr/>
        <p:txBody>
          <a:bodyPr/>
          <a:lstStyle/>
          <a:p>
            <a:fld id="{82C9B631-81E8-4019-838E-748D95B68351}" type="slidenum">
              <a:rPr lang="zh-CN" altLang="en-US" smtClean="0"/>
              <a:t>408</a:t>
            </a:fld>
            <a:endParaRPr lang="zh-CN" altLang="en-US"/>
          </a:p>
        </p:txBody>
      </p:sp>
    </p:spTree>
    <p:extLst>
      <p:ext uri="{BB962C8B-B14F-4D97-AF65-F5344CB8AC3E}">
        <p14:creationId xmlns:p14="http://schemas.microsoft.com/office/powerpoint/2010/main" val="3188394684"/>
      </p:ext>
    </p:extLst>
  </p:cSld>
  <p:clrMapOvr>
    <a:masterClrMapping/>
  </p:clrMapOvr>
</p:notes>
</file>

<file path=ppt/notesSlides/notesSlide2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pPr indent="267836">
              <a:lnSpc>
                <a:spcPct val="120000"/>
              </a:lnSpc>
            </a:pPr>
            <a:r>
              <a:rPr lang="en-US" altLang="zh-CN" dirty="0"/>
              <a:t>『</a:t>
            </a:r>
            <a:r>
              <a:rPr lang="zh-CN" altLang="en-US" dirty="0"/>
              <a:t>答案解析</a:t>
            </a:r>
            <a:r>
              <a:rPr lang="en-US" altLang="zh-CN" dirty="0"/>
              <a:t>』</a:t>
            </a:r>
            <a:r>
              <a:rPr lang="zh-CN" altLang="en-US" dirty="0"/>
              <a:t>其他个人销售不动产，应向不动产所在地税务机关申报纳税。</a:t>
            </a:r>
            <a:endParaRPr lang="zh-CN" altLang="en-US" sz="900" kern="100" dirty="0">
              <a:latin typeface="微软雅黑" panose="020B0503020204020204" pitchFamily="34" charset="-122"/>
              <a:ea typeface="微软雅黑" panose="020B0503020204020204" pitchFamily="34" charset="-122"/>
              <a:cs typeface="Times New Roman" panose="02020603050405020304" pitchFamily="18" charset="0"/>
            </a:endParaRPr>
          </a:p>
        </p:txBody>
      </p:sp>
      <p:sp>
        <p:nvSpPr>
          <p:cNvPr id="4" name="灯片编号占位符 3"/>
          <p:cNvSpPr>
            <a:spLocks noGrp="1"/>
          </p:cNvSpPr>
          <p:nvPr>
            <p:ph type="sldNum" sz="quarter" idx="5"/>
          </p:nvPr>
        </p:nvSpPr>
        <p:spPr/>
        <p:txBody>
          <a:bodyPr/>
          <a:lstStyle/>
          <a:p>
            <a:fld id="{82C9B631-81E8-4019-838E-748D95B68351}" type="slidenum">
              <a:rPr lang="zh-CN" altLang="en-US" smtClean="0"/>
              <a:t>409</a:t>
            </a:fld>
            <a:endParaRPr lang="zh-CN" altLang="en-US"/>
          </a:p>
        </p:txBody>
      </p:sp>
    </p:spTree>
    <p:extLst>
      <p:ext uri="{BB962C8B-B14F-4D97-AF65-F5344CB8AC3E}">
        <p14:creationId xmlns:p14="http://schemas.microsoft.com/office/powerpoint/2010/main" val="317880347"/>
      </p:ext>
    </p:extLst>
  </p:cSld>
  <p:clrMapOvr>
    <a:masterClrMapping/>
  </p:clrMapOvr>
</p:notes>
</file>

<file path=ppt/notesSlides/notesSlide2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pPr indent="267836">
              <a:lnSpc>
                <a:spcPct val="120000"/>
              </a:lnSpc>
            </a:pPr>
            <a:r>
              <a:rPr lang="en-US" altLang="zh-CN" dirty="0"/>
              <a:t>『</a:t>
            </a:r>
            <a:r>
              <a:rPr lang="zh-CN" altLang="en-US" dirty="0"/>
              <a:t>答案解析</a:t>
            </a:r>
            <a:r>
              <a:rPr lang="en-US" altLang="zh-CN" dirty="0"/>
              <a:t>』</a:t>
            </a:r>
            <a:r>
              <a:rPr lang="zh-CN" altLang="en-US" dirty="0"/>
              <a:t>因管理不善造成货物被盗、丢失、霉烂变质等情形的，进项税额不得从销项税额中抵扣，因 此 </a:t>
            </a:r>
            <a:r>
              <a:rPr lang="en-US" altLang="zh-CN" dirty="0"/>
              <a:t>20</a:t>
            </a:r>
            <a:r>
              <a:rPr lang="zh-CN" altLang="en-US" dirty="0"/>
              <a:t>％的部分是不得抵扣进项税额的。</a:t>
            </a:r>
            <a:endParaRPr lang="zh-CN" altLang="en-US" sz="900" kern="100" dirty="0">
              <a:latin typeface="微软雅黑" panose="020B0503020204020204" pitchFamily="34" charset="-122"/>
              <a:ea typeface="微软雅黑" panose="020B0503020204020204" pitchFamily="34" charset="-122"/>
              <a:cs typeface="Times New Roman" panose="02020603050405020304" pitchFamily="18" charset="0"/>
            </a:endParaRPr>
          </a:p>
        </p:txBody>
      </p:sp>
      <p:sp>
        <p:nvSpPr>
          <p:cNvPr id="4" name="灯片编号占位符 3"/>
          <p:cNvSpPr>
            <a:spLocks noGrp="1"/>
          </p:cNvSpPr>
          <p:nvPr>
            <p:ph type="sldNum" sz="quarter" idx="5"/>
          </p:nvPr>
        </p:nvSpPr>
        <p:spPr/>
        <p:txBody>
          <a:bodyPr/>
          <a:lstStyle/>
          <a:p>
            <a:fld id="{82C9B631-81E8-4019-838E-748D95B68351}" type="slidenum">
              <a:rPr lang="zh-CN" altLang="en-US" smtClean="0"/>
              <a:t>410</a:t>
            </a:fld>
            <a:endParaRPr lang="zh-CN" altLang="en-US"/>
          </a:p>
        </p:txBody>
      </p:sp>
    </p:spTree>
    <p:extLst>
      <p:ext uri="{BB962C8B-B14F-4D97-AF65-F5344CB8AC3E}">
        <p14:creationId xmlns:p14="http://schemas.microsoft.com/office/powerpoint/2010/main" val="1659031027"/>
      </p:ext>
    </p:extLst>
  </p:cSld>
  <p:clrMapOvr>
    <a:masterClrMapping/>
  </p:clrMapOvr>
</p:notes>
</file>

<file path=ppt/notesSlides/notesSlide2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pPr indent="267836">
              <a:lnSpc>
                <a:spcPct val="120000"/>
              </a:lnSpc>
            </a:pPr>
            <a:r>
              <a:rPr lang="en-US" altLang="zh-CN" dirty="0"/>
              <a:t>『</a:t>
            </a:r>
            <a:r>
              <a:rPr lang="zh-CN" altLang="en-US" dirty="0"/>
              <a:t>答案解析</a:t>
            </a:r>
            <a:r>
              <a:rPr lang="en-US" altLang="zh-CN" dirty="0"/>
              <a:t>』</a:t>
            </a:r>
            <a:r>
              <a:rPr lang="zh-CN" altLang="en-US" dirty="0"/>
              <a:t>纳税人采取折扣方式销售货物，如果销售额和折扣额在同一张发票的金额栏上分别注明，可 以按折扣后的销售额征收增值税。本题售价含税，因此需要价税分离。 </a:t>
            </a:r>
            <a:endParaRPr lang="zh-CN" altLang="en-US" sz="900" kern="100" dirty="0">
              <a:latin typeface="微软雅黑" panose="020B0503020204020204" pitchFamily="34" charset="-122"/>
              <a:ea typeface="微软雅黑" panose="020B0503020204020204" pitchFamily="34" charset="-122"/>
              <a:cs typeface="Times New Roman" panose="02020603050405020304" pitchFamily="18" charset="0"/>
            </a:endParaRPr>
          </a:p>
        </p:txBody>
      </p:sp>
      <p:sp>
        <p:nvSpPr>
          <p:cNvPr id="4" name="灯片编号占位符 3"/>
          <p:cNvSpPr>
            <a:spLocks noGrp="1"/>
          </p:cNvSpPr>
          <p:nvPr>
            <p:ph type="sldNum" sz="quarter" idx="5"/>
          </p:nvPr>
        </p:nvSpPr>
        <p:spPr/>
        <p:txBody>
          <a:bodyPr/>
          <a:lstStyle/>
          <a:p>
            <a:fld id="{82C9B631-81E8-4019-838E-748D95B68351}" type="slidenum">
              <a:rPr lang="zh-CN" altLang="en-US" smtClean="0"/>
              <a:t>411</a:t>
            </a:fld>
            <a:endParaRPr lang="zh-CN" altLang="en-US"/>
          </a:p>
        </p:txBody>
      </p:sp>
    </p:spTree>
    <p:extLst>
      <p:ext uri="{BB962C8B-B14F-4D97-AF65-F5344CB8AC3E}">
        <p14:creationId xmlns:p14="http://schemas.microsoft.com/office/powerpoint/2010/main" val="4105093667"/>
      </p:ext>
    </p:extLst>
  </p:cSld>
  <p:clrMapOvr>
    <a:masterClrMapping/>
  </p:clrMapOvr>
</p:notes>
</file>

<file path=ppt/notesSlides/notesSlide2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pPr indent="267836">
              <a:lnSpc>
                <a:spcPct val="120000"/>
              </a:lnSpc>
            </a:pPr>
            <a:r>
              <a:rPr lang="en-US" altLang="zh-CN" dirty="0"/>
              <a:t>『</a:t>
            </a:r>
            <a:r>
              <a:rPr lang="zh-CN" altLang="en-US" dirty="0"/>
              <a:t>答案解析</a:t>
            </a:r>
            <a:r>
              <a:rPr lang="en-US" altLang="zh-CN" dirty="0"/>
              <a:t>』</a:t>
            </a:r>
            <a:r>
              <a:rPr lang="zh-CN" altLang="en-US" dirty="0"/>
              <a:t>本题因无同类运动服的销售价格，因此需要组成计税价格。组成计税价格＝成本</a:t>
            </a:r>
            <a:r>
              <a:rPr lang="en-US" altLang="zh-CN" dirty="0"/>
              <a:t>×</a:t>
            </a:r>
            <a:r>
              <a:rPr lang="zh-CN" altLang="en-US" dirty="0"/>
              <a:t>（</a:t>
            </a:r>
            <a:r>
              <a:rPr lang="en-US" altLang="zh-CN" dirty="0"/>
              <a:t>1</a:t>
            </a:r>
            <a:r>
              <a:rPr lang="zh-CN" altLang="en-US" dirty="0"/>
              <a:t>＋成 本利润率），应纳税额＝组成计税价格</a:t>
            </a:r>
            <a:r>
              <a:rPr lang="en-US" altLang="zh-CN" dirty="0"/>
              <a:t>×</a:t>
            </a:r>
            <a:r>
              <a:rPr lang="zh-CN" altLang="en-US" dirty="0"/>
              <a:t>税率。应纳税额＝</a:t>
            </a:r>
            <a:r>
              <a:rPr lang="en-US" altLang="zh-CN" dirty="0"/>
              <a:t>100×113×</a:t>
            </a:r>
            <a:r>
              <a:rPr lang="zh-CN" altLang="en-US" dirty="0"/>
              <a:t>（</a:t>
            </a:r>
            <a:r>
              <a:rPr lang="en-US" altLang="zh-CN" dirty="0"/>
              <a:t>1</a:t>
            </a:r>
            <a:r>
              <a:rPr lang="zh-CN" altLang="en-US" dirty="0"/>
              <a:t>＋</a:t>
            </a:r>
            <a:r>
              <a:rPr lang="en-US" altLang="zh-CN" dirty="0"/>
              <a:t>10</a:t>
            </a:r>
            <a:r>
              <a:rPr lang="zh-CN" altLang="en-US" dirty="0"/>
              <a:t>％）</a:t>
            </a:r>
            <a:r>
              <a:rPr lang="en-US" altLang="zh-CN" dirty="0"/>
              <a:t>×13</a:t>
            </a:r>
            <a:r>
              <a:rPr lang="zh-CN" altLang="en-US" dirty="0"/>
              <a:t>％＝</a:t>
            </a:r>
            <a:r>
              <a:rPr lang="en-US" altLang="zh-CN" dirty="0"/>
              <a:t>1 615.90</a:t>
            </a:r>
            <a:r>
              <a:rPr lang="zh-CN" altLang="en-US" dirty="0"/>
              <a:t>（元）。</a:t>
            </a:r>
            <a:endParaRPr lang="zh-CN" altLang="en-US" sz="900" kern="100" dirty="0">
              <a:latin typeface="微软雅黑" panose="020B0503020204020204" pitchFamily="34" charset="-122"/>
              <a:ea typeface="微软雅黑" panose="020B0503020204020204" pitchFamily="34" charset="-122"/>
              <a:cs typeface="Times New Roman" panose="02020603050405020304" pitchFamily="18" charset="0"/>
            </a:endParaRPr>
          </a:p>
        </p:txBody>
      </p:sp>
      <p:sp>
        <p:nvSpPr>
          <p:cNvPr id="4" name="灯片编号占位符 3"/>
          <p:cNvSpPr>
            <a:spLocks noGrp="1"/>
          </p:cNvSpPr>
          <p:nvPr>
            <p:ph type="sldNum" sz="quarter" idx="5"/>
          </p:nvPr>
        </p:nvSpPr>
        <p:spPr/>
        <p:txBody>
          <a:bodyPr/>
          <a:lstStyle/>
          <a:p>
            <a:fld id="{82C9B631-81E8-4019-838E-748D95B68351}" type="slidenum">
              <a:rPr lang="zh-CN" altLang="en-US" smtClean="0"/>
              <a:t>412</a:t>
            </a:fld>
            <a:endParaRPr lang="zh-CN" altLang="en-US"/>
          </a:p>
        </p:txBody>
      </p:sp>
    </p:spTree>
    <p:extLst>
      <p:ext uri="{BB962C8B-B14F-4D97-AF65-F5344CB8AC3E}">
        <p14:creationId xmlns:p14="http://schemas.microsoft.com/office/powerpoint/2010/main" val="3888405378"/>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en-US" altLang="zh-CN" dirty="0"/>
              <a:t>『</a:t>
            </a:r>
            <a:r>
              <a:rPr lang="zh-CN" altLang="en-US" dirty="0"/>
              <a:t>答案解析</a:t>
            </a:r>
            <a:r>
              <a:rPr lang="en-US" altLang="zh-CN" dirty="0"/>
              <a:t>』</a:t>
            </a:r>
            <a:r>
              <a:rPr lang="zh-CN" altLang="en-US" dirty="0"/>
              <a:t>选项 </a:t>
            </a:r>
            <a:r>
              <a:rPr lang="en-US" altLang="zh-CN" dirty="0"/>
              <a:t>B</a:t>
            </a:r>
            <a:r>
              <a:rPr lang="zh-CN" altLang="en-US" dirty="0"/>
              <a:t>，按照“金融服务</a:t>
            </a:r>
            <a:r>
              <a:rPr lang="en-US" altLang="zh-CN" dirty="0"/>
              <a:t>—</a:t>
            </a:r>
            <a:r>
              <a:rPr lang="zh-CN" altLang="en-US" dirty="0"/>
              <a:t>贷款服务”缴纳增值税；选项 </a:t>
            </a:r>
            <a:r>
              <a:rPr lang="en-US" altLang="zh-CN" dirty="0"/>
              <a:t>C</a:t>
            </a:r>
            <a:r>
              <a:rPr lang="zh-CN" altLang="en-US" dirty="0"/>
              <a:t>，按照“金融服务”缴纳增值税； 选项 </a:t>
            </a:r>
            <a:r>
              <a:rPr lang="en-US" altLang="zh-CN" dirty="0"/>
              <a:t>D</a:t>
            </a:r>
            <a:r>
              <a:rPr lang="zh-CN" altLang="en-US" dirty="0"/>
              <a:t>，按照“生活服务”缴纳增值税。 </a:t>
            </a:r>
          </a:p>
        </p:txBody>
      </p:sp>
      <p:sp>
        <p:nvSpPr>
          <p:cNvPr id="4" name="灯片编号占位符 3"/>
          <p:cNvSpPr>
            <a:spLocks noGrp="1"/>
          </p:cNvSpPr>
          <p:nvPr>
            <p:ph type="sldNum" sz="quarter" idx="5"/>
          </p:nvPr>
        </p:nvSpPr>
        <p:spPr/>
        <p:txBody>
          <a:bodyPr/>
          <a:lstStyle/>
          <a:p>
            <a:fld id="{82C9B631-81E8-4019-838E-748D95B68351}" type="slidenum">
              <a:rPr lang="zh-CN" altLang="en-US" smtClean="0"/>
              <a:t>74</a:t>
            </a:fld>
            <a:endParaRPr lang="zh-CN" altLang="en-US"/>
          </a:p>
        </p:txBody>
      </p:sp>
    </p:spTree>
    <p:extLst>
      <p:ext uri="{BB962C8B-B14F-4D97-AF65-F5344CB8AC3E}">
        <p14:creationId xmlns:p14="http://schemas.microsoft.com/office/powerpoint/2010/main" val="841121944"/>
      </p:ext>
    </p:extLst>
  </p:cSld>
  <p:clrMapOvr>
    <a:masterClrMapping/>
  </p:clrMapOvr>
</p:notes>
</file>

<file path=ppt/notesSlides/notesSlide2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pPr indent="267836">
              <a:lnSpc>
                <a:spcPct val="120000"/>
              </a:lnSpc>
            </a:pPr>
            <a:r>
              <a:rPr lang="en-US" altLang="zh-CN" dirty="0"/>
              <a:t>『</a:t>
            </a:r>
            <a:r>
              <a:rPr lang="zh-CN" altLang="en-US" dirty="0"/>
              <a:t>答案解析</a:t>
            </a:r>
            <a:r>
              <a:rPr lang="en-US" altLang="zh-CN" dirty="0"/>
              <a:t>』</a:t>
            </a:r>
            <a:r>
              <a:rPr lang="zh-CN" altLang="en-US" dirty="0"/>
              <a:t>视同销售货物的情形：（</a:t>
            </a:r>
            <a:r>
              <a:rPr lang="en-US" altLang="zh-CN" dirty="0"/>
              <a:t>1</a:t>
            </a:r>
            <a:r>
              <a:rPr lang="zh-CN" altLang="en-US" dirty="0"/>
              <a:t>）将货物交付其他单位或者个人代销（选项 </a:t>
            </a:r>
            <a:r>
              <a:rPr lang="en-US" altLang="zh-CN" dirty="0"/>
              <a:t>A</a:t>
            </a:r>
            <a:r>
              <a:rPr lang="zh-CN" altLang="en-US" dirty="0"/>
              <a:t>）；（</a:t>
            </a:r>
            <a:r>
              <a:rPr lang="en-US" altLang="zh-CN" dirty="0"/>
              <a:t>2</a:t>
            </a:r>
            <a:r>
              <a:rPr lang="zh-CN" altLang="en-US" dirty="0"/>
              <a:t>）销售代销 货物；（</a:t>
            </a:r>
            <a:r>
              <a:rPr lang="en-US" altLang="zh-CN" dirty="0"/>
              <a:t>3</a:t>
            </a:r>
            <a:r>
              <a:rPr lang="zh-CN" altLang="en-US" dirty="0"/>
              <a:t>）设有两个以上机构并实行统一核算的纳税人，将货物从一个机构移送至其他机构用于销售， 但相关机构设在同一县（市）的除外；（</a:t>
            </a:r>
            <a:r>
              <a:rPr lang="en-US" altLang="zh-CN" dirty="0"/>
              <a:t>4</a:t>
            </a:r>
            <a:r>
              <a:rPr lang="zh-CN" altLang="en-US" dirty="0"/>
              <a:t>）将自产或者委托加工的货物用于非增值税应税项目；（</a:t>
            </a:r>
            <a:r>
              <a:rPr lang="en-US" altLang="zh-CN" dirty="0"/>
              <a:t>5</a:t>
            </a:r>
            <a:r>
              <a:rPr lang="zh-CN" altLang="en-US" dirty="0"/>
              <a:t>）将 自产、委托加工的货物用于集体福利（选项 </a:t>
            </a:r>
            <a:r>
              <a:rPr lang="en-US" altLang="zh-CN" dirty="0"/>
              <a:t>C</a:t>
            </a:r>
            <a:r>
              <a:rPr lang="zh-CN" altLang="en-US" dirty="0"/>
              <a:t>）或者个人消费；（</a:t>
            </a:r>
            <a:r>
              <a:rPr lang="en-US" altLang="zh-CN" dirty="0"/>
              <a:t>6</a:t>
            </a:r>
            <a:r>
              <a:rPr lang="zh-CN" altLang="en-US" dirty="0"/>
              <a:t>）将自产、委托加工或者购进的货物作为投资（选项 </a:t>
            </a:r>
            <a:r>
              <a:rPr lang="en-US" altLang="zh-CN" dirty="0"/>
              <a:t>B</a:t>
            </a:r>
            <a:r>
              <a:rPr lang="zh-CN" altLang="en-US" dirty="0"/>
              <a:t>），提供给其他单位或者个体工商户；（</a:t>
            </a:r>
            <a:r>
              <a:rPr lang="en-US" altLang="zh-CN" dirty="0"/>
              <a:t>7</a:t>
            </a:r>
            <a:r>
              <a:rPr lang="zh-CN" altLang="en-US" dirty="0"/>
              <a:t>）将自产、委托加工或者购进的货物分配给股东 或者投资者；（</a:t>
            </a:r>
            <a:r>
              <a:rPr lang="en-US" altLang="zh-CN" dirty="0"/>
              <a:t>8</a:t>
            </a:r>
            <a:r>
              <a:rPr lang="zh-CN" altLang="en-US" dirty="0"/>
              <a:t>）将自产、委托加工或者购进的货物无偿赠送其他单位或者个人。</a:t>
            </a:r>
            <a:endParaRPr lang="zh-CN" altLang="en-US" sz="900" kern="100" dirty="0">
              <a:latin typeface="微软雅黑" panose="020B0503020204020204" pitchFamily="34" charset="-122"/>
              <a:ea typeface="微软雅黑" panose="020B0503020204020204" pitchFamily="34" charset="-122"/>
              <a:cs typeface="Times New Roman" panose="02020603050405020304" pitchFamily="18" charset="0"/>
            </a:endParaRPr>
          </a:p>
        </p:txBody>
      </p:sp>
      <p:sp>
        <p:nvSpPr>
          <p:cNvPr id="4" name="灯片编号占位符 3"/>
          <p:cNvSpPr>
            <a:spLocks noGrp="1"/>
          </p:cNvSpPr>
          <p:nvPr>
            <p:ph type="sldNum" sz="quarter" idx="5"/>
          </p:nvPr>
        </p:nvSpPr>
        <p:spPr/>
        <p:txBody>
          <a:bodyPr/>
          <a:lstStyle/>
          <a:p>
            <a:fld id="{82C9B631-81E8-4019-838E-748D95B68351}" type="slidenum">
              <a:rPr lang="zh-CN" altLang="en-US" smtClean="0"/>
              <a:t>413</a:t>
            </a:fld>
            <a:endParaRPr lang="zh-CN" altLang="en-US"/>
          </a:p>
        </p:txBody>
      </p:sp>
    </p:spTree>
    <p:extLst>
      <p:ext uri="{BB962C8B-B14F-4D97-AF65-F5344CB8AC3E}">
        <p14:creationId xmlns:p14="http://schemas.microsoft.com/office/powerpoint/2010/main" val="1431520076"/>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en-US" altLang="zh-CN" dirty="0"/>
              <a:t>『</a:t>
            </a:r>
            <a:r>
              <a:rPr lang="zh-CN" altLang="en-US" dirty="0"/>
              <a:t>正确答案</a:t>
            </a:r>
            <a:r>
              <a:rPr lang="en-US" altLang="zh-CN" dirty="0"/>
              <a:t>』C 『</a:t>
            </a:r>
            <a:r>
              <a:rPr lang="zh-CN" altLang="en-US" dirty="0"/>
              <a:t>答案解析</a:t>
            </a:r>
            <a:r>
              <a:rPr lang="en-US" altLang="zh-CN" dirty="0"/>
              <a:t>』</a:t>
            </a:r>
            <a:r>
              <a:rPr lang="zh-CN" altLang="en-US" dirty="0"/>
              <a:t>选项 </a:t>
            </a:r>
            <a:r>
              <a:rPr lang="en-US" altLang="zh-CN" dirty="0"/>
              <a:t>A</a:t>
            </a:r>
            <a:r>
              <a:rPr lang="zh-CN" altLang="en-US" dirty="0"/>
              <a:t>，按“现代服务</a:t>
            </a:r>
            <a:r>
              <a:rPr lang="en-US" altLang="zh-CN" dirty="0"/>
              <a:t>—</a:t>
            </a:r>
            <a:r>
              <a:rPr lang="zh-CN" altLang="en-US" dirty="0"/>
              <a:t>租赁服务（不动产经营租赁服务）”缴纳增值税；选项 </a:t>
            </a:r>
            <a:r>
              <a:rPr lang="en-US" altLang="zh-CN" dirty="0"/>
              <a:t>B</a:t>
            </a:r>
            <a:r>
              <a:rPr lang="zh-CN" altLang="en-US" dirty="0"/>
              <a:t>，按“现 代服务</a:t>
            </a:r>
            <a:r>
              <a:rPr lang="en-US" altLang="zh-CN" dirty="0"/>
              <a:t>—</a:t>
            </a:r>
            <a:r>
              <a:rPr lang="zh-CN" altLang="en-US" dirty="0"/>
              <a:t>商务辅助服务”缴纳增值税；选项 </a:t>
            </a:r>
            <a:r>
              <a:rPr lang="en-US" altLang="zh-CN" dirty="0"/>
              <a:t>D</a:t>
            </a:r>
            <a:r>
              <a:rPr lang="zh-CN" altLang="en-US" dirty="0"/>
              <a:t>，按“现代服务</a:t>
            </a:r>
            <a:r>
              <a:rPr lang="en-US" altLang="zh-CN" dirty="0"/>
              <a:t>—</a:t>
            </a:r>
            <a:r>
              <a:rPr lang="zh-CN" altLang="en-US" dirty="0"/>
              <a:t>广播影视服务”缴纳增值税。</a:t>
            </a:r>
          </a:p>
        </p:txBody>
      </p:sp>
      <p:sp>
        <p:nvSpPr>
          <p:cNvPr id="4" name="灯片编号占位符 3"/>
          <p:cNvSpPr>
            <a:spLocks noGrp="1"/>
          </p:cNvSpPr>
          <p:nvPr>
            <p:ph type="sldNum" sz="quarter" idx="5"/>
          </p:nvPr>
        </p:nvSpPr>
        <p:spPr/>
        <p:txBody>
          <a:bodyPr/>
          <a:lstStyle/>
          <a:p>
            <a:fld id="{82C9B631-81E8-4019-838E-748D95B68351}" type="slidenum">
              <a:rPr lang="zh-CN" altLang="en-US" smtClean="0"/>
              <a:t>79</a:t>
            </a:fld>
            <a:endParaRPr lang="zh-CN" altLang="en-US"/>
          </a:p>
        </p:txBody>
      </p:sp>
    </p:spTree>
    <p:extLst>
      <p:ext uri="{BB962C8B-B14F-4D97-AF65-F5344CB8AC3E}">
        <p14:creationId xmlns:p14="http://schemas.microsoft.com/office/powerpoint/2010/main" val="3297145777"/>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en-US" altLang="zh-CN" dirty="0"/>
              <a:t>『</a:t>
            </a:r>
            <a:r>
              <a:rPr lang="zh-CN" altLang="en-US" dirty="0"/>
              <a:t>答案解析</a:t>
            </a:r>
            <a:r>
              <a:rPr lang="en-US" altLang="zh-CN" dirty="0"/>
              <a:t>』</a:t>
            </a:r>
            <a:r>
              <a:rPr lang="zh-CN" altLang="en-US" dirty="0"/>
              <a:t>选项 </a:t>
            </a:r>
            <a:r>
              <a:rPr lang="en-US" altLang="zh-CN" dirty="0"/>
              <a:t>A</a:t>
            </a:r>
            <a:r>
              <a:rPr lang="zh-CN" altLang="en-US" dirty="0"/>
              <a:t>，属于“技术”；选项 </a:t>
            </a:r>
            <a:r>
              <a:rPr lang="en-US" altLang="zh-CN" dirty="0"/>
              <a:t>B</a:t>
            </a:r>
            <a:r>
              <a:rPr lang="zh-CN" altLang="en-US" dirty="0"/>
              <a:t>，属于“销售不动产”；选项 </a:t>
            </a:r>
            <a:r>
              <a:rPr lang="en-US" altLang="zh-CN" dirty="0"/>
              <a:t>C</a:t>
            </a:r>
            <a:r>
              <a:rPr lang="zh-CN" altLang="en-US" dirty="0"/>
              <a:t>，属于“其他权益性无形资产”； 选项 </a:t>
            </a:r>
            <a:r>
              <a:rPr lang="en-US" altLang="zh-CN" dirty="0"/>
              <a:t>D</a:t>
            </a:r>
            <a:r>
              <a:rPr lang="zh-CN" altLang="en-US" dirty="0"/>
              <a:t>，属于“自然资源使用权”。</a:t>
            </a:r>
          </a:p>
        </p:txBody>
      </p:sp>
      <p:sp>
        <p:nvSpPr>
          <p:cNvPr id="4" name="灯片编号占位符 3"/>
          <p:cNvSpPr>
            <a:spLocks noGrp="1"/>
          </p:cNvSpPr>
          <p:nvPr>
            <p:ph type="sldNum" sz="quarter" idx="5"/>
          </p:nvPr>
        </p:nvSpPr>
        <p:spPr/>
        <p:txBody>
          <a:bodyPr/>
          <a:lstStyle/>
          <a:p>
            <a:fld id="{82C9B631-81E8-4019-838E-748D95B68351}" type="slidenum">
              <a:rPr lang="zh-CN" altLang="en-US" smtClean="0"/>
              <a:t>83</a:t>
            </a:fld>
            <a:endParaRPr lang="zh-CN" altLang="en-US"/>
          </a:p>
        </p:txBody>
      </p:sp>
    </p:spTree>
    <p:extLst>
      <p:ext uri="{BB962C8B-B14F-4D97-AF65-F5344CB8AC3E}">
        <p14:creationId xmlns:p14="http://schemas.microsoft.com/office/powerpoint/2010/main" val="1411080520"/>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en-US" altLang="zh-CN" dirty="0"/>
              <a:t>『</a:t>
            </a:r>
            <a:r>
              <a:rPr lang="zh-CN" altLang="en-US" dirty="0"/>
              <a:t>答案解析</a:t>
            </a:r>
            <a:r>
              <a:rPr lang="en-US" altLang="zh-CN" dirty="0"/>
              <a:t>』</a:t>
            </a:r>
            <a:r>
              <a:rPr lang="zh-CN" altLang="en-US" dirty="0"/>
              <a:t>选项 </a:t>
            </a:r>
            <a:r>
              <a:rPr lang="en-US" altLang="zh-CN" dirty="0"/>
              <a:t>A</a:t>
            </a:r>
            <a:r>
              <a:rPr lang="zh-CN" altLang="en-US" dirty="0"/>
              <a:t>，按“现代服务</a:t>
            </a:r>
            <a:r>
              <a:rPr lang="en-US" altLang="zh-CN" dirty="0"/>
              <a:t>—</a:t>
            </a:r>
            <a:r>
              <a:rPr lang="zh-CN" altLang="en-US" dirty="0"/>
              <a:t>租赁服务”计缴增值税；选项 </a:t>
            </a:r>
            <a:r>
              <a:rPr lang="en-US" altLang="zh-CN" dirty="0"/>
              <a:t>CD</a:t>
            </a:r>
            <a:r>
              <a:rPr lang="zh-CN" altLang="en-US" dirty="0"/>
              <a:t>，按照“销售无形资产”计缴增值 税，其中选项 </a:t>
            </a:r>
            <a:r>
              <a:rPr lang="en-US" altLang="zh-CN" dirty="0"/>
              <a:t>C </a:t>
            </a:r>
            <a:r>
              <a:rPr lang="zh-CN" altLang="en-US" dirty="0"/>
              <a:t>属于其他权益性无形资产中的基础设施资产经营权，选项 </a:t>
            </a:r>
            <a:r>
              <a:rPr lang="en-US" altLang="zh-CN" dirty="0"/>
              <a:t>D </a:t>
            </a:r>
            <a:r>
              <a:rPr lang="zh-CN" altLang="en-US" dirty="0"/>
              <a:t>属于无形资产中的自然资源使 用权。</a:t>
            </a:r>
          </a:p>
        </p:txBody>
      </p:sp>
      <p:sp>
        <p:nvSpPr>
          <p:cNvPr id="4" name="灯片编号占位符 3"/>
          <p:cNvSpPr>
            <a:spLocks noGrp="1"/>
          </p:cNvSpPr>
          <p:nvPr>
            <p:ph type="sldNum" sz="quarter" idx="5"/>
          </p:nvPr>
        </p:nvSpPr>
        <p:spPr/>
        <p:txBody>
          <a:bodyPr/>
          <a:lstStyle/>
          <a:p>
            <a:fld id="{82C9B631-81E8-4019-838E-748D95B68351}" type="slidenum">
              <a:rPr lang="zh-CN" altLang="en-US" smtClean="0"/>
              <a:t>84</a:t>
            </a:fld>
            <a:endParaRPr lang="zh-CN" altLang="en-US"/>
          </a:p>
        </p:txBody>
      </p:sp>
    </p:spTree>
    <p:extLst>
      <p:ext uri="{BB962C8B-B14F-4D97-AF65-F5344CB8AC3E}">
        <p14:creationId xmlns:p14="http://schemas.microsoft.com/office/powerpoint/2010/main" val="995335913"/>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zh-CN" altLang="en-US" dirty="0"/>
              <a:t>自产和委托加工货物的视同销售体现了税收公平原则；外购货物的视同销售是为了保证纳税链条的完整；考 核点为结合“进项税额不得抵扣”考核外购货物的“内外有别”。</a:t>
            </a:r>
          </a:p>
        </p:txBody>
      </p:sp>
      <p:sp>
        <p:nvSpPr>
          <p:cNvPr id="4" name="灯片编号占位符 3"/>
          <p:cNvSpPr>
            <a:spLocks noGrp="1"/>
          </p:cNvSpPr>
          <p:nvPr>
            <p:ph type="sldNum" sz="quarter" idx="5"/>
          </p:nvPr>
        </p:nvSpPr>
        <p:spPr/>
        <p:txBody>
          <a:bodyPr/>
          <a:lstStyle/>
          <a:p>
            <a:fld id="{82C9B631-81E8-4019-838E-748D95B68351}" type="slidenum">
              <a:rPr lang="zh-CN" altLang="en-US" smtClean="0"/>
              <a:t>89</a:t>
            </a:fld>
            <a:endParaRPr lang="zh-CN" altLang="en-US"/>
          </a:p>
        </p:txBody>
      </p:sp>
    </p:spTree>
    <p:extLst>
      <p:ext uri="{BB962C8B-B14F-4D97-AF65-F5344CB8AC3E}">
        <p14:creationId xmlns:p14="http://schemas.microsoft.com/office/powerpoint/2010/main" val="2378149800"/>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5"/>
          </p:nvPr>
        </p:nvSpPr>
        <p:spPr/>
        <p:txBody>
          <a:bodyPr/>
          <a:lstStyle/>
          <a:p>
            <a:fld id="{82C9B631-81E8-4019-838E-748D95B68351}" type="slidenum">
              <a:rPr lang="zh-CN" altLang="en-US" smtClean="0"/>
              <a:t>94</a:t>
            </a:fld>
            <a:endParaRPr lang="zh-CN" altLang="en-US"/>
          </a:p>
        </p:txBody>
      </p:sp>
    </p:spTree>
    <p:extLst>
      <p:ext uri="{BB962C8B-B14F-4D97-AF65-F5344CB8AC3E}">
        <p14:creationId xmlns:p14="http://schemas.microsoft.com/office/powerpoint/2010/main" val="3660566356"/>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en-US" altLang="zh-CN" dirty="0"/>
              <a:t>『</a:t>
            </a:r>
            <a:r>
              <a:rPr lang="zh-CN" altLang="en-US" dirty="0"/>
              <a:t>正确答案</a:t>
            </a:r>
            <a:r>
              <a:rPr lang="en-US" altLang="zh-CN" dirty="0"/>
              <a:t>』A 『</a:t>
            </a:r>
            <a:r>
              <a:rPr lang="zh-CN" altLang="en-US" dirty="0"/>
              <a:t>答案解析</a:t>
            </a:r>
            <a:r>
              <a:rPr lang="en-US" altLang="zh-CN" dirty="0"/>
              <a:t>』</a:t>
            </a:r>
            <a:r>
              <a:rPr lang="zh-CN" altLang="en-US" dirty="0"/>
              <a:t>选项 </a:t>
            </a:r>
            <a:r>
              <a:rPr lang="en-US" altLang="zh-CN" dirty="0"/>
              <a:t>CD</a:t>
            </a:r>
            <a:r>
              <a:rPr lang="zh-CN" altLang="en-US" dirty="0"/>
              <a:t>，自产货物用于非生产性支出，无论“对内（集体福利）、对外（无偿赠送）”均视 同销售；购进货物用于非生产性支出，“对外”（分配给股东）视同销售，“对内”（集体福利）进项税 额不得抵扣。 </a:t>
            </a:r>
          </a:p>
        </p:txBody>
      </p:sp>
      <p:sp>
        <p:nvSpPr>
          <p:cNvPr id="4" name="灯片编号占位符 3"/>
          <p:cNvSpPr>
            <a:spLocks noGrp="1"/>
          </p:cNvSpPr>
          <p:nvPr>
            <p:ph type="sldNum" sz="quarter" idx="5"/>
          </p:nvPr>
        </p:nvSpPr>
        <p:spPr/>
        <p:txBody>
          <a:bodyPr/>
          <a:lstStyle/>
          <a:p>
            <a:fld id="{82C9B631-81E8-4019-838E-748D95B68351}" type="slidenum">
              <a:rPr lang="zh-CN" altLang="en-US" smtClean="0"/>
              <a:t>95</a:t>
            </a:fld>
            <a:endParaRPr lang="zh-CN" altLang="en-US"/>
          </a:p>
        </p:txBody>
      </p:sp>
    </p:spTree>
    <p:extLst>
      <p:ext uri="{BB962C8B-B14F-4D97-AF65-F5344CB8AC3E}">
        <p14:creationId xmlns:p14="http://schemas.microsoft.com/office/powerpoint/2010/main" val="2881070720"/>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en-US" altLang="zh-CN" dirty="0"/>
              <a:t>『</a:t>
            </a:r>
            <a:r>
              <a:rPr lang="zh-CN" altLang="en-US" dirty="0"/>
              <a:t>答案解析</a:t>
            </a:r>
            <a:r>
              <a:rPr lang="en-US" altLang="zh-CN" dirty="0"/>
              <a:t>』</a:t>
            </a:r>
            <a:r>
              <a:rPr lang="zh-CN" altLang="en-US" dirty="0"/>
              <a:t>选项 </a:t>
            </a:r>
            <a:r>
              <a:rPr lang="en-US" altLang="zh-CN" dirty="0"/>
              <a:t>C</a:t>
            </a:r>
            <a:r>
              <a:rPr lang="zh-CN" altLang="en-US" dirty="0"/>
              <a:t>，将自产、委托加工的货物用于集体福利或者个人消费属于视同销售的情形；将购进 的货物用于集体福利不视同销售，属于进项税额不得抵扣的情形。</a:t>
            </a:r>
            <a:endParaRPr lang="zh-CN" altLang="en-US" b="1" dirty="0"/>
          </a:p>
        </p:txBody>
      </p:sp>
      <p:sp>
        <p:nvSpPr>
          <p:cNvPr id="4" name="灯片编号占位符 3"/>
          <p:cNvSpPr>
            <a:spLocks noGrp="1"/>
          </p:cNvSpPr>
          <p:nvPr>
            <p:ph type="sldNum" sz="quarter" idx="5"/>
          </p:nvPr>
        </p:nvSpPr>
        <p:spPr/>
        <p:txBody>
          <a:bodyPr/>
          <a:lstStyle/>
          <a:p>
            <a:fld id="{82C9B631-81E8-4019-838E-748D95B68351}" type="slidenum">
              <a:rPr lang="zh-CN" altLang="en-US" smtClean="0"/>
              <a:t>96</a:t>
            </a:fld>
            <a:endParaRPr lang="zh-CN" altLang="en-US"/>
          </a:p>
        </p:txBody>
      </p:sp>
    </p:spTree>
    <p:extLst>
      <p:ext uri="{BB962C8B-B14F-4D97-AF65-F5344CB8AC3E}">
        <p14:creationId xmlns:p14="http://schemas.microsoft.com/office/powerpoint/2010/main" val="3950776477"/>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en-US" altLang="zh-CN" dirty="0"/>
              <a:t>『</a:t>
            </a:r>
            <a:r>
              <a:rPr lang="zh-CN" altLang="en-US" dirty="0"/>
              <a:t>答案解析</a:t>
            </a:r>
            <a:r>
              <a:rPr lang="en-US" altLang="zh-CN" dirty="0"/>
              <a:t>』</a:t>
            </a:r>
            <a:r>
              <a:rPr lang="zh-CN" altLang="en-US" dirty="0"/>
              <a:t>将自产、委托加工的货物用于集体福利或者个人消费，为视同销售，不含外购的货物</a:t>
            </a:r>
            <a:endParaRPr lang="zh-CN" altLang="en-US" b="1" dirty="0"/>
          </a:p>
        </p:txBody>
      </p:sp>
      <p:sp>
        <p:nvSpPr>
          <p:cNvPr id="4" name="灯片编号占位符 3"/>
          <p:cNvSpPr>
            <a:spLocks noGrp="1"/>
          </p:cNvSpPr>
          <p:nvPr>
            <p:ph type="sldNum" sz="quarter" idx="5"/>
          </p:nvPr>
        </p:nvSpPr>
        <p:spPr/>
        <p:txBody>
          <a:bodyPr/>
          <a:lstStyle/>
          <a:p>
            <a:fld id="{82C9B631-81E8-4019-838E-748D95B68351}" type="slidenum">
              <a:rPr lang="zh-CN" altLang="en-US" smtClean="0"/>
              <a:t>97</a:t>
            </a:fld>
            <a:endParaRPr lang="zh-CN" altLang="en-US"/>
          </a:p>
        </p:txBody>
      </p:sp>
    </p:spTree>
    <p:extLst>
      <p:ext uri="{BB962C8B-B14F-4D97-AF65-F5344CB8AC3E}">
        <p14:creationId xmlns:p14="http://schemas.microsoft.com/office/powerpoint/2010/main" val="4162121590"/>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5"/>
          </p:nvPr>
        </p:nvSpPr>
        <p:spPr/>
        <p:txBody>
          <a:bodyPr/>
          <a:lstStyle/>
          <a:p>
            <a:fld id="{82C9B631-81E8-4019-838E-748D95B68351}" type="slidenum">
              <a:rPr lang="zh-CN" altLang="en-US" smtClean="0"/>
              <a:t>30</a:t>
            </a:fld>
            <a:endParaRPr lang="zh-CN" altLang="en-US"/>
          </a:p>
        </p:txBody>
      </p:sp>
    </p:spTree>
    <p:extLst>
      <p:ext uri="{BB962C8B-B14F-4D97-AF65-F5344CB8AC3E}">
        <p14:creationId xmlns:p14="http://schemas.microsoft.com/office/powerpoint/2010/main" val="170486548"/>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en-US" altLang="zh-CN" dirty="0"/>
              <a:t>『</a:t>
            </a:r>
            <a:r>
              <a:rPr lang="zh-CN" altLang="en-US" dirty="0"/>
              <a:t>正确答案</a:t>
            </a:r>
            <a:r>
              <a:rPr lang="en-US" altLang="zh-CN" dirty="0"/>
              <a:t>』ACD 『</a:t>
            </a:r>
            <a:r>
              <a:rPr lang="zh-CN" altLang="en-US" dirty="0"/>
              <a:t>答案解析</a:t>
            </a:r>
            <a:r>
              <a:rPr lang="en-US" altLang="zh-CN" dirty="0"/>
              <a:t>』</a:t>
            </a:r>
            <a:r>
              <a:rPr lang="zh-CN" altLang="en-US" dirty="0"/>
              <a:t>将自产、委托加工的货物用于集体福利或者个人消费，为视同销售，不含购进的货物，选项 </a:t>
            </a:r>
            <a:r>
              <a:rPr lang="en-US" altLang="zh-CN" dirty="0"/>
              <a:t>B </a:t>
            </a:r>
            <a:r>
              <a:rPr lang="zh-CN" altLang="en-US" dirty="0"/>
              <a:t>错误。</a:t>
            </a:r>
            <a:endParaRPr lang="zh-CN" altLang="en-US" b="1" dirty="0"/>
          </a:p>
        </p:txBody>
      </p:sp>
      <p:sp>
        <p:nvSpPr>
          <p:cNvPr id="4" name="灯片编号占位符 3"/>
          <p:cNvSpPr>
            <a:spLocks noGrp="1"/>
          </p:cNvSpPr>
          <p:nvPr>
            <p:ph type="sldNum" sz="quarter" idx="5"/>
          </p:nvPr>
        </p:nvSpPr>
        <p:spPr/>
        <p:txBody>
          <a:bodyPr/>
          <a:lstStyle/>
          <a:p>
            <a:fld id="{82C9B631-81E8-4019-838E-748D95B68351}" type="slidenum">
              <a:rPr lang="zh-CN" altLang="en-US" smtClean="0"/>
              <a:t>98</a:t>
            </a:fld>
            <a:endParaRPr lang="zh-CN" altLang="en-US"/>
          </a:p>
        </p:txBody>
      </p:sp>
    </p:spTree>
    <p:extLst>
      <p:ext uri="{BB962C8B-B14F-4D97-AF65-F5344CB8AC3E}">
        <p14:creationId xmlns:p14="http://schemas.microsoft.com/office/powerpoint/2010/main" val="1070445169"/>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en-US" altLang="zh-CN" dirty="0"/>
              <a:t>『</a:t>
            </a:r>
            <a:r>
              <a:rPr lang="zh-CN" altLang="en-US" dirty="0"/>
              <a:t>答案解析</a:t>
            </a:r>
            <a:r>
              <a:rPr lang="en-US" altLang="zh-CN" dirty="0"/>
              <a:t>』</a:t>
            </a:r>
            <a:r>
              <a:rPr lang="zh-CN" altLang="en-US" dirty="0"/>
              <a:t>选项 </a:t>
            </a:r>
            <a:r>
              <a:rPr lang="en-US" altLang="zh-CN" dirty="0"/>
              <a:t>BCD</a:t>
            </a:r>
            <a:r>
              <a:rPr lang="zh-CN" altLang="en-US" dirty="0"/>
              <a:t>，属于混合销售行为。 </a:t>
            </a:r>
            <a:endParaRPr lang="zh-CN" altLang="en-US" b="1" dirty="0"/>
          </a:p>
        </p:txBody>
      </p:sp>
      <p:sp>
        <p:nvSpPr>
          <p:cNvPr id="4" name="灯片编号占位符 3"/>
          <p:cNvSpPr>
            <a:spLocks noGrp="1"/>
          </p:cNvSpPr>
          <p:nvPr>
            <p:ph type="sldNum" sz="quarter" idx="5"/>
          </p:nvPr>
        </p:nvSpPr>
        <p:spPr/>
        <p:txBody>
          <a:bodyPr/>
          <a:lstStyle/>
          <a:p>
            <a:fld id="{82C9B631-81E8-4019-838E-748D95B68351}" type="slidenum">
              <a:rPr lang="zh-CN" altLang="en-US" smtClean="0"/>
              <a:t>99</a:t>
            </a:fld>
            <a:endParaRPr lang="zh-CN" altLang="en-US"/>
          </a:p>
        </p:txBody>
      </p:sp>
    </p:spTree>
    <p:extLst>
      <p:ext uri="{BB962C8B-B14F-4D97-AF65-F5344CB8AC3E}">
        <p14:creationId xmlns:p14="http://schemas.microsoft.com/office/powerpoint/2010/main" val="1296976556"/>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en-US" altLang="zh-CN" dirty="0"/>
              <a:t>『『</a:t>
            </a:r>
            <a:r>
              <a:rPr lang="zh-CN" altLang="en-US" dirty="0"/>
              <a:t>正确答案</a:t>
            </a:r>
            <a:r>
              <a:rPr lang="en-US" altLang="zh-CN" dirty="0"/>
              <a:t>』B 『</a:t>
            </a:r>
            <a:r>
              <a:rPr lang="zh-CN" altLang="en-US" dirty="0"/>
              <a:t>答案解析</a:t>
            </a:r>
            <a:r>
              <a:rPr lang="en-US" altLang="zh-CN" dirty="0"/>
              <a:t>』</a:t>
            </a:r>
            <a:r>
              <a:rPr lang="zh-CN" altLang="en-US" dirty="0"/>
              <a:t>选项</a:t>
            </a:r>
            <a:r>
              <a:rPr lang="en-US" altLang="zh-CN" dirty="0"/>
              <a:t>AC</a:t>
            </a:r>
            <a:r>
              <a:rPr lang="zh-CN" altLang="en-US" dirty="0"/>
              <a:t>，将自产或外购货物用于生产经营等增值税应税项目，不视同销售；选项</a:t>
            </a:r>
            <a:r>
              <a:rPr lang="en-US" altLang="zh-CN" dirty="0"/>
              <a:t>B</a:t>
            </a:r>
            <a:r>
              <a:rPr lang="zh-CN" altLang="en-US" dirty="0"/>
              <a:t>，委托代销行为（包括委托他 人代销和销售代销货物），视同销售；选项</a:t>
            </a:r>
            <a:r>
              <a:rPr lang="en-US" altLang="zh-CN" dirty="0"/>
              <a:t>D</a:t>
            </a:r>
            <a:r>
              <a:rPr lang="zh-CN" altLang="en-US" dirty="0"/>
              <a:t>，购进货物用于非生产性支出，“对内”（集体福利）进项税额不得抵扣。</a:t>
            </a:r>
            <a:endParaRPr lang="zh-CN" altLang="en-US" b="1" dirty="0"/>
          </a:p>
        </p:txBody>
      </p:sp>
      <p:sp>
        <p:nvSpPr>
          <p:cNvPr id="4" name="灯片编号占位符 3"/>
          <p:cNvSpPr>
            <a:spLocks noGrp="1"/>
          </p:cNvSpPr>
          <p:nvPr>
            <p:ph type="sldNum" sz="quarter" idx="5"/>
          </p:nvPr>
        </p:nvSpPr>
        <p:spPr/>
        <p:txBody>
          <a:bodyPr/>
          <a:lstStyle/>
          <a:p>
            <a:fld id="{82C9B631-81E8-4019-838E-748D95B68351}" type="slidenum">
              <a:rPr lang="zh-CN" altLang="en-US" smtClean="0"/>
              <a:t>100</a:t>
            </a:fld>
            <a:endParaRPr lang="zh-CN" altLang="en-US"/>
          </a:p>
        </p:txBody>
      </p:sp>
    </p:spTree>
    <p:extLst>
      <p:ext uri="{BB962C8B-B14F-4D97-AF65-F5344CB8AC3E}">
        <p14:creationId xmlns:p14="http://schemas.microsoft.com/office/powerpoint/2010/main" val="1367160158"/>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1571E15-14FB-5454-CCC7-96A511DBEEB3}"/>
            </a:ext>
          </a:extLst>
        </p:cNvPr>
        <p:cNvGrpSpPr/>
        <p:nvPr/>
      </p:nvGrpSpPr>
      <p:grpSpPr>
        <a:xfrm>
          <a:off x="0" y="0"/>
          <a:ext cx="0" cy="0"/>
          <a:chOff x="0" y="0"/>
          <a:chExt cx="0" cy="0"/>
        </a:xfrm>
      </p:grpSpPr>
      <p:sp>
        <p:nvSpPr>
          <p:cNvPr id="2" name="幻灯片图像占位符 1">
            <a:extLst>
              <a:ext uri="{FF2B5EF4-FFF2-40B4-BE49-F238E27FC236}">
                <a16:creationId xmlns:a16="http://schemas.microsoft.com/office/drawing/2014/main" id="{24E19F2A-63BB-44F1-6592-23520D68B59F}"/>
              </a:ext>
            </a:extLst>
          </p:cNvPr>
          <p:cNvSpPr>
            <a:spLocks noGrp="1" noRot="1" noChangeAspect="1"/>
          </p:cNvSpPr>
          <p:nvPr>
            <p:ph type="sldImg"/>
          </p:nvPr>
        </p:nvSpPr>
        <p:spPr/>
      </p:sp>
      <p:sp>
        <p:nvSpPr>
          <p:cNvPr id="3" name="备注占位符 2">
            <a:extLst>
              <a:ext uri="{FF2B5EF4-FFF2-40B4-BE49-F238E27FC236}">
                <a16:creationId xmlns:a16="http://schemas.microsoft.com/office/drawing/2014/main" id="{8851310A-FC5B-2D00-1082-877C8FCE0225}"/>
              </a:ext>
            </a:extLst>
          </p:cNvPr>
          <p:cNvSpPr>
            <a:spLocks noGrp="1"/>
          </p:cNvSpPr>
          <p:nvPr>
            <p:ph type="body" idx="1"/>
          </p:nvPr>
        </p:nvSpPr>
        <p:spPr/>
        <p:txBody>
          <a:bodyPr/>
          <a:lstStyle/>
          <a:p>
            <a:endParaRPr lang="zh-CN" altLang="en-US" b="1" dirty="0"/>
          </a:p>
        </p:txBody>
      </p:sp>
      <p:sp>
        <p:nvSpPr>
          <p:cNvPr id="4" name="灯片编号占位符 3">
            <a:extLst>
              <a:ext uri="{FF2B5EF4-FFF2-40B4-BE49-F238E27FC236}">
                <a16:creationId xmlns:a16="http://schemas.microsoft.com/office/drawing/2014/main" id="{F63EC022-150E-302F-A79A-DC7B9F446117}"/>
              </a:ext>
            </a:extLst>
          </p:cNvPr>
          <p:cNvSpPr>
            <a:spLocks noGrp="1"/>
          </p:cNvSpPr>
          <p:nvPr>
            <p:ph type="sldNum" sz="quarter" idx="5"/>
          </p:nvPr>
        </p:nvSpPr>
        <p:spPr/>
        <p:txBody>
          <a:bodyPr/>
          <a:lstStyle/>
          <a:p>
            <a:fld id="{82C9B631-81E8-4019-838E-748D95B68351}" type="slidenum">
              <a:rPr lang="zh-CN" altLang="en-US" smtClean="0"/>
              <a:t>106</a:t>
            </a:fld>
            <a:endParaRPr lang="zh-CN" altLang="en-US"/>
          </a:p>
        </p:txBody>
      </p:sp>
    </p:spTree>
    <p:extLst>
      <p:ext uri="{BB962C8B-B14F-4D97-AF65-F5344CB8AC3E}">
        <p14:creationId xmlns:p14="http://schemas.microsoft.com/office/powerpoint/2010/main" val="2285977364"/>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b="1" dirty="0"/>
          </a:p>
        </p:txBody>
      </p:sp>
      <p:sp>
        <p:nvSpPr>
          <p:cNvPr id="4" name="灯片编号占位符 3"/>
          <p:cNvSpPr>
            <a:spLocks noGrp="1"/>
          </p:cNvSpPr>
          <p:nvPr>
            <p:ph type="sldNum" sz="quarter" idx="5"/>
          </p:nvPr>
        </p:nvSpPr>
        <p:spPr/>
        <p:txBody>
          <a:bodyPr/>
          <a:lstStyle/>
          <a:p>
            <a:fld id="{82C9B631-81E8-4019-838E-748D95B68351}" type="slidenum">
              <a:rPr lang="zh-CN" altLang="en-US" smtClean="0"/>
              <a:t>107</a:t>
            </a:fld>
            <a:endParaRPr lang="zh-CN" altLang="en-US"/>
          </a:p>
        </p:txBody>
      </p:sp>
    </p:spTree>
    <p:extLst>
      <p:ext uri="{BB962C8B-B14F-4D97-AF65-F5344CB8AC3E}">
        <p14:creationId xmlns:p14="http://schemas.microsoft.com/office/powerpoint/2010/main" val="2145490966"/>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zh-CN" altLang="en-US" dirty="0"/>
              <a:t>选项 </a:t>
            </a:r>
            <a:r>
              <a:rPr lang="en-US" altLang="zh-CN" dirty="0"/>
              <a:t>BC</a:t>
            </a:r>
            <a:r>
              <a:rPr lang="zh-CN" altLang="en-US" dirty="0"/>
              <a:t>，属于兼营行为</a:t>
            </a:r>
            <a:endParaRPr lang="zh-CN" altLang="en-US" b="1" dirty="0"/>
          </a:p>
        </p:txBody>
      </p:sp>
      <p:sp>
        <p:nvSpPr>
          <p:cNvPr id="4" name="灯片编号占位符 3"/>
          <p:cNvSpPr>
            <a:spLocks noGrp="1"/>
          </p:cNvSpPr>
          <p:nvPr>
            <p:ph type="sldNum" sz="quarter" idx="5"/>
          </p:nvPr>
        </p:nvSpPr>
        <p:spPr/>
        <p:txBody>
          <a:bodyPr/>
          <a:lstStyle/>
          <a:p>
            <a:fld id="{82C9B631-81E8-4019-838E-748D95B68351}" type="slidenum">
              <a:rPr lang="zh-CN" altLang="en-US" smtClean="0"/>
              <a:t>108</a:t>
            </a:fld>
            <a:endParaRPr lang="zh-CN" altLang="en-US"/>
          </a:p>
        </p:txBody>
      </p:sp>
    </p:spTree>
    <p:extLst>
      <p:ext uri="{BB962C8B-B14F-4D97-AF65-F5344CB8AC3E}">
        <p14:creationId xmlns:p14="http://schemas.microsoft.com/office/powerpoint/2010/main" val="1172739829"/>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en-US" altLang="zh-CN" dirty="0"/>
              <a:t>『</a:t>
            </a:r>
            <a:r>
              <a:rPr lang="zh-CN" altLang="en-US" dirty="0"/>
              <a:t>答案解析</a:t>
            </a:r>
            <a:r>
              <a:rPr lang="en-US" altLang="zh-CN" dirty="0"/>
              <a:t>』</a:t>
            </a:r>
            <a:r>
              <a:rPr lang="zh-CN" altLang="en-US" dirty="0"/>
              <a:t>选项 </a:t>
            </a:r>
            <a:r>
              <a:rPr lang="en-US" altLang="zh-CN" dirty="0"/>
              <a:t>ACD</a:t>
            </a:r>
            <a:r>
              <a:rPr lang="zh-CN" altLang="en-US" dirty="0"/>
              <a:t>，提供娱乐（餐饮、美容）服务属于“生活服务”，销售食品（烟酒、美容产品） 属于“销售货物”，但提供娱乐（餐饮、美容）服务和销售食品（烟酒、美容产品）为一项业务，同时发 生，有从属关系，属于混合销售，经营主体歌舞厅（饭店、美容院）以提供娱乐（餐饮、美容）服务为主， 应当按照“生活服务”缴纳增值税；选项 </a:t>
            </a:r>
            <a:r>
              <a:rPr lang="en-US" altLang="zh-CN" dirty="0"/>
              <a:t>B</a:t>
            </a:r>
            <a:r>
              <a:rPr lang="zh-CN" altLang="en-US" dirty="0"/>
              <a:t>，销售电器属于“销售货物”，提供送货服务属于“交通运输 服务”，但销售货物和提供运输服务为一项业务，同时发生，有从属关系，属于混合销售，经营主体商场以销售货物为主，应当按照“销售货物”缴纳增值税。 </a:t>
            </a:r>
            <a:endParaRPr lang="zh-CN" altLang="en-US" b="1" dirty="0"/>
          </a:p>
        </p:txBody>
      </p:sp>
      <p:sp>
        <p:nvSpPr>
          <p:cNvPr id="4" name="灯片编号占位符 3"/>
          <p:cNvSpPr>
            <a:spLocks noGrp="1"/>
          </p:cNvSpPr>
          <p:nvPr>
            <p:ph type="sldNum" sz="quarter" idx="5"/>
          </p:nvPr>
        </p:nvSpPr>
        <p:spPr/>
        <p:txBody>
          <a:bodyPr/>
          <a:lstStyle/>
          <a:p>
            <a:fld id="{82C9B631-81E8-4019-838E-748D95B68351}" type="slidenum">
              <a:rPr lang="zh-CN" altLang="en-US" smtClean="0"/>
              <a:t>109</a:t>
            </a:fld>
            <a:endParaRPr lang="zh-CN" altLang="en-US"/>
          </a:p>
        </p:txBody>
      </p:sp>
    </p:spTree>
    <p:extLst>
      <p:ext uri="{BB962C8B-B14F-4D97-AF65-F5344CB8AC3E}">
        <p14:creationId xmlns:p14="http://schemas.microsoft.com/office/powerpoint/2010/main" val="2669970632"/>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en-US" altLang="zh-CN" dirty="0"/>
              <a:t>『</a:t>
            </a:r>
            <a:r>
              <a:rPr lang="zh-CN" altLang="en-US" dirty="0"/>
              <a:t>答案解析</a:t>
            </a:r>
            <a:r>
              <a:rPr lang="en-US" altLang="zh-CN" dirty="0"/>
              <a:t>』</a:t>
            </a:r>
            <a:r>
              <a:rPr lang="zh-CN" altLang="en-US" dirty="0"/>
              <a:t>销售书柜属于“销售货物”，提供安装服务属于“建筑服务”，但销售货物和提供安装服务为一项业务，同时发生， 有从属关系，属于混合销售，经营主体以销售货物为主，应当按照“销售货物”缴纳增值税，全部销售额适用</a:t>
            </a:r>
            <a:r>
              <a:rPr lang="en-US" altLang="zh-CN" dirty="0"/>
              <a:t>13%</a:t>
            </a:r>
            <a:r>
              <a:rPr lang="zh-CN" altLang="en-US" dirty="0"/>
              <a:t>的税率。 </a:t>
            </a:r>
            <a:endParaRPr lang="zh-CN" altLang="en-US" b="1" dirty="0"/>
          </a:p>
        </p:txBody>
      </p:sp>
      <p:sp>
        <p:nvSpPr>
          <p:cNvPr id="4" name="灯片编号占位符 3"/>
          <p:cNvSpPr>
            <a:spLocks noGrp="1"/>
          </p:cNvSpPr>
          <p:nvPr>
            <p:ph type="sldNum" sz="quarter" idx="5"/>
          </p:nvPr>
        </p:nvSpPr>
        <p:spPr/>
        <p:txBody>
          <a:bodyPr/>
          <a:lstStyle/>
          <a:p>
            <a:fld id="{82C9B631-81E8-4019-838E-748D95B68351}" type="slidenum">
              <a:rPr lang="zh-CN" altLang="en-US" smtClean="0"/>
              <a:t>110</a:t>
            </a:fld>
            <a:endParaRPr lang="zh-CN" altLang="en-US"/>
          </a:p>
        </p:txBody>
      </p:sp>
    </p:spTree>
    <p:extLst>
      <p:ext uri="{BB962C8B-B14F-4D97-AF65-F5344CB8AC3E}">
        <p14:creationId xmlns:p14="http://schemas.microsoft.com/office/powerpoint/2010/main" val="3511684913"/>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87F3988-0398-715E-7EC5-767934B95AC4}"/>
            </a:ext>
          </a:extLst>
        </p:cNvPr>
        <p:cNvGrpSpPr/>
        <p:nvPr/>
      </p:nvGrpSpPr>
      <p:grpSpPr>
        <a:xfrm>
          <a:off x="0" y="0"/>
          <a:ext cx="0" cy="0"/>
          <a:chOff x="0" y="0"/>
          <a:chExt cx="0" cy="0"/>
        </a:xfrm>
      </p:grpSpPr>
      <p:sp>
        <p:nvSpPr>
          <p:cNvPr id="2" name="幻灯片图像占位符 1">
            <a:extLst>
              <a:ext uri="{FF2B5EF4-FFF2-40B4-BE49-F238E27FC236}">
                <a16:creationId xmlns:a16="http://schemas.microsoft.com/office/drawing/2014/main" id="{33A6F256-414D-DD74-DA5E-3EFE7A389663}"/>
              </a:ext>
            </a:extLst>
          </p:cNvPr>
          <p:cNvSpPr>
            <a:spLocks noGrp="1" noRot="1" noChangeAspect="1"/>
          </p:cNvSpPr>
          <p:nvPr>
            <p:ph type="sldImg"/>
          </p:nvPr>
        </p:nvSpPr>
        <p:spPr/>
      </p:sp>
      <p:sp>
        <p:nvSpPr>
          <p:cNvPr id="3" name="备注占位符 2">
            <a:extLst>
              <a:ext uri="{FF2B5EF4-FFF2-40B4-BE49-F238E27FC236}">
                <a16:creationId xmlns:a16="http://schemas.microsoft.com/office/drawing/2014/main" id="{BDC4EFA2-10C4-9C77-268E-572CE0226AEE}"/>
              </a:ext>
            </a:extLst>
          </p:cNvPr>
          <p:cNvSpPr>
            <a:spLocks noGrp="1"/>
          </p:cNvSpPr>
          <p:nvPr>
            <p:ph type="body" idx="1"/>
          </p:nvPr>
        </p:nvSpPr>
        <p:spPr/>
        <p:txBody>
          <a:bodyPr/>
          <a:lstStyle/>
          <a:p>
            <a:r>
              <a:rPr lang="en-US" altLang="zh-CN" dirty="0"/>
              <a:t>『</a:t>
            </a:r>
            <a:r>
              <a:rPr lang="zh-CN" altLang="en-US" dirty="0"/>
              <a:t>答案解析</a:t>
            </a:r>
            <a:r>
              <a:rPr lang="en-US" altLang="zh-CN" dirty="0"/>
              <a:t>』</a:t>
            </a:r>
            <a:r>
              <a:rPr lang="zh-CN" altLang="en-US" dirty="0"/>
              <a:t>选项 </a:t>
            </a:r>
            <a:r>
              <a:rPr lang="en-US" altLang="zh-CN" dirty="0"/>
              <a:t>AC</a:t>
            </a:r>
            <a:r>
              <a:rPr lang="zh-CN" altLang="en-US" dirty="0"/>
              <a:t>，虽然提供方在境外，但不满足“完全在境外使用”这一条件，因此属于 在我国境内销售无形资产；选项 </a:t>
            </a:r>
            <a:r>
              <a:rPr lang="en-US" altLang="zh-CN" dirty="0"/>
              <a:t>B</a:t>
            </a:r>
            <a:r>
              <a:rPr lang="zh-CN" altLang="en-US" dirty="0"/>
              <a:t>，所销售的“不动产”在境外，不属于在我国境内销售不动产； 选项 </a:t>
            </a:r>
            <a:r>
              <a:rPr lang="en-US" altLang="zh-CN" dirty="0"/>
              <a:t>D</a:t>
            </a:r>
            <a:r>
              <a:rPr lang="zh-CN" altLang="en-US" dirty="0"/>
              <a:t>，所销售的“不动产”在境内，属于在我国境内销售不动产。</a:t>
            </a:r>
            <a:endParaRPr lang="zh-CN" altLang="en-US" b="1" dirty="0"/>
          </a:p>
        </p:txBody>
      </p:sp>
      <p:sp>
        <p:nvSpPr>
          <p:cNvPr id="4" name="灯片编号占位符 3">
            <a:extLst>
              <a:ext uri="{FF2B5EF4-FFF2-40B4-BE49-F238E27FC236}">
                <a16:creationId xmlns:a16="http://schemas.microsoft.com/office/drawing/2014/main" id="{2168B428-010A-2279-C2C8-78A97564478E}"/>
              </a:ext>
            </a:extLst>
          </p:cNvPr>
          <p:cNvSpPr>
            <a:spLocks noGrp="1"/>
          </p:cNvSpPr>
          <p:nvPr>
            <p:ph type="sldNum" sz="quarter" idx="5"/>
          </p:nvPr>
        </p:nvSpPr>
        <p:spPr/>
        <p:txBody>
          <a:bodyPr/>
          <a:lstStyle/>
          <a:p>
            <a:fld id="{82C9B631-81E8-4019-838E-748D95B68351}" type="slidenum">
              <a:rPr lang="zh-CN" altLang="en-US" smtClean="0"/>
              <a:t>119</a:t>
            </a:fld>
            <a:endParaRPr lang="zh-CN" altLang="en-US"/>
          </a:p>
        </p:txBody>
      </p:sp>
    </p:spTree>
    <p:extLst>
      <p:ext uri="{BB962C8B-B14F-4D97-AF65-F5344CB8AC3E}">
        <p14:creationId xmlns:p14="http://schemas.microsoft.com/office/powerpoint/2010/main" val="1757199239"/>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en-US" altLang="zh-CN" dirty="0"/>
              <a:t>『</a:t>
            </a:r>
            <a:r>
              <a:rPr lang="zh-CN" altLang="en-US" dirty="0"/>
              <a:t>答案解析</a:t>
            </a:r>
            <a:r>
              <a:rPr lang="en-US" altLang="zh-CN" dirty="0"/>
              <a:t>』</a:t>
            </a:r>
            <a:r>
              <a:rPr lang="zh-CN" altLang="en-US" dirty="0"/>
              <a:t>下列项目属于不征收增值税的项目：根据国家指令无偿提供的铁路运输服务、航空运输服务； 存款利息；被保险人获得的保险赔付；房地产主管部门或者其指定机构、公积金管理中心、开发企业以及 物业管理单位代收的住宅专项维修资金；在资产重组过程中，通过合并、分立、出售、置换等方式，将全 部或者部分实物资产以及与其相关联的债权、负债和劳动力一并转让给其他单位和个人，其中涉及的货物、 不动产、土地使用权转让行为。选项 </a:t>
            </a:r>
            <a:r>
              <a:rPr lang="en-US" altLang="zh-CN" dirty="0"/>
              <a:t>B</a:t>
            </a:r>
            <a:r>
              <a:rPr lang="zh-CN" altLang="en-US" dirty="0"/>
              <a:t>，应按照“金融服务</a:t>
            </a:r>
            <a:r>
              <a:rPr lang="en-US" altLang="zh-CN" dirty="0"/>
              <a:t>——</a:t>
            </a:r>
            <a:r>
              <a:rPr lang="zh-CN" altLang="en-US" dirty="0"/>
              <a:t>直接收费金融服务”缴纳增值税。</a:t>
            </a:r>
            <a:endParaRPr lang="zh-CN" altLang="en-US" b="1" dirty="0"/>
          </a:p>
        </p:txBody>
      </p:sp>
      <p:sp>
        <p:nvSpPr>
          <p:cNvPr id="4" name="灯片编号占位符 3"/>
          <p:cNvSpPr>
            <a:spLocks noGrp="1"/>
          </p:cNvSpPr>
          <p:nvPr>
            <p:ph type="sldNum" sz="quarter" idx="5"/>
          </p:nvPr>
        </p:nvSpPr>
        <p:spPr/>
        <p:txBody>
          <a:bodyPr/>
          <a:lstStyle/>
          <a:p>
            <a:fld id="{82C9B631-81E8-4019-838E-748D95B68351}" type="slidenum">
              <a:rPr lang="zh-CN" altLang="en-US" smtClean="0"/>
              <a:t>120</a:t>
            </a:fld>
            <a:endParaRPr lang="zh-CN" altLang="en-US"/>
          </a:p>
        </p:txBody>
      </p:sp>
    </p:spTree>
    <p:extLst>
      <p:ext uri="{BB962C8B-B14F-4D97-AF65-F5344CB8AC3E}">
        <p14:creationId xmlns:p14="http://schemas.microsoft.com/office/powerpoint/2010/main" val="2223432680"/>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zh-CN" altLang="en-US" dirty="0"/>
              <a:t>小规模纳税人（其他个人除外）发生应税行为需要开具增值税专用发票，可以自愿使用增值 税发票管理系统自行开具。 </a:t>
            </a:r>
          </a:p>
        </p:txBody>
      </p:sp>
      <p:sp>
        <p:nvSpPr>
          <p:cNvPr id="4" name="灯片编号占位符 3"/>
          <p:cNvSpPr>
            <a:spLocks noGrp="1"/>
          </p:cNvSpPr>
          <p:nvPr>
            <p:ph type="sldNum" sz="quarter" idx="5"/>
          </p:nvPr>
        </p:nvSpPr>
        <p:spPr/>
        <p:txBody>
          <a:bodyPr/>
          <a:lstStyle/>
          <a:p>
            <a:fld id="{82C9B631-81E8-4019-838E-748D95B68351}" type="slidenum">
              <a:rPr lang="zh-CN" altLang="en-US" smtClean="0"/>
              <a:t>31</a:t>
            </a:fld>
            <a:endParaRPr lang="zh-CN" altLang="en-US"/>
          </a:p>
        </p:txBody>
      </p:sp>
    </p:spTree>
    <p:extLst>
      <p:ext uri="{BB962C8B-B14F-4D97-AF65-F5344CB8AC3E}">
        <p14:creationId xmlns:p14="http://schemas.microsoft.com/office/powerpoint/2010/main" val="1970390697"/>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en-US" altLang="zh-CN" dirty="0"/>
              <a:t>『</a:t>
            </a:r>
            <a:r>
              <a:rPr lang="zh-CN" altLang="en-US" dirty="0"/>
              <a:t>答案解析</a:t>
            </a:r>
            <a:r>
              <a:rPr lang="en-US" altLang="zh-CN" dirty="0"/>
              <a:t>』</a:t>
            </a:r>
            <a:r>
              <a:rPr lang="zh-CN" altLang="en-US" dirty="0"/>
              <a:t>选项 </a:t>
            </a:r>
            <a:r>
              <a:rPr lang="en-US" altLang="zh-CN" dirty="0"/>
              <a:t>A</a:t>
            </a:r>
            <a:r>
              <a:rPr lang="zh-CN" altLang="en-US" dirty="0"/>
              <a:t>，单位或者个体工商户聘用的员工为本单位或者雇主提供加工、修理修配劳务，不征 收增值税。选项 </a:t>
            </a:r>
            <a:r>
              <a:rPr lang="en-US" altLang="zh-CN" dirty="0"/>
              <a:t>B</a:t>
            </a:r>
            <a:r>
              <a:rPr lang="zh-CN" altLang="en-US" dirty="0"/>
              <a:t>，按照“建筑服务</a:t>
            </a:r>
            <a:r>
              <a:rPr lang="en-US" altLang="zh-CN" dirty="0"/>
              <a:t>—</a:t>
            </a:r>
            <a:r>
              <a:rPr lang="zh-CN" altLang="en-US" dirty="0"/>
              <a:t>安装服务”缴纳增值税；选项 </a:t>
            </a:r>
            <a:r>
              <a:rPr lang="en-US" altLang="zh-CN" dirty="0"/>
              <a:t>D</a:t>
            </a:r>
            <a:r>
              <a:rPr lang="zh-CN" altLang="en-US" dirty="0"/>
              <a:t>，按照“现代服务</a:t>
            </a:r>
            <a:r>
              <a:rPr lang="en-US" altLang="zh-CN" dirty="0"/>
              <a:t>—</a:t>
            </a:r>
            <a:r>
              <a:rPr lang="zh-CN" altLang="en-US" dirty="0"/>
              <a:t>租赁服务”缴 纳增值税。</a:t>
            </a:r>
            <a:endParaRPr lang="zh-CN" altLang="en-US" b="1" dirty="0"/>
          </a:p>
        </p:txBody>
      </p:sp>
      <p:sp>
        <p:nvSpPr>
          <p:cNvPr id="4" name="灯片编号占位符 3"/>
          <p:cNvSpPr>
            <a:spLocks noGrp="1"/>
          </p:cNvSpPr>
          <p:nvPr>
            <p:ph type="sldNum" sz="quarter" idx="5"/>
          </p:nvPr>
        </p:nvSpPr>
        <p:spPr/>
        <p:txBody>
          <a:bodyPr/>
          <a:lstStyle/>
          <a:p>
            <a:fld id="{82C9B631-81E8-4019-838E-748D95B68351}" type="slidenum">
              <a:rPr lang="zh-CN" altLang="en-US" smtClean="0"/>
              <a:t>121</a:t>
            </a:fld>
            <a:endParaRPr lang="zh-CN" altLang="en-US"/>
          </a:p>
        </p:txBody>
      </p:sp>
    </p:spTree>
    <p:extLst>
      <p:ext uri="{BB962C8B-B14F-4D97-AF65-F5344CB8AC3E}">
        <p14:creationId xmlns:p14="http://schemas.microsoft.com/office/powerpoint/2010/main" val="2800200640"/>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en-US" altLang="zh-CN" dirty="0"/>
              <a:t>『</a:t>
            </a:r>
            <a:r>
              <a:rPr lang="zh-CN" altLang="en-US" dirty="0"/>
              <a:t>答案解析</a:t>
            </a:r>
            <a:r>
              <a:rPr lang="en-US" altLang="zh-CN" dirty="0"/>
              <a:t>』</a:t>
            </a:r>
            <a:r>
              <a:rPr lang="zh-CN" altLang="en-US" dirty="0"/>
              <a:t>单位为聘用的员工提供服务，不征收增值税。</a:t>
            </a:r>
            <a:endParaRPr lang="zh-CN" altLang="en-US" b="1" dirty="0"/>
          </a:p>
        </p:txBody>
      </p:sp>
      <p:sp>
        <p:nvSpPr>
          <p:cNvPr id="4" name="灯片编号占位符 3"/>
          <p:cNvSpPr>
            <a:spLocks noGrp="1"/>
          </p:cNvSpPr>
          <p:nvPr>
            <p:ph type="sldNum" sz="quarter" idx="5"/>
          </p:nvPr>
        </p:nvSpPr>
        <p:spPr/>
        <p:txBody>
          <a:bodyPr/>
          <a:lstStyle/>
          <a:p>
            <a:fld id="{82C9B631-81E8-4019-838E-748D95B68351}" type="slidenum">
              <a:rPr lang="zh-CN" altLang="en-US" smtClean="0"/>
              <a:t>122</a:t>
            </a:fld>
            <a:endParaRPr lang="zh-CN" altLang="en-US"/>
          </a:p>
        </p:txBody>
      </p:sp>
    </p:spTree>
    <p:extLst>
      <p:ext uri="{BB962C8B-B14F-4D97-AF65-F5344CB8AC3E}">
        <p14:creationId xmlns:p14="http://schemas.microsoft.com/office/powerpoint/2010/main" val="3756922655"/>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en-US" altLang="zh-CN" dirty="0"/>
              <a:t>『</a:t>
            </a:r>
            <a:r>
              <a:rPr lang="zh-CN" altLang="en-US" dirty="0"/>
              <a:t>答案解析</a:t>
            </a:r>
            <a:r>
              <a:rPr lang="en-US" altLang="zh-CN" dirty="0"/>
              <a:t>』</a:t>
            </a:r>
            <a:r>
              <a:rPr lang="zh-CN" altLang="en-US" dirty="0"/>
              <a:t>选项 </a:t>
            </a:r>
            <a:r>
              <a:rPr lang="en-US" altLang="zh-CN" dirty="0"/>
              <a:t>B</a:t>
            </a:r>
            <a:r>
              <a:rPr lang="zh-CN" altLang="en-US" dirty="0"/>
              <a:t>，按“电信服务”征收增值税。</a:t>
            </a:r>
            <a:endParaRPr lang="zh-CN" altLang="en-US" b="1" dirty="0"/>
          </a:p>
        </p:txBody>
      </p:sp>
      <p:sp>
        <p:nvSpPr>
          <p:cNvPr id="4" name="灯片编号占位符 3"/>
          <p:cNvSpPr>
            <a:spLocks noGrp="1"/>
          </p:cNvSpPr>
          <p:nvPr>
            <p:ph type="sldNum" sz="quarter" idx="5"/>
          </p:nvPr>
        </p:nvSpPr>
        <p:spPr/>
        <p:txBody>
          <a:bodyPr/>
          <a:lstStyle/>
          <a:p>
            <a:fld id="{82C9B631-81E8-4019-838E-748D95B68351}" type="slidenum">
              <a:rPr lang="zh-CN" altLang="en-US" smtClean="0"/>
              <a:t>123</a:t>
            </a:fld>
            <a:endParaRPr lang="zh-CN" altLang="en-US"/>
          </a:p>
        </p:txBody>
      </p:sp>
    </p:spTree>
    <p:extLst>
      <p:ext uri="{BB962C8B-B14F-4D97-AF65-F5344CB8AC3E}">
        <p14:creationId xmlns:p14="http://schemas.microsoft.com/office/powerpoint/2010/main" val="4200572887"/>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en-US" altLang="zh-CN" dirty="0"/>
              <a:t>『</a:t>
            </a:r>
            <a:r>
              <a:rPr lang="zh-CN" altLang="en-US" dirty="0"/>
              <a:t>答案解析</a:t>
            </a:r>
            <a:r>
              <a:rPr lang="en-US" altLang="zh-CN" dirty="0"/>
              <a:t>』</a:t>
            </a:r>
            <a:r>
              <a:rPr lang="zh-CN" altLang="en-US" dirty="0"/>
              <a:t>根据国家指令无偿提供的铁路运输服务、航空运输服务，属于</a:t>
            </a:r>
            <a:r>
              <a:rPr lang="en-US" altLang="zh-CN" dirty="0"/>
              <a:t>《</a:t>
            </a:r>
            <a:r>
              <a:rPr lang="zh-CN" altLang="en-US" dirty="0"/>
              <a:t>营业税改征增值税试点实施 办法</a:t>
            </a:r>
            <a:r>
              <a:rPr lang="en-US" altLang="zh-CN" dirty="0"/>
              <a:t>》</a:t>
            </a:r>
            <a:r>
              <a:rPr lang="zh-CN" altLang="en-US" dirty="0"/>
              <a:t>规定的用于公益事业的服务，不征收增值税。 </a:t>
            </a:r>
            <a:endParaRPr lang="zh-CN" altLang="en-US" b="1" dirty="0"/>
          </a:p>
        </p:txBody>
      </p:sp>
      <p:sp>
        <p:nvSpPr>
          <p:cNvPr id="4" name="灯片编号占位符 3"/>
          <p:cNvSpPr>
            <a:spLocks noGrp="1"/>
          </p:cNvSpPr>
          <p:nvPr>
            <p:ph type="sldNum" sz="quarter" idx="5"/>
          </p:nvPr>
        </p:nvSpPr>
        <p:spPr/>
        <p:txBody>
          <a:bodyPr/>
          <a:lstStyle/>
          <a:p>
            <a:fld id="{82C9B631-81E8-4019-838E-748D95B68351}" type="slidenum">
              <a:rPr lang="zh-CN" altLang="en-US" smtClean="0"/>
              <a:t>124</a:t>
            </a:fld>
            <a:endParaRPr lang="zh-CN" altLang="en-US"/>
          </a:p>
        </p:txBody>
      </p:sp>
    </p:spTree>
    <p:extLst>
      <p:ext uri="{BB962C8B-B14F-4D97-AF65-F5344CB8AC3E}">
        <p14:creationId xmlns:p14="http://schemas.microsoft.com/office/powerpoint/2010/main" val="2528059087"/>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en-US" altLang="zh-CN"/>
              <a:t>『</a:t>
            </a:r>
            <a:r>
              <a:rPr lang="zh-CN" altLang="en-US"/>
              <a:t>答案解析</a:t>
            </a:r>
            <a:r>
              <a:rPr lang="en-US" altLang="zh-CN"/>
              <a:t>』</a:t>
            </a:r>
            <a:r>
              <a:rPr lang="zh-CN" altLang="en-US"/>
              <a:t>根据国家指令无偿提供的铁路运输服务、航空运输服务，属于</a:t>
            </a:r>
            <a:r>
              <a:rPr lang="en-US" altLang="zh-CN"/>
              <a:t>《</a:t>
            </a:r>
            <a:r>
              <a:rPr lang="zh-CN" altLang="en-US"/>
              <a:t>营业税改征增值税试点实施 办法</a:t>
            </a:r>
            <a:r>
              <a:rPr lang="en-US" altLang="zh-CN"/>
              <a:t>》</a:t>
            </a:r>
            <a:r>
              <a:rPr lang="zh-CN" altLang="en-US"/>
              <a:t>规定的用于公益事业的服务，不征收增值税。 </a:t>
            </a:r>
            <a:endParaRPr lang="zh-CN" altLang="en-US" b="1" dirty="0"/>
          </a:p>
        </p:txBody>
      </p:sp>
      <p:sp>
        <p:nvSpPr>
          <p:cNvPr id="4" name="灯片编号占位符 3"/>
          <p:cNvSpPr>
            <a:spLocks noGrp="1"/>
          </p:cNvSpPr>
          <p:nvPr>
            <p:ph type="sldNum" sz="quarter" idx="5"/>
          </p:nvPr>
        </p:nvSpPr>
        <p:spPr/>
        <p:txBody>
          <a:bodyPr/>
          <a:lstStyle/>
          <a:p>
            <a:fld id="{82C9B631-81E8-4019-838E-748D95B68351}" type="slidenum">
              <a:rPr lang="zh-CN" altLang="en-US" smtClean="0"/>
              <a:t>125</a:t>
            </a:fld>
            <a:endParaRPr lang="zh-CN" altLang="en-US"/>
          </a:p>
        </p:txBody>
      </p:sp>
    </p:spTree>
    <p:extLst>
      <p:ext uri="{BB962C8B-B14F-4D97-AF65-F5344CB8AC3E}">
        <p14:creationId xmlns:p14="http://schemas.microsoft.com/office/powerpoint/2010/main" val="927167308"/>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zh-CN" altLang="en-US" dirty="0"/>
              <a:t>（基 </a:t>
            </a:r>
            <a:r>
              <a:rPr lang="en-US" altLang="zh-CN" dirty="0"/>
              <a:t>9 </a:t>
            </a:r>
            <a:r>
              <a:rPr lang="zh-CN" altLang="en-US" dirty="0"/>
              <a:t>增 </a:t>
            </a:r>
            <a:r>
              <a:rPr lang="en-US" altLang="zh-CN" dirty="0"/>
              <a:t>6</a:t>
            </a:r>
            <a:endParaRPr lang="zh-CN" altLang="en-US" dirty="0"/>
          </a:p>
        </p:txBody>
      </p:sp>
      <p:sp>
        <p:nvSpPr>
          <p:cNvPr id="4" name="灯片编号占位符 3"/>
          <p:cNvSpPr>
            <a:spLocks noGrp="1"/>
          </p:cNvSpPr>
          <p:nvPr>
            <p:ph type="sldNum" sz="quarter" idx="5"/>
          </p:nvPr>
        </p:nvSpPr>
        <p:spPr/>
        <p:txBody>
          <a:bodyPr/>
          <a:lstStyle/>
          <a:p>
            <a:fld id="{82C9B631-81E8-4019-838E-748D95B68351}" type="slidenum">
              <a:rPr lang="zh-CN" altLang="en-US" smtClean="0"/>
              <a:t>133</a:t>
            </a:fld>
            <a:endParaRPr lang="zh-CN" altLang="en-US"/>
          </a:p>
        </p:txBody>
      </p:sp>
    </p:spTree>
    <p:extLst>
      <p:ext uri="{BB962C8B-B14F-4D97-AF65-F5344CB8AC3E}">
        <p14:creationId xmlns:p14="http://schemas.microsoft.com/office/powerpoint/2010/main" val="3743275039"/>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zh-CN" altLang="en-US" dirty="0"/>
              <a:t>“跨境”行为“零税率”项目的包括内容。</a:t>
            </a:r>
          </a:p>
        </p:txBody>
      </p:sp>
      <p:sp>
        <p:nvSpPr>
          <p:cNvPr id="4" name="灯片编号占位符 3"/>
          <p:cNvSpPr>
            <a:spLocks noGrp="1"/>
          </p:cNvSpPr>
          <p:nvPr>
            <p:ph type="sldNum" sz="quarter" idx="5"/>
          </p:nvPr>
        </p:nvSpPr>
        <p:spPr/>
        <p:txBody>
          <a:bodyPr/>
          <a:lstStyle/>
          <a:p>
            <a:fld id="{82C9B631-81E8-4019-838E-748D95B68351}" type="slidenum">
              <a:rPr lang="zh-CN" altLang="en-US" smtClean="0"/>
              <a:t>135</a:t>
            </a:fld>
            <a:endParaRPr lang="zh-CN" altLang="en-US"/>
          </a:p>
        </p:txBody>
      </p:sp>
    </p:spTree>
    <p:extLst>
      <p:ext uri="{BB962C8B-B14F-4D97-AF65-F5344CB8AC3E}">
        <p14:creationId xmlns:p14="http://schemas.microsoft.com/office/powerpoint/2010/main" val="1743775778"/>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en-US" altLang="zh-CN" dirty="0"/>
              <a:t>『</a:t>
            </a:r>
            <a:r>
              <a:rPr lang="zh-CN" altLang="en-US" dirty="0"/>
              <a:t>答案解析</a:t>
            </a:r>
            <a:r>
              <a:rPr lang="en-US" altLang="zh-CN" dirty="0"/>
              <a:t>』</a:t>
            </a:r>
            <a:r>
              <a:rPr lang="zh-CN" altLang="en-US" dirty="0"/>
              <a:t>选项 </a:t>
            </a:r>
            <a:r>
              <a:rPr lang="en-US" altLang="zh-CN" dirty="0"/>
              <a:t>AB</a:t>
            </a:r>
            <a:r>
              <a:rPr lang="zh-CN" altLang="en-US" dirty="0"/>
              <a:t>，适用 </a:t>
            </a:r>
            <a:r>
              <a:rPr lang="en-US" altLang="zh-CN" dirty="0"/>
              <a:t>9</a:t>
            </a:r>
            <a:r>
              <a:rPr lang="zh-CN" altLang="en-US" dirty="0"/>
              <a:t>％的税率；选项 </a:t>
            </a:r>
            <a:r>
              <a:rPr lang="en-US" altLang="zh-CN" dirty="0"/>
              <a:t>D</a:t>
            </a:r>
            <a:r>
              <a:rPr lang="zh-CN" altLang="en-US" dirty="0"/>
              <a:t>，适用 </a:t>
            </a:r>
            <a:r>
              <a:rPr lang="en-US" altLang="zh-CN" dirty="0"/>
              <a:t>6</a:t>
            </a:r>
            <a:r>
              <a:rPr lang="zh-CN" altLang="en-US" dirty="0"/>
              <a:t>％的税率。</a:t>
            </a:r>
            <a:endParaRPr lang="zh-CN" altLang="en-US" b="1" dirty="0"/>
          </a:p>
        </p:txBody>
      </p:sp>
      <p:sp>
        <p:nvSpPr>
          <p:cNvPr id="4" name="灯片编号占位符 3"/>
          <p:cNvSpPr>
            <a:spLocks noGrp="1"/>
          </p:cNvSpPr>
          <p:nvPr>
            <p:ph type="sldNum" sz="quarter" idx="5"/>
          </p:nvPr>
        </p:nvSpPr>
        <p:spPr/>
        <p:txBody>
          <a:bodyPr/>
          <a:lstStyle/>
          <a:p>
            <a:fld id="{82C9B631-81E8-4019-838E-748D95B68351}" type="slidenum">
              <a:rPr lang="zh-CN" altLang="en-US" smtClean="0"/>
              <a:t>138</a:t>
            </a:fld>
            <a:endParaRPr lang="zh-CN" altLang="en-US"/>
          </a:p>
        </p:txBody>
      </p:sp>
    </p:spTree>
    <p:extLst>
      <p:ext uri="{BB962C8B-B14F-4D97-AF65-F5344CB8AC3E}">
        <p14:creationId xmlns:p14="http://schemas.microsoft.com/office/powerpoint/2010/main" val="2576838226"/>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en-US" altLang="zh-CN" dirty="0"/>
              <a:t>『</a:t>
            </a:r>
            <a:r>
              <a:rPr lang="zh-CN" altLang="en-US" dirty="0"/>
              <a:t>答案解析</a:t>
            </a:r>
            <a:r>
              <a:rPr lang="en-US" altLang="zh-CN" dirty="0"/>
              <a:t>』</a:t>
            </a:r>
            <a:r>
              <a:rPr lang="zh-CN" altLang="en-US" dirty="0"/>
              <a:t>选项 </a:t>
            </a:r>
            <a:r>
              <a:rPr lang="en-US" altLang="zh-CN" dirty="0"/>
              <a:t>AB</a:t>
            </a:r>
            <a:r>
              <a:rPr lang="zh-CN" altLang="en-US" dirty="0"/>
              <a:t>，非增值税暂行条例中列举的执行低税率的货物，适用 </a:t>
            </a:r>
            <a:r>
              <a:rPr lang="en-US" altLang="zh-CN" dirty="0"/>
              <a:t>13</a:t>
            </a:r>
            <a:r>
              <a:rPr lang="zh-CN" altLang="en-US" dirty="0"/>
              <a:t>％的税率；选项 </a:t>
            </a:r>
            <a:r>
              <a:rPr lang="en-US" altLang="zh-CN" dirty="0"/>
              <a:t>CD</a:t>
            </a:r>
            <a:r>
              <a:rPr lang="zh-CN" altLang="en-US" dirty="0"/>
              <a:t>，适用 </a:t>
            </a:r>
            <a:r>
              <a:rPr lang="en-US" altLang="zh-CN" dirty="0"/>
              <a:t>9</a:t>
            </a:r>
            <a:r>
              <a:rPr lang="zh-CN" altLang="en-US" dirty="0"/>
              <a:t>％的低税率</a:t>
            </a:r>
            <a:endParaRPr lang="zh-CN" altLang="en-US" b="1" dirty="0"/>
          </a:p>
        </p:txBody>
      </p:sp>
      <p:sp>
        <p:nvSpPr>
          <p:cNvPr id="4" name="灯片编号占位符 3"/>
          <p:cNvSpPr>
            <a:spLocks noGrp="1"/>
          </p:cNvSpPr>
          <p:nvPr>
            <p:ph type="sldNum" sz="quarter" idx="5"/>
          </p:nvPr>
        </p:nvSpPr>
        <p:spPr/>
        <p:txBody>
          <a:bodyPr/>
          <a:lstStyle/>
          <a:p>
            <a:fld id="{82C9B631-81E8-4019-838E-748D95B68351}" type="slidenum">
              <a:rPr lang="zh-CN" altLang="en-US" smtClean="0"/>
              <a:t>139</a:t>
            </a:fld>
            <a:endParaRPr lang="zh-CN" altLang="en-US"/>
          </a:p>
        </p:txBody>
      </p:sp>
    </p:spTree>
    <p:extLst>
      <p:ext uri="{BB962C8B-B14F-4D97-AF65-F5344CB8AC3E}">
        <p14:creationId xmlns:p14="http://schemas.microsoft.com/office/powerpoint/2010/main" val="4037513161"/>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en-US" altLang="zh-CN" dirty="0"/>
              <a:t>『</a:t>
            </a:r>
            <a:r>
              <a:rPr lang="zh-CN" altLang="en-US" dirty="0"/>
              <a:t>答案解析</a:t>
            </a:r>
            <a:r>
              <a:rPr lang="en-US" altLang="zh-CN" dirty="0"/>
              <a:t>』</a:t>
            </a:r>
            <a:r>
              <a:rPr lang="zh-CN" altLang="en-US" dirty="0"/>
              <a:t>选项 </a:t>
            </a:r>
            <a:r>
              <a:rPr lang="en-US" altLang="zh-CN" dirty="0"/>
              <a:t>BCD</a:t>
            </a:r>
            <a:r>
              <a:rPr lang="zh-CN" altLang="en-US" dirty="0"/>
              <a:t>，适用免税规定。</a:t>
            </a:r>
            <a:endParaRPr lang="zh-CN" altLang="en-US" b="1" dirty="0"/>
          </a:p>
        </p:txBody>
      </p:sp>
      <p:sp>
        <p:nvSpPr>
          <p:cNvPr id="4" name="灯片编号占位符 3"/>
          <p:cNvSpPr>
            <a:spLocks noGrp="1"/>
          </p:cNvSpPr>
          <p:nvPr>
            <p:ph type="sldNum" sz="quarter" idx="5"/>
          </p:nvPr>
        </p:nvSpPr>
        <p:spPr/>
        <p:txBody>
          <a:bodyPr/>
          <a:lstStyle/>
          <a:p>
            <a:fld id="{82C9B631-81E8-4019-838E-748D95B68351}" type="slidenum">
              <a:rPr lang="zh-CN" altLang="en-US" smtClean="0"/>
              <a:t>140</a:t>
            </a:fld>
            <a:endParaRPr lang="zh-CN" altLang="en-US"/>
          </a:p>
        </p:txBody>
      </p:sp>
    </p:spTree>
    <p:extLst>
      <p:ext uri="{BB962C8B-B14F-4D97-AF65-F5344CB8AC3E}">
        <p14:creationId xmlns:p14="http://schemas.microsoft.com/office/powerpoint/2010/main" val="175278396"/>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zh-CN" altLang="en-US" dirty="0"/>
              <a:t>小规模纳税人（其他个人除外）发生应税行为需要开具增值税专用发票，可以自愿使用增值 税发票管理系统自行开具。 </a:t>
            </a:r>
          </a:p>
        </p:txBody>
      </p:sp>
      <p:sp>
        <p:nvSpPr>
          <p:cNvPr id="4" name="灯片编号占位符 3"/>
          <p:cNvSpPr>
            <a:spLocks noGrp="1"/>
          </p:cNvSpPr>
          <p:nvPr>
            <p:ph type="sldNum" sz="quarter" idx="5"/>
          </p:nvPr>
        </p:nvSpPr>
        <p:spPr/>
        <p:txBody>
          <a:bodyPr/>
          <a:lstStyle/>
          <a:p>
            <a:fld id="{82C9B631-81E8-4019-838E-748D95B68351}" type="slidenum">
              <a:rPr lang="zh-CN" altLang="en-US" smtClean="0"/>
              <a:t>32</a:t>
            </a:fld>
            <a:endParaRPr lang="zh-CN" altLang="en-US"/>
          </a:p>
        </p:txBody>
      </p:sp>
    </p:spTree>
    <p:extLst>
      <p:ext uri="{BB962C8B-B14F-4D97-AF65-F5344CB8AC3E}">
        <p14:creationId xmlns:p14="http://schemas.microsoft.com/office/powerpoint/2010/main" val="2358991094"/>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en-US" altLang="zh-CN" dirty="0">
                <a:latin typeface="+mn-lt"/>
                <a:ea typeface="+mn-ea"/>
                <a:cs typeface="+mn-ea"/>
                <a:sym typeface="+mn-lt"/>
              </a:rPr>
              <a:t>『</a:t>
            </a:r>
            <a:r>
              <a:rPr lang="zh-CN" altLang="en-US" dirty="0">
                <a:latin typeface="+mn-lt"/>
                <a:ea typeface="+mn-ea"/>
                <a:cs typeface="+mn-ea"/>
                <a:sym typeface="+mn-lt"/>
              </a:rPr>
              <a:t>正确答案</a:t>
            </a:r>
            <a:r>
              <a:rPr lang="en-US" altLang="zh-CN" dirty="0">
                <a:latin typeface="+mn-lt"/>
                <a:ea typeface="+mn-ea"/>
                <a:cs typeface="+mn-ea"/>
                <a:sym typeface="+mn-lt"/>
              </a:rPr>
              <a:t>』ABC</a:t>
            </a:r>
          </a:p>
          <a:p>
            <a:r>
              <a:rPr lang="en-US" altLang="zh-CN" dirty="0">
                <a:latin typeface="+mn-lt"/>
                <a:ea typeface="+mn-ea"/>
                <a:cs typeface="+mn-ea"/>
                <a:sym typeface="+mn-lt"/>
              </a:rPr>
              <a:t>『</a:t>
            </a:r>
            <a:r>
              <a:rPr lang="zh-CN" altLang="en-US" dirty="0">
                <a:latin typeface="+mn-lt"/>
                <a:ea typeface="+mn-ea"/>
                <a:cs typeface="+mn-ea"/>
                <a:sym typeface="+mn-lt"/>
              </a:rPr>
              <a:t>答案解析</a:t>
            </a:r>
            <a:r>
              <a:rPr lang="en-US" altLang="zh-CN" dirty="0">
                <a:latin typeface="+mn-lt"/>
                <a:ea typeface="+mn-ea"/>
                <a:cs typeface="+mn-ea"/>
                <a:sym typeface="+mn-lt"/>
              </a:rPr>
              <a:t>』</a:t>
            </a:r>
            <a:r>
              <a:rPr lang="zh-CN" altLang="en-US" dirty="0">
                <a:latin typeface="+mn-lt"/>
                <a:ea typeface="+mn-ea"/>
                <a:cs typeface="+mn-ea"/>
                <a:sym typeface="+mn-lt"/>
              </a:rPr>
              <a:t>粮食、食用植物油；自来水、暖气、冷气等；图书、报纸、杂志适用增值税 </a:t>
            </a:r>
            <a:r>
              <a:rPr lang="en-US" altLang="zh-CN" dirty="0">
                <a:latin typeface="+mn-lt"/>
                <a:ea typeface="+mn-ea"/>
                <a:cs typeface="+mn-ea"/>
                <a:sym typeface="+mn-lt"/>
              </a:rPr>
              <a:t>9</a:t>
            </a:r>
            <a:r>
              <a:rPr lang="zh-CN" altLang="en-US" dirty="0">
                <a:latin typeface="+mn-lt"/>
                <a:ea typeface="+mn-ea"/>
                <a:cs typeface="+mn-ea"/>
                <a:sym typeface="+mn-lt"/>
              </a:rPr>
              <a:t>％的低税率。</a:t>
            </a:r>
          </a:p>
        </p:txBody>
      </p:sp>
      <p:sp>
        <p:nvSpPr>
          <p:cNvPr id="4" name="灯片编号占位符 3"/>
          <p:cNvSpPr>
            <a:spLocks noGrp="1"/>
          </p:cNvSpPr>
          <p:nvPr>
            <p:ph type="sldNum" sz="quarter" idx="5"/>
          </p:nvPr>
        </p:nvSpPr>
        <p:spPr/>
        <p:txBody>
          <a:bodyPr/>
          <a:lstStyle/>
          <a:p>
            <a:fld id="{82C9B631-81E8-4019-838E-748D95B68351}" type="slidenum">
              <a:rPr lang="zh-CN" altLang="en-US" smtClean="0"/>
              <a:t>141</a:t>
            </a:fld>
            <a:endParaRPr lang="zh-CN" altLang="en-US"/>
          </a:p>
        </p:txBody>
      </p:sp>
    </p:spTree>
    <p:extLst>
      <p:ext uri="{BB962C8B-B14F-4D97-AF65-F5344CB8AC3E}">
        <p14:creationId xmlns:p14="http://schemas.microsoft.com/office/powerpoint/2010/main" val="1543176151"/>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zh-CN" altLang="en-US" dirty="0"/>
              <a:t>公共交通运输服务可以选择适用简易计税方法计税。</a:t>
            </a:r>
            <a:endParaRPr lang="zh-CN" altLang="en-US" b="1" dirty="0">
              <a:latin typeface="+mn-lt"/>
              <a:ea typeface="+mn-ea"/>
              <a:cs typeface="+mn-ea"/>
              <a:sym typeface="+mn-lt"/>
            </a:endParaRPr>
          </a:p>
        </p:txBody>
      </p:sp>
      <p:sp>
        <p:nvSpPr>
          <p:cNvPr id="4" name="灯片编号占位符 3"/>
          <p:cNvSpPr>
            <a:spLocks noGrp="1"/>
          </p:cNvSpPr>
          <p:nvPr>
            <p:ph type="sldNum" sz="quarter" idx="5"/>
          </p:nvPr>
        </p:nvSpPr>
        <p:spPr/>
        <p:txBody>
          <a:bodyPr/>
          <a:lstStyle/>
          <a:p>
            <a:fld id="{82C9B631-81E8-4019-838E-748D95B68351}" type="slidenum">
              <a:rPr lang="zh-CN" altLang="en-US" smtClean="0"/>
              <a:t>151</a:t>
            </a:fld>
            <a:endParaRPr lang="zh-CN" altLang="en-US"/>
          </a:p>
        </p:txBody>
      </p:sp>
    </p:spTree>
    <p:extLst>
      <p:ext uri="{BB962C8B-B14F-4D97-AF65-F5344CB8AC3E}">
        <p14:creationId xmlns:p14="http://schemas.microsoft.com/office/powerpoint/2010/main" val="1220920488"/>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zh-CN" altLang="en-US" dirty="0"/>
              <a:t>公共交通运输服务可以选择适用简易计税方法计税。</a:t>
            </a:r>
            <a:endParaRPr lang="zh-CN" altLang="en-US" b="1" dirty="0">
              <a:latin typeface="+mn-lt"/>
              <a:ea typeface="+mn-ea"/>
              <a:cs typeface="+mn-ea"/>
              <a:sym typeface="+mn-lt"/>
            </a:endParaRPr>
          </a:p>
        </p:txBody>
      </p:sp>
      <p:sp>
        <p:nvSpPr>
          <p:cNvPr id="4" name="灯片编号占位符 3"/>
          <p:cNvSpPr>
            <a:spLocks noGrp="1"/>
          </p:cNvSpPr>
          <p:nvPr>
            <p:ph type="sldNum" sz="quarter" idx="5"/>
          </p:nvPr>
        </p:nvSpPr>
        <p:spPr/>
        <p:txBody>
          <a:bodyPr/>
          <a:lstStyle/>
          <a:p>
            <a:fld id="{82C9B631-81E8-4019-838E-748D95B68351}" type="slidenum">
              <a:rPr lang="zh-CN" altLang="en-US" smtClean="0"/>
              <a:t>152</a:t>
            </a:fld>
            <a:endParaRPr lang="zh-CN" altLang="en-US"/>
          </a:p>
        </p:txBody>
      </p:sp>
    </p:spTree>
    <p:extLst>
      <p:ext uri="{BB962C8B-B14F-4D97-AF65-F5344CB8AC3E}">
        <p14:creationId xmlns:p14="http://schemas.microsoft.com/office/powerpoint/2010/main" val="4263316223"/>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zh-CN" altLang="en-US" dirty="0"/>
              <a:t>公共交通运输服务可以选择适用简易计税方法计税。</a:t>
            </a:r>
            <a:endParaRPr lang="zh-CN" altLang="en-US" b="1" dirty="0">
              <a:latin typeface="+mn-lt"/>
              <a:ea typeface="+mn-ea"/>
              <a:cs typeface="+mn-ea"/>
              <a:sym typeface="+mn-lt"/>
            </a:endParaRPr>
          </a:p>
        </p:txBody>
      </p:sp>
      <p:sp>
        <p:nvSpPr>
          <p:cNvPr id="4" name="灯片编号占位符 3"/>
          <p:cNvSpPr>
            <a:spLocks noGrp="1"/>
          </p:cNvSpPr>
          <p:nvPr>
            <p:ph type="sldNum" sz="quarter" idx="5"/>
          </p:nvPr>
        </p:nvSpPr>
        <p:spPr/>
        <p:txBody>
          <a:bodyPr/>
          <a:lstStyle/>
          <a:p>
            <a:fld id="{82C9B631-81E8-4019-838E-748D95B68351}" type="slidenum">
              <a:rPr lang="zh-CN" altLang="en-US" smtClean="0"/>
              <a:t>157</a:t>
            </a:fld>
            <a:endParaRPr lang="zh-CN" altLang="en-US"/>
          </a:p>
        </p:txBody>
      </p:sp>
    </p:spTree>
    <p:extLst>
      <p:ext uri="{BB962C8B-B14F-4D97-AF65-F5344CB8AC3E}">
        <p14:creationId xmlns:p14="http://schemas.microsoft.com/office/powerpoint/2010/main" val="3535539347"/>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zh-CN" altLang="en-US" dirty="0"/>
              <a:t>选项 </a:t>
            </a:r>
            <a:r>
              <a:rPr lang="en-US" altLang="zh-CN" dirty="0"/>
              <a:t>AD</a:t>
            </a:r>
            <a:r>
              <a:rPr lang="zh-CN" altLang="en-US" dirty="0"/>
              <a:t>，适用 </a:t>
            </a:r>
            <a:r>
              <a:rPr lang="en-US" altLang="zh-CN" dirty="0"/>
              <a:t>9</a:t>
            </a:r>
            <a:r>
              <a:rPr lang="zh-CN" altLang="en-US" dirty="0"/>
              <a:t>％的增值税税率。</a:t>
            </a:r>
            <a:endParaRPr lang="zh-CN" altLang="en-US" b="1" dirty="0">
              <a:latin typeface="+mn-lt"/>
              <a:ea typeface="+mn-ea"/>
              <a:cs typeface="+mn-ea"/>
              <a:sym typeface="+mn-lt"/>
            </a:endParaRPr>
          </a:p>
        </p:txBody>
      </p:sp>
      <p:sp>
        <p:nvSpPr>
          <p:cNvPr id="4" name="灯片编号占位符 3"/>
          <p:cNvSpPr>
            <a:spLocks noGrp="1"/>
          </p:cNvSpPr>
          <p:nvPr>
            <p:ph type="sldNum" sz="quarter" idx="5"/>
          </p:nvPr>
        </p:nvSpPr>
        <p:spPr/>
        <p:txBody>
          <a:bodyPr/>
          <a:lstStyle/>
          <a:p>
            <a:fld id="{82C9B631-81E8-4019-838E-748D95B68351}" type="slidenum">
              <a:rPr lang="zh-CN" altLang="en-US" smtClean="0"/>
              <a:t>158</a:t>
            </a:fld>
            <a:endParaRPr lang="zh-CN" altLang="en-US"/>
          </a:p>
        </p:txBody>
      </p:sp>
    </p:spTree>
    <p:extLst>
      <p:ext uri="{BB962C8B-B14F-4D97-AF65-F5344CB8AC3E}">
        <p14:creationId xmlns:p14="http://schemas.microsoft.com/office/powerpoint/2010/main" val="1508344580"/>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b="1" dirty="0">
              <a:latin typeface="+mn-lt"/>
              <a:ea typeface="+mn-ea"/>
              <a:cs typeface="+mn-ea"/>
              <a:sym typeface="+mn-lt"/>
            </a:endParaRPr>
          </a:p>
        </p:txBody>
      </p:sp>
      <p:sp>
        <p:nvSpPr>
          <p:cNvPr id="4" name="灯片编号占位符 3"/>
          <p:cNvSpPr>
            <a:spLocks noGrp="1"/>
          </p:cNvSpPr>
          <p:nvPr>
            <p:ph type="sldNum" sz="quarter" idx="5"/>
          </p:nvPr>
        </p:nvSpPr>
        <p:spPr/>
        <p:txBody>
          <a:bodyPr/>
          <a:lstStyle/>
          <a:p>
            <a:fld id="{82C9B631-81E8-4019-838E-748D95B68351}" type="slidenum">
              <a:rPr lang="zh-CN" altLang="en-US" smtClean="0"/>
              <a:t>159</a:t>
            </a:fld>
            <a:endParaRPr lang="zh-CN" altLang="en-US"/>
          </a:p>
        </p:txBody>
      </p:sp>
    </p:spTree>
    <p:extLst>
      <p:ext uri="{BB962C8B-B14F-4D97-AF65-F5344CB8AC3E}">
        <p14:creationId xmlns:p14="http://schemas.microsoft.com/office/powerpoint/2010/main" val="930172641"/>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en-US" altLang="zh-CN" dirty="0"/>
              <a:t>『</a:t>
            </a:r>
            <a:r>
              <a:rPr lang="zh-CN" altLang="en-US" dirty="0"/>
              <a:t>答案解析</a:t>
            </a:r>
            <a:r>
              <a:rPr lang="en-US" altLang="zh-CN" dirty="0"/>
              <a:t>』</a:t>
            </a:r>
            <a:r>
              <a:rPr lang="zh-CN" altLang="en-US" dirty="0"/>
              <a:t>（</a:t>
            </a:r>
            <a:r>
              <a:rPr lang="en-US" altLang="zh-CN" dirty="0"/>
              <a:t>1</a:t>
            </a:r>
            <a:r>
              <a:rPr lang="zh-CN" altLang="en-US" dirty="0"/>
              <a:t>）小规模纳税人销售自己使用过的固定资产，依照 </a:t>
            </a:r>
            <a:r>
              <a:rPr lang="en-US" altLang="zh-CN" dirty="0"/>
              <a:t>3</a:t>
            </a:r>
            <a:r>
              <a:rPr lang="zh-CN" altLang="en-US" dirty="0"/>
              <a:t>％征收率减按 </a:t>
            </a:r>
            <a:r>
              <a:rPr lang="en-US" altLang="zh-CN" dirty="0"/>
              <a:t>2</a:t>
            </a:r>
            <a:r>
              <a:rPr lang="zh-CN" altLang="en-US" dirty="0"/>
              <a:t>％征收增值税：</a:t>
            </a:r>
            <a:r>
              <a:rPr lang="en-US" altLang="zh-CN" dirty="0"/>
              <a:t>41 200÷ </a:t>
            </a:r>
            <a:r>
              <a:rPr lang="zh-CN" altLang="en-US" dirty="0"/>
              <a:t>（</a:t>
            </a:r>
            <a:r>
              <a:rPr lang="en-US" altLang="zh-CN" dirty="0"/>
              <a:t>1</a:t>
            </a:r>
            <a:r>
              <a:rPr lang="zh-CN" altLang="en-US" dirty="0"/>
              <a:t>＋</a:t>
            </a:r>
            <a:r>
              <a:rPr lang="en-US" altLang="zh-CN" dirty="0"/>
              <a:t>3</a:t>
            </a:r>
            <a:r>
              <a:rPr lang="zh-CN" altLang="en-US" dirty="0"/>
              <a:t>％）</a:t>
            </a:r>
            <a:r>
              <a:rPr lang="en-US" altLang="zh-CN" dirty="0"/>
              <a:t>×2</a:t>
            </a:r>
            <a:r>
              <a:rPr lang="zh-CN" altLang="en-US" dirty="0"/>
              <a:t>％＝</a:t>
            </a:r>
            <a:r>
              <a:rPr lang="en-US" altLang="zh-CN" dirty="0"/>
              <a:t>800</a:t>
            </a:r>
            <a:r>
              <a:rPr lang="zh-CN" altLang="en-US" dirty="0"/>
              <a:t>（元）；（</a:t>
            </a:r>
            <a:r>
              <a:rPr lang="en-US" altLang="zh-CN" dirty="0"/>
              <a:t>2</a:t>
            </a:r>
            <a:r>
              <a:rPr lang="zh-CN" altLang="en-US" dirty="0"/>
              <a:t>）小规模纳税人销售自己使用过非固定资产，按 </a:t>
            </a:r>
            <a:r>
              <a:rPr lang="en-US" altLang="zh-CN" dirty="0"/>
              <a:t>3</a:t>
            </a:r>
            <a:r>
              <a:rPr lang="zh-CN" altLang="en-US" dirty="0"/>
              <a:t>％的征收率征收：</a:t>
            </a:r>
            <a:r>
              <a:rPr lang="en-US" altLang="zh-CN" dirty="0"/>
              <a:t>82 400÷</a:t>
            </a:r>
            <a:r>
              <a:rPr lang="zh-CN" altLang="en-US" dirty="0"/>
              <a:t>（</a:t>
            </a:r>
            <a:r>
              <a:rPr lang="en-US" altLang="zh-CN" dirty="0"/>
              <a:t>1</a:t>
            </a:r>
            <a:r>
              <a:rPr lang="zh-CN" altLang="en-US" dirty="0"/>
              <a:t>＋</a:t>
            </a:r>
            <a:r>
              <a:rPr lang="en-US" altLang="zh-CN" dirty="0"/>
              <a:t>3</a:t>
            </a:r>
            <a:r>
              <a:rPr lang="zh-CN" altLang="en-US" dirty="0"/>
              <a:t>％）</a:t>
            </a:r>
            <a:r>
              <a:rPr lang="en-US" altLang="zh-CN" dirty="0"/>
              <a:t>×3</a:t>
            </a:r>
            <a:r>
              <a:rPr lang="zh-CN" altLang="en-US" dirty="0"/>
              <a:t>％＝</a:t>
            </a:r>
            <a:r>
              <a:rPr lang="en-US" altLang="zh-CN" dirty="0"/>
              <a:t>2 400</a:t>
            </a:r>
            <a:r>
              <a:rPr lang="zh-CN" altLang="en-US" dirty="0"/>
              <a:t>（元），应纳税额＝</a:t>
            </a:r>
            <a:r>
              <a:rPr lang="en-US" altLang="zh-CN" dirty="0"/>
              <a:t>800</a:t>
            </a:r>
            <a:r>
              <a:rPr lang="zh-CN" altLang="en-US" dirty="0"/>
              <a:t>＋</a:t>
            </a:r>
            <a:r>
              <a:rPr lang="en-US" altLang="zh-CN" dirty="0"/>
              <a:t>2 400</a:t>
            </a:r>
            <a:r>
              <a:rPr lang="zh-CN" altLang="en-US" dirty="0"/>
              <a:t>＝</a:t>
            </a:r>
            <a:r>
              <a:rPr lang="en-US" altLang="zh-CN" dirty="0"/>
              <a:t>3 200</a:t>
            </a:r>
            <a:r>
              <a:rPr lang="zh-CN" altLang="en-US" dirty="0"/>
              <a:t>（元）。 </a:t>
            </a:r>
            <a:endParaRPr lang="zh-CN" altLang="en-US" b="1" dirty="0">
              <a:latin typeface="+mn-lt"/>
              <a:ea typeface="+mn-ea"/>
              <a:cs typeface="+mn-ea"/>
              <a:sym typeface="+mn-lt"/>
            </a:endParaRPr>
          </a:p>
        </p:txBody>
      </p:sp>
      <p:sp>
        <p:nvSpPr>
          <p:cNvPr id="4" name="灯片编号占位符 3"/>
          <p:cNvSpPr>
            <a:spLocks noGrp="1"/>
          </p:cNvSpPr>
          <p:nvPr>
            <p:ph type="sldNum" sz="quarter" idx="5"/>
          </p:nvPr>
        </p:nvSpPr>
        <p:spPr/>
        <p:txBody>
          <a:bodyPr/>
          <a:lstStyle/>
          <a:p>
            <a:fld id="{82C9B631-81E8-4019-838E-748D95B68351}" type="slidenum">
              <a:rPr lang="zh-CN" altLang="en-US" smtClean="0"/>
              <a:t>160</a:t>
            </a:fld>
            <a:endParaRPr lang="zh-CN" altLang="en-US"/>
          </a:p>
        </p:txBody>
      </p:sp>
    </p:spTree>
    <p:extLst>
      <p:ext uri="{BB962C8B-B14F-4D97-AF65-F5344CB8AC3E}">
        <p14:creationId xmlns:p14="http://schemas.microsoft.com/office/powerpoint/2010/main" val="3542247923"/>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en-US" altLang="zh-CN" dirty="0"/>
              <a:t>『</a:t>
            </a:r>
            <a:r>
              <a:rPr lang="zh-CN" altLang="en-US" dirty="0"/>
              <a:t>答案解析</a:t>
            </a:r>
            <a:r>
              <a:rPr lang="en-US" altLang="zh-CN" dirty="0"/>
              <a:t>』</a:t>
            </a:r>
            <a:r>
              <a:rPr lang="zh-CN" altLang="en-US" dirty="0"/>
              <a:t>（</a:t>
            </a:r>
            <a:r>
              <a:rPr lang="en-US" altLang="zh-CN" dirty="0"/>
              <a:t>1</a:t>
            </a:r>
            <a:r>
              <a:rPr lang="zh-CN" altLang="en-US" dirty="0"/>
              <a:t>）本题给出的销售额为含税销售额应当换算为不含税销售额；（</a:t>
            </a:r>
            <a:r>
              <a:rPr lang="en-US" altLang="zh-CN" dirty="0"/>
              <a:t>2</a:t>
            </a:r>
            <a:r>
              <a:rPr lang="zh-CN" altLang="en-US" dirty="0"/>
              <a:t>）销售二手车减按 </a:t>
            </a:r>
            <a:r>
              <a:rPr lang="en-US" altLang="zh-CN" dirty="0"/>
              <a:t>0.5% </a:t>
            </a:r>
            <a:r>
              <a:rPr lang="zh-CN" altLang="en-US" dirty="0"/>
              <a:t>的征收率征收，应纳税额＝</a:t>
            </a:r>
            <a:r>
              <a:rPr lang="en-US" altLang="zh-CN" dirty="0"/>
              <a:t>502.5÷</a:t>
            </a:r>
            <a:r>
              <a:rPr lang="zh-CN" altLang="en-US" dirty="0"/>
              <a:t>（</a:t>
            </a:r>
            <a:r>
              <a:rPr lang="en-US" altLang="zh-CN" dirty="0"/>
              <a:t>1</a:t>
            </a:r>
            <a:r>
              <a:rPr lang="zh-CN" altLang="en-US" dirty="0"/>
              <a:t>＋</a:t>
            </a:r>
            <a:r>
              <a:rPr lang="en-US" altLang="zh-CN" dirty="0"/>
              <a:t>0.5%</a:t>
            </a:r>
            <a:r>
              <a:rPr lang="zh-CN" altLang="en-US" dirty="0"/>
              <a:t>）</a:t>
            </a:r>
            <a:r>
              <a:rPr lang="en-US" altLang="zh-CN" dirty="0"/>
              <a:t>×0.5%</a:t>
            </a:r>
            <a:r>
              <a:rPr lang="zh-CN" altLang="en-US" dirty="0"/>
              <a:t>＝</a:t>
            </a:r>
            <a:r>
              <a:rPr lang="en-US" altLang="zh-CN" dirty="0"/>
              <a:t>2.5</a:t>
            </a:r>
            <a:r>
              <a:rPr lang="zh-CN" altLang="en-US" dirty="0"/>
              <a:t>（万元）；（</a:t>
            </a:r>
            <a:r>
              <a:rPr lang="en-US" altLang="zh-CN" dirty="0"/>
              <a:t>3</a:t>
            </a:r>
            <a:r>
              <a:rPr lang="zh-CN" altLang="en-US" dirty="0"/>
              <a:t>）销售其他旧货适用 </a:t>
            </a:r>
            <a:r>
              <a:rPr lang="en-US" altLang="zh-CN" dirty="0"/>
              <a:t>3%</a:t>
            </a:r>
            <a:r>
              <a:rPr lang="zh-CN" altLang="en-US" dirty="0"/>
              <a:t>的征收率并减按 </a:t>
            </a:r>
            <a:r>
              <a:rPr lang="en-US" altLang="zh-CN" dirty="0"/>
              <a:t>2%</a:t>
            </a:r>
            <a:r>
              <a:rPr lang="zh-CN" altLang="en-US" dirty="0"/>
              <a:t>征收，应纳税额＝</a:t>
            </a:r>
            <a:r>
              <a:rPr lang="en-US" altLang="zh-CN" dirty="0"/>
              <a:t>206÷</a:t>
            </a:r>
            <a:r>
              <a:rPr lang="zh-CN" altLang="en-US" dirty="0"/>
              <a:t>（</a:t>
            </a:r>
            <a:r>
              <a:rPr lang="en-US" altLang="zh-CN" dirty="0"/>
              <a:t>1</a:t>
            </a:r>
            <a:r>
              <a:rPr lang="zh-CN" altLang="en-US" dirty="0"/>
              <a:t>＋</a:t>
            </a:r>
            <a:r>
              <a:rPr lang="en-US" altLang="zh-CN" dirty="0"/>
              <a:t>3%</a:t>
            </a:r>
            <a:r>
              <a:rPr lang="zh-CN" altLang="en-US" dirty="0"/>
              <a:t>）</a:t>
            </a:r>
            <a:r>
              <a:rPr lang="en-US" altLang="zh-CN" dirty="0"/>
              <a:t>×2%</a:t>
            </a:r>
            <a:r>
              <a:rPr lang="zh-CN" altLang="en-US" dirty="0"/>
              <a:t>＝</a:t>
            </a:r>
            <a:r>
              <a:rPr lang="en-US" altLang="zh-CN" dirty="0"/>
              <a:t>4</a:t>
            </a:r>
            <a:r>
              <a:rPr lang="zh-CN" altLang="en-US" dirty="0"/>
              <a:t>（万元）；（</a:t>
            </a:r>
            <a:r>
              <a:rPr lang="en-US" altLang="zh-CN" dirty="0"/>
              <a:t>4</a:t>
            </a:r>
            <a:r>
              <a:rPr lang="zh-CN" altLang="en-US" dirty="0"/>
              <a:t>）适用简易征税办法的纳税人不得抵 扣进项税额，本月应纳税额＝</a:t>
            </a:r>
            <a:r>
              <a:rPr lang="en-US" altLang="zh-CN" dirty="0"/>
              <a:t>2.5</a:t>
            </a:r>
            <a:r>
              <a:rPr lang="zh-CN" altLang="en-US" dirty="0"/>
              <a:t>＋</a:t>
            </a:r>
            <a:r>
              <a:rPr lang="en-US" altLang="zh-CN" dirty="0"/>
              <a:t>4</a:t>
            </a:r>
            <a:r>
              <a:rPr lang="zh-CN" altLang="en-US" dirty="0"/>
              <a:t>＝</a:t>
            </a:r>
            <a:r>
              <a:rPr lang="en-US" altLang="zh-CN" dirty="0"/>
              <a:t>6.5</a:t>
            </a:r>
            <a:r>
              <a:rPr lang="zh-CN" altLang="en-US" dirty="0"/>
              <a:t>（万元）。</a:t>
            </a:r>
            <a:endParaRPr lang="zh-CN" altLang="en-US" b="1" dirty="0">
              <a:latin typeface="+mn-lt"/>
              <a:ea typeface="+mn-ea"/>
              <a:cs typeface="+mn-ea"/>
              <a:sym typeface="+mn-lt"/>
            </a:endParaRPr>
          </a:p>
        </p:txBody>
      </p:sp>
      <p:sp>
        <p:nvSpPr>
          <p:cNvPr id="4" name="灯片编号占位符 3"/>
          <p:cNvSpPr>
            <a:spLocks noGrp="1"/>
          </p:cNvSpPr>
          <p:nvPr>
            <p:ph type="sldNum" sz="quarter" idx="5"/>
          </p:nvPr>
        </p:nvSpPr>
        <p:spPr/>
        <p:txBody>
          <a:bodyPr/>
          <a:lstStyle/>
          <a:p>
            <a:fld id="{82C9B631-81E8-4019-838E-748D95B68351}" type="slidenum">
              <a:rPr lang="zh-CN" altLang="en-US" smtClean="0"/>
              <a:t>161</a:t>
            </a:fld>
            <a:endParaRPr lang="zh-CN" altLang="en-US"/>
          </a:p>
        </p:txBody>
      </p:sp>
    </p:spTree>
    <p:extLst>
      <p:ext uri="{BB962C8B-B14F-4D97-AF65-F5344CB8AC3E}">
        <p14:creationId xmlns:p14="http://schemas.microsoft.com/office/powerpoint/2010/main" val="2126957543"/>
      </p:ext>
    </p:extLst>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en-US" altLang="zh-CN" dirty="0"/>
              <a:t>』</a:t>
            </a:r>
            <a:r>
              <a:rPr lang="zh-CN" altLang="en-US" dirty="0"/>
              <a:t>上述情形按 </a:t>
            </a:r>
            <a:r>
              <a:rPr lang="en-US" altLang="zh-CN" dirty="0"/>
              <a:t>5</a:t>
            </a:r>
            <a:r>
              <a:rPr lang="zh-CN" altLang="en-US" dirty="0"/>
              <a:t>％的征收率征收增值税。 </a:t>
            </a:r>
            <a:endParaRPr lang="zh-CN" altLang="en-US" b="1" dirty="0">
              <a:latin typeface="+mn-lt"/>
              <a:ea typeface="+mn-ea"/>
              <a:cs typeface="+mn-ea"/>
              <a:sym typeface="+mn-lt"/>
            </a:endParaRPr>
          </a:p>
        </p:txBody>
      </p:sp>
      <p:sp>
        <p:nvSpPr>
          <p:cNvPr id="4" name="灯片编号占位符 3"/>
          <p:cNvSpPr>
            <a:spLocks noGrp="1"/>
          </p:cNvSpPr>
          <p:nvPr>
            <p:ph type="sldNum" sz="quarter" idx="5"/>
          </p:nvPr>
        </p:nvSpPr>
        <p:spPr/>
        <p:txBody>
          <a:bodyPr/>
          <a:lstStyle/>
          <a:p>
            <a:fld id="{82C9B631-81E8-4019-838E-748D95B68351}" type="slidenum">
              <a:rPr lang="zh-CN" altLang="en-US" smtClean="0"/>
              <a:t>162</a:t>
            </a:fld>
            <a:endParaRPr lang="zh-CN" altLang="en-US"/>
          </a:p>
        </p:txBody>
      </p:sp>
    </p:spTree>
    <p:extLst>
      <p:ext uri="{BB962C8B-B14F-4D97-AF65-F5344CB8AC3E}">
        <p14:creationId xmlns:p14="http://schemas.microsoft.com/office/powerpoint/2010/main" val="1090331451"/>
      </p:ext>
    </p:extLst>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en-US" altLang="zh-CN" dirty="0"/>
              <a:t>『</a:t>
            </a:r>
            <a:r>
              <a:rPr lang="zh-CN" altLang="en-US" dirty="0"/>
              <a:t>答案解析</a:t>
            </a:r>
            <a:r>
              <a:rPr lang="en-US" altLang="zh-CN" dirty="0"/>
              <a:t>』</a:t>
            </a:r>
            <a:r>
              <a:rPr lang="zh-CN" altLang="en-US" dirty="0"/>
              <a:t>（</a:t>
            </a:r>
            <a:r>
              <a:rPr lang="en-US" altLang="zh-CN" dirty="0"/>
              <a:t>1</a:t>
            </a:r>
            <a:r>
              <a:rPr lang="zh-CN" altLang="en-US" dirty="0"/>
              <a:t>）本题给出的销售额为含税销售额应当换算为不含税销售额；（</a:t>
            </a:r>
            <a:r>
              <a:rPr lang="en-US" altLang="zh-CN" dirty="0"/>
              <a:t>2</a:t>
            </a:r>
            <a:r>
              <a:rPr lang="zh-CN" altLang="en-US" dirty="0"/>
              <a:t>）根据已知条件，应纳 税额＝</a:t>
            </a:r>
            <a:r>
              <a:rPr lang="en-US" altLang="zh-CN" dirty="0"/>
              <a:t>1050÷</a:t>
            </a:r>
            <a:r>
              <a:rPr lang="zh-CN" altLang="en-US" dirty="0"/>
              <a:t>（</a:t>
            </a:r>
            <a:r>
              <a:rPr lang="en-US" altLang="zh-CN" dirty="0"/>
              <a:t>1</a:t>
            </a:r>
            <a:r>
              <a:rPr lang="zh-CN" altLang="en-US" dirty="0"/>
              <a:t>＋</a:t>
            </a:r>
            <a:r>
              <a:rPr lang="en-US" altLang="zh-CN" dirty="0"/>
              <a:t>5%</a:t>
            </a:r>
            <a:r>
              <a:rPr lang="zh-CN" altLang="en-US" dirty="0"/>
              <a:t>）</a:t>
            </a:r>
            <a:r>
              <a:rPr lang="en-US" altLang="zh-CN" dirty="0"/>
              <a:t>×1.5%</a:t>
            </a:r>
            <a:r>
              <a:rPr lang="zh-CN" altLang="en-US" dirty="0"/>
              <a:t>＝</a:t>
            </a:r>
            <a:r>
              <a:rPr lang="en-US" altLang="zh-CN" dirty="0"/>
              <a:t>15 </a:t>
            </a:r>
            <a:r>
              <a:rPr lang="zh-CN" altLang="en-US" dirty="0"/>
              <a:t>万元。</a:t>
            </a:r>
            <a:endParaRPr lang="zh-CN" altLang="en-US" b="1" dirty="0">
              <a:latin typeface="+mn-lt"/>
              <a:ea typeface="+mn-ea"/>
              <a:cs typeface="+mn-ea"/>
              <a:sym typeface="+mn-lt"/>
            </a:endParaRPr>
          </a:p>
        </p:txBody>
      </p:sp>
      <p:sp>
        <p:nvSpPr>
          <p:cNvPr id="4" name="灯片编号占位符 3"/>
          <p:cNvSpPr>
            <a:spLocks noGrp="1"/>
          </p:cNvSpPr>
          <p:nvPr>
            <p:ph type="sldNum" sz="quarter" idx="5"/>
          </p:nvPr>
        </p:nvSpPr>
        <p:spPr/>
        <p:txBody>
          <a:bodyPr/>
          <a:lstStyle/>
          <a:p>
            <a:fld id="{82C9B631-81E8-4019-838E-748D95B68351}" type="slidenum">
              <a:rPr lang="zh-CN" altLang="en-US" smtClean="0"/>
              <a:t>163</a:t>
            </a:fld>
            <a:endParaRPr lang="zh-CN" altLang="en-US"/>
          </a:p>
        </p:txBody>
      </p:sp>
    </p:spTree>
    <p:extLst>
      <p:ext uri="{BB962C8B-B14F-4D97-AF65-F5344CB8AC3E}">
        <p14:creationId xmlns:p14="http://schemas.microsoft.com/office/powerpoint/2010/main" val="3974360584"/>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en-US" altLang="zh-CN" dirty="0"/>
              <a:t>』</a:t>
            </a:r>
            <a:r>
              <a:rPr lang="zh-CN" altLang="en-US" dirty="0"/>
              <a:t>上述情形按 </a:t>
            </a:r>
            <a:r>
              <a:rPr lang="en-US" altLang="zh-CN" dirty="0"/>
              <a:t>5</a:t>
            </a:r>
            <a:r>
              <a:rPr lang="zh-CN" altLang="en-US" dirty="0"/>
              <a:t>％的征收率征收增值税。 </a:t>
            </a:r>
            <a:endParaRPr lang="zh-CN" altLang="en-US" b="1" dirty="0">
              <a:latin typeface="+mn-lt"/>
              <a:ea typeface="+mn-ea"/>
              <a:cs typeface="+mn-ea"/>
              <a:sym typeface="+mn-lt"/>
            </a:endParaRPr>
          </a:p>
        </p:txBody>
      </p:sp>
      <p:sp>
        <p:nvSpPr>
          <p:cNvPr id="4" name="灯片编号占位符 3"/>
          <p:cNvSpPr>
            <a:spLocks noGrp="1"/>
          </p:cNvSpPr>
          <p:nvPr>
            <p:ph type="sldNum" sz="quarter" idx="5"/>
          </p:nvPr>
        </p:nvSpPr>
        <p:spPr/>
        <p:txBody>
          <a:bodyPr/>
          <a:lstStyle/>
          <a:p>
            <a:fld id="{82C9B631-81E8-4019-838E-748D95B68351}" type="slidenum">
              <a:rPr lang="zh-CN" altLang="en-US" smtClean="0"/>
              <a:t>37</a:t>
            </a:fld>
            <a:endParaRPr lang="zh-CN" altLang="en-US"/>
          </a:p>
        </p:txBody>
      </p:sp>
    </p:spTree>
    <p:extLst>
      <p:ext uri="{BB962C8B-B14F-4D97-AF65-F5344CB8AC3E}">
        <p14:creationId xmlns:p14="http://schemas.microsoft.com/office/powerpoint/2010/main" val="2061319479"/>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zh-CN" altLang="en-US" dirty="0"/>
              <a:t>公式变形</a:t>
            </a:r>
          </a:p>
        </p:txBody>
      </p:sp>
      <p:sp>
        <p:nvSpPr>
          <p:cNvPr id="4" name="灯片编号占位符 3"/>
          <p:cNvSpPr>
            <a:spLocks noGrp="1"/>
          </p:cNvSpPr>
          <p:nvPr>
            <p:ph type="sldNum" sz="quarter" idx="5"/>
          </p:nvPr>
        </p:nvSpPr>
        <p:spPr/>
        <p:txBody>
          <a:bodyPr/>
          <a:lstStyle/>
          <a:p>
            <a:fld id="{82C9B631-81E8-4019-838E-748D95B68351}" type="slidenum">
              <a:rPr lang="zh-CN" altLang="en-US" smtClean="0"/>
              <a:t>166</a:t>
            </a:fld>
            <a:endParaRPr lang="zh-CN" altLang="en-US"/>
          </a:p>
        </p:txBody>
      </p:sp>
    </p:spTree>
    <p:extLst>
      <p:ext uri="{BB962C8B-B14F-4D97-AF65-F5344CB8AC3E}">
        <p14:creationId xmlns:p14="http://schemas.microsoft.com/office/powerpoint/2010/main" val="3188445390"/>
      </p:ext>
    </p:extLst>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zh-CN" altLang="en-US" dirty="0"/>
              <a:t>不含税金额：增值税专用发票上注明的金额 、免税货物的销售额 </a:t>
            </a:r>
          </a:p>
        </p:txBody>
      </p:sp>
      <p:sp>
        <p:nvSpPr>
          <p:cNvPr id="4" name="灯片编号占位符 3"/>
          <p:cNvSpPr>
            <a:spLocks noGrp="1"/>
          </p:cNvSpPr>
          <p:nvPr>
            <p:ph type="sldNum" sz="quarter" idx="5"/>
          </p:nvPr>
        </p:nvSpPr>
        <p:spPr/>
        <p:txBody>
          <a:bodyPr/>
          <a:lstStyle/>
          <a:p>
            <a:fld id="{82C9B631-81E8-4019-838E-748D95B68351}" type="slidenum">
              <a:rPr lang="zh-CN" altLang="en-US" smtClean="0"/>
              <a:t>174</a:t>
            </a:fld>
            <a:endParaRPr lang="zh-CN" altLang="en-US"/>
          </a:p>
        </p:txBody>
      </p:sp>
    </p:spTree>
    <p:extLst>
      <p:ext uri="{BB962C8B-B14F-4D97-AF65-F5344CB8AC3E}">
        <p14:creationId xmlns:p14="http://schemas.microsoft.com/office/powerpoint/2010/main" val="3762540884"/>
      </p:ext>
    </p:extLst>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en-US" altLang="zh-CN" dirty="0"/>
              <a:t>』</a:t>
            </a:r>
            <a:r>
              <a:rPr lang="zh-CN" altLang="en-US" dirty="0"/>
              <a:t>上述情形按 </a:t>
            </a:r>
            <a:r>
              <a:rPr lang="en-US" altLang="zh-CN" dirty="0"/>
              <a:t>5</a:t>
            </a:r>
            <a:r>
              <a:rPr lang="zh-CN" altLang="en-US" dirty="0"/>
              <a:t>％的征收率征收增值税。 </a:t>
            </a:r>
            <a:endParaRPr lang="zh-CN" altLang="en-US" b="1" dirty="0">
              <a:latin typeface="+mn-lt"/>
              <a:ea typeface="+mn-ea"/>
              <a:cs typeface="+mn-ea"/>
              <a:sym typeface="+mn-lt"/>
            </a:endParaRPr>
          </a:p>
        </p:txBody>
      </p:sp>
      <p:sp>
        <p:nvSpPr>
          <p:cNvPr id="4" name="灯片编号占位符 3"/>
          <p:cNvSpPr>
            <a:spLocks noGrp="1"/>
          </p:cNvSpPr>
          <p:nvPr>
            <p:ph type="sldNum" sz="quarter" idx="5"/>
          </p:nvPr>
        </p:nvSpPr>
        <p:spPr/>
        <p:txBody>
          <a:bodyPr/>
          <a:lstStyle/>
          <a:p>
            <a:fld id="{82C9B631-81E8-4019-838E-748D95B68351}" type="slidenum">
              <a:rPr lang="zh-CN" altLang="en-US" smtClean="0"/>
              <a:t>175</a:t>
            </a:fld>
            <a:endParaRPr lang="zh-CN" altLang="en-US"/>
          </a:p>
        </p:txBody>
      </p:sp>
    </p:spTree>
    <p:extLst>
      <p:ext uri="{BB962C8B-B14F-4D97-AF65-F5344CB8AC3E}">
        <p14:creationId xmlns:p14="http://schemas.microsoft.com/office/powerpoint/2010/main" val="2539157047"/>
      </p:ext>
    </p:extLst>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en-US" altLang="zh-CN" dirty="0"/>
              <a:t>』</a:t>
            </a:r>
            <a:r>
              <a:rPr lang="zh-CN" altLang="en-US" dirty="0"/>
              <a:t>上述情形按 </a:t>
            </a:r>
            <a:r>
              <a:rPr lang="en-US" altLang="zh-CN" dirty="0"/>
              <a:t>5</a:t>
            </a:r>
            <a:r>
              <a:rPr lang="zh-CN" altLang="en-US" dirty="0"/>
              <a:t>％的征收率征收增值税。 </a:t>
            </a:r>
            <a:endParaRPr lang="zh-CN" altLang="en-US" b="1" dirty="0">
              <a:latin typeface="+mn-lt"/>
              <a:ea typeface="+mn-ea"/>
              <a:cs typeface="+mn-ea"/>
              <a:sym typeface="+mn-lt"/>
            </a:endParaRPr>
          </a:p>
        </p:txBody>
      </p:sp>
      <p:sp>
        <p:nvSpPr>
          <p:cNvPr id="4" name="灯片编号占位符 3"/>
          <p:cNvSpPr>
            <a:spLocks noGrp="1"/>
          </p:cNvSpPr>
          <p:nvPr>
            <p:ph type="sldNum" sz="quarter" idx="5"/>
          </p:nvPr>
        </p:nvSpPr>
        <p:spPr/>
        <p:txBody>
          <a:bodyPr/>
          <a:lstStyle/>
          <a:p>
            <a:fld id="{82C9B631-81E8-4019-838E-748D95B68351}" type="slidenum">
              <a:rPr lang="zh-CN" altLang="en-US" smtClean="0"/>
              <a:t>176</a:t>
            </a:fld>
            <a:endParaRPr lang="zh-CN" altLang="en-US"/>
          </a:p>
        </p:txBody>
      </p:sp>
    </p:spTree>
    <p:extLst>
      <p:ext uri="{BB962C8B-B14F-4D97-AF65-F5344CB8AC3E}">
        <p14:creationId xmlns:p14="http://schemas.microsoft.com/office/powerpoint/2010/main" val="1704992368"/>
      </p:ext>
    </p:extLst>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en-US" altLang="zh-CN" dirty="0"/>
              <a:t>』</a:t>
            </a:r>
            <a:r>
              <a:rPr lang="zh-CN" altLang="en-US" dirty="0"/>
              <a:t>上述情形按 </a:t>
            </a:r>
            <a:r>
              <a:rPr lang="en-US" altLang="zh-CN" dirty="0"/>
              <a:t>5</a:t>
            </a:r>
            <a:r>
              <a:rPr lang="zh-CN" altLang="en-US" dirty="0"/>
              <a:t>％的征收率征收增值税。 </a:t>
            </a:r>
            <a:endParaRPr lang="zh-CN" altLang="en-US" b="1" dirty="0">
              <a:latin typeface="+mn-lt"/>
              <a:ea typeface="+mn-ea"/>
              <a:cs typeface="+mn-ea"/>
              <a:sym typeface="+mn-lt"/>
            </a:endParaRPr>
          </a:p>
        </p:txBody>
      </p:sp>
      <p:sp>
        <p:nvSpPr>
          <p:cNvPr id="4" name="灯片编号占位符 3"/>
          <p:cNvSpPr>
            <a:spLocks noGrp="1"/>
          </p:cNvSpPr>
          <p:nvPr>
            <p:ph type="sldNum" sz="quarter" idx="5"/>
          </p:nvPr>
        </p:nvSpPr>
        <p:spPr/>
        <p:txBody>
          <a:bodyPr/>
          <a:lstStyle/>
          <a:p>
            <a:fld id="{82C9B631-81E8-4019-838E-748D95B68351}" type="slidenum">
              <a:rPr lang="zh-CN" altLang="en-US" smtClean="0"/>
              <a:t>177</a:t>
            </a:fld>
            <a:endParaRPr lang="zh-CN" altLang="en-US"/>
          </a:p>
        </p:txBody>
      </p:sp>
    </p:spTree>
    <p:extLst>
      <p:ext uri="{BB962C8B-B14F-4D97-AF65-F5344CB8AC3E}">
        <p14:creationId xmlns:p14="http://schemas.microsoft.com/office/powerpoint/2010/main" val="1416567561"/>
      </p:ext>
    </p:extLst>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en-US" altLang="zh-CN" dirty="0"/>
              <a:t>『</a:t>
            </a:r>
            <a:r>
              <a:rPr lang="zh-CN" altLang="en-US" dirty="0"/>
              <a:t>答案解析</a:t>
            </a:r>
            <a:r>
              <a:rPr lang="en-US" altLang="zh-CN" dirty="0"/>
              <a:t>』</a:t>
            </a:r>
            <a:r>
              <a:rPr lang="zh-CN" altLang="en-US" dirty="0"/>
              <a:t>选项</a:t>
            </a:r>
            <a:r>
              <a:rPr lang="en-US" altLang="zh-CN" dirty="0"/>
              <a:t>A</a:t>
            </a:r>
            <a:r>
              <a:rPr lang="zh-CN" altLang="en-US" dirty="0"/>
              <a:t>，增值税的计税依据为不含增值税的销售额；选项</a:t>
            </a:r>
            <a:r>
              <a:rPr lang="en-US" altLang="zh-CN" dirty="0"/>
              <a:t>C</a:t>
            </a:r>
            <a:r>
              <a:rPr lang="zh-CN" altLang="en-US" dirty="0"/>
              <a:t>，属于合理的代收款项，不作为价外费用，不计入增 值税销售额。</a:t>
            </a:r>
            <a:endParaRPr lang="zh-CN" altLang="en-US" b="1" dirty="0">
              <a:latin typeface="+mn-lt"/>
              <a:ea typeface="+mn-ea"/>
              <a:cs typeface="+mn-ea"/>
              <a:sym typeface="+mn-lt"/>
            </a:endParaRPr>
          </a:p>
        </p:txBody>
      </p:sp>
      <p:sp>
        <p:nvSpPr>
          <p:cNvPr id="4" name="灯片编号占位符 3"/>
          <p:cNvSpPr>
            <a:spLocks noGrp="1"/>
          </p:cNvSpPr>
          <p:nvPr>
            <p:ph type="sldNum" sz="quarter" idx="5"/>
          </p:nvPr>
        </p:nvSpPr>
        <p:spPr/>
        <p:txBody>
          <a:bodyPr/>
          <a:lstStyle/>
          <a:p>
            <a:fld id="{82C9B631-81E8-4019-838E-748D95B68351}" type="slidenum">
              <a:rPr lang="zh-CN" altLang="en-US" smtClean="0"/>
              <a:t>178</a:t>
            </a:fld>
            <a:endParaRPr lang="zh-CN" altLang="en-US"/>
          </a:p>
        </p:txBody>
      </p:sp>
    </p:spTree>
    <p:extLst>
      <p:ext uri="{BB962C8B-B14F-4D97-AF65-F5344CB8AC3E}">
        <p14:creationId xmlns:p14="http://schemas.microsoft.com/office/powerpoint/2010/main" val="2465840016"/>
      </p:ext>
    </p:extLst>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en-US" altLang="zh-CN" dirty="0"/>
              <a:t>』</a:t>
            </a:r>
            <a:r>
              <a:rPr lang="zh-CN" altLang="en-US" dirty="0"/>
              <a:t>本题销售额为含税价，需要换算为不含税金额。</a:t>
            </a:r>
            <a:endParaRPr lang="zh-CN" altLang="en-US" b="1" dirty="0">
              <a:latin typeface="+mn-lt"/>
              <a:ea typeface="+mn-ea"/>
              <a:cs typeface="+mn-ea"/>
              <a:sym typeface="+mn-lt"/>
            </a:endParaRPr>
          </a:p>
        </p:txBody>
      </p:sp>
      <p:sp>
        <p:nvSpPr>
          <p:cNvPr id="4" name="灯片编号占位符 3"/>
          <p:cNvSpPr>
            <a:spLocks noGrp="1"/>
          </p:cNvSpPr>
          <p:nvPr>
            <p:ph type="sldNum" sz="quarter" idx="5"/>
          </p:nvPr>
        </p:nvSpPr>
        <p:spPr/>
        <p:txBody>
          <a:bodyPr/>
          <a:lstStyle/>
          <a:p>
            <a:fld id="{82C9B631-81E8-4019-838E-748D95B68351}" type="slidenum">
              <a:rPr lang="zh-CN" altLang="en-US" smtClean="0"/>
              <a:t>179</a:t>
            </a:fld>
            <a:endParaRPr lang="zh-CN" altLang="en-US"/>
          </a:p>
        </p:txBody>
      </p:sp>
    </p:spTree>
    <p:extLst>
      <p:ext uri="{BB962C8B-B14F-4D97-AF65-F5344CB8AC3E}">
        <p14:creationId xmlns:p14="http://schemas.microsoft.com/office/powerpoint/2010/main" val="228557106"/>
      </p:ext>
    </p:extLst>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en-US" altLang="zh-CN" dirty="0"/>
              <a:t>『</a:t>
            </a:r>
            <a:r>
              <a:rPr lang="zh-CN" altLang="en-US" dirty="0"/>
              <a:t>答案解析</a:t>
            </a:r>
            <a:r>
              <a:rPr lang="en-US" altLang="zh-CN" dirty="0"/>
              <a:t>』</a:t>
            </a:r>
            <a:r>
              <a:rPr lang="zh-CN" altLang="en-US" dirty="0"/>
              <a:t>选项 </a:t>
            </a:r>
            <a:r>
              <a:rPr lang="en-US" altLang="zh-CN" dirty="0"/>
              <a:t>BCD</a:t>
            </a:r>
            <a:r>
              <a:rPr lang="zh-CN" altLang="en-US" dirty="0"/>
              <a:t>，属于合理的代收款项，不作为价外费用，不计入增值税销售额。</a:t>
            </a:r>
            <a:endParaRPr lang="zh-CN" altLang="en-US" b="1" dirty="0">
              <a:latin typeface="+mn-lt"/>
              <a:ea typeface="+mn-ea"/>
              <a:cs typeface="+mn-ea"/>
              <a:sym typeface="+mn-lt"/>
            </a:endParaRPr>
          </a:p>
        </p:txBody>
      </p:sp>
      <p:sp>
        <p:nvSpPr>
          <p:cNvPr id="4" name="灯片编号占位符 3"/>
          <p:cNvSpPr>
            <a:spLocks noGrp="1"/>
          </p:cNvSpPr>
          <p:nvPr>
            <p:ph type="sldNum" sz="quarter" idx="5"/>
          </p:nvPr>
        </p:nvSpPr>
        <p:spPr/>
        <p:txBody>
          <a:bodyPr/>
          <a:lstStyle/>
          <a:p>
            <a:fld id="{82C9B631-81E8-4019-838E-748D95B68351}" type="slidenum">
              <a:rPr lang="zh-CN" altLang="en-US" smtClean="0"/>
              <a:t>180</a:t>
            </a:fld>
            <a:endParaRPr lang="zh-CN" altLang="en-US"/>
          </a:p>
        </p:txBody>
      </p:sp>
    </p:spTree>
    <p:extLst>
      <p:ext uri="{BB962C8B-B14F-4D97-AF65-F5344CB8AC3E}">
        <p14:creationId xmlns:p14="http://schemas.microsoft.com/office/powerpoint/2010/main" val="2752293988"/>
      </p:ext>
    </p:extLst>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en-US" altLang="zh-CN" dirty="0"/>
              <a:t>『</a:t>
            </a:r>
            <a:r>
              <a:rPr lang="zh-CN" altLang="en-US" dirty="0"/>
              <a:t>答案解析</a:t>
            </a:r>
            <a:r>
              <a:rPr lang="en-US" altLang="zh-CN" dirty="0"/>
              <a:t>』</a:t>
            </a:r>
            <a:r>
              <a:rPr lang="zh-CN" altLang="en-US" dirty="0"/>
              <a:t>（</a:t>
            </a:r>
            <a:r>
              <a:rPr lang="en-US" altLang="zh-CN" dirty="0"/>
              <a:t>1</a:t>
            </a:r>
            <a:r>
              <a:rPr lang="zh-CN" altLang="en-US" dirty="0"/>
              <a:t>）咨询服务取得的价款含增值税应当换算为不含税销售额；（</a:t>
            </a:r>
            <a:r>
              <a:rPr lang="en-US" altLang="zh-CN" dirty="0"/>
              <a:t>2</a:t>
            </a:r>
            <a:r>
              <a:rPr lang="zh-CN" altLang="en-US" dirty="0"/>
              <a:t>）优质费属于价外费用， 为含增值税销售额应当换算为不含税销售额。</a:t>
            </a:r>
            <a:endParaRPr lang="zh-CN" altLang="en-US" b="1" dirty="0">
              <a:latin typeface="+mn-lt"/>
              <a:ea typeface="+mn-ea"/>
              <a:cs typeface="+mn-ea"/>
              <a:sym typeface="+mn-lt"/>
            </a:endParaRPr>
          </a:p>
        </p:txBody>
      </p:sp>
      <p:sp>
        <p:nvSpPr>
          <p:cNvPr id="4" name="灯片编号占位符 3"/>
          <p:cNvSpPr>
            <a:spLocks noGrp="1"/>
          </p:cNvSpPr>
          <p:nvPr>
            <p:ph type="sldNum" sz="quarter" idx="5"/>
          </p:nvPr>
        </p:nvSpPr>
        <p:spPr/>
        <p:txBody>
          <a:bodyPr/>
          <a:lstStyle/>
          <a:p>
            <a:fld id="{82C9B631-81E8-4019-838E-748D95B68351}" type="slidenum">
              <a:rPr lang="zh-CN" altLang="en-US" smtClean="0"/>
              <a:t>181</a:t>
            </a:fld>
            <a:endParaRPr lang="zh-CN" altLang="en-US"/>
          </a:p>
        </p:txBody>
      </p:sp>
    </p:spTree>
    <p:extLst>
      <p:ext uri="{BB962C8B-B14F-4D97-AF65-F5344CB8AC3E}">
        <p14:creationId xmlns:p14="http://schemas.microsoft.com/office/powerpoint/2010/main" val="828602572"/>
      </p:ext>
    </p:extLst>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en-US" altLang="zh-CN" dirty="0"/>
              <a:t>『</a:t>
            </a:r>
            <a:r>
              <a:rPr lang="zh-CN" altLang="en-US" dirty="0"/>
              <a:t>答案解析</a:t>
            </a:r>
            <a:r>
              <a:rPr lang="en-US" altLang="zh-CN" dirty="0"/>
              <a:t>』</a:t>
            </a:r>
            <a:r>
              <a:rPr lang="zh-CN" altLang="en-US" dirty="0"/>
              <a:t>销售货物的同时代办保险等而向购买方收取的保险费，以及向购买方收取的代购买方缴纳的 车辆购置税、车辆牌照费不包括在销售额内。 </a:t>
            </a:r>
            <a:endParaRPr lang="zh-CN" altLang="en-US" b="1" dirty="0">
              <a:latin typeface="+mn-lt"/>
              <a:ea typeface="+mn-ea"/>
              <a:cs typeface="+mn-ea"/>
              <a:sym typeface="+mn-lt"/>
            </a:endParaRPr>
          </a:p>
        </p:txBody>
      </p:sp>
      <p:sp>
        <p:nvSpPr>
          <p:cNvPr id="4" name="灯片编号占位符 3"/>
          <p:cNvSpPr>
            <a:spLocks noGrp="1"/>
          </p:cNvSpPr>
          <p:nvPr>
            <p:ph type="sldNum" sz="quarter" idx="5"/>
          </p:nvPr>
        </p:nvSpPr>
        <p:spPr/>
        <p:txBody>
          <a:bodyPr/>
          <a:lstStyle/>
          <a:p>
            <a:fld id="{82C9B631-81E8-4019-838E-748D95B68351}" type="slidenum">
              <a:rPr lang="zh-CN" altLang="en-US" smtClean="0"/>
              <a:t>182</a:t>
            </a:fld>
            <a:endParaRPr lang="zh-CN" altLang="en-US"/>
          </a:p>
        </p:txBody>
      </p:sp>
    </p:spTree>
    <p:extLst>
      <p:ext uri="{BB962C8B-B14F-4D97-AF65-F5344CB8AC3E}">
        <p14:creationId xmlns:p14="http://schemas.microsoft.com/office/powerpoint/2010/main" val="1973810789"/>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5"/>
          </p:nvPr>
        </p:nvSpPr>
        <p:spPr/>
        <p:txBody>
          <a:bodyPr/>
          <a:lstStyle/>
          <a:p>
            <a:fld id="{82C9B631-81E8-4019-838E-748D95B68351}" type="slidenum">
              <a:rPr lang="zh-CN" altLang="en-US" smtClean="0"/>
              <a:t>38</a:t>
            </a:fld>
            <a:endParaRPr lang="zh-CN" altLang="en-US"/>
          </a:p>
        </p:txBody>
      </p:sp>
    </p:spTree>
    <p:extLst>
      <p:ext uri="{BB962C8B-B14F-4D97-AF65-F5344CB8AC3E}">
        <p14:creationId xmlns:p14="http://schemas.microsoft.com/office/powerpoint/2010/main" val="3739157363"/>
      </p:ext>
    </p:extLst>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en-US" altLang="zh-CN" dirty="0"/>
              <a:t>『</a:t>
            </a:r>
            <a:r>
              <a:rPr lang="zh-CN" altLang="en-US" dirty="0"/>
              <a:t>答案解析</a:t>
            </a:r>
            <a:r>
              <a:rPr lang="en-US" altLang="zh-CN" dirty="0"/>
              <a:t>』</a:t>
            </a:r>
            <a:r>
              <a:rPr lang="zh-CN" altLang="en-US" dirty="0"/>
              <a:t>销售货物时价外向买方收取的手续费、违约金、延期付款利息、赔偿金、包装费、优质费等 均属于价外费用，无论会计上如何核算，均应计入销售额计算销项税额。</a:t>
            </a:r>
            <a:endParaRPr lang="zh-CN" altLang="en-US" b="1" dirty="0">
              <a:latin typeface="+mn-lt"/>
              <a:ea typeface="+mn-ea"/>
              <a:cs typeface="+mn-ea"/>
              <a:sym typeface="+mn-lt"/>
            </a:endParaRPr>
          </a:p>
        </p:txBody>
      </p:sp>
      <p:sp>
        <p:nvSpPr>
          <p:cNvPr id="4" name="灯片编号占位符 3"/>
          <p:cNvSpPr>
            <a:spLocks noGrp="1"/>
          </p:cNvSpPr>
          <p:nvPr>
            <p:ph type="sldNum" sz="quarter" idx="5"/>
          </p:nvPr>
        </p:nvSpPr>
        <p:spPr/>
        <p:txBody>
          <a:bodyPr/>
          <a:lstStyle/>
          <a:p>
            <a:fld id="{82C9B631-81E8-4019-838E-748D95B68351}" type="slidenum">
              <a:rPr lang="zh-CN" altLang="en-US" smtClean="0"/>
              <a:t>183</a:t>
            </a:fld>
            <a:endParaRPr lang="zh-CN" altLang="en-US"/>
          </a:p>
        </p:txBody>
      </p:sp>
    </p:spTree>
    <p:extLst>
      <p:ext uri="{BB962C8B-B14F-4D97-AF65-F5344CB8AC3E}">
        <p14:creationId xmlns:p14="http://schemas.microsoft.com/office/powerpoint/2010/main" val="2611430040"/>
      </p:ext>
    </p:extLst>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en-US" altLang="zh-CN" dirty="0"/>
              <a:t>『</a:t>
            </a:r>
            <a:r>
              <a:rPr lang="zh-CN" altLang="en-US" dirty="0"/>
              <a:t>答案解析</a:t>
            </a:r>
            <a:r>
              <a:rPr lang="en-US" altLang="zh-CN" dirty="0"/>
              <a:t>』</a:t>
            </a:r>
            <a:r>
              <a:rPr lang="zh-CN" altLang="en-US" dirty="0"/>
              <a:t>提供设计服务收取的奖励费属于价外费用，需要并入销售额计征增值税，价款和价外费用均 为含税价，需要价税分离，换算为不含税价格。 </a:t>
            </a:r>
            <a:endParaRPr lang="zh-CN" altLang="en-US" b="1" dirty="0">
              <a:latin typeface="+mn-lt"/>
              <a:ea typeface="+mn-ea"/>
              <a:cs typeface="+mn-ea"/>
              <a:sym typeface="+mn-lt"/>
            </a:endParaRPr>
          </a:p>
        </p:txBody>
      </p:sp>
      <p:sp>
        <p:nvSpPr>
          <p:cNvPr id="4" name="灯片编号占位符 3"/>
          <p:cNvSpPr>
            <a:spLocks noGrp="1"/>
          </p:cNvSpPr>
          <p:nvPr>
            <p:ph type="sldNum" sz="quarter" idx="5"/>
          </p:nvPr>
        </p:nvSpPr>
        <p:spPr/>
        <p:txBody>
          <a:bodyPr/>
          <a:lstStyle/>
          <a:p>
            <a:fld id="{82C9B631-81E8-4019-838E-748D95B68351}" type="slidenum">
              <a:rPr lang="zh-CN" altLang="en-US" smtClean="0"/>
              <a:t>184</a:t>
            </a:fld>
            <a:endParaRPr lang="zh-CN" altLang="en-US"/>
          </a:p>
        </p:txBody>
      </p:sp>
    </p:spTree>
    <p:extLst>
      <p:ext uri="{BB962C8B-B14F-4D97-AF65-F5344CB8AC3E}">
        <p14:creationId xmlns:p14="http://schemas.microsoft.com/office/powerpoint/2010/main" val="1082189906"/>
      </p:ext>
    </p:extLst>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en-US" altLang="zh-CN" dirty="0"/>
              <a:t>『</a:t>
            </a:r>
            <a:r>
              <a:rPr lang="zh-CN" altLang="en-US" dirty="0"/>
              <a:t>答案解析</a:t>
            </a:r>
            <a:r>
              <a:rPr lang="en-US" altLang="zh-CN" dirty="0"/>
              <a:t>』</a:t>
            </a:r>
            <a:r>
              <a:rPr lang="zh-CN" altLang="en-US" dirty="0"/>
              <a:t>加急手续费属于价外费用，应并入销售额计算缴纳增值税，价外费用为含增值税销售额应当换算为不含税销售 额；专利申请费、发明专利申请审查费属于合理代收款项不作为价外费用，不计入增值税销售额。</a:t>
            </a:r>
            <a:endParaRPr lang="zh-CN" altLang="en-US" b="1" dirty="0">
              <a:latin typeface="+mn-lt"/>
              <a:ea typeface="+mn-ea"/>
              <a:cs typeface="+mn-ea"/>
              <a:sym typeface="+mn-lt"/>
            </a:endParaRPr>
          </a:p>
        </p:txBody>
      </p:sp>
      <p:sp>
        <p:nvSpPr>
          <p:cNvPr id="4" name="灯片编号占位符 3"/>
          <p:cNvSpPr>
            <a:spLocks noGrp="1"/>
          </p:cNvSpPr>
          <p:nvPr>
            <p:ph type="sldNum" sz="quarter" idx="5"/>
          </p:nvPr>
        </p:nvSpPr>
        <p:spPr/>
        <p:txBody>
          <a:bodyPr/>
          <a:lstStyle/>
          <a:p>
            <a:fld id="{82C9B631-81E8-4019-838E-748D95B68351}" type="slidenum">
              <a:rPr lang="zh-CN" altLang="en-US" smtClean="0"/>
              <a:t>185</a:t>
            </a:fld>
            <a:endParaRPr lang="zh-CN" altLang="en-US"/>
          </a:p>
        </p:txBody>
      </p:sp>
    </p:spTree>
    <p:extLst>
      <p:ext uri="{BB962C8B-B14F-4D97-AF65-F5344CB8AC3E}">
        <p14:creationId xmlns:p14="http://schemas.microsoft.com/office/powerpoint/2010/main" val="1062707951"/>
      </p:ext>
    </p:extLst>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en-US" altLang="zh-CN" dirty="0"/>
              <a:t>』</a:t>
            </a:r>
            <a:r>
              <a:rPr lang="zh-CN" altLang="en-US" dirty="0"/>
              <a:t>上述情形按 </a:t>
            </a:r>
            <a:r>
              <a:rPr lang="en-US" altLang="zh-CN" dirty="0"/>
              <a:t>5</a:t>
            </a:r>
            <a:r>
              <a:rPr lang="zh-CN" altLang="en-US" dirty="0"/>
              <a:t>％的征收率征收增值税。 </a:t>
            </a:r>
            <a:endParaRPr lang="zh-CN" altLang="en-US" b="1" dirty="0">
              <a:latin typeface="+mn-lt"/>
              <a:ea typeface="+mn-ea"/>
              <a:cs typeface="+mn-ea"/>
              <a:sym typeface="+mn-lt"/>
            </a:endParaRPr>
          </a:p>
        </p:txBody>
      </p:sp>
      <p:sp>
        <p:nvSpPr>
          <p:cNvPr id="4" name="灯片编号占位符 3"/>
          <p:cNvSpPr>
            <a:spLocks noGrp="1"/>
          </p:cNvSpPr>
          <p:nvPr>
            <p:ph type="sldNum" sz="quarter" idx="5"/>
          </p:nvPr>
        </p:nvSpPr>
        <p:spPr/>
        <p:txBody>
          <a:bodyPr/>
          <a:lstStyle/>
          <a:p>
            <a:fld id="{82C9B631-81E8-4019-838E-748D95B68351}" type="slidenum">
              <a:rPr lang="zh-CN" altLang="en-US" smtClean="0"/>
              <a:t>188</a:t>
            </a:fld>
            <a:endParaRPr lang="zh-CN" altLang="en-US"/>
          </a:p>
        </p:txBody>
      </p:sp>
    </p:spTree>
    <p:extLst>
      <p:ext uri="{BB962C8B-B14F-4D97-AF65-F5344CB8AC3E}">
        <p14:creationId xmlns:p14="http://schemas.microsoft.com/office/powerpoint/2010/main" val="2620551329"/>
      </p:ext>
    </p:extLst>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en-US" altLang="zh-CN" dirty="0"/>
              <a:t>』</a:t>
            </a:r>
            <a:r>
              <a:rPr lang="zh-CN" altLang="en-US" dirty="0"/>
              <a:t>上述情形按 </a:t>
            </a:r>
            <a:r>
              <a:rPr lang="en-US" altLang="zh-CN" dirty="0"/>
              <a:t>5</a:t>
            </a:r>
            <a:r>
              <a:rPr lang="zh-CN" altLang="en-US" dirty="0"/>
              <a:t>％的征收率征收增值税。 </a:t>
            </a:r>
            <a:endParaRPr lang="zh-CN" altLang="en-US" b="1" dirty="0">
              <a:latin typeface="+mn-lt"/>
              <a:ea typeface="+mn-ea"/>
              <a:cs typeface="+mn-ea"/>
              <a:sym typeface="+mn-lt"/>
            </a:endParaRPr>
          </a:p>
        </p:txBody>
      </p:sp>
      <p:sp>
        <p:nvSpPr>
          <p:cNvPr id="4" name="灯片编号占位符 3"/>
          <p:cNvSpPr>
            <a:spLocks noGrp="1"/>
          </p:cNvSpPr>
          <p:nvPr>
            <p:ph type="sldNum" sz="quarter" idx="5"/>
          </p:nvPr>
        </p:nvSpPr>
        <p:spPr/>
        <p:txBody>
          <a:bodyPr/>
          <a:lstStyle/>
          <a:p>
            <a:fld id="{82C9B631-81E8-4019-838E-748D95B68351}" type="slidenum">
              <a:rPr lang="zh-CN" altLang="en-US" smtClean="0"/>
              <a:t>189</a:t>
            </a:fld>
            <a:endParaRPr lang="zh-CN" altLang="en-US"/>
          </a:p>
        </p:txBody>
      </p:sp>
    </p:spTree>
    <p:extLst>
      <p:ext uri="{BB962C8B-B14F-4D97-AF65-F5344CB8AC3E}">
        <p14:creationId xmlns:p14="http://schemas.microsoft.com/office/powerpoint/2010/main" val="2283292926"/>
      </p:ext>
    </p:extLst>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en-US" altLang="zh-CN" dirty="0"/>
              <a:t>『</a:t>
            </a:r>
            <a:r>
              <a:rPr lang="zh-CN" altLang="en-US" dirty="0"/>
              <a:t>答案解析</a:t>
            </a:r>
            <a:r>
              <a:rPr lang="en-US" altLang="zh-CN" dirty="0"/>
              <a:t>』</a:t>
            </a:r>
            <a:r>
              <a:rPr lang="zh-CN" altLang="en-US" dirty="0"/>
              <a:t>纳税人采取折扣方式销售货物，如果销售额和折扣额在同一张发票上分别注明，可以按折扣 后的销售额征收增值税。 </a:t>
            </a:r>
            <a:endParaRPr lang="zh-CN" altLang="en-US" b="1" dirty="0">
              <a:latin typeface="+mn-lt"/>
              <a:ea typeface="+mn-ea"/>
              <a:cs typeface="+mn-ea"/>
              <a:sym typeface="+mn-lt"/>
            </a:endParaRPr>
          </a:p>
        </p:txBody>
      </p:sp>
      <p:sp>
        <p:nvSpPr>
          <p:cNvPr id="4" name="灯片编号占位符 3"/>
          <p:cNvSpPr>
            <a:spLocks noGrp="1"/>
          </p:cNvSpPr>
          <p:nvPr>
            <p:ph type="sldNum" sz="quarter" idx="5"/>
          </p:nvPr>
        </p:nvSpPr>
        <p:spPr/>
        <p:txBody>
          <a:bodyPr/>
          <a:lstStyle/>
          <a:p>
            <a:fld id="{82C9B631-81E8-4019-838E-748D95B68351}" type="slidenum">
              <a:rPr lang="zh-CN" altLang="en-US" smtClean="0"/>
              <a:t>190</a:t>
            </a:fld>
            <a:endParaRPr lang="zh-CN" altLang="en-US"/>
          </a:p>
        </p:txBody>
      </p:sp>
    </p:spTree>
    <p:extLst>
      <p:ext uri="{BB962C8B-B14F-4D97-AF65-F5344CB8AC3E}">
        <p14:creationId xmlns:p14="http://schemas.microsoft.com/office/powerpoint/2010/main" val="4284382803"/>
      </p:ext>
    </p:extLst>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en-US" altLang="zh-CN" dirty="0"/>
              <a:t>』</a:t>
            </a:r>
            <a:r>
              <a:rPr lang="zh-CN" altLang="en-US" dirty="0"/>
              <a:t>上述情形按 </a:t>
            </a:r>
            <a:r>
              <a:rPr lang="en-US" altLang="zh-CN" dirty="0"/>
              <a:t>5</a:t>
            </a:r>
            <a:r>
              <a:rPr lang="zh-CN" altLang="en-US" dirty="0"/>
              <a:t>％的征收率征收增值税。 </a:t>
            </a:r>
            <a:endParaRPr lang="zh-CN" altLang="en-US" b="1" dirty="0">
              <a:latin typeface="+mn-lt"/>
              <a:ea typeface="+mn-ea"/>
              <a:cs typeface="+mn-ea"/>
              <a:sym typeface="+mn-lt"/>
            </a:endParaRPr>
          </a:p>
        </p:txBody>
      </p:sp>
      <p:sp>
        <p:nvSpPr>
          <p:cNvPr id="4" name="灯片编号占位符 3"/>
          <p:cNvSpPr>
            <a:spLocks noGrp="1"/>
          </p:cNvSpPr>
          <p:nvPr>
            <p:ph type="sldNum" sz="quarter" idx="5"/>
          </p:nvPr>
        </p:nvSpPr>
        <p:spPr/>
        <p:txBody>
          <a:bodyPr/>
          <a:lstStyle/>
          <a:p>
            <a:fld id="{82C9B631-81E8-4019-838E-748D95B68351}" type="slidenum">
              <a:rPr lang="zh-CN" altLang="en-US" smtClean="0"/>
              <a:t>192</a:t>
            </a:fld>
            <a:endParaRPr lang="zh-CN" altLang="en-US"/>
          </a:p>
        </p:txBody>
      </p:sp>
    </p:spTree>
    <p:extLst>
      <p:ext uri="{BB962C8B-B14F-4D97-AF65-F5344CB8AC3E}">
        <p14:creationId xmlns:p14="http://schemas.microsoft.com/office/powerpoint/2010/main" val="1456824233"/>
      </p:ext>
    </p:extLst>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en-US" altLang="zh-CN" dirty="0"/>
              <a:t>』</a:t>
            </a:r>
            <a:r>
              <a:rPr lang="zh-CN" altLang="en-US" dirty="0"/>
              <a:t>上述情形按 </a:t>
            </a:r>
            <a:r>
              <a:rPr lang="en-US" altLang="zh-CN" dirty="0"/>
              <a:t>5</a:t>
            </a:r>
            <a:r>
              <a:rPr lang="zh-CN" altLang="en-US" dirty="0"/>
              <a:t>％的征收率征收增值税。 </a:t>
            </a:r>
            <a:endParaRPr lang="zh-CN" altLang="en-US" b="1" dirty="0">
              <a:latin typeface="+mn-lt"/>
              <a:ea typeface="+mn-ea"/>
              <a:cs typeface="+mn-ea"/>
              <a:sym typeface="+mn-lt"/>
            </a:endParaRPr>
          </a:p>
        </p:txBody>
      </p:sp>
      <p:sp>
        <p:nvSpPr>
          <p:cNvPr id="4" name="灯片编号占位符 3"/>
          <p:cNvSpPr>
            <a:spLocks noGrp="1"/>
          </p:cNvSpPr>
          <p:nvPr>
            <p:ph type="sldNum" sz="quarter" idx="5"/>
          </p:nvPr>
        </p:nvSpPr>
        <p:spPr/>
        <p:txBody>
          <a:bodyPr/>
          <a:lstStyle/>
          <a:p>
            <a:fld id="{82C9B631-81E8-4019-838E-748D95B68351}" type="slidenum">
              <a:rPr lang="zh-CN" altLang="en-US" smtClean="0"/>
              <a:t>193</a:t>
            </a:fld>
            <a:endParaRPr lang="zh-CN" altLang="en-US"/>
          </a:p>
        </p:txBody>
      </p:sp>
    </p:spTree>
    <p:extLst>
      <p:ext uri="{BB962C8B-B14F-4D97-AF65-F5344CB8AC3E}">
        <p14:creationId xmlns:p14="http://schemas.microsoft.com/office/powerpoint/2010/main" val="1336918479"/>
      </p:ext>
    </p:extLst>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en-US" altLang="zh-CN" dirty="0"/>
              <a:t>『</a:t>
            </a:r>
            <a:r>
              <a:rPr lang="zh-CN" altLang="en-US" dirty="0"/>
              <a:t>正确答案</a:t>
            </a:r>
            <a:r>
              <a:rPr lang="en-US" altLang="zh-CN" dirty="0"/>
              <a:t>』D 『</a:t>
            </a:r>
            <a:r>
              <a:rPr lang="zh-CN" altLang="en-US" dirty="0"/>
              <a:t>答案解析</a:t>
            </a:r>
            <a:r>
              <a:rPr lang="en-US" altLang="zh-CN" dirty="0"/>
              <a:t>』</a:t>
            </a:r>
            <a:r>
              <a:rPr lang="zh-CN" altLang="en-US" dirty="0"/>
              <a:t>纳税人采取以旧换新方式销售金银首饰，按销售方“实际收取”的不含增值税的全部价款确 定销售额。</a:t>
            </a:r>
            <a:endParaRPr lang="zh-CN" altLang="en-US" b="1" dirty="0">
              <a:latin typeface="+mn-lt"/>
              <a:ea typeface="+mn-ea"/>
              <a:cs typeface="+mn-ea"/>
              <a:sym typeface="+mn-lt"/>
            </a:endParaRPr>
          </a:p>
        </p:txBody>
      </p:sp>
      <p:sp>
        <p:nvSpPr>
          <p:cNvPr id="4" name="灯片编号占位符 3"/>
          <p:cNvSpPr>
            <a:spLocks noGrp="1"/>
          </p:cNvSpPr>
          <p:nvPr>
            <p:ph type="sldNum" sz="quarter" idx="5"/>
          </p:nvPr>
        </p:nvSpPr>
        <p:spPr/>
        <p:txBody>
          <a:bodyPr/>
          <a:lstStyle/>
          <a:p>
            <a:fld id="{82C9B631-81E8-4019-838E-748D95B68351}" type="slidenum">
              <a:rPr lang="zh-CN" altLang="en-US" smtClean="0"/>
              <a:t>194</a:t>
            </a:fld>
            <a:endParaRPr lang="zh-CN" altLang="en-US"/>
          </a:p>
        </p:txBody>
      </p:sp>
    </p:spTree>
    <p:extLst>
      <p:ext uri="{BB962C8B-B14F-4D97-AF65-F5344CB8AC3E}">
        <p14:creationId xmlns:p14="http://schemas.microsoft.com/office/powerpoint/2010/main" val="2947456025"/>
      </p:ext>
    </p:extLst>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en-US" altLang="zh-CN" dirty="0"/>
              <a:t>『</a:t>
            </a:r>
            <a:r>
              <a:rPr lang="zh-CN" altLang="en-US" dirty="0"/>
              <a:t>答案解析</a:t>
            </a:r>
            <a:r>
              <a:rPr lang="en-US" altLang="zh-CN" dirty="0"/>
              <a:t>』</a:t>
            </a:r>
            <a:r>
              <a:rPr lang="zh-CN" altLang="en-US" dirty="0"/>
              <a:t>纳税人采取以旧换新方式销售货物的（金银首饰除外），应按新货物的同期销售价格确定销售额，不得扣减旧货 物的收购价格。本题中的含增值税销售收入应当换算为不含增值税的销售收入。</a:t>
            </a:r>
            <a:endParaRPr lang="zh-CN" altLang="en-US" b="1" dirty="0">
              <a:latin typeface="+mn-lt"/>
              <a:ea typeface="+mn-ea"/>
              <a:cs typeface="+mn-ea"/>
              <a:sym typeface="+mn-lt"/>
            </a:endParaRPr>
          </a:p>
        </p:txBody>
      </p:sp>
      <p:sp>
        <p:nvSpPr>
          <p:cNvPr id="4" name="灯片编号占位符 3"/>
          <p:cNvSpPr>
            <a:spLocks noGrp="1"/>
          </p:cNvSpPr>
          <p:nvPr>
            <p:ph type="sldNum" sz="quarter" idx="5"/>
          </p:nvPr>
        </p:nvSpPr>
        <p:spPr/>
        <p:txBody>
          <a:bodyPr/>
          <a:lstStyle/>
          <a:p>
            <a:fld id="{82C9B631-81E8-4019-838E-748D95B68351}" type="slidenum">
              <a:rPr lang="zh-CN" altLang="en-US" smtClean="0"/>
              <a:t>195</a:t>
            </a:fld>
            <a:endParaRPr lang="zh-CN" altLang="en-US"/>
          </a:p>
        </p:txBody>
      </p:sp>
    </p:spTree>
    <p:extLst>
      <p:ext uri="{BB962C8B-B14F-4D97-AF65-F5344CB8AC3E}">
        <p14:creationId xmlns:p14="http://schemas.microsoft.com/office/powerpoint/2010/main" val="3690111350"/>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5"/>
          </p:nvPr>
        </p:nvSpPr>
        <p:spPr/>
        <p:txBody>
          <a:bodyPr/>
          <a:lstStyle/>
          <a:p>
            <a:fld id="{82C9B631-81E8-4019-838E-748D95B68351}" type="slidenum">
              <a:rPr lang="zh-CN" altLang="en-US" smtClean="0"/>
              <a:t>39</a:t>
            </a:fld>
            <a:endParaRPr lang="zh-CN" altLang="en-US"/>
          </a:p>
        </p:txBody>
      </p:sp>
    </p:spTree>
    <p:extLst>
      <p:ext uri="{BB962C8B-B14F-4D97-AF65-F5344CB8AC3E}">
        <p14:creationId xmlns:p14="http://schemas.microsoft.com/office/powerpoint/2010/main" val="431062040"/>
      </p:ext>
    </p:extLst>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993E499-66EB-6EBD-2EA8-FB5CB4BB686D}"/>
            </a:ext>
          </a:extLst>
        </p:cNvPr>
        <p:cNvGrpSpPr/>
        <p:nvPr/>
      </p:nvGrpSpPr>
      <p:grpSpPr>
        <a:xfrm>
          <a:off x="0" y="0"/>
          <a:ext cx="0" cy="0"/>
          <a:chOff x="0" y="0"/>
          <a:chExt cx="0" cy="0"/>
        </a:xfrm>
      </p:grpSpPr>
      <p:sp>
        <p:nvSpPr>
          <p:cNvPr id="2" name="幻灯片图像占位符 1">
            <a:extLst>
              <a:ext uri="{FF2B5EF4-FFF2-40B4-BE49-F238E27FC236}">
                <a16:creationId xmlns:a16="http://schemas.microsoft.com/office/drawing/2014/main" id="{80253E6A-36A8-C9AC-BA30-859D3DB3B18A}"/>
              </a:ext>
            </a:extLst>
          </p:cNvPr>
          <p:cNvSpPr>
            <a:spLocks noGrp="1" noRot="1" noChangeAspect="1"/>
          </p:cNvSpPr>
          <p:nvPr>
            <p:ph type="sldImg"/>
          </p:nvPr>
        </p:nvSpPr>
        <p:spPr/>
      </p:sp>
      <p:sp>
        <p:nvSpPr>
          <p:cNvPr id="3" name="备注占位符 2">
            <a:extLst>
              <a:ext uri="{FF2B5EF4-FFF2-40B4-BE49-F238E27FC236}">
                <a16:creationId xmlns:a16="http://schemas.microsoft.com/office/drawing/2014/main" id="{D656A92F-4739-9D7D-0517-6CC4118E72CE}"/>
              </a:ext>
            </a:extLst>
          </p:cNvPr>
          <p:cNvSpPr>
            <a:spLocks noGrp="1"/>
          </p:cNvSpPr>
          <p:nvPr>
            <p:ph type="body" idx="1"/>
          </p:nvPr>
        </p:nvSpPr>
        <p:spPr/>
        <p:txBody>
          <a:bodyPr/>
          <a:lstStyle/>
          <a:p>
            <a:r>
              <a:rPr lang="en-US" altLang="zh-CN" dirty="0"/>
              <a:t>『</a:t>
            </a:r>
            <a:r>
              <a:rPr lang="zh-CN" altLang="en-US" dirty="0"/>
              <a:t>答案解析</a:t>
            </a:r>
            <a:r>
              <a:rPr lang="en-US" altLang="zh-CN" dirty="0"/>
              <a:t>』</a:t>
            </a:r>
            <a:r>
              <a:rPr lang="zh-CN" altLang="en-US" dirty="0"/>
              <a:t>纳税人采取以旧换新方式销售货物的（金银首饰除外），应按新货物的同期销售价格确定销售额，不得扣减旧货 物的收购价格。本题中的含增值税销售收入应当换算为不含增值税的销售收入。</a:t>
            </a:r>
            <a:endParaRPr lang="zh-CN" altLang="en-US" b="1" dirty="0">
              <a:latin typeface="+mn-lt"/>
              <a:ea typeface="+mn-ea"/>
              <a:cs typeface="+mn-ea"/>
              <a:sym typeface="+mn-lt"/>
            </a:endParaRPr>
          </a:p>
        </p:txBody>
      </p:sp>
      <p:sp>
        <p:nvSpPr>
          <p:cNvPr id="4" name="灯片编号占位符 3">
            <a:extLst>
              <a:ext uri="{FF2B5EF4-FFF2-40B4-BE49-F238E27FC236}">
                <a16:creationId xmlns:a16="http://schemas.microsoft.com/office/drawing/2014/main" id="{72649BC0-4741-1A68-DF61-88027E247B02}"/>
              </a:ext>
            </a:extLst>
          </p:cNvPr>
          <p:cNvSpPr>
            <a:spLocks noGrp="1"/>
          </p:cNvSpPr>
          <p:nvPr>
            <p:ph type="sldNum" sz="quarter" idx="5"/>
          </p:nvPr>
        </p:nvSpPr>
        <p:spPr/>
        <p:txBody>
          <a:bodyPr/>
          <a:lstStyle/>
          <a:p>
            <a:fld id="{82C9B631-81E8-4019-838E-748D95B68351}" type="slidenum">
              <a:rPr lang="zh-CN" altLang="en-US" smtClean="0"/>
              <a:t>196</a:t>
            </a:fld>
            <a:endParaRPr lang="zh-CN" altLang="en-US"/>
          </a:p>
        </p:txBody>
      </p:sp>
    </p:spTree>
    <p:extLst>
      <p:ext uri="{BB962C8B-B14F-4D97-AF65-F5344CB8AC3E}">
        <p14:creationId xmlns:p14="http://schemas.microsoft.com/office/powerpoint/2010/main" val="1824009524"/>
      </p:ext>
    </p:extLst>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en-US" altLang="zh-CN" dirty="0"/>
              <a:t>』</a:t>
            </a:r>
            <a:r>
              <a:rPr lang="zh-CN" altLang="en-US" dirty="0"/>
              <a:t>上述情形按 </a:t>
            </a:r>
            <a:r>
              <a:rPr lang="en-US" altLang="zh-CN" dirty="0"/>
              <a:t>5</a:t>
            </a:r>
            <a:r>
              <a:rPr lang="zh-CN" altLang="en-US" dirty="0"/>
              <a:t>％的征收率征收增值税。 </a:t>
            </a:r>
            <a:endParaRPr lang="zh-CN" altLang="en-US" b="1" dirty="0">
              <a:latin typeface="+mn-lt"/>
              <a:ea typeface="+mn-ea"/>
              <a:cs typeface="+mn-ea"/>
              <a:sym typeface="+mn-lt"/>
            </a:endParaRPr>
          </a:p>
        </p:txBody>
      </p:sp>
      <p:sp>
        <p:nvSpPr>
          <p:cNvPr id="4" name="灯片编号占位符 3"/>
          <p:cNvSpPr>
            <a:spLocks noGrp="1"/>
          </p:cNvSpPr>
          <p:nvPr>
            <p:ph type="sldNum" sz="quarter" idx="5"/>
          </p:nvPr>
        </p:nvSpPr>
        <p:spPr/>
        <p:txBody>
          <a:bodyPr/>
          <a:lstStyle/>
          <a:p>
            <a:fld id="{82C9B631-81E8-4019-838E-748D95B68351}" type="slidenum">
              <a:rPr lang="zh-CN" altLang="en-US" smtClean="0"/>
              <a:t>198</a:t>
            </a:fld>
            <a:endParaRPr lang="zh-CN" altLang="en-US"/>
          </a:p>
        </p:txBody>
      </p:sp>
    </p:spTree>
    <p:extLst>
      <p:ext uri="{BB962C8B-B14F-4D97-AF65-F5344CB8AC3E}">
        <p14:creationId xmlns:p14="http://schemas.microsoft.com/office/powerpoint/2010/main" val="4293104449"/>
      </p:ext>
    </p:extLst>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en-US" altLang="zh-CN" dirty="0"/>
              <a:t>』</a:t>
            </a:r>
            <a:r>
              <a:rPr lang="zh-CN" altLang="en-US" dirty="0"/>
              <a:t>上述情形按 </a:t>
            </a:r>
            <a:r>
              <a:rPr lang="en-US" altLang="zh-CN" dirty="0"/>
              <a:t>5</a:t>
            </a:r>
            <a:r>
              <a:rPr lang="zh-CN" altLang="en-US" dirty="0"/>
              <a:t>％的征收率征收增值税。 </a:t>
            </a:r>
            <a:endParaRPr lang="zh-CN" altLang="en-US" b="1" dirty="0">
              <a:latin typeface="+mn-lt"/>
              <a:ea typeface="+mn-ea"/>
              <a:cs typeface="+mn-ea"/>
              <a:sym typeface="+mn-lt"/>
            </a:endParaRPr>
          </a:p>
        </p:txBody>
      </p:sp>
      <p:sp>
        <p:nvSpPr>
          <p:cNvPr id="4" name="灯片编号占位符 3"/>
          <p:cNvSpPr>
            <a:spLocks noGrp="1"/>
          </p:cNvSpPr>
          <p:nvPr>
            <p:ph type="sldNum" sz="quarter" idx="5"/>
          </p:nvPr>
        </p:nvSpPr>
        <p:spPr/>
        <p:txBody>
          <a:bodyPr/>
          <a:lstStyle/>
          <a:p>
            <a:fld id="{82C9B631-81E8-4019-838E-748D95B68351}" type="slidenum">
              <a:rPr lang="zh-CN" altLang="en-US" smtClean="0"/>
              <a:t>199</a:t>
            </a:fld>
            <a:endParaRPr lang="zh-CN" altLang="en-US"/>
          </a:p>
        </p:txBody>
      </p:sp>
    </p:spTree>
    <p:extLst>
      <p:ext uri="{BB962C8B-B14F-4D97-AF65-F5344CB8AC3E}">
        <p14:creationId xmlns:p14="http://schemas.microsoft.com/office/powerpoint/2010/main" val="3727522370"/>
      </p:ext>
    </p:extLst>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en-US" altLang="zh-CN" dirty="0"/>
              <a:t>』</a:t>
            </a:r>
            <a:r>
              <a:rPr lang="zh-CN" altLang="en-US" dirty="0"/>
              <a:t>上述情形按 </a:t>
            </a:r>
            <a:r>
              <a:rPr lang="en-US" altLang="zh-CN" dirty="0"/>
              <a:t>5</a:t>
            </a:r>
            <a:r>
              <a:rPr lang="zh-CN" altLang="en-US" dirty="0"/>
              <a:t>％的征收率征收增值税。 </a:t>
            </a:r>
            <a:endParaRPr lang="zh-CN" altLang="en-US" b="1" dirty="0">
              <a:latin typeface="+mn-lt"/>
              <a:ea typeface="+mn-ea"/>
              <a:cs typeface="+mn-ea"/>
              <a:sym typeface="+mn-lt"/>
            </a:endParaRPr>
          </a:p>
        </p:txBody>
      </p:sp>
      <p:sp>
        <p:nvSpPr>
          <p:cNvPr id="4" name="灯片编号占位符 3"/>
          <p:cNvSpPr>
            <a:spLocks noGrp="1"/>
          </p:cNvSpPr>
          <p:nvPr>
            <p:ph type="sldNum" sz="quarter" idx="5"/>
          </p:nvPr>
        </p:nvSpPr>
        <p:spPr/>
        <p:txBody>
          <a:bodyPr/>
          <a:lstStyle/>
          <a:p>
            <a:fld id="{82C9B631-81E8-4019-838E-748D95B68351}" type="slidenum">
              <a:rPr lang="zh-CN" altLang="en-US" smtClean="0"/>
              <a:t>202</a:t>
            </a:fld>
            <a:endParaRPr lang="zh-CN" altLang="en-US"/>
          </a:p>
        </p:txBody>
      </p:sp>
    </p:spTree>
    <p:extLst>
      <p:ext uri="{BB962C8B-B14F-4D97-AF65-F5344CB8AC3E}">
        <p14:creationId xmlns:p14="http://schemas.microsoft.com/office/powerpoint/2010/main" val="2574926139"/>
      </p:ext>
    </p:extLst>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b="1" dirty="0">
              <a:latin typeface="+mn-lt"/>
              <a:ea typeface="+mn-ea"/>
              <a:cs typeface="+mn-ea"/>
              <a:sym typeface="+mn-lt"/>
            </a:endParaRPr>
          </a:p>
        </p:txBody>
      </p:sp>
      <p:sp>
        <p:nvSpPr>
          <p:cNvPr id="4" name="灯片编号占位符 3"/>
          <p:cNvSpPr>
            <a:spLocks noGrp="1"/>
          </p:cNvSpPr>
          <p:nvPr>
            <p:ph type="sldNum" sz="quarter" idx="5"/>
          </p:nvPr>
        </p:nvSpPr>
        <p:spPr/>
        <p:txBody>
          <a:bodyPr/>
          <a:lstStyle/>
          <a:p>
            <a:fld id="{82C9B631-81E8-4019-838E-748D95B68351}" type="slidenum">
              <a:rPr lang="zh-CN" altLang="en-US" smtClean="0"/>
              <a:t>204</a:t>
            </a:fld>
            <a:endParaRPr lang="zh-CN" altLang="en-US"/>
          </a:p>
        </p:txBody>
      </p:sp>
    </p:spTree>
    <p:extLst>
      <p:ext uri="{BB962C8B-B14F-4D97-AF65-F5344CB8AC3E}">
        <p14:creationId xmlns:p14="http://schemas.microsoft.com/office/powerpoint/2010/main" val="2693688154"/>
      </p:ext>
    </p:extLst>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b="1" dirty="0">
              <a:latin typeface="+mn-lt"/>
              <a:ea typeface="+mn-ea"/>
              <a:cs typeface="+mn-ea"/>
              <a:sym typeface="+mn-lt"/>
            </a:endParaRPr>
          </a:p>
        </p:txBody>
      </p:sp>
      <p:sp>
        <p:nvSpPr>
          <p:cNvPr id="4" name="灯片编号占位符 3"/>
          <p:cNvSpPr>
            <a:spLocks noGrp="1"/>
          </p:cNvSpPr>
          <p:nvPr>
            <p:ph type="sldNum" sz="quarter" idx="5"/>
          </p:nvPr>
        </p:nvSpPr>
        <p:spPr/>
        <p:txBody>
          <a:bodyPr/>
          <a:lstStyle/>
          <a:p>
            <a:fld id="{82C9B631-81E8-4019-838E-748D95B68351}" type="slidenum">
              <a:rPr lang="zh-CN" altLang="en-US" smtClean="0"/>
              <a:t>205</a:t>
            </a:fld>
            <a:endParaRPr lang="zh-CN" altLang="en-US"/>
          </a:p>
        </p:txBody>
      </p:sp>
    </p:spTree>
    <p:extLst>
      <p:ext uri="{BB962C8B-B14F-4D97-AF65-F5344CB8AC3E}">
        <p14:creationId xmlns:p14="http://schemas.microsoft.com/office/powerpoint/2010/main" val="2614860147"/>
      </p:ext>
    </p:extLst>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en-US" altLang="zh-CN" dirty="0"/>
              <a:t>』</a:t>
            </a:r>
            <a:r>
              <a:rPr lang="zh-CN" altLang="en-US" dirty="0"/>
              <a:t>上述情形按 </a:t>
            </a:r>
            <a:r>
              <a:rPr lang="en-US" altLang="zh-CN" dirty="0"/>
              <a:t>5</a:t>
            </a:r>
            <a:r>
              <a:rPr lang="zh-CN" altLang="en-US" dirty="0"/>
              <a:t>％的征收率征收增值税。 </a:t>
            </a:r>
            <a:endParaRPr lang="zh-CN" altLang="en-US" b="1" dirty="0">
              <a:latin typeface="+mn-lt"/>
              <a:ea typeface="+mn-ea"/>
              <a:cs typeface="+mn-ea"/>
              <a:sym typeface="+mn-lt"/>
            </a:endParaRPr>
          </a:p>
        </p:txBody>
      </p:sp>
      <p:sp>
        <p:nvSpPr>
          <p:cNvPr id="4" name="灯片编号占位符 3"/>
          <p:cNvSpPr>
            <a:spLocks noGrp="1"/>
          </p:cNvSpPr>
          <p:nvPr>
            <p:ph type="sldNum" sz="quarter" idx="5"/>
          </p:nvPr>
        </p:nvSpPr>
        <p:spPr/>
        <p:txBody>
          <a:bodyPr/>
          <a:lstStyle/>
          <a:p>
            <a:fld id="{82C9B631-81E8-4019-838E-748D95B68351}" type="slidenum">
              <a:rPr lang="zh-CN" altLang="en-US" smtClean="0"/>
              <a:t>207</a:t>
            </a:fld>
            <a:endParaRPr lang="zh-CN" altLang="en-US"/>
          </a:p>
        </p:txBody>
      </p:sp>
    </p:spTree>
    <p:extLst>
      <p:ext uri="{BB962C8B-B14F-4D97-AF65-F5344CB8AC3E}">
        <p14:creationId xmlns:p14="http://schemas.microsoft.com/office/powerpoint/2010/main" val="2437965431"/>
      </p:ext>
    </p:extLst>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en-US" altLang="zh-CN" dirty="0"/>
              <a:t>『</a:t>
            </a:r>
            <a:r>
              <a:rPr lang="zh-CN" altLang="en-US" dirty="0"/>
              <a:t>正确答案</a:t>
            </a:r>
            <a:r>
              <a:rPr lang="en-US" altLang="zh-CN" dirty="0"/>
              <a:t>』A 『</a:t>
            </a:r>
            <a:r>
              <a:rPr lang="zh-CN" altLang="en-US" dirty="0"/>
              <a:t>答案解析</a:t>
            </a:r>
            <a:r>
              <a:rPr lang="en-US" altLang="zh-CN" dirty="0"/>
              <a:t>』</a:t>
            </a:r>
            <a:r>
              <a:rPr lang="zh-CN" altLang="en-US" dirty="0"/>
              <a:t>包装物租金属于价外费用，白酒的包装物押金在收取时属于价外费用，上述费用需要计入销 售额计算增值税，价外费用为含增值税价款，需换算为不含税价款。 </a:t>
            </a:r>
            <a:endParaRPr lang="zh-CN" altLang="en-US" b="0" dirty="0">
              <a:latin typeface="+mn-lt"/>
              <a:ea typeface="+mn-ea"/>
              <a:cs typeface="+mn-ea"/>
              <a:sym typeface="+mn-lt"/>
            </a:endParaRPr>
          </a:p>
        </p:txBody>
      </p:sp>
      <p:sp>
        <p:nvSpPr>
          <p:cNvPr id="4" name="灯片编号占位符 3"/>
          <p:cNvSpPr>
            <a:spLocks noGrp="1"/>
          </p:cNvSpPr>
          <p:nvPr>
            <p:ph type="sldNum" sz="quarter" idx="5"/>
          </p:nvPr>
        </p:nvSpPr>
        <p:spPr/>
        <p:txBody>
          <a:bodyPr/>
          <a:lstStyle/>
          <a:p>
            <a:fld id="{82C9B631-81E8-4019-838E-748D95B68351}" type="slidenum">
              <a:rPr lang="zh-CN" altLang="en-US" smtClean="0"/>
              <a:t>208</a:t>
            </a:fld>
            <a:endParaRPr lang="zh-CN" altLang="en-US"/>
          </a:p>
        </p:txBody>
      </p:sp>
    </p:spTree>
    <p:extLst>
      <p:ext uri="{BB962C8B-B14F-4D97-AF65-F5344CB8AC3E}">
        <p14:creationId xmlns:p14="http://schemas.microsoft.com/office/powerpoint/2010/main" val="3874587489"/>
      </p:ext>
    </p:extLst>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pPr indent="267836">
              <a:lnSpc>
                <a:spcPct val="120000"/>
              </a:lnSpc>
            </a:pPr>
            <a:r>
              <a:rPr lang="en-US" altLang="zh-CN" sz="900" dirty="0">
                <a:solidFill>
                  <a:srgbClr val="FF0000"/>
                </a:solidFill>
                <a:latin typeface="微软雅黑" panose="020B0503020204020204" pitchFamily="34" charset="-122"/>
                <a:ea typeface="微软雅黑" panose="020B0503020204020204" pitchFamily="34" charset="-122"/>
                <a:cs typeface="微软雅黑" panose="020B0503020204020204" pitchFamily="34" charset="-122"/>
              </a:rPr>
              <a:t>『</a:t>
            </a:r>
            <a:r>
              <a:rPr lang="zh-CN" altLang="en-US" sz="900" dirty="0">
                <a:solidFill>
                  <a:srgbClr val="FF0000"/>
                </a:solidFill>
                <a:latin typeface="微软雅黑" panose="020B0503020204020204" pitchFamily="34" charset="-122"/>
                <a:ea typeface="微软雅黑" panose="020B0503020204020204" pitchFamily="34" charset="-122"/>
                <a:cs typeface="微软雅黑" panose="020B0503020204020204" pitchFamily="34" charset="-122"/>
              </a:rPr>
              <a:t>答案解析</a:t>
            </a:r>
            <a:r>
              <a:rPr lang="en-US" altLang="zh-CN" sz="900" dirty="0">
                <a:solidFill>
                  <a:srgbClr val="FF0000"/>
                </a:solidFill>
                <a:latin typeface="微软雅黑" panose="020B0503020204020204" pitchFamily="34" charset="-122"/>
                <a:ea typeface="微软雅黑" panose="020B0503020204020204" pitchFamily="34" charset="-122"/>
                <a:cs typeface="微软雅黑" panose="020B0503020204020204" pitchFamily="34" charset="-122"/>
              </a:rPr>
              <a:t>』</a:t>
            </a:r>
            <a:r>
              <a:rPr lang="zh-CN" altLang="en-US" sz="900" dirty="0">
                <a:solidFill>
                  <a:srgbClr val="FF0000"/>
                </a:solidFill>
                <a:latin typeface="微软雅黑" panose="020B0503020204020204" pitchFamily="34" charset="-122"/>
                <a:ea typeface="微软雅黑" panose="020B0503020204020204" pitchFamily="34" charset="-122"/>
                <a:cs typeface="微软雅黑" panose="020B0503020204020204" pitchFamily="34" charset="-122"/>
              </a:rPr>
              <a:t>（</a:t>
            </a:r>
            <a:r>
              <a:rPr lang="en-US" altLang="zh-CN" sz="900" dirty="0">
                <a:solidFill>
                  <a:srgbClr val="FF0000"/>
                </a:solidFill>
                <a:latin typeface="微软雅黑" panose="020B0503020204020204" pitchFamily="34" charset="-122"/>
                <a:ea typeface="微软雅黑" panose="020B0503020204020204" pitchFamily="34" charset="-122"/>
                <a:cs typeface="微软雅黑" panose="020B0503020204020204" pitchFamily="34" charset="-122"/>
              </a:rPr>
              <a:t>93600+2000</a:t>
            </a:r>
            <a:r>
              <a:rPr lang="zh-CN" altLang="en-US" sz="900" dirty="0">
                <a:solidFill>
                  <a:srgbClr val="FF0000"/>
                </a:solidFill>
                <a:latin typeface="微软雅黑" panose="020B0503020204020204" pitchFamily="34" charset="-122"/>
                <a:ea typeface="微软雅黑" panose="020B0503020204020204" pitchFamily="34" charset="-122"/>
                <a:cs typeface="微软雅黑" panose="020B0503020204020204" pitchFamily="34" charset="-122"/>
              </a:rPr>
              <a:t>）</a:t>
            </a:r>
            <a:r>
              <a:rPr lang="en-US" altLang="zh-CN" sz="900" dirty="0">
                <a:solidFill>
                  <a:srgbClr val="FF0000"/>
                </a:solidFill>
                <a:latin typeface="微软雅黑" panose="020B0503020204020204" pitchFamily="34" charset="-122"/>
                <a:ea typeface="微软雅黑" panose="020B0503020204020204" pitchFamily="34" charset="-122"/>
                <a:cs typeface="微软雅黑" panose="020B0503020204020204" pitchFamily="34" charset="-122"/>
              </a:rPr>
              <a:t>/</a:t>
            </a:r>
            <a:r>
              <a:rPr lang="zh-CN" altLang="en-US" sz="900" dirty="0">
                <a:solidFill>
                  <a:srgbClr val="FF0000"/>
                </a:solidFill>
                <a:latin typeface="微软雅黑" panose="020B0503020204020204" pitchFamily="34" charset="-122"/>
                <a:ea typeface="微软雅黑" panose="020B0503020204020204" pitchFamily="34" charset="-122"/>
                <a:cs typeface="微软雅黑" panose="020B0503020204020204" pitchFamily="34" charset="-122"/>
              </a:rPr>
              <a:t>（</a:t>
            </a:r>
            <a:r>
              <a:rPr lang="en-US" altLang="zh-CN" sz="900" dirty="0">
                <a:solidFill>
                  <a:srgbClr val="FF0000"/>
                </a:solidFill>
                <a:latin typeface="微软雅黑" panose="020B0503020204020204" pitchFamily="34" charset="-122"/>
                <a:ea typeface="微软雅黑" panose="020B0503020204020204" pitchFamily="34" charset="-122"/>
                <a:cs typeface="微软雅黑" panose="020B0503020204020204" pitchFamily="34" charset="-122"/>
              </a:rPr>
              <a:t>1+13%</a:t>
            </a:r>
            <a:r>
              <a:rPr lang="zh-CN" altLang="en-US" sz="900" dirty="0">
                <a:solidFill>
                  <a:srgbClr val="FF0000"/>
                </a:solidFill>
                <a:latin typeface="微软雅黑" panose="020B0503020204020204" pitchFamily="34" charset="-122"/>
                <a:ea typeface="微软雅黑" panose="020B0503020204020204" pitchFamily="34" charset="-122"/>
                <a:cs typeface="微软雅黑" panose="020B0503020204020204" pitchFamily="34" charset="-122"/>
              </a:rPr>
              <a:t>）</a:t>
            </a:r>
            <a:r>
              <a:rPr lang="en-US" altLang="zh-CN" sz="900" dirty="0">
                <a:solidFill>
                  <a:srgbClr val="FF0000"/>
                </a:solidFill>
                <a:latin typeface="微软雅黑" panose="020B0503020204020204" pitchFamily="34" charset="-122"/>
                <a:ea typeface="微软雅黑" panose="020B0503020204020204" pitchFamily="34" charset="-122"/>
                <a:cs typeface="微软雅黑" panose="020B0503020204020204" pitchFamily="34" charset="-122"/>
              </a:rPr>
              <a:t>*13%=10998.23</a:t>
            </a:r>
          </a:p>
        </p:txBody>
      </p:sp>
      <p:sp>
        <p:nvSpPr>
          <p:cNvPr id="4" name="灯片编号占位符 3"/>
          <p:cNvSpPr>
            <a:spLocks noGrp="1"/>
          </p:cNvSpPr>
          <p:nvPr>
            <p:ph type="sldNum" sz="quarter" idx="5"/>
          </p:nvPr>
        </p:nvSpPr>
        <p:spPr/>
        <p:txBody>
          <a:bodyPr/>
          <a:lstStyle/>
          <a:p>
            <a:fld id="{82C9B631-81E8-4019-838E-748D95B68351}" type="slidenum">
              <a:rPr lang="zh-CN" altLang="en-US" smtClean="0"/>
              <a:t>209</a:t>
            </a:fld>
            <a:endParaRPr lang="zh-CN" altLang="en-US"/>
          </a:p>
        </p:txBody>
      </p:sp>
    </p:spTree>
    <p:extLst>
      <p:ext uri="{BB962C8B-B14F-4D97-AF65-F5344CB8AC3E}">
        <p14:creationId xmlns:p14="http://schemas.microsoft.com/office/powerpoint/2010/main" val="2399800134"/>
      </p:ext>
    </p:extLst>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pPr indent="267836">
              <a:lnSpc>
                <a:spcPct val="120000"/>
              </a:lnSpc>
            </a:pPr>
            <a:r>
              <a:rPr lang="en-US" altLang="zh-CN" sz="900" dirty="0">
                <a:solidFill>
                  <a:srgbClr val="FF0000"/>
                </a:solidFill>
                <a:latin typeface="微软雅黑" panose="020B0503020204020204" pitchFamily="34" charset="-122"/>
                <a:ea typeface="微软雅黑" panose="020B0503020204020204" pitchFamily="34" charset="-122"/>
                <a:cs typeface="微软雅黑" panose="020B0503020204020204" pitchFamily="34" charset="-122"/>
              </a:rPr>
              <a:t>『</a:t>
            </a:r>
            <a:r>
              <a:rPr lang="zh-CN" altLang="en-US" sz="900" dirty="0">
                <a:solidFill>
                  <a:srgbClr val="FF0000"/>
                </a:solidFill>
                <a:latin typeface="微软雅黑" panose="020B0503020204020204" pitchFamily="34" charset="-122"/>
                <a:ea typeface="微软雅黑" panose="020B0503020204020204" pitchFamily="34" charset="-122"/>
                <a:cs typeface="微软雅黑" panose="020B0503020204020204" pitchFamily="34" charset="-122"/>
              </a:rPr>
              <a:t>答案解析</a:t>
            </a:r>
            <a:r>
              <a:rPr lang="en-US" altLang="zh-CN" sz="900" dirty="0">
                <a:solidFill>
                  <a:srgbClr val="FF0000"/>
                </a:solidFill>
                <a:latin typeface="微软雅黑" panose="020B0503020204020204" pitchFamily="34" charset="-122"/>
                <a:ea typeface="微软雅黑" panose="020B0503020204020204" pitchFamily="34" charset="-122"/>
                <a:cs typeface="微软雅黑" panose="020B0503020204020204" pitchFamily="34" charset="-122"/>
              </a:rPr>
              <a:t>』</a:t>
            </a:r>
            <a:r>
              <a:rPr lang="zh-CN" altLang="en-US" sz="900" dirty="0">
                <a:solidFill>
                  <a:srgbClr val="FF0000"/>
                </a:solidFill>
                <a:latin typeface="微软雅黑" panose="020B0503020204020204" pitchFamily="34" charset="-122"/>
                <a:ea typeface="微软雅黑" panose="020B0503020204020204" pitchFamily="34" charset="-122"/>
                <a:cs typeface="微软雅黑" panose="020B0503020204020204" pitchFamily="34" charset="-122"/>
              </a:rPr>
              <a:t>（</a:t>
            </a:r>
            <a:r>
              <a:rPr lang="en-US" altLang="zh-CN" sz="900" dirty="0">
                <a:solidFill>
                  <a:srgbClr val="FF0000"/>
                </a:solidFill>
                <a:latin typeface="微软雅黑" panose="020B0503020204020204" pitchFamily="34" charset="-122"/>
                <a:ea typeface="微软雅黑" panose="020B0503020204020204" pitchFamily="34" charset="-122"/>
                <a:cs typeface="微软雅黑" panose="020B0503020204020204" pitchFamily="34" charset="-122"/>
              </a:rPr>
              <a:t>93600+2000</a:t>
            </a:r>
            <a:r>
              <a:rPr lang="zh-CN" altLang="en-US" sz="900" dirty="0">
                <a:solidFill>
                  <a:srgbClr val="FF0000"/>
                </a:solidFill>
                <a:latin typeface="微软雅黑" panose="020B0503020204020204" pitchFamily="34" charset="-122"/>
                <a:ea typeface="微软雅黑" panose="020B0503020204020204" pitchFamily="34" charset="-122"/>
                <a:cs typeface="微软雅黑" panose="020B0503020204020204" pitchFamily="34" charset="-122"/>
              </a:rPr>
              <a:t>）</a:t>
            </a:r>
            <a:r>
              <a:rPr lang="en-US" altLang="zh-CN" sz="900" dirty="0">
                <a:solidFill>
                  <a:srgbClr val="FF0000"/>
                </a:solidFill>
                <a:latin typeface="微软雅黑" panose="020B0503020204020204" pitchFamily="34" charset="-122"/>
                <a:ea typeface="微软雅黑" panose="020B0503020204020204" pitchFamily="34" charset="-122"/>
                <a:cs typeface="微软雅黑" panose="020B0503020204020204" pitchFamily="34" charset="-122"/>
              </a:rPr>
              <a:t>/</a:t>
            </a:r>
            <a:r>
              <a:rPr lang="zh-CN" altLang="en-US" sz="900" dirty="0">
                <a:solidFill>
                  <a:srgbClr val="FF0000"/>
                </a:solidFill>
                <a:latin typeface="微软雅黑" panose="020B0503020204020204" pitchFamily="34" charset="-122"/>
                <a:ea typeface="微软雅黑" panose="020B0503020204020204" pitchFamily="34" charset="-122"/>
                <a:cs typeface="微软雅黑" panose="020B0503020204020204" pitchFamily="34" charset="-122"/>
              </a:rPr>
              <a:t>（</a:t>
            </a:r>
            <a:r>
              <a:rPr lang="en-US" altLang="zh-CN" sz="900" dirty="0">
                <a:solidFill>
                  <a:srgbClr val="FF0000"/>
                </a:solidFill>
                <a:latin typeface="微软雅黑" panose="020B0503020204020204" pitchFamily="34" charset="-122"/>
                <a:ea typeface="微软雅黑" panose="020B0503020204020204" pitchFamily="34" charset="-122"/>
                <a:cs typeface="微软雅黑" panose="020B0503020204020204" pitchFamily="34" charset="-122"/>
              </a:rPr>
              <a:t>1+13%</a:t>
            </a:r>
            <a:r>
              <a:rPr lang="zh-CN" altLang="en-US" sz="900" dirty="0">
                <a:solidFill>
                  <a:srgbClr val="FF0000"/>
                </a:solidFill>
                <a:latin typeface="微软雅黑" panose="020B0503020204020204" pitchFamily="34" charset="-122"/>
                <a:ea typeface="微软雅黑" panose="020B0503020204020204" pitchFamily="34" charset="-122"/>
                <a:cs typeface="微软雅黑" panose="020B0503020204020204" pitchFamily="34" charset="-122"/>
              </a:rPr>
              <a:t>）</a:t>
            </a:r>
            <a:r>
              <a:rPr lang="en-US" altLang="zh-CN" sz="900" dirty="0">
                <a:solidFill>
                  <a:srgbClr val="FF0000"/>
                </a:solidFill>
                <a:latin typeface="微软雅黑" panose="020B0503020204020204" pitchFamily="34" charset="-122"/>
                <a:ea typeface="微软雅黑" panose="020B0503020204020204" pitchFamily="34" charset="-122"/>
                <a:cs typeface="微软雅黑" panose="020B0503020204020204" pitchFamily="34" charset="-122"/>
              </a:rPr>
              <a:t>*13%=10998.23</a:t>
            </a:r>
          </a:p>
        </p:txBody>
      </p:sp>
      <p:sp>
        <p:nvSpPr>
          <p:cNvPr id="4" name="灯片编号占位符 3"/>
          <p:cNvSpPr>
            <a:spLocks noGrp="1"/>
          </p:cNvSpPr>
          <p:nvPr>
            <p:ph type="sldNum" sz="quarter" idx="5"/>
          </p:nvPr>
        </p:nvSpPr>
        <p:spPr/>
        <p:txBody>
          <a:bodyPr/>
          <a:lstStyle/>
          <a:p>
            <a:fld id="{82C9B631-81E8-4019-838E-748D95B68351}" type="slidenum">
              <a:rPr lang="zh-CN" altLang="en-US" smtClean="0"/>
              <a:t>210</a:t>
            </a:fld>
            <a:endParaRPr lang="zh-CN" altLang="en-US"/>
          </a:p>
        </p:txBody>
      </p:sp>
    </p:spTree>
    <p:extLst>
      <p:ext uri="{BB962C8B-B14F-4D97-AF65-F5344CB8AC3E}">
        <p14:creationId xmlns:p14="http://schemas.microsoft.com/office/powerpoint/2010/main" val="3964720108"/>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en-US" altLang="zh-CN" dirty="0"/>
              <a:t>『</a:t>
            </a:r>
            <a:r>
              <a:rPr lang="zh-CN" altLang="en-US" dirty="0"/>
              <a:t>答案解析</a:t>
            </a:r>
            <a:r>
              <a:rPr lang="en-US" altLang="zh-CN" dirty="0"/>
              <a:t>』</a:t>
            </a:r>
            <a:r>
              <a:rPr lang="zh-CN" altLang="en-US" dirty="0"/>
              <a:t>选项 </a:t>
            </a:r>
            <a:r>
              <a:rPr lang="en-US" altLang="zh-CN" dirty="0"/>
              <a:t>ABC</a:t>
            </a:r>
            <a:r>
              <a:rPr lang="zh-CN" altLang="en-US" dirty="0"/>
              <a:t>，货物指“有形动产”，包括电力、热力、气体；选项 </a:t>
            </a:r>
            <a:r>
              <a:rPr lang="en-US" altLang="zh-CN" dirty="0"/>
              <a:t>D</a:t>
            </a:r>
            <a:r>
              <a:rPr lang="zh-CN" altLang="en-US" dirty="0"/>
              <a:t>，按照“销售不动产”征</a:t>
            </a:r>
            <a:endParaRPr lang="zh-CN" altLang="en-US" b="1" dirty="0"/>
          </a:p>
        </p:txBody>
      </p:sp>
      <p:sp>
        <p:nvSpPr>
          <p:cNvPr id="4" name="灯片编号占位符 3"/>
          <p:cNvSpPr>
            <a:spLocks noGrp="1"/>
          </p:cNvSpPr>
          <p:nvPr>
            <p:ph type="sldNum" sz="quarter" idx="5"/>
          </p:nvPr>
        </p:nvSpPr>
        <p:spPr/>
        <p:txBody>
          <a:bodyPr/>
          <a:lstStyle/>
          <a:p>
            <a:fld id="{82C9B631-81E8-4019-838E-748D95B68351}" type="slidenum">
              <a:rPr lang="zh-CN" altLang="en-US" smtClean="0"/>
              <a:t>41</a:t>
            </a:fld>
            <a:endParaRPr lang="zh-CN" altLang="en-US"/>
          </a:p>
        </p:txBody>
      </p:sp>
    </p:spTree>
    <p:extLst>
      <p:ext uri="{BB962C8B-B14F-4D97-AF65-F5344CB8AC3E}">
        <p14:creationId xmlns:p14="http://schemas.microsoft.com/office/powerpoint/2010/main" val="2891459576"/>
      </p:ext>
    </p:extLst>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en-US" altLang="zh-CN" dirty="0"/>
              <a:t>『</a:t>
            </a:r>
            <a:r>
              <a:rPr lang="zh-CN" altLang="en-US" dirty="0"/>
              <a:t>正确答案</a:t>
            </a:r>
            <a:r>
              <a:rPr lang="en-US" altLang="zh-CN" dirty="0"/>
              <a:t>』A 『</a:t>
            </a:r>
            <a:r>
              <a:rPr lang="zh-CN" altLang="en-US" dirty="0"/>
              <a:t>答案解析</a:t>
            </a:r>
            <a:r>
              <a:rPr lang="en-US" altLang="zh-CN" dirty="0"/>
              <a:t>』</a:t>
            </a:r>
            <a:r>
              <a:rPr lang="zh-CN" altLang="en-US" dirty="0"/>
              <a:t>非酒类产品、啤酒、黄酒的单独记账核算的包装物押金：收取时不作销售处理；逾期未退时， 并入销售额计征增值税。销售啤酒取得的价款为含税价款，需换算为不含税价款。 </a:t>
            </a:r>
            <a:endParaRPr lang="zh-CN" altLang="en-US" b="0" dirty="0">
              <a:latin typeface="+mn-lt"/>
              <a:ea typeface="+mn-ea"/>
              <a:cs typeface="+mn-ea"/>
              <a:sym typeface="+mn-lt"/>
            </a:endParaRPr>
          </a:p>
        </p:txBody>
      </p:sp>
      <p:sp>
        <p:nvSpPr>
          <p:cNvPr id="4" name="灯片编号占位符 3"/>
          <p:cNvSpPr>
            <a:spLocks noGrp="1"/>
          </p:cNvSpPr>
          <p:nvPr>
            <p:ph type="sldNum" sz="quarter" idx="5"/>
          </p:nvPr>
        </p:nvSpPr>
        <p:spPr/>
        <p:txBody>
          <a:bodyPr/>
          <a:lstStyle/>
          <a:p>
            <a:fld id="{82C9B631-81E8-4019-838E-748D95B68351}" type="slidenum">
              <a:rPr lang="zh-CN" altLang="en-US" smtClean="0"/>
              <a:t>211</a:t>
            </a:fld>
            <a:endParaRPr lang="zh-CN" altLang="en-US"/>
          </a:p>
        </p:txBody>
      </p:sp>
    </p:spTree>
    <p:extLst>
      <p:ext uri="{BB962C8B-B14F-4D97-AF65-F5344CB8AC3E}">
        <p14:creationId xmlns:p14="http://schemas.microsoft.com/office/powerpoint/2010/main" val="1128182217"/>
      </p:ext>
    </p:extLst>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en-US" altLang="zh-CN" dirty="0"/>
              <a:t>『</a:t>
            </a:r>
            <a:r>
              <a:rPr lang="zh-CN" altLang="en-US" dirty="0"/>
              <a:t>正确答案</a:t>
            </a:r>
            <a:r>
              <a:rPr lang="en-US" altLang="zh-CN" dirty="0"/>
              <a:t>』A 『</a:t>
            </a:r>
            <a:r>
              <a:rPr lang="zh-CN" altLang="en-US" dirty="0"/>
              <a:t>答案解析</a:t>
            </a:r>
            <a:r>
              <a:rPr lang="en-US" altLang="zh-CN" dirty="0"/>
              <a:t>』</a:t>
            </a:r>
            <a:r>
              <a:rPr lang="zh-CN" altLang="en-US" dirty="0"/>
              <a:t>包装物租金属于价外费用，白酒的包装物押金在收取时属于价外费用，上述费用需要计入销 售额计算增值税，价外费用为含增值税价款，需换算为不含税价款。 </a:t>
            </a:r>
            <a:endParaRPr lang="zh-CN" altLang="en-US" b="0" dirty="0">
              <a:latin typeface="+mn-lt"/>
              <a:ea typeface="+mn-ea"/>
              <a:cs typeface="+mn-ea"/>
              <a:sym typeface="+mn-lt"/>
            </a:endParaRPr>
          </a:p>
        </p:txBody>
      </p:sp>
      <p:sp>
        <p:nvSpPr>
          <p:cNvPr id="4" name="灯片编号占位符 3"/>
          <p:cNvSpPr>
            <a:spLocks noGrp="1"/>
          </p:cNvSpPr>
          <p:nvPr>
            <p:ph type="sldNum" sz="quarter" idx="5"/>
          </p:nvPr>
        </p:nvSpPr>
        <p:spPr/>
        <p:txBody>
          <a:bodyPr/>
          <a:lstStyle/>
          <a:p>
            <a:fld id="{82C9B631-81E8-4019-838E-748D95B68351}" type="slidenum">
              <a:rPr lang="zh-CN" altLang="en-US" smtClean="0"/>
              <a:t>212</a:t>
            </a:fld>
            <a:endParaRPr lang="zh-CN" altLang="en-US"/>
          </a:p>
        </p:txBody>
      </p:sp>
    </p:spTree>
    <p:extLst>
      <p:ext uri="{BB962C8B-B14F-4D97-AF65-F5344CB8AC3E}">
        <p14:creationId xmlns:p14="http://schemas.microsoft.com/office/powerpoint/2010/main" val="991975887"/>
      </p:ext>
    </p:extLst>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zh-CN" altLang="en-US" dirty="0"/>
              <a:t>偏低调整是防止少纳增值税；偏高调整是防止出口虚报价格，骗取退税款。 </a:t>
            </a:r>
          </a:p>
        </p:txBody>
      </p:sp>
      <p:sp>
        <p:nvSpPr>
          <p:cNvPr id="4" name="灯片编号占位符 3"/>
          <p:cNvSpPr>
            <a:spLocks noGrp="1"/>
          </p:cNvSpPr>
          <p:nvPr>
            <p:ph type="sldNum" sz="quarter" idx="5"/>
          </p:nvPr>
        </p:nvSpPr>
        <p:spPr/>
        <p:txBody>
          <a:bodyPr/>
          <a:lstStyle/>
          <a:p>
            <a:fld id="{82C9B631-81E8-4019-838E-748D95B68351}" type="slidenum">
              <a:rPr lang="zh-CN" altLang="en-US" smtClean="0"/>
              <a:t>213</a:t>
            </a:fld>
            <a:endParaRPr lang="zh-CN" altLang="en-US"/>
          </a:p>
        </p:txBody>
      </p:sp>
    </p:spTree>
    <p:extLst>
      <p:ext uri="{BB962C8B-B14F-4D97-AF65-F5344CB8AC3E}">
        <p14:creationId xmlns:p14="http://schemas.microsoft.com/office/powerpoint/2010/main" val="2027685252"/>
      </p:ext>
    </p:extLst>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en-US" altLang="zh-CN" dirty="0"/>
              <a:t>』</a:t>
            </a:r>
            <a:r>
              <a:rPr lang="zh-CN" altLang="en-US" dirty="0"/>
              <a:t>上述情形按 </a:t>
            </a:r>
            <a:r>
              <a:rPr lang="en-US" altLang="zh-CN" dirty="0"/>
              <a:t>5</a:t>
            </a:r>
            <a:r>
              <a:rPr lang="zh-CN" altLang="en-US" dirty="0"/>
              <a:t>％的征收率征收增值税。 </a:t>
            </a:r>
            <a:endParaRPr lang="zh-CN" altLang="en-US" b="1" dirty="0">
              <a:latin typeface="+mn-lt"/>
              <a:ea typeface="+mn-ea"/>
              <a:cs typeface="+mn-ea"/>
              <a:sym typeface="+mn-lt"/>
            </a:endParaRPr>
          </a:p>
        </p:txBody>
      </p:sp>
      <p:sp>
        <p:nvSpPr>
          <p:cNvPr id="4" name="灯片编号占位符 3"/>
          <p:cNvSpPr>
            <a:spLocks noGrp="1"/>
          </p:cNvSpPr>
          <p:nvPr>
            <p:ph type="sldNum" sz="quarter" idx="5"/>
          </p:nvPr>
        </p:nvSpPr>
        <p:spPr/>
        <p:txBody>
          <a:bodyPr/>
          <a:lstStyle/>
          <a:p>
            <a:fld id="{82C9B631-81E8-4019-838E-748D95B68351}" type="slidenum">
              <a:rPr lang="zh-CN" altLang="en-US" smtClean="0"/>
              <a:t>219</a:t>
            </a:fld>
            <a:endParaRPr lang="zh-CN" altLang="en-US"/>
          </a:p>
        </p:txBody>
      </p:sp>
    </p:spTree>
    <p:extLst>
      <p:ext uri="{BB962C8B-B14F-4D97-AF65-F5344CB8AC3E}">
        <p14:creationId xmlns:p14="http://schemas.microsoft.com/office/powerpoint/2010/main" val="1219758002"/>
      </p:ext>
    </p:extLst>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en-US" altLang="zh-CN" dirty="0"/>
              <a:t>』</a:t>
            </a:r>
            <a:r>
              <a:rPr lang="zh-CN" altLang="en-US" dirty="0"/>
              <a:t>上述情形按 </a:t>
            </a:r>
            <a:r>
              <a:rPr lang="en-US" altLang="zh-CN" dirty="0"/>
              <a:t>5</a:t>
            </a:r>
            <a:r>
              <a:rPr lang="zh-CN" altLang="en-US" dirty="0"/>
              <a:t>％的征收率征收增值税。 </a:t>
            </a:r>
            <a:endParaRPr lang="zh-CN" altLang="en-US" b="1" dirty="0">
              <a:latin typeface="+mn-lt"/>
              <a:ea typeface="+mn-ea"/>
              <a:cs typeface="+mn-ea"/>
              <a:sym typeface="+mn-lt"/>
            </a:endParaRPr>
          </a:p>
        </p:txBody>
      </p:sp>
      <p:sp>
        <p:nvSpPr>
          <p:cNvPr id="4" name="灯片编号占位符 3"/>
          <p:cNvSpPr>
            <a:spLocks noGrp="1"/>
          </p:cNvSpPr>
          <p:nvPr>
            <p:ph type="sldNum" sz="quarter" idx="5"/>
          </p:nvPr>
        </p:nvSpPr>
        <p:spPr/>
        <p:txBody>
          <a:bodyPr/>
          <a:lstStyle/>
          <a:p>
            <a:fld id="{82C9B631-81E8-4019-838E-748D95B68351}" type="slidenum">
              <a:rPr lang="zh-CN" altLang="en-US" smtClean="0"/>
              <a:t>220</a:t>
            </a:fld>
            <a:endParaRPr lang="zh-CN" altLang="en-US"/>
          </a:p>
        </p:txBody>
      </p:sp>
    </p:spTree>
    <p:extLst>
      <p:ext uri="{BB962C8B-B14F-4D97-AF65-F5344CB8AC3E}">
        <p14:creationId xmlns:p14="http://schemas.microsoft.com/office/powerpoint/2010/main" val="1174037428"/>
      </p:ext>
    </p:extLst>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en-US" altLang="zh-CN" dirty="0"/>
              <a:t>』</a:t>
            </a:r>
            <a:r>
              <a:rPr lang="zh-CN" altLang="en-US" dirty="0"/>
              <a:t>上述情形按 </a:t>
            </a:r>
            <a:r>
              <a:rPr lang="en-US" altLang="zh-CN" dirty="0"/>
              <a:t>5</a:t>
            </a:r>
            <a:r>
              <a:rPr lang="zh-CN" altLang="en-US" dirty="0"/>
              <a:t>％的征收率征收增值税。 </a:t>
            </a:r>
            <a:endParaRPr lang="zh-CN" altLang="en-US" b="1" dirty="0">
              <a:latin typeface="+mn-lt"/>
              <a:ea typeface="+mn-ea"/>
              <a:cs typeface="+mn-ea"/>
              <a:sym typeface="+mn-lt"/>
            </a:endParaRPr>
          </a:p>
        </p:txBody>
      </p:sp>
      <p:sp>
        <p:nvSpPr>
          <p:cNvPr id="4" name="灯片编号占位符 3"/>
          <p:cNvSpPr>
            <a:spLocks noGrp="1"/>
          </p:cNvSpPr>
          <p:nvPr>
            <p:ph type="sldNum" sz="quarter" idx="5"/>
          </p:nvPr>
        </p:nvSpPr>
        <p:spPr/>
        <p:txBody>
          <a:bodyPr/>
          <a:lstStyle/>
          <a:p>
            <a:fld id="{82C9B631-81E8-4019-838E-748D95B68351}" type="slidenum">
              <a:rPr lang="zh-CN" altLang="en-US" smtClean="0"/>
              <a:t>221</a:t>
            </a:fld>
            <a:endParaRPr lang="zh-CN" altLang="en-US"/>
          </a:p>
        </p:txBody>
      </p:sp>
    </p:spTree>
    <p:extLst>
      <p:ext uri="{BB962C8B-B14F-4D97-AF65-F5344CB8AC3E}">
        <p14:creationId xmlns:p14="http://schemas.microsoft.com/office/powerpoint/2010/main" val="3509966983"/>
      </p:ext>
    </p:extLst>
  </p:cSld>
  <p:clrMapOvr>
    <a:masterClrMapping/>
  </p:clrMapOvr>
</p:notes>
</file>

<file path=ppt/notesSlides/notesSlide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en-US" altLang="zh-CN" b="1" dirty="0"/>
              <a:t>『</a:t>
            </a:r>
            <a:r>
              <a:rPr lang="zh-CN" altLang="en-US" b="1" dirty="0"/>
              <a:t>正确答案</a:t>
            </a:r>
            <a:r>
              <a:rPr lang="en-US" altLang="zh-CN" b="1" dirty="0"/>
              <a:t>』A 『</a:t>
            </a:r>
            <a:r>
              <a:rPr lang="zh-CN" altLang="en-US" b="1" dirty="0"/>
              <a:t>答案解析</a:t>
            </a:r>
            <a:r>
              <a:rPr lang="en-US" altLang="zh-CN" b="1" dirty="0"/>
              <a:t>』</a:t>
            </a:r>
            <a:r>
              <a:rPr lang="zh-CN" altLang="en-US" b="1" dirty="0"/>
              <a:t>包装物租金属于价外费用，白酒的包装物押金在收取时属于价外费用，上述费用需要计入销 售额计算增值税，价外费用为含增值税价款，需换算为不含税价款。 </a:t>
            </a:r>
            <a:endParaRPr lang="zh-CN" altLang="en-US" b="1" dirty="0">
              <a:latin typeface="+mn-lt"/>
              <a:ea typeface="+mn-ea"/>
              <a:cs typeface="+mn-ea"/>
              <a:sym typeface="+mn-lt"/>
            </a:endParaRPr>
          </a:p>
        </p:txBody>
      </p:sp>
      <p:sp>
        <p:nvSpPr>
          <p:cNvPr id="4" name="灯片编号占位符 3"/>
          <p:cNvSpPr>
            <a:spLocks noGrp="1"/>
          </p:cNvSpPr>
          <p:nvPr>
            <p:ph type="sldNum" sz="quarter" idx="5"/>
          </p:nvPr>
        </p:nvSpPr>
        <p:spPr/>
        <p:txBody>
          <a:bodyPr/>
          <a:lstStyle/>
          <a:p>
            <a:fld id="{82C9B631-81E8-4019-838E-748D95B68351}" type="slidenum">
              <a:rPr lang="zh-CN" altLang="en-US" smtClean="0"/>
              <a:t>222</a:t>
            </a:fld>
            <a:endParaRPr lang="zh-CN" altLang="en-US"/>
          </a:p>
        </p:txBody>
      </p:sp>
    </p:spTree>
    <p:extLst>
      <p:ext uri="{BB962C8B-B14F-4D97-AF65-F5344CB8AC3E}">
        <p14:creationId xmlns:p14="http://schemas.microsoft.com/office/powerpoint/2010/main" val="1958396955"/>
      </p:ext>
    </p:extLst>
  </p:cSld>
  <p:clrMapOvr>
    <a:masterClrMapping/>
  </p:clrMapOvr>
</p:notes>
</file>

<file path=ppt/notesSlides/notesSlide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en-US" altLang="zh-CN" dirty="0"/>
              <a:t>『</a:t>
            </a:r>
            <a:r>
              <a:rPr lang="zh-CN" altLang="en-US" dirty="0"/>
              <a:t>正确答案</a:t>
            </a:r>
            <a:r>
              <a:rPr lang="en-US" altLang="zh-CN" dirty="0"/>
              <a:t>』A 『</a:t>
            </a:r>
            <a:r>
              <a:rPr lang="zh-CN" altLang="en-US" dirty="0"/>
              <a:t>答案解析</a:t>
            </a:r>
            <a:r>
              <a:rPr lang="en-US" altLang="zh-CN" dirty="0"/>
              <a:t>』</a:t>
            </a:r>
            <a:r>
              <a:rPr lang="zh-CN" altLang="en-US" dirty="0"/>
              <a:t>将自产货物对外无偿赠送，视同销售货物，应当于移送时确认销项税额；无同类货物销售价 格的，按组成计税价格计算，应纳税额＝成本</a:t>
            </a:r>
            <a:r>
              <a:rPr lang="en-US" altLang="zh-CN" dirty="0"/>
              <a:t>×</a:t>
            </a:r>
            <a:r>
              <a:rPr lang="zh-CN" altLang="en-US" dirty="0"/>
              <a:t>（</a:t>
            </a:r>
            <a:r>
              <a:rPr lang="en-US" altLang="zh-CN" dirty="0"/>
              <a:t>1</a:t>
            </a:r>
            <a:r>
              <a:rPr lang="zh-CN" altLang="en-US" dirty="0"/>
              <a:t>＋成本利润率）</a:t>
            </a:r>
            <a:r>
              <a:rPr lang="en-US" altLang="zh-CN" dirty="0"/>
              <a:t>×</a:t>
            </a:r>
            <a:r>
              <a:rPr lang="zh-CN" altLang="en-US" dirty="0"/>
              <a:t>适用税率。 </a:t>
            </a:r>
            <a:endParaRPr lang="zh-CN" altLang="en-US" b="1" dirty="0">
              <a:latin typeface="+mn-lt"/>
              <a:ea typeface="+mn-ea"/>
              <a:cs typeface="+mn-ea"/>
              <a:sym typeface="+mn-lt"/>
            </a:endParaRPr>
          </a:p>
        </p:txBody>
      </p:sp>
      <p:sp>
        <p:nvSpPr>
          <p:cNvPr id="4" name="灯片编号占位符 3"/>
          <p:cNvSpPr>
            <a:spLocks noGrp="1"/>
          </p:cNvSpPr>
          <p:nvPr>
            <p:ph type="sldNum" sz="quarter" idx="5"/>
          </p:nvPr>
        </p:nvSpPr>
        <p:spPr/>
        <p:txBody>
          <a:bodyPr/>
          <a:lstStyle/>
          <a:p>
            <a:fld id="{82C9B631-81E8-4019-838E-748D95B68351}" type="slidenum">
              <a:rPr lang="zh-CN" altLang="en-US" smtClean="0"/>
              <a:t>223</a:t>
            </a:fld>
            <a:endParaRPr lang="zh-CN" altLang="en-US"/>
          </a:p>
        </p:txBody>
      </p:sp>
    </p:spTree>
    <p:extLst>
      <p:ext uri="{BB962C8B-B14F-4D97-AF65-F5344CB8AC3E}">
        <p14:creationId xmlns:p14="http://schemas.microsoft.com/office/powerpoint/2010/main" val="1989925272"/>
      </p:ext>
    </p:extLst>
  </p:cSld>
  <p:clrMapOvr>
    <a:masterClrMapping/>
  </p:clrMapOvr>
</p:notes>
</file>

<file path=ppt/notesSlides/notesSlide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en-US" altLang="zh-CN" dirty="0"/>
              <a:t>『</a:t>
            </a:r>
            <a:r>
              <a:rPr lang="zh-CN" altLang="en-US" dirty="0"/>
              <a:t>正确答案</a:t>
            </a:r>
            <a:r>
              <a:rPr lang="en-US" altLang="zh-CN" dirty="0"/>
              <a:t>』B 『</a:t>
            </a:r>
            <a:r>
              <a:rPr lang="zh-CN" altLang="en-US" dirty="0"/>
              <a:t>答案解析</a:t>
            </a:r>
            <a:r>
              <a:rPr lang="en-US" altLang="zh-CN" dirty="0"/>
              <a:t>』</a:t>
            </a:r>
            <a:r>
              <a:rPr lang="zh-CN" altLang="en-US" dirty="0"/>
              <a:t>化妆品为应缴纳消费税的货物，本题中，无纳税人最近时期同类货物的“平均”售价，也无 市场价格，只能组价，应税消费品的组成计税价格＝成本</a:t>
            </a:r>
            <a:r>
              <a:rPr lang="en-US" altLang="zh-CN" dirty="0"/>
              <a:t>×</a:t>
            </a:r>
            <a:r>
              <a:rPr lang="zh-CN" altLang="en-US" dirty="0"/>
              <a:t>（</a:t>
            </a:r>
            <a:r>
              <a:rPr lang="en-US" altLang="zh-CN" dirty="0"/>
              <a:t>1</a:t>
            </a:r>
            <a:r>
              <a:rPr lang="zh-CN" altLang="en-US" dirty="0"/>
              <a:t>＋成本利润率）</a:t>
            </a:r>
            <a:r>
              <a:rPr lang="en-US" altLang="zh-CN" dirty="0"/>
              <a:t>÷</a:t>
            </a:r>
            <a:r>
              <a:rPr lang="zh-CN" altLang="en-US" dirty="0"/>
              <a:t>（</a:t>
            </a:r>
            <a:r>
              <a:rPr lang="en-US" altLang="zh-CN" dirty="0"/>
              <a:t>1</a:t>
            </a:r>
            <a:r>
              <a:rPr lang="zh-CN" altLang="en-US" dirty="0"/>
              <a:t>－消费税税率），增 值税销项税额＝组成计税价格</a:t>
            </a:r>
            <a:r>
              <a:rPr lang="en-US" altLang="zh-CN" dirty="0"/>
              <a:t>×13</a:t>
            </a:r>
            <a:r>
              <a:rPr lang="zh-CN" altLang="en-US" dirty="0"/>
              <a:t>％。 </a:t>
            </a:r>
            <a:endParaRPr lang="zh-CN" altLang="en-US" b="1" dirty="0">
              <a:latin typeface="+mn-lt"/>
              <a:ea typeface="+mn-ea"/>
              <a:cs typeface="+mn-ea"/>
              <a:sym typeface="+mn-lt"/>
            </a:endParaRPr>
          </a:p>
        </p:txBody>
      </p:sp>
      <p:sp>
        <p:nvSpPr>
          <p:cNvPr id="4" name="灯片编号占位符 3"/>
          <p:cNvSpPr>
            <a:spLocks noGrp="1"/>
          </p:cNvSpPr>
          <p:nvPr>
            <p:ph type="sldNum" sz="quarter" idx="5"/>
          </p:nvPr>
        </p:nvSpPr>
        <p:spPr/>
        <p:txBody>
          <a:bodyPr/>
          <a:lstStyle/>
          <a:p>
            <a:fld id="{82C9B631-81E8-4019-838E-748D95B68351}" type="slidenum">
              <a:rPr lang="zh-CN" altLang="en-US" smtClean="0"/>
              <a:t>224</a:t>
            </a:fld>
            <a:endParaRPr lang="zh-CN" altLang="en-US"/>
          </a:p>
        </p:txBody>
      </p:sp>
    </p:spTree>
    <p:extLst>
      <p:ext uri="{BB962C8B-B14F-4D97-AF65-F5344CB8AC3E}">
        <p14:creationId xmlns:p14="http://schemas.microsoft.com/office/powerpoint/2010/main" val="1606793605"/>
      </p:ext>
    </p:extLst>
  </p:cSld>
  <p:clrMapOvr>
    <a:masterClrMapping/>
  </p:clrMapOvr>
</p:notes>
</file>

<file path=ppt/notesSlides/notesSlide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en-US" altLang="zh-CN" dirty="0"/>
              <a:t>『</a:t>
            </a:r>
            <a:r>
              <a:rPr lang="zh-CN" altLang="en-US" dirty="0"/>
              <a:t>正确答案</a:t>
            </a:r>
            <a:r>
              <a:rPr lang="en-US" altLang="zh-CN" dirty="0"/>
              <a:t>』C 『</a:t>
            </a:r>
            <a:r>
              <a:rPr lang="zh-CN" altLang="en-US" dirty="0"/>
              <a:t>答案解析</a:t>
            </a:r>
            <a:r>
              <a:rPr lang="en-US" altLang="zh-CN" dirty="0"/>
              <a:t>』</a:t>
            </a:r>
            <a:r>
              <a:rPr lang="zh-CN" altLang="en-US" dirty="0"/>
              <a:t>将自产货物用于职工福利，属于视同销售货物。由于不含税售价为 </a:t>
            </a:r>
            <a:r>
              <a:rPr lang="en-US" altLang="zh-CN" dirty="0"/>
              <a:t>1 130 </a:t>
            </a:r>
            <a:r>
              <a:rPr lang="zh-CN" altLang="en-US" dirty="0"/>
              <a:t>元</a:t>
            </a:r>
            <a:r>
              <a:rPr lang="en-US" altLang="zh-CN" dirty="0"/>
              <a:t>/</a:t>
            </a:r>
            <a:r>
              <a:rPr lang="zh-CN" altLang="en-US" dirty="0"/>
              <a:t>箱，因此甲公 司当月该笔业务增值税销项税额＝</a:t>
            </a:r>
            <a:r>
              <a:rPr lang="en-US" altLang="zh-CN" dirty="0"/>
              <a:t>100×1 130×13</a:t>
            </a:r>
            <a:r>
              <a:rPr lang="zh-CN" altLang="en-US" dirty="0"/>
              <a:t>％＝</a:t>
            </a:r>
            <a:r>
              <a:rPr lang="en-US" altLang="zh-CN" dirty="0"/>
              <a:t>14 690</a:t>
            </a:r>
            <a:r>
              <a:rPr lang="zh-CN" altLang="en-US" dirty="0"/>
              <a:t>（元）。</a:t>
            </a:r>
            <a:endParaRPr lang="zh-CN" altLang="en-US" b="1" dirty="0">
              <a:latin typeface="+mn-lt"/>
              <a:ea typeface="+mn-ea"/>
              <a:cs typeface="+mn-ea"/>
              <a:sym typeface="+mn-lt"/>
            </a:endParaRPr>
          </a:p>
        </p:txBody>
      </p:sp>
      <p:sp>
        <p:nvSpPr>
          <p:cNvPr id="4" name="灯片编号占位符 3"/>
          <p:cNvSpPr>
            <a:spLocks noGrp="1"/>
          </p:cNvSpPr>
          <p:nvPr>
            <p:ph type="sldNum" sz="quarter" idx="5"/>
          </p:nvPr>
        </p:nvSpPr>
        <p:spPr/>
        <p:txBody>
          <a:bodyPr/>
          <a:lstStyle/>
          <a:p>
            <a:fld id="{82C9B631-81E8-4019-838E-748D95B68351}" type="slidenum">
              <a:rPr lang="zh-CN" altLang="en-US" smtClean="0"/>
              <a:t>225</a:t>
            </a:fld>
            <a:endParaRPr lang="zh-CN" altLang="en-US"/>
          </a:p>
        </p:txBody>
      </p:sp>
    </p:spTree>
    <p:extLst>
      <p:ext uri="{BB962C8B-B14F-4D97-AF65-F5344CB8AC3E}">
        <p14:creationId xmlns:p14="http://schemas.microsoft.com/office/powerpoint/2010/main" val="2789281327"/>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597821"/>
            <a:ext cx="7772400" cy="1102519"/>
          </a:xfrm>
        </p:spPr>
        <p:txBody>
          <a:bodyPr/>
          <a:lstStyle/>
          <a:p>
            <a:r>
              <a:rPr lang="en-US"/>
              <a:t>Click to edit Master title style</a:t>
            </a:r>
          </a:p>
        </p:txBody>
      </p:sp>
      <p:sp>
        <p:nvSpPr>
          <p:cNvPr id="3" name="Subtitle 2"/>
          <p:cNvSpPr>
            <a:spLocks noGrp="1"/>
          </p:cNvSpPr>
          <p:nvPr>
            <p:ph type="subTitle" idx="1"/>
          </p:nvPr>
        </p:nvSpPr>
        <p:spPr>
          <a:xfrm>
            <a:off x="1371600" y="2914650"/>
            <a:ext cx="6400800" cy="1314450"/>
          </a:xfrm>
        </p:spPr>
        <p:txBody>
          <a:bodyPr/>
          <a:lstStyle>
            <a:lvl1pPr marL="0" indent="0" algn="ctr">
              <a:buNone/>
              <a:defRPr>
                <a:solidFill>
                  <a:schemeClr val="tx1">
                    <a:tint val="75000"/>
                  </a:schemeClr>
                </a:solidFill>
              </a:defRPr>
            </a:lvl1pPr>
            <a:lvl2pPr marL="457189" indent="0" algn="ctr">
              <a:buNone/>
              <a:defRPr>
                <a:solidFill>
                  <a:schemeClr val="tx1">
                    <a:tint val="75000"/>
                  </a:schemeClr>
                </a:solidFill>
              </a:defRPr>
            </a:lvl2pPr>
            <a:lvl3pPr marL="914378" indent="0" algn="ctr">
              <a:buNone/>
              <a:defRPr>
                <a:solidFill>
                  <a:schemeClr val="tx1">
                    <a:tint val="75000"/>
                  </a:schemeClr>
                </a:solidFill>
              </a:defRPr>
            </a:lvl3pPr>
            <a:lvl4pPr marL="1371566" indent="0" algn="ctr">
              <a:buNone/>
              <a:defRPr>
                <a:solidFill>
                  <a:schemeClr val="tx1">
                    <a:tint val="75000"/>
                  </a:schemeClr>
                </a:solidFill>
              </a:defRPr>
            </a:lvl4pPr>
            <a:lvl5pPr marL="1828754" indent="0" algn="ctr">
              <a:buNone/>
              <a:defRPr>
                <a:solidFill>
                  <a:schemeClr val="tx1">
                    <a:tint val="75000"/>
                  </a:schemeClr>
                </a:solidFill>
              </a:defRPr>
            </a:lvl5pPr>
            <a:lvl6pPr marL="2285943" indent="0" algn="ctr">
              <a:buNone/>
              <a:defRPr>
                <a:solidFill>
                  <a:schemeClr val="tx1">
                    <a:tint val="75000"/>
                  </a:schemeClr>
                </a:solidFill>
              </a:defRPr>
            </a:lvl6pPr>
            <a:lvl7pPr marL="2743132" indent="0" algn="ctr">
              <a:buNone/>
              <a:defRPr>
                <a:solidFill>
                  <a:schemeClr val="tx1">
                    <a:tint val="75000"/>
                  </a:schemeClr>
                </a:solidFill>
              </a:defRPr>
            </a:lvl7pPr>
            <a:lvl8pPr marL="3200320" indent="0" algn="ctr">
              <a:buNone/>
              <a:defRPr>
                <a:solidFill>
                  <a:schemeClr val="tx1">
                    <a:tint val="75000"/>
                  </a:schemeClr>
                </a:solidFill>
              </a:defRPr>
            </a:lvl8pPr>
            <a:lvl9pPr marL="3657509"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p>
            <a:pPr>
              <a:defRPr/>
            </a:pPr>
            <a:fld id="{406E9206-D2D6-4057-92D4-39C87A03E66D}" type="datetime1">
              <a:rPr lang="en-US" altLang="zh-CN" smtClean="0">
                <a:solidFill>
                  <a:prstClr val="black">
                    <a:tint val="75000"/>
                  </a:prstClr>
                </a:solidFill>
              </a:rPr>
              <a:pPr>
                <a:defRPr/>
              </a:pPr>
              <a:t>2/21/2024</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pPr>
              <a:defRPr/>
            </a:pP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1956885149"/>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3600451"/>
            <a:ext cx="5486400" cy="425054"/>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459581"/>
            <a:ext cx="5486400" cy="3086100"/>
          </a:xfrm>
        </p:spPr>
        <p:txBody>
          <a:bodyPr/>
          <a:lstStyle>
            <a:lvl1pPr marL="0" indent="0">
              <a:buNone/>
              <a:defRPr sz="3200"/>
            </a:lvl1pPr>
            <a:lvl2pPr marL="457189" indent="0">
              <a:buNone/>
              <a:defRPr sz="2800"/>
            </a:lvl2pPr>
            <a:lvl3pPr marL="914378" indent="0">
              <a:buNone/>
              <a:defRPr sz="2400"/>
            </a:lvl3pPr>
            <a:lvl4pPr marL="1371566" indent="0">
              <a:buNone/>
              <a:defRPr sz="2000"/>
            </a:lvl4pPr>
            <a:lvl5pPr marL="1828754" indent="0">
              <a:buNone/>
              <a:defRPr sz="2000"/>
            </a:lvl5pPr>
            <a:lvl6pPr marL="2285943" indent="0">
              <a:buNone/>
              <a:defRPr sz="2000"/>
            </a:lvl6pPr>
            <a:lvl7pPr marL="2743132" indent="0">
              <a:buNone/>
              <a:defRPr sz="2000"/>
            </a:lvl7pPr>
            <a:lvl8pPr marL="3200320" indent="0">
              <a:buNone/>
              <a:defRPr sz="2000"/>
            </a:lvl8pPr>
            <a:lvl9pPr marL="3657509" indent="0">
              <a:buNone/>
              <a:defRPr sz="2000"/>
            </a:lvl9pPr>
          </a:lstStyle>
          <a:p>
            <a:endParaRPr lang="en-US"/>
          </a:p>
        </p:txBody>
      </p:sp>
      <p:sp>
        <p:nvSpPr>
          <p:cNvPr id="4" name="Text Placeholder 3"/>
          <p:cNvSpPr>
            <a:spLocks noGrp="1"/>
          </p:cNvSpPr>
          <p:nvPr>
            <p:ph type="body" sz="half" idx="2"/>
          </p:nvPr>
        </p:nvSpPr>
        <p:spPr>
          <a:xfrm>
            <a:off x="1792288" y="4025505"/>
            <a:ext cx="5486400" cy="603647"/>
          </a:xfrm>
        </p:spPr>
        <p:txBody>
          <a:bodyPr/>
          <a:lstStyle>
            <a:lvl1pPr marL="0" indent="0">
              <a:buNone/>
              <a:defRPr sz="1400"/>
            </a:lvl1pPr>
            <a:lvl2pPr marL="457189" indent="0">
              <a:buNone/>
              <a:defRPr sz="1200"/>
            </a:lvl2pPr>
            <a:lvl3pPr marL="914378" indent="0">
              <a:buNone/>
              <a:defRPr sz="1000"/>
            </a:lvl3pPr>
            <a:lvl4pPr marL="1371566" indent="0">
              <a:buNone/>
              <a:defRPr sz="900"/>
            </a:lvl4pPr>
            <a:lvl5pPr marL="1828754" indent="0">
              <a:buNone/>
              <a:defRPr sz="900"/>
            </a:lvl5pPr>
            <a:lvl6pPr marL="2285943" indent="0">
              <a:buNone/>
              <a:defRPr sz="900"/>
            </a:lvl6pPr>
            <a:lvl7pPr marL="2743132" indent="0">
              <a:buNone/>
              <a:defRPr sz="900"/>
            </a:lvl7pPr>
            <a:lvl8pPr marL="3200320" indent="0">
              <a:buNone/>
              <a:defRPr sz="900"/>
            </a:lvl8pPr>
            <a:lvl9pPr marL="3657509"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p>
            <a:pPr>
              <a:defRPr/>
            </a:pPr>
            <a:fld id="{E257577C-F53D-4BB9-9408-EB84DEB3CD80}" type="datetime1">
              <a:rPr lang="en-US" altLang="zh-CN" smtClean="0">
                <a:solidFill>
                  <a:prstClr val="black">
                    <a:tint val="75000"/>
                  </a:prstClr>
                </a:solidFill>
              </a:rPr>
              <a:pPr>
                <a:defRPr/>
              </a:pPr>
              <a:t>2/21/2024</a:t>
            </a:fld>
            <a:endParaRPr lang="en-US">
              <a:solidFill>
                <a:prstClr val="black">
                  <a:tint val="75000"/>
                </a:prstClr>
              </a:solidFill>
            </a:endParaRPr>
          </a:p>
        </p:txBody>
      </p:sp>
      <p:sp>
        <p:nvSpPr>
          <p:cNvPr id="6" name="Footer Placeholder 5"/>
          <p:cNvSpPr>
            <a:spLocks noGrp="1"/>
          </p:cNvSpPr>
          <p:nvPr>
            <p:ph type="ftr" sz="quarter" idx="11"/>
          </p:nvPr>
        </p:nvSpPr>
        <p:spPr/>
        <p:txBody>
          <a:bodyPr/>
          <a:lstStyle/>
          <a:p>
            <a:pPr>
              <a:defRPr/>
            </a:pPr>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2712335485"/>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pPr>
              <a:defRPr/>
            </a:pPr>
            <a:fld id="{77D58058-BD14-4845-947D-4A9B79A00D09}" type="datetime1">
              <a:rPr lang="en-US" altLang="zh-CN" smtClean="0">
                <a:solidFill>
                  <a:prstClr val="black">
                    <a:tint val="75000"/>
                  </a:prstClr>
                </a:solidFill>
              </a:rPr>
              <a:pPr>
                <a:defRPr/>
              </a:pPr>
              <a:t>2/21/2024</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pPr>
              <a:defRPr/>
            </a:pP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4208528943"/>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05980"/>
            <a:ext cx="2057400" cy="4388644"/>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05980"/>
            <a:ext cx="6019800" cy="4388644"/>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pPr>
              <a:defRPr/>
            </a:pPr>
            <a:fld id="{18ECB469-C949-4E3F-B0CB-0C15DA7B7F92}" type="datetime1">
              <a:rPr lang="en-US" altLang="zh-CN" smtClean="0">
                <a:solidFill>
                  <a:prstClr val="black">
                    <a:tint val="75000"/>
                  </a:prstClr>
                </a:solidFill>
              </a:rPr>
              <a:pPr>
                <a:defRPr/>
              </a:pPr>
              <a:t>2/21/2024</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pPr>
              <a:defRPr/>
            </a:pP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3216248723"/>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userDrawn="1">
  <p:cSld name="1_Title Slide">
    <p:spTree>
      <p:nvGrpSpPr>
        <p:cNvPr id="1" name=""/>
        <p:cNvGrpSpPr/>
        <p:nvPr/>
      </p:nvGrpSpPr>
      <p:grpSpPr>
        <a:xfrm>
          <a:off x="0" y="0"/>
          <a:ext cx="0" cy="0"/>
          <a:chOff x="0" y="0"/>
          <a:chExt cx="0" cy="0"/>
        </a:xfrm>
      </p:grpSpPr>
    </p:spTree>
    <p:extLst>
      <p:ext uri="{BB962C8B-B14F-4D97-AF65-F5344CB8AC3E}">
        <p14:creationId xmlns:p14="http://schemas.microsoft.com/office/powerpoint/2010/main" val="779810152"/>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pPr>
              <a:defRPr/>
            </a:pPr>
            <a:fld id="{C052E9E1-D97D-4C90-BB96-FA1ED58B786F}" type="datetime1">
              <a:rPr lang="en-US" altLang="zh-CN" smtClean="0">
                <a:solidFill>
                  <a:prstClr val="black">
                    <a:tint val="75000"/>
                  </a:prstClr>
                </a:solidFill>
              </a:rPr>
              <a:pPr>
                <a:defRPr/>
              </a:pPr>
              <a:t>2/21/2024</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pPr>
              <a:defRPr/>
            </a:pP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3766227859"/>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3305176"/>
            <a:ext cx="7772400" cy="1021556"/>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180035"/>
            <a:ext cx="7772400" cy="1125140"/>
          </a:xfrm>
        </p:spPr>
        <p:txBody>
          <a:bodyPr anchor="b"/>
          <a:lstStyle>
            <a:lvl1pPr marL="0" indent="0">
              <a:buNone/>
              <a:defRPr sz="2000">
                <a:solidFill>
                  <a:schemeClr val="tx1">
                    <a:tint val="75000"/>
                  </a:schemeClr>
                </a:solidFill>
              </a:defRPr>
            </a:lvl1pPr>
            <a:lvl2pPr marL="457189" indent="0">
              <a:buNone/>
              <a:defRPr sz="1800">
                <a:solidFill>
                  <a:schemeClr val="tx1">
                    <a:tint val="75000"/>
                  </a:schemeClr>
                </a:solidFill>
              </a:defRPr>
            </a:lvl2pPr>
            <a:lvl3pPr marL="914378" indent="0">
              <a:buNone/>
              <a:defRPr sz="1600">
                <a:solidFill>
                  <a:schemeClr val="tx1">
                    <a:tint val="75000"/>
                  </a:schemeClr>
                </a:solidFill>
              </a:defRPr>
            </a:lvl3pPr>
            <a:lvl4pPr marL="1371566" indent="0">
              <a:buNone/>
              <a:defRPr sz="1400">
                <a:solidFill>
                  <a:schemeClr val="tx1">
                    <a:tint val="75000"/>
                  </a:schemeClr>
                </a:solidFill>
              </a:defRPr>
            </a:lvl4pPr>
            <a:lvl5pPr marL="1828754" indent="0">
              <a:buNone/>
              <a:defRPr sz="1400">
                <a:solidFill>
                  <a:schemeClr val="tx1">
                    <a:tint val="75000"/>
                  </a:schemeClr>
                </a:solidFill>
              </a:defRPr>
            </a:lvl5pPr>
            <a:lvl6pPr marL="2285943" indent="0">
              <a:buNone/>
              <a:defRPr sz="1400">
                <a:solidFill>
                  <a:schemeClr val="tx1">
                    <a:tint val="75000"/>
                  </a:schemeClr>
                </a:solidFill>
              </a:defRPr>
            </a:lvl6pPr>
            <a:lvl7pPr marL="2743132" indent="0">
              <a:buNone/>
              <a:defRPr sz="1400">
                <a:solidFill>
                  <a:schemeClr val="tx1">
                    <a:tint val="75000"/>
                  </a:schemeClr>
                </a:solidFill>
              </a:defRPr>
            </a:lvl7pPr>
            <a:lvl8pPr marL="3200320" indent="0">
              <a:buNone/>
              <a:defRPr sz="1400">
                <a:solidFill>
                  <a:schemeClr val="tx1">
                    <a:tint val="75000"/>
                  </a:schemeClr>
                </a:solidFill>
              </a:defRPr>
            </a:lvl8pPr>
            <a:lvl9pPr marL="3657509"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pPr>
              <a:defRPr/>
            </a:pPr>
            <a:fld id="{814779EE-1E16-4CC5-A459-C716090F6017}" type="datetime1">
              <a:rPr lang="en-US" altLang="zh-CN" smtClean="0">
                <a:solidFill>
                  <a:prstClr val="black">
                    <a:tint val="75000"/>
                  </a:prstClr>
                </a:solidFill>
              </a:rPr>
              <a:pPr>
                <a:defRPr/>
              </a:pPr>
              <a:t>2/21/2024</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pPr>
              <a:defRPr/>
            </a:pP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4123996603"/>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200151"/>
            <a:ext cx="4038600" cy="3394472"/>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200151"/>
            <a:ext cx="4038600" cy="3394472"/>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pPr>
              <a:defRPr/>
            </a:pPr>
            <a:fld id="{A3311C9F-D64E-4824-A709-CF61DE4E0BDD}" type="datetime1">
              <a:rPr lang="en-US" altLang="zh-CN" smtClean="0">
                <a:solidFill>
                  <a:prstClr val="black">
                    <a:tint val="75000"/>
                  </a:prstClr>
                </a:solidFill>
              </a:rPr>
              <a:pPr>
                <a:defRPr/>
              </a:pPr>
              <a:t>2/21/2024</a:t>
            </a:fld>
            <a:endParaRPr lang="en-US">
              <a:solidFill>
                <a:prstClr val="black">
                  <a:tint val="75000"/>
                </a:prstClr>
              </a:solidFill>
            </a:endParaRPr>
          </a:p>
        </p:txBody>
      </p:sp>
      <p:sp>
        <p:nvSpPr>
          <p:cNvPr id="6" name="Footer Placeholder 5"/>
          <p:cNvSpPr>
            <a:spLocks noGrp="1"/>
          </p:cNvSpPr>
          <p:nvPr>
            <p:ph type="ftr" sz="quarter" idx="11"/>
          </p:nvPr>
        </p:nvSpPr>
        <p:spPr/>
        <p:txBody>
          <a:bodyPr/>
          <a:lstStyle/>
          <a:p>
            <a:pPr>
              <a:defRPr/>
            </a:pPr>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3899171947"/>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151335"/>
            <a:ext cx="4040188" cy="479822"/>
          </a:xfrm>
        </p:spPr>
        <p:txBody>
          <a:bodyPr anchor="b"/>
          <a:lstStyle>
            <a:lvl1pPr marL="0" indent="0">
              <a:buNone/>
              <a:defRPr sz="2400" b="1"/>
            </a:lvl1pPr>
            <a:lvl2pPr marL="457189" indent="0">
              <a:buNone/>
              <a:defRPr sz="2000" b="1"/>
            </a:lvl2pPr>
            <a:lvl3pPr marL="914378" indent="0">
              <a:buNone/>
              <a:defRPr sz="1800" b="1"/>
            </a:lvl3pPr>
            <a:lvl4pPr marL="1371566" indent="0">
              <a:buNone/>
              <a:defRPr sz="1600" b="1"/>
            </a:lvl4pPr>
            <a:lvl5pPr marL="1828754" indent="0">
              <a:buNone/>
              <a:defRPr sz="1600" b="1"/>
            </a:lvl5pPr>
            <a:lvl6pPr marL="2285943" indent="0">
              <a:buNone/>
              <a:defRPr sz="1600" b="1"/>
            </a:lvl6pPr>
            <a:lvl7pPr marL="2743132" indent="0">
              <a:buNone/>
              <a:defRPr sz="1600" b="1"/>
            </a:lvl7pPr>
            <a:lvl8pPr marL="3200320" indent="0">
              <a:buNone/>
              <a:defRPr sz="1600" b="1"/>
            </a:lvl8pPr>
            <a:lvl9pPr marL="3657509"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1631156"/>
            <a:ext cx="4040188" cy="2963466"/>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9" y="1151335"/>
            <a:ext cx="4041775" cy="479822"/>
          </a:xfrm>
        </p:spPr>
        <p:txBody>
          <a:bodyPr anchor="b"/>
          <a:lstStyle>
            <a:lvl1pPr marL="0" indent="0">
              <a:buNone/>
              <a:defRPr sz="2400" b="1"/>
            </a:lvl1pPr>
            <a:lvl2pPr marL="457189" indent="0">
              <a:buNone/>
              <a:defRPr sz="2000" b="1"/>
            </a:lvl2pPr>
            <a:lvl3pPr marL="914378" indent="0">
              <a:buNone/>
              <a:defRPr sz="1800" b="1"/>
            </a:lvl3pPr>
            <a:lvl4pPr marL="1371566" indent="0">
              <a:buNone/>
              <a:defRPr sz="1600" b="1"/>
            </a:lvl4pPr>
            <a:lvl5pPr marL="1828754" indent="0">
              <a:buNone/>
              <a:defRPr sz="1600" b="1"/>
            </a:lvl5pPr>
            <a:lvl6pPr marL="2285943" indent="0">
              <a:buNone/>
              <a:defRPr sz="1600" b="1"/>
            </a:lvl6pPr>
            <a:lvl7pPr marL="2743132" indent="0">
              <a:buNone/>
              <a:defRPr sz="1600" b="1"/>
            </a:lvl7pPr>
            <a:lvl8pPr marL="3200320" indent="0">
              <a:buNone/>
              <a:defRPr sz="1600" b="1"/>
            </a:lvl8pPr>
            <a:lvl9pPr marL="3657509"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9" y="1631156"/>
            <a:ext cx="4041775" cy="2963466"/>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pPr>
              <a:defRPr/>
            </a:pPr>
            <a:fld id="{0A4318BD-B3C6-4D4B-B871-C29490A2E55A}" type="datetime1">
              <a:rPr lang="en-US" altLang="zh-CN" smtClean="0">
                <a:solidFill>
                  <a:prstClr val="black">
                    <a:tint val="75000"/>
                  </a:prstClr>
                </a:solidFill>
              </a:rPr>
              <a:pPr>
                <a:defRPr/>
              </a:pPr>
              <a:t>2/21/2024</a:t>
            </a:fld>
            <a:endParaRPr lang="en-US">
              <a:solidFill>
                <a:prstClr val="black">
                  <a:tint val="75000"/>
                </a:prstClr>
              </a:solidFill>
            </a:endParaRPr>
          </a:p>
        </p:txBody>
      </p:sp>
      <p:sp>
        <p:nvSpPr>
          <p:cNvPr id="8" name="Footer Placeholder 7"/>
          <p:cNvSpPr>
            <a:spLocks noGrp="1"/>
          </p:cNvSpPr>
          <p:nvPr>
            <p:ph type="ftr" sz="quarter" idx="11"/>
          </p:nvPr>
        </p:nvSpPr>
        <p:spPr/>
        <p:txBody>
          <a:bodyPr/>
          <a:lstStyle/>
          <a:p>
            <a:pPr>
              <a:defRPr/>
            </a:pPr>
            <a:endParaRPr lang="en-US">
              <a:solidFill>
                <a:prstClr val="black">
                  <a:tint val="75000"/>
                </a:prstClr>
              </a:solidFill>
            </a:endParaRPr>
          </a:p>
        </p:txBody>
      </p:sp>
      <p:sp>
        <p:nvSpPr>
          <p:cNvPr id="9" name="Slide Number Placeholder 8"/>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3939021022"/>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pPr>
              <a:defRPr/>
            </a:pPr>
            <a:fld id="{E14CAFC4-799C-4CDE-B92B-8C262F06CF3E}" type="datetime1">
              <a:rPr lang="en-US" altLang="zh-CN" smtClean="0">
                <a:solidFill>
                  <a:prstClr val="black">
                    <a:tint val="75000"/>
                  </a:prstClr>
                </a:solidFill>
              </a:rPr>
              <a:pPr>
                <a:defRPr/>
              </a:pPr>
              <a:t>2/21/2024</a:t>
            </a:fld>
            <a:endParaRPr lang="en-US">
              <a:solidFill>
                <a:prstClr val="black">
                  <a:tint val="75000"/>
                </a:prstClr>
              </a:solidFill>
            </a:endParaRPr>
          </a:p>
        </p:txBody>
      </p:sp>
      <p:sp>
        <p:nvSpPr>
          <p:cNvPr id="4" name="Footer Placeholder 3"/>
          <p:cNvSpPr>
            <a:spLocks noGrp="1"/>
          </p:cNvSpPr>
          <p:nvPr>
            <p:ph type="ftr" sz="quarter" idx="11"/>
          </p:nvPr>
        </p:nvSpPr>
        <p:spPr/>
        <p:txBody>
          <a:bodyPr/>
          <a:lstStyle/>
          <a:p>
            <a:pPr>
              <a:defRPr/>
            </a:pPr>
            <a:endParaRPr lang="en-US">
              <a:solidFill>
                <a:prstClr val="black">
                  <a:tint val="75000"/>
                </a:prstClr>
              </a:solidFill>
            </a:endParaRPr>
          </a:p>
        </p:txBody>
      </p:sp>
      <p:sp>
        <p:nvSpPr>
          <p:cNvPr id="5" name="Slide Number Placeholder 4"/>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3181233384"/>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5" name="圆角矩形 4"/>
          <p:cNvSpPr/>
          <p:nvPr userDrawn="1"/>
        </p:nvSpPr>
        <p:spPr>
          <a:xfrm>
            <a:off x="854725" y="773443"/>
            <a:ext cx="7434551" cy="32168"/>
          </a:xfrm>
          <a:prstGeom prst="roundRect">
            <a:avLst>
              <a:gd name="adj" fmla="val 50000"/>
            </a:avLst>
          </a:prstGeom>
          <a:gradFill>
            <a:gsLst>
              <a:gs pos="0">
                <a:schemeClr val="bg1">
                  <a:lumMod val="75000"/>
                </a:schemeClr>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zh-CN" altLang="en-US" sz="1400" b="0" i="0" u="none" strike="noStrike" kern="1200" cap="none" spc="0" normalizeH="0" baseline="0" noProof="0">
              <a:ln>
                <a:noFill/>
              </a:ln>
              <a:solidFill>
                <a:srgbClr val="FFFFFF"/>
              </a:solidFill>
              <a:effectLst/>
              <a:uLnTx/>
              <a:uFillTx/>
              <a:latin typeface="Calibri"/>
              <a:ea typeface="宋体" panose="02010600030101010101" pitchFamily="2" charset="-122"/>
              <a:cs typeface="+mn-cs"/>
            </a:endParaRPr>
          </a:p>
        </p:txBody>
      </p:sp>
      <p:sp>
        <p:nvSpPr>
          <p:cNvPr id="6" name="圆角矩形 5"/>
          <p:cNvSpPr/>
          <p:nvPr userDrawn="1"/>
        </p:nvSpPr>
        <p:spPr>
          <a:xfrm>
            <a:off x="4425042" y="4838923"/>
            <a:ext cx="293917" cy="16508"/>
          </a:xfrm>
          <a:prstGeom prst="roundRect">
            <a:avLst>
              <a:gd name="adj" fmla="val 50000"/>
            </a:avLst>
          </a:prstGeom>
          <a:gradFill>
            <a:gsLst>
              <a:gs pos="0">
                <a:schemeClr val="bg1">
                  <a:lumMod val="75000"/>
                </a:schemeClr>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zh-CN" altLang="en-US" sz="1400" b="0" i="0" u="none" strike="noStrike" kern="1200" cap="none" spc="0" normalizeH="0" baseline="0" noProof="0">
              <a:ln>
                <a:noFill/>
              </a:ln>
              <a:solidFill>
                <a:srgbClr val="FFFFFF"/>
              </a:solidFill>
              <a:effectLst/>
              <a:uLnTx/>
              <a:uFillTx/>
              <a:latin typeface="Calibri"/>
              <a:ea typeface="宋体" panose="02010600030101010101" pitchFamily="2" charset="-122"/>
              <a:cs typeface="+mn-cs"/>
            </a:endParaRPr>
          </a:p>
        </p:txBody>
      </p:sp>
      <p:sp>
        <p:nvSpPr>
          <p:cNvPr id="7" name="日期占位符 6"/>
          <p:cNvSpPr>
            <a:spLocks noGrp="1"/>
          </p:cNvSpPr>
          <p:nvPr>
            <p:ph type="dt" sz="half" idx="10"/>
          </p:nvPr>
        </p:nvSpPr>
        <p:spPr/>
        <p:txBody>
          <a:bodyPr/>
          <a:lstStyle/>
          <a:p>
            <a:pPr>
              <a:defRPr/>
            </a:pPr>
            <a:fld id="{3E729073-8FFE-4F18-B513-07581FC6638E}" type="datetime1">
              <a:rPr lang="en-US" altLang="zh-CN" smtClean="0">
                <a:solidFill>
                  <a:prstClr val="black">
                    <a:tint val="75000"/>
                  </a:prstClr>
                </a:solidFill>
              </a:rPr>
              <a:pPr>
                <a:defRPr/>
              </a:pPr>
              <a:t>2/21/2024</a:t>
            </a:fld>
            <a:endParaRPr lang="en-US">
              <a:solidFill>
                <a:prstClr val="black">
                  <a:tint val="75000"/>
                </a:prstClr>
              </a:solidFill>
            </a:endParaRPr>
          </a:p>
        </p:txBody>
      </p:sp>
      <p:sp>
        <p:nvSpPr>
          <p:cNvPr id="9" name="灯片编号占位符 8"/>
          <p:cNvSpPr>
            <a:spLocks noGrp="1"/>
          </p:cNvSpPr>
          <p:nvPr>
            <p:ph type="sldNum" sz="quarter" idx="12"/>
          </p:nvPr>
        </p:nvSpPr>
        <p:spPr>
          <a:xfrm>
            <a:off x="3505200" y="4797170"/>
            <a:ext cx="2133600" cy="273844"/>
          </a:xfrm>
        </p:spPr>
        <p:txBody>
          <a:bodyPr/>
          <a:lstStyle>
            <a:lvl1pPr algn="ctr">
              <a:defRPr>
                <a:latin typeface="ITC Avant Garde Std Bk" panose="020B0502020202020204" pitchFamily="34" charset="0"/>
              </a:defRPr>
            </a:lvl1pPr>
          </a:lstStyle>
          <a:p>
            <a:pPr>
              <a:defRPr/>
            </a:pPr>
            <a:fld id="{601EE9E8-4134-49B0-9AA7-3089E6521627}" type="slidenum">
              <a:rPr lang="en-US" smtClean="0">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3322153979"/>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自定义版式">
    <p:spTree>
      <p:nvGrpSpPr>
        <p:cNvPr id="1" name=""/>
        <p:cNvGrpSpPr/>
        <p:nvPr/>
      </p:nvGrpSpPr>
      <p:grpSpPr>
        <a:xfrm>
          <a:off x="0" y="0"/>
          <a:ext cx="0" cy="0"/>
          <a:chOff x="0" y="0"/>
          <a:chExt cx="0" cy="0"/>
        </a:xfrm>
      </p:grpSpPr>
    </p:spTree>
    <p:extLst>
      <p:ext uri="{BB962C8B-B14F-4D97-AF65-F5344CB8AC3E}">
        <p14:creationId xmlns:p14="http://schemas.microsoft.com/office/powerpoint/2010/main" val="714637973"/>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04787"/>
            <a:ext cx="3008313" cy="871538"/>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04790"/>
            <a:ext cx="5111750" cy="438983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2" y="1076328"/>
            <a:ext cx="3008313" cy="3518297"/>
          </a:xfrm>
        </p:spPr>
        <p:txBody>
          <a:bodyPr/>
          <a:lstStyle>
            <a:lvl1pPr marL="0" indent="0">
              <a:buNone/>
              <a:defRPr sz="1400"/>
            </a:lvl1pPr>
            <a:lvl2pPr marL="457189" indent="0">
              <a:buNone/>
              <a:defRPr sz="1200"/>
            </a:lvl2pPr>
            <a:lvl3pPr marL="914378" indent="0">
              <a:buNone/>
              <a:defRPr sz="1000"/>
            </a:lvl3pPr>
            <a:lvl4pPr marL="1371566" indent="0">
              <a:buNone/>
              <a:defRPr sz="900"/>
            </a:lvl4pPr>
            <a:lvl5pPr marL="1828754" indent="0">
              <a:buNone/>
              <a:defRPr sz="900"/>
            </a:lvl5pPr>
            <a:lvl6pPr marL="2285943" indent="0">
              <a:buNone/>
              <a:defRPr sz="900"/>
            </a:lvl6pPr>
            <a:lvl7pPr marL="2743132" indent="0">
              <a:buNone/>
              <a:defRPr sz="900"/>
            </a:lvl7pPr>
            <a:lvl8pPr marL="3200320" indent="0">
              <a:buNone/>
              <a:defRPr sz="900"/>
            </a:lvl8pPr>
            <a:lvl9pPr marL="3657509"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p>
            <a:pPr>
              <a:defRPr/>
            </a:pPr>
            <a:fld id="{43C7FCF6-76BD-4495-B08F-4C059D2BA31F}" type="datetime1">
              <a:rPr lang="en-US" altLang="zh-CN" smtClean="0">
                <a:solidFill>
                  <a:prstClr val="black">
                    <a:tint val="75000"/>
                  </a:prstClr>
                </a:solidFill>
              </a:rPr>
              <a:pPr>
                <a:defRPr/>
              </a:pPr>
              <a:t>2/21/2024</a:t>
            </a:fld>
            <a:endParaRPr lang="en-US">
              <a:solidFill>
                <a:prstClr val="black">
                  <a:tint val="75000"/>
                </a:prstClr>
              </a:solidFill>
            </a:endParaRPr>
          </a:p>
        </p:txBody>
      </p:sp>
      <p:sp>
        <p:nvSpPr>
          <p:cNvPr id="6" name="Footer Placeholder 5"/>
          <p:cNvSpPr>
            <a:spLocks noGrp="1"/>
          </p:cNvSpPr>
          <p:nvPr>
            <p:ph type="ftr" sz="quarter" idx="11"/>
          </p:nvPr>
        </p:nvSpPr>
        <p:spPr/>
        <p:txBody>
          <a:bodyPr/>
          <a:lstStyle/>
          <a:p>
            <a:pPr>
              <a:defRPr/>
            </a:pPr>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386256561"/>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image" Target="../media/image1.jpg"/><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theme" Target="../theme/theme1.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blipFill dpi="0" rotWithShape="1">
          <a:blip r:embed="rId15">
            <a:lum/>
          </a:blip>
          <a:srcRect/>
          <a:stretch>
            <a:fillRect/>
          </a:stretch>
        </a:blip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205979"/>
            <a:ext cx="8229600" cy="857250"/>
          </a:xfrm>
          <a:prstGeom prst="rect">
            <a:avLst/>
          </a:prstGeom>
        </p:spPr>
        <p:txBody>
          <a:bodyPr vert="horz" lIns="68580" tIns="34290" rIns="68580" bIns="34290" rtlCol="0" anchor="ctr">
            <a:normAutofit/>
          </a:bodyPr>
          <a:lstStyle/>
          <a:p>
            <a:r>
              <a:rPr lang="en-US" dirty="0"/>
              <a:t>Click to edit Master title style</a:t>
            </a:r>
          </a:p>
        </p:txBody>
      </p:sp>
      <p:sp>
        <p:nvSpPr>
          <p:cNvPr id="3" name="Text Placeholder 2"/>
          <p:cNvSpPr>
            <a:spLocks noGrp="1"/>
          </p:cNvSpPr>
          <p:nvPr>
            <p:ph type="body" idx="1"/>
          </p:nvPr>
        </p:nvSpPr>
        <p:spPr>
          <a:xfrm>
            <a:off x="457200" y="1200151"/>
            <a:ext cx="8229600" cy="3394472"/>
          </a:xfrm>
          <a:prstGeom prst="rect">
            <a:avLst/>
          </a:prstGeom>
        </p:spPr>
        <p:txBody>
          <a:bodyPr vert="horz" lIns="68580" tIns="34290" rIns="68580" bIns="3429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0" y="4767264"/>
            <a:ext cx="2133600" cy="273844"/>
          </a:xfrm>
          <a:prstGeom prst="rect">
            <a:avLst/>
          </a:prstGeom>
        </p:spPr>
        <p:txBody>
          <a:bodyPr vert="horz" lIns="68580" tIns="34290" rIns="68580" bIns="34290" rtlCol="0" anchor="ctr"/>
          <a:lstStyle>
            <a:lvl1pPr algn="l">
              <a:defRPr sz="1200">
                <a:solidFill>
                  <a:schemeClr val="tx1">
                    <a:tint val="75000"/>
                  </a:schemeClr>
                </a:solidFill>
              </a:defRPr>
            </a:lvl1pPr>
          </a:lstStyle>
          <a:p>
            <a:pPr>
              <a:defRPr/>
            </a:pPr>
            <a:fld id="{9196EC2F-0988-4314-AD4B-24FF16D7B45E}" type="datetime1">
              <a:rPr lang="en-US" altLang="zh-CN" smtClean="0">
                <a:solidFill>
                  <a:prstClr val="black">
                    <a:tint val="75000"/>
                  </a:prstClr>
                </a:solidFill>
              </a:rPr>
              <a:pPr>
                <a:defRPr/>
              </a:pPr>
              <a:t>2/21/2024</a:t>
            </a:fld>
            <a:endParaRPr lang="en-US">
              <a:solidFill>
                <a:prstClr val="black">
                  <a:tint val="75000"/>
                </a:prstClr>
              </a:solidFill>
            </a:endParaRPr>
          </a:p>
        </p:txBody>
      </p:sp>
      <p:sp>
        <p:nvSpPr>
          <p:cNvPr id="5" name="Footer Placeholder 4"/>
          <p:cNvSpPr>
            <a:spLocks noGrp="1"/>
          </p:cNvSpPr>
          <p:nvPr>
            <p:ph type="ftr" sz="quarter" idx="3"/>
          </p:nvPr>
        </p:nvSpPr>
        <p:spPr>
          <a:xfrm>
            <a:off x="3124200" y="4767264"/>
            <a:ext cx="2895600" cy="273844"/>
          </a:xfrm>
          <a:prstGeom prst="rect">
            <a:avLst/>
          </a:prstGeom>
        </p:spPr>
        <p:txBody>
          <a:bodyPr vert="horz" lIns="68580" tIns="34290" rIns="68580" bIns="34290" rtlCol="0" anchor="ctr"/>
          <a:lstStyle>
            <a:lvl1pPr algn="ctr">
              <a:defRPr sz="1200">
                <a:solidFill>
                  <a:schemeClr val="tx1">
                    <a:tint val="75000"/>
                  </a:schemeClr>
                </a:solidFill>
              </a:defRPr>
            </a:lvl1pPr>
          </a:lstStyle>
          <a:p>
            <a:pPr>
              <a:defRPr/>
            </a:pPr>
            <a:endParaRPr lang="en-US">
              <a:solidFill>
                <a:prstClr val="black">
                  <a:tint val="75000"/>
                </a:prstClr>
              </a:solidFill>
            </a:endParaRPr>
          </a:p>
        </p:txBody>
      </p:sp>
      <p:sp>
        <p:nvSpPr>
          <p:cNvPr id="6" name="Slide Number Placeholder 5"/>
          <p:cNvSpPr>
            <a:spLocks noGrp="1"/>
          </p:cNvSpPr>
          <p:nvPr>
            <p:ph type="sldNum" sz="quarter" idx="4"/>
          </p:nvPr>
        </p:nvSpPr>
        <p:spPr>
          <a:xfrm>
            <a:off x="6553200" y="4767264"/>
            <a:ext cx="2133600" cy="273844"/>
          </a:xfrm>
          <a:prstGeom prst="rect">
            <a:avLst/>
          </a:prstGeom>
        </p:spPr>
        <p:txBody>
          <a:bodyPr vert="horz" lIns="68580" tIns="34290" rIns="68580" bIns="34290" rtlCol="0" anchor="ctr"/>
          <a:lstStyle>
            <a:lvl1pPr algn="r">
              <a:defRPr sz="1200">
                <a:solidFill>
                  <a:schemeClr val="tx1">
                    <a:tint val="75000"/>
                  </a:schemeClr>
                </a:solidFill>
              </a:defRPr>
            </a:lvl1pPr>
          </a:lstStyle>
          <a:p>
            <a:pPr>
              <a:defRPr/>
            </a:pPr>
            <a:fld id="{601EE9E8-4134-49B0-9AA7-3089E6521627}" type="slidenum">
              <a:rPr lang="en-US" smtClean="0">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1350133273"/>
      </p:ext>
    </p:extLst>
  </p:cSld>
  <p:clrMap bg1="lt1" tx1="dk1" bg2="lt2" tx2="dk2" accent1="accent1" accent2="accent2" accent3="accent3" accent4="accent4" accent5="accent5" accent6="accent6" hlink="hlink" folHlink="folHlink"/>
  <p:sldLayoutIdLst>
    <p:sldLayoutId id="2147483661" r:id="rId1"/>
    <p:sldLayoutId id="2147483662" r:id="rId2"/>
    <p:sldLayoutId id="2147483663" r:id="rId3"/>
    <p:sldLayoutId id="2147483664" r:id="rId4"/>
    <p:sldLayoutId id="2147483665" r:id="rId5"/>
    <p:sldLayoutId id="2147483666" r:id="rId6"/>
    <p:sldLayoutId id="2147483667" r:id="rId7"/>
    <p:sldLayoutId id="2147483673" r:id="rId8"/>
    <p:sldLayoutId id="2147483668" r:id="rId9"/>
    <p:sldLayoutId id="2147483669" r:id="rId10"/>
    <p:sldLayoutId id="2147483670" r:id="rId11"/>
    <p:sldLayoutId id="2147483671" r:id="rId12"/>
    <p:sldLayoutId id="2147483672" r:id="rId13"/>
  </p:sldLayoutIdLst>
  <p:hf hdr="0" ftr="0" dt="0"/>
  <p:txStyles>
    <p:titleStyle>
      <a:lvl1pPr algn="ctr" defTabSz="914378" rtl="0" eaLnBrk="1" latinLnBrk="0" hangingPunct="1">
        <a:spcBef>
          <a:spcPct val="0"/>
        </a:spcBef>
        <a:buNone/>
        <a:defRPr sz="4400" kern="1200">
          <a:solidFill>
            <a:schemeClr val="tx1"/>
          </a:solidFill>
          <a:latin typeface="+mj-lt"/>
          <a:ea typeface="+mj-ea"/>
          <a:cs typeface="+mj-cs"/>
        </a:defRPr>
      </a:lvl1pPr>
    </p:titleStyle>
    <p:bodyStyle>
      <a:lvl1pPr marL="342892" indent="-342892" algn="l" defTabSz="914378"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31" indent="-285743" algn="l" defTabSz="914378"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2972" indent="-228594" algn="l" defTabSz="914378"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160" indent="-228594" algn="l" defTabSz="914378"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348" indent="-228594" algn="l" defTabSz="914378"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537" indent="-228594" algn="l" defTabSz="914378"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726" indent="-228594" algn="l" defTabSz="914378"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8915" indent="-228594" algn="l" defTabSz="914378"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103" indent="-228594" algn="l" defTabSz="914378"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378" rtl="0" eaLnBrk="1" latinLnBrk="0" hangingPunct="1">
        <a:defRPr sz="1800" kern="1200">
          <a:solidFill>
            <a:schemeClr val="tx1"/>
          </a:solidFill>
          <a:latin typeface="+mn-lt"/>
          <a:ea typeface="+mn-ea"/>
          <a:cs typeface="+mn-cs"/>
        </a:defRPr>
      </a:lvl1pPr>
      <a:lvl2pPr marL="457189" algn="l" defTabSz="914378" rtl="0" eaLnBrk="1" latinLnBrk="0" hangingPunct="1">
        <a:defRPr sz="1800" kern="1200">
          <a:solidFill>
            <a:schemeClr val="tx1"/>
          </a:solidFill>
          <a:latin typeface="+mn-lt"/>
          <a:ea typeface="+mn-ea"/>
          <a:cs typeface="+mn-cs"/>
        </a:defRPr>
      </a:lvl2pPr>
      <a:lvl3pPr marL="914378" algn="l" defTabSz="914378" rtl="0" eaLnBrk="1" latinLnBrk="0" hangingPunct="1">
        <a:defRPr sz="1800" kern="1200">
          <a:solidFill>
            <a:schemeClr val="tx1"/>
          </a:solidFill>
          <a:latin typeface="+mn-lt"/>
          <a:ea typeface="+mn-ea"/>
          <a:cs typeface="+mn-cs"/>
        </a:defRPr>
      </a:lvl3pPr>
      <a:lvl4pPr marL="1371566" algn="l" defTabSz="914378" rtl="0" eaLnBrk="1" latinLnBrk="0" hangingPunct="1">
        <a:defRPr sz="1800" kern="1200">
          <a:solidFill>
            <a:schemeClr val="tx1"/>
          </a:solidFill>
          <a:latin typeface="+mn-lt"/>
          <a:ea typeface="+mn-ea"/>
          <a:cs typeface="+mn-cs"/>
        </a:defRPr>
      </a:lvl4pPr>
      <a:lvl5pPr marL="1828754" algn="l" defTabSz="914378" rtl="0" eaLnBrk="1" latinLnBrk="0" hangingPunct="1">
        <a:defRPr sz="1800" kern="1200">
          <a:solidFill>
            <a:schemeClr val="tx1"/>
          </a:solidFill>
          <a:latin typeface="+mn-lt"/>
          <a:ea typeface="+mn-ea"/>
          <a:cs typeface="+mn-cs"/>
        </a:defRPr>
      </a:lvl5pPr>
      <a:lvl6pPr marL="2285943" algn="l" defTabSz="914378" rtl="0" eaLnBrk="1" latinLnBrk="0" hangingPunct="1">
        <a:defRPr sz="1800" kern="1200">
          <a:solidFill>
            <a:schemeClr val="tx1"/>
          </a:solidFill>
          <a:latin typeface="+mn-lt"/>
          <a:ea typeface="+mn-ea"/>
          <a:cs typeface="+mn-cs"/>
        </a:defRPr>
      </a:lvl6pPr>
      <a:lvl7pPr marL="2743132" algn="l" defTabSz="914378" rtl="0" eaLnBrk="1" latinLnBrk="0" hangingPunct="1">
        <a:defRPr sz="1800" kern="1200">
          <a:solidFill>
            <a:schemeClr val="tx1"/>
          </a:solidFill>
          <a:latin typeface="+mn-lt"/>
          <a:ea typeface="+mn-ea"/>
          <a:cs typeface="+mn-cs"/>
        </a:defRPr>
      </a:lvl7pPr>
      <a:lvl8pPr marL="3200320" algn="l" defTabSz="914378" rtl="0" eaLnBrk="1" latinLnBrk="0" hangingPunct="1">
        <a:defRPr sz="1800" kern="1200">
          <a:solidFill>
            <a:schemeClr val="tx1"/>
          </a:solidFill>
          <a:latin typeface="+mn-lt"/>
          <a:ea typeface="+mn-ea"/>
          <a:cs typeface="+mn-cs"/>
        </a:defRPr>
      </a:lvl8pPr>
      <a:lvl9pPr marL="3657509" algn="l" defTabSz="914378"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slideLayout" Target="../slideLayouts/slideLayout13.xml"/><Relationship Id="rId1" Type="http://schemas.openxmlformats.org/officeDocument/2006/relationships/tags" Target="../tags/tag1.xml"/><Relationship Id="rId5" Type="http://schemas.openxmlformats.org/officeDocument/2006/relationships/image" Target="../media/image3.png"/><Relationship Id="rId4" Type="http://schemas.microsoft.com/office/2007/relationships/hdphoto" Target="../media/hdphoto1.wdp"/></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00.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7.xml"/></Relationships>
</file>

<file path=ppt/slides/_rels/slide101.xml.rels><?xml version="1.0" encoding="UTF-8" standalone="yes"?>
<Relationships xmlns="http://schemas.openxmlformats.org/package/2006/relationships"><Relationship Id="rId3" Type="http://schemas.openxmlformats.org/officeDocument/2006/relationships/diagramLayout" Target="../diagrams/layout33.xml"/><Relationship Id="rId2" Type="http://schemas.openxmlformats.org/officeDocument/2006/relationships/diagramData" Target="../diagrams/data33.xml"/><Relationship Id="rId1" Type="http://schemas.openxmlformats.org/officeDocument/2006/relationships/slideLayout" Target="../slideLayouts/slideLayout7.xml"/><Relationship Id="rId6" Type="http://schemas.microsoft.com/office/2007/relationships/diagramDrawing" Target="../diagrams/drawing33.xml"/><Relationship Id="rId5" Type="http://schemas.openxmlformats.org/officeDocument/2006/relationships/diagramColors" Target="../diagrams/colors33.xml"/><Relationship Id="rId4" Type="http://schemas.openxmlformats.org/officeDocument/2006/relationships/diagramQuickStyle" Target="../diagrams/quickStyle33.xml"/></Relationships>
</file>

<file path=ppt/slides/_rels/slide102.xml.rels><?xml version="1.0" encoding="UTF-8" standalone="yes"?>
<Relationships xmlns="http://schemas.openxmlformats.org/package/2006/relationships"><Relationship Id="rId3" Type="http://schemas.openxmlformats.org/officeDocument/2006/relationships/diagramLayout" Target="../diagrams/layout34.xml"/><Relationship Id="rId2" Type="http://schemas.openxmlformats.org/officeDocument/2006/relationships/diagramData" Target="../diagrams/data34.xml"/><Relationship Id="rId1" Type="http://schemas.openxmlformats.org/officeDocument/2006/relationships/slideLayout" Target="../slideLayouts/slideLayout7.xml"/><Relationship Id="rId6" Type="http://schemas.microsoft.com/office/2007/relationships/diagramDrawing" Target="../diagrams/drawing34.xml"/><Relationship Id="rId5" Type="http://schemas.openxmlformats.org/officeDocument/2006/relationships/diagramColors" Target="../diagrams/colors34.xml"/><Relationship Id="rId4" Type="http://schemas.openxmlformats.org/officeDocument/2006/relationships/diagramQuickStyle" Target="../diagrams/quickStyle34.xml"/></Relationships>
</file>

<file path=ppt/slides/_rels/slide103.xml.rels><?xml version="1.0" encoding="UTF-8" standalone="yes"?>
<Relationships xmlns="http://schemas.openxmlformats.org/package/2006/relationships"><Relationship Id="rId3" Type="http://schemas.openxmlformats.org/officeDocument/2006/relationships/diagramLayout" Target="../diagrams/layout35.xml"/><Relationship Id="rId2" Type="http://schemas.openxmlformats.org/officeDocument/2006/relationships/diagramData" Target="../diagrams/data35.xml"/><Relationship Id="rId1" Type="http://schemas.openxmlformats.org/officeDocument/2006/relationships/slideLayout" Target="../slideLayouts/slideLayout7.xml"/><Relationship Id="rId6" Type="http://schemas.microsoft.com/office/2007/relationships/diagramDrawing" Target="../diagrams/drawing35.xml"/><Relationship Id="rId5" Type="http://schemas.openxmlformats.org/officeDocument/2006/relationships/diagramColors" Target="../diagrams/colors35.xml"/><Relationship Id="rId4" Type="http://schemas.openxmlformats.org/officeDocument/2006/relationships/diagramQuickStyle" Target="../diagrams/quickStyle35.xml"/></Relationships>
</file>

<file path=ppt/slides/_rels/slide10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0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06.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7.xml"/></Relationships>
</file>

<file path=ppt/slides/_rels/slide107.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7.xml"/></Relationships>
</file>

<file path=ppt/slides/_rels/slide108.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7.xml"/></Relationships>
</file>

<file path=ppt/slides/_rels/slide109.xml.rels><?xml version="1.0" encoding="UTF-8" standalone="yes"?>
<Relationships xmlns="http://schemas.openxmlformats.org/package/2006/relationships"><Relationship Id="rId2" Type="http://schemas.openxmlformats.org/officeDocument/2006/relationships/notesSlide" Target="../notesSlides/notesSlide36.xml"/><Relationship Id="rId1" Type="http://schemas.openxmlformats.org/officeDocument/2006/relationships/slideLayout" Target="../slideLayouts/slideLayout7.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10.xml.rels><?xml version="1.0" encoding="UTF-8" standalone="yes"?>
<Relationships xmlns="http://schemas.openxmlformats.org/package/2006/relationships"><Relationship Id="rId2" Type="http://schemas.openxmlformats.org/officeDocument/2006/relationships/notesSlide" Target="../notesSlides/notesSlide37.xml"/><Relationship Id="rId1" Type="http://schemas.openxmlformats.org/officeDocument/2006/relationships/slideLayout" Target="../slideLayouts/slideLayout7.xml"/></Relationships>
</file>

<file path=ppt/slides/_rels/slide11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1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1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1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1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1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1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1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19.xml.rels><?xml version="1.0" encoding="UTF-8" standalone="yes"?>
<Relationships xmlns="http://schemas.openxmlformats.org/package/2006/relationships"><Relationship Id="rId2" Type="http://schemas.openxmlformats.org/officeDocument/2006/relationships/notesSlide" Target="../notesSlides/notesSlide38.xml"/><Relationship Id="rId1" Type="http://schemas.openxmlformats.org/officeDocument/2006/relationships/slideLayout" Target="../slideLayouts/slideLayout7.xml"/></Relationships>
</file>

<file path=ppt/slides/_rels/slide12.xml.rels><?xml version="1.0" encoding="UTF-8" standalone="yes"?>
<Relationships xmlns="http://schemas.openxmlformats.org/package/2006/relationships"><Relationship Id="rId3" Type="http://schemas.openxmlformats.org/officeDocument/2006/relationships/diagramLayout" Target="../diagrams/layout1.xml"/><Relationship Id="rId2" Type="http://schemas.openxmlformats.org/officeDocument/2006/relationships/diagramData" Target="../diagrams/data1.xml"/><Relationship Id="rId1" Type="http://schemas.openxmlformats.org/officeDocument/2006/relationships/slideLayout" Target="../slideLayouts/slideLayout7.xml"/><Relationship Id="rId6" Type="http://schemas.microsoft.com/office/2007/relationships/diagramDrawing" Target="../diagrams/drawing1.xml"/><Relationship Id="rId5" Type="http://schemas.openxmlformats.org/officeDocument/2006/relationships/diagramColors" Target="../diagrams/colors1.xml"/><Relationship Id="rId4" Type="http://schemas.openxmlformats.org/officeDocument/2006/relationships/diagramQuickStyle" Target="../diagrams/quickStyle1.xml"/></Relationships>
</file>

<file path=ppt/slides/_rels/slide120.xml.rels><?xml version="1.0" encoding="UTF-8" standalone="yes"?>
<Relationships xmlns="http://schemas.openxmlformats.org/package/2006/relationships"><Relationship Id="rId2" Type="http://schemas.openxmlformats.org/officeDocument/2006/relationships/notesSlide" Target="../notesSlides/notesSlide39.xml"/><Relationship Id="rId1" Type="http://schemas.openxmlformats.org/officeDocument/2006/relationships/slideLayout" Target="../slideLayouts/slideLayout7.xml"/></Relationships>
</file>

<file path=ppt/slides/_rels/slide121.xml.rels><?xml version="1.0" encoding="UTF-8" standalone="yes"?>
<Relationships xmlns="http://schemas.openxmlformats.org/package/2006/relationships"><Relationship Id="rId2" Type="http://schemas.openxmlformats.org/officeDocument/2006/relationships/notesSlide" Target="../notesSlides/notesSlide40.xml"/><Relationship Id="rId1" Type="http://schemas.openxmlformats.org/officeDocument/2006/relationships/slideLayout" Target="../slideLayouts/slideLayout7.xml"/></Relationships>
</file>

<file path=ppt/slides/_rels/slide122.xml.rels><?xml version="1.0" encoding="UTF-8" standalone="yes"?>
<Relationships xmlns="http://schemas.openxmlformats.org/package/2006/relationships"><Relationship Id="rId2" Type="http://schemas.openxmlformats.org/officeDocument/2006/relationships/notesSlide" Target="../notesSlides/notesSlide41.xml"/><Relationship Id="rId1" Type="http://schemas.openxmlformats.org/officeDocument/2006/relationships/slideLayout" Target="../slideLayouts/slideLayout7.xml"/></Relationships>
</file>

<file path=ppt/slides/_rels/slide123.xml.rels><?xml version="1.0" encoding="UTF-8" standalone="yes"?>
<Relationships xmlns="http://schemas.openxmlformats.org/package/2006/relationships"><Relationship Id="rId2" Type="http://schemas.openxmlformats.org/officeDocument/2006/relationships/notesSlide" Target="../notesSlides/notesSlide42.xml"/><Relationship Id="rId1" Type="http://schemas.openxmlformats.org/officeDocument/2006/relationships/slideLayout" Target="../slideLayouts/slideLayout7.xml"/></Relationships>
</file>

<file path=ppt/slides/_rels/slide124.xml.rels><?xml version="1.0" encoding="UTF-8" standalone="yes"?>
<Relationships xmlns="http://schemas.openxmlformats.org/package/2006/relationships"><Relationship Id="rId2" Type="http://schemas.openxmlformats.org/officeDocument/2006/relationships/notesSlide" Target="../notesSlides/notesSlide43.xml"/><Relationship Id="rId1" Type="http://schemas.openxmlformats.org/officeDocument/2006/relationships/slideLayout" Target="../slideLayouts/slideLayout7.xml"/></Relationships>
</file>

<file path=ppt/slides/_rels/slide125.xml.rels><?xml version="1.0" encoding="UTF-8" standalone="yes"?>
<Relationships xmlns="http://schemas.openxmlformats.org/package/2006/relationships"><Relationship Id="rId2" Type="http://schemas.openxmlformats.org/officeDocument/2006/relationships/notesSlide" Target="../notesSlides/notesSlide44.xml"/><Relationship Id="rId1" Type="http://schemas.openxmlformats.org/officeDocument/2006/relationships/slideLayout" Target="../slideLayouts/slideLayout7.xml"/></Relationships>
</file>

<file path=ppt/slides/_rels/slide126.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27.xml.rels><?xml version="1.0" encoding="UTF-8" standalone="yes"?>
<Relationships xmlns="http://schemas.openxmlformats.org/package/2006/relationships"><Relationship Id="rId3" Type="http://schemas.openxmlformats.org/officeDocument/2006/relationships/diagramLayout" Target="../diagrams/layout36.xml"/><Relationship Id="rId2" Type="http://schemas.openxmlformats.org/officeDocument/2006/relationships/diagramData" Target="../diagrams/data36.xml"/><Relationship Id="rId1" Type="http://schemas.openxmlformats.org/officeDocument/2006/relationships/slideLayout" Target="../slideLayouts/slideLayout7.xml"/><Relationship Id="rId6" Type="http://schemas.microsoft.com/office/2007/relationships/diagramDrawing" Target="../diagrams/drawing36.xml"/><Relationship Id="rId5" Type="http://schemas.openxmlformats.org/officeDocument/2006/relationships/diagramColors" Target="../diagrams/colors36.xml"/><Relationship Id="rId4" Type="http://schemas.openxmlformats.org/officeDocument/2006/relationships/diagramQuickStyle" Target="../diagrams/quickStyle36.xml"/></Relationships>
</file>

<file path=ppt/slides/_rels/slide128.xml.rels><?xml version="1.0" encoding="UTF-8" standalone="yes"?>
<Relationships xmlns="http://schemas.openxmlformats.org/package/2006/relationships"><Relationship Id="rId3" Type="http://schemas.openxmlformats.org/officeDocument/2006/relationships/diagramLayout" Target="../diagrams/layout37.xml"/><Relationship Id="rId2" Type="http://schemas.openxmlformats.org/officeDocument/2006/relationships/diagramData" Target="../diagrams/data37.xml"/><Relationship Id="rId1" Type="http://schemas.openxmlformats.org/officeDocument/2006/relationships/slideLayout" Target="../slideLayouts/slideLayout7.xml"/><Relationship Id="rId6" Type="http://schemas.microsoft.com/office/2007/relationships/diagramDrawing" Target="../diagrams/drawing37.xml"/><Relationship Id="rId5" Type="http://schemas.openxmlformats.org/officeDocument/2006/relationships/diagramColors" Target="../diagrams/colors37.xml"/><Relationship Id="rId4" Type="http://schemas.openxmlformats.org/officeDocument/2006/relationships/diagramQuickStyle" Target="../diagrams/quickStyle37.xml"/></Relationships>
</file>

<file path=ppt/slides/_rels/slide12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3.xml.rels><?xml version="1.0" encoding="UTF-8" standalone="yes"?>
<Relationships xmlns="http://schemas.openxmlformats.org/package/2006/relationships"><Relationship Id="rId3" Type="http://schemas.openxmlformats.org/officeDocument/2006/relationships/diagramLayout" Target="../diagrams/layout2.xml"/><Relationship Id="rId2" Type="http://schemas.openxmlformats.org/officeDocument/2006/relationships/diagramData" Target="../diagrams/data2.xml"/><Relationship Id="rId1" Type="http://schemas.openxmlformats.org/officeDocument/2006/relationships/slideLayout" Target="../slideLayouts/slideLayout7.xml"/><Relationship Id="rId6" Type="http://schemas.microsoft.com/office/2007/relationships/diagramDrawing" Target="../diagrams/drawing2.xml"/><Relationship Id="rId5" Type="http://schemas.openxmlformats.org/officeDocument/2006/relationships/diagramColors" Target="../diagrams/colors2.xml"/><Relationship Id="rId4" Type="http://schemas.openxmlformats.org/officeDocument/2006/relationships/diagramQuickStyle" Target="../diagrams/quickStyle2.xml"/></Relationships>
</file>

<file path=ppt/slides/_rels/slide13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3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3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33.xml.rels><?xml version="1.0" encoding="UTF-8" standalone="yes"?>
<Relationships xmlns="http://schemas.openxmlformats.org/package/2006/relationships"><Relationship Id="rId3" Type="http://schemas.openxmlformats.org/officeDocument/2006/relationships/image" Target="../media/image8.emf"/><Relationship Id="rId2" Type="http://schemas.openxmlformats.org/officeDocument/2006/relationships/notesSlide" Target="../notesSlides/notesSlide45.xml"/><Relationship Id="rId1" Type="http://schemas.openxmlformats.org/officeDocument/2006/relationships/slideLayout" Target="../slideLayouts/slideLayout7.xml"/><Relationship Id="rId4" Type="http://schemas.openxmlformats.org/officeDocument/2006/relationships/image" Target="../media/image9.emf"/></Relationships>
</file>

<file path=ppt/slides/_rels/slide13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35.xml.rels><?xml version="1.0" encoding="UTF-8" standalone="yes"?>
<Relationships xmlns="http://schemas.openxmlformats.org/package/2006/relationships"><Relationship Id="rId2" Type="http://schemas.openxmlformats.org/officeDocument/2006/relationships/notesSlide" Target="../notesSlides/notesSlide46.xml"/><Relationship Id="rId1" Type="http://schemas.openxmlformats.org/officeDocument/2006/relationships/slideLayout" Target="../slideLayouts/slideLayout7.xml"/></Relationships>
</file>

<file path=ppt/slides/_rels/slide13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3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38.xml.rels><?xml version="1.0" encoding="UTF-8" standalone="yes"?>
<Relationships xmlns="http://schemas.openxmlformats.org/package/2006/relationships"><Relationship Id="rId2" Type="http://schemas.openxmlformats.org/officeDocument/2006/relationships/notesSlide" Target="../notesSlides/notesSlide47.xml"/><Relationship Id="rId1" Type="http://schemas.openxmlformats.org/officeDocument/2006/relationships/slideLayout" Target="../slideLayouts/slideLayout7.xml"/></Relationships>
</file>

<file path=ppt/slides/_rels/slide139.xml.rels><?xml version="1.0" encoding="UTF-8" standalone="yes"?>
<Relationships xmlns="http://schemas.openxmlformats.org/package/2006/relationships"><Relationship Id="rId2" Type="http://schemas.openxmlformats.org/officeDocument/2006/relationships/notesSlide" Target="../notesSlides/notesSlide48.xml"/><Relationship Id="rId1" Type="http://schemas.openxmlformats.org/officeDocument/2006/relationships/slideLayout" Target="../slideLayouts/slideLayout7.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40.xml.rels><?xml version="1.0" encoding="UTF-8" standalone="yes"?>
<Relationships xmlns="http://schemas.openxmlformats.org/package/2006/relationships"><Relationship Id="rId2" Type="http://schemas.openxmlformats.org/officeDocument/2006/relationships/notesSlide" Target="../notesSlides/notesSlide49.xml"/><Relationship Id="rId1" Type="http://schemas.openxmlformats.org/officeDocument/2006/relationships/slideLayout" Target="../slideLayouts/slideLayout7.xml"/></Relationships>
</file>

<file path=ppt/slides/_rels/slide141.xml.rels><?xml version="1.0" encoding="UTF-8" standalone="yes"?>
<Relationships xmlns="http://schemas.openxmlformats.org/package/2006/relationships"><Relationship Id="rId2" Type="http://schemas.openxmlformats.org/officeDocument/2006/relationships/notesSlide" Target="../notesSlides/notesSlide50.xml"/><Relationship Id="rId1" Type="http://schemas.openxmlformats.org/officeDocument/2006/relationships/slideLayout" Target="../slideLayouts/slideLayout7.xml"/></Relationships>
</file>

<file path=ppt/slides/_rels/slide14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4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44.xml.rels><?xml version="1.0" encoding="UTF-8" standalone="yes"?>
<Relationships xmlns="http://schemas.openxmlformats.org/package/2006/relationships"><Relationship Id="rId3" Type="http://schemas.openxmlformats.org/officeDocument/2006/relationships/diagramLayout" Target="../diagrams/layout38.xml"/><Relationship Id="rId2" Type="http://schemas.openxmlformats.org/officeDocument/2006/relationships/diagramData" Target="../diagrams/data38.xml"/><Relationship Id="rId1" Type="http://schemas.openxmlformats.org/officeDocument/2006/relationships/slideLayout" Target="../slideLayouts/slideLayout7.xml"/><Relationship Id="rId6" Type="http://schemas.microsoft.com/office/2007/relationships/diagramDrawing" Target="../diagrams/drawing38.xml"/><Relationship Id="rId5" Type="http://schemas.openxmlformats.org/officeDocument/2006/relationships/diagramColors" Target="../diagrams/colors38.xml"/><Relationship Id="rId4" Type="http://schemas.openxmlformats.org/officeDocument/2006/relationships/diagramQuickStyle" Target="../diagrams/quickStyle38.xml"/></Relationships>
</file>

<file path=ppt/slides/_rels/slide145.xml.rels><?xml version="1.0" encoding="UTF-8" standalone="yes"?>
<Relationships xmlns="http://schemas.openxmlformats.org/package/2006/relationships"><Relationship Id="rId3" Type="http://schemas.openxmlformats.org/officeDocument/2006/relationships/diagramLayout" Target="../diagrams/layout39.xml"/><Relationship Id="rId2" Type="http://schemas.openxmlformats.org/officeDocument/2006/relationships/diagramData" Target="../diagrams/data39.xml"/><Relationship Id="rId1" Type="http://schemas.openxmlformats.org/officeDocument/2006/relationships/slideLayout" Target="../slideLayouts/slideLayout7.xml"/><Relationship Id="rId6" Type="http://schemas.microsoft.com/office/2007/relationships/diagramDrawing" Target="../diagrams/drawing39.xml"/><Relationship Id="rId5" Type="http://schemas.openxmlformats.org/officeDocument/2006/relationships/diagramColors" Target="../diagrams/colors39.xml"/><Relationship Id="rId4" Type="http://schemas.openxmlformats.org/officeDocument/2006/relationships/diagramQuickStyle" Target="../diagrams/quickStyle39.xml"/></Relationships>
</file>

<file path=ppt/slides/_rels/slide146.xml.rels><?xml version="1.0" encoding="UTF-8" standalone="yes"?>
<Relationships xmlns="http://schemas.openxmlformats.org/package/2006/relationships"><Relationship Id="rId3" Type="http://schemas.openxmlformats.org/officeDocument/2006/relationships/diagramLayout" Target="../diagrams/layout40.xml"/><Relationship Id="rId2" Type="http://schemas.openxmlformats.org/officeDocument/2006/relationships/diagramData" Target="../diagrams/data40.xml"/><Relationship Id="rId1" Type="http://schemas.openxmlformats.org/officeDocument/2006/relationships/slideLayout" Target="../slideLayouts/slideLayout7.xml"/><Relationship Id="rId6" Type="http://schemas.microsoft.com/office/2007/relationships/diagramDrawing" Target="../diagrams/drawing40.xml"/><Relationship Id="rId5" Type="http://schemas.openxmlformats.org/officeDocument/2006/relationships/diagramColors" Target="../diagrams/colors40.xml"/><Relationship Id="rId4" Type="http://schemas.openxmlformats.org/officeDocument/2006/relationships/diagramQuickStyle" Target="../diagrams/quickStyle40.xml"/></Relationships>
</file>

<file path=ppt/slides/_rels/slide147.xml.rels><?xml version="1.0" encoding="UTF-8" standalone="yes"?>
<Relationships xmlns="http://schemas.openxmlformats.org/package/2006/relationships"><Relationship Id="rId3" Type="http://schemas.openxmlformats.org/officeDocument/2006/relationships/diagramLayout" Target="../diagrams/layout41.xml"/><Relationship Id="rId2" Type="http://schemas.openxmlformats.org/officeDocument/2006/relationships/diagramData" Target="../diagrams/data41.xml"/><Relationship Id="rId1" Type="http://schemas.openxmlformats.org/officeDocument/2006/relationships/slideLayout" Target="../slideLayouts/slideLayout7.xml"/><Relationship Id="rId6" Type="http://schemas.microsoft.com/office/2007/relationships/diagramDrawing" Target="../diagrams/drawing41.xml"/><Relationship Id="rId5" Type="http://schemas.openxmlformats.org/officeDocument/2006/relationships/diagramColors" Target="../diagrams/colors41.xml"/><Relationship Id="rId4" Type="http://schemas.openxmlformats.org/officeDocument/2006/relationships/diagramQuickStyle" Target="../diagrams/quickStyle41.xml"/></Relationships>
</file>

<file path=ppt/slides/_rels/slide14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4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5.xml.rels><?xml version="1.0" encoding="UTF-8" standalone="yes"?>
<Relationships xmlns="http://schemas.openxmlformats.org/package/2006/relationships"><Relationship Id="rId3" Type="http://schemas.openxmlformats.org/officeDocument/2006/relationships/diagramLayout" Target="../diagrams/layout3.xml"/><Relationship Id="rId2" Type="http://schemas.openxmlformats.org/officeDocument/2006/relationships/diagramData" Target="../diagrams/data3.xml"/><Relationship Id="rId1" Type="http://schemas.openxmlformats.org/officeDocument/2006/relationships/slideLayout" Target="../slideLayouts/slideLayout7.xml"/><Relationship Id="rId6" Type="http://schemas.microsoft.com/office/2007/relationships/diagramDrawing" Target="../diagrams/drawing3.xml"/><Relationship Id="rId5" Type="http://schemas.openxmlformats.org/officeDocument/2006/relationships/diagramColors" Target="../diagrams/colors3.xml"/><Relationship Id="rId4" Type="http://schemas.openxmlformats.org/officeDocument/2006/relationships/diagramQuickStyle" Target="../diagrams/quickStyle3.xml"/></Relationships>
</file>

<file path=ppt/slides/_rels/slide15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51.xml.rels><?xml version="1.0" encoding="UTF-8" standalone="yes"?>
<Relationships xmlns="http://schemas.openxmlformats.org/package/2006/relationships"><Relationship Id="rId2" Type="http://schemas.openxmlformats.org/officeDocument/2006/relationships/notesSlide" Target="../notesSlides/notesSlide51.xml"/><Relationship Id="rId1" Type="http://schemas.openxmlformats.org/officeDocument/2006/relationships/slideLayout" Target="../slideLayouts/slideLayout7.xml"/></Relationships>
</file>

<file path=ppt/slides/_rels/slide152.xml.rels><?xml version="1.0" encoding="UTF-8" standalone="yes"?>
<Relationships xmlns="http://schemas.openxmlformats.org/package/2006/relationships"><Relationship Id="rId2" Type="http://schemas.openxmlformats.org/officeDocument/2006/relationships/notesSlide" Target="../notesSlides/notesSlide52.xml"/><Relationship Id="rId1" Type="http://schemas.openxmlformats.org/officeDocument/2006/relationships/slideLayout" Target="../slideLayouts/slideLayout7.xml"/></Relationships>
</file>

<file path=ppt/slides/_rels/slide15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5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5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5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57.xml.rels><?xml version="1.0" encoding="UTF-8" standalone="yes"?>
<Relationships xmlns="http://schemas.openxmlformats.org/package/2006/relationships"><Relationship Id="rId2" Type="http://schemas.openxmlformats.org/officeDocument/2006/relationships/notesSlide" Target="../notesSlides/notesSlide53.xml"/><Relationship Id="rId1" Type="http://schemas.openxmlformats.org/officeDocument/2006/relationships/slideLayout" Target="../slideLayouts/slideLayout7.xml"/></Relationships>
</file>

<file path=ppt/slides/_rels/slide158.xml.rels><?xml version="1.0" encoding="UTF-8" standalone="yes"?>
<Relationships xmlns="http://schemas.openxmlformats.org/package/2006/relationships"><Relationship Id="rId2" Type="http://schemas.openxmlformats.org/officeDocument/2006/relationships/notesSlide" Target="../notesSlides/notesSlide54.xml"/><Relationship Id="rId1" Type="http://schemas.openxmlformats.org/officeDocument/2006/relationships/slideLayout" Target="../slideLayouts/slideLayout7.xml"/></Relationships>
</file>

<file path=ppt/slides/_rels/slide159.xml.rels><?xml version="1.0" encoding="UTF-8" standalone="yes"?>
<Relationships xmlns="http://schemas.openxmlformats.org/package/2006/relationships"><Relationship Id="rId2" Type="http://schemas.openxmlformats.org/officeDocument/2006/relationships/notesSlide" Target="../notesSlides/notesSlide55.xml"/><Relationship Id="rId1" Type="http://schemas.openxmlformats.org/officeDocument/2006/relationships/slideLayout" Target="../slideLayouts/slideLayout7.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60.xml.rels><?xml version="1.0" encoding="UTF-8" standalone="yes"?>
<Relationships xmlns="http://schemas.openxmlformats.org/package/2006/relationships"><Relationship Id="rId2" Type="http://schemas.openxmlformats.org/officeDocument/2006/relationships/notesSlide" Target="../notesSlides/notesSlide56.xml"/><Relationship Id="rId1" Type="http://schemas.openxmlformats.org/officeDocument/2006/relationships/slideLayout" Target="../slideLayouts/slideLayout7.xml"/></Relationships>
</file>

<file path=ppt/slides/_rels/slide161.xml.rels><?xml version="1.0" encoding="UTF-8" standalone="yes"?>
<Relationships xmlns="http://schemas.openxmlformats.org/package/2006/relationships"><Relationship Id="rId2" Type="http://schemas.openxmlformats.org/officeDocument/2006/relationships/notesSlide" Target="../notesSlides/notesSlide57.xml"/><Relationship Id="rId1" Type="http://schemas.openxmlformats.org/officeDocument/2006/relationships/slideLayout" Target="../slideLayouts/slideLayout7.xml"/></Relationships>
</file>

<file path=ppt/slides/_rels/slide162.xml.rels><?xml version="1.0" encoding="UTF-8" standalone="yes"?>
<Relationships xmlns="http://schemas.openxmlformats.org/package/2006/relationships"><Relationship Id="rId2" Type="http://schemas.openxmlformats.org/officeDocument/2006/relationships/notesSlide" Target="../notesSlides/notesSlide58.xml"/><Relationship Id="rId1" Type="http://schemas.openxmlformats.org/officeDocument/2006/relationships/slideLayout" Target="../slideLayouts/slideLayout7.xml"/></Relationships>
</file>

<file path=ppt/slides/_rels/slide163.xml.rels><?xml version="1.0" encoding="UTF-8" standalone="yes"?>
<Relationships xmlns="http://schemas.openxmlformats.org/package/2006/relationships"><Relationship Id="rId2" Type="http://schemas.openxmlformats.org/officeDocument/2006/relationships/notesSlide" Target="../notesSlides/notesSlide59.xml"/><Relationship Id="rId1" Type="http://schemas.openxmlformats.org/officeDocument/2006/relationships/slideLayout" Target="../slideLayouts/slideLayout7.xml"/></Relationships>
</file>

<file path=ppt/slides/_rels/slide164.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65.xml.rels><?xml version="1.0" encoding="UTF-8" standalone="yes"?>
<Relationships xmlns="http://schemas.openxmlformats.org/package/2006/relationships"><Relationship Id="rId3" Type="http://schemas.openxmlformats.org/officeDocument/2006/relationships/diagramLayout" Target="../diagrams/layout42.xml"/><Relationship Id="rId2" Type="http://schemas.openxmlformats.org/officeDocument/2006/relationships/diagramData" Target="../diagrams/data42.xml"/><Relationship Id="rId1" Type="http://schemas.openxmlformats.org/officeDocument/2006/relationships/slideLayout" Target="../slideLayouts/slideLayout7.xml"/><Relationship Id="rId6" Type="http://schemas.microsoft.com/office/2007/relationships/diagramDrawing" Target="../diagrams/drawing42.xml"/><Relationship Id="rId5" Type="http://schemas.openxmlformats.org/officeDocument/2006/relationships/diagramColors" Target="../diagrams/colors42.xml"/><Relationship Id="rId4" Type="http://schemas.openxmlformats.org/officeDocument/2006/relationships/diagramQuickStyle" Target="../diagrams/quickStyle42.xml"/></Relationships>
</file>

<file path=ppt/slides/_rels/slide166.xml.rels><?xml version="1.0" encoding="UTF-8" standalone="yes"?>
<Relationships xmlns="http://schemas.openxmlformats.org/package/2006/relationships"><Relationship Id="rId2" Type="http://schemas.openxmlformats.org/officeDocument/2006/relationships/notesSlide" Target="../notesSlides/notesSlide60.xml"/><Relationship Id="rId1" Type="http://schemas.openxmlformats.org/officeDocument/2006/relationships/slideLayout" Target="../slideLayouts/slideLayout7.xml"/></Relationships>
</file>

<file path=ppt/slides/_rels/slide167.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Layout" Target="../slideLayouts/slideLayout7.xml"/></Relationships>
</file>

<file path=ppt/slides/_rels/slide16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6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7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7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7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7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74.xml.rels><?xml version="1.0" encoding="UTF-8" standalone="yes"?>
<Relationships xmlns="http://schemas.openxmlformats.org/package/2006/relationships"><Relationship Id="rId2" Type="http://schemas.openxmlformats.org/officeDocument/2006/relationships/notesSlide" Target="../notesSlides/notesSlide61.xml"/><Relationship Id="rId1" Type="http://schemas.openxmlformats.org/officeDocument/2006/relationships/slideLayout" Target="../slideLayouts/slideLayout7.xml"/></Relationships>
</file>

<file path=ppt/slides/_rels/slide175.xml.rels><?xml version="1.0" encoding="UTF-8" standalone="yes"?>
<Relationships xmlns="http://schemas.openxmlformats.org/package/2006/relationships"><Relationship Id="rId2" Type="http://schemas.openxmlformats.org/officeDocument/2006/relationships/notesSlide" Target="../notesSlides/notesSlide62.xml"/><Relationship Id="rId1" Type="http://schemas.openxmlformats.org/officeDocument/2006/relationships/slideLayout" Target="../slideLayouts/slideLayout7.xml"/></Relationships>
</file>

<file path=ppt/slides/_rels/slide176.xml.rels><?xml version="1.0" encoding="UTF-8" standalone="yes"?>
<Relationships xmlns="http://schemas.openxmlformats.org/package/2006/relationships"><Relationship Id="rId2" Type="http://schemas.openxmlformats.org/officeDocument/2006/relationships/notesSlide" Target="../notesSlides/notesSlide63.xml"/><Relationship Id="rId1" Type="http://schemas.openxmlformats.org/officeDocument/2006/relationships/slideLayout" Target="../slideLayouts/slideLayout7.xml"/></Relationships>
</file>

<file path=ppt/slides/_rels/slide177.xml.rels><?xml version="1.0" encoding="UTF-8" standalone="yes"?>
<Relationships xmlns="http://schemas.openxmlformats.org/package/2006/relationships"><Relationship Id="rId2" Type="http://schemas.openxmlformats.org/officeDocument/2006/relationships/notesSlide" Target="../notesSlides/notesSlide64.xml"/><Relationship Id="rId1" Type="http://schemas.openxmlformats.org/officeDocument/2006/relationships/slideLayout" Target="../slideLayouts/slideLayout7.xml"/></Relationships>
</file>

<file path=ppt/slides/_rels/slide178.xml.rels><?xml version="1.0" encoding="UTF-8" standalone="yes"?>
<Relationships xmlns="http://schemas.openxmlformats.org/package/2006/relationships"><Relationship Id="rId2" Type="http://schemas.openxmlformats.org/officeDocument/2006/relationships/notesSlide" Target="../notesSlides/notesSlide65.xml"/><Relationship Id="rId1" Type="http://schemas.openxmlformats.org/officeDocument/2006/relationships/slideLayout" Target="../slideLayouts/slideLayout7.xml"/></Relationships>
</file>

<file path=ppt/slides/_rels/slide179.xml.rels><?xml version="1.0" encoding="UTF-8" standalone="yes"?>
<Relationships xmlns="http://schemas.openxmlformats.org/package/2006/relationships"><Relationship Id="rId2" Type="http://schemas.openxmlformats.org/officeDocument/2006/relationships/notesSlide" Target="../notesSlides/notesSlide66.xml"/><Relationship Id="rId1" Type="http://schemas.openxmlformats.org/officeDocument/2006/relationships/slideLayout" Target="../slideLayouts/slideLayout7.xml"/></Relationships>
</file>

<file path=ppt/slides/_rels/slide18.xml.rels><?xml version="1.0" encoding="UTF-8" standalone="yes"?>
<Relationships xmlns="http://schemas.openxmlformats.org/package/2006/relationships"><Relationship Id="rId3" Type="http://schemas.openxmlformats.org/officeDocument/2006/relationships/tags" Target="../tags/tag4.xml"/><Relationship Id="rId2" Type="http://schemas.openxmlformats.org/officeDocument/2006/relationships/tags" Target="../tags/tag3.xml"/><Relationship Id="rId1" Type="http://schemas.openxmlformats.org/officeDocument/2006/relationships/tags" Target="../tags/tag2.xml"/><Relationship Id="rId4" Type="http://schemas.openxmlformats.org/officeDocument/2006/relationships/slideLayout" Target="../slideLayouts/slideLayout7.xml"/></Relationships>
</file>

<file path=ppt/slides/_rels/slide180.xml.rels><?xml version="1.0" encoding="UTF-8" standalone="yes"?>
<Relationships xmlns="http://schemas.openxmlformats.org/package/2006/relationships"><Relationship Id="rId2" Type="http://schemas.openxmlformats.org/officeDocument/2006/relationships/notesSlide" Target="../notesSlides/notesSlide67.xml"/><Relationship Id="rId1" Type="http://schemas.openxmlformats.org/officeDocument/2006/relationships/slideLayout" Target="../slideLayouts/slideLayout7.xml"/></Relationships>
</file>

<file path=ppt/slides/_rels/slide181.xml.rels><?xml version="1.0" encoding="UTF-8" standalone="yes"?>
<Relationships xmlns="http://schemas.openxmlformats.org/package/2006/relationships"><Relationship Id="rId2" Type="http://schemas.openxmlformats.org/officeDocument/2006/relationships/notesSlide" Target="../notesSlides/notesSlide68.xml"/><Relationship Id="rId1" Type="http://schemas.openxmlformats.org/officeDocument/2006/relationships/slideLayout" Target="../slideLayouts/slideLayout7.xml"/></Relationships>
</file>

<file path=ppt/slides/_rels/slide182.xml.rels><?xml version="1.0" encoding="UTF-8" standalone="yes"?>
<Relationships xmlns="http://schemas.openxmlformats.org/package/2006/relationships"><Relationship Id="rId2" Type="http://schemas.openxmlformats.org/officeDocument/2006/relationships/notesSlide" Target="../notesSlides/notesSlide69.xml"/><Relationship Id="rId1" Type="http://schemas.openxmlformats.org/officeDocument/2006/relationships/slideLayout" Target="../slideLayouts/slideLayout7.xml"/></Relationships>
</file>

<file path=ppt/slides/_rels/slide183.xml.rels><?xml version="1.0" encoding="UTF-8" standalone="yes"?>
<Relationships xmlns="http://schemas.openxmlformats.org/package/2006/relationships"><Relationship Id="rId2" Type="http://schemas.openxmlformats.org/officeDocument/2006/relationships/notesSlide" Target="../notesSlides/notesSlide70.xml"/><Relationship Id="rId1" Type="http://schemas.openxmlformats.org/officeDocument/2006/relationships/slideLayout" Target="../slideLayouts/slideLayout7.xml"/></Relationships>
</file>

<file path=ppt/slides/_rels/slide184.xml.rels><?xml version="1.0" encoding="UTF-8" standalone="yes"?>
<Relationships xmlns="http://schemas.openxmlformats.org/package/2006/relationships"><Relationship Id="rId2" Type="http://schemas.openxmlformats.org/officeDocument/2006/relationships/notesSlide" Target="../notesSlides/notesSlide71.xml"/><Relationship Id="rId1" Type="http://schemas.openxmlformats.org/officeDocument/2006/relationships/slideLayout" Target="../slideLayouts/slideLayout7.xml"/></Relationships>
</file>

<file path=ppt/slides/_rels/slide185.xml.rels><?xml version="1.0" encoding="UTF-8" standalone="yes"?>
<Relationships xmlns="http://schemas.openxmlformats.org/package/2006/relationships"><Relationship Id="rId2" Type="http://schemas.openxmlformats.org/officeDocument/2006/relationships/notesSlide" Target="../notesSlides/notesSlide72.xml"/><Relationship Id="rId1" Type="http://schemas.openxmlformats.org/officeDocument/2006/relationships/slideLayout" Target="../slideLayouts/slideLayout7.xml"/></Relationships>
</file>

<file path=ppt/slides/_rels/slide186.xml.rels><?xml version="1.0" encoding="UTF-8" standalone="yes"?>
<Relationships xmlns="http://schemas.openxmlformats.org/package/2006/relationships"><Relationship Id="rId8" Type="http://schemas.openxmlformats.org/officeDocument/2006/relationships/image" Target="../media/image15.png"/><Relationship Id="rId3" Type="http://schemas.openxmlformats.org/officeDocument/2006/relationships/diagramLayout" Target="../diagrams/layout43.xml"/><Relationship Id="rId7" Type="http://schemas.openxmlformats.org/officeDocument/2006/relationships/image" Target="../media/image14.png"/><Relationship Id="rId2" Type="http://schemas.openxmlformats.org/officeDocument/2006/relationships/diagramData" Target="../diagrams/data43.xml"/><Relationship Id="rId1" Type="http://schemas.openxmlformats.org/officeDocument/2006/relationships/slideLayout" Target="../slideLayouts/slideLayout7.xml"/><Relationship Id="rId6" Type="http://schemas.microsoft.com/office/2007/relationships/diagramDrawing" Target="../diagrams/drawing43.xml"/><Relationship Id="rId5" Type="http://schemas.openxmlformats.org/officeDocument/2006/relationships/diagramColors" Target="../diagrams/colors43.xml"/><Relationship Id="rId4" Type="http://schemas.openxmlformats.org/officeDocument/2006/relationships/diagramQuickStyle" Target="../diagrams/quickStyle43.xml"/></Relationships>
</file>

<file path=ppt/slides/_rels/slide187.xml.rels><?xml version="1.0" encoding="UTF-8" standalone="yes"?>
<Relationships xmlns="http://schemas.openxmlformats.org/package/2006/relationships"><Relationship Id="rId2" Type="http://schemas.openxmlformats.org/officeDocument/2006/relationships/image" Target="../media/image16.jpeg"/><Relationship Id="rId1" Type="http://schemas.openxmlformats.org/officeDocument/2006/relationships/slideLayout" Target="../slideLayouts/slideLayout7.xml"/></Relationships>
</file>

<file path=ppt/slides/_rels/slide188.xml.rels><?xml version="1.0" encoding="UTF-8" standalone="yes"?>
<Relationships xmlns="http://schemas.openxmlformats.org/package/2006/relationships"><Relationship Id="rId2" Type="http://schemas.openxmlformats.org/officeDocument/2006/relationships/notesSlide" Target="../notesSlides/notesSlide73.xml"/><Relationship Id="rId1" Type="http://schemas.openxmlformats.org/officeDocument/2006/relationships/slideLayout" Target="../slideLayouts/slideLayout7.xml"/></Relationships>
</file>

<file path=ppt/slides/_rels/slide189.xml.rels><?xml version="1.0" encoding="UTF-8" standalone="yes"?>
<Relationships xmlns="http://schemas.openxmlformats.org/package/2006/relationships"><Relationship Id="rId2" Type="http://schemas.openxmlformats.org/officeDocument/2006/relationships/notesSlide" Target="../notesSlides/notesSlide74.xml"/><Relationship Id="rId1" Type="http://schemas.openxmlformats.org/officeDocument/2006/relationships/slideLayout" Target="../slideLayouts/slideLayout7.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90.xml.rels><?xml version="1.0" encoding="UTF-8" standalone="yes"?>
<Relationships xmlns="http://schemas.openxmlformats.org/package/2006/relationships"><Relationship Id="rId2" Type="http://schemas.openxmlformats.org/officeDocument/2006/relationships/notesSlide" Target="../notesSlides/notesSlide75.xml"/><Relationship Id="rId1" Type="http://schemas.openxmlformats.org/officeDocument/2006/relationships/slideLayout" Target="../slideLayouts/slideLayout7.xml"/></Relationships>
</file>

<file path=ppt/slides/_rels/slide191.xml.rels><?xml version="1.0" encoding="UTF-8" standalone="yes"?>
<Relationships xmlns="http://schemas.openxmlformats.org/package/2006/relationships"><Relationship Id="rId3" Type="http://schemas.openxmlformats.org/officeDocument/2006/relationships/diagramLayout" Target="../diagrams/layout44.xml"/><Relationship Id="rId2" Type="http://schemas.openxmlformats.org/officeDocument/2006/relationships/diagramData" Target="../diagrams/data44.xml"/><Relationship Id="rId1" Type="http://schemas.openxmlformats.org/officeDocument/2006/relationships/slideLayout" Target="../slideLayouts/slideLayout7.xml"/><Relationship Id="rId6" Type="http://schemas.microsoft.com/office/2007/relationships/diagramDrawing" Target="../diagrams/drawing44.xml"/><Relationship Id="rId5" Type="http://schemas.openxmlformats.org/officeDocument/2006/relationships/diagramColors" Target="../diagrams/colors44.xml"/><Relationship Id="rId4" Type="http://schemas.openxmlformats.org/officeDocument/2006/relationships/diagramQuickStyle" Target="../diagrams/quickStyle44.xml"/></Relationships>
</file>

<file path=ppt/slides/_rels/slide192.xml.rels><?xml version="1.0" encoding="UTF-8" standalone="yes"?>
<Relationships xmlns="http://schemas.openxmlformats.org/package/2006/relationships"><Relationship Id="rId2" Type="http://schemas.openxmlformats.org/officeDocument/2006/relationships/notesSlide" Target="../notesSlides/notesSlide76.xml"/><Relationship Id="rId1" Type="http://schemas.openxmlformats.org/officeDocument/2006/relationships/slideLayout" Target="../slideLayouts/slideLayout7.xml"/></Relationships>
</file>

<file path=ppt/slides/_rels/slide193.xml.rels><?xml version="1.0" encoding="UTF-8" standalone="yes"?>
<Relationships xmlns="http://schemas.openxmlformats.org/package/2006/relationships"><Relationship Id="rId2" Type="http://schemas.openxmlformats.org/officeDocument/2006/relationships/notesSlide" Target="../notesSlides/notesSlide77.xml"/><Relationship Id="rId1" Type="http://schemas.openxmlformats.org/officeDocument/2006/relationships/slideLayout" Target="../slideLayouts/slideLayout7.xml"/></Relationships>
</file>

<file path=ppt/slides/_rels/slide194.xml.rels><?xml version="1.0" encoding="UTF-8" standalone="yes"?>
<Relationships xmlns="http://schemas.openxmlformats.org/package/2006/relationships"><Relationship Id="rId2" Type="http://schemas.openxmlformats.org/officeDocument/2006/relationships/notesSlide" Target="../notesSlides/notesSlide78.xml"/><Relationship Id="rId1" Type="http://schemas.openxmlformats.org/officeDocument/2006/relationships/slideLayout" Target="../slideLayouts/slideLayout7.xml"/></Relationships>
</file>

<file path=ppt/slides/_rels/slide195.xml.rels><?xml version="1.0" encoding="UTF-8" standalone="yes"?>
<Relationships xmlns="http://schemas.openxmlformats.org/package/2006/relationships"><Relationship Id="rId2" Type="http://schemas.openxmlformats.org/officeDocument/2006/relationships/notesSlide" Target="../notesSlides/notesSlide79.xml"/><Relationship Id="rId1" Type="http://schemas.openxmlformats.org/officeDocument/2006/relationships/slideLayout" Target="../slideLayouts/slideLayout7.xml"/></Relationships>
</file>

<file path=ppt/slides/_rels/slide196.xml.rels><?xml version="1.0" encoding="UTF-8" standalone="yes"?>
<Relationships xmlns="http://schemas.openxmlformats.org/package/2006/relationships"><Relationship Id="rId2" Type="http://schemas.openxmlformats.org/officeDocument/2006/relationships/notesSlide" Target="../notesSlides/notesSlide80.xml"/><Relationship Id="rId1" Type="http://schemas.openxmlformats.org/officeDocument/2006/relationships/slideLayout" Target="../slideLayouts/slideLayout7.xml"/></Relationships>
</file>

<file path=ppt/slides/_rels/slide197.xml.rels><?xml version="1.0" encoding="UTF-8" standalone="yes"?>
<Relationships xmlns="http://schemas.openxmlformats.org/package/2006/relationships"><Relationship Id="rId3" Type="http://schemas.openxmlformats.org/officeDocument/2006/relationships/diagramLayout" Target="../diagrams/layout45.xml"/><Relationship Id="rId2" Type="http://schemas.openxmlformats.org/officeDocument/2006/relationships/diagramData" Target="../diagrams/data45.xml"/><Relationship Id="rId1" Type="http://schemas.openxmlformats.org/officeDocument/2006/relationships/slideLayout" Target="../slideLayouts/slideLayout7.xml"/><Relationship Id="rId6" Type="http://schemas.microsoft.com/office/2007/relationships/diagramDrawing" Target="../diagrams/drawing45.xml"/><Relationship Id="rId5" Type="http://schemas.openxmlformats.org/officeDocument/2006/relationships/diagramColors" Target="../diagrams/colors45.xml"/><Relationship Id="rId4" Type="http://schemas.openxmlformats.org/officeDocument/2006/relationships/diagramQuickStyle" Target="../diagrams/quickStyle45.xml"/></Relationships>
</file>

<file path=ppt/slides/_rels/slide198.xml.rels><?xml version="1.0" encoding="UTF-8" standalone="yes"?>
<Relationships xmlns="http://schemas.openxmlformats.org/package/2006/relationships"><Relationship Id="rId2" Type="http://schemas.openxmlformats.org/officeDocument/2006/relationships/notesSlide" Target="../notesSlides/notesSlide81.xml"/><Relationship Id="rId1" Type="http://schemas.openxmlformats.org/officeDocument/2006/relationships/slideLayout" Target="../slideLayouts/slideLayout7.xml"/></Relationships>
</file>

<file path=ppt/slides/_rels/slide199.xml.rels><?xml version="1.0" encoding="UTF-8" standalone="yes"?>
<Relationships xmlns="http://schemas.openxmlformats.org/package/2006/relationships"><Relationship Id="rId2" Type="http://schemas.openxmlformats.org/officeDocument/2006/relationships/notesSlide" Target="../notesSlides/notesSlide82.xml"/><Relationship Id="rId1" Type="http://schemas.openxmlformats.org/officeDocument/2006/relationships/slideLayout" Target="../slideLayouts/slideLayout7.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3.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00.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image" Target="../media/image17.png"/><Relationship Id="rId1" Type="http://schemas.openxmlformats.org/officeDocument/2006/relationships/slideLayout" Target="../slideLayouts/slideLayout7.xml"/></Relationships>
</file>

<file path=ppt/slides/_rels/slide201.xml.rels><?xml version="1.0" encoding="UTF-8" standalone="yes"?>
<Relationships xmlns="http://schemas.openxmlformats.org/package/2006/relationships"><Relationship Id="rId3" Type="http://schemas.openxmlformats.org/officeDocument/2006/relationships/diagramLayout" Target="../diagrams/layout46.xml"/><Relationship Id="rId2" Type="http://schemas.openxmlformats.org/officeDocument/2006/relationships/diagramData" Target="../diagrams/data46.xml"/><Relationship Id="rId1" Type="http://schemas.openxmlformats.org/officeDocument/2006/relationships/slideLayout" Target="../slideLayouts/slideLayout7.xml"/><Relationship Id="rId6" Type="http://schemas.microsoft.com/office/2007/relationships/diagramDrawing" Target="../diagrams/drawing46.xml"/><Relationship Id="rId5" Type="http://schemas.openxmlformats.org/officeDocument/2006/relationships/diagramColors" Target="../diagrams/colors46.xml"/><Relationship Id="rId4" Type="http://schemas.openxmlformats.org/officeDocument/2006/relationships/diagramQuickStyle" Target="../diagrams/quickStyle46.xml"/></Relationships>
</file>

<file path=ppt/slides/_rels/slide202.xml.rels><?xml version="1.0" encoding="UTF-8" standalone="yes"?>
<Relationships xmlns="http://schemas.openxmlformats.org/package/2006/relationships"><Relationship Id="rId2" Type="http://schemas.openxmlformats.org/officeDocument/2006/relationships/notesSlide" Target="../notesSlides/notesSlide83.xml"/><Relationship Id="rId1" Type="http://schemas.openxmlformats.org/officeDocument/2006/relationships/slideLayout" Target="../slideLayouts/slideLayout7.xml"/></Relationships>
</file>

<file path=ppt/slides/_rels/slide203.xml.rels><?xml version="1.0" encoding="UTF-8" standalone="yes"?>
<Relationships xmlns="http://schemas.openxmlformats.org/package/2006/relationships"><Relationship Id="rId3" Type="http://schemas.openxmlformats.org/officeDocument/2006/relationships/diagramLayout" Target="../diagrams/layout47.xml"/><Relationship Id="rId2" Type="http://schemas.openxmlformats.org/officeDocument/2006/relationships/diagramData" Target="../diagrams/data47.xml"/><Relationship Id="rId1" Type="http://schemas.openxmlformats.org/officeDocument/2006/relationships/slideLayout" Target="../slideLayouts/slideLayout7.xml"/><Relationship Id="rId6" Type="http://schemas.microsoft.com/office/2007/relationships/diagramDrawing" Target="../diagrams/drawing47.xml"/><Relationship Id="rId5" Type="http://schemas.openxmlformats.org/officeDocument/2006/relationships/diagramColors" Target="../diagrams/colors47.xml"/><Relationship Id="rId4" Type="http://schemas.openxmlformats.org/officeDocument/2006/relationships/diagramQuickStyle" Target="../diagrams/quickStyle47.xml"/></Relationships>
</file>

<file path=ppt/slides/_rels/slide204.xml.rels><?xml version="1.0" encoding="UTF-8" standalone="yes"?>
<Relationships xmlns="http://schemas.openxmlformats.org/package/2006/relationships"><Relationship Id="rId2" Type="http://schemas.openxmlformats.org/officeDocument/2006/relationships/notesSlide" Target="../notesSlides/notesSlide84.xml"/><Relationship Id="rId1" Type="http://schemas.openxmlformats.org/officeDocument/2006/relationships/slideLayout" Target="../slideLayouts/slideLayout7.xml"/></Relationships>
</file>

<file path=ppt/slides/_rels/slide205.xml.rels><?xml version="1.0" encoding="UTF-8" standalone="yes"?>
<Relationships xmlns="http://schemas.openxmlformats.org/package/2006/relationships"><Relationship Id="rId2" Type="http://schemas.openxmlformats.org/officeDocument/2006/relationships/notesSlide" Target="../notesSlides/notesSlide85.xml"/><Relationship Id="rId1" Type="http://schemas.openxmlformats.org/officeDocument/2006/relationships/slideLayout" Target="../slideLayouts/slideLayout7.xml"/></Relationships>
</file>

<file path=ppt/slides/_rels/slide20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07.xml.rels><?xml version="1.0" encoding="UTF-8" standalone="yes"?>
<Relationships xmlns="http://schemas.openxmlformats.org/package/2006/relationships"><Relationship Id="rId2" Type="http://schemas.openxmlformats.org/officeDocument/2006/relationships/notesSlide" Target="../notesSlides/notesSlide86.xml"/><Relationship Id="rId1" Type="http://schemas.openxmlformats.org/officeDocument/2006/relationships/slideLayout" Target="../slideLayouts/slideLayout7.xml"/></Relationships>
</file>

<file path=ppt/slides/_rels/slide208.xml.rels><?xml version="1.0" encoding="UTF-8" standalone="yes"?>
<Relationships xmlns="http://schemas.openxmlformats.org/package/2006/relationships"><Relationship Id="rId2" Type="http://schemas.openxmlformats.org/officeDocument/2006/relationships/notesSlide" Target="../notesSlides/notesSlide87.xml"/><Relationship Id="rId1" Type="http://schemas.openxmlformats.org/officeDocument/2006/relationships/slideLayout" Target="../slideLayouts/slideLayout7.xml"/></Relationships>
</file>

<file path=ppt/slides/_rels/slide209.xml.rels><?xml version="1.0" encoding="UTF-8" standalone="yes"?>
<Relationships xmlns="http://schemas.openxmlformats.org/package/2006/relationships"><Relationship Id="rId2" Type="http://schemas.openxmlformats.org/officeDocument/2006/relationships/notesSlide" Target="../notesSlides/notesSlide88.xml"/><Relationship Id="rId1" Type="http://schemas.openxmlformats.org/officeDocument/2006/relationships/slideLayout" Target="../slideLayouts/slideLayout7.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10.xml.rels><?xml version="1.0" encoding="UTF-8" standalone="yes"?>
<Relationships xmlns="http://schemas.openxmlformats.org/package/2006/relationships"><Relationship Id="rId2" Type="http://schemas.openxmlformats.org/officeDocument/2006/relationships/notesSlide" Target="../notesSlides/notesSlide89.xml"/><Relationship Id="rId1" Type="http://schemas.openxmlformats.org/officeDocument/2006/relationships/slideLayout" Target="../slideLayouts/slideLayout7.xml"/></Relationships>
</file>

<file path=ppt/slides/_rels/slide211.xml.rels><?xml version="1.0" encoding="UTF-8" standalone="yes"?>
<Relationships xmlns="http://schemas.openxmlformats.org/package/2006/relationships"><Relationship Id="rId2" Type="http://schemas.openxmlformats.org/officeDocument/2006/relationships/notesSlide" Target="../notesSlides/notesSlide90.xml"/><Relationship Id="rId1" Type="http://schemas.openxmlformats.org/officeDocument/2006/relationships/slideLayout" Target="../slideLayouts/slideLayout7.xml"/></Relationships>
</file>

<file path=ppt/slides/_rels/slide212.xml.rels><?xml version="1.0" encoding="UTF-8" standalone="yes"?>
<Relationships xmlns="http://schemas.openxmlformats.org/package/2006/relationships"><Relationship Id="rId2" Type="http://schemas.openxmlformats.org/officeDocument/2006/relationships/notesSlide" Target="../notesSlides/notesSlide91.xml"/><Relationship Id="rId1" Type="http://schemas.openxmlformats.org/officeDocument/2006/relationships/slideLayout" Target="../slideLayouts/slideLayout7.xml"/></Relationships>
</file>

<file path=ppt/slides/_rels/slide213.xml.rels><?xml version="1.0" encoding="UTF-8" standalone="yes"?>
<Relationships xmlns="http://schemas.openxmlformats.org/package/2006/relationships"><Relationship Id="rId3" Type="http://schemas.openxmlformats.org/officeDocument/2006/relationships/diagramData" Target="../diagrams/data48.xml"/><Relationship Id="rId7" Type="http://schemas.microsoft.com/office/2007/relationships/diagramDrawing" Target="../diagrams/drawing48.xml"/><Relationship Id="rId2" Type="http://schemas.openxmlformats.org/officeDocument/2006/relationships/notesSlide" Target="../notesSlides/notesSlide92.xml"/><Relationship Id="rId1" Type="http://schemas.openxmlformats.org/officeDocument/2006/relationships/slideLayout" Target="../slideLayouts/slideLayout7.xml"/><Relationship Id="rId6" Type="http://schemas.openxmlformats.org/officeDocument/2006/relationships/diagramColors" Target="../diagrams/colors48.xml"/><Relationship Id="rId5" Type="http://schemas.openxmlformats.org/officeDocument/2006/relationships/diagramQuickStyle" Target="../diagrams/quickStyle48.xml"/><Relationship Id="rId4" Type="http://schemas.openxmlformats.org/officeDocument/2006/relationships/diagramLayout" Target="../diagrams/layout48.xml"/></Relationships>
</file>

<file path=ppt/slides/_rels/slide214.xml.rels><?xml version="1.0" encoding="UTF-8" standalone="yes"?>
<Relationships xmlns="http://schemas.openxmlformats.org/package/2006/relationships"><Relationship Id="rId2" Type="http://schemas.openxmlformats.org/officeDocument/2006/relationships/slide" Target="slide85.xml"/><Relationship Id="rId1" Type="http://schemas.openxmlformats.org/officeDocument/2006/relationships/slideLayout" Target="../slideLayouts/slideLayout7.xml"/></Relationships>
</file>

<file path=ppt/slides/_rels/slide21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16.xml.rels><?xml version="1.0" encoding="UTF-8" standalone="yes"?>
<Relationships xmlns="http://schemas.openxmlformats.org/package/2006/relationships"><Relationship Id="rId3" Type="http://schemas.openxmlformats.org/officeDocument/2006/relationships/diagramLayout" Target="../diagrams/layout49.xml"/><Relationship Id="rId2" Type="http://schemas.openxmlformats.org/officeDocument/2006/relationships/diagramData" Target="../diagrams/data49.xml"/><Relationship Id="rId1" Type="http://schemas.openxmlformats.org/officeDocument/2006/relationships/slideLayout" Target="../slideLayouts/slideLayout7.xml"/><Relationship Id="rId6" Type="http://schemas.microsoft.com/office/2007/relationships/diagramDrawing" Target="../diagrams/drawing49.xml"/><Relationship Id="rId5" Type="http://schemas.openxmlformats.org/officeDocument/2006/relationships/diagramColors" Target="../diagrams/colors49.xml"/><Relationship Id="rId4" Type="http://schemas.openxmlformats.org/officeDocument/2006/relationships/diagramQuickStyle" Target="../diagrams/quickStyle49.xml"/></Relationships>
</file>

<file path=ppt/slides/_rels/slide21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1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19.xml.rels><?xml version="1.0" encoding="UTF-8" standalone="yes"?>
<Relationships xmlns="http://schemas.openxmlformats.org/package/2006/relationships"><Relationship Id="rId2" Type="http://schemas.openxmlformats.org/officeDocument/2006/relationships/notesSlide" Target="../notesSlides/notesSlide93.xml"/><Relationship Id="rId1" Type="http://schemas.openxmlformats.org/officeDocument/2006/relationships/slideLayout" Target="../slideLayouts/slideLayout7.xml"/></Relationships>
</file>

<file path=ppt/slides/_rels/slide22.xml.rels><?xml version="1.0" encoding="UTF-8" standalone="yes"?>
<Relationships xmlns="http://schemas.openxmlformats.org/package/2006/relationships"><Relationship Id="rId3" Type="http://schemas.openxmlformats.org/officeDocument/2006/relationships/diagramLayout" Target="../diagrams/layout4.xml"/><Relationship Id="rId2" Type="http://schemas.openxmlformats.org/officeDocument/2006/relationships/diagramData" Target="../diagrams/data4.xml"/><Relationship Id="rId1" Type="http://schemas.openxmlformats.org/officeDocument/2006/relationships/slideLayout" Target="../slideLayouts/slideLayout7.xml"/><Relationship Id="rId6" Type="http://schemas.microsoft.com/office/2007/relationships/diagramDrawing" Target="../diagrams/drawing4.xml"/><Relationship Id="rId5" Type="http://schemas.openxmlformats.org/officeDocument/2006/relationships/diagramColors" Target="../diagrams/colors4.xml"/><Relationship Id="rId4" Type="http://schemas.openxmlformats.org/officeDocument/2006/relationships/diagramQuickStyle" Target="../diagrams/quickStyle4.xml"/></Relationships>
</file>

<file path=ppt/slides/_rels/slide220.xml.rels><?xml version="1.0" encoding="UTF-8" standalone="yes"?>
<Relationships xmlns="http://schemas.openxmlformats.org/package/2006/relationships"><Relationship Id="rId2" Type="http://schemas.openxmlformats.org/officeDocument/2006/relationships/notesSlide" Target="../notesSlides/notesSlide94.xml"/><Relationship Id="rId1" Type="http://schemas.openxmlformats.org/officeDocument/2006/relationships/slideLayout" Target="../slideLayouts/slideLayout7.xml"/></Relationships>
</file>

<file path=ppt/slides/_rels/slide221.xml.rels><?xml version="1.0" encoding="UTF-8" standalone="yes"?>
<Relationships xmlns="http://schemas.openxmlformats.org/package/2006/relationships"><Relationship Id="rId2" Type="http://schemas.openxmlformats.org/officeDocument/2006/relationships/notesSlide" Target="../notesSlides/notesSlide95.xml"/><Relationship Id="rId1" Type="http://schemas.openxmlformats.org/officeDocument/2006/relationships/slideLayout" Target="../slideLayouts/slideLayout7.xml"/></Relationships>
</file>

<file path=ppt/slides/_rels/slide222.xml.rels><?xml version="1.0" encoding="UTF-8" standalone="yes"?>
<Relationships xmlns="http://schemas.openxmlformats.org/package/2006/relationships"><Relationship Id="rId2" Type="http://schemas.openxmlformats.org/officeDocument/2006/relationships/notesSlide" Target="../notesSlides/notesSlide96.xml"/><Relationship Id="rId1" Type="http://schemas.openxmlformats.org/officeDocument/2006/relationships/slideLayout" Target="../slideLayouts/slideLayout7.xml"/></Relationships>
</file>

<file path=ppt/slides/_rels/slide223.xml.rels><?xml version="1.0" encoding="UTF-8" standalone="yes"?>
<Relationships xmlns="http://schemas.openxmlformats.org/package/2006/relationships"><Relationship Id="rId2" Type="http://schemas.openxmlformats.org/officeDocument/2006/relationships/notesSlide" Target="../notesSlides/notesSlide97.xml"/><Relationship Id="rId1" Type="http://schemas.openxmlformats.org/officeDocument/2006/relationships/slideLayout" Target="../slideLayouts/slideLayout7.xml"/></Relationships>
</file>

<file path=ppt/slides/_rels/slide224.xml.rels><?xml version="1.0" encoding="UTF-8" standalone="yes"?>
<Relationships xmlns="http://schemas.openxmlformats.org/package/2006/relationships"><Relationship Id="rId2" Type="http://schemas.openxmlformats.org/officeDocument/2006/relationships/notesSlide" Target="../notesSlides/notesSlide98.xml"/><Relationship Id="rId1" Type="http://schemas.openxmlformats.org/officeDocument/2006/relationships/slideLayout" Target="../slideLayouts/slideLayout7.xml"/></Relationships>
</file>

<file path=ppt/slides/_rels/slide225.xml.rels><?xml version="1.0" encoding="UTF-8" standalone="yes"?>
<Relationships xmlns="http://schemas.openxmlformats.org/package/2006/relationships"><Relationship Id="rId2" Type="http://schemas.openxmlformats.org/officeDocument/2006/relationships/notesSlide" Target="../notesSlides/notesSlide99.xml"/><Relationship Id="rId1" Type="http://schemas.openxmlformats.org/officeDocument/2006/relationships/slideLayout" Target="../slideLayouts/slideLayout7.xml"/></Relationships>
</file>

<file path=ppt/slides/_rels/slide226.xml.rels><?xml version="1.0" encoding="UTF-8" standalone="yes"?>
<Relationships xmlns="http://schemas.openxmlformats.org/package/2006/relationships"><Relationship Id="rId2" Type="http://schemas.openxmlformats.org/officeDocument/2006/relationships/notesSlide" Target="../notesSlides/notesSlide100.xml"/><Relationship Id="rId1" Type="http://schemas.openxmlformats.org/officeDocument/2006/relationships/slideLayout" Target="../slideLayouts/slideLayout7.xml"/></Relationships>
</file>

<file path=ppt/slides/_rels/slide227.xml.rels><?xml version="1.0" encoding="UTF-8" standalone="yes"?>
<Relationships xmlns="http://schemas.openxmlformats.org/package/2006/relationships"><Relationship Id="rId2" Type="http://schemas.openxmlformats.org/officeDocument/2006/relationships/notesSlide" Target="../notesSlides/notesSlide101.xml"/><Relationship Id="rId1" Type="http://schemas.openxmlformats.org/officeDocument/2006/relationships/slideLayout" Target="../slideLayouts/slideLayout7.xml"/></Relationships>
</file>

<file path=ppt/slides/_rels/slide228.xml.rels><?xml version="1.0" encoding="UTF-8" standalone="yes"?>
<Relationships xmlns="http://schemas.openxmlformats.org/package/2006/relationships"><Relationship Id="rId3" Type="http://schemas.openxmlformats.org/officeDocument/2006/relationships/diagramLayout" Target="../diagrams/layout50.xml"/><Relationship Id="rId2" Type="http://schemas.openxmlformats.org/officeDocument/2006/relationships/diagramData" Target="../diagrams/data50.xml"/><Relationship Id="rId1" Type="http://schemas.openxmlformats.org/officeDocument/2006/relationships/slideLayout" Target="../slideLayouts/slideLayout7.xml"/><Relationship Id="rId6" Type="http://schemas.microsoft.com/office/2007/relationships/diagramDrawing" Target="../diagrams/drawing50.xml"/><Relationship Id="rId5" Type="http://schemas.openxmlformats.org/officeDocument/2006/relationships/diagramColors" Target="../diagrams/colors50.xml"/><Relationship Id="rId4" Type="http://schemas.openxmlformats.org/officeDocument/2006/relationships/diagramQuickStyle" Target="../diagrams/quickStyle50.xml"/></Relationships>
</file>

<file path=ppt/slides/_rels/slide229.xml.rels><?xml version="1.0" encoding="UTF-8" standalone="yes"?>
<Relationships xmlns="http://schemas.openxmlformats.org/package/2006/relationships"><Relationship Id="rId3" Type="http://schemas.openxmlformats.org/officeDocument/2006/relationships/diagramLayout" Target="../diagrams/layout51.xml"/><Relationship Id="rId2" Type="http://schemas.openxmlformats.org/officeDocument/2006/relationships/diagramData" Target="../diagrams/data51.xml"/><Relationship Id="rId1" Type="http://schemas.openxmlformats.org/officeDocument/2006/relationships/slideLayout" Target="../slideLayouts/slideLayout7.xml"/><Relationship Id="rId6" Type="http://schemas.microsoft.com/office/2007/relationships/diagramDrawing" Target="../diagrams/drawing51.xml"/><Relationship Id="rId5" Type="http://schemas.openxmlformats.org/officeDocument/2006/relationships/diagramColors" Target="../diagrams/colors51.xml"/><Relationship Id="rId4" Type="http://schemas.openxmlformats.org/officeDocument/2006/relationships/diagramQuickStyle" Target="../diagrams/quickStyle51.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30.xml.rels><?xml version="1.0" encoding="UTF-8" standalone="yes"?>
<Relationships xmlns="http://schemas.openxmlformats.org/package/2006/relationships"><Relationship Id="rId2" Type="http://schemas.openxmlformats.org/officeDocument/2006/relationships/notesSlide" Target="../notesSlides/notesSlide102.xml"/><Relationship Id="rId1" Type="http://schemas.openxmlformats.org/officeDocument/2006/relationships/slideLayout" Target="../slideLayouts/slideLayout7.xml"/></Relationships>
</file>

<file path=ppt/slides/_rels/slide231.xml.rels><?xml version="1.0" encoding="UTF-8" standalone="yes"?>
<Relationships xmlns="http://schemas.openxmlformats.org/package/2006/relationships"><Relationship Id="rId2" Type="http://schemas.openxmlformats.org/officeDocument/2006/relationships/notesSlide" Target="../notesSlides/notesSlide103.xml"/><Relationship Id="rId1" Type="http://schemas.openxmlformats.org/officeDocument/2006/relationships/slideLayout" Target="../slideLayouts/slideLayout7.xml"/></Relationships>
</file>

<file path=ppt/slides/_rels/slide232.xml.rels><?xml version="1.0" encoding="UTF-8" standalone="yes"?>
<Relationships xmlns="http://schemas.openxmlformats.org/package/2006/relationships"><Relationship Id="rId2" Type="http://schemas.openxmlformats.org/officeDocument/2006/relationships/notesSlide" Target="../notesSlides/notesSlide104.xml"/><Relationship Id="rId1" Type="http://schemas.openxmlformats.org/officeDocument/2006/relationships/slideLayout" Target="../slideLayouts/slideLayout7.xml"/></Relationships>
</file>

<file path=ppt/slides/_rels/slide233.xml.rels><?xml version="1.0" encoding="UTF-8" standalone="yes"?>
<Relationships xmlns="http://schemas.openxmlformats.org/package/2006/relationships"><Relationship Id="rId2" Type="http://schemas.openxmlformats.org/officeDocument/2006/relationships/notesSlide" Target="../notesSlides/notesSlide105.xml"/><Relationship Id="rId1" Type="http://schemas.openxmlformats.org/officeDocument/2006/relationships/slideLayout" Target="../slideLayouts/slideLayout7.xml"/></Relationships>
</file>

<file path=ppt/slides/_rels/slide23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35.xml.rels><?xml version="1.0" encoding="UTF-8" standalone="yes"?>
<Relationships xmlns="http://schemas.openxmlformats.org/package/2006/relationships"><Relationship Id="rId3" Type="http://schemas.openxmlformats.org/officeDocument/2006/relationships/diagramLayout" Target="../diagrams/layout52.xml"/><Relationship Id="rId2" Type="http://schemas.openxmlformats.org/officeDocument/2006/relationships/diagramData" Target="../diagrams/data52.xml"/><Relationship Id="rId1" Type="http://schemas.openxmlformats.org/officeDocument/2006/relationships/slideLayout" Target="../slideLayouts/slideLayout7.xml"/><Relationship Id="rId6" Type="http://schemas.microsoft.com/office/2007/relationships/diagramDrawing" Target="../diagrams/drawing52.xml"/><Relationship Id="rId5" Type="http://schemas.openxmlformats.org/officeDocument/2006/relationships/diagramColors" Target="../diagrams/colors52.xml"/><Relationship Id="rId4" Type="http://schemas.openxmlformats.org/officeDocument/2006/relationships/diagramQuickStyle" Target="../diagrams/quickStyle52.xml"/></Relationships>
</file>

<file path=ppt/slides/_rels/slide236.xml.rels><?xml version="1.0" encoding="UTF-8" standalone="yes"?>
<Relationships xmlns="http://schemas.openxmlformats.org/package/2006/relationships"><Relationship Id="rId8" Type="http://schemas.openxmlformats.org/officeDocument/2006/relationships/image" Target="../media/image20.png"/><Relationship Id="rId3" Type="http://schemas.openxmlformats.org/officeDocument/2006/relationships/diagramLayout" Target="../diagrams/layout53.xml"/><Relationship Id="rId7" Type="http://schemas.openxmlformats.org/officeDocument/2006/relationships/image" Target="../media/image19.png"/><Relationship Id="rId2" Type="http://schemas.openxmlformats.org/officeDocument/2006/relationships/diagramData" Target="../diagrams/data53.xml"/><Relationship Id="rId1" Type="http://schemas.openxmlformats.org/officeDocument/2006/relationships/slideLayout" Target="../slideLayouts/slideLayout7.xml"/><Relationship Id="rId6" Type="http://schemas.microsoft.com/office/2007/relationships/diagramDrawing" Target="../diagrams/drawing53.xml"/><Relationship Id="rId5" Type="http://schemas.openxmlformats.org/officeDocument/2006/relationships/diagramColors" Target="../diagrams/colors53.xml"/><Relationship Id="rId10" Type="http://schemas.openxmlformats.org/officeDocument/2006/relationships/image" Target="../media/image22.png"/><Relationship Id="rId4" Type="http://schemas.openxmlformats.org/officeDocument/2006/relationships/diagramQuickStyle" Target="../diagrams/quickStyle53.xml"/><Relationship Id="rId9" Type="http://schemas.openxmlformats.org/officeDocument/2006/relationships/image" Target="../media/image21.png"/></Relationships>
</file>

<file path=ppt/slides/_rels/slide23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3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3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4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4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42.xml.rels><?xml version="1.0" encoding="UTF-8" standalone="yes"?>
<Relationships xmlns="http://schemas.openxmlformats.org/package/2006/relationships"><Relationship Id="rId2" Type="http://schemas.openxmlformats.org/officeDocument/2006/relationships/notesSlide" Target="../notesSlides/notesSlide106.xml"/><Relationship Id="rId1" Type="http://schemas.openxmlformats.org/officeDocument/2006/relationships/slideLayout" Target="../slideLayouts/slideLayout7.xml"/></Relationships>
</file>

<file path=ppt/slides/_rels/slide243.xml.rels><?xml version="1.0" encoding="UTF-8" standalone="yes"?>
<Relationships xmlns="http://schemas.openxmlformats.org/package/2006/relationships"><Relationship Id="rId2" Type="http://schemas.openxmlformats.org/officeDocument/2006/relationships/notesSlide" Target="../notesSlides/notesSlide107.xml"/><Relationship Id="rId1" Type="http://schemas.openxmlformats.org/officeDocument/2006/relationships/slideLayout" Target="../slideLayouts/slideLayout7.xml"/></Relationships>
</file>

<file path=ppt/slides/_rels/slide244.xml.rels><?xml version="1.0" encoding="UTF-8" standalone="yes"?>
<Relationships xmlns="http://schemas.openxmlformats.org/package/2006/relationships"><Relationship Id="rId2" Type="http://schemas.openxmlformats.org/officeDocument/2006/relationships/notesSlide" Target="../notesSlides/notesSlide108.xml"/><Relationship Id="rId1" Type="http://schemas.openxmlformats.org/officeDocument/2006/relationships/slideLayout" Target="../slideLayouts/slideLayout7.xml"/></Relationships>
</file>

<file path=ppt/slides/_rels/slide245.xml.rels><?xml version="1.0" encoding="UTF-8" standalone="yes"?>
<Relationships xmlns="http://schemas.openxmlformats.org/package/2006/relationships"><Relationship Id="rId2" Type="http://schemas.openxmlformats.org/officeDocument/2006/relationships/notesSlide" Target="../notesSlides/notesSlide109.xml"/><Relationship Id="rId1" Type="http://schemas.openxmlformats.org/officeDocument/2006/relationships/slideLayout" Target="../slideLayouts/slideLayout7.xml"/></Relationships>
</file>

<file path=ppt/slides/_rels/slide246.xml.rels><?xml version="1.0" encoding="UTF-8" standalone="yes"?>
<Relationships xmlns="http://schemas.openxmlformats.org/package/2006/relationships"><Relationship Id="rId2" Type="http://schemas.openxmlformats.org/officeDocument/2006/relationships/notesSlide" Target="../notesSlides/notesSlide110.xml"/><Relationship Id="rId1" Type="http://schemas.openxmlformats.org/officeDocument/2006/relationships/slideLayout" Target="../slideLayouts/slideLayout7.xml"/></Relationships>
</file>

<file path=ppt/slides/_rels/slide247.xml.rels><?xml version="1.0" encoding="UTF-8" standalone="yes"?>
<Relationships xmlns="http://schemas.openxmlformats.org/package/2006/relationships"><Relationship Id="rId2" Type="http://schemas.openxmlformats.org/officeDocument/2006/relationships/notesSlide" Target="../notesSlides/notesSlide111.xml"/><Relationship Id="rId1" Type="http://schemas.openxmlformats.org/officeDocument/2006/relationships/slideLayout" Target="../slideLayouts/slideLayout7.xml"/></Relationships>
</file>

<file path=ppt/slides/_rels/slide248.xml.rels><?xml version="1.0" encoding="UTF-8" standalone="yes"?>
<Relationships xmlns="http://schemas.openxmlformats.org/package/2006/relationships"><Relationship Id="rId2" Type="http://schemas.openxmlformats.org/officeDocument/2006/relationships/notesSlide" Target="../notesSlides/notesSlide112.xml"/><Relationship Id="rId1" Type="http://schemas.openxmlformats.org/officeDocument/2006/relationships/slideLayout" Target="../slideLayouts/slideLayout7.xml"/></Relationships>
</file>

<file path=ppt/slides/_rels/slide249.xml.rels><?xml version="1.0" encoding="UTF-8" standalone="yes"?>
<Relationships xmlns="http://schemas.openxmlformats.org/package/2006/relationships"><Relationship Id="rId3" Type="http://schemas.openxmlformats.org/officeDocument/2006/relationships/diagramData" Target="../diagrams/data54.xml"/><Relationship Id="rId7" Type="http://schemas.microsoft.com/office/2007/relationships/diagramDrawing" Target="../diagrams/drawing54.xml"/><Relationship Id="rId2" Type="http://schemas.openxmlformats.org/officeDocument/2006/relationships/notesSlide" Target="../notesSlides/notesSlide113.xml"/><Relationship Id="rId1" Type="http://schemas.openxmlformats.org/officeDocument/2006/relationships/slideLayout" Target="../slideLayouts/slideLayout7.xml"/><Relationship Id="rId6" Type="http://schemas.openxmlformats.org/officeDocument/2006/relationships/diagramColors" Target="../diagrams/colors54.xml"/><Relationship Id="rId5" Type="http://schemas.openxmlformats.org/officeDocument/2006/relationships/diagramQuickStyle" Target="../diagrams/quickStyle54.xml"/><Relationship Id="rId4" Type="http://schemas.openxmlformats.org/officeDocument/2006/relationships/diagramLayout" Target="../diagrams/layout54.xml"/></Relationships>
</file>

<file path=ppt/slides/_rels/slide25.xml.rels><?xml version="1.0" encoding="UTF-8" standalone="yes"?>
<Relationships xmlns="http://schemas.openxmlformats.org/package/2006/relationships"><Relationship Id="rId3" Type="http://schemas.openxmlformats.org/officeDocument/2006/relationships/diagramLayout" Target="../diagrams/layout5.xml"/><Relationship Id="rId2" Type="http://schemas.openxmlformats.org/officeDocument/2006/relationships/diagramData" Target="../diagrams/data5.xml"/><Relationship Id="rId1" Type="http://schemas.openxmlformats.org/officeDocument/2006/relationships/slideLayout" Target="../slideLayouts/slideLayout7.xml"/><Relationship Id="rId6" Type="http://schemas.microsoft.com/office/2007/relationships/diagramDrawing" Target="../diagrams/drawing5.xml"/><Relationship Id="rId5" Type="http://schemas.openxmlformats.org/officeDocument/2006/relationships/diagramColors" Target="../diagrams/colors5.xml"/><Relationship Id="rId4" Type="http://schemas.openxmlformats.org/officeDocument/2006/relationships/diagramQuickStyle" Target="../diagrams/quickStyle5.xml"/></Relationships>
</file>

<file path=ppt/slides/_rels/slide25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5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52.xml.rels><?xml version="1.0" encoding="UTF-8" standalone="yes"?>
<Relationships xmlns="http://schemas.openxmlformats.org/package/2006/relationships"><Relationship Id="rId2" Type="http://schemas.openxmlformats.org/officeDocument/2006/relationships/notesSlide" Target="../notesSlides/notesSlide114.xml"/><Relationship Id="rId1" Type="http://schemas.openxmlformats.org/officeDocument/2006/relationships/slideLayout" Target="../slideLayouts/slideLayout7.xml"/></Relationships>
</file>

<file path=ppt/slides/_rels/slide253.xml.rels><?xml version="1.0" encoding="UTF-8" standalone="yes"?>
<Relationships xmlns="http://schemas.openxmlformats.org/package/2006/relationships"><Relationship Id="rId2" Type="http://schemas.openxmlformats.org/officeDocument/2006/relationships/notesSlide" Target="../notesSlides/notesSlide115.xml"/><Relationship Id="rId1" Type="http://schemas.openxmlformats.org/officeDocument/2006/relationships/slideLayout" Target="../slideLayouts/slideLayout7.xml"/></Relationships>
</file>

<file path=ppt/slides/_rels/slide254.xml.rels><?xml version="1.0" encoding="UTF-8" standalone="yes"?>
<Relationships xmlns="http://schemas.openxmlformats.org/package/2006/relationships"><Relationship Id="rId2" Type="http://schemas.openxmlformats.org/officeDocument/2006/relationships/notesSlide" Target="../notesSlides/notesSlide116.xml"/><Relationship Id="rId1" Type="http://schemas.openxmlformats.org/officeDocument/2006/relationships/slideLayout" Target="../slideLayouts/slideLayout7.xml"/></Relationships>
</file>

<file path=ppt/slides/_rels/slide255.xml.rels><?xml version="1.0" encoding="UTF-8" standalone="yes"?>
<Relationships xmlns="http://schemas.openxmlformats.org/package/2006/relationships"><Relationship Id="rId2" Type="http://schemas.openxmlformats.org/officeDocument/2006/relationships/notesSlide" Target="../notesSlides/notesSlide117.xml"/><Relationship Id="rId1" Type="http://schemas.openxmlformats.org/officeDocument/2006/relationships/slideLayout" Target="../slideLayouts/slideLayout7.xml"/></Relationships>
</file>

<file path=ppt/slides/_rels/slide256.xml.rels><?xml version="1.0" encoding="UTF-8" standalone="yes"?>
<Relationships xmlns="http://schemas.openxmlformats.org/package/2006/relationships"><Relationship Id="rId2" Type="http://schemas.openxmlformats.org/officeDocument/2006/relationships/notesSlide" Target="../notesSlides/notesSlide118.xml"/><Relationship Id="rId1" Type="http://schemas.openxmlformats.org/officeDocument/2006/relationships/slideLayout" Target="../slideLayouts/slideLayout7.xml"/></Relationships>
</file>

<file path=ppt/slides/_rels/slide257.xml.rels><?xml version="1.0" encoding="UTF-8" standalone="yes"?>
<Relationships xmlns="http://schemas.openxmlformats.org/package/2006/relationships"><Relationship Id="rId2" Type="http://schemas.openxmlformats.org/officeDocument/2006/relationships/notesSlide" Target="../notesSlides/notesSlide119.xml"/><Relationship Id="rId1" Type="http://schemas.openxmlformats.org/officeDocument/2006/relationships/slideLayout" Target="../slideLayouts/slideLayout7.xml"/></Relationships>
</file>

<file path=ppt/slides/_rels/slide258.xml.rels><?xml version="1.0" encoding="UTF-8" standalone="yes"?>
<Relationships xmlns="http://schemas.openxmlformats.org/package/2006/relationships"><Relationship Id="rId2" Type="http://schemas.openxmlformats.org/officeDocument/2006/relationships/notesSlide" Target="../notesSlides/notesSlide120.xml"/><Relationship Id="rId1" Type="http://schemas.openxmlformats.org/officeDocument/2006/relationships/slideLayout" Target="../slideLayouts/slideLayout7.xml"/></Relationships>
</file>

<file path=ppt/slides/_rels/slide259.xml.rels><?xml version="1.0" encoding="UTF-8" standalone="yes"?>
<Relationships xmlns="http://schemas.openxmlformats.org/package/2006/relationships"><Relationship Id="rId2" Type="http://schemas.openxmlformats.org/officeDocument/2006/relationships/notesSlide" Target="../notesSlides/notesSlide121.xml"/><Relationship Id="rId1" Type="http://schemas.openxmlformats.org/officeDocument/2006/relationships/slideLayout" Target="../slideLayouts/slideLayout7.xml"/></Relationships>
</file>

<file path=ppt/slides/_rels/slide26.xml.rels><?xml version="1.0" encoding="UTF-8" standalone="yes"?>
<Relationships xmlns="http://schemas.openxmlformats.org/package/2006/relationships"><Relationship Id="rId3" Type="http://schemas.openxmlformats.org/officeDocument/2006/relationships/diagramLayout" Target="../diagrams/layout6.xml"/><Relationship Id="rId2" Type="http://schemas.openxmlformats.org/officeDocument/2006/relationships/diagramData" Target="../diagrams/data6.xml"/><Relationship Id="rId1" Type="http://schemas.openxmlformats.org/officeDocument/2006/relationships/slideLayout" Target="../slideLayouts/slideLayout7.xml"/><Relationship Id="rId6" Type="http://schemas.microsoft.com/office/2007/relationships/diagramDrawing" Target="../diagrams/drawing6.xml"/><Relationship Id="rId5" Type="http://schemas.openxmlformats.org/officeDocument/2006/relationships/diagramColors" Target="../diagrams/colors6.xml"/><Relationship Id="rId4" Type="http://schemas.openxmlformats.org/officeDocument/2006/relationships/diagramQuickStyle" Target="../diagrams/quickStyle6.xml"/></Relationships>
</file>

<file path=ppt/slides/_rels/slide260.xml.rels><?xml version="1.0" encoding="UTF-8" standalone="yes"?>
<Relationships xmlns="http://schemas.openxmlformats.org/package/2006/relationships"><Relationship Id="rId3" Type="http://schemas.openxmlformats.org/officeDocument/2006/relationships/diagramLayout" Target="../diagrams/layout55.xml"/><Relationship Id="rId2" Type="http://schemas.openxmlformats.org/officeDocument/2006/relationships/diagramData" Target="../diagrams/data55.xml"/><Relationship Id="rId1" Type="http://schemas.openxmlformats.org/officeDocument/2006/relationships/slideLayout" Target="../slideLayouts/slideLayout7.xml"/><Relationship Id="rId6" Type="http://schemas.microsoft.com/office/2007/relationships/diagramDrawing" Target="../diagrams/drawing55.xml"/><Relationship Id="rId5" Type="http://schemas.openxmlformats.org/officeDocument/2006/relationships/diagramColors" Target="../diagrams/colors55.xml"/><Relationship Id="rId4" Type="http://schemas.openxmlformats.org/officeDocument/2006/relationships/diagramQuickStyle" Target="../diagrams/quickStyle55.xml"/></Relationships>
</file>

<file path=ppt/slides/_rels/slide261.xml.rels><?xml version="1.0" encoding="UTF-8" standalone="yes"?>
<Relationships xmlns="http://schemas.openxmlformats.org/package/2006/relationships"><Relationship Id="rId3" Type="http://schemas.openxmlformats.org/officeDocument/2006/relationships/diagramLayout" Target="../diagrams/layout56.xml"/><Relationship Id="rId2" Type="http://schemas.openxmlformats.org/officeDocument/2006/relationships/diagramData" Target="../diagrams/data56.xml"/><Relationship Id="rId1" Type="http://schemas.openxmlformats.org/officeDocument/2006/relationships/slideLayout" Target="../slideLayouts/slideLayout7.xml"/><Relationship Id="rId6" Type="http://schemas.microsoft.com/office/2007/relationships/diagramDrawing" Target="../diagrams/drawing56.xml"/><Relationship Id="rId5" Type="http://schemas.openxmlformats.org/officeDocument/2006/relationships/diagramColors" Target="../diagrams/colors56.xml"/><Relationship Id="rId4" Type="http://schemas.openxmlformats.org/officeDocument/2006/relationships/diagramQuickStyle" Target="../diagrams/quickStyle56.xml"/></Relationships>
</file>

<file path=ppt/slides/_rels/slide262.xml.rels><?xml version="1.0" encoding="UTF-8" standalone="yes"?>
<Relationships xmlns="http://schemas.openxmlformats.org/package/2006/relationships"><Relationship Id="rId2" Type="http://schemas.openxmlformats.org/officeDocument/2006/relationships/notesSlide" Target="../notesSlides/notesSlide122.xml"/><Relationship Id="rId1" Type="http://schemas.openxmlformats.org/officeDocument/2006/relationships/slideLayout" Target="../slideLayouts/slideLayout7.xml"/></Relationships>
</file>

<file path=ppt/slides/_rels/slide263.xml.rels><?xml version="1.0" encoding="UTF-8" standalone="yes"?>
<Relationships xmlns="http://schemas.openxmlformats.org/package/2006/relationships"><Relationship Id="rId2" Type="http://schemas.openxmlformats.org/officeDocument/2006/relationships/notesSlide" Target="../notesSlides/notesSlide123.xml"/><Relationship Id="rId1" Type="http://schemas.openxmlformats.org/officeDocument/2006/relationships/slideLayout" Target="../slideLayouts/slideLayout7.xml"/></Relationships>
</file>

<file path=ppt/slides/_rels/slide264.xml.rels><?xml version="1.0" encoding="UTF-8" standalone="yes"?>
<Relationships xmlns="http://schemas.openxmlformats.org/package/2006/relationships"><Relationship Id="rId2" Type="http://schemas.openxmlformats.org/officeDocument/2006/relationships/notesSlide" Target="../notesSlides/notesSlide124.xml"/><Relationship Id="rId1" Type="http://schemas.openxmlformats.org/officeDocument/2006/relationships/slideLayout" Target="../slideLayouts/slideLayout7.xml"/></Relationships>
</file>

<file path=ppt/slides/_rels/slide265.xml.rels><?xml version="1.0" encoding="UTF-8" standalone="yes"?>
<Relationships xmlns="http://schemas.openxmlformats.org/package/2006/relationships"><Relationship Id="rId2" Type="http://schemas.openxmlformats.org/officeDocument/2006/relationships/notesSlide" Target="../notesSlides/notesSlide125.xml"/><Relationship Id="rId1" Type="http://schemas.openxmlformats.org/officeDocument/2006/relationships/slideLayout" Target="../slideLayouts/slideLayout7.xml"/></Relationships>
</file>

<file path=ppt/slides/_rels/slide266.xml.rels><?xml version="1.0" encoding="UTF-8" standalone="yes"?>
<Relationships xmlns="http://schemas.openxmlformats.org/package/2006/relationships"><Relationship Id="rId2" Type="http://schemas.openxmlformats.org/officeDocument/2006/relationships/notesSlide" Target="../notesSlides/notesSlide126.xml"/><Relationship Id="rId1" Type="http://schemas.openxmlformats.org/officeDocument/2006/relationships/slideLayout" Target="../slideLayouts/slideLayout7.xml"/></Relationships>
</file>

<file path=ppt/slides/_rels/slide267.xml.rels><?xml version="1.0" encoding="UTF-8" standalone="yes"?>
<Relationships xmlns="http://schemas.openxmlformats.org/package/2006/relationships"><Relationship Id="rId2" Type="http://schemas.openxmlformats.org/officeDocument/2006/relationships/notesSlide" Target="../notesSlides/notesSlide127.xml"/><Relationship Id="rId1" Type="http://schemas.openxmlformats.org/officeDocument/2006/relationships/slideLayout" Target="../slideLayouts/slideLayout7.xml"/></Relationships>
</file>

<file path=ppt/slides/_rels/slide268.xml.rels><?xml version="1.0" encoding="UTF-8" standalone="yes"?>
<Relationships xmlns="http://schemas.openxmlformats.org/package/2006/relationships"><Relationship Id="rId2" Type="http://schemas.openxmlformats.org/officeDocument/2006/relationships/notesSlide" Target="../notesSlides/notesSlide128.xml"/><Relationship Id="rId1" Type="http://schemas.openxmlformats.org/officeDocument/2006/relationships/slideLayout" Target="../slideLayouts/slideLayout7.xml"/></Relationships>
</file>

<file path=ppt/slides/_rels/slide269.xml.rels><?xml version="1.0" encoding="UTF-8" standalone="yes"?>
<Relationships xmlns="http://schemas.openxmlformats.org/package/2006/relationships"><Relationship Id="rId3" Type="http://schemas.openxmlformats.org/officeDocument/2006/relationships/diagramLayout" Target="../diagrams/layout57.xml"/><Relationship Id="rId2" Type="http://schemas.openxmlformats.org/officeDocument/2006/relationships/diagramData" Target="../diagrams/data57.xml"/><Relationship Id="rId1" Type="http://schemas.openxmlformats.org/officeDocument/2006/relationships/slideLayout" Target="../slideLayouts/slideLayout7.xml"/><Relationship Id="rId6" Type="http://schemas.microsoft.com/office/2007/relationships/diagramDrawing" Target="../diagrams/drawing57.xml"/><Relationship Id="rId5" Type="http://schemas.openxmlformats.org/officeDocument/2006/relationships/diagramColors" Target="../diagrams/colors57.xml"/><Relationship Id="rId4" Type="http://schemas.openxmlformats.org/officeDocument/2006/relationships/diagramQuickStyle" Target="../diagrams/quickStyle57.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70.xml.rels><?xml version="1.0" encoding="UTF-8" standalone="yes"?>
<Relationships xmlns="http://schemas.openxmlformats.org/package/2006/relationships"><Relationship Id="rId3" Type="http://schemas.openxmlformats.org/officeDocument/2006/relationships/diagramLayout" Target="../diagrams/layout58.xml"/><Relationship Id="rId2" Type="http://schemas.openxmlformats.org/officeDocument/2006/relationships/diagramData" Target="../diagrams/data58.xml"/><Relationship Id="rId1" Type="http://schemas.openxmlformats.org/officeDocument/2006/relationships/slideLayout" Target="../slideLayouts/slideLayout7.xml"/><Relationship Id="rId6" Type="http://schemas.microsoft.com/office/2007/relationships/diagramDrawing" Target="../diagrams/drawing58.xml"/><Relationship Id="rId5" Type="http://schemas.openxmlformats.org/officeDocument/2006/relationships/diagramColors" Target="../diagrams/colors58.xml"/><Relationship Id="rId4" Type="http://schemas.openxmlformats.org/officeDocument/2006/relationships/diagramQuickStyle" Target="../diagrams/quickStyle58.xml"/></Relationships>
</file>

<file path=ppt/slides/_rels/slide271.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tags" Target="../tags/tag5.xml"/></Relationships>
</file>

<file path=ppt/slides/_rels/slide272.xml.rels><?xml version="1.0" encoding="UTF-8" standalone="yes"?>
<Relationships xmlns="http://schemas.openxmlformats.org/package/2006/relationships"><Relationship Id="rId2" Type="http://schemas.openxmlformats.org/officeDocument/2006/relationships/notesSlide" Target="../notesSlides/notesSlide129.xml"/><Relationship Id="rId1" Type="http://schemas.openxmlformats.org/officeDocument/2006/relationships/slideLayout" Target="../slideLayouts/slideLayout7.xml"/></Relationships>
</file>

<file path=ppt/slides/_rels/slide273.xml.rels><?xml version="1.0" encoding="UTF-8" standalone="yes"?>
<Relationships xmlns="http://schemas.openxmlformats.org/package/2006/relationships"><Relationship Id="rId3" Type="http://schemas.openxmlformats.org/officeDocument/2006/relationships/diagramLayout" Target="../diagrams/layout59.xml"/><Relationship Id="rId2" Type="http://schemas.openxmlformats.org/officeDocument/2006/relationships/diagramData" Target="../diagrams/data59.xml"/><Relationship Id="rId1" Type="http://schemas.openxmlformats.org/officeDocument/2006/relationships/slideLayout" Target="../slideLayouts/slideLayout7.xml"/><Relationship Id="rId6" Type="http://schemas.microsoft.com/office/2007/relationships/diagramDrawing" Target="../diagrams/drawing59.xml"/><Relationship Id="rId5" Type="http://schemas.openxmlformats.org/officeDocument/2006/relationships/diagramColors" Target="../diagrams/colors59.xml"/><Relationship Id="rId4" Type="http://schemas.openxmlformats.org/officeDocument/2006/relationships/diagramQuickStyle" Target="../diagrams/quickStyle59.xml"/></Relationships>
</file>

<file path=ppt/slides/_rels/slide27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75.xml.rels><?xml version="1.0" encoding="UTF-8" standalone="yes"?>
<Relationships xmlns="http://schemas.openxmlformats.org/package/2006/relationships"><Relationship Id="rId2" Type="http://schemas.openxmlformats.org/officeDocument/2006/relationships/notesSlide" Target="../notesSlides/notesSlide130.xml"/><Relationship Id="rId1" Type="http://schemas.openxmlformats.org/officeDocument/2006/relationships/slideLayout" Target="../slideLayouts/slideLayout7.xml"/></Relationships>
</file>

<file path=ppt/slides/_rels/slide276.xml.rels><?xml version="1.0" encoding="UTF-8" standalone="yes"?>
<Relationships xmlns="http://schemas.openxmlformats.org/package/2006/relationships"><Relationship Id="rId2" Type="http://schemas.openxmlformats.org/officeDocument/2006/relationships/notesSlide" Target="../notesSlides/notesSlide131.xml"/><Relationship Id="rId1" Type="http://schemas.openxmlformats.org/officeDocument/2006/relationships/slideLayout" Target="../slideLayouts/slideLayout7.xml"/></Relationships>
</file>

<file path=ppt/slides/_rels/slide277.xml.rels><?xml version="1.0" encoding="UTF-8" standalone="yes"?>
<Relationships xmlns="http://schemas.openxmlformats.org/package/2006/relationships"><Relationship Id="rId2" Type="http://schemas.openxmlformats.org/officeDocument/2006/relationships/notesSlide" Target="../notesSlides/notesSlide132.xml"/><Relationship Id="rId1" Type="http://schemas.openxmlformats.org/officeDocument/2006/relationships/slideLayout" Target="../slideLayouts/slideLayout7.xml"/></Relationships>
</file>

<file path=ppt/slides/_rels/slide278.xml.rels><?xml version="1.0" encoding="UTF-8" standalone="yes"?>
<Relationships xmlns="http://schemas.openxmlformats.org/package/2006/relationships"><Relationship Id="rId2" Type="http://schemas.openxmlformats.org/officeDocument/2006/relationships/notesSlide" Target="../notesSlides/notesSlide133.xml"/><Relationship Id="rId1" Type="http://schemas.openxmlformats.org/officeDocument/2006/relationships/slideLayout" Target="../slideLayouts/slideLayout7.xml"/></Relationships>
</file>

<file path=ppt/slides/_rels/slide279.xml.rels><?xml version="1.0" encoding="UTF-8" standalone="yes"?>
<Relationships xmlns="http://schemas.openxmlformats.org/package/2006/relationships"><Relationship Id="rId2" Type="http://schemas.openxmlformats.org/officeDocument/2006/relationships/notesSlide" Target="../notesSlides/notesSlide134.xml"/><Relationship Id="rId1" Type="http://schemas.openxmlformats.org/officeDocument/2006/relationships/slideLayout" Target="../slideLayouts/slideLayout7.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80.xml.rels><?xml version="1.0" encoding="UTF-8" standalone="yes"?>
<Relationships xmlns="http://schemas.openxmlformats.org/package/2006/relationships"><Relationship Id="rId2" Type="http://schemas.openxmlformats.org/officeDocument/2006/relationships/notesSlide" Target="../notesSlides/notesSlide135.xml"/><Relationship Id="rId1" Type="http://schemas.openxmlformats.org/officeDocument/2006/relationships/slideLayout" Target="../slideLayouts/slideLayout7.xml"/></Relationships>
</file>

<file path=ppt/slides/_rels/slide281.xml.rels><?xml version="1.0" encoding="UTF-8" standalone="yes"?>
<Relationships xmlns="http://schemas.openxmlformats.org/package/2006/relationships"><Relationship Id="rId2" Type="http://schemas.openxmlformats.org/officeDocument/2006/relationships/notesSlide" Target="../notesSlides/notesSlide136.xml"/><Relationship Id="rId1" Type="http://schemas.openxmlformats.org/officeDocument/2006/relationships/slideLayout" Target="../slideLayouts/slideLayout7.xml"/></Relationships>
</file>

<file path=ppt/slides/_rels/slide282.xml.rels><?xml version="1.0" encoding="UTF-8" standalone="yes"?>
<Relationships xmlns="http://schemas.openxmlformats.org/package/2006/relationships"><Relationship Id="rId3" Type="http://schemas.openxmlformats.org/officeDocument/2006/relationships/diagramLayout" Target="../diagrams/layout60.xml"/><Relationship Id="rId2" Type="http://schemas.openxmlformats.org/officeDocument/2006/relationships/diagramData" Target="../diagrams/data60.xml"/><Relationship Id="rId1" Type="http://schemas.openxmlformats.org/officeDocument/2006/relationships/slideLayout" Target="../slideLayouts/slideLayout7.xml"/><Relationship Id="rId6" Type="http://schemas.microsoft.com/office/2007/relationships/diagramDrawing" Target="../diagrams/drawing60.xml"/><Relationship Id="rId5" Type="http://schemas.openxmlformats.org/officeDocument/2006/relationships/diagramColors" Target="../diagrams/colors60.xml"/><Relationship Id="rId4" Type="http://schemas.openxmlformats.org/officeDocument/2006/relationships/diagramQuickStyle" Target="../diagrams/quickStyle60.xml"/></Relationships>
</file>

<file path=ppt/slides/_rels/slide283.xml.rels><?xml version="1.0" encoding="UTF-8" standalone="yes"?>
<Relationships xmlns="http://schemas.openxmlformats.org/package/2006/relationships"><Relationship Id="rId2" Type="http://schemas.openxmlformats.org/officeDocument/2006/relationships/image" Target="../media/image23.gif"/><Relationship Id="rId1" Type="http://schemas.openxmlformats.org/officeDocument/2006/relationships/slideLayout" Target="../slideLayouts/slideLayout7.xml"/></Relationships>
</file>

<file path=ppt/slides/_rels/slide28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85.xml.rels><?xml version="1.0" encoding="UTF-8" standalone="yes"?>
<Relationships xmlns="http://schemas.openxmlformats.org/package/2006/relationships"><Relationship Id="rId2" Type="http://schemas.openxmlformats.org/officeDocument/2006/relationships/image" Target="../media/image23.gif"/><Relationship Id="rId1" Type="http://schemas.openxmlformats.org/officeDocument/2006/relationships/slideLayout" Target="../slideLayouts/slideLayout7.xml"/></Relationships>
</file>

<file path=ppt/slides/_rels/slide286.xml.rels><?xml version="1.0" encoding="UTF-8" standalone="yes"?>
<Relationships xmlns="http://schemas.openxmlformats.org/package/2006/relationships"><Relationship Id="rId2" Type="http://schemas.openxmlformats.org/officeDocument/2006/relationships/image" Target="../media/image23.gif"/><Relationship Id="rId1" Type="http://schemas.openxmlformats.org/officeDocument/2006/relationships/slideLayout" Target="../slideLayouts/slideLayout7.xml"/></Relationships>
</file>

<file path=ppt/slides/_rels/slide28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8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89.xml.rels><?xml version="1.0" encoding="UTF-8" standalone="yes"?>
<Relationships xmlns="http://schemas.openxmlformats.org/package/2006/relationships"><Relationship Id="rId2" Type="http://schemas.openxmlformats.org/officeDocument/2006/relationships/image" Target="../media/image23.gif"/><Relationship Id="rId1" Type="http://schemas.openxmlformats.org/officeDocument/2006/relationships/slideLayout" Target="../slideLayouts/slideLayout7.xml"/></Relationships>
</file>

<file path=ppt/slides/_rels/slide29.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7.xml"/></Relationships>
</file>

<file path=ppt/slides/_rels/slide29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91.xml.rels><?xml version="1.0" encoding="UTF-8" standalone="yes"?>
<Relationships xmlns="http://schemas.openxmlformats.org/package/2006/relationships"><Relationship Id="rId2" Type="http://schemas.openxmlformats.org/officeDocument/2006/relationships/image" Target="../media/image23.gif"/><Relationship Id="rId1" Type="http://schemas.openxmlformats.org/officeDocument/2006/relationships/slideLayout" Target="../slideLayouts/slideLayout7.xml"/></Relationships>
</file>

<file path=ppt/slides/_rels/slide292.xml.rels><?xml version="1.0" encoding="UTF-8" standalone="yes"?>
<Relationships xmlns="http://schemas.openxmlformats.org/package/2006/relationships"><Relationship Id="rId2" Type="http://schemas.openxmlformats.org/officeDocument/2006/relationships/notesSlide" Target="../notesSlides/notesSlide137.xml"/><Relationship Id="rId1" Type="http://schemas.openxmlformats.org/officeDocument/2006/relationships/slideLayout" Target="../slideLayouts/slideLayout7.xml"/></Relationships>
</file>

<file path=ppt/slides/_rels/slide293.xml.rels><?xml version="1.0" encoding="UTF-8" standalone="yes"?>
<Relationships xmlns="http://schemas.openxmlformats.org/package/2006/relationships"><Relationship Id="rId2" Type="http://schemas.openxmlformats.org/officeDocument/2006/relationships/notesSlide" Target="../notesSlides/notesSlide138.xml"/><Relationship Id="rId1" Type="http://schemas.openxmlformats.org/officeDocument/2006/relationships/slideLayout" Target="../slideLayouts/slideLayout7.xml"/></Relationships>
</file>

<file path=ppt/slides/_rels/slide294.xml.rels><?xml version="1.0" encoding="UTF-8" standalone="yes"?>
<Relationships xmlns="http://schemas.openxmlformats.org/package/2006/relationships"><Relationship Id="rId2" Type="http://schemas.openxmlformats.org/officeDocument/2006/relationships/notesSlide" Target="../notesSlides/notesSlide139.xml"/><Relationship Id="rId1" Type="http://schemas.openxmlformats.org/officeDocument/2006/relationships/slideLayout" Target="../slideLayouts/slideLayout7.xml"/></Relationships>
</file>

<file path=ppt/slides/_rels/slide29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9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97.xml.rels><?xml version="1.0" encoding="UTF-8" standalone="yes"?>
<Relationships xmlns="http://schemas.openxmlformats.org/package/2006/relationships"><Relationship Id="rId3" Type="http://schemas.openxmlformats.org/officeDocument/2006/relationships/diagramLayout" Target="../diagrams/layout61.xml"/><Relationship Id="rId2" Type="http://schemas.openxmlformats.org/officeDocument/2006/relationships/diagramData" Target="../diagrams/data61.xml"/><Relationship Id="rId1" Type="http://schemas.openxmlformats.org/officeDocument/2006/relationships/slideLayout" Target="../slideLayouts/slideLayout7.xml"/><Relationship Id="rId6" Type="http://schemas.microsoft.com/office/2007/relationships/diagramDrawing" Target="../diagrams/drawing61.xml"/><Relationship Id="rId5" Type="http://schemas.openxmlformats.org/officeDocument/2006/relationships/diagramColors" Target="../diagrams/colors61.xml"/><Relationship Id="rId4" Type="http://schemas.openxmlformats.org/officeDocument/2006/relationships/diagramQuickStyle" Target="../diagrams/quickStyle61.xml"/></Relationships>
</file>

<file path=ppt/slides/_rels/slide298.xml.rels><?xml version="1.0" encoding="UTF-8" standalone="yes"?>
<Relationships xmlns="http://schemas.openxmlformats.org/package/2006/relationships"><Relationship Id="rId3" Type="http://schemas.openxmlformats.org/officeDocument/2006/relationships/diagramLayout" Target="../diagrams/layout62.xml"/><Relationship Id="rId2" Type="http://schemas.openxmlformats.org/officeDocument/2006/relationships/diagramData" Target="../diagrams/data62.xml"/><Relationship Id="rId1" Type="http://schemas.openxmlformats.org/officeDocument/2006/relationships/slideLayout" Target="../slideLayouts/slideLayout7.xml"/><Relationship Id="rId6" Type="http://schemas.microsoft.com/office/2007/relationships/diagramDrawing" Target="../diagrams/drawing62.xml"/><Relationship Id="rId5" Type="http://schemas.openxmlformats.org/officeDocument/2006/relationships/diagramColors" Target="../diagrams/colors62.xml"/><Relationship Id="rId4" Type="http://schemas.openxmlformats.org/officeDocument/2006/relationships/diagramQuickStyle" Target="../diagrams/quickStyle62.xml"/></Relationships>
</file>

<file path=ppt/slides/_rels/slide299.xml.rels><?xml version="1.0" encoding="UTF-8" standalone="yes"?>
<Relationships xmlns="http://schemas.openxmlformats.org/package/2006/relationships"><Relationship Id="rId3" Type="http://schemas.openxmlformats.org/officeDocument/2006/relationships/diagramLayout" Target="../diagrams/layout63.xml"/><Relationship Id="rId2" Type="http://schemas.openxmlformats.org/officeDocument/2006/relationships/diagramData" Target="../diagrams/data63.xml"/><Relationship Id="rId1" Type="http://schemas.openxmlformats.org/officeDocument/2006/relationships/slideLayout" Target="../slideLayouts/slideLayout7.xml"/><Relationship Id="rId6" Type="http://schemas.microsoft.com/office/2007/relationships/diagramDrawing" Target="../diagrams/drawing63.xml"/><Relationship Id="rId5" Type="http://schemas.openxmlformats.org/officeDocument/2006/relationships/diagramColors" Target="../diagrams/colors63.xml"/><Relationship Id="rId4" Type="http://schemas.openxmlformats.org/officeDocument/2006/relationships/diagramQuickStyle" Target="../diagrams/quickStyle63.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30.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7.xml"/></Relationships>
</file>

<file path=ppt/slides/_rels/slide30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01.xml.rels><?xml version="1.0" encoding="UTF-8" standalone="yes"?>
<Relationships xmlns="http://schemas.openxmlformats.org/package/2006/relationships"><Relationship Id="rId2" Type="http://schemas.openxmlformats.org/officeDocument/2006/relationships/notesSlide" Target="../notesSlides/notesSlide140.xml"/><Relationship Id="rId1" Type="http://schemas.openxmlformats.org/officeDocument/2006/relationships/slideLayout" Target="../slideLayouts/slideLayout7.xml"/></Relationships>
</file>

<file path=ppt/slides/_rels/slide302.xml.rels><?xml version="1.0" encoding="UTF-8" standalone="yes"?>
<Relationships xmlns="http://schemas.openxmlformats.org/package/2006/relationships"><Relationship Id="rId2" Type="http://schemas.openxmlformats.org/officeDocument/2006/relationships/notesSlide" Target="../notesSlides/notesSlide141.xml"/><Relationship Id="rId1" Type="http://schemas.openxmlformats.org/officeDocument/2006/relationships/slideLayout" Target="../slideLayouts/slideLayout7.xml"/></Relationships>
</file>

<file path=ppt/slides/_rels/slide303.xml.rels><?xml version="1.0" encoding="UTF-8" standalone="yes"?>
<Relationships xmlns="http://schemas.openxmlformats.org/package/2006/relationships"><Relationship Id="rId2" Type="http://schemas.openxmlformats.org/officeDocument/2006/relationships/notesSlide" Target="../notesSlides/notesSlide142.xml"/><Relationship Id="rId1" Type="http://schemas.openxmlformats.org/officeDocument/2006/relationships/slideLayout" Target="../slideLayouts/slideLayout7.xml"/></Relationships>
</file>

<file path=ppt/slides/_rels/slide304.xml.rels><?xml version="1.0" encoding="UTF-8" standalone="yes"?>
<Relationships xmlns="http://schemas.openxmlformats.org/package/2006/relationships"><Relationship Id="rId2" Type="http://schemas.openxmlformats.org/officeDocument/2006/relationships/notesSlide" Target="../notesSlides/notesSlide143.xml"/><Relationship Id="rId1" Type="http://schemas.openxmlformats.org/officeDocument/2006/relationships/slideLayout" Target="../slideLayouts/slideLayout7.xml"/></Relationships>
</file>

<file path=ppt/slides/_rels/slide305.xml.rels><?xml version="1.0" encoding="UTF-8" standalone="yes"?>
<Relationships xmlns="http://schemas.openxmlformats.org/package/2006/relationships"><Relationship Id="rId2" Type="http://schemas.openxmlformats.org/officeDocument/2006/relationships/notesSlide" Target="../notesSlides/notesSlide144.xml"/><Relationship Id="rId1" Type="http://schemas.openxmlformats.org/officeDocument/2006/relationships/slideLayout" Target="../slideLayouts/slideLayout7.xml"/></Relationships>
</file>

<file path=ppt/slides/_rels/slide306.xml.rels><?xml version="1.0" encoding="UTF-8" standalone="yes"?>
<Relationships xmlns="http://schemas.openxmlformats.org/package/2006/relationships"><Relationship Id="rId2" Type="http://schemas.openxmlformats.org/officeDocument/2006/relationships/notesSlide" Target="../notesSlides/notesSlide145.xml"/><Relationship Id="rId1" Type="http://schemas.openxmlformats.org/officeDocument/2006/relationships/slideLayout" Target="../slideLayouts/slideLayout7.xml"/></Relationships>
</file>

<file path=ppt/slides/_rels/slide307.xml.rels><?xml version="1.0" encoding="UTF-8" standalone="yes"?>
<Relationships xmlns="http://schemas.openxmlformats.org/package/2006/relationships"><Relationship Id="rId2" Type="http://schemas.openxmlformats.org/officeDocument/2006/relationships/notesSlide" Target="../notesSlides/notesSlide146.xml"/><Relationship Id="rId1" Type="http://schemas.openxmlformats.org/officeDocument/2006/relationships/slideLayout" Target="../slideLayouts/slideLayout7.xml"/></Relationships>
</file>

<file path=ppt/slides/_rels/slide308.xml.rels><?xml version="1.0" encoding="UTF-8" standalone="yes"?>
<Relationships xmlns="http://schemas.openxmlformats.org/package/2006/relationships"><Relationship Id="rId2" Type="http://schemas.openxmlformats.org/officeDocument/2006/relationships/notesSlide" Target="../notesSlides/notesSlide147.xml"/><Relationship Id="rId1" Type="http://schemas.openxmlformats.org/officeDocument/2006/relationships/slideLayout" Target="../slideLayouts/slideLayout7.xml"/></Relationships>
</file>

<file path=ppt/slides/_rels/slide309.xml.rels><?xml version="1.0" encoding="UTF-8" standalone="yes"?>
<Relationships xmlns="http://schemas.openxmlformats.org/package/2006/relationships"><Relationship Id="rId2" Type="http://schemas.openxmlformats.org/officeDocument/2006/relationships/notesSlide" Target="../notesSlides/notesSlide148.xml"/><Relationship Id="rId1" Type="http://schemas.openxmlformats.org/officeDocument/2006/relationships/slideLayout" Target="../slideLayouts/slideLayout7.xml"/></Relationships>
</file>

<file path=ppt/slides/_rels/slide31.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7.xml"/></Relationships>
</file>

<file path=ppt/slides/_rels/slide310.xml.rels><?xml version="1.0" encoding="UTF-8" standalone="yes"?>
<Relationships xmlns="http://schemas.openxmlformats.org/package/2006/relationships"><Relationship Id="rId2" Type="http://schemas.openxmlformats.org/officeDocument/2006/relationships/notesSlide" Target="../notesSlides/notesSlide149.xml"/><Relationship Id="rId1" Type="http://schemas.openxmlformats.org/officeDocument/2006/relationships/slideLayout" Target="../slideLayouts/slideLayout7.xml"/></Relationships>
</file>

<file path=ppt/slides/_rels/slide311.xml.rels><?xml version="1.0" encoding="UTF-8" standalone="yes"?>
<Relationships xmlns="http://schemas.openxmlformats.org/package/2006/relationships"><Relationship Id="rId2" Type="http://schemas.openxmlformats.org/officeDocument/2006/relationships/notesSlide" Target="../notesSlides/notesSlide150.xml"/><Relationship Id="rId1" Type="http://schemas.openxmlformats.org/officeDocument/2006/relationships/slideLayout" Target="../slideLayouts/slideLayout7.xml"/></Relationships>
</file>

<file path=ppt/slides/_rels/slide312.xml.rels><?xml version="1.0" encoding="UTF-8" standalone="yes"?>
<Relationships xmlns="http://schemas.openxmlformats.org/package/2006/relationships"><Relationship Id="rId2" Type="http://schemas.openxmlformats.org/officeDocument/2006/relationships/notesSlide" Target="../notesSlides/notesSlide151.xml"/><Relationship Id="rId1" Type="http://schemas.openxmlformats.org/officeDocument/2006/relationships/slideLayout" Target="../slideLayouts/slideLayout7.xml"/></Relationships>
</file>

<file path=ppt/slides/_rels/slide313.xml.rels><?xml version="1.0" encoding="UTF-8" standalone="yes"?>
<Relationships xmlns="http://schemas.openxmlformats.org/package/2006/relationships"><Relationship Id="rId2" Type="http://schemas.openxmlformats.org/officeDocument/2006/relationships/notesSlide" Target="../notesSlides/notesSlide152.xml"/><Relationship Id="rId1" Type="http://schemas.openxmlformats.org/officeDocument/2006/relationships/slideLayout" Target="../slideLayouts/slideLayout7.xml"/></Relationships>
</file>

<file path=ppt/slides/_rels/slide314.xml.rels><?xml version="1.0" encoding="UTF-8" standalone="yes"?>
<Relationships xmlns="http://schemas.openxmlformats.org/package/2006/relationships"><Relationship Id="rId2" Type="http://schemas.openxmlformats.org/officeDocument/2006/relationships/notesSlide" Target="../notesSlides/notesSlide153.xml"/><Relationship Id="rId1" Type="http://schemas.openxmlformats.org/officeDocument/2006/relationships/slideLayout" Target="../slideLayouts/slideLayout7.xml"/></Relationships>
</file>

<file path=ppt/slides/_rels/slide315.xml.rels><?xml version="1.0" encoding="UTF-8" standalone="yes"?>
<Relationships xmlns="http://schemas.openxmlformats.org/package/2006/relationships"><Relationship Id="rId2" Type="http://schemas.openxmlformats.org/officeDocument/2006/relationships/notesSlide" Target="../notesSlides/notesSlide154.xml"/><Relationship Id="rId1" Type="http://schemas.openxmlformats.org/officeDocument/2006/relationships/slideLayout" Target="../slideLayouts/slideLayout7.xml"/></Relationships>
</file>

<file path=ppt/slides/_rels/slide316.xml.rels><?xml version="1.0" encoding="UTF-8" standalone="yes"?>
<Relationships xmlns="http://schemas.openxmlformats.org/package/2006/relationships"><Relationship Id="rId2" Type="http://schemas.openxmlformats.org/officeDocument/2006/relationships/notesSlide" Target="../notesSlides/notesSlide155.xml"/><Relationship Id="rId1" Type="http://schemas.openxmlformats.org/officeDocument/2006/relationships/slideLayout" Target="../slideLayouts/slideLayout7.xml"/></Relationships>
</file>

<file path=ppt/slides/_rels/slide317.xml.rels><?xml version="1.0" encoding="UTF-8" standalone="yes"?>
<Relationships xmlns="http://schemas.openxmlformats.org/package/2006/relationships"><Relationship Id="rId2" Type="http://schemas.openxmlformats.org/officeDocument/2006/relationships/notesSlide" Target="../notesSlides/notesSlide156.xml"/><Relationship Id="rId1" Type="http://schemas.openxmlformats.org/officeDocument/2006/relationships/slideLayout" Target="../slideLayouts/slideLayout7.xml"/></Relationships>
</file>

<file path=ppt/slides/_rels/slide318.xml.rels><?xml version="1.0" encoding="UTF-8" standalone="yes"?>
<Relationships xmlns="http://schemas.openxmlformats.org/package/2006/relationships"><Relationship Id="rId2" Type="http://schemas.openxmlformats.org/officeDocument/2006/relationships/notesSlide" Target="../notesSlides/notesSlide157.xml"/><Relationship Id="rId1" Type="http://schemas.openxmlformats.org/officeDocument/2006/relationships/slideLayout" Target="../slideLayouts/slideLayout7.xml"/></Relationships>
</file>

<file path=ppt/slides/_rels/slide319.xml.rels><?xml version="1.0" encoding="UTF-8" standalone="yes"?>
<Relationships xmlns="http://schemas.openxmlformats.org/package/2006/relationships"><Relationship Id="rId2" Type="http://schemas.openxmlformats.org/officeDocument/2006/relationships/notesSlide" Target="../notesSlides/notesSlide158.xml"/><Relationship Id="rId1" Type="http://schemas.openxmlformats.org/officeDocument/2006/relationships/slideLayout" Target="../slideLayouts/slideLayout7.xml"/></Relationships>
</file>

<file path=ppt/slides/_rels/slide32.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7.xml"/></Relationships>
</file>

<file path=ppt/slides/_rels/slide320.xml.rels><?xml version="1.0" encoding="UTF-8" standalone="yes"?>
<Relationships xmlns="http://schemas.openxmlformats.org/package/2006/relationships"><Relationship Id="rId2" Type="http://schemas.openxmlformats.org/officeDocument/2006/relationships/notesSlide" Target="../notesSlides/notesSlide159.xml"/><Relationship Id="rId1" Type="http://schemas.openxmlformats.org/officeDocument/2006/relationships/slideLayout" Target="../slideLayouts/slideLayout7.xml"/></Relationships>
</file>

<file path=ppt/slides/_rels/slide32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2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23.xml.rels><?xml version="1.0" encoding="UTF-8" standalone="yes"?>
<Relationships xmlns="http://schemas.openxmlformats.org/package/2006/relationships"><Relationship Id="rId2" Type="http://schemas.openxmlformats.org/officeDocument/2006/relationships/notesSlide" Target="../notesSlides/notesSlide160.xml"/><Relationship Id="rId1" Type="http://schemas.openxmlformats.org/officeDocument/2006/relationships/slideLayout" Target="../slideLayouts/slideLayout7.xml"/></Relationships>
</file>

<file path=ppt/slides/_rels/slide32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25.xml.rels><?xml version="1.0" encoding="UTF-8" standalone="yes"?>
<Relationships xmlns="http://schemas.openxmlformats.org/package/2006/relationships"><Relationship Id="rId2" Type="http://schemas.openxmlformats.org/officeDocument/2006/relationships/notesSlide" Target="../notesSlides/notesSlide161.xml"/><Relationship Id="rId1" Type="http://schemas.openxmlformats.org/officeDocument/2006/relationships/slideLayout" Target="../slideLayouts/slideLayout7.xml"/></Relationships>
</file>

<file path=ppt/slides/_rels/slide326.xml.rels><?xml version="1.0" encoding="UTF-8" standalone="yes"?>
<Relationships xmlns="http://schemas.openxmlformats.org/package/2006/relationships"><Relationship Id="rId2" Type="http://schemas.openxmlformats.org/officeDocument/2006/relationships/notesSlide" Target="../notesSlides/notesSlide162.xml"/><Relationship Id="rId1" Type="http://schemas.openxmlformats.org/officeDocument/2006/relationships/slideLayout" Target="../slideLayouts/slideLayout7.xml"/></Relationships>
</file>

<file path=ppt/slides/_rels/slide327.xml.rels><?xml version="1.0" encoding="UTF-8" standalone="yes"?>
<Relationships xmlns="http://schemas.openxmlformats.org/package/2006/relationships"><Relationship Id="rId2" Type="http://schemas.openxmlformats.org/officeDocument/2006/relationships/notesSlide" Target="../notesSlides/notesSlide163.xml"/><Relationship Id="rId1" Type="http://schemas.openxmlformats.org/officeDocument/2006/relationships/slideLayout" Target="../slideLayouts/slideLayout7.xml"/></Relationships>
</file>

<file path=ppt/slides/_rels/slide328.xml.rels><?xml version="1.0" encoding="UTF-8" standalone="yes"?>
<Relationships xmlns="http://schemas.openxmlformats.org/package/2006/relationships"><Relationship Id="rId2" Type="http://schemas.openxmlformats.org/officeDocument/2006/relationships/notesSlide" Target="../notesSlides/notesSlide164.xml"/><Relationship Id="rId1" Type="http://schemas.openxmlformats.org/officeDocument/2006/relationships/slideLayout" Target="../slideLayouts/slideLayout7.xml"/></Relationships>
</file>

<file path=ppt/slides/_rels/slide32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33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3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3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3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3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3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36.xml.rels><?xml version="1.0" encoding="UTF-8" standalone="yes"?>
<Relationships xmlns="http://schemas.openxmlformats.org/package/2006/relationships"><Relationship Id="rId2" Type="http://schemas.openxmlformats.org/officeDocument/2006/relationships/notesSlide" Target="../notesSlides/notesSlide165.xml"/><Relationship Id="rId1" Type="http://schemas.openxmlformats.org/officeDocument/2006/relationships/slideLayout" Target="../slideLayouts/slideLayout7.xml"/></Relationships>
</file>

<file path=ppt/slides/_rels/slide337.xml.rels><?xml version="1.0" encoding="UTF-8" standalone="yes"?>
<Relationships xmlns="http://schemas.openxmlformats.org/package/2006/relationships"><Relationship Id="rId2" Type="http://schemas.openxmlformats.org/officeDocument/2006/relationships/notesSlide" Target="../notesSlides/notesSlide166.xml"/><Relationship Id="rId1" Type="http://schemas.openxmlformats.org/officeDocument/2006/relationships/slideLayout" Target="../slideLayouts/slideLayout7.xml"/></Relationships>
</file>

<file path=ppt/slides/_rels/slide338.xml.rels><?xml version="1.0" encoding="UTF-8" standalone="yes"?>
<Relationships xmlns="http://schemas.openxmlformats.org/package/2006/relationships"><Relationship Id="rId2" Type="http://schemas.openxmlformats.org/officeDocument/2006/relationships/notesSlide" Target="../notesSlides/notesSlide167.xml"/><Relationship Id="rId1" Type="http://schemas.openxmlformats.org/officeDocument/2006/relationships/slideLayout" Target="../slideLayouts/slideLayout7.xml"/></Relationships>
</file>

<file path=ppt/slides/_rels/slide339.xml.rels><?xml version="1.0" encoding="UTF-8" standalone="yes"?>
<Relationships xmlns="http://schemas.openxmlformats.org/package/2006/relationships"><Relationship Id="rId2" Type="http://schemas.openxmlformats.org/officeDocument/2006/relationships/notesSlide" Target="../notesSlides/notesSlide168.xml"/><Relationship Id="rId1" Type="http://schemas.openxmlformats.org/officeDocument/2006/relationships/slideLayout" Target="../slideLayouts/slideLayout7.xml"/></Relationships>
</file>

<file path=ppt/slides/_rels/slide34.xml.rels><?xml version="1.0" encoding="UTF-8" standalone="yes"?>
<Relationships xmlns="http://schemas.openxmlformats.org/package/2006/relationships"><Relationship Id="rId3" Type="http://schemas.openxmlformats.org/officeDocument/2006/relationships/diagramLayout" Target="../diagrams/layout7.xml"/><Relationship Id="rId2" Type="http://schemas.openxmlformats.org/officeDocument/2006/relationships/diagramData" Target="../diagrams/data7.xml"/><Relationship Id="rId1" Type="http://schemas.openxmlformats.org/officeDocument/2006/relationships/slideLayout" Target="../slideLayouts/slideLayout7.xml"/><Relationship Id="rId6" Type="http://schemas.microsoft.com/office/2007/relationships/diagramDrawing" Target="../diagrams/drawing7.xml"/><Relationship Id="rId5" Type="http://schemas.openxmlformats.org/officeDocument/2006/relationships/diagramColors" Target="../diagrams/colors7.xml"/><Relationship Id="rId4" Type="http://schemas.openxmlformats.org/officeDocument/2006/relationships/diagramQuickStyle" Target="../diagrams/quickStyle7.xml"/></Relationships>
</file>

<file path=ppt/slides/_rels/slide340.xml.rels><?xml version="1.0" encoding="UTF-8" standalone="yes"?>
<Relationships xmlns="http://schemas.openxmlformats.org/package/2006/relationships"><Relationship Id="rId2" Type="http://schemas.openxmlformats.org/officeDocument/2006/relationships/notesSlide" Target="../notesSlides/notesSlide169.xml"/><Relationship Id="rId1" Type="http://schemas.openxmlformats.org/officeDocument/2006/relationships/slideLayout" Target="../slideLayouts/slideLayout7.xml"/></Relationships>
</file>

<file path=ppt/slides/_rels/slide341.xml.rels><?xml version="1.0" encoding="UTF-8" standalone="yes"?>
<Relationships xmlns="http://schemas.openxmlformats.org/package/2006/relationships"><Relationship Id="rId2" Type="http://schemas.openxmlformats.org/officeDocument/2006/relationships/notesSlide" Target="../notesSlides/notesSlide170.xml"/><Relationship Id="rId1" Type="http://schemas.openxmlformats.org/officeDocument/2006/relationships/slideLayout" Target="../slideLayouts/slideLayout7.xml"/></Relationships>
</file>

<file path=ppt/slides/_rels/slide342.xml.rels><?xml version="1.0" encoding="UTF-8" standalone="yes"?>
<Relationships xmlns="http://schemas.openxmlformats.org/package/2006/relationships"><Relationship Id="rId2" Type="http://schemas.openxmlformats.org/officeDocument/2006/relationships/notesSlide" Target="../notesSlides/notesSlide171.xml"/><Relationship Id="rId1" Type="http://schemas.openxmlformats.org/officeDocument/2006/relationships/slideLayout" Target="../slideLayouts/slideLayout7.xml"/></Relationships>
</file>

<file path=ppt/slides/_rels/slide343.xml.rels><?xml version="1.0" encoding="UTF-8" standalone="yes"?>
<Relationships xmlns="http://schemas.openxmlformats.org/package/2006/relationships"><Relationship Id="rId2" Type="http://schemas.openxmlformats.org/officeDocument/2006/relationships/notesSlide" Target="../notesSlides/notesSlide172.xml"/><Relationship Id="rId1" Type="http://schemas.openxmlformats.org/officeDocument/2006/relationships/slideLayout" Target="../slideLayouts/slideLayout7.xml"/></Relationships>
</file>

<file path=ppt/slides/_rels/slide344.xml.rels><?xml version="1.0" encoding="UTF-8" standalone="yes"?>
<Relationships xmlns="http://schemas.openxmlformats.org/package/2006/relationships"><Relationship Id="rId2" Type="http://schemas.openxmlformats.org/officeDocument/2006/relationships/notesSlide" Target="../notesSlides/notesSlide173.xml"/><Relationship Id="rId1" Type="http://schemas.openxmlformats.org/officeDocument/2006/relationships/slideLayout" Target="../slideLayouts/slideLayout7.xml"/></Relationships>
</file>

<file path=ppt/slides/_rels/slide345.xml.rels><?xml version="1.0" encoding="UTF-8" standalone="yes"?>
<Relationships xmlns="http://schemas.openxmlformats.org/package/2006/relationships"><Relationship Id="rId2" Type="http://schemas.openxmlformats.org/officeDocument/2006/relationships/notesSlide" Target="../notesSlides/notesSlide174.xml"/><Relationship Id="rId1" Type="http://schemas.openxmlformats.org/officeDocument/2006/relationships/slideLayout" Target="../slideLayouts/slideLayout7.xml"/></Relationships>
</file>

<file path=ppt/slides/_rels/slide346.xml.rels><?xml version="1.0" encoding="UTF-8" standalone="yes"?>
<Relationships xmlns="http://schemas.openxmlformats.org/package/2006/relationships"><Relationship Id="rId2" Type="http://schemas.openxmlformats.org/officeDocument/2006/relationships/notesSlide" Target="../notesSlides/notesSlide175.xml"/><Relationship Id="rId1" Type="http://schemas.openxmlformats.org/officeDocument/2006/relationships/slideLayout" Target="../slideLayouts/slideLayout7.xml"/></Relationships>
</file>

<file path=ppt/slides/_rels/slide347.xml.rels><?xml version="1.0" encoding="UTF-8" standalone="yes"?>
<Relationships xmlns="http://schemas.openxmlformats.org/package/2006/relationships"><Relationship Id="rId2" Type="http://schemas.openxmlformats.org/officeDocument/2006/relationships/notesSlide" Target="../notesSlides/notesSlide176.xml"/><Relationship Id="rId1" Type="http://schemas.openxmlformats.org/officeDocument/2006/relationships/slideLayout" Target="../slideLayouts/slideLayout7.xml"/></Relationships>
</file>

<file path=ppt/slides/_rels/slide348.xml.rels><?xml version="1.0" encoding="UTF-8" standalone="yes"?>
<Relationships xmlns="http://schemas.openxmlformats.org/package/2006/relationships"><Relationship Id="rId2" Type="http://schemas.openxmlformats.org/officeDocument/2006/relationships/notesSlide" Target="../notesSlides/notesSlide177.xml"/><Relationship Id="rId1" Type="http://schemas.openxmlformats.org/officeDocument/2006/relationships/slideLayout" Target="../slideLayouts/slideLayout7.xml"/></Relationships>
</file>

<file path=ppt/slides/_rels/slide349.xml.rels><?xml version="1.0" encoding="UTF-8" standalone="yes"?>
<Relationships xmlns="http://schemas.openxmlformats.org/package/2006/relationships"><Relationship Id="rId2" Type="http://schemas.openxmlformats.org/officeDocument/2006/relationships/notesSlide" Target="../notesSlides/notesSlide178.xml"/><Relationship Id="rId1" Type="http://schemas.openxmlformats.org/officeDocument/2006/relationships/slideLayout" Target="../slideLayouts/slideLayout7.xml"/></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50.xml.rels><?xml version="1.0" encoding="UTF-8" standalone="yes"?>
<Relationships xmlns="http://schemas.openxmlformats.org/package/2006/relationships"><Relationship Id="rId8" Type="http://schemas.openxmlformats.org/officeDocument/2006/relationships/image" Target="../media/image30.png"/><Relationship Id="rId13" Type="http://schemas.openxmlformats.org/officeDocument/2006/relationships/image" Target="../media/image35.png"/><Relationship Id="rId18" Type="http://schemas.openxmlformats.org/officeDocument/2006/relationships/image" Target="../media/image40.png"/><Relationship Id="rId26" Type="http://schemas.openxmlformats.org/officeDocument/2006/relationships/image" Target="../media/image48.png"/><Relationship Id="rId3" Type="http://schemas.openxmlformats.org/officeDocument/2006/relationships/image" Target="../media/image25.png"/><Relationship Id="rId21" Type="http://schemas.openxmlformats.org/officeDocument/2006/relationships/image" Target="../media/image43.png"/><Relationship Id="rId7" Type="http://schemas.openxmlformats.org/officeDocument/2006/relationships/image" Target="../media/image29.png"/><Relationship Id="rId12" Type="http://schemas.openxmlformats.org/officeDocument/2006/relationships/image" Target="../media/image34.png"/><Relationship Id="rId17" Type="http://schemas.openxmlformats.org/officeDocument/2006/relationships/image" Target="../media/image39.png"/><Relationship Id="rId25" Type="http://schemas.openxmlformats.org/officeDocument/2006/relationships/image" Target="../media/image47.png"/><Relationship Id="rId2" Type="http://schemas.openxmlformats.org/officeDocument/2006/relationships/image" Target="../media/image24.png"/><Relationship Id="rId16" Type="http://schemas.openxmlformats.org/officeDocument/2006/relationships/image" Target="../media/image38.png"/><Relationship Id="rId20" Type="http://schemas.openxmlformats.org/officeDocument/2006/relationships/image" Target="../media/image42.png"/><Relationship Id="rId29" Type="http://schemas.openxmlformats.org/officeDocument/2006/relationships/image" Target="../media/image51.png"/><Relationship Id="rId1" Type="http://schemas.openxmlformats.org/officeDocument/2006/relationships/slideLayout" Target="../slideLayouts/slideLayout7.xml"/><Relationship Id="rId6" Type="http://schemas.openxmlformats.org/officeDocument/2006/relationships/image" Target="../media/image28.png"/><Relationship Id="rId11" Type="http://schemas.openxmlformats.org/officeDocument/2006/relationships/image" Target="../media/image33.png"/><Relationship Id="rId24" Type="http://schemas.openxmlformats.org/officeDocument/2006/relationships/image" Target="../media/image46.png"/><Relationship Id="rId5" Type="http://schemas.openxmlformats.org/officeDocument/2006/relationships/image" Target="../media/image27.png"/><Relationship Id="rId15" Type="http://schemas.openxmlformats.org/officeDocument/2006/relationships/image" Target="../media/image37.png"/><Relationship Id="rId23" Type="http://schemas.openxmlformats.org/officeDocument/2006/relationships/image" Target="../media/image45.png"/><Relationship Id="rId28" Type="http://schemas.openxmlformats.org/officeDocument/2006/relationships/image" Target="../media/image50.png"/><Relationship Id="rId10" Type="http://schemas.openxmlformats.org/officeDocument/2006/relationships/image" Target="../media/image32.png"/><Relationship Id="rId19" Type="http://schemas.openxmlformats.org/officeDocument/2006/relationships/image" Target="../media/image41.png"/><Relationship Id="rId4" Type="http://schemas.openxmlformats.org/officeDocument/2006/relationships/image" Target="../media/image26.png"/><Relationship Id="rId9" Type="http://schemas.openxmlformats.org/officeDocument/2006/relationships/image" Target="../media/image31.png"/><Relationship Id="rId14" Type="http://schemas.openxmlformats.org/officeDocument/2006/relationships/image" Target="../media/image36.png"/><Relationship Id="rId22" Type="http://schemas.openxmlformats.org/officeDocument/2006/relationships/image" Target="../media/image44.png"/><Relationship Id="rId27" Type="http://schemas.openxmlformats.org/officeDocument/2006/relationships/image" Target="../media/image49.png"/><Relationship Id="rId30" Type="http://schemas.openxmlformats.org/officeDocument/2006/relationships/image" Target="../media/image52.png"/></Relationships>
</file>

<file path=ppt/slides/_rels/slide351.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352.xml.rels><?xml version="1.0" encoding="UTF-8" standalone="yes"?>
<Relationships xmlns="http://schemas.openxmlformats.org/package/2006/relationships"><Relationship Id="rId2" Type="http://schemas.openxmlformats.org/officeDocument/2006/relationships/image" Target="../media/image53.png"/><Relationship Id="rId1" Type="http://schemas.openxmlformats.org/officeDocument/2006/relationships/slideLayout" Target="../slideLayouts/slideLayout7.xml"/></Relationships>
</file>

<file path=ppt/slides/_rels/slide35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5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55.xml.rels><?xml version="1.0" encoding="UTF-8" standalone="yes"?>
<Relationships xmlns="http://schemas.openxmlformats.org/package/2006/relationships"><Relationship Id="rId2" Type="http://schemas.openxmlformats.org/officeDocument/2006/relationships/notesSlide" Target="../notesSlides/notesSlide179.xml"/><Relationship Id="rId1" Type="http://schemas.openxmlformats.org/officeDocument/2006/relationships/slideLayout" Target="../slideLayouts/slideLayout7.xml"/></Relationships>
</file>

<file path=ppt/slides/_rels/slide356.xml.rels><?xml version="1.0" encoding="UTF-8" standalone="yes"?>
<Relationships xmlns="http://schemas.openxmlformats.org/package/2006/relationships"><Relationship Id="rId2" Type="http://schemas.openxmlformats.org/officeDocument/2006/relationships/notesSlide" Target="../notesSlides/notesSlide180.xml"/><Relationship Id="rId1" Type="http://schemas.openxmlformats.org/officeDocument/2006/relationships/slideLayout" Target="../slideLayouts/slideLayout7.xml"/></Relationships>
</file>

<file path=ppt/slides/_rels/slide357.xml.rels><?xml version="1.0" encoding="UTF-8" standalone="yes"?>
<Relationships xmlns="http://schemas.openxmlformats.org/package/2006/relationships"><Relationship Id="rId2" Type="http://schemas.openxmlformats.org/officeDocument/2006/relationships/notesSlide" Target="../notesSlides/notesSlide181.xml"/><Relationship Id="rId1" Type="http://schemas.openxmlformats.org/officeDocument/2006/relationships/slideLayout" Target="../slideLayouts/slideLayout7.xml"/></Relationships>
</file>

<file path=ppt/slides/_rels/slide358.xml.rels><?xml version="1.0" encoding="UTF-8" standalone="yes"?>
<Relationships xmlns="http://schemas.openxmlformats.org/package/2006/relationships"><Relationship Id="rId2" Type="http://schemas.openxmlformats.org/officeDocument/2006/relationships/notesSlide" Target="../notesSlides/notesSlide182.xml"/><Relationship Id="rId1" Type="http://schemas.openxmlformats.org/officeDocument/2006/relationships/slideLayout" Target="../slideLayouts/slideLayout7.xml"/></Relationships>
</file>

<file path=ppt/slides/_rels/slide359.xml.rels><?xml version="1.0" encoding="UTF-8" standalone="yes"?>
<Relationships xmlns="http://schemas.openxmlformats.org/package/2006/relationships"><Relationship Id="rId2" Type="http://schemas.openxmlformats.org/officeDocument/2006/relationships/notesSlide" Target="../notesSlides/notesSlide183.xml"/><Relationship Id="rId1" Type="http://schemas.openxmlformats.org/officeDocument/2006/relationships/slideLayout" Target="../slideLayouts/slideLayout7.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6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6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6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6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64.xml.rels><?xml version="1.0" encoding="UTF-8" standalone="yes"?>
<Relationships xmlns="http://schemas.openxmlformats.org/package/2006/relationships"><Relationship Id="rId2" Type="http://schemas.openxmlformats.org/officeDocument/2006/relationships/notesSlide" Target="../notesSlides/notesSlide184.xml"/><Relationship Id="rId1" Type="http://schemas.openxmlformats.org/officeDocument/2006/relationships/slideLayout" Target="../slideLayouts/slideLayout7.xml"/></Relationships>
</file>

<file path=ppt/slides/_rels/slide365.xml.rels><?xml version="1.0" encoding="UTF-8" standalone="yes"?>
<Relationships xmlns="http://schemas.openxmlformats.org/package/2006/relationships"><Relationship Id="rId2" Type="http://schemas.openxmlformats.org/officeDocument/2006/relationships/notesSlide" Target="../notesSlides/notesSlide185.xml"/><Relationship Id="rId1" Type="http://schemas.openxmlformats.org/officeDocument/2006/relationships/slideLayout" Target="../slideLayouts/slideLayout7.xml"/></Relationships>
</file>

<file path=ppt/slides/_rels/slide366.xml.rels><?xml version="1.0" encoding="UTF-8" standalone="yes"?>
<Relationships xmlns="http://schemas.openxmlformats.org/package/2006/relationships"><Relationship Id="rId2" Type="http://schemas.openxmlformats.org/officeDocument/2006/relationships/notesSlide" Target="../notesSlides/notesSlide186.xml"/><Relationship Id="rId1" Type="http://schemas.openxmlformats.org/officeDocument/2006/relationships/slideLayout" Target="../slideLayouts/slideLayout7.xml"/></Relationships>
</file>

<file path=ppt/slides/_rels/slide367.xml.rels><?xml version="1.0" encoding="UTF-8" standalone="yes"?>
<Relationships xmlns="http://schemas.openxmlformats.org/package/2006/relationships"><Relationship Id="rId2" Type="http://schemas.openxmlformats.org/officeDocument/2006/relationships/notesSlide" Target="../notesSlides/notesSlide187.xml"/><Relationship Id="rId1" Type="http://schemas.openxmlformats.org/officeDocument/2006/relationships/slideLayout" Target="../slideLayouts/slideLayout7.xml"/></Relationships>
</file>

<file path=ppt/slides/_rels/slide368.xml.rels><?xml version="1.0" encoding="UTF-8" standalone="yes"?>
<Relationships xmlns="http://schemas.openxmlformats.org/package/2006/relationships"><Relationship Id="rId2" Type="http://schemas.openxmlformats.org/officeDocument/2006/relationships/notesSlide" Target="../notesSlides/notesSlide188.xml"/><Relationship Id="rId1" Type="http://schemas.openxmlformats.org/officeDocument/2006/relationships/slideLayout" Target="../slideLayouts/slideLayout7.xml"/></Relationships>
</file>

<file path=ppt/slides/_rels/slide369.xml.rels><?xml version="1.0" encoding="UTF-8" standalone="yes"?>
<Relationships xmlns="http://schemas.openxmlformats.org/package/2006/relationships"><Relationship Id="rId2" Type="http://schemas.openxmlformats.org/officeDocument/2006/relationships/notesSlide" Target="../notesSlides/notesSlide189.xml"/><Relationship Id="rId1" Type="http://schemas.openxmlformats.org/officeDocument/2006/relationships/slideLayout" Target="../slideLayouts/slideLayout7.xml"/></Relationships>
</file>

<file path=ppt/slides/_rels/slide37.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7.xml"/></Relationships>
</file>

<file path=ppt/slides/_rels/slide37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71.xml.rels><?xml version="1.0" encoding="UTF-8" standalone="yes"?>
<Relationships xmlns="http://schemas.openxmlformats.org/package/2006/relationships"><Relationship Id="rId2" Type="http://schemas.openxmlformats.org/officeDocument/2006/relationships/notesSlide" Target="../notesSlides/notesSlide190.xml"/><Relationship Id="rId1" Type="http://schemas.openxmlformats.org/officeDocument/2006/relationships/slideLayout" Target="../slideLayouts/slideLayout7.xml"/></Relationships>
</file>

<file path=ppt/slides/_rels/slide37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73.xml.rels><?xml version="1.0" encoding="UTF-8" standalone="yes"?>
<Relationships xmlns="http://schemas.openxmlformats.org/package/2006/relationships"><Relationship Id="rId2" Type="http://schemas.openxmlformats.org/officeDocument/2006/relationships/notesSlide" Target="../notesSlides/notesSlide191.xml"/><Relationship Id="rId1" Type="http://schemas.openxmlformats.org/officeDocument/2006/relationships/slideLayout" Target="../slideLayouts/slideLayout7.xml"/></Relationships>
</file>

<file path=ppt/slides/_rels/slide37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7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7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77.xml.rels><?xml version="1.0" encoding="UTF-8" standalone="yes"?>
<Relationships xmlns="http://schemas.openxmlformats.org/package/2006/relationships"><Relationship Id="rId2" Type="http://schemas.openxmlformats.org/officeDocument/2006/relationships/notesSlide" Target="../notesSlides/notesSlide192.xml"/><Relationship Id="rId1" Type="http://schemas.openxmlformats.org/officeDocument/2006/relationships/slideLayout" Target="../slideLayouts/slideLayout7.xml"/></Relationships>
</file>

<file path=ppt/slides/_rels/slide378.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379.xml.rels><?xml version="1.0" encoding="UTF-8" standalone="yes"?>
<Relationships xmlns="http://schemas.openxmlformats.org/package/2006/relationships"><Relationship Id="rId2" Type="http://schemas.openxmlformats.org/officeDocument/2006/relationships/image" Target="../media/image54.png"/><Relationship Id="rId1" Type="http://schemas.openxmlformats.org/officeDocument/2006/relationships/slideLayout" Target="../slideLayouts/slideLayout13.xml"/></Relationships>
</file>

<file path=ppt/slides/_rels/slide38.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7.xml"/></Relationships>
</file>

<file path=ppt/slides/_rels/slide380.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Layout" Target="../slideLayouts/slideLayout13.xml"/></Relationships>
</file>

<file path=ppt/slides/_rels/slide38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8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83.xml.rels><?xml version="1.0" encoding="UTF-8" standalone="yes"?>
<Relationships xmlns="http://schemas.openxmlformats.org/package/2006/relationships"><Relationship Id="rId2" Type="http://schemas.openxmlformats.org/officeDocument/2006/relationships/notesSlide" Target="../notesSlides/notesSlide193.xml"/><Relationship Id="rId1" Type="http://schemas.openxmlformats.org/officeDocument/2006/relationships/slideLayout" Target="../slideLayouts/slideLayout7.xml"/></Relationships>
</file>

<file path=ppt/slides/_rels/slide38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85.xml.rels><?xml version="1.0" encoding="UTF-8" standalone="yes"?>
<Relationships xmlns="http://schemas.openxmlformats.org/package/2006/relationships"><Relationship Id="rId3" Type="http://schemas.openxmlformats.org/officeDocument/2006/relationships/image" Target="../media/image56.jpeg"/><Relationship Id="rId2" Type="http://schemas.openxmlformats.org/officeDocument/2006/relationships/image" Target="../media/image55.png"/><Relationship Id="rId1" Type="http://schemas.openxmlformats.org/officeDocument/2006/relationships/slideLayout" Target="../slideLayouts/slideLayout7.xml"/><Relationship Id="rId4" Type="http://schemas.openxmlformats.org/officeDocument/2006/relationships/image" Target="../media/image57.png"/></Relationships>
</file>

<file path=ppt/slides/_rels/slide38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8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8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8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9.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7.xml"/></Relationships>
</file>

<file path=ppt/slides/_rels/slide39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91.xml.rels><?xml version="1.0" encoding="UTF-8" standalone="yes"?>
<Relationships xmlns="http://schemas.openxmlformats.org/package/2006/relationships"><Relationship Id="rId2" Type="http://schemas.openxmlformats.org/officeDocument/2006/relationships/notesSlide" Target="../notesSlides/notesSlide194.xml"/><Relationship Id="rId1" Type="http://schemas.openxmlformats.org/officeDocument/2006/relationships/slideLayout" Target="../slideLayouts/slideLayout7.xml"/></Relationships>
</file>

<file path=ppt/slides/_rels/slide392.xml.rels><?xml version="1.0" encoding="UTF-8" standalone="yes"?>
<Relationships xmlns="http://schemas.openxmlformats.org/package/2006/relationships"><Relationship Id="rId2" Type="http://schemas.openxmlformats.org/officeDocument/2006/relationships/notesSlide" Target="../notesSlides/notesSlide195.xml"/><Relationship Id="rId1" Type="http://schemas.openxmlformats.org/officeDocument/2006/relationships/slideLayout" Target="../slideLayouts/slideLayout7.xml"/></Relationships>
</file>

<file path=ppt/slides/_rels/slide393.xml.rels><?xml version="1.0" encoding="UTF-8" standalone="yes"?>
<Relationships xmlns="http://schemas.openxmlformats.org/package/2006/relationships"><Relationship Id="rId2" Type="http://schemas.openxmlformats.org/officeDocument/2006/relationships/notesSlide" Target="../notesSlides/notesSlide196.xml"/><Relationship Id="rId1" Type="http://schemas.openxmlformats.org/officeDocument/2006/relationships/slideLayout" Target="../slideLayouts/slideLayout7.xml"/></Relationships>
</file>

<file path=ppt/slides/_rels/slide394.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39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9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97.xml.rels><?xml version="1.0" encoding="UTF-8" standalone="yes"?>
<Relationships xmlns="http://schemas.openxmlformats.org/package/2006/relationships"><Relationship Id="rId2" Type="http://schemas.openxmlformats.org/officeDocument/2006/relationships/notesSlide" Target="../notesSlides/notesSlide197.xml"/><Relationship Id="rId1" Type="http://schemas.openxmlformats.org/officeDocument/2006/relationships/slideLayout" Target="../slideLayouts/slideLayout7.xml"/></Relationships>
</file>

<file path=ppt/slides/_rels/slide398.xml.rels><?xml version="1.0" encoding="UTF-8" standalone="yes"?>
<Relationships xmlns="http://schemas.openxmlformats.org/package/2006/relationships"><Relationship Id="rId2" Type="http://schemas.openxmlformats.org/officeDocument/2006/relationships/notesSlide" Target="../notesSlides/notesSlide198.xml"/><Relationship Id="rId1" Type="http://schemas.openxmlformats.org/officeDocument/2006/relationships/slideLayout" Target="../slideLayouts/slideLayout7.xml"/></Relationships>
</file>

<file path=ppt/slides/_rels/slide399.xml.rels><?xml version="1.0" encoding="UTF-8" standalone="yes"?>
<Relationships xmlns="http://schemas.openxmlformats.org/package/2006/relationships"><Relationship Id="rId2" Type="http://schemas.openxmlformats.org/officeDocument/2006/relationships/notesSlide" Target="../notesSlides/notesSlide199.xml"/><Relationship Id="rId1" Type="http://schemas.openxmlformats.org/officeDocument/2006/relationships/slideLayout" Target="../slideLayouts/slideLayout7.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0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01.xml.rels><?xml version="1.0" encoding="UTF-8" standalone="yes"?>
<Relationships xmlns="http://schemas.openxmlformats.org/package/2006/relationships"><Relationship Id="rId3" Type="http://schemas.openxmlformats.org/officeDocument/2006/relationships/diagramLayout" Target="../diagrams/layout64.xml"/><Relationship Id="rId2" Type="http://schemas.openxmlformats.org/officeDocument/2006/relationships/diagramData" Target="../diagrams/data64.xml"/><Relationship Id="rId1" Type="http://schemas.openxmlformats.org/officeDocument/2006/relationships/slideLayout" Target="../slideLayouts/slideLayout7.xml"/><Relationship Id="rId6" Type="http://schemas.microsoft.com/office/2007/relationships/diagramDrawing" Target="../diagrams/drawing64.xml"/><Relationship Id="rId5" Type="http://schemas.openxmlformats.org/officeDocument/2006/relationships/diagramColors" Target="../diagrams/colors64.xml"/><Relationship Id="rId4" Type="http://schemas.openxmlformats.org/officeDocument/2006/relationships/diagramQuickStyle" Target="../diagrams/quickStyle64.xml"/></Relationships>
</file>

<file path=ppt/slides/_rels/slide402.xml.rels><?xml version="1.0" encoding="UTF-8" standalone="yes"?>
<Relationships xmlns="http://schemas.openxmlformats.org/package/2006/relationships"><Relationship Id="rId3" Type="http://schemas.openxmlformats.org/officeDocument/2006/relationships/diagramLayout" Target="../diagrams/layout65.xml"/><Relationship Id="rId2" Type="http://schemas.openxmlformats.org/officeDocument/2006/relationships/diagramData" Target="../diagrams/data65.xml"/><Relationship Id="rId1" Type="http://schemas.openxmlformats.org/officeDocument/2006/relationships/slideLayout" Target="../slideLayouts/slideLayout7.xml"/><Relationship Id="rId6" Type="http://schemas.microsoft.com/office/2007/relationships/diagramDrawing" Target="../diagrams/drawing65.xml"/><Relationship Id="rId5" Type="http://schemas.openxmlformats.org/officeDocument/2006/relationships/diagramColors" Target="../diagrams/colors65.xml"/><Relationship Id="rId4" Type="http://schemas.openxmlformats.org/officeDocument/2006/relationships/diagramQuickStyle" Target="../diagrams/quickStyle65.xml"/></Relationships>
</file>

<file path=ppt/slides/_rels/slide403.xml.rels><?xml version="1.0" encoding="UTF-8" standalone="yes"?>
<Relationships xmlns="http://schemas.openxmlformats.org/package/2006/relationships"><Relationship Id="rId2" Type="http://schemas.openxmlformats.org/officeDocument/2006/relationships/notesSlide" Target="../notesSlides/notesSlide200.xml"/><Relationship Id="rId1" Type="http://schemas.openxmlformats.org/officeDocument/2006/relationships/slideLayout" Target="../slideLayouts/slideLayout7.xml"/></Relationships>
</file>

<file path=ppt/slides/_rels/slide404.xml.rels><?xml version="1.0" encoding="UTF-8" standalone="yes"?>
<Relationships xmlns="http://schemas.openxmlformats.org/package/2006/relationships"><Relationship Id="rId2" Type="http://schemas.openxmlformats.org/officeDocument/2006/relationships/notesSlide" Target="../notesSlides/notesSlide201.xml"/><Relationship Id="rId1" Type="http://schemas.openxmlformats.org/officeDocument/2006/relationships/slideLayout" Target="../slideLayouts/slideLayout7.xml"/></Relationships>
</file>

<file path=ppt/slides/_rels/slide405.xml.rels><?xml version="1.0" encoding="UTF-8" standalone="yes"?>
<Relationships xmlns="http://schemas.openxmlformats.org/package/2006/relationships"><Relationship Id="rId2" Type="http://schemas.openxmlformats.org/officeDocument/2006/relationships/notesSlide" Target="../notesSlides/notesSlide202.xml"/><Relationship Id="rId1" Type="http://schemas.openxmlformats.org/officeDocument/2006/relationships/slideLayout" Target="../slideLayouts/slideLayout7.xml"/></Relationships>
</file>

<file path=ppt/slides/_rels/slide406.xml.rels><?xml version="1.0" encoding="UTF-8" standalone="yes"?>
<Relationships xmlns="http://schemas.openxmlformats.org/package/2006/relationships"><Relationship Id="rId2" Type="http://schemas.openxmlformats.org/officeDocument/2006/relationships/notesSlide" Target="../notesSlides/notesSlide203.xml"/><Relationship Id="rId1" Type="http://schemas.openxmlformats.org/officeDocument/2006/relationships/slideLayout" Target="../slideLayouts/slideLayout7.xml"/></Relationships>
</file>

<file path=ppt/slides/_rels/slide407.xml.rels><?xml version="1.0" encoding="UTF-8" standalone="yes"?>
<Relationships xmlns="http://schemas.openxmlformats.org/package/2006/relationships"><Relationship Id="rId2" Type="http://schemas.openxmlformats.org/officeDocument/2006/relationships/notesSlide" Target="../notesSlides/notesSlide204.xml"/><Relationship Id="rId1" Type="http://schemas.openxmlformats.org/officeDocument/2006/relationships/slideLayout" Target="../slideLayouts/slideLayout7.xml"/></Relationships>
</file>

<file path=ppt/slides/_rels/slide408.xml.rels><?xml version="1.0" encoding="UTF-8" standalone="yes"?>
<Relationships xmlns="http://schemas.openxmlformats.org/package/2006/relationships"><Relationship Id="rId2" Type="http://schemas.openxmlformats.org/officeDocument/2006/relationships/notesSlide" Target="../notesSlides/notesSlide205.xml"/><Relationship Id="rId1" Type="http://schemas.openxmlformats.org/officeDocument/2006/relationships/slideLayout" Target="../slideLayouts/slideLayout7.xml"/></Relationships>
</file>

<file path=ppt/slides/_rels/slide409.xml.rels><?xml version="1.0" encoding="UTF-8" standalone="yes"?>
<Relationships xmlns="http://schemas.openxmlformats.org/package/2006/relationships"><Relationship Id="rId2" Type="http://schemas.openxmlformats.org/officeDocument/2006/relationships/notesSlide" Target="../notesSlides/notesSlide206.xml"/><Relationship Id="rId1" Type="http://schemas.openxmlformats.org/officeDocument/2006/relationships/slideLayout" Target="../slideLayouts/slideLayout7.xml"/></Relationships>
</file>

<file path=ppt/slides/_rels/slide41.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7.xml"/></Relationships>
</file>

<file path=ppt/slides/_rels/slide410.xml.rels><?xml version="1.0" encoding="UTF-8" standalone="yes"?>
<Relationships xmlns="http://schemas.openxmlformats.org/package/2006/relationships"><Relationship Id="rId2" Type="http://schemas.openxmlformats.org/officeDocument/2006/relationships/notesSlide" Target="../notesSlides/notesSlide207.xml"/><Relationship Id="rId1" Type="http://schemas.openxmlformats.org/officeDocument/2006/relationships/slideLayout" Target="../slideLayouts/slideLayout7.xml"/></Relationships>
</file>

<file path=ppt/slides/_rels/slide411.xml.rels><?xml version="1.0" encoding="UTF-8" standalone="yes"?>
<Relationships xmlns="http://schemas.openxmlformats.org/package/2006/relationships"><Relationship Id="rId2" Type="http://schemas.openxmlformats.org/officeDocument/2006/relationships/notesSlide" Target="../notesSlides/notesSlide208.xml"/><Relationship Id="rId1" Type="http://schemas.openxmlformats.org/officeDocument/2006/relationships/slideLayout" Target="../slideLayouts/slideLayout7.xml"/></Relationships>
</file>

<file path=ppt/slides/_rels/slide412.xml.rels><?xml version="1.0" encoding="UTF-8" standalone="yes"?>
<Relationships xmlns="http://schemas.openxmlformats.org/package/2006/relationships"><Relationship Id="rId2" Type="http://schemas.openxmlformats.org/officeDocument/2006/relationships/notesSlide" Target="../notesSlides/notesSlide209.xml"/><Relationship Id="rId1" Type="http://schemas.openxmlformats.org/officeDocument/2006/relationships/slideLayout" Target="../slideLayouts/slideLayout7.xml"/></Relationships>
</file>

<file path=ppt/slides/_rels/slide413.xml.rels><?xml version="1.0" encoding="UTF-8" standalone="yes"?>
<Relationships xmlns="http://schemas.openxmlformats.org/package/2006/relationships"><Relationship Id="rId2" Type="http://schemas.openxmlformats.org/officeDocument/2006/relationships/notesSlide" Target="../notesSlides/notesSlide210.xml"/><Relationship Id="rId1" Type="http://schemas.openxmlformats.org/officeDocument/2006/relationships/slideLayout" Target="../slideLayouts/slideLayout7.xml"/></Relationships>
</file>

<file path=ppt/slides/_rels/slide414.xml.rels><?xml version="1.0" encoding="UTF-8" standalone="yes"?>
<Relationships xmlns="http://schemas.openxmlformats.org/package/2006/relationships"><Relationship Id="rId8" Type="http://schemas.openxmlformats.org/officeDocument/2006/relationships/image" Target="../media/image64.png"/><Relationship Id="rId13" Type="http://schemas.openxmlformats.org/officeDocument/2006/relationships/image" Target="../media/image69.png"/><Relationship Id="rId18" Type="http://schemas.openxmlformats.org/officeDocument/2006/relationships/image" Target="../media/image74.png"/><Relationship Id="rId26" Type="http://schemas.openxmlformats.org/officeDocument/2006/relationships/image" Target="../media/image82.png"/><Relationship Id="rId3" Type="http://schemas.openxmlformats.org/officeDocument/2006/relationships/image" Target="../media/image59.png"/><Relationship Id="rId21" Type="http://schemas.openxmlformats.org/officeDocument/2006/relationships/image" Target="../media/image77.png"/><Relationship Id="rId7" Type="http://schemas.openxmlformats.org/officeDocument/2006/relationships/image" Target="../media/image63.png"/><Relationship Id="rId12" Type="http://schemas.openxmlformats.org/officeDocument/2006/relationships/image" Target="../media/image68.png"/><Relationship Id="rId17" Type="http://schemas.openxmlformats.org/officeDocument/2006/relationships/image" Target="../media/image73.png"/><Relationship Id="rId25" Type="http://schemas.openxmlformats.org/officeDocument/2006/relationships/image" Target="../media/image81.png"/><Relationship Id="rId33" Type="http://schemas.openxmlformats.org/officeDocument/2006/relationships/image" Target="../media/image89.png"/><Relationship Id="rId2" Type="http://schemas.openxmlformats.org/officeDocument/2006/relationships/image" Target="../media/image58.png"/><Relationship Id="rId16" Type="http://schemas.openxmlformats.org/officeDocument/2006/relationships/image" Target="../media/image72.png"/><Relationship Id="rId20" Type="http://schemas.openxmlformats.org/officeDocument/2006/relationships/image" Target="../media/image76.png"/><Relationship Id="rId29" Type="http://schemas.openxmlformats.org/officeDocument/2006/relationships/image" Target="../media/image85.png"/><Relationship Id="rId1" Type="http://schemas.openxmlformats.org/officeDocument/2006/relationships/slideLayout" Target="../slideLayouts/slideLayout7.xml"/><Relationship Id="rId6" Type="http://schemas.openxmlformats.org/officeDocument/2006/relationships/image" Target="../media/image62.png"/><Relationship Id="rId11" Type="http://schemas.openxmlformats.org/officeDocument/2006/relationships/image" Target="../media/image67.png"/><Relationship Id="rId24" Type="http://schemas.openxmlformats.org/officeDocument/2006/relationships/image" Target="../media/image80.png"/><Relationship Id="rId32" Type="http://schemas.openxmlformats.org/officeDocument/2006/relationships/image" Target="../media/image88.png"/><Relationship Id="rId5" Type="http://schemas.openxmlformats.org/officeDocument/2006/relationships/image" Target="../media/image61.png"/><Relationship Id="rId15" Type="http://schemas.openxmlformats.org/officeDocument/2006/relationships/image" Target="../media/image71.png"/><Relationship Id="rId23" Type="http://schemas.openxmlformats.org/officeDocument/2006/relationships/image" Target="../media/image79.png"/><Relationship Id="rId28" Type="http://schemas.openxmlformats.org/officeDocument/2006/relationships/image" Target="../media/image84.png"/><Relationship Id="rId10" Type="http://schemas.openxmlformats.org/officeDocument/2006/relationships/image" Target="../media/image66.png"/><Relationship Id="rId19" Type="http://schemas.openxmlformats.org/officeDocument/2006/relationships/image" Target="../media/image75.png"/><Relationship Id="rId31" Type="http://schemas.openxmlformats.org/officeDocument/2006/relationships/image" Target="../media/image87.png"/><Relationship Id="rId4" Type="http://schemas.openxmlformats.org/officeDocument/2006/relationships/image" Target="../media/image60.png"/><Relationship Id="rId9" Type="http://schemas.openxmlformats.org/officeDocument/2006/relationships/image" Target="../media/image65.png"/><Relationship Id="rId14" Type="http://schemas.openxmlformats.org/officeDocument/2006/relationships/image" Target="../media/image70.png"/><Relationship Id="rId22" Type="http://schemas.openxmlformats.org/officeDocument/2006/relationships/image" Target="../media/image78.png"/><Relationship Id="rId27" Type="http://schemas.openxmlformats.org/officeDocument/2006/relationships/image" Target="../media/image83.png"/><Relationship Id="rId30" Type="http://schemas.openxmlformats.org/officeDocument/2006/relationships/image" Target="../media/image86.png"/></Relationships>
</file>

<file path=ppt/slides/_rels/slide42.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png"/><Relationship Id="rId1" Type="http://schemas.openxmlformats.org/officeDocument/2006/relationships/slideLayout" Target="../slideLayouts/slideLayout7.xml"/></Relationships>
</file>

<file path=ppt/slides/_rels/slide43.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7.xml"/></Relationships>
</file>

<file path=ppt/slides/_rels/slide44.xml.rels><?xml version="1.0" encoding="UTF-8" standalone="yes"?>
<Relationships xmlns="http://schemas.openxmlformats.org/package/2006/relationships"><Relationship Id="rId8" Type="http://schemas.openxmlformats.org/officeDocument/2006/relationships/diagramData" Target="../diagrams/data9.xml"/><Relationship Id="rId3" Type="http://schemas.openxmlformats.org/officeDocument/2006/relationships/diagramData" Target="../diagrams/data8.xml"/><Relationship Id="rId7" Type="http://schemas.microsoft.com/office/2007/relationships/diagramDrawing" Target="../diagrams/drawing8.xml"/><Relationship Id="rId12" Type="http://schemas.microsoft.com/office/2007/relationships/diagramDrawing" Target="../diagrams/drawing9.xml"/><Relationship Id="rId2" Type="http://schemas.openxmlformats.org/officeDocument/2006/relationships/notesSlide" Target="../notesSlides/notesSlide11.xml"/><Relationship Id="rId1" Type="http://schemas.openxmlformats.org/officeDocument/2006/relationships/slideLayout" Target="../slideLayouts/slideLayout7.xml"/><Relationship Id="rId6" Type="http://schemas.openxmlformats.org/officeDocument/2006/relationships/diagramColors" Target="../diagrams/colors8.xml"/><Relationship Id="rId11" Type="http://schemas.openxmlformats.org/officeDocument/2006/relationships/diagramColors" Target="../diagrams/colors9.xml"/><Relationship Id="rId5" Type="http://schemas.openxmlformats.org/officeDocument/2006/relationships/diagramQuickStyle" Target="../diagrams/quickStyle8.xml"/><Relationship Id="rId10" Type="http://schemas.openxmlformats.org/officeDocument/2006/relationships/diagramQuickStyle" Target="../diagrams/quickStyle9.xml"/><Relationship Id="rId4" Type="http://schemas.openxmlformats.org/officeDocument/2006/relationships/diagramLayout" Target="../diagrams/layout8.xml"/><Relationship Id="rId9" Type="http://schemas.openxmlformats.org/officeDocument/2006/relationships/diagramLayout" Target="../diagrams/layout9.xml"/></Relationships>
</file>

<file path=ppt/slides/_rels/slide45.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7.xml"/></Relationships>
</file>

<file path=ppt/slides/_rels/slide46.xml.rels><?xml version="1.0" encoding="UTF-8" standalone="yes"?>
<Relationships xmlns="http://schemas.openxmlformats.org/package/2006/relationships"><Relationship Id="rId3" Type="http://schemas.openxmlformats.org/officeDocument/2006/relationships/diagramLayout" Target="../diagrams/layout10.xml"/><Relationship Id="rId2" Type="http://schemas.openxmlformats.org/officeDocument/2006/relationships/diagramData" Target="../diagrams/data10.xml"/><Relationship Id="rId1" Type="http://schemas.openxmlformats.org/officeDocument/2006/relationships/slideLayout" Target="../slideLayouts/slideLayout7.xml"/><Relationship Id="rId6" Type="http://schemas.microsoft.com/office/2007/relationships/diagramDrawing" Target="../diagrams/drawing10.xml"/><Relationship Id="rId5" Type="http://schemas.openxmlformats.org/officeDocument/2006/relationships/diagramColors" Target="../diagrams/colors10.xml"/><Relationship Id="rId4" Type="http://schemas.openxmlformats.org/officeDocument/2006/relationships/diagramQuickStyle" Target="../diagrams/quickStyle10.xml"/></Relationships>
</file>

<file path=ppt/slides/_rels/slide47.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7.xml"/></Relationships>
</file>

<file path=ppt/slides/_rels/slide48.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Layout" Target="../slideLayouts/slideLayout7.xml"/></Relationships>
</file>

<file path=ppt/slides/_rels/slide4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1.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7.xml"/></Relationships>
</file>

<file path=ppt/slides/_rels/slide52.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7.xml"/></Relationships>
</file>

<file path=ppt/slides/_rels/slide5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9.xml.rels><?xml version="1.0" encoding="UTF-8" standalone="yes"?>
<Relationships xmlns="http://schemas.openxmlformats.org/package/2006/relationships"><Relationship Id="rId2" Type="http://schemas.openxmlformats.org/officeDocument/2006/relationships/image" Target="../media/image7.jpeg"/><Relationship Id="rId1" Type="http://schemas.openxmlformats.org/officeDocument/2006/relationships/slideLayout" Target="../slideLayouts/slideLayout7.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60.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7.xml"/></Relationships>
</file>

<file path=ppt/slides/_rels/slide61.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7.xml"/></Relationships>
</file>

<file path=ppt/slides/_rels/slide6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63.xml.rels><?xml version="1.0" encoding="UTF-8" standalone="yes"?>
<Relationships xmlns="http://schemas.openxmlformats.org/package/2006/relationships"><Relationship Id="rId3" Type="http://schemas.openxmlformats.org/officeDocument/2006/relationships/diagramLayout" Target="../diagrams/layout11.xml"/><Relationship Id="rId2" Type="http://schemas.openxmlformats.org/officeDocument/2006/relationships/diagramData" Target="../diagrams/data11.xml"/><Relationship Id="rId1" Type="http://schemas.openxmlformats.org/officeDocument/2006/relationships/slideLayout" Target="../slideLayouts/slideLayout7.xml"/><Relationship Id="rId6" Type="http://schemas.microsoft.com/office/2007/relationships/diagramDrawing" Target="../diagrams/drawing11.xml"/><Relationship Id="rId5" Type="http://schemas.openxmlformats.org/officeDocument/2006/relationships/diagramColors" Target="../diagrams/colors11.xml"/><Relationship Id="rId4" Type="http://schemas.openxmlformats.org/officeDocument/2006/relationships/diagramQuickStyle" Target="../diagrams/quickStyle11.xml"/></Relationships>
</file>

<file path=ppt/slides/_rels/slide64.xml.rels><?xml version="1.0" encoding="UTF-8" standalone="yes"?>
<Relationships xmlns="http://schemas.openxmlformats.org/package/2006/relationships"><Relationship Id="rId8" Type="http://schemas.openxmlformats.org/officeDocument/2006/relationships/diagramLayout" Target="../diagrams/layout13.xml"/><Relationship Id="rId3" Type="http://schemas.openxmlformats.org/officeDocument/2006/relationships/diagramLayout" Target="../diagrams/layout12.xml"/><Relationship Id="rId7" Type="http://schemas.openxmlformats.org/officeDocument/2006/relationships/diagramData" Target="../diagrams/data13.xml"/><Relationship Id="rId2" Type="http://schemas.openxmlformats.org/officeDocument/2006/relationships/diagramData" Target="../diagrams/data12.xml"/><Relationship Id="rId1" Type="http://schemas.openxmlformats.org/officeDocument/2006/relationships/slideLayout" Target="../slideLayouts/slideLayout7.xml"/><Relationship Id="rId6" Type="http://schemas.microsoft.com/office/2007/relationships/diagramDrawing" Target="../diagrams/drawing12.xml"/><Relationship Id="rId11" Type="http://schemas.microsoft.com/office/2007/relationships/diagramDrawing" Target="../diagrams/drawing13.xml"/><Relationship Id="rId5" Type="http://schemas.openxmlformats.org/officeDocument/2006/relationships/diagramColors" Target="../diagrams/colors12.xml"/><Relationship Id="rId10" Type="http://schemas.openxmlformats.org/officeDocument/2006/relationships/diagramColors" Target="../diagrams/colors13.xml"/><Relationship Id="rId4" Type="http://schemas.openxmlformats.org/officeDocument/2006/relationships/diagramQuickStyle" Target="../diagrams/quickStyle12.xml"/><Relationship Id="rId9" Type="http://schemas.openxmlformats.org/officeDocument/2006/relationships/diagramQuickStyle" Target="../diagrams/quickStyle13.xml"/></Relationships>
</file>

<file path=ppt/slides/_rels/slide65.xml.rels><?xml version="1.0" encoding="UTF-8" standalone="yes"?>
<Relationships xmlns="http://schemas.openxmlformats.org/package/2006/relationships"><Relationship Id="rId8" Type="http://schemas.openxmlformats.org/officeDocument/2006/relationships/diagramLayout" Target="../diagrams/layout15.xml"/><Relationship Id="rId3" Type="http://schemas.openxmlformats.org/officeDocument/2006/relationships/diagramLayout" Target="../diagrams/layout14.xml"/><Relationship Id="rId7" Type="http://schemas.openxmlformats.org/officeDocument/2006/relationships/diagramData" Target="../diagrams/data15.xml"/><Relationship Id="rId2" Type="http://schemas.openxmlformats.org/officeDocument/2006/relationships/diagramData" Target="../diagrams/data14.xml"/><Relationship Id="rId1" Type="http://schemas.openxmlformats.org/officeDocument/2006/relationships/slideLayout" Target="../slideLayouts/slideLayout7.xml"/><Relationship Id="rId6" Type="http://schemas.microsoft.com/office/2007/relationships/diagramDrawing" Target="../diagrams/drawing14.xml"/><Relationship Id="rId11" Type="http://schemas.microsoft.com/office/2007/relationships/diagramDrawing" Target="../diagrams/drawing15.xml"/><Relationship Id="rId5" Type="http://schemas.openxmlformats.org/officeDocument/2006/relationships/diagramColors" Target="../diagrams/colors14.xml"/><Relationship Id="rId10" Type="http://schemas.openxmlformats.org/officeDocument/2006/relationships/diagramColors" Target="../diagrams/colors15.xml"/><Relationship Id="rId4" Type="http://schemas.openxmlformats.org/officeDocument/2006/relationships/diagramQuickStyle" Target="../diagrams/quickStyle14.xml"/><Relationship Id="rId9" Type="http://schemas.openxmlformats.org/officeDocument/2006/relationships/diagramQuickStyle" Target="../diagrams/quickStyle15.xml"/></Relationships>
</file>

<file path=ppt/slides/_rels/slide66.xml.rels><?xml version="1.0" encoding="UTF-8" standalone="yes"?>
<Relationships xmlns="http://schemas.openxmlformats.org/package/2006/relationships"><Relationship Id="rId3" Type="http://schemas.openxmlformats.org/officeDocument/2006/relationships/diagramData" Target="../diagrams/data16.xml"/><Relationship Id="rId7" Type="http://schemas.microsoft.com/office/2007/relationships/diagramDrawing" Target="../diagrams/drawing16.xml"/><Relationship Id="rId2" Type="http://schemas.openxmlformats.org/officeDocument/2006/relationships/notesSlide" Target="../notesSlides/notesSlide18.xml"/><Relationship Id="rId1" Type="http://schemas.openxmlformats.org/officeDocument/2006/relationships/slideLayout" Target="../slideLayouts/slideLayout7.xml"/><Relationship Id="rId6" Type="http://schemas.openxmlformats.org/officeDocument/2006/relationships/diagramColors" Target="../diagrams/colors16.xml"/><Relationship Id="rId5" Type="http://schemas.openxmlformats.org/officeDocument/2006/relationships/diagramQuickStyle" Target="../diagrams/quickStyle16.xml"/><Relationship Id="rId4" Type="http://schemas.openxmlformats.org/officeDocument/2006/relationships/diagramLayout" Target="../diagrams/layout16.xml"/></Relationships>
</file>

<file path=ppt/slides/_rels/slide67.xml.rels><?xml version="1.0" encoding="UTF-8" standalone="yes"?>
<Relationships xmlns="http://schemas.openxmlformats.org/package/2006/relationships"><Relationship Id="rId3" Type="http://schemas.openxmlformats.org/officeDocument/2006/relationships/diagramLayout" Target="../diagrams/layout17.xml"/><Relationship Id="rId2" Type="http://schemas.openxmlformats.org/officeDocument/2006/relationships/diagramData" Target="../diagrams/data17.xml"/><Relationship Id="rId1" Type="http://schemas.openxmlformats.org/officeDocument/2006/relationships/slideLayout" Target="../slideLayouts/slideLayout7.xml"/><Relationship Id="rId6" Type="http://schemas.microsoft.com/office/2007/relationships/diagramDrawing" Target="../diagrams/drawing17.xml"/><Relationship Id="rId5" Type="http://schemas.openxmlformats.org/officeDocument/2006/relationships/diagramColors" Target="../diagrams/colors17.xml"/><Relationship Id="rId4" Type="http://schemas.openxmlformats.org/officeDocument/2006/relationships/diagramQuickStyle" Target="../diagrams/quickStyle17.xml"/></Relationships>
</file>

<file path=ppt/slides/_rels/slide68.xml.rels><?xml version="1.0" encoding="UTF-8" standalone="yes"?>
<Relationships xmlns="http://schemas.openxmlformats.org/package/2006/relationships"><Relationship Id="rId3" Type="http://schemas.openxmlformats.org/officeDocument/2006/relationships/diagramLayout" Target="../diagrams/layout18.xml"/><Relationship Id="rId2" Type="http://schemas.openxmlformats.org/officeDocument/2006/relationships/diagramData" Target="../diagrams/data18.xml"/><Relationship Id="rId1" Type="http://schemas.openxmlformats.org/officeDocument/2006/relationships/slideLayout" Target="../slideLayouts/slideLayout7.xml"/><Relationship Id="rId6" Type="http://schemas.microsoft.com/office/2007/relationships/diagramDrawing" Target="../diagrams/drawing18.xml"/><Relationship Id="rId5" Type="http://schemas.openxmlformats.org/officeDocument/2006/relationships/diagramColors" Target="../diagrams/colors18.xml"/><Relationship Id="rId4" Type="http://schemas.openxmlformats.org/officeDocument/2006/relationships/diagramQuickStyle" Target="../diagrams/quickStyle18.xml"/></Relationships>
</file>

<file path=ppt/slides/_rels/slide69.xml.rels><?xml version="1.0" encoding="UTF-8" standalone="yes"?>
<Relationships xmlns="http://schemas.openxmlformats.org/package/2006/relationships"><Relationship Id="rId3" Type="http://schemas.openxmlformats.org/officeDocument/2006/relationships/diagramLayout" Target="../diagrams/layout19.xml"/><Relationship Id="rId2" Type="http://schemas.openxmlformats.org/officeDocument/2006/relationships/diagramData" Target="../diagrams/data19.xml"/><Relationship Id="rId1" Type="http://schemas.openxmlformats.org/officeDocument/2006/relationships/slideLayout" Target="../slideLayouts/slideLayout7.xml"/><Relationship Id="rId6" Type="http://schemas.microsoft.com/office/2007/relationships/diagramDrawing" Target="../diagrams/drawing19.xml"/><Relationship Id="rId5" Type="http://schemas.openxmlformats.org/officeDocument/2006/relationships/diagramColors" Target="../diagrams/colors19.xml"/><Relationship Id="rId4" Type="http://schemas.openxmlformats.org/officeDocument/2006/relationships/diagramQuickStyle" Target="../diagrams/quickStyle19.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70.xml.rels><?xml version="1.0" encoding="UTF-8" standalone="yes"?>
<Relationships xmlns="http://schemas.openxmlformats.org/package/2006/relationships"><Relationship Id="rId3" Type="http://schemas.openxmlformats.org/officeDocument/2006/relationships/diagramLayout" Target="../diagrams/layout20.xml"/><Relationship Id="rId2" Type="http://schemas.openxmlformats.org/officeDocument/2006/relationships/diagramData" Target="../diagrams/data20.xml"/><Relationship Id="rId1" Type="http://schemas.openxmlformats.org/officeDocument/2006/relationships/slideLayout" Target="../slideLayouts/slideLayout7.xml"/><Relationship Id="rId6" Type="http://schemas.microsoft.com/office/2007/relationships/diagramDrawing" Target="../diagrams/drawing20.xml"/><Relationship Id="rId5" Type="http://schemas.openxmlformats.org/officeDocument/2006/relationships/diagramColors" Target="../diagrams/colors20.xml"/><Relationship Id="rId4" Type="http://schemas.openxmlformats.org/officeDocument/2006/relationships/diagramQuickStyle" Target="../diagrams/quickStyle20.xml"/></Relationships>
</file>

<file path=ppt/slides/_rels/slide71.xml.rels><?xml version="1.0" encoding="UTF-8" standalone="yes"?>
<Relationships xmlns="http://schemas.openxmlformats.org/package/2006/relationships"><Relationship Id="rId3" Type="http://schemas.openxmlformats.org/officeDocument/2006/relationships/diagramLayout" Target="../diagrams/layout21.xml"/><Relationship Id="rId2" Type="http://schemas.openxmlformats.org/officeDocument/2006/relationships/diagramData" Target="../diagrams/data21.xml"/><Relationship Id="rId1" Type="http://schemas.openxmlformats.org/officeDocument/2006/relationships/slideLayout" Target="../slideLayouts/slideLayout7.xml"/><Relationship Id="rId6" Type="http://schemas.microsoft.com/office/2007/relationships/diagramDrawing" Target="../diagrams/drawing21.xml"/><Relationship Id="rId5" Type="http://schemas.openxmlformats.org/officeDocument/2006/relationships/diagramColors" Target="../diagrams/colors21.xml"/><Relationship Id="rId4" Type="http://schemas.openxmlformats.org/officeDocument/2006/relationships/diagramQuickStyle" Target="../diagrams/quickStyle21.xml"/></Relationships>
</file>

<file path=ppt/slides/_rels/slide72.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7.xml"/></Relationships>
</file>

<file path=ppt/slides/_rels/slide73.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7.xml"/></Relationships>
</file>

<file path=ppt/slides/_rels/slide74.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7.xml"/></Relationships>
</file>

<file path=ppt/slides/_rels/slide75.xml.rels><?xml version="1.0" encoding="UTF-8" standalone="yes"?>
<Relationships xmlns="http://schemas.openxmlformats.org/package/2006/relationships"><Relationship Id="rId3" Type="http://schemas.openxmlformats.org/officeDocument/2006/relationships/diagramLayout" Target="../diagrams/layout22.xml"/><Relationship Id="rId2" Type="http://schemas.openxmlformats.org/officeDocument/2006/relationships/diagramData" Target="../diagrams/data22.xml"/><Relationship Id="rId1" Type="http://schemas.openxmlformats.org/officeDocument/2006/relationships/slideLayout" Target="../slideLayouts/slideLayout7.xml"/><Relationship Id="rId6" Type="http://schemas.microsoft.com/office/2007/relationships/diagramDrawing" Target="../diagrams/drawing22.xml"/><Relationship Id="rId5" Type="http://schemas.openxmlformats.org/officeDocument/2006/relationships/diagramColors" Target="../diagrams/colors22.xml"/><Relationship Id="rId4" Type="http://schemas.openxmlformats.org/officeDocument/2006/relationships/diagramQuickStyle" Target="../diagrams/quickStyle22.xml"/></Relationships>
</file>

<file path=ppt/slides/_rels/slide76.xml.rels><?xml version="1.0" encoding="UTF-8" standalone="yes"?>
<Relationships xmlns="http://schemas.openxmlformats.org/package/2006/relationships"><Relationship Id="rId3" Type="http://schemas.openxmlformats.org/officeDocument/2006/relationships/diagramLayout" Target="../diagrams/layout23.xml"/><Relationship Id="rId2" Type="http://schemas.openxmlformats.org/officeDocument/2006/relationships/diagramData" Target="../diagrams/data23.xml"/><Relationship Id="rId1" Type="http://schemas.openxmlformats.org/officeDocument/2006/relationships/slideLayout" Target="../slideLayouts/slideLayout7.xml"/><Relationship Id="rId6" Type="http://schemas.microsoft.com/office/2007/relationships/diagramDrawing" Target="../diagrams/drawing23.xml"/><Relationship Id="rId5" Type="http://schemas.openxmlformats.org/officeDocument/2006/relationships/diagramColors" Target="../diagrams/colors23.xml"/><Relationship Id="rId4" Type="http://schemas.openxmlformats.org/officeDocument/2006/relationships/diagramQuickStyle" Target="../diagrams/quickStyle23.xml"/></Relationships>
</file>

<file path=ppt/slides/_rels/slide77.xml.rels><?xml version="1.0" encoding="UTF-8" standalone="yes"?>
<Relationships xmlns="http://schemas.openxmlformats.org/package/2006/relationships"><Relationship Id="rId8" Type="http://schemas.openxmlformats.org/officeDocument/2006/relationships/diagramLayout" Target="../diagrams/layout25.xml"/><Relationship Id="rId3" Type="http://schemas.openxmlformats.org/officeDocument/2006/relationships/diagramLayout" Target="../diagrams/layout24.xml"/><Relationship Id="rId7" Type="http://schemas.openxmlformats.org/officeDocument/2006/relationships/diagramData" Target="../diagrams/data25.xml"/><Relationship Id="rId2" Type="http://schemas.openxmlformats.org/officeDocument/2006/relationships/diagramData" Target="../diagrams/data24.xml"/><Relationship Id="rId1" Type="http://schemas.openxmlformats.org/officeDocument/2006/relationships/slideLayout" Target="../slideLayouts/slideLayout7.xml"/><Relationship Id="rId6" Type="http://schemas.microsoft.com/office/2007/relationships/diagramDrawing" Target="../diagrams/drawing24.xml"/><Relationship Id="rId11" Type="http://schemas.microsoft.com/office/2007/relationships/diagramDrawing" Target="../diagrams/drawing25.xml"/><Relationship Id="rId5" Type="http://schemas.openxmlformats.org/officeDocument/2006/relationships/diagramColors" Target="../diagrams/colors24.xml"/><Relationship Id="rId10" Type="http://schemas.openxmlformats.org/officeDocument/2006/relationships/diagramColors" Target="../diagrams/colors25.xml"/><Relationship Id="rId4" Type="http://schemas.openxmlformats.org/officeDocument/2006/relationships/diagramQuickStyle" Target="../diagrams/quickStyle24.xml"/><Relationship Id="rId9" Type="http://schemas.openxmlformats.org/officeDocument/2006/relationships/diagramQuickStyle" Target="../diagrams/quickStyle25.xml"/></Relationships>
</file>

<file path=ppt/slides/_rels/slide78.xml.rels><?xml version="1.0" encoding="UTF-8" standalone="yes"?>
<Relationships xmlns="http://schemas.openxmlformats.org/package/2006/relationships"><Relationship Id="rId8" Type="http://schemas.openxmlformats.org/officeDocument/2006/relationships/diagramLayout" Target="../diagrams/layout27.xml"/><Relationship Id="rId3" Type="http://schemas.openxmlformats.org/officeDocument/2006/relationships/diagramLayout" Target="../diagrams/layout26.xml"/><Relationship Id="rId7" Type="http://schemas.openxmlformats.org/officeDocument/2006/relationships/diagramData" Target="../diagrams/data27.xml"/><Relationship Id="rId2" Type="http://schemas.openxmlformats.org/officeDocument/2006/relationships/diagramData" Target="../diagrams/data26.xml"/><Relationship Id="rId1" Type="http://schemas.openxmlformats.org/officeDocument/2006/relationships/slideLayout" Target="../slideLayouts/slideLayout7.xml"/><Relationship Id="rId6" Type="http://schemas.microsoft.com/office/2007/relationships/diagramDrawing" Target="../diagrams/drawing26.xml"/><Relationship Id="rId11" Type="http://schemas.microsoft.com/office/2007/relationships/diagramDrawing" Target="../diagrams/drawing27.xml"/><Relationship Id="rId5" Type="http://schemas.openxmlformats.org/officeDocument/2006/relationships/diagramColors" Target="../diagrams/colors26.xml"/><Relationship Id="rId10" Type="http://schemas.openxmlformats.org/officeDocument/2006/relationships/diagramColors" Target="../diagrams/colors27.xml"/><Relationship Id="rId4" Type="http://schemas.openxmlformats.org/officeDocument/2006/relationships/diagramQuickStyle" Target="../diagrams/quickStyle26.xml"/><Relationship Id="rId9" Type="http://schemas.openxmlformats.org/officeDocument/2006/relationships/diagramQuickStyle" Target="../diagrams/quickStyle27.xml"/></Relationships>
</file>

<file path=ppt/slides/_rels/slide79.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7.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0.xml.rels><?xml version="1.0" encoding="UTF-8" standalone="yes"?>
<Relationships xmlns="http://schemas.openxmlformats.org/package/2006/relationships"><Relationship Id="rId3" Type="http://schemas.openxmlformats.org/officeDocument/2006/relationships/diagramLayout" Target="../diagrams/layout28.xml"/><Relationship Id="rId2" Type="http://schemas.openxmlformats.org/officeDocument/2006/relationships/diagramData" Target="../diagrams/data28.xml"/><Relationship Id="rId1" Type="http://schemas.openxmlformats.org/officeDocument/2006/relationships/slideLayout" Target="../slideLayouts/slideLayout7.xml"/><Relationship Id="rId6" Type="http://schemas.microsoft.com/office/2007/relationships/diagramDrawing" Target="../diagrams/drawing28.xml"/><Relationship Id="rId5" Type="http://schemas.openxmlformats.org/officeDocument/2006/relationships/diagramColors" Target="../diagrams/colors28.xml"/><Relationship Id="rId4" Type="http://schemas.openxmlformats.org/officeDocument/2006/relationships/diagramQuickStyle" Target="../diagrams/quickStyle28.xml"/></Relationships>
</file>

<file path=ppt/slides/_rels/slide8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3.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7.xml"/></Relationships>
</file>

<file path=ppt/slides/_rels/slide84.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7.xml"/></Relationships>
</file>

<file path=ppt/slides/_rels/slide85.xml.rels><?xml version="1.0" encoding="UTF-8" standalone="yes"?>
<Relationships xmlns="http://schemas.openxmlformats.org/package/2006/relationships"><Relationship Id="rId3" Type="http://schemas.openxmlformats.org/officeDocument/2006/relationships/diagramLayout" Target="../diagrams/layout29.xml"/><Relationship Id="rId2" Type="http://schemas.openxmlformats.org/officeDocument/2006/relationships/diagramData" Target="../diagrams/data29.xml"/><Relationship Id="rId1" Type="http://schemas.openxmlformats.org/officeDocument/2006/relationships/slideLayout" Target="../slideLayouts/slideLayout7.xml"/><Relationship Id="rId6" Type="http://schemas.microsoft.com/office/2007/relationships/diagramDrawing" Target="../diagrams/drawing29.xml"/><Relationship Id="rId5" Type="http://schemas.openxmlformats.org/officeDocument/2006/relationships/diagramColors" Target="../diagrams/colors29.xml"/><Relationship Id="rId4" Type="http://schemas.openxmlformats.org/officeDocument/2006/relationships/diagramQuickStyle" Target="../diagrams/quickStyle29.xml"/></Relationships>
</file>

<file path=ppt/slides/_rels/slide8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7.xml.rels><?xml version="1.0" encoding="UTF-8" standalone="yes"?>
<Relationships xmlns="http://schemas.openxmlformats.org/package/2006/relationships"><Relationship Id="rId3" Type="http://schemas.openxmlformats.org/officeDocument/2006/relationships/diagramLayout" Target="../diagrams/layout30.xml"/><Relationship Id="rId2" Type="http://schemas.openxmlformats.org/officeDocument/2006/relationships/diagramData" Target="../diagrams/data30.xml"/><Relationship Id="rId1" Type="http://schemas.openxmlformats.org/officeDocument/2006/relationships/slideLayout" Target="../slideLayouts/slideLayout7.xml"/><Relationship Id="rId6" Type="http://schemas.microsoft.com/office/2007/relationships/diagramDrawing" Target="../diagrams/drawing30.xml"/><Relationship Id="rId5" Type="http://schemas.openxmlformats.org/officeDocument/2006/relationships/diagramColors" Target="../diagrams/colors30.xml"/><Relationship Id="rId4" Type="http://schemas.openxmlformats.org/officeDocument/2006/relationships/diagramQuickStyle" Target="../diagrams/quickStyle30.xml"/></Relationships>
</file>

<file path=ppt/slides/_rels/slide8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9.xml.rels><?xml version="1.0" encoding="UTF-8" standalone="yes"?>
<Relationships xmlns="http://schemas.openxmlformats.org/package/2006/relationships"><Relationship Id="rId8" Type="http://schemas.openxmlformats.org/officeDocument/2006/relationships/slide" Target="slide214.xml"/><Relationship Id="rId3" Type="http://schemas.openxmlformats.org/officeDocument/2006/relationships/diagramData" Target="../diagrams/data31.xml"/><Relationship Id="rId7" Type="http://schemas.microsoft.com/office/2007/relationships/diagramDrawing" Target="../diagrams/drawing31.xml"/><Relationship Id="rId2" Type="http://schemas.openxmlformats.org/officeDocument/2006/relationships/notesSlide" Target="../notesSlides/notesSlide25.xml"/><Relationship Id="rId1" Type="http://schemas.openxmlformats.org/officeDocument/2006/relationships/slideLayout" Target="../slideLayouts/slideLayout7.xml"/><Relationship Id="rId6" Type="http://schemas.openxmlformats.org/officeDocument/2006/relationships/diagramColors" Target="../diagrams/colors31.xml"/><Relationship Id="rId5" Type="http://schemas.openxmlformats.org/officeDocument/2006/relationships/diagramQuickStyle" Target="../diagrams/quickStyle31.xml"/><Relationship Id="rId4" Type="http://schemas.openxmlformats.org/officeDocument/2006/relationships/diagramLayout" Target="../diagrams/layout31.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9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9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92.xml.rels><?xml version="1.0" encoding="UTF-8" standalone="yes"?>
<Relationships xmlns="http://schemas.openxmlformats.org/package/2006/relationships"><Relationship Id="rId3" Type="http://schemas.openxmlformats.org/officeDocument/2006/relationships/diagramLayout" Target="../diagrams/layout32.xml"/><Relationship Id="rId7" Type="http://schemas.openxmlformats.org/officeDocument/2006/relationships/hyperlink" Target="https://haokan.baidu.com/v?pd=wisenatural&amp;vid=14959911284916957563" TargetMode="External"/><Relationship Id="rId2" Type="http://schemas.openxmlformats.org/officeDocument/2006/relationships/diagramData" Target="../diagrams/data32.xml"/><Relationship Id="rId1" Type="http://schemas.openxmlformats.org/officeDocument/2006/relationships/slideLayout" Target="../slideLayouts/slideLayout7.xml"/><Relationship Id="rId6" Type="http://schemas.microsoft.com/office/2007/relationships/diagramDrawing" Target="../diagrams/drawing32.xml"/><Relationship Id="rId5" Type="http://schemas.openxmlformats.org/officeDocument/2006/relationships/diagramColors" Target="../diagrams/colors32.xml"/><Relationship Id="rId4" Type="http://schemas.openxmlformats.org/officeDocument/2006/relationships/diagramQuickStyle" Target="../diagrams/quickStyle32.xml"/></Relationships>
</file>

<file path=ppt/slides/_rels/slide9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94.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7.xml"/></Relationships>
</file>

<file path=ppt/slides/_rels/slide95.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7.xml"/></Relationships>
</file>

<file path=ppt/slides/_rels/slide96.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7.xml"/></Relationships>
</file>

<file path=ppt/slides/_rels/slide97.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7.xml"/></Relationships>
</file>

<file path=ppt/slides/_rels/slide98.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7.xml"/></Relationships>
</file>

<file path=ppt/slides/_rels/slide99.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7.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图片 1"/>
          <p:cNvPicPr>
            <a:picLocks noChangeAspect="1"/>
          </p:cNvPicPr>
          <p:nvPr/>
        </p:nvPicPr>
        <p:blipFill>
          <a:blip r:embed="rId3" cstate="print">
            <a:extLst>
              <a:ext uri="{BEBA8EAE-BF5A-486C-A8C5-ECC9F3942E4B}">
                <a14:imgProps xmlns:a14="http://schemas.microsoft.com/office/drawing/2010/main">
                  <a14:imgLayer r:embed="rId4">
                    <a14:imgEffect>
                      <a14:saturation sat="200000"/>
                    </a14:imgEffect>
                  </a14:imgLayer>
                </a14:imgProps>
              </a:ext>
              <a:ext uri="{28A0092B-C50C-407E-A947-70E740481C1C}">
                <a14:useLocalDpi xmlns:a14="http://schemas.microsoft.com/office/drawing/2010/main" val="0"/>
              </a:ext>
            </a:extLst>
          </a:blip>
          <a:stretch>
            <a:fillRect/>
          </a:stretch>
        </p:blipFill>
        <p:spPr>
          <a:xfrm>
            <a:off x="0" y="0"/>
            <a:ext cx="6858000" cy="5143500"/>
          </a:xfrm>
          <a:prstGeom prst="rect">
            <a:avLst/>
          </a:prstGeom>
        </p:spPr>
      </p:pic>
      <p:sp>
        <p:nvSpPr>
          <p:cNvPr id="3" name="矩形 2"/>
          <p:cNvSpPr/>
          <p:nvPr/>
        </p:nvSpPr>
        <p:spPr>
          <a:xfrm>
            <a:off x="2122876" y="0"/>
            <a:ext cx="7021124" cy="5158740"/>
          </a:xfrm>
          <a:custGeom>
            <a:avLst/>
            <a:gdLst>
              <a:gd name="connsiteX0" fmla="*/ 0 w 914400"/>
              <a:gd name="connsiteY0" fmla="*/ 0 h 914400"/>
              <a:gd name="connsiteX1" fmla="*/ 914400 w 914400"/>
              <a:gd name="connsiteY1" fmla="*/ 0 h 914400"/>
              <a:gd name="connsiteX2" fmla="*/ 914400 w 914400"/>
              <a:gd name="connsiteY2" fmla="*/ 914400 h 914400"/>
              <a:gd name="connsiteX3" fmla="*/ 0 w 914400"/>
              <a:gd name="connsiteY3" fmla="*/ 914400 h 914400"/>
              <a:gd name="connsiteX4" fmla="*/ 0 w 914400"/>
              <a:gd name="connsiteY4" fmla="*/ 0 h 914400"/>
              <a:gd name="connsiteX0" fmla="*/ 1821819 w 2736219"/>
              <a:gd name="connsiteY0" fmla="*/ 0 h 5172293"/>
              <a:gd name="connsiteX1" fmla="*/ 2736219 w 2736219"/>
              <a:gd name="connsiteY1" fmla="*/ 0 h 5172293"/>
              <a:gd name="connsiteX2" fmla="*/ 2736219 w 2736219"/>
              <a:gd name="connsiteY2" fmla="*/ 914400 h 5172293"/>
              <a:gd name="connsiteX3" fmla="*/ 0 w 2736219"/>
              <a:gd name="connsiteY3" fmla="*/ 5172293 h 5172293"/>
              <a:gd name="connsiteX4" fmla="*/ 1821819 w 2736219"/>
              <a:gd name="connsiteY4" fmla="*/ 0 h 5172293"/>
              <a:gd name="connsiteX0" fmla="*/ 1821819 w 7273318"/>
              <a:gd name="connsiteY0" fmla="*/ 0 h 5172293"/>
              <a:gd name="connsiteX1" fmla="*/ 2736219 w 7273318"/>
              <a:gd name="connsiteY1" fmla="*/ 0 h 5172293"/>
              <a:gd name="connsiteX2" fmla="*/ 7273318 w 7273318"/>
              <a:gd name="connsiteY2" fmla="*/ 5151353 h 5172293"/>
              <a:gd name="connsiteX3" fmla="*/ 0 w 7273318"/>
              <a:gd name="connsiteY3" fmla="*/ 5172293 h 5172293"/>
              <a:gd name="connsiteX4" fmla="*/ 1821819 w 7273318"/>
              <a:gd name="connsiteY4" fmla="*/ 0 h 5172293"/>
              <a:gd name="connsiteX0" fmla="*/ 1821819 w 7273318"/>
              <a:gd name="connsiteY0" fmla="*/ 0 h 5172293"/>
              <a:gd name="connsiteX1" fmla="*/ 7266338 w 7273318"/>
              <a:gd name="connsiteY1" fmla="*/ 0 h 5172293"/>
              <a:gd name="connsiteX2" fmla="*/ 7273318 w 7273318"/>
              <a:gd name="connsiteY2" fmla="*/ 5151353 h 5172293"/>
              <a:gd name="connsiteX3" fmla="*/ 0 w 7273318"/>
              <a:gd name="connsiteY3" fmla="*/ 5172293 h 5172293"/>
              <a:gd name="connsiteX4" fmla="*/ 1821819 w 7273318"/>
              <a:gd name="connsiteY4" fmla="*/ 0 h 5172293"/>
              <a:gd name="connsiteX0" fmla="*/ 2606758 w 7273318"/>
              <a:gd name="connsiteY0" fmla="*/ 7640 h 5172293"/>
              <a:gd name="connsiteX1" fmla="*/ 7266338 w 7273318"/>
              <a:gd name="connsiteY1" fmla="*/ 0 h 5172293"/>
              <a:gd name="connsiteX2" fmla="*/ 7273318 w 7273318"/>
              <a:gd name="connsiteY2" fmla="*/ 5151353 h 5172293"/>
              <a:gd name="connsiteX3" fmla="*/ 0 w 7273318"/>
              <a:gd name="connsiteY3" fmla="*/ 5172293 h 5172293"/>
              <a:gd name="connsiteX4" fmla="*/ 2606758 w 7273318"/>
              <a:gd name="connsiteY4" fmla="*/ 7640 h 5172293"/>
              <a:gd name="connsiteX0" fmla="*/ 2355273 w 7021833"/>
              <a:gd name="connsiteY0" fmla="*/ 7640 h 5172293"/>
              <a:gd name="connsiteX1" fmla="*/ 7014853 w 7021833"/>
              <a:gd name="connsiteY1" fmla="*/ 0 h 5172293"/>
              <a:gd name="connsiteX2" fmla="*/ 7021833 w 7021833"/>
              <a:gd name="connsiteY2" fmla="*/ 5151353 h 5172293"/>
              <a:gd name="connsiteX3" fmla="*/ 0 w 7021833"/>
              <a:gd name="connsiteY3" fmla="*/ 5172293 h 5172293"/>
              <a:gd name="connsiteX4" fmla="*/ 2355273 w 7021833"/>
              <a:gd name="connsiteY4" fmla="*/ 7640 h 5172293"/>
              <a:gd name="connsiteX0" fmla="*/ 2370514 w 7021833"/>
              <a:gd name="connsiteY0" fmla="*/ 7640 h 5172293"/>
              <a:gd name="connsiteX1" fmla="*/ 7014853 w 7021833"/>
              <a:gd name="connsiteY1" fmla="*/ 0 h 5172293"/>
              <a:gd name="connsiteX2" fmla="*/ 7021833 w 7021833"/>
              <a:gd name="connsiteY2" fmla="*/ 5151353 h 5172293"/>
              <a:gd name="connsiteX3" fmla="*/ 0 w 7021833"/>
              <a:gd name="connsiteY3" fmla="*/ 5172293 h 5172293"/>
              <a:gd name="connsiteX4" fmla="*/ 2370514 w 7021833"/>
              <a:gd name="connsiteY4" fmla="*/ 7640 h 51722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21833" h="5172293">
                <a:moveTo>
                  <a:pt x="2370514" y="7640"/>
                </a:moveTo>
                <a:lnTo>
                  <a:pt x="7014853" y="0"/>
                </a:lnTo>
                <a:cubicBezTo>
                  <a:pt x="7017180" y="1717118"/>
                  <a:pt x="7019506" y="3434235"/>
                  <a:pt x="7021833" y="5151353"/>
                </a:cubicBezTo>
                <a:lnTo>
                  <a:pt x="0" y="5172293"/>
                </a:lnTo>
                <a:lnTo>
                  <a:pt x="2370514" y="7640"/>
                </a:lnTo>
                <a:close/>
              </a:path>
            </a:pathLst>
          </a:custGeom>
          <a:blipFill>
            <a:blip r:embed="rId5"/>
            <a:srcRect/>
            <a:stretch>
              <a:fillRect t="-364" r="-566" b="-1249"/>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cs typeface="+mn-ea"/>
              <a:sym typeface="+mn-lt"/>
            </a:endParaRPr>
          </a:p>
        </p:txBody>
      </p:sp>
      <p:sp>
        <p:nvSpPr>
          <p:cNvPr id="6" name="矩形 5"/>
          <p:cNvSpPr/>
          <p:nvPr/>
        </p:nvSpPr>
        <p:spPr>
          <a:xfrm>
            <a:off x="3346495" y="1219200"/>
            <a:ext cx="5804339" cy="1360169"/>
          </a:xfrm>
          <a:custGeom>
            <a:avLst/>
            <a:gdLst>
              <a:gd name="connsiteX0" fmla="*/ 0 w 6490139"/>
              <a:gd name="connsiteY0" fmla="*/ 0 h 1769281"/>
              <a:gd name="connsiteX1" fmla="*/ 6490139 w 6490139"/>
              <a:gd name="connsiteY1" fmla="*/ 0 h 1769281"/>
              <a:gd name="connsiteX2" fmla="*/ 6490139 w 6490139"/>
              <a:gd name="connsiteY2" fmla="*/ 1769281 h 1769281"/>
              <a:gd name="connsiteX3" fmla="*/ 0 w 6490139"/>
              <a:gd name="connsiteY3" fmla="*/ 1769281 h 1769281"/>
              <a:gd name="connsiteX4" fmla="*/ 0 w 6490139"/>
              <a:gd name="connsiteY4" fmla="*/ 0 h 1769281"/>
              <a:gd name="connsiteX0" fmla="*/ 784860 w 6490139"/>
              <a:gd name="connsiteY0" fmla="*/ 15240 h 1769281"/>
              <a:gd name="connsiteX1" fmla="*/ 6490139 w 6490139"/>
              <a:gd name="connsiteY1" fmla="*/ 0 h 1769281"/>
              <a:gd name="connsiteX2" fmla="*/ 6490139 w 6490139"/>
              <a:gd name="connsiteY2" fmla="*/ 1769281 h 1769281"/>
              <a:gd name="connsiteX3" fmla="*/ 0 w 6490139"/>
              <a:gd name="connsiteY3" fmla="*/ 1769281 h 1769281"/>
              <a:gd name="connsiteX4" fmla="*/ 784860 w 6490139"/>
              <a:gd name="connsiteY4" fmla="*/ 15240 h 1769281"/>
              <a:gd name="connsiteX0" fmla="*/ 792480 w 6490139"/>
              <a:gd name="connsiteY0" fmla="*/ 15240 h 1769281"/>
              <a:gd name="connsiteX1" fmla="*/ 6490139 w 6490139"/>
              <a:gd name="connsiteY1" fmla="*/ 0 h 1769281"/>
              <a:gd name="connsiteX2" fmla="*/ 6490139 w 6490139"/>
              <a:gd name="connsiteY2" fmla="*/ 1769281 h 1769281"/>
              <a:gd name="connsiteX3" fmla="*/ 0 w 6490139"/>
              <a:gd name="connsiteY3" fmla="*/ 1769281 h 1769281"/>
              <a:gd name="connsiteX4" fmla="*/ 792480 w 6490139"/>
              <a:gd name="connsiteY4" fmla="*/ 15240 h 1769281"/>
              <a:gd name="connsiteX0" fmla="*/ 744785 w 6442444"/>
              <a:gd name="connsiteY0" fmla="*/ 15240 h 1779584"/>
              <a:gd name="connsiteX1" fmla="*/ 6442444 w 6442444"/>
              <a:gd name="connsiteY1" fmla="*/ 0 h 1779584"/>
              <a:gd name="connsiteX2" fmla="*/ 6442444 w 6442444"/>
              <a:gd name="connsiteY2" fmla="*/ 1769281 h 1779584"/>
              <a:gd name="connsiteX3" fmla="*/ 0 w 6442444"/>
              <a:gd name="connsiteY3" fmla="*/ 1779584 h 1779584"/>
              <a:gd name="connsiteX4" fmla="*/ 744785 w 6442444"/>
              <a:gd name="connsiteY4" fmla="*/ 15240 h 1779584"/>
              <a:gd name="connsiteX0" fmla="*/ 1221735 w 6442444"/>
              <a:gd name="connsiteY0" fmla="*/ 53429 h 1779584"/>
              <a:gd name="connsiteX1" fmla="*/ 6442444 w 6442444"/>
              <a:gd name="connsiteY1" fmla="*/ 0 h 1779584"/>
              <a:gd name="connsiteX2" fmla="*/ 6442444 w 6442444"/>
              <a:gd name="connsiteY2" fmla="*/ 1769281 h 1779584"/>
              <a:gd name="connsiteX3" fmla="*/ 0 w 6442444"/>
              <a:gd name="connsiteY3" fmla="*/ 1779584 h 1779584"/>
              <a:gd name="connsiteX4" fmla="*/ 1221735 w 6442444"/>
              <a:gd name="connsiteY4" fmla="*/ 53429 h 1779584"/>
              <a:gd name="connsiteX0" fmla="*/ 592161 w 5812870"/>
              <a:gd name="connsiteY0" fmla="*/ 53429 h 1779584"/>
              <a:gd name="connsiteX1" fmla="*/ 5812870 w 5812870"/>
              <a:gd name="connsiteY1" fmla="*/ 0 h 1779584"/>
              <a:gd name="connsiteX2" fmla="*/ 5812870 w 5812870"/>
              <a:gd name="connsiteY2" fmla="*/ 1769281 h 1779584"/>
              <a:gd name="connsiteX3" fmla="*/ 0 w 5812870"/>
              <a:gd name="connsiteY3" fmla="*/ 1779584 h 1779584"/>
              <a:gd name="connsiteX4" fmla="*/ 592161 w 5812870"/>
              <a:gd name="connsiteY4" fmla="*/ 53429 h 17795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12870" h="1779584">
                <a:moveTo>
                  <a:pt x="592161" y="53429"/>
                </a:moveTo>
                <a:lnTo>
                  <a:pt x="5812870" y="0"/>
                </a:lnTo>
                <a:lnTo>
                  <a:pt x="5812870" y="1769281"/>
                </a:lnTo>
                <a:lnTo>
                  <a:pt x="0" y="1779584"/>
                </a:lnTo>
                <a:lnTo>
                  <a:pt x="592161" y="53429"/>
                </a:lnTo>
                <a:close/>
              </a:path>
            </a:pathLst>
          </a:custGeom>
          <a:solidFill>
            <a:srgbClr val="0070C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3" name="TextBox 42"/>
          <p:cNvSpPr txBox="1"/>
          <p:nvPr/>
        </p:nvSpPr>
        <p:spPr>
          <a:xfrm>
            <a:off x="3286220" y="1572121"/>
            <a:ext cx="6218057" cy="684803"/>
          </a:xfrm>
          <a:prstGeom prst="rect">
            <a:avLst/>
          </a:prstGeom>
          <a:noFill/>
        </p:spPr>
        <p:txBody>
          <a:bodyPr wrap="square" lIns="68580" tIns="34290" rIns="68580" bIns="34290" rtlCol="0">
            <a:spAutoFit/>
          </a:bodyPr>
          <a:lstStyle/>
          <a:p>
            <a:pPr algn="ctr">
              <a:defRPr/>
            </a:pPr>
            <a:r>
              <a:rPr lang="zh-CN" altLang="en-US" sz="4000" b="1" dirty="0">
                <a:solidFill>
                  <a:schemeClr val="bg1"/>
                </a:solidFill>
                <a:effectLst>
                  <a:outerShdw blurRad="38100" dist="38100" dir="2700000" algn="tl">
                    <a:srgbClr val="000000">
                      <a:alpha val="43137"/>
                    </a:srgbClr>
                  </a:outerShdw>
                </a:effectLst>
                <a:cs typeface="+mn-ea"/>
                <a:sym typeface="+mn-lt"/>
              </a:rPr>
              <a:t>项目二  增值税</a:t>
            </a:r>
          </a:p>
        </p:txBody>
      </p:sp>
    </p:spTree>
    <p:custDataLst>
      <p:tags r:id="rId1"/>
    </p:custDataLst>
    <p:extLst>
      <p:ext uri="{BB962C8B-B14F-4D97-AF65-F5344CB8AC3E}">
        <p14:creationId xmlns:p14="http://schemas.microsoft.com/office/powerpoint/2010/main" val="3648607869"/>
      </p:ext>
    </p:extLst>
  </p:cSld>
  <p:clrMapOvr>
    <a:masterClrMapping/>
  </p:clrMapOvr>
  <p:transition spd="slow" advClick="0" advTm="8022">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left)">
                                      <p:cBhvr>
                                        <p:cTn id="7" dur="500"/>
                                        <p:tgtEl>
                                          <p:spTgt spid="6"/>
                                        </p:tgtEl>
                                      </p:cBhvr>
                                    </p:animEffect>
                                  </p:childTnLst>
                                </p:cTn>
                              </p:par>
                            </p:childTnLst>
                          </p:cTn>
                        </p:par>
                      </p:childTnLst>
                    </p:cTn>
                  </p:par>
                  <p:par>
                    <p:cTn id="8" fill="hold">
                      <p:stCondLst>
                        <p:cond delay="indefinite"/>
                      </p:stCondLst>
                      <p:childTnLst>
                        <p:par>
                          <p:cTn id="9" fill="hold">
                            <p:stCondLst>
                              <p:cond delay="0"/>
                            </p:stCondLst>
                            <p:childTnLst>
                              <p:par>
                                <p:cTn id="10" presetID="41" presetClass="entr" presetSubtype="0" fill="hold" grpId="0" nodeType="clickEffect">
                                  <p:stCondLst>
                                    <p:cond delay="0"/>
                                  </p:stCondLst>
                                  <p:iterate type="lt">
                                    <p:tmPct val="10000"/>
                                  </p:iterate>
                                  <p:childTnLst>
                                    <p:set>
                                      <p:cBhvr>
                                        <p:cTn id="11" dur="1" fill="hold">
                                          <p:stCondLst>
                                            <p:cond delay="0"/>
                                          </p:stCondLst>
                                        </p:cTn>
                                        <p:tgtEl>
                                          <p:spTgt spid="13"/>
                                        </p:tgtEl>
                                        <p:attrNameLst>
                                          <p:attrName>style.visibility</p:attrName>
                                        </p:attrNameLst>
                                      </p:cBhvr>
                                      <p:to>
                                        <p:strVal val="visible"/>
                                      </p:to>
                                    </p:set>
                                    <p:anim calcmode="lin" valueType="num">
                                      <p:cBhvr>
                                        <p:cTn id="12" dur="500" fill="hold"/>
                                        <p:tgtEl>
                                          <p:spTgt spid="13"/>
                                        </p:tgtEl>
                                        <p:attrNameLst>
                                          <p:attrName>ppt_x</p:attrName>
                                        </p:attrNameLst>
                                      </p:cBhvr>
                                      <p:tavLst>
                                        <p:tav tm="0">
                                          <p:val>
                                            <p:strVal val="#ppt_x"/>
                                          </p:val>
                                        </p:tav>
                                        <p:tav tm="50000">
                                          <p:val>
                                            <p:strVal val="#ppt_x+.1"/>
                                          </p:val>
                                        </p:tav>
                                        <p:tav tm="100000">
                                          <p:val>
                                            <p:strVal val="#ppt_x"/>
                                          </p:val>
                                        </p:tav>
                                      </p:tavLst>
                                    </p:anim>
                                    <p:anim calcmode="lin" valueType="num">
                                      <p:cBhvr>
                                        <p:cTn id="13" dur="500" fill="hold"/>
                                        <p:tgtEl>
                                          <p:spTgt spid="13"/>
                                        </p:tgtEl>
                                        <p:attrNameLst>
                                          <p:attrName>ppt_y</p:attrName>
                                        </p:attrNameLst>
                                      </p:cBhvr>
                                      <p:tavLst>
                                        <p:tav tm="0">
                                          <p:val>
                                            <p:strVal val="#ppt_y"/>
                                          </p:val>
                                        </p:tav>
                                        <p:tav tm="100000">
                                          <p:val>
                                            <p:strVal val="#ppt_y"/>
                                          </p:val>
                                        </p:tav>
                                      </p:tavLst>
                                    </p:anim>
                                    <p:anim calcmode="lin" valueType="num">
                                      <p:cBhvr>
                                        <p:cTn id="14" dur="500" fill="hold"/>
                                        <p:tgtEl>
                                          <p:spTgt spid="13"/>
                                        </p:tgtEl>
                                        <p:attrNameLst>
                                          <p:attrName>ppt_h</p:attrName>
                                        </p:attrNameLst>
                                      </p:cBhvr>
                                      <p:tavLst>
                                        <p:tav tm="0">
                                          <p:val>
                                            <p:strVal val="#ppt_h/10"/>
                                          </p:val>
                                        </p:tav>
                                        <p:tav tm="50000">
                                          <p:val>
                                            <p:strVal val="#ppt_h+.01"/>
                                          </p:val>
                                        </p:tav>
                                        <p:tav tm="100000">
                                          <p:val>
                                            <p:strVal val="#ppt_h"/>
                                          </p:val>
                                        </p:tav>
                                      </p:tavLst>
                                    </p:anim>
                                    <p:anim calcmode="lin" valueType="num">
                                      <p:cBhvr>
                                        <p:cTn id="15" dur="500" fill="hold"/>
                                        <p:tgtEl>
                                          <p:spTgt spid="13"/>
                                        </p:tgtEl>
                                        <p:attrNameLst>
                                          <p:attrName>ppt_w</p:attrName>
                                        </p:attrNameLst>
                                      </p:cBhvr>
                                      <p:tavLst>
                                        <p:tav tm="0">
                                          <p:val>
                                            <p:strVal val="#ppt_w/10"/>
                                          </p:val>
                                        </p:tav>
                                        <p:tav tm="50000">
                                          <p:val>
                                            <p:strVal val="#ppt_w+.01"/>
                                          </p:val>
                                        </p:tav>
                                        <p:tav tm="100000">
                                          <p:val>
                                            <p:strVal val="#ppt_w"/>
                                          </p:val>
                                        </p:tav>
                                      </p:tavLst>
                                    </p:anim>
                                    <p:animEffect transition="in" filter="fade">
                                      <p:cBhvr>
                                        <p:cTn id="16" dur="500" tmFilter="0,0; .5, 1; 1, 1"/>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13" grpId="0"/>
    </p:bldLst>
  </p:timing>
  <p:extLst>
    <p:ext uri="{E180D4A7-C9FB-4DFB-919C-405C955672EB}">
      <p14:showEvtLst xmlns:p14="http://schemas.microsoft.com/office/powerpoint/2010/main">
        <p14:playEvt time="0" objId="5"/>
      </p14:showEvtLst>
    </p:ext>
  </p:extLst>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1145F033-D4BE-4057-A1FA-1B527B17BD01}"/>
              </a:ext>
            </a:extLst>
          </p:cNvPr>
          <p:cNvSpPr>
            <a:spLocks noGrp="1"/>
          </p:cNvSpPr>
          <p:nvPr>
            <p:ph type="sldNum" sz="quarter" idx="12"/>
          </p:nvPr>
        </p:nvSpPr>
        <p:spPr>
          <a:xfrm>
            <a:off x="3505200" y="4804258"/>
            <a:ext cx="2133600" cy="273844"/>
          </a:xfrm>
        </p:spPr>
        <p:txBody>
          <a:bodyPr/>
          <a:lstStyle/>
          <a:p>
            <a:pPr>
              <a:defRPr/>
            </a:pPr>
            <a:fld id="{601EE9E8-4134-49B0-9AA7-3089E6521627}" type="slidenum">
              <a:rPr lang="en-US" smtClean="0">
                <a:solidFill>
                  <a:prstClr val="black">
                    <a:tint val="75000"/>
                  </a:prstClr>
                </a:solidFill>
              </a:rPr>
              <a:pPr>
                <a:defRPr/>
              </a:pPr>
              <a:t>10</a:t>
            </a:fld>
            <a:endParaRPr lang="en-US">
              <a:solidFill>
                <a:prstClr val="black">
                  <a:tint val="75000"/>
                </a:prstClr>
              </a:solidFill>
            </a:endParaRPr>
          </a:p>
        </p:txBody>
      </p:sp>
      <p:sp>
        <p:nvSpPr>
          <p:cNvPr id="3" name="圆角矩形 2">
            <a:extLst>
              <a:ext uri="{FF2B5EF4-FFF2-40B4-BE49-F238E27FC236}">
                <a16:creationId xmlns:a16="http://schemas.microsoft.com/office/drawing/2014/main" id="{70C050DE-7417-4F30-B850-D40A8B3E5C4A}"/>
              </a:ext>
            </a:extLst>
          </p:cNvPr>
          <p:cNvSpPr>
            <a:spLocks noChangeArrowheads="1"/>
          </p:cNvSpPr>
          <p:nvPr/>
        </p:nvSpPr>
        <p:spPr bwMode="auto">
          <a:xfrm>
            <a:off x="1476739" y="1306245"/>
            <a:ext cx="900113" cy="287338"/>
          </a:xfrm>
          <a:prstGeom prst="roundRect">
            <a:avLst>
              <a:gd name="adj" fmla="val 16667"/>
            </a:avLst>
          </a:prstGeom>
          <a:solidFill>
            <a:srgbClr val="0070C0"/>
          </a:solidFill>
          <a:ln w="38100" algn="ctr">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wrap="none" anchor="ctr"/>
          <a:lstStyle/>
          <a:p>
            <a:pPr>
              <a:defRPr/>
            </a:pPr>
            <a:r>
              <a:rPr lang="zh-CN" altLang="en-US" sz="1800" b="1" dirty="0">
                <a:solidFill>
                  <a:schemeClr val="bg1"/>
                </a:solidFill>
                <a:latin typeface="楷体" panose="02010609060101010101" pitchFamily="49" charset="-122"/>
                <a:ea typeface="楷体" panose="02010609060101010101" pitchFamily="49" charset="-122"/>
              </a:rPr>
              <a:t>价外税</a:t>
            </a:r>
          </a:p>
        </p:txBody>
      </p:sp>
      <p:sp>
        <p:nvSpPr>
          <p:cNvPr id="4" name="矩形 3">
            <a:extLst>
              <a:ext uri="{FF2B5EF4-FFF2-40B4-BE49-F238E27FC236}">
                <a16:creationId xmlns:a16="http://schemas.microsoft.com/office/drawing/2014/main" id="{BE0FAF12-A674-412F-B685-D61FF3D3814C}"/>
              </a:ext>
            </a:extLst>
          </p:cNvPr>
          <p:cNvSpPr>
            <a:spLocks noChangeArrowheads="1"/>
          </p:cNvSpPr>
          <p:nvPr/>
        </p:nvSpPr>
        <p:spPr bwMode="auto">
          <a:xfrm>
            <a:off x="2057764" y="1687224"/>
            <a:ext cx="2000250" cy="369332"/>
          </a:xfrm>
          <a:prstGeom prst="rect">
            <a:avLst/>
          </a:prstGeom>
          <a:solidFill>
            <a:srgbClr val="0070C0"/>
          </a:solidFill>
          <a:ln w="38100">
            <a:noFill/>
            <a:miter lim="800000"/>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anchor="ctr">
            <a:spAutoFit/>
          </a:bodyPr>
          <a:lstStyle/>
          <a:p>
            <a:pPr algn="ctr">
              <a:defRPr/>
            </a:pPr>
            <a:r>
              <a:rPr lang="zh-CN" altLang="en-US" sz="1800" b="1">
                <a:solidFill>
                  <a:schemeClr val="bg1"/>
                </a:solidFill>
                <a:latin typeface="楷体" panose="02010609060101010101" pitchFamily="49" charset="-122"/>
                <a:ea typeface="楷体" panose="02010609060101010101" pitchFamily="49" charset="-122"/>
              </a:rPr>
              <a:t>价款</a:t>
            </a:r>
          </a:p>
        </p:txBody>
      </p:sp>
      <p:sp>
        <p:nvSpPr>
          <p:cNvPr id="5" name="椭圆 4">
            <a:extLst>
              <a:ext uri="{FF2B5EF4-FFF2-40B4-BE49-F238E27FC236}">
                <a16:creationId xmlns:a16="http://schemas.microsoft.com/office/drawing/2014/main" id="{BE9339F1-A81D-4C20-B017-D16701A6842E}"/>
              </a:ext>
            </a:extLst>
          </p:cNvPr>
          <p:cNvSpPr>
            <a:spLocks noChangeArrowheads="1"/>
          </p:cNvSpPr>
          <p:nvPr/>
        </p:nvSpPr>
        <p:spPr bwMode="auto">
          <a:xfrm>
            <a:off x="4986702" y="1638528"/>
            <a:ext cx="431800" cy="431800"/>
          </a:xfrm>
          <a:prstGeom prst="ellipse">
            <a:avLst/>
          </a:prstGeom>
          <a:solidFill>
            <a:srgbClr val="0070C0"/>
          </a:solidFill>
          <a:ln w="38100">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anchor="ctr"/>
          <a:lstStyle/>
          <a:p>
            <a:pPr algn="ctr">
              <a:defRPr/>
            </a:pPr>
            <a:r>
              <a:rPr lang="zh-CN" altLang="en-US" sz="1800" b="1">
                <a:solidFill>
                  <a:schemeClr val="bg1"/>
                </a:solidFill>
                <a:latin typeface="楷体" panose="02010609060101010101" pitchFamily="49" charset="-122"/>
                <a:ea typeface="楷体" panose="02010609060101010101" pitchFamily="49" charset="-122"/>
              </a:rPr>
              <a:t>增</a:t>
            </a:r>
          </a:p>
        </p:txBody>
      </p:sp>
      <p:sp>
        <p:nvSpPr>
          <p:cNvPr id="6" name="左大括号 5">
            <a:extLst>
              <a:ext uri="{FF2B5EF4-FFF2-40B4-BE49-F238E27FC236}">
                <a16:creationId xmlns:a16="http://schemas.microsoft.com/office/drawing/2014/main" id="{384C90BC-2D6B-43FC-8BE9-2FE85ABEF86E}"/>
              </a:ext>
            </a:extLst>
          </p:cNvPr>
          <p:cNvSpPr>
            <a:spLocks/>
          </p:cNvSpPr>
          <p:nvPr/>
        </p:nvSpPr>
        <p:spPr bwMode="auto">
          <a:xfrm rot="16200000">
            <a:off x="2895964" y="1228996"/>
            <a:ext cx="323850" cy="2000250"/>
          </a:xfrm>
          <a:prstGeom prst="leftBrace">
            <a:avLst>
              <a:gd name="adj1" fmla="val 8321"/>
              <a:gd name="adj2" fmla="val 50000"/>
            </a:avLst>
          </a:prstGeom>
          <a:noFill/>
          <a:ln w="25400" algn="ctr">
            <a:solidFill>
              <a:srgbClr val="C00000"/>
            </a:solidFill>
            <a:round/>
            <a:headEnd/>
            <a:tailEnd/>
          </a:ln>
        </p:spPr>
        <p:txBody>
          <a:bodyPr wrap="none" anchor="ctr"/>
          <a:lstStyle/>
          <a:p>
            <a:endParaRPr lang="zh-CN" altLang="en-US" sz="1800" b="1">
              <a:solidFill>
                <a:schemeClr val="bg1"/>
              </a:solidFill>
              <a:latin typeface="楷体" panose="02010609060101010101" pitchFamily="49" charset="-122"/>
              <a:ea typeface="楷体" panose="02010609060101010101" pitchFamily="49" charset="-122"/>
            </a:endParaRPr>
          </a:p>
        </p:txBody>
      </p:sp>
      <p:sp>
        <p:nvSpPr>
          <p:cNvPr id="7" name="矩形 6">
            <a:extLst>
              <a:ext uri="{FF2B5EF4-FFF2-40B4-BE49-F238E27FC236}">
                <a16:creationId xmlns:a16="http://schemas.microsoft.com/office/drawing/2014/main" id="{79526E67-998C-4FC3-BE86-DB4E102797DF}"/>
              </a:ext>
            </a:extLst>
          </p:cNvPr>
          <p:cNvSpPr>
            <a:spLocks noChangeArrowheads="1"/>
          </p:cNvSpPr>
          <p:nvPr/>
        </p:nvSpPr>
        <p:spPr bwMode="auto">
          <a:xfrm>
            <a:off x="2662602" y="2388899"/>
            <a:ext cx="792162" cy="369332"/>
          </a:xfrm>
          <a:prstGeom prst="rect">
            <a:avLst/>
          </a:prstGeom>
          <a:solidFill>
            <a:srgbClr val="0070C0"/>
          </a:solidFill>
          <a:ln w="38100">
            <a:noFill/>
            <a:miter lim="800000"/>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anchor="ctr">
            <a:spAutoFit/>
          </a:bodyPr>
          <a:lstStyle/>
          <a:p>
            <a:pPr algn="ctr">
              <a:defRPr/>
            </a:pPr>
            <a:r>
              <a:rPr lang="en-US" altLang="zh-CN" sz="1800" b="1">
                <a:solidFill>
                  <a:schemeClr val="bg1"/>
                </a:solidFill>
                <a:latin typeface="楷体" panose="02010609060101010101" pitchFamily="49" charset="-122"/>
                <a:ea typeface="楷体" panose="02010609060101010101" pitchFamily="49" charset="-122"/>
              </a:rPr>
              <a:t>100%</a:t>
            </a:r>
            <a:endParaRPr lang="zh-CN" altLang="en-US" sz="1800" b="1">
              <a:solidFill>
                <a:schemeClr val="bg1"/>
              </a:solidFill>
              <a:latin typeface="楷体" panose="02010609060101010101" pitchFamily="49" charset="-122"/>
              <a:ea typeface="楷体" panose="02010609060101010101" pitchFamily="49" charset="-122"/>
            </a:endParaRPr>
          </a:p>
        </p:txBody>
      </p:sp>
      <p:sp>
        <p:nvSpPr>
          <p:cNvPr id="8" name="矩形 7">
            <a:extLst>
              <a:ext uri="{FF2B5EF4-FFF2-40B4-BE49-F238E27FC236}">
                <a16:creationId xmlns:a16="http://schemas.microsoft.com/office/drawing/2014/main" id="{95692A9E-561C-46DE-B1FC-DB86BBE3AB0C}"/>
              </a:ext>
            </a:extLst>
          </p:cNvPr>
          <p:cNvSpPr>
            <a:spLocks noChangeArrowheads="1"/>
          </p:cNvSpPr>
          <p:nvPr/>
        </p:nvSpPr>
        <p:spPr bwMode="auto">
          <a:xfrm>
            <a:off x="4843827" y="2368262"/>
            <a:ext cx="684212" cy="369332"/>
          </a:xfrm>
          <a:prstGeom prst="rect">
            <a:avLst/>
          </a:prstGeom>
          <a:solidFill>
            <a:srgbClr val="0070C0"/>
          </a:solidFill>
          <a:ln w="38100">
            <a:noFill/>
            <a:miter lim="800000"/>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anchor="ctr">
            <a:spAutoFit/>
          </a:bodyPr>
          <a:lstStyle/>
          <a:p>
            <a:pPr algn="ctr">
              <a:defRPr/>
            </a:pPr>
            <a:r>
              <a:rPr lang="en-US" altLang="zh-CN" sz="1800" b="1" dirty="0">
                <a:solidFill>
                  <a:schemeClr val="bg1"/>
                </a:solidFill>
                <a:latin typeface="楷体" panose="02010609060101010101" pitchFamily="49" charset="-122"/>
                <a:ea typeface="楷体" panose="02010609060101010101" pitchFamily="49" charset="-122"/>
              </a:rPr>
              <a:t>13%</a:t>
            </a:r>
            <a:endParaRPr lang="zh-CN" altLang="en-US" sz="1800" b="1" dirty="0">
              <a:solidFill>
                <a:schemeClr val="bg1"/>
              </a:solidFill>
              <a:latin typeface="楷体" panose="02010609060101010101" pitchFamily="49" charset="-122"/>
              <a:ea typeface="楷体" panose="02010609060101010101" pitchFamily="49" charset="-122"/>
            </a:endParaRPr>
          </a:p>
        </p:txBody>
      </p:sp>
      <p:sp>
        <p:nvSpPr>
          <p:cNvPr id="9" name="圆角矩形 8">
            <a:extLst>
              <a:ext uri="{FF2B5EF4-FFF2-40B4-BE49-F238E27FC236}">
                <a16:creationId xmlns:a16="http://schemas.microsoft.com/office/drawing/2014/main" id="{61B02CB2-6038-45FC-A30E-76B0CB1F9B95}"/>
              </a:ext>
            </a:extLst>
          </p:cNvPr>
          <p:cNvSpPr>
            <a:spLocks noChangeArrowheads="1"/>
          </p:cNvSpPr>
          <p:nvPr/>
        </p:nvSpPr>
        <p:spPr bwMode="auto">
          <a:xfrm>
            <a:off x="6158277" y="1638528"/>
            <a:ext cx="1722437" cy="287337"/>
          </a:xfrm>
          <a:prstGeom prst="roundRect">
            <a:avLst>
              <a:gd name="adj" fmla="val 16667"/>
            </a:avLst>
          </a:prstGeom>
          <a:solidFill>
            <a:srgbClr val="0070C0"/>
          </a:solidFill>
          <a:ln w="38100" algn="ctr">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wrap="none" anchor="ctr"/>
          <a:lstStyle/>
          <a:p>
            <a:pPr>
              <a:defRPr/>
            </a:pPr>
            <a:r>
              <a:rPr lang="zh-CN" altLang="en-US" sz="1800" b="1">
                <a:solidFill>
                  <a:schemeClr val="bg1"/>
                </a:solidFill>
                <a:latin typeface="楷体" panose="02010609060101010101" pitchFamily="49" charset="-122"/>
                <a:ea typeface="楷体" panose="02010609060101010101" pitchFamily="49" charset="-122"/>
              </a:rPr>
              <a:t>价款：</a:t>
            </a:r>
            <a:r>
              <a:rPr lang="en-US" altLang="zh-CN" sz="1800" b="1">
                <a:solidFill>
                  <a:schemeClr val="bg1"/>
                </a:solidFill>
                <a:latin typeface="楷体" panose="02010609060101010101" pitchFamily="49" charset="-122"/>
                <a:ea typeface="楷体" panose="02010609060101010101" pitchFamily="49" charset="-122"/>
              </a:rPr>
              <a:t>1000</a:t>
            </a:r>
            <a:r>
              <a:rPr lang="zh-CN" altLang="en-US" sz="1800" b="1">
                <a:solidFill>
                  <a:schemeClr val="bg1"/>
                </a:solidFill>
                <a:latin typeface="楷体" panose="02010609060101010101" pitchFamily="49" charset="-122"/>
                <a:ea typeface="楷体" panose="02010609060101010101" pitchFamily="49" charset="-122"/>
              </a:rPr>
              <a:t>元</a:t>
            </a:r>
          </a:p>
        </p:txBody>
      </p:sp>
      <p:sp>
        <p:nvSpPr>
          <p:cNvPr id="10" name="圆角矩形 9">
            <a:extLst>
              <a:ext uri="{FF2B5EF4-FFF2-40B4-BE49-F238E27FC236}">
                <a16:creationId xmlns:a16="http://schemas.microsoft.com/office/drawing/2014/main" id="{65B57E5F-5FA7-49D3-8D9B-9D5D4059BA1B}"/>
              </a:ext>
            </a:extLst>
          </p:cNvPr>
          <p:cNvSpPr>
            <a:spLocks noChangeArrowheads="1"/>
          </p:cNvSpPr>
          <p:nvPr/>
        </p:nvSpPr>
        <p:spPr bwMode="auto">
          <a:xfrm>
            <a:off x="6158277" y="2022703"/>
            <a:ext cx="1547812" cy="287337"/>
          </a:xfrm>
          <a:prstGeom prst="roundRect">
            <a:avLst>
              <a:gd name="adj" fmla="val 16667"/>
            </a:avLst>
          </a:prstGeom>
          <a:solidFill>
            <a:srgbClr val="0070C0"/>
          </a:solidFill>
          <a:ln w="38100" algn="ctr">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wrap="none" anchor="ctr"/>
          <a:lstStyle/>
          <a:p>
            <a:pPr>
              <a:defRPr/>
            </a:pPr>
            <a:r>
              <a:rPr lang="zh-CN" altLang="en-US" sz="1800" b="1" dirty="0">
                <a:solidFill>
                  <a:schemeClr val="bg1"/>
                </a:solidFill>
                <a:latin typeface="楷体" panose="02010609060101010101" pitchFamily="49" charset="-122"/>
                <a:ea typeface="楷体" panose="02010609060101010101" pitchFamily="49" charset="-122"/>
              </a:rPr>
              <a:t>税额：</a:t>
            </a:r>
            <a:r>
              <a:rPr lang="en-US" altLang="zh-CN" sz="1800" b="1" dirty="0">
                <a:solidFill>
                  <a:schemeClr val="bg1"/>
                </a:solidFill>
                <a:latin typeface="楷体" panose="02010609060101010101" pitchFamily="49" charset="-122"/>
                <a:ea typeface="楷体" panose="02010609060101010101" pitchFamily="49" charset="-122"/>
              </a:rPr>
              <a:t>130</a:t>
            </a:r>
            <a:r>
              <a:rPr lang="zh-CN" altLang="en-US" sz="1800" b="1" dirty="0">
                <a:solidFill>
                  <a:schemeClr val="bg1"/>
                </a:solidFill>
                <a:latin typeface="楷体" panose="02010609060101010101" pitchFamily="49" charset="-122"/>
                <a:ea typeface="楷体" panose="02010609060101010101" pitchFamily="49" charset="-122"/>
              </a:rPr>
              <a:t>元</a:t>
            </a:r>
          </a:p>
        </p:txBody>
      </p:sp>
      <p:sp>
        <p:nvSpPr>
          <p:cNvPr id="11" name="圆角矩形 10">
            <a:extLst>
              <a:ext uri="{FF2B5EF4-FFF2-40B4-BE49-F238E27FC236}">
                <a16:creationId xmlns:a16="http://schemas.microsoft.com/office/drawing/2014/main" id="{711D4526-43F3-4D5F-8FE3-5A0138559ECC}"/>
              </a:ext>
            </a:extLst>
          </p:cNvPr>
          <p:cNvSpPr>
            <a:spLocks noChangeArrowheads="1"/>
          </p:cNvSpPr>
          <p:nvPr/>
        </p:nvSpPr>
        <p:spPr bwMode="auto">
          <a:xfrm>
            <a:off x="6153514" y="2387828"/>
            <a:ext cx="1727200" cy="288925"/>
          </a:xfrm>
          <a:prstGeom prst="roundRect">
            <a:avLst>
              <a:gd name="adj" fmla="val 16667"/>
            </a:avLst>
          </a:prstGeom>
          <a:solidFill>
            <a:srgbClr val="0070C0"/>
          </a:solidFill>
          <a:ln w="38100" algn="ctr">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wrap="none" anchor="ctr"/>
          <a:lstStyle/>
          <a:p>
            <a:pPr>
              <a:defRPr/>
            </a:pPr>
            <a:r>
              <a:rPr lang="zh-CN" altLang="en-US" sz="1800" b="1" dirty="0">
                <a:solidFill>
                  <a:schemeClr val="bg1"/>
                </a:solidFill>
                <a:latin typeface="楷体" panose="02010609060101010101" pitchFamily="49" charset="-122"/>
                <a:ea typeface="楷体" panose="02010609060101010101" pitchFamily="49" charset="-122"/>
              </a:rPr>
              <a:t>收取：</a:t>
            </a:r>
            <a:r>
              <a:rPr lang="en-US" altLang="zh-CN" sz="1800" b="1" dirty="0">
                <a:solidFill>
                  <a:schemeClr val="bg1"/>
                </a:solidFill>
                <a:latin typeface="楷体" panose="02010609060101010101" pitchFamily="49" charset="-122"/>
                <a:ea typeface="楷体" panose="02010609060101010101" pitchFamily="49" charset="-122"/>
              </a:rPr>
              <a:t>1130</a:t>
            </a:r>
            <a:r>
              <a:rPr lang="zh-CN" altLang="en-US" sz="1800" b="1" dirty="0">
                <a:solidFill>
                  <a:schemeClr val="bg1"/>
                </a:solidFill>
                <a:latin typeface="楷体" panose="02010609060101010101" pitchFamily="49" charset="-122"/>
                <a:ea typeface="楷体" panose="02010609060101010101" pitchFamily="49" charset="-122"/>
              </a:rPr>
              <a:t>元</a:t>
            </a:r>
          </a:p>
        </p:txBody>
      </p:sp>
      <p:sp>
        <p:nvSpPr>
          <p:cNvPr id="12" name="圆角矩形 11">
            <a:extLst>
              <a:ext uri="{FF2B5EF4-FFF2-40B4-BE49-F238E27FC236}">
                <a16:creationId xmlns:a16="http://schemas.microsoft.com/office/drawing/2014/main" id="{CFAF2061-67D9-4CB3-9781-3BB711A51423}"/>
              </a:ext>
            </a:extLst>
          </p:cNvPr>
          <p:cNvSpPr>
            <a:spLocks noChangeArrowheads="1"/>
          </p:cNvSpPr>
          <p:nvPr/>
        </p:nvSpPr>
        <p:spPr bwMode="auto">
          <a:xfrm>
            <a:off x="1486264" y="2859577"/>
            <a:ext cx="900113" cy="287338"/>
          </a:xfrm>
          <a:prstGeom prst="roundRect">
            <a:avLst>
              <a:gd name="adj" fmla="val 16667"/>
            </a:avLst>
          </a:prstGeom>
          <a:solidFill>
            <a:srgbClr val="C00000"/>
          </a:solidFill>
          <a:ln w="38100" algn="ctr">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wrap="none" anchor="ctr"/>
          <a:lstStyle/>
          <a:p>
            <a:pPr>
              <a:defRPr/>
            </a:pPr>
            <a:r>
              <a:rPr lang="zh-CN" altLang="en-US" sz="1800" b="1" dirty="0">
                <a:solidFill>
                  <a:schemeClr val="bg1"/>
                </a:solidFill>
                <a:latin typeface="楷体" panose="02010609060101010101" pitchFamily="49" charset="-122"/>
                <a:ea typeface="楷体" panose="02010609060101010101" pitchFamily="49" charset="-122"/>
              </a:rPr>
              <a:t>价内税</a:t>
            </a:r>
          </a:p>
        </p:txBody>
      </p:sp>
      <p:sp>
        <p:nvSpPr>
          <p:cNvPr id="13" name="矩形 12">
            <a:extLst>
              <a:ext uri="{FF2B5EF4-FFF2-40B4-BE49-F238E27FC236}">
                <a16:creationId xmlns:a16="http://schemas.microsoft.com/office/drawing/2014/main" id="{0866B28B-F75C-4320-AF97-9389A985B386}"/>
              </a:ext>
            </a:extLst>
          </p:cNvPr>
          <p:cNvSpPr>
            <a:spLocks noChangeArrowheads="1"/>
          </p:cNvSpPr>
          <p:nvPr/>
        </p:nvSpPr>
        <p:spPr bwMode="auto">
          <a:xfrm>
            <a:off x="2129202" y="3788477"/>
            <a:ext cx="2000250" cy="369332"/>
          </a:xfrm>
          <a:prstGeom prst="rect">
            <a:avLst/>
          </a:prstGeom>
          <a:solidFill>
            <a:srgbClr val="C00000"/>
          </a:solidFill>
          <a:ln w="38100">
            <a:noFill/>
            <a:miter lim="800000"/>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anchor="ctr">
            <a:spAutoFit/>
          </a:bodyPr>
          <a:lstStyle/>
          <a:p>
            <a:pPr algn="ctr">
              <a:defRPr/>
            </a:pPr>
            <a:r>
              <a:rPr lang="zh-CN" altLang="en-US" sz="1800" b="1">
                <a:solidFill>
                  <a:schemeClr val="bg1"/>
                </a:solidFill>
                <a:latin typeface="楷体" panose="02010609060101010101" pitchFamily="49" charset="-122"/>
                <a:ea typeface="楷体" panose="02010609060101010101" pitchFamily="49" charset="-122"/>
              </a:rPr>
              <a:t>价款</a:t>
            </a:r>
          </a:p>
        </p:txBody>
      </p:sp>
      <p:sp>
        <p:nvSpPr>
          <p:cNvPr id="14" name="左大括号 13">
            <a:extLst>
              <a:ext uri="{FF2B5EF4-FFF2-40B4-BE49-F238E27FC236}">
                <a16:creationId xmlns:a16="http://schemas.microsoft.com/office/drawing/2014/main" id="{80840566-5BB7-4B24-BE8E-D9DAD9C522A7}"/>
              </a:ext>
            </a:extLst>
          </p:cNvPr>
          <p:cNvSpPr>
            <a:spLocks/>
          </p:cNvSpPr>
          <p:nvPr/>
        </p:nvSpPr>
        <p:spPr bwMode="auto">
          <a:xfrm rot="16200000">
            <a:off x="2967402" y="3330248"/>
            <a:ext cx="323850" cy="2000250"/>
          </a:xfrm>
          <a:prstGeom prst="leftBrace">
            <a:avLst>
              <a:gd name="adj1" fmla="val 8321"/>
              <a:gd name="adj2" fmla="val 50000"/>
            </a:avLst>
          </a:prstGeom>
          <a:noFill/>
          <a:ln w="25400" algn="ctr">
            <a:solidFill>
              <a:srgbClr val="C00000"/>
            </a:solidFill>
            <a:round/>
            <a:headEnd/>
            <a:tailEnd/>
          </a:ln>
        </p:spPr>
        <p:txBody>
          <a:bodyPr wrap="none" anchor="ctr"/>
          <a:lstStyle/>
          <a:p>
            <a:endParaRPr lang="zh-CN" altLang="en-US" sz="1800" b="1">
              <a:solidFill>
                <a:schemeClr val="bg1"/>
              </a:solidFill>
              <a:latin typeface="楷体" panose="02010609060101010101" pitchFamily="49" charset="-122"/>
              <a:ea typeface="楷体" panose="02010609060101010101" pitchFamily="49" charset="-122"/>
            </a:endParaRPr>
          </a:p>
        </p:txBody>
      </p:sp>
      <p:sp>
        <p:nvSpPr>
          <p:cNvPr id="15" name="矩形 14">
            <a:extLst>
              <a:ext uri="{FF2B5EF4-FFF2-40B4-BE49-F238E27FC236}">
                <a16:creationId xmlns:a16="http://schemas.microsoft.com/office/drawing/2014/main" id="{0C6D10C4-9D39-4819-9751-02BE3CF98C57}"/>
              </a:ext>
            </a:extLst>
          </p:cNvPr>
          <p:cNvSpPr>
            <a:spLocks noChangeArrowheads="1"/>
          </p:cNvSpPr>
          <p:nvPr/>
        </p:nvSpPr>
        <p:spPr bwMode="auto">
          <a:xfrm>
            <a:off x="2734039" y="4490152"/>
            <a:ext cx="792163" cy="369332"/>
          </a:xfrm>
          <a:prstGeom prst="rect">
            <a:avLst/>
          </a:prstGeom>
          <a:solidFill>
            <a:srgbClr val="C00000"/>
          </a:solidFill>
          <a:ln w="38100">
            <a:noFill/>
            <a:miter lim="800000"/>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anchor="ctr">
            <a:spAutoFit/>
          </a:bodyPr>
          <a:lstStyle/>
          <a:p>
            <a:pPr algn="ctr">
              <a:defRPr/>
            </a:pPr>
            <a:r>
              <a:rPr lang="en-US" altLang="zh-CN" sz="1800" b="1">
                <a:solidFill>
                  <a:schemeClr val="bg1"/>
                </a:solidFill>
                <a:latin typeface="楷体" panose="02010609060101010101" pitchFamily="49" charset="-122"/>
                <a:ea typeface="楷体" panose="02010609060101010101" pitchFamily="49" charset="-122"/>
              </a:rPr>
              <a:t>100%</a:t>
            </a:r>
            <a:endParaRPr lang="zh-CN" altLang="en-US" sz="1800" b="1">
              <a:solidFill>
                <a:schemeClr val="bg1"/>
              </a:solidFill>
              <a:latin typeface="楷体" panose="02010609060101010101" pitchFamily="49" charset="-122"/>
              <a:ea typeface="楷体" panose="02010609060101010101" pitchFamily="49" charset="-122"/>
            </a:endParaRPr>
          </a:p>
        </p:txBody>
      </p:sp>
      <p:sp>
        <p:nvSpPr>
          <p:cNvPr id="16" name="圆角矩形 15">
            <a:extLst>
              <a:ext uri="{FF2B5EF4-FFF2-40B4-BE49-F238E27FC236}">
                <a16:creationId xmlns:a16="http://schemas.microsoft.com/office/drawing/2014/main" id="{16912F56-FC81-47A3-B50C-54DCC605A1AD}"/>
              </a:ext>
            </a:extLst>
          </p:cNvPr>
          <p:cNvSpPr>
            <a:spLocks noChangeArrowheads="1"/>
          </p:cNvSpPr>
          <p:nvPr/>
        </p:nvSpPr>
        <p:spPr bwMode="auto">
          <a:xfrm>
            <a:off x="6121764" y="3239718"/>
            <a:ext cx="1722438" cy="287337"/>
          </a:xfrm>
          <a:prstGeom prst="roundRect">
            <a:avLst>
              <a:gd name="adj" fmla="val 16667"/>
            </a:avLst>
          </a:prstGeom>
          <a:solidFill>
            <a:srgbClr val="C00000"/>
          </a:solidFill>
          <a:ln w="38100" algn="ctr">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wrap="none" anchor="ctr"/>
          <a:lstStyle/>
          <a:p>
            <a:pPr>
              <a:defRPr/>
            </a:pPr>
            <a:r>
              <a:rPr lang="zh-CN" altLang="en-US" sz="1800" b="1">
                <a:solidFill>
                  <a:schemeClr val="bg1"/>
                </a:solidFill>
                <a:latin typeface="楷体" panose="02010609060101010101" pitchFamily="49" charset="-122"/>
                <a:ea typeface="楷体" panose="02010609060101010101" pitchFamily="49" charset="-122"/>
              </a:rPr>
              <a:t>价款：</a:t>
            </a:r>
            <a:r>
              <a:rPr lang="en-US" altLang="zh-CN" sz="1800" b="1">
                <a:solidFill>
                  <a:schemeClr val="bg1"/>
                </a:solidFill>
                <a:latin typeface="楷体" panose="02010609060101010101" pitchFamily="49" charset="-122"/>
                <a:ea typeface="楷体" panose="02010609060101010101" pitchFamily="49" charset="-122"/>
              </a:rPr>
              <a:t>1000</a:t>
            </a:r>
            <a:r>
              <a:rPr lang="zh-CN" altLang="en-US" sz="1800" b="1">
                <a:solidFill>
                  <a:schemeClr val="bg1"/>
                </a:solidFill>
                <a:latin typeface="楷体" panose="02010609060101010101" pitchFamily="49" charset="-122"/>
                <a:ea typeface="楷体" panose="02010609060101010101" pitchFamily="49" charset="-122"/>
              </a:rPr>
              <a:t>元</a:t>
            </a:r>
          </a:p>
        </p:txBody>
      </p:sp>
      <p:sp>
        <p:nvSpPr>
          <p:cNvPr id="17" name="圆角矩形 16">
            <a:extLst>
              <a:ext uri="{FF2B5EF4-FFF2-40B4-BE49-F238E27FC236}">
                <a16:creationId xmlns:a16="http://schemas.microsoft.com/office/drawing/2014/main" id="{50AB26E8-0057-49B7-9823-FDE9FF8C8EF9}"/>
              </a:ext>
            </a:extLst>
          </p:cNvPr>
          <p:cNvSpPr>
            <a:spLocks noChangeArrowheads="1"/>
          </p:cNvSpPr>
          <p:nvPr/>
        </p:nvSpPr>
        <p:spPr bwMode="auto">
          <a:xfrm>
            <a:off x="6121764" y="3603255"/>
            <a:ext cx="1547813" cy="287338"/>
          </a:xfrm>
          <a:prstGeom prst="roundRect">
            <a:avLst>
              <a:gd name="adj" fmla="val 16667"/>
            </a:avLst>
          </a:prstGeom>
          <a:solidFill>
            <a:srgbClr val="C00000"/>
          </a:solidFill>
          <a:ln w="38100" algn="ctr">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wrap="none" anchor="ctr"/>
          <a:lstStyle/>
          <a:p>
            <a:pPr>
              <a:defRPr/>
            </a:pPr>
            <a:r>
              <a:rPr lang="zh-CN" altLang="en-US" sz="1800" b="1" dirty="0">
                <a:solidFill>
                  <a:schemeClr val="bg1"/>
                </a:solidFill>
                <a:latin typeface="楷体" panose="02010609060101010101" pitchFamily="49" charset="-122"/>
                <a:ea typeface="楷体" panose="02010609060101010101" pitchFamily="49" charset="-122"/>
              </a:rPr>
              <a:t>税额：</a:t>
            </a:r>
            <a:r>
              <a:rPr lang="en-US" altLang="zh-CN" sz="1800" b="1" dirty="0">
                <a:solidFill>
                  <a:schemeClr val="bg1"/>
                </a:solidFill>
                <a:latin typeface="楷体" panose="02010609060101010101" pitchFamily="49" charset="-122"/>
                <a:ea typeface="楷体" panose="02010609060101010101" pitchFamily="49" charset="-122"/>
              </a:rPr>
              <a:t>150</a:t>
            </a:r>
            <a:r>
              <a:rPr lang="zh-CN" altLang="en-US" sz="1800" b="1" dirty="0">
                <a:solidFill>
                  <a:schemeClr val="bg1"/>
                </a:solidFill>
                <a:latin typeface="楷体" panose="02010609060101010101" pitchFamily="49" charset="-122"/>
                <a:ea typeface="楷体" panose="02010609060101010101" pitchFamily="49" charset="-122"/>
              </a:rPr>
              <a:t>元</a:t>
            </a:r>
          </a:p>
        </p:txBody>
      </p:sp>
      <p:sp>
        <p:nvSpPr>
          <p:cNvPr id="18" name="圆角矩形 17">
            <a:extLst>
              <a:ext uri="{FF2B5EF4-FFF2-40B4-BE49-F238E27FC236}">
                <a16:creationId xmlns:a16="http://schemas.microsoft.com/office/drawing/2014/main" id="{9DDBC0E6-3BB2-4594-94EB-E069F335D097}"/>
              </a:ext>
            </a:extLst>
          </p:cNvPr>
          <p:cNvSpPr>
            <a:spLocks noChangeArrowheads="1"/>
          </p:cNvSpPr>
          <p:nvPr/>
        </p:nvSpPr>
        <p:spPr bwMode="auto">
          <a:xfrm>
            <a:off x="6117002" y="3963618"/>
            <a:ext cx="1727200" cy="288925"/>
          </a:xfrm>
          <a:prstGeom prst="roundRect">
            <a:avLst>
              <a:gd name="adj" fmla="val 16667"/>
            </a:avLst>
          </a:prstGeom>
          <a:solidFill>
            <a:srgbClr val="C00000"/>
          </a:solidFill>
          <a:ln w="38100" algn="ctr">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wrap="none" anchor="ctr"/>
          <a:lstStyle/>
          <a:p>
            <a:pPr>
              <a:defRPr/>
            </a:pPr>
            <a:r>
              <a:rPr lang="zh-CN" altLang="en-US" sz="1800" b="1">
                <a:solidFill>
                  <a:schemeClr val="bg1"/>
                </a:solidFill>
                <a:latin typeface="楷体" panose="02010609060101010101" pitchFamily="49" charset="-122"/>
                <a:ea typeface="楷体" panose="02010609060101010101" pitchFamily="49" charset="-122"/>
              </a:rPr>
              <a:t>收取：</a:t>
            </a:r>
            <a:r>
              <a:rPr lang="en-US" altLang="zh-CN" sz="1800" b="1">
                <a:solidFill>
                  <a:schemeClr val="bg1"/>
                </a:solidFill>
                <a:latin typeface="楷体" panose="02010609060101010101" pitchFamily="49" charset="-122"/>
                <a:ea typeface="楷体" panose="02010609060101010101" pitchFamily="49" charset="-122"/>
              </a:rPr>
              <a:t>1000</a:t>
            </a:r>
            <a:r>
              <a:rPr lang="zh-CN" altLang="en-US" sz="1800" b="1">
                <a:solidFill>
                  <a:schemeClr val="bg1"/>
                </a:solidFill>
                <a:latin typeface="楷体" panose="02010609060101010101" pitchFamily="49" charset="-122"/>
                <a:ea typeface="楷体" panose="02010609060101010101" pitchFamily="49" charset="-122"/>
              </a:rPr>
              <a:t>元</a:t>
            </a:r>
          </a:p>
        </p:txBody>
      </p:sp>
      <p:cxnSp>
        <p:nvCxnSpPr>
          <p:cNvPr id="19" name="直接连接符 18">
            <a:extLst>
              <a:ext uri="{FF2B5EF4-FFF2-40B4-BE49-F238E27FC236}">
                <a16:creationId xmlns:a16="http://schemas.microsoft.com/office/drawing/2014/main" id="{71B4B786-BB60-44E1-92AB-DC450A1C2485}"/>
              </a:ext>
            </a:extLst>
          </p:cNvPr>
          <p:cNvCxnSpPr>
            <a:cxnSpLocks noChangeShapeType="1"/>
          </p:cNvCxnSpPr>
          <p:nvPr/>
        </p:nvCxnSpPr>
        <p:spPr bwMode="auto">
          <a:xfrm>
            <a:off x="1452927" y="2809024"/>
            <a:ext cx="6624637" cy="1588"/>
          </a:xfrm>
          <a:prstGeom prst="line">
            <a:avLst/>
          </a:prstGeom>
          <a:noFill/>
          <a:ln w="25400" algn="ctr">
            <a:solidFill>
              <a:srgbClr val="C00000"/>
            </a:solidFill>
            <a:round/>
            <a:headEnd/>
            <a:tailEnd/>
          </a:ln>
        </p:spPr>
      </p:cxnSp>
      <p:sp>
        <p:nvSpPr>
          <p:cNvPr id="20" name="TextBox 19">
            <a:extLst>
              <a:ext uri="{FF2B5EF4-FFF2-40B4-BE49-F238E27FC236}">
                <a16:creationId xmlns:a16="http://schemas.microsoft.com/office/drawing/2014/main" id="{350025EF-A939-4ADA-87E1-AD24A053C049}"/>
              </a:ext>
            </a:extLst>
          </p:cNvPr>
          <p:cNvSpPr txBox="1">
            <a:spLocks noChangeArrowheads="1"/>
          </p:cNvSpPr>
          <p:nvPr/>
        </p:nvSpPr>
        <p:spPr bwMode="auto">
          <a:xfrm>
            <a:off x="3520614" y="3787468"/>
            <a:ext cx="611188" cy="369332"/>
          </a:xfrm>
          <a:prstGeom prst="rect">
            <a:avLst/>
          </a:prstGeom>
          <a:solidFill>
            <a:srgbClr val="002060"/>
          </a:solidFill>
          <a:ln w="9525">
            <a:noFill/>
            <a:miter lim="800000"/>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a:spAutoFit/>
          </a:bodyPr>
          <a:lstStyle/>
          <a:p>
            <a:pPr algn="ctr">
              <a:defRPr/>
            </a:pPr>
            <a:r>
              <a:rPr lang="zh-CN" altLang="en-US" sz="1800" b="1">
                <a:solidFill>
                  <a:schemeClr val="bg1"/>
                </a:solidFill>
                <a:latin typeface="楷体" panose="02010609060101010101" pitchFamily="49" charset="-122"/>
                <a:ea typeface="楷体" panose="02010609060101010101" pitchFamily="49" charset="-122"/>
              </a:rPr>
              <a:t>税</a:t>
            </a:r>
          </a:p>
        </p:txBody>
      </p:sp>
      <p:sp>
        <p:nvSpPr>
          <p:cNvPr id="21" name="左大括号 20">
            <a:extLst>
              <a:ext uri="{FF2B5EF4-FFF2-40B4-BE49-F238E27FC236}">
                <a16:creationId xmlns:a16="http://schemas.microsoft.com/office/drawing/2014/main" id="{C65D2A5C-90C0-4A9A-8212-9DD31D7B0468}"/>
              </a:ext>
            </a:extLst>
          </p:cNvPr>
          <p:cNvSpPr>
            <a:spLocks/>
          </p:cNvSpPr>
          <p:nvPr/>
        </p:nvSpPr>
        <p:spPr bwMode="auto">
          <a:xfrm rot="5400000">
            <a:off x="3657171" y="3338979"/>
            <a:ext cx="323850" cy="620713"/>
          </a:xfrm>
          <a:prstGeom prst="leftBrace">
            <a:avLst>
              <a:gd name="adj1" fmla="val 8314"/>
              <a:gd name="adj2" fmla="val 49412"/>
            </a:avLst>
          </a:prstGeom>
          <a:noFill/>
          <a:ln w="25400" algn="ctr">
            <a:solidFill>
              <a:srgbClr val="C00000"/>
            </a:solidFill>
            <a:round/>
            <a:headEnd/>
            <a:tailEnd/>
          </a:ln>
        </p:spPr>
        <p:txBody>
          <a:bodyPr wrap="none" anchor="ctr"/>
          <a:lstStyle/>
          <a:p>
            <a:endParaRPr lang="zh-CN" altLang="en-US" sz="1800" b="1">
              <a:solidFill>
                <a:schemeClr val="bg1"/>
              </a:solidFill>
              <a:latin typeface="楷体" panose="02010609060101010101" pitchFamily="49" charset="-122"/>
              <a:ea typeface="楷体" panose="02010609060101010101" pitchFamily="49" charset="-122"/>
            </a:endParaRPr>
          </a:p>
        </p:txBody>
      </p:sp>
      <p:sp>
        <p:nvSpPr>
          <p:cNvPr id="22" name="矩形 21">
            <a:extLst>
              <a:ext uri="{FF2B5EF4-FFF2-40B4-BE49-F238E27FC236}">
                <a16:creationId xmlns:a16="http://schemas.microsoft.com/office/drawing/2014/main" id="{C6ED2DD2-55C2-44BC-BF4F-B26803F90A84}"/>
              </a:ext>
            </a:extLst>
          </p:cNvPr>
          <p:cNvSpPr>
            <a:spLocks noChangeArrowheads="1"/>
          </p:cNvSpPr>
          <p:nvPr/>
        </p:nvSpPr>
        <p:spPr bwMode="auto">
          <a:xfrm>
            <a:off x="3476989" y="3074102"/>
            <a:ext cx="684213" cy="369332"/>
          </a:xfrm>
          <a:prstGeom prst="rect">
            <a:avLst/>
          </a:prstGeom>
          <a:solidFill>
            <a:srgbClr val="C00000"/>
          </a:solidFill>
          <a:ln w="38100">
            <a:noFill/>
            <a:miter lim="800000"/>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anchor="ctr">
            <a:spAutoFit/>
          </a:bodyPr>
          <a:lstStyle/>
          <a:p>
            <a:pPr algn="ctr">
              <a:defRPr/>
            </a:pPr>
            <a:r>
              <a:rPr lang="en-US" altLang="zh-CN" sz="1800" b="1" dirty="0">
                <a:solidFill>
                  <a:schemeClr val="bg1"/>
                </a:solidFill>
                <a:latin typeface="楷体" panose="02010609060101010101" pitchFamily="49" charset="-122"/>
                <a:ea typeface="楷体" panose="02010609060101010101" pitchFamily="49" charset="-122"/>
              </a:rPr>
              <a:t>15%</a:t>
            </a:r>
            <a:endParaRPr lang="zh-CN" altLang="en-US" sz="1800" b="1" dirty="0">
              <a:solidFill>
                <a:schemeClr val="bg1"/>
              </a:solidFill>
              <a:latin typeface="楷体" panose="02010609060101010101" pitchFamily="49" charset="-122"/>
              <a:ea typeface="楷体" panose="02010609060101010101" pitchFamily="49" charset="-122"/>
            </a:endParaRPr>
          </a:p>
        </p:txBody>
      </p:sp>
      <p:sp>
        <p:nvSpPr>
          <p:cNvPr id="23" name="圆角矩形 22">
            <a:extLst>
              <a:ext uri="{FF2B5EF4-FFF2-40B4-BE49-F238E27FC236}">
                <a16:creationId xmlns:a16="http://schemas.microsoft.com/office/drawing/2014/main" id="{1038B898-114A-463D-A471-238FB1B2C929}"/>
              </a:ext>
            </a:extLst>
          </p:cNvPr>
          <p:cNvSpPr>
            <a:spLocks noChangeArrowheads="1"/>
          </p:cNvSpPr>
          <p:nvPr/>
        </p:nvSpPr>
        <p:spPr bwMode="auto">
          <a:xfrm>
            <a:off x="4443777" y="1306245"/>
            <a:ext cx="3471862" cy="287338"/>
          </a:xfrm>
          <a:prstGeom prst="roundRect">
            <a:avLst>
              <a:gd name="adj" fmla="val 16667"/>
            </a:avLst>
          </a:prstGeom>
          <a:solidFill>
            <a:srgbClr val="0070C0"/>
          </a:solidFill>
          <a:ln w="38100" algn="ctr">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wrap="none" anchor="ctr"/>
          <a:lstStyle/>
          <a:p>
            <a:pPr>
              <a:defRPr/>
            </a:pPr>
            <a:r>
              <a:rPr lang="zh-CN" altLang="en-US" sz="1800" b="1">
                <a:solidFill>
                  <a:schemeClr val="bg1"/>
                </a:solidFill>
                <a:latin typeface="楷体" panose="02010609060101010101" pitchFamily="49" charset="-122"/>
                <a:ea typeface="楷体" panose="02010609060101010101" pitchFamily="49" charset="-122"/>
              </a:rPr>
              <a:t>计算税额的基数不包括税款本身</a:t>
            </a:r>
          </a:p>
        </p:txBody>
      </p:sp>
      <p:cxnSp>
        <p:nvCxnSpPr>
          <p:cNvPr id="24" name="直接箭头连接符 23">
            <a:extLst>
              <a:ext uri="{FF2B5EF4-FFF2-40B4-BE49-F238E27FC236}">
                <a16:creationId xmlns:a16="http://schemas.microsoft.com/office/drawing/2014/main" id="{9B9405AB-627B-4C50-A577-E939399EDA3D}"/>
              </a:ext>
            </a:extLst>
          </p:cNvPr>
          <p:cNvCxnSpPr>
            <a:cxnSpLocks noChangeShapeType="1"/>
          </p:cNvCxnSpPr>
          <p:nvPr/>
        </p:nvCxnSpPr>
        <p:spPr bwMode="auto">
          <a:xfrm flipV="1">
            <a:off x="2376852" y="1449163"/>
            <a:ext cx="1990725" cy="1588"/>
          </a:xfrm>
          <a:prstGeom prst="straightConnector1">
            <a:avLst/>
          </a:prstGeom>
          <a:noFill/>
          <a:ln w="25400" algn="ctr">
            <a:solidFill>
              <a:srgbClr val="C00000"/>
            </a:solidFill>
            <a:round/>
            <a:headEnd/>
            <a:tailEnd type="arrow" w="med" len="med"/>
          </a:ln>
        </p:spPr>
      </p:cxnSp>
      <p:sp>
        <p:nvSpPr>
          <p:cNvPr id="25" name="圆角矩形 24">
            <a:extLst>
              <a:ext uri="{FF2B5EF4-FFF2-40B4-BE49-F238E27FC236}">
                <a16:creationId xmlns:a16="http://schemas.microsoft.com/office/drawing/2014/main" id="{D4CF75A6-803F-4C08-B2C5-E1AEDF7CD501}"/>
              </a:ext>
            </a:extLst>
          </p:cNvPr>
          <p:cNvSpPr>
            <a:spLocks noChangeArrowheads="1"/>
          </p:cNvSpPr>
          <p:nvPr/>
        </p:nvSpPr>
        <p:spPr bwMode="auto">
          <a:xfrm>
            <a:off x="4443777" y="2856402"/>
            <a:ext cx="3471862" cy="287338"/>
          </a:xfrm>
          <a:prstGeom prst="roundRect">
            <a:avLst>
              <a:gd name="adj" fmla="val 16667"/>
            </a:avLst>
          </a:prstGeom>
          <a:solidFill>
            <a:srgbClr val="C00000"/>
          </a:solidFill>
          <a:ln w="38100" algn="ctr">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wrap="none" anchor="ctr"/>
          <a:lstStyle/>
          <a:p>
            <a:pPr>
              <a:defRPr/>
            </a:pPr>
            <a:r>
              <a:rPr lang="zh-CN" altLang="en-US" sz="1800" b="1">
                <a:solidFill>
                  <a:schemeClr val="bg1"/>
                </a:solidFill>
                <a:latin typeface="楷体" panose="02010609060101010101" pitchFamily="49" charset="-122"/>
                <a:ea typeface="楷体" panose="02010609060101010101" pitchFamily="49" charset="-122"/>
              </a:rPr>
              <a:t>计算税额的基数包括税款本身</a:t>
            </a:r>
          </a:p>
        </p:txBody>
      </p:sp>
      <p:cxnSp>
        <p:nvCxnSpPr>
          <p:cNvPr id="26" name="直接箭头连接符 25">
            <a:extLst>
              <a:ext uri="{FF2B5EF4-FFF2-40B4-BE49-F238E27FC236}">
                <a16:creationId xmlns:a16="http://schemas.microsoft.com/office/drawing/2014/main" id="{CCA49309-D308-4D4A-BFC4-3EC5521D292E}"/>
              </a:ext>
            </a:extLst>
          </p:cNvPr>
          <p:cNvCxnSpPr>
            <a:cxnSpLocks noChangeShapeType="1"/>
          </p:cNvCxnSpPr>
          <p:nvPr/>
        </p:nvCxnSpPr>
        <p:spPr bwMode="auto">
          <a:xfrm flipV="1">
            <a:off x="2414952" y="3002495"/>
            <a:ext cx="1952625" cy="0"/>
          </a:xfrm>
          <a:prstGeom prst="straightConnector1">
            <a:avLst/>
          </a:prstGeom>
          <a:noFill/>
          <a:ln w="25400" algn="ctr">
            <a:solidFill>
              <a:srgbClr val="C00000"/>
            </a:solidFill>
            <a:round/>
            <a:headEnd/>
            <a:tailEnd type="arrow" w="med" len="med"/>
          </a:ln>
        </p:spPr>
      </p:cxnSp>
      <p:sp>
        <p:nvSpPr>
          <p:cNvPr id="27" name="文本框 26">
            <a:extLst>
              <a:ext uri="{FF2B5EF4-FFF2-40B4-BE49-F238E27FC236}">
                <a16:creationId xmlns:a16="http://schemas.microsoft.com/office/drawing/2014/main" id="{A909C34F-E602-485D-8589-8F344F289E59}"/>
              </a:ext>
            </a:extLst>
          </p:cNvPr>
          <p:cNvSpPr txBox="1"/>
          <p:nvPr/>
        </p:nvSpPr>
        <p:spPr>
          <a:xfrm>
            <a:off x="1260143" y="225348"/>
            <a:ext cx="6190239" cy="500137"/>
          </a:xfrm>
          <a:prstGeom prst="rect">
            <a:avLst/>
          </a:prstGeom>
          <a:noFill/>
        </p:spPr>
        <p:txBody>
          <a:bodyPr wrap="square" lIns="68580" tIns="34290" rIns="68580" bIns="34290" rtlCol="0">
            <a:spAutoFit/>
          </a:bodyPr>
          <a:lstStyle/>
          <a:p>
            <a:pPr algn="ctr"/>
            <a:r>
              <a:rPr lang="zh-CN" altLang="en-US" sz="2800" b="1" dirty="0">
                <a:solidFill>
                  <a:srgbClr val="0070C0"/>
                </a:solidFill>
                <a:cs typeface="+mn-ea"/>
                <a:sym typeface="+mn-lt"/>
              </a:rPr>
              <a:t>增值税计税原理</a:t>
            </a:r>
            <a:endParaRPr lang="en-US" altLang="zh-CN" sz="2800" b="1" dirty="0">
              <a:solidFill>
                <a:srgbClr val="7030A0"/>
              </a:solidFill>
              <a:cs typeface="+mn-ea"/>
              <a:sym typeface="+mn-lt"/>
            </a:endParaRPr>
          </a:p>
        </p:txBody>
      </p:sp>
      <p:sp>
        <p:nvSpPr>
          <p:cNvPr id="28" name="文本占位符 1">
            <a:extLst>
              <a:ext uri="{FF2B5EF4-FFF2-40B4-BE49-F238E27FC236}">
                <a16:creationId xmlns:a16="http://schemas.microsoft.com/office/drawing/2014/main" id="{657CE805-EB6C-44EE-AB16-C2320D4AA372}"/>
              </a:ext>
            </a:extLst>
          </p:cNvPr>
          <p:cNvSpPr txBox="1">
            <a:spLocks/>
          </p:cNvSpPr>
          <p:nvPr/>
        </p:nvSpPr>
        <p:spPr>
          <a:xfrm>
            <a:off x="236407" y="868614"/>
            <a:ext cx="1989341" cy="445688"/>
          </a:xfrm>
          <a:prstGeom prst="rect">
            <a:avLst/>
          </a:prstGeom>
        </p:spPr>
        <p:style>
          <a:lnRef idx="0">
            <a:schemeClr val="accent3"/>
          </a:lnRef>
          <a:fillRef idx="3">
            <a:schemeClr val="accent3"/>
          </a:fillRef>
          <a:effectRef idx="3">
            <a:schemeClr val="accent3"/>
          </a:effectRef>
          <a:fontRef idx="minor">
            <a:schemeClr val="lt1"/>
          </a:fontRef>
        </p:style>
        <p:txBody>
          <a:bodyPr>
            <a:normAutofit fontScale="85000" lnSpcReduction="10000"/>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mn-lt"/>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buNone/>
            </a:pPr>
            <a:r>
              <a:rPr lang="zh-CN" altLang="en-US" sz="2400" b="1" dirty="0">
                <a:solidFill>
                  <a:schemeClr val="bg1"/>
                </a:solidFill>
                <a:latin typeface="楷体" panose="02010609060101010101" pitchFamily="49" charset="-122"/>
                <a:ea typeface="楷体" panose="02010609060101010101" pitchFamily="49" charset="-122"/>
              </a:rPr>
              <a:t>价内税与价外税</a:t>
            </a:r>
          </a:p>
        </p:txBody>
      </p:sp>
    </p:spTree>
    <p:extLst>
      <p:ext uri="{BB962C8B-B14F-4D97-AF65-F5344CB8AC3E}">
        <p14:creationId xmlns:p14="http://schemas.microsoft.com/office/powerpoint/2010/main" val="422006597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24"/>
                                        </p:tgtEl>
                                        <p:attrNameLst>
                                          <p:attrName>style.visibility</p:attrName>
                                        </p:attrNameLst>
                                      </p:cBhvr>
                                      <p:to>
                                        <p:strVal val="visible"/>
                                      </p:to>
                                    </p:set>
                                    <p:animEffect transition="in" filter="fade">
                                      <p:cBhvr>
                                        <p:cTn id="12" dur="500"/>
                                        <p:tgtEl>
                                          <p:spTgt spid="24"/>
                                        </p:tgtEl>
                                      </p:cBhvr>
                                    </p:animEffect>
                                  </p:childTnLst>
                                </p:cTn>
                              </p:par>
                              <p:par>
                                <p:cTn id="13" presetID="10" presetClass="entr" presetSubtype="0" fill="hold" nodeType="withEffect">
                                  <p:stCondLst>
                                    <p:cond delay="0"/>
                                  </p:stCondLst>
                                  <p:childTnLst>
                                    <p:set>
                                      <p:cBhvr>
                                        <p:cTn id="14" dur="1" fill="hold">
                                          <p:stCondLst>
                                            <p:cond delay="0"/>
                                          </p:stCondLst>
                                        </p:cTn>
                                        <p:tgtEl>
                                          <p:spTgt spid="23"/>
                                        </p:tgtEl>
                                        <p:attrNameLst>
                                          <p:attrName>style.visibility</p:attrName>
                                        </p:attrNameLst>
                                      </p:cBhvr>
                                      <p:to>
                                        <p:strVal val="visible"/>
                                      </p:to>
                                    </p:set>
                                    <p:animEffect transition="in" filter="fade">
                                      <p:cBhvr>
                                        <p:cTn id="15" dur="500"/>
                                        <p:tgtEl>
                                          <p:spTgt spid="23"/>
                                        </p:tgtEl>
                                      </p:cBhvr>
                                    </p:animEffect>
                                  </p:childTnLst>
                                </p:cTn>
                              </p:par>
                            </p:childTnLst>
                          </p:cTn>
                        </p:par>
                      </p:childTnLst>
                    </p:cTn>
                  </p:par>
                  <p:par>
                    <p:cTn id="16" fill="hold">
                      <p:stCondLst>
                        <p:cond delay="indefinite"/>
                      </p:stCondLst>
                      <p:childTnLst>
                        <p:par>
                          <p:cTn id="17" fill="hold">
                            <p:stCondLst>
                              <p:cond delay="0"/>
                            </p:stCondLst>
                            <p:childTnLst>
                              <p:par>
                                <p:cTn id="18" presetID="10" presetClass="entr" presetSubtype="0" fill="hold" nodeType="clickEffect">
                                  <p:stCondLst>
                                    <p:cond delay="0"/>
                                  </p:stCondLst>
                                  <p:childTnLst>
                                    <p:set>
                                      <p:cBhvr>
                                        <p:cTn id="19" dur="1" fill="hold">
                                          <p:stCondLst>
                                            <p:cond delay="0"/>
                                          </p:stCondLst>
                                        </p:cTn>
                                        <p:tgtEl>
                                          <p:spTgt spid="4"/>
                                        </p:tgtEl>
                                        <p:attrNameLst>
                                          <p:attrName>style.visibility</p:attrName>
                                        </p:attrNameLst>
                                      </p:cBhvr>
                                      <p:to>
                                        <p:strVal val="visible"/>
                                      </p:to>
                                    </p:set>
                                    <p:animEffect transition="in" filter="fade">
                                      <p:cBhvr>
                                        <p:cTn id="20" dur="500"/>
                                        <p:tgtEl>
                                          <p:spTgt spid="4"/>
                                        </p:tgtEl>
                                      </p:cBhvr>
                                    </p:animEffect>
                                  </p:childTnLst>
                                </p:cTn>
                              </p:par>
                            </p:childTnLst>
                          </p:cTn>
                        </p:par>
                      </p:childTnLst>
                    </p:cTn>
                  </p:par>
                  <p:par>
                    <p:cTn id="21" fill="hold">
                      <p:stCondLst>
                        <p:cond delay="indefinite"/>
                      </p:stCondLst>
                      <p:childTnLst>
                        <p:par>
                          <p:cTn id="22" fill="hold">
                            <p:stCondLst>
                              <p:cond delay="0"/>
                            </p:stCondLst>
                            <p:childTnLst>
                              <p:par>
                                <p:cTn id="23" presetID="10" presetClass="entr" presetSubtype="0" fill="hold" nodeType="clickEffect">
                                  <p:stCondLst>
                                    <p:cond delay="0"/>
                                  </p:stCondLst>
                                  <p:childTnLst>
                                    <p:set>
                                      <p:cBhvr>
                                        <p:cTn id="24" dur="1" fill="hold">
                                          <p:stCondLst>
                                            <p:cond delay="0"/>
                                          </p:stCondLst>
                                        </p:cTn>
                                        <p:tgtEl>
                                          <p:spTgt spid="5"/>
                                        </p:tgtEl>
                                        <p:attrNameLst>
                                          <p:attrName>style.visibility</p:attrName>
                                        </p:attrNameLst>
                                      </p:cBhvr>
                                      <p:to>
                                        <p:strVal val="visible"/>
                                      </p:to>
                                    </p:set>
                                    <p:animEffect transition="in" filter="fade">
                                      <p:cBhvr>
                                        <p:cTn id="25" dur="500"/>
                                        <p:tgtEl>
                                          <p:spTgt spid="5"/>
                                        </p:tgtEl>
                                      </p:cBhvr>
                                    </p:animEffect>
                                  </p:childTnLst>
                                </p:cTn>
                              </p:par>
                            </p:childTnLst>
                          </p:cTn>
                        </p:par>
                      </p:childTnLst>
                    </p:cTn>
                  </p:par>
                  <p:par>
                    <p:cTn id="26" fill="hold">
                      <p:stCondLst>
                        <p:cond delay="indefinite"/>
                      </p:stCondLst>
                      <p:childTnLst>
                        <p:par>
                          <p:cTn id="27" fill="hold">
                            <p:stCondLst>
                              <p:cond delay="0"/>
                            </p:stCondLst>
                            <p:childTnLst>
                              <p:par>
                                <p:cTn id="28" presetID="10" presetClass="entr" presetSubtype="0" fill="hold" grpId="0" nodeType="clickEffect">
                                  <p:stCondLst>
                                    <p:cond delay="0"/>
                                  </p:stCondLst>
                                  <p:childTnLst>
                                    <p:set>
                                      <p:cBhvr>
                                        <p:cTn id="29" dur="1" fill="hold">
                                          <p:stCondLst>
                                            <p:cond delay="0"/>
                                          </p:stCondLst>
                                        </p:cTn>
                                        <p:tgtEl>
                                          <p:spTgt spid="6"/>
                                        </p:tgtEl>
                                        <p:attrNameLst>
                                          <p:attrName>style.visibility</p:attrName>
                                        </p:attrNameLst>
                                      </p:cBhvr>
                                      <p:to>
                                        <p:strVal val="visible"/>
                                      </p:to>
                                    </p:set>
                                    <p:animEffect transition="in" filter="fade">
                                      <p:cBhvr>
                                        <p:cTn id="30" dur="500"/>
                                        <p:tgtEl>
                                          <p:spTgt spid="6"/>
                                        </p:tgtEl>
                                      </p:cBhvr>
                                    </p:animEffect>
                                  </p:childTnLst>
                                </p:cTn>
                              </p:par>
                              <p:par>
                                <p:cTn id="31" presetID="10" presetClass="entr" presetSubtype="0" fill="hold" nodeType="withEffect">
                                  <p:stCondLst>
                                    <p:cond delay="0"/>
                                  </p:stCondLst>
                                  <p:childTnLst>
                                    <p:set>
                                      <p:cBhvr>
                                        <p:cTn id="32" dur="1" fill="hold">
                                          <p:stCondLst>
                                            <p:cond delay="0"/>
                                          </p:stCondLst>
                                        </p:cTn>
                                        <p:tgtEl>
                                          <p:spTgt spid="7"/>
                                        </p:tgtEl>
                                        <p:attrNameLst>
                                          <p:attrName>style.visibility</p:attrName>
                                        </p:attrNameLst>
                                      </p:cBhvr>
                                      <p:to>
                                        <p:strVal val="visible"/>
                                      </p:to>
                                    </p:set>
                                    <p:animEffect transition="in" filter="fade">
                                      <p:cBhvr>
                                        <p:cTn id="33" dur="500"/>
                                        <p:tgtEl>
                                          <p:spTgt spid="7"/>
                                        </p:tgtEl>
                                      </p:cBhvr>
                                    </p:animEffect>
                                  </p:childTnLst>
                                </p:cTn>
                              </p:par>
                            </p:childTnLst>
                          </p:cTn>
                        </p:par>
                      </p:childTnLst>
                    </p:cTn>
                  </p:par>
                  <p:par>
                    <p:cTn id="34" fill="hold">
                      <p:stCondLst>
                        <p:cond delay="indefinite"/>
                      </p:stCondLst>
                      <p:childTnLst>
                        <p:par>
                          <p:cTn id="35" fill="hold">
                            <p:stCondLst>
                              <p:cond delay="0"/>
                            </p:stCondLst>
                            <p:childTnLst>
                              <p:par>
                                <p:cTn id="36" presetID="10" presetClass="entr" presetSubtype="0" fill="hold" nodeType="clickEffect">
                                  <p:stCondLst>
                                    <p:cond delay="0"/>
                                  </p:stCondLst>
                                  <p:childTnLst>
                                    <p:set>
                                      <p:cBhvr>
                                        <p:cTn id="37" dur="1" fill="hold">
                                          <p:stCondLst>
                                            <p:cond delay="0"/>
                                          </p:stCondLst>
                                        </p:cTn>
                                        <p:tgtEl>
                                          <p:spTgt spid="8"/>
                                        </p:tgtEl>
                                        <p:attrNameLst>
                                          <p:attrName>style.visibility</p:attrName>
                                        </p:attrNameLst>
                                      </p:cBhvr>
                                      <p:to>
                                        <p:strVal val="visible"/>
                                      </p:to>
                                    </p:set>
                                    <p:animEffect transition="in" filter="fade">
                                      <p:cBhvr>
                                        <p:cTn id="38" dur="500"/>
                                        <p:tgtEl>
                                          <p:spTgt spid="8"/>
                                        </p:tgtEl>
                                      </p:cBhvr>
                                    </p:animEffect>
                                  </p:childTnLst>
                                </p:cTn>
                              </p:par>
                            </p:childTnLst>
                          </p:cTn>
                        </p:par>
                      </p:childTnLst>
                    </p:cTn>
                  </p:par>
                  <p:par>
                    <p:cTn id="39" fill="hold">
                      <p:stCondLst>
                        <p:cond delay="indefinite"/>
                      </p:stCondLst>
                      <p:childTnLst>
                        <p:par>
                          <p:cTn id="40" fill="hold">
                            <p:stCondLst>
                              <p:cond delay="0"/>
                            </p:stCondLst>
                            <p:childTnLst>
                              <p:par>
                                <p:cTn id="41" presetID="10" presetClass="entr" presetSubtype="0" fill="hold" nodeType="clickEffect">
                                  <p:stCondLst>
                                    <p:cond delay="0"/>
                                  </p:stCondLst>
                                  <p:childTnLst>
                                    <p:set>
                                      <p:cBhvr>
                                        <p:cTn id="42" dur="1" fill="hold">
                                          <p:stCondLst>
                                            <p:cond delay="0"/>
                                          </p:stCondLst>
                                        </p:cTn>
                                        <p:tgtEl>
                                          <p:spTgt spid="9"/>
                                        </p:tgtEl>
                                        <p:attrNameLst>
                                          <p:attrName>style.visibility</p:attrName>
                                        </p:attrNameLst>
                                      </p:cBhvr>
                                      <p:to>
                                        <p:strVal val="visible"/>
                                      </p:to>
                                    </p:set>
                                    <p:animEffect transition="in" filter="fade">
                                      <p:cBhvr>
                                        <p:cTn id="43" dur="500"/>
                                        <p:tgtEl>
                                          <p:spTgt spid="9"/>
                                        </p:tgtEl>
                                      </p:cBhvr>
                                    </p:animEffect>
                                  </p:childTnLst>
                                </p:cTn>
                              </p:par>
                            </p:childTnLst>
                          </p:cTn>
                        </p:par>
                      </p:childTnLst>
                    </p:cTn>
                  </p:par>
                  <p:par>
                    <p:cTn id="44" fill="hold">
                      <p:stCondLst>
                        <p:cond delay="indefinite"/>
                      </p:stCondLst>
                      <p:childTnLst>
                        <p:par>
                          <p:cTn id="45" fill="hold">
                            <p:stCondLst>
                              <p:cond delay="0"/>
                            </p:stCondLst>
                            <p:childTnLst>
                              <p:par>
                                <p:cTn id="46" presetID="10" presetClass="entr" presetSubtype="0" fill="hold" nodeType="clickEffect">
                                  <p:stCondLst>
                                    <p:cond delay="0"/>
                                  </p:stCondLst>
                                  <p:childTnLst>
                                    <p:set>
                                      <p:cBhvr>
                                        <p:cTn id="47" dur="1" fill="hold">
                                          <p:stCondLst>
                                            <p:cond delay="0"/>
                                          </p:stCondLst>
                                        </p:cTn>
                                        <p:tgtEl>
                                          <p:spTgt spid="10"/>
                                        </p:tgtEl>
                                        <p:attrNameLst>
                                          <p:attrName>style.visibility</p:attrName>
                                        </p:attrNameLst>
                                      </p:cBhvr>
                                      <p:to>
                                        <p:strVal val="visible"/>
                                      </p:to>
                                    </p:set>
                                    <p:animEffect transition="in" filter="fade">
                                      <p:cBhvr>
                                        <p:cTn id="48" dur="500"/>
                                        <p:tgtEl>
                                          <p:spTgt spid="10"/>
                                        </p:tgtEl>
                                      </p:cBhvr>
                                    </p:animEffect>
                                  </p:childTnLst>
                                </p:cTn>
                              </p:par>
                            </p:childTnLst>
                          </p:cTn>
                        </p:par>
                      </p:childTnLst>
                    </p:cTn>
                  </p:par>
                  <p:par>
                    <p:cTn id="49" fill="hold">
                      <p:stCondLst>
                        <p:cond delay="indefinite"/>
                      </p:stCondLst>
                      <p:childTnLst>
                        <p:par>
                          <p:cTn id="50" fill="hold">
                            <p:stCondLst>
                              <p:cond delay="0"/>
                            </p:stCondLst>
                            <p:childTnLst>
                              <p:par>
                                <p:cTn id="51" presetID="10" presetClass="entr" presetSubtype="0" fill="hold" nodeType="clickEffect">
                                  <p:stCondLst>
                                    <p:cond delay="0"/>
                                  </p:stCondLst>
                                  <p:childTnLst>
                                    <p:set>
                                      <p:cBhvr>
                                        <p:cTn id="52" dur="1" fill="hold">
                                          <p:stCondLst>
                                            <p:cond delay="0"/>
                                          </p:stCondLst>
                                        </p:cTn>
                                        <p:tgtEl>
                                          <p:spTgt spid="11"/>
                                        </p:tgtEl>
                                        <p:attrNameLst>
                                          <p:attrName>style.visibility</p:attrName>
                                        </p:attrNameLst>
                                      </p:cBhvr>
                                      <p:to>
                                        <p:strVal val="visible"/>
                                      </p:to>
                                    </p:set>
                                    <p:animEffect transition="in" filter="fade">
                                      <p:cBhvr>
                                        <p:cTn id="53" dur="500"/>
                                        <p:tgtEl>
                                          <p:spTgt spid="11"/>
                                        </p:tgtEl>
                                      </p:cBhvr>
                                    </p:animEffect>
                                  </p:childTnLst>
                                </p:cTn>
                              </p:par>
                            </p:childTnLst>
                          </p:cTn>
                        </p:par>
                      </p:childTnLst>
                    </p:cTn>
                  </p:par>
                  <p:par>
                    <p:cTn id="54" fill="hold">
                      <p:stCondLst>
                        <p:cond delay="indefinite"/>
                      </p:stCondLst>
                      <p:childTnLst>
                        <p:par>
                          <p:cTn id="55" fill="hold">
                            <p:stCondLst>
                              <p:cond delay="0"/>
                            </p:stCondLst>
                            <p:childTnLst>
                              <p:par>
                                <p:cTn id="56" presetID="10" presetClass="entr" presetSubtype="0" fill="hold" nodeType="clickEffect">
                                  <p:stCondLst>
                                    <p:cond delay="0"/>
                                  </p:stCondLst>
                                  <p:childTnLst>
                                    <p:set>
                                      <p:cBhvr>
                                        <p:cTn id="57" dur="1" fill="hold">
                                          <p:stCondLst>
                                            <p:cond delay="0"/>
                                          </p:stCondLst>
                                        </p:cTn>
                                        <p:tgtEl>
                                          <p:spTgt spid="19"/>
                                        </p:tgtEl>
                                        <p:attrNameLst>
                                          <p:attrName>style.visibility</p:attrName>
                                        </p:attrNameLst>
                                      </p:cBhvr>
                                      <p:to>
                                        <p:strVal val="visible"/>
                                      </p:to>
                                    </p:set>
                                    <p:animEffect transition="in" filter="fade">
                                      <p:cBhvr>
                                        <p:cTn id="58" dur="500"/>
                                        <p:tgtEl>
                                          <p:spTgt spid="19"/>
                                        </p:tgtEl>
                                      </p:cBhvr>
                                    </p:animEffect>
                                  </p:childTnLst>
                                </p:cTn>
                              </p:par>
                              <p:par>
                                <p:cTn id="59" presetID="10" presetClass="entr" presetSubtype="0" fill="hold" nodeType="withEffect">
                                  <p:stCondLst>
                                    <p:cond delay="0"/>
                                  </p:stCondLst>
                                  <p:childTnLst>
                                    <p:set>
                                      <p:cBhvr>
                                        <p:cTn id="60" dur="1" fill="hold">
                                          <p:stCondLst>
                                            <p:cond delay="0"/>
                                          </p:stCondLst>
                                        </p:cTn>
                                        <p:tgtEl>
                                          <p:spTgt spid="12"/>
                                        </p:tgtEl>
                                        <p:attrNameLst>
                                          <p:attrName>style.visibility</p:attrName>
                                        </p:attrNameLst>
                                      </p:cBhvr>
                                      <p:to>
                                        <p:strVal val="visible"/>
                                      </p:to>
                                    </p:set>
                                    <p:animEffect transition="in" filter="fade">
                                      <p:cBhvr>
                                        <p:cTn id="61" dur="500"/>
                                        <p:tgtEl>
                                          <p:spTgt spid="12"/>
                                        </p:tgtEl>
                                      </p:cBhvr>
                                    </p:animEffect>
                                  </p:childTnLst>
                                </p:cTn>
                              </p:par>
                            </p:childTnLst>
                          </p:cTn>
                        </p:par>
                      </p:childTnLst>
                    </p:cTn>
                  </p:par>
                  <p:par>
                    <p:cTn id="62" fill="hold">
                      <p:stCondLst>
                        <p:cond delay="indefinite"/>
                      </p:stCondLst>
                      <p:childTnLst>
                        <p:par>
                          <p:cTn id="63" fill="hold">
                            <p:stCondLst>
                              <p:cond delay="0"/>
                            </p:stCondLst>
                            <p:childTnLst>
                              <p:par>
                                <p:cTn id="64" presetID="10" presetClass="entr" presetSubtype="0" fill="hold" nodeType="clickEffect">
                                  <p:stCondLst>
                                    <p:cond delay="0"/>
                                  </p:stCondLst>
                                  <p:childTnLst>
                                    <p:set>
                                      <p:cBhvr>
                                        <p:cTn id="65" dur="1" fill="hold">
                                          <p:stCondLst>
                                            <p:cond delay="0"/>
                                          </p:stCondLst>
                                        </p:cTn>
                                        <p:tgtEl>
                                          <p:spTgt spid="26"/>
                                        </p:tgtEl>
                                        <p:attrNameLst>
                                          <p:attrName>style.visibility</p:attrName>
                                        </p:attrNameLst>
                                      </p:cBhvr>
                                      <p:to>
                                        <p:strVal val="visible"/>
                                      </p:to>
                                    </p:set>
                                    <p:animEffect transition="in" filter="fade">
                                      <p:cBhvr>
                                        <p:cTn id="66" dur="500"/>
                                        <p:tgtEl>
                                          <p:spTgt spid="26"/>
                                        </p:tgtEl>
                                      </p:cBhvr>
                                    </p:animEffect>
                                  </p:childTnLst>
                                </p:cTn>
                              </p:par>
                              <p:par>
                                <p:cTn id="67" presetID="10" presetClass="entr" presetSubtype="0" fill="hold" nodeType="withEffect">
                                  <p:stCondLst>
                                    <p:cond delay="0"/>
                                  </p:stCondLst>
                                  <p:childTnLst>
                                    <p:set>
                                      <p:cBhvr>
                                        <p:cTn id="68" dur="1" fill="hold">
                                          <p:stCondLst>
                                            <p:cond delay="0"/>
                                          </p:stCondLst>
                                        </p:cTn>
                                        <p:tgtEl>
                                          <p:spTgt spid="25"/>
                                        </p:tgtEl>
                                        <p:attrNameLst>
                                          <p:attrName>style.visibility</p:attrName>
                                        </p:attrNameLst>
                                      </p:cBhvr>
                                      <p:to>
                                        <p:strVal val="visible"/>
                                      </p:to>
                                    </p:set>
                                    <p:animEffect transition="in" filter="fade">
                                      <p:cBhvr>
                                        <p:cTn id="69" dur="500"/>
                                        <p:tgtEl>
                                          <p:spTgt spid="25"/>
                                        </p:tgtEl>
                                      </p:cBhvr>
                                    </p:animEffect>
                                  </p:childTnLst>
                                </p:cTn>
                              </p:par>
                            </p:childTnLst>
                          </p:cTn>
                        </p:par>
                      </p:childTnLst>
                    </p:cTn>
                  </p:par>
                  <p:par>
                    <p:cTn id="70" fill="hold">
                      <p:stCondLst>
                        <p:cond delay="indefinite"/>
                      </p:stCondLst>
                      <p:childTnLst>
                        <p:par>
                          <p:cTn id="71" fill="hold">
                            <p:stCondLst>
                              <p:cond delay="0"/>
                            </p:stCondLst>
                            <p:childTnLst>
                              <p:par>
                                <p:cTn id="72" presetID="10" presetClass="entr" presetSubtype="0" fill="hold" nodeType="clickEffect">
                                  <p:stCondLst>
                                    <p:cond delay="0"/>
                                  </p:stCondLst>
                                  <p:childTnLst>
                                    <p:set>
                                      <p:cBhvr>
                                        <p:cTn id="73" dur="1" fill="hold">
                                          <p:stCondLst>
                                            <p:cond delay="0"/>
                                          </p:stCondLst>
                                        </p:cTn>
                                        <p:tgtEl>
                                          <p:spTgt spid="13"/>
                                        </p:tgtEl>
                                        <p:attrNameLst>
                                          <p:attrName>style.visibility</p:attrName>
                                        </p:attrNameLst>
                                      </p:cBhvr>
                                      <p:to>
                                        <p:strVal val="visible"/>
                                      </p:to>
                                    </p:set>
                                    <p:animEffect transition="in" filter="fade">
                                      <p:cBhvr>
                                        <p:cTn id="74" dur="500"/>
                                        <p:tgtEl>
                                          <p:spTgt spid="13"/>
                                        </p:tgtEl>
                                      </p:cBhvr>
                                    </p:animEffect>
                                  </p:childTnLst>
                                </p:cTn>
                              </p:par>
                            </p:childTnLst>
                          </p:cTn>
                        </p:par>
                      </p:childTnLst>
                    </p:cTn>
                  </p:par>
                  <p:par>
                    <p:cTn id="75" fill="hold">
                      <p:stCondLst>
                        <p:cond delay="indefinite"/>
                      </p:stCondLst>
                      <p:childTnLst>
                        <p:par>
                          <p:cTn id="76" fill="hold">
                            <p:stCondLst>
                              <p:cond delay="0"/>
                            </p:stCondLst>
                            <p:childTnLst>
                              <p:par>
                                <p:cTn id="77" presetID="10" presetClass="entr" presetSubtype="0" fill="hold" nodeType="clickEffect">
                                  <p:stCondLst>
                                    <p:cond delay="0"/>
                                  </p:stCondLst>
                                  <p:childTnLst>
                                    <p:set>
                                      <p:cBhvr>
                                        <p:cTn id="78" dur="1" fill="hold">
                                          <p:stCondLst>
                                            <p:cond delay="0"/>
                                          </p:stCondLst>
                                        </p:cTn>
                                        <p:tgtEl>
                                          <p:spTgt spid="20"/>
                                        </p:tgtEl>
                                        <p:attrNameLst>
                                          <p:attrName>style.visibility</p:attrName>
                                        </p:attrNameLst>
                                      </p:cBhvr>
                                      <p:to>
                                        <p:strVal val="visible"/>
                                      </p:to>
                                    </p:set>
                                    <p:animEffect transition="in" filter="fade">
                                      <p:cBhvr>
                                        <p:cTn id="79" dur="500"/>
                                        <p:tgtEl>
                                          <p:spTgt spid="20"/>
                                        </p:tgtEl>
                                      </p:cBhvr>
                                    </p:animEffect>
                                  </p:childTnLst>
                                </p:cTn>
                              </p:par>
                            </p:childTnLst>
                          </p:cTn>
                        </p:par>
                      </p:childTnLst>
                    </p:cTn>
                  </p:par>
                  <p:par>
                    <p:cTn id="80" fill="hold">
                      <p:stCondLst>
                        <p:cond delay="indefinite"/>
                      </p:stCondLst>
                      <p:childTnLst>
                        <p:par>
                          <p:cTn id="81" fill="hold">
                            <p:stCondLst>
                              <p:cond delay="0"/>
                            </p:stCondLst>
                            <p:childTnLst>
                              <p:par>
                                <p:cTn id="82" presetID="10" presetClass="entr" presetSubtype="0" fill="hold" grpId="0" nodeType="clickEffect">
                                  <p:stCondLst>
                                    <p:cond delay="0"/>
                                  </p:stCondLst>
                                  <p:childTnLst>
                                    <p:set>
                                      <p:cBhvr>
                                        <p:cTn id="83" dur="1" fill="hold">
                                          <p:stCondLst>
                                            <p:cond delay="0"/>
                                          </p:stCondLst>
                                        </p:cTn>
                                        <p:tgtEl>
                                          <p:spTgt spid="14"/>
                                        </p:tgtEl>
                                        <p:attrNameLst>
                                          <p:attrName>style.visibility</p:attrName>
                                        </p:attrNameLst>
                                      </p:cBhvr>
                                      <p:to>
                                        <p:strVal val="visible"/>
                                      </p:to>
                                    </p:set>
                                    <p:animEffect transition="in" filter="fade">
                                      <p:cBhvr>
                                        <p:cTn id="84" dur="500"/>
                                        <p:tgtEl>
                                          <p:spTgt spid="14"/>
                                        </p:tgtEl>
                                      </p:cBhvr>
                                    </p:animEffect>
                                  </p:childTnLst>
                                </p:cTn>
                              </p:par>
                              <p:par>
                                <p:cTn id="85" presetID="10" presetClass="entr" presetSubtype="0" fill="hold" nodeType="withEffect">
                                  <p:stCondLst>
                                    <p:cond delay="0"/>
                                  </p:stCondLst>
                                  <p:childTnLst>
                                    <p:set>
                                      <p:cBhvr>
                                        <p:cTn id="86" dur="1" fill="hold">
                                          <p:stCondLst>
                                            <p:cond delay="0"/>
                                          </p:stCondLst>
                                        </p:cTn>
                                        <p:tgtEl>
                                          <p:spTgt spid="15"/>
                                        </p:tgtEl>
                                        <p:attrNameLst>
                                          <p:attrName>style.visibility</p:attrName>
                                        </p:attrNameLst>
                                      </p:cBhvr>
                                      <p:to>
                                        <p:strVal val="visible"/>
                                      </p:to>
                                    </p:set>
                                    <p:animEffect transition="in" filter="fade">
                                      <p:cBhvr>
                                        <p:cTn id="87" dur="500"/>
                                        <p:tgtEl>
                                          <p:spTgt spid="15"/>
                                        </p:tgtEl>
                                      </p:cBhvr>
                                    </p:animEffect>
                                  </p:childTnLst>
                                </p:cTn>
                              </p:par>
                            </p:childTnLst>
                          </p:cTn>
                        </p:par>
                      </p:childTnLst>
                    </p:cTn>
                  </p:par>
                  <p:par>
                    <p:cTn id="88" fill="hold">
                      <p:stCondLst>
                        <p:cond delay="indefinite"/>
                      </p:stCondLst>
                      <p:childTnLst>
                        <p:par>
                          <p:cTn id="89" fill="hold">
                            <p:stCondLst>
                              <p:cond delay="0"/>
                            </p:stCondLst>
                            <p:childTnLst>
                              <p:par>
                                <p:cTn id="90" presetID="10" presetClass="entr" presetSubtype="0" fill="hold" grpId="0" nodeType="clickEffect">
                                  <p:stCondLst>
                                    <p:cond delay="0"/>
                                  </p:stCondLst>
                                  <p:childTnLst>
                                    <p:set>
                                      <p:cBhvr>
                                        <p:cTn id="91" dur="1" fill="hold">
                                          <p:stCondLst>
                                            <p:cond delay="0"/>
                                          </p:stCondLst>
                                        </p:cTn>
                                        <p:tgtEl>
                                          <p:spTgt spid="21"/>
                                        </p:tgtEl>
                                        <p:attrNameLst>
                                          <p:attrName>style.visibility</p:attrName>
                                        </p:attrNameLst>
                                      </p:cBhvr>
                                      <p:to>
                                        <p:strVal val="visible"/>
                                      </p:to>
                                    </p:set>
                                    <p:animEffect transition="in" filter="fade">
                                      <p:cBhvr>
                                        <p:cTn id="92" dur="500"/>
                                        <p:tgtEl>
                                          <p:spTgt spid="21"/>
                                        </p:tgtEl>
                                      </p:cBhvr>
                                    </p:animEffect>
                                  </p:childTnLst>
                                </p:cTn>
                              </p:par>
                              <p:par>
                                <p:cTn id="93" presetID="10" presetClass="entr" presetSubtype="0" fill="hold" nodeType="withEffect">
                                  <p:stCondLst>
                                    <p:cond delay="0"/>
                                  </p:stCondLst>
                                  <p:childTnLst>
                                    <p:set>
                                      <p:cBhvr>
                                        <p:cTn id="94" dur="1" fill="hold">
                                          <p:stCondLst>
                                            <p:cond delay="0"/>
                                          </p:stCondLst>
                                        </p:cTn>
                                        <p:tgtEl>
                                          <p:spTgt spid="22"/>
                                        </p:tgtEl>
                                        <p:attrNameLst>
                                          <p:attrName>style.visibility</p:attrName>
                                        </p:attrNameLst>
                                      </p:cBhvr>
                                      <p:to>
                                        <p:strVal val="visible"/>
                                      </p:to>
                                    </p:set>
                                    <p:animEffect transition="in" filter="fade">
                                      <p:cBhvr>
                                        <p:cTn id="95" dur="500"/>
                                        <p:tgtEl>
                                          <p:spTgt spid="22"/>
                                        </p:tgtEl>
                                      </p:cBhvr>
                                    </p:animEffect>
                                  </p:childTnLst>
                                </p:cTn>
                              </p:par>
                            </p:childTnLst>
                          </p:cTn>
                        </p:par>
                      </p:childTnLst>
                    </p:cTn>
                  </p:par>
                  <p:par>
                    <p:cTn id="96" fill="hold">
                      <p:stCondLst>
                        <p:cond delay="indefinite"/>
                      </p:stCondLst>
                      <p:childTnLst>
                        <p:par>
                          <p:cTn id="97" fill="hold">
                            <p:stCondLst>
                              <p:cond delay="0"/>
                            </p:stCondLst>
                            <p:childTnLst>
                              <p:par>
                                <p:cTn id="98" presetID="10" presetClass="entr" presetSubtype="0" fill="hold" nodeType="clickEffect">
                                  <p:stCondLst>
                                    <p:cond delay="0"/>
                                  </p:stCondLst>
                                  <p:childTnLst>
                                    <p:set>
                                      <p:cBhvr>
                                        <p:cTn id="99" dur="1" fill="hold">
                                          <p:stCondLst>
                                            <p:cond delay="0"/>
                                          </p:stCondLst>
                                        </p:cTn>
                                        <p:tgtEl>
                                          <p:spTgt spid="16"/>
                                        </p:tgtEl>
                                        <p:attrNameLst>
                                          <p:attrName>style.visibility</p:attrName>
                                        </p:attrNameLst>
                                      </p:cBhvr>
                                      <p:to>
                                        <p:strVal val="visible"/>
                                      </p:to>
                                    </p:set>
                                    <p:animEffect transition="in" filter="fade">
                                      <p:cBhvr>
                                        <p:cTn id="100" dur="500"/>
                                        <p:tgtEl>
                                          <p:spTgt spid="16"/>
                                        </p:tgtEl>
                                      </p:cBhvr>
                                    </p:animEffect>
                                  </p:childTnLst>
                                </p:cTn>
                              </p:par>
                            </p:childTnLst>
                          </p:cTn>
                        </p:par>
                      </p:childTnLst>
                    </p:cTn>
                  </p:par>
                  <p:par>
                    <p:cTn id="101" fill="hold">
                      <p:stCondLst>
                        <p:cond delay="indefinite"/>
                      </p:stCondLst>
                      <p:childTnLst>
                        <p:par>
                          <p:cTn id="102" fill="hold">
                            <p:stCondLst>
                              <p:cond delay="0"/>
                            </p:stCondLst>
                            <p:childTnLst>
                              <p:par>
                                <p:cTn id="103" presetID="10" presetClass="entr" presetSubtype="0" fill="hold" nodeType="clickEffect">
                                  <p:stCondLst>
                                    <p:cond delay="0"/>
                                  </p:stCondLst>
                                  <p:childTnLst>
                                    <p:set>
                                      <p:cBhvr>
                                        <p:cTn id="104" dur="1" fill="hold">
                                          <p:stCondLst>
                                            <p:cond delay="0"/>
                                          </p:stCondLst>
                                        </p:cTn>
                                        <p:tgtEl>
                                          <p:spTgt spid="17"/>
                                        </p:tgtEl>
                                        <p:attrNameLst>
                                          <p:attrName>style.visibility</p:attrName>
                                        </p:attrNameLst>
                                      </p:cBhvr>
                                      <p:to>
                                        <p:strVal val="visible"/>
                                      </p:to>
                                    </p:set>
                                    <p:animEffect transition="in" filter="fade">
                                      <p:cBhvr>
                                        <p:cTn id="105" dur="500"/>
                                        <p:tgtEl>
                                          <p:spTgt spid="17"/>
                                        </p:tgtEl>
                                      </p:cBhvr>
                                    </p:animEffect>
                                  </p:childTnLst>
                                </p:cTn>
                              </p:par>
                            </p:childTnLst>
                          </p:cTn>
                        </p:par>
                      </p:childTnLst>
                    </p:cTn>
                  </p:par>
                  <p:par>
                    <p:cTn id="106" fill="hold">
                      <p:stCondLst>
                        <p:cond delay="indefinite"/>
                      </p:stCondLst>
                      <p:childTnLst>
                        <p:par>
                          <p:cTn id="107" fill="hold">
                            <p:stCondLst>
                              <p:cond delay="0"/>
                            </p:stCondLst>
                            <p:childTnLst>
                              <p:par>
                                <p:cTn id="108" presetID="10" presetClass="entr" presetSubtype="0" fill="hold" nodeType="clickEffect">
                                  <p:stCondLst>
                                    <p:cond delay="0"/>
                                  </p:stCondLst>
                                  <p:childTnLst>
                                    <p:set>
                                      <p:cBhvr>
                                        <p:cTn id="109" dur="1" fill="hold">
                                          <p:stCondLst>
                                            <p:cond delay="0"/>
                                          </p:stCondLst>
                                        </p:cTn>
                                        <p:tgtEl>
                                          <p:spTgt spid="18"/>
                                        </p:tgtEl>
                                        <p:attrNameLst>
                                          <p:attrName>style.visibility</p:attrName>
                                        </p:attrNameLst>
                                      </p:cBhvr>
                                      <p:to>
                                        <p:strVal val="visible"/>
                                      </p:to>
                                    </p:set>
                                    <p:animEffect transition="in" filter="fade">
                                      <p:cBhvr>
                                        <p:cTn id="110" dur="500"/>
                                        <p:tgtEl>
                                          <p:spTgt spid="18"/>
                                        </p:tgtEl>
                                      </p:cBhvr>
                                    </p:animEffect>
                                  </p:childTnLst>
                                </p:cTn>
                              </p:par>
                            </p:childTnLst>
                          </p:cTn>
                        </p:par>
                        <p:par>
                          <p:cTn id="111" fill="hold">
                            <p:stCondLst>
                              <p:cond delay="500"/>
                            </p:stCondLst>
                            <p:childTnLst>
                              <p:par>
                                <p:cTn id="112" presetID="6" presetClass="entr" presetSubtype="16" fill="hold" grpId="0" nodeType="afterEffect">
                                  <p:stCondLst>
                                    <p:cond delay="0"/>
                                  </p:stCondLst>
                                  <p:childTnLst>
                                    <p:set>
                                      <p:cBhvr>
                                        <p:cTn id="113" dur="1" fill="hold">
                                          <p:stCondLst>
                                            <p:cond delay="0"/>
                                          </p:stCondLst>
                                        </p:cTn>
                                        <p:tgtEl>
                                          <p:spTgt spid="28"/>
                                        </p:tgtEl>
                                        <p:attrNameLst>
                                          <p:attrName>style.visibility</p:attrName>
                                        </p:attrNameLst>
                                      </p:cBhvr>
                                      <p:to>
                                        <p:strVal val="visible"/>
                                      </p:to>
                                    </p:set>
                                    <p:animEffect transition="in" filter="circle(in)">
                                      <p:cBhvr>
                                        <p:cTn id="114" dur="1000"/>
                                        <p:tgtEl>
                                          <p:spTgt spid="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14" grpId="0" animBg="1"/>
      <p:bldP spid="21" grpId="0" animBg="1"/>
      <p:bldP spid="28" grpId="0" animBg="1"/>
    </p:bldLst>
  </p:timing>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3F297A04-FA86-470C-A283-0F372052F889}"/>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latin typeface="+mn-lt"/>
                <a:cs typeface="+mn-ea"/>
                <a:sym typeface="+mn-lt"/>
              </a:rPr>
              <a:pPr>
                <a:defRPr/>
              </a:pPr>
              <a:t>100</a:t>
            </a:fld>
            <a:endParaRPr lang="en-US">
              <a:solidFill>
                <a:prstClr val="black">
                  <a:tint val="75000"/>
                </a:prstClr>
              </a:solidFill>
              <a:latin typeface="+mn-lt"/>
              <a:cs typeface="+mn-ea"/>
              <a:sym typeface="+mn-lt"/>
            </a:endParaRPr>
          </a:p>
        </p:txBody>
      </p:sp>
      <p:sp>
        <p:nvSpPr>
          <p:cNvPr id="3" name="文本框 2">
            <a:extLst>
              <a:ext uri="{FF2B5EF4-FFF2-40B4-BE49-F238E27FC236}">
                <a16:creationId xmlns:a16="http://schemas.microsoft.com/office/drawing/2014/main" id="{8D04972F-565F-4E50-896F-ED56EDD1A38F}"/>
              </a:ext>
            </a:extLst>
          </p:cNvPr>
          <p:cNvSpPr txBox="1"/>
          <p:nvPr/>
        </p:nvSpPr>
        <p:spPr>
          <a:xfrm>
            <a:off x="2039921" y="225348"/>
            <a:ext cx="5410461" cy="500137"/>
          </a:xfrm>
          <a:prstGeom prst="rect">
            <a:avLst/>
          </a:prstGeom>
          <a:noFill/>
        </p:spPr>
        <p:txBody>
          <a:bodyPr wrap="square" lIns="68580" tIns="34290" rIns="68580" bIns="34290" rtlCol="0">
            <a:spAutoFit/>
          </a:bodyPr>
          <a:lstStyle/>
          <a:p>
            <a:pPr algn="ctr"/>
            <a:r>
              <a:rPr lang="zh-CN" altLang="en-US" sz="2800" b="1" dirty="0">
                <a:solidFill>
                  <a:srgbClr val="0070C0"/>
                </a:solidFill>
                <a:cs typeface="+mn-ea"/>
                <a:sym typeface="+mn-lt"/>
              </a:rPr>
              <a:t>试试就试试</a:t>
            </a:r>
            <a:endParaRPr lang="en-US" altLang="zh-CN" sz="2800" b="1" dirty="0">
              <a:solidFill>
                <a:srgbClr val="7030A0"/>
              </a:solidFill>
              <a:cs typeface="+mn-ea"/>
              <a:sym typeface="+mn-lt"/>
            </a:endParaRPr>
          </a:p>
        </p:txBody>
      </p:sp>
      <p:sp>
        <p:nvSpPr>
          <p:cNvPr id="8" name="内容占位符 1">
            <a:extLst>
              <a:ext uri="{FF2B5EF4-FFF2-40B4-BE49-F238E27FC236}">
                <a16:creationId xmlns:a16="http://schemas.microsoft.com/office/drawing/2014/main" id="{C55AD2E8-BCFE-4A42-9301-8BD4BC5CB3A5}"/>
              </a:ext>
            </a:extLst>
          </p:cNvPr>
          <p:cNvSpPr txBox="1">
            <a:spLocks/>
          </p:cNvSpPr>
          <p:nvPr/>
        </p:nvSpPr>
        <p:spPr>
          <a:xfrm>
            <a:off x="490822" y="779487"/>
            <a:ext cx="8018557" cy="3887763"/>
          </a:xfrm>
          <a:prstGeom prst="rect">
            <a:avLst/>
          </a:prstGeom>
        </p:spPr>
        <p:txBody>
          <a:bodyPr vert="horz" lIns="91440" tIns="45720" rIns="91440" bIns="45720" rtlCol="0">
            <a:normAutofit/>
          </a:bodyPr>
          <a:lstStyle>
            <a:lvl1pPr marL="0" indent="538480" algn="l" defTabSz="685800" rtl="0" eaLnBrk="1" latinLnBrk="0" hangingPunct="1">
              <a:lnSpc>
                <a:spcPct val="150000"/>
              </a:lnSpc>
              <a:spcBef>
                <a:spcPts val="0"/>
              </a:spcBef>
              <a:buFont typeface="Arial" panose="020B0604020202020204" pitchFamily="34" charset="0"/>
              <a:buNone/>
              <a:defRPr sz="2200" b="1" kern="1200">
                <a:solidFill>
                  <a:srgbClr val="004DA1"/>
                </a:solidFill>
                <a:latin typeface="楷体" panose="02010609060101010101" pitchFamily="49" charset="-122"/>
                <a:ea typeface="楷体" panose="02010609060101010101" pitchFamily="49" charset="-122"/>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zh-CN" altLang="en-US" dirty="0">
                <a:latin typeface="+mn-lt"/>
                <a:ea typeface="+mn-ea"/>
                <a:cs typeface="+mn-ea"/>
                <a:sym typeface="+mn-lt"/>
              </a:rPr>
              <a:t> </a:t>
            </a:r>
            <a:r>
              <a:rPr lang="en-US" altLang="zh-CN" dirty="0">
                <a:latin typeface="+mn-lt"/>
                <a:ea typeface="+mn-ea"/>
                <a:cs typeface="+mn-ea"/>
                <a:sym typeface="+mn-lt"/>
              </a:rPr>
              <a:t>【</a:t>
            </a:r>
            <a:r>
              <a:rPr lang="zh-CN" altLang="en-US" dirty="0">
                <a:latin typeface="+mn-lt"/>
                <a:ea typeface="+mn-ea"/>
                <a:cs typeface="+mn-ea"/>
                <a:sym typeface="+mn-lt"/>
              </a:rPr>
              <a:t>例题</a:t>
            </a:r>
            <a:r>
              <a:rPr lang="en-US" altLang="zh-CN" dirty="0">
                <a:latin typeface="+mn-lt"/>
                <a:ea typeface="+mn-ea"/>
                <a:cs typeface="+mn-ea"/>
                <a:sym typeface="+mn-lt"/>
              </a:rPr>
              <a:t>-</a:t>
            </a:r>
            <a:r>
              <a:rPr lang="zh-CN" altLang="en-US" dirty="0">
                <a:latin typeface="+mn-lt"/>
                <a:ea typeface="+mn-ea"/>
                <a:cs typeface="+mn-ea"/>
                <a:sym typeface="+mn-lt"/>
              </a:rPr>
              <a:t>单选题</a:t>
            </a:r>
            <a:r>
              <a:rPr lang="en-US" altLang="zh-CN" dirty="0">
                <a:latin typeface="+mn-lt"/>
                <a:ea typeface="+mn-ea"/>
                <a:cs typeface="+mn-ea"/>
                <a:sym typeface="+mn-lt"/>
              </a:rPr>
              <a:t>】</a:t>
            </a:r>
            <a:r>
              <a:rPr lang="zh-CN" altLang="en-US" dirty="0">
                <a:latin typeface="+mn-lt"/>
                <a:ea typeface="+mn-ea"/>
                <a:cs typeface="+mn-ea"/>
                <a:sym typeface="+mn-lt"/>
              </a:rPr>
              <a:t>（</a:t>
            </a:r>
            <a:r>
              <a:rPr lang="en-US" altLang="zh-CN" dirty="0">
                <a:latin typeface="+mn-lt"/>
                <a:ea typeface="+mn-ea"/>
                <a:cs typeface="+mn-ea"/>
                <a:sym typeface="+mn-lt"/>
              </a:rPr>
              <a:t>2022</a:t>
            </a:r>
            <a:r>
              <a:rPr lang="zh-CN" altLang="en-US" dirty="0">
                <a:latin typeface="+mn-lt"/>
                <a:ea typeface="+mn-ea"/>
                <a:cs typeface="+mn-ea"/>
                <a:sym typeface="+mn-lt"/>
              </a:rPr>
              <a:t>年）甲家具厂的下列业务中，应视同销售货物征收增值税的是（　）。</a:t>
            </a:r>
          </a:p>
          <a:p>
            <a:r>
              <a:rPr lang="zh-CN" altLang="en-US" dirty="0">
                <a:latin typeface="+mn-lt"/>
                <a:ea typeface="+mn-ea"/>
                <a:cs typeface="+mn-ea"/>
                <a:sym typeface="+mn-lt"/>
              </a:rPr>
              <a:t>　　</a:t>
            </a:r>
            <a:r>
              <a:rPr lang="en-US" altLang="zh-CN" dirty="0">
                <a:latin typeface="+mn-lt"/>
                <a:ea typeface="+mn-ea"/>
                <a:cs typeface="+mn-ea"/>
                <a:sym typeface="+mn-lt"/>
              </a:rPr>
              <a:t>A.</a:t>
            </a:r>
            <a:r>
              <a:rPr lang="zh-CN" altLang="en-US" dirty="0">
                <a:latin typeface="+mn-lt"/>
                <a:ea typeface="+mn-ea"/>
                <a:cs typeface="+mn-ea"/>
                <a:sym typeface="+mn-lt"/>
              </a:rPr>
              <a:t>将自产的家具用于办公</a:t>
            </a:r>
          </a:p>
          <a:p>
            <a:r>
              <a:rPr lang="zh-CN" altLang="en-US" dirty="0">
                <a:latin typeface="+mn-lt"/>
                <a:ea typeface="+mn-ea"/>
                <a:cs typeface="+mn-ea"/>
                <a:sym typeface="+mn-lt"/>
              </a:rPr>
              <a:t>　　</a:t>
            </a:r>
            <a:r>
              <a:rPr lang="en-US" altLang="zh-CN" dirty="0">
                <a:latin typeface="+mn-lt"/>
                <a:ea typeface="+mn-ea"/>
                <a:cs typeface="+mn-ea"/>
                <a:sym typeface="+mn-lt"/>
              </a:rPr>
              <a:t>B.</a:t>
            </a:r>
            <a:r>
              <a:rPr lang="zh-CN" altLang="en-US" dirty="0">
                <a:latin typeface="+mn-lt"/>
                <a:ea typeface="+mn-ea"/>
                <a:cs typeface="+mn-ea"/>
                <a:sym typeface="+mn-lt"/>
              </a:rPr>
              <a:t>委托乙商店代销家具</a:t>
            </a:r>
          </a:p>
          <a:p>
            <a:r>
              <a:rPr lang="zh-CN" altLang="en-US" dirty="0">
                <a:latin typeface="+mn-lt"/>
                <a:ea typeface="+mn-ea"/>
                <a:cs typeface="+mn-ea"/>
                <a:sym typeface="+mn-lt"/>
              </a:rPr>
              <a:t>　　</a:t>
            </a:r>
            <a:r>
              <a:rPr lang="en-US" altLang="zh-CN" dirty="0">
                <a:latin typeface="+mn-lt"/>
                <a:ea typeface="+mn-ea"/>
                <a:cs typeface="+mn-ea"/>
                <a:sym typeface="+mn-lt"/>
              </a:rPr>
              <a:t>C.</a:t>
            </a:r>
            <a:r>
              <a:rPr lang="zh-CN" altLang="en-US" dirty="0">
                <a:latin typeface="+mn-lt"/>
                <a:ea typeface="+mn-ea"/>
                <a:cs typeface="+mn-ea"/>
                <a:sym typeface="+mn-lt"/>
              </a:rPr>
              <a:t>外购钢材用于扩建厂房</a:t>
            </a:r>
          </a:p>
          <a:p>
            <a:r>
              <a:rPr lang="zh-CN" altLang="en-US" dirty="0">
                <a:latin typeface="+mn-lt"/>
                <a:ea typeface="+mn-ea"/>
                <a:cs typeface="+mn-ea"/>
                <a:sym typeface="+mn-lt"/>
              </a:rPr>
              <a:t>　　</a:t>
            </a:r>
            <a:r>
              <a:rPr lang="en-US" altLang="zh-CN" dirty="0">
                <a:latin typeface="+mn-lt"/>
                <a:ea typeface="+mn-ea"/>
                <a:cs typeface="+mn-ea"/>
                <a:sym typeface="+mn-lt"/>
              </a:rPr>
              <a:t>D.</a:t>
            </a:r>
            <a:r>
              <a:rPr lang="zh-CN" altLang="en-US" dirty="0">
                <a:latin typeface="+mn-lt"/>
                <a:ea typeface="+mn-ea"/>
                <a:cs typeface="+mn-ea"/>
                <a:sym typeface="+mn-lt"/>
              </a:rPr>
              <a:t>外购大米用于集体福利</a:t>
            </a:r>
          </a:p>
        </p:txBody>
      </p:sp>
      <p:grpSp>
        <p:nvGrpSpPr>
          <p:cNvPr id="9" name="组合 8">
            <a:extLst>
              <a:ext uri="{FF2B5EF4-FFF2-40B4-BE49-F238E27FC236}">
                <a16:creationId xmlns:a16="http://schemas.microsoft.com/office/drawing/2014/main" id="{D7CCD27B-CFDC-4184-8D48-6FBEDF9404AE}"/>
              </a:ext>
            </a:extLst>
          </p:cNvPr>
          <p:cNvGrpSpPr/>
          <p:nvPr/>
        </p:nvGrpSpPr>
        <p:grpSpPr>
          <a:xfrm rot="16200000">
            <a:off x="1905836" y="3944968"/>
            <a:ext cx="677108" cy="1428693"/>
            <a:chOff x="9306654" y="1903595"/>
            <a:chExt cx="902810" cy="1904924"/>
          </a:xfrm>
        </p:grpSpPr>
        <p:sp>
          <p:nvSpPr>
            <p:cNvPr id="10" name="Freeform 668">
              <a:extLst>
                <a:ext uri="{FF2B5EF4-FFF2-40B4-BE49-F238E27FC236}">
                  <a16:creationId xmlns:a16="http://schemas.microsoft.com/office/drawing/2014/main" id="{25B8C2A1-05FC-4FC7-8039-F3BDF3EAEED1}"/>
                </a:ext>
              </a:extLst>
            </p:cNvPr>
            <p:cNvSpPr>
              <a:spLocks/>
            </p:cNvSpPr>
            <p:nvPr/>
          </p:nvSpPr>
          <p:spPr bwMode="auto">
            <a:xfrm rot="5400000">
              <a:off x="8805602" y="2585762"/>
              <a:ext cx="1904924" cy="540590"/>
            </a:xfrm>
            <a:custGeom>
              <a:avLst/>
              <a:gdLst>
                <a:gd name="T0" fmla="*/ 384 w 398"/>
                <a:gd name="T1" fmla="*/ 77 h 111"/>
                <a:gd name="T2" fmla="*/ 388 w 398"/>
                <a:gd name="T3" fmla="*/ 74 h 111"/>
                <a:gd name="T4" fmla="*/ 388 w 398"/>
                <a:gd name="T5" fmla="*/ 71 h 111"/>
                <a:gd name="T6" fmla="*/ 397 w 398"/>
                <a:gd name="T7" fmla="*/ 67 h 111"/>
                <a:gd name="T8" fmla="*/ 390 w 398"/>
                <a:gd name="T9" fmla="*/ 62 h 111"/>
                <a:gd name="T10" fmla="*/ 388 w 398"/>
                <a:gd name="T11" fmla="*/ 59 h 111"/>
                <a:gd name="T12" fmla="*/ 388 w 398"/>
                <a:gd name="T13" fmla="*/ 56 h 111"/>
                <a:gd name="T14" fmla="*/ 385 w 398"/>
                <a:gd name="T15" fmla="*/ 54 h 111"/>
                <a:gd name="T16" fmla="*/ 387 w 398"/>
                <a:gd name="T17" fmla="*/ 51 h 111"/>
                <a:gd name="T18" fmla="*/ 389 w 398"/>
                <a:gd name="T19" fmla="*/ 48 h 111"/>
                <a:gd name="T20" fmla="*/ 384 w 398"/>
                <a:gd name="T21" fmla="*/ 46 h 111"/>
                <a:gd name="T22" fmla="*/ 378 w 398"/>
                <a:gd name="T23" fmla="*/ 42 h 111"/>
                <a:gd name="T24" fmla="*/ 385 w 398"/>
                <a:gd name="T25" fmla="*/ 40 h 111"/>
                <a:gd name="T26" fmla="*/ 378 w 398"/>
                <a:gd name="T27" fmla="*/ 37 h 111"/>
                <a:gd name="T28" fmla="*/ 378 w 398"/>
                <a:gd name="T29" fmla="*/ 34 h 111"/>
                <a:gd name="T30" fmla="*/ 373 w 398"/>
                <a:gd name="T31" fmla="*/ 32 h 111"/>
                <a:gd name="T32" fmla="*/ 369 w 398"/>
                <a:gd name="T33" fmla="*/ 28 h 111"/>
                <a:gd name="T34" fmla="*/ 350 w 398"/>
                <a:gd name="T35" fmla="*/ 23 h 111"/>
                <a:gd name="T36" fmla="*/ 358 w 398"/>
                <a:gd name="T37" fmla="*/ 19 h 111"/>
                <a:gd name="T38" fmla="*/ 260 w 398"/>
                <a:gd name="T39" fmla="*/ 11 h 111"/>
                <a:gd name="T40" fmla="*/ 324 w 398"/>
                <a:gd name="T41" fmla="*/ 10 h 111"/>
                <a:gd name="T42" fmla="*/ 304 w 398"/>
                <a:gd name="T43" fmla="*/ 6 h 111"/>
                <a:gd name="T44" fmla="*/ 177 w 398"/>
                <a:gd name="T45" fmla="*/ 1 h 111"/>
                <a:gd name="T46" fmla="*/ 18 w 398"/>
                <a:gd name="T47" fmla="*/ 11 h 111"/>
                <a:gd name="T48" fmla="*/ 16 w 398"/>
                <a:gd name="T49" fmla="*/ 17 h 111"/>
                <a:gd name="T50" fmla="*/ 21 w 398"/>
                <a:gd name="T51" fmla="*/ 20 h 111"/>
                <a:gd name="T52" fmla="*/ 15 w 398"/>
                <a:gd name="T53" fmla="*/ 26 h 111"/>
                <a:gd name="T54" fmla="*/ 12 w 398"/>
                <a:gd name="T55" fmla="*/ 52 h 111"/>
                <a:gd name="T56" fmla="*/ 8 w 398"/>
                <a:gd name="T57" fmla="*/ 82 h 111"/>
                <a:gd name="T58" fmla="*/ 113 w 398"/>
                <a:gd name="T59" fmla="*/ 111 h 111"/>
                <a:gd name="T60" fmla="*/ 331 w 398"/>
                <a:gd name="T61" fmla="*/ 104 h 111"/>
                <a:gd name="T62" fmla="*/ 369 w 398"/>
                <a:gd name="T63" fmla="*/ 91 h 111"/>
                <a:gd name="T64" fmla="*/ 385 w 398"/>
                <a:gd name="T65" fmla="*/ 86 h 111"/>
                <a:gd name="T66" fmla="*/ 389 w 398"/>
                <a:gd name="T67" fmla="*/ 8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98" h="111">
                  <a:moveTo>
                    <a:pt x="397" y="80"/>
                  </a:moveTo>
                  <a:cubicBezTo>
                    <a:pt x="394" y="77"/>
                    <a:pt x="387" y="79"/>
                    <a:pt x="384" y="77"/>
                  </a:cubicBezTo>
                  <a:cubicBezTo>
                    <a:pt x="387" y="75"/>
                    <a:pt x="394" y="76"/>
                    <a:pt x="396" y="76"/>
                  </a:cubicBezTo>
                  <a:cubicBezTo>
                    <a:pt x="388" y="74"/>
                    <a:pt x="388" y="74"/>
                    <a:pt x="388" y="74"/>
                  </a:cubicBezTo>
                  <a:cubicBezTo>
                    <a:pt x="397" y="72"/>
                    <a:pt x="397" y="72"/>
                    <a:pt x="397" y="72"/>
                  </a:cubicBezTo>
                  <a:cubicBezTo>
                    <a:pt x="395" y="71"/>
                    <a:pt x="390" y="73"/>
                    <a:pt x="388" y="71"/>
                  </a:cubicBezTo>
                  <a:cubicBezTo>
                    <a:pt x="388" y="69"/>
                    <a:pt x="390" y="70"/>
                    <a:pt x="391" y="70"/>
                  </a:cubicBezTo>
                  <a:cubicBezTo>
                    <a:pt x="394" y="70"/>
                    <a:pt x="398" y="69"/>
                    <a:pt x="397" y="67"/>
                  </a:cubicBezTo>
                  <a:cubicBezTo>
                    <a:pt x="397" y="63"/>
                    <a:pt x="391" y="64"/>
                    <a:pt x="388" y="63"/>
                  </a:cubicBezTo>
                  <a:cubicBezTo>
                    <a:pt x="390" y="62"/>
                    <a:pt x="390" y="62"/>
                    <a:pt x="390" y="62"/>
                  </a:cubicBezTo>
                  <a:cubicBezTo>
                    <a:pt x="388" y="62"/>
                    <a:pt x="386" y="62"/>
                    <a:pt x="385" y="60"/>
                  </a:cubicBezTo>
                  <a:cubicBezTo>
                    <a:pt x="386" y="60"/>
                    <a:pt x="387" y="59"/>
                    <a:pt x="388" y="59"/>
                  </a:cubicBezTo>
                  <a:cubicBezTo>
                    <a:pt x="383" y="57"/>
                    <a:pt x="383" y="57"/>
                    <a:pt x="383" y="57"/>
                  </a:cubicBezTo>
                  <a:cubicBezTo>
                    <a:pt x="388" y="56"/>
                    <a:pt x="388" y="56"/>
                    <a:pt x="388" y="56"/>
                  </a:cubicBezTo>
                  <a:cubicBezTo>
                    <a:pt x="386" y="56"/>
                    <a:pt x="386" y="56"/>
                    <a:pt x="386" y="56"/>
                  </a:cubicBezTo>
                  <a:cubicBezTo>
                    <a:pt x="384" y="55"/>
                    <a:pt x="386" y="54"/>
                    <a:pt x="385" y="54"/>
                  </a:cubicBezTo>
                  <a:cubicBezTo>
                    <a:pt x="383" y="52"/>
                    <a:pt x="379" y="54"/>
                    <a:pt x="377" y="52"/>
                  </a:cubicBezTo>
                  <a:cubicBezTo>
                    <a:pt x="380" y="51"/>
                    <a:pt x="384" y="51"/>
                    <a:pt x="387" y="51"/>
                  </a:cubicBezTo>
                  <a:cubicBezTo>
                    <a:pt x="385" y="51"/>
                    <a:pt x="382" y="51"/>
                    <a:pt x="381" y="49"/>
                  </a:cubicBezTo>
                  <a:cubicBezTo>
                    <a:pt x="389" y="48"/>
                    <a:pt x="389" y="48"/>
                    <a:pt x="389" y="48"/>
                  </a:cubicBezTo>
                  <a:cubicBezTo>
                    <a:pt x="387" y="47"/>
                    <a:pt x="384" y="48"/>
                    <a:pt x="382" y="47"/>
                  </a:cubicBezTo>
                  <a:cubicBezTo>
                    <a:pt x="384" y="46"/>
                    <a:pt x="384" y="46"/>
                    <a:pt x="384" y="46"/>
                  </a:cubicBezTo>
                  <a:cubicBezTo>
                    <a:pt x="381" y="45"/>
                    <a:pt x="378" y="46"/>
                    <a:pt x="376" y="44"/>
                  </a:cubicBezTo>
                  <a:cubicBezTo>
                    <a:pt x="377" y="43"/>
                    <a:pt x="378" y="43"/>
                    <a:pt x="378" y="42"/>
                  </a:cubicBezTo>
                  <a:cubicBezTo>
                    <a:pt x="377" y="42"/>
                    <a:pt x="375" y="42"/>
                    <a:pt x="374" y="41"/>
                  </a:cubicBezTo>
                  <a:cubicBezTo>
                    <a:pt x="377" y="40"/>
                    <a:pt x="382" y="41"/>
                    <a:pt x="385" y="40"/>
                  </a:cubicBezTo>
                  <a:cubicBezTo>
                    <a:pt x="377" y="37"/>
                    <a:pt x="377" y="37"/>
                    <a:pt x="377" y="37"/>
                  </a:cubicBezTo>
                  <a:cubicBezTo>
                    <a:pt x="377" y="37"/>
                    <a:pt x="377" y="37"/>
                    <a:pt x="378" y="37"/>
                  </a:cubicBezTo>
                  <a:cubicBezTo>
                    <a:pt x="373" y="35"/>
                    <a:pt x="373" y="35"/>
                    <a:pt x="373" y="35"/>
                  </a:cubicBezTo>
                  <a:cubicBezTo>
                    <a:pt x="375" y="34"/>
                    <a:pt x="377" y="35"/>
                    <a:pt x="378" y="34"/>
                  </a:cubicBezTo>
                  <a:cubicBezTo>
                    <a:pt x="370" y="32"/>
                    <a:pt x="370" y="32"/>
                    <a:pt x="370" y="32"/>
                  </a:cubicBezTo>
                  <a:cubicBezTo>
                    <a:pt x="371" y="31"/>
                    <a:pt x="372" y="32"/>
                    <a:pt x="373" y="32"/>
                  </a:cubicBezTo>
                  <a:cubicBezTo>
                    <a:pt x="358" y="29"/>
                    <a:pt x="358" y="29"/>
                    <a:pt x="358" y="29"/>
                  </a:cubicBezTo>
                  <a:cubicBezTo>
                    <a:pt x="362" y="28"/>
                    <a:pt x="365" y="30"/>
                    <a:pt x="369" y="28"/>
                  </a:cubicBezTo>
                  <a:cubicBezTo>
                    <a:pt x="362" y="26"/>
                    <a:pt x="351" y="28"/>
                    <a:pt x="345" y="24"/>
                  </a:cubicBezTo>
                  <a:cubicBezTo>
                    <a:pt x="346" y="23"/>
                    <a:pt x="348" y="23"/>
                    <a:pt x="350" y="23"/>
                  </a:cubicBezTo>
                  <a:cubicBezTo>
                    <a:pt x="346" y="22"/>
                    <a:pt x="346" y="22"/>
                    <a:pt x="346" y="22"/>
                  </a:cubicBezTo>
                  <a:cubicBezTo>
                    <a:pt x="349" y="20"/>
                    <a:pt x="356" y="21"/>
                    <a:pt x="358" y="19"/>
                  </a:cubicBezTo>
                  <a:cubicBezTo>
                    <a:pt x="354" y="19"/>
                    <a:pt x="350" y="19"/>
                    <a:pt x="347" y="17"/>
                  </a:cubicBezTo>
                  <a:cubicBezTo>
                    <a:pt x="319" y="14"/>
                    <a:pt x="290" y="11"/>
                    <a:pt x="260" y="11"/>
                  </a:cubicBezTo>
                  <a:cubicBezTo>
                    <a:pt x="259" y="10"/>
                    <a:pt x="259" y="10"/>
                    <a:pt x="259" y="10"/>
                  </a:cubicBezTo>
                  <a:cubicBezTo>
                    <a:pt x="281" y="9"/>
                    <a:pt x="301" y="11"/>
                    <a:pt x="324" y="10"/>
                  </a:cubicBezTo>
                  <a:cubicBezTo>
                    <a:pt x="325" y="9"/>
                    <a:pt x="325" y="9"/>
                    <a:pt x="325" y="9"/>
                  </a:cubicBezTo>
                  <a:cubicBezTo>
                    <a:pt x="319" y="6"/>
                    <a:pt x="311" y="8"/>
                    <a:pt x="304" y="6"/>
                  </a:cubicBezTo>
                  <a:cubicBezTo>
                    <a:pt x="306" y="5"/>
                    <a:pt x="306" y="5"/>
                    <a:pt x="306" y="5"/>
                  </a:cubicBezTo>
                  <a:cubicBezTo>
                    <a:pt x="264" y="1"/>
                    <a:pt x="219" y="0"/>
                    <a:pt x="177" y="1"/>
                  </a:cubicBezTo>
                  <a:cubicBezTo>
                    <a:pt x="35" y="2"/>
                    <a:pt x="35" y="2"/>
                    <a:pt x="35" y="2"/>
                  </a:cubicBezTo>
                  <a:cubicBezTo>
                    <a:pt x="28" y="3"/>
                    <a:pt x="22" y="7"/>
                    <a:pt x="18" y="11"/>
                  </a:cubicBezTo>
                  <a:cubicBezTo>
                    <a:pt x="24" y="13"/>
                    <a:pt x="24" y="13"/>
                    <a:pt x="24" y="13"/>
                  </a:cubicBezTo>
                  <a:cubicBezTo>
                    <a:pt x="16" y="17"/>
                    <a:pt x="16" y="17"/>
                    <a:pt x="16" y="17"/>
                  </a:cubicBezTo>
                  <a:cubicBezTo>
                    <a:pt x="15" y="20"/>
                    <a:pt x="19" y="19"/>
                    <a:pt x="22" y="20"/>
                  </a:cubicBezTo>
                  <a:cubicBezTo>
                    <a:pt x="21" y="20"/>
                    <a:pt x="21" y="20"/>
                    <a:pt x="21" y="20"/>
                  </a:cubicBezTo>
                  <a:cubicBezTo>
                    <a:pt x="20" y="22"/>
                    <a:pt x="16" y="22"/>
                    <a:pt x="19" y="24"/>
                  </a:cubicBezTo>
                  <a:cubicBezTo>
                    <a:pt x="19" y="25"/>
                    <a:pt x="16" y="25"/>
                    <a:pt x="15" y="26"/>
                  </a:cubicBezTo>
                  <a:cubicBezTo>
                    <a:pt x="15" y="29"/>
                    <a:pt x="8" y="33"/>
                    <a:pt x="11" y="37"/>
                  </a:cubicBezTo>
                  <a:cubicBezTo>
                    <a:pt x="8" y="42"/>
                    <a:pt x="13" y="47"/>
                    <a:pt x="12" y="52"/>
                  </a:cubicBezTo>
                  <a:cubicBezTo>
                    <a:pt x="8" y="56"/>
                    <a:pt x="10" y="63"/>
                    <a:pt x="7" y="68"/>
                  </a:cubicBezTo>
                  <a:cubicBezTo>
                    <a:pt x="15" y="73"/>
                    <a:pt x="0" y="77"/>
                    <a:pt x="8" y="82"/>
                  </a:cubicBezTo>
                  <a:cubicBezTo>
                    <a:pt x="9" y="88"/>
                    <a:pt x="16" y="93"/>
                    <a:pt x="24" y="97"/>
                  </a:cubicBezTo>
                  <a:cubicBezTo>
                    <a:pt x="50" y="109"/>
                    <a:pt x="82" y="110"/>
                    <a:pt x="113" y="111"/>
                  </a:cubicBezTo>
                  <a:cubicBezTo>
                    <a:pt x="277" y="109"/>
                    <a:pt x="277" y="109"/>
                    <a:pt x="277" y="109"/>
                  </a:cubicBezTo>
                  <a:cubicBezTo>
                    <a:pt x="295" y="106"/>
                    <a:pt x="314" y="107"/>
                    <a:pt x="331" y="104"/>
                  </a:cubicBezTo>
                  <a:cubicBezTo>
                    <a:pt x="350" y="103"/>
                    <a:pt x="364" y="95"/>
                    <a:pt x="382" y="93"/>
                  </a:cubicBezTo>
                  <a:cubicBezTo>
                    <a:pt x="379" y="91"/>
                    <a:pt x="374" y="92"/>
                    <a:pt x="369" y="91"/>
                  </a:cubicBezTo>
                  <a:cubicBezTo>
                    <a:pt x="375" y="88"/>
                    <a:pt x="382" y="87"/>
                    <a:pt x="388" y="86"/>
                  </a:cubicBezTo>
                  <a:cubicBezTo>
                    <a:pt x="387" y="86"/>
                    <a:pt x="385" y="87"/>
                    <a:pt x="385" y="86"/>
                  </a:cubicBezTo>
                  <a:cubicBezTo>
                    <a:pt x="387" y="84"/>
                    <a:pt x="391" y="86"/>
                    <a:pt x="392" y="84"/>
                  </a:cubicBezTo>
                  <a:cubicBezTo>
                    <a:pt x="389" y="82"/>
                    <a:pt x="389" y="82"/>
                    <a:pt x="389" y="82"/>
                  </a:cubicBezTo>
                  <a:cubicBezTo>
                    <a:pt x="391" y="80"/>
                    <a:pt x="395" y="81"/>
                    <a:pt x="397" y="80"/>
                  </a:cubicBezTo>
                  <a:close/>
                </a:path>
              </a:pathLst>
            </a:custGeom>
            <a:solidFill>
              <a:srgbClr val="004DA1"/>
            </a:solidFill>
            <a:ln>
              <a:noFill/>
            </a:ln>
          </p:spPr>
          <p:txBody>
            <a:bodyPr vert="horz" wrap="square" lIns="68580" tIns="34290" rIns="68580" bIns="3429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013" b="0" i="0" u="none" strike="noStrike" kern="0" cap="none" spc="0" normalizeH="0" baseline="0" noProof="0" dirty="0">
                <a:ln>
                  <a:noFill/>
                </a:ln>
                <a:solidFill>
                  <a:prstClr val="black"/>
                </a:solidFill>
                <a:effectLst/>
                <a:uLnTx/>
                <a:uFillTx/>
                <a:cs typeface="+mn-ea"/>
                <a:sym typeface="+mn-lt"/>
              </a:endParaRPr>
            </a:p>
          </p:txBody>
        </p:sp>
        <p:sp>
          <p:nvSpPr>
            <p:cNvPr id="11" name="文本框 10">
              <a:extLst>
                <a:ext uri="{FF2B5EF4-FFF2-40B4-BE49-F238E27FC236}">
                  <a16:creationId xmlns:a16="http://schemas.microsoft.com/office/drawing/2014/main" id="{9638B1E5-5568-466A-B5E2-8FD1DDE2E088}"/>
                </a:ext>
              </a:extLst>
            </p:cNvPr>
            <p:cNvSpPr txBox="1"/>
            <p:nvPr/>
          </p:nvSpPr>
          <p:spPr>
            <a:xfrm>
              <a:off x="9306654" y="2622443"/>
              <a:ext cx="902810" cy="467223"/>
            </a:xfrm>
            <a:prstGeom prst="rect">
              <a:avLst/>
            </a:prstGeom>
            <a:noFill/>
            <a:effectLst/>
          </p:spPr>
          <p:txBody>
            <a:bodyPr vert="eaVert" wrap="none" rtlCol="0" anchor="ctr">
              <a:spAutoFit/>
            </a:bodyPr>
            <a:lstStyle>
              <a:defPPr>
                <a:defRPr lang="zh-CN"/>
              </a:defPPr>
              <a:lvl1pPr algn="ctr">
                <a:defRPr sz="4400">
                  <a:solidFill>
                    <a:srgbClr val="004DA1"/>
                  </a:solidFill>
                  <a:latin typeface="李旭科书法" panose="02000603000000000000" pitchFamily="2" charset="-122"/>
                  <a:ea typeface="李旭科书法" panose="02000603000000000000" pitchFamily="2" charset="-122"/>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3200" b="0" i="0" u="none" strike="noStrike" kern="0" cap="none" spc="0" normalizeH="0" baseline="0" noProof="0" dirty="0">
                  <a:ln>
                    <a:noFill/>
                  </a:ln>
                  <a:solidFill>
                    <a:prstClr val="white"/>
                  </a:solidFill>
                  <a:effectLst/>
                  <a:uLnTx/>
                  <a:uFillTx/>
                  <a:latin typeface="+mn-lt"/>
                  <a:ea typeface="+mn-ea"/>
                  <a:cs typeface="+mn-ea"/>
                  <a:sym typeface="+mn-lt"/>
                </a:rPr>
                <a:t>B</a:t>
              </a:r>
              <a:endParaRPr kumimoji="0" lang="zh-CN" altLang="en-US" sz="3200" b="0" i="0" u="none" strike="noStrike" kern="0" cap="none" spc="0" normalizeH="0" baseline="0" noProof="0" dirty="0">
                <a:ln>
                  <a:noFill/>
                </a:ln>
                <a:solidFill>
                  <a:prstClr val="white"/>
                </a:solidFill>
                <a:effectLst/>
                <a:uLnTx/>
                <a:uFillTx/>
                <a:latin typeface="+mn-lt"/>
                <a:ea typeface="+mn-ea"/>
                <a:cs typeface="+mn-ea"/>
                <a:sym typeface="+mn-lt"/>
              </a:endParaRPr>
            </a:p>
          </p:txBody>
        </p:sp>
      </p:grpSp>
    </p:spTree>
    <p:extLst>
      <p:ext uri="{BB962C8B-B14F-4D97-AF65-F5344CB8AC3E}">
        <p14:creationId xmlns:p14="http://schemas.microsoft.com/office/powerpoint/2010/main" val="280753608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rPr>
              <a:pPr>
                <a:defRPr/>
              </a:pPr>
              <a:t>101</a:t>
            </a:fld>
            <a:endParaRPr lang="en-US">
              <a:solidFill>
                <a:prstClr val="black">
                  <a:tint val="75000"/>
                </a:prstClr>
              </a:solidFill>
            </a:endParaRPr>
          </a:p>
        </p:txBody>
      </p:sp>
      <p:graphicFrame>
        <p:nvGraphicFramePr>
          <p:cNvPr id="4" name="图示 3"/>
          <p:cNvGraphicFramePr/>
          <p:nvPr>
            <p:extLst>
              <p:ext uri="{D42A27DB-BD31-4B8C-83A1-F6EECF244321}">
                <p14:modId xmlns:p14="http://schemas.microsoft.com/office/powerpoint/2010/main" val="2004769935"/>
              </p:ext>
            </p:extLst>
          </p:nvPr>
        </p:nvGraphicFramePr>
        <p:xfrm>
          <a:off x="1524000" y="954157"/>
          <a:ext cx="6019800" cy="3637722"/>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5" name="TextBox 4"/>
          <p:cNvSpPr txBox="1"/>
          <p:nvPr/>
        </p:nvSpPr>
        <p:spPr>
          <a:xfrm>
            <a:off x="1785827" y="1510110"/>
            <a:ext cx="803425" cy="830997"/>
          </a:xfrm>
          <a:prstGeom prst="rect">
            <a:avLst/>
          </a:prstGeom>
          <a:noFill/>
        </p:spPr>
        <p:txBody>
          <a:bodyPr wrap="none" rtlCol="0">
            <a:spAutoFit/>
          </a:bodyPr>
          <a:lstStyle/>
          <a:p>
            <a:r>
              <a:rPr lang="zh-CN" altLang="en-US" sz="2400" b="1" dirty="0">
                <a:ln w="12700">
                  <a:solidFill>
                    <a:schemeClr val="tx2">
                      <a:satMod val="155000"/>
                    </a:schemeClr>
                  </a:solidFill>
                  <a:prstDash val="solid"/>
                </a:ln>
                <a:solidFill>
                  <a:schemeClr val="bg2">
                    <a:tint val="85000"/>
                    <a:satMod val="155000"/>
                  </a:schemeClr>
                </a:solidFill>
              </a:rPr>
              <a:t>混合</a:t>
            </a:r>
            <a:endParaRPr lang="en-US" altLang="zh-CN" sz="2400" b="1" dirty="0">
              <a:ln w="12700">
                <a:solidFill>
                  <a:schemeClr val="tx2">
                    <a:satMod val="155000"/>
                  </a:schemeClr>
                </a:solidFill>
                <a:prstDash val="solid"/>
              </a:ln>
              <a:solidFill>
                <a:schemeClr val="bg2">
                  <a:tint val="85000"/>
                  <a:satMod val="155000"/>
                </a:schemeClr>
              </a:solidFill>
            </a:endParaRPr>
          </a:p>
          <a:p>
            <a:r>
              <a:rPr lang="zh-CN" altLang="en-US" sz="2400" b="1" dirty="0">
                <a:ln w="12700">
                  <a:solidFill>
                    <a:schemeClr val="tx2">
                      <a:satMod val="155000"/>
                    </a:schemeClr>
                  </a:solidFill>
                  <a:prstDash val="solid"/>
                </a:ln>
                <a:solidFill>
                  <a:schemeClr val="bg2">
                    <a:tint val="85000"/>
                    <a:satMod val="155000"/>
                  </a:schemeClr>
                </a:solidFill>
              </a:rPr>
              <a:t>销售</a:t>
            </a:r>
          </a:p>
        </p:txBody>
      </p:sp>
      <p:sp>
        <p:nvSpPr>
          <p:cNvPr id="6" name="TextBox 5"/>
          <p:cNvSpPr txBox="1"/>
          <p:nvPr/>
        </p:nvSpPr>
        <p:spPr>
          <a:xfrm>
            <a:off x="1785827" y="3160133"/>
            <a:ext cx="854766" cy="830997"/>
          </a:xfrm>
          <a:prstGeom prst="rect">
            <a:avLst/>
          </a:prstGeom>
          <a:noFill/>
        </p:spPr>
        <p:txBody>
          <a:bodyPr wrap="square" rtlCol="0">
            <a:spAutoFit/>
          </a:bodyPr>
          <a:lstStyle/>
          <a:p>
            <a:r>
              <a:rPr lang="zh-CN" altLang="en-US" sz="2400" b="1" dirty="0">
                <a:ln w="12700">
                  <a:solidFill>
                    <a:schemeClr val="tx2">
                      <a:satMod val="155000"/>
                    </a:schemeClr>
                  </a:solidFill>
                  <a:prstDash val="solid"/>
                </a:ln>
                <a:solidFill>
                  <a:schemeClr val="bg2">
                    <a:tint val="85000"/>
                    <a:satMod val="155000"/>
                  </a:schemeClr>
                </a:solidFill>
                <a:effectLst>
                  <a:outerShdw blurRad="41275" dist="20320" dir="1800000" algn="tl" rotWithShape="0">
                    <a:srgbClr val="000000">
                      <a:alpha val="40000"/>
                    </a:srgbClr>
                  </a:outerShdw>
                </a:effectLst>
              </a:rPr>
              <a:t>税务处理</a:t>
            </a:r>
          </a:p>
        </p:txBody>
      </p:sp>
      <p:sp>
        <p:nvSpPr>
          <p:cNvPr id="7" name="文本框 6">
            <a:extLst>
              <a:ext uri="{FF2B5EF4-FFF2-40B4-BE49-F238E27FC236}">
                <a16:creationId xmlns:a16="http://schemas.microsoft.com/office/drawing/2014/main" id="{F601BA32-6C16-4E66-938B-AE09BB0A4089}"/>
              </a:ext>
            </a:extLst>
          </p:cNvPr>
          <p:cNvSpPr txBox="1"/>
          <p:nvPr/>
        </p:nvSpPr>
        <p:spPr>
          <a:xfrm>
            <a:off x="935665" y="299722"/>
            <a:ext cx="7371907" cy="500137"/>
          </a:xfrm>
          <a:prstGeom prst="rect">
            <a:avLst/>
          </a:prstGeom>
          <a:noFill/>
        </p:spPr>
        <p:txBody>
          <a:bodyPr wrap="square" lIns="68580" tIns="34290" rIns="68580" bIns="34290" rtlCol="0">
            <a:spAutoFit/>
          </a:bodyPr>
          <a:lstStyle/>
          <a:p>
            <a:pPr algn="ctr"/>
            <a:r>
              <a:rPr lang="zh-CN" altLang="en-US" sz="2800" b="1" dirty="0">
                <a:solidFill>
                  <a:srgbClr val="0070C0"/>
                </a:solidFill>
                <a:cs typeface="+mn-ea"/>
              </a:rPr>
              <a:t>三、混合销售与兼营行为</a:t>
            </a:r>
            <a:endParaRPr lang="en-US" altLang="zh-CN" sz="2800" b="1" dirty="0">
              <a:solidFill>
                <a:srgbClr val="7030A0"/>
              </a:solidFill>
              <a:cs typeface="+mn-ea"/>
            </a:endParaRPr>
          </a:p>
        </p:txBody>
      </p:sp>
      <p:sp>
        <p:nvSpPr>
          <p:cNvPr id="8" name="爆炸形: 8 pt  7">
            <a:extLst>
              <a:ext uri="{FF2B5EF4-FFF2-40B4-BE49-F238E27FC236}">
                <a16:creationId xmlns:a16="http://schemas.microsoft.com/office/drawing/2014/main" id="{F85E6E19-AC41-449C-B282-A78AC28C69D7}"/>
              </a:ext>
            </a:extLst>
          </p:cNvPr>
          <p:cNvSpPr/>
          <p:nvPr/>
        </p:nvSpPr>
        <p:spPr>
          <a:xfrm>
            <a:off x="-23037" y="2992585"/>
            <a:ext cx="3246474" cy="1196758"/>
          </a:xfrm>
          <a:prstGeom prst="irregularSeal1">
            <a:avLst/>
          </a:prstGeom>
          <a:solidFill>
            <a:srgbClr val="C00000"/>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000" b="1" dirty="0"/>
              <a:t>“看主业”</a:t>
            </a:r>
          </a:p>
        </p:txBody>
      </p:sp>
    </p:spTree>
    <p:extLst>
      <p:ext uri="{BB962C8B-B14F-4D97-AF65-F5344CB8AC3E}">
        <p14:creationId xmlns:p14="http://schemas.microsoft.com/office/powerpoint/2010/main" val="12140052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circle(in)">
                                      <p:cBhvr>
                                        <p:cTn id="7" dur="2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Lst>
  </p:timing>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rPr>
              <a:pPr>
                <a:defRPr/>
              </a:pPr>
              <a:t>102</a:t>
            </a:fld>
            <a:endParaRPr lang="en-US">
              <a:solidFill>
                <a:prstClr val="black">
                  <a:tint val="75000"/>
                </a:prstClr>
              </a:solidFill>
            </a:endParaRPr>
          </a:p>
        </p:txBody>
      </p:sp>
      <p:graphicFrame>
        <p:nvGraphicFramePr>
          <p:cNvPr id="4" name="图示 3"/>
          <p:cNvGraphicFramePr/>
          <p:nvPr>
            <p:extLst>
              <p:ext uri="{D42A27DB-BD31-4B8C-83A1-F6EECF244321}">
                <p14:modId xmlns:p14="http://schemas.microsoft.com/office/powerpoint/2010/main" val="3476927962"/>
              </p:ext>
            </p:extLst>
          </p:nvPr>
        </p:nvGraphicFramePr>
        <p:xfrm>
          <a:off x="1524000" y="954156"/>
          <a:ext cx="6019800" cy="3649593"/>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5" name="TextBox 4"/>
          <p:cNvSpPr txBox="1"/>
          <p:nvPr/>
        </p:nvSpPr>
        <p:spPr>
          <a:xfrm>
            <a:off x="1768133" y="2247900"/>
            <a:ext cx="1627369" cy="954107"/>
          </a:xfrm>
          <a:prstGeom prst="rect">
            <a:avLst/>
          </a:prstGeom>
          <a:noFill/>
        </p:spPr>
        <p:txBody>
          <a:bodyPr wrap="none" rtlCol="0">
            <a:spAutoFit/>
          </a:bodyPr>
          <a:lstStyle/>
          <a:p>
            <a:pPr algn="ctr"/>
            <a:r>
              <a:rPr lang="zh-CN" altLang="en-US" sz="2800" b="1" dirty="0">
                <a:ln w="12700">
                  <a:solidFill>
                    <a:schemeClr val="tx2">
                      <a:satMod val="155000"/>
                    </a:schemeClr>
                  </a:solidFill>
                  <a:prstDash val="solid"/>
                </a:ln>
                <a:solidFill>
                  <a:schemeClr val="bg2">
                    <a:tint val="85000"/>
                    <a:satMod val="155000"/>
                  </a:schemeClr>
                </a:solidFill>
                <a:effectLst>
                  <a:outerShdw blurRad="41275" dist="20320" dir="1800000" algn="tl" rotWithShape="0">
                    <a:srgbClr val="000000">
                      <a:alpha val="40000"/>
                    </a:srgbClr>
                  </a:outerShdw>
                </a:effectLst>
              </a:rPr>
              <a:t>兼营</a:t>
            </a:r>
            <a:endParaRPr lang="en-US" altLang="zh-CN" sz="2800" b="1" dirty="0">
              <a:ln w="12700">
                <a:solidFill>
                  <a:schemeClr val="tx2">
                    <a:satMod val="155000"/>
                  </a:schemeClr>
                </a:solidFill>
                <a:prstDash val="solid"/>
              </a:ln>
              <a:solidFill>
                <a:schemeClr val="bg2">
                  <a:tint val="85000"/>
                  <a:satMod val="155000"/>
                </a:schemeClr>
              </a:solidFill>
              <a:effectLst>
                <a:outerShdw blurRad="41275" dist="20320" dir="1800000" algn="tl" rotWithShape="0">
                  <a:srgbClr val="000000">
                    <a:alpha val="40000"/>
                  </a:srgbClr>
                </a:outerShdw>
              </a:effectLst>
            </a:endParaRPr>
          </a:p>
          <a:p>
            <a:r>
              <a:rPr lang="zh-CN" altLang="en-US" sz="2800" b="1" dirty="0">
                <a:ln w="12700">
                  <a:solidFill>
                    <a:schemeClr val="tx2">
                      <a:satMod val="155000"/>
                    </a:schemeClr>
                  </a:solidFill>
                  <a:prstDash val="solid"/>
                </a:ln>
                <a:solidFill>
                  <a:schemeClr val="bg2">
                    <a:tint val="85000"/>
                    <a:satMod val="155000"/>
                  </a:schemeClr>
                </a:solidFill>
                <a:effectLst>
                  <a:outerShdw blurRad="41275" dist="20320" dir="1800000" algn="tl" rotWithShape="0">
                    <a:srgbClr val="000000">
                      <a:alpha val="40000"/>
                    </a:srgbClr>
                  </a:outerShdw>
                </a:effectLst>
              </a:rPr>
              <a:t>税务处理</a:t>
            </a:r>
          </a:p>
        </p:txBody>
      </p:sp>
      <p:sp>
        <p:nvSpPr>
          <p:cNvPr id="6" name="文本框 5">
            <a:extLst>
              <a:ext uri="{FF2B5EF4-FFF2-40B4-BE49-F238E27FC236}">
                <a16:creationId xmlns:a16="http://schemas.microsoft.com/office/drawing/2014/main" id="{1AC330C2-204E-4C37-B949-04A119C0C287}"/>
              </a:ext>
            </a:extLst>
          </p:cNvPr>
          <p:cNvSpPr txBox="1"/>
          <p:nvPr/>
        </p:nvSpPr>
        <p:spPr>
          <a:xfrm>
            <a:off x="935665" y="299722"/>
            <a:ext cx="7371907" cy="500137"/>
          </a:xfrm>
          <a:prstGeom prst="rect">
            <a:avLst/>
          </a:prstGeom>
          <a:noFill/>
        </p:spPr>
        <p:txBody>
          <a:bodyPr wrap="square" lIns="68580" tIns="34290" rIns="68580" bIns="34290" rtlCol="0">
            <a:spAutoFit/>
          </a:bodyPr>
          <a:lstStyle/>
          <a:p>
            <a:pPr algn="ctr"/>
            <a:r>
              <a:rPr lang="zh-CN" altLang="en-US" sz="2800" b="1" dirty="0">
                <a:solidFill>
                  <a:srgbClr val="0070C0"/>
                </a:solidFill>
                <a:cs typeface="+mn-ea"/>
              </a:rPr>
              <a:t>三、混合销售与兼营行为</a:t>
            </a:r>
            <a:endParaRPr lang="en-US" altLang="zh-CN" sz="2800" b="1" dirty="0">
              <a:solidFill>
                <a:srgbClr val="7030A0"/>
              </a:solidFill>
              <a:cs typeface="+mn-ea"/>
            </a:endParaRPr>
          </a:p>
        </p:txBody>
      </p:sp>
    </p:spTree>
    <p:extLst>
      <p:ext uri="{BB962C8B-B14F-4D97-AF65-F5344CB8AC3E}">
        <p14:creationId xmlns:p14="http://schemas.microsoft.com/office/powerpoint/2010/main" val="598608053"/>
      </p:ext>
    </p:extLst>
  </p:cSld>
  <p:clrMapOvr>
    <a:masterClrMapping/>
  </p:clrMapOvr>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rPr>
              <a:pPr>
                <a:defRPr/>
              </a:pPr>
              <a:t>103</a:t>
            </a:fld>
            <a:endParaRPr lang="en-US">
              <a:solidFill>
                <a:prstClr val="black">
                  <a:tint val="75000"/>
                </a:prstClr>
              </a:solidFill>
            </a:endParaRPr>
          </a:p>
        </p:txBody>
      </p:sp>
      <p:graphicFrame>
        <p:nvGraphicFramePr>
          <p:cNvPr id="4" name="图示 3"/>
          <p:cNvGraphicFramePr/>
          <p:nvPr>
            <p:extLst>
              <p:ext uri="{D42A27DB-BD31-4B8C-83A1-F6EECF244321}">
                <p14:modId xmlns:p14="http://schemas.microsoft.com/office/powerpoint/2010/main" val="3625866230"/>
              </p:ext>
            </p:extLst>
          </p:nvPr>
        </p:nvGraphicFramePr>
        <p:xfrm>
          <a:off x="1045072" y="984623"/>
          <a:ext cx="7262500" cy="3627782"/>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5" name="TextBox 4"/>
          <p:cNvSpPr txBox="1"/>
          <p:nvPr/>
        </p:nvSpPr>
        <p:spPr>
          <a:xfrm>
            <a:off x="1424500" y="1887132"/>
            <a:ext cx="1531736" cy="1631216"/>
          </a:xfrm>
          <a:prstGeom prst="rect">
            <a:avLst/>
          </a:prstGeom>
          <a:noFill/>
        </p:spPr>
        <p:txBody>
          <a:bodyPr wrap="square" rtlCol="0">
            <a:spAutoFit/>
          </a:bodyPr>
          <a:lstStyle/>
          <a:p>
            <a:pPr lvl="0" algn="ctr"/>
            <a:r>
              <a:rPr lang="zh-CN" altLang="en-US" sz="2000" b="1" dirty="0">
                <a:solidFill>
                  <a:srgbClr val="C00000"/>
                </a:solidFill>
              </a:rPr>
              <a:t>兼营</a:t>
            </a:r>
            <a:endParaRPr lang="en-US" altLang="zh-CN" sz="2000" b="1" dirty="0">
              <a:solidFill>
                <a:srgbClr val="C00000"/>
              </a:solidFill>
            </a:endParaRPr>
          </a:p>
          <a:p>
            <a:pPr lvl="0" algn="ctr"/>
            <a:r>
              <a:rPr lang="zh-CN" altLang="zh-CN" sz="2000" b="1" dirty="0">
                <a:solidFill>
                  <a:srgbClr val="C00000"/>
                </a:solidFill>
              </a:rPr>
              <a:t>未分别</a:t>
            </a:r>
            <a:r>
              <a:rPr lang="zh-CN" altLang="zh-CN" sz="2000" b="1" dirty="0"/>
              <a:t>核算销售额的，</a:t>
            </a:r>
            <a:r>
              <a:rPr lang="zh-CN" altLang="en-US" sz="2000" b="1" dirty="0">
                <a:solidFill>
                  <a:srgbClr val="C00000"/>
                </a:solidFill>
              </a:rPr>
              <a:t>从高</a:t>
            </a:r>
            <a:r>
              <a:rPr lang="zh-CN" altLang="en-US" sz="2000" b="1" dirty="0"/>
              <a:t>适用税率或征收率</a:t>
            </a:r>
          </a:p>
        </p:txBody>
      </p:sp>
      <p:sp>
        <p:nvSpPr>
          <p:cNvPr id="6" name="文本框 5">
            <a:extLst>
              <a:ext uri="{FF2B5EF4-FFF2-40B4-BE49-F238E27FC236}">
                <a16:creationId xmlns:a16="http://schemas.microsoft.com/office/drawing/2014/main" id="{B8BC5255-25AC-4730-BEC8-F76E579D645E}"/>
              </a:ext>
            </a:extLst>
          </p:cNvPr>
          <p:cNvSpPr txBox="1"/>
          <p:nvPr/>
        </p:nvSpPr>
        <p:spPr>
          <a:xfrm>
            <a:off x="935665" y="299722"/>
            <a:ext cx="7371907" cy="500137"/>
          </a:xfrm>
          <a:prstGeom prst="rect">
            <a:avLst/>
          </a:prstGeom>
          <a:noFill/>
        </p:spPr>
        <p:txBody>
          <a:bodyPr wrap="square" lIns="68580" tIns="34290" rIns="68580" bIns="34290" rtlCol="0">
            <a:spAutoFit/>
          </a:bodyPr>
          <a:lstStyle/>
          <a:p>
            <a:pPr algn="ctr"/>
            <a:r>
              <a:rPr lang="zh-CN" altLang="en-US" sz="2800" b="1" dirty="0">
                <a:solidFill>
                  <a:srgbClr val="0070C0"/>
                </a:solidFill>
                <a:cs typeface="+mn-ea"/>
              </a:rPr>
              <a:t>三、混合销售与兼营行为</a:t>
            </a:r>
            <a:endParaRPr lang="en-US" altLang="zh-CN" sz="2800" b="1" dirty="0">
              <a:solidFill>
                <a:srgbClr val="7030A0"/>
              </a:solidFill>
              <a:cs typeface="+mn-ea"/>
            </a:endParaRPr>
          </a:p>
        </p:txBody>
      </p:sp>
      <p:sp>
        <p:nvSpPr>
          <p:cNvPr id="7" name="爆炸形: 8 pt  6">
            <a:extLst>
              <a:ext uri="{FF2B5EF4-FFF2-40B4-BE49-F238E27FC236}">
                <a16:creationId xmlns:a16="http://schemas.microsoft.com/office/drawing/2014/main" id="{8FB47207-2C8C-49C4-9278-EC932410CF67}"/>
              </a:ext>
            </a:extLst>
          </p:cNvPr>
          <p:cNvSpPr/>
          <p:nvPr/>
        </p:nvSpPr>
        <p:spPr>
          <a:xfrm>
            <a:off x="-23038" y="2992585"/>
            <a:ext cx="3528237" cy="1196758"/>
          </a:xfrm>
          <a:prstGeom prst="irregularSeal1">
            <a:avLst/>
          </a:prstGeom>
          <a:solidFill>
            <a:srgbClr val="C00000"/>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000" b="1" dirty="0"/>
              <a:t>“未分别则从高”</a:t>
            </a:r>
          </a:p>
        </p:txBody>
      </p:sp>
    </p:spTree>
    <p:extLst>
      <p:ext uri="{BB962C8B-B14F-4D97-AF65-F5344CB8AC3E}">
        <p14:creationId xmlns:p14="http://schemas.microsoft.com/office/powerpoint/2010/main" val="307205141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circle(in)">
                                      <p:cBhvr>
                                        <p:cTn id="7" dur="20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Lst>
  </p:timing>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rPr>
              <a:pPr>
                <a:defRPr/>
              </a:pPr>
              <a:t>104</a:t>
            </a:fld>
            <a:endParaRPr lang="en-US">
              <a:solidFill>
                <a:prstClr val="black">
                  <a:tint val="75000"/>
                </a:prstClr>
              </a:solidFill>
            </a:endParaRPr>
          </a:p>
        </p:txBody>
      </p:sp>
      <p:sp>
        <p:nvSpPr>
          <p:cNvPr id="3" name="矩形 2"/>
          <p:cNvSpPr/>
          <p:nvPr/>
        </p:nvSpPr>
        <p:spPr>
          <a:xfrm>
            <a:off x="2122534" y="258874"/>
            <a:ext cx="5234125" cy="523220"/>
          </a:xfrm>
          <a:prstGeom prst="rect">
            <a:avLst/>
          </a:prstGeom>
        </p:spPr>
        <p:txBody>
          <a:bodyPr wrap="none">
            <a:spAutoFit/>
          </a:bodyPr>
          <a:lstStyle/>
          <a:p>
            <a:r>
              <a:rPr lang="zh-CN" altLang="zh-CN" sz="2800" b="1" dirty="0">
                <a:solidFill>
                  <a:srgbClr val="0070C0"/>
                </a:solidFill>
                <a:cs typeface="+mn-ea"/>
              </a:rPr>
              <a:t>混合销售行为与兼营行为的比较</a:t>
            </a:r>
            <a:endParaRPr lang="zh-CN" altLang="en-US" sz="2800" b="1" dirty="0">
              <a:solidFill>
                <a:srgbClr val="0070C0"/>
              </a:solidFill>
              <a:cs typeface="+mn-ea"/>
            </a:endParaRPr>
          </a:p>
        </p:txBody>
      </p:sp>
      <p:graphicFrame>
        <p:nvGraphicFramePr>
          <p:cNvPr id="5" name="表格 4">
            <a:extLst>
              <a:ext uri="{FF2B5EF4-FFF2-40B4-BE49-F238E27FC236}">
                <a16:creationId xmlns:a16="http://schemas.microsoft.com/office/drawing/2014/main" id="{206B1C5E-0C8A-4FB5-8F24-E5E930F636C5}"/>
              </a:ext>
            </a:extLst>
          </p:cNvPr>
          <p:cNvGraphicFramePr>
            <a:graphicFrameLocks noGrp="1"/>
          </p:cNvGraphicFramePr>
          <p:nvPr>
            <p:extLst>
              <p:ext uri="{D42A27DB-BD31-4B8C-83A1-F6EECF244321}">
                <p14:modId xmlns:p14="http://schemas.microsoft.com/office/powerpoint/2010/main" val="1162628602"/>
              </p:ext>
            </p:extLst>
          </p:nvPr>
        </p:nvGraphicFramePr>
        <p:xfrm>
          <a:off x="254037" y="848815"/>
          <a:ext cx="8477213" cy="3810499"/>
        </p:xfrm>
        <a:graphic>
          <a:graphicData uri="http://schemas.openxmlformats.org/drawingml/2006/table">
            <a:tbl>
              <a:tblPr firstRow="1" firstCol="1" bandRow="1">
                <a:tableStyleId>{7DF18680-E054-41AD-8BC1-D1AEF772440D}</a:tableStyleId>
              </a:tblPr>
              <a:tblGrid>
                <a:gridCol w="513815">
                  <a:extLst>
                    <a:ext uri="{9D8B030D-6E8A-4147-A177-3AD203B41FA5}">
                      <a16:colId xmlns:a16="http://schemas.microsoft.com/office/drawing/2014/main" val="1349241643"/>
                    </a:ext>
                  </a:extLst>
                </a:gridCol>
                <a:gridCol w="1348998">
                  <a:extLst>
                    <a:ext uri="{9D8B030D-6E8A-4147-A177-3AD203B41FA5}">
                      <a16:colId xmlns:a16="http://schemas.microsoft.com/office/drawing/2014/main" val="2289909966"/>
                    </a:ext>
                  </a:extLst>
                </a:gridCol>
                <a:gridCol w="2147643">
                  <a:extLst>
                    <a:ext uri="{9D8B030D-6E8A-4147-A177-3AD203B41FA5}">
                      <a16:colId xmlns:a16="http://schemas.microsoft.com/office/drawing/2014/main" val="4039642838"/>
                    </a:ext>
                  </a:extLst>
                </a:gridCol>
                <a:gridCol w="2512204">
                  <a:extLst>
                    <a:ext uri="{9D8B030D-6E8A-4147-A177-3AD203B41FA5}">
                      <a16:colId xmlns:a16="http://schemas.microsoft.com/office/drawing/2014/main" val="697288409"/>
                    </a:ext>
                  </a:extLst>
                </a:gridCol>
                <a:gridCol w="1954553">
                  <a:extLst>
                    <a:ext uri="{9D8B030D-6E8A-4147-A177-3AD203B41FA5}">
                      <a16:colId xmlns:a16="http://schemas.microsoft.com/office/drawing/2014/main" val="1106943380"/>
                    </a:ext>
                  </a:extLst>
                </a:gridCol>
              </a:tblGrid>
              <a:tr h="320739">
                <a:tc>
                  <a:txBody>
                    <a:bodyPr/>
                    <a:lstStyle/>
                    <a:p>
                      <a:pPr algn="ctr">
                        <a:spcAft>
                          <a:spcPts val="0"/>
                        </a:spcAft>
                      </a:pPr>
                      <a:r>
                        <a:rPr lang="en-US" sz="2000" b="1" kern="100" dirty="0">
                          <a:effectLst/>
                        </a:rPr>
                        <a:t> </a:t>
                      </a:r>
                      <a:endParaRPr lang="zh-CN" sz="2000" b="1" kern="100" dirty="0">
                        <a:effectLst/>
                        <a:latin typeface="楷体" panose="02010609060101010101" pitchFamily="49" charset="-122"/>
                        <a:ea typeface="楷体" panose="02010609060101010101" pitchFamily="49" charset="-122"/>
                        <a:cs typeface="Times New Roman" panose="02020603050405020304" pitchFamily="18" charset="0"/>
                      </a:endParaRPr>
                    </a:p>
                  </a:txBody>
                  <a:tcPr marL="68580" marR="68580" marT="0" marB="0" anchor="ctr"/>
                </a:tc>
                <a:tc>
                  <a:txBody>
                    <a:bodyPr/>
                    <a:lstStyle/>
                    <a:p>
                      <a:pPr algn="ctr">
                        <a:spcAft>
                          <a:spcPts val="0"/>
                        </a:spcAft>
                      </a:pPr>
                      <a:r>
                        <a:rPr lang="zh-CN" sz="2000" b="1" kern="100">
                          <a:effectLst/>
                        </a:rPr>
                        <a:t>行为特征</a:t>
                      </a:r>
                      <a:endParaRPr lang="zh-CN" sz="2000" b="1" kern="100">
                        <a:effectLst/>
                        <a:latin typeface="楷体" panose="02010609060101010101" pitchFamily="49" charset="-122"/>
                        <a:ea typeface="楷体" panose="02010609060101010101" pitchFamily="49" charset="-122"/>
                        <a:cs typeface="Times New Roman" panose="02020603050405020304" pitchFamily="18" charset="0"/>
                      </a:endParaRPr>
                    </a:p>
                  </a:txBody>
                  <a:tcPr marL="68580" marR="68580" marT="0" marB="0" anchor="ctr"/>
                </a:tc>
                <a:tc>
                  <a:txBody>
                    <a:bodyPr/>
                    <a:lstStyle/>
                    <a:p>
                      <a:pPr algn="ctr">
                        <a:spcAft>
                          <a:spcPts val="0"/>
                        </a:spcAft>
                      </a:pPr>
                      <a:r>
                        <a:rPr lang="zh-CN" sz="2000" b="1" kern="100">
                          <a:effectLst/>
                        </a:rPr>
                        <a:t>判定标准</a:t>
                      </a:r>
                      <a:endParaRPr lang="zh-CN" sz="2000" b="1" kern="100">
                        <a:effectLst/>
                        <a:latin typeface="楷体" panose="02010609060101010101" pitchFamily="49" charset="-122"/>
                        <a:ea typeface="楷体" panose="02010609060101010101" pitchFamily="49" charset="-122"/>
                        <a:cs typeface="Times New Roman" panose="02020603050405020304" pitchFamily="18" charset="0"/>
                      </a:endParaRPr>
                    </a:p>
                  </a:txBody>
                  <a:tcPr marL="68580" marR="68580" marT="0" marB="0" anchor="ctr"/>
                </a:tc>
                <a:tc>
                  <a:txBody>
                    <a:bodyPr/>
                    <a:lstStyle/>
                    <a:p>
                      <a:pPr algn="ctr">
                        <a:spcAft>
                          <a:spcPts val="0"/>
                        </a:spcAft>
                      </a:pPr>
                      <a:r>
                        <a:rPr lang="zh-CN" sz="2000" b="1" kern="100">
                          <a:effectLst/>
                        </a:rPr>
                        <a:t>税务处理</a:t>
                      </a:r>
                      <a:endParaRPr lang="zh-CN" sz="2000" b="1" kern="100">
                        <a:effectLst/>
                        <a:latin typeface="楷体" panose="02010609060101010101" pitchFamily="49" charset="-122"/>
                        <a:ea typeface="楷体" panose="02010609060101010101" pitchFamily="49" charset="-122"/>
                        <a:cs typeface="Times New Roman" panose="02020603050405020304" pitchFamily="18" charset="0"/>
                      </a:endParaRPr>
                    </a:p>
                  </a:txBody>
                  <a:tcPr marL="68580" marR="68580" marT="0" marB="0" anchor="ctr"/>
                </a:tc>
                <a:tc>
                  <a:txBody>
                    <a:bodyPr/>
                    <a:lstStyle/>
                    <a:p>
                      <a:pPr algn="ctr">
                        <a:spcAft>
                          <a:spcPts val="0"/>
                        </a:spcAft>
                      </a:pPr>
                      <a:r>
                        <a:rPr lang="zh-CN" sz="2000" b="1" kern="100">
                          <a:effectLst/>
                        </a:rPr>
                        <a:t>典型案例</a:t>
                      </a:r>
                      <a:endParaRPr lang="zh-CN" sz="2000" b="1" kern="100">
                        <a:effectLst/>
                        <a:latin typeface="楷体" panose="02010609060101010101" pitchFamily="49" charset="-122"/>
                        <a:ea typeface="楷体" panose="02010609060101010101" pitchFamily="49" charset="-122"/>
                        <a:cs typeface="Times New Roman" panose="02020603050405020304" pitchFamily="18" charset="0"/>
                      </a:endParaRPr>
                    </a:p>
                  </a:txBody>
                  <a:tcPr marL="68580" marR="68580" marT="0" marB="0" anchor="ctr"/>
                </a:tc>
                <a:extLst>
                  <a:ext uri="{0D108BD9-81ED-4DB2-BD59-A6C34878D82A}">
                    <a16:rowId xmlns:a16="http://schemas.microsoft.com/office/drawing/2014/main" val="547053980"/>
                  </a:ext>
                </a:extLst>
              </a:tr>
              <a:tr h="962216">
                <a:tc rowSpan="2">
                  <a:txBody>
                    <a:bodyPr/>
                    <a:lstStyle/>
                    <a:p>
                      <a:pPr algn="ctr">
                        <a:spcAft>
                          <a:spcPts val="0"/>
                        </a:spcAft>
                        <a:tabLst>
                          <a:tab pos="2970530" algn="l"/>
                        </a:tabLst>
                      </a:pPr>
                      <a:r>
                        <a:rPr lang="zh-CN" sz="2000" b="1" kern="100">
                          <a:effectLst/>
                        </a:rPr>
                        <a:t>混合销售</a:t>
                      </a:r>
                      <a:endParaRPr lang="zh-CN" sz="2000" b="1" kern="100">
                        <a:effectLst/>
                        <a:latin typeface="楷体" panose="02010609060101010101" pitchFamily="49" charset="-122"/>
                        <a:ea typeface="楷体" panose="02010609060101010101" pitchFamily="49" charset="-122"/>
                        <a:cs typeface="Times New Roman" panose="02020603050405020304" pitchFamily="18" charset="0"/>
                      </a:endParaRPr>
                    </a:p>
                  </a:txBody>
                  <a:tcPr marL="68580" marR="68580" marT="0" marB="0" anchor="ctr"/>
                </a:tc>
                <a:tc rowSpan="2">
                  <a:txBody>
                    <a:bodyPr/>
                    <a:lstStyle/>
                    <a:p>
                      <a:pPr algn="l">
                        <a:spcAft>
                          <a:spcPts val="0"/>
                        </a:spcAft>
                      </a:pPr>
                      <a:r>
                        <a:rPr lang="zh-CN" sz="2000" b="1" kern="100" dirty="0">
                          <a:solidFill>
                            <a:srgbClr val="C00000"/>
                          </a:solidFill>
                          <a:effectLst/>
                        </a:rPr>
                        <a:t>“一项”</a:t>
                      </a:r>
                      <a:r>
                        <a:rPr lang="zh-CN" sz="2000" b="1" kern="100" dirty="0">
                          <a:solidFill>
                            <a:srgbClr val="004DA1"/>
                          </a:solidFill>
                          <a:effectLst/>
                        </a:rPr>
                        <a:t>销售行为</a:t>
                      </a:r>
                      <a:endParaRPr lang="zh-CN" sz="2000" b="1" kern="100" dirty="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68580" marR="68580" marT="0" marB="0" anchor="ctr"/>
                </a:tc>
                <a:tc>
                  <a:txBody>
                    <a:bodyPr/>
                    <a:lstStyle/>
                    <a:p>
                      <a:pPr algn="l">
                        <a:spcAft>
                          <a:spcPts val="0"/>
                        </a:spcAft>
                      </a:pPr>
                      <a:r>
                        <a:rPr lang="zh-CN" sz="2000" b="1" kern="100" dirty="0">
                          <a:solidFill>
                            <a:srgbClr val="004DA1"/>
                          </a:solidFill>
                          <a:effectLst/>
                        </a:rPr>
                        <a:t>“经营主体”从事货物生产、批发或零售</a:t>
                      </a:r>
                      <a:endParaRPr lang="zh-CN" sz="2000" b="1" kern="100" dirty="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68580" marR="68580" marT="0" marB="0" anchor="ctr"/>
                </a:tc>
                <a:tc>
                  <a:txBody>
                    <a:bodyPr/>
                    <a:lstStyle/>
                    <a:p>
                      <a:pPr algn="l">
                        <a:spcAft>
                          <a:spcPts val="0"/>
                        </a:spcAft>
                      </a:pPr>
                      <a:r>
                        <a:rPr lang="zh-CN" sz="2000" b="1" kern="100">
                          <a:solidFill>
                            <a:srgbClr val="004DA1"/>
                          </a:solidFill>
                          <a:effectLst/>
                        </a:rPr>
                        <a:t>按销售货物缴纳增值税</a:t>
                      </a:r>
                      <a:endParaRPr lang="zh-CN" sz="2000" b="1" kern="10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68580" marR="68580" marT="0" marB="0" anchor="ctr"/>
                </a:tc>
                <a:tc>
                  <a:txBody>
                    <a:bodyPr/>
                    <a:lstStyle/>
                    <a:p>
                      <a:pPr algn="l">
                        <a:spcAft>
                          <a:spcPts val="0"/>
                        </a:spcAft>
                      </a:pPr>
                      <a:r>
                        <a:rPr lang="zh-CN" sz="2000" b="1" kern="100">
                          <a:solidFill>
                            <a:srgbClr val="004DA1"/>
                          </a:solidFill>
                          <a:effectLst/>
                        </a:rPr>
                        <a:t>超市销售货物同时提供送货上门服务</a:t>
                      </a:r>
                      <a:endParaRPr lang="zh-CN" sz="2000" b="1" kern="10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68580" marR="68580" marT="0" marB="0" anchor="ctr"/>
                </a:tc>
                <a:extLst>
                  <a:ext uri="{0D108BD9-81ED-4DB2-BD59-A6C34878D82A}">
                    <a16:rowId xmlns:a16="http://schemas.microsoft.com/office/drawing/2014/main" val="3576367211"/>
                  </a:ext>
                </a:extLst>
              </a:tr>
              <a:tr h="1244590">
                <a:tc vMerge="1">
                  <a:txBody>
                    <a:bodyPr/>
                    <a:lstStyle/>
                    <a:p>
                      <a:endParaRPr lang="zh-CN" altLang="en-US"/>
                    </a:p>
                  </a:txBody>
                  <a:tcPr/>
                </a:tc>
                <a:tc vMerge="1">
                  <a:txBody>
                    <a:bodyPr/>
                    <a:lstStyle/>
                    <a:p>
                      <a:endParaRPr lang="zh-CN" altLang="en-US"/>
                    </a:p>
                  </a:txBody>
                  <a:tcPr/>
                </a:tc>
                <a:tc>
                  <a:txBody>
                    <a:bodyPr/>
                    <a:lstStyle/>
                    <a:p>
                      <a:pPr algn="l">
                        <a:spcAft>
                          <a:spcPts val="0"/>
                        </a:spcAft>
                      </a:pPr>
                      <a:r>
                        <a:rPr lang="zh-CN" sz="2000" b="1" kern="100">
                          <a:solidFill>
                            <a:srgbClr val="004DA1"/>
                          </a:solidFill>
                          <a:effectLst/>
                        </a:rPr>
                        <a:t>“经营主体”从事其他行业</a:t>
                      </a:r>
                      <a:endParaRPr lang="zh-CN" sz="2000" b="1" kern="10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68580" marR="68580" marT="0" marB="0" anchor="ctr"/>
                </a:tc>
                <a:tc>
                  <a:txBody>
                    <a:bodyPr/>
                    <a:lstStyle/>
                    <a:p>
                      <a:pPr algn="l">
                        <a:spcAft>
                          <a:spcPts val="0"/>
                        </a:spcAft>
                      </a:pPr>
                      <a:r>
                        <a:rPr lang="zh-CN" sz="2000" b="1" kern="100" dirty="0">
                          <a:solidFill>
                            <a:srgbClr val="004DA1"/>
                          </a:solidFill>
                          <a:effectLst/>
                        </a:rPr>
                        <a:t>按销售服务缴纳增值</a:t>
                      </a:r>
                      <a:endParaRPr lang="zh-CN" sz="2000" b="1" kern="100" dirty="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68580" marR="68580" marT="0" marB="0" anchor="ctr"/>
                </a:tc>
                <a:tc>
                  <a:txBody>
                    <a:bodyPr/>
                    <a:lstStyle/>
                    <a:p>
                      <a:pPr algn="l">
                        <a:spcAft>
                          <a:spcPts val="0"/>
                        </a:spcAft>
                      </a:pPr>
                      <a:r>
                        <a:rPr lang="zh-CN" sz="2000" b="1" kern="100" dirty="0">
                          <a:solidFill>
                            <a:srgbClr val="004DA1"/>
                          </a:solidFill>
                          <a:effectLst/>
                        </a:rPr>
                        <a:t>娱乐场所提供娱乐服务同时销售烟、酒、饮料</a:t>
                      </a:r>
                      <a:endParaRPr lang="zh-CN" sz="2000" b="1" kern="100" dirty="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68580" marR="68580" marT="0" marB="0" anchor="ctr"/>
                </a:tc>
                <a:extLst>
                  <a:ext uri="{0D108BD9-81ED-4DB2-BD59-A6C34878D82A}">
                    <a16:rowId xmlns:a16="http://schemas.microsoft.com/office/drawing/2014/main" val="2396355195"/>
                  </a:ext>
                </a:extLst>
              </a:tr>
              <a:tr h="1282954">
                <a:tc>
                  <a:txBody>
                    <a:bodyPr/>
                    <a:lstStyle/>
                    <a:p>
                      <a:pPr algn="ctr">
                        <a:spcAft>
                          <a:spcPts val="0"/>
                        </a:spcAft>
                      </a:pPr>
                      <a:r>
                        <a:rPr lang="zh-CN" sz="2000" b="1" kern="100">
                          <a:effectLst/>
                        </a:rPr>
                        <a:t>兼营</a:t>
                      </a:r>
                      <a:endParaRPr lang="zh-CN" sz="2000" b="1" kern="100">
                        <a:effectLst/>
                        <a:latin typeface="楷体" panose="02010609060101010101" pitchFamily="49" charset="-122"/>
                        <a:ea typeface="楷体" panose="02010609060101010101" pitchFamily="49" charset="-122"/>
                        <a:cs typeface="Times New Roman" panose="02020603050405020304" pitchFamily="18" charset="0"/>
                      </a:endParaRPr>
                    </a:p>
                  </a:txBody>
                  <a:tcPr marL="68580" marR="68580" marT="0" marB="0" anchor="ctr"/>
                </a:tc>
                <a:tc>
                  <a:txBody>
                    <a:bodyPr/>
                    <a:lstStyle/>
                    <a:p>
                      <a:pPr algn="l">
                        <a:spcAft>
                          <a:spcPts val="0"/>
                        </a:spcAft>
                      </a:pPr>
                      <a:r>
                        <a:rPr lang="zh-CN" sz="2000" b="1" kern="100" dirty="0">
                          <a:solidFill>
                            <a:srgbClr val="C00000"/>
                          </a:solidFill>
                          <a:effectLst/>
                        </a:rPr>
                        <a:t>“多元化”</a:t>
                      </a:r>
                      <a:r>
                        <a:rPr lang="zh-CN" sz="2000" b="1" kern="100" dirty="0">
                          <a:solidFill>
                            <a:srgbClr val="004DA1"/>
                          </a:solidFill>
                          <a:effectLst/>
                        </a:rPr>
                        <a:t>经营</a:t>
                      </a:r>
                      <a:endParaRPr lang="zh-CN" sz="2000" b="1" kern="100" dirty="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68580" marR="68580" marT="0" marB="0" anchor="ctr"/>
                </a:tc>
                <a:tc>
                  <a:txBody>
                    <a:bodyPr/>
                    <a:lstStyle/>
                    <a:p>
                      <a:pPr algn="l">
                        <a:spcAft>
                          <a:spcPts val="0"/>
                        </a:spcAft>
                      </a:pPr>
                      <a:r>
                        <a:rPr lang="zh-CN" sz="2000" b="1" kern="100">
                          <a:solidFill>
                            <a:srgbClr val="004DA1"/>
                          </a:solidFill>
                          <a:effectLst/>
                        </a:rPr>
                        <a:t>增值税不同税目混业经营，不发生在同一项销售行为中</a:t>
                      </a:r>
                      <a:endParaRPr lang="zh-CN" sz="2000" b="1" kern="10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68580" marR="68580" marT="0" marB="0" anchor="ctr"/>
                </a:tc>
                <a:tc>
                  <a:txBody>
                    <a:bodyPr/>
                    <a:lstStyle/>
                    <a:p>
                      <a:pPr algn="l">
                        <a:spcAft>
                          <a:spcPts val="0"/>
                        </a:spcAft>
                      </a:pPr>
                      <a:r>
                        <a:rPr lang="zh-CN" sz="2000" b="1" kern="100">
                          <a:solidFill>
                            <a:srgbClr val="004DA1"/>
                          </a:solidFill>
                          <a:effectLst/>
                        </a:rPr>
                        <a:t>分别核算分别缴纳；未分别核算“从高”适用税率</a:t>
                      </a:r>
                      <a:endParaRPr lang="zh-CN" sz="2000" b="1" kern="10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68580" marR="68580" marT="0" marB="0" anchor="ctr"/>
                </a:tc>
                <a:tc>
                  <a:txBody>
                    <a:bodyPr/>
                    <a:lstStyle/>
                    <a:p>
                      <a:pPr algn="l">
                        <a:spcAft>
                          <a:spcPts val="0"/>
                        </a:spcAft>
                      </a:pPr>
                      <a:r>
                        <a:rPr lang="zh-CN" sz="2000" b="1" kern="100" dirty="0">
                          <a:solidFill>
                            <a:srgbClr val="004DA1"/>
                          </a:solidFill>
                          <a:effectLst/>
                        </a:rPr>
                        <a:t>商场销售商品，并经营美食城</a:t>
                      </a:r>
                      <a:endParaRPr lang="zh-CN" sz="2000" b="1" kern="100" dirty="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68580" marR="68580" marT="0" marB="0" anchor="ctr"/>
                </a:tc>
                <a:extLst>
                  <a:ext uri="{0D108BD9-81ED-4DB2-BD59-A6C34878D82A}">
                    <a16:rowId xmlns:a16="http://schemas.microsoft.com/office/drawing/2014/main" val="3166975613"/>
                  </a:ext>
                </a:extLst>
              </a:tr>
            </a:tbl>
          </a:graphicData>
        </a:graphic>
      </p:graphicFrame>
      <p:sp>
        <p:nvSpPr>
          <p:cNvPr id="6" name="矩形 5">
            <a:extLst>
              <a:ext uri="{FF2B5EF4-FFF2-40B4-BE49-F238E27FC236}">
                <a16:creationId xmlns:a16="http://schemas.microsoft.com/office/drawing/2014/main" id="{0FA91EA4-4DFB-45D9-9C9D-A34459A58FCA}"/>
              </a:ext>
            </a:extLst>
          </p:cNvPr>
          <p:cNvSpPr/>
          <p:nvPr/>
        </p:nvSpPr>
        <p:spPr>
          <a:xfrm>
            <a:off x="1238710" y="1462567"/>
            <a:ext cx="6192341" cy="3008942"/>
          </a:xfrm>
          <a:prstGeom prst="rect">
            <a:avLst/>
          </a:prstGeom>
          <a:solidFill>
            <a:srgbClr val="C00000"/>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wrap="square" anchor="ctr" anchorCtr="0">
            <a:noAutofit/>
          </a:bodyPr>
          <a:lstStyle/>
          <a:p>
            <a:pPr algn="ctr">
              <a:lnSpc>
                <a:spcPct val="150000"/>
              </a:lnSpc>
            </a:pPr>
            <a:r>
              <a:rPr lang="zh-CN" altLang="en-US" sz="2600" b="1" dirty="0">
                <a:solidFill>
                  <a:schemeClr val="bg1"/>
                </a:solidFill>
                <a:latin typeface="楷体" panose="02010609060101010101" pitchFamily="49" charset="-122"/>
                <a:ea typeface="楷体" panose="02010609060101010101" pitchFamily="49" charset="-122"/>
              </a:rPr>
              <a:t>判断混合销售的关键是</a:t>
            </a:r>
            <a:r>
              <a:rPr lang="en-US" sz="2600" b="1" dirty="0">
                <a:solidFill>
                  <a:schemeClr val="bg1"/>
                </a:solidFill>
                <a:latin typeface="楷体" panose="02010609060101010101" pitchFamily="49" charset="-122"/>
                <a:ea typeface="楷体" panose="02010609060101010101" pitchFamily="49" charset="-122"/>
              </a:rPr>
              <a:t>“</a:t>
            </a:r>
            <a:r>
              <a:rPr lang="zh-CN" altLang="en-US" sz="2600" b="1" dirty="0">
                <a:solidFill>
                  <a:schemeClr val="bg1"/>
                </a:solidFill>
                <a:latin typeface="楷体" panose="02010609060101010101" pitchFamily="49" charset="-122"/>
                <a:ea typeface="楷体" panose="02010609060101010101" pitchFamily="49" charset="-122"/>
              </a:rPr>
              <a:t>同时</a:t>
            </a:r>
            <a:r>
              <a:rPr lang="en-US" sz="2600" b="1" dirty="0">
                <a:solidFill>
                  <a:schemeClr val="bg1"/>
                </a:solidFill>
                <a:latin typeface="楷体" panose="02010609060101010101" pitchFamily="49" charset="-122"/>
                <a:ea typeface="楷体" panose="02010609060101010101" pitchFamily="49" charset="-122"/>
              </a:rPr>
              <a:t>”</a:t>
            </a:r>
          </a:p>
          <a:p>
            <a:pPr algn="ctr">
              <a:lnSpc>
                <a:spcPct val="150000"/>
              </a:lnSpc>
            </a:pPr>
            <a:endParaRPr lang="en-US" sz="2600" b="1" dirty="0">
              <a:solidFill>
                <a:schemeClr val="bg1"/>
              </a:solidFill>
              <a:latin typeface="楷体" panose="02010609060101010101" pitchFamily="49" charset="-122"/>
              <a:ea typeface="楷体" panose="02010609060101010101" pitchFamily="49" charset="-122"/>
            </a:endParaRPr>
          </a:p>
          <a:p>
            <a:pPr algn="ctr">
              <a:lnSpc>
                <a:spcPct val="150000"/>
              </a:lnSpc>
            </a:pPr>
            <a:endParaRPr lang="en-US" sz="2600" b="1" dirty="0">
              <a:solidFill>
                <a:schemeClr val="bg1"/>
              </a:solidFill>
              <a:latin typeface="楷体" panose="02010609060101010101" pitchFamily="49" charset="-122"/>
              <a:ea typeface="楷体" panose="02010609060101010101" pitchFamily="49" charset="-122"/>
            </a:endParaRPr>
          </a:p>
          <a:p>
            <a:pPr algn="ctr">
              <a:lnSpc>
                <a:spcPct val="150000"/>
              </a:lnSpc>
            </a:pPr>
            <a:r>
              <a:rPr lang="zh-CN" altLang="en-US" sz="2600" b="1" dirty="0">
                <a:solidFill>
                  <a:schemeClr val="bg1"/>
                </a:solidFill>
                <a:latin typeface="楷体" panose="02010609060101010101" pitchFamily="49" charset="-122"/>
                <a:ea typeface="楷体" panose="02010609060101010101" pitchFamily="49" charset="-122"/>
              </a:rPr>
              <a:t>判断兼营的关键是</a:t>
            </a:r>
            <a:r>
              <a:rPr lang="en-US" sz="2600" b="1" dirty="0">
                <a:solidFill>
                  <a:schemeClr val="bg1"/>
                </a:solidFill>
                <a:latin typeface="楷体" panose="02010609060101010101" pitchFamily="49" charset="-122"/>
                <a:ea typeface="楷体" panose="02010609060101010101" pitchFamily="49" charset="-122"/>
              </a:rPr>
              <a:t>“</a:t>
            </a:r>
            <a:r>
              <a:rPr lang="zh-CN" altLang="en-US" sz="2600" b="1" dirty="0">
                <a:solidFill>
                  <a:schemeClr val="bg1"/>
                </a:solidFill>
                <a:latin typeface="楷体" panose="02010609060101010101" pitchFamily="49" charset="-122"/>
                <a:ea typeface="楷体" panose="02010609060101010101" pitchFamily="49" charset="-122"/>
              </a:rPr>
              <a:t>并</a:t>
            </a:r>
            <a:r>
              <a:rPr lang="en-US" sz="2600" b="1" dirty="0">
                <a:solidFill>
                  <a:schemeClr val="bg1"/>
                </a:solidFill>
                <a:latin typeface="楷体" panose="02010609060101010101" pitchFamily="49" charset="-122"/>
                <a:ea typeface="楷体" panose="02010609060101010101" pitchFamily="49" charset="-122"/>
              </a:rPr>
              <a:t>”</a:t>
            </a:r>
            <a:endParaRPr lang="zh-CN" altLang="en-US" sz="2600" b="1" dirty="0">
              <a:solidFill>
                <a:schemeClr val="bg1"/>
              </a:solidFill>
              <a:latin typeface="楷体" panose="02010609060101010101" pitchFamily="49" charset="-122"/>
              <a:ea typeface="楷体" panose="02010609060101010101" pitchFamily="49" charset="-122"/>
            </a:endParaRPr>
          </a:p>
        </p:txBody>
      </p:sp>
    </p:spTree>
    <p:extLst>
      <p:ext uri="{BB962C8B-B14F-4D97-AF65-F5344CB8AC3E}">
        <p14:creationId xmlns:p14="http://schemas.microsoft.com/office/powerpoint/2010/main" val="26990032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1000"/>
                                        <p:tgtEl>
                                          <p:spTgt spid="5"/>
                                        </p:tgtEl>
                                      </p:cBhvr>
                                    </p:animEffect>
                                    <p:anim calcmode="lin" valueType="num">
                                      <p:cBhvr>
                                        <p:cTn id="8" dur="1000" fill="hold"/>
                                        <p:tgtEl>
                                          <p:spTgt spid="5"/>
                                        </p:tgtEl>
                                        <p:attrNameLst>
                                          <p:attrName>ppt_x</p:attrName>
                                        </p:attrNameLst>
                                      </p:cBhvr>
                                      <p:tavLst>
                                        <p:tav tm="0">
                                          <p:val>
                                            <p:strVal val="#ppt_x"/>
                                          </p:val>
                                        </p:tav>
                                        <p:tav tm="100000">
                                          <p:val>
                                            <p:strVal val="#ppt_x"/>
                                          </p:val>
                                        </p:tav>
                                      </p:tavLst>
                                    </p:anim>
                                    <p:anim calcmode="lin" valueType="num">
                                      <p:cBhvr>
                                        <p:cTn id="9" dur="900" decel="100000" fill="hold"/>
                                        <p:tgtEl>
                                          <p:spTgt spid="5"/>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5"/>
                                        </p:tgtEl>
                                        <p:attrNameLst>
                                          <p:attrName>ppt_y</p:attrName>
                                        </p:attrNameLst>
                                      </p:cBhvr>
                                      <p:tavLst>
                                        <p:tav tm="0">
                                          <p:val>
                                            <p:strVal val="#ppt_y-.03"/>
                                          </p:val>
                                        </p:tav>
                                        <p:tav tm="100000">
                                          <p:val>
                                            <p:strVal val="#ppt_y"/>
                                          </p:val>
                                        </p:tav>
                                      </p:tavLst>
                                    </p:anim>
                                  </p:childTnLst>
                                </p:cTn>
                              </p:par>
                            </p:childTnLst>
                          </p:cTn>
                        </p:par>
                      </p:childTnLst>
                    </p:cTn>
                  </p:par>
                  <p:par>
                    <p:cTn id="11" fill="hold">
                      <p:stCondLst>
                        <p:cond delay="indefinite"/>
                      </p:stCondLst>
                      <p:childTnLst>
                        <p:par>
                          <p:cTn id="12" fill="hold">
                            <p:stCondLst>
                              <p:cond delay="0"/>
                            </p:stCondLst>
                            <p:childTnLst>
                              <p:par>
                                <p:cTn id="13" presetID="23" presetClass="entr" presetSubtype="16" fill="hold" grpId="0" nodeType="clickEffect">
                                  <p:stCondLst>
                                    <p:cond delay="0"/>
                                  </p:stCondLst>
                                  <p:childTnLst>
                                    <p:set>
                                      <p:cBhvr>
                                        <p:cTn id="14" dur="1" fill="hold">
                                          <p:stCondLst>
                                            <p:cond delay="0"/>
                                          </p:stCondLst>
                                        </p:cTn>
                                        <p:tgtEl>
                                          <p:spTgt spid="6"/>
                                        </p:tgtEl>
                                        <p:attrNameLst>
                                          <p:attrName>style.visibility</p:attrName>
                                        </p:attrNameLst>
                                      </p:cBhvr>
                                      <p:to>
                                        <p:strVal val="visible"/>
                                      </p:to>
                                    </p:set>
                                    <p:anim calcmode="lin" valueType="num">
                                      <p:cBhvr>
                                        <p:cTn id="15" dur="500" fill="hold"/>
                                        <p:tgtEl>
                                          <p:spTgt spid="6"/>
                                        </p:tgtEl>
                                        <p:attrNameLst>
                                          <p:attrName>ppt_w</p:attrName>
                                        </p:attrNameLst>
                                      </p:cBhvr>
                                      <p:tavLst>
                                        <p:tav tm="0">
                                          <p:val>
                                            <p:fltVal val="0"/>
                                          </p:val>
                                        </p:tav>
                                        <p:tav tm="100000">
                                          <p:val>
                                            <p:strVal val="#ppt_w"/>
                                          </p:val>
                                        </p:tav>
                                      </p:tavLst>
                                    </p:anim>
                                    <p:anim calcmode="lin" valueType="num">
                                      <p:cBhvr>
                                        <p:cTn id="16" dur="500" fill="hold"/>
                                        <p:tgtEl>
                                          <p:spTgt spid="6"/>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rPr>
              <a:pPr>
                <a:defRPr/>
              </a:pPr>
              <a:t>105</a:t>
            </a:fld>
            <a:endParaRPr lang="en-US">
              <a:solidFill>
                <a:prstClr val="black">
                  <a:tint val="75000"/>
                </a:prstClr>
              </a:solidFill>
            </a:endParaRPr>
          </a:p>
        </p:txBody>
      </p:sp>
      <p:sp>
        <p:nvSpPr>
          <p:cNvPr id="6" name="文本框 5">
            <a:extLst>
              <a:ext uri="{FF2B5EF4-FFF2-40B4-BE49-F238E27FC236}">
                <a16:creationId xmlns:a16="http://schemas.microsoft.com/office/drawing/2014/main" id="{B8BC5255-25AC-4730-BEC8-F76E579D645E}"/>
              </a:ext>
            </a:extLst>
          </p:cNvPr>
          <p:cNvSpPr txBox="1"/>
          <p:nvPr/>
        </p:nvSpPr>
        <p:spPr>
          <a:xfrm>
            <a:off x="935665" y="299722"/>
            <a:ext cx="7371907" cy="500137"/>
          </a:xfrm>
          <a:prstGeom prst="rect">
            <a:avLst/>
          </a:prstGeom>
          <a:noFill/>
        </p:spPr>
        <p:txBody>
          <a:bodyPr wrap="square" lIns="68580" tIns="34290" rIns="68580" bIns="34290" rtlCol="0">
            <a:spAutoFit/>
          </a:bodyPr>
          <a:lstStyle/>
          <a:p>
            <a:pPr algn="ctr"/>
            <a:r>
              <a:rPr lang="zh-CN" altLang="en-US" sz="2800" b="1" dirty="0">
                <a:solidFill>
                  <a:srgbClr val="0070C0"/>
                </a:solidFill>
                <a:cs typeface="+mn-ea"/>
              </a:rPr>
              <a:t>三、混合销售与兼营行为</a:t>
            </a:r>
            <a:endParaRPr lang="en-US" altLang="zh-CN" sz="2800" b="1" dirty="0">
              <a:solidFill>
                <a:srgbClr val="7030A0"/>
              </a:solidFill>
              <a:cs typeface="+mn-ea"/>
            </a:endParaRPr>
          </a:p>
        </p:txBody>
      </p:sp>
      <p:sp>
        <p:nvSpPr>
          <p:cNvPr id="9" name="文本框 8">
            <a:extLst>
              <a:ext uri="{FF2B5EF4-FFF2-40B4-BE49-F238E27FC236}">
                <a16:creationId xmlns:a16="http://schemas.microsoft.com/office/drawing/2014/main" id="{E52B06A5-88CC-40CA-A2F4-B4570BF4B812}"/>
              </a:ext>
            </a:extLst>
          </p:cNvPr>
          <p:cNvSpPr txBox="1"/>
          <p:nvPr/>
        </p:nvSpPr>
        <p:spPr>
          <a:xfrm>
            <a:off x="649705" y="1044756"/>
            <a:ext cx="7820527" cy="2044342"/>
          </a:xfrm>
          <a:prstGeom prst="rect">
            <a:avLst/>
          </a:prstGeom>
          <a:noFill/>
        </p:spPr>
        <p:txBody>
          <a:bodyPr wrap="square">
            <a:spAutoFit/>
          </a:bodyPr>
          <a:lstStyle/>
          <a:p>
            <a:pPr marL="0" marR="0" lvl="0" indent="539750" algn="l" defTabSz="914400" rtl="0" eaLnBrk="1" fontAlgn="auto" latinLnBrk="0" hangingPunct="1">
              <a:lnSpc>
                <a:spcPct val="150000"/>
              </a:lnSpc>
              <a:spcBef>
                <a:spcPts val="0"/>
              </a:spcBef>
              <a:spcAft>
                <a:spcPts val="0"/>
              </a:spcAft>
              <a:buClrTx/>
              <a:buSzTx/>
              <a:buFont typeface="Arial" panose="020B0604020202020204" pitchFamily="34" charset="0"/>
              <a:buNone/>
              <a:tabLst/>
              <a:defRPr/>
            </a:pPr>
            <a:r>
              <a:rPr kumimoji="0" lang="zh-CN" altLang="zh-CN" sz="22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【注意】</a:t>
            </a:r>
            <a:r>
              <a:rPr kumimoji="0" lang="zh-CN" altLang="zh-CN" sz="22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纳税人销售活动板房、机器设备、钢结构件等</a:t>
            </a:r>
            <a:r>
              <a:rPr kumimoji="0" lang="zh-CN" altLang="zh-CN" sz="22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自产货物</a:t>
            </a:r>
            <a:r>
              <a:rPr kumimoji="0" lang="zh-CN" altLang="zh-CN" sz="22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的</a:t>
            </a:r>
            <a:r>
              <a:rPr kumimoji="0" lang="zh-CN" altLang="zh-CN" sz="22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同时</a:t>
            </a:r>
            <a:r>
              <a:rPr kumimoji="0" lang="zh-CN" altLang="zh-CN" sz="22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提供建筑、安装服务，</a:t>
            </a:r>
            <a:r>
              <a:rPr kumimoji="0" lang="zh-CN" altLang="zh-CN" sz="22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不属于混合销售</a:t>
            </a:r>
            <a:r>
              <a:rPr kumimoji="0" lang="zh-CN" altLang="zh-CN" sz="22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，应</a:t>
            </a:r>
            <a:r>
              <a:rPr kumimoji="0" lang="en-US" altLang="zh-CN" sz="22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a:t>
            </a:r>
            <a:r>
              <a:rPr kumimoji="0" lang="zh-CN" altLang="zh-CN" sz="22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分别核算</a:t>
            </a:r>
            <a:r>
              <a:rPr kumimoji="0" lang="en-US" altLang="zh-CN" sz="22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a:t>
            </a:r>
            <a:r>
              <a:rPr kumimoji="0" lang="zh-CN" altLang="zh-CN" sz="22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货物和建筑服务的销售额，</a:t>
            </a:r>
            <a:r>
              <a:rPr kumimoji="0" lang="en-US" altLang="zh-CN" sz="22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a:t>
            </a:r>
            <a:r>
              <a:rPr kumimoji="0" lang="zh-CN" altLang="zh-CN" sz="22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分别适用</a:t>
            </a:r>
            <a:r>
              <a:rPr kumimoji="0" lang="en-US" altLang="zh-CN" sz="22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a:t>
            </a:r>
            <a:r>
              <a:rPr kumimoji="0" lang="zh-CN" altLang="zh-CN" sz="22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不同的税率或者征收率。</a:t>
            </a:r>
          </a:p>
        </p:txBody>
      </p:sp>
    </p:spTree>
    <p:extLst>
      <p:ext uri="{BB962C8B-B14F-4D97-AF65-F5344CB8AC3E}">
        <p14:creationId xmlns:p14="http://schemas.microsoft.com/office/powerpoint/2010/main" val="1056839423"/>
      </p:ext>
    </p:extLst>
  </p:cSld>
  <p:clrMapOvr>
    <a:masterClrMapping/>
  </p:clrMapOvr>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656D919-1867-D757-FAE9-88EE4E442D73}"/>
            </a:ext>
          </a:extLst>
        </p:cNvPr>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7618E7E4-285B-C015-BEB4-C267CA21F8B3}"/>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latin typeface="+mn-lt"/>
                <a:cs typeface="+mn-ea"/>
                <a:sym typeface="+mn-lt"/>
              </a:rPr>
              <a:pPr>
                <a:defRPr/>
              </a:pPr>
              <a:t>106</a:t>
            </a:fld>
            <a:endParaRPr lang="en-US">
              <a:solidFill>
                <a:prstClr val="black">
                  <a:tint val="75000"/>
                </a:prstClr>
              </a:solidFill>
              <a:latin typeface="+mn-lt"/>
              <a:cs typeface="+mn-ea"/>
              <a:sym typeface="+mn-lt"/>
            </a:endParaRPr>
          </a:p>
        </p:txBody>
      </p:sp>
      <p:sp>
        <p:nvSpPr>
          <p:cNvPr id="3" name="文本框 2">
            <a:extLst>
              <a:ext uri="{FF2B5EF4-FFF2-40B4-BE49-F238E27FC236}">
                <a16:creationId xmlns:a16="http://schemas.microsoft.com/office/drawing/2014/main" id="{ECBF9CDD-0ABA-F537-25F1-41D3BFAB420C}"/>
              </a:ext>
            </a:extLst>
          </p:cNvPr>
          <p:cNvSpPr txBox="1"/>
          <p:nvPr/>
        </p:nvSpPr>
        <p:spPr>
          <a:xfrm>
            <a:off x="2039921" y="225348"/>
            <a:ext cx="5410461" cy="500137"/>
          </a:xfrm>
          <a:prstGeom prst="rect">
            <a:avLst/>
          </a:prstGeom>
          <a:noFill/>
        </p:spPr>
        <p:txBody>
          <a:bodyPr wrap="square" lIns="68580" tIns="34290" rIns="68580" bIns="34290" rtlCol="0">
            <a:spAutoFit/>
          </a:bodyPr>
          <a:lstStyle/>
          <a:p>
            <a:pPr algn="ctr"/>
            <a:r>
              <a:rPr lang="zh-CN" altLang="en-US" sz="2800" b="1" dirty="0">
                <a:solidFill>
                  <a:srgbClr val="0070C0"/>
                </a:solidFill>
                <a:cs typeface="+mn-ea"/>
                <a:sym typeface="+mn-lt"/>
              </a:rPr>
              <a:t>试试就试试</a:t>
            </a:r>
            <a:endParaRPr lang="en-US" altLang="zh-CN" sz="2800" b="1" dirty="0">
              <a:solidFill>
                <a:srgbClr val="7030A0"/>
              </a:solidFill>
              <a:cs typeface="+mn-ea"/>
              <a:sym typeface="+mn-lt"/>
            </a:endParaRPr>
          </a:p>
        </p:txBody>
      </p:sp>
      <p:sp>
        <p:nvSpPr>
          <p:cNvPr id="8" name="内容占位符 1">
            <a:extLst>
              <a:ext uri="{FF2B5EF4-FFF2-40B4-BE49-F238E27FC236}">
                <a16:creationId xmlns:a16="http://schemas.microsoft.com/office/drawing/2014/main" id="{AC7579A0-653A-4085-CD27-0D9B7481F305}"/>
              </a:ext>
            </a:extLst>
          </p:cNvPr>
          <p:cNvSpPr txBox="1">
            <a:spLocks/>
          </p:cNvSpPr>
          <p:nvPr/>
        </p:nvSpPr>
        <p:spPr>
          <a:xfrm>
            <a:off x="490822" y="779487"/>
            <a:ext cx="8018557" cy="3887763"/>
          </a:xfrm>
          <a:prstGeom prst="rect">
            <a:avLst/>
          </a:prstGeom>
        </p:spPr>
        <p:txBody>
          <a:bodyPr vert="horz" lIns="91440" tIns="45720" rIns="91440" bIns="45720" rtlCol="0">
            <a:normAutofit/>
          </a:bodyPr>
          <a:lstStyle>
            <a:lvl1pPr marL="0" indent="538480" algn="l" defTabSz="685800" rtl="0" eaLnBrk="1" latinLnBrk="0" hangingPunct="1">
              <a:lnSpc>
                <a:spcPct val="150000"/>
              </a:lnSpc>
              <a:spcBef>
                <a:spcPts val="0"/>
              </a:spcBef>
              <a:buFont typeface="Arial" panose="020B0604020202020204" pitchFamily="34" charset="0"/>
              <a:buNone/>
              <a:defRPr sz="2200" b="1" kern="1200">
                <a:solidFill>
                  <a:srgbClr val="004DA1"/>
                </a:solidFill>
                <a:latin typeface="楷体" panose="02010609060101010101" pitchFamily="49" charset="-122"/>
                <a:ea typeface="楷体" panose="02010609060101010101" pitchFamily="49" charset="-122"/>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zh-CN" altLang="en-US" dirty="0">
                <a:latin typeface="+mn-lt"/>
                <a:ea typeface="+mn-ea"/>
                <a:cs typeface="+mn-ea"/>
                <a:sym typeface="+mn-lt"/>
              </a:rPr>
              <a:t> </a:t>
            </a:r>
            <a:r>
              <a:rPr lang="en-US" altLang="zh-CN" dirty="0">
                <a:latin typeface="+mn-lt"/>
                <a:ea typeface="+mn-ea"/>
                <a:cs typeface="+mn-ea"/>
                <a:sym typeface="+mn-lt"/>
              </a:rPr>
              <a:t>【</a:t>
            </a:r>
            <a:r>
              <a:rPr lang="zh-CN" altLang="en-US" dirty="0">
                <a:latin typeface="+mn-lt"/>
                <a:ea typeface="+mn-ea"/>
                <a:cs typeface="+mn-ea"/>
                <a:sym typeface="+mn-lt"/>
              </a:rPr>
              <a:t>例题</a:t>
            </a:r>
            <a:r>
              <a:rPr lang="en-US" altLang="zh-CN" dirty="0">
                <a:latin typeface="+mn-lt"/>
                <a:ea typeface="+mn-ea"/>
                <a:cs typeface="+mn-ea"/>
                <a:sym typeface="+mn-lt"/>
              </a:rPr>
              <a:t>-</a:t>
            </a:r>
            <a:r>
              <a:rPr lang="zh-CN" altLang="en-US" dirty="0">
                <a:latin typeface="+mn-lt"/>
                <a:ea typeface="+mn-ea"/>
                <a:cs typeface="+mn-ea"/>
                <a:sym typeface="+mn-lt"/>
              </a:rPr>
              <a:t>单选题</a:t>
            </a:r>
            <a:r>
              <a:rPr lang="en-US" altLang="zh-CN" dirty="0">
                <a:latin typeface="+mn-lt"/>
                <a:ea typeface="+mn-ea"/>
                <a:cs typeface="+mn-ea"/>
                <a:sym typeface="+mn-lt"/>
              </a:rPr>
              <a:t>】</a:t>
            </a:r>
            <a:r>
              <a:rPr lang="zh-CN" altLang="en-US" dirty="0">
                <a:latin typeface="+mn-lt"/>
                <a:ea typeface="+mn-ea"/>
                <a:cs typeface="+mn-ea"/>
                <a:sym typeface="+mn-lt"/>
              </a:rPr>
              <a:t>（</a:t>
            </a:r>
            <a:r>
              <a:rPr lang="en-US" altLang="zh-CN" dirty="0">
                <a:latin typeface="+mn-lt"/>
                <a:ea typeface="+mn-ea"/>
                <a:cs typeface="+mn-ea"/>
                <a:sym typeface="+mn-lt"/>
              </a:rPr>
              <a:t>2023 </a:t>
            </a:r>
            <a:r>
              <a:rPr lang="zh-CN" altLang="en-US" dirty="0">
                <a:latin typeface="+mn-lt"/>
                <a:ea typeface="+mn-ea"/>
                <a:cs typeface="+mn-ea"/>
                <a:sym typeface="+mn-lt"/>
              </a:rPr>
              <a:t>年）根据增值税法律制度的规定，下列各项中，属于增值税混合销售行为的是（　）。</a:t>
            </a:r>
          </a:p>
          <a:p>
            <a:r>
              <a:rPr lang="zh-CN" altLang="en-US" dirty="0">
                <a:latin typeface="+mn-lt"/>
                <a:ea typeface="+mn-ea"/>
                <a:cs typeface="+mn-ea"/>
                <a:sym typeface="+mn-lt"/>
              </a:rPr>
              <a:t>　　</a:t>
            </a:r>
            <a:r>
              <a:rPr lang="en-US" altLang="zh-CN" dirty="0">
                <a:latin typeface="+mn-lt"/>
                <a:ea typeface="+mn-ea"/>
                <a:cs typeface="+mn-ea"/>
                <a:sym typeface="+mn-lt"/>
              </a:rPr>
              <a:t>A.</a:t>
            </a:r>
            <a:r>
              <a:rPr lang="zh-CN" altLang="en-US" dirty="0">
                <a:latin typeface="+mn-lt"/>
                <a:ea typeface="+mn-ea"/>
                <a:cs typeface="+mn-ea"/>
                <a:sym typeface="+mn-lt"/>
              </a:rPr>
              <a:t>超市既销售货物又提供快餐服务</a:t>
            </a:r>
          </a:p>
          <a:p>
            <a:r>
              <a:rPr lang="zh-CN" altLang="en-US" dirty="0">
                <a:latin typeface="+mn-lt"/>
                <a:ea typeface="+mn-ea"/>
                <a:cs typeface="+mn-ea"/>
                <a:sym typeface="+mn-lt"/>
              </a:rPr>
              <a:t>　　</a:t>
            </a:r>
            <a:r>
              <a:rPr lang="en-US" altLang="zh-CN" dirty="0">
                <a:latin typeface="+mn-lt"/>
                <a:ea typeface="+mn-ea"/>
                <a:cs typeface="+mn-ea"/>
                <a:sym typeface="+mn-lt"/>
              </a:rPr>
              <a:t>B.</a:t>
            </a:r>
            <a:r>
              <a:rPr lang="zh-CN" altLang="en-US" dirty="0">
                <a:latin typeface="+mn-lt"/>
                <a:ea typeface="+mn-ea"/>
                <a:cs typeface="+mn-ea"/>
                <a:sym typeface="+mn-lt"/>
              </a:rPr>
              <a:t>药材厂既销售药材又提供研磨加工劳务</a:t>
            </a:r>
          </a:p>
          <a:p>
            <a:r>
              <a:rPr lang="zh-CN" altLang="en-US" dirty="0">
                <a:latin typeface="+mn-lt"/>
                <a:ea typeface="+mn-ea"/>
                <a:cs typeface="+mn-ea"/>
                <a:sym typeface="+mn-lt"/>
              </a:rPr>
              <a:t>　　</a:t>
            </a:r>
            <a:r>
              <a:rPr lang="en-US" altLang="zh-CN" dirty="0">
                <a:latin typeface="+mn-lt"/>
                <a:ea typeface="+mn-ea"/>
                <a:cs typeface="+mn-ea"/>
                <a:sym typeface="+mn-lt"/>
              </a:rPr>
              <a:t>C.</a:t>
            </a:r>
            <a:r>
              <a:rPr lang="zh-CN" altLang="en-US" dirty="0">
                <a:latin typeface="+mn-lt"/>
                <a:ea typeface="+mn-ea"/>
                <a:cs typeface="+mn-ea"/>
                <a:sym typeface="+mn-lt"/>
              </a:rPr>
              <a:t>建筑公司向客户销售自产钢结构件的同时又为其提供安装服务</a:t>
            </a:r>
          </a:p>
          <a:p>
            <a:r>
              <a:rPr lang="zh-CN" altLang="en-US" dirty="0">
                <a:latin typeface="+mn-lt"/>
                <a:ea typeface="+mn-ea"/>
                <a:cs typeface="+mn-ea"/>
                <a:sym typeface="+mn-lt"/>
              </a:rPr>
              <a:t>　　</a:t>
            </a:r>
            <a:r>
              <a:rPr lang="en-US" altLang="zh-CN" dirty="0">
                <a:latin typeface="+mn-lt"/>
                <a:ea typeface="+mn-ea"/>
                <a:cs typeface="+mn-ea"/>
                <a:sym typeface="+mn-lt"/>
              </a:rPr>
              <a:t>D.</a:t>
            </a:r>
            <a:r>
              <a:rPr lang="zh-CN" altLang="en-US" dirty="0">
                <a:latin typeface="+mn-lt"/>
                <a:ea typeface="+mn-ea"/>
                <a:cs typeface="+mn-ea"/>
                <a:sym typeface="+mn-lt"/>
              </a:rPr>
              <a:t>歌舞厅向客户提供娱乐服务的同时又向其销售食品</a:t>
            </a:r>
          </a:p>
          <a:p>
            <a:endParaRPr lang="zh-CN" altLang="en-US" dirty="0">
              <a:latin typeface="+mn-lt"/>
              <a:ea typeface="+mn-ea"/>
              <a:cs typeface="+mn-ea"/>
              <a:sym typeface="+mn-lt"/>
            </a:endParaRPr>
          </a:p>
        </p:txBody>
      </p:sp>
      <p:grpSp>
        <p:nvGrpSpPr>
          <p:cNvPr id="9" name="组合 8">
            <a:extLst>
              <a:ext uri="{FF2B5EF4-FFF2-40B4-BE49-F238E27FC236}">
                <a16:creationId xmlns:a16="http://schemas.microsoft.com/office/drawing/2014/main" id="{DAC8882C-6F4A-FF9C-A43E-17454F88514D}"/>
              </a:ext>
            </a:extLst>
          </p:cNvPr>
          <p:cNvGrpSpPr/>
          <p:nvPr/>
        </p:nvGrpSpPr>
        <p:grpSpPr>
          <a:xfrm rot="16200000">
            <a:off x="1905836" y="3944968"/>
            <a:ext cx="677108" cy="1428693"/>
            <a:chOff x="9306654" y="1903595"/>
            <a:chExt cx="902810" cy="1904924"/>
          </a:xfrm>
        </p:grpSpPr>
        <p:sp>
          <p:nvSpPr>
            <p:cNvPr id="10" name="Freeform 668">
              <a:extLst>
                <a:ext uri="{FF2B5EF4-FFF2-40B4-BE49-F238E27FC236}">
                  <a16:creationId xmlns:a16="http://schemas.microsoft.com/office/drawing/2014/main" id="{C9CE6594-A132-B6BA-1A64-4001AD9B6CF0}"/>
                </a:ext>
              </a:extLst>
            </p:cNvPr>
            <p:cNvSpPr>
              <a:spLocks/>
            </p:cNvSpPr>
            <p:nvPr/>
          </p:nvSpPr>
          <p:spPr bwMode="auto">
            <a:xfrm rot="5400000">
              <a:off x="8805602" y="2585762"/>
              <a:ext cx="1904924" cy="540590"/>
            </a:xfrm>
            <a:custGeom>
              <a:avLst/>
              <a:gdLst>
                <a:gd name="T0" fmla="*/ 384 w 398"/>
                <a:gd name="T1" fmla="*/ 77 h 111"/>
                <a:gd name="T2" fmla="*/ 388 w 398"/>
                <a:gd name="T3" fmla="*/ 74 h 111"/>
                <a:gd name="T4" fmla="*/ 388 w 398"/>
                <a:gd name="T5" fmla="*/ 71 h 111"/>
                <a:gd name="T6" fmla="*/ 397 w 398"/>
                <a:gd name="T7" fmla="*/ 67 h 111"/>
                <a:gd name="T8" fmla="*/ 390 w 398"/>
                <a:gd name="T9" fmla="*/ 62 h 111"/>
                <a:gd name="T10" fmla="*/ 388 w 398"/>
                <a:gd name="T11" fmla="*/ 59 h 111"/>
                <a:gd name="T12" fmla="*/ 388 w 398"/>
                <a:gd name="T13" fmla="*/ 56 h 111"/>
                <a:gd name="T14" fmla="*/ 385 w 398"/>
                <a:gd name="T15" fmla="*/ 54 h 111"/>
                <a:gd name="T16" fmla="*/ 387 w 398"/>
                <a:gd name="T17" fmla="*/ 51 h 111"/>
                <a:gd name="T18" fmla="*/ 389 w 398"/>
                <a:gd name="T19" fmla="*/ 48 h 111"/>
                <a:gd name="T20" fmla="*/ 384 w 398"/>
                <a:gd name="T21" fmla="*/ 46 h 111"/>
                <a:gd name="T22" fmla="*/ 378 w 398"/>
                <a:gd name="T23" fmla="*/ 42 h 111"/>
                <a:gd name="T24" fmla="*/ 385 w 398"/>
                <a:gd name="T25" fmla="*/ 40 h 111"/>
                <a:gd name="T26" fmla="*/ 378 w 398"/>
                <a:gd name="T27" fmla="*/ 37 h 111"/>
                <a:gd name="T28" fmla="*/ 378 w 398"/>
                <a:gd name="T29" fmla="*/ 34 h 111"/>
                <a:gd name="T30" fmla="*/ 373 w 398"/>
                <a:gd name="T31" fmla="*/ 32 h 111"/>
                <a:gd name="T32" fmla="*/ 369 w 398"/>
                <a:gd name="T33" fmla="*/ 28 h 111"/>
                <a:gd name="T34" fmla="*/ 350 w 398"/>
                <a:gd name="T35" fmla="*/ 23 h 111"/>
                <a:gd name="T36" fmla="*/ 358 w 398"/>
                <a:gd name="T37" fmla="*/ 19 h 111"/>
                <a:gd name="T38" fmla="*/ 260 w 398"/>
                <a:gd name="T39" fmla="*/ 11 h 111"/>
                <a:gd name="T40" fmla="*/ 324 w 398"/>
                <a:gd name="T41" fmla="*/ 10 h 111"/>
                <a:gd name="T42" fmla="*/ 304 w 398"/>
                <a:gd name="T43" fmla="*/ 6 h 111"/>
                <a:gd name="T44" fmla="*/ 177 w 398"/>
                <a:gd name="T45" fmla="*/ 1 h 111"/>
                <a:gd name="T46" fmla="*/ 18 w 398"/>
                <a:gd name="T47" fmla="*/ 11 h 111"/>
                <a:gd name="T48" fmla="*/ 16 w 398"/>
                <a:gd name="T49" fmla="*/ 17 h 111"/>
                <a:gd name="T50" fmla="*/ 21 w 398"/>
                <a:gd name="T51" fmla="*/ 20 h 111"/>
                <a:gd name="T52" fmla="*/ 15 w 398"/>
                <a:gd name="T53" fmla="*/ 26 h 111"/>
                <a:gd name="T54" fmla="*/ 12 w 398"/>
                <a:gd name="T55" fmla="*/ 52 h 111"/>
                <a:gd name="T56" fmla="*/ 8 w 398"/>
                <a:gd name="T57" fmla="*/ 82 h 111"/>
                <a:gd name="T58" fmla="*/ 113 w 398"/>
                <a:gd name="T59" fmla="*/ 111 h 111"/>
                <a:gd name="T60" fmla="*/ 331 w 398"/>
                <a:gd name="T61" fmla="*/ 104 h 111"/>
                <a:gd name="T62" fmla="*/ 369 w 398"/>
                <a:gd name="T63" fmla="*/ 91 h 111"/>
                <a:gd name="T64" fmla="*/ 385 w 398"/>
                <a:gd name="T65" fmla="*/ 86 h 111"/>
                <a:gd name="T66" fmla="*/ 389 w 398"/>
                <a:gd name="T67" fmla="*/ 8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98" h="111">
                  <a:moveTo>
                    <a:pt x="397" y="80"/>
                  </a:moveTo>
                  <a:cubicBezTo>
                    <a:pt x="394" y="77"/>
                    <a:pt x="387" y="79"/>
                    <a:pt x="384" y="77"/>
                  </a:cubicBezTo>
                  <a:cubicBezTo>
                    <a:pt x="387" y="75"/>
                    <a:pt x="394" y="76"/>
                    <a:pt x="396" y="76"/>
                  </a:cubicBezTo>
                  <a:cubicBezTo>
                    <a:pt x="388" y="74"/>
                    <a:pt x="388" y="74"/>
                    <a:pt x="388" y="74"/>
                  </a:cubicBezTo>
                  <a:cubicBezTo>
                    <a:pt x="397" y="72"/>
                    <a:pt x="397" y="72"/>
                    <a:pt x="397" y="72"/>
                  </a:cubicBezTo>
                  <a:cubicBezTo>
                    <a:pt x="395" y="71"/>
                    <a:pt x="390" y="73"/>
                    <a:pt x="388" y="71"/>
                  </a:cubicBezTo>
                  <a:cubicBezTo>
                    <a:pt x="388" y="69"/>
                    <a:pt x="390" y="70"/>
                    <a:pt x="391" y="70"/>
                  </a:cubicBezTo>
                  <a:cubicBezTo>
                    <a:pt x="394" y="70"/>
                    <a:pt x="398" y="69"/>
                    <a:pt x="397" y="67"/>
                  </a:cubicBezTo>
                  <a:cubicBezTo>
                    <a:pt x="397" y="63"/>
                    <a:pt x="391" y="64"/>
                    <a:pt x="388" y="63"/>
                  </a:cubicBezTo>
                  <a:cubicBezTo>
                    <a:pt x="390" y="62"/>
                    <a:pt x="390" y="62"/>
                    <a:pt x="390" y="62"/>
                  </a:cubicBezTo>
                  <a:cubicBezTo>
                    <a:pt x="388" y="62"/>
                    <a:pt x="386" y="62"/>
                    <a:pt x="385" y="60"/>
                  </a:cubicBezTo>
                  <a:cubicBezTo>
                    <a:pt x="386" y="60"/>
                    <a:pt x="387" y="59"/>
                    <a:pt x="388" y="59"/>
                  </a:cubicBezTo>
                  <a:cubicBezTo>
                    <a:pt x="383" y="57"/>
                    <a:pt x="383" y="57"/>
                    <a:pt x="383" y="57"/>
                  </a:cubicBezTo>
                  <a:cubicBezTo>
                    <a:pt x="388" y="56"/>
                    <a:pt x="388" y="56"/>
                    <a:pt x="388" y="56"/>
                  </a:cubicBezTo>
                  <a:cubicBezTo>
                    <a:pt x="386" y="56"/>
                    <a:pt x="386" y="56"/>
                    <a:pt x="386" y="56"/>
                  </a:cubicBezTo>
                  <a:cubicBezTo>
                    <a:pt x="384" y="55"/>
                    <a:pt x="386" y="54"/>
                    <a:pt x="385" y="54"/>
                  </a:cubicBezTo>
                  <a:cubicBezTo>
                    <a:pt x="383" y="52"/>
                    <a:pt x="379" y="54"/>
                    <a:pt x="377" y="52"/>
                  </a:cubicBezTo>
                  <a:cubicBezTo>
                    <a:pt x="380" y="51"/>
                    <a:pt x="384" y="51"/>
                    <a:pt x="387" y="51"/>
                  </a:cubicBezTo>
                  <a:cubicBezTo>
                    <a:pt x="385" y="51"/>
                    <a:pt x="382" y="51"/>
                    <a:pt x="381" y="49"/>
                  </a:cubicBezTo>
                  <a:cubicBezTo>
                    <a:pt x="389" y="48"/>
                    <a:pt x="389" y="48"/>
                    <a:pt x="389" y="48"/>
                  </a:cubicBezTo>
                  <a:cubicBezTo>
                    <a:pt x="387" y="47"/>
                    <a:pt x="384" y="48"/>
                    <a:pt x="382" y="47"/>
                  </a:cubicBezTo>
                  <a:cubicBezTo>
                    <a:pt x="384" y="46"/>
                    <a:pt x="384" y="46"/>
                    <a:pt x="384" y="46"/>
                  </a:cubicBezTo>
                  <a:cubicBezTo>
                    <a:pt x="381" y="45"/>
                    <a:pt x="378" y="46"/>
                    <a:pt x="376" y="44"/>
                  </a:cubicBezTo>
                  <a:cubicBezTo>
                    <a:pt x="377" y="43"/>
                    <a:pt x="378" y="43"/>
                    <a:pt x="378" y="42"/>
                  </a:cubicBezTo>
                  <a:cubicBezTo>
                    <a:pt x="377" y="42"/>
                    <a:pt x="375" y="42"/>
                    <a:pt x="374" y="41"/>
                  </a:cubicBezTo>
                  <a:cubicBezTo>
                    <a:pt x="377" y="40"/>
                    <a:pt x="382" y="41"/>
                    <a:pt x="385" y="40"/>
                  </a:cubicBezTo>
                  <a:cubicBezTo>
                    <a:pt x="377" y="37"/>
                    <a:pt x="377" y="37"/>
                    <a:pt x="377" y="37"/>
                  </a:cubicBezTo>
                  <a:cubicBezTo>
                    <a:pt x="377" y="37"/>
                    <a:pt x="377" y="37"/>
                    <a:pt x="378" y="37"/>
                  </a:cubicBezTo>
                  <a:cubicBezTo>
                    <a:pt x="373" y="35"/>
                    <a:pt x="373" y="35"/>
                    <a:pt x="373" y="35"/>
                  </a:cubicBezTo>
                  <a:cubicBezTo>
                    <a:pt x="375" y="34"/>
                    <a:pt x="377" y="35"/>
                    <a:pt x="378" y="34"/>
                  </a:cubicBezTo>
                  <a:cubicBezTo>
                    <a:pt x="370" y="32"/>
                    <a:pt x="370" y="32"/>
                    <a:pt x="370" y="32"/>
                  </a:cubicBezTo>
                  <a:cubicBezTo>
                    <a:pt x="371" y="31"/>
                    <a:pt x="372" y="32"/>
                    <a:pt x="373" y="32"/>
                  </a:cubicBezTo>
                  <a:cubicBezTo>
                    <a:pt x="358" y="29"/>
                    <a:pt x="358" y="29"/>
                    <a:pt x="358" y="29"/>
                  </a:cubicBezTo>
                  <a:cubicBezTo>
                    <a:pt x="362" y="28"/>
                    <a:pt x="365" y="30"/>
                    <a:pt x="369" y="28"/>
                  </a:cubicBezTo>
                  <a:cubicBezTo>
                    <a:pt x="362" y="26"/>
                    <a:pt x="351" y="28"/>
                    <a:pt x="345" y="24"/>
                  </a:cubicBezTo>
                  <a:cubicBezTo>
                    <a:pt x="346" y="23"/>
                    <a:pt x="348" y="23"/>
                    <a:pt x="350" y="23"/>
                  </a:cubicBezTo>
                  <a:cubicBezTo>
                    <a:pt x="346" y="22"/>
                    <a:pt x="346" y="22"/>
                    <a:pt x="346" y="22"/>
                  </a:cubicBezTo>
                  <a:cubicBezTo>
                    <a:pt x="349" y="20"/>
                    <a:pt x="356" y="21"/>
                    <a:pt x="358" y="19"/>
                  </a:cubicBezTo>
                  <a:cubicBezTo>
                    <a:pt x="354" y="19"/>
                    <a:pt x="350" y="19"/>
                    <a:pt x="347" y="17"/>
                  </a:cubicBezTo>
                  <a:cubicBezTo>
                    <a:pt x="319" y="14"/>
                    <a:pt x="290" y="11"/>
                    <a:pt x="260" y="11"/>
                  </a:cubicBezTo>
                  <a:cubicBezTo>
                    <a:pt x="259" y="10"/>
                    <a:pt x="259" y="10"/>
                    <a:pt x="259" y="10"/>
                  </a:cubicBezTo>
                  <a:cubicBezTo>
                    <a:pt x="281" y="9"/>
                    <a:pt x="301" y="11"/>
                    <a:pt x="324" y="10"/>
                  </a:cubicBezTo>
                  <a:cubicBezTo>
                    <a:pt x="325" y="9"/>
                    <a:pt x="325" y="9"/>
                    <a:pt x="325" y="9"/>
                  </a:cubicBezTo>
                  <a:cubicBezTo>
                    <a:pt x="319" y="6"/>
                    <a:pt x="311" y="8"/>
                    <a:pt x="304" y="6"/>
                  </a:cubicBezTo>
                  <a:cubicBezTo>
                    <a:pt x="306" y="5"/>
                    <a:pt x="306" y="5"/>
                    <a:pt x="306" y="5"/>
                  </a:cubicBezTo>
                  <a:cubicBezTo>
                    <a:pt x="264" y="1"/>
                    <a:pt x="219" y="0"/>
                    <a:pt x="177" y="1"/>
                  </a:cubicBezTo>
                  <a:cubicBezTo>
                    <a:pt x="35" y="2"/>
                    <a:pt x="35" y="2"/>
                    <a:pt x="35" y="2"/>
                  </a:cubicBezTo>
                  <a:cubicBezTo>
                    <a:pt x="28" y="3"/>
                    <a:pt x="22" y="7"/>
                    <a:pt x="18" y="11"/>
                  </a:cubicBezTo>
                  <a:cubicBezTo>
                    <a:pt x="24" y="13"/>
                    <a:pt x="24" y="13"/>
                    <a:pt x="24" y="13"/>
                  </a:cubicBezTo>
                  <a:cubicBezTo>
                    <a:pt x="16" y="17"/>
                    <a:pt x="16" y="17"/>
                    <a:pt x="16" y="17"/>
                  </a:cubicBezTo>
                  <a:cubicBezTo>
                    <a:pt x="15" y="20"/>
                    <a:pt x="19" y="19"/>
                    <a:pt x="22" y="20"/>
                  </a:cubicBezTo>
                  <a:cubicBezTo>
                    <a:pt x="21" y="20"/>
                    <a:pt x="21" y="20"/>
                    <a:pt x="21" y="20"/>
                  </a:cubicBezTo>
                  <a:cubicBezTo>
                    <a:pt x="20" y="22"/>
                    <a:pt x="16" y="22"/>
                    <a:pt x="19" y="24"/>
                  </a:cubicBezTo>
                  <a:cubicBezTo>
                    <a:pt x="19" y="25"/>
                    <a:pt x="16" y="25"/>
                    <a:pt x="15" y="26"/>
                  </a:cubicBezTo>
                  <a:cubicBezTo>
                    <a:pt x="15" y="29"/>
                    <a:pt x="8" y="33"/>
                    <a:pt x="11" y="37"/>
                  </a:cubicBezTo>
                  <a:cubicBezTo>
                    <a:pt x="8" y="42"/>
                    <a:pt x="13" y="47"/>
                    <a:pt x="12" y="52"/>
                  </a:cubicBezTo>
                  <a:cubicBezTo>
                    <a:pt x="8" y="56"/>
                    <a:pt x="10" y="63"/>
                    <a:pt x="7" y="68"/>
                  </a:cubicBezTo>
                  <a:cubicBezTo>
                    <a:pt x="15" y="73"/>
                    <a:pt x="0" y="77"/>
                    <a:pt x="8" y="82"/>
                  </a:cubicBezTo>
                  <a:cubicBezTo>
                    <a:pt x="9" y="88"/>
                    <a:pt x="16" y="93"/>
                    <a:pt x="24" y="97"/>
                  </a:cubicBezTo>
                  <a:cubicBezTo>
                    <a:pt x="50" y="109"/>
                    <a:pt x="82" y="110"/>
                    <a:pt x="113" y="111"/>
                  </a:cubicBezTo>
                  <a:cubicBezTo>
                    <a:pt x="277" y="109"/>
                    <a:pt x="277" y="109"/>
                    <a:pt x="277" y="109"/>
                  </a:cubicBezTo>
                  <a:cubicBezTo>
                    <a:pt x="295" y="106"/>
                    <a:pt x="314" y="107"/>
                    <a:pt x="331" y="104"/>
                  </a:cubicBezTo>
                  <a:cubicBezTo>
                    <a:pt x="350" y="103"/>
                    <a:pt x="364" y="95"/>
                    <a:pt x="382" y="93"/>
                  </a:cubicBezTo>
                  <a:cubicBezTo>
                    <a:pt x="379" y="91"/>
                    <a:pt x="374" y="92"/>
                    <a:pt x="369" y="91"/>
                  </a:cubicBezTo>
                  <a:cubicBezTo>
                    <a:pt x="375" y="88"/>
                    <a:pt x="382" y="87"/>
                    <a:pt x="388" y="86"/>
                  </a:cubicBezTo>
                  <a:cubicBezTo>
                    <a:pt x="387" y="86"/>
                    <a:pt x="385" y="87"/>
                    <a:pt x="385" y="86"/>
                  </a:cubicBezTo>
                  <a:cubicBezTo>
                    <a:pt x="387" y="84"/>
                    <a:pt x="391" y="86"/>
                    <a:pt x="392" y="84"/>
                  </a:cubicBezTo>
                  <a:cubicBezTo>
                    <a:pt x="389" y="82"/>
                    <a:pt x="389" y="82"/>
                    <a:pt x="389" y="82"/>
                  </a:cubicBezTo>
                  <a:cubicBezTo>
                    <a:pt x="391" y="80"/>
                    <a:pt x="395" y="81"/>
                    <a:pt x="397" y="80"/>
                  </a:cubicBezTo>
                  <a:close/>
                </a:path>
              </a:pathLst>
            </a:custGeom>
            <a:solidFill>
              <a:srgbClr val="004DA1"/>
            </a:solidFill>
            <a:ln>
              <a:noFill/>
            </a:ln>
          </p:spPr>
          <p:txBody>
            <a:bodyPr vert="horz" wrap="square" lIns="68580" tIns="34290" rIns="68580" bIns="3429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013" b="0" i="0" u="none" strike="noStrike" kern="0" cap="none" spc="0" normalizeH="0" baseline="0" noProof="0" dirty="0">
                <a:ln>
                  <a:noFill/>
                </a:ln>
                <a:solidFill>
                  <a:prstClr val="black"/>
                </a:solidFill>
                <a:effectLst/>
                <a:uLnTx/>
                <a:uFillTx/>
                <a:cs typeface="+mn-ea"/>
                <a:sym typeface="+mn-lt"/>
              </a:endParaRPr>
            </a:p>
          </p:txBody>
        </p:sp>
        <p:sp>
          <p:nvSpPr>
            <p:cNvPr id="11" name="文本框 10">
              <a:extLst>
                <a:ext uri="{FF2B5EF4-FFF2-40B4-BE49-F238E27FC236}">
                  <a16:creationId xmlns:a16="http://schemas.microsoft.com/office/drawing/2014/main" id="{CA85D91C-CC66-30E2-AD59-DC6CBAB7607C}"/>
                </a:ext>
              </a:extLst>
            </p:cNvPr>
            <p:cNvSpPr txBox="1"/>
            <p:nvPr/>
          </p:nvSpPr>
          <p:spPr>
            <a:xfrm>
              <a:off x="9306654" y="2586108"/>
              <a:ext cx="902810" cy="539892"/>
            </a:xfrm>
            <a:prstGeom prst="rect">
              <a:avLst/>
            </a:prstGeom>
            <a:noFill/>
            <a:effectLst/>
          </p:spPr>
          <p:txBody>
            <a:bodyPr vert="eaVert" wrap="none" rtlCol="0" anchor="ctr">
              <a:spAutoFit/>
            </a:bodyPr>
            <a:lstStyle>
              <a:defPPr>
                <a:defRPr lang="zh-CN"/>
              </a:defPPr>
              <a:lvl1pPr algn="ctr">
                <a:defRPr sz="4400">
                  <a:solidFill>
                    <a:srgbClr val="004DA1"/>
                  </a:solidFill>
                  <a:latin typeface="李旭科书法" panose="02000603000000000000" pitchFamily="2" charset="-122"/>
                  <a:ea typeface="李旭科书法" panose="02000603000000000000" pitchFamily="2" charset="-122"/>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3200" b="0" i="0" u="none" strike="noStrike" kern="0" cap="none" spc="0" normalizeH="0" baseline="0" noProof="0" dirty="0">
                  <a:ln>
                    <a:noFill/>
                  </a:ln>
                  <a:solidFill>
                    <a:prstClr val="white"/>
                  </a:solidFill>
                  <a:effectLst/>
                  <a:uLnTx/>
                  <a:uFillTx/>
                  <a:latin typeface="+mn-lt"/>
                  <a:ea typeface="+mn-ea"/>
                  <a:cs typeface="+mn-ea"/>
                  <a:sym typeface="+mn-lt"/>
                </a:rPr>
                <a:t>D</a:t>
              </a:r>
              <a:endParaRPr kumimoji="0" lang="zh-CN" altLang="en-US" sz="3200" b="0" i="0" u="none" strike="noStrike" kern="0" cap="none" spc="0" normalizeH="0" baseline="0" noProof="0" dirty="0">
                <a:ln>
                  <a:noFill/>
                </a:ln>
                <a:solidFill>
                  <a:prstClr val="white"/>
                </a:solidFill>
                <a:effectLst/>
                <a:uLnTx/>
                <a:uFillTx/>
                <a:latin typeface="+mn-lt"/>
                <a:ea typeface="+mn-ea"/>
                <a:cs typeface="+mn-ea"/>
                <a:sym typeface="+mn-lt"/>
              </a:endParaRPr>
            </a:p>
          </p:txBody>
        </p:sp>
      </p:grpSp>
    </p:spTree>
    <p:extLst>
      <p:ext uri="{BB962C8B-B14F-4D97-AF65-F5344CB8AC3E}">
        <p14:creationId xmlns:p14="http://schemas.microsoft.com/office/powerpoint/2010/main" val="93370368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3F297A04-FA86-470C-A283-0F372052F889}"/>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latin typeface="+mn-lt"/>
                <a:cs typeface="+mn-ea"/>
                <a:sym typeface="+mn-lt"/>
              </a:rPr>
              <a:pPr>
                <a:defRPr/>
              </a:pPr>
              <a:t>107</a:t>
            </a:fld>
            <a:endParaRPr lang="en-US">
              <a:solidFill>
                <a:prstClr val="black">
                  <a:tint val="75000"/>
                </a:prstClr>
              </a:solidFill>
              <a:latin typeface="+mn-lt"/>
              <a:cs typeface="+mn-ea"/>
              <a:sym typeface="+mn-lt"/>
            </a:endParaRPr>
          </a:p>
        </p:txBody>
      </p:sp>
      <p:sp>
        <p:nvSpPr>
          <p:cNvPr id="3" name="文本框 2">
            <a:extLst>
              <a:ext uri="{FF2B5EF4-FFF2-40B4-BE49-F238E27FC236}">
                <a16:creationId xmlns:a16="http://schemas.microsoft.com/office/drawing/2014/main" id="{8D04972F-565F-4E50-896F-ED56EDD1A38F}"/>
              </a:ext>
            </a:extLst>
          </p:cNvPr>
          <p:cNvSpPr txBox="1"/>
          <p:nvPr/>
        </p:nvSpPr>
        <p:spPr>
          <a:xfrm>
            <a:off x="2039921" y="225348"/>
            <a:ext cx="5410461" cy="500137"/>
          </a:xfrm>
          <a:prstGeom prst="rect">
            <a:avLst/>
          </a:prstGeom>
          <a:noFill/>
        </p:spPr>
        <p:txBody>
          <a:bodyPr wrap="square" lIns="68580" tIns="34290" rIns="68580" bIns="34290" rtlCol="0">
            <a:spAutoFit/>
          </a:bodyPr>
          <a:lstStyle/>
          <a:p>
            <a:pPr algn="ctr"/>
            <a:r>
              <a:rPr lang="zh-CN" altLang="en-US" sz="2800" b="1" dirty="0">
                <a:solidFill>
                  <a:srgbClr val="0070C0"/>
                </a:solidFill>
                <a:cs typeface="+mn-ea"/>
                <a:sym typeface="+mn-lt"/>
              </a:rPr>
              <a:t>试试就试试</a:t>
            </a:r>
            <a:endParaRPr lang="en-US" altLang="zh-CN" sz="2800" b="1" dirty="0">
              <a:solidFill>
                <a:srgbClr val="7030A0"/>
              </a:solidFill>
              <a:cs typeface="+mn-ea"/>
              <a:sym typeface="+mn-lt"/>
            </a:endParaRPr>
          </a:p>
        </p:txBody>
      </p:sp>
      <p:sp>
        <p:nvSpPr>
          <p:cNvPr id="8" name="内容占位符 1">
            <a:extLst>
              <a:ext uri="{FF2B5EF4-FFF2-40B4-BE49-F238E27FC236}">
                <a16:creationId xmlns:a16="http://schemas.microsoft.com/office/drawing/2014/main" id="{C55AD2E8-BCFE-4A42-9301-8BD4BC5CB3A5}"/>
              </a:ext>
            </a:extLst>
          </p:cNvPr>
          <p:cNvSpPr txBox="1">
            <a:spLocks/>
          </p:cNvSpPr>
          <p:nvPr/>
        </p:nvSpPr>
        <p:spPr>
          <a:xfrm>
            <a:off x="490822" y="779487"/>
            <a:ext cx="8018557" cy="3887763"/>
          </a:xfrm>
          <a:prstGeom prst="rect">
            <a:avLst/>
          </a:prstGeom>
        </p:spPr>
        <p:txBody>
          <a:bodyPr vert="horz" lIns="91440" tIns="45720" rIns="91440" bIns="45720" rtlCol="0">
            <a:normAutofit/>
          </a:bodyPr>
          <a:lstStyle>
            <a:lvl1pPr marL="0" indent="538480" algn="l" defTabSz="685800" rtl="0" eaLnBrk="1" latinLnBrk="0" hangingPunct="1">
              <a:lnSpc>
                <a:spcPct val="150000"/>
              </a:lnSpc>
              <a:spcBef>
                <a:spcPts val="0"/>
              </a:spcBef>
              <a:buFont typeface="Arial" panose="020B0604020202020204" pitchFamily="34" charset="0"/>
              <a:buNone/>
              <a:defRPr sz="2200" b="1" kern="1200">
                <a:solidFill>
                  <a:srgbClr val="004DA1"/>
                </a:solidFill>
                <a:latin typeface="楷体" panose="02010609060101010101" pitchFamily="49" charset="-122"/>
                <a:ea typeface="楷体" panose="02010609060101010101" pitchFamily="49" charset="-122"/>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zh-CN" altLang="en-US" dirty="0">
                <a:latin typeface="+mn-lt"/>
                <a:ea typeface="+mn-ea"/>
                <a:cs typeface="+mn-ea"/>
                <a:sym typeface="+mn-lt"/>
              </a:rPr>
              <a:t> </a:t>
            </a:r>
            <a:r>
              <a:rPr lang="en-US" altLang="zh-CN" dirty="0">
                <a:latin typeface="+mn-lt"/>
                <a:ea typeface="+mn-ea"/>
                <a:cs typeface="+mn-ea"/>
                <a:sym typeface="+mn-lt"/>
              </a:rPr>
              <a:t>【</a:t>
            </a:r>
            <a:r>
              <a:rPr lang="zh-CN" altLang="en-US" dirty="0">
                <a:latin typeface="+mn-lt"/>
                <a:ea typeface="+mn-ea"/>
                <a:cs typeface="+mn-ea"/>
                <a:sym typeface="+mn-lt"/>
              </a:rPr>
              <a:t>例题</a:t>
            </a:r>
            <a:r>
              <a:rPr lang="en-US" altLang="zh-CN" dirty="0">
                <a:latin typeface="+mn-lt"/>
                <a:ea typeface="+mn-ea"/>
                <a:cs typeface="+mn-ea"/>
                <a:sym typeface="+mn-lt"/>
              </a:rPr>
              <a:t>-</a:t>
            </a:r>
            <a:r>
              <a:rPr lang="zh-CN" altLang="en-US" dirty="0">
                <a:latin typeface="+mn-lt"/>
                <a:ea typeface="+mn-ea"/>
                <a:cs typeface="+mn-ea"/>
                <a:sym typeface="+mn-lt"/>
              </a:rPr>
              <a:t>多选题</a:t>
            </a:r>
            <a:r>
              <a:rPr lang="en-US" altLang="zh-CN" dirty="0">
                <a:latin typeface="+mn-lt"/>
                <a:ea typeface="+mn-ea"/>
                <a:cs typeface="+mn-ea"/>
                <a:sym typeface="+mn-lt"/>
              </a:rPr>
              <a:t>】</a:t>
            </a:r>
            <a:r>
              <a:rPr lang="zh-CN" altLang="en-US" dirty="0">
                <a:latin typeface="+mn-lt"/>
                <a:ea typeface="+mn-ea"/>
                <a:cs typeface="+mn-ea"/>
                <a:sym typeface="+mn-lt"/>
              </a:rPr>
              <a:t>根据增值税法律制度的规定，下列各项中，不属于混合销售行为的有（  ）。</a:t>
            </a:r>
          </a:p>
          <a:p>
            <a:r>
              <a:rPr lang="en-US" altLang="zh-CN" dirty="0">
                <a:latin typeface="+mn-lt"/>
                <a:ea typeface="+mn-ea"/>
                <a:cs typeface="+mn-ea"/>
                <a:sym typeface="+mn-lt"/>
              </a:rPr>
              <a:t>A.</a:t>
            </a:r>
            <a:r>
              <a:rPr lang="zh-CN" altLang="en-US" dirty="0">
                <a:latin typeface="+mn-lt"/>
                <a:ea typeface="+mn-ea"/>
                <a:cs typeface="+mn-ea"/>
                <a:sym typeface="+mn-lt"/>
              </a:rPr>
              <a:t>美容店提供美容服务的同时销售美容产品</a:t>
            </a:r>
          </a:p>
          <a:p>
            <a:r>
              <a:rPr lang="en-US" altLang="zh-CN" dirty="0">
                <a:latin typeface="+mn-lt"/>
                <a:ea typeface="+mn-ea"/>
                <a:cs typeface="+mn-ea"/>
                <a:sym typeface="+mn-lt"/>
              </a:rPr>
              <a:t>B.</a:t>
            </a:r>
            <a:r>
              <a:rPr lang="zh-CN" altLang="en-US" dirty="0">
                <a:latin typeface="+mn-lt"/>
                <a:ea typeface="+mn-ea"/>
                <a:cs typeface="+mn-ea"/>
                <a:sym typeface="+mn-lt"/>
              </a:rPr>
              <a:t>餐饮业提供餐饮服务的同时销售酒水</a:t>
            </a:r>
          </a:p>
          <a:p>
            <a:r>
              <a:rPr lang="en-US" altLang="zh-CN" dirty="0">
                <a:latin typeface="+mn-lt"/>
                <a:ea typeface="+mn-ea"/>
                <a:cs typeface="+mn-ea"/>
                <a:sym typeface="+mn-lt"/>
              </a:rPr>
              <a:t>C.</a:t>
            </a:r>
            <a:r>
              <a:rPr lang="zh-CN" altLang="en-US" dirty="0">
                <a:latin typeface="+mn-lt"/>
                <a:ea typeface="+mn-ea"/>
                <a:cs typeface="+mn-ea"/>
                <a:sym typeface="+mn-lt"/>
              </a:rPr>
              <a:t>销售自产的机器设备的同时提供安装服务</a:t>
            </a:r>
          </a:p>
          <a:p>
            <a:r>
              <a:rPr lang="en-US" altLang="zh-CN" dirty="0">
                <a:latin typeface="+mn-lt"/>
                <a:ea typeface="+mn-ea"/>
                <a:cs typeface="+mn-ea"/>
                <a:sym typeface="+mn-lt"/>
              </a:rPr>
              <a:t>D.</a:t>
            </a:r>
            <a:r>
              <a:rPr lang="zh-CN" altLang="en-US" dirty="0">
                <a:latin typeface="+mn-lt"/>
                <a:ea typeface="+mn-ea"/>
                <a:cs typeface="+mn-ea"/>
                <a:sym typeface="+mn-lt"/>
              </a:rPr>
              <a:t>销售自产的钢结构件的同时提供安装服务</a:t>
            </a:r>
          </a:p>
        </p:txBody>
      </p:sp>
      <p:grpSp>
        <p:nvGrpSpPr>
          <p:cNvPr id="9" name="组合 8">
            <a:extLst>
              <a:ext uri="{FF2B5EF4-FFF2-40B4-BE49-F238E27FC236}">
                <a16:creationId xmlns:a16="http://schemas.microsoft.com/office/drawing/2014/main" id="{D7CCD27B-CFDC-4184-8D48-6FBEDF9404AE}"/>
              </a:ext>
            </a:extLst>
          </p:cNvPr>
          <p:cNvGrpSpPr/>
          <p:nvPr/>
        </p:nvGrpSpPr>
        <p:grpSpPr>
          <a:xfrm rot="16200000">
            <a:off x="1905836" y="3944968"/>
            <a:ext cx="677108" cy="1428693"/>
            <a:chOff x="9306654" y="1903595"/>
            <a:chExt cx="902810" cy="1904924"/>
          </a:xfrm>
        </p:grpSpPr>
        <p:sp>
          <p:nvSpPr>
            <p:cNvPr id="10" name="Freeform 668">
              <a:extLst>
                <a:ext uri="{FF2B5EF4-FFF2-40B4-BE49-F238E27FC236}">
                  <a16:creationId xmlns:a16="http://schemas.microsoft.com/office/drawing/2014/main" id="{25B8C2A1-05FC-4FC7-8039-F3BDF3EAEED1}"/>
                </a:ext>
              </a:extLst>
            </p:cNvPr>
            <p:cNvSpPr>
              <a:spLocks/>
            </p:cNvSpPr>
            <p:nvPr/>
          </p:nvSpPr>
          <p:spPr bwMode="auto">
            <a:xfrm rot="5400000">
              <a:off x="8805602" y="2585762"/>
              <a:ext cx="1904924" cy="540590"/>
            </a:xfrm>
            <a:custGeom>
              <a:avLst/>
              <a:gdLst>
                <a:gd name="T0" fmla="*/ 384 w 398"/>
                <a:gd name="T1" fmla="*/ 77 h 111"/>
                <a:gd name="T2" fmla="*/ 388 w 398"/>
                <a:gd name="T3" fmla="*/ 74 h 111"/>
                <a:gd name="T4" fmla="*/ 388 w 398"/>
                <a:gd name="T5" fmla="*/ 71 h 111"/>
                <a:gd name="T6" fmla="*/ 397 w 398"/>
                <a:gd name="T7" fmla="*/ 67 h 111"/>
                <a:gd name="T8" fmla="*/ 390 w 398"/>
                <a:gd name="T9" fmla="*/ 62 h 111"/>
                <a:gd name="T10" fmla="*/ 388 w 398"/>
                <a:gd name="T11" fmla="*/ 59 h 111"/>
                <a:gd name="T12" fmla="*/ 388 w 398"/>
                <a:gd name="T13" fmla="*/ 56 h 111"/>
                <a:gd name="T14" fmla="*/ 385 w 398"/>
                <a:gd name="T15" fmla="*/ 54 h 111"/>
                <a:gd name="T16" fmla="*/ 387 w 398"/>
                <a:gd name="T17" fmla="*/ 51 h 111"/>
                <a:gd name="T18" fmla="*/ 389 w 398"/>
                <a:gd name="T19" fmla="*/ 48 h 111"/>
                <a:gd name="T20" fmla="*/ 384 w 398"/>
                <a:gd name="T21" fmla="*/ 46 h 111"/>
                <a:gd name="T22" fmla="*/ 378 w 398"/>
                <a:gd name="T23" fmla="*/ 42 h 111"/>
                <a:gd name="T24" fmla="*/ 385 w 398"/>
                <a:gd name="T25" fmla="*/ 40 h 111"/>
                <a:gd name="T26" fmla="*/ 378 w 398"/>
                <a:gd name="T27" fmla="*/ 37 h 111"/>
                <a:gd name="T28" fmla="*/ 378 w 398"/>
                <a:gd name="T29" fmla="*/ 34 h 111"/>
                <a:gd name="T30" fmla="*/ 373 w 398"/>
                <a:gd name="T31" fmla="*/ 32 h 111"/>
                <a:gd name="T32" fmla="*/ 369 w 398"/>
                <a:gd name="T33" fmla="*/ 28 h 111"/>
                <a:gd name="T34" fmla="*/ 350 w 398"/>
                <a:gd name="T35" fmla="*/ 23 h 111"/>
                <a:gd name="T36" fmla="*/ 358 w 398"/>
                <a:gd name="T37" fmla="*/ 19 h 111"/>
                <a:gd name="T38" fmla="*/ 260 w 398"/>
                <a:gd name="T39" fmla="*/ 11 h 111"/>
                <a:gd name="T40" fmla="*/ 324 w 398"/>
                <a:gd name="T41" fmla="*/ 10 h 111"/>
                <a:gd name="T42" fmla="*/ 304 w 398"/>
                <a:gd name="T43" fmla="*/ 6 h 111"/>
                <a:gd name="T44" fmla="*/ 177 w 398"/>
                <a:gd name="T45" fmla="*/ 1 h 111"/>
                <a:gd name="T46" fmla="*/ 18 w 398"/>
                <a:gd name="T47" fmla="*/ 11 h 111"/>
                <a:gd name="T48" fmla="*/ 16 w 398"/>
                <a:gd name="T49" fmla="*/ 17 h 111"/>
                <a:gd name="T50" fmla="*/ 21 w 398"/>
                <a:gd name="T51" fmla="*/ 20 h 111"/>
                <a:gd name="T52" fmla="*/ 15 w 398"/>
                <a:gd name="T53" fmla="*/ 26 h 111"/>
                <a:gd name="T54" fmla="*/ 12 w 398"/>
                <a:gd name="T55" fmla="*/ 52 h 111"/>
                <a:gd name="T56" fmla="*/ 8 w 398"/>
                <a:gd name="T57" fmla="*/ 82 h 111"/>
                <a:gd name="T58" fmla="*/ 113 w 398"/>
                <a:gd name="T59" fmla="*/ 111 h 111"/>
                <a:gd name="T60" fmla="*/ 331 w 398"/>
                <a:gd name="T61" fmla="*/ 104 h 111"/>
                <a:gd name="T62" fmla="*/ 369 w 398"/>
                <a:gd name="T63" fmla="*/ 91 h 111"/>
                <a:gd name="T64" fmla="*/ 385 w 398"/>
                <a:gd name="T65" fmla="*/ 86 h 111"/>
                <a:gd name="T66" fmla="*/ 389 w 398"/>
                <a:gd name="T67" fmla="*/ 8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98" h="111">
                  <a:moveTo>
                    <a:pt x="397" y="80"/>
                  </a:moveTo>
                  <a:cubicBezTo>
                    <a:pt x="394" y="77"/>
                    <a:pt x="387" y="79"/>
                    <a:pt x="384" y="77"/>
                  </a:cubicBezTo>
                  <a:cubicBezTo>
                    <a:pt x="387" y="75"/>
                    <a:pt x="394" y="76"/>
                    <a:pt x="396" y="76"/>
                  </a:cubicBezTo>
                  <a:cubicBezTo>
                    <a:pt x="388" y="74"/>
                    <a:pt x="388" y="74"/>
                    <a:pt x="388" y="74"/>
                  </a:cubicBezTo>
                  <a:cubicBezTo>
                    <a:pt x="397" y="72"/>
                    <a:pt x="397" y="72"/>
                    <a:pt x="397" y="72"/>
                  </a:cubicBezTo>
                  <a:cubicBezTo>
                    <a:pt x="395" y="71"/>
                    <a:pt x="390" y="73"/>
                    <a:pt x="388" y="71"/>
                  </a:cubicBezTo>
                  <a:cubicBezTo>
                    <a:pt x="388" y="69"/>
                    <a:pt x="390" y="70"/>
                    <a:pt x="391" y="70"/>
                  </a:cubicBezTo>
                  <a:cubicBezTo>
                    <a:pt x="394" y="70"/>
                    <a:pt x="398" y="69"/>
                    <a:pt x="397" y="67"/>
                  </a:cubicBezTo>
                  <a:cubicBezTo>
                    <a:pt x="397" y="63"/>
                    <a:pt x="391" y="64"/>
                    <a:pt x="388" y="63"/>
                  </a:cubicBezTo>
                  <a:cubicBezTo>
                    <a:pt x="390" y="62"/>
                    <a:pt x="390" y="62"/>
                    <a:pt x="390" y="62"/>
                  </a:cubicBezTo>
                  <a:cubicBezTo>
                    <a:pt x="388" y="62"/>
                    <a:pt x="386" y="62"/>
                    <a:pt x="385" y="60"/>
                  </a:cubicBezTo>
                  <a:cubicBezTo>
                    <a:pt x="386" y="60"/>
                    <a:pt x="387" y="59"/>
                    <a:pt x="388" y="59"/>
                  </a:cubicBezTo>
                  <a:cubicBezTo>
                    <a:pt x="383" y="57"/>
                    <a:pt x="383" y="57"/>
                    <a:pt x="383" y="57"/>
                  </a:cubicBezTo>
                  <a:cubicBezTo>
                    <a:pt x="388" y="56"/>
                    <a:pt x="388" y="56"/>
                    <a:pt x="388" y="56"/>
                  </a:cubicBezTo>
                  <a:cubicBezTo>
                    <a:pt x="386" y="56"/>
                    <a:pt x="386" y="56"/>
                    <a:pt x="386" y="56"/>
                  </a:cubicBezTo>
                  <a:cubicBezTo>
                    <a:pt x="384" y="55"/>
                    <a:pt x="386" y="54"/>
                    <a:pt x="385" y="54"/>
                  </a:cubicBezTo>
                  <a:cubicBezTo>
                    <a:pt x="383" y="52"/>
                    <a:pt x="379" y="54"/>
                    <a:pt x="377" y="52"/>
                  </a:cubicBezTo>
                  <a:cubicBezTo>
                    <a:pt x="380" y="51"/>
                    <a:pt x="384" y="51"/>
                    <a:pt x="387" y="51"/>
                  </a:cubicBezTo>
                  <a:cubicBezTo>
                    <a:pt x="385" y="51"/>
                    <a:pt x="382" y="51"/>
                    <a:pt x="381" y="49"/>
                  </a:cubicBezTo>
                  <a:cubicBezTo>
                    <a:pt x="389" y="48"/>
                    <a:pt x="389" y="48"/>
                    <a:pt x="389" y="48"/>
                  </a:cubicBezTo>
                  <a:cubicBezTo>
                    <a:pt x="387" y="47"/>
                    <a:pt x="384" y="48"/>
                    <a:pt x="382" y="47"/>
                  </a:cubicBezTo>
                  <a:cubicBezTo>
                    <a:pt x="384" y="46"/>
                    <a:pt x="384" y="46"/>
                    <a:pt x="384" y="46"/>
                  </a:cubicBezTo>
                  <a:cubicBezTo>
                    <a:pt x="381" y="45"/>
                    <a:pt x="378" y="46"/>
                    <a:pt x="376" y="44"/>
                  </a:cubicBezTo>
                  <a:cubicBezTo>
                    <a:pt x="377" y="43"/>
                    <a:pt x="378" y="43"/>
                    <a:pt x="378" y="42"/>
                  </a:cubicBezTo>
                  <a:cubicBezTo>
                    <a:pt x="377" y="42"/>
                    <a:pt x="375" y="42"/>
                    <a:pt x="374" y="41"/>
                  </a:cubicBezTo>
                  <a:cubicBezTo>
                    <a:pt x="377" y="40"/>
                    <a:pt x="382" y="41"/>
                    <a:pt x="385" y="40"/>
                  </a:cubicBezTo>
                  <a:cubicBezTo>
                    <a:pt x="377" y="37"/>
                    <a:pt x="377" y="37"/>
                    <a:pt x="377" y="37"/>
                  </a:cubicBezTo>
                  <a:cubicBezTo>
                    <a:pt x="377" y="37"/>
                    <a:pt x="377" y="37"/>
                    <a:pt x="378" y="37"/>
                  </a:cubicBezTo>
                  <a:cubicBezTo>
                    <a:pt x="373" y="35"/>
                    <a:pt x="373" y="35"/>
                    <a:pt x="373" y="35"/>
                  </a:cubicBezTo>
                  <a:cubicBezTo>
                    <a:pt x="375" y="34"/>
                    <a:pt x="377" y="35"/>
                    <a:pt x="378" y="34"/>
                  </a:cubicBezTo>
                  <a:cubicBezTo>
                    <a:pt x="370" y="32"/>
                    <a:pt x="370" y="32"/>
                    <a:pt x="370" y="32"/>
                  </a:cubicBezTo>
                  <a:cubicBezTo>
                    <a:pt x="371" y="31"/>
                    <a:pt x="372" y="32"/>
                    <a:pt x="373" y="32"/>
                  </a:cubicBezTo>
                  <a:cubicBezTo>
                    <a:pt x="358" y="29"/>
                    <a:pt x="358" y="29"/>
                    <a:pt x="358" y="29"/>
                  </a:cubicBezTo>
                  <a:cubicBezTo>
                    <a:pt x="362" y="28"/>
                    <a:pt x="365" y="30"/>
                    <a:pt x="369" y="28"/>
                  </a:cubicBezTo>
                  <a:cubicBezTo>
                    <a:pt x="362" y="26"/>
                    <a:pt x="351" y="28"/>
                    <a:pt x="345" y="24"/>
                  </a:cubicBezTo>
                  <a:cubicBezTo>
                    <a:pt x="346" y="23"/>
                    <a:pt x="348" y="23"/>
                    <a:pt x="350" y="23"/>
                  </a:cubicBezTo>
                  <a:cubicBezTo>
                    <a:pt x="346" y="22"/>
                    <a:pt x="346" y="22"/>
                    <a:pt x="346" y="22"/>
                  </a:cubicBezTo>
                  <a:cubicBezTo>
                    <a:pt x="349" y="20"/>
                    <a:pt x="356" y="21"/>
                    <a:pt x="358" y="19"/>
                  </a:cubicBezTo>
                  <a:cubicBezTo>
                    <a:pt x="354" y="19"/>
                    <a:pt x="350" y="19"/>
                    <a:pt x="347" y="17"/>
                  </a:cubicBezTo>
                  <a:cubicBezTo>
                    <a:pt x="319" y="14"/>
                    <a:pt x="290" y="11"/>
                    <a:pt x="260" y="11"/>
                  </a:cubicBezTo>
                  <a:cubicBezTo>
                    <a:pt x="259" y="10"/>
                    <a:pt x="259" y="10"/>
                    <a:pt x="259" y="10"/>
                  </a:cubicBezTo>
                  <a:cubicBezTo>
                    <a:pt x="281" y="9"/>
                    <a:pt x="301" y="11"/>
                    <a:pt x="324" y="10"/>
                  </a:cubicBezTo>
                  <a:cubicBezTo>
                    <a:pt x="325" y="9"/>
                    <a:pt x="325" y="9"/>
                    <a:pt x="325" y="9"/>
                  </a:cubicBezTo>
                  <a:cubicBezTo>
                    <a:pt x="319" y="6"/>
                    <a:pt x="311" y="8"/>
                    <a:pt x="304" y="6"/>
                  </a:cubicBezTo>
                  <a:cubicBezTo>
                    <a:pt x="306" y="5"/>
                    <a:pt x="306" y="5"/>
                    <a:pt x="306" y="5"/>
                  </a:cubicBezTo>
                  <a:cubicBezTo>
                    <a:pt x="264" y="1"/>
                    <a:pt x="219" y="0"/>
                    <a:pt x="177" y="1"/>
                  </a:cubicBezTo>
                  <a:cubicBezTo>
                    <a:pt x="35" y="2"/>
                    <a:pt x="35" y="2"/>
                    <a:pt x="35" y="2"/>
                  </a:cubicBezTo>
                  <a:cubicBezTo>
                    <a:pt x="28" y="3"/>
                    <a:pt x="22" y="7"/>
                    <a:pt x="18" y="11"/>
                  </a:cubicBezTo>
                  <a:cubicBezTo>
                    <a:pt x="24" y="13"/>
                    <a:pt x="24" y="13"/>
                    <a:pt x="24" y="13"/>
                  </a:cubicBezTo>
                  <a:cubicBezTo>
                    <a:pt x="16" y="17"/>
                    <a:pt x="16" y="17"/>
                    <a:pt x="16" y="17"/>
                  </a:cubicBezTo>
                  <a:cubicBezTo>
                    <a:pt x="15" y="20"/>
                    <a:pt x="19" y="19"/>
                    <a:pt x="22" y="20"/>
                  </a:cubicBezTo>
                  <a:cubicBezTo>
                    <a:pt x="21" y="20"/>
                    <a:pt x="21" y="20"/>
                    <a:pt x="21" y="20"/>
                  </a:cubicBezTo>
                  <a:cubicBezTo>
                    <a:pt x="20" y="22"/>
                    <a:pt x="16" y="22"/>
                    <a:pt x="19" y="24"/>
                  </a:cubicBezTo>
                  <a:cubicBezTo>
                    <a:pt x="19" y="25"/>
                    <a:pt x="16" y="25"/>
                    <a:pt x="15" y="26"/>
                  </a:cubicBezTo>
                  <a:cubicBezTo>
                    <a:pt x="15" y="29"/>
                    <a:pt x="8" y="33"/>
                    <a:pt x="11" y="37"/>
                  </a:cubicBezTo>
                  <a:cubicBezTo>
                    <a:pt x="8" y="42"/>
                    <a:pt x="13" y="47"/>
                    <a:pt x="12" y="52"/>
                  </a:cubicBezTo>
                  <a:cubicBezTo>
                    <a:pt x="8" y="56"/>
                    <a:pt x="10" y="63"/>
                    <a:pt x="7" y="68"/>
                  </a:cubicBezTo>
                  <a:cubicBezTo>
                    <a:pt x="15" y="73"/>
                    <a:pt x="0" y="77"/>
                    <a:pt x="8" y="82"/>
                  </a:cubicBezTo>
                  <a:cubicBezTo>
                    <a:pt x="9" y="88"/>
                    <a:pt x="16" y="93"/>
                    <a:pt x="24" y="97"/>
                  </a:cubicBezTo>
                  <a:cubicBezTo>
                    <a:pt x="50" y="109"/>
                    <a:pt x="82" y="110"/>
                    <a:pt x="113" y="111"/>
                  </a:cubicBezTo>
                  <a:cubicBezTo>
                    <a:pt x="277" y="109"/>
                    <a:pt x="277" y="109"/>
                    <a:pt x="277" y="109"/>
                  </a:cubicBezTo>
                  <a:cubicBezTo>
                    <a:pt x="295" y="106"/>
                    <a:pt x="314" y="107"/>
                    <a:pt x="331" y="104"/>
                  </a:cubicBezTo>
                  <a:cubicBezTo>
                    <a:pt x="350" y="103"/>
                    <a:pt x="364" y="95"/>
                    <a:pt x="382" y="93"/>
                  </a:cubicBezTo>
                  <a:cubicBezTo>
                    <a:pt x="379" y="91"/>
                    <a:pt x="374" y="92"/>
                    <a:pt x="369" y="91"/>
                  </a:cubicBezTo>
                  <a:cubicBezTo>
                    <a:pt x="375" y="88"/>
                    <a:pt x="382" y="87"/>
                    <a:pt x="388" y="86"/>
                  </a:cubicBezTo>
                  <a:cubicBezTo>
                    <a:pt x="387" y="86"/>
                    <a:pt x="385" y="87"/>
                    <a:pt x="385" y="86"/>
                  </a:cubicBezTo>
                  <a:cubicBezTo>
                    <a:pt x="387" y="84"/>
                    <a:pt x="391" y="86"/>
                    <a:pt x="392" y="84"/>
                  </a:cubicBezTo>
                  <a:cubicBezTo>
                    <a:pt x="389" y="82"/>
                    <a:pt x="389" y="82"/>
                    <a:pt x="389" y="82"/>
                  </a:cubicBezTo>
                  <a:cubicBezTo>
                    <a:pt x="391" y="80"/>
                    <a:pt x="395" y="81"/>
                    <a:pt x="397" y="80"/>
                  </a:cubicBezTo>
                  <a:close/>
                </a:path>
              </a:pathLst>
            </a:custGeom>
            <a:solidFill>
              <a:srgbClr val="004DA1"/>
            </a:solidFill>
            <a:ln>
              <a:noFill/>
            </a:ln>
          </p:spPr>
          <p:txBody>
            <a:bodyPr vert="horz" wrap="square" lIns="68580" tIns="34290" rIns="68580" bIns="3429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013" b="0" i="0" u="none" strike="noStrike" kern="0" cap="none" spc="0" normalizeH="0" baseline="0" noProof="0" dirty="0">
                <a:ln>
                  <a:noFill/>
                </a:ln>
                <a:solidFill>
                  <a:prstClr val="black"/>
                </a:solidFill>
                <a:effectLst/>
                <a:uLnTx/>
                <a:uFillTx/>
                <a:cs typeface="+mn-ea"/>
                <a:sym typeface="+mn-lt"/>
              </a:endParaRPr>
            </a:p>
          </p:txBody>
        </p:sp>
        <p:sp>
          <p:nvSpPr>
            <p:cNvPr id="11" name="文本框 10">
              <a:extLst>
                <a:ext uri="{FF2B5EF4-FFF2-40B4-BE49-F238E27FC236}">
                  <a16:creationId xmlns:a16="http://schemas.microsoft.com/office/drawing/2014/main" id="{9638B1E5-5568-466A-B5E2-8FD1DDE2E088}"/>
                </a:ext>
              </a:extLst>
            </p:cNvPr>
            <p:cNvSpPr txBox="1"/>
            <p:nvPr/>
          </p:nvSpPr>
          <p:spPr>
            <a:xfrm>
              <a:off x="9306654" y="2520920"/>
              <a:ext cx="902810" cy="670269"/>
            </a:xfrm>
            <a:prstGeom prst="rect">
              <a:avLst/>
            </a:prstGeom>
            <a:noFill/>
            <a:effectLst/>
          </p:spPr>
          <p:txBody>
            <a:bodyPr vert="eaVert" wrap="none" rtlCol="0" anchor="ctr">
              <a:spAutoFit/>
            </a:bodyPr>
            <a:lstStyle>
              <a:defPPr>
                <a:defRPr lang="zh-CN"/>
              </a:defPPr>
              <a:lvl1pPr algn="ctr">
                <a:defRPr sz="4400">
                  <a:solidFill>
                    <a:srgbClr val="004DA1"/>
                  </a:solidFill>
                  <a:latin typeface="李旭科书法" panose="02000603000000000000" pitchFamily="2" charset="-122"/>
                  <a:ea typeface="李旭科书法" panose="02000603000000000000" pitchFamily="2" charset="-122"/>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3200" b="0" i="0" u="none" strike="noStrike" kern="0" cap="none" spc="0" normalizeH="0" baseline="0" noProof="0" dirty="0">
                  <a:ln>
                    <a:noFill/>
                  </a:ln>
                  <a:solidFill>
                    <a:prstClr val="white"/>
                  </a:solidFill>
                  <a:effectLst/>
                  <a:uLnTx/>
                  <a:uFillTx/>
                  <a:latin typeface="+mn-lt"/>
                  <a:ea typeface="+mn-ea"/>
                  <a:cs typeface="+mn-ea"/>
                  <a:sym typeface="+mn-lt"/>
                </a:rPr>
                <a:t>CD</a:t>
              </a:r>
              <a:endParaRPr kumimoji="0" lang="zh-CN" altLang="en-US" sz="3200" b="0" i="0" u="none" strike="noStrike" kern="0" cap="none" spc="0" normalizeH="0" baseline="0" noProof="0" dirty="0">
                <a:ln>
                  <a:noFill/>
                </a:ln>
                <a:solidFill>
                  <a:prstClr val="white"/>
                </a:solidFill>
                <a:effectLst/>
                <a:uLnTx/>
                <a:uFillTx/>
                <a:latin typeface="+mn-lt"/>
                <a:ea typeface="+mn-ea"/>
                <a:cs typeface="+mn-ea"/>
                <a:sym typeface="+mn-lt"/>
              </a:endParaRPr>
            </a:p>
          </p:txBody>
        </p:sp>
      </p:grpSp>
    </p:spTree>
    <p:extLst>
      <p:ext uri="{BB962C8B-B14F-4D97-AF65-F5344CB8AC3E}">
        <p14:creationId xmlns:p14="http://schemas.microsoft.com/office/powerpoint/2010/main" val="332244599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3F297A04-FA86-470C-A283-0F372052F889}"/>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latin typeface="+mn-lt"/>
                <a:cs typeface="+mn-ea"/>
                <a:sym typeface="+mn-lt"/>
              </a:rPr>
              <a:pPr>
                <a:defRPr/>
              </a:pPr>
              <a:t>108</a:t>
            </a:fld>
            <a:endParaRPr lang="en-US">
              <a:solidFill>
                <a:prstClr val="black">
                  <a:tint val="75000"/>
                </a:prstClr>
              </a:solidFill>
              <a:latin typeface="+mn-lt"/>
              <a:cs typeface="+mn-ea"/>
              <a:sym typeface="+mn-lt"/>
            </a:endParaRPr>
          </a:p>
        </p:txBody>
      </p:sp>
      <p:sp>
        <p:nvSpPr>
          <p:cNvPr id="3" name="文本框 2">
            <a:extLst>
              <a:ext uri="{FF2B5EF4-FFF2-40B4-BE49-F238E27FC236}">
                <a16:creationId xmlns:a16="http://schemas.microsoft.com/office/drawing/2014/main" id="{8D04972F-565F-4E50-896F-ED56EDD1A38F}"/>
              </a:ext>
            </a:extLst>
          </p:cNvPr>
          <p:cNvSpPr txBox="1"/>
          <p:nvPr/>
        </p:nvSpPr>
        <p:spPr>
          <a:xfrm>
            <a:off x="2039921" y="225348"/>
            <a:ext cx="5410461" cy="500137"/>
          </a:xfrm>
          <a:prstGeom prst="rect">
            <a:avLst/>
          </a:prstGeom>
          <a:noFill/>
        </p:spPr>
        <p:txBody>
          <a:bodyPr wrap="square" lIns="68580" tIns="34290" rIns="68580" bIns="34290" rtlCol="0">
            <a:spAutoFit/>
          </a:bodyPr>
          <a:lstStyle/>
          <a:p>
            <a:pPr algn="ctr"/>
            <a:r>
              <a:rPr lang="zh-CN" altLang="en-US" sz="2800" b="1" dirty="0">
                <a:solidFill>
                  <a:srgbClr val="0070C0"/>
                </a:solidFill>
                <a:cs typeface="+mn-ea"/>
                <a:sym typeface="+mn-lt"/>
              </a:rPr>
              <a:t>试试就试试</a:t>
            </a:r>
            <a:endParaRPr lang="en-US" altLang="zh-CN" sz="2800" b="1" dirty="0">
              <a:solidFill>
                <a:srgbClr val="7030A0"/>
              </a:solidFill>
              <a:cs typeface="+mn-ea"/>
              <a:sym typeface="+mn-lt"/>
            </a:endParaRPr>
          </a:p>
        </p:txBody>
      </p:sp>
      <p:sp>
        <p:nvSpPr>
          <p:cNvPr id="8" name="内容占位符 1">
            <a:extLst>
              <a:ext uri="{FF2B5EF4-FFF2-40B4-BE49-F238E27FC236}">
                <a16:creationId xmlns:a16="http://schemas.microsoft.com/office/drawing/2014/main" id="{C55AD2E8-BCFE-4A42-9301-8BD4BC5CB3A5}"/>
              </a:ext>
            </a:extLst>
          </p:cNvPr>
          <p:cNvSpPr txBox="1">
            <a:spLocks/>
          </p:cNvSpPr>
          <p:nvPr/>
        </p:nvSpPr>
        <p:spPr>
          <a:xfrm>
            <a:off x="490822" y="779487"/>
            <a:ext cx="8018557" cy="3887763"/>
          </a:xfrm>
          <a:prstGeom prst="rect">
            <a:avLst/>
          </a:prstGeom>
        </p:spPr>
        <p:txBody>
          <a:bodyPr vert="horz" lIns="91440" tIns="45720" rIns="91440" bIns="45720" rtlCol="0">
            <a:normAutofit/>
          </a:bodyPr>
          <a:lstStyle>
            <a:lvl1pPr marL="0" indent="538480" algn="l" defTabSz="685800" rtl="0" eaLnBrk="1" latinLnBrk="0" hangingPunct="1">
              <a:lnSpc>
                <a:spcPct val="150000"/>
              </a:lnSpc>
              <a:spcBef>
                <a:spcPts val="0"/>
              </a:spcBef>
              <a:buFont typeface="Arial" panose="020B0604020202020204" pitchFamily="34" charset="0"/>
              <a:buNone/>
              <a:defRPr sz="2200" b="1" kern="1200">
                <a:solidFill>
                  <a:srgbClr val="004DA1"/>
                </a:solidFill>
                <a:latin typeface="楷体" panose="02010609060101010101" pitchFamily="49" charset="-122"/>
                <a:ea typeface="楷体" panose="02010609060101010101" pitchFamily="49" charset="-122"/>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zh-CN" altLang="en-US" dirty="0">
                <a:latin typeface="+mn-lt"/>
                <a:ea typeface="+mn-ea"/>
                <a:cs typeface="+mn-ea"/>
                <a:sym typeface="+mn-lt"/>
              </a:rPr>
              <a:t> </a:t>
            </a:r>
            <a:r>
              <a:rPr lang="en-US" altLang="zh-CN" dirty="0">
                <a:latin typeface="+mn-lt"/>
                <a:ea typeface="+mn-ea"/>
                <a:cs typeface="+mn-ea"/>
                <a:sym typeface="+mn-lt"/>
              </a:rPr>
              <a:t>【</a:t>
            </a:r>
            <a:r>
              <a:rPr lang="zh-CN" altLang="en-US" dirty="0">
                <a:latin typeface="+mn-lt"/>
                <a:ea typeface="+mn-ea"/>
                <a:cs typeface="+mn-ea"/>
                <a:sym typeface="+mn-lt"/>
              </a:rPr>
              <a:t>例题</a:t>
            </a:r>
            <a:r>
              <a:rPr lang="en-US" altLang="zh-CN" dirty="0">
                <a:latin typeface="+mn-lt"/>
                <a:ea typeface="+mn-ea"/>
                <a:cs typeface="+mn-ea"/>
                <a:sym typeface="+mn-lt"/>
              </a:rPr>
              <a:t>-</a:t>
            </a:r>
            <a:r>
              <a:rPr lang="zh-CN" altLang="en-US" dirty="0">
                <a:latin typeface="+mn-lt"/>
                <a:ea typeface="+mn-ea"/>
                <a:cs typeface="+mn-ea"/>
                <a:sym typeface="+mn-lt"/>
              </a:rPr>
              <a:t>多选题</a:t>
            </a:r>
            <a:r>
              <a:rPr lang="en-US" altLang="zh-CN" dirty="0">
                <a:latin typeface="+mn-lt"/>
                <a:ea typeface="+mn-ea"/>
                <a:cs typeface="+mn-ea"/>
                <a:sym typeface="+mn-lt"/>
              </a:rPr>
              <a:t>】</a:t>
            </a:r>
            <a:r>
              <a:rPr lang="zh-CN" altLang="en-US" dirty="0">
                <a:latin typeface="+mn-lt"/>
                <a:ea typeface="+mn-ea"/>
                <a:cs typeface="+mn-ea"/>
                <a:sym typeface="+mn-lt"/>
              </a:rPr>
              <a:t>（</a:t>
            </a:r>
            <a:r>
              <a:rPr lang="en-US" altLang="zh-CN" dirty="0">
                <a:latin typeface="+mn-lt"/>
                <a:ea typeface="+mn-ea"/>
                <a:cs typeface="+mn-ea"/>
                <a:sym typeface="+mn-lt"/>
              </a:rPr>
              <a:t>2021 </a:t>
            </a:r>
            <a:r>
              <a:rPr lang="zh-CN" altLang="en-US" dirty="0">
                <a:latin typeface="+mn-lt"/>
                <a:ea typeface="+mn-ea"/>
                <a:cs typeface="+mn-ea"/>
                <a:sym typeface="+mn-lt"/>
              </a:rPr>
              <a:t>年）根据增值税法律制度的规定，下列情形中，属于混合销售行为的有（ ）。</a:t>
            </a:r>
          </a:p>
          <a:p>
            <a:r>
              <a:rPr lang="zh-CN" altLang="en-US" dirty="0">
                <a:latin typeface="+mn-lt"/>
                <a:ea typeface="+mn-ea"/>
                <a:cs typeface="+mn-ea"/>
                <a:sym typeface="+mn-lt"/>
              </a:rPr>
              <a:t> </a:t>
            </a:r>
            <a:r>
              <a:rPr lang="en-US" altLang="zh-CN" dirty="0">
                <a:latin typeface="+mn-lt"/>
                <a:ea typeface="+mn-ea"/>
                <a:cs typeface="+mn-ea"/>
                <a:sym typeface="+mn-lt"/>
              </a:rPr>
              <a:t>A.</a:t>
            </a:r>
            <a:r>
              <a:rPr lang="zh-CN" altLang="en-US" dirty="0">
                <a:latin typeface="+mn-lt"/>
                <a:ea typeface="+mn-ea"/>
                <a:cs typeface="+mn-ea"/>
                <a:sym typeface="+mn-lt"/>
              </a:rPr>
              <a:t>商场销售办公设备同时提供送货服务</a:t>
            </a:r>
          </a:p>
          <a:p>
            <a:r>
              <a:rPr lang="zh-CN" altLang="en-US" dirty="0">
                <a:latin typeface="+mn-lt"/>
                <a:ea typeface="+mn-ea"/>
                <a:cs typeface="+mn-ea"/>
                <a:sym typeface="+mn-lt"/>
              </a:rPr>
              <a:t> </a:t>
            </a:r>
            <a:r>
              <a:rPr lang="en-US" altLang="zh-CN" dirty="0">
                <a:latin typeface="+mn-lt"/>
                <a:ea typeface="+mn-ea"/>
                <a:cs typeface="+mn-ea"/>
                <a:sym typeface="+mn-lt"/>
              </a:rPr>
              <a:t>B.</a:t>
            </a:r>
            <a:r>
              <a:rPr lang="zh-CN" altLang="en-US" dirty="0">
                <a:latin typeface="+mn-lt"/>
                <a:ea typeface="+mn-ea"/>
                <a:cs typeface="+mn-ea"/>
                <a:sym typeface="+mn-lt"/>
              </a:rPr>
              <a:t>酒店既提供餐饮服务也销售旅游纪念品</a:t>
            </a:r>
          </a:p>
          <a:p>
            <a:r>
              <a:rPr lang="zh-CN" altLang="en-US" dirty="0">
                <a:latin typeface="+mn-lt"/>
                <a:ea typeface="+mn-ea"/>
                <a:cs typeface="+mn-ea"/>
                <a:sym typeface="+mn-lt"/>
              </a:rPr>
              <a:t> </a:t>
            </a:r>
            <a:r>
              <a:rPr lang="en-US" altLang="zh-CN" dirty="0">
                <a:latin typeface="+mn-lt"/>
                <a:ea typeface="+mn-ea"/>
                <a:cs typeface="+mn-ea"/>
                <a:sym typeface="+mn-lt"/>
              </a:rPr>
              <a:t>C.</a:t>
            </a:r>
            <a:r>
              <a:rPr lang="zh-CN" altLang="en-US" dirty="0">
                <a:latin typeface="+mn-lt"/>
                <a:ea typeface="+mn-ea"/>
                <a:cs typeface="+mn-ea"/>
                <a:sym typeface="+mn-lt"/>
              </a:rPr>
              <a:t>商场既销售商品也提供健身服务</a:t>
            </a:r>
          </a:p>
          <a:p>
            <a:r>
              <a:rPr lang="zh-CN" altLang="en-US" dirty="0">
                <a:latin typeface="+mn-lt"/>
                <a:ea typeface="+mn-ea"/>
                <a:cs typeface="+mn-ea"/>
                <a:sym typeface="+mn-lt"/>
              </a:rPr>
              <a:t> </a:t>
            </a:r>
            <a:r>
              <a:rPr lang="en-US" altLang="zh-CN" dirty="0">
                <a:latin typeface="+mn-lt"/>
                <a:ea typeface="+mn-ea"/>
                <a:cs typeface="+mn-ea"/>
                <a:sym typeface="+mn-lt"/>
              </a:rPr>
              <a:t>D.</a:t>
            </a:r>
            <a:r>
              <a:rPr lang="zh-CN" altLang="en-US" dirty="0">
                <a:latin typeface="+mn-lt"/>
                <a:ea typeface="+mn-ea"/>
                <a:cs typeface="+mn-ea"/>
                <a:sym typeface="+mn-lt"/>
              </a:rPr>
              <a:t>家用空调经销商销售空调同时提供安装服务</a:t>
            </a:r>
          </a:p>
        </p:txBody>
      </p:sp>
      <p:grpSp>
        <p:nvGrpSpPr>
          <p:cNvPr id="9" name="组合 8">
            <a:extLst>
              <a:ext uri="{FF2B5EF4-FFF2-40B4-BE49-F238E27FC236}">
                <a16:creationId xmlns:a16="http://schemas.microsoft.com/office/drawing/2014/main" id="{D7CCD27B-CFDC-4184-8D48-6FBEDF9404AE}"/>
              </a:ext>
            </a:extLst>
          </p:cNvPr>
          <p:cNvGrpSpPr/>
          <p:nvPr/>
        </p:nvGrpSpPr>
        <p:grpSpPr>
          <a:xfrm rot="16200000">
            <a:off x="1905836" y="3944968"/>
            <a:ext cx="677108" cy="1428693"/>
            <a:chOff x="9306654" y="1903595"/>
            <a:chExt cx="902810" cy="1904924"/>
          </a:xfrm>
        </p:grpSpPr>
        <p:sp>
          <p:nvSpPr>
            <p:cNvPr id="10" name="Freeform 668">
              <a:extLst>
                <a:ext uri="{FF2B5EF4-FFF2-40B4-BE49-F238E27FC236}">
                  <a16:creationId xmlns:a16="http://schemas.microsoft.com/office/drawing/2014/main" id="{25B8C2A1-05FC-4FC7-8039-F3BDF3EAEED1}"/>
                </a:ext>
              </a:extLst>
            </p:cNvPr>
            <p:cNvSpPr>
              <a:spLocks/>
            </p:cNvSpPr>
            <p:nvPr/>
          </p:nvSpPr>
          <p:spPr bwMode="auto">
            <a:xfrm rot="5400000">
              <a:off x="8805602" y="2585762"/>
              <a:ext cx="1904924" cy="540590"/>
            </a:xfrm>
            <a:custGeom>
              <a:avLst/>
              <a:gdLst>
                <a:gd name="T0" fmla="*/ 384 w 398"/>
                <a:gd name="T1" fmla="*/ 77 h 111"/>
                <a:gd name="T2" fmla="*/ 388 w 398"/>
                <a:gd name="T3" fmla="*/ 74 h 111"/>
                <a:gd name="T4" fmla="*/ 388 w 398"/>
                <a:gd name="T5" fmla="*/ 71 h 111"/>
                <a:gd name="T6" fmla="*/ 397 w 398"/>
                <a:gd name="T7" fmla="*/ 67 h 111"/>
                <a:gd name="T8" fmla="*/ 390 w 398"/>
                <a:gd name="T9" fmla="*/ 62 h 111"/>
                <a:gd name="T10" fmla="*/ 388 w 398"/>
                <a:gd name="T11" fmla="*/ 59 h 111"/>
                <a:gd name="T12" fmla="*/ 388 w 398"/>
                <a:gd name="T13" fmla="*/ 56 h 111"/>
                <a:gd name="T14" fmla="*/ 385 w 398"/>
                <a:gd name="T15" fmla="*/ 54 h 111"/>
                <a:gd name="T16" fmla="*/ 387 w 398"/>
                <a:gd name="T17" fmla="*/ 51 h 111"/>
                <a:gd name="T18" fmla="*/ 389 w 398"/>
                <a:gd name="T19" fmla="*/ 48 h 111"/>
                <a:gd name="T20" fmla="*/ 384 w 398"/>
                <a:gd name="T21" fmla="*/ 46 h 111"/>
                <a:gd name="T22" fmla="*/ 378 w 398"/>
                <a:gd name="T23" fmla="*/ 42 h 111"/>
                <a:gd name="T24" fmla="*/ 385 w 398"/>
                <a:gd name="T25" fmla="*/ 40 h 111"/>
                <a:gd name="T26" fmla="*/ 378 w 398"/>
                <a:gd name="T27" fmla="*/ 37 h 111"/>
                <a:gd name="T28" fmla="*/ 378 w 398"/>
                <a:gd name="T29" fmla="*/ 34 h 111"/>
                <a:gd name="T30" fmla="*/ 373 w 398"/>
                <a:gd name="T31" fmla="*/ 32 h 111"/>
                <a:gd name="T32" fmla="*/ 369 w 398"/>
                <a:gd name="T33" fmla="*/ 28 h 111"/>
                <a:gd name="T34" fmla="*/ 350 w 398"/>
                <a:gd name="T35" fmla="*/ 23 h 111"/>
                <a:gd name="T36" fmla="*/ 358 w 398"/>
                <a:gd name="T37" fmla="*/ 19 h 111"/>
                <a:gd name="T38" fmla="*/ 260 w 398"/>
                <a:gd name="T39" fmla="*/ 11 h 111"/>
                <a:gd name="T40" fmla="*/ 324 w 398"/>
                <a:gd name="T41" fmla="*/ 10 h 111"/>
                <a:gd name="T42" fmla="*/ 304 w 398"/>
                <a:gd name="T43" fmla="*/ 6 h 111"/>
                <a:gd name="T44" fmla="*/ 177 w 398"/>
                <a:gd name="T45" fmla="*/ 1 h 111"/>
                <a:gd name="T46" fmla="*/ 18 w 398"/>
                <a:gd name="T47" fmla="*/ 11 h 111"/>
                <a:gd name="T48" fmla="*/ 16 w 398"/>
                <a:gd name="T49" fmla="*/ 17 h 111"/>
                <a:gd name="T50" fmla="*/ 21 w 398"/>
                <a:gd name="T51" fmla="*/ 20 h 111"/>
                <a:gd name="T52" fmla="*/ 15 w 398"/>
                <a:gd name="T53" fmla="*/ 26 h 111"/>
                <a:gd name="T54" fmla="*/ 12 w 398"/>
                <a:gd name="T55" fmla="*/ 52 h 111"/>
                <a:gd name="T56" fmla="*/ 8 w 398"/>
                <a:gd name="T57" fmla="*/ 82 h 111"/>
                <a:gd name="T58" fmla="*/ 113 w 398"/>
                <a:gd name="T59" fmla="*/ 111 h 111"/>
                <a:gd name="T60" fmla="*/ 331 w 398"/>
                <a:gd name="T61" fmla="*/ 104 h 111"/>
                <a:gd name="T62" fmla="*/ 369 w 398"/>
                <a:gd name="T63" fmla="*/ 91 h 111"/>
                <a:gd name="T64" fmla="*/ 385 w 398"/>
                <a:gd name="T65" fmla="*/ 86 h 111"/>
                <a:gd name="T66" fmla="*/ 389 w 398"/>
                <a:gd name="T67" fmla="*/ 8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98" h="111">
                  <a:moveTo>
                    <a:pt x="397" y="80"/>
                  </a:moveTo>
                  <a:cubicBezTo>
                    <a:pt x="394" y="77"/>
                    <a:pt x="387" y="79"/>
                    <a:pt x="384" y="77"/>
                  </a:cubicBezTo>
                  <a:cubicBezTo>
                    <a:pt x="387" y="75"/>
                    <a:pt x="394" y="76"/>
                    <a:pt x="396" y="76"/>
                  </a:cubicBezTo>
                  <a:cubicBezTo>
                    <a:pt x="388" y="74"/>
                    <a:pt x="388" y="74"/>
                    <a:pt x="388" y="74"/>
                  </a:cubicBezTo>
                  <a:cubicBezTo>
                    <a:pt x="397" y="72"/>
                    <a:pt x="397" y="72"/>
                    <a:pt x="397" y="72"/>
                  </a:cubicBezTo>
                  <a:cubicBezTo>
                    <a:pt x="395" y="71"/>
                    <a:pt x="390" y="73"/>
                    <a:pt x="388" y="71"/>
                  </a:cubicBezTo>
                  <a:cubicBezTo>
                    <a:pt x="388" y="69"/>
                    <a:pt x="390" y="70"/>
                    <a:pt x="391" y="70"/>
                  </a:cubicBezTo>
                  <a:cubicBezTo>
                    <a:pt x="394" y="70"/>
                    <a:pt x="398" y="69"/>
                    <a:pt x="397" y="67"/>
                  </a:cubicBezTo>
                  <a:cubicBezTo>
                    <a:pt x="397" y="63"/>
                    <a:pt x="391" y="64"/>
                    <a:pt x="388" y="63"/>
                  </a:cubicBezTo>
                  <a:cubicBezTo>
                    <a:pt x="390" y="62"/>
                    <a:pt x="390" y="62"/>
                    <a:pt x="390" y="62"/>
                  </a:cubicBezTo>
                  <a:cubicBezTo>
                    <a:pt x="388" y="62"/>
                    <a:pt x="386" y="62"/>
                    <a:pt x="385" y="60"/>
                  </a:cubicBezTo>
                  <a:cubicBezTo>
                    <a:pt x="386" y="60"/>
                    <a:pt x="387" y="59"/>
                    <a:pt x="388" y="59"/>
                  </a:cubicBezTo>
                  <a:cubicBezTo>
                    <a:pt x="383" y="57"/>
                    <a:pt x="383" y="57"/>
                    <a:pt x="383" y="57"/>
                  </a:cubicBezTo>
                  <a:cubicBezTo>
                    <a:pt x="388" y="56"/>
                    <a:pt x="388" y="56"/>
                    <a:pt x="388" y="56"/>
                  </a:cubicBezTo>
                  <a:cubicBezTo>
                    <a:pt x="386" y="56"/>
                    <a:pt x="386" y="56"/>
                    <a:pt x="386" y="56"/>
                  </a:cubicBezTo>
                  <a:cubicBezTo>
                    <a:pt x="384" y="55"/>
                    <a:pt x="386" y="54"/>
                    <a:pt x="385" y="54"/>
                  </a:cubicBezTo>
                  <a:cubicBezTo>
                    <a:pt x="383" y="52"/>
                    <a:pt x="379" y="54"/>
                    <a:pt x="377" y="52"/>
                  </a:cubicBezTo>
                  <a:cubicBezTo>
                    <a:pt x="380" y="51"/>
                    <a:pt x="384" y="51"/>
                    <a:pt x="387" y="51"/>
                  </a:cubicBezTo>
                  <a:cubicBezTo>
                    <a:pt x="385" y="51"/>
                    <a:pt x="382" y="51"/>
                    <a:pt x="381" y="49"/>
                  </a:cubicBezTo>
                  <a:cubicBezTo>
                    <a:pt x="389" y="48"/>
                    <a:pt x="389" y="48"/>
                    <a:pt x="389" y="48"/>
                  </a:cubicBezTo>
                  <a:cubicBezTo>
                    <a:pt x="387" y="47"/>
                    <a:pt x="384" y="48"/>
                    <a:pt x="382" y="47"/>
                  </a:cubicBezTo>
                  <a:cubicBezTo>
                    <a:pt x="384" y="46"/>
                    <a:pt x="384" y="46"/>
                    <a:pt x="384" y="46"/>
                  </a:cubicBezTo>
                  <a:cubicBezTo>
                    <a:pt x="381" y="45"/>
                    <a:pt x="378" y="46"/>
                    <a:pt x="376" y="44"/>
                  </a:cubicBezTo>
                  <a:cubicBezTo>
                    <a:pt x="377" y="43"/>
                    <a:pt x="378" y="43"/>
                    <a:pt x="378" y="42"/>
                  </a:cubicBezTo>
                  <a:cubicBezTo>
                    <a:pt x="377" y="42"/>
                    <a:pt x="375" y="42"/>
                    <a:pt x="374" y="41"/>
                  </a:cubicBezTo>
                  <a:cubicBezTo>
                    <a:pt x="377" y="40"/>
                    <a:pt x="382" y="41"/>
                    <a:pt x="385" y="40"/>
                  </a:cubicBezTo>
                  <a:cubicBezTo>
                    <a:pt x="377" y="37"/>
                    <a:pt x="377" y="37"/>
                    <a:pt x="377" y="37"/>
                  </a:cubicBezTo>
                  <a:cubicBezTo>
                    <a:pt x="377" y="37"/>
                    <a:pt x="377" y="37"/>
                    <a:pt x="378" y="37"/>
                  </a:cubicBezTo>
                  <a:cubicBezTo>
                    <a:pt x="373" y="35"/>
                    <a:pt x="373" y="35"/>
                    <a:pt x="373" y="35"/>
                  </a:cubicBezTo>
                  <a:cubicBezTo>
                    <a:pt x="375" y="34"/>
                    <a:pt x="377" y="35"/>
                    <a:pt x="378" y="34"/>
                  </a:cubicBezTo>
                  <a:cubicBezTo>
                    <a:pt x="370" y="32"/>
                    <a:pt x="370" y="32"/>
                    <a:pt x="370" y="32"/>
                  </a:cubicBezTo>
                  <a:cubicBezTo>
                    <a:pt x="371" y="31"/>
                    <a:pt x="372" y="32"/>
                    <a:pt x="373" y="32"/>
                  </a:cubicBezTo>
                  <a:cubicBezTo>
                    <a:pt x="358" y="29"/>
                    <a:pt x="358" y="29"/>
                    <a:pt x="358" y="29"/>
                  </a:cubicBezTo>
                  <a:cubicBezTo>
                    <a:pt x="362" y="28"/>
                    <a:pt x="365" y="30"/>
                    <a:pt x="369" y="28"/>
                  </a:cubicBezTo>
                  <a:cubicBezTo>
                    <a:pt x="362" y="26"/>
                    <a:pt x="351" y="28"/>
                    <a:pt x="345" y="24"/>
                  </a:cubicBezTo>
                  <a:cubicBezTo>
                    <a:pt x="346" y="23"/>
                    <a:pt x="348" y="23"/>
                    <a:pt x="350" y="23"/>
                  </a:cubicBezTo>
                  <a:cubicBezTo>
                    <a:pt x="346" y="22"/>
                    <a:pt x="346" y="22"/>
                    <a:pt x="346" y="22"/>
                  </a:cubicBezTo>
                  <a:cubicBezTo>
                    <a:pt x="349" y="20"/>
                    <a:pt x="356" y="21"/>
                    <a:pt x="358" y="19"/>
                  </a:cubicBezTo>
                  <a:cubicBezTo>
                    <a:pt x="354" y="19"/>
                    <a:pt x="350" y="19"/>
                    <a:pt x="347" y="17"/>
                  </a:cubicBezTo>
                  <a:cubicBezTo>
                    <a:pt x="319" y="14"/>
                    <a:pt x="290" y="11"/>
                    <a:pt x="260" y="11"/>
                  </a:cubicBezTo>
                  <a:cubicBezTo>
                    <a:pt x="259" y="10"/>
                    <a:pt x="259" y="10"/>
                    <a:pt x="259" y="10"/>
                  </a:cubicBezTo>
                  <a:cubicBezTo>
                    <a:pt x="281" y="9"/>
                    <a:pt x="301" y="11"/>
                    <a:pt x="324" y="10"/>
                  </a:cubicBezTo>
                  <a:cubicBezTo>
                    <a:pt x="325" y="9"/>
                    <a:pt x="325" y="9"/>
                    <a:pt x="325" y="9"/>
                  </a:cubicBezTo>
                  <a:cubicBezTo>
                    <a:pt x="319" y="6"/>
                    <a:pt x="311" y="8"/>
                    <a:pt x="304" y="6"/>
                  </a:cubicBezTo>
                  <a:cubicBezTo>
                    <a:pt x="306" y="5"/>
                    <a:pt x="306" y="5"/>
                    <a:pt x="306" y="5"/>
                  </a:cubicBezTo>
                  <a:cubicBezTo>
                    <a:pt x="264" y="1"/>
                    <a:pt x="219" y="0"/>
                    <a:pt x="177" y="1"/>
                  </a:cubicBezTo>
                  <a:cubicBezTo>
                    <a:pt x="35" y="2"/>
                    <a:pt x="35" y="2"/>
                    <a:pt x="35" y="2"/>
                  </a:cubicBezTo>
                  <a:cubicBezTo>
                    <a:pt x="28" y="3"/>
                    <a:pt x="22" y="7"/>
                    <a:pt x="18" y="11"/>
                  </a:cubicBezTo>
                  <a:cubicBezTo>
                    <a:pt x="24" y="13"/>
                    <a:pt x="24" y="13"/>
                    <a:pt x="24" y="13"/>
                  </a:cubicBezTo>
                  <a:cubicBezTo>
                    <a:pt x="16" y="17"/>
                    <a:pt x="16" y="17"/>
                    <a:pt x="16" y="17"/>
                  </a:cubicBezTo>
                  <a:cubicBezTo>
                    <a:pt x="15" y="20"/>
                    <a:pt x="19" y="19"/>
                    <a:pt x="22" y="20"/>
                  </a:cubicBezTo>
                  <a:cubicBezTo>
                    <a:pt x="21" y="20"/>
                    <a:pt x="21" y="20"/>
                    <a:pt x="21" y="20"/>
                  </a:cubicBezTo>
                  <a:cubicBezTo>
                    <a:pt x="20" y="22"/>
                    <a:pt x="16" y="22"/>
                    <a:pt x="19" y="24"/>
                  </a:cubicBezTo>
                  <a:cubicBezTo>
                    <a:pt x="19" y="25"/>
                    <a:pt x="16" y="25"/>
                    <a:pt x="15" y="26"/>
                  </a:cubicBezTo>
                  <a:cubicBezTo>
                    <a:pt x="15" y="29"/>
                    <a:pt x="8" y="33"/>
                    <a:pt x="11" y="37"/>
                  </a:cubicBezTo>
                  <a:cubicBezTo>
                    <a:pt x="8" y="42"/>
                    <a:pt x="13" y="47"/>
                    <a:pt x="12" y="52"/>
                  </a:cubicBezTo>
                  <a:cubicBezTo>
                    <a:pt x="8" y="56"/>
                    <a:pt x="10" y="63"/>
                    <a:pt x="7" y="68"/>
                  </a:cubicBezTo>
                  <a:cubicBezTo>
                    <a:pt x="15" y="73"/>
                    <a:pt x="0" y="77"/>
                    <a:pt x="8" y="82"/>
                  </a:cubicBezTo>
                  <a:cubicBezTo>
                    <a:pt x="9" y="88"/>
                    <a:pt x="16" y="93"/>
                    <a:pt x="24" y="97"/>
                  </a:cubicBezTo>
                  <a:cubicBezTo>
                    <a:pt x="50" y="109"/>
                    <a:pt x="82" y="110"/>
                    <a:pt x="113" y="111"/>
                  </a:cubicBezTo>
                  <a:cubicBezTo>
                    <a:pt x="277" y="109"/>
                    <a:pt x="277" y="109"/>
                    <a:pt x="277" y="109"/>
                  </a:cubicBezTo>
                  <a:cubicBezTo>
                    <a:pt x="295" y="106"/>
                    <a:pt x="314" y="107"/>
                    <a:pt x="331" y="104"/>
                  </a:cubicBezTo>
                  <a:cubicBezTo>
                    <a:pt x="350" y="103"/>
                    <a:pt x="364" y="95"/>
                    <a:pt x="382" y="93"/>
                  </a:cubicBezTo>
                  <a:cubicBezTo>
                    <a:pt x="379" y="91"/>
                    <a:pt x="374" y="92"/>
                    <a:pt x="369" y="91"/>
                  </a:cubicBezTo>
                  <a:cubicBezTo>
                    <a:pt x="375" y="88"/>
                    <a:pt x="382" y="87"/>
                    <a:pt x="388" y="86"/>
                  </a:cubicBezTo>
                  <a:cubicBezTo>
                    <a:pt x="387" y="86"/>
                    <a:pt x="385" y="87"/>
                    <a:pt x="385" y="86"/>
                  </a:cubicBezTo>
                  <a:cubicBezTo>
                    <a:pt x="387" y="84"/>
                    <a:pt x="391" y="86"/>
                    <a:pt x="392" y="84"/>
                  </a:cubicBezTo>
                  <a:cubicBezTo>
                    <a:pt x="389" y="82"/>
                    <a:pt x="389" y="82"/>
                    <a:pt x="389" y="82"/>
                  </a:cubicBezTo>
                  <a:cubicBezTo>
                    <a:pt x="391" y="80"/>
                    <a:pt x="395" y="81"/>
                    <a:pt x="397" y="80"/>
                  </a:cubicBezTo>
                  <a:close/>
                </a:path>
              </a:pathLst>
            </a:custGeom>
            <a:solidFill>
              <a:srgbClr val="004DA1"/>
            </a:solidFill>
            <a:ln>
              <a:noFill/>
            </a:ln>
          </p:spPr>
          <p:txBody>
            <a:bodyPr vert="horz" wrap="square" lIns="68580" tIns="34290" rIns="68580" bIns="3429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013" b="0" i="0" u="none" strike="noStrike" kern="0" cap="none" spc="0" normalizeH="0" baseline="0" noProof="0" dirty="0">
                <a:ln>
                  <a:noFill/>
                </a:ln>
                <a:solidFill>
                  <a:prstClr val="black"/>
                </a:solidFill>
                <a:effectLst/>
                <a:uLnTx/>
                <a:uFillTx/>
                <a:cs typeface="+mn-ea"/>
                <a:sym typeface="+mn-lt"/>
              </a:endParaRPr>
            </a:p>
          </p:txBody>
        </p:sp>
        <p:sp>
          <p:nvSpPr>
            <p:cNvPr id="11" name="文本框 10">
              <a:extLst>
                <a:ext uri="{FF2B5EF4-FFF2-40B4-BE49-F238E27FC236}">
                  <a16:creationId xmlns:a16="http://schemas.microsoft.com/office/drawing/2014/main" id="{9638B1E5-5568-466A-B5E2-8FD1DDE2E088}"/>
                </a:ext>
              </a:extLst>
            </p:cNvPr>
            <p:cNvSpPr txBox="1"/>
            <p:nvPr/>
          </p:nvSpPr>
          <p:spPr>
            <a:xfrm>
              <a:off x="9306654" y="2520919"/>
              <a:ext cx="902810" cy="670271"/>
            </a:xfrm>
            <a:prstGeom prst="rect">
              <a:avLst/>
            </a:prstGeom>
            <a:noFill/>
            <a:effectLst/>
          </p:spPr>
          <p:txBody>
            <a:bodyPr vert="eaVert" wrap="none" rtlCol="0" anchor="ctr">
              <a:spAutoFit/>
            </a:bodyPr>
            <a:lstStyle>
              <a:defPPr>
                <a:defRPr lang="zh-CN"/>
              </a:defPPr>
              <a:lvl1pPr algn="ctr">
                <a:defRPr sz="4400">
                  <a:solidFill>
                    <a:srgbClr val="004DA1"/>
                  </a:solidFill>
                  <a:latin typeface="李旭科书法" panose="02000603000000000000" pitchFamily="2" charset="-122"/>
                  <a:ea typeface="李旭科书法" panose="02000603000000000000" pitchFamily="2" charset="-122"/>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lang="en-US" altLang="zh-CN" sz="3200" kern="0" dirty="0">
                  <a:solidFill>
                    <a:prstClr val="white"/>
                  </a:solidFill>
                  <a:latin typeface="+mn-lt"/>
                  <a:ea typeface="+mn-ea"/>
                  <a:cs typeface="+mn-ea"/>
                  <a:sym typeface="+mn-lt"/>
                </a:rPr>
                <a:t>A</a:t>
              </a:r>
              <a:r>
                <a:rPr kumimoji="0" lang="en-US" altLang="zh-CN" sz="3200" b="0" i="0" u="none" strike="noStrike" kern="0" cap="none" spc="0" normalizeH="0" baseline="0" noProof="0" dirty="0">
                  <a:ln>
                    <a:noFill/>
                  </a:ln>
                  <a:solidFill>
                    <a:prstClr val="white"/>
                  </a:solidFill>
                  <a:effectLst/>
                  <a:uLnTx/>
                  <a:uFillTx/>
                  <a:latin typeface="+mn-lt"/>
                  <a:ea typeface="+mn-ea"/>
                  <a:cs typeface="+mn-ea"/>
                  <a:sym typeface="+mn-lt"/>
                </a:rPr>
                <a:t>D</a:t>
              </a:r>
              <a:endParaRPr kumimoji="0" lang="zh-CN" altLang="en-US" sz="3200" b="0" i="0" u="none" strike="noStrike" kern="0" cap="none" spc="0" normalizeH="0" baseline="0" noProof="0" dirty="0">
                <a:ln>
                  <a:noFill/>
                </a:ln>
                <a:solidFill>
                  <a:prstClr val="white"/>
                </a:solidFill>
                <a:effectLst/>
                <a:uLnTx/>
                <a:uFillTx/>
                <a:latin typeface="+mn-lt"/>
                <a:ea typeface="+mn-ea"/>
                <a:cs typeface="+mn-ea"/>
                <a:sym typeface="+mn-lt"/>
              </a:endParaRPr>
            </a:p>
          </p:txBody>
        </p:sp>
      </p:grpSp>
    </p:spTree>
    <p:extLst>
      <p:ext uri="{BB962C8B-B14F-4D97-AF65-F5344CB8AC3E}">
        <p14:creationId xmlns:p14="http://schemas.microsoft.com/office/powerpoint/2010/main" val="221457075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3F297A04-FA86-470C-A283-0F372052F889}"/>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latin typeface="+mn-lt"/>
                <a:cs typeface="+mn-ea"/>
                <a:sym typeface="+mn-lt"/>
              </a:rPr>
              <a:pPr>
                <a:defRPr/>
              </a:pPr>
              <a:t>109</a:t>
            </a:fld>
            <a:endParaRPr lang="en-US">
              <a:solidFill>
                <a:prstClr val="black">
                  <a:tint val="75000"/>
                </a:prstClr>
              </a:solidFill>
              <a:latin typeface="+mn-lt"/>
              <a:cs typeface="+mn-ea"/>
              <a:sym typeface="+mn-lt"/>
            </a:endParaRPr>
          </a:p>
        </p:txBody>
      </p:sp>
      <p:sp>
        <p:nvSpPr>
          <p:cNvPr id="3" name="文本框 2">
            <a:extLst>
              <a:ext uri="{FF2B5EF4-FFF2-40B4-BE49-F238E27FC236}">
                <a16:creationId xmlns:a16="http://schemas.microsoft.com/office/drawing/2014/main" id="{8D04972F-565F-4E50-896F-ED56EDD1A38F}"/>
              </a:ext>
            </a:extLst>
          </p:cNvPr>
          <p:cNvSpPr txBox="1"/>
          <p:nvPr/>
        </p:nvSpPr>
        <p:spPr>
          <a:xfrm>
            <a:off x="2039921" y="225348"/>
            <a:ext cx="5410461" cy="500137"/>
          </a:xfrm>
          <a:prstGeom prst="rect">
            <a:avLst/>
          </a:prstGeom>
          <a:noFill/>
        </p:spPr>
        <p:txBody>
          <a:bodyPr wrap="square" lIns="68580" tIns="34290" rIns="68580" bIns="34290" rtlCol="0">
            <a:spAutoFit/>
          </a:bodyPr>
          <a:lstStyle/>
          <a:p>
            <a:pPr algn="ctr"/>
            <a:r>
              <a:rPr lang="zh-CN" altLang="en-US" sz="2800" b="1" dirty="0">
                <a:solidFill>
                  <a:srgbClr val="0070C0"/>
                </a:solidFill>
                <a:cs typeface="+mn-ea"/>
                <a:sym typeface="+mn-lt"/>
              </a:rPr>
              <a:t>试试就试试</a:t>
            </a:r>
            <a:endParaRPr lang="en-US" altLang="zh-CN" sz="2800" b="1" dirty="0">
              <a:solidFill>
                <a:srgbClr val="7030A0"/>
              </a:solidFill>
              <a:cs typeface="+mn-ea"/>
              <a:sym typeface="+mn-lt"/>
            </a:endParaRPr>
          </a:p>
        </p:txBody>
      </p:sp>
      <p:sp>
        <p:nvSpPr>
          <p:cNvPr id="8" name="内容占位符 1">
            <a:extLst>
              <a:ext uri="{FF2B5EF4-FFF2-40B4-BE49-F238E27FC236}">
                <a16:creationId xmlns:a16="http://schemas.microsoft.com/office/drawing/2014/main" id="{C55AD2E8-BCFE-4A42-9301-8BD4BC5CB3A5}"/>
              </a:ext>
            </a:extLst>
          </p:cNvPr>
          <p:cNvSpPr txBox="1">
            <a:spLocks/>
          </p:cNvSpPr>
          <p:nvPr/>
        </p:nvSpPr>
        <p:spPr>
          <a:xfrm>
            <a:off x="490822" y="779487"/>
            <a:ext cx="8018557" cy="3887763"/>
          </a:xfrm>
          <a:prstGeom prst="rect">
            <a:avLst/>
          </a:prstGeom>
        </p:spPr>
        <p:txBody>
          <a:bodyPr vert="horz" lIns="91440" tIns="45720" rIns="91440" bIns="45720" rtlCol="0">
            <a:normAutofit/>
          </a:bodyPr>
          <a:lstStyle>
            <a:lvl1pPr marL="0" indent="538480" algn="l" defTabSz="685800" rtl="0" eaLnBrk="1" latinLnBrk="0" hangingPunct="1">
              <a:lnSpc>
                <a:spcPct val="150000"/>
              </a:lnSpc>
              <a:spcBef>
                <a:spcPts val="0"/>
              </a:spcBef>
              <a:buFont typeface="Arial" panose="020B0604020202020204" pitchFamily="34" charset="0"/>
              <a:buNone/>
              <a:defRPr sz="2200" b="1" kern="1200">
                <a:solidFill>
                  <a:srgbClr val="004DA1"/>
                </a:solidFill>
                <a:latin typeface="楷体" panose="02010609060101010101" pitchFamily="49" charset="-122"/>
                <a:ea typeface="楷体" panose="02010609060101010101" pitchFamily="49" charset="-122"/>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zh-CN" altLang="en-US" dirty="0">
                <a:latin typeface="+mn-lt"/>
                <a:ea typeface="+mn-ea"/>
                <a:cs typeface="+mn-ea"/>
                <a:sym typeface="+mn-lt"/>
              </a:rPr>
              <a:t> </a:t>
            </a:r>
            <a:r>
              <a:rPr lang="en-US" altLang="zh-CN" dirty="0">
                <a:latin typeface="+mn-lt"/>
                <a:ea typeface="+mn-ea"/>
                <a:cs typeface="+mn-ea"/>
                <a:sym typeface="+mn-lt"/>
              </a:rPr>
              <a:t>【</a:t>
            </a:r>
            <a:r>
              <a:rPr lang="zh-CN" altLang="en-US" dirty="0">
                <a:latin typeface="+mn-lt"/>
                <a:ea typeface="+mn-ea"/>
                <a:cs typeface="+mn-ea"/>
                <a:sym typeface="+mn-lt"/>
              </a:rPr>
              <a:t>单选题</a:t>
            </a:r>
            <a:r>
              <a:rPr lang="en-US" altLang="zh-CN" dirty="0">
                <a:latin typeface="+mn-lt"/>
                <a:ea typeface="+mn-ea"/>
                <a:cs typeface="+mn-ea"/>
                <a:sym typeface="+mn-lt"/>
              </a:rPr>
              <a:t>·2021-6】</a:t>
            </a:r>
            <a:r>
              <a:rPr lang="zh-CN" altLang="en-US" dirty="0">
                <a:latin typeface="+mn-lt"/>
                <a:ea typeface="+mn-ea"/>
                <a:cs typeface="+mn-ea"/>
                <a:sym typeface="+mn-lt"/>
              </a:rPr>
              <a:t>根据增值税法律制度的规定，下列混合销售行为中，应按“销售货物”缴纳增值税的是（ ）。</a:t>
            </a:r>
          </a:p>
          <a:p>
            <a:r>
              <a:rPr lang="zh-CN" altLang="en-US" dirty="0">
                <a:latin typeface="+mn-lt"/>
                <a:ea typeface="+mn-ea"/>
                <a:cs typeface="+mn-ea"/>
                <a:sym typeface="+mn-lt"/>
              </a:rPr>
              <a:t> </a:t>
            </a:r>
            <a:r>
              <a:rPr lang="en-US" altLang="zh-CN" dirty="0">
                <a:latin typeface="+mn-lt"/>
                <a:ea typeface="+mn-ea"/>
                <a:cs typeface="+mn-ea"/>
                <a:sym typeface="+mn-lt"/>
              </a:rPr>
              <a:t>A.</a:t>
            </a:r>
            <a:r>
              <a:rPr lang="zh-CN" altLang="en-US" dirty="0">
                <a:latin typeface="+mn-lt"/>
                <a:ea typeface="+mn-ea"/>
                <a:cs typeface="+mn-ea"/>
                <a:sym typeface="+mn-lt"/>
              </a:rPr>
              <a:t>歌舞厅在销售娱乐服务的同时销售食品</a:t>
            </a:r>
          </a:p>
          <a:p>
            <a:r>
              <a:rPr lang="zh-CN" altLang="en-US" dirty="0">
                <a:latin typeface="+mn-lt"/>
                <a:ea typeface="+mn-ea"/>
                <a:cs typeface="+mn-ea"/>
                <a:sym typeface="+mn-lt"/>
              </a:rPr>
              <a:t> </a:t>
            </a:r>
            <a:r>
              <a:rPr lang="en-US" altLang="zh-CN" dirty="0">
                <a:latin typeface="+mn-lt"/>
                <a:ea typeface="+mn-ea"/>
                <a:cs typeface="+mn-ea"/>
                <a:sym typeface="+mn-lt"/>
              </a:rPr>
              <a:t>B.</a:t>
            </a:r>
            <a:r>
              <a:rPr lang="zh-CN" altLang="en-US" dirty="0">
                <a:latin typeface="+mn-lt"/>
                <a:ea typeface="+mn-ea"/>
                <a:cs typeface="+mn-ea"/>
                <a:sym typeface="+mn-lt"/>
              </a:rPr>
              <a:t>商场在销售电器的同时提供送货服务</a:t>
            </a:r>
          </a:p>
          <a:p>
            <a:r>
              <a:rPr lang="zh-CN" altLang="en-US" dirty="0">
                <a:latin typeface="+mn-lt"/>
                <a:ea typeface="+mn-ea"/>
                <a:cs typeface="+mn-ea"/>
                <a:sym typeface="+mn-lt"/>
              </a:rPr>
              <a:t> </a:t>
            </a:r>
            <a:r>
              <a:rPr lang="en-US" altLang="zh-CN" dirty="0">
                <a:latin typeface="+mn-lt"/>
                <a:ea typeface="+mn-ea"/>
                <a:cs typeface="+mn-ea"/>
                <a:sym typeface="+mn-lt"/>
              </a:rPr>
              <a:t>C.</a:t>
            </a:r>
            <a:r>
              <a:rPr lang="zh-CN" altLang="en-US" dirty="0">
                <a:latin typeface="+mn-lt"/>
                <a:ea typeface="+mn-ea"/>
                <a:cs typeface="+mn-ea"/>
                <a:sym typeface="+mn-lt"/>
              </a:rPr>
              <a:t>饭店在销售餐饮服务的同时销售烟酒</a:t>
            </a:r>
          </a:p>
          <a:p>
            <a:r>
              <a:rPr lang="zh-CN" altLang="en-US" dirty="0">
                <a:latin typeface="+mn-lt"/>
                <a:ea typeface="+mn-ea"/>
                <a:cs typeface="+mn-ea"/>
                <a:sym typeface="+mn-lt"/>
              </a:rPr>
              <a:t> </a:t>
            </a:r>
            <a:r>
              <a:rPr lang="en-US" altLang="zh-CN" dirty="0">
                <a:latin typeface="+mn-lt"/>
                <a:ea typeface="+mn-ea"/>
                <a:cs typeface="+mn-ea"/>
                <a:sym typeface="+mn-lt"/>
              </a:rPr>
              <a:t>D.</a:t>
            </a:r>
            <a:r>
              <a:rPr lang="zh-CN" altLang="en-US" dirty="0">
                <a:latin typeface="+mn-lt"/>
                <a:ea typeface="+mn-ea"/>
                <a:cs typeface="+mn-ea"/>
                <a:sym typeface="+mn-lt"/>
              </a:rPr>
              <a:t>美容院在销售美容服务的同时销售美容产品</a:t>
            </a:r>
          </a:p>
          <a:p>
            <a:endParaRPr lang="zh-CN" altLang="en-US" dirty="0">
              <a:latin typeface="+mn-lt"/>
              <a:ea typeface="+mn-ea"/>
              <a:cs typeface="+mn-ea"/>
              <a:sym typeface="+mn-lt"/>
            </a:endParaRPr>
          </a:p>
        </p:txBody>
      </p:sp>
      <p:grpSp>
        <p:nvGrpSpPr>
          <p:cNvPr id="9" name="组合 8">
            <a:extLst>
              <a:ext uri="{FF2B5EF4-FFF2-40B4-BE49-F238E27FC236}">
                <a16:creationId xmlns:a16="http://schemas.microsoft.com/office/drawing/2014/main" id="{D7CCD27B-CFDC-4184-8D48-6FBEDF9404AE}"/>
              </a:ext>
            </a:extLst>
          </p:cNvPr>
          <p:cNvGrpSpPr/>
          <p:nvPr/>
        </p:nvGrpSpPr>
        <p:grpSpPr>
          <a:xfrm rot="16200000">
            <a:off x="1905836" y="3944968"/>
            <a:ext cx="677108" cy="1428693"/>
            <a:chOff x="9306654" y="1903595"/>
            <a:chExt cx="902810" cy="1904924"/>
          </a:xfrm>
        </p:grpSpPr>
        <p:sp>
          <p:nvSpPr>
            <p:cNvPr id="10" name="Freeform 668">
              <a:extLst>
                <a:ext uri="{FF2B5EF4-FFF2-40B4-BE49-F238E27FC236}">
                  <a16:creationId xmlns:a16="http://schemas.microsoft.com/office/drawing/2014/main" id="{25B8C2A1-05FC-4FC7-8039-F3BDF3EAEED1}"/>
                </a:ext>
              </a:extLst>
            </p:cNvPr>
            <p:cNvSpPr>
              <a:spLocks/>
            </p:cNvSpPr>
            <p:nvPr/>
          </p:nvSpPr>
          <p:spPr bwMode="auto">
            <a:xfrm rot="5400000">
              <a:off x="8805602" y="2585762"/>
              <a:ext cx="1904924" cy="540590"/>
            </a:xfrm>
            <a:custGeom>
              <a:avLst/>
              <a:gdLst>
                <a:gd name="T0" fmla="*/ 384 w 398"/>
                <a:gd name="T1" fmla="*/ 77 h 111"/>
                <a:gd name="T2" fmla="*/ 388 w 398"/>
                <a:gd name="T3" fmla="*/ 74 h 111"/>
                <a:gd name="T4" fmla="*/ 388 w 398"/>
                <a:gd name="T5" fmla="*/ 71 h 111"/>
                <a:gd name="T6" fmla="*/ 397 w 398"/>
                <a:gd name="T7" fmla="*/ 67 h 111"/>
                <a:gd name="T8" fmla="*/ 390 w 398"/>
                <a:gd name="T9" fmla="*/ 62 h 111"/>
                <a:gd name="T10" fmla="*/ 388 w 398"/>
                <a:gd name="T11" fmla="*/ 59 h 111"/>
                <a:gd name="T12" fmla="*/ 388 w 398"/>
                <a:gd name="T13" fmla="*/ 56 h 111"/>
                <a:gd name="T14" fmla="*/ 385 w 398"/>
                <a:gd name="T15" fmla="*/ 54 h 111"/>
                <a:gd name="T16" fmla="*/ 387 w 398"/>
                <a:gd name="T17" fmla="*/ 51 h 111"/>
                <a:gd name="T18" fmla="*/ 389 w 398"/>
                <a:gd name="T19" fmla="*/ 48 h 111"/>
                <a:gd name="T20" fmla="*/ 384 w 398"/>
                <a:gd name="T21" fmla="*/ 46 h 111"/>
                <a:gd name="T22" fmla="*/ 378 w 398"/>
                <a:gd name="T23" fmla="*/ 42 h 111"/>
                <a:gd name="T24" fmla="*/ 385 w 398"/>
                <a:gd name="T25" fmla="*/ 40 h 111"/>
                <a:gd name="T26" fmla="*/ 378 w 398"/>
                <a:gd name="T27" fmla="*/ 37 h 111"/>
                <a:gd name="T28" fmla="*/ 378 w 398"/>
                <a:gd name="T29" fmla="*/ 34 h 111"/>
                <a:gd name="T30" fmla="*/ 373 w 398"/>
                <a:gd name="T31" fmla="*/ 32 h 111"/>
                <a:gd name="T32" fmla="*/ 369 w 398"/>
                <a:gd name="T33" fmla="*/ 28 h 111"/>
                <a:gd name="T34" fmla="*/ 350 w 398"/>
                <a:gd name="T35" fmla="*/ 23 h 111"/>
                <a:gd name="T36" fmla="*/ 358 w 398"/>
                <a:gd name="T37" fmla="*/ 19 h 111"/>
                <a:gd name="T38" fmla="*/ 260 w 398"/>
                <a:gd name="T39" fmla="*/ 11 h 111"/>
                <a:gd name="T40" fmla="*/ 324 w 398"/>
                <a:gd name="T41" fmla="*/ 10 h 111"/>
                <a:gd name="T42" fmla="*/ 304 w 398"/>
                <a:gd name="T43" fmla="*/ 6 h 111"/>
                <a:gd name="T44" fmla="*/ 177 w 398"/>
                <a:gd name="T45" fmla="*/ 1 h 111"/>
                <a:gd name="T46" fmla="*/ 18 w 398"/>
                <a:gd name="T47" fmla="*/ 11 h 111"/>
                <a:gd name="T48" fmla="*/ 16 w 398"/>
                <a:gd name="T49" fmla="*/ 17 h 111"/>
                <a:gd name="T50" fmla="*/ 21 w 398"/>
                <a:gd name="T51" fmla="*/ 20 h 111"/>
                <a:gd name="T52" fmla="*/ 15 w 398"/>
                <a:gd name="T53" fmla="*/ 26 h 111"/>
                <a:gd name="T54" fmla="*/ 12 w 398"/>
                <a:gd name="T55" fmla="*/ 52 h 111"/>
                <a:gd name="T56" fmla="*/ 8 w 398"/>
                <a:gd name="T57" fmla="*/ 82 h 111"/>
                <a:gd name="T58" fmla="*/ 113 w 398"/>
                <a:gd name="T59" fmla="*/ 111 h 111"/>
                <a:gd name="T60" fmla="*/ 331 w 398"/>
                <a:gd name="T61" fmla="*/ 104 h 111"/>
                <a:gd name="T62" fmla="*/ 369 w 398"/>
                <a:gd name="T63" fmla="*/ 91 h 111"/>
                <a:gd name="T64" fmla="*/ 385 w 398"/>
                <a:gd name="T65" fmla="*/ 86 h 111"/>
                <a:gd name="T66" fmla="*/ 389 w 398"/>
                <a:gd name="T67" fmla="*/ 8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98" h="111">
                  <a:moveTo>
                    <a:pt x="397" y="80"/>
                  </a:moveTo>
                  <a:cubicBezTo>
                    <a:pt x="394" y="77"/>
                    <a:pt x="387" y="79"/>
                    <a:pt x="384" y="77"/>
                  </a:cubicBezTo>
                  <a:cubicBezTo>
                    <a:pt x="387" y="75"/>
                    <a:pt x="394" y="76"/>
                    <a:pt x="396" y="76"/>
                  </a:cubicBezTo>
                  <a:cubicBezTo>
                    <a:pt x="388" y="74"/>
                    <a:pt x="388" y="74"/>
                    <a:pt x="388" y="74"/>
                  </a:cubicBezTo>
                  <a:cubicBezTo>
                    <a:pt x="397" y="72"/>
                    <a:pt x="397" y="72"/>
                    <a:pt x="397" y="72"/>
                  </a:cubicBezTo>
                  <a:cubicBezTo>
                    <a:pt x="395" y="71"/>
                    <a:pt x="390" y="73"/>
                    <a:pt x="388" y="71"/>
                  </a:cubicBezTo>
                  <a:cubicBezTo>
                    <a:pt x="388" y="69"/>
                    <a:pt x="390" y="70"/>
                    <a:pt x="391" y="70"/>
                  </a:cubicBezTo>
                  <a:cubicBezTo>
                    <a:pt x="394" y="70"/>
                    <a:pt x="398" y="69"/>
                    <a:pt x="397" y="67"/>
                  </a:cubicBezTo>
                  <a:cubicBezTo>
                    <a:pt x="397" y="63"/>
                    <a:pt x="391" y="64"/>
                    <a:pt x="388" y="63"/>
                  </a:cubicBezTo>
                  <a:cubicBezTo>
                    <a:pt x="390" y="62"/>
                    <a:pt x="390" y="62"/>
                    <a:pt x="390" y="62"/>
                  </a:cubicBezTo>
                  <a:cubicBezTo>
                    <a:pt x="388" y="62"/>
                    <a:pt x="386" y="62"/>
                    <a:pt x="385" y="60"/>
                  </a:cubicBezTo>
                  <a:cubicBezTo>
                    <a:pt x="386" y="60"/>
                    <a:pt x="387" y="59"/>
                    <a:pt x="388" y="59"/>
                  </a:cubicBezTo>
                  <a:cubicBezTo>
                    <a:pt x="383" y="57"/>
                    <a:pt x="383" y="57"/>
                    <a:pt x="383" y="57"/>
                  </a:cubicBezTo>
                  <a:cubicBezTo>
                    <a:pt x="388" y="56"/>
                    <a:pt x="388" y="56"/>
                    <a:pt x="388" y="56"/>
                  </a:cubicBezTo>
                  <a:cubicBezTo>
                    <a:pt x="386" y="56"/>
                    <a:pt x="386" y="56"/>
                    <a:pt x="386" y="56"/>
                  </a:cubicBezTo>
                  <a:cubicBezTo>
                    <a:pt x="384" y="55"/>
                    <a:pt x="386" y="54"/>
                    <a:pt x="385" y="54"/>
                  </a:cubicBezTo>
                  <a:cubicBezTo>
                    <a:pt x="383" y="52"/>
                    <a:pt x="379" y="54"/>
                    <a:pt x="377" y="52"/>
                  </a:cubicBezTo>
                  <a:cubicBezTo>
                    <a:pt x="380" y="51"/>
                    <a:pt x="384" y="51"/>
                    <a:pt x="387" y="51"/>
                  </a:cubicBezTo>
                  <a:cubicBezTo>
                    <a:pt x="385" y="51"/>
                    <a:pt x="382" y="51"/>
                    <a:pt x="381" y="49"/>
                  </a:cubicBezTo>
                  <a:cubicBezTo>
                    <a:pt x="389" y="48"/>
                    <a:pt x="389" y="48"/>
                    <a:pt x="389" y="48"/>
                  </a:cubicBezTo>
                  <a:cubicBezTo>
                    <a:pt x="387" y="47"/>
                    <a:pt x="384" y="48"/>
                    <a:pt x="382" y="47"/>
                  </a:cubicBezTo>
                  <a:cubicBezTo>
                    <a:pt x="384" y="46"/>
                    <a:pt x="384" y="46"/>
                    <a:pt x="384" y="46"/>
                  </a:cubicBezTo>
                  <a:cubicBezTo>
                    <a:pt x="381" y="45"/>
                    <a:pt x="378" y="46"/>
                    <a:pt x="376" y="44"/>
                  </a:cubicBezTo>
                  <a:cubicBezTo>
                    <a:pt x="377" y="43"/>
                    <a:pt x="378" y="43"/>
                    <a:pt x="378" y="42"/>
                  </a:cubicBezTo>
                  <a:cubicBezTo>
                    <a:pt x="377" y="42"/>
                    <a:pt x="375" y="42"/>
                    <a:pt x="374" y="41"/>
                  </a:cubicBezTo>
                  <a:cubicBezTo>
                    <a:pt x="377" y="40"/>
                    <a:pt x="382" y="41"/>
                    <a:pt x="385" y="40"/>
                  </a:cubicBezTo>
                  <a:cubicBezTo>
                    <a:pt x="377" y="37"/>
                    <a:pt x="377" y="37"/>
                    <a:pt x="377" y="37"/>
                  </a:cubicBezTo>
                  <a:cubicBezTo>
                    <a:pt x="377" y="37"/>
                    <a:pt x="377" y="37"/>
                    <a:pt x="378" y="37"/>
                  </a:cubicBezTo>
                  <a:cubicBezTo>
                    <a:pt x="373" y="35"/>
                    <a:pt x="373" y="35"/>
                    <a:pt x="373" y="35"/>
                  </a:cubicBezTo>
                  <a:cubicBezTo>
                    <a:pt x="375" y="34"/>
                    <a:pt x="377" y="35"/>
                    <a:pt x="378" y="34"/>
                  </a:cubicBezTo>
                  <a:cubicBezTo>
                    <a:pt x="370" y="32"/>
                    <a:pt x="370" y="32"/>
                    <a:pt x="370" y="32"/>
                  </a:cubicBezTo>
                  <a:cubicBezTo>
                    <a:pt x="371" y="31"/>
                    <a:pt x="372" y="32"/>
                    <a:pt x="373" y="32"/>
                  </a:cubicBezTo>
                  <a:cubicBezTo>
                    <a:pt x="358" y="29"/>
                    <a:pt x="358" y="29"/>
                    <a:pt x="358" y="29"/>
                  </a:cubicBezTo>
                  <a:cubicBezTo>
                    <a:pt x="362" y="28"/>
                    <a:pt x="365" y="30"/>
                    <a:pt x="369" y="28"/>
                  </a:cubicBezTo>
                  <a:cubicBezTo>
                    <a:pt x="362" y="26"/>
                    <a:pt x="351" y="28"/>
                    <a:pt x="345" y="24"/>
                  </a:cubicBezTo>
                  <a:cubicBezTo>
                    <a:pt x="346" y="23"/>
                    <a:pt x="348" y="23"/>
                    <a:pt x="350" y="23"/>
                  </a:cubicBezTo>
                  <a:cubicBezTo>
                    <a:pt x="346" y="22"/>
                    <a:pt x="346" y="22"/>
                    <a:pt x="346" y="22"/>
                  </a:cubicBezTo>
                  <a:cubicBezTo>
                    <a:pt x="349" y="20"/>
                    <a:pt x="356" y="21"/>
                    <a:pt x="358" y="19"/>
                  </a:cubicBezTo>
                  <a:cubicBezTo>
                    <a:pt x="354" y="19"/>
                    <a:pt x="350" y="19"/>
                    <a:pt x="347" y="17"/>
                  </a:cubicBezTo>
                  <a:cubicBezTo>
                    <a:pt x="319" y="14"/>
                    <a:pt x="290" y="11"/>
                    <a:pt x="260" y="11"/>
                  </a:cubicBezTo>
                  <a:cubicBezTo>
                    <a:pt x="259" y="10"/>
                    <a:pt x="259" y="10"/>
                    <a:pt x="259" y="10"/>
                  </a:cubicBezTo>
                  <a:cubicBezTo>
                    <a:pt x="281" y="9"/>
                    <a:pt x="301" y="11"/>
                    <a:pt x="324" y="10"/>
                  </a:cubicBezTo>
                  <a:cubicBezTo>
                    <a:pt x="325" y="9"/>
                    <a:pt x="325" y="9"/>
                    <a:pt x="325" y="9"/>
                  </a:cubicBezTo>
                  <a:cubicBezTo>
                    <a:pt x="319" y="6"/>
                    <a:pt x="311" y="8"/>
                    <a:pt x="304" y="6"/>
                  </a:cubicBezTo>
                  <a:cubicBezTo>
                    <a:pt x="306" y="5"/>
                    <a:pt x="306" y="5"/>
                    <a:pt x="306" y="5"/>
                  </a:cubicBezTo>
                  <a:cubicBezTo>
                    <a:pt x="264" y="1"/>
                    <a:pt x="219" y="0"/>
                    <a:pt x="177" y="1"/>
                  </a:cubicBezTo>
                  <a:cubicBezTo>
                    <a:pt x="35" y="2"/>
                    <a:pt x="35" y="2"/>
                    <a:pt x="35" y="2"/>
                  </a:cubicBezTo>
                  <a:cubicBezTo>
                    <a:pt x="28" y="3"/>
                    <a:pt x="22" y="7"/>
                    <a:pt x="18" y="11"/>
                  </a:cubicBezTo>
                  <a:cubicBezTo>
                    <a:pt x="24" y="13"/>
                    <a:pt x="24" y="13"/>
                    <a:pt x="24" y="13"/>
                  </a:cubicBezTo>
                  <a:cubicBezTo>
                    <a:pt x="16" y="17"/>
                    <a:pt x="16" y="17"/>
                    <a:pt x="16" y="17"/>
                  </a:cubicBezTo>
                  <a:cubicBezTo>
                    <a:pt x="15" y="20"/>
                    <a:pt x="19" y="19"/>
                    <a:pt x="22" y="20"/>
                  </a:cubicBezTo>
                  <a:cubicBezTo>
                    <a:pt x="21" y="20"/>
                    <a:pt x="21" y="20"/>
                    <a:pt x="21" y="20"/>
                  </a:cubicBezTo>
                  <a:cubicBezTo>
                    <a:pt x="20" y="22"/>
                    <a:pt x="16" y="22"/>
                    <a:pt x="19" y="24"/>
                  </a:cubicBezTo>
                  <a:cubicBezTo>
                    <a:pt x="19" y="25"/>
                    <a:pt x="16" y="25"/>
                    <a:pt x="15" y="26"/>
                  </a:cubicBezTo>
                  <a:cubicBezTo>
                    <a:pt x="15" y="29"/>
                    <a:pt x="8" y="33"/>
                    <a:pt x="11" y="37"/>
                  </a:cubicBezTo>
                  <a:cubicBezTo>
                    <a:pt x="8" y="42"/>
                    <a:pt x="13" y="47"/>
                    <a:pt x="12" y="52"/>
                  </a:cubicBezTo>
                  <a:cubicBezTo>
                    <a:pt x="8" y="56"/>
                    <a:pt x="10" y="63"/>
                    <a:pt x="7" y="68"/>
                  </a:cubicBezTo>
                  <a:cubicBezTo>
                    <a:pt x="15" y="73"/>
                    <a:pt x="0" y="77"/>
                    <a:pt x="8" y="82"/>
                  </a:cubicBezTo>
                  <a:cubicBezTo>
                    <a:pt x="9" y="88"/>
                    <a:pt x="16" y="93"/>
                    <a:pt x="24" y="97"/>
                  </a:cubicBezTo>
                  <a:cubicBezTo>
                    <a:pt x="50" y="109"/>
                    <a:pt x="82" y="110"/>
                    <a:pt x="113" y="111"/>
                  </a:cubicBezTo>
                  <a:cubicBezTo>
                    <a:pt x="277" y="109"/>
                    <a:pt x="277" y="109"/>
                    <a:pt x="277" y="109"/>
                  </a:cubicBezTo>
                  <a:cubicBezTo>
                    <a:pt x="295" y="106"/>
                    <a:pt x="314" y="107"/>
                    <a:pt x="331" y="104"/>
                  </a:cubicBezTo>
                  <a:cubicBezTo>
                    <a:pt x="350" y="103"/>
                    <a:pt x="364" y="95"/>
                    <a:pt x="382" y="93"/>
                  </a:cubicBezTo>
                  <a:cubicBezTo>
                    <a:pt x="379" y="91"/>
                    <a:pt x="374" y="92"/>
                    <a:pt x="369" y="91"/>
                  </a:cubicBezTo>
                  <a:cubicBezTo>
                    <a:pt x="375" y="88"/>
                    <a:pt x="382" y="87"/>
                    <a:pt x="388" y="86"/>
                  </a:cubicBezTo>
                  <a:cubicBezTo>
                    <a:pt x="387" y="86"/>
                    <a:pt x="385" y="87"/>
                    <a:pt x="385" y="86"/>
                  </a:cubicBezTo>
                  <a:cubicBezTo>
                    <a:pt x="387" y="84"/>
                    <a:pt x="391" y="86"/>
                    <a:pt x="392" y="84"/>
                  </a:cubicBezTo>
                  <a:cubicBezTo>
                    <a:pt x="389" y="82"/>
                    <a:pt x="389" y="82"/>
                    <a:pt x="389" y="82"/>
                  </a:cubicBezTo>
                  <a:cubicBezTo>
                    <a:pt x="391" y="80"/>
                    <a:pt x="395" y="81"/>
                    <a:pt x="397" y="80"/>
                  </a:cubicBezTo>
                  <a:close/>
                </a:path>
              </a:pathLst>
            </a:custGeom>
            <a:solidFill>
              <a:srgbClr val="004DA1"/>
            </a:solidFill>
            <a:ln>
              <a:noFill/>
            </a:ln>
          </p:spPr>
          <p:txBody>
            <a:bodyPr vert="horz" wrap="square" lIns="68580" tIns="34290" rIns="68580" bIns="3429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013" b="0" i="0" u="none" strike="noStrike" kern="0" cap="none" spc="0" normalizeH="0" baseline="0" noProof="0" dirty="0">
                <a:ln>
                  <a:noFill/>
                </a:ln>
                <a:solidFill>
                  <a:prstClr val="black"/>
                </a:solidFill>
                <a:effectLst/>
                <a:uLnTx/>
                <a:uFillTx/>
                <a:cs typeface="+mn-ea"/>
                <a:sym typeface="+mn-lt"/>
              </a:endParaRPr>
            </a:p>
          </p:txBody>
        </p:sp>
        <p:sp>
          <p:nvSpPr>
            <p:cNvPr id="11" name="文本框 10">
              <a:extLst>
                <a:ext uri="{FF2B5EF4-FFF2-40B4-BE49-F238E27FC236}">
                  <a16:creationId xmlns:a16="http://schemas.microsoft.com/office/drawing/2014/main" id="{9638B1E5-5568-466A-B5E2-8FD1DDE2E088}"/>
                </a:ext>
              </a:extLst>
            </p:cNvPr>
            <p:cNvSpPr txBox="1"/>
            <p:nvPr/>
          </p:nvSpPr>
          <p:spPr>
            <a:xfrm>
              <a:off x="9306654" y="2657710"/>
              <a:ext cx="902810" cy="396689"/>
            </a:xfrm>
            <a:prstGeom prst="rect">
              <a:avLst/>
            </a:prstGeom>
            <a:noFill/>
            <a:effectLst/>
          </p:spPr>
          <p:txBody>
            <a:bodyPr vert="eaVert" wrap="none" rtlCol="0" anchor="ctr">
              <a:spAutoFit/>
            </a:bodyPr>
            <a:lstStyle>
              <a:defPPr>
                <a:defRPr lang="zh-CN"/>
              </a:defPPr>
              <a:lvl1pPr algn="ctr">
                <a:defRPr sz="4400">
                  <a:solidFill>
                    <a:srgbClr val="004DA1"/>
                  </a:solidFill>
                  <a:latin typeface="李旭科书法" panose="02000603000000000000" pitchFamily="2" charset="-122"/>
                  <a:ea typeface="李旭科书法" panose="02000603000000000000" pitchFamily="2" charset="-122"/>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3200" b="0" i="0" u="none" strike="noStrike" kern="0" cap="none" spc="0" normalizeH="0" baseline="0" noProof="0" dirty="0">
                  <a:ln>
                    <a:noFill/>
                  </a:ln>
                  <a:solidFill>
                    <a:prstClr val="white"/>
                  </a:solidFill>
                  <a:effectLst/>
                  <a:uLnTx/>
                  <a:uFillTx/>
                  <a:latin typeface="+mn-lt"/>
                  <a:ea typeface="+mn-ea"/>
                  <a:cs typeface="+mn-ea"/>
                  <a:sym typeface="+mn-lt"/>
                </a:rPr>
                <a:t>B</a:t>
              </a:r>
              <a:endParaRPr kumimoji="0" lang="zh-CN" altLang="en-US" sz="3200" b="0" i="0" u="none" strike="noStrike" kern="0" cap="none" spc="0" normalizeH="0" baseline="0" noProof="0" dirty="0">
                <a:ln>
                  <a:noFill/>
                </a:ln>
                <a:solidFill>
                  <a:prstClr val="white"/>
                </a:solidFill>
                <a:effectLst/>
                <a:uLnTx/>
                <a:uFillTx/>
                <a:latin typeface="+mn-lt"/>
                <a:ea typeface="+mn-ea"/>
                <a:cs typeface="+mn-ea"/>
                <a:sym typeface="+mn-lt"/>
              </a:endParaRPr>
            </a:p>
          </p:txBody>
        </p:sp>
      </p:grpSp>
    </p:spTree>
    <p:extLst>
      <p:ext uri="{BB962C8B-B14F-4D97-AF65-F5344CB8AC3E}">
        <p14:creationId xmlns:p14="http://schemas.microsoft.com/office/powerpoint/2010/main" val="71760611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cxnSp>
        <p:nvCxnSpPr>
          <p:cNvPr id="31" name="直接箭头连接符 30"/>
          <p:cNvCxnSpPr>
            <a:stCxn id="18" idx="3"/>
          </p:cNvCxnSpPr>
          <p:nvPr/>
        </p:nvCxnSpPr>
        <p:spPr>
          <a:xfrm>
            <a:off x="3607514" y="1713532"/>
            <a:ext cx="1181893" cy="0"/>
          </a:xfrm>
          <a:prstGeom prst="straightConnector1">
            <a:avLst/>
          </a:prstGeom>
          <a:ln w="25400">
            <a:tailEnd type="arrow"/>
          </a:ln>
        </p:spPr>
        <p:style>
          <a:lnRef idx="1">
            <a:schemeClr val="accent1"/>
          </a:lnRef>
          <a:fillRef idx="0">
            <a:schemeClr val="accent1"/>
          </a:fillRef>
          <a:effectRef idx="0">
            <a:schemeClr val="accent1"/>
          </a:effectRef>
          <a:fontRef idx="minor">
            <a:schemeClr val="tx1"/>
          </a:fontRef>
        </p:style>
      </p:cxnSp>
      <p:grpSp>
        <p:nvGrpSpPr>
          <p:cNvPr id="17" name="组合 16"/>
          <p:cNvGrpSpPr/>
          <p:nvPr/>
        </p:nvGrpSpPr>
        <p:grpSpPr>
          <a:xfrm>
            <a:off x="925533" y="1051511"/>
            <a:ext cx="2681981" cy="1324042"/>
            <a:chOff x="2330673" y="2010009"/>
            <a:chExt cx="1739454" cy="1412819"/>
          </a:xfrm>
        </p:grpSpPr>
        <p:sp>
          <p:nvSpPr>
            <p:cNvPr id="18" name="圆角矩形 17"/>
            <p:cNvSpPr/>
            <p:nvPr/>
          </p:nvSpPr>
          <p:spPr>
            <a:xfrm>
              <a:off x="2330673" y="2010009"/>
              <a:ext cx="1739454" cy="1412819"/>
            </a:xfrm>
            <a:prstGeom prst="roundRect">
              <a:avLst>
                <a:gd name="adj" fmla="val 0"/>
              </a:avLst>
            </a:prstGeom>
            <a:solidFill>
              <a:srgbClr val="0070C0"/>
            </a:solidFill>
            <a:ln w="31750">
              <a:gradFill flip="none" rotWithShape="1">
                <a:gsLst>
                  <a:gs pos="0">
                    <a:schemeClr val="bg1">
                      <a:lumMod val="85000"/>
                    </a:schemeClr>
                  </a:gs>
                  <a:gs pos="100000">
                    <a:schemeClr val="bg1"/>
                  </a:gs>
                </a:gsLst>
                <a:lin ang="2700000" scaled="1"/>
                <a:tileRect/>
              </a:gradFill>
            </a:ln>
            <a:effectLst>
              <a:innerShdw blurRad="127000" dist="63500" dir="13500000">
                <a:schemeClr val="tx1">
                  <a:lumMod val="65000"/>
                  <a:lumOff val="35000"/>
                  <a:alpha val="49000"/>
                </a:scheme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solidFill>
                  <a:srgbClr val="FFFFFF"/>
                </a:solidFill>
                <a:cs typeface="+mn-ea"/>
                <a:sym typeface="+mn-lt"/>
              </a:endParaRPr>
            </a:p>
          </p:txBody>
        </p:sp>
        <p:sp>
          <p:nvSpPr>
            <p:cNvPr id="19" name="圆角矩形 18"/>
            <p:cNvSpPr/>
            <p:nvPr/>
          </p:nvSpPr>
          <p:spPr>
            <a:xfrm>
              <a:off x="2385774" y="2010009"/>
              <a:ext cx="1629239" cy="1412819"/>
            </a:xfrm>
            <a:prstGeom prst="roundRect">
              <a:avLst>
                <a:gd name="adj" fmla="val 526"/>
              </a:avLst>
            </a:prstGeom>
            <a:solidFill>
              <a:schemeClr val="bg1">
                <a:lumMod val="95000"/>
              </a:schemeClr>
            </a:solidFill>
            <a:ln w="50800">
              <a:noFill/>
            </a:ln>
            <a:effectLst>
              <a:outerShdw blurRad="76200" dist="38100" dir="2700000" algn="tl" rotWithShape="0">
                <a:schemeClr val="tx1">
                  <a:lumMod val="65000"/>
                  <a:lumOff val="35000"/>
                  <a:alpha val="64000"/>
                </a:schemeClr>
              </a:outerShdw>
            </a:effectLst>
            <a:scene3d>
              <a:camera prst="orthographicFront"/>
              <a:lightRig rig="threePt" dir="t"/>
            </a:scene3d>
            <a:sp3d prstMaterial="softEdge">
              <a:bevelT w="44450" h="127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FFFF"/>
                </a:solidFill>
                <a:cs typeface="+mn-ea"/>
                <a:sym typeface="+mn-lt"/>
              </a:endParaRPr>
            </a:p>
          </p:txBody>
        </p:sp>
      </p:grpSp>
      <p:sp>
        <p:nvSpPr>
          <p:cNvPr id="28" name="文本框 27"/>
          <p:cNvSpPr txBox="1"/>
          <p:nvPr/>
        </p:nvSpPr>
        <p:spPr bwMode="auto">
          <a:xfrm>
            <a:off x="1010491" y="1108319"/>
            <a:ext cx="2376603" cy="1200329"/>
          </a:xfrm>
          <a:prstGeom prst="rect">
            <a:avLst/>
          </a:prstGeom>
          <a:noFill/>
        </p:spPr>
        <p:txBody>
          <a:bodyPr wrap="square">
            <a:spAutoFit/>
          </a:bodyPr>
          <a:lstStyle/>
          <a:p>
            <a:pPr marL="285750" indent="-285750">
              <a:buFont typeface="Wingdings" pitchFamily="2" charset="2"/>
              <a:buChar char="p"/>
              <a:defRPr/>
            </a:pPr>
            <a:r>
              <a:rPr lang="zh-CN" altLang="en-US" sz="1800" b="1" dirty="0">
                <a:solidFill>
                  <a:srgbClr val="7030A0"/>
                </a:solidFill>
                <a:cs typeface="+mn-ea"/>
                <a:sym typeface="+mn-lt"/>
              </a:rPr>
              <a:t>法定</a:t>
            </a:r>
            <a:r>
              <a:rPr lang="zh-CN" altLang="zh-CN" sz="1800" b="1" dirty="0">
                <a:solidFill>
                  <a:srgbClr val="7030A0"/>
                </a:solidFill>
                <a:cs typeface="+mn-ea"/>
                <a:sym typeface="+mn-lt"/>
              </a:rPr>
              <a:t>增值额</a:t>
            </a:r>
            <a:r>
              <a:rPr lang="zh-CN" altLang="zh-CN" sz="1800" b="1" dirty="0">
                <a:cs typeface="+mn-ea"/>
                <a:sym typeface="+mn-lt"/>
              </a:rPr>
              <a:t>是指</a:t>
            </a:r>
            <a:r>
              <a:rPr lang="zh-CN" altLang="en-US" sz="1800" b="1" dirty="0">
                <a:cs typeface="+mn-ea"/>
                <a:sym typeface="+mn-lt"/>
              </a:rPr>
              <a:t>各国政府根据各自政策需要通过法律规定的增值额</a:t>
            </a:r>
            <a:endParaRPr lang="zh-CN" altLang="en-US" sz="1800" b="1" spc="75" dirty="0">
              <a:solidFill>
                <a:srgbClr val="7030A0"/>
              </a:solidFill>
              <a:cs typeface="+mn-ea"/>
              <a:sym typeface="+mn-lt"/>
            </a:endParaRPr>
          </a:p>
        </p:txBody>
      </p:sp>
      <p:graphicFrame>
        <p:nvGraphicFramePr>
          <p:cNvPr id="2" name="表格 1"/>
          <p:cNvGraphicFramePr>
            <a:graphicFrameLocks noGrp="1"/>
          </p:cNvGraphicFramePr>
          <p:nvPr>
            <p:extLst>
              <p:ext uri="{D42A27DB-BD31-4B8C-83A1-F6EECF244321}">
                <p14:modId xmlns:p14="http://schemas.microsoft.com/office/powerpoint/2010/main" val="181438308"/>
              </p:ext>
            </p:extLst>
          </p:nvPr>
        </p:nvGraphicFramePr>
        <p:xfrm>
          <a:off x="861737" y="2500518"/>
          <a:ext cx="7162300" cy="2234514"/>
        </p:xfrm>
        <a:graphic>
          <a:graphicData uri="http://schemas.openxmlformats.org/drawingml/2006/table">
            <a:tbl>
              <a:tblPr firstRow="1" firstCol="1" bandRow="1">
                <a:tableStyleId>{7DF18680-E054-41AD-8BC1-D1AEF772440D}</a:tableStyleId>
              </a:tblPr>
              <a:tblGrid>
                <a:gridCol w="567302">
                  <a:extLst>
                    <a:ext uri="{9D8B030D-6E8A-4147-A177-3AD203B41FA5}">
                      <a16:colId xmlns:a16="http://schemas.microsoft.com/office/drawing/2014/main" val="20000"/>
                    </a:ext>
                  </a:extLst>
                </a:gridCol>
                <a:gridCol w="1072412">
                  <a:extLst>
                    <a:ext uri="{9D8B030D-6E8A-4147-A177-3AD203B41FA5}">
                      <a16:colId xmlns:a16="http://schemas.microsoft.com/office/drawing/2014/main" val="20001"/>
                    </a:ext>
                  </a:extLst>
                </a:gridCol>
                <a:gridCol w="1191756">
                  <a:extLst>
                    <a:ext uri="{9D8B030D-6E8A-4147-A177-3AD203B41FA5}">
                      <a16:colId xmlns:a16="http://schemas.microsoft.com/office/drawing/2014/main" val="20002"/>
                    </a:ext>
                  </a:extLst>
                </a:gridCol>
                <a:gridCol w="1310259">
                  <a:extLst>
                    <a:ext uri="{9D8B030D-6E8A-4147-A177-3AD203B41FA5}">
                      <a16:colId xmlns:a16="http://schemas.microsoft.com/office/drawing/2014/main" val="20003"/>
                    </a:ext>
                  </a:extLst>
                </a:gridCol>
                <a:gridCol w="1072412">
                  <a:extLst>
                    <a:ext uri="{9D8B030D-6E8A-4147-A177-3AD203B41FA5}">
                      <a16:colId xmlns:a16="http://schemas.microsoft.com/office/drawing/2014/main" val="20004"/>
                    </a:ext>
                  </a:extLst>
                </a:gridCol>
                <a:gridCol w="1948159">
                  <a:extLst>
                    <a:ext uri="{9D8B030D-6E8A-4147-A177-3AD203B41FA5}">
                      <a16:colId xmlns:a16="http://schemas.microsoft.com/office/drawing/2014/main" val="20005"/>
                    </a:ext>
                  </a:extLst>
                </a:gridCol>
              </a:tblGrid>
              <a:tr h="394434">
                <a:tc gridSpan="6">
                  <a:txBody>
                    <a:bodyPr/>
                    <a:lstStyle/>
                    <a:p>
                      <a:pPr indent="0" algn="ctr">
                        <a:lnSpc>
                          <a:spcPct val="150000"/>
                        </a:lnSpc>
                        <a:spcAft>
                          <a:spcPts val="0"/>
                        </a:spcAft>
                        <a:tabLst>
                          <a:tab pos="2771140" algn="ctr"/>
                        </a:tabLst>
                      </a:pPr>
                      <a:r>
                        <a:rPr lang="zh-CN" sz="1400" b="1" kern="100">
                          <a:effectLst/>
                          <a:latin typeface="+mn-lt"/>
                          <a:ea typeface="+mn-ea"/>
                          <a:cs typeface="+mn-ea"/>
                          <a:sym typeface="+mn-lt"/>
                        </a:rPr>
                        <a:t>表</a:t>
                      </a:r>
                      <a:r>
                        <a:rPr lang="en-US" sz="1400" b="1" kern="100">
                          <a:effectLst/>
                          <a:latin typeface="+mn-lt"/>
                          <a:ea typeface="+mn-ea"/>
                          <a:cs typeface="+mn-ea"/>
                          <a:sym typeface="+mn-lt"/>
                        </a:rPr>
                        <a:t>2</a:t>
                      </a:r>
                      <a:r>
                        <a:rPr lang="zh-CN" sz="1400" b="1" kern="100">
                          <a:effectLst/>
                          <a:latin typeface="+mn-lt"/>
                          <a:ea typeface="+mn-ea"/>
                          <a:cs typeface="+mn-ea"/>
                          <a:sym typeface="+mn-lt"/>
                        </a:rPr>
                        <a:t>－</a:t>
                      </a:r>
                      <a:r>
                        <a:rPr lang="en-US" sz="1400" b="1" kern="100">
                          <a:effectLst/>
                          <a:latin typeface="+mn-lt"/>
                          <a:ea typeface="+mn-ea"/>
                          <a:cs typeface="+mn-ea"/>
                          <a:sym typeface="+mn-lt"/>
                        </a:rPr>
                        <a:t>2         </a:t>
                      </a:r>
                      <a:r>
                        <a:rPr lang="zh-CN" sz="1400" b="1" kern="100">
                          <a:effectLst/>
                          <a:latin typeface="+mn-lt"/>
                          <a:ea typeface="+mn-ea"/>
                          <a:cs typeface="+mn-ea"/>
                          <a:sym typeface="+mn-lt"/>
                        </a:rPr>
                        <a:t>不同国别的法定增值额单位：万元</a:t>
                      </a:r>
                      <a:endParaRPr lang="zh-CN" sz="1800" b="1" kern="100">
                        <a:effectLst/>
                        <a:latin typeface="+mn-lt"/>
                        <a:ea typeface="+mn-ea"/>
                        <a:cs typeface="+mn-ea"/>
                        <a:sym typeface="+mn-lt"/>
                      </a:endParaRPr>
                    </a:p>
                  </a:txBody>
                  <a:tcPr marL="68580" marR="68580" marT="0" marB="0" anchor="ct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extLst>
                  <a:ext uri="{0D108BD9-81ED-4DB2-BD59-A6C34878D82A}">
                    <a16:rowId xmlns:a16="http://schemas.microsoft.com/office/drawing/2014/main" val="10000"/>
                  </a:ext>
                </a:extLst>
              </a:tr>
              <a:tr h="955236">
                <a:tc>
                  <a:txBody>
                    <a:bodyPr/>
                    <a:lstStyle/>
                    <a:p>
                      <a:pPr indent="0" algn="ctr">
                        <a:lnSpc>
                          <a:spcPct val="150000"/>
                        </a:lnSpc>
                        <a:spcAft>
                          <a:spcPts val="0"/>
                        </a:spcAft>
                        <a:tabLst>
                          <a:tab pos="2771140" algn="ctr"/>
                        </a:tabLst>
                      </a:pPr>
                      <a:r>
                        <a:rPr lang="zh-CN" sz="1400" b="1" kern="100">
                          <a:effectLst/>
                          <a:latin typeface="+mn-lt"/>
                          <a:ea typeface="+mn-ea"/>
                          <a:cs typeface="+mn-ea"/>
                          <a:sym typeface="+mn-lt"/>
                        </a:rPr>
                        <a:t>项目</a:t>
                      </a:r>
                      <a:endParaRPr lang="zh-CN" sz="1800" b="1" kern="100">
                        <a:effectLst/>
                        <a:latin typeface="+mn-lt"/>
                        <a:ea typeface="+mn-ea"/>
                        <a:cs typeface="+mn-ea"/>
                        <a:sym typeface="+mn-lt"/>
                      </a:endParaRPr>
                    </a:p>
                  </a:txBody>
                  <a:tcPr marL="68580" marR="68580" marT="0" marB="0" anchor="ctr"/>
                </a:tc>
                <a:tc>
                  <a:txBody>
                    <a:bodyPr/>
                    <a:lstStyle/>
                    <a:p>
                      <a:pPr indent="0" algn="ctr">
                        <a:lnSpc>
                          <a:spcPct val="150000"/>
                        </a:lnSpc>
                        <a:spcAft>
                          <a:spcPts val="0"/>
                        </a:spcAft>
                        <a:tabLst>
                          <a:tab pos="2771140" algn="ctr"/>
                        </a:tabLst>
                      </a:pPr>
                      <a:r>
                        <a:rPr lang="zh-CN" sz="1400" b="1" kern="100" dirty="0">
                          <a:effectLst/>
                          <a:latin typeface="+mn-lt"/>
                          <a:ea typeface="+mn-ea"/>
                          <a:cs typeface="+mn-ea"/>
                          <a:sym typeface="+mn-lt"/>
                        </a:rPr>
                        <a:t>货物销售额</a:t>
                      </a:r>
                      <a:endParaRPr lang="zh-CN" sz="1800" b="1" kern="100" dirty="0">
                        <a:effectLst/>
                        <a:latin typeface="+mn-lt"/>
                        <a:ea typeface="+mn-ea"/>
                        <a:cs typeface="+mn-ea"/>
                        <a:sym typeface="+mn-lt"/>
                      </a:endParaRPr>
                    </a:p>
                  </a:txBody>
                  <a:tcPr marL="68580" marR="68580" marT="0" marB="0" anchor="ctr"/>
                </a:tc>
                <a:tc>
                  <a:txBody>
                    <a:bodyPr/>
                    <a:lstStyle/>
                    <a:p>
                      <a:pPr indent="0" algn="ctr">
                        <a:lnSpc>
                          <a:spcPct val="150000"/>
                        </a:lnSpc>
                        <a:spcAft>
                          <a:spcPts val="0"/>
                        </a:spcAft>
                        <a:tabLst>
                          <a:tab pos="2771140" algn="ctr"/>
                        </a:tabLst>
                      </a:pPr>
                      <a:r>
                        <a:rPr lang="zh-CN" sz="1400" b="1" kern="100">
                          <a:effectLst/>
                          <a:latin typeface="+mn-lt"/>
                          <a:ea typeface="+mn-ea"/>
                          <a:cs typeface="+mn-ea"/>
                          <a:sym typeface="+mn-lt"/>
                        </a:rPr>
                        <a:t>允许扣除的流动资产价款</a:t>
                      </a:r>
                      <a:endParaRPr lang="zh-CN" sz="1800" b="1" kern="100">
                        <a:effectLst/>
                        <a:latin typeface="+mn-lt"/>
                        <a:ea typeface="+mn-ea"/>
                        <a:cs typeface="+mn-ea"/>
                        <a:sym typeface="+mn-lt"/>
                      </a:endParaRPr>
                    </a:p>
                  </a:txBody>
                  <a:tcPr marL="68580" marR="68580" marT="0" marB="0" anchor="ctr"/>
                </a:tc>
                <a:tc>
                  <a:txBody>
                    <a:bodyPr/>
                    <a:lstStyle/>
                    <a:p>
                      <a:pPr indent="0" algn="ctr">
                        <a:lnSpc>
                          <a:spcPct val="150000"/>
                        </a:lnSpc>
                        <a:spcAft>
                          <a:spcPts val="0"/>
                        </a:spcAft>
                        <a:tabLst>
                          <a:tab pos="2771140" algn="ctr"/>
                        </a:tabLst>
                      </a:pPr>
                      <a:r>
                        <a:rPr lang="zh-CN" sz="1400" b="1" kern="100">
                          <a:effectLst/>
                          <a:latin typeface="+mn-lt"/>
                          <a:ea typeface="+mn-ea"/>
                          <a:cs typeface="+mn-ea"/>
                          <a:sym typeface="+mn-lt"/>
                        </a:rPr>
                        <a:t>允许扣除的固定资产价款</a:t>
                      </a:r>
                      <a:endParaRPr lang="zh-CN" sz="1800" b="1" kern="100">
                        <a:effectLst/>
                        <a:latin typeface="+mn-lt"/>
                        <a:ea typeface="+mn-ea"/>
                        <a:cs typeface="+mn-ea"/>
                        <a:sym typeface="+mn-lt"/>
                      </a:endParaRPr>
                    </a:p>
                  </a:txBody>
                  <a:tcPr marL="68580" marR="68580" marT="0" marB="0" anchor="ctr"/>
                </a:tc>
                <a:tc>
                  <a:txBody>
                    <a:bodyPr/>
                    <a:lstStyle/>
                    <a:p>
                      <a:pPr indent="0" algn="ctr">
                        <a:lnSpc>
                          <a:spcPct val="150000"/>
                        </a:lnSpc>
                        <a:spcAft>
                          <a:spcPts val="0"/>
                        </a:spcAft>
                        <a:tabLst>
                          <a:tab pos="2771140" algn="ctr"/>
                        </a:tabLst>
                      </a:pPr>
                      <a:r>
                        <a:rPr lang="zh-CN" sz="1400" b="1" kern="100">
                          <a:effectLst/>
                          <a:latin typeface="+mn-lt"/>
                          <a:ea typeface="+mn-ea"/>
                          <a:cs typeface="+mn-ea"/>
                          <a:sym typeface="+mn-lt"/>
                        </a:rPr>
                        <a:t>法定增值额</a:t>
                      </a:r>
                      <a:endParaRPr lang="zh-CN" sz="1800" b="1" kern="100">
                        <a:effectLst/>
                        <a:latin typeface="+mn-lt"/>
                        <a:ea typeface="+mn-ea"/>
                        <a:cs typeface="+mn-ea"/>
                        <a:sym typeface="+mn-lt"/>
                      </a:endParaRPr>
                    </a:p>
                  </a:txBody>
                  <a:tcPr marL="68580" marR="68580" marT="0" marB="0" anchor="ctr"/>
                </a:tc>
                <a:tc>
                  <a:txBody>
                    <a:bodyPr/>
                    <a:lstStyle/>
                    <a:p>
                      <a:pPr indent="0" algn="ctr">
                        <a:lnSpc>
                          <a:spcPct val="150000"/>
                        </a:lnSpc>
                        <a:spcAft>
                          <a:spcPts val="0"/>
                        </a:spcAft>
                        <a:tabLst>
                          <a:tab pos="2771140" algn="ctr"/>
                        </a:tabLst>
                      </a:pPr>
                      <a:r>
                        <a:rPr lang="zh-CN" sz="1400" b="1" kern="100">
                          <a:effectLst/>
                          <a:latin typeface="+mn-lt"/>
                          <a:ea typeface="+mn-ea"/>
                          <a:cs typeface="+mn-ea"/>
                          <a:sym typeface="+mn-lt"/>
                        </a:rPr>
                        <a:t>法定增值额与理论增值额的差额</a:t>
                      </a:r>
                      <a:endParaRPr lang="zh-CN" sz="1800" b="1" kern="100">
                        <a:effectLst/>
                        <a:latin typeface="+mn-lt"/>
                        <a:ea typeface="+mn-ea"/>
                        <a:cs typeface="+mn-ea"/>
                        <a:sym typeface="+mn-lt"/>
                      </a:endParaRPr>
                    </a:p>
                  </a:txBody>
                  <a:tcPr marL="68580" marR="68580" marT="0" marB="0" anchor="ctr"/>
                </a:tc>
                <a:extLst>
                  <a:ext uri="{0D108BD9-81ED-4DB2-BD59-A6C34878D82A}">
                    <a16:rowId xmlns:a16="http://schemas.microsoft.com/office/drawing/2014/main" val="10001"/>
                  </a:ext>
                </a:extLst>
              </a:tr>
              <a:tr h="294948">
                <a:tc>
                  <a:txBody>
                    <a:bodyPr/>
                    <a:lstStyle/>
                    <a:p>
                      <a:pPr indent="0" algn="ctr">
                        <a:lnSpc>
                          <a:spcPct val="150000"/>
                        </a:lnSpc>
                        <a:spcAft>
                          <a:spcPts val="0"/>
                        </a:spcAft>
                        <a:tabLst>
                          <a:tab pos="2771140" algn="ctr"/>
                        </a:tabLst>
                      </a:pPr>
                      <a:r>
                        <a:rPr lang="zh-CN" sz="1400" b="1" kern="100">
                          <a:effectLst/>
                          <a:latin typeface="+mn-lt"/>
                          <a:ea typeface="+mn-ea"/>
                          <a:cs typeface="+mn-ea"/>
                          <a:sym typeface="+mn-lt"/>
                        </a:rPr>
                        <a:t>甲国</a:t>
                      </a:r>
                      <a:endParaRPr lang="zh-CN" sz="1800" b="1" kern="100">
                        <a:effectLst/>
                        <a:latin typeface="+mn-lt"/>
                        <a:ea typeface="+mn-ea"/>
                        <a:cs typeface="+mn-ea"/>
                        <a:sym typeface="+mn-lt"/>
                      </a:endParaRPr>
                    </a:p>
                  </a:txBody>
                  <a:tcPr marL="68580" marR="68580" marT="0" marB="0" anchor="ctr"/>
                </a:tc>
                <a:tc>
                  <a:txBody>
                    <a:bodyPr/>
                    <a:lstStyle/>
                    <a:p>
                      <a:pPr indent="0" algn="ctr">
                        <a:lnSpc>
                          <a:spcPct val="150000"/>
                        </a:lnSpc>
                        <a:spcAft>
                          <a:spcPts val="0"/>
                        </a:spcAft>
                        <a:tabLst>
                          <a:tab pos="2771140" algn="ctr"/>
                        </a:tabLst>
                      </a:pPr>
                      <a:r>
                        <a:rPr lang="en-US" sz="1400" b="1" kern="100">
                          <a:effectLst/>
                          <a:latin typeface="+mn-lt"/>
                          <a:ea typeface="+mn-ea"/>
                          <a:cs typeface="+mn-ea"/>
                          <a:sym typeface="+mn-lt"/>
                        </a:rPr>
                        <a:t>78</a:t>
                      </a:r>
                      <a:endParaRPr lang="zh-CN" sz="1800" b="1" kern="100">
                        <a:effectLst/>
                        <a:latin typeface="+mn-lt"/>
                        <a:ea typeface="+mn-ea"/>
                        <a:cs typeface="+mn-ea"/>
                        <a:sym typeface="+mn-lt"/>
                      </a:endParaRPr>
                    </a:p>
                  </a:txBody>
                  <a:tcPr marL="68580" marR="68580" marT="0" marB="0" anchor="ctr"/>
                </a:tc>
                <a:tc>
                  <a:txBody>
                    <a:bodyPr/>
                    <a:lstStyle/>
                    <a:p>
                      <a:pPr indent="0" algn="ctr">
                        <a:lnSpc>
                          <a:spcPct val="150000"/>
                        </a:lnSpc>
                        <a:spcAft>
                          <a:spcPts val="0"/>
                        </a:spcAft>
                        <a:tabLst>
                          <a:tab pos="2771140" algn="ctr"/>
                        </a:tabLst>
                      </a:pPr>
                      <a:r>
                        <a:rPr lang="en-US" sz="1400" b="1" kern="100">
                          <a:effectLst/>
                          <a:latin typeface="+mn-lt"/>
                          <a:ea typeface="+mn-ea"/>
                          <a:cs typeface="+mn-ea"/>
                          <a:sym typeface="+mn-lt"/>
                        </a:rPr>
                        <a:t>24</a:t>
                      </a:r>
                      <a:endParaRPr lang="zh-CN" sz="1800" b="1" kern="100">
                        <a:effectLst/>
                        <a:latin typeface="+mn-lt"/>
                        <a:ea typeface="+mn-ea"/>
                        <a:cs typeface="+mn-ea"/>
                        <a:sym typeface="+mn-lt"/>
                      </a:endParaRPr>
                    </a:p>
                  </a:txBody>
                  <a:tcPr marL="68580" marR="68580" marT="0" marB="0" anchor="ctr"/>
                </a:tc>
                <a:tc>
                  <a:txBody>
                    <a:bodyPr/>
                    <a:lstStyle/>
                    <a:p>
                      <a:pPr indent="0" algn="ctr">
                        <a:lnSpc>
                          <a:spcPct val="150000"/>
                        </a:lnSpc>
                        <a:spcAft>
                          <a:spcPts val="0"/>
                        </a:spcAft>
                        <a:tabLst>
                          <a:tab pos="2771140" algn="ctr"/>
                        </a:tabLst>
                      </a:pPr>
                      <a:r>
                        <a:rPr lang="en-US" sz="1400" b="1" kern="100">
                          <a:effectLst/>
                          <a:latin typeface="+mn-lt"/>
                          <a:ea typeface="+mn-ea"/>
                          <a:cs typeface="+mn-ea"/>
                          <a:sym typeface="+mn-lt"/>
                        </a:rPr>
                        <a:t>0</a:t>
                      </a:r>
                      <a:endParaRPr lang="zh-CN" sz="1800" b="1" kern="100">
                        <a:effectLst/>
                        <a:latin typeface="+mn-lt"/>
                        <a:ea typeface="+mn-ea"/>
                        <a:cs typeface="+mn-ea"/>
                        <a:sym typeface="+mn-lt"/>
                      </a:endParaRPr>
                    </a:p>
                  </a:txBody>
                  <a:tcPr marL="68580" marR="68580" marT="0" marB="0" anchor="ctr"/>
                </a:tc>
                <a:tc>
                  <a:txBody>
                    <a:bodyPr/>
                    <a:lstStyle/>
                    <a:p>
                      <a:pPr indent="0" algn="ctr">
                        <a:lnSpc>
                          <a:spcPct val="150000"/>
                        </a:lnSpc>
                        <a:spcAft>
                          <a:spcPts val="0"/>
                        </a:spcAft>
                        <a:tabLst>
                          <a:tab pos="2771140" algn="ctr"/>
                        </a:tabLst>
                      </a:pPr>
                      <a:r>
                        <a:rPr lang="en-US" sz="1400" b="1" kern="100">
                          <a:effectLst/>
                          <a:latin typeface="+mn-lt"/>
                          <a:ea typeface="+mn-ea"/>
                          <a:cs typeface="+mn-ea"/>
                          <a:sym typeface="+mn-lt"/>
                        </a:rPr>
                        <a:t>54</a:t>
                      </a:r>
                      <a:endParaRPr lang="zh-CN" sz="1800" b="1" kern="100">
                        <a:effectLst/>
                        <a:latin typeface="+mn-lt"/>
                        <a:ea typeface="+mn-ea"/>
                        <a:cs typeface="+mn-ea"/>
                        <a:sym typeface="+mn-lt"/>
                      </a:endParaRPr>
                    </a:p>
                  </a:txBody>
                  <a:tcPr marL="68580" marR="68580" marT="0" marB="0" anchor="ctr"/>
                </a:tc>
                <a:tc>
                  <a:txBody>
                    <a:bodyPr/>
                    <a:lstStyle/>
                    <a:p>
                      <a:pPr indent="0" algn="ctr">
                        <a:lnSpc>
                          <a:spcPct val="150000"/>
                        </a:lnSpc>
                        <a:spcAft>
                          <a:spcPts val="0"/>
                        </a:spcAft>
                        <a:tabLst>
                          <a:tab pos="2771140" algn="ctr"/>
                        </a:tabLst>
                      </a:pPr>
                      <a:r>
                        <a:rPr lang="en-US" sz="1400" b="1" kern="100">
                          <a:effectLst/>
                          <a:latin typeface="+mn-lt"/>
                          <a:ea typeface="+mn-ea"/>
                          <a:cs typeface="+mn-ea"/>
                          <a:sym typeface="+mn-lt"/>
                        </a:rPr>
                        <a:t>+5</a:t>
                      </a:r>
                      <a:endParaRPr lang="zh-CN" sz="1800" b="1" kern="100">
                        <a:effectLst/>
                        <a:latin typeface="+mn-lt"/>
                        <a:ea typeface="+mn-ea"/>
                        <a:cs typeface="+mn-ea"/>
                        <a:sym typeface="+mn-lt"/>
                      </a:endParaRPr>
                    </a:p>
                  </a:txBody>
                  <a:tcPr marL="68580" marR="68580" marT="0" marB="0" anchor="ctr"/>
                </a:tc>
                <a:extLst>
                  <a:ext uri="{0D108BD9-81ED-4DB2-BD59-A6C34878D82A}">
                    <a16:rowId xmlns:a16="http://schemas.microsoft.com/office/drawing/2014/main" val="10002"/>
                  </a:ext>
                </a:extLst>
              </a:tr>
              <a:tr h="294948">
                <a:tc>
                  <a:txBody>
                    <a:bodyPr/>
                    <a:lstStyle/>
                    <a:p>
                      <a:pPr indent="0" algn="ctr">
                        <a:lnSpc>
                          <a:spcPct val="150000"/>
                        </a:lnSpc>
                        <a:spcAft>
                          <a:spcPts val="0"/>
                        </a:spcAft>
                        <a:tabLst>
                          <a:tab pos="2771140" algn="ctr"/>
                        </a:tabLst>
                      </a:pPr>
                      <a:r>
                        <a:rPr lang="zh-CN" sz="1400" b="1" kern="100">
                          <a:effectLst/>
                          <a:latin typeface="+mn-lt"/>
                          <a:ea typeface="+mn-ea"/>
                          <a:cs typeface="+mn-ea"/>
                          <a:sym typeface="+mn-lt"/>
                        </a:rPr>
                        <a:t>乙国</a:t>
                      </a:r>
                      <a:endParaRPr lang="zh-CN" sz="1800" b="1" kern="100">
                        <a:effectLst/>
                        <a:latin typeface="+mn-lt"/>
                        <a:ea typeface="+mn-ea"/>
                        <a:cs typeface="+mn-ea"/>
                        <a:sym typeface="+mn-lt"/>
                      </a:endParaRPr>
                    </a:p>
                  </a:txBody>
                  <a:tcPr marL="68580" marR="68580" marT="0" marB="0" anchor="ctr"/>
                </a:tc>
                <a:tc>
                  <a:txBody>
                    <a:bodyPr/>
                    <a:lstStyle/>
                    <a:p>
                      <a:pPr indent="0" algn="ctr">
                        <a:lnSpc>
                          <a:spcPct val="150000"/>
                        </a:lnSpc>
                        <a:spcAft>
                          <a:spcPts val="0"/>
                        </a:spcAft>
                        <a:tabLst>
                          <a:tab pos="2771140" algn="ctr"/>
                        </a:tabLst>
                      </a:pPr>
                      <a:r>
                        <a:rPr lang="en-US" sz="1400" b="1" kern="100">
                          <a:effectLst/>
                          <a:latin typeface="+mn-lt"/>
                          <a:ea typeface="+mn-ea"/>
                          <a:cs typeface="+mn-ea"/>
                          <a:sym typeface="+mn-lt"/>
                        </a:rPr>
                        <a:t>78</a:t>
                      </a:r>
                      <a:endParaRPr lang="zh-CN" sz="1800" b="1" kern="100">
                        <a:effectLst/>
                        <a:latin typeface="+mn-lt"/>
                        <a:ea typeface="+mn-ea"/>
                        <a:cs typeface="+mn-ea"/>
                        <a:sym typeface="+mn-lt"/>
                      </a:endParaRPr>
                    </a:p>
                  </a:txBody>
                  <a:tcPr marL="68580" marR="68580" marT="0" marB="0" anchor="ctr"/>
                </a:tc>
                <a:tc>
                  <a:txBody>
                    <a:bodyPr/>
                    <a:lstStyle/>
                    <a:p>
                      <a:pPr indent="0" algn="ctr">
                        <a:lnSpc>
                          <a:spcPct val="150000"/>
                        </a:lnSpc>
                        <a:spcAft>
                          <a:spcPts val="0"/>
                        </a:spcAft>
                        <a:tabLst>
                          <a:tab pos="2771140" algn="ctr"/>
                        </a:tabLst>
                      </a:pPr>
                      <a:r>
                        <a:rPr lang="en-US" sz="1400" b="1" kern="100">
                          <a:effectLst/>
                          <a:latin typeface="+mn-lt"/>
                          <a:ea typeface="+mn-ea"/>
                          <a:cs typeface="+mn-ea"/>
                          <a:sym typeface="+mn-lt"/>
                        </a:rPr>
                        <a:t>24</a:t>
                      </a:r>
                      <a:endParaRPr lang="zh-CN" sz="1800" b="1" kern="100">
                        <a:effectLst/>
                        <a:latin typeface="+mn-lt"/>
                        <a:ea typeface="+mn-ea"/>
                        <a:cs typeface="+mn-ea"/>
                        <a:sym typeface="+mn-lt"/>
                      </a:endParaRPr>
                    </a:p>
                  </a:txBody>
                  <a:tcPr marL="68580" marR="68580" marT="0" marB="0" anchor="ctr"/>
                </a:tc>
                <a:tc>
                  <a:txBody>
                    <a:bodyPr/>
                    <a:lstStyle/>
                    <a:p>
                      <a:pPr indent="0" algn="ctr">
                        <a:lnSpc>
                          <a:spcPct val="150000"/>
                        </a:lnSpc>
                        <a:spcAft>
                          <a:spcPts val="0"/>
                        </a:spcAft>
                        <a:tabLst>
                          <a:tab pos="2771140" algn="ctr"/>
                        </a:tabLst>
                      </a:pPr>
                      <a:r>
                        <a:rPr lang="en-US" sz="1400" b="1" kern="100">
                          <a:effectLst/>
                          <a:latin typeface="+mn-lt"/>
                          <a:ea typeface="+mn-ea"/>
                          <a:cs typeface="+mn-ea"/>
                          <a:sym typeface="+mn-lt"/>
                        </a:rPr>
                        <a:t>5</a:t>
                      </a:r>
                      <a:endParaRPr lang="zh-CN" sz="1800" b="1" kern="100">
                        <a:effectLst/>
                        <a:latin typeface="+mn-lt"/>
                        <a:ea typeface="+mn-ea"/>
                        <a:cs typeface="+mn-ea"/>
                        <a:sym typeface="+mn-lt"/>
                      </a:endParaRPr>
                    </a:p>
                  </a:txBody>
                  <a:tcPr marL="68580" marR="68580" marT="0" marB="0" anchor="ctr"/>
                </a:tc>
                <a:tc>
                  <a:txBody>
                    <a:bodyPr/>
                    <a:lstStyle/>
                    <a:p>
                      <a:pPr indent="0" algn="ctr">
                        <a:lnSpc>
                          <a:spcPct val="150000"/>
                        </a:lnSpc>
                        <a:spcAft>
                          <a:spcPts val="0"/>
                        </a:spcAft>
                        <a:tabLst>
                          <a:tab pos="2771140" algn="ctr"/>
                        </a:tabLst>
                      </a:pPr>
                      <a:r>
                        <a:rPr lang="en-US" sz="1400" b="1" kern="100">
                          <a:effectLst/>
                          <a:latin typeface="+mn-lt"/>
                          <a:ea typeface="+mn-ea"/>
                          <a:cs typeface="+mn-ea"/>
                          <a:sym typeface="+mn-lt"/>
                        </a:rPr>
                        <a:t>49</a:t>
                      </a:r>
                      <a:endParaRPr lang="zh-CN" sz="1800" b="1" kern="100">
                        <a:effectLst/>
                        <a:latin typeface="+mn-lt"/>
                        <a:ea typeface="+mn-ea"/>
                        <a:cs typeface="+mn-ea"/>
                        <a:sym typeface="+mn-lt"/>
                      </a:endParaRPr>
                    </a:p>
                  </a:txBody>
                  <a:tcPr marL="68580" marR="68580" marT="0" marB="0" anchor="ctr"/>
                </a:tc>
                <a:tc>
                  <a:txBody>
                    <a:bodyPr/>
                    <a:lstStyle/>
                    <a:p>
                      <a:pPr indent="0" algn="ctr">
                        <a:lnSpc>
                          <a:spcPct val="150000"/>
                        </a:lnSpc>
                        <a:spcAft>
                          <a:spcPts val="0"/>
                        </a:spcAft>
                        <a:tabLst>
                          <a:tab pos="2771140" algn="ctr"/>
                        </a:tabLst>
                      </a:pPr>
                      <a:r>
                        <a:rPr lang="en-US" sz="1400" b="1" kern="100">
                          <a:effectLst/>
                          <a:latin typeface="+mn-lt"/>
                          <a:ea typeface="+mn-ea"/>
                          <a:cs typeface="+mn-ea"/>
                          <a:sym typeface="+mn-lt"/>
                        </a:rPr>
                        <a:t>0</a:t>
                      </a:r>
                      <a:endParaRPr lang="zh-CN" sz="1800" b="1" kern="100">
                        <a:effectLst/>
                        <a:latin typeface="+mn-lt"/>
                        <a:ea typeface="+mn-ea"/>
                        <a:cs typeface="+mn-ea"/>
                        <a:sym typeface="+mn-lt"/>
                      </a:endParaRPr>
                    </a:p>
                  </a:txBody>
                  <a:tcPr marL="68580" marR="68580" marT="0" marB="0" anchor="ctr"/>
                </a:tc>
                <a:extLst>
                  <a:ext uri="{0D108BD9-81ED-4DB2-BD59-A6C34878D82A}">
                    <a16:rowId xmlns:a16="http://schemas.microsoft.com/office/drawing/2014/main" val="10003"/>
                  </a:ext>
                </a:extLst>
              </a:tr>
              <a:tr h="294948">
                <a:tc>
                  <a:txBody>
                    <a:bodyPr/>
                    <a:lstStyle/>
                    <a:p>
                      <a:pPr indent="0" algn="ctr">
                        <a:lnSpc>
                          <a:spcPct val="150000"/>
                        </a:lnSpc>
                        <a:spcAft>
                          <a:spcPts val="0"/>
                        </a:spcAft>
                        <a:tabLst>
                          <a:tab pos="2771140" algn="ctr"/>
                        </a:tabLst>
                      </a:pPr>
                      <a:r>
                        <a:rPr lang="zh-CN" sz="1400" b="1" kern="100">
                          <a:effectLst/>
                          <a:latin typeface="+mn-lt"/>
                          <a:ea typeface="+mn-ea"/>
                          <a:cs typeface="+mn-ea"/>
                          <a:sym typeface="+mn-lt"/>
                        </a:rPr>
                        <a:t>丙国</a:t>
                      </a:r>
                      <a:endParaRPr lang="zh-CN" sz="1800" b="1" kern="100">
                        <a:effectLst/>
                        <a:latin typeface="+mn-lt"/>
                        <a:ea typeface="+mn-ea"/>
                        <a:cs typeface="+mn-ea"/>
                        <a:sym typeface="+mn-lt"/>
                      </a:endParaRPr>
                    </a:p>
                  </a:txBody>
                  <a:tcPr marL="68580" marR="68580" marT="0" marB="0" anchor="ctr"/>
                </a:tc>
                <a:tc>
                  <a:txBody>
                    <a:bodyPr/>
                    <a:lstStyle/>
                    <a:p>
                      <a:pPr indent="0" algn="ctr">
                        <a:lnSpc>
                          <a:spcPct val="150000"/>
                        </a:lnSpc>
                        <a:spcAft>
                          <a:spcPts val="0"/>
                        </a:spcAft>
                        <a:tabLst>
                          <a:tab pos="2771140" algn="ctr"/>
                        </a:tabLst>
                      </a:pPr>
                      <a:r>
                        <a:rPr lang="en-US" sz="1400" b="1" kern="100">
                          <a:effectLst/>
                          <a:latin typeface="+mn-lt"/>
                          <a:ea typeface="+mn-ea"/>
                          <a:cs typeface="+mn-ea"/>
                          <a:sym typeface="+mn-lt"/>
                        </a:rPr>
                        <a:t>78</a:t>
                      </a:r>
                      <a:endParaRPr lang="zh-CN" sz="1800" b="1" kern="100">
                        <a:effectLst/>
                        <a:latin typeface="+mn-lt"/>
                        <a:ea typeface="+mn-ea"/>
                        <a:cs typeface="+mn-ea"/>
                        <a:sym typeface="+mn-lt"/>
                      </a:endParaRPr>
                    </a:p>
                  </a:txBody>
                  <a:tcPr marL="68580" marR="68580" marT="0" marB="0" anchor="ctr"/>
                </a:tc>
                <a:tc>
                  <a:txBody>
                    <a:bodyPr/>
                    <a:lstStyle/>
                    <a:p>
                      <a:pPr indent="0" algn="ctr">
                        <a:lnSpc>
                          <a:spcPct val="150000"/>
                        </a:lnSpc>
                        <a:spcAft>
                          <a:spcPts val="0"/>
                        </a:spcAft>
                        <a:tabLst>
                          <a:tab pos="2771140" algn="ctr"/>
                        </a:tabLst>
                      </a:pPr>
                      <a:r>
                        <a:rPr lang="en-US" sz="1400" b="1" kern="100">
                          <a:effectLst/>
                          <a:latin typeface="+mn-lt"/>
                          <a:ea typeface="+mn-ea"/>
                          <a:cs typeface="+mn-ea"/>
                          <a:sym typeface="+mn-lt"/>
                        </a:rPr>
                        <a:t>24</a:t>
                      </a:r>
                      <a:endParaRPr lang="zh-CN" sz="1800" b="1" kern="100">
                        <a:effectLst/>
                        <a:latin typeface="+mn-lt"/>
                        <a:ea typeface="+mn-ea"/>
                        <a:cs typeface="+mn-ea"/>
                        <a:sym typeface="+mn-lt"/>
                      </a:endParaRPr>
                    </a:p>
                  </a:txBody>
                  <a:tcPr marL="68580" marR="68580" marT="0" marB="0" anchor="ctr"/>
                </a:tc>
                <a:tc>
                  <a:txBody>
                    <a:bodyPr/>
                    <a:lstStyle/>
                    <a:p>
                      <a:pPr indent="0" algn="ctr">
                        <a:lnSpc>
                          <a:spcPct val="150000"/>
                        </a:lnSpc>
                        <a:spcAft>
                          <a:spcPts val="0"/>
                        </a:spcAft>
                        <a:tabLst>
                          <a:tab pos="2771140" algn="ctr"/>
                        </a:tabLst>
                      </a:pPr>
                      <a:r>
                        <a:rPr lang="en-US" sz="1400" b="1" kern="100">
                          <a:effectLst/>
                          <a:latin typeface="+mn-lt"/>
                          <a:ea typeface="+mn-ea"/>
                          <a:cs typeface="+mn-ea"/>
                          <a:sym typeface="+mn-lt"/>
                        </a:rPr>
                        <a:t>40</a:t>
                      </a:r>
                      <a:endParaRPr lang="zh-CN" sz="1800" b="1" kern="100">
                        <a:effectLst/>
                        <a:latin typeface="+mn-lt"/>
                        <a:ea typeface="+mn-ea"/>
                        <a:cs typeface="+mn-ea"/>
                        <a:sym typeface="+mn-lt"/>
                      </a:endParaRPr>
                    </a:p>
                  </a:txBody>
                  <a:tcPr marL="68580" marR="68580" marT="0" marB="0" anchor="ctr"/>
                </a:tc>
                <a:tc>
                  <a:txBody>
                    <a:bodyPr/>
                    <a:lstStyle/>
                    <a:p>
                      <a:pPr indent="0" algn="ctr">
                        <a:lnSpc>
                          <a:spcPct val="150000"/>
                        </a:lnSpc>
                        <a:spcAft>
                          <a:spcPts val="0"/>
                        </a:spcAft>
                        <a:tabLst>
                          <a:tab pos="2771140" algn="ctr"/>
                        </a:tabLst>
                      </a:pPr>
                      <a:r>
                        <a:rPr lang="en-US" sz="1400" b="1" kern="100">
                          <a:effectLst/>
                          <a:latin typeface="+mn-lt"/>
                          <a:ea typeface="+mn-ea"/>
                          <a:cs typeface="+mn-ea"/>
                          <a:sym typeface="+mn-lt"/>
                        </a:rPr>
                        <a:t>14</a:t>
                      </a:r>
                      <a:endParaRPr lang="zh-CN" sz="1800" b="1" kern="100">
                        <a:effectLst/>
                        <a:latin typeface="+mn-lt"/>
                        <a:ea typeface="+mn-ea"/>
                        <a:cs typeface="+mn-ea"/>
                        <a:sym typeface="+mn-lt"/>
                      </a:endParaRPr>
                    </a:p>
                  </a:txBody>
                  <a:tcPr marL="68580" marR="68580" marT="0" marB="0" anchor="ctr"/>
                </a:tc>
                <a:tc>
                  <a:txBody>
                    <a:bodyPr/>
                    <a:lstStyle/>
                    <a:p>
                      <a:pPr indent="0" algn="ctr">
                        <a:lnSpc>
                          <a:spcPct val="150000"/>
                        </a:lnSpc>
                        <a:spcAft>
                          <a:spcPts val="0"/>
                        </a:spcAft>
                        <a:tabLst>
                          <a:tab pos="2771140" algn="ctr"/>
                        </a:tabLst>
                      </a:pPr>
                      <a:r>
                        <a:rPr lang="en-US" sz="1400" b="1" kern="100" dirty="0">
                          <a:effectLst/>
                          <a:latin typeface="+mn-lt"/>
                          <a:ea typeface="+mn-ea"/>
                          <a:cs typeface="+mn-ea"/>
                          <a:sym typeface="+mn-lt"/>
                        </a:rPr>
                        <a:t>-35</a:t>
                      </a:r>
                      <a:endParaRPr lang="zh-CN" sz="1800" b="1" kern="100" dirty="0">
                        <a:effectLst/>
                        <a:latin typeface="+mn-lt"/>
                        <a:ea typeface="+mn-ea"/>
                        <a:cs typeface="+mn-ea"/>
                        <a:sym typeface="+mn-lt"/>
                      </a:endParaRPr>
                    </a:p>
                  </a:txBody>
                  <a:tcPr marL="68580" marR="68580" marT="0" marB="0" anchor="ctr"/>
                </a:tc>
                <a:extLst>
                  <a:ext uri="{0D108BD9-81ED-4DB2-BD59-A6C34878D82A}">
                    <a16:rowId xmlns:a16="http://schemas.microsoft.com/office/drawing/2014/main" val="10004"/>
                  </a:ext>
                </a:extLst>
              </a:tr>
            </a:tbl>
          </a:graphicData>
        </a:graphic>
      </p:graphicFrame>
      <p:sp>
        <p:nvSpPr>
          <p:cNvPr id="3" name="流程图: 显示 2"/>
          <p:cNvSpPr/>
          <p:nvPr/>
        </p:nvSpPr>
        <p:spPr>
          <a:xfrm>
            <a:off x="4948989" y="1251284"/>
            <a:ext cx="2406316" cy="914400"/>
          </a:xfrm>
          <a:prstGeom prst="flowChartDisplay">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1800" b="1" dirty="0">
                <a:solidFill>
                  <a:schemeClr val="tx1"/>
                </a:solidFill>
                <a:cs typeface="+mn-ea"/>
                <a:sym typeface="+mn-lt"/>
              </a:rPr>
              <a:t>为什么各国均要规定法定增值税</a:t>
            </a:r>
          </a:p>
        </p:txBody>
      </p:sp>
      <p:sp>
        <p:nvSpPr>
          <p:cNvPr id="10" name="文本框 9">
            <a:extLst>
              <a:ext uri="{FF2B5EF4-FFF2-40B4-BE49-F238E27FC236}">
                <a16:creationId xmlns:a16="http://schemas.microsoft.com/office/drawing/2014/main" id="{437E12D3-82AE-4738-B0B6-529B889BCAFD}"/>
              </a:ext>
            </a:extLst>
          </p:cNvPr>
          <p:cNvSpPr txBox="1"/>
          <p:nvPr/>
        </p:nvSpPr>
        <p:spPr>
          <a:xfrm>
            <a:off x="1260143" y="225348"/>
            <a:ext cx="6190239" cy="500137"/>
          </a:xfrm>
          <a:prstGeom prst="rect">
            <a:avLst/>
          </a:prstGeom>
          <a:noFill/>
        </p:spPr>
        <p:txBody>
          <a:bodyPr wrap="square" lIns="68580" tIns="34290" rIns="68580" bIns="34290" rtlCol="0">
            <a:spAutoFit/>
          </a:bodyPr>
          <a:lstStyle/>
          <a:p>
            <a:pPr algn="ctr"/>
            <a:r>
              <a:rPr lang="zh-CN" altLang="en-US" sz="2800" b="1" dirty="0">
                <a:solidFill>
                  <a:srgbClr val="0070C0"/>
                </a:solidFill>
                <a:cs typeface="+mn-ea"/>
                <a:sym typeface="+mn-lt"/>
              </a:rPr>
              <a:t>一、增值税的概念</a:t>
            </a:r>
            <a:endParaRPr lang="en-US" altLang="zh-CN" sz="2800" b="1" dirty="0">
              <a:solidFill>
                <a:srgbClr val="7030A0"/>
              </a:solidFill>
              <a:cs typeface="+mn-ea"/>
              <a:sym typeface="+mn-lt"/>
            </a:endParaRPr>
          </a:p>
        </p:txBody>
      </p:sp>
    </p:spTree>
    <p:extLst>
      <p:ext uri="{BB962C8B-B14F-4D97-AF65-F5344CB8AC3E}">
        <p14:creationId xmlns:p14="http://schemas.microsoft.com/office/powerpoint/2010/main" val="937396343"/>
      </p:ext>
    </p:extLst>
  </p:cSld>
  <p:clrMapOvr>
    <a:masterClrMapping/>
  </p:clrMapOvr>
  <mc:AlternateContent xmlns:mc="http://schemas.openxmlformats.org/markup-compatibility/2006" xmlns:p14="http://schemas.microsoft.com/office/powerpoint/2010/main">
    <mc:Choice Requires="p14">
      <p:transition spd="slow" p14:dur="1600" advClick="0" advTm="0">
        <p14:prism isInverted="1"/>
      </p:transition>
    </mc:Choice>
    <mc:Fallback xmlns="">
      <p:transition spd="slow" advClick="0" advTm="0">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60000" fill="hold" nodeType="withEffect" p14:presetBounceEnd="40000">
                                      <p:stCondLst>
                                        <p:cond delay="200"/>
                                      </p:stCondLst>
                                      <p:childTnLst>
                                        <p:set>
                                          <p:cBhvr>
                                            <p:cTn id="6" dur="1" fill="hold">
                                              <p:stCondLst>
                                                <p:cond delay="0"/>
                                              </p:stCondLst>
                                            </p:cTn>
                                            <p:tgtEl>
                                              <p:spTgt spid="17"/>
                                            </p:tgtEl>
                                            <p:attrNameLst>
                                              <p:attrName>style.visibility</p:attrName>
                                            </p:attrNameLst>
                                          </p:cBhvr>
                                          <p:to>
                                            <p:strVal val="visible"/>
                                          </p:to>
                                        </p:set>
                                        <p:anim calcmode="lin" valueType="num" p14:bounceEnd="40000">
                                          <p:cBhvr additive="base">
                                            <p:cTn id="7" dur="500" fill="hold"/>
                                            <p:tgtEl>
                                              <p:spTgt spid="17"/>
                                            </p:tgtEl>
                                            <p:attrNameLst>
                                              <p:attrName>ppt_x</p:attrName>
                                            </p:attrNameLst>
                                          </p:cBhvr>
                                          <p:tavLst>
                                            <p:tav tm="0">
                                              <p:val>
                                                <p:strVal val="#ppt_x"/>
                                              </p:val>
                                            </p:tav>
                                            <p:tav tm="100000">
                                              <p:val>
                                                <p:strVal val="#ppt_x"/>
                                              </p:val>
                                            </p:tav>
                                          </p:tavLst>
                                        </p:anim>
                                        <p:anim calcmode="lin" valueType="num" p14:bounceEnd="40000">
                                          <p:cBhvr additive="base">
                                            <p:cTn id="8" dur="500" fill="hold"/>
                                            <p:tgtEl>
                                              <p:spTgt spid="1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60000" fill="hold" nodeType="withEffect">
                                      <p:stCondLst>
                                        <p:cond delay="200"/>
                                      </p:stCondLst>
                                      <p:childTnLst>
                                        <p:set>
                                          <p:cBhvr>
                                            <p:cTn id="6" dur="1" fill="hold">
                                              <p:stCondLst>
                                                <p:cond delay="0"/>
                                              </p:stCondLst>
                                            </p:cTn>
                                            <p:tgtEl>
                                              <p:spTgt spid="17"/>
                                            </p:tgtEl>
                                            <p:attrNameLst>
                                              <p:attrName>style.visibility</p:attrName>
                                            </p:attrNameLst>
                                          </p:cBhvr>
                                          <p:to>
                                            <p:strVal val="visible"/>
                                          </p:to>
                                        </p:set>
                                        <p:anim calcmode="lin" valueType="num">
                                          <p:cBhvr additive="base">
                                            <p:cTn id="7" dur="500" fill="hold"/>
                                            <p:tgtEl>
                                              <p:spTgt spid="17"/>
                                            </p:tgtEl>
                                            <p:attrNameLst>
                                              <p:attrName>ppt_x</p:attrName>
                                            </p:attrNameLst>
                                          </p:cBhvr>
                                          <p:tavLst>
                                            <p:tav tm="0">
                                              <p:val>
                                                <p:strVal val="#ppt_x"/>
                                              </p:val>
                                            </p:tav>
                                            <p:tav tm="100000">
                                              <p:val>
                                                <p:strVal val="#ppt_x"/>
                                              </p:val>
                                            </p:tav>
                                          </p:tavLst>
                                        </p:anim>
                                        <p:anim calcmode="lin" valueType="num">
                                          <p:cBhvr additive="base">
                                            <p:cTn id="8" dur="500" fill="hold"/>
                                            <p:tgtEl>
                                              <p:spTgt spid="1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mc:Fallback>
  </mc:AlternateContent>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3F297A04-FA86-470C-A283-0F372052F889}"/>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latin typeface="+mn-lt"/>
                <a:cs typeface="+mn-ea"/>
                <a:sym typeface="+mn-lt"/>
              </a:rPr>
              <a:pPr>
                <a:defRPr/>
              </a:pPr>
              <a:t>110</a:t>
            </a:fld>
            <a:endParaRPr lang="en-US">
              <a:solidFill>
                <a:prstClr val="black">
                  <a:tint val="75000"/>
                </a:prstClr>
              </a:solidFill>
              <a:latin typeface="+mn-lt"/>
              <a:cs typeface="+mn-ea"/>
              <a:sym typeface="+mn-lt"/>
            </a:endParaRPr>
          </a:p>
        </p:txBody>
      </p:sp>
      <p:sp>
        <p:nvSpPr>
          <p:cNvPr id="3" name="文本框 2">
            <a:extLst>
              <a:ext uri="{FF2B5EF4-FFF2-40B4-BE49-F238E27FC236}">
                <a16:creationId xmlns:a16="http://schemas.microsoft.com/office/drawing/2014/main" id="{8D04972F-565F-4E50-896F-ED56EDD1A38F}"/>
              </a:ext>
            </a:extLst>
          </p:cNvPr>
          <p:cNvSpPr txBox="1"/>
          <p:nvPr/>
        </p:nvSpPr>
        <p:spPr>
          <a:xfrm>
            <a:off x="2039921" y="225348"/>
            <a:ext cx="5410461" cy="500137"/>
          </a:xfrm>
          <a:prstGeom prst="rect">
            <a:avLst/>
          </a:prstGeom>
          <a:noFill/>
        </p:spPr>
        <p:txBody>
          <a:bodyPr wrap="square" lIns="68580" tIns="34290" rIns="68580" bIns="34290" rtlCol="0">
            <a:spAutoFit/>
          </a:bodyPr>
          <a:lstStyle/>
          <a:p>
            <a:pPr algn="ctr"/>
            <a:r>
              <a:rPr lang="zh-CN" altLang="en-US" sz="2800" b="1" dirty="0">
                <a:solidFill>
                  <a:srgbClr val="0070C0"/>
                </a:solidFill>
                <a:cs typeface="+mn-ea"/>
                <a:sym typeface="+mn-lt"/>
              </a:rPr>
              <a:t>试试就试试</a:t>
            </a:r>
            <a:endParaRPr lang="en-US" altLang="zh-CN" sz="2800" b="1" dirty="0">
              <a:solidFill>
                <a:srgbClr val="7030A0"/>
              </a:solidFill>
              <a:cs typeface="+mn-ea"/>
              <a:sym typeface="+mn-lt"/>
            </a:endParaRPr>
          </a:p>
        </p:txBody>
      </p:sp>
      <p:sp>
        <p:nvSpPr>
          <p:cNvPr id="8" name="内容占位符 1">
            <a:extLst>
              <a:ext uri="{FF2B5EF4-FFF2-40B4-BE49-F238E27FC236}">
                <a16:creationId xmlns:a16="http://schemas.microsoft.com/office/drawing/2014/main" id="{C55AD2E8-BCFE-4A42-9301-8BD4BC5CB3A5}"/>
              </a:ext>
            </a:extLst>
          </p:cNvPr>
          <p:cNvSpPr txBox="1">
            <a:spLocks/>
          </p:cNvSpPr>
          <p:nvPr/>
        </p:nvSpPr>
        <p:spPr>
          <a:xfrm>
            <a:off x="490822" y="779487"/>
            <a:ext cx="8364420" cy="4478313"/>
          </a:xfrm>
          <a:prstGeom prst="rect">
            <a:avLst/>
          </a:prstGeom>
        </p:spPr>
        <p:txBody>
          <a:bodyPr vert="horz" lIns="91440" tIns="45720" rIns="91440" bIns="45720" rtlCol="0">
            <a:normAutofit fontScale="92500" lnSpcReduction="20000"/>
          </a:bodyPr>
          <a:lstStyle>
            <a:lvl1pPr marL="0" indent="538480" algn="l" defTabSz="685800" rtl="0" eaLnBrk="1" latinLnBrk="0" hangingPunct="1">
              <a:lnSpc>
                <a:spcPct val="150000"/>
              </a:lnSpc>
              <a:spcBef>
                <a:spcPts val="0"/>
              </a:spcBef>
              <a:buFont typeface="Arial" panose="020B0604020202020204" pitchFamily="34" charset="0"/>
              <a:buNone/>
              <a:defRPr sz="2200" b="1" kern="1200">
                <a:solidFill>
                  <a:srgbClr val="004DA1"/>
                </a:solidFill>
                <a:latin typeface="楷体" panose="02010609060101010101" pitchFamily="49" charset="-122"/>
                <a:ea typeface="楷体" panose="02010609060101010101" pitchFamily="49" charset="-122"/>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zh-CN" altLang="en-US" dirty="0">
                <a:latin typeface="+mn-lt"/>
                <a:ea typeface="+mn-ea"/>
                <a:cs typeface="+mn-ea"/>
                <a:sym typeface="+mn-lt"/>
              </a:rPr>
              <a:t> </a:t>
            </a:r>
            <a:r>
              <a:rPr lang="en-US" altLang="zh-CN" dirty="0">
                <a:latin typeface="+mn-lt"/>
                <a:ea typeface="+mn-ea"/>
                <a:cs typeface="+mn-ea"/>
                <a:sym typeface="+mn-lt"/>
              </a:rPr>
              <a:t>【</a:t>
            </a:r>
            <a:r>
              <a:rPr lang="zh-CN" altLang="en-US" dirty="0">
                <a:latin typeface="+mn-lt"/>
                <a:ea typeface="+mn-ea"/>
                <a:cs typeface="+mn-ea"/>
                <a:sym typeface="+mn-lt"/>
              </a:rPr>
              <a:t>单选题</a:t>
            </a:r>
            <a:r>
              <a:rPr lang="en-US" altLang="zh-CN" dirty="0">
                <a:latin typeface="+mn-lt"/>
                <a:ea typeface="+mn-ea"/>
                <a:cs typeface="+mn-ea"/>
                <a:sym typeface="+mn-lt"/>
              </a:rPr>
              <a:t>】</a:t>
            </a:r>
            <a:r>
              <a:rPr lang="zh-CN" altLang="en-US" dirty="0">
                <a:latin typeface="+mn-lt"/>
                <a:ea typeface="+mn-ea"/>
                <a:cs typeface="+mn-ea"/>
                <a:sym typeface="+mn-lt"/>
              </a:rPr>
              <a:t>（</a:t>
            </a:r>
            <a:r>
              <a:rPr lang="en-US" altLang="zh-CN" dirty="0">
                <a:latin typeface="+mn-lt"/>
                <a:ea typeface="+mn-ea"/>
                <a:cs typeface="+mn-ea"/>
                <a:sym typeface="+mn-lt"/>
              </a:rPr>
              <a:t>2022</a:t>
            </a:r>
            <a:r>
              <a:rPr lang="zh-CN" altLang="en-US" dirty="0">
                <a:latin typeface="+mn-lt"/>
                <a:ea typeface="+mn-ea"/>
                <a:cs typeface="+mn-ea"/>
                <a:sym typeface="+mn-lt"/>
              </a:rPr>
              <a:t>年）甲企业为增值税一般纳税人，主要从事家具的制作和销售。</a:t>
            </a:r>
            <a:r>
              <a:rPr lang="en-US" altLang="zh-CN" dirty="0">
                <a:latin typeface="+mn-lt"/>
                <a:ea typeface="+mn-ea"/>
                <a:cs typeface="+mn-ea"/>
                <a:sym typeface="+mn-lt"/>
              </a:rPr>
              <a:t>2021</a:t>
            </a:r>
            <a:r>
              <a:rPr lang="zh-CN" altLang="en-US" dirty="0">
                <a:latin typeface="+mn-lt"/>
                <a:ea typeface="+mn-ea"/>
                <a:cs typeface="+mn-ea"/>
                <a:sym typeface="+mn-lt"/>
              </a:rPr>
              <a:t>年</a:t>
            </a:r>
            <a:r>
              <a:rPr lang="en-US" altLang="zh-CN" dirty="0">
                <a:latin typeface="+mn-lt"/>
                <a:ea typeface="+mn-ea"/>
                <a:cs typeface="+mn-ea"/>
                <a:sym typeface="+mn-lt"/>
              </a:rPr>
              <a:t>12</a:t>
            </a:r>
            <a:r>
              <a:rPr lang="zh-CN" altLang="en-US" dirty="0">
                <a:latin typeface="+mn-lt"/>
                <a:ea typeface="+mn-ea"/>
                <a:cs typeface="+mn-ea"/>
                <a:sym typeface="+mn-lt"/>
              </a:rPr>
              <a:t>月销售书柜取得含税收入</a:t>
            </a:r>
            <a:r>
              <a:rPr lang="en-US" altLang="zh-CN" dirty="0">
                <a:latin typeface="+mn-lt"/>
                <a:ea typeface="+mn-ea"/>
                <a:cs typeface="+mn-ea"/>
                <a:sym typeface="+mn-lt"/>
              </a:rPr>
              <a:t>67 800</a:t>
            </a:r>
            <a:r>
              <a:rPr lang="zh-CN" altLang="en-US" dirty="0">
                <a:latin typeface="+mn-lt"/>
                <a:ea typeface="+mn-ea"/>
                <a:cs typeface="+mn-ea"/>
                <a:sym typeface="+mn-lt"/>
              </a:rPr>
              <a:t>元，销售书柜的同时提供书柜的安装服务取得含税收入</a:t>
            </a:r>
            <a:r>
              <a:rPr lang="en-US" altLang="zh-CN" dirty="0">
                <a:latin typeface="+mn-lt"/>
                <a:ea typeface="+mn-ea"/>
                <a:cs typeface="+mn-ea"/>
                <a:sym typeface="+mn-lt"/>
              </a:rPr>
              <a:t>4 926.8</a:t>
            </a:r>
            <a:r>
              <a:rPr lang="zh-CN" altLang="en-US" dirty="0">
                <a:latin typeface="+mn-lt"/>
                <a:ea typeface="+mn-ea"/>
                <a:cs typeface="+mn-ea"/>
                <a:sym typeface="+mn-lt"/>
              </a:rPr>
              <a:t>元。已知书柜的增值税税率为</a:t>
            </a:r>
            <a:r>
              <a:rPr lang="en-US" altLang="zh-CN" dirty="0">
                <a:latin typeface="+mn-lt"/>
                <a:ea typeface="+mn-ea"/>
                <a:cs typeface="+mn-ea"/>
                <a:sym typeface="+mn-lt"/>
              </a:rPr>
              <a:t>13</a:t>
            </a:r>
            <a:r>
              <a:rPr lang="zh-CN" altLang="en-US" dirty="0">
                <a:latin typeface="+mn-lt"/>
                <a:ea typeface="+mn-ea"/>
                <a:cs typeface="+mn-ea"/>
                <a:sym typeface="+mn-lt"/>
              </a:rPr>
              <a:t>％，安装服务的增值税税率为</a:t>
            </a:r>
            <a:r>
              <a:rPr lang="en-US" altLang="zh-CN" dirty="0">
                <a:latin typeface="+mn-lt"/>
                <a:ea typeface="+mn-ea"/>
                <a:cs typeface="+mn-ea"/>
                <a:sym typeface="+mn-lt"/>
              </a:rPr>
              <a:t>9</a:t>
            </a:r>
            <a:r>
              <a:rPr lang="zh-CN" altLang="en-US" dirty="0">
                <a:latin typeface="+mn-lt"/>
                <a:ea typeface="+mn-ea"/>
                <a:cs typeface="+mn-ea"/>
                <a:sym typeface="+mn-lt"/>
              </a:rPr>
              <a:t>％。甲企业当月上述业务的增值税销项税额为（　）</a:t>
            </a:r>
            <a:endParaRPr lang="en-US" altLang="zh-CN" dirty="0">
              <a:latin typeface="+mn-lt"/>
              <a:ea typeface="+mn-ea"/>
              <a:cs typeface="+mn-ea"/>
              <a:sym typeface="+mn-lt"/>
            </a:endParaRPr>
          </a:p>
          <a:p>
            <a:r>
              <a:rPr lang="zh-CN" altLang="en-US" dirty="0">
                <a:latin typeface="+mn-lt"/>
                <a:ea typeface="+mn-ea"/>
                <a:cs typeface="+mn-ea"/>
                <a:sym typeface="+mn-lt"/>
              </a:rPr>
              <a:t>　</a:t>
            </a:r>
            <a:r>
              <a:rPr lang="en-US" altLang="zh-CN" dirty="0">
                <a:latin typeface="+mn-lt"/>
                <a:ea typeface="+mn-ea"/>
                <a:cs typeface="+mn-ea"/>
                <a:sym typeface="+mn-lt"/>
              </a:rPr>
              <a:t>A.67 800÷</a:t>
            </a:r>
            <a:r>
              <a:rPr lang="zh-CN" altLang="en-US" dirty="0">
                <a:latin typeface="+mn-lt"/>
                <a:ea typeface="+mn-ea"/>
                <a:cs typeface="+mn-ea"/>
                <a:sym typeface="+mn-lt"/>
              </a:rPr>
              <a:t>（</a:t>
            </a:r>
            <a:r>
              <a:rPr lang="en-US" altLang="zh-CN" dirty="0">
                <a:latin typeface="+mn-lt"/>
                <a:ea typeface="+mn-ea"/>
                <a:cs typeface="+mn-ea"/>
                <a:sym typeface="+mn-lt"/>
              </a:rPr>
              <a:t>1</a:t>
            </a:r>
            <a:r>
              <a:rPr lang="zh-CN" altLang="en-US" dirty="0">
                <a:latin typeface="+mn-lt"/>
                <a:ea typeface="+mn-ea"/>
                <a:cs typeface="+mn-ea"/>
                <a:sym typeface="+mn-lt"/>
              </a:rPr>
              <a:t>＋</a:t>
            </a:r>
            <a:r>
              <a:rPr lang="en-US" altLang="zh-CN" dirty="0">
                <a:latin typeface="+mn-lt"/>
                <a:ea typeface="+mn-ea"/>
                <a:cs typeface="+mn-ea"/>
                <a:sym typeface="+mn-lt"/>
              </a:rPr>
              <a:t>13</a:t>
            </a:r>
            <a:r>
              <a:rPr lang="zh-CN" altLang="en-US" dirty="0">
                <a:latin typeface="+mn-lt"/>
                <a:ea typeface="+mn-ea"/>
                <a:cs typeface="+mn-ea"/>
                <a:sym typeface="+mn-lt"/>
              </a:rPr>
              <a:t>％）</a:t>
            </a:r>
            <a:r>
              <a:rPr lang="en-US" altLang="zh-CN" dirty="0">
                <a:latin typeface="+mn-lt"/>
                <a:ea typeface="+mn-ea"/>
                <a:cs typeface="+mn-ea"/>
                <a:sym typeface="+mn-lt"/>
              </a:rPr>
              <a:t>×13</a:t>
            </a:r>
            <a:r>
              <a:rPr lang="zh-CN" altLang="en-US" dirty="0">
                <a:latin typeface="+mn-lt"/>
                <a:ea typeface="+mn-ea"/>
                <a:cs typeface="+mn-ea"/>
                <a:sym typeface="+mn-lt"/>
              </a:rPr>
              <a:t>％＋</a:t>
            </a:r>
            <a:r>
              <a:rPr lang="en-US" altLang="zh-CN" dirty="0">
                <a:latin typeface="+mn-lt"/>
                <a:ea typeface="+mn-ea"/>
                <a:cs typeface="+mn-ea"/>
                <a:sym typeface="+mn-lt"/>
              </a:rPr>
              <a:t>4 926.8÷</a:t>
            </a:r>
            <a:r>
              <a:rPr lang="zh-CN" altLang="en-US" dirty="0">
                <a:latin typeface="+mn-lt"/>
                <a:ea typeface="+mn-ea"/>
                <a:cs typeface="+mn-ea"/>
                <a:sym typeface="+mn-lt"/>
              </a:rPr>
              <a:t>（</a:t>
            </a:r>
            <a:r>
              <a:rPr lang="en-US" altLang="zh-CN" dirty="0">
                <a:latin typeface="+mn-lt"/>
                <a:ea typeface="+mn-ea"/>
                <a:cs typeface="+mn-ea"/>
                <a:sym typeface="+mn-lt"/>
              </a:rPr>
              <a:t>1</a:t>
            </a:r>
            <a:r>
              <a:rPr lang="zh-CN" altLang="en-US" dirty="0">
                <a:latin typeface="+mn-lt"/>
                <a:ea typeface="+mn-ea"/>
                <a:cs typeface="+mn-ea"/>
                <a:sym typeface="+mn-lt"/>
              </a:rPr>
              <a:t>＋</a:t>
            </a:r>
            <a:r>
              <a:rPr lang="en-US" altLang="zh-CN" dirty="0">
                <a:latin typeface="+mn-lt"/>
                <a:ea typeface="+mn-ea"/>
                <a:cs typeface="+mn-ea"/>
                <a:sym typeface="+mn-lt"/>
              </a:rPr>
              <a:t>9</a:t>
            </a:r>
            <a:r>
              <a:rPr lang="zh-CN" altLang="en-US" dirty="0">
                <a:latin typeface="+mn-lt"/>
                <a:ea typeface="+mn-ea"/>
                <a:cs typeface="+mn-ea"/>
                <a:sym typeface="+mn-lt"/>
              </a:rPr>
              <a:t>％）</a:t>
            </a:r>
            <a:r>
              <a:rPr lang="en-US" altLang="zh-CN" dirty="0">
                <a:latin typeface="+mn-lt"/>
                <a:ea typeface="+mn-ea"/>
                <a:cs typeface="+mn-ea"/>
                <a:sym typeface="+mn-lt"/>
              </a:rPr>
              <a:t>×9</a:t>
            </a:r>
            <a:r>
              <a:rPr lang="zh-CN" altLang="en-US" dirty="0">
                <a:latin typeface="+mn-lt"/>
                <a:ea typeface="+mn-ea"/>
                <a:cs typeface="+mn-ea"/>
                <a:sym typeface="+mn-lt"/>
              </a:rPr>
              <a:t>％＝</a:t>
            </a:r>
            <a:r>
              <a:rPr lang="en-US" altLang="zh-CN" dirty="0">
                <a:latin typeface="+mn-lt"/>
                <a:ea typeface="+mn-ea"/>
                <a:cs typeface="+mn-ea"/>
                <a:sym typeface="+mn-lt"/>
              </a:rPr>
              <a:t>8 206.8</a:t>
            </a:r>
            <a:r>
              <a:rPr lang="zh-CN" altLang="en-US" dirty="0">
                <a:latin typeface="+mn-lt"/>
                <a:ea typeface="+mn-ea"/>
                <a:cs typeface="+mn-ea"/>
                <a:sym typeface="+mn-lt"/>
              </a:rPr>
              <a:t>（元）</a:t>
            </a:r>
          </a:p>
          <a:p>
            <a:r>
              <a:rPr lang="zh-CN" altLang="en-US" dirty="0">
                <a:latin typeface="+mn-lt"/>
                <a:ea typeface="+mn-ea"/>
                <a:cs typeface="+mn-ea"/>
                <a:sym typeface="+mn-lt"/>
              </a:rPr>
              <a:t>　</a:t>
            </a:r>
            <a:r>
              <a:rPr lang="en-US" altLang="zh-CN" dirty="0">
                <a:latin typeface="+mn-lt"/>
                <a:ea typeface="+mn-ea"/>
                <a:cs typeface="+mn-ea"/>
                <a:sym typeface="+mn-lt"/>
              </a:rPr>
              <a:t>B.</a:t>
            </a:r>
            <a:r>
              <a:rPr lang="zh-CN" altLang="en-US" dirty="0">
                <a:latin typeface="+mn-lt"/>
                <a:ea typeface="+mn-ea"/>
                <a:cs typeface="+mn-ea"/>
                <a:sym typeface="+mn-lt"/>
              </a:rPr>
              <a:t>（</a:t>
            </a:r>
            <a:r>
              <a:rPr lang="en-US" altLang="zh-CN" dirty="0">
                <a:latin typeface="+mn-lt"/>
                <a:ea typeface="+mn-ea"/>
                <a:cs typeface="+mn-ea"/>
                <a:sym typeface="+mn-lt"/>
              </a:rPr>
              <a:t>67 800</a:t>
            </a:r>
            <a:r>
              <a:rPr lang="zh-CN" altLang="en-US" dirty="0">
                <a:latin typeface="+mn-lt"/>
                <a:ea typeface="+mn-ea"/>
                <a:cs typeface="+mn-ea"/>
                <a:sym typeface="+mn-lt"/>
              </a:rPr>
              <a:t>＋</a:t>
            </a:r>
            <a:r>
              <a:rPr lang="en-US" altLang="zh-CN" dirty="0">
                <a:latin typeface="+mn-lt"/>
                <a:ea typeface="+mn-ea"/>
                <a:cs typeface="+mn-ea"/>
                <a:sym typeface="+mn-lt"/>
              </a:rPr>
              <a:t>4 926.8</a:t>
            </a:r>
            <a:r>
              <a:rPr lang="zh-CN" altLang="en-US" dirty="0">
                <a:latin typeface="+mn-lt"/>
                <a:ea typeface="+mn-ea"/>
                <a:cs typeface="+mn-ea"/>
                <a:sym typeface="+mn-lt"/>
              </a:rPr>
              <a:t>）</a:t>
            </a:r>
            <a:r>
              <a:rPr lang="en-US" altLang="zh-CN" dirty="0">
                <a:latin typeface="+mn-lt"/>
                <a:ea typeface="+mn-ea"/>
                <a:cs typeface="+mn-ea"/>
                <a:sym typeface="+mn-lt"/>
              </a:rPr>
              <a:t>÷</a:t>
            </a:r>
            <a:r>
              <a:rPr lang="zh-CN" altLang="en-US" dirty="0">
                <a:latin typeface="+mn-lt"/>
                <a:ea typeface="+mn-ea"/>
                <a:cs typeface="+mn-ea"/>
                <a:sym typeface="+mn-lt"/>
              </a:rPr>
              <a:t>（</a:t>
            </a:r>
            <a:r>
              <a:rPr lang="en-US" altLang="zh-CN" dirty="0">
                <a:latin typeface="+mn-lt"/>
                <a:ea typeface="+mn-ea"/>
                <a:cs typeface="+mn-ea"/>
                <a:sym typeface="+mn-lt"/>
              </a:rPr>
              <a:t>1</a:t>
            </a:r>
            <a:r>
              <a:rPr lang="zh-CN" altLang="en-US" dirty="0">
                <a:latin typeface="+mn-lt"/>
                <a:ea typeface="+mn-ea"/>
                <a:cs typeface="+mn-ea"/>
                <a:sym typeface="+mn-lt"/>
              </a:rPr>
              <a:t>＋</a:t>
            </a:r>
            <a:r>
              <a:rPr lang="en-US" altLang="zh-CN" dirty="0">
                <a:latin typeface="+mn-lt"/>
                <a:ea typeface="+mn-ea"/>
                <a:cs typeface="+mn-ea"/>
                <a:sym typeface="+mn-lt"/>
              </a:rPr>
              <a:t>13</a:t>
            </a:r>
            <a:r>
              <a:rPr lang="zh-CN" altLang="en-US" dirty="0">
                <a:latin typeface="+mn-lt"/>
                <a:ea typeface="+mn-ea"/>
                <a:cs typeface="+mn-ea"/>
                <a:sym typeface="+mn-lt"/>
              </a:rPr>
              <a:t>％）</a:t>
            </a:r>
            <a:r>
              <a:rPr lang="en-US" altLang="zh-CN" dirty="0">
                <a:latin typeface="+mn-lt"/>
                <a:ea typeface="+mn-ea"/>
                <a:cs typeface="+mn-ea"/>
                <a:sym typeface="+mn-lt"/>
              </a:rPr>
              <a:t>×13</a:t>
            </a:r>
            <a:r>
              <a:rPr lang="zh-CN" altLang="en-US" dirty="0">
                <a:latin typeface="+mn-lt"/>
                <a:ea typeface="+mn-ea"/>
                <a:cs typeface="+mn-ea"/>
                <a:sym typeface="+mn-lt"/>
              </a:rPr>
              <a:t>％＝</a:t>
            </a:r>
            <a:r>
              <a:rPr lang="en-US" altLang="zh-CN" dirty="0">
                <a:latin typeface="+mn-lt"/>
                <a:ea typeface="+mn-ea"/>
                <a:cs typeface="+mn-ea"/>
                <a:sym typeface="+mn-lt"/>
              </a:rPr>
              <a:t>8 366.8</a:t>
            </a:r>
            <a:r>
              <a:rPr lang="zh-CN" altLang="en-US" dirty="0">
                <a:latin typeface="+mn-lt"/>
                <a:ea typeface="+mn-ea"/>
                <a:cs typeface="+mn-ea"/>
                <a:sym typeface="+mn-lt"/>
              </a:rPr>
              <a:t>（元）</a:t>
            </a:r>
          </a:p>
          <a:p>
            <a:r>
              <a:rPr lang="zh-CN" altLang="en-US" dirty="0">
                <a:latin typeface="+mn-lt"/>
                <a:ea typeface="+mn-ea"/>
                <a:cs typeface="+mn-ea"/>
                <a:sym typeface="+mn-lt"/>
              </a:rPr>
              <a:t>　</a:t>
            </a:r>
            <a:r>
              <a:rPr lang="en-US" altLang="zh-CN" dirty="0">
                <a:latin typeface="+mn-lt"/>
                <a:ea typeface="+mn-ea"/>
                <a:cs typeface="+mn-ea"/>
                <a:sym typeface="+mn-lt"/>
              </a:rPr>
              <a:t>C.</a:t>
            </a:r>
            <a:r>
              <a:rPr lang="zh-CN" altLang="en-US" dirty="0">
                <a:latin typeface="+mn-lt"/>
                <a:ea typeface="+mn-ea"/>
                <a:cs typeface="+mn-ea"/>
                <a:sym typeface="+mn-lt"/>
              </a:rPr>
              <a:t>（</a:t>
            </a:r>
            <a:r>
              <a:rPr lang="en-US" altLang="zh-CN" dirty="0">
                <a:latin typeface="+mn-lt"/>
                <a:ea typeface="+mn-ea"/>
                <a:cs typeface="+mn-ea"/>
                <a:sym typeface="+mn-lt"/>
              </a:rPr>
              <a:t>67 800</a:t>
            </a:r>
            <a:r>
              <a:rPr lang="zh-CN" altLang="en-US" dirty="0">
                <a:latin typeface="+mn-lt"/>
                <a:ea typeface="+mn-ea"/>
                <a:cs typeface="+mn-ea"/>
                <a:sym typeface="+mn-lt"/>
              </a:rPr>
              <a:t>＋</a:t>
            </a:r>
            <a:r>
              <a:rPr lang="en-US" altLang="zh-CN" dirty="0">
                <a:latin typeface="+mn-lt"/>
                <a:ea typeface="+mn-ea"/>
                <a:cs typeface="+mn-ea"/>
                <a:sym typeface="+mn-lt"/>
              </a:rPr>
              <a:t>4 926.8</a:t>
            </a:r>
            <a:r>
              <a:rPr lang="zh-CN" altLang="en-US" dirty="0">
                <a:latin typeface="+mn-lt"/>
                <a:ea typeface="+mn-ea"/>
                <a:cs typeface="+mn-ea"/>
                <a:sym typeface="+mn-lt"/>
              </a:rPr>
              <a:t>）</a:t>
            </a:r>
            <a:r>
              <a:rPr lang="en-US" altLang="zh-CN" dirty="0">
                <a:latin typeface="+mn-lt"/>
                <a:ea typeface="+mn-ea"/>
                <a:cs typeface="+mn-ea"/>
                <a:sym typeface="+mn-lt"/>
              </a:rPr>
              <a:t>÷</a:t>
            </a:r>
            <a:r>
              <a:rPr lang="zh-CN" altLang="en-US" dirty="0">
                <a:latin typeface="+mn-lt"/>
                <a:ea typeface="+mn-ea"/>
                <a:cs typeface="+mn-ea"/>
                <a:sym typeface="+mn-lt"/>
              </a:rPr>
              <a:t>（</a:t>
            </a:r>
            <a:r>
              <a:rPr lang="en-US" altLang="zh-CN" dirty="0">
                <a:latin typeface="+mn-lt"/>
                <a:ea typeface="+mn-ea"/>
                <a:cs typeface="+mn-ea"/>
                <a:sym typeface="+mn-lt"/>
              </a:rPr>
              <a:t>1</a:t>
            </a:r>
            <a:r>
              <a:rPr lang="zh-CN" altLang="en-US" dirty="0">
                <a:latin typeface="+mn-lt"/>
                <a:ea typeface="+mn-ea"/>
                <a:cs typeface="+mn-ea"/>
                <a:sym typeface="+mn-lt"/>
              </a:rPr>
              <a:t>＋</a:t>
            </a:r>
            <a:r>
              <a:rPr lang="en-US" altLang="zh-CN" dirty="0">
                <a:latin typeface="+mn-lt"/>
                <a:ea typeface="+mn-ea"/>
                <a:cs typeface="+mn-ea"/>
                <a:sym typeface="+mn-lt"/>
              </a:rPr>
              <a:t>9</a:t>
            </a:r>
            <a:r>
              <a:rPr lang="zh-CN" altLang="en-US" dirty="0">
                <a:latin typeface="+mn-lt"/>
                <a:ea typeface="+mn-ea"/>
                <a:cs typeface="+mn-ea"/>
                <a:sym typeface="+mn-lt"/>
              </a:rPr>
              <a:t>％）</a:t>
            </a:r>
            <a:r>
              <a:rPr lang="en-US" altLang="zh-CN" dirty="0">
                <a:latin typeface="+mn-lt"/>
                <a:ea typeface="+mn-ea"/>
                <a:cs typeface="+mn-ea"/>
                <a:sym typeface="+mn-lt"/>
              </a:rPr>
              <a:t>×9</a:t>
            </a:r>
            <a:r>
              <a:rPr lang="zh-CN" altLang="en-US" dirty="0">
                <a:latin typeface="+mn-lt"/>
                <a:ea typeface="+mn-ea"/>
                <a:cs typeface="+mn-ea"/>
                <a:sym typeface="+mn-lt"/>
              </a:rPr>
              <a:t>％＝</a:t>
            </a:r>
            <a:r>
              <a:rPr lang="en-US" altLang="zh-CN" dirty="0">
                <a:latin typeface="+mn-lt"/>
                <a:ea typeface="+mn-ea"/>
                <a:cs typeface="+mn-ea"/>
                <a:sym typeface="+mn-lt"/>
              </a:rPr>
              <a:t>6 004.97</a:t>
            </a:r>
            <a:r>
              <a:rPr lang="zh-CN" altLang="en-US" dirty="0">
                <a:latin typeface="+mn-lt"/>
                <a:ea typeface="+mn-ea"/>
                <a:cs typeface="+mn-ea"/>
                <a:sym typeface="+mn-lt"/>
              </a:rPr>
              <a:t>（元）</a:t>
            </a:r>
          </a:p>
          <a:p>
            <a:r>
              <a:rPr lang="zh-CN" altLang="en-US" dirty="0">
                <a:latin typeface="+mn-lt"/>
                <a:ea typeface="+mn-ea"/>
                <a:cs typeface="+mn-ea"/>
                <a:sym typeface="+mn-lt"/>
              </a:rPr>
              <a:t>　</a:t>
            </a:r>
            <a:r>
              <a:rPr lang="en-US" altLang="zh-CN" dirty="0">
                <a:latin typeface="+mn-lt"/>
                <a:ea typeface="+mn-ea"/>
                <a:cs typeface="+mn-ea"/>
                <a:sym typeface="+mn-lt"/>
              </a:rPr>
              <a:t>D.67 800÷</a:t>
            </a:r>
            <a:r>
              <a:rPr lang="zh-CN" altLang="en-US" dirty="0">
                <a:latin typeface="+mn-lt"/>
                <a:ea typeface="+mn-ea"/>
                <a:cs typeface="+mn-ea"/>
                <a:sym typeface="+mn-lt"/>
              </a:rPr>
              <a:t>（</a:t>
            </a:r>
            <a:r>
              <a:rPr lang="en-US" altLang="zh-CN" dirty="0">
                <a:latin typeface="+mn-lt"/>
                <a:ea typeface="+mn-ea"/>
                <a:cs typeface="+mn-ea"/>
                <a:sym typeface="+mn-lt"/>
              </a:rPr>
              <a:t>1</a:t>
            </a:r>
            <a:r>
              <a:rPr lang="zh-CN" altLang="en-US" dirty="0">
                <a:latin typeface="+mn-lt"/>
                <a:ea typeface="+mn-ea"/>
                <a:cs typeface="+mn-ea"/>
                <a:sym typeface="+mn-lt"/>
              </a:rPr>
              <a:t>＋</a:t>
            </a:r>
            <a:r>
              <a:rPr lang="en-US" altLang="zh-CN" dirty="0">
                <a:latin typeface="+mn-lt"/>
                <a:ea typeface="+mn-ea"/>
                <a:cs typeface="+mn-ea"/>
                <a:sym typeface="+mn-lt"/>
              </a:rPr>
              <a:t>9</a:t>
            </a:r>
            <a:r>
              <a:rPr lang="zh-CN" altLang="en-US" dirty="0">
                <a:latin typeface="+mn-lt"/>
                <a:ea typeface="+mn-ea"/>
                <a:cs typeface="+mn-ea"/>
                <a:sym typeface="+mn-lt"/>
              </a:rPr>
              <a:t>％）</a:t>
            </a:r>
            <a:r>
              <a:rPr lang="en-US" altLang="zh-CN" dirty="0">
                <a:latin typeface="+mn-lt"/>
                <a:ea typeface="+mn-ea"/>
                <a:cs typeface="+mn-ea"/>
                <a:sym typeface="+mn-lt"/>
              </a:rPr>
              <a:t>×9</a:t>
            </a:r>
            <a:r>
              <a:rPr lang="zh-CN" altLang="en-US" dirty="0">
                <a:latin typeface="+mn-lt"/>
                <a:ea typeface="+mn-ea"/>
                <a:cs typeface="+mn-ea"/>
                <a:sym typeface="+mn-lt"/>
              </a:rPr>
              <a:t>％＋</a:t>
            </a:r>
            <a:r>
              <a:rPr lang="en-US" altLang="zh-CN" dirty="0">
                <a:latin typeface="+mn-lt"/>
                <a:ea typeface="+mn-ea"/>
                <a:cs typeface="+mn-ea"/>
                <a:sym typeface="+mn-lt"/>
              </a:rPr>
              <a:t>4 926.8÷</a:t>
            </a:r>
            <a:r>
              <a:rPr lang="zh-CN" altLang="en-US" dirty="0">
                <a:latin typeface="+mn-lt"/>
                <a:ea typeface="+mn-ea"/>
                <a:cs typeface="+mn-ea"/>
                <a:sym typeface="+mn-lt"/>
              </a:rPr>
              <a:t>（</a:t>
            </a:r>
            <a:r>
              <a:rPr lang="en-US" altLang="zh-CN" dirty="0">
                <a:latin typeface="+mn-lt"/>
                <a:ea typeface="+mn-ea"/>
                <a:cs typeface="+mn-ea"/>
                <a:sym typeface="+mn-lt"/>
              </a:rPr>
              <a:t>1</a:t>
            </a:r>
            <a:r>
              <a:rPr lang="zh-CN" altLang="en-US" dirty="0">
                <a:latin typeface="+mn-lt"/>
                <a:ea typeface="+mn-ea"/>
                <a:cs typeface="+mn-ea"/>
                <a:sym typeface="+mn-lt"/>
              </a:rPr>
              <a:t>＋</a:t>
            </a:r>
            <a:r>
              <a:rPr lang="en-US" altLang="zh-CN" dirty="0">
                <a:latin typeface="+mn-lt"/>
                <a:ea typeface="+mn-ea"/>
                <a:cs typeface="+mn-ea"/>
                <a:sym typeface="+mn-lt"/>
              </a:rPr>
              <a:t>13</a:t>
            </a:r>
            <a:r>
              <a:rPr lang="zh-CN" altLang="en-US" dirty="0">
                <a:latin typeface="+mn-lt"/>
                <a:ea typeface="+mn-ea"/>
                <a:cs typeface="+mn-ea"/>
                <a:sym typeface="+mn-lt"/>
              </a:rPr>
              <a:t>％）</a:t>
            </a:r>
            <a:r>
              <a:rPr lang="en-US" altLang="zh-CN" dirty="0">
                <a:latin typeface="+mn-lt"/>
                <a:ea typeface="+mn-ea"/>
                <a:cs typeface="+mn-ea"/>
                <a:sym typeface="+mn-lt"/>
              </a:rPr>
              <a:t>×13</a:t>
            </a:r>
            <a:r>
              <a:rPr lang="zh-CN" altLang="en-US" dirty="0">
                <a:latin typeface="+mn-lt"/>
                <a:ea typeface="+mn-ea"/>
                <a:cs typeface="+mn-ea"/>
                <a:sym typeface="+mn-lt"/>
              </a:rPr>
              <a:t>％＝</a:t>
            </a:r>
            <a:r>
              <a:rPr lang="en-US" altLang="zh-CN" dirty="0">
                <a:latin typeface="+mn-lt"/>
                <a:ea typeface="+mn-ea"/>
                <a:cs typeface="+mn-ea"/>
                <a:sym typeface="+mn-lt"/>
              </a:rPr>
              <a:t>6 164.97</a:t>
            </a:r>
            <a:r>
              <a:rPr lang="zh-CN" altLang="en-US" dirty="0">
                <a:latin typeface="+mn-lt"/>
                <a:ea typeface="+mn-ea"/>
                <a:cs typeface="+mn-ea"/>
                <a:sym typeface="+mn-lt"/>
              </a:rPr>
              <a:t>（元）</a:t>
            </a:r>
          </a:p>
        </p:txBody>
      </p:sp>
      <p:grpSp>
        <p:nvGrpSpPr>
          <p:cNvPr id="9" name="组合 8">
            <a:extLst>
              <a:ext uri="{FF2B5EF4-FFF2-40B4-BE49-F238E27FC236}">
                <a16:creationId xmlns:a16="http://schemas.microsoft.com/office/drawing/2014/main" id="{D7CCD27B-CFDC-4184-8D48-6FBEDF9404AE}"/>
              </a:ext>
            </a:extLst>
          </p:cNvPr>
          <p:cNvGrpSpPr/>
          <p:nvPr/>
        </p:nvGrpSpPr>
        <p:grpSpPr>
          <a:xfrm rot="16200000">
            <a:off x="3048837" y="4258902"/>
            <a:ext cx="677108" cy="1428693"/>
            <a:chOff x="9306654" y="1903595"/>
            <a:chExt cx="902810" cy="1904924"/>
          </a:xfrm>
        </p:grpSpPr>
        <p:sp>
          <p:nvSpPr>
            <p:cNvPr id="10" name="Freeform 668">
              <a:extLst>
                <a:ext uri="{FF2B5EF4-FFF2-40B4-BE49-F238E27FC236}">
                  <a16:creationId xmlns:a16="http://schemas.microsoft.com/office/drawing/2014/main" id="{25B8C2A1-05FC-4FC7-8039-F3BDF3EAEED1}"/>
                </a:ext>
              </a:extLst>
            </p:cNvPr>
            <p:cNvSpPr>
              <a:spLocks/>
            </p:cNvSpPr>
            <p:nvPr/>
          </p:nvSpPr>
          <p:spPr bwMode="auto">
            <a:xfrm rot="5400000">
              <a:off x="8805602" y="2585762"/>
              <a:ext cx="1904924" cy="540590"/>
            </a:xfrm>
            <a:custGeom>
              <a:avLst/>
              <a:gdLst>
                <a:gd name="T0" fmla="*/ 384 w 398"/>
                <a:gd name="T1" fmla="*/ 77 h 111"/>
                <a:gd name="T2" fmla="*/ 388 w 398"/>
                <a:gd name="T3" fmla="*/ 74 h 111"/>
                <a:gd name="T4" fmla="*/ 388 w 398"/>
                <a:gd name="T5" fmla="*/ 71 h 111"/>
                <a:gd name="T6" fmla="*/ 397 w 398"/>
                <a:gd name="T7" fmla="*/ 67 h 111"/>
                <a:gd name="T8" fmla="*/ 390 w 398"/>
                <a:gd name="T9" fmla="*/ 62 h 111"/>
                <a:gd name="T10" fmla="*/ 388 w 398"/>
                <a:gd name="T11" fmla="*/ 59 h 111"/>
                <a:gd name="T12" fmla="*/ 388 w 398"/>
                <a:gd name="T13" fmla="*/ 56 h 111"/>
                <a:gd name="T14" fmla="*/ 385 w 398"/>
                <a:gd name="T15" fmla="*/ 54 h 111"/>
                <a:gd name="T16" fmla="*/ 387 w 398"/>
                <a:gd name="T17" fmla="*/ 51 h 111"/>
                <a:gd name="T18" fmla="*/ 389 w 398"/>
                <a:gd name="T19" fmla="*/ 48 h 111"/>
                <a:gd name="T20" fmla="*/ 384 w 398"/>
                <a:gd name="T21" fmla="*/ 46 h 111"/>
                <a:gd name="T22" fmla="*/ 378 w 398"/>
                <a:gd name="T23" fmla="*/ 42 h 111"/>
                <a:gd name="T24" fmla="*/ 385 w 398"/>
                <a:gd name="T25" fmla="*/ 40 h 111"/>
                <a:gd name="T26" fmla="*/ 378 w 398"/>
                <a:gd name="T27" fmla="*/ 37 h 111"/>
                <a:gd name="T28" fmla="*/ 378 w 398"/>
                <a:gd name="T29" fmla="*/ 34 h 111"/>
                <a:gd name="T30" fmla="*/ 373 w 398"/>
                <a:gd name="T31" fmla="*/ 32 h 111"/>
                <a:gd name="T32" fmla="*/ 369 w 398"/>
                <a:gd name="T33" fmla="*/ 28 h 111"/>
                <a:gd name="T34" fmla="*/ 350 w 398"/>
                <a:gd name="T35" fmla="*/ 23 h 111"/>
                <a:gd name="T36" fmla="*/ 358 w 398"/>
                <a:gd name="T37" fmla="*/ 19 h 111"/>
                <a:gd name="T38" fmla="*/ 260 w 398"/>
                <a:gd name="T39" fmla="*/ 11 h 111"/>
                <a:gd name="T40" fmla="*/ 324 w 398"/>
                <a:gd name="T41" fmla="*/ 10 h 111"/>
                <a:gd name="T42" fmla="*/ 304 w 398"/>
                <a:gd name="T43" fmla="*/ 6 h 111"/>
                <a:gd name="T44" fmla="*/ 177 w 398"/>
                <a:gd name="T45" fmla="*/ 1 h 111"/>
                <a:gd name="T46" fmla="*/ 18 w 398"/>
                <a:gd name="T47" fmla="*/ 11 h 111"/>
                <a:gd name="T48" fmla="*/ 16 w 398"/>
                <a:gd name="T49" fmla="*/ 17 h 111"/>
                <a:gd name="T50" fmla="*/ 21 w 398"/>
                <a:gd name="T51" fmla="*/ 20 h 111"/>
                <a:gd name="T52" fmla="*/ 15 w 398"/>
                <a:gd name="T53" fmla="*/ 26 h 111"/>
                <a:gd name="T54" fmla="*/ 12 w 398"/>
                <a:gd name="T55" fmla="*/ 52 h 111"/>
                <a:gd name="T56" fmla="*/ 8 w 398"/>
                <a:gd name="T57" fmla="*/ 82 h 111"/>
                <a:gd name="T58" fmla="*/ 113 w 398"/>
                <a:gd name="T59" fmla="*/ 111 h 111"/>
                <a:gd name="T60" fmla="*/ 331 w 398"/>
                <a:gd name="T61" fmla="*/ 104 h 111"/>
                <a:gd name="T62" fmla="*/ 369 w 398"/>
                <a:gd name="T63" fmla="*/ 91 h 111"/>
                <a:gd name="T64" fmla="*/ 385 w 398"/>
                <a:gd name="T65" fmla="*/ 86 h 111"/>
                <a:gd name="T66" fmla="*/ 389 w 398"/>
                <a:gd name="T67" fmla="*/ 8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98" h="111">
                  <a:moveTo>
                    <a:pt x="397" y="80"/>
                  </a:moveTo>
                  <a:cubicBezTo>
                    <a:pt x="394" y="77"/>
                    <a:pt x="387" y="79"/>
                    <a:pt x="384" y="77"/>
                  </a:cubicBezTo>
                  <a:cubicBezTo>
                    <a:pt x="387" y="75"/>
                    <a:pt x="394" y="76"/>
                    <a:pt x="396" y="76"/>
                  </a:cubicBezTo>
                  <a:cubicBezTo>
                    <a:pt x="388" y="74"/>
                    <a:pt x="388" y="74"/>
                    <a:pt x="388" y="74"/>
                  </a:cubicBezTo>
                  <a:cubicBezTo>
                    <a:pt x="397" y="72"/>
                    <a:pt x="397" y="72"/>
                    <a:pt x="397" y="72"/>
                  </a:cubicBezTo>
                  <a:cubicBezTo>
                    <a:pt x="395" y="71"/>
                    <a:pt x="390" y="73"/>
                    <a:pt x="388" y="71"/>
                  </a:cubicBezTo>
                  <a:cubicBezTo>
                    <a:pt x="388" y="69"/>
                    <a:pt x="390" y="70"/>
                    <a:pt x="391" y="70"/>
                  </a:cubicBezTo>
                  <a:cubicBezTo>
                    <a:pt x="394" y="70"/>
                    <a:pt x="398" y="69"/>
                    <a:pt x="397" y="67"/>
                  </a:cubicBezTo>
                  <a:cubicBezTo>
                    <a:pt x="397" y="63"/>
                    <a:pt x="391" y="64"/>
                    <a:pt x="388" y="63"/>
                  </a:cubicBezTo>
                  <a:cubicBezTo>
                    <a:pt x="390" y="62"/>
                    <a:pt x="390" y="62"/>
                    <a:pt x="390" y="62"/>
                  </a:cubicBezTo>
                  <a:cubicBezTo>
                    <a:pt x="388" y="62"/>
                    <a:pt x="386" y="62"/>
                    <a:pt x="385" y="60"/>
                  </a:cubicBezTo>
                  <a:cubicBezTo>
                    <a:pt x="386" y="60"/>
                    <a:pt x="387" y="59"/>
                    <a:pt x="388" y="59"/>
                  </a:cubicBezTo>
                  <a:cubicBezTo>
                    <a:pt x="383" y="57"/>
                    <a:pt x="383" y="57"/>
                    <a:pt x="383" y="57"/>
                  </a:cubicBezTo>
                  <a:cubicBezTo>
                    <a:pt x="388" y="56"/>
                    <a:pt x="388" y="56"/>
                    <a:pt x="388" y="56"/>
                  </a:cubicBezTo>
                  <a:cubicBezTo>
                    <a:pt x="386" y="56"/>
                    <a:pt x="386" y="56"/>
                    <a:pt x="386" y="56"/>
                  </a:cubicBezTo>
                  <a:cubicBezTo>
                    <a:pt x="384" y="55"/>
                    <a:pt x="386" y="54"/>
                    <a:pt x="385" y="54"/>
                  </a:cubicBezTo>
                  <a:cubicBezTo>
                    <a:pt x="383" y="52"/>
                    <a:pt x="379" y="54"/>
                    <a:pt x="377" y="52"/>
                  </a:cubicBezTo>
                  <a:cubicBezTo>
                    <a:pt x="380" y="51"/>
                    <a:pt x="384" y="51"/>
                    <a:pt x="387" y="51"/>
                  </a:cubicBezTo>
                  <a:cubicBezTo>
                    <a:pt x="385" y="51"/>
                    <a:pt x="382" y="51"/>
                    <a:pt x="381" y="49"/>
                  </a:cubicBezTo>
                  <a:cubicBezTo>
                    <a:pt x="389" y="48"/>
                    <a:pt x="389" y="48"/>
                    <a:pt x="389" y="48"/>
                  </a:cubicBezTo>
                  <a:cubicBezTo>
                    <a:pt x="387" y="47"/>
                    <a:pt x="384" y="48"/>
                    <a:pt x="382" y="47"/>
                  </a:cubicBezTo>
                  <a:cubicBezTo>
                    <a:pt x="384" y="46"/>
                    <a:pt x="384" y="46"/>
                    <a:pt x="384" y="46"/>
                  </a:cubicBezTo>
                  <a:cubicBezTo>
                    <a:pt x="381" y="45"/>
                    <a:pt x="378" y="46"/>
                    <a:pt x="376" y="44"/>
                  </a:cubicBezTo>
                  <a:cubicBezTo>
                    <a:pt x="377" y="43"/>
                    <a:pt x="378" y="43"/>
                    <a:pt x="378" y="42"/>
                  </a:cubicBezTo>
                  <a:cubicBezTo>
                    <a:pt x="377" y="42"/>
                    <a:pt x="375" y="42"/>
                    <a:pt x="374" y="41"/>
                  </a:cubicBezTo>
                  <a:cubicBezTo>
                    <a:pt x="377" y="40"/>
                    <a:pt x="382" y="41"/>
                    <a:pt x="385" y="40"/>
                  </a:cubicBezTo>
                  <a:cubicBezTo>
                    <a:pt x="377" y="37"/>
                    <a:pt x="377" y="37"/>
                    <a:pt x="377" y="37"/>
                  </a:cubicBezTo>
                  <a:cubicBezTo>
                    <a:pt x="377" y="37"/>
                    <a:pt x="377" y="37"/>
                    <a:pt x="378" y="37"/>
                  </a:cubicBezTo>
                  <a:cubicBezTo>
                    <a:pt x="373" y="35"/>
                    <a:pt x="373" y="35"/>
                    <a:pt x="373" y="35"/>
                  </a:cubicBezTo>
                  <a:cubicBezTo>
                    <a:pt x="375" y="34"/>
                    <a:pt x="377" y="35"/>
                    <a:pt x="378" y="34"/>
                  </a:cubicBezTo>
                  <a:cubicBezTo>
                    <a:pt x="370" y="32"/>
                    <a:pt x="370" y="32"/>
                    <a:pt x="370" y="32"/>
                  </a:cubicBezTo>
                  <a:cubicBezTo>
                    <a:pt x="371" y="31"/>
                    <a:pt x="372" y="32"/>
                    <a:pt x="373" y="32"/>
                  </a:cubicBezTo>
                  <a:cubicBezTo>
                    <a:pt x="358" y="29"/>
                    <a:pt x="358" y="29"/>
                    <a:pt x="358" y="29"/>
                  </a:cubicBezTo>
                  <a:cubicBezTo>
                    <a:pt x="362" y="28"/>
                    <a:pt x="365" y="30"/>
                    <a:pt x="369" y="28"/>
                  </a:cubicBezTo>
                  <a:cubicBezTo>
                    <a:pt x="362" y="26"/>
                    <a:pt x="351" y="28"/>
                    <a:pt x="345" y="24"/>
                  </a:cubicBezTo>
                  <a:cubicBezTo>
                    <a:pt x="346" y="23"/>
                    <a:pt x="348" y="23"/>
                    <a:pt x="350" y="23"/>
                  </a:cubicBezTo>
                  <a:cubicBezTo>
                    <a:pt x="346" y="22"/>
                    <a:pt x="346" y="22"/>
                    <a:pt x="346" y="22"/>
                  </a:cubicBezTo>
                  <a:cubicBezTo>
                    <a:pt x="349" y="20"/>
                    <a:pt x="356" y="21"/>
                    <a:pt x="358" y="19"/>
                  </a:cubicBezTo>
                  <a:cubicBezTo>
                    <a:pt x="354" y="19"/>
                    <a:pt x="350" y="19"/>
                    <a:pt x="347" y="17"/>
                  </a:cubicBezTo>
                  <a:cubicBezTo>
                    <a:pt x="319" y="14"/>
                    <a:pt x="290" y="11"/>
                    <a:pt x="260" y="11"/>
                  </a:cubicBezTo>
                  <a:cubicBezTo>
                    <a:pt x="259" y="10"/>
                    <a:pt x="259" y="10"/>
                    <a:pt x="259" y="10"/>
                  </a:cubicBezTo>
                  <a:cubicBezTo>
                    <a:pt x="281" y="9"/>
                    <a:pt x="301" y="11"/>
                    <a:pt x="324" y="10"/>
                  </a:cubicBezTo>
                  <a:cubicBezTo>
                    <a:pt x="325" y="9"/>
                    <a:pt x="325" y="9"/>
                    <a:pt x="325" y="9"/>
                  </a:cubicBezTo>
                  <a:cubicBezTo>
                    <a:pt x="319" y="6"/>
                    <a:pt x="311" y="8"/>
                    <a:pt x="304" y="6"/>
                  </a:cubicBezTo>
                  <a:cubicBezTo>
                    <a:pt x="306" y="5"/>
                    <a:pt x="306" y="5"/>
                    <a:pt x="306" y="5"/>
                  </a:cubicBezTo>
                  <a:cubicBezTo>
                    <a:pt x="264" y="1"/>
                    <a:pt x="219" y="0"/>
                    <a:pt x="177" y="1"/>
                  </a:cubicBezTo>
                  <a:cubicBezTo>
                    <a:pt x="35" y="2"/>
                    <a:pt x="35" y="2"/>
                    <a:pt x="35" y="2"/>
                  </a:cubicBezTo>
                  <a:cubicBezTo>
                    <a:pt x="28" y="3"/>
                    <a:pt x="22" y="7"/>
                    <a:pt x="18" y="11"/>
                  </a:cubicBezTo>
                  <a:cubicBezTo>
                    <a:pt x="24" y="13"/>
                    <a:pt x="24" y="13"/>
                    <a:pt x="24" y="13"/>
                  </a:cubicBezTo>
                  <a:cubicBezTo>
                    <a:pt x="16" y="17"/>
                    <a:pt x="16" y="17"/>
                    <a:pt x="16" y="17"/>
                  </a:cubicBezTo>
                  <a:cubicBezTo>
                    <a:pt x="15" y="20"/>
                    <a:pt x="19" y="19"/>
                    <a:pt x="22" y="20"/>
                  </a:cubicBezTo>
                  <a:cubicBezTo>
                    <a:pt x="21" y="20"/>
                    <a:pt x="21" y="20"/>
                    <a:pt x="21" y="20"/>
                  </a:cubicBezTo>
                  <a:cubicBezTo>
                    <a:pt x="20" y="22"/>
                    <a:pt x="16" y="22"/>
                    <a:pt x="19" y="24"/>
                  </a:cubicBezTo>
                  <a:cubicBezTo>
                    <a:pt x="19" y="25"/>
                    <a:pt x="16" y="25"/>
                    <a:pt x="15" y="26"/>
                  </a:cubicBezTo>
                  <a:cubicBezTo>
                    <a:pt x="15" y="29"/>
                    <a:pt x="8" y="33"/>
                    <a:pt x="11" y="37"/>
                  </a:cubicBezTo>
                  <a:cubicBezTo>
                    <a:pt x="8" y="42"/>
                    <a:pt x="13" y="47"/>
                    <a:pt x="12" y="52"/>
                  </a:cubicBezTo>
                  <a:cubicBezTo>
                    <a:pt x="8" y="56"/>
                    <a:pt x="10" y="63"/>
                    <a:pt x="7" y="68"/>
                  </a:cubicBezTo>
                  <a:cubicBezTo>
                    <a:pt x="15" y="73"/>
                    <a:pt x="0" y="77"/>
                    <a:pt x="8" y="82"/>
                  </a:cubicBezTo>
                  <a:cubicBezTo>
                    <a:pt x="9" y="88"/>
                    <a:pt x="16" y="93"/>
                    <a:pt x="24" y="97"/>
                  </a:cubicBezTo>
                  <a:cubicBezTo>
                    <a:pt x="50" y="109"/>
                    <a:pt x="82" y="110"/>
                    <a:pt x="113" y="111"/>
                  </a:cubicBezTo>
                  <a:cubicBezTo>
                    <a:pt x="277" y="109"/>
                    <a:pt x="277" y="109"/>
                    <a:pt x="277" y="109"/>
                  </a:cubicBezTo>
                  <a:cubicBezTo>
                    <a:pt x="295" y="106"/>
                    <a:pt x="314" y="107"/>
                    <a:pt x="331" y="104"/>
                  </a:cubicBezTo>
                  <a:cubicBezTo>
                    <a:pt x="350" y="103"/>
                    <a:pt x="364" y="95"/>
                    <a:pt x="382" y="93"/>
                  </a:cubicBezTo>
                  <a:cubicBezTo>
                    <a:pt x="379" y="91"/>
                    <a:pt x="374" y="92"/>
                    <a:pt x="369" y="91"/>
                  </a:cubicBezTo>
                  <a:cubicBezTo>
                    <a:pt x="375" y="88"/>
                    <a:pt x="382" y="87"/>
                    <a:pt x="388" y="86"/>
                  </a:cubicBezTo>
                  <a:cubicBezTo>
                    <a:pt x="387" y="86"/>
                    <a:pt x="385" y="87"/>
                    <a:pt x="385" y="86"/>
                  </a:cubicBezTo>
                  <a:cubicBezTo>
                    <a:pt x="387" y="84"/>
                    <a:pt x="391" y="86"/>
                    <a:pt x="392" y="84"/>
                  </a:cubicBezTo>
                  <a:cubicBezTo>
                    <a:pt x="389" y="82"/>
                    <a:pt x="389" y="82"/>
                    <a:pt x="389" y="82"/>
                  </a:cubicBezTo>
                  <a:cubicBezTo>
                    <a:pt x="391" y="80"/>
                    <a:pt x="395" y="81"/>
                    <a:pt x="397" y="80"/>
                  </a:cubicBezTo>
                  <a:close/>
                </a:path>
              </a:pathLst>
            </a:custGeom>
            <a:solidFill>
              <a:srgbClr val="004DA1"/>
            </a:solidFill>
            <a:ln>
              <a:noFill/>
            </a:ln>
          </p:spPr>
          <p:txBody>
            <a:bodyPr vert="horz" wrap="square" lIns="68580" tIns="34290" rIns="68580" bIns="3429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013" b="0" i="0" u="none" strike="noStrike" kern="0" cap="none" spc="0" normalizeH="0" baseline="0" noProof="0" dirty="0">
                <a:ln>
                  <a:noFill/>
                </a:ln>
                <a:solidFill>
                  <a:prstClr val="black"/>
                </a:solidFill>
                <a:effectLst/>
                <a:uLnTx/>
                <a:uFillTx/>
                <a:cs typeface="+mn-ea"/>
                <a:sym typeface="+mn-lt"/>
              </a:endParaRPr>
            </a:p>
          </p:txBody>
        </p:sp>
        <p:sp>
          <p:nvSpPr>
            <p:cNvPr id="11" name="文本框 10">
              <a:extLst>
                <a:ext uri="{FF2B5EF4-FFF2-40B4-BE49-F238E27FC236}">
                  <a16:creationId xmlns:a16="http://schemas.microsoft.com/office/drawing/2014/main" id="{9638B1E5-5568-466A-B5E2-8FD1DDE2E088}"/>
                </a:ext>
              </a:extLst>
            </p:cNvPr>
            <p:cNvSpPr txBox="1"/>
            <p:nvPr/>
          </p:nvSpPr>
          <p:spPr>
            <a:xfrm>
              <a:off x="9306654" y="2657710"/>
              <a:ext cx="902810" cy="396689"/>
            </a:xfrm>
            <a:prstGeom prst="rect">
              <a:avLst/>
            </a:prstGeom>
            <a:noFill/>
            <a:effectLst/>
          </p:spPr>
          <p:txBody>
            <a:bodyPr vert="eaVert" wrap="none" rtlCol="0" anchor="ctr">
              <a:spAutoFit/>
            </a:bodyPr>
            <a:lstStyle>
              <a:defPPr>
                <a:defRPr lang="zh-CN"/>
              </a:defPPr>
              <a:lvl1pPr algn="ctr">
                <a:defRPr sz="4400">
                  <a:solidFill>
                    <a:srgbClr val="004DA1"/>
                  </a:solidFill>
                  <a:latin typeface="李旭科书法" panose="02000603000000000000" pitchFamily="2" charset="-122"/>
                  <a:ea typeface="李旭科书法" panose="02000603000000000000" pitchFamily="2" charset="-122"/>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3200" b="0" i="0" u="none" strike="noStrike" kern="0" cap="none" spc="0" normalizeH="0" baseline="0" noProof="0" dirty="0">
                  <a:ln>
                    <a:noFill/>
                  </a:ln>
                  <a:solidFill>
                    <a:prstClr val="white"/>
                  </a:solidFill>
                  <a:effectLst/>
                  <a:uLnTx/>
                  <a:uFillTx/>
                  <a:latin typeface="+mn-lt"/>
                  <a:ea typeface="+mn-ea"/>
                  <a:cs typeface="+mn-ea"/>
                  <a:sym typeface="+mn-lt"/>
                </a:rPr>
                <a:t>B</a:t>
              </a:r>
              <a:endParaRPr kumimoji="0" lang="zh-CN" altLang="en-US" sz="3200" b="0" i="0" u="none" strike="noStrike" kern="0" cap="none" spc="0" normalizeH="0" baseline="0" noProof="0" dirty="0">
                <a:ln>
                  <a:noFill/>
                </a:ln>
                <a:solidFill>
                  <a:prstClr val="white"/>
                </a:solidFill>
                <a:effectLst/>
                <a:uLnTx/>
                <a:uFillTx/>
                <a:latin typeface="+mn-lt"/>
                <a:ea typeface="+mn-ea"/>
                <a:cs typeface="+mn-ea"/>
                <a:sym typeface="+mn-lt"/>
              </a:endParaRPr>
            </a:p>
          </p:txBody>
        </p:sp>
      </p:grpSp>
    </p:spTree>
    <p:extLst>
      <p:ext uri="{BB962C8B-B14F-4D97-AF65-F5344CB8AC3E}">
        <p14:creationId xmlns:p14="http://schemas.microsoft.com/office/powerpoint/2010/main" val="24911933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文本框 5">
            <a:extLst>
              <a:ext uri="{FF2B5EF4-FFF2-40B4-BE49-F238E27FC236}">
                <a16:creationId xmlns:a16="http://schemas.microsoft.com/office/drawing/2014/main" id="{B8BC5255-25AC-4730-BEC8-F76E579D645E}"/>
              </a:ext>
            </a:extLst>
          </p:cNvPr>
          <p:cNvSpPr txBox="1"/>
          <p:nvPr/>
        </p:nvSpPr>
        <p:spPr>
          <a:xfrm>
            <a:off x="935665" y="299722"/>
            <a:ext cx="7371907" cy="500137"/>
          </a:xfrm>
          <a:prstGeom prst="rect">
            <a:avLst/>
          </a:prstGeom>
          <a:noFill/>
        </p:spPr>
        <p:txBody>
          <a:bodyPr wrap="square" lIns="68580" tIns="34290" rIns="68580" bIns="34290" rtlCol="0">
            <a:spAutoFit/>
          </a:bodyPr>
          <a:lstStyle/>
          <a:p>
            <a:pPr algn="ctr"/>
            <a:r>
              <a:rPr lang="zh-CN" altLang="en-US" sz="2800" b="1" dirty="0">
                <a:solidFill>
                  <a:srgbClr val="0070C0"/>
                </a:solidFill>
                <a:cs typeface="+mn-ea"/>
              </a:rPr>
              <a:t>四、不征收增值税项目</a:t>
            </a:r>
            <a:endParaRPr lang="en-US" altLang="zh-CN" sz="2800" b="1" dirty="0">
              <a:solidFill>
                <a:srgbClr val="7030A0"/>
              </a:solidFill>
              <a:cs typeface="+mn-ea"/>
            </a:endParaRPr>
          </a:p>
        </p:txBody>
      </p:sp>
      <p:sp>
        <p:nvSpPr>
          <p:cNvPr id="8" name="文本框 7">
            <a:extLst>
              <a:ext uri="{FF2B5EF4-FFF2-40B4-BE49-F238E27FC236}">
                <a16:creationId xmlns:a16="http://schemas.microsoft.com/office/drawing/2014/main" id="{A2107D91-DD81-4F78-93BF-DABBF1892CC3}"/>
              </a:ext>
            </a:extLst>
          </p:cNvPr>
          <p:cNvSpPr txBox="1"/>
          <p:nvPr/>
        </p:nvSpPr>
        <p:spPr>
          <a:xfrm>
            <a:off x="818147" y="1041747"/>
            <a:ext cx="7471144" cy="3060005"/>
          </a:xfrm>
          <a:prstGeom prst="rect">
            <a:avLst/>
          </a:prstGeom>
          <a:noFill/>
        </p:spPr>
        <p:txBody>
          <a:bodyPr wrap="square">
            <a:spAutoFit/>
          </a:bodyPr>
          <a:lstStyle/>
          <a:p>
            <a:pPr marL="0" marR="0" lvl="0" indent="539750" algn="l" defTabSz="914400" rtl="0" eaLnBrk="1" fontAlgn="auto" latinLnBrk="0" hangingPunct="1">
              <a:lnSpc>
                <a:spcPct val="150000"/>
              </a:lnSpc>
              <a:spcBef>
                <a:spcPts val="0"/>
              </a:spcBef>
              <a:spcAft>
                <a:spcPts val="0"/>
              </a:spcAft>
              <a:buClrTx/>
              <a:buSzTx/>
              <a:buFont typeface="Arial" panose="020B0604020202020204" pitchFamily="34" charset="0"/>
              <a:buNone/>
              <a:tabLst/>
              <a:defRPr/>
            </a:pPr>
            <a:r>
              <a:rPr kumimoji="0" lang="en-US" altLang="zh-CN" sz="22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1.</a:t>
            </a:r>
            <a:r>
              <a:rPr kumimoji="0" lang="zh-CN" altLang="zh-CN" sz="22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资产重组</a:t>
            </a:r>
          </a:p>
          <a:p>
            <a:pPr marL="0" marR="0" lvl="0" indent="539750" algn="l" defTabSz="914400" rtl="0" eaLnBrk="1" fontAlgn="auto" latinLnBrk="0" hangingPunct="1">
              <a:lnSpc>
                <a:spcPct val="150000"/>
              </a:lnSpc>
              <a:spcBef>
                <a:spcPts val="0"/>
              </a:spcBef>
              <a:spcAft>
                <a:spcPts val="0"/>
              </a:spcAft>
              <a:buClrTx/>
              <a:buSzTx/>
              <a:buFont typeface="Arial" panose="020B0604020202020204" pitchFamily="34" charset="0"/>
              <a:buNone/>
              <a:tabLst/>
              <a:defRPr/>
            </a:pPr>
            <a:r>
              <a:rPr kumimoji="0" lang="zh-CN" altLang="zh-CN" sz="2200" b="1" i="0" u="none" strike="noStrike" kern="1200" cap="none" spc="0" normalizeH="0" baseline="0" noProof="0" dirty="0">
                <a:ln>
                  <a:noFill/>
                </a:ln>
                <a:effectLst/>
                <a:uLnTx/>
                <a:uFillTx/>
                <a:latin typeface="楷体" panose="02010609060101010101" pitchFamily="49" charset="-122"/>
                <a:ea typeface="楷体" panose="02010609060101010101" pitchFamily="49" charset="-122"/>
                <a:cs typeface="+mn-cs"/>
              </a:rPr>
              <a:t>纳税人在资产重组过程中，通过合并、分立、出售、置换等方式，将全部或者部分实物资产以及与其相关联的债权、负债和劳动力一并转让给其他单位和个人，不属于增值税的征税范围，</a:t>
            </a:r>
            <a:r>
              <a:rPr kumimoji="0" lang="zh-CN" altLang="zh-CN" sz="22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其中涉及的</a:t>
            </a:r>
            <a:r>
              <a:rPr kumimoji="0" lang="en-US" altLang="zh-CN" sz="22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a:t>
            </a:r>
            <a:r>
              <a:rPr kumimoji="0" lang="zh-CN" altLang="zh-CN" sz="22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货物、不动产、土地使用权</a:t>
            </a:r>
            <a:r>
              <a:rPr kumimoji="0" lang="en-US" altLang="zh-CN" sz="22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a:t>
            </a:r>
            <a:r>
              <a:rPr kumimoji="0" lang="zh-CN" altLang="zh-CN" sz="22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转让</a:t>
            </a:r>
            <a:r>
              <a:rPr kumimoji="0" lang="zh-CN" altLang="zh-CN" sz="2200" b="1" i="0" u="none" strike="noStrike" kern="1200" cap="none" spc="0" normalizeH="0" baseline="0" noProof="0" dirty="0">
                <a:ln>
                  <a:noFill/>
                </a:ln>
                <a:effectLst/>
                <a:uLnTx/>
                <a:uFillTx/>
                <a:latin typeface="楷体" panose="02010609060101010101" pitchFamily="49" charset="-122"/>
                <a:ea typeface="楷体" panose="02010609060101010101" pitchFamily="49" charset="-122"/>
                <a:cs typeface="+mn-cs"/>
              </a:rPr>
              <a:t>，不征收增值税。</a:t>
            </a:r>
          </a:p>
        </p:txBody>
      </p:sp>
    </p:spTree>
    <p:extLst>
      <p:ext uri="{BB962C8B-B14F-4D97-AF65-F5344CB8AC3E}">
        <p14:creationId xmlns:p14="http://schemas.microsoft.com/office/powerpoint/2010/main" val="279222276"/>
      </p:ext>
    </p:extLst>
  </p:cSld>
  <p:clrMapOvr>
    <a:masterClrMapping/>
  </p:clrMapOvr>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文本框 5">
            <a:extLst>
              <a:ext uri="{FF2B5EF4-FFF2-40B4-BE49-F238E27FC236}">
                <a16:creationId xmlns:a16="http://schemas.microsoft.com/office/drawing/2014/main" id="{B8BC5255-25AC-4730-BEC8-F76E579D645E}"/>
              </a:ext>
            </a:extLst>
          </p:cNvPr>
          <p:cNvSpPr txBox="1"/>
          <p:nvPr/>
        </p:nvSpPr>
        <p:spPr>
          <a:xfrm>
            <a:off x="935665" y="299722"/>
            <a:ext cx="7371907" cy="500137"/>
          </a:xfrm>
          <a:prstGeom prst="rect">
            <a:avLst/>
          </a:prstGeom>
          <a:noFill/>
        </p:spPr>
        <p:txBody>
          <a:bodyPr wrap="square" lIns="68580" tIns="34290" rIns="68580" bIns="34290" rtlCol="0">
            <a:spAutoFit/>
          </a:bodyPr>
          <a:lstStyle/>
          <a:p>
            <a:pPr algn="ctr"/>
            <a:r>
              <a:rPr lang="zh-CN" altLang="en-US" sz="2800" b="1" dirty="0">
                <a:solidFill>
                  <a:srgbClr val="0070C0"/>
                </a:solidFill>
                <a:cs typeface="+mn-ea"/>
              </a:rPr>
              <a:t>四、不征收增值税项目</a:t>
            </a:r>
            <a:endParaRPr lang="en-US" altLang="zh-CN" sz="2800" b="1" dirty="0">
              <a:solidFill>
                <a:srgbClr val="7030A0"/>
              </a:solidFill>
              <a:cs typeface="+mn-ea"/>
            </a:endParaRPr>
          </a:p>
        </p:txBody>
      </p:sp>
      <p:sp>
        <p:nvSpPr>
          <p:cNvPr id="8" name="文本框 7">
            <a:extLst>
              <a:ext uri="{FF2B5EF4-FFF2-40B4-BE49-F238E27FC236}">
                <a16:creationId xmlns:a16="http://schemas.microsoft.com/office/drawing/2014/main" id="{A2107D91-DD81-4F78-93BF-DABBF1892CC3}"/>
              </a:ext>
            </a:extLst>
          </p:cNvPr>
          <p:cNvSpPr txBox="1"/>
          <p:nvPr/>
        </p:nvSpPr>
        <p:spPr>
          <a:xfrm>
            <a:off x="666416" y="820914"/>
            <a:ext cx="8001000" cy="4075668"/>
          </a:xfrm>
          <a:prstGeom prst="rect">
            <a:avLst/>
          </a:prstGeom>
          <a:noFill/>
        </p:spPr>
        <p:txBody>
          <a:bodyPr wrap="square">
            <a:spAutoFit/>
          </a:bodyPr>
          <a:lstStyle/>
          <a:p>
            <a:pPr marL="0" marR="0" lvl="0" indent="539750" algn="l" defTabSz="914400" rtl="0" eaLnBrk="1" fontAlgn="auto" latinLnBrk="0" hangingPunct="1">
              <a:lnSpc>
                <a:spcPct val="150000"/>
              </a:lnSpc>
              <a:spcBef>
                <a:spcPts val="0"/>
              </a:spcBef>
              <a:spcAft>
                <a:spcPts val="0"/>
              </a:spcAft>
              <a:buClrTx/>
              <a:buSzTx/>
              <a:buFont typeface="Arial" panose="020B0604020202020204" pitchFamily="34" charset="0"/>
              <a:buNone/>
              <a:tabLst/>
              <a:defRPr/>
            </a:pPr>
            <a:r>
              <a:rPr kumimoji="0" lang="en-US" altLang="zh-CN" sz="22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2.</a:t>
            </a:r>
            <a:r>
              <a:rPr kumimoji="0" lang="zh-CN" altLang="en-US" sz="22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非营业活动</a:t>
            </a:r>
          </a:p>
          <a:p>
            <a:pPr marL="0" marR="0" lvl="0" indent="539750" algn="l" defTabSz="914400" rtl="0" eaLnBrk="1" fontAlgn="auto" latinLnBrk="0" hangingPunct="1">
              <a:lnSpc>
                <a:spcPct val="150000"/>
              </a:lnSpc>
              <a:spcBef>
                <a:spcPts val="0"/>
              </a:spcBef>
              <a:spcAft>
                <a:spcPts val="0"/>
              </a:spcAft>
              <a:buClrTx/>
              <a:buSzTx/>
              <a:buFont typeface="Arial" panose="020B0604020202020204" pitchFamily="34" charset="0"/>
              <a:buNone/>
              <a:tabLst/>
              <a:defRPr/>
            </a:pPr>
            <a:r>
              <a:rPr kumimoji="0" lang="zh-CN" altLang="en-US" sz="2200" b="1" i="0" u="none" strike="noStrike" kern="1200" cap="none" spc="0" normalizeH="0" baseline="0" noProof="0" dirty="0">
                <a:ln>
                  <a:noFill/>
                </a:ln>
                <a:effectLst/>
                <a:uLnTx/>
                <a:uFillTx/>
                <a:latin typeface="楷体" panose="02010609060101010101" pitchFamily="49" charset="-122"/>
                <a:ea typeface="楷体" panose="02010609060101010101" pitchFamily="49" charset="-122"/>
                <a:cs typeface="+mn-cs"/>
              </a:rPr>
              <a:t>（</a:t>
            </a:r>
            <a:r>
              <a:rPr kumimoji="0" lang="en-US" altLang="zh-CN" sz="2200" b="1" i="0" u="none" strike="noStrike" kern="1200" cap="none" spc="0" normalizeH="0" baseline="0" noProof="0" dirty="0">
                <a:ln>
                  <a:noFill/>
                </a:ln>
                <a:effectLst/>
                <a:uLnTx/>
                <a:uFillTx/>
                <a:latin typeface="楷体" panose="02010609060101010101" pitchFamily="49" charset="-122"/>
                <a:ea typeface="楷体" panose="02010609060101010101" pitchFamily="49" charset="-122"/>
                <a:cs typeface="+mn-cs"/>
              </a:rPr>
              <a:t>1</a:t>
            </a:r>
            <a:r>
              <a:rPr kumimoji="0" lang="zh-CN" altLang="en-US" sz="2200" b="1" i="0" u="none" strike="noStrike" kern="1200" cap="none" spc="0" normalizeH="0" baseline="0" noProof="0" dirty="0">
                <a:ln>
                  <a:noFill/>
                </a:ln>
                <a:effectLst/>
                <a:uLnTx/>
                <a:uFillTx/>
                <a:latin typeface="楷体" panose="02010609060101010101" pitchFamily="49" charset="-122"/>
                <a:ea typeface="楷体" panose="02010609060101010101" pitchFamily="49" charset="-122"/>
                <a:cs typeface="+mn-cs"/>
              </a:rPr>
              <a:t>）行政单位收取的“</a:t>
            </a:r>
            <a:r>
              <a:rPr kumimoji="0" lang="zh-CN" altLang="en-US" sz="22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满足条件</a:t>
            </a:r>
            <a:r>
              <a:rPr kumimoji="0" lang="zh-CN" altLang="en-US" sz="2200" b="1" i="0" u="none" strike="noStrike" kern="1200" cap="none" spc="0" normalizeH="0" baseline="0" noProof="0" dirty="0">
                <a:ln>
                  <a:noFill/>
                </a:ln>
                <a:effectLst/>
                <a:uLnTx/>
                <a:uFillTx/>
                <a:latin typeface="楷体" panose="02010609060101010101" pitchFamily="49" charset="-122"/>
                <a:ea typeface="楷体" panose="02010609060101010101" pitchFamily="49" charset="-122"/>
                <a:cs typeface="+mn-cs"/>
              </a:rPr>
              <a:t>”的政府性基金或者行政事业性收费。</a:t>
            </a:r>
          </a:p>
          <a:p>
            <a:pPr marL="0" marR="0" lvl="0" indent="539750" algn="l" defTabSz="914400" rtl="0" eaLnBrk="1" fontAlgn="auto" latinLnBrk="0" hangingPunct="1">
              <a:lnSpc>
                <a:spcPct val="150000"/>
              </a:lnSpc>
              <a:spcBef>
                <a:spcPts val="0"/>
              </a:spcBef>
              <a:spcAft>
                <a:spcPts val="0"/>
              </a:spcAft>
              <a:buClrTx/>
              <a:buSzTx/>
              <a:buFont typeface="Arial" panose="020B0604020202020204" pitchFamily="34" charset="0"/>
              <a:buNone/>
              <a:tabLst/>
              <a:defRPr/>
            </a:pPr>
            <a:r>
              <a:rPr kumimoji="0" lang="zh-CN" altLang="en-US" sz="2200" b="1" i="0" u="none" strike="noStrike" kern="1200" cap="none" spc="0" normalizeH="0" baseline="0" noProof="0" dirty="0">
                <a:ln>
                  <a:noFill/>
                </a:ln>
                <a:effectLst/>
                <a:uLnTx/>
                <a:uFillTx/>
                <a:latin typeface="楷体" panose="02010609060101010101" pitchFamily="49" charset="-122"/>
                <a:ea typeface="楷体" panose="02010609060101010101" pitchFamily="49" charset="-122"/>
                <a:cs typeface="+mn-cs"/>
              </a:rPr>
              <a:t>①</a:t>
            </a:r>
            <a:r>
              <a:rPr kumimoji="0" lang="zh-CN" altLang="en-US" sz="22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够级别</a:t>
            </a:r>
            <a:r>
              <a:rPr kumimoji="0" lang="zh-CN" altLang="en-US" sz="2200" b="1" i="0" u="none" strike="noStrike" kern="1200" cap="none" spc="0" normalizeH="0" baseline="0" noProof="0" dirty="0">
                <a:ln>
                  <a:noFill/>
                </a:ln>
                <a:effectLst/>
                <a:uLnTx/>
                <a:uFillTx/>
                <a:latin typeface="楷体" panose="02010609060101010101" pitchFamily="49" charset="-122"/>
                <a:ea typeface="楷体" panose="02010609060101010101" pitchFamily="49" charset="-122"/>
                <a:cs typeface="+mn-cs"/>
              </a:rPr>
              <a:t>：由国务院或者财政部批准设立的政府性基金，由国务院或者省级人民政府及其财政、价格主管部门批准设立的行政事业性收费。</a:t>
            </a:r>
          </a:p>
          <a:p>
            <a:pPr marL="0" marR="0" lvl="0" indent="539750" algn="l" defTabSz="914400" rtl="0" eaLnBrk="1" fontAlgn="auto" latinLnBrk="0" hangingPunct="1">
              <a:lnSpc>
                <a:spcPct val="150000"/>
              </a:lnSpc>
              <a:spcBef>
                <a:spcPts val="0"/>
              </a:spcBef>
              <a:spcAft>
                <a:spcPts val="0"/>
              </a:spcAft>
              <a:buClrTx/>
              <a:buSzTx/>
              <a:buFont typeface="Arial" panose="020B0604020202020204" pitchFamily="34" charset="0"/>
              <a:buNone/>
              <a:tabLst/>
              <a:defRPr/>
            </a:pPr>
            <a:r>
              <a:rPr kumimoji="0" lang="zh-CN" altLang="en-US" sz="2200" b="1" i="0" u="none" strike="noStrike" kern="1200" cap="none" spc="0" normalizeH="0" baseline="0" noProof="0" dirty="0">
                <a:ln>
                  <a:noFill/>
                </a:ln>
                <a:effectLst/>
                <a:uLnTx/>
                <a:uFillTx/>
                <a:latin typeface="楷体" panose="02010609060101010101" pitchFamily="49" charset="-122"/>
                <a:ea typeface="楷体" panose="02010609060101010101" pitchFamily="49" charset="-122"/>
                <a:cs typeface="+mn-cs"/>
              </a:rPr>
              <a:t>②</a:t>
            </a:r>
            <a:r>
              <a:rPr kumimoji="0" lang="zh-CN" altLang="en-US" sz="22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有证据</a:t>
            </a:r>
            <a:r>
              <a:rPr kumimoji="0" lang="zh-CN" altLang="en-US" sz="2200" b="1" i="0" u="none" strike="noStrike" kern="1200" cap="none" spc="0" normalizeH="0" baseline="0" noProof="0" dirty="0">
                <a:ln>
                  <a:noFill/>
                </a:ln>
                <a:effectLst/>
                <a:uLnTx/>
                <a:uFillTx/>
                <a:latin typeface="楷体" panose="02010609060101010101" pitchFamily="49" charset="-122"/>
                <a:ea typeface="楷体" panose="02010609060101010101" pitchFamily="49" charset="-122"/>
                <a:cs typeface="+mn-cs"/>
              </a:rPr>
              <a:t>：收取时开具</a:t>
            </a:r>
            <a:r>
              <a:rPr kumimoji="0" lang="zh-CN" altLang="en-US" sz="22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省级以上</a:t>
            </a:r>
            <a:r>
              <a:rPr kumimoji="0" lang="zh-CN" altLang="en-US" sz="2200" b="1" i="0" u="none" strike="noStrike" kern="1200" cap="none" spc="0" normalizeH="0" baseline="0" noProof="0" dirty="0">
                <a:ln>
                  <a:noFill/>
                </a:ln>
                <a:effectLst/>
                <a:uLnTx/>
                <a:uFillTx/>
                <a:latin typeface="楷体" panose="02010609060101010101" pitchFamily="49" charset="-122"/>
                <a:ea typeface="楷体" panose="02010609060101010101" pitchFamily="49" charset="-122"/>
                <a:cs typeface="+mn-cs"/>
              </a:rPr>
              <a:t>财政部门印制的财政票据。</a:t>
            </a:r>
          </a:p>
          <a:p>
            <a:pPr marL="0" marR="0" lvl="0" indent="539750" algn="l" defTabSz="914400" rtl="0" eaLnBrk="1" fontAlgn="auto" latinLnBrk="0" hangingPunct="1">
              <a:lnSpc>
                <a:spcPct val="150000"/>
              </a:lnSpc>
              <a:spcBef>
                <a:spcPts val="0"/>
              </a:spcBef>
              <a:spcAft>
                <a:spcPts val="0"/>
              </a:spcAft>
              <a:buClrTx/>
              <a:buSzTx/>
              <a:buFont typeface="Arial" panose="020B0604020202020204" pitchFamily="34" charset="0"/>
              <a:buNone/>
              <a:tabLst/>
              <a:defRPr/>
            </a:pPr>
            <a:r>
              <a:rPr kumimoji="0" lang="zh-CN" altLang="en-US" sz="2200" b="1" i="0" u="none" strike="noStrike" kern="1200" cap="none" spc="0" normalizeH="0" baseline="0" noProof="0" dirty="0">
                <a:ln>
                  <a:noFill/>
                </a:ln>
                <a:effectLst/>
                <a:uLnTx/>
                <a:uFillTx/>
                <a:latin typeface="楷体" panose="02010609060101010101" pitchFamily="49" charset="-122"/>
                <a:ea typeface="楷体" panose="02010609060101010101" pitchFamily="49" charset="-122"/>
                <a:cs typeface="+mn-cs"/>
              </a:rPr>
              <a:t>③</a:t>
            </a:r>
            <a:r>
              <a:rPr kumimoji="0" lang="zh-CN" altLang="en-US" sz="22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全上缴</a:t>
            </a:r>
            <a:r>
              <a:rPr kumimoji="0" lang="zh-CN" altLang="en-US" sz="2200" b="1" i="0" u="none" strike="noStrike" kern="1200" cap="none" spc="0" normalizeH="0" baseline="0" noProof="0" dirty="0">
                <a:ln>
                  <a:noFill/>
                </a:ln>
                <a:effectLst/>
                <a:uLnTx/>
                <a:uFillTx/>
                <a:latin typeface="楷体" panose="02010609060101010101" pitchFamily="49" charset="-122"/>
                <a:ea typeface="楷体" panose="02010609060101010101" pitchFamily="49" charset="-122"/>
                <a:cs typeface="+mn-cs"/>
              </a:rPr>
              <a:t>：所收款项全额上缴财政。</a:t>
            </a:r>
          </a:p>
        </p:txBody>
      </p:sp>
    </p:spTree>
    <p:extLst>
      <p:ext uri="{BB962C8B-B14F-4D97-AF65-F5344CB8AC3E}">
        <p14:creationId xmlns:p14="http://schemas.microsoft.com/office/powerpoint/2010/main" val="392623415"/>
      </p:ext>
    </p:extLst>
  </p:cSld>
  <p:clrMapOvr>
    <a:masterClrMapping/>
  </p:clrMapOvr>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文本框 5">
            <a:extLst>
              <a:ext uri="{FF2B5EF4-FFF2-40B4-BE49-F238E27FC236}">
                <a16:creationId xmlns:a16="http://schemas.microsoft.com/office/drawing/2014/main" id="{B8BC5255-25AC-4730-BEC8-F76E579D645E}"/>
              </a:ext>
            </a:extLst>
          </p:cNvPr>
          <p:cNvSpPr txBox="1"/>
          <p:nvPr/>
        </p:nvSpPr>
        <p:spPr>
          <a:xfrm>
            <a:off x="935665" y="299722"/>
            <a:ext cx="7371907" cy="500137"/>
          </a:xfrm>
          <a:prstGeom prst="rect">
            <a:avLst/>
          </a:prstGeom>
          <a:noFill/>
        </p:spPr>
        <p:txBody>
          <a:bodyPr wrap="square" lIns="68580" tIns="34290" rIns="68580" bIns="34290" rtlCol="0">
            <a:spAutoFit/>
          </a:bodyPr>
          <a:lstStyle/>
          <a:p>
            <a:pPr algn="ctr"/>
            <a:r>
              <a:rPr lang="zh-CN" altLang="en-US" sz="2800" b="1" dirty="0">
                <a:solidFill>
                  <a:srgbClr val="0070C0"/>
                </a:solidFill>
                <a:cs typeface="+mn-ea"/>
              </a:rPr>
              <a:t>四、不征收增值税项目</a:t>
            </a:r>
            <a:endParaRPr lang="en-US" altLang="zh-CN" sz="2800" b="1" dirty="0">
              <a:solidFill>
                <a:srgbClr val="7030A0"/>
              </a:solidFill>
              <a:cs typeface="+mn-ea"/>
            </a:endParaRPr>
          </a:p>
        </p:txBody>
      </p:sp>
      <p:sp>
        <p:nvSpPr>
          <p:cNvPr id="8" name="文本框 7">
            <a:extLst>
              <a:ext uri="{FF2B5EF4-FFF2-40B4-BE49-F238E27FC236}">
                <a16:creationId xmlns:a16="http://schemas.microsoft.com/office/drawing/2014/main" id="{A2107D91-DD81-4F78-93BF-DABBF1892CC3}"/>
              </a:ext>
            </a:extLst>
          </p:cNvPr>
          <p:cNvSpPr txBox="1"/>
          <p:nvPr/>
        </p:nvSpPr>
        <p:spPr>
          <a:xfrm>
            <a:off x="666416" y="820914"/>
            <a:ext cx="8001000" cy="2552174"/>
          </a:xfrm>
          <a:prstGeom prst="rect">
            <a:avLst/>
          </a:prstGeom>
          <a:noFill/>
        </p:spPr>
        <p:txBody>
          <a:bodyPr wrap="square">
            <a:spAutoFit/>
          </a:bodyPr>
          <a:lstStyle/>
          <a:p>
            <a:pPr marL="0" marR="0" lvl="0" indent="539750" algn="l" defTabSz="914400" rtl="0" eaLnBrk="1" fontAlgn="auto" latinLnBrk="0" hangingPunct="1">
              <a:lnSpc>
                <a:spcPct val="150000"/>
              </a:lnSpc>
              <a:spcBef>
                <a:spcPts val="0"/>
              </a:spcBef>
              <a:spcAft>
                <a:spcPts val="0"/>
              </a:spcAft>
              <a:buClrTx/>
              <a:buSzTx/>
              <a:buFont typeface="Arial" panose="020B0604020202020204" pitchFamily="34" charset="0"/>
              <a:buNone/>
              <a:tabLst/>
              <a:defRPr/>
            </a:pPr>
            <a:r>
              <a:rPr kumimoji="0" lang="en-US" altLang="zh-CN" sz="22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2.</a:t>
            </a:r>
            <a:r>
              <a:rPr kumimoji="0" lang="zh-CN" altLang="en-US" sz="22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非营业活动</a:t>
            </a:r>
          </a:p>
          <a:p>
            <a:pPr marL="0" marR="0" lvl="0" indent="539750" algn="l" defTabSz="914400" rtl="0" eaLnBrk="1" fontAlgn="auto" latinLnBrk="0" hangingPunct="1">
              <a:lnSpc>
                <a:spcPct val="150000"/>
              </a:lnSpc>
              <a:spcBef>
                <a:spcPts val="0"/>
              </a:spcBef>
              <a:spcAft>
                <a:spcPts val="0"/>
              </a:spcAft>
              <a:buClrTx/>
              <a:buSzTx/>
              <a:buFont typeface="Arial" panose="020B0604020202020204" pitchFamily="34" charset="0"/>
              <a:buNone/>
              <a:tabLst/>
              <a:defRPr/>
            </a:pPr>
            <a:r>
              <a:rPr kumimoji="0" lang="zh-CN" altLang="en-US" sz="2200" b="1" i="0" u="none" strike="noStrike" kern="1200" cap="none" spc="0" normalizeH="0" baseline="0" noProof="0" dirty="0">
                <a:ln>
                  <a:noFill/>
                </a:ln>
                <a:effectLst/>
                <a:uLnTx/>
                <a:uFillTx/>
                <a:latin typeface="楷体" panose="02010609060101010101" pitchFamily="49" charset="-122"/>
                <a:ea typeface="楷体" panose="02010609060101010101" pitchFamily="49" charset="-122"/>
                <a:cs typeface="+mn-cs"/>
              </a:rPr>
              <a:t>（</a:t>
            </a:r>
            <a:r>
              <a:rPr kumimoji="0" lang="en-US" altLang="zh-CN" sz="2200" b="1" i="0" u="none" strike="noStrike" kern="1200" cap="none" spc="0" normalizeH="0" baseline="0" noProof="0" dirty="0">
                <a:ln>
                  <a:noFill/>
                </a:ln>
                <a:effectLst/>
                <a:uLnTx/>
                <a:uFillTx/>
                <a:latin typeface="楷体" panose="02010609060101010101" pitchFamily="49" charset="-122"/>
                <a:ea typeface="楷体" panose="02010609060101010101" pitchFamily="49" charset="-122"/>
                <a:cs typeface="+mn-cs"/>
              </a:rPr>
              <a:t>2</a:t>
            </a:r>
            <a:r>
              <a:rPr kumimoji="0" lang="zh-CN" altLang="en-US" sz="2200" b="1" i="0" u="none" strike="noStrike" kern="1200" cap="none" spc="0" normalizeH="0" baseline="0" noProof="0" dirty="0">
                <a:ln>
                  <a:noFill/>
                </a:ln>
                <a:effectLst/>
                <a:uLnTx/>
                <a:uFillTx/>
                <a:latin typeface="楷体" panose="02010609060101010101" pitchFamily="49" charset="-122"/>
                <a:ea typeface="楷体" panose="02010609060101010101" pitchFamily="49" charset="-122"/>
                <a:cs typeface="+mn-cs"/>
              </a:rPr>
              <a:t>）单位或者个体工商户聘用的“员工”为本单位或者雇主提供取得工资的服务。</a:t>
            </a:r>
          </a:p>
          <a:p>
            <a:pPr marL="0" marR="0" lvl="0" indent="539750" algn="l" defTabSz="914400" rtl="0" eaLnBrk="1" fontAlgn="auto" latinLnBrk="0" hangingPunct="1">
              <a:lnSpc>
                <a:spcPct val="150000"/>
              </a:lnSpc>
              <a:spcBef>
                <a:spcPts val="0"/>
              </a:spcBef>
              <a:spcAft>
                <a:spcPts val="0"/>
              </a:spcAft>
              <a:buClrTx/>
              <a:buSzTx/>
              <a:buFont typeface="Arial" panose="020B0604020202020204" pitchFamily="34" charset="0"/>
              <a:buNone/>
              <a:tabLst/>
              <a:defRPr/>
            </a:pPr>
            <a:r>
              <a:rPr kumimoji="0" lang="zh-CN" altLang="en-US" sz="2200" b="1" i="0" u="none" strike="noStrike" kern="1200" cap="none" spc="0" normalizeH="0" baseline="0" noProof="0" dirty="0">
                <a:ln>
                  <a:noFill/>
                </a:ln>
                <a:effectLst/>
                <a:uLnTx/>
                <a:uFillTx/>
                <a:latin typeface="楷体" panose="02010609060101010101" pitchFamily="49" charset="-122"/>
                <a:ea typeface="楷体" panose="02010609060101010101" pitchFamily="49" charset="-122"/>
                <a:cs typeface="+mn-cs"/>
              </a:rPr>
              <a:t>（</a:t>
            </a:r>
            <a:r>
              <a:rPr kumimoji="0" lang="en-US" altLang="zh-CN" sz="2200" b="1" i="0" u="none" strike="noStrike" kern="1200" cap="none" spc="0" normalizeH="0" baseline="0" noProof="0" dirty="0">
                <a:ln>
                  <a:noFill/>
                </a:ln>
                <a:effectLst/>
                <a:uLnTx/>
                <a:uFillTx/>
                <a:latin typeface="楷体" panose="02010609060101010101" pitchFamily="49" charset="-122"/>
                <a:ea typeface="楷体" panose="02010609060101010101" pitchFamily="49" charset="-122"/>
                <a:cs typeface="+mn-cs"/>
              </a:rPr>
              <a:t>3</a:t>
            </a:r>
            <a:r>
              <a:rPr kumimoji="0" lang="zh-CN" altLang="en-US" sz="2200" b="1" i="0" u="none" strike="noStrike" kern="1200" cap="none" spc="0" normalizeH="0" baseline="0" noProof="0" dirty="0">
                <a:ln>
                  <a:noFill/>
                </a:ln>
                <a:effectLst/>
                <a:uLnTx/>
                <a:uFillTx/>
                <a:latin typeface="楷体" panose="02010609060101010101" pitchFamily="49" charset="-122"/>
                <a:ea typeface="楷体" panose="02010609060101010101" pitchFamily="49" charset="-122"/>
                <a:cs typeface="+mn-cs"/>
              </a:rPr>
              <a:t>）单位或者个体工商户为聘用的员工提供“服务”。</a:t>
            </a:r>
            <a:endParaRPr kumimoji="0" lang="en-US" altLang="zh-CN" sz="2200" b="1" i="0" u="none" strike="noStrike" kern="1200" cap="none" spc="0" normalizeH="0" baseline="0" noProof="0" dirty="0">
              <a:ln>
                <a:noFill/>
              </a:ln>
              <a:effectLst/>
              <a:uLnTx/>
              <a:uFillTx/>
              <a:latin typeface="楷体" panose="02010609060101010101" pitchFamily="49" charset="-122"/>
              <a:ea typeface="楷体" panose="02010609060101010101" pitchFamily="49" charset="-122"/>
              <a:cs typeface="+mn-cs"/>
            </a:endParaRPr>
          </a:p>
          <a:p>
            <a:pPr marL="0" marR="0" lvl="0" indent="539750" algn="l" defTabSz="914400" rtl="0" eaLnBrk="1" fontAlgn="auto" latinLnBrk="0" hangingPunct="1">
              <a:lnSpc>
                <a:spcPct val="150000"/>
              </a:lnSpc>
              <a:spcBef>
                <a:spcPts val="0"/>
              </a:spcBef>
              <a:spcAft>
                <a:spcPts val="0"/>
              </a:spcAft>
              <a:buClrTx/>
              <a:buSzTx/>
              <a:buFont typeface="Arial" panose="020B0604020202020204" pitchFamily="34" charset="0"/>
              <a:buNone/>
              <a:tabLst/>
              <a:defRPr/>
            </a:pPr>
            <a:endParaRPr kumimoji="0" lang="zh-CN" altLang="en-US" sz="2200" b="1" i="0" u="none" strike="noStrike" kern="1200" cap="none" spc="0" normalizeH="0" baseline="0" noProof="0" dirty="0">
              <a:ln>
                <a:noFill/>
              </a:ln>
              <a:effectLst/>
              <a:uLnTx/>
              <a:uFillTx/>
              <a:latin typeface="楷体" panose="02010609060101010101" pitchFamily="49" charset="-122"/>
              <a:ea typeface="楷体" panose="02010609060101010101" pitchFamily="49" charset="-122"/>
              <a:cs typeface="+mn-cs"/>
            </a:endParaRPr>
          </a:p>
        </p:txBody>
      </p:sp>
    </p:spTree>
    <p:extLst>
      <p:ext uri="{BB962C8B-B14F-4D97-AF65-F5344CB8AC3E}">
        <p14:creationId xmlns:p14="http://schemas.microsoft.com/office/powerpoint/2010/main" val="1528345592"/>
      </p:ext>
    </p:extLst>
  </p:cSld>
  <p:clrMapOvr>
    <a:masterClrMapping/>
  </p:clrMapOvr>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文本框 5">
            <a:extLst>
              <a:ext uri="{FF2B5EF4-FFF2-40B4-BE49-F238E27FC236}">
                <a16:creationId xmlns:a16="http://schemas.microsoft.com/office/drawing/2014/main" id="{B8BC5255-25AC-4730-BEC8-F76E579D645E}"/>
              </a:ext>
            </a:extLst>
          </p:cNvPr>
          <p:cNvSpPr txBox="1"/>
          <p:nvPr/>
        </p:nvSpPr>
        <p:spPr>
          <a:xfrm>
            <a:off x="935665" y="299722"/>
            <a:ext cx="7371907" cy="500137"/>
          </a:xfrm>
          <a:prstGeom prst="rect">
            <a:avLst/>
          </a:prstGeom>
          <a:noFill/>
        </p:spPr>
        <p:txBody>
          <a:bodyPr wrap="square" lIns="68580" tIns="34290" rIns="68580" bIns="34290" rtlCol="0">
            <a:spAutoFit/>
          </a:bodyPr>
          <a:lstStyle/>
          <a:p>
            <a:pPr algn="ctr"/>
            <a:r>
              <a:rPr lang="zh-CN" altLang="en-US" sz="2800" b="1" dirty="0">
                <a:solidFill>
                  <a:srgbClr val="0070C0"/>
                </a:solidFill>
                <a:cs typeface="+mn-ea"/>
              </a:rPr>
              <a:t>四、不征收增值税项目</a:t>
            </a:r>
            <a:endParaRPr lang="en-US" altLang="zh-CN" sz="2800" b="1" dirty="0">
              <a:solidFill>
                <a:srgbClr val="7030A0"/>
              </a:solidFill>
              <a:cs typeface="+mn-ea"/>
            </a:endParaRPr>
          </a:p>
        </p:txBody>
      </p:sp>
      <p:sp>
        <p:nvSpPr>
          <p:cNvPr id="8" name="文本框 7">
            <a:extLst>
              <a:ext uri="{FF2B5EF4-FFF2-40B4-BE49-F238E27FC236}">
                <a16:creationId xmlns:a16="http://schemas.microsoft.com/office/drawing/2014/main" id="{A2107D91-DD81-4F78-93BF-DABBF1892CC3}"/>
              </a:ext>
            </a:extLst>
          </p:cNvPr>
          <p:cNvSpPr txBox="1"/>
          <p:nvPr/>
        </p:nvSpPr>
        <p:spPr>
          <a:xfrm>
            <a:off x="666416" y="820914"/>
            <a:ext cx="8001000" cy="4071051"/>
          </a:xfrm>
          <a:prstGeom prst="rect">
            <a:avLst/>
          </a:prstGeom>
          <a:noFill/>
        </p:spPr>
        <p:txBody>
          <a:bodyPr wrap="square">
            <a:spAutoFit/>
          </a:bodyPr>
          <a:lstStyle/>
          <a:p>
            <a:pPr marL="0" marR="0" lvl="0" indent="539750" algn="l" defTabSz="914400" rtl="0" eaLnBrk="1" fontAlgn="auto" latinLnBrk="0" hangingPunct="1">
              <a:lnSpc>
                <a:spcPct val="130000"/>
              </a:lnSpc>
              <a:spcBef>
                <a:spcPts val="0"/>
              </a:spcBef>
              <a:spcAft>
                <a:spcPts val="0"/>
              </a:spcAft>
              <a:buClrTx/>
              <a:buSzTx/>
              <a:buFont typeface="Arial" panose="020B0604020202020204" pitchFamily="34" charset="0"/>
              <a:buNone/>
              <a:tabLst/>
              <a:defRPr/>
            </a:pPr>
            <a:r>
              <a:rPr kumimoji="0" lang="en-US" altLang="zh-CN" sz="20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3.</a:t>
            </a:r>
            <a:r>
              <a:rPr kumimoji="0" lang="zh-CN" altLang="en-US" sz="20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非在境内销售服务、无形资产或者不动产</a:t>
            </a:r>
            <a:endParaRPr kumimoji="0" lang="zh-CN" altLang="zh-CN" sz="20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endParaRPr>
          </a:p>
          <a:p>
            <a:pPr marL="0" marR="0" lvl="0" indent="539750" algn="l" defTabSz="914400" rtl="0" eaLnBrk="1" fontAlgn="auto" latinLnBrk="0" hangingPunct="1">
              <a:lnSpc>
                <a:spcPct val="130000"/>
              </a:lnSpc>
              <a:spcBef>
                <a:spcPts val="0"/>
              </a:spcBef>
              <a:spcAft>
                <a:spcPts val="0"/>
              </a:spcAft>
              <a:buClrTx/>
              <a:buSzTx/>
              <a:buFont typeface="Arial" panose="020B0604020202020204" pitchFamily="34" charset="0"/>
              <a:buNone/>
              <a:tabLst/>
              <a:defRPr/>
            </a:pPr>
            <a:r>
              <a:rPr kumimoji="0" lang="zh-CN" altLang="zh-CN" sz="20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a:t>
            </a:r>
            <a:r>
              <a:rPr kumimoji="0" lang="en-US" altLang="zh-CN" sz="20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1</a:t>
            </a:r>
            <a:r>
              <a:rPr kumimoji="0" lang="zh-CN" altLang="zh-CN" sz="20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）境外单位或者个人向境内单位或者个人销售</a:t>
            </a:r>
            <a:r>
              <a:rPr kumimoji="0" lang="en-US" altLang="zh-CN" sz="20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a:t>
            </a:r>
            <a:r>
              <a:rPr kumimoji="0" lang="zh-CN" altLang="zh-CN" sz="20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完全在境外</a:t>
            </a:r>
            <a:r>
              <a:rPr kumimoji="0" lang="en-US" altLang="zh-CN" sz="20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a:t>
            </a:r>
            <a:r>
              <a:rPr kumimoji="0" lang="zh-CN" altLang="zh-CN" sz="20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发生的服务；</a:t>
            </a:r>
          </a:p>
          <a:p>
            <a:pPr marL="0" marR="0" lvl="0" indent="539750" algn="l" defTabSz="914400" rtl="0" eaLnBrk="1" fontAlgn="auto" latinLnBrk="0" hangingPunct="1">
              <a:lnSpc>
                <a:spcPct val="130000"/>
              </a:lnSpc>
              <a:spcBef>
                <a:spcPts val="0"/>
              </a:spcBef>
              <a:spcAft>
                <a:spcPts val="0"/>
              </a:spcAft>
              <a:buClrTx/>
              <a:buSzTx/>
              <a:buFont typeface="Arial" panose="020B0604020202020204" pitchFamily="34" charset="0"/>
              <a:buNone/>
              <a:tabLst/>
              <a:defRPr/>
            </a:pPr>
            <a:r>
              <a:rPr kumimoji="0" lang="zh-CN" altLang="zh-CN" sz="20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a:t>
            </a:r>
            <a:r>
              <a:rPr kumimoji="0" lang="en-US" altLang="zh-CN" sz="20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2</a:t>
            </a:r>
            <a:r>
              <a:rPr kumimoji="0" lang="zh-CN" altLang="zh-CN" sz="20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）境外单位或者个人向境内单位或者个人销售</a:t>
            </a:r>
            <a:r>
              <a:rPr kumimoji="0" lang="en-US" altLang="zh-CN" sz="20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a:t>
            </a:r>
            <a:r>
              <a:rPr kumimoji="0" lang="zh-CN" altLang="zh-CN" sz="20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完全在境外</a:t>
            </a:r>
            <a:r>
              <a:rPr kumimoji="0" lang="en-US" altLang="zh-CN" sz="20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a:t>
            </a:r>
            <a:r>
              <a:rPr kumimoji="0" lang="zh-CN" altLang="zh-CN" sz="20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使用的无形资产；</a:t>
            </a:r>
          </a:p>
          <a:p>
            <a:pPr marL="0" marR="0" lvl="0" indent="539750" algn="l" defTabSz="914400" rtl="0" eaLnBrk="1" fontAlgn="auto" latinLnBrk="0" hangingPunct="1">
              <a:lnSpc>
                <a:spcPct val="130000"/>
              </a:lnSpc>
              <a:spcBef>
                <a:spcPts val="0"/>
              </a:spcBef>
              <a:spcAft>
                <a:spcPts val="0"/>
              </a:spcAft>
              <a:buClrTx/>
              <a:buSzTx/>
              <a:buFont typeface="Arial" panose="020B0604020202020204" pitchFamily="34" charset="0"/>
              <a:buNone/>
              <a:tabLst/>
              <a:defRPr/>
            </a:pPr>
            <a:r>
              <a:rPr kumimoji="0" lang="zh-CN" altLang="zh-CN" sz="20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a:t>
            </a:r>
            <a:r>
              <a:rPr kumimoji="0" lang="en-US" altLang="zh-CN" sz="20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3</a:t>
            </a:r>
            <a:r>
              <a:rPr kumimoji="0" lang="zh-CN" altLang="zh-CN" sz="20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）境外单位或者个人向境内单位或者个人出租</a:t>
            </a:r>
            <a:r>
              <a:rPr kumimoji="0" lang="en-US" altLang="zh-CN" sz="20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a:t>
            </a:r>
            <a:r>
              <a:rPr kumimoji="0" lang="zh-CN" altLang="zh-CN" sz="20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完全在境外</a:t>
            </a:r>
            <a:r>
              <a:rPr kumimoji="0" lang="en-US" altLang="zh-CN" sz="20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a:t>
            </a:r>
            <a:r>
              <a:rPr kumimoji="0" lang="zh-CN" altLang="zh-CN" sz="20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使用的有形动产。</a:t>
            </a:r>
          </a:p>
          <a:p>
            <a:pPr marL="0" marR="0" lvl="0" indent="539750" algn="l" defTabSz="914400" rtl="0" eaLnBrk="1" fontAlgn="auto" latinLnBrk="0" hangingPunct="1">
              <a:lnSpc>
                <a:spcPct val="130000"/>
              </a:lnSpc>
              <a:spcBef>
                <a:spcPts val="0"/>
              </a:spcBef>
              <a:spcAft>
                <a:spcPts val="0"/>
              </a:spcAft>
              <a:buClrTx/>
              <a:buSzTx/>
              <a:buFont typeface="Arial" panose="020B0604020202020204" pitchFamily="34" charset="0"/>
              <a:buNone/>
              <a:tabLst/>
              <a:defRPr/>
            </a:pPr>
            <a:r>
              <a:rPr kumimoji="0" lang="zh-CN" altLang="zh-CN" sz="20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【注意】</a:t>
            </a:r>
            <a:r>
              <a:rPr kumimoji="0" lang="zh-CN" altLang="zh-CN" sz="20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必须同时满足</a:t>
            </a:r>
            <a:r>
              <a:rPr kumimoji="0" lang="en-US" altLang="zh-CN" sz="20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a:t>
            </a:r>
            <a:r>
              <a:rPr kumimoji="0" lang="zh-CN" altLang="zh-CN" sz="20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提供方在境外</a:t>
            </a:r>
            <a:r>
              <a:rPr kumimoji="0" lang="en-US" altLang="zh-CN" sz="20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a:t>
            </a:r>
            <a:r>
              <a:rPr kumimoji="0" lang="zh-CN" altLang="zh-CN" sz="20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并</a:t>
            </a:r>
            <a:r>
              <a:rPr kumimoji="0" lang="en-US" altLang="zh-CN" sz="20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a:t>
            </a:r>
            <a:r>
              <a:rPr kumimoji="0" lang="zh-CN" altLang="zh-CN" sz="20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完全在境外发生或使用</a:t>
            </a:r>
            <a:r>
              <a:rPr kumimoji="0" lang="en-US" altLang="zh-CN" sz="20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a:t>
            </a:r>
            <a:r>
              <a:rPr kumimoji="0" lang="zh-CN" altLang="zh-CN" sz="20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两个条件。</a:t>
            </a:r>
          </a:p>
          <a:p>
            <a:pPr marL="0" marR="0" lvl="0" indent="539750" algn="l" defTabSz="914400" rtl="0" eaLnBrk="1" fontAlgn="auto" latinLnBrk="0" hangingPunct="1">
              <a:lnSpc>
                <a:spcPct val="130000"/>
              </a:lnSpc>
              <a:spcBef>
                <a:spcPts val="0"/>
              </a:spcBef>
              <a:spcAft>
                <a:spcPts val="0"/>
              </a:spcAft>
              <a:buClrTx/>
              <a:buSzTx/>
              <a:buFont typeface="Arial" panose="020B0604020202020204" pitchFamily="34" charset="0"/>
              <a:buNone/>
              <a:tabLst/>
              <a:defRPr/>
            </a:pPr>
            <a:endParaRPr kumimoji="0" lang="zh-CN" altLang="en-US" sz="2200" b="1" i="0" u="none" strike="noStrike" kern="1200" cap="none" spc="0" normalizeH="0" baseline="0" noProof="0" dirty="0">
              <a:ln>
                <a:noFill/>
              </a:ln>
              <a:effectLst/>
              <a:uLnTx/>
              <a:uFillTx/>
              <a:latin typeface="楷体" panose="02010609060101010101" pitchFamily="49" charset="-122"/>
              <a:ea typeface="楷体" panose="02010609060101010101" pitchFamily="49" charset="-122"/>
              <a:cs typeface="+mn-cs"/>
            </a:endParaRPr>
          </a:p>
        </p:txBody>
      </p:sp>
    </p:spTree>
    <p:extLst>
      <p:ext uri="{BB962C8B-B14F-4D97-AF65-F5344CB8AC3E}">
        <p14:creationId xmlns:p14="http://schemas.microsoft.com/office/powerpoint/2010/main" val="3288408537"/>
      </p:ext>
    </p:extLst>
  </p:cSld>
  <p:clrMapOvr>
    <a:masterClrMapping/>
  </p:clrMapOvr>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679AF42-7388-A0C7-E293-3CC8B06B6967}"/>
            </a:ext>
          </a:extLst>
        </p:cNvPr>
        <p:cNvGrpSpPr/>
        <p:nvPr/>
      </p:nvGrpSpPr>
      <p:grpSpPr>
        <a:xfrm>
          <a:off x="0" y="0"/>
          <a:ext cx="0" cy="0"/>
          <a:chOff x="0" y="0"/>
          <a:chExt cx="0" cy="0"/>
        </a:xfrm>
      </p:grpSpPr>
      <p:sp>
        <p:nvSpPr>
          <p:cNvPr id="6" name="文本框 5">
            <a:extLst>
              <a:ext uri="{FF2B5EF4-FFF2-40B4-BE49-F238E27FC236}">
                <a16:creationId xmlns:a16="http://schemas.microsoft.com/office/drawing/2014/main" id="{6CAE48BC-8143-666E-1397-4748C5DCD9F8}"/>
              </a:ext>
            </a:extLst>
          </p:cNvPr>
          <p:cNvSpPr txBox="1"/>
          <p:nvPr/>
        </p:nvSpPr>
        <p:spPr>
          <a:xfrm>
            <a:off x="935665" y="299722"/>
            <a:ext cx="7371907" cy="500137"/>
          </a:xfrm>
          <a:prstGeom prst="rect">
            <a:avLst/>
          </a:prstGeom>
          <a:noFill/>
        </p:spPr>
        <p:txBody>
          <a:bodyPr wrap="square" lIns="68580" tIns="34290" rIns="68580" bIns="34290" rtlCol="0">
            <a:spAutoFit/>
          </a:bodyPr>
          <a:lstStyle/>
          <a:p>
            <a:pPr algn="ctr"/>
            <a:r>
              <a:rPr lang="zh-CN" altLang="en-US" sz="2800" b="1" dirty="0">
                <a:solidFill>
                  <a:srgbClr val="0070C0"/>
                </a:solidFill>
                <a:cs typeface="+mn-ea"/>
              </a:rPr>
              <a:t>四、不征收增值税项目</a:t>
            </a:r>
            <a:endParaRPr lang="en-US" altLang="zh-CN" sz="2800" b="1" dirty="0">
              <a:solidFill>
                <a:srgbClr val="7030A0"/>
              </a:solidFill>
              <a:cs typeface="+mn-ea"/>
            </a:endParaRPr>
          </a:p>
        </p:txBody>
      </p:sp>
      <p:sp>
        <p:nvSpPr>
          <p:cNvPr id="8" name="文本框 7">
            <a:extLst>
              <a:ext uri="{FF2B5EF4-FFF2-40B4-BE49-F238E27FC236}">
                <a16:creationId xmlns:a16="http://schemas.microsoft.com/office/drawing/2014/main" id="{5AC00EFF-25C1-B34B-A117-D4506608BD30}"/>
              </a:ext>
            </a:extLst>
          </p:cNvPr>
          <p:cNvSpPr txBox="1"/>
          <p:nvPr/>
        </p:nvSpPr>
        <p:spPr>
          <a:xfrm>
            <a:off x="666416" y="820914"/>
            <a:ext cx="8001000" cy="1710405"/>
          </a:xfrm>
          <a:prstGeom prst="rect">
            <a:avLst/>
          </a:prstGeom>
          <a:noFill/>
        </p:spPr>
        <p:txBody>
          <a:bodyPr wrap="square">
            <a:spAutoFit/>
          </a:bodyPr>
          <a:lstStyle/>
          <a:p>
            <a:pPr marL="0" marR="0" lvl="0" indent="539750" algn="l" defTabSz="914400" rtl="0" eaLnBrk="1" fontAlgn="auto" latinLnBrk="0" hangingPunct="1">
              <a:lnSpc>
                <a:spcPct val="130000"/>
              </a:lnSpc>
              <a:spcBef>
                <a:spcPts val="0"/>
              </a:spcBef>
              <a:spcAft>
                <a:spcPts val="0"/>
              </a:spcAft>
              <a:buClrTx/>
              <a:buSzTx/>
              <a:buFont typeface="Arial" panose="020B0604020202020204" pitchFamily="34" charset="0"/>
              <a:buNone/>
              <a:tabLst/>
              <a:defRPr/>
            </a:pPr>
            <a:r>
              <a:rPr kumimoji="0" lang="en-US" altLang="zh-CN" sz="20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3.</a:t>
            </a:r>
            <a:r>
              <a:rPr kumimoji="0" lang="zh-CN" altLang="en-US" sz="20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非在境内销售服务、无形资产或者不动产</a:t>
            </a:r>
            <a:endParaRPr kumimoji="0" lang="zh-CN" altLang="zh-CN" sz="20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endParaRPr>
          </a:p>
          <a:p>
            <a:pPr marL="0" marR="0" lvl="0" indent="539750" algn="l" defTabSz="914400" rtl="0" eaLnBrk="1" fontAlgn="auto" latinLnBrk="0" hangingPunct="1">
              <a:lnSpc>
                <a:spcPct val="130000"/>
              </a:lnSpc>
              <a:spcBef>
                <a:spcPts val="0"/>
              </a:spcBef>
              <a:spcAft>
                <a:spcPts val="0"/>
              </a:spcAft>
              <a:buClrTx/>
              <a:buSzTx/>
              <a:buFont typeface="Arial" panose="020B0604020202020204" pitchFamily="34" charset="0"/>
              <a:buNone/>
              <a:tabLst/>
              <a:defRPr/>
            </a:pPr>
            <a:r>
              <a:rPr kumimoji="0" lang="zh-CN" altLang="zh-CN" sz="20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【注意】</a:t>
            </a:r>
            <a:endParaRPr kumimoji="0" lang="en-US" altLang="zh-CN" sz="20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endParaRPr>
          </a:p>
          <a:p>
            <a:pPr marL="0" marR="0" lvl="0" indent="539750" algn="l" defTabSz="914400" rtl="0" eaLnBrk="1" fontAlgn="auto" latinLnBrk="0" hangingPunct="1">
              <a:lnSpc>
                <a:spcPct val="130000"/>
              </a:lnSpc>
              <a:spcBef>
                <a:spcPts val="0"/>
              </a:spcBef>
              <a:spcAft>
                <a:spcPts val="0"/>
              </a:spcAft>
              <a:buClrTx/>
              <a:buSzTx/>
              <a:buFont typeface="Arial" panose="020B0604020202020204" pitchFamily="34" charset="0"/>
              <a:buNone/>
              <a:tabLst/>
              <a:defRPr/>
            </a:pPr>
            <a:r>
              <a:rPr lang="zh-CN" altLang="en-US" sz="2200" b="1" dirty="0">
                <a:latin typeface="楷体" panose="02010609060101010101" pitchFamily="49" charset="-122"/>
                <a:ea typeface="楷体" panose="02010609060101010101" pitchFamily="49" charset="-122"/>
              </a:rPr>
              <a:t>①所销售或者租赁的“</a:t>
            </a:r>
            <a:r>
              <a:rPr lang="zh-CN" altLang="en-US" sz="2200" b="1" dirty="0">
                <a:solidFill>
                  <a:srgbClr val="C00000"/>
                </a:solidFill>
                <a:latin typeface="楷体" panose="02010609060101010101" pitchFamily="49" charset="-122"/>
                <a:ea typeface="楷体" panose="02010609060101010101" pitchFamily="49" charset="-122"/>
              </a:rPr>
              <a:t>不动产</a:t>
            </a:r>
            <a:r>
              <a:rPr lang="zh-CN" altLang="en-US" sz="2200" b="1" dirty="0">
                <a:latin typeface="楷体" panose="02010609060101010101" pitchFamily="49" charset="-122"/>
                <a:ea typeface="楷体" panose="02010609060101010101" pitchFamily="49" charset="-122"/>
              </a:rPr>
              <a:t>”在境外；</a:t>
            </a:r>
            <a:endParaRPr lang="en-US" altLang="zh-CN" sz="2200" b="1" dirty="0">
              <a:latin typeface="楷体" panose="02010609060101010101" pitchFamily="49" charset="-122"/>
              <a:ea typeface="楷体" panose="02010609060101010101" pitchFamily="49" charset="-122"/>
            </a:endParaRPr>
          </a:p>
          <a:p>
            <a:pPr marL="0" marR="0" lvl="0" indent="539750" algn="l" defTabSz="914400" rtl="0" eaLnBrk="1" fontAlgn="auto" latinLnBrk="0" hangingPunct="1">
              <a:lnSpc>
                <a:spcPct val="130000"/>
              </a:lnSpc>
              <a:spcBef>
                <a:spcPts val="0"/>
              </a:spcBef>
              <a:spcAft>
                <a:spcPts val="0"/>
              </a:spcAft>
              <a:buClrTx/>
              <a:buSzTx/>
              <a:buFont typeface="Arial" panose="020B0604020202020204" pitchFamily="34" charset="0"/>
              <a:buNone/>
              <a:tabLst/>
              <a:defRPr/>
            </a:pPr>
            <a:r>
              <a:rPr kumimoji="0" lang="zh-CN" altLang="en-US" sz="2200" b="1" i="0" u="none" strike="noStrike" kern="1200" cap="none" spc="0" normalizeH="0" baseline="0" noProof="0" dirty="0">
                <a:ln>
                  <a:noFill/>
                </a:ln>
                <a:effectLst/>
                <a:uLnTx/>
                <a:uFillTx/>
                <a:latin typeface="楷体" panose="02010609060101010101" pitchFamily="49" charset="-122"/>
                <a:ea typeface="楷体" panose="02010609060101010101" pitchFamily="49" charset="-122"/>
                <a:cs typeface="+mn-cs"/>
              </a:rPr>
              <a:t>②所销售自然资源使用权的“</a:t>
            </a:r>
            <a:r>
              <a:rPr kumimoji="0" lang="zh-CN" altLang="en-US" sz="22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自然资源</a:t>
            </a:r>
            <a:r>
              <a:rPr kumimoji="0" lang="zh-CN" altLang="en-US" sz="2200" b="1" i="0" u="none" strike="noStrike" kern="1200" cap="none" spc="0" normalizeH="0" baseline="0" noProof="0" dirty="0">
                <a:ln>
                  <a:noFill/>
                </a:ln>
                <a:effectLst/>
                <a:uLnTx/>
                <a:uFillTx/>
                <a:latin typeface="楷体" panose="02010609060101010101" pitchFamily="49" charset="-122"/>
                <a:ea typeface="楷体" panose="02010609060101010101" pitchFamily="49" charset="-122"/>
                <a:cs typeface="+mn-cs"/>
              </a:rPr>
              <a:t>”在境外。</a:t>
            </a:r>
          </a:p>
        </p:txBody>
      </p:sp>
    </p:spTree>
    <p:extLst>
      <p:ext uri="{BB962C8B-B14F-4D97-AF65-F5344CB8AC3E}">
        <p14:creationId xmlns:p14="http://schemas.microsoft.com/office/powerpoint/2010/main" val="255750922"/>
      </p:ext>
    </p:extLst>
  </p:cSld>
  <p:clrMapOvr>
    <a:masterClrMapping/>
  </p:clrMapOvr>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文本框 5">
            <a:extLst>
              <a:ext uri="{FF2B5EF4-FFF2-40B4-BE49-F238E27FC236}">
                <a16:creationId xmlns:a16="http://schemas.microsoft.com/office/drawing/2014/main" id="{B8BC5255-25AC-4730-BEC8-F76E579D645E}"/>
              </a:ext>
            </a:extLst>
          </p:cNvPr>
          <p:cNvSpPr txBox="1"/>
          <p:nvPr/>
        </p:nvSpPr>
        <p:spPr>
          <a:xfrm>
            <a:off x="935665" y="299722"/>
            <a:ext cx="7371907" cy="500137"/>
          </a:xfrm>
          <a:prstGeom prst="rect">
            <a:avLst/>
          </a:prstGeom>
          <a:noFill/>
        </p:spPr>
        <p:txBody>
          <a:bodyPr wrap="square" lIns="68580" tIns="34290" rIns="68580" bIns="34290" rtlCol="0">
            <a:spAutoFit/>
          </a:bodyPr>
          <a:lstStyle/>
          <a:p>
            <a:pPr algn="ctr"/>
            <a:r>
              <a:rPr lang="zh-CN" altLang="en-US" sz="2800" b="1" dirty="0">
                <a:solidFill>
                  <a:srgbClr val="0070C0"/>
                </a:solidFill>
                <a:cs typeface="+mn-ea"/>
              </a:rPr>
              <a:t>四、不征收增值税项目</a:t>
            </a:r>
            <a:endParaRPr lang="en-US" altLang="zh-CN" sz="2800" b="1" dirty="0">
              <a:solidFill>
                <a:srgbClr val="7030A0"/>
              </a:solidFill>
              <a:cs typeface="+mn-ea"/>
            </a:endParaRPr>
          </a:p>
        </p:txBody>
      </p:sp>
      <p:sp>
        <p:nvSpPr>
          <p:cNvPr id="8" name="文本框 7">
            <a:extLst>
              <a:ext uri="{FF2B5EF4-FFF2-40B4-BE49-F238E27FC236}">
                <a16:creationId xmlns:a16="http://schemas.microsoft.com/office/drawing/2014/main" id="{A2107D91-DD81-4F78-93BF-DABBF1892CC3}"/>
              </a:ext>
            </a:extLst>
          </p:cNvPr>
          <p:cNvSpPr txBox="1"/>
          <p:nvPr/>
        </p:nvSpPr>
        <p:spPr>
          <a:xfrm>
            <a:off x="621118" y="799859"/>
            <a:ext cx="8001000" cy="4101059"/>
          </a:xfrm>
          <a:prstGeom prst="rect">
            <a:avLst/>
          </a:prstGeom>
          <a:noFill/>
        </p:spPr>
        <p:txBody>
          <a:bodyPr wrap="square">
            <a:spAutoFit/>
          </a:bodyPr>
          <a:lstStyle/>
          <a:p>
            <a:pPr marL="0" marR="0" lvl="0" indent="539750" algn="l" defTabSz="914400" rtl="0" eaLnBrk="1" fontAlgn="auto" latinLnBrk="0" hangingPunct="1">
              <a:lnSpc>
                <a:spcPct val="120000"/>
              </a:lnSpc>
              <a:spcBef>
                <a:spcPts val="0"/>
              </a:spcBef>
              <a:spcAft>
                <a:spcPts val="0"/>
              </a:spcAft>
              <a:buClrTx/>
              <a:buSzTx/>
              <a:buFont typeface="Arial" panose="020B0604020202020204" pitchFamily="34" charset="0"/>
              <a:buNone/>
              <a:tabLst/>
              <a:defRPr/>
            </a:pPr>
            <a:r>
              <a:rPr kumimoji="0" lang="en-US" altLang="zh-CN" sz="22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4.</a:t>
            </a:r>
            <a:r>
              <a:rPr kumimoji="0" lang="zh-CN" altLang="en-US" sz="22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其他不征收增值税的项目</a:t>
            </a:r>
          </a:p>
          <a:p>
            <a:pPr marL="0" marR="0" lvl="0" indent="539750" algn="l" defTabSz="914400" rtl="0" eaLnBrk="1" fontAlgn="auto" latinLnBrk="0" hangingPunct="1">
              <a:lnSpc>
                <a:spcPct val="120000"/>
              </a:lnSpc>
              <a:spcBef>
                <a:spcPts val="0"/>
              </a:spcBef>
              <a:spcAft>
                <a:spcPts val="0"/>
              </a:spcAft>
              <a:buClrTx/>
              <a:buSzTx/>
              <a:buFont typeface="Arial" panose="020B0604020202020204" pitchFamily="34" charset="0"/>
              <a:buNone/>
              <a:tabLst/>
              <a:defRPr/>
            </a:pPr>
            <a:r>
              <a:rPr kumimoji="0" lang="zh-CN" altLang="en-US" sz="2200" b="1" i="0" u="none" strike="noStrike" kern="1200" cap="none" spc="0" normalizeH="0" baseline="0" noProof="0" dirty="0">
                <a:ln>
                  <a:noFill/>
                </a:ln>
                <a:effectLst/>
                <a:uLnTx/>
                <a:uFillTx/>
                <a:latin typeface="楷体" panose="02010609060101010101" pitchFamily="49" charset="-122"/>
                <a:ea typeface="楷体" panose="02010609060101010101" pitchFamily="49" charset="-122"/>
                <a:cs typeface="+mn-cs"/>
              </a:rPr>
              <a:t>（</a:t>
            </a:r>
            <a:r>
              <a:rPr kumimoji="0" lang="en-US" altLang="zh-CN" sz="2200" b="1" i="0" u="none" strike="noStrike" kern="1200" cap="none" spc="0" normalizeH="0" baseline="0" noProof="0" dirty="0">
                <a:ln>
                  <a:noFill/>
                </a:ln>
                <a:effectLst/>
                <a:uLnTx/>
                <a:uFillTx/>
                <a:latin typeface="楷体" panose="02010609060101010101" pitchFamily="49" charset="-122"/>
                <a:ea typeface="楷体" panose="02010609060101010101" pitchFamily="49" charset="-122"/>
                <a:cs typeface="+mn-cs"/>
              </a:rPr>
              <a:t>1</a:t>
            </a:r>
            <a:r>
              <a:rPr kumimoji="0" lang="zh-CN" altLang="en-US" sz="2200" b="1" i="0" u="none" strike="noStrike" kern="1200" cap="none" spc="0" normalizeH="0" baseline="0" noProof="0" dirty="0">
                <a:ln>
                  <a:noFill/>
                </a:ln>
                <a:effectLst/>
                <a:uLnTx/>
                <a:uFillTx/>
                <a:latin typeface="楷体" panose="02010609060101010101" pitchFamily="49" charset="-122"/>
                <a:ea typeface="楷体" panose="02010609060101010101" pitchFamily="49" charset="-122"/>
                <a:cs typeface="+mn-cs"/>
              </a:rPr>
              <a:t>）根据国家指令无偿提供的铁路运输服务、航空运输服务，属于</a:t>
            </a:r>
            <a:r>
              <a:rPr kumimoji="0" lang="en-US" altLang="zh-CN" sz="2200" b="1" i="0" u="none" strike="noStrike" kern="1200" cap="none" spc="0" normalizeH="0" baseline="0" noProof="0" dirty="0">
                <a:ln>
                  <a:noFill/>
                </a:ln>
                <a:effectLst/>
                <a:uLnTx/>
                <a:uFillTx/>
                <a:latin typeface="楷体" panose="02010609060101010101" pitchFamily="49" charset="-122"/>
                <a:ea typeface="楷体" panose="02010609060101010101" pitchFamily="49" charset="-122"/>
                <a:cs typeface="+mn-cs"/>
              </a:rPr>
              <a:t>《</a:t>
            </a:r>
            <a:r>
              <a:rPr kumimoji="0" lang="zh-CN" altLang="en-US" sz="2200" b="1" i="0" u="none" strike="noStrike" kern="1200" cap="none" spc="0" normalizeH="0" baseline="0" noProof="0" dirty="0">
                <a:ln>
                  <a:noFill/>
                </a:ln>
                <a:effectLst/>
                <a:uLnTx/>
                <a:uFillTx/>
                <a:latin typeface="楷体" panose="02010609060101010101" pitchFamily="49" charset="-122"/>
                <a:ea typeface="楷体" panose="02010609060101010101" pitchFamily="49" charset="-122"/>
                <a:cs typeface="+mn-cs"/>
              </a:rPr>
              <a:t>营业税改征增值税试点实施办法</a:t>
            </a:r>
            <a:r>
              <a:rPr kumimoji="0" lang="en-US" altLang="zh-CN" sz="2200" b="1" i="0" u="none" strike="noStrike" kern="1200" cap="none" spc="0" normalizeH="0" baseline="0" noProof="0" dirty="0">
                <a:ln>
                  <a:noFill/>
                </a:ln>
                <a:effectLst/>
                <a:uLnTx/>
                <a:uFillTx/>
                <a:latin typeface="楷体" panose="02010609060101010101" pitchFamily="49" charset="-122"/>
                <a:ea typeface="楷体" panose="02010609060101010101" pitchFamily="49" charset="-122"/>
                <a:cs typeface="+mn-cs"/>
              </a:rPr>
              <a:t>》</a:t>
            </a:r>
            <a:r>
              <a:rPr kumimoji="0" lang="zh-CN" altLang="en-US" sz="2200" b="1" i="0" u="none" strike="noStrike" kern="1200" cap="none" spc="0" normalizeH="0" baseline="0" noProof="0" dirty="0">
                <a:ln>
                  <a:noFill/>
                </a:ln>
                <a:effectLst/>
                <a:uLnTx/>
                <a:uFillTx/>
                <a:latin typeface="楷体" panose="02010609060101010101" pitchFamily="49" charset="-122"/>
                <a:ea typeface="楷体" panose="02010609060101010101" pitchFamily="49" charset="-122"/>
                <a:cs typeface="+mn-cs"/>
              </a:rPr>
              <a:t>规定的</a:t>
            </a:r>
            <a:r>
              <a:rPr kumimoji="0" lang="zh-CN" altLang="en-US" sz="22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用于公益事业</a:t>
            </a:r>
            <a:r>
              <a:rPr kumimoji="0" lang="zh-CN" altLang="en-US" sz="2200" b="1" i="0" u="none" strike="noStrike" kern="1200" cap="none" spc="0" normalizeH="0" baseline="0" noProof="0" dirty="0">
                <a:ln>
                  <a:noFill/>
                </a:ln>
                <a:effectLst/>
                <a:uLnTx/>
                <a:uFillTx/>
                <a:latin typeface="楷体" panose="02010609060101010101" pitchFamily="49" charset="-122"/>
                <a:ea typeface="楷体" panose="02010609060101010101" pitchFamily="49" charset="-122"/>
                <a:cs typeface="+mn-cs"/>
              </a:rPr>
              <a:t>的服务。</a:t>
            </a:r>
          </a:p>
          <a:p>
            <a:pPr marL="0" marR="0" lvl="0" indent="539750" algn="l" defTabSz="914400" rtl="0" eaLnBrk="1" fontAlgn="auto" latinLnBrk="0" hangingPunct="1">
              <a:lnSpc>
                <a:spcPct val="120000"/>
              </a:lnSpc>
              <a:spcBef>
                <a:spcPts val="0"/>
              </a:spcBef>
              <a:spcAft>
                <a:spcPts val="0"/>
              </a:spcAft>
              <a:buClrTx/>
              <a:buSzTx/>
              <a:buFont typeface="Arial" panose="020B0604020202020204" pitchFamily="34" charset="0"/>
              <a:buNone/>
              <a:tabLst/>
              <a:defRPr/>
            </a:pPr>
            <a:r>
              <a:rPr kumimoji="0" lang="zh-CN" altLang="en-US" sz="2200" b="1" i="0" u="none" strike="noStrike" kern="1200" cap="none" spc="0" normalizeH="0" baseline="0" noProof="0" dirty="0">
                <a:ln>
                  <a:noFill/>
                </a:ln>
                <a:effectLst/>
                <a:uLnTx/>
                <a:uFillTx/>
                <a:latin typeface="楷体" panose="02010609060101010101" pitchFamily="49" charset="-122"/>
                <a:ea typeface="楷体" panose="02010609060101010101" pitchFamily="49" charset="-122"/>
                <a:cs typeface="+mn-cs"/>
              </a:rPr>
              <a:t>（</a:t>
            </a:r>
            <a:r>
              <a:rPr kumimoji="0" lang="en-US" altLang="zh-CN" sz="2200" b="1" i="0" u="none" strike="noStrike" kern="1200" cap="none" spc="0" normalizeH="0" baseline="0" noProof="0" dirty="0">
                <a:ln>
                  <a:noFill/>
                </a:ln>
                <a:effectLst/>
                <a:uLnTx/>
                <a:uFillTx/>
                <a:latin typeface="楷体" panose="02010609060101010101" pitchFamily="49" charset="-122"/>
                <a:ea typeface="楷体" panose="02010609060101010101" pitchFamily="49" charset="-122"/>
                <a:cs typeface="+mn-cs"/>
              </a:rPr>
              <a:t>2</a:t>
            </a:r>
            <a:r>
              <a:rPr kumimoji="0" lang="zh-CN" altLang="en-US" sz="2200" b="1" i="0" u="none" strike="noStrike" kern="1200" cap="none" spc="0" normalizeH="0" baseline="0" noProof="0" dirty="0">
                <a:ln>
                  <a:noFill/>
                </a:ln>
                <a:effectLst/>
                <a:uLnTx/>
                <a:uFillTx/>
                <a:latin typeface="楷体" panose="02010609060101010101" pitchFamily="49" charset="-122"/>
                <a:ea typeface="楷体" panose="02010609060101010101" pitchFamily="49" charset="-122"/>
                <a:cs typeface="+mn-cs"/>
              </a:rPr>
              <a:t>）</a:t>
            </a:r>
            <a:r>
              <a:rPr kumimoji="0" lang="zh-CN" altLang="en-US" sz="22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存款利息。</a:t>
            </a:r>
          </a:p>
          <a:p>
            <a:pPr marL="0" marR="0" lvl="0" indent="539750" algn="l" defTabSz="914400" rtl="0" eaLnBrk="1" fontAlgn="auto" latinLnBrk="0" hangingPunct="1">
              <a:lnSpc>
                <a:spcPct val="120000"/>
              </a:lnSpc>
              <a:spcBef>
                <a:spcPts val="0"/>
              </a:spcBef>
              <a:spcAft>
                <a:spcPts val="0"/>
              </a:spcAft>
              <a:buClrTx/>
              <a:buSzTx/>
              <a:buFont typeface="Arial" panose="020B0604020202020204" pitchFamily="34" charset="0"/>
              <a:buNone/>
              <a:tabLst/>
              <a:defRPr/>
            </a:pPr>
            <a:r>
              <a:rPr kumimoji="0" lang="en-US" altLang="zh-CN" sz="22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a:t>
            </a:r>
            <a:r>
              <a:rPr kumimoji="0" lang="zh-CN" altLang="en-US" sz="22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注意</a:t>
            </a:r>
            <a:r>
              <a:rPr kumimoji="0" lang="en-US" altLang="zh-CN" sz="22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a:t>
            </a:r>
            <a:r>
              <a:rPr kumimoji="0" lang="zh-CN" altLang="en-US" sz="2200" b="1" i="0" u="none" strike="noStrike" kern="1200" cap="none" spc="0" normalizeH="0" baseline="0" noProof="0" dirty="0">
                <a:ln>
                  <a:noFill/>
                </a:ln>
                <a:solidFill>
                  <a:srgbClr val="0070C0"/>
                </a:solidFill>
                <a:effectLst/>
                <a:uLnTx/>
                <a:uFillTx/>
                <a:latin typeface="楷体" panose="02010609060101010101" pitchFamily="49" charset="-122"/>
                <a:ea typeface="楷体" panose="02010609060101010101" pitchFamily="49" charset="-122"/>
                <a:cs typeface="+mn-cs"/>
              </a:rPr>
              <a:t>区别“贷款利息”。</a:t>
            </a:r>
          </a:p>
          <a:p>
            <a:pPr marL="0" marR="0" lvl="0" indent="539750" algn="l" defTabSz="914400" rtl="0" eaLnBrk="1" fontAlgn="auto" latinLnBrk="0" hangingPunct="1">
              <a:lnSpc>
                <a:spcPct val="120000"/>
              </a:lnSpc>
              <a:spcBef>
                <a:spcPts val="0"/>
              </a:spcBef>
              <a:spcAft>
                <a:spcPts val="0"/>
              </a:spcAft>
              <a:buClrTx/>
              <a:buSzTx/>
              <a:buFont typeface="Arial" panose="020B0604020202020204" pitchFamily="34" charset="0"/>
              <a:buNone/>
              <a:tabLst/>
              <a:defRPr/>
            </a:pPr>
            <a:r>
              <a:rPr kumimoji="0" lang="zh-CN" altLang="en-US" sz="2200" b="1" i="0" u="none" strike="noStrike" kern="1200" cap="none" spc="0" normalizeH="0" baseline="0" noProof="0" dirty="0">
                <a:ln>
                  <a:noFill/>
                </a:ln>
                <a:effectLst/>
                <a:uLnTx/>
                <a:uFillTx/>
                <a:latin typeface="楷体" panose="02010609060101010101" pitchFamily="49" charset="-122"/>
                <a:ea typeface="楷体" panose="02010609060101010101" pitchFamily="49" charset="-122"/>
                <a:cs typeface="+mn-cs"/>
              </a:rPr>
              <a:t>（</a:t>
            </a:r>
            <a:r>
              <a:rPr kumimoji="0" lang="en-US" altLang="zh-CN" sz="2200" b="1" i="0" u="none" strike="noStrike" kern="1200" cap="none" spc="0" normalizeH="0" baseline="0" noProof="0" dirty="0">
                <a:ln>
                  <a:noFill/>
                </a:ln>
                <a:effectLst/>
                <a:uLnTx/>
                <a:uFillTx/>
                <a:latin typeface="楷体" panose="02010609060101010101" pitchFamily="49" charset="-122"/>
                <a:ea typeface="楷体" panose="02010609060101010101" pitchFamily="49" charset="-122"/>
                <a:cs typeface="+mn-cs"/>
              </a:rPr>
              <a:t>3</a:t>
            </a:r>
            <a:r>
              <a:rPr kumimoji="0" lang="zh-CN" altLang="en-US" sz="2200" b="1" i="0" u="none" strike="noStrike" kern="1200" cap="none" spc="0" normalizeH="0" baseline="0" noProof="0" dirty="0">
                <a:ln>
                  <a:noFill/>
                </a:ln>
                <a:effectLst/>
                <a:uLnTx/>
                <a:uFillTx/>
                <a:latin typeface="楷体" panose="02010609060101010101" pitchFamily="49" charset="-122"/>
                <a:ea typeface="楷体" panose="02010609060101010101" pitchFamily="49" charset="-122"/>
                <a:cs typeface="+mn-cs"/>
              </a:rPr>
              <a:t>）</a:t>
            </a:r>
            <a:r>
              <a:rPr kumimoji="0" lang="zh-CN" altLang="en-US" sz="22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被保险人获得的保险赔付。</a:t>
            </a:r>
          </a:p>
          <a:p>
            <a:pPr marL="0" marR="0" lvl="0" indent="539750" algn="l" defTabSz="914400" rtl="0" eaLnBrk="1" fontAlgn="auto" latinLnBrk="0" hangingPunct="1">
              <a:lnSpc>
                <a:spcPct val="120000"/>
              </a:lnSpc>
              <a:spcBef>
                <a:spcPts val="0"/>
              </a:spcBef>
              <a:spcAft>
                <a:spcPts val="0"/>
              </a:spcAft>
              <a:buClrTx/>
              <a:buSzTx/>
              <a:buFont typeface="Arial" panose="020B0604020202020204" pitchFamily="34" charset="0"/>
              <a:buNone/>
              <a:tabLst/>
              <a:defRPr/>
            </a:pPr>
            <a:r>
              <a:rPr kumimoji="0" lang="zh-CN" altLang="en-US" sz="2200" b="1" i="0" u="none" strike="noStrike" kern="1200" cap="none" spc="0" normalizeH="0" baseline="0" noProof="0" dirty="0">
                <a:ln>
                  <a:noFill/>
                </a:ln>
                <a:effectLst/>
                <a:uLnTx/>
                <a:uFillTx/>
                <a:latin typeface="楷体" panose="02010609060101010101" pitchFamily="49" charset="-122"/>
                <a:ea typeface="楷体" panose="02010609060101010101" pitchFamily="49" charset="-122"/>
                <a:cs typeface="+mn-cs"/>
              </a:rPr>
              <a:t>（</a:t>
            </a:r>
            <a:r>
              <a:rPr kumimoji="0" lang="en-US" altLang="zh-CN" sz="2200" b="1" i="0" u="none" strike="noStrike" kern="1200" cap="none" spc="0" normalizeH="0" baseline="0" noProof="0" dirty="0">
                <a:ln>
                  <a:noFill/>
                </a:ln>
                <a:effectLst/>
                <a:uLnTx/>
                <a:uFillTx/>
                <a:latin typeface="楷体" panose="02010609060101010101" pitchFamily="49" charset="-122"/>
                <a:ea typeface="楷体" panose="02010609060101010101" pitchFamily="49" charset="-122"/>
                <a:cs typeface="+mn-cs"/>
              </a:rPr>
              <a:t>4</a:t>
            </a:r>
            <a:r>
              <a:rPr kumimoji="0" lang="zh-CN" altLang="en-US" sz="2200" b="1" i="0" u="none" strike="noStrike" kern="1200" cap="none" spc="0" normalizeH="0" baseline="0" noProof="0" dirty="0">
                <a:ln>
                  <a:noFill/>
                </a:ln>
                <a:effectLst/>
                <a:uLnTx/>
                <a:uFillTx/>
                <a:latin typeface="楷体" panose="02010609060101010101" pitchFamily="49" charset="-122"/>
                <a:ea typeface="楷体" panose="02010609060101010101" pitchFamily="49" charset="-122"/>
                <a:cs typeface="+mn-cs"/>
              </a:rPr>
              <a:t>）房地产主管部门或者其指定机构、公积金管理中心、开发企业以及物业管理单位代收的住宅</a:t>
            </a:r>
            <a:r>
              <a:rPr kumimoji="0" lang="zh-CN" altLang="en-US" sz="22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专项维修资金</a:t>
            </a:r>
            <a:r>
              <a:rPr kumimoji="0" lang="zh-CN" altLang="en-US" sz="2200" b="1" i="0" u="none" strike="noStrike" kern="1200" cap="none" spc="0" normalizeH="0" baseline="0" noProof="0" dirty="0">
                <a:ln>
                  <a:noFill/>
                </a:ln>
                <a:effectLst/>
                <a:uLnTx/>
                <a:uFillTx/>
                <a:latin typeface="楷体" panose="02010609060101010101" pitchFamily="49" charset="-122"/>
                <a:ea typeface="楷体" panose="02010609060101010101" pitchFamily="49" charset="-122"/>
                <a:cs typeface="+mn-cs"/>
              </a:rPr>
              <a:t>。</a:t>
            </a:r>
            <a:endParaRPr kumimoji="0" lang="en-US" altLang="zh-CN" sz="2200" b="1" i="0" u="none" strike="noStrike" kern="1200" cap="none" spc="0" normalizeH="0" baseline="0" noProof="0" dirty="0">
              <a:ln>
                <a:noFill/>
              </a:ln>
              <a:effectLst/>
              <a:uLnTx/>
              <a:uFillTx/>
              <a:latin typeface="楷体" panose="02010609060101010101" pitchFamily="49" charset="-122"/>
              <a:ea typeface="楷体" panose="02010609060101010101" pitchFamily="49" charset="-122"/>
              <a:cs typeface="+mn-cs"/>
            </a:endParaRPr>
          </a:p>
          <a:p>
            <a:pPr marL="0" marR="0" lvl="0" indent="539750" algn="l" defTabSz="914400" rtl="0" eaLnBrk="1" fontAlgn="auto" latinLnBrk="0" hangingPunct="1">
              <a:lnSpc>
                <a:spcPct val="120000"/>
              </a:lnSpc>
              <a:spcBef>
                <a:spcPts val="0"/>
              </a:spcBef>
              <a:spcAft>
                <a:spcPts val="0"/>
              </a:spcAft>
              <a:buClrTx/>
              <a:buSzTx/>
              <a:buFont typeface="Arial" panose="020B0604020202020204" pitchFamily="34" charset="0"/>
              <a:buNone/>
              <a:tabLst/>
              <a:defRPr/>
            </a:pPr>
            <a:endParaRPr kumimoji="0" lang="zh-CN" altLang="en-US" sz="2200" b="1" i="0" u="none" strike="noStrike" kern="1200" cap="none" spc="0" normalizeH="0" baseline="0" noProof="0" dirty="0">
              <a:ln>
                <a:noFill/>
              </a:ln>
              <a:effectLst/>
              <a:uLnTx/>
              <a:uFillTx/>
              <a:latin typeface="楷体" panose="02010609060101010101" pitchFamily="49" charset="-122"/>
              <a:ea typeface="楷体" panose="02010609060101010101" pitchFamily="49" charset="-122"/>
              <a:cs typeface="+mn-cs"/>
            </a:endParaRPr>
          </a:p>
        </p:txBody>
      </p:sp>
    </p:spTree>
    <p:extLst>
      <p:ext uri="{BB962C8B-B14F-4D97-AF65-F5344CB8AC3E}">
        <p14:creationId xmlns:p14="http://schemas.microsoft.com/office/powerpoint/2010/main" val="3412622207"/>
      </p:ext>
    </p:extLst>
  </p:cSld>
  <p:clrMapOvr>
    <a:masterClrMapping/>
  </p:clrMapOvr>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文本框 5">
            <a:extLst>
              <a:ext uri="{FF2B5EF4-FFF2-40B4-BE49-F238E27FC236}">
                <a16:creationId xmlns:a16="http://schemas.microsoft.com/office/drawing/2014/main" id="{B8BC5255-25AC-4730-BEC8-F76E579D645E}"/>
              </a:ext>
            </a:extLst>
          </p:cNvPr>
          <p:cNvSpPr txBox="1"/>
          <p:nvPr/>
        </p:nvSpPr>
        <p:spPr>
          <a:xfrm>
            <a:off x="935665" y="299722"/>
            <a:ext cx="7371907" cy="500137"/>
          </a:xfrm>
          <a:prstGeom prst="rect">
            <a:avLst/>
          </a:prstGeom>
          <a:noFill/>
        </p:spPr>
        <p:txBody>
          <a:bodyPr wrap="square" lIns="68580" tIns="34290" rIns="68580" bIns="34290" rtlCol="0">
            <a:spAutoFit/>
          </a:bodyPr>
          <a:lstStyle/>
          <a:p>
            <a:pPr algn="ctr"/>
            <a:r>
              <a:rPr lang="zh-CN" altLang="en-US" sz="2800" b="1" dirty="0">
                <a:solidFill>
                  <a:srgbClr val="0070C0"/>
                </a:solidFill>
                <a:cs typeface="+mn-ea"/>
              </a:rPr>
              <a:t>四、不征收增值税项目</a:t>
            </a:r>
            <a:endParaRPr lang="en-US" altLang="zh-CN" sz="2800" b="1" dirty="0">
              <a:solidFill>
                <a:srgbClr val="7030A0"/>
              </a:solidFill>
              <a:cs typeface="+mn-ea"/>
            </a:endParaRPr>
          </a:p>
        </p:txBody>
      </p:sp>
      <p:sp>
        <p:nvSpPr>
          <p:cNvPr id="8" name="文本框 7">
            <a:extLst>
              <a:ext uri="{FF2B5EF4-FFF2-40B4-BE49-F238E27FC236}">
                <a16:creationId xmlns:a16="http://schemas.microsoft.com/office/drawing/2014/main" id="{A2107D91-DD81-4F78-93BF-DABBF1892CC3}"/>
              </a:ext>
            </a:extLst>
          </p:cNvPr>
          <p:cNvSpPr txBox="1"/>
          <p:nvPr/>
        </p:nvSpPr>
        <p:spPr>
          <a:xfrm>
            <a:off x="621118" y="799859"/>
            <a:ext cx="8001000" cy="3491661"/>
          </a:xfrm>
          <a:prstGeom prst="rect">
            <a:avLst/>
          </a:prstGeom>
          <a:noFill/>
        </p:spPr>
        <p:txBody>
          <a:bodyPr wrap="square">
            <a:spAutoFit/>
          </a:bodyPr>
          <a:lstStyle/>
          <a:p>
            <a:pPr marL="0" marR="0" lvl="0" indent="534988" algn="l" defTabSz="914400" rtl="0" eaLnBrk="1" fontAlgn="auto" latinLnBrk="0" hangingPunct="1">
              <a:lnSpc>
                <a:spcPct val="150000"/>
              </a:lnSpc>
              <a:spcBef>
                <a:spcPts val="0"/>
              </a:spcBef>
              <a:spcAft>
                <a:spcPts val="0"/>
              </a:spcAft>
              <a:buClrTx/>
              <a:buSzTx/>
              <a:buFont typeface="Arial" panose="020B0604020202020204" pitchFamily="34" charset="0"/>
              <a:buNone/>
              <a:tabLst/>
              <a:defRPr/>
            </a:pPr>
            <a:r>
              <a:rPr kumimoji="0" lang="zh-CN" altLang="zh-CN" sz="22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【课外阅读】</a:t>
            </a:r>
            <a:r>
              <a:rPr kumimoji="0" lang="zh-CN" altLang="zh-CN" sz="22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专项维修基金：住宅物业的业主为了本物业区域内公共部位和共用设施、设备的维修养护事项而缴纳一定标准的钱款至专项</a:t>
            </a:r>
            <a:r>
              <a:rPr kumimoji="0" lang="zh-CN" altLang="en-US" sz="22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账</a:t>
            </a:r>
            <a:r>
              <a:rPr kumimoji="0" lang="zh-CN" altLang="zh-CN" sz="22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户，并授权业主委员会统一管理和使用的基金。维修基金由该物业内的业主共同筹集，业主按照缴纳比例享有维修基金的所有权，但使用权归全体业主所有，单个业主不得向银行提取自己所有的维修基金部分。</a:t>
            </a:r>
            <a:endParaRPr kumimoji="0" lang="zh-CN" altLang="en-US" sz="22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endParaRPr>
          </a:p>
          <a:p>
            <a:pPr marL="0" marR="0" lvl="0" indent="539750" algn="l" defTabSz="914400" rtl="0" eaLnBrk="1" fontAlgn="auto" latinLnBrk="0" hangingPunct="1">
              <a:lnSpc>
                <a:spcPct val="120000"/>
              </a:lnSpc>
              <a:spcBef>
                <a:spcPts val="0"/>
              </a:spcBef>
              <a:spcAft>
                <a:spcPts val="0"/>
              </a:spcAft>
              <a:buClrTx/>
              <a:buSzTx/>
              <a:buFont typeface="Arial" panose="020B0604020202020204" pitchFamily="34" charset="0"/>
              <a:buNone/>
              <a:tabLst/>
              <a:defRPr/>
            </a:pPr>
            <a:endParaRPr kumimoji="0" lang="zh-CN" altLang="en-US" sz="2200" b="1" i="0" u="none" strike="noStrike" kern="1200" cap="none" spc="0" normalizeH="0" baseline="0" noProof="0" dirty="0">
              <a:ln>
                <a:noFill/>
              </a:ln>
              <a:effectLst/>
              <a:uLnTx/>
              <a:uFillTx/>
              <a:latin typeface="楷体" panose="02010609060101010101" pitchFamily="49" charset="-122"/>
              <a:ea typeface="楷体" panose="02010609060101010101" pitchFamily="49" charset="-122"/>
              <a:cs typeface="+mn-cs"/>
            </a:endParaRPr>
          </a:p>
        </p:txBody>
      </p:sp>
    </p:spTree>
    <p:extLst>
      <p:ext uri="{BB962C8B-B14F-4D97-AF65-F5344CB8AC3E}">
        <p14:creationId xmlns:p14="http://schemas.microsoft.com/office/powerpoint/2010/main" val="2727948917"/>
      </p:ext>
    </p:extLst>
  </p:cSld>
  <p:clrMapOvr>
    <a:masterClrMapping/>
  </p:clrMapOvr>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文本框 5">
            <a:extLst>
              <a:ext uri="{FF2B5EF4-FFF2-40B4-BE49-F238E27FC236}">
                <a16:creationId xmlns:a16="http://schemas.microsoft.com/office/drawing/2014/main" id="{B8BC5255-25AC-4730-BEC8-F76E579D645E}"/>
              </a:ext>
            </a:extLst>
          </p:cNvPr>
          <p:cNvSpPr txBox="1"/>
          <p:nvPr/>
        </p:nvSpPr>
        <p:spPr>
          <a:xfrm>
            <a:off x="935665" y="299722"/>
            <a:ext cx="7371907" cy="500137"/>
          </a:xfrm>
          <a:prstGeom prst="rect">
            <a:avLst/>
          </a:prstGeom>
          <a:noFill/>
        </p:spPr>
        <p:txBody>
          <a:bodyPr wrap="square" lIns="68580" tIns="34290" rIns="68580" bIns="34290" rtlCol="0">
            <a:spAutoFit/>
          </a:bodyPr>
          <a:lstStyle/>
          <a:p>
            <a:pPr algn="ctr"/>
            <a:r>
              <a:rPr lang="zh-CN" altLang="en-US" sz="2800" b="1" dirty="0">
                <a:solidFill>
                  <a:srgbClr val="0070C0"/>
                </a:solidFill>
                <a:cs typeface="+mn-ea"/>
              </a:rPr>
              <a:t>四、不征收增值税项目</a:t>
            </a:r>
            <a:endParaRPr lang="en-US" altLang="zh-CN" sz="2800" b="1" dirty="0">
              <a:solidFill>
                <a:srgbClr val="7030A0"/>
              </a:solidFill>
              <a:cs typeface="+mn-ea"/>
            </a:endParaRPr>
          </a:p>
        </p:txBody>
      </p:sp>
      <p:sp>
        <p:nvSpPr>
          <p:cNvPr id="8" name="文本框 7">
            <a:extLst>
              <a:ext uri="{FF2B5EF4-FFF2-40B4-BE49-F238E27FC236}">
                <a16:creationId xmlns:a16="http://schemas.microsoft.com/office/drawing/2014/main" id="{A2107D91-DD81-4F78-93BF-DABBF1892CC3}"/>
              </a:ext>
            </a:extLst>
          </p:cNvPr>
          <p:cNvSpPr txBox="1"/>
          <p:nvPr/>
        </p:nvSpPr>
        <p:spPr>
          <a:xfrm>
            <a:off x="621118" y="799859"/>
            <a:ext cx="8001000" cy="1663469"/>
          </a:xfrm>
          <a:prstGeom prst="rect">
            <a:avLst/>
          </a:prstGeom>
          <a:noFill/>
        </p:spPr>
        <p:txBody>
          <a:bodyPr wrap="square">
            <a:spAutoFit/>
          </a:bodyPr>
          <a:lstStyle/>
          <a:p>
            <a:pPr marL="0" marR="0" lvl="0" indent="539750" algn="l" defTabSz="914400" rtl="0" eaLnBrk="1" fontAlgn="auto" latinLnBrk="0" hangingPunct="1">
              <a:lnSpc>
                <a:spcPct val="120000"/>
              </a:lnSpc>
              <a:spcBef>
                <a:spcPts val="0"/>
              </a:spcBef>
              <a:spcAft>
                <a:spcPts val="0"/>
              </a:spcAft>
              <a:buClrTx/>
              <a:buSzTx/>
              <a:buFont typeface="Arial" panose="020B0604020202020204" pitchFamily="34" charset="0"/>
              <a:buNone/>
              <a:tabLst/>
              <a:defRPr/>
            </a:pPr>
            <a:r>
              <a:rPr kumimoji="0" lang="zh-CN" altLang="en-US" sz="22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a:t>
            </a:r>
            <a:r>
              <a:rPr kumimoji="0" lang="en-US" altLang="zh-CN" sz="22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5</a:t>
            </a:r>
            <a:r>
              <a:rPr kumimoji="0" lang="zh-CN" altLang="en-US" sz="22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）纳税人取得的财政补贴收入。（</a:t>
            </a:r>
            <a:r>
              <a:rPr kumimoji="0" lang="en-US" altLang="zh-CN" sz="22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2023</a:t>
            </a:r>
            <a:r>
              <a:rPr kumimoji="0" lang="zh-CN" altLang="en-US" sz="22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年新增）</a:t>
            </a:r>
          </a:p>
          <a:p>
            <a:pPr marL="0" marR="0" lvl="0" indent="539750" algn="l" defTabSz="914400" rtl="0" eaLnBrk="1" fontAlgn="auto" latinLnBrk="0" hangingPunct="1">
              <a:lnSpc>
                <a:spcPct val="120000"/>
              </a:lnSpc>
              <a:spcBef>
                <a:spcPts val="0"/>
              </a:spcBef>
              <a:spcAft>
                <a:spcPts val="0"/>
              </a:spcAft>
              <a:buClrTx/>
              <a:buSzTx/>
              <a:buFont typeface="Arial" panose="020B0604020202020204" pitchFamily="34" charset="0"/>
              <a:buNone/>
              <a:tabLst/>
              <a:defRPr/>
            </a:pPr>
            <a:r>
              <a:rPr kumimoji="0" lang="zh-CN" altLang="en-US" sz="2200" b="1" i="0" u="none" strike="noStrike" kern="1200" cap="none" spc="0" normalizeH="0" baseline="0" noProof="0" dirty="0">
                <a:ln>
                  <a:noFill/>
                </a:ln>
                <a:effectLst/>
                <a:uLnTx/>
                <a:uFillTx/>
                <a:latin typeface="楷体" panose="02010609060101010101" pitchFamily="49" charset="-122"/>
                <a:ea typeface="楷体" panose="02010609060101010101" pitchFamily="49" charset="-122"/>
                <a:cs typeface="+mn-cs"/>
              </a:rPr>
              <a:t>①与其销售收入或者数量直接挂钩的，应按规定计算缴纳增值税；</a:t>
            </a:r>
          </a:p>
          <a:p>
            <a:pPr marL="0" marR="0" lvl="0" indent="539750" algn="l" defTabSz="914400" rtl="0" eaLnBrk="1" fontAlgn="auto" latinLnBrk="0" hangingPunct="1">
              <a:lnSpc>
                <a:spcPct val="120000"/>
              </a:lnSpc>
              <a:spcBef>
                <a:spcPts val="0"/>
              </a:spcBef>
              <a:spcAft>
                <a:spcPts val="0"/>
              </a:spcAft>
              <a:buClrTx/>
              <a:buSzTx/>
              <a:buFont typeface="Arial" panose="020B0604020202020204" pitchFamily="34" charset="0"/>
              <a:buNone/>
              <a:tabLst/>
              <a:defRPr/>
            </a:pPr>
            <a:r>
              <a:rPr kumimoji="0" lang="zh-CN" altLang="en-US" sz="2200" b="1" i="0" u="none" strike="noStrike" kern="1200" cap="none" spc="0" normalizeH="0" baseline="0" noProof="0" dirty="0">
                <a:ln>
                  <a:noFill/>
                </a:ln>
                <a:effectLst/>
                <a:uLnTx/>
                <a:uFillTx/>
                <a:latin typeface="楷体" panose="02010609060101010101" pitchFamily="49" charset="-122"/>
                <a:ea typeface="楷体" panose="02010609060101010101" pitchFamily="49" charset="-122"/>
                <a:cs typeface="+mn-cs"/>
              </a:rPr>
              <a:t>②纳税人取得的其他情形的财政补贴收入，不征收增值税</a:t>
            </a:r>
          </a:p>
        </p:txBody>
      </p:sp>
    </p:spTree>
    <p:extLst>
      <p:ext uri="{BB962C8B-B14F-4D97-AF65-F5344CB8AC3E}">
        <p14:creationId xmlns:p14="http://schemas.microsoft.com/office/powerpoint/2010/main" val="1443413852"/>
      </p:ext>
    </p:extLst>
  </p:cSld>
  <p:clrMapOvr>
    <a:masterClrMapping/>
  </p:clrMapOvr>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A0155B0-A7D2-A43C-2B4C-AC55645BF918}"/>
            </a:ext>
          </a:extLst>
        </p:cNvPr>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68C03723-F5D4-7BBA-D2C1-6BF4FCBAB95F}"/>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latin typeface="+mn-lt"/>
                <a:cs typeface="+mn-ea"/>
                <a:sym typeface="+mn-lt"/>
              </a:rPr>
              <a:pPr>
                <a:defRPr/>
              </a:pPr>
              <a:t>119</a:t>
            </a:fld>
            <a:endParaRPr lang="en-US">
              <a:solidFill>
                <a:prstClr val="black">
                  <a:tint val="75000"/>
                </a:prstClr>
              </a:solidFill>
              <a:latin typeface="+mn-lt"/>
              <a:cs typeface="+mn-ea"/>
              <a:sym typeface="+mn-lt"/>
            </a:endParaRPr>
          </a:p>
        </p:txBody>
      </p:sp>
      <p:sp>
        <p:nvSpPr>
          <p:cNvPr id="3" name="文本框 2">
            <a:extLst>
              <a:ext uri="{FF2B5EF4-FFF2-40B4-BE49-F238E27FC236}">
                <a16:creationId xmlns:a16="http://schemas.microsoft.com/office/drawing/2014/main" id="{D5BC577D-7896-C35E-44B1-26F171099991}"/>
              </a:ext>
            </a:extLst>
          </p:cNvPr>
          <p:cNvSpPr txBox="1"/>
          <p:nvPr/>
        </p:nvSpPr>
        <p:spPr>
          <a:xfrm>
            <a:off x="2039921" y="225348"/>
            <a:ext cx="5410461" cy="500137"/>
          </a:xfrm>
          <a:prstGeom prst="rect">
            <a:avLst/>
          </a:prstGeom>
          <a:noFill/>
        </p:spPr>
        <p:txBody>
          <a:bodyPr wrap="square" lIns="68580" tIns="34290" rIns="68580" bIns="34290" rtlCol="0">
            <a:spAutoFit/>
          </a:bodyPr>
          <a:lstStyle/>
          <a:p>
            <a:pPr algn="ctr"/>
            <a:r>
              <a:rPr lang="zh-CN" altLang="en-US" sz="2800" b="1" dirty="0">
                <a:solidFill>
                  <a:srgbClr val="0070C0"/>
                </a:solidFill>
                <a:cs typeface="+mn-ea"/>
                <a:sym typeface="+mn-lt"/>
              </a:rPr>
              <a:t>试试就试试</a:t>
            </a:r>
            <a:endParaRPr lang="en-US" altLang="zh-CN" sz="2800" b="1" dirty="0">
              <a:solidFill>
                <a:srgbClr val="7030A0"/>
              </a:solidFill>
              <a:cs typeface="+mn-ea"/>
              <a:sym typeface="+mn-lt"/>
            </a:endParaRPr>
          </a:p>
        </p:txBody>
      </p:sp>
      <p:sp>
        <p:nvSpPr>
          <p:cNvPr id="8" name="内容占位符 1">
            <a:extLst>
              <a:ext uri="{FF2B5EF4-FFF2-40B4-BE49-F238E27FC236}">
                <a16:creationId xmlns:a16="http://schemas.microsoft.com/office/drawing/2014/main" id="{ECF5F9B3-6364-152B-B03A-86F105A5EE69}"/>
              </a:ext>
            </a:extLst>
          </p:cNvPr>
          <p:cNvSpPr txBox="1">
            <a:spLocks/>
          </p:cNvSpPr>
          <p:nvPr/>
        </p:nvSpPr>
        <p:spPr>
          <a:xfrm>
            <a:off x="490822" y="779487"/>
            <a:ext cx="8018557" cy="3887763"/>
          </a:xfrm>
          <a:prstGeom prst="rect">
            <a:avLst/>
          </a:prstGeom>
        </p:spPr>
        <p:txBody>
          <a:bodyPr vert="horz" lIns="91440" tIns="45720" rIns="91440" bIns="45720" rtlCol="0">
            <a:normAutofit/>
          </a:bodyPr>
          <a:lstStyle>
            <a:lvl1pPr marL="0" indent="538480" algn="l" defTabSz="685800" rtl="0" eaLnBrk="1" latinLnBrk="0" hangingPunct="1">
              <a:lnSpc>
                <a:spcPct val="150000"/>
              </a:lnSpc>
              <a:spcBef>
                <a:spcPts val="0"/>
              </a:spcBef>
              <a:buFont typeface="Arial" panose="020B0604020202020204" pitchFamily="34" charset="0"/>
              <a:buNone/>
              <a:defRPr sz="2200" b="1" kern="1200">
                <a:solidFill>
                  <a:srgbClr val="004DA1"/>
                </a:solidFill>
                <a:latin typeface="楷体" panose="02010609060101010101" pitchFamily="49" charset="-122"/>
                <a:ea typeface="楷体" panose="02010609060101010101" pitchFamily="49" charset="-122"/>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zh-CN" altLang="en-US" dirty="0">
                <a:latin typeface="+mn-lt"/>
                <a:ea typeface="+mn-ea"/>
                <a:cs typeface="+mn-ea"/>
                <a:sym typeface="+mn-lt"/>
              </a:rPr>
              <a:t> </a:t>
            </a:r>
            <a:r>
              <a:rPr lang="en-US" altLang="zh-CN" dirty="0">
                <a:latin typeface="+mn-lt"/>
                <a:ea typeface="+mn-ea"/>
                <a:cs typeface="+mn-ea"/>
                <a:sym typeface="+mn-lt"/>
              </a:rPr>
              <a:t>【</a:t>
            </a:r>
            <a:r>
              <a:rPr lang="zh-CN" altLang="en-US" dirty="0">
                <a:latin typeface="+mn-lt"/>
                <a:ea typeface="+mn-ea"/>
                <a:cs typeface="+mn-ea"/>
                <a:sym typeface="+mn-lt"/>
              </a:rPr>
              <a:t>例题</a:t>
            </a:r>
            <a:r>
              <a:rPr lang="en-US" altLang="zh-CN" dirty="0">
                <a:latin typeface="+mn-lt"/>
                <a:ea typeface="+mn-ea"/>
                <a:cs typeface="+mn-ea"/>
                <a:sym typeface="+mn-lt"/>
              </a:rPr>
              <a:t>·</a:t>
            </a:r>
            <a:r>
              <a:rPr lang="zh-CN" altLang="en-US" dirty="0">
                <a:latin typeface="+mn-lt"/>
                <a:ea typeface="+mn-ea"/>
                <a:cs typeface="+mn-ea"/>
                <a:sym typeface="+mn-lt"/>
              </a:rPr>
              <a:t>多选题</a:t>
            </a:r>
            <a:r>
              <a:rPr lang="en-US" altLang="zh-CN" dirty="0">
                <a:latin typeface="+mn-lt"/>
                <a:ea typeface="+mn-ea"/>
                <a:cs typeface="+mn-ea"/>
                <a:sym typeface="+mn-lt"/>
              </a:rPr>
              <a:t>】</a:t>
            </a:r>
            <a:r>
              <a:rPr lang="zh-CN" altLang="en-US" dirty="0">
                <a:latin typeface="+mn-lt"/>
                <a:ea typeface="+mn-ea"/>
                <a:cs typeface="+mn-ea"/>
                <a:sym typeface="+mn-lt"/>
              </a:rPr>
              <a:t>（</a:t>
            </a:r>
            <a:r>
              <a:rPr lang="en-US" altLang="zh-CN" dirty="0">
                <a:latin typeface="+mn-lt"/>
                <a:ea typeface="+mn-ea"/>
                <a:cs typeface="+mn-ea"/>
                <a:sym typeface="+mn-lt"/>
              </a:rPr>
              <a:t>2023 </a:t>
            </a:r>
            <a:r>
              <a:rPr lang="zh-CN" altLang="en-US" dirty="0">
                <a:latin typeface="+mn-lt"/>
                <a:ea typeface="+mn-ea"/>
                <a:cs typeface="+mn-ea"/>
                <a:sym typeface="+mn-lt"/>
              </a:rPr>
              <a:t>年）根据增值税法律制度的规定，境外 </a:t>
            </a:r>
            <a:r>
              <a:rPr lang="en-US" altLang="zh-CN" dirty="0">
                <a:latin typeface="+mn-lt"/>
                <a:ea typeface="+mn-ea"/>
                <a:cs typeface="+mn-ea"/>
                <a:sym typeface="+mn-lt"/>
              </a:rPr>
              <a:t>P </a:t>
            </a:r>
            <a:r>
              <a:rPr lang="zh-CN" altLang="en-US" dirty="0">
                <a:latin typeface="+mn-lt"/>
                <a:ea typeface="+mn-ea"/>
                <a:cs typeface="+mn-ea"/>
                <a:sym typeface="+mn-lt"/>
              </a:rPr>
              <a:t>国 </a:t>
            </a:r>
            <a:r>
              <a:rPr lang="en-US" altLang="zh-CN" dirty="0">
                <a:latin typeface="+mn-lt"/>
                <a:ea typeface="+mn-ea"/>
                <a:cs typeface="+mn-ea"/>
                <a:sym typeface="+mn-lt"/>
              </a:rPr>
              <a:t>W </a:t>
            </a:r>
            <a:r>
              <a:rPr lang="zh-CN" altLang="en-US" dirty="0">
                <a:latin typeface="+mn-lt"/>
                <a:ea typeface="+mn-ea"/>
                <a:cs typeface="+mn-ea"/>
                <a:sym typeface="+mn-lt"/>
              </a:rPr>
              <a:t>公司发生的下列业务中，属于在境内销售无形资产或者不动产的有（　）。</a:t>
            </a:r>
          </a:p>
          <a:p>
            <a:r>
              <a:rPr lang="zh-CN" altLang="en-US" dirty="0">
                <a:latin typeface="+mn-lt"/>
                <a:ea typeface="+mn-ea"/>
                <a:cs typeface="+mn-ea"/>
                <a:sym typeface="+mn-lt"/>
              </a:rPr>
              <a:t>　　</a:t>
            </a:r>
            <a:r>
              <a:rPr lang="en-US" altLang="zh-CN" dirty="0">
                <a:latin typeface="+mn-lt"/>
                <a:ea typeface="+mn-ea"/>
                <a:cs typeface="+mn-ea"/>
                <a:sym typeface="+mn-lt"/>
              </a:rPr>
              <a:t>A.</a:t>
            </a:r>
            <a:r>
              <a:rPr lang="zh-CN" altLang="en-US" dirty="0">
                <a:latin typeface="+mn-lt"/>
                <a:ea typeface="+mn-ea"/>
                <a:cs typeface="+mn-ea"/>
                <a:sym typeface="+mn-lt"/>
              </a:rPr>
              <a:t>将其在境内使用的经销权转让给境内乙公司</a:t>
            </a:r>
          </a:p>
          <a:p>
            <a:r>
              <a:rPr lang="zh-CN" altLang="en-US" dirty="0">
                <a:latin typeface="+mn-lt"/>
                <a:ea typeface="+mn-ea"/>
                <a:cs typeface="+mn-ea"/>
                <a:sym typeface="+mn-lt"/>
              </a:rPr>
              <a:t>　　</a:t>
            </a:r>
            <a:r>
              <a:rPr lang="en-US" altLang="zh-CN" dirty="0">
                <a:latin typeface="+mn-lt"/>
                <a:ea typeface="+mn-ea"/>
                <a:cs typeface="+mn-ea"/>
                <a:sym typeface="+mn-lt"/>
              </a:rPr>
              <a:t>B.</a:t>
            </a:r>
            <a:r>
              <a:rPr lang="zh-CN" altLang="en-US" dirty="0">
                <a:latin typeface="+mn-lt"/>
                <a:ea typeface="+mn-ea"/>
                <a:cs typeface="+mn-ea"/>
                <a:sym typeface="+mn-lt"/>
              </a:rPr>
              <a:t>将其位于 </a:t>
            </a:r>
            <a:r>
              <a:rPr lang="en-US" altLang="zh-CN" dirty="0">
                <a:latin typeface="+mn-lt"/>
                <a:ea typeface="+mn-ea"/>
                <a:cs typeface="+mn-ea"/>
                <a:sym typeface="+mn-lt"/>
              </a:rPr>
              <a:t>P </a:t>
            </a:r>
            <a:r>
              <a:rPr lang="zh-CN" altLang="en-US" dirty="0">
                <a:latin typeface="+mn-lt"/>
                <a:ea typeface="+mn-ea"/>
                <a:cs typeface="+mn-ea"/>
                <a:sym typeface="+mn-lt"/>
              </a:rPr>
              <a:t>国的办公大楼出售给境内丁公司</a:t>
            </a:r>
          </a:p>
          <a:p>
            <a:r>
              <a:rPr lang="zh-CN" altLang="en-US" dirty="0">
                <a:latin typeface="+mn-lt"/>
                <a:ea typeface="+mn-ea"/>
                <a:cs typeface="+mn-ea"/>
                <a:sym typeface="+mn-lt"/>
              </a:rPr>
              <a:t>　　</a:t>
            </a:r>
            <a:r>
              <a:rPr lang="en-US" altLang="zh-CN" dirty="0">
                <a:latin typeface="+mn-lt"/>
                <a:ea typeface="+mn-ea"/>
                <a:cs typeface="+mn-ea"/>
                <a:sym typeface="+mn-lt"/>
              </a:rPr>
              <a:t>C.</a:t>
            </a:r>
            <a:r>
              <a:rPr lang="zh-CN" altLang="en-US" dirty="0">
                <a:latin typeface="+mn-lt"/>
                <a:ea typeface="+mn-ea"/>
                <a:cs typeface="+mn-ea"/>
                <a:sym typeface="+mn-lt"/>
              </a:rPr>
              <a:t>向境内甲公司转让一项完全在境内使用的专利</a:t>
            </a:r>
          </a:p>
          <a:p>
            <a:r>
              <a:rPr lang="zh-CN" altLang="en-US" dirty="0">
                <a:latin typeface="+mn-lt"/>
                <a:ea typeface="+mn-ea"/>
                <a:cs typeface="+mn-ea"/>
                <a:sym typeface="+mn-lt"/>
              </a:rPr>
              <a:t>　　</a:t>
            </a:r>
            <a:r>
              <a:rPr lang="en-US" altLang="zh-CN" dirty="0">
                <a:latin typeface="+mn-lt"/>
                <a:ea typeface="+mn-ea"/>
                <a:cs typeface="+mn-ea"/>
                <a:sym typeface="+mn-lt"/>
              </a:rPr>
              <a:t>D.</a:t>
            </a:r>
            <a:r>
              <a:rPr lang="zh-CN" altLang="en-US" dirty="0">
                <a:latin typeface="+mn-lt"/>
                <a:ea typeface="+mn-ea"/>
                <a:cs typeface="+mn-ea"/>
                <a:sym typeface="+mn-lt"/>
              </a:rPr>
              <a:t>向境外 </a:t>
            </a:r>
            <a:r>
              <a:rPr lang="en-US" altLang="zh-CN" dirty="0">
                <a:latin typeface="+mn-lt"/>
                <a:ea typeface="+mn-ea"/>
                <a:cs typeface="+mn-ea"/>
                <a:sym typeface="+mn-lt"/>
              </a:rPr>
              <a:t>Q </a:t>
            </a:r>
            <a:r>
              <a:rPr lang="zh-CN" altLang="en-US" dirty="0">
                <a:latin typeface="+mn-lt"/>
                <a:ea typeface="+mn-ea"/>
                <a:cs typeface="+mn-ea"/>
                <a:sym typeface="+mn-lt"/>
              </a:rPr>
              <a:t>国的丙公司销售位于境内的办公楼</a:t>
            </a:r>
          </a:p>
        </p:txBody>
      </p:sp>
      <p:grpSp>
        <p:nvGrpSpPr>
          <p:cNvPr id="9" name="组合 8">
            <a:extLst>
              <a:ext uri="{FF2B5EF4-FFF2-40B4-BE49-F238E27FC236}">
                <a16:creationId xmlns:a16="http://schemas.microsoft.com/office/drawing/2014/main" id="{7D6EC00F-82A9-76FA-DAD6-D516B9721028}"/>
              </a:ext>
            </a:extLst>
          </p:cNvPr>
          <p:cNvGrpSpPr/>
          <p:nvPr/>
        </p:nvGrpSpPr>
        <p:grpSpPr>
          <a:xfrm rot="16200000">
            <a:off x="1905836" y="3944970"/>
            <a:ext cx="677108" cy="1428693"/>
            <a:chOff x="9306652" y="1903595"/>
            <a:chExt cx="902810" cy="1904924"/>
          </a:xfrm>
        </p:grpSpPr>
        <p:sp>
          <p:nvSpPr>
            <p:cNvPr id="10" name="Freeform 668">
              <a:extLst>
                <a:ext uri="{FF2B5EF4-FFF2-40B4-BE49-F238E27FC236}">
                  <a16:creationId xmlns:a16="http://schemas.microsoft.com/office/drawing/2014/main" id="{79B4A444-2AAF-D584-6253-5C183E5A7BE8}"/>
                </a:ext>
              </a:extLst>
            </p:cNvPr>
            <p:cNvSpPr>
              <a:spLocks/>
            </p:cNvSpPr>
            <p:nvPr/>
          </p:nvSpPr>
          <p:spPr bwMode="auto">
            <a:xfrm rot="5400000">
              <a:off x="8805602" y="2585762"/>
              <a:ext cx="1904924" cy="540590"/>
            </a:xfrm>
            <a:custGeom>
              <a:avLst/>
              <a:gdLst>
                <a:gd name="T0" fmla="*/ 384 w 398"/>
                <a:gd name="T1" fmla="*/ 77 h 111"/>
                <a:gd name="T2" fmla="*/ 388 w 398"/>
                <a:gd name="T3" fmla="*/ 74 h 111"/>
                <a:gd name="T4" fmla="*/ 388 w 398"/>
                <a:gd name="T5" fmla="*/ 71 h 111"/>
                <a:gd name="T6" fmla="*/ 397 w 398"/>
                <a:gd name="T7" fmla="*/ 67 h 111"/>
                <a:gd name="T8" fmla="*/ 390 w 398"/>
                <a:gd name="T9" fmla="*/ 62 h 111"/>
                <a:gd name="T10" fmla="*/ 388 w 398"/>
                <a:gd name="T11" fmla="*/ 59 h 111"/>
                <a:gd name="T12" fmla="*/ 388 w 398"/>
                <a:gd name="T13" fmla="*/ 56 h 111"/>
                <a:gd name="T14" fmla="*/ 385 w 398"/>
                <a:gd name="T15" fmla="*/ 54 h 111"/>
                <a:gd name="T16" fmla="*/ 387 w 398"/>
                <a:gd name="T17" fmla="*/ 51 h 111"/>
                <a:gd name="T18" fmla="*/ 389 w 398"/>
                <a:gd name="T19" fmla="*/ 48 h 111"/>
                <a:gd name="T20" fmla="*/ 384 w 398"/>
                <a:gd name="T21" fmla="*/ 46 h 111"/>
                <a:gd name="T22" fmla="*/ 378 w 398"/>
                <a:gd name="T23" fmla="*/ 42 h 111"/>
                <a:gd name="T24" fmla="*/ 385 w 398"/>
                <a:gd name="T25" fmla="*/ 40 h 111"/>
                <a:gd name="T26" fmla="*/ 378 w 398"/>
                <a:gd name="T27" fmla="*/ 37 h 111"/>
                <a:gd name="T28" fmla="*/ 378 w 398"/>
                <a:gd name="T29" fmla="*/ 34 h 111"/>
                <a:gd name="T30" fmla="*/ 373 w 398"/>
                <a:gd name="T31" fmla="*/ 32 h 111"/>
                <a:gd name="T32" fmla="*/ 369 w 398"/>
                <a:gd name="T33" fmla="*/ 28 h 111"/>
                <a:gd name="T34" fmla="*/ 350 w 398"/>
                <a:gd name="T35" fmla="*/ 23 h 111"/>
                <a:gd name="T36" fmla="*/ 358 w 398"/>
                <a:gd name="T37" fmla="*/ 19 h 111"/>
                <a:gd name="T38" fmla="*/ 260 w 398"/>
                <a:gd name="T39" fmla="*/ 11 h 111"/>
                <a:gd name="T40" fmla="*/ 324 w 398"/>
                <a:gd name="T41" fmla="*/ 10 h 111"/>
                <a:gd name="T42" fmla="*/ 304 w 398"/>
                <a:gd name="T43" fmla="*/ 6 h 111"/>
                <a:gd name="T44" fmla="*/ 177 w 398"/>
                <a:gd name="T45" fmla="*/ 1 h 111"/>
                <a:gd name="T46" fmla="*/ 18 w 398"/>
                <a:gd name="T47" fmla="*/ 11 h 111"/>
                <a:gd name="T48" fmla="*/ 16 w 398"/>
                <a:gd name="T49" fmla="*/ 17 h 111"/>
                <a:gd name="T50" fmla="*/ 21 w 398"/>
                <a:gd name="T51" fmla="*/ 20 h 111"/>
                <a:gd name="T52" fmla="*/ 15 w 398"/>
                <a:gd name="T53" fmla="*/ 26 h 111"/>
                <a:gd name="T54" fmla="*/ 12 w 398"/>
                <a:gd name="T55" fmla="*/ 52 h 111"/>
                <a:gd name="T56" fmla="*/ 8 w 398"/>
                <a:gd name="T57" fmla="*/ 82 h 111"/>
                <a:gd name="T58" fmla="*/ 113 w 398"/>
                <a:gd name="T59" fmla="*/ 111 h 111"/>
                <a:gd name="T60" fmla="*/ 331 w 398"/>
                <a:gd name="T61" fmla="*/ 104 h 111"/>
                <a:gd name="T62" fmla="*/ 369 w 398"/>
                <a:gd name="T63" fmla="*/ 91 h 111"/>
                <a:gd name="T64" fmla="*/ 385 w 398"/>
                <a:gd name="T65" fmla="*/ 86 h 111"/>
                <a:gd name="T66" fmla="*/ 389 w 398"/>
                <a:gd name="T67" fmla="*/ 8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98" h="111">
                  <a:moveTo>
                    <a:pt x="397" y="80"/>
                  </a:moveTo>
                  <a:cubicBezTo>
                    <a:pt x="394" y="77"/>
                    <a:pt x="387" y="79"/>
                    <a:pt x="384" y="77"/>
                  </a:cubicBezTo>
                  <a:cubicBezTo>
                    <a:pt x="387" y="75"/>
                    <a:pt x="394" y="76"/>
                    <a:pt x="396" y="76"/>
                  </a:cubicBezTo>
                  <a:cubicBezTo>
                    <a:pt x="388" y="74"/>
                    <a:pt x="388" y="74"/>
                    <a:pt x="388" y="74"/>
                  </a:cubicBezTo>
                  <a:cubicBezTo>
                    <a:pt x="397" y="72"/>
                    <a:pt x="397" y="72"/>
                    <a:pt x="397" y="72"/>
                  </a:cubicBezTo>
                  <a:cubicBezTo>
                    <a:pt x="395" y="71"/>
                    <a:pt x="390" y="73"/>
                    <a:pt x="388" y="71"/>
                  </a:cubicBezTo>
                  <a:cubicBezTo>
                    <a:pt x="388" y="69"/>
                    <a:pt x="390" y="70"/>
                    <a:pt x="391" y="70"/>
                  </a:cubicBezTo>
                  <a:cubicBezTo>
                    <a:pt x="394" y="70"/>
                    <a:pt x="398" y="69"/>
                    <a:pt x="397" y="67"/>
                  </a:cubicBezTo>
                  <a:cubicBezTo>
                    <a:pt x="397" y="63"/>
                    <a:pt x="391" y="64"/>
                    <a:pt x="388" y="63"/>
                  </a:cubicBezTo>
                  <a:cubicBezTo>
                    <a:pt x="390" y="62"/>
                    <a:pt x="390" y="62"/>
                    <a:pt x="390" y="62"/>
                  </a:cubicBezTo>
                  <a:cubicBezTo>
                    <a:pt x="388" y="62"/>
                    <a:pt x="386" y="62"/>
                    <a:pt x="385" y="60"/>
                  </a:cubicBezTo>
                  <a:cubicBezTo>
                    <a:pt x="386" y="60"/>
                    <a:pt x="387" y="59"/>
                    <a:pt x="388" y="59"/>
                  </a:cubicBezTo>
                  <a:cubicBezTo>
                    <a:pt x="383" y="57"/>
                    <a:pt x="383" y="57"/>
                    <a:pt x="383" y="57"/>
                  </a:cubicBezTo>
                  <a:cubicBezTo>
                    <a:pt x="388" y="56"/>
                    <a:pt x="388" y="56"/>
                    <a:pt x="388" y="56"/>
                  </a:cubicBezTo>
                  <a:cubicBezTo>
                    <a:pt x="386" y="56"/>
                    <a:pt x="386" y="56"/>
                    <a:pt x="386" y="56"/>
                  </a:cubicBezTo>
                  <a:cubicBezTo>
                    <a:pt x="384" y="55"/>
                    <a:pt x="386" y="54"/>
                    <a:pt x="385" y="54"/>
                  </a:cubicBezTo>
                  <a:cubicBezTo>
                    <a:pt x="383" y="52"/>
                    <a:pt x="379" y="54"/>
                    <a:pt x="377" y="52"/>
                  </a:cubicBezTo>
                  <a:cubicBezTo>
                    <a:pt x="380" y="51"/>
                    <a:pt x="384" y="51"/>
                    <a:pt x="387" y="51"/>
                  </a:cubicBezTo>
                  <a:cubicBezTo>
                    <a:pt x="385" y="51"/>
                    <a:pt x="382" y="51"/>
                    <a:pt x="381" y="49"/>
                  </a:cubicBezTo>
                  <a:cubicBezTo>
                    <a:pt x="389" y="48"/>
                    <a:pt x="389" y="48"/>
                    <a:pt x="389" y="48"/>
                  </a:cubicBezTo>
                  <a:cubicBezTo>
                    <a:pt x="387" y="47"/>
                    <a:pt x="384" y="48"/>
                    <a:pt x="382" y="47"/>
                  </a:cubicBezTo>
                  <a:cubicBezTo>
                    <a:pt x="384" y="46"/>
                    <a:pt x="384" y="46"/>
                    <a:pt x="384" y="46"/>
                  </a:cubicBezTo>
                  <a:cubicBezTo>
                    <a:pt x="381" y="45"/>
                    <a:pt x="378" y="46"/>
                    <a:pt x="376" y="44"/>
                  </a:cubicBezTo>
                  <a:cubicBezTo>
                    <a:pt x="377" y="43"/>
                    <a:pt x="378" y="43"/>
                    <a:pt x="378" y="42"/>
                  </a:cubicBezTo>
                  <a:cubicBezTo>
                    <a:pt x="377" y="42"/>
                    <a:pt x="375" y="42"/>
                    <a:pt x="374" y="41"/>
                  </a:cubicBezTo>
                  <a:cubicBezTo>
                    <a:pt x="377" y="40"/>
                    <a:pt x="382" y="41"/>
                    <a:pt x="385" y="40"/>
                  </a:cubicBezTo>
                  <a:cubicBezTo>
                    <a:pt x="377" y="37"/>
                    <a:pt x="377" y="37"/>
                    <a:pt x="377" y="37"/>
                  </a:cubicBezTo>
                  <a:cubicBezTo>
                    <a:pt x="377" y="37"/>
                    <a:pt x="377" y="37"/>
                    <a:pt x="378" y="37"/>
                  </a:cubicBezTo>
                  <a:cubicBezTo>
                    <a:pt x="373" y="35"/>
                    <a:pt x="373" y="35"/>
                    <a:pt x="373" y="35"/>
                  </a:cubicBezTo>
                  <a:cubicBezTo>
                    <a:pt x="375" y="34"/>
                    <a:pt x="377" y="35"/>
                    <a:pt x="378" y="34"/>
                  </a:cubicBezTo>
                  <a:cubicBezTo>
                    <a:pt x="370" y="32"/>
                    <a:pt x="370" y="32"/>
                    <a:pt x="370" y="32"/>
                  </a:cubicBezTo>
                  <a:cubicBezTo>
                    <a:pt x="371" y="31"/>
                    <a:pt x="372" y="32"/>
                    <a:pt x="373" y="32"/>
                  </a:cubicBezTo>
                  <a:cubicBezTo>
                    <a:pt x="358" y="29"/>
                    <a:pt x="358" y="29"/>
                    <a:pt x="358" y="29"/>
                  </a:cubicBezTo>
                  <a:cubicBezTo>
                    <a:pt x="362" y="28"/>
                    <a:pt x="365" y="30"/>
                    <a:pt x="369" y="28"/>
                  </a:cubicBezTo>
                  <a:cubicBezTo>
                    <a:pt x="362" y="26"/>
                    <a:pt x="351" y="28"/>
                    <a:pt x="345" y="24"/>
                  </a:cubicBezTo>
                  <a:cubicBezTo>
                    <a:pt x="346" y="23"/>
                    <a:pt x="348" y="23"/>
                    <a:pt x="350" y="23"/>
                  </a:cubicBezTo>
                  <a:cubicBezTo>
                    <a:pt x="346" y="22"/>
                    <a:pt x="346" y="22"/>
                    <a:pt x="346" y="22"/>
                  </a:cubicBezTo>
                  <a:cubicBezTo>
                    <a:pt x="349" y="20"/>
                    <a:pt x="356" y="21"/>
                    <a:pt x="358" y="19"/>
                  </a:cubicBezTo>
                  <a:cubicBezTo>
                    <a:pt x="354" y="19"/>
                    <a:pt x="350" y="19"/>
                    <a:pt x="347" y="17"/>
                  </a:cubicBezTo>
                  <a:cubicBezTo>
                    <a:pt x="319" y="14"/>
                    <a:pt x="290" y="11"/>
                    <a:pt x="260" y="11"/>
                  </a:cubicBezTo>
                  <a:cubicBezTo>
                    <a:pt x="259" y="10"/>
                    <a:pt x="259" y="10"/>
                    <a:pt x="259" y="10"/>
                  </a:cubicBezTo>
                  <a:cubicBezTo>
                    <a:pt x="281" y="9"/>
                    <a:pt x="301" y="11"/>
                    <a:pt x="324" y="10"/>
                  </a:cubicBezTo>
                  <a:cubicBezTo>
                    <a:pt x="325" y="9"/>
                    <a:pt x="325" y="9"/>
                    <a:pt x="325" y="9"/>
                  </a:cubicBezTo>
                  <a:cubicBezTo>
                    <a:pt x="319" y="6"/>
                    <a:pt x="311" y="8"/>
                    <a:pt x="304" y="6"/>
                  </a:cubicBezTo>
                  <a:cubicBezTo>
                    <a:pt x="306" y="5"/>
                    <a:pt x="306" y="5"/>
                    <a:pt x="306" y="5"/>
                  </a:cubicBezTo>
                  <a:cubicBezTo>
                    <a:pt x="264" y="1"/>
                    <a:pt x="219" y="0"/>
                    <a:pt x="177" y="1"/>
                  </a:cubicBezTo>
                  <a:cubicBezTo>
                    <a:pt x="35" y="2"/>
                    <a:pt x="35" y="2"/>
                    <a:pt x="35" y="2"/>
                  </a:cubicBezTo>
                  <a:cubicBezTo>
                    <a:pt x="28" y="3"/>
                    <a:pt x="22" y="7"/>
                    <a:pt x="18" y="11"/>
                  </a:cubicBezTo>
                  <a:cubicBezTo>
                    <a:pt x="24" y="13"/>
                    <a:pt x="24" y="13"/>
                    <a:pt x="24" y="13"/>
                  </a:cubicBezTo>
                  <a:cubicBezTo>
                    <a:pt x="16" y="17"/>
                    <a:pt x="16" y="17"/>
                    <a:pt x="16" y="17"/>
                  </a:cubicBezTo>
                  <a:cubicBezTo>
                    <a:pt x="15" y="20"/>
                    <a:pt x="19" y="19"/>
                    <a:pt x="22" y="20"/>
                  </a:cubicBezTo>
                  <a:cubicBezTo>
                    <a:pt x="21" y="20"/>
                    <a:pt x="21" y="20"/>
                    <a:pt x="21" y="20"/>
                  </a:cubicBezTo>
                  <a:cubicBezTo>
                    <a:pt x="20" y="22"/>
                    <a:pt x="16" y="22"/>
                    <a:pt x="19" y="24"/>
                  </a:cubicBezTo>
                  <a:cubicBezTo>
                    <a:pt x="19" y="25"/>
                    <a:pt x="16" y="25"/>
                    <a:pt x="15" y="26"/>
                  </a:cubicBezTo>
                  <a:cubicBezTo>
                    <a:pt x="15" y="29"/>
                    <a:pt x="8" y="33"/>
                    <a:pt x="11" y="37"/>
                  </a:cubicBezTo>
                  <a:cubicBezTo>
                    <a:pt x="8" y="42"/>
                    <a:pt x="13" y="47"/>
                    <a:pt x="12" y="52"/>
                  </a:cubicBezTo>
                  <a:cubicBezTo>
                    <a:pt x="8" y="56"/>
                    <a:pt x="10" y="63"/>
                    <a:pt x="7" y="68"/>
                  </a:cubicBezTo>
                  <a:cubicBezTo>
                    <a:pt x="15" y="73"/>
                    <a:pt x="0" y="77"/>
                    <a:pt x="8" y="82"/>
                  </a:cubicBezTo>
                  <a:cubicBezTo>
                    <a:pt x="9" y="88"/>
                    <a:pt x="16" y="93"/>
                    <a:pt x="24" y="97"/>
                  </a:cubicBezTo>
                  <a:cubicBezTo>
                    <a:pt x="50" y="109"/>
                    <a:pt x="82" y="110"/>
                    <a:pt x="113" y="111"/>
                  </a:cubicBezTo>
                  <a:cubicBezTo>
                    <a:pt x="277" y="109"/>
                    <a:pt x="277" y="109"/>
                    <a:pt x="277" y="109"/>
                  </a:cubicBezTo>
                  <a:cubicBezTo>
                    <a:pt x="295" y="106"/>
                    <a:pt x="314" y="107"/>
                    <a:pt x="331" y="104"/>
                  </a:cubicBezTo>
                  <a:cubicBezTo>
                    <a:pt x="350" y="103"/>
                    <a:pt x="364" y="95"/>
                    <a:pt x="382" y="93"/>
                  </a:cubicBezTo>
                  <a:cubicBezTo>
                    <a:pt x="379" y="91"/>
                    <a:pt x="374" y="92"/>
                    <a:pt x="369" y="91"/>
                  </a:cubicBezTo>
                  <a:cubicBezTo>
                    <a:pt x="375" y="88"/>
                    <a:pt x="382" y="87"/>
                    <a:pt x="388" y="86"/>
                  </a:cubicBezTo>
                  <a:cubicBezTo>
                    <a:pt x="387" y="86"/>
                    <a:pt x="385" y="87"/>
                    <a:pt x="385" y="86"/>
                  </a:cubicBezTo>
                  <a:cubicBezTo>
                    <a:pt x="387" y="84"/>
                    <a:pt x="391" y="86"/>
                    <a:pt x="392" y="84"/>
                  </a:cubicBezTo>
                  <a:cubicBezTo>
                    <a:pt x="389" y="82"/>
                    <a:pt x="389" y="82"/>
                    <a:pt x="389" y="82"/>
                  </a:cubicBezTo>
                  <a:cubicBezTo>
                    <a:pt x="391" y="80"/>
                    <a:pt x="395" y="81"/>
                    <a:pt x="397" y="80"/>
                  </a:cubicBezTo>
                  <a:close/>
                </a:path>
              </a:pathLst>
            </a:custGeom>
            <a:solidFill>
              <a:srgbClr val="004DA1"/>
            </a:solidFill>
            <a:ln>
              <a:noFill/>
            </a:ln>
          </p:spPr>
          <p:txBody>
            <a:bodyPr vert="horz" wrap="square" lIns="68580" tIns="34290" rIns="68580" bIns="3429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013" b="0" i="0" u="none" strike="noStrike" kern="0" cap="none" spc="0" normalizeH="0" baseline="0" noProof="0" dirty="0">
                <a:ln>
                  <a:noFill/>
                </a:ln>
                <a:solidFill>
                  <a:prstClr val="black"/>
                </a:solidFill>
                <a:effectLst/>
                <a:uLnTx/>
                <a:uFillTx/>
                <a:cs typeface="+mn-ea"/>
                <a:sym typeface="+mn-lt"/>
              </a:endParaRPr>
            </a:p>
          </p:txBody>
        </p:sp>
        <p:sp>
          <p:nvSpPr>
            <p:cNvPr id="11" name="文本框 10">
              <a:extLst>
                <a:ext uri="{FF2B5EF4-FFF2-40B4-BE49-F238E27FC236}">
                  <a16:creationId xmlns:a16="http://schemas.microsoft.com/office/drawing/2014/main" id="{2C40BDE7-A264-AA45-671F-B25305075255}"/>
                </a:ext>
              </a:extLst>
            </p:cNvPr>
            <p:cNvSpPr txBox="1"/>
            <p:nvPr/>
          </p:nvSpPr>
          <p:spPr>
            <a:xfrm>
              <a:off x="9306652" y="2211006"/>
              <a:ext cx="902810" cy="1290097"/>
            </a:xfrm>
            <a:prstGeom prst="rect">
              <a:avLst/>
            </a:prstGeom>
            <a:noFill/>
            <a:effectLst/>
          </p:spPr>
          <p:txBody>
            <a:bodyPr vert="eaVert" wrap="none" rtlCol="0" anchor="ctr">
              <a:spAutoFit/>
            </a:bodyPr>
            <a:lstStyle>
              <a:defPPr>
                <a:defRPr lang="zh-CN"/>
              </a:defPPr>
              <a:lvl1pPr algn="ctr">
                <a:defRPr sz="4400">
                  <a:solidFill>
                    <a:srgbClr val="004DA1"/>
                  </a:solidFill>
                  <a:latin typeface="李旭科书法" panose="02000603000000000000" pitchFamily="2" charset="-122"/>
                  <a:ea typeface="李旭科书法" panose="02000603000000000000" pitchFamily="2" charset="-122"/>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lang="en-US" altLang="zh-CN" sz="3200" kern="0" dirty="0">
                  <a:solidFill>
                    <a:prstClr val="white"/>
                  </a:solidFill>
                  <a:latin typeface="+mn-lt"/>
                  <a:ea typeface="+mn-ea"/>
                  <a:cs typeface="+mn-ea"/>
                  <a:sym typeface="+mn-lt"/>
                </a:rPr>
                <a:t>ACD</a:t>
              </a:r>
              <a:endParaRPr kumimoji="0" lang="zh-CN" altLang="en-US" sz="3200" b="0" i="0" u="none" strike="noStrike" kern="0" cap="none" spc="0" normalizeH="0" baseline="0" noProof="0" dirty="0">
                <a:ln>
                  <a:noFill/>
                </a:ln>
                <a:solidFill>
                  <a:prstClr val="white"/>
                </a:solidFill>
                <a:effectLst/>
                <a:uLnTx/>
                <a:uFillTx/>
                <a:latin typeface="+mn-lt"/>
                <a:ea typeface="+mn-ea"/>
                <a:cs typeface="+mn-ea"/>
                <a:sym typeface="+mn-lt"/>
              </a:endParaRPr>
            </a:p>
          </p:txBody>
        </p:sp>
      </p:grpSp>
    </p:spTree>
    <p:extLst>
      <p:ext uri="{BB962C8B-B14F-4D97-AF65-F5344CB8AC3E}">
        <p14:creationId xmlns:p14="http://schemas.microsoft.com/office/powerpoint/2010/main" val="399475670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latin typeface="+mn-lt"/>
                <a:cs typeface="+mn-ea"/>
                <a:sym typeface="+mn-lt"/>
              </a:rPr>
              <a:pPr>
                <a:defRPr/>
              </a:pPr>
              <a:t>12</a:t>
            </a:fld>
            <a:endParaRPr lang="en-US">
              <a:solidFill>
                <a:prstClr val="black">
                  <a:tint val="75000"/>
                </a:prstClr>
              </a:solidFill>
              <a:latin typeface="+mn-lt"/>
              <a:cs typeface="+mn-ea"/>
              <a:sym typeface="+mn-lt"/>
            </a:endParaRPr>
          </a:p>
        </p:txBody>
      </p:sp>
      <p:graphicFrame>
        <p:nvGraphicFramePr>
          <p:cNvPr id="4" name="图示 3"/>
          <p:cNvGraphicFramePr/>
          <p:nvPr>
            <p:extLst>
              <p:ext uri="{D42A27DB-BD31-4B8C-83A1-F6EECF244321}">
                <p14:modId xmlns:p14="http://schemas.microsoft.com/office/powerpoint/2010/main" val="361580385"/>
              </p:ext>
            </p:extLst>
          </p:nvPr>
        </p:nvGraphicFramePr>
        <p:xfrm>
          <a:off x="887141" y="1043609"/>
          <a:ext cx="3316356" cy="3391175"/>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7" name="线形标注 1(带边框和强调线) 6"/>
          <p:cNvSpPr/>
          <p:nvPr/>
        </p:nvSpPr>
        <p:spPr>
          <a:xfrm>
            <a:off x="5351759" y="855607"/>
            <a:ext cx="3240586" cy="1624207"/>
          </a:xfrm>
          <a:prstGeom prst="accentBorderCallout1">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nSpc>
                <a:spcPct val="120000"/>
              </a:lnSpc>
            </a:pPr>
            <a:r>
              <a:rPr lang="zh-CN" altLang="zh-CN" sz="1800" b="1" dirty="0">
                <a:solidFill>
                  <a:schemeClr val="tx1"/>
                </a:solidFill>
                <a:cs typeface="+mn-ea"/>
                <a:sym typeface="+mn-lt"/>
              </a:rPr>
              <a:t>是指只在生产与流通某个或某些环节，只对某类或某些货物（或服务）征收的增值税</a:t>
            </a:r>
            <a:endParaRPr lang="en-US" altLang="zh-CN" sz="1800" b="1" dirty="0">
              <a:solidFill>
                <a:schemeClr val="tx1"/>
              </a:solidFill>
              <a:cs typeface="+mn-ea"/>
              <a:sym typeface="+mn-lt"/>
            </a:endParaRPr>
          </a:p>
          <a:p>
            <a:pPr marL="285750" indent="-285750">
              <a:lnSpc>
                <a:spcPct val="120000"/>
              </a:lnSpc>
              <a:buFont typeface="Wingdings" pitchFamily="2" charset="2"/>
              <a:buChar char="p"/>
            </a:pPr>
            <a:r>
              <a:rPr lang="zh-CN" altLang="en-US" sz="1800" b="1" dirty="0">
                <a:solidFill>
                  <a:schemeClr val="tx1"/>
                </a:solidFill>
                <a:cs typeface="+mn-ea"/>
                <a:sym typeface="+mn-lt"/>
              </a:rPr>
              <a:t>我国</a:t>
            </a:r>
            <a:r>
              <a:rPr lang="en-US" altLang="zh-CN" sz="1800" b="1" dirty="0">
                <a:solidFill>
                  <a:schemeClr val="tx1"/>
                </a:solidFill>
                <a:cs typeface="+mn-ea"/>
                <a:sym typeface="+mn-lt"/>
              </a:rPr>
              <a:t>2016</a:t>
            </a:r>
            <a:r>
              <a:rPr lang="zh-CN" altLang="en-US" sz="1800" b="1" dirty="0">
                <a:solidFill>
                  <a:schemeClr val="tx1"/>
                </a:solidFill>
                <a:cs typeface="+mn-ea"/>
                <a:sym typeface="+mn-lt"/>
              </a:rPr>
              <a:t>年</a:t>
            </a:r>
            <a:r>
              <a:rPr lang="en-US" altLang="zh-CN" sz="1800" b="1" dirty="0">
                <a:solidFill>
                  <a:schemeClr val="tx1"/>
                </a:solidFill>
                <a:cs typeface="+mn-ea"/>
                <a:sym typeface="+mn-lt"/>
              </a:rPr>
              <a:t>5</a:t>
            </a:r>
            <a:r>
              <a:rPr lang="zh-CN" altLang="en-US" sz="1800" b="1" dirty="0">
                <a:solidFill>
                  <a:schemeClr val="tx1"/>
                </a:solidFill>
                <a:cs typeface="+mn-ea"/>
                <a:sym typeface="+mn-lt"/>
              </a:rPr>
              <a:t>月</a:t>
            </a:r>
            <a:r>
              <a:rPr lang="en-US" altLang="zh-CN" sz="1800" b="1" dirty="0">
                <a:solidFill>
                  <a:schemeClr val="tx1"/>
                </a:solidFill>
                <a:cs typeface="+mn-ea"/>
                <a:sym typeface="+mn-lt"/>
              </a:rPr>
              <a:t>1</a:t>
            </a:r>
            <a:r>
              <a:rPr lang="zh-CN" altLang="en-US" sz="1800" b="1" dirty="0">
                <a:solidFill>
                  <a:schemeClr val="tx1"/>
                </a:solidFill>
                <a:cs typeface="+mn-ea"/>
                <a:sym typeface="+mn-lt"/>
              </a:rPr>
              <a:t>日前</a:t>
            </a:r>
          </a:p>
        </p:txBody>
      </p:sp>
      <p:sp>
        <p:nvSpPr>
          <p:cNvPr id="8" name="线形标注 1(带边框和强调线) 7"/>
          <p:cNvSpPr/>
          <p:nvPr/>
        </p:nvSpPr>
        <p:spPr>
          <a:xfrm>
            <a:off x="5351759" y="2663687"/>
            <a:ext cx="3316356" cy="1490100"/>
          </a:xfrm>
          <a:prstGeom prst="accentBorderCallout1">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nSpc>
                <a:spcPct val="120000"/>
              </a:lnSpc>
            </a:pPr>
            <a:r>
              <a:rPr lang="zh-CN" altLang="zh-CN" sz="1800" b="1" dirty="0">
                <a:solidFill>
                  <a:schemeClr val="tx1"/>
                </a:solidFill>
                <a:cs typeface="+mn-ea"/>
                <a:sym typeface="+mn-lt"/>
              </a:rPr>
              <a:t>在生产与流通的各个环节，对所有货物（或服务）征收的增值税</a:t>
            </a:r>
            <a:endParaRPr lang="en-US" altLang="zh-CN" sz="1800" b="1" dirty="0">
              <a:solidFill>
                <a:schemeClr val="tx1"/>
              </a:solidFill>
              <a:cs typeface="+mn-ea"/>
              <a:sym typeface="+mn-lt"/>
            </a:endParaRPr>
          </a:p>
          <a:p>
            <a:pPr marL="285750" indent="-285750">
              <a:lnSpc>
                <a:spcPct val="120000"/>
              </a:lnSpc>
              <a:buFont typeface="Wingdings" pitchFamily="2" charset="2"/>
              <a:buChar char="p"/>
            </a:pPr>
            <a:r>
              <a:rPr lang="zh-CN" altLang="en-US" sz="1800" b="1" dirty="0">
                <a:solidFill>
                  <a:schemeClr val="tx1"/>
                </a:solidFill>
                <a:cs typeface="+mn-ea"/>
                <a:sym typeface="+mn-lt"/>
              </a:rPr>
              <a:t>我国</a:t>
            </a:r>
            <a:r>
              <a:rPr lang="en-US" altLang="zh-CN" sz="1800" b="1" dirty="0">
                <a:solidFill>
                  <a:schemeClr val="tx1"/>
                </a:solidFill>
                <a:cs typeface="+mn-ea"/>
                <a:sym typeface="+mn-lt"/>
              </a:rPr>
              <a:t>2016</a:t>
            </a:r>
            <a:r>
              <a:rPr lang="zh-CN" altLang="en-US" sz="1800" b="1" dirty="0">
                <a:solidFill>
                  <a:schemeClr val="tx1"/>
                </a:solidFill>
                <a:cs typeface="+mn-ea"/>
                <a:sym typeface="+mn-lt"/>
              </a:rPr>
              <a:t>年</a:t>
            </a:r>
            <a:r>
              <a:rPr lang="en-US" altLang="zh-CN" sz="1800" b="1" dirty="0">
                <a:solidFill>
                  <a:schemeClr val="tx1"/>
                </a:solidFill>
                <a:cs typeface="+mn-ea"/>
                <a:sym typeface="+mn-lt"/>
              </a:rPr>
              <a:t>5</a:t>
            </a:r>
            <a:r>
              <a:rPr lang="zh-CN" altLang="en-US" sz="1800" b="1" dirty="0">
                <a:solidFill>
                  <a:schemeClr val="tx1"/>
                </a:solidFill>
                <a:cs typeface="+mn-ea"/>
                <a:sym typeface="+mn-lt"/>
              </a:rPr>
              <a:t>月</a:t>
            </a:r>
            <a:r>
              <a:rPr lang="en-US" altLang="zh-CN" sz="1800" b="1" dirty="0">
                <a:solidFill>
                  <a:schemeClr val="tx1"/>
                </a:solidFill>
                <a:cs typeface="+mn-ea"/>
                <a:sym typeface="+mn-lt"/>
              </a:rPr>
              <a:t>1</a:t>
            </a:r>
            <a:r>
              <a:rPr lang="zh-CN" altLang="en-US" sz="1800" b="1" dirty="0">
                <a:solidFill>
                  <a:schemeClr val="tx1"/>
                </a:solidFill>
                <a:cs typeface="+mn-ea"/>
                <a:sym typeface="+mn-lt"/>
              </a:rPr>
              <a:t>日后</a:t>
            </a:r>
          </a:p>
        </p:txBody>
      </p:sp>
      <p:sp>
        <p:nvSpPr>
          <p:cNvPr id="9" name="文本框 8">
            <a:extLst>
              <a:ext uri="{FF2B5EF4-FFF2-40B4-BE49-F238E27FC236}">
                <a16:creationId xmlns:a16="http://schemas.microsoft.com/office/drawing/2014/main" id="{C1546C02-7342-4DBB-85AB-FB07A13B81E2}"/>
              </a:ext>
            </a:extLst>
          </p:cNvPr>
          <p:cNvSpPr txBox="1"/>
          <p:nvPr/>
        </p:nvSpPr>
        <p:spPr>
          <a:xfrm>
            <a:off x="1260143" y="225348"/>
            <a:ext cx="6190239" cy="500137"/>
          </a:xfrm>
          <a:prstGeom prst="rect">
            <a:avLst/>
          </a:prstGeom>
          <a:noFill/>
        </p:spPr>
        <p:txBody>
          <a:bodyPr wrap="square" lIns="68580" tIns="34290" rIns="68580" bIns="34290" rtlCol="0">
            <a:spAutoFit/>
          </a:bodyPr>
          <a:lstStyle/>
          <a:p>
            <a:pPr algn="ctr"/>
            <a:r>
              <a:rPr lang="zh-CN" altLang="en-US" sz="2800" b="1" dirty="0">
                <a:solidFill>
                  <a:srgbClr val="0070C0"/>
                </a:solidFill>
                <a:cs typeface="+mn-ea"/>
                <a:sym typeface="+mn-lt"/>
              </a:rPr>
              <a:t>二、增值税的类型</a:t>
            </a:r>
            <a:endParaRPr lang="en-US" altLang="zh-CN" sz="2800" b="1" dirty="0">
              <a:solidFill>
                <a:srgbClr val="7030A0"/>
              </a:solidFill>
              <a:cs typeface="+mn-ea"/>
              <a:sym typeface="+mn-lt"/>
            </a:endParaRPr>
          </a:p>
        </p:txBody>
      </p:sp>
    </p:spTree>
    <p:extLst>
      <p:ext uri="{BB962C8B-B14F-4D97-AF65-F5344CB8AC3E}">
        <p14:creationId xmlns:p14="http://schemas.microsoft.com/office/powerpoint/2010/main" val="1147507568"/>
      </p:ext>
    </p:extLst>
  </p:cSld>
  <p:clrMapOvr>
    <a:masterClrMapping/>
  </p:clrMapOvr>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3F297A04-FA86-470C-A283-0F372052F889}"/>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latin typeface="+mn-lt"/>
                <a:cs typeface="+mn-ea"/>
                <a:sym typeface="+mn-lt"/>
              </a:rPr>
              <a:pPr>
                <a:defRPr/>
              </a:pPr>
              <a:t>120</a:t>
            </a:fld>
            <a:endParaRPr lang="en-US">
              <a:solidFill>
                <a:prstClr val="black">
                  <a:tint val="75000"/>
                </a:prstClr>
              </a:solidFill>
              <a:latin typeface="+mn-lt"/>
              <a:cs typeface="+mn-ea"/>
              <a:sym typeface="+mn-lt"/>
            </a:endParaRPr>
          </a:p>
        </p:txBody>
      </p:sp>
      <p:sp>
        <p:nvSpPr>
          <p:cNvPr id="3" name="文本框 2">
            <a:extLst>
              <a:ext uri="{FF2B5EF4-FFF2-40B4-BE49-F238E27FC236}">
                <a16:creationId xmlns:a16="http://schemas.microsoft.com/office/drawing/2014/main" id="{8D04972F-565F-4E50-896F-ED56EDD1A38F}"/>
              </a:ext>
            </a:extLst>
          </p:cNvPr>
          <p:cNvSpPr txBox="1"/>
          <p:nvPr/>
        </p:nvSpPr>
        <p:spPr>
          <a:xfrm>
            <a:off x="2039921" y="225348"/>
            <a:ext cx="5410461" cy="500137"/>
          </a:xfrm>
          <a:prstGeom prst="rect">
            <a:avLst/>
          </a:prstGeom>
          <a:noFill/>
        </p:spPr>
        <p:txBody>
          <a:bodyPr wrap="square" lIns="68580" tIns="34290" rIns="68580" bIns="34290" rtlCol="0">
            <a:spAutoFit/>
          </a:bodyPr>
          <a:lstStyle/>
          <a:p>
            <a:pPr algn="ctr"/>
            <a:r>
              <a:rPr lang="zh-CN" altLang="en-US" sz="2800" b="1" dirty="0">
                <a:solidFill>
                  <a:srgbClr val="0070C0"/>
                </a:solidFill>
                <a:cs typeface="+mn-ea"/>
                <a:sym typeface="+mn-lt"/>
              </a:rPr>
              <a:t>试试就试试</a:t>
            </a:r>
            <a:endParaRPr lang="en-US" altLang="zh-CN" sz="2800" b="1" dirty="0">
              <a:solidFill>
                <a:srgbClr val="7030A0"/>
              </a:solidFill>
              <a:cs typeface="+mn-ea"/>
              <a:sym typeface="+mn-lt"/>
            </a:endParaRPr>
          </a:p>
        </p:txBody>
      </p:sp>
      <p:sp>
        <p:nvSpPr>
          <p:cNvPr id="8" name="内容占位符 1">
            <a:extLst>
              <a:ext uri="{FF2B5EF4-FFF2-40B4-BE49-F238E27FC236}">
                <a16:creationId xmlns:a16="http://schemas.microsoft.com/office/drawing/2014/main" id="{C55AD2E8-BCFE-4A42-9301-8BD4BC5CB3A5}"/>
              </a:ext>
            </a:extLst>
          </p:cNvPr>
          <p:cNvSpPr txBox="1">
            <a:spLocks/>
          </p:cNvSpPr>
          <p:nvPr/>
        </p:nvSpPr>
        <p:spPr>
          <a:xfrm>
            <a:off x="490822" y="779487"/>
            <a:ext cx="8018557" cy="3887763"/>
          </a:xfrm>
          <a:prstGeom prst="rect">
            <a:avLst/>
          </a:prstGeom>
        </p:spPr>
        <p:txBody>
          <a:bodyPr vert="horz" lIns="91440" tIns="45720" rIns="91440" bIns="45720" rtlCol="0">
            <a:normAutofit/>
          </a:bodyPr>
          <a:lstStyle>
            <a:lvl1pPr marL="0" indent="538480" algn="l" defTabSz="685800" rtl="0" eaLnBrk="1" latinLnBrk="0" hangingPunct="1">
              <a:lnSpc>
                <a:spcPct val="150000"/>
              </a:lnSpc>
              <a:spcBef>
                <a:spcPts val="0"/>
              </a:spcBef>
              <a:buFont typeface="Arial" panose="020B0604020202020204" pitchFamily="34" charset="0"/>
              <a:buNone/>
              <a:defRPr sz="2200" b="1" kern="1200">
                <a:solidFill>
                  <a:srgbClr val="004DA1"/>
                </a:solidFill>
                <a:latin typeface="楷体" panose="02010609060101010101" pitchFamily="49" charset="-122"/>
                <a:ea typeface="楷体" panose="02010609060101010101" pitchFamily="49" charset="-122"/>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zh-CN" altLang="en-US" dirty="0">
                <a:latin typeface="+mn-lt"/>
                <a:ea typeface="+mn-ea"/>
                <a:cs typeface="+mn-ea"/>
                <a:sym typeface="+mn-lt"/>
              </a:rPr>
              <a:t> </a:t>
            </a:r>
            <a:r>
              <a:rPr lang="en-US" altLang="zh-CN" dirty="0">
                <a:latin typeface="+mn-lt"/>
                <a:ea typeface="+mn-ea"/>
                <a:cs typeface="+mn-ea"/>
                <a:sym typeface="+mn-lt"/>
              </a:rPr>
              <a:t>【</a:t>
            </a:r>
            <a:r>
              <a:rPr lang="zh-CN" altLang="en-US" dirty="0">
                <a:latin typeface="+mn-lt"/>
                <a:ea typeface="+mn-ea"/>
                <a:cs typeface="+mn-ea"/>
                <a:sym typeface="+mn-lt"/>
              </a:rPr>
              <a:t>例题</a:t>
            </a:r>
            <a:r>
              <a:rPr lang="en-US" altLang="zh-CN" dirty="0">
                <a:latin typeface="+mn-lt"/>
                <a:ea typeface="+mn-ea"/>
                <a:cs typeface="+mn-ea"/>
                <a:sym typeface="+mn-lt"/>
              </a:rPr>
              <a:t>-</a:t>
            </a:r>
            <a:r>
              <a:rPr lang="zh-CN" altLang="en-US" dirty="0">
                <a:latin typeface="+mn-lt"/>
                <a:ea typeface="+mn-ea"/>
                <a:cs typeface="+mn-ea"/>
                <a:sym typeface="+mn-lt"/>
              </a:rPr>
              <a:t>单选题</a:t>
            </a:r>
            <a:r>
              <a:rPr lang="en-US" altLang="zh-CN" dirty="0">
                <a:latin typeface="+mn-lt"/>
                <a:ea typeface="+mn-ea"/>
                <a:cs typeface="+mn-ea"/>
                <a:sym typeface="+mn-lt"/>
              </a:rPr>
              <a:t>】</a:t>
            </a:r>
            <a:r>
              <a:rPr lang="zh-CN" altLang="en-US" dirty="0">
                <a:latin typeface="+mn-lt"/>
                <a:ea typeface="+mn-ea"/>
                <a:cs typeface="+mn-ea"/>
                <a:sym typeface="+mn-lt"/>
              </a:rPr>
              <a:t>（</a:t>
            </a:r>
            <a:r>
              <a:rPr lang="en-US" altLang="zh-CN" dirty="0">
                <a:latin typeface="+mn-lt"/>
                <a:ea typeface="+mn-ea"/>
                <a:cs typeface="+mn-ea"/>
                <a:sym typeface="+mn-lt"/>
              </a:rPr>
              <a:t>2020 </a:t>
            </a:r>
            <a:r>
              <a:rPr lang="zh-CN" altLang="en-US" dirty="0">
                <a:latin typeface="+mn-lt"/>
                <a:ea typeface="+mn-ea"/>
                <a:cs typeface="+mn-ea"/>
                <a:sym typeface="+mn-lt"/>
              </a:rPr>
              <a:t>年）根据增值税法律制度的规定，下列各项中，应征收增值税的是（ ）。</a:t>
            </a:r>
          </a:p>
          <a:p>
            <a:r>
              <a:rPr lang="zh-CN" altLang="en-US" dirty="0">
                <a:latin typeface="+mn-lt"/>
                <a:ea typeface="+mn-ea"/>
                <a:cs typeface="+mn-ea"/>
                <a:sym typeface="+mn-lt"/>
              </a:rPr>
              <a:t> </a:t>
            </a:r>
            <a:r>
              <a:rPr lang="en-US" altLang="zh-CN" dirty="0">
                <a:latin typeface="+mn-lt"/>
                <a:ea typeface="+mn-ea"/>
                <a:cs typeface="+mn-ea"/>
                <a:sym typeface="+mn-lt"/>
              </a:rPr>
              <a:t>A.</a:t>
            </a:r>
            <a:r>
              <a:rPr lang="zh-CN" altLang="en-US" dirty="0">
                <a:latin typeface="+mn-lt"/>
                <a:ea typeface="+mn-ea"/>
                <a:cs typeface="+mn-ea"/>
                <a:sym typeface="+mn-lt"/>
              </a:rPr>
              <a:t>物业管理单位代收的住宅专项维修资金</a:t>
            </a:r>
          </a:p>
          <a:p>
            <a:r>
              <a:rPr lang="zh-CN" altLang="en-US" dirty="0">
                <a:latin typeface="+mn-lt"/>
                <a:ea typeface="+mn-ea"/>
                <a:cs typeface="+mn-ea"/>
                <a:sym typeface="+mn-lt"/>
              </a:rPr>
              <a:t> </a:t>
            </a:r>
            <a:r>
              <a:rPr lang="en-US" altLang="zh-CN" dirty="0">
                <a:latin typeface="+mn-lt"/>
                <a:ea typeface="+mn-ea"/>
                <a:cs typeface="+mn-ea"/>
                <a:sym typeface="+mn-lt"/>
              </a:rPr>
              <a:t>B.</a:t>
            </a:r>
            <a:r>
              <a:rPr lang="zh-CN" altLang="en-US" dirty="0">
                <a:latin typeface="+mn-lt"/>
                <a:ea typeface="+mn-ea"/>
                <a:cs typeface="+mn-ea"/>
                <a:sym typeface="+mn-lt"/>
              </a:rPr>
              <a:t>商业银行提供直接收费金融服务收取的手续费</a:t>
            </a:r>
          </a:p>
          <a:p>
            <a:r>
              <a:rPr lang="zh-CN" altLang="en-US" dirty="0">
                <a:latin typeface="+mn-lt"/>
                <a:ea typeface="+mn-ea"/>
                <a:cs typeface="+mn-ea"/>
                <a:sym typeface="+mn-lt"/>
              </a:rPr>
              <a:t> </a:t>
            </a:r>
            <a:r>
              <a:rPr lang="en-US" altLang="zh-CN" dirty="0">
                <a:latin typeface="+mn-lt"/>
                <a:ea typeface="+mn-ea"/>
                <a:cs typeface="+mn-ea"/>
                <a:sym typeface="+mn-lt"/>
              </a:rPr>
              <a:t>C.</a:t>
            </a:r>
            <a:r>
              <a:rPr lang="zh-CN" altLang="en-US" dirty="0">
                <a:latin typeface="+mn-lt"/>
                <a:ea typeface="+mn-ea"/>
                <a:cs typeface="+mn-ea"/>
                <a:sym typeface="+mn-lt"/>
              </a:rPr>
              <a:t>存款人取得的存款利息</a:t>
            </a:r>
          </a:p>
          <a:p>
            <a:r>
              <a:rPr lang="zh-CN" altLang="en-US" dirty="0">
                <a:latin typeface="+mn-lt"/>
                <a:ea typeface="+mn-ea"/>
                <a:cs typeface="+mn-ea"/>
                <a:sym typeface="+mn-lt"/>
              </a:rPr>
              <a:t> </a:t>
            </a:r>
            <a:r>
              <a:rPr lang="en-US" altLang="zh-CN" dirty="0">
                <a:latin typeface="+mn-lt"/>
                <a:ea typeface="+mn-ea"/>
                <a:cs typeface="+mn-ea"/>
                <a:sym typeface="+mn-lt"/>
              </a:rPr>
              <a:t>D.</a:t>
            </a:r>
            <a:r>
              <a:rPr lang="zh-CN" altLang="en-US" dirty="0">
                <a:latin typeface="+mn-lt"/>
                <a:ea typeface="+mn-ea"/>
                <a:cs typeface="+mn-ea"/>
                <a:sym typeface="+mn-lt"/>
              </a:rPr>
              <a:t>被保险人获得的保险赔付</a:t>
            </a:r>
          </a:p>
        </p:txBody>
      </p:sp>
      <p:grpSp>
        <p:nvGrpSpPr>
          <p:cNvPr id="9" name="组合 8">
            <a:extLst>
              <a:ext uri="{FF2B5EF4-FFF2-40B4-BE49-F238E27FC236}">
                <a16:creationId xmlns:a16="http://schemas.microsoft.com/office/drawing/2014/main" id="{D7CCD27B-CFDC-4184-8D48-6FBEDF9404AE}"/>
              </a:ext>
            </a:extLst>
          </p:cNvPr>
          <p:cNvGrpSpPr/>
          <p:nvPr/>
        </p:nvGrpSpPr>
        <p:grpSpPr>
          <a:xfrm rot="16200000">
            <a:off x="1905836" y="3944968"/>
            <a:ext cx="677108" cy="1428693"/>
            <a:chOff x="9306654" y="1903595"/>
            <a:chExt cx="902810" cy="1904924"/>
          </a:xfrm>
        </p:grpSpPr>
        <p:sp>
          <p:nvSpPr>
            <p:cNvPr id="10" name="Freeform 668">
              <a:extLst>
                <a:ext uri="{FF2B5EF4-FFF2-40B4-BE49-F238E27FC236}">
                  <a16:creationId xmlns:a16="http://schemas.microsoft.com/office/drawing/2014/main" id="{25B8C2A1-05FC-4FC7-8039-F3BDF3EAEED1}"/>
                </a:ext>
              </a:extLst>
            </p:cNvPr>
            <p:cNvSpPr>
              <a:spLocks/>
            </p:cNvSpPr>
            <p:nvPr/>
          </p:nvSpPr>
          <p:spPr bwMode="auto">
            <a:xfrm rot="5400000">
              <a:off x="8805602" y="2585762"/>
              <a:ext cx="1904924" cy="540590"/>
            </a:xfrm>
            <a:custGeom>
              <a:avLst/>
              <a:gdLst>
                <a:gd name="T0" fmla="*/ 384 w 398"/>
                <a:gd name="T1" fmla="*/ 77 h 111"/>
                <a:gd name="T2" fmla="*/ 388 w 398"/>
                <a:gd name="T3" fmla="*/ 74 h 111"/>
                <a:gd name="T4" fmla="*/ 388 w 398"/>
                <a:gd name="T5" fmla="*/ 71 h 111"/>
                <a:gd name="T6" fmla="*/ 397 w 398"/>
                <a:gd name="T7" fmla="*/ 67 h 111"/>
                <a:gd name="T8" fmla="*/ 390 w 398"/>
                <a:gd name="T9" fmla="*/ 62 h 111"/>
                <a:gd name="T10" fmla="*/ 388 w 398"/>
                <a:gd name="T11" fmla="*/ 59 h 111"/>
                <a:gd name="T12" fmla="*/ 388 w 398"/>
                <a:gd name="T13" fmla="*/ 56 h 111"/>
                <a:gd name="T14" fmla="*/ 385 w 398"/>
                <a:gd name="T15" fmla="*/ 54 h 111"/>
                <a:gd name="T16" fmla="*/ 387 w 398"/>
                <a:gd name="T17" fmla="*/ 51 h 111"/>
                <a:gd name="T18" fmla="*/ 389 w 398"/>
                <a:gd name="T19" fmla="*/ 48 h 111"/>
                <a:gd name="T20" fmla="*/ 384 w 398"/>
                <a:gd name="T21" fmla="*/ 46 h 111"/>
                <a:gd name="T22" fmla="*/ 378 w 398"/>
                <a:gd name="T23" fmla="*/ 42 h 111"/>
                <a:gd name="T24" fmla="*/ 385 w 398"/>
                <a:gd name="T25" fmla="*/ 40 h 111"/>
                <a:gd name="T26" fmla="*/ 378 w 398"/>
                <a:gd name="T27" fmla="*/ 37 h 111"/>
                <a:gd name="T28" fmla="*/ 378 w 398"/>
                <a:gd name="T29" fmla="*/ 34 h 111"/>
                <a:gd name="T30" fmla="*/ 373 w 398"/>
                <a:gd name="T31" fmla="*/ 32 h 111"/>
                <a:gd name="T32" fmla="*/ 369 w 398"/>
                <a:gd name="T33" fmla="*/ 28 h 111"/>
                <a:gd name="T34" fmla="*/ 350 w 398"/>
                <a:gd name="T35" fmla="*/ 23 h 111"/>
                <a:gd name="T36" fmla="*/ 358 w 398"/>
                <a:gd name="T37" fmla="*/ 19 h 111"/>
                <a:gd name="T38" fmla="*/ 260 w 398"/>
                <a:gd name="T39" fmla="*/ 11 h 111"/>
                <a:gd name="T40" fmla="*/ 324 w 398"/>
                <a:gd name="T41" fmla="*/ 10 h 111"/>
                <a:gd name="T42" fmla="*/ 304 w 398"/>
                <a:gd name="T43" fmla="*/ 6 h 111"/>
                <a:gd name="T44" fmla="*/ 177 w 398"/>
                <a:gd name="T45" fmla="*/ 1 h 111"/>
                <a:gd name="T46" fmla="*/ 18 w 398"/>
                <a:gd name="T47" fmla="*/ 11 h 111"/>
                <a:gd name="T48" fmla="*/ 16 w 398"/>
                <a:gd name="T49" fmla="*/ 17 h 111"/>
                <a:gd name="T50" fmla="*/ 21 w 398"/>
                <a:gd name="T51" fmla="*/ 20 h 111"/>
                <a:gd name="T52" fmla="*/ 15 w 398"/>
                <a:gd name="T53" fmla="*/ 26 h 111"/>
                <a:gd name="T54" fmla="*/ 12 w 398"/>
                <a:gd name="T55" fmla="*/ 52 h 111"/>
                <a:gd name="T56" fmla="*/ 8 w 398"/>
                <a:gd name="T57" fmla="*/ 82 h 111"/>
                <a:gd name="T58" fmla="*/ 113 w 398"/>
                <a:gd name="T59" fmla="*/ 111 h 111"/>
                <a:gd name="T60" fmla="*/ 331 w 398"/>
                <a:gd name="T61" fmla="*/ 104 h 111"/>
                <a:gd name="T62" fmla="*/ 369 w 398"/>
                <a:gd name="T63" fmla="*/ 91 h 111"/>
                <a:gd name="T64" fmla="*/ 385 w 398"/>
                <a:gd name="T65" fmla="*/ 86 h 111"/>
                <a:gd name="T66" fmla="*/ 389 w 398"/>
                <a:gd name="T67" fmla="*/ 8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98" h="111">
                  <a:moveTo>
                    <a:pt x="397" y="80"/>
                  </a:moveTo>
                  <a:cubicBezTo>
                    <a:pt x="394" y="77"/>
                    <a:pt x="387" y="79"/>
                    <a:pt x="384" y="77"/>
                  </a:cubicBezTo>
                  <a:cubicBezTo>
                    <a:pt x="387" y="75"/>
                    <a:pt x="394" y="76"/>
                    <a:pt x="396" y="76"/>
                  </a:cubicBezTo>
                  <a:cubicBezTo>
                    <a:pt x="388" y="74"/>
                    <a:pt x="388" y="74"/>
                    <a:pt x="388" y="74"/>
                  </a:cubicBezTo>
                  <a:cubicBezTo>
                    <a:pt x="397" y="72"/>
                    <a:pt x="397" y="72"/>
                    <a:pt x="397" y="72"/>
                  </a:cubicBezTo>
                  <a:cubicBezTo>
                    <a:pt x="395" y="71"/>
                    <a:pt x="390" y="73"/>
                    <a:pt x="388" y="71"/>
                  </a:cubicBezTo>
                  <a:cubicBezTo>
                    <a:pt x="388" y="69"/>
                    <a:pt x="390" y="70"/>
                    <a:pt x="391" y="70"/>
                  </a:cubicBezTo>
                  <a:cubicBezTo>
                    <a:pt x="394" y="70"/>
                    <a:pt x="398" y="69"/>
                    <a:pt x="397" y="67"/>
                  </a:cubicBezTo>
                  <a:cubicBezTo>
                    <a:pt x="397" y="63"/>
                    <a:pt x="391" y="64"/>
                    <a:pt x="388" y="63"/>
                  </a:cubicBezTo>
                  <a:cubicBezTo>
                    <a:pt x="390" y="62"/>
                    <a:pt x="390" y="62"/>
                    <a:pt x="390" y="62"/>
                  </a:cubicBezTo>
                  <a:cubicBezTo>
                    <a:pt x="388" y="62"/>
                    <a:pt x="386" y="62"/>
                    <a:pt x="385" y="60"/>
                  </a:cubicBezTo>
                  <a:cubicBezTo>
                    <a:pt x="386" y="60"/>
                    <a:pt x="387" y="59"/>
                    <a:pt x="388" y="59"/>
                  </a:cubicBezTo>
                  <a:cubicBezTo>
                    <a:pt x="383" y="57"/>
                    <a:pt x="383" y="57"/>
                    <a:pt x="383" y="57"/>
                  </a:cubicBezTo>
                  <a:cubicBezTo>
                    <a:pt x="388" y="56"/>
                    <a:pt x="388" y="56"/>
                    <a:pt x="388" y="56"/>
                  </a:cubicBezTo>
                  <a:cubicBezTo>
                    <a:pt x="386" y="56"/>
                    <a:pt x="386" y="56"/>
                    <a:pt x="386" y="56"/>
                  </a:cubicBezTo>
                  <a:cubicBezTo>
                    <a:pt x="384" y="55"/>
                    <a:pt x="386" y="54"/>
                    <a:pt x="385" y="54"/>
                  </a:cubicBezTo>
                  <a:cubicBezTo>
                    <a:pt x="383" y="52"/>
                    <a:pt x="379" y="54"/>
                    <a:pt x="377" y="52"/>
                  </a:cubicBezTo>
                  <a:cubicBezTo>
                    <a:pt x="380" y="51"/>
                    <a:pt x="384" y="51"/>
                    <a:pt x="387" y="51"/>
                  </a:cubicBezTo>
                  <a:cubicBezTo>
                    <a:pt x="385" y="51"/>
                    <a:pt x="382" y="51"/>
                    <a:pt x="381" y="49"/>
                  </a:cubicBezTo>
                  <a:cubicBezTo>
                    <a:pt x="389" y="48"/>
                    <a:pt x="389" y="48"/>
                    <a:pt x="389" y="48"/>
                  </a:cubicBezTo>
                  <a:cubicBezTo>
                    <a:pt x="387" y="47"/>
                    <a:pt x="384" y="48"/>
                    <a:pt x="382" y="47"/>
                  </a:cubicBezTo>
                  <a:cubicBezTo>
                    <a:pt x="384" y="46"/>
                    <a:pt x="384" y="46"/>
                    <a:pt x="384" y="46"/>
                  </a:cubicBezTo>
                  <a:cubicBezTo>
                    <a:pt x="381" y="45"/>
                    <a:pt x="378" y="46"/>
                    <a:pt x="376" y="44"/>
                  </a:cubicBezTo>
                  <a:cubicBezTo>
                    <a:pt x="377" y="43"/>
                    <a:pt x="378" y="43"/>
                    <a:pt x="378" y="42"/>
                  </a:cubicBezTo>
                  <a:cubicBezTo>
                    <a:pt x="377" y="42"/>
                    <a:pt x="375" y="42"/>
                    <a:pt x="374" y="41"/>
                  </a:cubicBezTo>
                  <a:cubicBezTo>
                    <a:pt x="377" y="40"/>
                    <a:pt x="382" y="41"/>
                    <a:pt x="385" y="40"/>
                  </a:cubicBezTo>
                  <a:cubicBezTo>
                    <a:pt x="377" y="37"/>
                    <a:pt x="377" y="37"/>
                    <a:pt x="377" y="37"/>
                  </a:cubicBezTo>
                  <a:cubicBezTo>
                    <a:pt x="377" y="37"/>
                    <a:pt x="377" y="37"/>
                    <a:pt x="378" y="37"/>
                  </a:cubicBezTo>
                  <a:cubicBezTo>
                    <a:pt x="373" y="35"/>
                    <a:pt x="373" y="35"/>
                    <a:pt x="373" y="35"/>
                  </a:cubicBezTo>
                  <a:cubicBezTo>
                    <a:pt x="375" y="34"/>
                    <a:pt x="377" y="35"/>
                    <a:pt x="378" y="34"/>
                  </a:cubicBezTo>
                  <a:cubicBezTo>
                    <a:pt x="370" y="32"/>
                    <a:pt x="370" y="32"/>
                    <a:pt x="370" y="32"/>
                  </a:cubicBezTo>
                  <a:cubicBezTo>
                    <a:pt x="371" y="31"/>
                    <a:pt x="372" y="32"/>
                    <a:pt x="373" y="32"/>
                  </a:cubicBezTo>
                  <a:cubicBezTo>
                    <a:pt x="358" y="29"/>
                    <a:pt x="358" y="29"/>
                    <a:pt x="358" y="29"/>
                  </a:cubicBezTo>
                  <a:cubicBezTo>
                    <a:pt x="362" y="28"/>
                    <a:pt x="365" y="30"/>
                    <a:pt x="369" y="28"/>
                  </a:cubicBezTo>
                  <a:cubicBezTo>
                    <a:pt x="362" y="26"/>
                    <a:pt x="351" y="28"/>
                    <a:pt x="345" y="24"/>
                  </a:cubicBezTo>
                  <a:cubicBezTo>
                    <a:pt x="346" y="23"/>
                    <a:pt x="348" y="23"/>
                    <a:pt x="350" y="23"/>
                  </a:cubicBezTo>
                  <a:cubicBezTo>
                    <a:pt x="346" y="22"/>
                    <a:pt x="346" y="22"/>
                    <a:pt x="346" y="22"/>
                  </a:cubicBezTo>
                  <a:cubicBezTo>
                    <a:pt x="349" y="20"/>
                    <a:pt x="356" y="21"/>
                    <a:pt x="358" y="19"/>
                  </a:cubicBezTo>
                  <a:cubicBezTo>
                    <a:pt x="354" y="19"/>
                    <a:pt x="350" y="19"/>
                    <a:pt x="347" y="17"/>
                  </a:cubicBezTo>
                  <a:cubicBezTo>
                    <a:pt x="319" y="14"/>
                    <a:pt x="290" y="11"/>
                    <a:pt x="260" y="11"/>
                  </a:cubicBezTo>
                  <a:cubicBezTo>
                    <a:pt x="259" y="10"/>
                    <a:pt x="259" y="10"/>
                    <a:pt x="259" y="10"/>
                  </a:cubicBezTo>
                  <a:cubicBezTo>
                    <a:pt x="281" y="9"/>
                    <a:pt x="301" y="11"/>
                    <a:pt x="324" y="10"/>
                  </a:cubicBezTo>
                  <a:cubicBezTo>
                    <a:pt x="325" y="9"/>
                    <a:pt x="325" y="9"/>
                    <a:pt x="325" y="9"/>
                  </a:cubicBezTo>
                  <a:cubicBezTo>
                    <a:pt x="319" y="6"/>
                    <a:pt x="311" y="8"/>
                    <a:pt x="304" y="6"/>
                  </a:cubicBezTo>
                  <a:cubicBezTo>
                    <a:pt x="306" y="5"/>
                    <a:pt x="306" y="5"/>
                    <a:pt x="306" y="5"/>
                  </a:cubicBezTo>
                  <a:cubicBezTo>
                    <a:pt x="264" y="1"/>
                    <a:pt x="219" y="0"/>
                    <a:pt x="177" y="1"/>
                  </a:cubicBezTo>
                  <a:cubicBezTo>
                    <a:pt x="35" y="2"/>
                    <a:pt x="35" y="2"/>
                    <a:pt x="35" y="2"/>
                  </a:cubicBezTo>
                  <a:cubicBezTo>
                    <a:pt x="28" y="3"/>
                    <a:pt x="22" y="7"/>
                    <a:pt x="18" y="11"/>
                  </a:cubicBezTo>
                  <a:cubicBezTo>
                    <a:pt x="24" y="13"/>
                    <a:pt x="24" y="13"/>
                    <a:pt x="24" y="13"/>
                  </a:cubicBezTo>
                  <a:cubicBezTo>
                    <a:pt x="16" y="17"/>
                    <a:pt x="16" y="17"/>
                    <a:pt x="16" y="17"/>
                  </a:cubicBezTo>
                  <a:cubicBezTo>
                    <a:pt x="15" y="20"/>
                    <a:pt x="19" y="19"/>
                    <a:pt x="22" y="20"/>
                  </a:cubicBezTo>
                  <a:cubicBezTo>
                    <a:pt x="21" y="20"/>
                    <a:pt x="21" y="20"/>
                    <a:pt x="21" y="20"/>
                  </a:cubicBezTo>
                  <a:cubicBezTo>
                    <a:pt x="20" y="22"/>
                    <a:pt x="16" y="22"/>
                    <a:pt x="19" y="24"/>
                  </a:cubicBezTo>
                  <a:cubicBezTo>
                    <a:pt x="19" y="25"/>
                    <a:pt x="16" y="25"/>
                    <a:pt x="15" y="26"/>
                  </a:cubicBezTo>
                  <a:cubicBezTo>
                    <a:pt x="15" y="29"/>
                    <a:pt x="8" y="33"/>
                    <a:pt x="11" y="37"/>
                  </a:cubicBezTo>
                  <a:cubicBezTo>
                    <a:pt x="8" y="42"/>
                    <a:pt x="13" y="47"/>
                    <a:pt x="12" y="52"/>
                  </a:cubicBezTo>
                  <a:cubicBezTo>
                    <a:pt x="8" y="56"/>
                    <a:pt x="10" y="63"/>
                    <a:pt x="7" y="68"/>
                  </a:cubicBezTo>
                  <a:cubicBezTo>
                    <a:pt x="15" y="73"/>
                    <a:pt x="0" y="77"/>
                    <a:pt x="8" y="82"/>
                  </a:cubicBezTo>
                  <a:cubicBezTo>
                    <a:pt x="9" y="88"/>
                    <a:pt x="16" y="93"/>
                    <a:pt x="24" y="97"/>
                  </a:cubicBezTo>
                  <a:cubicBezTo>
                    <a:pt x="50" y="109"/>
                    <a:pt x="82" y="110"/>
                    <a:pt x="113" y="111"/>
                  </a:cubicBezTo>
                  <a:cubicBezTo>
                    <a:pt x="277" y="109"/>
                    <a:pt x="277" y="109"/>
                    <a:pt x="277" y="109"/>
                  </a:cubicBezTo>
                  <a:cubicBezTo>
                    <a:pt x="295" y="106"/>
                    <a:pt x="314" y="107"/>
                    <a:pt x="331" y="104"/>
                  </a:cubicBezTo>
                  <a:cubicBezTo>
                    <a:pt x="350" y="103"/>
                    <a:pt x="364" y="95"/>
                    <a:pt x="382" y="93"/>
                  </a:cubicBezTo>
                  <a:cubicBezTo>
                    <a:pt x="379" y="91"/>
                    <a:pt x="374" y="92"/>
                    <a:pt x="369" y="91"/>
                  </a:cubicBezTo>
                  <a:cubicBezTo>
                    <a:pt x="375" y="88"/>
                    <a:pt x="382" y="87"/>
                    <a:pt x="388" y="86"/>
                  </a:cubicBezTo>
                  <a:cubicBezTo>
                    <a:pt x="387" y="86"/>
                    <a:pt x="385" y="87"/>
                    <a:pt x="385" y="86"/>
                  </a:cubicBezTo>
                  <a:cubicBezTo>
                    <a:pt x="387" y="84"/>
                    <a:pt x="391" y="86"/>
                    <a:pt x="392" y="84"/>
                  </a:cubicBezTo>
                  <a:cubicBezTo>
                    <a:pt x="389" y="82"/>
                    <a:pt x="389" y="82"/>
                    <a:pt x="389" y="82"/>
                  </a:cubicBezTo>
                  <a:cubicBezTo>
                    <a:pt x="391" y="80"/>
                    <a:pt x="395" y="81"/>
                    <a:pt x="397" y="80"/>
                  </a:cubicBezTo>
                  <a:close/>
                </a:path>
              </a:pathLst>
            </a:custGeom>
            <a:solidFill>
              <a:srgbClr val="004DA1"/>
            </a:solidFill>
            <a:ln>
              <a:noFill/>
            </a:ln>
          </p:spPr>
          <p:txBody>
            <a:bodyPr vert="horz" wrap="square" lIns="68580" tIns="34290" rIns="68580" bIns="3429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013" b="0" i="0" u="none" strike="noStrike" kern="0" cap="none" spc="0" normalizeH="0" baseline="0" noProof="0" dirty="0">
                <a:ln>
                  <a:noFill/>
                </a:ln>
                <a:solidFill>
                  <a:prstClr val="black"/>
                </a:solidFill>
                <a:effectLst/>
                <a:uLnTx/>
                <a:uFillTx/>
                <a:cs typeface="+mn-ea"/>
                <a:sym typeface="+mn-lt"/>
              </a:endParaRPr>
            </a:p>
          </p:txBody>
        </p:sp>
        <p:sp>
          <p:nvSpPr>
            <p:cNvPr id="11" name="文本框 10">
              <a:extLst>
                <a:ext uri="{FF2B5EF4-FFF2-40B4-BE49-F238E27FC236}">
                  <a16:creationId xmlns:a16="http://schemas.microsoft.com/office/drawing/2014/main" id="{9638B1E5-5568-466A-B5E2-8FD1DDE2E088}"/>
                </a:ext>
              </a:extLst>
            </p:cNvPr>
            <p:cNvSpPr txBox="1"/>
            <p:nvPr/>
          </p:nvSpPr>
          <p:spPr>
            <a:xfrm>
              <a:off x="9306654" y="2657710"/>
              <a:ext cx="902810" cy="396689"/>
            </a:xfrm>
            <a:prstGeom prst="rect">
              <a:avLst/>
            </a:prstGeom>
            <a:noFill/>
            <a:effectLst/>
          </p:spPr>
          <p:txBody>
            <a:bodyPr vert="eaVert" wrap="none" rtlCol="0" anchor="ctr">
              <a:spAutoFit/>
            </a:bodyPr>
            <a:lstStyle>
              <a:defPPr>
                <a:defRPr lang="zh-CN"/>
              </a:defPPr>
              <a:lvl1pPr algn="ctr">
                <a:defRPr sz="4400">
                  <a:solidFill>
                    <a:srgbClr val="004DA1"/>
                  </a:solidFill>
                  <a:latin typeface="李旭科书法" panose="02000603000000000000" pitchFamily="2" charset="-122"/>
                  <a:ea typeface="李旭科书法" panose="02000603000000000000" pitchFamily="2" charset="-122"/>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3200" b="0" i="0" u="none" strike="noStrike" kern="0" cap="none" spc="0" normalizeH="0" baseline="0" noProof="0" dirty="0">
                  <a:ln>
                    <a:noFill/>
                  </a:ln>
                  <a:solidFill>
                    <a:prstClr val="white"/>
                  </a:solidFill>
                  <a:effectLst/>
                  <a:uLnTx/>
                  <a:uFillTx/>
                  <a:latin typeface="+mn-lt"/>
                  <a:ea typeface="+mn-ea"/>
                  <a:cs typeface="+mn-ea"/>
                  <a:sym typeface="+mn-lt"/>
                </a:rPr>
                <a:t>B</a:t>
              </a:r>
              <a:endParaRPr kumimoji="0" lang="zh-CN" altLang="en-US" sz="3200" b="0" i="0" u="none" strike="noStrike" kern="0" cap="none" spc="0" normalizeH="0" baseline="0" noProof="0" dirty="0">
                <a:ln>
                  <a:noFill/>
                </a:ln>
                <a:solidFill>
                  <a:prstClr val="white"/>
                </a:solidFill>
                <a:effectLst/>
                <a:uLnTx/>
                <a:uFillTx/>
                <a:latin typeface="+mn-lt"/>
                <a:ea typeface="+mn-ea"/>
                <a:cs typeface="+mn-ea"/>
                <a:sym typeface="+mn-lt"/>
              </a:endParaRPr>
            </a:p>
          </p:txBody>
        </p:sp>
      </p:grpSp>
    </p:spTree>
    <p:extLst>
      <p:ext uri="{BB962C8B-B14F-4D97-AF65-F5344CB8AC3E}">
        <p14:creationId xmlns:p14="http://schemas.microsoft.com/office/powerpoint/2010/main" val="262319701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3F297A04-FA86-470C-A283-0F372052F889}"/>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latin typeface="+mn-lt"/>
                <a:cs typeface="+mn-ea"/>
                <a:sym typeface="+mn-lt"/>
              </a:rPr>
              <a:pPr>
                <a:defRPr/>
              </a:pPr>
              <a:t>121</a:t>
            </a:fld>
            <a:endParaRPr lang="en-US">
              <a:solidFill>
                <a:prstClr val="black">
                  <a:tint val="75000"/>
                </a:prstClr>
              </a:solidFill>
              <a:latin typeface="+mn-lt"/>
              <a:cs typeface="+mn-ea"/>
              <a:sym typeface="+mn-lt"/>
            </a:endParaRPr>
          </a:p>
        </p:txBody>
      </p:sp>
      <p:sp>
        <p:nvSpPr>
          <p:cNvPr id="3" name="文本框 2">
            <a:extLst>
              <a:ext uri="{FF2B5EF4-FFF2-40B4-BE49-F238E27FC236}">
                <a16:creationId xmlns:a16="http://schemas.microsoft.com/office/drawing/2014/main" id="{8D04972F-565F-4E50-896F-ED56EDD1A38F}"/>
              </a:ext>
            </a:extLst>
          </p:cNvPr>
          <p:cNvSpPr txBox="1"/>
          <p:nvPr/>
        </p:nvSpPr>
        <p:spPr>
          <a:xfrm>
            <a:off x="2039921" y="225348"/>
            <a:ext cx="5410461" cy="500137"/>
          </a:xfrm>
          <a:prstGeom prst="rect">
            <a:avLst/>
          </a:prstGeom>
          <a:noFill/>
        </p:spPr>
        <p:txBody>
          <a:bodyPr wrap="square" lIns="68580" tIns="34290" rIns="68580" bIns="34290" rtlCol="0">
            <a:spAutoFit/>
          </a:bodyPr>
          <a:lstStyle/>
          <a:p>
            <a:pPr algn="ctr"/>
            <a:r>
              <a:rPr lang="zh-CN" altLang="en-US" sz="2800" b="1" dirty="0">
                <a:solidFill>
                  <a:srgbClr val="0070C0"/>
                </a:solidFill>
                <a:cs typeface="+mn-ea"/>
                <a:sym typeface="+mn-lt"/>
              </a:rPr>
              <a:t>试试就试试</a:t>
            </a:r>
            <a:endParaRPr lang="en-US" altLang="zh-CN" sz="2800" b="1" dirty="0">
              <a:solidFill>
                <a:srgbClr val="7030A0"/>
              </a:solidFill>
              <a:cs typeface="+mn-ea"/>
              <a:sym typeface="+mn-lt"/>
            </a:endParaRPr>
          </a:p>
        </p:txBody>
      </p:sp>
      <p:sp>
        <p:nvSpPr>
          <p:cNvPr id="8" name="内容占位符 1">
            <a:extLst>
              <a:ext uri="{FF2B5EF4-FFF2-40B4-BE49-F238E27FC236}">
                <a16:creationId xmlns:a16="http://schemas.microsoft.com/office/drawing/2014/main" id="{C55AD2E8-BCFE-4A42-9301-8BD4BC5CB3A5}"/>
              </a:ext>
            </a:extLst>
          </p:cNvPr>
          <p:cNvSpPr txBox="1">
            <a:spLocks/>
          </p:cNvSpPr>
          <p:nvPr/>
        </p:nvSpPr>
        <p:spPr>
          <a:xfrm>
            <a:off x="490822" y="779487"/>
            <a:ext cx="8018557" cy="3887763"/>
          </a:xfrm>
          <a:prstGeom prst="rect">
            <a:avLst/>
          </a:prstGeom>
        </p:spPr>
        <p:txBody>
          <a:bodyPr vert="horz" lIns="91440" tIns="45720" rIns="91440" bIns="45720" rtlCol="0">
            <a:normAutofit/>
          </a:bodyPr>
          <a:lstStyle>
            <a:lvl1pPr marL="0" indent="538480" algn="l" defTabSz="685800" rtl="0" eaLnBrk="1" latinLnBrk="0" hangingPunct="1">
              <a:lnSpc>
                <a:spcPct val="150000"/>
              </a:lnSpc>
              <a:spcBef>
                <a:spcPts val="0"/>
              </a:spcBef>
              <a:buFont typeface="Arial" panose="020B0604020202020204" pitchFamily="34" charset="0"/>
              <a:buNone/>
              <a:defRPr sz="2200" b="1" kern="1200">
                <a:solidFill>
                  <a:srgbClr val="004DA1"/>
                </a:solidFill>
                <a:latin typeface="楷体" panose="02010609060101010101" pitchFamily="49" charset="-122"/>
                <a:ea typeface="楷体" panose="02010609060101010101" pitchFamily="49" charset="-122"/>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zh-CN" altLang="en-US" dirty="0">
                <a:latin typeface="+mn-lt"/>
                <a:ea typeface="+mn-ea"/>
                <a:cs typeface="+mn-ea"/>
                <a:sym typeface="+mn-lt"/>
              </a:rPr>
              <a:t> </a:t>
            </a:r>
            <a:r>
              <a:rPr lang="en-US" altLang="zh-CN" dirty="0">
                <a:latin typeface="+mn-lt"/>
                <a:ea typeface="+mn-ea"/>
                <a:cs typeface="+mn-ea"/>
                <a:sym typeface="+mn-lt"/>
              </a:rPr>
              <a:t>【</a:t>
            </a:r>
            <a:r>
              <a:rPr lang="zh-CN" altLang="en-US" dirty="0">
                <a:latin typeface="+mn-lt"/>
                <a:ea typeface="+mn-ea"/>
                <a:cs typeface="+mn-ea"/>
                <a:sym typeface="+mn-lt"/>
              </a:rPr>
              <a:t>单选题</a:t>
            </a:r>
            <a:r>
              <a:rPr lang="en-US" altLang="zh-CN" dirty="0">
                <a:latin typeface="+mn-lt"/>
                <a:ea typeface="+mn-ea"/>
                <a:cs typeface="+mn-ea"/>
                <a:sym typeface="+mn-lt"/>
              </a:rPr>
              <a:t>】</a:t>
            </a:r>
            <a:r>
              <a:rPr lang="zh-CN" altLang="en-US" dirty="0">
                <a:latin typeface="+mn-lt"/>
                <a:ea typeface="+mn-ea"/>
                <a:cs typeface="+mn-ea"/>
                <a:sym typeface="+mn-lt"/>
              </a:rPr>
              <a:t>根据增值税法律制度的规定，下列各项中，应按照“提供应税劳务”税目计缴增值税的是（ ）。</a:t>
            </a:r>
          </a:p>
          <a:p>
            <a:r>
              <a:rPr lang="zh-CN" altLang="en-US" dirty="0">
                <a:latin typeface="+mn-lt"/>
                <a:ea typeface="+mn-ea"/>
                <a:cs typeface="+mn-ea"/>
                <a:sym typeface="+mn-lt"/>
              </a:rPr>
              <a:t> </a:t>
            </a:r>
            <a:r>
              <a:rPr lang="en-US" altLang="zh-CN" dirty="0">
                <a:latin typeface="+mn-lt"/>
                <a:ea typeface="+mn-ea"/>
                <a:cs typeface="+mn-ea"/>
                <a:sym typeface="+mn-lt"/>
              </a:rPr>
              <a:t>A.</a:t>
            </a:r>
            <a:r>
              <a:rPr lang="zh-CN" altLang="en-US" dirty="0">
                <a:latin typeface="+mn-lt"/>
                <a:ea typeface="+mn-ea"/>
                <a:cs typeface="+mn-ea"/>
                <a:sym typeface="+mn-lt"/>
              </a:rPr>
              <a:t>制衣厂员工为本厂提供的加工服装服务</a:t>
            </a:r>
          </a:p>
          <a:p>
            <a:r>
              <a:rPr lang="zh-CN" altLang="en-US" dirty="0">
                <a:latin typeface="+mn-lt"/>
                <a:ea typeface="+mn-ea"/>
                <a:cs typeface="+mn-ea"/>
                <a:sym typeface="+mn-lt"/>
              </a:rPr>
              <a:t> </a:t>
            </a:r>
            <a:r>
              <a:rPr lang="en-US" altLang="zh-CN" dirty="0">
                <a:latin typeface="+mn-lt"/>
                <a:ea typeface="+mn-ea"/>
                <a:cs typeface="+mn-ea"/>
                <a:sym typeface="+mn-lt"/>
              </a:rPr>
              <a:t>B.</a:t>
            </a:r>
            <a:r>
              <a:rPr lang="zh-CN" altLang="en-US" dirty="0">
                <a:latin typeface="+mn-lt"/>
                <a:ea typeface="+mn-ea"/>
                <a:cs typeface="+mn-ea"/>
                <a:sym typeface="+mn-lt"/>
              </a:rPr>
              <a:t>有偿提供安装空调服务</a:t>
            </a:r>
          </a:p>
          <a:p>
            <a:r>
              <a:rPr lang="zh-CN" altLang="en-US" dirty="0">
                <a:latin typeface="+mn-lt"/>
                <a:ea typeface="+mn-ea"/>
                <a:cs typeface="+mn-ea"/>
                <a:sym typeface="+mn-lt"/>
              </a:rPr>
              <a:t> </a:t>
            </a:r>
            <a:r>
              <a:rPr lang="en-US" altLang="zh-CN" dirty="0">
                <a:latin typeface="+mn-lt"/>
                <a:ea typeface="+mn-ea"/>
                <a:cs typeface="+mn-ea"/>
                <a:sym typeface="+mn-lt"/>
              </a:rPr>
              <a:t>C.</a:t>
            </a:r>
            <a:r>
              <a:rPr lang="zh-CN" altLang="en-US" dirty="0">
                <a:latin typeface="+mn-lt"/>
                <a:ea typeface="+mn-ea"/>
                <a:cs typeface="+mn-ea"/>
                <a:sym typeface="+mn-lt"/>
              </a:rPr>
              <a:t>有偿修理机器设备服务</a:t>
            </a:r>
          </a:p>
          <a:p>
            <a:r>
              <a:rPr lang="zh-CN" altLang="en-US" dirty="0">
                <a:latin typeface="+mn-lt"/>
                <a:ea typeface="+mn-ea"/>
                <a:cs typeface="+mn-ea"/>
                <a:sym typeface="+mn-lt"/>
              </a:rPr>
              <a:t> </a:t>
            </a:r>
            <a:r>
              <a:rPr lang="en-US" altLang="zh-CN" dirty="0">
                <a:latin typeface="+mn-lt"/>
                <a:ea typeface="+mn-ea"/>
                <a:cs typeface="+mn-ea"/>
                <a:sym typeface="+mn-lt"/>
              </a:rPr>
              <a:t>D.</a:t>
            </a:r>
            <a:r>
              <a:rPr lang="zh-CN" altLang="en-US" dirty="0">
                <a:latin typeface="+mn-lt"/>
                <a:ea typeface="+mn-ea"/>
                <a:cs typeface="+mn-ea"/>
                <a:sym typeface="+mn-lt"/>
              </a:rPr>
              <a:t>有偿提供出租车服务</a:t>
            </a:r>
          </a:p>
        </p:txBody>
      </p:sp>
      <p:grpSp>
        <p:nvGrpSpPr>
          <p:cNvPr id="9" name="组合 8">
            <a:extLst>
              <a:ext uri="{FF2B5EF4-FFF2-40B4-BE49-F238E27FC236}">
                <a16:creationId xmlns:a16="http://schemas.microsoft.com/office/drawing/2014/main" id="{D7CCD27B-CFDC-4184-8D48-6FBEDF9404AE}"/>
              </a:ext>
            </a:extLst>
          </p:cNvPr>
          <p:cNvGrpSpPr/>
          <p:nvPr/>
        </p:nvGrpSpPr>
        <p:grpSpPr>
          <a:xfrm rot="16200000">
            <a:off x="1905836" y="3944968"/>
            <a:ext cx="677108" cy="1428693"/>
            <a:chOff x="9306654" y="1903595"/>
            <a:chExt cx="902810" cy="1904924"/>
          </a:xfrm>
        </p:grpSpPr>
        <p:sp>
          <p:nvSpPr>
            <p:cNvPr id="10" name="Freeform 668">
              <a:extLst>
                <a:ext uri="{FF2B5EF4-FFF2-40B4-BE49-F238E27FC236}">
                  <a16:creationId xmlns:a16="http://schemas.microsoft.com/office/drawing/2014/main" id="{25B8C2A1-05FC-4FC7-8039-F3BDF3EAEED1}"/>
                </a:ext>
              </a:extLst>
            </p:cNvPr>
            <p:cNvSpPr>
              <a:spLocks/>
            </p:cNvSpPr>
            <p:nvPr/>
          </p:nvSpPr>
          <p:spPr bwMode="auto">
            <a:xfrm rot="5400000">
              <a:off x="8805602" y="2585762"/>
              <a:ext cx="1904924" cy="540590"/>
            </a:xfrm>
            <a:custGeom>
              <a:avLst/>
              <a:gdLst>
                <a:gd name="T0" fmla="*/ 384 w 398"/>
                <a:gd name="T1" fmla="*/ 77 h 111"/>
                <a:gd name="T2" fmla="*/ 388 w 398"/>
                <a:gd name="T3" fmla="*/ 74 h 111"/>
                <a:gd name="T4" fmla="*/ 388 w 398"/>
                <a:gd name="T5" fmla="*/ 71 h 111"/>
                <a:gd name="T6" fmla="*/ 397 w 398"/>
                <a:gd name="T7" fmla="*/ 67 h 111"/>
                <a:gd name="T8" fmla="*/ 390 w 398"/>
                <a:gd name="T9" fmla="*/ 62 h 111"/>
                <a:gd name="T10" fmla="*/ 388 w 398"/>
                <a:gd name="T11" fmla="*/ 59 h 111"/>
                <a:gd name="T12" fmla="*/ 388 w 398"/>
                <a:gd name="T13" fmla="*/ 56 h 111"/>
                <a:gd name="T14" fmla="*/ 385 w 398"/>
                <a:gd name="T15" fmla="*/ 54 h 111"/>
                <a:gd name="T16" fmla="*/ 387 w 398"/>
                <a:gd name="T17" fmla="*/ 51 h 111"/>
                <a:gd name="T18" fmla="*/ 389 w 398"/>
                <a:gd name="T19" fmla="*/ 48 h 111"/>
                <a:gd name="T20" fmla="*/ 384 w 398"/>
                <a:gd name="T21" fmla="*/ 46 h 111"/>
                <a:gd name="T22" fmla="*/ 378 w 398"/>
                <a:gd name="T23" fmla="*/ 42 h 111"/>
                <a:gd name="T24" fmla="*/ 385 w 398"/>
                <a:gd name="T25" fmla="*/ 40 h 111"/>
                <a:gd name="T26" fmla="*/ 378 w 398"/>
                <a:gd name="T27" fmla="*/ 37 h 111"/>
                <a:gd name="T28" fmla="*/ 378 w 398"/>
                <a:gd name="T29" fmla="*/ 34 h 111"/>
                <a:gd name="T30" fmla="*/ 373 w 398"/>
                <a:gd name="T31" fmla="*/ 32 h 111"/>
                <a:gd name="T32" fmla="*/ 369 w 398"/>
                <a:gd name="T33" fmla="*/ 28 h 111"/>
                <a:gd name="T34" fmla="*/ 350 w 398"/>
                <a:gd name="T35" fmla="*/ 23 h 111"/>
                <a:gd name="T36" fmla="*/ 358 w 398"/>
                <a:gd name="T37" fmla="*/ 19 h 111"/>
                <a:gd name="T38" fmla="*/ 260 w 398"/>
                <a:gd name="T39" fmla="*/ 11 h 111"/>
                <a:gd name="T40" fmla="*/ 324 w 398"/>
                <a:gd name="T41" fmla="*/ 10 h 111"/>
                <a:gd name="T42" fmla="*/ 304 w 398"/>
                <a:gd name="T43" fmla="*/ 6 h 111"/>
                <a:gd name="T44" fmla="*/ 177 w 398"/>
                <a:gd name="T45" fmla="*/ 1 h 111"/>
                <a:gd name="T46" fmla="*/ 18 w 398"/>
                <a:gd name="T47" fmla="*/ 11 h 111"/>
                <a:gd name="T48" fmla="*/ 16 w 398"/>
                <a:gd name="T49" fmla="*/ 17 h 111"/>
                <a:gd name="T50" fmla="*/ 21 w 398"/>
                <a:gd name="T51" fmla="*/ 20 h 111"/>
                <a:gd name="T52" fmla="*/ 15 w 398"/>
                <a:gd name="T53" fmla="*/ 26 h 111"/>
                <a:gd name="T54" fmla="*/ 12 w 398"/>
                <a:gd name="T55" fmla="*/ 52 h 111"/>
                <a:gd name="T56" fmla="*/ 8 w 398"/>
                <a:gd name="T57" fmla="*/ 82 h 111"/>
                <a:gd name="T58" fmla="*/ 113 w 398"/>
                <a:gd name="T59" fmla="*/ 111 h 111"/>
                <a:gd name="T60" fmla="*/ 331 w 398"/>
                <a:gd name="T61" fmla="*/ 104 h 111"/>
                <a:gd name="T62" fmla="*/ 369 w 398"/>
                <a:gd name="T63" fmla="*/ 91 h 111"/>
                <a:gd name="T64" fmla="*/ 385 w 398"/>
                <a:gd name="T65" fmla="*/ 86 h 111"/>
                <a:gd name="T66" fmla="*/ 389 w 398"/>
                <a:gd name="T67" fmla="*/ 8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98" h="111">
                  <a:moveTo>
                    <a:pt x="397" y="80"/>
                  </a:moveTo>
                  <a:cubicBezTo>
                    <a:pt x="394" y="77"/>
                    <a:pt x="387" y="79"/>
                    <a:pt x="384" y="77"/>
                  </a:cubicBezTo>
                  <a:cubicBezTo>
                    <a:pt x="387" y="75"/>
                    <a:pt x="394" y="76"/>
                    <a:pt x="396" y="76"/>
                  </a:cubicBezTo>
                  <a:cubicBezTo>
                    <a:pt x="388" y="74"/>
                    <a:pt x="388" y="74"/>
                    <a:pt x="388" y="74"/>
                  </a:cubicBezTo>
                  <a:cubicBezTo>
                    <a:pt x="397" y="72"/>
                    <a:pt x="397" y="72"/>
                    <a:pt x="397" y="72"/>
                  </a:cubicBezTo>
                  <a:cubicBezTo>
                    <a:pt x="395" y="71"/>
                    <a:pt x="390" y="73"/>
                    <a:pt x="388" y="71"/>
                  </a:cubicBezTo>
                  <a:cubicBezTo>
                    <a:pt x="388" y="69"/>
                    <a:pt x="390" y="70"/>
                    <a:pt x="391" y="70"/>
                  </a:cubicBezTo>
                  <a:cubicBezTo>
                    <a:pt x="394" y="70"/>
                    <a:pt x="398" y="69"/>
                    <a:pt x="397" y="67"/>
                  </a:cubicBezTo>
                  <a:cubicBezTo>
                    <a:pt x="397" y="63"/>
                    <a:pt x="391" y="64"/>
                    <a:pt x="388" y="63"/>
                  </a:cubicBezTo>
                  <a:cubicBezTo>
                    <a:pt x="390" y="62"/>
                    <a:pt x="390" y="62"/>
                    <a:pt x="390" y="62"/>
                  </a:cubicBezTo>
                  <a:cubicBezTo>
                    <a:pt x="388" y="62"/>
                    <a:pt x="386" y="62"/>
                    <a:pt x="385" y="60"/>
                  </a:cubicBezTo>
                  <a:cubicBezTo>
                    <a:pt x="386" y="60"/>
                    <a:pt x="387" y="59"/>
                    <a:pt x="388" y="59"/>
                  </a:cubicBezTo>
                  <a:cubicBezTo>
                    <a:pt x="383" y="57"/>
                    <a:pt x="383" y="57"/>
                    <a:pt x="383" y="57"/>
                  </a:cubicBezTo>
                  <a:cubicBezTo>
                    <a:pt x="388" y="56"/>
                    <a:pt x="388" y="56"/>
                    <a:pt x="388" y="56"/>
                  </a:cubicBezTo>
                  <a:cubicBezTo>
                    <a:pt x="386" y="56"/>
                    <a:pt x="386" y="56"/>
                    <a:pt x="386" y="56"/>
                  </a:cubicBezTo>
                  <a:cubicBezTo>
                    <a:pt x="384" y="55"/>
                    <a:pt x="386" y="54"/>
                    <a:pt x="385" y="54"/>
                  </a:cubicBezTo>
                  <a:cubicBezTo>
                    <a:pt x="383" y="52"/>
                    <a:pt x="379" y="54"/>
                    <a:pt x="377" y="52"/>
                  </a:cubicBezTo>
                  <a:cubicBezTo>
                    <a:pt x="380" y="51"/>
                    <a:pt x="384" y="51"/>
                    <a:pt x="387" y="51"/>
                  </a:cubicBezTo>
                  <a:cubicBezTo>
                    <a:pt x="385" y="51"/>
                    <a:pt x="382" y="51"/>
                    <a:pt x="381" y="49"/>
                  </a:cubicBezTo>
                  <a:cubicBezTo>
                    <a:pt x="389" y="48"/>
                    <a:pt x="389" y="48"/>
                    <a:pt x="389" y="48"/>
                  </a:cubicBezTo>
                  <a:cubicBezTo>
                    <a:pt x="387" y="47"/>
                    <a:pt x="384" y="48"/>
                    <a:pt x="382" y="47"/>
                  </a:cubicBezTo>
                  <a:cubicBezTo>
                    <a:pt x="384" y="46"/>
                    <a:pt x="384" y="46"/>
                    <a:pt x="384" y="46"/>
                  </a:cubicBezTo>
                  <a:cubicBezTo>
                    <a:pt x="381" y="45"/>
                    <a:pt x="378" y="46"/>
                    <a:pt x="376" y="44"/>
                  </a:cubicBezTo>
                  <a:cubicBezTo>
                    <a:pt x="377" y="43"/>
                    <a:pt x="378" y="43"/>
                    <a:pt x="378" y="42"/>
                  </a:cubicBezTo>
                  <a:cubicBezTo>
                    <a:pt x="377" y="42"/>
                    <a:pt x="375" y="42"/>
                    <a:pt x="374" y="41"/>
                  </a:cubicBezTo>
                  <a:cubicBezTo>
                    <a:pt x="377" y="40"/>
                    <a:pt x="382" y="41"/>
                    <a:pt x="385" y="40"/>
                  </a:cubicBezTo>
                  <a:cubicBezTo>
                    <a:pt x="377" y="37"/>
                    <a:pt x="377" y="37"/>
                    <a:pt x="377" y="37"/>
                  </a:cubicBezTo>
                  <a:cubicBezTo>
                    <a:pt x="377" y="37"/>
                    <a:pt x="377" y="37"/>
                    <a:pt x="378" y="37"/>
                  </a:cubicBezTo>
                  <a:cubicBezTo>
                    <a:pt x="373" y="35"/>
                    <a:pt x="373" y="35"/>
                    <a:pt x="373" y="35"/>
                  </a:cubicBezTo>
                  <a:cubicBezTo>
                    <a:pt x="375" y="34"/>
                    <a:pt x="377" y="35"/>
                    <a:pt x="378" y="34"/>
                  </a:cubicBezTo>
                  <a:cubicBezTo>
                    <a:pt x="370" y="32"/>
                    <a:pt x="370" y="32"/>
                    <a:pt x="370" y="32"/>
                  </a:cubicBezTo>
                  <a:cubicBezTo>
                    <a:pt x="371" y="31"/>
                    <a:pt x="372" y="32"/>
                    <a:pt x="373" y="32"/>
                  </a:cubicBezTo>
                  <a:cubicBezTo>
                    <a:pt x="358" y="29"/>
                    <a:pt x="358" y="29"/>
                    <a:pt x="358" y="29"/>
                  </a:cubicBezTo>
                  <a:cubicBezTo>
                    <a:pt x="362" y="28"/>
                    <a:pt x="365" y="30"/>
                    <a:pt x="369" y="28"/>
                  </a:cubicBezTo>
                  <a:cubicBezTo>
                    <a:pt x="362" y="26"/>
                    <a:pt x="351" y="28"/>
                    <a:pt x="345" y="24"/>
                  </a:cubicBezTo>
                  <a:cubicBezTo>
                    <a:pt x="346" y="23"/>
                    <a:pt x="348" y="23"/>
                    <a:pt x="350" y="23"/>
                  </a:cubicBezTo>
                  <a:cubicBezTo>
                    <a:pt x="346" y="22"/>
                    <a:pt x="346" y="22"/>
                    <a:pt x="346" y="22"/>
                  </a:cubicBezTo>
                  <a:cubicBezTo>
                    <a:pt x="349" y="20"/>
                    <a:pt x="356" y="21"/>
                    <a:pt x="358" y="19"/>
                  </a:cubicBezTo>
                  <a:cubicBezTo>
                    <a:pt x="354" y="19"/>
                    <a:pt x="350" y="19"/>
                    <a:pt x="347" y="17"/>
                  </a:cubicBezTo>
                  <a:cubicBezTo>
                    <a:pt x="319" y="14"/>
                    <a:pt x="290" y="11"/>
                    <a:pt x="260" y="11"/>
                  </a:cubicBezTo>
                  <a:cubicBezTo>
                    <a:pt x="259" y="10"/>
                    <a:pt x="259" y="10"/>
                    <a:pt x="259" y="10"/>
                  </a:cubicBezTo>
                  <a:cubicBezTo>
                    <a:pt x="281" y="9"/>
                    <a:pt x="301" y="11"/>
                    <a:pt x="324" y="10"/>
                  </a:cubicBezTo>
                  <a:cubicBezTo>
                    <a:pt x="325" y="9"/>
                    <a:pt x="325" y="9"/>
                    <a:pt x="325" y="9"/>
                  </a:cubicBezTo>
                  <a:cubicBezTo>
                    <a:pt x="319" y="6"/>
                    <a:pt x="311" y="8"/>
                    <a:pt x="304" y="6"/>
                  </a:cubicBezTo>
                  <a:cubicBezTo>
                    <a:pt x="306" y="5"/>
                    <a:pt x="306" y="5"/>
                    <a:pt x="306" y="5"/>
                  </a:cubicBezTo>
                  <a:cubicBezTo>
                    <a:pt x="264" y="1"/>
                    <a:pt x="219" y="0"/>
                    <a:pt x="177" y="1"/>
                  </a:cubicBezTo>
                  <a:cubicBezTo>
                    <a:pt x="35" y="2"/>
                    <a:pt x="35" y="2"/>
                    <a:pt x="35" y="2"/>
                  </a:cubicBezTo>
                  <a:cubicBezTo>
                    <a:pt x="28" y="3"/>
                    <a:pt x="22" y="7"/>
                    <a:pt x="18" y="11"/>
                  </a:cubicBezTo>
                  <a:cubicBezTo>
                    <a:pt x="24" y="13"/>
                    <a:pt x="24" y="13"/>
                    <a:pt x="24" y="13"/>
                  </a:cubicBezTo>
                  <a:cubicBezTo>
                    <a:pt x="16" y="17"/>
                    <a:pt x="16" y="17"/>
                    <a:pt x="16" y="17"/>
                  </a:cubicBezTo>
                  <a:cubicBezTo>
                    <a:pt x="15" y="20"/>
                    <a:pt x="19" y="19"/>
                    <a:pt x="22" y="20"/>
                  </a:cubicBezTo>
                  <a:cubicBezTo>
                    <a:pt x="21" y="20"/>
                    <a:pt x="21" y="20"/>
                    <a:pt x="21" y="20"/>
                  </a:cubicBezTo>
                  <a:cubicBezTo>
                    <a:pt x="20" y="22"/>
                    <a:pt x="16" y="22"/>
                    <a:pt x="19" y="24"/>
                  </a:cubicBezTo>
                  <a:cubicBezTo>
                    <a:pt x="19" y="25"/>
                    <a:pt x="16" y="25"/>
                    <a:pt x="15" y="26"/>
                  </a:cubicBezTo>
                  <a:cubicBezTo>
                    <a:pt x="15" y="29"/>
                    <a:pt x="8" y="33"/>
                    <a:pt x="11" y="37"/>
                  </a:cubicBezTo>
                  <a:cubicBezTo>
                    <a:pt x="8" y="42"/>
                    <a:pt x="13" y="47"/>
                    <a:pt x="12" y="52"/>
                  </a:cubicBezTo>
                  <a:cubicBezTo>
                    <a:pt x="8" y="56"/>
                    <a:pt x="10" y="63"/>
                    <a:pt x="7" y="68"/>
                  </a:cubicBezTo>
                  <a:cubicBezTo>
                    <a:pt x="15" y="73"/>
                    <a:pt x="0" y="77"/>
                    <a:pt x="8" y="82"/>
                  </a:cubicBezTo>
                  <a:cubicBezTo>
                    <a:pt x="9" y="88"/>
                    <a:pt x="16" y="93"/>
                    <a:pt x="24" y="97"/>
                  </a:cubicBezTo>
                  <a:cubicBezTo>
                    <a:pt x="50" y="109"/>
                    <a:pt x="82" y="110"/>
                    <a:pt x="113" y="111"/>
                  </a:cubicBezTo>
                  <a:cubicBezTo>
                    <a:pt x="277" y="109"/>
                    <a:pt x="277" y="109"/>
                    <a:pt x="277" y="109"/>
                  </a:cubicBezTo>
                  <a:cubicBezTo>
                    <a:pt x="295" y="106"/>
                    <a:pt x="314" y="107"/>
                    <a:pt x="331" y="104"/>
                  </a:cubicBezTo>
                  <a:cubicBezTo>
                    <a:pt x="350" y="103"/>
                    <a:pt x="364" y="95"/>
                    <a:pt x="382" y="93"/>
                  </a:cubicBezTo>
                  <a:cubicBezTo>
                    <a:pt x="379" y="91"/>
                    <a:pt x="374" y="92"/>
                    <a:pt x="369" y="91"/>
                  </a:cubicBezTo>
                  <a:cubicBezTo>
                    <a:pt x="375" y="88"/>
                    <a:pt x="382" y="87"/>
                    <a:pt x="388" y="86"/>
                  </a:cubicBezTo>
                  <a:cubicBezTo>
                    <a:pt x="387" y="86"/>
                    <a:pt x="385" y="87"/>
                    <a:pt x="385" y="86"/>
                  </a:cubicBezTo>
                  <a:cubicBezTo>
                    <a:pt x="387" y="84"/>
                    <a:pt x="391" y="86"/>
                    <a:pt x="392" y="84"/>
                  </a:cubicBezTo>
                  <a:cubicBezTo>
                    <a:pt x="389" y="82"/>
                    <a:pt x="389" y="82"/>
                    <a:pt x="389" y="82"/>
                  </a:cubicBezTo>
                  <a:cubicBezTo>
                    <a:pt x="391" y="80"/>
                    <a:pt x="395" y="81"/>
                    <a:pt x="397" y="80"/>
                  </a:cubicBezTo>
                  <a:close/>
                </a:path>
              </a:pathLst>
            </a:custGeom>
            <a:solidFill>
              <a:srgbClr val="004DA1"/>
            </a:solidFill>
            <a:ln>
              <a:noFill/>
            </a:ln>
          </p:spPr>
          <p:txBody>
            <a:bodyPr vert="horz" wrap="square" lIns="68580" tIns="34290" rIns="68580" bIns="3429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013" b="0" i="0" u="none" strike="noStrike" kern="0" cap="none" spc="0" normalizeH="0" baseline="0" noProof="0" dirty="0">
                <a:ln>
                  <a:noFill/>
                </a:ln>
                <a:solidFill>
                  <a:prstClr val="black"/>
                </a:solidFill>
                <a:effectLst/>
                <a:uLnTx/>
                <a:uFillTx/>
                <a:cs typeface="+mn-ea"/>
                <a:sym typeface="+mn-lt"/>
              </a:endParaRPr>
            </a:p>
          </p:txBody>
        </p:sp>
        <p:sp>
          <p:nvSpPr>
            <p:cNvPr id="11" name="文本框 10">
              <a:extLst>
                <a:ext uri="{FF2B5EF4-FFF2-40B4-BE49-F238E27FC236}">
                  <a16:creationId xmlns:a16="http://schemas.microsoft.com/office/drawing/2014/main" id="{9638B1E5-5568-466A-B5E2-8FD1DDE2E088}"/>
                </a:ext>
              </a:extLst>
            </p:cNvPr>
            <p:cNvSpPr txBox="1"/>
            <p:nvPr/>
          </p:nvSpPr>
          <p:spPr>
            <a:xfrm>
              <a:off x="9306654" y="2657710"/>
              <a:ext cx="902810" cy="396689"/>
            </a:xfrm>
            <a:prstGeom prst="rect">
              <a:avLst/>
            </a:prstGeom>
            <a:noFill/>
            <a:effectLst/>
          </p:spPr>
          <p:txBody>
            <a:bodyPr vert="eaVert" wrap="none" rtlCol="0" anchor="ctr">
              <a:spAutoFit/>
            </a:bodyPr>
            <a:lstStyle>
              <a:defPPr>
                <a:defRPr lang="zh-CN"/>
              </a:defPPr>
              <a:lvl1pPr algn="ctr">
                <a:defRPr sz="4400">
                  <a:solidFill>
                    <a:srgbClr val="004DA1"/>
                  </a:solidFill>
                  <a:latin typeface="李旭科书法" panose="02000603000000000000" pitchFamily="2" charset="-122"/>
                  <a:ea typeface="李旭科书法" panose="02000603000000000000" pitchFamily="2" charset="-122"/>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3200" b="0" i="0" u="none" strike="noStrike" kern="0" cap="none" spc="0" normalizeH="0" baseline="0" noProof="0" dirty="0">
                  <a:ln>
                    <a:noFill/>
                  </a:ln>
                  <a:solidFill>
                    <a:prstClr val="white"/>
                  </a:solidFill>
                  <a:effectLst/>
                  <a:uLnTx/>
                  <a:uFillTx/>
                  <a:latin typeface="+mn-lt"/>
                  <a:ea typeface="+mn-ea"/>
                  <a:cs typeface="+mn-ea"/>
                  <a:sym typeface="+mn-lt"/>
                </a:rPr>
                <a:t>C</a:t>
              </a:r>
              <a:endParaRPr kumimoji="0" lang="zh-CN" altLang="en-US" sz="3200" b="0" i="0" u="none" strike="noStrike" kern="0" cap="none" spc="0" normalizeH="0" baseline="0" noProof="0" dirty="0">
                <a:ln>
                  <a:noFill/>
                </a:ln>
                <a:solidFill>
                  <a:prstClr val="white"/>
                </a:solidFill>
                <a:effectLst/>
                <a:uLnTx/>
                <a:uFillTx/>
                <a:latin typeface="+mn-lt"/>
                <a:ea typeface="+mn-ea"/>
                <a:cs typeface="+mn-ea"/>
                <a:sym typeface="+mn-lt"/>
              </a:endParaRPr>
            </a:p>
          </p:txBody>
        </p:sp>
      </p:grpSp>
    </p:spTree>
    <p:extLst>
      <p:ext uri="{BB962C8B-B14F-4D97-AF65-F5344CB8AC3E}">
        <p14:creationId xmlns:p14="http://schemas.microsoft.com/office/powerpoint/2010/main" val="4657205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3F297A04-FA86-470C-A283-0F372052F889}"/>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latin typeface="+mn-lt"/>
                <a:cs typeface="+mn-ea"/>
                <a:sym typeface="+mn-lt"/>
              </a:rPr>
              <a:pPr>
                <a:defRPr/>
              </a:pPr>
              <a:t>122</a:t>
            </a:fld>
            <a:endParaRPr lang="en-US">
              <a:solidFill>
                <a:prstClr val="black">
                  <a:tint val="75000"/>
                </a:prstClr>
              </a:solidFill>
              <a:latin typeface="+mn-lt"/>
              <a:cs typeface="+mn-ea"/>
              <a:sym typeface="+mn-lt"/>
            </a:endParaRPr>
          </a:p>
        </p:txBody>
      </p:sp>
      <p:sp>
        <p:nvSpPr>
          <p:cNvPr id="3" name="文本框 2">
            <a:extLst>
              <a:ext uri="{FF2B5EF4-FFF2-40B4-BE49-F238E27FC236}">
                <a16:creationId xmlns:a16="http://schemas.microsoft.com/office/drawing/2014/main" id="{8D04972F-565F-4E50-896F-ED56EDD1A38F}"/>
              </a:ext>
            </a:extLst>
          </p:cNvPr>
          <p:cNvSpPr txBox="1"/>
          <p:nvPr/>
        </p:nvSpPr>
        <p:spPr>
          <a:xfrm>
            <a:off x="2039921" y="225348"/>
            <a:ext cx="5410461" cy="500137"/>
          </a:xfrm>
          <a:prstGeom prst="rect">
            <a:avLst/>
          </a:prstGeom>
          <a:noFill/>
        </p:spPr>
        <p:txBody>
          <a:bodyPr wrap="square" lIns="68580" tIns="34290" rIns="68580" bIns="34290" rtlCol="0">
            <a:spAutoFit/>
          </a:bodyPr>
          <a:lstStyle/>
          <a:p>
            <a:pPr algn="ctr"/>
            <a:r>
              <a:rPr lang="zh-CN" altLang="en-US" sz="2800" b="1" dirty="0">
                <a:solidFill>
                  <a:srgbClr val="0070C0"/>
                </a:solidFill>
                <a:cs typeface="+mn-ea"/>
                <a:sym typeface="+mn-lt"/>
              </a:rPr>
              <a:t>试试就试试</a:t>
            </a:r>
            <a:endParaRPr lang="en-US" altLang="zh-CN" sz="2800" b="1" dirty="0">
              <a:solidFill>
                <a:srgbClr val="7030A0"/>
              </a:solidFill>
              <a:cs typeface="+mn-ea"/>
              <a:sym typeface="+mn-lt"/>
            </a:endParaRPr>
          </a:p>
        </p:txBody>
      </p:sp>
      <p:sp>
        <p:nvSpPr>
          <p:cNvPr id="8" name="内容占位符 1">
            <a:extLst>
              <a:ext uri="{FF2B5EF4-FFF2-40B4-BE49-F238E27FC236}">
                <a16:creationId xmlns:a16="http://schemas.microsoft.com/office/drawing/2014/main" id="{C55AD2E8-BCFE-4A42-9301-8BD4BC5CB3A5}"/>
              </a:ext>
            </a:extLst>
          </p:cNvPr>
          <p:cNvSpPr txBox="1">
            <a:spLocks/>
          </p:cNvSpPr>
          <p:nvPr/>
        </p:nvSpPr>
        <p:spPr>
          <a:xfrm>
            <a:off x="490822" y="779487"/>
            <a:ext cx="8018557" cy="3887763"/>
          </a:xfrm>
          <a:prstGeom prst="rect">
            <a:avLst/>
          </a:prstGeom>
        </p:spPr>
        <p:txBody>
          <a:bodyPr vert="horz" lIns="91440" tIns="45720" rIns="91440" bIns="45720" rtlCol="0">
            <a:normAutofit/>
          </a:bodyPr>
          <a:lstStyle>
            <a:lvl1pPr marL="0" indent="538480" algn="l" defTabSz="685800" rtl="0" eaLnBrk="1" latinLnBrk="0" hangingPunct="1">
              <a:lnSpc>
                <a:spcPct val="150000"/>
              </a:lnSpc>
              <a:spcBef>
                <a:spcPts val="0"/>
              </a:spcBef>
              <a:buFont typeface="Arial" panose="020B0604020202020204" pitchFamily="34" charset="0"/>
              <a:buNone/>
              <a:defRPr sz="2200" b="1" kern="1200">
                <a:solidFill>
                  <a:srgbClr val="004DA1"/>
                </a:solidFill>
                <a:latin typeface="楷体" panose="02010609060101010101" pitchFamily="49" charset="-122"/>
                <a:ea typeface="楷体" panose="02010609060101010101" pitchFamily="49" charset="-122"/>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zh-CN" altLang="en-US" dirty="0">
                <a:latin typeface="+mn-lt"/>
                <a:ea typeface="+mn-ea"/>
                <a:cs typeface="+mn-ea"/>
                <a:sym typeface="+mn-lt"/>
              </a:rPr>
              <a:t> </a:t>
            </a:r>
            <a:r>
              <a:rPr lang="en-US" altLang="zh-CN" dirty="0">
                <a:latin typeface="+mn-lt"/>
                <a:ea typeface="+mn-ea"/>
                <a:cs typeface="+mn-ea"/>
                <a:sym typeface="+mn-lt"/>
              </a:rPr>
              <a:t>【</a:t>
            </a:r>
            <a:r>
              <a:rPr lang="zh-CN" altLang="en-US" dirty="0">
                <a:latin typeface="+mn-lt"/>
                <a:ea typeface="+mn-ea"/>
                <a:cs typeface="+mn-ea"/>
                <a:sym typeface="+mn-lt"/>
              </a:rPr>
              <a:t>判断题</a:t>
            </a:r>
            <a:r>
              <a:rPr lang="en-US" altLang="zh-CN" dirty="0">
                <a:latin typeface="+mn-lt"/>
                <a:ea typeface="+mn-ea"/>
                <a:cs typeface="+mn-ea"/>
                <a:sym typeface="+mn-lt"/>
              </a:rPr>
              <a:t>·2021-8】</a:t>
            </a:r>
            <a:r>
              <a:rPr lang="zh-CN" altLang="en-US" dirty="0">
                <a:latin typeface="+mn-lt"/>
                <a:ea typeface="+mn-ea"/>
                <a:cs typeface="+mn-ea"/>
                <a:sym typeface="+mn-lt"/>
              </a:rPr>
              <a:t>单位为聘用的员工提供服务，视同销售服务，征收增值税。（ ）</a:t>
            </a:r>
          </a:p>
          <a:p>
            <a:endParaRPr lang="zh-CN" altLang="en-US" dirty="0">
              <a:latin typeface="+mn-lt"/>
              <a:ea typeface="+mn-ea"/>
              <a:cs typeface="+mn-ea"/>
              <a:sym typeface="+mn-lt"/>
            </a:endParaRPr>
          </a:p>
        </p:txBody>
      </p:sp>
      <p:grpSp>
        <p:nvGrpSpPr>
          <p:cNvPr id="9" name="组合 8">
            <a:extLst>
              <a:ext uri="{FF2B5EF4-FFF2-40B4-BE49-F238E27FC236}">
                <a16:creationId xmlns:a16="http://schemas.microsoft.com/office/drawing/2014/main" id="{D7CCD27B-CFDC-4184-8D48-6FBEDF9404AE}"/>
              </a:ext>
            </a:extLst>
          </p:cNvPr>
          <p:cNvGrpSpPr/>
          <p:nvPr/>
        </p:nvGrpSpPr>
        <p:grpSpPr>
          <a:xfrm rot="16200000">
            <a:off x="1905836" y="3944969"/>
            <a:ext cx="677108" cy="1428693"/>
            <a:chOff x="9306653" y="1903595"/>
            <a:chExt cx="902810" cy="1904924"/>
          </a:xfrm>
        </p:grpSpPr>
        <p:sp>
          <p:nvSpPr>
            <p:cNvPr id="10" name="Freeform 668">
              <a:extLst>
                <a:ext uri="{FF2B5EF4-FFF2-40B4-BE49-F238E27FC236}">
                  <a16:creationId xmlns:a16="http://schemas.microsoft.com/office/drawing/2014/main" id="{25B8C2A1-05FC-4FC7-8039-F3BDF3EAEED1}"/>
                </a:ext>
              </a:extLst>
            </p:cNvPr>
            <p:cNvSpPr>
              <a:spLocks/>
            </p:cNvSpPr>
            <p:nvPr/>
          </p:nvSpPr>
          <p:spPr bwMode="auto">
            <a:xfrm rot="5400000">
              <a:off x="8805602" y="2585762"/>
              <a:ext cx="1904924" cy="540590"/>
            </a:xfrm>
            <a:custGeom>
              <a:avLst/>
              <a:gdLst>
                <a:gd name="T0" fmla="*/ 384 w 398"/>
                <a:gd name="T1" fmla="*/ 77 h 111"/>
                <a:gd name="T2" fmla="*/ 388 w 398"/>
                <a:gd name="T3" fmla="*/ 74 h 111"/>
                <a:gd name="T4" fmla="*/ 388 w 398"/>
                <a:gd name="T5" fmla="*/ 71 h 111"/>
                <a:gd name="T6" fmla="*/ 397 w 398"/>
                <a:gd name="T7" fmla="*/ 67 h 111"/>
                <a:gd name="T8" fmla="*/ 390 w 398"/>
                <a:gd name="T9" fmla="*/ 62 h 111"/>
                <a:gd name="T10" fmla="*/ 388 w 398"/>
                <a:gd name="T11" fmla="*/ 59 h 111"/>
                <a:gd name="T12" fmla="*/ 388 w 398"/>
                <a:gd name="T13" fmla="*/ 56 h 111"/>
                <a:gd name="T14" fmla="*/ 385 w 398"/>
                <a:gd name="T15" fmla="*/ 54 h 111"/>
                <a:gd name="T16" fmla="*/ 387 w 398"/>
                <a:gd name="T17" fmla="*/ 51 h 111"/>
                <a:gd name="T18" fmla="*/ 389 w 398"/>
                <a:gd name="T19" fmla="*/ 48 h 111"/>
                <a:gd name="T20" fmla="*/ 384 w 398"/>
                <a:gd name="T21" fmla="*/ 46 h 111"/>
                <a:gd name="T22" fmla="*/ 378 w 398"/>
                <a:gd name="T23" fmla="*/ 42 h 111"/>
                <a:gd name="T24" fmla="*/ 385 w 398"/>
                <a:gd name="T25" fmla="*/ 40 h 111"/>
                <a:gd name="T26" fmla="*/ 378 w 398"/>
                <a:gd name="T27" fmla="*/ 37 h 111"/>
                <a:gd name="T28" fmla="*/ 378 w 398"/>
                <a:gd name="T29" fmla="*/ 34 h 111"/>
                <a:gd name="T30" fmla="*/ 373 w 398"/>
                <a:gd name="T31" fmla="*/ 32 h 111"/>
                <a:gd name="T32" fmla="*/ 369 w 398"/>
                <a:gd name="T33" fmla="*/ 28 h 111"/>
                <a:gd name="T34" fmla="*/ 350 w 398"/>
                <a:gd name="T35" fmla="*/ 23 h 111"/>
                <a:gd name="T36" fmla="*/ 358 w 398"/>
                <a:gd name="T37" fmla="*/ 19 h 111"/>
                <a:gd name="T38" fmla="*/ 260 w 398"/>
                <a:gd name="T39" fmla="*/ 11 h 111"/>
                <a:gd name="T40" fmla="*/ 324 w 398"/>
                <a:gd name="T41" fmla="*/ 10 h 111"/>
                <a:gd name="T42" fmla="*/ 304 w 398"/>
                <a:gd name="T43" fmla="*/ 6 h 111"/>
                <a:gd name="T44" fmla="*/ 177 w 398"/>
                <a:gd name="T45" fmla="*/ 1 h 111"/>
                <a:gd name="T46" fmla="*/ 18 w 398"/>
                <a:gd name="T47" fmla="*/ 11 h 111"/>
                <a:gd name="T48" fmla="*/ 16 w 398"/>
                <a:gd name="T49" fmla="*/ 17 h 111"/>
                <a:gd name="T50" fmla="*/ 21 w 398"/>
                <a:gd name="T51" fmla="*/ 20 h 111"/>
                <a:gd name="T52" fmla="*/ 15 w 398"/>
                <a:gd name="T53" fmla="*/ 26 h 111"/>
                <a:gd name="T54" fmla="*/ 12 w 398"/>
                <a:gd name="T55" fmla="*/ 52 h 111"/>
                <a:gd name="T56" fmla="*/ 8 w 398"/>
                <a:gd name="T57" fmla="*/ 82 h 111"/>
                <a:gd name="T58" fmla="*/ 113 w 398"/>
                <a:gd name="T59" fmla="*/ 111 h 111"/>
                <a:gd name="T60" fmla="*/ 331 w 398"/>
                <a:gd name="T61" fmla="*/ 104 h 111"/>
                <a:gd name="T62" fmla="*/ 369 w 398"/>
                <a:gd name="T63" fmla="*/ 91 h 111"/>
                <a:gd name="T64" fmla="*/ 385 w 398"/>
                <a:gd name="T65" fmla="*/ 86 h 111"/>
                <a:gd name="T66" fmla="*/ 389 w 398"/>
                <a:gd name="T67" fmla="*/ 8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98" h="111">
                  <a:moveTo>
                    <a:pt x="397" y="80"/>
                  </a:moveTo>
                  <a:cubicBezTo>
                    <a:pt x="394" y="77"/>
                    <a:pt x="387" y="79"/>
                    <a:pt x="384" y="77"/>
                  </a:cubicBezTo>
                  <a:cubicBezTo>
                    <a:pt x="387" y="75"/>
                    <a:pt x="394" y="76"/>
                    <a:pt x="396" y="76"/>
                  </a:cubicBezTo>
                  <a:cubicBezTo>
                    <a:pt x="388" y="74"/>
                    <a:pt x="388" y="74"/>
                    <a:pt x="388" y="74"/>
                  </a:cubicBezTo>
                  <a:cubicBezTo>
                    <a:pt x="397" y="72"/>
                    <a:pt x="397" y="72"/>
                    <a:pt x="397" y="72"/>
                  </a:cubicBezTo>
                  <a:cubicBezTo>
                    <a:pt x="395" y="71"/>
                    <a:pt x="390" y="73"/>
                    <a:pt x="388" y="71"/>
                  </a:cubicBezTo>
                  <a:cubicBezTo>
                    <a:pt x="388" y="69"/>
                    <a:pt x="390" y="70"/>
                    <a:pt x="391" y="70"/>
                  </a:cubicBezTo>
                  <a:cubicBezTo>
                    <a:pt x="394" y="70"/>
                    <a:pt x="398" y="69"/>
                    <a:pt x="397" y="67"/>
                  </a:cubicBezTo>
                  <a:cubicBezTo>
                    <a:pt x="397" y="63"/>
                    <a:pt x="391" y="64"/>
                    <a:pt x="388" y="63"/>
                  </a:cubicBezTo>
                  <a:cubicBezTo>
                    <a:pt x="390" y="62"/>
                    <a:pt x="390" y="62"/>
                    <a:pt x="390" y="62"/>
                  </a:cubicBezTo>
                  <a:cubicBezTo>
                    <a:pt x="388" y="62"/>
                    <a:pt x="386" y="62"/>
                    <a:pt x="385" y="60"/>
                  </a:cubicBezTo>
                  <a:cubicBezTo>
                    <a:pt x="386" y="60"/>
                    <a:pt x="387" y="59"/>
                    <a:pt x="388" y="59"/>
                  </a:cubicBezTo>
                  <a:cubicBezTo>
                    <a:pt x="383" y="57"/>
                    <a:pt x="383" y="57"/>
                    <a:pt x="383" y="57"/>
                  </a:cubicBezTo>
                  <a:cubicBezTo>
                    <a:pt x="388" y="56"/>
                    <a:pt x="388" y="56"/>
                    <a:pt x="388" y="56"/>
                  </a:cubicBezTo>
                  <a:cubicBezTo>
                    <a:pt x="386" y="56"/>
                    <a:pt x="386" y="56"/>
                    <a:pt x="386" y="56"/>
                  </a:cubicBezTo>
                  <a:cubicBezTo>
                    <a:pt x="384" y="55"/>
                    <a:pt x="386" y="54"/>
                    <a:pt x="385" y="54"/>
                  </a:cubicBezTo>
                  <a:cubicBezTo>
                    <a:pt x="383" y="52"/>
                    <a:pt x="379" y="54"/>
                    <a:pt x="377" y="52"/>
                  </a:cubicBezTo>
                  <a:cubicBezTo>
                    <a:pt x="380" y="51"/>
                    <a:pt x="384" y="51"/>
                    <a:pt x="387" y="51"/>
                  </a:cubicBezTo>
                  <a:cubicBezTo>
                    <a:pt x="385" y="51"/>
                    <a:pt x="382" y="51"/>
                    <a:pt x="381" y="49"/>
                  </a:cubicBezTo>
                  <a:cubicBezTo>
                    <a:pt x="389" y="48"/>
                    <a:pt x="389" y="48"/>
                    <a:pt x="389" y="48"/>
                  </a:cubicBezTo>
                  <a:cubicBezTo>
                    <a:pt x="387" y="47"/>
                    <a:pt x="384" y="48"/>
                    <a:pt x="382" y="47"/>
                  </a:cubicBezTo>
                  <a:cubicBezTo>
                    <a:pt x="384" y="46"/>
                    <a:pt x="384" y="46"/>
                    <a:pt x="384" y="46"/>
                  </a:cubicBezTo>
                  <a:cubicBezTo>
                    <a:pt x="381" y="45"/>
                    <a:pt x="378" y="46"/>
                    <a:pt x="376" y="44"/>
                  </a:cubicBezTo>
                  <a:cubicBezTo>
                    <a:pt x="377" y="43"/>
                    <a:pt x="378" y="43"/>
                    <a:pt x="378" y="42"/>
                  </a:cubicBezTo>
                  <a:cubicBezTo>
                    <a:pt x="377" y="42"/>
                    <a:pt x="375" y="42"/>
                    <a:pt x="374" y="41"/>
                  </a:cubicBezTo>
                  <a:cubicBezTo>
                    <a:pt x="377" y="40"/>
                    <a:pt x="382" y="41"/>
                    <a:pt x="385" y="40"/>
                  </a:cubicBezTo>
                  <a:cubicBezTo>
                    <a:pt x="377" y="37"/>
                    <a:pt x="377" y="37"/>
                    <a:pt x="377" y="37"/>
                  </a:cubicBezTo>
                  <a:cubicBezTo>
                    <a:pt x="377" y="37"/>
                    <a:pt x="377" y="37"/>
                    <a:pt x="378" y="37"/>
                  </a:cubicBezTo>
                  <a:cubicBezTo>
                    <a:pt x="373" y="35"/>
                    <a:pt x="373" y="35"/>
                    <a:pt x="373" y="35"/>
                  </a:cubicBezTo>
                  <a:cubicBezTo>
                    <a:pt x="375" y="34"/>
                    <a:pt x="377" y="35"/>
                    <a:pt x="378" y="34"/>
                  </a:cubicBezTo>
                  <a:cubicBezTo>
                    <a:pt x="370" y="32"/>
                    <a:pt x="370" y="32"/>
                    <a:pt x="370" y="32"/>
                  </a:cubicBezTo>
                  <a:cubicBezTo>
                    <a:pt x="371" y="31"/>
                    <a:pt x="372" y="32"/>
                    <a:pt x="373" y="32"/>
                  </a:cubicBezTo>
                  <a:cubicBezTo>
                    <a:pt x="358" y="29"/>
                    <a:pt x="358" y="29"/>
                    <a:pt x="358" y="29"/>
                  </a:cubicBezTo>
                  <a:cubicBezTo>
                    <a:pt x="362" y="28"/>
                    <a:pt x="365" y="30"/>
                    <a:pt x="369" y="28"/>
                  </a:cubicBezTo>
                  <a:cubicBezTo>
                    <a:pt x="362" y="26"/>
                    <a:pt x="351" y="28"/>
                    <a:pt x="345" y="24"/>
                  </a:cubicBezTo>
                  <a:cubicBezTo>
                    <a:pt x="346" y="23"/>
                    <a:pt x="348" y="23"/>
                    <a:pt x="350" y="23"/>
                  </a:cubicBezTo>
                  <a:cubicBezTo>
                    <a:pt x="346" y="22"/>
                    <a:pt x="346" y="22"/>
                    <a:pt x="346" y="22"/>
                  </a:cubicBezTo>
                  <a:cubicBezTo>
                    <a:pt x="349" y="20"/>
                    <a:pt x="356" y="21"/>
                    <a:pt x="358" y="19"/>
                  </a:cubicBezTo>
                  <a:cubicBezTo>
                    <a:pt x="354" y="19"/>
                    <a:pt x="350" y="19"/>
                    <a:pt x="347" y="17"/>
                  </a:cubicBezTo>
                  <a:cubicBezTo>
                    <a:pt x="319" y="14"/>
                    <a:pt x="290" y="11"/>
                    <a:pt x="260" y="11"/>
                  </a:cubicBezTo>
                  <a:cubicBezTo>
                    <a:pt x="259" y="10"/>
                    <a:pt x="259" y="10"/>
                    <a:pt x="259" y="10"/>
                  </a:cubicBezTo>
                  <a:cubicBezTo>
                    <a:pt x="281" y="9"/>
                    <a:pt x="301" y="11"/>
                    <a:pt x="324" y="10"/>
                  </a:cubicBezTo>
                  <a:cubicBezTo>
                    <a:pt x="325" y="9"/>
                    <a:pt x="325" y="9"/>
                    <a:pt x="325" y="9"/>
                  </a:cubicBezTo>
                  <a:cubicBezTo>
                    <a:pt x="319" y="6"/>
                    <a:pt x="311" y="8"/>
                    <a:pt x="304" y="6"/>
                  </a:cubicBezTo>
                  <a:cubicBezTo>
                    <a:pt x="306" y="5"/>
                    <a:pt x="306" y="5"/>
                    <a:pt x="306" y="5"/>
                  </a:cubicBezTo>
                  <a:cubicBezTo>
                    <a:pt x="264" y="1"/>
                    <a:pt x="219" y="0"/>
                    <a:pt x="177" y="1"/>
                  </a:cubicBezTo>
                  <a:cubicBezTo>
                    <a:pt x="35" y="2"/>
                    <a:pt x="35" y="2"/>
                    <a:pt x="35" y="2"/>
                  </a:cubicBezTo>
                  <a:cubicBezTo>
                    <a:pt x="28" y="3"/>
                    <a:pt x="22" y="7"/>
                    <a:pt x="18" y="11"/>
                  </a:cubicBezTo>
                  <a:cubicBezTo>
                    <a:pt x="24" y="13"/>
                    <a:pt x="24" y="13"/>
                    <a:pt x="24" y="13"/>
                  </a:cubicBezTo>
                  <a:cubicBezTo>
                    <a:pt x="16" y="17"/>
                    <a:pt x="16" y="17"/>
                    <a:pt x="16" y="17"/>
                  </a:cubicBezTo>
                  <a:cubicBezTo>
                    <a:pt x="15" y="20"/>
                    <a:pt x="19" y="19"/>
                    <a:pt x="22" y="20"/>
                  </a:cubicBezTo>
                  <a:cubicBezTo>
                    <a:pt x="21" y="20"/>
                    <a:pt x="21" y="20"/>
                    <a:pt x="21" y="20"/>
                  </a:cubicBezTo>
                  <a:cubicBezTo>
                    <a:pt x="20" y="22"/>
                    <a:pt x="16" y="22"/>
                    <a:pt x="19" y="24"/>
                  </a:cubicBezTo>
                  <a:cubicBezTo>
                    <a:pt x="19" y="25"/>
                    <a:pt x="16" y="25"/>
                    <a:pt x="15" y="26"/>
                  </a:cubicBezTo>
                  <a:cubicBezTo>
                    <a:pt x="15" y="29"/>
                    <a:pt x="8" y="33"/>
                    <a:pt x="11" y="37"/>
                  </a:cubicBezTo>
                  <a:cubicBezTo>
                    <a:pt x="8" y="42"/>
                    <a:pt x="13" y="47"/>
                    <a:pt x="12" y="52"/>
                  </a:cubicBezTo>
                  <a:cubicBezTo>
                    <a:pt x="8" y="56"/>
                    <a:pt x="10" y="63"/>
                    <a:pt x="7" y="68"/>
                  </a:cubicBezTo>
                  <a:cubicBezTo>
                    <a:pt x="15" y="73"/>
                    <a:pt x="0" y="77"/>
                    <a:pt x="8" y="82"/>
                  </a:cubicBezTo>
                  <a:cubicBezTo>
                    <a:pt x="9" y="88"/>
                    <a:pt x="16" y="93"/>
                    <a:pt x="24" y="97"/>
                  </a:cubicBezTo>
                  <a:cubicBezTo>
                    <a:pt x="50" y="109"/>
                    <a:pt x="82" y="110"/>
                    <a:pt x="113" y="111"/>
                  </a:cubicBezTo>
                  <a:cubicBezTo>
                    <a:pt x="277" y="109"/>
                    <a:pt x="277" y="109"/>
                    <a:pt x="277" y="109"/>
                  </a:cubicBezTo>
                  <a:cubicBezTo>
                    <a:pt x="295" y="106"/>
                    <a:pt x="314" y="107"/>
                    <a:pt x="331" y="104"/>
                  </a:cubicBezTo>
                  <a:cubicBezTo>
                    <a:pt x="350" y="103"/>
                    <a:pt x="364" y="95"/>
                    <a:pt x="382" y="93"/>
                  </a:cubicBezTo>
                  <a:cubicBezTo>
                    <a:pt x="379" y="91"/>
                    <a:pt x="374" y="92"/>
                    <a:pt x="369" y="91"/>
                  </a:cubicBezTo>
                  <a:cubicBezTo>
                    <a:pt x="375" y="88"/>
                    <a:pt x="382" y="87"/>
                    <a:pt x="388" y="86"/>
                  </a:cubicBezTo>
                  <a:cubicBezTo>
                    <a:pt x="387" y="86"/>
                    <a:pt x="385" y="87"/>
                    <a:pt x="385" y="86"/>
                  </a:cubicBezTo>
                  <a:cubicBezTo>
                    <a:pt x="387" y="84"/>
                    <a:pt x="391" y="86"/>
                    <a:pt x="392" y="84"/>
                  </a:cubicBezTo>
                  <a:cubicBezTo>
                    <a:pt x="389" y="82"/>
                    <a:pt x="389" y="82"/>
                    <a:pt x="389" y="82"/>
                  </a:cubicBezTo>
                  <a:cubicBezTo>
                    <a:pt x="391" y="80"/>
                    <a:pt x="395" y="81"/>
                    <a:pt x="397" y="80"/>
                  </a:cubicBezTo>
                  <a:close/>
                </a:path>
              </a:pathLst>
            </a:custGeom>
            <a:solidFill>
              <a:srgbClr val="004DA1"/>
            </a:solidFill>
            <a:ln>
              <a:noFill/>
            </a:ln>
          </p:spPr>
          <p:txBody>
            <a:bodyPr vert="horz" wrap="square" lIns="68580" tIns="34290" rIns="68580" bIns="3429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013" b="0" i="0" u="none" strike="noStrike" kern="0" cap="none" spc="0" normalizeH="0" baseline="0" noProof="0" dirty="0">
                <a:ln>
                  <a:noFill/>
                </a:ln>
                <a:solidFill>
                  <a:prstClr val="black"/>
                </a:solidFill>
                <a:effectLst/>
                <a:uLnTx/>
                <a:uFillTx/>
                <a:cs typeface="+mn-ea"/>
                <a:sym typeface="+mn-lt"/>
              </a:endParaRPr>
            </a:p>
          </p:txBody>
        </p:sp>
        <p:sp>
          <p:nvSpPr>
            <p:cNvPr id="11" name="文本框 10">
              <a:extLst>
                <a:ext uri="{FF2B5EF4-FFF2-40B4-BE49-F238E27FC236}">
                  <a16:creationId xmlns:a16="http://schemas.microsoft.com/office/drawing/2014/main" id="{9638B1E5-5568-466A-B5E2-8FD1DDE2E088}"/>
                </a:ext>
              </a:extLst>
            </p:cNvPr>
            <p:cNvSpPr txBox="1"/>
            <p:nvPr/>
          </p:nvSpPr>
          <p:spPr>
            <a:xfrm>
              <a:off x="9306653" y="2520920"/>
              <a:ext cx="902810" cy="670269"/>
            </a:xfrm>
            <a:prstGeom prst="rect">
              <a:avLst/>
            </a:prstGeom>
            <a:noFill/>
            <a:effectLst/>
          </p:spPr>
          <p:txBody>
            <a:bodyPr vert="eaVert" wrap="none" rtlCol="0" anchor="ctr">
              <a:spAutoFit/>
            </a:bodyPr>
            <a:lstStyle>
              <a:defPPr>
                <a:defRPr lang="zh-CN"/>
              </a:defPPr>
              <a:lvl1pPr algn="ctr">
                <a:defRPr sz="4400">
                  <a:solidFill>
                    <a:srgbClr val="004DA1"/>
                  </a:solidFill>
                  <a:latin typeface="李旭科书法" panose="02000603000000000000" pitchFamily="2" charset="-122"/>
                  <a:ea typeface="李旭科书法" panose="02000603000000000000" pitchFamily="2" charset="-122"/>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lang="en-US" altLang="zh-CN" sz="3200" kern="0" dirty="0">
                  <a:solidFill>
                    <a:prstClr val="white"/>
                  </a:solidFill>
                  <a:latin typeface="+mn-lt"/>
                  <a:ea typeface="+mn-ea"/>
                  <a:cs typeface="+mn-ea"/>
                  <a:sym typeface="+mn-lt"/>
                </a:rPr>
                <a:t>×</a:t>
              </a:r>
              <a:endParaRPr kumimoji="0" lang="zh-CN" altLang="en-US" sz="3200" b="0" i="0" u="none" strike="noStrike" kern="0" cap="none" spc="0" normalizeH="0" baseline="0" noProof="0" dirty="0">
                <a:ln>
                  <a:noFill/>
                </a:ln>
                <a:solidFill>
                  <a:prstClr val="white"/>
                </a:solidFill>
                <a:effectLst/>
                <a:uLnTx/>
                <a:uFillTx/>
                <a:latin typeface="+mn-lt"/>
                <a:ea typeface="+mn-ea"/>
                <a:cs typeface="+mn-ea"/>
                <a:sym typeface="+mn-lt"/>
              </a:endParaRPr>
            </a:p>
          </p:txBody>
        </p:sp>
      </p:grpSp>
    </p:spTree>
    <p:extLst>
      <p:ext uri="{BB962C8B-B14F-4D97-AF65-F5344CB8AC3E}">
        <p14:creationId xmlns:p14="http://schemas.microsoft.com/office/powerpoint/2010/main" val="182654352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3F297A04-FA86-470C-A283-0F372052F889}"/>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latin typeface="+mn-lt"/>
                <a:cs typeface="+mn-ea"/>
                <a:sym typeface="+mn-lt"/>
              </a:rPr>
              <a:pPr>
                <a:defRPr/>
              </a:pPr>
              <a:t>123</a:t>
            </a:fld>
            <a:endParaRPr lang="en-US">
              <a:solidFill>
                <a:prstClr val="black">
                  <a:tint val="75000"/>
                </a:prstClr>
              </a:solidFill>
              <a:latin typeface="+mn-lt"/>
              <a:cs typeface="+mn-ea"/>
              <a:sym typeface="+mn-lt"/>
            </a:endParaRPr>
          </a:p>
        </p:txBody>
      </p:sp>
      <p:sp>
        <p:nvSpPr>
          <p:cNvPr id="3" name="文本框 2">
            <a:extLst>
              <a:ext uri="{FF2B5EF4-FFF2-40B4-BE49-F238E27FC236}">
                <a16:creationId xmlns:a16="http://schemas.microsoft.com/office/drawing/2014/main" id="{8D04972F-565F-4E50-896F-ED56EDD1A38F}"/>
              </a:ext>
            </a:extLst>
          </p:cNvPr>
          <p:cNvSpPr txBox="1"/>
          <p:nvPr/>
        </p:nvSpPr>
        <p:spPr>
          <a:xfrm>
            <a:off x="2039921" y="225348"/>
            <a:ext cx="5410461" cy="500137"/>
          </a:xfrm>
          <a:prstGeom prst="rect">
            <a:avLst/>
          </a:prstGeom>
          <a:noFill/>
        </p:spPr>
        <p:txBody>
          <a:bodyPr wrap="square" lIns="68580" tIns="34290" rIns="68580" bIns="34290" rtlCol="0">
            <a:spAutoFit/>
          </a:bodyPr>
          <a:lstStyle/>
          <a:p>
            <a:pPr algn="ctr"/>
            <a:r>
              <a:rPr lang="zh-CN" altLang="en-US" sz="2800" b="1" dirty="0">
                <a:solidFill>
                  <a:srgbClr val="0070C0"/>
                </a:solidFill>
                <a:cs typeface="+mn-ea"/>
                <a:sym typeface="+mn-lt"/>
              </a:rPr>
              <a:t>试试就试试</a:t>
            </a:r>
            <a:endParaRPr lang="en-US" altLang="zh-CN" sz="2800" b="1" dirty="0">
              <a:solidFill>
                <a:srgbClr val="7030A0"/>
              </a:solidFill>
              <a:cs typeface="+mn-ea"/>
              <a:sym typeface="+mn-lt"/>
            </a:endParaRPr>
          </a:p>
        </p:txBody>
      </p:sp>
      <p:sp>
        <p:nvSpPr>
          <p:cNvPr id="8" name="内容占位符 1">
            <a:extLst>
              <a:ext uri="{FF2B5EF4-FFF2-40B4-BE49-F238E27FC236}">
                <a16:creationId xmlns:a16="http://schemas.microsoft.com/office/drawing/2014/main" id="{C55AD2E8-BCFE-4A42-9301-8BD4BC5CB3A5}"/>
              </a:ext>
            </a:extLst>
          </p:cNvPr>
          <p:cNvSpPr txBox="1">
            <a:spLocks/>
          </p:cNvSpPr>
          <p:nvPr/>
        </p:nvSpPr>
        <p:spPr>
          <a:xfrm>
            <a:off x="490822" y="779487"/>
            <a:ext cx="8018557" cy="3887763"/>
          </a:xfrm>
          <a:prstGeom prst="rect">
            <a:avLst/>
          </a:prstGeom>
        </p:spPr>
        <p:txBody>
          <a:bodyPr vert="horz" lIns="91440" tIns="45720" rIns="91440" bIns="45720" rtlCol="0">
            <a:normAutofit/>
          </a:bodyPr>
          <a:lstStyle>
            <a:lvl1pPr marL="0" indent="538480" algn="l" defTabSz="685800" rtl="0" eaLnBrk="1" latinLnBrk="0" hangingPunct="1">
              <a:lnSpc>
                <a:spcPct val="150000"/>
              </a:lnSpc>
              <a:spcBef>
                <a:spcPts val="0"/>
              </a:spcBef>
              <a:buFont typeface="Arial" panose="020B0604020202020204" pitchFamily="34" charset="0"/>
              <a:buNone/>
              <a:defRPr sz="2200" b="1" kern="1200">
                <a:solidFill>
                  <a:srgbClr val="004DA1"/>
                </a:solidFill>
                <a:latin typeface="楷体" panose="02010609060101010101" pitchFamily="49" charset="-122"/>
                <a:ea typeface="楷体" panose="02010609060101010101" pitchFamily="49" charset="-122"/>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en-US" altLang="zh-CN" dirty="0">
                <a:latin typeface="+mn-lt"/>
                <a:ea typeface="+mn-ea"/>
                <a:cs typeface="+mn-ea"/>
                <a:sym typeface="+mn-lt"/>
              </a:rPr>
              <a:t>【</a:t>
            </a:r>
            <a:r>
              <a:rPr lang="zh-CN" altLang="en-US" dirty="0">
                <a:latin typeface="+mn-lt"/>
                <a:ea typeface="+mn-ea"/>
                <a:cs typeface="+mn-ea"/>
                <a:sym typeface="+mn-lt"/>
              </a:rPr>
              <a:t>多选题</a:t>
            </a:r>
            <a:r>
              <a:rPr lang="en-US" altLang="zh-CN" dirty="0">
                <a:latin typeface="+mn-lt"/>
                <a:ea typeface="+mn-ea"/>
                <a:cs typeface="+mn-ea"/>
                <a:sym typeface="+mn-lt"/>
              </a:rPr>
              <a:t>·2021-2】</a:t>
            </a:r>
            <a:r>
              <a:rPr lang="zh-CN" altLang="en-US" dirty="0">
                <a:latin typeface="+mn-lt"/>
                <a:ea typeface="+mn-ea"/>
                <a:cs typeface="+mn-ea"/>
                <a:sym typeface="+mn-lt"/>
              </a:rPr>
              <a:t>根据增值税法律制度的规定，下列各项中，属于不征收增值税项目的有（ ）。</a:t>
            </a:r>
          </a:p>
          <a:p>
            <a:r>
              <a:rPr lang="zh-CN" altLang="en-US" dirty="0">
                <a:latin typeface="+mn-lt"/>
                <a:ea typeface="+mn-ea"/>
                <a:cs typeface="+mn-ea"/>
                <a:sym typeface="+mn-lt"/>
              </a:rPr>
              <a:t> </a:t>
            </a:r>
            <a:r>
              <a:rPr lang="en-US" altLang="zh-CN" dirty="0">
                <a:latin typeface="+mn-lt"/>
                <a:ea typeface="+mn-ea"/>
                <a:cs typeface="+mn-ea"/>
                <a:sym typeface="+mn-lt"/>
              </a:rPr>
              <a:t>A.</a:t>
            </a:r>
            <a:r>
              <a:rPr lang="zh-CN" altLang="en-US" dirty="0">
                <a:latin typeface="+mn-lt"/>
                <a:ea typeface="+mn-ea"/>
                <a:cs typeface="+mn-ea"/>
                <a:sym typeface="+mn-lt"/>
              </a:rPr>
              <a:t>物业管理单位代收的住宅专项维修资金</a:t>
            </a:r>
          </a:p>
          <a:p>
            <a:r>
              <a:rPr lang="zh-CN" altLang="en-US" dirty="0">
                <a:latin typeface="+mn-lt"/>
                <a:ea typeface="+mn-ea"/>
                <a:cs typeface="+mn-ea"/>
                <a:sym typeface="+mn-lt"/>
              </a:rPr>
              <a:t> </a:t>
            </a:r>
            <a:r>
              <a:rPr lang="en-US" altLang="zh-CN" dirty="0">
                <a:latin typeface="+mn-lt"/>
                <a:ea typeface="+mn-ea"/>
                <a:cs typeface="+mn-ea"/>
                <a:sym typeface="+mn-lt"/>
              </a:rPr>
              <a:t>B.</a:t>
            </a:r>
            <a:r>
              <a:rPr lang="zh-CN" altLang="en-US" dirty="0">
                <a:latin typeface="+mn-lt"/>
                <a:ea typeface="+mn-ea"/>
                <a:cs typeface="+mn-ea"/>
                <a:sym typeface="+mn-lt"/>
              </a:rPr>
              <a:t>基础电信服务</a:t>
            </a:r>
          </a:p>
          <a:p>
            <a:r>
              <a:rPr lang="zh-CN" altLang="en-US" dirty="0">
                <a:latin typeface="+mn-lt"/>
                <a:ea typeface="+mn-ea"/>
                <a:cs typeface="+mn-ea"/>
                <a:sym typeface="+mn-lt"/>
              </a:rPr>
              <a:t> </a:t>
            </a:r>
            <a:r>
              <a:rPr lang="en-US" altLang="zh-CN" dirty="0">
                <a:latin typeface="+mn-lt"/>
                <a:ea typeface="+mn-ea"/>
                <a:cs typeface="+mn-ea"/>
                <a:sym typeface="+mn-lt"/>
              </a:rPr>
              <a:t>C.</a:t>
            </a:r>
            <a:r>
              <a:rPr lang="zh-CN" altLang="en-US" dirty="0">
                <a:latin typeface="+mn-lt"/>
                <a:ea typeface="+mn-ea"/>
                <a:cs typeface="+mn-ea"/>
                <a:sym typeface="+mn-lt"/>
              </a:rPr>
              <a:t>被保险人获得的保险赔付</a:t>
            </a:r>
          </a:p>
          <a:p>
            <a:r>
              <a:rPr lang="zh-CN" altLang="en-US" dirty="0">
                <a:latin typeface="+mn-lt"/>
                <a:ea typeface="+mn-ea"/>
                <a:cs typeface="+mn-ea"/>
                <a:sym typeface="+mn-lt"/>
              </a:rPr>
              <a:t> </a:t>
            </a:r>
            <a:r>
              <a:rPr lang="en-US" altLang="zh-CN" dirty="0">
                <a:latin typeface="+mn-lt"/>
                <a:ea typeface="+mn-ea"/>
                <a:cs typeface="+mn-ea"/>
                <a:sym typeface="+mn-lt"/>
              </a:rPr>
              <a:t>D.</a:t>
            </a:r>
            <a:r>
              <a:rPr lang="zh-CN" altLang="en-US" dirty="0">
                <a:latin typeface="+mn-lt"/>
                <a:ea typeface="+mn-ea"/>
                <a:cs typeface="+mn-ea"/>
                <a:sym typeface="+mn-lt"/>
              </a:rPr>
              <a:t>存款利息</a:t>
            </a:r>
          </a:p>
        </p:txBody>
      </p:sp>
      <p:grpSp>
        <p:nvGrpSpPr>
          <p:cNvPr id="9" name="组合 8">
            <a:extLst>
              <a:ext uri="{FF2B5EF4-FFF2-40B4-BE49-F238E27FC236}">
                <a16:creationId xmlns:a16="http://schemas.microsoft.com/office/drawing/2014/main" id="{D7CCD27B-CFDC-4184-8D48-6FBEDF9404AE}"/>
              </a:ext>
            </a:extLst>
          </p:cNvPr>
          <p:cNvGrpSpPr/>
          <p:nvPr/>
        </p:nvGrpSpPr>
        <p:grpSpPr>
          <a:xfrm rot="16200000">
            <a:off x="1905836" y="3944970"/>
            <a:ext cx="677108" cy="1428693"/>
            <a:chOff x="9306652" y="1903595"/>
            <a:chExt cx="902810" cy="1904924"/>
          </a:xfrm>
        </p:grpSpPr>
        <p:sp>
          <p:nvSpPr>
            <p:cNvPr id="10" name="Freeform 668">
              <a:extLst>
                <a:ext uri="{FF2B5EF4-FFF2-40B4-BE49-F238E27FC236}">
                  <a16:creationId xmlns:a16="http://schemas.microsoft.com/office/drawing/2014/main" id="{25B8C2A1-05FC-4FC7-8039-F3BDF3EAEED1}"/>
                </a:ext>
              </a:extLst>
            </p:cNvPr>
            <p:cNvSpPr>
              <a:spLocks/>
            </p:cNvSpPr>
            <p:nvPr/>
          </p:nvSpPr>
          <p:spPr bwMode="auto">
            <a:xfrm rot="5400000">
              <a:off x="8805602" y="2585762"/>
              <a:ext cx="1904924" cy="540590"/>
            </a:xfrm>
            <a:custGeom>
              <a:avLst/>
              <a:gdLst>
                <a:gd name="T0" fmla="*/ 384 w 398"/>
                <a:gd name="T1" fmla="*/ 77 h 111"/>
                <a:gd name="T2" fmla="*/ 388 w 398"/>
                <a:gd name="T3" fmla="*/ 74 h 111"/>
                <a:gd name="T4" fmla="*/ 388 w 398"/>
                <a:gd name="T5" fmla="*/ 71 h 111"/>
                <a:gd name="T6" fmla="*/ 397 w 398"/>
                <a:gd name="T7" fmla="*/ 67 h 111"/>
                <a:gd name="T8" fmla="*/ 390 w 398"/>
                <a:gd name="T9" fmla="*/ 62 h 111"/>
                <a:gd name="T10" fmla="*/ 388 w 398"/>
                <a:gd name="T11" fmla="*/ 59 h 111"/>
                <a:gd name="T12" fmla="*/ 388 w 398"/>
                <a:gd name="T13" fmla="*/ 56 h 111"/>
                <a:gd name="T14" fmla="*/ 385 w 398"/>
                <a:gd name="T15" fmla="*/ 54 h 111"/>
                <a:gd name="T16" fmla="*/ 387 w 398"/>
                <a:gd name="T17" fmla="*/ 51 h 111"/>
                <a:gd name="T18" fmla="*/ 389 w 398"/>
                <a:gd name="T19" fmla="*/ 48 h 111"/>
                <a:gd name="T20" fmla="*/ 384 w 398"/>
                <a:gd name="T21" fmla="*/ 46 h 111"/>
                <a:gd name="T22" fmla="*/ 378 w 398"/>
                <a:gd name="T23" fmla="*/ 42 h 111"/>
                <a:gd name="T24" fmla="*/ 385 w 398"/>
                <a:gd name="T25" fmla="*/ 40 h 111"/>
                <a:gd name="T26" fmla="*/ 378 w 398"/>
                <a:gd name="T27" fmla="*/ 37 h 111"/>
                <a:gd name="T28" fmla="*/ 378 w 398"/>
                <a:gd name="T29" fmla="*/ 34 h 111"/>
                <a:gd name="T30" fmla="*/ 373 w 398"/>
                <a:gd name="T31" fmla="*/ 32 h 111"/>
                <a:gd name="T32" fmla="*/ 369 w 398"/>
                <a:gd name="T33" fmla="*/ 28 h 111"/>
                <a:gd name="T34" fmla="*/ 350 w 398"/>
                <a:gd name="T35" fmla="*/ 23 h 111"/>
                <a:gd name="T36" fmla="*/ 358 w 398"/>
                <a:gd name="T37" fmla="*/ 19 h 111"/>
                <a:gd name="T38" fmla="*/ 260 w 398"/>
                <a:gd name="T39" fmla="*/ 11 h 111"/>
                <a:gd name="T40" fmla="*/ 324 w 398"/>
                <a:gd name="T41" fmla="*/ 10 h 111"/>
                <a:gd name="T42" fmla="*/ 304 w 398"/>
                <a:gd name="T43" fmla="*/ 6 h 111"/>
                <a:gd name="T44" fmla="*/ 177 w 398"/>
                <a:gd name="T45" fmla="*/ 1 h 111"/>
                <a:gd name="T46" fmla="*/ 18 w 398"/>
                <a:gd name="T47" fmla="*/ 11 h 111"/>
                <a:gd name="T48" fmla="*/ 16 w 398"/>
                <a:gd name="T49" fmla="*/ 17 h 111"/>
                <a:gd name="T50" fmla="*/ 21 w 398"/>
                <a:gd name="T51" fmla="*/ 20 h 111"/>
                <a:gd name="T52" fmla="*/ 15 w 398"/>
                <a:gd name="T53" fmla="*/ 26 h 111"/>
                <a:gd name="T54" fmla="*/ 12 w 398"/>
                <a:gd name="T55" fmla="*/ 52 h 111"/>
                <a:gd name="T56" fmla="*/ 8 w 398"/>
                <a:gd name="T57" fmla="*/ 82 h 111"/>
                <a:gd name="T58" fmla="*/ 113 w 398"/>
                <a:gd name="T59" fmla="*/ 111 h 111"/>
                <a:gd name="T60" fmla="*/ 331 w 398"/>
                <a:gd name="T61" fmla="*/ 104 h 111"/>
                <a:gd name="T62" fmla="*/ 369 w 398"/>
                <a:gd name="T63" fmla="*/ 91 h 111"/>
                <a:gd name="T64" fmla="*/ 385 w 398"/>
                <a:gd name="T65" fmla="*/ 86 h 111"/>
                <a:gd name="T66" fmla="*/ 389 w 398"/>
                <a:gd name="T67" fmla="*/ 8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98" h="111">
                  <a:moveTo>
                    <a:pt x="397" y="80"/>
                  </a:moveTo>
                  <a:cubicBezTo>
                    <a:pt x="394" y="77"/>
                    <a:pt x="387" y="79"/>
                    <a:pt x="384" y="77"/>
                  </a:cubicBezTo>
                  <a:cubicBezTo>
                    <a:pt x="387" y="75"/>
                    <a:pt x="394" y="76"/>
                    <a:pt x="396" y="76"/>
                  </a:cubicBezTo>
                  <a:cubicBezTo>
                    <a:pt x="388" y="74"/>
                    <a:pt x="388" y="74"/>
                    <a:pt x="388" y="74"/>
                  </a:cubicBezTo>
                  <a:cubicBezTo>
                    <a:pt x="397" y="72"/>
                    <a:pt x="397" y="72"/>
                    <a:pt x="397" y="72"/>
                  </a:cubicBezTo>
                  <a:cubicBezTo>
                    <a:pt x="395" y="71"/>
                    <a:pt x="390" y="73"/>
                    <a:pt x="388" y="71"/>
                  </a:cubicBezTo>
                  <a:cubicBezTo>
                    <a:pt x="388" y="69"/>
                    <a:pt x="390" y="70"/>
                    <a:pt x="391" y="70"/>
                  </a:cubicBezTo>
                  <a:cubicBezTo>
                    <a:pt x="394" y="70"/>
                    <a:pt x="398" y="69"/>
                    <a:pt x="397" y="67"/>
                  </a:cubicBezTo>
                  <a:cubicBezTo>
                    <a:pt x="397" y="63"/>
                    <a:pt x="391" y="64"/>
                    <a:pt x="388" y="63"/>
                  </a:cubicBezTo>
                  <a:cubicBezTo>
                    <a:pt x="390" y="62"/>
                    <a:pt x="390" y="62"/>
                    <a:pt x="390" y="62"/>
                  </a:cubicBezTo>
                  <a:cubicBezTo>
                    <a:pt x="388" y="62"/>
                    <a:pt x="386" y="62"/>
                    <a:pt x="385" y="60"/>
                  </a:cubicBezTo>
                  <a:cubicBezTo>
                    <a:pt x="386" y="60"/>
                    <a:pt x="387" y="59"/>
                    <a:pt x="388" y="59"/>
                  </a:cubicBezTo>
                  <a:cubicBezTo>
                    <a:pt x="383" y="57"/>
                    <a:pt x="383" y="57"/>
                    <a:pt x="383" y="57"/>
                  </a:cubicBezTo>
                  <a:cubicBezTo>
                    <a:pt x="388" y="56"/>
                    <a:pt x="388" y="56"/>
                    <a:pt x="388" y="56"/>
                  </a:cubicBezTo>
                  <a:cubicBezTo>
                    <a:pt x="386" y="56"/>
                    <a:pt x="386" y="56"/>
                    <a:pt x="386" y="56"/>
                  </a:cubicBezTo>
                  <a:cubicBezTo>
                    <a:pt x="384" y="55"/>
                    <a:pt x="386" y="54"/>
                    <a:pt x="385" y="54"/>
                  </a:cubicBezTo>
                  <a:cubicBezTo>
                    <a:pt x="383" y="52"/>
                    <a:pt x="379" y="54"/>
                    <a:pt x="377" y="52"/>
                  </a:cubicBezTo>
                  <a:cubicBezTo>
                    <a:pt x="380" y="51"/>
                    <a:pt x="384" y="51"/>
                    <a:pt x="387" y="51"/>
                  </a:cubicBezTo>
                  <a:cubicBezTo>
                    <a:pt x="385" y="51"/>
                    <a:pt x="382" y="51"/>
                    <a:pt x="381" y="49"/>
                  </a:cubicBezTo>
                  <a:cubicBezTo>
                    <a:pt x="389" y="48"/>
                    <a:pt x="389" y="48"/>
                    <a:pt x="389" y="48"/>
                  </a:cubicBezTo>
                  <a:cubicBezTo>
                    <a:pt x="387" y="47"/>
                    <a:pt x="384" y="48"/>
                    <a:pt x="382" y="47"/>
                  </a:cubicBezTo>
                  <a:cubicBezTo>
                    <a:pt x="384" y="46"/>
                    <a:pt x="384" y="46"/>
                    <a:pt x="384" y="46"/>
                  </a:cubicBezTo>
                  <a:cubicBezTo>
                    <a:pt x="381" y="45"/>
                    <a:pt x="378" y="46"/>
                    <a:pt x="376" y="44"/>
                  </a:cubicBezTo>
                  <a:cubicBezTo>
                    <a:pt x="377" y="43"/>
                    <a:pt x="378" y="43"/>
                    <a:pt x="378" y="42"/>
                  </a:cubicBezTo>
                  <a:cubicBezTo>
                    <a:pt x="377" y="42"/>
                    <a:pt x="375" y="42"/>
                    <a:pt x="374" y="41"/>
                  </a:cubicBezTo>
                  <a:cubicBezTo>
                    <a:pt x="377" y="40"/>
                    <a:pt x="382" y="41"/>
                    <a:pt x="385" y="40"/>
                  </a:cubicBezTo>
                  <a:cubicBezTo>
                    <a:pt x="377" y="37"/>
                    <a:pt x="377" y="37"/>
                    <a:pt x="377" y="37"/>
                  </a:cubicBezTo>
                  <a:cubicBezTo>
                    <a:pt x="377" y="37"/>
                    <a:pt x="377" y="37"/>
                    <a:pt x="378" y="37"/>
                  </a:cubicBezTo>
                  <a:cubicBezTo>
                    <a:pt x="373" y="35"/>
                    <a:pt x="373" y="35"/>
                    <a:pt x="373" y="35"/>
                  </a:cubicBezTo>
                  <a:cubicBezTo>
                    <a:pt x="375" y="34"/>
                    <a:pt x="377" y="35"/>
                    <a:pt x="378" y="34"/>
                  </a:cubicBezTo>
                  <a:cubicBezTo>
                    <a:pt x="370" y="32"/>
                    <a:pt x="370" y="32"/>
                    <a:pt x="370" y="32"/>
                  </a:cubicBezTo>
                  <a:cubicBezTo>
                    <a:pt x="371" y="31"/>
                    <a:pt x="372" y="32"/>
                    <a:pt x="373" y="32"/>
                  </a:cubicBezTo>
                  <a:cubicBezTo>
                    <a:pt x="358" y="29"/>
                    <a:pt x="358" y="29"/>
                    <a:pt x="358" y="29"/>
                  </a:cubicBezTo>
                  <a:cubicBezTo>
                    <a:pt x="362" y="28"/>
                    <a:pt x="365" y="30"/>
                    <a:pt x="369" y="28"/>
                  </a:cubicBezTo>
                  <a:cubicBezTo>
                    <a:pt x="362" y="26"/>
                    <a:pt x="351" y="28"/>
                    <a:pt x="345" y="24"/>
                  </a:cubicBezTo>
                  <a:cubicBezTo>
                    <a:pt x="346" y="23"/>
                    <a:pt x="348" y="23"/>
                    <a:pt x="350" y="23"/>
                  </a:cubicBezTo>
                  <a:cubicBezTo>
                    <a:pt x="346" y="22"/>
                    <a:pt x="346" y="22"/>
                    <a:pt x="346" y="22"/>
                  </a:cubicBezTo>
                  <a:cubicBezTo>
                    <a:pt x="349" y="20"/>
                    <a:pt x="356" y="21"/>
                    <a:pt x="358" y="19"/>
                  </a:cubicBezTo>
                  <a:cubicBezTo>
                    <a:pt x="354" y="19"/>
                    <a:pt x="350" y="19"/>
                    <a:pt x="347" y="17"/>
                  </a:cubicBezTo>
                  <a:cubicBezTo>
                    <a:pt x="319" y="14"/>
                    <a:pt x="290" y="11"/>
                    <a:pt x="260" y="11"/>
                  </a:cubicBezTo>
                  <a:cubicBezTo>
                    <a:pt x="259" y="10"/>
                    <a:pt x="259" y="10"/>
                    <a:pt x="259" y="10"/>
                  </a:cubicBezTo>
                  <a:cubicBezTo>
                    <a:pt x="281" y="9"/>
                    <a:pt x="301" y="11"/>
                    <a:pt x="324" y="10"/>
                  </a:cubicBezTo>
                  <a:cubicBezTo>
                    <a:pt x="325" y="9"/>
                    <a:pt x="325" y="9"/>
                    <a:pt x="325" y="9"/>
                  </a:cubicBezTo>
                  <a:cubicBezTo>
                    <a:pt x="319" y="6"/>
                    <a:pt x="311" y="8"/>
                    <a:pt x="304" y="6"/>
                  </a:cubicBezTo>
                  <a:cubicBezTo>
                    <a:pt x="306" y="5"/>
                    <a:pt x="306" y="5"/>
                    <a:pt x="306" y="5"/>
                  </a:cubicBezTo>
                  <a:cubicBezTo>
                    <a:pt x="264" y="1"/>
                    <a:pt x="219" y="0"/>
                    <a:pt x="177" y="1"/>
                  </a:cubicBezTo>
                  <a:cubicBezTo>
                    <a:pt x="35" y="2"/>
                    <a:pt x="35" y="2"/>
                    <a:pt x="35" y="2"/>
                  </a:cubicBezTo>
                  <a:cubicBezTo>
                    <a:pt x="28" y="3"/>
                    <a:pt x="22" y="7"/>
                    <a:pt x="18" y="11"/>
                  </a:cubicBezTo>
                  <a:cubicBezTo>
                    <a:pt x="24" y="13"/>
                    <a:pt x="24" y="13"/>
                    <a:pt x="24" y="13"/>
                  </a:cubicBezTo>
                  <a:cubicBezTo>
                    <a:pt x="16" y="17"/>
                    <a:pt x="16" y="17"/>
                    <a:pt x="16" y="17"/>
                  </a:cubicBezTo>
                  <a:cubicBezTo>
                    <a:pt x="15" y="20"/>
                    <a:pt x="19" y="19"/>
                    <a:pt x="22" y="20"/>
                  </a:cubicBezTo>
                  <a:cubicBezTo>
                    <a:pt x="21" y="20"/>
                    <a:pt x="21" y="20"/>
                    <a:pt x="21" y="20"/>
                  </a:cubicBezTo>
                  <a:cubicBezTo>
                    <a:pt x="20" y="22"/>
                    <a:pt x="16" y="22"/>
                    <a:pt x="19" y="24"/>
                  </a:cubicBezTo>
                  <a:cubicBezTo>
                    <a:pt x="19" y="25"/>
                    <a:pt x="16" y="25"/>
                    <a:pt x="15" y="26"/>
                  </a:cubicBezTo>
                  <a:cubicBezTo>
                    <a:pt x="15" y="29"/>
                    <a:pt x="8" y="33"/>
                    <a:pt x="11" y="37"/>
                  </a:cubicBezTo>
                  <a:cubicBezTo>
                    <a:pt x="8" y="42"/>
                    <a:pt x="13" y="47"/>
                    <a:pt x="12" y="52"/>
                  </a:cubicBezTo>
                  <a:cubicBezTo>
                    <a:pt x="8" y="56"/>
                    <a:pt x="10" y="63"/>
                    <a:pt x="7" y="68"/>
                  </a:cubicBezTo>
                  <a:cubicBezTo>
                    <a:pt x="15" y="73"/>
                    <a:pt x="0" y="77"/>
                    <a:pt x="8" y="82"/>
                  </a:cubicBezTo>
                  <a:cubicBezTo>
                    <a:pt x="9" y="88"/>
                    <a:pt x="16" y="93"/>
                    <a:pt x="24" y="97"/>
                  </a:cubicBezTo>
                  <a:cubicBezTo>
                    <a:pt x="50" y="109"/>
                    <a:pt x="82" y="110"/>
                    <a:pt x="113" y="111"/>
                  </a:cubicBezTo>
                  <a:cubicBezTo>
                    <a:pt x="277" y="109"/>
                    <a:pt x="277" y="109"/>
                    <a:pt x="277" y="109"/>
                  </a:cubicBezTo>
                  <a:cubicBezTo>
                    <a:pt x="295" y="106"/>
                    <a:pt x="314" y="107"/>
                    <a:pt x="331" y="104"/>
                  </a:cubicBezTo>
                  <a:cubicBezTo>
                    <a:pt x="350" y="103"/>
                    <a:pt x="364" y="95"/>
                    <a:pt x="382" y="93"/>
                  </a:cubicBezTo>
                  <a:cubicBezTo>
                    <a:pt x="379" y="91"/>
                    <a:pt x="374" y="92"/>
                    <a:pt x="369" y="91"/>
                  </a:cubicBezTo>
                  <a:cubicBezTo>
                    <a:pt x="375" y="88"/>
                    <a:pt x="382" y="87"/>
                    <a:pt x="388" y="86"/>
                  </a:cubicBezTo>
                  <a:cubicBezTo>
                    <a:pt x="387" y="86"/>
                    <a:pt x="385" y="87"/>
                    <a:pt x="385" y="86"/>
                  </a:cubicBezTo>
                  <a:cubicBezTo>
                    <a:pt x="387" y="84"/>
                    <a:pt x="391" y="86"/>
                    <a:pt x="392" y="84"/>
                  </a:cubicBezTo>
                  <a:cubicBezTo>
                    <a:pt x="389" y="82"/>
                    <a:pt x="389" y="82"/>
                    <a:pt x="389" y="82"/>
                  </a:cubicBezTo>
                  <a:cubicBezTo>
                    <a:pt x="391" y="80"/>
                    <a:pt x="395" y="81"/>
                    <a:pt x="397" y="80"/>
                  </a:cubicBezTo>
                  <a:close/>
                </a:path>
              </a:pathLst>
            </a:custGeom>
            <a:solidFill>
              <a:srgbClr val="004DA1"/>
            </a:solidFill>
            <a:ln>
              <a:noFill/>
            </a:ln>
          </p:spPr>
          <p:txBody>
            <a:bodyPr vert="horz" wrap="square" lIns="68580" tIns="34290" rIns="68580" bIns="3429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013" b="0" i="0" u="none" strike="noStrike" kern="0" cap="none" spc="0" normalizeH="0" baseline="0" noProof="0" dirty="0">
                <a:ln>
                  <a:noFill/>
                </a:ln>
                <a:solidFill>
                  <a:prstClr val="black"/>
                </a:solidFill>
                <a:effectLst/>
                <a:uLnTx/>
                <a:uFillTx/>
                <a:cs typeface="+mn-ea"/>
                <a:sym typeface="+mn-lt"/>
              </a:endParaRPr>
            </a:p>
          </p:txBody>
        </p:sp>
        <p:sp>
          <p:nvSpPr>
            <p:cNvPr id="11" name="文本框 10">
              <a:extLst>
                <a:ext uri="{FF2B5EF4-FFF2-40B4-BE49-F238E27FC236}">
                  <a16:creationId xmlns:a16="http://schemas.microsoft.com/office/drawing/2014/main" id="{9638B1E5-5568-466A-B5E2-8FD1DDE2E088}"/>
                </a:ext>
              </a:extLst>
            </p:cNvPr>
            <p:cNvSpPr txBox="1"/>
            <p:nvPr/>
          </p:nvSpPr>
          <p:spPr>
            <a:xfrm>
              <a:off x="9306652" y="2384130"/>
              <a:ext cx="902810" cy="943848"/>
            </a:xfrm>
            <a:prstGeom prst="rect">
              <a:avLst/>
            </a:prstGeom>
            <a:noFill/>
            <a:effectLst/>
          </p:spPr>
          <p:txBody>
            <a:bodyPr vert="eaVert" wrap="none" rtlCol="0" anchor="ctr">
              <a:spAutoFit/>
            </a:bodyPr>
            <a:lstStyle>
              <a:defPPr>
                <a:defRPr lang="zh-CN"/>
              </a:defPPr>
              <a:lvl1pPr algn="ctr">
                <a:defRPr sz="4400">
                  <a:solidFill>
                    <a:srgbClr val="004DA1"/>
                  </a:solidFill>
                  <a:latin typeface="李旭科书法" panose="02000603000000000000" pitchFamily="2" charset="-122"/>
                  <a:ea typeface="李旭科书法" panose="02000603000000000000" pitchFamily="2" charset="-122"/>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3200" b="0" i="0" u="none" strike="noStrike" kern="0" cap="none" spc="0" normalizeH="0" baseline="0" noProof="0" dirty="0">
                  <a:ln>
                    <a:noFill/>
                  </a:ln>
                  <a:solidFill>
                    <a:prstClr val="white"/>
                  </a:solidFill>
                  <a:effectLst/>
                  <a:uLnTx/>
                  <a:uFillTx/>
                  <a:latin typeface="+mn-lt"/>
                  <a:ea typeface="+mn-ea"/>
                  <a:cs typeface="+mn-ea"/>
                  <a:sym typeface="+mn-lt"/>
                </a:rPr>
                <a:t>ACD</a:t>
              </a:r>
              <a:endParaRPr kumimoji="0" lang="zh-CN" altLang="en-US" sz="3200" b="0" i="0" u="none" strike="noStrike" kern="0" cap="none" spc="0" normalizeH="0" baseline="0" noProof="0" dirty="0">
                <a:ln>
                  <a:noFill/>
                </a:ln>
                <a:solidFill>
                  <a:prstClr val="white"/>
                </a:solidFill>
                <a:effectLst/>
                <a:uLnTx/>
                <a:uFillTx/>
                <a:latin typeface="+mn-lt"/>
                <a:ea typeface="+mn-ea"/>
                <a:cs typeface="+mn-ea"/>
                <a:sym typeface="+mn-lt"/>
              </a:endParaRPr>
            </a:p>
          </p:txBody>
        </p:sp>
      </p:grpSp>
    </p:spTree>
    <p:extLst>
      <p:ext uri="{BB962C8B-B14F-4D97-AF65-F5344CB8AC3E}">
        <p14:creationId xmlns:p14="http://schemas.microsoft.com/office/powerpoint/2010/main" val="326422995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3F297A04-FA86-470C-A283-0F372052F889}"/>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latin typeface="+mn-lt"/>
                <a:cs typeface="+mn-ea"/>
                <a:sym typeface="+mn-lt"/>
              </a:rPr>
              <a:pPr>
                <a:defRPr/>
              </a:pPr>
              <a:t>124</a:t>
            </a:fld>
            <a:endParaRPr lang="en-US">
              <a:solidFill>
                <a:prstClr val="black">
                  <a:tint val="75000"/>
                </a:prstClr>
              </a:solidFill>
              <a:latin typeface="+mn-lt"/>
              <a:cs typeface="+mn-ea"/>
              <a:sym typeface="+mn-lt"/>
            </a:endParaRPr>
          </a:p>
        </p:txBody>
      </p:sp>
      <p:sp>
        <p:nvSpPr>
          <p:cNvPr id="3" name="文本框 2">
            <a:extLst>
              <a:ext uri="{FF2B5EF4-FFF2-40B4-BE49-F238E27FC236}">
                <a16:creationId xmlns:a16="http://schemas.microsoft.com/office/drawing/2014/main" id="{8D04972F-565F-4E50-896F-ED56EDD1A38F}"/>
              </a:ext>
            </a:extLst>
          </p:cNvPr>
          <p:cNvSpPr txBox="1"/>
          <p:nvPr/>
        </p:nvSpPr>
        <p:spPr>
          <a:xfrm>
            <a:off x="2039921" y="225348"/>
            <a:ext cx="5410461" cy="500137"/>
          </a:xfrm>
          <a:prstGeom prst="rect">
            <a:avLst/>
          </a:prstGeom>
          <a:noFill/>
        </p:spPr>
        <p:txBody>
          <a:bodyPr wrap="square" lIns="68580" tIns="34290" rIns="68580" bIns="34290" rtlCol="0">
            <a:spAutoFit/>
          </a:bodyPr>
          <a:lstStyle/>
          <a:p>
            <a:pPr algn="ctr"/>
            <a:r>
              <a:rPr lang="zh-CN" altLang="en-US" sz="2800" b="1" dirty="0">
                <a:solidFill>
                  <a:srgbClr val="0070C0"/>
                </a:solidFill>
                <a:cs typeface="+mn-ea"/>
                <a:sym typeface="+mn-lt"/>
              </a:rPr>
              <a:t>试试就试试</a:t>
            </a:r>
            <a:endParaRPr lang="en-US" altLang="zh-CN" sz="2800" b="1" dirty="0">
              <a:solidFill>
                <a:srgbClr val="7030A0"/>
              </a:solidFill>
              <a:cs typeface="+mn-ea"/>
              <a:sym typeface="+mn-lt"/>
            </a:endParaRPr>
          </a:p>
        </p:txBody>
      </p:sp>
      <p:sp>
        <p:nvSpPr>
          <p:cNvPr id="8" name="内容占位符 1">
            <a:extLst>
              <a:ext uri="{FF2B5EF4-FFF2-40B4-BE49-F238E27FC236}">
                <a16:creationId xmlns:a16="http://schemas.microsoft.com/office/drawing/2014/main" id="{C55AD2E8-BCFE-4A42-9301-8BD4BC5CB3A5}"/>
              </a:ext>
            </a:extLst>
          </p:cNvPr>
          <p:cNvSpPr txBox="1">
            <a:spLocks/>
          </p:cNvSpPr>
          <p:nvPr/>
        </p:nvSpPr>
        <p:spPr>
          <a:xfrm>
            <a:off x="490822" y="779487"/>
            <a:ext cx="8018557" cy="3887763"/>
          </a:xfrm>
          <a:prstGeom prst="rect">
            <a:avLst/>
          </a:prstGeom>
        </p:spPr>
        <p:txBody>
          <a:bodyPr vert="horz" lIns="91440" tIns="45720" rIns="91440" bIns="45720" rtlCol="0">
            <a:normAutofit/>
          </a:bodyPr>
          <a:lstStyle>
            <a:lvl1pPr marL="0" indent="538480" algn="l" defTabSz="685800" rtl="0" eaLnBrk="1" latinLnBrk="0" hangingPunct="1">
              <a:lnSpc>
                <a:spcPct val="150000"/>
              </a:lnSpc>
              <a:spcBef>
                <a:spcPts val="0"/>
              </a:spcBef>
              <a:buFont typeface="Arial" panose="020B0604020202020204" pitchFamily="34" charset="0"/>
              <a:buNone/>
              <a:defRPr sz="2200" b="1" kern="1200">
                <a:solidFill>
                  <a:srgbClr val="004DA1"/>
                </a:solidFill>
                <a:latin typeface="楷体" panose="02010609060101010101" pitchFamily="49" charset="-122"/>
                <a:ea typeface="楷体" panose="02010609060101010101" pitchFamily="49" charset="-122"/>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en-US" altLang="zh-CN" dirty="0">
                <a:latin typeface="+mn-lt"/>
                <a:ea typeface="+mn-ea"/>
                <a:cs typeface="+mn-ea"/>
                <a:sym typeface="+mn-lt"/>
              </a:rPr>
              <a:t>【</a:t>
            </a:r>
            <a:r>
              <a:rPr lang="zh-CN" altLang="en-US" dirty="0">
                <a:latin typeface="+mn-lt"/>
                <a:ea typeface="+mn-ea"/>
                <a:cs typeface="+mn-ea"/>
                <a:sym typeface="+mn-lt"/>
              </a:rPr>
              <a:t>判断题</a:t>
            </a:r>
            <a:r>
              <a:rPr lang="en-US" altLang="zh-CN" dirty="0">
                <a:latin typeface="+mn-lt"/>
                <a:ea typeface="+mn-ea"/>
                <a:cs typeface="+mn-ea"/>
                <a:sym typeface="+mn-lt"/>
              </a:rPr>
              <a:t>】</a:t>
            </a:r>
            <a:r>
              <a:rPr lang="zh-CN" altLang="en-US" dirty="0">
                <a:latin typeface="+mn-lt"/>
                <a:ea typeface="+mn-ea"/>
                <a:cs typeface="+mn-ea"/>
                <a:sym typeface="+mn-lt"/>
              </a:rPr>
              <a:t>根据国家指令无偿提供用于公益事业的铁路运输服务应征收增值税。（ ）</a:t>
            </a:r>
          </a:p>
        </p:txBody>
      </p:sp>
      <p:grpSp>
        <p:nvGrpSpPr>
          <p:cNvPr id="9" name="组合 8">
            <a:extLst>
              <a:ext uri="{FF2B5EF4-FFF2-40B4-BE49-F238E27FC236}">
                <a16:creationId xmlns:a16="http://schemas.microsoft.com/office/drawing/2014/main" id="{D7CCD27B-CFDC-4184-8D48-6FBEDF9404AE}"/>
              </a:ext>
            </a:extLst>
          </p:cNvPr>
          <p:cNvGrpSpPr/>
          <p:nvPr/>
        </p:nvGrpSpPr>
        <p:grpSpPr>
          <a:xfrm rot="16200000">
            <a:off x="1905836" y="3944972"/>
            <a:ext cx="677108" cy="1428693"/>
            <a:chOff x="9306650" y="1903595"/>
            <a:chExt cx="902810" cy="1904924"/>
          </a:xfrm>
        </p:grpSpPr>
        <p:sp>
          <p:nvSpPr>
            <p:cNvPr id="10" name="Freeform 668">
              <a:extLst>
                <a:ext uri="{FF2B5EF4-FFF2-40B4-BE49-F238E27FC236}">
                  <a16:creationId xmlns:a16="http://schemas.microsoft.com/office/drawing/2014/main" id="{25B8C2A1-05FC-4FC7-8039-F3BDF3EAEED1}"/>
                </a:ext>
              </a:extLst>
            </p:cNvPr>
            <p:cNvSpPr>
              <a:spLocks/>
            </p:cNvSpPr>
            <p:nvPr/>
          </p:nvSpPr>
          <p:spPr bwMode="auto">
            <a:xfrm rot="5400000">
              <a:off x="8805602" y="2585762"/>
              <a:ext cx="1904924" cy="540590"/>
            </a:xfrm>
            <a:custGeom>
              <a:avLst/>
              <a:gdLst>
                <a:gd name="T0" fmla="*/ 384 w 398"/>
                <a:gd name="T1" fmla="*/ 77 h 111"/>
                <a:gd name="T2" fmla="*/ 388 w 398"/>
                <a:gd name="T3" fmla="*/ 74 h 111"/>
                <a:gd name="T4" fmla="*/ 388 w 398"/>
                <a:gd name="T5" fmla="*/ 71 h 111"/>
                <a:gd name="T6" fmla="*/ 397 w 398"/>
                <a:gd name="T7" fmla="*/ 67 h 111"/>
                <a:gd name="T8" fmla="*/ 390 w 398"/>
                <a:gd name="T9" fmla="*/ 62 h 111"/>
                <a:gd name="T10" fmla="*/ 388 w 398"/>
                <a:gd name="T11" fmla="*/ 59 h 111"/>
                <a:gd name="T12" fmla="*/ 388 w 398"/>
                <a:gd name="T13" fmla="*/ 56 h 111"/>
                <a:gd name="T14" fmla="*/ 385 w 398"/>
                <a:gd name="T15" fmla="*/ 54 h 111"/>
                <a:gd name="T16" fmla="*/ 387 w 398"/>
                <a:gd name="T17" fmla="*/ 51 h 111"/>
                <a:gd name="T18" fmla="*/ 389 w 398"/>
                <a:gd name="T19" fmla="*/ 48 h 111"/>
                <a:gd name="T20" fmla="*/ 384 w 398"/>
                <a:gd name="T21" fmla="*/ 46 h 111"/>
                <a:gd name="T22" fmla="*/ 378 w 398"/>
                <a:gd name="T23" fmla="*/ 42 h 111"/>
                <a:gd name="T24" fmla="*/ 385 w 398"/>
                <a:gd name="T25" fmla="*/ 40 h 111"/>
                <a:gd name="T26" fmla="*/ 378 w 398"/>
                <a:gd name="T27" fmla="*/ 37 h 111"/>
                <a:gd name="T28" fmla="*/ 378 w 398"/>
                <a:gd name="T29" fmla="*/ 34 h 111"/>
                <a:gd name="T30" fmla="*/ 373 w 398"/>
                <a:gd name="T31" fmla="*/ 32 h 111"/>
                <a:gd name="T32" fmla="*/ 369 w 398"/>
                <a:gd name="T33" fmla="*/ 28 h 111"/>
                <a:gd name="T34" fmla="*/ 350 w 398"/>
                <a:gd name="T35" fmla="*/ 23 h 111"/>
                <a:gd name="T36" fmla="*/ 358 w 398"/>
                <a:gd name="T37" fmla="*/ 19 h 111"/>
                <a:gd name="T38" fmla="*/ 260 w 398"/>
                <a:gd name="T39" fmla="*/ 11 h 111"/>
                <a:gd name="T40" fmla="*/ 324 w 398"/>
                <a:gd name="T41" fmla="*/ 10 h 111"/>
                <a:gd name="T42" fmla="*/ 304 w 398"/>
                <a:gd name="T43" fmla="*/ 6 h 111"/>
                <a:gd name="T44" fmla="*/ 177 w 398"/>
                <a:gd name="T45" fmla="*/ 1 h 111"/>
                <a:gd name="T46" fmla="*/ 18 w 398"/>
                <a:gd name="T47" fmla="*/ 11 h 111"/>
                <a:gd name="T48" fmla="*/ 16 w 398"/>
                <a:gd name="T49" fmla="*/ 17 h 111"/>
                <a:gd name="T50" fmla="*/ 21 w 398"/>
                <a:gd name="T51" fmla="*/ 20 h 111"/>
                <a:gd name="T52" fmla="*/ 15 w 398"/>
                <a:gd name="T53" fmla="*/ 26 h 111"/>
                <a:gd name="T54" fmla="*/ 12 w 398"/>
                <a:gd name="T55" fmla="*/ 52 h 111"/>
                <a:gd name="T56" fmla="*/ 8 w 398"/>
                <a:gd name="T57" fmla="*/ 82 h 111"/>
                <a:gd name="T58" fmla="*/ 113 w 398"/>
                <a:gd name="T59" fmla="*/ 111 h 111"/>
                <a:gd name="T60" fmla="*/ 331 w 398"/>
                <a:gd name="T61" fmla="*/ 104 h 111"/>
                <a:gd name="T62" fmla="*/ 369 w 398"/>
                <a:gd name="T63" fmla="*/ 91 h 111"/>
                <a:gd name="T64" fmla="*/ 385 w 398"/>
                <a:gd name="T65" fmla="*/ 86 h 111"/>
                <a:gd name="T66" fmla="*/ 389 w 398"/>
                <a:gd name="T67" fmla="*/ 8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98" h="111">
                  <a:moveTo>
                    <a:pt x="397" y="80"/>
                  </a:moveTo>
                  <a:cubicBezTo>
                    <a:pt x="394" y="77"/>
                    <a:pt x="387" y="79"/>
                    <a:pt x="384" y="77"/>
                  </a:cubicBezTo>
                  <a:cubicBezTo>
                    <a:pt x="387" y="75"/>
                    <a:pt x="394" y="76"/>
                    <a:pt x="396" y="76"/>
                  </a:cubicBezTo>
                  <a:cubicBezTo>
                    <a:pt x="388" y="74"/>
                    <a:pt x="388" y="74"/>
                    <a:pt x="388" y="74"/>
                  </a:cubicBezTo>
                  <a:cubicBezTo>
                    <a:pt x="397" y="72"/>
                    <a:pt x="397" y="72"/>
                    <a:pt x="397" y="72"/>
                  </a:cubicBezTo>
                  <a:cubicBezTo>
                    <a:pt x="395" y="71"/>
                    <a:pt x="390" y="73"/>
                    <a:pt x="388" y="71"/>
                  </a:cubicBezTo>
                  <a:cubicBezTo>
                    <a:pt x="388" y="69"/>
                    <a:pt x="390" y="70"/>
                    <a:pt x="391" y="70"/>
                  </a:cubicBezTo>
                  <a:cubicBezTo>
                    <a:pt x="394" y="70"/>
                    <a:pt x="398" y="69"/>
                    <a:pt x="397" y="67"/>
                  </a:cubicBezTo>
                  <a:cubicBezTo>
                    <a:pt x="397" y="63"/>
                    <a:pt x="391" y="64"/>
                    <a:pt x="388" y="63"/>
                  </a:cubicBezTo>
                  <a:cubicBezTo>
                    <a:pt x="390" y="62"/>
                    <a:pt x="390" y="62"/>
                    <a:pt x="390" y="62"/>
                  </a:cubicBezTo>
                  <a:cubicBezTo>
                    <a:pt x="388" y="62"/>
                    <a:pt x="386" y="62"/>
                    <a:pt x="385" y="60"/>
                  </a:cubicBezTo>
                  <a:cubicBezTo>
                    <a:pt x="386" y="60"/>
                    <a:pt x="387" y="59"/>
                    <a:pt x="388" y="59"/>
                  </a:cubicBezTo>
                  <a:cubicBezTo>
                    <a:pt x="383" y="57"/>
                    <a:pt x="383" y="57"/>
                    <a:pt x="383" y="57"/>
                  </a:cubicBezTo>
                  <a:cubicBezTo>
                    <a:pt x="388" y="56"/>
                    <a:pt x="388" y="56"/>
                    <a:pt x="388" y="56"/>
                  </a:cubicBezTo>
                  <a:cubicBezTo>
                    <a:pt x="386" y="56"/>
                    <a:pt x="386" y="56"/>
                    <a:pt x="386" y="56"/>
                  </a:cubicBezTo>
                  <a:cubicBezTo>
                    <a:pt x="384" y="55"/>
                    <a:pt x="386" y="54"/>
                    <a:pt x="385" y="54"/>
                  </a:cubicBezTo>
                  <a:cubicBezTo>
                    <a:pt x="383" y="52"/>
                    <a:pt x="379" y="54"/>
                    <a:pt x="377" y="52"/>
                  </a:cubicBezTo>
                  <a:cubicBezTo>
                    <a:pt x="380" y="51"/>
                    <a:pt x="384" y="51"/>
                    <a:pt x="387" y="51"/>
                  </a:cubicBezTo>
                  <a:cubicBezTo>
                    <a:pt x="385" y="51"/>
                    <a:pt x="382" y="51"/>
                    <a:pt x="381" y="49"/>
                  </a:cubicBezTo>
                  <a:cubicBezTo>
                    <a:pt x="389" y="48"/>
                    <a:pt x="389" y="48"/>
                    <a:pt x="389" y="48"/>
                  </a:cubicBezTo>
                  <a:cubicBezTo>
                    <a:pt x="387" y="47"/>
                    <a:pt x="384" y="48"/>
                    <a:pt x="382" y="47"/>
                  </a:cubicBezTo>
                  <a:cubicBezTo>
                    <a:pt x="384" y="46"/>
                    <a:pt x="384" y="46"/>
                    <a:pt x="384" y="46"/>
                  </a:cubicBezTo>
                  <a:cubicBezTo>
                    <a:pt x="381" y="45"/>
                    <a:pt x="378" y="46"/>
                    <a:pt x="376" y="44"/>
                  </a:cubicBezTo>
                  <a:cubicBezTo>
                    <a:pt x="377" y="43"/>
                    <a:pt x="378" y="43"/>
                    <a:pt x="378" y="42"/>
                  </a:cubicBezTo>
                  <a:cubicBezTo>
                    <a:pt x="377" y="42"/>
                    <a:pt x="375" y="42"/>
                    <a:pt x="374" y="41"/>
                  </a:cubicBezTo>
                  <a:cubicBezTo>
                    <a:pt x="377" y="40"/>
                    <a:pt x="382" y="41"/>
                    <a:pt x="385" y="40"/>
                  </a:cubicBezTo>
                  <a:cubicBezTo>
                    <a:pt x="377" y="37"/>
                    <a:pt x="377" y="37"/>
                    <a:pt x="377" y="37"/>
                  </a:cubicBezTo>
                  <a:cubicBezTo>
                    <a:pt x="377" y="37"/>
                    <a:pt x="377" y="37"/>
                    <a:pt x="378" y="37"/>
                  </a:cubicBezTo>
                  <a:cubicBezTo>
                    <a:pt x="373" y="35"/>
                    <a:pt x="373" y="35"/>
                    <a:pt x="373" y="35"/>
                  </a:cubicBezTo>
                  <a:cubicBezTo>
                    <a:pt x="375" y="34"/>
                    <a:pt x="377" y="35"/>
                    <a:pt x="378" y="34"/>
                  </a:cubicBezTo>
                  <a:cubicBezTo>
                    <a:pt x="370" y="32"/>
                    <a:pt x="370" y="32"/>
                    <a:pt x="370" y="32"/>
                  </a:cubicBezTo>
                  <a:cubicBezTo>
                    <a:pt x="371" y="31"/>
                    <a:pt x="372" y="32"/>
                    <a:pt x="373" y="32"/>
                  </a:cubicBezTo>
                  <a:cubicBezTo>
                    <a:pt x="358" y="29"/>
                    <a:pt x="358" y="29"/>
                    <a:pt x="358" y="29"/>
                  </a:cubicBezTo>
                  <a:cubicBezTo>
                    <a:pt x="362" y="28"/>
                    <a:pt x="365" y="30"/>
                    <a:pt x="369" y="28"/>
                  </a:cubicBezTo>
                  <a:cubicBezTo>
                    <a:pt x="362" y="26"/>
                    <a:pt x="351" y="28"/>
                    <a:pt x="345" y="24"/>
                  </a:cubicBezTo>
                  <a:cubicBezTo>
                    <a:pt x="346" y="23"/>
                    <a:pt x="348" y="23"/>
                    <a:pt x="350" y="23"/>
                  </a:cubicBezTo>
                  <a:cubicBezTo>
                    <a:pt x="346" y="22"/>
                    <a:pt x="346" y="22"/>
                    <a:pt x="346" y="22"/>
                  </a:cubicBezTo>
                  <a:cubicBezTo>
                    <a:pt x="349" y="20"/>
                    <a:pt x="356" y="21"/>
                    <a:pt x="358" y="19"/>
                  </a:cubicBezTo>
                  <a:cubicBezTo>
                    <a:pt x="354" y="19"/>
                    <a:pt x="350" y="19"/>
                    <a:pt x="347" y="17"/>
                  </a:cubicBezTo>
                  <a:cubicBezTo>
                    <a:pt x="319" y="14"/>
                    <a:pt x="290" y="11"/>
                    <a:pt x="260" y="11"/>
                  </a:cubicBezTo>
                  <a:cubicBezTo>
                    <a:pt x="259" y="10"/>
                    <a:pt x="259" y="10"/>
                    <a:pt x="259" y="10"/>
                  </a:cubicBezTo>
                  <a:cubicBezTo>
                    <a:pt x="281" y="9"/>
                    <a:pt x="301" y="11"/>
                    <a:pt x="324" y="10"/>
                  </a:cubicBezTo>
                  <a:cubicBezTo>
                    <a:pt x="325" y="9"/>
                    <a:pt x="325" y="9"/>
                    <a:pt x="325" y="9"/>
                  </a:cubicBezTo>
                  <a:cubicBezTo>
                    <a:pt x="319" y="6"/>
                    <a:pt x="311" y="8"/>
                    <a:pt x="304" y="6"/>
                  </a:cubicBezTo>
                  <a:cubicBezTo>
                    <a:pt x="306" y="5"/>
                    <a:pt x="306" y="5"/>
                    <a:pt x="306" y="5"/>
                  </a:cubicBezTo>
                  <a:cubicBezTo>
                    <a:pt x="264" y="1"/>
                    <a:pt x="219" y="0"/>
                    <a:pt x="177" y="1"/>
                  </a:cubicBezTo>
                  <a:cubicBezTo>
                    <a:pt x="35" y="2"/>
                    <a:pt x="35" y="2"/>
                    <a:pt x="35" y="2"/>
                  </a:cubicBezTo>
                  <a:cubicBezTo>
                    <a:pt x="28" y="3"/>
                    <a:pt x="22" y="7"/>
                    <a:pt x="18" y="11"/>
                  </a:cubicBezTo>
                  <a:cubicBezTo>
                    <a:pt x="24" y="13"/>
                    <a:pt x="24" y="13"/>
                    <a:pt x="24" y="13"/>
                  </a:cubicBezTo>
                  <a:cubicBezTo>
                    <a:pt x="16" y="17"/>
                    <a:pt x="16" y="17"/>
                    <a:pt x="16" y="17"/>
                  </a:cubicBezTo>
                  <a:cubicBezTo>
                    <a:pt x="15" y="20"/>
                    <a:pt x="19" y="19"/>
                    <a:pt x="22" y="20"/>
                  </a:cubicBezTo>
                  <a:cubicBezTo>
                    <a:pt x="21" y="20"/>
                    <a:pt x="21" y="20"/>
                    <a:pt x="21" y="20"/>
                  </a:cubicBezTo>
                  <a:cubicBezTo>
                    <a:pt x="20" y="22"/>
                    <a:pt x="16" y="22"/>
                    <a:pt x="19" y="24"/>
                  </a:cubicBezTo>
                  <a:cubicBezTo>
                    <a:pt x="19" y="25"/>
                    <a:pt x="16" y="25"/>
                    <a:pt x="15" y="26"/>
                  </a:cubicBezTo>
                  <a:cubicBezTo>
                    <a:pt x="15" y="29"/>
                    <a:pt x="8" y="33"/>
                    <a:pt x="11" y="37"/>
                  </a:cubicBezTo>
                  <a:cubicBezTo>
                    <a:pt x="8" y="42"/>
                    <a:pt x="13" y="47"/>
                    <a:pt x="12" y="52"/>
                  </a:cubicBezTo>
                  <a:cubicBezTo>
                    <a:pt x="8" y="56"/>
                    <a:pt x="10" y="63"/>
                    <a:pt x="7" y="68"/>
                  </a:cubicBezTo>
                  <a:cubicBezTo>
                    <a:pt x="15" y="73"/>
                    <a:pt x="0" y="77"/>
                    <a:pt x="8" y="82"/>
                  </a:cubicBezTo>
                  <a:cubicBezTo>
                    <a:pt x="9" y="88"/>
                    <a:pt x="16" y="93"/>
                    <a:pt x="24" y="97"/>
                  </a:cubicBezTo>
                  <a:cubicBezTo>
                    <a:pt x="50" y="109"/>
                    <a:pt x="82" y="110"/>
                    <a:pt x="113" y="111"/>
                  </a:cubicBezTo>
                  <a:cubicBezTo>
                    <a:pt x="277" y="109"/>
                    <a:pt x="277" y="109"/>
                    <a:pt x="277" y="109"/>
                  </a:cubicBezTo>
                  <a:cubicBezTo>
                    <a:pt x="295" y="106"/>
                    <a:pt x="314" y="107"/>
                    <a:pt x="331" y="104"/>
                  </a:cubicBezTo>
                  <a:cubicBezTo>
                    <a:pt x="350" y="103"/>
                    <a:pt x="364" y="95"/>
                    <a:pt x="382" y="93"/>
                  </a:cubicBezTo>
                  <a:cubicBezTo>
                    <a:pt x="379" y="91"/>
                    <a:pt x="374" y="92"/>
                    <a:pt x="369" y="91"/>
                  </a:cubicBezTo>
                  <a:cubicBezTo>
                    <a:pt x="375" y="88"/>
                    <a:pt x="382" y="87"/>
                    <a:pt x="388" y="86"/>
                  </a:cubicBezTo>
                  <a:cubicBezTo>
                    <a:pt x="387" y="86"/>
                    <a:pt x="385" y="87"/>
                    <a:pt x="385" y="86"/>
                  </a:cubicBezTo>
                  <a:cubicBezTo>
                    <a:pt x="387" y="84"/>
                    <a:pt x="391" y="86"/>
                    <a:pt x="392" y="84"/>
                  </a:cubicBezTo>
                  <a:cubicBezTo>
                    <a:pt x="389" y="82"/>
                    <a:pt x="389" y="82"/>
                    <a:pt x="389" y="82"/>
                  </a:cubicBezTo>
                  <a:cubicBezTo>
                    <a:pt x="391" y="80"/>
                    <a:pt x="395" y="81"/>
                    <a:pt x="397" y="80"/>
                  </a:cubicBezTo>
                  <a:close/>
                </a:path>
              </a:pathLst>
            </a:custGeom>
            <a:solidFill>
              <a:srgbClr val="004DA1"/>
            </a:solidFill>
            <a:ln>
              <a:noFill/>
            </a:ln>
          </p:spPr>
          <p:txBody>
            <a:bodyPr vert="horz" wrap="square" lIns="68580" tIns="34290" rIns="68580" bIns="3429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013" b="0" i="0" u="none" strike="noStrike" kern="0" cap="none" spc="0" normalizeH="0" baseline="0" noProof="0" dirty="0">
                <a:ln>
                  <a:noFill/>
                </a:ln>
                <a:solidFill>
                  <a:prstClr val="black"/>
                </a:solidFill>
                <a:effectLst/>
                <a:uLnTx/>
                <a:uFillTx/>
                <a:cs typeface="+mn-ea"/>
                <a:sym typeface="+mn-lt"/>
              </a:endParaRPr>
            </a:p>
          </p:txBody>
        </p:sp>
        <p:sp>
          <p:nvSpPr>
            <p:cNvPr id="11" name="文本框 10">
              <a:extLst>
                <a:ext uri="{FF2B5EF4-FFF2-40B4-BE49-F238E27FC236}">
                  <a16:creationId xmlns:a16="http://schemas.microsoft.com/office/drawing/2014/main" id="{9638B1E5-5568-466A-B5E2-8FD1DDE2E088}"/>
                </a:ext>
              </a:extLst>
            </p:cNvPr>
            <p:cNvSpPr txBox="1"/>
            <p:nvPr/>
          </p:nvSpPr>
          <p:spPr>
            <a:xfrm>
              <a:off x="9306650" y="2520920"/>
              <a:ext cx="902810" cy="670269"/>
            </a:xfrm>
            <a:prstGeom prst="rect">
              <a:avLst/>
            </a:prstGeom>
            <a:noFill/>
            <a:effectLst/>
          </p:spPr>
          <p:txBody>
            <a:bodyPr vert="eaVert" wrap="none" rtlCol="0" anchor="ctr">
              <a:spAutoFit/>
            </a:bodyPr>
            <a:lstStyle>
              <a:defPPr>
                <a:defRPr lang="zh-CN"/>
              </a:defPPr>
              <a:lvl1pPr algn="ctr">
                <a:defRPr sz="4400">
                  <a:solidFill>
                    <a:srgbClr val="004DA1"/>
                  </a:solidFill>
                  <a:latin typeface="李旭科书法" panose="02000603000000000000" pitchFamily="2" charset="-122"/>
                  <a:ea typeface="李旭科书法" panose="02000603000000000000" pitchFamily="2" charset="-122"/>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lang="en-US" altLang="zh-CN" sz="3200" kern="0" dirty="0">
                  <a:solidFill>
                    <a:prstClr val="white"/>
                  </a:solidFill>
                  <a:latin typeface="+mn-lt"/>
                  <a:ea typeface="+mn-ea"/>
                  <a:cs typeface="+mn-ea"/>
                  <a:sym typeface="+mn-lt"/>
                </a:rPr>
                <a:t>×</a:t>
              </a:r>
              <a:endParaRPr kumimoji="0" lang="zh-CN" altLang="en-US" sz="3200" b="0" i="0" u="none" strike="noStrike" kern="0" cap="none" spc="0" normalizeH="0" baseline="0" noProof="0" dirty="0">
                <a:ln>
                  <a:noFill/>
                </a:ln>
                <a:solidFill>
                  <a:prstClr val="white"/>
                </a:solidFill>
                <a:effectLst/>
                <a:uLnTx/>
                <a:uFillTx/>
                <a:latin typeface="+mn-lt"/>
                <a:ea typeface="+mn-ea"/>
                <a:cs typeface="+mn-ea"/>
                <a:sym typeface="+mn-lt"/>
              </a:endParaRPr>
            </a:p>
          </p:txBody>
        </p:sp>
      </p:grpSp>
    </p:spTree>
    <p:extLst>
      <p:ext uri="{BB962C8B-B14F-4D97-AF65-F5344CB8AC3E}">
        <p14:creationId xmlns:p14="http://schemas.microsoft.com/office/powerpoint/2010/main" val="24239191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3F297A04-FA86-470C-A283-0F372052F889}"/>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latin typeface="+mn-lt"/>
                <a:cs typeface="+mn-ea"/>
                <a:sym typeface="+mn-lt"/>
              </a:rPr>
              <a:pPr>
                <a:defRPr/>
              </a:pPr>
              <a:t>125</a:t>
            </a:fld>
            <a:endParaRPr lang="en-US">
              <a:solidFill>
                <a:prstClr val="black">
                  <a:tint val="75000"/>
                </a:prstClr>
              </a:solidFill>
              <a:latin typeface="+mn-lt"/>
              <a:cs typeface="+mn-ea"/>
              <a:sym typeface="+mn-lt"/>
            </a:endParaRPr>
          </a:p>
        </p:txBody>
      </p:sp>
      <p:sp>
        <p:nvSpPr>
          <p:cNvPr id="3" name="文本框 2">
            <a:extLst>
              <a:ext uri="{FF2B5EF4-FFF2-40B4-BE49-F238E27FC236}">
                <a16:creationId xmlns:a16="http://schemas.microsoft.com/office/drawing/2014/main" id="{8D04972F-565F-4E50-896F-ED56EDD1A38F}"/>
              </a:ext>
            </a:extLst>
          </p:cNvPr>
          <p:cNvSpPr txBox="1"/>
          <p:nvPr/>
        </p:nvSpPr>
        <p:spPr>
          <a:xfrm>
            <a:off x="2039921" y="225348"/>
            <a:ext cx="5410461" cy="500137"/>
          </a:xfrm>
          <a:prstGeom prst="rect">
            <a:avLst/>
          </a:prstGeom>
          <a:noFill/>
        </p:spPr>
        <p:txBody>
          <a:bodyPr wrap="square" lIns="68580" tIns="34290" rIns="68580" bIns="34290" rtlCol="0">
            <a:spAutoFit/>
          </a:bodyPr>
          <a:lstStyle/>
          <a:p>
            <a:pPr algn="ctr"/>
            <a:r>
              <a:rPr lang="zh-CN" altLang="en-US" sz="2800" b="1" dirty="0">
                <a:solidFill>
                  <a:srgbClr val="0070C0"/>
                </a:solidFill>
                <a:cs typeface="+mn-ea"/>
                <a:sym typeface="+mn-lt"/>
              </a:rPr>
              <a:t>试试就试试</a:t>
            </a:r>
            <a:endParaRPr lang="en-US" altLang="zh-CN" sz="2800" b="1" dirty="0">
              <a:solidFill>
                <a:srgbClr val="7030A0"/>
              </a:solidFill>
              <a:cs typeface="+mn-ea"/>
              <a:sym typeface="+mn-lt"/>
            </a:endParaRPr>
          </a:p>
        </p:txBody>
      </p:sp>
      <p:sp>
        <p:nvSpPr>
          <p:cNvPr id="8" name="内容占位符 1">
            <a:extLst>
              <a:ext uri="{FF2B5EF4-FFF2-40B4-BE49-F238E27FC236}">
                <a16:creationId xmlns:a16="http://schemas.microsoft.com/office/drawing/2014/main" id="{C55AD2E8-BCFE-4A42-9301-8BD4BC5CB3A5}"/>
              </a:ext>
            </a:extLst>
          </p:cNvPr>
          <p:cNvSpPr txBox="1">
            <a:spLocks/>
          </p:cNvSpPr>
          <p:nvPr/>
        </p:nvSpPr>
        <p:spPr>
          <a:xfrm>
            <a:off x="490822" y="779487"/>
            <a:ext cx="8018557" cy="3887763"/>
          </a:xfrm>
          <a:prstGeom prst="rect">
            <a:avLst/>
          </a:prstGeom>
        </p:spPr>
        <p:txBody>
          <a:bodyPr vert="horz" lIns="91440" tIns="45720" rIns="91440" bIns="45720" rtlCol="0">
            <a:normAutofit fontScale="92500"/>
          </a:bodyPr>
          <a:lstStyle>
            <a:lvl1pPr marL="0" indent="538480" algn="l" defTabSz="685800" rtl="0" eaLnBrk="1" latinLnBrk="0" hangingPunct="1">
              <a:lnSpc>
                <a:spcPct val="150000"/>
              </a:lnSpc>
              <a:spcBef>
                <a:spcPts val="0"/>
              </a:spcBef>
              <a:buFont typeface="Arial" panose="020B0604020202020204" pitchFamily="34" charset="0"/>
              <a:buNone/>
              <a:defRPr sz="2200" b="1" kern="1200">
                <a:solidFill>
                  <a:srgbClr val="004DA1"/>
                </a:solidFill>
                <a:latin typeface="楷体" panose="02010609060101010101" pitchFamily="49" charset="-122"/>
                <a:ea typeface="楷体" panose="02010609060101010101" pitchFamily="49" charset="-122"/>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en-US" altLang="zh-CN" dirty="0">
                <a:latin typeface="+mn-lt"/>
                <a:ea typeface="+mn-ea"/>
                <a:cs typeface="+mn-ea"/>
                <a:sym typeface="+mn-lt"/>
              </a:rPr>
              <a:t>【</a:t>
            </a:r>
            <a:r>
              <a:rPr lang="zh-CN" altLang="en-US" dirty="0">
                <a:latin typeface="+mn-lt"/>
                <a:ea typeface="+mn-ea"/>
                <a:cs typeface="+mn-ea"/>
                <a:sym typeface="+mn-lt"/>
              </a:rPr>
              <a:t>多选题</a:t>
            </a:r>
            <a:r>
              <a:rPr lang="en-US" altLang="zh-CN" dirty="0">
                <a:latin typeface="+mn-lt"/>
                <a:ea typeface="+mn-ea"/>
                <a:cs typeface="+mn-ea"/>
                <a:sym typeface="+mn-lt"/>
              </a:rPr>
              <a:t>】</a:t>
            </a:r>
            <a:r>
              <a:rPr lang="zh-CN" altLang="en-US" dirty="0">
                <a:latin typeface="+mn-lt"/>
                <a:ea typeface="+mn-ea"/>
                <a:cs typeface="+mn-ea"/>
                <a:sym typeface="+mn-lt"/>
              </a:rPr>
              <a:t>根据增值税法律制度的规定</a:t>
            </a:r>
            <a:r>
              <a:rPr lang="en-US" altLang="zh-CN" dirty="0">
                <a:latin typeface="+mn-lt"/>
                <a:ea typeface="+mn-ea"/>
                <a:cs typeface="+mn-ea"/>
                <a:sym typeface="+mn-lt"/>
              </a:rPr>
              <a:t>,</a:t>
            </a:r>
            <a:r>
              <a:rPr lang="zh-CN" altLang="en-US" dirty="0">
                <a:latin typeface="+mn-lt"/>
                <a:ea typeface="+mn-ea"/>
                <a:cs typeface="+mn-ea"/>
                <a:sym typeface="+mn-lt"/>
              </a:rPr>
              <a:t>下列情形中</a:t>
            </a:r>
            <a:r>
              <a:rPr lang="en-US" altLang="zh-CN" dirty="0">
                <a:latin typeface="+mn-lt"/>
                <a:ea typeface="+mn-ea"/>
                <a:cs typeface="+mn-ea"/>
                <a:sym typeface="+mn-lt"/>
              </a:rPr>
              <a:t>,</a:t>
            </a:r>
            <a:r>
              <a:rPr lang="zh-CN" altLang="en-US" dirty="0">
                <a:latin typeface="+mn-lt"/>
                <a:ea typeface="+mn-ea"/>
                <a:cs typeface="+mn-ea"/>
                <a:sym typeface="+mn-lt"/>
              </a:rPr>
              <a:t>属于在境内销售服务的有（ ）。</a:t>
            </a:r>
          </a:p>
          <a:p>
            <a:r>
              <a:rPr lang="zh-CN" altLang="en-US" dirty="0">
                <a:latin typeface="+mn-lt"/>
                <a:ea typeface="+mn-ea"/>
                <a:cs typeface="+mn-ea"/>
                <a:sym typeface="+mn-lt"/>
              </a:rPr>
              <a:t> </a:t>
            </a:r>
            <a:r>
              <a:rPr lang="en-US" altLang="zh-CN" dirty="0">
                <a:latin typeface="+mn-lt"/>
                <a:ea typeface="+mn-ea"/>
                <a:cs typeface="+mn-ea"/>
                <a:sym typeface="+mn-lt"/>
              </a:rPr>
              <a:t>A.</a:t>
            </a:r>
            <a:r>
              <a:rPr lang="zh-CN" altLang="en-US" dirty="0">
                <a:latin typeface="+mn-lt"/>
                <a:ea typeface="+mn-ea"/>
                <a:cs typeface="+mn-ea"/>
                <a:sym typeface="+mn-lt"/>
              </a:rPr>
              <a:t>境外会计师事务所向境内单位销售完全在境内发生的会计咨询服务</a:t>
            </a:r>
          </a:p>
          <a:p>
            <a:r>
              <a:rPr lang="zh-CN" altLang="en-US" dirty="0">
                <a:latin typeface="+mn-lt"/>
                <a:ea typeface="+mn-ea"/>
                <a:cs typeface="+mn-ea"/>
                <a:sym typeface="+mn-lt"/>
              </a:rPr>
              <a:t> </a:t>
            </a:r>
            <a:r>
              <a:rPr lang="en-US" altLang="zh-CN" dirty="0">
                <a:latin typeface="+mn-lt"/>
                <a:ea typeface="+mn-ea"/>
                <a:cs typeface="+mn-ea"/>
                <a:sym typeface="+mn-lt"/>
              </a:rPr>
              <a:t>B.</a:t>
            </a:r>
            <a:r>
              <a:rPr lang="zh-CN" altLang="en-US" dirty="0">
                <a:latin typeface="+mn-lt"/>
                <a:ea typeface="+mn-ea"/>
                <a:cs typeface="+mn-ea"/>
                <a:sym typeface="+mn-lt"/>
              </a:rPr>
              <a:t>境内语言培训机构向境外单位销售完全在境外发生的培训服务</a:t>
            </a:r>
          </a:p>
          <a:p>
            <a:r>
              <a:rPr lang="zh-CN" altLang="en-US" dirty="0">
                <a:latin typeface="+mn-lt"/>
                <a:ea typeface="+mn-ea"/>
                <a:cs typeface="+mn-ea"/>
                <a:sym typeface="+mn-lt"/>
              </a:rPr>
              <a:t> </a:t>
            </a:r>
            <a:r>
              <a:rPr lang="en-US" altLang="zh-CN" dirty="0">
                <a:latin typeface="+mn-lt"/>
                <a:ea typeface="+mn-ea"/>
                <a:cs typeface="+mn-ea"/>
                <a:sym typeface="+mn-lt"/>
              </a:rPr>
              <a:t>C.</a:t>
            </a:r>
            <a:r>
              <a:rPr lang="zh-CN" altLang="en-US" dirty="0">
                <a:latin typeface="+mn-lt"/>
                <a:ea typeface="+mn-ea"/>
                <a:cs typeface="+mn-ea"/>
                <a:sym typeface="+mn-lt"/>
              </a:rPr>
              <a:t>境内广告公司向境外单位销售完全在境内发生的广告服务</a:t>
            </a:r>
          </a:p>
          <a:p>
            <a:r>
              <a:rPr lang="zh-CN" altLang="en-US" dirty="0">
                <a:latin typeface="+mn-lt"/>
                <a:ea typeface="+mn-ea"/>
                <a:cs typeface="+mn-ea"/>
                <a:sym typeface="+mn-lt"/>
              </a:rPr>
              <a:t> </a:t>
            </a:r>
            <a:r>
              <a:rPr lang="en-US" altLang="zh-CN" dirty="0">
                <a:latin typeface="+mn-lt"/>
                <a:ea typeface="+mn-ea"/>
                <a:cs typeface="+mn-ea"/>
                <a:sym typeface="+mn-lt"/>
              </a:rPr>
              <a:t>D.</a:t>
            </a:r>
            <a:r>
              <a:rPr lang="zh-CN" altLang="en-US" dirty="0">
                <a:latin typeface="+mn-lt"/>
                <a:ea typeface="+mn-ea"/>
                <a:cs typeface="+mn-ea"/>
                <a:sym typeface="+mn-lt"/>
              </a:rPr>
              <a:t>境外律师事务所向境内单位销售完全在境外发生的法律咨询服务</a:t>
            </a:r>
          </a:p>
        </p:txBody>
      </p:sp>
      <p:grpSp>
        <p:nvGrpSpPr>
          <p:cNvPr id="9" name="组合 8">
            <a:extLst>
              <a:ext uri="{FF2B5EF4-FFF2-40B4-BE49-F238E27FC236}">
                <a16:creationId xmlns:a16="http://schemas.microsoft.com/office/drawing/2014/main" id="{D7CCD27B-CFDC-4184-8D48-6FBEDF9404AE}"/>
              </a:ext>
            </a:extLst>
          </p:cNvPr>
          <p:cNvGrpSpPr/>
          <p:nvPr/>
        </p:nvGrpSpPr>
        <p:grpSpPr>
          <a:xfrm rot="16200000">
            <a:off x="1905836" y="3944973"/>
            <a:ext cx="677108" cy="1428693"/>
            <a:chOff x="9306649" y="1903595"/>
            <a:chExt cx="902810" cy="1904924"/>
          </a:xfrm>
        </p:grpSpPr>
        <p:sp>
          <p:nvSpPr>
            <p:cNvPr id="10" name="Freeform 668">
              <a:extLst>
                <a:ext uri="{FF2B5EF4-FFF2-40B4-BE49-F238E27FC236}">
                  <a16:creationId xmlns:a16="http://schemas.microsoft.com/office/drawing/2014/main" id="{25B8C2A1-05FC-4FC7-8039-F3BDF3EAEED1}"/>
                </a:ext>
              </a:extLst>
            </p:cNvPr>
            <p:cNvSpPr>
              <a:spLocks/>
            </p:cNvSpPr>
            <p:nvPr/>
          </p:nvSpPr>
          <p:spPr bwMode="auto">
            <a:xfrm rot="5400000">
              <a:off x="8805602" y="2585762"/>
              <a:ext cx="1904924" cy="540590"/>
            </a:xfrm>
            <a:custGeom>
              <a:avLst/>
              <a:gdLst>
                <a:gd name="T0" fmla="*/ 384 w 398"/>
                <a:gd name="T1" fmla="*/ 77 h 111"/>
                <a:gd name="T2" fmla="*/ 388 w 398"/>
                <a:gd name="T3" fmla="*/ 74 h 111"/>
                <a:gd name="T4" fmla="*/ 388 w 398"/>
                <a:gd name="T5" fmla="*/ 71 h 111"/>
                <a:gd name="T6" fmla="*/ 397 w 398"/>
                <a:gd name="T7" fmla="*/ 67 h 111"/>
                <a:gd name="T8" fmla="*/ 390 w 398"/>
                <a:gd name="T9" fmla="*/ 62 h 111"/>
                <a:gd name="T10" fmla="*/ 388 w 398"/>
                <a:gd name="T11" fmla="*/ 59 h 111"/>
                <a:gd name="T12" fmla="*/ 388 w 398"/>
                <a:gd name="T13" fmla="*/ 56 h 111"/>
                <a:gd name="T14" fmla="*/ 385 w 398"/>
                <a:gd name="T15" fmla="*/ 54 h 111"/>
                <a:gd name="T16" fmla="*/ 387 w 398"/>
                <a:gd name="T17" fmla="*/ 51 h 111"/>
                <a:gd name="T18" fmla="*/ 389 w 398"/>
                <a:gd name="T19" fmla="*/ 48 h 111"/>
                <a:gd name="T20" fmla="*/ 384 w 398"/>
                <a:gd name="T21" fmla="*/ 46 h 111"/>
                <a:gd name="T22" fmla="*/ 378 w 398"/>
                <a:gd name="T23" fmla="*/ 42 h 111"/>
                <a:gd name="T24" fmla="*/ 385 w 398"/>
                <a:gd name="T25" fmla="*/ 40 h 111"/>
                <a:gd name="T26" fmla="*/ 378 w 398"/>
                <a:gd name="T27" fmla="*/ 37 h 111"/>
                <a:gd name="T28" fmla="*/ 378 w 398"/>
                <a:gd name="T29" fmla="*/ 34 h 111"/>
                <a:gd name="T30" fmla="*/ 373 w 398"/>
                <a:gd name="T31" fmla="*/ 32 h 111"/>
                <a:gd name="T32" fmla="*/ 369 w 398"/>
                <a:gd name="T33" fmla="*/ 28 h 111"/>
                <a:gd name="T34" fmla="*/ 350 w 398"/>
                <a:gd name="T35" fmla="*/ 23 h 111"/>
                <a:gd name="T36" fmla="*/ 358 w 398"/>
                <a:gd name="T37" fmla="*/ 19 h 111"/>
                <a:gd name="T38" fmla="*/ 260 w 398"/>
                <a:gd name="T39" fmla="*/ 11 h 111"/>
                <a:gd name="T40" fmla="*/ 324 w 398"/>
                <a:gd name="T41" fmla="*/ 10 h 111"/>
                <a:gd name="T42" fmla="*/ 304 w 398"/>
                <a:gd name="T43" fmla="*/ 6 h 111"/>
                <a:gd name="T44" fmla="*/ 177 w 398"/>
                <a:gd name="T45" fmla="*/ 1 h 111"/>
                <a:gd name="T46" fmla="*/ 18 w 398"/>
                <a:gd name="T47" fmla="*/ 11 h 111"/>
                <a:gd name="T48" fmla="*/ 16 w 398"/>
                <a:gd name="T49" fmla="*/ 17 h 111"/>
                <a:gd name="T50" fmla="*/ 21 w 398"/>
                <a:gd name="T51" fmla="*/ 20 h 111"/>
                <a:gd name="T52" fmla="*/ 15 w 398"/>
                <a:gd name="T53" fmla="*/ 26 h 111"/>
                <a:gd name="T54" fmla="*/ 12 w 398"/>
                <a:gd name="T55" fmla="*/ 52 h 111"/>
                <a:gd name="T56" fmla="*/ 8 w 398"/>
                <a:gd name="T57" fmla="*/ 82 h 111"/>
                <a:gd name="T58" fmla="*/ 113 w 398"/>
                <a:gd name="T59" fmla="*/ 111 h 111"/>
                <a:gd name="T60" fmla="*/ 331 w 398"/>
                <a:gd name="T61" fmla="*/ 104 h 111"/>
                <a:gd name="T62" fmla="*/ 369 w 398"/>
                <a:gd name="T63" fmla="*/ 91 h 111"/>
                <a:gd name="T64" fmla="*/ 385 w 398"/>
                <a:gd name="T65" fmla="*/ 86 h 111"/>
                <a:gd name="T66" fmla="*/ 389 w 398"/>
                <a:gd name="T67" fmla="*/ 8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98" h="111">
                  <a:moveTo>
                    <a:pt x="397" y="80"/>
                  </a:moveTo>
                  <a:cubicBezTo>
                    <a:pt x="394" y="77"/>
                    <a:pt x="387" y="79"/>
                    <a:pt x="384" y="77"/>
                  </a:cubicBezTo>
                  <a:cubicBezTo>
                    <a:pt x="387" y="75"/>
                    <a:pt x="394" y="76"/>
                    <a:pt x="396" y="76"/>
                  </a:cubicBezTo>
                  <a:cubicBezTo>
                    <a:pt x="388" y="74"/>
                    <a:pt x="388" y="74"/>
                    <a:pt x="388" y="74"/>
                  </a:cubicBezTo>
                  <a:cubicBezTo>
                    <a:pt x="397" y="72"/>
                    <a:pt x="397" y="72"/>
                    <a:pt x="397" y="72"/>
                  </a:cubicBezTo>
                  <a:cubicBezTo>
                    <a:pt x="395" y="71"/>
                    <a:pt x="390" y="73"/>
                    <a:pt x="388" y="71"/>
                  </a:cubicBezTo>
                  <a:cubicBezTo>
                    <a:pt x="388" y="69"/>
                    <a:pt x="390" y="70"/>
                    <a:pt x="391" y="70"/>
                  </a:cubicBezTo>
                  <a:cubicBezTo>
                    <a:pt x="394" y="70"/>
                    <a:pt x="398" y="69"/>
                    <a:pt x="397" y="67"/>
                  </a:cubicBezTo>
                  <a:cubicBezTo>
                    <a:pt x="397" y="63"/>
                    <a:pt x="391" y="64"/>
                    <a:pt x="388" y="63"/>
                  </a:cubicBezTo>
                  <a:cubicBezTo>
                    <a:pt x="390" y="62"/>
                    <a:pt x="390" y="62"/>
                    <a:pt x="390" y="62"/>
                  </a:cubicBezTo>
                  <a:cubicBezTo>
                    <a:pt x="388" y="62"/>
                    <a:pt x="386" y="62"/>
                    <a:pt x="385" y="60"/>
                  </a:cubicBezTo>
                  <a:cubicBezTo>
                    <a:pt x="386" y="60"/>
                    <a:pt x="387" y="59"/>
                    <a:pt x="388" y="59"/>
                  </a:cubicBezTo>
                  <a:cubicBezTo>
                    <a:pt x="383" y="57"/>
                    <a:pt x="383" y="57"/>
                    <a:pt x="383" y="57"/>
                  </a:cubicBezTo>
                  <a:cubicBezTo>
                    <a:pt x="388" y="56"/>
                    <a:pt x="388" y="56"/>
                    <a:pt x="388" y="56"/>
                  </a:cubicBezTo>
                  <a:cubicBezTo>
                    <a:pt x="386" y="56"/>
                    <a:pt x="386" y="56"/>
                    <a:pt x="386" y="56"/>
                  </a:cubicBezTo>
                  <a:cubicBezTo>
                    <a:pt x="384" y="55"/>
                    <a:pt x="386" y="54"/>
                    <a:pt x="385" y="54"/>
                  </a:cubicBezTo>
                  <a:cubicBezTo>
                    <a:pt x="383" y="52"/>
                    <a:pt x="379" y="54"/>
                    <a:pt x="377" y="52"/>
                  </a:cubicBezTo>
                  <a:cubicBezTo>
                    <a:pt x="380" y="51"/>
                    <a:pt x="384" y="51"/>
                    <a:pt x="387" y="51"/>
                  </a:cubicBezTo>
                  <a:cubicBezTo>
                    <a:pt x="385" y="51"/>
                    <a:pt x="382" y="51"/>
                    <a:pt x="381" y="49"/>
                  </a:cubicBezTo>
                  <a:cubicBezTo>
                    <a:pt x="389" y="48"/>
                    <a:pt x="389" y="48"/>
                    <a:pt x="389" y="48"/>
                  </a:cubicBezTo>
                  <a:cubicBezTo>
                    <a:pt x="387" y="47"/>
                    <a:pt x="384" y="48"/>
                    <a:pt x="382" y="47"/>
                  </a:cubicBezTo>
                  <a:cubicBezTo>
                    <a:pt x="384" y="46"/>
                    <a:pt x="384" y="46"/>
                    <a:pt x="384" y="46"/>
                  </a:cubicBezTo>
                  <a:cubicBezTo>
                    <a:pt x="381" y="45"/>
                    <a:pt x="378" y="46"/>
                    <a:pt x="376" y="44"/>
                  </a:cubicBezTo>
                  <a:cubicBezTo>
                    <a:pt x="377" y="43"/>
                    <a:pt x="378" y="43"/>
                    <a:pt x="378" y="42"/>
                  </a:cubicBezTo>
                  <a:cubicBezTo>
                    <a:pt x="377" y="42"/>
                    <a:pt x="375" y="42"/>
                    <a:pt x="374" y="41"/>
                  </a:cubicBezTo>
                  <a:cubicBezTo>
                    <a:pt x="377" y="40"/>
                    <a:pt x="382" y="41"/>
                    <a:pt x="385" y="40"/>
                  </a:cubicBezTo>
                  <a:cubicBezTo>
                    <a:pt x="377" y="37"/>
                    <a:pt x="377" y="37"/>
                    <a:pt x="377" y="37"/>
                  </a:cubicBezTo>
                  <a:cubicBezTo>
                    <a:pt x="377" y="37"/>
                    <a:pt x="377" y="37"/>
                    <a:pt x="378" y="37"/>
                  </a:cubicBezTo>
                  <a:cubicBezTo>
                    <a:pt x="373" y="35"/>
                    <a:pt x="373" y="35"/>
                    <a:pt x="373" y="35"/>
                  </a:cubicBezTo>
                  <a:cubicBezTo>
                    <a:pt x="375" y="34"/>
                    <a:pt x="377" y="35"/>
                    <a:pt x="378" y="34"/>
                  </a:cubicBezTo>
                  <a:cubicBezTo>
                    <a:pt x="370" y="32"/>
                    <a:pt x="370" y="32"/>
                    <a:pt x="370" y="32"/>
                  </a:cubicBezTo>
                  <a:cubicBezTo>
                    <a:pt x="371" y="31"/>
                    <a:pt x="372" y="32"/>
                    <a:pt x="373" y="32"/>
                  </a:cubicBezTo>
                  <a:cubicBezTo>
                    <a:pt x="358" y="29"/>
                    <a:pt x="358" y="29"/>
                    <a:pt x="358" y="29"/>
                  </a:cubicBezTo>
                  <a:cubicBezTo>
                    <a:pt x="362" y="28"/>
                    <a:pt x="365" y="30"/>
                    <a:pt x="369" y="28"/>
                  </a:cubicBezTo>
                  <a:cubicBezTo>
                    <a:pt x="362" y="26"/>
                    <a:pt x="351" y="28"/>
                    <a:pt x="345" y="24"/>
                  </a:cubicBezTo>
                  <a:cubicBezTo>
                    <a:pt x="346" y="23"/>
                    <a:pt x="348" y="23"/>
                    <a:pt x="350" y="23"/>
                  </a:cubicBezTo>
                  <a:cubicBezTo>
                    <a:pt x="346" y="22"/>
                    <a:pt x="346" y="22"/>
                    <a:pt x="346" y="22"/>
                  </a:cubicBezTo>
                  <a:cubicBezTo>
                    <a:pt x="349" y="20"/>
                    <a:pt x="356" y="21"/>
                    <a:pt x="358" y="19"/>
                  </a:cubicBezTo>
                  <a:cubicBezTo>
                    <a:pt x="354" y="19"/>
                    <a:pt x="350" y="19"/>
                    <a:pt x="347" y="17"/>
                  </a:cubicBezTo>
                  <a:cubicBezTo>
                    <a:pt x="319" y="14"/>
                    <a:pt x="290" y="11"/>
                    <a:pt x="260" y="11"/>
                  </a:cubicBezTo>
                  <a:cubicBezTo>
                    <a:pt x="259" y="10"/>
                    <a:pt x="259" y="10"/>
                    <a:pt x="259" y="10"/>
                  </a:cubicBezTo>
                  <a:cubicBezTo>
                    <a:pt x="281" y="9"/>
                    <a:pt x="301" y="11"/>
                    <a:pt x="324" y="10"/>
                  </a:cubicBezTo>
                  <a:cubicBezTo>
                    <a:pt x="325" y="9"/>
                    <a:pt x="325" y="9"/>
                    <a:pt x="325" y="9"/>
                  </a:cubicBezTo>
                  <a:cubicBezTo>
                    <a:pt x="319" y="6"/>
                    <a:pt x="311" y="8"/>
                    <a:pt x="304" y="6"/>
                  </a:cubicBezTo>
                  <a:cubicBezTo>
                    <a:pt x="306" y="5"/>
                    <a:pt x="306" y="5"/>
                    <a:pt x="306" y="5"/>
                  </a:cubicBezTo>
                  <a:cubicBezTo>
                    <a:pt x="264" y="1"/>
                    <a:pt x="219" y="0"/>
                    <a:pt x="177" y="1"/>
                  </a:cubicBezTo>
                  <a:cubicBezTo>
                    <a:pt x="35" y="2"/>
                    <a:pt x="35" y="2"/>
                    <a:pt x="35" y="2"/>
                  </a:cubicBezTo>
                  <a:cubicBezTo>
                    <a:pt x="28" y="3"/>
                    <a:pt x="22" y="7"/>
                    <a:pt x="18" y="11"/>
                  </a:cubicBezTo>
                  <a:cubicBezTo>
                    <a:pt x="24" y="13"/>
                    <a:pt x="24" y="13"/>
                    <a:pt x="24" y="13"/>
                  </a:cubicBezTo>
                  <a:cubicBezTo>
                    <a:pt x="16" y="17"/>
                    <a:pt x="16" y="17"/>
                    <a:pt x="16" y="17"/>
                  </a:cubicBezTo>
                  <a:cubicBezTo>
                    <a:pt x="15" y="20"/>
                    <a:pt x="19" y="19"/>
                    <a:pt x="22" y="20"/>
                  </a:cubicBezTo>
                  <a:cubicBezTo>
                    <a:pt x="21" y="20"/>
                    <a:pt x="21" y="20"/>
                    <a:pt x="21" y="20"/>
                  </a:cubicBezTo>
                  <a:cubicBezTo>
                    <a:pt x="20" y="22"/>
                    <a:pt x="16" y="22"/>
                    <a:pt x="19" y="24"/>
                  </a:cubicBezTo>
                  <a:cubicBezTo>
                    <a:pt x="19" y="25"/>
                    <a:pt x="16" y="25"/>
                    <a:pt x="15" y="26"/>
                  </a:cubicBezTo>
                  <a:cubicBezTo>
                    <a:pt x="15" y="29"/>
                    <a:pt x="8" y="33"/>
                    <a:pt x="11" y="37"/>
                  </a:cubicBezTo>
                  <a:cubicBezTo>
                    <a:pt x="8" y="42"/>
                    <a:pt x="13" y="47"/>
                    <a:pt x="12" y="52"/>
                  </a:cubicBezTo>
                  <a:cubicBezTo>
                    <a:pt x="8" y="56"/>
                    <a:pt x="10" y="63"/>
                    <a:pt x="7" y="68"/>
                  </a:cubicBezTo>
                  <a:cubicBezTo>
                    <a:pt x="15" y="73"/>
                    <a:pt x="0" y="77"/>
                    <a:pt x="8" y="82"/>
                  </a:cubicBezTo>
                  <a:cubicBezTo>
                    <a:pt x="9" y="88"/>
                    <a:pt x="16" y="93"/>
                    <a:pt x="24" y="97"/>
                  </a:cubicBezTo>
                  <a:cubicBezTo>
                    <a:pt x="50" y="109"/>
                    <a:pt x="82" y="110"/>
                    <a:pt x="113" y="111"/>
                  </a:cubicBezTo>
                  <a:cubicBezTo>
                    <a:pt x="277" y="109"/>
                    <a:pt x="277" y="109"/>
                    <a:pt x="277" y="109"/>
                  </a:cubicBezTo>
                  <a:cubicBezTo>
                    <a:pt x="295" y="106"/>
                    <a:pt x="314" y="107"/>
                    <a:pt x="331" y="104"/>
                  </a:cubicBezTo>
                  <a:cubicBezTo>
                    <a:pt x="350" y="103"/>
                    <a:pt x="364" y="95"/>
                    <a:pt x="382" y="93"/>
                  </a:cubicBezTo>
                  <a:cubicBezTo>
                    <a:pt x="379" y="91"/>
                    <a:pt x="374" y="92"/>
                    <a:pt x="369" y="91"/>
                  </a:cubicBezTo>
                  <a:cubicBezTo>
                    <a:pt x="375" y="88"/>
                    <a:pt x="382" y="87"/>
                    <a:pt x="388" y="86"/>
                  </a:cubicBezTo>
                  <a:cubicBezTo>
                    <a:pt x="387" y="86"/>
                    <a:pt x="385" y="87"/>
                    <a:pt x="385" y="86"/>
                  </a:cubicBezTo>
                  <a:cubicBezTo>
                    <a:pt x="387" y="84"/>
                    <a:pt x="391" y="86"/>
                    <a:pt x="392" y="84"/>
                  </a:cubicBezTo>
                  <a:cubicBezTo>
                    <a:pt x="389" y="82"/>
                    <a:pt x="389" y="82"/>
                    <a:pt x="389" y="82"/>
                  </a:cubicBezTo>
                  <a:cubicBezTo>
                    <a:pt x="391" y="80"/>
                    <a:pt x="395" y="81"/>
                    <a:pt x="397" y="80"/>
                  </a:cubicBezTo>
                  <a:close/>
                </a:path>
              </a:pathLst>
            </a:custGeom>
            <a:solidFill>
              <a:srgbClr val="004DA1"/>
            </a:solidFill>
            <a:ln>
              <a:noFill/>
            </a:ln>
          </p:spPr>
          <p:txBody>
            <a:bodyPr vert="horz" wrap="square" lIns="68580" tIns="34290" rIns="68580" bIns="3429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013" b="0" i="0" u="none" strike="noStrike" kern="0" cap="none" spc="0" normalizeH="0" baseline="0" noProof="0" dirty="0">
                <a:ln>
                  <a:noFill/>
                </a:ln>
                <a:solidFill>
                  <a:prstClr val="black"/>
                </a:solidFill>
                <a:effectLst/>
                <a:uLnTx/>
                <a:uFillTx/>
                <a:cs typeface="+mn-ea"/>
                <a:sym typeface="+mn-lt"/>
              </a:endParaRPr>
            </a:p>
          </p:txBody>
        </p:sp>
        <p:sp>
          <p:nvSpPr>
            <p:cNvPr id="11" name="文本框 10">
              <a:extLst>
                <a:ext uri="{FF2B5EF4-FFF2-40B4-BE49-F238E27FC236}">
                  <a16:creationId xmlns:a16="http://schemas.microsoft.com/office/drawing/2014/main" id="{9638B1E5-5568-466A-B5E2-8FD1DDE2E088}"/>
                </a:ext>
              </a:extLst>
            </p:cNvPr>
            <p:cNvSpPr txBox="1"/>
            <p:nvPr/>
          </p:nvSpPr>
          <p:spPr>
            <a:xfrm>
              <a:off x="9306649" y="2384130"/>
              <a:ext cx="902810" cy="943848"/>
            </a:xfrm>
            <a:prstGeom prst="rect">
              <a:avLst/>
            </a:prstGeom>
            <a:noFill/>
            <a:effectLst/>
          </p:spPr>
          <p:txBody>
            <a:bodyPr vert="eaVert" wrap="none" rtlCol="0" anchor="ctr">
              <a:spAutoFit/>
            </a:bodyPr>
            <a:lstStyle>
              <a:defPPr>
                <a:defRPr lang="zh-CN"/>
              </a:defPPr>
              <a:lvl1pPr algn="ctr">
                <a:defRPr sz="4400">
                  <a:solidFill>
                    <a:srgbClr val="004DA1"/>
                  </a:solidFill>
                  <a:latin typeface="李旭科书法" panose="02000603000000000000" pitchFamily="2" charset="-122"/>
                  <a:ea typeface="李旭科书法" panose="02000603000000000000" pitchFamily="2" charset="-122"/>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3200" b="0" i="0" u="none" strike="noStrike" kern="0" cap="none" spc="0" normalizeH="0" baseline="0" noProof="0" dirty="0">
                  <a:ln>
                    <a:noFill/>
                  </a:ln>
                  <a:solidFill>
                    <a:prstClr val="white"/>
                  </a:solidFill>
                  <a:effectLst/>
                  <a:uLnTx/>
                  <a:uFillTx/>
                  <a:latin typeface="+mn-lt"/>
                  <a:ea typeface="+mn-ea"/>
                  <a:cs typeface="+mn-ea"/>
                  <a:sym typeface="+mn-lt"/>
                </a:rPr>
                <a:t>ABC</a:t>
              </a:r>
              <a:endParaRPr kumimoji="0" lang="zh-CN" altLang="en-US" sz="3200" b="0" i="0" u="none" strike="noStrike" kern="0" cap="none" spc="0" normalizeH="0" baseline="0" noProof="0" dirty="0">
                <a:ln>
                  <a:noFill/>
                </a:ln>
                <a:solidFill>
                  <a:prstClr val="white"/>
                </a:solidFill>
                <a:effectLst/>
                <a:uLnTx/>
                <a:uFillTx/>
                <a:latin typeface="+mn-lt"/>
                <a:ea typeface="+mn-ea"/>
                <a:cs typeface="+mn-ea"/>
                <a:sym typeface="+mn-lt"/>
              </a:endParaRPr>
            </a:p>
          </p:txBody>
        </p:sp>
      </p:grpSp>
    </p:spTree>
    <p:extLst>
      <p:ext uri="{BB962C8B-B14F-4D97-AF65-F5344CB8AC3E}">
        <p14:creationId xmlns:p14="http://schemas.microsoft.com/office/powerpoint/2010/main" val="375381693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a:xfrm>
            <a:off x="1145002" y="1249593"/>
            <a:ext cx="1788430" cy="1788430"/>
            <a:chOff x="4240335" y="3008435"/>
            <a:chExt cx="3711332" cy="3711332"/>
          </a:xfrm>
        </p:grpSpPr>
        <p:sp>
          <p:nvSpPr>
            <p:cNvPr id="3" name="椭圆 2"/>
            <p:cNvSpPr/>
            <p:nvPr/>
          </p:nvSpPr>
          <p:spPr>
            <a:xfrm>
              <a:off x="4240335" y="3008435"/>
              <a:ext cx="3711332" cy="3711332"/>
            </a:xfrm>
            <a:prstGeom prst="ellipse">
              <a:avLst/>
            </a:prstGeom>
            <a:gradFill>
              <a:gsLst>
                <a:gs pos="100000">
                  <a:schemeClr val="bg1">
                    <a:lumMod val="75000"/>
                  </a:schemeClr>
                </a:gs>
                <a:gs pos="0">
                  <a:schemeClr val="bg1"/>
                </a:gs>
              </a:gsLst>
              <a:lin ang="5400000" scaled="0"/>
            </a:gradFill>
            <a:ln w="9525">
              <a:noFill/>
            </a:ln>
            <a:effectLst>
              <a:softEdge rad="190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zh-CN" altLang="en-US">
                <a:solidFill>
                  <a:srgbClr val="FFFFFF"/>
                </a:solidFill>
                <a:cs typeface="+mn-ea"/>
                <a:sym typeface="+mn-lt"/>
              </a:endParaRPr>
            </a:p>
          </p:txBody>
        </p:sp>
        <p:grpSp>
          <p:nvGrpSpPr>
            <p:cNvPr id="4" name="组合 3"/>
            <p:cNvGrpSpPr/>
            <p:nvPr/>
          </p:nvGrpSpPr>
          <p:grpSpPr>
            <a:xfrm>
              <a:off x="4710169" y="3478269"/>
              <a:ext cx="2771663" cy="2771663"/>
              <a:chOff x="2193191" y="1899415"/>
              <a:chExt cx="2421376" cy="2421376"/>
            </a:xfrm>
            <a:effectLst/>
          </p:grpSpPr>
          <p:sp>
            <p:nvSpPr>
              <p:cNvPr id="5" name="椭圆 4"/>
              <p:cNvSpPr/>
              <p:nvPr/>
            </p:nvSpPr>
            <p:spPr>
              <a:xfrm>
                <a:off x="2193191" y="1899415"/>
                <a:ext cx="2421376" cy="2421376"/>
              </a:xfrm>
              <a:prstGeom prst="ellipse">
                <a:avLst/>
              </a:prstGeom>
              <a:solidFill>
                <a:srgbClr val="0070C0"/>
              </a:solidFill>
              <a:ln w="31750">
                <a:gradFill flip="none" rotWithShape="1">
                  <a:gsLst>
                    <a:gs pos="0">
                      <a:schemeClr val="bg1">
                        <a:lumMod val="75000"/>
                      </a:schemeClr>
                    </a:gs>
                    <a:gs pos="100000">
                      <a:schemeClr val="bg1"/>
                    </a:gs>
                  </a:gsLst>
                  <a:lin ang="2700000" scaled="1"/>
                  <a:tileRect/>
                </a:gradFill>
              </a:ln>
              <a:effectLst>
                <a:innerShdw blurRad="127000" dist="63500" dir="13500000">
                  <a:schemeClr val="accent3">
                    <a:lumMod val="50000"/>
                    <a:alpha val="85000"/>
                  </a:scheme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zh-CN" altLang="en-US">
                  <a:solidFill>
                    <a:srgbClr val="FFFFFF"/>
                  </a:solidFill>
                  <a:cs typeface="+mn-ea"/>
                  <a:sym typeface="+mn-lt"/>
                </a:endParaRPr>
              </a:p>
            </p:txBody>
          </p:sp>
          <p:sp>
            <p:nvSpPr>
              <p:cNvPr id="6" name="椭圆 5"/>
              <p:cNvSpPr/>
              <p:nvPr/>
            </p:nvSpPr>
            <p:spPr>
              <a:xfrm>
                <a:off x="2345502" y="2051726"/>
                <a:ext cx="2116756" cy="2116756"/>
              </a:xfrm>
              <a:prstGeom prst="ellipse">
                <a:avLst/>
              </a:prstGeom>
              <a:solidFill>
                <a:schemeClr val="bg1">
                  <a:lumMod val="95000"/>
                </a:schemeClr>
              </a:solidFill>
              <a:ln w="50800">
                <a:noFill/>
              </a:ln>
              <a:effectLst>
                <a:outerShdw blurRad="152400" dist="63500" dir="2700000" algn="tl" rotWithShape="0">
                  <a:schemeClr val="accent3">
                    <a:lumMod val="50000"/>
                    <a:alpha val="64000"/>
                  </a:schemeClr>
                </a:outerShdw>
              </a:effectLst>
              <a:scene3d>
                <a:camera prst="orthographicFront"/>
                <a:lightRig rig="threePt" dir="t"/>
              </a:scene3d>
              <a:sp3d prstMaterial="softEdge">
                <a:bevelT w="8255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zh-CN" altLang="en-US">
                  <a:solidFill>
                    <a:srgbClr val="FFFFFF"/>
                  </a:solidFill>
                  <a:cs typeface="+mn-ea"/>
                  <a:sym typeface="+mn-lt"/>
                </a:endParaRPr>
              </a:p>
            </p:txBody>
          </p:sp>
        </p:grpSp>
      </p:grpSp>
      <p:sp>
        <p:nvSpPr>
          <p:cNvPr id="24" name="任意多边形 23"/>
          <p:cNvSpPr/>
          <p:nvPr/>
        </p:nvSpPr>
        <p:spPr>
          <a:xfrm>
            <a:off x="-1" y="0"/>
            <a:ext cx="2039217" cy="5143500"/>
          </a:xfrm>
          <a:custGeom>
            <a:avLst/>
            <a:gdLst>
              <a:gd name="connsiteX0" fmla="*/ 0 w 2837789"/>
              <a:gd name="connsiteY0" fmla="*/ 0 h 8001905"/>
              <a:gd name="connsiteX1" fmla="*/ 2837788 w 2837789"/>
              <a:gd name="connsiteY1" fmla="*/ 0 h 8001905"/>
              <a:gd name="connsiteX2" fmla="*/ 2837788 w 2837789"/>
              <a:gd name="connsiteY2" fmla="*/ 1968500 h 8001905"/>
              <a:gd name="connsiteX3" fmla="*/ 2837789 w 2837789"/>
              <a:gd name="connsiteY3" fmla="*/ 1968500 h 8001905"/>
              <a:gd name="connsiteX4" fmla="*/ 2837789 w 2837789"/>
              <a:gd name="connsiteY4" fmla="*/ 2363879 h 8001905"/>
              <a:gd name="connsiteX5" fmla="*/ 2618085 w 2837789"/>
              <a:gd name="connsiteY5" fmla="*/ 2386026 h 8001905"/>
              <a:gd name="connsiteX6" fmla="*/ 1747634 w 2837789"/>
              <a:gd name="connsiteY6" fmla="*/ 3454034 h 8001905"/>
              <a:gd name="connsiteX7" fmla="*/ 2618085 w 2837789"/>
              <a:gd name="connsiteY7" fmla="*/ 4522042 h 8001905"/>
              <a:gd name="connsiteX8" fmla="*/ 2837789 w 2837789"/>
              <a:gd name="connsiteY8" fmla="*/ 4544190 h 8001905"/>
              <a:gd name="connsiteX9" fmla="*/ 2837789 w 2837789"/>
              <a:gd name="connsiteY9" fmla="*/ 6858000 h 8001905"/>
              <a:gd name="connsiteX10" fmla="*/ 2837788 w 2837789"/>
              <a:gd name="connsiteY10" fmla="*/ 6858000 h 8001905"/>
              <a:gd name="connsiteX11" fmla="*/ 2837788 w 2837789"/>
              <a:gd name="connsiteY11" fmla="*/ 8001905 h 8001905"/>
              <a:gd name="connsiteX12" fmla="*/ 0 w 2837789"/>
              <a:gd name="connsiteY12" fmla="*/ 8001905 h 8001905"/>
              <a:gd name="connsiteX13" fmla="*/ 0 w 2837789"/>
              <a:gd name="connsiteY13" fmla="*/ 6858000 h 8001905"/>
              <a:gd name="connsiteX14" fmla="*/ 0 w 2837789"/>
              <a:gd name="connsiteY14" fmla="*/ 6376305 h 8001905"/>
              <a:gd name="connsiteX15" fmla="*/ 0 w 2837789"/>
              <a:gd name="connsiteY15" fmla="*/ 2133600 h 8001905"/>
              <a:gd name="connsiteX16" fmla="*/ 0 w 2837789"/>
              <a:gd name="connsiteY16" fmla="*/ 1968500 h 8001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837789" h="8001905">
                <a:moveTo>
                  <a:pt x="0" y="0"/>
                </a:moveTo>
                <a:lnTo>
                  <a:pt x="2837788" y="0"/>
                </a:lnTo>
                <a:lnTo>
                  <a:pt x="2837788" y="1968500"/>
                </a:lnTo>
                <a:lnTo>
                  <a:pt x="2837789" y="1968500"/>
                </a:lnTo>
                <a:lnTo>
                  <a:pt x="2837789" y="2363879"/>
                </a:lnTo>
                <a:lnTo>
                  <a:pt x="2618085" y="2386026"/>
                </a:lnTo>
                <a:cubicBezTo>
                  <a:pt x="2121320" y="2487680"/>
                  <a:pt x="1747634" y="2927218"/>
                  <a:pt x="1747634" y="3454034"/>
                </a:cubicBezTo>
                <a:cubicBezTo>
                  <a:pt x="1747634" y="3980852"/>
                  <a:pt x="2121320" y="4420389"/>
                  <a:pt x="2618085" y="4522042"/>
                </a:cubicBezTo>
                <a:lnTo>
                  <a:pt x="2837789" y="4544190"/>
                </a:lnTo>
                <a:lnTo>
                  <a:pt x="2837789" y="6858000"/>
                </a:lnTo>
                <a:lnTo>
                  <a:pt x="2837788" y="6858000"/>
                </a:lnTo>
                <a:lnTo>
                  <a:pt x="2837788" y="8001905"/>
                </a:lnTo>
                <a:lnTo>
                  <a:pt x="0" y="8001905"/>
                </a:lnTo>
                <a:lnTo>
                  <a:pt x="0" y="6858000"/>
                </a:lnTo>
                <a:lnTo>
                  <a:pt x="0" y="6376305"/>
                </a:lnTo>
                <a:lnTo>
                  <a:pt x="0" y="2133600"/>
                </a:lnTo>
                <a:lnTo>
                  <a:pt x="0" y="1968500"/>
                </a:lnTo>
                <a:close/>
              </a:path>
            </a:pathLst>
          </a:custGeom>
          <a:solidFill>
            <a:srgbClr val="0070C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endParaRPr lang="zh-CN" altLang="en-US">
              <a:solidFill>
                <a:srgbClr val="7030A0"/>
              </a:solidFill>
              <a:cs typeface="+mn-ea"/>
              <a:sym typeface="+mn-lt"/>
            </a:endParaRPr>
          </a:p>
        </p:txBody>
      </p:sp>
      <p:sp>
        <p:nvSpPr>
          <p:cNvPr id="14" name="圆角矩形 13"/>
          <p:cNvSpPr/>
          <p:nvPr/>
        </p:nvSpPr>
        <p:spPr>
          <a:xfrm>
            <a:off x="3001095" y="2922802"/>
            <a:ext cx="5128673" cy="32168"/>
          </a:xfrm>
          <a:prstGeom prst="roundRect">
            <a:avLst>
              <a:gd name="adj" fmla="val 50000"/>
            </a:avLst>
          </a:prstGeom>
          <a:gradFill>
            <a:gsLst>
              <a:gs pos="0">
                <a:schemeClr val="bg1">
                  <a:lumMod val="75000"/>
                </a:schemeClr>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defRPr/>
            </a:pPr>
            <a:endParaRPr lang="zh-CN" altLang="en-US">
              <a:solidFill>
                <a:srgbClr val="FFFFFF"/>
              </a:solidFill>
              <a:cs typeface="+mn-ea"/>
              <a:sym typeface="+mn-lt"/>
            </a:endParaRPr>
          </a:p>
        </p:txBody>
      </p:sp>
      <p:sp>
        <p:nvSpPr>
          <p:cNvPr id="16" name="文本框 15"/>
          <p:cNvSpPr txBox="1"/>
          <p:nvPr/>
        </p:nvSpPr>
        <p:spPr>
          <a:xfrm>
            <a:off x="2899390" y="1713503"/>
            <a:ext cx="5578303" cy="684803"/>
          </a:xfrm>
          <a:prstGeom prst="rect">
            <a:avLst/>
          </a:prstGeom>
          <a:noFill/>
        </p:spPr>
        <p:txBody>
          <a:bodyPr wrap="square" lIns="68580" tIns="34290" rIns="68580" bIns="34290" rtlCol="0">
            <a:spAutoFit/>
          </a:bodyPr>
          <a:lstStyle/>
          <a:p>
            <a:r>
              <a:rPr lang="zh-CN" altLang="en-US" sz="4000" b="1" dirty="0">
                <a:solidFill>
                  <a:srgbClr val="0070C0"/>
                </a:solidFill>
                <a:cs typeface="+mn-ea"/>
                <a:sym typeface="+mn-lt"/>
              </a:rPr>
              <a:t>任务四   税率与征收率</a:t>
            </a:r>
          </a:p>
        </p:txBody>
      </p:sp>
      <p:grpSp>
        <p:nvGrpSpPr>
          <p:cNvPr id="25" name="组合 24"/>
          <p:cNvGrpSpPr/>
          <p:nvPr/>
        </p:nvGrpSpPr>
        <p:grpSpPr>
          <a:xfrm>
            <a:off x="1787045" y="1867537"/>
            <a:ext cx="527203" cy="530769"/>
            <a:chOff x="5042691" y="2273920"/>
            <a:chExt cx="702937" cy="707692"/>
          </a:xfrm>
          <a:solidFill>
            <a:srgbClr val="0070C0"/>
          </a:solidFill>
        </p:grpSpPr>
        <p:sp>
          <p:nvSpPr>
            <p:cNvPr id="26" name="Freeform 12"/>
            <p:cNvSpPr>
              <a:spLocks/>
            </p:cNvSpPr>
            <p:nvPr/>
          </p:nvSpPr>
          <p:spPr bwMode="auto">
            <a:xfrm>
              <a:off x="5284806" y="2789968"/>
              <a:ext cx="460822" cy="191644"/>
            </a:xfrm>
            <a:custGeom>
              <a:avLst/>
              <a:gdLst>
                <a:gd name="T0" fmla="*/ 25 w 533"/>
                <a:gd name="T1" fmla="*/ 165 h 222"/>
                <a:gd name="T2" fmla="*/ 158 w 533"/>
                <a:gd name="T3" fmla="*/ 165 h 222"/>
                <a:gd name="T4" fmla="*/ 158 w 533"/>
                <a:gd name="T5" fmla="*/ 108 h 222"/>
                <a:gd name="T6" fmla="*/ 184 w 533"/>
                <a:gd name="T7" fmla="*/ 83 h 222"/>
                <a:gd name="T8" fmla="*/ 317 w 533"/>
                <a:gd name="T9" fmla="*/ 83 h 222"/>
                <a:gd name="T10" fmla="*/ 317 w 533"/>
                <a:gd name="T11" fmla="*/ 25 h 222"/>
                <a:gd name="T12" fmla="*/ 343 w 533"/>
                <a:gd name="T13" fmla="*/ 0 h 222"/>
                <a:gd name="T14" fmla="*/ 533 w 533"/>
                <a:gd name="T15" fmla="*/ 0 h 222"/>
                <a:gd name="T16" fmla="*/ 533 w 533"/>
                <a:gd name="T17" fmla="*/ 32 h 222"/>
                <a:gd name="T18" fmla="*/ 508 w 533"/>
                <a:gd name="T19" fmla="*/ 57 h 222"/>
                <a:gd name="T20" fmla="*/ 375 w 533"/>
                <a:gd name="T21" fmla="*/ 57 h 222"/>
                <a:gd name="T22" fmla="*/ 375 w 533"/>
                <a:gd name="T23" fmla="*/ 114 h 222"/>
                <a:gd name="T24" fmla="*/ 349 w 533"/>
                <a:gd name="T25" fmla="*/ 140 h 222"/>
                <a:gd name="T26" fmla="*/ 216 w 533"/>
                <a:gd name="T27" fmla="*/ 140 h 222"/>
                <a:gd name="T28" fmla="*/ 216 w 533"/>
                <a:gd name="T29" fmla="*/ 197 h 222"/>
                <a:gd name="T30" fmla="*/ 190 w 533"/>
                <a:gd name="T31" fmla="*/ 222 h 222"/>
                <a:gd name="T32" fmla="*/ 0 w 533"/>
                <a:gd name="T33" fmla="*/ 222 h 222"/>
                <a:gd name="T34" fmla="*/ 0 w 533"/>
                <a:gd name="T35" fmla="*/ 191 h 222"/>
                <a:gd name="T36" fmla="*/ 25 w 533"/>
                <a:gd name="T37" fmla="*/ 165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33" h="222">
                  <a:moveTo>
                    <a:pt x="25" y="165"/>
                  </a:moveTo>
                  <a:cubicBezTo>
                    <a:pt x="158" y="165"/>
                    <a:pt x="158" y="165"/>
                    <a:pt x="158" y="165"/>
                  </a:cubicBezTo>
                  <a:cubicBezTo>
                    <a:pt x="158" y="108"/>
                    <a:pt x="158" y="108"/>
                    <a:pt x="158" y="108"/>
                  </a:cubicBezTo>
                  <a:cubicBezTo>
                    <a:pt x="158" y="94"/>
                    <a:pt x="170" y="83"/>
                    <a:pt x="184" y="83"/>
                  </a:cubicBezTo>
                  <a:cubicBezTo>
                    <a:pt x="317" y="83"/>
                    <a:pt x="317" y="83"/>
                    <a:pt x="317" y="83"/>
                  </a:cubicBezTo>
                  <a:cubicBezTo>
                    <a:pt x="317" y="25"/>
                    <a:pt x="317" y="25"/>
                    <a:pt x="317" y="25"/>
                  </a:cubicBezTo>
                  <a:cubicBezTo>
                    <a:pt x="317" y="11"/>
                    <a:pt x="329" y="0"/>
                    <a:pt x="343" y="0"/>
                  </a:cubicBezTo>
                  <a:cubicBezTo>
                    <a:pt x="533" y="0"/>
                    <a:pt x="533" y="0"/>
                    <a:pt x="533" y="0"/>
                  </a:cubicBezTo>
                  <a:cubicBezTo>
                    <a:pt x="533" y="32"/>
                    <a:pt x="533" y="32"/>
                    <a:pt x="533" y="32"/>
                  </a:cubicBezTo>
                  <a:cubicBezTo>
                    <a:pt x="533" y="46"/>
                    <a:pt x="522" y="57"/>
                    <a:pt x="508" y="57"/>
                  </a:cubicBezTo>
                  <a:cubicBezTo>
                    <a:pt x="375" y="57"/>
                    <a:pt x="375" y="57"/>
                    <a:pt x="375" y="57"/>
                  </a:cubicBezTo>
                  <a:cubicBezTo>
                    <a:pt x="375" y="114"/>
                    <a:pt x="375" y="114"/>
                    <a:pt x="375" y="114"/>
                  </a:cubicBezTo>
                  <a:cubicBezTo>
                    <a:pt x="375" y="128"/>
                    <a:pt x="363" y="140"/>
                    <a:pt x="349" y="140"/>
                  </a:cubicBezTo>
                  <a:cubicBezTo>
                    <a:pt x="216" y="140"/>
                    <a:pt x="216" y="140"/>
                    <a:pt x="216" y="140"/>
                  </a:cubicBezTo>
                  <a:cubicBezTo>
                    <a:pt x="216" y="197"/>
                    <a:pt x="216" y="197"/>
                    <a:pt x="216" y="197"/>
                  </a:cubicBezTo>
                  <a:cubicBezTo>
                    <a:pt x="216" y="211"/>
                    <a:pt x="204" y="222"/>
                    <a:pt x="190" y="222"/>
                  </a:cubicBezTo>
                  <a:cubicBezTo>
                    <a:pt x="0" y="222"/>
                    <a:pt x="0" y="222"/>
                    <a:pt x="0" y="222"/>
                  </a:cubicBezTo>
                  <a:cubicBezTo>
                    <a:pt x="0" y="191"/>
                    <a:pt x="0" y="191"/>
                    <a:pt x="0" y="191"/>
                  </a:cubicBezTo>
                  <a:cubicBezTo>
                    <a:pt x="0" y="177"/>
                    <a:pt x="11" y="165"/>
                    <a:pt x="25" y="16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sp>
          <p:nvSpPr>
            <p:cNvPr id="27" name="Freeform 13"/>
            <p:cNvSpPr>
              <a:spLocks noEditPoints="1"/>
            </p:cNvSpPr>
            <p:nvPr/>
          </p:nvSpPr>
          <p:spPr bwMode="auto">
            <a:xfrm>
              <a:off x="5042691" y="2273920"/>
              <a:ext cx="529214" cy="655758"/>
            </a:xfrm>
            <a:custGeom>
              <a:avLst/>
              <a:gdLst>
                <a:gd name="T0" fmla="*/ 28 w 612"/>
                <a:gd name="T1" fmla="*/ 504 h 759"/>
                <a:gd name="T2" fmla="*/ 148 w 612"/>
                <a:gd name="T3" fmla="*/ 514 h 759"/>
                <a:gd name="T4" fmla="*/ 179 w 612"/>
                <a:gd name="T5" fmla="*/ 488 h 759"/>
                <a:gd name="T6" fmla="*/ 184 w 612"/>
                <a:gd name="T7" fmla="*/ 423 h 759"/>
                <a:gd name="T8" fmla="*/ 158 w 612"/>
                <a:gd name="T9" fmla="*/ 392 h 759"/>
                <a:gd name="T10" fmla="*/ 38 w 612"/>
                <a:gd name="T11" fmla="*/ 381 h 759"/>
                <a:gd name="T12" fmla="*/ 7 w 612"/>
                <a:gd name="T13" fmla="*/ 407 h 759"/>
                <a:gd name="T14" fmla="*/ 2 w 612"/>
                <a:gd name="T15" fmla="*/ 473 h 759"/>
                <a:gd name="T16" fmla="*/ 28 w 612"/>
                <a:gd name="T17" fmla="*/ 504 h 759"/>
                <a:gd name="T18" fmla="*/ 157 w 612"/>
                <a:gd name="T19" fmla="*/ 669 h 759"/>
                <a:gd name="T20" fmla="*/ 254 w 612"/>
                <a:gd name="T21" fmla="*/ 487 h 759"/>
                <a:gd name="T22" fmla="*/ 334 w 612"/>
                <a:gd name="T23" fmla="*/ 512 h 759"/>
                <a:gd name="T24" fmla="*/ 342 w 612"/>
                <a:gd name="T25" fmla="*/ 515 h 759"/>
                <a:gd name="T26" fmla="*/ 216 w 612"/>
                <a:gd name="T27" fmla="*/ 722 h 759"/>
                <a:gd name="T28" fmla="*/ 157 w 612"/>
                <a:gd name="T29" fmla="*/ 669 h 759"/>
                <a:gd name="T30" fmla="*/ 379 w 612"/>
                <a:gd name="T31" fmla="*/ 7 h 759"/>
                <a:gd name="T32" fmla="*/ 426 w 612"/>
                <a:gd name="T33" fmla="*/ 84 h 759"/>
                <a:gd name="T34" fmla="*/ 349 w 612"/>
                <a:gd name="T35" fmla="*/ 150 h 759"/>
                <a:gd name="T36" fmla="*/ 304 w 612"/>
                <a:gd name="T37" fmla="*/ 59 h 759"/>
                <a:gd name="T38" fmla="*/ 379 w 612"/>
                <a:gd name="T39" fmla="*/ 7 h 759"/>
                <a:gd name="T40" fmla="*/ 371 w 612"/>
                <a:gd name="T41" fmla="*/ 183 h 759"/>
                <a:gd name="T42" fmla="*/ 403 w 612"/>
                <a:gd name="T43" fmla="*/ 199 h 759"/>
                <a:gd name="T44" fmla="*/ 574 w 612"/>
                <a:gd name="T45" fmla="*/ 278 h 759"/>
                <a:gd name="T46" fmla="*/ 579 w 612"/>
                <a:gd name="T47" fmla="*/ 341 h 759"/>
                <a:gd name="T48" fmla="*/ 398 w 612"/>
                <a:gd name="T49" fmla="*/ 296 h 759"/>
                <a:gd name="T50" fmla="*/ 381 w 612"/>
                <a:gd name="T51" fmla="*/ 385 h 759"/>
                <a:gd name="T52" fmla="*/ 390 w 612"/>
                <a:gd name="T53" fmla="*/ 402 h 759"/>
                <a:gd name="T54" fmla="*/ 561 w 612"/>
                <a:gd name="T55" fmla="*/ 593 h 759"/>
                <a:gd name="T56" fmla="*/ 489 w 612"/>
                <a:gd name="T57" fmla="*/ 626 h 759"/>
                <a:gd name="T58" fmla="*/ 233 w 612"/>
                <a:gd name="T59" fmla="*/ 447 h 759"/>
                <a:gd name="T60" fmla="*/ 203 w 612"/>
                <a:gd name="T61" fmla="*/ 392 h 759"/>
                <a:gd name="T62" fmla="*/ 231 w 612"/>
                <a:gd name="T63" fmla="*/ 239 h 759"/>
                <a:gd name="T64" fmla="*/ 157 w 612"/>
                <a:gd name="T65" fmla="*/ 344 h 759"/>
                <a:gd name="T66" fmla="*/ 95 w 612"/>
                <a:gd name="T67" fmla="*/ 332 h 759"/>
                <a:gd name="T68" fmla="*/ 247 w 612"/>
                <a:gd name="T69" fmla="*/ 155 h 759"/>
                <a:gd name="T70" fmla="*/ 313 w 612"/>
                <a:gd name="T71" fmla="*/ 163 h 759"/>
                <a:gd name="T72" fmla="*/ 349 w 612"/>
                <a:gd name="T73" fmla="*/ 227 h 759"/>
                <a:gd name="T74" fmla="*/ 371 w 612"/>
                <a:gd name="T75" fmla="*/ 183 h 7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12" h="759">
                  <a:moveTo>
                    <a:pt x="28" y="504"/>
                  </a:moveTo>
                  <a:cubicBezTo>
                    <a:pt x="148" y="514"/>
                    <a:pt x="148" y="514"/>
                    <a:pt x="148" y="514"/>
                  </a:cubicBezTo>
                  <a:cubicBezTo>
                    <a:pt x="164" y="516"/>
                    <a:pt x="177" y="504"/>
                    <a:pt x="179" y="488"/>
                  </a:cubicBezTo>
                  <a:cubicBezTo>
                    <a:pt x="184" y="423"/>
                    <a:pt x="184" y="423"/>
                    <a:pt x="184" y="423"/>
                  </a:cubicBezTo>
                  <a:cubicBezTo>
                    <a:pt x="186" y="407"/>
                    <a:pt x="174" y="393"/>
                    <a:pt x="158" y="392"/>
                  </a:cubicBezTo>
                  <a:cubicBezTo>
                    <a:pt x="38" y="381"/>
                    <a:pt x="38" y="381"/>
                    <a:pt x="38" y="381"/>
                  </a:cubicBezTo>
                  <a:cubicBezTo>
                    <a:pt x="23" y="380"/>
                    <a:pt x="9" y="392"/>
                    <a:pt x="7" y="407"/>
                  </a:cubicBezTo>
                  <a:cubicBezTo>
                    <a:pt x="2" y="473"/>
                    <a:pt x="2" y="473"/>
                    <a:pt x="2" y="473"/>
                  </a:cubicBezTo>
                  <a:cubicBezTo>
                    <a:pt x="0" y="489"/>
                    <a:pt x="12" y="503"/>
                    <a:pt x="28" y="504"/>
                  </a:cubicBezTo>
                  <a:close/>
                  <a:moveTo>
                    <a:pt x="157" y="669"/>
                  </a:moveTo>
                  <a:cubicBezTo>
                    <a:pt x="220" y="595"/>
                    <a:pt x="230" y="592"/>
                    <a:pt x="254" y="487"/>
                  </a:cubicBezTo>
                  <a:cubicBezTo>
                    <a:pt x="280" y="496"/>
                    <a:pt x="307" y="504"/>
                    <a:pt x="334" y="512"/>
                  </a:cubicBezTo>
                  <a:cubicBezTo>
                    <a:pt x="337" y="513"/>
                    <a:pt x="339" y="514"/>
                    <a:pt x="342" y="515"/>
                  </a:cubicBezTo>
                  <a:cubicBezTo>
                    <a:pt x="303" y="633"/>
                    <a:pt x="296" y="637"/>
                    <a:pt x="216" y="722"/>
                  </a:cubicBezTo>
                  <a:cubicBezTo>
                    <a:pt x="180" y="759"/>
                    <a:pt x="122" y="709"/>
                    <a:pt x="157" y="669"/>
                  </a:cubicBezTo>
                  <a:close/>
                  <a:moveTo>
                    <a:pt x="379" y="7"/>
                  </a:moveTo>
                  <a:cubicBezTo>
                    <a:pt x="413" y="15"/>
                    <a:pt x="434" y="49"/>
                    <a:pt x="426" y="84"/>
                  </a:cubicBezTo>
                  <a:cubicBezTo>
                    <a:pt x="419" y="120"/>
                    <a:pt x="383" y="157"/>
                    <a:pt x="349" y="150"/>
                  </a:cubicBezTo>
                  <a:cubicBezTo>
                    <a:pt x="315" y="143"/>
                    <a:pt x="297" y="94"/>
                    <a:pt x="304" y="59"/>
                  </a:cubicBezTo>
                  <a:cubicBezTo>
                    <a:pt x="312" y="23"/>
                    <a:pt x="345" y="0"/>
                    <a:pt x="379" y="7"/>
                  </a:cubicBezTo>
                  <a:close/>
                  <a:moveTo>
                    <a:pt x="371" y="183"/>
                  </a:moveTo>
                  <a:cubicBezTo>
                    <a:pt x="378" y="185"/>
                    <a:pt x="393" y="190"/>
                    <a:pt x="403" y="199"/>
                  </a:cubicBezTo>
                  <a:cubicBezTo>
                    <a:pt x="494" y="286"/>
                    <a:pt x="474" y="282"/>
                    <a:pt x="574" y="278"/>
                  </a:cubicBezTo>
                  <a:cubicBezTo>
                    <a:pt x="612" y="277"/>
                    <a:pt x="611" y="338"/>
                    <a:pt x="579" y="341"/>
                  </a:cubicBezTo>
                  <a:cubicBezTo>
                    <a:pt x="477" y="350"/>
                    <a:pt x="470" y="358"/>
                    <a:pt x="398" y="296"/>
                  </a:cubicBezTo>
                  <a:cubicBezTo>
                    <a:pt x="381" y="385"/>
                    <a:pt x="381" y="385"/>
                    <a:pt x="381" y="385"/>
                  </a:cubicBezTo>
                  <a:cubicBezTo>
                    <a:pt x="380" y="392"/>
                    <a:pt x="383" y="399"/>
                    <a:pt x="390" y="402"/>
                  </a:cubicBezTo>
                  <a:cubicBezTo>
                    <a:pt x="494" y="448"/>
                    <a:pt x="515" y="448"/>
                    <a:pt x="561" y="593"/>
                  </a:cubicBezTo>
                  <a:cubicBezTo>
                    <a:pt x="578" y="638"/>
                    <a:pt x="510" y="668"/>
                    <a:pt x="489" y="626"/>
                  </a:cubicBezTo>
                  <a:cubicBezTo>
                    <a:pt x="417" y="484"/>
                    <a:pt x="405" y="506"/>
                    <a:pt x="233" y="447"/>
                  </a:cubicBezTo>
                  <a:cubicBezTo>
                    <a:pt x="211" y="435"/>
                    <a:pt x="203" y="416"/>
                    <a:pt x="203" y="392"/>
                  </a:cubicBezTo>
                  <a:cubicBezTo>
                    <a:pt x="231" y="239"/>
                    <a:pt x="231" y="239"/>
                    <a:pt x="231" y="239"/>
                  </a:cubicBezTo>
                  <a:cubicBezTo>
                    <a:pt x="164" y="260"/>
                    <a:pt x="171" y="259"/>
                    <a:pt x="157" y="344"/>
                  </a:cubicBezTo>
                  <a:cubicBezTo>
                    <a:pt x="151" y="376"/>
                    <a:pt x="91" y="372"/>
                    <a:pt x="95" y="332"/>
                  </a:cubicBezTo>
                  <a:cubicBezTo>
                    <a:pt x="107" y="207"/>
                    <a:pt x="126" y="199"/>
                    <a:pt x="247" y="155"/>
                  </a:cubicBezTo>
                  <a:cubicBezTo>
                    <a:pt x="264" y="149"/>
                    <a:pt x="304" y="160"/>
                    <a:pt x="313" y="163"/>
                  </a:cubicBezTo>
                  <a:cubicBezTo>
                    <a:pt x="349" y="227"/>
                    <a:pt x="349" y="227"/>
                    <a:pt x="349" y="227"/>
                  </a:cubicBezTo>
                  <a:cubicBezTo>
                    <a:pt x="371" y="183"/>
                    <a:pt x="371" y="183"/>
                    <a:pt x="371" y="18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grpSp>
      <p:sp>
        <p:nvSpPr>
          <p:cNvPr id="15" name="文本框 14">
            <a:extLst>
              <a:ext uri="{FF2B5EF4-FFF2-40B4-BE49-F238E27FC236}">
                <a16:creationId xmlns:a16="http://schemas.microsoft.com/office/drawing/2014/main" id="{8B08B332-559B-44C0-8871-E996E2C2210E}"/>
              </a:ext>
            </a:extLst>
          </p:cNvPr>
          <p:cNvSpPr txBox="1"/>
          <p:nvPr/>
        </p:nvSpPr>
        <p:spPr>
          <a:xfrm>
            <a:off x="2933432" y="2471795"/>
            <a:ext cx="2486156" cy="461665"/>
          </a:xfrm>
          <a:prstGeom prst="rect">
            <a:avLst/>
          </a:prstGeom>
          <a:noFill/>
        </p:spPr>
        <p:txBody>
          <a:bodyPr wrap="square" rtlCol="0">
            <a:spAutoFit/>
          </a:bodyPr>
          <a:lstStyle/>
          <a:p>
            <a:r>
              <a:rPr lang="zh-CN" altLang="en-US" sz="2400" b="1" dirty="0">
                <a:cs typeface="+mn-ea"/>
                <a:sym typeface="+mn-lt"/>
              </a:rPr>
              <a:t>知识点 </a:t>
            </a:r>
            <a:endParaRPr lang="en-US" altLang="zh-CN" sz="2400" b="1" dirty="0">
              <a:cs typeface="+mn-ea"/>
              <a:sym typeface="+mn-lt"/>
            </a:endParaRPr>
          </a:p>
        </p:txBody>
      </p:sp>
      <p:sp>
        <p:nvSpPr>
          <p:cNvPr id="17" name="文本框 16">
            <a:extLst>
              <a:ext uri="{FF2B5EF4-FFF2-40B4-BE49-F238E27FC236}">
                <a16:creationId xmlns:a16="http://schemas.microsoft.com/office/drawing/2014/main" id="{65102C9E-AEAF-403B-97D0-C943E5A8CC14}"/>
              </a:ext>
            </a:extLst>
          </p:cNvPr>
          <p:cNvSpPr txBox="1"/>
          <p:nvPr/>
        </p:nvSpPr>
        <p:spPr bwMode="auto">
          <a:xfrm>
            <a:off x="2933432" y="3013253"/>
            <a:ext cx="5203480" cy="1035925"/>
          </a:xfrm>
          <a:prstGeom prst="rect">
            <a:avLst/>
          </a:prstGeom>
          <a:noFill/>
        </p:spPr>
        <p:txBody>
          <a:bodyPr wrap="square" lIns="68580" tIns="34290" rIns="68580" bIns="34290">
            <a:spAutoFit/>
          </a:bodyPr>
          <a:lstStyle/>
          <a:p>
            <a:pPr>
              <a:lnSpc>
                <a:spcPct val="120000"/>
              </a:lnSpc>
            </a:pPr>
            <a:r>
              <a:rPr lang="en-US" altLang="zh-CN" sz="1800" b="1" dirty="0">
                <a:cs typeface="+mn-ea"/>
                <a:sym typeface="+mn-lt"/>
              </a:rPr>
              <a:t>1.</a:t>
            </a:r>
            <a:r>
              <a:rPr lang="zh-CN" altLang="en-US" sz="1800" b="1" dirty="0">
                <a:cs typeface="+mn-ea"/>
                <a:sym typeface="+mn-lt"/>
              </a:rPr>
              <a:t>增值税税率</a:t>
            </a:r>
            <a:endParaRPr lang="en-US" altLang="zh-CN" sz="1800" b="1" dirty="0">
              <a:cs typeface="+mn-ea"/>
              <a:sym typeface="+mn-lt"/>
            </a:endParaRPr>
          </a:p>
          <a:p>
            <a:pPr>
              <a:lnSpc>
                <a:spcPct val="120000"/>
              </a:lnSpc>
            </a:pPr>
            <a:r>
              <a:rPr lang="en-US" altLang="zh-CN" sz="1800" b="1" dirty="0">
                <a:cs typeface="+mn-ea"/>
                <a:sym typeface="+mn-lt"/>
              </a:rPr>
              <a:t>2.</a:t>
            </a:r>
            <a:r>
              <a:rPr lang="zh-CN" altLang="en-US" sz="1800" b="1" dirty="0">
                <a:cs typeface="+mn-ea"/>
                <a:sym typeface="+mn-lt"/>
              </a:rPr>
              <a:t>增值税征收率</a:t>
            </a:r>
            <a:endParaRPr lang="en-US" altLang="zh-CN" sz="1800" b="1" dirty="0">
              <a:cs typeface="+mn-ea"/>
              <a:sym typeface="+mn-lt"/>
            </a:endParaRPr>
          </a:p>
          <a:p>
            <a:pPr>
              <a:lnSpc>
                <a:spcPct val="120000"/>
              </a:lnSpc>
            </a:pPr>
            <a:endParaRPr lang="en-US" altLang="zh-CN" sz="1800" b="1" dirty="0">
              <a:cs typeface="+mn-ea"/>
              <a:sym typeface="+mn-lt"/>
            </a:endParaRPr>
          </a:p>
        </p:txBody>
      </p:sp>
    </p:spTree>
    <p:extLst>
      <p:ext uri="{BB962C8B-B14F-4D97-AF65-F5344CB8AC3E}">
        <p14:creationId xmlns:p14="http://schemas.microsoft.com/office/powerpoint/2010/main" val="2708551657"/>
      </p:ext>
    </p:extLst>
  </p:cSld>
  <p:clrMapOvr>
    <a:masterClrMapping/>
  </p:clrMapOvr>
  <mc:AlternateContent xmlns:mc="http://schemas.openxmlformats.org/markup-compatibility/2006" xmlns:p14="http://schemas.microsoft.com/office/powerpoint/2010/main">
    <mc:Choice Requires="p14">
      <p:transition spd="slow" p14:dur="1250" advClick="0" advTm="0">
        <p14:flip dir="r"/>
      </p:transition>
    </mc:Choice>
    <mc:Fallback xmlns="">
      <p:transition spd="slow"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iterate type="lt">
                                    <p:tmPct val="10000"/>
                                  </p:iterate>
                                  <p:childTnLst>
                                    <p:set>
                                      <p:cBhvr>
                                        <p:cTn id="6" dur="1" fill="hold">
                                          <p:stCondLst>
                                            <p:cond delay="0"/>
                                          </p:stCondLst>
                                        </p:cTn>
                                        <p:tgtEl>
                                          <p:spTgt spid="16"/>
                                        </p:tgtEl>
                                        <p:attrNameLst>
                                          <p:attrName>style.visibility</p:attrName>
                                        </p:attrNameLst>
                                      </p:cBhvr>
                                      <p:to>
                                        <p:strVal val="visible"/>
                                      </p:to>
                                    </p:set>
                                    <p:anim calcmode="lin" valueType="num">
                                      <p:cBhvr>
                                        <p:cTn id="7" dur="500" fill="hold"/>
                                        <p:tgtEl>
                                          <p:spTgt spid="16"/>
                                        </p:tgtEl>
                                        <p:attrNameLst>
                                          <p:attrName>ppt_w</p:attrName>
                                        </p:attrNameLst>
                                      </p:cBhvr>
                                      <p:tavLst>
                                        <p:tav tm="0">
                                          <p:val>
                                            <p:fltVal val="0"/>
                                          </p:val>
                                        </p:tav>
                                        <p:tav tm="100000">
                                          <p:val>
                                            <p:strVal val="#ppt_w"/>
                                          </p:val>
                                        </p:tav>
                                      </p:tavLst>
                                    </p:anim>
                                    <p:anim calcmode="lin" valueType="num">
                                      <p:cBhvr>
                                        <p:cTn id="8" dur="500" fill="hold"/>
                                        <p:tgtEl>
                                          <p:spTgt spid="16"/>
                                        </p:tgtEl>
                                        <p:attrNameLst>
                                          <p:attrName>ppt_h</p:attrName>
                                        </p:attrNameLst>
                                      </p:cBhvr>
                                      <p:tavLst>
                                        <p:tav tm="0">
                                          <p:val>
                                            <p:fltVal val="0"/>
                                          </p:val>
                                        </p:tav>
                                        <p:tav tm="100000">
                                          <p:val>
                                            <p:strVal val="#ppt_h"/>
                                          </p:val>
                                        </p:tav>
                                      </p:tavLst>
                                    </p:anim>
                                    <p:animEffect transition="in" filter="fade">
                                      <p:cBhvr>
                                        <p:cTn id="9" dur="500"/>
                                        <p:tgtEl>
                                          <p:spTgt spid="16"/>
                                        </p:tgtEl>
                                      </p:cBhvr>
                                    </p:animEffect>
                                  </p:childTnLst>
                                </p:cTn>
                              </p:par>
                            </p:childTnLst>
                          </p:cTn>
                        </p:par>
                        <p:par>
                          <p:cTn id="10" fill="hold">
                            <p:stCondLst>
                              <p:cond delay="900"/>
                            </p:stCondLst>
                            <p:childTnLst>
                              <p:par>
                                <p:cTn id="11" presetID="22" presetClass="entr" presetSubtype="8" fill="hold" grpId="0" nodeType="afterEffect">
                                  <p:stCondLst>
                                    <p:cond delay="0"/>
                                  </p:stCondLst>
                                  <p:childTnLst>
                                    <p:set>
                                      <p:cBhvr>
                                        <p:cTn id="12" dur="1" fill="hold">
                                          <p:stCondLst>
                                            <p:cond delay="0"/>
                                          </p:stCondLst>
                                        </p:cTn>
                                        <p:tgtEl>
                                          <p:spTgt spid="14"/>
                                        </p:tgtEl>
                                        <p:attrNameLst>
                                          <p:attrName>style.visibility</p:attrName>
                                        </p:attrNameLst>
                                      </p:cBhvr>
                                      <p:to>
                                        <p:strVal val="visible"/>
                                      </p:to>
                                    </p:set>
                                    <p:animEffect transition="in" filter="wipe(left)">
                                      <p:cBhvr>
                                        <p:cTn id="13" dur="500"/>
                                        <p:tgtEl>
                                          <p:spTgt spid="14"/>
                                        </p:tgtEl>
                                      </p:cBhvr>
                                    </p:animEffect>
                                  </p:childTnLst>
                                </p:cTn>
                              </p:par>
                            </p:childTnLst>
                          </p:cTn>
                        </p:par>
                        <p:par>
                          <p:cTn id="14" fill="hold">
                            <p:stCondLst>
                              <p:cond delay="1400"/>
                            </p:stCondLst>
                            <p:childTnLst>
                              <p:par>
                                <p:cTn id="15" presetID="22" presetClass="entr" presetSubtype="8" fill="hold" grpId="0" nodeType="afterEffect">
                                  <p:stCondLst>
                                    <p:cond delay="0"/>
                                  </p:stCondLst>
                                  <p:childTnLst>
                                    <p:set>
                                      <p:cBhvr>
                                        <p:cTn id="16" dur="1" fill="hold">
                                          <p:stCondLst>
                                            <p:cond delay="0"/>
                                          </p:stCondLst>
                                        </p:cTn>
                                        <p:tgtEl>
                                          <p:spTgt spid="15"/>
                                        </p:tgtEl>
                                        <p:attrNameLst>
                                          <p:attrName>style.visibility</p:attrName>
                                        </p:attrNameLst>
                                      </p:cBhvr>
                                      <p:to>
                                        <p:strVal val="visible"/>
                                      </p:to>
                                    </p:set>
                                    <p:animEffect transition="in" filter="wipe(left)">
                                      <p:cBhvr>
                                        <p:cTn id="17" dur="500"/>
                                        <p:tgtEl>
                                          <p:spTgt spid="15"/>
                                        </p:tgtEl>
                                      </p:cBhvr>
                                    </p:animEffect>
                                  </p:childTnLst>
                                </p:cTn>
                              </p:par>
                            </p:childTnLst>
                          </p:cTn>
                        </p:par>
                        <p:par>
                          <p:cTn id="18" fill="hold">
                            <p:stCondLst>
                              <p:cond delay="1900"/>
                            </p:stCondLst>
                            <p:childTnLst>
                              <p:par>
                                <p:cTn id="19" presetID="22" presetClass="entr" presetSubtype="2" fill="hold" grpId="0" nodeType="afterEffect">
                                  <p:stCondLst>
                                    <p:cond delay="0"/>
                                  </p:stCondLst>
                                  <p:iterate type="lt">
                                    <p:tmPct val="4878"/>
                                  </p:iterate>
                                  <p:childTnLst>
                                    <p:set>
                                      <p:cBhvr>
                                        <p:cTn id="20" dur="1" fill="hold">
                                          <p:stCondLst>
                                            <p:cond delay="0"/>
                                          </p:stCondLst>
                                        </p:cTn>
                                        <p:tgtEl>
                                          <p:spTgt spid="17"/>
                                        </p:tgtEl>
                                        <p:attrNameLst>
                                          <p:attrName>style.visibility</p:attrName>
                                        </p:attrNameLst>
                                      </p:cBhvr>
                                      <p:to>
                                        <p:strVal val="visible"/>
                                      </p:to>
                                    </p:set>
                                    <p:animEffect transition="in" filter="wipe(right)">
                                      <p:cBhvr>
                                        <p:cTn id="21"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16" grpId="0"/>
      <p:bldP spid="15" grpId="0"/>
      <p:bldP spid="17" grpId="0"/>
    </p:bldLst>
  </p:timing>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文本框 4"/>
          <p:cNvSpPr txBox="1"/>
          <p:nvPr/>
        </p:nvSpPr>
        <p:spPr>
          <a:xfrm>
            <a:off x="2651793" y="243015"/>
            <a:ext cx="3523130" cy="500137"/>
          </a:xfrm>
          <a:prstGeom prst="rect">
            <a:avLst/>
          </a:prstGeom>
          <a:noFill/>
        </p:spPr>
        <p:txBody>
          <a:bodyPr wrap="square" lIns="68580" tIns="34290" rIns="68580" bIns="34290" rtlCol="0">
            <a:spAutoFit/>
          </a:bodyPr>
          <a:lstStyle/>
          <a:p>
            <a:pPr algn="ctr"/>
            <a:r>
              <a:rPr lang="zh-CN" altLang="en-US" sz="2800" b="1" dirty="0">
                <a:solidFill>
                  <a:srgbClr val="0070C0"/>
                </a:solidFill>
                <a:cs typeface="+mn-ea"/>
              </a:rPr>
              <a:t>一、增值税税率</a:t>
            </a:r>
            <a:endParaRPr lang="en-US" altLang="zh-CN" sz="2800" b="1" dirty="0">
              <a:solidFill>
                <a:srgbClr val="0070C0"/>
              </a:solidFill>
              <a:cs typeface="+mn-ea"/>
            </a:endParaRPr>
          </a:p>
        </p:txBody>
      </p:sp>
      <p:graphicFrame>
        <p:nvGraphicFramePr>
          <p:cNvPr id="2" name="图示 1"/>
          <p:cNvGraphicFramePr/>
          <p:nvPr>
            <p:extLst>
              <p:ext uri="{D42A27DB-BD31-4B8C-83A1-F6EECF244321}">
                <p14:modId xmlns:p14="http://schemas.microsoft.com/office/powerpoint/2010/main" val="1041785571"/>
              </p:ext>
            </p:extLst>
          </p:nvPr>
        </p:nvGraphicFramePr>
        <p:xfrm>
          <a:off x="1775442" y="949973"/>
          <a:ext cx="5781261" cy="2276059"/>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3" name="TextBox 2"/>
          <p:cNvSpPr txBox="1"/>
          <p:nvPr/>
        </p:nvSpPr>
        <p:spPr>
          <a:xfrm>
            <a:off x="2029326" y="3259526"/>
            <a:ext cx="1210588" cy="400110"/>
          </a:xfrm>
          <a:prstGeom prst="rect">
            <a:avLst/>
          </a:prstGeom>
          <a:noFill/>
        </p:spPr>
        <p:txBody>
          <a:bodyPr wrap="none" rtlCol="0">
            <a:spAutoFit/>
          </a:bodyPr>
          <a:lstStyle/>
          <a:p>
            <a:r>
              <a:rPr lang="zh-CN" altLang="en-US" sz="2000" b="1" dirty="0">
                <a:solidFill>
                  <a:srgbClr val="C00000"/>
                </a:solidFill>
              </a:rPr>
              <a:t>基本税率</a:t>
            </a:r>
          </a:p>
        </p:txBody>
      </p:sp>
      <p:sp>
        <p:nvSpPr>
          <p:cNvPr id="4" name="TextBox 3"/>
          <p:cNvSpPr txBox="1"/>
          <p:nvPr/>
        </p:nvSpPr>
        <p:spPr>
          <a:xfrm>
            <a:off x="4413358" y="3481137"/>
            <a:ext cx="954107" cy="400110"/>
          </a:xfrm>
          <a:prstGeom prst="rect">
            <a:avLst/>
          </a:prstGeom>
          <a:noFill/>
        </p:spPr>
        <p:txBody>
          <a:bodyPr wrap="none" rtlCol="0">
            <a:spAutoFit/>
          </a:bodyPr>
          <a:lstStyle/>
          <a:p>
            <a:r>
              <a:rPr lang="zh-CN" altLang="en-US" sz="2000" b="1" dirty="0">
                <a:solidFill>
                  <a:srgbClr val="C00000"/>
                </a:solidFill>
              </a:rPr>
              <a:t>低税率</a:t>
            </a:r>
          </a:p>
        </p:txBody>
      </p:sp>
      <p:sp>
        <p:nvSpPr>
          <p:cNvPr id="6" name="TextBox 5"/>
          <p:cNvSpPr txBox="1"/>
          <p:nvPr/>
        </p:nvSpPr>
        <p:spPr>
          <a:xfrm>
            <a:off x="6633409" y="3256548"/>
            <a:ext cx="954107" cy="400110"/>
          </a:xfrm>
          <a:prstGeom prst="rect">
            <a:avLst/>
          </a:prstGeom>
          <a:noFill/>
        </p:spPr>
        <p:txBody>
          <a:bodyPr wrap="none" rtlCol="0">
            <a:spAutoFit/>
          </a:bodyPr>
          <a:lstStyle/>
          <a:p>
            <a:r>
              <a:rPr lang="zh-CN" altLang="en-US" sz="2000" b="1" dirty="0">
                <a:solidFill>
                  <a:srgbClr val="C00000"/>
                </a:solidFill>
              </a:rPr>
              <a:t>零税率</a:t>
            </a:r>
          </a:p>
        </p:txBody>
      </p:sp>
      <p:sp>
        <p:nvSpPr>
          <p:cNvPr id="7" name="右大括号 6"/>
          <p:cNvSpPr/>
          <p:nvPr/>
        </p:nvSpPr>
        <p:spPr>
          <a:xfrm rot="16200000" flipH="1">
            <a:off x="4645968" y="2316306"/>
            <a:ext cx="96254" cy="2097963"/>
          </a:xfrm>
          <a:prstGeom prst="rightBrace">
            <a:avLst/>
          </a:prstGeom>
        </p:spPr>
        <p:style>
          <a:lnRef idx="2">
            <a:schemeClr val="accent2"/>
          </a:lnRef>
          <a:fillRef idx="0">
            <a:schemeClr val="accent2"/>
          </a:fillRef>
          <a:effectRef idx="1">
            <a:schemeClr val="accent2"/>
          </a:effectRef>
          <a:fontRef idx="minor">
            <a:schemeClr val="tx1"/>
          </a:fontRef>
        </p:style>
        <p:txBody>
          <a:bodyPr rtlCol="0" anchor="ctr"/>
          <a:lstStyle/>
          <a:p>
            <a:pPr algn="ctr"/>
            <a:endParaRPr lang="zh-CN" altLang="en-US"/>
          </a:p>
        </p:txBody>
      </p:sp>
    </p:spTree>
    <p:extLst>
      <p:ext uri="{BB962C8B-B14F-4D97-AF65-F5344CB8AC3E}">
        <p14:creationId xmlns:p14="http://schemas.microsoft.com/office/powerpoint/2010/main" val="850112515"/>
      </p:ext>
    </p:extLst>
  </p:cSld>
  <p:clrMapOvr>
    <a:masterClrMapping/>
  </p:clrMapOvr>
  <mc:AlternateContent xmlns:mc="http://schemas.openxmlformats.org/markup-compatibility/2006" xmlns:p14="http://schemas.microsoft.com/office/powerpoint/2010/main">
    <mc:Choice Requires="p14">
      <p:transition spd="slow" p14:dur="1600" advClick="0" advTm="0">
        <p14:gallery dir="l"/>
      </p:transition>
    </mc:Choice>
    <mc:Fallback xmlns="">
      <p:transition spd="slow" advClick="0" advTm="0">
        <p:fade/>
      </p:transition>
    </mc:Fallback>
  </mc:AlternateContent>
</p:sld>
</file>

<file path=ppt/slides/slide12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aphicFrame>
        <p:nvGraphicFramePr>
          <p:cNvPr id="6" name="图示 5"/>
          <p:cNvGraphicFramePr/>
          <p:nvPr>
            <p:extLst>
              <p:ext uri="{D42A27DB-BD31-4B8C-83A1-F6EECF244321}">
                <p14:modId xmlns:p14="http://schemas.microsoft.com/office/powerpoint/2010/main" val="2678639075"/>
              </p:ext>
            </p:extLst>
          </p:nvPr>
        </p:nvGraphicFramePr>
        <p:xfrm>
          <a:off x="369852" y="1015256"/>
          <a:ext cx="6101832" cy="4024576"/>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4" name="线形标注 1(带边框和强调线) 3"/>
          <p:cNvSpPr/>
          <p:nvPr/>
        </p:nvSpPr>
        <p:spPr>
          <a:xfrm>
            <a:off x="6839000" y="634024"/>
            <a:ext cx="2305000" cy="4405808"/>
          </a:xfrm>
          <a:prstGeom prst="accentBorderCallout1">
            <a:avLst>
              <a:gd name="adj1" fmla="val 79575"/>
              <a:gd name="adj2" fmla="val -11517"/>
              <a:gd name="adj3" fmla="val 55461"/>
              <a:gd name="adj4" fmla="val -34047"/>
            </a:avLst>
          </a:prstGeom>
        </p:spPr>
        <p:style>
          <a:lnRef idx="2">
            <a:schemeClr val="accent6"/>
          </a:lnRef>
          <a:fillRef idx="1">
            <a:schemeClr val="lt1"/>
          </a:fillRef>
          <a:effectRef idx="0">
            <a:schemeClr val="accent6"/>
          </a:effectRef>
          <a:fontRef idx="minor">
            <a:schemeClr val="dk1"/>
          </a:fontRef>
        </p:style>
        <p:txBody>
          <a:bodyPr rtlCol="0" anchor="ctr"/>
          <a:lstStyle/>
          <a:p>
            <a:pPr>
              <a:lnSpc>
                <a:spcPct val="120000"/>
              </a:lnSpc>
            </a:pPr>
            <a:r>
              <a:rPr lang="zh-CN" altLang="zh-CN" sz="2000" b="1" dirty="0">
                <a:solidFill>
                  <a:schemeClr val="tx1"/>
                </a:solidFill>
              </a:rPr>
              <a:t>农产品（含粮食）、自来水、暖气、石油液化气、天然气、食用植物油、冷气、热水、煤气、居民用煤炭制品、食用盐、农机、饲料、农药、农膜、化肥、沼气、二甲醚、图书、报纸、杂志、音像制品、电子出版物</a:t>
            </a:r>
            <a:endParaRPr lang="zh-CN" altLang="en-US" sz="2000" b="1" dirty="0">
              <a:solidFill>
                <a:schemeClr val="tx1"/>
              </a:solidFill>
            </a:endParaRPr>
          </a:p>
        </p:txBody>
      </p:sp>
      <p:sp>
        <p:nvSpPr>
          <p:cNvPr id="5" name="文本框 4">
            <a:extLst>
              <a:ext uri="{FF2B5EF4-FFF2-40B4-BE49-F238E27FC236}">
                <a16:creationId xmlns:a16="http://schemas.microsoft.com/office/drawing/2014/main" id="{748E2D1E-07F4-40CD-A796-B2E0ADF34CE7}"/>
              </a:ext>
            </a:extLst>
          </p:cNvPr>
          <p:cNvSpPr txBox="1"/>
          <p:nvPr/>
        </p:nvSpPr>
        <p:spPr>
          <a:xfrm>
            <a:off x="2651793" y="243015"/>
            <a:ext cx="3523130" cy="500137"/>
          </a:xfrm>
          <a:prstGeom prst="rect">
            <a:avLst/>
          </a:prstGeom>
          <a:noFill/>
        </p:spPr>
        <p:txBody>
          <a:bodyPr wrap="square" lIns="68580" tIns="34290" rIns="68580" bIns="34290" rtlCol="0">
            <a:spAutoFit/>
          </a:bodyPr>
          <a:lstStyle/>
          <a:p>
            <a:pPr algn="ctr"/>
            <a:r>
              <a:rPr lang="zh-CN" altLang="en-US" sz="2800" b="1" dirty="0">
                <a:solidFill>
                  <a:srgbClr val="0070C0"/>
                </a:solidFill>
                <a:cs typeface="+mn-ea"/>
              </a:rPr>
              <a:t>一、增值税税率</a:t>
            </a:r>
            <a:endParaRPr lang="en-US" altLang="zh-CN" sz="2800" b="1" dirty="0">
              <a:solidFill>
                <a:srgbClr val="0070C0"/>
              </a:solidFill>
              <a:cs typeface="+mn-ea"/>
            </a:endParaRPr>
          </a:p>
        </p:txBody>
      </p:sp>
    </p:spTree>
    <p:extLst>
      <p:ext uri="{BB962C8B-B14F-4D97-AF65-F5344CB8AC3E}">
        <p14:creationId xmlns:p14="http://schemas.microsoft.com/office/powerpoint/2010/main" val="1581937634"/>
      </p:ext>
    </p:extLst>
  </p:cSld>
  <p:clrMapOvr>
    <a:masterClrMapping/>
  </p:clrMapOvr>
  <mc:AlternateContent xmlns:mc="http://schemas.openxmlformats.org/markup-compatibility/2006">
    <mc:Choice xmlns:p14="http://schemas.microsoft.com/office/powerpoint/2010/main" Requires="p14">
      <p:transition spd="slow" p14:dur="1600" advClick="0" advTm="0">
        <p14:gallery dir="l"/>
      </p:transition>
    </mc:Choice>
    <mc:Fallback>
      <p:transition spd="slow" advClick="0" advTm="0">
        <p:fade/>
      </p:transition>
    </mc:Fallback>
  </mc:AlternateContent>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52D2060C-04D0-4C9C-9731-4A41F715E789}"/>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rPr>
              <a:pPr>
                <a:defRPr/>
              </a:pPr>
              <a:t>129</a:t>
            </a:fld>
            <a:endParaRPr lang="en-US">
              <a:solidFill>
                <a:prstClr val="black">
                  <a:tint val="75000"/>
                </a:prstClr>
              </a:solidFill>
            </a:endParaRPr>
          </a:p>
        </p:txBody>
      </p:sp>
      <p:sp>
        <p:nvSpPr>
          <p:cNvPr id="3" name="文本框 2">
            <a:extLst>
              <a:ext uri="{FF2B5EF4-FFF2-40B4-BE49-F238E27FC236}">
                <a16:creationId xmlns:a16="http://schemas.microsoft.com/office/drawing/2014/main" id="{D4561535-F8C9-4725-9372-8964899E1446}"/>
              </a:ext>
            </a:extLst>
          </p:cNvPr>
          <p:cNvSpPr txBox="1"/>
          <p:nvPr/>
        </p:nvSpPr>
        <p:spPr>
          <a:xfrm>
            <a:off x="2651793" y="243015"/>
            <a:ext cx="3523130" cy="500137"/>
          </a:xfrm>
          <a:prstGeom prst="rect">
            <a:avLst/>
          </a:prstGeom>
          <a:noFill/>
        </p:spPr>
        <p:txBody>
          <a:bodyPr wrap="square" lIns="68580" tIns="34290" rIns="68580" bIns="34290" rtlCol="0">
            <a:spAutoFit/>
          </a:bodyPr>
          <a:lstStyle/>
          <a:p>
            <a:pPr algn="ctr"/>
            <a:r>
              <a:rPr lang="zh-CN" altLang="en-US" sz="2800" b="1" dirty="0">
                <a:solidFill>
                  <a:srgbClr val="0070C0"/>
                </a:solidFill>
                <a:cs typeface="+mn-ea"/>
              </a:rPr>
              <a:t>一、增值税税率</a:t>
            </a:r>
            <a:endParaRPr lang="en-US" altLang="zh-CN" sz="2800" b="1" dirty="0">
              <a:solidFill>
                <a:srgbClr val="0070C0"/>
              </a:solidFill>
              <a:cs typeface="+mn-ea"/>
            </a:endParaRPr>
          </a:p>
        </p:txBody>
      </p:sp>
      <p:sp>
        <p:nvSpPr>
          <p:cNvPr id="5" name="文本框 4">
            <a:extLst>
              <a:ext uri="{FF2B5EF4-FFF2-40B4-BE49-F238E27FC236}">
                <a16:creationId xmlns:a16="http://schemas.microsoft.com/office/drawing/2014/main" id="{36894CC9-147E-490C-AC86-769D4F939E1E}"/>
              </a:ext>
            </a:extLst>
          </p:cNvPr>
          <p:cNvSpPr txBox="1"/>
          <p:nvPr/>
        </p:nvSpPr>
        <p:spPr>
          <a:xfrm>
            <a:off x="679784" y="851182"/>
            <a:ext cx="7784431" cy="2044342"/>
          </a:xfrm>
          <a:prstGeom prst="rect">
            <a:avLst/>
          </a:prstGeom>
          <a:noFill/>
        </p:spPr>
        <p:txBody>
          <a:bodyPr wrap="square">
            <a:spAutoFit/>
          </a:bodyPr>
          <a:lstStyle/>
          <a:p>
            <a:pPr marL="0" marR="0" lvl="0" indent="539750" algn="l" defTabSz="914400" rtl="0" eaLnBrk="1" fontAlgn="auto" latinLnBrk="0" hangingPunct="1">
              <a:lnSpc>
                <a:spcPct val="150000"/>
              </a:lnSpc>
              <a:spcBef>
                <a:spcPts val="0"/>
              </a:spcBef>
              <a:spcAft>
                <a:spcPts val="0"/>
              </a:spcAft>
              <a:buClrTx/>
              <a:buSzTx/>
              <a:buFont typeface="Arial" panose="020B0604020202020204" pitchFamily="34" charset="0"/>
              <a:buNone/>
              <a:tabLst/>
              <a:defRPr/>
            </a:pPr>
            <a:r>
              <a:rPr kumimoji="0" lang="en-US" altLang="zh-CN" sz="22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1.“13</a:t>
            </a:r>
            <a:r>
              <a:rPr kumimoji="0" lang="zh-CN" altLang="zh-CN" sz="22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a:t>
            </a:r>
            <a:r>
              <a:rPr kumimoji="0" lang="en-US" altLang="zh-CN" sz="22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a:t>
            </a:r>
          </a:p>
          <a:p>
            <a:pPr marL="0" marR="0" lvl="0" indent="539750" algn="l" defTabSz="914400" rtl="0" eaLnBrk="1" fontAlgn="auto" latinLnBrk="0" hangingPunct="1">
              <a:lnSpc>
                <a:spcPct val="150000"/>
              </a:lnSpc>
              <a:spcBef>
                <a:spcPts val="0"/>
              </a:spcBef>
              <a:spcAft>
                <a:spcPts val="0"/>
              </a:spcAft>
              <a:buClrTx/>
              <a:buSzTx/>
              <a:buFont typeface="Arial" panose="020B0604020202020204" pitchFamily="34" charset="0"/>
              <a:buNone/>
              <a:tabLst/>
              <a:defRPr/>
            </a:pPr>
            <a:r>
              <a:rPr kumimoji="0" lang="zh-CN" altLang="zh-CN" sz="22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a:t>
            </a:r>
            <a:r>
              <a:rPr kumimoji="0" lang="en-US" altLang="zh-CN" sz="22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1</a:t>
            </a:r>
            <a:r>
              <a:rPr kumimoji="0" lang="zh-CN" altLang="zh-CN" sz="22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）销售和进口除执行</a:t>
            </a:r>
            <a:r>
              <a:rPr kumimoji="0" lang="en-US" altLang="zh-CN" sz="22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9</a:t>
            </a:r>
            <a:r>
              <a:rPr kumimoji="0" lang="zh-CN" altLang="zh-CN" sz="22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％低税率的货物以外的货物；</a:t>
            </a:r>
          </a:p>
          <a:p>
            <a:pPr marL="0" marR="0" lvl="0" indent="539750" algn="l" defTabSz="914400" rtl="0" eaLnBrk="1" fontAlgn="auto" latinLnBrk="0" hangingPunct="1">
              <a:lnSpc>
                <a:spcPct val="150000"/>
              </a:lnSpc>
              <a:spcBef>
                <a:spcPts val="0"/>
              </a:spcBef>
              <a:spcAft>
                <a:spcPts val="0"/>
              </a:spcAft>
              <a:buClrTx/>
              <a:buSzTx/>
              <a:buFont typeface="Arial" panose="020B0604020202020204" pitchFamily="34" charset="0"/>
              <a:buNone/>
              <a:tabLst/>
              <a:defRPr/>
            </a:pPr>
            <a:r>
              <a:rPr kumimoji="0" lang="zh-CN" altLang="zh-CN" sz="22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a:t>
            </a:r>
            <a:r>
              <a:rPr kumimoji="0" lang="en-US" altLang="zh-CN" sz="22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2</a:t>
            </a:r>
            <a:r>
              <a:rPr kumimoji="0" lang="zh-CN" altLang="zh-CN" sz="22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）提供加工、修理修配劳务；</a:t>
            </a:r>
          </a:p>
          <a:p>
            <a:pPr marL="0" marR="0" lvl="0" indent="539750" algn="l" defTabSz="914400" rtl="0" eaLnBrk="1" fontAlgn="auto" latinLnBrk="0" hangingPunct="1">
              <a:lnSpc>
                <a:spcPct val="150000"/>
              </a:lnSpc>
              <a:spcBef>
                <a:spcPts val="0"/>
              </a:spcBef>
              <a:spcAft>
                <a:spcPts val="0"/>
              </a:spcAft>
              <a:buClrTx/>
              <a:buSzTx/>
              <a:buFont typeface="Arial" panose="020B0604020202020204" pitchFamily="34" charset="0"/>
              <a:buNone/>
              <a:tabLst/>
              <a:defRPr/>
            </a:pPr>
            <a:r>
              <a:rPr kumimoji="0" lang="zh-CN" altLang="zh-CN" sz="22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a:t>
            </a:r>
            <a:r>
              <a:rPr kumimoji="0" lang="en-US" altLang="zh-CN" sz="22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3</a:t>
            </a:r>
            <a:r>
              <a:rPr kumimoji="0" lang="zh-CN" altLang="zh-CN" sz="22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）有形动产租赁服务。</a:t>
            </a:r>
          </a:p>
        </p:txBody>
      </p:sp>
    </p:spTree>
    <p:extLst>
      <p:ext uri="{BB962C8B-B14F-4D97-AF65-F5344CB8AC3E}">
        <p14:creationId xmlns:p14="http://schemas.microsoft.com/office/powerpoint/2010/main" val="3060906189"/>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latin typeface="+mn-lt"/>
                <a:cs typeface="+mn-ea"/>
                <a:sym typeface="+mn-lt"/>
              </a:rPr>
              <a:pPr>
                <a:defRPr/>
              </a:pPr>
              <a:t>13</a:t>
            </a:fld>
            <a:endParaRPr lang="en-US">
              <a:solidFill>
                <a:prstClr val="black">
                  <a:tint val="75000"/>
                </a:prstClr>
              </a:solidFill>
              <a:latin typeface="+mn-lt"/>
              <a:cs typeface="+mn-ea"/>
              <a:sym typeface="+mn-lt"/>
            </a:endParaRPr>
          </a:p>
        </p:txBody>
      </p:sp>
      <p:graphicFrame>
        <p:nvGraphicFramePr>
          <p:cNvPr id="4" name="图示 3"/>
          <p:cNvGraphicFramePr/>
          <p:nvPr>
            <p:extLst>
              <p:ext uri="{D42A27DB-BD31-4B8C-83A1-F6EECF244321}">
                <p14:modId xmlns:p14="http://schemas.microsoft.com/office/powerpoint/2010/main" val="616129910"/>
              </p:ext>
            </p:extLst>
          </p:nvPr>
        </p:nvGraphicFramePr>
        <p:xfrm>
          <a:off x="310671" y="1043609"/>
          <a:ext cx="3977794" cy="3391175"/>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9" name="线形标注 1(带边框和强调线) 8"/>
          <p:cNvSpPr/>
          <p:nvPr/>
        </p:nvSpPr>
        <p:spPr>
          <a:xfrm>
            <a:off x="5321704" y="708382"/>
            <a:ext cx="3333195" cy="1357388"/>
          </a:xfrm>
          <a:prstGeom prst="accentBorderCallout1">
            <a:avLst>
              <a:gd name="adj1" fmla="val 18750"/>
              <a:gd name="adj2" fmla="val -8333"/>
              <a:gd name="adj3" fmla="val 118165"/>
              <a:gd name="adj4" fmla="val -40257"/>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285750" indent="-285750">
              <a:lnSpc>
                <a:spcPct val="120000"/>
              </a:lnSpc>
              <a:buFont typeface="Wingdings" pitchFamily="2" charset="2"/>
              <a:buChar char="p"/>
            </a:pPr>
            <a:r>
              <a:rPr lang="zh-CN" altLang="en-US" sz="1800" b="1" dirty="0">
                <a:solidFill>
                  <a:schemeClr val="tx1"/>
                </a:solidFill>
                <a:cs typeface="+mn-ea"/>
                <a:sym typeface="+mn-lt"/>
              </a:rPr>
              <a:t>法定增值额大于理论增值额</a:t>
            </a:r>
            <a:endParaRPr lang="en-US" altLang="zh-CN" sz="1800" b="1" dirty="0">
              <a:solidFill>
                <a:schemeClr val="tx1"/>
              </a:solidFill>
              <a:cs typeface="+mn-ea"/>
              <a:sym typeface="+mn-lt"/>
            </a:endParaRPr>
          </a:p>
          <a:p>
            <a:pPr marL="285750" indent="-285750">
              <a:lnSpc>
                <a:spcPct val="120000"/>
              </a:lnSpc>
              <a:buFont typeface="Wingdings" pitchFamily="2" charset="2"/>
              <a:buChar char="p"/>
            </a:pPr>
            <a:r>
              <a:rPr lang="zh-CN" altLang="en-US" sz="1800" b="1" dirty="0">
                <a:solidFill>
                  <a:schemeClr val="tx1"/>
                </a:solidFill>
                <a:cs typeface="+mn-ea"/>
                <a:sym typeface="+mn-lt"/>
              </a:rPr>
              <a:t>存在重复征税</a:t>
            </a:r>
            <a:endParaRPr lang="en-US" altLang="zh-CN" sz="1800" b="1" dirty="0">
              <a:solidFill>
                <a:schemeClr val="tx1"/>
              </a:solidFill>
              <a:cs typeface="+mn-ea"/>
              <a:sym typeface="+mn-lt"/>
            </a:endParaRPr>
          </a:p>
          <a:p>
            <a:pPr marL="285750" indent="-285750">
              <a:lnSpc>
                <a:spcPct val="120000"/>
              </a:lnSpc>
              <a:buFont typeface="Wingdings" pitchFamily="2" charset="2"/>
              <a:buChar char="p"/>
            </a:pPr>
            <a:r>
              <a:rPr lang="zh-CN" altLang="en-US" sz="1800" b="1" dirty="0">
                <a:solidFill>
                  <a:schemeClr val="tx1"/>
                </a:solidFill>
                <a:cs typeface="+mn-ea"/>
                <a:sym typeface="+mn-lt"/>
              </a:rPr>
              <a:t>我国</a:t>
            </a:r>
            <a:r>
              <a:rPr lang="en-US" altLang="zh-CN" sz="1800" b="1" dirty="0">
                <a:solidFill>
                  <a:schemeClr val="tx1"/>
                </a:solidFill>
                <a:cs typeface="+mn-ea"/>
                <a:sym typeface="+mn-lt"/>
              </a:rPr>
              <a:t>1994</a:t>
            </a:r>
            <a:r>
              <a:rPr lang="zh-CN" altLang="en-US" sz="1800" b="1" dirty="0">
                <a:solidFill>
                  <a:schemeClr val="tx1"/>
                </a:solidFill>
                <a:cs typeface="+mn-ea"/>
                <a:sym typeface="+mn-lt"/>
              </a:rPr>
              <a:t>年至</a:t>
            </a:r>
            <a:r>
              <a:rPr lang="en-US" altLang="zh-CN" sz="1800" b="1" dirty="0">
                <a:solidFill>
                  <a:schemeClr val="tx1"/>
                </a:solidFill>
                <a:cs typeface="+mn-ea"/>
                <a:sym typeface="+mn-lt"/>
              </a:rPr>
              <a:t>2008</a:t>
            </a:r>
            <a:r>
              <a:rPr lang="zh-CN" altLang="en-US" sz="1800" b="1" dirty="0">
                <a:solidFill>
                  <a:schemeClr val="tx1"/>
                </a:solidFill>
                <a:cs typeface="+mn-ea"/>
                <a:sym typeface="+mn-lt"/>
              </a:rPr>
              <a:t>年实行</a:t>
            </a:r>
          </a:p>
        </p:txBody>
      </p:sp>
      <p:sp>
        <p:nvSpPr>
          <p:cNvPr id="10" name="线形标注 1(带边框和强调线) 9"/>
          <p:cNvSpPr/>
          <p:nvPr/>
        </p:nvSpPr>
        <p:spPr>
          <a:xfrm>
            <a:off x="5321703" y="2114207"/>
            <a:ext cx="3333195" cy="1136295"/>
          </a:xfrm>
          <a:prstGeom prst="accentBorderCallout1">
            <a:avLst>
              <a:gd name="adj1" fmla="val 18750"/>
              <a:gd name="adj2" fmla="val -8333"/>
              <a:gd name="adj3" fmla="val 87190"/>
              <a:gd name="adj4" fmla="val -39223"/>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285750" indent="-285750">
              <a:lnSpc>
                <a:spcPct val="120000"/>
              </a:lnSpc>
              <a:buFont typeface="Wingdings" pitchFamily="2" charset="2"/>
              <a:buChar char="p"/>
            </a:pPr>
            <a:r>
              <a:rPr lang="zh-CN" altLang="en-US" sz="1800" b="1" dirty="0">
                <a:solidFill>
                  <a:schemeClr val="tx1"/>
                </a:solidFill>
                <a:cs typeface="+mn-ea"/>
                <a:sym typeface="+mn-lt"/>
              </a:rPr>
              <a:t>法定增值额等于理论增值额</a:t>
            </a:r>
            <a:endParaRPr lang="en-US" altLang="zh-CN" sz="1800" b="1" dirty="0">
              <a:solidFill>
                <a:schemeClr val="tx1"/>
              </a:solidFill>
              <a:cs typeface="+mn-ea"/>
              <a:sym typeface="+mn-lt"/>
            </a:endParaRPr>
          </a:p>
          <a:p>
            <a:pPr marL="285750" indent="-285750">
              <a:lnSpc>
                <a:spcPct val="120000"/>
              </a:lnSpc>
              <a:buFont typeface="Wingdings" pitchFamily="2" charset="2"/>
              <a:buChar char="p"/>
            </a:pPr>
            <a:r>
              <a:rPr lang="zh-CN" altLang="en-US" sz="1800" b="1" dirty="0">
                <a:solidFill>
                  <a:schemeClr val="tx1"/>
                </a:solidFill>
                <a:cs typeface="+mn-ea"/>
                <a:sym typeface="+mn-lt"/>
              </a:rPr>
              <a:t>消除重复征税，但无实际操作性</a:t>
            </a:r>
          </a:p>
        </p:txBody>
      </p:sp>
      <p:sp>
        <p:nvSpPr>
          <p:cNvPr id="11" name="线形标注 1(带边框和强调线) 10"/>
          <p:cNvSpPr/>
          <p:nvPr/>
        </p:nvSpPr>
        <p:spPr>
          <a:xfrm>
            <a:off x="5321703" y="3368767"/>
            <a:ext cx="3333195" cy="1290546"/>
          </a:xfrm>
          <a:prstGeom prst="accentBorderCallout1">
            <a:avLst>
              <a:gd name="adj1" fmla="val 18750"/>
              <a:gd name="adj2" fmla="val -8333"/>
              <a:gd name="adj3" fmla="val 40464"/>
              <a:gd name="adj4" fmla="val -39045"/>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285750" indent="-285750">
              <a:lnSpc>
                <a:spcPct val="120000"/>
              </a:lnSpc>
              <a:buFont typeface="Wingdings" pitchFamily="2" charset="2"/>
              <a:buChar char="p"/>
            </a:pPr>
            <a:r>
              <a:rPr lang="zh-CN" altLang="en-US" sz="1800" b="1" dirty="0">
                <a:solidFill>
                  <a:schemeClr val="tx1"/>
                </a:solidFill>
                <a:cs typeface="+mn-ea"/>
                <a:sym typeface="+mn-lt"/>
              </a:rPr>
              <a:t>法定增值额小于理论增值额</a:t>
            </a:r>
            <a:endParaRPr lang="en-US" altLang="zh-CN" sz="1800" b="1" dirty="0">
              <a:solidFill>
                <a:schemeClr val="tx1"/>
              </a:solidFill>
              <a:cs typeface="+mn-ea"/>
              <a:sym typeface="+mn-lt"/>
            </a:endParaRPr>
          </a:p>
          <a:p>
            <a:pPr marL="285750" indent="-285750">
              <a:lnSpc>
                <a:spcPct val="120000"/>
              </a:lnSpc>
              <a:buFont typeface="Wingdings" pitchFamily="2" charset="2"/>
              <a:buChar char="p"/>
            </a:pPr>
            <a:r>
              <a:rPr lang="zh-CN" altLang="en-US" sz="1800" b="1" dirty="0">
                <a:solidFill>
                  <a:schemeClr val="tx1"/>
                </a:solidFill>
                <a:cs typeface="+mn-ea"/>
                <a:sym typeface="+mn-lt"/>
              </a:rPr>
              <a:t>消除重复征税，凭票抵扣方便操作</a:t>
            </a:r>
            <a:endParaRPr lang="en-US" altLang="zh-CN" sz="1800" b="1" dirty="0">
              <a:solidFill>
                <a:schemeClr val="tx1"/>
              </a:solidFill>
              <a:cs typeface="+mn-ea"/>
              <a:sym typeface="+mn-lt"/>
            </a:endParaRPr>
          </a:p>
          <a:p>
            <a:pPr marL="285750" indent="-285750">
              <a:lnSpc>
                <a:spcPct val="120000"/>
              </a:lnSpc>
              <a:buFont typeface="Wingdings" pitchFamily="2" charset="2"/>
              <a:buChar char="p"/>
            </a:pPr>
            <a:r>
              <a:rPr lang="zh-CN" altLang="en-US" sz="1800" b="1" dirty="0">
                <a:solidFill>
                  <a:schemeClr val="tx1"/>
                </a:solidFill>
                <a:cs typeface="+mn-ea"/>
                <a:sym typeface="+mn-lt"/>
              </a:rPr>
              <a:t>我国当前实行</a:t>
            </a:r>
          </a:p>
        </p:txBody>
      </p:sp>
      <p:sp>
        <p:nvSpPr>
          <p:cNvPr id="8" name="文本框 7">
            <a:extLst>
              <a:ext uri="{FF2B5EF4-FFF2-40B4-BE49-F238E27FC236}">
                <a16:creationId xmlns:a16="http://schemas.microsoft.com/office/drawing/2014/main" id="{91C71A3B-ABFF-41D5-A8CE-C8DF8AA00E51}"/>
              </a:ext>
            </a:extLst>
          </p:cNvPr>
          <p:cNvSpPr txBox="1"/>
          <p:nvPr/>
        </p:nvSpPr>
        <p:spPr>
          <a:xfrm>
            <a:off x="1260143" y="225348"/>
            <a:ext cx="6190239" cy="500137"/>
          </a:xfrm>
          <a:prstGeom prst="rect">
            <a:avLst/>
          </a:prstGeom>
          <a:noFill/>
        </p:spPr>
        <p:txBody>
          <a:bodyPr wrap="square" lIns="68580" tIns="34290" rIns="68580" bIns="34290" rtlCol="0">
            <a:spAutoFit/>
          </a:bodyPr>
          <a:lstStyle/>
          <a:p>
            <a:pPr algn="ctr"/>
            <a:r>
              <a:rPr lang="zh-CN" altLang="en-US" sz="2800" b="1" dirty="0">
                <a:solidFill>
                  <a:srgbClr val="0070C0"/>
                </a:solidFill>
                <a:cs typeface="+mn-ea"/>
                <a:sym typeface="+mn-lt"/>
              </a:rPr>
              <a:t>二、增值税的类型</a:t>
            </a:r>
            <a:endParaRPr lang="en-US" altLang="zh-CN" sz="2800" b="1" dirty="0">
              <a:solidFill>
                <a:srgbClr val="7030A0"/>
              </a:solidFill>
              <a:cs typeface="+mn-ea"/>
              <a:sym typeface="+mn-lt"/>
            </a:endParaRPr>
          </a:p>
        </p:txBody>
      </p:sp>
      <p:sp>
        <p:nvSpPr>
          <p:cNvPr id="5" name="爆炸形: 8 pt  4">
            <a:extLst>
              <a:ext uri="{FF2B5EF4-FFF2-40B4-BE49-F238E27FC236}">
                <a16:creationId xmlns:a16="http://schemas.microsoft.com/office/drawing/2014/main" id="{9914EC7D-9C84-436B-B7D5-18B02361461A}"/>
              </a:ext>
            </a:extLst>
          </p:cNvPr>
          <p:cNvSpPr/>
          <p:nvPr/>
        </p:nvSpPr>
        <p:spPr>
          <a:xfrm>
            <a:off x="2502196" y="3766463"/>
            <a:ext cx="935665" cy="806178"/>
          </a:xfrm>
          <a:prstGeom prst="irregularSeal1">
            <a:avLst/>
          </a:prstGeom>
          <a:solidFill>
            <a:srgbClr val="C00000"/>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Tree>
    <p:extLst>
      <p:ext uri="{BB962C8B-B14F-4D97-AF65-F5344CB8AC3E}">
        <p14:creationId xmlns:p14="http://schemas.microsoft.com/office/powerpoint/2010/main" val="311234614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circle(in)">
                                      <p:cBhvr>
                                        <p:cTn id="7" dur="20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52D2060C-04D0-4C9C-9731-4A41F715E789}"/>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rPr>
              <a:pPr>
                <a:defRPr/>
              </a:pPr>
              <a:t>130</a:t>
            </a:fld>
            <a:endParaRPr lang="en-US">
              <a:solidFill>
                <a:prstClr val="black">
                  <a:tint val="75000"/>
                </a:prstClr>
              </a:solidFill>
            </a:endParaRPr>
          </a:p>
        </p:txBody>
      </p:sp>
      <p:sp>
        <p:nvSpPr>
          <p:cNvPr id="3" name="文本框 2">
            <a:extLst>
              <a:ext uri="{FF2B5EF4-FFF2-40B4-BE49-F238E27FC236}">
                <a16:creationId xmlns:a16="http://schemas.microsoft.com/office/drawing/2014/main" id="{D4561535-F8C9-4725-9372-8964899E1446}"/>
              </a:ext>
            </a:extLst>
          </p:cNvPr>
          <p:cNvSpPr txBox="1"/>
          <p:nvPr/>
        </p:nvSpPr>
        <p:spPr>
          <a:xfrm>
            <a:off x="2651793" y="243015"/>
            <a:ext cx="3523130" cy="500137"/>
          </a:xfrm>
          <a:prstGeom prst="rect">
            <a:avLst/>
          </a:prstGeom>
          <a:noFill/>
        </p:spPr>
        <p:txBody>
          <a:bodyPr wrap="square" lIns="68580" tIns="34290" rIns="68580" bIns="34290" rtlCol="0">
            <a:spAutoFit/>
          </a:bodyPr>
          <a:lstStyle/>
          <a:p>
            <a:pPr algn="ctr"/>
            <a:r>
              <a:rPr lang="zh-CN" altLang="en-US" sz="2800" b="1" dirty="0">
                <a:solidFill>
                  <a:srgbClr val="0070C0"/>
                </a:solidFill>
                <a:cs typeface="+mn-ea"/>
              </a:rPr>
              <a:t>一、增值税税率</a:t>
            </a:r>
            <a:endParaRPr lang="en-US" altLang="zh-CN" sz="2800" b="1" dirty="0">
              <a:solidFill>
                <a:srgbClr val="0070C0"/>
              </a:solidFill>
              <a:cs typeface="+mn-ea"/>
            </a:endParaRPr>
          </a:p>
        </p:txBody>
      </p:sp>
      <p:sp>
        <p:nvSpPr>
          <p:cNvPr id="5" name="文本框 4">
            <a:extLst>
              <a:ext uri="{FF2B5EF4-FFF2-40B4-BE49-F238E27FC236}">
                <a16:creationId xmlns:a16="http://schemas.microsoft.com/office/drawing/2014/main" id="{36894CC9-147E-490C-AC86-769D4F939E1E}"/>
              </a:ext>
            </a:extLst>
          </p:cNvPr>
          <p:cNvSpPr txBox="1"/>
          <p:nvPr/>
        </p:nvSpPr>
        <p:spPr>
          <a:xfrm>
            <a:off x="679784" y="851182"/>
            <a:ext cx="7784431" cy="3441135"/>
          </a:xfrm>
          <a:prstGeom prst="rect">
            <a:avLst/>
          </a:prstGeom>
          <a:noFill/>
        </p:spPr>
        <p:txBody>
          <a:bodyPr wrap="square">
            <a:spAutoFit/>
          </a:bodyPr>
          <a:lstStyle/>
          <a:p>
            <a:pPr marL="0" marR="0" lvl="0" indent="539750" algn="l" defTabSz="914400" rtl="0" eaLnBrk="1" fontAlgn="auto" latinLnBrk="0" hangingPunct="1">
              <a:lnSpc>
                <a:spcPct val="120000"/>
              </a:lnSpc>
              <a:spcBef>
                <a:spcPts val="0"/>
              </a:spcBef>
              <a:spcAft>
                <a:spcPts val="0"/>
              </a:spcAft>
              <a:buClrTx/>
              <a:buSzTx/>
              <a:buFont typeface="Arial" panose="020B0604020202020204" pitchFamily="34" charset="0"/>
              <a:buNone/>
              <a:tabLst/>
              <a:defRPr/>
            </a:pPr>
            <a:r>
              <a:rPr kumimoji="0" lang="en-US" altLang="zh-CN" sz="24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2.“9</a:t>
            </a:r>
            <a:r>
              <a:rPr kumimoji="0" lang="zh-CN" altLang="zh-CN" sz="24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a:t>
            </a:r>
            <a:r>
              <a:rPr kumimoji="0" lang="en-US" altLang="zh-CN" sz="24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a:t>
            </a:r>
          </a:p>
          <a:p>
            <a:pPr marL="0" marR="0" lvl="0" indent="539750" algn="l" defTabSz="914400" rtl="0" eaLnBrk="1" fontAlgn="auto" latinLnBrk="0" hangingPunct="1">
              <a:lnSpc>
                <a:spcPct val="120000"/>
              </a:lnSpc>
              <a:spcBef>
                <a:spcPts val="0"/>
              </a:spcBef>
              <a:spcAft>
                <a:spcPts val="0"/>
              </a:spcAft>
              <a:buClrTx/>
              <a:buSzTx/>
              <a:buFont typeface="Arial" panose="020B0604020202020204" pitchFamily="34" charset="0"/>
              <a:buNone/>
              <a:tabLst/>
              <a:defRPr/>
            </a:pPr>
            <a:r>
              <a:rPr kumimoji="0" lang="zh-CN" altLang="zh-CN" sz="20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a:t>
            </a:r>
            <a:r>
              <a:rPr kumimoji="0" lang="en-US" altLang="zh-CN" sz="20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1</a:t>
            </a:r>
            <a:r>
              <a:rPr kumimoji="0" lang="zh-CN" altLang="zh-CN" sz="20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）货物</a:t>
            </a:r>
          </a:p>
          <a:p>
            <a:pPr marL="0" marR="0" lvl="0" indent="539750" algn="l" defTabSz="914400" rtl="0" eaLnBrk="1" fontAlgn="auto" latinLnBrk="0" hangingPunct="1">
              <a:lnSpc>
                <a:spcPct val="120000"/>
              </a:lnSpc>
              <a:spcBef>
                <a:spcPts val="0"/>
              </a:spcBef>
              <a:spcAft>
                <a:spcPts val="0"/>
              </a:spcAft>
              <a:buClrTx/>
              <a:buSzTx/>
              <a:buFont typeface="Arial" panose="020B0604020202020204" pitchFamily="34" charset="0"/>
              <a:buNone/>
              <a:tabLst/>
              <a:defRPr/>
            </a:pPr>
            <a:r>
              <a:rPr kumimoji="0" lang="en-US" altLang="zh-CN" sz="20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①</a:t>
            </a:r>
            <a:r>
              <a:rPr kumimoji="0" lang="zh-CN" altLang="zh-CN" sz="20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粮食等农产品、食用植物油、食用盐；</a:t>
            </a:r>
          </a:p>
          <a:p>
            <a:pPr marL="0" marR="0" lvl="0" indent="539750" algn="l" defTabSz="914400" rtl="0" eaLnBrk="1" fontAlgn="auto" latinLnBrk="0" hangingPunct="1">
              <a:lnSpc>
                <a:spcPct val="120000"/>
              </a:lnSpc>
              <a:spcBef>
                <a:spcPts val="0"/>
              </a:spcBef>
              <a:spcAft>
                <a:spcPts val="0"/>
              </a:spcAft>
              <a:buClrTx/>
              <a:buSzTx/>
              <a:buFont typeface="Arial" panose="020B0604020202020204" pitchFamily="34" charset="0"/>
              <a:buNone/>
              <a:tabLst/>
              <a:defRPr/>
            </a:pPr>
            <a:r>
              <a:rPr kumimoji="0" lang="en-US" altLang="zh-CN" sz="20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②</a:t>
            </a:r>
            <a:r>
              <a:rPr kumimoji="0" lang="zh-CN" altLang="zh-CN" sz="20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自来水、暖气、冷气、热水、煤气、石油液化气、天然气、沼气、居民用煤炭制品；</a:t>
            </a:r>
          </a:p>
          <a:p>
            <a:pPr marL="0" marR="0" lvl="0" indent="539750" algn="l" defTabSz="914400" rtl="0" eaLnBrk="1" fontAlgn="auto" latinLnBrk="0" hangingPunct="1">
              <a:lnSpc>
                <a:spcPct val="120000"/>
              </a:lnSpc>
              <a:spcBef>
                <a:spcPts val="0"/>
              </a:spcBef>
              <a:spcAft>
                <a:spcPts val="0"/>
              </a:spcAft>
              <a:buClrTx/>
              <a:buSzTx/>
              <a:buFont typeface="Arial" panose="020B0604020202020204" pitchFamily="34" charset="0"/>
              <a:buNone/>
              <a:tabLst/>
              <a:defRPr/>
            </a:pPr>
            <a:r>
              <a:rPr kumimoji="0" lang="en-US" altLang="zh-CN" sz="20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③</a:t>
            </a:r>
            <a:r>
              <a:rPr kumimoji="0" lang="zh-CN" altLang="zh-CN" sz="20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图书、报纸、杂志、音像制品、电子出版物；</a:t>
            </a:r>
          </a:p>
          <a:p>
            <a:pPr marL="0" marR="0" lvl="0" indent="539750" algn="l" defTabSz="914400" rtl="0" eaLnBrk="1" fontAlgn="auto" latinLnBrk="0" hangingPunct="1">
              <a:lnSpc>
                <a:spcPct val="120000"/>
              </a:lnSpc>
              <a:spcBef>
                <a:spcPts val="0"/>
              </a:spcBef>
              <a:spcAft>
                <a:spcPts val="0"/>
              </a:spcAft>
              <a:buClrTx/>
              <a:buSzTx/>
              <a:buFont typeface="Arial" panose="020B0604020202020204" pitchFamily="34" charset="0"/>
              <a:buNone/>
              <a:tabLst/>
              <a:defRPr/>
            </a:pPr>
            <a:r>
              <a:rPr kumimoji="0" lang="en-US" altLang="zh-CN" sz="20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④</a:t>
            </a:r>
            <a:r>
              <a:rPr kumimoji="0" lang="zh-CN" altLang="zh-CN" sz="20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饲料、化肥、农药、农机、农膜、二甲醚。</a:t>
            </a:r>
            <a:endParaRPr kumimoji="0" lang="en-US" altLang="zh-CN" sz="20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endParaRPr>
          </a:p>
          <a:p>
            <a:pPr marL="0" marR="0" lvl="0" indent="539750" algn="l" defTabSz="914400" rtl="0" eaLnBrk="1" fontAlgn="auto" latinLnBrk="0" hangingPunct="1">
              <a:lnSpc>
                <a:spcPct val="120000"/>
              </a:lnSpc>
              <a:spcBef>
                <a:spcPts val="0"/>
              </a:spcBef>
              <a:spcAft>
                <a:spcPts val="0"/>
              </a:spcAft>
              <a:buClrTx/>
              <a:buSzTx/>
              <a:buFont typeface="Arial" panose="020B0604020202020204" pitchFamily="34" charset="0"/>
              <a:buNone/>
              <a:tabLst/>
              <a:defRPr/>
            </a:pPr>
            <a:r>
              <a:rPr kumimoji="0" lang="en-US" altLang="zh-CN" sz="20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a:t>
            </a:r>
            <a:r>
              <a:rPr kumimoji="0" lang="zh-CN" altLang="en-US" sz="20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记忆提示</a:t>
            </a:r>
            <a:r>
              <a:rPr kumimoji="0" lang="en-US" altLang="zh-CN" sz="20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a:t>
            </a:r>
            <a:r>
              <a:rPr kumimoji="0" lang="zh-CN" altLang="en-US" sz="20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低税率四大类：基本温饱、精神文明、农业生产、生活用能源。</a:t>
            </a:r>
          </a:p>
        </p:txBody>
      </p:sp>
      <p:sp>
        <p:nvSpPr>
          <p:cNvPr id="6" name="矩形 5">
            <a:extLst>
              <a:ext uri="{FF2B5EF4-FFF2-40B4-BE49-F238E27FC236}">
                <a16:creationId xmlns:a16="http://schemas.microsoft.com/office/drawing/2014/main" id="{575BBA1C-15CF-4CF4-B655-84BCDA6F6D36}"/>
              </a:ext>
            </a:extLst>
          </p:cNvPr>
          <p:cNvSpPr/>
          <p:nvPr/>
        </p:nvSpPr>
        <p:spPr>
          <a:xfrm>
            <a:off x="2198399" y="3972803"/>
            <a:ext cx="6624637" cy="961289"/>
          </a:xfrm>
          <a:prstGeom prst="rect">
            <a:avLst/>
          </a:prstGeom>
          <a:solidFill>
            <a:srgbClr val="C00000"/>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wrap="square">
            <a:spAutoFit/>
          </a:bodyPr>
          <a:lstStyle/>
          <a:p>
            <a:pPr indent="457200">
              <a:lnSpc>
                <a:spcPct val="150000"/>
              </a:lnSpc>
            </a:pPr>
            <a:r>
              <a:rPr lang="en-US" altLang="zh-CN" sz="2000" b="1" dirty="0">
                <a:solidFill>
                  <a:schemeClr val="bg1"/>
                </a:solidFill>
                <a:latin typeface="楷体" panose="02010609060101010101" pitchFamily="49" charset="-122"/>
                <a:ea typeface="楷体" panose="02010609060101010101" pitchFamily="49" charset="-122"/>
              </a:rPr>
              <a:t>【</a:t>
            </a:r>
            <a:r>
              <a:rPr lang="zh-CN" altLang="en-US" sz="2000" b="1" dirty="0">
                <a:solidFill>
                  <a:schemeClr val="bg1"/>
                </a:solidFill>
                <a:latin typeface="楷体" panose="02010609060101010101" pitchFamily="49" charset="-122"/>
                <a:ea typeface="楷体" panose="02010609060101010101" pitchFamily="49" charset="-122"/>
              </a:rPr>
              <a:t>提示</a:t>
            </a:r>
            <a:r>
              <a:rPr lang="en-US" altLang="zh-CN" sz="2000" b="1" dirty="0">
                <a:solidFill>
                  <a:schemeClr val="bg1"/>
                </a:solidFill>
                <a:latin typeface="楷体" panose="02010609060101010101" pitchFamily="49" charset="-122"/>
                <a:ea typeface="楷体" panose="02010609060101010101" pitchFamily="49" charset="-122"/>
              </a:rPr>
              <a:t>】</a:t>
            </a:r>
            <a:r>
              <a:rPr lang="zh-CN" altLang="en-US" sz="2000" b="1" dirty="0">
                <a:solidFill>
                  <a:schemeClr val="bg1"/>
                </a:solidFill>
                <a:latin typeface="楷体" panose="02010609060101010101" pitchFamily="49" charset="-122"/>
                <a:ea typeface="楷体" panose="02010609060101010101" pitchFamily="49" charset="-122"/>
              </a:rPr>
              <a:t>设置低税率的根本目的是鼓励消费，或者说是保证消费者对基本生活必需品的消费。</a:t>
            </a:r>
          </a:p>
        </p:txBody>
      </p:sp>
    </p:spTree>
    <p:extLst>
      <p:ext uri="{BB962C8B-B14F-4D97-AF65-F5344CB8AC3E}">
        <p14:creationId xmlns:p14="http://schemas.microsoft.com/office/powerpoint/2010/main" val="149899850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left)">
                                      <p:cBhvr>
                                        <p:cTn id="7" dur="500"/>
                                        <p:tgtEl>
                                          <p:spTgt spid="6"/>
                                        </p:tgtEl>
                                      </p:cBhvr>
                                    </p:animEffect>
                                  </p:childTnLst>
                                </p:cTn>
                              </p:par>
                            </p:childTnLst>
                          </p:cTn>
                        </p:par>
                      </p:childTnLst>
                    </p:cTn>
                  </p:par>
                  <p:par>
                    <p:cTn id="8" fill="hold">
                      <p:stCondLst>
                        <p:cond delay="indefinite"/>
                      </p:stCondLst>
                      <p:childTnLst>
                        <p:par>
                          <p:cTn id="9" fill="hold">
                            <p:stCondLst>
                              <p:cond delay="0"/>
                            </p:stCondLst>
                            <p:childTnLst>
                              <p:par>
                                <p:cTn id="10" presetID="9" presetClass="exit" presetSubtype="0" fill="hold" grpId="1" nodeType="clickEffect">
                                  <p:stCondLst>
                                    <p:cond delay="0"/>
                                  </p:stCondLst>
                                  <p:childTnLst>
                                    <p:animEffect transition="out" filter="dissolve">
                                      <p:cBhvr>
                                        <p:cTn id="11" dur="500"/>
                                        <p:tgtEl>
                                          <p:spTgt spid="6"/>
                                        </p:tgtEl>
                                      </p:cBhvr>
                                    </p:animEffect>
                                    <p:set>
                                      <p:cBhvr>
                                        <p:cTn id="12" dur="1" fill="hold">
                                          <p:stCondLst>
                                            <p:cond delay="499"/>
                                          </p:stCondLst>
                                        </p:cTn>
                                        <p:tgtEl>
                                          <p:spTgt spid="6"/>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6" grpId="1" animBg="1"/>
    </p:bldLst>
  </p:timing>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52D2060C-04D0-4C9C-9731-4A41F715E789}"/>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rPr>
              <a:pPr>
                <a:defRPr/>
              </a:pPr>
              <a:t>131</a:t>
            </a:fld>
            <a:endParaRPr lang="en-US">
              <a:solidFill>
                <a:prstClr val="black">
                  <a:tint val="75000"/>
                </a:prstClr>
              </a:solidFill>
            </a:endParaRPr>
          </a:p>
        </p:txBody>
      </p:sp>
      <p:sp>
        <p:nvSpPr>
          <p:cNvPr id="3" name="文本框 2">
            <a:extLst>
              <a:ext uri="{FF2B5EF4-FFF2-40B4-BE49-F238E27FC236}">
                <a16:creationId xmlns:a16="http://schemas.microsoft.com/office/drawing/2014/main" id="{D4561535-F8C9-4725-9372-8964899E1446}"/>
              </a:ext>
            </a:extLst>
          </p:cNvPr>
          <p:cNvSpPr txBox="1"/>
          <p:nvPr/>
        </p:nvSpPr>
        <p:spPr>
          <a:xfrm>
            <a:off x="2651793" y="243015"/>
            <a:ext cx="3523130" cy="500137"/>
          </a:xfrm>
          <a:prstGeom prst="rect">
            <a:avLst/>
          </a:prstGeom>
          <a:noFill/>
        </p:spPr>
        <p:txBody>
          <a:bodyPr wrap="square" lIns="68580" tIns="34290" rIns="68580" bIns="34290" rtlCol="0">
            <a:spAutoFit/>
          </a:bodyPr>
          <a:lstStyle/>
          <a:p>
            <a:pPr algn="ctr"/>
            <a:r>
              <a:rPr lang="zh-CN" altLang="en-US" sz="2800" b="1" dirty="0">
                <a:solidFill>
                  <a:srgbClr val="0070C0"/>
                </a:solidFill>
                <a:cs typeface="+mn-ea"/>
              </a:rPr>
              <a:t>一、增值税税率</a:t>
            </a:r>
            <a:endParaRPr lang="en-US" altLang="zh-CN" sz="2800" b="1" dirty="0">
              <a:solidFill>
                <a:srgbClr val="0070C0"/>
              </a:solidFill>
              <a:cs typeface="+mn-ea"/>
            </a:endParaRPr>
          </a:p>
        </p:txBody>
      </p:sp>
      <p:sp>
        <p:nvSpPr>
          <p:cNvPr id="5" name="文本框 4">
            <a:extLst>
              <a:ext uri="{FF2B5EF4-FFF2-40B4-BE49-F238E27FC236}">
                <a16:creationId xmlns:a16="http://schemas.microsoft.com/office/drawing/2014/main" id="{36894CC9-147E-490C-AC86-769D4F939E1E}"/>
              </a:ext>
            </a:extLst>
          </p:cNvPr>
          <p:cNvSpPr txBox="1"/>
          <p:nvPr/>
        </p:nvSpPr>
        <p:spPr>
          <a:xfrm>
            <a:off x="679784" y="851182"/>
            <a:ext cx="8051466" cy="2487540"/>
          </a:xfrm>
          <a:prstGeom prst="rect">
            <a:avLst/>
          </a:prstGeom>
          <a:noFill/>
        </p:spPr>
        <p:txBody>
          <a:bodyPr wrap="square">
            <a:spAutoFit/>
          </a:bodyPr>
          <a:lstStyle/>
          <a:p>
            <a:pPr marL="0" marR="0" lvl="0" indent="539750" algn="l" defTabSz="914400" rtl="0" eaLnBrk="1" fontAlgn="auto" latinLnBrk="0" hangingPunct="1">
              <a:lnSpc>
                <a:spcPct val="120000"/>
              </a:lnSpc>
              <a:spcBef>
                <a:spcPts val="0"/>
              </a:spcBef>
              <a:spcAft>
                <a:spcPts val="0"/>
              </a:spcAft>
              <a:buClrTx/>
              <a:buSzTx/>
              <a:buFont typeface="Arial" panose="020B0604020202020204" pitchFamily="34" charset="0"/>
              <a:buNone/>
              <a:tabLst/>
              <a:defRPr/>
            </a:pPr>
            <a:r>
              <a:rPr kumimoji="0" lang="en-US" altLang="zh-CN" sz="24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2.“9</a:t>
            </a:r>
            <a:r>
              <a:rPr kumimoji="0" lang="zh-CN" altLang="zh-CN" sz="24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a:t>
            </a:r>
            <a:r>
              <a:rPr kumimoji="0" lang="en-US" altLang="zh-CN" sz="24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a:t>
            </a:r>
          </a:p>
          <a:p>
            <a:pPr marL="0" marR="0" lvl="0" indent="539750" algn="l" defTabSz="914400" rtl="0" eaLnBrk="1" fontAlgn="auto" latinLnBrk="0" hangingPunct="1">
              <a:lnSpc>
                <a:spcPct val="150000"/>
              </a:lnSpc>
              <a:spcBef>
                <a:spcPts val="0"/>
              </a:spcBef>
              <a:spcAft>
                <a:spcPts val="0"/>
              </a:spcAft>
              <a:buClrTx/>
              <a:buSzTx/>
              <a:buFont typeface="Arial" panose="020B0604020202020204" pitchFamily="34" charset="0"/>
              <a:buNone/>
              <a:tabLst/>
              <a:defRPr/>
            </a:pPr>
            <a:r>
              <a:rPr kumimoji="0" lang="zh-CN" altLang="zh-CN" sz="22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【注意</a:t>
            </a:r>
            <a:r>
              <a:rPr kumimoji="0" lang="en-US" altLang="zh-CN" sz="22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1</a:t>
            </a:r>
            <a:r>
              <a:rPr kumimoji="0" lang="zh-CN" altLang="zh-CN" sz="22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a:t>
            </a:r>
            <a:r>
              <a:rPr kumimoji="0" lang="zh-CN" altLang="zh-CN" sz="22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关于</a:t>
            </a:r>
            <a:r>
              <a:rPr kumimoji="0" lang="en-US" altLang="zh-CN" sz="22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a:t>
            </a:r>
            <a:r>
              <a:rPr kumimoji="0" lang="zh-CN" altLang="zh-CN" sz="22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农产品</a:t>
            </a:r>
            <a:r>
              <a:rPr kumimoji="0" lang="en-US" altLang="zh-CN" sz="22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a:t>
            </a:r>
            <a:r>
              <a:rPr kumimoji="0" lang="zh-CN" altLang="zh-CN" sz="22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：必须是销售</a:t>
            </a:r>
            <a:r>
              <a:rPr kumimoji="0" lang="zh-CN" altLang="en-US" sz="22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“非自产”</a:t>
            </a:r>
            <a:r>
              <a:rPr kumimoji="0" lang="zh-CN" altLang="zh-CN" sz="22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农产品，且必须是</a:t>
            </a:r>
            <a:r>
              <a:rPr kumimoji="0" lang="en-US" altLang="zh-CN" sz="22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a:t>
            </a:r>
            <a:r>
              <a:rPr kumimoji="0" lang="zh-CN" altLang="zh-CN" sz="22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初级农产品</a:t>
            </a:r>
            <a:r>
              <a:rPr kumimoji="0" lang="en-US" altLang="zh-CN" sz="22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a:t>
            </a:r>
            <a:r>
              <a:rPr kumimoji="0" lang="zh-CN" altLang="zh-CN" sz="22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a:t>
            </a:r>
          </a:p>
          <a:p>
            <a:pPr marL="0" marR="0" lvl="0" indent="539750" algn="l" defTabSz="914400" rtl="0" eaLnBrk="1" fontAlgn="auto" latinLnBrk="0" hangingPunct="1">
              <a:lnSpc>
                <a:spcPct val="150000"/>
              </a:lnSpc>
              <a:spcBef>
                <a:spcPts val="0"/>
              </a:spcBef>
              <a:spcAft>
                <a:spcPts val="0"/>
              </a:spcAft>
              <a:buClrTx/>
              <a:buSzTx/>
              <a:buFont typeface="Arial" panose="020B0604020202020204" pitchFamily="34" charset="0"/>
              <a:buNone/>
              <a:tabLst/>
              <a:defRPr/>
            </a:pPr>
            <a:r>
              <a:rPr kumimoji="0" lang="zh-CN" altLang="zh-CN" sz="22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【注意</a:t>
            </a:r>
            <a:r>
              <a:rPr kumimoji="0" lang="en-US" altLang="zh-CN" sz="22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2</a:t>
            </a:r>
            <a:r>
              <a:rPr kumimoji="0" lang="zh-CN" altLang="zh-CN" sz="22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a:t>
            </a:r>
            <a:r>
              <a:rPr kumimoji="0" lang="en-US" altLang="zh-CN" sz="22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a:t>
            </a:r>
            <a:r>
              <a:rPr kumimoji="0" lang="zh-CN" altLang="zh-CN" sz="22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食用盐、食用植物油、居民用煤炭制品</a:t>
            </a:r>
            <a:r>
              <a:rPr kumimoji="0" lang="en-US" altLang="zh-CN" sz="22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a:t>
            </a:r>
            <a:r>
              <a:rPr kumimoji="0" lang="zh-CN" altLang="zh-CN" sz="22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必须表述清楚，如表述为</a:t>
            </a:r>
            <a:r>
              <a:rPr kumimoji="0" lang="en-US" altLang="zh-CN" sz="22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a:t>
            </a:r>
            <a:r>
              <a:rPr kumimoji="0" lang="zh-CN" altLang="zh-CN" sz="22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盐</a:t>
            </a:r>
            <a:r>
              <a:rPr kumimoji="0" lang="en-US" altLang="zh-CN" sz="22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a:t>
            </a:r>
            <a:r>
              <a:rPr kumimoji="0" lang="zh-CN" altLang="zh-CN" sz="22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植物油</a:t>
            </a:r>
            <a:r>
              <a:rPr kumimoji="0" lang="en-US" altLang="zh-CN" sz="22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a:t>
            </a:r>
            <a:r>
              <a:rPr kumimoji="0" lang="zh-CN" altLang="zh-CN" sz="22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煤炭制品</a:t>
            </a:r>
            <a:r>
              <a:rPr kumimoji="0" lang="en-US" altLang="zh-CN" sz="22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a:t>
            </a:r>
            <a:r>
              <a:rPr kumimoji="0" lang="zh-CN" altLang="zh-CN" sz="22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均不属于。</a:t>
            </a:r>
          </a:p>
        </p:txBody>
      </p:sp>
    </p:spTree>
    <p:extLst>
      <p:ext uri="{BB962C8B-B14F-4D97-AF65-F5344CB8AC3E}">
        <p14:creationId xmlns:p14="http://schemas.microsoft.com/office/powerpoint/2010/main" val="3522336255"/>
      </p:ext>
    </p:extLst>
  </p:cSld>
  <p:clrMapOvr>
    <a:masterClrMapping/>
  </p:clrMapOvr>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52D2060C-04D0-4C9C-9731-4A41F715E789}"/>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rPr>
              <a:pPr>
                <a:defRPr/>
              </a:pPr>
              <a:t>132</a:t>
            </a:fld>
            <a:endParaRPr lang="en-US">
              <a:solidFill>
                <a:prstClr val="black">
                  <a:tint val="75000"/>
                </a:prstClr>
              </a:solidFill>
            </a:endParaRPr>
          </a:p>
        </p:txBody>
      </p:sp>
      <p:sp>
        <p:nvSpPr>
          <p:cNvPr id="3" name="文本框 2">
            <a:extLst>
              <a:ext uri="{FF2B5EF4-FFF2-40B4-BE49-F238E27FC236}">
                <a16:creationId xmlns:a16="http://schemas.microsoft.com/office/drawing/2014/main" id="{D4561535-F8C9-4725-9372-8964899E1446}"/>
              </a:ext>
            </a:extLst>
          </p:cNvPr>
          <p:cNvSpPr txBox="1"/>
          <p:nvPr/>
        </p:nvSpPr>
        <p:spPr>
          <a:xfrm>
            <a:off x="2651793" y="243015"/>
            <a:ext cx="3523130" cy="500137"/>
          </a:xfrm>
          <a:prstGeom prst="rect">
            <a:avLst/>
          </a:prstGeom>
          <a:noFill/>
        </p:spPr>
        <p:txBody>
          <a:bodyPr wrap="square" lIns="68580" tIns="34290" rIns="68580" bIns="34290" rtlCol="0">
            <a:spAutoFit/>
          </a:bodyPr>
          <a:lstStyle/>
          <a:p>
            <a:pPr algn="ctr"/>
            <a:r>
              <a:rPr lang="zh-CN" altLang="en-US" sz="2800" b="1" dirty="0">
                <a:solidFill>
                  <a:srgbClr val="0070C0"/>
                </a:solidFill>
                <a:cs typeface="+mn-ea"/>
              </a:rPr>
              <a:t>一、增值税税率</a:t>
            </a:r>
            <a:endParaRPr lang="en-US" altLang="zh-CN" sz="2800" b="1" dirty="0">
              <a:solidFill>
                <a:srgbClr val="0070C0"/>
              </a:solidFill>
              <a:cs typeface="+mn-ea"/>
            </a:endParaRPr>
          </a:p>
        </p:txBody>
      </p:sp>
      <p:sp>
        <p:nvSpPr>
          <p:cNvPr id="5" name="文本框 4">
            <a:extLst>
              <a:ext uri="{FF2B5EF4-FFF2-40B4-BE49-F238E27FC236}">
                <a16:creationId xmlns:a16="http://schemas.microsoft.com/office/drawing/2014/main" id="{36894CC9-147E-490C-AC86-769D4F939E1E}"/>
              </a:ext>
            </a:extLst>
          </p:cNvPr>
          <p:cNvSpPr txBox="1"/>
          <p:nvPr/>
        </p:nvSpPr>
        <p:spPr>
          <a:xfrm>
            <a:off x="679784" y="968318"/>
            <a:ext cx="7784431" cy="2995372"/>
          </a:xfrm>
          <a:prstGeom prst="rect">
            <a:avLst/>
          </a:prstGeom>
          <a:noFill/>
        </p:spPr>
        <p:txBody>
          <a:bodyPr wrap="square">
            <a:spAutoFit/>
          </a:bodyPr>
          <a:lstStyle/>
          <a:p>
            <a:pPr marL="0" marR="0" lvl="0" indent="539750" algn="l" defTabSz="914400" rtl="0" eaLnBrk="1" fontAlgn="auto" latinLnBrk="0" hangingPunct="1">
              <a:lnSpc>
                <a:spcPct val="120000"/>
              </a:lnSpc>
              <a:spcBef>
                <a:spcPts val="0"/>
              </a:spcBef>
              <a:spcAft>
                <a:spcPts val="0"/>
              </a:spcAft>
              <a:buClrTx/>
              <a:buSzTx/>
              <a:buFont typeface="Arial" panose="020B0604020202020204" pitchFamily="34" charset="0"/>
              <a:buNone/>
              <a:tabLst/>
              <a:defRPr/>
            </a:pPr>
            <a:r>
              <a:rPr kumimoji="0" lang="en-US" altLang="zh-CN" sz="24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2.“9</a:t>
            </a:r>
            <a:r>
              <a:rPr kumimoji="0" lang="zh-CN" altLang="zh-CN" sz="24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a:t>
            </a:r>
            <a:r>
              <a:rPr kumimoji="0" lang="en-US" altLang="zh-CN" sz="24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a:t>
            </a:r>
          </a:p>
          <a:p>
            <a:pPr marL="0" marR="0" lvl="0" indent="539750" algn="l" defTabSz="914400" rtl="0" eaLnBrk="1" fontAlgn="auto" latinLnBrk="0" hangingPunct="1">
              <a:lnSpc>
                <a:spcPct val="150000"/>
              </a:lnSpc>
              <a:spcBef>
                <a:spcPts val="0"/>
              </a:spcBef>
              <a:spcAft>
                <a:spcPts val="0"/>
              </a:spcAft>
              <a:buClrTx/>
              <a:buSzTx/>
              <a:buFont typeface="Arial" panose="020B0604020202020204" pitchFamily="34" charset="0"/>
              <a:buNone/>
              <a:tabLst/>
              <a:defRPr/>
            </a:pPr>
            <a:r>
              <a:rPr kumimoji="0" lang="zh-CN" altLang="zh-CN" sz="22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a:t>
            </a:r>
            <a:r>
              <a:rPr kumimoji="0" lang="en-US" altLang="zh-CN" sz="22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2</a:t>
            </a:r>
            <a:r>
              <a:rPr kumimoji="0" lang="zh-CN" altLang="zh-CN" sz="22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）销售服务、无形资产和不动产</a:t>
            </a:r>
          </a:p>
          <a:p>
            <a:pPr marL="0" marR="0" lvl="0" indent="539750" algn="l" defTabSz="914400" rtl="0" eaLnBrk="1" fontAlgn="auto" latinLnBrk="0" hangingPunct="1">
              <a:lnSpc>
                <a:spcPct val="150000"/>
              </a:lnSpc>
              <a:spcBef>
                <a:spcPts val="0"/>
              </a:spcBef>
              <a:spcAft>
                <a:spcPts val="0"/>
              </a:spcAft>
              <a:buClrTx/>
              <a:buSzTx/>
              <a:buFont typeface="Arial" panose="020B0604020202020204" pitchFamily="34" charset="0"/>
              <a:buNone/>
              <a:tabLst/>
              <a:defRPr/>
            </a:pPr>
            <a:r>
              <a:rPr kumimoji="0" lang="zh-CN" altLang="zh-CN" sz="22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交通运输、邮政、基础电信、建筑、不动产租赁服务、销售不动产、转让土地使用权。</a:t>
            </a:r>
          </a:p>
          <a:p>
            <a:pPr marL="0" marR="0" lvl="0" indent="539750" algn="l" defTabSz="914400" rtl="0" eaLnBrk="1" fontAlgn="auto" latinLnBrk="0" hangingPunct="1">
              <a:lnSpc>
                <a:spcPct val="150000"/>
              </a:lnSpc>
              <a:spcBef>
                <a:spcPts val="0"/>
              </a:spcBef>
              <a:spcAft>
                <a:spcPts val="0"/>
              </a:spcAft>
              <a:buClrTx/>
              <a:buSzTx/>
              <a:buFont typeface="Arial" panose="020B0604020202020204" pitchFamily="34" charset="0"/>
              <a:buNone/>
              <a:tabLst/>
              <a:defRPr/>
            </a:pPr>
            <a:r>
              <a:rPr kumimoji="0" lang="zh-CN" altLang="zh-CN" sz="22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【记忆口诀】</a:t>
            </a:r>
            <a:r>
              <a:rPr kumimoji="0" lang="zh-CN" altLang="zh-CN" sz="22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若想天长地久</a:t>
            </a:r>
            <a:r>
              <a:rPr kumimoji="0" lang="zh-CN" altLang="en-US" sz="22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a:t>
            </a:r>
            <a:r>
              <a:rPr kumimoji="0" lang="en-US" altLang="zh-CN" sz="22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9</a:t>
            </a:r>
            <a:r>
              <a:rPr lang="en-US" altLang="zh-CN" sz="2200" b="1" dirty="0">
                <a:solidFill>
                  <a:srgbClr val="004DA1"/>
                </a:solidFill>
                <a:latin typeface="楷体" panose="02010609060101010101" pitchFamily="49" charset="-122"/>
                <a:ea typeface="楷体" panose="02010609060101010101" pitchFamily="49" charset="-122"/>
              </a:rPr>
              <a:t>%</a:t>
            </a:r>
            <a:r>
              <a:rPr kumimoji="0" lang="zh-CN" altLang="en-US" sz="22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a:t>
            </a:r>
            <a:r>
              <a:rPr kumimoji="0" lang="zh-CN" altLang="zh-CN" sz="22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，“房地产”是“交友”的“基础”。</a:t>
            </a:r>
          </a:p>
        </p:txBody>
      </p:sp>
    </p:spTree>
    <p:extLst>
      <p:ext uri="{BB962C8B-B14F-4D97-AF65-F5344CB8AC3E}">
        <p14:creationId xmlns:p14="http://schemas.microsoft.com/office/powerpoint/2010/main" val="113747738"/>
      </p:ext>
    </p:extLst>
  </p:cSld>
  <p:clrMapOvr>
    <a:masterClrMapping/>
  </p:clrMapOvr>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52D2060C-04D0-4C9C-9731-4A41F715E789}"/>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rPr>
              <a:pPr>
                <a:defRPr/>
              </a:pPr>
              <a:t>133</a:t>
            </a:fld>
            <a:endParaRPr lang="en-US">
              <a:solidFill>
                <a:prstClr val="black">
                  <a:tint val="75000"/>
                </a:prstClr>
              </a:solidFill>
            </a:endParaRPr>
          </a:p>
        </p:txBody>
      </p:sp>
      <p:sp>
        <p:nvSpPr>
          <p:cNvPr id="3" name="文本框 2">
            <a:extLst>
              <a:ext uri="{FF2B5EF4-FFF2-40B4-BE49-F238E27FC236}">
                <a16:creationId xmlns:a16="http://schemas.microsoft.com/office/drawing/2014/main" id="{D4561535-F8C9-4725-9372-8964899E1446}"/>
              </a:ext>
            </a:extLst>
          </p:cNvPr>
          <p:cNvSpPr txBox="1"/>
          <p:nvPr/>
        </p:nvSpPr>
        <p:spPr>
          <a:xfrm>
            <a:off x="2651793" y="243015"/>
            <a:ext cx="3523130" cy="500137"/>
          </a:xfrm>
          <a:prstGeom prst="rect">
            <a:avLst/>
          </a:prstGeom>
          <a:noFill/>
        </p:spPr>
        <p:txBody>
          <a:bodyPr wrap="square" lIns="68580" tIns="34290" rIns="68580" bIns="34290" rtlCol="0">
            <a:spAutoFit/>
          </a:bodyPr>
          <a:lstStyle/>
          <a:p>
            <a:pPr algn="ctr"/>
            <a:r>
              <a:rPr lang="zh-CN" altLang="en-US" sz="2800" b="1" dirty="0">
                <a:solidFill>
                  <a:srgbClr val="0070C0"/>
                </a:solidFill>
                <a:cs typeface="+mn-ea"/>
              </a:rPr>
              <a:t>一、增值税税率</a:t>
            </a:r>
            <a:endParaRPr lang="en-US" altLang="zh-CN" sz="2800" b="1" dirty="0">
              <a:solidFill>
                <a:srgbClr val="0070C0"/>
              </a:solidFill>
              <a:cs typeface="+mn-ea"/>
            </a:endParaRPr>
          </a:p>
        </p:txBody>
      </p:sp>
      <p:sp>
        <p:nvSpPr>
          <p:cNvPr id="5" name="文本框 4">
            <a:extLst>
              <a:ext uri="{FF2B5EF4-FFF2-40B4-BE49-F238E27FC236}">
                <a16:creationId xmlns:a16="http://schemas.microsoft.com/office/drawing/2014/main" id="{36894CC9-147E-490C-AC86-769D4F939E1E}"/>
              </a:ext>
            </a:extLst>
          </p:cNvPr>
          <p:cNvSpPr txBox="1"/>
          <p:nvPr/>
        </p:nvSpPr>
        <p:spPr>
          <a:xfrm>
            <a:off x="679784" y="968318"/>
            <a:ext cx="7784431" cy="1536511"/>
          </a:xfrm>
          <a:prstGeom prst="rect">
            <a:avLst/>
          </a:prstGeom>
          <a:noFill/>
        </p:spPr>
        <p:txBody>
          <a:bodyPr wrap="square">
            <a:spAutoFit/>
          </a:bodyPr>
          <a:lstStyle/>
          <a:p>
            <a:pPr marL="0" marR="0" lvl="0" indent="539750" algn="l" defTabSz="914400" rtl="0" eaLnBrk="1" fontAlgn="auto" latinLnBrk="0" hangingPunct="1">
              <a:lnSpc>
                <a:spcPct val="150000"/>
              </a:lnSpc>
              <a:spcBef>
                <a:spcPts val="0"/>
              </a:spcBef>
              <a:spcAft>
                <a:spcPts val="0"/>
              </a:spcAft>
              <a:buClrTx/>
              <a:buSzTx/>
              <a:buFont typeface="Arial" panose="020B0604020202020204" pitchFamily="34" charset="0"/>
              <a:buNone/>
              <a:tabLst/>
              <a:defRPr/>
            </a:pPr>
            <a:r>
              <a:rPr kumimoji="0" lang="en-US" altLang="zh-CN" sz="22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3.“6</a:t>
            </a:r>
            <a:r>
              <a:rPr kumimoji="0" lang="zh-CN" altLang="zh-CN" sz="22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a:t>
            </a:r>
            <a:r>
              <a:rPr kumimoji="0" lang="en-US" altLang="zh-CN" sz="22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a:t>
            </a:r>
            <a:endParaRPr kumimoji="0" lang="zh-CN" altLang="zh-CN" sz="22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endParaRPr>
          </a:p>
          <a:p>
            <a:pPr marL="0" marR="0" lvl="0" indent="539750" algn="l" defTabSz="914400" rtl="0" eaLnBrk="1" fontAlgn="auto" latinLnBrk="0" hangingPunct="1">
              <a:lnSpc>
                <a:spcPct val="150000"/>
              </a:lnSpc>
              <a:spcBef>
                <a:spcPts val="0"/>
              </a:spcBef>
              <a:spcAft>
                <a:spcPts val="0"/>
              </a:spcAft>
              <a:buClrTx/>
              <a:buSzTx/>
              <a:buFont typeface="Arial" panose="020B0604020202020204" pitchFamily="34" charset="0"/>
              <a:buNone/>
              <a:tabLst/>
              <a:defRPr/>
            </a:pPr>
            <a:r>
              <a:rPr kumimoji="0" lang="zh-CN" altLang="zh-CN" sz="22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增值电信、金融、现代服务（租赁除外）、生活服务、销售无形资产</a:t>
            </a:r>
            <a:r>
              <a:rPr kumimoji="0" lang="zh-CN" altLang="zh-CN" sz="22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（转让土地使用权除外）</a:t>
            </a:r>
            <a:r>
              <a:rPr kumimoji="0" lang="zh-CN" altLang="zh-CN" sz="22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a:t>
            </a:r>
          </a:p>
        </p:txBody>
      </p:sp>
      <p:grpSp>
        <p:nvGrpSpPr>
          <p:cNvPr id="24" name="Group 17">
            <a:extLst>
              <a:ext uri="{FF2B5EF4-FFF2-40B4-BE49-F238E27FC236}">
                <a16:creationId xmlns:a16="http://schemas.microsoft.com/office/drawing/2014/main" id="{781F178F-4691-4E90-BD6A-53482615FB05}"/>
              </a:ext>
            </a:extLst>
          </p:cNvPr>
          <p:cNvGrpSpPr>
            <a:grpSpLocks/>
          </p:cNvGrpSpPr>
          <p:nvPr/>
        </p:nvGrpSpPr>
        <p:grpSpPr bwMode="auto">
          <a:xfrm>
            <a:off x="2651793" y="3563938"/>
            <a:ext cx="1146175" cy="1060450"/>
            <a:chOff x="0" y="0"/>
            <a:chExt cx="2265" cy="2250"/>
          </a:xfrm>
        </p:grpSpPr>
        <p:pic>
          <p:nvPicPr>
            <p:cNvPr id="25" name="Picture 18">
              <a:extLst>
                <a:ext uri="{FF2B5EF4-FFF2-40B4-BE49-F238E27FC236}">
                  <a16:creationId xmlns:a16="http://schemas.microsoft.com/office/drawing/2014/main" id="{F1485EEA-1022-4ED4-BA85-7800DA733E40}"/>
                </a:ext>
              </a:extLst>
            </p:cNvPr>
            <p:cNvPicPr>
              <a:picLocks noChangeAspect="1" noChangeArrowheads="1"/>
            </p:cNvPicPr>
            <p:nvPr/>
          </p:nvPicPr>
          <p:blipFill>
            <a:blip r:embed="rId3" cstate="print"/>
            <a:srcRect/>
            <a:stretch>
              <a:fillRect/>
            </a:stretch>
          </p:blipFill>
          <p:spPr bwMode="auto">
            <a:xfrm>
              <a:off x="0" y="0"/>
              <a:ext cx="2265" cy="2250"/>
            </a:xfrm>
            <a:prstGeom prst="rect">
              <a:avLst/>
            </a:prstGeom>
            <a:noFill/>
            <a:ln w="9525">
              <a:noFill/>
              <a:miter lim="800000"/>
              <a:headEnd/>
              <a:tailEnd/>
            </a:ln>
          </p:spPr>
        </p:pic>
        <p:sp>
          <p:nvSpPr>
            <p:cNvPr id="26" name="文本框 3">
              <a:extLst>
                <a:ext uri="{FF2B5EF4-FFF2-40B4-BE49-F238E27FC236}">
                  <a16:creationId xmlns:a16="http://schemas.microsoft.com/office/drawing/2014/main" id="{725F60AE-4AE3-4B86-A554-EEECB64A3899}"/>
                </a:ext>
              </a:extLst>
            </p:cNvPr>
            <p:cNvSpPr txBox="1">
              <a:spLocks noChangeArrowheads="1"/>
            </p:cNvSpPr>
            <p:nvPr/>
          </p:nvSpPr>
          <p:spPr bwMode="auto">
            <a:xfrm>
              <a:off x="135" y="294"/>
              <a:ext cx="2064" cy="1633"/>
            </a:xfrm>
            <a:prstGeom prst="rect">
              <a:avLst/>
            </a:prstGeom>
            <a:noFill/>
            <a:ln w="9525">
              <a:noFill/>
              <a:miter lim="800000"/>
              <a:headEnd/>
              <a:tailEnd/>
            </a:ln>
          </p:spPr>
          <p:txBody>
            <a:bodyPr anchor="ctr">
              <a:spAutoFit/>
            </a:bodyPr>
            <a:lstStyle/>
            <a:p>
              <a:pPr algn="ctr"/>
              <a:r>
                <a:rPr lang="zh-CN" altLang="en-US" sz="2200" b="1">
                  <a:solidFill>
                    <a:prstClr val="white"/>
                  </a:solidFill>
                  <a:latin typeface="楷体" panose="02010609060101010101" pitchFamily="49" charset="-122"/>
                </a:rPr>
                <a:t>动产</a:t>
              </a:r>
              <a:endParaRPr lang="en-US" altLang="zh-CN" sz="2200" b="1">
                <a:solidFill>
                  <a:prstClr val="white"/>
                </a:solidFill>
                <a:latin typeface="楷体" panose="02010609060101010101" pitchFamily="49" charset="-122"/>
              </a:endParaRPr>
            </a:p>
            <a:p>
              <a:pPr algn="ctr"/>
              <a:r>
                <a:rPr lang="zh-CN" altLang="en-US" sz="2200" b="1">
                  <a:solidFill>
                    <a:prstClr val="white"/>
                  </a:solidFill>
                  <a:latin typeface="楷体" panose="02010609060101010101" pitchFamily="49" charset="-122"/>
                </a:rPr>
                <a:t>租赁</a:t>
              </a:r>
            </a:p>
          </p:txBody>
        </p:sp>
      </p:grpSp>
      <p:grpSp>
        <p:nvGrpSpPr>
          <p:cNvPr id="27" name="Group 29">
            <a:extLst>
              <a:ext uri="{FF2B5EF4-FFF2-40B4-BE49-F238E27FC236}">
                <a16:creationId xmlns:a16="http://schemas.microsoft.com/office/drawing/2014/main" id="{CDF9E265-88FD-4E8D-A4A5-B1C919B2A8C4}"/>
              </a:ext>
            </a:extLst>
          </p:cNvPr>
          <p:cNvGrpSpPr>
            <a:grpSpLocks/>
          </p:cNvGrpSpPr>
          <p:nvPr/>
        </p:nvGrpSpPr>
        <p:grpSpPr bwMode="auto">
          <a:xfrm>
            <a:off x="4080553" y="3582988"/>
            <a:ext cx="1139825" cy="1060450"/>
            <a:chOff x="0" y="0"/>
            <a:chExt cx="2250" cy="2250"/>
          </a:xfrm>
        </p:grpSpPr>
        <p:pic>
          <p:nvPicPr>
            <p:cNvPr id="28" name="Picture 30">
              <a:extLst>
                <a:ext uri="{FF2B5EF4-FFF2-40B4-BE49-F238E27FC236}">
                  <a16:creationId xmlns:a16="http://schemas.microsoft.com/office/drawing/2014/main" id="{DD0E66F3-CDC3-4F0C-B912-825C39E6787D}"/>
                </a:ext>
              </a:extLst>
            </p:cNvPr>
            <p:cNvPicPr>
              <a:picLocks noChangeAspect="1" noChangeArrowheads="1"/>
            </p:cNvPicPr>
            <p:nvPr/>
          </p:nvPicPr>
          <p:blipFill>
            <a:blip r:embed="rId4" cstate="print"/>
            <a:srcRect/>
            <a:stretch>
              <a:fillRect/>
            </a:stretch>
          </p:blipFill>
          <p:spPr bwMode="auto">
            <a:xfrm>
              <a:off x="0" y="0"/>
              <a:ext cx="2250" cy="2250"/>
            </a:xfrm>
            <a:prstGeom prst="rect">
              <a:avLst/>
            </a:prstGeom>
            <a:noFill/>
            <a:ln w="9525">
              <a:noFill/>
              <a:miter lim="800000"/>
              <a:headEnd/>
              <a:tailEnd/>
            </a:ln>
          </p:spPr>
        </p:pic>
        <p:sp>
          <p:nvSpPr>
            <p:cNvPr id="29" name="文本框 3">
              <a:extLst>
                <a:ext uri="{FF2B5EF4-FFF2-40B4-BE49-F238E27FC236}">
                  <a16:creationId xmlns:a16="http://schemas.microsoft.com/office/drawing/2014/main" id="{BC9EC887-AF08-4D38-84C1-EA697769C632}"/>
                </a:ext>
              </a:extLst>
            </p:cNvPr>
            <p:cNvSpPr txBox="1">
              <a:spLocks noChangeArrowheads="1"/>
            </p:cNvSpPr>
            <p:nvPr/>
          </p:nvSpPr>
          <p:spPr bwMode="auto">
            <a:xfrm>
              <a:off x="82" y="302"/>
              <a:ext cx="2168" cy="1633"/>
            </a:xfrm>
            <a:prstGeom prst="rect">
              <a:avLst/>
            </a:prstGeom>
            <a:noFill/>
            <a:ln w="9525">
              <a:noFill/>
              <a:miter lim="800000"/>
              <a:headEnd/>
              <a:tailEnd/>
            </a:ln>
          </p:spPr>
          <p:txBody>
            <a:bodyPr anchor="ctr">
              <a:spAutoFit/>
            </a:bodyPr>
            <a:lstStyle/>
            <a:p>
              <a:pPr algn="ctr"/>
              <a:r>
                <a:rPr lang="zh-CN" altLang="en-US" sz="2200" b="1" dirty="0">
                  <a:solidFill>
                    <a:prstClr val="white"/>
                  </a:solidFill>
                  <a:latin typeface="楷体" panose="02010609060101010101" pitchFamily="49" charset="-122"/>
                </a:rPr>
                <a:t>不动产租赁</a:t>
              </a:r>
            </a:p>
          </p:txBody>
        </p:sp>
      </p:grpSp>
      <p:sp>
        <p:nvSpPr>
          <p:cNvPr id="30" name="圆角矩形 9">
            <a:extLst>
              <a:ext uri="{FF2B5EF4-FFF2-40B4-BE49-F238E27FC236}">
                <a16:creationId xmlns:a16="http://schemas.microsoft.com/office/drawing/2014/main" id="{2E368D44-1531-44FB-B15C-9D516456E629}"/>
              </a:ext>
            </a:extLst>
          </p:cNvPr>
          <p:cNvSpPr>
            <a:spLocks noChangeArrowheads="1"/>
          </p:cNvSpPr>
          <p:nvPr/>
        </p:nvSpPr>
        <p:spPr bwMode="auto">
          <a:xfrm>
            <a:off x="1328056" y="3702174"/>
            <a:ext cx="758999" cy="769441"/>
          </a:xfrm>
          <a:prstGeom prst="roundRect">
            <a:avLst>
              <a:gd name="adj" fmla="val 16667"/>
            </a:avLst>
          </a:prstGeom>
          <a:solidFill>
            <a:srgbClr val="C00000"/>
          </a:solidFill>
          <a:ln w="38100" algn="ctr">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wrap="none" anchor="ctr"/>
          <a:lstStyle/>
          <a:p>
            <a:pPr>
              <a:defRPr/>
            </a:pPr>
            <a:r>
              <a:rPr lang="zh-CN" altLang="en-US" sz="2200" b="1" dirty="0">
                <a:solidFill>
                  <a:prstClr val="white"/>
                </a:solidFill>
                <a:latin typeface="楷体" panose="02010609060101010101" pitchFamily="49" charset="-122"/>
              </a:rPr>
              <a:t>销售</a:t>
            </a:r>
            <a:endParaRPr lang="en-US" altLang="zh-CN" sz="2200" b="1" dirty="0">
              <a:solidFill>
                <a:prstClr val="white"/>
              </a:solidFill>
              <a:latin typeface="楷体" panose="02010609060101010101" pitchFamily="49" charset="-122"/>
            </a:endParaRPr>
          </a:p>
          <a:p>
            <a:pPr>
              <a:defRPr/>
            </a:pPr>
            <a:r>
              <a:rPr lang="zh-CN" altLang="en-US" sz="2200" b="1" dirty="0">
                <a:solidFill>
                  <a:prstClr val="white"/>
                </a:solidFill>
                <a:latin typeface="楷体" panose="02010609060101010101" pitchFamily="49" charset="-122"/>
              </a:rPr>
              <a:t>货物</a:t>
            </a:r>
          </a:p>
        </p:txBody>
      </p:sp>
      <p:sp>
        <p:nvSpPr>
          <p:cNvPr id="31" name="TextBox 10">
            <a:extLst>
              <a:ext uri="{FF2B5EF4-FFF2-40B4-BE49-F238E27FC236}">
                <a16:creationId xmlns:a16="http://schemas.microsoft.com/office/drawing/2014/main" id="{76E60031-E196-4E10-9238-648C72379565}"/>
              </a:ext>
            </a:extLst>
          </p:cNvPr>
          <p:cNvSpPr txBox="1"/>
          <p:nvPr/>
        </p:nvSpPr>
        <p:spPr>
          <a:xfrm>
            <a:off x="2920950" y="2843211"/>
            <a:ext cx="607859" cy="430887"/>
          </a:xfrm>
          <a:prstGeom prst="rect">
            <a:avLst/>
          </a:prstGeom>
          <a:noFill/>
          <a:ln w="19050">
            <a:solidFill>
              <a:srgbClr val="5B9BD5"/>
            </a:solidFill>
          </a:ln>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zh-CN" sz="2200" b="1" i="0" u="none" strike="noStrike" kern="0" cap="none" spc="0" normalizeH="0" baseline="0" noProof="0" dirty="0">
                <a:ln>
                  <a:noFill/>
                </a:ln>
                <a:solidFill>
                  <a:srgbClr val="004DA1"/>
                </a:solidFill>
                <a:effectLst/>
                <a:uLnTx/>
                <a:uFillTx/>
                <a:latin typeface="楷体" panose="02010609060101010101" pitchFamily="49" charset="-122"/>
              </a:rPr>
              <a:t>13%</a:t>
            </a:r>
            <a:endParaRPr kumimoji="0" lang="zh-CN" altLang="en-US" sz="2200" b="1" i="0" u="none" strike="noStrike" kern="0" cap="none" spc="0" normalizeH="0" baseline="0" noProof="0" dirty="0">
              <a:ln>
                <a:noFill/>
              </a:ln>
              <a:solidFill>
                <a:srgbClr val="004DA1"/>
              </a:solidFill>
              <a:effectLst/>
              <a:uLnTx/>
              <a:uFillTx/>
              <a:latin typeface="楷体" panose="02010609060101010101" pitchFamily="49" charset="-122"/>
            </a:endParaRPr>
          </a:p>
        </p:txBody>
      </p:sp>
      <p:cxnSp>
        <p:nvCxnSpPr>
          <p:cNvPr id="32" name="直接箭头连接符 31">
            <a:extLst>
              <a:ext uri="{FF2B5EF4-FFF2-40B4-BE49-F238E27FC236}">
                <a16:creationId xmlns:a16="http://schemas.microsoft.com/office/drawing/2014/main" id="{B2F6899D-2442-4488-B893-69E86E612698}"/>
              </a:ext>
            </a:extLst>
          </p:cNvPr>
          <p:cNvCxnSpPr>
            <a:cxnSpLocks noChangeShapeType="1"/>
          </p:cNvCxnSpPr>
          <p:nvPr/>
        </p:nvCxnSpPr>
        <p:spPr bwMode="auto">
          <a:xfrm>
            <a:off x="2086633" y="4086226"/>
            <a:ext cx="565160" cy="7937"/>
          </a:xfrm>
          <a:prstGeom prst="straightConnector1">
            <a:avLst/>
          </a:prstGeom>
          <a:noFill/>
          <a:ln w="25400" algn="ctr">
            <a:solidFill>
              <a:srgbClr val="C00000"/>
            </a:solidFill>
            <a:round/>
            <a:headEnd/>
            <a:tailEnd type="arrow" w="med" len="med"/>
          </a:ln>
        </p:spPr>
      </p:cxnSp>
      <p:sp>
        <p:nvSpPr>
          <p:cNvPr id="33" name="TextBox 12">
            <a:extLst>
              <a:ext uri="{FF2B5EF4-FFF2-40B4-BE49-F238E27FC236}">
                <a16:creationId xmlns:a16="http://schemas.microsoft.com/office/drawing/2014/main" id="{FF6E2773-E068-45BF-931B-3CBAAA2A820F}"/>
              </a:ext>
            </a:extLst>
          </p:cNvPr>
          <p:cNvSpPr txBox="1"/>
          <p:nvPr/>
        </p:nvSpPr>
        <p:spPr>
          <a:xfrm>
            <a:off x="1447477" y="2843211"/>
            <a:ext cx="607859" cy="430887"/>
          </a:xfrm>
          <a:prstGeom prst="rect">
            <a:avLst/>
          </a:prstGeom>
          <a:noFill/>
          <a:ln w="19050">
            <a:solidFill>
              <a:srgbClr val="5B9BD5"/>
            </a:solidFill>
          </a:ln>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zh-CN" sz="2200" b="1" i="0" u="none" strike="noStrike" kern="0" cap="none" spc="0" normalizeH="0" baseline="0" noProof="0" dirty="0">
                <a:ln>
                  <a:noFill/>
                </a:ln>
                <a:solidFill>
                  <a:srgbClr val="004DA1"/>
                </a:solidFill>
                <a:effectLst/>
                <a:uLnTx/>
                <a:uFillTx/>
                <a:latin typeface="楷体" panose="02010609060101010101" pitchFamily="49" charset="-122"/>
              </a:rPr>
              <a:t>13%</a:t>
            </a:r>
            <a:endParaRPr kumimoji="0" lang="zh-CN" altLang="en-US" sz="2200" b="1" i="0" u="none" strike="noStrike" kern="0" cap="none" spc="0" normalizeH="0" baseline="0" noProof="0" dirty="0">
              <a:ln>
                <a:noFill/>
              </a:ln>
              <a:solidFill>
                <a:srgbClr val="004DA1"/>
              </a:solidFill>
              <a:effectLst/>
              <a:uLnTx/>
              <a:uFillTx/>
              <a:latin typeface="楷体" panose="02010609060101010101" pitchFamily="49" charset="-122"/>
            </a:endParaRPr>
          </a:p>
        </p:txBody>
      </p:sp>
      <p:sp>
        <p:nvSpPr>
          <p:cNvPr id="34" name="圆角矩形 13">
            <a:extLst>
              <a:ext uri="{FF2B5EF4-FFF2-40B4-BE49-F238E27FC236}">
                <a16:creationId xmlns:a16="http://schemas.microsoft.com/office/drawing/2014/main" id="{7864FB2B-B119-435B-8E9F-115B9688BBBD}"/>
              </a:ext>
            </a:extLst>
          </p:cNvPr>
          <p:cNvSpPr>
            <a:spLocks noChangeArrowheads="1"/>
          </p:cNvSpPr>
          <p:nvPr/>
        </p:nvSpPr>
        <p:spPr bwMode="auto">
          <a:xfrm>
            <a:off x="6168537" y="3340468"/>
            <a:ext cx="758999" cy="360000"/>
          </a:xfrm>
          <a:prstGeom prst="roundRect">
            <a:avLst>
              <a:gd name="adj" fmla="val 16667"/>
            </a:avLst>
          </a:prstGeom>
          <a:solidFill>
            <a:srgbClr val="7030A0"/>
          </a:solidFill>
          <a:ln w="38100" algn="ctr">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wrap="none" anchor="ctr"/>
          <a:lstStyle/>
          <a:p>
            <a:pPr>
              <a:defRPr/>
            </a:pPr>
            <a:r>
              <a:rPr lang="zh-CN" altLang="en-US" sz="2200" b="1" dirty="0">
                <a:solidFill>
                  <a:prstClr val="white"/>
                </a:solidFill>
                <a:latin typeface="楷体" panose="02010609060101010101" pitchFamily="49" charset="-122"/>
              </a:rPr>
              <a:t>建筑</a:t>
            </a:r>
          </a:p>
        </p:txBody>
      </p:sp>
      <p:sp>
        <p:nvSpPr>
          <p:cNvPr id="35" name="圆角矩形 14">
            <a:extLst>
              <a:ext uri="{FF2B5EF4-FFF2-40B4-BE49-F238E27FC236}">
                <a16:creationId xmlns:a16="http://schemas.microsoft.com/office/drawing/2014/main" id="{4E41C649-C8CA-4F3A-A140-B4EA599DF2CC}"/>
              </a:ext>
            </a:extLst>
          </p:cNvPr>
          <p:cNvSpPr>
            <a:spLocks noChangeArrowheads="1"/>
          </p:cNvSpPr>
          <p:nvPr/>
        </p:nvSpPr>
        <p:spPr bwMode="auto">
          <a:xfrm>
            <a:off x="6168537" y="3779803"/>
            <a:ext cx="1656184" cy="360000"/>
          </a:xfrm>
          <a:prstGeom prst="roundRect">
            <a:avLst>
              <a:gd name="adj" fmla="val 16667"/>
            </a:avLst>
          </a:prstGeom>
          <a:solidFill>
            <a:srgbClr val="7030A0"/>
          </a:solidFill>
          <a:ln w="38100" algn="ctr">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wrap="none" anchor="ctr"/>
          <a:lstStyle/>
          <a:p>
            <a:pPr>
              <a:defRPr/>
            </a:pPr>
            <a:r>
              <a:rPr lang="zh-CN" altLang="en-US" sz="2200" b="1" dirty="0">
                <a:solidFill>
                  <a:prstClr val="white"/>
                </a:solidFill>
                <a:latin typeface="楷体" panose="02010609060101010101" pitchFamily="49" charset="-122"/>
              </a:rPr>
              <a:t>土地使用权</a:t>
            </a:r>
          </a:p>
        </p:txBody>
      </p:sp>
      <p:sp>
        <p:nvSpPr>
          <p:cNvPr id="36" name="圆角矩形 15">
            <a:extLst>
              <a:ext uri="{FF2B5EF4-FFF2-40B4-BE49-F238E27FC236}">
                <a16:creationId xmlns:a16="http://schemas.microsoft.com/office/drawing/2014/main" id="{9C66F12C-51A3-4CCE-85BA-2E150F2599F4}"/>
              </a:ext>
            </a:extLst>
          </p:cNvPr>
          <p:cNvSpPr>
            <a:spLocks noChangeArrowheads="1"/>
          </p:cNvSpPr>
          <p:nvPr/>
        </p:nvSpPr>
        <p:spPr bwMode="auto">
          <a:xfrm>
            <a:off x="6168537" y="4571891"/>
            <a:ext cx="1656184" cy="360000"/>
          </a:xfrm>
          <a:prstGeom prst="roundRect">
            <a:avLst>
              <a:gd name="adj" fmla="val 16667"/>
            </a:avLst>
          </a:prstGeom>
          <a:solidFill>
            <a:srgbClr val="7030A0"/>
          </a:solidFill>
          <a:ln w="38100" algn="ctr">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wrap="none" anchor="ctr"/>
          <a:lstStyle/>
          <a:p>
            <a:pPr>
              <a:defRPr/>
            </a:pPr>
            <a:r>
              <a:rPr lang="zh-CN" altLang="en-US" sz="2200" b="1">
                <a:solidFill>
                  <a:prstClr val="white"/>
                </a:solidFill>
                <a:latin typeface="楷体" panose="02010609060101010101" pitchFamily="49" charset="-122"/>
              </a:rPr>
              <a:t>销售不动产</a:t>
            </a:r>
          </a:p>
        </p:txBody>
      </p:sp>
      <p:cxnSp>
        <p:nvCxnSpPr>
          <p:cNvPr id="37" name="直接箭头连接符 36">
            <a:extLst>
              <a:ext uri="{FF2B5EF4-FFF2-40B4-BE49-F238E27FC236}">
                <a16:creationId xmlns:a16="http://schemas.microsoft.com/office/drawing/2014/main" id="{F21A5D5E-02A2-4454-AFBC-B972551BFEE9}"/>
              </a:ext>
            </a:extLst>
          </p:cNvPr>
          <p:cNvCxnSpPr>
            <a:cxnSpLocks noChangeShapeType="1"/>
          </p:cNvCxnSpPr>
          <p:nvPr/>
        </p:nvCxnSpPr>
        <p:spPr bwMode="auto">
          <a:xfrm flipH="1">
            <a:off x="5220378" y="3725863"/>
            <a:ext cx="947738" cy="360362"/>
          </a:xfrm>
          <a:prstGeom prst="straightConnector1">
            <a:avLst/>
          </a:prstGeom>
          <a:noFill/>
          <a:ln w="25400" algn="ctr">
            <a:solidFill>
              <a:srgbClr val="C00000"/>
            </a:solidFill>
            <a:round/>
            <a:headEnd/>
            <a:tailEnd type="arrow" w="med" len="med"/>
          </a:ln>
        </p:spPr>
      </p:cxnSp>
      <p:cxnSp>
        <p:nvCxnSpPr>
          <p:cNvPr id="38" name="直接箭头连接符 37">
            <a:extLst>
              <a:ext uri="{FF2B5EF4-FFF2-40B4-BE49-F238E27FC236}">
                <a16:creationId xmlns:a16="http://schemas.microsoft.com/office/drawing/2014/main" id="{22F67AF0-DC2D-4ED1-8B63-6CF5788A5D7C}"/>
              </a:ext>
            </a:extLst>
          </p:cNvPr>
          <p:cNvCxnSpPr>
            <a:cxnSpLocks noChangeShapeType="1"/>
          </p:cNvCxnSpPr>
          <p:nvPr/>
        </p:nvCxnSpPr>
        <p:spPr bwMode="auto">
          <a:xfrm flipH="1" flipV="1">
            <a:off x="5220378" y="4110038"/>
            <a:ext cx="947738" cy="533400"/>
          </a:xfrm>
          <a:prstGeom prst="straightConnector1">
            <a:avLst/>
          </a:prstGeom>
          <a:noFill/>
          <a:ln w="25400" algn="ctr">
            <a:solidFill>
              <a:srgbClr val="C00000"/>
            </a:solidFill>
            <a:round/>
            <a:headEnd/>
            <a:tailEnd type="arrow" w="med" len="med"/>
          </a:ln>
        </p:spPr>
      </p:cxnSp>
      <p:sp>
        <p:nvSpPr>
          <p:cNvPr id="39" name="TextBox 18">
            <a:extLst>
              <a:ext uri="{FF2B5EF4-FFF2-40B4-BE49-F238E27FC236}">
                <a16:creationId xmlns:a16="http://schemas.microsoft.com/office/drawing/2014/main" id="{8B6A2E8A-2D5F-4876-949A-6C51797FFDDA}"/>
              </a:ext>
            </a:extLst>
          </p:cNvPr>
          <p:cNvSpPr txBox="1"/>
          <p:nvPr/>
        </p:nvSpPr>
        <p:spPr>
          <a:xfrm>
            <a:off x="4443405" y="2843212"/>
            <a:ext cx="466794" cy="430887"/>
          </a:xfrm>
          <a:prstGeom prst="rect">
            <a:avLst/>
          </a:prstGeom>
          <a:noFill/>
          <a:ln w="19050">
            <a:solidFill>
              <a:srgbClr val="5B9BD5"/>
            </a:solidFill>
          </a:ln>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zh-CN" sz="2200" b="1" i="0" u="none" strike="noStrike" kern="0" cap="none" spc="0" normalizeH="0" baseline="0" noProof="0" dirty="0">
                <a:ln>
                  <a:noFill/>
                </a:ln>
                <a:solidFill>
                  <a:srgbClr val="004DA1"/>
                </a:solidFill>
                <a:effectLst/>
                <a:uLnTx/>
                <a:uFillTx/>
                <a:latin typeface="楷体" panose="02010609060101010101" pitchFamily="49" charset="-122"/>
              </a:rPr>
              <a:t>9%</a:t>
            </a:r>
            <a:endParaRPr kumimoji="0" lang="zh-CN" altLang="en-US" sz="2200" b="1" i="0" u="none" strike="noStrike" kern="0" cap="none" spc="0" normalizeH="0" baseline="0" noProof="0" dirty="0">
              <a:ln>
                <a:noFill/>
              </a:ln>
              <a:solidFill>
                <a:srgbClr val="004DA1"/>
              </a:solidFill>
              <a:effectLst/>
              <a:uLnTx/>
              <a:uFillTx/>
              <a:latin typeface="楷体" panose="02010609060101010101" pitchFamily="49" charset="-122"/>
            </a:endParaRPr>
          </a:p>
        </p:txBody>
      </p:sp>
      <p:sp>
        <p:nvSpPr>
          <p:cNvPr id="40" name="TextBox 19">
            <a:extLst>
              <a:ext uri="{FF2B5EF4-FFF2-40B4-BE49-F238E27FC236}">
                <a16:creationId xmlns:a16="http://schemas.microsoft.com/office/drawing/2014/main" id="{C3FC3AD0-4022-46ED-9392-B73D665F6401}"/>
              </a:ext>
            </a:extLst>
          </p:cNvPr>
          <p:cNvSpPr txBox="1"/>
          <p:nvPr/>
        </p:nvSpPr>
        <p:spPr>
          <a:xfrm>
            <a:off x="6553878" y="2844800"/>
            <a:ext cx="466794" cy="430887"/>
          </a:xfrm>
          <a:prstGeom prst="rect">
            <a:avLst/>
          </a:prstGeom>
          <a:noFill/>
          <a:ln w="19050">
            <a:solidFill>
              <a:srgbClr val="5B9BD5"/>
            </a:solidFill>
          </a:ln>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zh-CN" sz="2200" b="1" i="0" u="none" strike="noStrike" kern="0" cap="none" spc="0" normalizeH="0" baseline="0" noProof="0" dirty="0">
                <a:ln>
                  <a:noFill/>
                </a:ln>
                <a:solidFill>
                  <a:srgbClr val="004DA1"/>
                </a:solidFill>
                <a:effectLst/>
                <a:uLnTx/>
                <a:uFillTx/>
                <a:latin typeface="楷体" panose="02010609060101010101" pitchFamily="49" charset="-122"/>
              </a:rPr>
              <a:t>9%</a:t>
            </a:r>
            <a:endParaRPr kumimoji="0" lang="zh-CN" altLang="en-US" sz="2200" b="1" i="0" u="none" strike="noStrike" kern="0" cap="none" spc="0" normalizeH="0" baseline="0" noProof="0" dirty="0">
              <a:ln>
                <a:noFill/>
              </a:ln>
              <a:solidFill>
                <a:srgbClr val="004DA1"/>
              </a:solidFill>
              <a:effectLst/>
              <a:uLnTx/>
              <a:uFillTx/>
              <a:latin typeface="楷体" panose="02010609060101010101" pitchFamily="49" charset="-122"/>
            </a:endParaRPr>
          </a:p>
        </p:txBody>
      </p:sp>
      <p:sp>
        <p:nvSpPr>
          <p:cNvPr id="41" name="Straight Connector 57">
            <a:extLst>
              <a:ext uri="{FF2B5EF4-FFF2-40B4-BE49-F238E27FC236}">
                <a16:creationId xmlns:a16="http://schemas.microsoft.com/office/drawing/2014/main" id="{6B4EED5C-5F95-4484-8A85-FF6636AD3A28}"/>
              </a:ext>
            </a:extLst>
          </p:cNvPr>
          <p:cNvSpPr>
            <a:spLocks noChangeShapeType="1"/>
          </p:cNvSpPr>
          <p:nvPr/>
        </p:nvSpPr>
        <p:spPr bwMode="auto">
          <a:xfrm flipV="1">
            <a:off x="1167519" y="2566500"/>
            <a:ext cx="6624000" cy="7937"/>
          </a:xfrm>
          <a:prstGeom prst="line">
            <a:avLst/>
          </a:prstGeom>
          <a:noFill/>
          <a:ln w="6350">
            <a:solidFill>
              <a:srgbClr val="5B9BD5"/>
            </a:solidFill>
            <a:prstDash val="dashDot"/>
            <a:bevel/>
            <a:headEnd type="oval" w="sm" len="sm"/>
            <a:tailEnd type="oval" w="sm" len="sm"/>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350" b="1" i="0" u="none" strike="noStrike" kern="0" cap="none" spc="0" normalizeH="0" baseline="0" noProof="0">
              <a:ln>
                <a:noFill/>
              </a:ln>
              <a:solidFill>
                <a:srgbClr val="004DA1"/>
              </a:solidFill>
              <a:effectLst/>
              <a:uLnTx/>
              <a:uFillTx/>
              <a:latin typeface="楷体" panose="02010609060101010101" pitchFamily="49" charset="-122"/>
            </a:endParaRPr>
          </a:p>
        </p:txBody>
      </p:sp>
    </p:spTree>
    <p:extLst>
      <p:ext uri="{BB962C8B-B14F-4D97-AF65-F5344CB8AC3E}">
        <p14:creationId xmlns:p14="http://schemas.microsoft.com/office/powerpoint/2010/main" val="167375128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41"/>
                                        </p:tgtEl>
                                        <p:attrNameLst>
                                          <p:attrName>style.visibility</p:attrName>
                                        </p:attrNameLst>
                                      </p:cBhvr>
                                      <p:to>
                                        <p:strVal val="visible"/>
                                      </p:to>
                                    </p:set>
                                    <p:animEffect transition="in" filter="wipe(left)">
                                      <p:cBhvr>
                                        <p:cTn id="7" dur="500"/>
                                        <p:tgtEl>
                                          <p:spTgt spid="41"/>
                                        </p:tgtEl>
                                      </p:cBhvr>
                                    </p:animEffect>
                                  </p:childTnLst>
                                </p:cTn>
                              </p:par>
                            </p:childTnLst>
                          </p:cTn>
                        </p:par>
                        <p:par>
                          <p:cTn id="8" fill="hold">
                            <p:stCondLst>
                              <p:cond delay="500"/>
                            </p:stCondLst>
                            <p:childTnLst>
                              <p:par>
                                <p:cTn id="9" presetID="21" presetClass="entr" presetSubtype="1" fill="hold" nodeType="afterEffect">
                                  <p:stCondLst>
                                    <p:cond delay="0"/>
                                  </p:stCondLst>
                                  <p:childTnLst>
                                    <p:set>
                                      <p:cBhvr>
                                        <p:cTn id="10" dur="1" fill="hold">
                                          <p:stCondLst>
                                            <p:cond delay="0"/>
                                          </p:stCondLst>
                                        </p:cTn>
                                        <p:tgtEl>
                                          <p:spTgt spid="24"/>
                                        </p:tgtEl>
                                        <p:attrNameLst>
                                          <p:attrName>style.visibility</p:attrName>
                                        </p:attrNameLst>
                                      </p:cBhvr>
                                      <p:to>
                                        <p:strVal val="visible"/>
                                      </p:to>
                                    </p:set>
                                    <p:animEffect transition="in" filter="wheel(1)">
                                      <p:cBhvr>
                                        <p:cTn id="11" dur="1000"/>
                                        <p:tgtEl>
                                          <p:spTgt spid="24"/>
                                        </p:tgtEl>
                                      </p:cBhvr>
                                    </p:animEffect>
                                  </p:childTnLst>
                                </p:cTn>
                              </p:par>
                              <p:par>
                                <p:cTn id="12" presetID="21" presetClass="entr" presetSubtype="1" fill="hold" nodeType="withEffect">
                                  <p:stCondLst>
                                    <p:cond delay="0"/>
                                  </p:stCondLst>
                                  <p:childTnLst>
                                    <p:set>
                                      <p:cBhvr>
                                        <p:cTn id="13" dur="1" fill="hold">
                                          <p:stCondLst>
                                            <p:cond delay="0"/>
                                          </p:stCondLst>
                                        </p:cTn>
                                        <p:tgtEl>
                                          <p:spTgt spid="27"/>
                                        </p:tgtEl>
                                        <p:attrNameLst>
                                          <p:attrName>style.visibility</p:attrName>
                                        </p:attrNameLst>
                                      </p:cBhvr>
                                      <p:to>
                                        <p:strVal val="visible"/>
                                      </p:to>
                                    </p:set>
                                    <p:animEffect transition="in" filter="wheel(1)">
                                      <p:cBhvr>
                                        <p:cTn id="14" dur="1000"/>
                                        <p:tgtEl>
                                          <p:spTgt spid="27"/>
                                        </p:tgtEl>
                                      </p:cBhvr>
                                    </p:animEffect>
                                  </p:childTnLst>
                                </p:cTn>
                              </p:par>
                            </p:childTnLst>
                          </p:cTn>
                        </p:par>
                      </p:childTnLst>
                    </p:cTn>
                  </p:par>
                  <p:par>
                    <p:cTn id="15" fill="hold">
                      <p:stCondLst>
                        <p:cond delay="indefinite"/>
                      </p:stCondLst>
                      <p:childTnLst>
                        <p:par>
                          <p:cTn id="16" fill="hold">
                            <p:stCondLst>
                              <p:cond delay="0"/>
                            </p:stCondLst>
                            <p:childTnLst>
                              <p:par>
                                <p:cTn id="17" presetID="12" presetClass="entr" presetSubtype="4" fill="hold" grpId="0" nodeType="clickEffect">
                                  <p:stCondLst>
                                    <p:cond delay="0"/>
                                  </p:stCondLst>
                                  <p:childTnLst>
                                    <p:set>
                                      <p:cBhvr>
                                        <p:cTn id="18" dur="1" fill="hold">
                                          <p:stCondLst>
                                            <p:cond delay="0"/>
                                          </p:stCondLst>
                                        </p:cTn>
                                        <p:tgtEl>
                                          <p:spTgt spid="31"/>
                                        </p:tgtEl>
                                        <p:attrNameLst>
                                          <p:attrName>style.visibility</p:attrName>
                                        </p:attrNameLst>
                                      </p:cBhvr>
                                      <p:to>
                                        <p:strVal val="visible"/>
                                      </p:to>
                                    </p:set>
                                    <p:animEffect transition="in" filter="slide(fromBottom)">
                                      <p:cBhvr>
                                        <p:cTn id="19" dur="500"/>
                                        <p:tgtEl>
                                          <p:spTgt spid="31"/>
                                        </p:tgtEl>
                                      </p:cBhvr>
                                    </p:animEffect>
                                  </p:childTnLst>
                                </p:cTn>
                              </p:par>
                            </p:childTnLst>
                          </p:cTn>
                        </p:par>
                      </p:childTnLst>
                    </p:cTn>
                  </p:par>
                  <p:par>
                    <p:cTn id="20" fill="hold">
                      <p:stCondLst>
                        <p:cond delay="indefinite"/>
                      </p:stCondLst>
                      <p:childTnLst>
                        <p:par>
                          <p:cTn id="21" fill="hold">
                            <p:stCondLst>
                              <p:cond delay="0"/>
                            </p:stCondLst>
                            <p:childTnLst>
                              <p:par>
                                <p:cTn id="22" presetID="23" presetClass="entr" presetSubtype="16" fill="hold" nodeType="clickEffect">
                                  <p:stCondLst>
                                    <p:cond delay="0"/>
                                  </p:stCondLst>
                                  <p:childTnLst>
                                    <p:set>
                                      <p:cBhvr>
                                        <p:cTn id="23" dur="1" fill="hold">
                                          <p:stCondLst>
                                            <p:cond delay="0"/>
                                          </p:stCondLst>
                                        </p:cTn>
                                        <p:tgtEl>
                                          <p:spTgt spid="30"/>
                                        </p:tgtEl>
                                        <p:attrNameLst>
                                          <p:attrName>style.visibility</p:attrName>
                                        </p:attrNameLst>
                                      </p:cBhvr>
                                      <p:to>
                                        <p:strVal val="visible"/>
                                      </p:to>
                                    </p:set>
                                    <p:anim calcmode="lin" valueType="num">
                                      <p:cBhvr>
                                        <p:cTn id="24" dur="500" fill="hold"/>
                                        <p:tgtEl>
                                          <p:spTgt spid="30"/>
                                        </p:tgtEl>
                                        <p:attrNameLst>
                                          <p:attrName>ppt_w</p:attrName>
                                        </p:attrNameLst>
                                      </p:cBhvr>
                                      <p:tavLst>
                                        <p:tav tm="0">
                                          <p:val>
                                            <p:fltVal val="0"/>
                                          </p:val>
                                        </p:tav>
                                        <p:tav tm="100000">
                                          <p:val>
                                            <p:strVal val="#ppt_w"/>
                                          </p:val>
                                        </p:tav>
                                      </p:tavLst>
                                    </p:anim>
                                    <p:anim calcmode="lin" valueType="num">
                                      <p:cBhvr>
                                        <p:cTn id="25" dur="500" fill="hold"/>
                                        <p:tgtEl>
                                          <p:spTgt spid="30"/>
                                        </p:tgtEl>
                                        <p:attrNameLst>
                                          <p:attrName>ppt_h</p:attrName>
                                        </p:attrNameLst>
                                      </p:cBhvr>
                                      <p:tavLst>
                                        <p:tav tm="0">
                                          <p:val>
                                            <p:fltVal val="0"/>
                                          </p:val>
                                        </p:tav>
                                        <p:tav tm="100000">
                                          <p:val>
                                            <p:strVal val="#ppt_h"/>
                                          </p:val>
                                        </p:tav>
                                      </p:tavLst>
                                    </p:anim>
                                  </p:childTnLst>
                                </p:cTn>
                              </p:par>
                            </p:childTnLst>
                          </p:cTn>
                        </p:par>
                        <p:par>
                          <p:cTn id="26" fill="hold">
                            <p:stCondLst>
                              <p:cond delay="500"/>
                            </p:stCondLst>
                            <p:childTnLst>
                              <p:par>
                                <p:cTn id="27" presetID="22" presetClass="entr" presetSubtype="8" fill="hold" nodeType="afterEffect">
                                  <p:stCondLst>
                                    <p:cond delay="0"/>
                                  </p:stCondLst>
                                  <p:childTnLst>
                                    <p:set>
                                      <p:cBhvr>
                                        <p:cTn id="28" dur="1" fill="hold">
                                          <p:stCondLst>
                                            <p:cond delay="0"/>
                                          </p:stCondLst>
                                        </p:cTn>
                                        <p:tgtEl>
                                          <p:spTgt spid="32"/>
                                        </p:tgtEl>
                                        <p:attrNameLst>
                                          <p:attrName>style.visibility</p:attrName>
                                        </p:attrNameLst>
                                      </p:cBhvr>
                                      <p:to>
                                        <p:strVal val="visible"/>
                                      </p:to>
                                    </p:set>
                                    <p:animEffect transition="in" filter="wipe(left)">
                                      <p:cBhvr>
                                        <p:cTn id="29" dur="500"/>
                                        <p:tgtEl>
                                          <p:spTgt spid="32"/>
                                        </p:tgtEl>
                                      </p:cBhvr>
                                    </p:animEffect>
                                  </p:childTnLst>
                                </p:cTn>
                              </p:par>
                            </p:childTnLst>
                          </p:cTn>
                        </p:par>
                      </p:childTnLst>
                    </p:cTn>
                  </p:par>
                  <p:par>
                    <p:cTn id="30" fill="hold">
                      <p:stCondLst>
                        <p:cond delay="indefinite"/>
                      </p:stCondLst>
                      <p:childTnLst>
                        <p:par>
                          <p:cTn id="31" fill="hold">
                            <p:stCondLst>
                              <p:cond delay="0"/>
                            </p:stCondLst>
                            <p:childTnLst>
                              <p:par>
                                <p:cTn id="32" presetID="12" presetClass="entr" presetSubtype="4" fill="hold" grpId="0" nodeType="clickEffect">
                                  <p:stCondLst>
                                    <p:cond delay="0"/>
                                  </p:stCondLst>
                                  <p:childTnLst>
                                    <p:set>
                                      <p:cBhvr>
                                        <p:cTn id="33" dur="1" fill="hold">
                                          <p:stCondLst>
                                            <p:cond delay="0"/>
                                          </p:stCondLst>
                                        </p:cTn>
                                        <p:tgtEl>
                                          <p:spTgt spid="33"/>
                                        </p:tgtEl>
                                        <p:attrNameLst>
                                          <p:attrName>style.visibility</p:attrName>
                                        </p:attrNameLst>
                                      </p:cBhvr>
                                      <p:to>
                                        <p:strVal val="visible"/>
                                      </p:to>
                                    </p:set>
                                    <p:animEffect transition="in" filter="slide(fromBottom)">
                                      <p:cBhvr>
                                        <p:cTn id="34" dur="500"/>
                                        <p:tgtEl>
                                          <p:spTgt spid="33"/>
                                        </p:tgtEl>
                                      </p:cBhvr>
                                    </p:animEffect>
                                  </p:childTnLst>
                                </p:cTn>
                              </p:par>
                            </p:childTnLst>
                          </p:cTn>
                        </p:par>
                      </p:childTnLst>
                    </p:cTn>
                  </p:par>
                  <p:par>
                    <p:cTn id="35" fill="hold">
                      <p:stCondLst>
                        <p:cond delay="indefinite"/>
                      </p:stCondLst>
                      <p:childTnLst>
                        <p:par>
                          <p:cTn id="36" fill="hold">
                            <p:stCondLst>
                              <p:cond delay="0"/>
                            </p:stCondLst>
                            <p:childTnLst>
                              <p:par>
                                <p:cTn id="37" presetID="12" presetClass="entr" presetSubtype="4" fill="hold" grpId="0" nodeType="clickEffect">
                                  <p:stCondLst>
                                    <p:cond delay="0"/>
                                  </p:stCondLst>
                                  <p:childTnLst>
                                    <p:set>
                                      <p:cBhvr>
                                        <p:cTn id="38" dur="1" fill="hold">
                                          <p:stCondLst>
                                            <p:cond delay="0"/>
                                          </p:stCondLst>
                                        </p:cTn>
                                        <p:tgtEl>
                                          <p:spTgt spid="39"/>
                                        </p:tgtEl>
                                        <p:attrNameLst>
                                          <p:attrName>style.visibility</p:attrName>
                                        </p:attrNameLst>
                                      </p:cBhvr>
                                      <p:to>
                                        <p:strVal val="visible"/>
                                      </p:to>
                                    </p:set>
                                    <p:animEffect transition="in" filter="slide(fromBottom)">
                                      <p:cBhvr>
                                        <p:cTn id="39" dur="500"/>
                                        <p:tgtEl>
                                          <p:spTgt spid="39"/>
                                        </p:tgtEl>
                                      </p:cBhvr>
                                    </p:animEffect>
                                  </p:childTnLst>
                                </p:cTn>
                              </p:par>
                            </p:childTnLst>
                          </p:cTn>
                        </p:par>
                      </p:childTnLst>
                    </p:cTn>
                  </p:par>
                  <p:par>
                    <p:cTn id="40" fill="hold">
                      <p:stCondLst>
                        <p:cond delay="indefinite"/>
                      </p:stCondLst>
                      <p:childTnLst>
                        <p:par>
                          <p:cTn id="41" fill="hold">
                            <p:stCondLst>
                              <p:cond delay="0"/>
                            </p:stCondLst>
                            <p:childTnLst>
                              <p:par>
                                <p:cTn id="42" presetID="23" presetClass="entr" presetSubtype="16" fill="hold" nodeType="clickEffect">
                                  <p:stCondLst>
                                    <p:cond delay="0"/>
                                  </p:stCondLst>
                                  <p:childTnLst>
                                    <p:set>
                                      <p:cBhvr>
                                        <p:cTn id="43" dur="1" fill="hold">
                                          <p:stCondLst>
                                            <p:cond delay="0"/>
                                          </p:stCondLst>
                                        </p:cTn>
                                        <p:tgtEl>
                                          <p:spTgt spid="34"/>
                                        </p:tgtEl>
                                        <p:attrNameLst>
                                          <p:attrName>style.visibility</p:attrName>
                                        </p:attrNameLst>
                                      </p:cBhvr>
                                      <p:to>
                                        <p:strVal val="visible"/>
                                      </p:to>
                                    </p:set>
                                    <p:anim calcmode="lin" valueType="num">
                                      <p:cBhvr>
                                        <p:cTn id="44" dur="500" fill="hold"/>
                                        <p:tgtEl>
                                          <p:spTgt spid="34"/>
                                        </p:tgtEl>
                                        <p:attrNameLst>
                                          <p:attrName>ppt_w</p:attrName>
                                        </p:attrNameLst>
                                      </p:cBhvr>
                                      <p:tavLst>
                                        <p:tav tm="0">
                                          <p:val>
                                            <p:fltVal val="0"/>
                                          </p:val>
                                        </p:tav>
                                        <p:tav tm="100000">
                                          <p:val>
                                            <p:strVal val="#ppt_w"/>
                                          </p:val>
                                        </p:tav>
                                      </p:tavLst>
                                    </p:anim>
                                    <p:anim calcmode="lin" valueType="num">
                                      <p:cBhvr>
                                        <p:cTn id="45" dur="500" fill="hold"/>
                                        <p:tgtEl>
                                          <p:spTgt spid="34"/>
                                        </p:tgtEl>
                                        <p:attrNameLst>
                                          <p:attrName>ppt_h</p:attrName>
                                        </p:attrNameLst>
                                      </p:cBhvr>
                                      <p:tavLst>
                                        <p:tav tm="0">
                                          <p:val>
                                            <p:fltVal val="0"/>
                                          </p:val>
                                        </p:tav>
                                        <p:tav tm="100000">
                                          <p:val>
                                            <p:strVal val="#ppt_h"/>
                                          </p:val>
                                        </p:tav>
                                      </p:tavLst>
                                    </p:anim>
                                  </p:childTnLst>
                                </p:cTn>
                              </p:par>
                              <p:par>
                                <p:cTn id="46" presetID="23" presetClass="entr" presetSubtype="16" fill="hold" nodeType="withEffect">
                                  <p:stCondLst>
                                    <p:cond delay="0"/>
                                  </p:stCondLst>
                                  <p:childTnLst>
                                    <p:set>
                                      <p:cBhvr>
                                        <p:cTn id="47" dur="1" fill="hold">
                                          <p:stCondLst>
                                            <p:cond delay="0"/>
                                          </p:stCondLst>
                                        </p:cTn>
                                        <p:tgtEl>
                                          <p:spTgt spid="35"/>
                                        </p:tgtEl>
                                        <p:attrNameLst>
                                          <p:attrName>style.visibility</p:attrName>
                                        </p:attrNameLst>
                                      </p:cBhvr>
                                      <p:to>
                                        <p:strVal val="visible"/>
                                      </p:to>
                                    </p:set>
                                    <p:anim calcmode="lin" valueType="num">
                                      <p:cBhvr>
                                        <p:cTn id="48" dur="500" fill="hold"/>
                                        <p:tgtEl>
                                          <p:spTgt spid="35"/>
                                        </p:tgtEl>
                                        <p:attrNameLst>
                                          <p:attrName>ppt_w</p:attrName>
                                        </p:attrNameLst>
                                      </p:cBhvr>
                                      <p:tavLst>
                                        <p:tav tm="0">
                                          <p:val>
                                            <p:fltVal val="0"/>
                                          </p:val>
                                        </p:tav>
                                        <p:tav tm="100000">
                                          <p:val>
                                            <p:strVal val="#ppt_w"/>
                                          </p:val>
                                        </p:tav>
                                      </p:tavLst>
                                    </p:anim>
                                    <p:anim calcmode="lin" valueType="num">
                                      <p:cBhvr>
                                        <p:cTn id="49" dur="500" fill="hold"/>
                                        <p:tgtEl>
                                          <p:spTgt spid="35"/>
                                        </p:tgtEl>
                                        <p:attrNameLst>
                                          <p:attrName>ppt_h</p:attrName>
                                        </p:attrNameLst>
                                      </p:cBhvr>
                                      <p:tavLst>
                                        <p:tav tm="0">
                                          <p:val>
                                            <p:fltVal val="0"/>
                                          </p:val>
                                        </p:tav>
                                        <p:tav tm="100000">
                                          <p:val>
                                            <p:strVal val="#ppt_h"/>
                                          </p:val>
                                        </p:tav>
                                      </p:tavLst>
                                    </p:anim>
                                  </p:childTnLst>
                                </p:cTn>
                              </p:par>
                            </p:childTnLst>
                          </p:cTn>
                        </p:par>
                        <p:par>
                          <p:cTn id="50" fill="hold">
                            <p:stCondLst>
                              <p:cond delay="500"/>
                            </p:stCondLst>
                            <p:childTnLst>
                              <p:par>
                                <p:cTn id="51" presetID="23" presetClass="entr" presetSubtype="16" fill="hold" nodeType="afterEffect">
                                  <p:stCondLst>
                                    <p:cond delay="0"/>
                                  </p:stCondLst>
                                  <p:childTnLst>
                                    <p:set>
                                      <p:cBhvr>
                                        <p:cTn id="52" dur="1" fill="hold">
                                          <p:stCondLst>
                                            <p:cond delay="0"/>
                                          </p:stCondLst>
                                        </p:cTn>
                                        <p:tgtEl>
                                          <p:spTgt spid="36"/>
                                        </p:tgtEl>
                                        <p:attrNameLst>
                                          <p:attrName>style.visibility</p:attrName>
                                        </p:attrNameLst>
                                      </p:cBhvr>
                                      <p:to>
                                        <p:strVal val="visible"/>
                                      </p:to>
                                    </p:set>
                                    <p:anim calcmode="lin" valueType="num">
                                      <p:cBhvr>
                                        <p:cTn id="53" dur="500" fill="hold"/>
                                        <p:tgtEl>
                                          <p:spTgt spid="36"/>
                                        </p:tgtEl>
                                        <p:attrNameLst>
                                          <p:attrName>ppt_w</p:attrName>
                                        </p:attrNameLst>
                                      </p:cBhvr>
                                      <p:tavLst>
                                        <p:tav tm="0">
                                          <p:val>
                                            <p:fltVal val="0"/>
                                          </p:val>
                                        </p:tav>
                                        <p:tav tm="100000">
                                          <p:val>
                                            <p:strVal val="#ppt_w"/>
                                          </p:val>
                                        </p:tav>
                                      </p:tavLst>
                                    </p:anim>
                                    <p:anim calcmode="lin" valueType="num">
                                      <p:cBhvr>
                                        <p:cTn id="54" dur="500" fill="hold"/>
                                        <p:tgtEl>
                                          <p:spTgt spid="36"/>
                                        </p:tgtEl>
                                        <p:attrNameLst>
                                          <p:attrName>ppt_h</p:attrName>
                                        </p:attrNameLst>
                                      </p:cBhvr>
                                      <p:tavLst>
                                        <p:tav tm="0">
                                          <p:val>
                                            <p:fltVal val="0"/>
                                          </p:val>
                                        </p:tav>
                                        <p:tav tm="100000">
                                          <p:val>
                                            <p:strVal val="#ppt_h"/>
                                          </p:val>
                                        </p:tav>
                                      </p:tavLst>
                                    </p:anim>
                                  </p:childTnLst>
                                </p:cTn>
                              </p:par>
                            </p:childTnLst>
                          </p:cTn>
                        </p:par>
                        <p:par>
                          <p:cTn id="55" fill="hold">
                            <p:stCondLst>
                              <p:cond delay="1000"/>
                            </p:stCondLst>
                            <p:childTnLst>
                              <p:par>
                                <p:cTn id="56" presetID="22" presetClass="entr" presetSubtype="2" fill="hold" nodeType="afterEffect">
                                  <p:stCondLst>
                                    <p:cond delay="0"/>
                                  </p:stCondLst>
                                  <p:childTnLst>
                                    <p:set>
                                      <p:cBhvr>
                                        <p:cTn id="57" dur="1" fill="hold">
                                          <p:stCondLst>
                                            <p:cond delay="0"/>
                                          </p:stCondLst>
                                        </p:cTn>
                                        <p:tgtEl>
                                          <p:spTgt spid="37"/>
                                        </p:tgtEl>
                                        <p:attrNameLst>
                                          <p:attrName>style.visibility</p:attrName>
                                        </p:attrNameLst>
                                      </p:cBhvr>
                                      <p:to>
                                        <p:strVal val="visible"/>
                                      </p:to>
                                    </p:set>
                                    <p:animEffect transition="in" filter="wipe(right)">
                                      <p:cBhvr>
                                        <p:cTn id="58" dur="500"/>
                                        <p:tgtEl>
                                          <p:spTgt spid="37"/>
                                        </p:tgtEl>
                                      </p:cBhvr>
                                    </p:animEffect>
                                  </p:childTnLst>
                                </p:cTn>
                              </p:par>
                              <p:par>
                                <p:cTn id="59" presetID="22" presetClass="entr" presetSubtype="2" fill="hold" nodeType="withEffect">
                                  <p:stCondLst>
                                    <p:cond delay="0"/>
                                  </p:stCondLst>
                                  <p:childTnLst>
                                    <p:set>
                                      <p:cBhvr>
                                        <p:cTn id="60" dur="1" fill="hold">
                                          <p:stCondLst>
                                            <p:cond delay="0"/>
                                          </p:stCondLst>
                                        </p:cTn>
                                        <p:tgtEl>
                                          <p:spTgt spid="38"/>
                                        </p:tgtEl>
                                        <p:attrNameLst>
                                          <p:attrName>style.visibility</p:attrName>
                                        </p:attrNameLst>
                                      </p:cBhvr>
                                      <p:to>
                                        <p:strVal val="visible"/>
                                      </p:to>
                                    </p:set>
                                    <p:animEffect transition="in" filter="wipe(right)">
                                      <p:cBhvr>
                                        <p:cTn id="61" dur="500"/>
                                        <p:tgtEl>
                                          <p:spTgt spid="38"/>
                                        </p:tgtEl>
                                      </p:cBhvr>
                                    </p:animEffect>
                                  </p:childTnLst>
                                </p:cTn>
                              </p:par>
                            </p:childTnLst>
                          </p:cTn>
                        </p:par>
                      </p:childTnLst>
                    </p:cTn>
                  </p:par>
                  <p:par>
                    <p:cTn id="62" fill="hold">
                      <p:stCondLst>
                        <p:cond delay="indefinite"/>
                      </p:stCondLst>
                      <p:childTnLst>
                        <p:par>
                          <p:cTn id="63" fill="hold">
                            <p:stCondLst>
                              <p:cond delay="0"/>
                            </p:stCondLst>
                            <p:childTnLst>
                              <p:par>
                                <p:cTn id="64" presetID="12" presetClass="entr" presetSubtype="4" fill="hold" grpId="0" nodeType="clickEffect">
                                  <p:stCondLst>
                                    <p:cond delay="0"/>
                                  </p:stCondLst>
                                  <p:childTnLst>
                                    <p:set>
                                      <p:cBhvr>
                                        <p:cTn id="65" dur="1" fill="hold">
                                          <p:stCondLst>
                                            <p:cond delay="0"/>
                                          </p:stCondLst>
                                        </p:cTn>
                                        <p:tgtEl>
                                          <p:spTgt spid="40"/>
                                        </p:tgtEl>
                                        <p:attrNameLst>
                                          <p:attrName>style.visibility</p:attrName>
                                        </p:attrNameLst>
                                      </p:cBhvr>
                                      <p:to>
                                        <p:strVal val="visible"/>
                                      </p:to>
                                    </p:set>
                                    <p:animEffect transition="in" filter="slide(fromBottom)">
                                      <p:cBhvr>
                                        <p:cTn id="66" dur="500"/>
                                        <p:tgtEl>
                                          <p:spTgt spid="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animBg="1"/>
      <p:bldP spid="33" grpId="0" animBg="1"/>
      <p:bldP spid="39" grpId="0" animBg="1"/>
      <p:bldP spid="40" grpId="0" animBg="1"/>
      <p:bldP spid="41" grpId="0" animBg="1"/>
    </p:bldLst>
  </p:timing>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52D2060C-04D0-4C9C-9731-4A41F715E789}"/>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rPr>
              <a:pPr>
                <a:defRPr/>
              </a:pPr>
              <a:t>134</a:t>
            </a:fld>
            <a:endParaRPr lang="en-US">
              <a:solidFill>
                <a:prstClr val="black">
                  <a:tint val="75000"/>
                </a:prstClr>
              </a:solidFill>
            </a:endParaRPr>
          </a:p>
        </p:txBody>
      </p:sp>
      <p:sp>
        <p:nvSpPr>
          <p:cNvPr id="3" name="文本框 2">
            <a:extLst>
              <a:ext uri="{FF2B5EF4-FFF2-40B4-BE49-F238E27FC236}">
                <a16:creationId xmlns:a16="http://schemas.microsoft.com/office/drawing/2014/main" id="{D4561535-F8C9-4725-9372-8964899E1446}"/>
              </a:ext>
            </a:extLst>
          </p:cNvPr>
          <p:cNvSpPr txBox="1"/>
          <p:nvPr/>
        </p:nvSpPr>
        <p:spPr>
          <a:xfrm>
            <a:off x="2651793" y="243015"/>
            <a:ext cx="3523130" cy="500137"/>
          </a:xfrm>
          <a:prstGeom prst="rect">
            <a:avLst/>
          </a:prstGeom>
          <a:noFill/>
        </p:spPr>
        <p:txBody>
          <a:bodyPr wrap="square" lIns="68580" tIns="34290" rIns="68580" bIns="34290" rtlCol="0">
            <a:spAutoFit/>
          </a:bodyPr>
          <a:lstStyle/>
          <a:p>
            <a:pPr algn="ctr"/>
            <a:r>
              <a:rPr lang="zh-CN" altLang="en-US" sz="2800" b="1" dirty="0">
                <a:solidFill>
                  <a:srgbClr val="0070C0"/>
                </a:solidFill>
                <a:cs typeface="+mn-ea"/>
              </a:rPr>
              <a:t>一、增值税税率</a:t>
            </a:r>
            <a:endParaRPr lang="en-US" altLang="zh-CN" sz="2800" b="1" dirty="0">
              <a:solidFill>
                <a:srgbClr val="0070C0"/>
              </a:solidFill>
              <a:cs typeface="+mn-ea"/>
            </a:endParaRPr>
          </a:p>
        </p:txBody>
      </p:sp>
      <p:sp>
        <p:nvSpPr>
          <p:cNvPr id="5" name="文本框 4">
            <a:extLst>
              <a:ext uri="{FF2B5EF4-FFF2-40B4-BE49-F238E27FC236}">
                <a16:creationId xmlns:a16="http://schemas.microsoft.com/office/drawing/2014/main" id="{36894CC9-147E-490C-AC86-769D4F939E1E}"/>
              </a:ext>
            </a:extLst>
          </p:cNvPr>
          <p:cNvSpPr txBox="1"/>
          <p:nvPr/>
        </p:nvSpPr>
        <p:spPr>
          <a:xfrm>
            <a:off x="679784" y="968318"/>
            <a:ext cx="7784431" cy="2552174"/>
          </a:xfrm>
          <a:prstGeom prst="rect">
            <a:avLst/>
          </a:prstGeom>
          <a:noFill/>
        </p:spPr>
        <p:txBody>
          <a:bodyPr wrap="square">
            <a:spAutoFit/>
          </a:bodyPr>
          <a:lstStyle/>
          <a:p>
            <a:pPr marL="0" marR="0" lvl="0" indent="539750" algn="l" defTabSz="914400" rtl="0" eaLnBrk="1" fontAlgn="auto" latinLnBrk="0" hangingPunct="1">
              <a:lnSpc>
                <a:spcPct val="150000"/>
              </a:lnSpc>
              <a:spcBef>
                <a:spcPts val="0"/>
              </a:spcBef>
              <a:spcAft>
                <a:spcPts val="0"/>
              </a:spcAft>
              <a:buClrTx/>
              <a:buSzTx/>
              <a:buFont typeface="Arial" panose="020B0604020202020204" pitchFamily="34" charset="0"/>
              <a:buNone/>
              <a:tabLst/>
              <a:defRPr/>
            </a:pPr>
            <a:r>
              <a:rPr kumimoji="0" lang="en-US" altLang="zh-CN" sz="22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4.“0”</a:t>
            </a:r>
            <a:endParaRPr kumimoji="0" lang="zh-CN" altLang="zh-CN" sz="22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endParaRPr>
          </a:p>
          <a:p>
            <a:pPr marL="0" marR="0" lvl="0" indent="539750" algn="l" defTabSz="914400" rtl="0" eaLnBrk="1" fontAlgn="auto" latinLnBrk="0" hangingPunct="1">
              <a:lnSpc>
                <a:spcPct val="150000"/>
              </a:lnSpc>
              <a:spcBef>
                <a:spcPts val="0"/>
              </a:spcBef>
              <a:spcAft>
                <a:spcPts val="0"/>
              </a:spcAft>
              <a:buClrTx/>
              <a:buSzTx/>
              <a:buFont typeface="Arial" panose="020B0604020202020204" pitchFamily="34" charset="0"/>
              <a:buNone/>
              <a:tabLst/>
              <a:defRPr/>
            </a:pPr>
            <a:r>
              <a:rPr kumimoji="0" lang="zh-CN" altLang="zh-CN" sz="22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a:t>
            </a:r>
            <a:r>
              <a:rPr kumimoji="0" lang="en-US" altLang="zh-CN" sz="22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1</a:t>
            </a:r>
            <a:r>
              <a:rPr kumimoji="0" lang="zh-CN" altLang="zh-CN" sz="22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）纳税人</a:t>
            </a:r>
            <a:r>
              <a:rPr kumimoji="0" lang="en-US" altLang="zh-CN" sz="22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a:t>
            </a:r>
            <a:r>
              <a:rPr kumimoji="0" lang="zh-CN" altLang="zh-CN" sz="22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出口</a:t>
            </a:r>
            <a:r>
              <a:rPr kumimoji="0" lang="en-US" altLang="zh-CN" sz="22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a:t>
            </a:r>
            <a:r>
              <a:rPr kumimoji="0" lang="zh-CN" altLang="zh-CN" sz="22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货物，税率为零；但是，国务院另有规定的除外。</a:t>
            </a:r>
          </a:p>
          <a:p>
            <a:pPr marL="0" marR="0" lvl="0" indent="539750" algn="l" defTabSz="914400" rtl="0" eaLnBrk="1" fontAlgn="auto" latinLnBrk="0" hangingPunct="1">
              <a:lnSpc>
                <a:spcPct val="150000"/>
              </a:lnSpc>
              <a:spcBef>
                <a:spcPts val="0"/>
              </a:spcBef>
              <a:spcAft>
                <a:spcPts val="0"/>
              </a:spcAft>
              <a:buClrTx/>
              <a:buSzTx/>
              <a:buFont typeface="Arial" panose="020B0604020202020204" pitchFamily="34" charset="0"/>
              <a:buNone/>
              <a:tabLst/>
              <a:defRPr/>
            </a:pPr>
            <a:r>
              <a:rPr kumimoji="0" lang="zh-CN" altLang="zh-CN" sz="22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a:t>
            </a:r>
            <a:r>
              <a:rPr kumimoji="0" lang="en-US" altLang="zh-CN" sz="22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2</a:t>
            </a:r>
            <a:r>
              <a:rPr kumimoji="0" lang="zh-CN" altLang="zh-CN" sz="22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）境内单位和个人</a:t>
            </a:r>
            <a:r>
              <a:rPr kumimoji="0" lang="en-US" altLang="zh-CN" sz="22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a:t>
            </a:r>
            <a:r>
              <a:rPr kumimoji="0" lang="zh-CN" altLang="zh-CN" sz="22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跨境销售</a:t>
            </a:r>
            <a:r>
              <a:rPr kumimoji="0" lang="en-US" altLang="zh-CN" sz="22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a:t>
            </a:r>
            <a:r>
              <a:rPr kumimoji="0" lang="zh-CN" altLang="zh-CN" sz="22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国务院规定范围内的</a:t>
            </a:r>
            <a:r>
              <a:rPr kumimoji="0" lang="en-US" altLang="zh-CN" sz="22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a:t>
            </a:r>
            <a:r>
              <a:rPr kumimoji="0" lang="zh-CN" altLang="zh-CN" sz="22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服务、无形资产</a:t>
            </a:r>
            <a:r>
              <a:rPr kumimoji="0" lang="en-US" altLang="zh-CN" sz="22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a:t>
            </a:r>
            <a:r>
              <a:rPr kumimoji="0" lang="zh-CN" altLang="zh-CN" sz="22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，税率为零。</a:t>
            </a:r>
          </a:p>
        </p:txBody>
      </p:sp>
    </p:spTree>
    <p:extLst>
      <p:ext uri="{BB962C8B-B14F-4D97-AF65-F5344CB8AC3E}">
        <p14:creationId xmlns:p14="http://schemas.microsoft.com/office/powerpoint/2010/main" val="3231070740"/>
      </p:ext>
    </p:extLst>
  </p:cSld>
  <p:clrMapOvr>
    <a:masterClrMapping/>
  </p:clrMapOvr>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52D2060C-04D0-4C9C-9731-4A41F715E789}"/>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rPr>
              <a:pPr>
                <a:defRPr/>
              </a:pPr>
              <a:t>135</a:t>
            </a:fld>
            <a:endParaRPr lang="en-US">
              <a:solidFill>
                <a:prstClr val="black">
                  <a:tint val="75000"/>
                </a:prstClr>
              </a:solidFill>
            </a:endParaRPr>
          </a:p>
        </p:txBody>
      </p:sp>
      <p:sp>
        <p:nvSpPr>
          <p:cNvPr id="3" name="文本框 2">
            <a:extLst>
              <a:ext uri="{FF2B5EF4-FFF2-40B4-BE49-F238E27FC236}">
                <a16:creationId xmlns:a16="http://schemas.microsoft.com/office/drawing/2014/main" id="{D4561535-F8C9-4725-9372-8964899E1446}"/>
              </a:ext>
            </a:extLst>
          </p:cNvPr>
          <p:cNvSpPr txBox="1"/>
          <p:nvPr/>
        </p:nvSpPr>
        <p:spPr>
          <a:xfrm>
            <a:off x="2651793" y="243015"/>
            <a:ext cx="3523130" cy="500137"/>
          </a:xfrm>
          <a:prstGeom prst="rect">
            <a:avLst/>
          </a:prstGeom>
          <a:noFill/>
        </p:spPr>
        <p:txBody>
          <a:bodyPr wrap="square" lIns="68580" tIns="34290" rIns="68580" bIns="34290" rtlCol="0">
            <a:spAutoFit/>
          </a:bodyPr>
          <a:lstStyle/>
          <a:p>
            <a:pPr algn="ctr"/>
            <a:r>
              <a:rPr lang="zh-CN" altLang="en-US" sz="2800" b="1" dirty="0">
                <a:solidFill>
                  <a:srgbClr val="0070C0"/>
                </a:solidFill>
                <a:cs typeface="+mn-ea"/>
              </a:rPr>
              <a:t>一、增值税税率</a:t>
            </a:r>
            <a:endParaRPr lang="en-US" altLang="zh-CN" sz="2800" b="1" dirty="0">
              <a:solidFill>
                <a:srgbClr val="0070C0"/>
              </a:solidFill>
              <a:cs typeface="+mn-ea"/>
            </a:endParaRPr>
          </a:p>
        </p:txBody>
      </p:sp>
      <p:sp>
        <p:nvSpPr>
          <p:cNvPr id="5" name="文本框 4">
            <a:extLst>
              <a:ext uri="{FF2B5EF4-FFF2-40B4-BE49-F238E27FC236}">
                <a16:creationId xmlns:a16="http://schemas.microsoft.com/office/drawing/2014/main" id="{36894CC9-147E-490C-AC86-769D4F939E1E}"/>
              </a:ext>
            </a:extLst>
          </p:cNvPr>
          <p:cNvSpPr txBox="1"/>
          <p:nvPr/>
        </p:nvSpPr>
        <p:spPr>
          <a:xfrm>
            <a:off x="301130" y="594274"/>
            <a:ext cx="7784431" cy="1028680"/>
          </a:xfrm>
          <a:prstGeom prst="rect">
            <a:avLst/>
          </a:prstGeom>
          <a:noFill/>
        </p:spPr>
        <p:txBody>
          <a:bodyPr wrap="square">
            <a:spAutoFit/>
          </a:bodyPr>
          <a:lstStyle/>
          <a:p>
            <a:pPr indent="539750" defTabSz="914400">
              <a:lnSpc>
                <a:spcPct val="150000"/>
              </a:lnSpc>
              <a:defRPr/>
            </a:pPr>
            <a:r>
              <a:rPr kumimoji="0" lang="en-US" altLang="zh-CN" sz="22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4.“0”</a:t>
            </a:r>
            <a:r>
              <a:rPr lang="zh-CN" altLang="en-US" sz="1200" dirty="0"/>
              <a:t> </a:t>
            </a:r>
            <a:r>
              <a:rPr lang="zh-CN" altLang="en-US" sz="1600" b="1" dirty="0"/>
              <a:t>“跨境”行为“零税率”项目的包括内容。</a:t>
            </a:r>
          </a:p>
          <a:p>
            <a:pPr marL="0" marR="0" lvl="0" indent="539750" algn="l" defTabSz="914400" rtl="0" eaLnBrk="1" fontAlgn="auto" latinLnBrk="0" hangingPunct="1">
              <a:lnSpc>
                <a:spcPct val="150000"/>
              </a:lnSpc>
              <a:spcBef>
                <a:spcPts val="0"/>
              </a:spcBef>
              <a:spcAft>
                <a:spcPts val="0"/>
              </a:spcAft>
              <a:buClrTx/>
              <a:buSzTx/>
              <a:buFont typeface="Arial" panose="020B0604020202020204" pitchFamily="34" charset="0"/>
              <a:buNone/>
              <a:tabLst/>
              <a:defRPr/>
            </a:pPr>
            <a:endParaRPr kumimoji="0" lang="zh-CN" altLang="zh-CN" sz="22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endParaRPr>
          </a:p>
        </p:txBody>
      </p:sp>
      <p:graphicFrame>
        <p:nvGraphicFramePr>
          <p:cNvPr id="6" name="表格 5">
            <a:extLst>
              <a:ext uri="{FF2B5EF4-FFF2-40B4-BE49-F238E27FC236}">
                <a16:creationId xmlns:a16="http://schemas.microsoft.com/office/drawing/2014/main" id="{2ED01C0F-B927-4E1F-A972-12D41E61E623}"/>
              </a:ext>
            </a:extLst>
          </p:cNvPr>
          <p:cNvGraphicFramePr>
            <a:graphicFrameLocks noGrp="1"/>
          </p:cNvGraphicFramePr>
          <p:nvPr>
            <p:extLst>
              <p:ext uri="{D42A27DB-BD31-4B8C-83A1-F6EECF244321}">
                <p14:modId xmlns:p14="http://schemas.microsoft.com/office/powerpoint/2010/main" val="2475220201"/>
              </p:ext>
            </p:extLst>
          </p:nvPr>
        </p:nvGraphicFramePr>
        <p:xfrm>
          <a:off x="433477" y="1108614"/>
          <a:ext cx="7959761" cy="3962400"/>
        </p:xfrm>
        <a:graphic>
          <a:graphicData uri="http://schemas.openxmlformats.org/drawingml/2006/table">
            <a:tbl>
              <a:tblPr firstRow="1" firstCol="1" bandRow="1">
                <a:tableStyleId>{7DF18680-E054-41AD-8BC1-D1AEF772440D}</a:tableStyleId>
              </a:tblPr>
              <a:tblGrid>
                <a:gridCol w="1857504">
                  <a:extLst>
                    <a:ext uri="{9D8B030D-6E8A-4147-A177-3AD203B41FA5}">
                      <a16:colId xmlns:a16="http://schemas.microsoft.com/office/drawing/2014/main" val="1986564955"/>
                    </a:ext>
                  </a:extLst>
                </a:gridCol>
                <a:gridCol w="2340994">
                  <a:extLst>
                    <a:ext uri="{9D8B030D-6E8A-4147-A177-3AD203B41FA5}">
                      <a16:colId xmlns:a16="http://schemas.microsoft.com/office/drawing/2014/main" val="3363882341"/>
                    </a:ext>
                  </a:extLst>
                </a:gridCol>
                <a:gridCol w="3761263">
                  <a:extLst>
                    <a:ext uri="{9D8B030D-6E8A-4147-A177-3AD203B41FA5}">
                      <a16:colId xmlns:a16="http://schemas.microsoft.com/office/drawing/2014/main" val="1374125300"/>
                    </a:ext>
                  </a:extLst>
                </a:gridCol>
              </a:tblGrid>
              <a:tr h="288211">
                <a:tc>
                  <a:txBody>
                    <a:bodyPr/>
                    <a:lstStyle/>
                    <a:p>
                      <a:pPr algn="ctr">
                        <a:spcAft>
                          <a:spcPts val="0"/>
                        </a:spcAft>
                      </a:pPr>
                      <a:r>
                        <a:rPr lang="zh-CN" sz="2000" b="1" kern="100">
                          <a:effectLst/>
                        </a:rPr>
                        <a:t>服务项目</a:t>
                      </a:r>
                      <a:endParaRPr lang="zh-CN" sz="2000" b="1" kern="100">
                        <a:effectLst/>
                        <a:latin typeface="楷体" panose="02010609060101010101" pitchFamily="49" charset="-122"/>
                        <a:ea typeface="楷体" panose="02010609060101010101" pitchFamily="49" charset="-122"/>
                        <a:cs typeface="Times New Roman" panose="02020603050405020304" pitchFamily="18" charset="0"/>
                      </a:endParaRPr>
                    </a:p>
                  </a:txBody>
                  <a:tcPr marL="68580" marR="68580" marT="0" marB="0" anchor="ctr"/>
                </a:tc>
                <a:tc gridSpan="2">
                  <a:txBody>
                    <a:bodyPr/>
                    <a:lstStyle/>
                    <a:p>
                      <a:pPr algn="ctr">
                        <a:spcAft>
                          <a:spcPts val="0"/>
                        </a:spcAft>
                      </a:pPr>
                      <a:r>
                        <a:rPr lang="zh-CN" sz="2000" b="1" kern="100">
                          <a:effectLst/>
                        </a:rPr>
                        <a:t>具体内容</a:t>
                      </a:r>
                      <a:endParaRPr lang="zh-CN" sz="2000" b="1" kern="100">
                        <a:effectLst/>
                        <a:latin typeface="楷体" panose="02010609060101010101" pitchFamily="49" charset="-122"/>
                        <a:ea typeface="楷体" panose="02010609060101010101" pitchFamily="49" charset="-122"/>
                        <a:cs typeface="Times New Roman" panose="02020603050405020304" pitchFamily="18" charset="0"/>
                      </a:endParaRPr>
                    </a:p>
                  </a:txBody>
                  <a:tcPr marL="68580" marR="68580" marT="0" marB="0" anchor="ctr"/>
                </a:tc>
                <a:tc hMerge="1">
                  <a:txBody>
                    <a:bodyPr/>
                    <a:lstStyle/>
                    <a:p>
                      <a:endParaRPr lang="zh-CN" altLang="en-US"/>
                    </a:p>
                  </a:txBody>
                  <a:tcPr/>
                </a:tc>
                <a:extLst>
                  <a:ext uri="{0D108BD9-81ED-4DB2-BD59-A6C34878D82A}">
                    <a16:rowId xmlns:a16="http://schemas.microsoft.com/office/drawing/2014/main" val="1444623171"/>
                  </a:ext>
                </a:extLst>
              </a:tr>
              <a:tr h="288211">
                <a:tc>
                  <a:txBody>
                    <a:bodyPr/>
                    <a:lstStyle/>
                    <a:p>
                      <a:pPr algn="ctr">
                        <a:spcAft>
                          <a:spcPts val="0"/>
                        </a:spcAft>
                      </a:pPr>
                      <a:r>
                        <a:rPr lang="zh-CN" sz="2000" b="1" kern="100" dirty="0">
                          <a:effectLst/>
                        </a:rPr>
                        <a:t>国际运输服务</a:t>
                      </a:r>
                      <a:endParaRPr lang="zh-CN" sz="2000" b="1" kern="100" dirty="0">
                        <a:effectLst/>
                        <a:latin typeface="楷体" panose="02010609060101010101" pitchFamily="49" charset="-122"/>
                        <a:ea typeface="楷体" panose="02010609060101010101" pitchFamily="49" charset="-122"/>
                        <a:cs typeface="Times New Roman" panose="02020603050405020304" pitchFamily="18" charset="0"/>
                      </a:endParaRPr>
                    </a:p>
                  </a:txBody>
                  <a:tcPr marL="68580" marR="68580" marT="0" marB="0" anchor="ctr"/>
                </a:tc>
                <a:tc gridSpan="2">
                  <a:txBody>
                    <a:bodyPr/>
                    <a:lstStyle/>
                    <a:p>
                      <a:pPr algn="ctr">
                        <a:spcAft>
                          <a:spcPts val="0"/>
                        </a:spcAft>
                      </a:pPr>
                      <a:r>
                        <a:rPr lang="zh-CN" sz="2000" b="1" kern="100" dirty="0">
                          <a:solidFill>
                            <a:srgbClr val="004DA1"/>
                          </a:solidFill>
                          <a:effectLst/>
                        </a:rPr>
                        <a:t>—</a:t>
                      </a:r>
                      <a:endParaRPr lang="zh-CN" sz="2000" b="1" kern="100" dirty="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68580" marR="68580" marT="0" marB="0" anchor="ctr"/>
                </a:tc>
                <a:tc hMerge="1">
                  <a:txBody>
                    <a:bodyPr/>
                    <a:lstStyle/>
                    <a:p>
                      <a:endParaRPr lang="zh-CN" altLang="en-US"/>
                    </a:p>
                  </a:txBody>
                  <a:tcPr/>
                </a:tc>
                <a:extLst>
                  <a:ext uri="{0D108BD9-81ED-4DB2-BD59-A6C34878D82A}">
                    <a16:rowId xmlns:a16="http://schemas.microsoft.com/office/drawing/2014/main" val="2014165317"/>
                  </a:ext>
                </a:extLst>
              </a:tr>
              <a:tr h="288211">
                <a:tc>
                  <a:txBody>
                    <a:bodyPr/>
                    <a:lstStyle/>
                    <a:p>
                      <a:pPr algn="ctr">
                        <a:spcAft>
                          <a:spcPts val="0"/>
                        </a:spcAft>
                      </a:pPr>
                      <a:r>
                        <a:rPr lang="zh-CN" sz="2000" b="1" kern="100">
                          <a:effectLst/>
                        </a:rPr>
                        <a:t>航天运输服务</a:t>
                      </a:r>
                      <a:endParaRPr lang="zh-CN" sz="2000" b="1" kern="100">
                        <a:effectLst/>
                        <a:latin typeface="楷体" panose="02010609060101010101" pitchFamily="49" charset="-122"/>
                        <a:ea typeface="楷体" panose="02010609060101010101" pitchFamily="49" charset="-122"/>
                        <a:cs typeface="Times New Roman" panose="02020603050405020304" pitchFamily="18" charset="0"/>
                      </a:endParaRPr>
                    </a:p>
                  </a:txBody>
                  <a:tcPr marL="68580" marR="68580" marT="0" marB="0" anchor="ctr"/>
                </a:tc>
                <a:tc gridSpan="2">
                  <a:txBody>
                    <a:bodyPr/>
                    <a:lstStyle/>
                    <a:p>
                      <a:pPr algn="ctr">
                        <a:spcAft>
                          <a:spcPts val="0"/>
                        </a:spcAft>
                      </a:pPr>
                      <a:r>
                        <a:rPr lang="zh-CN" sz="2000" b="1" kern="100" dirty="0">
                          <a:solidFill>
                            <a:srgbClr val="004DA1"/>
                          </a:solidFill>
                          <a:effectLst/>
                        </a:rPr>
                        <a:t>—</a:t>
                      </a:r>
                      <a:endParaRPr lang="zh-CN" sz="2000" b="1" kern="100" dirty="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68580" marR="68580" marT="0" marB="0" anchor="ctr"/>
                </a:tc>
                <a:tc hMerge="1">
                  <a:txBody>
                    <a:bodyPr/>
                    <a:lstStyle/>
                    <a:p>
                      <a:endParaRPr lang="zh-CN" altLang="en-US"/>
                    </a:p>
                  </a:txBody>
                  <a:tcPr/>
                </a:tc>
                <a:extLst>
                  <a:ext uri="{0D108BD9-81ED-4DB2-BD59-A6C34878D82A}">
                    <a16:rowId xmlns:a16="http://schemas.microsoft.com/office/drawing/2014/main" val="2620685863"/>
                  </a:ext>
                </a:extLst>
              </a:tr>
              <a:tr h="288211">
                <a:tc rowSpan="6">
                  <a:txBody>
                    <a:bodyPr/>
                    <a:lstStyle/>
                    <a:p>
                      <a:pPr algn="ctr">
                        <a:spcAft>
                          <a:spcPts val="0"/>
                        </a:spcAft>
                      </a:pPr>
                      <a:r>
                        <a:rPr lang="zh-CN" sz="2000" b="1" kern="100" dirty="0">
                          <a:effectLst/>
                        </a:rPr>
                        <a:t>向境外单位提供的完全在境外消费的部分服务</a:t>
                      </a:r>
                      <a:endParaRPr lang="zh-CN" sz="2000" b="1" kern="100" dirty="0">
                        <a:effectLst/>
                        <a:latin typeface="楷体" panose="02010609060101010101" pitchFamily="49" charset="-122"/>
                        <a:ea typeface="楷体" panose="02010609060101010101" pitchFamily="49" charset="-122"/>
                        <a:cs typeface="Times New Roman" panose="02020603050405020304" pitchFamily="18" charset="0"/>
                      </a:endParaRPr>
                    </a:p>
                  </a:txBody>
                  <a:tcPr marL="68580" marR="68580" marT="0" marB="0" anchor="ctr"/>
                </a:tc>
                <a:tc>
                  <a:txBody>
                    <a:bodyPr/>
                    <a:lstStyle/>
                    <a:p>
                      <a:pPr algn="ctr">
                        <a:spcAft>
                          <a:spcPts val="0"/>
                        </a:spcAft>
                      </a:pPr>
                      <a:r>
                        <a:rPr lang="zh-CN" sz="2000" b="1" kern="100" dirty="0">
                          <a:solidFill>
                            <a:srgbClr val="004DA1"/>
                          </a:solidFill>
                          <a:effectLst/>
                        </a:rPr>
                        <a:t>研发和技术服务</a:t>
                      </a:r>
                      <a:endParaRPr lang="zh-CN" sz="2000" b="1" kern="100" dirty="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68580" marR="68580" marT="0" marB="0" anchor="ctr"/>
                </a:tc>
                <a:tc>
                  <a:txBody>
                    <a:bodyPr/>
                    <a:lstStyle/>
                    <a:p>
                      <a:pPr algn="l">
                        <a:spcAft>
                          <a:spcPts val="0"/>
                        </a:spcAft>
                      </a:pPr>
                      <a:r>
                        <a:rPr lang="zh-CN" sz="2000" b="1" kern="100" dirty="0">
                          <a:solidFill>
                            <a:srgbClr val="004DA1"/>
                          </a:solidFill>
                          <a:effectLst/>
                        </a:rPr>
                        <a:t>研发服务；合同能源管理服务</a:t>
                      </a:r>
                      <a:endParaRPr lang="zh-CN" sz="2000" b="1" kern="100" dirty="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68580" marR="68580" marT="0" marB="0" anchor="ctr"/>
                </a:tc>
                <a:extLst>
                  <a:ext uri="{0D108BD9-81ED-4DB2-BD59-A6C34878D82A}">
                    <a16:rowId xmlns:a16="http://schemas.microsoft.com/office/drawing/2014/main" val="2191525392"/>
                  </a:ext>
                </a:extLst>
              </a:tr>
              <a:tr h="864633">
                <a:tc vMerge="1">
                  <a:txBody>
                    <a:bodyPr/>
                    <a:lstStyle/>
                    <a:p>
                      <a:endParaRPr lang="zh-CN" altLang="en-US"/>
                    </a:p>
                  </a:txBody>
                  <a:tcPr/>
                </a:tc>
                <a:tc>
                  <a:txBody>
                    <a:bodyPr/>
                    <a:lstStyle/>
                    <a:p>
                      <a:pPr algn="ctr">
                        <a:spcAft>
                          <a:spcPts val="0"/>
                        </a:spcAft>
                      </a:pPr>
                      <a:r>
                        <a:rPr lang="zh-CN" sz="2000" b="1" kern="100" dirty="0">
                          <a:solidFill>
                            <a:srgbClr val="004DA1"/>
                          </a:solidFill>
                          <a:effectLst/>
                        </a:rPr>
                        <a:t>信息技术服务</a:t>
                      </a:r>
                      <a:endParaRPr lang="zh-CN" sz="2000" b="1" kern="100" dirty="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68580" marR="68580" marT="0" marB="0" anchor="ctr"/>
                </a:tc>
                <a:tc>
                  <a:txBody>
                    <a:bodyPr/>
                    <a:lstStyle/>
                    <a:p>
                      <a:pPr algn="l">
                        <a:spcAft>
                          <a:spcPts val="0"/>
                        </a:spcAft>
                      </a:pPr>
                      <a:r>
                        <a:rPr lang="zh-CN" sz="2000" b="1" kern="100" dirty="0">
                          <a:solidFill>
                            <a:srgbClr val="004DA1"/>
                          </a:solidFill>
                          <a:effectLst/>
                        </a:rPr>
                        <a:t>软件服务；电路设计及测试服务；信息系统服务；业务流程管理服务；离岸服务外包业务</a:t>
                      </a:r>
                      <a:endParaRPr lang="zh-CN" sz="2000" b="1" kern="100" dirty="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68580" marR="68580" marT="0" marB="0" anchor="ctr"/>
                </a:tc>
                <a:extLst>
                  <a:ext uri="{0D108BD9-81ED-4DB2-BD59-A6C34878D82A}">
                    <a16:rowId xmlns:a16="http://schemas.microsoft.com/office/drawing/2014/main" val="2455742707"/>
                  </a:ext>
                </a:extLst>
              </a:tr>
              <a:tr h="288211">
                <a:tc vMerge="1">
                  <a:txBody>
                    <a:bodyPr/>
                    <a:lstStyle/>
                    <a:p>
                      <a:endParaRPr lang="zh-CN" altLang="en-US"/>
                    </a:p>
                  </a:txBody>
                  <a:tcPr/>
                </a:tc>
                <a:tc>
                  <a:txBody>
                    <a:bodyPr/>
                    <a:lstStyle/>
                    <a:p>
                      <a:pPr algn="ctr">
                        <a:spcAft>
                          <a:spcPts val="0"/>
                        </a:spcAft>
                      </a:pPr>
                      <a:r>
                        <a:rPr lang="zh-CN" sz="2000" b="1" kern="100">
                          <a:solidFill>
                            <a:srgbClr val="004DA1"/>
                          </a:solidFill>
                          <a:effectLst/>
                        </a:rPr>
                        <a:t>文化创意服务</a:t>
                      </a:r>
                      <a:endParaRPr lang="zh-CN" sz="2000" b="1" kern="10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68580" marR="68580" marT="0" marB="0" anchor="ctr"/>
                </a:tc>
                <a:tc>
                  <a:txBody>
                    <a:bodyPr/>
                    <a:lstStyle/>
                    <a:p>
                      <a:pPr algn="l">
                        <a:spcAft>
                          <a:spcPts val="0"/>
                        </a:spcAft>
                      </a:pPr>
                      <a:r>
                        <a:rPr lang="zh-CN" sz="2000" b="1" kern="100" dirty="0">
                          <a:solidFill>
                            <a:srgbClr val="004DA1"/>
                          </a:solidFill>
                          <a:effectLst/>
                        </a:rPr>
                        <a:t>设计服务</a:t>
                      </a:r>
                      <a:endParaRPr lang="zh-CN" sz="2000" b="1" kern="100" dirty="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68580" marR="68580" marT="0" marB="0" anchor="ctr"/>
                </a:tc>
                <a:extLst>
                  <a:ext uri="{0D108BD9-81ED-4DB2-BD59-A6C34878D82A}">
                    <a16:rowId xmlns:a16="http://schemas.microsoft.com/office/drawing/2014/main" val="191947550"/>
                  </a:ext>
                </a:extLst>
              </a:tr>
              <a:tr h="576422">
                <a:tc vMerge="1">
                  <a:txBody>
                    <a:bodyPr/>
                    <a:lstStyle/>
                    <a:p>
                      <a:endParaRPr lang="zh-CN" altLang="en-US"/>
                    </a:p>
                  </a:txBody>
                  <a:tcPr/>
                </a:tc>
                <a:tc>
                  <a:txBody>
                    <a:bodyPr/>
                    <a:lstStyle/>
                    <a:p>
                      <a:pPr algn="ctr">
                        <a:spcAft>
                          <a:spcPts val="0"/>
                        </a:spcAft>
                      </a:pPr>
                      <a:r>
                        <a:rPr lang="zh-CN" sz="2000" b="1" kern="100">
                          <a:solidFill>
                            <a:srgbClr val="004DA1"/>
                          </a:solidFill>
                          <a:effectLst/>
                        </a:rPr>
                        <a:t>广播影视服务</a:t>
                      </a:r>
                      <a:endParaRPr lang="zh-CN" sz="2000" b="1" kern="10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68580" marR="68580" marT="0" marB="0" anchor="ctr"/>
                </a:tc>
                <a:tc>
                  <a:txBody>
                    <a:bodyPr/>
                    <a:lstStyle/>
                    <a:p>
                      <a:pPr algn="l">
                        <a:spcAft>
                          <a:spcPts val="0"/>
                        </a:spcAft>
                      </a:pPr>
                      <a:r>
                        <a:rPr lang="zh-CN" sz="2000" b="1" kern="100" dirty="0">
                          <a:solidFill>
                            <a:srgbClr val="004DA1"/>
                          </a:solidFill>
                          <a:effectLst/>
                        </a:rPr>
                        <a:t>广播影视节目（作品）的</a:t>
                      </a:r>
                      <a:r>
                        <a:rPr lang="zh-CN" sz="2000" b="1" kern="100" dirty="0">
                          <a:solidFill>
                            <a:srgbClr val="C00000"/>
                          </a:solidFill>
                          <a:effectLst/>
                        </a:rPr>
                        <a:t>制作和发行服务</a:t>
                      </a:r>
                      <a:endParaRPr lang="zh-CN" sz="2000" b="1" kern="100" dirty="0">
                        <a:solidFill>
                          <a:srgbClr val="C00000"/>
                        </a:solidFill>
                        <a:effectLst/>
                        <a:latin typeface="楷体" panose="02010609060101010101" pitchFamily="49" charset="-122"/>
                        <a:ea typeface="楷体" panose="02010609060101010101" pitchFamily="49" charset="-122"/>
                        <a:cs typeface="Times New Roman" panose="02020603050405020304" pitchFamily="18" charset="0"/>
                      </a:endParaRPr>
                    </a:p>
                  </a:txBody>
                  <a:tcPr marL="68580" marR="68580" marT="0" marB="0" anchor="ctr"/>
                </a:tc>
                <a:extLst>
                  <a:ext uri="{0D108BD9-81ED-4DB2-BD59-A6C34878D82A}">
                    <a16:rowId xmlns:a16="http://schemas.microsoft.com/office/drawing/2014/main" val="1019998721"/>
                  </a:ext>
                </a:extLst>
              </a:tr>
              <a:tr h="288211">
                <a:tc vMerge="1">
                  <a:txBody>
                    <a:bodyPr/>
                    <a:lstStyle/>
                    <a:p>
                      <a:endParaRPr lang="zh-CN" altLang="en-US"/>
                    </a:p>
                  </a:txBody>
                  <a:tcPr/>
                </a:tc>
                <a:tc>
                  <a:txBody>
                    <a:bodyPr/>
                    <a:lstStyle/>
                    <a:p>
                      <a:pPr algn="ctr">
                        <a:spcAft>
                          <a:spcPts val="0"/>
                        </a:spcAft>
                      </a:pPr>
                      <a:r>
                        <a:rPr lang="zh-CN" sz="2000" b="1" kern="100">
                          <a:solidFill>
                            <a:srgbClr val="004DA1"/>
                          </a:solidFill>
                          <a:effectLst/>
                        </a:rPr>
                        <a:t>销售无形资产</a:t>
                      </a:r>
                      <a:endParaRPr lang="zh-CN" sz="2000" b="1" kern="10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68580" marR="68580" marT="0" marB="0" anchor="ctr"/>
                </a:tc>
                <a:tc>
                  <a:txBody>
                    <a:bodyPr/>
                    <a:lstStyle/>
                    <a:p>
                      <a:pPr algn="l">
                        <a:spcAft>
                          <a:spcPts val="0"/>
                        </a:spcAft>
                      </a:pPr>
                      <a:r>
                        <a:rPr lang="zh-CN" sz="2000" b="1" kern="100" dirty="0">
                          <a:solidFill>
                            <a:srgbClr val="004DA1"/>
                          </a:solidFill>
                          <a:effectLst/>
                        </a:rPr>
                        <a:t>转让技术</a:t>
                      </a:r>
                      <a:endParaRPr lang="zh-CN" sz="2000" b="1" kern="100" dirty="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68580" marR="68580" marT="0" marB="0" anchor="ctr"/>
                </a:tc>
                <a:extLst>
                  <a:ext uri="{0D108BD9-81ED-4DB2-BD59-A6C34878D82A}">
                    <a16:rowId xmlns:a16="http://schemas.microsoft.com/office/drawing/2014/main" val="410522594"/>
                  </a:ext>
                </a:extLst>
              </a:tr>
              <a:tr h="576422">
                <a:tc vMerge="1">
                  <a:txBody>
                    <a:bodyPr/>
                    <a:lstStyle/>
                    <a:p>
                      <a:endParaRPr lang="zh-CN" altLang="en-US"/>
                    </a:p>
                  </a:txBody>
                  <a:tcPr/>
                </a:tc>
                <a:tc gridSpan="2">
                  <a:txBody>
                    <a:bodyPr/>
                    <a:lstStyle/>
                    <a:p>
                      <a:pPr algn="l">
                        <a:spcAft>
                          <a:spcPts val="0"/>
                        </a:spcAft>
                      </a:pPr>
                      <a:r>
                        <a:rPr lang="zh-CN" sz="2000" b="1" kern="100" dirty="0">
                          <a:solidFill>
                            <a:srgbClr val="C00000"/>
                          </a:solidFill>
                          <a:effectLst/>
                        </a:rPr>
                        <a:t>【提示】</a:t>
                      </a:r>
                      <a:r>
                        <a:rPr lang="zh-CN" sz="2000" b="1" kern="100" dirty="0">
                          <a:solidFill>
                            <a:srgbClr val="004DA1"/>
                          </a:solidFill>
                          <a:effectLst/>
                        </a:rPr>
                        <a:t>现代服务和销售无形资产中“</a:t>
                      </a:r>
                      <a:r>
                        <a:rPr lang="zh-CN" sz="2000" b="1" kern="100" dirty="0">
                          <a:solidFill>
                            <a:srgbClr val="C00000"/>
                          </a:solidFill>
                          <a:effectLst/>
                        </a:rPr>
                        <a:t>技术含量较高</a:t>
                      </a:r>
                      <a:r>
                        <a:rPr lang="zh-CN" sz="2000" b="1" kern="100" dirty="0">
                          <a:solidFill>
                            <a:srgbClr val="004DA1"/>
                          </a:solidFill>
                          <a:effectLst/>
                        </a:rPr>
                        <a:t>”的部分服务、无形资产</a:t>
                      </a:r>
                      <a:endParaRPr lang="zh-CN" sz="2000" b="1" kern="100" dirty="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68580" marR="68580" marT="0" marB="0" anchor="ctr"/>
                </a:tc>
                <a:tc hMerge="1">
                  <a:txBody>
                    <a:bodyPr/>
                    <a:lstStyle/>
                    <a:p>
                      <a:endParaRPr lang="zh-CN" altLang="en-US"/>
                    </a:p>
                  </a:txBody>
                  <a:tcPr/>
                </a:tc>
                <a:extLst>
                  <a:ext uri="{0D108BD9-81ED-4DB2-BD59-A6C34878D82A}">
                    <a16:rowId xmlns:a16="http://schemas.microsoft.com/office/drawing/2014/main" val="4051717792"/>
                  </a:ext>
                </a:extLst>
              </a:tr>
            </a:tbl>
          </a:graphicData>
        </a:graphic>
      </p:graphicFrame>
    </p:spTree>
    <p:extLst>
      <p:ext uri="{BB962C8B-B14F-4D97-AF65-F5344CB8AC3E}">
        <p14:creationId xmlns:p14="http://schemas.microsoft.com/office/powerpoint/2010/main" val="21522137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1000"/>
                                        <p:tgtEl>
                                          <p:spTgt spid="6"/>
                                        </p:tgtEl>
                                      </p:cBhvr>
                                    </p:animEffect>
                                    <p:anim calcmode="lin" valueType="num">
                                      <p:cBhvr>
                                        <p:cTn id="8" dur="1000" fill="hold"/>
                                        <p:tgtEl>
                                          <p:spTgt spid="6"/>
                                        </p:tgtEl>
                                        <p:attrNameLst>
                                          <p:attrName>ppt_x</p:attrName>
                                        </p:attrNameLst>
                                      </p:cBhvr>
                                      <p:tavLst>
                                        <p:tav tm="0">
                                          <p:val>
                                            <p:strVal val="#ppt_x"/>
                                          </p:val>
                                        </p:tav>
                                        <p:tav tm="100000">
                                          <p:val>
                                            <p:strVal val="#ppt_x"/>
                                          </p:val>
                                        </p:tav>
                                      </p:tavLst>
                                    </p:anim>
                                    <p:anim calcmode="lin" valueType="num">
                                      <p:cBhvr>
                                        <p:cTn id="9" dur="900" decel="100000" fill="hold"/>
                                        <p:tgtEl>
                                          <p:spTgt spid="6"/>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6"/>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爆炸形 1 2"/>
          <p:cNvSpPr/>
          <p:nvPr/>
        </p:nvSpPr>
        <p:spPr>
          <a:xfrm>
            <a:off x="96849" y="743152"/>
            <a:ext cx="8969179" cy="4027505"/>
          </a:xfrm>
          <a:prstGeom prst="irregularSeal1">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indent="457200" algn="ctr"/>
            <a:r>
              <a:rPr lang="zh-CN" altLang="zh-CN" sz="2000" b="1" dirty="0">
                <a:solidFill>
                  <a:schemeClr val="tx1"/>
                </a:solidFill>
              </a:rPr>
              <a:t>境内的单位和个人销售适用增值税零税率的服务或无形资产的，</a:t>
            </a:r>
            <a:r>
              <a:rPr lang="zh-CN" altLang="zh-CN" sz="2000" b="1" dirty="0">
                <a:solidFill>
                  <a:srgbClr val="7030A0"/>
                </a:solidFill>
              </a:rPr>
              <a:t>可以放弃适用增值税零税率，选择免税或按规定缴纳增值税</a:t>
            </a:r>
            <a:r>
              <a:rPr lang="zh-CN" altLang="zh-CN" sz="2000" b="1" dirty="0">
                <a:solidFill>
                  <a:schemeClr val="tx1"/>
                </a:solidFill>
              </a:rPr>
              <a:t>。放弃适用增值税零税率后，</a:t>
            </a:r>
            <a:r>
              <a:rPr lang="en-US" altLang="zh-CN" sz="2400" b="1" dirty="0">
                <a:solidFill>
                  <a:srgbClr val="C00000"/>
                </a:solidFill>
              </a:rPr>
              <a:t>36</a:t>
            </a:r>
            <a:r>
              <a:rPr lang="zh-CN" altLang="zh-CN" sz="2400" b="1" dirty="0">
                <a:solidFill>
                  <a:srgbClr val="C00000"/>
                </a:solidFill>
              </a:rPr>
              <a:t>个月</a:t>
            </a:r>
            <a:r>
              <a:rPr lang="zh-CN" altLang="zh-CN" sz="2000" b="1" dirty="0">
                <a:solidFill>
                  <a:schemeClr val="tx1"/>
                </a:solidFill>
              </a:rPr>
              <a:t>内</a:t>
            </a:r>
            <a:r>
              <a:rPr lang="zh-CN" altLang="zh-CN" sz="2000" b="1" dirty="0">
                <a:solidFill>
                  <a:srgbClr val="7030A0"/>
                </a:solidFill>
              </a:rPr>
              <a:t>不得再申请</a:t>
            </a:r>
            <a:r>
              <a:rPr lang="zh-CN" altLang="zh-CN" sz="2000" b="1" dirty="0">
                <a:solidFill>
                  <a:schemeClr val="tx1"/>
                </a:solidFill>
              </a:rPr>
              <a:t>适用增值税零税率</a:t>
            </a:r>
            <a:endParaRPr lang="zh-CN" altLang="en-US" sz="2000" b="1" dirty="0">
              <a:solidFill>
                <a:schemeClr val="tx1"/>
              </a:solidFill>
            </a:endParaRPr>
          </a:p>
        </p:txBody>
      </p:sp>
      <p:sp>
        <p:nvSpPr>
          <p:cNvPr id="4" name="文本框 3">
            <a:extLst>
              <a:ext uri="{FF2B5EF4-FFF2-40B4-BE49-F238E27FC236}">
                <a16:creationId xmlns:a16="http://schemas.microsoft.com/office/drawing/2014/main" id="{2013D99E-6DE6-42AD-B5C1-146DF57B850E}"/>
              </a:ext>
            </a:extLst>
          </p:cNvPr>
          <p:cNvSpPr txBox="1"/>
          <p:nvPr/>
        </p:nvSpPr>
        <p:spPr>
          <a:xfrm>
            <a:off x="2651793" y="243015"/>
            <a:ext cx="3523130" cy="500137"/>
          </a:xfrm>
          <a:prstGeom prst="rect">
            <a:avLst/>
          </a:prstGeom>
          <a:noFill/>
        </p:spPr>
        <p:txBody>
          <a:bodyPr wrap="square" lIns="68580" tIns="34290" rIns="68580" bIns="34290" rtlCol="0">
            <a:spAutoFit/>
          </a:bodyPr>
          <a:lstStyle/>
          <a:p>
            <a:pPr algn="ctr"/>
            <a:r>
              <a:rPr lang="zh-CN" altLang="en-US" sz="2800" b="1" dirty="0">
                <a:solidFill>
                  <a:srgbClr val="0070C0"/>
                </a:solidFill>
                <a:cs typeface="+mn-ea"/>
              </a:rPr>
              <a:t>一、增值税税率</a:t>
            </a:r>
            <a:endParaRPr lang="en-US" altLang="zh-CN" sz="2800" b="1" dirty="0">
              <a:solidFill>
                <a:srgbClr val="0070C0"/>
              </a:solidFill>
              <a:cs typeface="+mn-ea"/>
            </a:endParaRPr>
          </a:p>
        </p:txBody>
      </p:sp>
    </p:spTree>
    <p:extLst>
      <p:ext uri="{BB962C8B-B14F-4D97-AF65-F5344CB8AC3E}">
        <p14:creationId xmlns:p14="http://schemas.microsoft.com/office/powerpoint/2010/main" val="2422706205"/>
      </p:ext>
    </p:extLst>
  </p:cSld>
  <p:clrMapOvr>
    <a:masterClrMapping/>
  </p:clrMapOvr>
  <mc:AlternateContent xmlns:mc="http://schemas.openxmlformats.org/markup-compatibility/2006" xmlns:p14="http://schemas.microsoft.com/office/powerpoint/2010/main">
    <mc:Choice Requires="p14">
      <p:transition spd="slow" p14:dur="1600" advClick="0" advTm="0">
        <p14:gallery dir="l"/>
      </p:transition>
    </mc:Choice>
    <mc:Fallback xmlns="">
      <p:transition spd="slow" advClick="0" advTm="0">
        <p:fade/>
      </p:transition>
    </mc:Fallback>
  </mc:AlternateContent>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rPr>
              <a:pPr>
                <a:defRPr/>
              </a:pPr>
              <a:t>137</a:t>
            </a:fld>
            <a:endParaRPr lang="en-US">
              <a:solidFill>
                <a:prstClr val="black">
                  <a:tint val="75000"/>
                </a:prstClr>
              </a:solidFill>
            </a:endParaRPr>
          </a:p>
        </p:txBody>
      </p:sp>
      <p:graphicFrame>
        <p:nvGraphicFramePr>
          <p:cNvPr id="3" name="表格 2"/>
          <p:cNvGraphicFramePr>
            <a:graphicFrameLocks noGrp="1"/>
          </p:cNvGraphicFramePr>
          <p:nvPr>
            <p:extLst>
              <p:ext uri="{D42A27DB-BD31-4B8C-83A1-F6EECF244321}">
                <p14:modId xmlns:p14="http://schemas.microsoft.com/office/powerpoint/2010/main" val="1257413178"/>
              </p:ext>
            </p:extLst>
          </p:nvPr>
        </p:nvGraphicFramePr>
        <p:xfrm>
          <a:off x="460744" y="1206157"/>
          <a:ext cx="8222511" cy="3757442"/>
        </p:xfrm>
        <a:graphic>
          <a:graphicData uri="http://schemas.openxmlformats.org/drawingml/2006/table">
            <a:tbl>
              <a:tblPr firstRow="1" firstCol="1" bandRow="1">
                <a:tableStyleId>{C4B1156A-380E-4F78-BDF5-A606A8083BF9}</a:tableStyleId>
              </a:tblPr>
              <a:tblGrid>
                <a:gridCol w="1056166">
                  <a:extLst>
                    <a:ext uri="{9D8B030D-6E8A-4147-A177-3AD203B41FA5}">
                      <a16:colId xmlns:a16="http://schemas.microsoft.com/office/drawing/2014/main" val="20000"/>
                    </a:ext>
                  </a:extLst>
                </a:gridCol>
                <a:gridCol w="751367">
                  <a:extLst>
                    <a:ext uri="{9D8B030D-6E8A-4147-A177-3AD203B41FA5}">
                      <a16:colId xmlns:a16="http://schemas.microsoft.com/office/drawing/2014/main" val="20001"/>
                    </a:ext>
                  </a:extLst>
                </a:gridCol>
                <a:gridCol w="6414978">
                  <a:extLst>
                    <a:ext uri="{9D8B030D-6E8A-4147-A177-3AD203B41FA5}">
                      <a16:colId xmlns:a16="http://schemas.microsoft.com/office/drawing/2014/main" val="20002"/>
                    </a:ext>
                  </a:extLst>
                </a:gridCol>
              </a:tblGrid>
              <a:tr h="406966">
                <a:tc>
                  <a:txBody>
                    <a:bodyPr/>
                    <a:lstStyle/>
                    <a:p>
                      <a:pPr indent="0" algn="ctr">
                        <a:spcAft>
                          <a:spcPts val="0"/>
                        </a:spcAft>
                      </a:pPr>
                      <a:r>
                        <a:rPr lang="zh-CN" sz="2000" b="1" kern="100" dirty="0">
                          <a:effectLst/>
                        </a:rPr>
                        <a:t>税率类型</a:t>
                      </a:r>
                      <a:endParaRPr lang="zh-CN" sz="2000" b="1" kern="100" dirty="0">
                        <a:effectLst/>
                        <a:latin typeface="+mn-ea"/>
                        <a:ea typeface="+mn-ea"/>
                        <a:cs typeface="Times New Roman"/>
                      </a:endParaRPr>
                    </a:p>
                  </a:txBody>
                  <a:tcPr marL="0" marR="0" marT="0" marB="0" anchor="ctr"/>
                </a:tc>
                <a:tc>
                  <a:txBody>
                    <a:bodyPr/>
                    <a:lstStyle/>
                    <a:p>
                      <a:pPr indent="0" algn="ctr">
                        <a:spcAft>
                          <a:spcPts val="0"/>
                        </a:spcAft>
                      </a:pPr>
                      <a:r>
                        <a:rPr lang="zh-CN" sz="2000" b="1" kern="100" dirty="0">
                          <a:effectLst/>
                        </a:rPr>
                        <a:t>税率</a:t>
                      </a:r>
                      <a:endParaRPr lang="zh-CN" sz="2000" b="1" kern="100" dirty="0">
                        <a:effectLst/>
                        <a:latin typeface="+mn-ea"/>
                        <a:ea typeface="+mn-ea"/>
                        <a:cs typeface="Times New Roman"/>
                      </a:endParaRPr>
                    </a:p>
                  </a:txBody>
                  <a:tcPr marL="0" marR="0" marT="0" marB="0" anchor="ctr"/>
                </a:tc>
                <a:tc>
                  <a:txBody>
                    <a:bodyPr/>
                    <a:lstStyle/>
                    <a:p>
                      <a:pPr indent="0" algn="ctr">
                        <a:spcAft>
                          <a:spcPts val="0"/>
                        </a:spcAft>
                      </a:pPr>
                      <a:r>
                        <a:rPr lang="zh-CN" sz="2000" b="1" kern="100">
                          <a:effectLst/>
                        </a:rPr>
                        <a:t>适用范围</a:t>
                      </a:r>
                      <a:endParaRPr lang="zh-CN" sz="2000" b="1" kern="100">
                        <a:effectLst/>
                        <a:latin typeface="+mn-ea"/>
                        <a:ea typeface="+mn-ea"/>
                        <a:cs typeface="Times New Roman"/>
                      </a:endParaRPr>
                    </a:p>
                  </a:txBody>
                  <a:tcPr marL="0" marR="0" marT="0" marB="0" anchor="ctr"/>
                </a:tc>
                <a:extLst>
                  <a:ext uri="{0D108BD9-81ED-4DB2-BD59-A6C34878D82A}">
                    <a16:rowId xmlns:a16="http://schemas.microsoft.com/office/drawing/2014/main" val="10000"/>
                  </a:ext>
                </a:extLst>
              </a:tr>
              <a:tr h="449576">
                <a:tc>
                  <a:txBody>
                    <a:bodyPr/>
                    <a:lstStyle/>
                    <a:p>
                      <a:pPr indent="0" algn="ctr">
                        <a:spcAft>
                          <a:spcPts val="0"/>
                        </a:spcAft>
                      </a:pPr>
                      <a:r>
                        <a:rPr lang="zh-CN" sz="2000" b="1" kern="100">
                          <a:effectLst/>
                        </a:rPr>
                        <a:t>基本税率</a:t>
                      </a:r>
                      <a:endParaRPr lang="zh-CN" sz="2000" b="1" kern="100">
                        <a:effectLst/>
                        <a:latin typeface="+mn-ea"/>
                        <a:ea typeface="+mn-ea"/>
                        <a:cs typeface="Times New Roman"/>
                      </a:endParaRPr>
                    </a:p>
                  </a:txBody>
                  <a:tcPr marL="0" marR="0" marT="0" marB="0" anchor="ctr"/>
                </a:tc>
                <a:tc>
                  <a:txBody>
                    <a:bodyPr/>
                    <a:lstStyle/>
                    <a:p>
                      <a:pPr indent="0" algn="ctr">
                        <a:spcAft>
                          <a:spcPts val="0"/>
                        </a:spcAft>
                      </a:pPr>
                      <a:r>
                        <a:rPr lang="en-US" sz="2000" b="1" kern="100" dirty="0">
                          <a:effectLst/>
                        </a:rPr>
                        <a:t>13%</a:t>
                      </a:r>
                      <a:endParaRPr lang="zh-CN" sz="2000" b="1" kern="100" dirty="0">
                        <a:effectLst/>
                        <a:latin typeface="+mn-ea"/>
                        <a:ea typeface="+mn-ea"/>
                        <a:cs typeface="Times New Roman"/>
                      </a:endParaRPr>
                    </a:p>
                  </a:txBody>
                  <a:tcPr marL="0" marR="0" marT="0" marB="0" anchor="ctr"/>
                </a:tc>
                <a:tc>
                  <a:txBody>
                    <a:bodyPr/>
                    <a:lstStyle/>
                    <a:p>
                      <a:pPr indent="0" algn="just">
                        <a:spcAft>
                          <a:spcPts val="0"/>
                        </a:spcAft>
                      </a:pPr>
                      <a:r>
                        <a:rPr lang="zh-CN" sz="2000" b="1" kern="100" dirty="0">
                          <a:effectLst/>
                        </a:rPr>
                        <a:t>销售或进口货物、提供应税劳务、提供动产租赁服务</a:t>
                      </a:r>
                      <a:endParaRPr lang="zh-CN" sz="2000" b="1" kern="100" dirty="0">
                        <a:effectLst/>
                        <a:latin typeface="+mn-ea"/>
                        <a:ea typeface="+mn-ea"/>
                        <a:cs typeface="Times New Roman"/>
                      </a:endParaRPr>
                    </a:p>
                  </a:txBody>
                  <a:tcPr marL="0" marR="0" marT="0" marB="0" anchor="ctr"/>
                </a:tc>
                <a:extLst>
                  <a:ext uri="{0D108BD9-81ED-4DB2-BD59-A6C34878D82A}">
                    <a16:rowId xmlns:a16="http://schemas.microsoft.com/office/drawing/2014/main" val="10001"/>
                  </a:ext>
                </a:extLst>
              </a:tr>
              <a:tr h="563100">
                <a:tc rowSpan="3">
                  <a:txBody>
                    <a:bodyPr/>
                    <a:lstStyle/>
                    <a:p>
                      <a:pPr indent="0" algn="ctr">
                        <a:spcAft>
                          <a:spcPts val="0"/>
                        </a:spcAft>
                      </a:pPr>
                      <a:r>
                        <a:rPr lang="zh-CN" sz="2000" b="1" kern="100">
                          <a:effectLst/>
                        </a:rPr>
                        <a:t>低税率</a:t>
                      </a:r>
                      <a:endParaRPr lang="zh-CN" sz="2000" b="1" kern="100">
                        <a:effectLst/>
                        <a:latin typeface="+mn-ea"/>
                        <a:ea typeface="+mn-ea"/>
                        <a:cs typeface="Times New Roman"/>
                      </a:endParaRPr>
                    </a:p>
                  </a:txBody>
                  <a:tcPr marL="0" marR="0" marT="0" marB="0" anchor="ctr"/>
                </a:tc>
                <a:tc rowSpan="2">
                  <a:txBody>
                    <a:bodyPr/>
                    <a:lstStyle/>
                    <a:p>
                      <a:pPr indent="0" algn="ctr">
                        <a:spcAft>
                          <a:spcPts val="0"/>
                        </a:spcAft>
                      </a:pPr>
                      <a:r>
                        <a:rPr lang="en-US" sz="2000" b="1" kern="100" dirty="0">
                          <a:effectLst/>
                        </a:rPr>
                        <a:t>9%</a:t>
                      </a:r>
                      <a:endParaRPr lang="zh-CN" sz="2000" b="1" kern="100" dirty="0">
                        <a:effectLst/>
                        <a:latin typeface="+mn-ea"/>
                        <a:ea typeface="+mn-ea"/>
                        <a:cs typeface="Times New Roman"/>
                      </a:endParaRPr>
                    </a:p>
                  </a:txBody>
                  <a:tcPr marL="0" marR="0" marT="0" marB="0" anchor="ctr"/>
                </a:tc>
                <a:tc>
                  <a:txBody>
                    <a:bodyPr/>
                    <a:lstStyle/>
                    <a:p>
                      <a:pPr indent="0" algn="just">
                        <a:spcAft>
                          <a:spcPts val="0"/>
                        </a:spcAft>
                      </a:pPr>
                      <a:r>
                        <a:rPr lang="zh-CN" sz="2000" b="1" kern="100" dirty="0">
                          <a:effectLst/>
                        </a:rPr>
                        <a:t>销售或进口税法列举的货物</a:t>
                      </a:r>
                      <a:endParaRPr lang="zh-CN" sz="2000" b="1" kern="100" dirty="0">
                        <a:effectLst/>
                        <a:latin typeface="+mn-ea"/>
                        <a:ea typeface="+mn-ea"/>
                        <a:cs typeface="Times New Roman"/>
                      </a:endParaRPr>
                    </a:p>
                  </a:txBody>
                  <a:tcPr marL="0" marR="0" marT="0" marB="0" anchor="ctr"/>
                </a:tc>
                <a:extLst>
                  <a:ext uri="{0D108BD9-81ED-4DB2-BD59-A6C34878D82A}">
                    <a16:rowId xmlns:a16="http://schemas.microsoft.com/office/drawing/2014/main" val="10002"/>
                  </a:ext>
                </a:extLst>
              </a:tr>
              <a:tr h="899154">
                <a:tc vMerge="1">
                  <a:txBody>
                    <a:bodyPr/>
                    <a:lstStyle/>
                    <a:p>
                      <a:endParaRPr lang="zh-CN" altLang="en-US"/>
                    </a:p>
                  </a:txBody>
                  <a:tcPr/>
                </a:tc>
                <a:tc vMerge="1">
                  <a:txBody>
                    <a:bodyPr/>
                    <a:lstStyle/>
                    <a:p>
                      <a:pPr indent="0" algn="ctr">
                        <a:spcAft>
                          <a:spcPts val="0"/>
                        </a:spcAft>
                      </a:pPr>
                      <a:endParaRPr lang="zh-CN" sz="1600" kern="100" dirty="0">
                        <a:effectLst/>
                        <a:latin typeface="+mn-ea"/>
                        <a:ea typeface="+mn-ea"/>
                        <a:cs typeface="Times New Roman"/>
                      </a:endParaRPr>
                    </a:p>
                  </a:txBody>
                  <a:tcPr marL="0" marR="0" marT="0" marB="0" anchor="ctr"/>
                </a:tc>
                <a:tc>
                  <a:txBody>
                    <a:bodyPr/>
                    <a:lstStyle/>
                    <a:p>
                      <a:pPr indent="0" algn="just">
                        <a:spcAft>
                          <a:spcPts val="0"/>
                        </a:spcAft>
                      </a:pPr>
                      <a:r>
                        <a:rPr lang="zh-CN" sz="2000" b="1" kern="100" dirty="0">
                          <a:effectLst/>
                        </a:rPr>
                        <a:t>提供交通运输服务、邮政服务、基础电信服务、建筑服务、不动产租赁服务，销售不动产，转让土地使用权</a:t>
                      </a:r>
                      <a:endParaRPr lang="zh-CN" sz="2000" b="1" kern="100" dirty="0">
                        <a:effectLst/>
                        <a:latin typeface="+mn-ea"/>
                        <a:ea typeface="+mn-ea"/>
                        <a:cs typeface="Times New Roman"/>
                      </a:endParaRPr>
                    </a:p>
                  </a:txBody>
                  <a:tcPr marL="0" marR="0" marT="0" marB="0" anchor="ctr"/>
                </a:tc>
                <a:extLst>
                  <a:ext uri="{0D108BD9-81ED-4DB2-BD59-A6C34878D82A}">
                    <a16:rowId xmlns:a16="http://schemas.microsoft.com/office/drawing/2014/main" val="10003"/>
                  </a:ext>
                </a:extLst>
              </a:tr>
              <a:tr h="899154">
                <a:tc vMerge="1">
                  <a:txBody>
                    <a:bodyPr/>
                    <a:lstStyle/>
                    <a:p>
                      <a:endParaRPr lang="zh-CN" altLang="en-US"/>
                    </a:p>
                  </a:txBody>
                  <a:tcPr/>
                </a:tc>
                <a:tc>
                  <a:txBody>
                    <a:bodyPr/>
                    <a:lstStyle/>
                    <a:p>
                      <a:pPr indent="0" algn="ctr">
                        <a:spcAft>
                          <a:spcPts val="0"/>
                        </a:spcAft>
                      </a:pPr>
                      <a:r>
                        <a:rPr lang="en-US" sz="2000" b="1" kern="100">
                          <a:effectLst/>
                        </a:rPr>
                        <a:t>6%</a:t>
                      </a:r>
                      <a:endParaRPr lang="zh-CN" sz="2000" b="1" kern="100">
                        <a:effectLst/>
                        <a:latin typeface="+mn-ea"/>
                        <a:ea typeface="+mn-ea"/>
                        <a:cs typeface="Times New Roman"/>
                      </a:endParaRPr>
                    </a:p>
                  </a:txBody>
                  <a:tcPr marL="0" marR="0" marT="0" marB="0" anchor="ctr"/>
                </a:tc>
                <a:tc>
                  <a:txBody>
                    <a:bodyPr/>
                    <a:lstStyle/>
                    <a:p>
                      <a:pPr indent="0" algn="just">
                        <a:spcAft>
                          <a:spcPts val="0"/>
                        </a:spcAft>
                      </a:pPr>
                      <a:r>
                        <a:rPr lang="zh-CN" sz="2000" b="1" kern="100">
                          <a:effectLst/>
                        </a:rPr>
                        <a:t>提供现代服务（租赁除外）、金融服务、生活服务、增值电信服务、销售无形资产（转让土地使用权除外）</a:t>
                      </a:r>
                      <a:endParaRPr lang="zh-CN" sz="2000" b="1" kern="100">
                        <a:effectLst/>
                        <a:latin typeface="+mn-ea"/>
                        <a:ea typeface="+mn-ea"/>
                        <a:cs typeface="Times New Roman"/>
                      </a:endParaRPr>
                    </a:p>
                  </a:txBody>
                  <a:tcPr marL="0" marR="0" marT="0" marB="0" anchor="ctr"/>
                </a:tc>
                <a:extLst>
                  <a:ext uri="{0D108BD9-81ED-4DB2-BD59-A6C34878D82A}">
                    <a16:rowId xmlns:a16="http://schemas.microsoft.com/office/drawing/2014/main" val="10004"/>
                  </a:ext>
                </a:extLst>
              </a:tr>
              <a:tr h="539492">
                <a:tc>
                  <a:txBody>
                    <a:bodyPr/>
                    <a:lstStyle/>
                    <a:p>
                      <a:pPr indent="0" algn="ctr">
                        <a:spcAft>
                          <a:spcPts val="0"/>
                        </a:spcAft>
                      </a:pPr>
                      <a:r>
                        <a:rPr lang="zh-CN" sz="2000" b="1" kern="100">
                          <a:effectLst/>
                        </a:rPr>
                        <a:t>零税率</a:t>
                      </a:r>
                      <a:endParaRPr lang="zh-CN" sz="2000" b="1" kern="100">
                        <a:effectLst/>
                        <a:latin typeface="+mn-ea"/>
                        <a:ea typeface="+mn-ea"/>
                        <a:cs typeface="Times New Roman"/>
                      </a:endParaRPr>
                    </a:p>
                  </a:txBody>
                  <a:tcPr marL="0" marR="0" marT="0" marB="0" anchor="ctr"/>
                </a:tc>
                <a:tc>
                  <a:txBody>
                    <a:bodyPr/>
                    <a:lstStyle/>
                    <a:p>
                      <a:pPr indent="0" algn="ctr">
                        <a:spcAft>
                          <a:spcPts val="0"/>
                        </a:spcAft>
                      </a:pPr>
                      <a:r>
                        <a:rPr lang="en-US" sz="2000" b="1" kern="100">
                          <a:effectLst/>
                        </a:rPr>
                        <a:t>0</a:t>
                      </a:r>
                      <a:endParaRPr lang="zh-CN" sz="2000" b="1" kern="100">
                        <a:effectLst/>
                        <a:latin typeface="+mn-ea"/>
                        <a:ea typeface="+mn-ea"/>
                        <a:cs typeface="Times New Roman"/>
                      </a:endParaRPr>
                    </a:p>
                  </a:txBody>
                  <a:tcPr marL="0" marR="0" marT="0" marB="0" anchor="ctr"/>
                </a:tc>
                <a:tc>
                  <a:txBody>
                    <a:bodyPr/>
                    <a:lstStyle/>
                    <a:p>
                      <a:pPr indent="0" algn="just">
                        <a:spcAft>
                          <a:spcPts val="0"/>
                        </a:spcAft>
                      </a:pPr>
                      <a:r>
                        <a:rPr lang="zh-CN" sz="2000" b="1" kern="100" dirty="0">
                          <a:effectLst/>
                        </a:rPr>
                        <a:t>出口货物、劳务或者境内单位和个人发生的跨境应税行为</a:t>
                      </a:r>
                      <a:endParaRPr lang="zh-CN" sz="2000" b="1" kern="100" dirty="0">
                        <a:effectLst/>
                        <a:latin typeface="+mn-ea"/>
                        <a:ea typeface="+mn-ea"/>
                        <a:cs typeface="Times New Roman"/>
                      </a:endParaRPr>
                    </a:p>
                  </a:txBody>
                  <a:tcPr marL="0" marR="0" marT="0" marB="0" anchor="ctr"/>
                </a:tc>
                <a:extLst>
                  <a:ext uri="{0D108BD9-81ED-4DB2-BD59-A6C34878D82A}">
                    <a16:rowId xmlns:a16="http://schemas.microsoft.com/office/drawing/2014/main" val="10005"/>
                  </a:ext>
                </a:extLst>
              </a:tr>
            </a:tbl>
          </a:graphicData>
        </a:graphic>
      </p:graphicFrame>
      <p:sp>
        <p:nvSpPr>
          <p:cNvPr id="5" name="矩形 4"/>
          <p:cNvSpPr/>
          <p:nvPr/>
        </p:nvSpPr>
        <p:spPr>
          <a:xfrm>
            <a:off x="1440452" y="748548"/>
            <a:ext cx="5205271" cy="400110"/>
          </a:xfrm>
          <a:prstGeom prst="rect">
            <a:avLst/>
          </a:prstGeom>
        </p:spPr>
        <p:txBody>
          <a:bodyPr wrap="none">
            <a:spAutoFit/>
          </a:bodyPr>
          <a:lstStyle/>
          <a:p>
            <a:pPr lvl="0" indent="1543050" defTabSz="914400" fontAlgn="base">
              <a:spcBef>
                <a:spcPct val="0"/>
              </a:spcBef>
              <a:spcAft>
                <a:spcPct val="0"/>
              </a:spcAft>
            </a:pPr>
            <a:r>
              <a:rPr lang="zh-CN" altLang="zh-CN" sz="2000" b="1" dirty="0">
                <a:solidFill>
                  <a:srgbClr val="000000"/>
                </a:solidFill>
                <a:latin typeface="+mn-ea"/>
                <a:cs typeface="宋体" pitchFamily="2" charset="-122"/>
              </a:rPr>
              <a:t>表</a:t>
            </a:r>
            <a:r>
              <a:rPr lang="en-US" altLang="zh-CN" sz="2000" b="1" dirty="0">
                <a:solidFill>
                  <a:srgbClr val="000000"/>
                </a:solidFill>
                <a:latin typeface="+mn-ea"/>
                <a:cs typeface="宋体" pitchFamily="2" charset="-122"/>
              </a:rPr>
              <a:t>2</a:t>
            </a:r>
            <a:r>
              <a:rPr lang="zh-CN" altLang="en-US" sz="2000" b="1" dirty="0">
                <a:solidFill>
                  <a:srgbClr val="000000"/>
                </a:solidFill>
                <a:latin typeface="+mn-ea"/>
                <a:cs typeface="宋体" pitchFamily="2" charset="-122"/>
              </a:rPr>
              <a:t>－</a:t>
            </a:r>
            <a:r>
              <a:rPr lang="en-US" altLang="zh-CN" sz="2000" b="1" dirty="0">
                <a:solidFill>
                  <a:srgbClr val="000000"/>
                </a:solidFill>
                <a:latin typeface="+mn-ea"/>
                <a:cs typeface="宋体" pitchFamily="2" charset="-122"/>
              </a:rPr>
              <a:t>5   </a:t>
            </a:r>
            <a:r>
              <a:rPr lang="zh-CN" altLang="en-US" sz="2000" b="1" dirty="0">
                <a:solidFill>
                  <a:srgbClr val="000000"/>
                </a:solidFill>
                <a:latin typeface="+mn-ea"/>
                <a:cs typeface="宋体" pitchFamily="2" charset="-122"/>
              </a:rPr>
              <a:t>增值税适用税率汇总</a:t>
            </a:r>
            <a:endParaRPr lang="zh-CN" altLang="en-US" sz="1600" b="1" dirty="0">
              <a:latin typeface="+mn-ea"/>
              <a:cs typeface="宋体" pitchFamily="2" charset="-122"/>
            </a:endParaRPr>
          </a:p>
        </p:txBody>
      </p:sp>
      <p:sp>
        <p:nvSpPr>
          <p:cNvPr id="6" name="文本框 5">
            <a:extLst>
              <a:ext uri="{FF2B5EF4-FFF2-40B4-BE49-F238E27FC236}">
                <a16:creationId xmlns:a16="http://schemas.microsoft.com/office/drawing/2014/main" id="{EAB87439-8B70-4CFE-AC90-C891ED2C13C9}"/>
              </a:ext>
            </a:extLst>
          </p:cNvPr>
          <p:cNvSpPr txBox="1"/>
          <p:nvPr/>
        </p:nvSpPr>
        <p:spPr>
          <a:xfrm>
            <a:off x="2651793" y="243015"/>
            <a:ext cx="3523130" cy="500137"/>
          </a:xfrm>
          <a:prstGeom prst="rect">
            <a:avLst/>
          </a:prstGeom>
          <a:noFill/>
        </p:spPr>
        <p:txBody>
          <a:bodyPr wrap="square" lIns="68580" tIns="34290" rIns="68580" bIns="34290" rtlCol="0">
            <a:spAutoFit/>
          </a:bodyPr>
          <a:lstStyle/>
          <a:p>
            <a:pPr algn="ctr"/>
            <a:r>
              <a:rPr lang="zh-CN" altLang="en-US" sz="2800" b="1" dirty="0">
                <a:solidFill>
                  <a:srgbClr val="0070C0"/>
                </a:solidFill>
                <a:cs typeface="+mn-ea"/>
              </a:rPr>
              <a:t>一、增值税税率</a:t>
            </a:r>
            <a:endParaRPr lang="en-US" altLang="zh-CN" sz="2800" b="1" dirty="0">
              <a:solidFill>
                <a:srgbClr val="0070C0"/>
              </a:solidFill>
              <a:cs typeface="+mn-ea"/>
            </a:endParaRPr>
          </a:p>
        </p:txBody>
      </p:sp>
    </p:spTree>
    <p:extLst>
      <p:ext uri="{BB962C8B-B14F-4D97-AF65-F5344CB8AC3E}">
        <p14:creationId xmlns:p14="http://schemas.microsoft.com/office/powerpoint/2010/main" val="2100971640"/>
      </p:ext>
    </p:extLst>
  </p:cSld>
  <p:clrMapOvr>
    <a:masterClrMapping/>
  </p:clrMapOvr>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3F297A04-FA86-470C-A283-0F372052F889}"/>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latin typeface="+mn-lt"/>
                <a:cs typeface="+mn-ea"/>
                <a:sym typeface="+mn-lt"/>
              </a:rPr>
              <a:pPr>
                <a:defRPr/>
              </a:pPr>
              <a:t>138</a:t>
            </a:fld>
            <a:endParaRPr lang="en-US">
              <a:solidFill>
                <a:prstClr val="black">
                  <a:tint val="75000"/>
                </a:prstClr>
              </a:solidFill>
              <a:latin typeface="+mn-lt"/>
              <a:cs typeface="+mn-ea"/>
              <a:sym typeface="+mn-lt"/>
            </a:endParaRPr>
          </a:p>
        </p:txBody>
      </p:sp>
      <p:sp>
        <p:nvSpPr>
          <p:cNvPr id="3" name="文本框 2">
            <a:extLst>
              <a:ext uri="{FF2B5EF4-FFF2-40B4-BE49-F238E27FC236}">
                <a16:creationId xmlns:a16="http://schemas.microsoft.com/office/drawing/2014/main" id="{8D04972F-565F-4E50-896F-ED56EDD1A38F}"/>
              </a:ext>
            </a:extLst>
          </p:cNvPr>
          <p:cNvSpPr txBox="1"/>
          <p:nvPr/>
        </p:nvSpPr>
        <p:spPr>
          <a:xfrm>
            <a:off x="2039921" y="225348"/>
            <a:ext cx="5410461" cy="500137"/>
          </a:xfrm>
          <a:prstGeom prst="rect">
            <a:avLst/>
          </a:prstGeom>
          <a:noFill/>
        </p:spPr>
        <p:txBody>
          <a:bodyPr wrap="square" lIns="68580" tIns="34290" rIns="68580" bIns="34290" rtlCol="0">
            <a:spAutoFit/>
          </a:bodyPr>
          <a:lstStyle/>
          <a:p>
            <a:pPr algn="ctr"/>
            <a:r>
              <a:rPr lang="zh-CN" altLang="en-US" sz="2800" b="1" dirty="0">
                <a:solidFill>
                  <a:srgbClr val="0070C0"/>
                </a:solidFill>
                <a:cs typeface="+mn-ea"/>
                <a:sym typeface="+mn-lt"/>
              </a:rPr>
              <a:t>试试就试试</a:t>
            </a:r>
            <a:endParaRPr lang="en-US" altLang="zh-CN" sz="2800" b="1" dirty="0">
              <a:solidFill>
                <a:srgbClr val="7030A0"/>
              </a:solidFill>
              <a:cs typeface="+mn-ea"/>
              <a:sym typeface="+mn-lt"/>
            </a:endParaRPr>
          </a:p>
        </p:txBody>
      </p:sp>
      <p:sp>
        <p:nvSpPr>
          <p:cNvPr id="8" name="内容占位符 1">
            <a:extLst>
              <a:ext uri="{FF2B5EF4-FFF2-40B4-BE49-F238E27FC236}">
                <a16:creationId xmlns:a16="http://schemas.microsoft.com/office/drawing/2014/main" id="{C55AD2E8-BCFE-4A42-9301-8BD4BC5CB3A5}"/>
              </a:ext>
            </a:extLst>
          </p:cNvPr>
          <p:cNvSpPr txBox="1">
            <a:spLocks/>
          </p:cNvSpPr>
          <p:nvPr/>
        </p:nvSpPr>
        <p:spPr>
          <a:xfrm>
            <a:off x="490822" y="779487"/>
            <a:ext cx="8018557" cy="3887763"/>
          </a:xfrm>
          <a:prstGeom prst="rect">
            <a:avLst/>
          </a:prstGeom>
        </p:spPr>
        <p:txBody>
          <a:bodyPr vert="horz" lIns="91440" tIns="45720" rIns="91440" bIns="45720" rtlCol="0">
            <a:normAutofit/>
          </a:bodyPr>
          <a:lstStyle>
            <a:lvl1pPr marL="0" indent="538480" algn="l" defTabSz="685800" rtl="0" eaLnBrk="1" latinLnBrk="0" hangingPunct="1">
              <a:lnSpc>
                <a:spcPct val="150000"/>
              </a:lnSpc>
              <a:spcBef>
                <a:spcPts val="0"/>
              </a:spcBef>
              <a:buFont typeface="Arial" panose="020B0604020202020204" pitchFamily="34" charset="0"/>
              <a:buNone/>
              <a:defRPr sz="2200" b="1" kern="1200">
                <a:solidFill>
                  <a:srgbClr val="004DA1"/>
                </a:solidFill>
                <a:latin typeface="楷体" panose="02010609060101010101" pitchFamily="49" charset="-122"/>
                <a:ea typeface="楷体" panose="02010609060101010101" pitchFamily="49" charset="-122"/>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en-US" altLang="zh-CN" dirty="0">
                <a:latin typeface="+mn-lt"/>
                <a:ea typeface="+mn-ea"/>
                <a:cs typeface="+mn-ea"/>
                <a:sym typeface="+mn-lt"/>
              </a:rPr>
              <a:t>【</a:t>
            </a:r>
            <a:r>
              <a:rPr lang="zh-CN" altLang="en-US" dirty="0">
                <a:latin typeface="+mn-lt"/>
                <a:ea typeface="+mn-ea"/>
                <a:cs typeface="+mn-ea"/>
                <a:sym typeface="+mn-lt"/>
              </a:rPr>
              <a:t>单选题</a:t>
            </a:r>
            <a:r>
              <a:rPr lang="en-US" altLang="zh-CN" dirty="0">
                <a:latin typeface="+mn-lt"/>
                <a:ea typeface="+mn-ea"/>
                <a:cs typeface="+mn-ea"/>
                <a:sym typeface="+mn-lt"/>
              </a:rPr>
              <a:t>】</a:t>
            </a:r>
            <a:r>
              <a:rPr lang="zh-CN" altLang="en-US" dirty="0">
                <a:latin typeface="+mn-lt"/>
                <a:ea typeface="+mn-ea"/>
                <a:cs typeface="+mn-ea"/>
                <a:sym typeface="+mn-lt"/>
              </a:rPr>
              <a:t>下列各项增值税服务中，增值税税率为 </a:t>
            </a:r>
            <a:r>
              <a:rPr lang="en-US" altLang="zh-CN" dirty="0">
                <a:latin typeface="+mn-lt"/>
                <a:ea typeface="+mn-ea"/>
                <a:cs typeface="+mn-ea"/>
                <a:sym typeface="+mn-lt"/>
              </a:rPr>
              <a:t>13</a:t>
            </a:r>
            <a:r>
              <a:rPr lang="zh-CN" altLang="en-US" dirty="0">
                <a:latin typeface="+mn-lt"/>
                <a:ea typeface="+mn-ea"/>
                <a:cs typeface="+mn-ea"/>
                <a:sym typeface="+mn-lt"/>
              </a:rPr>
              <a:t>％的是（ ）。</a:t>
            </a:r>
          </a:p>
          <a:p>
            <a:r>
              <a:rPr lang="zh-CN" altLang="en-US" dirty="0">
                <a:latin typeface="+mn-lt"/>
                <a:ea typeface="+mn-ea"/>
                <a:cs typeface="+mn-ea"/>
                <a:sym typeface="+mn-lt"/>
              </a:rPr>
              <a:t> </a:t>
            </a:r>
            <a:r>
              <a:rPr lang="en-US" altLang="zh-CN" dirty="0">
                <a:latin typeface="+mn-lt"/>
                <a:ea typeface="+mn-ea"/>
                <a:cs typeface="+mn-ea"/>
                <a:sym typeface="+mn-lt"/>
              </a:rPr>
              <a:t>A.</a:t>
            </a:r>
            <a:r>
              <a:rPr lang="zh-CN" altLang="en-US" dirty="0">
                <a:latin typeface="+mn-lt"/>
                <a:ea typeface="+mn-ea"/>
                <a:cs typeface="+mn-ea"/>
                <a:sym typeface="+mn-lt"/>
              </a:rPr>
              <a:t>邮政服务</a:t>
            </a:r>
          </a:p>
          <a:p>
            <a:r>
              <a:rPr lang="zh-CN" altLang="en-US" dirty="0">
                <a:latin typeface="+mn-lt"/>
                <a:ea typeface="+mn-ea"/>
                <a:cs typeface="+mn-ea"/>
                <a:sym typeface="+mn-lt"/>
              </a:rPr>
              <a:t> </a:t>
            </a:r>
            <a:r>
              <a:rPr lang="en-US" altLang="zh-CN" dirty="0">
                <a:latin typeface="+mn-lt"/>
                <a:ea typeface="+mn-ea"/>
                <a:cs typeface="+mn-ea"/>
                <a:sym typeface="+mn-lt"/>
              </a:rPr>
              <a:t>B.</a:t>
            </a:r>
            <a:r>
              <a:rPr lang="zh-CN" altLang="en-US" dirty="0">
                <a:latin typeface="+mn-lt"/>
                <a:ea typeface="+mn-ea"/>
                <a:cs typeface="+mn-ea"/>
                <a:sym typeface="+mn-lt"/>
              </a:rPr>
              <a:t>交通运输服务</a:t>
            </a:r>
          </a:p>
          <a:p>
            <a:r>
              <a:rPr lang="zh-CN" altLang="en-US" dirty="0">
                <a:latin typeface="+mn-lt"/>
                <a:ea typeface="+mn-ea"/>
                <a:cs typeface="+mn-ea"/>
                <a:sym typeface="+mn-lt"/>
              </a:rPr>
              <a:t> </a:t>
            </a:r>
            <a:r>
              <a:rPr lang="en-US" altLang="zh-CN" dirty="0">
                <a:latin typeface="+mn-lt"/>
                <a:ea typeface="+mn-ea"/>
                <a:cs typeface="+mn-ea"/>
                <a:sym typeface="+mn-lt"/>
              </a:rPr>
              <a:t>C.</a:t>
            </a:r>
            <a:r>
              <a:rPr lang="zh-CN" altLang="en-US" dirty="0">
                <a:latin typeface="+mn-lt"/>
                <a:ea typeface="+mn-ea"/>
                <a:cs typeface="+mn-ea"/>
                <a:sym typeface="+mn-lt"/>
              </a:rPr>
              <a:t>有形动产租赁服务</a:t>
            </a:r>
          </a:p>
          <a:p>
            <a:r>
              <a:rPr lang="zh-CN" altLang="en-US" dirty="0">
                <a:latin typeface="+mn-lt"/>
                <a:ea typeface="+mn-ea"/>
                <a:cs typeface="+mn-ea"/>
                <a:sym typeface="+mn-lt"/>
              </a:rPr>
              <a:t> </a:t>
            </a:r>
            <a:r>
              <a:rPr lang="en-US" altLang="zh-CN" dirty="0">
                <a:latin typeface="+mn-lt"/>
                <a:ea typeface="+mn-ea"/>
                <a:cs typeface="+mn-ea"/>
                <a:sym typeface="+mn-lt"/>
              </a:rPr>
              <a:t>D.</a:t>
            </a:r>
            <a:r>
              <a:rPr lang="zh-CN" altLang="en-US" dirty="0">
                <a:latin typeface="+mn-lt"/>
                <a:ea typeface="+mn-ea"/>
                <a:cs typeface="+mn-ea"/>
                <a:sym typeface="+mn-lt"/>
              </a:rPr>
              <a:t>增值电信服务</a:t>
            </a:r>
          </a:p>
        </p:txBody>
      </p:sp>
      <p:grpSp>
        <p:nvGrpSpPr>
          <p:cNvPr id="9" name="组合 8">
            <a:extLst>
              <a:ext uri="{FF2B5EF4-FFF2-40B4-BE49-F238E27FC236}">
                <a16:creationId xmlns:a16="http://schemas.microsoft.com/office/drawing/2014/main" id="{D7CCD27B-CFDC-4184-8D48-6FBEDF9404AE}"/>
              </a:ext>
            </a:extLst>
          </p:cNvPr>
          <p:cNvGrpSpPr/>
          <p:nvPr/>
        </p:nvGrpSpPr>
        <p:grpSpPr>
          <a:xfrm rot="16200000">
            <a:off x="1905836" y="3944972"/>
            <a:ext cx="677108" cy="1428693"/>
            <a:chOff x="9306650" y="1903595"/>
            <a:chExt cx="902810" cy="1904924"/>
          </a:xfrm>
        </p:grpSpPr>
        <p:sp>
          <p:nvSpPr>
            <p:cNvPr id="10" name="Freeform 668">
              <a:extLst>
                <a:ext uri="{FF2B5EF4-FFF2-40B4-BE49-F238E27FC236}">
                  <a16:creationId xmlns:a16="http://schemas.microsoft.com/office/drawing/2014/main" id="{25B8C2A1-05FC-4FC7-8039-F3BDF3EAEED1}"/>
                </a:ext>
              </a:extLst>
            </p:cNvPr>
            <p:cNvSpPr>
              <a:spLocks/>
            </p:cNvSpPr>
            <p:nvPr/>
          </p:nvSpPr>
          <p:spPr bwMode="auto">
            <a:xfrm rot="5400000">
              <a:off x="8805602" y="2585762"/>
              <a:ext cx="1904924" cy="540590"/>
            </a:xfrm>
            <a:custGeom>
              <a:avLst/>
              <a:gdLst>
                <a:gd name="T0" fmla="*/ 384 w 398"/>
                <a:gd name="T1" fmla="*/ 77 h 111"/>
                <a:gd name="T2" fmla="*/ 388 w 398"/>
                <a:gd name="T3" fmla="*/ 74 h 111"/>
                <a:gd name="T4" fmla="*/ 388 w 398"/>
                <a:gd name="T5" fmla="*/ 71 h 111"/>
                <a:gd name="T6" fmla="*/ 397 w 398"/>
                <a:gd name="T7" fmla="*/ 67 h 111"/>
                <a:gd name="T8" fmla="*/ 390 w 398"/>
                <a:gd name="T9" fmla="*/ 62 h 111"/>
                <a:gd name="T10" fmla="*/ 388 w 398"/>
                <a:gd name="T11" fmla="*/ 59 h 111"/>
                <a:gd name="T12" fmla="*/ 388 w 398"/>
                <a:gd name="T13" fmla="*/ 56 h 111"/>
                <a:gd name="T14" fmla="*/ 385 w 398"/>
                <a:gd name="T15" fmla="*/ 54 h 111"/>
                <a:gd name="T16" fmla="*/ 387 w 398"/>
                <a:gd name="T17" fmla="*/ 51 h 111"/>
                <a:gd name="T18" fmla="*/ 389 w 398"/>
                <a:gd name="T19" fmla="*/ 48 h 111"/>
                <a:gd name="T20" fmla="*/ 384 w 398"/>
                <a:gd name="T21" fmla="*/ 46 h 111"/>
                <a:gd name="T22" fmla="*/ 378 w 398"/>
                <a:gd name="T23" fmla="*/ 42 h 111"/>
                <a:gd name="T24" fmla="*/ 385 w 398"/>
                <a:gd name="T25" fmla="*/ 40 h 111"/>
                <a:gd name="T26" fmla="*/ 378 w 398"/>
                <a:gd name="T27" fmla="*/ 37 h 111"/>
                <a:gd name="T28" fmla="*/ 378 w 398"/>
                <a:gd name="T29" fmla="*/ 34 h 111"/>
                <a:gd name="T30" fmla="*/ 373 w 398"/>
                <a:gd name="T31" fmla="*/ 32 h 111"/>
                <a:gd name="T32" fmla="*/ 369 w 398"/>
                <a:gd name="T33" fmla="*/ 28 h 111"/>
                <a:gd name="T34" fmla="*/ 350 w 398"/>
                <a:gd name="T35" fmla="*/ 23 h 111"/>
                <a:gd name="T36" fmla="*/ 358 w 398"/>
                <a:gd name="T37" fmla="*/ 19 h 111"/>
                <a:gd name="T38" fmla="*/ 260 w 398"/>
                <a:gd name="T39" fmla="*/ 11 h 111"/>
                <a:gd name="T40" fmla="*/ 324 w 398"/>
                <a:gd name="T41" fmla="*/ 10 h 111"/>
                <a:gd name="T42" fmla="*/ 304 w 398"/>
                <a:gd name="T43" fmla="*/ 6 h 111"/>
                <a:gd name="T44" fmla="*/ 177 w 398"/>
                <a:gd name="T45" fmla="*/ 1 h 111"/>
                <a:gd name="T46" fmla="*/ 18 w 398"/>
                <a:gd name="T47" fmla="*/ 11 h 111"/>
                <a:gd name="T48" fmla="*/ 16 w 398"/>
                <a:gd name="T49" fmla="*/ 17 h 111"/>
                <a:gd name="T50" fmla="*/ 21 w 398"/>
                <a:gd name="T51" fmla="*/ 20 h 111"/>
                <a:gd name="T52" fmla="*/ 15 w 398"/>
                <a:gd name="T53" fmla="*/ 26 h 111"/>
                <a:gd name="T54" fmla="*/ 12 w 398"/>
                <a:gd name="T55" fmla="*/ 52 h 111"/>
                <a:gd name="T56" fmla="*/ 8 w 398"/>
                <a:gd name="T57" fmla="*/ 82 h 111"/>
                <a:gd name="T58" fmla="*/ 113 w 398"/>
                <a:gd name="T59" fmla="*/ 111 h 111"/>
                <a:gd name="T60" fmla="*/ 331 w 398"/>
                <a:gd name="T61" fmla="*/ 104 h 111"/>
                <a:gd name="T62" fmla="*/ 369 w 398"/>
                <a:gd name="T63" fmla="*/ 91 h 111"/>
                <a:gd name="T64" fmla="*/ 385 w 398"/>
                <a:gd name="T65" fmla="*/ 86 h 111"/>
                <a:gd name="T66" fmla="*/ 389 w 398"/>
                <a:gd name="T67" fmla="*/ 8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98" h="111">
                  <a:moveTo>
                    <a:pt x="397" y="80"/>
                  </a:moveTo>
                  <a:cubicBezTo>
                    <a:pt x="394" y="77"/>
                    <a:pt x="387" y="79"/>
                    <a:pt x="384" y="77"/>
                  </a:cubicBezTo>
                  <a:cubicBezTo>
                    <a:pt x="387" y="75"/>
                    <a:pt x="394" y="76"/>
                    <a:pt x="396" y="76"/>
                  </a:cubicBezTo>
                  <a:cubicBezTo>
                    <a:pt x="388" y="74"/>
                    <a:pt x="388" y="74"/>
                    <a:pt x="388" y="74"/>
                  </a:cubicBezTo>
                  <a:cubicBezTo>
                    <a:pt x="397" y="72"/>
                    <a:pt x="397" y="72"/>
                    <a:pt x="397" y="72"/>
                  </a:cubicBezTo>
                  <a:cubicBezTo>
                    <a:pt x="395" y="71"/>
                    <a:pt x="390" y="73"/>
                    <a:pt x="388" y="71"/>
                  </a:cubicBezTo>
                  <a:cubicBezTo>
                    <a:pt x="388" y="69"/>
                    <a:pt x="390" y="70"/>
                    <a:pt x="391" y="70"/>
                  </a:cubicBezTo>
                  <a:cubicBezTo>
                    <a:pt x="394" y="70"/>
                    <a:pt x="398" y="69"/>
                    <a:pt x="397" y="67"/>
                  </a:cubicBezTo>
                  <a:cubicBezTo>
                    <a:pt x="397" y="63"/>
                    <a:pt x="391" y="64"/>
                    <a:pt x="388" y="63"/>
                  </a:cubicBezTo>
                  <a:cubicBezTo>
                    <a:pt x="390" y="62"/>
                    <a:pt x="390" y="62"/>
                    <a:pt x="390" y="62"/>
                  </a:cubicBezTo>
                  <a:cubicBezTo>
                    <a:pt x="388" y="62"/>
                    <a:pt x="386" y="62"/>
                    <a:pt x="385" y="60"/>
                  </a:cubicBezTo>
                  <a:cubicBezTo>
                    <a:pt x="386" y="60"/>
                    <a:pt x="387" y="59"/>
                    <a:pt x="388" y="59"/>
                  </a:cubicBezTo>
                  <a:cubicBezTo>
                    <a:pt x="383" y="57"/>
                    <a:pt x="383" y="57"/>
                    <a:pt x="383" y="57"/>
                  </a:cubicBezTo>
                  <a:cubicBezTo>
                    <a:pt x="388" y="56"/>
                    <a:pt x="388" y="56"/>
                    <a:pt x="388" y="56"/>
                  </a:cubicBezTo>
                  <a:cubicBezTo>
                    <a:pt x="386" y="56"/>
                    <a:pt x="386" y="56"/>
                    <a:pt x="386" y="56"/>
                  </a:cubicBezTo>
                  <a:cubicBezTo>
                    <a:pt x="384" y="55"/>
                    <a:pt x="386" y="54"/>
                    <a:pt x="385" y="54"/>
                  </a:cubicBezTo>
                  <a:cubicBezTo>
                    <a:pt x="383" y="52"/>
                    <a:pt x="379" y="54"/>
                    <a:pt x="377" y="52"/>
                  </a:cubicBezTo>
                  <a:cubicBezTo>
                    <a:pt x="380" y="51"/>
                    <a:pt x="384" y="51"/>
                    <a:pt x="387" y="51"/>
                  </a:cubicBezTo>
                  <a:cubicBezTo>
                    <a:pt x="385" y="51"/>
                    <a:pt x="382" y="51"/>
                    <a:pt x="381" y="49"/>
                  </a:cubicBezTo>
                  <a:cubicBezTo>
                    <a:pt x="389" y="48"/>
                    <a:pt x="389" y="48"/>
                    <a:pt x="389" y="48"/>
                  </a:cubicBezTo>
                  <a:cubicBezTo>
                    <a:pt x="387" y="47"/>
                    <a:pt x="384" y="48"/>
                    <a:pt x="382" y="47"/>
                  </a:cubicBezTo>
                  <a:cubicBezTo>
                    <a:pt x="384" y="46"/>
                    <a:pt x="384" y="46"/>
                    <a:pt x="384" y="46"/>
                  </a:cubicBezTo>
                  <a:cubicBezTo>
                    <a:pt x="381" y="45"/>
                    <a:pt x="378" y="46"/>
                    <a:pt x="376" y="44"/>
                  </a:cubicBezTo>
                  <a:cubicBezTo>
                    <a:pt x="377" y="43"/>
                    <a:pt x="378" y="43"/>
                    <a:pt x="378" y="42"/>
                  </a:cubicBezTo>
                  <a:cubicBezTo>
                    <a:pt x="377" y="42"/>
                    <a:pt x="375" y="42"/>
                    <a:pt x="374" y="41"/>
                  </a:cubicBezTo>
                  <a:cubicBezTo>
                    <a:pt x="377" y="40"/>
                    <a:pt x="382" y="41"/>
                    <a:pt x="385" y="40"/>
                  </a:cubicBezTo>
                  <a:cubicBezTo>
                    <a:pt x="377" y="37"/>
                    <a:pt x="377" y="37"/>
                    <a:pt x="377" y="37"/>
                  </a:cubicBezTo>
                  <a:cubicBezTo>
                    <a:pt x="377" y="37"/>
                    <a:pt x="377" y="37"/>
                    <a:pt x="378" y="37"/>
                  </a:cubicBezTo>
                  <a:cubicBezTo>
                    <a:pt x="373" y="35"/>
                    <a:pt x="373" y="35"/>
                    <a:pt x="373" y="35"/>
                  </a:cubicBezTo>
                  <a:cubicBezTo>
                    <a:pt x="375" y="34"/>
                    <a:pt x="377" y="35"/>
                    <a:pt x="378" y="34"/>
                  </a:cubicBezTo>
                  <a:cubicBezTo>
                    <a:pt x="370" y="32"/>
                    <a:pt x="370" y="32"/>
                    <a:pt x="370" y="32"/>
                  </a:cubicBezTo>
                  <a:cubicBezTo>
                    <a:pt x="371" y="31"/>
                    <a:pt x="372" y="32"/>
                    <a:pt x="373" y="32"/>
                  </a:cubicBezTo>
                  <a:cubicBezTo>
                    <a:pt x="358" y="29"/>
                    <a:pt x="358" y="29"/>
                    <a:pt x="358" y="29"/>
                  </a:cubicBezTo>
                  <a:cubicBezTo>
                    <a:pt x="362" y="28"/>
                    <a:pt x="365" y="30"/>
                    <a:pt x="369" y="28"/>
                  </a:cubicBezTo>
                  <a:cubicBezTo>
                    <a:pt x="362" y="26"/>
                    <a:pt x="351" y="28"/>
                    <a:pt x="345" y="24"/>
                  </a:cubicBezTo>
                  <a:cubicBezTo>
                    <a:pt x="346" y="23"/>
                    <a:pt x="348" y="23"/>
                    <a:pt x="350" y="23"/>
                  </a:cubicBezTo>
                  <a:cubicBezTo>
                    <a:pt x="346" y="22"/>
                    <a:pt x="346" y="22"/>
                    <a:pt x="346" y="22"/>
                  </a:cubicBezTo>
                  <a:cubicBezTo>
                    <a:pt x="349" y="20"/>
                    <a:pt x="356" y="21"/>
                    <a:pt x="358" y="19"/>
                  </a:cubicBezTo>
                  <a:cubicBezTo>
                    <a:pt x="354" y="19"/>
                    <a:pt x="350" y="19"/>
                    <a:pt x="347" y="17"/>
                  </a:cubicBezTo>
                  <a:cubicBezTo>
                    <a:pt x="319" y="14"/>
                    <a:pt x="290" y="11"/>
                    <a:pt x="260" y="11"/>
                  </a:cubicBezTo>
                  <a:cubicBezTo>
                    <a:pt x="259" y="10"/>
                    <a:pt x="259" y="10"/>
                    <a:pt x="259" y="10"/>
                  </a:cubicBezTo>
                  <a:cubicBezTo>
                    <a:pt x="281" y="9"/>
                    <a:pt x="301" y="11"/>
                    <a:pt x="324" y="10"/>
                  </a:cubicBezTo>
                  <a:cubicBezTo>
                    <a:pt x="325" y="9"/>
                    <a:pt x="325" y="9"/>
                    <a:pt x="325" y="9"/>
                  </a:cubicBezTo>
                  <a:cubicBezTo>
                    <a:pt x="319" y="6"/>
                    <a:pt x="311" y="8"/>
                    <a:pt x="304" y="6"/>
                  </a:cubicBezTo>
                  <a:cubicBezTo>
                    <a:pt x="306" y="5"/>
                    <a:pt x="306" y="5"/>
                    <a:pt x="306" y="5"/>
                  </a:cubicBezTo>
                  <a:cubicBezTo>
                    <a:pt x="264" y="1"/>
                    <a:pt x="219" y="0"/>
                    <a:pt x="177" y="1"/>
                  </a:cubicBezTo>
                  <a:cubicBezTo>
                    <a:pt x="35" y="2"/>
                    <a:pt x="35" y="2"/>
                    <a:pt x="35" y="2"/>
                  </a:cubicBezTo>
                  <a:cubicBezTo>
                    <a:pt x="28" y="3"/>
                    <a:pt x="22" y="7"/>
                    <a:pt x="18" y="11"/>
                  </a:cubicBezTo>
                  <a:cubicBezTo>
                    <a:pt x="24" y="13"/>
                    <a:pt x="24" y="13"/>
                    <a:pt x="24" y="13"/>
                  </a:cubicBezTo>
                  <a:cubicBezTo>
                    <a:pt x="16" y="17"/>
                    <a:pt x="16" y="17"/>
                    <a:pt x="16" y="17"/>
                  </a:cubicBezTo>
                  <a:cubicBezTo>
                    <a:pt x="15" y="20"/>
                    <a:pt x="19" y="19"/>
                    <a:pt x="22" y="20"/>
                  </a:cubicBezTo>
                  <a:cubicBezTo>
                    <a:pt x="21" y="20"/>
                    <a:pt x="21" y="20"/>
                    <a:pt x="21" y="20"/>
                  </a:cubicBezTo>
                  <a:cubicBezTo>
                    <a:pt x="20" y="22"/>
                    <a:pt x="16" y="22"/>
                    <a:pt x="19" y="24"/>
                  </a:cubicBezTo>
                  <a:cubicBezTo>
                    <a:pt x="19" y="25"/>
                    <a:pt x="16" y="25"/>
                    <a:pt x="15" y="26"/>
                  </a:cubicBezTo>
                  <a:cubicBezTo>
                    <a:pt x="15" y="29"/>
                    <a:pt x="8" y="33"/>
                    <a:pt x="11" y="37"/>
                  </a:cubicBezTo>
                  <a:cubicBezTo>
                    <a:pt x="8" y="42"/>
                    <a:pt x="13" y="47"/>
                    <a:pt x="12" y="52"/>
                  </a:cubicBezTo>
                  <a:cubicBezTo>
                    <a:pt x="8" y="56"/>
                    <a:pt x="10" y="63"/>
                    <a:pt x="7" y="68"/>
                  </a:cubicBezTo>
                  <a:cubicBezTo>
                    <a:pt x="15" y="73"/>
                    <a:pt x="0" y="77"/>
                    <a:pt x="8" y="82"/>
                  </a:cubicBezTo>
                  <a:cubicBezTo>
                    <a:pt x="9" y="88"/>
                    <a:pt x="16" y="93"/>
                    <a:pt x="24" y="97"/>
                  </a:cubicBezTo>
                  <a:cubicBezTo>
                    <a:pt x="50" y="109"/>
                    <a:pt x="82" y="110"/>
                    <a:pt x="113" y="111"/>
                  </a:cubicBezTo>
                  <a:cubicBezTo>
                    <a:pt x="277" y="109"/>
                    <a:pt x="277" y="109"/>
                    <a:pt x="277" y="109"/>
                  </a:cubicBezTo>
                  <a:cubicBezTo>
                    <a:pt x="295" y="106"/>
                    <a:pt x="314" y="107"/>
                    <a:pt x="331" y="104"/>
                  </a:cubicBezTo>
                  <a:cubicBezTo>
                    <a:pt x="350" y="103"/>
                    <a:pt x="364" y="95"/>
                    <a:pt x="382" y="93"/>
                  </a:cubicBezTo>
                  <a:cubicBezTo>
                    <a:pt x="379" y="91"/>
                    <a:pt x="374" y="92"/>
                    <a:pt x="369" y="91"/>
                  </a:cubicBezTo>
                  <a:cubicBezTo>
                    <a:pt x="375" y="88"/>
                    <a:pt x="382" y="87"/>
                    <a:pt x="388" y="86"/>
                  </a:cubicBezTo>
                  <a:cubicBezTo>
                    <a:pt x="387" y="86"/>
                    <a:pt x="385" y="87"/>
                    <a:pt x="385" y="86"/>
                  </a:cubicBezTo>
                  <a:cubicBezTo>
                    <a:pt x="387" y="84"/>
                    <a:pt x="391" y="86"/>
                    <a:pt x="392" y="84"/>
                  </a:cubicBezTo>
                  <a:cubicBezTo>
                    <a:pt x="389" y="82"/>
                    <a:pt x="389" y="82"/>
                    <a:pt x="389" y="82"/>
                  </a:cubicBezTo>
                  <a:cubicBezTo>
                    <a:pt x="391" y="80"/>
                    <a:pt x="395" y="81"/>
                    <a:pt x="397" y="80"/>
                  </a:cubicBezTo>
                  <a:close/>
                </a:path>
              </a:pathLst>
            </a:custGeom>
            <a:solidFill>
              <a:srgbClr val="004DA1"/>
            </a:solidFill>
            <a:ln>
              <a:noFill/>
            </a:ln>
          </p:spPr>
          <p:txBody>
            <a:bodyPr vert="horz" wrap="square" lIns="68580" tIns="34290" rIns="68580" bIns="3429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013" b="0" i="0" u="none" strike="noStrike" kern="0" cap="none" spc="0" normalizeH="0" baseline="0" noProof="0" dirty="0">
                <a:ln>
                  <a:noFill/>
                </a:ln>
                <a:solidFill>
                  <a:prstClr val="black"/>
                </a:solidFill>
                <a:effectLst/>
                <a:uLnTx/>
                <a:uFillTx/>
                <a:cs typeface="+mn-ea"/>
                <a:sym typeface="+mn-lt"/>
              </a:endParaRPr>
            </a:p>
          </p:txBody>
        </p:sp>
        <p:sp>
          <p:nvSpPr>
            <p:cNvPr id="11" name="文本框 10">
              <a:extLst>
                <a:ext uri="{FF2B5EF4-FFF2-40B4-BE49-F238E27FC236}">
                  <a16:creationId xmlns:a16="http://schemas.microsoft.com/office/drawing/2014/main" id="{9638B1E5-5568-466A-B5E2-8FD1DDE2E088}"/>
                </a:ext>
              </a:extLst>
            </p:cNvPr>
            <p:cNvSpPr txBox="1"/>
            <p:nvPr/>
          </p:nvSpPr>
          <p:spPr>
            <a:xfrm>
              <a:off x="9306650" y="2657710"/>
              <a:ext cx="902810" cy="396689"/>
            </a:xfrm>
            <a:prstGeom prst="rect">
              <a:avLst/>
            </a:prstGeom>
            <a:noFill/>
            <a:effectLst/>
          </p:spPr>
          <p:txBody>
            <a:bodyPr vert="eaVert" wrap="none" rtlCol="0" anchor="ctr">
              <a:spAutoFit/>
            </a:bodyPr>
            <a:lstStyle>
              <a:defPPr>
                <a:defRPr lang="zh-CN"/>
              </a:defPPr>
              <a:lvl1pPr algn="ctr">
                <a:defRPr sz="4400">
                  <a:solidFill>
                    <a:srgbClr val="004DA1"/>
                  </a:solidFill>
                  <a:latin typeface="李旭科书法" panose="02000603000000000000" pitchFamily="2" charset="-122"/>
                  <a:ea typeface="李旭科书法" panose="02000603000000000000" pitchFamily="2" charset="-122"/>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3200" b="0" i="0" u="none" strike="noStrike" kern="0" cap="none" spc="0" normalizeH="0" baseline="0" noProof="0" dirty="0">
                  <a:ln>
                    <a:noFill/>
                  </a:ln>
                  <a:solidFill>
                    <a:prstClr val="white"/>
                  </a:solidFill>
                  <a:effectLst/>
                  <a:uLnTx/>
                  <a:uFillTx/>
                  <a:latin typeface="+mn-lt"/>
                  <a:ea typeface="+mn-ea"/>
                  <a:cs typeface="+mn-ea"/>
                  <a:sym typeface="+mn-lt"/>
                </a:rPr>
                <a:t>C</a:t>
              </a:r>
              <a:endParaRPr kumimoji="0" lang="zh-CN" altLang="en-US" sz="3200" b="0" i="0" u="none" strike="noStrike" kern="0" cap="none" spc="0" normalizeH="0" baseline="0" noProof="0" dirty="0">
                <a:ln>
                  <a:noFill/>
                </a:ln>
                <a:solidFill>
                  <a:prstClr val="white"/>
                </a:solidFill>
                <a:effectLst/>
                <a:uLnTx/>
                <a:uFillTx/>
                <a:latin typeface="+mn-lt"/>
                <a:ea typeface="+mn-ea"/>
                <a:cs typeface="+mn-ea"/>
                <a:sym typeface="+mn-lt"/>
              </a:endParaRPr>
            </a:p>
          </p:txBody>
        </p:sp>
      </p:grpSp>
    </p:spTree>
    <p:extLst>
      <p:ext uri="{BB962C8B-B14F-4D97-AF65-F5344CB8AC3E}">
        <p14:creationId xmlns:p14="http://schemas.microsoft.com/office/powerpoint/2010/main" val="14250318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3F297A04-FA86-470C-A283-0F372052F889}"/>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latin typeface="+mn-lt"/>
                <a:cs typeface="+mn-ea"/>
                <a:sym typeface="+mn-lt"/>
              </a:rPr>
              <a:pPr>
                <a:defRPr/>
              </a:pPr>
              <a:t>139</a:t>
            </a:fld>
            <a:endParaRPr lang="en-US">
              <a:solidFill>
                <a:prstClr val="black">
                  <a:tint val="75000"/>
                </a:prstClr>
              </a:solidFill>
              <a:latin typeface="+mn-lt"/>
              <a:cs typeface="+mn-ea"/>
              <a:sym typeface="+mn-lt"/>
            </a:endParaRPr>
          </a:p>
        </p:txBody>
      </p:sp>
      <p:sp>
        <p:nvSpPr>
          <p:cNvPr id="3" name="文本框 2">
            <a:extLst>
              <a:ext uri="{FF2B5EF4-FFF2-40B4-BE49-F238E27FC236}">
                <a16:creationId xmlns:a16="http://schemas.microsoft.com/office/drawing/2014/main" id="{8D04972F-565F-4E50-896F-ED56EDD1A38F}"/>
              </a:ext>
            </a:extLst>
          </p:cNvPr>
          <p:cNvSpPr txBox="1"/>
          <p:nvPr/>
        </p:nvSpPr>
        <p:spPr>
          <a:xfrm>
            <a:off x="2039921" y="225348"/>
            <a:ext cx="5410461" cy="500137"/>
          </a:xfrm>
          <a:prstGeom prst="rect">
            <a:avLst/>
          </a:prstGeom>
          <a:noFill/>
        </p:spPr>
        <p:txBody>
          <a:bodyPr wrap="square" lIns="68580" tIns="34290" rIns="68580" bIns="34290" rtlCol="0">
            <a:spAutoFit/>
          </a:bodyPr>
          <a:lstStyle/>
          <a:p>
            <a:pPr algn="ctr"/>
            <a:r>
              <a:rPr lang="zh-CN" altLang="en-US" sz="2800" b="1" dirty="0">
                <a:solidFill>
                  <a:srgbClr val="0070C0"/>
                </a:solidFill>
                <a:cs typeface="+mn-ea"/>
                <a:sym typeface="+mn-lt"/>
              </a:rPr>
              <a:t>试试就试试</a:t>
            </a:r>
            <a:endParaRPr lang="en-US" altLang="zh-CN" sz="2800" b="1" dirty="0">
              <a:solidFill>
                <a:srgbClr val="7030A0"/>
              </a:solidFill>
              <a:cs typeface="+mn-ea"/>
              <a:sym typeface="+mn-lt"/>
            </a:endParaRPr>
          </a:p>
        </p:txBody>
      </p:sp>
      <p:sp>
        <p:nvSpPr>
          <p:cNvPr id="8" name="内容占位符 1">
            <a:extLst>
              <a:ext uri="{FF2B5EF4-FFF2-40B4-BE49-F238E27FC236}">
                <a16:creationId xmlns:a16="http://schemas.microsoft.com/office/drawing/2014/main" id="{C55AD2E8-BCFE-4A42-9301-8BD4BC5CB3A5}"/>
              </a:ext>
            </a:extLst>
          </p:cNvPr>
          <p:cNvSpPr txBox="1">
            <a:spLocks/>
          </p:cNvSpPr>
          <p:nvPr/>
        </p:nvSpPr>
        <p:spPr>
          <a:xfrm>
            <a:off x="490822" y="779487"/>
            <a:ext cx="8018557" cy="3887763"/>
          </a:xfrm>
          <a:prstGeom prst="rect">
            <a:avLst/>
          </a:prstGeom>
        </p:spPr>
        <p:txBody>
          <a:bodyPr vert="horz" lIns="91440" tIns="45720" rIns="91440" bIns="45720" rtlCol="0">
            <a:normAutofit/>
          </a:bodyPr>
          <a:lstStyle>
            <a:lvl1pPr marL="0" indent="538480" algn="l" defTabSz="685800" rtl="0" eaLnBrk="1" latinLnBrk="0" hangingPunct="1">
              <a:lnSpc>
                <a:spcPct val="150000"/>
              </a:lnSpc>
              <a:spcBef>
                <a:spcPts val="0"/>
              </a:spcBef>
              <a:buFont typeface="Arial" panose="020B0604020202020204" pitchFamily="34" charset="0"/>
              <a:buNone/>
              <a:defRPr sz="2200" b="1" kern="1200">
                <a:solidFill>
                  <a:srgbClr val="004DA1"/>
                </a:solidFill>
                <a:latin typeface="楷体" panose="02010609060101010101" pitchFamily="49" charset="-122"/>
                <a:ea typeface="楷体" panose="02010609060101010101" pitchFamily="49" charset="-122"/>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zh-CN" altLang="en-US" dirty="0">
                <a:latin typeface="+mn-lt"/>
                <a:ea typeface="+mn-ea"/>
                <a:cs typeface="+mn-ea"/>
                <a:sym typeface="+mn-lt"/>
              </a:rPr>
              <a:t> </a:t>
            </a:r>
            <a:r>
              <a:rPr lang="en-US" altLang="zh-CN" dirty="0">
                <a:latin typeface="+mn-lt"/>
                <a:ea typeface="+mn-ea"/>
                <a:cs typeface="+mn-ea"/>
                <a:sym typeface="+mn-lt"/>
              </a:rPr>
              <a:t>【</a:t>
            </a:r>
            <a:r>
              <a:rPr lang="zh-CN" altLang="en-US" dirty="0">
                <a:latin typeface="+mn-lt"/>
                <a:ea typeface="+mn-ea"/>
                <a:cs typeface="+mn-ea"/>
                <a:sym typeface="+mn-lt"/>
              </a:rPr>
              <a:t>多选题</a:t>
            </a:r>
            <a:r>
              <a:rPr lang="en-US" altLang="zh-CN" dirty="0">
                <a:latin typeface="+mn-lt"/>
                <a:ea typeface="+mn-ea"/>
                <a:cs typeface="+mn-ea"/>
                <a:sym typeface="+mn-lt"/>
              </a:rPr>
              <a:t>】</a:t>
            </a:r>
            <a:r>
              <a:rPr lang="zh-CN" altLang="en-US" dirty="0">
                <a:latin typeface="+mn-lt"/>
                <a:ea typeface="+mn-ea"/>
                <a:cs typeface="+mn-ea"/>
                <a:sym typeface="+mn-lt"/>
              </a:rPr>
              <a:t>根据增值税法律制度的规定，一般纳税人销售的下列购进货物中，适用 </a:t>
            </a:r>
            <a:r>
              <a:rPr lang="en-US" altLang="zh-CN" dirty="0">
                <a:latin typeface="+mn-lt"/>
                <a:ea typeface="+mn-ea"/>
                <a:cs typeface="+mn-ea"/>
                <a:sym typeface="+mn-lt"/>
              </a:rPr>
              <a:t>9</a:t>
            </a:r>
            <a:r>
              <a:rPr lang="zh-CN" altLang="en-US" dirty="0">
                <a:latin typeface="+mn-lt"/>
                <a:ea typeface="+mn-ea"/>
                <a:cs typeface="+mn-ea"/>
                <a:sym typeface="+mn-lt"/>
              </a:rPr>
              <a:t>％税率的有（ ）。</a:t>
            </a:r>
          </a:p>
          <a:p>
            <a:r>
              <a:rPr lang="zh-CN" altLang="en-US" dirty="0">
                <a:latin typeface="+mn-lt"/>
                <a:ea typeface="+mn-ea"/>
                <a:cs typeface="+mn-ea"/>
                <a:sym typeface="+mn-lt"/>
              </a:rPr>
              <a:t> </a:t>
            </a:r>
            <a:r>
              <a:rPr lang="en-US" altLang="zh-CN" dirty="0">
                <a:latin typeface="+mn-lt"/>
                <a:ea typeface="+mn-ea"/>
                <a:cs typeface="+mn-ea"/>
                <a:sym typeface="+mn-lt"/>
              </a:rPr>
              <a:t>A.</a:t>
            </a:r>
            <a:r>
              <a:rPr lang="zh-CN" altLang="en-US" dirty="0">
                <a:latin typeface="+mn-lt"/>
                <a:ea typeface="+mn-ea"/>
                <a:cs typeface="+mn-ea"/>
                <a:sym typeface="+mn-lt"/>
              </a:rPr>
              <a:t>洗衣液</a:t>
            </a:r>
          </a:p>
          <a:p>
            <a:r>
              <a:rPr lang="zh-CN" altLang="en-US" dirty="0">
                <a:latin typeface="+mn-lt"/>
                <a:ea typeface="+mn-ea"/>
                <a:cs typeface="+mn-ea"/>
                <a:sym typeface="+mn-lt"/>
              </a:rPr>
              <a:t> </a:t>
            </a:r>
            <a:r>
              <a:rPr lang="en-US" altLang="zh-CN" dirty="0">
                <a:latin typeface="+mn-lt"/>
                <a:ea typeface="+mn-ea"/>
                <a:cs typeface="+mn-ea"/>
                <a:sym typeface="+mn-lt"/>
              </a:rPr>
              <a:t>B.</a:t>
            </a:r>
            <a:r>
              <a:rPr lang="zh-CN" altLang="en-US" dirty="0">
                <a:latin typeface="+mn-lt"/>
                <a:ea typeface="+mn-ea"/>
                <a:cs typeface="+mn-ea"/>
                <a:sym typeface="+mn-lt"/>
              </a:rPr>
              <a:t>文具盒</a:t>
            </a:r>
          </a:p>
          <a:p>
            <a:r>
              <a:rPr lang="zh-CN" altLang="en-US" dirty="0">
                <a:latin typeface="+mn-lt"/>
                <a:ea typeface="+mn-ea"/>
                <a:cs typeface="+mn-ea"/>
                <a:sym typeface="+mn-lt"/>
              </a:rPr>
              <a:t> </a:t>
            </a:r>
            <a:r>
              <a:rPr lang="en-US" altLang="zh-CN" dirty="0">
                <a:latin typeface="+mn-lt"/>
                <a:ea typeface="+mn-ea"/>
                <a:cs typeface="+mn-ea"/>
                <a:sym typeface="+mn-lt"/>
              </a:rPr>
              <a:t>C.</a:t>
            </a:r>
            <a:r>
              <a:rPr lang="zh-CN" altLang="en-US" dirty="0">
                <a:latin typeface="+mn-lt"/>
                <a:ea typeface="+mn-ea"/>
                <a:cs typeface="+mn-ea"/>
                <a:sym typeface="+mn-lt"/>
              </a:rPr>
              <a:t>农产品</a:t>
            </a:r>
          </a:p>
          <a:p>
            <a:r>
              <a:rPr lang="zh-CN" altLang="en-US" dirty="0">
                <a:latin typeface="+mn-lt"/>
                <a:ea typeface="+mn-ea"/>
                <a:cs typeface="+mn-ea"/>
                <a:sym typeface="+mn-lt"/>
              </a:rPr>
              <a:t> </a:t>
            </a:r>
            <a:r>
              <a:rPr lang="en-US" altLang="zh-CN" dirty="0">
                <a:latin typeface="+mn-lt"/>
                <a:ea typeface="+mn-ea"/>
                <a:cs typeface="+mn-ea"/>
                <a:sym typeface="+mn-lt"/>
              </a:rPr>
              <a:t>D.</a:t>
            </a:r>
            <a:r>
              <a:rPr lang="zh-CN" altLang="en-US" dirty="0">
                <a:latin typeface="+mn-lt"/>
                <a:ea typeface="+mn-ea"/>
                <a:cs typeface="+mn-ea"/>
                <a:sym typeface="+mn-lt"/>
              </a:rPr>
              <a:t>图书</a:t>
            </a:r>
          </a:p>
        </p:txBody>
      </p:sp>
      <p:grpSp>
        <p:nvGrpSpPr>
          <p:cNvPr id="9" name="组合 8">
            <a:extLst>
              <a:ext uri="{FF2B5EF4-FFF2-40B4-BE49-F238E27FC236}">
                <a16:creationId xmlns:a16="http://schemas.microsoft.com/office/drawing/2014/main" id="{D7CCD27B-CFDC-4184-8D48-6FBEDF9404AE}"/>
              </a:ext>
            </a:extLst>
          </p:cNvPr>
          <p:cNvGrpSpPr/>
          <p:nvPr/>
        </p:nvGrpSpPr>
        <p:grpSpPr>
          <a:xfrm rot="16200000">
            <a:off x="1905836" y="3944972"/>
            <a:ext cx="677108" cy="1428693"/>
            <a:chOff x="9306650" y="1903595"/>
            <a:chExt cx="902810" cy="1904924"/>
          </a:xfrm>
        </p:grpSpPr>
        <p:sp>
          <p:nvSpPr>
            <p:cNvPr id="10" name="Freeform 668">
              <a:extLst>
                <a:ext uri="{FF2B5EF4-FFF2-40B4-BE49-F238E27FC236}">
                  <a16:creationId xmlns:a16="http://schemas.microsoft.com/office/drawing/2014/main" id="{25B8C2A1-05FC-4FC7-8039-F3BDF3EAEED1}"/>
                </a:ext>
              </a:extLst>
            </p:cNvPr>
            <p:cNvSpPr>
              <a:spLocks/>
            </p:cNvSpPr>
            <p:nvPr/>
          </p:nvSpPr>
          <p:spPr bwMode="auto">
            <a:xfrm rot="5400000">
              <a:off x="8805602" y="2585762"/>
              <a:ext cx="1904924" cy="540590"/>
            </a:xfrm>
            <a:custGeom>
              <a:avLst/>
              <a:gdLst>
                <a:gd name="T0" fmla="*/ 384 w 398"/>
                <a:gd name="T1" fmla="*/ 77 h 111"/>
                <a:gd name="T2" fmla="*/ 388 w 398"/>
                <a:gd name="T3" fmla="*/ 74 h 111"/>
                <a:gd name="T4" fmla="*/ 388 w 398"/>
                <a:gd name="T5" fmla="*/ 71 h 111"/>
                <a:gd name="T6" fmla="*/ 397 w 398"/>
                <a:gd name="T7" fmla="*/ 67 h 111"/>
                <a:gd name="T8" fmla="*/ 390 w 398"/>
                <a:gd name="T9" fmla="*/ 62 h 111"/>
                <a:gd name="T10" fmla="*/ 388 w 398"/>
                <a:gd name="T11" fmla="*/ 59 h 111"/>
                <a:gd name="T12" fmla="*/ 388 w 398"/>
                <a:gd name="T13" fmla="*/ 56 h 111"/>
                <a:gd name="T14" fmla="*/ 385 w 398"/>
                <a:gd name="T15" fmla="*/ 54 h 111"/>
                <a:gd name="T16" fmla="*/ 387 w 398"/>
                <a:gd name="T17" fmla="*/ 51 h 111"/>
                <a:gd name="T18" fmla="*/ 389 w 398"/>
                <a:gd name="T19" fmla="*/ 48 h 111"/>
                <a:gd name="T20" fmla="*/ 384 w 398"/>
                <a:gd name="T21" fmla="*/ 46 h 111"/>
                <a:gd name="T22" fmla="*/ 378 w 398"/>
                <a:gd name="T23" fmla="*/ 42 h 111"/>
                <a:gd name="T24" fmla="*/ 385 w 398"/>
                <a:gd name="T25" fmla="*/ 40 h 111"/>
                <a:gd name="T26" fmla="*/ 378 w 398"/>
                <a:gd name="T27" fmla="*/ 37 h 111"/>
                <a:gd name="T28" fmla="*/ 378 w 398"/>
                <a:gd name="T29" fmla="*/ 34 h 111"/>
                <a:gd name="T30" fmla="*/ 373 w 398"/>
                <a:gd name="T31" fmla="*/ 32 h 111"/>
                <a:gd name="T32" fmla="*/ 369 w 398"/>
                <a:gd name="T33" fmla="*/ 28 h 111"/>
                <a:gd name="T34" fmla="*/ 350 w 398"/>
                <a:gd name="T35" fmla="*/ 23 h 111"/>
                <a:gd name="T36" fmla="*/ 358 w 398"/>
                <a:gd name="T37" fmla="*/ 19 h 111"/>
                <a:gd name="T38" fmla="*/ 260 w 398"/>
                <a:gd name="T39" fmla="*/ 11 h 111"/>
                <a:gd name="T40" fmla="*/ 324 w 398"/>
                <a:gd name="T41" fmla="*/ 10 h 111"/>
                <a:gd name="T42" fmla="*/ 304 w 398"/>
                <a:gd name="T43" fmla="*/ 6 h 111"/>
                <a:gd name="T44" fmla="*/ 177 w 398"/>
                <a:gd name="T45" fmla="*/ 1 h 111"/>
                <a:gd name="T46" fmla="*/ 18 w 398"/>
                <a:gd name="T47" fmla="*/ 11 h 111"/>
                <a:gd name="T48" fmla="*/ 16 w 398"/>
                <a:gd name="T49" fmla="*/ 17 h 111"/>
                <a:gd name="T50" fmla="*/ 21 w 398"/>
                <a:gd name="T51" fmla="*/ 20 h 111"/>
                <a:gd name="T52" fmla="*/ 15 w 398"/>
                <a:gd name="T53" fmla="*/ 26 h 111"/>
                <a:gd name="T54" fmla="*/ 12 w 398"/>
                <a:gd name="T55" fmla="*/ 52 h 111"/>
                <a:gd name="T56" fmla="*/ 8 w 398"/>
                <a:gd name="T57" fmla="*/ 82 h 111"/>
                <a:gd name="T58" fmla="*/ 113 w 398"/>
                <a:gd name="T59" fmla="*/ 111 h 111"/>
                <a:gd name="T60" fmla="*/ 331 w 398"/>
                <a:gd name="T61" fmla="*/ 104 h 111"/>
                <a:gd name="T62" fmla="*/ 369 w 398"/>
                <a:gd name="T63" fmla="*/ 91 h 111"/>
                <a:gd name="T64" fmla="*/ 385 w 398"/>
                <a:gd name="T65" fmla="*/ 86 h 111"/>
                <a:gd name="T66" fmla="*/ 389 w 398"/>
                <a:gd name="T67" fmla="*/ 8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98" h="111">
                  <a:moveTo>
                    <a:pt x="397" y="80"/>
                  </a:moveTo>
                  <a:cubicBezTo>
                    <a:pt x="394" y="77"/>
                    <a:pt x="387" y="79"/>
                    <a:pt x="384" y="77"/>
                  </a:cubicBezTo>
                  <a:cubicBezTo>
                    <a:pt x="387" y="75"/>
                    <a:pt x="394" y="76"/>
                    <a:pt x="396" y="76"/>
                  </a:cubicBezTo>
                  <a:cubicBezTo>
                    <a:pt x="388" y="74"/>
                    <a:pt x="388" y="74"/>
                    <a:pt x="388" y="74"/>
                  </a:cubicBezTo>
                  <a:cubicBezTo>
                    <a:pt x="397" y="72"/>
                    <a:pt x="397" y="72"/>
                    <a:pt x="397" y="72"/>
                  </a:cubicBezTo>
                  <a:cubicBezTo>
                    <a:pt x="395" y="71"/>
                    <a:pt x="390" y="73"/>
                    <a:pt x="388" y="71"/>
                  </a:cubicBezTo>
                  <a:cubicBezTo>
                    <a:pt x="388" y="69"/>
                    <a:pt x="390" y="70"/>
                    <a:pt x="391" y="70"/>
                  </a:cubicBezTo>
                  <a:cubicBezTo>
                    <a:pt x="394" y="70"/>
                    <a:pt x="398" y="69"/>
                    <a:pt x="397" y="67"/>
                  </a:cubicBezTo>
                  <a:cubicBezTo>
                    <a:pt x="397" y="63"/>
                    <a:pt x="391" y="64"/>
                    <a:pt x="388" y="63"/>
                  </a:cubicBezTo>
                  <a:cubicBezTo>
                    <a:pt x="390" y="62"/>
                    <a:pt x="390" y="62"/>
                    <a:pt x="390" y="62"/>
                  </a:cubicBezTo>
                  <a:cubicBezTo>
                    <a:pt x="388" y="62"/>
                    <a:pt x="386" y="62"/>
                    <a:pt x="385" y="60"/>
                  </a:cubicBezTo>
                  <a:cubicBezTo>
                    <a:pt x="386" y="60"/>
                    <a:pt x="387" y="59"/>
                    <a:pt x="388" y="59"/>
                  </a:cubicBezTo>
                  <a:cubicBezTo>
                    <a:pt x="383" y="57"/>
                    <a:pt x="383" y="57"/>
                    <a:pt x="383" y="57"/>
                  </a:cubicBezTo>
                  <a:cubicBezTo>
                    <a:pt x="388" y="56"/>
                    <a:pt x="388" y="56"/>
                    <a:pt x="388" y="56"/>
                  </a:cubicBezTo>
                  <a:cubicBezTo>
                    <a:pt x="386" y="56"/>
                    <a:pt x="386" y="56"/>
                    <a:pt x="386" y="56"/>
                  </a:cubicBezTo>
                  <a:cubicBezTo>
                    <a:pt x="384" y="55"/>
                    <a:pt x="386" y="54"/>
                    <a:pt x="385" y="54"/>
                  </a:cubicBezTo>
                  <a:cubicBezTo>
                    <a:pt x="383" y="52"/>
                    <a:pt x="379" y="54"/>
                    <a:pt x="377" y="52"/>
                  </a:cubicBezTo>
                  <a:cubicBezTo>
                    <a:pt x="380" y="51"/>
                    <a:pt x="384" y="51"/>
                    <a:pt x="387" y="51"/>
                  </a:cubicBezTo>
                  <a:cubicBezTo>
                    <a:pt x="385" y="51"/>
                    <a:pt x="382" y="51"/>
                    <a:pt x="381" y="49"/>
                  </a:cubicBezTo>
                  <a:cubicBezTo>
                    <a:pt x="389" y="48"/>
                    <a:pt x="389" y="48"/>
                    <a:pt x="389" y="48"/>
                  </a:cubicBezTo>
                  <a:cubicBezTo>
                    <a:pt x="387" y="47"/>
                    <a:pt x="384" y="48"/>
                    <a:pt x="382" y="47"/>
                  </a:cubicBezTo>
                  <a:cubicBezTo>
                    <a:pt x="384" y="46"/>
                    <a:pt x="384" y="46"/>
                    <a:pt x="384" y="46"/>
                  </a:cubicBezTo>
                  <a:cubicBezTo>
                    <a:pt x="381" y="45"/>
                    <a:pt x="378" y="46"/>
                    <a:pt x="376" y="44"/>
                  </a:cubicBezTo>
                  <a:cubicBezTo>
                    <a:pt x="377" y="43"/>
                    <a:pt x="378" y="43"/>
                    <a:pt x="378" y="42"/>
                  </a:cubicBezTo>
                  <a:cubicBezTo>
                    <a:pt x="377" y="42"/>
                    <a:pt x="375" y="42"/>
                    <a:pt x="374" y="41"/>
                  </a:cubicBezTo>
                  <a:cubicBezTo>
                    <a:pt x="377" y="40"/>
                    <a:pt x="382" y="41"/>
                    <a:pt x="385" y="40"/>
                  </a:cubicBezTo>
                  <a:cubicBezTo>
                    <a:pt x="377" y="37"/>
                    <a:pt x="377" y="37"/>
                    <a:pt x="377" y="37"/>
                  </a:cubicBezTo>
                  <a:cubicBezTo>
                    <a:pt x="377" y="37"/>
                    <a:pt x="377" y="37"/>
                    <a:pt x="378" y="37"/>
                  </a:cubicBezTo>
                  <a:cubicBezTo>
                    <a:pt x="373" y="35"/>
                    <a:pt x="373" y="35"/>
                    <a:pt x="373" y="35"/>
                  </a:cubicBezTo>
                  <a:cubicBezTo>
                    <a:pt x="375" y="34"/>
                    <a:pt x="377" y="35"/>
                    <a:pt x="378" y="34"/>
                  </a:cubicBezTo>
                  <a:cubicBezTo>
                    <a:pt x="370" y="32"/>
                    <a:pt x="370" y="32"/>
                    <a:pt x="370" y="32"/>
                  </a:cubicBezTo>
                  <a:cubicBezTo>
                    <a:pt x="371" y="31"/>
                    <a:pt x="372" y="32"/>
                    <a:pt x="373" y="32"/>
                  </a:cubicBezTo>
                  <a:cubicBezTo>
                    <a:pt x="358" y="29"/>
                    <a:pt x="358" y="29"/>
                    <a:pt x="358" y="29"/>
                  </a:cubicBezTo>
                  <a:cubicBezTo>
                    <a:pt x="362" y="28"/>
                    <a:pt x="365" y="30"/>
                    <a:pt x="369" y="28"/>
                  </a:cubicBezTo>
                  <a:cubicBezTo>
                    <a:pt x="362" y="26"/>
                    <a:pt x="351" y="28"/>
                    <a:pt x="345" y="24"/>
                  </a:cubicBezTo>
                  <a:cubicBezTo>
                    <a:pt x="346" y="23"/>
                    <a:pt x="348" y="23"/>
                    <a:pt x="350" y="23"/>
                  </a:cubicBezTo>
                  <a:cubicBezTo>
                    <a:pt x="346" y="22"/>
                    <a:pt x="346" y="22"/>
                    <a:pt x="346" y="22"/>
                  </a:cubicBezTo>
                  <a:cubicBezTo>
                    <a:pt x="349" y="20"/>
                    <a:pt x="356" y="21"/>
                    <a:pt x="358" y="19"/>
                  </a:cubicBezTo>
                  <a:cubicBezTo>
                    <a:pt x="354" y="19"/>
                    <a:pt x="350" y="19"/>
                    <a:pt x="347" y="17"/>
                  </a:cubicBezTo>
                  <a:cubicBezTo>
                    <a:pt x="319" y="14"/>
                    <a:pt x="290" y="11"/>
                    <a:pt x="260" y="11"/>
                  </a:cubicBezTo>
                  <a:cubicBezTo>
                    <a:pt x="259" y="10"/>
                    <a:pt x="259" y="10"/>
                    <a:pt x="259" y="10"/>
                  </a:cubicBezTo>
                  <a:cubicBezTo>
                    <a:pt x="281" y="9"/>
                    <a:pt x="301" y="11"/>
                    <a:pt x="324" y="10"/>
                  </a:cubicBezTo>
                  <a:cubicBezTo>
                    <a:pt x="325" y="9"/>
                    <a:pt x="325" y="9"/>
                    <a:pt x="325" y="9"/>
                  </a:cubicBezTo>
                  <a:cubicBezTo>
                    <a:pt x="319" y="6"/>
                    <a:pt x="311" y="8"/>
                    <a:pt x="304" y="6"/>
                  </a:cubicBezTo>
                  <a:cubicBezTo>
                    <a:pt x="306" y="5"/>
                    <a:pt x="306" y="5"/>
                    <a:pt x="306" y="5"/>
                  </a:cubicBezTo>
                  <a:cubicBezTo>
                    <a:pt x="264" y="1"/>
                    <a:pt x="219" y="0"/>
                    <a:pt x="177" y="1"/>
                  </a:cubicBezTo>
                  <a:cubicBezTo>
                    <a:pt x="35" y="2"/>
                    <a:pt x="35" y="2"/>
                    <a:pt x="35" y="2"/>
                  </a:cubicBezTo>
                  <a:cubicBezTo>
                    <a:pt x="28" y="3"/>
                    <a:pt x="22" y="7"/>
                    <a:pt x="18" y="11"/>
                  </a:cubicBezTo>
                  <a:cubicBezTo>
                    <a:pt x="24" y="13"/>
                    <a:pt x="24" y="13"/>
                    <a:pt x="24" y="13"/>
                  </a:cubicBezTo>
                  <a:cubicBezTo>
                    <a:pt x="16" y="17"/>
                    <a:pt x="16" y="17"/>
                    <a:pt x="16" y="17"/>
                  </a:cubicBezTo>
                  <a:cubicBezTo>
                    <a:pt x="15" y="20"/>
                    <a:pt x="19" y="19"/>
                    <a:pt x="22" y="20"/>
                  </a:cubicBezTo>
                  <a:cubicBezTo>
                    <a:pt x="21" y="20"/>
                    <a:pt x="21" y="20"/>
                    <a:pt x="21" y="20"/>
                  </a:cubicBezTo>
                  <a:cubicBezTo>
                    <a:pt x="20" y="22"/>
                    <a:pt x="16" y="22"/>
                    <a:pt x="19" y="24"/>
                  </a:cubicBezTo>
                  <a:cubicBezTo>
                    <a:pt x="19" y="25"/>
                    <a:pt x="16" y="25"/>
                    <a:pt x="15" y="26"/>
                  </a:cubicBezTo>
                  <a:cubicBezTo>
                    <a:pt x="15" y="29"/>
                    <a:pt x="8" y="33"/>
                    <a:pt x="11" y="37"/>
                  </a:cubicBezTo>
                  <a:cubicBezTo>
                    <a:pt x="8" y="42"/>
                    <a:pt x="13" y="47"/>
                    <a:pt x="12" y="52"/>
                  </a:cubicBezTo>
                  <a:cubicBezTo>
                    <a:pt x="8" y="56"/>
                    <a:pt x="10" y="63"/>
                    <a:pt x="7" y="68"/>
                  </a:cubicBezTo>
                  <a:cubicBezTo>
                    <a:pt x="15" y="73"/>
                    <a:pt x="0" y="77"/>
                    <a:pt x="8" y="82"/>
                  </a:cubicBezTo>
                  <a:cubicBezTo>
                    <a:pt x="9" y="88"/>
                    <a:pt x="16" y="93"/>
                    <a:pt x="24" y="97"/>
                  </a:cubicBezTo>
                  <a:cubicBezTo>
                    <a:pt x="50" y="109"/>
                    <a:pt x="82" y="110"/>
                    <a:pt x="113" y="111"/>
                  </a:cubicBezTo>
                  <a:cubicBezTo>
                    <a:pt x="277" y="109"/>
                    <a:pt x="277" y="109"/>
                    <a:pt x="277" y="109"/>
                  </a:cubicBezTo>
                  <a:cubicBezTo>
                    <a:pt x="295" y="106"/>
                    <a:pt x="314" y="107"/>
                    <a:pt x="331" y="104"/>
                  </a:cubicBezTo>
                  <a:cubicBezTo>
                    <a:pt x="350" y="103"/>
                    <a:pt x="364" y="95"/>
                    <a:pt x="382" y="93"/>
                  </a:cubicBezTo>
                  <a:cubicBezTo>
                    <a:pt x="379" y="91"/>
                    <a:pt x="374" y="92"/>
                    <a:pt x="369" y="91"/>
                  </a:cubicBezTo>
                  <a:cubicBezTo>
                    <a:pt x="375" y="88"/>
                    <a:pt x="382" y="87"/>
                    <a:pt x="388" y="86"/>
                  </a:cubicBezTo>
                  <a:cubicBezTo>
                    <a:pt x="387" y="86"/>
                    <a:pt x="385" y="87"/>
                    <a:pt x="385" y="86"/>
                  </a:cubicBezTo>
                  <a:cubicBezTo>
                    <a:pt x="387" y="84"/>
                    <a:pt x="391" y="86"/>
                    <a:pt x="392" y="84"/>
                  </a:cubicBezTo>
                  <a:cubicBezTo>
                    <a:pt x="389" y="82"/>
                    <a:pt x="389" y="82"/>
                    <a:pt x="389" y="82"/>
                  </a:cubicBezTo>
                  <a:cubicBezTo>
                    <a:pt x="391" y="80"/>
                    <a:pt x="395" y="81"/>
                    <a:pt x="397" y="80"/>
                  </a:cubicBezTo>
                  <a:close/>
                </a:path>
              </a:pathLst>
            </a:custGeom>
            <a:solidFill>
              <a:srgbClr val="004DA1"/>
            </a:solidFill>
            <a:ln>
              <a:noFill/>
            </a:ln>
          </p:spPr>
          <p:txBody>
            <a:bodyPr vert="horz" wrap="square" lIns="68580" tIns="34290" rIns="68580" bIns="3429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013" b="0" i="0" u="none" strike="noStrike" kern="0" cap="none" spc="0" normalizeH="0" baseline="0" noProof="0" dirty="0">
                <a:ln>
                  <a:noFill/>
                </a:ln>
                <a:solidFill>
                  <a:prstClr val="black"/>
                </a:solidFill>
                <a:effectLst/>
                <a:uLnTx/>
                <a:uFillTx/>
                <a:cs typeface="+mn-ea"/>
                <a:sym typeface="+mn-lt"/>
              </a:endParaRPr>
            </a:p>
          </p:txBody>
        </p:sp>
        <p:sp>
          <p:nvSpPr>
            <p:cNvPr id="11" name="文本框 10">
              <a:extLst>
                <a:ext uri="{FF2B5EF4-FFF2-40B4-BE49-F238E27FC236}">
                  <a16:creationId xmlns:a16="http://schemas.microsoft.com/office/drawing/2014/main" id="{9638B1E5-5568-466A-B5E2-8FD1DDE2E088}"/>
                </a:ext>
              </a:extLst>
            </p:cNvPr>
            <p:cNvSpPr txBox="1"/>
            <p:nvPr/>
          </p:nvSpPr>
          <p:spPr>
            <a:xfrm>
              <a:off x="9306650" y="2520919"/>
              <a:ext cx="902810" cy="670271"/>
            </a:xfrm>
            <a:prstGeom prst="rect">
              <a:avLst/>
            </a:prstGeom>
            <a:noFill/>
            <a:effectLst/>
          </p:spPr>
          <p:txBody>
            <a:bodyPr vert="eaVert" wrap="none" rtlCol="0" anchor="ctr">
              <a:spAutoFit/>
            </a:bodyPr>
            <a:lstStyle>
              <a:defPPr>
                <a:defRPr lang="zh-CN"/>
              </a:defPPr>
              <a:lvl1pPr algn="ctr">
                <a:defRPr sz="4400">
                  <a:solidFill>
                    <a:srgbClr val="004DA1"/>
                  </a:solidFill>
                  <a:latin typeface="李旭科书法" panose="02000603000000000000" pitchFamily="2" charset="-122"/>
                  <a:ea typeface="李旭科书法" panose="02000603000000000000" pitchFamily="2" charset="-122"/>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3200" b="0" i="0" u="none" strike="noStrike" kern="0" cap="none" spc="0" normalizeH="0" baseline="0" noProof="0" dirty="0">
                  <a:ln>
                    <a:noFill/>
                  </a:ln>
                  <a:solidFill>
                    <a:prstClr val="white"/>
                  </a:solidFill>
                  <a:effectLst/>
                  <a:uLnTx/>
                  <a:uFillTx/>
                  <a:latin typeface="+mn-lt"/>
                  <a:ea typeface="+mn-ea"/>
                  <a:cs typeface="+mn-ea"/>
                  <a:sym typeface="+mn-lt"/>
                </a:rPr>
                <a:t>CD</a:t>
              </a:r>
              <a:endParaRPr kumimoji="0" lang="zh-CN" altLang="en-US" sz="3200" b="0" i="0" u="none" strike="noStrike" kern="0" cap="none" spc="0" normalizeH="0" baseline="0" noProof="0" dirty="0">
                <a:ln>
                  <a:noFill/>
                </a:ln>
                <a:solidFill>
                  <a:prstClr val="white"/>
                </a:solidFill>
                <a:effectLst/>
                <a:uLnTx/>
                <a:uFillTx/>
                <a:latin typeface="+mn-lt"/>
                <a:ea typeface="+mn-ea"/>
                <a:cs typeface="+mn-ea"/>
                <a:sym typeface="+mn-lt"/>
              </a:endParaRPr>
            </a:p>
          </p:txBody>
        </p:sp>
      </p:grpSp>
    </p:spTree>
    <p:extLst>
      <p:ext uri="{BB962C8B-B14F-4D97-AF65-F5344CB8AC3E}">
        <p14:creationId xmlns:p14="http://schemas.microsoft.com/office/powerpoint/2010/main" val="349806289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latin typeface="+mn-lt"/>
                <a:cs typeface="+mn-ea"/>
                <a:sym typeface="+mn-lt"/>
              </a:rPr>
              <a:pPr>
                <a:defRPr/>
              </a:pPr>
              <a:t>14</a:t>
            </a:fld>
            <a:endParaRPr lang="en-US">
              <a:solidFill>
                <a:prstClr val="black">
                  <a:tint val="75000"/>
                </a:prstClr>
              </a:solidFill>
              <a:latin typeface="+mn-lt"/>
              <a:cs typeface="+mn-ea"/>
              <a:sym typeface="+mn-lt"/>
            </a:endParaRPr>
          </a:p>
        </p:txBody>
      </p:sp>
      <p:graphicFrame>
        <p:nvGraphicFramePr>
          <p:cNvPr id="4" name="表格 3"/>
          <p:cNvGraphicFramePr>
            <a:graphicFrameLocks noGrp="1"/>
          </p:cNvGraphicFramePr>
          <p:nvPr>
            <p:extLst>
              <p:ext uri="{D42A27DB-BD31-4B8C-83A1-F6EECF244321}">
                <p14:modId xmlns:p14="http://schemas.microsoft.com/office/powerpoint/2010/main" val="896070133"/>
              </p:ext>
            </p:extLst>
          </p:nvPr>
        </p:nvGraphicFramePr>
        <p:xfrm>
          <a:off x="482654" y="893252"/>
          <a:ext cx="8391988" cy="4177762"/>
        </p:xfrm>
        <a:graphic>
          <a:graphicData uri="http://schemas.openxmlformats.org/drawingml/2006/table">
            <a:tbl>
              <a:tblPr firstRow="1" firstCol="1" bandRow="1">
                <a:tableStyleId>{7DF18680-E054-41AD-8BC1-D1AEF772440D}</a:tableStyleId>
              </a:tblPr>
              <a:tblGrid>
                <a:gridCol w="868007">
                  <a:extLst>
                    <a:ext uri="{9D8B030D-6E8A-4147-A177-3AD203B41FA5}">
                      <a16:colId xmlns:a16="http://schemas.microsoft.com/office/drawing/2014/main" val="20000"/>
                    </a:ext>
                  </a:extLst>
                </a:gridCol>
                <a:gridCol w="3219714">
                  <a:extLst>
                    <a:ext uri="{9D8B030D-6E8A-4147-A177-3AD203B41FA5}">
                      <a16:colId xmlns:a16="http://schemas.microsoft.com/office/drawing/2014/main" val="20001"/>
                    </a:ext>
                  </a:extLst>
                </a:gridCol>
                <a:gridCol w="1504360">
                  <a:extLst>
                    <a:ext uri="{9D8B030D-6E8A-4147-A177-3AD203B41FA5}">
                      <a16:colId xmlns:a16="http://schemas.microsoft.com/office/drawing/2014/main" val="20002"/>
                    </a:ext>
                  </a:extLst>
                </a:gridCol>
                <a:gridCol w="1129882">
                  <a:extLst>
                    <a:ext uri="{9D8B030D-6E8A-4147-A177-3AD203B41FA5}">
                      <a16:colId xmlns:a16="http://schemas.microsoft.com/office/drawing/2014/main" val="20003"/>
                    </a:ext>
                  </a:extLst>
                </a:gridCol>
                <a:gridCol w="472090">
                  <a:extLst>
                    <a:ext uri="{9D8B030D-6E8A-4147-A177-3AD203B41FA5}">
                      <a16:colId xmlns:a16="http://schemas.microsoft.com/office/drawing/2014/main" val="20004"/>
                    </a:ext>
                  </a:extLst>
                </a:gridCol>
                <a:gridCol w="1197935">
                  <a:extLst>
                    <a:ext uri="{9D8B030D-6E8A-4147-A177-3AD203B41FA5}">
                      <a16:colId xmlns:a16="http://schemas.microsoft.com/office/drawing/2014/main" val="20005"/>
                    </a:ext>
                  </a:extLst>
                </a:gridCol>
              </a:tblGrid>
              <a:tr h="387280">
                <a:tc gridSpan="4">
                  <a:txBody>
                    <a:bodyPr/>
                    <a:lstStyle/>
                    <a:p>
                      <a:pPr indent="0" algn="ctr">
                        <a:lnSpc>
                          <a:spcPct val="120000"/>
                        </a:lnSpc>
                        <a:spcAft>
                          <a:spcPts val="0"/>
                        </a:spcAft>
                        <a:tabLst>
                          <a:tab pos="2771140" algn="ctr"/>
                        </a:tabLst>
                      </a:pPr>
                      <a:r>
                        <a:rPr lang="zh-CN" sz="1800" b="1" kern="100" dirty="0">
                          <a:effectLst/>
                          <a:sym typeface="+mn-lt"/>
                        </a:rPr>
                        <a:t>表</a:t>
                      </a:r>
                      <a:r>
                        <a:rPr lang="en-US" sz="1800" b="1" kern="100" dirty="0">
                          <a:effectLst/>
                          <a:sym typeface="+mn-lt"/>
                        </a:rPr>
                        <a:t>2</a:t>
                      </a:r>
                      <a:r>
                        <a:rPr lang="zh-CN" sz="1800" b="1" kern="100" dirty="0">
                          <a:effectLst/>
                          <a:sym typeface="+mn-lt"/>
                        </a:rPr>
                        <a:t>－</a:t>
                      </a:r>
                      <a:r>
                        <a:rPr lang="en-US" sz="1800" b="1" kern="100" dirty="0">
                          <a:effectLst/>
                          <a:sym typeface="+mn-lt"/>
                        </a:rPr>
                        <a:t>3  </a:t>
                      </a:r>
                      <a:r>
                        <a:rPr lang="zh-CN" sz="1800" b="1" kern="100" dirty="0">
                          <a:effectLst/>
                          <a:sym typeface="+mn-lt"/>
                        </a:rPr>
                        <a:t>增值税三种类型比较</a:t>
                      </a:r>
                      <a:endParaRPr lang="zh-CN" sz="1800" b="1" kern="100" dirty="0">
                        <a:effectLst/>
                        <a:latin typeface="+mn-lt"/>
                        <a:ea typeface="+mn-ea"/>
                        <a:cs typeface="+mn-ea"/>
                        <a:sym typeface="+mn-lt"/>
                      </a:endParaRPr>
                    </a:p>
                  </a:txBody>
                  <a:tcPr marL="58184" marR="58184" marT="0" marB="0"/>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gridSpan="2">
                  <a:txBody>
                    <a:bodyPr/>
                    <a:lstStyle/>
                    <a:p>
                      <a:pPr indent="0" algn="just">
                        <a:lnSpc>
                          <a:spcPct val="120000"/>
                        </a:lnSpc>
                        <a:spcAft>
                          <a:spcPts val="0"/>
                        </a:spcAft>
                      </a:pPr>
                      <a:r>
                        <a:rPr lang="zh-CN" sz="1800" b="1" kern="100">
                          <a:effectLst/>
                          <a:sym typeface="+mn-lt"/>
                        </a:rPr>
                        <a:t> </a:t>
                      </a:r>
                      <a:endParaRPr lang="zh-CN" sz="1800" b="1" kern="100">
                        <a:effectLst/>
                        <a:latin typeface="+mn-lt"/>
                        <a:ea typeface="+mn-ea"/>
                        <a:cs typeface="+mn-ea"/>
                        <a:sym typeface="+mn-lt"/>
                      </a:endParaRPr>
                    </a:p>
                  </a:txBody>
                  <a:tcPr marL="0" marR="0" marT="0" marB="0" anchor="ctr"/>
                </a:tc>
                <a:tc hMerge="1">
                  <a:txBody>
                    <a:bodyPr/>
                    <a:lstStyle/>
                    <a:p>
                      <a:endParaRPr lang="zh-CN" altLang="en-US"/>
                    </a:p>
                  </a:txBody>
                  <a:tcPr/>
                </a:tc>
                <a:extLst>
                  <a:ext uri="{0D108BD9-81ED-4DB2-BD59-A6C34878D82A}">
                    <a16:rowId xmlns:a16="http://schemas.microsoft.com/office/drawing/2014/main" val="10000"/>
                  </a:ext>
                </a:extLst>
              </a:tr>
              <a:tr h="493364">
                <a:tc>
                  <a:txBody>
                    <a:bodyPr/>
                    <a:lstStyle/>
                    <a:p>
                      <a:pPr indent="0" algn="ctr">
                        <a:lnSpc>
                          <a:spcPct val="120000"/>
                        </a:lnSpc>
                        <a:spcAft>
                          <a:spcPts val="0"/>
                        </a:spcAft>
                        <a:tabLst>
                          <a:tab pos="2771140" algn="ctr"/>
                        </a:tabLst>
                      </a:pPr>
                      <a:r>
                        <a:rPr lang="zh-CN" sz="1800" b="1" kern="100" dirty="0">
                          <a:effectLst/>
                          <a:sym typeface="+mn-lt"/>
                        </a:rPr>
                        <a:t>类型</a:t>
                      </a:r>
                      <a:endParaRPr lang="zh-CN" sz="1800" b="1" kern="100" dirty="0">
                        <a:effectLst/>
                        <a:latin typeface="+mn-lt"/>
                        <a:ea typeface="+mn-ea"/>
                        <a:cs typeface="+mn-ea"/>
                        <a:sym typeface="+mn-lt"/>
                      </a:endParaRPr>
                    </a:p>
                  </a:txBody>
                  <a:tcPr marL="58184" marR="58184" marT="0" marB="0"/>
                </a:tc>
                <a:tc>
                  <a:txBody>
                    <a:bodyPr/>
                    <a:lstStyle/>
                    <a:p>
                      <a:pPr indent="0" algn="ctr">
                        <a:lnSpc>
                          <a:spcPct val="120000"/>
                        </a:lnSpc>
                        <a:spcAft>
                          <a:spcPts val="0"/>
                        </a:spcAft>
                        <a:tabLst>
                          <a:tab pos="2771140" algn="ctr"/>
                        </a:tabLst>
                      </a:pPr>
                      <a:r>
                        <a:rPr lang="zh-CN" sz="1800" b="1" kern="100">
                          <a:effectLst/>
                          <a:sym typeface="+mn-lt"/>
                        </a:rPr>
                        <a:t>特点</a:t>
                      </a:r>
                      <a:endParaRPr lang="zh-CN" sz="1800" b="1" kern="100">
                        <a:effectLst/>
                        <a:latin typeface="+mn-lt"/>
                        <a:ea typeface="+mn-ea"/>
                        <a:cs typeface="+mn-ea"/>
                        <a:sym typeface="+mn-lt"/>
                      </a:endParaRPr>
                    </a:p>
                  </a:txBody>
                  <a:tcPr marL="58184" marR="58184" marT="0" marB="0"/>
                </a:tc>
                <a:tc>
                  <a:txBody>
                    <a:bodyPr/>
                    <a:lstStyle/>
                    <a:p>
                      <a:pPr indent="0" algn="ctr">
                        <a:lnSpc>
                          <a:spcPct val="120000"/>
                        </a:lnSpc>
                        <a:spcAft>
                          <a:spcPts val="0"/>
                        </a:spcAft>
                        <a:tabLst>
                          <a:tab pos="2771140" algn="ctr"/>
                        </a:tabLst>
                      </a:pPr>
                      <a:r>
                        <a:rPr lang="zh-CN" sz="1800" b="1" kern="100">
                          <a:effectLst/>
                          <a:sym typeface="+mn-lt"/>
                        </a:rPr>
                        <a:t>优点</a:t>
                      </a:r>
                      <a:endParaRPr lang="zh-CN" sz="1800" b="1" kern="100">
                        <a:effectLst/>
                        <a:latin typeface="+mn-lt"/>
                        <a:ea typeface="+mn-ea"/>
                        <a:cs typeface="+mn-ea"/>
                        <a:sym typeface="+mn-lt"/>
                      </a:endParaRPr>
                    </a:p>
                  </a:txBody>
                  <a:tcPr marL="58184" marR="58184" marT="0" marB="0"/>
                </a:tc>
                <a:tc gridSpan="2">
                  <a:txBody>
                    <a:bodyPr/>
                    <a:lstStyle/>
                    <a:p>
                      <a:pPr indent="0" algn="ctr">
                        <a:lnSpc>
                          <a:spcPct val="120000"/>
                        </a:lnSpc>
                        <a:spcAft>
                          <a:spcPts val="0"/>
                        </a:spcAft>
                        <a:tabLst>
                          <a:tab pos="2771140" algn="ctr"/>
                        </a:tabLst>
                      </a:pPr>
                      <a:r>
                        <a:rPr lang="zh-CN" sz="1800" b="1" kern="100">
                          <a:effectLst/>
                          <a:sym typeface="+mn-lt"/>
                        </a:rPr>
                        <a:t>缺点</a:t>
                      </a:r>
                      <a:endParaRPr lang="zh-CN" sz="1800" b="1" kern="100">
                        <a:effectLst/>
                        <a:latin typeface="+mn-lt"/>
                        <a:ea typeface="+mn-ea"/>
                        <a:cs typeface="+mn-ea"/>
                        <a:sym typeface="+mn-lt"/>
                      </a:endParaRPr>
                    </a:p>
                  </a:txBody>
                  <a:tcPr marL="58184" marR="58184" marT="0" marB="0"/>
                </a:tc>
                <a:tc hMerge="1">
                  <a:txBody>
                    <a:bodyPr/>
                    <a:lstStyle/>
                    <a:p>
                      <a:endParaRPr lang="zh-CN" altLang="en-US"/>
                    </a:p>
                  </a:txBody>
                  <a:tcPr/>
                </a:tc>
                <a:tc>
                  <a:txBody>
                    <a:bodyPr/>
                    <a:lstStyle/>
                    <a:p>
                      <a:pPr indent="0" algn="ctr">
                        <a:lnSpc>
                          <a:spcPct val="120000"/>
                        </a:lnSpc>
                        <a:spcAft>
                          <a:spcPts val="0"/>
                        </a:spcAft>
                        <a:tabLst>
                          <a:tab pos="2771140" algn="ctr"/>
                        </a:tabLst>
                      </a:pPr>
                      <a:r>
                        <a:rPr lang="zh-CN" sz="1800" b="1" kern="100">
                          <a:effectLst/>
                          <a:sym typeface="+mn-lt"/>
                        </a:rPr>
                        <a:t>我国情况</a:t>
                      </a:r>
                      <a:endParaRPr lang="zh-CN" sz="1800" b="1" kern="100">
                        <a:effectLst/>
                        <a:latin typeface="+mn-lt"/>
                        <a:ea typeface="+mn-ea"/>
                        <a:cs typeface="+mn-ea"/>
                        <a:sym typeface="+mn-lt"/>
                      </a:endParaRPr>
                    </a:p>
                  </a:txBody>
                  <a:tcPr marL="58184" marR="58184" marT="0" marB="0"/>
                </a:tc>
                <a:extLst>
                  <a:ext uri="{0D108BD9-81ED-4DB2-BD59-A6C34878D82A}">
                    <a16:rowId xmlns:a16="http://schemas.microsoft.com/office/drawing/2014/main" val="10001"/>
                  </a:ext>
                </a:extLst>
              </a:tr>
              <a:tr h="1012514">
                <a:tc>
                  <a:txBody>
                    <a:bodyPr/>
                    <a:lstStyle/>
                    <a:p>
                      <a:pPr indent="0" algn="ctr">
                        <a:lnSpc>
                          <a:spcPct val="120000"/>
                        </a:lnSpc>
                        <a:spcAft>
                          <a:spcPts val="0"/>
                        </a:spcAft>
                        <a:tabLst>
                          <a:tab pos="2771140" algn="ctr"/>
                        </a:tabLst>
                      </a:pPr>
                      <a:r>
                        <a:rPr lang="zh-CN" sz="1800" b="1" kern="100" dirty="0">
                          <a:effectLst/>
                          <a:sym typeface="+mn-lt"/>
                        </a:rPr>
                        <a:t>生产型增值税</a:t>
                      </a:r>
                      <a:endParaRPr lang="zh-CN" sz="1800" b="1" kern="100" dirty="0">
                        <a:effectLst/>
                        <a:latin typeface="+mn-lt"/>
                        <a:ea typeface="+mn-ea"/>
                        <a:cs typeface="+mn-ea"/>
                        <a:sym typeface="+mn-lt"/>
                      </a:endParaRPr>
                    </a:p>
                  </a:txBody>
                  <a:tcPr marL="58184" marR="58184" marT="0" marB="0" anchor="ctr"/>
                </a:tc>
                <a:tc>
                  <a:txBody>
                    <a:bodyPr/>
                    <a:lstStyle/>
                    <a:p>
                      <a:pPr indent="0" algn="just">
                        <a:lnSpc>
                          <a:spcPct val="120000"/>
                        </a:lnSpc>
                        <a:spcAft>
                          <a:spcPts val="0"/>
                        </a:spcAft>
                        <a:tabLst>
                          <a:tab pos="2771140" algn="ctr"/>
                        </a:tabLst>
                      </a:pPr>
                      <a:r>
                        <a:rPr lang="en-US" sz="1800" b="1" kern="100" dirty="0">
                          <a:effectLst/>
                          <a:sym typeface="+mn-lt"/>
                        </a:rPr>
                        <a:t>1.</a:t>
                      </a:r>
                      <a:r>
                        <a:rPr lang="zh-CN" sz="1800" b="1" kern="100" dirty="0">
                          <a:effectLst/>
                          <a:sym typeface="+mn-lt"/>
                        </a:rPr>
                        <a:t>法定增值额不允许扣除任何外购固定资产价款</a:t>
                      </a:r>
                    </a:p>
                    <a:p>
                      <a:pPr indent="0" algn="just">
                        <a:lnSpc>
                          <a:spcPct val="120000"/>
                        </a:lnSpc>
                        <a:spcAft>
                          <a:spcPts val="0"/>
                        </a:spcAft>
                        <a:tabLst>
                          <a:tab pos="2771140" algn="ctr"/>
                        </a:tabLst>
                      </a:pPr>
                      <a:r>
                        <a:rPr lang="en-US" sz="1800" b="1" kern="100" dirty="0">
                          <a:effectLst/>
                          <a:sym typeface="+mn-lt"/>
                        </a:rPr>
                        <a:t>2.</a:t>
                      </a:r>
                      <a:r>
                        <a:rPr lang="zh-CN" sz="1800" b="1" kern="100" dirty="0">
                          <a:effectLst/>
                          <a:sym typeface="+mn-lt"/>
                        </a:rPr>
                        <a:t>法定增值额大于理论增值额</a:t>
                      </a:r>
                      <a:endParaRPr lang="zh-CN" sz="1800" b="1" kern="100" dirty="0">
                        <a:effectLst/>
                        <a:latin typeface="+mn-lt"/>
                        <a:ea typeface="+mn-ea"/>
                        <a:cs typeface="+mn-ea"/>
                        <a:sym typeface="+mn-lt"/>
                      </a:endParaRPr>
                    </a:p>
                  </a:txBody>
                  <a:tcPr marL="58184" marR="58184" marT="0" marB="0"/>
                </a:tc>
                <a:tc>
                  <a:txBody>
                    <a:bodyPr/>
                    <a:lstStyle/>
                    <a:p>
                      <a:pPr indent="0" algn="just">
                        <a:lnSpc>
                          <a:spcPct val="120000"/>
                        </a:lnSpc>
                        <a:spcAft>
                          <a:spcPts val="0"/>
                        </a:spcAft>
                        <a:tabLst>
                          <a:tab pos="2771140" algn="ctr"/>
                        </a:tabLst>
                      </a:pPr>
                      <a:r>
                        <a:rPr lang="zh-CN" sz="1800" b="1" kern="100">
                          <a:effectLst/>
                          <a:sym typeface="+mn-lt"/>
                        </a:rPr>
                        <a:t>保证财政收入</a:t>
                      </a:r>
                      <a:endParaRPr lang="zh-CN" sz="1800" b="1" kern="100">
                        <a:effectLst/>
                        <a:latin typeface="+mn-lt"/>
                        <a:ea typeface="+mn-ea"/>
                        <a:cs typeface="+mn-ea"/>
                        <a:sym typeface="+mn-lt"/>
                      </a:endParaRPr>
                    </a:p>
                  </a:txBody>
                  <a:tcPr marL="58184" marR="58184" marT="0" marB="0"/>
                </a:tc>
                <a:tc gridSpan="2">
                  <a:txBody>
                    <a:bodyPr/>
                    <a:lstStyle/>
                    <a:p>
                      <a:pPr indent="0" algn="just">
                        <a:lnSpc>
                          <a:spcPct val="120000"/>
                        </a:lnSpc>
                        <a:spcAft>
                          <a:spcPts val="0"/>
                        </a:spcAft>
                        <a:tabLst>
                          <a:tab pos="2771140" algn="ctr"/>
                        </a:tabLst>
                      </a:pPr>
                      <a:r>
                        <a:rPr lang="zh-CN" sz="1800" b="1" kern="100">
                          <a:effectLst/>
                          <a:sym typeface="+mn-lt"/>
                        </a:rPr>
                        <a:t>重复征税，不利于鼓励投资</a:t>
                      </a:r>
                      <a:endParaRPr lang="zh-CN" sz="1800" b="1" kern="100">
                        <a:effectLst/>
                        <a:latin typeface="+mn-lt"/>
                        <a:ea typeface="+mn-ea"/>
                        <a:cs typeface="+mn-ea"/>
                        <a:sym typeface="+mn-lt"/>
                      </a:endParaRPr>
                    </a:p>
                  </a:txBody>
                  <a:tcPr marL="58184" marR="58184" marT="0" marB="0"/>
                </a:tc>
                <a:tc hMerge="1">
                  <a:txBody>
                    <a:bodyPr/>
                    <a:lstStyle/>
                    <a:p>
                      <a:endParaRPr lang="zh-CN" altLang="en-US"/>
                    </a:p>
                  </a:txBody>
                  <a:tcPr/>
                </a:tc>
                <a:tc>
                  <a:txBody>
                    <a:bodyPr/>
                    <a:lstStyle/>
                    <a:p>
                      <a:pPr indent="0" algn="just">
                        <a:lnSpc>
                          <a:spcPct val="120000"/>
                        </a:lnSpc>
                        <a:spcAft>
                          <a:spcPts val="0"/>
                        </a:spcAft>
                        <a:tabLst>
                          <a:tab pos="2771140" algn="ctr"/>
                        </a:tabLst>
                      </a:pPr>
                      <a:r>
                        <a:rPr lang="en-US" sz="1800" b="1" kern="100" dirty="0">
                          <a:effectLst/>
                          <a:sym typeface="+mn-lt"/>
                        </a:rPr>
                        <a:t>1994</a:t>
                      </a:r>
                      <a:r>
                        <a:rPr lang="zh-CN" sz="1800" b="1" kern="100" dirty="0">
                          <a:effectLst/>
                          <a:sym typeface="+mn-lt"/>
                        </a:rPr>
                        <a:t>年至</a:t>
                      </a:r>
                      <a:r>
                        <a:rPr lang="en-US" sz="1800" b="1" kern="100" dirty="0">
                          <a:effectLst/>
                          <a:sym typeface="+mn-lt"/>
                        </a:rPr>
                        <a:t>2008</a:t>
                      </a:r>
                      <a:r>
                        <a:rPr lang="zh-CN" sz="1800" b="1" kern="100" dirty="0">
                          <a:effectLst/>
                          <a:sym typeface="+mn-lt"/>
                        </a:rPr>
                        <a:t>年</a:t>
                      </a:r>
                      <a:endParaRPr lang="zh-CN" sz="1800" b="1" kern="100" dirty="0">
                        <a:effectLst/>
                        <a:latin typeface="+mn-lt"/>
                        <a:ea typeface="+mn-ea"/>
                        <a:cs typeface="+mn-ea"/>
                        <a:sym typeface="+mn-lt"/>
                      </a:endParaRPr>
                    </a:p>
                  </a:txBody>
                  <a:tcPr marL="58184" marR="58184" marT="0" marB="0"/>
                </a:tc>
                <a:extLst>
                  <a:ext uri="{0D108BD9-81ED-4DB2-BD59-A6C34878D82A}">
                    <a16:rowId xmlns:a16="http://schemas.microsoft.com/office/drawing/2014/main" val="10002"/>
                  </a:ext>
                </a:extLst>
              </a:tr>
              <a:tr h="1272090">
                <a:tc>
                  <a:txBody>
                    <a:bodyPr/>
                    <a:lstStyle/>
                    <a:p>
                      <a:pPr indent="0" algn="ctr">
                        <a:lnSpc>
                          <a:spcPct val="120000"/>
                        </a:lnSpc>
                        <a:spcAft>
                          <a:spcPts val="0"/>
                        </a:spcAft>
                        <a:tabLst>
                          <a:tab pos="2771140" algn="ctr"/>
                        </a:tabLst>
                      </a:pPr>
                      <a:r>
                        <a:rPr lang="zh-CN" sz="1800" b="1" kern="100" dirty="0">
                          <a:effectLst/>
                          <a:sym typeface="+mn-lt"/>
                        </a:rPr>
                        <a:t>收入型增值税</a:t>
                      </a:r>
                      <a:endParaRPr lang="zh-CN" sz="1800" b="1" kern="100" dirty="0">
                        <a:effectLst/>
                        <a:latin typeface="+mn-lt"/>
                        <a:ea typeface="+mn-ea"/>
                        <a:cs typeface="+mn-ea"/>
                        <a:sym typeface="+mn-lt"/>
                      </a:endParaRPr>
                    </a:p>
                  </a:txBody>
                  <a:tcPr marL="58184" marR="58184" marT="0" marB="0" anchor="ctr"/>
                </a:tc>
                <a:tc>
                  <a:txBody>
                    <a:bodyPr/>
                    <a:lstStyle/>
                    <a:p>
                      <a:pPr indent="0" algn="just">
                        <a:lnSpc>
                          <a:spcPct val="120000"/>
                        </a:lnSpc>
                        <a:spcAft>
                          <a:spcPts val="0"/>
                        </a:spcAft>
                        <a:tabLst>
                          <a:tab pos="2771140" algn="ctr"/>
                        </a:tabLst>
                      </a:pPr>
                      <a:r>
                        <a:rPr lang="en-US" sz="1800" b="1" kern="100" dirty="0">
                          <a:effectLst/>
                          <a:sym typeface="+mn-lt"/>
                        </a:rPr>
                        <a:t>1.</a:t>
                      </a:r>
                      <a:r>
                        <a:rPr lang="zh-CN" sz="1800" b="1" kern="100" dirty="0">
                          <a:effectLst/>
                          <a:sym typeface="+mn-lt"/>
                        </a:rPr>
                        <a:t>对外购固定资产只允许扣除当期计入产品价值的折旧部分</a:t>
                      </a:r>
                    </a:p>
                    <a:p>
                      <a:pPr indent="0" algn="just">
                        <a:lnSpc>
                          <a:spcPct val="120000"/>
                        </a:lnSpc>
                        <a:spcAft>
                          <a:spcPts val="0"/>
                        </a:spcAft>
                        <a:tabLst>
                          <a:tab pos="2771140" algn="ctr"/>
                        </a:tabLst>
                      </a:pPr>
                      <a:r>
                        <a:rPr lang="en-US" sz="1800" b="1" kern="100" dirty="0">
                          <a:effectLst/>
                          <a:sym typeface="+mn-lt"/>
                        </a:rPr>
                        <a:t>2.</a:t>
                      </a:r>
                      <a:r>
                        <a:rPr lang="zh-CN" sz="1800" b="1" kern="100" dirty="0">
                          <a:effectLst/>
                          <a:sym typeface="+mn-lt"/>
                        </a:rPr>
                        <a:t>法定增值额等于理论增值额</a:t>
                      </a:r>
                      <a:endParaRPr lang="zh-CN" sz="1800" b="1" kern="100" dirty="0">
                        <a:effectLst/>
                        <a:latin typeface="+mn-lt"/>
                        <a:ea typeface="+mn-ea"/>
                        <a:cs typeface="+mn-ea"/>
                        <a:sym typeface="+mn-lt"/>
                      </a:endParaRPr>
                    </a:p>
                  </a:txBody>
                  <a:tcPr marL="58184" marR="58184" marT="0" marB="0"/>
                </a:tc>
                <a:tc>
                  <a:txBody>
                    <a:bodyPr/>
                    <a:lstStyle/>
                    <a:p>
                      <a:pPr indent="0" algn="just">
                        <a:lnSpc>
                          <a:spcPct val="120000"/>
                        </a:lnSpc>
                        <a:spcAft>
                          <a:spcPts val="0"/>
                        </a:spcAft>
                        <a:tabLst>
                          <a:tab pos="2771140" algn="ctr"/>
                        </a:tabLst>
                      </a:pPr>
                      <a:r>
                        <a:rPr lang="zh-CN" sz="1800" b="1" kern="100">
                          <a:effectLst/>
                          <a:sym typeface="+mn-lt"/>
                        </a:rPr>
                        <a:t>完全避免重复征税</a:t>
                      </a:r>
                      <a:endParaRPr lang="zh-CN" sz="1800" b="1" kern="100">
                        <a:effectLst/>
                        <a:latin typeface="+mn-lt"/>
                        <a:ea typeface="+mn-ea"/>
                        <a:cs typeface="+mn-ea"/>
                        <a:sym typeface="+mn-lt"/>
                      </a:endParaRPr>
                    </a:p>
                  </a:txBody>
                  <a:tcPr marL="58184" marR="58184" marT="0" marB="0"/>
                </a:tc>
                <a:tc gridSpan="2">
                  <a:txBody>
                    <a:bodyPr/>
                    <a:lstStyle/>
                    <a:p>
                      <a:pPr indent="0" algn="just">
                        <a:lnSpc>
                          <a:spcPct val="120000"/>
                        </a:lnSpc>
                        <a:spcAft>
                          <a:spcPts val="0"/>
                        </a:spcAft>
                        <a:tabLst>
                          <a:tab pos="2771140" algn="ctr"/>
                        </a:tabLst>
                      </a:pPr>
                      <a:r>
                        <a:rPr lang="zh-CN" sz="1800" b="1" kern="100">
                          <a:effectLst/>
                          <a:sym typeface="+mn-lt"/>
                        </a:rPr>
                        <a:t>给以票扣税造成困难</a:t>
                      </a:r>
                      <a:endParaRPr lang="zh-CN" sz="1800" b="1" kern="100">
                        <a:effectLst/>
                        <a:latin typeface="+mn-lt"/>
                        <a:ea typeface="+mn-ea"/>
                        <a:cs typeface="+mn-ea"/>
                        <a:sym typeface="+mn-lt"/>
                      </a:endParaRPr>
                    </a:p>
                  </a:txBody>
                  <a:tcPr marL="58184" marR="58184" marT="0" marB="0"/>
                </a:tc>
                <a:tc hMerge="1">
                  <a:txBody>
                    <a:bodyPr/>
                    <a:lstStyle/>
                    <a:p>
                      <a:endParaRPr lang="zh-CN" altLang="en-US"/>
                    </a:p>
                  </a:txBody>
                  <a:tcPr/>
                </a:tc>
                <a:tc>
                  <a:txBody>
                    <a:bodyPr/>
                    <a:lstStyle/>
                    <a:p>
                      <a:pPr indent="0" algn="just">
                        <a:lnSpc>
                          <a:spcPct val="120000"/>
                        </a:lnSpc>
                        <a:spcAft>
                          <a:spcPts val="0"/>
                        </a:spcAft>
                        <a:tabLst>
                          <a:tab pos="2771140" algn="ctr"/>
                        </a:tabLst>
                      </a:pPr>
                      <a:r>
                        <a:rPr lang="en-US" sz="1800" b="1" kern="100" dirty="0">
                          <a:effectLst/>
                          <a:sym typeface="+mn-lt"/>
                        </a:rPr>
                        <a:t> </a:t>
                      </a:r>
                      <a:endParaRPr lang="zh-CN" sz="1800" b="1" kern="100" dirty="0">
                        <a:effectLst/>
                        <a:latin typeface="+mn-lt"/>
                        <a:ea typeface="+mn-ea"/>
                        <a:cs typeface="+mn-ea"/>
                        <a:sym typeface="+mn-lt"/>
                      </a:endParaRPr>
                    </a:p>
                  </a:txBody>
                  <a:tcPr marL="58184" marR="58184" marT="0" marB="0"/>
                </a:tc>
                <a:extLst>
                  <a:ext uri="{0D108BD9-81ED-4DB2-BD59-A6C34878D82A}">
                    <a16:rowId xmlns:a16="http://schemas.microsoft.com/office/drawing/2014/main" val="10003"/>
                  </a:ext>
                </a:extLst>
              </a:tr>
              <a:tr h="1012514">
                <a:tc>
                  <a:txBody>
                    <a:bodyPr/>
                    <a:lstStyle/>
                    <a:p>
                      <a:pPr indent="0" algn="ctr">
                        <a:lnSpc>
                          <a:spcPct val="120000"/>
                        </a:lnSpc>
                        <a:spcAft>
                          <a:spcPts val="0"/>
                        </a:spcAft>
                        <a:tabLst>
                          <a:tab pos="2771140" algn="ctr"/>
                        </a:tabLst>
                      </a:pPr>
                      <a:r>
                        <a:rPr lang="zh-CN" sz="1800" b="1" kern="100" dirty="0">
                          <a:effectLst/>
                          <a:sym typeface="+mn-lt"/>
                        </a:rPr>
                        <a:t>消费型增值税</a:t>
                      </a:r>
                      <a:endParaRPr lang="zh-CN" sz="1800" b="1" kern="100" dirty="0">
                        <a:effectLst/>
                        <a:latin typeface="+mn-lt"/>
                        <a:ea typeface="+mn-ea"/>
                        <a:cs typeface="+mn-ea"/>
                        <a:sym typeface="+mn-lt"/>
                      </a:endParaRPr>
                    </a:p>
                  </a:txBody>
                  <a:tcPr marL="58184" marR="58184" marT="0" marB="0" anchor="ctr"/>
                </a:tc>
                <a:tc>
                  <a:txBody>
                    <a:bodyPr/>
                    <a:lstStyle/>
                    <a:p>
                      <a:pPr indent="0" algn="just">
                        <a:lnSpc>
                          <a:spcPct val="120000"/>
                        </a:lnSpc>
                        <a:spcAft>
                          <a:spcPts val="0"/>
                        </a:spcAft>
                        <a:tabLst>
                          <a:tab pos="2771140" algn="ctr"/>
                        </a:tabLst>
                      </a:pPr>
                      <a:r>
                        <a:rPr lang="en-US" sz="1800" b="1" kern="100">
                          <a:effectLst/>
                          <a:sym typeface="+mn-lt"/>
                        </a:rPr>
                        <a:t>1.</a:t>
                      </a:r>
                      <a:r>
                        <a:rPr lang="zh-CN" sz="1800" b="1" kern="100">
                          <a:effectLst/>
                          <a:sym typeface="+mn-lt"/>
                        </a:rPr>
                        <a:t>当期购入固定资产价款一次全部扣除</a:t>
                      </a:r>
                    </a:p>
                    <a:p>
                      <a:pPr indent="0" algn="just">
                        <a:lnSpc>
                          <a:spcPct val="120000"/>
                        </a:lnSpc>
                        <a:spcAft>
                          <a:spcPts val="0"/>
                        </a:spcAft>
                        <a:tabLst>
                          <a:tab pos="2771140" algn="ctr"/>
                        </a:tabLst>
                      </a:pPr>
                      <a:r>
                        <a:rPr lang="en-US" sz="1800" b="1" kern="100">
                          <a:effectLst/>
                          <a:sym typeface="+mn-lt"/>
                        </a:rPr>
                        <a:t>2.</a:t>
                      </a:r>
                      <a:r>
                        <a:rPr lang="zh-CN" sz="1800" b="1" kern="100">
                          <a:effectLst/>
                          <a:sym typeface="+mn-lt"/>
                        </a:rPr>
                        <a:t>法定增值额小于理论增值额</a:t>
                      </a:r>
                      <a:endParaRPr lang="zh-CN" sz="1800" b="1" kern="100">
                        <a:effectLst/>
                        <a:latin typeface="+mn-lt"/>
                        <a:ea typeface="+mn-ea"/>
                        <a:cs typeface="+mn-ea"/>
                        <a:sym typeface="+mn-lt"/>
                      </a:endParaRPr>
                    </a:p>
                  </a:txBody>
                  <a:tcPr marL="58184" marR="58184" marT="0" marB="0"/>
                </a:tc>
                <a:tc>
                  <a:txBody>
                    <a:bodyPr/>
                    <a:lstStyle/>
                    <a:p>
                      <a:pPr indent="0" algn="just">
                        <a:lnSpc>
                          <a:spcPct val="120000"/>
                        </a:lnSpc>
                        <a:spcAft>
                          <a:spcPts val="0"/>
                        </a:spcAft>
                        <a:tabLst>
                          <a:tab pos="2771140" algn="ctr"/>
                        </a:tabLst>
                      </a:pPr>
                      <a:r>
                        <a:rPr lang="zh-CN" sz="1800" b="1" kern="100">
                          <a:effectLst/>
                          <a:sym typeface="+mn-lt"/>
                        </a:rPr>
                        <a:t>体现增值税优越性，便于操作</a:t>
                      </a:r>
                      <a:endParaRPr lang="zh-CN" sz="1800" b="1" kern="100">
                        <a:effectLst/>
                        <a:latin typeface="+mn-lt"/>
                        <a:ea typeface="+mn-ea"/>
                        <a:cs typeface="+mn-ea"/>
                        <a:sym typeface="+mn-lt"/>
                      </a:endParaRPr>
                    </a:p>
                  </a:txBody>
                  <a:tcPr marL="58184" marR="58184" marT="0" marB="0"/>
                </a:tc>
                <a:tc gridSpan="2">
                  <a:txBody>
                    <a:bodyPr/>
                    <a:lstStyle/>
                    <a:p>
                      <a:pPr indent="0" algn="just">
                        <a:lnSpc>
                          <a:spcPct val="120000"/>
                        </a:lnSpc>
                        <a:spcAft>
                          <a:spcPts val="0"/>
                        </a:spcAft>
                        <a:tabLst>
                          <a:tab pos="2771140" algn="ctr"/>
                        </a:tabLst>
                      </a:pPr>
                      <a:r>
                        <a:rPr lang="zh-CN" sz="1800" b="1" kern="100">
                          <a:effectLst/>
                          <a:sym typeface="+mn-lt"/>
                        </a:rPr>
                        <a:t>减少财政收入</a:t>
                      </a:r>
                      <a:endParaRPr lang="zh-CN" sz="1800" b="1" kern="100">
                        <a:effectLst/>
                        <a:latin typeface="+mn-lt"/>
                        <a:ea typeface="+mn-ea"/>
                        <a:cs typeface="+mn-ea"/>
                        <a:sym typeface="+mn-lt"/>
                      </a:endParaRPr>
                    </a:p>
                  </a:txBody>
                  <a:tcPr marL="58184" marR="58184" marT="0" marB="0"/>
                </a:tc>
                <a:tc hMerge="1">
                  <a:txBody>
                    <a:bodyPr/>
                    <a:lstStyle/>
                    <a:p>
                      <a:endParaRPr lang="zh-CN" altLang="en-US"/>
                    </a:p>
                  </a:txBody>
                  <a:tcPr/>
                </a:tc>
                <a:tc>
                  <a:txBody>
                    <a:bodyPr/>
                    <a:lstStyle/>
                    <a:p>
                      <a:pPr indent="0" algn="just">
                        <a:lnSpc>
                          <a:spcPct val="120000"/>
                        </a:lnSpc>
                        <a:spcAft>
                          <a:spcPts val="0"/>
                        </a:spcAft>
                        <a:tabLst>
                          <a:tab pos="2771140" algn="ctr"/>
                        </a:tabLst>
                      </a:pPr>
                      <a:r>
                        <a:rPr lang="en-US" sz="1800" b="1" kern="100" dirty="0">
                          <a:effectLst/>
                          <a:sym typeface="+mn-lt"/>
                        </a:rPr>
                        <a:t>2009</a:t>
                      </a:r>
                      <a:r>
                        <a:rPr lang="zh-CN" sz="1800" b="1" kern="100" dirty="0">
                          <a:effectLst/>
                          <a:sym typeface="+mn-lt"/>
                        </a:rPr>
                        <a:t>年</a:t>
                      </a:r>
                      <a:r>
                        <a:rPr lang="en-US" sz="1800" b="1" kern="100" dirty="0">
                          <a:effectLst/>
                          <a:sym typeface="+mn-lt"/>
                        </a:rPr>
                        <a:t>1</a:t>
                      </a:r>
                      <a:r>
                        <a:rPr lang="zh-CN" sz="1800" b="1" kern="100" dirty="0">
                          <a:effectLst/>
                          <a:sym typeface="+mn-lt"/>
                        </a:rPr>
                        <a:t>月</a:t>
                      </a:r>
                      <a:r>
                        <a:rPr lang="en-US" sz="1800" b="1" kern="100" dirty="0">
                          <a:effectLst/>
                          <a:sym typeface="+mn-lt"/>
                        </a:rPr>
                        <a:t>1</a:t>
                      </a:r>
                      <a:r>
                        <a:rPr lang="zh-CN" sz="1800" b="1" kern="100" dirty="0">
                          <a:effectLst/>
                          <a:sym typeface="+mn-lt"/>
                        </a:rPr>
                        <a:t>日至今</a:t>
                      </a:r>
                      <a:endParaRPr lang="zh-CN" sz="1800" b="1" kern="100" dirty="0">
                        <a:effectLst/>
                        <a:latin typeface="+mn-lt"/>
                        <a:ea typeface="+mn-ea"/>
                        <a:cs typeface="+mn-ea"/>
                        <a:sym typeface="+mn-lt"/>
                      </a:endParaRPr>
                    </a:p>
                  </a:txBody>
                  <a:tcPr marL="58184" marR="58184" marT="0" marB="0"/>
                </a:tc>
                <a:extLst>
                  <a:ext uri="{0D108BD9-81ED-4DB2-BD59-A6C34878D82A}">
                    <a16:rowId xmlns:a16="http://schemas.microsoft.com/office/drawing/2014/main" val="10004"/>
                  </a:ext>
                </a:extLst>
              </a:tr>
            </a:tbl>
          </a:graphicData>
        </a:graphic>
      </p:graphicFrame>
      <p:sp>
        <p:nvSpPr>
          <p:cNvPr id="5" name="文本框 4">
            <a:extLst>
              <a:ext uri="{FF2B5EF4-FFF2-40B4-BE49-F238E27FC236}">
                <a16:creationId xmlns:a16="http://schemas.microsoft.com/office/drawing/2014/main" id="{16DA0E17-C730-464C-B4CA-AA04EE8CA467}"/>
              </a:ext>
            </a:extLst>
          </p:cNvPr>
          <p:cNvSpPr txBox="1"/>
          <p:nvPr/>
        </p:nvSpPr>
        <p:spPr>
          <a:xfrm>
            <a:off x="1260143" y="225348"/>
            <a:ext cx="6190239" cy="500137"/>
          </a:xfrm>
          <a:prstGeom prst="rect">
            <a:avLst/>
          </a:prstGeom>
          <a:noFill/>
        </p:spPr>
        <p:txBody>
          <a:bodyPr wrap="square" lIns="68580" tIns="34290" rIns="68580" bIns="34290" rtlCol="0">
            <a:spAutoFit/>
          </a:bodyPr>
          <a:lstStyle/>
          <a:p>
            <a:pPr algn="ctr"/>
            <a:r>
              <a:rPr lang="zh-CN" altLang="en-US" sz="2800" b="1" dirty="0">
                <a:solidFill>
                  <a:srgbClr val="0070C0"/>
                </a:solidFill>
                <a:cs typeface="+mn-ea"/>
                <a:sym typeface="+mn-lt"/>
              </a:rPr>
              <a:t>二、增值税的类型</a:t>
            </a:r>
            <a:endParaRPr lang="en-US" altLang="zh-CN" sz="2800" b="1" dirty="0">
              <a:solidFill>
                <a:srgbClr val="7030A0"/>
              </a:solidFill>
              <a:cs typeface="+mn-ea"/>
              <a:sym typeface="+mn-lt"/>
            </a:endParaRPr>
          </a:p>
        </p:txBody>
      </p:sp>
    </p:spTree>
    <p:extLst>
      <p:ext uri="{BB962C8B-B14F-4D97-AF65-F5344CB8AC3E}">
        <p14:creationId xmlns:p14="http://schemas.microsoft.com/office/powerpoint/2010/main" val="3339630612"/>
      </p:ext>
    </p:extLst>
  </p:cSld>
  <p:clrMapOvr>
    <a:masterClrMapping/>
  </p:clrMapOvr>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3F297A04-FA86-470C-A283-0F372052F889}"/>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latin typeface="+mn-lt"/>
                <a:cs typeface="+mn-ea"/>
                <a:sym typeface="+mn-lt"/>
              </a:rPr>
              <a:pPr>
                <a:defRPr/>
              </a:pPr>
              <a:t>140</a:t>
            </a:fld>
            <a:endParaRPr lang="en-US">
              <a:solidFill>
                <a:prstClr val="black">
                  <a:tint val="75000"/>
                </a:prstClr>
              </a:solidFill>
              <a:latin typeface="+mn-lt"/>
              <a:cs typeface="+mn-ea"/>
              <a:sym typeface="+mn-lt"/>
            </a:endParaRPr>
          </a:p>
        </p:txBody>
      </p:sp>
      <p:sp>
        <p:nvSpPr>
          <p:cNvPr id="3" name="文本框 2">
            <a:extLst>
              <a:ext uri="{FF2B5EF4-FFF2-40B4-BE49-F238E27FC236}">
                <a16:creationId xmlns:a16="http://schemas.microsoft.com/office/drawing/2014/main" id="{8D04972F-565F-4E50-896F-ED56EDD1A38F}"/>
              </a:ext>
            </a:extLst>
          </p:cNvPr>
          <p:cNvSpPr txBox="1"/>
          <p:nvPr/>
        </p:nvSpPr>
        <p:spPr>
          <a:xfrm>
            <a:off x="2039921" y="225348"/>
            <a:ext cx="5410461" cy="500137"/>
          </a:xfrm>
          <a:prstGeom prst="rect">
            <a:avLst/>
          </a:prstGeom>
          <a:noFill/>
        </p:spPr>
        <p:txBody>
          <a:bodyPr wrap="square" lIns="68580" tIns="34290" rIns="68580" bIns="34290" rtlCol="0">
            <a:spAutoFit/>
          </a:bodyPr>
          <a:lstStyle/>
          <a:p>
            <a:pPr algn="ctr"/>
            <a:r>
              <a:rPr lang="zh-CN" altLang="en-US" sz="2800" b="1" dirty="0">
                <a:solidFill>
                  <a:srgbClr val="0070C0"/>
                </a:solidFill>
                <a:cs typeface="+mn-ea"/>
                <a:sym typeface="+mn-lt"/>
              </a:rPr>
              <a:t>试试就试试</a:t>
            </a:r>
            <a:endParaRPr lang="en-US" altLang="zh-CN" sz="2800" b="1" dirty="0">
              <a:solidFill>
                <a:srgbClr val="7030A0"/>
              </a:solidFill>
              <a:cs typeface="+mn-ea"/>
              <a:sym typeface="+mn-lt"/>
            </a:endParaRPr>
          </a:p>
        </p:txBody>
      </p:sp>
      <p:sp>
        <p:nvSpPr>
          <p:cNvPr id="8" name="内容占位符 1">
            <a:extLst>
              <a:ext uri="{FF2B5EF4-FFF2-40B4-BE49-F238E27FC236}">
                <a16:creationId xmlns:a16="http://schemas.microsoft.com/office/drawing/2014/main" id="{C55AD2E8-BCFE-4A42-9301-8BD4BC5CB3A5}"/>
              </a:ext>
            </a:extLst>
          </p:cNvPr>
          <p:cNvSpPr txBox="1">
            <a:spLocks/>
          </p:cNvSpPr>
          <p:nvPr/>
        </p:nvSpPr>
        <p:spPr>
          <a:xfrm>
            <a:off x="490822" y="779487"/>
            <a:ext cx="8018557" cy="3887763"/>
          </a:xfrm>
          <a:prstGeom prst="rect">
            <a:avLst/>
          </a:prstGeom>
        </p:spPr>
        <p:txBody>
          <a:bodyPr vert="horz" lIns="91440" tIns="45720" rIns="91440" bIns="45720" rtlCol="0">
            <a:normAutofit/>
          </a:bodyPr>
          <a:lstStyle>
            <a:lvl1pPr marL="0" indent="538480" algn="l" defTabSz="685800" rtl="0" eaLnBrk="1" latinLnBrk="0" hangingPunct="1">
              <a:lnSpc>
                <a:spcPct val="150000"/>
              </a:lnSpc>
              <a:spcBef>
                <a:spcPts val="0"/>
              </a:spcBef>
              <a:buFont typeface="Arial" panose="020B0604020202020204" pitchFamily="34" charset="0"/>
              <a:buNone/>
              <a:defRPr sz="2200" b="1" kern="1200">
                <a:solidFill>
                  <a:srgbClr val="004DA1"/>
                </a:solidFill>
                <a:latin typeface="楷体" panose="02010609060101010101" pitchFamily="49" charset="-122"/>
                <a:ea typeface="楷体" panose="02010609060101010101" pitchFamily="49" charset="-122"/>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en-US" altLang="zh-CN" dirty="0">
                <a:latin typeface="+mn-lt"/>
                <a:ea typeface="+mn-ea"/>
                <a:cs typeface="+mn-ea"/>
                <a:sym typeface="+mn-lt"/>
              </a:rPr>
              <a:t>【</a:t>
            </a:r>
            <a:r>
              <a:rPr lang="zh-CN" altLang="en-US" dirty="0">
                <a:latin typeface="+mn-lt"/>
                <a:ea typeface="+mn-ea"/>
                <a:cs typeface="+mn-ea"/>
                <a:sym typeface="+mn-lt"/>
              </a:rPr>
              <a:t>单选题</a:t>
            </a:r>
            <a:r>
              <a:rPr lang="en-US" altLang="zh-CN" dirty="0">
                <a:latin typeface="+mn-lt"/>
                <a:ea typeface="+mn-ea"/>
                <a:cs typeface="+mn-ea"/>
                <a:sym typeface="+mn-lt"/>
              </a:rPr>
              <a:t>】</a:t>
            </a:r>
            <a:r>
              <a:rPr lang="zh-CN" altLang="en-US" dirty="0">
                <a:latin typeface="+mn-lt"/>
                <a:ea typeface="+mn-ea"/>
                <a:cs typeface="+mn-ea"/>
                <a:sym typeface="+mn-lt"/>
              </a:rPr>
              <a:t>下列项目中，适用增值税零税率的是（ ）。</a:t>
            </a:r>
          </a:p>
          <a:p>
            <a:r>
              <a:rPr lang="zh-CN" altLang="en-US" dirty="0">
                <a:latin typeface="+mn-lt"/>
                <a:ea typeface="+mn-ea"/>
                <a:cs typeface="+mn-ea"/>
                <a:sym typeface="+mn-lt"/>
              </a:rPr>
              <a:t> </a:t>
            </a:r>
            <a:r>
              <a:rPr lang="en-US" altLang="zh-CN" dirty="0">
                <a:latin typeface="+mn-lt"/>
                <a:ea typeface="+mn-ea"/>
                <a:cs typeface="+mn-ea"/>
                <a:sym typeface="+mn-lt"/>
              </a:rPr>
              <a:t>A.</a:t>
            </a:r>
            <a:r>
              <a:rPr lang="zh-CN" altLang="en-US" dirty="0">
                <a:latin typeface="+mn-lt"/>
                <a:ea typeface="+mn-ea"/>
                <a:cs typeface="+mn-ea"/>
                <a:sym typeface="+mn-lt"/>
              </a:rPr>
              <a:t>国际运输服务</a:t>
            </a:r>
          </a:p>
          <a:p>
            <a:r>
              <a:rPr lang="zh-CN" altLang="en-US" dirty="0">
                <a:latin typeface="+mn-lt"/>
                <a:ea typeface="+mn-ea"/>
                <a:cs typeface="+mn-ea"/>
                <a:sym typeface="+mn-lt"/>
              </a:rPr>
              <a:t> </a:t>
            </a:r>
            <a:r>
              <a:rPr lang="en-US" altLang="zh-CN" dirty="0">
                <a:latin typeface="+mn-lt"/>
                <a:ea typeface="+mn-ea"/>
                <a:cs typeface="+mn-ea"/>
                <a:sym typeface="+mn-lt"/>
              </a:rPr>
              <a:t>B.</a:t>
            </a:r>
            <a:r>
              <a:rPr lang="zh-CN" altLang="en-US" dirty="0">
                <a:latin typeface="+mn-lt"/>
                <a:ea typeface="+mn-ea"/>
                <a:cs typeface="+mn-ea"/>
                <a:sym typeface="+mn-lt"/>
              </a:rPr>
              <a:t>在境外提供的广播影视节目的播映服务</a:t>
            </a:r>
          </a:p>
          <a:p>
            <a:r>
              <a:rPr lang="zh-CN" altLang="en-US" dirty="0">
                <a:latin typeface="+mn-lt"/>
                <a:ea typeface="+mn-ea"/>
                <a:cs typeface="+mn-ea"/>
                <a:sym typeface="+mn-lt"/>
              </a:rPr>
              <a:t> </a:t>
            </a:r>
            <a:r>
              <a:rPr lang="en-US" altLang="zh-CN" dirty="0">
                <a:latin typeface="+mn-lt"/>
                <a:ea typeface="+mn-ea"/>
                <a:cs typeface="+mn-ea"/>
                <a:sym typeface="+mn-lt"/>
              </a:rPr>
              <a:t>C.</a:t>
            </a:r>
            <a:r>
              <a:rPr lang="zh-CN" altLang="en-US" dirty="0">
                <a:latin typeface="+mn-lt"/>
                <a:ea typeface="+mn-ea"/>
                <a:cs typeface="+mn-ea"/>
                <a:sym typeface="+mn-lt"/>
              </a:rPr>
              <a:t>工程项目在境外的建筑服务</a:t>
            </a:r>
          </a:p>
          <a:p>
            <a:r>
              <a:rPr lang="zh-CN" altLang="en-US" dirty="0">
                <a:latin typeface="+mn-lt"/>
                <a:ea typeface="+mn-ea"/>
                <a:cs typeface="+mn-ea"/>
                <a:sym typeface="+mn-lt"/>
              </a:rPr>
              <a:t> </a:t>
            </a:r>
            <a:r>
              <a:rPr lang="en-US" altLang="zh-CN" dirty="0">
                <a:latin typeface="+mn-lt"/>
                <a:ea typeface="+mn-ea"/>
                <a:cs typeface="+mn-ea"/>
                <a:sym typeface="+mn-lt"/>
              </a:rPr>
              <a:t>D.</a:t>
            </a:r>
            <a:r>
              <a:rPr lang="zh-CN" altLang="en-US" dirty="0">
                <a:latin typeface="+mn-lt"/>
                <a:ea typeface="+mn-ea"/>
                <a:cs typeface="+mn-ea"/>
                <a:sym typeface="+mn-lt"/>
              </a:rPr>
              <a:t>存储地点在境外的仓储服务</a:t>
            </a:r>
          </a:p>
        </p:txBody>
      </p:sp>
      <p:grpSp>
        <p:nvGrpSpPr>
          <p:cNvPr id="9" name="组合 8">
            <a:extLst>
              <a:ext uri="{FF2B5EF4-FFF2-40B4-BE49-F238E27FC236}">
                <a16:creationId xmlns:a16="http://schemas.microsoft.com/office/drawing/2014/main" id="{D7CCD27B-CFDC-4184-8D48-6FBEDF9404AE}"/>
              </a:ext>
            </a:extLst>
          </p:cNvPr>
          <p:cNvGrpSpPr/>
          <p:nvPr/>
        </p:nvGrpSpPr>
        <p:grpSpPr>
          <a:xfrm rot="16200000">
            <a:off x="1905836" y="3944972"/>
            <a:ext cx="677108" cy="1428693"/>
            <a:chOff x="9306650" y="1903595"/>
            <a:chExt cx="902810" cy="1904924"/>
          </a:xfrm>
        </p:grpSpPr>
        <p:sp>
          <p:nvSpPr>
            <p:cNvPr id="10" name="Freeform 668">
              <a:extLst>
                <a:ext uri="{FF2B5EF4-FFF2-40B4-BE49-F238E27FC236}">
                  <a16:creationId xmlns:a16="http://schemas.microsoft.com/office/drawing/2014/main" id="{25B8C2A1-05FC-4FC7-8039-F3BDF3EAEED1}"/>
                </a:ext>
              </a:extLst>
            </p:cNvPr>
            <p:cNvSpPr>
              <a:spLocks/>
            </p:cNvSpPr>
            <p:nvPr/>
          </p:nvSpPr>
          <p:spPr bwMode="auto">
            <a:xfrm rot="5400000">
              <a:off x="8805602" y="2585762"/>
              <a:ext cx="1904924" cy="540590"/>
            </a:xfrm>
            <a:custGeom>
              <a:avLst/>
              <a:gdLst>
                <a:gd name="T0" fmla="*/ 384 w 398"/>
                <a:gd name="T1" fmla="*/ 77 h 111"/>
                <a:gd name="T2" fmla="*/ 388 w 398"/>
                <a:gd name="T3" fmla="*/ 74 h 111"/>
                <a:gd name="T4" fmla="*/ 388 w 398"/>
                <a:gd name="T5" fmla="*/ 71 h 111"/>
                <a:gd name="T6" fmla="*/ 397 w 398"/>
                <a:gd name="T7" fmla="*/ 67 h 111"/>
                <a:gd name="T8" fmla="*/ 390 w 398"/>
                <a:gd name="T9" fmla="*/ 62 h 111"/>
                <a:gd name="T10" fmla="*/ 388 w 398"/>
                <a:gd name="T11" fmla="*/ 59 h 111"/>
                <a:gd name="T12" fmla="*/ 388 w 398"/>
                <a:gd name="T13" fmla="*/ 56 h 111"/>
                <a:gd name="T14" fmla="*/ 385 w 398"/>
                <a:gd name="T15" fmla="*/ 54 h 111"/>
                <a:gd name="T16" fmla="*/ 387 w 398"/>
                <a:gd name="T17" fmla="*/ 51 h 111"/>
                <a:gd name="T18" fmla="*/ 389 w 398"/>
                <a:gd name="T19" fmla="*/ 48 h 111"/>
                <a:gd name="T20" fmla="*/ 384 w 398"/>
                <a:gd name="T21" fmla="*/ 46 h 111"/>
                <a:gd name="T22" fmla="*/ 378 w 398"/>
                <a:gd name="T23" fmla="*/ 42 h 111"/>
                <a:gd name="T24" fmla="*/ 385 w 398"/>
                <a:gd name="T25" fmla="*/ 40 h 111"/>
                <a:gd name="T26" fmla="*/ 378 w 398"/>
                <a:gd name="T27" fmla="*/ 37 h 111"/>
                <a:gd name="T28" fmla="*/ 378 w 398"/>
                <a:gd name="T29" fmla="*/ 34 h 111"/>
                <a:gd name="T30" fmla="*/ 373 w 398"/>
                <a:gd name="T31" fmla="*/ 32 h 111"/>
                <a:gd name="T32" fmla="*/ 369 w 398"/>
                <a:gd name="T33" fmla="*/ 28 h 111"/>
                <a:gd name="T34" fmla="*/ 350 w 398"/>
                <a:gd name="T35" fmla="*/ 23 h 111"/>
                <a:gd name="T36" fmla="*/ 358 w 398"/>
                <a:gd name="T37" fmla="*/ 19 h 111"/>
                <a:gd name="T38" fmla="*/ 260 w 398"/>
                <a:gd name="T39" fmla="*/ 11 h 111"/>
                <a:gd name="T40" fmla="*/ 324 w 398"/>
                <a:gd name="T41" fmla="*/ 10 h 111"/>
                <a:gd name="T42" fmla="*/ 304 w 398"/>
                <a:gd name="T43" fmla="*/ 6 h 111"/>
                <a:gd name="T44" fmla="*/ 177 w 398"/>
                <a:gd name="T45" fmla="*/ 1 h 111"/>
                <a:gd name="T46" fmla="*/ 18 w 398"/>
                <a:gd name="T47" fmla="*/ 11 h 111"/>
                <a:gd name="T48" fmla="*/ 16 w 398"/>
                <a:gd name="T49" fmla="*/ 17 h 111"/>
                <a:gd name="T50" fmla="*/ 21 w 398"/>
                <a:gd name="T51" fmla="*/ 20 h 111"/>
                <a:gd name="T52" fmla="*/ 15 w 398"/>
                <a:gd name="T53" fmla="*/ 26 h 111"/>
                <a:gd name="T54" fmla="*/ 12 w 398"/>
                <a:gd name="T55" fmla="*/ 52 h 111"/>
                <a:gd name="T56" fmla="*/ 8 w 398"/>
                <a:gd name="T57" fmla="*/ 82 h 111"/>
                <a:gd name="T58" fmla="*/ 113 w 398"/>
                <a:gd name="T59" fmla="*/ 111 h 111"/>
                <a:gd name="T60" fmla="*/ 331 w 398"/>
                <a:gd name="T61" fmla="*/ 104 h 111"/>
                <a:gd name="T62" fmla="*/ 369 w 398"/>
                <a:gd name="T63" fmla="*/ 91 h 111"/>
                <a:gd name="T64" fmla="*/ 385 w 398"/>
                <a:gd name="T65" fmla="*/ 86 h 111"/>
                <a:gd name="T66" fmla="*/ 389 w 398"/>
                <a:gd name="T67" fmla="*/ 8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98" h="111">
                  <a:moveTo>
                    <a:pt x="397" y="80"/>
                  </a:moveTo>
                  <a:cubicBezTo>
                    <a:pt x="394" y="77"/>
                    <a:pt x="387" y="79"/>
                    <a:pt x="384" y="77"/>
                  </a:cubicBezTo>
                  <a:cubicBezTo>
                    <a:pt x="387" y="75"/>
                    <a:pt x="394" y="76"/>
                    <a:pt x="396" y="76"/>
                  </a:cubicBezTo>
                  <a:cubicBezTo>
                    <a:pt x="388" y="74"/>
                    <a:pt x="388" y="74"/>
                    <a:pt x="388" y="74"/>
                  </a:cubicBezTo>
                  <a:cubicBezTo>
                    <a:pt x="397" y="72"/>
                    <a:pt x="397" y="72"/>
                    <a:pt x="397" y="72"/>
                  </a:cubicBezTo>
                  <a:cubicBezTo>
                    <a:pt x="395" y="71"/>
                    <a:pt x="390" y="73"/>
                    <a:pt x="388" y="71"/>
                  </a:cubicBezTo>
                  <a:cubicBezTo>
                    <a:pt x="388" y="69"/>
                    <a:pt x="390" y="70"/>
                    <a:pt x="391" y="70"/>
                  </a:cubicBezTo>
                  <a:cubicBezTo>
                    <a:pt x="394" y="70"/>
                    <a:pt x="398" y="69"/>
                    <a:pt x="397" y="67"/>
                  </a:cubicBezTo>
                  <a:cubicBezTo>
                    <a:pt x="397" y="63"/>
                    <a:pt x="391" y="64"/>
                    <a:pt x="388" y="63"/>
                  </a:cubicBezTo>
                  <a:cubicBezTo>
                    <a:pt x="390" y="62"/>
                    <a:pt x="390" y="62"/>
                    <a:pt x="390" y="62"/>
                  </a:cubicBezTo>
                  <a:cubicBezTo>
                    <a:pt x="388" y="62"/>
                    <a:pt x="386" y="62"/>
                    <a:pt x="385" y="60"/>
                  </a:cubicBezTo>
                  <a:cubicBezTo>
                    <a:pt x="386" y="60"/>
                    <a:pt x="387" y="59"/>
                    <a:pt x="388" y="59"/>
                  </a:cubicBezTo>
                  <a:cubicBezTo>
                    <a:pt x="383" y="57"/>
                    <a:pt x="383" y="57"/>
                    <a:pt x="383" y="57"/>
                  </a:cubicBezTo>
                  <a:cubicBezTo>
                    <a:pt x="388" y="56"/>
                    <a:pt x="388" y="56"/>
                    <a:pt x="388" y="56"/>
                  </a:cubicBezTo>
                  <a:cubicBezTo>
                    <a:pt x="386" y="56"/>
                    <a:pt x="386" y="56"/>
                    <a:pt x="386" y="56"/>
                  </a:cubicBezTo>
                  <a:cubicBezTo>
                    <a:pt x="384" y="55"/>
                    <a:pt x="386" y="54"/>
                    <a:pt x="385" y="54"/>
                  </a:cubicBezTo>
                  <a:cubicBezTo>
                    <a:pt x="383" y="52"/>
                    <a:pt x="379" y="54"/>
                    <a:pt x="377" y="52"/>
                  </a:cubicBezTo>
                  <a:cubicBezTo>
                    <a:pt x="380" y="51"/>
                    <a:pt x="384" y="51"/>
                    <a:pt x="387" y="51"/>
                  </a:cubicBezTo>
                  <a:cubicBezTo>
                    <a:pt x="385" y="51"/>
                    <a:pt x="382" y="51"/>
                    <a:pt x="381" y="49"/>
                  </a:cubicBezTo>
                  <a:cubicBezTo>
                    <a:pt x="389" y="48"/>
                    <a:pt x="389" y="48"/>
                    <a:pt x="389" y="48"/>
                  </a:cubicBezTo>
                  <a:cubicBezTo>
                    <a:pt x="387" y="47"/>
                    <a:pt x="384" y="48"/>
                    <a:pt x="382" y="47"/>
                  </a:cubicBezTo>
                  <a:cubicBezTo>
                    <a:pt x="384" y="46"/>
                    <a:pt x="384" y="46"/>
                    <a:pt x="384" y="46"/>
                  </a:cubicBezTo>
                  <a:cubicBezTo>
                    <a:pt x="381" y="45"/>
                    <a:pt x="378" y="46"/>
                    <a:pt x="376" y="44"/>
                  </a:cubicBezTo>
                  <a:cubicBezTo>
                    <a:pt x="377" y="43"/>
                    <a:pt x="378" y="43"/>
                    <a:pt x="378" y="42"/>
                  </a:cubicBezTo>
                  <a:cubicBezTo>
                    <a:pt x="377" y="42"/>
                    <a:pt x="375" y="42"/>
                    <a:pt x="374" y="41"/>
                  </a:cubicBezTo>
                  <a:cubicBezTo>
                    <a:pt x="377" y="40"/>
                    <a:pt x="382" y="41"/>
                    <a:pt x="385" y="40"/>
                  </a:cubicBezTo>
                  <a:cubicBezTo>
                    <a:pt x="377" y="37"/>
                    <a:pt x="377" y="37"/>
                    <a:pt x="377" y="37"/>
                  </a:cubicBezTo>
                  <a:cubicBezTo>
                    <a:pt x="377" y="37"/>
                    <a:pt x="377" y="37"/>
                    <a:pt x="378" y="37"/>
                  </a:cubicBezTo>
                  <a:cubicBezTo>
                    <a:pt x="373" y="35"/>
                    <a:pt x="373" y="35"/>
                    <a:pt x="373" y="35"/>
                  </a:cubicBezTo>
                  <a:cubicBezTo>
                    <a:pt x="375" y="34"/>
                    <a:pt x="377" y="35"/>
                    <a:pt x="378" y="34"/>
                  </a:cubicBezTo>
                  <a:cubicBezTo>
                    <a:pt x="370" y="32"/>
                    <a:pt x="370" y="32"/>
                    <a:pt x="370" y="32"/>
                  </a:cubicBezTo>
                  <a:cubicBezTo>
                    <a:pt x="371" y="31"/>
                    <a:pt x="372" y="32"/>
                    <a:pt x="373" y="32"/>
                  </a:cubicBezTo>
                  <a:cubicBezTo>
                    <a:pt x="358" y="29"/>
                    <a:pt x="358" y="29"/>
                    <a:pt x="358" y="29"/>
                  </a:cubicBezTo>
                  <a:cubicBezTo>
                    <a:pt x="362" y="28"/>
                    <a:pt x="365" y="30"/>
                    <a:pt x="369" y="28"/>
                  </a:cubicBezTo>
                  <a:cubicBezTo>
                    <a:pt x="362" y="26"/>
                    <a:pt x="351" y="28"/>
                    <a:pt x="345" y="24"/>
                  </a:cubicBezTo>
                  <a:cubicBezTo>
                    <a:pt x="346" y="23"/>
                    <a:pt x="348" y="23"/>
                    <a:pt x="350" y="23"/>
                  </a:cubicBezTo>
                  <a:cubicBezTo>
                    <a:pt x="346" y="22"/>
                    <a:pt x="346" y="22"/>
                    <a:pt x="346" y="22"/>
                  </a:cubicBezTo>
                  <a:cubicBezTo>
                    <a:pt x="349" y="20"/>
                    <a:pt x="356" y="21"/>
                    <a:pt x="358" y="19"/>
                  </a:cubicBezTo>
                  <a:cubicBezTo>
                    <a:pt x="354" y="19"/>
                    <a:pt x="350" y="19"/>
                    <a:pt x="347" y="17"/>
                  </a:cubicBezTo>
                  <a:cubicBezTo>
                    <a:pt x="319" y="14"/>
                    <a:pt x="290" y="11"/>
                    <a:pt x="260" y="11"/>
                  </a:cubicBezTo>
                  <a:cubicBezTo>
                    <a:pt x="259" y="10"/>
                    <a:pt x="259" y="10"/>
                    <a:pt x="259" y="10"/>
                  </a:cubicBezTo>
                  <a:cubicBezTo>
                    <a:pt x="281" y="9"/>
                    <a:pt x="301" y="11"/>
                    <a:pt x="324" y="10"/>
                  </a:cubicBezTo>
                  <a:cubicBezTo>
                    <a:pt x="325" y="9"/>
                    <a:pt x="325" y="9"/>
                    <a:pt x="325" y="9"/>
                  </a:cubicBezTo>
                  <a:cubicBezTo>
                    <a:pt x="319" y="6"/>
                    <a:pt x="311" y="8"/>
                    <a:pt x="304" y="6"/>
                  </a:cubicBezTo>
                  <a:cubicBezTo>
                    <a:pt x="306" y="5"/>
                    <a:pt x="306" y="5"/>
                    <a:pt x="306" y="5"/>
                  </a:cubicBezTo>
                  <a:cubicBezTo>
                    <a:pt x="264" y="1"/>
                    <a:pt x="219" y="0"/>
                    <a:pt x="177" y="1"/>
                  </a:cubicBezTo>
                  <a:cubicBezTo>
                    <a:pt x="35" y="2"/>
                    <a:pt x="35" y="2"/>
                    <a:pt x="35" y="2"/>
                  </a:cubicBezTo>
                  <a:cubicBezTo>
                    <a:pt x="28" y="3"/>
                    <a:pt x="22" y="7"/>
                    <a:pt x="18" y="11"/>
                  </a:cubicBezTo>
                  <a:cubicBezTo>
                    <a:pt x="24" y="13"/>
                    <a:pt x="24" y="13"/>
                    <a:pt x="24" y="13"/>
                  </a:cubicBezTo>
                  <a:cubicBezTo>
                    <a:pt x="16" y="17"/>
                    <a:pt x="16" y="17"/>
                    <a:pt x="16" y="17"/>
                  </a:cubicBezTo>
                  <a:cubicBezTo>
                    <a:pt x="15" y="20"/>
                    <a:pt x="19" y="19"/>
                    <a:pt x="22" y="20"/>
                  </a:cubicBezTo>
                  <a:cubicBezTo>
                    <a:pt x="21" y="20"/>
                    <a:pt x="21" y="20"/>
                    <a:pt x="21" y="20"/>
                  </a:cubicBezTo>
                  <a:cubicBezTo>
                    <a:pt x="20" y="22"/>
                    <a:pt x="16" y="22"/>
                    <a:pt x="19" y="24"/>
                  </a:cubicBezTo>
                  <a:cubicBezTo>
                    <a:pt x="19" y="25"/>
                    <a:pt x="16" y="25"/>
                    <a:pt x="15" y="26"/>
                  </a:cubicBezTo>
                  <a:cubicBezTo>
                    <a:pt x="15" y="29"/>
                    <a:pt x="8" y="33"/>
                    <a:pt x="11" y="37"/>
                  </a:cubicBezTo>
                  <a:cubicBezTo>
                    <a:pt x="8" y="42"/>
                    <a:pt x="13" y="47"/>
                    <a:pt x="12" y="52"/>
                  </a:cubicBezTo>
                  <a:cubicBezTo>
                    <a:pt x="8" y="56"/>
                    <a:pt x="10" y="63"/>
                    <a:pt x="7" y="68"/>
                  </a:cubicBezTo>
                  <a:cubicBezTo>
                    <a:pt x="15" y="73"/>
                    <a:pt x="0" y="77"/>
                    <a:pt x="8" y="82"/>
                  </a:cubicBezTo>
                  <a:cubicBezTo>
                    <a:pt x="9" y="88"/>
                    <a:pt x="16" y="93"/>
                    <a:pt x="24" y="97"/>
                  </a:cubicBezTo>
                  <a:cubicBezTo>
                    <a:pt x="50" y="109"/>
                    <a:pt x="82" y="110"/>
                    <a:pt x="113" y="111"/>
                  </a:cubicBezTo>
                  <a:cubicBezTo>
                    <a:pt x="277" y="109"/>
                    <a:pt x="277" y="109"/>
                    <a:pt x="277" y="109"/>
                  </a:cubicBezTo>
                  <a:cubicBezTo>
                    <a:pt x="295" y="106"/>
                    <a:pt x="314" y="107"/>
                    <a:pt x="331" y="104"/>
                  </a:cubicBezTo>
                  <a:cubicBezTo>
                    <a:pt x="350" y="103"/>
                    <a:pt x="364" y="95"/>
                    <a:pt x="382" y="93"/>
                  </a:cubicBezTo>
                  <a:cubicBezTo>
                    <a:pt x="379" y="91"/>
                    <a:pt x="374" y="92"/>
                    <a:pt x="369" y="91"/>
                  </a:cubicBezTo>
                  <a:cubicBezTo>
                    <a:pt x="375" y="88"/>
                    <a:pt x="382" y="87"/>
                    <a:pt x="388" y="86"/>
                  </a:cubicBezTo>
                  <a:cubicBezTo>
                    <a:pt x="387" y="86"/>
                    <a:pt x="385" y="87"/>
                    <a:pt x="385" y="86"/>
                  </a:cubicBezTo>
                  <a:cubicBezTo>
                    <a:pt x="387" y="84"/>
                    <a:pt x="391" y="86"/>
                    <a:pt x="392" y="84"/>
                  </a:cubicBezTo>
                  <a:cubicBezTo>
                    <a:pt x="389" y="82"/>
                    <a:pt x="389" y="82"/>
                    <a:pt x="389" y="82"/>
                  </a:cubicBezTo>
                  <a:cubicBezTo>
                    <a:pt x="391" y="80"/>
                    <a:pt x="395" y="81"/>
                    <a:pt x="397" y="80"/>
                  </a:cubicBezTo>
                  <a:close/>
                </a:path>
              </a:pathLst>
            </a:custGeom>
            <a:solidFill>
              <a:srgbClr val="004DA1"/>
            </a:solidFill>
            <a:ln>
              <a:noFill/>
            </a:ln>
          </p:spPr>
          <p:txBody>
            <a:bodyPr vert="horz" wrap="square" lIns="68580" tIns="34290" rIns="68580" bIns="3429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013" b="0" i="0" u="none" strike="noStrike" kern="0" cap="none" spc="0" normalizeH="0" baseline="0" noProof="0" dirty="0">
                <a:ln>
                  <a:noFill/>
                </a:ln>
                <a:solidFill>
                  <a:prstClr val="black"/>
                </a:solidFill>
                <a:effectLst/>
                <a:uLnTx/>
                <a:uFillTx/>
                <a:cs typeface="+mn-ea"/>
                <a:sym typeface="+mn-lt"/>
              </a:endParaRPr>
            </a:p>
          </p:txBody>
        </p:sp>
        <p:sp>
          <p:nvSpPr>
            <p:cNvPr id="11" name="文本框 10">
              <a:extLst>
                <a:ext uri="{FF2B5EF4-FFF2-40B4-BE49-F238E27FC236}">
                  <a16:creationId xmlns:a16="http://schemas.microsoft.com/office/drawing/2014/main" id="{9638B1E5-5568-466A-B5E2-8FD1DDE2E088}"/>
                </a:ext>
              </a:extLst>
            </p:cNvPr>
            <p:cNvSpPr txBox="1"/>
            <p:nvPr/>
          </p:nvSpPr>
          <p:spPr>
            <a:xfrm>
              <a:off x="9306650" y="2657710"/>
              <a:ext cx="902810" cy="396689"/>
            </a:xfrm>
            <a:prstGeom prst="rect">
              <a:avLst/>
            </a:prstGeom>
            <a:noFill/>
            <a:effectLst/>
          </p:spPr>
          <p:txBody>
            <a:bodyPr vert="eaVert" wrap="none" rtlCol="0" anchor="ctr">
              <a:spAutoFit/>
            </a:bodyPr>
            <a:lstStyle>
              <a:defPPr>
                <a:defRPr lang="zh-CN"/>
              </a:defPPr>
              <a:lvl1pPr algn="ctr">
                <a:defRPr sz="4400">
                  <a:solidFill>
                    <a:srgbClr val="004DA1"/>
                  </a:solidFill>
                  <a:latin typeface="李旭科书法" panose="02000603000000000000" pitchFamily="2" charset="-122"/>
                  <a:ea typeface="李旭科书法" panose="02000603000000000000" pitchFamily="2" charset="-122"/>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lang="en-US" altLang="zh-CN" sz="3200" kern="0" dirty="0">
                  <a:solidFill>
                    <a:prstClr val="white"/>
                  </a:solidFill>
                  <a:latin typeface="+mn-lt"/>
                  <a:ea typeface="+mn-ea"/>
                  <a:cs typeface="+mn-ea"/>
                  <a:sym typeface="+mn-lt"/>
                </a:rPr>
                <a:t>A</a:t>
              </a:r>
              <a:endParaRPr kumimoji="0" lang="zh-CN" altLang="en-US" sz="3200" b="0" i="0" u="none" strike="noStrike" kern="0" cap="none" spc="0" normalizeH="0" baseline="0" noProof="0" dirty="0">
                <a:ln>
                  <a:noFill/>
                </a:ln>
                <a:solidFill>
                  <a:prstClr val="white"/>
                </a:solidFill>
                <a:effectLst/>
                <a:uLnTx/>
                <a:uFillTx/>
                <a:latin typeface="+mn-lt"/>
                <a:ea typeface="+mn-ea"/>
                <a:cs typeface="+mn-ea"/>
                <a:sym typeface="+mn-lt"/>
              </a:endParaRPr>
            </a:p>
          </p:txBody>
        </p:sp>
      </p:grpSp>
    </p:spTree>
    <p:extLst>
      <p:ext uri="{BB962C8B-B14F-4D97-AF65-F5344CB8AC3E}">
        <p14:creationId xmlns:p14="http://schemas.microsoft.com/office/powerpoint/2010/main" val="235156362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3F297A04-FA86-470C-A283-0F372052F889}"/>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latin typeface="+mn-lt"/>
                <a:cs typeface="+mn-ea"/>
                <a:sym typeface="+mn-lt"/>
              </a:rPr>
              <a:pPr>
                <a:defRPr/>
              </a:pPr>
              <a:t>141</a:t>
            </a:fld>
            <a:endParaRPr lang="en-US">
              <a:solidFill>
                <a:prstClr val="black">
                  <a:tint val="75000"/>
                </a:prstClr>
              </a:solidFill>
              <a:latin typeface="+mn-lt"/>
              <a:cs typeface="+mn-ea"/>
              <a:sym typeface="+mn-lt"/>
            </a:endParaRPr>
          </a:p>
        </p:txBody>
      </p:sp>
      <p:sp>
        <p:nvSpPr>
          <p:cNvPr id="3" name="文本框 2">
            <a:extLst>
              <a:ext uri="{FF2B5EF4-FFF2-40B4-BE49-F238E27FC236}">
                <a16:creationId xmlns:a16="http://schemas.microsoft.com/office/drawing/2014/main" id="{8D04972F-565F-4E50-896F-ED56EDD1A38F}"/>
              </a:ext>
            </a:extLst>
          </p:cNvPr>
          <p:cNvSpPr txBox="1"/>
          <p:nvPr/>
        </p:nvSpPr>
        <p:spPr>
          <a:xfrm>
            <a:off x="2039921" y="225348"/>
            <a:ext cx="5410461" cy="500137"/>
          </a:xfrm>
          <a:prstGeom prst="rect">
            <a:avLst/>
          </a:prstGeom>
          <a:noFill/>
        </p:spPr>
        <p:txBody>
          <a:bodyPr wrap="square" lIns="68580" tIns="34290" rIns="68580" bIns="34290" rtlCol="0">
            <a:spAutoFit/>
          </a:bodyPr>
          <a:lstStyle/>
          <a:p>
            <a:pPr algn="ctr"/>
            <a:r>
              <a:rPr lang="zh-CN" altLang="en-US" sz="2800" b="1" dirty="0">
                <a:solidFill>
                  <a:srgbClr val="0070C0"/>
                </a:solidFill>
                <a:cs typeface="+mn-ea"/>
                <a:sym typeface="+mn-lt"/>
              </a:rPr>
              <a:t>试试就试试</a:t>
            </a:r>
            <a:endParaRPr lang="en-US" altLang="zh-CN" sz="2800" b="1" dirty="0">
              <a:solidFill>
                <a:srgbClr val="7030A0"/>
              </a:solidFill>
              <a:cs typeface="+mn-ea"/>
              <a:sym typeface="+mn-lt"/>
            </a:endParaRPr>
          </a:p>
        </p:txBody>
      </p:sp>
      <p:sp>
        <p:nvSpPr>
          <p:cNvPr id="8" name="内容占位符 1">
            <a:extLst>
              <a:ext uri="{FF2B5EF4-FFF2-40B4-BE49-F238E27FC236}">
                <a16:creationId xmlns:a16="http://schemas.microsoft.com/office/drawing/2014/main" id="{C55AD2E8-BCFE-4A42-9301-8BD4BC5CB3A5}"/>
              </a:ext>
            </a:extLst>
          </p:cNvPr>
          <p:cNvSpPr txBox="1">
            <a:spLocks/>
          </p:cNvSpPr>
          <p:nvPr/>
        </p:nvSpPr>
        <p:spPr>
          <a:xfrm>
            <a:off x="490822" y="779487"/>
            <a:ext cx="8018557" cy="3887763"/>
          </a:xfrm>
          <a:prstGeom prst="rect">
            <a:avLst/>
          </a:prstGeom>
        </p:spPr>
        <p:txBody>
          <a:bodyPr vert="horz" lIns="91440" tIns="45720" rIns="91440" bIns="45720" rtlCol="0">
            <a:normAutofit/>
          </a:bodyPr>
          <a:lstStyle>
            <a:lvl1pPr marL="0" indent="538480" algn="l" defTabSz="685800" rtl="0" eaLnBrk="1" latinLnBrk="0" hangingPunct="1">
              <a:lnSpc>
                <a:spcPct val="150000"/>
              </a:lnSpc>
              <a:spcBef>
                <a:spcPts val="0"/>
              </a:spcBef>
              <a:buFont typeface="Arial" panose="020B0604020202020204" pitchFamily="34" charset="0"/>
              <a:buNone/>
              <a:defRPr sz="2200" b="1" kern="1200">
                <a:solidFill>
                  <a:srgbClr val="004DA1"/>
                </a:solidFill>
                <a:latin typeface="楷体" panose="02010609060101010101" pitchFamily="49" charset="-122"/>
                <a:ea typeface="楷体" panose="02010609060101010101" pitchFamily="49" charset="-122"/>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en-US" altLang="zh-CN" dirty="0">
                <a:latin typeface="+mn-lt"/>
                <a:ea typeface="+mn-ea"/>
                <a:cs typeface="+mn-ea"/>
                <a:sym typeface="+mn-lt"/>
              </a:rPr>
              <a:t>【</a:t>
            </a:r>
            <a:r>
              <a:rPr lang="zh-CN" altLang="en-US" dirty="0">
                <a:latin typeface="+mn-lt"/>
                <a:ea typeface="+mn-ea"/>
                <a:cs typeface="+mn-ea"/>
                <a:sym typeface="+mn-lt"/>
              </a:rPr>
              <a:t>例题</a:t>
            </a:r>
            <a:r>
              <a:rPr lang="en-US" altLang="zh-CN" dirty="0">
                <a:latin typeface="+mn-lt"/>
                <a:ea typeface="+mn-ea"/>
                <a:cs typeface="+mn-ea"/>
                <a:sym typeface="+mn-lt"/>
              </a:rPr>
              <a:t>-</a:t>
            </a:r>
            <a:r>
              <a:rPr lang="zh-CN" altLang="en-US" dirty="0">
                <a:latin typeface="+mn-lt"/>
                <a:ea typeface="+mn-ea"/>
                <a:cs typeface="+mn-ea"/>
                <a:sym typeface="+mn-lt"/>
              </a:rPr>
              <a:t>多选题</a:t>
            </a:r>
            <a:r>
              <a:rPr lang="en-US" altLang="zh-CN" dirty="0">
                <a:latin typeface="+mn-lt"/>
                <a:ea typeface="+mn-ea"/>
                <a:cs typeface="+mn-ea"/>
                <a:sym typeface="+mn-lt"/>
              </a:rPr>
              <a:t>】</a:t>
            </a:r>
            <a:r>
              <a:rPr lang="zh-CN" altLang="en-US" dirty="0">
                <a:latin typeface="+mn-lt"/>
                <a:ea typeface="+mn-ea"/>
                <a:cs typeface="+mn-ea"/>
                <a:sym typeface="+mn-lt"/>
              </a:rPr>
              <a:t>（</a:t>
            </a:r>
            <a:r>
              <a:rPr lang="en-US" altLang="zh-CN" dirty="0">
                <a:latin typeface="+mn-lt"/>
                <a:ea typeface="+mn-ea"/>
                <a:cs typeface="+mn-ea"/>
                <a:sym typeface="+mn-lt"/>
              </a:rPr>
              <a:t>2016 </a:t>
            </a:r>
            <a:r>
              <a:rPr lang="zh-CN" altLang="en-US" dirty="0">
                <a:latin typeface="+mn-lt"/>
                <a:ea typeface="+mn-ea"/>
                <a:cs typeface="+mn-ea"/>
                <a:sym typeface="+mn-lt"/>
              </a:rPr>
              <a:t>年例题改编）根据增值税法律制度的规定，销售下列货物应当按增值税低税</a:t>
            </a:r>
          </a:p>
          <a:p>
            <a:r>
              <a:rPr lang="zh-CN" altLang="en-US" dirty="0">
                <a:latin typeface="+mn-lt"/>
                <a:ea typeface="+mn-ea"/>
                <a:cs typeface="+mn-ea"/>
                <a:sym typeface="+mn-lt"/>
              </a:rPr>
              <a:t>率 </a:t>
            </a:r>
            <a:r>
              <a:rPr lang="en-US" altLang="zh-CN" dirty="0">
                <a:latin typeface="+mn-lt"/>
                <a:ea typeface="+mn-ea"/>
                <a:cs typeface="+mn-ea"/>
                <a:sym typeface="+mn-lt"/>
              </a:rPr>
              <a:t>9</a:t>
            </a:r>
            <a:r>
              <a:rPr lang="zh-CN" altLang="en-US" dirty="0">
                <a:latin typeface="+mn-lt"/>
                <a:ea typeface="+mn-ea"/>
                <a:cs typeface="+mn-ea"/>
                <a:sym typeface="+mn-lt"/>
              </a:rPr>
              <a:t>％征收的有（ ）。</a:t>
            </a:r>
          </a:p>
          <a:p>
            <a:r>
              <a:rPr lang="zh-CN" altLang="en-US" dirty="0">
                <a:latin typeface="+mn-lt"/>
                <a:ea typeface="+mn-ea"/>
                <a:cs typeface="+mn-ea"/>
                <a:sym typeface="+mn-lt"/>
              </a:rPr>
              <a:t> </a:t>
            </a:r>
            <a:r>
              <a:rPr lang="en-US" altLang="zh-CN" dirty="0">
                <a:latin typeface="+mn-lt"/>
                <a:ea typeface="+mn-ea"/>
                <a:cs typeface="+mn-ea"/>
                <a:sym typeface="+mn-lt"/>
              </a:rPr>
              <a:t>A.</a:t>
            </a:r>
            <a:r>
              <a:rPr lang="zh-CN" altLang="en-US" dirty="0">
                <a:latin typeface="+mn-lt"/>
                <a:ea typeface="+mn-ea"/>
                <a:cs typeface="+mn-ea"/>
                <a:sym typeface="+mn-lt"/>
              </a:rPr>
              <a:t>粮食</a:t>
            </a:r>
          </a:p>
          <a:p>
            <a:r>
              <a:rPr lang="zh-CN" altLang="en-US" dirty="0">
                <a:latin typeface="+mn-lt"/>
                <a:ea typeface="+mn-ea"/>
                <a:cs typeface="+mn-ea"/>
                <a:sym typeface="+mn-lt"/>
              </a:rPr>
              <a:t> </a:t>
            </a:r>
            <a:r>
              <a:rPr lang="en-US" altLang="zh-CN" dirty="0">
                <a:latin typeface="+mn-lt"/>
                <a:ea typeface="+mn-ea"/>
                <a:cs typeface="+mn-ea"/>
                <a:sym typeface="+mn-lt"/>
              </a:rPr>
              <a:t>B.</a:t>
            </a:r>
            <a:r>
              <a:rPr lang="zh-CN" altLang="en-US" dirty="0">
                <a:latin typeface="+mn-lt"/>
                <a:ea typeface="+mn-ea"/>
                <a:cs typeface="+mn-ea"/>
                <a:sym typeface="+mn-lt"/>
              </a:rPr>
              <a:t>图书</a:t>
            </a:r>
          </a:p>
          <a:p>
            <a:r>
              <a:rPr lang="zh-CN" altLang="en-US" dirty="0">
                <a:latin typeface="+mn-lt"/>
                <a:ea typeface="+mn-ea"/>
                <a:cs typeface="+mn-ea"/>
                <a:sym typeface="+mn-lt"/>
              </a:rPr>
              <a:t> </a:t>
            </a:r>
            <a:r>
              <a:rPr lang="en-US" altLang="zh-CN" dirty="0">
                <a:latin typeface="+mn-lt"/>
                <a:ea typeface="+mn-ea"/>
                <a:cs typeface="+mn-ea"/>
                <a:sym typeface="+mn-lt"/>
              </a:rPr>
              <a:t>C.</a:t>
            </a:r>
            <a:r>
              <a:rPr lang="zh-CN" altLang="en-US" dirty="0">
                <a:latin typeface="+mn-lt"/>
                <a:ea typeface="+mn-ea"/>
                <a:cs typeface="+mn-ea"/>
                <a:sym typeface="+mn-lt"/>
              </a:rPr>
              <a:t>暖气</a:t>
            </a:r>
          </a:p>
          <a:p>
            <a:r>
              <a:rPr lang="zh-CN" altLang="en-US" dirty="0">
                <a:latin typeface="+mn-lt"/>
                <a:ea typeface="+mn-ea"/>
                <a:cs typeface="+mn-ea"/>
                <a:sym typeface="+mn-lt"/>
              </a:rPr>
              <a:t> </a:t>
            </a:r>
            <a:r>
              <a:rPr lang="en-US" altLang="zh-CN" dirty="0">
                <a:latin typeface="+mn-lt"/>
                <a:ea typeface="+mn-ea"/>
                <a:cs typeface="+mn-ea"/>
                <a:sym typeface="+mn-lt"/>
              </a:rPr>
              <a:t>D.</a:t>
            </a:r>
            <a:r>
              <a:rPr lang="zh-CN" altLang="en-US" dirty="0">
                <a:latin typeface="+mn-lt"/>
                <a:ea typeface="+mn-ea"/>
                <a:cs typeface="+mn-ea"/>
                <a:sym typeface="+mn-lt"/>
              </a:rPr>
              <a:t>电力</a:t>
            </a:r>
          </a:p>
        </p:txBody>
      </p:sp>
      <p:grpSp>
        <p:nvGrpSpPr>
          <p:cNvPr id="9" name="组合 8">
            <a:extLst>
              <a:ext uri="{FF2B5EF4-FFF2-40B4-BE49-F238E27FC236}">
                <a16:creationId xmlns:a16="http://schemas.microsoft.com/office/drawing/2014/main" id="{D7CCD27B-CFDC-4184-8D48-6FBEDF9404AE}"/>
              </a:ext>
            </a:extLst>
          </p:cNvPr>
          <p:cNvGrpSpPr/>
          <p:nvPr/>
        </p:nvGrpSpPr>
        <p:grpSpPr>
          <a:xfrm rot="16200000">
            <a:off x="1905836" y="3944973"/>
            <a:ext cx="677108" cy="1428693"/>
            <a:chOff x="9306649" y="1903595"/>
            <a:chExt cx="902810" cy="1904924"/>
          </a:xfrm>
        </p:grpSpPr>
        <p:sp>
          <p:nvSpPr>
            <p:cNvPr id="10" name="Freeform 668">
              <a:extLst>
                <a:ext uri="{FF2B5EF4-FFF2-40B4-BE49-F238E27FC236}">
                  <a16:creationId xmlns:a16="http://schemas.microsoft.com/office/drawing/2014/main" id="{25B8C2A1-05FC-4FC7-8039-F3BDF3EAEED1}"/>
                </a:ext>
              </a:extLst>
            </p:cNvPr>
            <p:cNvSpPr>
              <a:spLocks/>
            </p:cNvSpPr>
            <p:nvPr/>
          </p:nvSpPr>
          <p:spPr bwMode="auto">
            <a:xfrm rot="5400000">
              <a:off x="8805602" y="2585762"/>
              <a:ext cx="1904924" cy="540590"/>
            </a:xfrm>
            <a:custGeom>
              <a:avLst/>
              <a:gdLst>
                <a:gd name="T0" fmla="*/ 384 w 398"/>
                <a:gd name="T1" fmla="*/ 77 h 111"/>
                <a:gd name="T2" fmla="*/ 388 w 398"/>
                <a:gd name="T3" fmla="*/ 74 h 111"/>
                <a:gd name="T4" fmla="*/ 388 w 398"/>
                <a:gd name="T5" fmla="*/ 71 h 111"/>
                <a:gd name="T6" fmla="*/ 397 w 398"/>
                <a:gd name="T7" fmla="*/ 67 h 111"/>
                <a:gd name="T8" fmla="*/ 390 w 398"/>
                <a:gd name="T9" fmla="*/ 62 h 111"/>
                <a:gd name="T10" fmla="*/ 388 w 398"/>
                <a:gd name="T11" fmla="*/ 59 h 111"/>
                <a:gd name="T12" fmla="*/ 388 w 398"/>
                <a:gd name="T13" fmla="*/ 56 h 111"/>
                <a:gd name="T14" fmla="*/ 385 w 398"/>
                <a:gd name="T15" fmla="*/ 54 h 111"/>
                <a:gd name="T16" fmla="*/ 387 w 398"/>
                <a:gd name="T17" fmla="*/ 51 h 111"/>
                <a:gd name="T18" fmla="*/ 389 w 398"/>
                <a:gd name="T19" fmla="*/ 48 h 111"/>
                <a:gd name="T20" fmla="*/ 384 w 398"/>
                <a:gd name="T21" fmla="*/ 46 h 111"/>
                <a:gd name="T22" fmla="*/ 378 w 398"/>
                <a:gd name="T23" fmla="*/ 42 h 111"/>
                <a:gd name="T24" fmla="*/ 385 w 398"/>
                <a:gd name="T25" fmla="*/ 40 h 111"/>
                <a:gd name="T26" fmla="*/ 378 w 398"/>
                <a:gd name="T27" fmla="*/ 37 h 111"/>
                <a:gd name="T28" fmla="*/ 378 w 398"/>
                <a:gd name="T29" fmla="*/ 34 h 111"/>
                <a:gd name="T30" fmla="*/ 373 w 398"/>
                <a:gd name="T31" fmla="*/ 32 h 111"/>
                <a:gd name="T32" fmla="*/ 369 w 398"/>
                <a:gd name="T33" fmla="*/ 28 h 111"/>
                <a:gd name="T34" fmla="*/ 350 w 398"/>
                <a:gd name="T35" fmla="*/ 23 h 111"/>
                <a:gd name="T36" fmla="*/ 358 w 398"/>
                <a:gd name="T37" fmla="*/ 19 h 111"/>
                <a:gd name="T38" fmla="*/ 260 w 398"/>
                <a:gd name="T39" fmla="*/ 11 h 111"/>
                <a:gd name="T40" fmla="*/ 324 w 398"/>
                <a:gd name="T41" fmla="*/ 10 h 111"/>
                <a:gd name="T42" fmla="*/ 304 w 398"/>
                <a:gd name="T43" fmla="*/ 6 h 111"/>
                <a:gd name="T44" fmla="*/ 177 w 398"/>
                <a:gd name="T45" fmla="*/ 1 h 111"/>
                <a:gd name="T46" fmla="*/ 18 w 398"/>
                <a:gd name="T47" fmla="*/ 11 h 111"/>
                <a:gd name="T48" fmla="*/ 16 w 398"/>
                <a:gd name="T49" fmla="*/ 17 h 111"/>
                <a:gd name="T50" fmla="*/ 21 w 398"/>
                <a:gd name="T51" fmla="*/ 20 h 111"/>
                <a:gd name="T52" fmla="*/ 15 w 398"/>
                <a:gd name="T53" fmla="*/ 26 h 111"/>
                <a:gd name="T54" fmla="*/ 12 w 398"/>
                <a:gd name="T55" fmla="*/ 52 h 111"/>
                <a:gd name="T56" fmla="*/ 8 w 398"/>
                <a:gd name="T57" fmla="*/ 82 h 111"/>
                <a:gd name="T58" fmla="*/ 113 w 398"/>
                <a:gd name="T59" fmla="*/ 111 h 111"/>
                <a:gd name="T60" fmla="*/ 331 w 398"/>
                <a:gd name="T61" fmla="*/ 104 h 111"/>
                <a:gd name="T62" fmla="*/ 369 w 398"/>
                <a:gd name="T63" fmla="*/ 91 h 111"/>
                <a:gd name="T64" fmla="*/ 385 w 398"/>
                <a:gd name="T65" fmla="*/ 86 h 111"/>
                <a:gd name="T66" fmla="*/ 389 w 398"/>
                <a:gd name="T67" fmla="*/ 8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98" h="111">
                  <a:moveTo>
                    <a:pt x="397" y="80"/>
                  </a:moveTo>
                  <a:cubicBezTo>
                    <a:pt x="394" y="77"/>
                    <a:pt x="387" y="79"/>
                    <a:pt x="384" y="77"/>
                  </a:cubicBezTo>
                  <a:cubicBezTo>
                    <a:pt x="387" y="75"/>
                    <a:pt x="394" y="76"/>
                    <a:pt x="396" y="76"/>
                  </a:cubicBezTo>
                  <a:cubicBezTo>
                    <a:pt x="388" y="74"/>
                    <a:pt x="388" y="74"/>
                    <a:pt x="388" y="74"/>
                  </a:cubicBezTo>
                  <a:cubicBezTo>
                    <a:pt x="397" y="72"/>
                    <a:pt x="397" y="72"/>
                    <a:pt x="397" y="72"/>
                  </a:cubicBezTo>
                  <a:cubicBezTo>
                    <a:pt x="395" y="71"/>
                    <a:pt x="390" y="73"/>
                    <a:pt x="388" y="71"/>
                  </a:cubicBezTo>
                  <a:cubicBezTo>
                    <a:pt x="388" y="69"/>
                    <a:pt x="390" y="70"/>
                    <a:pt x="391" y="70"/>
                  </a:cubicBezTo>
                  <a:cubicBezTo>
                    <a:pt x="394" y="70"/>
                    <a:pt x="398" y="69"/>
                    <a:pt x="397" y="67"/>
                  </a:cubicBezTo>
                  <a:cubicBezTo>
                    <a:pt x="397" y="63"/>
                    <a:pt x="391" y="64"/>
                    <a:pt x="388" y="63"/>
                  </a:cubicBezTo>
                  <a:cubicBezTo>
                    <a:pt x="390" y="62"/>
                    <a:pt x="390" y="62"/>
                    <a:pt x="390" y="62"/>
                  </a:cubicBezTo>
                  <a:cubicBezTo>
                    <a:pt x="388" y="62"/>
                    <a:pt x="386" y="62"/>
                    <a:pt x="385" y="60"/>
                  </a:cubicBezTo>
                  <a:cubicBezTo>
                    <a:pt x="386" y="60"/>
                    <a:pt x="387" y="59"/>
                    <a:pt x="388" y="59"/>
                  </a:cubicBezTo>
                  <a:cubicBezTo>
                    <a:pt x="383" y="57"/>
                    <a:pt x="383" y="57"/>
                    <a:pt x="383" y="57"/>
                  </a:cubicBezTo>
                  <a:cubicBezTo>
                    <a:pt x="388" y="56"/>
                    <a:pt x="388" y="56"/>
                    <a:pt x="388" y="56"/>
                  </a:cubicBezTo>
                  <a:cubicBezTo>
                    <a:pt x="386" y="56"/>
                    <a:pt x="386" y="56"/>
                    <a:pt x="386" y="56"/>
                  </a:cubicBezTo>
                  <a:cubicBezTo>
                    <a:pt x="384" y="55"/>
                    <a:pt x="386" y="54"/>
                    <a:pt x="385" y="54"/>
                  </a:cubicBezTo>
                  <a:cubicBezTo>
                    <a:pt x="383" y="52"/>
                    <a:pt x="379" y="54"/>
                    <a:pt x="377" y="52"/>
                  </a:cubicBezTo>
                  <a:cubicBezTo>
                    <a:pt x="380" y="51"/>
                    <a:pt x="384" y="51"/>
                    <a:pt x="387" y="51"/>
                  </a:cubicBezTo>
                  <a:cubicBezTo>
                    <a:pt x="385" y="51"/>
                    <a:pt x="382" y="51"/>
                    <a:pt x="381" y="49"/>
                  </a:cubicBezTo>
                  <a:cubicBezTo>
                    <a:pt x="389" y="48"/>
                    <a:pt x="389" y="48"/>
                    <a:pt x="389" y="48"/>
                  </a:cubicBezTo>
                  <a:cubicBezTo>
                    <a:pt x="387" y="47"/>
                    <a:pt x="384" y="48"/>
                    <a:pt x="382" y="47"/>
                  </a:cubicBezTo>
                  <a:cubicBezTo>
                    <a:pt x="384" y="46"/>
                    <a:pt x="384" y="46"/>
                    <a:pt x="384" y="46"/>
                  </a:cubicBezTo>
                  <a:cubicBezTo>
                    <a:pt x="381" y="45"/>
                    <a:pt x="378" y="46"/>
                    <a:pt x="376" y="44"/>
                  </a:cubicBezTo>
                  <a:cubicBezTo>
                    <a:pt x="377" y="43"/>
                    <a:pt x="378" y="43"/>
                    <a:pt x="378" y="42"/>
                  </a:cubicBezTo>
                  <a:cubicBezTo>
                    <a:pt x="377" y="42"/>
                    <a:pt x="375" y="42"/>
                    <a:pt x="374" y="41"/>
                  </a:cubicBezTo>
                  <a:cubicBezTo>
                    <a:pt x="377" y="40"/>
                    <a:pt x="382" y="41"/>
                    <a:pt x="385" y="40"/>
                  </a:cubicBezTo>
                  <a:cubicBezTo>
                    <a:pt x="377" y="37"/>
                    <a:pt x="377" y="37"/>
                    <a:pt x="377" y="37"/>
                  </a:cubicBezTo>
                  <a:cubicBezTo>
                    <a:pt x="377" y="37"/>
                    <a:pt x="377" y="37"/>
                    <a:pt x="378" y="37"/>
                  </a:cubicBezTo>
                  <a:cubicBezTo>
                    <a:pt x="373" y="35"/>
                    <a:pt x="373" y="35"/>
                    <a:pt x="373" y="35"/>
                  </a:cubicBezTo>
                  <a:cubicBezTo>
                    <a:pt x="375" y="34"/>
                    <a:pt x="377" y="35"/>
                    <a:pt x="378" y="34"/>
                  </a:cubicBezTo>
                  <a:cubicBezTo>
                    <a:pt x="370" y="32"/>
                    <a:pt x="370" y="32"/>
                    <a:pt x="370" y="32"/>
                  </a:cubicBezTo>
                  <a:cubicBezTo>
                    <a:pt x="371" y="31"/>
                    <a:pt x="372" y="32"/>
                    <a:pt x="373" y="32"/>
                  </a:cubicBezTo>
                  <a:cubicBezTo>
                    <a:pt x="358" y="29"/>
                    <a:pt x="358" y="29"/>
                    <a:pt x="358" y="29"/>
                  </a:cubicBezTo>
                  <a:cubicBezTo>
                    <a:pt x="362" y="28"/>
                    <a:pt x="365" y="30"/>
                    <a:pt x="369" y="28"/>
                  </a:cubicBezTo>
                  <a:cubicBezTo>
                    <a:pt x="362" y="26"/>
                    <a:pt x="351" y="28"/>
                    <a:pt x="345" y="24"/>
                  </a:cubicBezTo>
                  <a:cubicBezTo>
                    <a:pt x="346" y="23"/>
                    <a:pt x="348" y="23"/>
                    <a:pt x="350" y="23"/>
                  </a:cubicBezTo>
                  <a:cubicBezTo>
                    <a:pt x="346" y="22"/>
                    <a:pt x="346" y="22"/>
                    <a:pt x="346" y="22"/>
                  </a:cubicBezTo>
                  <a:cubicBezTo>
                    <a:pt x="349" y="20"/>
                    <a:pt x="356" y="21"/>
                    <a:pt x="358" y="19"/>
                  </a:cubicBezTo>
                  <a:cubicBezTo>
                    <a:pt x="354" y="19"/>
                    <a:pt x="350" y="19"/>
                    <a:pt x="347" y="17"/>
                  </a:cubicBezTo>
                  <a:cubicBezTo>
                    <a:pt x="319" y="14"/>
                    <a:pt x="290" y="11"/>
                    <a:pt x="260" y="11"/>
                  </a:cubicBezTo>
                  <a:cubicBezTo>
                    <a:pt x="259" y="10"/>
                    <a:pt x="259" y="10"/>
                    <a:pt x="259" y="10"/>
                  </a:cubicBezTo>
                  <a:cubicBezTo>
                    <a:pt x="281" y="9"/>
                    <a:pt x="301" y="11"/>
                    <a:pt x="324" y="10"/>
                  </a:cubicBezTo>
                  <a:cubicBezTo>
                    <a:pt x="325" y="9"/>
                    <a:pt x="325" y="9"/>
                    <a:pt x="325" y="9"/>
                  </a:cubicBezTo>
                  <a:cubicBezTo>
                    <a:pt x="319" y="6"/>
                    <a:pt x="311" y="8"/>
                    <a:pt x="304" y="6"/>
                  </a:cubicBezTo>
                  <a:cubicBezTo>
                    <a:pt x="306" y="5"/>
                    <a:pt x="306" y="5"/>
                    <a:pt x="306" y="5"/>
                  </a:cubicBezTo>
                  <a:cubicBezTo>
                    <a:pt x="264" y="1"/>
                    <a:pt x="219" y="0"/>
                    <a:pt x="177" y="1"/>
                  </a:cubicBezTo>
                  <a:cubicBezTo>
                    <a:pt x="35" y="2"/>
                    <a:pt x="35" y="2"/>
                    <a:pt x="35" y="2"/>
                  </a:cubicBezTo>
                  <a:cubicBezTo>
                    <a:pt x="28" y="3"/>
                    <a:pt x="22" y="7"/>
                    <a:pt x="18" y="11"/>
                  </a:cubicBezTo>
                  <a:cubicBezTo>
                    <a:pt x="24" y="13"/>
                    <a:pt x="24" y="13"/>
                    <a:pt x="24" y="13"/>
                  </a:cubicBezTo>
                  <a:cubicBezTo>
                    <a:pt x="16" y="17"/>
                    <a:pt x="16" y="17"/>
                    <a:pt x="16" y="17"/>
                  </a:cubicBezTo>
                  <a:cubicBezTo>
                    <a:pt x="15" y="20"/>
                    <a:pt x="19" y="19"/>
                    <a:pt x="22" y="20"/>
                  </a:cubicBezTo>
                  <a:cubicBezTo>
                    <a:pt x="21" y="20"/>
                    <a:pt x="21" y="20"/>
                    <a:pt x="21" y="20"/>
                  </a:cubicBezTo>
                  <a:cubicBezTo>
                    <a:pt x="20" y="22"/>
                    <a:pt x="16" y="22"/>
                    <a:pt x="19" y="24"/>
                  </a:cubicBezTo>
                  <a:cubicBezTo>
                    <a:pt x="19" y="25"/>
                    <a:pt x="16" y="25"/>
                    <a:pt x="15" y="26"/>
                  </a:cubicBezTo>
                  <a:cubicBezTo>
                    <a:pt x="15" y="29"/>
                    <a:pt x="8" y="33"/>
                    <a:pt x="11" y="37"/>
                  </a:cubicBezTo>
                  <a:cubicBezTo>
                    <a:pt x="8" y="42"/>
                    <a:pt x="13" y="47"/>
                    <a:pt x="12" y="52"/>
                  </a:cubicBezTo>
                  <a:cubicBezTo>
                    <a:pt x="8" y="56"/>
                    <a:pt x="10" y="63"/>
                    <a:pt x="7" y="68"/>
                  </a:cubicBezTo>
                  <a:cubicBezTo>
                    <a:pt x="15" y="73"/>
                    <a:pt x="0" y="77"/>
                    <a:pt x="8" y="82"/>
                  </a:cubicBezTo>
                  <a:cubicBezTo>
                    <a:pt x="9" y="88"/>
                    <a:pt x="16" y="93"/>
                    <a:pt x="24" y="97"/>
                  </a:cubicBezTo>
                  <a:cubicBezTo>
                    <a:pt x="50" y="109"/>
                    <a:pt x="82" y="110"/>
                    <a:pt x="113" y="111"/>
                  </a:cubicBezTo>
                  <a:cubicBezTo>
                    <a:pt x="277" y="109"/>
                    <a:pt x="277" y="109"/>
                    <a:pt x="277" y="109"/>
                  </a:cubicBezTo>
                  <a:cubicBezTo>
                    <a:pt x="295" y="106"/>
                    <a:pt x="314" y="107"/>
                    <a:pt x="331" y="104"/>
                  </a:cubicBezTo>
                  <a:cubicBezTo>
                    <a:pt x="350" y="103"/>
                    <a:pt x="364" y="95"/>
                    <a:pt x="382" y="93"/>
                  </a:cubicBezTo>
                  <a:cubicBezTo>
                    <a:pt x="379" y="91"/>
                    <a:pt x="374" y="92"/>
                    <a:pt x="369" y="91"/>
                  </a:cubicBezTo>
                  <a:cubicBezTo>
                    <a:pt x="375" y="88"/>
                    <a:pt x="382" y="87"/>
                    <a:pt x="388" y="86"/>
                  </a:cubicBezTo>
                  <a:cubicBezTo>
                    <a:pt x="387" y="86"/>
                    <a:pt x="385" y="87"/>
                    <a:pt x="385" y="86"/>
                  </a:cubicBezTo>
                  <a:cubicBezTo>
                    <a:pt x="387" y="84"/>
                    <a:pt x="391" y="86"/>
                    <a:pt x="392" y="84"/>
                  </a:cubicBezTo>
                  <a:cubicBezTo>
                    <a:pt x="389" y="82"/>
                    <a:pt x="389" y="82"/>
                    <a:pt x="389" y="82"/>
                  </a:cubicBezTo>
                  <a:cubicBezTo>
                    <a:pt x="391" y="80"/>
                    <a:pt x="395" y="81"/>
                    <a:pt x="397" y="80"/>
                  </a:cubicBezTo>
                  <a:close/>
                </a:path>
              </a:pathLst>
            </a:custGeom>
            <a:solidFill>
              <a:srgbClr val="004DA1"/>
            </a:solidFill>
            <a:ln>
              <a:noFill/>
            </a:ln>
          </p:spPr>
          <p:txBody>
            <a:bodyPr vert="horz" wrap="square" lIns="68580" tIns="34290" rIns="68580" bIns="3429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013" b="0" i="0" u="none" strike="noStrike" kern="0" cap="none" spc="0" normalizeH="0" baseline="0" noProof="0" dirty="0">
                <a:ln>
                  <a:noFill/>
                </a:ln>
                <a:solidFill>
                  <a:prstClr val="black"/>
                </a:solidFill>
                <a:effectLst/>
                <a:uLnTx/>
                <a:uFillTx/>
                <a:cs typeface="+mn-ea"/>
                <a:sym typeface="+mn-lt"/>
              </a:endParaRPr>
            </a:p>
          </p:txBody>
        </p:sp>
        <p:sp>
          <p:nvSpPr>
            <p:cNvPr id="11" name="文本框 10">
              <a:extLst>
                <a:ext uri="{FF2B5EF4-FFF2-40B4-BE49-F238E27FC236}">
                  <a16:creationId xmlns:a16="http://schemas.microsoft.com/office/drawing/2014/main" id="{9638B1E5-5568-466A-B5E2-8FD1DDE2E088}"/>
                </a:ext>
              </a:extLst>
            </p:cNvPr>
            <p:cNvSpPr txBox="1"/>
            <p:nvPr/>
          </p:nvSpPr>
          <p:spPr>
            <a:xfrm>
              <a:off x="9306649" y="2384130"/>
              <a:ext cx="902810" cy="943848"/>
            </a:xfrm>
            <a:prstGeom prst="rect">
              <a:avLst/>
            </a:prstGeom>
            <a:noFill/>
            <a:effectLst/>
          </p:spPr>
          <p:txBody>
            <a:bodyPr vert="eaVert" wrap="none" rtlCol="0" anchor="ctr">
              <a:spAutoFit/>
            </a:bodyPr>
            <a:lstStyle>
              <a:defPPr>
                <a:defRPr lang="zh-CN"/>
              </a:defPPr>
              <a:lvl1pPr algn="ctr">
                <a:defRPr sz="4400">
                  <a:solidFill>
                    <a:srgbClr val="004DA1"/>
                  </a:solidFill>
                  <a:latin typeface="李旭科书法" panose="02000603000000000000" pitchFamily="2" charset="-122"/>
                  <a:ea typeface="李旭科书法" panose="02000603000000000000" pitchFamily="2" charset="-122"/>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lang="en-US" altLang="zh-CN" sz="3200" kern="0" dirty="0">
                  <a:solidFill>
                    <a:prstClr val="white"/>
                  </a:solidFill>
                  <a:latin typeface="+mn-lt"/>
                  <a:ea typeface="+mn-ea"/>
                  <a:cs typeface="+mn-ea"/>
                  <a:sym typeface="+mn-lt"/>
                </a:rPr>
                <a:t>ABC</a:t>
              </a:r>
              <a:endParaRPr kumimoji="0" lang="zh-CN" altLang="en-US" sz="3200" b="0" i="0" u="none" strike="noStrike" kern="0" cap="none" spc="0" normalizeH="0" baseline="0" noProof="0" dirty="0">
                <a:ln>
                  <a:noFill/>
                </a:ln>
                <a:solidFill>
                  <a:prstClr val="white"/>
                </a:solidFill>
                <a:effectLst/>
                <a:uLnTx/>
                <a:uFillTx/>
                <a:latin typeface="+mn-lt"/>
                <a:ea typeface="+mn-ea"/>
                <a:cs typeface="+mn-ea"/>
                <a:sym typeface="+mn-lt"/>
              </a:endParaRPr>
            </a:p>
          </p:txBody>
        </p:sp>
      </p:grpSp>
    </p:spTree>
    <p:extLst>
      <p:ext uri="{BB962C8B-B14F-4D97-AF65-F5344CB8AC3E}">
        <p14:creationId xmlns:p14="http://schemas.microsoft.com/office/powerpoint/2010/main" val="212220314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文本框 4">
            <a:extLst>
              <a:ext uri="{FF2B5EF4-FFF2-40B4-BE49-F238E27FC236}">
                <a16:creationId xmlns:a16="http://schemas.microsoft.com/office/drawing/2014/main" id="{EBD61FB6-C4B4-4D98-988E-A88C83E8DD82}"/>
              </a:ext>
            </a:extLst>
          </p:cNvPr>
          <p:cNvSpPr txBox="1"/>
          <p:nvPr/>
        </p:nvSpPr>
        <p:spPr>
          <a:xfrm>
            <a:off x="2651793" y="243015"/>
            <a:ext cx="3523130" cy="500137"/>
          </a:xfrm>
          <a:prstGeom prst="rect">
            <a:avLst/>
          </a:prstGeom>
          <a:noFill/>
        </p:spPr>
        <p:txBody>
          <a:bodyPr wrap="square" lIns="68580" tIns="34290" rIns="68580" bIns="34290" rtlCol="0">
            <a:spAutoFit/>
          </a:bodyPr>
          <a:lstStyle/>
          <a:p>
            <a:pPr algn="ctr"/>
            <a:r>
              <a:rPr lang="zh-CN" altLang="en-US" sz="2800" b="1" dirty="0">
                <a:solidFill>
                  <a:srgbClr val="0070C0"/>
                </a:solidFill>
                <a:cs typeface="+mn-ea"/>
              </a:rPr>
              <a:t>二、增值税征收率</a:t>
            </a:r>
            <a:endParaRPr lang="en-US" altLang="zh-CN" sz="2800" b="1" dirty="0">
              <a:solidFill>
                <a:srgbClr val="0070C0"/>
              </a:solidFill>
              <a:cs typeface="+mn-ea"/>
            </a:endParaRPr>
          </a:p>
        </p:txBody>
      </p:sp>
      <p:sp>
        <p:nvSpPr>
          <p:cNvPr id="6" name="任意多边形 2">
            <a:extLst>
              <a:ext uri="{FF2B5EF4-FFF2-40B4-BE49-F238E27FC236}">
                <a16:creationId xmlns:a16="http://schemas.microsoft.com/office/drawing/2014/main" id="{BDCBB44C-5C6E-42EB-B071-5614E8EA6F31}"/>
              </a:ext>
            </a:extLst>
          </p:cNvPr>
          <p:cNvSpPr/>
          <p:nvPr/>
        </p:nvSpPr>
        <p:spPr>
          <a:xfrm>
            <a:off x="2420006" y="1357197"/>
            <a:ext cx="1239795" cy="1239795"/>
          </a:xfrm>
          <a:custGeom>
            <a:avLst/>
            <a:gdLst>
              <a:gd name="connsiteX0" fmla="*/ 435734 w 906898"/>
              <a:gd name="connsiteY0" fmla="*/ 875766 h 906898"/>
              <a:gd name="connsiteX1" fmla="*/ 439812 w 906898"/>
              <a:gd name="connsiteY1" fmla="*/ 878048 h 906898"/>
              <a:gd name="connsiteX2" fmla="*/ 443891 w 906898"/>
              <a:gd name="connsiteY2" fmla="*/ 882106 h 906898"/>
              <a:gd name="connsiteX3" fmla="*/ 443891 w 906898"/>
              <a:gd name="connsiteY3" fmla="*/ 890222 h 906898"/>
              <a:gd name="connsiteX4" fmla="*/ 437773 w 906898"/>
              <a:gd name="connsiteY4" fmla="*/ 890222 h 906898"/>
              <a:gd name="connsiteX5" fmla="*/ 435733 w 906898"/>
              <a:gd name="connsiteY5" fmla="*/ 882106 h 906898"/>
              <a:gd name="connsiteX6" fmla="*/ 431655 w 906898"/>
              <a:gd name="connsiteY6" fmla="*/ 878048 h 906898"/>
              <a:gd name="connsiteX7" fmla="*/ 435734 w 906898"/>
              <a:gd name="connsiteY7" fmla="*/ 875766 h 906898"/>
              <a:gd name="connsiteX8" fmla="*/ 464542 w 906898"/>
              <a:gd name="connsiteY8" fmla="*/ 873791 h 906898"/>
              <a:gd name="connsiteX9" fmla="*/ 464542 w 906898"/>
              <a:gd name="connsiteY9" fmla="*/ 877908 h 906898"/>
              <a:gd name="connsiteX10" fmla="*/ 462472 w 906898"/>
              <a:gd name="connsiteY10" fmla="*/ 875850 h 906898"/>
              <a:gd name="connsiteX11" fmla="*/ 464542 w 906898"/>
              <a:gd name="connsiteY11" fmla="*/ 873791 h 906898"/>
              <a:gd name="connsiteX12" fmla="*/ 365619 w 906898"/>
              <a:gd name="connsiteY12" fmla="*/ 868820 h 906898"/>
              <a:gd name="connsiteX13" fmla="*/ 370516 w 906898"/>
              <a:gd name="connsiteY13" fmla="*/ 869015 h 906898"/>
              <a:gd name="connsiteX14" fmla="*/ 376100 w 906898"/>
              <a:gd name="connsiteY14" fmla="*/ 871888 h 906898"/>
              <a:gd name="connsiteX15" fmla="*/ 376100 w 906898"/>
              <a:gd name="connsiteY15" fmla="*/ 878085 h 906898"/>
              <a:gd name="connsiteX16" fmla="*/ 388495 w 906898"/>
              <a:gd name="connsiteY16" fmla="*/ 878085 h 906898"/>
              <a:gd name="connsiteX17" fmla="*/ 388495 w 906898"/>
              <a:gd name="connsiteY17" fmla="*/ 884282 h 906898"/>
              <a:gd name="connsiteX18" fmla="*/ 371969 w 906898"/>
              <a:gd name="connsiteY18" fmla="*/ 880151 h 906898"/>
              <a:gd name="connsiteX19" fmla="*/ 363706 w 906898"/>
              <a:gd name="connsiteY19" fmla="*/ 878085 h 906898"/>
              <a:gd name="connsiteX20" fmla="*/ 353377 w 906898"/>
              <a:gd name="connsiteY20" fmla="*/ 873953 h 906898"/>
              <a:gd name="connsiteX21" fmla="*/ 365619 w 906898"/>
              <a:gd name="connsiteY21" fmla="*/ 868820 h 906898"/>
              <a:gd name="connsiteX22" fmla="*/ 443064 w 906898"/>
              <a:gd name="connsiteY22" fmla="*/ 860926 h 906898"/>
              <a:gd name="connsiteX23" fmla="*/ 445911 w 906898"/>
              <a:gd name="connsiteY23" fmla="*/ 861441 h 906898"/>
              <a:gd name="connsiteX24" fmla="*/ 450051 w 906898"/>
              <a:gd name="connsiteY24" fmla="*/ 863499 h 906898"/>
              <a:gd name="connsiteX25" fmla="*/ 450051 w 906898"/>
              <a:gd name="connsiteY25" fmla="*/ 871733 h 906898"/>
              <a:gd name="connsiteX26" fmla="*/ 456262 w 906898"/>
              <a:gd name="connsiteY26" fmla="*/ 869674 h 906898"/>
              <a:gd name="connsiteX27" fmla="*/ 462472 w 906898"/>
              <a:gd name="connsiteY27" fmla="*/ 875850 h 906898"/>
              <a:gd name="connsiteX28" fmla="*/ 460402 w 906898"/>
              <a:gd name="connsiteY28" fmla="*/ 882025 h 906898"/>
              <a:gd name="connsiteX29" fmla="*/ 462472 w 906898"/>
              <a:gd name="connsiteY29" fmla="*/ 882025 h 906898"/>
              <a:gd name="connsiteX30" fmla="*/ 464542 w 906898"/>
              <a:gd name="connsiteY30" fmla="*/ 879966 h 906898"/>
              <a:gd name="connsiteX31" fmla="*/ 468682 w 906898"/>
              <a:gd name="connsiteY31" fmla="*/ 882025 h 906898"/>
              <a:gd name="connsiteX32" fmla="*/ 470752 w 906898"/>
              <a:gd name="connsiteY32" fmla="*/ 890258 h 906898"/>
              <a:gd name="connsiteX33" fmla="*/ 464542 w 906898"/>
              <a:gd name="connsiteY33" fmla="*/ 890258 h 906898"/>
              <a:gd name="connsiteX34" fmla="*/ 447981 w 906898"/>
              <a:gd name="connsiteY34" fmla="*/ 890258 h 906898"/>
              <a:gd name="connsiteX35" fmla="*/ 445911 w 906898"/>
              <a:gd name="connsiteY35" fmla="*/ 882025 h 906898"/>
              <a:gd name="connsiteX36" fmla="*/ 437631 w 906898"/>
              <a:gd name="connsiteY36" fmla="*/ 873791 h 906898"/>
              <a:gd name="connsiteX37" fmla="*/ 441771 w 906898"/>
              <a:gd name="connsiteY37" fmla="*/ 863499 h 906898"/>
              <a:gd name="connsiteX38" fmla="*/ 443064 w 906898"/>
              <a:gd name="connsiteY38" fmla="*/ 860926 h 906898"/>
              <a:gd name="connsiteX39" fmla="*/ 372932 w 906898"/>
              <a:gd name="connsiteY39" fmla="*/ 854195 h 906898"/>
              <a:gd name="connsiteX40" fmla="*/ 378120 w 906898"/>
              <a:gd name="connsiteY40" fmla="*/ 857307 h 906898"/>
              <a:gd name="connsiteX41" fmla="*/ 378120 w 906898"/>
              <a:gd name="connsiteY41" fmla="*/ 863532 h 906898"/>
              <a:gd name="connsiteX42" fmla="*/ 363595 w 906898"/>
              <a:gd name="connsiteY42" fmla="*/ 865607 h 906898"/>
              <a:gd name="connsiteX43" fmla="*/ 367745 w 906898"/>
              <a:gd name="connsiteY43" fmla="*/ 857307 h 906898"/>
              <a:gd name="connsiteX44" fmla="*/ 372932 w 906898"/>
              <a:gd name="connsiteY44" fmla="*/ 854195 h 906898"/>
              <a:gd name="connsiteX45" fmla="*/ 304101 w 906898"/>
              <a:gd name="connsiteY45" fmla="*/ 854167 h 906898"/>
              <a:gd name="connsiteX46" fmla="*/ 310276 w 906898"/>
              <a:gd name="connsiteY46" fmla="*/ 855435 h 906898"/>
              <a:gd name="connsiteX47" fmla="*/ 312335 w 906898"/>
              <a:gd name="connsiteY47" fmla="*/ 859493 h 906898"/>
              <a:gd name="connsiteX48" fmla="*/ 322626 w 906898"/>
              <a:gd name="connsiteY48" fmla="*/ 857464 h 906898"/>
              <a:gd name="connsiteX49" fmla="*/ 330860 w 906898"/>
              <a:gd name="connsiteY49" fmla="*/ 863551 h 906898"/>
              <a:gd name="connsiteX50" fmla="*/ 330860 w 906898"/>
              <a:gd name="connsiteY50" fmla="*/ 871667 h 906898"/>
              <a:gd name="connsiteX51" fmla="*/ 320568 w 906898"/>
              <a:gd name="connsiteY51" fmla="*/ 865580 h 906898"/>
              <a:gd name="connsiteX52" fmla="*/ 312335 w 906898"/>
              <a:gd name="connsiteY52" fmla="*/ 861522 h 906898"/>
              <a:gd name="connsiteX53" fmla="*/ 306159 w 906898"/>
              <a:gd name="connsiteY53" fmla="*/ 863551 h 906898"/>
              <a:gd name="connsiteX54" fmla="*/ 297926 w 906898"/>
              <a:gd name="connsiteY54" fmla="*/ 857464 h 906898"/>
              <a:gd name="connsiteX55" fmla="*/ 304101 w 906898"/>
              <a:gd name="connsiteY55" fmla="*/ 854167 h 906898"/>
              <a:gd name="connsiteX56" fmla="*/ 441781 w 906898"/>
              <a:gd name="connsiteY56" fmla="*/ 853407 h 906898"/>
              <a:gd name="connsiteX57" fmla="*/ 443939 w 906898"/>
              <a:gd name="connsiteY57" fmla="*/ 857391 h 906898"/>
              <a:gd name="connsiteX58" fmla="*/ 441781 w 906898"/>
              <a:gd name="connsiteY58" fmla="*/ 861375 h 906898"/>
              <a:gd name="connsiteX59" fmla="*/ 441781 w 906898"/>
              <a:gd name="connsiteY59" fmla="*/ 857391 h 906898"/>
              <a:gd name="connsiteX60" fmla="*/ 441781 w 906898"/>
              <a:gd name="connsiteY60" fmla="*/ 853407 h 906898"/>
              <a:gd name="connsiteX61" fmla="*/ 451621 w 906898"/>
              <a:gd name="connsiteY61" fmla="*/ 843321 h 906898"/>
              <a:gd name="connsiteX62" fmla="*/ 451981 w 906898"/>
              <a:gd name="connsiteY62" fmla="*/ 843372 h 906898"/>
              <a:gd name="connsiteX63" fmla="*/ 452238 w 906898"/>
              <a:gd name="connsiteY63" fmla="*/ 845173 h 906898"/>
              <a:gd name="connsiteX64" fmla="*/ 324585 w 906898"/>
              <a:gd name="connsiteY64" fmla="*/ 843115 h 906898"/>
              <a:gd name="connsiteX65" fmla="*/ 330727 w 906898"/>
              <a:gd name="connsiteY65" fmla="*/ 847193 h 906898"/>
              <a:gd name="connsiteX66" fmla="*/ 330727 w 906898"/>
              <a:gd name="connsiteY66" fmla="*/ 857391 h 906898"/>
              <a:gd name="connsiteX67" fmla="*/ 320491 w 906898"/>
              <a:gd name="connsiteY67" fmla="*/ 853312 h 906898"/>
              <a:gd name="connsiteX68" fmla="*/ 320491 w 906898"/>
              <a:gd name="connsiteY68" fmla="*/ 847193 h 906898"/>
              <a:gd name="connsiteX69" fmla="*/ 324585 w 906898"/>
              <a:gd name="connsiteY69" fmla="*/ 843115 h 906898"/>
              <a:gd name="connsiteX70" fmla="*/ 374871 w 906898"/>
              <a:gd name="connsiteY70" fmla="*/ 842849 h 906898"/>
              <a:gd name="connsiteX71" fmla="*/ 382092 w 906898"/>
              <a:gd name="connsiteY71" fmla="*/ 844907 h 906898"/>
              <a:gd name="connsiteX72" fmla="*/ 390345 w 906898"/>
              <a:gd name="connsiteY72" fmla="*/ 844907 h 906898"/>
              <a:gd name="connsiteX73" fmla="*/ 394471 w 906898"/>
              <a:gd name="connsiteY73" fmla="*/ 849024 h 906898"/>
              <a:gd name="connsiteX74" fmla="*/ 392408 w 906898"/>
              <a:gd name="connsiteY74" fmla="*/ 855199 h 906898"/>
              <a:gd name="connsiteX75" fmla="*/ 388282 w 906898"/>
              <a:gd name="connsiteY75" fmla="*/ 859316 h 906898"/>
              <a:gd name="connsiteX76" fmla="*/ 390345 w 906898"/>
              <a:gd name="connsiteY76" fmla="*/ 863433 h 906898"/>
              <a:gd name="connsiteX77" fmla="*/ 377966 w 906898"/>
              <a:gd name="connsiteY77" fmla="*/ 871667 h 906898"/>
              <a:gd name="connsiteX78" fmla="*/ 375903 w 906898"/>
              <a:gd name="connsiteY78" fmla="*/ 867550 h 906898"/>
              <a:gd name="connsiteX79" fmla="*/ 382092 w 906898"/>
              <a:gd name="connsiteY79" fmla="*/ 863433 h 906898"/>
              <a:gd name="connsiteX80" fmla="*/ 380029 w 906898"/>
              <a:gd name="connsiteY80" fmla="*/ 855199 h 906898"/>
              <a:gd name="connsiteX81" fmla="*/ 369713 w 906898"/>
              <a:gd name="connsiteY81" fmla="*/ 853141 h 906898"/>
              <a:gd name="connsiteX82" fmla="*/ 365587 w 906898"/>
              <a:gd name="connsiteY82" fmla="*/ 855199 h 906898"/>
              <a:gd name="connsiteX83" fmla="*/ 367650 w 906898"/>
              <a:gd name="connsiteY83" fmla="*/ 846966 h 906898"/>
              <a:gd name="connsiteX84" fmla="*/ 374871 w 906898"/>
              <a:gd name="connsiteY84" fmla="*/ 842849 h 906898"/>
              <a:gd name="connsiteX85" fmla="*/ 414287 w 906898"/>
              <a:gd name="connsiteY85" fmla="*/ 835843 h 906898"/>
              <a:gd name="connsiteX86" fmla="*/ 425291 w 906898"/>
              <a:gd name="connsiteY86" fmla="*/ 836870 h 906898"/>
              <a:gd name="connsiteX87" fmla="*/ 429386 w 906898"/>
              <a:gd name="connsiteY87" fmla="*/ 840982 h 906898"/>
              <a:gd name="connsiteX88" fmla="*/ 437575 w 906898"/>
              <a:gd name="connsiteY88" fmla="*/ 855373 h 906898"/>
              <a:gd name="connsiteX89" fmla="*/ 433481 w 906898"/>
              <a:gd name="connsiteY89" fmla="*/ 873876 h 906898"/>
              <a:gd name="connsiteX90" fmla="*/ 417102 w 906898"/>
              <a:gd name="connsiteY90" fmla="*/ 884155 h 906898"/>
              <a:gd name="connsiteX91" fmla="*/ 392534 w 906898"/>
              <a:gd name="connsiteY91" fmla="*/ 884155 h 906898"/>
              <a:gd name="connsiteX92" fmla="*/ 394581 w 906898"/>
              <a:gd name="connsiteY92" fmla="*/ 882099 h 906898"/>
              <a:gd name="connsiteX93" fmla="*/ 425291 w 906898"/>
              <a:gd name="connsiteY93" fmla="*/ 873876 h 906898"/>
              <a:gd name="connsiteX94" fmla="*/ 431433 w 906898"/>
              <a:gd name="connsiteY94" fmla="*/ 857429 h 906898"/>
              <a:gd name="connsiteX95" fmla="*/ 423244 w 906898"/>
              <a:gd name="connsiteY95" fmla="*/ 845094 h 906898"/>
              <a:gd name="connsiteX96" fmla="*/ 417102 w 906898"/>
              <a:gd name="connsiteY96" fmla="*/ 845094 h 906898"/>
              <a:gd name="connsiteX97" fmla="*/ 421197 w 906898"/>
              <a:gd name="connsiteY97" fmla="*/ 851261 h 906898"/>
              <a:gd name="connsiteX98" fmla="*/ 417102 w 906898"/>
              <a:gd name="connsiteY98" fmla="*/ 857429 h 906898"/>
              <a:gd name="connsiteX99" fmla="*/ 410960 w 906898"/>
              <a:gd name="connsiteY99" fmla="*/ 857429 h 906898"/>
              <a:gd name="connsiteX100" fmla="*/ 406865 w 906898"/>
              <a:gd name="connsiteY100" fmla="*/ 851261 h 906898"/>
              <a:gd name="connsiteX101" fmla="*/ 402771 w 906898"/>
              <a:gd name="connsiteY101" fmla="*/ 847150 h 906898"/>
              <a:gd name="connsiteX102" fmla="*/ 404818 w 906898"/>
              <a:gd name="connsiteY102" fmla="*/ 840982 h 906898"/>
              <a:gd name="connsiteX103" fmla="*/ 414287 w 906898"/>
              <a:gd name="connsiteY103" fmla="*/ 835843 h 906898"/>
              <a:gd name="connsiteX104" fmla="*/ 351245 w 906898"/>
              <a:gd name="connsiteY104" fmla="*/ 831270 h 906898"/>
              <a:gd name="connsiteX105" fmla="*/ 359478 w 906898"/>
              <a:gd name="connsiteY105" fmla="*/ 832557 h 906898"/>
              <a:gd name="connsiteX106" fmla="*/ 361537 w 906898"/>
              <a:gd name="connsiteY106" fmla="*/ 842849 h 906898"/>
              <a:gd name="connsiteX107" fmla="*/ 359478 w 906898"/>
              <a:gd name="connsiteY107" fmla="*/ 846966 h 906898"/>
              <a:gd name="connsiteX108" fmla="*/ 363595 w 906898"/>
              <a:gd name="connsiteY108" fmla="*/ 855199 h 906898"/>
              <a:gd name="connsiteX109" fmla="*/ 351245 w 906898"/>
              <a:gd name="connsiteY109" fmla="*/ 871666 h 906898"/>
              <a:gd name="connsiteX110" fmla="*/ 347128 w 906898"/>
              <a:gd name="connsiteY110" fmla="*/ 867550 h 906898"/>
              <a:gd name="connsiteX111" fmla="*/ 336836 w 906898"/>
              <a:gd name="connsiteY111" fmla="*/ 867550 h 906898"/>
              <a:gd name="connsiteX112" fmla="*/ 332719 w 906898"/>
              <a:gd name="connsiteY112" fmla="*/ 853141 h 906898"/>
              <a:gd name="connsiteX113" fmla="*/ 332719 w 906898"/>
              <a:gd name="connsiteY113" fmla="*/ 846966 h 906898"/>
              <a:gd name="connsiteX114" fmla="*/ 340953 w 906898"/>
              <a:gd name="connsiteY114" fmla="*/ 842849 h 906898"/>
              <a:gd name="connsiteX115" fmla="*/ 343011 w 906898"/>
              <a:gd name="connsiteY115" fmla="*/ 834615 h 906898"/>
              <a:gd name="connsiteX116" fmla="*/ 351245 w 906898"/>
              <a:gd name="connsiteY116" fmla="*/ 831270 h 906898"/>
              <a:gd name="connsiteX117" fmla="*/ 258794 w 906898"/>
              <a:gd name="connsiteY117" fmla="*/ 828507 h 906898"/>
              <a:gd name="connsiteX118" fmla="*/ 262926 w 906898"/>
              <a:gd name="connsiteY118" fmla="*/ 830593 h 906898"/>
              <a:gd name="connsiteX119" fmla="*/ 260860 w 906898"/>
              <a:gd name="connsiteY119" fmla="*/ 834767 h 906898"/>
              <a:gd name="connsiteX120" fmla="*/ 248466 w 906898"/>
              <a:gd name="connsiteY120" fmla="*/ 836854 h 906898"/>
              <a:gd name="connsiteX121" fmla="*/ 246400 w 906898"/>
              <a:gd name="connsiteY121" fmla="*/ 832680 h 906898"/>
              <a:gd name="connsiteX122" fmla="*/ 258794 w 906898"/>
              <a:gd name="connsiteY122" fmla="*/ 828507 h 906898"/>
              <a:gd name="connsiteX123" fmla="*/ 511733 w 906898"/>
              <a:gd name="connsiteY123" fmla="*/ 824523 h 906898"/>
              <a:gd name="connsiteX124" fmla="*/ 517908 w 906898"/>
              <a:gd name="connsiteY124" fmla="*/ 830623 h 906898"/>
              <a:gd name="connsiteX125" fmla="*/ 538492 w 906898"/>
              <a:gd name="connsiteY125" fmla="*/ 836724 h 906898"/>
              <a:gd name="connsiteX126" fmla="*/ 519966 w 906898"/>
              <a:gd name="connsiteY126" fmla="*/ 836724 h 906898"/>
              <a:gd name="connsiteX127" fmla="*/ 511733 w 906898"/>
              <a:gd name="connsiteY127" fmla="*/ 826556 h 906898"/>
              <a:gd name="connsiteX128" fmla="*/ 511733 w 906898"/>
              <a:gd name="connsiteY128" fmla="*/ 824523 h 906898"/>
              <a:gd name="connsiteX129" fmla="*/ 314393 w 906898"/>
              <a:gd name="connsiteY129" fmla="*/ 824523 h 906898"/>
              <a:gd name="connsiteX130" fmla="*/ 320568 w 906898"/>
              <a:gd name="connsiteY130" fmla="*/ 826581 h 906898"/>
              <a:gd name="connsiteX131" fmla="*/ 322626 w 906898"/>
              <a:gd name="connsiteY131" fmla="*/ 832756 h 906898"/>
              <a:gd name="connsiteX132" fmla="*/ 332918 w 906898"/>
              <a:gd name="connsiteY132" fmla="*/ 832756 h 906898"/>
              <a:gd name="connsiteX133" fmla="*/ 334977 w 906898"/>
              <a:gd name="connsiteY133" fmla="*/ 840990 h 906898"/>
              <a:gd name="connsiteX134" fmla="*/ 332918 w 906898"/>
              <a:gd name="connsiteY134" fmla="*/ 845107 h 906898"/>
              <a:gd name="connsiteX135" fmla="*/ 330860 w 906898"/>
              <a:gd name="connsiteY135" fmla="*/ 843048 h 906898"/>
              <a:gd name="connsiteX136" fmla="*/ 322626 w 906898"/>
              <a:gd name="connsiteY136" fmla="*/ 840990 h 906898"/>
              <a:gd name="connsiteX137" fmla="*/ 316451 w 906898"/>
              <a:gd name="connsiteY137" fmla="*/ 849223 h 906898"/>
              <a:gd name="connsiteX138" fmla="*/ 316451 w 906898"/>
              <a:gd name="connsiteY138" fmla="*/ 853340 h 906898"/>
              <a:gd name="connsiteX139" fmla="*/ 314393 w 906898"/>
              <a:gd name="connsiteY139" fmla="*/ 855399 h 906898"/>
              <a:gd name="connsiteX140" fmla="*/ 308218 w 906898"/>
              <a:gd name="connsiteY140" fmla="*/ 845107 h 906898"/>
              <a:gd name="connsiteX141" fmla="*/ 310276 w 906898"/>
              <a:gd name="connsiteY141" fmla="*/ 838931 h 906898"/>
              <a:gd name="connsiteX142" fmla="*/ 308218 w 906898"/>
              <a:gd name="connsiteY142" fmla="*/ 828639 h 906898"/>
              <a:gd name="connsiteX143" fmla="*/ 314393 w 906898"/>
              <a:gd name="connsiteY143" fmla="*/ 824523 h 906898"/>
              <a:gd name="connsiteX144" fmla="*/ 506728 w 906898"/>
              <a:gd name="connsiteY144" fmla="*/ 822104 h 906898"/>
              <a:gd name="connsiteX145" fmla="*/ 509631 w 906898"/>
              <a:gd name="connsiteY145" fmla="*/ 830499 h 906898"/>
              <a:gd name="connsiteX146" fmla="*/ 519952 w 906898"/>
              <a:gd name="connsiteY146" fmla="*/ 840791 h 906898"/>
              <a:gd name="connsiteX147" fmla="*/ 542658 w 906898"/>
              <a:gd name="connsiteY147" fmla="*/ 838732 h 906898"/>
              <a:gd name="connsiteX148" fmla="*/ 548850 w 906898"/>
              <a:gd name="connsiteY148" fmla="*/ 842849 h 906898"/>
              <a:gd name="connsiteX149" fmla="*/ 544722 w 906898"/>
              <a:gd name="connsiteY149" fmla="*/ 844907 h 906898"/>
              <a:gd name="connsiteX150" fmla="*/ 538529 w 906898"/>
              <a:gd name="connsiteY150" fmla="*/ 842849 h 906898"/>
              <a:gd name="connsiteX151" fmla="*/ 534401 w 906898"/>
              <a:gd name="connsiteY151" fmla="*/ 849024 h 906898"/>
              <a:gd name="connsiteX152" fmla="*/ 526144 w 906898"/>
              <a:gd name="connsiteY152" fmla="*/ 846966 h 906898"/>
              <a:gd name="connsiteX153" fmla="*/ 517888 w 906898"/>
              <a:gd name="connsiteY153" fmla="*/ 849024 h 906898"/>
              <a:gd name="connsiteX154" fmla="*/ 515823 w 906898"/>
              <a:gd name="connsiteY154" fmla="*/ 844907 h 906898"/>
              <a:gd name="connsiteX155" fmla="*/ 513759 w 906898"/>
              <a:gd name="connsiteY155" fmla="*/ 840791 h 906898"/>
              <a:gd name="connsiteX156" fmla="*/ 507567 w 906898"/>
              <a:gd name="connsiteY156" fmla="*/ 840791 h 906898"/>
              <a:gd name="connsiteX157" fmla="*/ 505503 w 906898"/>
              <a:gd name="connsiteY157" fmla="*/ 836674 h 906898"/>
              <a:gd name="connsiteX158" fmla="*/ 505503 w 906898"/>
              <a:gd name="connsiteY158" fmla="*/ 832557 h 906898"/>
              <a:gd name="connsiteX159" fmla="*/ 501374 w 906898"/>
              <a:gd name="connsiteY159" fmla="*/ 826382 h 906898"/>
              <a:gd name="connsiteX160" fmla="*/ 503438 w 906898"/>
              <a:gd name="connsiteY160" fmla="*/ 822265 h 906898"/>
              <a:gd name="connsiteX161" fmla="*/ 506728 w 906898"/>
              <a:gd name="connsiteY161" fmla="*/ 822104 h 906898"/>
              <a:gd name="connsiteX162" fmla="*/ 499569 w 906898"/>
              <a:gd name="connsiteY162" fmla="*/ 818215 h 906898"/>
              <a:gd name="connsiteX163" fmla="*/ 499569 w 906898"/>
              <a:gd name="connsiteY163" fmla="*/ 826448 h 906898"/>
              <a:gd name="connsiteX164" fmla="*/ 503678 w 906898"/>
              <a:gd name="connsiteY164" fmla="*/ 834682 h 906898"/>
              <a:gd name="connsiteX165" fmla="*/ 507786 w 906898"/>
              <a:gd name="connsiteY165" fmla="*/ 844974 h 906898"/>
              <a:gd name="connsiteX166" fmla="*/ 518057 w 906898"/>
              <a:gd name="connsiteY166" fmla="*/ 853207 h 906898"/>
              <a:gd name="connsiteX167" fmla="*/ 526274 w 906898"/>
              <a:gd name="connsiteY167" fmla="*/ 851149 h 906898"/>
              <a:gd name="connsiteX168" fmla="*/ 536545 w 906898"/>
              <a:gd name="connsiteY168" fmla="*/ 851149 h 906898"/>
              <a:gd name="connsiteX169" fmla="*/ 540654 w 906898"/>
              <a:gd name="connsiteY169" fmla="*/ 847032 h 906898"/>
              <a:gd name="connsiteX170" fmla="*/ 548871 w 906898"/>
              <a:gd name="connsiteY170" fmla="*/ 844974 h 906898"/>
              <a:gd name="connsiteX171" fmla="*/ 557088 w 906898"/>
              <a:gd name="connsiteY171" fmla="*/ 842915 h 906898"/>
              <a:gd name="connsiteX172" fmla="*/ 555033 w 906898"/>
              <a:gd name="connsiteY172" fmla="*/ 849090 h 906898"/>
              <a:gd name="connsiteX173" fmla="*/ 544762 w 906898"/>
              <a:gd name="connsiteY173" fmla="*/ 849090 h 906898"/>
              <a:gd name="connsiteX174" fmla="*/ 544762 w 906898"/>
              <a:gd name="connsiteY174" fmla="*/ 855266 h 906898"/>
              <a:gd name="connsiteX175" fmla="*/ 540654 w 906898"/>
              <a:gd name="connsiteY175" fmla="*/ 857324 h 906898"/>
              <a:gd name="connsiteX176" fmla="*/ 530383 w 906898"/>
              <a:gd name="connsiteY176" fmla="*/ 855266 h 906898"/>
              <a:gd name="connsiteX177" fmla="*/ 528328 w 906898"/>
              <a:gd name="connsiteY177" fmla="*/ 857324 h 906898"/>
              <a:gd name="connsiteX178" fmla="*/ 520111 w 906898"/>
              <a:gd name="connsiteY178" fmla="*/ 859383 h 906898"/>
              <a:gd name="connsiteX179" fmla="*/ 509840 w 906898"/>
              <a:gd name="connsiteY179" fmla="*/ 853207 h 906898"/>
              <a:gd name="connsiteX180" fmla="*/ 509840 w 906898"/>
              <a:gd name="connsiteY180" fmla="*/ 847032 h 906898"/>
              <a:gd name="connsiteX181" fmla="*/ 499569 w 906898"/>
              <a:gd name="connsiteY181" fmla="*/ 840857 h 906898"/>
              <a:gd name="connsiteX182" fmla="*/ 499569 w 906898"/>
              <a:gd name="connsiteY182" fmla="*/ 834682 h 906898"/>
              <a:gd name="connsiteX183" fmla="*/ 495461 w 906898"/>
              <a:gd name="connsiteY183" fmla="*/ 824390 h 906898"/>
              <a:gd name="connsiteX184" fmla="*/ 499569 w 906898"/>
              <a:gd name="connsiteY184" fmla="*/ 818215 h 906898"/>
              <a:gd name="connsiteX185" fmla="*/ 417141 w 906898"/>
              <a:gd name="connsiteY185" fmla="*/ 818215 h 906898"/>
              <a:gd name="connsiteX186" fmla="*/ 423402 w 906898"/>
              <a:gd name="connsiteY186" fmla="*/ 820290 h 906898"/>
              <a:gd name="connsiteX187" fmla="*/ 427576 w 906898"/>
              <a:gd name="connsiteY187" fmla="*/ 824440 h 906898"/>
              <a:gd name="connsiteX188" fmla="*/ 427576 w 906898"/>
              <a:gd name="connsiteY188" fmla="*/ 834815 h 906898"/>
              <a:gd name="connsiteX189" fmla="*/ 425489 w 906898"/>
              <a:gd name="connsiteY189" fmla="*/ 834815 h 906898"/>
              <a:gd name="connsiteX190" fmla="*/ 425489 w 906898"/>
              <a:gd name="connsiteY190" fmla="*/ 824440 h 906898"/>
              <a:gd name="connsiteX191" fmla="*/ 417141 w 906898"/>
              <a:gd name="connsiteY191" fmla="*/ 820290 h 906898"/>
              <a:gd name="connsiteX192" fmla="*/ 417141 w 906898"/>
              <a:gd name="connsiteY192" fmla="*/ 818215 h 906898"/>
              <a:gd name="connsiteX193" fmla="*/ 623237 w 906898"/>
              <a:gd name="connsiteY193" fmla="*/ 818075 h 906898"/>
              <a:gd name="connsiteX194" fmla="*/ 626816 w 906898"/>
              <a:gd name="connsiteY194" fmla="*/ 822433 h 906898"/>
              <a:gd name="connsiteX195" fmla="*/ 624771 w 906898"/>
              <a:gd name="connsiteY195" fmla="*/ 828585 h 906898"/>
              <a:gd name="connsiteX196" fmla="*/ 618636 w 906898"/>
              <a:gd name="connsiteY196" fmla="*/ 830635 h 906898"/>
              <a:gd name="connsiteX197" fmla="*/ 616591 w 906898"/>
              <a:gd name="connsiteY197" fmla="*/ 832686 h 906898"/>
              <a:gd name="connsiteX198" fmla="*/ 616591 w 906898"/>
              <a:gd name="connsiteY198" fmla="*/ 836787 h 906898"/>
              <a:gd name="connsiteX199" fmla="*/ 612501 w 906898"/>
              <a:gd name="connsiteY199" fmla="*/ 844989 h 906898"/>
              <a:gd name="connsiteX200" fmla="*/ 600230 w 906898"/>
              <a:gd name="connsiteY200" fmla="*/ 847040 h 906898"/>
              <a:gd name="connsiteX201" fmla="*/ 594095 w 906898"/>
              <a:gd name="connsiteY201" fmla="*/ 840888 h 906898"/>
              <a:gd name="connsiteX202" fmla="*/ 590004 w 906898"/>
              <a:gd name="connsiteY202" fmla="*/ 842939 h 906898"/>
              <a:gd name="connsiteX203" fmla="*/ 579779 w 906898"/>
              <a:gd name="connsiteY203" fmla="*/ 842939 h 906898"/>
              <a:gd name="connsiteX204" fmla="*/ 577734 w 906898"/>
              <a:gd name="connsiteY204" fmla="*/ 836787 h 906898"/>
              <a:gd name="connsiteX205" fmla="*/ 585914 w 906898"/>
              <a:gd name="connsiteY205" fmla="*/ 832686 h 906898"/>
              <a:gd name="connsiteX206" fmla="*/ 591728 w 906898"/>
              <a:gd name="connsiteY206" fmla="*/ 834629 h 906898"/>
              <a:gd name="connsiteX207" fmla="*/ 591908 w 906898"/>
              <a:gd name="connsiteY207" fmla="*/ 834748 h 906898"/>
              <a:gd name="connsiteX208" fmla="*/ 592056 w 906898"/>
              <a:gd name="connsiteY208" fmla="*/ 834739 h 906898"/>
              <a:gd name="connsiteX209" fmla="*/ 598185 w 906898"/>
              <a:gd name="connsiteY209" fmla="*/ 836787 h 906898"/>
              <a:gd name="connsiteX210" fmla="*/ 614546 w 906898"/>
              <a:gd name="connsiteY210" fmla="*/ 824484 h 906898"/>
              <a:gd name="connsiteX211" fmla="*/ 616591 w 906898"/>
              <a:gd name="connsiteY211" fmla="*/ 818332 h 906898"/>
              <a:gd name="connsiteX212" fmla="*/ 623237 w 906898"/>
              <a:gd name="connsiteY212" fmla="*/ 818075 h 906898"/>
              <a:gd name="connsiteX213" fmla="*/ 610525 w 906898"/>
              <a:gd name="connsiteY213" fmla="*/ 816737 h 906898"/>
              <a:gd name="connsiteX214" fmla="*/ 612594 w 906898"/>
              <a:gd name="connsiteY214" fmla="*/ 818281 h 906898"/>
              <a:gd name="connsiteX215" fmla="*/ 606388 w 906898"/>
              <a:gd name="connsiteY215" fmla="*/ 830631 h 906898"/>
              <a:gd name="connsiteX216" fmla="*/ 599924 w 906898"/>
              <a:gd name="connsiteY216" fmla="*/ 834234 h 906898"/>
              <a:gd name="connsiteX217" fmla="*/ 592056 w 906898"/>
              <a:gd name="connsiteY217" fmla="*/ 834739 h 906898"/>
              <a:gd name="connsiteX218" fmla="*/ 591728 w 906898"/>
              <a:gd name="connsiteY218" fmla="*/ 834629 h 906898"/>
              <a:gd name="connsiteX219" fmla="*/ 585702 w 906898"/>
              <a:gd name="connsiteY219" fmla="*/ 830631 h 906898"/>
              <a:gd name="connsiteX220" fmla="*/ 587770 w 906898"/>
              <a:gd name="connsiteY220" fmla="*/ 826515 h 906898"/>
              <a:gd name="connsiteX221" fmla="*/ 600182 w 906898"/>
              <a:gd name="connsiteY221" fmla="*/ 828573 h 906898"/>
              <a:gd name="connsiteX222" fmla="*/ 608456 w 906898"/>
              <a:gd name="connsiteY222" fmla="*/ 818281 h 906898"/>
              <a:gd name="connsiteX223" fmla="*/ 610525 w 906898"/>
              <a:gd name="connsiteY223" fmla="*/ 816737 h 906898"/>
              <a:gd name="connsiteX224" fmla="*/ 453455 w 906898"/>
              <a:gd name="connsiteY224" fmla="*/ 815608 h 906898"/>
              <a:gd name="connsiteX225" fmla="*/ 452877 w 906898"/>
              <a:gd name="connsiteY225" fmla="*/ 817921 h 906898"/>
              <a:gd name="connsiteX226" fmla="*/ 452866 w 906898"/>
              <a:gd name="connsiteY226" fmla="*/ 816524 h 906898"/>
              <a:gd name="connsiteX227" fmla="*/ 256789 w 906898"/>
              <a:gd name="connsiteY227" fmla="*/ 812239 h 906898"/>
              <a:gd name="connsiteX228" fmla="*/ 263000 w 906898"/>
              <a:gd name="connsiteY228" fmla="*/ 814291 h 906898"/>
              <a:gd name="connsiteX229" fmla="*/ 260929 w 906898"/>
              <a:gd name="connsiteY229" fmla="*/ 826605 h 906898"/>
              <a:gd name="connsiteX230" fmla="*/ 244369 w 906898"/>
              <a:gd name="connsiteY230" fmla="*/ 832762 h 906898"/>
              <a:gd name="connsiteX231" fmla="*/ 242298 w 906898"/>
              <a:gd name="connsiteY231" fmla="*/ 834815 h 906898"/>
              <a:gd name="connsiteX232" fmla="*/ 236088 w 906898"/>
              <a:gd name="connsiteY232" fmla="*/ 830710 h 906898"/>
              <a:gd name="connsiteX233" fmla="*/ 227808 w 906898"/>
              <a:gd name="connsiteY233" fmla="*/ 824553 h 906898"/>
              <a:gd name="connsiteX234" fmla="*/ 229878 w 906898"/>
              <a:gd name="connsiteY234" fmla="*/ 820448 h 906898"/>
              <a:gd name="connsiteX235" fmla="*/ 231948 w 906898"/>
              <a:gd name="connsiteY235" fmla="*/ 818396 h 906898"/>
              <a:gd name="connsiteX236" fmla="*/ 234018 w 906898"/>
              <a:gd name="connsiteY236" fmla="*/ 820448 h 906898"/>
              <a:gd name="connsiteX237" fmla="*/ 236088 w 906898"/>
              <a:gd name="connsiteY237" fmla="*/ 820448 h 906898"/>
              <a:gd name="connsiteX238" fmla="*/ 238158 w 906898"/>
              <a:gd name="connsiteY238" fmla="*/ 814291 h 906898"/>
              <a:gd name="connsiteX239" fmla="*/ 248509 w 906898"/>
              <a:gd name="connsiteY239" fmla="*/ 814291 h 906898"/>
              <a:gd name="connsiteX240" fmla="*/ 256789 w 906898"/>
              <a:gd name="connsiteY240" fmla="*/ 812239 h 906898"/>
              <a:gd name="connsiteX241" fmla="*/ 263311 w 906898"/>
              <a:gd name="connsiteY241" fmla="*/ 809170 h 906898"/>
              <a:gd name="connsiteX242" fmla="*/ 264992 w 906898"/>
              <a:gd name="connsiteY242" fmla="*/ 810081 h 906898"/>
              <a:gd name="connsiteX243" fmla="*/ 263000 w 906898"/>
              <a:gd name="connsiteY243" fmla="*/ 810081 h 906898"/>
              <a:gd name="connsiteX244" fmla="*/ 263311 w 906898"/>
              <a:gd name="connsiteY244" fmla="*/ 809170 h 906898"/>
              <a:gd name="connsiteX245" fmla="*/ 419047 w 906898"/>
              <a:gd name="connsiteY245" fmla="*/ 804706 h 906898"/>
              <a:gd name="connsiteX246" fmla="*/ 423421 w 906898"/>
              <a:gd name="connsiteY246" fmla="*/ 808033 h 906898"/>
              <a:gd name="connsiteX247" fmla="*/ 425479 w 906898"/>
              <a:gd name="connsiteY247" fmla="*/ 812128 h 906898"/>
              <a:gd name="connsiteX248" fmla="*/ 435771 w 906898"/>
              <a:gd name="connsiteY248" fmla="*/ 812128 h 906898"/>
              <a:gd name="connsiteX249" fmla="*/ 438625 w 906898"/>
              <a:gd name="connsiteY249" fmla="*/ 817805 h 906898"/>
              <a:gd name="connsiteX250" fmla="*/ 439096 w 906898"/>
              <a:gd name="connsiteY250" fmla="*/ 821105 h 906898"/>
              <a:gd name="connsiteX251" fmla="*/ 435771 w 906898"/>
              <a:gd name="connsiteY251" fmla="*/ 824412 h 906898"/>
              <a:gd name="connsiteX252" fmla="*/ 435771 w 906898"/>
              <a:gd name="connsiteY252" fmla="*/ 826459 h 906898"/>
              <a:gd name="connsiteX253" fmla="*/ 439888 w 906898"/>
              <a:gd name="connsiteY253" fmla="*/ 832601 h 906898"/>
              <a:gd name="connsiteX254" fmla="*/ 437830 w 906898"/>
              <a:gd name="connsiteY254" fmla="*/ 838743 h 906898"/>
              <a:gd name="connsiteX255" fmla="*/ 433713 w 906898"/>
              <a:gd name="connsiteY255" fmla="*/ 840791 h 906898"/>
              <a:gd name="connsiteX256" fmla="*/ 429596 w 906898"/>
              <a:gd name="connsiteY256" fmla="*/ 836696 h 906898"/>
              <a:gd name="connsiteX257" fmla="*/ 429596 w 906898"/>
              <a:gd name="connsiteY257" fmla="*/ 822365 h 906898"/>
              <a:gd name="connsiteX258" fmla="*/ 415187 w 906898"/>
              <a:gd name="connsiteY258" fmla="*/ 814175 h 906898"/>
              <a:gd name="connsiteX259" fmla="*/ 413129 w 906898"/>
              <a:gd name="connsiteY259" fmla="*/ 805986 h 906898"/>
              <a:gd name="connsiteX260" fmla="*/ 419047 w 906898"/>
              <a:gd name="connsiteY260" fmla="*/ 804706 h 906898"/>
              <a:gd name="connsiteX261" fmla="*/ 589437 w 906898"/>
              <a:gd name="connsiteY261" fmla="*/ 801167 h 906898"/>
              <a:gd name="connsiteX262" fmla="*/ 589951 w 906898"/>
              <a:gd name="connsiteY262" fmla="*/ 803740 h 906898"/>
              <a:gd name="connsiteX263" fmla="*/ 571426 w 906898"/>
              <a:gd name="connsiteY263" fmla="*/ 838732 h 906898"/>
              <a:gd name="connsiteX264" fmla="*/ 565251 w 906898"/>
              <a:gd name="connsiteY264" fmla="*/ 840791 h 906898"/>
              <a:gd name="connsiteX265" fmla="*/ 554959 w 906898"/>
              <a:gd name="connsiteY265" fmla="*/ 840791 h 906898"/>
              <a:gd name="connsiteX266" fmla="*/ 540550 w 906898"/>
              <a:gd name="connsiteY266" fmla="*/ 832557 h 906898"/>
              <a:gd name="connsiteX267" fmla="*/ 534375 w 906898"/>
              <a:gd name="connsiteY267" fmla="*/ 814031 h 906898"/>
              <a:gd name="connsiteX268" fmla="*/ 540550 w 906898"/>
              <a:gd name="connsiteY268" fmla="*/ 807856 h 906898"/>
              <a:gd name="connsiteX269" fmla="*/ 546725 w 906898"/>
              <a:gd name="connsiteY269" fmla="*/ 811973 h 906898"/>
              <a:gd name="connsiteX270" fmla="*/ 550842 w 906898"/>
              <a:gd name="connsiteY270" fmla="*/ 809915 h 906898"/>
              <a:gd name="connsiteX271" fmla="*/ 557017 w 906898"/>
              <a:gd name="connsiteY271" fmla="*/ 814031 h 906898"/>
              <a:gd name="connsiteX272" fmla="*/ 557017 w 906898"/>
              <a:gd name="connsiteY272" fmla="*/ 820207 h 906898"/>
              <a:gd name="connsiteX273" fmla="*/ 546725 w 906898"/>
              <a:gd name="connsiteY273" fmla="*/ 822265 h 906898"/>
              <a:gd name="connsiteX274" fmla="*/ 550842 w 906898"/>
              <a:gd name="connsiteY274" fmla="*/ 830499 h 906898"/>
              <a:gd name="connsiteX275" fmla="*/ 554959 w 906898"/>
              <a:gd name="connsiteY275" fmla="*/ 832557 h 906898"/>
              <a:gd name="connsiteX276" fmla="*/ 565251 w 906898"/>
              <a:gd name="connsiteY276" fmla="*/ 830499 h 906898"/>
              <a:gd name="connsiteX277" fmla="*/ 585835 w 906898"/>
              <a:gd name="connsiteY277" fmla="*/ 809915 h 906898"/>
              <a:gd name="connsiteX278" fmla="*/ 585835 w 906898"/>
              <a:gd name="connsiteY278" fmla="*/ 801681 h 906898"/>
              <a:gd name="connsiteX279" fmla="*/ 589437 w 906898"/>
              <a:gd name="connsiteY279" fmla="*/ 801167 h 906898"/>
              <a:gd name="connsiteX280" fmla="*/ 291412 w 906898"/>
              <a:gd name="connsiteY280" fmla="*/ 799788 h 906898"/>
              <a:gd name="connsiteX281" fmla="*/ 297890 w 906898"/>
              <a:gd name="connsiteY281" fmla="*/ 801752 h 906898"/>
              <a:gd name="connsiteX282" fmla="*/ 306099 w 906898"/>
              <a:gd name="connsiteY282" fmla="*/ 807934 h 906898"/>
              <a:gd name="connsiteX283" fmla="*/ 306099 w 906898"/>
              <a:gd name="connsiteY283" fmla="*/ 818238 h 906898"/>
              <a:gd name="connsiteX284" fmla="*/ 301994 w 906898"/>
              <a:gd name="connsiteY284" fmla="*/ 820298 h 906898"/>
              <a:gd name="connsiteX285" fmla="*/ 297890 w 906898"/>
              <a:gd name="connsiteY285" fmla="*/ 820298 h 906898"/>
              <a:gd name="connsiteX286" fmla="*/ 293785 w 906898"/>
              <a:gd name="connsiteY286" fmla="*/ 824420 h 906898"/>
              <a:gd name="connsiteX287" fmla="*/ 287628 w 906898"/>
              <a:gd name="connsiteY287" fmla="*/ 822359 h 906898"/>
              <a:gd name="connsiteX288" fmla="*/ 287628 w 906898"/>
              <a:gd name="connsiteY288" fmla="*/ 816177 h 906898"/>
              <a:gd name="connsiteX289" fmla="*/ 289680 w 906898"/>
              <a:gd name="connsiteY289" fmla="*/ 812056 h 906898"/>
              <a:gd name="connsiteX290" fmla="*/ 281471 w 906898"/>
              <a:gd name="connsiteY290" fmla="*/ 809995 h 906898"/>
              <a:gd name="connsiteX291" fmla="*/ 271209 w 906898"/>
              <a:gd name="connsiteY291" fmla="*/ 828541 h 906898"/>
              <a:gd name="connsiteX292" fmla="*/ 295837 w 906898"/>
              <a:gd name="connsiteY292" fmla="*/ 857391 h 906898"/>
              <a:gd name="connsiteX293" fmla="*/ 293785 w 906898"/>
              <a:gd name="connsiteY293" fmla="*/ 857391 h 906898"/>
              <a:gd name="connsiteX294" fmla="*/ 275314 w 906898"/>
              <a:gd name="connsiteY294" fmla="*/ 849148 h 906898"/>
              <a:gd name="connsiteX295" fmla="*/ 263000 w 906898"/>
              <a:gd name="connsiteY295" fmla="*/ 826480 h 906898"/>
              <a:gd name="connsiteX296" fmla="*/ 271209 w 906898"/>
              <a:gd name="connsiteY296" fmla="*/ 805874 h 906898"/>
              <a:gd name="connsiteX297" fmla="*/ 291412 w 906898"/>
              <a:gd name="connsiteY297" fmla="*/ 799788 h 906898"/>
              <a:gd name="connsiteX298" fmla="*/ 381209 w 906898"/>
              <a:gd name="connsiteY298" fmla="*/ 797694 h 906898"/>
              <a:gd name="connsiteX299" fmla="*/ 394542 w 906898"/>
              <a:gd name="connsiteY299" fmla="*/ 797694 h 906898"/>
              <a:gd name="connsiteX300" fmla="*/ 408901 w 906898"/>
              <a:gd name="connsiteY300" fmla="*/ 805915 h 906898"/>
              <a:gd name="connsiteX301" fmla="*/ 413004 w 906898"/>
              <a:gd name="connsiteY301" fmla="*/ 826467 h 906898"/>
              <a:gd name="connsiteX302" fmla="*/ 402747 w 906898"/>
              <a:gd name="connsiteY302" fmla="*/ 836743 h 906898"/>
              <a:gd name="connsiteX303" fmla="*/ 392491 w 906898"/>
              <a:gd name="connsiteY303" fmla="*/ 836743 h 906898"/>
              <a:gd name="connsiteX304" fmla="*/ 390440 w 906898"/>
              <a:gd name="connsiteY304" fmla="*/ 828522 h 906898"/>
              <a:gd name="connsiteX305" fmla="*/ 386337 w 906898"/>
              <a:gd name="connsiteY305" fmla="*/ 826467 h 906898"/>
              <a:gd name="connsiteX306" fmla="*/ 388388 w 906898"/>
              <a:gd name="connsiteY306" fmla="*/ 820301 h 906898"/>
              <a:gd name="connsiteX307" fmla="*/ 396593 w 906898"/>
              <a:gd name="connsiteY307" fmla="*/ 818246 h 906898"/>
              <a:gd name="connsiteX308" fmla="*/ 398645 w 906898"/>
              <a:gd name="connsiteY308" fmla="*/ 826467 h 906898"/>
              <a:gd name="connsiteX309" fmla="*/ 400696 w 906898"/>
              <a:gd name="connsiteY309" fmla="*/ 826467 h 906898"/>
              <a:gd name="connsiteX310" fmla="*/ 404798 w 906898"/>
              <a:gd name="connsiteY310" fmla="*/ 818246 h 906898"/>
              <a:gd name="connsiteX311" fmla="*/ 390440 w 906898"/>
              <a:gd name="connsiteY311" fmla="*/ 805915 h 906898"/>
              <a:gd name="connsiteX312" fmla="*/ 367875 w 906898"/>
              <a:gd name="connsiteY312" fmla="*/ 816191 h 906898"/>
              <a:gd name="connsiteX313" fmla="*/ 359670 w 906898"/>
              <a:gd name="connsiteY313" fmla="*/ 830578 h 906898"/>
              <a:gd name="connsiteX314" fmla="*/ 357619 w 906898"/>
              <a:gd name="connsiteY314" fmla="*/ 828522 h 906898"/>
              <a:gd name="connsiteX315" fmla="*/ 367875 w 906898"/>
              <a:gd name="connsiteY315" fmla="*/ 803860 h 906898"/>
              <a:gd name="connsiteX316" fmla="*/ 381209 w 906898"/>
              <a:gd name="connsiteY316" fmla="*/ 797694 h 906898"/>
              <a:gd name="connsiteX317" fmla="*/ 442976 w 906898"/>
              <a:gd name="connsiteY317" fmla="*/ 797637 h 906898"/>
              <a:gd name="connsiteX318" fmla="*/ 452238 w 906898"/>
              <a:gd name="connsiteY318" fmla="*/ 804005 h 906898"/>
              <a:gd name="connsiteX319" fmla="*/ 454297 w 906898"/>
              <a:gd name="connsiteY319" fmla="*/ 814297 h 906898"/>
              <a:gd name="connsiteX320" fmla="*/ 453455 w 906898"/>
              <a:gd name="connsiteY320" fmla="*/ 815608 h 906898"/>
              <a:gd name="connsiteX321" fmla="*/ 453782 w 906898"/>
              <a:gd name="connsiteY321" fmla="*/ 814297 h 906898"/>
              <a:gd name="connsiteX322" fmla="*/ 452238 w 906898"/>
              <a:gd name="connsiteY322" fmla="*/ 808122 h 906898"/>
              <a:gd name="connsiteX323" fmla="*/ 448122 w 906898"/>
              <a:gd name="connsiteY323" fmla="*/ 801947 h 906898"/>
              <a:gd name="connsiteX324" fmla="*/ 439888 w 906898"/>
              <a:gd name="connsiteY324" fmla="*/ 797830 h 906898"/>
              <a:gd name="connsiteX325" fmla="*/ 442976 w 906898"/>
              <a:gd name="connsiteY325" fmla="*/ 797637 h 906898"/>
              <a:gd name="connsiteX326" fmla="*/ 397625 w 906898"/>
              <a:gd name="connsiteY326" fmla="*/ 794145 h 906898"/>
              <a:gd name="connsiteX327" fmla="*/ 398787 w 906898"/>
              <a:gd name="connsiteY327" fmla="*/ 795639 h 906898"/>
              <a:gd name="connsiteX328" fmla="*/ 396463 w 906898"/>
              <a:gd name="connsiteY328" fmla="*/ 795639 h 906898"/>
              <a:gd name="connsiteX329" fmla="*/ 397625 w 906898"/>
              <a:gd name="connsiteY329" fmla="*/ 794145 h 906898"/>
              <a:gd name="connsiteX330" fmla="*/ 425347 w 906898"/>
              <a:gd name="connsiteY330" fmla="*/ 791655 h 906898"/>
              <a:gd name="connsiteX331" fmla="*/ 431572 w 906898"/>
              <a:gd name="connsiteY331" fmla="*/ 793647 h 906898"/>
              <a:gd name="connsiteX332" fmla="*/ 433647 w 906898"/>
              <a:gd name="connsiteY332" fmla="*/ 797631 h 906898"/>
              <a:gd name="connsiteX333" fmla="*/ 431572 w 906898"/>
              <a:gd name="connsiteY333" fmla="*/ 795639 h 906898"/>
              <a:gd name="connsiteX334" fmla="*/ 430365 w 906898"/>
              <a:gd name="connsiteY334" fmla="*/ 794867 h 906898"/>
              <a:gd name="connsiteX335" fmla="*/ 429596 w 906898"/>
              <a:gd name="connsiteY335" fmla="*/ 793713 h 906898"/>
              <a:gd name="connsiteX336" fmla="*/ 428563 w 906898"/>
              <a:gd name="connsiteY336" fmla="*/ 793713 h 906898"/>
              <a:gd name="connsiteX337" fmla="*/ 413063 w 906898"/>
              <a:gd name="connsiteY337" fmla="*/ 791655 h 906898"/>
              <a:gd name="connsiteX338" fmla="*/ 415055 w 906898"/>
              <a:gd name="connsiteY338" fmla="*/ 793647 h 906898"/>
              <a:gd name="connsiteX339" fmla="*/ 413063 w 906898"/>
              <a:gd name="connsiteY339" fmla="*/ 793647 h 906898"/>
              <a:gd name="connsiteX340" fmla="*/ 413063 w 906898"/>
              <a:gd name="connsiteY340" fmla="*/ 791655 h 906898"/>
              <a:gd name="connsiteX341" fmla="*/ 409012 w 906898"/>
              <a:gd name="connsiteY341" fmla="*/ 791655 h 906898"/>
              <a:gd name="connsiteX342" fmla="*/ 411071 w 906898"/>
              <a:gd name="connsiteY342" fmla="*/ 791655 h 906898"/>
              <a:gd name="connsiteX343" fmla="*/ 415187 w 906898"/>
              <a:gd name="connsiteY343" fmla="*/ 797830 h 906898"/>
              <a:gd name="connsiteX344" fmla="*/ 417246 w 906898"/>
              <a:gd name="connsiteY344" fmla="*/ 795772 h 906898"/>
              <a:gd name="connsiteX345" fmla="*/ 425480 w 906898"/>
              <a:gd name="connsiteY345" fmla="*/ 793713 h 906898"/>
              <a:gd name="connsiteX346" fmla="*/ 428563 w 906898"/>
              <a:gd name="connsiteY346" fmla="*/ 793713 h 906898"/>
              <a:gd name="connsiteX347" fmla="*/ 430365 w 906898"/>
              <a:gd name="connsiteY347" fmla="*/ 794867 h 906898"/>
              <a:gd name="connsiteX348" fmla="*/ 433713 w 906898"/>
              <a:gd name="connsiteY348" fmla="*/ 799888 h 906898"/>
              <a:gd name="connsiteX349" fmla="*/ 448122 w 906898"/>
              <a:gd name="connsiteY349" fmla="*/ 806064 h 906898"/>
              <a:gd name="connsiteX350" fmla="*/ 450180 w 906898"/>
              <a:gd name="connsiteY350" fmla="*/ 816356 h 906898"/>
              <a:gd name="connsiteX351" fmla="*/ 450180 w 906898"/>
              <a:gd name="connsiteY351" fmla="*/ 822531 h 906898"/>
              <a:gd name="connsiteX352" fmla="*/ 452238 w 906898"/>
              <a:gd name="connsiteY352" fmla="*/ 822531 h 906898"/>
              <a:gd name="connsiteX353" fmla="*/ 452238 w 906898"/>
              <a:gd name="connsiteY353" fmla="*/ 820472 h 906898"/>
              <a:gd name="connsiteX354" fmla="*/ 452877 w 906898"/>
              <a:gd name="connsiteY354" fmla="*/ 817921 h 906898"/>
              <a:gd name="connsiteX355" fmla="*/ 452882 w 906898"/>
              <a:gd name="connsiteY355" fmla="*/ 818607 h 906898"/>
              <a:gd name="connsiteX356" fmla="*/ 456355 w 906898"/>
              <a:gd name="connsiteY356" fmla="*/ 830764 h 906898"/>
              <a:gd name="connsiteX357" fmla="*/ 454297 w 906898"/>
              <a:gd name="connsiteY357" fmla="*/ 824589 h 906898"/>
              <a:gd name="connsiteX358" fmla="*/ 452238 w 906898"/>
              <a:gd name="connsiteY358" fmla="*/ 830764 h 906898"/>
              <a:gd name="connsiteX359" fmla="*/ 448122 w 906898"/>
              <a:gd name="connsiteY359" fmla="*/ 838998 h 906898"/>
              <a:gd name="connsiteX360" fmla="*/ 450180 w 906898"/>
              <a:gd name="connsiteY360" fmla="*/ 841056 h 906898"/>
              <a:gd name="connsiteX361" fmla="*/ 450180 w 906898"/>
              <a:gd name="connsiteY361" fmla="*/ 838998 h 906898"/>
              <a:gd name="connsiteX362" fmla="*/ 451621 w 906898"/>
              <a:gd name="connsiteY362" fmla="*/ 843321 h 906898"/>
              <a:gd name="connsiteX363" fmla="*/ 450180 w 906898"/>
              <a:gd name="connsiteY363" fmla="*/ 843115 h 906898"/>
              <a:gd name="connsiteX364" fmla="*/ 446063 w 906898"/>
              <a:gd name="connsiteY364" fmla="*/ 851348 h 906898"/>
              <a:gd name="connsiteX365" fmla="*/ 441947 w 906898"/>
              <a:gd name="connsiteY365" fmla="*/ 851348 h 906898"/>
              <a:gd name="connsiteX366" fmla="*/ 437830 w 906898"/>
              <a:gd name="connsiteY366" fmla="*/ 843115 h 906898"/>
              <a:gd name="connsiteX367" fmla="*/ 444005 w 906898"/>
              <a:gd name="connsiteY367" fmla="*/ 834881 h 906898"/>
              <a:gd name="connsiteX368" fmla="*/ 439888 w 906898"/>
              <a:gd name="connsiteY368" fmla="*/ 826647 h 906898"/>
              <a:gd name="connsiteX369" fmla="*/ 439096 w 906898"/>
              <a:gd name="connsiteY369" fmla="*/ 821105 h 906898"/>
              <a:gd name="connsiteX370" fmla="*/ 439888 w 906898"/>
              <a:gd name="connsiteY370" fmla="*/ 820317 h 906898"/>
              <a:gd name="connsiteX371" fmla="*/ 438625 w 906898"/>
              <a:gd name="connsiteY371" fmla="*/ 817805 h 906898"/>
              <a:gd name="connsiteX372" fmla="*/ 437830 w 906898"/>
              <a:gd name="connsiteY372" fmla="*/ 812239 h 906898"/>
              <a:gd name="connsiteX373" fmla="*/ 427538 w 906898"/>
              <a:gd name="connsiteY373" fmla="*/ 808122 h 906898"/>
              <a:gd name="connsiteX374" fmla="*/ 417246 w 906898"/>
              <a:gd name="connsiteY374" fmla="*/ 801947 h 906898"/>
              <a:gd name="connsiteX375" fmla="*/ 411071 w 906898"/>
              <a:gd name="connsiteY375" fmla="*/ 806064 h 906898"/>
              <a:gd name="connsiteX376" fmla="*/ 404896 w 906898"/>
              <a:gd name="connsiteY376" fmla="*/ 799888 h 906898"/>
              <a:gd name="connsiteX377" fmla="*/ 400779 w 906898"/>
              <a:gd name="connsiteY377" fmla="*/ 797830 h 906898"/>
              <a:gd name="connsiteX378" fmla="*/ 409012 w 906898"/>
              <a:gd name="connsiteY378" fmla="*/ 791655 h 906898"/>
              <a:gd name="connsiteX379" fmla="*/ 363632 w 906898"/>
              <a:gd name="connsiteY379" fmla="*/ 789331 h 906898"/>
              <a:gd name="connsiteX380" fmla="*/ 371895 w 906898"/>
              <a:gd name="connsiteY380" fmla="*/ 797631 h 906898"/>
              <a:gd name="connsiteX381" fmla="*/ 359500 w 906898"/>
              <a:gd name="connsiteY381" fmla="*/ 791406 h 906898"/>
              <a:gd name="connsiteX382" fmla="*/ 353303 w 906898"/>
              <a:gd name="connsiteY382" fmla="*/ 793481 h 906898"/>
              <a:gd name="connsiteX383" fmla="*/ 363632 w 906898"/>
              <a:gd name="connsiteY383" fmla="*/ 789331 h 906898"/>
              <a:gd name="connsiteX384" fmla="*/ 298897 w 906898"/>
              <a:gd name="connsiteY384" fmla="*/ 788883 h 906898"/>
              <a:gd name="connsiteX385" fmla="*/ 306159 w 906898"/>
              <a:gd name="connsiteY385" fmla="*/ 789397 h 906898"/>
              <a:gd name="connsiteX386" fmla="*/ 295784 w 906898"/>
              <a:gd name="connsiteY386" fmla="*/ 791456 h 906898"/>
              <a:gd name="connsiteX387" fmla="*/ 291634 w 906898"/>
              <a:gd name="connsiteY387" fmla="*/ 797631 h 906898"/>
              <a:gd name="connsiteX388" fmla="*/ 291634 w 906898"/>
              <a:gd name="connsiteY388" fmla="*/ 791456 h 906898"/>
              <a:gd name="connsiteX389" fmla="*/ 298897 w 906898"/>
              <a:gd name="connsiteY389" fmla="*/ 788883 h 906898"/>
              <a:gd name="connsiteX390" fmla="*/ 327772 w 906898"/>
              <a:gd name="connsiteY390" fmla="*/ 782644 h 906898"/>
              <a:gd name="connsiteX391" fmla="*/ 337035 w 906898"/>
              <a:gd name="connsiteY391" fmla="*/ 783413 h 906898"/>
              <a:gd name="connsiteX392" fmla="*/ 353502 w 906898"/>
              <a:gd name="connsiteY392" fmla="*/ 799810 h 906898"/>
              <a:gd name="connsiteX393" fmla="*/ 357619 w 906898"/>
              <a:gd name="connsiteY393" fmla="*/ 810059 h 906898"/>
              <a:gd name="connsiteX394" fmla="*/ 353502 w 906898"/>
              <a:gd name="connsiteY394" fmla="*/ 828507 h 906898"/>
              <a:gd name="connsiteX395" fmla="*/ 349386 w 906898"/>
              <a:gd name="connsiteY395" fmla="*/ 828507 h 906898"/>
              <a:gd name="connsiteX396" fmla="*/ 351444 w 906898"/>
              <a:gd name="connsiteY396" fmla="*/ 822357 h 906898"/>
              <a:gd name="connsiteX397" fmla="*/ 334977 w 906898"/>
              <a:gd name="connsiteY397" fmla="*/ 789562 h 906898"/>
              <a:gd name="connsiteX398" fmla="*/ 330860 w 906898"/>
              <a:gd name="connsiteY398" fmla="*/ 789562 h 906898"/>
              <a:gd name="connsiteX399" fmla="*/ 318510 w 906898"/>
              <a:gd name="connsiteY399" fmla="*/ 791611 h 906898"/>
              <a:gd name="connsiteX400" fmla="*/ 316451 w 906898"/>
              <a:gd name="connsiteY400" fmla="*/ 797761 h 906898"/>
              <a:gd name="connsiteX401" fmla="*/ 322626 w 906898"/>
              <a:gd name="connsiteY401" fmla="*/ 797761 h 906898"/>
              <a:gd name="connsiteX402" fmla="*/ 326743 w 906898"/>
              <a:gd name="connsiteY402" fmla="*/ 799810 h 906898"/>
              <a:gd name="connsiteX403" fmla="*/ 328802 w 906898"/>
              <a:gd name="connsiteY403" fmla="*/ 808009 h 906898"/>
              <a:gd name="connsiteX404" fmla="*/ 320568 w 906898"/>
              <a:gd name="connsiteY404" fmla="*/ 810059 h 906898"/>
              <a:gd name="connsiteX405" fmla="*/ 320568 w 906898"/>
              <a:gd name="connsiteY405" fmla="*/ 816208 h 906898"/>
              <a:gd name="connsiteX406" fmla="*/ 314393 w 906898"/>
              <a:gd name="connsiteY406" fmla="*/ 818258 h 906898"/>
              <a:gd name="connsiteX407" fmla="*/ 306159 w 906898"/>
              <a:gd name="connsiteY407" fmla="*/ 801860 h 906898"/>
              <a:gd name="connsiteX408" fmla="*/ 318510 w 906898"/>
              <a:gd name="connsiteY408" fmla="*/ 783413 h 906898"/>
              <a:gd name="connsiteX409" fmla="*/ 327772 w 906898"/>
              <a:gd name="connsiteY409" fmla="*/ 782644 h 906898"/>
              <a:gd name="connsiteX410" fmla="*/ 394471 w 906898"/>
              <a:gd name="connsiteY410" fmla="*/ 779039 h 906898"/>
              <a:gd name="connsiteX411" fmla="*/ 398676 w 906898"/>
              <a:gd name="connsiteY411" fmla="*/ 781197 h 906898"/>
              <a:gd name="connsiteX412" fmla="*/ 400779 w 906898"/>
              <a:gd name="connsiteY412" fmla="*/ 781197 h 906898"/>
              <a:gd name="connsiteX413" fmla="*/ 398676 w 906898"/>
              <a:gd name="connsiteY413" fmla="*/ 783355 h 906898"/>
              <a:gd name="connsiteX414" fmla="*/ 394471 w 906898"/>
              <a:gd name="connsiteY414" fmla="*/ 779039 h 906898"/>
              <a:gd name="connsiteX415" fmla="*/ 539637 w 906898"/>
              <a:gd name="connsiteY415" fmla="*/ 776341 h 906898"/>
              <a:gd name="connsiteX416" fmla="*/ 542708 w 906898"/>
              <a:gd name="connsiteY416" fmla="*/ 777113 h 906898"/>
              <a:gd name="connsiteX417" fmla="*/ 544755 w 906898"/>
              <a:gd name="connsiteY417" fmla="*/ 779172 h 906898"/>
              <a:gd name="connsiteX418" fmla="*/ 548850 w 906898"/>
              <a:gd name="connsiteY418" fmla="*/ 783289 h 906898"/>
              <a:gd name="connsiteX419" fmla="*/ 557039 w 906898"/>
              <a:gd name="connsiteY419" fmla="*/ 783289 h 906898"/>
              <a:gd name="connsiteX420" fmla="*/ 561134 w 906898"/>
              <a:gd name="connsiteY420" fmla="*/ 789464 h 906898"/>
              <a:gd name="connsiteX421" fmla="*/ 559087 w 906898"/>
              <a:gd name="connsiteY421" fmla="*/ 791522 h 906898"/>
              <a:gd name="connsiteX422" fmla="*/ 552945 w 906898"/>
              <a:gd name="connsiteY422" fmla="*/ 789464 h 906898"/>
              <a:gd name="connsiteX423" fmla="*/ 546803 w 906898"/>
              <a:gd name="connsiteY423" fmla="*/ 793580 h 906898"/>
              <a:gd name="connsiteX424" fmla="*/ 542708 w 906898"/>
              <a:gd name="connsiteY424" fmla="*/ 793580 h 906898"/>
              <a:gd name="connsiteX425" fmla="*/ 540661 w 906898"/>
              <a:gd name="connsiteY425" fmla="*/ 787405 h 906898"/>
              <a:gd name="connsiteX426" fmla="*/ 542708 w 906898"/>
              <a:gd name="connsiteY426" fmla="*/ 785347 h 906898"/>
              <a:gd name="connsiteX427" fmla="*/ 536566 w 906898"/>
              <a:gd name="connsiteY427" fmla="*/ 781230 h 906898"/>
              <a:gd name="connsiteX428" fmla="*/ 536566 w 906898"/>
              <a:gd name="connsiteY428" fmla="*/ 777113 h 906898"/>
              <a:gd name="connsiteX429" fmla="*/ 539637 w 906898"/>
              <a:gd name="connsiteY429" fmla="*/ 776341 h 906898"/>
              <a:gd name="connsiteX430" fmla="*/ 465218 w 906898"/>
              <a:gd name="connsiteY430" fmla="*/ 775592 h 906898"/>
              <a:gd name="connsiteX431" fmla="*/ 474615 w 906898"/>
              <a:gd name="connsiteY431" fmla="*/ 781230 h 906898"/>
              <a:gd name="connsiteX432" fmla="*/ 476674 w 906898"/>
              <a:gd name="connsiteY432" fmla="*/ 785347 h 906898"/>
              <a:gd name="connsiteX433" fmla="*/ 486966 w 906898"/>
              <a:gd name="connsiteY433" fmla="*/ 791522 h 906898"/>
              <a:gd name="connsiteX434" fmla="*/ 491082 w 906898"/>
              <a:gd name="connsiteY434" fmla="*/ 791522 h 906898"/>
              <a:gd name="connsiteX435" fmla="*/ 489024 w 906898"/>
              <a:gd name="connsiteY435" fmla="*/ 793580 h 906898"/>
              <a:gd name="connsiteX436" fmla="*/ 476986 w 906898"/>
              <a:gd name="connsiteY436" fmla="*/ 791574 h 906898"/>
              <a:gd name="connsiteX437" fmla="*/ 476416 w 906898"/>
              <a:gd name="connsiteY437" fmla="*/ 791006 h 906898"/>
              <a:gd name="connsiteX438" fmla="*/ 472557 w 906898"/>
              <a:gd name="connsiteY438" fmla="*/ 783289 h 906898"/>
              <a:gd name="connsiteX439" fmla="*/ 468440 w 906898"/>
              <a:gd name="connsiteY439" fmla="*/ 781230 h 906898"/>
              <a:gd name="connsiteX440" fmla="*/ 532390 w 906898"/>
              <a:gd name="connsiteY440" fmla="*/ 775055 h 906898"/>
              <a:gd name="connsiteX441" fmla="*/ 534452 w 906898"/>
              <a:gd name="connsiteY441" fmla="*/ 775055 h 906898"/>
              <a:gd name="connsiteX442" fmla="*/ 538576 w 906898"/>
              <a:gd name="connsiteY442" fmla="*/ 787434 h 906898"/>
              <a:gd name="connsiteX443" fmla="*/ 540638 w 906898"/>
              <a:gd name="connsiteY443" fmla="*/ 795686 h 906898"/>
              <a:gd name="connsiteX444" fmla="*/ 548885 w 906898"/>
              <a:gd name="connsiteY444" fmla="*/ 795686 h 906898"/>
              <a:gd name="connsiteX445" fmla="*/ 555071 w 906898"/>
              <a:gd name="connsiteY445" fmla="*/ 795686 h 906898"/>
              <a:gd name="connsiteX446" fmla="*/ 563318 w 906898"/>
              <a:gd name="connsiteY446" fmla="*/ 791560 h 906898"/>
              <a:gd name="connsiteX447" fmla="*/ 565380 w 906898"/>
              <a:gd name="connsiteY447" fmla="*/ 791560 h 906898"/>
              <a:gd name="connsiteX448" fmla="*/ 567442 w 906898"/>
              <a:gd name="connsiteY448" fmla="*/ 793623 h 906898"/>
              <a:gd name="connsiteX449" fmla="*/ 559194 w 906898"/>
              <a:gd name="connsiteY449" fmla="*/ 801876 h 906898"/>
              <a:gd name="connsiteX450" fmla="*/ 550947 w 906898"/>
              <a:gd name="connsiteY450" fmla="*/ 797749 h 906898"/>
              <a:gd name="connsiteX451" fmla="*/ 548885 w 906898"/>
              <a:gd name="connsiteY451" fmla="*/ 801876 h 906898"/>
              <a:gd name="connsiteX452" fmla="*/ 538576 w 906898"/>
              <a:gd name="connsiteY452" fmla="*/ 801876 h 906898"/>
              <a:gd name="connsiteX453" fmla="*/ 534452 w 906898"/>
              <a:gd name="connsiteY453" fmla="*/ 795686 h 906898"/>
              <a:gd name="connsiteX454" fmla="*/ 534452 w 906898"/>
              <a:gd name="connsiteY454" fmla="*/ 789497 h 906898"/>
              <a:gd name="connsiteX455" fmla="*/ 528266 w 906898"/>
              <a:gd name="connsiteY455" fmla="*/ 781244 h 906898"/>
              <a:gd name="connsiteX456" fmla="*/ 532390 w 906898"/>
              <a:gd name="connsiteY456" fmla="*/ 775055 h 906898"/>
              <a:gd name="connsiteX457" fmla="*/ 643458 w 906898"/>
              <a:gd name="connsiteY457" fmla="*/ 774604 h 906898"/>
              <a:gd name="connsiteX458" fmla="*/ 647579 w 906898"/>
              <a:gd name="connsiteY458" fmla="*/ 777174 h 906898"/>
              <a:gd name="connsiteX459" fmla="*/ 651701 w 906898"/>
              <a:gd name="connsiteY459" fmla="*/ 795670 h 906898"/>
              <a:gd name="connsiteX460" fmla="*/ 622851 w 906898"/>
              <a:gd name="connsiteY460" fmla="*/ 816223 h 906898"/>
              <a:gd name="connsiteX461" fmla="*/ 594002 w 906898"/>
              <a:gd name="connsiteY461" fmla="*/ 799781 h 906898"/>
              <a:gd name="connsiteX462" fmla="*/ 596063 w 906898"/>
              <a:gd name="connsiteY462" fmla="*/ 797726 h 906898"/>
              <a:gd name="connsiteX463" fmla="*/ 604305 w 906898"/>
              <a:gd name="connsiteY463" fmla="*/ 803891 h 906898"/>
              <a:gd name="connsiteX464" fmla="*/ 633155 w 906898"/>
              <a:gd name="connsiteY464" fmla="*/ 805947 h 906898"/>
              <a:gd name="connsiteX465" fmla="*/ 641397 w 906898"/>
              <a:gd name="connsiteY465" fmla="*/ 795670 h 906898"/>
              <a:gd name="connsiteX466" fmla="*/ 639337 w 906898"/>
              <a:gd name="connsiteY466" fmla="*/ 787449 h 906898"/>
              <a:gd name="connsiteX467" fmla="*/ 635215 w 906898"/>
              <a:gd name="connsiteY467" fmla="*/ 793615 h 906898"/>
              <a:gd name="connsiteX468" fmla="*/ 629033 w 906898"/>
              <a:gd name="connsiteY468" fmla="*/ 793615 h 906898"/>
              <a:gd name="connsiteX469" fmla="*/ 624912 w 906898"/>
              <a:gd name="connsiteY469" fmla="*/ 787449 h 906898"/>
              <a:gd name="connsiteX470" fmla="*/ 633155 w 906898"/>
              <a:gd name="connsiteY470" fmla="*/ 781284 h 906898"/>
              <a:gd name="connsiteX471" fmla="*/ 639337 w 906898"/>
              <a:gd name="connsiteY471" fmla="*/ 775118 h 906898"/>
              <a:gd name="connsiteX472" fmla="*/ 643458 w 906898"/>
              <a:gd name="connsiteY472" fmla="*/ 774604 h 906898"/>
              <a:gd name="connsiteX473" fmla="*/ 295353 w 906898"/>
              <a:gd name="connsiteY473" fmla="*/ 774340 h 906898"/>
              <a:gd name="connsiteX474" fmla="*/ 302043 w 906898"/>
              <a:gd name="connsiteY474" fmla="*/ 779192 h 906898"/>
              <a:gd name="connsiteX475" fmla="*/ 306159 w 906898"/>
              <a:gd name="connsiteY475" fmla="*/ 777149 h 906898"/>
              <a:gd name="connsiteX476" fmla="*/ 314393 w 906898"/>
              <a:gd name="connsiteY476" fmla="*/ 777149 h 906898"/>
              <a:gd name="connsiteX477" fmla="*/ 316451 w 906898"/>
              <a:gd name="connsiteY477" fmla="*/ 781235 h 906898"/>
              <a:gd name="connsiteX478" fmla="*/ 310276 w 906898"/>
              <a:gd name="connsiteY478" fmla="*/ 785321 h 906898"/>
              <a:gd name="connsiteX479" fmla="*/ 293809 w 906898"/>
              <a:gd name="connsiteY479" fmla="*/ 787364 h 906898"/>
              <a:gd name="connsiteX480" fmla="*/ 287634 w 906898"/>
              <a:gd name="connsiteY480" fmla="*/ 797580 h 906898"/>
              <a:gd name="connsiteX481" fmla="*/ 279400 w 906898"/>
              <a:gd name="connsiteY481" fmla="*/ 797580 h 906898"/>
              <a:gd name="connsiteX482" fmla="*/ 277342 w 906898"/>
              <a:gd name="connsiteY482" fmla="*/ 787364 h 906898"/>
              <a:gd name="connsiteX483" fmla="*/ 285575 w 906898"/>
              <a:gd name="connsiteY483" fmla="*/ 783278 h 906898"/>
              <a:gd name="connsiteX484" fmla="*/ 285575 w 906898"/>
              <a:gd name="connsiteY484" fmla="*/ 777149 h 906898"/>
              <a:gd name="connsiteX485" fmla="*/ 295353 w 906898"/>
              <a:gd name="connsiteY485" fmla="*/ 774340 h 906898"/>
              <a:gd name="connsiteX486" fmla="*/ 464212 w 906898"/>
              <a:gd name="connsiteY486" fmla="*/ 773831 h 906898"/>
              <a:gd name="connsiteX487" fmla="*/ 465218 w 906898"/>
              <a:gd name="connsiteY487" fmla="*/ 775592 h 906898"/>
              <a:gd name="connsiteX488" fmla="*/ 464323 w 906898"/>
              <a:gd name="connsiteY488" fmla="*/ 775055 h 906898"/>
              <a:gd name="connsiteX489" fmla="*/ 369816 w 906898"/>
              <a:gd name="connsiteY489" fmla="*/ 771071 h 906898"/>
              <a:gd name="connsiteX490" fmla="*/ 375949 w 906898"/>
              <a:gd name="connsiteY490" fmla="*/ 775157 h 906898"/>
              <a:gd name="connsiteX491" fmla="*/ 375949 w 906898"/>
              <a:gd name="connsiteY491" fmla="*/ 779243 h 906898"/>
              <a:gd name="connsiteX492" fmla="*/ 380038 w 906898"/>
              <a:gd name="connsiteY492" fmla="*/ 779243 h 906898"/>
              <a:gd name="connsiteX493" fmla="*/ 380038 w 906898"/>
              <a:gd name="connsiteY493" fmla="*/ 785372 h 906898"/>
              <a:gd name="connsiteX494" fmla="*/ 380038 w 906898"/>
              <a:gd name="connsiteY494" fmla="*/ 787416 h 906898"/>
              <a:gd name="connsiteX495" fmla="*/ 384126 w 906898"/>
              <a:gd name="connsiteY495" fmla="*/ 791502 h 906898"/>
              <a:gd name="connsiteX496" fmla="*/ 375949 w 906898"/>
              <a:gd name="connsiteY496" fmla="*/ 797631 h 906898"/>
              <a:gd name="connsiteX497" fmla="*/ 373905 w 906898"/>
              <a:gd name="connsiteY497" fmla="*/ 791502 h 906898"/>
              <a:gd name="connsiteX498" fmla="*/ 359594 w 906898"/>
              <a:gd name="connsiteY498" fmla="*/ 787416 h 906898"/>
              <a:gd name="connsiteX499" fmla="*/ 351416 w 906898"/>
              <a:gd name="connsiteY499" fmla="*/ 789459 h 906898"/>
              <a:gd name="connsiteX500" fmla="*/ 347327 w 906898"/>
              <a:gd name="connsiteY500" fmla="*/ 783329 h 906898"/>
              <a:gd name="connsiteX501" fmla="*/ 355505 w 906898"/>
              <a:gd name="connsiteY501" fmla="*/ 781286 h 906898"/>
              <a:gd name="connsiteX502" fmla="*/ 355505 w 906898"/>
              <a:gd name="connsiteY502" fmla="*/ 775157 h 906898"/>
              <a:gd name="connsiteX503" fmla="*/ 361638 w 906898"/>
              <a:gd name="connsiteY503" fmla="*/ 775157 h 906898"/>
              <a:gd name="connsiteX504" fmla="*/ 369816 w 906898"/>
              <a:gd name="connsiteY504" fmla="*/ 771071 h 906898"/>
              <a:gd name="connsiteX505" fmla="*/ 552834 w 906898"/>
              <a:gd name="connsiteY505" fmla="*/ 768747 h 906898"/>
              <a:gd name="connsiteX506" fmla="*/ 554826 w 906898"/>
              <a:gd name="connsiteY506" fmla="*/ 779260 h 906898"/>
              <a:gd name="connsiteX507" fmla="*/ 550842 w 906898"/>
              <a:gd name="connsiteY507" fmla="*/ 781363 h 906898"/>
              <a:gd name="connsiteX508" fmla="*/ 546858 w 906898"/>
              <a:gd name="connsiteY508" fmla="*/ 777157 h 906898"/>
              <a:gd name="connsiteX509" fmla="*/ 546858 w 906898"/>
              <a:gd name="connsiteY509" fmla="*/ 775055 h 906898"/>
              <a:gd name="connsiteX510" fmla="*/ 552834 w 906898"/>
              <a:gd name="connsiteY510" fmla="*/ 768747 h 906898"/>
              <a:gd name="connsiteX511" fmla="*/ 394471 w 906898"/>
              <a:gd name="connsiteY511" fmla="*/ 768747 h 906898"/>
              <a:gd name="connsiteX512" fmla="*/ 396463 w 906898"/>
              <a:gd name="connsiteY512" fmla="*/ 772952 h 906898"/>
              <a:gd name="connsiteX513" fmla="*/ 396463 w 906898"/>
              <a:gd name="connsiteY513" fmla="*/ 775055 h 906898"/>
              <a:gd name="connsiteX514" fmla="*/ 394471 w 906898"/>
              <a:gd name="connsiteY514" fmla="*/ 768747 h 906898"/>
              <a:gd name="connsiteX515" fmla="*/ 665422 w 906898"/>
              <a:gd name="connsiteY515" fmla="*/ 768306 h 906898"/>
              <a:gd name="connsiteX516" fmla="*/ 667996 w 906898"/>
              <a:gd name="connsiteY516" fmla="*/ 772961 h 906898"/>
              <a:gd name="connsiteX517" fmla="*/ 665962 w 906898"/>
              <a:gd name="connsiteY517" fmla="*/ 787441 h 906898"/>
              <a:gd name="connsiteX518" fmla="*/ 655795 w 906898"/>
              <a:gd name="connsiteY518" fmla="*/ 793647 h 906898"/>
              <a:gd name="connsiteX519" fmla="*/ 659862 w 906898"/>
              <a:gd name="connsiteY519" fmla="*/ 787441 h 906898"/>
              <a:gd name="connsiteX520" fmla="*/ 665962 w 906898"/>
              <a:gd name="connsiteY520" fmla="*/ 777098 h 906898"/>
              <a:gd name="connsiteX521" fmla="*/ 663929 w 906898"/>
              <a:gd name="connsiteY521" fmla="*/ 768823 h 906898"/>
              <a:gd name="connsiteX522" fmla="*/ 665422 w 906898"/>
              <a:gd name="connsiteY522" fmla="*/ 768306 h 906898"/>
              <a:gd name="connsiteX523" fmla="*/ 460207 w 906898"/>
              <a:gd name="connsiteY523" fmla="*/ 766821 h 906898"/>
              <a:gd name="connsiteX524" fmla="*/ 463809 w 906898"/>
              <a:gd name="connsiteY524" fmla="*/ 769395 h 906898"/>
              <a:gd name="connsiteX525" fmla="*/ 464212 w 906898"/>
              <a:gd name="connsiteY525" fmla="*/ 773831 h 906898"/>
              <a:gd name="connsiteX526" fmla="*/ 466515 w 906898"/>
              <a:gd name="connsiteY526" fmla="*/ 766755 h 906898"/>
              <a:gd name="connsiteX527" fmla="*/ 480846 w 906898"/>
              <a:gd name="connsiteY527" fmla="*/ 766755 h 906898"/>
              <a:gd name="connsiteX528" fmla="*/ 482893 w 906898"/>
              <a:gd name="connsiteY528" fmla="*/ 772930 h 906898"/>
              <a:gd name="connsiteX529" fmla="*/ 484940 w 906898"/>
              <a:gd name="connsiteY529" fmla="*/ 777047 h 906898"/>
              <a:gd name="connsiteX530" fmla="*/ 491082 w 906898"/>
              <a:gd name="connsiteY530" fmla="*/ 781164 h 906898"/>
              <a:gd name="connsiteX531" fmla="*/ 489035 w 906898"/>
              <a:gd name="connsiteY531" fmla="*/ 787339 h 906898"/>
              <a:gd name="connsiteX532" fmla="*/ 480846 w 906898"/>
              <a:gd name="connsiteY532" fmla="*/ 785280 h 906898"/>
              <a:gd name="connsiteX533" fmla="*/ 478799 w 906898"/>
              <a:gd name="connsiteY533" fmla="*/ 777047 h 906898"/>
              <a:gd name="connsiteX534" fmla="*/ 472657 w 906898"/>
              <a:gd name="connsiteY534" fmla="*/ 777047 h 906898"/>
              <a:gd name="connsiteX535" fmla="*/ 466515 w 906898"/>
              <a:gd name="connsiteY535" fmla="*/ 772930 h 906898"/>
              <a:gd name="connsiteX536" fmla="*/ 466515 w 906898"/>
              <a:gd name="connsiteY536" fmla="*/ 766755 h 906898"/>
              <a:gd name="connsiteX537" fmla="*/ 449990 w 906898"/>
              <a:gd name="connsiteY537" fmla="*/ 766755 h 906898"/>
              <a:gd name="connsiteX538" fmla="*/ 456192 w 906898"/>
              <a:gd name="connsiteY538" fmla="*/ 766755 h 906898"/>
              <a:gd name="connsiteX539" fmla="*/ 464462 w 906898"/>
              <a:gd name="connsiteY539" fmla="*/ 783222 h 906898"/>
              <a:gd name="connsiteX540" fmla="*/ 470665 w 906898"/>
              <a:gd name="connsiteY540" fmla="*/ 785280 h 906898"/>
              <a:gd name="connsiteX541" fmla="*/ 476416 w 906898"/>
              <a:gd name="connsiteY541" fmla="*/ 791006 h 906898"/>
              <a:gd name="connsiteX542" fmla="*/ 476674 w 906898"/>
              <a:gd name="connsiteY542" fmla="*/ 791522 h 906898"/>
              <a:gd name="connsiteX543" fmla="*/ 476986 w 906898"/>
              <a:gd name="connsiteY543" fmla="*/ 791574 h 906898"/>
              <a:gd name="connsiteX544" fmla="*/ 483069 w 906898"/>
              <a:gd name="connsiteY544" fmla="*/ 797631 h 906898"/>
              <a:gd name="connsiteX545" fmla="*/ 489272 w 906898"/>
              <a:gd name="connsiteY545" fmla="*/ 797631 h 906898"/>
              <a:gd name="connsiteX546" fmla="*/ 489272 w 906898"/>
              <a:gd name="connsiteY546" fmla="*/ 807923 h 906898"/>
              <a:gd name="connsiteX547" fmla="*/ 481002 w 906898"/>
              <a:gd name="connsiteY547" fmla="*/ 805864 h 906898"/>
              <a:gd name="connsiteX548" fmla="*/ 476867 w 906898"/>
              <a:gd name="connsiteY548" fmla="*/ 801747 h 906898"/>
              <a:gd name="connsiteX549" fmla="*/ 466530 w 906898"/>
              <a:gd name="connsiteY549" fmla="*/ 801747 h 906898"/>
              <a:gd name="connsiteX550" fmla="*/ 460327 w 906898"/>
              <a:gd name="connsiteY550" fmla="*/ 791456 h 906898"/>
              <a:gd name="connsiteX551" fmla="*/ 460327 w 906898"/>
              <a:gd name="connsiteY551" fmla="*/ 785280 h 906898"/>
              <a:gd name="connsiteX552" fmla="*/ 452057 w 906898"/>
              <a:gd name="connsiteY552" fmla="*/ 779105 h 906898"/>
              <a:gd name="connsiteX553" fmla="*/ 447923 w 906898"/>
              <a:gd name="connsiteY553" fmla="*/ 768813 h 906898"/>
              <a:gd name="connsiteX554" fmla="*/ 449990 w 906898"/>
              <a:gd name="connsiteY554" fmla="*/ 766755 h 906898"/>
              <a:gd name="connsiteX555" fmla="*/ 509608 w 906898"/>
              <a:gd name="connsiteY555" fmla="*/ 762771 h 906898"/>
              <a:gd name="connsiteX556" fmla="*/ 513725 w 906898"/>
              <a:gd name="connsiteY556" fmla="*/ 764829 h 906898"/>
              <a:gd name="connsiteX557" fmla="*/ 501374 w 906898"/>
              <a:gd name="connsiteY557" fmla="*/ 783355 h 906898"/>
              <a:gd name="connsiteX558" fmla="*/ 503433 w 906898"/>
              <a:gd name="connsiteY558" fmla="*/ 808056 h 906898"/>
              <a:gd name="connsiteX559" fmla="*/ 519900 w 906898"/>
              <a:gd name="connsiteY559" fmla="*/ 812172 h 906898"/>
              <a:gd name="connsiteX560" fmla="*/ 519900 w 906898"/>
              <a:gd name="connsiteY560" fmla="*/ 810114 h 906898"/>
              <a:gd name="connsiteX561" fmla="*/ 511666 w 906898"/>
              <a:gd name="connsiteY561" fmla="*/ 805997 h 906898"/>
              <a:gd name="connsiteX562" fmla="*/ 511666 w 906898"/>
              <a:gd name="connsiteY562" fmla="*/ 797763 h 906898"/>
              <a:gd name="connsiteX563" fmla="*/ 521958 w 906898"/>
              <a:gd name="connsiteY563" fmla="*/ 793647 h 906898"/>
              <a:gd name="connsiteX564" fmla="*/ 524017 w 906898"/>
              <a:gd name="connsiteY564" fmla="*/ 799822 h 906898"/>
              <a:gd name="connsiteX565" fmla="*/ 524017 w 906898"/>
              <a:gd name="connsiteY565" fmla="*/ 803939 h 906898"/>
              <a:gd name="connsiteX566" fmla="*/ 530192 w 906898"/>
              <a:gd name="connsiteY566" fmla="*/ 803939 h 906898"/>
              <a:gd name="connsiteX567" fmla="*/ 532250 w 906898"/>
              <a:gd name="connsiteY567" fmla="*/ 812172 h 906898"/>
              <a:gd name="connsiteX568" fmla="*/ 526075 w 906898"/>
              <a:gd name="connsiteY568" fmla="*/ 820406 h 906898"/>
              <a:gd name="connsiteX569" fmla="*/ 503433 w 906898"/>
              <a:gd name="connsiteY569" fmla="*/ 818347 h 906898"/>
              <a:gd name="connsiteX570" fmla="*/ 499316 w 906898"/>
              <a:gd name="connsiteY570" fmla="*/ 812172 h 906898"/>
              <a:gd name="connsiteX571" fmla="*/ 493141 w 906898"/>
              <a:gd name="connsiteY571" fmla="*/ 803939 h 906898"/>
              <a:gd name="connsiteX572" fmla="*/ 493141 w 906898"/>
              <a:gd name="connsiteY572" fmla="*/ 791588 h 906898"/>
              <a:gd name="connsiteX573" fmla="*/ 509608 w 906898"/>
              <a:gd name="connsiteY573" fmla="*/ 762771 h 906898"/>
              <a:gd name="connsiteX574" fmla="*/ 139433 w 906898"/>
              <a:gd name="connsiteY574" fmla="*/ 759783 h 906898"/>
              <a:gd name="connsiteX575" fmla="*/ 142906 w 906898"/>
              <a:gd name="connsiteY575" fmla="*/ 763992 h 906898"/>
              <a:gd name="connsiteX576" fmla="*/ 155478 w 906898"/>
              <a:gd name="connsiteY576" fmla="*/ 774365 h 906898"/>
              <a:gd name="connsiteX577" fmla="*/ 384179 w 906898"/>
              <a:gd name="connsiteY577" fmla="*/ 758787 h 906898"/>
              <a:gd name="connsiteX578" fmla="*/ 386171 w 906898"/>
              <a:gd name="connsiteY578" fmla="*/ 764763 h 906898"/>
              <a:gd name="connsiteX579" fmla="*/ 384179 w 906898"/>
              <a:gd name="connsiteY579" fmla="*/ 760779 h 906898"/>
              <a:gd name="connsiteX580" fmla="*/ 384179 w 906898"/>
              <a:gd name="connsiteY580" fmla="*/ 758787 h 906898"/>
              <a:gd name="connsiteX581" fmla="*/ 314459 w 906898"/>
              <a:gd name="connsiteY581" fmla="*/ 758787 h 906898"/>
              <a:gd name="connsiteX582" fmla="*/ 322427 w 906898"/>
              <a:gd name="connsiteY582" fmla="*/ 764763 h 906898"/>
              <a:gd name="connsiteX583" fmla="*/ 322427 w 906898"/>
              <a:gd name="connsiteY583" fmla="*/ 768747 h 906898"/>
              <a:gd name="connsiteX584" fmla="*/ 318593 w 906898"/>
              <a:gd name="connsiteY584" fmla="*/ 764913 h 906898"/>
              <a:gd name="connsiteX585" fmla="*/ 318576 w 906898"/>
              <a:gd name="connsiteY585" fmla="*/ 764708 h 906898"/>
              <a:gd name="connsiteX586" fmla="*/ 318200 w 906898"/>
              <a:gd name="connsiteY586" fmla="*/ 764519 h 906898"/>
              <a:gd name="connsiteX587" fmla="*/ 314459 w 906898"/>
              <a:gd name="connsiteY587" fmla="*/ 760779 h 906898"/>
              <a:gd name="connsiteX588" fmla="*/ 314459 w 906898"/>
              <a:gd name="connsiteY588" fmla="*/ 758787 h 906898"/>
              <a:gd name="connsiteX589" fmla="*/ 297478 w 906898"/>
              <a:gd name="connsiteY589" fmla="*/ 757977 h 906898"/>
              <a:gd name="connsiteX590" fmla="*/ 302109 w 906898"/>
              <a:gd name="connsiteY590" fmla="*/ 760585 h 906898"/>
              <a:gd name="connsiteX591" fmla="*/ 302109 w 906898"/>
              <a:gd name="connsiteY591" fmla="*/ 764708 h 906898"/>
              <a:gd name="connsiteX592" fmla="*/ 304167 w 906898"/>
              <a:gd name="connsiteY592" fmla="*/ 764708 h 906898"/>
              <a:gd name="connsiteX593" fmla="*/ 310343 w 906898"/>
              <a:gd name="connsiteY593" fmla="*/ 760585 h 906898"/>
              <a:gd name="connsiteX594" fmla="*/ 318200 w 906898"/>
              <a:gd name="connsiteY594" fmla="*/ 764519 h 906898"/>
              <a:gd name="connsiteX595" fmla="*/ 318593 w 906898"/>
              <a:gd name="connsiteY595" fmla="*/ 764913 h 906898"/>
              <a:gd name="connsiteX596" fmla="*/ 318833 w 906898"/>
              <a:gd name="connsiteY596" fmla="*/ 767800 h 906898"/>
              <a:gd name="connsiteX597" fmla="*/ 320634 w 906898"/>
              <a:gd name="connsiteY597" fmla="*/ 770891 h 906898"/>
              <a:gd name="connsiteX598" fmla="*/ 330927 w 906898"/>
              <a:gd name="connsiteY598" fmla="*/ 772952 h 906898"/>
              <a:gd name="connsiteX599" fmla="*/ 335043 w 906898"/>
              <a:gd name="connsiteY599" fmla="*/ 779136 h 906898"/>
              <a:gd name="connsiteX600" fmla="*/ 328868 w 906898"/>
              <a:gd name="connsiteY600" fmla="*/ 779136 h 906898"/>
              <a:gd name="connsiteX601" fmla="*/ 318576 w 906898"/>
              <a:gd name="connsiteY601" fmla="*/ 781197 h 906898"/>
              <a:gd name="connsiteX602" fmla="*/ 314459 w 906898"/>
              <a:gd name="connsiteY602" fmla="*/ 775014 h 906898"/>
              <a:gd name="connsiteX603" fmla="*/ 300051 w 906898"/>
              <a:gd name="connsiteY603" fmla="*/ 772952 h 906898"/>
              <a:gd name="connsiteX604" fmla="*/ 287700 w 906898"/>
              <a:gd name="connsiteY604" fmla="*/ 772952 h 906898"/>
              <a:gd name="connsiteX605" fmla="*/ 281525 w 906898"/>
              <a:gd name="connsiteY605" fmla="*/ 783258 h 906898"/>
              <a:gd name="connsiteX606" fmla="*/ 275350 w 906898"/>
              <a:gd name="connsiteY606" fmla="*/ 787380 h 906898"/>
              <a:gd name="connsiteX607" fmla="*/ 275350 w 906898"/>
              <a:gd name="connsiteY607" fmla="*/ 797686 h 906898"/>
              <a:gd name="connsiteX608" fmla="*/ 277408 w 906898"/>
              <a:gd name="connsiteY608" fmla="*/ 799748 h 906898"/>
              <a:gd name="connsiteX609" fmla="*/ 267116 w 906898"/>
              <a:gd name="connsiteY609" fmla="*/ 805931 h 906898"/>
              <a:gd name="connsiteX610" fmla="*/ 263000 w 906898"/>
              <a:gd name="connsiteY610" fmla="*/ 799748 h 906898"/>
              <a:gd name="connsiteX611" fmla="*/ 265058 w 906898"/>
              <a:gd name="connsiteY611" fmla="*/ 791503 h 906898"/>
              <a:gd name="connsiteX612" fmla="*/ 269175 w 906898"/>
              <a:gd name="connsiteY612" fmla="*/ 789442 h 906898"/>
              <a:gd name="connsiteX613" fmla="*/ 267116 w 906898"/>
              <a:gd name="connsiteY613" fmla="*/ 781197 h 906898"/>
              <a:gd name="connsiteX614" fmla="*/ 269175 w 906898"/>
              <a:gd name="connsiteY614" fmla="*/ 775014 h 906898"/>
              <a:gd name="connsiteX615" fmla="*/ 281525 w 906898"/>
              <a:gd name="connsiteY615" fmla="*/ 770891 h 906898"/>
              <a:gd name="connsiteX616" fmla="*/ 289759 w 906898"/>
              <a:gd name="connsiteY616" fmla="*/ 760585 h 906898"/>
              <a:gd name="connsiteX617" fmla="*/ 297992 w 906898"/>
              <a:gd name="connsiteY617" fmla="*/ 760585 h 906898"/>
              <a:gd name="connsiteX618" fmla="*/ 295934 w 906898"/>
              <a:gd name="connsiteY618" fmla="*/ 758524 h 906898"/>
              <a:gd name="connsiteX619" fmla="*/ 297478 w 906898"/>
              <a:gd name="connsiteY619" fmla="*/ 757977 h 906898"/>
              <a:gd name="connsiteX620" fmla="*/ 373665 w 906898"/>
              <a:gd name="connsiteY620" fmla="*/ 755757 h 906898"/>
              <a:gd name="connsiteX621" fmla="*/ 382118 w 906898"/>
              <a:gd name="connsiteY621" fmla="*/ 760646 h 906898"/>
              <a:gd name="connsiteX622" fmla="*/ 386217 w 906898"/>
              <a:gd name="connsiteY622" fmla="*/ 768880 h 906898"/>
              <a:gd name="connsiteX623" fmla="*/ 392364 w 906898"/>
              <a:gd name="connsiteY623" fmla="*/ 770938 h 906898"/>
              <a:gd name="connsiteX624" fmla="*/ 390315 w 906898"/>
              <a:gd name="connsiteY624" fmla="*/ 779172 h 906898"/>
              <a:gd name="connsiteX625" fmla="*/ 396463 w 906898"/>
              <a:gd name="connsiteY625" fmla="*/ 783289 h 906898"/>
              <a:gd name="connsiteX626" fmla="*/ 396463 w 906898"/>
              <a:gd name="connsiteY626" fmla="*/ 793580 h 906898"/>
              <a:gd name="connsiteX627" fmla="*/ 392364 w 906898"/>
              <a:gd name="connsiteY627" fmla="*/ 795639 h 906898"/>
              <a:gd name="connsiteX628" fmla="*/ 388266 w 906898"/>
              <a:gd name="connsiteY628" fmla="*/ 793580 h 906898"/>
              <a:gd name="connsiteX629" fmla="*/ 384167 w 906898"/>
              <a:gd name="connsiteY629" fmla="*/ 785347 h 906898"/>
              <a:gd name="connsiteX630" fmla="*/ 382118 w 906898"/>
              <a:gd name="connsiteY630" fmla="*/ 779172 h 906898"/>
              <a:gd name="connsiteX631" fmla="*/ 378020 w 906898"/>
              <a:gd name="connsiteY631" fmla="*/ 777113 h 906898"/>
              <a:gd name="connsiteX632" fmla="*/ 371872 w 906898"/>
              <a:gd name="connsiteY632" fmla="*/ 768880 h 906898"/>
              <a:gd name="connsiteX633" fmla="*/ 363675 w 906898"/>
              <a:gd name="connsiteY633" fmla="*/ 770938 h 906898"/>
              <a:gd name="connsiteX634" fmla="*/ 353429 w 906898"/>
              <a:gd name="connsiteY634" fmla="*/ 772997 h 906898"/>
              <a:gd name="connsiteX635" fmla="*/ 347281 w 906898"/>
              <a:gd name="connsiteY635" fmla="*/ 781230 h 906898"/>
              <a:gd name="connsiteX636" fmla="*/ 341134 w 906898"/>
              <a:gd name="connsiteY636" fmla="*/ 781230 h 906898"/>
              <a:gd name="connsiteX637" fmla="*/ 339084 w 906898"/>
              <a:gd name="connsiteY637" fmla="*/ 777113 h 906898"/>
              <a:gd name="connsiteX638" fmla="*/ 341134 w 906898"/>
              <a:gd name="connsiteY638" fmla="*/ 770938 h 906898"/>
              <a:gd name="connsiteX639" fmla="*/ 347281 w 906898"/>
              <a:gd name="connsiteY639" fmla="*/ 768880 h 906898"/>
              <a:gd name="connsiteX640" fmla="*/ 349331 w 906898"/>
              <a:gd name="connsiteY640" fmla="*/ 764763 h 906898"/>
              <a:gd name="connsiteX641" fmla="*/ 351380 w 906898"/>
              <a:gd name="connsiteY641" fmla="*/ 760646 h 906898"/>
              <a:gd name="connsiteX642" fmla="*/ 357528 w 906898"/>
              <a:gd name="connsiteY642" fmla="*/ 758588 h 906898"/>
              <a:gd name="connsiteX643" fmla="*/ 361370 w 906898"/>
              <a:gd name="connsiteY643" fmla="*/ 760132 h 906898"/>
              <a:gd name="connsiteX644" fmla="*/ 363479 w 906898"/>
              <a:gd name="connsiteY644" fmla="*/ 758719 h 906898"/>
              <a:gd name="connsiteX645" fmla="*/ 363675 w 906898"/>
              <a:gd name="connsiteY645" fmla="*/ 758588 h 906898"/>
              <a:gd name="connsiteX646" fmla="*/ 373665 w 906898"/>
              <a:gd name="connsiteY646" fmla="*/ 755757 h 906898"/>
              <a:gd name="connsiteX647" fmla="*/ 608415 w 906898"/>
              <a:gd name="connsiteY647" fmla="*/ 752000 h 906898"/>
              <a:gd name="connsiteX648" fmla="*/ 610602 w 906898"/>
              <a:gd name="connsiteY648" fmla="*/ 754613 h 906898"/>
              <a:gd name="connsiteX649" fmla="*/ 606485 w 906898"/>
              <a:gd name="connsiteY649" fmla="*/ 762771 h 906898"/>
              <a:gd name="connsiteX650" fmla="*/ 600310 w 906898"/>
              <a:gd name="connsiteY650" fmla="*/ 752574 h 906898"/>
              <a:gd name="connsiteX651" fmla="*/ 608415 w 906898"/>
              <a:gd name="connsiteY651" fmla="*/ 752000 h 906898"/>
              <a:gd name="connsiteX652" fmla="*/ 461557 w 906898"/>
              <a:gd name="connsiteY652" fmla="*/ 751947 h 906898"/>
              <a:gd name="connsiteX653" fmla="*/ 461369 w 906898"/>
              <a:gd name="connsiteY653" fmla="*/ 752230 h 906898"/>
              <a:gd name="connsiteX654" fmla="*/ 460207 w 906898"/>
              <a:gd name="connsiteY654" fmla="*/ 752479 h 906898"/>
              <a:gd name="connsiteX655" fmla="*/ 460207 w 906898"/>
              <a:gd name="connsiteY655" fmla="*/ 752230 h 906898"/>
              <a:gd name="connsiteX656" fmla="*/ 460207 w 906898"/>
              <a:gd name="connsiteY656" fmla="*/ 752015 h 906898"/>
              <a:gd name="connsiteX657" fmla="*/ 680321 w 906898"/>
              <a:gd name="connsiteY657" fmla="*/ 750487 h 906898"/>
              <a:gd name="connsiteX658" fmla="*/ 686629 w 906898"/>
              <a:gd name="connsiteY658" fmla="*/ 756712 h 906898"/>
              <a:gd name="connsiteX659" fmla="*/ 686629 w 906898"/>
              <a:gd name="connsiteY659" fmla="*/ 758787 h 906898"/>
              <a:gd name="connsiteX660" fmla="*/ 680321 w 906898"/>
              <a:gd name="connsiteY660" fmla="*/ 750487 h 906898"/>
              <a:gd name="connsiteX661" fmla="*/ 674134 w 906898"/>
              <a:gd name="connsiteY661" fmla="*/ 750487 h 906898"/>
              <a:gd name="connsiteX662" fmla="*/ 684396 w 906898"/>
              <a:gd name="connsiteY662" fmla="*/ 758721 h 906898"/>
              <a:gd name="connsiteX663" fmla="*/ 684396 w 906898"/>
              <a:gd name="connsiteY663" fmla="*/ 764896 h 906898"/>
              <a:gd name="connsiteX664" fmla="*/ 686448 w 906898"/>
              <a:gd name="connsiteY664" fmla="*/ 766954 h 906898"/>
              <a:gd name="connsiteX665" fmla="*/ 690553 w 906898"/>
              <a:gd name="connsiteY665" fmla="*/ 773129 h 906898"/>
              <a:gd name="connsiteX666" fmla="*/ 690553 w 906898"/>
              <a:gd name="connsiteY666" fmla="*/ 779305 h 906898"/>
              <a:gd name="connsiteX667" fmla="*/ 692605 w 906898"/>
              <a:gd name="connsiteY667" fmla="*/ 789596 h 906898"/>
              <a:gd name="connsiteX668" fmla="*/ 692605 w 906898"/>
              <a:gd name="connsiteY668" fmla="*/ 793713 h 906898"/>
              <a:gd name="connsiteX669" fmla="*/ 690553 w 906898"/>
              <a:gd name="connsiteY669" fmla="*/ 791655 h 906898"/>
              <a:gd name="connsiteX670" fmla="*/ 688500 w 906898"/>
              <a:gd name="connsiteY670" fmla="*/ 781363 h 906898"/>
              <a:gd name="connsiteX671" fmla="*/ 686448 w 906898"/>
              <a:gd name="connsiteY671" fmla="*/ 781363 h 906898"/>
              <a:gd name="connsiteX672" fmla="*/ 688500 w 906898"/>
              <a:gd name="connsiteY672" fmla="*/ 785480 h 906898"/>
              <a:gd name="connsiteX673" fmla="*/ 688500 w 906898"/>
              <a:gd name="connsiteY673" fmla="*/ 793713 h 906898"/>
              <a:gd name="connsiteX674" fmla="*/ 678239 w 906898"/>
              <a:gd name="connsiteY674" fmla="*/ 801947 h 906898"/>
              <a:gd name="connsiteX675" fmla="*/ 676186 w 906898"/>
              <a:gd name="connsiteY675" fmla="*/ 808122 h 906898"/>
              <a:gd name="connsiteX676" fmla="*/ 665925 w 906898"/>
              <a:gd name="connsiteY676" fmla="*/ 810180 h 906898"/>
              <a:gd name="connsiteX677" fmla="*/ 659767 w 906898"/>
              <a:gd name="connsiteY677" fmla="*/ 808122 h 906898"/>
              <a:gd name="connsiteX678" fmla="*/ 653610 w 906898"/>
              <a:gd name="connsiteY678" fmla="*/ 812239 h 906898"/>
              <a:gd name="connsiteX679" fmla="*/ 647453 w 906898"/>
              <a:gd name="connsiteY679" fmla="*/ 808122 h 906898"/>
              <a:gd name="connsiteX680" fmla="*/ 659767 w 906898"/>
              <a:gd name="connsiteY680" fmla="*/ 801947 h 906898"/>
              <a:gd name="connsiteX681" fmla="*/ 651558 w 906898"/>
              <a:gd name="connsiteY681" fmla="*/ 799888 h 906898"/>
              <a:gd name="connsiteX682" fmla="*/ 657715 w 906898"/>
              <a:gd name="connsiteY682" fmla="*/ 795772 h 906898"/>
              <a:gd name="connsiteX683" fmla="*/ 667977 w 906898"/>
              <a:gd name="connsiteY683" fmla="*/ 791655 h 906898"/>
              <a:gd name="connsiteX684" fmla="*/ 670029 w 906898"/>
              <a:gd name="connsiteY684" fmla="*/ 769013 h 906898"/>
              <a:gd name="connsiteX685" fmla="*/ 667977 w 906898"/>
              <a:gd name="connsiteY685" fmla="*/ 762837 h 906898"/>
              <a:gd name="connsiteX686" fmla="*/ 672082 w 906898"/>
              <a:gd name="connsiteY686" fmla="*/ 758721 h 906898"/>
              <a:gd name="connsiteX687" fmla="*/ 674134 w 906898"/>
              <a:gd name="connsiteY687" fmla="*/ 762837 h 906898"/>
              <a:gd name="connsiteX688" fmla="*/ 674134 w 906898"/>
              <a:gd name="connsiteY688" fmla="*/ 766954 h 906898"/>
              <a:gd name="connsiteX689" fmla="*/ 680291 w 906898"/>
              <a:gd name="connsiteY689" fmla="*/ 771071 h 906898"/>
              <a:gd name="connsiteX690" fmla="*/ 680291 w 906898"/>
              <a:gd name="connsiteY690" fmla="*/ 777246 h 906898"/>
              <a:gd name="connsiteX691" fmla="*/ 678239 w 906898"/>
              <a:gd name="connsiteY691" fmla="*/ 779305 h 906898"/>
              <a:gd name="connsiteX692" fmla="*/ 682343 w 906898"/>
              <a:gd name="connsiteY692" fmla="*/ 787538 h 906898"/>
              <a:gd name="connsiteX693" fmla="*/ 678239 w 906898"/>
              <a:gd name="connsiteY693" fmla="*/ 793713 h 906898"/>
              <a:gd name="connsiteX694" fmla="*/ 672082 w 906898"/>
              <a:gd name="connsiteY694" fmla="*/ 795772 h 906898"/>
              <a:gd name="connsiteX695" fmla="*/ 667977 w 906898"/>
              <a:gd name="connsiteY695" fmla="*/ 801947 h 906898"/>
              <a:gd name="connsiteX696" fmla="*/ 659767 w 906898"/>
              <a:gd name="connsiteY696" fmla="*/ 797830 h 906898"/>
              <a:gd name="connsiteX697" fmla="*/ 659767 w 906898"/>
              <a:gd name="connsiteY697" fmla="*/ 799888 h 906898"/>
              <a:gd name="connsiteX698" fmla="*/ 665925 w 906898"/>
              <a:gd name="connsiteY698" fmla="*/ 804005 h 906898"/>
              <a:gd name="connsiteX699" fmla="*/ 674134 w 906898"/>
              <a:gd name="connsiteY699" fmla="*/ 797830 h 906898"/>
              <a:gd name="connsiteX700" fmla="*/ 684396 w 906898"/>
              <a:gd name="connsiteY700" fmla="*/ 789596 h 906898"/>
              <a:gd name="connsiteX701" fmla="*/ 682343 w 906898"/>
              <a:gd name="connsiteY701" fmla="*/ 779305 h 906898"/>
              <a:gd name="connsiteX702" fmla="*/ 682343 w 906898"/>
              <a:gd name="connsiteY702" fmla="*/ 769013 h 906898"/>
              <a:gd name="connsiteX703" fmla="*/ 678239 w 906898"/>
              <a:gd name="connsiteY703" fmla="*/ 764896 h 906898"/>
              <a:gd name="connsiteX704" fmla="*/ 674134 w 906898"/>
              <a:gd name="connsiteY704" fmla="*/ 756662 h 906898"/>
              <a:gd name="connsiteX705" fmla="*/ 672082 w 906898"/>
              <a:gd name="connsiteY705" fmla="*/ 752545 h 906898"/>
              <a:gd name="connsiteX706" fmla="*/ 674134 w 906898"/>
              <a:gd name="connsiteY706" fmla="*/ 750487 h 906898"/>
              <a:gd name="connsiteX707" fmla="*/ 579697 w 906898"/>
              <a:gd name="connsiteY707" fmla="*/ 750487 h 906898"/>
              <a:gd name="connsiteX708" fmla="*/ 591995 w 906898"/>
              <a:gd name="connsiteY708" fmla="*/ 752534 h 906898"/>
              <a:gd name="connsiteX709" fmla="*/ 602244 w 906898"/>
              <a:gd name="connsiteY709" fmla="*/ 764818 h 906898"/>
              <a:gd name="connsiteX710" fmla="*/ 596095 w 906898"/>
              <a:gd name="connsiteY710" fmla="*/ 781197 h 906898"/>
              <a:gd name="connsiteX711" fmla="*/ 596095 w 906898"/>
              <a:gd name="connsiteY711" fmla="*/ 793481 h 906898"/>
              <a:gd name="connsiteX712" fmla="*/ 585846 w 906898"/>
              <a:gd name="connsiteY712" fmla="*/ 799623 h 906898"/>
              <a:gd name="connsiteX713" fmla="*/ 577647 w 906898"/>
              <a:gd name="connsiteY713" fmla="*/ 795528 h 906898"/>
              <a:gd name="connsiteX714" fmla="*/ 575597 w 906898"/>
              <a:gd name="connsiteY714" fmla="*/ 787339 h 906898"/>
              <a:gd name="connsiteX715" fmla="*/ 565349 w 906898"/>
              <a:gd name="connsiteY715" fmla="*/ 787339 h 906898"/>
              <a:gd name="connsiteX716" fmla="*/ 557150 w 906898"/>
              <a:gd name="connsiteY716" fmla="*/ 770960 h 906898"/>
              <a:gd name="connsiteX717" fmla="*/ 563299 w 906898"/>
              <a:gd name="connsiteY717" fmla="*/ 754582 h 906898"/>
              <a:gd name="connsiteX718" fmla="*/ 573548 w 906898"/>
              <a:gd name="connsiteY718" fmla="*/ 756629 h 906898"/>
              <a:gd name="connsiteX719" fmla="*/ 579697 w 906898"/>
              <a:gd name="connsiteY719" fmla="*/ 750487 h 906898"/>
              <a:gd name="connsiteX720" fmla="*/ 559082 w 906898"/>
              <a:gd name="connsiteY720" fmla="*/ 750487 h 906898"/>
              <a:gd name="connsiteX721" fmla="*/ 561134 w 906898"/>
              <a:gd name="connsiteY721" fmla="*/ 752534 h 906898"/>
              <a:gd name="connsiteX722" fmla="*/ 550872 w 906898"/>
              <a:gd name="connsiteY722" fmla="*/ 766866 h 906898"/>
              <a:gd name="connsiteX723" fmla="*/ 536506 w 906898"/>
              <a:gd name="connsiteY723" fmla="*/ 773008 h 906898"/>
              <a:gd name="connsiteX724" fmla="*/ 530349 w 906898"/>
              <a:gd name="connsiteY724" fmla="*/ 766866 h 906898"/>
              <a:gd name="connsiteX725" fmla="*/ 526244 w 906898"/>
              <a:gd name="connsiteY725" fmla="*/ 768913 h 906898"/>
              <a:gd name="connsiteX726" fmla="*/ 520087 w 906898"/>
              <a:gd name="connsiteY726" fmla="*/ 766866 h 906898"/>
              <a:gd name="connsiteX727" fmla="*/ 518035 w 906898"/>
              <a:gd name="connsiteY727" fmla="*/ 762771 h 906898"/>
              <a:gd name="connsiteX728" fmla="*/ 530349 w 906898"/>
              <a:gd name="connsiteY728" fmla="*/ 758676 h 906898"/>
              <a:gd name="connsiteX729" fmla="*/ 544715 w 906898"/>
              <a:gd name="connsiteY729" fmla="*/ 758676 h 906898"/>
              <a:gd name="connsiteX730" fmla="*/ 538558 w 906898"/>
              <a:gd name="connsiteY730" fmla="*/ 764818 h 906898"/>
              <a:gd name="connsiteX731" fmla="*/ 542663 w 906898"/>
              <a:gd name="connsiteY731" fmla="*/ 768913 h 906898"/>
              <a:gd name="connsiteX732" fmla="*/ 554977 w 906898"/>
              <a:gd name="connsiteY732" fmla="*/ 760724 h 906898"/>
              <a:gd name="connsiteX733" fmla="*/ 554977 w 906898"/>
              <a:gd name="connsiteY733" fmla="*/ 756629 h 906898"/>
              <a:gd name="connsiteX734" fmla="*/ 546768 w 906898"/>
              <a:gd name="connsiteY734" fmla="*/ 758676 h 906898"/>
              <a:gd name="connsiteX735" fmla="*/ 559082 w 906898"/>
              <a:gd name="connsiteY735" fmla="*/ 750487 h 906898"/>
              <a:gd name="connsiteX736" fmla="*/ 614586 w 906898"/>
              <a:gd name="connsiteY736" fmla="*/ 746171 h 906898"/>
              <a:gd name="connsiteX737" fmla="*/ 618702 w 906898"/>
              <a:gd name="connsiteY737" fmla="*/ 748234 h 906898"/>
              <a:gd name="connsiteX738" fmla="*/ 616644 w 906898"/>
              <a:gd name="connsiteY738" fmla="*/ 756487 h 906898"/>
              <a:gd name="connsiteX739" fmla="*/ 622819 w 906898"/>
              <a:gd name="connsiteY739" fmla="*/ 758550 h 906898"/>
              <a:gd name="connsiteX740" fmla="*/ 620761 w 906898"/>
              <a:gd name="connsiteY740" fmla="*/ 764739 h 906898"/>
              <a:gd name="connsiteX741" fmla="*/ 614586 w 906898"/>
              <a:gd name="connsiteY741" fmla="*/ 766802 h 906898"/>
              <a:gd name="connsiteX742" fmla="*/ 612527 w 906898"/>
              <a:gd name="connsiteY742" fmla="*/ 772992 h 906898"/>
              <a:gd name="connsiteX743" fmla="*/ 606352 w 906898"/>
              <a:gd name="connsiteY743" fmla="*/ 772992 h 906898"/>
              <a:gd name="connsiteX744" fmla="*/ 606352 w 906898"/>
              <a:gd name="connsiteY744" fmla="*/ 766802 h 906898"/>
              <a:gd name="connsiteX745" fmla="*/ 612527 w 906898"/>
              <a:gd name="connsiteY745" fmla="*/ 758550 h 906898"/>
              <a:gd name="connsiteX746" fmla="*/ 610469 w 906898"/>
              <a:gd name="connsiteY746" fmla="*/ 750297 h 906898"/>
              <a:gd name="connsiteX747" fmla="*/ 614586 w 906898"/>
              <a:gd name="connsiteY747" fmla="*/ 746171 h 906898"/>
              <a:gd name="connsiteX748" fmla="*/ 618807 w 906898"/>
              <a:gd name="connsiteY748" fmla="*/ 740195 h 906898"/>
              <a:gd name="connsiteX749" fmla="*/ 622933 w 906898"/>
              <a:gd name="connsiteY749" fmla="*/ 744312 h 906898"/>
              <a:gd name="connsiteX750" fmla="*/ 622933 w 906898"/>
              <a:gd name="connsiteY750" fmla="*/ 750487 h 906898"/>
              <a:gd name="connsiteX751" fmla="*/ 631186 w 906898"/>
              <a:gd name="connsiteY751" fmla="*/ 758720 h 906898"/>
              <a:gd name="connsiteX752" fmla="*/ 629122 w 906898"/>
              <a:gd name="connsiteY752" fmla="*/ 769013 h 906898"/>
              <a:gd name="connsiteX753" fmla="*/ 620870 w 906898"/>
              <a:gd name="connsiteY753" fmla="*/ 773129 h 906898"/>
              <a:gd name="connsiteX754" fmla="*/ 610554 w 906898"/>
              <a:gd name="connsiteY754" fmla="*/ 781363 h 906898"/>
              <a:gd name="connsiteX755" fmla="*/ 606428 w 906898"/>
              <a:gd name="connsiteY755" fmla="*/ 779304 h 906898"/>
              <a:gd name="connsiteX756" fmla="*/ 604365 w 906898"/>
              <a:gd name="connsiteY756" fmla="*/ 775188 h 906898"/>
              <a:gd name="connsiteX757" fmla="*/ 612617 w 906898"/>
              <a:gd name="connsiteY757" fmla="*/ 777246 h 906898"/>
              <a:gd name="connsiteX758" fmla="*/ 618807 w 906898"/>
              <a:gd name="connsiteY758" fmla="*/ 769013 h 906898"/>
              <a:gd name="connsiteX759" fmla="*/ 627059 w 906898"/>
              <a:gd name="connsiteY759" fmla="*/ 762837 h 906898"/>
              <a:gd name="connsiteX760" fmla="*/ 624996 w 906898"/>
              <a:gd name="connsiteY760" fmla="*/ 754604 h 906898"/>
              <a:gd name="connsiteX761" fmla="*/ 620870 w 906898"/>
              <a:gd name="connsiteY761" fmla="*/ 752545 h 906898"/>
              <a:gd name="connsiteX762" fmla="*/ 616744 w 906898"/>
              <a:gd name="connsiteY762" fmla="*/ 742253 h 906898"/>
              <a:gd name="connsiteX763" fmla="*/ 618807 w 906898"/>
              <a:gd name="connsiteY763" fmla="*/ 740195 h 906898"/>
              <a:gd name="connsiteX764" fmla="*/ 181747 w 906898"/>
              <a:gd name="connsiteY764" fmla="*/ 738715 h 906898"/>
              <a:gd name="connsiteX765" fmla="*/ 184821 w 906898"/>
              <a:gd name="connsiteY765" fmla="*/ 740250 h 906898"/>
              <a:gd name="connsiteX766" fmla="*/ 203269 w 906898"/>
              <a:gd name="connsiteY766" fmla="*/ 752534 h 906898"/>
              <a:gd name="connsiteX767" fmla="*/ 208054 w 906898"/>
              <a:gd name="connsiteY767" fmla="*/ 750145 h 906898"/>
              <a:gd name="connsiteX768" fmla="*/ 209395 w 906898"/>
              <a:gd name="connsiteY768" fmla="*/ 750487 h 906898"/>
              <a:gd name="connsiteX769" fmla="*/ 211334 w 906898"/>
              <a:gd name="connsiteY769" fmla="*/ 748507 h 906898"/>
              <a:gd name="connsiteX770" fmla="*/ 219667 w 906898"/>
              <a:gd name="connsiteY770" fmla="*/ 744345 h 906898"/>
              <a:gd name="connsiteX771" fmla="*/ 225816 w 906898"/>
              <a:gd name="connsiteY771" fmla="*/ 746392 h 906898"/>
              <a:gd name="connsiteX772" fmla="*/ 221716 w 906898"/>
              <a:gd name="connsiteY772" fmla="*/ 750487 h 906898"/>
              <a:gd name="connsiteX773" fmla="*/ 217617 w 906898"/>
              <a:gd name="connsiteY773" fmla="*/ 752534 h 906898"/>
              <a:gd name="connsiteX774" fmla="*/ 217617 w 906898"/>
              <a:gd name="connsiteY774" fmla="*/ 758676 h 906898"/>
              <a:gd name="connsiteX775" fmla="*/ 211468 w 906898"/>
              <a:gd name="connsiteY775" fmla="*/ 758676 h 906898"/>
              <a:gd name="connsiteX776" fmla="*/ 205319 w 906898"/>
              <a:gd name="connsiteY776" fmla="*/ 756629 h 906898"/>
              <a:gd name="connsiteX777" fmla="*/ 199169 w 906898"/>
              <a:gd name="connsiteY777" fmla="*/ 762771 h 906898"/>
              <a:gd name="connsiteX778" fmla="*/ 195070 w 906898"/>
              <a:gd name="connsiteY778" fmla="*/ 758676 h 906898"/>
              <a:gd name="connsiteX779" fmla="*/ 193020 w 906898"/>
              <a:gd name="connsiteY779" fmla="*/ 754582 h 906898"/>
              <a:gd name="connsiteX780" fmla="*/ 186871 w 906898"/>
              <a:gd name="connsiteY780" fmla="*/ 754582 h 906898"/>
              <a:gd name="connsiteX781" fmla="*/ 184821 w 906898"/>
              <a:gd name="connsiteY781" fmla="*/ 748440 h 906898"/>
              <a:gd name="connsiteX782" fmla="*/ 182772 w 906898"/>
              <a:gd name="connsiteY782" fmla="*/ 744345 h 906898"/>
              <a:gd name="connsiteX783" fmla="*/ 178672 w 906898"/>
              <a:gd name="connsiteY783" fmla="*/ 742298 h 906898"/>
              <a:gd name="connsiteX784" fmla="*/ 178672 w 906898"/>
              <a:gd name="connsiteY784" fmla="*/ 740250 h 906898"/>
              <a:gd name="connsiteX785" fmla="*/ 181747 w 906898"/>
              <a:gd name="connsiteY785" fmla="*/ 738715 h 906898"/>
              <a:gd name="connsiteX786" fmla="*/ 191678 w 906898"/>
              <a:gd name="connsiteY786" fmla="*/ 737738 h 906898"/>
              <a:gd name="connsiteX787" fmla="*/ 197136 w 906898"/>
              <a:gd name="connsiteY787" fmla="*/ 742140 h 906898"/>
              <a:gd name="connsiteX788" fmla="*/ 207352 w 906898"/>
              <a:gd name="connsiteY788" fmla="*/ 746313 h 906898"/>
              <a:gd name="connsiteX789" fmla="*/ 215524 w 906898"/>
              <a:gd name="connsiteY789" fmla="*/ 744227 h 906898"/>
              <a:gd name="connsiteX790" fmla="*/ 211334 w 906898"/>
              <a:gd name="connsiteY790" fmla="*/ 748507 h 906898"/>
              <a:gd name="connsiteX791" fmla="*/ 208054 w 906898"/>
              <a:gd name="connsiteY791" fmla="*/ 750145 h 906898"/>
              <a:gd name="connsiteX792" fmla="*/ 193050 w 906898"/>
              <a:gd name="connsiteY792" fmla="*/ 746313 h 906898"/>
              <a:gd name="connsiteX793" fmla="*/ 188964 w 906898"/>
              <a:gd name="connsiteY793" fmla="*/ 737966 h 906898"/>
              <a:gd name="connsiteX794" fmla="*/ 191678 w 906898"/>
              <a:gd name="connsiteY794" fmla="*/ 737738 h 906898"/>
              <a:gd name="connsiteX795" fmla="*/ 170433 w 906898"/>
              <a:gd name="connsiteY795" fmla="*/ 735879 h 906898"/>
              <a:gd name="connsiteX796" fmla="*/ 176590 w 906898"/>
              <a:gd name="connsiteY796" fmla="*/ 737949 h 906898"/>
              <a:gd name="connsiteX797" fmla="*/ 176590 w 906898"/>
              <a:gd name="connsiteY797" fmla="*/ 744160 h 906898"/>
              <a:gd name="connsiteX798" fmla="*/ 180694 w 906898"/>
              <a:gd name="connsiteY798" fmla="*/ 748300 h 906898"/>
              <a:gd name="connsiteX799" fmla="*/ 184799 w 906898"/>
              <a:gd name="connsiteY799" fmla="*/ 756580 h 906898"/>
              <a:gd name="connsiteX800" fmla="*/ 190956 w 906898"/>
              <a:gd name="connsiteY800" fmla="*/ 758650 h 906898"/>
              <a:gd name="connsiteX801" fmla="*/ 197113 w 906898"/>
              <a:gd name="connsiteY801" fmla="*/ 764861 h 906898"/>
              <a:gd name="connsiteX802" fmla="*/ 207375 w 906898"/>
              <a:gd name="connsiteY802" fmla="*/ 760720 h 906898"/>
              <a:gd name="connsiteX803" fmla="*/ 217637 w 906898"/>
              <a:gd name="connsiteY803" fmla="*/ 760720 h 906898"/>
              <a:gd name="connsiteX804" fmla="*/ 221741 w 906898"/>
              <a:gd name="connsiteY804" fmla="*/ 754510 h 906898"/>
              <a:gd name="connsiteX805" fmla="*/ 227898 w 906898"/>
              <a:gd name="connsiteY805" fmla="*/ 748300 h 906898"/>
              <a:gd name="connsiteX806" fmla="*/ 234055 w 906898"/>
              <a:gd name="connsiteY806" fmla="*/ 744160 h 906898"/>
              <a:gd name="connsiteX807" fmla="*/ 234055 w 906898"/>
              <a:gd name="connsiteY807" fmla="*/ 752440 h 906898"/>
              <a:gd name="connsiteX808" fmla="*/ 223794 w 906898"/>
              <a:gd name="connsiteY808" fmla="*/ 756580 h 906898"/>
              <a:gd name="connsiteX809" fmla="*/ 221741 w 906898"/>
              <a:gd name="connsiteY809" fmla="*/ 764861 h 906898"/>
              <a:gd name="connsiteX810" fmla="*/ 211480 w 906898"/>
              <a:gd name="connsiteY810" fmla="*/ 764861 h 906898"/>
              <a:gd name="connsiteX811" fmla="*/ 203270 w 906898"/>
              <a:gd name="connsiteY811" fmla="*/ 769001 h 906898"/>
              <a:gd name="connsiteX812" fmla="*/ 197113 w 906898"/>
              <a:gd name="connsiteY812" fmla="*/ 769001 h 906898"/>
              <a:gd name="connsiteX813" fmla="*/ 188904 w 906898"/>
              <a:gd name="connsiteY813" fmla="*/ 762791 h 906898"/>
              <a:gd name="connsiteX814" fmla="*/ 178642 w 906898"/>
              <a:gd name="connsiteY814" fmla="*/ 760720 h 906898"/>
              <a:gd name="connsiteX815" fmla="*/ 176590 w 906898"/>
              <a:gd name="connsiteY815" fmla="*/ 750370 h 906898"/>
              <a:gd name="connsiteX816" fmla="*/ 170433 w 906898"/>
              <a:gd name="connsiteY816" fmla="*/ 742089 h 906898"/>
              <a:gd name="connsiteX817" fmla="*/ 170433 w 906898"/>
              <a:gd name="connsiteY817" fmla="*/ 735879 h 906898"/>
              <a:gd name="connsiteX818" fmla="*/ 618775 w 906898"/>
              <a:gd name="connsiteY818" fmla="*/ 723595 h 906898"/>
              <a:gd name="connsiteX819" fmla="*/ 622885 w 906898"/>
              <a:gd name="connsiteY819" fmla="*/ 725664 h 906898"/>
              <a:gd name="connsiteX820" fmla="*/ 618775 w 906898"/>
              <a:gd name="connsiteY820" fmla="*/ 731869 h 906898"/>
              <a:gd name="connsiteX821" fmla="*/ 614665 w 906898"/>
              <a:gd name="connsiteY821" fmla="*/ 733938 h 906898"/>
              <a:gd name="connsiteX822" fmla="*/ 610554 w 906898"/>
              <a:gd name="connsiteY822" fmla="*/ 746350 h 906898"/>
              <a:gd name="connsiteX823" fmla="*/ 594112 w 906898"/>
              <a:gd name="connsiteY823" fmla="*/ 750487 h 906898"/>
              <a:gd name="connsiteX824" fmla="*/ 581781 w 906898"/>
              <a:gd name="connsiteY824" fmla="*/ 746350 h 906898"/>
              <a:gd name="connsiteX825" fmla="*/ 579726 w 906898"/>
              <a:gd name="connsiteY825" fmla="*/ 744281 h 906898"/>
              <a:gd name="connsiteX826" fmla="*/ 590002 w 906898"/>
              <a:gd name="connsiteY826" fmla="*/ 740144 h 906898"/>
              <a:gd name="connsiteX827" fmla="*/ 596168 w 906898"/>
              <a:gd name="connsiteY827" fmla="*/ 738075 h 906898"/>
              <a:gd name="connsiteX828" fmla="*/ 596168 w 906898"/>
              <a:gd name="connsiteY828" fmla="*/ 740144 h 906898"/>
              <a:gd name="connsiteX829" fmla="*/ 592057 w 906898"/>
              <a:gd name="connsiteY829" fmla="*/ 742213 h 906898"/>
              <a:gd name="connsiteX830" fmla="*/ 587947 w 906898"/>
              <a:gd name="connsiteY830" fmla="*/ 744281 h 906898"/>
              <a:gd name="connsiteX831" fmla="*/ 592057 w 906898"/>
              <a:gd name="connsiteY831" fmla="*/ 748418 h 906898"/>
              <a:gd name="connsiteX832" fmla="*/ 606444 w 906898"/>
              <a:gd name="connsiteY832" fmla="*/ 742213 h 906898"/>
              <a:gd name="connsiteX833" fmla="*/ 602333 w 906898"/>
              <a:gd name="connsiteY833" fmla="*/ 738075 h 906898"/>
              <a:gd name="connsiteX834" fmla="*/ 610554 w 906898"/>
              <a:gd name="connsiteY834" fmla="*/ 729801 h 906898"/>
              <a:gd name="connsiteX835" fmla="*/ 618775 w 906898"/>
              <a:gd name="connsiteY835" fmla="*/ 723595 h 906898"/>
              <a:gd name="connsiteX836" fmla="*/ 295298 w 906898"/>
              <a:gd name="connsiteY836" fmla="*/ 722641 h 906898"/>
              <a:gd name="connsiteX837" fmla="*/ 297737 w 906898"/>
              <a:gd name="connsiteY837" fmla="*/ 723737 h 906898"/>
              <a:gd name="connsiteX838" fmla="*/ 299790 w 906898"/>
              <a:gd name="connsiteY838" fmla="*/ 725800 h 906898"/>
              <a:gd name="connsiteX839" fmla="*/ 299790 w 906898"/>
              <a:gd name="connsiteY839" fmla="*/ 731990 h 906898"/>
              <a:gd name="connsiteX840" fmla="*/ 291576 w 906898"/>
              <a:gd name="connsiteY840" fmla="*/ 738179 h 906898"/>
              <a:gd name="connsiteX841" fmla="*/ 283362 w 906898"/>
              <a:gd name="connsiteY841" fmla="*/ 738179 h 906898"/>
              <a:gd name="connsiteX842" fmla="*/ 283362 w 906898"/>
              <a:gd name="connsiteY842" fmla="*/ 742306 h 906898"/>
              <a:gd name="connsiteX843" fmla="*/ 273095 w 906898"/>
              <a:gd name="connsiteY843" fmla="*/ 748495 h 906898"/>
              <a:gd name="connsiteX844" fmla="*/ 262827 w 906898"/>
              <a:gd name="connsiteY844" fmla="*/ 744369 h 906898"/>
              <a:gd name="connsiteX845" fmla="*/ 258721 w 906898"/>
              <a:gd name="connsiteY845" fmla="*/ 744369 h 906898"/>
              <a:gd name="connsiteX846" fmla="*/ 246400 w 906898"/>
              <a:gd name="connsiteY846" fmla="*/ 740243 h 906898"/>
              <a:gd name="connsiteX847" fmla="*/ 250507 w 906898"/>
              <a:gd name="connsiteY847" fmla="*/ 734053 h 906898"/>
              <a:gd name="connsiteX848" fmla="*/ 254614 w 906898"/>
              <a:gd name="connsiteY848" fmla="*/ 731990 h 906898"/>
              <a:gd name="connsiteX849" fmla="*/ 264881 w 906898"/>
              <a:gd name="connsiteY849" fmla="*/ 736116 h 906898"/>
              <a:gd name="connsiteX850" fmla="*/ 275148 w 906898"/>
              <a:gd name="connsiteY850" fmla="*/ 731990 h 906898"/>
              <a:gd name="connsiteX851" fmla="*/ 289523 w 906898"/>
              <a:gd name="connsiteY851" fmla="*/ 727864 h 906898"/>
              <a:gd name="connsiteX852" fmla="*/ 295298 w 906898"/>
              <a:gd name="connsiteY852" fmla="*/ 722641 h 906898"/>
              <a:gd name="connsiteX853" fmla="*/ 289149 w 906898"/>
              <a:gd name="connsiteY853" fmla="*/ 719426 h 906898"/>
              <a:gd name="connsiteX854" fmla="*/ 291552 w 906898"/>
              <a:gd name="connsiteY854" fmla="*/ 719648 h 906898"/>
              <a:gd name="connsiteX855" fmla="*/ 289501 w 906898"/>
              <a:gd name="connsiteY855" fmla="*/ 725735 h 906898"/>
              <a:gd name="connsiteX856" fmla="*/ 279248 w 906898"/>
              <a:gd name="connsiteY856" fmla="*/ 729792 h 906898"/>
              <a:gd name="connsiteX857" fmla="*/ 275147 w 906898"/>
              <a:gd name="connsiteY857" fmla="*/ 727764 h 906898"/>
              <a:gd name="connsiteX858" fmla="*/ 258742 w 906898"/>
              <a:gd name="connsiteY858" fmla="*/ 731821 h 906898"/>
              <a:gd name="connsiteX859" fmla="*/ 256692 w 906898"/>
              <a:gd name="connsiteY859" fmla="*/ 727764 h 906898"/>
              <a:gd name="connsiteX860" fmla="*/ 260793 w 906898"/>
              <a:gd name="connsiteY860" fmla="*/ 729792 h 906898"/>
              <a:gd name="connsiteX861" fmla="*/ 273096 w 906898"/>
              <a:gd name="connsiteY861" fmla="*/ 725735 h 906898"/>
              <a:gd name="connsiteX862" fmla="*/ 285400 w 906898"/>
              <a:gd name="connsiteY862" fmla="*/ 723706 h 906898"/>
              <a:gd name="connsiteX863" fmla="*/ 289149 w 906898"/>
              <a:gd name="connsiteY863" fmla="*/ 719426 h 906898"/>
              <a:gd name="connsiteX864" fmla="*/ 636209 w 906898"/>
              <a:gd name="connsiteY864" fmla="*/ 718645 h 906898"/>
              <a:gd name="connsiteX865" fmla="*/ 649532 w 906898"/>
              <a:gd name="connsiteY865" fmla="*/ 721722 h 906898"/>
              <a:gd name="connsiteX866" fmla="*/ 670029 w 906898"/>
              <a:gd name="connsiteY866" fmla="*/ 750440 h 906898"/>
              <a:gd name="connsiteX867" fmla="*/ 661830 w 906898"/>
              <a:gd name="connsiteY867" fmla="*/ 768901 h 906898"/>
              <a:gd name="connsiteX868" fmla="*/ 649532 w 906898"/>
              <a:gd name="connsiteY868" fmla="*/ 773004 h 906898"/>
              <a:gd name="connsiteX869" fmla="*/ 641333 w 906898"/>
              <a:gd name="connsiteY869" fmla="*/ 766850 h 906898"/>
              <a:gd name="connsiteX870" fmla="*/ 643383 w 906898"/>
              <a:gd name="connsiteY870" fmla="*/ 760696 h 906898"/>
              <a:gd name="connsiteX871" fmla="*/ 641333 w 906898"/>
              <a:gd name="connsiteY871" fmla="*/ 752491 h 906898"/>
              <a:gd name="connsiteX872" fmla="*/ 651582 w 906898"/>
              <a:gd name="connsiteY872" fmla="*/ 746337 h 906898"/>
              <a:gd name="connsiteX873" fmla="*/ 655681 w 906898"/>
              <a:gd name="connsiteY873" fmla="*/ 752491 h 906898"/>
              <a:gd name="connsiteX874" fmla="*/ 653632 w 906898"/>
              <a:gd name="connsiteY874" fmla="*/ 760696 h 906898"/>
              <a:gd name="connsiteX875" fmla="*/ 661830 w 906898"/>
              <a:gd name="connsiteY875" fmla="*/ 756593 h 906898"/>
              <a:gd name="connsiteX876" fmla="*/ 661830 w 906898"/>
              <a:gd name="connsiteY876" fmla="*/ 742235 h 906898"/>
              <a:gd name="connsiteX877" fmla="*/ 661830 w 906898"/>
              <a:gd name="connsiteY877" fmla="*/ 740183 h 906898"/>
              <a:gd name="connsiteX878" fmla="*/ 637234 w 906898"/>
              <a:gd name="connsiteY878" fmla="*/ 723773 h 906898"/>
              <a:gd name="connsiteX879" fmla="*/ 624935 w 906898"/>
              <a:gd name="connsiteY879" fmla="*/ 723773 h 906898"/>
              <a:gd name="connsiteX880" fmla="*/ 622885 w 906898"/>
              <a:gd name="connsiteY880" fmla="*/ 721722 h 906898"/>
              <a:gd name="connsiteX881" fmla="*/ 636209 w 906898"/>
              <a:gd name="connsiteY881" fmla="*/ 718645 h 906898"/>
              <a:gd name="connsiteX882" fmla="*/ 275189 w 906898"/>
              <a:gd name="connsiteY882" fmla="*/ 709319 h 906898"/>
              <a:gd name="connsiteX883" fmla="*/ 281378 w 906898"/>
              <a:gd name="connsiteY883" fmla="*/ 713451 h 906898"/>
              <a:gd name="connsiteX884" fmla="*/ 287568 w 906898"/>
              <a:gd name="connsiteY884" fmla="*/ 717582 h 906898"/>
              <a:gd name="connsiteX885" fmla="*/ 281378 w 906898"/>
              <a:gd name="connsiteY885" fmla="*/ 723780 h 906898"/>
              <a:gd name="connsiteX886" fmla="*/ 273126 w 906898"/>
              <a:gd name="connsiteY886" fmla="*/ 721714 h 906898"/>
              <a:gd name="connsiteX887" fmla="*/ 268999 w 906898"/>
              <a:gd name="connsiteY887" fmla="*/ 725845 h 906898"/>
              <a:gd name="connsiteX888" fmla="*/ 262810 w 906898"/>
              <a:gd name="connsiteY888" fmla="*/ 727911 h 906898"/>
              <a:gd name="connsiteX889" fmla="*/ 258684 w 906898"/>
              <a:gd name="connsiteY889" fmla="*/ 723780 h 906898"/>
              <a:gd name="connsiteX890" fmla="*/ 258684 w 906898"/>
              <a:gd name="connsiteY890" fmla="*/ 715517 h 906898"/>
              <a:gd name="connsiteX891" fmla="*/ 275189 w 906898"/>
              <a:gd name="connsiteY891" fmla="*/ 709319 h 906898"/>
              <a:gd name="connsiteX892" fmla="*/ 731781 w 906898"/>
              <a:gd name="connsiteY892" fmla="*/ 703011 h 906898"/>
              <a:gd name="connsiteX893" fmla="*/ 733773 w 906898"/>
              <a:gd name="connsiteY893" fmla="*/ 705077 h 906898"/>
              <a:gd name="connsiteX894" fmla="*/ 731781 w 906898"/>
              <a:gd name="connsiteY894" fmla="*/ 711274 h 906898"/>
              <a:gd name="connsiteX895" fmla="*/ 733773 w 906898"/>
              <a:gd name="connsiteY895" fmla="*/ 719537 h 906898"/>
              <a:gd name="connsiteX896" fmla="*/ 733773 w 906898"/>
              <a:gd name="connsiteY896" fmla="*/ 721603 h 906898"/>
              <a:gd name="connsiteX897" fmla="*/ 729789 w 906898"/>
              <a:gd name="connsiteY897" fmla="*/ 717472 h 906898"/>
              <a:gd name="connsiteX898" fmla="*/ 731781 w 906898"/>
              <a:gd name="connsiteY898" fmla="*/ 703011 h 906898"/>
              <a:gd name="connsiteX899" fmla="*/ 791398 w 906898"/>
              <a:gd name="connsiteY899" fmla="*/ 701019 h 906898"/>
              <a:gd name="connsiteX900" fmla="*/ 801832 w 906898"/>
              <a:gd name="connsiteY900" fmla="*/ 703078 h 906898"/>
              <a:gd name="connsiteX901" fmla="*/ 797659 w 906898"/>
              <a:gd name="connsiteY901" fmla="*/ 709253 h 906898"/>
              <a:gd name="connsiteX902" fmla="*/ 791398 w 906898"/>
              <a:gd name="connsiteY902" fmla="*/ 711311 h 906898"/>
              <a:gd name="connsiteX903" fmla="*/ 787225 w 906898"/>
              <a:gd name="connsiteY903" fmla="*/ 705136 h 906898"/>
              <a:gd name="connsiteX904" fmla="*/ 791398 w 906898"/>
              <a:gd name="connsiteY904" fmla="*/ 701019 h 906898"/>
              <a:gd name="connsiteX905" fmla="*/ 723629 w 906898"/>
              <a:gd name="connsiteY905" fmla="*/ 692719 h 906898"/>
              <a:gd name="connsiteX906" fmla="*/ 725657 w 906898"/>
              <a:gd name="connsiteY906" fmla="*/ 692719 h 906898"/>
              <a:gd name="connsiteX907" fmla="*/ 729715 w 906898"/>
              <a:gd name="connsiteY907" fmla="*/ 700967 h 906898"/>
              <a:gd name="connsiteX908" fmla="*/ 727686 w 906898"/>
              <a:gd name="connsiteY908" fmla="*/ 719524 h 906898"/>
              <a:gd name="connsiteX909" fmla="*/ 731744 w 906898"/>
              <a:gd name="connsiteY909" fmla="*/ 723648 h 906898"/>
              <a:gd name="connsiteX910" fmla="*/ 729715 w 906898"/>
              <a:gd name="connsiteY910" fmla="*/ 731895 h 906898"/>
              <a:gd name="connsiteX911" fmla="*/ 721600 w 906898"/>
              <a:gd name="connsiteY911" fmla="*/ 729833 h 906898"/>
              <a:gd name="connsiteX912" fmla="*/ 721600 w 906898"/>
              <a:gd name="connsiteY912" fmla="*/ 721586 h 906898"/>
              <a:gd name="connsiteX913" fmla="*/ 717542 w 906898"/>
              <a:gd name="connsiteY913" fmla="*/ 721586 h 906898"/>
              <a:gd name="connsiteX914" fmla="*/ 715513 w 906898"/>
              <a:gd name="connsiteY914" fmla="*/ 711276 h 906898"/>
              <a:gd name="connsiteX915" fmla="*/ 719571 w 906898"/>
              <a:gd name="connsiteY915" fmla="*/ 705091 h 906898"/>
              <a:gd name="connsiteX916" fmla="*/ 719571 w 906898"/>
              <a:gd name="connsiteY916" fmla="*/ 700967 h 906898"/>
              <a:gd name="connsiteX917" fmla="*/ 723629 w 906898"/>
              <a:gd name="connsiteY917" fmla="*/ 692719 h 906898"/>
              <a:gd name="connsiteX918" fmla="*/ 663970 w 906898"/>
              <a:gd name="connsiteY918" fmla="*/ 692719 h 906898"/>
              <a:gd name="connsiteX919" fmla="*/ 668037 w 906898"/>
              <a:gd name="connsiteY919" fmla="*/ 696828 h 906898"/>
              <a:gd name="connsiteX920" fmla="*/ 668037 w 906898"/>
              <a:gd name="connsiteY920" fmla="*/ 704618 h 906898"/>
              <a:gd name="connsiteX921" fmla="*/ 667817 w 906898"/>
              <a:gd name="connsiteY921" fmla="*/ 705172 h 906898"/>
              <a:gd name="connsiteX922" fmla="*/ 664479 w 906898"/>
              <a:gd name="connsiteY922" fmla="*/ 707099 h 906898"/>
              <a:gd name="connsiteX923" fmla="*/ 663970 w 906898"/>
              <a:gd name="connsiteY923" fmla="*/ 709153 h 906898"/>
              <a:gd name="connsiteX924" fmla="*/ 666994 w 906898"/>
              <a:gd name="connsiteY924" fmla="*/ 715263 h 906898"/>
              <a:gd name="connsiteX925" fmla="*/ 667412 w 906898"/>
              <a:gd name="connsiteY925" fmla="*/ 718212 h 906898"/>
              <a:gd name="connsiteX926" fmla="*/ 661937 w 906898"/>
              <a:gd name="connsiteY926" fmla="*/ 725587 h 906898"/>
              <a:gd name="connsiteX927" fmla="*/ 653803 w 906898"/>
              <a:gd name="connsiteY927" fmla="*/ 719425 h 906898"/>
              <a:gd name="connsiteX928" fmla="*/ 653803 w 906898"/>
              <a:gd name="connsiteY928" fmla="*/ 705045 h 906898"/>
              <a:gd name="connsiteX929" fmla="*/ 653803 w 906898"/>
              <a:gd name="connsiteY929" fmla="*/ 700936 h 906898"/>
              <a:gd name="connsiteX930" fmla="*/ 663970 w 906898"/>
              <a:gd name="connsiteY930" fmla="*/ 692719 h 906898"/>
              <a:gd name="connsiteX931" fmla="*/ 787014 w 906898"/>
              <a:gd name="connsiteY931" fmla="*/ 692528 h 906898"/>
              <a:gd name="connsiteX932" fmla="*/ 791398 w 906898"/>
              <a:gd name="connsiteY932" fmla="*/ 696902 h 906898"/>
              <a:gd name="connsiteX933" fmla="*/ 785209 w 906898"/>
              <a:gd name="connsiteY933" fmla="*/ 703078 h 906898"/>
              <a:gd name="connsiteX934" fmla="*/ 787272 w 906898"/>
              <a:gd name="connsiteY934" fmla="*/ 713370 h 906898"/>
              <a:gd name="connsiteX935" fmla="*/ 793462 w 906898"/>
              <a:gd name="connsiteY935" fmla="*/ 715428 h 906898"/>
              <a:gd name="connsiteX936" fmla="*/ 793462 w 906898"/>
              <a:gd name="connsiteY936" fmla="*/ 717487 h 906898"/>
              <a:gd name="connsiteX937" fmla="*/ 785209 w 906898"/>
              <a:gd name="connsiteY937" fmla="*/ 721603 h 906898"/>
              <a:gd name="connsiteX938" fmla="*/ 779020 w 906898"/>
              <a:gd name="connsiteY938" fmla="*/ 717487 h 906898"/>
              <a:gd name="connsiteX939" fmla="*/ 779020 w 906898"/>
              <a:gd name="connsiteY939" fmla="*/ 715428 h 906898"/>
              <a:gd name="connsiteX940" fmla="*/ 774893 w 906898"/>
              <a:gd name="connsiteY940" fmla="*/ 715428 h 906898"/>
              <a:gd name="connsiteX941" fmla="*/ 768704 w 906898"/>
              <a:gd name="connsiteY941" fmla="*/ 713370 h 906898"/>
              <a:gd name="connsiteX942" fmla="*/ 768704 w 906898"/>
              <a:gd name="connsiteY942" fmla="*/ 707195 h 906898"/>
              <a:gd name="connsiteX943" fmla="*/ 772830 w 906898"/>
              <a:gd name="connsiteY943" fmla="*/ 701019 h 906898"/>
              <a:gd name="connsiteX944" fmla="*/ 776956 w 906898"/>
              <a:gd name="connsiteY944" fmla="*/ 701019 h 906898"/>
              <a:gd name="connsiteX945" fmla="*/ 781083 w 906898"/>
              <a:gd name="connsiteY945" fmla="*/ 692786 h 906898"/>
              <a:gd name="connsiteX946" fmla="*/ 787014 w 906898"/>
              <a:gd name="connsiteY946" fmla="*/ 692528 h 906898"/>
              <a:gd name="connsiteX947" fmla="*/ 686629 w 906898"/>
              <a:gd name="connsiteY947" fmla="*/ 690727 h 906898"/>
              <a:gd name="connsiteX948" fmla="*/ 686961 w 906898"/>
              <a:gd name="connsiteY948" fmla="*/ 690727 h 906898"/>
              <a:gd name="connsiteX949" fmla="*/ 686961 w 906898"/>
              <a:gd name="connsiteY949" fmla="*/ 691060 h 906898"/>
              <a:gd name="connsiteX950" fmla="*/ 686629 w 906898"/>
              <a:gd name="connsiteY950" fmla="*/ 691060 h 906898"/>
              <a:gd name="connsiteX951" fmla="*/ 246400 w 906898"/>
              <a:gd name="connsiteY951" fmla="*/ 690727 h 906898"/>
              <a:gd name="connsiteX952" fmla="*/ 252575 w 906898"/>
              <a:gd name="connsiteY952" fmla="*/ 694844 h 906898"/>
              <a:gd name="connsiteX953" fmla="*/ 256692 w 906898"/>
              <a:gd name="connsiteY953" fmla="*/ 711311 h 906898"/>
              <a:gd name="connsiteX954" fmla="*/ 252575 w 906898"/>
              <a:gd name="connsiteY954" fmla="*/ 729837 h 906898"/>
              <a:gd name="connsiteX955" fmla="*/ 223757 w 906898"/>
              <a:gd name="connsiteY955" fmla="*/ 742187 h 906898"/>
              <a:gd name="connsiteX956" fmla="*/ 207290 w 906898"/>
              <a:gd name="connsiteY956" fmla="*/ 729837 h 906898"/>
              <a:gd name="connsiteX957" fmla="*/ 209349 w 906898"/>
              <a:gd name="connsiteY957" fmla="*/ 719545 h 906898"/>
              <a:gd name="connsiteX958" fmla="*/ 215524 w 906898"/>
              <a:gd name="connsiteY958" fmla="*/ 717487 h 906898"/>
              <a:gd name="connsiteX959" fmla="*/ 219641 w 906898"/>
              <a:gd name="connsiteY959" fmla="*/ 715428 h 906898"/>
              <a:gd name="connsiteX960" fmla="*/ 225816 w 906898"/>
              <a:gd name="connsiteY960" fmla="*/ 715428 h 906898"/>
              <a:gd name="connsiteX961" fmla="*/ 231991 w 906898"/>
              <a:gd name="connsiteY961" fmla="*/ 721603 h 906898"/>
              <a:gd name="connsiteX962" fmla="*/ 229933 w 906898"/>
              <a:gd name="connsiteY962" fmla="*/ 727778 h 906898"/>
              <a:gd name="connsiteX963" fmla="*/ 225816 w 906898"/>
              <a:gd name="connsiteY963" fmla="*/ 727778 h 906898"/>
              <a:gd name="connsiteX964" fmla="*/ 223757 w 906898"/>
              <a:gd name="connsiteY964" fmla="*/ 727778 h 906898"/>
              <a:gd name="connsiteX965" fmla="*/ 219641 w 906898"/>
              <a:gd name="connsiteY965" fmla="*/ 729837 h 906898"/>
              <a:gd name="connsiteX966" fmla="*/ 227874 w 906898"/>
              <a:gd name="connsiteY966" fmla="*/ 733954 h 906898"/>
              <a:gd name="connsiteX967" fmla="*/ 248458 w 906898"/>
              <a:gd name="connsiteY967" fmla="*/ 719545 h 906898"/>
              <a:gd name="connsiteX968" fmla="*/ 246400 w 906898"/>
              <a:gd name="connsiteY968" fmla="*/ 692786 h 906898"/>
              <a:gd name="connsiteX969" fmla="*/ 246400 w 906898"/>
              <a:gd name="connsiteY969" fmla="*/ 690727 h 906898"/>
              <a:gd name="connsiteX970" fmla="*/ 668203 w 906898"/>
              <a:gd name="connsiteY970" fmla="*/ 688735 h 906898"/>
              <a:gd name="connsiteX971" fmla="*/ 674345 w 906898"/>
              <a:gd name="connsiteY971" fmla="*/ 699045 h 906898"/>
              <a:gd name="connsiteX972" fmla="*/ 670251 w 906898"/>
              <a:gd name="connsiteY972" fmla="*/ 707292 h 906898"/>
              <a:gd name="connsiteX973" fmla="*/ 670251 w 906898"/>
              <a:gd name="connsiteY973" fmla="*/ 723787 h 906898"/>
              <a:gd name="connsiteX974" fmla="*/ 664109 w 906898"/>
              <a:gd name="connsiteY974" fmla="*/ 727911 h 906898"/>
              <a:gd name="connsiteX975" fmla="*/ 668203 w 906898"/>
              <a:gd name="connsiteY975" fmla="*/ 723787 h 906898"/>
              <a:gd name="connsiteX976" fmla="*/ 667412 w 906898"/>
              <a:gd name="connsiteY976" fmla="*/ 718212 h 906898"/>
              <a:gd name="connsiteX977" fmla="*/ 668037 w 906898"/>
              <a:gd name="connsiteY977" fmla="*/ 717370 h 906898"/>
              <a:gd name="connsiteX978" fmla="*/ 666994 w 906898"/>
              <a:gd name="connsiteY978" fmla="*/ 715263 h 906898"/>
              <a:gd name="connsiteX979" fmla="*/ 666156 w 906898"/>
              <a:gd name="connsiteY979" fmla="*/ 709354 h 906898"/>
              <a:gd name="connsiteX980" fmla="*/ 667817 w 906898"/>
              <a:gd name="connsiteY980" fmla="*/ 705172 h 906898"/>
              <a:gd name="connsiteX981" fmla="*/ 668037 w 906898"/>
              <a:gd name="connsiteY981" fmla="*/ 705045 h 906898"/>
              <a:gd name="connsiteX982" fmla="*/ 668037 w 906898"/>
              <a:gd name="connsiteY982" fmla="*/ 704618 h 906898"/>
              <a:gd name="connsiteX983" fmla="*/ 670251 w 906898"/>
              <a:gd name="connsiteY983" fmla="*/ 699045 h 906898"/>
              <a:gd name="connsiteX984" fmla="*/ 666156 w 906898"/>
              <a:gd name="connsiteY984" fmla="*/ 690797 h 906898"/>
              <a:gd name="connsiteX985" fmla="*/ 668203 w 906898"/>
              <a:gd name="connsiteY985" fmla="*/ 688735 h 906898"/>
              <a:gd name="connsiteX986" fmla="*/ 189014 w 906898"/>
              <a:gd name="connsiteY986" fmla="*/ 686743 h 906898"/>
              <a:gd name="connsiteX987" fmla="*/ 193097 w 906898"/>
              <a:gd name="connsiteY987" fmla="*/ 692901 h 906898"/>
              <a:gd name="connsiteX988" fmla="*/ 199223 w 906898"/>
              <a:gd name="connsiteY988" fmla="*/ 697005 h 906898"/>
              <a:gd name="connsiteX989" fmla="*/ 205348 w 906898"/>
              <a:gd name="connsiteY989" fmla="*/ 701110 h 906898"/>
              <a:gd name="connsiteX990" fmla="*/ 215557 w 906898"/>
              <a:gd name="connsiteY990" fmla="*/ 697005 h 906898"/>
              <a:gd name="connsiteX991" fmla="*/ 219641 w 906898"/>
              <a:gd name="connsiteY991" fmla="*/ 697005 h 906898"/>
              <a:gd name="connsiteX992" fmla="*/ 223724 w 906898"/>
              <a:gd name="connsiteY992" fmla="*/ 690848 h 906898"/>
              <a:gd name="connsiteX993" fmla="*/ 227808 w 906898"/>
              <a:gd name="connsiteY993" fmla="*/ 686743 h 906898"/>
              <a:gd name="connsiteX994" fmla="*/ 227808 w 906898"/>
              <a:gd name="connsiteY994" fmla="*/ 690848 h 906898"/>
              <a:gd name="connsiteX995" fmla="*/ 227808 w 906898"/>
              <a:gd name="connsiteY995" fmla="*/ 697005 h 906898"/>
              <a:gd name="connsiteX996" fmla="*/ 217599 w 906898"/>
              <a:gd name="connsiteY996" fmla="*/ 701110 h 906898"/>
              <a:gd name="connsiteX997" fmla="*/ 217599 w 906898"/>
              <a:gd name="connsiteY997" fmla="*/ 703162 h 906898"/>
              <a:gd name="connsiteX998" fmla="*/ 207390 w 906898"/>
              <a:gd name="connsiteY998" fmla="*/ 709319 h 906898"/>
              <a:gd name="connsiteX999" fmla="*/ 199223 w 906898"/>
              <a:gd name="connsiteY999" fmla="*/ 703162 h 906898"/>
              <a:gd name="connsiteX1000" fmla="*/ 195139 w 906898"/>
              <a:gd name="connsiteY1000" fmla="*/ 697005 h 906898"/>
              <a:gd name="connsiteX1001" fmla="*/ 189014 w 906898"/>
              <a:gd name="connsiteY1001" fmla="*/ 694953 h 906898"/>
              <a:gd name="connsiteX1002" fmla="*/ 186972 w 906898"/>
              <a:gd name="connsiteY1002" fmla="*/ 690848 h 906898"/>
              <a:gd name="connsiteX1003" fmla="*/ 189014 w 906898"/>
              <a:gd name="connsiteY1003" fmla="*/ 686743 h 906898"/>
              <a:gd name="connsiteX1004" fmla="*/ 201146 w 906898"/>
              <a:gd name="connsiteY1004" fmla="*/ 684419 h 906898"/>
              <a:gd name="connsiteX1005" fmla="*/ 205134 w 906898"/>
              <a:gd name="connsiteY1005" fmla="*/ 686431 h 906898"/>
              <a:gd name="connsiteX1006" fmla="*/ 205287 w 906898"/>
              <a:gd name="connsiteY1006" fmla="*/ 686743 h 906898"/>
              <a:gd name="connsiteX1007" fmla="*/ 205597 w 906898"/>
              <a:gd name="connsiteY1007" fmla="*/ 686664 h 906898"/>
              <a:gd name="connsiteX1008" fmla="*/ 209420 w 906898"/>
              <a:gd name="connsiteY1008" fmla="*/ 688593 h 906898"/>
              <a:gd name="connsiteX1009" fmla="*/ 217695 w 906898"/>
              <a:gd name="connsiteY1009" fmla="*/ 684419 h 906898"/>
              <a:gd name="connsiteX1010" fmla="*/ 221832 w 906898"/>
              <a:gd name="connsiteY1010" fmla="*/ 686506 h 906898"/>
              <a:gd name="connsiteX1011" fmla="*/ 219763 w 906898"/>
              <a:gd name="connsiteY1011" fmla="*/ 692767 h 906898"/>
              <a:gd name="connsiteX1012" fmla="*/ 211489 w 906898"/>
              <a:gd name="connsiteY1012" fmla="*/ 694854 h 906898"/>
              <a:gd name="connsiteX1013" fmla="*/ 209420 w 906898"/>
              <a:gd name="connsiteY1013" fmla="*/ 699027 h 906898"/>
              <a:gd name="connsiteX1014" fmla="*/ 203214 w 906898"/>
              <a:gd name="connsiteY1014" fmla="*/ 696940 h 906898"/>
              <a:gd name="connsiteX1015" fmla="*/ 201146 w 906898"/>
              <a:gd name="connsiteY1015" fmla="*/ 692767 h 906898"/>
              <a:gd name="connsiteX1016" fmla="*/ 197009 w 906898"/>
              <a:gd name="connsiteY1016" fmla="*/ 692767 h 906898"/>
              <a:gd name="connsiteX1017" fmla="*/ 194940 w 906898"/>
              <a:gd name="connsiteY1017" fmla="*/ 686506 h 906898"/>
              <a:gd name="connsiteX1018" fmla="*/ 201146 w 906898"/>
              <a:gd name="connsiteY1018" fmla="*/ 684419 h 906898"/>
              <a:gd name="connsiteX1019" fmla="*/ 135301 w 906898"/>
              <a:gd name="connsiteY1019" fmla="*/ 684419 h 906898"/>
              <a:gd name="connsiteX1020" fmla="*/ 137353 w 906898"/>
              <a:gd name="connsiteY1020" fmla="*/ 686488 h 906898"/>
              <a:gd name="connsiteX1021" fmla="*/ 139406 w 906898"/>
              <a:gd name="connsiteY1021" fmla="*/ 696831 h 906898"/>
              <a:gd name="connsiteX1022" fmla="*/ 151720 w 906898"/>
              <a:gd name="connsiteY1022" fmla="*/ 705106 h 906898"/>
              <a:gd name="connsiteX1023" fmla="*/ 151720 w 906898"/>
              <a:gd name="connsiteY1023" fmla="*/ 707174 h 906898"/>
              <a:gd name="connsiteX1024" fmla="*/ 133248 w 906898"/>
              <a:gd name="connsiteY1024" fmla="*/ 700968 h 906898"/>
              <a:gd name="connsiteX1025" fmla="*/ 131196 w 906898"/>
              <a:gd name="connsiteY1025" fmla="*/ 688557 h 906898"/>
              <a:gd name="connsiteX1026" fmla="*/ 135301 w 906898"/>
              <a:gd name="connsiteY1026" fmla="*/ 684419 h 906898"/>
              <a:gd name="connsiteX1027" fmla="*/ 163730 w 906898"/>
              <a:gd name="connsiteY1027" fmla="*/ 683451 h 906898"/>
              <a:gd name="connsiteX1028" fmla="*/ 166171 w 906898"/>
              <a:gd name="connsiteY1028" fmla="*/ 684542 h 906898"/>
              <a:gd name="connsiteX1029" fmla="*/ 164115 w 906898"/>
              <a:gd name="connsiteY1029" fmla="*/ 715344 h 906898"/>
              <a:gd name="connsiteX1030" fmla="*/ 188785 w 906898"/>
              <a:gd name="connsiteY1030" fmla="*/ 725612 h 906898"/>
              <a:gd name="connsiteX1031" fmla="*/ 192897 w 906898"/>
              <a:gd name="connsiteY1031" fmla="*/ 723558 h 906898"/>
              <a:gd name="connsiteX1032" fmla="*/ 184674 w 906898"/>
              <a:gd name="connsiteY1032" fmla="*/ 721505 h 906898"/>
              <a:gd name="connsiteX1033" fmla="*/ 180562 w 906898"/>
              <a:gd name="connsiteY1033" fmla="*/ 713291 h 906898"/>
              <a:gd name="connsiteX1034" fmla="*/ 184674 w 906898"/>
              <a:gd name="connsiteY1034" fmla="*/ 709184 h 906898"/>
              <a:gd name="connsiteX1035" fmla="*/ 190841 w 906898"/>
              <a:gd name="connsiteY1035" fmla="*/ 709184 h 906898"/>
              <a:gd name="connsiteX1036" fmla="*/ 194953 w 906898"/>
              <a:gd name="connsiteY1036" fmla="*/ 713291 h 906898"/>
              <a:gd name="connsiteX1037" fmla="*/ 201120 w 906898"/>
              <a:gd name="connsiteY1037" fmla="*/ 713291 h 906898"/>
              <a:gd name="connsiteX1038" fmla="*/ 205232 w 906898"/>
              <a:gd name="connsiteY1038" fmla="*/ 721505 h 906898"/>
              <a:gd name="connsiteX1039" fmla="*/ 201120 w 906898"/>
              <a:gd name="connsiteY1039" fmla="*/ 731772 h 906898"/>
              <a:gd name="connsiteX1040" fmla="*/ 188785 w 906898"/>
              <a:gd name="connsiteY1040" fmla="*/ 735879 h 906898"/>
              <a:gd name="connsiteX1041" fmla="*/ 172339 w 906898"/>
              <a:gd name="connsiteY1041" fmla="*/ 731772 h 906898"/>
              <a:gd name="connsiteX1042" fmla="*/ 164115 w 906898"/>
              <a:gd name="connsiteY1042" fmla="*/ 723558 h 906898"/>
              <a:gd name="connsiteX1043" fmla="*/ 157948 w 906898"/>
              <a:gd name="connsiteY1043" fmla="*/ 688649 h 906898"/>
              <a:gd name="connsiteX1044" fmla="*/ 163730 w 906898"/>
              <a:gd name="connsiteY1044" fmla="*/ 683451 h 906898"/>
              <a:gd name="connsiteX1045" fmla="*/ 675590 w 906898"/>
              <a:gd name="connsiteY1045" fmla="*/ 681982 h 906898"/>
              <a:gd name="connsiteX1046" fmla="*/ 678304 w 906898"/>
              <a:gd name="connsiteY1046" fmla="*/ 682498 h 906898"/>
              <a:gd name="connsiteX1047" fmla="*/ 684433 w 906898"/>
              <a:gd name="connsiteY1047" fmla="*/ 701059 h 906898"/>
              <a:gd name="connsiteX1048" fmla="*/ 682390 w 906898"/>
              <a:gd name="connsiteY1048" fmla="*/ 703122 h 906898"/>
              <a:gd name="connsiteX1049" fmla="*/ 684433 w 906898"/>
              <a:gd name="connsiteY1049" fmla="*/ 705184 h 906898"/>
              <a:gd name="connsiteX1050" fmla="*/ 684433 w 906898"/>
              <a:gd name="connsiteY1050" fmla="*/ 701059 h 906898"/>
              <a:gd name="connsiteX1051" fmla="*/ 692605 w 906898"/>
              <a:gd name="connsiteY1051" fmla="*/ 713434 h 906898"/>
              <a:gd name="connsiteX1052" fmla="*/ 690562 w 906898"/>
              <a:gd name="connsiteY1052" fmla="*/ 717559 h 906898"/>
              <a:gd name="connsiteX1053" fmla="*/ 689984 w 906898"/>
              <a:gd name="connsiteY1053" fmla="*/ 717364 h 906898"/>
              <a:gd name="connsiteX1054" fmla="*/ 690562 w 906898"/>
              <a:gd name="connsiteY1054" fmla="*/ 715496 h 906898"/>
              <a:gd name="connsiteX1055" fmla="*/ 689796 w 906898"/>
              <a:gd name="connsiteY1055" fmla="*/ 717301 h 906898"/>
              <a:gd name="connsiteX1056" fmla="*/ 689984 w 906898"/>
              <a:gd name="connsiteY1056" fmla="*/ 717364 h 906898"/>
              <a:gd name="connsiteX1057" fmla="*/ 689285 w 906898"/>
              <a:gd name="connsiteY1057" fmla="*/ 719621 h 906898"/>
              <a:gd name="connsiteX1058" fmla="*/ 686476 w 906898"/>
              <a:gd name="connsiteY1058" fmla="*/ 723746 h 906898"/>
              <a:gd name="connsiteX1059" fmla="*/ 680347 w 906898"/>
              <a:gd name="connsiteY1059" fmla="*/ 725808 h 906898"/>
              <a:gd name="connsiteX1060" fmla="*/ 680347 w 906898"/>
              <a:gd name="connsiteY1060" fmla="*/ 731996 h 906898"/>
              <a:gd name="connsiteX1061" fmla="*/ 678304 w 906898"/>
              <a:gd name="connsiteY1061" fmla="*/ 738183 h 906898"/>
              <a:gd name="connsiteX1062" fmla="*/ 674217 w 906898"/>
              <a:gd name="connsiteY1062" fmla="*/ 742308 h 906898"/>
              <a:gd name="connsiteX1063" fmla="*/ 674217 w 906898"/>
              <a:gd name="connsiteY1063" fmla="*/ 746433 h 906898"/>
              <a:gd name="connsiteX1064" fmla="*/ 680347 w 906898"/>
              <a:gd name="connsiteY1064" fmla="*/ 748495 h 906898"/>
              <a:gd name="connsiteX1065" fmla="*/ 672174 w 906898"/>
              <a:gd name="connsiteY1065" fmla="*/ 748495 h 906898"/>
              <a:gd name="connsiteX1066" fmla="*/ 672174 w 906898"/>
              <a:gd name="connsiteY1066" fmla="*/ 740246 h 906898"/>
              <a:gd name="connsiteX1067" fmla="*/ 666045 w 906898"/>
              <a:gd name="connsiteY1067" fmla="*/ 731996 h 906898"/>
              <a:gd name="connsiteX1068" fmla="*/ 670131 w 906898"/>
              <a:gd name="connsiteY1068" fmla="*/ 727871 h 906898"/>
              <a:gd name="connsiteX1069" fmla="*/ 674217 w 906898"/>
              <a:gd name="connsiteY1069" fmla="*/ 711372 h 906898"/>
              <a:gd name="connsiteX1070" fmla="*/ 676261 w 906898"/>
              <a:gd name="connsiteY1070" fmla="*/ 703122 h 906898"/>
              <a:gd name="connsiteX1071" fmla="*/ 670131 w 906898"/>
              <a:gd name="connsiteY1071" fmla="*/ 686623 h 906898"/>
              <a:gd name="connsiteX1072" fmla="*/ 675590 w 906898"/>
              <a:gd name="connsiteY1072" fmla="*/ 681982 h 906898"/>
              <a:gd name="connsiteX1073" fmla="*/ 678329 w 906898"/>
              <a:gd name="connsiteY1073" fmla="*/ 680435 h 906898"/>
              <a:gd name="connsiteX1074" fmla="*/ 684637 w 906898"/>
              <a:gd name="connsiteY1074" fmla="*/ 684641 h 906898"/>
              <a:gd name="connsiteX1075" fmla="*/ 684637 w 906898"/>
              <a:gd name="connsiteY1075" fmla="*/ 686743 h 906898"/>
              <a:gd name="connsiteX1076" fmla="*/ 678329 w 906898"/>
              <a:gd name="connsiteY1076" fmla="*/ 680435 h 906898"/>
              <a:gd name="connsiteX1077" fmla="*/ 727558 w 906898"/>
              <a:gd name="connsiteY1077" fmla="*/ 676965 h 906898"/>
              <a:gd name="connsiteX1078" fmla="*/ 729887 w 906898"/>
              <a:gd name="connsiteY1078" fmla="*/ 678508 h 906898"/>
              <a:gd name="connsiteX1079" fmla="*/ 727817 w 906898"/>
              <a:gd name="connsiteY1079" fmla="*/ 688791 h 906898"/>
              <a:gd name="connsiteX1080" fmla="*/ 717466 w 906898"/>
              <a:gd name="connsiteY1080" fmla="*/ 694960 h 906898"/>
              <a:gd name="connsiteX1081" fmla="*/ 717466 w 906898"/>
              <a:gd name="connsiteY1081" fmla="*/ 703187 h 906898"/>
              <a:gd name="connsiteX1082" fmla="*/ 713326 w 906898"/>
              <a:gd name="connsiteY1082" fmla="*/ 709356 h 906898"/>
              <a:gd name="connsiteX1083" fmla="*/ 715396 w 906898"/>
              <a:gd name="connsiteY1083" fmla="*/ 721695 h 906898"/>
              <a:gd name="connsiteX1084" fmla="*/ 719536 w 906898"/>
              <a:gd name="connsiteY1084" fmla="*/ 731978 h 906898"/>
              <a:gd name="connsiteX1085" fmla="*/ 729887 w 906898"/>
              <a:gd name="connsiteY1085" fmla="*/ 734035 h 906898"/>
              <a:gd name="connsiteX1086" fmla="*/ 734027 w 906898"/>
              <a:gd name="connsiteY1086" fmla="*/ 744318 h 906898"/>
              <a:gd name="connsiteX1087" fmla="*/ 736097 w 906898"/>
              <a:gd name="connsiteY1087" fmla="*/ 746374 h 906898"/>
              <a:gd name="connsiteX1088" fmla="*/ 723676 w 906898"/>
              <a:gd name="connsiteY1088" fmla="*/ 744318 h 906898"/>
              <a:gd name="connsiteX1089" fmla="*/ 719536 w 906898"/>
              <a:gd name="connsiteY1089" fmla="*/ 738148 h 906898"/>
              <a:gd name="connsiteX1090" fmla="*/ 717466 w 906898"/>
              <a:gd name="connsiteY1090" fmla="*/ 738148 h 906898"/>
              <a:gd name="connsiteX1091" fmla="*/ 711256 w 906898"/>
              <a:gd name="connsiteY1091" fmla="*/ 736091 h 906898"/>
              <a:gd name="connsiteX1092" fmla="*/ 707116 w 906898"/>
              <a:gd name="connsiteY1092" fmla="*/ 727865 h 906898"/>
              <a:gd name="connsiteX1093" fmla="*/ 707116 w 906898"/>
              <a:gd name="connsiteY1093" fmla="*/ 721695 h 906898"/>
              <a:gd name="connsiteX1094" fmla="*/ 702975 w 906898"/>
              <a:gd name="connsiteY1094" fmla="*/ 711413 h 906898"/>
              <a:gd name="connsiteX1095" fmla="*/ 702975 w 906898"/>
              <a:gd name="connsiteY1095" fmla="*/ 703187 h 906898"/>
              <a:gd name="connsiteX1096" fmla="*/ 707116 w 906898"/>
              <a:gd name="connsiteY1096" fmla="*/ 701130 h 906898"/>
              <a:gd name="connsiteX1097" fmla="*/ 709186 w 906898"/>
              <a:gd name="connsiteY1097" fmla="*/ 688791 h 906898"/>
              <a:gd name="connsiteX1098" fmla="*/ 715396 w 906898"/>
              <a:gd name="connsiteY1098" fmla="*/ 686734 h 906898"/>
              <a:gd name="connsiteX1099" fmla="*/ 719536 w 906898"/>
              <a:gd name="connsiteY1099" fmla="*/ 686734 h 906898"/>
              <a:gd name="connsiteX1100" fmla="*/ 719536 w 906898"/>
              <a:gd name="connsiteY1100" fmla="*/ 684678 h 906898"/>
              <a:gd name="connsiteX1101" fmla="*/ 723676 w 906898"/>
              <a:gd name="connsiteY1101" fmla="*/ 678508 h 906898"/>
              <a:gd name="connsiteX1102" fmla="*/ 727558 w 906898"/>
              <a:gd name="connsiteY1102" fmla="*/ 676965 h 906898"/>
              <a:gd name="connsiteX1103" fmla="*/ 123036 w 906898"/>
              <a:gd name="connsiteY1103" fmla="*/ 676451 h 906898"/>
              <a:gd name="connsiteX1104" fmla="*/ 129222 w 906898"/>
              <a:gd name="connsiteY1104" fmla="*/ 682608 h 906898"/>
              <a:gd name="connsiteX1105" fmla="*/ 133345 w 906898"/>
              <a:gd name="connsiteY1105" fmla="*/ 703132 h 906898"/>
              <a:gd name="connsiteX1106" fmla="*/ 151903 w 906898"/>
              <a:gd name="connsiteY1106" fmla="*/ 711341 h 906898"/>
              <a:gd name="connsiteX1107" fmla="*/ 153964 w 906898"/>
              <a:gd name="connsiteY1107" fmla="*/ 711341 h 906898"/>
              <a:gd name="connsiteX1108" fmla="*/ 156026 w 906898"/>
              <a:gd name="connsiteY1108" fmla="*/ 719551 h 906898"/>
              <a:gd name="connsiteX1109" fmla="*/ 147779 w 906898"/>
              <a:gd name="connsiteY1109" fmla="*/ 721603 h 906898"/>
              <a:gd name="connsiteX1110" fmla="*/ 139531 w 906898"/>
              <a:gd name="connsiteY1110" fmla="*/ 713394 h 906898"/>
              <a:gd name="connsiteX1111" fmla="*/ 131283 w 906898"/>
              <a:gd name="connsiteY1111" fmla="*/ 715446 h 906898"/>
              <a:gd name="connsiteX1112" fmla="*/ 120974 w 906898"/>
              <a:gd name="connsiteY1112" fmla="*/ 709289 h 906898"/>
              <a:gd name="connsiteX1113" fmla="*/ 120974 w 906898"/>
              <a:gd name="connsiteY1113" fmla="*/ 694922 h 906898"/>
              <a:gd name="connsiteX1114" fmla="*/ 123036 w 906898"/>
              <a:gd name="connsiteY1114" fmla="*/ 692870 h 906898"/>
              <a:gd name="connsiteX1115" fmla="*/ 118912 w 906898"/>
              <a:gd name="connsiteY1115" fmla="*/ 686713 h 906898"/>
              <a:gd name="connsiteX1116" fmla="*/ 123036 w 906898"/>
              <a:gd name="connsiteY1116" fmla="*/ 676451 h 906898"/>
              <a:gd name="connsiteX1117" fmla="*/ 211429 w 906898"/>
              <a:gd name="connsiteY1117" fmla="*/ 672136 h 906898"/>
              <a:gd name="connsiteX1118" fmla="*/ 211429 w 906898"/>
              <a:gd name="connsiteY1118" fmla="*/ 676309 h 906898"/>
              <a:gd name="connsiteX1119" fmla="*/ 213477 w 906898"/>
              <a:gd name="connsiteY1119" fmla="*/ 684657 h 906898"/>
              <a:gd name="connsiteX1120" fmla="*/ 205597 w 906898"/>
              <a:gd name="connsiteY1120" fmla="*/ 686664 h 906898"/>
              <a:gd name="connsiteX1121" fmla="*/ 205134 w 906898"/>
              <a:gd name="connsiteY1121" fmla="*/ 686431 h 906898"/>
              <a:gd name="connsiteX1122" fmla="*/ 203240 w 906898"/>
              <a:gd name="connsiteY1122" fmla="*/ 682570 h 906898"/>
              <a:gd name="connsiteX1123" fmla="*/ 211429 w 906898"/>
              <a:gd name="connsiteY1123" fmla="*/ 672136 h 906898"/>
              <a:gd name="connsiteX1124" fmla="*/ 791688 w 906898"/>
              <a:gd name="connsiteY1124" fmla="*/ 667695 h 906898"/>
              <a:gd name="connsiteX1125" fmla="*/ 797627 w 906898"/>
              <a:gd name="connsiteY1125" fmla="*/ 668207 h 906898"/>
              <a:gd name="connsiteX1126" fmla="*/ 801759 w 906898"/>
              <a:gd name="connsiteY1126" fmla="*/ 674349 h 906898"/>
              <a:gd name="connsiteX1127" fmla="*/ 805890 w 906898"/>
              <a:gd name="connsiteY1127" fmla="*/ 672302 h 906898"/>
              <a:gd name="connsiteX1128" fmla="*/ 814153 w 906898"/>
              <a:gd name="connsiteY1128" fmla="*/ 672302 h 906898"/>
              <a:gd name="connsiteX1129" fmla="*/ 822416 w 906898"/>
              <a:gd name="connsiteY1129" fmla="*/ 688680 h 906898"/>
              <a:gd name="connsiteX1130" fmla="*/ 816219 w 906898"/>
              <a:gd name="connsiteY1130" fmla="*/ 694822 h 906898"/>
              <a:gd name="connsiteX1131" fmla="*/ 814153 w 906898"/>
              <a:gd name="connsiteY1131" fmla="*/ 700964 h 906898"/>
              <a:gd name="connsiteX1132" fmla="*/ 793496 w 906898"/>
              <a:gd name="connsiteY1132" fmla="*/ 696869 h 906898"/>
              <a:gd name="connsiteX1133" fmla="*/ 789364 w 906898"/>
              <a:gd name="connsiteY1133" fmla="*/ 686633 h 906898"/>
              <a:gd name="connsiteX1134" fmla="*/ 785233 w 906898"/>
              <a:gd name="connsiteY1134" fmla="*/ 678443 h 906898"/>
              <a:gd name="connsiteX1135" fmla="*/ 787298 w 906898"/>
              <a:gd name="connsiteY1135" fmla="*/ 670254 h 906898"/>
              <a:gd name="connsiteX1136" fmla="*/ 791688 w 906898"/>
              <a:gd name="connsiteY1136" fmla="*/ 667695 h 906898"/>
              <a:gd name="connsiteX1137" fmla="*/ 112708 w 906898"/>
              <a:gd name="connsiteY1137" fmla="*/ 663835 h 906898"/>
              <a:gd name="connsiteX1138" fmla="*/ 116837 w 906898"/>
              <a:gd name="connsiteY1138" fmla="*/ 678244 h 906898"/>
              <a:gd name="connsiteX1139" fmla="*/ 116837 w 906898"/>
              <a:gd name="connsiteY1139" fmla="*/ 688536 h 906898"/>
              <a:gd name="connsiteX1140" fmla="*/ 120967 w 906898"/>
              <a:gd name="connsiteY1140" fmla="*/ 692653 h 906898"/>
              <a:gd name="connsiteX1141" fmla="*/ 118902 w 906898"/>
              <a:gd name="connsiteY1141" fmla="*/ 707062 h 906898"/>
              <a:gd name="connsiteX1142" fmla="*/ 133354 w 906898"/>
              <a:gd name="connsiteY1142" fmla="*/ 717354 h 906898"/>
              <a:gd name="connsiteX1143" fmla="*/ 139548 w 906898"/>
              <a:gd name="connsiteY1143" fmla="*/ 717354 h 906898"/>
              <a:gd name="connsiteX1144" fmla="*/ 149871 w 906898"/>
              <a:gd name="connsiteY1144" fmla="*/ 725587 h 906898"/>
              <a:gd name="connsiteX1145" fmla="*/ 154001 w 906898"/>
              <a:gd name="connsiteY1145" fmla="*/ 723529 h 906898"/>
              <a:gd name="connsiteX1146" fmla="*/ 158130 w 906898"/>
              <a:gd name="connsiteY1146" fmla="*/ 721470 h 906898"/>
              <a:gd name="connsiteX1147" fmla="*/ 166388 w 906898"/>
              <a:gd name="connsiteY1147" fmla="*/ 731762 h 906898"/>
              <a:gd name="connsiteX1148" fmla="*/ 160194 w 906898"/>
              <a:gd name="connsiteY1148" fmla="*/ 735879 h 906898"/>
              <a:gd name="connsiteX1149" fmla="*/ 147806 w 906898"/>
              <a:gd name="connsiteY1149" fmla="*/ 731762 h 906898"/>
              <a:gd name="connsiteX1150" fmla="*/ 141613 w 906898"/>
              <a:gd name="connsiteY1150" fmla="*/ 735879 h 906898"/>
              <a:gd name="connsiteX1151" fmla="*/ 133354 w 906898"/>
              <a:gd name="connsiteY1151" fmla="*/ 731762 h 906898"/>
              <a:gd name="connsiteX1152" fmla="*/ 129225 w 906898"/>
              <a:gd name="connsiteY1152" fmla="*/ 725587 h 906898"/>
              <a:gd name="connsiteX1153" fmla="*/ 116837 w 906898"/>
              <a:gd name="connsiteY1153" fmla="*/ 725587 h 906898"/>
              <a:gd name="connsiteX1154" fmla="*/ 108579 w 906898"/>
              <a:gd name="connsiteY1154" fmla="*/ 711179 h 906898"/>
              <a:gd name="connsiteX1155" fmla="*/ 110643 w 906898"/>
              <a:gd name="connsiteY1155" fmla="*/ 702945 h 906898"/>
              <a:gd name="connsiteX1156" fmla="*/ 102385 w 906898"/>
              <a:gd name="connsiteY1156" fmla="*/ 694711 h 906898"/>
              <a:gd name="connsiteX1157" fmla="*/ 104449 w 906898"/>
              <a:gd name="connsiteY1157" fmla="*/ 682361 h 906898"/>
              <a:gd name="connsiteX1158" fmla="*/ 106514 w 906898"/>
              <a:gd name="connsiteY1158" fmla="*/ 678244 h 906898"/>
              <a:gd name="connsiteX1159" fmla="*/ 104449 w 906898"/>
              <a:gd name="connsiteY1159" fmla="*/ 672069 h 906898"/>
              <a:gd name="connsiteX1160" fmla="*/ 112708 w 906898"/>
              <a:gd name="connsiteY1160" fmla="*/ 663835 h 906898"/>
              <a:gd name="connsiteX1161" fmla="*/ 752439 w 906898"/>
              <a:gd name="connsiteY1161" fmla="*/ 663647 h 906898"/>
              <a:gd name="connsiteX1162" fmla="*/ 764759 w 906898"/>
              <a:gd name="connsiteY1162" fmla="*/ 663905 h 906898"/>
              <a:gd name="connsiteX1163" fmla="*/ 781187 w 906898"/>
              <a:gd name="connsiteY1163" fmla="*/ 672149 h 906898"/>
              <a:gd name="connsiteX1164" fmla="*/ 781187 w 906898"/>
              <a:gd name="connsiteY1164" fmla="*/ 674210 h 906898"/>
              <a:gd name="connsiteX1165" fmla="*/ 777080 w 906898"/>
              <a:gd name="connsiteY1165" fmla="*/ 672149 h 906898"/>
              <a:gd name="connsiteX1166" fmla="*/ 752439 w 906898"/>
              <a:gd name="connsiteY1166" fmla="*/ 670088 h 906898"/>
              <a:gd name="connsiteX1167" fmla="*/ 738064 w 906898"/>
              <a:gd name="connsiteY1167" fmla="*/ 684516 h 906898"/>
              <a:gd name="connsiteX1168" fmla="*/ 738064 w 906898"/>
              <a:gd name="connsiteY1168" fmla="*/ 694822 h 906898"/>
              <a:gd name="connsiteX1169" fmla="*/ 744225 w 906898"/>
              <a:gd name="connsiteY1169" fmla="*/ 696883 h 906898"/>
              <a:gd name="connsiteX1170" fmla="*/ 744225 w 906898"/>
              <a:gd name="connsiteY1170" fmla="*/ 690700 h 906898"/>
              <a:gd name="connsiteX1171" fmla="*/ 748332 w 906898"/>
              <a:gd name="connsiteY1171" fmla="*/ 686577 h 906898"/>
              <a:gd name="connsiteX1172" fmla="*/ 754492 w 906898"/>
              <a:gd name="connsiteY1172" fmla="*/ 688639 h 906898"/>
              <a:gd name="connsiteX1173" fmla="*/ 756545 w 906898"/>
              <a:gd name="connsiteY1173" fmla="*/ 692761 h 906898"/>
              <a:gd name="connsiteX1174" fmla="*/ 756545 w 906898"/>
              <a:gd name="connsiteY1174" fmla="*/ 696883 h 906898"/>
              <a:gd name="connsiteX1175" fmla="*/ 760652 w 906898"/>
              <a:gd name="connsiteY1175" fmla="*/ 701005 h 906898"/>
              <a:gd name="connsiteX1176" fmla="*/ 758599 w 906898"/>
              <a:gd name="connsiteY1176" fmla="*/ 707189 h 906898"/>
              <a:gd name="connsiteX1177" fmla="*/ 744225 w 906898"/>
              <a:gd name="connsiteY1177" fmla="*/ 709250 h 906898"/>
              <a:gd name="connsiteX1178" fmla="*/ 733957 w 906898"/>
              <a:gd name="connsiteY1178" fmla="*/ 701005 h 906898"/>
              <a:gd name="connsiteX1179" fmla="*/ 731904 w 906898"/>
              <a:gd name="connsiteY1179" fmla="*/ 678333 h 906898"/>
              <a:gd name="connsiteX1180" fmla="*/ 740118 w 906898"/>
              <a:gd name="connsiteY1180" fmla="*/ 668027 h 906898"/>
              <a:gd name="connsiteX1181" fmla="*/ 752439 w 906898"/>
              <a:gd name="connsiteY1181" fmla="*/ 663647 h 906898"/>
              <a:gd name="connsiteX1182" fmla="*/ 821379 w 906898"/>
              <a:gd name="connsiteY1182" fmla="*/ 659403 h 906898"/>
              <a:gd name="connsiteX1183" fmla="*/ 824491 w 906898"/>
              <a:gd name="connsiteY1183" fmla="*/ 661976 h 906898"/>
              <a:gd name="connsiteX1184" fmla="*/ 822416 w 906898"/>
              <a:gd name="connsiteY1184" fmla="*/ 678443 h 906898"/>
              <a:gd name="connsiteX1185" fmla="*/ 814116 w 906898"/>
              <a:gd name="connsiteY1185" fmla="*/ 664035 h 906898"/>
              <a:gd name="connsiteX1186" fmla="*/ 818266 w 906898"/>
              <a:gd name="connsiteY1186" fmla="*/ 659918 h 906898"/>
              <a:gd name="connsiteX1187" fmla="*/ 821379 w 906898"/>
              <a:gd name="connsiteY1187" fmla="*/ 659403 h 906898"/>
              <a:gd name="connsiteX1188" fmla="*/ 213591 w 906898"/>
              <a:gd name="connsiteY1188" fmla="*/ 655868 h 906898"/>
              <a:gd name="connsiteX1189" fmla="*/ 219742 w 906898"/>
              <a:gd name="connsiteY1189" fmla="*/ 659976 h 906898"/>
              <a:gd name="connsiteX1190" fmla="*/ 227945 w 906898"/>
              <a:gd name="connsiteY1190" fmla="*/ 674356 h 906898"/>
              <a:gd name="connsiteX1191" fmla="*/ 236147 w 906898"/>
              <a:gd name="connsiteY1191" fmla="*/ 678464 h 906898"/>
              <a:gd name="connsiteX1192" fmla="*/ 246400 w 906898"/>
              <a:gd name="connsiteY1192" fmla="*/ 688735 h 906898"/>
              <a:gd name="connsiteX1193" fmla="*/ 242299 w 906898"/>
              <a:gd name="connsiteY1193" fmla="*/ 688735 h 906898"/>
              <a:gd name="connsiteX1194" fmla="*/ 234096 w 906898"/>
              <a:gd name="connsiteY1194" fmla="*/ 682573 h 906898"/>
              <a:gd name="connsiteX1195" fmla="*/ 227945 w 906898"/>
              <a:gd name="connsiteY1195" fmla="*/ 684627 h 906898"/>
              <a:gd name="connsiteX1196" fmla="*/ 215641 w 906898"/>
              <a:gd name="connsiteY1196" fmla="*/ 678464 h 906898"/>
              <a:gd name="connsiteX1197" fmla="*/ 211540 w 906898"/>
              <a:gd name="connsiteY1197" fmla="*/ 662030 h 906898"/>
              <a:gd name="connsiteX1198" fmla="*/ 213591 w 906898"/>
              <a:gd name="connsiteY1198" fmla="*/ 655868 h 906898"/>
              <a:gd name="connsiteX1199" fmla="*/ 100606 w 906898"/>
              <a:gd name="connsiteY1199" fmla="*/ 649851 h 906898"/>
              <a:gd name="connsiteX1200" fmla="*/ 102823 w 906898"/>
              <a:gd name="connsiteY1200" fmla="*/ 652205 h 906898"/>
              <a:gd name="connsiteX1201" fmla="*/ 108718 w 906898"/>
              <a:gd name="connsiteY1201" fmla="*/ 653747 h 906898"/>
              <a:gd name="connsiteX1202" fmla="*/ 110769 w 906898"/>
              <a:gd name="connsiteY1202" fmla="*/ 657860 h 906898"/>
              <a:gd name="connsiteX1203" fmla="*/ 104617 w 906898"/>
              <a:gd name="connsiteY1203" fmla="*/ 655803 h 906898"/>
              <a:gd name="connsiteX1204" fmla="*/ 101797 w 906898"/>
              <a:gd name="connsiteY1204" fmla="*/ 652719 h 906898"/>
              <a:gd name="connsiteX1205" fmla="*/ 100402 w 906898"/>
              <a:gd name="connsiteY1205" fmla="*/ 649635 h 906898"/>
              <a:gd name="connsiteX1206" fmla="*/ 100516 w 906898"/>
              <a:gd name="connsiteY1206" fmla="*/ 649635 h 906898"/>
              <a:gd name="connsiteX1207" fmla="*/ 100606 w 906898"/>
              <a:gd name="connsiteY1207" fmla="*/ 649851 h 906898"/>
              <a:gd name="connsiteX1208" fmla="*/ 758578 w 906898"/>
              <a:gd name="connsiteY1208" fmla="*/ 643252 h 906898"/>
              <a:gd name="connsiteX1209" fmla="*/ 762657 w 906898"/>
              <a:gd name="connsiteY1209" fmla="*/ 645327 h 906898"/>
              <a:gd name="connsiteX1210" fmla="*/ 754499 w 906898"/>
              <a:gd name="connsiteY1210" fmla="*/ 647402 h 906898"/>
              <a:gd name="connsiteX1211" fmla="*/ 750420 w 906898"/>
              <a:gd name="connsiteY1211" fmla="*/ 657776 h 906898"/>
              <a:gd name="connsiteX1212" fmla="*/ 752460 w 906898"/>
              <a:gd name="connsiteY1212" fmla="*/ 659851 h 906898"/>
              <a:gd name="connsiteX1213" fmla="*/ 748381 w 906898"/>
              <a:gd name="connsiteY1213" fmla="*/ 657776 h 906898"/>
              <a:gd name="connsiteX1214" fmla="*/ 752460 w 906898"/>
              <a:gd name="connsiteY1214" fmla="*/ 647402 h 906898"/>
              <a:gd name="connsiteX1215" fmla="*/ 758578 w 906898"/>
              <a:gd name="connsiteY1215" fmla="*/ 643252 h 906898"/>
              <a:gd name="connsiteX1216" fmla="*/ 816203 w 906898"/>
              <a:gd name="connsiteY1216" fmla="*/ 640815 h 906898"/>
              <a:gd name="connsiteX1217" fmla="*/ 820330 w 906898"/>
              <a:gd name="connsiteY1217" fmla="*/ 643394 h 906898"/>
              <a:gd name="connsiteX1218" fmla="*/ 822393 w 906898"/>
              <a:gd name="connsiteY1218" fmla="*/ 649583 h 906898"/>
              <a:gd name="connsiteX1219" fmla="*/ 828582 w 906898"/>
              <a:gd name="connsiteY1219" fmla="*/ 649583 h 906898"/>
              <a:gd name="connsiteX1220" fmla="*/ 830645 w 906898"/>
              <a:gd name="connsiteY1220" fmla="*/ 659899 h 906898"/>
              <a:gd name="connsiteX1221" fmla="*/ 828582 w 906898"/>
              <a:gd name="connsiteY1221" fmla="*/ 664025 h 906898"/>
              <a:gd name="connsiteX1222" fmla="*/ 820330 w 906898"/>
              <a:gd name="connsiteY1222" fmla="*/ 657836 h 906898"/>
              <a:gd name="connsiteX1223" fmla="*/ 814140 w 906898"/>
              <a:gd name="connsiteY1223" fmla="*/ 657836 h 906898"/>
              <a:gd name="connsiteX1224" fmla="*/ 810014 w 906898"/>
              <a:gd name="connsiteY1224" fmla="*/ 668152 h 906898"/>
              <a:gd name="connsiteX1225" fmla="*/ 805888 w 906898"/>
              <a:gd name="connsiteY1225" fmla="*/ 666088 h 906898"/>
              <a:gd name="connsiteX1226" fmla="*/ 803824 w 906898"/>
              <a:gd name="connsiteY1226" fmla="*/ 657836 h 906898"/>
              <a:gd name="connsiteX1227" fmla="*/ 807951 w 906898"/>
              <a:gd name="connsiteY1227" fmla="*/ 651646 h 906898"/>
              <a:gd name="connsiteX1228" fmla="*/ 805888 w 906898"/>
              <a:gd name="connsiteY1228" fmla="*/ 645457 h 906898"/>
              <a:gd name="connsiteX1229" fmla="*/ 812077 w 906898"/>
              <a:gd name="connsiteY1229" fmla="*/ 641331 h 906898"/>
              <a:gd name="connsiteX1230" fmla="*/ 816203 w 906898"/>
              <a:gd name="connsiteY1230" fmla="*/ 640815 h 906898"/>
              <a:gd name="connsiteX1231" fmla="*/ 181980 w 906898"/>
              <a:gd name="connsiteY1231" fmla="*/ 640294 h 906898"/>
              <a:gd name="connsiteX1232" fmla="*/ 197181 w 906898"/>
              <a:gd name="connsiteY1232" fmla="*/ 641320 h 906898"/>
              <a:gd name="connsiteX1233" fmla="*/ 201303 w 906898"/>
              <a:gd name="connsiteY1233" fmla="*/ 655686 h 906898"/>
              <a:gd name="connsiteX1234" fmla="*/ 207487 w 906898"/>
              <a:gd name="connsiteY1234" fmla="*/ 657739 h 906898"/>
              <a:gd name="connsiteX1235" fmla="*/ 203365 w 906898"/>
              <a:gd name="connsiteY1235" fmla="*/ 678262 h 906898"/>
              <a:gd name="connsiteX1236" fmla="*/ 188936 w 906898"/>
              <a:gd name="connsiteY1236" fmla="*/ 682367 h 906898"/>
              <a:gd name="connsiteX1237" fmla="*/ 180692 w 906898"/>
              <a:gd name="connsiteY1237" fmla="*/ 680314 h 906898"/>
              <a:gd name="connsiteX1238" fmla="*/ 174508 w 906898"/>
              <a:gd name="connsiteY1238" fmla="*/ 682367 h 906898"/>
              <a:gd name="connsiteX1239" fmla="*/ 162141 w 906898"/>
              <a:gd name="connsiteY1239" fmla="*/ 678262 h 906898"/>
              <a:gd name="connsiteX1240" fmla="*/ 162141 w 906898"/>
              <a:gd name="connsiteY1240" fmla="*/ 668001 h 906898"/>
              <a:gd name="connsiteX1241" fmla="*/ 168325 w 906898"/>
              <a:gd name="connsiteY1241" fmla="*/ 661843 h 906898"/>
              <a:gd name="connsiteX1242" fmla="*/ 166264 w 906898"/>
              <a:gd name="connsiteY1242" fmla="*/ 655686 h 906898"/>
              <a:gd name="connsiteX1243" fmla="*/ 168325 w 906898"/>
              <a:gd name="connsiteY1243" fmla="*/ 645425 h 906898"/>
              <a:gd name="connsiteX1244" fmla="*/ 181980 w 906898"/>
              <a:gd name="connsiteY1244" fmla="*/ 640294 h 906898"/>
              <a:gd name="connsiteX1245" fmla="*/ 744131 w 906898"/>
              <a:gd name="connsiteY1245" fmla="*/ 630968 h 906898"/>
              <a:gd name="connsiteX1246" fmla="*/ 750306 w 906898"/>
              <a:gd name="connsiteY1246" fmla="*/ 633022 h 906898"/>
              <a:gd name="connsiteX1247" fmla="*/ 752365 w 906898"/>
              <a:gd name="connsiteY1247" fmla="*/ 635076 h 906898"/>
              <a:gd name="connsiteX1248" fmla="*/ 758540 w 906898"/>
              <a:gd name="connsiteY1248" fmla="*/ 633022 h 906898"/>
              <a:gd name="connsiteX1249" fmla="*/ 762657 w 906898"/>
              <a:gd name="connsiteY1249" fmla="*/ 637130 h 906898"/>
              <a:gd name="connsiteX1250" fmla="*/ 760598 w 906898"/>
              <a:gd name="connsiteY1250" fmla="*/ 641239 h 906898"/>
              <a:gd name="connsiteX1251" fmla="*/ 748248 w 906898"/>
              <a:gd name="connsiteY1251" fmla="*/ 645348 h 906898"/>
              <a:gd name="connsiteX1252" fmla="*/ 748248 w 906898"/>
              <a:gd name="connsiteY1252" fmla="*/ 661781 h 906898"/>
              <a:gd name="connsiteX1253" fmla="*/ 740014 w 906898"/>
              <a:gd name="connsiteY1253" fmla="*/ 663836 h 906898"/>
              <a:gd name="connsiteX1254" fmla="*/ 737956 w 906898"/>
              <a:gd name="connsiteY1254" fmla="*/ 661781 h 906898"/>
              <a:gd name="connsiteX1255" fmla="*/ 735898 w 906898"/>
              <a:gd name="connsiteY1255" fmla="*/ 655619 h 906898"/>
              <a:gd name="connsiteX1256" fmla="*/ 731872 w 906898"/>
              <a:gd name="connsiteY1256" fmla="*/ 653610 h 906898"/>
              <a:gd name="connsiteX1257" fmla="*/ 731872 w 906898"/>
              <a:gd name="connsiteY1257" fmla="*/ 653428 h 906898"/>
              <a:gd name="connsiteX1258" fmla="*/ 735898 w 906898"/>
              <a:gd name="connsiteY1258" fmla="*/ 647402 h 906898"/>
              <a:gd name="connsiteX1259" fmla="*/ 731872 w 906898"/>
              <a:gd name="connsiteY1259" fmla="*/ 639366 h 906898"/>
              <a:gd name="connsiteX1260" fmla="*/ 731872 w 906898"/>
              <a:gd name="connsiteY1260" fmla="*/ 639139 h 906898"/>
              <a:gd name="connsiteX1261" fmla="*/ 735898 w 906898"/>
              <a:gd name="connsiteY1261" fmla="*/ 637130 h 906898"/>
              <a:gd name="connsiteX1262" fmla="*/ 740014 w 906898"/>
              <a:gd name="connsiteY1262" fmla="*/ 637130 h 906898"/>
              <a:gd name="connsiteX1263" fmla="*/ 744131 w 906898"/>
              <a:gd name="connsiteY1263" fmla="*/ 630968 h 906898"/>
              <a:gd name="connsiteX1264" fmla="*/ 172489 w 906898"/>
              <a:gd name="connsiteY1264" fmla="*/ 630968 h 906898"/>
              <a:gd name="connsiteX1265" fmla="*/ 178589 w 906898"/>
              <a:gd name="connsiteY1265" fmla="*/ 635085 h 906898"/>
              <a:gd name="connsiteX1266" fmla="*/ 182656 w 906898"/>
              <a:gd name="connsiteY1266" fmla="*/ 637143 h 906898"/>
              <a:gd name="connsiteX1267" fmla="*/ 170455 w 906898"/>
              <a:gd name="connsiteY1267" fmla="*/ 641260 h 906898"/>
              <a:gd name="connsiteX1268" fmla="*/ 168422 w 906898"/>
              <a:gd name="connsiteY1268" fmla="*/ 639201 h 906898"/>
              <a:gd name="connsiteX1269" fmla="*/ 168422 w 906898"/>
              <a:gd name="connsiteY1269" fmla="*/ 633026 h 906898"/>
              <a:gd name="connsiteX1270" fmla="*/ 172489 w 906898"/>
              <a:gd name="connsiteY1270" fmla="*/ 630968 h 906898"/>
              <a:gd name="connsiteX1271" fmla="*/ 131263 w 906898"/>
              <a:gd name="connsiteY1271" fmla="*/ 630518 h 906898"/>
              <a:gd name="connsiteX1272" fmla="*/ 137438 w 906898"/>
              <a:gd name="connsiteY1272" fmla="*/ 633087 h 906898"/>
              <a:gd name="connsiteX1273" fmla="*/ 139496 w 906898"/>
              <a:gd name="connsiteY1273" fmla="*/ 637199 h 906898"/>
              <a:gd name="connsiteX1274" fmla="*/ 135380 w 906898"/>
              <a:gd name="connsiteY1274" fmla="*/ 641311 h 906898"/>
              <a:gd name="connsiteX1275" fmla="*/ 141555 w 906898"/>
              <a:gd name="connsiteY1275" fmla="*/ 649534 h 906898"/>
              <a:gd name="connsiteX1276" fmla="*/ 137438 w 906898"/>
              <a:gd name="connsiteY1276" fmla="*/ 653646 h 906898"/>
              <a:gd name="connsiteX1277" fmla="*/ 129204 w 906898"/>
              <a:gd name="connsiteY1277" fmla="*/ 653646 h 906898"/>
              <a:gd name="connsiteX1278" fmla="*/ 123029 w 906898"/>
              <a:gd name="connsiteY1278" fmla="*/ 647478 h 906898"/>
              <a:gd name="connsiteX1279" fmla="*/ 120971 w 906898"/>
              <a:gd name="connsiteY1279" fmla="*/ 647478 h 906898"/>
              <a:gd name="connsiteX1280" fmla="*/ 120971 w 906898"/>
              <a:gd name="connsiteY1280" fmla="*/ 659813 h 906898"/>
              <a:gd name="connsiteX1281" fmla="*/ 145671 w 906898"/>
              <a:gd name="connsiteY1281" fmla="*/ 678316 h 906898"/>
              <a:gd name="connsiteX1282" fmla="*/ 158022 w 906898"/>
              <a:gd name="connsiteY1282" fmla="*/ 676260 h 906898"/>
              <a:gd name="connsiteX1283" fmla="*/ 160080 w 906898"/>
              <a:gd name="connsiteY1283" fmla="*/ 680372 h 906898"/>
              <a:gd name="connsiteX1284" fmla="*/ 147730 w 906898"/>
              <a:gd name="connsiteY1284" fmla="*/ 682428 h 906898"/>
              <a:gd name="connsiteX1285" fmla="*/ 125087 w 906898"/>
              <a:gd name="connsiteY1285" fmla="*/ 676260 h 906898"/>
              <a:gd name="connsiteX1286" fmla="*/ 112737 w 906898"/>
              <a:gd name="connsiteY1286" fmla="*/ 645422 h 906898"/>
              <a:gd name="connsiteX1287" fmla="*/ 125087 w 906898"/>
              <a:gd name="connsiteY1287" fmla="*/ 631032 h 906898"/>
              <a:gd name="connsiteX1288" fmla="*/ 131263 w 906898"/>
              <a:gd name="connsiteY1288" fmla="*/ 630518 h 906898"/>
              <a:gd name="connsiteX1289" fmla="*/ 166961 w 906898"/>
              <a:gd name="connsiteY1289" fmla="*/ 623441 h 906898"/>
              <a:gd name="connsiteX1290" fmla="*/ 170306 w 906898"/>
              <a:gd name="connsiteY1290" fmla="*/ 626794 h 906898"/>
              <a:gd name="connsiteX1291" fmla="*/ 166189 w 906898"/>
              <a:gd name="connsiteY1291" fmla="*/ 630920 h 906898"/>
              <a:gd name="connsiteX1292" fmla="*/ 164131 w 906898"/>
              <a:gd name="connsiteY1292" fmla="*/ 639173 h 906898"/>
              <a:gd name="connsiteX1293" fmla="*/ 168247 w 906898"/>
              <a:gd name="connsiteY1293" fmla="*/ 643299 h 906898"/>
              <a:gd name="connsiteX1294" fmla="*/ 162072 w 906898"/>
              <a:gd name="connsiteY1294" fmla="*/ 647425 h 906898"/>
              <a:gd name="connsiteX1295" fmla="*/ 160014 w 906898"/>
              <a:gd name="connsiteY1295" fmla="*/ 641236 h 906898"/>
              <a:gd name="connsiteX1296" fmla="*/ 151780 w 906898"/>
              <a:gd name="connsiteY1296" fmla="*/ 635046 h 906898"/>
              <a:gd name="connsiteX1297" fmla="*/ 151780 w 906898"/>
              <a:gd name="connsiteY1297" fmla="*/ 630920 h 906898"/>
              <a:gd name="connsiteX1298" fmla="*/ 157955 w 906898"/>
              <a:gd name="connsiteY1298" fmla="*/ 628857 h 906898"/>
              <a:gd name="connsiteX1299" fmla="*/ 162072 w 906898"/>
              <a:gd name="connsiteY1299" fmla="*/ 628857 h 906898"/>
              <a:gd name="connsiteX1300" fmla="*/ 162072 w 906898"/>
              <a:gd name="connsiteY1300" fmla="*/ 624731 h 906898"/>
              <a:gd name="connsiteX1301" fmla="*/ 166961 w 906898"/>
              <a:gd name="connsiteY1301" fmla="*/ 623441 h 906898"/>
              <a:gd name="connsiteX1302" fmla="*/ 48103 w 906898"/>
              <a:gd name="connsiteY1302" fmla="*/ 622192 h 906898"/>
              <a:gd name="connsiteX1303" fmla="*/ 48787 w 906898"/>
              <a:gd name="connsiteY1303" fmla="*/ 624395 h 906898"/>
              <a:gd name="connsiteX1304" fmla="*/ 49783 w 906898"/>
              <a:gd name="connsiteY1304" fmla="*/ 626230 h 906898"/>
              <a:gd name="connsiteX1305" fmla="*/ 742133 w 906898"/>
              <a:gd name="connsiteY1305" fmla="*/ 616692 h 906898"/>
              <a:gd name="connsiteX1306" fmla="*/ 746238 w 906898"/>
              <a:gd name="connsiteY1306" fmla="*/ 618745 h 906898"/>
              <a:gd name="connsiteX1307" fmla="*/ 748290 w 906898"/>
              <a:gd name="connsiteY1307" fmla="*/ 620799 h 906898"/>
              <a:gd name="connsiteX1308" fmla="*/ 750343 w 906898"/>
              <a:gd name="connsiteY1308" fmla="*/ 620799 h 906898"/>
              <a:gd name="connsiteX1309" fmla="*/ 756500 w 906898"/>
              <a:gd name="connsiteY1309" fmla="*/ 618745 h 906898"/>
              <a:gd name="connsiteX1310" fmla="*/ 762657 w 906898"/>
              <a:gd name="connsiteY1310" fmla="*/ 624906 h 906898"/>
              <a:gd name="connsiteX1311" fmla="*/ 762657 w 906898"/>
              <a:gd name="connsiteY1311" fmla="*/ 633120 h 906898"/>
              <a:gd name="connsiteX1312" fmla="*/ 754447 w 906898"/>
              <a:gd name="connsiteY1312" fmla="*/ 631066 h 906898"/>
              <a:gd name="connsiteX1313" fmla="*/ 746238 w 906898"/>
              <a:gd name="connsiteY1313" fmla="*/ 629013 h 906898"/>
              <a:gd name="connsiteX1314" fmla="*/ 738029 w 906898"/>
              <a:gd name="connsiteY1314" fmla="*/ 633120 h 906898"/>
              <a:gd name="connsiteX1315" fmla="*/ 731872 w 906898"/>
              <a:gd name="connsiteY1315" fmla="*/ 635173 h 906898"/>
              <a:gd name="connsiteX1316" fmla="*/ 731872 w 906898"/>
              <a:gd name="connsiteY1316" fmla="*/ 639139 h 906898"/>
              <a:gd name="connsiteX1317" fmla="*/ 731781 w 906898"/>
              <a:gd name="connsiteY1317" fmla="*/ 639185 h 906898"/>
              <a:gd name="connsiteX1318" fmla="*/ 731872 w 906898"/>
              <a:gd name="connsiteY1318" fmla="*/ 639366 h 906898"/>
              <a:gd name="connsiteX1319" fmla="*/ 731872 w 906898"/>
              <a:gd name="connsiteY1319" fmla="*/ 647494 h 906898"/>
              <a:gd name="connsiteX1320" fmla="*/ 731872 w 906898"/>
              <a:gd name="connsiteY1320" fmla="*/ 653428 h 906898"/>
              <a:gd name="connsiteX1321" fmla="*/ 731781 w 906898"/>
              <a:gd name="connsiteY1321" fmla="*/ 653564 h 906898"/>
              <a:gd name="connsiteX1322" fmla="*/ 731872 w 906898"/>
              <a:gd name="connsiteY1322" fmla="*/ 653610 h 906898"/>
              <a:gd name="connsiteX1323" fmla="*/ 731872 w 906898"/>
              <a:gd name="connsiteY1323" fmla="*/ 657761 h 906898"/>
              <a:gd name="connsiteX1324" fmla="*/ 738029 w 906898"/>
              <a:gd name="connsiteY1324" fmla="*/ 665975 h 906898"/>
              <a:gd name="connsiteX1325" fmla="*/ 733924 w 906898"/>
              <a:gd name="connsiteY1325" fmla="*/ 672136 h 906898"/>
              <a:gd name="connsiteX1326" fmla="*/ 725715 w 906898"/>
              <a:gd name="connsiteY1326" fmla="*/ 663922 h 906898"/>
              <a:gd name="connsiteX1327" fmla="*/ 721610 w 906898"/>
              <a:gd name="connsiteY1327" fmla="*/ 653654 h 906898"/>
              <a:gd name="connsiteX1328" fmla="*/ 719557 w 906898"/>
              <a:gd name="connsiteY1328" fmla="*/ 643387 h 906898"/>
              <a:gd name="connsiteX1329" fmla="*/ 723662 w 906898"/>
              <a:gd name="connsiteY1329" fmla="*/ 639280 h 906898"/>
              <a:gd name="connsiteX1330" fmla="*/ 719557 w 906898"/>
              <a:gd name="connsiteY1330" fmla="*/ 633120 h 906898"/>
              <a:gd name="connsiteX1331" fmla="*/ 725715 w 906898"/>
              <a:gd name="connsiteY1331" fmla="*/ 624906 h 906898"/>
              <a:gd name="connsiteX1332" fmla="*/ 733924 w 906898"/>
              <a:gd name="connsiteY1332" fmla="*/ 626959 h 906898"/>
              <a:gd name="connsiteX1333" fmla="*/ 735976 w 906898"/>
              <a:gd name="connsiteY1333" fmla="*/ 622852 h 906898"/>
              <a:gd name="connsiteX1334" fmla="*/ 742133 w 906898"/>
              <a:gd name="connsiteY1334" fmla="*/ 616692 h 906898"/>
              <a:gd name="connsiteX1335" fmla="*/ 162893 w 906898"/>
              <a:gd name="connsiteY1335" fmla="*/ 615466 h 906898"/>
              <a:gd name="connsiteX1336" fmla="*/ 168309 w 906898"/>
              <a:gd name="connsiteY1336" fmla="*/ 616744 h 906898"/>
              <a:gd name="connsiteX1337" fmla="*/ 168309 w 906898"/>
              <a:gd name="connsiteY1337" fmla="*/ 618789 h 906898"/>
              <a:gd name="connsiteX1338" fmla="*/ 164183 w 906898"/>
              <a:gd name="connsiteY1338" fmla="*/ 620833 h 906898"/>
              <a:gd name="connsiteX1339" fmla="*/ 157993 w 906898"/>
              <a:gd name="connsiteY1339" fmla="*/ 626966 h 906898"/>
              <a:gd name="connsiteX1340" fmla="*/ 149741 w 906898"/>
              <a:gd name="connsiteY1340" fmla="*/ 629011 h 906898"/>
              <a:gd name="connsiteX1341" fmla="*/ 149741 w 906898"/>
              <a:gd name="connsiteY1341" fmla="*/ 639233 h 906898"/>
              <a:gd name="connsiteX1342" fmla="*/ 155930 w 906898"/>
              <a:gd name="connsiteY1342" fmla="*/ 643321 h 906898"/>
              <a:gd name="connsiteX1343" fmla="*/ 157993 w 906898"/>
              <a:gd name="connsiteY1343" fmla="*/ 649455 h 906898"/>
              <a:gd name="connsiteX1344" fmla="*/ 162120 w 906898"/>
              <a:gd name="connsiteY1344" fmla="*/ 651499 h 906898"/>
              <a:gd name="connsiteX1345" fmla="*/ 160057 w 906898"/>
              <a:gd name="connsiteY1345" fmla="*/ 653544 h 906898"/>
              <a:gd name="connsiteX1346" fmla="*/ 149741 w 906898"/>
              <a:gd name="connsiteY1346" fmla="*/ 649455 h 906898"/>
              <a:gd name="connsiteX1347" fmla="*/ 147677 w 906898"/>
              <a:gd name="connsiteY1347" fmla="*/ 641277 h 906898"/>
              <a:gd name="connsiteX1348" fmla="*/ 147677 w 906898"/>
              <a:gd name="connsiteY1348" fmla="*/ 639233 h 906898"/>
              <a:gd name="connsiteX1349" fmla="*/ 143551 w 906898"/>
              <a:gd name="connsiteY1349" fmla="*/ 633099 h 906898"/>
              <a:gd name="connsiteX1350" fmla="*/ 145614 w 906898"/>
              <a:gd name="connsiteY1350" fmla="*/ 624922 h 906898"/>
              <a:gd name="connsiteX1351" fmla="*/ 153867 w 906898"/>
              <a:gd name="connsiteY1351" fmla="*/ 624922 h 906898"/>
              <a:gd name="connsiteX1352" fmla="*/ 155930 w 906898"/>
              <a:gd name="connsiteY1352" fmla="*/ 622877 h 906898"/>
              <a:gd name="connsiteX1353" fmla="*/ 155930 w 906898"/>
              <a:gd name="connsiteY1353" fmla="*/ 618789 h 906898"/>
              <a:gd name="connsiteX1354" fmla="*/ 162893 w 906898"/>
              <a:gd name="connsiteY1354" fmla="*/ 615466 h 906898"/>
              <a:gd name="connsiteX1355" fmla="*/ 744065 w 906898"/>
              <a:gd name="connsiteY1355" fmla="*/ 614700 h 906898"/>
              <a:gd name="connsiteX1356" fmla="*/ 748270 w 906898"/>
              <a:gd name="connsiteY1356" fmla="*/ 616692 h 906898"/>
              <a:gd name="connsiteX1357" fmla="*/ 750373 w 906898"/>
              <a:gd name="connsiteY1357" fmla="*/ 618684 h 906898"/>
              <a:gd name="connsiteX1358" fmla="*/ 744065 w 906898"/>
              <a:gd name="connsiteY1358" fmla="*/ 614700 h 906898"/>
              <a:gd name="connsiteX1359" fmla="*/ 113649 w 906898"/>
              <a:gd name="connsiteY1359" fmla="*/ 613923 h 906898"/>
              <a:gd name="connsiteX1360" fmla="*/ 114928 w 906898"/>
              <a:gd name="connsiteY1360" fmla="*/ 616502 h 906898"/>
              <a:gd name="connsiteX1361" fmla="*/ 110834 w 906898"/>
              <a:gd name="connsiteY1361" fmla="*/ 620628 h 906898"/>
              <a:gd name="connsiteX1362" fmla="*/ 108786 w 906898"/>
              <a:gd name="connsiteY1362" fmla="*/ 635070 h 906898"/>
              <a:gd name="connsiteX1363" fmla="*/ 110834 w 906898"/>
              <a:gd name="connsiteY1363" fmla="*/ 641260 h 906898"/>
              <a:gd name="connsiteX1364" fmla="*/ 108786 w 906898"/>
              <a:gd name="connsiteY1364" fmla="*/ 641260 h 906898"/>
              <a:gd name="connsiteX1365" fmla="*/ 104692 w 906898"/>
              <a:gd name="connsiteY1365" fmla="*/ 633007 h 906898"/>
              <a:gd name="connsiteX1366" fmla="*/ 110834 w 906898"/>
              <a:gd name="connsiteY1366" fmla="*/ 614439 h 906898"/>
              <a:gd name="connsiteX1367" fmla="*/ 113649 w 906898"/>
              <a:gd name="connsiteY1367" fmla="*/ 613923 h 906898"/>
              <a:gd name="connsiteX1368" fmla="*/ 789889 w 906898"/>
              <a:gd name="connsiteY1368" fmla="*/ 612187 h 906898"/>
              <a:gd name="connsiteX1369" fmla="*/ 801706 w 906898"/>
              <a:gd name="connsiteY1369" fmla="*/ 618627 h 906898"/>
              <a:gd name="connsiteX1370" fmla="*/ 805816 w 906898"/>
              <a:gd name="connsiteY1370" fmla="*/ 633051 h 906898"/>
              <a:gd name="connsiteX1371" fmla="*/ 799651 w 906898"/>
              <a:gd name="connsiteY1371" fmla="*/ 639233 h 906898"/>
              <a:gd name="connsiteX1372" fmla="*/ 793485 w 906898"/>
              <a:gd name="connsiteY1372" fmla="*/ 639233 h 906898"/>
              <a:gd name="connsiteX1373" fmla="*/ 785264 w 906898"/>
              <a:gd name="connsiteY1373" fmla="*/ 639233 h 906898"/>
              <a:gd name="connsiteX1374" fmla="*/ 783209 w 906898"/>
              <a:gd name="connsiteY1374" fmla="*/ 630991 h 906898"/>
              <a:gd name="connsiteX1375" fmla="*/ 789375 w 906898"/>
              <a:gd name="connsiteY1375" fmla="*/ 626869 h 906898"/>
              <a:gd name="connsiteX1376" fmla="*/ 793485 w 906898"/>
              <a:gd name="connsiteY1376" fmla="*/ 626869 h 906898"/>
              <a:gd name="connsiteX1377" fmla="*/ 785264 w 906898"/>
              <a:gd name="connsiteY1377" fmla="*/ 620687 h 906898"/>
              <a:gd name="connsiteX1378" fmla="*/ 772933 w 906898"/>
              <a:gd name="connsiteY1378" fmla="*/ 628930 h 906898"/>
              <a:gd name="connsiteX1379" fmla="*/ 779099 w 906898"/>
              <a:gd name="connsiteY1379" fmla="*/ 661901 h 906898"/>
              <a:gd name="connsiteX1380" fmla="*/ 785264 w 906898"/>
              <a:gd name="connsiteY1380" fmla="*/ 668083 h 906898"/>
              <a:gd name="connsiteX1381" fmla="*/ 783209 w 906898"/>
              <a:gd name="connsiteY1381" fmla="*/ 670144 h 906898"/>
              <a:gd name="connsiteX1382" fmla="*/ 781154 w 906898"/>
              <a:gd name="connsiteY1382" fmla="*/ 668083 h 906898"/>
              <a:gd name="connsiteX1383" fmla="*/ 764712 w 906898"/>
              <a:gd name="connsiteY1383" fmla="*/ 641294 h 906898"/>
              <a:gd name="connsiteX1384" fmla="*/ 774988 w 906898"/>
              <a:gd name="connsiteY1384" fmla="*/ 616566 h 906898"/>
              <a:gd name="connsiteX1385" fmla="*/ 789889 w 906898"/>
              <a:gd name="connsiteY1385" fmla="*/ 612187 h 906898"/>
              <a:gd name="connsiteX1386" fmla="*/ 111816 w 906898"/>
              <a:gd name="connsiteY1386" fmla="*/ 602599 h 906898"/>
              <a:gd name="connsiteX1387" fmla="*/ 114928 w 906898"/>
              <a:gd name="connsiteY1387" fmla="*/ 604145 h 906898"/>
              <a:gd name="connsiteX1388" fmla="*/ 112853 w 906898"/>
              <a:gd name="connsiteY1388" fmla="*/ 610328 h 906898"/>
              <a:gd name="connsiteX1389" fmla="*/ 100403 w 906898"/>
              <a:gd name="connsiteY1389" fmla="*/ 628879 h 906898"/>
              <a:gd name="connsiteX1390" fmla="*/ 108703 w 906898"/>
              <a:gd name="connsiteY1390" fmla="*/ 645368 h 906898"/>
              <a:gd name="connsiteX1391" fmla="*/ 108703 w 906898"/>
              <a:gd name="connsiteY1391" fmla="*/ 651552 h 906898"/>
              <a:gd name="connsiteX1392" fmla="*/ 104553 w 906898"/>
              <a:gd name="connsiteY1392" fmla="*/ 649490 h 906898"/>
              <a:gd name="connsiteX1393" fmla="*/ 100403 w 906898"/>
              <a:gd name="connsiteY1393" fmla="*/ 643307 h 906898"/>
              <a:gd name="connsiteX1394" fmla="*/ 96254 w 906898"/>
              <a:gd name="connsiteY1394" fmla="*/ 641246 h 906898"/>
              <a:gd name="connsiteX1395" fmla="*/ 94179 w 906898"/>
              <a:gd name="connsiteY1395" fmla="*/ 637124 h 906898"/>
              <a:gd name="connsiteX1396" fmla="*/ 96254 w 906898"/>
              <a:gd name="connsiteY1396" fmla="*/ 633001 h 906898"/>
              <a:gd name="connsiteX1397" fmla="*/ 90029 w 906898"/>
              <a:gd name="connsiteY1397" fmla="*/ 626818 h 906898"/>
              <a:gd name="connsiteX1398" fmla="*/ 94179 w 906898"/>
              <a:gd name="connsiteY1398" fmla="*/ 622695 h 906898"/>
              <a:gd name="connsiteX1399" fmla="*/ 96254 w 906898"/>
              <a:gd name="connsiteY1399" fmla="*/ 620634 h 906898"/>
              <a:gd name="connsiteX1400" fmla="*/ 96254 w 906898"/>
              <a:gd name="connsiteY1400" fmla="*/ 616512 h 906898"/>
              <a:gd name="connsiteX1401" fmla="*/ 98328 w 906898"/>
              <a:gd name="connsiteY1401" fmla="*/ 610328 h 906898"/>
              <a:gd name="connsiteX1402" fmla="*/ 104553 w 906898"/>
              <a:gd name="connsiteY1402" fmla="*/ 612390 h 906898"/>
              <a:gd name="connsiteX1403" fmla="*/ 108703 w 906898"/>
              <a:gd name="connsiteY1403" fmla="*/ 604145 h 906898"/>
              <a:gd name="connsiteX1404" fmla="*/ 111816 w 906898"/>
              <a:gd name="connsiteY1404" fmla="*/ 602599 h 906898"/>
              <a:gd name="connsiteX1405" fmla="*/ 804945 w 906898"/>
              <a:gd name="connsiteY1405" fmla="*/ 601636 h 906898"/>
              <a:gd name="connsiteX1406" fmla="*/ 810132 w 906898"/>
              <a:gd name="connsiteY1406" fmla="*/ 604209 h 906898"/>
              <a:gd name="connsiteX1407" fmla="*/ 805982 w 906898"/>
              <a:gd name="connsiteY1407" fmla="*/ 604209 h 906898"/>
              <a:gd name="connsiteX1408" fmla="*/ 795607 w 906898"/>
              <a:gd name="connsiteY1408" fmla="*/ 610384 h 906898"/>
              <a:gd name="connsiteX1409" fmla="*/ 793532 w 906898"/>
              <a:gd name="connsiteY1409" fmla="*/ 610384 h 906898"/>
              <a:gd name="connsiteX1410" fmla="*/ 799757 w 906898"/>
              <a:gd name="connsiteY1410" fmla="*/ 602150 h 906898"/>
              <a:gd name="connsiteX1411" fmla="*/ 804945 w 906898"/>
              <a:gd name="connsiteY1411" fmla="*/ 601636 h 906898"/>
              <a:gd name="connsiteX1412" fmla="*/ 176502 w 906898"/>
              <a:gd name="connsiteY1412" fmla="*/ 600092 h 906898"/>
              <a:gd name="connsiteX1413" fmla="*/ 182707 w 906898"/>
              <a:gd name="connsiteY1413" fmla="*/ 614525 h 906898"/>
              <a:gd name="connsiteX1414" fmla="*/ 193050 w 906898"/>
              <a:gd name="connsiteY1414" fmla="*/ 628958 h 906898"/>
              <a:gd name="connsiteX1415" fmla="*/ 199256 w 906898"/>
              <a:gd name="connsiteY1415" fmla="*/ 637206 h 906898"/>
              <a:gd name="connsiteX1416" fmla="*/ 199256 w 906898"/>
              <a:gd name="connsiteY1416" fmla="*/ 639268 h 906898"/>
              <a:gd name="connsiteX1417" fmla="*/ 184776 w 906898"/>
              <a:gd name="connsiteY1417" fmla="*/ 635144 h 906898"/>
              <a:gd name="connsiteX1418" fmla="*/ 172364 w 906898"/>
              <a:gd name="connsiteY1418" fmla="*/ 626896 h 906898"/>
              <a:gd name="connsiteX1419" fmla="*/ 174433 w 906898"/>
              <a:gd name="connsiteY1419" fmla="*/ 614525 h 906898"/>
              <a:gd name="connsiteX1420" fmla="*/ 176502 w 906898"/>
              <a:gd name="connsiteY1420" fmla="*/ 612463 h 906898"/>
              <a:gd name="connsiteX1421" fmla="*/ 172364 w 906898"/>
              <a:gd name="connsiteY1421" fmla="*/ 606278 h 906898"/>
              <a:gd name="connsiteX1422" fmla="*/ 176502 w 906898"/>
              <a:gd name="connsiteY1422" fmla="*/ 600092 h 906898"/>
              <a:gd name="connsiteX1423" fmla="*/ 110769 w 906898"/>
              <a:gd name="connsiteY1423" fmla="*/ 594630 h 906898"/>
              <a:gd name="connsiteX1424" fmla="*/ 116920 w 906898"/>
              <a:gd name="connsiteY1424" fmla="*/ 596172 h 906898"/>
              <a:gd name="connsiteX1425" fmla="*/ 116920 w 906898"/>
              <a:gd name="connsiteY1425" fmla="*/ 598228 h 906898"/>
              <a:gd name="connsiteX1426" fmla="*/ 106668 w 906898"/>
              <a:gd name="connsiteY1426" fmla="*/ 602341 h 906898"/>
              <a:gd name="connsiteX1427" fmla="*/ 100516 w 906898"/>
              <a:gd name="connsiteY1427" fmla="*/ 608510 h 906898"/>
              <a:gd name="connsiteX1428" fmla="*/ 94364 w 906898"/>
              <a:gd name="connsiteY1428" fmla="*/ 610566 h 906898"/>
              <a:gd name="connsiteX1429" fmla="*/ 92313 w 906898"/>
              <a:gd name="connsiteY1429" fmla="*/ 620847 h 906898"/>
              <a:gd name="connsiteX1430" fmla="*/ 88212 w 906898"/>
              <a:gd name="connsiteY1430" fmla="*/ 627016 h 906898"/>
              <a:gd name="connsiteX1431" fmla="*/ 92313 w 906898"/>
              <a:gd name="connsiteY1431" fmla="*/ 635241 h 906898"/>
              <a:gd name="connsiteX1432" fmla="*/ 92313 w 906898"/>
              <a:gd name="connsiteY1432" fmla="*/ 643466 h 906898"/>
              <a:gd name="connsiteX1433" fmla="*/ 96415 w 906898"/>
              <a:gd name="connsiteY1433" fmla="*/ 645522 h 906898"/>
              <a:gd name="connsiteX1434" fmla="*/ 98465 w 906898"/>
              <a:gd name="connsiteY1434" fmla="*/ 647578 h 906898"/>
              <a:gd name="connsiteX1435" fmla="*/ 100402 w 906898"/>
              <a:gd name="connsiteY1435" fmla="*/ 649635 h 906898"/>
              <a:gd name="connsiteX1436" fmla="*/ 96959 w 906898"/>
              <a:gd name="connsiteY1436" fmla="*/ 649635 h 906898"/>
              <a:gd name="connsiteX1437" fmla="*/ 94364 w 906898"/>
              <a:gd name="connsiteY1437" fmla="*/ 649635 h 906898"/>
              <a:gd name="connsiteX1438" fmla="*/ 88212 w 906898"/>
              <a:gd name="connsiteY1438" fmla="*/ 639353 h 906898"/>
              <a:gd name="connsiteX1439" fmla="*/ 86162 w 906898"/>
              <a:gd name="connsiteY1439" fmla="*/ 635241 h 906898"/>
              <a:gd name="connsiteX1440" fmla="*/ 82061 w 906898"/>
              <a:gd name="connsiteY1440" fmla="*/ 627016 h 906898"/>
              <a:gd name="connsiteX1441" fmla="*/ 86162 w 906898"/>
              <a:gd name="connsiteY1441" fmla="*/ 618791 h 906898"/>
              <a:gd name="connsiteX1442" fmla="*/ 90263 w 906898"/>
              <a:gd name="connsiteY1442" fmla="*/ 614678 h 906898"/>
              <a:gd name="connsiteX1443" fmla="*/ 94364 w 906898"/>
              <a:gd name="connsiteY1443" fmla="*/ 604397 h 906898"/>
              <a:gd name="connsiteX1444" fmla="*/ 98465 w 906898"/>
              <a:gd name="connsiteY1444" fmla="*/ 602341 h 906898"/>
              <a:gd name="connsiteX1445" fmla="*/ 98465 w 906898"/>
              <a:gd name="connsiteY1445" fmla="*/ 604397 h 906898"/>
              <a:gd name="connsiteX1446" fmla="*/ 104617 w 906898"/>
              <a:gd name="connsiteY1446" fmla="*/ 596172 h 906898"/>
              <a:gd name="connsiteX1447" fmla="*/ 110769 w 906898"/>
              <a:gd name="connsiteY1447" fmla="*/ 594630 h 906898"/>
              <a:gd name="connsiteX1448" fmla="*/ 112936 w 906898"/>
              <a:gd name="connsiteY1448" fmla="*/ 591792 h 906898"/>
              <a:gd name="connsiteX1449" fmla="*/ 116920 w 906898"/>
              <a:gd name="connsiteY1449" fmla="*/ 591792 h 906898"/>
              <a:gd name="connsiteX1450" fmla="*/ 118912 w 906898"/>
              <a:gd name="connsiteY1450" fmla="*/ 594116 h 906898"/>
              <a:gd name="connsiteX1451" fmla="*/ 112936 w 906898"/>
              <a:gd name="connsiteY1451" fmla="*/ 591792 h 906898"/>
              <a:gd name="connsiteX1452" fmla="*/ 799317 w 906898"/>
              <a:gd name="connsiteY1452" fmla="*/ 589347 h 906898"/>
              <a:gd name="connsiteX1453" fmla="*/ 803692 w 906898"/>
              <a:gd name="connsiteY1453" fmla="*/ 591913 h 906898"/>
              <a:gd name="connsiteX1454" fmla="*/ 805750 w 906898"/>
              <a:gd name="connsiteY1454" fmla="*/ 593965 h 906898"/>
              <a:gd name="connsiteX1455" fmla="*/ 813984 w 906898"/>
              <a:gd name="connsiteY1455" fmla="*/ 593965 h 906898"/>
              <a:gd name="connsiteX1456" fmla="*/ 818100 w 906898"/>
              <a:gd name="connsiteY1456" fmla="*/ 600122 h 906898"/>
              <a:gd name="connsiteX1457" fmla="*/ 811925 w 906898"/>
              <a:gd name="connsiteY1457" fmla="*/ 602174 h 906898"/>
              <a:gd name="connsiteX1458" fmla="*/ 801633 w 906898"/>
              <a:gd name="connsiteY1458" fmla="*/ 600122 h 906898"/>
              <a:gd name="connsiteX1459" fmla="*/ 789283 w 906898"/>
              <a:gd name="connsiteY1459" fmla="*/ 608331 h 906898"/>
              <a:gd name="connsiteX1460" fmla="*/ 778991 w 906898"/>
              <a:gd name="connsiteY1460" fmla="*/ 610384 h 906898"/>
              <a:gd name="connsiteX1461" fmla="*/ 778991 w 906898"/>
              <a:gd name="connsiteY1461" fmla="*/ 602336 h 906898"/>
              <a:gd name="connsiteX1462" fmla="*/ 779316 w 906898"/>
              <a:gd name="connsiteY1462" fmla="*/ 602013 h 906898"/>
              <a:gd name="connsiteX1463" fmla="*/ 783108 w 906898"/>
              <a:gd name="connsiteY1463" fmla="*/ 600122 h 906898"/>
              <a:gd name="connsiteX1464" fmla="*/ 787225 w 906898"/>
              <a:gd name="connsiteY1464" fmla="*/ 598070 h 906898"/>
              <a:gd name="connsiteX1465" fmla="*/ 793400 w 906898"/>
              <a:gd name="connsiteY1465" fmla="*/ 589860 h 906898"/>
              <a:gd name="connsiteX1466" fmla="*/ 799317 w 906898"/>
              <a:gd name="connsiteY1466" fmla="*/ 589347 h 906898"/>
              <a:gd name="connsiteX1467" fmla="*/ 828392 w 906898"/>
              <a:gd name="connsiteY1467" fmla="*/ 587808 h 906898"/>
              <a:gd name="connsiteX1468" fmla="*/ 832542 w 906898"/>
              <a:gd name="connsiteY1468" fmla="*/ 589866 h 906898"/>
              <a:gd name="connsiteX1469" fmla="*/ 834617 w 906898"/>
              <a:gd name="connsiteY1469" fmla="*/ 593983 h 906898"/>
              <a:gd name="connsiteX1470" fmla="*/ 836692 w 906898"/>
              <a:gd name="connsiteY1470" fmla="*/ 598100 h 906898"/>
              <a:gd name="connsiteX1471" fmla="*/ 834617 w 906898"/>
              <a:gd name="connsiteY1471" fmla="*/ 598100 h 906898"/>
              <a:gd name="connsiteX1472" fmla="*/ 830467 w 906898"/>
              <a:gd name="connsiteY1472" fmla="*/ 589866 h 906898"/>
              <a:gd name="connsiteX1473" fmla="*/ 828392 w 906898"/>
              <a:gd name="connsiteY1473" fmla="*/ 587808 h 906898"/>
              <a:gd name="connsiteX1474" fmla="*/ 153864 w 906898"/>
              <a:gd name="connsiteY1474" fmla="*/ 583824 h 906898"/>
              <a:gd name="connsiteX1475" fmla="*/ 157962 w 906898"/>
              <a:gd name="connsiteY1475" fmla="*/ 585879 h 906898"/>
              <a:gd name="connsiteX1476" fmla="*/ 174356 w 906898"/>
              <a:gd name="connsiteY1476" fmla="*/ 596155 h 906898"/>
              <a:gd name="connsiteX1477" fmla="*/ 172307 w 906898"/>
              <a:gd name="connsiteY1477" fmla="*/ 598211 h 906898"/>
              <a:gd name="connsiteX1478" fmla="*/ 160012 w 906898"/>
              <a:gd name="connsiteY1478" fmla="*/ 592045 h 906898"/>
              <a:gd name="connsiteX1479" fmla="*/ 145667 w 906898"/>
              <a:gd name="connsiteY1479" fmla="*/ 592045 h 906898"/>
              <a:gd name="connsiteX1480" fmla="*/ 127224 w 906898"/>
              <a:gd name="connsiteY1480" fmla="*/ 602321 h 906898"/>
              <a:gd name="connsiteX1481" fmla="*/ 125174 w 906898"/>
              <a:gd name="connsiteY1481" fmla="*/ 612597 h 906898"/>
              <a:gd name="connsiteX1482" fmla="*/ 131322 w 906898"/>
              <a:gd name="connsiteY1482" fmla="*/ 614652 h 906898"/>
              <a:gd name="connsiteX1483" fmla="*/ 129273 w 906898"/>
              <a:gd name="connsiteY1483" fmla="*/ 606431 h 906898"/>
              <a:gd name="connsiteX1484" fmla="*/ 135421 w 906898"/>
              <a:gd name="connsiteY1484" fmla="*/ 602321 h 906898"/>
              <a:gd name="connsiteX1485" fmla="*/ 143617 w 906898"/>
              <a:gd name="connsiteY1485" fmla="*/ 606431 h 906898"/>
              <a:gd name="connsiteX1486" fmla="*/ 145667 w 906898"/>
              <a:gd name="connsiteY1486" fmla="*/ 614652 h 906898"/>
              <a:gd name="connsiteX1487" fmla="*/ 139519 w 906898"/>
              <a:gd name="connsiteY1487" fmla="*/ 620818 h 906898"/>
              <a:gd name="connsiteX1488" fmla="*/ 135421 w 906898"/>
              <a:gd name="connsiteY1488" fmla="*/ 624928 h 906898"/>
              <a:gd name="connsiteX1489" fmla="*/ 125174 w 906898"/>
              <a:gd name="connsiteY1489" fmla="*/ 626984 h 906898"/>
              <a:gd name="connsiteX1490" fmla="*/ 116977 w 906898"/>
              <a:gd name="connsiteY1490" fmla="*/ 614652 h 906898"/>
              <a:gd name="connsiteX1491" fmla="*/ 123125 w 906898"/>
              <a:gd name="connsiteY1491" fmla="*/ 594100 h 906898"/>
              <a:gd name="connsiteX1492" fmla="*/ 141568 w 906898"/>
              <a:gd name="connsiteY1492" fmla="*/ 585879 h 906898"/>
              <a:gd name="connsiteX1493" fmla="*/ 153864 w 906898"/>
              <a:gd name="connsiteY1493" fmla="*/ 583824 h 906898"/>
              <a:gd name="connsiteX1494" fmla="*/ 791460 w 906898"/>
              <a:gd name="connsiteY1494" fmla="*/ 575524 h 906898"/>
              <a:gd name="connsiteX1495" fmla="*/ 801772 w 906898"/>
              <a:gd name="connsiteY1495" fmla="*/ 581690 h 906898"/>
              <a:gd name="connsiteX1496" fmla="*/ 805897 w 906898"/>
              <a:gd name="connsiteY1496" fmla="*/ 577579 h 906898"/>
              <a:gd name="connsiteX1497" fmla="*/ 816209 w 906898"/>
              <a:gd name="connsiteY1497" fmla="*/ 579634 h 906898"/>
              <a:gd name="connsiteX1498" fmla="*/ 818272 w 906898"/>
              <a:gd name="connsiteY1498" fmla="*/ 583745 h 906898"/>
              <a:gd name="connsiteX1499" fmla="*/ 818272 w 906898"/>
              <a:gd name="connsiteY1499" fmla="*/ 587855 h 906898"/>
              <a:gd name="connsiteX1500" fmla="*/ 824459 w 906898"/>
              <a:gd name="connsiteY1500" fmla="*/ 585800 h 906898"/>
              <a:gd name="connsiteX1501" fmla="*/ 832708 w 906898"/>
              <a:gd name="connsiteY1501" fmla="*/ 598131 h 906898"/>
              <a:gd name="connsiteX1502" fmla="*/ 822396 w 906898"/>
              <a:gd name="connsiteY1502" fmla="*/ 598131 h 906898"/>
              <a:gd name="connsiteX1503" fmla="*/ 816209 w 906898"/>
              <a:gd name="connsiteY1503" fmla="*/ 591966 h 906898"/>
              <a:gd name="connsiteX1504" fmla="*/ 805897 w 906898"/>
              <a:gd name="connsiteY1504" fmla="*/ 589911 h 906898"/>
              <a:gd name="connsiteX1505" fmla="*/ 795585 w 906898"/>
              <a:gd name="connsiteY1505" fmla="*/ 587855 h 906898"/>
              <a:gd name="connsiteX1506" fmla="*/ 785273 w 906898"/>
              <a:gd name="connsiteY1506" fmla="*/ 596076 h 906898"/>
              <a:gd name="connsiteX1507" fmla="*/ 779316 w 906898"/>
              <a:gd name="connsiteY1507" fmla="*/ 602013 h 906898"/>
              <a:gd name="connsiteX1508" fmla="*/ 778991 w 906898"/>
              <a:gd name="connsiteY1508" fmla="*/ 602174 h 906898"/>
              <a:gd name="connsiteX1509" fmla="*/ 778991 w 906898"/>
              <a:gd name="connsiteY1509" fmla="*/ 602336 h 906898"/>
              <a:gd name="connsiteX1510" fmla="*/ 774961 w 906898"/>
              <a:gd name="connsiteY1510" fmla="*/ 606352 h 906898"/>
              <a:gd name="connsiteX1511" fmla="*/ 774961 w 906898"/>
              <a:gd name="connsiteY1511" fmla="*/ 612518 h 906898"/>
              <a:gd name="connsiteX1512" fmla="*/ 768774 w 906898"/>
              <a:gd name="connsiteY1512" fmla="*/ 618684 h 906898"/>
              <a:gd name="connsiteX1513" fmla="*/ 766711 w 906898"/>
              <a:gd name="connsiteY1513" fmla="*/ 608408 h 906898"/>
              <a:gd name="connsiteX1514" fmla="*/ 772898 w 906898"/>
              <a:gd name="connsiteY1514" fmla="*/ 602242 h 906898"/>
              <a:gd name="connsiteX1515" fmla="*/ 772898 w 906898"/>
              <a:gd name="connsiteY1515" fmla="*/ 589911 h 906898"/>
              <a:gd name="connsiteX1516" fmla="*/ 781148 w 906898"/>
              <a:gd name="connsiteY1516" fmla="*/ 587855 h 906898"/>
              <a:gd name="connsiteX1517" fmla="*/ 791460 w 906898"/>
              <a:gd name="connsiteY1517" fmla="*/ 575524 h 906898"/>
              <a:gd name="connsiteX1518" fmla="*/ 800671 w 906898"/>
              <a:gd name="connsiteY1518" fmla="*/ 575026 h 906898"/>
              <a:gd name="connsiteX1519" fmla="*/ 803824 w 906898"/>
              <a:gd name="connsiteY1519" fmla="*/ 577516 h 906898"/>
              <a:gd name="connsiteX1520" fmla="*/ 801722 w 906898"/>
              <a:gd name="connsiteY1520" fmla="*/ 577516 h 906898"/>
              <a:gd name="connsiteX1521" fmla="*/ 797516 w 906898"/>
              <a:gd name="connsiteY1521" fmla="*/ 575524 h 906898"/>
              <a:gd name="connsiteX1522" fmla="*/ 800671 w 906898"/>
              <a:gd name="connsiteY1522" fmla="*/ 575026 h 906898"/>
              <a:gd name="connsiteX1523" fmla="*/ 793466 w 906898"/>
              <a:gd name="connsiteY1523" fmla="*/ 552845 h 906898"/>
              <a:gd name="connsiteX1524" fmla="*/ 795525 w 906898"/>
              <a:gd name="connsiteY1524" fmla="*/ 554899 h 906898"/>
              <a:gd name="connsiteX1525" fmla="*/ 793466 w 906898"/>
              <a:gd name="connsiteY1525" fmla="*/ 561062 h 906898"/>
              <a:gd name="connsiteX1526" fmla="*/ 793466 w 906898"/>
              <a:gd name="connsiteY1526" fmla="*/ 552845 h 906898"/>
              <a:gd name="connsiteX1527" fmla="*/ 154206 w 906898"/>
              <a:gd name="connsiteY1527" fmla="*/ 552180 h 906898"/>
              <a:gd name="connsiteX1528" fmla="*/ 155949 w 906898"/>
              <a:gd name="connsiteY1528" fmla="*/ 556849 h 906898"/>
              <a:gd name="connsiteX1529" fmla="*/ 160080 w 906898"/>
              <a:gd name="connsiteY1529" fmla="*/ 565149 h 906898"/>
              <a:gd name="connsiteX1530" fmla="*/ 155949 w 906898"/>
              <a:gd name="connsiteY1530" fmla="*/ 569299 h 906898"/>
              <a:gd name="connsiteX1531" fmla="*/ 149751 w 906898"/>
              <a:gd name="connsiteY1531" fmla="*/ 581749 h 906898"/>
              <a:gd name="connsiteX1532" fmla="*/ 143554 w 906898"/>
              <a:gd name="connsiteY1532" fmla="*/ 581749 h 906898"/>
              <a:gd name="connsiteX1533" fmla="*/ 141586 w 906898"/>
              <a:gd name="connsiteY1533" fmla="*/ 573841 h 906898"/>
              <a:gd name="connsiteX1534" fmla="*/ 141877 w 906898"/>
              <a:gd name="connsiteY1534" fmla="*/ 573058 h 906898"/>
              <a:gd name="connsiteX1535" fmla="*/ 149751 w 906898"/>
              <a:gd name="connsiteY1535" fmla="*/ 565149 h 906898"/>
              <a:gd name="connsiteX1536" fmla="*/ 147685 w 906898"/>
              <a:gd name="connsiteY1536" fmla="*/ 560999 h 906898"/>
              <a:gd name="connsiteX1537" fmla="*/ 151817 w 906898"/>
              <a:gd name="connsiteY1537" fmla="*/ 552699 h 906898"/>
              <a:gd name="connsiteX1538" fmla="*/ 154206 w 906898"/>
              <a:gd name="connsiteY1538" fmla="*/ 552180 h 906898"/>
              <a:gd name="connsiteX1539" fmla="*/ 149668 w 906898"/>
              <a:gd name="connsiteY1539" fmla="*/ 546640 h 906898"/>
              <a:gd name="connsiteX1540" fmla="*/ 153772 w 906898"/>
              <a:gd name="connsiteY1540" fmla="*/ 548706 h 906898"/>
              <a:gd name="connsiteX1541" fmla="*/ 149668 w 906898"/>
              <a:gd name="connsiteY1541" fmla="*/ 552837 h 906898"/>
              <a:gd name="connsiteX1542" fmla="*/ 145563 w 906898"/>
              <a:gd name="connsiteY1542" fmla="*/ 556969 h 906898"/>
              <a:gd name="connsiteX1543" fmla="*/ 145563 w 906898"/>
              <a:gd name="connsiteY1543" fmla="*/ 563166 h 906898"/>
              <a:gd name="connsiteX1544" fmla="*/ 141877 w 906898"/>
              <a:gd name="connsiteY1544" fmla="*/ 573058 h 906898"/>
              <a:gd name="connsiteX1545" fmla="*/ 141488 w 906898"/>
              <a:gd name="connsiteY1545" fmla="*/ 573449 h 906898"/>
              <a:gd name="connsiteX1546" fmla="*/ 141586 w 906898"/>
              <a:gd name="connsiteY1546" fmla="*/ 573841 h 906898"/>
              <a:gd name="connsiteX1547" fmla="*/ 139406 w 906898"/>
              <a:gd name="connsiteY1547" fmla="*/ 579692 h 906898"/>
              <a:gd name="connsiteX1548" fmla="*/ 141458 w 906898"/>
              <a:gd name="connsiteY1548" fmla="*/ 581758 h 906898"/>
              <a:gd name="connsiteX1549" fmla="*/ 137353 w 906898"/>
              <a:gd name="connsiteY1549" fmla="*/ 583824 h 906898"/>
              <a:gd name="connsiteX1550" fmla="*/ 133762 w 906898"/>
              <a:gd name="connsiteY1550" fmla="*/ 577368 h 906898"/>
              <a:gd name="connsiteX1551" fmla="*/ 133326 w 906898"/>
              <a:gd name="connsiteY1551" fmla="*/ 570575 h 906898"/>
              <a:gd name="connsiteX1552" fmla="*/ 134128 w 906898"/>
              <a:gd name="connsiteY1552" fmla="*/ 568699 h 906898"/>
              <a:gd name="connsiteX1553" fmla="*/ 141458 w 906898"/>
              <a:gd name="connsiteY1553" fmla="*/ 563166 h 906898"/>
              <a:gd name="connsiteX1554" fmla="*/ 141458 w 906898"/>
              <a:gd name="connsiteY1554" fmla="*/ 556969 h 906898"/>
              <a:gd name="connsiteX1555" fmla="*/ 149668 w 906898"/>
              <a:gd name="connsiteY1555" fmla="*/ 546640 h 906898"/>
              <a:gd name="connsiteX1556" fmla="*/ 143563 w 906898"/>
              <a:gd name="connsiteY1556" fmla="*/ 536348 h 906898"/>
              <a:gd name="connsiteX1557" fmla="*/ 149726 w 906898"/>
              <a:gd name="connsiteY1557" fmla="*/ 538407 h 906898"/>
              <a:gd name="connsiteX1558" fmla="*/ 151780 w 906898"/>
              <a:gd name="connsiteY1558" fmla="*/ 540465 h 906898"/>
              <a:gd name="connsiteX1559" fmla="*/ 151780 w 906898"/>
              <a:gd name="connsiteY1559" fmla="*/ 544582 h 906898"/>
              <a:gd name="connsiteX1560" fmla="*/ 139455 w 906898"/>
              <a:gd name="connsiteY1560" fmla="*/ 554874 h 906898"/>
              <a:gd name="connsiteX1561" fmla="*/ 137400 w 906898"/>
              <a:gd name="connsiteY1561" fmla="*/ 561049 h 906898"/>
              <a:gd name="connsiteX1562" fmla="*/ 134128 w 906898"/>
              <a:gd name="connsiteY1562" fmla="*/ 568699 h 906898"/>
              <a:gd name="connsiteX1563" fmla="*/ 133248 w 906898"/>
              <a:gd name="connsiteY1563" fmla="*/ 569364 h 906898"/>
              <a:gd name="connsiteX1564" fmla="*/ 133326 w 906898"/>
              <a:gd name="connsiteY1564" fmla="*/ 570575 h 906898"/>
              <a:gd name="connsiteX1565" fmla="*/ 131238 w 906898"/>
              <a:gd name="connsiteY1565" fmla="*/ 575458 h 906898"/>
              <a:gd name="connsiteX1566" fmla="*/ 135346 w 906898"/>
              <a:gd name="connsiteY1566" fmla="*/ 583691 h 906898"/>
              <a:gd name="connsiteX1567" fmla="*/ 127129 w 906898"/>
              <a:gd name="connsiteY1567" fmla="*/ 587808 h 906898"/>
              <a:gd name="connsiteX1568" fmla="*/ 120966 w 906898"/>
              <a:gd name="connsiteY1568" fmla="*/ 579575 h 906898"/>
              <a:gd name="connsiteX1569" fmla="*/ 125075 w 906898"/>
              <a:gd name="connsiteY1569" fmla="*/ 571341 h 906898"/>
              <a:gd name="connsiteX1570" fmla="*/ 120966 w 906898"/>
              <a:gd name="connsiteY1570" fmla="*/ 565166 h 906898"/>
              <a:gd name="connsiteX1571" fmla="*/ 120966 w 906898"/>
              <a:gd name="connsiteY1571" fmla="*/ 556932 h 906898"/>
              <a:gd name="connsiteX1572" fmla="*/ 129183 w 906898"/>
              <a:gd name="connsiteY1572" fmla="*/ 550757 h 906898"/>
              <a:gd name="connsiteX1573" fmla="*/ 135346 w 906898"/>
              <a:gd name="connsiteY1573" fmla="*/ 552816 h 906898"/>
              <a:gd name="connsiteX1574" fmla="*/ 135346 w 906898"/>
              <a:gd name="connsiteY1574" fmla="*/ 548699 h 906898"/>
              <a:gd name="connsiteX1575" fmla="*/ 143563 w 906898"/>
              <a:gd name="connsiteY1575" fmla="*/ 536348 h 906898"/>
              <a:gd name="connsiteX1576" fmla="*/ 803824 w 906898"/>
              <a:gd name="connsiteY1576" fmla="*/ 534356 h 906898"/>
              <a:gd name="connsiteX1577" fmla="*/ 807808 w 906898"/>
              <a:gd name="connsiteY1577" fmla="*/ 536348 h 906898"/>
              <a:gd name="connsiteX1578" fmla="*/ 805816 w 906898"/>
              <a:gd name="connsiteY1578" fmla="*/ 538340 h 906898"/>
              <a:gd name="connsiteX1579" fmla="*/ 803824 w 906898"/>
              <a:gd name="connsiteY1579" fmla="*/ 534356 h 906898"/>
              <a:gd name="connsiteX1580" fmla="*/ 793466 w 906898"/>
              <a:gd name="connsiteY1580" fmla="*/ 534356 h 906898"/>
              <a:gd name="connsiteX1581" fmla="*/ 801700 w 906898"/>
              <a:gd name="connsiteY1581" fmla="*/ 534356 h 906898"/>
              <a:gd name="connsiteX1582" fmla="*/ 803758 w 906898"/>
              <a:gd name="connsiteY1582" fmla="*/ 538465 h 906898"/>
              <a:gd name="connsiteX1583" fmla="*/ 799641 w 906898"/>
              <a:gd name="connsiteY1583" fmla="*/ 550790 h 906898"/>
              <a:gd name="connsiteX1584" fmla="*/ 793466 w 906898"/>
              <a:gd name="connsiteY1584" fmla="*/ 552845 h 906898"/>
              <a:gd name="connsiteX1585" fmla="*/ 791408 w 906898"/>
              <a:gd name="connsiteY1585" fmla="*/ 559007 h 906898"/>
              <a:gd name="connsiteX1586" fmla="*/ 785233 w 906898"/>
              <a:gd name="connsiteY1586" fmla="*/ 563116 h 906898"/>
              <a:gd name="connsiteX1587" fmla="*/ 774941 w 906898"/>
              <a:gd name="connsiteY1587" fmla="*/ 561062 h 906898"/>
              <a:gd name="connsiteX1588" fmla="*/ 768765 w 906898"/>
              <a:gd name="connsiteY1588" fmla="*/ 565170 h 906898"/>
              <a:gd name="connsiteX1589" fmla="*/ 754357 w 906898"/>
              <a:gd name="connsiteY1589" fmla="*/ 563116 h 906898"/>
              <a:gd name="connsiteX1590" fmla="*/ 756415 w 906898"/>
              <a:gd name="connsiteY1590" fmla="*/ 556953 h 906898"/>
              <a:gd name="connsiteX1591" fmla="*/ 762590 w 906898"/>
              <a:gd name="connsiteY1591" fmla="*/ 556953 h 906898"/>
              <a:gd name="connsiteX1592" fmla="*/ 776999 w 906898"/>
              <a:gd name="connsiteY1592" fmla="*/ 552845 h 906898"/>
              <a:gd name="connsiteX1593" fmla="*/ 785233 w 906898"/>
              <a:gd name="connsiteY1593" fmla="*/ 548736 h 906898"/>
              <a:gd name="connsiteX1594" fmla="*/ 793466 w 906898"/>
              <a:gd name="connsiteY1594" fmla="*/ 542573 h 906898"/>
              <a:gd name="connsiteX1595" fmla="*/ 793466 w 906898"/>
              <a:gd name="connsiteY1595" fmla="*/ 534356 h 906898"/>
              <a:gd name="connsiteX1596" fmla="*/ 789487 w 906898"/>
              <a:gd name="connsiteY1596" fmla="*/ 532364 h 906898"/>
              <a:gd name="connsiteX1597" fmla="*/ 791541 w 906898"/>
              <a:gd name="connsiteY1597" fmla="*/ 534417 h 906898"/>
              <a:gd name="connsiteX1598" fmla="*/ 789487 w 906898"/>
              <a:gd name="connsiteY1598" fmla="*/ 542626 h 906898"/>
              <a:gd name="connsiteX1599" fmla="*/ 779215 w 906898"/>
              <a:gd name="connsiteY1599" fmla="*/ 546731 h 906898"/>
              <a:gd name="connsiteX1600" fmla="*/ 777161 w 906898"/>
              <a:gd name="connsiteY1600" fmla="*/ 546731 h 906898"/>
              <a:gd name="connsiteX1601" fmla="*/ 775107 w 906898"/>
              <a:gd name="connsiteY1601" fmla="*/ 550836 h 906898"/>
              <a:gd name="connsiteX1602" fmla="*/ 762781 w 906898"/>
              <a:gd name="connsiteY1602" fmla="*/ 554940 h 906898"/>
              <a:gd name="connsiteX1603" fmla="*/ 758673 w 906898"/>
              <a:gd name="connsiteY1603" fmla="*/ 552888 h 906898"/>
              <a:gd name="connsiteX1604" fmla="*/ 760727 w 906898"/>
              <a:gd name="connsiteY1604" fmla="*/ 548783 h 906898"/>
              <a:gd name="connsiteX1605" fmla="*/ 770998 w 906898"/>
              <a:gd name="connsiteY1605" fmla="*/ 548783 h 906898"/>
              <a:gd name="connsiteX1606" fmla="*/ 775107 w 906898"/>
              <a:gd name="connsiteY1606" fmla="*/ 542626 h 906898"/>
              <a:gd name="connsiteX1607" fmla="*/ 787432 w 906898"/>
              <a:gd name="connsiteY1607" fmla="*/ 534417 h 906898"/>
              <a:gd name="connsiteX1608" fmla="*/ 789487 w 906898"/>
              <a:gd name="connsiteY1608" fmla="*/ 532364 h 906898"/>
              <a:gd name="connsiteX1609" fmla="*/ 781394 w 906898"/>
              <a:gd name="connsiteY1609" fmla="*/ 527857 h 906898"/>
              <a:gd name="connsiteX1610" fmla="*/ 785233 w 906898"/>
              <a:gd name="connsiteY1610" fmla="*/ 530173 h 906898"/>
              <a:gd name="connsiteX1611" fmla="*/ 783185 w 906898"/>
              <a:gd name="connsiteY1611" fmla="*/ 536348 h 906898"/>
              <a:gd name="connsiteX1612" fmla="*/ 774996 w 906898"/>
              <a:gd name="connsiteY1612" fmla="*/ 540465 h 906898"/>
              <a:gd name="connsiteX1613" fmla="*/ 772949 w 906898"/>
              <a:gd name="connsiteY1613" fmla="*/ 540465 h 906898"/>
              <a:gd name="connsiteX1614" fmla="*/ 772949 w 906898"/>
              <a:gd name="connsiteY1614" fmla="*/ 544582 h 906898"/>
              <a:gd name="connsiteX1615" fmla="*/ 764759 w 906898"/>
              <a:gd name="connsiteY1615" fmla="*/ 546640 h 906898"/>
              <a:gd name="connsiteX1616" fmla="*/ 760665 w 906898"/>
              <a:gd name="connsiteY1616" fmla="*/ 544582 h 906898"/>
              <a:gd name="connsiteX1617" fmla="*/ 762712 w 906898"/>
              <a:gd name="connsiteY1617" fmla="*/ 534290 h 906898"/>
              <a:gd name="connsiteX1618" fmla="*/ 779091 w 906898"/>
              <a:gd name="connsiteY1618" fmla="*/ 530173 h 906898"/>
              <a:gd name="connsiteX1619" fmla="*/ 781394 w 906898"/>
              <a:gd name="connsiteY1619" fmla="*/ 527857 h 906898"/>
              <a:gd name="connsiteX1620" fmla="*/ 92257 w 906898"/>
              <a:gd name="connsiteY1620" fmla="*/ 526181 h 906898"/>
              <a:gd name="connsiteX1621" fmla="*/ 92257 w 906898"/>
              <a:gd name="connsiteY1621" fmla="*/ 528214 h 906898"/>
              <a:gd name="connsiteX1622" fmla="*/ 85997 w 906898"/>
              <a:gd name="connsiteY1622" fmla="*/ 534315 h 906898"/>
              <a:gd name="connsiteX1623" fmla="*/ 79736 w 906898"/>
              <a:gd name="connsiteY1623" fmla="*/ 534315 h 906898"/>
              <a:gd name="connsiteX1624" fmla="*/ 85997 w 906898"/>
              <a:gd name="connsiteY1624" fmla="*/ 532281 h 906898"/>
              <a:gd name="connsiteX1625" fmla="*/ 92257 w 906898"/>
              <a:gd name="connsiteY1625" fmla="*/ 526181 h 906898"/>
              <a:gd name="connsiteX1626" fmla="*/ 865576 w 906898"/>
              <a:gd name="connsiteY1626" fmla="*/ 517756 h 906898"/>
              <a:gd name="connsiteX1627" fmla="*/ 867568 w 906898"/>
              <a:gd name="connsiteY1627" fmla="*/ 526167 h 906898"/>
              <a:gd name="connsiteX1628" fmla="*/ 865576 w 906898"/>
              <a:gd name="connsiteY1628" fmla="*/ 530372 h 906898"/>
              <a:gd name="connsiteX1629" fmla="*/ 865576 w 906898"/>
              <a:gd name="connsiteY1629" fmla="*/ 517756 h 906898"/>
              <a:gd name="connsiteX1630" fmla="*/ 100725 w 906898"/>
              <a:gd name="connsiteY1630" fmla="*/ 515310 h 906898"/>
              <a:gd name="connsiteX1631" fmla="*/ 102568 w 906898"/>
              <a:gd name="connsiteY1631" fmla="*/ 515823 h 906898"/>
              <a:gd name="connsiteX1632" fmla="*/ 104636 w 906898"/>
              <a:gd name="connsiteY1632" fmla="*/ 517874 h 906898"/>
              <a:gd name="connsiteX1633" fmla="*/ 104636 w 906898"/>
              <a:gd name="connsiteY1633" fmla="*/ 526076 h 906898"/>
              <a:gd name="connsiteX1634" fmla="*/ 100499 w 906898"/>
              <a:gd name="connsiteY1634" fmla="*/ 530177 h 906898"/>
              <a:gd name="connsiteX1635" fmla="*/ 102568 w 906898"/>
              <a:gd name="connsiteY1635" fmla="*/ 538379 h 906898"/>
              <a:gd name="connsiteX1636" fmla="*/ 96362 w 906898"/>
              <a:gd name="connsiteY1636" fmla="*/ 544531 h 906898"/>
              <a:gd name="connsiteX1637" fmla="*/ 90156 w 906898"/>
              <a:gd name="connsiteY1637" fmla="*/ 542481 h 906898"/>
              <a:gd name="connsiteX1638" fmla="*/ 83950 w 906898"/>
              <a:gd name="connsiteY1638" fmla="*/ 548632 h 906898"/>
              <a:gd name="connsiteX1639" fmla="*/ 77744 w 906898"/>
              <a:gd name="connsiteY1639" fmla="*/ 544531 h 906898"/>
              <a:gd name="connsiteX1640" fmla="*/ 79813 w 906898"/>
              <a:gd name="connsiteY1640" fmla="*/ 538379 h 906898"/>
              <a:gd name="connsiteX1641" fmla="*/ 90156 w 906898"/>
              <a:gd name="connsiteY1641" fmla="*/ 534278 h 906898"/>
              <a:gd name="connsiteX1642" fmla="*/ 96362 w 906898"/>
              <a:gd name="connsiteY1642" fmla="*/ 519924 h 906898"/>
              <a:gd name="connsiteX1643" fmla="*/ 100725 w 906898"/>
              <a:gd name="connsiteY1643" fmla="*/ 515310 h 906898"/>
              <a:gd name="connsiteX1644" fmla="*/ 116920 w 906898"/>
              <a:gd name="connsiteY1644" fmla="*/ 513773 h 906898"/>
              <a:gd name="connsiteX1645" fmla="*/ 120904 w 906898"/>
              <a:gd name="connsiteY1645" fmla="*/ 522006 h 906898"/>
              <a:gd name="connsiteX1646" fmla="*/ 120904 w 906898"/>
              <a:gd name="connsiteY1646" fmla="*/ 524065 h 906898"/>
              <a:gd name="connsiteX1647" fmla="*/ 116920 w 906898"/>
              <a:gd name="connsiteY1647" fmla="*/ 513773 h 906898"/>
              <a:gd name="connsiteX1648" fmla="*/ 843197 w 906898"/>
              <a:gd name="connsiteY1648" fmla="*/ 511094 h 906898"/>
              <a:gd name="connsiteX1649" fmla="*/ 838721 w 906898"/>
              <a:gd name="connsiteY1649" fmla="*/ 520014 h 906898"/>
              <a:gd name="connsiteX1650" fmla="*/ 828392 w 906898"/>
              <a:gd name="connsiteY1650" fmla="*/ 522072 h 906898"/>
              <a:gd name="connsiteX1651" fmla="*/ 828392 w 906898"/>
              <a:gd name="connsiteY1651" fmla="*/ 520014 h 906898"/>
              <a:gd name="connsiteX1652" fmla="*/ 834590 w 906898"/>
              <a:gd name="connsiteY1652" fmla="*/ 517956 h 906898"/>
              <a:gd name="connsiteX1653" fmla="*/ 844918 w 906898"/>
              <a:gd name="connsiteY1653" fmla="*/ 507664 h 906898"/>
              <a:gd name="connsiteX1654" fmla="*/ 844918 w 906898"/>
              <a:gd name="connsiteY1654" fmla="*/ 509722 h 906898"/>
              <a:gd name="connsiteX1655" fmla="*/ 843197 w 906898"/>
              <a:gd name="connsiteY1655" fmla="*/ 511094 h 906898"/>
              <a:gd name="connsiteX1656" fmla="*/ 844918 w 906898"/>
              <a:gd name="connsiteY1656" fmla="*/ 501488 h 906898"/>
              <a:gd name="connsiteX1657" fmla="*/ 846984 w 906898"/>
              <a:gd name="connsiteY1657" fmla="*/ 503547 h 906898"/>
              <a:gd name="connsiteX1658" fmla="*/ 844918 w 906898"/>
              <a:gd name="connsiteY1658" fmla="*/ 507664 h 906898"/>
              <a:gd name="connsiteX1659" fmla="*/ 108620 w 906898"/>
              <a:gd name="connsiteY1659" fmla="*/ 501488 h 906898"/>
              <a:gd name="connsiteX1660" fmla="*/ 112737 w 906898"/>
              <a:gd name="connsiteY1660" fmla="*/ 507636 h 906898"/>
              <a:gd name="connsiteX1661" fmla="*/ 110679 w 906898"/>
              <a:gd name="connsiteY1661" fmla="*/ 513784 h 906898"/>
              <a:gd name="connsiteX1662" fmla="*/ 116854 w 906898"/>
              <a:gd name="connsiteY1662" fmla="*/ 526079 h 906898"/>
              <a:gd name="connsiteX1663" fmla="*/ 116854 w 906898"/>
              <a:gd name="connsiteY1663" fmla="*/ 532227 h 906898"/>
              <a:gd name="connsiteX1664" fmla="*/ 118912 w 906898"/>
              <a:gd name="connsiteY1664" fmla="*/ 542473 h 906898"/>
              <a:gd name="connsiteX1665" fmla="*/ 114796 w 906898"/>
              <a:gd name="connsiteY1665" fmla="*/ 532227 h 906898"/>
              <a:gd name="connsiteX1666" fmla="*/ 112737 w 906898"/>
              <a:gd name="connsiteY1666" fmla="*/ 530178 h 906898"/>
              <a:gd name="connsiteX1667" fmla="*/ 114796 w 906898"/>
              <a:gd name="connsiteY1667" fmla="*/ 538375 h 906898"/>
              <a:gd name="connsiteX1668" fmla="*/ 110679 w 906898"/>
              <a:gd name="connsiteY1668" fmla="*/ 548621 h 906898"/>
              <a:gd name="connsiteX1669" fmla="*/ 98329 w 906898"/>
              <a:gd name="connsiteY1669" fmla="*/ 552719 h 906898"/>
              <a:gd name="connsiteX1670" fmla="*/ 98329 w 906898"/>
              <a:gd name="connsiteY1670" fmla="*/ 556818 h 906898"/>
              <a:gd name="connsiteX1671" fmla="*/ 92153 w 906898"/>
              <a:gd name="connsiteY1671" fmla="*/ 560916 h 906898"/>
              <a:gd name="connsiteX1672" fmla="*/ 81861 w 906898"/>
              <a:gd name="connsiteY1672" fmla="*/ 556818 h 906898"/>
              <a:gd name="connsiteX1673" fmla="*/ 73628 w 906898"/>
              <a:gd name="connsiteY1673" fmla="*/ 558867 h 906898"/>
              <a:gd name="connsiteX1674" fmla="*/ 67453 w 906898"/>
              <a:gd name="connsiteY1674" fmla="*/ 554769 h 906898"/>
              <a:gd name="connsiteX1675" fmla="*/ 73628 w 906898"/>
              <a:gd name="connsiteY1675" fmla="*/ 548621 h 906898"/>
              <a:gd name="connsiteX1676" fmla="*/ 81861 w 906898"/>
              <a:gd name="connsiteY1676" fmla="*/ 550670 h 906898"/>
              <a:gd name="connsiteX1677" fmla="*/ 90095 w 906898"/>
              <a:gd name="connsiteY1677" fmla="*/ 546572 h 906898"/>
              <a:gd name="connsiteX1678" fmla="*/ 104504 w 906898"/>
              <a:gd name="connsiteY1678" fmla="*/ 540424 h 906898"/>
              <a:gd name="connsiteX1679" fmla="*/ 104504 w 906898"/>
              <a:gd name="connsiteY1679" fmla="*/ 530178 h 906898"/>
              <a:gd name="connsiteX1680" fmla="*/ 106562 w 906898"/>
              <a:gd name="connsiteY1680" fmla="*/ 519931 h 906898"/>
              <a:gd name="connsiteX1681" fmla="*/ 102445 w 906898"/>
              <a:gd name="connsiteY1681" fmla="*/ 511735 h 906898"/>
              <a:gd name="connsiteX1682" fmla="*/ 108620 w 906898"/>
              <a:gd name="connsiteY1682" fmla="*/ 501488 h 906898"/>
              <a:gd name="connsiteX1683" fmla="*/ 816085 w 906898"/>
              <a:gd name="connsiteY1683" fmla="*/ 497689 h 906898"/>
              <a:gd name="connsiteX1684" fmla="*/ 820187 w 906898"/>
              <a:gd name="connsiteY1684" fmla="*/ 499238 h 906898"/>
              <a:gd name="connsiteX1685" fmla="*/ 826341 w 906898"/>
              <a:gd name="connsiteY1685" fmla="*/ 507501 h 906898"/>
              <a:gd name="connsiteX1686" fmla="*/ 824290 w 906898"/>
              <a:gd name="connsiteY1686" fmla="*/ 521962 h 906898"/>
              <a:gd name="connsiteX1687" fmla="*/ 795572 w 906898"/>
              <a:gd name="connsiteY1687" fmla="*/ 532291 h 906898"/>
              <a:gd name="connsiteX1688" fmla="*/ 781213 w 906898"/>
              <a:gd name="connsiteY1688" fmla="*/ 524028 h 906898"/>
              <a:gd name="connsiteX1689" fmla="*/ 770957 w 906898"/>
              <a:gd name="connsiteY1689" fmla="*/ 501304 h 906898"/>
              <a:gd name="connsiteX1690" fmla="*/ 775059 w 906898"/>
              <a:gd name="connsiteY1690" fmla="*/ 501304 h 906898"/>
              <a:gd name="connsiteX1691" fmla="*/ 781213 w 906898"/>
              <a:gd name="connsiteY1691" fmla="*/ 513699 h 906898"/>
              <a:gd name="connsiteX1692" fmla="*/ 805828 w 906898"/>
              <a:gd name="connsiteY1692" fmla="*/ 524028 h 906898"/>
              <a:gd name="connsiteX1693" fmla="*/ 818136 w 906898"/>
              <a:gd name="connsiteY1693" fmla="*/ 517830 h 906898"/>
              <a:gd name="connsiteX1694" fmla="*/ 816085 w 906898"/>
              <a:gd name="connsiteY1694" fmla="*/ 509567 h 906898"/>
              <a:gd name="connsiteX1695" fmla="*/ 811982 w 906898"/>
              <a:gd name="connsiteY1695" fmla="*/ 517830 h 906898"/>
              <a:gd name="connsiteX1696" fmla="*/ 805828 w 906898"/>
              <a:gd name="connsiteY1696" fmla="*/ 517830 h 906898"/>
              <a:gd name="connsiteX1697" fmla="*/ 801726 w 906898"/>
              <a:gd name="connsiteY1697" fmla="*/ 511633 h 906898"/>
              <a:gd name="connsiteX1698" fmla="*/ 801726 w 906898"/>
              <a:gd name="connsiteY1698" fmla="*/ 505436 h 906898"/>
              <a:gd name="connsiteX1699" fmla="*/ 809931 w 906898"/>
              <a:gd name="connsiteY1699" fmla="*/ 503370 h 906898"/>
              <a:gd name="connsiteX1700" fmla="*/ 811982 w 906898"/>
              <a:gd name="connsiteY1700" fmla="*/ 499238 h 906898"/>
              <a:gd name="connsiteX1701" fmla="*/ 816085 w 906898"/>
              <a:gd name="connsiteY1701" fmla="*/ 497689 h 906898"/>
              <a:gd name="connsiteX1702" fmla="*/ 108620 w 906898"/>
              <a:gd name="connsiteY1702" fmla="*/ 497173 h 906898"/>
              <a:gd name="connsiteX1703" fmla="*/ 114845 w 906898"/>
              <a:gd name="connsiteY1703" fmla="*/ 507465 h 906898"/>
              <a:gd name="connsiteX1704" fmla="*/ 108620 w 906898"/>
              <a:gd name="connsiteY1704" fmla="*/ 499231 h 906898"/>
              <a:gd name="connsiteX1705" fmla="*/ 108620 w 906898"/>
              <a:gd name="connsiteY1705" fmla="*/ 497173 h 906898"/>
              <a:gd name="connsiteX1706" fmla="*/ 855174 w 906898"/>
              <a:gd name="connsiteY1706" fmla="*/ 495181 h 906898"/>
              <a:gd name="connsiteX1707" fmla="*/ 855174 w 906898"/>
              <a:gd name="connsiteY1707" fmla="*/ 501378 h 906898"/>
              <a:gd name="connsiteX1708" fmla="*/ 853126 w 906898"/>
              <a:gd name="connsiteY1708" fmla="*/ 503444 h 906898"/>
              <a:gd name="connsiteX1709" fmla="*/ 859268 w 906898"/>
              <a:gd name="connsiteY1709" fmla="*/ 509641 h 906898"/>
              <a:gd name="connsiteX1710" fmla="*/ 857221 w 906898"/>
              <a:gd name="connsiteY1710" fmla="*/ 513773 h 906898"/>
              <a:gd name="connsiteX1711" fmla="*/ 853126 w 906898"/>
              <a:gd name="connsiteY1711" fmla="*/ 515838 h 906898"/>
              <a:gd name="connsiteX1712" fmla="*/ 855174 w 906898"/>
              <a:gd name="connsiteY1712" fmla="*/ 524101 h 906898"/>
              <a:gd name="connsiteX1713" fmla="*/ 849032 w 906898"/>
              <a:gd name="connsiteY1713" fmla="*/ 526167 h 906898"/>
              <a:gd name="connsiteX1714" fmla="*/ 842890 w 906898"/>
              <a:gd name="connsiteY1714" fmla="*/ 526167 h 906898"/>
              <a:gd name="connsiteX1715" fmla="*/ 840842 w 906898"/>
              <a:gd name="connsiteY1715" fmla="*/ 532364 h 906898"/>
              <a:gd name="connsiteX1716" fmla="*/ 834700 w 906898"/>
              <a:gd name="connsiteY1716" fmla="*/ 530299 h 906898"/>
              <a:gd name="connsiteX1717" fmla="*/ 832653 w 906898"/>
              <a:gd name="connsiteY1717" fmla="*/ 528233 h 906898"/>
              <a:gd name="connsiteX1718" fmla="*/ 824464 w 906898"/>
              <a:gd name="connsiteY1718" fmla="*/ 532364 h 906898"/>
              <a:gd name="connsiteX1719" fmla="*/ 822416 w 906898"/>
              <a:gd name="connsiteY1719" fmla="*/ 530299 h 906898"/>
              <a:gd name="connsiteX1720" fmla="*/ 826511 w 906898"/>
              <a:gd name="connsiteY1720" fmla="*/ 524101 h 906898"/>
              <a:gd name="connsiteX1721" fmla="*/ 842890 w 906898"/>
              <a:gd name="connsiteY1721" fmla="*/ 519970 h 906898"/>
              <a:gd name="connsiteX1722" fmla="*/ 849032 w 906898"/>
              <a:gd name="connsiteY1722" fmla="*/ 513773 h 906898"/>
              <a:gd name="connsiteX1723" fmla="*/ 849032 w 906898"/>
              <a:gd name="connsiteY1723" fmla="*/ 499312 h 906898"/>
              <a:gd name="connsiteX1724" fmla="*/ 855174 w 906898"/>
              <a:gd name="connsiteY1724" fmla="*/ 495181 h 906898"/>
              <a:gd name="connsiteX1725" fmla="*/ 857262 w 906898"/>
              <a:gd name="connsiteY1725" fmla="*/ 486881 h 906898"/>
              <a:gd name="connsiteX1726" fmla="*/ 861385 w 906898"/>
              <a:gd name="connsiteY1726" fmla="*/ 491012 h 906898"/>
              <a:gd name="connsiteX1727" fmla="*/ 861385 w 906898"/>
              <a:gd name="connsiteY1727" fmla="*/ 499275 h 906898"/>
              <a:gd name="connsiteX1728" fmla="*/ 861385 w 906898"/>
              <a:gd name="connsiteY1728" fmla="*/ 501341 h 906898"/>
              <a:gd name="connsiteX1729" fmla="*/ 867568 w 906898"/>
              <a:gd name="connsiteY1729" fmla="*/ 509604 h 906898"/>
              <a:gd name="connsiteX1730" fmla="*/ 865507 w 906898"/>
              <a:gd name="connsiteY1730" fmla="*/ 515801 h 906898"/>
              <a:gd name="connsiteX1731" fmla="*/ 861385 w 906898"/>
              <a:gd name="connsiteY1731" fmla="*/ 517867 h 906898"/>
              <a:gd name="connsiteX1732" fmla="*/ 861385 w 906898"/>
              <a:gd name="connsiteY1732" fmla="*/ 530262 h 906898"/>
              <a:gd name="connsiteX1733" fmla="*/ 853140 w 906898"/>
              <a:gd name="connsiteY1733" fmla="*/ 532327 h 906898"/>
              <a:gd name="connsiteX1734" fmla="*/ 849018 w 906898"/>
              <a:gd name="connsiteY1734" fmla="*/ 532327 h 906898"/>
              <a:gd name="connsiteX1735" fmla="*/ 844895 w 906898"/>
              <a:gd name="connsiteY1735" fmla="*/ 538525 h 906898"/>
              <a:gd name="connsiteX1736" fmla="*/ 832528 w 906898"/>
              <a:gd name="connsiteY1736" fmla="*/ 540590 h 906898"/>
              <a:gd name="connsiteX1737" fmla="*/ 820162 w 906898"/>
              <a:gd name="connsiteY1737" fmla="*/ 538525 h 906898"/>
              <a:gd name="connsiteX1738" fmla="*/ 818100 w 906898"/>
              <a:gd name="connsiteY1738" fmla="*/ 532327 h 906898"/>
              <a:gd name="connsiteX1739" fmla="*/ 824284 w 906898"/>
              <a:gd name="connsiteY1739" fmla="*/ 534393 h 906898"/>
              <a:gd name="connsiteX1740" fmla="*/ 832528 w 906898"/>
              <a:gd name="connsiteY1740" fmla="*/ 532327 h 906898"/>
              <a:gd name="connsiteX1741" fmla="*/ 842834 w 906898"/>
              <a:gd name="connsiteY1741" fmla="*/ 534393 h 906898"/>
              <a:gd name="connsiteX1742" fmla="*/ 846957 w 906898"/>
              <a:gd name="connsiteY1742" fmla="*/ 530262 h 906898"/>
              <a:gd name="connsiteX1743" fmla="*/ 857262 w 906898"/>
              <a:gd name="connsiteY1743" fmla="*/ 526130 h 906898"/>
              <a:gd name="connsiteX1744" fmla="*/ 857262 w 906898"/>
              <a:gd name="connsiteY1744" fmla="*/ 517867 h 906898"/>
              <a:gd name="connsiteX1745" fmla="*/ 861385 w 906898"/>
              <a:gd name="connsiteY1745" fmla="*/ 511670 h 906898"/>
              <a:gd name="connsiteX1746" fmla="*/ 857262 w 906898"/>
              <a:gd name="connsiteY1746" fmla="*/ 503407 h 906898"/>
              <a:gd name="connsiteX1747" fmla="*/ 857262 w 906898"/>
              <a:gd name="connsiteY1747" fmla="*/ 493078 h 906898"/>
              <a:gd name="connsiteX1748" fmla="*/ 857262 w 906898"/>
              <a:gd name="connsiteY1748" fmla="*/ 486881 h 906898"/>
              <a:gd name="connsiteX1749" fmla="*/ 28360 w 906898"/>
              <a:gd name="connsiteY1749" fmla="*/ 486193 h 906898"/>
              <a:gd name="connsiteX1750" fmla="*/ 30435 w 906898"/>
              <a:gd name="connsiteY1750" fmla="*/ 486975 h 906898"/>
              <a:gd name="connsiteX1751" fmla="*/ 40810 w 906898"/>
              <a:gd name="connsiteY1751" fmla="*/ 486975 h 906898"/>
              <a:gd name="connsiteX1752" fmla="*/ 42885 w 906898"/>
              <a:gd name="connsiteY1752" fmla="*/ 495323 h 906898"/>
              <a:gd name="connsiteX1753" fmla="*/ 36660 w 906898"/>
              <a:gd name="connsiteY1753" fmla="*/ 499496 h 906898"/>
              <a:gd name="connsiteX1754" fmla="*/ 30435 w 906898"/>
              <a:gd name="connsiteY1754" fmla="*/ 495323 h 906898"/>
              <a:gd name="connsiteX1755" fmla="*/ 26285 w 906898"/>
              <a:gd name="connsiteY1755" fmla="*/ 486975 h 906898"/>
              <a:gd name="connsiteX1756" fmla="*/ 28360 w 906898"/>
              <a:gd name="connsiteY1756" fmla="*/ 486193 h 906898"/>
              <a:gd name="connsiteX1757" fmla="*/ 861260 w 906898"/>
              <a:gd name="connsiteY1757" fmla="*/ 484889 h 906898"/>
              <a:gd name="connsiteX1758" fmla="*/ 867435 w 906898"/>
              <a:gd name="connsiteY1758" fmla="*/ 491078 h 906898"/>
              <a:gd name="connsiteX1759" fmla="*/ 865377 w 906898"/>
              <a:gd name="connsiteY1759" fmla="*/ 499330 h 906898"/>
              <a:gd name="connsiteX1760" fmla="*/ 871552 w 906898"/>
              <a:gd name="connsiteY1760" fmla="*/ 507583 h 906898"/>
              <a:gd name="connsiteX1761" fmla="*/ 869494 w 906898"/>
              <a:gd name="connsiteY1761" fmla="*/ 513773 h 906898"/>
              <a:gd name="connsiteX1762" fmla="*/ 863319 w 906898"/>
              <a:gd name="connsiteY1762" fmla="*/ 499330 h 906898"/>
              <a:gd name="connsiteX1763" fmla="*/ 861260 w 906898"/>
              <a:gd name="connsiteY1763" fmla="*/ 484889 h 906898"/>
              <a:gd name="connsiteX1764" fmla="*/ 46869 w 906898"/>
              <a:gd name="connsiteY1764" fmla="*/ 484889 h 906898"/>
              <a:gd name="connsiteX1765" fmla="*/ 55102 w 906898"/>
              <a:gd name="connsiteY1765" fmla="*/ 491094 h 906898"/>
              <a:gd name="connsiteX1766" fmla="*/ 53044 w 906898"/>
              <a:gd name="connsiteY1766" fmla="*/ 497300 h 906898"/>
              <a:gd name="connsiteX1767" fmla="*/ 57161 w 906898"/>
              <a:gd name="connsiteY1767" fmla="*/ 501437 h 906898"/>
              <a:gd name="connsiteX1768" fmla="*/ 55102 w 906898"/>
              <a:gd name="connsiteY1768" fmla="*/ 509712 h 906898"/>
              <a:gd name="connsiteX1769" fmla="*/ 46869 w 906898"/>
              <a:gd name="connsiteY1769" fmla="*/ 509712 h 906898"/>
              <a:gd name="connsiteX1770" fmla="*/ 42752 w 906898"/>
              <a:gd name="connsiteY1770" fmla="*/ 505575 h 906898"/>
              <a:gd name="connsiteX1771" fmla="*/ 36577 w 906898"/>
              <a:gd name="connsiteY1771" fmla="*/ 509712 h 906898"/>
              <a:gd name="connsiteX1772" fmla="*/ 30402 w 906898"/>
              <a:gd name="connsiteY1772" fmla="*/ 507643 h 906898"/>
              <a:gd name="connsiteX1773" fmla="*/ 28343 w 906898"/>
              <a:gd name="connsiteY1773" fmla="*/ 499369 h 906898"/>
              <a:gd name="connsiteX1774" fmla="*/ 38635 w 906898"/>
              <a:gd name="connsiteY1774" fmla="*/ 501437 h 906898"/>
              <a:gd name="connsiteX1775" fmla="*/ 44810 w 906898"/>
              <a:gd name="connsiteY1775" fmla="*/ 495232 h 906898"/>
              <a:gd name="connsiteX1776" fmla="*/ 46869 w 906898"/>
              <a:gd name="connsiteY1776" fmla="*/ 484889 h 906898"/>
              <a:gd name="connsiteX1777" fmla="*/ 77855 w 906898"/>
              <a:gd name="connsiteY1777" fmla="*/ 466297 h 906898"/>
              <a:gd name="connsiteX1778" fmla="*/ 81966 w 906898"/>
              <a:gd name="connsiteY1778" fmla="*/ 468362 h 906898"/>
              <a:gd name="connsiteX1779" fmla="*/ 98407 w 906898"/>
              <a:gd name="connsiteY1779" fmla="*/ 480757 h 906898"/>
              <a:gd name="connsiteX1780" fmla="*/ 104573 w 906898"/>
              <a:gd name="connsiteY1780" fmla="*/ 505546 h 906898"/>
              <a:gd name="connsiteX1781" fmla="*/ 84021 w 906898"/>
              <a:gd name="connsiteY1781" fmla="*/ 520007 h 906898"/>
              <a:gd name="connsiteX1782" fmla="*/ 67579 w 906898"/>
              <a:gd name="connsiteY1782" fmla="*/ 513809 h 906898"/>
              <a:gd name="connsiteX1783" fmla="*/ 65524 w 906898"/>
              <a:gd name="connsiteY1783" fmla="*/ 507612 h 906898"/>
              <a:gd name="connsiteX1784" fmla="*/ 67579 w 906898"/>
              <a:gd name="connsiteY1784" fmla="*/ 503480 h 906898"/>
              <a:gd name="connsiteX1785" fmla="*/ 73745 w 906898"/>
              <a:gd name="connsiteY1785" fmla="*/ 503480 h 906898"/>
              <a:gd name="connsiteX1786" fmla="*/ 73745 w 906898"/>
              <a:gd name="connsiteY1786" fmla="*/ 497283 h 906898"/>
              <a:gd name="connsiteX1787" fmla="*/ 81966 w 906898"/>
              <a:gd name="connsiteY1787" fmla="*/ 495217 h 906898"/>
              <a:gd name="connsiteX1788" fmla="*/ 84021 w 906898"/>
              <a:gd name="connsiteY1788" fmla="*/ 503480 h 906898"/>
              <a:gd name="connsiteX1789" fmla="*/ 77855 w 906898"/>
              <a:gd name="connsiteY1789" fmla="*/ 507612 h 906898"/>
              <a:gd name="connsiteX1790" fmla="*/ 88131 w 906898"/>
              <a:gd name="connsiteY1790" fmla="*/ 509678 h 906898"/>
              <a:gd name="connsiteX1791" fmla="*/ 98407 w 906898"/>
              <a:gd name="connsiteY1791" fmla="*/ 495217 h 906898"/>
              <a:gd name="connsiteX1792" fmla="*/ 84021 w 906898"/>
              <a:gd name="connsiteY1792" fmla="*/ 476626 h 906898"/>
              <a:gd name="connsiteX1793" fmla="*/ 63469 w 906898"/>
              <a:gd name="connsiteY1793" fmla="*/ 470428 h 906898"/>
              <a:gd name="connsiteX1794" fmla="*/ 65524 w 906898"/>
              <a:gd name="connsiteY1794" fmla="*/ 468362 h 906898"/>
              <a:gd name="connsiteX1795" fmla="*/ 77855 w 906898"/>
              <a:gd name="connsiteY1795" fmla="*/ 466297 h 906898"/>
              <a:gd name="connsiteX1796" fmla="*/ 808020 w 906898"/>
              <a:gd name="connsiteY1796" fmla="*/ 464305 h 906898"/>
              <a:gd name="connsiteX1797" fmla="*/ 810072 w 906898"/>
              <a:gd name="connsiteY1797" fmla="*/ 466363 h 906898"/>
              <a:gd name="connsiteX1798" fmla="*/ 808020 w 906898"/>
              <a:gd name="connsiteY1798" fmla="*/ 472538 h 906898"/>
              <a:gd name="connsiteX1799" fmla="*/ 805967 w 906898"/>
              <a:gd name="connsiteY1799" fmla="*/ 474597 h 906898"/>
              <a:gd name="connsiteX1800" fmla="*/ 808020 w 906898"/>
              <a:gd name="connsiteY1800" fmla="*/ 480772 h 906898"/>
              <a:gd name="connsiteX1801" fmla="*/ 803915 w 906898"/>
              <a:gd name="connsiteY1801" fmla="*/ 484889 h 906898"/>
              <a:gd name="connsiteX1802" fmla="*/ 799810 w 906898"/>
              <a:gd name="connsiteY1802" fmla="*/ 480772 h 906898"/>
              <a:gd name="connsiteX1803" fmla="*/ 793653 w 906898"/>
              <a:gd name="connsiteY1803" fmla="*/ 484889 h 906898"/>
              <a:gd name="connsiteX1804" fmla="*/ 789548 w 906898"/>
              <a:gd name="connsiteY1804" fmla="*/ 482830 h 906898"/>
              <a:gd name="connsiteX1805" fmla="*/ 791601 w 906898"/>
              <a:gd name="connsiteY1805" fmla="*/ 476655 h 906898"/>
              <a:gd name="connsiteX1806" fmla="*/ 801863 w 906898"/>
              <a:gd name="connsiteY1806" fmla="*/ 470480 h 906898"/>
              <a:gd name="connsiteX1807" fmla="*/ 801863 w 906898"/>
              <a:gd name="connsiteY1807" fmla="*/ 466363 h 906898"/>
              <a:gd name="connsiteX1808" fmla="*/ 808020 w 906898"/>
              <a:gd name="connsiteY1808" fmla="*/ 464305 h 906898"/>
              <a:gd name="connsiteX1809" fmla="*/ 787225 w 906898"/>
              <a:gd name="connsiteY1809" fmla="*/ 462313 h 906898"/>
              <a:gd name="connsiteX1810" fmla="*/ 799841 w 906898"/>
              <a:gd name="connsiteY1810" fmla="*/ 466407 h 906898"/>
              <a:gd name="connsiteX1811" fmla="*/ 799841 w 906898"/>
              <a:gd name="connsiteY1811" fmla="*/ 470502 h 906898"/>
              <a:gd name="connsiteX1812" fmla="*/ 791430 w 906898"/>
              <a:gd name="connsiteY1812" fmla="*/ 474597 h 906898"/>
              <a:gd name="connsiteX1813" fmla="*/ 789327 w 906898"/>
              <a:gd name="connsiteY1813" fmla="*/ 474597 h 906898"/>
              <a:gd name="connsiteX1814" fmla="*/ 787225 w 906898"/>
              <a:gd name="connsiteY1814" fmla="*/ 462313 h 906898"/>
              <a:gd name="connsiteX1815" fmla="*/ 811938 w 906898"/>
              <a:gd name="connsiteY1815" fmla="*/ 460321 h 906898"/>
              <a:gd name="connsiteX1816" fmla="*/ 818101 w 906898"/>
              <a:gd name="connsiteY1816" fmla="*/ 466483 h 906898"/>
              <a:gd name="connsiteX1817" fmla="*/ 816046 w 906898"/>
              <a:gd name="connsiteY1817" fmla="*/ 476755 h 906898"/>
              <a:gd name="connsiteX1818" fmla="*/ 816046 w 906898"/>
              <a:gd name="connsiteY1818" fmla="*/ 482917 h 906898"/>
              <a:gd name="connsiteX1819" fmla="*/ 809883 w 906898"/>
              <a:gd name="connsiteY1819" fmla="*/ 491134 h 906898"/>
              <a:gd name="connsiteX1820" fmla="*/ 803721 w 906898"/>
              <a:gd name="connsiteY1820" fmla="*/ 493189 h 906898"/>
              <a:gd name="connsiteX1821" fmla="*/ 799612 w 906898"/>
              <a:gd name="connsiteY1821" fmla="*/ 489080 h 906898"/>
              <a:gd name="connsiteX1822" fmla="*/ 797558 w 906898"/>
              <a:gd name="connsiteY1822" fmla="*/ 491134 h 906898"/>
              <a:gd name="connsiteX1823" fmla="*/ 789341 w 906898"/>
              <a:gd name="connsiteY1823" fmla="*/ 493189 h 906898"/>
              <a:gd name="connsiteX1824" fmla="*/ 785233 w 906898"/>
              <a:gd name="connsiteY1824" fmla="*/ 487026 h 906898"/>
              <a:gd name="connsiteX1825" fmla="*/ 785233 w 906898"/>
              <a:gd name="connsiteY1825" fmla="*/ 484972 h 906898"/>
              <a:gd name="connsiteX1826" fmla="*/ 797558 w 906898"/>
              <a:gd name="connsiteY1826" fmla="*/ 484972 h 906898"/>
              <a:gd name="connsiteX1827" fmla="*/ 807829 w 906898"/>
              <a:gd name="connsiteY1827" fmla="*/ 484972 h 906898"/>
              <a:gd name="connsiteX1828" fmla="*/ 809883 w 906898"/>
              <a:gd name="connsiteY1828" fmla="*/ 474700 h 906898"/>
              <a:gd name="connsiteX1829" fmla="*/ 811938 w 906898"/>
              <a:gd name="connsiteY1829" fmla="*/ 464429 h 906898"/>
              <a:gd name="connsiteX1830" fmla="*/ 811938 w 906898"/>
              <a:gd name="connsiteY1830" fmla="*/ 460321 h 906898"/>
              <a:gd name="connsiteX1831" fmla="*/ 96419 w 906898"/>
              <a:gd name="connsiteY1831" fmla="*/ 456005 h 906898"/>
              <a:gd name="connsiteX1832" fmla="*/ 102644 w 906898"/>
              <a:gd name="connsiteY1832" fmla="*/ 466334 h 906898"/>
              <a:gd name="connsiteX1833" fmla="*/ 98494 w 906898"/>
              <a:gd name="connsiteY1833" fmla="*/ 474597 h 906898"/>
              <a:gd name="connsiteX1834" fmla="*/ 94344 w 906898"/>
              <a:gd name="connsiteY1834" fmla="*/ 474597 h 906898"/>
              <a:gd name="connsiteX1835" fmla="*/ 96419 w 906898"/>
              <a:gd name="connsiteY1835" fmla="*/ 470465 h 906898"/>
              <a:gd name="connsiteX1836" fmla="*/ 98494 w 906898"/>
              <a:gd name="connsiteY1836" fmla="*/ 462202 h 906898"/>
              <a:gd name="connsiteX1837" fmla="*/ 96419 w 906898"/>
              <a:gd name="connsiteY1837" fmla="*/ 456005 h 906898"/>
              <a:gd name="connsiteX1838" fmla="*/ 775088 w 906898"/>
              <a:gd name="connsiteY1838" fmla="*/ 452021 h 906898"/>
              <a:gd name="connsiteX1839" fmla="*/ 783351 w 906898"/>
              <a:gd name="connsiteY1839" fmla="*/ 458213 h 906898"/>
              <a:gd name="connsiteX1840" fmla="*/ 785417 w 906898"/>
              <a:gd name="connsiteY1840" fmla="*/ 482983 h 906898"/>
              <a:gd name="connsiteX1841" fmla="*/ 781285 w 906898"/>
              <a:gd name="connsiteY1841" fmla="*/ 485048 h 906898"/>
              <a:gd name="connsiteX1842" fmla="*/ 779220 w 906898"/>
              <a:gd name="connsiteY1842" fmla="*/ 485048 h 906898"/>
              <a:gd name="connsiteX1843" fmla="*/ 777154 w 906898"/>
              <a:gd name="connsiteY1843" fmla="*/ 495368 h 906898"/>
              <a:gd name="connsiteX1844" fmla="*/ 773022 w 906898"/>
              <a:gd name="connsiteY1844" fmla="*/ 499497 h 906898"/>
              <a:gd name="connsiteX1845" fmla="*/ 770957 w 906898"/>
              <a:gd name="connsiteY1845" fmla="*/ 499497 h 906898"/>
              <a:gd name="connsiteX1846" fmla="*/ 773022 w 906898"/>
              <a:gd name="connsiteY1846" fmla="*/ 485048 h 906898"/>
              <a:gd name="connsiteX1847" fmla="*/ 775088 w 906898"/>
              <a:gd name="connsiteY1847" fmla="*/ 470598 h 906898"/>
              <a:gd name="connsiteX1848" fmla="*/ 781285 w 906898"/>
              <a:gd name="connsiteY1848" fmla="*/ 476791 h 906898"/>
              <a:gd name="connsiteX1849" fmla="*/ 783351 w 906898"/>
              <a:gd name="connsiteY1849" fmla="*/ 468534 h 906898"/>
              <a:gd name="connsiteX1850" fmla="*/ 777154 w 906898"/>
              <a:gd name="connsiteY1850" fmla="*/ 456149 h 906898"/>
              <a:gd name="connsiteX1851" fmla="*/ 775088 w 906898"/>
              <a:gd name="connsiteY1851" fmla="*/ 456149 h 906898"/>
              <a:gd name="connsiteX1852" fmla="*/ 775088 w 906898"/>
              <a:gd name="connsiteY1852" fmla="*/ 468534 h 906898"/>
              <a:gd name="connsiteX1853" fmla="*/ 773022 w 906898"/>
              <a:gd name="connsiteY1853" fmla="*/ 458213 h 906898"/>
              <a:gd name="connsiteX1854" fmla="*/ 775088 w 906898"/>
              <a:gd name="connsiteY1854" fmla="*/ 452021 h 906898"/>
              <a:gd name="connsiteX1855" fmla="*/ 32704 w 906898"/>
              <a:gd name="connsiteY1855" fmla="*/ 452021 h 906898"/>
              <a:gd name="connsiteX1856" fmla="*/ 42980 w 906898"/>
              <a:gd name="connsiteY1856" fmla="*/ 456129 h 906898"/>
              <a:gd name="connsiteX1857" fmla="*/ 45035 w 906898"/>
              <a:gd name="connsiteY1857" fmla="*/ 458184 h 906898"/>
              <a:gd name="connsiteX1858" fmla="*/ 55311 w 906898"/>
              <a:gd name="connsiteY1858" fmla="*/ 458184 h 906898"/>
              <a:gd name="connsiteX1859" fmla="*/ 61477 w 906898"/>
              <a:gd name="connsiteY1859" fmla="*/ 470509 h 906898"/>
              <a:gd name="connsiteX1860" fmla="*/ 55311 w 906898"/>
              <a:gd name="connsiteY1860" fmla="*/ 476672 h 906898"/>
              <a:gd name="connsiteX1861" fmla="*/ 47090 w 906898"/>
              <a:gd name="connsiteY1861" fmla="*/ 476672 h 906898"/>
              <a:gd name="connsiteX1862" fmla="*/ 45035 w 906898"/>
              <a:gd name="connsiteY1862" fmla="*/ 480780 h 906898"/>
              <a:gd name="connsiteX1863" fmla="*/ 34759 w 906898"/>
              <a:gd name="connsiteY1863" fmla="*/ 484889 h 906898"/>
              <a:gd name="connsiteX1864" fmla="*/ 22427 w 906898"/>
              <a:gd name="connsiteY1864" fmla="*/ 478726 h 906898"/>
              <a:gd name="connsiteX1865" fmla="*/ 24483 w 906898"/>
              <a:gd name="connsiteY1865" fmla="*/ 470509 h 906898"/>
              <a:gd name="connsiteX1866" fmla="*/ 18317 w 906898"/>
              <a:gd name="connsiteY1866" fmla="*/ 462292 h 906898"/>
              <a:gd name="connsiteX1867" fmla="*/ 20372 w 906898"/>
              <a:gd name="connsiteY1867" fmla="*/ 460238 h 906898"/>
              <a:gd name="connsiteX1868" fmla="*/ 32704 w 906898"/>
              <a:gd name="connsiteY1868" fmla="*/ 452021 h 906898"/>
              <a:gd name="connsiteX1869" fmla="*/ 102423 w 906898"/>
              <a:gd name="connsiteY1869" fmla="*/ 448037 h 906898"/>
              <a:gd name="connsiteX1870" fmla="*/ 108565 w 906898"/>
              <a:gd name="connsiteY1870" fmla="*/ 452132 h 906898"/>
              <a:gd name="connsiteX1871" fmla="*/ 116754 w 906898"/>
              <a:gd name="connsiteY1871" fmla="*/ 456226 h 906898"/>
              <a:gd name="connsiteX1872" fmla="*/ 116754 w 906898"/>
              <a:gd name="connsiteY1872" fmla="*/ 460321 h 906898"/>
              <a:gd name="connsiteX1873" fmla="*/ 120849 w 906898"/>
              <a:gd name="connsiteY1873" fmla="*/ 464416 h 906898"/>
              <a:gd name="connsiteX1874" fmla="*/ 120849 w 906898"/>
              <a:gd name="connsiteY1874" fmla="*/ 470558 h 906898"/>
              <a:gd name="connsiteX1875" fmla="*/ 114707 w 906898"/>
              <a:gd name="connsiteY1875" fmla="*/ 472605 h 906898"/>
              <a:gd name="connsiteX1876" fmla="*/ 116754 w 906898"/>
              <a:gd name="connsiteY1876" fmla="*/ 478747 h 906898"/>
              <a:gd name="connsiteX1877" fmla="*/ 110612 w 906898"/>
              <a:gd name="connsiteY1877" fmla="*/ 478747 h 906898"/>
              <a:gd name="connsiteX1878" fmla="*/ 108565 w 906898"/>
              <a:gd name="connsiteY1878" fmla="*/ 478747 h 906898"/>
              <a:gd name="connsiteX1879" fmla="*/ 108565 w 906898"/>
              <a:gd name="connsiteY1879" fmla="*/ 482841 h 906898"/>
              <a:gd name="connsiteX1880" fmla="*/ 104470 w 906898"/>
              <a:gd name="connsiteY1880" fmla="*/ 482841 h 906898"/>
              <a:gd name="connsiteX1881" fmla="*/ 98328 w 906898"/>
              <a:gd name="connsiteY1881" fmla="*/ 476699 h 906898"/>
              <a:gd name="connsiteX1882" fmla="*/ 104470 w 906898"/>
              <a:gd name="connsiteY1882" fmla="*/ 466463 h 906898"/>
              <a:gd name="connsiteX1883" fmla="*/ 98328 w 906898"/>
              <a:gd name="connsiteY1883" fmla="*/ 454179 h 906898"/>
              <a:gd name="connsiteX1884" fmla="*/ 102423 w 906898"/>
              <a:gd name="connsiteY1884" fmla="*/ 448037 h 906898"/>
              <a:gd name="connsiteX1885" fmla="*/ 127212 w 906898"/>
              <a:gd name="connsiteY1885" fmla="*/ 443721 h 906898"/>
              <a:gd name="connsiteX1886" fmla="*/ 129259 w 906898"/>
              <a:gd name="connsiteY1886" fmla="*/ 443721 h 906898"/>
              <a:gd name="connsiteX1887" fmla="*/ 133354 w 906898"/>
              <a:gd name="connsiteY1887" fmla="*/ 447894 h 906898"/>
              <a:gd name="connsiteX1888" fmla="*/ 135401 w 906898"/>
              <a:gd name="connsiteY1888" fmla="*/ 454155 h 906898"/>
              <a:gd name="connsiteX1889" fmla="*/ 139496 w 906898"/>
              <a:gd name="connsiteY1889" fmla="*/ 458329 h 906898"/>
              <a:gd name="connsiteX1890" fmla="*/ 131307 w 906898"/>
              <a:gd name="connsiteY1890" fmla="*/ 454155 h 906898"/>
              <a:gd name="connsiteX1891" fmla="*/ 127212 w 906898"/>
              <a:gd name="connsiteY1891" fmla="*/ 443721 h 906898"/>
              <a:gd name="connsiteX1892" fmla="*/ 828627 w 906898"/>
              <a:gd name="connsiteY1892" fmla="*/ 441729 h 906898"/>
              <a:gd name="connsiteX1893" fmla="*/ 851183 w 906898"/>
              <a:gd name="connsiteY1893" fmla="*/ 454079 h 906898"/>
              <a:gd name="connsiteX1894" fmla="*/ 855284 w 906898"/>
              <a:gd name="connsiteY1894" fmla="*/ 474663 h 906898"/>
              <a:gd name="connsiteX1895" fmla="*/ 849133 w 906898"/>
              <a:gd name="connsiteY1895" fmla="*/ 495247 h 906898"/>
              <a:gd name="connsiteX1896" fmla="*/ 826576 w 906898"/>
              <a:gd name="connsiteY1896" fmla="*/ 499364 h 906898"/>
              <a:gd name="connsiteX1897" fmla="*/ 820424 w 906898"/>
              <a:gd name="connsiteY1897" fmla="*/ 491130 h 906898"/>
              <a:gd name="connsiteX1898" fmla="*/ 822475 w 906898"/>
              <a:gd name="connsiteY1898" fmla="*/ 484955 h 906898"/>
              <a:gd name="connsiteX1899" fmla="*/ 828627 w 906898"/>
              <a:gd name="connsiteY1899" fmla="*/ 484955 h 906898"/>
              <a:gd name="connsiteX1900" fmla="*/ 828627 w 906898"/>
              <a:gd name="connsiteY1900" fmla="*/ 476721 h 906898"/>
              <a:gd name="connsiteX1901" fmla="*/ 836829 w 906898"/>
              <a:gd name="connsiteY1901" fmla="*/ 474663 h 906898"/>
              <a:gd name="connsiteX1902" fmla="*/ 838880 w 906898"/>
              <a:gd name="connsiteY1902" fmla="*/ 487013 h 906898"/>
              <a:gd name="connsiteX1903" fmla="*/ 836829 w 906898"/>
              <a:gd name="connsiteY1903" fmla="*/ 489072 h 906898"/>
              <a:gd name="connsiteX1904" fmla="*/ 842981 w 906898"/>
              <a:gd name="connsiteY1904" fmla="*/ 489072 h 906898"/>
              <a:gd name="connsiteX1905" fmla="*/ 851183 w 906898"/>
              <a:gd name="connsiteY1905" fmla="*/ 472605 h 906898"/>
              <a:gd name="connsiteX1906" fmla="*/ 832728 w 906898"/>
              <a:gd name="connsiteY1906" fmla="*/ 445846 h 906898"/>
              <a:gd name="connsiteX1907" fmla="*/ 828627 w 906898"/>
              <a:gd name="connsiteY1907" fmla="*/ 443787 h 906898"/>
              <a:gd name="connsiteX1908" fmla="*/ 828627 w 906898"/>
              <a:gd name="connsiteY1908" fmla="*/ 441729 h 906898"/>
              <a:gd name="connsiteX1909" fmla="*/ 15565 w 906898"/>
              <a:gd name="connsiteY1909" fmla="*/ 440653 h 906898"/>
              <a:gd name="connsiteX1910" fmla="*/ 14683 w 906898"/>
              <a:gd name="connsiteY1910" fmla="*/ 449402 h 906898"/>
              <a:gd name="connsiteX1911" fmla="*/ 16304 w 906898"/>
              <a:gd name="connsiteY1911" fmla="*/ 443052 h 906898"/>
              <a:gd name="connsiteX1912" fmla="*/ 32545 w 906898"/>
              <a:gd name="connsiteY1912" fmla="*/ 439737 h 906898"/>
              <a:gd name="connsiteX1913" fmla="*/ 38806 w 906898"/>
              <a:gd name="connsiteY1913" fmla="*/ 441784 h 906898"/>
              <a:gd name="connsiteX1914" fmla="*/ 38806 w 906898"/>
              <a:gd name="connsiteY1914" fmla="*/ 447926 h 906898"/>
              <a:gd name="connsiteX1915" fmla="*/ 26285 w 906898"/>
              <a:gd name="connsiteY1915" fmla="*/ 452021 h 906898"/>
              <a:gd name="connsiteX1916" fmla="*/ 28372 w 906898"/>
              <a:gd name="connsiteY1916" fmla="*/ 443831 h 906898"/>
              <a:gd name="connsiteX1917" fmla="*/ 32545 w 906898"/>
              <a:gd name="connsiteY1917" fmla="*/ 439737 h 906898"/>
              <a:gd name="connsiteX1918" fmla="*/ 112936 w 906898"/>
              <a:gd name="connsiteY1918" fmla="*/ 435421 h 906898"/>
              <a:gd name="connsiteX1919" fmla="*/ 118912 w 906898"/>
              <a:gd name="connsiteY1919" fmla="*/ 437524 h 906898"/>
              <a:gd name="connsiteX1920" fmla="*/ 118912 w 906898"/>
              <a:gd name="connsiteY1920" fmla="*/ 441729 h 906898"/>
              <a:gd name="connsiteX1921" fmla="*/ 116920 w 906898"/>
              <a:gd name="connsiteY1921" fmla="*/ 437524 h 906898"/>
              <a:gd name="connsiteX1922" fmla="*/ 112936 w 906898"/>
              <a:gd name="connsiteY1922" fmla="*/ 435421 h 906898"/>
              <a:gd name="connsiteX1923" fmla="*/ 106739 w 906898"/>
              <a:gd name="connsiteY1923" fmla="*/ 435421 h 906898"/>
              <a:gd name="connsiteX1924" fmla="*/ 119023 w 906898"/>
              <a:gd name="connsiteY1924" fmla="*/ 445713 h 906898"/>
              <a:gd name="connsiteX1925" fmla="*/ 127212 w 906898"/>
              <a:gd name="connsiteY1925" fmla="*/ 445713 h 906898"/>
              <a:gd name="connsiteX1926" fmla="*/ 133354 w 906898"/>
              <a:gd name="connsiteY1926" fmla="*/ 458063 h 906898"/>
              <a:gd name="connsiteX1927" fmla="*/ 139496 w 906898"/>
              <a:gd name="connsiteY1927" fmla="*/ 464238 h 906898"/>
              <a:gd name="connsiteX1928" fmla="*/ 137449 w 906898"/>
              <a:gd name="connsiteY1928" fmla="*/ 474530 h 906898"/>
              <a:gd name="connsiteX1929" fmla="*/ 129260 w 906898"/>
              <a:gd name="connsiteY1929" fmla="*/ 476589 h 906898"/>
              <a:gd name="connsiteX1930" fmla="*/ 129260 w 906898"/>
              <a:gd name="connsiteY1930" fmla="*/ 480706 h 906898"/>
              <a:gd name="connsiteX1931" fmla="*/ 129260 w 906898"/>
              <a:gd name="connsiteY1931" fmla="*/ 484822 h 906898"/>
              <a:gd name="connsiteX1932" fmla="*/ 119023 w 906898"/>
              <a:gd name="connsiteY1932" fmla="*/ 486881 h 906898"/>
              <a:gd name="connsiteX1933" fmla="*/ 116976 w 906898"/>
              <a:gd name="connsiteY1933" fmla="*/ 493056 h 906898"/>
              <a:gd name="connsiteX1934" fmla="*/ 108786 w 906898"/>
              <a:gd name="connsiteY1934" fmla="*/ 493056 h 906898"/>
              <a:gd name="connsiteX1935" fmla="*/ 104692 w 906898"/>
              <a:gd name="connsiteY1935" fmla="*/ 486881 h 906898"/>
              <a:gd name="connsiteX1936" fmla="*/ 110834 w 906898"/>
              <a:gd name="connsiteY1936" fmla="*/ 482764 h 906898"/>
              <a:gd name="connsiteX1937" fmla="*/ 114928 w 906898"/>
              <a:gd name="connsiteY1937" fmla="*/ 482764 h 906898"/>
              <a:gd name="connsiteX1938" fmla="*/ 119023 w 906898"/>
              <a:gd name="connsiteY1938" fmla="*/ 478647 h 906898"/>
              <a:gd name="connsiteX1939" fmla="*/ 119023 w 906898"/>
              <a:gd name="connsiteY1939" fmla="*/ 474530 h 906898"/>
              <a:gd name="connsiteX1940" fmla="*/ 125165 w 906898"/>
              <a:gd name="connsiteY1940" fmla="*/ 468355 h 906898"/>
              <a:gd name="connsiteX1941" fmla="*/ 121070 w 906898"/>
              <a:gd name="connsiteY1941" fmla="*/ 458063 h 906898"/>
              <a:gd name="connsiteX1942" fmla="*/ 114928 w 906898"/>
              <a:gd name="connsiteY1942" fmla="*/ 449830 h 906898"/>
              <a:gd name="connsiteX1943" fmla="*/ 104692 w 906898"/>
              <a:gd name="connsiteY1943" fmla="*/ 445713 h 906898"/>
              <a:gd name="connsiteX1944" fmla="*/ 102644 w 906898"/>
              <a:gd name="connsiteY1944" fmla="*/ 443655 h 906898"/>
              <a:gd name="connsiteX1945" fmla="*/ 106739 w 906898"/>
              <a:gd name="connsiteY1945" fmla="*/ 435421 h 906898"/>
              <a:gd name="connsiteX1946" fmla="*/ 851063 w 906898"/>
              <a:gd name="connsiteY1946" fmla="*/ 425129 h 906898"/>
              <a:gd name="connsiteX1947" fmla="*/ 855237 w 906898"/>
              <a:gd name="connsiteY1947" fmla="*/ 425129 h 906898"/>
              <a:gd name="connsiteX1948" fmla="*/ 863584 w 906898"/>
              <a:gd name="connsiteY1948" fmla="*/ 439538 h 906898"/>
              <a:gd name="connsiteX1949" fmla="*/ 857324 w 906898"/>
              <a:gd name="connsiteY1949" fmla="*/ 453946 h 906898"/>
              <a:gd name="connsiteX1950" fmla="*/ 853150 w 906898"/>
              <a:gd name="connsiteY1950" fmla="*/ 453946 h 906898"/>
              <a:gd name="connsiteX1951" fmla="*/ 855237 w 906898"/>
              <a:gd name="connsiteY1951" fmla="*/ 445713 h 906898"/>
              <a:gd name="connsiteX1952" fmla="*/ 853150 w 906898"/>
              <a:gd name="connsiteY1952" fmla="*/ 429246 h 906898"/>
              <a:gd name="connsiteX1953" fmla="*/ 851063 w 906898"/>
              <a:gd name="connsiteY1953" fmla="*/ 425129 h 906898"/>
              <a:gd name="connsiteX1954" fmla="*/ 46916 w 906898"/>
              <a:gd name="connsiteY1954" fmla="*/ 425129 h 906898"/>
              <a:gd name="connsiteX1955" fmla="*/ 53106 w 906898"/>
              <a:gd name="connsiteY1955" fmla="*/ 429266 h 906898"/>
              <a:gd name="connsiteX1956" fmla="*/ 53106 w 906898"/>
              <a:gd name="connsiteY1956" fmla="*/ 437541 h 906898"/>
              <a:gd name="connsiteX1957" fmla="*/ 48979 w 906898"/>
              <a:gd name="connsiteY1957" fmla="*/ 439609 h 906898"/>
              <a:gd name="connsiteX1958" fmla="*/ 53106 w 906898"/>
              <a:gd name="connsiteY1958" fmla="*/ 445815 h 906898"/>
              <a:gd name="connsiteX1959" fmla="*/ 44853 w 906898"/>
              <a:gd name="connsiteY1959" fmla="*/ 452021 h 906898"/>
              <a:gd name="connsiteX1960" fmla="*/ 40727 w 906898"/>
              <a:gd name="connsiteY1960" fmla="*/ 452021 h 906898"/>
              <a:gd name="connsiteX1961" fmla="*/ 42790 w 906898"/>
              <a:gd name="connsiteY1961" fmla="*/ 445815 h 906898"/>
              <a:gd name="connsiteX1962" fmla="*/ 38664 w 906898"/>
              <a:gd name="connsiteY1962" fmla="*/ 437541 h 906898"/>
              <a:gd name="connsiteX1963" fmla="*/ 32474 w 906898"/>
              <a:gd name="connsiteY1963" fmla="*/ 435472 h 906898"/>
              <a:gd name="connsiteX1964" fmla="*/ 28348 w 906898"/>
              <a:gd name="connsiteY1964" fmla="*/ 439609 h 906898"/>
              <a:gd name="connsiteX1965" fmla="*/ 28348 w 906898"/>
              <a:gd name="connsiteY1965" fmla="*/ 431335 h 906898"/>
              <a:gd name="connsiteX1966" fmla="*/ 34537 w 906898"/>
              <a:gd name="connsiteY1966" fmla="*/ 427197 h 906898"/>
              <a:gd name="connsiteX1967" fmla="*/ 40727 w 906898"/>
              <a:gd name="connsiteY1967" fmla="*/ 429266 h 906898"/>
              <a:gd name="connsiteX1968" fmla="*/ 46916 w 906898"/>
              <a:gd name="connsiteY1968" fmla="*/ 425129 h 906898"/>
              <a:gd name="connsiteX1969" fmla="*/ 795483 w 906898"/>
              <a:gd name="connsiteY1969" fmla="*/ 419153 h 906898"/>
              <a:gd name="connsiteX1970" fmla="*/ 809911 w 906898"/>
              <a:gd name="connsiteY1970" fmla="*/ 423258 h 906898"/>
              <a:gd name="connsiteX1971" fmla="*/ 811972 w 906898"/>
              <a:gd name="connsiteY1971" fmla="*/ 429415 h 906898"/>
              <a:gd name="connsiteX1972" fmla="*/ 822278 w 906898"/>
              <a:gd name="connsiteY1972" fmla="*/ 431467 h 906898"/>
              <a:gd name="connsiteX1973" fmla="*/ 826400 w 906898"/>
              <a:gd name="connsiteY1973" fmla="*/ 443781 h 906898"/>
              <a:gd name="connsiteX1974" fmla="*/ 820217 w 906898"/>
              <a:gd name="connsiteY1974" fmla="*/ 449938 h 906898"/>
              <a:gd name="connsiteX1975" fmla="*/ 811972 w 906898"/>
              <a:gd name="connsiteY1975" fmla="*/ 451991 h 906898"/>
              <a:gd name="connsiteX1976" fmla="*/ 811972 w 906898"/>
              <a:gd name="connsiteY1976" fmla="*/ 458148 h 906898"/>
              <a:gd name="connsiteX1977" fmla="*/ 801666 w 906898"/>
              <a:gd name="connsiteY1977" fmla="*/ 464305 h 906898"/>
              <a:gd name="connsiteX1978" fmla="*/ 783116 w 906898"/>
              <a:gd name="connsiteY1978" fmla="*/ 451991 h 906898"/>
              <a:gd name="connsiteX1979" fmla="*/ 778994 w 906898"/>
              <a:gd name="connsiteY1979" fmla="*/ 447886 h 906898"/>
              <a:gd name="connsiteX1980" fmla="*/ 778994 w 906898"/>
              <a:gd name="connsiteY1980" fmla="*/ 433519 h 906898"/>
              <a:gd name="connsiteX1981" fmla="*/ 795483 w 906898"/>
              <a:gd name="connsiteY1981" fmla="*/ 419153 h 906898"/>
              <a:gd name="connsiteX1982" fmla="*/ 772285 w 906898"/>
              <a:gd name="connsiteY1982" fmla="*/ 418342 h 906898"/>
              <a:gd name="connsiteX1983" fmla="*/ 772949 w 906898"/>
              <a:gd name="connsiteY1983" fmla="*/ 421145 h 906898"/>
              <a:gd name="connsiteX1984" fmla="*/ 772202 w 906898"/>
              <a:gd name="connsiteY1984" fmla="*/ 418780 h 906898"/>
              <a:gd name="connsiteX1985" fmla="*/ 772949 w 906898"/>
              <a:gd name="connsiteY1985" fmla="*/ 414837 h 906898"/>
              <a:gd name="connsiteX1986" fmla="*/ 772285 w 906898"/>
              <a:gd name="connsiteY1986" fmla="*/ 418342 h 906898"/>
              <a:gd name="connsiteX1987" fmla="*/ 772202 w 906898"/>
              <a:gd name="connsiteY1987" fmla="*/ 417991 h 906898"/>
              <a:gd name="connsiteX1988" fmla="*/ 772949 w 906898"/>
              <a:gd name="connsiteY1988" fmla="*/ 414837 h 906898"/>
              <a:gd name="connsiteX1989" fmla="*/ 72721 w 906898"/>
              <a:gd name="connsiteY1989" fmla="*/ 414644 h 906898"/>
              <a:gd name="connsiteX1990" fmla="*/ 81921 w 906898"/>
              <a:gd name="connsiteY1990" fmla="*/ 414901 h 906898"/>
              <a:gd name="connsiteX1991" fmla="*/ 90098 w 906898"/>
              <a:gd name="connsiteY1991" fmla="*/ 419013 h 906898"/>
              <a:gd name="connsiteX1992" fmla="*/ 100321 w 906898"/>
              <a:gd name="connsiteY1992" fmla="*/ 439571 h 906898"/>
              <a:gd name="connsiteX1993" fmla="*/ 79876 w 906898"/>
              <a:gd name="connsiteY1993" fmla="*/ 464241 h 906898"/>
              <a:gd name="connsiteX1994" fmla="*/ 63521 w 906898"/>
              <a:gd name="connsiteY1994" fmla="*/ 466297 h 906898"/>
              <a:gd name="connsiteX1995" fmla="*/ 61477 w 906898"/>
              <a:gd name="connsiteY1995" fmla="*/ 464241 h 906898"/>
              <a:gd name="connsiteX1996" fmla="*/ 61477 w 906898"/>
              <a:gd name="connsiteY1996" fmla="*/ 462185 h 906898"/>
              <a:gd name="connsiteX1997" fmla="*/ 92143 w 906898"/>
              <a:gd name="connsiteY1997" fmla="*/ 443683 h 906898"/>
              <a:gd name="connsiteX1998" fmla="*/ 92143 w 906898"/>
              <a:gd name="connsiteY1998" fmla="*/ 429292 h 906898"/>
              <a:gd name="connsiteX1999" fmla="*/ 83965 w 906898"/>
              <a:gd name="connsiteY1999" fmla="*/ 423124 h 906898"/>
              <a:gd name="connsiteX2000" fmla="*/ 79876 w 906898"/>
              <a:gd name="connsiteY2000" fmla="*/ 425180 h 906898"/>
              <a:gd name="connsiteX2001" fmla="*/ 81921 w 906898"/>
              <a:gd name="connsiteY2001" fmla="*/ 427236 h 906898"/>
              <a:gd name="connsiteX2002" fmla="*/ 81921 w 906898"/>
              <a:gd name="connsiteY2002" fmla="*/ 433403 h 906898"/>
              <a:gd name="connsiteX2003" fmla="*/ 75788 w 906898"/>
              <a:gd name="connsiteY2003" fmla="*/ 437515 h 906898"/>
              <a:gd name="connsiteX2004" fmla="*/ 69654 w 906898"/>
              <a:gd name="connsiteY2004" fmla="*/ 433403 h 906898"/>
              <a:gd name="connsiteX2005" fmla="*/ 69654 w 906898"/>
              <a:gd name="connsiteY2005" fmla="*/ 429292 h 906898"/>
              <a:gd name="connsiteX2006" fmla="*/ 63521 w 906898"/>
              <a:gd name="connsiteY2006" fmla="*/ 427236 h 906898"/>
              <a:gd name="connsiteX2007" fmla="*/ 63521 w 906898"/>
              <a:gd name="connsiteY2007" fmla="*/ 419013 h 906898"/>
              <a:gd name="connsiteX2008" fmla="*/ 72721 w 906898"/>
              <a:gd name="connsiteY2008" fmla="*/ 414644 h 906898"/>
              <a:gd name="connsiteX2009" fmla="*/ 857387 w 906898"/>
              <a:gd name="connsiteY2009" fmla="*/ 410853 h 906898"/>
              <a:gd name="connsiteX2010" fmla="*/ 865304 w 906898"/>
              <a:gd name="connsiteY2010" fmla="*/ 416815 h 906898"/>
              <a:gd name="connsiteX2011" fmla="*/ 865576 w 906898"/>
              <a:gd name="connsiteY2011" fmla="*/ 417223 h 906898"/>
              <a:gd name="connsiteX2012" fmla="*/ 865576 w 906898"/>
              <a:gd name="connsiteY2012" fmla="*/ 425244 h 906898"/>
              <a:gd name="connsiteX2013" fmla="*/ 871718 w 906898"/>
              <a:gd name="connsiteY2013" fmla="*/ 427300 h 906898"/>
              <a:gd name="connsiteX2014" fmla="*/ 877860 w 906898"/>
              <a:gd name="connsiteY2014" fmla="*/ 439635 h 906898"/>
              <a:gd name="connsiteX2015" fmla="*/ 873765 w 906898"/>
              <a:gd name="connsiteY2015" fmla="*/ 447858 h 906898"/>
              <a:gd name="connsiteX2016" fmla="*/ 867623 w 906898"/>
              <a:gd name="connsiteY2016" fmla="*/ 449914 h 906898"/>
              <a:gd name="connsiteX2017" fmla="*/ 869671 w 906898"/>
              <a:gd name="connsiteY2017" fmla="*/ 456082 h 906898"/>
              <a:gd name="connsiteX2018" fmla="*/ 866428 w 906898"/>
              <a:gd name="connsiteY2018" fmla="*/ 462595 h 906898"/>
              <a:gd name="connsiteX2019" fmla="*/ 863592 w 906898"/>
              <a:gd name="connsiteY2019" fmla="*/ 463807 h 906898"/>
              <a:gd name="connsiteX2020" fmla="*/ 857387 w 906898"/>
              <a:gd name="connsiteY2020" fmla="*/ 462249 h 906898"/>
              <a:gd name="connsiteX2021" fmla="*/ 857387 w 906898"/>
              <a:gd name="connsiteY2021" fmla="*/ 456082 h 906898"/>
              <a:gd name="connsiteX2022" fmla="*/ 865576 w 906898"/>
              <a:gd name="connsiteY2022" fmla="*/ 439635 h 906898"/>
              <a:gd name="connsiteX2023" fmla="*/ 853292 w 906898"/>
              <a:gd name="connsiteY2023" fmla="*/ 421132 h 906898"/>
              <a:gd name="connsiteX2024" fmla="*/ 857387 w 906898"/>
              <a:gd name="connsiteY2024" fmla="*/ 410853 h 906898"/>
              <a:gd name="connsiteX2025" fmla="*/ 792418 w 906898"/>
              <a:gd name="connsiteY2025" fmla="*/ 408399 h 906898"/>
              <a:gd name="connsiteX2026" fmla="*/ 795477 w 906898"/>
              <a:gd name="connsiteY2026" fmla="*/ 410948 h 906898"/>
              <a:gd name="connsiteX2027" fmla="*/ 795477 w 906898"/>
              <a:gd name="connsiteY2027" fmla="*/ 415027 h 906898"/>
              <a:gd name="connsiteX2028" fmla="*/ 783241 w 906898"/>
              <a:gd name="connsiteY2028" fmla="*/ 421145 h 906898"/>
              <a:gd name="connsiteX2029" fmla="*/ 789359 w 906898"/>
              <a:gd name="connsiteY2029" fmla="*/ 408909 h 906898"/>
              <a:gd name="connsiteX2030" fmla="*/ 792418 w 906898"/>
              <a:gd name="connsiteY2030" fmla="*/ 408399 h 906898"/>
              <a:gd name="connsiteX2031" fmla="*/ 881376 w 906898"/>
              <a:gd name="connsiteY2031" fmla="*/ 405264 h 906898"/>
              <a:gd name="connsiteX2032" fmla="*/ 884002 w 906898"/>
              <a:gd name="connsiteY2032" fmla="*/ 408750 h 906898"/>
              <a:gd name="connsiteX2033" fmla="*/ 888152 w 906898"/>
              <a:gd name="connsiteY2033" fmla="*/ 414948 h 906898"/>
              <a:gd name="connsiteX2034" fmla="*/ 888152 w 906898"/>
              <a:gd name="connsiteY2034" fmla="*/ 421145 h 906898"/>
              <a:gd name="connsiteX2035" fmla="*/ 886077 w 906898"/>
              <a:gd name="connsiteY2035" fmla="*/ 419079 h 906898"/>
              <a:gd name="connsiteX2036" fmla="*/ 881927 w 906898"/>
              <a:gd name="connsiteY2036" fmla="*/ 408750 h 906898"/>
              <a:gd name="connsiteX2037" fmla="*/ 879852 w 906898"/>
              <a:gd name="connsiteY2037" fmla="*/ 406684 h 906898"/>
              <a:gd name="connsiteX2038" fmla="*/ 881376 w 906898"/>
              <a:gd name="connsiteY2038" fmla="*/ 405264 h 906898"/>
              <a:gd name="connsiteX2039" fmla="*/ 872009 w 906898"/>
              <a:gd name="connsiteY2039" fmla="*/ 402693 h 906898"/>
              <a:gd name="connsiteX2040" fmla="*/ 873876 w 906898"/>
              <a:gd name="connsiteY2040" fmla="*/ 404545 h 906898"/>
              <a:gd name="connsiteX2041" fmla="*/ 872060 w 906898"/>
              <a:gd name="connsiteY2041" fmla="*/ 403259 h 906898"/>
              <a:gd name="connsiteX2042" fmla="*/ 77800 w 906898"/>
              <a:gd name="connsiteY2042" fmla="*/ 397848 h 906898"/>
              <a:gd name="connsiteX2043" fmla="*/ 79847 w 906898"/>
              <a:gd name="connsiteY2043" fmla="*/ 398610 h 906898"/>
              <a:gd name="connsiteX2044" fmla="*/ 85989 w 906898"/>
              <a:gd name="connsiteY2044" fmla="*/ 406744 h 906898"/>
              <a:gd name="connsiteX2045" fmla="*/ 85989 w 906898"/>
              <a:gd name="connsiteY2045" fmla="*/ 412845 h 906898"/>
              <a:gd name="connsiteX2046" fmla="*/ 83942 w 906898"/>
              <a:gd name="connsiteY2046" fmla="*/ 412845 h 906898"/>
              <a:gd name="connsiteX2047" fmla="*/ 83942 w 906898"/>
              <a:gd name="connsiteY2047" fmla="*/ 408778 h 906898"/>
              <a:gd name="connsiteX2048" fmla="*/ 75752 w 906898"/>
              <a:gd name="connsiteY2048" fmla="*/ 398610 h 906898"/>
              <a:gd name="connsiteX2049" fmla="*/ 77800 w 906898"/>
              <a:gd name="connsiteY2049" fmla="*/ 397848 h 906898"/>
              <a:gd name="connsiteX2050" fmla="*/ 799789 w 906898"/>
              <a:gd name="connsiteY2050" fmla="*/ 396577 h 906898"/>
              <a:gd name="connsiteX2051" fmla="*/ 803927 w 906898"/>
              <a:gd name="connsiteY2051" fmla="*/ 400694 h 906898"/>
              <a:gd name="connsiteX2052" fmla="*/ 803927 w 906898"/>
              <a:gd name="connsiteY2052" fmla="*/ 406869 h 906898"/>
              <a:gd name="connsiteX2053" fmla="*/ 810133 w 906898"/>
              <a:gd name="connsiteY2053" fmla="*/ 410986 h 906898"/>
              <a:gd name="connsiteX2054" fmla="*/ 805995 w 906898"/>
              <a:gd name="connsiteY2054" fmla="*/ 417161 h 906898"/>
              <a:gd name="connsiteX2055" fmla="*/ 799789 w 906898"/>
              <a:gd name="connsiteY2055" fmla="*/ 415102 h 906898"/>
              <a:gd name="connsiteX2056" fmla="*/ 793584 w 906898"/>
              <a:gd name="connsiteY2056" fmla="*/ 406869 h 906898"/>
              <a:gd name="connsiteX2057" fmla="*/ 785309 w 906898"/>
              <a:gd name="connsiteY2057" fmla="*/ 406869 h 906898"/>
              <a:gd name="connsiteX2058" fmla="*/ 785309 w 906898"/>
              <a:gd name="connsiteY2058" fmla="*/ 400694 h 906898"/>
              <a:gd name="connsiteX2059" fmla="*/ 789446 w 906898"/>
              <a:gd name="connsiteY2059" fmla="*/ 398635 h 906898"/>
              <a:gd name="connsiteX2060" fmla="*/ 795652 w 906898"/>
              <a:gd name="connsiteY2060" fmla="*/ 402752 h 906898"/>
              <a:gd name="connsiteX2061" fmla="*/ 799789 w 906898"/>
              <a:gd name="connsiteY2061" fmla="*/ 396577 h 906898"/>
              <a:gd name="connsiteX2062" fmla="*/ 110612 w 906898"/>
              <a:gd name="connsiteY2062" fmla="*/ 396577 h 906898"/>
              <a:gd name="connsiteX2063" fmla="*/ 114818 w 906898"/>
              <a:gd name="connsiteY2063" fmla="*/ 406869 h 906898"/>
              <a:gd name="connsiteX2064" fmla="*/ 110612 w 906898"/>
              <a:gd name="connsiteY2064" fmla="*/ 396577 h 906898"/>
              <a:gd name="connsiteX2065" fmla="*/ 868008 w 906898"/>
              <a:gd name="connsiteY2065" fmla="*/ 395797 h 906898"/>
              <a:gd name="connsiteX2066" fmla="*/ 871801 w 906898"/>
              <a:gd name="connsiteY2066" fmla="*/ 400428 h 906898"/>
              <a:gd name="connsiteX2067" fmla="*/ 872009 w 906898"/>
              <a:gd name="connsiteY2067" fmla="*/ 402693 h 906898"/>
              <a:gd name="connsiteX2068" fmla="*/ 869726 w 906898"/>
              <a:gd name="connsiteY2068" fmla="*/ 400428 h 906898"/>
              <a:gd name="connsiteX2069" fmla="*/ 865576 w 906898"/>
              <a:gd name="connsiteY2069" fmla="*/ 396311 h 906898"/>
              <a:gd name="connsiteX2070" fmla="*/ 868008 w 906898"/>
              <a:gd name="connsiteY2070" fmla="*/ 395797 h 906898"/>
              <a:gd name="connsiteX2071" fmla="*/ 855284 w 906898"/>
              <a:gd name="connsiteY2071" fmla="*/ 392261 h 906898"/>
              <a:gd name="connsiteX2072" fmla="*/ 861260 w 906898"/>
              <a:gd name="connsiteY2072" fmla="*/ 394419 h 906898"/>
              <a:gd name="connsiteX2073" fmla="*/ 855284 w 906898"/>
              <a:gd name="connsiteY2073" fmla="*/ 392261 h 906898"/>
              <a:gd name="connsiteX2074" fmla="*/ 801745 w 906898"/>
              <a:gd name="connsiteY2074" fmla="*/ 388277 h 906898"/>
              <a:gd name="connsiteX2075" fmla="*/ 811967 w 906898"/>
              <a:gd name="connsiteY2075" fmla="*/ 394440 h 906898"/>
              <a:gd name="connsiteX2076" fmla="*/ 809923 w 906898"/>
              <a:gd name="connsiteY2076" fmla="*/ 402657 h 906898"/>
              <a:gd name="connsiteX2077" fmla="*/ 814012 w 906898"/>
              <a:gd name="connsiteY2077" fmla="*/ 404711 h 906898"/>
              <a:gd name="connsiteX2078" fmla="*/ 818101 w 906898"/>
              <a:gd name="connsiteY2078" fmla="*/ 412928 h 906898"/>
              <a:gd name="connsiteX2079" fmla="*/ 814012 w 906898"/>
              <a:gd name="connsiteY2079" fmla="*/ 419091 h 906898"/>
              <a:gd name="connsiteX2080" fmla="*/ 809923 w 906898"/>
              <a:gd name="connsiteY2080" fmla="*/ 421145 h 906898"/>
              <a:gd name="connsiteX2081" fmla="*/ 811967 w 906898"/>
              <a:gd name="connsiteY2081" fmla="*/ 414982 h 906898"/>
              <a:gd name="connsiteX2082" fmla="*/ 809923 w 906898"/>
              <a:gd name="connsiteY2082" fmla="*/ 406765 h 906898"/>
              <a:gd name="connsiteX2083" fmla="*/ 807879 w 906898"/>
              <a:gd name="connsiteY2083" fmla="*/ 400603 h 906898"/>
              <a:gd name="connsiteX2084" fmla="*/ 803790 w 906898"/>
              <a:gd name="connsiteY2084" fmla="*/ 394440 h 906898"/>
              <a:gd name="connsiteX2085" fmla="*/ 795612 w 906898"/>
              <a:gd name="connsiteY2085" fmla="*/ 396494 h 906898"/>
              <a:gd name="connsiteX2086" fmla="*/ 785390 w 906898"/>
              <a:gd name="connsiteY2086" fmla="*/ 396494 h 906898"/>
              <a:gd name="connsiteX2087" fmla="*/ 781301 w 906898"/>
              <a:gd name="connsiteY2087" fmla="*/ 398548 h 906898"/>
              <a:gd name="connsiteX2088" fmla="*/ 781301 w 906898"/>
              <a:gd name="connsiteY2088" fmla="*/ 392386 h 906898"/>
              <a:gd name="connsiteX2089" fmla="*/ 793568 w 906898"/>
              <a:gd name="connsiteY2089" fmla="*/ 390332 h 906898"/>
              <a:gd name="connsiteX2090" fmla="*/ 795612 w 906898"/>
              <a:gd name="connsiteY2090" fmla="*/ 392386 h 906898"/>
              <a:gd name="connsiteX2091" fmla="*/ 801745 w 906898"/>
              <a:gd name="connsiteY2091" fmla="*/ 388277 h 906898"/>
              <a:gd name="connsiteX2092" fmla="*/ 766641 w 906898"/>
              <a:gd name="connsiteY2092" fmla="*/ 386285 h 906898"/>
              <a:gd name="connsiteX2093" fmla="*/ 770772 w 906898"/>
              <a:gd name="connsiteY2093" fmla="*/ 390390 h 906898"/>
              <a:gd name="connsiteX2094" fmla="*/ 772838 w 906898"/>
              <a:gd name="connsiteY2094" fmla="*/ 396547 h 906898"/>
              <a:gd name="connsiteX2095" fmla="*/ 781101 w 906898"/>
              <a:gd name="connsiteY2095" fmla="*/ 402704 h 906898"/>
              <a:gd name="connsiteX2096" fmla="*/ 774904 w 906898"/>
              <a:gd name="connsiteY2096" fmla="*/ 431437 h 906898"/>
              <a:gd name="connsiteX2097" fmla="*/ 772838 w 906898"/>
              <a:gd name="connsiteY2097" fmla="*/ 429385 h 906898"/>
              <a:gd name="connsiteX2098" fmla="*/ 772838 w 906898"/>
              <a:gd name="connsiteY2098" fmla="*/ 425280 h 906898"/>
              <a:gd name="connsiteX2099" fmla="*/ 774904 w 906898"/>
              <a:gd name="connsiteY2099" fmla="*/ 425280 h 906898"/>
              <a:gd name="connsiteX2100" fmla="*/ 776970 w 906898"/>
              <a:gd name="connsiteY2100" fmla="*/ 406809 h 906898"/>
              <a:gd name="connsiteX2101" fmla="*/ 772838 w 906898"/>
              <a:gd name="connsiteY2101" fmla="*/ 410914 h 906898"/>
              <a:gd name="connsiteX2102" fmla="*/ 772838 w 906898"/>
              <a:gd name="connsiteY2102" fmla="*/ 412966 h 906898"/>
              <a:gd name="connsiteX2103" fmla="*/ 770772 w 906898"/>
              <a:gd name="connsiteY2103" fmla="*/ 402704 h 906898"/>
              <a:gd name="connsiteX2104" fmla="*/ 766641 w 906898"/>
              <a:gd name="connsiteY2104" fmla="*/ 388338 h 906898"/>
              <a:gd name="connsiteX2105" fmla="*/ 766641 w 906898"/>
              <a:gd name="connsiteY2105" fmla="*/ 386285 h 906898"/>
              <a:gd name="connsiteX2106" fmla="*/ 75929 w 906898"/>
              <a:gd name="connsiteY2106" fmla="*/ 385514 h 906898"/>
              <a:gd name="connsiteX2107" fmla="*/ 81895 w 906898"/>
              <a:gd name="connsiteY2107" fmla="*/ 386031 h 906898"/>
              <a:gd name="connsiteX2108" fmla="*/ 83970 w 906898"/>
              <a:gd name="connsiteY2108" fmla="*/ 390171 h 906898"/>
              <a:gd name="connsiteX2109" fmla="*/ 86045 w 906898"/>
              <a:gd name="connsiteY2109" fmla="*/ 388101 h 906898"/>
              <a:gd name="connsiteX2110" fmla="*/ 96419 w 906898"/>
              <a:gd name="connsiteY2110" fmla="*/ 392242 h 906898"/>
              <a:gd name="connsiteX2111" fmla="*/ 96419 w 906898"/>
              <a:gd name="connsiteY2111" fmla="*/ 400522 h 906898"/>
              <a:gd name="connsiteX2112" fmla="*/ 94344 w 906898"/>
              <a:gd name="connsiteY2112" fmla="*/ 404662 h 906898"/>
              <a:gd name="connsiteX2113" fmla="*/ 100569 w 906898"/>
              <a:gd name="connsiteY2113" fmla="*/ 408802 h 906898"/>
              <a:gd name="connsiteX2114" fmla="*/ 98494 w 906898"/>
              <a:gd name="connsiteY2114" fmla="*/ 415013 h 906898"/>
              <a:gd name="connsiteX2115" fmla="*/ 94344 w 906898"/>
              <a:gd name="connsiteY2115" fmla="*/ 417083 h 906898"/>
              <a:gd name="connsiteX2116" fmla="*/ 90195 w 906898"/>
              <a:gd name="connsiteY2116" fmla="*/ 415013 h 906898"/>
              <a:gd name="connsiteX2117" fmla="*/ 86045 w 906898"/>
              <a:gd name="connsiteY2117" fmla="*/ 398452 h 906898"/>
              <a:gd name="connsiteX2118" fmla="*/ 73595 w 906898"/>
              <a:gd name="connsiteY2118" fmla="*/ 394312 h 906898"/>
              <a:gd name="connsiteX2119" fmla="*/ 71520 w 906898"/>
              <a:gd name="connsiteY2119" fmla="*/ 388101 h 906898"/>
              <a:gd name="connsiteX2120" fmla="*/ 75929 w 906898"/>
              <a:gd name="connsiteY2120" fmla="*/ 385514 h 906898"/>
              <a:gd name="connsiteX2121" fmla="*/ 828459 w 906898"/>
              <a:gd name="connsiteY2121" fmla="*/ 377985 h 906898"/>
              <a:gd name="connsiteX2122" fmla="*/ 851101 w 906898"/>
              <a:gd name="connsiteY2122" fmla="*/ 390349 h 906898"/>
              <a:gd name="connsiteX2123" fmla="*/ 851101 w 906898"/>
              <a:gd name="connsiteY2123" fmla="*/ 421259 h 906898"/>
              <a:gd name="connsiteX2124" fmla="*/ 830517 w 906898"/>
              <a:gd name="connsiteY2124" fmla="*/ 437745 h 906898"/>
              <a:gd name="connsiteX2125" fmla="*/ 826400 w 906898"/>
              <a:gd name="connsiteY2125" fmla="*/ 433623 h 906898"/>
              <a:gd name="connsiteX2126" fmla="*/ 846984 w 906898"/>
              <a:gd name="connsiteY2126" fmla="*/ 419199 h 906898"/>
              <a:gd name="connsiteX2127" fmla="*/ 844926 w 906898"/>
              <a:gd name="connsiteY2127" fmla="*/ 398592 h 906898"/>
              <a:gd name="connsiteX2128" fmla="*/ 832575 w 906898"/>
              <a:gd name="connsiteY2128" fmla="*/ 390349 h 906898"/>
              <a:gd name="connsiteX2129" fmla="*/ 832575 w 906898"/>
              <a:gd name="connsiteY2129" fmla="*/ 392410 h 906898"/>
              <a:gd name="connsiteX2130" fmla="*/ 836692 w 906898"/>
              <a:gd name="connsiteY2130" fmla="*/ 396531 h 906898"/>
              <a:gd name="connsiteX2131" fmla="*/ 832575 w 906898"/>
              <a:gd name="connsiteY2131" fmla="*/ 402713 h 906898"/>
              <a:gd name="connsiteX2132" fmla="*/ 824342 w 906898"/>
              <a:gd name="connsiteY2132" fmla="*/ 402713 h 906898"/>
              <a:gd name="connsiteX2133" fmla="*/ 822284 w 906898"/>
              <a:gd name="connsiteY2133" fmla="*/ 398592 h 906898"/>
              <a:gd name="connsiteX2134" fmla="*/ 822284 w 906898"/>
              <a:gd name="connsiteY2134" fmla="*/ 394470 h 906898"/>
              <a:gd name="connsiteX2135" fmla="*/ 818167 w 906898"/>
              <a:gd name="connsiteY2135" fmla="*/ 392410 h 906898"/>
              <a:gd name="connsiteX2136" fmla="*/ 816108 w 906898"/>
              <a:gd name="connsiteY2136" fmla="*/ 386228 h 906898"/>
              <a:gd name="connsiteX2137" fmla="*/ 828459 w 906898"/>
              <a:gd name="connsiteY2137" fmla="*/ 377985 h 906898"/>
              <a:gd name="connsiteX2138" fmla="*/ 859268 w 906898"/>
              <a:gd name="connsiteY2138" fmla="*/ 375993 h 906898"/>
              <a:gd name="connsiteX2139" fmla="*/ 861260 w 906898"/>
              <a:gd name="connsiteY2139" fmla="*/ 379977 h 906898"/>
              <a:gd name="connsiteX2140" fmla="*/ 861260 w 906898"/>
              <a:gd name="connsiteY2140" fmla="*/ 381969 h 906898"/>
              <a:gd name="connsiteX2141" fmla="*/ 859268 w 906898"/>
              <a:gd name="connsiteY2141" fmla="*/ 375993 h 906898"/>
              <a:gd name="connsiteX2142" fmla="*/ 71769 w 906898"/>
              <a:gd name="connsiteY2142" fmla="*/ 371677 h 906898"/>
              <a:gd name="connsiteX2143" fmla="*/ 73761 w 906898"/>
              <a:gd name="connsiteY2143" fmla="*/ 371677 h 906898"/>
              <a:gd name="connsiteX2144" fmla="*/ 73761 w 906898"/>
              <a:gd name="connsiteY2144" fmla="*/ 373669 h 906898"/>
              <a:gd name="connsiteX2145" fmla="*/ 71769 w 906898"/>
              <a:gd name="connsiteY2145" fmla="*/ 371677 h 906898"/>
              <a:gd name="connsiteX2146" fmla="*/ 89147 w 906898"/>
              <a:gd name="connsiteY2146" fmla="*/ 370972 h 906898"/>
              <a:gd name="connsiteX2147" fmla="*/ 90182 w 906898"/>
              <a:gd name="connsiteY2147" fmla="*/ 371744 h 906898"/>
              <a:gd name="connsiteX2148" fmla="*/ 94319 w 906898"/>
              <a:gd name="connsiteY2148" fmla="*/ 375860 h 906898"/>
              <a:gd name="connsiteX2149" fmla="*/ 94319 w 906898"/>
              <a:gd name="connsiteY2149" fmla="*/ 377919 h 906898"/>
              <a:gd name="connsiteX2150" fmla="*/ 92250 w 906898"/>
              <a:gd name="connsiteY2150" fmla="*/ 375860 h 906898"/>
              <a:gd name="connsiteX2151" fmla="*/ 94319 w 906898"/>
              <a:gd name="connsiteY2151" fmla="*/ 379977 h 906898"/>
              <a:gd name="connsiteX2152" fmla="*/ 98456 w 906898"/>
              <a:gd name="connsiteY2152" fmla="*/ 377919 h 906898"/>
              <a:gd name="connsiteX2153" fmla="*/ 106730 w 906898"/>
              <a:gd name="connsiteY2153" fmla="*/ 379977 h 906898"/>
              <a:gd name="connsiteX2154" fmla="*/ 112936 w 906898"/>
              <a:gd name="connsiteY2154" fmla="*/ 392328 h 906898"/>
              <a:gd name="connsiteX2155" fmla="*/ 104662 w 906898"/>
              <a:gd name="connsiteY2155" fmla="*/ 379977 h 906898"/>
              <a:gd name="connsiteX2156" fmla="*/ 102593 w 906898"/>
              <a:gd name="connsiteY2156" fmla="*/ 379977 h 906898"/>
              <a:gd name="connsiteX2157" fmla="*/ 108799 w 906898"/>
              <a:gd name="connsiteY2157" fmla="*/ 398503 h 906898"/>
              <a:gd name="connsiteX2158" fmla="*/ 108799 w 906898"/>
              <a:gd name="connsiteY2158" fmla="*/ 400561 h 906898"/>
              <a:gd name="connsiteX2159" fmla="*/ 112936 w 906898"/>
              <a:gd name="connsiteY2159" fmla="*/ 408795 h 906898"/>
              <a:gd name="connsiteX2160" fmla="*/ 108799 w 906898"/>
              <a:gd name="connsiteY2160" fmla="*/ 414970 h 906898"/>
              <a:gd name="connsiteX2161" fmla="*/ 108799 w 906898"/>
              <a:gd name="connsiteY2161" fmla="*/ 419087 h 906898"/>
              <a:gd name="connsiteX2162" fmla="*/ 110868 w 906898"/>
              <a:gd name="connsiteY2162" fmla="*/ 419087 h 906898"/>
              <a:gd name="connsiteX2163" fmla="*/ 110868 w 906898"/>
              <a:gd name="connsiteY2163" fmla="*/ 417028 h 906898"/>
              <a:gd name="connsiteX2164" fmla="*/ 112936 w 906898"/>
              <a:gd name="connsiteY2164" fmla="*/ 421145 h 906898"/>
              <a:gd name="connsiteX2165" fmla="*/ 112936 w 906898"/>
              <a:gd name="connsiteY2165" fmla="*/ 423203 h 906898"/>
              <a:gd name="connsiteX2166" fmla="*/ 110868 w 906898"/>
              <a:gd name="connsiteY2166" fmla="*/ 421145 h 906898"/>
              <a:gd name="connsiteX2167" fmla="*/ 106730 w 906898"/>
              <a:gd name="connsiteY2167" fmla="*/ 429378 h 906898"/>
              <a:gd name="connsiteX2168" fmla="*/ 96387 w 906898"/>
              <a:gd name="connsiteY2168" fmla="*/ 421145 h 906898"/>
              <a:gd name="connsiteX2169" fmla="*/ 104662 w 906898"/>
              <a:gd name="connsiteY2169" fmla="*/ 412911 h 906898"/>
              <a:gd name="connsiteX2170" fmla="*/ 98456 w 906898"/>
              <a:gd name="connsiteY2170" fmla="*/ 402620 h 906898"/>
              <a:gd name="connsiteX2171" fmla="*/ 96387 w 906898"/>
              <a:gd name="connsiteY2171" fmla="*/ 390269 h 906898"/>
              <a:gd name="connsiteX2172" fmla="*/ 81907 w 906898"/>
              <a:gd name="connsiteY2172" fmla="*/ 384094 h 906898"/>
              <a:gd name="connsiteX2173" fmla="*/ 71564 w 906898"/>
              <a:gd name="connsiteY2173" fmla="*/ 384094 h 906898"/>
              <a:gd name="connsiteX2174" fmla="*/ 67427 w 906898"/>
              <a:gd name="connsiteY2174" fmla="*/ 386152 h 906898"/>
              <a:gd name="connsiteX2175" fmla="*/ 59153 w 906898"/>
              <a:gd name="connsiteY2175" fmla="*/ 379977 h 906898"/>
              <a:gd name="connsiteX2176" fmla="*/ 63290 w 906898"/>
              <a:gd name="connsiteY2176" fmla="*/ 375860 h 906898"/>
              <a:gd name="connsiteX2177" fmla="*/ 65358 w 906898"/>
              <a:gd name="connsiteY2177" fmla="*/ 373802 h 906898"/>
              <a:gd name="connsiteX2178" fmla="*/ 75701 w 906898"/>
              <a:gd name="connsiteY2178" fmla="*/ 377919 h 906898"/>
              <a:gd name="connsiteX2179" fmla="*/ 77770 w 906898"/>
              <a:gd name="connsiteY2179" fmla="*/ 373802 h 906898"/>
              <a:gd name="connsiteX2180" fmla="*/ 83976 w 906898"/>
              <a:gd name="connsiteY2180" fmla="*/ 371744 h 906898"/>
              <a:gd name="connsiteX2181" fmla="*/ 90182 w 906898"/>
              <a:gd name="connsiteY2181" fmla="*/ 373802 h 906898"/>
              <a:gd name="connsiteX2182" fmla="*/ 88113 w 906898"/>
              <a:gd name="connsiteY2182" fmla="*/ 371744 h 906898"/>
              <a:gd name="connsiteX2183" fmla="*/ 89147 w 906898"/>
              <a:gd name="connsiteY2183" fmla="*/ 370972 h 906898"/>
              <a:gd name="connsiteX2184" fmla="*/ 824475 w 906898"/>
              <a:gd name="connsiteY2184" fmla="*/ 357401 h 906898"/>
              <a:gd name="connsiteX2185" fmla="*/ 838651 w 906898"/>
              <a:gd name="connsiteY2185" fmla="*/ 367693 h 906898"/>
              <a:gd name="connsiteX2186" fmla="*/ 838651 w 906898"/>
              <a:gd name="connsiteY2186" fmla="*/ 377985 h 906898"/>
              <a:gd name="connsiteX2187" fmla="*/ 836626 w 906898"/>
              <a:gd name="connsiteY2187" fmla="*/ 371810 h 906898"/>
              <a:gd name="connsiteX2188" fmla="*/ 830550 w 906898"/>
              <a:gd name="connsiteY2188" fmla="*/ 363576 h 906898"/>
              <a:gd name="connsiteX2189" fmla="*/ 822450 w 906898"/>
              <a:gd name="connsiteY2189" fmla="*/ 363576 h 906898"/>
              <a:gd name="connsiteX2190" fmla="*/ 820424 w 906898"/>
              <a:gd name="connsiteY2190" fmla="*/ 359460 h 906898"/>
              <a:gd name="connsiteX2191" fmla="*/ 824475 w 906898"/>
              <a:gd name="connsiteY2191" fmla="*/ 357401 h 906898"/>
              <a:gd name="connsiteX2192" fmla="*/ 45659 w 906898"/>
              <a:gd name="connsiteY2192" fmla="*/ 355899 h 906898"/>
              <a:gd name="connsiteX2193" fmla="*/ 48861 w 906898"/>
              <a:gd name="connsiteY2193" fmla="*/ 361338 h 906898"/>
              <a:gd name="connsiteX2194" fmla="*/ 48861 w 906898"/>
              <a:gd name="connsiteY2194" fmla="*/ 363377 h 906898"/>
              <a:gd name="connsiteX2195" fmla="*/ 46802 w 906898"/>
              <a:gd name="connsiteY2195" fmla="*/ 359299 h 906898"/>
              <a:gd name="connsiteX2196" fmla="*/ 43892 w 906898"/>
              <a:gd name="connsiteY2196" fmla="*/ 352899 h 906898"/>
              <a:gd name="connsiteX2197" fmla="*/ 44744 w 906898"/>
              <a:gd name="connsiteY2197" fmla="*/ 353180 h 906898"/>
              <a:gd name="connsiteX2198" fmla="*/ 45659 w 906898"/>
              <a:gd name="connsiteY2198" fmla="*/ 355899 h 906898"/>
              <a:gd name="connsiteX2199" fmla="*/ 42782 w 906898"/>
              <a:gd name="connsiteY2199" fmla="*/ 351013 h 906898"/>
              <a:gd name="connsiteX2200" fmla="*/ 43892 w 906898"/>
              <a:gd name="connsiteY2200" fmla="*/ 352899 h 906898"/>
              <a:gd name="connsiteX2201" fmla="*/ 39341 w 906898"/>
              <a:gd name="connsiteY2201" fmla="*/ 351396 h 906898"/>
              <a:gd name="connsiteX2202" fmla="*/ 38569 w 906898"/>
              <a:gd name="connsiteY2202" fmla="*/ 351141 h 906898"/>
              <a:gd name="connsiteX2203" fmla="*/ 42782 w 906898"/>
              <a:gd name="connsiteY2203" fmla="*/ 351013 h 906898"/>
              <a:gd name="connsiteX2204" fmla="*/ 797659 w 906898"/>
              <a:gd name="connsiteY2204" fmla="*/ 349101 h 906898"/>
              <a:gd name="connsiteX2205" fmla="*/ 820353 w 906898"/>
              <a:gd name="connsiteY2205" fmla="*/ 363455 h 906898"/>
              <a:gd name="connsiteX2206" fmla="*/ 820353 w 906898"/>
              <a:gd name="connsiteY2206" fmla="*/ 375759 h 906898"/>
              <a:gd name="connsiteX2207" fmla="*/ 812101 w 906898"/>
              <a:gd name="connsiteY2207" fmla="*/ 381911 h 906898"/>
              <a:gd name="connsiteX2208" fmla="*/ 805911 w 906898"/>
              <a:gd name="connsiteY2208" fmla="*/ 377810 h 906898"/>
              <a:gd name="connsiteX2209" fmla="*/ 799722 w 906898"/>
              <a:gd name="connsiteY2209" fmla="*/ 377810 h 906898"/>
              <a:gd name="connsiteX2210" fmla="*/ 795596 w 906898"/>
              <a:gd name="connsiteY2210" fmla="*/ 373708 h 906898"/>
              <a:gd name="connsiteX2211" fmla="*/ 795596 w 906898"/>
              <a:gd name="connsiteY2211" fmla="*/ 367557 h 906898"/>
              <a:gd name="connsiteX2212" fmla="*/ 803848 w 906898"/>
              <a:gd name="connsiteY2212" fmla="*/ 363455 h 906898"/>
              <a:gd name="connsiteX2213" fmla="*/ 812101 w 906898"/>
              <a:gd name="connsiteY2213" fmla="*/ 367557 h 906898"/>
              <a:gd name="connsiteX2214" fmla="*/ 803848 w 906898"/>
              <a:gd name="connsiteY2214" fmla="*/ 357304 h 906898"/>
              <a:gd name="connsiteX2215" fmla="*/ 779091 w 906898"/>
              <a:gd name="connsiteY2215" fmla="*/ 361405 h 906898"/>
              <a:gd name="connsiteX2216" fmla="*/ 768775 w 906898"/>
              <a:gd name="connsiteY2216" fmla="*/ 383961 h 906898"/>
              <a:gd name="connsiteX2217" fmla="*/ 764649 w 906898"/>
              <a:gd name="connsiteY2217" fmla="*/ 383961 h 906898"/>
              <a:gd name="connsiteX2218" fmla="*/ 766712 w 906898"/>
              <a:gd name="connsiteY2218" fmla="*/ 371658 h 906898"/>
              <a:gd name="connsiteX2219" fmla="*/ 797659 w 906898"/>
              <a:gd name="connsiteY2219" fmla="*/ 349101 h 906898"/>
              <a:gd name="connsiteX2220" fmla="*/ 828480 w 906898"/>
              <a:gd name="connsiteY2220" fmla="*/ 347109 h 906898"/>
              <a:gd name="connsiteX2221" fmla="*/ 836657 w 906898"/>
              <a:gd name="connsiteY2221" fmla="*/ 351204 h 906898"/>
              <a:gd name="connsiteX2222" fmla="*/ 842791 w 906898"/>
              <a:gd name="connsiteY2222" fmla="*/ 351204 h 906898"/>
              <a:gd name="connsiteX2223" fmla="*/ 846879 w 906898"/>
              <a:gd name="connsiteY2223" fmla="*/ 357346 h 906898"/>
              <a:gd name="connsiteX2224" fmla="*/ 846879 w 906898"/>
              <a:gd name="connsiteY2224" fmla="*/ 363488 h 906898"/>
              <a:gd name="connsiteX2225" fmla="*/ 850968 w 906898"/>
              <a:gd name="connsiteY2225" fmla="*/ 367583 h 906898"/>
              <a:gd name="connsiteX2226" fmla="*/ 850968 w 906898"/>
              <a:gd name="connsiteY2226" fmla="*/ 373725 h 906898"/>
              <a:gd name="connsiteX2227" fmla="*/ 848924 w 906898"/>
              <a:gd name="connsiteY2227" fmla="*/ 375772 h 906898"/>
              <a:gd name="connsiteX2228" fmla="*/ 850968 w 906898"/>
              <a:gd name="connsiteY2228" fmla="*/ 381914 h 906898"/>
              <a:gd name="connsiteX2229" fmla="*/ 848924 w 906898"/>
              <a:gd name="connsiteY2229" fmla="*/ 383961 h 906898"/>
              <a:gd name="connsiteX2230" fmla="*/ 842791 w 906898"/>
              <a:gd name="connsiteY2230" fmla="*/ 377819 h 906898"/>
              <a:gd name="connsiteX2231" fmla="*/ 836657 w 906898"/>
              <a:gd name="connsiteY2231" fmla="*/ 359394 h 906898"/>
              <a:gd name="connsiteX2232" fmla="*/ 822347 w 906898"/>
              <a:gd name="connsiteY2232" fmla="*/ 355299 h 906898"/>
              <a:gd name="connsiteX2233" fmla="*/ 816213 w 906898"/>
              <a:gd name="connsiteY2233" fmla="*/ 355299 h 906898"/>
              <a:gd name="connsiteX2234" fmla="*/ 814169 w 906898"/>
              <a:gd name="connsiteY2234" fmla="*/ 351204 h 906898"/>
              <a:gd name="connsiteX2235" fmla="*/ 820302 w 906898"/>
              <a:gd name="connsiteY2235" fmla="*/ 349157 h 906898"/>
              <a:gd name="connsiteX2236" fmla="*/ 822347 w 906898"/>
              <a:gd name="connsiteY2236" fmla="*/ 351204 h 906898"/>
              <a:gd name="connsiteX2237" fmla="*/ 828480 w 906898"/>
              <a:gd name="connsiteY2237" fmla="*/ 347109 h 906898"/>
              <a:gd name="connsiteX2238" fmla="*/ 139466 w 906898"/>
              <a:gd name="connsiteY2238" fmla="*/ 345117 h 906898"/>
              <a:gd name="connsiteX2239" fmla="*/ 143571 w 906898"/>
              <a:gd name="connsiteY2239" fmla="*/ 355315 h 906898"/>
              <a:gd name="connsiteX2240" fmla="*/ 147675 w 906898"/>
              <a:gd name="connsiteY2240" fmla="*/ 359393 h 906898"/>
              <a:gd name="connsiteX2241" fmla="*/ 151780 w 906898"/>
              <a:gd name="connsiteY2241" fmla="*/ 361433 h 906898"/>
              <a:gd name="connsiteX2242" fmla="*/ 149728 w 906898"/>
              <a:gd name="connsiteY2242" fmla="*/ 371630 h 906898"/>
              <a:gd name="connsiteX2243" fmla="*/ 141518 w 906898"/>
              <a:gd name="connsiteY2243" fmla="*/ 371630 h 906898"/>
              <a:gd name="connsiteX2244" fmla="*/ 137414 w 906898"/>
              <a:gd name="connsiteY2244" fmla="*/ 363472 h 906898"/>
              <a:gd name="connsiteX2245" fmla="*/ 137414 w 906898"/>
              <a:gd name="connsiteY2245" fmla="*/ 359393 h 906898"/>
              <a:gd name="connsiteX2246" fmla="*/ 131256 w 906898"/>
              <a:gd name="connsiteY2246" fmla="*/ 355315 h 906898"/>
              <a:gd name="connsiteX2247" fmla="*/ 131256 w 906898"/>
              <a:gd name="connsiteY2247" fmla="*/ 347157 h 906898"/>
              <a:gd name="connsiteX2248" fmla="*/ 139466 w 906898"/>
              <a:gd name="connsiteY2248" fmla="*/ 345117 h 906898"/>
              <a:gd name="connsiteX2249" fmla="*/ 124971 w 906898"/>
              <a:gd name="connsiteY2249" fmla="*/ 345117 h 906898"/>
              <a:gd name="connsiteX2250" fmla="*/ 127046 w 906898"/>
              <a:gd name="connsiteY2250" fmla="*/ 353320 h 906898"/>
              <a:gd name="connsiteX2251" fmla="*/ 135346 w 906898"/>
              <a:gd name="connsiteY2251" fmla="*/ 361522 h 906898"/>
              <a:gd name="connsiteX2252" fmla="*/ 137421 w 906898"/>
              <a:gd name="connsiteY2252" fmla="*/ 371775 h 906898"/>
              <a:gd name="connsiteX2253" fmla="*/ 147796 w 906898"/>
              <a:gd name="connsiteY2253" fmla="*/ 375876 h 906898"/>
              <a:gd name="connsiteX2254" fmla="*/ 147796 w 906898"/>
              <a:gd name="connsiteY2254" fmla="*/ 377927 h 906898"/>
              <a:gd name="connsiteX2255" fmla="*/ 135346 w 906898"/>
              <a:gd name="connsiteY2255" fmla="*/ 373826 h 906898"/>
              <a:gd name="connsiteX2256" fmla="*/ 131196 w 906898"/>
              <a:gd name="connsiteY2256" fmla="*/ 363573 h 906898"/>
              <a:gd name="connsiteX2257" fmla="*/ 124971 w 906898"/>
              <a:gd name="connsiteY2257" fmla="*/ 353320 h 906898"/>
              <a:gd name="connsiteX2258" fmla="*/ 124971 w 906898"/>
              <a:gd name="connsiteY2258" fmla="*/ 345117 h 906898"/>
              <a:gd name="connsiteX2259" fmla="*/ 30518 w 906898"/>
              <a:gd name="connsiteY2259" fmla="*/ 345117 h 906898"/>
              <a:gd name="connsiteX2260" fmla="*/ 32572 w 906898"/>
              <a:gd name="connsiteY2260" fmla="*/ 347168 h 906898"/>
              <a:gd name="connsiteX2261" fmla="*/ 31887 w 906898"/>
              <a:gd name="connsiteY2261" fmla="*/ 347168 h 906898"/>
              <a:gd name="connsiteX2262" fmla="*/ 848976 w 906898"/>
              <a:gd name="connsiteY2262" fmla="*/ 342793 h 906898"/>
              <a:gd name="connsiteX2263" fmla="*/ 855201 w 906898"/>
              <a:gd name="connsiteY2263" fmla="*/ 346920 h 906898"/>
              <a:gd name="connsiteX2264" fmla="*/ 859351 w 906898"/>
              <a:gd name="connsiteY2264" fmla="*/ 359299 h 906898"/>
              <a:gd name="connsiteX2265" fmla="*/ 863501 w 906898"/>
              <a:gd name="connsiteY2265" fmla="*/ 365488 h 906898"/>
              <a:gd name="connsiteX2266" fmla="*/ 863501 w 906898"/>
              <a:gd name="connsiteY2266" fmla="*/ 367551 h 906898"/>
              <a:gd name="connsiteX2267" fmla="*/ 855201 w 906898"/>
              <a:gd name="connsiteY2267" fmla="*/ 355172 h 906898"/>
              <a:gd name="connsiteX2268" fmla="*/ 848976 w 906898"/>
              <a:gd name="connsiteY2268" fmla="*/ 342793 h 906898"/>
              <a:gd name="connsiteX2269" fmla="*/ 112752 w 906898"/>
              <a:gd name="connsiteY2269" fmla="*/ 340801 h 906898"/>
              <a:gd name="connsiteX2270" fmla="*/ 123081 w 906898"/>
              <a:gd name="connsiteY2270" fmla="*/ 344930 h 906898"/>
              <a:gd name="connsiteX2271" fmla="*/ 121015 w 906898"/>
              <a:gd name="connsiteY2271" fmla="*/ 353186 h 906898"/>
              <a:gd name="connsiteX2272" fmla="*/ 129278 w 906898"/>
              <a:gd name="connsiteY2272" fmla="*/ 365571 h 906898"/>
              <a:gd name="connsiteX2273" fmla="*/ 141673 w 906898"/>
              <a:gd name="connsiteY2273" fmla="*/ 380020 h 906898"/>
              <a:gd name="connsiteX2274" fmla="*/ 145804 w 906898"/>
              <a:gd name="connsiteY2274" fmla="*/ 382085 h 906898"/>
              <a:gd name="connsiteX2275" fmla="*/ 143738 w 906898"/>
              <a:gd name="connsiteY2275" fmla="*/ 388277 h 906898"/>
              <a:gd name="connsiteX2276" fmla="*/ 129278 w 906898"/>
              <a:gd name="connsiteY2276" fmla="*/ 380020 h 906898"/>
              <a:gd name="connsiteX2277" fmla="*/ 127212 w 906898"/>
              <a:gd name="connsiteY2277" fmla="*/ 373828 h 906898"/>
              <a:gd name="connsiteX2278" fmla="*/ 116883 w 906898"/>
              <a:gd name="connsiteY2278" fmla="*/ 369700 h 906898"/>
              <a:gd name="connsiteX2279" fmla="*/ 114818 w 906898"/>
              <a:gd name="connsiteY2279" fmla="*/ 365571 h 906898"/>
              <a:gd name="connsiteX2280" fmla="*/ 116883 w 906898"/>
              <a:gd name="connsiteY2280" fmla="*/ 355251 h 906898"/>
              <a:gd name="connsiteX2281" fmla="*/ 112752 w 906898"/>
              <a:gd name="connsiteY2281" fmla="*/ 344930 h 906898"/>
              <a:gd name="connsiteX2282" fmla="*/ 112752 w 906898"/>
              <a:gd name="connsiteY2282" fmla="*/ 340801 h 906898"/>
              <a:gd name="connsiteX2283" fmla="*/ 756715 w 906898"/>
              <a:gd name="connsiteY2283" fmla="*/ 338109 h 906898"/>
              <a:gd name="connsiteX2284" fmla="*/ 762601 w 906898"/>
              <a:gd name="connsiteY2284" fmla="*/ 338883 h 906898"/>
              <a:gd name="connsiteX2285" fmla="*/ 764649 w 906898"/>
              <a:gd name="connsiteY2285" fmla="*/ 343015 h 906898"/>
              <a:gd name="connsiteX2286" fmla="*/ 774885 w 906898"/>
              <a:gd name="connsiteY2286" fmla="*/ 345080 h 906898"/>
              <a:gd name="connsiteX2287" fmla="*/ 776933 w 906898"/>
              <a:gd name="connsiteY2287" fmla="*/ 351278 h 906898"/>
              <a:gd name="connsiteX2288" fmla="*/ 772838 w 906898"/>
              <a:gd name="connsiteY2288" fmla="*/ 355409 h 906898"/>
              <a:gd name="connsiteX2289" fmla="*/ 766696 w 906898"/>
              <a:gd name="connsiteY2289" fmla="*/ 353344 h 906898"/>
              <a:gd name="connsiteX2290" fmla="*/ 756459 w 906898"/>
              <a:gd name="connsiteY2290" fmla="*/ 351278 h 906898"/>
              <a:gd name="connsiteX2291" fmla="*/ 752365 w 906898"/>
              <a:gd name="connsiteY2291" fmla="*/ 338883 h 906898"/>
              <a:gd name="connsiteX2292" fmla="*/ 756715 w 906898"/>
              <a:gd name="connsiteY2292" fmla="*/ 338109 h 906898"/>
              <a:gd name="connsiteX2293" fmla="*/ 832479 w 906898"/>
              <a:gd name="connsiteY2293" fmla="*/ 336879 h 906898"/>
              <a:gd name="connsiteX2294" fmla="*/ 838646 w 906898"/>
              <a:gd name="connsiteY2294" fmla="*/ 340986 h 906898"/>
              <a:gd name="connsiteX2295" fmla="*/ 846869 w 906898"/>
              <a:gd name="connsiteY2295" fmla="*/ 345093 h 906898"/>
              <a:gd name="connsiteX2296" fmla="*/ 853037 w 906898"/>
              <a:gd name="connsiteY2296" fmla="*/ 351253 h 906898"/>
              <a:gd name="connsiteX2297" fmla="*/ 853037 w 906898"/>
              <a:gd name="connsiteY2297" fmla="*/ 359467 h 906898"/>
              <a:gd name="connsiteX2298" fmla="*/ 861260 w 906898"/>
              <a:gd name="connsiteY2298" fmla="*/ 365628 h 906898"/>
              <a:gd name="connsiteX2299" fmla="*/ 857149 w 906898"/>
              <a:gd name="connsiteY2299" fmla="*/ 375895 h 906898"/>
              <a:gd name="connsiteX2300" fmla="*/ 857149 w 906898"/>
              <a:gd name="connsiteY2300" fmla="*/ 388216 h 906898"/>
              <a:gd name="connsiteX2301" fmla="*/ 853037 w 906898"/>
              <a:gd name="connsiteY2301" fmla="*/ 390269 h 906898"/>
              <a:gd name="connsiteX2302" fmla="*/ 850981 w 906898"/>
              <a:gd name="connsiteY2302" fmla="*/ 386162 h 906898"/>
              <a:gd name="connsiteX2303" fmla="*/ 855093 w 906898"/>
              <a:gd name="connsiteY2303" fmla="*/ 371788 h 906898"/>
              <a:gd name="connsiteX2304" fmla="*/ 850981 w 906898"/>
              <a:gd name="connsiteY2304" fmla="*/ 361521 h 906898"/>
              <a:gd name="connsiteX2305" fmla="*/ 848925 w 906898"/>
              <a:gd name="connsiteY2305" fmla="*/ 353307 h 906898"/>
              <a:gd name="connsiteX2306" fmla="*/ 836590 w 906898"/>
              <a:gd name="connsiteY2306" fmla="*/ 347146 h 906898"/>
              <a:gd name="connsiteX2307" fmla="*/ 828367 w 906898"/>
              <a:gd name="connsiteY2307" fmla="*/ 345093 h 906898"/>
              <a:gd name="connsiteX2308" fmla="*/ 822199 w 906898"/>
              <a:gd name="connsiteY2308" fmla="*/ 347146 h 906898"/>
              <a:gd name="connsiteX2309" fmla="*/ 809864 w 906898"/>
              <a:gd name="connsiteY2309" fmla="*/ 349200 h 906898"/>
              <a:gd name="connsiteX2310" fmla="*/ 807808 w 906898"/>
              <a:gd name="connsiteY2310" fmla="*/ 347146 h 906898"/>
              <a:gd name="connsiteX2311" fmla="*/ 816032 w 906898"/>
              <a:gd name="connsiteY2311" fmla="*/ 338932 h 906898"/>
              <a:gd name="connsiteX2312" fmla="*/ 822199 w 906898"/>
              <a:gd name="connsiteY2312" fmla="*/ 340986 h 906898"/>
              <a:gd name="connsiteX2313" fmla="*/ 832479 w 906898"/>
              <a:gd name="connsiteY2313" fmla="*/ 336879 h 906898"/>
              <a:gd name="connsiteX2314" fmla="*/ 834534 w 906898"/>
              <a:gd name="connsiteY2314" fmla="*/ 334825 h 906898"/>
              <a:gd name="connsiteX2315" fmla="*/ 838646 w 906898"/>
              <a:gd name="connsiteY2315" fmla="*/ 336879 h 906898"/>
              <a:gd name="connsiteX2316" fmla="*/ 840702 w 906898"/>
              <a:gd name="connsiteY2316" fmla="*/ 338932 h 906898"/>
              <a:gd name="connsiteX2317" fmla="*/ 840702 w 906898"/>
              <a:gd name="connsiteY2317" fmla="*/ 340986 h 906898"/>
              <a:gd name="connsiteX2318" fmla="*/ 838646 w 906898"/>
              <a:gd name="connsiteY2318" fmla="*/ 340986 h 906898"/>
              <a:gd name="connsiteX2319" fmla="*/ 836590 w 906898"/>
              <a:gd name="connsiteY2319" fmla="*/ 336879 h 906898"/>
              <a:gd name="connsiteX2320" fmla="*/ 834534 w 906898"/>
              <a:gd name="connsiteY2320" fmla="*/ 334825 h 906898"/>
              <a:gd name="connsiteX2321" fmla="*/ 752482 w 906898"/>
              <a:gd name="connsiteY2321" fmla="*/ 330510 h 906898"/>
              <a:gd name="connsiteX2322" fmla="*/ 759783 w 906898"/>
              <a:gd name="connsiteY2322" fmla="*/ 331242 h 906898"/>
              <a:gd name="connsiteX2323" fmla="*/ 760403 w 906898"/>
              <a:gd name="connsiteY2323" fmla="*/ 331552 h 906898"/>
              <a:gd name="connsiteX2324" fmla="*/ 764785 w 906898"/>
              <a:gd name="connsiteY2324" fmla="*/ 336685 h 906898"/>
              <a:gd name="connsiteX2325" fmla="*/ 772988 w 906898"/>
              <a:gd name="connsiteY2325" fmla="*/ 336685 h 906898"/>
              <a:gd name="connsiteX2326" fmla="*/ 781190 w 906898"/>
              <a:gd name="connsiteY2326" fmla="*/ 340801 h 906898"/>
              <a:gd name="connsiteX2327" fmla="*/ 783241 w 906898"/>
              <a:gd name="connsiteY2327" fmla="*/ 349035 h 906898"/>
              <a:gd name="connsiteX2328" fmla="*/ 777089 w 906898"/>
              <a:gd name="connsiteY2328" fmla="*/ 342860 h 906898"/>
              <a:gd name="connsiteX2329" fmla="*/ 766836 w 906898"/>
              <a:gd name="connsiteY2329" fmla="*/ 340801 h 906898"/>
              <a:gd name="connsiteX2330" fmla="*/ 756583 w 906898"/>
              <a:gd name="connsiteY2330" fmla="*/ 334626 h 906898"/>
              <a:gd name="connsiteX2331" fmla="*/ 748381 w 906898"/>
              <a:gd name="connsiteY2331" fmla="*/ 332568 h 906898"/>
              <a:gd name="connsiteX2332" fmla="*/ 752482 w 906898"/>
              <a:gd name="connsiteY2332" fmla="*/ 330510 h 906898"/>
              <a:gd name="connsiteX2333" fmla="*/ 779257 w 906898"/>
              <a:gd name="connsiteY2333" fmla="*/ 318226 h 906898"/>
              <a:gd name="connsiteX2334" fmla="*/ 785233 w 906898"/>
              <a:gd name="connsiteY2334" fmla="*/ 324451 h 906898"/>
              <a:gd name="connsiteX2335" fmla="*/ 785233 w 906898"/>
              <a:gd name="connsiteY2335" fmla="*/ 326526 h 906898"/>
              <a:gd name="connsiteX2336" fmla="*/ 779257 w 906898"/>
              <a:gd name="connsiteY2336" fmla="*/ 320301 h 906898"/>
              <a:gd name="connsiteX2337" fmla="*/ 779257 w 906898"/>
              <a:gd name="connsiteY2337" fmla="*/ 318226 h 906898"/>
              <a:gd name="connsiteX2338" fmla="*/ 757495 w 906898"/>
              <a:gd name="connsiteY2338" fmla="*/ 316747 h 906898"/>
              <a:gd name="connsiteX2339" fmla="*/ 758523 w 906898"/>
              <a:gd name="connsiteY2339" fmla="*/ 318288 h 906898"/>
              <a:gd name="connsiteX2340" fmla="*/ 758523 w 906898"/>
              <a:gd name="connsiteY2340" fmla="*/ 320342 h 906898"/>
              <a:gd name="connsiteX2341" fmla="*/ 760579 w 906898"/>
              <a:gd name="connsiteY2341" fmla="*/ 320342 h 906898"/>
              <a:gd name="connsiteX2342" fmla="*/ 766748 w 906898"/>
              <a:gd name="connsiteY2342" fmla="*/ 322396 h 906898"/>
              <a:gd name="connsiteX2343" fmla="*/ 779085 w 906898"/>
              <a:gd name="connsiteY2343" fmla="*/ 322396 h 906898"/>
              <a:gd name="connsiteX2344" fmla="*/ 783198 w 906898"/>
              <a:gd name="connsiteY2344" fmla="*/ 330613 h 906898"/>
              <a:gd name="connsiteX2345" fmla="*/ 785254 w 906898"/>
              <a:gd name="connsiteY2345" fmla="*/ 330613 h 906898"/>
              <a:gd name="connsiteX2346" fmla="*/ 785254 w 906898"/>
              <a:gd name="connsiteY2346" fmla="*/ 326505 h 906898"/>
              <a:gd name="connsiteX2347" fmla="*/ 787310 w 906898"/>
              <a:gd name="connsiteY2347" fmla="*/ 326505 h 906898"/>
              <a:gd name="connsiteX2348" fmla="*/ 787310 w 906898"/>
              <a:gd name="connsiteY2348" fmla="*/ 330613 h 906898"/>
              <a:gd name="connsiteX2349" fmla="*/ 785254 w 906898"/>
              <a:gd name="connsiteY2349" fmla="*/ 332667 h 906898"/>
              <a:gd name="connsiteX2350" fmla="*/ 785254 w 906898"/>
              <a:gd name="connsiteY2350" fmla="*/ 334722 h 906898"/>
              <a:gd name="connsiteX2351" fmla="*/ 791423 w 906898"/>
              <a:gd name="connsiteY2351" fmla="*/ 332667 h 906898"/>
              <a:gd name="connsiteX2352" fmla="*/ 793479 w 906898"/>
              <a:gd name="connsiteY2352" fmla="*/ 334722 h 906898"/>
              <a:gd name="connsiteX2353" fmla="*/ 805816 w 906898"/>
              <a:gd name="connsiteY2353" fmla="*/ 347047 h 906898"/>
              <a:gd name="connsiteX2354" fmla="*/ 797591 w 906898"/>
              <a:gd name="connsiteY2354" fmla="*/ 342939 h 906898"/>
              <a:gd name="connsiteX2355" fmla="*/ 795535 w 906898"/>
              <a:gd name="connsiteY2355" fmla="*/ 342939 h 906898"/>
              <a:gd name="connsiteX2356" fmla="*/ 785254 w 906898"/>
              <a:gd name="connsiteY2356" fmla="*/ 347047 h 906898"/>
              <a:gd name="connsiteX2357" fmla="*/ 783198 w 906898"/>
              <a:gd name="connsiteY2357" fmla="*/ 340884 h 906898"/>
              <a:gd name="connsiteX2358" fmla="*/ 766748 w 906898"/>
              <a:gd name="connsiteY2358" fmla="*/ 334722 h 906898"/>
              <a:gd name="connsiteX2359" fmla="*/ 760403 w 906898"/>
              <a:gd name="connsiteY2359" fmla="*/ 331552 h 906898"/>
              <a:gd name="connsiteX2360" fmla="*/ 760172 w 906898"/>
              <a:gd name="connsiteY2360" fmla="*/ 331282 h 906898"/>
              <a:gd name="connsiteX2361" fmla="*/ 759783 w 906898"/>
              <a:gd name="connsiteY2361" fmla="*/ 331242 h 906898"/>
              <a:gd name="connsiteX2362" fmla="*/ 754410 w 906898"/>
              <a:gd name="connsiteY2362" fmla="*/ 328559 h 906898"/>
              <a:gd name="connsiteX2363" fmla="*/ 748242 w 906898"/>
              <a:gd name="connsiteY2363" fmla="*/ 328559 h 906898"/>
              <a:gd name="connsiteX2364" fmla="*/ 746185 w 906898"/>
              <a:gd name="connsiteY2364" fmla="*/ 320342 h 906898"/>
              <a:gd name="connsiteX2365" fmla="*/ 756467 w 906898"/>
              <a:gd name="connsiteY2365" fmla="*/ 318288 h 906898"/>
              <a:gd name="connsiteX2366" fmla="*/ 757495 w 906898"/>
              <a:gd name="connsiteY2366" fmla="*/ 316747 h 906898"/>
              <a:gd name="connsiteX2367" fmla="*/ 121070 w 906898"/>
              <a:gd name="connsiteY2367" fmla="*/ 299634 h 906898"/>
              <a:gd name="connsiteX2368" fmla="*/ 125165 w 906898"/>
              <a:gd name="connsiteY2368" fmla="*/ 303769 h 906898"/>
              <a:gd name="connsiteX2369" fmla="*/ 127212 w 906898"/>
              <a:gd name="connsiteY2369" fmla="*/ 309971 h 906898"/>
              <a:gd name="connsiteX2370" fmla="*/ 131307 w 906898"/>
              <a:gd name="connsiteY2370" fmla="*/ 312038 h 906898"/>
              <a:gd name="connsiteX2371" fmla="*/ 131307 w 906898"/>
              <a:gd name="connsiteY2371" fmla="*/ 322376 h 906898"/>
              <a:gd name="connsiteX2372" fmla="*/ 125165 w 906898"/>
              <a:gd name="connsiteY2372" fmla="*/ 324443 h 906898"/>
              <a:gd name="connsiteX2373" fmla="*/ 119023 w 906898"/>
              <a:gd name="connsiteY2373" fmla="*/ 318241 h 906898"/>
              <a:gd name="connsiteX2374" fmla="*/ 116976 w 906898"/>
              <a:gd name="connsiteY2374" fmla="*/ 312038 h 906898"/>
              <a:gd name="connsiteX2375" fmla="*/ 112881 w 906898"/>
              <a:gd name="connsiteY2375" fmla="*/ 318241 h 906898"/>
              <a:gd name="connsiteX2376" fmla="*/ 123118 w 906898"/>
              <a:gd name="connsiteY2376" fmla="*/ 334780 h 906898"/>
              <a:gd name="connsiteX2377" fmla="*/ 133354 w 906898"/>
              <a:gd name="connsiteY2377" fmla="*/ 338915 h 906898"/>
              <a:gd name="connsiteX2378" fmla="*/ 159970 w 906898"/>
              <a:gd name="connsiteY2378" fmla="*/ 326511 h 906898"/>
              <a:gd name="connsiteX2379" fmla="*/ 164064 w 906898"/>
              <a:gd name="connsiteY2379" fmla="*/ 330645 h 906898"/>
              <a:gd name="connsiteX2380" fmla="*/ 147686 w 906898"/>
              <a:gd name="connsiteY2380" fmla="*/ 340983 h 906898"/>
              <a:gd name="connsiteX2381" fmla="*/ 127212 w 906898"/>
              <a:gd name="connsiteY2381" fmla="*/ 343050 h 906898"/>
              <a:gd name="connsiteX2382" fmla="*/ 114928 w 906898"/>
              <a:gd name="connsiteY2382" fmla="*/ 338915 h 906898"/>
              <a:gd name="connsiteX2383" fmla="*/ 112881 w 906898"/>
              <a:gd name="connsiteY2383" fmla="*/ 334780 h 906898"/>
              <a:gd name="connsiteX2384" fmla="*/ 106739 w 906898"/>
              <a:gd name="connsiteY2384" fmla="*/ 330645 h 906898"/>
              <a:gd name="connsiteX2385" fmla="*/ 108786 w 906898"/>
              <a:gd name="connsiteY2385" fmla="*/ 303769 h 906898"/>
              <a:gd name="connsiteX2386" fmla="*/ 121070 w 906898"/>
              <a:gd name="connsiteY2386" fmla="*/ 299634 h 906898"/>
              <a:gd name="connsiteX2387" fmla="*/ 814116 w 906898"/>
              <a:gd name="connsiteY2387" fmla="*/ 297642 h 906898"/>
              <a:gd name="connsiteX2388" fmla="*/ 816108 w 906898"/>
              <a:gd name="connsiteY2388" fmla="*/ 297642 h 906898"/>
              <a:gd name="connsiteX2389" fmla="*/ 814116 w 906898"/>
              <a:gd name="connsiteY2389" fmla="*/ 299634 h 906898"/>
              <a:gd name="connsiteX2390" fmla="*/ 814116 w 906898"/>
              <a:gd name="connsiteY2390" fmla="*/ 297642 h 906898"/>
              <a:gd name="connsiteX2391" fmla="*/ 96419 w 906898"/>
              <a:gd name="connsiteY2391" fmla="*/ 287350 h 906898"/>
              <a:gd name="connsiteX2392" fmla="*/ 98494 w 906898"/>
              <a:gd name="connsiteY2392" fmla="*/ 289408 h 906898"/>
              <a:gd name="connsiteX2393" fmla="*/ 92269 w 906898"/>
              <a:gd name="connsiteY2393" fmla="*/ 299700 h 906898"/>
              <a:gd name="connsiteX2394" fmla="*/ 102644 w 906898"/>
              <a:gd name="connsiteY2394" fmla="*/ 312050 h 906898"/>
              <a:gd name="connsiteX2395" fmla="*/ 100569 w 906898"/>
              <a:gd name="connsiteY2395" fmla="*/ 316167 h 906898"/>
              <a:gd name="connsiteX2396" fmla="*/ 94344 w 906898"/>
              <a:gd name="connsiteY2396" fmla="*/ 312050 h 906898"/>
              <a:gd name="connsiteX2397" fmla="*/ 90195 w 906898"/>
              <a:gd name="connsiteY2397" fmla="*/ 295583 h 906898"/>
              <a:gd name="connsiteX2398" fmla="*/ 96419 w 906898"/>
              <a:gd name="connsiteY2398" fmla="*/ 287350 h 906898"/>
              <a:gd name="connsiteX2399" fmla="*/ 822416 w 906898"/>
              <a:gd name="connsiteY2399" fmla="*/ 285358 h 906898"/>
              <a:gd name="connsiteX2400" fmla="*/ 824408 w 906898"/>
              <a:gd name="connsiteY2400" fmla="*/ 287460 h 906898"/>
              <a:gd name="connsiteX2401" fmla="*/ 822416 w 906898"/>
              <a:gd name="connsiteY2401" fmla="*/ 291666 h 906898"/>
              <a:gd name="connsiteX2402" fmla="*/ 822416 w 906898"/>
              <a:gd name="connsiteY2402" fmla="*/ 285358 h 906898"/>
              <a:gd name="connsiteX2403" fmla="*/ 153828 w 906898"/>
              <a:gd name="connsiteY2403" fmla="*/ 285358 h 906898"/>
              <a:gd name="connsiteX2404" fmla="*/ 164064 w 906898"/>
              <a:gd name="connsiteY2404" fmla="*/ 287416 h 906898"/>
              <a:gd name="connsiteX2405" fmla="*/ 155875 w 906898"/>
              <a:gd name="connsiteY2405" fmla="*/ 293591 h 906898"/>
              <a:gd name="connsiteX2406" fmla="*/ 151780 w 906898"/>
              <a:gd name="connsiteY2406" fmla="*/ 289474 h 906898"/>
              <a:gd name="connsiteX2407" fmla="*/ 153828 w 906898"/>
              <a:gd name="connsiteY2407" fmla="*/ 285358 h 906898"/>
              <a:gd name="connsiteX2408" fmla="*/ 182835 w 906898"/>
              <a:gd name="connsiteY2408" fmla="*/ 283366 h 906898"/>
              <a:gd name="connsiteX2409" fmla="*/ 186972 w 906898"/>
              <a:gd name="connsiteY2409" fmla="*/ 285418 h 906898"/>
              <a:gd name="connsiteX2410" fmla="*/ 170423 w 906898"/>
              <a:gd name="connsiteY2410" fmla="*/ 307994 h 906898"/>
              <a:gd name="connsiteX2411" fmla="*/ 168355 w 906898"/>
              <a:gd name="connsiteY2411" fmla="*/ 320308 h 906898"/>
              <a:gd name="connsiteX2412" fmla="*/ 162149 w 906898"/>
              <a:gd name="connsiteY2412" fmla="*/ 324413 h 906898"/>
              <a:gd name="connsiteX2413" fmla="*/ 162149 w 906898"/>
              <a:gd name="connsiteY2413" fmla="*/ 316203 h 906898"/>
              <a:gd name="connsiteX2414" fmla="*/ 164218 w 906898"/>
              <a:gd name="connsiteY2414" fmla="*/ 312099 h 906898"/>
              <a:gd name="connsiteX2415" fmla="*/ 160080 w 906898"/>
              <a:gd name="connsiteY2415" fmla="*/ 301837 h 906898"/>
              <a:gd name="connsiteX2416" fmla="*/ 168355 w 906898"/>
              <a:gd name="connsiteY2416" fmla="*/ 287470 h 906898"/>
              <a:gd name="connsiteX2417" fmla="*/ 182835 w 906898"/>
              <a:gd name="connsiteY2417" fmla="*/ 283366 h 906898"/>
              <a:gd name="connsiteX2418" fmla="*/ 147759 w 906898"/>
              <a:gd name="connsiteY2418" fmla="*/ 277058 h 906898"/>
              <a:gd name="connsiteX2419" fmla="*/ 149825 w 906898"/>
              <a:gd name="connsiteY2419" fmla="*/ 285332 h 906898"/>
              <a:gd name="connsiteX2420" fmla="*/ 149825 w 906898"/>
              <a:gd name="connsiteY2420" fmla="*/ 291538 h 906898"/>
              <a:gd name="connsiteX2421" fmla="*/ 158088 w 906898"/>
              <a:gd name="connsiteY2421" fmla="*/ 297744 h 906898"/>
              <a:gd name="connsiteX2422" fmla="*/ 156022 w 906898"/>
              <a:gd name="connsiteY2422" fmla="*/ 303950 h 906898"/>
              <a:gd name="connsiteX2423" fmla="*/ 149825 w 906898"/>
              <a:gd name="connsiteY2423" fmla="*/ 297744 h 906898"/>
              <a:gd name="connsiteX2424" fmla="*/ 141562 w 906898"/>
              <a:gd name="connsiteY2424" fmla="*/ 297744 h 906898"/>
              <a:gd name="connsiteX2425" fmla="*/ 139496 w 906898"/>
              <a:gd name="connsiteY2425" fmla="*/ 291538 h 906898"/>
              <a:gd name="connsiteX2426" fmla="*/ 143628 w 906898"/>
              <a:gd name="connsiteY2426" fmla="*/ 285332 h 906898"/>
              <a:gd name="connsiteX2427" fmla="*/ 143628 w 906898"/>
              <a:gd name="connsiteY2427" fmla="*/ 279126 h 906898"/>
              <a:gd name="connsiteX2428" fmla="*/ 147759 w 906898"/>
              <a:gd name="connsiteY2428" fmla="*/ 277058 h 906898"/>
              <a:gd name="connsiteX2429" fmla="*/ 92269 w 906898"/>
              <a:gd name="connsiteY2429" fmla="*/ 277058 h 906898"/>
              <a:gd name="connsiteX2430" fmla="*/ 94344 w 906898"/>
              <a:gd name="connsiteY2430" fmla="*/ 283241 h 906898"/>
              <a:gd name="connsiteX2431" fmla="*/ 86044 w 906898"/>
              <a:gd name="connsiteY2431" fmla="*/ 303853 h 906898"/>
              <a:gd name="connsiteX2432" fmla="*/ 100569 w 906898"/>
              <a:gd name="connsiteY2432" fmla="*/ 320342 h 906898"/>
              <a:gd name="connsiteX2433" fmla="*/ 102644 w 906898"/>
              <a:gd name="connsiteY2433" fmla="*/ 324464 h 906898"/>
              <a:gd name="connsiteX2434" fmla="*/ 98494 w 906898"/>
              <a:gd name="connsiteY2434" fmla="*/ 324464 h 906898"/>
              <a:gd name="connsiteX2435" fmla="*/ 94344 w 906898"/>
              <a:gd name="connsiteY2435" fmla="*/ 320342 h 906898"/>
              <a:gd name="connsiteX2436" fmla="*/ 88119 w 906898"/>
              <a:gd name="connsiteY2436" fmla="*/ 320342 h 906898"/>
              <a:gd name="connsiteX2437" fmla="*/ 86044 w 906898"/>
              <a:gd name="connsiteY2437" fmla="*/ 310036 h 906898"/>
              <a:gd name="connsiteX2438" fmla="*/ 79819 w 906898"/>
              <a:gd name="connsiteY2438" fmla="*/ 305914 h 906898"/>
              <a:gd name="connsiteX2439" fmla="*/ 81895 w 906898"/>
              <a:gd name="connsiteY2439" fmla="*/ 297669 h 906898"/>
              <a:gd name="connsiteX2440" fmla="*/ 81895 w 906898"/>
              <a:gd name="connsiteY2440" fmla="*/ 289425 h 906898"/>
              <a:gd name="connsiteX2441" fmla="*/ 88119 w 906898"/>
              <a:gd name="connsiteY2441" fmla="*/ 285302 h 906898"/>
              <a:gd name="connsiteX2442" fmla="*/ 90194 w 906898"/>
              <a:gd name="connsiteY2442" fmla="*/ 279119 h 906898"/>
              <a:gd name="connsiteX2443" fmla="*/ 92269 w 906898"/>
              <a:gd name="connsiteY2443" fmla="*/ 277058 h 906898"/>
              <a:gd name="connsiteX2444" fmla="*/ 771012 w 906898"/>
              <a:gd name="connsiteY2444" fmla="*/ 275066 h 906898"/>
              <a:gd name="connsiteX2445" fmla="*/ 779201 w 906898"/>
              <a:gd name="connsiteY2445" fmla="*/ 275066 h 906898"/>
              <a:gd name="connsiteX2446" fmla="*/ 783296 w 906898"/>
              <a:gd name="connsiteY2446" fmla="*/ 281241 h 906898"/>
              <a:gd name="connsiteX2447" fmla="*/ 791485 w 906898"/>
              <a:gd name="connsiteY2447" fmla="*/ 283299 h 906898"/>
              <a:gd name="connsiteX2448" fmla="*/ 799674 w 906898"/>
              <a:gd name="connsiteY2448" fmla="*/ 279183 h 906898"/>
              <a:gd name="connsiteX2449" fmla="*/ 805816 w 906898"/>
              <a:gd name="connsiteY2449" fmla="*/ 283299 h 906898"/>
              <a:gd name="connsiteX2450" fmla="*/ 803769 w 906898"/>
              <a:gd name="connsiteY2450" fmla="*/ 291533 h 906898"/>
              <a:gd name="connsiteX2451" fmla="*/ 795580 w 906898"/>
              <a:gd name="connsiteY2451" fmla="*/ 289474 h 906898"/>
              <a:gd name="connsiteX2452" fmla="*/ 789438 w 906898"/>
              <a:gd name="connsiteY2452" fmla="*/ 295650 h 906898"/>
              <a:gd name="connsiteX2453" fmla="*/ 779201 w 906898"/>
              <a:gd name="connsiteY2453" fmla="*/ 289474 h 906898"/>
              <a:gd name="connsiteX2454" fmla="*/ 777154 w 906898"/>
              <a:gd name="connsiteY2454" fmla="*/ 285358 h 906898"/>
              <a:gd name="connsiteX2455" fmla="*/ 773059 w 906898"/>
              <a:gd name="connsiteY2455" fmla="*/ 285358 h 906898"/>
              <a:gd name="connsiteX2456" fmla="*/ 768965 w 906898"/>
              <a:gd name="connsiteY2456" fmla="*/ 279183 h 906898"/>
              <a:gd name="connsiteX2457" fmla="*/ 771012 w 906898"/>
              <a:gd name="connsiteY2457" fmla="*/ 275066 h 906898"/>
              <a:gd name="connsiteX2458" fmla="*/ 783282 w 906898"/>
              <a:gd name="connsiteY2458" fmla="*/ 273074 h 906898"/>
              <a:gd name="connsiteX2459" fmla="*/ 787349 w 906898"/>
              <a:gd name="connsiteY2459" fmla="*/ 275149 h 906898"/>
              <a:gd name="connsiteX2460" fmla="*/ 797517 w 906898"/>
              <a:gd name="connsiteY2460" fmla="*/ 277224 h 906898"/>
              <a:gd name="connsiteX2461" fmla="*/ 791416 w 906898"/>
              <a:gd name="connsiteY2461" fmla="*/ 281374 h 906898"/>
              <a:gd name="connsiteX2462" fmla="*/ 783282 w 906898"/>
              <a:gd name="connsiteY2462" fmla="*/ 275149 h 906898"/>
              <a:gd name="connsiteX2463" fmla="*/ 783282 w 906898"/>
              <a:gd name="connsiteY2463" fmla="*/ 273074 h 906898"/>
              <a:gd name="connsiteX2464" fmla="*/ 143646 w 906898"/>
              <a:gd name="connsiteY2464" fmla="*/ 270050 h 906898"/>
              <a:gd name="connsiteX2465" fmla="*/ 147773 w 906898"/>
              <a:gd name="connsiteY2465" fmla="*/ 270825 h 906898"/>
              <a:gd name="connsiteX2466" fmla="*/ 143646 w 906898"/>
              <a:gd name="connsiteY2466" fmla="*/ 274960 h 906898"/>
              <a:gd name="connsiteX2467" fmla="*/ 139520 w 906898"/>
              <a:gd name="connsiteY2467" fmla="*/ 279095 h 906898"/>
              <a:gd name="connsiteX2468" fmla="*/ 139520 w 906898"/>
              <a:gd name="connsiteY2468" fmla="*/ 287365 h 906898"/>
              <a:gd name="connsiteX2469" fmla="*/ 137457 w 906898"/>
              <a:gd name="connsiteY2469" fmla="*/ 293567 h 906898"/>
              <a:gd name="connsiteX2470" fmla="*/ 141583 w 906898"/>
              <a:gd name="connsiteY2470" fmla="*/ 301837 h 906898"/>
              <a:gd name="connsiteX2471" fmla="*/ 147773 w 906898"/>
              <a:gd name="connsiteY2471" fmla="*/ 301837 h 906898"/>
              <a:gd name="connsiteX2472" fmla="*/ 158088 w 906898"/>
              <a:gd name="connsiteY2472" fmla="*/ 308039 h 906898"/>
              <a:gd name="connsiteX2473" fmla="*/ 158088 w 906898"/>
              <a:gd name="connsiteY2473" fmla="*/ 312174 h 906898"/>
              <a:gd name="connsiteX2474" fmla="*/ 147773 w 906898"/>
              <a:gd name="connsiteY2474" fmla="*/ 310107 h 906898"/>
              <a:gd name="connsiteX2475" fmla="*/ 143646 w 906898"/>
              <a:gd name="connsiteY2475" fmla="*/ 305972 h 906898"/>
              <a:gd name="connsiteX2476" fmla="*/ 135394 w 906898"/>
              <a:gd name="connsiteY2476" fmla="*/ 303904 h 906898"/>
              <a:gd name="connsiteX2477" fmla="*/ 131267 w 906898"/>
              <a:gd name="connsiteY2477" fmla="*/ 289432 h 906898"/>
              <a:gd name="connsiteX2478" fmla="*/ 135394 w 906898"/>
              <a:gd name="connsiteY2478" fmla="*/ 283230 h 906898"/>
              <a:gd name="connsiteX2479" fmla="*/ 139520 w 906898"/>
              <a:gd name="connsiteY2479" fmla="*/ 270825 h 906898"/>
              <a:gd name="connsiteX2480" fmla="*/ 143646 w 906898"/>
              <a:gd name="connsiteY2480" fmla="*/ 270050 h 906898"/>
              <a:gd name="connsiteX2481" fmla="*/ 758486 w 906898"/>
              <a:gd name="connsiteY2481" fmla="*/ 268758 h 906898"/>
              <a:gd name="connsiteX2482" fmla="*/ 766744 w 906898"/>
              <a:gd name="connsiteY2482" fmla="*/ 274943 h 906898"/>
              <a:gd name="connsiteX2483" fmla="*/ 766744 w 906898"/>
              <a:gd name="connsiteY2483" fmla="*/ 277005 h 906898"/>
              <a:gd name="connsiteX2484" fmla="*/ 772938 w 906898"/>
              <a:gd name="connsiteY2484" fmla="*/ 287315 h 906898"/>
              <a:gd name="connsiteX2485" fmla="*/ 777067 w 906898"/>
              <a:gd name="connsiteY2485" fmla="*/ 289377 h 906898"/>
              <a:gd name="connsiteX2486" fmla="*/ 787391 w 906898"/>
              <a:gd name="connsiteY2486" fmla="*/ 297624 h 906898"/>
              <a:gd name="connsiteX2487" fmla="*/ 795649 w 906898"/>
              <a:gd name="connsiteY2487" fmla="*/ 293500 h 906898"/>
              <a:gd name="connsiteX2488" fmla="*/ 805972 w 906898"/>
              <a:gd name="connsiteY2488" fmla="*/ 291438 h 906898"/>
              <a:gd name="connsiteX2489" fmla="*/ 810101 w 906898"/>
              <a:gd name="connsiteY2489" fmla="*/ 283191 h 906898"/>
              <a:gd name="connsiteX2490" fmla="*/ 818360 w 906898"/>
              <a:gd name="connsiteY2490" fmla="*/ 285253 h 906898"/>
              <a:gd name="connsiteX2491" fmla="*/ 820424 w 906898"/>
              <a:gd name="connsiteY2491" fmla="*/ 291438 h 906898"/>
              <a:gd name="connsiteX2492" fmla="*/ 816295 w 906898"/>
              <a:gd name="connsiteY2492" fmla="*/ 295562 h 906898"/>
              <a:gd name="connsiteX2493" fmla="*/ 812166 w 906898"/>
              <a:gd name="connsiteY2493" fmla="*/ 295562 h 906898"/>
              <a:gd name="connsiteX2494" fmla="*/ 812166 w 906898"/>
              <a:gd name="connsiteY2494" fmla="*/ 299686 h 906898"/>
              <a:gd name="connsiteX2495" fmla="*/ 805972 w 906898"/>
              <a:gd name="connsiteY2495" fmla="*/ 305872 h 906898"/>
              <a:gd name="connsiteX2496" fmla="*/ 799778 w 906898"/>
              <a:gd name="connsiteY2496" fmla="*/ 305872 h 906898"/>
              <a:gd name="connsiteX2497" fmla="*/ 793585 w 906898"/>
              <a:gd name="connsiteY2497" fmla="*/ 303810 h 906898"/>
              <a:gd name="connsiteX2498" fmla="*/ 783261 w 906898"/>
              <a:gd name="connsiteY2498" fmla="*/ 307933 h 906898"/>
              <a:gd name="connsiteX2499" fmla="*/ 775003 w 906898"/>
              <a:gd name="connsiteY2499" fmla="*/ 301748 h 906898"/>
              <a:gd name="connsiteX2500" fmla="*/ 772938 w 906898"/>
              <a:gd name="connsiteY2500" fmla="*/ 297624 h 906898"/>
              <a:gd name="connsiteX2501" fmla="*/ 764680 w 906898"/>
              <a:gd name="connsiteY2501" fmla="*/ 295562 h 906898"/>
              <a:gd name="connsiteX2502" fmla="*/ 760551 w 906898"/>
              <a:gd name="connsiteY2502" fmla="*/ 285253 h 906898"/>
              <a:gd name="connsiteX2503" fmla="*/ 760551 w 906898"/>
              <a:gd name="connsiteY2503" fmla="*/ 281129 h 906898"/>
              <a:gd name="connsiteX2504" fmla="*/ 754357 w 906898"/>
              <a:gd name="connsiteY2504" fmla="*/ 274943 h 906898"/>
              <a:gd name="connsiteX2505" fmla="*/ 758486 w 906898"/>
              <a:gd name="connsiteY2505" fmla="*/ 268758 h 906898"/>
              <a:gd name="connsiteX2506" fmla="*/ 90176 w 906898"/>
              <a:gd name="connsiteY2506" fmla="*/ 268570 h 906898"/>
              <a:gd name="connsiteX2507" fmla="*/ 94308 w 906898"/>
              <a:gd name="connsiteY2507" fmla="*/ 270890 h 906898"/>
              <a:gd name="connsiteX2508" fmla="*/ 92242 w 906898"/>
              <a:gd name="connsiteY2508" fmla="*/ 275015 h 906898"/>
              <a:gd name="connsiteX2509" fmla="*/ 86045 w 906898"/>
              <a:gd name="connsiteY2509" fmla="*/ 281203 h 906898"/>
              <a:gd name="connsiteX2510" fmla="*/ 77781 w 906898"/>
              <a:gd name="connsiteY2510" fmla="*/ 293577 h 906898"/>
              <a:gd name="connsiteX2511" fmla="*/ 79847 w 906898"/>
              <a:gd name="connsiteY2511" fmla="*/ 297702 h 906898"/>
              <a:gd name="connsiteX2512" fmla="*/ 75716 w 906898"/>
              <a:gd name="connsiteY2512" fmla="*/ 305952 h 906898"/>
              <a:gd name="connsiteX2513" fmla="*/ 81913 w 906898"/>
              <a:gd name="connsiteY2513" fmla="*/ 312139 h 906898"/>
              <a:gd name="connsiteX2514" fmla="*/ 88110 w 906898"/>
              <a:gd name="connsiteY2514" fmla="*/ 322451 h 906898"/>
              <a:gd name="connsiteX2515" fmla="*/ 92242 w 906898"/>
              <a:gd name="connsiteY2515" fmla="*/ 322451 h 906898"/>
              <a:gd name="connsiteX2516" fmla="*/ 104636 w 906898"/>
              <a:gd name="connsiteY2516" fmla="*/ 328638 h 906898"/>
              <a:gd name="connsiteX2517" fmla="*/ 104636 w 906898"/>
              <a:gd name="connsiteY2517" fmla="*/ 332763 h 906898"/>
              <a:gd name="connsiteX2518" fmla="*/ 98439 w 906898"/>
              <a:gd name="connsiteY2518" fmla="*/ 334825 h 906898"/>
              <a:gd name="connsiteX2519" fmla="*/ 94308 w 906898"/>
              <a:gd name="connsiteY2519" fmla="*/ 330700 h 906898"/>
              <a:gd name="connsiteX2520" fmla="*/ 90176 w 906898"/>
              <a:gd name="connsiteY2520" fmla="*/ 326576 h 906898"/>
              <a:gd name="connsiteX2521" fmla="*/ 79847 w 906898"/>
              <a:gd name="connsiteY2521" fmla="*/ 324513 h 906898"/>
              <a:gd name="connsiteX2522" fmla="*/ 77781 w 906898"/>
              <a:gd name="connsiteY2522" fmla="*/ 314201 h 906898"/>
              <a:gd name="connsiteX2523" fmla="*/ 69518 w 906898"/>
              <a:gd name="connsiteY2523" fmla="*/ 308014 h 906898"/>
              <a:gd name="connsiteX2524" fmla="*/ 69518 w 906898"/>
              <a:gd name="connsiteY2524" fmla="*/ 297702 h 906898"/>
              <a:gd name="connsiteX2525" fmla="*/ 73650 w 906898"/>
              <a:gd name="connsiteY2525" fmla="*/ 295639 h 906898"/>
              <a:gd name="connsiteX2526" fmla="*/ 73650 w 906898"/>
              <a:gd name="connsiteY2526" fmla="*/ 285327 h 906898"/>
              <a:gd name="connsiteX2527" fmla="*/ 77781 w 906898"/>
              <a:gd name="connsiteY2527" fmla="*/ 279140 h 906898"/>
              <a:gd name="connsiteX2528" fmla="*/ 83979 w 906898"/>
              <a:gd name="connsiteY2528" fmla="*/ 275015 h 906898"/>
              <a:gd name="connsiteX2529" fmla="*/ 86045 w 906898"/>
              <a:gd name="connsiteY2529" fmla="*/ 272953 h 906898"/>
              <a:gd name="connsiteX2530" fmla="*/ 86045 w 906898"/>
              <a:gd name="connsiteY2530" fmla="*/ 270890 h 906898"/>
              <a:gd name="connsiteX2531" fmla="*/ 90176 w 906898"/>
              <a:gd name="connsiteY2531" fmla="*/ 268570 h 906898"/>
              <a:gd name="connsiteX2532" fmla="*/ 127101 w 906898"/>
              <a:gd name="connsiteY2532" fmla="*/ 244190 h 906898"/>
              <a:gd name="connsiteX2533" fmla="*/ 141433 w 906898"/>
              <a:gd name="connsiteY2533" fmla="*/ 248301 h 906898"/>
              <a:gd name="connsiteX2534" fmla="*/ 141433 w 906898"/>
              <a:gd name="connsiteY2534" fmla="*/ 250357 h 906898"/>
              <a:gd name="connsiteX2535" fmla="*/ 135291 w 906898"/>
              <a:gd name="connsiteY2535" fmla="*/ 250357 h 906898"/>
              <a:gd name="connsiteX2536" fmla="*/ 131196 w 906898"/>
              <a:gd name="connsiteY2536" fmla="*/ 250357 h 906898"/>
              <a:gd name="connsiteX2537" fmla="*/ 114818 w 906898"/>
              <a:gd name="connsiteY2537" fmla="*/ 254469 h 906898"/>
              <a:gd name="connsiteX2538" fmla="*/ 104581 w 906898"/>
              <a:gd name="connsiteY2538" fmla="*/ 272972 h 906898"/>
              <a:gd name="connsiteX2539" fmla="*/ 110723 w 906898"/>
              <a:gd name="connsiteY2539" fmla="*/ 283251 h 906898"/>
              <a:gd name="connsiteX2540" fmla="*/ 112770 w 906898"/>
              <a:gd name="connsiteY2540" fmla="*/ 283251 h 906898"/>
              <a:gd name="connsiteX2541" fmla="*/ 110723 w 906898"/>
              <a:gd name="connsiteY2541" fmla="*/ 277083 h 906898"/>
              <a:gd name="connsiteX2542" fmla="*/ 114818 w 906898"/>
              <a:gd name="connsiteY2542" fmla="*/ 270916 h 906898"/>
              <a:gd name="connsiteX2543" fmla="*/ 125054 w 906898"/>
              <a:gd name="connsiteY2543" fmla="*/ 275027 h 906898"/>
              <a:gd name="connsiteX2544" fmla="*/ 125054 w 906898"/>
              <a:gd name="connsiteY2544" fmla="*/ 281195 h 906898"/>
              <a:gd name="connsiteX2545" fmla="*/ 123007 w 906898"/>
              <a:gd name="connsiteY2545" fmla="*/ 285307 h 906898"/>
              <a:gd name="connsiteX2546" fmla="*/ 125054 w 906898"/>
              <a:gd name="connsiteY2546" fmla="*/ 287362 h 906898"/>
              <a:gd name="connsiteX2547" fmla="*/ 120959 w 906898"/>
              <a:gd name="connsiteY2547" fmla="*/ 295586 h 906898"/>
              <a:gd name="connsiteX2548" fmla="*/ 106628 w 906898"/>
              <a:gd name="connsiteY2548" fmla="*/ 293530 h 906898"/>
              <a:gd name="connsiteX2549" fmla="*/ 96392 w 906898"/>
              <a:gd name="connsiteY2549" fmla="*/ 268860 h 906898"/>
              <a:gd name="connsiteX2550" fmla="*/ 102534 w 906898"/>
              <a:gd name="connsiteY2550" fmla="*/ 258581 h 906898"/>
              <a:gd name="connsiteX2551" fmla="*/ 127101 w 906898"/>
              <a:gd name="connsiteY2551" fmla="*/ 244190 h 906898"/>
              <a:gd name="connsiteX2552" fmla="*/ 177862 w 906898"/>
              <a:gd name="connsiteY2552" fmla="*/ 239817 h 906898"/>
              <a:gd name="connsiteX2553" fmla="*/ 188892 w 906898"/>
              <a:gd name="connsiteY2553" fmla="*/ 250267 h 906898"/>
              <a:gd name="connsiteX2554" fmla="*/ 190956 w 906898"/>
              <a:gd name="connsiteY2554" fmla="*/ 264716 h 906898"/>
              <a:gd name="connsiteX2555" fmla="*/ 182699 w 906898"/>
              <a:gd name="connsiteY2555" fmla="*/ 275037 h 906898"/>
              <a:gd name="connsiteX2556" fmla="*/ 182699 w 906898"/>
              <a:gd name="connsiteY2556" fmla="*/ 281230 h 906898"/>
              <a:gd name="connsiteX2557" fmla="*/ 172379 w 906898"/>
              <a:gd name="connsiteY2557" fmla="*/ 283294 h 906898"/>
              <a:gd name="connsiteX2558" fmla="*/ 153801 w 906898"/>
              <a:gd name="connsiteY2558" fmla="*/ 281230 h 906898"/>
              <a:gd name="connsiteX2559" fmla="*/ 149673 w 906898"/>
              <a:gd name="connsiteY2559" fmla="*/ 272973 h 906898"/>
              <a:gd name="connsiteX2560" fmla="*/ 147608 w 906898"/>
              <a:gd name="connsiteY2560" fmla="*/ 262652 h 906898"/>
              <a:gd name="connsiteX2561" fmla="*/ 143480 w 906898"/>
              <a:gd name="connsiteY2561" fmla="*/ 254395 h 906898"/>
              <a:gd name="connsiteX2562" fmla="*/ 145544 w 906898"/>
              <a:gd name="connsiteY2562" fmla="*/ 248203 h 906898"/>
              <a:gd name="connsiteX2563" fmla="*/ 155865 w 906898"/>
              <a:gd name="connsiteY2563" fmla="*/ 242010 h 906898"/>
              <a:gd name="connsiteX2564" fmla="*/ 164122 w 906898"/>
              <a:gd name="connsiteY2564" fmla="*/ 246139 h 906898"/>
              <a:gd name="connsiteX2565" fmla="*/ 172379 w 906898"/>
              <a:gd name="connsiteY2565" fmla="*/ 239946 h 906898"/>
              <a:gd name="connsiteX2566" fmla="*/ 177862 w 906898"/>
              <a:gd name="connsiteY2566" fmla="*/ 239817 h 906898"/>
              <a:gd name="connsiteX2567" fmla="*/ 188798 w 906898"/>
              <a:gd name="connsiteY2567" fmla="*/ 235890 h 906898"/>
              <a:gd name="connsiteX2568" fmla="*/ 194940 w 906898"/>
              <a:gd name="connsiteY2568" fmla="*/ 240064 h 906898"/>
              <a:gd name="connsiteX2569" fmla="*/ 190845 w 906898"/>
              <a:gd name="connsiteY2569" fmla="*/ 250498 h 906898"/>
              <a:gd name="connsiteX2570" fmla="*/ 182656 w 906898"/>
              <a:gd name="connsiteY2570" fmla="*/ 240064 h 906898"/>
              <a:gd name="connsiteX2571" fmla="*/ 188798 w 906898"/>
              <a:gd name="connsiteY2571" fmla="*/ 235890 h 906898"/>
              <a:gd name="connsiteX2572" fmla="*/ 223707 w 906898"/>
              <a:gd name="connsiteY2572" fmla="*/ 231906 h 906898"/>
              <a:gd name="connsiteX2573" fmla="*/ 227808 w 906898"/>
              <a:gd name="connsiteY2573" fmla="*/ 233957 h 906898"/>
              <a:gd name="connsiteX2574" fmla="*/ 217555 w 906898"/>
              <a:gd name="connsiteY2574" fmla="*/ 244209 h 906898"/>
              <a:gd name="connsiteX2575" fmla="*/ 199100 w 906898"/>
              <a:gd name="connsiteY2575" fmla="*/ 266766 h 906898"/>
              <a:gd name="connsiteX2576" fmla="*/ 194999 w 906898"/>
              <a:gd name="connsiteY2576" fmla="*/ 264715 h 906898"/>
              <a:gd name="connsiteX2577" fmla="*/ 201150 w 906898"/>
              <a:gd name="connsiteY2577" fmla="*/ 240108 h 906898"/>
              <a:gd name="connsiteX2578" fmla="*/ 211403 w 906898"/>
              <a:gd name="connsiteY2578" fmla="*/ 236007 h 906898"/>
              <a:gd name="connsiteX2579" fmla="*/ 215505 w 906898"/>
              <a:gd name="connsiteY2579" fmla="*/ 238058 h 906898"/>
              <a:gd name="connsiteX2580" fmla="*/ 223707 w 906898"/>
              <a:gd name="connsiteY2580" fmla="*/ 231906 h 906898"/>
              <a:gd name="connsiteX2581" fmla="*/ 678329 w 906898"/>
              <a:gd name="connsiteY2581" fmla="*/ 229914 h 906898"/>
              <a:gd name="connsiteX2582" fmla="*/ 698802 w 906898"/>
              <a:gd name="connsiteY2582" fmla="*/ 250345 h 906898"/>
              <a:gd name="connsiteX2583" fmla="*/ 702897 w 906898"/>
              <a:gd name="connsiteY2583" fmla="*/ 256474 h 906898"/>
              <a:gd name="connsiteX2584" fmla="*/ 700850 w 906898"/>
              <a:gd name="connsiteY2584" fmla="*/ 256474 h 906898"/>
              <a:gd name="connsiteX2585" fmla="*/ 678329 w 906898"/>
              <a:gd name="connsiteY2585" fmla="*/ 229914 h 906898"/>
              <a:gd name="connsiteX2586" fmla="*/ 727540 w 906898"/>
              <a:gd name="connsiteY2586" fmla="*/ 226112 h 906898"/>
              <a:gd name="connsiteX2587" fmla="*/ 731914 w 906898"/>
              <a:gd name="connsiteY2587" fmla="*/ 227652 h 906898"/>
              <a:gd name="connsiteX2588" fmla="*/ 733972 w 906898"/>
              <a:gd name="connsiteY2588" fmla="*/ 242032 h 906898"/>
              <a:gd name="connsiteX2589" fmla="*/ 746323 w 906898"/>
              <a:gd name="connsiteY2589" fmla="*/ 246140 h 906898"/>
              <a:gd name="connsiteX2590" fmla="*/ 748381 w 906898"/>
              <a:gd name="connsiteY2590" fmla="*/ 252303 h 906898"/>
              <a:gd name="connsiteX2591" fmla="*/ 746323 w 906898"/>
              <a:gd name="connsiteY2591" fmla="*/ 256412 h 906898"/>
              <a:gd name="connsiteX2592" fmla="*/ 738089 w 906898"/>
              <a:gd name="connsiteY2592" fmla="*/ 256412 h 906898"/>
              <a:gd name="connsiteX2593" fmla="*/ 731914 w 906898"/>
              <a:gd name="connsiteY2593" fmla="*/ 258466 h 906898"/>
              <a:gd name="connsiteX2594" fmla="*/ 727797 w 906898"/>
              <a:gd name="connsiteY2594" fmla="*/ 254357 h 906898"/>
              <a:gd name="connsiteX2595" fmla="*/ 721622 w 906898"/>
              <a:gd name="connsiteY2595" fmla="*/ 254357 h 906898"/>
              <a:gd name="connsiteX2596" fmla="*/ 719564 w 906898"/>
              <a:gd name="connsiteY2596" fmla="*/ 248195 h 906898"/>
              <a:gd name="connsiteX2597" fmla="*/ 721622 w 906898"/>
              <a:gd name="connsiteY2597" fmla="*/ 246140 h 906898"/>
              <a:gd name="connsiteX2598" fmla="*/ 717505 w 906898"/>
              <a:gd name="connsiteY2598" fmla="*/ 239978 h 906898"/>
              <a:gd name="connsiteX2599" fmla="*/ 723680 w 906898"/>
              <a:gd name="connsiteY2599" fmla="*/ 233815 h 906898"/>
              <a:gd name="connsiteX2600" fmla="*/ 721622 w 906898"/>
              <a:gd name="connsiteY2600" fmla="*/ 227652 h 906898"/>
              <a:gd name="connsiteX2601" fmla="*/ 727540 w 906898"/>
              <a:gd name="connsiteY2601" fmla="*/ 226112 h 906898"/>
              <a:gd name="connsiteX2602" fmla="*/ 189871 w 906898"/>
              <a:gd name="connsiteY2602" fmla="*/ 223139 h 906898"/>
              <a:gd name="connsiteX2603" fmla="*/ 192974 w 906898"/>
              <a:gd name="connsiteY2603" fmla="*/ 225681 h 906898"/>
              <a:gd name="connsiteX2604" fmla="*/ 192974 w 906898"/>
              <a:gd name="connsiteY2604" fmla="*/ 229748 h 906898"/>
              <a:gd name="connsiteX2605" fmla="*/ 199179 w 906898"/>
              <a:gd name="connsiteY2605" fmla="*/ 229748 h 906898"/>
              <a:gd name="connsiteX2606" fmla="*/ 201248 w 906898"/>
              <a:gd name="connsiteY2606" fmla="*/ 235848 h 906898"/>
              <a:gd name="connsiteX2607" fmla="*/ 199179 w 906898"/>
              <a:gd name="connsiteY2607" fmla="*/ 237882 h 906898"/>
              <a:gd name="connsiteX2608" fmla="*/ 184699 w 906898"/>
              <a:gd name="connsiteY2608" fmla="*/ 233815 h 906898"/>
              <a:gd name="connsiteX2609" fmla="*/ 178494 w 906898"/>
              <a:gd name="connsiteY2609" fmla="*/ 237882 h 906898"/>
              <a:gd name="connsiteX2610" fmla="*/ 174356 w 906898"/>
              <a:gd name="connsiteY2610" fmla="*/ 235848 h 906898"/>
              <a:gd name="connsiteX2611" fmla="*/ 176425 w 906898"/>
              <a:gd name="connsiteY2611" fmla="*/ 231781 h 906898"/>
              <a:gd name="connsiteX2612" fmla="*/ 182631 w 906898"/>
              <a:gd name="connsiteY2612" fmla="*/ 229748 h 906898"/>
              <a:gd name="connsiteX2613" fmla="*/ 182631 w 906898"/>
              <a:gd name="connsiteY2613" fmla="*/ 225681 h 906898"/>
              <a:gd name="connsiteX2614" fmla="*/ 186768 w 906898"/>
              <a:gd name="connsiteY2614" fmla="*/ 223647 h 906898"/>
              <a:gd name="connsiteX2615" fmla="*/ 189871 w 906898"/>
              <a:gd name="connsiteY2615" fmla="*/ 223139 h 906898"/>
              <a:gd name="connsiteX2616" fmla="*/ 715264 w 906898"/>
              <a:gd name="connsiteY2616" fmla="*/ 219622 h 906898"/>
              <a:gd name="connsiteX2617" fmla="*/ 721448 w 906898"/>
              <a:gd name="connsiteY2617" fmla="*/ 223734 h 906898"/>
              <a:gd name="connsiteX2618" fmla="*/ 719386 w 906898"/>
              <a:gd name="connsiteY2618" fmla="*/ 231957 h 906898"/>
              <a:gd name="connsiteX2619" fmla="*/ 715264 w 906898"/>
              <a:gd name="connsiteY2619" fmla="*/ 240180 h 906898"/>
              <a:gd name="connsiteX2620" fmla="*/ 717325 w 906898"/>
              <a:gd name="connsiteY2620" fmla="*/ 246348 h 906898"/>
              <a:gd name="connsiteX2621" fmla="*/ 717325 w 906898"/>
              <a:gd name="connsiteY2621" fmla="*/ 254571 h 906898"/>
              <a:gd name="connsiteX2622" fmla="*/ 725570 w 906898"/>
              <a:gd name="connsiteY2622" fmla="*/ 258683 h 906898"/>
              <a:gd name="connsiteX2623" fmla="*/ 733814 w 906898"/>
              <a:gd name="connsiteY2623" fmla="*/ 260739 h 906898"/>
              <a:gd name="connsiteX2624" fmla="*/ 739998 w 906898"/>
              <a:gd name="connsiteY2624" fmla="*/ 258683 h 906898"/>
              <a:gd name="connsiteX2625" fmla="*/ 752365 w 906898"/>
              <a:gd name="connsiteY2625" fmla="*/ 262794 h 906898"/>
              <a:gd name="connsiteX2626" fmla="*/ 750304 w 906898"/>
              <a:gd name="connsiteY2626" fmla="*/ 266906 h 906898"/>
              <a:gd name="connsiteX2627" fmla="*/ 748243 w 906898"/>
              <a:gd name="connsiteY2627" fmla="*/ 266906 h 906898"/>
              <a:gd name="connsiteX2628" fmla="*/ 735876 w 906898"/>
              <a:gd name="connsiteY2628" fmla="*/ 266906 h 906898"/>
              <a:gd name="connsiteX2629" fmla="*/ 733814 w 906898"/>
              <a:gd name="connsiteY2629" fmla="*/ 271018 h 906898"/>
              <a:gd name="connsiteX2630" fmla="*/ 723509 w 906898"/>
              <a:gd name="connsiteY2630" fmla="*/ 268962 h 906898"/>
              <a:gd name="connsiteX2631" fmla="*/ 715264 w 906898"/>
              <a:gd name="connsiteY2631" fmla="*/ 264850 h 906898"/>
              <a:gd name="connsiteX2632" fmla="*/ 709081 w 906898"/>
              <a:gd name="connsiteY2632" fmla="*/ 262794 h 906898"/>
              <a:gd name="connsiteX2633" fmla="*/ 704958 w 906898"/>
              <a:gd name="connsiteY2633" fmla="*/ 256627 h 906898"/>
              <a:gd name="connsiteX2634" fmla="*/ 707020 w 906898"/>
              <a:gd name="connsiteY2634" fmla="*/ 250459 h 906898"/>
              <a:gd name="connsiteX2635" fmla="*/ 707020 w 906898"/>
              <a:gd name="connsiteY2635" fmla="*/ 246348 h 906898"/>
              <a:gd name="connsiteX2636" fmla="*/ 702897 w 906898"/>
              <a:gd name="connsiteY2636" fmla="*/ 240180 h 906898"/>
              <a:gd name="connsiteX2637" fmla="*/ 704958 w 906898"/>
              <a:gd name="connsiteY2637" fmla="*/ 234013 h 906898"/>
              <a:gd name="connsiteX2638" fmla="*/ 709081 w 906898"/>
              <a:gd name="connsiteY2638" fmla="*/ 223734 h 906898"/>
              <a:gd name="connsiteX2639" fmla="*/ 715264 w 906898"/>
              <a:gd name="connsiteY2639" fmla="*/ 219622 h 906898"/>
              <a:gd name="connsiteX2640" fmla="*/ 764759 w 906898"/>
              <a:gd name="connsiteY2640" fmla="*/ 217298 h 906898"/>
              <a:gd name="connsiteX2641" fmla="*/ 768870 w 906898"/>
              <a:gd name="connsiteY2641" fmla="*/ 217298 h 906898"/>
              <a:gd name="connsiteX2642" fmla="*/ 760649 w 906898"/>
              <a:gd name="connsiteY2642" fmla="*/ 227627 h 906898"/>
              <a:gd name="connsiteX2643" fmla="*/ 760649 w 906898"/>
              <a:gd name="connsiteY2643" fmla="*/ 256548 h 906898"/>
              <a:gd name="connsiteX2644" fmla="*/ 777091 w 906898"/>
              <a:gd name="connsiteY2644" fmla="*/ 264811 h 906898"/>
              <a:gd name="connsiteX2645" fmla="*/ 779146 w 906898"/>
              <a:gd name="connsiteY2645" fmla="*/ 260679 h 906898"/>
              <a:gd name="connsiteX2646" fmla="*/ 772980 w 906898"/>
              <a:gd name="connsiteY2646" fmla="*/ 258613 h 906898"/>
              <a:gd name="connsiteX2647" fmla="*/ 770925 w 906898"/>
              <a:gd name="connsiteY2647" fmla="*/ 252416 h 906898"/>
              <a:gd name="connsiteX2648" fmla="*/ 775036 w 906898"/>
              <a:gd name="connsiteY2648" fmla="*/ 248285 h 906898"/>
              <a:gd name="connsiteX2649" fmla="*/ 783256 w 906898"/>
              <a:gd name="connsiteY2649" fmla="*/ 250350 h 906898"/>
              <a:gd name="connsiteX2650" fmla="*/ 787367 w 906898"/>
              <a:gd name="connsiteY2650" fmla="*/ 248285 h 906898"/>
              <a:gd name="connsiteX2651" fmla="*/ 793532 w 906898"/>
              <a:gd name="connsiteY2651" fmla="*/ 252416 h 906898"/>
              <a:gd name="connsiteX2652" fmla="*/ 791477 w 906898"/>
              <a:gd name="connsiteY2652" fmla="*/ 262745 h 906898"/>
              <a:gd name="connsiteX2653" fmla="*/ 772980 w 906898"/>
              <a:gd name="connsiteY2653" fmla="*/ 273074 h 906898"/>
              <a:gd name="connsiteX2654" fmla="*/ 758594 w 906898"/>
              <a:gd name="connsiteY2654" fmla="*/ 266877 h 906898"/>
              <a:gd name="connsiteX2655" fmla="*/ 754483 w 906898"/>
              <a:gd name="connsiteY2655" fmla="*/ 262745 h 906898"/>
              <a:gd name="connsiteX2656" fmla="*/ 750373 w 906898"/>
              <a:gd name="connsiteY2656" fmla="*/ 248285 h 906898"/>
              <a:gd name="connsiteX2657" fmla="*/ 750373 w 906898"/>
              <a:gd name="connsiteY2657" fmla="*/ 237956 h 906898"/>
              <a:gd name="connsiteX2658" fmla="*/ 764759 w 906898"/>
              <a:gd name="connsiteY2658" fmla="*/ 217298 h 906898"/>
              <a:gd name="connsiteX2659" fmla="*/ 131196 w 906898"/>
              <a:gd name="connsiteY2659" fmla="*/ 217298 h 906898"/>
              <a:gd name="connsiteX2660" fmla="*/ 131196 w 906898"/>
              <a:gd name="connsiteY2660" fmla="*/ 221424 h 906898"/>
              <a:gd name="connsiteX2661" fmla="*/ 129167 w 906898"/>
              <a:gd name="connsiteY2661" fmla="*/ 225551 h 906898"/>
              <a:gd name="connsiteX2662" fmla="*/ 119023 w 906898"/>
              <a:gd name="connsiteY2662" fmla="*/ 233803 h 906898"/>
              <a:gd name="connsiteX2663" fmla="*/ 119023 w 906898"/>
              <a:gd name="connsiteY2663" fmla="*/ 244119 h 906898"/>
              <a:gd name="connsiteX2664" fmla="*/ 112936 w 906898"/>
              <a:gd name="connsiteY2664" fmla="*/ 244119 h 906898"/>
              <a:gd name="connsiteX2665" fmla="*/ 119023 w 906898"/>
              <a:gd name="connsiteY2665" fmla="*/ 221424 h 906898"/>
              <a:gd name="connsiteX2666" fmla="*/ 131196 w 906898"/>
              <a:gd name="connsiteY2666" fmla="*/ 217298 h 906898"/>
              <a:gd name="connsiteX2667" fmla="*/ 793466 w 906898"/>
              <a:gd name="connsiteY2667" fmla="*/ 215306 h 906898"/>
              <a:gd name="connsiteX2668" fmla="*/ 799641 w 906898"/>
              <a:gd name="connsiteY2668" fmla="*/ 223580 h 906898"/>
              <a:gd name="connsiteX2669" fmla="*/ 807875 w 906898"/>
              <a:gd name="connsiteY2669" fmla="*/ 221512 h 906898"/>
              <a:gd name="connsiteX2670" fmla="*/ 811992 w 906898"/>
              <a:gd name="connsiteY2670" fmla="*/ 219443 h 906898"/>
              <a:gd name="connsiteX2671" fmla="*/ 816109 w 906898"/>
              <a:gd name="connsiteY2671" fmla="*/ 223580 h 906898"/>
              <a:gd name="connsiteX2672" fmla="*/ 811992 w 906898"/>
              <a:gd name="connsiteY2672" fmla="*/ 231855 h 906898"/>
              <a:gd name="connsiteX2673" fmla="*/ 805817 w 906898"/>
              <a:gd name="connsiteY2673" fmla="*/ 233924 h 906898"/>
              <a:gd name="connsiteX2674" fmla="*/ 803758 w 906898"/>
              <a:gd name="connsiteY2674" fmla="*/ 240129 h 906898"/>
              <a:gd name="connsiteX2675" fmla="*/ 795525 w 906898"/>
              <a:gd name="connsiteY2675" fmla="*/ 242198 h 906898"/>
              <a:gd name="connsiteX2676" fmla="*/ 791408 w 906898"/>
              <a:gd name="connsiteY2676" fmla="*/ 235992 h 906898"/>
              <a:gd name="connsiteX2677" fmla="*/ 793466 w 906898"/>
              <a:gd name="connsiteY2677" fmla="*/ 229786 h 906898"/>
              <a:gd name="connsiteX2678" fmla="*/ 787291 w 906898"/>
              <a:gd name="connsiteY2678" fmla="*/ 227718 h 906898"/>
              <a:gd name="connsiteX2679" fmla="*/ 787291 w 906898"/>
              <a:gd name="connsiteY2679" fmla="*/ 219443 h 906898"/>
              <a:gd name="connsiteX2680" fmla="*/ 793466 w 906898"/>
              <a:gd name="connsiteY2680" fmla="*/ 215306 h 906898"/>
              <a:gd name="connsiteX2681" fmla="*/ 184739 w 906898"/>
              <a:gd name="connsiteY2681" fmla="*/ 213314 h 906898"/>
              <a:gd name="connsiteX2682" fmla="*/ 195076 w 906898"/>
              <a:gd name="connsiteY2682" fmla="*/ 215361 h 906898"/>
              <a:gd name="connsiteX2683" fmla="*/ 197143 w 906898"/>
              <a:gd name="connsiteY2683" fmla="*/ 221503 h 906898"/>
              <a:gd name="connsiteX2684" fmla="*/ 205413 w 906898"/>
              <a:gd name="connsiteY2684" fmla="*/ 221503 h 906898"/>
              <a:gd name="connsiteX2685" fmla="*/ 209548 w 906898"/>
              <a:gd name="connsiteY2685" fmla="*/ 231740 h 906898"/>
              <a:gd name="connsiteX2686" fmla="*/ 205413 w 906898"/>
              <a:gd name="connsiteY2686" fmla="*/ 233787 h 906898"/>
              <a:gd name="connsiteX2687" fmla="*/ 201278 w 906898"/>
              <a:gd name="connsiteY2687" fmla="*/ 227645 h 906898"/>
              <a:gd name="connsiteX2688" fmla="*/ 195076 w 906898"/>
              <a:gd name="connsiteY2688" fmla="*/ 225598 h 906898"/>
              <a:gd name="connsiteX2689" fmla="*/ 186806 w 906898"/>
              <a:gd name="connsiteY2689" fmla="*/ 219456 h 906898"/>
              <a:gd name="connsiteX2690" fmla="*/ 180604 w 906898"/>
              <a:gd name="connsiteY2690" fmla="*/ 225598 h 906898"/>
              <a:gd name="connsiteX2691" fmla="*/ 172334 w 906898"/>
              <a:gd name="connsiteY2691" fmla="*/ 231740 h 906898"/>
              <a:gd name="connsiteX2692" fmla="*/ 166132 w 906898"/>
              <a:gd name="connsiteY2692" fmla="*/ 237882 h 906898"/>
              <a:gd name="connsiteX2693" fmla="*/ 166132 w 906898"/>
              <a:gd name="connsiteY2693" fmla="*/ 229693 h 906898"/>
              <a:gd name="connsiteX2694" fmla="*/ 176469 w 906898"/>
              <a:gd name="connsiteY2694" fmla="*/ 221503 h 906898"/>
              <a:gd name="connsiteX2695" fmla="*/ 184739 w 906898"/>
              <a:gd name="connsiteY2695" fmla="*/ 213314 h 906898"/>
              <a:gd name="connsiteX2696" fmla="*/ 803714 w 906898"/>
              <a:gd name="connsiteY2696" fmla="*/ 207006 h 906898"/>
              <a:gd name="connsiteX2697" fmla="*/ 807808 w 906898"/>
              <a:gd name="connsiteY2697" fmla="*/ 217440 h 906898"/>
              <a:gd name="connsiteX2698" fmla="*/ 803714 w 906898"/>
              <a:gd name="connsiteY2698" fmla="*/ 221614 h 906898"/>
              <a:gd name="connsiteX2699" fmla="*/ 799619 w 906898"/>
              <a:gd name="connsiteY2699" fmla="*/ 219527 h 906898"/>
              <a:gd name="connsiteX2700" fmla="*/ 797572 w 906898"/>
              <a:gd name="connsiteY2700" fmla="*/ 213267 h 906898"/>
              <a:gd name="connsiteX2701" fmla="*/ 803714 w 906898"/>
              <a:gd name="connsiteY2701" fmla="*/ 207006 h 906898"/>
              <a:gd name="connsiteX2702" fmla="*/ 125755 w 906898"/>
              <a:gd name="connsiteY2702" fmla="*/ 205788 h 906898"/>
              <a:gd name="connsiteX2703" fmla="*/ 131138 w 906898"/>
              <a:gd name="connsiteY2703" fmla="*/ 207078 h 906898"/>
              <a:gd name="connsiteX2704" fmla="*/ 131138 w 906898"/>
              <a:gd name="connsiteY2704" fmla="*/ 215335 h 906898"/>
              <a:gd name="connsiteX2705" fmla="*/ 124986 w 906898"/>
              <a:gd name="connsiteY2705" fmla="*/ 215335 h 906898"/>
              <a:gd name="connsiteX2706" fmla="*/ 112682 w 906898"/>
              <a:gd name="connsiteY2706" fmla="*/ 227720 h 906898"/>
              <a:gd name="connsiteX2707" fmla="*/ 112682 w 906898"/>
              <a:gd name="connsiteY2707" fmla="*/ 246297 h 906898"/>
              <a:gd name="connsiteX2708" fmla="*/ 104480 w 906898"/>
              <a:gd name="connsiteY2708" fmla="*/ 250426 h 906898"/>
              <a:gd name="connsiteX2709" fmla="*/ 100379 w 906898"/>
              <a:gd name="connsiteY2709" fmla="*/ 242169 h 906898"/>
              <a:gd name="connsiteX2710" fmla="*/ 102429 w 906898"/>
              <a:gd name="connsiteY2710" fmla="*/ 235977 h 906898"/>
              <a:gd name="connsiteX2711" fmla="*/ 100379 w 906898"/>
              <a:gd name="connsiteY2711" fmla="*/ 229784 h 906898"/>
              <a:gd name="connsiteX2712" fmla="*/ 104480 w 906898"/>
              <a:gd name="connsiteY2712" fmla="*/ 213271 h 906898"/>
              <a:gd name="connsiteX2713" fmla="*/ 114733 w 906898"/>
              <a:gd name="connsiteY2713" fmla="*/ 211206 h 906898"/>
              <a:gd name="connsiteX2714" fmla="*/ 118834 w 906898"/>
              <a:gd name="connsiteY2714" fmla="*/ 213271 h 906898"/>
              <a:gd name="connsiteX2715" fmla="*/ 118834 w 906898"/>
              <a:gd name="connsiteY2715" fmla="*/ 209142 h 906898"/>
              <a:gd name="connsiteX2716" fmla="*/ 125755 w 906898"/>
              <a:gd name="connsiteY2716" fmla="*/ 205788 h 906898"/>
              <a:gd name="connsiteX2717" fmla="*/ 815659 w 906898"/>
              <a:gd name="connsiteY2717" fmla="*/ 205526 h 906898"/>
              <a:gd name="connsiteX2718" fmla="*/ 815932 w 906898"/>
              <a:gd name="connsiteY2718" fmla="*/ 206340 h 906898"/>
              <a:gd name="connsiteX2719" fmla="*/ 817130 w 906898"/>
              <a:gd name="connsiteY2719" fmla="*/ 207309 h 906898"/>
              <a:gd name="connsiteX2720" fmla="*/ 843996 w 906898"/>
              <a:gd name="connsiteY2720" fmla="*/ 195967 h 906898"/>
              <a:gd name="connsiteX2721" fmla="*/ 844992 w 906898"/>
              <a:gd name="connsiteY2721" fmla="*/ 196714 h 906898"/>
              <a:gd name="connsiteX2722" fmla="*/ 843000 w 906898"/>
              <a:gd name="connsiteY2722" fmla="*/ 196714 h 906898"/>
              <a:gd name="connsiteX2723" fmla="*/ 843996 w 906898"/>
              <a:gd name="connsiteY2723" fmla="*/ 195967 h 906898"/>
              <a:gd name="connsiteX2724" fmla="*/ 242395 w 906898"/>
              <a:gd name="connsiteY2724" fmla="*/ 190738 h 906898"/>
              <a:gd name="connsiteX2725" fmla="*/ 248558 w 906898"/>
              <a:gd name="connsiteY2725" fmla="*/ 196935 h 906898"/>
              <a:gd name="connsiteX2726" fmla="*/ 252666 w 906898"/>
              <a:gd name="connsiteY2726" fmla="*/ 194870 h 906898"/>
              <a:gd name="connsiteX2727" fmla="*/ 260883 w 906898"/>
              <a:gd name="connsiteY2727" fmla="*/ 194870 h 906898"/>
              <a:gd name="connsiteX2728" fmla="*/ 264992 w 906898"/>
              <a:gd name="connsiteY2728" fmla="*/ 201067 h 906898"/>
              <a:gd name="connsiteX2729" fmla="*/ 254720 w 906898"/>
              <a:gd name="connsiteY2729" fmla="*/ 209330 h 906898"/>
              <a:gd name="connsiteX2730" fmla="*/ 238287 w 906898"/>
              <a:gd name="connsiteY2730" fmla="*/ 203133 h 906898"/>
              <a:gd name="connsiteX2731" fmla="*/ 236232 w 906898"/>
              <a:gd name="connsiteY2731" fmla="*/ 203133 h 906898"/>
              <a:gd name="connsiteX2732" fmla="*/ 234178 w 906898"/>
              <a:gd name="connsiteY2732" fmla="*/ 194870 h 906898"/>
              <a:gd name="connsiteX2733" fmla="*/ 242395 w 906898"/>
              <a:gd name="connsiteY2733" fmla="*/ 190738 h 906898"/>
              <a:gd name="connsiteX2734" fmla="*/ 155861 w 906898"/>
              <a:gd name="connsiteY2734" fmla="*/ 188485 h 906898"/>
              <a:gd name="connsiteX2735" fmla="*/ 169001 w 906898"/>
              <a:gd name="connsiteY2735" fmla="*/ 188485 h 906898"/>
              <a:gd name="connsiteX2736" fmla="*/ 180595 w 906898"/>
              <a:gd name="connsiteY2736" fmla="*/ 194675 h 906898"/>
              <a:gd name="connsiteX2737" fmla="*/ 182656 w 906898"/>
              <a:gd name="connsiteY2737" fmla="*/ 207054 h 906898"/>
              <a:gd name="connsiteX2738" fmla="*/ 174412 w 906898"/>
              <a:gd name="connsiteY2738" fmla="*/ 211180 h 906898"/>
              <a:gd name="connsiteX2739" fmla="*/ 172350 w 906898"/>
              <a:gd name="connsiteY2739" fmla="*/ 209117 h 906898"/>
              <a:gd name="connsiteX2740" fmla="*/ 168228 w 906898"/>
              <a:gd name="connsiteY2740" fmla="*/ 215306 h 906898"/>
              <a:gd name="connsiteX2741" fmla="*/ 159984 w 906898"/>
              <a:gd name="connsiteY2741" fmla="*/ 213243 h 906898"/>
              <a:gd name="connsiteX2742" fmla="*/ 157922 w 906898"/>
              <a:gd name="connsiteY2742" fmla="*/ 204990 h 906898"/>
              <a:gd name="connsiteX2743" fmla="*/ 162045 w 906898"/>
              <a:gd name="connsiteY2743" fmla="*/ 200864 h 906898"/>
              <a:gd name="connsiteX2744" fmla="*/ 166167 w 906898"/>
              <a:gd name="connsiteY2744" fmla="*/ 198801 h 906898"/>
              <a:gd name="connsiteX2745" fmla="*/ 162045 w 906898"/>
              <a:gd name="connsiteY2745" fmla="*/ 196738 h 906898"/>
              <a:gd name="connsiteX2746" fmla="*/ 147616 w 906898"/>
              <a:gd name="connsiteY2746" fmla="*/ 200864 h 906898"/>
              <a:gd name="connsiteX2747" fmla="*/ 143494 w 906898"/>
              <a:gd name="connsiteY2747" fmla="*/ 235937 h 906898"/>
              <a:gd name="connsiteX2748" fmla="*/ 147616 w 906898"/>
              <a:gd name="connsiteY2748" fmla="*/ 242127 h 906898"/>
              <a:gd name="connsiteX2749" fmla="*/ 143494 w 906898"/>
              <a:gd name="connsiteY2749" fmla="*/ 244190 h 906898"/>
              <a:gd name="connsiteX2750" fmla="*/ 135249 w 906898"/>
              <a:gd name="connsiteY2750" fmla="*/ 231811 h 906898"/>
              <a:gd name="connsiteX2751" fmla="*/ 137310 w 906898"/>
              <a:gd name="connsiteY2751" fmla="*/ 204990 h 906898"/>
              <a:gd name="connsiteX2752" fmla="*/ 155861 w 906898"/>
              <a:gd name="connsiteY2752" fmla="*/ 188485 h 906898"/>
              <a:gd name="connsiteX2753" fmla="*/ 139106 w 906898"/>
              <a:gd name="connsiteY2753" fmla="*/ 186246 h 906898"/>
              <a:gd name="connsiteX2754" fmla="*/ 143480 w 906898"/>
              <a:gd name="connsiteY2754" fmla="*/ 190655 h 906898"/>
              <a:gd name="connsiteX2755" fmla="*/ 143480 w 906898"/>
              <a:gd name="connsiteY2755" fmla="*/ 192730 h 906898"/>
              <a:gd name="connsiteX2756" fmla="*/ 139364 w 906898"/>
              <a:gd name="connsiteY2756" fmla="*/ 188580 h 906898"/>
              <a:gd name="connsiteX2757" fmla="*/ 133188 w 906898"/>
              <a:gd name="connsiteY2757" fmla="*/ 186505 h 906898"/>
              <a:gd name="connsiteX2758" fmla="*/ 139106 w 906898"/>
              <a:gd name="connsiteY2758" fmla="*/ 186246 h 906898"/>
              <a:gd name="connsiteX2759" fmla="*/ 240874 w 906898"/>
              <a:gd name="connsiteY2759" fmla="*/ 184902 h 906898"/>
              <a:gd name="connsiteX2760" fmla="*/ 250716 w 906898"/>
              <a:gd name="connsiteY2760" fmla="*/ 190738 h 906898"/>
              <a:gd name="connsiteX2761" fmla="*/ 264686 w 906898"/>
              <a:gd name="connsiteY2761" fmla="*/ 188726 h 906898"/>
              <a:gd name="connsiteX2762" fmla="*/ 265717 w 906898"/>
              <a:gd name="connsiteY2762" fmla="*/ 189460 h 906898"/>
              <a:gd name="connsiteX2763" fmla="*/ 271300 w 906898"/>
              <a:gd name="connsiteY2763" fmla="*/ 196963 h 906898"/>
              <a:gd name="connsiteX2764" fmla="*/ 269241 w 906898"/>
              <a:gd name="connsiteY2764" fmla="*/ 199038 h 906898"/>
              <a:gd name="connsiteX2765" fmla="*/ 261008 w 906898"/>
              <a:gd name="connsiteY2765" fmla="*/ 190738 h 906898"/>
              <a:gd name="connsiteX2766" fmla="*/ 250716 w 906898"/>
              <a:gd name="connsiteY2766" fmla="*/ 192813 h 906898"/>
              <a:gd name="connsiteX2767" fmla="*/ 238365 w 906898"/>
              <a:gd name="connsiteY2767" fmla="*/ 188663 h 906898"/>
              <a:gd name="connsiteX2768" fmla="*/ 232190 w 906898"/>
              <a:gd name="connsiteY2768" fmla="*/ 192813 h 906898"/>
              <a:gd name="connsiteX2769" fmla="*/ 230132 w 906898"/>
              <a:gd name="connsiteY2769" fmla="*/ 190738 h 906898"/>
              <a:gd name="connsiteX2770" fmla="*/ 236307 w 906898"/>
              <a:gd name="connsiteY2770" fmla="*/ 186588 h 906898"/>
              <a:gd name="connsiteX2771" fmla="*/ 240874 w 906898"/>
              <a:gd name="connsiteY2771" fmla="*/ 184902 h 906898"/>
              <a:gd name="connsiteX2772" fmla="*/ 784458 w 906898"/>
              <a:gd name="connsiteY2772" fmla="*/ 183976 h 906898"/>
              <a:gd name="connsiteX2773" fmla="*/ 793496 w 906898"/>
              <a:gd name="connsiteY2773" fmla="*/ 184489 h 906898"/>
              <a:gd name="connsiteX2774" fmla="*/ 797627 w 906898"/>
              <a:gd name="connsiteY2774" fmla="*/ 192691 h 906898"/>
              <a:gd name="connsiteX2775" fmla="*/ 803824 w 906898"/>
              <a:gd name="connsiteY2775" fmla="*/ 194742 h 906898"/>
              <a:gd name="connsiteX2776" fmla="*/ 795561 w 906898"/>
              <a:gd name="connsiteY2776" fmla="*/ 211146 h 906898"/>
              <a:gd name="connsiteX2777" fmla="*/ 791430 w 906898"/>
              <a:gd name="connsiteY2777" fmla="*/ 213197 h 906898"/>
              <a:gd name="connsiteX2778" fmla="*/ 783167 w 906898"/>
              <a:gd name="connsiteY2778" fmla="*/ 215248 h 906898"/>
              <a:gd name="connsiteX2779" fmla="*/ 774904 w 906898"/>
              <a:gd name="connsiteY2779" fmla="*/ 217298 h 906898"/>
              <a:gd name="connsiteX2780" fmla="*/ 766641 w 906898"/>
              <a:gd name="connsiteY2780" fmla="*/ 211146 h 906898"/>
              <a:gd name="connsiteX2781" fmla="*/ 768707 w 906898"/>
              <a:gd name="connsiteY2781" fmla="*/ 202944 h 906898"/>
              <a:gd name="connsiteX2782" fmla="*/ 772838 w 906898"/>
              <a:gd name="connsiteY2782" fmla="*/ 198843 h 906898"/>
              <a:gd name="connsiteX2783" fmla="*/ 776970 w 906898"/>
              <a:gd name="connsiteY2783" fmla="*/ 186539 h 906898"/>
              <a:gd name="connsiteX2784" fmla="*/ 784458 w 906898"/>
              <a:gd name="connsiteY2784" fmla="*/ 183976 h 906898"/>
              <a:gd name="connsiteX2785" fmla="*/ 724801 w 906898"/>
              <a:gd name="connsiteY2785" fmla="*/ 180255 h 906898"/>
              <a:gd name="connsiteX2786" fmla="*/ 735839 w 906898"/>
              <a:gd name="connsiteY2786" fmla="*/ 180512 h 906898"/>
              <a:gd name="connsiteX2787" fmla="*/ 739946 w 906898"/>
              <a:gd name="connsiteY2787" fmla="*/ 186688 h 906898"/>
              <a:gd name="connsiteX2788" fmla="*/ 737892 w 906898"/>
              <a:gd name="connsiteY2788" fmla="*/ 190805 h 906898"/>
              <a:gd name="connsiteX2789" fmla="*/ 737892 w 906898"/>
              <a:gd name="connsiteY2789" fmla="*/ 192863 h 906898"/>
              <a:gd name="connsiteX2790" fmla="*/ 737892 w 906898"/>
              <a:gd name="connsiteY2790" fmla="*/ 201097 h 906898"/>
              <a:gd name="connsiteX2791" fmla="*/ 731732 w 906898"/>
              <a:gd name="connsiteY2791" fmla="*/ 203155 h 906898"/>
              <a:gd name="connsiteX2792" fmla="*/ 725571 w 906898"/>
              <a:gd name="connsiteY2792" fmla="*/ 199038 h 906898"/>
              <a:gd name="connsiteX2793" fmla="*/ 729678 w 906898"/>
              <a:gd name="connsiteY2793" fmla="*/ 192863 h 906898"/>
              <a:gd name="connsiteX2794" fmla="*/ 725571 w 906898"/>
              <a:gd name="connsiteY2794" fmla="*/ 190805 h 906898"/>
              <a:gd name="connsiteX2795" fmla="*/ 719411 w 906898"/>
              <a:gd name="connsiteY2795" fmla="*/ 196980 h 906898"/>
              <a:gd name="connsiteX2796" fmla="*/ 725571 w 906898"/>
              <a:gd name="connsiteY2796" fmla="*/ 215505 h 906898"/>
              <a:gd name="connsiteX2797" fmla="*/ 754320 w 906898"/>
              <a:gd name="connsiteY2797" fmla="*/ 219622 h 906898"/>
              <a:gd name="connsiteX2798" fmla="*/ 764587 w 906898"/>
              <a:gd name="connsiteY2798" fmla="*/ 211388 h 906898"/>
              <a:gd name="connsiteX2799" fmla="*/ 764587 w 906898"/>
              <a:gd name="connsiteY2799" fmla="*/ 215505 h 906898"/>
              <a:gd name="connsiteX2800" fmla="*/ 733785 w 906898"/>
              <a:gd name="connsiteY2800" fmla="*/ 225797 h 906898"/>
              <a:gd name="connsiteX2801" fmla="*/ 719411 w 906898"/>
              <a:gd name="connsiteY2801" fmla="*/ 217564 h 906898"/>
              <a:gd name="connsiteX2802" fmla="*/ 715304 w 906898"/>
              <a:gd name="connsiteY2802" fmla="*/ 213447 h 906898"/>
              <a:gd name="connsiteX2803" fmla="*/ 713250 w 906898"/>
              <a:gd name="connsiteY2803" fmla="*/ 207272 h 906898"/>
              <a:gd name="connsiteX2804" fmla="*/ 715304 w 906898"/>
              <a:gd name="connsiteY2804" fmla="*/ 184629 h 906898"/>
              <a:gd name="connsiteX2805" fmla="*/ 724801 w 906898"/>
              <a:gd name="connsiteY2805" fmla="*/ 180255 h 906898"/>
              <a:gd name="connsiteX2806" fmla="*/ 276279 w 906898"/>
              <a:gd name="connsiteY2806" fmla="*/ 179325 h 906898"/>
              <a:gd name="connsiteX2807" fmla="*/ 281497 w 906898"/>
              <a:gd name="connsiteY2807" fmla="*/ 182438 h 906898"/>
              <a:gd name="connsiteX2808" fmla="*/ 283583 w 906898"/>
              <a:gd name="connsiteY2808" fmla="*/ 190738 h 906898"/>
              <a:gd name="connsiteX2809" fmla="*/ 279410 w 906898"/>
              <a:gd name="connsiteY2809" fmla="*/ 182438 h 906898"/>
              <a:gd name="connsiteX2810" fmla="*/ 201137 w 906898"/>
              <a:gd name="connsiteY2810" fmla="*/ 178196 h 906898"/>
              <a:gd name="connsiteX2811" fmla="*/ 229886 w 906898"/>
              <a:gd name="connsiteY2811" fmla="*/ 196788 h 906898"/>
              <a:gd name="connsiteX2812" fmla="*/ 229886 w 906898"/>
              <a:gd name="connsiteY2812" fmla="*/ 229840 h 906898"/>
              <a:gd name="connsiteX2813" fmla="*/ 225779 w 906898"/>
              <a:gd name="connsiteY2813" fmla="*/ 229840 h 906898"/>
              <a:gd name="connsiteX2814" fmla="*/ 227833 w 906898"/>
              <a:gd name="connsiteY2814" fmla="*/ 223643 h 906898"/>
              <a:gd name="connsiteX2815" fmla="*/ 215512 w 906898"/>
              <a:gd name="connsiteY2815" fmla="*/ 190591 h 906898"/>
              <a:gd name="connsiteX2816" fmla="*/ 199084 w 906898"/>
              <a:gd name="connsiteY2816" fmla="*/ 188525 h 906898"/>
              <a:gd name="connsiteX2817" fmla="*/ 194977 w 906898"/>
              <a:gd name="connsiteY2817" fmla="*/ 192656 h 906898"/>
              <a:gd name="connsiteX2818" fmla="*/ 205244 w 906898"/>
              <a:gd name="connsiteY2818" fmla="*/ 192656 h 906898"/>
              <a:gd name="connsiteX2819" fmla="*/ 209351 w 906898"/>
              <a:gd name="connsiteY2819" fmla="*/ 198854 h 906898"/>
              <a:gd name="connsiteX2820" fmla="*/ 203191 w 906898"/>
              <a:gd name="connsiteY2820" fmla="*/ 207117 h 906898"/>
              <a:gd name="connsiteX2821" fmla="*/ 199084 w 906898"/>
              <a:gd name="connsiteY2821" fmla="*/ 207117 h 906898"/>
              <a:gd name="connsiteX2822" fmla="*/ 194977 w 906898"/>
              <a:gd name="connsiteY2822" fmla="*/ 202985 h 906898"/>
              <a:gd name="connsiteX2823" fmla="*/ 188817 w 906898"/>
              <a:gd name="connsiteY2823" fmla="*/ 205051 h 906898"/>
              <a:gd name="connsiteX2824" fmla="*/ 184710 w 906898"/>
              <a:gd name="connsiteY2824" fmla="*/ 190591 h 906898"/>
              <a:gd name="connsiteX2825" fmla="*/ 201137 w 906898"/>
              <a:gd name="connsiteY2825" fmla="*/ 178196 h 906898"/>
              <a:gd name="connsiteX2826" fmla="*/ 273671 w 906898"/>
              <a:gd name="connsiteY2826" fmla="*/ 177770 h 906898"/>
              <a:gd name="connsiteX2827" fmla="*/ 275236 w 906898"/>
              <a:gd name="connsiteY2827" fmla="*/ 178288 h 906898"/>
              <a:gd name="connsiteX2828" fmla="*/ 276279 w 906898"/>
              <a:gd name="connsiteY2828" fmla="*/ 179325 h 906898"/>
              <a:gd name="connsiteX2829" fmla="*/ 270019 w 906898"/>
              <a:gd name="connsiteY2829" fmla="*/ 175435 h 906898"/>
              <a:gd name="connsiteX2830" fmla="*/ 271062 w 906898"/>
              <a:gd name="connsiteY2830" fmla="*/ 176213 h 906898"/>
              <a:gd name="connsiteX2831" fmla="*/ 273671 w 906898"/>
              <a:gd name="connsiteY2831" fmla="*/ 177770 h 906898"/>
              <a:gd name="connsiteX2832" fmla="*/ 269758 w 906898"/>
              <a:gd name="connsiteY2832" fmla="*/ 176473 h 906898"/>
              <a:gd name="connsiteX2833" fmla="*/ 268976 w 906898"/>
              <a:gd name="connsiteY2833" fmla="*/ 176213 h 906898"/>
              <a:gd name="connsiteX2834" fmla="*/ 270019 w 906898"/>
              <a:gd name="connsiteY2834" fmla="*/ 175435 h 906898"/>
              <a:gd name="connsiteX2835" fmla="*/ 768765 w 906898"/>
              <a:gd name="connsiteY2835" fmla="*/ 174221 h 906898"/>
              <a:gd name="connsiteX2836" fmla="*/ 785233 w 906898"/>
              <a:gd name="connsiteY2836" fmla="*/ 180446 h 906898"/>
              <a:gd name="connsiteX2837" fmla="*/ 785233 w 906898"/>
              <a:gd name="connsiteY2837" fmla="*/ 182521 h 906898"/>
              <a:gd name="connsiteX2838" fmla="*/ 768765 w 906898"/>
              <a:gd name="connsiteY2838" fmla="*/ 184596 h 906898"/>
              <a:gd name="connsiteX2839" fmla="*/ 764649 w 906898"/>
              <a:gd name="connsiteY2839" fmla="*/ 180446 h 906898"/>
              <a:gd name="connsiteX2840" fmla="*/ 768765 w 906898"/>
              <a:gd name="connsiteY2840" fmla="*/ 174221 h 906898"/>
              <a:gd name="connsiteX2841" fmla="*/ 180872 w 906898"/>
              <a:gd name="connsiteY2841" fmla="*/ 173938 h 906898"/>
              <a:gd name="connsiteX2842" fmla="*/ 190956 w 906898"/>
              <a:gd name="connsiteY2842" fmla="*/ 176241 h 906898"/>
              <a:gd name="connsiteX2843" fmla="*/ 190956 w 906898"/>
              <a:gd name="connsiteY2843" fmla="*/ 178288 h 906898"/>
              <a:gd name="connsiteX2844" fmla="*/ 188887 w 906898"/>
              <a:gd name="connsiteY2844" fmla="*/ 180336 h 906898"/>
              <a:gd name="connsiteX2845" fmla="*/ 172339 w 906898"/>
              <a:gd name="connsiteY2845" fmla="*/ 178288 h 906898"/>
              <a:gd name="connsiteX2846" fmla="*/ 166133 w 906898"/>
              <a:gd name="connsiteY2846" fmla="*/ 184430 h 906898"/>
              <a:gd name="connsiteX2847" fmla="*/ 164064 w 906898"/>
              <a:gd name="connsiteY2847" fmla="*/ 184430 h 906898"/>
              <a:gd name="connsiteX2848" fmla="*/ 172339 w 906898"/>
              <a:gd name="connsiteY2848" fmla="*/ 176241 h 906898"/>
              <a:gd name="connsiteX2849" fmla="*/ 180872 w 906898"/>
              <a:gd name="connsiteY2849" fmla="*/ 173938 h 906898"/>
              <a:gd name="connsiteX2850" fmla="*/ 260717 w 906898"/>
              <a:gd name="connsiteY2850" fmla="*/ 173392 h 906898"/>
              <a:gd name="connsiteX2851" fmla="*/ 261008 w 906898"/>
              <a:gd name="connsiteY2851" fmla="*/ 174138 h 906898"/>
              <a:gd name="connsiteX2852" fmla="*/ 258684 w 906898"/>
              <a:gd name="connsiteY2852" fmla="*/ 174138 h 906898"/>
              <a:gd name="connsiteX2853" fmla="*/ 260717 w 906898"/>
              <a:gd name="connsiteY2853" fmla="*/ 173392 h 906898"/>
              <a:gd name="connsiteX2854" fmla="*/ 710201 w 906898"/>
              <a:gd name="connsiteY2854" fmla="*/ 171425 h 906898"/>
              <a:gd name="connsiteX2855" fmla="*/ 713189 w 906898"/>
              <a:gd name="connsiteY2855" fmla="*/ 172188 h 906898"/>
              <a:gd name="connsiteX2856" fmla="*/ 709205 w 906898"/>
              <a:gd name="connsiteY2856" fmla="*/ 178288 h 906898"/>
              <a:gd name="connsiteX2857" fmla="*/ 709205 w 906898"/>
              <a:gd name="connsiteY2857" fmla="*/ 182355 h 906898"/>
              <a:gd name="connsiteX2858" fmla="*/ 711197 w 906898"/>
              <a:gd name="connsiteY2858" fmla="*/ 186422 h 906898"/>
              <a:gd name="connsiteX2859" fmla="*/ 707213 w 906898"/>
              <a:gd name="connsiteY2859" fmla="*/ 182355 h 906898"/>
              <a:gd name="connsiteX2860" fmla="*/ 707213 w 906898"/>
              <a:gd name="connsiteY2860" fmla="*/ 173143 h 906898"/>
              <a:gd name="connsiteX2861" fmla="*/ 708173 w 906898"/>
              <a:gd name="connsiteY2861" fmla="*/ 171943 h 906898"/>
              <a:gd name="connsiteX2862" fmla="*/ 659737 w 906898"/>
              <a:gd name="connsiteY2862" fmla="*/ 168163 h 906898"/>
              <a:gd name="connsiteX2863" fmla="*/ 663887 w 906898"/>
              <a:gd name="connsiteY2863" fmla="*/ 168163 h 906898"/>
              <a:gd name="connsiteX2864" fmla="*/ 665962 w 906898"/>
              <a:gd name="connsiteY2864" fmla="*/ 176352 h 906898"/>
              <a:gd name="connsiteX2865" fmla="*/ 663887 w 906898"/>
              <a:gd name="connsiteY2865" fmla="*/ 180446 h 906898"/>
              <a:gd name="connsiteX2866" fmla="*/ 661831 w 906898"/>
              <a:gd name="connsiteY2866" fmla="*/ 174359 h 906898"/>
              <a:gd name="connsiteX2867" fmla="*/ 661862 w 906898"/>
              <a:gd name="connsiteY2867" fmla="*/ 174233 h 906898"/>
              <a:gd name="connsiteX2868" fmla="*/ 661750 w 906898"/>
              <a:gd name="connsiteY2868" fmla="*/ 174120 h 906898"/>
              <a:gd name="connsiteX2869" fmla="*/ 629009 w 906898"/>
              <a:gd name="connsiteY2869" fmla="*/ 168163 h 906898"/>
              <a:gd name="connsiteX2870" fmla="*/ 639338 w 906898"/>
              <a:gd name="connsiteY2870" fmla="*/ 172242 h 906898"/>
              <a:gd name="connsiteX2871" fmla="*/ 639338 w 906898"/>
              <a:gd name="connsiteY2871" fmla="*/ 180399 h 906898"/>
              <a:gd name="connsiteX2872" fmla="*/ 639338 w 906898"/>
              <a:gd name="connsiteY2872" fmla="*/ 184478 h 906898"/>
              <a:gd name="connsiteX2873" fmla="*/ 643469 w 906898"/>
              <a:gd name="connsiteY2873" fmla="*/ 188557 h 906898"/>
              <a:gd name="connsiteX2874" fmla="*/ 641404 w 906898"/>
              <a:gd name="connsiteY2874" fmla="*/ 194675 h 906898"/>
              <a:gd name="connsiteX2875" fmla="*/ 637272 w 906898"/>
              <a:gd name="connsiteY2875" fmla="*/ 196714 h 906898"/>
              <a:gd name="connsiteX2876" fmla="*/ 629009 w 906898"/>
              <a:gd name="connsiteY2876" fmla="*/ 190596 h 906898"/>
              <a:gd name="connsiteX2877" fmla="*/ 631075 w 906898"/>
              <a:gd name="connsiteY2877" fmla="*/ 184478 h 906898"/>
              <a:gd name="connsiteX2878" fmla="*/ 629009 w 906898"/>
              <a:gd name="connsiteY2878" fmla="*/ 174282 h 906898"/>
              <a:gd name="connsiteX2879" fmla="*/ 629009 w 906898"/>
              <a:gd name="connsiteY2879" fmla="*/ 168163 h 906898"/>
              <a:gd name="connsiteX2880" fmla="*/ 246447 w 906898"/>
              <a:gd name="connsiteY2880" fmla="*/ 168163 h 906898"/>
              <a:gd name="connsiteX2881" fmla="*/ 258755 w 906898"/>
              <a:gd name="connsiteY2881" fmla="*/ 174292 h 906898"/>
              <a:gd name="connsiteX2882" fmla="*/ 258755 w 906898"/>
              <a:gd name="connsiteY2882" fmla="*/ 178378 h 906898"/>
              <a:gd name="connsiteX2883" fmla="*/ 275165 w 906898"/>
              <a:gd name="connsiteY2883" fmla="*/ 182464 h 906898"/>
              <a:gd name="connsiteX2884" fmla="*/ 279268 w 906898"/>
              <a:gd name="connsiteY2884" fmla="*/ 190636 h 906898"/>
              <a:gd name="connsiteX2885" fmla="*/ 273114 w 906898"/>
              <a:gd name="connsiteY2885" fmla="*/ 194722 h 906898"/>
              <a:gd name="connsiteX2886" fmla="*/ 265717 w 906898"/>
              <a:gd name="connsiteY2886" fmla="*/ 189460 h 906898"/>
              <a:gd name="connsiteX2887" fmla="*/ 265124 w 906898"/>
              <a:gd name="connsiteY2887" fmla="*/ 188663 h 906898"/>
              <a:gd name="connsiteX2888" fmla="*/ 264686 w 906898"/>
              <a:gd name="connsiteY2888" fmla="*/ 188726 h 906898"/>
              <a:gd name="connsiteX2889" fmla="*/ 258755 w 906898"/>
              <a:gd name="connsiteY2889" fmla="*/ 184507 h 906898"/>
              <a:gd name="connsiteX2890" fmla="*/ 252601 w 906898"/>
              <a:gd name="connsiteY2890" fmla="*/ 186550 h 906898"/>
              <a:gd name="connsiteX2891" fmla="*/ 236191 w 906898"/>
              <a:gd name="connsiteY2891" fmla="*/ 182464 h 906898"/>
              <a:gd name="connsiteX2892" fmla="*/ 227986 w 906898"/>
              <a:gd name="connsiteY2892" fmla="*/ 188593 h 906898"/>
              <a:gd name="connsiteX2893" fmla="*/ 221832 w 906898"/>
              <a:gd name="connsiteY2893" fmla="*/ 184507 h 906898"/>
              <a:gd name="connsiteX2894" fmla="*/ 223883 w 906898"/>
              <a:gd name="connsiteY2894" fmla="*/ 178378 h 906898"/>
              <a:gd name="connsiteX2895" fmla="*/ 227986 w 906898"/>
              <a:gd name="connsiteY2895" fmla="*/ 174292 h 906898"/>
              <a:gd name="connsiteX2896" fmla="*/ 236191 w 906898"/>
              <a:gd name="connsiteY2896" fmla="*/ 176335 h 906898"/>
              <a:gd name="connsiteX2897" fmla="*/ 238242 w 906898"/>
              <a:gd name="connsiteY2897" fmla="*/ 176335 h 906898"/>
              <a:gd name="connsiteX2898" fmla="*/ 246447 w 906898"/>
              <a:gd name="connsiteY2898" fmla="*/ 168163 h 906898"/>
              <a:gd name="connsiteX2899" fmla="*/ 213532 w 906898"/>
              <a:gd name="connsiteY2899" fmla="*/ 168163 h 906898"/>
              <a:gd name="connsiteX2900" fmla="*/ 215635 w 906898"/>
              <a:gd name="connsiteY2900" fmla="*/ 172242 h 906898"/>
              <a:gd name="connsiteX2901" fmla="*/ 215635 w 906898"/>
              <a:gd name="connsiteY2901" fmla="*/ 176320 h 906898"/>
              <a:gd name="connsiteX2902" fmla="*/ 219840 w 906898"/>
              <a:gd name="connsiteY2902" fmla="*/ 182438 h 906898"/>
              <a:gd name="connsiteX2903" fmla="*/ 213532 w 906898"/>
              <a:gd name="connsiteY2903" fmla="*/ 178359 h 906898"/>
              <a:gd name="connsiteX2904" fmla="*/ 213532 w 906898"/>
              <a:gd name="connsiteY2904" fmla="*/ 168163 h 906898"/>
              <a:gd name="connsiteX2905" fmla="*/ 633178 w 906898"/>
              <a:gd name="connsiteY2905" fmla="*/ 163846 h 906898"/>
              <a:gd name="connsiteX2906" fmla="*/ 641312 w 906898"/>
              <a:gd name="connsiteY2906" fmla="*/ 165912 h 906898"/>
              <a:gd name="connsiteX2907" fmla="*/ 645379 w 906898"/>
              <a:gd name="connsiteY2907" fmla="*/ 172110 h 906898"/>
              <a:gd name="connsiteX2908" fmla="*/ 645379 w 906898"/>
              <a:gd name="connsiteY2908" fmla="*/ 182438 h 906898"/>
              <a:gd name="connsiteX2909" fmla="*/ 649446 w 906898"/>
              <a:gd name="connsiteY2909" fmla="*/ 188635 h 906898"/>
              <a:gd name="connsiteX2910" fmla="*/ 645379 w 906898"/>
              <a:gd name="connsiteY2910" fmla="*/ 201030 h 906898"/>
              <a:gd name="connsiteX2911" fmla="*/ 641312 w 906898"/>
              <a:gd name="connsiteY2911" fmla="*/ 198964 h 906898"/>
              <a:gd name="connsiteX2912" fmla="*/ 643345 w 906898"/>
              <a:gd name="connsiteY2912" fmla="*/ 184504 h 906898"/>
              <a:gd name="connsiteX2913" fmla="*/ 641312 w 906898"/>
              <a:gd name="connsiteY2913" fmla="*/ 182438 h 906898"/>
              <a:gd name="connsiteX2914" fmla="*/ 641312 w 906898"/>
              <a:gd name="connsiteY2914" fmla="*/ 172110 h 906898"/>
              <a:gd name="connsiteX2915" fmla="*/ 633178 w 906898"/>
              <a:gd name="connsiteY2915" fmla="*/ 165912 h 906898"/>
              <a:gd name="connsiteX2916" fmla="*/ 633178 w 906898"/>
              <a:gd name="connsiteY2916" fmla="*/ 163846 h 906898"/>
              <a:gd name="connsiteX2917" fmla="*/ 764042 w 906898"/>
              <a:gd name="connsiteY2917" fmla="*/ 163428 h 906898"/>
              <a:gd name="connsiteX2918" fmla="*/ 772949 w 906898"/>
              <a:gd name="connsiteY2918" fmla="*/ 170071 h 906898"/>
              <a:gd name="connsiteX2919" fmla="*/ 768863 w 906898"/>
              <a:gd name="connsiteY2919" fmla="*/ 172126 h 906898"/>
              <a:gd name="connsiteX2920" fmla="*/ 762733 w 906898"/>
              <a:gd name="connsiteY2920" fmla="*/ 178288 h 906898"/>
              <a:gd name="connsiteX2921" fmla="*/ 766820 w 906898"/>
              <a:gd name="connsiteY2921" fmla="*/ 186505 h 906898"/>
              <a:gd name="connsiteX2922" fmla="*/ 772949 w 906898"/>
              <a:gd name="connsiteY2922" fmla="*/ 188559 h 906898"/>
              <a:gd name="connsiteX2923" fmla="*/ 768863 w 906898"/>
              <a:gd name="connsiteY2923" fmla="*/ 192668 h 906898"/>
              <a:gd name="connsiteX2924" fmla="*/ 758647 w 906898"/>
              <a:gd name="connsiteY2924" fmla="*/ 192668 h 906898"/>
              <a:gd name="connsiteX2925" fmla="*/ 754561 w 906898"/>
              <a:gd name="connsiteY2925" fmla="*/ 186505 h 906898"/>
              <a:gd name="connsiteX2926" fmla="*/ 748432 w 906898"/>
              <a:gd name="connsiteY2926" fmla="*/ 184451 h 906898"/>
              <a:gd name="connsiteX2927" fmla="*/ 746389 w 906898"/>
              <a:gd name="connsiteY2927" fmla="*/ 178288 h 906898"/>
              <a:gd name="connsiteX2928" fmla="*/ 750475 w 906898"/>
              <a:gd name="connsiteY2928" fmla="*/ 172126 h 906898"/>
              <a:gd name="connsiteX2929" fmla="*/ 756604 w 906898"/>
              <a:gd name="connsiteY2929" fmla="*/ 170071 h 906898"/>
              <a:gd name="connsiteX2930" fmla="*/ 760690 w 906898"/>
              <a:gd name="connsiteY2930" fmla="*/ 163909 h 906898"/>
              <a:gd name="connsiteX2931" fmla="*/ 764042 w 906898"/>
              <a:gd name="connsiteY2931" fmla="*/ 163428 h 906898"/>
              <a:gd name="connsiteX2932" fmla="*/ 447229 w 906898"/>
              <a:gd name="connsiteY2932" fmla="*/ 161901 h 906898"/>
              <a:gd name="connsiteX2933" fmla="*/ 155681 w 906898"/>
              <a:gd name="connsiteY2933" fmla="*/ 453449 h 906898"/>
              <a:gd name="connsiteX2934" fmla="*/ 447229 w 906898"/>
              <a:gd name="connsiteY2934" fmla="*/ 744997 h 906898"/>
              <a:gd name="connsiteX2935" fmla="*/ 738777 w 906898"/>
              <a:gd name="connsiteY2935" fmla="*/ 453449 h 906898"/>
              <a:gd name="connsiteX2936" fmla="*/ 447229 w 906898"/>
              <a:gd name="connsiteY2936" fmla="*/ 161901 h 906898"/>
              <a:gd name="connsiteX2937" fmla="*/ 174384 w 906898"/>
              <a:gd name="connsiteY2937" fmla="*/ 160374 h 906898"/>
              <a:gd name="connsiteX2938" fmla="*/ 178506 w 906898"/>
              <a:gd name="connsiteY2938" fmla="*/ 161911 h 906898"/>
              <a:gd name="connsiteX2939" fmla="*/ 182628 w 906898"/>
              <a:gd name="connsiteY2939" fmla="*/ 166005 h 906898"/>
              <a:gd name="connsiteX2940" fmla="*/ 184690 w 906898"/>
              <a:gd name="connsiteY2940" fmla="*/ 163958 h 906898"/>
              <a:gd name="connsiteX2941" fmla="*/ 192934 w 906898"/>
              <a:gd name="connsiteY2941" fmla="*/ 163958 h 906898"/>
              <a:gd name="connsiteX2942" fmla="*/ 194996 w 906898"/>
              <a:gd name="connsiteY2942" fmla="*/ 170099 h 906898"/>
              <a:gd name="connsiteX2943" fmla="*/ 201179 w 906898"/>
              <a:gd name="connsiteY2943" fmla="*/ 172147 h 906898"/>
              <a:gd name="connsiteX2944" fmla="*/ 203240 w 906898"/>
              <a:gd name="connsiteY2944" fmla="*/ 174194 h 906898"/>
              <a:gd name="connsiteX2945" fmla="*/ 199118 w 906898"/>
              <a:gd name="connsiteY2945" fmla="*/ 176241 h 906898"/>
              <a:gd name="connsiteX2946" fmla="*/ 184690 w 906898"/>
              <a:gd name="connsiteY2946" fmla="*/ 172147 h 906898"/>
              <a:gd name="connsiteX2947" fmla="*/ 164078 w 906898"/>
              <a:gd name="connsiteY2947" fmla="*/ 178288 h 906898"/>
              <a:gd name="connsiteX2948" fmla="*/ 155834 w 906898"/>
              <a:gd name="connsiteY2948" fmla="*/ 184430 h 906898"/>
              <a:gd name="connsiteX2949" fmla="*/ 155834 w 906898"/>
              <a:gd name="connsiteY2949" fmla="*/ 182383 h 906898"/>
              <a:gd name="connsiteX2950" fmla="*/ 159956 w 906898"/>
              <a:gd name="connsiteY2950" fmla="*/ 178288 h 906898"/>
              <a:gd name="connsiteX2951" fmla="*/ 159956 w 906898"/>
              <a:gd name="connsiteY2951" fmla="*/ 172147 h 906898"/>
              <a:gd name="connsiteX2952" fmla="*/ 166139 w 906898"/>
              <a:gd name="connsiteY2952" fmla="*/ 168052 h 906898"/>
              <a:gd name="connsiteX2953" fmla="*/ 170262 w 906898"/>
              <a:gd name="connsiteY2953" fmla="*/ 161911 h 906898"/>
              <a:gd name="connsiteX2954" fmla="*/ 174384 w 906898"/>
              <a:gd name="connsiteY2954" fmla="*/ 160374 h 906898"/>
              <a:gd name="connsiteX2955" fmla="*/ 703993 w 906898"/>
              <a:gd name="connsiteY2955" fmla="*/ 159415 h 906898"/>
              <a:gd name="connsiteX2956" fmla="*/ 707080 w 906898"/>
              <a:gd name="connsiteY2956" fmla="*/ 159929 h 906898"/>
              <a:gd name="connsiteX2957" fmla="*/ 711197 w 906898"/>
              <a:gd name="connsiteY2957" fmla="*/ 168163 h 906898"/>
              <a:gd name="connsiteX2958" fmla="*/ 708173 w 906898"/>
              <a:gd name="connsiteY2958" fmla="*/ 171943 h 906898"/>
              <a:gd name="connsiteX2959" fmla="*/ 707213 w 906898"/>
              <a:gd name="connsiteY2959" fmla="*/ 172188 h 906898"/>
              <a:gd name="connsiteX2960" fmla="*/ 707213 w 906898"/>
              <a:gd name="connsiteY2960" fmla="*/ 173143 h 906898"/>
              <a:gd name="connsiteX2961" fmla="*/ 702963 w 906898"/>
              <a:gd name="connsiteY2961" fmla="*/ 178454 h 906898"/>
              <a:gd name="connsiteX2962" fmla="*/ 707080 w 906898"/>
              <a:gd name="connsiteY2962" fmla="*/ 186688 h 906898"/>
              <a:gd name="connsiteX2963" fmla="*/ 711197 w 906898"/>
              <a:gd name="connsiteY2963" fmla="*/ 188746 h 906898"/>
              <a:gd name="connsiteX2964" fmla="*/ 709139 w 906898"/>
              <a:gd name="connsiteY2964" fmla="*/ 199038 h 906898"/>
              <a:gd name="connsiteX2965" fmla="*/ 700905 w 906898"/>
              <a:gd name="connsiteY2965" fmla="*/ 196980 h 906898"/>
              <a:gd name="connsiteX2966" fmla="*/ 698847 w 906898"/>
              <a:gd name="connsiteY2966" fmla="*/ 190805 h 906898"/>
              <a:gd name="connsiteX2967" fmla="*/ 696788 w 906898"/>
              <a:gd name="connsiteY2967" fmla="*/ 184629 h 906898"/>
              <a:gd name="connsiteX2968" fmla="*/ 690613 w 906898"/>
              <a:gd name="connsiteY2968" fmla="*/ 178454 h 906898"/>
              <a:gd name="connsiteX2969" fmla="*/ 694730 w 906898"/>
              <a:gd name="connsiteY2969" fmla="*/ 170221 h 906898"/>
              <a:gd name="connsiteX2970" fmla="*/ 698847 w 906898"/>
              <a:gd name="connsiteY2970" fmla="*/ 168163 h 906898"/>
              <a:gd name="connsiteX2971" fmla="*/ 700905 w 906898"/>
              <a:gd name="connsiteY2971" fmla="*/ 161987 h 906898"/>
              <a:gd name="connsiteX2972" fmla="*/ 703993 w 906898"/>
              <a:gd name="connsiteY2972" fmla="*/ 159415 h 906898"/>
              <a:gd name="connsiteX2973" fmla="*/ 447229 w 906898"/>
              <a:gd name="connsiteY2973" fmla="*/ 155446 h 906898"/>
              <a:gd name="connsiteX2974" fmla="*/ 745232 w 906898"/>
              <a:gd name="connsiteY2974" fmla="*/ 453449 h 906898"/>
              <a:gd name="connsiteX2975" fmla="*/ 447229 w 906898"/>
              <a:gd name="connsiteY2975" fmla="*/ 751452 h 906898"/>
              <a:gd name="connsiteX2976" fmla="*/ 149226 w 906898"/>
              <a:gd name="connsiteY2976" fmla="*/ 453449 h 906898"/>
              <a:gd name="connsiteX2977" fmla="*/ 447229 w 906898"/>
              <a:gd name="connsiteY2977" fmla="*/ 155446 h 906898"/>
              <a:gd name="connsiteX2978" fmla="*/ 192969 w 906898"/>
              <a:gd name="connsiteY2978" fmla="*/ 152265 h 906898"/>
              <a:gd name="connsiteX2979" fmla="*/ 195797 w 906898"/>
              <a:gd name="connsiteY2979" fmla="*/ 153153 h 906898"/>
              <a:gd name="connsiteX2980" fmla="*/ 199138 w 906898"/>
              <a:gd name="connsiteY2980" fmla="*/ 157760 h 906898"/>
              <a:gd name="connsiteX2981" fmla="*/ 199138 w 906898"/>
              <a:gd name="connsiteY2981" fmla="*/ 159808 h 906898"/>
              <a:gd name="connsiteX2982" fmla="*/ 197082 w 906898"/>
              <a:gd name="connsiteY2982" fmla="*/ 155712 h 906898"/>
              <a:gd name="connsiteX2983" fmla="*/ 192969 w 906898"/>
              <a:gd name="connsiteY2983" fmla="*/ 153665 h 906898"/>
              <a:gd name="connsiteX2984" fmla="*/ 192969 w 906898"/>
              <a:gd name="connsiteY2984" fmla="*/ 153409 h 906898"/>
              <a:gd name="connsiteX2985" fmla="*/ 190913 w 906898"/>
              <a:gd name="connsiteY2985" fmla="*/ 151618 h 906898"/>
              <a:gd name="connsiteX2986" fmla="*/ 192969 w 906898"/>
              <a:gd name="connsiteY2986" fmla="*/ 151618 h 906898"/>
              <a:gd name="connsiteX2987" fmla="*/ 192969 w 906898"/>
              <a:gd name="connsiteY2987" fmla="*/ 152265 h 906898"/>
              <a:gd name="connsiteX2988" fmla="*/ 650187 w 906898"/>
              <a:gd name="connsiteY2988" fmla="*/ 151100 h 906898"/>
              <a:gd name="connsiteX2989" fmla="*/ 655687 w 906898"/>
              <a:gd name="connsiteY2989" fmla="*/ 155689 h 906898"/>
              <a:gd name="connsiteX2990" fmla="*/ 655687 w 906898"/>
              <a:gd name="connsiteY2990" fmla="*/ 163846 h 906898"/>
              <a:gd name="connsiteX2991" fmla="*/ 653629 w 906898"/>
              <a:gd name="connsiteY2991" fmla="*/ 160787 h 906898"/>
              <a:gd name="connsiteX2992" fmla="*/ 653629 w 906898"/>
              <a:gd name="connsiteY2992" fmla="*/ 159779 h 906898"/>
              <a:gd name="connsiteX2993" fmla="*/ 652155 w 906898"/>
              <a:gd name="connsiteY2993" fmla="*/ 158596 h 906898"/>
              <a:gd name="connsiteX2994" fmla="*/ 647453 w 906898"/>
              <a:gd name="connsiteY2994" fmla="*/ 151610 h 906898"/>
              <a:gd name="connsiteX2995" fmla="*/ 650187 w 906898"/>
              <a:gd name="connsiteY2995" fmla="*/ 151100 h 906898"/>
              <a:gd name="connsiteX2996" fmla="*/ 176520 w 906898"/>
              <a:gd name="connsiteY2996" fmla="*/ 149570 h 906898"/>
              <a:gd name="connsiteX2997" fmla="*/ 184744 w 906898"/>
              <a:gd name="connsiteY2997" fmla="*/ 153665 h 906898"/>
              <a:gd name="connsiteX2998" fmla="*/ 192969 w 906898"/>
              <a:gd name="connsiteY2998" fmla="*/ 153665 h 906898"/>
              <a:gd name="connsiteX2999" fmla="*/ 195026 w 906898"/>
              <a:gd name="connsiteY2999" fmla="*/ 157760 h 906898"/>
              <a:gd name="connsiteX3000" fmla="*/ 197082 w 906898"/>
              <a:gd name="connsiteY3000" fmla="*/ 163902 h 906898"/>
              <a:gd name="connsiteX3001" fmla="*/ 207363 w 906898"/>
              <a:gd name="connsiteY3001" fmla="*/ 163902 h 906898"/>
              <a:gd name="connsiteX3002" fmla="*/ 211476 w 906898"/>
              <a:gd name="connsiteY3002" fmla="*/ 167998 h 906898"/>
              <a:gd name="connsiteX3003" fmla="*/ 211476 w 906898"/>
              <a:gd name="connsiteY3003" fmla="*/ 176186 h 906898"/>
              <a:gd name="connsiteX3004" fmla="*/ 205307 w 906898"/>
              <a:gd name="connsiteY3004" fmla="*/ 176186 h 906898"/>
              <a:gd name="connsiteX3005" fmla="*/ 199138 w 906898"/>
              <a:gd name="connsiteY3005" fmla="*/ 167998 h 906898"/>
              <a:gd name="connsiteX3006" fmla="*/ 197082 w 906898"/>
              <a:gd name="connsiteY3006" fmla="*/ 165949 h 906898"/>
              <a:gd name="connsiteX3007" fmla="*/ 190913 w 906898"/>
              <a:gd name="connsiteY3007" fmla="*/ 161855 h 906898"/>
              <a:gd name="connsiteX3008" fmla="*/ 182688 w 906898"/>
              <a:gd name="connsiteY3008" fmla="*/ 161855 h 906898"/>
              <a:gd name="connsiteX3009" fmla="*/ 170351 w 906898"/>
              <a:gd name="connsiteY3009" fmla="*/ 157760 h 906898"/>
              <a:gd name="connsiteX3010" fmla="*/ 166238 w 906898"/>
              <a:gd name="connsiteY3010" fmla="*/ 161855 h 906898"/>
              <a:gd name="connsiteX3011" fmla="*/ 158013 w 906898"/>
              <a:gd name="connsiteY3011" fmla="*/ 172091 h 906898"/>
              <a:gd name="connsiteX3012" fmla="*/ 153901 w 906898"/>
              <a:gd name="connsiteY3012" fmla="*/ 180280 h 906898"/>
              <a:gd name="connsiteX3013" fmla="*/ 149788 w 906898"/>
              <a:gd name="connsiteY3013" fmla="*/ 186422 h 906898"/>
              <a:gd name="connsiteX3014" fmla="*/ 149788 w 906898"/>
              <a:gd name="connsiteY3014" fmla="*/ 180280 h 906898"/>
              <a:gd name="connsiteX3015" fmla="*/ 153901 w 906898"/>
              <a:gd name="connsiteY3015" fmla="*/ 174138 h 906898"/>
              <a:gd name="connsiteX3016" fmla="*/ 153901 w 906898"/>
              <a:gd name="connsiteY3016" fmla="*/ 165949 h 906898"/>
              <a:gd name="connsiteX3017" fmla="*/ 158013 w 906898"/>
              <a:gd name="connsiteY3017" fmla="*/ 159808 h 906898"/>
              <a:gd name="connsiteX3018" fmla="*/ 162126 w 906898"/>
              <a:gd name="connsiteY3018" fmla="*/ 159808 h 906898"/>
              <a:gd name="connsiteX3019" fmla="*/ 168295 w 906898"/>
              <a:gd name="connsiteY3019" fmla="*/ 151618 h 906898"/>
              <a:gd name="connsiteX3020" fmla="*/ 178576 w 906898"/>
              <a:gd name="connsiteY3020" fmla="*/ 153665 h 906898"/>
              <a:gd name="connsiteX3021" fmla="*/ 182688 w 906898"/>
              <a:gd name="connsiteY3021" fmla="*/ 157760 h 906898"/>
              <a:gd name="connsiteX3022" fmla="*/ 182688 w 906898"/>
              <a:gd name="connsiteY3022" fmla="*/ 153665 h 906898"/>
              <a:gd name="connsiteX3023" fmla="*/ 176520 w 906898"/>
              <a:gd name="connsiteY3023" fmla="*/ 149570 h 906898"/>
              <a:gd name="connsiteX3024" fmla="*/ 570240 w 906898"/>
              <a:gd name="connsiteY3024" fmla="*/ 148091 h 906898"/>
              <a:gd name="connsiteX3025" fmla="*/ 579489 w 906898"/>
              <a:gd name="connsiteY3025" fmla="*/ 149626 h 906898"/>
              <a:gd name="connsiteX3026" fmla="*/ 587710 w 906898"/>
              <a:gd name="connsiteY3026" fmla="*/ 155768 h 906898"/>
              <a:gd name="connsiteX3027" fmla="*/ 589765 w 906898"/>
              <a:gd name="connsiteY3027" fmla="*/ 163958 h 906898"/>
              <a:gd name="connsiteX3028" fmla="*/ 595931 w 906898"/>
              <a:gd name="connsiteY3028" fmla="*/ 166005 h 906898"/>
              <a:gd name="connsiteX3029" fmla="*/ 595931 w 906898"/>
              <a:gd name="connsiteY3029" fmla="*/ 170099 h 906898"/>
              <a:gd name="connsiteX3030" fmla="*/ 595931 w 906898"/>
              <a:gd name="connsiteY3030" fmla="*/ 172147 h 906898"/>
              <a:gd name="connsiteX3031" fmla="*/ 581544 w 906898"/>
              <a:gd name="connsiteY3031" fmla="*/ 163958 h 906898"/>
              <a:gd name="connsiteX3032" fmla="*/ 567158 w 906898"/>
              <a:gd name="connsiteY3032" fmla="*/ 159862 h 906898"/>
              <a:gd name="connsiteX3033" fmla="*/ 577433 w 906898"/>
              <a:gd name="connsiteY3033" fmla="*/ 153721 h 906898"/>
              <a:gd name="connsiteX3034" fmla="*/ 571268 w 906898"/>
              <a:gd name="connsiteY3034" fmla="*/ 151673 h 906898"/>
              <a:gd name="connsiteX3035" fmla="*/ 556881 w 906898"/>
              <a:gd name="connsiteY3035" fmla="*/ 155768 h 906898"/>
              <a:gd name="connsiteX3036" fmla="*/ 554826 w 906898"/>
              <a:gd name="connsiteY3036" fmla="*/ 153721 h 906898"/>
              <a:gd name="connsiteX3037" fmla="*/ 560992 w 906898"/>
              <a:gd name="connsiteY3037" fmla="*/ 149626 h 906898"/>
              <a:gd name="connsiteX3038" fmla="*/ 570240 w 906898"/>
              <a:gd name="connsiteY3038" fmla="*/ 148091 h 906898"/>
              <a:gd name="connsiteX3039" fmla="*/ 707038 w 906898"/>
              <a:gd name="connsiteY3039" fmla="*/ 143263 h 906898"/>
              <a:gd name="connsiteX3040" fmla="*/ 711139 w 906898"/>
              <a:gd name="connsiteY3040" fmla="*/ 145320 h 906898"/>
              <a:gd name="connsiteX3041" fmla="*/ 709088 w 906898"/>
              <a:gd name="connsiteY3041" fmla="*/ 155613 h 906898"/>
              <a:gd name="connsiteX3042" fmla="*/ 700886 w 906898"/>
              <a:gd name="connsiteY3042" fmla="*/ 157671 h 906898"/>
              <a:gd name="connsiteX3043" fmla="*/ 696785 w 906898"/>
              <a:gd name="connsiteY3043" fmla="*/ 167963 h 906898"/>
              <a:gd name="connsiteX3044" fmla="*/ 688582 w 906898"/>
              <a:gd name="connsiteY3044" fmla="*/ 176197 h 906898"/>
              <a:gd name="connsiteX3045" fmla="*/ 694734 w 906898"/>
              <a:gd name="connsiteY3045" fmla="*/ 186489 h 906898"/>
              <a:gd name="connsiteX3046" fmla="*/ 698835 w 906898"/>
              <a:gd name="connsiteY3046" fmla="*/ 198839 h 906898"/>
              <a:gd name="connsiteX3047" fmla="*/ 709088 w 906898"/>
              <a:gd name="connsiteY3047" fmla="*/ 200897 h 906898"/>
              <a:gd name="connsiteX3048" fmla="*/ 711139 w 906898"/>
              <a:gd name="connsiteY3048" fmla="*/ 209131 h 906898"/>
              <a:gd name="connsiteX3049" fmla="*/ 711139 w 906898"/>
              <a:gd name="connsiteY3049" fmla="*/ 213248 h 906898"/>
              <a:gd name="connsiteX3050" fmla="*/ 700886 w 906898"/>
              <a:gd name="connsiteY3050" fmla="*/ 211189 h 906898"/>
              <a:gd name="connsiteX3051" fmla="*/ 698835 w 906898"/>
              <a:gd name="connsiteY3051" fmla="*/ 205014 h 906898"/>
              <a:gd name="connsiteX3052" fmla="*/ 690633 w 906898"/>
              <a:gd name="connsiteY3052" fmla="*/ 202956 h 906898"/>
              <a:gd name="connsiteX3053" fmla="*/ 686532 w 906898"/>
              <a:gd name="connsiteY3053" fmla="*/ 196781 h 906898"/>
              <a:gd name="connsiteX3054" fmla="*/ 688582 w 906898"/>
              <a:gd name="connsiteY3054" fmla="*/ 190605 h 906898"/>
              <a:gd name="connsiteX3055" fmla="*/ 682431 w 906898"/>
              <a:gd name="connsiteY3055" fmla="*/ 186489 h 906898"/>
              <a:gd name="connsiteX3056" fmla="*/ 680380 w 906898"/>
              <a:gd name="connsiteY3056" fmla="*/ 182372 h 906898"/>
              <a:gd name="connsiteX3057" fmla="*/ 680380 w 906898"/>
              <a:gd name="connsiteY3057" fmla="*/ 174138 h 906898"/>
              <a:gd name="connsiteX3058" fmla="*/ 686532 w 906898"/>
              <a:gd name="connsiteY3058" fmla="*/ 165905 h 906898"/>
              <a:gd name="connsiteX3059" fmla="*/ 688582 w 906898"/>
              <a:gd name="connsiteY3059" fmla="*/ 155613 h 906898"/>
              <a:gd name="connsiteX3060" fmla="*/ 692683 w 906898"/>
              <a:gd name="connsiteY3060" fmla="*/ 151496 h 906898"/>
              <a:gd name="connsiteX3061" fmla="*/ 694734 w 906898"/>
              <a:gd name="connsiteY3061" fmla="*/ 151496 h 906898"/>
              <a:gd name="connsiteX3062" fmla="*/ 694734 w 906898"/>
              <a:gd name="connsiteY3062" fmla="*/ 153555 h 906898"/>
              <a:gd name="connsiteX3063" fmla="*/ 696785 w 906898"/>
              <a:gd name="connsiteY3063" fmla="*/ 151496 h 906898"/>
              <a:gd name="connsiteX3064" fmla="*/ 707038 w 906898"/>
              <a:gd name="connsiteY3064" fmla="*/ 143263 h 906898"/>
              <a:gd name="connsiteX3065" fmla="*/ 643337 w 906898"/>
              <a:gd name="connsiteY3065" fmla="*/ 143263 h 906898"/>
              <a:gd name="connsiteX3066" fmla="*/ 643337 w 906898"/>
              <a:gd name="connsiteY3066" fmla="*/ 145327 h 906898"/>
              <a:gd name="connsiteX3067" fmla="*/ 643337 w 906898"/>
              <a:gd name="connsiteY3067" fmla="*/ 151521 h 906898"/>
              <a:gd name="connsiteX3068" fmla="*/ 652155 w 906898"/>
              <a:gd name="connsiteY3068" fmla="*/ 158596 h 906898"/>
              <a:gd name="connsiteX3069" fmla="*/ 653629 w 906898"/>
              <a:gd name="connsiteY3069" fmla="*/ 160787 h 906898"/>
              <a:gd name="connsiteX3070" fmla="*/ 653629 w 906898"/>
              <a:gd name="connsiteY3070" fmla="*/ 165973 h 906898"/>
              <a:gd name="connsiteX3071" fmla="*/ 661750 w 906898"/>
              <a:gd name="connsiteY3071" fmla="*/ 174120 h 906898"/>
              <a:gd name="connsiteX3072" fmla="*/ 661831 w 906898"/>
              <a:gd name="connsiteY3072" fmla="*/ 174359 h 906898"/>
              <a:gd name="connsiteX3073" fmla="*/ 659804 w 906898"/>
              <a:gd name="connsiteY3073" fmla="*/ 182490 h 906898"/>
              <a:gd name="connsiteX3074" fmla="*/ 665979 w 906898"/>
              <a:gd name="connsiteY3074" fmla="*/ 190748 h 906898"/>
              <a:gd name="connsiteX3075" fmla="*/ 663921 w 906898"/>
              <a:gd name="connsiteY3075" fmla="*/ 201072 h 906898"/>
              <a:gd name="connsiteX3076" fmla="*/ 663921 w 906898"/>
              <a:gd name="connsiteY3076" fmla="*/ 196942 h 906898"/>
              <a:gd name="connsiteX3077" fmla="*/ 663921 w 906898"/>
              <a:gd name="connsiteY3077" fmla="*/ 192813 h 906898"/>
              <a:gd name="connsiteX3078" fmla="*/ 657746 w 906898"/>
              <a:gd name="connsiteY3078" fmla="*/ 184555 h 906898"/>
              <a:gd name="connsiteX3079" fmla="*/ 655687 w 906898"/>
              <a:gd name="connsiteY3079" fmla="*/ 186619 h 906898"/>
              <a:gd name="connsiteX3080" fmla="*/ 661862 w 906898"/>
              <a:gd name="connsiteY3080" fmla="*/ 192813 h 906898"/>
              <a:gd name="connsiteX3081" fmla="*/ 657746 w 906898"/>
              <a:gd name="connsiteY3081" fmla="*/ 207266 h 906898"/>
              <a:gd name="connsiteX3082" fmla="*/ 653629 w 906898"/>
              <a:gd name="connsiteY3082" fmla="*/ 207266 h 906898"/>
              <a:gd name="connsiteX3083" fmla="*/ 647454 w 906898"/>
              <a:gd name="connsiteY3083" fmla="*/ 203136 h 906898"/>
              <a:gd name="connsiteX3084" fmla="*/ 651570 w 906898"/>
              <a:gd name="connsiteY3084" fmla="*/ 184555 h 906898"/>
              <a:gd name="connsiteX3085" fmla="*/ 649512 w 906898"/>
              <a:gd name="connsiteY3085" fmla="*/ 178361 h 906898"/>
              <a:gd name="connsiteX3086" fmla="*/ 645395 w 906898"/>
              <a:gd name="connsiteY3086" fmla="*/ 165973 h 906898"/>
              <a:gd name="connsiteX3087" fmla="*/ 637162 w 906898"/>
              <a:gd name="connsiteY3087" fmla="*/ 161845 h 906898"/>
              <a:gd name="connsiteX3088" fmla="*/ 637162 w 906898"/>
              <a:gd name="connsiteY3088" fmla="*/ 159779 h 906898"/>
              <a:gd name="connsiteX3089" fmla="*/ 641278 w 906898"/>
              <a:gd name="connsiteY3089" fmla="*/ 149457 h 906898"/>
              <a:gd name="connsiteX3090" fmla="*/ 643337 w 906898"/>
              <a:gd name="connsiteY3090" fmla="*/ 143263 h 906898"/>
              <a:gd name="connsiteX3091" fmla="*/ 302134 w 906898"/>
              <a:gd name="connsiteY3091" fmla="*/ 138780 h 906898"/>
              <a:gd name="connsiteX3092" fmla="*/ 304168 w 906898"/>
              <a:gd name="connsiteY3092" fmla="*/ 139279 h 906898"/>
              <a:gd name="connsiteX3093" fmla="*/ 301843 w 906898"/>
              <a:gd name="connsiteY3093" fmla="*/ 141270 h 906898"/>
              <a:gd name="connsiteX3094" fmla="*/ 302134 w 906898"/>
              <a:gd name="connsiteY3094" fmla="*/ 138780 h 906898"/>
              <a:gd name="connsiteX3095" fmla="*/ 575576 w 906898"/>
              <a:gd name="connsiteY3095" fmla="*/ 134962 h 906898"/>
              <a:gd name="connsiteX3096" fmla="*/ 581718 w 906898"/>
              <a:gd name="connsiteY3096" fmla="*/ 139168 h 906898"/>
              <a:gd name="connsiteX3097" fmla="*/ 579671 w 906898"/>
              <a:gd name="connsiteY3097" fmla="*/ 143373 h 906898"/>
              <a:gd name="connsiteX3098" fmla="*/ 569434 w 906898"/>
              <a:gd name="connsiteY3098" fmla="*/ 145476 h 906898"/>
              <a:gd name="connsiteX3099" fmla="*/ 575576 w 906898"/>
              <a:gd name="connsiteY3099" fmla="*/ 134962 h 906898"/>
              <a:gd name="connsiteX3100" fmla="*/ 508872 w 906898"/>
              <a:gd name="connsiteY3100" fmla="*/ 130536 h 906898"/>
              <a:gd name="connsiteX3101" fmla="*/ 515808 w 906898"/>
              <a:gd name="connsiteY3101" fmla="*/ 131053 h 906898"/>
              <a:gd name="connsiteX3102" fmla="*/ 532250 w 906898"/>
              <a:gd name="connsiteY3102" fmla="*/ 143447 h 906898"/>
              <a:gd name="connsiteX3103" fmla="*/ 530195 w 906898"/>
              <a:gd name="connsiteY3103" fmla="*/ 147578 h 906898"/>
              <a:gd name="connsiteX3104" fmla="*/ 528140 w 906898"/>
              <a:gd name="connsiteY3104" fmla="*/ 143447 h 906898"/>
              <a:gd name="connsiteX3105" fmla="*/ 513753 w 906898"/>
              <a:gd name="connsiteY3105" fmla="*/ 135184 h 906898"/>
              <a:gd name="connsiteX3106" fmla="*/ 509643 w 906898"/>
              <a:gd name="connsiteY3106" fmla="*/ 137250 h 906898"/>
              <a:gd name="connsiteX3107" fmla="*/ 513753 w 906898"/>
              <a:gd name="connsiteY3107" fmla="*/ 141382 h 906898"/>
              <a:gd name="connsiteX3108" fmla="*/ 515808 w 906898"/>
              <a:gd name="connsiteY3108" fmla="*/ 143447 h 906898"/>
              <a:gd name="connsiteX3109" fmla="*/ 501422 w 906898"/>
              <a:gd name="connsiteY3109" fmla="*/ 141382 h 906898"/>
              <a:gd name="connsiteX3110" fmla="*/ 489090 w 906898"/>
              <a:gd name="connsiteY3110" fmla="*/ 141382 h 906898"/>
              <a:gd name="connsiteX3111" fmla="*/ 491146 w 906898"/>
              <a:gd name="connsiteY3111" fmla="*/ 135184 h 906898"/>
              <a:gd name="connsiteX3112" fmla="*/ 499367 w 906898"/>
              <a:gd name="connsiteY3112" fmla="*/ 137250 h 906898"/>
              <a:gd name="connsiteX3113" fmla="*/ 503477 w 906898"/>
              <a:gd name="connsiteY3113" fmla="*/ 133118 h 906898"/>
              <a:gd name="connsiteX3114" fmla="*/ 508872 w 906898"/>
              <a:gd name="connsiteY3114" fmla="*/ 130536 h 906898"/>
              <a:gd name="connsiteX3115" fmla="*/ 250583 w 906898"/>
              <a:gd name="connsiteY3115" fmla="*/ 123976 h 906898"/>
              <a:gd name="connsiteX3116" fmla="*/ 254700 w 906898"/>
              <a:gd name="connsiteY3116" fmla="*/ 124754 h 906898"/>
              <a:gd name="connsiteX3117" fmla="*/ 256758 w 906898"/>
              <a:gd name="connsiteY3117" fmla="*/ 124754 h 906898"/>
              <a:gd name="connsiteX3118" fmla="*/ 258816 w 906898"/>
              <a:gd name="connsiteY3118" fmla="*/ 133054 h 906898"/>
              <a:gd name="connsiteX3119" fmla="*/ 273225 w 906898"/>
              <a:gd name="connsiteY3119" fmla="*/ 135128 h 906898"/>
              <a:gd name="connsiteX3120" fmla="*/ 277342 w 906898"/>
              <a:gd name="connsiteY3120" fmla="*/ 133054 h 906898"/>
              <a:gd name="connsiteX3121" fmla="*/ 283517 w 906898"/>
              <a:gd name="connsiteY3121" fmla="*/ 139279 h 906898"/>
              <a:gd name="connsiteX3122" fmla="*/ 275283 w 906898"/>
              <a:gd name="connsiteY3122" fmla="*/ 145503 h 906898"/>
              <a:gd name="connsiteX3123" fmla="*/ 269108 w 906898"/>
              <a:gd name="connsiteY3123" fmla="*/ 141353 h 906898"/>
              <a:gd name="connsiteX3124" fmla="*/ 262933 w 906898"/>
              <a:gd name="connsiteY3124" fmla="*/ 147578 h 906898"/>
              <a:gd name="connsiteX3125" fmla="*/ 254700 w 906898"/>
              <a:gd name="connsiteY3125" fmla="*/ 141353 h 906898"/>
              <a:gd name="connsiteX3126" fmla="*/ 252641 w 906898"/>
              <a:gd name="connsiteY3126" fmla="*/ 135128 h 906898"/>
              <a:gd name="connsiteX3127" fmla="*/ 246466 w 906898"/>
              <a:gd name="connsiteY3127" fmla="*/ 130978 h 906898"/>
              <a:gd name="connsiteX3128" fmla="*/ 246466 w 906898"/>
              <a:gd name="connsiteY3128" fmla="*/ 124754 h 906898"/>
              <a:gd name="connsiteX3129" fmla="*/ 250583 w 906898"/>
              <a:gd name="connsiteY3129" fmla="*/ 123976 h 906898"/>
              <a:gd name="connsiteX3130" fmla="*/ 577535 w 906898"/>
              <a:gd name="connsiteY3130" fmla="*/ 122678 h 906898"/>
              <a:gd name="connsiteX3131" fmla="*/ 581651 w 906898"/>
              <a:gd name="connsiteY3131" fmla="*/ 126816 h 906898"/>
              <a:gd name="connsiteX3132" fmla="*/ 583710 w 906898"/>
              <a:gd name="connsiteY3132" fmla="*/ 130953 h 906898"/>
              <a:gd name="connsiteX3133" fmla="*/ 591943 w 906898"/>
              <a:gd name="connsiteY3133" fmla="*/ 130953 h 906898"/>
              <a:gd name="connsiteX3134" fmla="*/ 594002 w 906898"/>
              <a:gd name="connsiteY3134" fmla="*/ 135090 h 906898"/>
              <a:gd name="connsiteX3135" fmla="*/ 587827 w 906898"/>
              <a:gd name="connsiteY3135" fmla="*/ 139228 h 906898"/>
              <a:gd name="connsiteX3136" fmla="*/ 589885 w 906898"/>
              <a:gd name="connsiteY3136" fmla="*/ 147503 h 906898"/>
              <a:gd name="connsiteX3137" fmla="*/ 585768 w 906898"/>
              <a:gd name="connsiteY3137" fmla="*/ 149570 h 906898"/>
              <a:gd name="connsiteX3138" fmla="*/ 581651 w 906898"/>
              <a:gd name="connsiteY3138" fmla="*/ 147503 h 906898"/>
              <a:gd name="connsiteX3139" fmla="*/ 583710 w 906898"/>
              <a:gd name="connsiteY3139" fmla="*/ 137159 h 906898"/>
              <a:gd name="connsiteX3140" fmla="*/ 575476 w 906898"/>
              <a:gd name="connsiteY3140" fmla="*/ 130953 h 906898"/>
              <a:gd name="connsiteX3141" fmla="*/ 577535 w 906898"/>
              <a:gd name="connsiteY3141" fmla="*/ 122678 h 906898"/>
              <a:gd name="connsiteX3142" fmla="*/ 258767 w 906898"/>
              <a:gd name="connsiteY3142" fmla="*/ 122678 h 906898"/>
              <a:gd name="connsiteX3143" fmla="*/ 260842 w 906898"/>
              <a:gd name="connsiteY3143" fmla="*/ 128854 h 906898"/>
              <a:gd name="connsiteX3144" fmla="*/ 267067 w 906898"/>
              <a:gd name="connsiteY3144" fmla="*/ 130912 h 906898"/>
              <a:gd name="connsiteX3145" fmla="*/ 273292 w 906898"/>
              <a:gd name="connsiteY3145" fmla="*/ 128854 h 906898"/>
              <a:gd name="connsiteX3146" fmla="*/ 271217 w 906898"/>
              <a:gd name="connsiteY3146" fmla="*/ 132971 h 906898"/>
              <a:gd name="connsiteX3147" fmla="*/ 258767 w 906898"/>
              <a:gd name="connsiteY3147" fmla="*/ 128854 h 906898"/>
              <a:gd name="connsiteX3148" fmla="*/ 258767 w 906898"/>
              <a:gd name="connsiteY3148" fmla="*/ 122678 h 906898"/>
              <a:gd name="connsiteX3149" fmla="*/ 622795 w 906898"/>
              <a:gd name="connsiteY3149" fmla="*/ 120686 h 906898"/>
              <a:gd name="connsiteX3150" fmla="*/ 637267 w 906898"/>
              <a:gd name="connsiteY3150" fmla="*/ 128900 h 906898"/>
              <a:gd name="connsiteX3151" fmla="*/ 635200 w 906898"/>
              <a:gd name="connsiteY3151" fmla="*/ 155596 h 906898"/>
              <a:gd name="connsiteX3152" fmla="*/ 626930 w 906898"/>
              <a:gd name="connsiteY3152" fmla="*/ 165863 h 906898"/>
              <a:gd name="connsiteX3153" fmla="*/ 600053 w 906898"/>
              <a:gd name="connsiteY3153" fmla="*/ 174077 h 906898"/>
              <a:gd name="connsiteX3154" fmla="*/ 600053 w 906898"/>
              <a:gd name="connsiteY3154" fmla="*/ 169971 h 906898"/>
              <a:gd name="connsiteX3155" fmla="*/ 610390 w 906898"/>
              <a:gd name="connsiteY3155" fmla="*/ 167917 h 906898"/>
              <a:gd name="connsiteX3156" fmla="*/ 631065 w 906898"/>
              <a:gd name="connsiteY3156" fmla="*/ 145328 h 906898"/>
              <a:gd name="connsiteX3157" fmla="*/ 628998 w 906898"/>
              <a:gd name="connsiteY3157" fmla="*/ 133007 h 906898"/>
              <a:gd name="connsiteX3158" fmla="*/ 624863 w 906898"/>
              <a:gd name="connsiteY3158" fmla="*/ 130954 h 906898"/>
              <a:gd name="connsiteX3159" fmla="*/ 626930 w 906898"/>
              <a:gd name="connsiteY3159" fmla="*/ 135061 h 906898"/>
              <a:gd name="connsiteX3160" fmla="*/ 626930 w 906898"/>
              <a:gd name="connsiteY3160" fmla="*/ 143275 h 906898"/>
              <a:gd name="connsiteX3161" fmla="*/ 616593 w 906898"/>
              <a:gd name="connsiteY3161" fmla="*/ 147382 h 906898"/>
              <a:gd name="connsiteX3162" fmla="*/ 610390 w 906898"/>
              <a:gd name="connsiteY3162" fmla="*/ 143275 h 906898"/>
              <a:gd name="connsiteX3163" fmla="*/ 612458 w 906898"/>
              <a:gd name="connsiteY3163" fmla="*/ 135061 h 906898"/>
              <a:gd name="connsiteX3164" fmla="*/ 610390 w 906898"/>
              <a:gd name="connsiteY3164" fmla="*/ 128900 h 906898"/>
              <a:gd name="connsiteX3165" fmla="*/ 622795 w 906898"/>
              <a:gd name="connsiteY3165" fmla="*/ 120686 h 906898"/>
              <a:gd name="connsiteX3166" fmla="*/ 522124 w 906898"/>
              <a:gd name="connsiteY3166" fmla="*/ 120686 h 906898"/>
              <a:gd name="connsiteX3167" fmla="*/ 524172 w 906898"/>
              <a:gd name="connsiteY3167" fmla="*/ 132971 h 906898"/>
              <a:gd name="connsiteX3168" fmla="*/ 515982 w 906898"/>
              <a:gd name="connsiteY3168" fmla="*/ 124781 h 906898"/>
              <a:gd name="connsiteX3169" fmla="*/ 522124 w 906898"/>
              <a:gd name="connsiteY3169" fmla="*/ 120686 h 906898"/>
              <a:gd name="connsiteX3170" fmla="*/ 456112 w 906898"/>
              <a:gd name="connsiteY3170" fmla="*/ 118695 h 906898"/>
              <a:gd name="connsiteX3171" fmla="*/ 460207 w 906898"/>
              <a:gd name="connsiteY3171" fmla="*/ 122811 h 906898"/>
              <a:gd name="connsiteX3172" fmla="*/ 454064 w 906898"/>
              <a:gd name="connsiteY3172" fmla="*/ 131045 h 906898"/>
              <a:gd name="connsiteX3173" fmla="*/ 449970 w 906898"/>
              <a:gd name="connsiteY3173" fmla="*/ 139279 h 906898"/>
              <a:gd name="connsiteX3174" fmla="*/ 437686 w 906898"/>
              <a:gd name="connsiteY3174" fmla="*/ 139279 h 906898"/>
              <a:gd name="connsiteX3175" fmla="*/ 437686 w 906898"/>
              <a:gd name="connsiteY3175" fmla="*/ 137220 h 906898"/>
              <a:gd name="connsiteX3176" fmla="*/ 441781 w 906898"/>
              <a:gd name="connsiteY3176" fmla="*/ 128987 h 906898"/>
              <a:gd name="connsiteX3177" fmla="*/ 445875 w 906898"/>
              <a:gd name="connsiteY3177" fmla="*/ 126928 h 906898"/>
              <a:gd name="connsiteX3178" fmla="*/ 449970 w 906898"/>
              <a:gd name="connsiteY3178" fmla="*/ 120754 h 906898"/>
              <a:gd name="connsiteX3179" fmla="*/ 456112 w 906898"/>
              <a:gd name="connsiteY3179" fmla="*/ 118695 h 906898"/>
              <a:gd name="connsiteX3180" fmla="*/ 234176 w 906898"/>
              <a:gd name="connsiteY3180" fmla="*/ 118695 h 906898"/>
              <a:gd name="connsiteX3181" fmla="*/ 242386 w 906898"/>
              <a:gd name="connsiteY3181" fmla="*/ 122811 h 906898"/>
              <a:gd name="connsiteX3182" fmla="*/ 242386 w 906898"/>
              <a:gd name="connsiteY3182" fmla="*/ 126928 h 906898"/>
              <a:gd name="connsiteX3183" fmla="*/ 248543 w 906898"/>
              <a:gd name="connsiteY3183" fmla="*/ 137220 h 906898"/>
              <a:gd name="connsiteX3184" fmla="*/ 246490 w 906898"/>
              <a:gd name="connsiteY3184" fmla="*/ 137220 h 906898"/>
              <a:gd name="connsiteX3185" fmla="*/ 250595 w 906898"/>
              <a:gd name="connsiteY3185" fmla="*/ 139279 h 906898"/>
              <a:gd name="connsiteX3186" fmla="*/ 256752 w 906898"/>
              <a:gd name="connsiteY3186" fmla="*/ 147513 h 906898"/>
              <a:gd name="connsiteX3187" fmla="*/ 264961 w 906898"/>
              <a:gd name="connsiteY3187" fmla="*/ 149570 h 906898"/>
              <a:gd name="connsiteX3188" fmla="*/ 271119 w 906898"/>
              <a:gd name="connsiteY3188" fmla="*/ 147513 h 906898"/>
              <a:gd name="connsiteX3189" fmla="*/ 283433 w 906898"/>
              <a:gd name="connsiteY3189" fmla="*/ 145454 h 906898"/>
              <a:gd name="connsiteX3190" fmla="*/ 291642 w 906898"/>
              <a:gd name="connsiteY3190" fmla="*/ 139279 h 906898"/>
              <a:gd name="connsiteX3191" fmla="*/ 299851 w 906898"/>
              <a:gd name="connsiteY3191" fmla="*/ 139279 h 906898"/>
              <a:gd name="connsiteX3192" fmla="*/ 297799 w 906898"/>
              <a:gd name="connsiteY3192" fmla="*/ 143395 h 906898"/>
              <a:gd name="connsiteX3193" fmla="*/ 289590 w 906898"/>
              <a:gd name="connsiteY3193" fmla="*/ 147513 h 906898"/>
              <a:gd name="connsiteX3194" fmla="*/ 289590 w 906898"/>
              <a:gd name="connsiteY3194" fmla="*/ 149570 h 906898"/>
              <a:gd name="connsiteX3195" fmla="*/ 277276 w 906898"/>
              <a:gd name="connsiteY3195" fmla="*/ 157805 h 906898"/>
              <a:gd name="connsiteX3196" fmla="*/ 271119 w 906898"/>
              <a:gd name="connsiteY3196" fmla="*/ 155746 h 906898"/>
              <a:gd name="connsiteX3197" fmla="*/ 260857 w 906898"/>
              <a:gd name="connsiteY3197" fmla="*/ 159862 h 906898"/>
              <a:gd name="connsiteX3198" fmla="*/ 252647 w 906898"/>
              <a:gd name="connsiteY3198" fmla="*/ 155746 h 906898"/>
              <a:gd name="connsiteX3199" fmla="*/ 246490 w 906898"/>
              <a:gd name="connsiteY3199" fmla="*/ 147513 h 906898"/>
              <a:gd name="connsiteX3200" fmla="*/ 242386 w 906898"/>
              <a:gd name="connsiteY3200" fmla="*/ 147513 h 906898"/>
              <a:gd name="connsiteX3201" fmla="*/ 236229 w 906898"/>
              <a:gd name="connsiteY3201" fmla="*/ 141336 h 906898"/>
              <a:gd name="connsiteX3202" fmla="*/ 238281 w 906898"/>
              <a:gd name="connsiteY3202" fmla="*/ 131045 h 906898"/>
              <a:gd name="connsiteX3203" fmla="*/ 232124 w 906898"/>
              <a:gd name="connsiteY3203" fmla="*/ 122811 h 906898"/>
              <a:gd name="connsiteX3204" fmla="*/ 234176 w 906898"/>
              <a:gd name="connsiteY3204" fmla="*/ 118695 h 906898"/>
              <a:gd name="connsiteX3205" fmla="*/ 360258 w 906898"/>
              <a:gd name="connsiteY3205" fmla="*/ 117473 h 906898"/>
              <a:gd name="connsiteX3206" fmla="*/ 363595 w 906898"/>
              <a:gd name="connsiteY3206" fmla="*/ 120813 h 906898"/>
              <a:gd name="connsiteX3207" fmla="*/ 359488 w 906898"/>
              <a:gd name="connsiteY3207" fmla="*/ 129034 h 906898"/>
              <a:gd name="connsiteX3208" fmla="*/ 361542 w 906898"/>
              <a:gd name="connsiteY3208" fmla="*/ 135201 h 906898"/>
              <a:gd name="connsiteX3209" fmla="*/ 361542 w 906898"/>
              <a:gd name="connsiteY3209" fmla="*/ 141365 h 906898"/>
              <a:gd name="connsiteX3210" fmla="*/ 355381 w 906898"/>
              <a:gd name="connsiteY3210" fmla="*/ 147531 h 906898"/>
              <a:gd name="connsiteX3211" fmla="*/ 353328 w 906898"/>
              <a:gd name="connsiteY3211" fmla="*/ 153697 h 906898"/>
              <a:gd name="connsiteX3212" fmla="*/ 353328 w 906898"/>
              <a:gd name="connsiteY3212" fmla="*/ 145476 h 906898"/>
              <a:gd name="connsiteX3213" fmla="*/ 351274 w 906898"/>
              <a:gd name="connsiteY3213" fmla="*/ 149586 h 906898"/>
              <a:gd name="connsiteX3214" fmla="*/ 341007 w 906898"/>
              <a:gd name="connsiteY3214" fmla="*/ 159862 h 906898"/>
              <a:gd name="connsiteX3215" fmla="*/ 332793 w 906898"/>
              <a:gd name="connsiteY3215" fmla="*/ 153697 h 906898"/>
              <a:gd name="connsiteX3216" fmla="*/ 330740 w 906898"/>
              <a:gd name="connsiteY3216" fmla="*/ 153697 h 906898"/>
              <a:gd name="connsiteX3217" fmla="*/ 324579 w 906898"/>
              <a:gd name="connsiteY3217" fmla="*/ 155752 h 906898"/>
              <a:gd name="connsiteX3218" fmla="*/ 320472 w 906898"/>
              <a:gd name="connsiteY3218" fmla="*/ 153697 h 906898"/>
              <a:gd name="connsiteX3219" fmla="*/ 318419 w 906898"/>
              <a:gd name="connsiteY3219" fmla="*/ 145476 h 906898"/>
              <a:gd name="connsiteX3220" fmla="*/ 312258 w 906898"/>
              <a:gd name="connsiteY3220" fmla="*/ 145476 h 906898"/>
              <a:gd name="connsiteX3221" fmla="*/ 308151 w 906898"/>
              <a:gd name="connsiteY3221" fmla="*/ 137255 h 906898"/>
              <a:gd name="connsiteX3222" fmla="*/ 312258 w 906898"/>
              <a:gd name="connsiteY3222" fmla="*/ 133144 h 906898"/>
              <a:gd name="connsiteX3223" fmla="*/ 316365 w 906898"/>
              <a:gd name="connsiteY3223" fmla="*/ 137255 h 906898"/>
              <a:gd name="connsiteX3224" fmla="*/ 324579 w 906898"/>
              <a:gd name="connsiteY3224" fmla="*/ 143420 h 906898"/>
              <a:gd name="connsiteX3225" fmla="*/ 332793 w 906898"/>
              <a:gd name="connsiteY3225" fmla="*/ 145476 h 906898"/>
              <a:gd name="connsiteX3226" fmla="*/ 343060 w 906898"/>
              <a:gd name="connsiteY3226" fmla="*/ 143420 h 906898"/>
              <a:gd name="connsiteX3227" fmla="*/ 345114 w 906898"/>
              <a:gd name="connsiteY3227" fmla="*/ 139311 h 906898"/>
              <a:gd name="connsiteX3228" fmla="*/ 351274 w 906898"/>
              <a:gd name="connsiteY3228" fmla="*/ 129034 h 906898"/>
              <a:gd name="connsiteX3229" fmla="*/ 351274 w 906898"/>
              <a:gd name="connsiteY3229" fmla="*/ 124923 h 906898"/>
              <a:gd name="connsiteX3230" fmla="*/ 355381 w 906898"/>
              <a:gd name="connsiteY3230" fmla="*/ 118758 h 906898"/>
              <a:gd name="connsiteX3231" fmla="*/ 360258 w 906898"/>
              <a:gd name="connsiteY3231" fmla="*/ 117473 h 906898"/>
              <a:gd name="connsiteX3232" fmla="*/ 347217 w 906898"/>
              <a:gd name="connsiteY3232" fmla="*/ 117214 h 906898"/>
              <a:gd name="connsiteX3233" fmla="*/ 351311 w 906898"/>
              <a:gd name="connsiteY3233" fmla="*/ 118746 h 906898"/>
              <a:gd name="connsiteX3234" fmla="*/ 349264 w 906898"/>
              <a:gd name="connsiteY3234" fmla="*/ 122832 h 906898"/>
              <a:gd name="connsiteX3235" fmla="*/ 347217 w 906898"/>
              <a:gd name="connsiteY3235" fmla="*/ 124875 h 906898"/>
              <a:gd name="connsiteX3236" fmla="*/ 349264 w 906898"/>
              <a:gd name="connsiteY3236" fmla="*/ 128961 h 906898"/>
              <a:gd name="connsiteX3237" fmla="*/ 347217 w 906898"/>
              <a:gd name="connsiteY3237" fmla="*/ 135090 h 906898"/>
              <a:gd name="connsiteX3238" fmla="*/ 343122 w 906898"/>
              <a:gd name="connsiteY3238" fmla="*/ 137133 h 906898"/>
              <a:gd name="connsiteX3239" fmla="*/ 341075 w 906898"/>
              <a:gd name="connsiteY3239" fmla="*/ 141219 h 906898"/>
              <a:gd name="connsiteX3240" fmla="*/ 334933 w 906898"/>
              <a:gd name="connsiteY3240" fmla="*/ 143263 h 906898"/>
              <a:gd name="connsiteX3241" fmla="*/ 330838 w 906898"/>
              <a:gd name="connsiteY3241" fmla="*/ 139177 h 906898"/>
              <a:gd name="connsiteX3242" fmla="*/ 326743 w 906898"/>
              <a:gd name="connsiteY3242" fmla="*/ 141219 h 906898"/>
              <a:gd name="connsiteX3243" fmla="*/ 322649 w 906898"/>
              <a:gd name="connsiteY3243" fmla="*/ 137133 h 906898"/>
              <a:gd name="connsiteX3244" fmla="*/ 322649 w 906898"/>
              <a:gd name="connsiteY3244" fmla="*/ 133047 h 906898"/>
              <a:gd name="connsiteX3245" fmla="*/ 316507 w 906898"/>
              <a:gd name="connsiteY3245" fmla="*/ 135090 h 906898"/>
              <a:gd name="connsiteX3246" fmla="*/ 314459 w 906898"/>
              <a:gd name="connsiteY3246" fmla="*/ 131004 h 906898"/>
              <a:gd name="connsiteX3247" fmla="*/ 320601 w 906898"/>
              <a:gd name="connsiteY3247" fmla="*/ 126918 h 906898"/>
              <a:gd name="connsiteX3248" fmla="*/ 334933 w 906898"/>
              <a:gd name="connsiteY3248" fmla="*/ 126918 h 906898"/>
              <a:gd name="connsiteX3249" fmla="*/ 343122 w 906898"/>
              <a:gd name="connsiteY3249" fmla="*/ 118746 h 906898"/>
              <a:gd name="connsiteX3250" fmla="*/ 347217 w 906898"/>
              <a:gd name="connsiteY3250" fmla="*/ 117214 h 906898"/>
              <a:gd name="connsiteX3251" fmla="*/ 585835 w 906898"/>
              <a:gd name="connsiteY3251" fmla="*/ 116702 h 906898"/>
              <a:gd name="connsiteX3252" fmla="*/ 589951 w 906898"/>
              <a:gd name="connsiteY3252" fmla="*/ 120819 h 906898"/>
              <a:gd name="connsiteX3253" fmla="*/ 592010 w 906898"/>
              <a:gd name="connsiteY3253" fmla="*/ 124936 h 906898"/>
              <a:gd name="connsiteX3254" fmla="*/ 600244 w 906898"/>
              <a:gd name="connsiteY3254" fmla="*/ 129053 h 906898"/>
              <a:gd name="connsiteX3255" fmla="*/ 602302 w 906898"/>
              <a:gd name="connsiteY3255" fmla="*/ 137286 h 906898"/>
              <a:gd name="connsiteX3256" fmla="*/ 596127 w 906898"/>
              <a:gd name="connsiteY3256" fmla="*/ 143461 h 906898"/>
              <a:gd name="connsiteX3257" fmla="*/ 598185 w 906898"/>
              <a:gd name="connsiteY3257" fmla="*/ 151695 h 906898"/>
              <a:gd name="connsiteX3258" fmla="*/ 592010 w 906898"/>
              <a:gd name="connsiteY3258" fmla="*/ 155812 h 906898"/>
              <a:gd name="connsiteX3259" fmla="*/ 587893 w 906898"/>
              <a:gd name="connsiteY3259" fmla="*/ 151695 h 906898"/>
              <a:gd name="connsiteX3260" fmla="*/ 594068 w 906898"/>
              <a:gd name="connsiteY3260" fmla="*/ 145520 h 906898"/>
              <a:gd name="connsiteX3261" fmla="*/ 596127 w 906898"/>
              <a:gd name="connsiteY3261" fmla="*/ 137286 h 906898"/>
              <a:gd name="connsiteX3262" fmla="*/ 594068 w 906898"/>
              <a:gd name="connsiteY3262" fmla="*/ 129053 h 906898"/>
              <a:gd name="connsiteX3263" fmla="*/ 585835 w 906898"/>
              <a:gd name="connsiteY3263" fmla="*/ 126994 h 906898"/>
              <a:gd name="connsiteX3264" fmla="*/ 575543 w 906898"/>
              <a:gd name="connsiteY3264" fmla="*/ 120819 h 906898"/>
              <a:gd name="connsiteX3265" fmla="*/ 571426 w 906898"/>
              <a:gd name="connsiteY3265" fmla="*/ 118761 h 906898"/>
              <a:gd name="connsiteX3266" fmla="*/ 585835 w 906898"/>
              <a:gd name="connsiteY3266" fmla="*/ 116702 h 906898"/>
              <a:gd name="connsiteX3267" fmla="*/ 340148 w 906898"/>
              <a:gd name="connsiteY3267" fmla="*/ 115628 h 906898"/>
              <a:gd name="connsiteX3268" fmla="*/ 340761 w 906898"/>
              <a:gd name="connsiteY3268" fmla="*/ 115955 h 906898"/>
              <a:gd name="connsiteX3269" fmla="*/ 341019 w 906898"/>
              <a:gd name="connsiteY3269" fmla="*/ 118585 h 906898"/>
              <a:gd name="connsiteX3270" fmla="*/ 332756 w 906898"/>
              <a:gd name="connsiteY3270" fmla="*/ 124892 h 906898"/>
              <a:gd name="connsiteX3271" fmla="*/ 322427 w 906898"/>
              <a:gd name="connsiteY3271" fmla="*/ 122789 h 906898"/>
              <a:gd name="connsiteX3272" fmla="*/ 328625 w 906898"/>
              <a:gd name="connsiteY3272" fmla="*/ 122789 h 906898"/>
              <a:gd name="connsiteX3273" fmla="*/ 338953 w 906898"/>
              <a:gd name="connsiteY3273" fmla="*/ 116482 h 906898"/>
              <a:gd name="connsiteX3274" fmla="*/ 340148 w 906898"/>
              <a:gd name="connsiteY3274" fmla="*/ 115628 h 906898"/>
              <a:gd name="connsiteX3275" fmla="*/ 363595 w 906898"/>
              <a:gd name="connsiteY3275" fmla="*/ 114379 h 906898"/>
              <a:gd name="connsiteX3276" fmla="*/ 365753 w 906898"/>
              <a:gd name="connsiteY3276" fmla="*/ 114379 h 906898"/>
              <a:gd name="connsiteX3277" fmla="*/ 367911 w 906898"/>
              <a:gd name="connsiteY3277" fmla="*/ 124892 h 906898"/>
              <a:gd name="connsiteX3278" fmla="*/ 365753 w 906898"/>
              <a:gd name="connsiteY3278" fmla="*/ 126994 h 906898"/>
              <a:gd name="connsiteX3279" fmla="*/ 363595 w 906898"/>
              <a:gd name="connsiteY3279" fmla="*/ 114379 h 906898"/>
              <a:gd name="connsiteX3280" fmla="*/ 450093 w 906898"/>
              <a:gd name="connsiteY3280" fmla="*/ 112386 h 906898"/>
              <a:gd name="connsiteX3281" fmla="*/ 456223 w 906898"/>
              <a:gd name="connsiteY3281" fmla="*/ 114450 h 906898"/>
              <a:gd name="connsiteX3282" fmla="*/ 452136 w 906898"/>
              <a:gd name="connsiteY3282" fmla="*/ 116514 h 906898"/>
              <a:gd name="connsiteX3283" fmla="*/ 439878 w 906898"/>
              <a:gd name="connsiteY3283" fmla="*/ 126829 h 906898"/>
              <a:gd name="connsiteX3284" fmla="*/ 433749 w 906898"/>
              <a:gd name="connsiteY3284" fmla="*/ 139207 h 906898"/>
              <a:gd name="connsiteX3285" fmla="*/ 429663 w 906898"/>
              <a:gd name="connsiteY3285" fmla="*/ 139207 h 906898"/>
              <a:gd name="connsiteX3286" fmla="*/ 433749 w 906898"/>
              <a:gd name="connsiteY3286" fmla="*/ 128892 h 906898"/>
              <a:gd name="connsiteX3287" fmla="*/ 439878 w 906898"/>
              <a:gd name="connsiteY3287" fmla="*/ 124765 h 906898"/>
              <a:gd name="connsiteX3288" fmla="*/ 450093 w 906898"/>
              <a:gd name="connsiteY3288" fmla="*/ 112386 h 906898"/>
              <a:gd name="connsiteX3289" fmla="*/ 524116 w 906898"/>
              <a:gd name="connsiteY3289" fmla="*/ 108402 h 906898"/>
              <a:gd name="connsiteX3290" fmla="*/ 530258 w 906898"/>
              <a:gd name="connsiteY3290" fmla="*/ 110461 h 906898"/>
              <a:gd name="connsiteX3291" fmla="*/ 526164 w 906898"/>
              <a:gd name="connsiteY3291" fmla="*/ 118695 h 906898"/>
              <a:gd name="connsiteX3292" fmla="*/ 515927 w 906898"/>
              <a:gd name="connsiteY3292" fmla="*/ 120754 h 906898"/>
              <a:gd name="connsiteX3293" fmla="*/ 511832 w 906898"/>
              <a:gd name="connsiteY3293" fmla="*/ 126928 h 906898"/>
              <a:gd name="connsiteX3294" fmla="*/ 505690 w 906898"/>
              <a:gd name="connsiteY3294" fmla="*/ 124870 h 906898"/>
              <a:gd name="connsiteX3295" fmla="*/ 509785 w 906898"/>
              <a:gd name="connsiteY3295" fmla="*/ 118695 h 906898"/>
              <a:gd name="connsiteX3296" fmla="*/ 509785 w 906898"/>
              <a:gd name="connsiteY3296" fmla="*/ 110461 h 906898"/>
              <a:gd name="connsiteX3297" fmla="*/ 513880 w 906898"/>
              <a:gd name="connsiteY3297" fmla="*/ 110461 h 906898"/>
              <a:gd name="connsiteX3298" fmla="*/ 520022 w 906898"/>
              <a:gd name="connsiteY3298" fmla="*/ 110461 h 906898"/>
              <a:gd name="connsiteX3299" fmla="*/ 524116 w 906898"/>
              <a:gd name="connsiteY3299" fmla="*/ 108402 h 906898"/>
              <a:gd name="connsiteX3300" fmla="*/ 661019 w 906898"/>
              <a:gd name="connsiteY3300" fmla="*/ 108266 h 906898"/>
              <a:gd name="connsiteX3301" fmla="*/ 664053 w 906898"/>
              <a:gd name="connsiteY3301" fmla="*/ 114600 h 906898"/>
              <a:gd name="connsiteX3302" fmla="*/ 661895 w 906898"/>
              <a:gd name="connsiteY3302" fmla="*/ 118695 h 906898"/>
              <a:gd name="connsiteX3303" fmla="*/ 659737 w 906898"/>
              <a:gd name="connsiteY3303" fmla="*/ 112552 h 906898"/>
              <a:gd name="connsiteX3304" fmla="*/ 659737 w 906898"/>
              <a:gd name="connsiteY3304" fmla="*/ 108458 h 906898"/>
              <a:gd name="connsiteX3305" fmla="*/ 661019 w 906898"/>
              <a:gd name="connsiteY3305" fmla="*/ 108266 h 906898"/>
              <a:gd name="connsiteX3306" fmla="*/ 550871 w 906898"/>
              <a:gd name="connsiteY3306" fmla="*/ 102165 h 906898"/>
              <a:gd name="connsiteX3307" fmla="*/ 559582 w 906898"/>
              <a:gd name="connsiteY3307" fmla="*/ 102165 h 906898"/>
              <a:gd name="connsiteX3308" fmla="*/ 565219 w 906898"/>
              <a:gd name="connsiteY3308" fmla="*/ 108347 h 906898"/>
              <a:gd name="connsiteX3309" fmla="*/ 565219 w 906898"/>
              <a:gd name="connsiteY3309" fmla="*/ 118653 h 906898"/>
              <a:gd name="connsiteX3310" fmla="*/ 569318 w 906898"/>
              <a:gd name="connsiteY3310" fmla="*/ 120715 h 906898"/>
              <a:gd name="connsiteX3311" fmla="*/ 573418 w 906898"/>
              <a:gd name="connsiteY3311" fmla="*/ 133081 h 906898"/>
              <a:gd name="connsiteX3312" fmla="*/ 554970 w 906898"/>
              <a:gd name="connsiteY3312" fmla="*/ 149570 h 906898"/>
              <a:gd name="connsiteX3313" fmla="*/ 552921 w 906898"/>
              <a:gd name="connsiteY3313" fmla="*/ 145449 h 906898"/>
              <a:gd name="connsiteX3314" fmla="*/ 540622 w 906898"/>
              <a:gd name="connsiteY3314" fmla="*/ 141326 h 906898"/>
              <a:gd name="connsiteX3315" fmla="*/ 534473 w 906898"/>
              <a:gd name="connsiteY3315" fmla="*/ 143387 h 906898"/>
              <a:gd name="connsiteX3316" fmla="*/ 526274 w 906898"/>
              <a:gd name="connsiteY3316" fmla="*/ 124837 h 906898"/>
              <a:gd name="connsiteX3317" fmla="*/ 534473 w 906898"/>
              <a:gd name="connsiteY3317" fmla="*/ 110408 h 906898"/>
              <a:gd name="connsiteX3318" fmla="*/ 544722 w 906898"/>
              <a:gd name="connsiteY3318" fmla="*/ 108347 h 906898"/>
              <a:gd name="connsiteX3319" fmla="*/ 550871 w 906898"/>
              <a:gd name="connsiteY3319" fmla="*/ 102165 h 906898"/>
              <a:gd name="connsiteX3320" fmla="*/ 509674 w 906898"/>
              <a:gd name="connsiteY3320" fmla="*/ 100103 h 906898"/>
              <a:gd name="connsiteX3321" fmla="*/ 517864 w 906898"/>
              <a:gd name="connsiteY3321" fmla="*/ 104229 h 906898"/>
              <a:gd name="connsiteX3322" fmla="*/ 519911 w 906898"/>
              <a:gd name="connsiteY3322" fmla="*/ 102165 h 906898"/>
              <a:gd name="connsiteX3323" fmla="*/ 530148 w 906898"/>
              <a:gd name="connsiteY3323" fmla="*/ 102165 h 906898"/>
              <a:gd name="connsiteX3324" fmla="*/ 534242 w 906898"/>
              <a:gd name="connsiteY3324" fmla="*/ 108356 h 906898"/>
              <a:gd name="connsiteX3325" fmla="*/ 534242 w 906898"/>
              <a:gd name="connsiteY3325" fmla="*/ 110418 h 906898"/>
              <a:gd name="connsiteX3326" fmla="*/ 524006 w 906898"/>
              <a:gd name="connsiteY3326" fmla="*/ 104229 h 906898"/>
              <a:gd name="connsiteX3327" fmla="*/ 517864 w 906898"/>
              <a:gd name="connsiteY3327" fmla="*/ 108356 h 906898"/>
              <a:gd name="connsiteX3328" fmla="*/ 509674 w 906898"/>
              <a:gd name="connsiteY3328" fmla="*/ 108356 h 906898"/>
              <a:gd name="connsiteX3329" fmla="*/ 505580 w 906898"/>
              <a:gd name="connsiteY3329" fmla="*/ 114545 h 906898"/>
              <a:gd name="connsiteX3330" fmla="*/ 503532 w 906898"/>
              <a:gd name="connsiteY3330" fmla="*/ 124860 h 906898"/>
              <a:gd name="connsiteX3331" fmla="*/ 503532 w 906898"/>
              <a:gd name="connsiteY3331" fmla="*/ 128987 h 906898"/>
              <a:gd name="connsiteX3332" fmla="*/ 497390 w 906898"/>
              <a:gd name="connsiteY3332" fmla="*/ 124860 h 906898"/>
              <a:gd name="connsiteX3333" fmla="*/ 499438 w 906898"/>
              <a:gd name="connsiteY3333" fmla="*/ 116608 h 906898"/>
              <a:gd name="connsiteX3334" fmla="*/ 503532 w 906898"/>
              <a:gd name="connsiteY3334" fmla="*/ 114545 h 906898"/>
              <a:gd name="connsiteX3335" fmla="*/ 501485 w 906898"/>
              <a:gd name="connsiteY3335" fmla="*/ 106292 h 906898"/>
              <a:gd name="connsiteX3336" fmla="*/ 509674 w 906898"/>
              <a:gd name="connsiteY3336" fmla="*/ 100103 h 906898"/>
              <a:gd name="connsiteX3337" fmla="*/ 623937 w 906898"/>
              <a:gd name="connsiteY3337" fmla="*/ 99391 h 906898"/>
              <a:gd name="connsiteX3338" fmla="*/ 626980 w 906898"/>
              <a:gd name="connsiteY3338" fmla="*/ 100158 h 906898"/>
              <a:gd name="connsiteX3339" fmla="*/ 637125 w 906898"/>
              <a:gd name="connsiteY3339" fmla="*/ 110395 h 906898"/>
              <a:gd name="connsiteX3340" fmla="*/ 637125 w 906898"/>
              <a:gd name="connsiteY3340" fmla="*/ 122678 h 906898"/>
              <a:gd name="connsiteX3341" fmla="*/ 635096 w 906898"/>
              <a:gd name="connsiteY3341" fmla="*/ 120631 h 906898"/>
              <a:gd name="connsiteX3342" fmla="*/ 633067 w 906898"/>
              <a:gd name="connsiteY3342" fmla="*/ 108347 h 906898"/>
              <a:gd name="connsiteX3343" fmla="*/ 620894 w 906898"/>
              <a:gd name="connsiteY3343" fmla="*/ 102206 h 906898"/>
              <a:gd name="connsiteX3344" fmla="*/ 620894 w 906898"/>
              <a:gd name="connsiteY3344" fmla="*/ 100158 h 906898"/>
              <a:gd name="connsiteX3345" fmla="*/ 623937 w 906898"/>
              <a:gd name="connsiteY3345" fmla="*/ 99391 h 906898"/>
              <a:gd name="connsiteX3346" fmla="*/ 452081 w 906898"/>
              <a:gd name="connsiteY3346" fmla="*/ 98110 h 906898"/>
              <a:gd name="connsiteX3347" fmla="*/ 458215 w 906898"/>
              <a:gd name="connsiteY3347" fmla="*/ 100167 h 906898"/>
              <a:gd name="connsiteX3348" fmla="*/ 456170 w 906898"/>
              <a:gd name="connsiteY3348" fmla="*/ 110442 h 906898"/>
              <a:gd name="connsiteX3349" fmla="*/ 441859 w 906898"/>
              <a:gd name="connsiteY3349" fmla="*/ 114552 h 906898"/>
              <a:gd name="connsiteX3350" fmla="*/ 437770 w 906898"/>
              <a:gd name="connsiteY3350" fmla="*/ 122773 h 906898"/>
              <a:gd name="connsiteX3351" fmla="*/ 427548 w 906898"/>
              <a:gd name="connsiteY3351" fmla="*/ 137160 h 906898"/>
              <a:gd name="connsiteX3352" fmla="*/ 425504 w 906898"/>
              <a:gd name="connsiteY3352" fmla="*/ 141270 h 906898"/>
              <a:gd name="connsiteX3353" fmla="*/ 421415 w 906898"/>
              <a:gd name="connsiteY3353" fmla="*/ 141270 h 906898"/>
              <a:gd name="connsiteX3354" fmla="*/ 423460 w 906898"/>
              <a:gd name="connsiteY3354" fmla="*/ 124828 h 906898"/>
              <a:gd name="connsiteX3355" fmla="*/ 431637 w 906898"/>
              <a:gd name="connsiteY3355" fmla="*/ 120718 h 906898"/>
              <a:gd name="connsiteX3356" fmla="*/ 429593 w 906898"/>
              <a:gd name="connsiteY3356" fmla="*/ 108388 h 906898"/>
              <a:gd name="connsiteX3357" fmla="*/ 437770 w 906898"/>
              <a:gd name="connsiteY3357" fmla="*/ 106331 h 906898"/>
              <a:gd name="connsiteX3358" fmla="*/ 441859 w 906898"/>
              <a:gd name="connsiteY3358" fmla="*/ 106331 h 906898"/>
              <a:gd name="connsiteX3359" fmla="*/ 452081 w 906898"/>
              <a:gd name="connsiteY3359" fmla="*/ 98110 h 906898"/>
              <a:gd name="connsiteX3360" fmla="*/ 618687 w 906898"/>
              <a:gd name="connsiteY3360" fmla="*/ 91803 h 906898"/>
              <a:gd name="connsiteX3361" fmla="*/ 620894 w 906898"/>
              <a:gd name="connsiteY3361" fmla="*/ 91987 h 906898"/>
              <a:gd name="connsiteX3362" fmla="*/ 621763 w 906898"/>
              <a:gd name="connsiteY3362" fmla="*/ 92060 h 906898"/>
              <a:gd name="connsiteX3363" fmla="*/ 624839 w 906898"/>
              <a:gd name="connsiteY3363" fmla="*/ 93861 h 906898"/>
              <a:gd name="connsiteX3364" fmla="*/ 630990 w 906898"/>
              <a:gd name="connsiteY3364" fmla="*/ 91803 h 906898"/>
              <a:gd name="connsiteX3365" fmla="*/ 635092 w 906898"/>
              <a:gd name="connsiteY3365" fmla="*/ 93861 h 906898"/>
              <a:gd name="connsiteX3366" fmla="*/ 637142 w 906898"/>
              <a:gd name="connsiteY3366" fmla="*/ 97978 h 906898"/>
              <a:gd name="connsiteX3367" fmla="*/ 647395 w 906898"/>
              <a:gd name="connsiteY3367" fmla="*/ 100037 h 906898"/>
              <a:gd name="connsiteX3368" fmla="*/ 647395 w 906898"/>
              <a:gd name="connsiteY3368" fmla="*/ 108270 h 906898"/>
              <a:gd name="connsiteX3369" fmla="*/ 645344 w 906898"/>
              <a:gd name="connsiteY3369" fmla="*/ 110328 h 906898"/>
              <a:gd name="connsiteX3370" fmla="*/ 649446 w 906898"/>
              <a:gd name="connsiteY3370" fmla="*/ 114445 h 906898"/>
              <a:gd name="connsiteX3371" fmla="*/ 647395 w 906898"/>
              <a:gd name="connsiteY3371" fmla="*/ 120620 h 906898"/>
              <a:gd name="connsiteX3372" fmla="*/ 645344 w 906898"/>
              <a:gd name="connsiteY3372" fmla="*/ 122678 h 906898"/>
              <a:gd name="connsiteX3373" fmla="*/ 645344 w 906898"/>
              <a:gd name="connsiteY3373" fmla="*/ 128854 h 906898"/>
              <a:gd name="connsiteX3374" fmla="*/ 641243 w 906898"/>
              <a:gd name="connsiteY3374" fmla="*/ 130912 h 906898"/>
              <a:gd name="connsiteX3375" fmla="*/ 639193 w 906898"/>
              <a:gd name="connsiteY3375" fmla="*/ 122678 h 906898"/>
              <a:gd name="connsiteX3376" fmla="*/ 639193 w 906898"/>
              <a:gd name="connsiteY3376" fmla="*/ 108270 h 906898"/>
              <a:gd name="connsiteX3377" fmla="*/ 620737 w 906898"/>
              <a:gd name="connsiteY3377" fmla="*/ 95919 h 906898"/>
              <a:gd name="connsiteX3378" fmla="*/ 618687 w 906898"/>
              <a:gd name="connsiteY3378" fmla="*/ 91803 h 906898"/>
              <a:gd name="connsiteX3379" fmla="*/ 316292 w 906898"/>
              <a:gd name="connsiteY3379" fmla="*/ 87819 h 906898"/>
              <a:gd name="connsiteX3380" fmla="*/ 322427 w 906898"/>
              <a:gd name="connsiteY3380" fmla="*/ 108402 h 906898"/>
              <a:gd name="connsiteX3381" fmla="*/ 308112 w 906898"/>
              <a:gd name="connsiteY3381" fmla="*/ 133103 h 906898"/>
              <a:gd name="connsiteX3382" fmla="*/ 287661 w 906898"/>
              <a:gd name="connsiteY3382" fmla="*/ 135162 h 906898"/>
              <a:gd name="connsiteX3383" fmla="*/ 273345 w 906898"/>
              <a:gd name="connsiteY3383" fmla="*/ 120754 h 906898"/>
              <a:gd name="connsiteX3384" fmla="*/ 277435 w 906898"/>
              <a:gd name="connsiteY3384" fmla="*/ 104287 h 906898"/>
              <a:gd name="connsiteX3385" fmla="*/ 285615 w 906898"/>
              <a:gd name="connsiteY3385" fmla="*/ 102228 h 906898"/>
              <a:gd name="connsiteX3386" fmla="*/ 287661 w 906898"/>
              <a:gd name="connsiteY3386" fmla="*/ 108402 h 906898"/>
              <a:gd name="connsiteX3387" fmla="*/ 295841 w 906898"/>
              <a:gd name="connsiteY3387" fmla="*/ 108402 h 906898"/>
              <a:gd name="connsiteX3388" fmla="*/ 295841 w 906898"/>
              <a:gd name="connsiteY3388" fmla="*/ 114578 h 906898"/>
              <a:gd name="connsiteX3389" fmla="*/ 289706 w 906898"/>
              <a:gd name="connsiteY3389" fmla="*/ 120754 h 906898"/>
              <a:gd name="connsiteX3390" fmla="*/ 281525 w 906898"/>
              <a:gd name="connsiteY3390" fmla="*/ 118695 h 906898"/>
              <a:gd name="connsiteX3391" fmla="*/ 293796 w 906898"/>
              <a:gd name="connsiteY3391" fmla="*/ 128987 h 906898"/>
              <a:gd name="connsiteX3392" fmla="*/ 304021 w 906898"/>
              <a:gd name="connsiteY3392" fmla="*/ 126928 h 906898"/>
              <a:gd name="connsiteX3393" fmla="*/ 316292 w 906898"/>
              <a:gd name="connsiteY3393" fmla="*/ 110461 h 906898"/>
              <a:gd name="connsiteX3394" fmla="*/ 314247 w 906898"/>
              <a:gd name="connsiteY3394" fmla="*/ 89877 h 906898"/>
              <a:gd name="connsiteX3395" fmla="*/ 316292 w 906898"/>
              <a:gd name="connsiteY3395" fmla="*/ 87819 h 906898"/>
              <a:gd name="connsiteX3396" fmla="*/ 215648 w 906898"/>
              <a:gd name="connsiteY3396" fmla="*/ 85827 h 906898"/>
              <a:gd name="connsiteX3397" fmla="*/ 223782 w 906898"/>
              <a:gd name="connsiteY3397" fmla="*/ 89943 h 906898"/>
              <a:gd name="connsiteX3398" fmla="*/ 223782 w 906898"/>
              <a:gd name="connsiteY3398" fmla="*/ 94061 h 906898"/>
              <a:gd name="connsiteX3399" fmla="*/ 211581 w 906898"/>
              <a:gd name="connsiteY3399" fmla="*/ 92002 h 906898"/>
              <a:gd name="connsiteX3400" fmla="*/ 211581 w 906898"/>
              <a:gd name="connsiteY3400" fmla="*/ 87886 h 906898"/>
              <a:gd name="connsiteX3401" fmla="*/ 215648 w 906898"/>
              <a:gd name="connsiteY3401" fmla="*/ 85827 h 906898"/>
              <a:gd name="connsiteX3402" fmla="*/ 483537 w 906898"/>
              <a:gd name="connsiteY3402" fmla="*/ 83153 h 906898"/>
              <a:gd name="connsiteX3403" fmla="*/ 491205 w 906898"/>
              <a:gd name="connsiteY3403" fmla="*/ 83571 h 906898"/>
              <a:gd name="connsiteX3404" fmla="*/ 495328 w 906898"/>
              <a:gd name="connsiteY3404" fmla="*/ 87693 h 906898"/>
              <a:gd name="connsiteX3405" fmla="*/ 497390 w 906898"/>
              <a:gd name="connsiteY3405" fmla="*/ 95936 h 906898"/>
              <a:gd name="connsiteX3406" fmla="*/ 491205 w 906898"/>
              <a:gd name="connsiteY3406" fmla="*/ 100057 h 906898"/>
              <a:gd name="connsiteX3407" fmla="*/ 491205 w 906898"/>
              <a:gd name="connsiteY3407" fmla="*/ 104178 h 906898"/>
              <a:gd name="connsiteX3408" fmla="*/ 482957 w 906898"/>
              <a:gd name="connsiteY3408" fmla="*/ 108300 h 906898"/>
              <a:gd name="connsiteX3409" fmla="*/ 476771 w 906898"/>
              <a:gd name="connsiteY3409" fmla="*/ 102118 h 906898"/>
              <a:gd name="connsiteX3410" fmla="*/ 480895 w 906898"/>
              <a:gd name="connsiteY3410" fmla="*/ 93875 h 906898"/>
              <a:gd name="connsiteX3411" fmla="*/ 485019 w 906898"/>
              <a:gd name="connsiteY3411" fmla="*/ 91814 h 906898"/>
              <a:gd name="connsiteX3412" fmla="*/ 482957 w 906898"/>
              <a:gd name="connsiteY3412" fmla="*/ 91814 h 906898"/>
              <a:gd name="connsiteX3413" fmla="*/ 472648 w 906898"/>
              <a:gd name="connsiteY3413" fmla="*/ 95936 h 906898"/>
              <a:gd name="connsiteX3414" fmla="*/ 466462 w 906898"/>
              <a:gd name="connsiteY3414" fmla="*/ 116543 h 906898"/>
              <a:gd name="connsiteX3415" fmla="*/ 485019 w 906898"/>
              <a:gd name="connsiteY3415" fmla="*/ 139210 h 906898"/>
              <a:gd name="connsiteX3416" fmla="*/ 464400 w 906898"/>
              <a:gd name="connsiteY3416" fmla="*/ 128906 h 906898"/>
              <a:gd name="connsiteX3417" fmla="*/ 464400 w 906898"/>
              <a:gd name="connsiteY3417" fmla="*/ 93875 h 906898"/>
              <a:gd name="connsiteX3418" fmla="*/ 483537 w 906898"/>
              <a:gd name="connsiteY3418" fmla="*/ 83153 h 906898"/>
              <a:gd name="connsiteX3419" fmla="*/ 640800 w 906898"/>
              <a:gd name="connsiteY3419" fmla="*/ 81031 h 906898"/>
              <a:gd name="connsiteX3420" fmla="*/ 645406 w 906898"/>
              <a:gd name="connsiteY3420" fmla="*/ 83636 h 906898"/>
              <a:gd name="connsiteX3421" fmla="*/ 647454 w 906898"/>
              <a:gd name="connsiteY3421" fmla="*/ 91870 h 906898"/>
              <a:gd name="connsiteX3422" fmla="*/ 657690 w 906898"/>
              <a:gd name="connsiteY3422" fmla="*/ 100103 h 906898"/>
              <a:gd name="connsiteX3423" fmla="*/ 655643 w 906898"/>
              <a:gd name="connsiteY3423" fmla="*/ 106277 h 906898"/>
              <a:gd name="connsiteX3424" fmla="*/ 657690 w 906898"/>
              <a:gd name="connsiteY3424" fmla="*/ 112453 h 906898"/>
              <a:gd name="connsiteX3425" fmla="*/ 655643 w 906898"/>
              <a:gd name="connsiteY3425" fmla="*/ 122745 h 906898"/>
              <a:gd name="connsiteX3426" fmla="*/ 655643 w 906898"/>
              <a:gd name="connsiteY3426" fmla="*/ 133037 h 906898"/>
              <a:gd name="connsiteX3427" fmla="*/ 655643 w 906898"/>
              <a:gd name="connsiteY3427" fmla="*/ 135095 h 906898"/>
              <a:gd name="connsiteX3428" fmla="*/ 653595 w 906898"/>
              <a:gd name="connsiteY3428" fmla="*/ 122745 h 906898"/>
              <a:gd name="connsiteX3429" fmla="*/ 653595 w 906898"/>
              <a:gd name="connsiteY3429" fmla="*/ 128921 h 906898"/>
              <a:gd name="connsiteX3430" fmla="*/ 649501 w 906898"/>
              <a:gd name="connsiteY3430" fmla="*/ 139212 h 906898"/>
              <a:gd name="connsiteX3431" fmla="*/ 643359 w 906898"/>
              <a:gd name="connsiteY3431" fmla="*/ 141270 h 906898"/>
              <a:gd name="connsiteX3432" fmla="*/ 643359 w 906898"/>
              <a:gd name="connsiteY3432" fmla="*/ 135095 h 906898"/>
              <a:gd name="connsiteX3433" fmla="*/ 649501 w 906898"/>
              <a:gd name="connsiteY3433" fmla="*/ 126862 h 906898"/>
              <a:gd name="connsiteX3434" fmla="*/ 649501 w 906898"/>
              <a:gd name="connsiteY3434" fmla="*/ 122745 h 906898"/>
              <a:gd name="connsiteX3435" fmla="*/ 653595 w 906898"/>
              <a:gd name="connsiteY3435" fmla="*/ 114511 h 906898"/>
              <a:gd name="connsiteX3436" fmla="*/ 649501 w 906898"/>
              <a:gd name="connsiteY3436" fmla="*/ 110395 h 906898"/>
              <a:gd name="connsiteX3437" fmla="*/ 649501 w 906898"/>
              <a:gd name="connsiteY3437" fmla="*/ 100103 h 906898"/>
              <a:gd name="connsiteX3438" fmla="*/ 639264 w 906898"/>
              <a:gd name="connsiteY3438" fmla="*/ 93927 h 906898"/>
              <a:gd name="connsiteX3439" fmla="*/ 633122 w 906898"/>
              <a:gd name="connsiteY3439" fmla="*/ 89811 h 906898"/>
              <a:gd name="connsiteX3440" fmla="*/ 626980 w 906898"/>
              <a:gd name="connsiteY3440" fmla="*/ 89811 h 906898"/>
              <a:gd name="connsiteX3441" fmla="*/ 614696 w 906898"/>
              <a:gd name="connsiteY3441" fmla="*/ 87752 h 906898"/>
              <a:gd name="connsiteX3442" fmla="*/ 612649 w 906898"/>
              <a:gd name="connsiteY3442" fmla="*/ 83636 h 906898"/>
              <a:gd name="connsiteX3443" fmla="*/ 624933 w 906898"/>
              <a:gd name="connsiteY3443" fmla="*/ 83636 h 906898"/>
              <a:gd name="connsiteX3444" fmla="*/ 626980 w 906898"/>
              <a:gd name="connsiteY3444" fmla="*/ 85694 h 906898"/>
              <a:gd name="connsiteX3445" fmla="*/ 637217 w 906898"/>
              <a:gd name="connsiteY3445" fmla="*/ 83636 h 906898"/>
              <a:gd name="connsiteX3446" fmla="*/ 641312 w 906898"/>
              <a:gd name="connsiteY3446" fmla="*/ 87752 h 906898"/>
              <a:gd name="connsiteX3447" fmla="*/ 643359 w 906898"/>
              <a:gd name="connsiteY3447" fmla="*/ 91870 h 906898"/>
              <a:gd name="connsiteX3448" fmla="*/ 645406 w 906898"/>
              <a:gd name="connsiteY3448" fmla="*/ 89811 h 906898"/>
              <a:gd name="connsiteX3449" fmla="*/ 639264 w 906898"/>
              <a:gd name="connsiteY3449" fmla="*/ 81578 h 906898"/>
              <a:gd name="connsiteX3450" fmla="*/ 640800 w 906898"/>
              <a:gd name="connsiteY3450" fmla="*/ 81031 h 906898"/>
              <a:gd name="connsiteX3451" fmla="*/ 587959 w 906898"/>
              <a:gd name="connsiteY3451" fmla="*/ 79519 h 906898"/>
              <a:gd name="connsiteX3452" fmla="*/ 604426 w 906898"/>
              <a:gd name="connsiteY3452" fmla="*/ 83624 h 906898"/>
              <a:gd name="connsiteX3453" fmla="*/ 618835 w 906898"/>
              <a:gd name="connsiteY3453" fmla="*/ 104148 h 906898"/>
              <a:gd name="connsiteX3454" fmla="*/ 614718 w 906898"/>
              <a:gd name="connsiteY3454" fmla="*/ 118514 h 906898"/>
              <a:gd name="connsiteX3455" fmla="*/ 602368 w 906898"/>
              <a:gd name="connsiteY3455" fmla="*/ 122618 h 906898"/>
              <a:gd name="connsiteX3456" fmla="*/ 600310 w 906898"/>
              <a:gd name="connsiteY3456" fmla="*/ 116461 h 906898"/>
              <a:gd name="connsiteX3457" fmla="*/ 600310 w 906898"/>
              <a:gd name="connsiteY3457" fmla="*/ 112357 h 906898"/>
              <a:gd name="connsiteX3458" fmla="*/ 594135 w 906898"/>
              <a:gd name="connsiteY3458" fmla="*/ 110304 h 906898"/>
              <a:gd name="connsiteX3459" fmla="*/ 596193 w 906898"/>
              <a:gd name="connsiteY3459" fmla="*/ 102094 h 906898"/>
              <a:gd name="connsiteX3460" fmla="*/ 606485 w 906898"/>
              <a:gd name="connsiteY3460" fmla="*/ 102094 h 906898"/>
              <a:gd name="connsiteX3461" fmla="*/ 608543 w 906898"/>
              <a:gd name="connsiteY3461" fmla="*/ 106199 h 906898"/>
              <a:gd name="connsiteX3462" fmla="*/ 610602 w 906898"/>
              <a:gd name="connsiteY3462" fmla="*/ 100042 h 906898"/>
              <a:gd name="connsiteX3463" fmla="*/ 596193 w 906898"/>
              <a:gd name="connsiteY3463" fmla="*/ 87728 h 906898"/>
              <a:gd name="connsiteX3464" fmla="*/ 571492 w 906898"/>
              <a:gd name="connsiteY3464" fmla="*/ 93885 h 906898"/>
              <a:gd name="connsiteX3465" fmla="*/ 559142 w 906898"/>
              <a:gd name="connsiteY3465" fmla="*/ 100042 h 906898"/>
              <a:gd name="connsiteX3466" fmla="*/ 573551 w 906898"/>
              <a:gd name="connsiteY3466" fmla="*/ 83624 h 906898"/>
              <a:gd name="connsiteX3467" fmla="*/ 587959 w 906898"/>
              <a:gd name="connsiteY3467" fmla="*/ 79519 h 906898"/>
              <a:gd name="connsiteX3468" fmla="*/ 388440 w 906898"/>
              <a:gd name="connsiteY3468" fmla="*/ 75535 h 906898"/>
              <a:gd name="connsiteX3469" fmla="*/ 390487 w 906898"/>
              <a:gd name="connsiteY3469" fmla="*/ 79592 h 906898"/>
              <a:gd name="connsiteX3470" fmla="*/ 386392 w 906898"/>
              <a:gd name="connsiteY3470" fmla="*/ 89738 h 906898"/>
              <a:gd name="connsiteX3471" fmla="*/ 380250 w 906898"/>
              <a:gd name="connsiteY3471" fmla="*/ 91766 h 906898"/>
              <a:gd name="connsiteX3472" fmla="*/ 380250 w 906898"/>
              <a:gd name="connsiteY3472" fmla="*/ 89738 h 906898"/>
              <a:gd name="connsiteX3473" fmla="*/ 388440 w 906898"/>
              <a:gd name="connsiteY3473" fmla="*/ 83651 h 906898"/>
              <a:gd name="connsiteX3474" fmla="*/ 388440 w 906898"/>
              <a:gd name="connsiteY3474" fmla="*/ 75535 h 906898"/>
              <a:gd name="connsiteX3475" fmla="*/ 359914 w 906898"/>
              <a:gd name="connsiteY3475" fmla="*/ 74313 h 906898"/>
              <a:gd name="connsiteX3476" fmla="*/ 365839 w 906898"/>
              <a:gd name="connsiteY3476" fmla="*/ 75598 h 906898"/>
              <a:gd name="connsiteX3477" fmla="*/ 376142 w 906898"/>
              <a:gd name="connsiteY3477" fmla="*/ 85874 h 906898"/>
              <a:gd name="connsiteX3478" fmla="*/ 374082 w 906898"/>
              <a:gd name="connsiteY3478" fmla="*/ 102316 h 906898"/>
              <a:gd name="connsiteX3479" fmla="*/ 349353 w 906898"/>
              <a:gd name="connsiteY3479" fmla="*/ 114648 h 906898"/>
              <a:gd name="connsiteX3480" fmla="*/ 320504 w 906898"/>
              <a:gd name="connsiteY3480" fmla="*/ 92041 h 906898"/>
              <a:gd name="connsiteX3481" fmla="*/ 320504 w 906898"/>
              <a:gd name="connsiteY3481" fmla="*/ 85874 h 906898"/>
              <a:gd name="connsiteX3482" fmla="*/ 322565 w 906898"/>
              <a:gd name="connsiteY3482" fmla="*/ 85874 h 906898"/>
              <a:gd name="connsiteX3483" fmla="*/ 347293 w 906898"/>
              <a:gd name="connsiteY3483" fmla="*/ 108482 h 906898"/>
              <a:gd name="connsiteX3484" fmla="*/ 363778 w 906898"/>
              <a:gd name="connsiteY3484" fmla="*/ 104371 h 906898"/>
              <a:gd name="connsiteX3485" fmla="*/ 367900 w 906898"/>
              <a:gd name="connsiteY3485" fmla="*/ 89984 h 906898"/>
              <a:gd name="connsiteX3486" fmla="*/ 365839 w 906898"/>
              <a:gd name="connsiteY3486" fmla="*/ 87930 h 906898"/>
              <a:gd name="connsiteX3487" fmla="*/ 359657 w 906898"/>
              <a:gd name="connsiteY3487" fmla="*/ 94095 h 906898"/>
              <a:gd name="connsiteX3488" fmla="*/ 353475 w 906898"/>
              <a:gd name="connsiteY3488" fmla="*/ 89984 h 906898"/>
              <a:gd name="connsiteX3489" fmla="*/ 353475 w 906898"/>
              <a:gd name="connsiteY3489" fmla="*/ 85874 h 906898"/>
              <a:gd name="connsiteX3490" fmla="*/ 357596 w 906898"/>
              <a:gd name="connsiteY3490" fmla="*/ 83819 h 906898"/>
              <a:gd name="connsiteX3491" fmla="*/ 355536 w 906898"/>
              <a:gd name="connsiteY3491" fmla="*/ 77653 h 906898"/>
              <a:gd name="connsiteX3492" fmla="*/ 359914 w 906898"/>
              <a:gd name="connsiteY3492" fmla="*/ 74313 h 906898"/>
              <a:gd name="connsiteX3493" fmla="*/ 419338 w 906898"/>
              <a:gd name="connsiteY3493" fmla="*/ 72095 h 906898"/>
              <a:gd name="connsiteX3494" fmla="*/ 421296 w 906898"/>
              <a:gd name="connsiteY3494" fmla="*/ 75369 h 906898"/>
              <a:gd name="connsiteX3495" fmla="*/ 421296 w 906898"/>
              <a:gd name="connsiteY3495" fmla="*/ 83503 h 906898"/>
              <a:gd name="connsiteX3496" fmla="*/ 419238 w 906898"/>
              <a:gd name="connsiteY3496" fmla="*/ 83503 h 906898"/>
              <a:gd name="connsiteX3497" fmla="*/ 420010 w 906898"/>
              <a:gd name="connsiteY3497" fmla="*/ 77402 h 906898"/>
              <a:gd name="connsiteX3498" fmla="*/ 418620 w 906898"/>
              <a:gd name="connsiteY3498" fmla="*/ 70895 h 906898"/>
              <a:gd name="connsiteX3499" fmla="*/ 419238 w 906898"/>
              <a:gd name="connsiteY3499" fmla="*/ 71302 h 906898"/>
              <a:gd name="connsiteX3500" fmla="*/ 419338 w 906898"/>
              <a:gd name="connsiteY3500" fmla="*/ 72095 h 906898"/>
              <a:gd name="connsiteX3501" fmla="*/ 397896 w 906898"/>
              <a:gd name="connsiteY3501" fmla="*/ 69651 h 906898"/>
              <a:gd name="connsiteX3502" fmla="*/ 400636 w 906898"/>
              <a:gd name="connsiteY3502" fmla="*/ 71358 h 906898"/>
              <a:gd name="connsiteX3503" fmla="*/ 402700 w 906898"/>
              <a:gd name="connsiteY3503" fmla="*/ 75482 h 906898"/>
              <a:gd name="connsiteX3504" fmla="*/ 400636 w 906898"/>
              <a:gd name="connsiteY3504" fmla="*/ 83730 h 906898"/>
              <a:gd name="connsiteX3505" fmla="*/ 402700 w 906898"/>
              <a:gd name="connsiteY3505" fmla="*/ 89916 h 906898"/>
              <a:gd name="connsiteX3506" fmla="*/ 394447 w 906898"/>
              <a:gd name="connsiteY3506" fmla="*/ 98164 h 906898"/>
              <a:gd name="connsiteX3507" fmla="*/ 390321 w 906898"/>
              <a:gd name="connsiteY3507" fmla="*/ 100225 h 906898"/>
              <a:gd name="connsiteX3508" fmla="*/ 384132 w 906898"/>
              <a:gd name="connsiteY3508" fmla="*/ 106412 h 906898"/>
              <a:gd name="connsiteX3509" fmla="*/ 377942 w 906898"/>
              <a:gd name="connsiteY3509" fmla="*/ 104349 h 906898"/>
              <a:gd name="connsiteX3510" fmla="*/ 380005 w 906898"/>
              <a:gd name="connsiteY3510" fmla="*/ 96101 h 906898"/>
              <a:gd name="connsiteX3511" fmla="*/ 382068 w 906898"/>
              <a:gd name="connsiteY3511" fmla="*/ 96101 h 906898"/>
              <a:gd name="connsiteX3512" fmla="*/ 394447 w 906898"/>
              <a:gd name="connsiteY3512" fmla="*/ 81668 h 906898"/>
              <a:gd name="connsiteX3513" fmla="*/ 392384 w 906898"/>
              <a:gd name="connsiteY3513" fmla="*/ 73420 h 906898"/>
              <a:gd name="connsiteX3514" fmla="*/ 395736 w 906898"/>
              <a:gd name="connsiteY3514" fmla="*/ 70070 h 906898"/>
              <a:gd name="connsiteX3515" fmla="*/ 397896 w 906898"/>
              <a:gd name="connsiteY3515" fmla="*/ 69651 h 906898"/>
              <a:gd name="connsiteX3516" fmla="*/ 413063 w 906898"/>
              <a:gd name="connsiteY3516" fmla="*/ 67236 h 906898"/>
              <a:gd name="connsiteX3517" fmla="*/ 417951 w 906898"/>
              <a:gd name="connsiteY3517" fmla="*/ 69778 h 906898"/>
              <a:gd name="connsiteX3518" fmla="*/ 418620 w 906898"/>
              <a:gd name="connsiteY3518" fmla="*/ 70895 h 906898"/>
              <a:gd name="connsiteX3519" fmla="*/ 415668 w 906898"/>
              <a:gd name="connsiteY3519" fmla="*/ 68950 h 906898"/>
              <a:gd name="connsiteX3520" fmla="*/ 413063 w 906898"/>
              <a:gd name="connsiteY3520" fmla="*/ 67236 h 906898"/>
              <a:gd name="connsiteX3521" fmla="*/ 277299 w 906898"/>
              <a:gd name="connsiteY3521" fmla="*/ 67236 h 906898"/>
              <a:gd name="connsiteX3522" fmla="*/ 277299 w 906898"/>
              <a:gd name="connsiteY3522" fmla="*/ 75489 h 906898"/>
              <a:gd name="connsiteX3523" fmla="*/ 285552 w 906898"/>
              <a:gd name="connsiteY3523" fmla="*/ 79614 h 906898"/>
              <a:gd name="connsiteX3524" fmla="*/ 293804 w 906898"/>
              <a:gd name="connsiteY3524" fmla="*/ 73425 h 906898"/>
              <a:gd name="connsiteX3525" fmla="*/ 295868 w 906898"/>
              <a:gd name="connsiteY3525" fmla="*/ 79614 h 906898"/>
              <a:gd name="connsiteX3526" fmla="*/ 291741 w 906898"/>
              <a:gd name="connsiteY3526" fmla="*/ 87866 h 906898"/>
              <a:gd name="connsiteX3527" fmla="*/ 285552 w 906898"/>
              <a:gd name="connsiteY3527" fmla="*/ 87866 h 906898"/>
              <a:gd name="connsiteX3528" fmla="*/ 279362 w 906898"/>
              <a:gd name="connsiteY3528" fmla="*/ 96119 h 906898"/>
              <a:gd name="connsiteX3529" fmla="*/ 273173 w 906898"/>
              <a:gd name="connsiteY3529" fmla="*/ 94056 h 906898"/>
              <a:gd name="connsiteX3530" fmla="*/ 271110 w 906898"/>
              <a:gd name="connsiteY3530" fmla="*/ 83740 h 906898"/>
              <a:gd name="connsiteX3531" fmla="*/ 273173 w 906898"/>
              <a:gd name="connsiteY3531" fmla="*/ 83740 h 906898"/>
              <a:gd name="connsiteX3532" fmla="*/ 266984 w 906898"/>
              <a:gd name="connsiteY3532" fmla="*/ 77551 h 906898"/>
              <a:gd name="connsiteX3533" fmla="*/ 271110 w 906898"/>
              <a:gd name="connsiteY3533" fmla="*/ 69298 h 906898"/>
              <a:gd name="connsiteX3534" fmla="*/ 277299 w 906898"/>
              <a:gd name="connsiteY3534" fmla="*/ 67236 h 906898"/>
              <a:gd name="connsiteX3535" fmla="*/ 567347 w 906898"/>
              <a:gd name="connsiteY3535" fmla="*/ 65243 h 906898"/>
              <a:gd name="connsiteX3536" fmla="*/ 575600 w 906898"/>
              <a:gd name="connsiteY3536" fmla="*/ 71344 h 906898"/>
              <a:gd name="connsiteX3537" fmla="*/ 579726 w 906898"/>
              <a:gd name="connsiteY3537" fmla="*/ 79477 h 906898"/>
              <a:gd name="connsiteX3538" fmla="*/ 575600 w 906898"/>
              <a:gd name="connsiteY3538" fmla="*/ 81512 h 906898"/>
              <a:gd name="connsiteX3539" fmla="*/ 561158 w 906898"/>
              <a:gd name="connsiteY3539" fmla="*/ 71344 h 906898"/>
              <a:gd name="connsiteX3540" fmla="*/ 554968 w 906898"/>
              <a:gd name="connsiteY3540" fmla="*/ 75410 h 906898"/>
              <a:gd name="connsiteX3541" fmla="*/ 550842 w 906898"/>
              <a:gd name="connsiteY3541" fmla="*/ 69310 h 906898"/>
              <a:gd name="connsiteX3542" fmla="*/ 567347 w 906898"/>
              <a:gd name="connsiteY3542" fmla="*/ 65243 h 906898"/>
              <a:gd name="connsiteX3543" fmla="*/ 493185 w 906898"/>
              <a:gd name="connsiteY3543" fmla="*/ 63252 h 906898"/>
              <a:gd name="connsiteX3544" fmla="*/ 501374 w 906898"/>
              <a:gd name="connsiteY3544" fmla="*/ 65280 h 906898"/>
              <a:gd name="connsiteX3545" fmla="*/ 499327 w 906898"/>
              <a:gd name="connsiteY3545" fmla="*/ 69338 h 906898"/>
              <a:gd name="connsiteX3546" fmla="*/ 489090 w 906898"/>
              <a:gd name="connsiteY3546" fmla="*/ 69338 h 906898"/>
              <a:gd name="connsiteX3547" fmla="*/ 480901 w 906898"/>
              <a:gd name="connsiteY3547" fmla="*/ 79482 h 906898"/>
              <a:gd name="connsiteX3548" fmla="*/ 476806 w 906898"/>
              <a:gd name="connsiteY3548" fmla="*/ 81512 h 906898"/>
              <a:gd name="connsiteX3549" fmla="*/ 480901 w 906898"/>
              <a:gd name="connsiteY3549" fmla="*/ 71366 h 906898"/>
              <a:gd name="connsiteX3550" fmla="*/ 493185 w 906898"/>
              <a:gd name="connsiteY3550" fmla="*/ 63252 h 906898"/>
              <a:gd name="connsiteX3551" fmla="*/ 528266 w 906898"/>
              <a:gd name="connsiteY3551" fmla="*/ 60927 h 906898"/>
              <a:gd name="connsiteX3552" fmla="*/ 555025 w 906898"/>
              <a:gd name="connsiteY3552" fmla="*/ 81585 h 906898"/>
              <a:gd name="connsiteX3553" fmla="*/ 555025 w 906898"/>
              <a:gd name="connsiteY3553" fmla="*/ 98110 h 906898"/>
              <a:gd name="connsiteX3554" fmla="*/ 550908 w 906898"/>
              <a:gd name="connsiteY3554" fmla="*/ 98110 h 906898"/>
              <a:gd name="connsiteX3555" fmla="*/ 550908 w 906898"/>
              <a:gd name="connsiteY3555" fmla="*/ 89848 h 906898"/>
              <a:gd name="connsiteX3556" fmla="*/ 536500 w 906898"/>
              <a:gd name="connsiteY3556" fmla="*/ 69190 h 906898"/>
              <a:gd name="connsiteX3557" fmla="*/ 524149 w 906898"/>
              <a:gd name="connsiteY3557" fmla="*/ 69190 h 906898"/>
              <a:gd name="connsiteX3558" fmla="*/ 511799 w 906898"/>
              <a:gd name="connsiteY3558" fmla="*/ 79519 h 906898"/>
              <a:gd name="connsiteX3559" fmla="*/ 517974 w 906898"/>
              <a:gd name="connsiteY3559" fmla="*/ 77453 h 906898"/>
              <a:gd name="connsiteX3560" fmla="*/ 524149 w 906898"/>
              <a:gd name="connsiteY3560" fmla="*/ 79519 h 906898"/>
              <a:gd name="connsiteX3561" fmla="*/ 524149 w 906898"/>
              <a:gd name="connsiteY3561" fmla="*/ 87782 h 906898"/>
              <a:gd name="connsiteX3562" fmla="*/ 517974 w 906898"/>
              <a:gd name="connsiteY3562" fmla="*/ 91914 h 906898"/>
              <a:gd name="connsiteX3563" fmla="*/ 511799 w 906898"/>
              <a:gd name="connsiteY3563" fmla="*/ 89848 h 906898"/>
              <a:gd name="connsiteX3564" fmla="*/ 505624 w 906898"/>
              <a:gd name="connsiteY3564" fmla="*/ 93980 h 906898"/>
              <a:gd name="connsiteX3565" fmla="*/ 497390 w 906898"/>
              <a:gd name="connsiteY3565" fmla="*/ 85716 h 906898"/>
              <a:gd name="connsiteX3566" fmla="*/ 503566 w 906898"/>
              <a:gd name="connsiteY3566" fmla="*/ 69190 h 906898"/>
              <a:gd name="connsiteX3567" fmla="*/ 528266 w 906898"/>
              <a:gd name="connsiteY3567" fmla="*/ 60927 h 906898"/>
              <a:gd name="connsiteX3568" fmla="*/ 289504 w 906898"/>
              <a:gd name="connsiteY3568" fmla="*/ 60927 h 906898"/>
              <a:gd name="connsiteX3569" fmla="*/ 291552 w 906898"/>
              <a:gd name="connsiteY3569" fmla="*/ 67153 h 906898"/>
              <a:gd name="connsiteX3570" fmla="*/ 289504 w 906898"/>
              <a:gd name="connsiteY3570" fmla="*/ 73376 h 906898"/>
              <a:gd name="connsiteX3571" fmla="*/ 283362 w 906898"/>
              <a:gd name="connsiteY3571" fmla="*/ 77527 h 906898"/>
              <a:gd name="connsiteX3572" fmla="*/ 279268 w 906898"/>
              <a:gd name="connsiteY3572" fmla="*/ 71302 h 906898"/>
              <a:gd name="connsiteX3573" fmla="*/ 281315 w 906898"/>
              <a:gd name="connsiteY3573" fmla="*/ 67153 h 906898"/>
              <a:gd name="connsiteX3574" fmla="*/ 289504 w 906898"/>
              <a:gd name="connsiteY3574" fmla="*/ 60927 h 906898"/>
              <a:gd name="connsiteX3575" fmla="*/ 406976 w 906898"/>
              <a:gd name="connsiteY3575" fmla="*/ 54951 h 906898"/>
              <a:gd name="connsiteX3576" fmla="*/ 415239 w 906898"/>
              <a:gd name="connsiteY3576" fmla="*/ 61120 h 906898"/>
              <a:gd name="connsiteX3577" fmla="*/ 413173 w 906898"/>
              <a:gd name="connsiteY3577" fmla="*/ 67289 h 906898"/>
              <a:gd name="connsiteX3578" fmla="*/ 406976 w 906898"/>
              <a:gd name="connsiteY3578" fmla="*/ 57007 h 906898"/>
              <a:gd name="connsiteX3579" fmla="*/ 411108 w 906898"/>
              <a:gd name="connsiteY3579" fmla="*/ 63176 h 906898"/>
              <a:gd name="connsiteX3580" fmla="*/ 411108 w 906898"/>
              <a:gd name="connsiteY3580" fmla="*/ 69344 h 906898"/>
              <a:gd name="connsiteX3581" fmla="*/ 419371 w 906898"/>
              <a:gd name="connsiteY3581" fmla="*/ 79626 h 906898"/>
              <a:gd name="connsiteX3582" fmla="*/ 415239 w 906898"/>
              <a:gd name="connsiteY3582" fmla="*/ 87851 h 906898"/>
              <a:gd name="connsiteX3583" fmla="*/ 417305 w 906898"/>
              <a:gd name="connsiteY3583" fmla="*/ 96076 h 906898"/>
              <a:gd name="connsiteX3584" fmla="*/ 415239 w 906898"/>
              <a:gd name="connsiteY3584" fmla="*/ 98132 h 906898"/>
              <a:gd name="connsiteX3585" fmla="*/ 415239 w 906898"/>
              <a:gd name="connsiteY3585" fmla="*/ 89907 h 906898"/>
              <a:gd name="connsiteX3586" fmla="*/ 413173 w 906898"/>
              <a:gd name="connsiteY3586" fmla="*/ 89907 h 906898"/>
              <a:gd name="connsiteX3587" fmla="*/ 411108 w 906898"/>
              <a:gd name="connsiteY3587" fmla="*/ 91963 h 906898"/>
              <a:gd name="connsiteX3588" fmla="*/ 413173 w 906898"/>
              <a:gd name="connsiteY3588" fmla="*/ 100189 h 906898"/>
              <a:gd name="connsiteX3589" fmla="*/ 404910 w 906898"/>
              <a:gd name="connsiteY3589" fmla="*/ 108413 h 906898"/>
              <a:gd name="connsiteX3590" fmla="*/ 398713 w 906898"/>
              <a:gd name="connsiteY3590" fmla="*/ 110469 h 906898"/>
              <a:gd name="connsiteX3591" fmla="*/ 392516 w 906898"/>
              <a:gd name="connsiteY3591" fmla="*/ 116638 h 906898"/>
              <a:gd name="connsiteX3592" fmla="*/ 388384 w 906898"/>
              <a:gd name="connsiteY3592" fmla="*/ 116638 h 906898"/>
              <a:gd name="connsiteX3593" fmla="*/ 380121 w 906898"/>
              <a:gd name="connsiteY3593" fmla="*/ 114582 h 906898"/>
              <a:gd name="connsiteX3594" fmla="*/ 375990 w 906898"/>
              <a:gd name="connsiteY3594" fmla="*/ 118695 h 906898"/>
              <a:gd name="connsiteX3595" fmla="*/ 371858 w 906898"/>
              <a:gd name="connsiteY3595" fmla="*/ 116638 h 906898"/>
              <a:gd name="connsiteX3596" fmla="*/ 375990 w 906898"/>
              <a:gd name="connsiteY3596" fmla="*/ 106358 h 906898"/>
              <a:gd name="connsiteX3597" fmla="*/ 386318 w 906898"/>
              <a:gd name="connsiteY3597" fmla="*/ 108413 h 906898"/>
              <a:gd name="connsiteX3598" fmla="*/ 392516 w 906898"/>
              <a:gd name="connsiteY3598" fmla="*/ 102245 h 906898"/>
              <a:gd name="connsiteX3599" fmla="*/ 404910 w 906898"/>
              <a:gd name="connsiteY3599" fmla="*/ 94019 h 906898"/>
              <a:gd name="connsiteX3600" fmla="*/ 404910 w 906898"/>
              <a:gd name="connsiteY3600" fmla="*/ 83739 h 906898"/>
              <a:gd name="connsiteX3601" fmla="*/ 404910 w 906898"/>
              <a:gd name="connsiteY3601" fmla="*/ 75513 h 906898"/>
              <a:gd name="connsiteX3602" fmla="*/ 398713 w 906898"/>
              <a:gd name="connsiteY3602" fmla="*/ 65233 h 906898"/>
              <a:gd name="connsiteX3603" fmla="*/ 400779 w 906898"/>
              <a:gd name="connsiteY3603" fmla="*/ 59063 h 906898"/>
              <a:gd name="connsiteX3604" fmla="*/ 406976 w 906898"/>
              <a:gd name="connsiteY3604" fmla="*/ 54951 h 906898"/>
              <a:gd name="connsiteX3605" fmla="*/ 495288 w 906898"/>
              <a:gd name="connsiteY3605" fmla="*/ 52960 h 906898"/>
              <a:gd name="connsiteX3606" fmla="*/ 501454 w 906898"/>
              <a:gd name="connsiteY3606" fmla="*/ 54995 h 906898"/>
              <a:gd name="connsiteX3607" fmla="*/ 501454 w 906898"/>
              <a:gd name="connsiteY3607" fmla="*/ 57031 h 906898"/>
              <a:gd name="connsiteX3608" fmla="*/ 507619 w 906898"/>
              <a:gd name="connsiteY3608" fmla="*/ 57031 h 906898"/>
              <a:gd name="connsiteX3609" fmla="*/ 509674 w 906898"/>
              <a:gd name="connsiteY3609" fmla="*/ 61104 h 906898"/>
              <a:gd name="connsiteX3610" fmla="*/ 497343 w 906898"/>
              <a:gd name="connsiteY3610" fmla="*/ 61104 h 906898"/>
              <a:gd name="connsiteX3611" fmla="*/ 478846 w 906898"/>
              <a:gd name="connsiteY3611" fmla="*/ 67214 h 906898"/>
              <a:gd name="connsiteX3612" fmla="*/ 474736 w 906898"/>
              <a:gd name="connsiteY3612" fmla="*/ 81466 h 906898"/>
              <a:gd name="connsiteX3613" fmla="*/ 472680 w 906898"/>
              <a:gd name="connsiteY3613" fmla="*/ 83503 h 906898"/>
              <a:gd name="connsiteX3614" fmla="*/ 468570 w 906898"/>
              <a:gd name="connsiteY3614" fmla="*/ 79431 h 906898"/>
              <a:gd name="connsiteX3615" fmla="*/ 470625 w 906898"/>
              <a:gd name="connsiteY3615" fmla="*/ 71285 h 906898"/>
              <a:gd name="connsiteX3616" fmla="*/ 472680 w 906898"/>
              <a:gd name="connsiteY3616" fmla="*/ 65177 h 906898"/>
              <a:gd name="connsiteX3617" fmla="*/ 476791 w 906898"/>
              <a:gd name="connsiteY3617" fmla="*/ 63140 h 906898"/>
              <a:gd name="connsiteX3618" fmla="*/ 476791 w 906898"/>
              <a:gd name="connsiteY3618" fmla="*/ 57031 h 906898"/>
              <a:gd name="connsiteX3619" fmla="*/ 487067 w 906898"/>
              <a:gd name="connsiteY3619" fmla="*/ 54995 h 906898"/>
              <a:gd name="connsiteX3620" fmla="*/ 491177 w 906898"/>
              <a:gd name="connsiteY3620" fmla="*/ 54995 h 906898"/>
              <a:gd name="connsiteX3621" fmla="*/ 495288 w 906898"/>
              <a:gd name="connsiteY3621" fmla="*/ 52960 h 906898"/>
              <a:gd name="connsiteX3622" fmla="*/ 564222 w 906898"/>
              <a:gd name="connsiteY3622" fmla="*/ 50444 h 906898"/>
              <a:gd name="connsiteX3623" fmla="*/ 571426 w 906898"/>
              <a:gd name="connsiteY3623" fmla="*/ 50701 h 906898"/>
              <a:gd name="connsiteX3624" fmla="*/ 581718 w 906898"/>
              <a:gd name="connsiteY3624" fmla="*/ 56877 h 906898"/>
              <a:gd name="connsiteX3625" fmla="*/ 581718 w 906898"/>
              <a:gd name="connsiteY3625" fmla="*/ 63052 h 906898"/>
              <a:gd name="connsiteX3626" fmla="*/ 579659 w 906898"/>
              <a:gd name="connsiteY3626" fmla="*/ 65111 h 906898"/>
              <a:gd name="connsiteX3627" fmla="*/ 587893 w 906898"/>
              <a:gd name="connsiteY3627" fmla="*/ 67168 h 906898"/>
              <a:gd name="connsiteX3628" fmla="*/ 592010 w 906898"/>
              <a:gd name="connsiteY3628" fmla="*/ 73344 h 906898"/>
              <a:gd name="connsiteX3629" fmla="*/ 589951 w 906898"/>
              <a:gd name="connsiteY3629" fmla="*/ 77460 h 906898"/>
              <a:gd name="connsiteX3630" fmla="*/ 583776 w 906898"/>
              <a:gd name="connsiteY3630" fmla="*/ 79519 h 906898"/>
              <a:gd name="connsiteX3631" fmla="*/ 581718 w 906898"/>
              <a:gd name="connsiteY3631" fmla="*/ 79519 h 906898"/>
              <a:gd name="connsiteX3632" fmla="*/ 571426 w 906898"/>
              <a:gd name="connsiteY3632" fmla="*/ 65111 h 906898"/>
              <a:gd name="connsiteX3633" fmla="*/ 550842 w 906898"/>
              <a:gd name="connsiteY3633" fmla="*/ 67168 h 906898"/>
              <a:gd name="connsiteX3634" fmla="*/ 540550 w 906898"/>
              <a:gd name="connsiteY3634" fmla="*/ 63052 h 906898"/>
              <a:gd name="connsiteX3635" fmla="*/ 540550 w 906898"/>
              <a:gd name="connsiteY3635" fmla="*/ 60993 h 906898"/>
              <a:gd name="connsiteX3636" fmla="*/ 550842 w 906898"/>
              <a:gd name="connsiteY3636" fmla="*/ 56877 h 906898"/>
              <a:gd name="connsiteX3637" fmla="*/ 554959 w 906898"/>
              <a:gd name="connsiteY3637" fmla="*/ 58935 h 906898"/>
              <a:gd name="connsiteX3638" fmla="*/ 557017 w 906898"/>
              <a:gd name="connsiteY3638" fmla="*/ 54818 h 906898"/>
              <a:gd name="connsiteX3639" fmla="*/ 564222 w 906898"/>
              <a:gd name="connsiteY3639" fmla="*/ 50444 h 906898"/>
              <a:gd name="connsiteX3640" fmla="*/ 597986 w 906898"/>
              <a:gd name="connsiteY3640" fmla="*/ 48643 h 906898"/>
              <a:gd name="connsiteX3641" fmla="*/ 604161 w 906898"/>
              <a:gd name="connsiteY3641" fmla="*/ 50691 h 906898"/>
              <a:gd name="connsiteX3642" fmla="*/ 606220 w 906898"/>
              <a:gd name="connsiteY3642" fmla="*/ 54785 h 906898"/>
              <a:gd name="connsiteX3643" fmla="*/ 606220 w 906898"/>
              <a:gd name="connsiteY3643" fmla="*/ 60927 h 906898"/>
              <a:gd name="connsiteX3644" fmla="*/ 604161 w 906898"/>
              <a:gd name="connsiteY3644" fmla="*/ 54785 h 906898"/>
              <a:gd name="connsiteX3645" fmla="*/ 597986 w 906898"/>
              <a:gd name="connsiteY3645" fmla="*/ 48643 h 906898"/>
              <a:gd name="connsiteX3646" fmla="*/ 332862 w 906898"/>
              <a:gd name="connsiteY3646" fmla="*/ 48643 h 906898"/>
              <a:gd name="connsiteX3647" fmla="*/ 337035 w 906898"/>
              <a:gd name="connsiteY3647" fmla="*/ 50701 h 906898"/>
              <a:gd name="connsiteX3648" fmla="*/ 337035 w 906898"/>
              <a:gd name="connsiteY3648" fmla="*/ 56877 h 906898"/>
              <a:gd name="connsiteX3649" fmla="*/ 328688 w 906898"/>
              <a:gd name="connsiteY3649" fmla="*/ 56877 h 906898"/>
              <a:gd name="connsiteX3650" fmla="*/ 322427 w 906898"/>
              <a:gd name="connsiteY3650" fmla="*/ 50701 h 906898"/>
              <a:gd name="connsiteX3651" fmla="*/ 332862 w 906898"/>
              <a:gd name="connsiteY3651" fmla="*/ 48643 h 906898"/>
              <a:gd name="connsiteX3652" fmla="*/ 310343 w 906898"/>
              <a:gd name="connsiteY3652" fmla="*/ 46651 h 906898"/>
              <a:gd name="connsiteX3653" fmla="*/ 324751 w 906898"/>
              <a:gd name="connsiteY3653" fmla="*/ 59002 h 906898"/>
              <a:gd name="connsiteX3654" fmla="*/ 320635 w 906898"/>
              <a:gd name="connsiteY3654" fmla="*/ 69293 h 906898"/>
              <a:gd name="connsiteX3655" fmla="*/ 322693 w 906898"/>
              <a:gd name="connsiteY3655" fmla="*/ 73410 h 906898"/>
              <a:gd name="connsiteX3656" fmla="*/ 322693 w 906898"/>
              <a:gd name="connsiteY3656" fmla="*/ 81643 h 906898"/>
              <a:gd name="connsiteX3657" fmla="*/ 308284 w 906898"/>
              <a:gd name="connsiteY3657" fmla="*/ 85761 h 906898"/>
              <a:gd name="connsiteX3658" fmla="*/ 304167 w 906898"/>
              <a:gd name="connsiteY3658" fmla="*/ 75469 h 906898"/>
              <a:gd name="connsiteX3659" fmla="*/ 297992 w 906898"/>
              <a:gd name="connsiteY3659" fmla="*/ 73410 h 906898"/>
              <a:gd name="connsiteX3660" fmla="*/ 293876 w 906898"/>
              <a:gd name="connsiteY3660" fmla="*/ 59002 h 906898"/>
              <a:gd name="connsiteX3661" fmla="*/ 295934 w 906898"/>
              <a:gd name="connsiteY3661" fmla="*/ 54884 h 906898"/>
              <a:gd name="connsiteX3662" fmla="*/ 310343 w 906898"/>
              <a:gd name="connsiteY3662" fmla="*/ 46651 h 906898"/>
              <a:gd name="connsiteX3663" fmla="*/ 499428 w 906898"/>
              <a:gd name="connsiteY3663" fmla="*/ 44659 h 906898"/>
              <a:gd name="connsiteX3664" fmla="*/ 505610 w 906898"/>
              <a:gd name="connsiteY3664" fmla="*/ 46712 h 906898"/>
              <a:gd name="connsiteX3665" fmla="*/ 507671 w 906898"/>
              <a:gd name="connsiteY3665" fmla="*/ 50816 h 906898"/>
              <a:gd name="connsiteX3666" fmla="*/ 507671 w 906898"/>
              <a:gd name="connsiteY3666" fmla="*/ 46712 h 906898"/>
              <a:gd name="connsiteX3667" fmla="*/ 511792 w 906898"/>
              <a:gd name="connsiteY3667" fmla="*/ 50816 h 906898"/>
              <a:gd name="connsiteX3668" fmla="*/ 517974 w 906898"/>
              <a:gd name="connsiteY3668" fmla="*/ 54921 h 906898"/>
              <a:gd name="connsiteX3669" fmla="*/ 517974 w 906898"/>
              <a:gd name="connsiteY3669" fmla="*/ 59025 h 906898"/>
              <a:gd name="connsiteX3670" fmla="*/ 511792 w 906898"/>
              <a:gd name="connsiteY3670" fmla="*/ 59025 h 906898"/>
              <a:gd name="connsiteX3671" fmla="*/ 507671 w 906898"/>
              <a:gd name="connsiteY3671" fmla="*/ 54921 h 906898"/>
              <a:gd name="connsiteX3672" fmla="*/ 501489 w 906898"/>
              <a:gd name="connsiteY3672" fmla="*/ 52869 h 906898"/>
              <a:gd name="connsiteX3673" fmla="*/ 491185 w 906898"/>
              <a:gd name="connsiteY3673" fmla="*/ 50816 h 906898"/>
              <a:gd name="connsiteX3674" fmla="*/ 480882 w 906898"/>
              <a:gd name="connsiteY3674" fmla="*/ 52869 h 906898"/>
              <a:gd name="connsiteX3675" fmla="*/ 474700 w 906898"/>
              <a:gd name="connsiteY3675" fmla="*/ 61078 h 906898"/>
              <a:gd name="connsiteX3676" fmla="*/ 466457 w 906898"/>
              <a:gd name="connsiteY3676" fmla="*/ 69287 h 906898"/>
              <a:gd name="connsiteX3677" fmla="*/ 466457 w 906898"/>
              <a:gd name="connsiteY3677" fmla="*/ 75445 h 906898"/>
              <a:gd name="connsiteX3678" fmla="*/ 466457 w 906898"/>
              <a:gd name="connsiteY3678" fmla="*/ 81602 h 906898"/>
              <a:gd name="connsiteX3679" fmla="*/ 466457 w 906898"/>
              <a:gd name="connsiteY3679" fmla="*/ 87759 h 906898"/>
              <a:gd name="connsiteX3680" fmla="*/ 462336 w 906898"/>
              <a:gd name="connsiteY3680" fmla="*/ 87759 h 906898"/>
              <a:gd name="connsiteX3681" fmla="*/ 458215 w 906898"/>
              <a:gd name="connsiteY3681" fmla="*/ 79549 h 906898"/>
              <a:gd name="connsiteX3682" fmla="*/ 462336 w 906898"/>
              <a:gd name="connsiteY3682" fmla="*/ 65182 h 906898"/>
              <a:gd name="connsiteX3683" fmla="*/ 464396 w 906898"/>
              <a:gd name="connsiteY3683" fmla="*/ 59025 h 906898"/>
              <a:gd name="connsiteX3684" fmla="*/ 470579 w 906898"/>
              <a:gd name="connsiteY3684" fmla="*/ 54921 h 906898"/>
              <a:gd name="connsiteX3685" fmla="*/ 476761 w 906898"/>
              <a:gd name="connsiteY3685" fmla="*/ 46712 h 906898"/>
              <a:gd name="connsiteX3686" fmla="*/ 489125 w 906898"/>
              <a:gd name="connsiteY3686" fmla="*/ 48764 h 906898"/>
              <a:gd name="connsiteX3687" fmla="*/ 493246 w 906898"/>
              <a:gd name="connsiteY3687" fmla="*/ 46712 h 906898"/>
              <a:gd name="connsiteX3688" fmla="*/ 495307 w 906898"/>
              <a:gd name="connsiteY3688" fmla="*/ 46712 h 906898"/>
              <a:gd name="connsiteX3689" fmla="*/ 499428 w 906898"/>
              <a:gd name="connsiteY3689" fmla="*/ 44659 h 906898"/>
              <a:gd name="connsiteX3690" fmla="*/ 341019 w 906898"/>
              <a:gd name="connsiteY3690" fmla="*/ 44197 h 906898"/>
              <a:gd name="connsiteX3691" fmla="*/ 345098 w 906898"/>
              <a:gd name="connsiteY3691" fmla="*/ 44707 h 906898"/>
              <a:gd name="connsiteX3692" fmla="*/ 351216 w 906898"/>
              <a:gd name="connsiteY3692" fmla="*/ 50825 h 906898"/>
              <a:gd name="connsiteX3693" fmla="*/ 351216 w 906898"/>
              <a:gd name="connsiteY3693" fmla="*/ 56943 h 906898"/>
              <a:gd name="connsiteX3694" fmla="*/ 355295 w 906898"/>
              <a:gd name="connsiteY3694" fmla="*/ 61022 h 906898"/>
              <a:gd name="connsiteX3695" fmla="*/ 351216 w 906898"/>
              <a:gd name="connsiteY3695" fmla="*/ 67140 h 906898"/>
              <a:gd name="connsiteX3696" fmla="*/ 345098 w 906898"/>
              <a:gd name="connsiteY3696" fmla="*/ 69180 h 906898"/>
              <a:gd name="connsiteX3697" fmla="*/ 343058 w 906898"/>
              <a:gd name="connsiteY3697" fmla="*/ 67140 h 906898"/>
              <a:gd name="connsiteX3698" fmla="*/ 338980 w 906898"/>
              <a:gd name="connsiteY3698" fmla="*/ 71219 h 906898"/>
              <a:gd name="connsiteX3699" fmla="*/ 330822 w 906898"/>
              <a:gd name="connsiteY3699" fmla="*/ 67140 h 906898"/>
              <a:gd name="connsiteX3700" fmla="*/ 328783 w 906898"/>
              <a:gd name="connsiteY3700" fmla="*/ 61022 h 906898"/>
              <a:gd name="connsiteX3701" fmla="*/ 336940 w 906898"/>
              <a:gd name="connsiteY3701" fmla="*/ 58983 h 906898"/>
              <a:gd name="connsiteX3702" fmla="*/ 341019 w 906898"/>
              <a:gd name="connsiteY3702" fmla="*/ 50825 h 906898"/>
              <a:gd name="connsiteX3703" fmla="*/ 336940 w 906898"/>
              <a:gd name="connsiteY3703" fmla="*/ 46746 h 906898"/>
              <a:gd name="connsiteX3704" fmla="*/ 341019 w 906898"/>
              <a:gd name="connsiteY3704" fmla="*/ 44197 h 906898"/>
              <a:gd name="connsiteX3705" fmla="*/ 583710 w 906898"/>
              <a:gd name="connsiteY3705" fmla="*/ 38352 h 906898"/>
              <a:gd name="connsiteX3706" fmla="*/ 590018 w 906898"/>
              <a:gd name="connsiteY3706" fmla="*/ 50635 h 906898"/>
              <a:gd name="connsiteX3707" fmla="*/ 587915 w 906898"/>
              <a:gd name="connsiteY3707" fmla="*/ 50635 h 906898"/>
              <a:gd name="connsiteX3708" fmla="*/ 587915 w 906898"/>
              <a:gd name="connsiteY3708" fmla="*/ 46541 h 906898"/>
              <a:gd name="connsiteX3709" fmla="*/ 583710 w 906898"/>
              <a:gd name="connsiteY3709" fmla="*/ 40399 h 906898"/>
              <a:gd name="connsiteX3710" fmla="*/ 583710 w 906898"/>
              <a:gd name="connsiteY3710" fmla="*/ 38352 h 906898"/>
              <a:gd name="connsiteX3711" fmla="*/ 421363 w 906898"/>
              <a:gd name="connsiteY3711" fmla="*/ 32375 h 906898"/>
              <a:gd name="connsiteX3712" fmla="*/ 421363 w 906898"/>
              <a:gd name="connsiteY3712" fmla="*/ 34367 h 906898"/>
              <a:gd name="connsiteX3713" fmla="*/ 419371 w 906898"/>
              <a:gd name="connsiteY3713" fmla="*/ 34367 h 906898"/>
              <a:gd name="connsiteX3714" fmla="*/ 421363 w 906898"/>
              <a:gd name="connsiteY3714" fmla="*/ 32375 h 906898"/>
              <a:gd name="connsiteX3715" fmla="*/ 421363 w 906898"/>
              <a:gd name="connsiteY3715" fmla="*/ 28060 h 906898"/>
              <a:gd name="connsiteX3716" fmla="*/ 423355 w 906898"/>
              <a:gd name="connsiteY3716" fmla="*/ 32375 h 906898"/>
              <a:gd name="connsiteX3717" fmla="*/ 421363 w 906898"/>
              <a:gd name="connsiteY3717" fmla="*/ 32375 h 906898"/>
              <a:gd name="connsiteX3718" fmla="*/ 361686 w 906898"/>
              <a:gd name="connsiteY3718" fmla="*/ 26067 h 906898"/>
              <a:gd name="connsiteX3719" fmla="*/ 374053 w 906898"/>
              <a:gd name="connsiteY3719" fmla="*/ 26067 h 906898"/>
              <a:gd name="connsiteX3720" fmla="*/ 382298 w 906898"/>
              <a:gd name="connsiteY3720" fmla="*/ 30189 h 906898"/>
              <a:gd name="connsiteX3721" fmla="*/ 398787 w 906898"/>
              <a:gd name="connsiteY3721" fmla="*/ 52862 h 906898"/>
              <a:gd name="connsiteX3722" fmla="*/ 392603 w 906898"/>
              <a:gd name="connsiteY3722" fmla="*/ 69351 h 906898"/>
              <a:gd name="connsiteX3723" fmla="*/ 374053 w 906898"/>
              <a:gd name="connsiteY3723" fmla="*/ 75535 h 906898"/>
              <a:gd name="connsiteX3724" fmla="*/ 365808 w 906898"/>
              <a:gd name="connsiteY3724" fmla="*/ 67290 h 906898"/>
              <a:gd name="connsiteX3725" fmla="*/ 367870 w 906898"/>
              <a:gd name="connsiteY3725" fmla="*/ 63169 h 906898"/>
              <a:gd name="connsiteX3726" fmla="*/ 371992 w 906898"/>
              <a:gd name="connsiteY3726" fmla="*/ 63169 h 906898"/>
              <a:gd name="connsiteX3727" fmla="*/ 371992 w 906898"/>
              <a:gd name="connsiteY3727" fmla="*/ 56985 h 906898"/>
              <a:gd name="connsiteX3728" fmla="*/ 376114 w 906898"/>
              <a:gd name="connsiteY3728" fmla="*/ 52862 h 906898"/>
              <a:gd name="connsiteX3729" fmla="*/ 382298 w 906898"/>
              <a:gd name="connsiteY3729" fmla="*/ 54923 h 906898"/>
              <a:gd name="connsiteX3730" fmla="*/ 382298 w 906898"/>
              <a:gd name="connsiteY3730" fmla="*/ 63169 h 906898"/>
              <a:gd name="connsiteX3731" fmla="*/ 380236 w 906898"/>
              <a:gd name="connsiteY3731" fmla="*/ 65229 h 906898"/>
              <a:gd name="connsiteX3732" fmla="*/ 388481 w 906898"/>
              <a:gd name="connsiteY3732" fmla="*/ 61108 h 906898"/>
              <a:gd name="connsiteX3733" fmla="*/ 390542 w 906898"/>
              <a:gd name="connsiteY3733" fmla="*/ 46679 h 906898"/>
              <a:gd name="connsiteX3734" fmla="*/ 367870 w 906898"/>
              <a:gd name="connsiteY3734" fmla="*/ 30189 h 906898"/>
              <a:gd name="connsiteX3735" fmla="*/ 349319 w 906898"/>
              <a:gd name="connsiteY3735" fmla="*/ 30189 h 906898"/>
              <a:gd name="connsiteX3736" fmla="*/ 349319 w 906898"/>
              <a:gd name="connsiteY3736" fmla="*/ 28128 h 906898"/>
              <a:gd name="connsiteX3737" fmla="*/ 361686 w 906898"/>
              <a:gd name="connsiteY3737" fmla="*/ 26067 h 906898"/>
              <a:gd name="connsiteX3738" fmla="*/ 453449 w 906898"/>
              <a:gd name="connsiteY3738" fmla="*/ 14275 h 906898"/>
              <a:gd name="connsiteX3739" fmla="*/ 427592 w 906898"/>
              <a:gd name="connsiteY3739" fmla="*/ 16881 h 906898"/>
              <a:gd name="connsiteX3740" fmla="*/ 427592 w 906898"/>
              <a:gd name="connsiteY3740" fmla="*/ 21939 h 906898"/>
              <a:gd name="connsiteX3741" fmla="*/ 425522 w 906898"/>
              <a:gd name="connsiteY3741" fmla="*/ 21939 h 906898"/>
              <a:gd name="connsiteX3742" fmla="*/ 423452 w 906898"/>
              <a:gd name="connsiteY3742" fmla="*/ 26047 h 906898"/>
              <a:gd name="connsiteX3743" fmla="*/ 421382 w 906898"/>
              <a:gd name="connsiteY3743" fmla="*/ 26047 h 906898"/>
              <a:gd name="connsiteX3744" fmla="*/ 419312 w 906898"/>
              <a:gd name="connsiteY3744" fmla="*/ 23993 h 906898"/>
              <a:gd name="connsiteX3745" fmla="*/ 419312 w 906898"/>
              <a:gd name="connsiteY3745" fmla="*/ 30155 h 906898"/>
              <a:gd name="connsiteX3746" fmla="*/ 417242 w 906898"/>
              <a:gd name="connsiteY3746" fmla="*/ 36317 h 906898"/>
              <a:gd name="connsiteX3747" fmla="*/ 408961 w 906898"/>
              <a:gd name="connsiteY3747" fmla="*/ 38372 h 906898"/>
              <a:gd name="connsiteX3748" fmla="*/ 404821 w 906898"/>
              <a:gd name="connsiteY3748" fmla="*/ 46589 h 906898"/>
              <a:gd name="connsiteX3749" fmla="*/ 400681 w 906898"/>
              <a:gd name="connsiteY3749" fmla="*/ 46589 h 906898"/>
              <a:gd name="connsiteX3750" fmla="*/ 394471 w 906898"/>
              <a:gd name="connsiteY3750" fmla="*/ 36317 h 906898"/>
              <a:gd name="connsiteX3751" fmla="*/ 402751 w 906898"/>
              <a:gd name="connsiteY3751" fmla="*/ 23993 h 906898"/>
              <a:gd name="connsiteX3752" fmla="*/ 404821 w 906898"/>
              <a:gd name="connsiteY3752" fmla="*/ 19883 h 906898"/>
              <a:gd name="connsiteX3753" fmla="*/ 419312 w 906898"/>
              <a:gd name="connsiteY3753" fmla="*/ 17829 h 906898"/>
              <a:gd name="connsiteX3754" fmla="*/ 420079 w 906898"/>
              <a:gd name="connsiteY3754" fmla="*/ 17639 h 906898"/>
              <a:gd name="connsiteX3755" fmla="*/ 399049 w 906898"/>
              <a:gd name="connsiteY3755" fmla="*/ 19759 h 906898"/>
              <a:gd name="connsiteX3756" fmla="*/ 400779 w 906898"/>
              <a:gd name="connsiteY3756" fmla="*/ 19759 h 906898"/>
              <a:gd name="connsiteX3757" fmla="*/ 400779 w 906898"/>
              <a:gd name="connsiteY3757" fmla="*/ 21846 h 906898"/>
              <a:gd name="connsiteX3758" fmla="*/ 392589 w 906898"/>
              <a:gd name="connsiteY3758" fmla="*/ 34367 h 906898"/>
              <a:gd name="connsiteX3759" fmla="*/ 388495 w 906898"/>
              <a:gd name="connsiteY3759" fmla="*/ 30194 h 906898"/>
              <a:gd name="connsiteX3760" fmla="*/ 394637 w 906898"/>
              <a:gd name="connsiteY3760" fmla="*/ 23933 h 906898"/>
              <a:gd name="connsiteX3761" fmla="*/ 396561 w 906898"/>
              <a:gd name="connsiteY3761" fmla="*/ 20010 h 906898"/>
              <a:gd name="connsiteX3762" fmla="*/ 364940 w 906898"/>
              <a:gd name="connsiteY3762" fmla="*/ 23197 h 906898"/>
              <a:gd name="connsiteX3763" fmla="*/ 342258 w 906898"/>
              <a:gd name="connsiteY3763" fmla="*/ 30238 h 906898"/>
              <a:gd name="connsiteX3764" fmla="*/ 343195 w 906898"/>
              <a:gd name="connsiteY3764" fmla="*/ 30051 h 906898"/>
              <a:gd name="connsiteX3765" fmla="*/ 347327 w 906898"/>
              <a:gd name="connsiteY3765" fmla="*/ 32117 h 906898"/>
              <a:gd name="connsiteX3766" fmla="*/ 341130 w 906898"/>
              <a:gd name="connsiteY3766" fmla="*/ 38315 h 906898"/>
              <a:gd name="connsiteX3767" fmla="*/ 334932 w 906898"/>
              <a:gd name="connsiteY3767" fmla="*/ 38315 h 906898"/>
              <a:gd name="connsiteX3768" fmla="*/ 328735 w 906898"/>
              <a:gd name="connsiteY3768" fmla="*/ 46578 h 906898"/>
              <a:gd name="connsiteX3769" fmla="*/ 310143 w 906898"/>
              <a:gd name="connsiteY3769" fmla="*/ 44511 h 906898"/>
              <a:gd name="connsiteX3770" fmla="*/ 310143 w 906898"/>
              <a:gd name="connsiteY3770" fmla="*/ 40380 h 906898"/>
              <a:gd name="connsiteX3771" fmla="*/ 330801 w 906898"/>
              <a:gd name="connsiteY3771" fmla="*/ 36249 h 906898"/>
              <a:gd name="connsiteX3772" fmla="*/ 332253 w 906898"/>
              <a:gd name="connsiteY3772" fmla="*/ 33344 h 906898"/>
              <a:gd name="connsiteX3773" fmla="*/ 282503 w 906898"/>
              <a:gd name="connsiteY3773" fmla="*/ 48787 h 906898"/>
              <a:gd name="connsiteX3774" fmla="*/ 266569 w 906898"/>
              <a:gd name="connsiteY3774" fmla="*/ 57436 h 906898"/>
              <a:gd name="connsiteX3775" fmla="*/ 275245 w 906898"/>
              <a:gd name="connsiteY3775" fmla="*/ 56943 h 906898"/>
              <a:gd name="connsiteX3776" fmla="*/ 285595 w 906898"/>
              <a:gd name="connsiteY3776" fmla="*/ 48710 h 906898"/>
              <a:gd name="connsiteX3777" fmla="*/ 288344 w 906898"/>
              <a:gd name="connsiteY3777" fmla="*/ 48195 h 906898"/>
              <a:gd name="connsiteX3778" fmla="*/ 293876 w 906898"/>
              <a:gd name="connsiteY3778" fmla="*/ 52826 h 906898"/>
              <a:gd name="connsiteX3779" fmla="*/ 293876 w 906898"/>
              <a:gd name="connsiteY3779" fmla="*/ 54884 h 906898"/>
              <a:gd name="connsiteX3780" fmla="*/ 275245 w 906898"/>
              <a:gd name="connsiteY3780" fmla="*/ 63118 h 906898"/>
              <a:gd name="connsiteX3781" fmla="*/ 271104 w 906898"/>
              <a:gd name="connsiteY3781" fmla="*/ 61059 h 906898"/>
              <a:gd name="connsiteX3782" fmla="*/ 262824 w 906898"/>
              <a:gd name="connsiteY3782" fmla="*/ 65177 h 906898"/>
              <a:gd name="connsiteX3783" fmla="*/ 258684 w 906898"/>
              <a:gd name="connsiteY3783" fmla="*/ 63118 h 906898"/>
              <a:gd name="connsiteX3784" fmla="*/ 258684 w 906898"/>
              <a:gd name="connsiteY3784" fmla="*/ 61716 h 906898"/>
              <a:gd name="connsiteX3785" fmla="*/ 254731 w 906898"/>
              <a:gd name="connsiteY3785" fmla="*/ 63861 h 906898"/>
              <a:gd name="connsiteX3786" fmla="*/ 254731 w 906898"/>
              <a:gd name="connsiteY3786" fmla="*/ 65301 h 906898"/>
              <a:gd name="connsiteX3787" fmla="*/ 234021 w 906898"/>
              <a:gd name="connsiteY3787" fmla="*/ 91940 h 906898"/>
              <a:gd name="connsiteX3788" fmla="*/ 240234 w 906898"/>
              <a:gd name="connsiteY3788" fmla="*/ 108334 h 906898"/>
              <a:gd name="connsiteX3789" fmla="*/ 252660 w 906898"/>
              <a:gd name="connsiteY3789" fmla="*/ 112432 h 906898"/>
              <a:gd name="connsiteX3790" fmla="*/ 258873 w 906898"/>
              <a:gd name="connsiteY3790" fmla="*/ 108334 h 906898"/>
              <a:gd name="connsiteX3791" fmla="*/ 250589 w 906898"/>
              <a:gd name="connsiteY3791" fmla="*/ 106285 h 906898"/>
              <a:gd name="connsiteX3792" fmla="*/ 248518 w 906898"/>
              <a:gd name="connsiteY3792" fmla="*/ 100137 h 906898"/>
              <a:gd name="connsiteX3793" fmla="*/ 254731 w 906898"/>
              <a:gd name="connsiteY3793" fmla="*/ 96039 h 906898"/>
              <a:gd name="connsiteX3794" fmla="*/ 260944 w 906898"/>
              <a:gd name="connsiteY3794" fmla="*/ 100137 h 906898"/>
              <a:gd name="connsiteX3795" fmla="*/ 267158 w 906898"/>
              <a:gd name="connsiteY3795" fmla="*/ 100137 h 906898"/>
              <a:gd name="connsiteX3796" fmla="*/ 271300 w 906898"/>
              <a:gd name="connsiteY3796" fmla="*/ 104236 h 906898"/>
              <a:gd name="connsiteX3797" fmla="*/ 263016 w 906898"/>
              <a:gd name="connsiteY3797" fmla="*/ 118580 h 906898"/>
              <a:gd name="connsiteX3798" fmla="*/ 244376 w 906898"/>
              <a:gd name="connsiteY3798" fmla="*/ 120629 h 906898"/>
              <a:gd name="connsiteX3799" fmla="*/ 231950 w 906898"/>
              <a:gd name="connsiteY3799" fmla="*/ 108334 h 906898"/>
              <a:gd name="connsiteX3800" fmla="*/ 227808 w 906898"/>
              <a:gd name="connsiteY3800" fmla="*/ 98088 h 906898"/>
              <a:gd name="connsiteX3801" fmla="*/ 229879 w 906898"/>
              <a:gd name="connsiteY3801" fmla="*/ 83744 h 906898"/>
              <a:gd name="connsiteX3802" fmla="*/ 239975 w 906898"/>
              <a:gd name="connsiteY3802" fmla="*/ 71961 h 906898"/>
              <a:gd name="connsiteX3803" fmla="*/ 241882 w 906898"/>
              <a:gd name="connsiteY3803" fmla="*/ 70836 h 906898"/>
              <a:gd name="connsiteX3804" fmla="*/ 207903 w 906898"/>
              <a:gd name="connsiteY3804" fmla="*/ 89279 h 906898"/>
              <a:gd name="connsiteX3805" fmla="*/ 198095 w 906898"/>
              <a:gd name="connsiteY3805" fmla="*/ 97371 h 906898"/>
              <a:gd name="connsiteX3806" fmla="*/ 207408 w 906898"/>
              <a:gd name="connsiteY3806" fmla="*/ 91803 h 906898"/>
              <a:gd name="connsiteX3807" fmla="*/ 219803 w 906898"/>
              <a:gd name="connsiteY3807" fmla="*/ 97978 h 906898"/>
              <a:gd name="connsiteX3808" fmla="*/ 223934 w 906898"/>
              <a:gd name="connsiteY3808" fmla="*/ 100037 h 906898"/>
              <a:gd name="connsiteX3809" fmla="*/ 223934 w 906898"/>
              <a:gd name="connsiteY3809" fmla="*/ 110328 h 906898"/>
              <a:gd name="connsiteX3810" fmla="*/ 215671 w 906898"/>
              <a:gd name="connsiteY3810" fmla="*/ 108270 h 906898"/>
              <a:gd name="connsiteX3811" fmla="*/ 207408 w 906898"/>
              <a:gd name="connsiteY3811" fmla="*/ 110328 h 906898"/>
              <a:gd name="connsiteX3812" fmla="*/ 203277 w 906898"/>
              <a:gd name="connsiteY3812" fmla="*/ 104153 h 906898"/>
              <a:gd name="connsiteX3813" fmla="*/ 192948 w 906898"/>
              <a:gd name="connsiteY3813" fmla="*/ 102095 h 906898"/>
              <a:gd name="connsiteX3814" fmla="*/ 195733 w 906898"/>
              <a:gd name="connsiteY3814" fmla="*/ 99320 h 906898"/>
              <a:gd name="connsiteX3815" fmla="*/ 142906 w 906898"/>
              <a:gd name="connsiteY3815" fmla="*/ 142906 h 906898"/>
              <a:gd name="connsiteX3816" fmla="*/ 93538 w 906898"/>
              <a:gd name="connsiteY3816" fmla="*/ 202741 h 906898"/>
              <a:gd name="connsiteX3817" fmla="*/ 95078 w 906898"/>
              <a:gd name="connsiteY3817" fmla="*/ 202659 h 906898"/>
              <a:gd name="connsiteX3818" fmla="*/ 98411 w 906898"/>
              <a:gd name="connsiteY3818" fmla="*/ 200855 h 906898"/>
              <a:gd name="connsiteX3819" fmla="*/ 104565 w 906898"/>
              <a:gd name="connsiteY3819" fmla="*/ 200855 h 906898"/>
              <a:gd name="connsiteX3820" fmla="*/ 106616 w 906898"/>
              <a:gd name="connsiteY3820" fmla="*/ 200855 h 906898"/>
              <a:gd name="connsiteX3821" fmla="*/ 118924 w 906898"/>
              <a:gd name="connsiteY3821" fmla="*/ 190546 h 906898"/>
              <a:gd name="connsiteX3822" fmla="*/ 125078 w 906898"/>
              <a:gd name="connsiteY3822" fmla="*/ 192608 h 906898"/>
              <a:gd name="connsiteX3823" fmla="*/ 129181 w 906898"/>
              <a:gd name="connsiteY3823" fmla="*/ 190546 h 906898"/>
              <a:gd name="connsiteX3824" fmla="*/ 136104 w 906898"/>
              <a:gd name="connsiteY3824" fmla="*/ 188484 h 906898"/>
              <a:gd name="connsiteX3825" fmla="*/ 141488 w 906898"/>
              <a:gd name="connsiteY3825" fmla="*/ 192608 h 906898"/>
              <a:gd name="connsiteX3826" fmla="*/ 133283 w 906898"/>
              <a:gd name="connsiteY3826" fmla="*/ 204979 h 906898"/>
              <a:gd name="connsiteX3827" fmla="*/ 123027 w 906898"/>
              <a:gd name="connsiteY3827" fmla="*/ 202917 h 906898"/>
              <a:gd name="connsiteX3828" fmla="*/ 116873 w 906898"/>
              <a:gd name="connsiteY3828" fmla="*/ 209103 h 906898"/>
              <a:gd name="connsiteX3829" fmla="*/ 112770 w 906898"/>
              <a:gd name="connsiteY3829" fmla="*/ 207041 h 906898"/>
              <a:gd name="connsiteX3830" fmla="*/ 100463 w 906898"/>
              <a:gd name="connsiteY3830" fmla="*/ 213227 h 906898"/>
              <a:gd name="connsiteX3831" fmla="*/ 96360 w 906898"/>
              <a:gd name="connsiteY3831" fmla="*/ 225598 h 906898"/>
              <a:gd name="connsiteX3832" fmla="*/ 100463 w 906898"/>
              <a:gd name="connsiteY3832" fmla="*/ 233846 h 906898"/>
              <a:gd name="connsiteX3833" fmla="*/ 98411 w 906898"/>
              <a:gd name="connsiteY3833" fmla="*/ 246217 h 906898"/>
              <a:gd name="connsiteX3834" fmla="*/ 102514 w 906898"/>
              <a:gd name="connsiteY3834" fmla="*/ 252402 h 906898"/>
              <a:gd name="connsiteX3835" fmla="*/ 102514 w 906898"/>
              <a:gd name="connsiteY3835" fmla="*/ 254464 h 906898"/>
              <a:gd name="connsiteX3836" fmla="*/ 94309 w 906898"/>
              <a:gd name="connsiteY3836" fmla="*/ 264774 h 906898"/>
              <a:gd name="connsiteX3837" fmla="*/ 90206 w 906898"/>
              <a:gd name="connsiteY3837" fmla="*/ 252402 h 906898"/>
              <a:gd name="connsiteX3838" fmla="*/ 90206 w 906898"/>
              <a:gd name="connsiteY3838" fmla="*/ 246217 h 906898"/>
              <a:gd name="connsiteX3839" fmla="*/ 84053 w 906898"/>
              <a:gd name="connsiteY3839" fmla="*/ 235907 h 906898"/>
              <a:gd name="connsiteX3840" fmla="*/ 88155 w 906898"/>
              <a:gd name="connsiteY3840" fmla="*/ 229722 h 906898"/>
              <a:gd name="connsiteX3841" fmla="*/ 86104 w 906898"/>
              <a:gd name="connsiteY3841" fmla="*/ 221474 h 906898"/>
              <a:gd name="connsiteX3842" fmla="*/ 84787 w 906898"/>
              <a:gd name="connsiteY3842" fmla="*/ 216179 h 906898"/>
              <a:gd name="connsiteX3843" fmla="*/ 48787 w 906898"/>
              <a:gd name="connsiteY3843" fmla="*/ 282503 h 906898"/>
              <a:gd name="connsiteX3844" fmla="*/ 28714 w 906898"/>
              <a:gd name="connsiteY3844" fmla="*/ 347168 h 906898"/>
              <a:gd name="connsiteX3845" fmla="*/ 29491 w 906898"/>
              <a:gd name="connsiteY3845" fmla="*/ 347168 h 906898"/>
              <a:gd name="connsiteX3846" fmla="*/ 31887 w 906898"/>
              <a:gd name="connsiteY3846" fmla="*/ 347168 h 906898"/>
              <a:gd name="connsiteX3847" fmla="*/ 34626 w 906898"/>
              <a:gd name="connsiteY3847" fmla="*/ 351269 h 906898"/>
              <a:gd name="connsiteX3848" fmla="*/ 32572 w 906898"/>
              <a:gd name="connsiteY3848" fmla="*/ 353320 h 906898"/>
              <a:gd name="connsiteX3849" fmla="*/ 34626 w 906898"/>
              <a:gd name="connsiteY3849" fmla="*/ 355370 h 906898"/>
              <a:gd name="connsiteX3850" fmla="*/ 40789 w 906898"/>
              <a:gd name="connsiteY3850" fmla="*/ 355370 h 906898"/>
              <a:gd name="connsiteX3851" fmla="*/ 46952 w 906898"/>
              <a:gd name="connsiteY3851" fmla="*/ 363573 h 906898"/>
              <a:gd name="connsiteX3852" fmla="*/ 44897 w 906898"/>
              <a:gd name="connsiteY3852" fmla="*/ 369724 h 906898"/>
              <a:gd name="connsiteX3853" fmla="*/ 51060 w 906898"/>
              <a:gd name="connsiteY3853" fmla="*/ 373826 h 906898"/>
              <a:gd name="connsiteX3854" fmla="*/ 53115 w 906898"/>
              <a:gd name="connsiteY3854" fmla="*/ 373826 h 906898"/>
              <a:gd name="connsiteX3855" fmla="*/ 46952 w 906898"/>
              <a:gd name="connsiteY3855" fmla="*/ 367674 h 906898"/>
              <a:gd name="connsiteX3856" fmla="*/ 49006 w 906898"/>
              <a:gd name="connsiteY3856" fmla="*/ 365623 h 906898"/>
              <a:gd name="connsiteX3857" fmla="*/ 53115 w 906898"/>
              <a:gd name="connsiteY3857" fmla="*/ 369724 h 906898"/>
              <a:gd name="connsiteX3858" fmla="*/ 55169 w 906898"/>
              <a:gd name="connsiteY3858" fmla="*/ 377927 h 906898"/>
              <a:gd name="connsiteX3859" fmla="*/ 51060 w 906898"/>
              <a:gd name="connsiteY3859" fmla="*/ 377927 h 906898"/>
              <a:gd name="connsiteX3860" fmla="*/ 38735 w 906898"/>
              <a:gd name="connsiteY3860" fmla="*/ 379977 h 906898"/>
              <a:gd name="connsiteX3861" fmla="*/ 36681 w 906898"/>
              <a:gd name="connsiteY3861" fmla="*/ 379977 h 906898"/>
              <a:gd name="connsiteX3862" fmla="*/ 32572 w 906898"/>
              <a:gd name="connsiteY3862" fmla="*/ 370493 h 906898"/>
              <a:gd name="connsiteX3863" fmla="*/ 23091 w 906898"/>
              <a:gd name="connsiteY3863" fmla="*/ 365998 h 906898"/>
              <a:gd name="connsiteX3864" fmla="*/ 22704 w 906898"/>
              <a:gd name="connsiteY3864" fmla="*/ 369831 h 906898"/>
              <a:gd name="connsiteX3865" fmla="*/ 32510 w 906898"/>
              <a:gd name="connsiteY3865" fmla="*/ 373764 h 906898"/>
              <a:gd name="connsiteX3866" fmla="*/ 34543 w 906898"/>
              <a:gd name="connsiteY3866" fmla="*/ 381922 h 906898"/>
              <a:gd name="connsiteX3867" fmla="*/ 30476 w 906898"/>
              <a:gd name="connsiteY3867" fmla="*/ 381922 h 906898"/>
              <a:gd name="connsiteX3868" fmla="*/ 22342 w 906898"/>
              <a:gd name="connsiteY3868" fmla="*/ 373764 h 906898"/>
              <a:gd name="connsiteX3869" fmla="*/ 22342 w 906898"/>
              <a:gd name="connsiteY3869" fmla="*/ 373421 h 906898"/>
              <a:gd name="connsiteX3870" fmla="*/ 18904 w 906898"/>
              <a:gd name="connsiteY3870" fmla="*/ 407528 h 906898"/>
              <a:gd name="connsiteX3871" fmla="*/ 23532 w 906898"/>
              <a:gd name="connsiteY3871" fmla="*/ 395415 h 906898"/>
              <a:gd name="connsiteX3872" fmla="*/ 38729 w 906898"/>
              <a:gd name="connsiteY3872" fmla="*/ 382035 h 906898"/>
              <a:gd name="connsiteX3873" fmla="*/ 45941 w 906898"/>
              <a:gd name="connsiteY3873" fmla="*/ 380492 h 906898"/>
              <a:gd name="connsiteX3874" fmla="*/ 53154 w 906898"/>
              <a:gd name="connsiteY3874" fmla="*/ 382035 h 906898"/>
              <a:gd name="connsiteX3875" fmla="*/ 57275 w 906898"/>
              <a:gd name="connsiteY3875" fmla="*/ 382035 h 906898"/>
              <a:gd name="connsiteX3876" fmla="*/ 69639 w 906898"/>
              <a:gd name="connsiteY3876" fmla="*/ 392328 h 906898"/>
              <a:gd name="connsiteX3877" fmla="*/ 71700 w 906898"/>
              <a:gd name="connsiteY3877" fmla="*/ 406736 h 906898"/>
              <a:gd name="connsiteX3878" fmla="*/ 59336 w 906898"/>
              <a:gd name="connsiteY3878" fmla="*/ 417028 h 906898"/>
              <a:gd name="connsiteX3879" fmla="*/ 53154 w 906898"/>
              <a:gd name="connsiteY3879" fmla="*/ 412911 h 906898"/>
              <a:gd name="connsiteX3880" fmla="*/ 53154 w 906898"/>
              <a:gd name="connsiteY3880" fmla="*/ 408795 h 906898"/>
              <a:gd name="connsiteX3881" fmla="*/ 49032 w 906898"/>
              <a:gd name="connsiteY3881" fmla="*/ 406736 h 906898"/>
              <a:gd name="connsiteX3882" fmla="*/ 49032 w 906898"/>
              <a:gd name="connsiteY3882" fmla="*/ 402619 h 906898"/>
              <a:gd name="connsiteX3883" fmla="*/ 55214 w 906898"/>
              <a:gd name="connsiteY3883" fmla="*/ 400561 h 906898"/>
              <a:gd name="connsiteX3884" fmla="*/ 59336 w 906898"/>
              <a:gd name="connsiteY3884" fmla="*/ 404678 h 906898"/>
              <a:gd name="connsiteX3885" fmla="*/ 63457 w 906898"/>
              <a:gd name="connsiteY3885" fmla="*/ 398503 h 906898"/>
              <a:gd name="connsiteX3886" fmla="*/ 51093 w 906898"/>
              <a:gd name="connsiteY3886" fmla="*/ 388211 h 906898"/>
              <a:gd name="connsiteX3887" fmla="*/ 30486 w 906898"/>
              <a:gd name="connsiteY3887" fmla="*/ 396444 h 906898"/>
              <a:gd name="connsiteX3888" fmla="*/ 18122 w 906898"/>
              <a:gd name="connsiteY3888" fmla="*/ 421145 h 906898"/>
              <a:gd name="connsiteX3889" fmla="*/ 17531 w 906898"/>
              <a:gd name="connsiteY3889" fmla="*/ 421145 h 906898"/>
              <a:gd name="connsiteX3890" fmla="*/ 17251 w 906898"/>
              <a:gd name="connsiteY3890" fmla="*/ 423927 h 906898"/>
              <a:gd name="connsiteX3891" fmla="*/ 22190 w 906898"/>
              <a:gd name="connsiteY3891" fmla="*/ 427331 h 906898"/>
              <a:gd name="connsiteX3892" fmla="*/ 20143 w 906898"/>
              <a:gd name="connsiteY3892" fmla="*/ 435578 h 906898"/>
              <a:gd name="connsiteX3893" fmla="*/ 26285 w 906898"/>
              <a:gd name="connsiteY3893" fmla="*/ 443826 h 906898"/>
              <a:gd name="connsiteX3894" fmla="*/ 22446 w 906898"/>
              <a:gd name="connsiteY3894" fmla="*/ 452846 h 906898"/>
              <a:gd name="connsiteX3895" fmla="*/ 14888 w 906898"/>
              <a:gd name="connsiteY3895" fmla="*/ 459535 h 906898"/>
              <a:gd name="connsiteX3896" fmla="*/ 17110 w 906898"/>
              <a:gd name="connsiteY3896" fmla="*/ 481574 h 906898"/>
              <a:gd name="connsiteX3897" fmla="*/ 22348 w 906898"/>
              <a:gd name="connsiteY3897" fmla="*/ 485006 h 906898"/>
              <a:gd name="connsiteX3898" fmla="*/ 26522 w 906898"/>
              <a:gd name="connsiteY3898" fmla="*/ 495259 h 906898"/>
              <a:gd name="connsiteX3899" fmla="*/ 24435 w 906898"/>
              <a:gd name="connsiteY3899" fmla="*/ 499360 h 906898"/>
              <a:gd name="connsiteX3900" fmla="*/ 20261 w 906898"/>
              <a:gd name="connsiteY3900" fmla="*/ 501410 h 906898"/>
              <a:gd name="connsiteX3901" fmla="*/ 24435 w 906898"/>
              <a:gd name="connsiteY3901" fmla="*/ 507562 h 906898"/>
              <a:gd name="connsiteX3902" fmla="*/ 22348 w 906898"/>
              <a:gd name="connsiteY3902" fmla="*/ 513714 h 906898"/>
              <a:gd name="connsiteX3903" fmla="*/ 20350 w 906898"/>
              <a:gd name="connsiteY3903" fmla="*/ 513714 h 906898"/>
              <a:gd name="connsiteX3904" fmla="*/ 20883 w 906898"/>
              <a:gd name="connsiteY3904" fmla="*/ 518995 h 906898"/>
              <a:gd name="connsiteX3905" fmla="*/ 21132 w 906898"/>
              <a:gd name="connsiteY3905" fmla="*/ 519109 h 906898"/>
              <a:gd name="connsiteX3906" fmla="*/ 22412 w 906898"/>
              <a:gd name="connsiteY3906" fmla="*/ 521940 h 906898"/>
              <a:gd name="connsiteX3907" fmla="*/ 46979 w 906898"/>
              <a:gd name="connsiteY3907" fmla="*/ 548699 h 906898"/>
              <a:gd name="connsiteX3908" fmla="*/ 63358 w 906898"/>
              <a:gd name="connsiteY3908" fmla="*/ 544582 h 906898"/>
              <a:gd name="connsiteX3909" fmla="*/ 65405 w 906898"/>
              <a:gd name="connsiteY3909" fmla="*/ 530173 h 906898"/>
              <a:gd name="connsiteX3910" fmla="*/ 61311 w 906898"/>
              <a:gd name="connsiteY3910" fmla="*/ 534290 h 906898"/>
              <a:gd name="connsiteX3911" fmla="*/ 51074 w 906898"/>
              <a:gd name="connsiteY3911" fmla="*/ 532232 h 906898"/>
              <a:gd name="connsiteX3912" fmla="*/ 51074 w 906898"/>
              <a:gd name="connsiteY3912" fmla="*/ 528115 h 906898"/>
              <a:gd name="connsiteX3913" fmla="*/ 53121 w 906898"/>
              <a:gd name="connsiteY3913" fmla="*/ 523998 h 906898"/>
              <a:gd name="connsiteX3914" fmla="*/ 57216 w 906898"/>
              <a:gd name="connsiteY3914" fmla="*/ 521940 h 906898"/>
              <a:gd name="connsiteX3915" fmla="*/ 59263 w 906898"/>
              <a:gd name="connsiteY3915" fmla="*/ 517823 h 906898"/>
              <a:gd name="connsiteX3916" fmla="*/ 63838 w 906898"/>
              <a:gd name="connsiteY3916" fmla="*/ 517341 h 906898"/>
              <a:gd name="connsiteX3917" fmla="*/ 75642 w 906898"/>
              <a:gd name="connsiteY3917" fmla="*/ 523998 h 906898"/>
              <a:gd name="connsiteX3918" fmla="*/ 71547 w 906898"/>
              <a:gd name="connsiteY3918" fmla="*/ 548699 h 906898"/>
              <a:gd name="connsiteX3919" fmla="*/ 46979 w 906898"/>
              <a:gd name="connsiteY3919" fmla="*/ 554874 h 906898"/>
              <a:gd name="connsiteX3920" fmla="*/ 31369 w 906898"/>
              <a:gd name="connsiteY3920" fmla="*/ 545611 h 906898"/>
              <a:gd name="connsiteX3921" fmla="*/ 22280 w 906898"/>
              <a:gd name="connsiteY3921" fmla="*/ 532861 h 906898"/>
              <a:gd name="connsiteX3922" fmla="*/ 23197 w 906898"/>
              <a:gd name="connsiteY3922" fmla="*/ 541958 h 906898"/>
              <a:gd name="connsiteX3923" fmla="*/ 29605 w 906898"/>
              <a:gd name="connsiteY3923" fmla="*/ 562600 h 906898"/>
              <a:gd name="connsiteX3924" fmla="*/ 32688 w 906898"/>
              <a:gd name="connsiteY3924" fmla="*/ 561058 h 906898"/>
              <a:gd name="connsiteX3925" fmla="*/ 36766 w 906898"/>
              <a:gd name="connsiteY3925" fmla="*/ 554940 h 906898"/>
              <a:gd name="connsiteX3926" fmla="*/ 40845 w 906898"/>
              <a:gd name="connsiteY3926" fmla="*/ 556980 h 906898"/>
              <a:gd name="connsiteX3927" fmla="*/ 40845 w 906898"/>
              <a:gd name="connsiteY3927" fmla="*/ 563098 h 906898"/>
              <a:gd name="connsiteX3928" fmla="*/ 32688 w 906898"/>
              <a:gd name="connsiteY3928" fmla="*/ 569216 h 906898"/>
              <a:gd name="connsiteX3929" fmla="*/ 31309 w 906898"/>
              <a:gd name="connsiteY3929" fmla="*/ 568088 h 906898"/>
              <a:gd name="connsiteX3930" fmla="*/ 32309 w 906898"/>
              <a:gd name="connsiteY3930" fmla="*/ 571312 h 906898"/>
              <a:gd name="connsiteX3931" fmla="*/ 34687 w 906898"/>
              <a:gd name="connsiteY3931" fmla="*/ 571312 h 906898"/>
              <a:gd name="connsiteX3932" fmla="*/ 44902 w 906898"/>
              <a:gd name="connsiteY3932" fmla="*/ 561041 h 906898"/>
              <a:gd name="connsiteX3933" fmla="*/ 44902 w 906898"/>
              <a:gd name="connsiteY3933" fmla="*/ 556932 h 906898"/>
              <a:gd name="connsiteX3934" fmla="*/ 55118 w 906898"/>
              <a:gd name="connsiteY3934" fmla="*/ 558987 h 906898"/>
              <a:gd name="connsiteX3935" fmla="*/ 53074 w 906898"/>
              <a:gd name="connsiteY3935" fmla="*/ 571312 h 906898"/>
              <a:gd name="connsiteX3936" fmla="*/ 48988 w 906898"/>
              <a:gd name="connsiteY3936" fmla="*/ 571312 h 906898"/>
              <a:gd name="connsiteX3937" fmla="*/ 53074 w 906898"/>
              <a:gd name="connsiteY3937" fmla="*/ 577475 h 906898"/>
              <a:gd name="connsiteX3938" fmla="*/ 48988 w 906898"/>
              <a:gd name="connsiteY3938" fmla="*/ 579529 h 906898"/>
              <a:gd name="connsiteX3939" fmla="*/ 42859 w 906898"/>
              <a:gd name="connsiteY3939" fmla="*/ 581583 h 906898"/>
              <a:gd name="connsiteX3940" fmla="*/ 40816 w 906898"/>
              <a:gd name="connsiteY3940" fmla="*/ 587746 h 906898"/>
              <a:gd name="connsiteX3941" fmla="*/ 37870 w 906898"/>
              <a:gd name="connsiteY3941" fmla="*/ 589227 h 906898"/>
              <a:gd name="connsiteX3942" fmla="*/ 40525 w 906898"/>
              <a:gd name="connsiteY3942" fmla="*/ 597779 h 906898"/>
              <a:gd name="connsiteX3943" fmla="*/ 40727 w 906898"/>
              <a:gd name="connsiteY3943" fmla="*/ 598174 h 906898"/>
              <a:gd name="connsiteX3944" fmla="*/ 44877 w 906898"/>
              <a:gd name="connsiteY3944" fmla="*/ 608318 h 906898"/>
              <a:gd name="connsiteX3945" fmla="*/ 44877 w 906898"/>
              <a:gd name="connsiteY3945" fmla="*/ 611798 h 906898"/>
              <a:gd name="connsiteX3946" fmla="*/ 45351 w 906898"/>
              <a:gd name="connsiteY3946" fmla="*/ 613326 h 906898"/>
              <a:gd name="connsiteX3947" fmla="*/ 48989 w 906898"/>
              <a:gd name="connsiteY3947" fmla="*/ 620614 h 906898"/>
              <a:gd name="connsiteX3948" fmla="*/ 53102 w 906898"/>
              <a:gd name="connsiteY3948" fmla="*/ 628853 h 906898"/>
              <a:gd name="connsiteX3949" fmla="*/ 62766 w 906898"/>
              <a:gd name="connsiteY3949" fmla="*/ 650149 h 906898"/>
              <a:gd name="connsiteX3950" fmla="*/ 69041 w 906898"/>
              <a:gd name="connsiteY3950" fmla="*/ 661709 h 906898"/>
              <a:gd name="connsiteX3951" fmla="*/ 73664 w 906898"/>
              <a:gd name="connsiteY3951" fmla="*/ 670045 h 906898"/>
              <a:gd name="connsiteX3952" fmla="*/ 72611 w 906898"/>
              <a:gd name="connsiteY3952" fmla="*/ 668286 h 906898"/>
              <a:gd name="connsiteX3953" fmla="*/ 89279 w 906898"/>
              <a:gd name="connsiteY3953" fmla="*/ 698995 h 906898"/>
              <a:gd name="connsiteX3954" fmla="*/ 103689 w 906898"/>
              <a:gd name="connsiteY3954" fmla="*/ 716461 h 906898"/>
              <a:gd name="connsiteX3955" fmla="*/ 90114 w 906898"/>
              <a:gd name="connsiteY3955" fmla="*/ 696820 h 906898"/>
              <a:gd name="connsiteX3956" fmla="*/ 73664 w 906898"/>
              <a:gd name="connsiteY3956" fmla="*/ 670045 h 906898"/>
              <a:gd name="connsiteX3957" fmla="*/ 83945 w 906898"/>
              <a:gd name="connsiteY3957" fmla="*/ 686522 h 906898"/>
              <a:gd name="connsiteX3958" fmla="*/ 94227 w 906898"/>
              <a:gd name="connsiteY3958" fmla="*/ 698880 h 906898"/>
              <a:gd name="connsiteX3959" fmla="*/ 102452 w 906898"/>
              <a:gd name="connsiteY3959" fmla="*/ 713297 h 906898"/>
              <a:gd name="connsiteX3960" fmla="*/ 106089 w 906898"/>
              <a:gd name="connsiteY3960" fmla="*/ 719369 h 906898"/>
              <a:gd name="connsiteX3961" fmla="*/ 133969 w 906898"/>
              <a:gd name="connsiteY3961" fmla="*/ 753160 h 906898"/>
              <a:gd name="connsiteX3962" fmla="*/ 148037 w 906898"/>
              <a:gd name="connsiteY3962" fmla="*/ 766694 h 906898"/>
              <a:gd name="connsiteX3963" fmla="*/ 164234 w 906898"/>
              <a:gd name="connsiteY3963" fmla="*/ 779254 h 906898"/>
              <a:gd name="connsiteX3964" fmla="*/ 190972 w 906898"/>
              <a:gd name="connsiteY3964" fmla="*/ 801810 h 906898"/>
              <a:gd name="connsiteX3965" fmla="*/ 211540 w 906898"/>
              <a:gd name="connsiteY3965" fmla="*/ 816164 h 906898"/>
              <a:gd name="connsiteX3966" fmla="*/ 211540 w 906898"/>
              <a:gd name="connsiteY3966" fmla="*/ 818215 h 906898"/>
              <a:gd name="connsiteX3967" fmla="*/ 209483 w 906898"/>
              <a:gd name="connsiteY3967" fmla="*/ 816164 h 906898"/>
              <a:gd name="connsiteX3968" fmla="*/ 178099 w 906898"/>
              <a:gd name="connsiteY3968" fmla="*/ 793029 h 906898"/>
              <a:gd name="connsiteX3969" fmla="*/ 207903 w 906898"/>
              <a:gd name="connsiteY3969" fmla="*/ 817619 h 906898"/>
              <a:gd name="connsiteX3970" fmla="*/ 453449 w 906898"/>
              <a:gd name="connsiteY3970" fmla="*/ 892623 h 906898"/>
              <a:gd name="connsiteX3971" fmla="*/ 541958 w 906898"/>
              <a:gd name="connsiteY3971" fmla="*/ 883701 h 906898"/>
              <a:gd name="connsiteX3972" fmla="*/ 608451 w 906898"/>
              <a:gd name="connsiteY3972" fmla="*/ 863060 h 906898"/>
              <a:gd name="connsiteX3973" fmla="*/ 602238 w 906898"/>
              <a:gd name="connsiteY3973" fmla="*/ 861306 h 906898"/>
              <a:gd name="connsiteX3974" fmla="*/ 594017 w 906898"/>
              <a:gd name="connsiteY3974" fmla="*/ 857438 h 906898"/>
              <a:gd name="connsiteX3975" fmla="*/ 587852 w 906898"/>
              <a:gd name="connsiteY3975" fmla="*/ 861564 h 906898"/>
              <a:gd name="connsiteX3976" fmla="*/ 579631 w 906898"/>
              <a:gd name="connsiteY3976" fmla="*/ 857438 h 906898"/>
              <a:gd name="connsiteX3977" fmla="*/ 573465 w 906898"/>
              <a:gd name="connsiteY3977" fmla="*/ 851249 h 906898"/>
              <a:gd name="connsiteX3978" fmla="*/ 567300 w 906898"/>
              <a:gd name="connsiteY3978" fmla="*/ 853312 h 906898"/>
              <a:gd name="connsiteX3979" fmla="*/ 561134 w 906898"/>
              <a:gd name="connsiteY3979" fmla="*/ 842996 h 906898"/>
              <a:gd name="connsiteX3980" fmla="*/ 569355 w 906898"/>
              <a:gd name="connsiteY3980" fmla="*/ 840933 h 906898"/>
              <a:gd name="connsiteX3981" fmla="*/ 573465 w 906898"/>
              <a:gd name="connsiteY3981" fmla="*/ 838870 h 906898"/>
              <a:gd name="connsiteX3982" fmla="*/ 581686 w 906898"/>
              <a:gd name="connsiteY3982" fmla="*/ 845059 h 906898"/>
              <a:gd name="connsiteX3983" fmla="*/ 591962 w 906898"/>
              <a:gd name="connsiteY3983" fmla="*/ 845059 h 906898"/>
              <a:gd name="connsiteX3984" fmla="*/ 606349 w 906898"/>
              <a:gd name="connsiteY3984" fmla="*/ 851249 h 906898"/>
              <a:gd name="connsiteX3985" fmla="*/ 618680 w 906898"/>
              <a:gd name="connsiteY3985" fmla="*/ 840933 h 906898"/>
              <a:gd name="connsiteX3986" fmla="*/ 620735 w 906898"/>
              <a:gd name="connsiteY3986" fmla="*/ 834743 h 906898"/>
              <a:gd name="connsiteX3987" fmla="*/ 631012 w 906898"/>
              <a:gd name="connsiteY3987" fmla="*/ 824428 h 906898"/>
              <a:gd name="connsiteX3988" fmla="*/ 628956 w 906898"/>
              <a:gd name="connsiteY3988" fmla="*/ 816175 h 906898"/>
              <a:gd name="connsiteX3989" fmla="*/ 641288 w 906898"/>
              <a:gd name="connsiteY3989" fmla="*/ 812049 h 906898"/>
              <a:gd name="connsiteX3990" fmla="*/ 644178 w 906898"/>
              <a:gd name="connsiteY3990" fmla="*/ 810598 h 906898"/>
              <a:gd name="connsiteX3991" fmla="*/ 645398 w 906898"/>
              <a:gd name="connsiteY3991" fmla="*/ 812049 h 906898"/>
              <a:gd name="connsiteX3992" fmla="*/ 647453 w 906898"/>
              <a:gd name="connsiteY3992" fmla="*/ 816175 h 906898"/>
              <a:gd name="connsiteX3993" fmla="*/ 645398 w 906898"/>
              <a:gd name="connsiteY3993" fmla="*/ 820301 h 906898"/>
              <a:gd name="connsiteX3994" fmla="*/ 645398 w 906898"/>
              <a:gd name="connsiteY3994" fmla="*/ 816175 h 906898"/>
              <a:gd name="connsiteX3995" fmla="*/ 643343 w 906898"/>
              <a:gd name="connsiteY3995" fmla="*/ 822365 h 906898"/>
              <a:gd name="connsiteX3996" fmla="*/ 641288 w 906898"/>
              <a:gd name="connsiteY3996" fmla="*/ 830617 h 906898"/>
              <a:gd name="connsiteX3997" fmla="*/ 641288 w 906898"/>
              <a:gd name="connsiteY3997" fmla="*/ 834743 h 906898"/>
              <a:gd name="connsiteX3998" fmla="*/ 639233 w 906898"/>
              <a:gd name="connsiteY3998" fmla="*/ 826491 h 906898"/>
              <a:gd name="connsiteX3999" fmla="*/ 637177 w 906898"/>
              <a:gd name="connsiteY3999" fmla="*/ 830617 h 906898"/>
              <a:gd name="connsiteX4000" fmla="*/ 639233 w 906898"/>
              <a:gd name="connsiteY4000" fmla="*/ 836806 h 906898"/>
              <a:gd name="connsiteX4001" fmla="*/ 633067 w 906898"/>
              <a:gd name="connsiteY4001" fmla="*/ 842996 h 906898"/>
              <a:gd name="connsiteX4002" fmla="*/ 626901 w 906898"/>
              <a:gd name="connsiteY4002" fmla="*/ 849185 h 906898"/>
              <a:gd name="connsiteX4003" fmla="*/ 628956 w 906898"/>
              <a:gd name="connsiteY4003" fmla="*/ 849185 h 906898"/>
              <a:gd name="connsiteX4004" fmla="*/ 628956 w 906898"/>
              <a:gd name="connsiteY4004" fmla="*/ 851249 h 906898"/>
              <a:gd name="connsiteX4005" fmla="*/ 621102 w 906898"/>
              <a:gd name="connsiteY4005" fmla="*/ 859133 h 906898"/>
              <a:gd name="connsiteX4006" fmla="*/ 624396 w 906898"/>
              <a:gd name="connsiteY4006" fmla="*/ 858111 h 906898"/>
              <a:gd name="connsiteX4007" fmla="*/ 698996 w 906898"/>
              <a:gd name="connsiteY4007" fmla="*/ 817619 h 906898"/>
              <a:gd name="connsiteX4008" fmla="*/ 742184 w 906898"/>
              <a:gd name="connsiteY4008" fmla="*/ 781986 h 906898"/>
              <a:gd name="connsiteX4009" fmla="*/ 742184 w 906898"/>
              <a:gd name="connsiteY4009" fmla="*/ 779137 h 906898"/>
              <a:gd name="connsiteX4010" fmla="*/ 736097 w 906898"/>
              <a:gd name="connsiteY4010" fmla="*/ 772985 h 906898"/>
              <a:gd name="connsiteX4011" fmla="*/ 740155 w 906898"/>
              <a:gd name="connsiteY4011" fmla="*/ 764783 h 906898"/>
              <a:gd name="connsiteX4012" fmla="*/ 742184 w 906898"/>
              <a:gd name="connsiteY4012" fmla="*/ 752479 h 906898"/>
              <a:gd name="connsiteX4013" fmla="*/ 752328 w 906898"/>
              <a:gd name="connsiteY4013" fmla="*/ 756580 h 906898"/>
              <a:gd name="connsiteX4014" fmla="*/ 752328 w 906898"/>
              <a:gd name="connsiteY4014" fmla="*/ 762732 h 906898"/>
              <a:gd name="connsiteX4015" fmla="*/ 753706 w 906898"/>
              <a:gd name="connsiteY4015" fmla="*/ 772479 h 906898"/>
              <a:gd name="connsiteX4016" fmla="*/ 755861 w 906898"/>
              <a:gd name="connsiteY4016" fmla="*/ 770701 h 906898"/>
              <a:gd name="connsiteX4017" fmla="*/ 754423 w 906898"/>
              <a:gd name="connsiteY4017" fmla="*/ 760595 h 906898"/>
              <a:gd name="connsiteX4018" fmla="*/ 756481 w 906898"/>
              <a:gd name="connsiteY4018" fmla="*/ 758012 h 906898"/>
              <a:gd name="connsiteX4019" fmla="*/ 758540 w 906898"/>
              <a:gd name="connsiteY4019" fmla="*/ 758529 h 906898"/>
              <a:gd name="connsiteX4020" fmla="*/ 758540 w 906898"/>
              <a:gd name="connsiteY4020" fmla="*/ 764726 h 906898"/>
              <a:gd name="connsiteX4021" fmla="*/ 759521 w 906898"/>
              <a:gd name="connsiteY4021" fmla="*/ 767681 h 906898"/>
              <a:gd name="connsiteX4022" fmla="*/ 763992 w 906898"/>
              <a:gd name="connsiteY4022" fmla="*/ 763992 h 906898"/>
              <a:gd name="connsiteX4023" fmla="*/ 773185 w 906898"/>
              <a:gd name="connsiteY4023" fmla="*/ 752850 h 906898"/>
              <a:gd name="connsiteX4024" fmla="*/ 769388 w 906898"/>
              <a:gd name="connsiteY4024" fmla="*/ 754924 h 906898"/>
              <a:gd name="connsiteX4025" fmla="*/ 750327 w 906898"/>
              <a:gd name="connsiteY4025" fmla="*/ 754411 h 906898"/>
              <a:gd name="connsiteX4026" fmla="*/ 735902 w 906898"/>
              <a:gd name="connsiteY4026" fmla="*/ 740044 h 906898"/>
              <a:gd name="connsiteX4027" fmla="*/ 733842 w 906898"/>
              <a:gd name="connsiteY4027" fmla="*/ 731835 h 906898"/>
              <a:gd name="connsiteX4028" fmla="*/ 740024 w 906898"/>
              <a:gd name="connsiteY4028" fmla="*/ 717468 h 906898"/>
              <a:gd name="connsiteX4029" fmla="*/ 748524 w 906898"/>
              <a:gd name="connsiteY4029" fmla="*/ 713364 h 906898"/>
              <a:gd name="connsiteX4030" fmla="*/ 758570 w 906898"/>
              <a:gd name="connsiteY4030" fmla="*/ 715416 h 906898"/>
              <a:gd name="connsiteX4031" fmla="*/ 760630 w 906898"/>
              <a:gd name="connsiteY4031" fmla="*/ 717468 h 906898"/>
              <a:gd name="connsiteX4032" fmla="*/ 760630 w 906898"/>
              <a:gd name="connsiteY4032" fmla="*/ 721573 h 906898"/>
              <a:gd name="connsiteX4033" fmla="*/ 756509 w 906898"/>
              <a:gd name="connsiteY4033" fmla="*/ 723625 h 906898"/>
              <a:gd name="connsiteX4034" fmla="*/ 758570 w 906898"/>
              <a:gd name="connsiteY4034" fmla="*/ 727730 h 906898"/>
              <a:gd name="connsiteX4035" fmla="*/ 756509 w 906898"/>
              <a:gd name="connsiteY4035" fmla="*/ 733887 h 906898"/>
              <a:gd name="connsiteX4036" fmla="*/ 750327 w 906898"/>
              <a:gd name="connsiteY4036" fmla="*/ 731835 h 906898"/>
              <a:gd name="connsiteX4037" fmla="*/ 746206 w 906898"/>
              <a:gd name="connsiteY4037" fmla="*/ 725678 h 906898"/>
              <a:gd name="connsiteX4038" fmla="*/ 744145 w 906898"/>
              <a:gd name="connsiteY4038" fmla="*/ 740044 h 906898"/>
              <a:gd name="connsiteX4039" fmla="*/ 762691 w 906898"/>
              <a:gd name="connsiteY4039" fmla="*/ 750306 h 906898"/>
              <a:gd name="connsiteX4040" fmla="*/ 772995 w 906898"/>
              <a:gd name="connsiteY4040" fmla="*/ 749793 h 906898"/>
              <a:gd name="connsiteX4041" fmla="*/ 776803 w 906898"/>
              <a:gd name="connsiteY4041" fmla="*/ 748465 h 906898"/>
              <a:gd name="connsiteX4042" fmla="*/ 793532 w 906898"/>
              <a:gd name="connsiteY4042" fmla="*/ 728189 h 906898"/>
              <a:gd name="connsiteX4043" fmla="*/ 793532 w 906898"/>
              <a:gd name="connsiteY4043" fmla="*/ 723595 h 906898"/>
              <a:gd name="connsiteX4044" fmla="*/ 797627 w 906898"/>
              <a:gd name="connsiteY4044" fmla="*/ 719478 h 906898"/>
              <a:gd name="connsiteX4045" fmla="*/ 797627 w 906898"/>
              <a:gd name="connsiteY4045" fmla="*/ 711245 h 906898"/>
              <a:gd name="connsiteX4046" fmla="*/ 811976 w 906898"/>
              <a:gd name="connsiteY4046" fmla="*/ 705835 h 906898"/>
              <a:gd name="connsiteX4047" fmla="*/ 817619 w 906898"/>
              <a:gd name="connsiteY4047" fmla="*/ 698995 h 906898"/>
              <a:gd name="connsiteX4048" fmla="*/ 826265 w 906898"/>
              <a:gd name="connsiteY4048" fmla="*/ 683067 h 906898"/>
              <a:gd name="connsiteX4049" fmla="*/ 824408 w 906898"/>
              <a:gd name="connsiteY4049" fmla="*/ 678385 h 906898"/>
              <a:gd name="connsiteX4050" fmla="*/ 826461 w 906898"/>
              <a:gd name="connsiteY4050" fmla="*/ 672175 h 906898"/>
              <a:gd name="connsiteX4051" fmla="*/ 832618 w 906898"/>
              <a:gd name="connsiteY4051" fmla="*/ 665964 h 906898"/>
              <a:gd name="connsiteX4052" fmla="*/ 835659 w 906898"/>
              <a:gd name="connsiteY4052" fmla="*/ 665760 h 906898"/>
              <a:gd name="connsiteX4053" fmla="*/ 838775 w 906898"/>
              <a:gd name="connsiteY4053" fmla="*/ 660019 h 906898"/>
              <a:gd name="connsiteX4054" fmla="*/ 838775 w 906898"/>
              <a:gd name="connsiteY4054" fmla="*/ 655614 h 906898"/>
              <a:gd name="connsiteX4055" fmla="*/ 841784 w 906898"/>
              <a:gd name="connsiteY4055" fmla="*/ 654476 h 906898"/>
              <a:gd name="connsiteX4056" fmla="*/ 849076 w 906898"/>
              <a:gd name="connsiteY4056" fmla="*/ 641042 h 906898"/>
              <a:gd name="connsiteX4057" fmla="*/ 848852 w 906898"/>
              <a:gd name="connsiteY4057" fmla="*/ 626304 h 906898"/>
              <a:gd name="connsiteX4058" fmla="*/ 840876 w 906898"/>
              <a:gd name="connsiteY4058" fmla="*/ 612427 h 906898"/>
              <a:gd name="connsiteX4059" fmla="*/ 824408 w 906898"/>
              <a:gd name="connsiteY4059" fmla="*/ 612427 h 906898"/>
              <a:gd name="connsiteX4060" fmla="*/ 818233 w 906898"/>
              <a:gd name="connsiteY4060" fmla="*/ 618594 h 906898"/>
              <a:gd name="connsiteX4061" fmla="*/ 824408 w 906898"/>
              <a:gd name="connsiteY4061" fmla="*/ 616538 h 906898"/>
              <a:gd name="connsiteX4062" fmla="*/ 828525 w 906898"/>
              <a:gd name="connsiteY4062" fmla="*/ 622706 h 906898"/>
              <a:gd name="connsiteX4063" fmla="*/ 828525 w 906898"/>
              <a:gd name="connsiteY4063" fmla="*/ 626818 h 906898"/>
              <a:gd name="connsiteX4064" fmla="*/ 824408 w 906898"/>
              <a:gd name="connsiteY4064" fmla="*/ 628874 h 906898"/>
              <a:gd name="connsiteX4065" fmla="*/ 818233 w 906898"/>
              <a:gd name="connsiteY4065" fmla="*/ 628874 h 906898"/>
              <a:gd name="connsiteX4066" fmla="*/ 810000 w 906898"/>
              <a:gd name="connsiteY4066" fmla="*/ 628874 h 906898"/>
              <a:gd name="connsiteX4067" fmla="*/ 810000 w 906898"/>
              <a:gd name="connsiteY4067" fmla="*/ 610371 h 906898"/>
              <a:gd name="connsiteX4068" fmla="*/ 832642 w 906898"/>
              <a:gd name="connsiteY4068" fmla="*/ 600092 h 906898"/>
              <a:gd name="connsiteX4069" fmla="*/ 832642 w 906898"/>
              <a:gd name="connsiteY4069" fmla="*/ 602148 h 906898"/>
              <a:gd name="connsiteX4070" fmla="*/ 847051 w 906898"/>
              <a:gd name="connsiteY4070" fmla="*/ 608315 h 906898"/>
              <a:gd name="connsiteX4071" fmla="*/ 852959 w 906898"/>
              <a:gd name="connsiteY4071" fmla="*/ 633886 h 906898"/>
              <a:gd name="connsiteX4072" fmla="*/ 858111 w 906898"/>
              <a:gd name="connsiteY4072" fmla="*/ 624395 h 906898"/>
              <a:gd name="connsiteX4073" fmla="*/ 861443 w 906898"/>
              <a:gd name="connsiteY4073" fmla="*/ 613659 h 906898"/>
              <a:gd name="connsiteX4074" fmla="*/ 855326 w 906898"/>
              <a:gd name="connsiteY4074" fmla="*/ 614700 h 906898"/>
              <a:gd name="connsiteX4075" fmla="*/ 853292 w 906898"/>
              <a:gd name="connsiteY4075" fmla="*/ 610550 h 906898"/>
              <a:gd name="connsiteX4076" fmla="*/ 863485 w 906898"/>
              <a:gd name="connsiteY4076" fmla="*/ 607083 h 906898"/>
              <a:gd name="connsiteX4077" fmla="*/ 864162 w 906898"/>
              <a:gd name="connsiteY4077" fmla="*/ 604901 h 906898"/>
              <a:gd name="connsiteX4078" fmla="*/ 851027 w 906898"/>
              <a:gd name="connsiteY4078" fmla="*/ 606344 h 906898"/>
              <a:gd name="connsiteX4079" fmla="*/ 851027 w 906898"/>
              <a:gd name="connsiteY4079" fmla="*/ 608392 h 906898"/>
              <a:gd name="connsiteX4080" fmla="*/ 844816 w 906898"/>
              <a:gd name="connsiteY4080" fmla="*/ 604297 h 906898"/>
              <a:gd name="connsiteX4081" fmla="*/ 840676 w 906898"/>
              <a:gd name="connsiteY4081" fmla="*/ 598155 h 906898"/>
              <a:gd name="connsiteX4082" fmla="*/ 846887 w 906898"/>
              <a:gd name="connsiteY4082" fmla="*/ 594061 h 906898"/>
              <a:gd name="connsiteX4083" fmla="*/ 853097 w 906898"/>
              <a:gd name="connsiteY4083" fmla="*/ 594061 h 906898"/>
              <a:gd name="connsiteX4084" fmla="*/ 857237 w 906898"/>
              <a:gd name="connsiteY4084" fmla="*/ 585871 h 906898"/>
              <a:gd name="connsiteX4085" fmla="*/ 865518 w 906898"/>
              <a:gd name="connsiteY4085" fmla="*/ 589966 h 906898"/>
              <a:gd name="connsiteX4086" fmla="*/ 870252 w 906898"/>
              <a:gd name="connsiteY4086" fmla="*/ 585284 h 906898"/>
              <a:gd name="connsiteX4087" fmla="*/ 883701 w 906898"/>
              <a:gd name="connsiteY4087" fmla="*/ 541958 h 906898"/>
              <a:gd name="connsiteX4088" fmla="*/ 892623 w 906898"/>
              <a:gd name="connsiteY4088" fmla="*/ 453449 h 906898"/>
              <a:gd name="connsiteX4089" fmla="*/ 892448 w 906898"/>
              <a:gd name="connsiteY4089" fmla="*/ 451715 h 906898"/>
              <a:gd name="connsiteX4090" fmla="*/ 892136 w 906898"/>
              <a:gd name="connsiteY4090" fmla="*/ 452021 h 906898"/>
              <a:gd name="connsiteX4091" fmla="*/ 892423 w 906898"/>
              <a:gd name="connsiteY4091" fmla="*/ 451460 h 906898"/>
              <a:gd name="connsiteX4092" fmla="*/ 891876 w 906898"/>
              <a:gd name="connsiteY4092" fmla="*/ 446038 h 906898"/>
              <a:gd name="connsiteX4093" fmla="*/ 890266 w 906898"/>
              <a:gd name="connsiteY4093" fmla="*/ 450053 h 906898"/>
              <a:gd name="connsiteX4094" fmla="*/ 884081 w 906898"/>
              <a:gd name="connsiteY4094" fmla="*/ 456223 h 906898"/>
              <a:gd name="connsiteX4095" fmla="*/ 886142 w 906898"/>
              <a:gd name="connsiteY4095" fmla="*/ 458280 h 906898"/>
              <a:gd name="connsiteX4096" fmla="*/ 888204 w 906898"/>
              <a:gd name="connsiteY4096" fmla="*/ 456223 h 906898"/>
              <a:gd name="connsiteX4097" fmla="*/ 886142 w 906898"/>
              <a:gd name="connsiteY4097" fmla="*/ 466507 h 906898"/>
              <a:gd name="connsiteX4098" fmla="*/ 886142 w 906898"/>
              <a:gd name="connsiteY4098" fmla="*/ 460337 h 906898"/>
              <a:gd name="connsiteX4099" fmla="*/ 884081 w 906898"/>
              <a:gd name="connsiteY4099" fmla="*/ 464450 h 906898"/>
              <a:gd name="connsiteX4100" fmla="*/ 877895 w 906898"/>
              <a:gd name="connsiteY4100" fmla="*/ 470621 h 906898"/>
              <a:gd name="connsiteX4101" fmla="*/ 871709 w 906898"/>
              <a:gd name="connsiteY4101" fmla="*/ 472678 h 906898"/>
              <a:gd name="connsiteX4102" fmla="*/ 873771 w 906898"/>
              <a:gd name="connsiteY4102" fmla="*/ 474734 h 906898"/>
              <a:gd name="connsiteX4103" fmla="*/ 873771 w 906898"/>
              <a:gd name="connsiteY4103" fmla="*/ 476791 h 906898"/>
              <a:gd name="connsiteX4104" fmla="*/ 871709 w 906898"/>
              <a:gd name="connsiteY4104" fmla="*/ 476791 h 906898"/>
              <a:gd name="connsiteX4105" fmla="*/ 863462 w 906898"/>
              <a:gd name="connsiteY4105" fmla="*/ 480905 h 906898"/>
              <a:gd name="connsiteX4106" fmla="*/ 859338 w 906898"/>
              <a:gd name="connsiteY4106" fmla="*/ 478848 h 906898"/>
              <a:gd name="connsiteX4107" fmla="*/ 857276 w 906898"/>
              <a:gd name="connsiteY4107" fmla="*/ 466507 h 906898"/>
              <a:gd name="connsiteX4108" fmla="*/ 863592 w 906898"/>
              <a:gd name="connsiteY4108" fmla="*/ 463807 h 906898"/>
              <a:gd name="connsiteX4109" fmla="*/ 865576 w 906898"/>
              <a:gd name="connsiteY4109" fmla="*/ 464305 h 906898"/>
              <a:gd name="connsiteX4110" fmla="*/ 866428 w 906898"/>
              <a:gd name="connsiteY4110" fmla="*/ 462595 h 906898"/>
              <a:gd name="connsiteX4111" fmla="*/ 871709 w 906898"/>
              <a:gd name="connsiteY4111" fmla="*/ 460337 h 906898"/>
              <a:gd name="connsiteX4112" fmla="*/ 871709 w 906898"/>
              <a:gd name="connsiteY4112" fmla="*/ 452110 h 906898"/>
              <a:gd name="connsiteX4113" fmla="*/ 879957 w 906898"/>
              <a:gd name="connsiteY4113" fmla="*/ 443883 h 906898"/>
              <a:gd name="connsiteX4114" fmla="*/ 873771 w 906898"/>
              <a:gd name="connsiteY4114" fmla="*/ 427429 h 906898"/>
              <a:gd name="connsiteX4115" fmla="*/ 869647 w 906898"/>
              <a:gd name="connsiteY4115" fmla="*/ 423315 h 906898"/>
              <a:gd name="connsiteX4116" fmla="*/ 865576 w 906898"/>
              <a:gd name="connsiteY4116" fmla="*/ 417223 h 906898"/>
              <a:gd name="connsiteX4117" fmla="*/ 865576 w 906898"/>
              <a:gd name="connsiteY4117" fmla="*/ 417021 h 906898"/>
              <a:gd name="connsiteX4118" fmla="*/ 865304 w 906898"/>
              <a:gd name="connsiteY4118" fmla="*/ 416815 h 906898"/>
              <a:gd name="connsiteX4119" fmla="*/ 861400 w 906898"/>
              <a:gd name="connsiteY4119" fmla="*/ 410974 h 906898"/>
              <a:gd name="connsiteX4120" fmla="*/ 857276 w 906898"/>
              <a:gd name="connsiteY4120" fmla="*/ 408918 h 906898"/>
              <a:gd name="connsiteX4121" fmla="*/ 857276 w 906898"/>
              <a:gd name="connsiteY4121" fmla="*/ 398634 h 906898"/>
              <a:gd name="connsiteX4122" fmla="*/ 859338 w 906898"/>
              <a:gd name="connsiteY4122" fmla="*/ 396577 h 906898"/>
              <a:gd name="connsiteX4123" fmla="*/ 869647 w 906898"/>
              <a:gd name="connsiteY4123" fmla="*/ 402747 h 906898"/>
              <a:gd name="connsiteX4124" fmla="*/ 869647 w 906898"/>
              <a:gd name="connsiteY4124" fmla="*/ 406861 h 906898"/>
              <a:gd name="connsiteX4125" fmla="*/ 877895 w 906898"/>
              <a:gd name="connsiteY4125" fmla="*/ 406861 h 906898"/>
              <a:gd name="connsiteX4126" fmla="*/ 884081 w 906898"/>
              <a:gd name="connsiteY4126" fmla="*/ 415088 h 906898"/>
              <a:gd name="connsiteX4127" fmla="*/ 886142 w 906898"/>
              <a:gd name="connsiteY4127" fmla="*/ 423315 h 906898"/>
              <a:gd name="connsiteX4128" fmla="*/ 889970 w 906898"/>
              <a:gd name="connsiteY4128" fmla="*/ 427134 h 906898"/>
              <a:gd name="connsiteX4129" fmla="*/ 883701 w 906898"/>
              <a:gd name="connsiteY4129" fmla="*/ 364940 h 906898"/>
              <a:gd name="connsiteX4130" fmla="*/ 860654 w 906898"/>
              <a:gd name="connsiteY4130" fmla="*/ 290695 h 906898"/>
              <a:gd name="connsiteX4131" fmla="*/ 858399 w 906898"/>
              <a:gd name="connsiteY4131" fmla="*/ 290020 h 906898"/>
              <a:gd name="connsiteX4132" fmla="*/ 853273 w 906898"/>
              <a:gd name="connsiteY4132" fmla="*/ 291555 h 906898"/>
              <a:gd name="connsiteX4133" fmla="*/ 847121 w 906898"/>
              <a:gd name="connsiteY4133" fmla="*/ 291555 h 906898"/>
              <a:gd name="connsiteX4134" fmla="*/ 838919 w 906898"/>
              <a:gd name="connsiteY4134" fmla="*/ 285413 h 906898"/>
              <a:gd name="connsiteX4135" fmla="*/ 832767 w 906898"/>
              <a:gd name="connsiteY4135" fmla="*/ 283366 h 906898"/>
              <a:gd name="connsiteX4136" fmla="*/ 832767 w 906898"/>
              <a:gd name="connsiteY4136" fmla="*/ 277224 h 906898"/>
              <a:gd name="connsiteX4137" fmla="*/ 838919 w 906898"/>
              <a:gd name="connsiteY4137" fmla="*/ 271082 h 906898"/>
              <a:gd name="connsiteX4138" fmla="*/ 847377 w 906898"/>
              <a:gd name="connsiteY4138" fmla="*/ 275176 h 906898"/>
              <a:gd name="connsiteX4139" fmla="*/ 853458 w 906898"/>
              <a:gd name="connsiteY4139" fmla="*/ 273931 h 906898"/>
              <a:gd name="connsiteX4140" fmla="*/ 852394 w 906898"/>
              <a:gd name="connsiteY4140" fmla="*/ 271971 h 906898"/>
              <a:gd name="connsiteX4141" fmla="*/ 849059 w 906898"/>
              <a:gd name="connsiteY4141" fmla="*/ 273074 h 906898"/>
              <a:gd name="connsiteX4142" fmla="*/ 838684 w 906898"/>
              <a:gd name="connsiteY4142" fmla="*/ 268957 h 906898"/>
              <a:gd name="connsiteX4143" fmla="*/ 840759 w 906898"/>
              <a:gd name="connsiteY4143" fmla="*/ 262782 h 906898"/>
              <a:gd name="connsiteX4144" fmla="*/ 848062 w 906898"/>
              <a:gd name="connsiteY4144" fmla="*/ 263989 h 906898"/>
              <a:gd name="connsiteX4145" fmla="*/ 840523 w 906898"/>
              <a:gd name="connsiteY4145" fmla="*/ 250100 h 906898"/>
              <a:gd name="connsiteX4146" fmla="*/ 840936 w 906898"/>
              <a:gd name="connsiteY4146" fmla="*/ 256511 h 906898"/>
              <a:gd name="connsiteX4147" fmla="*/ 834744 w 906898"/>
              <a:gd name="connsiteY4147" fmla="*/ 270971 h 906898"/>
              <a:gd name="connsiteX4148" fmla="*/ 816166 w 906898"/>
              <a:gd name="connsiteY4148" fmla="*/ 281300 h 906898"/>
              <a:gd name="connsiteX4149" fmla="*/ 797589 w 906898"/>
              <a:gd name="connsiteY4149" fmla="*/ 270971 h 906898"/>
              <a:gd name="connsiteX4150" fmla="*/ 795524 w 906898"/>
              <a:gd name="connsiteY4150" fmla="*/ 262708 h 906898"/>
              <a:gd name="connsiteX4151" fmla="*/ 799653 w 906898"/>
              <a:gd name="connsiteY4151" fmla="*/ 252379 h 906898"/>
              <a:gd name="connsiteX4152" fmla="*/ 803781 w 906898"/>
              <a:gd name="connsiteY4152" fmla="*/ 252379 h 906898"/>
              <a:gd name="connsiteX4153" fmla="*/ 807909 w 906898"/>
              <a:gd name="connsiteY4153" fmla="*/ 256511 h 906898"/>
              <a:gd name="connsiteX4154" fmla="*/ 814102 w 906898"/>
              <a:gd name="connsiteY4154" fmla="*/ 254445 h 906898"/>
              <a:gd name="connsiteX4155" fmla="*/ 818230 w 906898"/>
              <a:gd name="connsiteY4155" fmla="*/ 262708 h 906898"/>
              <a:gd name="connsiteX4156" fmla="*/ 812038 w 906898"/>
              <a:gd name="connsiteY4156" fmla="*/ 266840 h 906898"/>
              <a:gd name="connsiteX4157" fmla="*/ 805845 w 906898"/>
              <a:gd name="connsiteY4157" fmla="*/ 266840 h 906898"/>
              <a:gd name="connsiteX4158" fmla="*/ 816166 w 906898"/>
              <a:gd name="connsiteY4158" fmla="*/ 273037 h 906898"/>
              <a:gd name="connsiteX4159" fmla="*/ 830615 w 906898"/>
              <a:gd name="connsiteY4159" fmla="*/ 266840 h 906898"/>
              <a:gd name="connsiteX4160" fmla="*/ 835518 w 906898"/>
              <a:gd name="connsiteY4160" fmla="*/ 251088 h 906898"/>
              <a:gd name="connsiteX4161" fmla="*/ 833118 w 906898"/>
              <a:gd name="connsiteY4161" fmla="*/ 236456 h 906898"/>
              <a:gd name="connsiteX4162" fmla="*/ 827085 w 906898"/>
              <a:gd name="connsiteY4162" fmla="*/ 225342 h 906898"/>
              <a:gd name="connsiteX4163" fmla="*/ 826566 w 906898"/>
              <a:gd name="connsiteY4163" fmla="*/ 225598 h 906898"/>
              <a:gd name="connsiteX4164" fmla="*/ 820342 w 906898"/>
              <a:gd name="connsiteY4164" fmla="*/ 219435 h 906898"/>
              <a:gd name="connsiteX4165" fmla="*/ 818267 w 906898"/>
              <a:gd name="connsiteY4165" fmla="*/ 215327 h 906898"/>
              <a:gd name="connsiteX4166" fmla="*/ 812042 w 906898"/>
              <a:gd name="connsiteY4166" fmla="*/ 215327 h 906898"/>
              <a:gd name="connsiteX4167" fmla="*/ 805816 w 906898"/>
              <a:gd name="connsiteY4167" fmla="*/ 203001 h 906898"/>
              <a:gd name="connsiteX4168" fmla="*/ 807635 w 906898"/>
              <a:gd name="connsiteY4168" fmla="*/ 195801 h 906898"/>
              <a:gd name="connsiteX4169" fmla="*/ 794914 w 906898"/>
              <a:gd name="connsiteY4169" fmla="*/ 180384 h 906898"/>
              <a:gd name="connsiteX4170" fmla="*/ 787319 w 906898"/>
              <a:gd name="connsiteY4170" fmla="*/ 180384 h 906898"/>
              <a:gd name="connsiteX4171" fmla="*/ 777122 w 906898"/>
              <a:gd name="connsiteY4171" fmla="*/ 168059 h 906898"/>
              <a:gd name="connsiteX4172" fmla="*/ 777122 w 906898"/>
              <a:gd name="connsiteY4172" fmla="*/ 161896 h 906898"/>
              <a:gd name="connsiteX4173" fmla="*/ 768965 w 906898"/>
              <a:gd name="connsiteY4173" fmla="*/ 157788 h 906898"/>
              <a:gd name="connsiteX4174" fmla="*/ 768965 w 906898"/>
              <a:gd name="connsiteY4174" fmla="*/ 151626 h 906898"/>
              <a:gd name="connsiteX4175" fmla="*/ 770804 w 906898"/>
              <a:gd name="connsiteY4175" fmla="*/ 151162 h 906898"/>
              <a:gd name="connsiteX4176" fmla="*/ 767693 w 906898"/>
              <a:gd name="connsiteY4176" fmla="*/ 147391 h 906898"/>
              <a:gd name="connsiteX4177" fmla="*/ 765805 w 906898"/>
              <a:gd name="connsiteY4177" fmla="*/ 147234 h 906898"/>
              <a:gd name="connsiteX4178" fmla="*/ 762714 w 906898"/>
              <a:gd name="connsiteY4178" fmla="*/ 145428 h 906898"/>
              <a:gd name="connsiteX4179" fmla="*/ 750350 w 906898"/>
              <a:gd name="connsiteY4179" fmla="*/ 139235 h 906898"/>
              <a:gd name="connsiteX4180" fmla="*/ 740047 w 906898"/>
              <a:gd name="connsiteY4180" fmla="*/ 139235 h 906898"/>
              <a:gd name="connsiteX4181" fmla="*/ 721500 w 906898"/>
              <a:gd name="connsiteY4181" fmla="*/ 151621 h 906898"/>
              <a:gd name="connsiteX4182" fmla="*/ 721500 w 906898"/>
              <a:gd name="connsiteY4182" fmla="*/ 161941 h 906898"/>
              <a:gd name="connsiteX4183" fmla="*/ 725622 w 906898"/>
              <a:gd name="connsiteY4183" fmla="*/ 166070 h 906898"/>
              <a:gd name="connsiteX4184" fmla="*/ 725622 w 906898"/>
              <a:gd name="connsiteY4184" fmla="*/ 157813 h 906898"/>
              <a:gd name="connsiteX4185" fmla="*/ 735925 w 906898"/>
              <a:gd name="connsiteY4185" fmla="*/ 155749 h 906898"/>
              <a:gd name="connsiteX4186" fmla="*/ 740047 w 906898"/>
              <a:gd name="connsiteY4186" fmla="*/ 161941 h 906898"/>
              <a:gd name="connsiteX4187" fmla="*/ 737986 w 906898"/>
              <a:gd name="connsiteY4187" fmla="*/ 168134 h 906898"/>
              <a:gd name="connsiteX4188" fmla="*/ 740047 w 906898"/>
              <a:gd name="connsiteY4188" fmla="*/ 170198 h 906898"/>
              <a:gd name="connsiteX4189" fmla="*/ 735925 w 906898"/>
              <a:gd name="connsiteY4189" fmla="*/ 176390 h 906898"/>
              <a:gd name="connsiteX4190" fmla="*/ 717379 w 906898"/>
              <a:gd name="connsiteY4190" fmla="*/ 172262 h 906898"/>
              <a:gd name="connsiteX4191" fmla="*/ 711197 w 906898"/>
              <a:gd name="connsiteY4191" fmla="*/ 151621 h 906898"/>
              <a:gd name="connsiteX4192" fmla="*/ 731804 w 906898"/>
              <a:gd name="connsiteY4192" fmla="*/ 133042 h 906898"/>
              <a:gd name="connsiteX4193" fmla="*/ 741077 w 906898"/>
              <a:gd name="connsiteY4193" fmla="*/ 131753 h 906898"/>
              <a:gd name="connsiteX4194" fmla="*/ 750350 w 906898"/>
              <a:gd name="connsiteY4194" fmla="*/ 135108 h 906898"/>
              <a:gd name="connsiteX4195" fmla="*/ 759084 w 906898"/>
              <a:gd name="connsiteY4195" fmla="*/ 138857 h 906898"/>
              <a:gd name="connsiteX4196" fmla="*/ 736097 w 906898"/>
              <a:gd name="connsiteY4196" fmla="*/ 119890 h 906898"/>
              <a:gd name="connsiteX4197" fmla="*/ 736097 w 906898"/>
              <a:gd name="connsiteY4197" fmla="*/ 128914 h 906898"/>
              <a:gd name="connsiteX4198" fmla="*/ 731980 w 906898"/>
              <a:gd name="connsiteY4198" fmla="*/ 128914 h 906898"/>
              <a:gd name="connsiteX4199" fmla="*/ 727863 w 906898"/>
              <a:gd name="connsiteY4199" fmla="*/ 118585 h 906898"/>
              <a:gd name="connsiteX4200" fmla="*/ 730218 w 906898"/>
              <a:gd name="connsiteY4200" fmla="*/ 115040 h 906898"/>
              <a:gd name="connsiteX4201" fmla="*/ 728513 w 906898"/>
              <a:gd name="connsiteY4201" fmla="*/ 113633 h 906898"/>
              <a:gd name="connsiteX4202" fmla="*/ 725672 w 906898"/>
              <a:gd name="connsiteY4202" fmla="*/ 120761 h 906898"/>
              <a:gd name="connsiteX4203" fmla="*/ 727731 w 906898"/>
              <a:gd name="connsiteY4203" fmla="*/ 131090 h 906898"/>
              <a:gd name="connsiteX4204" fmla="*/ 715380 w 906898"/>
              <a:gd name="connsiteY4204" fmla="*/ 135221 h 906898"/>
              <a:gd name="connsiteX4205" fmla="*/ 715380 w 906898"/>
              <a:gd name="connsiteY4205" fmla="*/ 126957 h 906898"/>
              <a:gd name="connsiteX4206" fmla="*/ 715380 w 906898"/>
              <a:gd name="connsiteY4206" fmla="*/ 122826 h 906898"/>
              <a:gd name="connsiteX4207" fmla="*/ 711263 w 906898"/>
              <a:gd name="connsiteY4207" fmla="*/ 112497 h 906898"/>
              <a:gd name="connsiteX4208" fmla="*/ 713322 w 906898"/>
              <a:gd name="connsiteY4208" fmla="*/ 108366 h 906898"/>
              <a:gd name="connsiteX4209" fmla="*/ 713322 w 906898"/>
              <a:gd name="connsiteY4209" fmla="*/ 101099 h 906898"/>
              <a:gd name="connsiteX4210" fmla="*/ 698996 w 906898"/>
              <a:gd name="connsiteY4210" fmla="*/ 89279 h 906898"/>
              <a:gd name="connsiteX4211" fmla="*/ 453449 w 906898"/>
              <a:gd name="connsiteY4211" fmla="*/ 14275 h 906898"/>
              <a:gd name="connsiteX4212" fmla="*/ 453449 w 906898"/>
              <a:gd name="connsiteY4212" fmla="*/ 0 h 906898"/>
              <a:gd name="connsiteX4213" fmla="*/ 906898 w 906898"/>
              <a:gd name="connsiteY4213" fmla="*/ 453449 h 906898"/>
              <a:gd name="connsiteX4214" fmla="*/ 453449 w 906898"/>
              <a:gd name="connsiteY4214" fmla="*/ 906898 h 906898"/>
              <a:gd name="connsiteX4215" fmla="*/ 0 w 906898"/>
              <a:gd name="connsiteY4215" fmla="*/ 453449 h 906898"/>
              <a:gd name="connsiteX4216" fmla="*/ 453449 w 906898"/>
              <a:gd name="connsiteY4216" fmla="*/ 0 h 906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Lst>
            <a:rect l="l" t="t" r="r" b="b"/>
            <a:pathLst>
              <a:path w="906898" h="906898">
                <a:moveTo>
                  <a:pt x="435734" y="875766"/>
                </a:moveTo>
                <a:cubicBezTo>
                  <a:pt x="437263" y="876019"/>
                  <a:pt x="438792" y="877034"/>
                  <a:pt x="439812" y="878048"/>
                </a:cubicBezTo>
                <a:cubicBezTo>
                  <a:pt x="443891" y="882106"/>
                  <a:pt x="443891" y="882106"/>
                  <a:pt x="443891" y="882106"/>
                </a:cubicBezTo>
                <a:cubicBezTo>
                  <a:pt x="443891" y="884135"/>
                  <a:pt x="445931" y="886164"/>
                  <a:pt x="443891" y="890222"/>
                </a:cubicBezTo>
                <a:cubicBezTo>
                  <a:pt x="441852" y="892250"/>
                  <a:pt x="439812" y="890222"/>
                  <a:pt x="437773" y="890222"/>
                </a:cubicBezTo>
                <a:cubicBezTo>
                  <a:pt x="437773" y="886164"/>
                  <a:pt x="435733" y="884135"/>
                  <a:pt x="435733" y="882106"/>
                </a:cubicBezTo>
                <a:cubicBezTo>
                  <a:pt x="433694" y="880077"/>
                  <a:pt x="431655" y="880077"/>
                  <a:pt x="431655" y="878048"/>
                </a:cubicBezTo>
                <a:cubicBezTo>
                  <a:pt x="432674" y="876019"/>
                  <a:pt x="434204" y="875512"/>
                  <a:pt x="435734" y="875766"/>
                </a:cubicBezTo>
                <a:close/>
                <a:moveTo>
                  <a:pt x="464542" y="873791"/>
                </a:moveTo>
                <a:cubicBezTo>
                  <a:pt x="464542" y="875850"/>
                  <a:pt x="464542" y="875850"/>
                  <a:pt x="464542" y="877908"/>
                </a:cubicBezTo>
                <a:cubicBezTo>
                  <a:pt x="462472" y="875850"/>
                  <a:pt x="462472" y="875850"/>
                  <a:pt x="462472" y="875850"/>
                </a:cubicBezTo>
                <a:cubicBezTo>
                  <a:pt x="464542" y="875850"/>
                  <a:pt x="464542" y="875850"/>
                  <a:pt x="464542" y="873791"/>
                </a:cubicBezTo>
                <a:close/>
                <a:moveTo>
                  <a:pt x="365619" y="868820"/>
                </a:moveTo>
                <a:cubicBezTo>
                  <a:pt x="367278" y="868658"/>
                  <a:pt x="368943" y="868700"/>
                  <a:pt x="370516" y="869015"/>
                </a:cubicBezTo>
                <a:cubicBezTo>
                  <a:pt x="372614" y="869434"/>
                  <a:pt x="374551" y="870338"/>
                  <a:pt x="376100" y="871888"/>
                </a:cubicBezTo>
                <a:cubicBezTo>
                  <a:pt x="376100" y="873953"/>
                  <a:pt x="376100" y="876019"/>
                  <a:pt x="376100" y="878085"/>
                </a:cubicBezTo>
                <a:cubicBezTo>
                  <a:pt x="380232" y="876019"/>
                  <a:pt x="384363" y="876019"/>
                  <a:pt x="388495" y="878085"/>
                </a:cubicBezTo>
                <a:cubicBezTo>
                  <a:pt x="388495" y="880151"/>
                  <a:pt x="388495" y="882216"/>
                  <a:pt x="388495" y="884282"/>
                </a:cubicBezTo>
                <a:cubicBezTo>
                  <a:pt x="382297" y="882216"/>
                  <a:pt x="376100" y="884282"/>
                  <a:pt x="371969" y="880151"/>
                </a:cubicBezTo>
                <a:cubicBezTo>
                  <a:pt x="369903" y="880151"/>
                  <a:pt x="367837" y="876019"/>
                  <a:pt x="363706" y="878085"/>
                </a:cubicBezTo>
                <a:cubicBezTo>
                  <a:pt x="359574" y="876019"/>
                  <a:pt x="351311" y="882216"/>
                  <a:pt x="353377" y="873953"/>
                </a:cubicBezTo>
                <a:cubicBezTo>
                  <a:pt x="355701" y="871629"/>
                  <a:pt x="360639" y="869305"/>
                  <a:pt x="365619" y="868820"/>
                </a:cubicBezTo>
                <a:close/>
                <a:moveTo>
                  <a:pt x="443064" y="860926"/>
                </a:moveTo>
                <a:cubicBezTo>
                  <a:pt x="443841" y="860412"/>
                  <a:pt x="444876" y="860412"/>
                  <a:pt x="445911" y="861441"/>
                </a:cubicBezTo>
                <a:cubicBezTo>
                  <a:pt x="450051" y="863499"/>
                  <a:pt x="450051" y="863499"/>
                  <a:pt x="450051" y="863499"/>
                </a:cubicBezTo>
                <a:cubicBezTo>
                  <a:pt x="452121" y="867616"/>
                  <a:pt x="447981" y="869674"/>
                  <a:pt x="450051" y="871733"/>
                </a:cubicBezTo>
                <a:cubicBezTo>
                  <a:pt x="452121" y="869674"/>
                  <a:pt x="454191" y="869674"/>
                  <a:pt x="456262" y="869674"/>
                </a:cubicBezTo>
                <a:cubicBezTo>
                  <a:pt x="458332" y="869674"/>
                  <a:pt x="462472" y="871733"/>
                  <a:pt x="462472" y="875850"/>
                </a:cubicBezTo>
                <a:cubicBezTo>
                  <a:pt x="462472" y="877908"/>
                  <a:pt x="460402" y="879966"/>
                  <a:pt x="460402" y="882025"/>
                </a:cubicBezTo>
                <a:cubicBezTo>
                  <a:pt x="462472" y="882025"/>
                  <a:pt x="462472" y="882025"/>
                  <a:pt x="462472" y="882025"/>
                </a:cubicBezTo>
                <a:cubicBezTo>
                  <a:pt x="464542" y="882025"/>
                  <a:pt x="462472" y="879966"/>
                  <a:pt x="464542" y="879966"/>
                </a:cubicBezTo>
                <a:cubicBezTo>
                  <a:pt x="464542" y="879966"/>
                  <a:pt x="466612" y="882025"/>
                  <a:pt x="468682" y="882025"/>
                </a:cubicBezTo>
                <a:cubicBezTo>
                  <a:pt x="472822" y="884083"/>
                  <a:pt x="468682" y="888200"/>
                  <a:pt x="470752" y="890258"/>
                </a:cubicBezTo>
                <a:cubicBezTo>
                  <a:pt x="468682" y="890258"/>
                  <a:pt x="466612" y="890258"/>
                  <a:pt x="464542" y="890258"/>
                </a:cubicBezTo>
                <a:cubicBezTo>
                  <a:pt x="460402" y="890258"/>
                  <a:pt x="454191" y="890258"/>
                  <a:pt x="447981" y="890258"/>
                </a:cubicBezTo>
                <a:cubicBezTo>
                  <a:pt x="445911" y="888200"/>
                  <a:pt x="447981" y="884083"/>
                  <a:pt x="445911" y="882025"/>
                </a:cubicBezTo>
                <a:cubicBezTo>
                  <a:pt x="445911" y="877908"/>
                  <a:pt x="441771" y="875850"/>
                  <a:pt x="437631" y="873791"/>
                </a:cubicBezTo>
                <a:cubicBezTo>
                  <a:pt x="437631" y="869674"/>
                  <a:pt x="439701" y="867616"/>
                  <a:pt x="441771" y="863499"/>
                </a:cubicBezTo>
                <a:cubicBezTo>
                  <a:pt x="441771" y="862470"/>
                  <a:pt x="442288" y="861441"/>
                  <a:pt x="443064" y="860926"/>
                </a:cubicBezTo>
                <a:close/>
                <a:moveTo>
                  <a:pt x="372932" y="854195"/>
                </a:moveTo>
                <a:cubicBezTo>
                  <a:pt x="375007" y="853676"/>
                  <a:pt x="377082" y="854195"/>
                  <a:pt x="378120" y="857307"/>
                </a:cubicBezTo>
                <a:cubicBezTo>
                  <a:pt x="380195" y="859382"/>
                  <a:pt x="380195" y="861457"/>
                  <a:pt x="378120" y="863532"/>
                </a:cubicBezTo>
                <a:cubicBezTo>
                  <a:pt x="373970" y="867682"/>
                  <a:pt x="367745" y="865607"/>
                  <a:pt x="363595" y="865607"/>
                </a:cubicBezTo>
                <a:cubicBezTo>
                  <a:pt x="363595" y="863532"/>
                  <a:pt x="365670" y="861457"/>
                  <a:pt x="367745" y="857307"/>
                </a:cubicBezTo>
                <a:cubicBezTo>
                  <a:pt x="368783" y="856270"/>
                  <a:pt x="370857" y="854714"/>
                  <a:pt x="372932" y="854195"/>
                </a:cubicBezTo>
                <a:close/>
                <a:moveTo>
                  <a:pt x="304101" y="854167"/>
                </a:moveTo>
                <a:cubicBezTo>
                  <a:pt x="306159" y="853914"/>
                  <a:pt x="308218" y="854421"/>
                  <a:pt x="310276" y="855435"/>
                </a:cubicBezTo>
                <a:cubicBezTo>
                  <a:pt x="312335" y="857464"/>
                  <a:pt x="312335" y="857464"/>
                  <a:pt x="312335" y="859493"/>
                </a:cubicBezTo>
                <a:cubicBezTo>
                  <a:pt x="316451" y="855435"/>
                  <a:pt x="318510" y="855435"/>
                  <a:pt x="322626" y="857464"/>
                </a:cubicBezTo>
                <a:cubicBezTo>
                  <a:pt x="326743" y="857464"/>
                  <a:pt x="328802" y="859493"/>
                  <a:pt x="330860" y="863551"/>
                </a:cubicBezTo>
                <a:cubicBezTo>
                  <a:pt x="330860" y="865580"/>
                  <a:pt x="337035" y="869638"/>
                  <a:pt x="330860" y="871667"/>
                </a:cubicBezTo>
                <a:cubicBezTo>
                  <a:pt x="326743" y="869638"/>
                  <a:pt x="324685" y="867609"/>
                  <a:pt x="320568" y="865580"/>
                </a:cubicBezTo>
                <a:cubicBezTo>
                  <a:pt x="318510" y="863551"/>
                  <a:pt x="316451" y="861522"/>
                  <a:pt x="312335" y="861522"/>
                </a:cubicBezTo>
                <a:cubicBezTo>
                  <a:pt x="310276" y="863551"/>
                  <a:pt x="308218" y="863551"/>
                  <a:pt x="306159" y="863551"/>
                </a:cubicBezTo>
                <a:cubicBezTo>
                  <a:pt x="304101" y="861522"/>
                  <a:pt x="295868" y="863551"/>
                  <a:pt x="297926" y="857464"/>
                </a:cubicBezTo>
                <a:cubicBezTo>
                  <a:pt x="299984" y="855435"/>
                  <a:pt x="302043" y="854421"/>
                  <a:pt x="304101" y="854167"/>
                </a:cubicBezTo>
                <a:close/>
                <a:moveTo>
                  <a:pt x="441781" y="853407"/>
                </a:moveTo>
                <a:cubicBezTo>
                  <a:pt x="441781" y="855399"/>
                  <a:pt x="443939" y="855399"/>
                  <a:pt x="443939" y="857391"/>
                </a:cubicBezTo>
                <a:cubicBezTo>
                  <a:pt x="443939" y="859383"/>
                  <a:pt x="443939" y="859383"/>
                  <a:pt x="441781" y="861375"/>
                </a:cubicBezTo>
                <a:cubicBezTo>
                  <a:pt x="439623" y="861375"/>
                  <a:pt x="441781" y="859383"/>
                  <a:pt x="441781" y="857391"/>
                </a:cubicBezTo>
                <a:cubicBezTo>
                  <a:pt x="441781" y="857391"/>
                  <a:pt x="439623" y="855399"/>
                  <a:pt x="441781" y="853407"/>
                </a:cubicBezTo>
                <a:close/>
                <a:moveTo>
                  <a:pt x="451621" y="843321"/>
                </a:moveTo>
                <a:lnTo>
                  <a:pt x="451981" y="843372"/>
                </a:lnTo>
                <a:cubicBezTo>
                  <a:pt x="452238" y="844144"/>
                  <a:pt x="452238" y="845173"/>
                  <a:pt x="452238" y="845173"/>
                </a:cubicBezTo>
                <a:close/>
                <a:moveTo>
                  <a:pt x="324585" y="843115"/>
                </a:moveTo>
                <a:cubicBezTo>
                  <a:pt x="326633" y="843115"/>
                  <a:pt x="328680" y="845154"/>
                  <a:pt x="330727" y="847193"/>
                </a:cubicBezTo>
                <a:cubicBezTo>
                  <a:pt x="330727" y="849233"/>
                  <a:pt x="330727" y="853312"/>
                  <a:pt x="330727" y="857391"/>
                </a:cubicBezTo>
                <a:cubicBezTo>
                  <a:pt x="326633" y="857391"/>
                  <a:pt x="324585" y="853312"/>
                  <a:pt x="320491" y="853312"/>
                </a:cubicBezTo>
                <a:cubicBezTo>
                  <a:pt x="318443" y="853312"/>
                  <a:pt x="320491" y="849233"/>
                  <a:pt x="320491" y="847193"/>
                </a:cubicBezTo>
                <a:cubicBezTo>
                  <a:pt x="320491" y="845154"/>
                  <a:pt x="322538" y="843115"/>
                  <a:pt x="324585" y="843115"/>
                </a:cubicBezTo>
                <a:close/>
                <a:moveTo>
                  <a:pt x="374871" y="842849"/>
                </a:moveTo>
                <a:cubicBezTo>
                  <a:pt x="377450" y="842334"/>
                  <a:pt x="380029" y="842849"/>
                  <a:pt x="382092" y="844907"/>
                </a:cubicBezTo>
                <a:cubicBezTo>
                  <a:pt x="384155" y="844907"/>
                  <a:pt x="388282" y="842849"/>
                  <a:pt x="390345" y="844907"/>
                </a:cubicBezTo>
                <a:cubicBezTo>
                  <a:pt x="392408" y="844907"/>
                  <a:pt x="394471" y="846966"/>
                  <a:pt x="394471" y="849024"/>
                </a:cubicBezTo>
                <a:cubicBezTo>
                  <a:pt x="394471" y="851082"/>
                  <a:pt x="394471" y="853141"/>
                  <a:pt x="392408" y="855199"/>
                </a:cubicBezTo>
                <a:cubicBezTo>
                  <a:pt x="392408" y="857258"/>
                  <a:pt x="386218" y="857258"/>
                  <a:pt x="388282" y="859316"/>
                </a:cubicBezTo>
                <a:cubicBezTo>
                  <a:pt x="390345" y="861375"/>
                  <a:pt x="390345" y="863433"/>
                  <a:pt x="390345" y="863433"/>
                </a:cubicBezTo>
                <a:cubicBezTo>
                  <a:pt x="388282" y="869608"/>
                  <a:pt x="384155" y="869608"/>
                  <a:pt x="377966" y="871667"/>
                </a:cubicBezTo>
                <a:cubicBezTo>
                  <a:pt x="377966" y="869608"/>
                  <a:pt x="375903" y="869608"/>
                  <a:pt x="375903" y="867550"/>
                </a:cubicBezTo>
                <a:cubicBezTo>
                  <a:pt x="375903" y="865491"/>
                  <a:pt x="380029" y="865491"/>
                  <a:pt x="382092" y="863433"/>
                </a:cubicBezTo>
                <a:cubicBezTo>
                  <a:pt x="382092" y="859316"/>
                  <a:pt x="382092" y="857258"/>
                  <a:pt x="380029" y="855199"/>
                </a:cubicBezTo>
                <a:cubicBezTo>
                  <a:pt x="377966" y="851082"/>
                  <a:pt x="371776" y="851082"/>
                  <a:pt x="369713" y="853141"/>
                </a:cubicBezTo>
                <a:cubicBezTo>
                  <a:pt x="367650" y="853141"/>
                  <a:pt x="367650" y="855199"/>
                  <a:pt x="365587" y="855199"/>
                </a:cubicBezTo>
                <a:cubicBezTo>
                  <a:pt x="365587" y="851082"/>
                  <a:pt x="367650" y="849024"/>
                  <a:pt x="367650" y="846966"/>
                </a:cubicBezTo>
                <a:cubicBezTo>
                  <a:pt x="369713" y="844907"/>
                  <a:pt x="372292" y="843364"/>
                  <a:pt x="374871" y="842849"/>
                </a:cubicBezTo>
                <a:close/>
                <a:moveTo>
                  <a:pt x="414287" y="835843"/>
                </a:moveTo>
                <a:cubicBezTo>
                  <a:pt x="417614" y="835329"/>
                  <a:pt x="421197" y="835843"/>
                  <a:pt x="425291" y="836870"/>
                </a:cubicBezTo>
                <a:cubicBezTo>
                  <a:pt x="429386" y="840982"/>
                  <a:pt x="429386" y="840982"/>
                  <a:pt x="429386" y="840982"/>
                </a:cubicBezTo>
                <a:cubicBezTo>
                  <a:pt x="433481" y="845094"/>
                  <a:pt x="437575" y="849206"/>
                  <a:pt x="437575" y="855373"/>
                </a:cubicBezTo>
                <a:cubicBezTo>
                  <a:pt x="439623" y="861541"/>
                  <a:pt x="437575" y="869764"/>
                  <a:pt x="433481" y="873876"/>
                </a:cubicBezTo>
                <a:cubicBezTo>
                  <a:pt x="429386" y="880043"/>
                  <a:pt x="423244" y="880043"/>
                  <a:pt x="417102" y="884155"/>
                </a:cubicBezTo>
                <a:cubicBezTo>
                  <a:pt x="408913" y="886211"/>
                  <a:pt x="400723" y="888266"/>
                  <a:pt x="392534" y="884155"/>
                </a:cubicBezTo>
                <a:cubicBezTo>
                  <a:pt x="390487" y="882099"/>
                  <a:pt x="392534" y="882099"/>
                  <a:pt x="394581" y="882099"/>
                </a:cubicBezTo>
                <a:cubicBezTo>
                  <a:pt x="406865" y="884155"/>
                  <a:pt x="417102" y="880043"/>
                  <a:pt x="425291" y="873876"/>
                </a:cubicBezTo>
                <a:cubicBezTo>
                  <a:pt x="427339" y="867708"/>
                  <a:pt x="431433" y="863596"/>
                  <a:pt x="431433" y="857429"/>
                </a:cubicBezTo>
                <a:cubicBezTo>
                  <a:pt x="429386" y="853317"/>
                  <a:pt x="427339" y="849206"/>
                  <a:pt x="423244" y="845094"/>
                </a:cubicBezTo>
                <a:cubicBezTo>
                  <a:pt x="421197" y="845094"/>
                  <a:pt x="419149" y="843038"/>
                  <a:pt x="417102" y="845094"/>
                </a:cubicBezTo>
                <a:cubicBezTo>
                  <a:pt x="417102" y="847150"/>
                  <a:pt x="421197" y="849206"/>
                  <a:pt x="421197" y="851261"/>
                </a:cubicBezTo>
                <a:cubicBezTo>
                  <a:pt x="421197" y="855373"/>
                  <a:pt x="417102" y="855373"/>
                  <a:pt x="417102" y="857429"/>
                </a:cubicBezTo>
                <a:cubicBezTo>
                  <a:pt x="415055" y="859485"/>
                  <a:pt x="413007" y="859485"/>
                  <a:pt x="410960" y="857429"/>
                </a:cubicBezTo>
                <a:cubicBezTo>
                  <a:pt x="406865" y="857429"/>
                  <a:pt x="408913" y="853317"/>
                  <a:pt x="406865" y="851261"/>
                </a:cubicBezTo>
                <a:cubicBezTo>
                  <a:pt x="404818" y="851261"/>
                  <a:pt x="402771" y="849206"/>
                  <a:pt x="402771" y="847150"/>
                </a:cubicBezTo>
                <a:cubicBezTo>
                  <a:pt x="400723" y="845094"/>
                  <a:pt x="402771" y="840982"/>
                  <a:pt x="404818" y="840982"/>
                </a:cubicBezTo>
                <a:cubicBezTo>
                  <a:pt x="407889" y="837898"/>
                  <a:pt x="410960" y="836356"/>
                  <a:pt x="414287" y="835843"/>
                </a:cubicBezTo>
                <a:close/>
                <a:moveTo>
                  <a:pt x="351245" y="831270"/>
                </a:moveTo>
                <a:cubicBezTo>
                  <a:pt x="354332" y="831013"/>
                  <a:pt x="357420" y="831528"/>
                  <a:pt x="359478" y="832557"/>
                </a:cubicBezTo>
                <a:cubicBezTo>
                  <a:pt x="361537" y="836674"/>
                  <a:pt x="363595" y="838732"/>
                  <a:pt x="361537" y="842849"/>
                </a:cubicBezTo>
                <a:cubicBezTo>
                  <a:pt x="361537" y="844907"/>
                  <a:pt x="357420" y="844907"/>
                  <a:pt x="359478" y="846966"/>
                </a:cubicBezTo>
                <a:cubicBezTo>
                  <a:pt x="361537" y="849024"/>
                  <a:pt x="363595" y="853141"/>
                  <a:pt x="363595" y="855199"/>
                </a:cubicBezTo>
                <a:cubicBezTo>
                  <a:pt x="363595" y="863433"/>
                  <a:pt x="357420" y="867550"/>
                  <a:pt x="351245" y="871666"/>
                </a:cubicBezTo>
                <a:cubicBezTo>
                  <a:pt x="349186" y="871666"/>
                  <a:pt x="349186" y="867550"/>
                  <a:pt x="347128" y="867550"/>
                </a:cubicBezTo>
                <a:cubicBezTo>
                  <a:pt x="345070" y="865491"/>
                  <a:pt x="338894" y="865491"/>
                  <a:pt x="336836" y="867550"/>
                </a:cubicBezTo>
                <a:cubicBezTo>
                  <a:pt x="332719" y="863433"/>
                  <a:pt x="332719" y="857258"/>
                  <a:pt x="332719" y="853141"/>
                </a:cubicBezTo>
                <a:cubicBezTo>
                  <a:pt x="332719" y="846966"/>
                  <a:pt x="332719" y="846966"/>
                  <a:pt x="332719" y="846966"/>
                </a:cubicBezTo>
                <a:cubicBezTo>
                  <a:pt x="334777" y="844907"/>
                  <a:pt x="336836" y="842849"/>
                  <a:pt x="340953" y="842849"/>
                </a:cubicBezTo>
                <a:cubicBezTo>
                  <a:pt x="343011" y="840790"/>
                  <a:pt x="340953" y="836674"/>
                  <a:pt x="343011" y="834615"/>
                </a:cubicBezTo>
                <a:cubicBezTo>
                  <a:pt x="345070" y="832557"/>
                  <a:pt x="348157" y="831528"/>
                  <a:pt x="351245" y="831270"/>
                </a:cubicBezTo>
                <a:close/>
                <a:moveTo>
                  <a:pt x="258794" y="828507"/>
                </a:moveTo>
                <a:cubicBezTo>
                  <a:pt x="260860" y="828507"/>
                  <a:pt x="260860" y="828507"/>
                  <a:pt x="262926" y="830593"/>
                </a:cubicBezTo>
                <a:cubicBezTo>
                  <a:pt x="262926" y="832680"/>
                  <a:pt x="264992" y="834767"/>
                  <a:pt x="260860" y="834767"/>
                </a:cubicBezTo>
                <a:cubicBezTo>
                  <a:pt x="256729" y="832680"/>
                  <a:pt x="252597" y="843115"/>
                  <a:pt x="248466" y="836854"/>
                </a:cubicBezTo>
                <a:cubicBezTo>
                  <a:pt x="246400" y="836854"/>
                  <a:pt x="246400" y="834767"/>
                  <a:pt x="246400" y="832680"/>
                </a:cubicBezTo>
                <a:cubicBezTo>
                  <a:pt x="250531" y="830593"/>
                  <a:pt x="252597" y="828507"/>
                  <a:pt x="258794" y="828507"/>
                </a:cubicBezTo>
                <a:close/>
                <a:moveTo>
                  <a:pt x="511733" y="824523"/>
                </a:moveTo>
                <a:cubicBezTo>
                  <a:pt x="515850" y="824523"/>
                  <a:pt x="515850" y="828590"/>
                  <a:pt x="517908" y="830623"/>
                </a:cubicBezTo>
                <a:cubicBezTo>
                  <a:pt x="522025" y="836724"/>
                  <a:pt x="530258" y="836724"/>
                  <a:pt x="538492" y="836724"/>
                </a:cubicBezTo>
                <a:lnTo>
                  <a:pt x="519966" y="836724"/>
                </a:lnTo>
                <a:cubicBezTo>
                  <a:pt x="515850" y="834690"/>
                  <a:pt x="511733" y="830623"/>
                  <a:pt x="511733" y="826556"/>
                </a:cubicBezTo>
                <a:cubicBezTo>
                  <a:pt x="509674" y="824523"/>
                  <a:pt x="511733" y="824523"/>
                  <a:pt x="511733" y="824523"/>
                </a:cubicBezTo>
                <a:close/>
                <a:moveTo>
                  <a:pt x="314393" y="824523"/>
                </a:moveTo>
                <a:cubicBezTo>
                  <a:pt x="316451" y="824523"/>
                  <a:pt x="318510" y="824523"/>
                  <a:pt x="320568" y="826581"/>
                </a:cubicBezTo>
                <a:cubicBezTo>
                  <a:pt x="322626" y="828639"/>
                  <a:pt x="320568" y="830698"/>
                  <a:pt x="322626" y="832756"/>
                </a:cubicBezTo>
                <a:cubicBezTo>
                  <a:pt x="326743" y="830698"/>
                  <a:pt x="328802" y="830698"/>
                  <a:pt x="332918" y="832756"/>
                </a:cubicBezTo>
                <a:cubicBezTo>
                  <a:pt x="334977" y="834814"/>
                  <a:pt x="337035" y="836873"/>
                  <a:pt x="334977" y="840990"/>
                </a:cubicBezTo>
                <a:cubicBezTo>
                  <a:pt x="334977" y="840990"/>
                  <a:pt x="334977" y="843048"/>
                  <a:pt x="332918" y="845107"/>
                </a:cubicBezTo>
                <a:cubicBezTo>
                  <a:pt x="332918" y="845107"/>
                  <a:pt x="332918" y="843048"/>
                  <a:pt x="330860" y="843048"/>
                </a:cubicBezTo>
                <a:cubicBezTo>
                  <a:pt x="328802" y="840990"/>
                  <a:pt x="324685" y="840990"/>
                  <a:pt x="322626" y="840990"/>
                </a:cubicBezTo>
                <a:cubicBezTo>
                  <a:pt x="318510" y="843048"/>
                  <a:pt x="318510" y="845107"/>
                  <a:pt x="316451" y="849223"/>
                </a:cubicBezTo>
                <a:cubicBezTo>
                  <a:pt x="316451" y="853340"/>
                  <a:pt x="316451" y="853340"/>
                  <a:pt x="316451" y="853340"/>
                </a:cubicBezTo>
                <a:cubicBezTo>
                  <a:pt x="316451" y="853340"/>
                  <a:pt x="314393" y="855399"/>
                  <a:pt x="314393" y="855399"/>
                </a:cubicBezTo>
                <a:cubicBezTo>
                  <a:pt x="312334" y="851282"/>
                  <a:pt x="306159" y="849223"/>
                  <a:pt x="308218" y="845107"/>
                </a:cubicBezTo>
                <a:cubicBezTo>
                  <a:pt x="306159" y="843048"/>
                  <a:pt x="308218" y="840990"/>
                  <a:pt x="310276" y="838931"/>
                </a:cubicBezTo>
                <a:cubicBezTo>
                  <a:pt x="308218" y="834814"/>
                  <a:pt x="306159" y="832756"/>
                  <a:pt x="308218" y="828639"/>
                </a:cubicBezTo>
                <a:cubicBezTo>
                  <a:pt x="308218" y="826581"/>
                  <a:pt x="312334" y="824523"/>
                  <a:pt x="314393" y="824523"/>
                </a:cubicBezTo>
                <a:close/>
                <a:moveTo>
                  <a:pt x="506728" y="822104"/>
                </a:moveTo>
                <a:cubicBezTo>
                  <a:pt x="508857" y="823166"/>
                  <a:pt x="508083" y="827411"/>
                  <a:pt x="509631" y="830499"/>
                </a:cubicBezTo>
                <a:cubicBezTo>
                  <a:pt x="511695" y="834615"/>
                  <a:pt x="515823" y="838732"/>
                  <a:pt x="519952" y="840791"/>
                </a:cubicBezTo>
                <a:cubicBezTo>
                  <a:pt x="528208" y="842849"/>
                  <a:pt x="536465" y="842849"/>
                  <a:pt x="542658" y="838732"/>
                </a:cubicBezTo>
                <a:cubicBezTo>
                  <a:pt x="544722" y="840791"/>
                  <a:pt x="546786" y="840791"/>
                  <a:pt x="548850" y="842849"/>
                </a:cubicBezTo>
                <a:cubicBezTo>
                  <a:pt x="548850" y="842849"/>
                  <a:pt x="546786" y="844907"/>
                  <a:pt x="544722" y="844907"/>
                </a:cubicBezTo>
                <a:cubicBezTo>
                  <a:pt x="538529" y="842849"/>
                  <a:pt x="538529" y="842849"/>
                  <a:pt x="538529" y="842849"/>
                </a:cubicBezTo>
                <a:cubicBezTo>
                  <a:pt x="538529" y="846966"/>
                  <a:pt x="536465" y="849024"/>
                  <a:pt x="534401" y="849024"/>
                </a:cubicBezTo>
                <a:cubicBezTo>
                  <a:pt x="530273" y="849024"/>
                  <a:pt x="528208" y="849024"/>
                  <a:pt x="526144" y="846966"/>
                </a:cubicBezTo>
                <a:cubicBezTo>
                  <a:pt x="524080" y="849024"/>
                  <a:pt x="522016" y="851083"/>
                  <a:pt x="517888" y="849024"/>
                </a:cubicBezTo>
                <a:cubicBezTo>
                  <a:pt x="515823" y="849024"/>
                  <a:pt x="515823" y="846966"/>
                  <a:pt x="515823" y="844907"/>
                </a:cubicBezTo>
                <a:cubicBezTo>
                  <a:pt x="513759" y="844907"/>
                  <a:pt x="515823" y="842849"/>
                  <a:pt x="513759" y="840791"/>
                </a:cubicBezTo>
                <a:cubicBezTo>
                  <a:pt x="511695" y="842849"/>
                  <a:pt x="509631" y="842849"/>
                  <a:pt x="507567" y="840791"/>
                </a:cubicBezTo>
                <a:cubicBezTo>
                  <a:pt x="505503" y="840791"/>
                  <a:pt x="505503" y="838732"/>
                  <a:pt x="505503" y="836674"/>
                </a:cubicBezTo>
                <a:cubicBezTo>
                  <a:pt x="505503" y="834615"/>
                  <a:pt x="505503" y="832557"/>
                  <a:pt x="505503" y="832557"/>
                </a:cubicBezTo>
                <a:cubicBezTo>
                  <a:pt x="501374" y="832557"/>
                  <a:pt x="501374" y="828440"/>
                  <a:pt x="501374" y="826382"/>
                </a:cubicBezTo>
                <a:cubicBezTo>
                  <a:pt x="501374" y="824324"/>
                  <a:pt x="501374" y="822265"/>
                  <a:pt x="503438" y="822265"/>
                </a:cubicBezTo>
                <a:cubicBezTo>
                  <a:pt x="504987" y="821751"/>
                  <a:pt x="506019" y="821751"/>
                  <a:pt x="506728" y="822104"/>
                </a:cubicBezTo>
                <a:close/>
                <a:moveTo>
                  <a:pt x="499569" y="818215"/>
                </a:moveTo>
                <a:cubicBezTo>
                  <a:pt x="501623" y="820273"/>
                  <a:pt x="499569" y="822332"/>
                  <a:pt x="499569" y="826448"/>
                </a:cubicBezTo>
                <a:cubicBezTo>
                  <a:pt x="497515" y="828507"/>
                  <a:pt x="501623" y="832623"/>
                  <a:pt x="503678" y="834682"/>
                </a:cubicBezTo>
                <a:cubicBezTo>
                  <a:pt x="503678" y="838799"/>
                  <a:pt x="505732" y="842915"/>
                  <a:pt x="507786" y="844974"/>
                </a:cubicBezTo>
                <a:cubicBezTo>
                  <a:pt x="513949" y="842915"/>
                  <a:pt x="511894" y="853207"/>
                  <a:pt x="518057" y="853207"/>
                </a:cubicBezTo>
                <a:cubicBezTo>
                  <a:pt x="522166" y="853207"/>
                  <a:pt x="524220" y="851149"/>
                  <a:pt x="526274" y="851149"/>
                </a:cubicBezTo>
                <a:cubicBezTo>
                  <a:pt x="530383" y="851149"/>
                  <a:pt x="532437" y="853207"/>
                  <a:pt x="536545" y="851149"/>
                </a:cubicBezTo>
                <a:cubicBezTo>
                  <a:pt x="538600" y="851149"/>
                  <a:pt x="538600" y="849090"/>
                  <a:pt x="540654" y="847032"/>
                </a:cubicBezTo>
                <a:cubicBezTo>
                  <a:pt x="544762" y="849090"/>
                  <a:pt x="546816" y="847032"/>
                  <a:pt x="548871" y="844974"/>
                </a:cubicBezTo>
                <a:cubicBezTo>
                  <a:pt x="550925" y="842915"/>
                  <a:pt x="555033" y="842915"/>
                  <a:pt x="557088" y="842915"/>
                </a:cubicBezTo>
                <a:cubicBezTo>
                  <a:pt x="559142" y="844974"/>
                  <a:pt x="555033" y="847032"/>
                  <a:pt x="555033" y="849090"/>
                </a:cubicBezTo>
                <a:cubicBezTo>
                  <a:pt x="552979" y="851149"/>
                  <a:pt x="548871" y="849090"/>
                  <a:pt x="544762" y="849090"/>
                </a:cubicBezTo>
                <a:cubicBezTo>
                  <a:pt x="542708" y="851149"/>
                  <a:pt x="546816" y="853207"/>
                  <a:pt x="544762" y="855266"/>
                </a:cubicBezTo>
                <a:cubicBezTo>
                  <a:pt x="542708" y="853207"/>
                  <a:pt x="540654" y="857324"/>
                  <a:pt x="540654" y="857324"/>
                </a:cubicBezTo>
                <a:cubicBezTo>
                  <a:pt x="536545" y="857324"/>
                  <a:pt x="532437" y="857324"/>
                  <a:pt x="530383" y="855266"/>
                </a:cubicBezTo>
                <a:cubicBezTo>
                  <a:pt x="528328" y="855266"/>
                  <a:pt x="528328" y="857324"/>
                  <a:pt x="528328" y="857324"/>
                </a:cubicBezTo>
                <a:cubicBezTo>
                  <a:pt x="526274" y="859383"/>
                  <a:pt x="524220" y="859383"/>
                  <a:pt x="520111" y="859383"/>
                </a:cubicBezTo>
                <a:cubicBezTo>
                  <a:pt x="516003" y="859383"/>
                  <a:pt x="511894" y="857324"/>
                  <a:pt x="509840" y="853207"/>
                </a:cubicBezTo>
                <a:cubicBezTo>
                  <a:pt x="511894" y="851149"/>
                  <a:pt x="511894" y="849090"/>
                  <a:pt x="509840" y="847032"/>
                </a:cubicBezTo>
                <a:cubicBezTo>
                  <a:pt x="505732" y="847032"/>
                  <a:pt x="501623" y="844974"/>
                  <a:pt x="499569" y="840857"/>
                </a:cubicBezTo>
                <a:cubicBezTo>
                  <a:pt x="497515" y="838799"/>
                  <a:pt x="499569" y="836740"/>
                  <a:pt x="499569" y="834682"/>
                </a:cubicBezTo>
                <a:cubicBezTo>
                  <a:pt x="495461" y="832623"/>
                  <a:pt x="493406" y="828507"/>
                  <a:pt x="495461" y="824390"/>
                </a:cubicBezTo>
                <a:cubicBezTo>
                  <a:pt x="495461" y="822332"/>
                  <a:pt x="497515" y="818215"/>
                  <a:pt x="499569" y="818215"/>
                </a:cubicBezTo>
                <a:close/>
                <a:moveTo>
                  <a:pt x="417141" y="818215"/>
                </a:moveTo>
                <a:cubicBezTo>
                  <a:pt x="419228" y="818215"/>
                  <a:pt x="421315" y="818215"/>
                  <a:pt x="423402" y="820290"/>
                </a:cubicBezTo>
                <a:cubicBezTo>
                  <a:pt x="427576" y="824440"/>
                  <a:pt x="427576" y="824440"/>
                  <a:pt x="427576" y="824440"/>
                </a:cubicBezTo>
                <a:cubicBezTo>
                  <a:pt x="429663" y="828590"/>
                  <a:pt x="429663" y="832740"/>
                  <a:pt x="427576" y="834815"/>
                </a:cubicBezTo>
                <a:cubicBezTo>
                  <a:pt x="427576" y="834815"/>
                  <a:pt x="425489" y="834815"/>
                  <a:pt x="425489" y="834815"/>
                </a:cubicBezTo>
                <a:cubicBezTo>
                  <a:pt x="425489" y="830665"/>
                  <a:pt x="427576" y="826515"/>
                  <a:pt x="425489" y="824440"/>
                </a:cubicBezTo>
                <a:cubicBezTo>
                  <a:pt x="421315" y="822365"/>
                  <a:pt x="419228" y="820290"/>
                  <a:pt x="417141" y="820290"/>
                </a:cubicBezTo>
                <a:cubicBezTo>
                  <a:pt x="417141" y="820290"/>
                  <a:pt x="415055" y="818215"/>
                  <a:pt x="417141" y="818215"/>
                </a:cubicBezTo>
                <a:close/>
                <a:moveTo>
                  <a:pt x="623237" y="818075"/>
                </a:moveTo>
                <a:cubicBezTo>
                  <a:pt x="625283" y="817819"/>
                  <a:pt x="626816" y="818332"/>
                  <a:pt x="626816" y="822433"/>
                </a:cubicBezTo>
                <a:cubicBezTo>
                  <a:pt x="628861" y="824484"/>
                  <a:pt x="626816" y="826534"/>
                  <a:pt x="624771" y="828585"/>
                </a:cubicBezTo>
                <a:cubicBezTo>
                  <a:pt x="622726" y="830635"/>
                  <a:pt x="620681" y="832686"/>
                  <a:pt x="618636" y="830635"/>
                </a:cubicBezTo>
                <a:cubicBezTo>
                  <a:pt x="616591" y="832686"/>
                  <a:pt x="616591" y="830635"/>
                  <a:pt x="616591" y="832686"/>
                </a:cubicBezTo>
                <a:cubicBezTo>
                  <a:pt x="614546" y="834737"/>
                  <a:pt x="616591" y="834737"/>
                  <a:pt x="616591" y="836787"/>
                </a:cubicBezTo>
                <a:cubicBezTo>
                  <a:pt x="614546" y="838838"/>
                  <a:pt x="616591" y="842939"/>
                  <a:pt x="612501" y="844989"/>
                </a:cubicBezTo>
                <a:cubicBezTo>
                  <a:pt x="608410" y="847040"/>
                  <a:pt x="604320" y="849091"/>
                  <a:pt x="600230" y="847040"/>
                </a:cubicBezTo>
                <a:cubicBezTo>
                  <a:pt x="598185" y="847040"/>
                  <a:pt x="594095" y="844989"/>
                  <a:pt x="594095" y="840888"/>
                </a:cubicBezTo>
                <a:cubicBezTo>
                  <a:pt x="592050" y="840888"/>
                  <a:pt x="590004" y="842939"/>
                  <a:pt x="590004" y="842939"/>
                </a:cubicBezTo>
                <a:cubicBezTo>
                  <a:pt x="585914" y="844989"/>
                  <a:pt x="581824" y="842939"/>
                  <a:pt x="579779" y="842939"/>
                </a:cubicBezTo>
                <a:cubicBezTo>
                  <a:pt x="579779" y="840888"/>
                  <a:pt x="577734" y="838838"/>
                  <a:pt x="577734" y="836787"/>
                </a:cubicBezTo>
                <a:cubicBezTo>
                  <a:pt x="579779" y="834737"/>
                  <a:pt x="581824" y="830635"/>
                  <a:pt x="585914" y="832686"/>
                </a:cubicBezTo>
                <a:lnTo>
                  <a:pt x="591728" y="834629"/>
                </a:lnTo>
                <a:lnTo>
                  <a:pt x="591908" y="834748"/>
                </a:lnTo>
                <a:lnTo>
                  <a:pt x="592056" y="834739"/>
                </a:lnTo>
                <a:lnTo>
                  <a:pt x="598185" y="836787"/>
                </a:lnTo>
                <a:cubicBezTo>
                  <a:pt x="604320" y="836787"/>
                  <a:pt x="610455" y="830635"/>
                  <a:pt x="614546" y="824484"/>
                </a:cubicBezTo>
                <a:cubicBezTo>
                  <a:pt x="616591" y="822433"/>
                  <a:pt x="614546" y="818332"/>
                  <a:pt x="616591" y="818332"/>
                </a:cubicBezTo>
                <a:cubicBezTo>
                  <a:pt x="618636" y="819357"/>
                  <a:pt x="621192" y="818332"/>
                  <a:pt x="623237" y="818075"/>
                </a:cubicBezTo>
                <a:close/>
                <a:moveTo>
                  <a:pt x="610525" y="816737"/>
                </a:moveTo>
                <a:cubicBezTo>
                  <a:pt x="611559" y="816737"/>
                  <a:pt x="612594" y="817252"/>
                  <a:pt x="612594" y="818281"/>
                </a:cubicBezTo>
                <a:cubicBezTo>
                  <a:pt x="612594" y="824456"/>
                  <a:pt x="608456" y="826515"/>
                  <a:pt x="606388" y="830631"/>
                </a:cubicBezTo>
                <a:cubicBezTo>
                  <a:pt x="604319" y="831660"/>
                  <a:pt x="602251" y="833204"/>
                  <a:pt x="599924" y="834234"/>
                </a:cubicBezTo>
                <a:lnTo>
                  <a:pt x="592056" y="834739"/>
                </a:lnTo>
                <a:lnTo>
                  <a:pt x="591728" y="834629"/>
                </a:lnTo>
                <a:lnTo>
                  <a:pt x="585702" y="830631"/>
                </a:lnTo>
                <a:cubicBezTo>
                  <a:pt x="585702" y="828573"/>
                  <a:pt x="585702" y="826515"/>
                  <a:pt x="587770" y="826515"/>
                </a:cubicBezTo>
                <a:cubicBezTo>
                  <a:pt x="589839" y="828573"/>
                  <a:pt x="596045" y="828573"/>
                  <a:pt x="600182" y="828573"/>
                </a:cubicBezTo>
                <a:cubicBezTo>
                  <a:pt x="602251" y="824456"/>
                  <a:pt x="608456" y="822398"/>
                  <a:pt x="608456" y="818281"/>
                </a:cubicBezTo>
                <a:cubicBezTo>
                  <a:pt x="608456" y="817252"/>
                  <a:pt x="609491" y="816737"/>
                  <a:pt x="610525" y="816737"/>
                </a:cubicBezTo>
                <a:close/>
                <a:moveTo>
                  <a:pt x="453455" y="815608"/>
                </a:moveTo>
                <a:lnTo>
                  <a:pt x="452877" y="817921"/>
                </a:lnTo>
                <a:lnTo>
                  <a:pt x="452866" y="816524"/>
                </a:lnTo>
                <a:close/>
                <a:moveTo>
                  <a:pt x="256789" y="812239"/>
                </a:moveTo>
                <a:cubicBezTo>
                  <a:pt x="258859" y="812239"/>
                  <a:pt x="263000" y="812239"/>
                  <a:pt x="263000" y="814291"/>
                </a:cubicBezTo>
                <a:cubicBezTo>
                  <a:pt x="263000" y="818396"/>
                  <a:pt x="263000" y="822501"/>
                  <a:pt x="260929" y="826605"/>
                </a:cubicBezTo>
                <a:cubicBezTo>
                  <a:pt x="254719" y="826605"/>
                  <a:pt x="248509" y="826605"/>
                  <a:pt x="244369" y="832762"/>
                </a:cubicBezTo>
                <a:cubicBezTo>
                  <a:pt x="244369" y="832762"/>
                  <a:pt x="244369" y="834815"/>
                  <a:pt x="242298" y="834815"/>
                </a:cubicBezTo>
                <a:cubicBezTo>
                  <a:pt x="240228" y="832762"/>
                  <a:pt x="238158" y="832762"/>
                  <a:pt x="236088" y="830710"/>
                </a:cubicBezTo>
                <a:cubicBezTo>
                  <a:pt x="234018" y="828658"/>
                  <a:pt x="229878" y="828658"/>
                  <a:pt x="227808" y="824553"/>
                </a:cubicBezTo>
                <a:cubicBezTo>
                  <a:pt x="227808" y="822501"/>
                  <a:pt x="227808" y="820448"/>
                  <a:pt x="229878" y="820448"/>
                </a:cubicBezTo>
                <a:cubicBezTo>
                  <a:pt x="231948" y="820448"/>
                  <a:pt x="231948" y="818396"/>
                  <a:pt x="231948" y="818396"/>
                </a:cubicBezTo>
                <a:cubicBezTo>
                  <a:pt x="231948" y="820448"/>
                  <a:pt x="234018" y="820448"/>
                  <a:pt x="234018" y="820448"/>
                </a:cubicBezTo>
                <a:cubicBezTo>
                  <a:pt x="236088" y="820448"/>
                  <a:pt x="236088" y="820448"/>
                  <a:pt x="236088" y="820448"/>
                </a:cubicBezTo>
                <a:cubicBezTo>
                  <a:pt x="238158" y="814291"/>
                  <a:pt x="238158" y="814291"/>
                  <a:pt x="238158" y="814291"/>
                </a:cubicBezTo>
                <a:cubicBezTo>
                  <a:pt x="242298" y="812239"/>
                  <a:pt x="246439" y="812239"/>
                  <a:pt x="248509" y="814291"/>
                </a:cubicBezTo>
                <a:cubicBezTo>
                  <a:pt x="252649" y="818396"/>
                  <a:pt x="254719" y="812239"/>
                  <a:pt x="256789" y="812239"/>
                </a:cubicBezTo>
                <a:close/>
                <a:moveTo>
                  <a:pt x="263311" y="809170"/>
                </a:moveTo>
                <a:cubicBezTo>
                  <a:pt x="263871" y="808867"/>
                  <a:pt x="264992" y="810081"/>
                  <a:pt x="264992" y="810081"/>
                </a:cubicBezTo>
                <a:cubicBezTo>
                  <a:pt x="264992" y="812239"/>
                  <a:pt x="263000" y="810081"/>
                  <a:pt x="263000" y="810081"/>
                </a:cubicBezTo>
                <a:cubicBezTo>
                  <a:pt x="263000" y="809541"/>
                  <a:pt x="263124" y="809271"/>
                  <a:pt x="263311" y="809170"/>
                </a:cubicBezTo>
                <a:close/>
                <a:moveTo>
                  <a:pt x="419047" y="804706"/>
                </a:moveTo>
                <a:cubicBezTo>
                  <a:pt x="420848" y="804962"/>
                  <a:pt x="422392" y="805986"/>
                  <a:pt x="423421" y="808033"/>
                </a:cubicBezTo>
                <a:cubicBezTo>
                  <a:pt x="425479" y="810081"/>
                  <a:pt x="423421" y="810081"/>
                  <a:pt x="425479" y="812128"/>
                </a:cubicBezTo>
                <a:cubicBezTo>
                  <a:pt x="427538" y="810081"/>
                  <a:pt x="431655" y="810081"/>
                  <a:pt x="435771" y="812128"/>
                </a:cubicBezTo>
                <a:lnTo>
                  <a:pt x="438625" y="817805"/>
                </a:lnTo>
                <a:lnTo>
                  <a:pt x="439096" y="821105"/>
                </a:lnTo>
                <a:lnTo>
                  <a:pt x="435771" y="824412"/>
                </a:lnTo>
                <a:cubicBezTo>
                  <a:pt x="435771" y="826459"/>
                  <a:pt x="435771" y="826459"/>
                  <a:pt x="435771" y="826459"/>
                </a:cubicBezTo>
                <a:cubicBezTo>
                  <a:pt x="437830" y="826459"/>
                  <a:pt x="439888" y="830554"/>
                  <a:pt x="439888" y="832601"/>
                </a:cubicBezTo>
                <a:cubicBezTo>
                  <a:pt x="441947" y="834649"/>
                  <a:pt x="439888" y="836696"/>
                  <a:pt x="437830" y="838743"/>
                </a:cubicBezTo>
                <a:cubicBezTo>
                  <a:pt x="435771" y="840791"/>
                  <a:pt x="435771" y="840791"/>
                  <a:pt x="433713" y="840791"/>
                </a:cubicBezTo>
                <a:cubicBezTo>
                  <a:pt x="433713" y="838743"/>
                  <a:pt x="429596" y="838743"/>
                  <a:pt x="429596" y="836696"/>
                </a:cubicBezTo>
                <a:cubicBezTo>
                  <a:pt x="431655" y="832601"/>
                  <a:pt x="431655" y="826459"/>
                  <a:pt x="429596" y="822365"/>
                </a:cubicBezTo>
                <a:cubicBezTo>
                  <a:pt x="425479" y="816223"/>
                  <a:pt x="419304" y="816223"/>
                  <a:pt x="415187" y="814175"/>
                </a:cubicBezTo>
                <a:cubicBezTo>
                  <a:pt x="415187" y="812128"/>
                  <a:pt x="411071" y="810081"/>
                  <a:pt x="413129" y="805986"/>
                </a:cubicBezTo>
                <a:cubicBezTo>
                  <a:pt x="415187" y="804962"/>
                  <a:pt x="417246" y="804450"/>
                  <a:pt x="419047" y="804706"/>
                </a:cubicBezTo>
                <a:close/>
                <a:moveTo>
                  <a:pt x="589437" y="801167"/>
                </a:moveTo>
                <a:cubicBezTo>
                  <a:pt x="590466" y="801167"/>
                  <a:pt x="590981" y="801681"/>
                  <a:pt x="589951" y="803740"/>
                </a:cubicBezTo>
                <a:cubicBezTo>
                  <a:pt x="592010" y="816090"/>
                  <a:pt x="583776" y="830499"/>
                  <a:pt x="571426" y="838732"/>
                </a:cubicBezTo>
                <a:cubicBezTo>
                  <a:pt x="569368" y="836674"/>
                  <a:pt x="567309" y="840791"/>
                  <a:pt x="565251" y="840791"/>
                </a:cubicBezTo>
                <a:cubicBezTo>
                  <a:pt x="561134" y="840791"/>
                  <a:pt x="559076" y="840791"/>
                  <a:pt x="554959" y="840791"/>
                </a:cubicBezTo>
                <a:cubicBezTo>
                  <a:pt x="548784" y="840791"/>
                  <a:pt x="544667" y="836674"/>
                  <a:pt x="540550" y="832557"/>
                </a:cubicBezTo>
                <a:cubicBezTo>
                  <a:pt x="534375" y="828440"/>
                  <a:pt x="530258" y="820207"/>
                  <a:pt x="534375" y="814031"/>
                </a:cubicBezTo>
                <a:cubicBezTo>
                  <a:pt x="534375" y="811973"/>
                  <a:pt x="538492" y="809915"/>
                  <a:pt x="540550" y="807856"/>
                </a:cubicBezTo>
                <a:cubicBezTo>
                  <a:pt x="544667" y="807856"/>
                  <a:pt x="544667" y="814031"/>
                  <a:pt x="546725" y="811973"/>
                </a:cubicBezTo>
                <a:cubicBezTo>
                  <a:pt x="548784" y="811973"/>
                  <a:pt x="548784" y="809915"/>
                  <a:pt x="550842" y="809915"/>
                </a:cubicBezTo>
                <a:cubicBezTo>
                  <a:pt x="552901" y="809915"/>
                  <a:pt x="554959" y="811973"/>
                  <a:pt x="557017" y="814031"/>
                </a:cubicBezTo>
                <a:cubicBezTo>
                  <a:pt x="559076" y="814031"/>
                  <a:pt x="559076" y="818148"/>
                  <a:pt x="557017" y="820207"/>
                </a:cubicBezTo>
                <a:cubicBezTo>
                  <a:pt x="554959" y="824324"/>
                  <a:pt x="550842" y="822265"/>
                  <a:pt x="546725" y="822265"/>
                </a:cubicBezTo>
                <a:cubicBezTo>
                  <a:pt x="544667" y="826382"/>
                  <a:pt x="548784" y="828440"/>
                  <a:pt x="550842" y="830499"/>
                </a:cubicBezTo>
                <a:cubicBezTo>
                  <a:pt x="554959" y="832557"/>
                  <a:pt x="554959" y="832557"/>
                  <a:pt x="554959" y="832557"/>
                </a:cubicBezTo>
                <a:cubicBezTo>
                  <a:pt x="565251" y="830499"/>
                  <a:pt x="565251" y="830499"/>
                  <a:pt x="565251" y="830499"/>
                </a:cubicBezTo>
                <a:cubicBezTo>
                  <a:pt x="573484" y="828440"/>
                  <a:pt x="581718" y="820207"/>
                  <a:pt x="585835" y="809915"/>
                </a:cubicBezTo>
                <a:cubicBezTo>
                  <a:pt x="585835" y="801681"/>
                  <a:pt x="585835" y="801681"/>
                  <a:pt x="585835" y="801681"/>
                </a:cubicBezTo>
                <a:cubicBezTo>
                  <a:pt x="586864" y="801681"/>
                  <a:pt x="588408" y="801167"/>
                  <a:pt x="589437" y="801167"/>
                </a:cubicBezTo>
                <a:close/>
                <a:moveTo>
                  <a:pt x="291412" y="799788"/>
                </a:moveTo>
                <a:cubicBezTo>
                  <a:pt x="293657" y="800078"/>
                  <a:pt x="295837" y="800722"/>
                  <a:pt x="297890" y="801752"/>
                </a:cubicBezTo>
                <a:cubicBezTo>
                  <a:pt x="301994" y="803813"/>
                  <a:pt x="304046" y="805874"/>
                  <a:pt x="306099" y="807934"/>
                </a:cubicBezTo>
                <a:cubicBezTo>
                  <a:pt x="306099" y="812056"/>
                  <a:pt x="308151" y="816177"/>
                  <a:pt x="306099" y="818238"/>
                </a:cubicBezTo>
                <a:cubicBezTo>
                  <a:pt x="304046" y="820298"/>
                  <a:pt x="301994" y="822359"/>
                  <a:pt x="301994" y="820298"/>
                </a:cubicBezTo>
                <a:cubicBezTo>
                  <a:pt x="299942" y="820298"/>
                  <a:pt x="299942" y="818238"/>
                  <a:pt x="297890" y="820298"/>
                </a:cubicBezTo>
                <a:cubicBezTo>
                  <a:pt x="297890" y="822359"/>
                  <a:pt x="295837" y="824420"/>
                  <a:pt x="293785" y="824420"/>
                </a:cubicBezTo>
                <a:cubicBezTo>
                  <a:pt x="291733" y="824420"/>
                  <a:pt x="287628" y="824420"/>
                  <a:pt x="287628" y="822359"/>
                </a:cubicBezTo>
                <a:cubicBezTo>
                  <a:pt x="285575" y="820298"/>
                  <a:pt x="285575" y="816177"/>
                  <a:pt x="287628" y="816177"/>
                </a:cubicBezTo>
                <a:cubicBezTo>
                  <a:pt x="287628" y="814116"/>
                  <a:pt x="291733" y="814116"/>
                  <a:pt x="289680" y="812056"/>
                </a:cubicBezTo>
                <a:cubicBezTo>
                  <a:pt x="287628" y="807934"/>
                  <a:pt x="283523" y="809995"/>
                  <a:pt x="281471" y="809995"/>
                </a:cubicBezTo>
                <a:cubicBezTo>
                  <a:pt x="273261" y="812056"/>
                  <a:pt x="271209" y="822359"/>
                  <a:pt x="271209" y="828541"/>
                </a:cubicBezTo>
                <a:cubicBezTo>
                  <a:pt x="273261" y="840905"/>
                  <a:pt x="283523" y="851208"/>
                  <a:pt x="295837" y="857391"/>
                </a:cubicBezTo>
                <a:cubicBezTo>
                  <a:pt x="295837" y="857391"/>
                  <a:pt x="295837" y="857391"/>
                  <a:pt x="293785" y="857391"/>
                </a:cubicBezTo>
                <a:cubicBezTo>
                  <a:pt x="287628" y="855330"/>
                  <a:pt x="281471" y="855330"/>
                  <a:pt x="275314" y="849148"/>
                </a:cubicBezTo>
                <a:cubicBezTo>
                  <a:pt x="269157" y="842966"/>
                  <a:pt x="265052" y="836784"/>
                  <a:pt x="263000" y="826480"/>
                </a:cubicBezTo>
                <a:cubicBezTo>
                  <a:pt x="265052" y="820298"/>
                  <a:pt x="267104" y="812056"/>
                  <a:pt x="271209" y="805874"/>
                </a:cubicBezTo>
                <a:cubicBezTo>
                  <a:pt x="277366" y="801237"/>
                  <a:pt x="284677" y="798919"/>
                  <a:pt x="291412" y="799788"/>
                </a:cubicBezTo>
                <a:close/>
                <a:moveTo>
                  <a:pt x="381209" y="797694"/>
                </a:moveTo>
                <a:cubicBezTo>
                  <a:pt x="385824" y="796667"/>
                  <a:pt x="390440" y="796667"/>
                  <a:pt x="394542" y="797694"/>
                </a:cubicBezTo>
                <a:cubicBezTo>
                  <a:pt x="400696" y="799749"/>
                  <a:pt x="404798" y="803860"/>
                  <a:pt x="408901" y="805915"/>
                </a:cubicBezTo>
                <a:cubicBezTo>
                  <a:pt x="410952" y="812081"/>
                  <a:pt x="415055" y="820301"/>
                  <a:pt x="413004" y="826467"/>
                </a:cubicBezTo>
                <a:cubicBezTo>
                  <a:pt x="413004" y="832633"/>
                  <a:pt x="406850" y="834688"/>
                  <a:pt x="402747" y="836743"/>
                </a:cubicBezTo>
                <a:cubicBezTo>
                  <a:pt x="398645" y="838799"/>
                  <a:pt x="396593" y="838799"/>
                  <a:pt x="392491" y="836743"/>
                </a:cubicBezTo>
                <a:cubicBezTo>
                  <a:pt x="388388" y="834688"/>
                  <a:pt x="396593" y="830578"/>
                  <a:pt x="390440" y="828522"/>
                </a:cubicBezTo>
                <a:cubicBezTo>
                  <a:pt x="388388" y="828522"/>
                  <a:pt x="388388" y="826467"/>
                  <a:pt x="386337" y="826467"/>
                </a:cubicBezTo>
                <a:cubicBezTo>
                  <a:pt x="386337" y="824412"/>
                  <a:pt x="386337" y="820301"/>
                  <a:pt x="388388" y="820301"/>
                </a:cubicBezTo>
                <a:cubicBezTo>
                  <a:pt x="390440" y="818246"/>
                  <a:pt x="392491" y="818246"/>
                  <a:pt x="396593" y="818246"/>
                </a:cubicBezTo>
                <a:cubicBezTo>
                  <a:pt x="398645" y="820301"/>
                  <a:pt x="400696" y="822357"/>
                  <a:pt x="398645" y="826467"/>
                </a:cubicBezTo>
                <a:cubicBezTo>
                  <a:pt x="398645" y="826467"/>
                  <a:pt x="400696" y="826467"/>
                  <a:pt x="400696" y="826467"/>
                </a:cubicBezTo>
                <a:cubicBezTo>
                  <a:pt x="402747" y="824412"/>
                  <a:pt x="404798" y="822357"/>
                  <a:pt x="404798" y="818246"/>
                </a:cubicBezTo>
                <a:cubicBezTo>
                  <a:pt x="402747" y="812081"/>
                  <a:pt x="396593" y="807970"/>
                  <a:pt x="390440" y="805915"/>
                </a:cubicBezTo>
                <a:cubicBezTo>
                  <a:pt x="382234" y="805915"/>
                  <a:pt x="371978" y="807970"/>
                  <a:pt x="367875" y="816191"/>
                </a:cubicBezTo>
                <a:cubicBezTo>
                  <a:pt x="363773" y="820301"/>
                  <a:pt x="361722" y="824412"/>
                  <a:pt x="359670" y="830578"/>
                </a:cubicBezTo>
                <a:cubicBezTo>
                  <a:pt x="359670" y="830578"/>
                  <a:pt x="357619" y="828522"/>
                  <a:pt x="357619" y="828522"/>
                </a:cubicBezTo>
                <a:cubicBezTo>
                  <a:pt x="359670" y="820301"/>
                  <a:pt x="359670" y="810025"/>
                  <a:pt x="367875" y="803860"/>
                </a:cubicBezTo>
                <a:cubicBezTo>
                  <a:pt x="371978" y="800777"/>
                  <a:pt x="376593" y="798722"/>
                  <a:pt x="381209" y="797694"/>
                </a:cubicBezTo>
                <a:close/>
                <a:moveTo>
                  <a:pt x="442976" y="797637"/>
                </a:moveTo>
                <a:cubicBezTo>
                  <a:pt x="446063" y="798602"/>
                  <a:pt x="449151" y="802461"/>
                  <a:pt x="452238" y="804005"/>
                </a:cubicBezTo>
                <a:cubicBezTo>
                  <a:pt x="452238" y="808122"/>
                  <a:pt x="456355" y="810180"/>
                  <a:pt x="454297" y="814297"/>
                </a:cubicBezTo>
                <a:lnTo>
                  <a:pt x="453455" y="815608"/>
                </a:lnTo>
                <a:lnTo>
                  <a:pt x="453782" y="814297"/>
                </a:lnTo>
                <a:cubicBezTo>
                  <a:pt x="453782" y="812239"/>
                  <a:pt x="453268" y="810180"/>
                  <a:pt x="452238" y="808122"/>
                </a:cubicBezTo>
                <a:cubicBezTo>
                  <a:pt x="450180" y="806064"/>
                  <a:pt x="450180" y="804005"/>
                  <a:pt x="448122" y="801947"/>
                </a:cubicBezTo>
                <a:cubicBezTo>
                  <a:pt x="446063" y="799888"/>
                  <a:pt x="444005" y="799888"/>
                  <a:pt x="439888" y="797830"/>
                </a:cubicBezTo>
                <a:cubicBezTo>
                  <a:pt x="440917" y="797316"/>
                  <a:pt x="441947" y="797316"/>
                  <a:pt x="442976" y="797637"/>
                </a:cubicBezTo>
                <a:close/>
                <a:moveTo>
                  <a:pt x="397625" y="794145"/>
                </a:moveTo>
                <a:cubicBezTo>
                  <a:pt x="398206" y="794145"/>
                  <a:pt x="398787" y="794643"/>
                  <a:pt x="398787" y="795639"/>
                </a:cubicBezTo>
                <a:cubicBezTo>
                  <a:pt x="396463" y="795639"/>
                  <a:pt x="396463" y="795639"/>
                  <a:pt x="396463" y="795639"/>
                </a:cubicBezTo>
                <a:cubicBezTo>
                  <a:pt x="396463" y="794643"/>
                  <a:pt x="397044" y="794145"/>
                  <a:pt x="397625" y="794145"/>
                </a:cubicBezTo>
                <a:close/>
                <a:moveTo>
                  <a:pt x="425347" y="791655"/>
                </a:moveTo>
                <a:cubicBezTo>
                  <a:pt x="427422" y="791655"/>
                  <a:pt x="429497" y="791655"/>
                  <a:pt x="431572" y="793647"/>
                </a:cubicBezTo>
                <a:cubicBezTo>
                  <a:pt x="433647" y="793647"/>
                  <a:pt x="433647" y="795639"/>
                  <a:pt x="433647" y="797631"/>
                </a:cubicBezTo>
                <a:cubicBezTo>
                  <a:pt x="433647" y="797631"/>
                  <a:pt x="433647" y="795639"/>
                  <a:pt x="431572" y="795639"/>
                </a:cubicBezTo>
                <a:lnTo>
                  <a:pt x="430365" y="794867"/>
                </a:lnTo>
                <a:lnTo>
                  <a:pt x="429596" y="793713"/>
                </a:lnTo>
                <a:lnTo>
                  <a:pt x="428563" y="793713"/>
                </a:lnTo>
                <a:close/>
                <a:moveTo>
                  <a:pt x="413063" y="791655"/>
                </a:moveTo>
                <a:cubicBezTo>
                  <a:pt x="413063" y="791655"/>
                  <a:pt x="415055" y="791655"/>
                  <a:pt x="415055" y="793647"/>
                </a:cubicBezTo>
                <a:cubicBezTo>
                  <a:pt x="415055" y="793647"/>
                  <a:pt x="413063" y="793647"/>
                  <a:pt x="413063" y="793647"/>
                </a:cubicBezTo>
                <a:cubicBezTo>
                  <a:pt x="413063" y="791655"/>
                  <a:pt x="413063" y="791655"/>
                  <a:pt x="413063" y="791655"/>
                </a:cubicBezTo>
                <a:close/>
                <a:moveTo>
                  <a:pt x="409012" y="791655"/>
                </a:moveTo>
                <a:cubicBezTo>
                  <a:pt x="409012" y="791655"/>
                  <a:pt x="411071" y="791655"/>
                  <a:pt x="411071" y="791655"/>
                </a:cubicBezTo>
                <a:cubicBezTo>
                  <a:pt x="411071" y="795772"/>
                  <a:pt x="413129" y="795772"/>
                  <a:pt x="415187" y="797830"/>
                </a:cubicBezTo>
                <a:cubicBezTo>
                  <a:pt x="417246" y="797830"/>
                  <a:pt x="415187" y="795772"/>
                  <a:pt x="417246" y="795772"/>
                </a:cubicBezTo>
                <a:cubicBezTo>
                  <a:pt x="419304" y="791655"/>
                  <a:pt x="423421" y="791655"/>
                  <a:pt x="425480" y="793713"/>
                </a:cubicBezTo>
                <a:lnTo>
                  <a:pt x="428563" y="793713"/>
                </a:lnTo>
                <a:lnTo>
                  <a:pt x="430365" y="794867"/>
                </a:lnTo>
                <a:lnTo>
                  <a:pt x="433713" y="799888"/>
                </a:lnTo>
                <a:cubicBezTo>
                  <a:pt x="439888" y="797830"/>
                  <a:pt x="444005" y="801947"/>
                  <a:pt x="448122" y="806064"/>
                </a:cubicBezTo>
                <a:cubicBezTo>
                  <a:pt x="450180" y="808122"/>
                  <a:pt x="452238" y="812239"/>
                  <a:pt x="450180" y="816356"/>
                </a:cubicBezTo>
                <a:cubicBezTo>
                  <a:pt x="450180" y="818414"/>
                  <a:pt x="446063" y="820472"/>
                  <a:pt x="450180" y="822531"/>
                </a:cubicBezTo>
                <a:cubicBezTo>
                  <a:pt x="450180" y="822531"/>
                  <a:pt x="452238" y="822531"/>
                  <a:pt x="452238" y="822531"/>
                </a:cubicBezTo>
                <a:cubicBezTo>
                  <a:pt x="454297" y="822531"/>
                  <a:pt x="452238" y="820472"/>
                  <a:pt x="452238" y="820472"/>
                </a:cubicBezTo>
                <a:lnTo>
                  <a:pt x="452877" y="817921"/>
                </a:lnTo>
                <a:lnTo>
                  <a:pt x="452882" y="818607"/>
                </a:lnTo>
                <a:cubicBezTo>
                  <a:pt x="454040" y="822659"/>
                  <a:pt x="460987" y="826133"/>
                  <a:pt x="456355" y="830764"/>
                </a:cubicBezTo>
                <a:cubicBezTo>
                  <a:pt x="456355" y="828706"/>
                  <a:pt x="456355" y="824589"/>
                  <a:pt x="454297" y="824589"/>
                </a:cubicBezTo>
                <a:cubicBezTo>
                  <a:pt x="452238" y="830764"/>
                  <a:pt x="452238" y="830764"/>
                  <a:pt x="452238" y="830764"/>
                </a:cubicBezTo>
                <a:cubicBezTo>
                  <a:pt x="448122" y="838998"/>
                  <a:pt x="448122" y="838998"/>
                  <a:pt x="448122" y="838998"/>
                </a:cubicBezTo>
                <a:cubicBezTo>
                  <a:pt x="448122" y="838998"/>
                  <a:pt x="448122" y="838998"/>
                  <a:pt x="450180" y="841056"/>
                </a:cubicBezTo>
                <a:cubicBezTo>
                  <a:pt x="450180" y="841056"/>
                  <a:pt x="450180" y="838998"/>
                  <a:pt x="450180" y="838998"/>
                </a:cubicBezTo>
                <a:lnTo>
                  <a:pt x="451621" y="843321"/>
                </a:lnTo>
                <a:lnTo>
                  <a:pt x="450180" y="843115"/>
                </a:lnTo>
                <a:cubicBezTo>
                  <a:pt x="450180" y="847231"/>
                  <a:pt x="450180" y="849290"/>
                  <a:pt x="446063" y="851348"/>
                </a:cubicBezTo>
                <a:cubicBezTo>
                  <a:pt x="444005" y="851348"/>
                  <a:pt x="441947" y="853407"/>
                  <a:pt x="441947" y="851348"/>
                </a:cubicBezTo>
                <a:cubicBezTo>
                  <a:pt x="439888" y="849290"/>
                  <a:pt x="439888" y="847231"/>
                  <a:pt x="437830" y="843115"/>
                </a:cubicBezTo>
                <a:cubicBezTo>
                  <a:pt x="439888" y="841056"/>
                  <a:pt x="441947" y="838998"/>
                  <a:pt x="444005" y="834881"/>
                </a:cubicBezTo>
                <a:cubicBezTo>
                  <a:pt x="444005" y="832823"/>
                  <a:pt x="441947" y="828706"/>
                  <a:pt x="439888" y="826647"/>
                </a:cubicBezTo>
                <a:lnTo>
                  <a:pt x="439096" y="821105"/>
                </a:lnTo>
                <a:lnTo>
                  <a:pt x="439888" y="820317"/>
                </a:lnTo>
                <a:lnTo>
                  <a:pt x="438625" y="817805"/>
                </a:lnTo>
                <a:lnTo>
                  <a:pt x="437830" y="812239"/>
                </a:lnTo>
                <a:cubicBezTo>
                  <a:pt x="435771" y="808122"/>
                  <a:pt x="431655" y="808122"/>
                  <a:pt x="427538" y="808122"/>
                </a:cubicBezTo>
                <a:cubicBezTo>
                  <a:pt x="425480" y="804005"/>
                  <a:pt x="421363" y="801947"/>
                  <a:pt x="417246" y="801947"/>
                </a:cubicBezTo>
                <a:cubicBezTo>
                  <a:pt x="415187" y="804005"/>
                  <a:pt x="413129" y="804005"/>
                  <a:pt x="411071" y="806064"/>
                </a:cubicBezTo>
                <a:cubicBezTo>
                  <a:pt x="409012" y="804005"/>
                  <a:pt x="409012" y="801947"/>
                  <a:pt x="404896" y="799888"/>
                </a:cubicBezTo>
                <a:cubicBezTo>
                  <a:pt x="400779" y="797830"/>
                  <a:pt x="400779" y="797830"/>
                  <a:pt x="400779" y="797830"/>
                </a:cubicBezTo>
                <a:cubicBezTo>
                  <a:pt x="402837" y="795772"/>
                  <a:pt x="406954" y="793713"/>
                  <a:pt x="409012" y="791655"/>
                </a:cubicBezTo>
                <a:close/>
                <a:moveTo>
                  <a:pt x="363632" y="789331"/>
                </a:moveTo>
                <a:cubicBezTo>
                  <a:pt x="365698" y="791406"/>
                  <a:pt x="371895" y="791406"/>
                  <a:pt x="371895" y="797631"/>
                </a:cubicBezTo>
                <a:cubicBezTo>
                  <a:pt x="369829" y="793481"/>
                  <a:pt x="365698" y="791406"/>
                  <a:pt x="359500" y="791406"/>
                </a:cubicBezTo>
                <a:cubicBezTo>
                  <a:pt x="357434" y="791406"/>
                  <a:pt x="355369" y="793481"/>
                  <a:pt x="353303" y="793481"/>
                </a:cubicBezTo>
                <a:cubicBezTo>
                  <a:pt x="355369" y="791406"/>
                  <a:pt x="359500" y="789331"/>
                  <a:pt x="363632" y="789331"/>
                </a:cubicBezTo>
                <a:close/>
                <a:moveTo>
                  <a:pt x="298897" y="788883"/>
                </a:moveTo>
                <a:cubicBezTo>
                  <a:pt x="301490" y="788368"/>
                  <a:pt x="304084" y="788368"/>
                  <a:pt x="306159" y="789397"/>
                </a:cubicBezTo>
                <a:cubicBezTo>
                  <a:pt x="304084" y="789397"/>
                  <a:pt x="299934" y="789397"/>
                  <a:pt x="295784" y="791456"/>
                </a:cubicBezTo>
                <a:cubicBezTo>
                  <a:pt x="293709" y="793514"/>
                  <a:pt x="293709" y="797631"/>
                  <a:pt x="291634" y="797631"/>
                </a:cubicBezTo>
                <a:cubicBezTo>
                  <a:pt x="289559" y="795572"/>
                  <a:pt x="291634" y="793514"/>
                  <a:pt x="291634" y="791456"/>
                </a:cubicBezTo>
                <a:cubicBezTo>
                  <a:pt x="293709" y="790426"/>
                  <a:pt x="296303" y="789397"/>
                  <a:pt x="298897" y="788883"/>
                </a:cubicBezTo>
                <a:close/>
                <a:moveTo>
                  <a:pt x="327772" y="782644"/>
                </a:moveTo>
                <a:cubicBezTo>
                  <a:pt x="330860" y="782900"/>
                  <a:pt x="333948" y="783413"/>
                  <a:pt x="337035" y="783413"/>
                </a:cubicBezTo>
                <a:cubicBezTo>
                  <a:pt x="345269" y="785462"/>
                  <a:pt x="351444" y="791611"/>
                  <a:pt x="353502" y="799810"/>
                </a:cubicBezTo>
                <a:cubicBezTo>
                  <a:pt x="355561" y="803910"/>
                  <a:pt x="355561" y="808009"/>
                  <a:pt x="357619" y="810059"/>
                </a:cubicBezTo>
                <a:cubicBezTo>
                  <a:pt x="357619" y="816208"/>
                  <a:pt x="353502" y="822357"/>
                  <a:pt x="353502" y="828507"/>
                </a:cubicBezTo>
                <a:cubicBezTo>
                  <a:pt x="353502" y="828507"/>
                  <a:pt x="351444" y="828507"/>
                  <a:pt x="349386" y="828507"/>
                </a:cubicBezTo>
                <a:cubicBezTo>
                  <a:pt x="349386" y="826457"/>
                  <a:pt x="351444" y="824407"/>
                  <a:pt x="351444" y="822357"/>
                </a:cubicBezTo>
                <a:cubicBezTo>
                  <a:pt x="351444" y="810059"/>
                  <a:pt x="347327" y="795711"/>
                  <a:pt x="334977" y="789562"/>
                </a:cubicBezTo>
                <a:cubicBezTo>
                  <a:pt x="332918" y="791611"/>
                  <a:pt x="332918" y="789562"/>
                  <a:pt x="330860" y="789562"/>
                </a:cubicBezTo>
                <a:cubicBezTo>
                  <a:pt x="326743" y="789562"/>
                  <a:pt x="322626" y="789562"/>
                  <a:pt x="318510" y="791611"/>
                </a:cubicBezTo>
                <a:cubicBezTo>
                  <a:pt x="318510" y="793661"/>
                  <a:pt x="316451" y="795711"/>
                  <a:pt x="316451" y="797761"/>
                </a:cubicBezTo>
                <a:cubicBezTo>
                  <a:pt x="318510" y="799810"/>
                  <a:pt x="320568" y="797761"/>
                  <a:pt x="322626" y="797761"/>
                </a:cubicBezTo>
                <a:cubicBezTo>
                  <a:pt x="324685" y="797761"/>
                  <a:pt x="326743" y="797761"/>
                  <a:pt x="326743" y="799810"/>
                </a:cubicBezTo>
                <a:cubicBezTo>
                  <a:pt x="328802" y="801860"/>
                  <a:pt x="328802" y="805960"/>
                  <a:pt x="328802" y="808009"/>
                </a:cubicBezTo>
                <a:cubicBezTo>
                  <a:pt x="326743" y="810059"/>
                  <a:pt x="324685" y="812109"/>
                  <a:pt x="320568" y="810059"/>
                </a:cubicBezTo>
                <a:cubicBezTo>
                  <a:pt x="320568" y="812109"/>
                  <a:pt x="322626" y="814158"/>
                  <a:pt x="320568" y="816208"/>
                </a:cubicBezTo>
                <a:cubicBezTo>
                  <a:pt x="318510" y="818258"/>
                  <a:pt x="316451" y="818258"/>
                  <a:pt x="314393" y="818258"/>
                </a:cubicBezTo>
                <a:cubicBezTo>
                  <a:pt x="308218" y="814158"/>
                  <a:pt x="306159" y="805960"/>
                  <a:pt x="306159" y="801860"/>
                </a:cubicBezTo>
                <a:cubicBezTo>
                  <a:pt x="308218" y="793661"/>
                  <a:pt x="312334" y="787512"/>
                  <a:pt x="318510" y="783413"/>
                </a:cubicBezTo>
                <a:cubicBezTo>
                  <a:pt x="321597" y="782388"/>
                  <a:pt x="324685" y="782388"/>
                  <a:pt x="327772" y="782644"/>
                </a:cubicBezTo>
                <a:close/>
                <a:moveTo>
                  <a:pt x="394471" y="779039"/>
                </a:moveTo>
                <a:cubicBezTo>
                  <a:pt x="394471" y="779039"/>
                  <a:pt x="398676" y="781197"/>
                  <a:pt x="398676" y="781197"/>
                </a:cubicBezTo>
                <a:cubicBezTo>
                  <a:pt x="400779" y="781197"/>
                  <a:pt x="400779" y="781197"/>
                  <a:pt x="400779" y="781197"/>
                </a:cubicBezTo>
                <a:cubicBezTo>
                  <a:pt x="398676" y="783355"/>
                  <a:pt x="400779" y="783355"/>
                  <a:pt x="398676" y="783355"/>
                </a:cubicBezTo>
                <a:cubicBezTo>
                  <a:pt x="398676" y="783355"/>
                  <a:pt x="396573" y="781197"/>
                  <a:pt x="394471" y="779039"/>
                </a:cubicBezTo>
                <a:close/>
                <a:moveTo>
                  <a:pt x="539637" y="776341"/>
                </a:moveTo>
                <a:cubicBezTo>
                  <a:pt x="540661" y="776599"/>
                  <a:pt x="541684" y="777113"/>
                  <a:pt x="542708" y="777113"/>
                </a:cubicBezTo>
                <a:cubicBezTo>
                  <a:pt x="544755" y="779172"/>
                  <a:pt x="544755" y="779172"/>
                  <a:pt x="544755" y="779172"/>
                </a:cubicBezTo>
                <a:cubicBezTo>
                  <a:pt x="544755" y="781230"/>
                  <a:pt x="546803" y="783289"/>
                  <a:pt x="548850" y="783289"/>
                </a:cubicBezTo>
                <a:cubicBezTo>
                  <a:pt x="552945" y="785347"/>
                  <a:pt x="554992" y="783289"/>
                  <a:pt x="557039" y="783289"/>
                </a:cubicBezTo>
                <a:cubicBezTo>
                  <a:pt x="561134" y="789464"/>
                  <a:pt x="561134" y="789464"/>
                  <a:pt x="561134" y="789464"/>
                </a:cubicBezTo>
                <a:cubicBezTo>
                  <a:pt x="561134" y="791522"/>
                  <a:pt x="559087" y="791522"/>
                  <a:pt x="559087" y="791522"/>
                </a:cubicBezTo>
                <a:cubicBezTo>
                  <a:pt x="557039" y="791522"/>
                  <a:pt x="554992" y="791522"/>
                  <a:pt x="552945" y="789464"/>
                </a:cubicBezTo>
                <a:cubicBezTo>
                  <a:pt x="550897" y="789464"/>
                  <a:pt x="550897" y="793580"/>
                  <a:pt x="546803" y="793580"/>
                </a:cubicBezTo>
                <a:cubicBezTo>
                  <a:pt x="546803" y="793580"/>
                  <a:pt x="544755" y="795639"/>
                  <a:pt x="542708" y="793580"/>
                </a:cubicBezTo>
                <a:cubicBezTo>
                  <a:pt x="540661" y="791522"/>
                  <a:pt x="540661" y="789464"/>
                  <a:pt x="540661" y="787405"/>
                </a:cubicBezTo>
                <a:cubicBezTo>
                  <a:pt x="542708" y="787405"/>
                  <a:pt x="542708" y="787405"/>
                  <a:pt x="542708" y="785347"/>
                </a:cubicBezTo>
                <a:cubicBezTo>
                  <a:pt x="540661" y="785347"/>
                  <a:pt x="538613" y="783289"/>
                  <a:pt x="536566" y="781230"/>
                </a:cubicBezTo>
                <a:cubicBezTo>
                  <a:pt x="536566" y="781230"/>
                  <a:pt x="536566" y="779172"/>
                  <a:pt x="536566" y="777113"/>
                </a:cubicBezTo>
                <a:cubicBezTo>
                  <a:pt x="537590" y="776084"/>
                  <a:pt x="538613" y="776084"/>
                  <a:pt x="539637" y="776341"/>
                </a:cubicBezTo>
                <a:close/>
                <a:moveTo>
                  <a:pt x="465218" y="775592"/>
                </a:moveTo>
                <a:lnTo>
                  <a:pt x="474615" y="781230"/>
                </a:lnTo>
                <a:cubicBezTo>
                  <a:pt x="476674" y="781230"/>
                  <a:pt x="474615" y="783289"/>
                  <a:pt x="476674" y="785347"/>
                </a:cubicBezTo>
                <a:cubicBezTo>
                  <a:pt x="480791" y="787405"/>
                  <a:pt x="482849" y="789464"/>
                  <a:pt x="486966" y="791522"/>
                </a:cubicBezTo>
                <a:cubicBezTo>
                  <a:pt x="486966" y="791522"/>
                  <a:pt x="489024" y="789464"/>
                  <a:pt x="491082" y="791522"/>
                </a:cubicBezTo>
                <a:cubicBezTo>
                  <a:pt x="491082" y="791522"/>
                  <a:pt x="489024" y="793580"/>
                  <a:pt x="489024" y="793580"/>
                </a:cubicBezTo>
                <a:lnTo>
                  <a:pt x="476986" y="791574"/>
                </a:lnTo>
                <a:lnTo>
                  <a:pt x="476416" y="791006"/>
                </a:lnTo>
                <a:lnTo>
                  <a:pt x="472557" y="783289"/>
                </a:lnTo>
                <a:cubicBezTo>
                  <a:pt x="470499" y="781230"/>
                  <a:pt x="468440" y="783289"/>
                  <a:pt x="468440" y="781230"/>
                </a:cubicBezTo>
                <a:close/>
                <a:moveTo>
                  <a:pt x="532390" y="775055"/>
                </a:moveTo>
                <a:cubicBezTo>
                  <a:pt x="532390" y="775055"/>
                  <a:pt x="534452" y="775055"/>
                  <a:pt x="534452" y="775055"/>
                </a:cubicBezTo>
                <a:cubicBezTo>
                  <a:pt x="532390" y="779181"/>
                  <a:pt x="534452" y="785371"/>
                  <a:pt x="538576" y="787434"/>
                </a:cubicBezTo>
                <a:cubicBezTo>
                  <a:pt x="538576" y="789497"/>
                  <a:pt x="538576" y="793623"/>
                  <a:pt x="540638" y="795686"/>
                </a:cubicBezTo>
                <a:cubicBezTo>
                  <a:pt x="542699" y="797749"/>
                  <a:pt x="546823" y="797749"/>
                  <a:pt x="548885" y="795686"/>
                </a:cubicBezTo>
                <a:cubicBezTo>
                  <a:pt x="550947" y="795686"/>
                  <a:pt x="553009" y="793623"/>
                  <a:pt x="555071" y="795686"/>
                </a:cubicBezTo>
                <a:cubicBezTo>
                  <a:pt x="559194" y="795686"/>
                  <a:pt x="561256" y="795686"/>
                  <a:pt x="563318" y="791560"/>
                </a:cubicBezTo>
                <a:cubicBezTo>
                  <a:pt x="563318" y="791560"/>
                  <a:pt x="565380" y="789497"/>
                  <a:pt x="565380" y="791560"/>
                </a:cubicBezTo>
                <a:cubicBezTo>
                  <a:pt x="567442" y="791560"/>
                  <a:pt x="567442" y="793623"/>
                  <a:pt x="567442" y="793623"/>
                </a:cubicBezTo>
                <a:cubicBezTo>
                  <a:pt x="565380" y="797749"/>
                  <a:pt x="561256" y="799813"/>
                  <a:pt x="559194" y="801876"/>
                </a:cubicBezTo>
                <a:cubicBezTo>
                  <a:pt x="555071" y="801876"/>
                  <a:pt x="553009" y="801876"/>
                  <a:pt x="550947" y="797749"/>
                </a:cubicBezTo>
                <a:cubicBezTo>
                  <a:pt x="548885" y="799813"/>
                  <a:pt x="548885" y="801876"/>
                  <a:pt x="548885" y="801876"/>
                </a:cubicBezTo>
                <a:cubicBezTo>
                  <a:pt x="544761" y="803939"/>
                  <a:pt x="540638" y="803939"/>
                  <a:pt x="538576" y="801876"/>
                </a:cubicBezTo>
                <a:cubicBezTo>
                  <a:pt x="536514" y="799813"/>
                  <a:pt x="534452" y="797749"/>
                  <a:pt x="534452" y="795686"/>
                </a:cubicBezTo>
                <a:cubicBezTo>
                  <a:pt x="532390" y="791560"/>
                  <a:pt x="536514" y="791560"/>
                  <a:pt x="534452" y="789497"/>
                </a:cubicBezTo>
                <a:cubicBezTo>
                  <a:pt x="530328" y="789497"/>
                  <a:pt x="530328" y="783308"/>
                  <a:pt x="528266" y="781244"/>
                </a:cubicBezTo>
                <a:cubicBezTo>
                  <a:pt x="528266" y="779181"/>
                  <a:pt x="528266" y="775055"/>
                  <a:pt x="532390" y="775055"/>
                </a:cubicBezTo>
                <a:close/>
                <a:moveTo>
                  <a:pt x="643458" y="774604"/>
                </a:moveTo>
                <a:cubicBezTo>
                  <a:pt x="645004" y="774604"/>
                  <a:pt x="646549" y="775118"/>
                  <a:pt x="647579" y="777174"/>
                </a:cubicBezTo>
                <a:cubicBezTo>
                  <a:pt x="651701" y="781284"/>
                  <a:pt x="653761" y="789505"/>
                  <a:pt x="651701" y="795670"/>
                </a:cubicBezTo>
                <a:cubicBezTo>
                  <a:pt x="647579" y="808002"/>
                  <a:pt x="635215" y="812112"/>
                  <a:pt x="622851" y="816223"/>
                </a:cubicBezTo>
                <a:cubicBezTo>
                  <a:pt x="610487" y="816223"/>
                  <a:pt x="598123" y="812112"/>
                  <a:pt x="594002" y="799781"/>
                </a:cubicBezTo>
                <a:cubicBezTo>
                  <a:pt x="594002" y="799781"/>
                  <a:pt x="594002" y="797726"/>
                  <a:pt x="596063" y="797726"/>
                </a:cubicBezTo>
                <a:cubicBezTo>
                  <a:pt x="600184" y="799781"/>
                  <a:pt x="602245" y="803891"/>
                  <a:pt x="604305" y="803891"/>
                </a:cubicBezTo>
                <a:cubicBezTo>
                  <a:pt x="612548" y="810057"/>
                  <a:pt x="624912" y="810057"/>
                  <a:pt x="633155" y="805947"/>
                </a:cubicBezTo>
                <a:cubicBezTo>
                  <a:pt x="637276" y="801836"/>
                  <a:pt x="639337" y="799781"/>
                  <a:pt x="641397" y="795670"/>
                </a:cubicBezTo>
                <a:cubicBezTo>
                  <a:pt x="641397" y="791560"/>
                  <a:pt x="641397" y="787449"/>
                  <a:pt x="639337" y="787449"/>
                </a:cubicBezTo>
                <a:cubicBezTo>
                  <a:pt x="637276" y="789505"/>
                  <a:pt x="637276" y="793615"/>
                  <a:pt x="635215" y="793615"/>
                </a:cubicBezTo>
                <a:cubicBezTo>
                  <a:pt x="633155" y="793615"/>
                  <a:pt x="631094" y="795670"/>
                  <a:pt x="629033" y="793615"/>
                </a:cubicBezTo>
                <a:cubicBezTo>
                  <a:pt x="626973" y="791560"/>
                  <a:pt x="624912" y="789505"/>
                  <a:pt x="624912" y="787449"/>
                </a:cubicBezTo>
                <a:cubicBezTo>
                  <a:pt x="626973" y="783339"/>
                  <a:pt x="631094" y="783339"/>
                  <a:pt x="633155" y="781284"/>
                </a:cubicBezTo>
                <a:cubicBezTo>
                  <a:pt x="633155" y="777174"/>
                  <a:pt x="635215" y="775118"/>
                  <a:pt x="639337" y="775118"/>
                </a:cubicBezTo>
                <a:cubicBezTo>
                  <a:pt x="640367" y="775118"/>
                  <a:pt x="641913" y="774604"/>
                  <a:pt x="643458" y="774604"/>
                </a:cubicBezTo>
                <a:close/>
                <a:moveTo>
                  <a:pt x="295353" y="774340"/>
                </a:moveTo>
                <a:cubicBezTo>
                  <a:pt x="298440" y="774595"/>
                  <a:pt x="301013" y="776127"/>
                  <a:pt x="302043" y="779192"/>
                </a:cubicBezTo>
                <a:cubicBezTo>
                  <a:pt x="304101" y="779192"/>
                  <a:pt x="304101" y="777149"/>
                  <a:pt x="306159" y="777149"/>
                </a:cubicBezTo>
                <a:cubicBezTo>
                  <a:pt x="308218" y="777149"/>
                  <a:pt x="312335" y="775106"/>
                  <a:pt x="314393" y="777149"/>
                </a:cubicBezTo>
                <a:cubicBezTo>
                  <a:pt x="314393" y="779192"/>
                  <a:pt x="316451" y="781235"/>
                  <a:pt x="316451" y="781235"/>
                </a:cubicBezTo>
                <a:cubicBezTo>
                  <a:pt x="310276" y="785321"/>
                  <a:pt x="310276" y="785321"/>
                  <a:pt x="310276" y="785321"/>
                </a:cubicBezTo>
                <a:cubicBezTo>
                  <a:pt x="304101" y="783278"/>
                  <a:pt x="297926" y="785321"/>
                  <a:pt x="293809" y="787364"/>
                </a:cubicBezTo>
                <a:cubicBezTo>
                  <a:pt x="289692" y="789408"/>
                  <a:pt x="289692" y="793494"/>
                  <a:pt x="287634" y="797580"/>
                </a:cubicBezTo>
                <a:cubicBezTo>
                  <a:pt x="283517" y="797580"/>
                  <a:pt x="281459" y="799623"/>
                  <a:pt x="279400" y="797580"/>
                </a:cubicBezTo>
                <a:cubicBezTo>
                  <a:pt x="277342" y="793494"/>
                  <a:pt x="275284" y="791451"/>
                  <a:pt x="277342" y="787364"/>
                </a:cubicBezTo>
                <a:cubicBezTo>
                  <a:pt x="279400" y="783278"/>
                  <a:pt x="287634" y="789408"/>
                  <a:pt x="285575" y="783278"/>
                </a:cubicBezTo>
                <a:cubicBezTo>
                  <a:pt x="283517" y="781235"/>
                  <a:pt x="285575" y="779192"/>
                  <a:pt x="285575" y="777149"/>
                </a:cubicBezTo>
                <a:cubicBezTo>
                  <a:pt x="288663" y="775106"/>
                  <a:pt x="292265" y="774084"/>
                  <a:pt x="295353" y="774340"/>
                </a:cubicBezTo>
                <a:close/>
                <a:moveTo>
                  <a:pt x="464212" y="773831"/>
                </a:moveTo>
                <a:lnTo>
                  <a:pt x="465218" y="775592"/>
                </a:lnTo>
                <a:lnTo>
                  <a:pt x="464323" y="775055"/>
                </a:lnTo>
                <a:close/>
                <a:moveTo>
                  <a:pt x="369816" y="771071"/>
                </a:moveTo>
                <a:cubicBezTo>
                  <a:pt x="371860" y="773114"/>
                  <a:pt x="373905" y="773114"/>
                  <a:pt x="375949" y="775157"/>
                </a:cubicBezTo>
                <a:cubicBezTo>
                  <a:pt x="375949" y="777200"/>
                  <a:pt x="373905" y="779243"/>
                  <a:pt x="375949" y="779243"/>
                </a:cubicBezTo>
                <a:cubicBezTo>
                  <a:pt x="375949" y="781286"/>
                  <a:pt x="377993" y="779243"/>
                  <a:pt x="380038" y="779243"/>
                </a:cubicBezTo>
                <a:cubicBezTo>
                  <a:pt x="380038" y="781286"/>
                  <a:pt x="382082" y="783329"/>
                  <a:pt x="380038" y="785372"/>
                </a:cubicBezTo>
                <a:cubicBezTo>
                  <a:pt x="380038" y="785372"/>
                  <a:pt x="377993" y="787416"/>
                  <a:pt x="380038" y="787416"/>
                </a:cubicBezTo>
                <a:cubicBezTo>
                  <a:pt x="380038" y="789459"/>
                  <a:pt x="384126" y="789459"/>
                  <a:pt x="384126" y="791502"/>
                </a:cubicBezTo>
                <a:cubicBezTo>
                  <a:pt x="386171" y="797631"/>
                  <a:pt x="377993" y="795588"/>
                  <a:pt x="375949" y="797631"/>
                </a:cubicBezTo>
                <a:cubicBezTo>
                  <a:pt x="373905" y="797631"/>
                  <a:pt x="373905" y="793545"/>
                  <a:pt x="373905" y="791502"/>
                </a:cubicBezTo>
                <a:cubicBezTo>
                  <a:pt x="369816" y="789459"/>
                  <a:pt x="365727" y="787416"/>
                  <a:pt x="359594" y="787416"/>
                </a:cubicBezTo>
                <a:cubicBezTo>
                  <a:pt x="355505" y="787416"/>
                  <a:pt x="353460" y="791502"/>
                  <a:pt x="351416" y="789459"/>
                </a:cubicBezTo>
                <a:cubicBezTo>
                  <a:pt x="349371" y="787416"/>
                  <a:pt x="347327" y="785372"/>
                  <a:pt x="347327" y="783329"/>
                </a:cubicBezTo>
                <a:cubicBezTo>
                  <a:pt x="349371" y="781286"/>
                  <a:pt x="353460" y="783329"/>
                  <a:pt x="355505" y="781286"/>
                </a:cubicBezTo>
                <a:cubicBezTo>
                  <a:pt x="353460" y="779243"/>
                  <a:pt x="353460" y="777200"/>
                  <a:pt x="355505" y="775157"/>
                </a:cubicBezTo>
                <a:cubicBezTo>
                  <a:pt x="357549" y="775157"/>
                  <a:pt x="359594" y="773114"/>
                  <a:pt x="361638" y="775157"/>
                </a:cubicBezTo>
                <a:cubicBezTo>
                  <a:pt x="365727" y="775157"/>
                  <a:pt x="365727" y="771071"/>
                  <a:pt x="369816" y="771071"/>
                </a:cubicBezTo>
                <a:close/>
                <a:moveTo>
                  <a:pt x="552834" y="768747"/>
                </a:moveTo>
                <a:cubicBezTo>
                  <a:pt x="552834" y="772952"/>
                  <a:pt x="554826" y="777157"/>
                  <a:pt x="554826" y="779260"/>
                </a:cubicBezTo>
                <a:cubicBezTo>
                  <a:pt x="554826" y="781363"/>
                  <a:pt x="552834" y="781363"/>
                  <a:pt x="550842" y="781363"/>
                </a:cubicBezTo>
                <a:cubicBezTo>
                  <a:pt x="548850" y="781363"/>
                  <a:pt x="546858" y="779260"/>
                  <a:pt x="546858" y="777157"/>
                </a:cubicBezTo>
                <a:cubicBezTo>
                  <a:pt x="546858" y="775055"/>
                  <a:pt x="546858" y="775055"/>
                  <a:pt x="546858" y="775055"/>
                </a:cubicBezTo>
                <a:cubicBezTo>
                  <a:pt x="552834" y="768747"/>
                  <a:pt x="552834" y="768747"/>
                  <a:pt x="552834" y="768747"/>
                </a:cubicBezTo>
                <a:close/>
                <a:moveTo>
                  <a:pt x="394471" y="768747"/>
                </a:moveTo>
                <a:cubicBezTo>
                  <a:pt x="396463" y="768747"/>
                  <a:pt x="396463" y="770850"/>
                  <a:pt x="396463" y="772952"/>
                </a:cubicBezTo>
                <a:cubicBezTo>
                  <a:pt x="396463" y="772952"/>
                  <a:pt x="396463" y="772952"/>
                  <a:pt x="396463" y="775055"/>
                </a:cubicBezTo>
                <a:cubicBezTo>
                  <a:pt x="394471" y="772952"/>
                  <a:pt x="394471" y="770850"/>
                  <a:pt x="394471" y="768747"/>
                </a:cubicBezTo>
                <a:close/>
                <a:moveTo>
                  <a:pt x="665422" y="768306"/>
                </a:moveTo>
                <a:cubicBezTo>
                  <a:pt x="666852" y="768694"/>
                  <a:pt x="667996" y="771409"/>
                  <a:pt x="667996" y="772961"/>
                </a:cubicBezTo>
                <a:cubicBezTo>
                  <a:pt x="670029" y="777098"/>
                  <a:pt x="670029" y="783304"/>
                  <a:pt x="665962" y="787441"/>
                </a:cubicBezTo>
                <a:cubicBezTo>
                  <a:pt x="663929" y="791578"/>
                  <a:pt x="659862" y="793647"/>
                  <a:pt x="655795" y="793647"/>
                </a:cubicBezTo>
                <a:cubicBezTo>
                  <a:pt x="653761" y="789510"/>
                  <a:pt x="659862" y="789510"/>
                  <a:pt x="659862" y="787441"/>
                </a:cubicBezTo>
                <a:cubicBezTo>
                  <a:pt x="663929" y="785372"/>
                  <a:pt x="665962" y="781235"/>
                  <a:pt x="665962" y="777098"/>
                </a:cubicBezTo>
                <a:cubicBezTo>
                  <a:pt x="667996" y="775029"/>
                  <a:pt x="663929" y="772961"/>
                  <a:pt x="663929" y="768823"/>
                </a:cubicBezTo>
                <a:cubicBezTo>
                  <a:pt x="664437" y="768306"/>
                  <a:pt x="664946" y="768177"/>
                  <a:pt x="665422" y="768306"/>
                </a:cubicBezTo>
                <a:close/>
                <a:moveTo>
                  <a:pt x="460207" y="766821"/>
                </a:moveTo>
                <a:cubicBezTo>
                  <a:pt x="463294" y="765792"/>
                  <a:pt x="463809" y="767336"/>
                  <a:pt x="463809" y="769395"/>
                </a:cubicBezTo>
                <a:lnTo>
                  <a:pt x="464212" y="773831"/>
                </a:lnTo>
                <a:close/>
                <a:moveTo>
                  <a:pt x="466515" y="766755"/>
                </a:moveTo>
                <a:cubicBezTo>
                  <a:pt x="470609" y="766755"/>
                  <a:pt x="474704" y="766755"/>
                  <a:pt x="480846" y="766755"/>
                </a:cubicBezTo>
                <a:cubicBezTo>
                  <a:pt x="482893" y="772930"/>
                  <a:pt x="482893" y="772930"/>
                  <a:pt x="482893" y="772930"/>
                </a:cubicBezTo>
                <a:cubicBezTo>
                  <a:pt x="484940" y="777047"/>
                  <a:pt x="484940" y="777047"/>
                  <a:pt x="484940" y="777047"/>
                </a:cubicBezTo>
                <a:cubicBezTo>
                  <a:pt x="491082" y="781164"/>
                  <a:pt x="491082" y="781164"/>
                  <a:pt x="491082" y="781164"/>
                </a:cubicBezTo>
                <a:cubicBezTo>
                  <a:pt x="491082" y="783222"/>
                  <a:pt x="491082" y="787339"/>
                  <a:pt x="489035" y="787339"/>
                </a:cubicBezTo>
                <a:cubicBezTo>
                  <a:pt x="484940" y="787339"/>
                  <a:pt x="482893" y="787339"/>
                  <a:pt x="480846" y="785280"/>
                </a:cubicBezTo>
                <a:cubicBezTo>
                  <a:pt x="478799" y="783222"/>
                  <a:pt x="476751" y="779105"/>
                  <a:pt x="478799" y="777047"/>
                </a:cubicBezTo>
                <a:cubicBezTo>
                  <a:pt x="476751" y="774989"/>
                  <a:pt x="474704" y="779105"/>
                  <a:pt x="472657" y="777047"/>
                </a:cubicBezTo>
                <a:cubicBezTo>
                  <a:pt x="470609" y="777047"/>
                  <a:pt x="468562" y="774989"/>
                  <a:pt x="466515" y="772930"/>
                </a:cubicBezTo>
                <a:cubicBezTo>
                  <a:pt x="466515" y="770872"/>
                  <a:pt x="466515" y="768813"/>
                  <a:pt x="466515" y="766755"/>
                </a:cubicBezTo>
                <a:close/>
                <a:moveTo>
                  <a:pt x="449990" y="766755"/>
                </a:moveTo>
                <a:cubicBezTo>
                  <a:pt x="452057" y="766755"/>
                  <a:pt x="454125" y="766755"/>
                  <a:pt x="456192" y="766755"/>
                </a:cubicBezTo>
                <a:cubicBezTo>
                  <a:pt x="458260" y="772930"/>
                  <a:pt x="460327" y="781164"/>
                  <a:pt x="464462" y="783222"/>
                </a:cubicBezTo>
                <a:cubicBezTo>
                  <a:pt x="470665" y="785280"/>
                  <a:pt x="470665" y="785280"/>
                  <a:pt x="470665" y="785280"/>
                </a:cubicBezTo>
                <a:lnTo>
                  <a:pt x="476416" y="791006"/>
                </a:lnTo>
                <a:lnTo>
                  <a:pt x="476674" y="791522"/>
                </a:lnTo>
                <a:lnTo>
                  <a:pt x="476986" y="791574"/>
                </a:lnTo>
                <a:lnTo>
                  <a:pt x="483069" y="797631"/>
                </a:lnTo>
                <a:cubicBezTo>
                  <a:pt x="489272" y="797631"/>
                  <a:pt x="489272" y="797631"/>
                  <a:pt x="489272" y="797631"/>
                </a:cubicBezTo>
                <a:cubicBezTo>
                  <a:pt x="489272" y="799689"/>
                  <a:pt x="493407" y="805864"/>
                  <a:pt x="489272" y="807923"/>
                </a:cubicBezTo>
                <a:cubicBezTo>
                  <a:pt x="487204" y="807923"/>
                  <a:pt x="483069" y="807923"/>
                  <a:pt x="481002" y="805864"/>
                </a:cubicBezTo>
                <a:cubicBezTo>
                  <a:pt x="478935" y="805864"/>
                  <a:pt x="478935" y="801747"/>
                  <a:pt x="476867" y="801747"/>
                </a:cubicBezTo>
                <a:cubicBezTo>
                  <a:pt x="472732" y="803806"/>
                  <a:pt x="470665" y="805864"/>
                  <a:pt x="466530" y="801747"/>
                </a:cubicBezTo>
                <a:cubicBezTo>
                  <a:pt x="464462" y="799689"/>
                  <a:pt x="460327" y="795572"/>
                  <a:pt x="460327" y="791456"/>
                </a:cubicBezTo>
                <a:cubicBezTo>
                  <a:pt x="458260" y="789397"/>
                  <a:pt x="460327" y="787339"/>
                  <a:pt x="460327" y="785280"/>
                </a:cubicBezTo>
                <a:cubicBezTo>
                  <a:pt x="456192" y="783222"/>
                  <a:pt x="452057" y="783222"/>
                  <a:pt x="452057" y="779105"/>
                </a:cubicBezTo>
                <a:cubicBezTo>
                  <a:pt x="449990" y="777047"/>
                  <a:pt x="447923" y="772930"/>
                  <a:pt x="447923" y="768813"/>
                </a:cubicBezTo>
                <a:cubicBezTo>
                  <a:pt x="449990" y="768813"/>
                  <a:pt x="447923" y="766755"/>
                  <a:pt x="449990" y="766755"/>
                </a:cubicBezTo>
                <a:close/>
                <a:moveTo>
                  <a:pt x="509608" y="762771"/>
                </a:moveTo>
                <a:cubicBezTo>
                  <a:pt x="511666" y="762771"/>
                  <a:pt x="513725" y="762771"/>
                  <a:pt x="513725" y="764829"/>
                </a:cubicBezTo>
                <a:cubicBezTo>
                  <a:pt x="509608" y="771005"/>
                  <a:pt x="503433" y="775121"/>
                  <a:pt x="501374" y="783355"/>
                </a:cubicBezTo>
                <a:cubicBezTo>
                  <a:pt x="495199" y="791588"/>
                  <a:pt x="499316" y="801880"/>
                  <a:pt x="503433" y="808056"/>
                </a:cubicBezTo>
                <a:cubicBezTo>
                  <a:pt x="507550" y="812172"/>
                  <a:pt x="513725" y="816289"/>
                  <a:pt x="519900" y="812172"/>
                </a:cubicBezTo>
                <a:cubicBezTo>
                  <a:pt x="519900" y="812172"/>
                  <a:pt x="519900" y="810114"/>
                  <a:pt x="519900" y="810114"/>
                </a:cubicBezTo>
                <a:cubicBezTo>
                  <a:pt x="515783" y="810114"/>
                  <a:pt x="511666" y="810114"/>
                  <a:pt x="511666" y="805997"/>
                </a:cubicBezTo>
                <a:cubicBezTo>
                  <a:pt x="509608" y="803939"/>
                  <a:pt x="509608" y="799822"/>
                  <a:pt x="511666" y="797763"/>
                </a:cubicBezTo>
                <a:cubicBezTo>
                  <a:pt x="515783" y="795705"/>
                  <a:pt x="517842" y="793647"/>
                  <a:pt x="521958" y="793647"/>
                </a:cubicBezTo>
                <a:cubicBezTo>
                  <a:pt x="524017" y="795705"/>
                  <a:pt x="526075" y="797763"/>
                  <a:pt x="524017" y="799822"/>
                </a:cubicBezTo>
                <a:cubicBezTo>
                  <a:pt x="524017" y="801880"/>
                  <a:pt x="524017" y="801880"/>
                  <a:pt x="524017" y="803939"/>
                </a:cubicBezTo>
                <a:cubicBezTo>
                  <a:pt x="526075" y="803939"/>
                  <a:pt x="528133" y="801880"/>
                  <a:pt x="530192" y="803939"/>
                </a:cubicBezTo>
                <a:cubicBezTo>
                  <a:pt x="532250" y="805997"/>
                  <a:pt x="532250" y="810114"/>
                  <a:pt x="532250" y="812172"/>
                </a:cubicBezTo>
                <a:cubicBezTo>
                  <a:pt x="526075" y="820406"/>
                  <a:pt x="526075" y="820406"/>
                  <a:pt x="526075" y="820406"/>
                </a:cubicBezTo>
                <a:cubicBezTo>
                  <a:pt x="519900" y="824523"/>
                  <a:pt x="509608" y="820406"/>
                  <a:pt x="503433" y="818347"/>
                </a:cubicBezTo>
                <a:cubicBezTo>
                  <a:pt x="501374" y="816289"/>
                  <a:pt x="499316" y="814231"/>
                  <a:pt x="499316" y="812172"/>
                </a:cubicBezTo>
                <a:cubicBezTo>
                  <a:pt x="495199" y="810114"/>
                  <a:pt x="497258" y="805997"/>
                  <a:pt x="493141" y="803939"/>
                </a:cubicBezTo>
                <a:cubicBezTo>
                  <a:pt x="491082" y="799822"/>
                  <a:pt x="493141" y="795705"/>
                  <a:pt x="493141" y="791588"/>
                </a:cubicBezTo>
                <a:cubicBezTo>
                  <a:pt x="493141" y="779238"/>
                  <a:pt x="501374" y="768946"/>
                  <a:pt x="509608" y="762771"/>
                </a:cubicBezTo>
                <a:close/>
                <a:moveTo>
                  <a:pt x="139433" y="759783"/>
                </a:moveTo>
                <a:lnTo>
                  <a:pt x="142906" y="763992"/>
                </a:lnTo>
                <a:lnTo>
                  <a:pt x="155478" y="774365"/>
                </a:lnTo>
                <a:close/>
                <a:moveTo>
                  <a:pt x="384179" y="758787"/>
                </a:moveTo>
                <a:cubicBezTo>
                  <a:pt x="386171" y="758787"/>
                  <a:pt x="386171" y="762771"/>
                  <a:pt x="386171" y="764763"/>
                </a:cubicBezTo>
                <a:cubicBezTo>
                  <a:pt x="386171" y="764763"/>
                  <a:pt x="386171" y="762771"/>
                  <a:pt x="384179" y="760779"/>
                </a:cubicBezTo>
                <a:cubicBezTo>
                  <a:pt x="384179" y="760779"/>
                  <a:pt x="384179" y="758787"/>
                  <a:pt x="384179" y="758787"/>
                </a:cubicBezTo>
                <a:close/>
                <a:moveTo>
                  <a:pt x="314459" y="758787"/>
                </a:moveTo>
                <a:cubicBezTo>
                  <a:pt x="318443" y="760779"/>
                  <a:pt x="320435" y="762771"/>
                  <a:pt x="322427" y="764763"/>
                </a:cubicBezTo>
                <a:cubicBezTo>
                  <a:pt x="322427" y="766755"/>
                  <a:pt x="322427" y="766755"/>
                  <a:pt x="322427" y="768747"/>
                </a:cubicBezTo>
                <a:lnTo>
                  <a:pt x="318593" y="764913"/>
                </a:lnTo>
                <a:lnTo>
                  <a:pt x="318576" y="764708"/>
                </a:lnTo>
                <a:lnTo>
                  <a:pt x="318200" y="764519"/>
                </a:lnTo>
                <a:lnTo>
                  <a:pt x="314459" y="760779"/>
                </a:lnTo>
                <a:cubicBezTo>
                  <a:pt x="314459" y="758787"/>
                  <a:pt x="314459" y="758787"/>
                  <a:pt x="314459" y="758787"/>
                </a:cubicBezTo>
                <a:close/>
                <a:moveTo>
                  <a:pt x="297478" y="757977"/>
                </a:moveTo>
                <a:cubicBezTo>
                  <a:pt x="299021" y="758267"/>
                  <a:pt x="300565" y="760585"/>
                  <a:pt x="302109" y="760585"/>
                </a:cubicBezTo>
                <a:cubicBezTo>
                  <a:pt x="302109" y="762647"/>
                  <a:pt x="300051" y="762647"/>
                  <a:pt x="302109" y="764708"/>
                </a:cubicBezTo>
                <a:cubicBezTo>
                  <a:pt x="302109" y="764708"/>
                  <a:pt x="302109" y="764708"/>
                  <a:pt x="304167" y="764708"/>
                </a:cubicBezTo>
                <a:cubicBezTo>
                  <a:pt x="304167" y="760585"/>
                  <a:pt x="308284" y="762647"/>
                  <a:pt x="310343" y="760585"/>
                </a:cubicBezTo>
                <a:lnTo>
                  <a:pt x="318200" y="764519"/>
                </a:lnTo>
                <a:lnTo>
                  <a:pt x="318593" y="764913"/>
                </a:lnTo>
                <a:lnTo>
                  <a:pt x="318833" y="767800"/>
                </a:lnTo>
                <a:cubicBezTo>
                  <a:pt x="318576" y="768830"/>
                  <a:pt x="318576" y="769861"/>
                  <a:pt x="320634" y="770891"/>
                </a:cubicBezTo>
                <a:cubicBezTo>
                  <a:pt x="322693" y="768830"/>
                  <a:pt x="326810" y="770891"/>
                  <a:pt x="330927" y="772952"/>
                </a:cubicBezTo>
                <a:cubicBezTo>
                  <a:pt x="335043" y="772952"/>
                  <a:pt x="332985" y="777075"/>
                  <a:pt x="335043" y="779136"/>
                </a:cubicBezTo>
                <a:cubicBezTo>
                  <a:pt x="332985" y="779136"/>
                  <a:pt x="330927" y="779136"/>
                  <a:pt x="328868" y="779136"/>
                </a:cubicBezTo>
                <a:cubicBezTo>
                  <a:pt x="326810" y="779136"/>
                  <a:pt x="322693" y="781197"/>
                  <a:pt x="318576" y="781197"/>
                </a:cubicBezTo>
                <a:cubicBezTo>
                  <a:pt x="318576" y="777075"/>
                  <a:pt x="316518" y="775014"/>
                  <a:pt x="314459" y="775014"/>
                </a:cubicBezTo>
                <a:cubicBezTo>
                  <a:pt x="310343" y="770891"/>
                  <a:pt x="304167" y="777075"/>
                  <a:pt x="300051" y="772952"/>
                </a:cubicBezTo>
                <a:cubicBezTo>
                  <a:pt x="295934" y="772952"/>
                  <a:pt x="291817" y="770891"/>
                  <a:pt x="287700" y="772952"/>
                </a:cubicBezTo>
                <a:cubicBezTo>
                  <a:pt x="283583" y="775014"/>
                  <a:pt x="281525" y="779136"/>
                  <a:pt x="281525" y="783258"/>
                </a:cubicBezTo>
                <a:cubicBezTo>
                  <a:pt x="279467" y="783258"/>
                  <a:pt x="277408" y="785319"/>
                  <a:pt x="275350" y="787380"/>
                </a:cubicBezTo>
                <a:cubicBezTo>
                  <a:pt x="273291" y="791503"/>
                  <a:pt x="273291" y="795625"/>
                  <a:pt x="275350" y="797686"/>
                </a:cubicBezTo>
                <a:cubicBezTo>
                  <a:pt x="275350" y="797686"/>
                  <a:pt x="277408" y="799748"/>
                  <a:pt x="277408" y="799748"/>
                </a:cubicBezTo>
                <a:cubicBezTo>
                  <a:pt x="273291" y="801809"/>
                  <a:pt x="271233" y="805931"/>
                  <a:pt x="267116" y="805931"/>
                </a:cubicBezTo>
                <a:cubicBezTo>
                  <a:pt x="265058" y="805931"/>
                  <a:pt x="265058" y="801809"/>
                  <a:pt x="263000" y="799748"/>
                </a:cubicBezTo>
                <a:cubicBezTo>
                  <a:pt x="263000" y="795625"/>
                  <a:pt x="265058" y="793564"/>
                  <a:pt x="265058" y="791503"/>
                </a:cubicBezTo>
                <a:cubicBezTo>
                  <a:pt x="269175" y="789442"/>
                  <a:pt x="269175" y="789442"/>
                  <a:pt x="269175" y="789442"/>
                </a:cubicBezTo>
                <a:cubicBezTo>
                  <a:pt x="269175" y="787380"/>
                  <a:pt x="271233" y="783258"/>
                  <a:pt x="267116" y="781197"/>
                </a:cubicBezTo>
                <a:cubicBezTo>
                  <a:pt x="265058" y="779136"/>
                  <a:pt x="267116" y="777075"/>
                  <a:pt x="269175" y="775014"/>
                </a:cubicBezTo>
                <a:cubicBezTo>
                  <a:pt x="271233" y="768830"/>
                  <a:pt x="277408" y="770891"/>
                  <a:pt x="281525" y="770891"/>
                </a:cubicBezTo>
                <a:cubicBezTo>
                  <a:pt x="283583" y="766769"/>
                  <a:pt x="285642" y="762647"/>
                  <a:pt x="289759" y="760585"/>
                </a:cubicBezTo>
                <a:cubicBezTo>
                  <a:pt x="291817" y="760585"/>
                  <a:pt x="293875" y="760585"/>
                  <a:pt x="297992" y="760585"/>
                </a:cubicBezTo>
                <a:cubicBezTo>
                  <a:pt x="297992" y="758524"/>
                  <a:pt x="295934" y="758524"/>
                  <a:pt x="295934" y="758524"/>
                </a:cubicBezTo>
                <a:cubicBezTo>
                  <a:pt x="296448" y="758009"/>
                  <a:pt x="296963" y="757880"/>
                  <a:pt x="297478" y="757977"/>
                </a:cubicBezTo>
                <a:close/>
                <a:moveTo>
                  <a:pt x="373665" y="755757"/>
                </a:moveTo>
                <a:cubicBezTo>
                  <a:pt x="376995" y="756015"/>
                  <a:pt x="380069" y="757559"/>
                  <a:pt x="382118" y="760646"/>
                </a:cubicBezTo>
                <a:cubicBezTo>
                  <a:pt x="384167" y="762705"/>
                  <a:pt x="382118" y="766821"/>
                  <a:pt x="386217" y="768880"/>
                </a:cubicBezTo>
                <a:cubicBezTo>
                  <a:pt x="388266" y="766821"/>
                  <a:pt x="390315" y="768880"/>
                  <a:pt x="392364" y="770938"/>
                </a:cubicBezTo>
                <a:cubicBezTo>
                  <a:pt x="394414" y="775055"/>
                  <a:pt x="392364" y="777113"/>
                  <a:pt x="390315" y="779172"/>
                </a:cubicBezTo>
                <a:cubicBezTo>
                  <a:pt x="392364" y="781230"/>
                  <a:pt x="396463" y="781230"/>
                  <a:pt x="396463" y="783289"/>
                </a:cubicBezTo>
                <a:cubicBezTo>
                  <a:pt x="396463" y="787405"/>
                  <a:pt x="394414" y="789464"/>
                  <a:pt x="396463" y="793580"/>
                </a:cubicBezTo>
                <a:cubicBezTo>
                  <a:pt x="394414" y="793580"/>
                  <a:pt x="394414" y="795639"/>
                  <a:pt x="392364" y="795639"/>
                </a:cubicBezTo>
                <a:cubicBezTo>
                  <a:pt x="388266" y="793580"/>
                  <a:pt x="388266" y="793580"/>
                  <a:pt x="388266" y="793580"/>
                </a:cubicBezTo>
                <a:cubicBezTo>
                  <a:pt x="388266" y="791522"/>
                  <a:pt x="386217" y="787405"/>
                  <a:pt x="384167" y="785347"/>
                </a:cubicBezTo>
                <a:cubicBezTo>
                  <a:pt x="384167" y="783289"/>
                  <a:pt x="384167" y="781230"/>
                  <a:pt x="382118" y="779172"/>
                </a:cubicBezTo>
                <a:cubicBezTo>
                  <a:pt x="382118" y="779172"/>
                  <a:pt x="380069" y="777113"/>
                  <a:pt x="378020" y="777113"/>
                </a:cubicBezTo>
                <a:cubicBezTo>
                  <a:pt x="378020" y="772997"/>
                  <a:pt x="375971" y="770938"/>
                  <a:pt x="371872" y="768880"/>
                </a:cubicBezTo>
                <a:cubicBezTo>
                  <a:pt x="369823" y="768880"/>
                  <a:pt x="365724" y="770938"/>
                  <a:pt x="363675" y="770938"/>
                </a:cubicBezTo>
                <a:cubicBezTo>
                  <a:pt x="359577" y="770938"/>
                  <a:pt x="355478" y="770938"/>
                  <a:pt x="353429" y="772997"/>
                </a:cubicBezTo>
                <a:cubicBezTo>
                  <a:pt x="351380" y="777113"/>
                  <a:pt x="351380" y="781230"/>
                  <a:pt x="347281" y="781230"/>
                </a:cubicBezTo>
                <a:cubicBezTo>
                  <a:pt x="347281" y="785347"/>
                  <a:pt x="343183" y="783289"/>
                  <a:pt x="341134" y="781230"/>
                </a:cubicBezTo>
                <a:cubicBezTo>
                  <a:pt x="339084" y="781230"/>
                  <a:pt x="337035" y="779172"/>
                  <a:pt x="339084" y="777113"/>
                </a:cubicBezTo>
                <a:cubicBezTo>
                  <a:pt x="341134" y="775055"/>
                  <a:pt x="339084" y="772997"/>
                  <a:pt x="341134" y="770938"/>
                </a:cubicBezTo>
                <a:cubicBezTo>
                  <a:pt x="343183" y="770938"/>
                  <a:pt x="343183" y="766821"/>
                  <a:pt x="347281" y="768880"/>
                </a:cubicBezTo>
                <a:cubicBezTo>
                  <a:pt x="349331" y="768880"/>
                  <a:pt x="349331" y="766821"/>
                  <a:pt x="349331" y="764763"/>
                </a:cubicBezTo>
                <a:cubicBezTo>
                  <a:pt x="349331" y="762705"/>
                  <a:pt x="349331" y="760646"/>
                  <a:pt x="351380" y="760646"/>
                </a:cubicBezTo>
                <a:cubicBezTo>
                  <a:pt x="351380" y="758588"/>
                  <a:pt x="353429" y="758588"/>
                  <a:pt x="357528" y="758588"/>
                </a:cubicBezTo>
                <a:cubicBezTo>
                  <a:pt x="358552" y="758588"/>
                  <a:pt x="360089" y="759617"/>
                  <a:pt x="361370" y="760132"/>
                </a:cubicBezTo>
                <a:lnTo>
                  <a:pt x="363479" y="758719"/>
                </a:lnTo>
                <a:lnTo>
                  <a:pt x="363675" y="758588"/>
                </a:lnTo>
                <a:cubicBezTo>
                  <a:pt x="366749" y="756529"/>
                  <a:pt x="370335" y="755500"/>
                  <a:pt x="373665" y="755757"/>
                </a:cubicBezTo>
                <a:close/>
                <a:moveTo>
                  <a:pt x="608415" y="752000"/>
                </a:moveTo>
                <a:cubicBezTo>
                  <a:pt x="609315" y="752319"/>
                  <a:pt x="610087" y="753084"/>
                  <a:pt x="610602" y="754613"/>
                </a:cubicBezTo>
                <a:cubicBezTo>
                  <a:pt x="610602" y="756653"/>
                  <a:pt x="610602" y="760732"/>
                  <a:pt x="606485" y="762771"/>
                </a:cubicBezTo>
                <a:cubicBezTo>
                  <a:pt x="604426" y="758692"/>
                  <a:pt x="602368" y="756653"/>
                  <a:pt x="600310" y="752574"/>
                </a:cubicBezTo>
                <a:cubicBezTo>
                  <a:pt x="601853" y="754103"/>
                  <a:pt x="605713" y="751044"/>
                  <a:pt x="608415" y="752000"/>
                </a:cubicBezTo>
                <a:close/>
                <a:moveTo>
                  <a:pt x="461557" y="751947"/>
                </a:moveTo>
                <a:lnTo>
                  <a:pt x="461369" y="752230"/>
                </a:lnTo>
                <a:cubicBezTo>
                  <a:pt x="460787" y="752479"/>
                  <a:pt x="460207" y="752479"/>
                  <a:pt x="460207" y="752479"/>
                </a:cubicBezTo>
                <a:cubicBezTo>
                  <a:pt x="460207" y="752479"/>
                  <a:pt x="460207" y="752479"/>
                  <a:pt x="460207" y="752230"/>
                </a:cubicBezTo>
                <a:lnTo>
                  <a:pt x="460207" y="752015"/>
                </a:lnTo>
                <a:close/>
                <a:moveTo>
                  <a:pt x="680321" y="750487"/>
                </a:moveTo>
                <a:cubicBezTo>
                  <a:pt x="684527" y="750487"/>
                  <a:pt x="684527" y="754637"/>
                  <a:pt x="686629" y="756712"/>
                </a:cubicBezTo>
                <a:cubicBezTo>
                  <a:pt x="686629" y="758787"/>
                  <a:pt x="686629" y="758787"/>
                  <a:pt x="686629" y="758787"/>
                </a:cubicBezTo>
                <a:cubicBezTo>
                  <a:pt x="684527" y="754637"/>
                  <a:pt x="682424" y="752562"/>
                  <a:pt x="680321" y="750487"/>
                </a:cubicBezTo>
                <a:close/>
                <a:moveTo>
                  <a:pt x="674134" y="750487"/>
                </a:moveTo>
                <a:cubicBezTo>
                  <a:pt x="678239" y="750487"/>
                  <a:pt x="682343" y="754604"/>
                  <a:pt x="684396" y="758721"/>
                </a:cubicBezTo>
                <a:cubicBezTo>
                  <a:pt x="684396" y="760779"/>
                  <a:pt x="684396" y="762837"/>
                  <a:pt x="684396" y="764896"/>
                </a:cubicBezTo>
                <a:cubicBezTo>
                  <a:pt x="684396" y="766954"/>
                  <a:pt x="684396" y="766954"/>
                  <a:pt x="686448" y="766954"/>
                </a:cubicBezTo>
                <a:cubicBezTo>
                  <a:pt x="690553" y="773129"/>
                  <a:pt x="690553" y="773129"/>
                  <a:pt x="690553" y="773129"/>
                </a:cubicBezTo>
                <a:cubicBezTo>
                  <a:pt x="690553" y="775188"/>
                  <a:pt x="692605" y="777246"/>
                  <a:pt x="690553" y="779305"/>
                </a:cubicBezTo>
                <a:cubicBezTo>
                  <a:pt x="692605" y="783421"/>
                  <a:pt x="692605" y="787538"/>
                  <a:pt x="692605" y="789596"/>
                </a:cubicBezTo>
                <a:cubicBezTo>
                  <a:pt x="692605" y="791655"/>
                  <a:pt x="692605" y="793713"/>
                  <a:pt x="692605" y="793713"/>
                </a:cubicBezTo>
                <a:cubicBezTo>
                  <a:pt x="690553" y="791655"/>
                  <a:pt x="690553" y="791655"/>
                  <a:pt x="690553" y="791655"/>
                </a:cubicBezTo>
                <a:cubicBezTo>
                  <a:pt x="690553" y="787538"/>
                  <a:pt x="690553" y="783421"/>
                  <a:pt x="688500" y="781363"/>
                </a:cubicBezTo>
                <a:cubicBezTo>
                  <a:pt x="688500" y="781363"/>
                  <a:pt x="686448" y="781363"/>
                  <a:pt x="686448" y="781363"/>
                </a:cubicBezTo>
                <a:cubicBezTo>
                  <a:pt x="686448" y="783421"/>
                  <a:pt x="688500" y="783421"/>
                  <a:pt x="688500" y="785480"/>
                </a:cubicBezTo>
                <a:cubicBezTo>
                  <a:pt x="690553" y="787538"/>
                  <a:pt x="688500" y="791655"/>
                  <a:pt x="688500" y="793713"/>
                </a:cubicBezTo>
                <a:cubicBezTo>
                  <a:pt x="688500" y="799888"/>
                  <a:pt x="680291" y="797830"/>
                  <a:pt x="678239" y="801947"/>
                </a:cubicBezTo>
                <a:cubicBezTo>
                  <a:pt x="678239" y="804005"/>
                  <a:pt x="678239" y="806064"/>
                  <a:pt x="676186" y="808122"/>
                </a:cubicBezTo>
                <a:cubicBezTo>
                  <a:pt x="674134" y="808122"/>
                  <a:pt x="670029" y="812239"/>
                  <a:pt x="665925" y="810180"/>
                </a:cubicBezTo>
                <a:cubicBezTo>
                  <a:pt x="665925" y="808122"/>
                  <a:pt x="661820" y="808122"/>
                  <a:pt x="659767" y="808122"/>
                </a:cubicBezTo>
                <a:cubicBezTo>
                  <a:pt x="659767" y="810180"/>
                  <a:pt x="655663" y="812239"/>
                  <a:pt x="653610" y="812239"/>
                </a:cubicBezTo>
                <a:cubicBezTo>
                  <a:pt x="651558" y="812239"/>
                  <a:pt x="649506" y="810180"/>
                  <a:pt x="647453" y="808122"/>
                </a:cubicBezTo>
                <a:cubicBezTo>
                  <a:pt x="647453" y="801947"/>
                  <a:pt x="659767" y="810180"/>
                  <a:pt x="659767" y="801947"/>
                </a:cubicBezTo>
                <a:cubicBezTo>
                  <a:pt x="657715" y="801947"/>
                  <a:pt x="651558" y="804005"/>
                  <a:pt x="651558" y="799888"/>
                </a:cubicBezTo>
                <a:cubicBezTo>
                  <a:pt x="651558" y="795772"/>
                  <a:pt x="655663" y="795772"/>
                  <a:pt x="657715" y="795772"/>
                </a:cubicBezTo>
                <a:cubicBezTo>
                  <a:pt x="661820" y="795772"/>
                  <a:pt x="665925" y="791655"/>
                  <a:pt x="667977" y="791655"/>
                </a:cubicBezTo>
                <a:cubicBezTo>
                  <a:pt x="674134" y="785480"/>
                  <a:pt x="674134" y="777246"/>
                  <a:pt x="670029" y="769013"/>
                </a:cubicBezTo>
                <a:cubicBezTo>
                  <a:pt x="670029" y="766954"/>
                  <a:pt x="665925" y="764896"/>
                  <a:pt x="667977" y="762837"/>
                </a:cubicBezTo>
                <a:cubicBezTo>
                  <a:pt x="670029" y="762837"/>
                  <a:pt x="670029" y="758721"/>
                  <a:pt x="672082" y="758721"/>
                </a:cubicBezTo>
                <a:cubicBezTo>
                  <a:pt x="674134" y="758721"/>
                  <a:pt x="674134" y="760779"/>
                  <a:pt x="674134" y="762837"/>
                </a:cubicBezTo>
                <a:cubicBezTo>
                  <a:pt x="676186" y="764896"/>
                  <a:pt x="674134" y="766954"/>
                  <a:pt x="674134" y="766954"/>
                </a:cubicBezTo>
                <a:cubicBezTo>
                  <a:pt x="676186" y="769013"/>
                  <a:pt x="680291" y="769013"/>
                  <a:pt x="680291" y="771071"/>
                </a:cubicBezTo>
                <a:cubicBezTo>
                  <a:pt x="680291" y="773129"/>
                  <a:pt x="680291" y="775188"/>
                  <a:pt x="680291" y="777246"/>
                </a:cubicBezTo>
                <a:cubicBezTo>
                  <a:pt x="678239" y="779305"/>
                  <a:pt x="678239" y="779305"/>
                  <a:pt x="678239" y="779305"/>
                </a:cubicBezTo>
                <a:cubicBezTo>
                  <a:pt x="680291" y="781363"/>
                  <a:pt x="682343" y="783421"/>
                  <a:pt x="682343" y="787538"/>
                </a:cubicBezTo>
                <a:cubicBezTo>
                  <a:pt x="682343" y="789596"/>
                  <a:pt x="680291" y="791655"/>
                  <a:pt x="678239" y="793713"/>
                </a:cubicBezTo>
                <a:cubicBezTo>
                  <a:pt x="676186" y="795772"/>
                  <a:pt x="672082" y="791655"/>
                  <a:pt x="672082" y="795772"/>
                </a:cubicBezTo>
                <a:cubicBezTo>
                  <a:pt x="672082" y="797830"/>
                  <a:pt x="670029" y="799888"/>
                  <a:pt x="667977" y="801947"/>
                </a:cubicBezTo>
                <a:cubicBezTo>
                  <a:pt x="663872" y="801947"/>
                  <a:pt x="661820" y="799888"/>
                  <a:pt x="659767" y="797830"/>
                </a:cubicBezTo>
                <a:cubicBezTo>
                  <a:pt x="659767" y="797830"/>
                  <a:pt x="659767" y="799888"/>
                  <a:pt x="659767" y="799888"/>
                </a:cubicBezTo>
                <a:cubicBezTo>
                  <a:pt x="659767" y="804005"/>
                  <a:pt x="663872" y="804005"/>
                  <a:pt x="665925" y="804005"/>
                </a:cubicBezTo>
                <a:cubicBezTo>
                  <a:pt x="670029" y="804005"/>
                  <a:pt x="674134" y="801947"/>
                  <a:pt x="674134" y="797830"/>
                </a:cubicBezTo>
                <a:cubicBezTo>
                  <a:pt x="678239" y="795772"/>
                  <a:pt x="682343" y="793713"/>
                  <a:pt x="684396" y="789596"/>
                </a:cubicBezTo>
                <a:cubicBezTo>
                  <a:pt x="684396" y="785480"/>
                  <a:pt x="684396" y="781363"/>
                  <a:pt x="682343" y="779305"/>
                </a:cubicBezTo>
                <a:cubicBezTo>
                  <a:pt x="684396" y="777246"/>
                  <a:pt x="684396" y="773129"/>
                  <a:pt x="682343" y="769013"/>
                </a:cubicBezTo>
                <a:cubicBezTo>
                  <a:pt x="682343" y="766954"/>
                  <a:pt x="678239" y="766954"/>
                  <a:pt x="678239" y="764896"/>
                </a:cubicBezTo>
                <a:cubicBezTo>
                  <a:pt x="678239" y="760779"/>
                  <a:pt x="676186" y="758721"/>
                  <a:pt x="674134" y="756662"/>
                </a:cubicBezTo>
                <a:cubicBezTo>
                  <a:pt x="672082" y="756662"/>
                  <a:pt x="672082" y="754604"/>
                  <a:pt x="672082" y="752545"/>
                </a:cubicBezTo>
                <a:cubicBezTo>
                  <a:pt x="674134" y="752545"/>
                  <a:pt x="672082" y="750487"/>
                  <a:pt x="674134" y="750487"/>
                </a:cubicBezTo>
                <a:close/>
                <a:moveTo>
                  <a:pt x="579697" y="750487"/>
                </a:moveTo>
                <a:cubicBezTo>
                  <a:pt x="583796" y="750487"/>
                  <a:pt x="587896" y="750487"/>
                  <a:pt x="591995" y="752534"/>
                </a:cubicBezTo>
                <a:cubicBezTo>
                  <a:pt x="598144" y="754582"/>
                  <a:pt x="602244" y="758676"/>
                  <a:pt x="602244" y="764818"/>
                </a:cubicBezTo>
                <a:cubicBezTo>
                  <a:pt x="604294" y="773008"/>
                  <a:pt x="600194" y="777102"/>
                  <a:pt x="596095" y="781197"/>
                </a:cubicBezTo>
                <a:cubicBezTo>
                  <a:pt x="598144" y="785292"/>
                  <a:pt x="600194" y="789386"/>
                  <a:pt x="596095" y="793481"/>
                </a:cubicBezTo>
                <a:cubicBezTo>
                  <a:pt x="594045" y="797575"/>
                  <a:pt x="589946" y="797575"/>
                  <a:pt x="585846" y="799623"/>
                </a:cubicBezTo>
                <a:cubicBezTo>
                  <a:pt x="581747" y="799623"/>
                  <a:pt x="579697" y="797575"/>
                  <a:pt x="577647" y="795528"/>
                </a:cubicBezTo>
                <a:cubicBezTo>
                  <a:pt x="575597" y="793481"/>
                  <a:pt x="575597" y="789386"/>
                  <a:pt x="575597" y="787339"/>
                </a:cubicBezTo>
                <a:cubicBezTo>
                  <a:pt x="571498" y="787339"/>
                  <a:pt x="567399" y="789386"/>
                  <a:pt x="565349" y="787339"/>
                </a:cubicBezTo>
                <a:cubicBezTo>
                  <a:pt x="559200" y="783244"/>
                  <a:pt x="557150" y="777102"/>
                  <a:pt x="557150" y="770960"/>
                </a:cubicBezTo>
                <a:cubicBezTo>
                  <a:pt x="557150" y="764818"/>
                  <a:pt x="559200" y="758676"/>
                  <a:pt x="563299" y="754582"/>
                </a:cubicBezTo>
                <a:cubicBezTo>
                  <a:pt x="567399" y="756629"/>
                  <a:pt x="569448" y="758676"/>
                  <a:pt x="573548" y="756629"/>
                </a:cubicBezTo>
                <a:cubicBezTo>
                  <a:pt x="575597" y="754582"/>
                  <a:pt x="577647" y="752534"/>
                  <a:pt x="579697" y="750487"/>
                </a:cubicBezTo>
                <a:close/>
                <a:moveTo>
                  <a:pt x="559082" y="750487"/>
                </a:moveTo>
                <a:cubicBezTo>
                  <a:pt x="561134" y="750487"/>
                  <a:pt x="561134" y="750487"/>
                  <a:pt x="561134" y="752534"/>
                </a:cubicBezTo>
                <a:cubicBezTo>
                  <a:pt x="559082" y="756629"/>
                  <a:pt x="554977" y="762771"/>
                  <a:pt x="550872" y="766866"/>
                </a:cubicBezTo>
                <a:cubicBezTo>
                  <a:pt x="546768" y="770960"/>
                  <a:pt x="542663" y="775055"/>
                  <a:pt x="536506" y="773008"/>
                </a:cubicBezTo>
                <a:cubicBezTo>
                  <a:pt x="534453" y="773008"/>
                  <a:pt x="530349" y="770960"/>
                  <a:pt x="530349" y="766866"/>
                </a:cubicBezTo>
                <a:cubicBezTo>
                  <a:pt x="528296" y="764818"/>
                  <a:pt x="528296" y="768913"/>
                  <a:pt x="526244" y="768913"/>
                </a:cubicBezTo>
                <a:cubicBezTo>
                  <a:pt x="522139" y="768913"/>
                  <a:pt x="520087" y="766866"/>
                  <a:pt x="520087" y="766866"/>
                </a:cubicBezTo>
                <a:cubicBezTo>
                  <a:pt x="518035" y="764818"/>
                  <a:pt x="515982" y="764818"/>
                  <a:pt x="518035" y="762771"/>
                </a:cubicBezTo>
                <a:cubicBezTo>
                  <a:pt x="530349" y="758676"/>
                  <a:pt x="530349" y="758676"/>
                  <a:pt x="530349" y="758676"/>
                </a:cubicBezTo>
                <a:cubicBezTo>
                  <a:pt x="534453" y="762771"/>
                  <a:pt x="540610" y="760724"/>
                  <a:pt x="544715" y="758676"/>
                </a:cubicBezTo>
                <a:cubicBezTo>
                  <a:pt x="542663" y="760724"/>
                  <a:pt x="540610" y="762771"/>
                  <a:pt x="538558" y="764818"/>
                </a:cubicBezTo>
                <a:cubicBezTo>
                  <a:pt x="538558" y="766866"/>
                  <a:pt x="540610" y="768913"/>
                  <a:pt x="542663" y="768913"/>
                </a:cubicBezTo>
                <a:cubicBezTo>
                  <a:pt x="546768" y="768913"/>
                  <a:pt x="550872" y="762771"/>
                  <a:pt x="554977" y="760724"/>
                </a:cubicBezTo>
                <a:cubicBezTo>
                  <a:pt x="554977" y="758676"/>
                  <a:pt x="557029" y="756629"/>
                  <a:pt x="554977" y="756629"/>
                </a:cubicBezTo>
                <a:cubicBezTo>
                  <a:pt x="550872" y="756629"/>
                  <a:pt x="548820" y="758676"/>
                  <a:pt x="546768" y="758676"/>
                </a:cubicBezTo>
                <a:cubicBezTo>
                  <a:pt x="548820" y="754582"/>
                  <a:pt x="554977" y="752534"/>
                  <a:pt x="559082" y="750487"/>
                </a:cubicBezTo>
                <a:close/>
                <a:moveTo>
                  <a:pt x="614586" y="746171"/>
                </a:moveTo>
                <a:cubicBezTo>
                  <a:pt x="616644" y="746171"/>
                  <a:pt x="616644" y="748234"/>
                  <a:pt x="618702" y="748234"/>
                </a:cubicBezTo>
                <a:cubicBezTo>
                  <a:pt x="618702" y="752360"/>
                  <a:pt x="614586" y="754424"/>
                  <a:pt x="616644" y="756487"/>
                </a:cubicBezTo>
                <a:cubicBezTo>
                  <a:pt x="620761" y="754424"/>
                  <a:pt x="622819" y="754424"/>
                  <a:pt x="622819" y="758550"/>
                </a:cubicBezTo>
                <a:cubicBezTo>
                  <a:pt x="624877" y="760613"/>
                  <a:pt x="624877" y="762676"/>
                  <a:pt x="620761" y="764739"/>
                </a:cubicBezTo>
                <a:cubicBezTo>
                  <a:pt x="620761" y="766802"/>
                  <a:pt x="616644" y="764739"/>
                  <a:pt x="614586" y="766802"/>
                </a:cubicBezTo>
                <a:cubicBezTo>
                  <a:pt x="616644" y="768866"/>
                  <a:pt x="614586" y="772992"/>
                  <a:pt x="612527" y="772992"/>
                </a:cubicBezTo>
                <a:cubicBezTo>
                  <a:pt x="610469" y="775055"/>
                  <a:pt x="608410" y="772992"/>
                  <a:pt x="606352" y="772992"/>
                </a:cubicBezTo>
                <a:cubicBezTo>
                  <a:pt x="604294" y="770929"/>
                  <a:pt x="606352" y="768866"/>
                  <a:pt x="606352" y="766802"/>
                </a:cubicBezTo>
                <a:cubicBezTo>
                  <a:pt x="608410" y="764739"/>
                  <a:pt x="610469" y="762676"/>
                  <a:pt x="612527" y="758550"/>
                </a:cubicBezTo>
                <a:cubicBezTo>
                  <a:pt x="612527" y="756487"/>
                  <a:pt x="612527" y="752360"/>
                  <a:pt x="610469" y="750297"/>
                </a:cubicBezTo>
                <a:cubicBezTo>
                  <a:pt x="610469" y="748234"/>
                  <a:pt x="612527" y="746171"/>
                  <a:pt x="614586" y="746171"/>
                </a:cubicBezTo>
                <a:close/>
                <a:moveTo>
                  <a:pt x="618807" y="740195"/>
                </a:moveTo>
                <a:cubicBezTo>
                  <a:pt x="620870" y="740195"/>
                  <a:pt x="622933" y="742253"/>
                  <a:pt x="622933" y="744312"/>
                </a:cubicBezTo>
                <a:cubicBezTo>
                  <a:pt x="624996" y="746370"/>
                  <a:pt x="620870" y="750487"/>
                  <a:pt x="622933" y="750487"/>
                </a:cubicBezTo>
                <a:cubicBezTo>
                  <a:pt x="627059" y="752545"/>
                  <a:pt x="629122" y="756662"/>
                  <a:pt x="631186" y="758720"/>
                </a:cubicBezTo>
                <a:cubicBezTo>
                  <a:pt x="631186" y="762837"/>
                  <a:pt x="631186" y="766954"/>
                  <a:pt x="629122" y="769013"/>
                </a:cubicBezTo>
                <a:cubicBezTo>
                  <a:pt x="627059" y="771071"/>
                  <a:pt x="622933" y="773129"/>
                  <a:pt x="620870" y="773129"/>
                </a:cubicBezTo>
                <a:cubicBezTo>
                  <a:pt x="620870" y="777246"/>
                  <a:pt x="614681" y="779304"/>
                  <a:pt x="610554" y="781363"/>
                </a:cubicBezTo>
                <a:cubicBezTo>
                  <a:pt x="610554" y="781363"/>
                  <a:pt x="606428" y="781363"/>
                  <a:pt x="606428" y="779304"/>
                </a:cubicBezTo>
                <a:cubicBezTo>
                  <a:pt x="604365" y="779304"/>
                  <a:pt x="602302" y="777246"/>
                  <a:pt x="604365" y="775188"/>
                </a:cubicBezTo>
                <a:cubicBezTo>
                  <a:pt x="606428" y="775188"/>
                  <a:pt x="610554" y="777246"/>
                  <a:pt x="612617" y="777246"/>
                </a:cubicBezTo>
                <a:cubicBezTo>
                  <a:pt x="614681" y="775188"/>
                  <a:pt x="618807" y="773129"/>
                  <a:pt x="618807" y="769013"/>
                </a:cubicBezTo>
                <a:cubicBezTo>
                  <a:pt x="622933" y="769013"/>
                  <a:pt x="624996" y="764896"/>
                  <a:pt x="627059" y="762837"/>
                </a:cubicBezTo>
                <a:cubicBezTo>
                  <a:pt x="627059" y="758720"/>
                  <a:pt x="627059" y="756662"/>
                  <a:pt x="624996" y="754604"/>
                </a:cubicBezTo>
                <a:cubicBezTo>
                  <a:pt x="620870" y="752545"/>
                  <a:pt x="620870" y="752545"/>
                  <a:pt x="620870" y="752545"/>
                </a:cubicBezTo>
                <a:cubicBezTo>
                  <a:pt x="620870" y="748429"/>
                  <a:pt x="618807" y="744312"/>
                  <a:pt x="616744" y="742253"/>
                </a:cubicBezTo>
                <a:cubicBezTo>
                  <a:pt x="616744" y="742253"/>
                  <a:pt x="616744" y="740195"/>
                  <a:pt x="618807" y="740195"/>
                </a:cubicBezTo>
                <a:close/>
                <a:moveTo>
                  <a:pt x="181747" y="738715"/>
                </a:moveTo>
                <a:cubicBezTo>
                  <a:pt x="182772" y="738715"/>
                  <a:pt x="183796" y="739227"/>
                  <a:pt x="184821" y="740250"/>
                </a:cubicBezTo>
                <a:cubicBezTo>
                  <a:pt x="188921" y="746392"/>
                  <a:pt x="195070" y="754582"/>
                  <a:pt x="203269" y="752534"/>
                </a:cubicBezTo>
                <a:lnTo>
                  <a:pt x="208054" y="750145"/>
                </a:lnTo>
                <a:lnTo>
                  <a:pt x="209395" y="750487"/>
                </a:lnTo>
                <a:lnTo>
                  <a:pt x="211334" y="748507"/>
                </a:lnTo>
                <a:lnTo>
                  <a:pt x="219667" y="744345"/>
                </a:lnTo>
                <a:cubicBezTo>
                  <a:pt x="221716" y="746392"/>
                  <a:pt x="223766" y="744345"/>
                  <a:pt x="225816" y="746392"/>
                </a:cubicBezTo>
                <a:cubicBezTo>
                  <a:pt x="225816" y="748440"/>
                  <a:pt x="223766" y="750487"/>
                  <a:pt x="221716" y="750487"/>
                </a:cubicBezTo>
                <a:cubicBezTo>
                  <a:pt x="219667" y="750487"/>
                  <a:pt x="217617" y="750487"/>
                  <a:pt x="217617" y="752534"/>
                </a:cubicBezTo>
                <a:cubicBezTo>
                  <a:pt x="217617" y="754582"/>
                  <a:pt x="219667" y="756629"/>
                  <a:pt x="217617" y="758676"/>
                </a:cubicBezTo>
                <a:cubicBezTo>
                  <a:pt x="215567" y="758676"/>
                  <a:pt x="213517" y="758676"/>
                  <a:pt x="211468" y="758676"/>
                </a:cubicBezTo>
                <a:cubicBezTo>
                  <a:pt x="209418" y="758676"/>
                  <a:pt x="207368" y="756629"/>
                  <a:pt x="205319" y="756629"/>
                </a:cubicBezTo>
                <a:cubicBezTo>
                  <a:pt x="205319" y="758676"/>
                  <a:pt x="203269" y="762771"/>
                  <a:pt x="199169" y="762771"/>
                </a:cubicBezTo>
                <a:cubicBezTo>
                  <a:pt x="197120" y="762771"/>
                  <a:pt x="195070" y="760724"/>
                  <a:pt x="195070" y="758676"/>
                </a:cubicBezTo>
                <a:cubicBezTo>
                  <a:pt x="193020" y="758676"/>
                  <a:pt x="195070" y="754582"/>
                  <a:pt x="193020" y="754582"/>
                </a:cubicBezTo>
                <a:cubicBezTo>
                  <a:pt x="190970" y="756629"/>
                  <a:pt x="188921" y="754582"/>
                  <a:pt x="186871" y="754582"/>
                </a:cubicBezTo>
                <a:cubicBezTo>
                  <a:pt x="184821" y="754582"/>
                  <a:pt x="184821" y="752534"/>
                  <a:pt x="184821" y="748440"/>
                </a:cubicBezTo>
                <a:cubicBezTo>
                  <a:pt x="184821" y="748440"/>
                  <a:pt x="186871" y="746392"/>
                  <a:pt x="182772" y="744345"/>
                </a:cubicBezTo>
                <a:cubicBezTo>
                  <a:pt x="180722" y="746392"/>
                  <a:pt x="178672" y="744345"/>
                  <a:pt x="178672" y="742298"/>
                </a:cubicBezTo>
                <a:cubicBezTo>
                  <a:pt x="178672" y="742298"/>
                  <a:pt x="178672" y="740250"/>
                  <a:pt x="178672" y="740250"/>
                </a:cubicBezTo>
                <a:cubicBezTo>
                  <a:pt x="179697" y="739227"/>
                  <a:pt x="180722" y="738715"/>
                  <a:pt x="181747" y="738715"/>
                </a:cubicBezTo>
                <a:close/>
                <a:moveTo>
                  <a:pt x="191678" y="737738"/>
                </a:moveTo>
                <a:cubicBezTo>
                  <a:pt x="194072" y="738618"/>
                  <a:pt x="195604" y="742140"/>
                  <a:pt x="197136" y="742140"/>
                </a:cubicBezTo>
                <a:cubicBezTo>
                  <a:pt x="199179" y="746313"/>
                  <a:pt x="203265" y="746313"/>
                  <a:pt x="207352" y="746313"/>
                </a:cubicBezTo>
                <a:cubicBezTo>
                  <a:pt x="209395" y="746313"/>
                  <a:pt x="213481" y="737966"/>
                  <a:pt x="215524" y="744227"/>
                </a:cubicBezTo>
                <a:lnTo>
                  <a:pt x="211334" y="748507"/>
                </a:lnTo>
                <a:lnTo>
                  <a:pt x="208054" y="750145"/>
                </a:lnTo>
                <a:lnTo>
                  <a:pt x="193050" y="746313"/>
                </a:lnTo>
                <a:cubicBezTo>
                  <a:pt x="193050" y="744227"/>
                  <a:pt x="188964" y="742140"/>
                  <a:pt x="188964" y="737966"/>
                </a:cubicBezTo>
                <a:cubicBezTo>
                  <a:pt x="189986" y="737444"/>
                  <a:pt x="190879" y="737444"/>
                  <a:pt x="191678" y="737738"/>
                </a:cubicBezTo>
                <a:close/>
                <a:moveTo>
                  <a:pt x="170433" y="735879"/>
                </a:moveTo>
                <a:cubicBezTo>
                  <a:pt x="172485" y="735879"/>
                  <a:pt x="174537" y="737949"/>
                  <a:pt x="176590" y="737949"/>
                </a:cubicBezTo>
                <a:cubicBezTo>
                  <a:pt x="176590" y="740019"/>
                  <a:pt x="174537" y="742089"/>
                  <a:pt x="176590" y="744160"/>
                </a:cubicBezTo>
                <a:cubicBezTo>
                  <a:pt x="176590" y="746230"/>
                  <a:pt x="180694" y="746230"/>
                  <a:pt x="180694" y="748300"/>
                </a:cubicBezTo>
                <a:cubicBezTo>
                  <a:pt x="180694" y="752440"/>
                  <a:pt x="182747" y="754510"/>
                  <a:pt x="184799" y="756580"/>
                </a:cubicBezTo>
                <a:cubicBezTo>
                  <a:pt x="186851" y="758650"/>
                  <a:pt x="188904" y="758650"/>
                  <a:pt x="190956" y="758650"/>
                </a:cubicBezTo>
                <a:cubicBezTo>
                  <a:pt x="190956" y="760720"/>
                  <a:pt x="195061" y="762791"/>
                  <a:pt x="197113" y="764861"/>
                </a:cubicBezTo>
                <a:cubicBezTo>
                  <a:pt x="201218" y="764861"/>
                  <a:pt x="205323" y="762791"/>
                  <a:pt x="207375" y="760720"/>
                </a:cubicBezTo>
                <a:cubicBezTo>
                  <a:pt x="211480" y="762791"/>
                  <a:pt x="213532" y="762791"/>
                  <a:pt x="217637" y="760720"/>
                </a:cubicBezTo>
                <a:cubicBezTo>
                  <a:pt x="219689" y="758650"/>
                  <a:pt x="221741" y="756580"/>
                  <a:pt x="221741" y="754510"/>
                </a:cubicBezTo>
                <a:cubicBezTo>
                  <a:pt x="223794" y="752440"/>
                  <a:pt x="227898" y="752440"/>
                  <a:pt x="227898" y="748300"/>
                </a:cubicBezTo>
                <a:cubicBezTo>
                  <a:pt x="227898" y="744160"/>
                  <a:pt x="232003" y="744160"/>
                  <a:pt x="234055" y="744160"/>
                </a:cubicBezTo>
                <a:cubicBezTo>
                  <a:pt x="234055" y="748300"/>
                  <a:pt x="236108" y="750370"/>
                  <a:pt x="234055" y="752440"/>
                </a:cubicBezTo>
                <a:cubicBezTo>
                  <a:pt x="232003" y="756580"/>
                  <a:pt x="227898" y="756580"/>
                  <a:pt x="223794" y="756580"/>
                </a:cubicBezTo>
                <a:cubicBezTo>
                  <a:pt x="221741" y="758650"/>
                  <a:pt x="223794" y="762791"/>
                  <a:pt x="221741" y="764861"/>
                </a:cubicBezTo>
                <a:cubicBezTo>
                  <a:pt x="217637" y="764861"/>
                  <a:pt x="215584" y="766931"/>
                  <a:pt x="211480" y="764861"/>
                </a:cubicBezTo>
                <a:cubicBezTo>
                  <a:pt x="207375" y="762791"/>
                  <a:pt x="207375" y="769001"/>
                  <a:pt x="203270" y="769001"/>
                </a:cubicBezTo>
                <a:cubicBezTo>
                  <a:pt x="203270" y="771071"/>
                  <a:pt x="199165" y="769001"/>
                  <a:pt x="197113" y="769001"/>
                </a:cubicBezTo>
                <a:cubicBezTo>
                  <a:pt x="193008" y="769001"/>
                  <a:pt x="190956" y="764861"/>
                  <a:pt x="188904" y="762791"/>
                </a:cubicBezTo>
                <a:cubicBezTo>
                  <a:pt x="184799" y="760720"/>
                  <a:pt x="182747" y="760720"/>
                  <a:pt x="178642" y="760720"/>
                </a:cubicBezTo>
                <a:cubicBezTo>
                  <a:pt x="176590" y="756580"/>
                  <a:pt x="174537" y="752440"/>
                  <a:pt x="176590" y="750370"/>
                </a:cubicBezTo>
                <a:cubicBezTo>
                  <a:pt x="178642" y="744160"/>
                  <a:pt x="172485" y="746230"/>
                  <a:pt x="170433" y="742089"/>
                </a:cubicBezTo>
                <a:cubicBezTo>
                  <a:pt x="170433" y="740019"/>
                  <a:pt x="168380" y="735879"/>
                  <a:pt x="170433" y="735879"/>
                </a:cubicBezTo>
                <a:close/>
                <a:moveTo>
                  <a:pt x="618775" y="723595"/>
                </a:moveTo>
                <a:cubicBezTo>
                  <a:pt x="620830" y="723595"/>
                  <a:pt x="622885" y="723595"/>
                  <a:pt x="622885" y="725664"/>
                </a:cubicBezTo>
                <a:cubicBezTo>
                  <a:pt x="622885" y="727732"/>
                  <a:pt x="620830" y="731869"/>
                  <a:pt x="618775" y="731869"/>
                </a:cubicBezTo>
                <a:cubicBezTo>
                  <a:pt x="616720" y="731869"/>
                  <a:pt x="614665" y="731869"/>
                  <a:pt x="614665" y="733938"/>
                </a:cubicBezTo>
                <a:cubicBezTo>
                  <a:pt x="616720" y="738075"/>
                  <a:pt x="612609" y="742213"/>
                  <a:pt x="610554" y="746350"/>
                </a:cubicBezTo>
                <a:cubicBezTo>
                  <a:pt x="604389" y="748418"/>
                  <a:pt x="600278" y="750487"/>
                  <a:pt x="594112" y="750487"/>
                </a:cubicBezTo>
                <a:cubicBezTo>
                  <a:pt x="590002" y="748418"/>
                  <a:pt x="585891" y="748418"/>
                  <a:pt x="581781" y="746350"/>
                </a:cubicBezTo>
                <a:cubicBezTo>
                  <a:pt x="579726" y="746350"/>
                  <a:pt x="579726" y="744281"/>
                  <a:pt x="579726" y="744281"/>
                </a:cubicBezTo>
                <a:cubicBezTo>
                  <a:pt x="583836" y="742213"/>
                  <a:pt x="585891" y="740144"/>
                  <a:pt x="590002" y="740144"/>
                </a:cubicBezTo>
                <a:cubicBezTo>
                  <a:pt x="592057" y="740144"/>
                  <a:pt x="594112" y="740144"/>
                  <a:pt x="596168" y="738075"/>
                </a:cubicBezTo>
                <a:cubicBezTo>
                  <a:pt x="596168" y="740144"/>
                  <a:pt x="596168" y="740144"/>
                  <a:pt x="596168" y="740144"/>
                </a:cubicBezTo>
                <a:cubicBezTo>
                  <a:pt x="596168" y="742213"/>
                  <a:pt x="594112" y="740144"/>
                  <a:pt x="592057" y="742213"/>
                </a:cubicBezTo>
                <a:cubicBezTo>
                  <a:pt x="590002" y="742213"/>
                  <a:pt x="587947" y="742213"/>
                  <a:pt x="587947" y="744281"/>
                </a:cubicBezTo>
                <a:cubicBezTo>
                  <a:pt x="585891" y="748418"/>
                  <a:pt x="592057" y="746350"/>
                  <a:pt x="592057" y="748418"/>
                </a:cubicBezTo>
                <a:cubicBezTo>
                  <a:pt x="598223" y="748418"/>
                  <a:pt x="604389" y="748418"/>
                  <a:pt x="606444" y="742213"/>
                </a:cubicBezTo>
                <a:cubicBezTo>
                  <a:pt x="606444" y="740144"/>
                  <a:pt x="604389" y="740144"/>
                  <a:pt x="602333" y="738075"/>
                </a:cubicBezTo>
                <a:cubicBezTo>
                  <a:pt x="604389" y="736007"/>
                  <a:pt x="610554" y="733938"/>
                  <a:pt x="610554" y="729801"/>
                </a:cubicBezTo>
                <a:cubicBezTo>
                  <a:pt x="614665" y="727732"/>
                  <a:pt x="616720" y="725664"/>
                  <a:pt x="618775" y="723595"/>
                </a:cubicBezTo>
                <a:close/>
                <a:moveTo>
                  <a:pt x="295298" y="722641"/>
                </a:moveTo>
                <a:cubicBezTo>
                  <a:pt x="295940" y="722448"/>
                  <a:pt x="296710" y="722706"/>
                  <a:pt x="297737" y="723737"/>
                </a:cubicBezTo>
                <a:cubicBezTo>
                  <a:pt x="297737" y="723737"/>
                  <a:pt x="299790" y="723737"/>
                  <a:pt x="299790" y="725800"/>
                </a:cubicBezTo>
                <a:cubicBezTo>
                  <a:pt x="299790" y="727864"/>
                  <a:pt x="301843" y="729927"/>
                  <a:pt x="299790" y="731990"/>
                </a:cubicBezTo>
                <a:cubicBezTo>
                  <a:pt x="297737" y="734053"/>
                  <a:pt x="293630" y="738179"/>
                  <a:pt x="291576" y="738179"/>
                </a:cubicBezTo>
                <a:cubicBezTo>
                  <a:pt x="289523" y="736116"/>
                  <a:pt x="287469" y="738179"/>
                  <a:pt x="283362" y="738179"/>
                </a:cubicBezTo>
                <a:cubicBezTo>
                  <a:pt x="281309" y="738179"/>
                  <a:pt x="283362" y="740243"/>
                  <a:pt x="283362" y="742306"/>
                </a:cubicBezTo>
                <a:cubicBezTo>
                  <a:pt x="279255" y="744369"/>
                  <a:pt x="277202" y="748495"/>
                  <a:pt x="273095" y="748495"/>
                </a:cubicBezTo>
                <a:cubicBezTo>
                  <a:pt x="268988" y="748495"/>
                  <a:pt x="264881" y="746432"/>
                  <a:pt x="262827" y="744369"/>
                </a:cubicBezTo>
                <a:cubicBezTo>
                  <a:pt x="262827" y="740243"/>
                  <a:pt x="258721" y="744369"/>
                  <a:pt x="258721" y="744369"/>
                </a:cubicBezTo>
                <a:cubicBezTo>
                  <a:pt x="252560" y="744369"/>
                  <a:pt x="248453" y="742306"/>
                  <a:pt x="246400" y="740243"/>
                </a:cubicBezTo>
                <a:cubicBezTo>
                  <a:pt x="246400" y="736116"/>
                  <a:pt x="250507" y="736116"/>
                  <a:pt x="250507" y="734053"/>
                </a:cubicBezTo>
                <a:cubicBezTo>
                  <a:pt x="252560" y="734053"/>
                  <a:pt x="252560" y="731990"/>
                  <a:pt x="254614" y="731990"/>
                </a:cubicBezTo>
                <a:cubicBezTo>
                  <a:pt x="256667" y="734053"/>
                  <a:pt x="260774" y="736116"/>
                  <a:pt x="264881" y="736116"/>
                </a:cubicBezTo>
                <a:cubicBezTo>
                  <a:pt x="268988" y="736116"/>
                  <a:pt x="271041" y="731990"/>
                  <a:pt x="275148" y="731990"/>
                </a:cubicBezTo>
                <a:cubicBezTo>
                  <a:pt x="281309" y="734053"/>
                  <a:pt x="285416" y="731990"/>
                  <a:pt x="289523" y="727864"/>
                </a:cubicBezTo>
                <a:cubicBezTo>
                  <a:pt x="292603" y="727864"/>
                  <a:pt x="293373" y="723222"/>
                  <a:pt x="295298" y="722641"/>
                </a:cubicBezTo>
                <a:close/>
                <a:moveTo>
                  <a:pt x="289149" y="719426"/>
                </a:moveTo>
                <a:cubicBezTo>
                  <a:pt x="289757" y="719141"/>
                  <a:pt x="290526" y="719141"/>
                  <a:pt x="291552" y="719648"/>
                </a:cubicBezTo>
                <a:cubicBezTo>
                  <a:pt x="291552" y="721677"/>
                  <a:pt x="291552" y="723706"/>
                  <a:pt x="289501" y="725735"/>
                </a:cubicBezTo>
                <a:cubicBezTo>
                  <a:pt x="287450" y="727764"/>
                  <a:pt x="283349" y="729792"/>
                  <a:pt x="279248" y="729792"/>
                </a:cubicBezTo>
                <a:cubicBezTo>
                  <a:pt x="275147" y="727764"/>
                  <a:pt x="275147" y="727764"/>
                  <a:pt x="275147" y="727764"/>
                </a:cubicBezTo>
                <a:cubicBezTo>
                  <a:pt x="271046" y="731821"/>
                  <a:pt x="264894" y="735879"/>
                  <a:pt x="258742" y="731821"/>
                </a:cubicBezTo>
                <a:cubicBezTo>
                  <a:pt x="258742" y="731821"/>
                  <a:pt x="256692" y="729792"/>
                  <a:pt x="256692" y="727764"/>
                </a:cubicBezTo>
                <a:cubicBezTo>
                  <a:pt x="256692" y="725735"/>
                  <a:pt x="258742" y="729792"/>
                  <a:pt x="260793" y="729792"/>
                </a:cubicBezTo>
                <a:cubicBezTo>
                  <a:pt x="264894" y="731821"/>
                  <a:pt x="268995" y="729792"/>
                  <a:pt x="273096" y="725735"/>
                </a:cubicBezTo>
                <a:cubicBezTo>
                  <a:pt x="277198" y="727764"/>
                  <a:pt x="281299" y="725735"/>
                  <a:pt x="285400" y="723706"/>
                </a:cubicBezTo>
                <a:cubicBezTo>
                  <a:pt x="286938" y="723706"/>
                  <a:pt x="287322" y="720282"/>
                  <a:pt x="289149" y="719426"/>
                </a:cubicBezTo>
                <a:close/>
                <a:moveTo>
                  <a:pt x="636209" y="718645"/>
                </a:moveTo>
                <a:cubicBezTo>
                  <a:pt x="640821" y="718645"/>
                  <a:pt x="645432" y="719670"/>
                  <a:pt x="649532" y="721722"/>
                </a:cubicBezTo>
                <a:cubicBezTo>
                  <a:pt x="661830" y="725824"/>
                  <a:pt x="670029" y="738132"/>
                  <a:pt x="670029" y="750440"/>
                </a:cubicBezTo>
                <a:cubicBezTo>
                  <a:pt x="670029" y="758645"/>
                  <a:pt x="665930" y="764799"/>
                  <a:pt x="661830" y="768901"/>
                </a:cubicBezTo>
                <a:cubicBezTo>
                  <a:pt x="657731" y="770952"/>
                  <a:pt x="653632" y="775055"/>
                  <a:pt x="649532" y="773004"/>
                </a:cubicBezTo>
                <a:cubicBezTo>
                  <a:pt x="645432" y="773004"/>
                  <a:pt x="641333" y="770952"/>
                  <a:pt x="641333" y="766850"/>
                </a:cubicBezTo>
                <a:cubicBezTo>
                  <a:pt x="639283" y="764799"/>
                  <a:pt x="641333" y="762747"/>
                  <a:pt x="643383" y="760696"/>
                </a:cubicBezTo>
                <a:cubicBezTo>
                  <a:pt x="641333" y="758645"/>
                  <a:pt x="641333" y="754542"/>
                  <a:pt x="641333" y="752491"/>
                </a:cubicBezTo>
                <a:cubicBezTo>
                  <a:pt x="643383" y="748388"/>
                  <a:pt x="647482" y="746337"/>
                  <a:pt x="651582" y="746337"/>
                </a:cubicBezTo>
                <a:cubicBezTo>
                  <a:pt x="653632" y="746337"/>
                  <a:pt x="655681" y="748388"/>
                  <a:pt x="655681" y="752491"/>
                </a:cubicBezTo>
                <a:cubicBezTo>
                  <a:pt x="657731" y="754542"/>
                  <a:pt x="653632" y="758645"/>
                  <a:pt x="653632" y="760696"/>
                </a:cubicBezTo>
                <a:cubicBezTo>
                  <a:pt x="657731" y="762747"/>
                  <a:pt x="657731" y="758645"/>
                  <a:pt x="661830" y="756593"/>
                </a:cubicBezTo>
                <a:cubicBezTo>
                  <a:pt x="661830" y="752491"/>
                  <a:pt x="663880" y="746337"/>
                  <a:pt x="661830" y="742235"/>
                </a:cubicBezTo>
                <a:cubicBezTo>
                  <a:pt x="661830" y="740183"/>
                  <a:pt x="661830" y="740183"/>
                  <a:pt x="661830" y="740183"/>
                </a:cubicBezTo>
                <a:cubicBezTo>
                  <a:pt x="657731" y="731978"/>
                  <a:pt x="645432" y="725824"/>
                  <a:pt x="637234" y="723773"/>
                </a:cubicBezTo>
                <a:cubicBezTo>
                  <a:pt x="633134" y="723773"/>
                  <a:pt x="629035" y="723773"/>
                  <a:pt x="624935" y="723773"/>
                </a:cubicBezTo>
                <a:cubicBezTo>
                  <a:pt x="624935" y="723773"/>
                  <a:pt x="622885" y="723773"/>
                  <a:pt x="622885" y="721722"/>
                </a:cubicBezTo>
                <a:cubicBezTo>
                  <a:pt x="626985" y="719670"/>
                  <a:pt x="631597" y="718645"/>
                  <a:pt x="636209" y="718645"/>
                </a:cubicBezTo>
                <a:close/>
                <a:moveTo>
                  <a:pt x="275189" y="709319"/>
                </a:moveTo>
                <a:cubicBezTo>
                  <a:pt x="277252" y="709319"/>
                  <a:pt x="279315" y="713451"/>
                  <a:pt x="281378" y="713451"/>
                </a:cubicBezTo>
                <a:cubicBezTo>
                  <a:pt x="283441" y="713451"/>
                  <a:pt x="285505" y="715517"/>
                  <a:pt x="287568" y="717582"/>
                </a:cubicBezTo>
                <a:cubicBezTo>
                  <a:pt x="285505" y="721714"/>
                  <a:pt x="283441" y="721714"/>
                  <a:pt x="281378" y="723780"/>
                </a:cubicBezTo>
                <a:cubicBezTo>
                  <a:pt x="277252" y="723780"/>
                  <a:pt x="275189" y="723780"/>
                  <a:pt x="273126" y="721714"/>
                </a:cubicBezTo>
                <a:cubicBezTo>
                  <a:pt x="271063" y="721714"/>
                  <a:pt x="271063" y="723780"/>
                  <a:pt x="268999" y="725845"/>
                </a:cubicBezTo>
                <a:cubicBezTo>
                  <a:pt x="266936" y="727911"/>
                  <a:pt x="264873" y="727911"/>
                  <a:pt x="262810" y="727911"/>
                </a:cubicBezTo>
                <a:cubicBezTo>
                  <a:pt x="260747" y="727911"/>
                  <a:pt x="258684" y="725845"/>
                  <a:pt x="258684" y="723780"/>
                </a:cubicBezTo>
                <a:cubicBezTo>
                  <a:pt x="258684" y="715517"/>
                  <a:pt x="258684" y="715517"/>
                  <a:pt x="258684" y="715517"/>
                </a:cubicBezTo>
                <a:cubicBezTo>
                  <a:pt x="264873" y="715517"/>
                  <a:pt x="271063" y="715517"/>
                  <a:pt x="275189" y="709319"/>
                </a:cubicBezTo>
                <a:close/>
                <a:moveTo>
                  <a:pt x="731781" y="703011"/>
                </a:moveTo>
                <a:cubicBezTo>
                  <a:pt x="731781" y="703011"/>
                  <a:pt x="733773" y="703011"/>
                  <a:pt x="733773" y="705077"/>
                </a:cubicBezTo>
                <a:cubicBezTo>
                  <a:pt x="731781" y="707143"/>
                  <a:pt x="731781" y="709208"/>
                  <a:pt x="731781" y="711274"/>
                </a:cubicBezTo>
                <a:cubicBezTo>
                  <a:pt x="731781" y="713340"/>
                  <a:pt x="731781" y="717472"/>
                  <a:pt x="733773" y="719537"/>
                </a:cubicBezTo>
                <a:cubicBezTo>
                  <a:pt x="733773" y="719537"/>
                  <a:pt x="733773" y="719537"/>
                  <a:pt x="733773" y="721603"/>
                </a:cubicBezTo>
                <a:cubicBezTo>
                  <a:pt x="731781" y="721603"/>
                  <a:pt x="729789" y="717472"/>
                  <a:pt x="729789" y="717472"/>
                </a:cubicBezTo>
                <a:cubicBezTo>
                  <a:pt x="727797" y="711274"/>
                  <a:pt x="727797" y="707143"/>
                  <a:pt x="731781" y="703011"/>
                </a:cubicBezTo>
                <a:close/>
                <a:moveTo>
                  <a:pt x="791398" y="701019"/>
                </a:moveTo>
                <a:cubicBezTo>
                  <a:pt x="795572" y="701019"/>
                  <a:pt x="797659" y="703078"/>
                  <a:pt x="801832" y="703078"/>
                </a:cubicBezTo>
                <a:cubicBezTo>
                  <a:pt x="801832" y="705136"/>
                  <a:pt x="797659" y="707195"/>
                  <a:pt x="797659" y="709253"/>
                </a:cubicBezTo>
                <a:cubicBezTo>
                  <a:pt x="795572" y="711311"/>
                  <a:pt x="793485" y="711311"/>
                  <a:pt x="791398" y="711311"/>
                </a:cubicBezTo>
                <a:cubicBezTo>
                  <a:pt x="787225" y="711311"/>
                  <a:pt x="787225" y="707195"/>
                  <a:pt x="787225" y="705136"/>
                </a:cubicBezTo>
                <a:cubicBezTo>
                  <a:pt x="787225" y="703078"/>
                  <a:pt x="789312" y="701019"/>
                  <a:pt x="791398" y="701019"/>
                </a:cubicBezTo>
                <a:close/>
                <a:moveTo>
                  <a:pt x="723629" y="692719"/>
                </a:moveTo>
                <a:cubicBezTo>
                  <a:pt x="723629" y="692719"/>
                  <a:pt x="725657" y="692719"/>
                  <a:pt x="725657" y="692719"/>
                </a:cubicBezTo>
                <a:cubicBezTo>
                  <a:pt x="727686" y="694781"/>
                  <a:pt x="729715" y="698905"/>
                  <a:pt x="729715" y="700967"/>
                </a:cubicBezTo>
                <a:cubicBezTo>
                  <a:pt x="725657" y="705091"/>
                  <a:pt x="725657" y="713338"/>
                  <a:pt x="727686" y="719524"/>
                </a:cubicBezTo>
                <a:cubicBezTo>
                  <a:pt x="731744" y="723648"/>
                  <a:pt x="731744" y="723648"/>
                  <a:pt x="731744" y="723648"/>
                </a:cubicBezTo>
                <a:cubicBezTo>
                  <a:pt x="731744" y="727771"/>
                  <a:pt x="733773" y="731895"/>
                  <a:pt x="729715" y="731895"/>
                </a:cubicBezTo>
                <a:cubicBezTo>
                  <a:pt x="725657" y="731895"/>
                  <a:pt x="723629" y="731895"/>
                  <a:pt x="721600" y="729833"/>
                </a:cubicBezTo>
                <a:cubicBezTo>
                  <a:pt x="721600" y="727771"/>
                  <a:pt x="721600" y="723648"/>
                  <a:pt x="721600" y="721586"/>
                </a:cubicBezTo>
                <a:cubicBezTo>
                  <a:pt x="719571" y="719524"/>
                  <a:pt x="719571" y="721586"/>
                  <a:pt x="717542" y="721586"/>
                </a:cubicBezTo>
                <a:cubicBezTo>
                  <a:pt x="715513" y="719524"/>
                  <a:pt x="715513" y="715400"/>
                  <a:pt x="715513" y="711276"/>
                </a:cubicBezTo>
                <a:cubicBezTo>
                  <a:pt x="715513" y="709214"/>
                  <a:pt x="717542" y="705091"/>
                  <a:pt x="719571" y="705091"/>
                </a:cubicBezTo>
                <a:cubicBezTo>
                  <a:pt x="721600" y="703029"/>
                  <a:pt x="719571" y="703029"/>
                  <a:pt x="719571" y="700967"/>
                </a:cubicBezTo>
                <a:cubicBezTo>
                  <a:pt x="719571" y="696843"/>
                  <a:pt x="721600" y="694781"/>
                  <a:pt x="723629" y="692719"/>
                </a:cubicBezTo>
                <a:close/>
                <a:moveTo>
                  <a:pt x="663970" y="692719"/>
                </a:moveTo>
                <a:cubicBezTo>
                  <a:pt x="666004" y="692719"/>
                  <a:pt x="668037" y="696828"/>
                  <a:pt x="668037" y="696828"/>
                </a:cubicBezTo>
                <a:lnTo>
                  <a:pt x="668037" y="704618"/>
                </a:lnTo>
                <a:lnTo>
                  <a:pt x="667817" y="705172"/>
                </a:lnTo>
                <a:lnTo>
                  <a:pt x="664479" y="707099"/>
                </a:lnTo>
                <a:cubicBezTo>
                  <a:pt x="663462" y="707613"/>
                  <a:pt x="662954" y="708126"/>
                  <a:pt x="663970" y="709153"/>
                </a:cubicBezTo>
                <a:lnTo>
                  <a:pt x="666994" y="715263"/>
                </a:lnTo>
                <a:lnTo>
                  <a:pt x="667412" y="718212"/>
                </a:lnTo>
                <a:lnTo>
                  <a:pt x="661937" y="725587"/>
                </a:lnTo>
                <a:cubicBezTo>
                  <a:pt x="657870" y="723533"/>
                  <a:pt x="655836" y="721479"/>
                  <a:pt x="653803" y="719425"/>
                </a:cubicBezTo>
                <a:cubicBezTo>
                  <a:pt x="655836" y="715316"/>
                  <a:pt x="655836" y="709153"/>
                  <a:pt x="653803" y="705045"/>
                </a:cubicBezTo>
                <a:cubicBezTo>
                  <a:pt x="653803" y="702991"/>
                  <a:pt x="651769" y="702991"/>
                  <a:pt x="653803" y="700936"/>
                </a:cubicBezTo>
                <a:cubicBezTo>
                  <a:pt x="655836" y="698882"/>
                  <a:pt x="659903" y="694774"/>
                  <a:pt x="663970" y="692719"/>
                </a:cubicBezTo>
                <a:close/>
                <a:moveTo>
                  <a:pt x="787014" y="692528"/>
                </a:moveTo>
                <a:cubicBezTo>
                  <a:pt x="788819" y="693300"/>
                  <a:pt x="790367" y="694844"/>
                  <a:pt x="791398" y="696902"/>
                </a:cubicBezTo>
                <a:cubicBezTo>
                  <a:pt x="789335" y="698961"/>
                  <a:pt x="785209" y="698961"/>
                  <a:pt x="785209" y="703078"/>
                </a:cubicBezTo>
                <a:cubicBezTo>
                  <a:pt x="785209" y="705136"/>
                  <a:pt x="785209" y="709253"/>
                  <a:pt x="787272" y="713370"/>
                </a:cubicBezTo>
                <a:cubicBezTo>
                  <a:pt x="789335" y="713370"/>
                  <a:pt x="791398" y="715428"/>
                  <a:pt x="793462" y="715428"/>
                </a:cubicBezTo>
                <a:cubicBezTo>
                  <a:pt x="795525" y="715428"/>
                  <a:pt x="795525" y="717487"/>
                  <a:pt x="793462" y="717487"/>
                </a:cubicBezTo>
                <a:cubicBezTo>
                  <a:pt x="793462" y="721603"/>
                  <a:pt x="787272" y="721603"/>
                  <a:pt x="785209" y="721603"/>
                </a:cubicBezTo>
                <a:cubicBezTo>
                  <a:pt x="783146" y="721603"/>
                  <a:pt x="781083" y="719545"/>
                  <a:pt x="779020" y="717487"/>
                </a:cubicBezTo>
                <a:cubicBezTo>
                  <a:pt x="779020" y="717487"/>
                  <a:pt x="781083" y="715428"/>
                  <a:pt x="779020" y="715428"/>
                </a:cubicBezTo>
                <a:cubicBezTo>
                  <a:pt x="779020" y="713370"/>
                  <a:pt x="776956" y="717487"/>
                  <a:pt x="774893" y="715428"/>
                </a:cubicBezTo>
                <a:cubicBezTo>
                  <a:pt x="772830" y="715428"/>
                  <a:pt x="770767" y="715428"/>
                  <a:pt x="768704" y="713370"/>
                </a:cubicBezTo>
                <a:cubicBezTo>
                  <a:pt x="766641" y="711311"/>
                  <a:pt x="768704" y="709253"/>
                  <a:pt x="768704" y="707195"/>
                </a:cubicBezTo>
                <a:cubicBezTo>
                  <a:pt x="768704" y="705136"/>
                  <a:pt x="770767" y="703078"/>
                  <a:pt x="772830" y="701019"/>
                </a:cubicBezTo>
                <a:cubicBezTo>
                  <a:pt x="774893" y="701019"/>
                  <a:pt x="776956" y="703078"/>
                  <a:pt x="776956" y="701019"/>
                </a:cubicBezTo>
                <a:cubicBezTo>
                  <a:pt x="776956" y="696902"/>
                  <a:pt x="776956" y="694844"/>
                  <a:pt x="781083" y="692786"/>
                </a:cubicBezTo>
                <a:cubicBezTo>
                  <a:pt x="783146" y="691757"/>
                  <a:pt x="785209" y="691757"/>
                  <a:pt x="787014" y="692528"/>
                </a:cubicBezTo>
                <a:close/>
                <a:moveTo>
                  <a:pt x="686629" y="690727"/>
                </a:moveTo>
                <a:lnTo>
                  <a:pt x="686961" y="690727"/>
                </a:lnTo>
                <a:lnTo>
                  <a:pt x="686961" y="691060"/>
                </a:lnTo>
                <a:lnTo>
                  <a:pt x="686629" y="691060"/>
                </a:lnTo>
                <a:close/>
                <a:moveTo>
                  <a:pt x="246400" y="690727"/>
                </a:moveTo>
                <a:cubicBezTo>
                  <a:pt x="250516" y="690727"/>
                  <a:pt x="250516" y="694844"/>
                  <a:pt x="252575" y="694844"/>
                </a:cubicBezTo>
                <a:cubicBezTo>
                  <a:pt x="254633" y="701019"/>
                  <a:pt x="256692" y="705136"/>
                  <a:pt x="256692" y="711311"/>
                </a:cubicBezTo>
                <a:cubicBezTo>
                  <a:pt x="256692" y="717487"/>
                  <a:pt x="254633" y="723662"/>
                  <a:pt x="252575" y="729837"/>
                </a:cubicBezTo>
                <a:cubicBezTo>
                  <a:pt x="246400" y="738071"/>
                  <a:pt x="234049" y="742187"/>
                  <a:pt x="223757" y="742187"/>
                </a:cubicBezTo>
                <a:cubicBezTo>
                  <a:pt x="217582" y="742187"/>
                  <a:pt x="209349" y="738071"/>
                  <a:pt x="207290" y="729837"/>
                </a:cubicBezTo>
                <a:cubicBezTo>
                  <a:pt x="205232" y="727778"/>
                  <a:pt x="207290" y="723662"/>
                  <a:pt x="209349" y="719545"/>
                </a:cubicBezTo>
                <a:cubicBezTo>
                  <a:pt x="211407" y="719545"/>
                  <a:pt x="213466" y="715428"/>
                  <a:pt x="215524" y="717487"/>
                </a:cubicBezTo>
                <a:cubicBezTo>
                  <a:pt x="217582" y="717487"/>
                  <a:pt x="219641" y="717487"/>
                  <a:pt x="219641" y="715428"/>
                </a:cubicBezTo>
                <a:cubicBezTo>
                  <a:pt x="221699" y="713370"/>
                  <a:pt x="223757" y="713370"/>
                  <a:pt x="225816" y="715428"/>
                </a:cubicBezTo>
                <a:cubicBezTo>
                  <a:pt x="227874" y="715428"/>
                  <a:pt x="231991" y="717487"/>
                  <a:pt x="231991" y="721603"/>
                </a:cubicBezTo>
                <a:cubicBezTo>
                  <a:pt x="231991" y="723662"/>
                  <a:pt x="229933" y="725720"/>
                  <a:pt x="229933" y="727778"/>
                </a:cubicBezTo>
                <a:cubicBezTo>
                  <a:pt x="227874" y="727778"/>
                  <a:pt x="225816" y="729837"/>
                  <a:pt x="225816" y="727778"/>
                </a:cubicBezTo>
                <a:cubicBezTo>
                  <a:pt x="225816" y="727778"/>
                  <a:pt x="225816" y="727778"/>
                  <a:pt x="223757" y="727778"/>
                </a:cubicBezTo>
                <a:cubicBezTo>
                  <a:pt x="221699" y="727778"/>
                  <a:pt x="219641" y="727778"/>
                  <a:pt x="219641" y="729837"/>
                </a:cubicBezTo>
                <a:cubicBezTo>
                  <a:pt x="221699" y="733954"/>
                  <a:pt x="225816" y="733954"/>
                  <a:pt x="227874" y="733954"/>
                </a:cubicBezTo>
                <a:cubicBezTo>
                  <a:pt x="236108" y="733954"/>
                  <a:pt x="244341" y="727778"/>
                  <a:pt x="248458" y="719545"/>
                </a:cubicBezTo>
                <a:cubicBezTo>
                  <a:pt x="252575" y="711311"/>
                  <a:pt x="252575" y="701019"/>
                  <a:pt x="246400" y="692786"/>
                </a:cubicBezTo>
                <a:cubicBezTo>
                  <a:pt x="246400" y="692786"/>
                  <a:pt x="246400" y="690727"/>
                  <a:pt x="246400" y="690727"/>
                </a:cubicBezTo>
                <a:close/>
                <a:moveTo>
                  <a:pt x="668203" y="688735"/>
                </a:moveTo>
                <a:cubicBezTo>
                  <a:pt x="672298" y="690797"/>
                  <a:pt x="672298" y="696983"/>
                  <a:pt x="674345" y="699045"/>
                </a:cubicBezTo>
                <a:cubicBezTo>
                  <a:pt x="674345" y="703169"/>
                  <a:pt x="672298" y="707292"/>
                  <a:pt x="670251" y="707292"/>
                </a:cubicBezTo>
                <a:cubicBezTo>
                  <a:pt x="672298" y="713478"/>
                  <a:pt x="672298" y="719664"/>
                  <a:pt x="670251" y="723787"/>
                </a:cubicBezTo>
                <a:cubicBezTo>
                  <a:pt x="668203" y="725849"/>
                  <a:pt x="666156" y="727911"/>
                  <a:pt x="664109" y="727911"/>
                </a:cubicBezTo>
                <a:cubicBezTo>
                  <a:pt x="662061" y="725849"/>
                  <a:pt x="668203" y="725849"/>
                  <a:pt x="668203" y="723787"/>
                </a:cubicBezTo>
                <a:lnTo>
                  <a:pt x="667412" y="718212"/>
                </a:lnTo>
                <a:lnTo>
                  <a:pt x="668037" y="717370"/>
                </a:lnTo>
                <a:lnTo>
                  <a:pt x="666994" y="715263"/>
                </a:lnTo>
                <a:lnTo>
                  <a:pt x="666156" y="709354"/>
                </a:lnTo>
                <a:lnTo>
                  <a:pt x="667817" y="705172"/>
                </a:lnTo>
                <a:lnTo>
                  <a:pt x="668037" y="705045"/>
                </a:lnTo>
                <a:lnTo>
                  <a:pt x="668037" y="704618"/>
                </a:lnTo>
                <a:lnTo>
                  <a:pt x="670251" y="699045"/>
                </a:lnTo>
                <a:cubicBezTo>
                  <a:pt x="670251" y="694921"/>
                  <a:pt x="668203" y="692859"/>
                  <a:pt x="666156" y="690797"/>
                </a:cubicBezTo>
                <a:cubicBezTo>
                  <a:pt x="666156" y="690797"/>
                  <a:pt x="668203" y="688735"/>
                  <a:pt x="668203" y="688735"/>
                </a:cubicBezTo>
                <a:close/>
                <a:moveTo>
                  <a:pt x="189014" y="686743"/>
                </a:moveTo>
                <a:cubicBezTo>
                  <a:pt x="193097" y="686743"/>
                  <a:pt x="191056" y="690848"/>
                  <a:pt x="193097" y="692901"/>
                </a:cubicBezTo>
                <a:cubicBezTo>
                  <a:pt x="195139" y="694953"/>
                  <a:pt x="197181" y="697005"/>
                  <a:pt x="199223" y="697005"/>
                </a:cubicBezTo>
                <a:cubicBezTo>
                  <a:pt x="201265" y="699058"/>
                  <a:pt x="203306" y="701110"/>
                  <a:pt x="205348" y="701110"/>
                </a:cubicBezTo>
                <a:cubicBezTo>
                  <a:pt x="209432" y="703162"/>
                  <a:pt x="213515" y="701110"/>
                  <a:pt x="215557" y="697005"/>
                </a:cubicBezTo>
                <a:cubicBezTo>
                  <a:pt x="215557" y="694953"/>
                  <a:pt x="217599" y="697005"/>
                  <a:pt x="219641" y="697005"/>
                </a:cubicBezTo>
                <a:cubicBezTo>
                  <a:pt x="221683" y="694953"/>
                  <a:pt x="223724" y="692901"/>
                  <a:pt x="223724" y="690848"/>
                </a:cubicBezTo>
                <a:cubicBezTo>
                  <a:pt x="223724" y="688796"/>
                  <a:pt x="223724" y="686743"/>
                  <a:pt x="227808" y="686743"/>
                </a:cubicBezTo>
                <a:cubicBezTo>
                  <a:pt x="227808" y="686743"/>
                  <a:pt x="227808" y="690848"/>
                  <a:pt x="227808" y="690848"/>
                </a:cubicBezTo>
                <a:cubicBezTo>
                  <a:pt x="227808" y="692901"/>
                  <a:pt x="227808" y="694953"/>
                  <a:pt x="227808" y="697005"/>
                </a:cubicBezTo>
                <a:cubicBezTo>
                  <a:pt x="223724" y="701110"/>
                  <a:pt x="221683" y="701110"/>
                  <a:pt x="217599" y="701110"/>
                </a:cubicBezTo>
                <a:cubicBezTo>
                  <a:pt x="215557" y="701110"/>
                  <a:pt x="217599" y="703162"/>
                  <a:pt x="217599" y="703162"/>
                </a:cubicBezTo>
                <a:cubicBezTo>
                  <a:pt x="215557" y="707267"/>
                  <a:pt x="211474" y="709319"/>
                  <a:pt x="207390" y="709319"/>
                </a:cubicBezTo>
                <a:cubicBezTo>
                  <a:pt x="203306" y="709319"/>
                  <a:pt x="201265" y="705214"/>
                  <a:pt x="199223" y="703162"/>
                </a:cubicBezTo>
                <a:cubicBezTo>
                  <a:pt x="197181" y="701110"/>
                  <a:pt x="199223" y="699058"/>
                  <a:pt x="195139" y="697005"/>
                </a:cubicBezTo>
                <a:cubicBezTo>
                  <a:pt x="193097" y="699058"/>
                  <a:pt x="191056" y="697005"/>
                  <a:pt x="189014" y="694953"/>
                </a:cubicBezTo>
                <a:cubicBezTo>
                  <a:pt x="189014" y="692901"/>
                  <a:pt x="186972" y="692901"/>
                  <a:pt x="186972" y="690848"/>
                </a:cubicBezTo>
                <a:cubicBezTo>
                  <a:pt x="189014" y="688796"/>
                  <a:pt x="189014" y="686743"/>
                  <a:pt x="189014" y="686743"/>
                </a:cubicBezTo>
                <a:close/>
                <a:moveTo>
                  <a:pt x="201146" y="684419"/>
                </a:moveTo>
                <a:lnTo>
                  <a:pt x="205134" y="686431"/>
                </a:lnTo>
                <a:lnTo>
                  <a:pt x="205287" y="686743"/>
                </a:lnTo>
                <a:lnTo>
                  <a:pt x="205597" y="686664"/>
                </a:lnTo>
                <a:lnTo>
                  <a:pt x="209420" y="688593"/>
                </a:lnTo>
                <a:cubicBezTo>
                  <a:pt x="211489" y="688593"/>
                  <a:pt x="215626" y="686506"/>
                  <a:pt x="217695" y="684419"/>
                </a:cubicBezTo>
                <a:cubicBezTo>
                  <a:pt x="219763" y="684419"/>
                  <a:pt x="219763" y="686506"/>
                  <a:pt x="221832" y="686506"/>
                </a:cubicBezTo>
                <a:cubicBezTo>
                  <a:pt x="221832" y="688593"/>
                  <a:pt x="221832" y="692767"/>
                  <a:pt x="219763" y="692767"/>
                </a:cubicBezTo>
                <a:cubicBezTo>
                  <a:pt x="217695" y="694854"/>
                  <a:pt x="213558" y="688593"/>
                  <a:pt x="211489" y="694854"/>
                </a:cubicBezTo>
                <a:cubicBezTo>
                  <a:pt x="213558" y="696940"/>
                  <a:pt x="211489" y="696940"/>
                  <a:pt x="209420" y="699027"/>
                </a:cubicBezTo>
                <a:cubicBezTo>
                  <a:pt x="207352" y="699027"/>
                  <a:pt x="205283" y="699027"/>
                  <a:pt x="203214" y="696940"/>
                </a:cubicBezTo>
                <a:cubicBezTo>
                  <a:pt x="203214" y="694854"/>
                  <a:pt x="203214" y="692767"/>
                  <a:pt x="201146" y="692767"/>
                </a:cubicBezTo>
                <a:cubicBezTo>
                  <a:pt x="201146" y="692767"/>
                  <a:pt x="197009" y="692767"/>
                  <a:pt x="197009" y="692767"/>
                </a:cubicBezTo>
                <a:cubicBezTo>
                  <a:pt x="194940" y="690680"/>
                  <a:pt x="194940" y="688593"/>
                  <a:pt x="194940" y="686506"/>
                </a:cubicBezTo>
                <a:cubicBezTo>
                  <a:pt x="197009" y="686506"/>
                  <a:pt x="199077" y="684419"/>
                  <a:pt x="201146" y="684419"/>
                </a:cubicBezTo>
                <a:close/>
                <a:moveTo>
                  <a:pt x="135301" y="684419"/>
                </a:moveTo>
                <a:cubicBezTo>
                  <a:pt x="135301" y="684419"/>
                  <a:pt x="137353" y="684419"/>
                  <a:pt x="137353" y="686488"/>
                </a:cubicBezTo>
                <a:cubicBezTo>
                  <a:pt x="135301" y="690625"/>
                  <a:pt x="137353" y="694762"/>
                  <a:pt x="139406" y="696831"/>
                </a:cubicBezTo>
                <a:cubicBezTo>
                  <a:pt x="143510" y="700968"/>
                  <a:pt x="147615" y="703037"/>
                  <a:pt x="151720" y="705106"/>
                </a:cubicBezTo>
                <a:cubicBezTo>
                  <a:pt x="153772" y="705106"/>
                  <a:pt x="153772" y="707174"/>
                  <a:pt x="151720" y="707174"/>
                </a:cubicBezTo>
                <a:cubicBezTo>
                  <a:pt x="145563" y="711311"/>
                  <a:pt x="139406" y="705106"/>
                  <a:pt x="133248" y="700968"/>
                </a:cubicBezTo>
                <a:cubicBezTo>
                  <a:pt x="131196" y="696831"/>
                  <a:pt x="131196" y="692694"/>
                  <a:pt x="131196" y="688557"/>
                </a:cubicBezTo>
                <a:cubicBezTo>
                  <a:pt x="131196" y="686488"/>
                  <a:pt x="131196" y="684419"/>
                  <a:pt x="135301" y="684419"/>
                </a:cubicBezTo>
                <a:close/>
                <a:moveTo>
                  <a:pt x="163730" y="683451"/>
                </a:moveTo>
                <a:cubicBezTo>
                  <a:pt x="164372" y="683259"/>
                  <a:pt x="165143" y="683515"/>
                  <a:pt x="166171" y="684542"/>
                </a:cubicBezTo>
                <a:cubicBezTo>
                  <a:pt x="162059" y="692756"/>
                  <a:pt x="157948" y="707131"/>
                  <a:pt x="164115" y="715344"/>
                </a:cubicBezTo>
                <a:cubicBezTo>
                  <a:pt x="170283" y="723558"/>
                  <a:pt x="178506" y="727665"/>
                  <a:pt x="188785" y="725612"/>
                </a:cubicBezTo>
                <a:cubicBezTo>
                  <a:pt x="188785" y="725612"/>
                  <a:pt x="190841" y="725612"/>
                  <a:pt x="192897" y="723558"/>
                </a:cubicBezTo>
                <a:cubicBezTo>
                  <a:pt x="190841" y="719451"/>
                  <a:pt x="186730" y="723558"/>
                  <a:pt x="184674" y="721505"/>
                </a:cubicBezTo>
                <a:cubicBezTo>
                  <a:pt x="182618" y="719451"/>
                  <a:pt x="180562" y="717398"/>
                  <a:pt x="180562" y="713291"/>
                </a:cubicBezTo>
                <a:cubicBezTo>
                  <a:pt x="180562" y="713291"/>
                  <a:pt x="182618" y="711237"/>
                  <a:pt x="184674" y="709184"/>
                </a:cubicBezTo>
                <a:cubicBezTo>
                  <a:pt x="184674" y="709184"/>
                  <a:pt x="188785" y="709184"/>
                  <a:pt x="190841" y="709184"/>
                </a:cubicBezTo>
                <a:cubicBezTo>
                  <a:pt x="190841" y="711237"/>
                  <a:pt x="192897" y="713291"/>
                  <a:pt x="194953" y="713291"/>
                </a:cubicBezTo>
                <a:cubicBezTo>
                  <a:pt x="197009" y="711237"/>
                  <a:pt x="199065" y="713291"/>
                  <a:pt x="201120" y="713291"/>
                </a:cubicBezTo>
                <a:cubicBezTo>
                  <a:pt x="203176" y="715344"/>
                  <a:pt x="203176" y="719451"/>
                  <a:pt x="205232" y="721505"/>
                </a:cubicBezTo>
                <a:cubicBezTo>
                  <a:pt x="203176" y="723558"/>
                  <a:pt x="203176" y="727665"/>
                  <a:pt x="201120" y="731772"/>
                </a:cubicBezTo>
                <a:cubicBezTo>
                  <a:pt x="197009" y="733826"/>
                  <a:pt x="192897" y="735879"/>
                  <a:pt x="188785" y="735879"/>
                </a:cubicBezTo>
                <a:cubicBezTo>
                  <a:pt x="182618" y="735879"/>
                  <a:pt x="176450" y="735879"/>
                  <a:pt x="172339" y="731772"/>
                </a:cubicBezTo>
                <a:cubicBezTo>
                  <a:pt x="170283" y="729719"/>
                  <a:pt x="166171" y="727665"/>
                  <a:pt x="164115" y="723558"/>
                </a:cubicBezTo>
                <a:cubicBezTo>
                  <a:pt x="155892" y="715344"/>
                  <a:pt x="151780" y="700970"/>
                  <a:pt x="157948" y="688649"/>
                </a:cubicBezTo>
                <a:cubicBezTo>
                  <a:pt x="161032" y="688649"/>
                  <a:pt x="161803" y="684029"/>
                  <a:pt x="163730" y="683451"/>
                </a:cubicBezTo>
                <a:close/>
                <a:moveTo>
                  <a:pt x="675590" y="681982"/>
                </a:moveTo>
                <a:cubicBezTo>
                  <a:pt x="676388" y="681853"/>
                  <a:pt x="677282" y="681982"/>
                  <a:pt x="678304" y="682498"/>
                </a:cubicBezTo>
                <a:cubicBezTo>
                  <a:pt x="682390" y="686623"/>
                  <a:pt x="686476" y="692810"/>
                  <a:pt x="684433" y="701059"/>
                </a:cubicBezTo>
                <a:cubicBezTo>
                  <a:pt x="682390" y="701059"/>
                  <a:pt x="682390" y="703122"/>
                  <a:pt x="682390" y="703122"/>
                </a:cubicBezTo>
                <a:cubicBezTo>
                  <a:pt x="682390" y="705184"/>
                  <a:pt x="684433" y="705184"/>
                  <a:pt x="684433" y="705184"/>
                </a:cubicBezTo>
                <a:cubicBezTo>
                  <a:pt x="684433" y="703122"/>
                  <a:pt x="684433" y="701059"/>
                  <a:pt x="684433" y="701059"/>
                </a:cubicBezTo>
                <a:cubicBezTo>
                  <a:pt x="688519" y="705184"/>
                  <a:pt x="690562" y="709309"/>
                  <a:pt x="692605" y="713434"/>
                </a:cubicBezTo>
                <a:cubicBezTo>
                  <a:pt x="690562" y="715496"/>
                  <a:pt x="692605" y="717559"/>
                  <a:pt x="690562" y="717559"/>
                </a:cubicBezTo>
                <a:lnTo>
                  <a:pt x="689984" y="717364"/>
                </a:lnTo>
                <a:lnTo>
                  <a:pt x="690562" y="715496"/>
                </a:lnTo>
                <a:cubicBezTo>
                  <a:pt x="690562" y="716527"/>
                  <a:pt x="690051" y="717043"/>
                  <a:pt x="689796" y="717301"/>
                </a:cubicBezTo>
                <a:lnTo>
                  <a:pt x="689984" y="717364"/>
                </a:lnTo>
                <a:lnTo>
                  <a:pt x="689285" y="719621"/>
                </a:lnTo>
                <a:cubicBezTo>
                  <a:pt x="688519" y="721168"/>
                  <a:pt x="687497" y="722715"/>
                  <a:pt x="686476" y="723746"/>
                </a:cubicBezTo>
                <a:cubicBezTo>
                  <a:pt x="684433" y="725808"/>
                  <a:pt x="680347" y="723746"/>
                  <a:pt x="680347" y="725808"/>
                </a:cubicBezTo>
                <a:cubicBezTo>
                  <a:pt x="680347" y="727871"/>
                  <a:pt x="680347" y="729933"/>
                  <a:pt x="680347" y="731996"/>
                </a:cubicBezTo>
                <a:cubicBezTo>
                  <a:pt x="680347" y="734058"/>
                  <a:pt x="678304" y="736121"/>
                  <a:pt x="678304" y="738183"/>
                </a:cubicBezTo>
                <a:cubicBezTo>
                  <a:pt x="676261" y="740246"/>
                  <a:pt x="674217" y="740246"/>
                  <a:pt x="674217" y="742308"/>
                </a:cubicBezTo>
                <a:cubicBezTo>
                  <a:pt x="672174" y="742308"/>
                  <a:pt x="672174" y="746433"/>
                  <a:pt x="674217" y="746433"/>
                </a:cubicBezTo>
                <a:cubicBezTo>
                  <a:pt x="676261" y="748495"/>
                  <a:pt x="678304" y="748495"/>
                  <a:pt x="680347" y="748495"/>
                </a:cubicBezTo>
                <a:cubicBezTo>
                  <a:pt x="678304" y="748495"/>
                  <a:pt x="674217" y="748495"/>
                  <a:pt x="672174" y="748495"/>
                </a:cubicBezTo>
                <a:cubicBezTo>
                  <a:pt x="672174" y="746433"/>
                  <a:pt x="672174" y="742308"/>
                  <a:pt x="672174" y="740246"/>
                </a:cubicBezTo>
                <a:cubicBezTo>
                  <a:pt x="670131" y="738183"/>
                  <a:pt x="668088" y="734058"/>
                  <a:pt x="666045" y="731996"/>
                </a:cubicBezTo>
                <a:cubicBezTo>
                  <a:pt x="666045" y="729933"/>
                  <a:pt x="668088" y="727871"/>
                  <a:pt x="670131" y="727871"/>
                </a:cubicBezTo>
                <a:cubicBezTo>
                  <a:pt x="674217" y="723746"/>
                  <a:pt x="676261" y="717559"/>
                  <a:pt x="674217" y="711372"/>
                </a:cubicBezTo>
                <a:cubicBezTo>
                  <a:pt x="672174" y="707247"/>
                  <a:pt x="676261" y="705184"/>
                  <a:pt x="676261" y="703122"/>
                </a:cubicBezTo>
                <a:cubicBezTo>
                  <a:pt x="676261" y="696935"/>
                  <a:pt x="674217" y="690747"/>
                  <a:pt x="670131" y="686623"/>
                </a:cubicBezTo>
                <a:cubicBezTo>
                  <a:pt x="671664" y="685076"/>
                  <a:pt x="673196" y="682369"/>
                  <a:pt x="675590" y="681982"/>
                </a:cubicBezTo>
                <a:close/>
                <a:moveTo>
                  <a:pt x="678329" y="680435"/>
                </a:moveTo>
                <a:cubicBezTo>
                  <a:pt x="682535" y="680435"/>
                  <a:pt x="684637" y="682538"/>
                  <a:pt x="684637" y="684641"/>
                </a:cubicBezTo>
                <a:cubicBezTo>
                  <a:pt x="684637" y="686743"/>
                  <a:pt x="684637" y="686743"/>
                  <a:pt x="684637" y="686743"/>
                </a:cubicBezTo>
                <a:cubicBezTo>
                  <a:pt x="682535" y="684641"/>
                  <a:pt x="680432" y="682538"/>
                  <a:pt x="678329" y="680435"/>
                </a:cubicBezTo>
                <a:close/>
                <a:moveTo>
                  <a:pt x="727558" y="676965"/>
                </a:moveTo>
                <a:cubicBezTo>
                  <a:pt x="728852" y="676965"/>
                  <a:pt x="729887" y="677480"/>
                  <a:pt x="729887" y="678508"/>
                </a:cubicBezTo>
                <a:cubicBezTo>
                  <a:pt x="727817" y="682621"/>
                  <a:pt x="727817" y="686734"/>
                  <a:pt x="727817" y="688791"/>
                </a:cubicBezTo>
                <a:cubicBezTo>
                  <a:pt x="723676" y="690847"/>
                  <a:pt x="719536" y="690847"/>
                  <a:pt x="717466" y="694960"/>
                </a:cubicBezTo>
                <a:cubicBezTo>
                  <a:pt x="717466" y="699073"/>
                  <a:pt x="717466" y="701130"/>
                  <a:pt x="717466" y="703187"/>
                </a:cubicBezTo>
                <a:cubicBezTo>
                  <a:pt x="715396" y="705243"/>
                  <a:pt x="713326" y="707300"/>
                  <a:pt x="713326" y="709356"/>
                </a:cubicBezTo>
                <a:cubicBezTo>
                  <a:pt x="711256" y="713469"/>
                  <a:pt x="711256" y="719639"/>
                  <a:pt x="715396" y="721695"/>
                </a:cubicBezTo>
                <a:cubicBezTo>
                  <a:pt x="719536" y="723752"/>
                  <a:pt x="717466" y="727865"/>
                  <a:pt x="719536" y="731978"/>
                </a:cubicBezTo>
                <a:cubicBezTo>
                  <a:pt x="723676" y="734035"/>
                  <a:pt x="725747" y="736091"/>
                  <a:pt x="729887" y="734035"/>
                </a:cubicBezTo>
                <a:cubicBezTo>
                  <a:pt x="734027" y="736091"/>
                  <a:pt x="731957" y="740204"/>
                  <a:pt x="734027" y="744318"/>
                </a:cubicBezTo>
                <a:cubicBezTo>
                  <a:pt x="736097" y="744318"/>
                  <a:pt x="736097" y="746374"/>
                  <a:pt x="736097" y="746374"/>
                </a:cubicBezTo>
                <a:cubicBezTo>
                  <a:pt x="731957" y="750487"/>
                  <a:pt x="727817" y="746374"/>
                  <a:pt x="723676" y="744318"/>
                </a:cubicBezTo>
                <a:cubicBezTo>
                  <a:pt x="723676" y="742261"/>
                  <a:pt x="721606" y="740204"/>
                  <a:pt x="719536" y="738148"/>
                </a:cubicBezTo>
                <a:cubicBezTo>
                  <a:pt x="719536" y="736091"/>
                  <a:pt x="719536" y="738148"/>
                  <a:pt x="717466" y="738148"/>
                </a:cubicBezTo>
                <a:cubicBezTo>
                  <a:pt x="715396" y="738148"/>
                  <a:pt x="713326" y="738148"/>
                  <a:pt x="711256" y="736091"/>
                </a:cubicBezTo>
                <a:cubicBezTo>
                  <a:pt x="709186" y="734035"/>
                  <a:pt x="707116" y="731978"/>
                  <a:pt x="707116" y="727865"/>
                </a:cubicBezTo>
                <a:cubicBezTo>
                  <a:pt x="707116" y="725808"/>
                  <a:pt x="709186" y="723752"/>
                  <a:pt x="707116" y="721695"/>
                </a:cubicBezTo>
                <a:cubicBezTo>
                  <a:pt x="705045" y="719639"/>
                  <a:pt x="702975" y="715526"/>
                  <a:pt x="702975" y="711413"/>
                </a:cubicBezTo>
                <a:cubicBezTo>
                  <a:pt x="700905" y="709356"/>
                  <a:pt x="700905" y="705243"/>
                  <a:pt x="702975" y="703187"/>
                </a:cubicBezTo>
                <a:cubicBezTo>
                  <a:pt x="702975" y="701130"/>
                  <a:pt x="707116" y="701130"/>
                  <a:pt x="707116" y="701130"/>
                </a:cubicBezTo>
                <a:cubicBezTo>
                  <a:pt x="707116" y="697017"/>
                  <a:pt x="707116" y="690847"/>
                  <a:pt x="709186" y="688791"/>
                </a:cubicBezTo>
                <a:cubicBezTo>
                  <a:pt x="711256" y="686734"/>
                  <a:pt x="713326" y="686734"/>
                  <a:pt x="715396" y="686734"/>
                </a:cubicBezTo>
                <a:cubicBezTo>
                  <a:pt x="717466" y="686734"/>
                  <a:pt x="717466" y="688791"/>
                  <a:pt x="719536" y="686734"/>
                </a:cubicBezTo>
                <a:cubicBezTo>
                  <a:pt x="719536" y="686734"/>
                  <a:pt x="719536" y="684678"/>
                  <a:pt x="719536" y="684678"/>
                </a:cubicBezTo>
                <a:cubicBezTo>
                  <a:pt x="719536" y="682621"/>
                  <a:pt x="721606" y="678508"/>
                  <a:pt x="723676" y="678508"/>
                </a:cubicBezTo>
                <a:cubicBezTo>
                  <a:pt x="724711" y="677480"/>
                  <a:pt x="726264" y="676965"/>
                  <a:pt x="727558" y="676965"/>
                </a:cubicBezTo>
                <a:close/>
                <a:moveTo>
                  <a:pt x="123036" y="676451"/>
                </a:moveTo>
                <a:cubicBezTo>
                  <a:pt x="125098" y="680556"/>
                  <a:pt x="129222" y="680556"/>
                  <a:pt x="129222" y="682608"/>
                </a:cubicBezTo>
                <a:cubicBezTo>
                  <a:pt x="127160" y="688766"/>
                  <a:pt x="129222" y="696975"/>
                  <a:pt x="133345" y="703132"/>
                </a:cubicBezTo>
                <a:cubicBezTo>
                  <a:pt x="137469" y="709289"/>
                  <a:pt x="145717" y="713394"/>
                  <a:pt x="151903" y="711341"/>
                </a:cubicBezTo>
                <a:cubicBezTo>
                  <a:pt x="153964" y="711341"/>
                  <a:pt x="153964" y="711341"/>
                  <a:pt x="153964" y="711341"/>
                </a:cubicBezTo>
                <a:cubicBezTo>
                  <a:pt x="153964" y="713394"/>
                  <a:pt x="158088" y="717498"/>
                  <a:pt x="156026" y="719551"/>
                </a:cubicBezTo>
                <a:cubicBezTo>
                  <a:pt x="153964" y="721603"/>
                  <a:pt x="149841" y="721603"/>
                  <a:pt x="147779" y="721603"/>
                </a:cubicBezTo>
                <a:cubicBezTo>
                  <a:pt x="143655" y="721603"/>
                  <a:pt x="141593" y="717498"/>
                  <a:pt x="139531" y="713394"/>
                </a:cubicBezTo>
                <a:cubicBezTo>
                  <a:pt x="137469" y="713394"/>
                  <a:pt x="135407" y="717498"/>
                  <a:pt x="131283" y="715446"/>
                </a:cubicBezTo>
                <a:cubicBezTo>
                  <a:pt x="127160" y="715446"/>
                  <a:pt x="125098" y="711341"/>
                  <a:pt x="120974" y="709289"/>
                </a:cubicBezTo>
                <a:cubicBezTo>
                  <a:pt x="118912" y="705184"/>
                  <a:pt x="118912" y="699027"/>
                  <a:pt x="120974" y="694922"/>
                </a:cubicBezTo>
                <a:cubicBezTo>
                  <a:pt x="123036" y="694922"/>
                  <a:pt x="125098" y="692870"/>
                  <a:pt x="123036" y="692870"/>
                </a:cubicBezTo>
                <a:cubicBezTo>
                  <a:pt x="120974" y="690818"/>
                  <a:pt x="118912" y="688766"/>
                  <a:pt x="118912" y="686713"/>
                </a:cubicBezTo>
                <a:cubicBezTo>
                  <a:pt x="118912" y="682608"/>
                  <a:pt x="118912" y="678504"/>
                  <a:pt x="123036" y="676451"/>
                </a:cubicBezTo>
                <a:close/>
                <a:moveTo>
                  <a:pt x="211429" y="672136"/>
                </a:moveTo>
                <a:cubicBezTo>
                  <a:pt x="211429" y="672136"/>
                  <a:pt x="211429" y="674222"/>
                  <a:pt x="211429" y="676309"/>
                </a:cubicBezTo>
                <a:cubicBezTo>
                  <a:pt x="211429" y="678396"/>
                  <a:pt x="215524" y="682570"/>
                  <a:pt x="213477" y="684657"/>
                </a:cubicBezTo>
                <a:lnTo>
                  <a:pt x="205597" y="686664"/>
                </a:lnTo>
                <a:lnTo>
                  <a:pt x="205134" y="686431"/>
                </a:lnTo>
                <a:lnTo>
                  <a:pt x="203240" y="682570"/>
                </a:lnTo>
                <a:cubicBezTo>
                  <a:pt x="205287" y="678396"/>
                  <a:pt x="209382" y="676309"/>
                  <a:pt x="211429" y="672136"/>
                </a:cubicBezTo>
                <a:close/>
                <a:moveTo>
                  <a:pt x="791688" y="667695"/>
                </a:moveTo>
                <a:cubicBezTo>
                  <a:pt x="793496" y="667183"/>
                  <a:pt x="795561" y="667183"/>
                  <a:pt x="797627" y="668207"/>
                </a:cubicBezTo>
                <a:cubicBezTo>
                  <a:pt x="799693" y="670254"/>
                  <a:pt x="799693" y="672302"/>
                  <a:pt x="801759" y="674349"/>
                </a:cubicBezTo>
                <a:cubicBezTo>
                  <a:pt x="803824" y="676396"/>
                  <a:pt x="803824" y="672302"/>
                  <a:pt x="805890" y="672302"/>
                </a:cubicBezTo>
                <a:cubicBezTo>
                  <a:pt x="810022" y="670254"/>
                  <a:pt x="812088" y="672302"/>
                  <a:pt x="814153" y="672302"/>
                </a:cubicBezTo>
                <a:cubicBezTo>
                  <a:pt x="820351" y="676396"/>
                  <a:pt x="822416" y="682538"/>
                  <a:pt x="822416" y="688680"/>
                </a:cubicBezTo>
                <a:cubicBezTo>
                  <a:pt x="820351" y="690727"/>
                  <a:pt x="818285" y="690727"/>
                  <a:pt x="816219" y="694822"/>
                </a:cubicBezTo>
                <a:cubicBezTo>
                  <a:pt x="816219" y="696869"/>
                  <a:pt x="816219" y="700964"/>
                  <a:pt x="814153" y="700964"/>
                </a:cubicBezTo>
                <a:cubicBezTo>
                  <a:pt x="805890" y="703011"/>
                  <a:pt x="797627" y="703011"/>
                  <a:pt x="793496" y="696869"/>
                </a:cubicBezTo>
                <a:cubicBezTo>
                  <a:pt x="789364" y="692775"/>
                  <a:pt x="793496" y="688680"/>
                  <a:pt x="789364" y="686633"/>
                </a:cubicBezTo>
                <a:cubicBezTo>
                  <a:pt x="787298" y="684585"/>
                  <a:pt x="785233" y="682538"/>
                  <a:pt x="785233" y="678443"/>
                </a:cubicBezTo>
                <a:cubicBezTo>
                  <a:pt x="785233" y="674349"/>
                  <a:pt x="785233" y="672302"/>
                  <a:pt x="787298" y="670254"/>
                </a:cubicBezTo>
                <a:cubicBezTo>
                  <a:pt x="788331" y="669230"/>
                  <a:pt x="789881" y="668207"/>
                  <a:pt x="791688" y="667695"/>
                </a:cubicBezTo>
                <a:close/>
                <a:moveTo>
                  <a:pt x="112708" y="663835"/>
                </a:moveTo>
                <a:cubicBezTo>
                  <a:pt x="112708" y="667952"/>
                  <a:pt x="123031" y="674127"/>
                  <a:pt x="116837" y="678244"/>
                </a:cubicBezTo>
                <a:cubicBezTo>
                  <a:pt x="116837" y="682361"/>
                  <a:pt x="114773" y="686478"/>
                  <a:pt x="116837" y="688536"/>
                </a:cubicBezTo>
                <a:cubicBezTo>
                  <a:pt x="120967" y="692653"/>
                  <a:pt x="120967" y="692653"/>
                  <a:pt x="120967" y="692653"/>
                </a:cubicBezTo>
                <a:cubicBezTo>
                  <a:pt x="116837" y="696770"/>
                  <a:pt x="116837" y="702945"/>
                  <a:pt x="118902" y="707062"/>
                </a:cubicBezTo>
                <a:cubicBezTo>
                  <a:pt x="120967" y="713237"/>
                  <a:pt x="127160" y="719412"/>
                  <a:pt x="133354" y="717354"/>
                </a:cubicBezTo>
                <a:cubicBezTo>
                  <a:pt x="135419" y="717354"/>
                  <a:pt x="137483" y="717354"/>
                  <a:pt x="139548" y="717354"/>
                </a:cubicBezTo>
                <a:cubicBezTo>
                  <a:pt x="141613" y="721470"/>
                  <a:pt x="145742" y="725587"/>
                  <a:pt x="149871" y="725587"/>
                </a:cubicBezTo>
                <a:cubicBezTo>
                  <a:pt x="151936" y="727646"/>
                  <a:pt x="151936" y="723529"/>
                  <a:pt x="154001" y="723529"/>
                </a:cubicBezTo>
                <a:cubicBezTo>
                  <a:pt x="156065" y="723529"/>
                  <a:pt x="156065" y="721470"/>
                  <a:pt x="158130" y="721470"/>
                </a:cubicBezTo>
                <a:cubicBezTo>
                  <a:pt x="166388" y="731762"/>
                  <a:pt x="166388" y="731762"/>
                  <a:pt x="166388" y="731762"/>
                </a:cubicBezTo>
                <a:cubicBezTo>
                  <a:pt x="164324" y="733821"/>
                  <a:pt x="162259" y="733821"/>
                  <a:pt x="160194" y="735879"/>
                </a:cubicBezTo>
                <a:cubicBezTo>
                  <a:pt x="154001" y="735879"/>
                  <a:pt x="151936" y="727646"/>
                  <a:pt x="147806" y="731762"/>
                </a:cubicBezTo>
                <a:cubicBezTo>
                  <a:pt x="147806" y="735879"/>
                  <a:pt x="143677" y="735879"/>
                  <a:pt x="141613" y="735879"/>
                </a:cubicBezTo>
                <a:cubicBezTo>
                  <a:pt x="137483" y="735879"/>
                  <a:pt x="135419" y="733821"/>
                  <a:pt x="133354" y="731762"/>
                </a:cubicBezTo>
                <a:cubicBezTo>
                  <a:pt x="129225" y="725587"/>
                  <a:pt x="129225" y="725587"/>
                  <a:pt x="129225" y="725587"/>
                </a:cubicBezTo>
                <a:cubicBezTo>
                  <a:pt x="127160" y="727646"/>
                  <a:pt x="120967" y="727646"/>
                  <a:pt x="116837" y="725587"/>
                </a:cubicBezTo>
                <a:cubicBezTo>
                  <a:pt x="112708" y="721470"/>
                  <a:pt x="110643" y="717354"/>
                  <a:pt x="108579" y="711179"/>
                </a:cubicBezTo>
                <a:cubicBezTo>
                  <a:pt x="106514" y="707062"/>
                  <a:pt x="112708" y="705003"/>
                  <a:pt x="110643" y="702945"/>
                </a:cubicBezTo>
                <a:cubicBezTo>
                  <a:pt x="106514" y="700886"/>
                  <a:pt x="102385" y="698828"/>
                  <a:pt x="102385" y="694711"/>
                </a:cubicBezTo>
                <a:cubicBezTo>
                  <a:pt x="100320" y="690594"/>
                  <a:pt x="100320" y="686478"/>
                  <a:pt x="104449" y="682361"/>
                </a:cubicBezTo>
                <a:cubicBezTo>
                  <a:pt x="104449" y="680303"/>
                  <a:pt x="108579" y="682361"/>
                  <a:pt x="106514" y="678244"/>
                </a:cubicBezTo>
                <a:cubicBezTo>
                  <a:pt x="106514" y="676186"/>
                  <a:pt x="106514" y="674127"/>
                  <a:pt x="104449" y="672069"/>
                </a:cubicBezTo>
                <a:cubicBezTo>
                  <a:pt x="106514" y="667952"/>
                  <a:pt x="106514" y="663835"/>
                  <a:pt x="112708" y="663835"/>
                </a:cubicBezTo>
                <a:close/>
                <a:moveTo>
                  <a:pt x="752439" y="663647"/>
                </a:moveTo>
                <a:cubicBezTo>
                  <a:pt x="756545" y="662874"/>
                  <a:pt x="760652" y="662874"/>
                  <a:pt x="764759" y="663905"/>
                </a:cubicBezTo>
                <a:cubicBezTo>
                  <a:pt x="770920" y="663905"/>
                  <a:pt x="777080" y="668027"/>
                  <a:pt x="781187" y="672149"/>
                </a:cubicBezTo>
                <a:cubicBezTo>
                  <a:pt x="783241" y="672149"/>
                  <a:pt x="783241" y="674210"/>
                  <a:pt x="781187" y="674210"/>
                </a:cubicBezTo>
                <a:cubicBezTo>
                  <a:pt x="779134" y="674210"/>
                  <a:pt x="779134" y="672149"/>
                  <a:pt x="777080" y="672149"/>
                </a:cubicBezTo>
                <a:cubicBezTo>
                  <a:pt x="768866" y="668027"/>
                  <a:pt x="760652" y="668027"/>
                  <a:pt x="752439" y="670088"/>
                </a:cubicBezTo>
                <a:cubicBezTo>
                  <a:pt x="746278" y="674210"/>
                  <a:pt x="740118" y="678333"/>
                  <a:pt x="738064" y="684516"/>
                </a:cubicBezTo>
                <a:cubicBezTo>
                  <a:pt x="738064" y="688639"/>
                  <a:pt x="736011" y="690700"/>
                  <a:pt x="738064" y="694822"/>
                </a:cubicBezTo>
                <a:cubicBezTo>
                  <a:pt x="740118" y="696883"/>
                  <a:pt x="742171" y="696883"/>
                  <a:pt x="744225" y="696883"/>
                </a:cubicBezTo>
                <a:cubicBezTo>
                  <a:pt x="746278" y="694822"/>
                  <a:pt x="742171" y="692761"/>
                  <a:pt x="744225" y="690700"/>
                </a:cubicBezTo>
                <a:cubicBezTo>
                  <a:pt x="746278" y="688639"/>
                  <a:pt x="746278" y="686577"/>
                  <a:pt x="748332" y="686577"/>
                </a:cubicBezTo>
                <a:cubicBezTo>
                  <a:pt x="750385" y="686577"/>
                  <a:pt x="752439" y="686577"/>
                  <a:pt x="754492" y="688639"/>
                </a:cubicBezTo>
                <a:cubicBezTo>
                  <a:pt x="756545" y="690700"/>
                  <a:pt x="756545" y="692761"/>
                  <a:pt x="756545" y="692761"/>
                </a:cubicBezTo>
                <a:cubicBezTo>
                  <a:pt x="756545" y="694822"/>
                  <a:pt x="754492" y="694822"/>
                  <a:pt x="756545" y="696883"/>
                </a:cubicBezTo>
                <a:cubicBezTo>
                  <a:pt x="758599" y="696883"/>
                  <a:pt x="758599" y="698944"/>
                  <a:pt x="760652" y="701005"/>
                </a:cubicBezTo>
                <a:cubicBezTo>
                  <a:pt x="760652" y="703067"/>
                  <a:pt x="760652" y="705128"/>
                  <a:pt x="758599" y="707189"/>
                </a:cubicBezTo>
                <a:cubicBezTo>
                  <a:pt x="754492" y="711311"/>
                  <a:pt x="748332" y="711311"/>
                  <a:pt x="744225" y="709250"/>
                </a:cubicBezTo>
                <a:cubicBezTo>
                  <a:pt x="738064" y="709250"/>
                  <a:pt x="736011" y="703067"/>
                  <a:pt x="733957" y="701005"/>
                </a:cubicBezTo>
                <a:cubicBezTo>
                  <a:pt x="729850" y="694822"/>
                  <a:pt x="727797" y="686577"/>
                  <a:pt x="731904" y="678333"/>
                </a:cubicBezTo>
                <a:cubicBezTo>
                  <a:pt x="733957" y="676272"/>
                  <a:pt x="738064" y="672149"/>
                  <a:pt x="740118" y="668027"/>
                </a:cubicBezTo>
                <a:cubicBezTo>
                  <a:pt x="744225" y="665966"/>
                  <a:pt x="748332" y="664420"/>
                  <a:pt x="752439" y="663647"/>
                </a:cubicBezTo>
                <a:close/>
                <a:moveTo>
                  <a:pt x="821379" y="659403"/>
                </a:moveTo>
                <a:cubicBezTo>
                  <a:pt x="822416" y="659918"/>
                  <a:pt x="823454" y="660947"/>
                  <a:pt x="824491" y="661976"/>
                </a:cubicBezTo>
                <a:cubicBezTo>
                  <a:pt x="830716" y="666093"/>
                  <a:pt x="820341" y="672268"/>
                  <a:pt x="822416" y="678443"/>
                </a:cubicBezTo>
                <a:cubicBezTo>
                  <a:pt x="820341" y="674327"/>
                  <a:pt x="814116" y="670210"/>
                  <a:pt x="814116" y="664035"/>
                </a:cubicBezTo>
                <a:cubicBezTo>
                  <a:pt x="814116" y="661976"/>
                  <a:pt x="816191" y="659918"/>
                  <a:pt x="818266" y="659918"/>
                </a:cubicBezTo>
                <a:cubicBezTo>
                  <a:pt x="819304" y="658889"/>
                  <a:pt x="820341" y="658889"/>
                  <a:pt x="821379" y="659403"/>
                </a:cubicBezTo>
                <a:close/>
                <a:moveTo>
                  <a:pt x="213591" y="655868"/>
                </a:moveTo>
                <a:cubicBezTo>
                  <a:pt x="215641" y="655868"/>
                  <a:pt x="217692" y="659976"/>
                  <a:pt x="219742" y="659976"/>
                </a:cubicBezTo>
                <a:cubicBezTo>
                  <a:pt x="221793" y="666139"/>
                  <a:pt x="223844" y="672301"/>
                  <a:pt x="227945" y="674356"/>
                </a:cubicBezTo>
                <a:cubicBezTo>
                  <a:pt x="229995" y="678464"/>
                  <a:pt x="234096" y="676410"/>
                  <a:pt x="236147" y="678464"/>
                </a:cubicBezTo>
                <a:cubicBezTo>
                  <a:pt x="240248" y="682573"/>
                  <a:pt x="242299" y="684627"/>
                  <a:pt x="246400" y="688735"/>
                </a:cubicBezTo>
                <a:cubicBezTo>
                  <a:pt x="246400" y="688735"/>
                  <a:pt x="244349" y="688735"/>
                  <a:pt x="242299" y="688735"/>
                </a:cubicBezTo>
                <a:cubicBezTo>
                  <a:pt x="238198" y="688735"/>
                  <a:pt x="234096" y="686681"/>
                  <a:pt x="234096" y="682573"/>
                </a:cubicBezTo>
                <a:cubicBezTo>
                  <a:pt x="232046" y="680518"/>
                  <a:pt x="229995" y="684627"/>
                  <a:pt x="227945" y="684627"/>
                </a:cubicBezTo>
                <a:cubicBezTo>
                  <a:pt x="223844" y="684627"/>
                  <a:pt x="217692" y="682573"/>
                  <a:pt x="215641" y="678464"/>
                </a:cubicBezTo>
                <a:cubicBezTo>
                  <a:pt x="213591" y="674356"/>
                  <a:pt x="213591" y="668193"/>
                  <a:pt x="211540" y="662030"/>
                </a:cubicBezTo>
                <a:cubicBezTo>
                  <a:pt x="213591" y="659976"/>
                  <a:pt x="211540" y="657922"/>
                  <a:pt x="213591" y="655868"/>
                </a:cubicBezTo>
                <a:close/>
                <a:moveTo>
                  <a:pt x="100606" y="649851"/>
                </a:moveTo>
                <a:lnTo>
                  <a:pt x="102823" y="652205"/>
                </a:lnTo>
                <a:cubicBezTo>
                  <a:pt x="104617" y="653233"/>
                  <a:pt x="106668" y="653747"/>
                  <a:pt x="108718" y="653747"/>
                </a:cubicBezTo>
                <a:cubicBezTo>
                  <a:pt x="110769" y="653747"/>
                  <a:pt x="110769" y="655803"/>
                  <a:pt x="110769" y="657860"/>
                </a:cubicBezTo>
                <a:cubicBezTo>
                  <a:pt x="108718" y="657860"/>
                  <a:pt x="106668" y="655803"/>
                  <a:pt x="104617" y="655803"/>
                </a:cubicBezTo>
                <a:cubicBezTo>
                  <a:pt x="103592" y="654775"/>
                  <a:pt x="102566" y="653747"/>
                  <a:pt x="101797" y="652719"/>
                </a:cubicBezTo>
                <a:close/>
                <a:moveTo>
                  <a:pt x="100402" y="649635"/>
                </a:moveTo>
                <a:lnTo>
                  <a:pt x="100516" y="649635"/>
                </a:lnTo>
                <a:lnTo>
                  <a:pt x="100606" y="649851"/>
                </a:lnTo>
                <a:close/>
                <a:moveTo>
                  <a:pt x="758578" y="643252"/>
                </a:moveTo>
                <a:cubicBezTo>
                  <a:pt x="760617" y="643252"/>
                  <a:pt x="762657" y="643252"/>
                  <a:pt x="762657" y="645327"/>
                </a:cubicBezTo>
                <a:cubicBezTo>
                  <a:pt x="760617" y="647402"/>
                  <a:pt x="758578" y="645327"/>
                  <a:pt x="754499" y="647402"/>
                </a:cubicBezTo>
                <a:cubicBezTo>
                  <a:pt x="750420" y="647402"/>
                  <a:pt x="750420" y="653626"/>
                  <a:pt x="750420" y="657776"/>
                </a:cubicBezTo>
                <a:cubicBezTo>
                  <a:pt x="750420" y="657776"/>
                  <a:pt x="752460" y="659851"/>
                  <a:pt x="752460" y="659851"/>
                </a:cubicBezTo>
                <a:cubicBezTo>
                  <a:pt x="750420" y="659851"/>
                  <a:pt x="750420" y="657776"/>
                  <a:pt x="748381" y="657776"/>
                </a:cubicBezTo>
                <a:cubicBezTo>
                  <a:pt x="750420" y="653626"/>
                  <a:pt x="748381" y="649476"/>
                  <a:pt x="752460" y="647402"/>
                </a:cubicBezTo>
                <a:cubicBezTo>
                  <a:pt x="752460" y="645327"/>
                  <a:pt x="754499" y="643252"/>
                  <a:pt x="758578" y="643252"/>
                </a:cubicBezTo>
                <a:close/>
                <a:moveTo>
                  <a:pt x="816203" y="640815"/>
                </a:moveTo>
                <a:cubicBezTo>
                  <a:pt x="817751" y="640815"/>
                  <a:pt x="819298" y="641331"/>
                  <a:pt x="820330" y="643394"/>
                </a:cubicBezTo>
                <a:cubicBezTo>
                  <a:pt x="822393" y="645457"/>
                  <a:pt x="820330" y="647520"/>
                  <a:pt x="822393" y="649583"/>
                </a:cubicBezTo>
                <a:cubicBezTo>
                  <a:pt x="824456" y="647520"/>
                  <a:pt x="826519" y="649583"/>
                  <a:pt x="828582" y="649583"/>
                </a:cubicBezTo>
                <a:cubicBezTo>
                  <a:pt x="830645" y="651646"/>
                  <a:pt x="832708" y="655773"/>
                  <a:pt x="830645" y="659899"/>
                </a:cubicBezTo>
                <a:cubicBezTo>
                  <a:pt x="830645" y="661962"/>
                  <a:pt x="830645" y="664025"/>
                  <a:pt x="828582" y="664025"/>
                </a:cubicBezTo>
                <a:cubicBezTo>
                  <a:pt x="826519" y="661962"/>
                  <a:pt x="824456" y="657836"/>
                  <a:pt x="820330" y="657836"/>
                </a:cubicBezTo>
                <a:cubicBezTo>
                  <a:pt x="818267" y="655773"/>
                  <a:pt x="816203" y="657836"/>
                  <a:pt x="814140" y="657836"/>
                </a:cubicBezTo>
                <a:cubicBezTo>
                  <a:pt x="812077" y="659899"/>
                  <a:pt x="812077" y="664025"/>
                  <a:pt x="810014" y="668152"/>
                </a:cubicBezTo>
                <a:cubicBezTo>
                  <a:pt x="810014" y="668152"/>
                  <a:pt x="807951" y="668152"/>
                  <a:pt x="805888" y="666088"/>
                </a:cubicBezTo>
                <a:cubicBezTo>
                  <a:pt x="803824" y="664025"/>
                  <a:pt x="803824" y="659899"/>
                  <a:pt x="803824" y="657836"/>
                </a:cubicBezTo>
                <a:cubicBezTo>
                  <a:pt x="803824" y="653709"/>
                  <a:pt x="805888" y="653709"/>
                  <a:pt x="807951" y="651646"/>
                </a:cubicBezTo>
                <a:cubicBezTo>
                  <a:pt x="805888" y="651646"/>
                  <a:pt x="805888" y="647520"/>
                  <a:pt x="805888" y="645457"/>
                </a:cubicBezTo>
                <a:cubicBezTo>
                  <a:pt x="807951" y="643394"/>
                  <a:pt x="810014" y="641331"/>
                  <a:pt x="812077" y="641331"/>
                </a:cubicBezTo>
                <a:cubicBezTo>
                  <a:pt x="813109" y="641331"/>
                  <a:pt x="814656" y="640815"/>
                  <a:pt x="816203" y="640815"/>
                </a:cubicBezTo>
                <a:close/>
                <a:moveTo>
                  <a:pt x="181980" y="640294"/>
                </a:moveTo>
                <a:cubicBezTo>
                  <a:pt x="186875" y="639781"/>
                  <a:pt x="192028" y="640294"/>
                  <a:pt x="197181" y="641320"/>
                </a:cubicBezTo>
                <a:cubicBezTo>
                  <a:pt x="197181" y="647477"/>
                  <a:pt x="197181" y="653634"/>
                  <a:pt x="201303" y="655686"/>
                </a:cubicBezTo>
                <a:cubicBezTo>
                  <a:pt x="203365" y="655686"/>
                  <a:pt x="205426" y="655686"/>
                  <a:pt x="207487" y="657739"/>
                </a:cubicBezTo>
                <a:cubicBezTo>
                  <a:pt x="209548" y="663896"/>
                  <a:pt x="209548" y="674158"/>
                  <a:pt x="203365" y="678262"/>
                </a:cubicBezTo>
                <a:cubicBezTo>
                  <a:pt x="199242" y="682367"/>
                  <a:pt x="195120" y="684419"/>
                  <a:pt x="188936" y="682367"/>
                </a:cubicBezTo>
                <a:cubicBezTo>
                  <a:pt x="186875" y="682367"/>
                  <a:pt x="184814" y="680314"/>
                  <a:pt x="180692" y="680314"/>
                </a:cubicBezTo>
                <a:cubicBezTo>
                  <a:pt x="178631" y="682367"/>
                  <a:pt x="176570" y="684419"/>
                  <a:pt x="174508" y="682367"/>
                </a:cubicBezTo>
                <a:cubicBezTo>
                  <a:pt x="168325" y="682367"/>
                  <a:pt x="166264" y="680314"/>
                  <a:pt x="162141" y="678262"/>
                </a:cubicBezTo>
                <a:cubicBezTo>
                  <a:pt x="160080" y="676210"/>
                  <a:pt x="160080" y="670053"/>
                  <a:pt x="162141" y="668001"/>
                </a:cubicBezTo>
                <a:cubicBezTo>
                  <a:pt x="162141" y="663896"/>
                  <a:pt x="164202" y="661843"/>
                  <a:pt x="168325" y="661843"/>
                </a:cubicBezTo>
                <a:cubicBezTo>
                  <a:pt x="170386" y="657739"/>
                  <a:pt x="166264" y="657739"/>
                  <a:pt x="166264" y="655686"/>
                </a:cubicBezTo>
                <a:cubicBezTo>
                  <a:pt x="166264" y="651582"/>
                  <a:pt x="168325" y="649529"/>
                  <a:pt x="168325" y="645425"/>
                </a:cubicBezTo>
                <a:cubicBezTo>
                  <a:pt x="172447" y="642346"/>
                  <a:pt x="177085" y="640807"/>
                  <a:pt x="181980" y="640294"/>
                </a:cubicBezTo>
                <a:close/>
                <a:moveTo>
                  <a:pt x="744131" y="630968"/>
                </a:moveTo>
                <a:cubicBezTo>
                  <a:pt x="746190" y="630968"/>
                  <a:pt x="748248" y="630968"/>
                  <a:pt x="750306" y="633022"/>
                </a:cubicBezTo>
                <a:cubicBezTo>
                  <a:pt x="750306" y="633022"/>
                  <a:pt x="750306" y="635076"/>
                  <a:pt x="752365" y="635076"/>
                </a:cubicBezTo>
                <a:cubicBezTo>
                  <a:pt x="754423" y="635076"/>
                  <a:pt x="756482" y="633022"/>
                  <a:pt x="758540" y="633022"/>
                </a:cubicBezTo>
                <a:cubicBezTo>
                  <a:pt x="760598" y="635076"/>
                  <a:pt x="762657" y="635076"/>
                  <a:pt x="762657" y="637130"/>
                </a:cubicBezTo>
                <a:cubicBezTo>
                  <a:pt x="760598" y="639185"/>
                  <a:pt x="762657" y="641239"/>
                  <a:pt x="760598" y="641239"/>
                </a:cubicBezTo>
                <a:cubicBezTo>
                  <a:pt x="756482" y="641239"/>
                  <a:pt x="750306" y="641239"/>
                  <a:pt x="748248" y="645348"/>
                </a:cubicBezTo>
                <a:cubicBezTo>
                  <a:pt x="746190" y="651510"/>
                  <a:pt x="746190" y="655619"/>
                  <a:pt x="748248" y="661781"/>
                </a:cubicBezTo>
                <a:cubicBezTo>
                  <a:pt x="746190" y="663836"/>
                  <a:pt x="744131" y="663836"/>
                  <a:pt x="740014" y="663836"/>
                </a:cubicBezTo>
                <a:cubicBezTo>
                  <a:pt x="737956" y="663836"/>
                  <a:pt x="737956" y="663836"/>
                  <a:pt x="737956" y="661781"/>
                </a:cubicBezTo>
                <a:cubicBezTo>
                  <a:pt x="737956" y="659727"/>
                  <a:pt x="737956" y="655619"/>
                  <a:pt x="735898" y="655619"/>
                </a:cubicBezTo>
                <a:lnTo>
                  <a:pt x="731872" y="653610"/>
                </a:lnTo>
                <a:lnTo>
                  <a:pt x="731872" y="653428"/>
                </a:lnTo>
                <a:lnTo>
                  <a:pt x="735898" y="647402"/>
                </a:lnTo>
                <a:lnTo>
                  <a:pt x="731872" y="639366"/>
                </a:lnTo>
                <a:lnTo>
                  <a:pt x="731872" y="639139"/>
                </a:lnTo>
                <a:lnTo>
                  <a:pt x="735898" y="637130"/>
                </a:lnTo>
                <a:cubicBezTo>
                  <a:pt x="737956" y="635076"/>
                  <a:pt x="737956" y="639185"/>
                  <a:pt x="740014" y="637130"/>
                </a:cubicBezTo>
                <a:cubicBezTo>
                  <a:pt x="742073" y="635076"/>
                  <a:pt x="742073" y="633022"/>
                  <a:pt x="744131" y="630968"/>
                </a:cubicBezTo>
                <a:close/>
                <a:moveTo>
                  <a:pt x="172489" y="630968"/>
                </a:moveTo>
                <a:cubicBezTo>
                  <a:pt x="178589" y="635085"/>
                  <a:pt x="178589" y="635085"/>
                  <a:pt x="178589" y="635085"/>
                </a:cubicBezTo>
                <a:cubicBezTo>
                  <a:pt x="180623" y="637143"/>
                  <a:pt x="182656" y="637143"/>
                  <a:pt x="182656" y="637143"/>
                </a:cubicBezTo>
                <a:cubicBezTo>
                  <a:pt x="178589" y="639201"/>
                  <a:pt x="174522" y="639201"/>
                  <a:pt x="170455" y="641260"/>
                </a:cubicBezTo>
                <a:cubicBezTo>
                  <a:pt x="168422" y="641260"/>
                  <a:pt x="168422" y="639201"/>
                  <a:pt x="168422" y="639201"/>
                </a:cubicBezTo>
                <a:cubicBezTo>
                  <a:pt x="166388" y="637143"/>
                  <a:pt x="168422" y="635085"/>
                  <a:pt x="168422" y="633026"/>
                </a:cubicBezTo>
                <a:cubicBezTo>
                  <a:pt x="170455" y="630968"/>
                  <a:pt x="172489" y="630968"/>
                  <a:pt x="172489" y="630968"/>
                </a:cubicBezTo>
                <a:close/>
                <a:moveTo>
                  <a:pt x="131263" y="630518"/>
                </a:moveTo>
                <a:cubicBezTo>
                  <a:pt x="133321" y="631032"/>
                  <a:pt x="135380" y="632059"/>
                  <a:pt x="137438" y="633087"/>
                </a:cubicBezTo>
                <a:cubicBezTo>
                  <a:pt x="137438" y="635143"/>
                  <a:pt x="139496" y="637199"/>
                  <a:pt x="139496" y="637199"/>
                </a:cubicBezTo>
                <a:cubicBezTo>
                  <a:pt x="137438" y="639255"/>
                  <a:pt x="137438" y="639255"/>
                  <a:pt x="135380" y="641311"/>
                </a:cubicBezTo>
                <a:cubicBezTo>
                  <a:pt x="137438" y="643367"/>
                  <a:pt x="141555" y="645422"/>
                  <a:pt x="141555" y="649534"/>
                </a:cubicBezTo>
                <a:cubicBezTo>
                  <a:pt x="139496" y="651590"/>
                  <a:pt x="139496" y="653646"/>
                  <a:pt x="137438" y="653646"/>
                </a:cubicBezTo>
                <a:cubicBezTo>
                  <a:pt x="133321" y="655702"/>
                  <a:pt x="131263" y="653646"/>
                  <a:pt x="129204" y="653646"/>
                </a:cubicBezTo>
                <a:cubicBezTo>
                  <a:pt x="127146" y="651590"/>
                  <a:pt x="125087" y="649534"/>
                  <a:pt x="123029" y="647478"/>
                </a:cubicBezTo>
                <a:cubicBezTo>
                  <a:pt x="123029" y="647478"/>
                  <a:pt x="120971" y="647478"/>
                  <a:pt x="120971" y="647478"/>
                </a:cubicBezTo>
                <a:cubicBezTo>
                  <a:pt x="118912" y="651590"/>
                  <a:pt x="118912" y="655702"/>
                  <a:pt x="120971" y="659813"/>
                </a:cubicBezTo>
                <a:cubicBezTo>
                  <a:pt x="125087" y="670093"/>
                  <a:pt x="135380" y="676260"/>
                  <a:pt x="145671" y="678316"/>
                </a:cubicBezTo>
                <a:cubicBezTo>
                  <a:pt x="158022" y="676260"/>
                  <a:pt x="158022" y="676260"/>
                  <a:pt x="158022" y="676260"/>
                </a:cubicBezTo>
                <a:cubicBezTo>
                  <a:pt x="158022" y="676260"/>
                  <a:pt x="160080" y="678316"/>
                  <a:pt x="160080" y="680372"/>
                </a:cubicBezTo>
                <a:cubicBezTo>
                  <a:pt x="155964" y="682428"/>
                  <a:pt x="151847" y="682428"/>
                  <a:pt x="147730" y="682428"/>
                </a:cubicBezTo>
                <a:cubicBezTo>
                  <a:pt x="139496" y="682428"/>
                  <a:pt x="133321" y="680372"/>
                  <a:pt x="125087" y="676260"/>
                </a:cubicBezTo>
                <a:cubicBezTo>
                  <a:pt x="116854" y="668037"/>
                  <a:pt x="108620" y="657757"/>
                  <a:pt x="112737" y="645422"/>
                </a:cubicBezTo>
                <a:cubicBezTo>
                  <a:pt x="112737" y="639255"/>
                  <a:pt x="118912" y="633087"/>
                  <a:pt x="125087" y="631032"/>
                </a:cubicBezTo>
                <a:cubicBezTo>
                  <a:pt x="127146" y="630004"/>
                  <a:pt x="129204" y="630004"/>
                  <a:pt x="131263" y="630518"/>
                </a:cubicBezTo>
                <a:close/>
                <a:moveTo>
                  <a:pt x="166961" y="623441"/>
                </a:moveTo>
                <a:cubicBezTo>
                  <a:pt x="168762" y="623699"/>
                  <a:pt x="170306" y="624731"/>
                  <a:pt x="170306" y="626794"/>
                </a:cubicBezTo>
                <a:cubicBezTo>
                  <a:pt x="172364" y="628857"/>
                  <a:pt x="168247" y="628857"/>
                  <a:pt x="166189" y="630920"/>
                </a:cubicBezTo>
                <a:cubicBezTo>
                  <a:pt x="164131" y="632983"/>
                  <a:pt x="164131" y="637110"/>
                  <a:pt x="164131" y="639173"/>
                </a:cubicBezTo>
                <a:cubicBezTo>
                  <a:pt x="166189" y="641236"/>
                  <a:pt x="166189" y="641236"/>
                  <a:pt x="168247" y="643299"/>
                </a:cubicBezTo>
                <a:cubicBezTo>
                  <a:pt x="164131" y="645362"/>
                  <a:pt x="166189" y="651552"/>
                  <a:pt x="162072" y="647425"/>
                </a:cubicBezTo>
                <a:cubicBezTo>
                  <a:pt x="157955" y="647425"/>
                  <a:pt x="157955" y="643299"/>
                  <a:pt x="160014" y="641236"/>
                </a:cubicBezTo>
                <a:cubicBezTo>
                  <a:pt x="157955" y="639173"/>
                  <a:pt x="153839" y="639173"/>
                  <a:pt x="151780" y="635046"/>
                </a:cubicBezTo>
                <a:cubicBezTo>
                  <a:pt x="151780" y="635046"/>
                  <a:pt x="151780" y="632983"/>
                  <a:pt x="151780" y="630920"/>
                </a:cubicBezTo>
                <a:cubicBezTo>
                  <a:pt x="153839" y="628857"/>
                  <a:pt x="155897" y="628857"/>
                  <a:pt x="157955" y="628857"/>
                </a:cubicBezTo>
                <a:cubicBezTo>
                  <a:pt x="160014" y="628857"/>
                  <a:pt x="160014" y="630920"/>
                  <a:pt x="162072" y="628857"/>
                </a:cubicBezTo>
                <a:cubicBezTo>
                  <a:pt x="164131" y="628857"/>
                  <a:pt x="162072" y="626794"/>
                  <a:pt x="162072" y="624731"/>
                </a:cubicBezTo>
                <a:cubicBezTo>
                  <a:pt x="163102" y="623699"/>
                  <a:pt x="165160" y="623183"/>
                  <a:pt x="166961" y="623441"/>
                </a:cubicBezTo>
                <a:close/>
                <a:moveTo>
                  <a:pt x="48103" y="622192"/>
                </a:moveTo>
                <a:lnTo>
                  <a:pt x="48787" y="624395"/>
                </a:lnTo>
                <a:lnTo>
                  <a:pt x="49783" y="626230"/>
                </a:lnTo>
                <a:close/>
                <a:moveTo>
                  <a:pt x="742133" y="616692"/>
                </a:moveTo>
                <a:cubicBezTo>
                  <a:pt x="744186" y="616692"/>
                  <a:pt x="746238" y="618745"/>
                  <a:pt x="746238" y="618745"/>
                </a:cubicBezTo>
                <a:cubicBezTo>
                  <a:pt x="748290" y="620799"/>
                  <a:pt x="748290" y="620799"/>
                  <a:pt x="748290" y="620799"/>
                </a:cubicBezTo>
                <a:cubicBezTo>
                  <a:pt x="750343" y="620799"/>
                  <a:pt x="750343" y="620799"/>
                  <a:pt x="750343" y="620799"/>
                </a:cubicBezTo>
                <a:cubicBezTo>
                  <a:pt x="752395" y="620799"/>
                  <a:pt x="754447" y="616692"/>
                  <a:pt x="756500" y="618745"/>
                </a:cubicBezTo>
                <a:cubicBezTo>
                  <a:pt x="758552" y="620799"/>
                  <a:pt x="762657" y="622852"/>
                  <a:pt x="762657" y="624906"/>
                </a:cubicBezTo>
                <a:cubicBezTo>
                  <a:pt x="762657" y="626959"/>
                  <a:pt x="762657" y="629013"/>
                  <a:pt x="762657" y="633120"/>
                </a:cubicBezTo>
                <a:cubicBezTo>
                  <a:pt x="758552" y="631066"/>
                  <a:pt x="756500" y="629013"/>
                  <a:pt x="754447" y="631066"/>
                </a:cubicBezTo>
                <a:cubicBezTo>
                  <a:pt x="750343" y="633120"/>
                  <a:pt x="750343" y="629013"/>
                  <a:pt x="746238" y="629013"/>
                </a:cubicBezTo>
                <a:cubicBezTo>
                  <a:pt x="742133" y="629013"/>
                  <a:pt x="740081" y="631066"/>
                  <a:pt x="738029" y="633120"/>
                </a:cubicBezTo>
                <a:cubicBezTo>
                  <a:pt x="735976" y="633120"/>
                  <a:pt x="733924" y="633120"/>
                  <a:pt x="731872" y="635173"/>
                </a:cubicBezTo>
                <a:lnTo>
                  <a:pt x="731872" y="639139"/>
                </a:lnTo>
                <a:lnTo>
                  <a:pt x="731781" y="639185"/>
                </a:lnTo>
                <a:lnTo>
                  <a:pt x="731872" y="639366"/>
                </a:lnTo>
                <a:lnTo>
                  <a:pt x="731872" y="647494"/>
                </a:lnTo>
                <a:lnTo>
                  <a:pt x="731872" y="653428"/>
                </a:lnTo>
                <a:lnTo>
                  <a:pt x="731781" y="653564"/>
                </a:lnTo>
                <a:lnTo>
                  <a:pt x="731872" y="653610"/>
                </a:lnTo>
                <a:lnTo>
                  <a:pt x="731872" y="657761"/>
                </a:lnTo>
                <a:cubicBezTo>
                  <a:pt x="735976" y="659815"/>
                  <a:pt x="733924" y="663922"/>
                  <a:pt x="738029" y="665975"/>
                </a:cubicBezTo>
                <a:cubicBezTo>
                  <a:pt x="738029" y="668029"/>
                  <a:pt x="735976" y="670082"/>
                  <a:pt x="733924" y="672136"/>
                </a:cubicBezTo>
                <a:cubicBezTo>
                  <a:pt x="729819" y="672136"/>
                  <a:pt x="727767" y="668029"/>
                  <a:pt x="725715" y="663922"/>
                </a:cubicBezTo>
                <a:cubicBezTo>
                  <a:pt x="725715" y="659815"/>
                  <a:pt x="723662" y="657761"/>
                  <a:pt x="721610" y="653654"/>
                </a:cubicBezTo>
                <a:cubicBezTo>
                  <a:pt x="717505" y="651601"/>
                  <a:pt x="719557" y="647494"/>
                  <a:pt x="719557" y="643387"/>
                </a:cubicBezTo>
                <a:cubicBezTo>
                  <a:pt x="721610" y="643387"/>
                  <a:pt x="721610" y="641333"/>
                  <a:pt x="723662" y="639280"/>
                </a:cubicBezTo>
                <a:cubicBezTo>
                  <a:pt x="721610" y="637226"/>
                  <a:pt x="721610" y="633120"/>
                  <a:pt x="719557" y="633120"/>
                </a:cubicBezTo>
                <a:cubicBezTo>
                  <a:pt x="719557" y="629013"/>
                  <a:pt x="723662" y="624906"/>
                  <a:pt x="725715" y="624906"/>
                </a:cubicBezTo>
                <a:cubicBezTo>
                  <a:pt x="729819" y="622852"/>
                  <a:pt x="731872" y="624906"/>
                  <a:pt x="733924" y="626959"/>
                </a:cubicBezTo>
                <a:cubicBezTo>
                  <a:pt x="735976" y="624906"/>
                  <a:pt x="735976" y="622852"/>
                  <a:pt x="735976" y="622852"/>
                </a:cubicBezTo>
                <a:cubicBezTo>
                  <a:pt x="738029" y="620799"/>
                  <a:pt x="738029" y="616692"/>
                  <a:pt x="742133" y="616692"/>
                </a:cubicBezTo>
                <a:close/>
                <a:moveTo>
                  <a:pt x="162893" y="615466"/>
                </a:moveTo>
                <a:cubicBezTo>
                  <a:pt x="165214" y="615211"/>
                  <a:pt x="167278" y="615722"/>
                  <a:pt x="168309" y="616744"/>
                </a:cubicBezTo>
                <a:cubicBezTo>
                  <a:pt x="168309" y="616744"/>
                  <a:pt x="170372" y="618789"/>
                  <a:pt x="168309" y="618789"/>
                </a:cubicBezTo>
                <a:cubicBezTo>
                  <a:pt x="168309" y="620833"/>
                  <a:pt x="166246" y="618789"/>
                  <a:pt x="164183" y="620833"/>
                </a:cubicBezTo>
                <a:cubicBezTo>
                  <a:pt x="162120" y="622877"/>
                  <a:pt x="160057" y="622877"/>
                  <a:pt x="157993" y="626966"/>
                </a:cubicBezTo>
                <a:cubicBezTo>
                  <a:pt x="155930" y="624922"/>
                  <a:pt x="151804" y="626966"/>
                  <a:pt x="149741" y="629011"/>
                </a:cubicBezTo>
                <a:cubicBezTo>
                  <a:pt x="147677" y="633099"/>
                  <a:pt x="149741" y="635144"/>
                  <a:pt x="149741" y="639233"/>
                </a:cubicBezTo>
                <a:cubicBezTo>
                  <a:pt x="151804" y="639233"/>
                  <a:pt x="153867" y="641277"/>
                  <a:pt x="155930" y="643321"/>
                </a:cubicBezTo>
                <a:cubicBezTo>
                  <a:pt x="155930" y="645366"/>
                  <a:pt x="155930" y="647410"/>
                  <a:pt x="157993" y="649455"/>
                </a:cubicBezTo>
                <a:cubicBezTo>
                  <a:pt x="160057" y="651499"/>
                  <a:pt x="160057" y="651499"/>
                  <a:pt x="162120" y="651499"/>
                </a:cubicBezTo>
                <a:cubicBezTo>
                  <a:pt x="162120" y="653544"/>
                  <a:pt x="162120" y="653544"/>
                  <a:pt x="160057" y="653544"/>
                </a:cubicBezTo>
                <a:cubicBezTo>
                  <a:pt x="155930" y="653544"/>
                  <a:pt x="153867" y="651499"/>
                  <a:pt x="149741" y="649455"/>
                </a:cubicBezTo>
                <a:cubicBezTo>
                  <a:pt x="149741" y="647410"/>
                  <a:pt x="147677" y="643321"/>
                  <a:pt x="147677" y="641277"/>
                </a:cubicBezTo>
                <a:cubicBezTo>
                  <a:pt x="149741" y="639233"/>
                  <a:pt x="149741" y="639233"/>
                  <a:pt x="147677" y="639233"/>
                </a:cubicBezTo>
                <a:cubicBezTo>
                  <a:pt x="145614" y="637188"/>
                  <a:pt x="143551" y="635144"/>
                  <a:pt x="143551" y="633099"/>
                </a:cubicBezTo>
                <a:cubicBezTo>
                  <a:pt x="141488" y="629011"/>
                  <a:pt x="143551" y="626966"/>
                  <a:pt x="145614" y="624922"/>
                </a:cubicBezTo>
                <a:cubicBezTo>
                  <a:pt x="147677" y="622877"/>
                  <a:pt x="151804" y="622877"/>
                  <a:pt x="153867" y="624922"/>
                </a:cubicBezTo>
                <a:cubicBezTo>
                  <a:pt x="155930" y="624922"/>
                  <a:pt x="155930" y="622877"/>
                  <a:pt x="155930" y="622877"/>
                </a:cubicBezTo>
                <a:cubicBezTo>
                  <a:pt x="155930" y="620833"/>
                  <a:pt x="155930" y="618789"/>
                  <a:pt x="155930" y="618789"/>
                </a:cubicBezTo>
                <a:cubicBezTo>
                  <a:pt x="157994" y="616744"/>
                  <a:pt x="160572" y="615722"/>
                  <a:pt x="162893" y="615466"/>
                </a:cubicBezTo>
                <a:close/>
                <a:moveTo>
                  <a:pt x="744065" y="614700"/>
                </a:moveTo>
                <a:cubicBezTo>
                  <a:pt x="746168" y="614700"/>
                  <a:pt x="748270" y="614700"/>
                  <a:pt x="748270" y="616692"/>
                </a:cubicBezTo>
                <a:cubicBezTo>
                  <a:pt x="750373" y="618684"/>
                  <a:pt x="750373" y="618684"/>
                  <a:pt x="750373" y="618684"/>
                </a:cubicBezTo>
                <a:cubicBezTo>
                  <a:pt x="748270" y="618684"/>
                  <a:pt x="746168" y="616692"/>
                  <a:pt x="744065" y="614700"/>
                </a:cubicBezTo>
                <a:close/>
                <a:moveTo>
                  <a:pt x="113649" y="613923"/>
                </a:moveTo>
                <a:cubicBezTo>
                  <a:pt x="114417" y="614439"/>
                  <a:pt x="114928" y="615470"/>
                  <a:pt x="114928" y="616502"/>
                </a:cubicBezTo>
                <a:cubicBezTo>
                  <a:pt x="114928" y="618565"/>
                  <a:pt x="110834" y="618565"/>
                  <a:pt x="110834" y="620628"/>
                </a:cubicBezTo>
                <a:cubicBezTo>
                  <a:pt x="106739" y="624755"/>
                  <a:pt x="106739" y="630944"/>
                  <a:pt x="108786" y="635070"/>
                </a:cubicBezTo>
                <a:cubicBezTo>
                  <a:pt x="110834" y="637133"/>
                  <a:pt x="112881" y="639197"/>
                  <a:pt x="110834" y="641260"/>
                </a:cubicBezTo>
                <a:cubicBezTo>
                  <a:pt x="110834" y="641260"/>
                  <a:pt x="108786" y="641260"/>
                  <a:pt x="108786" y="641260"/>
                </a:cubicBezTo>
                <a:cubicBezTo>
                  <a:pt x="104692" y="633007"/>
                  <a:pt x="104692" y="633007"/>
                  <a:pt x="104692" y="633007"/>
                </a:cubicBezTo>
                <a:cubicBezTo>
                  <a:pt x="102644" y="626818"/>
                  <a:pt x="104692" y="618565"/>
                  <a:pt x="110834" y="614439"/>
                </a:cubicBezTo>
                <a:cubicBezTo>
                  <a:pt x="111857" y="613407"/>
                  <a:pt x="112881" y="613407"/>
                  <a:pt x="113649" y="613923"/>
                </a:cubicBezTo>
                <a:close/>
                <a:moveTo>
                  <a:pt x="789889" y="612187"/>
                </a:moveTo>
                <a:cubicBezTo>
                  <a:pt x="795027" y="612444"/>
                  <a:pt x="799651" y="614505"/>
                  <a:pt x="801706" y="618627"/>
                </a:cubicBezTo>
                <a:cubicBezTo>
                  <a:pt x="803761" y="622748"/>
                  <a:pt x="805816" y="628930"/>
                  <a:pt x="805816" y="633051"/>
                </a:cubicBezTo>
                <a:cubicBezTo>
                  <a:pt x="803761" y="635112"/>
                  <a:pt x="801706" y="637173"/>
                  <a:pt x="799651" y="639233"/>
                </a:cubicBezTo>
                <a:cubicBezTo>
                  <a:pt x="797596" y="639233"/>
                  <a:pt x="795540" y="633051"/>
                  <a:pt x="793485" y="639233"/>
                </a:cubicBezTo>
                <a:cubicBezTo>
                  <a:pt x="791430" y="639233"/>
                  <a:pt x="787320" y="639233"/>
                  <a:pt x="785264" y="639233"/>
                </a:cubicBezTo>
                <a:cubicBezTo>
                  <a:pt x="783209" y="637173"/>
                  <a:pt x="783209" y="633051"/>
                  <a:pt x="783209" y="630991"/>
                </a:cubicBezTo>
                <a:cubicBezTo>
                  <a:pt x="785264" y="628930"/>
                  <a:pt x="785264" y="626869"/>
                  <a:pt x="789375" y="626869"/>
                </a:cubicBezTo>
                <a:cubicBezTo>
                  <a:pt x="789375" y="626869"/>
                  <a:pt x="793485" y="628930"/>
                  <a:pt x="793485" y="626869"/>
                </a:cubicBezTo>
                <a:cubicBezTo>
                  <a:pt x="791430" y="622748"/>
                  <a:pt x="789375" y="622748"/>
                  <a:pt x="785264" y="620687"/>
                </a:cubicBezTo>
                <a:cubicBezTo>
                  <a:pt x="781154" y="620687"/>
                  <a:pt x="774988" y="624809"/>
                  <a:pt x="772933" y="628930"/>
                </a:cubicBezTo>
                <a:cubicBezTo>
                  <a:pt x="768822" y="639233"/>
                  <a:pt x="770878" y="653658"/>
                  <a:pt x="779099" y="661901"/>
                </a:cubicBezTo>
                <a:cubicBezTo>
                  <a:pt x="785264" y="668083"/>
                  <a:pt x="785264" y="668083"/>
                  <a:pt x="785264" y="668083"/>
                </a:cubicBezTo>
                <a:cubicBezTo>
                  <a:pt x="785264" y="668083"/>
                  <a:pt x="785264" y="668083"/>
                  <a:pt x="783209" y="670144"/>
                </a:cubicBezTo>
                <a:cubicBezTo>
                  <a:pt x="781154" y="668083"/>
                  <a:pt x="781154" y="668083"/>
                  <a:pt x="781154" y="668083"/>
                </a:cubicBezTo>
                <a:cubicBezTo>
                  <a:pt x="772933" y="661901"/>
                  <a:pt x="764712" y="653658"/>
                  <a:pt x="764712" y="641294"/>
                </a:cubicBezTo>
                <a:cubicBezTo>
                  <a:pt x="762657" y="630991"/>
                  <a:pt x="766767" y="620687"/>
                  <a:pt x="774988" y="616566"/>
                </a:cubicBezTo>
                <a:cubicBezTo>
                  <a:pt x="779099" y="613475"/>
                  <a:pt x="784751" y="611929"/>
                  <a:pt x="789889" y="612187"/>
                </a:cubicBezTo>
                <a:close/>
                <a:moveTo>
                  <a:pt x="111816" y="602599"/>
                </a:moveTo>
                <a:cubicBezTo>
                  <a:pt x="112853" y="602599"/>
                  <a:pt x="113891" y="603114"/>
                  <a:pt x="114928" y="604145"/>
                </a:cubicBezTo>
                <a:cubicBezTo>
                  <a:pt x="114928" y="606206"/>
                  <a:pt x="114928" y="610328"/>
                  <a:pt x="112853" y="610328"/>
                </a:cubicBezTo>
                <a:cubicBezTo>
                  <a:pt x="106628" y="614451"/>
                  <a:pt x="98328" y="620634"/>
                  <a:pt x="100403" y="628879"/>
                </a:cubicBezTo>
                <a:cubicBezTo>
                  <a:pt x="100403" y="635062"/>
                  <a:pt x="104553" y="641246"/>
                  <a:pt x="108703" y="645368"/>
                </a:cubicBezTo>
                <a:cubicBezTo>
                  <a:pt x="110778" y="647429"/>
                  <a:pt x="108703" y="649490"/>
                  <a:pt x="108703" y="651552"/>
                </a:cubicBezTo>
                <a:cubicBezTo>
                  <a:pt x="106628" y="651552"/>
                  <a:pt x="104553" y="651552"/>
                  <a:pt x="104553" y="649490"/>
                </a:cubicBezTo>
                <a:cubicBezTo>
                  <a:pt x="100403" y="647429"/>
                  <a:pt x="104553" y="643307"/>
                  <a:pt x="100403" y="643307"/>
                </a:cubicBezTo>
                <a:cubicBezTo>
                  <a:pt x="98328" y="643307"/>
                  <a:pt x="96254" y="643307"/>
                  <a:pt x="96254" y="641246"/>
                </a:cubicBezTo>
                <a:cubicBezTo>
                  <a:pt x="94179" y="641246"/>
                  <a:pt x="94179" y="639185"/>
                  <a:pt x="94179" y="637124"/>
                </a:cubicBezTo>
                <a:cubicBezTo>
                  <a:pt x="94179" y="635062"/>
                  <a:pt x="98328" y="635062"/>
                  <a:pt x="96254" y="633001"/>
                </a:cubicBezTo>
                <a:cubicBezTo>
                  <a:pt x="94179" y="633001"/>
                  <a:pt x="90029" y="630940"/>
                  <a:pt x="90029" y="626818"/>
                </a:cubicBezTo>
                <a:cubicBezTo>
                  <a:pt x="90029" y="624757"/>
                  <a:pt x="92104" y="622695"/>
                  <a:pt x="94179" y="622695"/>
                </a:cubicBezTo>
                <a:cubicBezTo>
                  <a:pt x="94179" y="622695"/>
                  <a:pt x="96254" y="622695"/>
                  <a:pt x="96254" y="620634"/>
                </a:cubicBezTo>
                <a:cubicBezTo>
                  <a:pt x="96254" y="618573"/>
                  <a:pt x="94179" y="618573"/>
                  <a:pt x="96254" y="616512"/>
                </a:cubicBezTo>
                <a:cubicBezTo>
                  <a:pt x="96254" y="614451"/>
                  <a:pt x="96254" y="612390"/>
                  <a:pt x="98328" y="610328"/>
                </a:cubicBezTo>
                <a:cubicBezTo>
                  <a:pt x="100403" y="610328"/>
                  <a:pt x="102478" y="612390"/>
                  <a:pt x="104553" y="612390"/>
                </a:cubicBezTo>
                <a:cubicBezTo>
                  <a:pt x="104553" y="608267"/>
                  <a:pt x="106628" y="604145"/>
                  <a:pt x="108703" y="604145"/>
                </a:cubicBezTo>
                <a:cubicBezTo>
                  <a:pt x="109741" y="603114"/>
                  <a:pt x="110778" y="602599"/>
                  <a:pt x="111816" y="602599"/>
                </a:cubicBezTo>
                <a:close/>
                <a:moveTo>
                  <a:pt x="804945" y="601636"/>
                </a:moveTo>
                <a:cubicBezTo>
                  <a:pt x="807020" y="602150"/>
                  <a:pt x="809095" y="603179"/>
                  <a:pt x="810132" y="604209"/>
                </a:cubicBezTo>
                <a:cubicBezTo>
                  <a:pt x="810132" y="608325"/>
                  <a:pt x="808057" y="604209"/>
                  <a:pt x="805982" y="604209"/>
                </a:cubicBezTo>
                <a:cubicBezTo>
                  <a:pt x="801832" y="604209"/>
                  <a:pt x="797682" y="606267"/>
                  <a:pt x="795607" y="610384"/>
                </a:cubicBezTo>
                <a:cubicBezTo>
                  <a:pt x="793532" y="610384"/>
                  <a:pt x="793532" y="610384"/>
                  <a:pt x="793532" y="610384"/>
                </a:cubicBezTo>
                <a:cubicBezTo>
                  <a:pt x="793532" y="606267"/>
                  <a:pt x="797682" y="604209"/>
                  <a:pt x="799757" y="602150"/>
                </a:cubicBezTo>
                <a:cubicBezTo>
                  <a:pt x="800795" y="601121"/>
                  <a:pt x="802870" y="601121"/>
                  <a:pt x="804945" y="601636"/>
                </a:cubicBezTo>
                <a:close/>
                <a:moveTo>
                  <a:pt x="176502" y="600092"/>
                </a:moveTo>
                <a:cubicBezTo>
                  <a:pt x="178570" y="604216"/>
                  <a:pt x="182707" y="608339"/>
                  <a:pt x="182707" y="614525"/>
                </a:cubicBezTo>
                <a:cubicBezTo>
                  <a:pt x="182707" y="620711"/>
                  <a:pt x="186844" y="624834"/>
                  <a:pt x="193050" y="628958"/>
                </a:cubicBezTo>
                <a:cubicBezTo>
                  <a:pt x="197187" y="628958"/>
                  <a:pt x="197187" y="635144"/>
                  <a:pt x="199256" y="637206"/>
                </a:cubicBezTo>
                <a:cubicBezTo>
                  <a:pt x="199256" y="637206"/>
                  <a:pt x="199256" y="639268"/>
                  <a:pt x="199256" y="639268"/>
                </a:cubicBezTo>
                <a:cubicBezTo>
                  <a:pt x="195119" y="637206"/>
                  <a:pt x="188913" y="637206"/>
                  <a:pt x="184776" y="635144"/>
                </a:cubicBezTo>
                <a:cubicBezTo>
                  <a:pt x="180639" y="635144"/>
                  <a:pt x="176502" y="631020"/>
                  <a:pt x="172364" y="626896"/>
                </a:cubicBezTo>
                <a:cubicBezTo>
                  <a:pt x="172364" y="622772"/>
                  <a:pt x="172364" y="618649"/>
                  <a:pt x="174433" y="614525"/>
                </a:cubicBezTo>
                <a:cubicBezTo>
                  <a:pt x="174433" y="614525"/>
                  <a:pt x="176502" y="614525"/>
                  <a:pt x="176502" y="612463"/>
                </a:cubicBezTo>
                <a:cubicBezTo>
                  <a:pt x="174433" y="610401"/>
                  <a:pt x="172364" y="610401"/>
                  <a:pt x="172364" y="606278"/>
                </a:cubicBezTo>
                <a:cubicBezTo>
                  <a:pt x="172364" y="604216"/>
                  <a:pt x="172364" y="600092"/>
                  <a:pt x="176502" y="600092"/>
                </a:cubicBezTo>
                <a:close/>
                <a:moveTo>
                  <a:pt x="110769" y="594630"/>
                </a:moveTo>
                <a:cubicBezTo>
                  <a:pt x="112819" y="594630"/>
                  <a:pt x="114870" y="595144"/>
                  <a:pt x="116920" y="596172"/>
                </a:cubicBezTo>
                <a:cubicBezTo>
                  <a:pt x="116920" y="598228"/>
                  <a:pt x="116920" y="598228"/>
                  <a:pt x="116920" y="598228"/>
                </a:cubicBezTo>
                <a:cubicBezTo>
                  <a:pt x="116920" y="602341"/>
                  <a:pt x="110769" y="600285"/>
                  <a:pt x="106668" y="602341"/>
                </a:cubicBezTo>
                <a:cubicBezTo>
                  <a:pt x="104617" y="604397"/>
                  <a:pt x="102566" y="606453"/>
                  <a:pt x="100516" y="608510"/>
                </a:cubicBezTo>
                <a:cubicBezTo>
                  <a:pt x="98465" y="608510"/>
                  <a:pt x="96415" y="610566"/>
                  <a:pt x="94364" y="610566"/>
                </a:cubicBezTo>
                <a:cubicBezTo>
                  <a:pt x="92313" y="614678"/>
                  <a:pt x="92313" y="616735"/>
                  <a:pt x="92313" y="620847"/>
                </a:cubicBezTo>
                <a:cubicBezTo>
                  <a:pt x="90263" y="622903"/>
                  <a:pt x="88212" y="624960"/>
                  <a:pt x="88212" y="627016"/>
                </a:cubicBezTo>
                <a:cubicBezTo>
                  <a:pt x="88212" y="631128"/>
                  <a:pt x="90263" y="633185"/>
                  <a:pt x="92313" y="635241"/>
                </a:cubicBezTo>
                <a:cubicBezTo>
                  <a:pt x="90263" y="637297"/>
                  <a:pt x="90263" y="639353"/>
                  <a:pt x="92313" y="643466"/>
                </a:cubicBezTo>
                <a:cubicBezTo>
                  <a:pt x="96415" y="645522"/>
                  <a:pt x="96415" y="645522"/>
                  <a:pt x="96415" y="645522"/>
                </a:cubicBezTo>
                <a:cubicBezTo>
                  <a:pt x="98465" y="647578"/>
                  <a:pt x="98465" y="647578"/>
                  <a:pt x="98465" y="647578"/>
                </a:cubicBezTo>
                <a:lnTo>
                  <a:pt x="100402" y="649635"/>
                </a:lnTo>
                <a:lnTo>
                  <a:pt x="96959" y="649635"/>
                </a:lnTo>
                <a:cubicBezTo>
                  <a:pt x="94364" y="649635"/>
                  <a:pt x="94364" y="649635"/>
                  <a:pt x="94364" y="649635"/>
                </a:cubicBezTo>
                <a:cubicBezTo>
                  <a:pt x="90263" y="645522"/>
                  <a:pt x="86162" y="643466"/>
                  <a:pt x="88212" y="639353"/>
                </a:cubicBezTo>
                <a:cubicBezTo>
                  <a:pt x="88212" y="639353"/>
                  <a:pt x="88212" y="635241"/>
                  <a:pt x="86162" y="635241"/>
                </a:cubicBezTo>
                <a:cubicBezTo>
                  <a:pt x="84111" y="633185"/>
                  <a:pt x="84111" y="629072"/>
                  <a:pt x="82061" y="627016"/>
                </a:cubicBezTo>
                <a:cubicBezTo>
                  <a:pt x="82061" y="622903"/>
                  <a:pt x="84111" y="620847"/>
                  <a:pt x="86162" y="618791"/>
                </a:cubicBezTo>
                <a:cubicBezTo>
                  <a:pt x="86162" y="616735"/>
                  <a:pt x="90263" y="616735"/>
                  <a:pt x="90263" y="614678"/>
                </a:cubicBezTo>
                <a:cubicBezTo>
                  <a:pt x="90263" y="612622"/>
                  <a:pt x="90263" y="606453"/>
                  <a:pt x="94364" y="604397"/>
                </a:cubicBezTo>
                <a:cubicBezTo>
                  <a:pt x="96415" y="606453"/>
                  <a:pt x="96415" y="602341"/>
                  <a:pt x="98465" y="602341"/>
                </a:cubicBezTo>
                <a:cubicBezTo>
                  <a:pt x="98465" y="604397"/>
                  <a:pt x="98465" y="604397"/>
                  <a:pt x="98465" y="604397"/>
                </a:cubicBezTo>
                <a:cubicBezTo>
                  <a:pt x="100516" y="602341"/>
                  <a:pt x="104617" y="600285"/>
                  <a:pt x="104617" y="596172"/>
                </a:cubicBezTo>
                <a:cubicBezTo>
                  <a:pt x="106668" y="595144"/>
                  <a:pt x="108718" y="594630"/>
                  <a:pt x="110769" y="594630"/>
                </a:cubicBezTo>
                <a:close/>
                <a:moveTo>
                  <a:pt x="112936" y="591792"/>
                </a:moveTo>
                <a:cubicBezTo>
                  <a:pt x="114928" y="591792"/>
                  <a:pt x="116920" y="591792"/>
                  <a:pt x="116920" y="591792"/>
                </a:cubicBezTo>
                <a:cubicBezTo>
                  <a:pt x="118912" y="594116"/>
                  <a:pt x="118912" y="594116"/>
                  <a:pt x="118912" y="594116"/>
                </a:cubicBezTo>
                <a:cubicBezTo>
                  <a:pt x="116920" y="594116"/>
                  <a:pt x="114928" y="594116"/>
                  <a:pt x="112936" y="591792"/>
                </a:cubicBezTo>
                <a:close/>
                <a:moveTo>
                  <a:pt x="799317" y="589347"/>
                </a:moveTo>
                <a:cubicBezTo>
                  <a:pt x="801119" y="589347"/>
                  <a:pt x="802662" y="589860"/>
                  <a:pt x="803692" y="591913"/>
                </a:cubicBezTo>
                <a:cubicBezTo>
                  <a:pt x="803692" y="593965"/>
                  <a:pt x="803692" y="596017"/>
                  <a:pt x="805750" y="593965"/>
                </a:cubicBezTo>
                <a:cubicBezTo>
                  <a:pt x="807808" y="591913"/>
                  <a:pt x="811925" y="591913"/>
                  <a:pt x="813984" y="593965"/>
                </a:cubicBezTo>
                <a:cubicBezTo>
                  <a:pt x="816042" y="596017"/>
                  <a:pt x="818100" y="598070"/>
                  <a:pt x="818100" y="600122"/>
                </a:cubicBezTo>
                <a:cubicBezTo>
                  <a:pt x="818100" y="600122"/>
                  <a:pt x="816042" y="602174"/>
                  <a:pt x="811925" y="602174"/>
                </a:cubicBezTo>
                <a:cubicBezTo>
                  <a:pt x="809867" y="600122"/>
                  <a:pt x="805750" y="598070"/>
                  <a:pt x="801633" y="600122"/>
                </a:cubicBezTo>
                <a:cubicBezTo>
                  <a:pt x="795458" y="600122"/>
                  <a:pt x="791341" y="604227"/>
                  <a:pt x="789283" y="608331"/>
                </a:cubicBezTo>
                <a:cubicBezTo>
                  <a:pt x="778991" y="610384"/>
                  <a:pt x="778991" y="610384"/>
                  <a:pt x="778991" y="610384"/>
                </a:cubicBezTo>
                <a:lnTo>
                  <a:pt x="778991" y="602336"/>
                </a:lnTo>
                <a:lnTo>
                  <a:pt x="779316" y="602013"/>
                </a:lnTo>
                <a:lnTo>
                  <a:pt x="783108" y="600122"/>
                </a:lnTo>
                <a:cubicBezTo>
                  <a:pt x="785166" y="600122"/>
                  <a:pt x="787225" y="600122"/>
                  <a:pt x="787225" y="598070"/>
                </a:cubicBezTo>
                <a:cubicBezTo>
                  <a:pt x="787225" y="593965"/>
                  <a:pt x="789283" y="591913"/>
                  <a:pt x="793400" y="589860"/>
                </a:cubicBezTo>
                <a:cubicBezTo>
                  <a:pt x="795458" y="589860"/>
                  <a:pt x="797516" y="589347"/>
                  <a:pt x="799317" y="589347"/>
                </a:cubicBezTo>
                <a:close/>
                <a:moveTo>
                  <a:pt x="828392" y="587808"/>
                </a:moveTo>
                <a:cubicBezTo>
                  <a:pt x="830467" y="587808"/>
                  <a:pt x="832542" y="587808"/>
                  <a:pt x="832542" y="589866"/>
                </a:cubicBezTo>
                <a:cubicBezTo>
                  <a:pt x="834617" y="591925"/>
                  <a:pt x="834617" y="593983"/>
                  <a:pt x="834617" y="593983"/>
                </a:cubicBezTo>
                <a:cubicBezTo>
                  <a:pt x="834617" y="596042"/>
                  <a:pt x="836692" y="598100"/>
                  <a:pt x="836692" y="598100"/>
                </a:cubicBezTo>
                <a:cubicBezTo>
                  <a:pt x="834617" y="598100"/>
                  <a:pt x="834617" y="598100"/>
                  <a:pt x="834617" y="598100"/>
                </a:cubicBezTo>
                <a:cubicBezTo>
                  <a:pt x="832542" y="593983"/>
                  <a:pt x="832542" y="591925"/>
                  <a:pt x="830467" y="589866"/>
                </a:cubicBezTo>
                <a:cubicBezTo>
                  <a:pt x="828392" y="587808"/>
                  <a:pt x="828392" y="587808"/>
                  <a:pt x="828392" y="587808"/>
                </a:cubicBezTo>
                <a:close/>
                <a:moveTo>
                  <a:pt x="153864" y="583824"/>
                </a:moveTo>
                <a:cubicBezTo>
                  <a:pt x="155913" y="585879"/>
                  <a:pt x="155913" y="585879"/>
                  <a:pt x="157962" y="585879"/>
                </a:cubicBezTo>
                <a:cubicBezTo>
                  <a:pt x="164110" y="587935"/>
                  <a:pt x="170258" y="589990"/>
                  <a:pt x="174356" y="596155"/>
                </a:cubicBezTo>
                <a:cubicBezTo>
                  <a:pt x="174356" y="598211"/>
                  <a:pt x="172307" y="598211"/>
                  <a:pt x="172307" y="598211"/>
                </a:cubicBezTo>
                <a:cubicBezTo>
                  <a:pt x="168209" y="596155"/>
                  <a:pt x="164110" y="594100"/>
                  <a:pt x="160012" y="592045"/>
                </a:cubicBezTo>
                <a:cubicBezTo>
                  <a:pt x="153864" y="589990"/>
                  <a:pt x="149765" y="592045"/>
                  <a:pt x="145667" y="592045"/>
                </a:cubicBezTo>
                <a:cubicBezTo>
                  <a:pt x="137470" y="592045"/>
                  <a:pt x="131322" y="596155"/>
                  <a:pt x="127224" y="602321"/>
                </a:cubicBezTo>
                <a:cubicBezTo>
                  <a:pt x="125174" y="604376"/>
                  <a:pt x="125174" y="608487"/>
                  <a:pt x="125174" y="612597"/>
                </a:cubicBezTo>
                <a:cubicBezTo>
                  <a:pt x="127224" y="612597"/>
                  <a:pt x="129273" y="616708"/>
                  <a:pt x="131322" y="614652"/>
                </a:cubicBezTo>
                <a:cubicBezTo>
                  <a:pt x="133371" y="612597"/>
                  <a:pt x="129273" y="610542"/>
                  <a:pt x="129273" y="606431"/>
                </a:cubicBezTo>
                <a:cubicBezTo>
                  <a:pt x="131322" y="604376"/>
                  <a:pt x="133371" y="604376"/>
                  <a:pt x="135421" y="602321"/>
                </a:cubicBezTo>
                <a:cubicBezTo>
                  <a:pt x="139519" y="602321"/>
                  <a:pt x="141568" y="604376"/>
                  <a:pt x="143617" y="606431"/>
                </a:cubicBezTo>
                <a:cubicBezTo>
                  <a:pt x="145667" y="608487"/>
                  <a:pt x="145667" y="612597"/>
                  <a:pt x="145667" y="614652"/>
                </a:cubicBezTo>
                <a:cubicBezTo>
                  <a:pt x="143617" y="618763"/>
                  <a:pt x="135421" y="614652"/>
                  <a:pt x="139519" y="620818"/>
                </a:cubicBezTo>
                <a:cubicBezTo>
                  <a:pt x="137470" y="622873"/>
                  <a:pt x="137470" y="624928"/>
                  <a:pt x="135421" y="624928"/>
                </a:cubicBezTo>
                <a:cubicBezTo>
                  <a:pt x="133371" y="626984"/>
                  <a:pt x="129273" y="626984"/>
                  <a:pt x="125174" y="626984"/>
                </a:cubicBezTo>
                <a:cubicBezTo>
                  <a:pt x="121076" y="624928"/>
                  <a:pt x="116977" y="618763"/>
                  <a:pt x="116977" y="614652"/>
                </a:cubicBezTo>
                <a:cubicBezTo>
                  <a:pt x="114928" y="606431"/>
                  <a:pt x="119027" y="598211"/>
                  <a:pt x="123125" y="594100"/>
                </a:cubicBezTo>
                <a:cubicBezTo>
                  <a:pt x="129273" y="589990"/>
                  <a:pt x="135421" y="585879"/>
                  <a:pt x="141568" y="585879"/>
                </a:cubicBezTo>
                <a:cubicBezTo>
                  <a:pt x="145667" y="585879"/>
                  <a:pt x="149765" y="585879"/>
                  <a:pt x="153864" y="583824"/>
                </a:cubicBezTo>
                <a:close/>
                <a:moveTo>
                  <a:pt x="791460" y="575524"/>
                </a:moveTo>
                <a:cubicBezTo>
                  <a:pt x="795585" y="577579"/>
                  <a:pt x="799710" y="577579"/>
                  <a:pt x="801772" y="581690"/>
                </a:cubicBezTo>
                <a:cubicBezTo>
                  <a:pt x="803835" y="583745"/>
                  <a:pt x="803835" y="579634"/>
                  <a:pt x="805897" y="577579"/>
                </a:cubicBezTo>
                <a:cubicBezTo>
                  <a:pt x="810022" y="577579"/>
                  <a:pt x="814147" y="577579"/>
                  <a:pt x="816209" y="579634"/>
                </a:cubicBezTo>
                <a:cubicBezTo>
                  <a:pt x="816209" y="581690"/>
                  <a:pt x="818272" y="581690"/>
                  <a:pt x="818272" y="583745"/>
                </a:cubicBezTo>
                <a:cubicBezTo>
                  <a:pt x="818272" y="583745"/>
                  <a:pt x="816209" y="585800"/>
                  <a:pt x="818272" y="587855"/>
                </a:cubicBezTo>
                <a:cubicBezTo>
                  <a:pt x="820334" y="587855"/>
                  <a:pt x="822396" y="585800"/>
                  <a:pt x="824459" y="585800"/>
                </a:cubicBezTo>
                <a:cubicBezTo>
                  <a:pt x="828584" y="587855"/>
                  <a:pt x="830646" y="594021"/>
                  <a:pt x="832708" y="598131"/>
                </a:cubicBezTo>
                <a:cubicBezTo>
                  <a:pt x="828584" y="598131"/>
                  <a:pt x="824459" y="598131"/>
                  <a:pt x="822396" y="598131"/>
                </a:cubicBezTo>
                <a:cubicBezTo>
                  <a:pt x="820334" y="596076"/>
                  <a:pt x="818272" y="591966"/>
                  <a:pt x="816209" y="591966"/>
                </a:cubicBezTo>
                <a:cubicBezTo>
                  <a:pt x="812084" y="589911"/>
                  <a:pt x="807959" y="589911"/>
                  <a:pt x="805897" y="589911"/>
                </a:cubicBezTo>
                <a:cubicBezTo>
                  <a:pt x="803835" y="587855"/>
                  <a:pt x="799710" y="585800"/>
                  <a:pt x="795585" y="587855"/>
                </a:cubicBezTo>
                <a:cubicBezTo>
                  <a:pt x="789398" y="585800"/>
                  <a:pt x="787335" y="591966"/>
                  <a:pt x="785273" y="596076"/>
                </a:cubicBezTo>
                <a:lnTo>
                  <a:pt x="779316" y="602013"/>
                </a:lnTo>
                <a:lnTo>
                  <a:pt x="778991" y="602174"/>
                </a:lnTo>
                <a:lnTo>
                  <a:pt x="778991" y="602336"/>
                </a:lnTo>
                <a:lnTo>
                  <a:pt x="774961" y="606352"/>
                </a:lnTo>
                <a:cubicBezTo>
                  <a:pt x="774961" y="612518"/>
                  <a:pt x="774961" y="612518"/>
                  <a:pt x="774961" y="612518"/>
                </a:cubicBezTo>
                <a:cubicBezTo>
                  <a:pt x="768774" y="618684"/>
                  <a:pt x="768774" y="618684"/>
                  <a:pt x="768774" y="618684"/>
                </a:cubicBezTo>
                <a:cubicBezTo>
                  <a:pt x="764649" y="616628"/>
                  <a:pt x="766711" y="610463"/>
                  <a:pt x="766711" y="608408"/>
                </a:cubicBezTo>
                <a:cubicBezTo>
                  <a:pt x="768774" y="604297"/>
                  <a:pt x="770836" y="606352"/>
                  <a:pt x="772898" y="602242"/>
                </a:cubicBezTo>
                <a:cubicBezTo>
                  <a:pt x="770836" y="598131"/>
                  <a:pt x="770836" y="594021"/>
                  <a:pt x="772898" y="589911"/>
                </a:cubicBezTo>
                <a:cubicBezTo>
                  <a:pt x="774961" y="587855"/>
                  <a:pt x="779086" y="587855"/>
                  <a:pt x="781148" y="587855"/>
                </a:cubicBezTo>
                <a:cubicBezTo>
                  <a:pt x="783210" y="583745"/>
                  <a:pt x="783210" y="577579"/>
                  <a:pt x="791460" y="575524"/>
                </a:cubicBezTo>
                <a:close/>
                <a:moveTo>
                  <a:pt x="800671" y="575026"/>
                </a:moveTo>
                <a:cubicBezTo>
                  <a:pt x="801722" y="575524"/>
                  <a:pt x="802773" y="576520"/>
                  <a:pt x="803824" y="577516"/>
                </a:cubicBezTo>
                <a:cubicBezTo>
                  <a:pt x="803824" y="577516"/>
                  <a:pt x="803824" y="577516"/>
                  <a:pt x="801722" y="577516"/>
                </a:cubicBezTo>
                <a:cubicBezTo>
                  <a:pt x="801722" y="577516"/>
                  <a:pt x="799619" y="577516"/>
                  <a:pt x="797516" y="575524"/>
                </a:cubicBezTo>
                <a:cubicBezTo>
                  <a:pt x="798568" y="574528"/>
                  <a:pt x="799619" y="574528"/>
                  <a:pt x="800671" y="575026"/>
                </a:cubicBezTo>
                <a:close/>
                <a:moveTo>
                  <a:pt x="793466" y="552845"/>
                </a:moveTo>
                <a:cubicBezTo>
                  <a:pt x="795525" y="552845"/>
                  <a:pt x="797583" y="554899"/>
                  <a:pt x="795525" y="554899"/>
                </a:cubicBezTo>
                <a:cubicBezTo>
                  <a:pt x="793466" y="556953"/>
                  <a:pt x="795525" y="561062"/>
                  <a:pt x="793466" y="561062"/>
                </a:cubicBezTo>
                <a:cubicBezTo>
                  <a:pt x="793466" y="559007"/>
                  <a:pt x="795525" y="554899"/>
                  <a:pt x="793466" y="552845"/>
                </a:cubicBezTo>
                <a:close/>
                <a:moveTo>
                  <a:pt x="154206" y="552180"/>
                </a:moveTo>
                <a:cubicBezTo>
                  <a:pt x="155949" y="552570"/>
                  <a:pt x="155949" y="555293"/>
                  <a:pt x="155949" y="556849"/>
                </a:cubicBezTo>
                <a:cubicBezTo>
                  <a:pt x="158014" y="558924"/>
                  <a:pt x="160080" y="563074"/>
                  <a:pt x="160080" y="565149"/>
                </a:cubicBezTo>
                <a:cubicBezTo>
                  <a:pt x="158014" y="567224"/>
                  <a:pt x="155949" y="567224"/>
                  <a:pt x="155949" y="569299"/>
                </a:cubicBezTo>
                <a:cubicBezTo>
                  <a:pt x="149751" y="571374"/>
                  <a:pt x="149751" y="577599"/>
                  <a:pt x="149751" y="581749"/>
                </a:cubicBezTo>
                <a:cubicBezTo>
                  <a:pt x="147685" y="581749"/>
                  <a:pt x="145620" y="583824"/>
                  <a:pt x="143554" y="581749"/>
                </a:cubicBezTo>
                <a:lnTo>
                  <a:pt x="141586" y="573841"/>
                </a:lnTo>
                <a:lnTo>
                  <a:pt x="141877" y="573058"/>
                </a:lnTo>
                <a:lnTo>
                  <a:pt x="149751" y="565149"/>
                </a:lnTo>
                <a:cubicBezTo>
                  <a:pt x="149751" y="565149"/>
                  <a:pt x="147685" y="563074"/>
                  <a:pt x="147685" y="560999"/>
                </a:cubicBezTo>
                <a:cubicBezTo>
                  <a:pt x="147685" y="558924"/>
                  <a:pt x="149751" y="554774"/>
                  <a:pt x="151817" y="552699"/>
                </a:cubicBezTo>
                <a:cubicBezTo>
                  <a:pt x="152850" y="552180"/>
                  <a:pt x="153625" y="552051"/>
                  <a:pt x="154206" y="552180"/>
                </a:cubicBezTo>
                <a:close/>
                <a:moveTo>
                  <a:pt x="149668" y="546640"/>
                </a:moveTo>
                <a:cubicBezTo>
                  <a:pt x="151720" y="546640"/>
                  <a:pt x="153772" y="546640"/>
                  <a:pt x="153772" y="548706"/>
                </a:cubicBezTo>
                <a:cubicBezTo>
                  <a:pt x="153772" y="550772"/>
                  <a:pt x="149668" y="550772"/>
                  <a:pt x="149668" y="552837"/>
                </a:cubicBezTo>
                <a:cubicBezTo>
                  <a:pt x="147615" y="552837"/>
                  <a:pt x="145563" y="554903"/>
                  <a:pt x="145563" y="556969"/>
                </a:cubicBezTo>
                <a:cubicBezTo>
                  <a:pt x="145563" y="563166"/>
                  <a:pt x="145563" y="563166"/>
                  <a:pt x="145563" y="563166"/>
                </a:cubicBezTo>
                <a:lnTo>
                  <a:pt x="141877" y="573058"/>
                </a:lnTo>
                <a:lnTo>
                  <a:pt x="141488" y="573449"/>
                </a:lnTo>
                <a:lnTo>
                  <a:pt x="141586" y="573841"/>
                </a:lnTo>
                <a:lnTo>
                  <a:pt x="139406" y="579692"/>
                </a:lnTo>
                <a:cubicBezTo>
                  <a:pt x="141458" y="581758"/>
                  <a:pt x="141458" y="581758"/>
                  <a:pt x="141458" y="581758"/>
                </a:cubicBezTo>
                <a:cubicBezTo>
                  <a:pt x="141458" y="583824"/>
                  <a:pt x="139406" y="583824"/>
                  <a:pt x="137353" y="583824"/>
                </a:cubicBezTo>
                <a:cubicBezTo>
                  <a:pt x="136327" y="581758"/>
                  <a:pt x="134788" y="579692"/>
                  <a:pt x="133762" y="577368"/>
                </a:cubicBezTo>
                <a:lnTo>
                  <a:pt x="133326" y="570575"/>
                </a:lnTo>
                <a:lnTo>
                  <a:pt x="134128" y="568699"/>
                </a:lnTo>
                <a:lnTo>
                  <a:pt x="141458" y="563166"/>
                </a:lnTo>
                <a:cubicBezTo>
                  <a:pt x="143510" y="561101"/>
                  <a:pt x="139406" y="559035"/>
                  <a:pt x="141458" y="556969"/>
                </a:cubicBezTo>
                <a:cubicBezTo>
                  <a:pt x="141458" y="552837"/>
                  <a:pt x="145563" y="548706"/>
                  <a:pt x="149668" y="546640"/>
                </a:cubicBezTo>
                <a:close/>
                <a:moveTo>
                  <a:pt x="143563" y="536348"/>
                </a:moveTo>
                <a:cubicBezTo>
                  <a:pt x="145617" y="536348"/>
                  <a:pt x="147672" y="538407"/>
                  <a:pt x="149726" y="538407"/>
                </a:cubicBezTo>
                <a:cubicBezTo>
                  <a:pt x="151780" y="540465"/>
                  <a:pt x="151780" y="540465"/>
                  <a:pt x="151780" y="540465"/>
                </a:cubicBezTo>
                <a:cubicBezTo>
                  <a:pt x="151780" y="542523"/>
                  <a:pt x="151780" y="542523"/>
                  <a:pt x="151780" y="544582"/>
                </a:cubicBezTo>
                <a:cubicBezTo>
                  <a:pt x="145617" y="544582"/>
                  <a:pt x="141509" y="548699"/>
                  <a:pt x="139455" y="554874"/>
                </a:cubicBezTo>
                <a:cubicBezTo>
                  <a:pt x="137400" y="556932"/>
                  <a:pt x="139455" y="558991"/>
                  <a:pt x="137400" y="561049"/>
                </a:cubicBezTo>
                <a:lnTo>
                  <a:pt x="134128" y="568699"/>
                </a:lnTo>
                <a:lnTo>
                  <a:pt x="133248" y="569364"/>
                </a:lnTo>
                <a:lnTo>
                  <a:pt x="133326" y="570575"/>
                </a:lnTo>
                <a:lnTo>
                  <a:pt x="131238" y="575458"/>
                </a:lnTo>
                <a:cubicBezTo>
                  <a:pt x="131238" y="577516"/>
                  <a:pt x="131238" y="581633"/>
                  <a:pt x="135346" y="583691"/>
                </a:cubicBezTo>
                <a:cubicBezTo>
                  <a:pt x="133292" y="585750"/>
                  <a:pt x="129183" y="585750"/>
                  <a:pt x="127129" y="587808"/>
                </a:cubicBezTo>
                <a:cubicBezTo>
                  <a:pt x="125075" y="585750"/>
                  <a:pt x="123021" y="583691"/>
                  <a:pt x="120966" y="579575"/>
                </a:cubicBezTo>
                <a:cubicBezTo>
                  <a:pt x="120966" y="577516"/>
                  <a:pt x="120966" y="573399"/>
                  <a:pt x="125075" y="571341"/>
                </a:cubicBezTo>
                <a:cubicBezTo>
                  <a:pt x="125075" y="567224"/>
                  <a:pt x="120966" y="567224"/>
                  <a:pt x="120966" y="565166"/>
                </a:cubicBezTo>
                <a:cubicBezTo>
                  <a:pt x="118912" y="563108"/>
                  <a:pt x="120966" y="558991"/>
                  <a:pt x="120966" y="556932"/>
                </a:cubicBezTo>
                <a:cubicBezTo>
                  <a:pt x="125075" y="554874"/>
                  <a:pt x="127129" y="552816"/>
                  <a:pt x="129183" y="550757"/>
                </a:cubicBezTo>
                <a:cubicBezTo>
                  <a:pt x="131238" y="550757"/>
                  <a:pt x="131238" y="554874"/>
                  <a:pt x="135346" y="552816"/>
                </a:cubicBezTo>
                <a:cubicBezTo>
                  <a:pt x="135346" y="548699"/>
                  <a:pt x="135346" y="548699"/>
                  <a:pt x="135346" y="548699"/>
                </a:cubicBezTo>
                <a:cubicBezTo>
                  <a:pt x="135346" y="542523"/>
                  <a:pt x="139455" y="538407"/>
                  <a:pt x="143563" y="536348"/>
                </a:cubicBezTo>
                <a:close/>
                <a:moveTo>
                  <a:pt x="803824" y="534356"/>
                </a:moveTo>
                <a:cubicBezTo>
                  <a:pt x="805816" y="534356"/>
                  <a:pt x="807808" y="536348"/>
                  <a:pt x="807808" y="536348"/>
                </a:cubicBezTo>
                <a:cubicBezTo>
                  <a:pt x="807808" y="538340"/>
                  <a:pt x="807808" y="538340"/>
                  <a:pt x="805816" y="538340"/>
                </a:cubicBezTo>
                <a:cubicBezTo>
                  <a:pt x="803824" y="538340"/>
                  <a:pt x="805816" y="536348"/>
                  <a:pt x="803824" y="534356"/>
                </a:cubicBezTo>
                <a:close/>
                <a:moveTo>
                  <a:pt x="793466" y="534356"/>
                </a:moveTo>
                <a:cubicBezTo>
                  <a:pt x="795525" y="534356"/>
                  <a:pt x="799641" y="534356"/>
                  <a:pt x="801700" y="534356"/>
                </a:cubicBezTo>
                <a:cubicBezTo>
                  <a:pt x="803758" y="538465"/>
                  <a:pt x="803758" y="538465"/>
                  <a:pt x="803758" y="538465"/>
                </a:cubicBezTo>
                <a:cubicBezTo>
                  <a:pt x="805816" y="542573"/>
                  <a:pt x="803758" y="548736"/>
                  <a:pt x="799641" y="550790"/>
                </a:cubicBezTo>
                <a:cubicBezTo>
                  <a:pt x="797583" y="552845"/>
                  <a:pt x="793466" y="550790"/>
                  <a:pt x="793466" y="552845"/>
                </a:cubicBezTo>
                <a:cubicBezTo>
                  <a:pt x="791408" y="554899"/>
                  <a:pt x="793466" y="556953"/>
                  <a:pt x="791408" y="559007"/>
                </a:cubicBezTo>
                <a:cubicBezTo>
                  <a:pt x="791408" y="561062"/>
                  <a:pt x="787291" y="561062"/>
                  <a:pt x="785233" y="563116"/>
                </a:cubicBezTo>
                <a:cubicBezTo>
                  <a:pt x="781116" y="563116"/>
                  <a:pt x="779057" y="561062"/>
                  <a:pt x="774941" y="561062"/>
                </a:cubicBezTo>
                <a:cubicBezTo>
                  <a:pt x="772882" y="563116"/>
                  <a:pt x="770824" y="565170"/>
                  <a:pt x="768765" y="565170"/>
                </a:cubicBezTo>
                <a:cubicBezTo>
                  <a:pt x="762590" y="567224"/>
                  <a:pt x="758473" y="565170"/>
                  <a:pt x="754357" y="563116"/>
                </a:cubicBezTo>
                <a:cubicBezTo>
                  <a:pt x="756415" y="556953"/>
                  <a:pt x="756415" y="556953"/>
                  <a:pt x="756415" y="556953"/>
                </a:cubicBezTo>
                <a:cubicBezTo>
                  <a:pt x="758473" y="554899"/>
                  <a:pt x="760532" y="556953"/>
                  <a:pt x="762590" y="556953"/>
                </a:cubicBezTo>
                <a:cubicBezTo>
                  <a:pt x="768765" y="559007"/>
                  <a:pt x="772882" y="554899"/>
                  <a:pt x="776999" y="552845"/>
                </a:cubicBezTo>
                <a:cubicBezTo>
                  <a:pt x="776999" y="548736"/>
                  <a:pt x="783174" y="550790"/>
                  <a:pt x="785233" y="548736"/>
                </a:cubicBezTo>
                <a:cubicBezTo>
                  <a:pt x="789349" y="546682"/>
                  <a:pt x="791408" y="544628"/>
                  <a:pt x="793466" y="542573"/>
                </a:cubicBezTo>
                <a:cubicBezTo>
                  <a:pt x="793466" y="538465"/>
                  <a:pt x="793466" y="536411"/>
                  <a:pt x="793466" y="534356"/>
                </a:cubicBezTo>
                <a:close/>
                <a:moveTo>
                  <a:pt x="789487" y="532364"/>
                </a:moveTo>
                <a:cubicBezTo>
                  <a:pt x="789487" y="532364"/>
                  <a:pt x="791541" y="532364"/>
                  <a:pt x="791541" y="534417"/>
                </a:cubicBezTo>
                <a:cubicBezTo>
                  <a:pt x="791541" y="536469"/>
                  <a:pt x="789487" y="538521"/>
                  <a:pt x="789487" y="542626"/>
                </a:cubicBezTo>
                <a:cubicBezTo>
                  <a:pt x="787432" y="544679"/>
                  <a:pt x="783324" y="548783"/>
                  <a:pt x="779215" y="546731"/>
                </a:cubicBezTo>
                <a:cubicBezTo>
                  <a:pt x="779215" y="546731"/>
                  <a:pt x="777161" y="546731"/>
                  <a:pt x="777161" y="546731"/>
                </a:cubicBezTo>
                <a:cubicBezTo>
                  <a:pt x="775107" y="548783"/>
                  <a:pt x="777161" y="548783"/>
                  <a:pt x="775107" y="550836"/>
                </a:cubicBezTo>
                <a:cubicBezTo>
                  <a:pt x="773053" y="554940"/>
                  <a:pt x="766890" y="554940"/>
                  <a:pt x="762781" y="554940"/>
                </a:cubicBezTo>
                <a:cubicBezTo>
                  <a:pt x="760727" y="554940"/>
                  <a:pt x="758673" y="554940"/>
                  <a:pt x="758673" y="552888"/>
                </a:cubicBezTo>
                <a:cubicBezTo>
                  <a:pt x="758673" y="550836"/>
                  <a:pt x="758673" y="548783"/>
                  <a:pt x="760727" y="548783"/>
                </a:cubicBezTo>
                <a:cubicBezTo>
                  <a:pt x="762781" y="550836"/>
                  <a:pt x="768944" y="550836"/>
                  <a:pt x="770998" y="548783"/>
                </a:cubicBezTo>
                <a:cubicBezTo>
                  <a:pt x="773053" y="546731"/>
                  <a:pt x="775107" y="544679"/>
                  <a:pt x="775107" y="542626"/>
                </a:cubicBezTo>
                <a:cubicBezTo>
                  <a:pt x="781270" y="542626"/>
                  <a:pt x="785378" y="540574"/>
                  <a:pt x="787432" y="534417"/>
                </a:cubicBezTo>
                <a:cubicBezTo>
                  <a:pt x="787432" y="534417"/>
                  <a:pt x="787432" y="532364"/>
                  <a:pt x="789487" y="532364"/>
                </a:cubicBezTo>
                <a:close/>
                <a:moveTo>
                  <a:pt x="781394" y="527857"/>
                </a:moveTo>
                <a:cubicBezTo>
                  <a:pt x="782673" y="528115"/>
                  <a:pt x="784209" y="529144"/>
                  <a:pt x="785233" y="530173"/>
                </a:cubicBezTo>
                <a:cubicBezTo>
                  <a:pt x="785233" y="532231"/>
                  <a:pt x="785233" y="534290"/>
                  <a:pt x="783185" y="536348"/>
                </a:cubicBezTo>
                <a:cubicBezTo>
                  <a:pt x="781138" y="538407"/>
                  <a:pt x="779091" y="540465"/>
                  <a:pt x="774996" y="540465"/>
                </a:cubicBezTo>
                <a:cubicBezTo>
                  <a:pt x="774996" y="540465"/>
                  <a:pt x="774996" y="538407"/>
                  <a:pt x="772949" y="540465"/>
                </a:cubicBezTo>
                <a:cubicBezTo>
                  <a:pt x="772949" y="540465"/>
                  <a:pt x="772949" y="542523"/>
                  <a:pt x="772949" y="544582"/>
                </a:cubicBezTo>
                <a:cubicBezTo>
                  <a:pt x="770901" y="546640"/>
                  <a:pt x="766807" y="546640"/>
                  <a:pt x="764759" y="546640"/>
                </a:cubicBezTo>
                <a:cubicBezTo>
                  <a:pt x="762712" y="546640"/>
                  <a:pt x="760665" y="546640"/>
                  <a:pt x="760665" y="544582"/>
                </a:cubicBezTo>
                <a:cubicBezTo>
                  <a:pt x="762712" y="534290"/>
                  <a:pt x="762712" y="534290"/>
                  <a:pt x="762712" y="534290"/>
                </a:cubicBezTo>
                <a:cubicBezTo>
                  <a:pt x="768854" y="534290"/>
                  <a:pt x="774996" y="534290"/>
                  <a:pt x="779091" y="530173"/>
                </a:cubicBezTo>
                <a:cubicBezTo>
                  <a:pt x="779091" y="528115"/>
                  <a:pt x="780114" y="527600"/>
                  <a:pt x="781394" y="527857"/>
                </a:cubicBezTo>
                <a:close/>
                <a:moveTo>
                  <a:pt x="92257" y="526181"/>
                </a:moveTo>
                <a:lnTo>
                  <a:pt x="92257" y="528214"/>
                </a:lnTo>
                <a:cubicBezTo>
                  <a:pt x="90171" y="530248"/>
                  <a:pt x="90171" y="534315"/>
                  <a:pt x="85997" y="534315"/>
                </a:cubicBezTo>
                <a:cubicBezTo>
                  <a:pt x="83910" y="534315"/>
                  <a:pt x="81823" y="536348"/>
                  <a:pt x="79736" y="534315"/>
                </a:cubicBezTo>
                <a:cubicBezTo>
                  <a:pt x="79736" y="532281"/>
                  <a:pt x="83910" y="534315"/>
                  <a:pt x="85997" y="532281"/>
                </a:cubicBezTo>
                <a:cubicBezTo>
                  <a:pt x="88084" y="530248"/>
                  <a:pt x="90171" y="528214"/>
                  <a:pt x="92257" y="526181"/>
                </a:cubicBezTo>
                <a:close/>
                <a:moveTo>
                  <a:pt x="865576" y="517756"/>
                </a:moveTo>
                <a:cubicBezTo>
                  <a:pt x="869560" y="519859"/>
                  <a:pt x="865576" y="524064"/>
                  <a:pt x="867568" y="526167"/>
                </a:cubicBezTo>
                <a:cubicBezTo>
                  <a:pt x="867568" y="528270"/>
                  <a:pt x="867568" y="530372"/>
                  <a:pt x="865576" y="530372"/>
                </a:cubicBezTo>
                <a:cubicBezTo>
                  <a:pt x="865576" y="526167"/>
                  <a:pt x="865576" y="521962"/>
                  <a:pt x="865576" y="517756"/>
                </a:cubicBezTo>
                <a:close/>
                <a:moveTo>
                  <a:pt x="100725" y="515310"/>
                </a:moveTo>
                <a:cubicBezTo>
                  <a:pt x="101404" y="515182"/>
                  <a:pt x="102050" y="515310"/>
                  <a:pt x="102568" y="515823"/>
                </a:cubicBezTo>
                <a:cubicBezTo>
                  <a:pt x="104636" y="517874"/>
                  <a:pt x="104636" y="517874"/>
                  <a:pt x="104636" y="517874"/>
                </a:cubicBezTo>
                <a:cubicBezTo>
                  <a:pt x="104636" y="519924"/>
                  <a:pt x="104636" y="524025"/>
                  <a:pt x="104636" y="526076"/>
                </a:cubicBezTo>
                <a:cubicBezTo>
                  <a:pt x="104636" y="528127"/>
                  <a:pt x="102568" y="528127"/>
                  <a:pt x="100499" y="530177"/>
                </a:cubicBezTo>
                <a:cubicBezTo>
                  <a:pt x="102568" y="532228"/>
                  <a:pt x="104636" y="534278"/>
                  <a:pt x="102568" y="538379"/>
                </a:cubicBezTo>
                <a:cubicBezTo>
                  <a:pt x="102568" y="540430"/>
                  <a:pt x="98431" y="542481"/>
                  <a:pt x="96362" y="544531"/>
                </a:cubicBezTo>
                <a:cubicBezTo>
                  <a:pt x="94293" y="544531"/>
                  <a:pt x="92225" y="542481"/>
                  <a:pt x="90156" y="542481"/>
                </a:cubicBezTo>
                <a:cubicBezTo>
                  <a:pt x="90156" y="546582"/>
                  <a:pt x="86019" y="548632"/>
                  <a:pt x="83950" y="548632"/>
                </a:cubicBezTo>
                <a:cubicBezTo>
                  <a:pt x="79813" y="548632"/>
                  <a:pt x="77744" y="546582"/>
                  <a:pt x="77744" y="544531"/>
                </a:cubicBezTo>
                <a:cubicBezTo>
                  <a:pt x="77744" y="542481"/>
                  <a:pt x="77744" y="540430"/>
                  <a:pt x="79813" y="538379"/>
                </a:cubicBezTo>
                <a:cubicBezTo>
                  <a:pt x="83950" y="540430"/>
                  <a:pt x="88088" y="536329"/>
                  <a:pt x="90156" y="534278"/>
                </a:cubicBezTo>
                <a:cubicBezTo>
                  <a:pt x="94293" y="530177"/>
                  <a:pt x="98431" y="526076"/>
                  <a:pt x="96362" y="519924"/>
                </a:cubicBezTo>
                <a:cubicBezTo>
                  <a:pt x="96362" y="518386"/>
                  <a:pt x="98689" y="515695"/>
                  <a:pt x="100725" y="515310"/>
                </a:cubicBezTo>
                <a:close/>
                <a:moveTo>
                  <a:pt x="116920" y="513773"/>
                </a:moveTo>
                <a:cubicBezTo>
                  <a:pt x="118912" y="515831"/>
                  <a:pt x="118912" y="519948"/>
                  <a:pt x="120904" y="522006"/>
                </a:cubicBezTo>
                <a:cubicBezTo>
                  <a:pt x="120904" y="524065"/>
                  <a:pt x="120904" y="524065"/>
                  <a:pt x="120904" y="524065"/>
                </a:cubicBezTo>
                <a:cubicBezTo>
                  <a:pt x="120904" y="519948"/>
                  <a:pt x="116920" y="517889"/>
                  <a:pt x="116920" y="513773"/>
                </a:cubicBezTo>
                <a:close/>
                <a:moveTo>
                  <a:pt x="843197" y="511094"/>
                </a:moveTo>
                <a:lnTo>
                  <a:pt x="838721" y="520014"/>
                </a:lnTo>
                <a:cubicBezTo>
                  <a:pt x="836655" y="522072"/>
                  <a:pt x="832524" y="522072"/>
                  <a:pt x="828392" y="522072"/>
                </a:cubicBezTo>
                <a:cubicBezTo>
                  <a:pt x="828392" y="520014"/>
                  <a:pt x="828392" y="520014"/>
                  <a:pt x="828392" y="520014"/>
                </a:cubicBezTo>
                <a:cubicBezTo>
                  <a:pt x="830458" y="517956"/>
                  <a:pt x="832524" y="517956"/>
                  <a:pt x="834590" y="517956"/>
                </a:cubicBezTo>
                <a:close/>
                <a:moveTo>
                  <a:pt x="844918" y="507664"/>
                </a:moveTo>
                <a:lnTo>
                  <a:pt x="844918" y="509722"/>
                </a:lnTo>
                <a:lnTo>
                  <a:pt x="843197" y="511094"/>
                </a:lnTo>
                <a:close/>
                <a:moveTo>
                  <a:pt x="844918" y="501488"/>
                </a:moveTo>
                <a:cubicBezTo>
                  <a:pt x="846984" y="501488"/>
                  <a:pt x="846984" y="503547"/>
                  <a:pt x="846984" y="503547"/>
                </a:cubicBezTo>
                <a:lnTo>
                  <a:pt x="844918" y="507664"/>
                </a:lnTo>
                <a:close/>
                <a:moveTo>
                  <a:pt x="108620" y="501488"/>
                </a:moveTo>
                <a:cubicBezTo>
                  <a:pt x="110679" y="503538"/>
                  <a:pt x="112737" y="505587"/>
                  <a:pt x="112737" y="507636"/>
                </a:cubicBezTo>
                <a:cubicBezTo>
                  <a:pt x="112737" y="509685"/>
                  <a:pt x="112737" y="511735"/>
                  <a:pt x="110679" y="513784"/>
                </a:cubicBezTo>
                <a:cubicBezTo>
                  <a:pt x="114796" y="515833"/>
                  <a:pt x="118912" y="519931"/>
                  <a:pt x="116854" y="526079"/>
                </a:cubicBezTo>
                <a:cubicBezTo>
                  <a:pt x="116854" y="528128"/>
                  <a:pt x="112737" y="530178"/>
                  <a:pt x="116854" y="532227"/>
                </a:cubicBezTo>
                <a:cubicBezTo>
                  <a:pt x="118912" y="534276"/>
                  <a:pt x="118912" y="538375"/>
                  <a:pt x="118912" y="542473"/>
                </a:cubicBezTo>
                <a:cubicBezTo>
                  <a:pt x="116854" y="538375"/>
                  <a:pt x="116854" y="536325"/>
                  <a:pt x="114796" y="532227"/>
                </a:cubicBezTo>
                <a:cubicBezTo>
                  <a:pt x="114796" y="532227"/>
                  <a:pt x="116854" y="530178"/>
                  <a:pt x="112737" y="530178"/>
                </a:cubicBezTo>
                <a:cubicBezTo>
                  <a:pt x="110679" y="532227"/>
                  <a:pt x="114796" y="534276"/>
                  <a:pt x="114796" y="538375"/>
                </a:cubicBezTo>
                <a:cubicBezTo>
                  <a:pt x="114796" y="542473"/>
                  <a:pt x="114796" y="546572"/>
                  <a:pt x="110679" y="548621"/>
                </a:cubicBezTo>
                <a:cubicBezTo>
                  <a:pt x="108620" y="550670"/>
                  <a:pt x="104504" y="550670"/>
                  <a:pt x="98329" y="552719"/>
                </a:cubicBezTo>
                <a:cubicBezTo>
                  <a:pt x="98329" y="552719"/>
                  <a:pt x="98329" y="554769"/>
                  <a:pt x="98329" y="556818"/>
                </a:cubicBezTo>
                <a:cubicBezTo>
                  <a:pt x="96270" y="558867"/>
                  <a:pt x="94212" y="560916"/>
                  <a:pt x="92153" y="560916"/>
                </a:cubicBezTo>
                <a:cubicBezTo>
                  <a:pt x="88037" y="560916"/>
                  <a:pt x="85978" y="556818"/>
                  <a:pt x="81861" y="556818"/>
                </a:cubicBezTo>
                <a:cubicBezTo>
                  <a:pt x="79803" y="558867"/>
                  <a:pt x="75686" y="558867"/>
                  <a:pt x="73628" y="558867"/>
                </a:cubicBezTo>
                <a:cubicBezTo>
                  <a:pt x="71569" y="558867"/>
                  <a:pt x="69511" y="556818"/>
                  <a:pt x="67453" y="554769"/>
                </a:cubicBezTo>
                <a:cubicBezTo>
                  <a:pt x="69511" y="552719"/>
                  <a:pt x="71569" y="552719"/>
                  <a:pt x="73628" y="548621"/>
                </a:cubicBezTo>
                <a:cubicBezTo>
                  <a:pt x="75686" y="546572"/>
                  <a:pt x="79803" y="552719"/>
                  <a:pt x="81861" y="550670"/>
                </a:cubicBezTo>
                <a:cubicBezTo>
                  <a:pt x="85978" y="550670"/>
                  <a:pt x="90095" y="550670"/>
                  <a:pt x="90095" y="546572"/>
                </a:cubicBezTo>
                <a:cubicBezTo>
                  <a:pt x="96270" y="546572"/>
                  <a:pt x="102445" y="546572"/>
                  <a:pt x="104504" y="540424"/>
                </a:cubicBezTo>
                <a:cubicBezTo>
                  <a:pt x="106562" y="538375"/>
                  <a:pt x="106562" y="534276"/>
                  <a:pt x="104504" y="530178"/>
                </a:cubicBezTo>
                <a:cubicBezTo>
                  <a:pt x="106562" y="526079"/>
                  <a:pt x="108620" y="524030"/>
                  <a:pt x="106562" y="519931"/>
                </a:cubicBezTo>
                <a:cubicBezTo>
                  <a:pt x="106562" y="517882"/>
                  <a:pt x="104504" y="513784"/>
                  <a:pt x="102445" y="511735"/>
                </a:cubicBezTo>
                <a:cubicBezTo>
                  <a:pt x="104504" y="509685"/>
                  <a:pt x="106562" y="505587"/>
                  <a:pt x="108620" y="501488"/>
                </a:cubicBezTo>
                <a:close/>
                <a:moveTo>
                  <a:pt x="816085" y="497689"/>
                </a:moveTo>
                <a:cubicBezTo>
                  <a:pt x="817623" y="497689"/>
                  <a:pt x="819162" y="498206"/>
                  <a:pt x="820187" y="499238"/>
                </a:cubicBezTo>
                <a:cubicBezTo>
                  <a:pt x="824290" y="499238"/>
                  <a:pt x="824290" y="503370"/>
                  <a:pt x="826341" y="507501"/>
                </a:cubicBezTo>
                <a:cubicBezTo>
                  <a:pt x="828392" y="511633"/>
                  <a:pt x="828392" y="517830"/>
                  <a:pt x="824290" y="521962"/>
                </a:cubicBezTo>
                <a:cubicBezTo>
                  <a:pt x="818136" y="530225"/>
                  <a:pt x="805828" y="534356"/>
                  <a:pt x="795572" y="532291"/>
                </a:cubicBezTo>
                <a:cubicBezTo>
                  <a:pt x="789418" y="530225"/>
                  <a:pt x="785316" y="528159"/>
                  <a:pt x="781213" y="524028"/>
                </a:cubicBezTo>
                <a:cubicBezTo>
                  <a:pt x="775059" y="519896"/>
                  <a:pt x="770957" y="509567"/>
                  <a:pt x="770957" y="501304"/>
                </a:cubicBezTo>
                <a:cubicBezTo>
                  <a:pt x="773008" y="501304"/>
                  <a:pt x="773008" y="499238"/>
                  <a:pt x="775059" y="501304"/>
                </a:cubicBezTo>
                <a:cubicBezTo>
                  <a:pt x="777111" y="505436"/>
                  <a:pt x="777111" y="509567"/>
                  <a:pt x="781213" y="513699"/>
                </a:cubicBezTo>
                <a:cubicBezTo>
                  <a:pt x="785316" y="521962"/>
                  <a:pt x="795572" y="526093"/>
                  <a:pt x="805828" y="524028"/>
                </a:cubicBezTo>
                <a:cubicBezTo>
                  <a:pt x="809931" y="524028"/>
                  <a:pt x="816085" y="521962"/>
                  <a:pt x="818136" y="517830"/>
                </a:cubicBezTo>
                <a:cubicBezTo>
                  <a:pt x="818136" y="513699"/>
                  <a:pt x="820187" y="511633"/>
                  <a:pt x="816085" y="509567"/>
                </a:cubicBezTo>
                <a:cubicBezTo>
                  <a:pt x="814034" y="511633"/>
                  <a:pt x="816085" y="515765"/>
                  <a:pt x="811982" y="517830"/>
                </a:cubicBezTo>
                <a:cubicBezTo>
                  <a:pt x="809931" y="517830"/>
                  <a:pt x="807880" y="517830"/>
                  <a:pt x="805828" y="517830"/>
                </a:cubicBezTo>
                <a:cubicBezTo>
                  <a:pt x="803777" y="515765"/>
                  <a:pt x="801726" y="513699"/>
                  <a:pt x="801726" y="511633"/>
                </a:cubicBezTo>
                <a:cubicBezTo>
                  <a:pt x="799674" y="509567"/>
                  <a:pt x="801726" y="507501"/>
                  <a:pt x="801726" y="505436"/>
                </a:cubicBezTo>
                <a:cubicBezTo>
                  <a:pt x="803777" y="503370"/>
                  <a:pt x="807880" y="503370"/>
                  <a:pt x="809931" y="503370"/>
                </a:cubicBezTo>
                <a:cubicBezTo>
                  <a:pt x="811982" y="505436"/>
                  <a:pt x="809931" y="501304"/>
                  <a:pt x="811982" y="499238"/>
                </a:cubicBezTo>
                <a:cubicBezTo>
                  <a:pt x="813008" y="498206"/>
                  <a:pt x="814546" y="497689"/>
                  <a:pt x="816085" y="497689"/>
                </a:cubicBezTo>
                <a:close/>
                <a:moveTo>
                  <a:pt x="108620" y="497173"/>
                </a:moveTo>
                <a:cubicBezTo>
                  <a:pt x="110695" y="499231"/>
                  <a:pt x="116920" y="503348"/>
                  <a:pt x="114845" y="507465"/>
                </a:cubicBezTo>
                <a:cubicBezTo>
                  <a:pt x="114845" y="503348"/>
                  <a:pt x="110695" y="501289"/>
                  <a:pt x="108620" y="499231"/>
                </a:cubicBezTo>
                <a:cubicBezTo>
                  <a:pt x="108620" y="497173"/>
                  <a:pt x="108620" y="497173"/>
                  <a:pt x="108620" y="497173"/>
                </a:cubicBezTo>
                <a:close/>
                <a:moveTo>
                  <a:pt x="855174" y="495181"/>
                </a:moveTo>
                <a:cubicBezTo>
                  <a:pt x="857221" y="495181"/>
                  <a:pt x="855174" y="499312"/>
                  <a:pt x="855174" y="501378"/>
                </a:cubicBezTo>
                <a:cubicBezTo>
                  <a:pt x="855174" y="501378"/>
                  <a:pt x="853126" y="503444"/>
                  <a:pt x="853126" y="503444"/>
                </a:cubicBezTo>
                <a:cubicBezTo>
                  <a:pt x="857221" y="505509"/>
                  <a:pt x="859268" y="507575"/>
                  <a:pt x="859268" y="509641"/>
                </a:cubicBezTo>
                <a:cubicBezTo>
                  <a:pt x="859268" y="511707"/>
                  <a:pt x="859268" y="513773"/>
                  <a:pt x="857221" y="513773"/>
                </a:cubicBezTo>
                <a:cubicBezTo>
                  <a:pt x="855174" y="515838"/>
                  <a:pt x="855174" y="513773"/>
                  <a:pt x="853126" y="515838"/>
                </a:cubicBezTo>
                <a:cubicBezTo>
                  <a:pt x="853126" y="517904"/>
                  <a:pt x="855174" y="522036"/>
                  <a:pt x="855174" y="524101"/>
                </a:cubicBezTo>
                <a:cubicBezTo>
                  <a:pt x="853126" y="526167"/>
                  <a:pt x="851079" y="526167"/>
                  <a:pt x="849032" y="526167"/>
                </a:cubicBezTo>
                <a:cubicBezTo>
                  <a:pt x="846984" y="528233"/>
                  <a:pt x="844937" y="524101"/>
                  <a:pt x="842890" y="526167"/>
                </a:cubicBezTo>
                <a:cubicBezTo>
                  <a:pt x="844937" y="528233"/>
                  <a:pt x="842890" y="530299"/>
                  <a:pt x="840842" y="532364"/>
                </a:cubicBezTo>
                <a:cubicBezTo>
                  <a:pt x="838795" y="532364"/>
                  <a:pt x="836748" y="532364"/>
                  <a:pt x="834700" y="530299"/>
                </a:cubicBezTo>
                <a:cubicBezTo>
                  <a:pt x="834700" y="530299"/>
                  <a:pt x="834700" y="528233"/>
                  <a:pt x="832653" y="528233"/>
                </a:cubicBezTo>
                <a:cubicBezTo>
                  <a:pt x="830606" y="532364"/>
                  <a:pt x="826511" y="532364"/>
                  <a:pt x="824464" y="532364"/>
                </a:cubicBezTo>
                <a:cubicBezTo>
                  <a:pt x="822416" y="532364"/>
                  <a:pt x="822416" y="530299"/>
                  <a:pt x="822416" y="530299"/>
                </a:cubicBezTo>
                <a:cubicBezTo>
                  <a:pt x="822416" y="528233"/>
                  <a:pt x="824464" y="526167"/>
                  <a:pt x="826511" y="524101"/>
                </a:cubicBezTo>
                <a:cubicBezTo>
                  <a:pt x="832653" y="524101"/>
                  <a:pt x="836748" y="524101"/>
                  <a:pt x="842890" y="519970"/>
                </a:cubicBezTo>
                <a:cubicBezTo>
                  <a:pt x="844937" y="519970"/>
                  <a:pt x="846984" y="517904"/>
                  <a:pt x="849032" y="513773"/>
                </a:cubicBezTo>
                <a:cubicBezTo>
                  <a:pt x="849032" y="509641"/>
                  <a:pt x="851079" y="505509"/>
                  <a:pt x="849032" y="499312"/>
                </a:cubicBezTo>
                <a:cubicBezTo>
                  <a:pt x="851079" y="497246"/>
                  <a:pt x="853126" y="495181"/>
                  <a:pt x="855174" y="495181"/>
                </a:cubicBezTo>
                <a:close/>
                <a:moveTo>
                  <a:pt x="857262" y="486881"/>
                </a:moveTo>
                <a:cubicBezTo>
                  <a:pt x="859323" y="486881"/>
                  <a:pt x="861385" y="488946"/>
                  <a:pt x="861385" y="491012"/>
                </a:cubicBezTo>
                <a:cubicBezTo>
                  <a:pt x="863446" y="493078"/>
                  <a:pt x="863446" y="497209"/>
                  <a:pt x="861385" y="499275"/>
                </a:cubicBezTo>
                <a:cubicBezTo>
                  <a:pt x="861385" y="499275"/>
                  <a:pt x="861385" y="499275"/>
                  <a:pt x="861385" y="501341"/>
                </a:cubicBezTo>
                <a:cubicBezTo>
                  <a:pt x="863446" y="503407"/>
                  <a:pt x="867568" y="505472"/>
                  <a:pt x="867568" y="509604"/>
                </a:cubicBezTo>
                <a:cubicBezTo>
                  <a:pt x="867568" y="511670"/>
                  <a:pt x="867568" y="515801"/>
                  <a:pt x="865507" y="515801"/>
                </a:cubicBezTo>
                <a:cubicBezTo>
                  <a:pt x="863446" y="515801"/>
                  <a:pt x="863446" y="515801"/>
                  <a:pt x="861385" y="517867"/>
                </a:cubicBezTo>
                <a:cubicBezTo>
                  <a:pt x="865507" y="521999"/>
                  <a:pt x="863446" y="528196"/>
                  <a:pt x="861385" y="530262"/>
                </a:cubicBezTo>
                <a:cubicBezTo>
                  <a:pt x="859323" y="534393"/>
                  <a:pt x="855201" y="532327"/>
                  <a:pt x="853140" y="532327"/>
                </a:cubicBezTo>
                <a:cubicBezTo>
                  <a:pt x="851079" y="532327"/>
                  <a:pt x="851079" y="532327"/>
                  <a:pt x="849018" y="532327"/>
                </a:cubicBezTo>
                <a:cubicBezTo>
                  <a:pt x="849018" y="534393"/>
                  <a:pt x="849018" y="538525"/>
                  <a:pt x="844895" y="538525"/>
                </a:cubicBezTo>
                <a:cubicBezTo>
                  <a:pt x="840773" y="540590"/>
                  <a:pt x="834590" y="534393"/>
                  <a:pt x="832528" y="540590"/>
                </a:cubicBezTo>
                <a:cubicBezTo>
                  <a:pt x="828406" y="542656"/>
                  <a:pt x="822223" y="538525"/>
                  <a:pt x="820162" y="538525"/>
                </a:cubicBezTo>
                <a:cubicBezTo>
                  <a:pt x="818100" y="536459"/>
                  <a:pt x="818100" y="534393"/>
                  <a:pt x="818100" y="532327"/>
                </a:cubicBezTo>
                <a:cubicBezTo>
                  <a:pt x="820162" y="532327"/>
                  <a:pt x="822223" y="534393"/>
                  <a:pt x="824284" y="534393"/>
                </a:cubicBezTo>
                <a:cubicBezTo>
                  <a:pt x="826345" y="534393"/>
                  <a:pt x="830467" y="534393"/>
                  <a:pt x="832528" y="532327"/>
                </a:cubicBezTo>
                <a:cubicBezTo>
                  <a:pt x="836651" y="534393"/>
                  <a:pt x="840773" y="536459"/>
                  <a:pt x="842834" y="534393"/>
                </a:cubicBezTo>
                <a:cubicBezTo>
                  <a:pt x="846957" y="530262"/>
                  <a:pt x="846957" y="530262"/>
                  <a:pt x="846957" y="530262"/>
                </a:cubicBezTo>
                <a:cubicBezTo>
                  <a:pt x="851079" y="530262"/>
                  <a:pt x="853140" y="528196"/>
                  <a:pt x="857262" y="526130"/>
                </a:cubicBezTo>
                <a:cubicBezTo>
                  <a:pt x="859323" y="524064"/>
                  <a:pt x="857262" y="519933"/>
                  <a:pt x="857262" y="517867"/>
                </a:cubicBezTo>
                <a:cubicBezTo>
                  <a:pt x="859323" y="515801"/>
                  <a:pt x="861385" y="513736"/>
                  <a:pt x="861385" y="511670"/>
                </a:cubicBezTo>
                <a:cubicBezTo>
                  <a:pt x="861385" y="507538"/>
                  <a:pt x="859323" y="505472"/>
                  <a:pt x="857262" y="503407"/>
                </a:cubicBezTo>
                <a:cubicBezTo>
                  <a:pt x="859323" y="499275"/>
                  <a:pt x="859323" y="495144"/>
                  <a:pt x="857262" y="493078"/>
                </a:cubicBezTo>
                <a:cubicBezTo>
                  <a:pt x="855201" y="491012"/>
                  <a:pt x="857262" y="488946"/>
                  <a:pt x="857262" y="486881"/>
                </a:cubicBezTo>
                <a:close/>
                <a:moveTo>
                  <a:pt x="28360" y="486193"/>
                </a:moveTo>
                <a:cubicBezTo>
                  <a:pt x="28879" y="486454"/>
                  <a:pt x="29397" y="486975"/>
                  <a:pt x="30435" y="486975"/>
                </a:cubicBezTo>
                <a:cubicBezTo>
                  <a:pt x="40810" y="486975"/>
                  <a:pt x="40810" y="486975"/>
                  <a:pt x="40810" y="486975"/>
                </a:cubicBezTo>
                <a:cubicBezTo>
                  <a:pt x="42885" y="489062"/>
                  <a:pt x="42885" y="493236"/>
                  <a:pt x="42885" y="495323"/>
                </a:cubicBezTo>
                <a:cubicBezTo>
                  <a:pt x="40810" y="497410"/>
                  <a:pt x="38735" y="497410"/>
                  <a:pt x="36660" y="499496"/>
                </a:cubicBezTo>
                <a:cubicBezTo>
                  <a:pt x="34585" y="499496"/>
                  <a:pt x="32510" y="497410"/>
                  <a:pt x="30435" y="495323"/>
                </a:cubicBezTo>
                <a:cubicBezTo>
                  <a:pt x="30435" y="493236"/>
                  <a:pt x="28360" y="489062"/>
                  <a:pt x="26285" y="486975"/>
                </a:cubicBezTo>
                <a:cubicBezTo>
                  <a:pt x="27322" y="485932"/>
                  <a:pt x="27841" y="485932"/>
                  <a:pt x="28360" y="486193"/>
                </a:cubicBezTo>
                <a:close/>
                <a:moveTo>
                  <a:pt x="861260" y="484889"/>
                </a:moveTo>
                <a:cubicBezTo>
                  <a:pt x="863319" y="484889"/>
                  <a:pt x="865377" y="489015"/>
                  <a:pt x="867435" y="491078"/>
                </a:cubicBezTo>
                <a:cubicBezTo>
                  <a:pt x="867435" y="495204"/>
                  <a:pt x="865377" y="497267"/>
                  <a:pt x="865377" y="499330"/>
                </a:cubicBezTo>
                <a:cubicBezTo>
                  <a:pt x="867435" y="501394"/>
                  <a:pt x="871552" y="503457"/>
                  <a:pt x="871552" y="507583"/>
                </a:cubicBezTo>
                <a:cubicBezTo>
                  <a:pt x="871552" y="509646"/>
                  <a:pt x="871552" y="513773"/>
                  <a:pt x="869494" y="513773"/>
                </a:cubicBezTo>
                <a:cubicBezTo>
                  <a:pt x="871552" y="507583"/>
                  <a:pt x="867435" y="503457"/>
                  <a:pt x="863319" y="499330"/>
                </a:cubicBezTo>
                <a:cubicBezTo>
                  <a:pt x="867435" y="495204"/>
                  <a:pt x="863319" y="489015"/>
                  <a:pt x="861260" y="484889"/>
                </a:cubicBezTo>
                <a:close/>
                <a:moveTo>
                  <a:pt x="46869" y="484889"/>
                </a:moveTo>
                <a:cubicBezTo>
                  <a:pt x="50986" y="484889"/>
                  <a:pt x="53044" y="489026"/>
                  <a:pt x="55102" y="491094"/>
                </a:cubicBezTo>
                <a:cubicBezTo>
                  <a:pt x="55102" y="493163"/>
                  <a:pt x="50986" y="495232"/>
                  <a:pt x="53044" y="497300"/>
                </a:cubicBezTo>
                <a:cubicBezTo>
                  <a:pt x="55102" y="497300"/>
                  <a:pt x="57161" y="499369"/>
                  <a:pt x="57161" y="501437"/>
                </a:cubicBezTo>
                <a:cubicBezTo>
                  <a:pt x="57161" y="503506"/>
                  <a:pt x="57161" y="507643"/>
                  <a:pt x="55102" y="509712"/>
                </a:cubicBezTo>
                <a:cubicBezTo>
                  <a:pt x="53044" y="509712"/>
                  <a:pt x="48927" y="511781"/>
                  <a:pt x="46869" y="509712"/>
                </a:cubicBezTo>
                <a:cubicBezTo>
                  <a:pt x="44810" y="509712"/>
                  <a:pt x="44810" y="505575"/>
                  <a:pt x="42752" y="505575"/>
                </a:cubicBezTo>
                <a:cubicBezTo>
                  <a:pt x="40694" y="507643"/>
                  <a:pt x="40694" y="509712"/>
                  <a:pt x="36577" y="509712"/>
                </a:cubicBezTo>
                <a:cubicBezTo>
                  <a:pt x="34518" y="509712"/>
                  <a:pt x="32460" y="509712"/>
                  <a:pt x="30402" y="507643"/>
                </a:cubicBezTo>
                <a:cubicBezTo>
                  <a:pt x="30402" y="503506"/>
                  <a:pt x="26285" y="501437"/>
                  <a:pt x="28343" y="499369"/>
                </a:cubicBezTo>
                <a:cubicBezTo>
                  <a:pt x="32460" y="499369"/>
                  <a:pt x="34518" y="503506"/>
                  <a:pt x="38635" y="501437"/>
                </a:cubicBezTo>
                <a:cubicBezTo>
                  <a:pt x="42752" y="499369"/>
                  <a:pt x="44810" y="497300"/>
                  <a:pt x="44810" y="495232"/>
                </a:cubicBezTo>
                <a:cubicBezTo>
                  <a:pt x="46869" y="491094"/>
                  <a:pt x="38635" y="484889"/>
                  <a:pt x="46869" y="484889"/>
                </a:cubicBezTo>
                <a:close/>
                <a:moveTo>
                  <a:pt x="77855" y="466297"/>
                </a:moveTo>
                <a:cubicBezTo>
                  <a:pt x="81966" y="468362"/>
                  <a:pt x="81966" y="468362"/>
                  <a:pt x="81966" y="468362"/>
                </a:cubicBezTo>
                <a:cubicBezTo>
                  <a:pt x="90187" y="470428"/>
                  <a:pt x="94297" y="476626"/>
                  <a:pt x="98407" y="480757"/>
                </a:cubicBezTo>
                <a:cubicBezTo>
                  <a:pt x="102518" y="489020"/>
                  <a:pt x="106628" y="497283"/>
                  <a:pt x="104573" y="505546"/>
                </a:cubicBezTo>
                <a:cubicBezTo>
                  <a:pt x="100463" y="513809"/>
                  <a:pt x="92242" y="517941"/>
                  <a:pt x="84021" y="520007"/>
                </a:cubicBezTo>
                <a:cubicBezTo>
                  <a:pt x="79910" y="522072"/>
                  <a:pt x="73745" y="520007"/>
                  <a:pt x="67579" y="513809"/>
                </a:cubicBezTo>
                <a:cubicBezTo>
                  <a:pt x="65524" y="513809"/>
                  <a:pt x="65524" y="509678"/>
                  <a:pt x="65524" y="507612"/>
                </a:cubicBezTo>
                <a:cubicBezTo>
                  <a:pt x="67579" y="505546"/>
                  <a:pt x="65524" y="503480"/>
                  <a:pt x="67579" y="503480"/>
                </a:cubicBezTo>
                <a:cubicBezTo>
                  <a:pt x="69634" y="503480"/>
                  <a:pt x="71689" y="503480"/>
                  <a:pt x="73745" y="503480"/>
                </a:cubicBezTo>
                <a:cubicBezTo>
                  <a:pt x="73745" y="501415"/>
                  <a:pt x="71689" y="499349"/>
                  <a:pt x="73745" y="497283"/>
                </a:cubicBezTo>
                <a:cubicBezTo>
                  <a:pt x="75800" y="493152"/>
                  <a:pt x="77855" y="495217"/>
                  <a:pt x="81966" y="495217"/>
                </a:cubicBezTo>
                <a:cubicBezTo>
                  <a:pt x="84021" y="497283"/>
                  <a:pt x="86076" y="501415"/>
                  <a:pt x="84021" y="503480"/>
                </a:cubicBezTo>
                <a:cubicBezTo>
                  <a:pt x="81966" y="505546"/>
                  <a:pt x="79910" y="505546"/>
                  <a:pt x="77855" y="507612"/>
                </a:cubicBezTo>
                <a:cubicBezTo>
                  <a:pt x="79910" y="511744"/>
                  <a:pt x="84021" y="509678"/>
                  <a:pt x="88131" y="509678"/>
                </a:cubicBezTo>
                <a:cubicBezTo>
                  <a:pt x="94297" y="507612"/>
                  <a:pt x="98407" y="501415"/>
                  <a:pt x="98407" y="495217"/>
                </a:cubicBezTo>
                <a:cubicBezTo>
                  <a:pt x="94297" y="486954"/>
                  <a:pt x="92242" y="480757"/>
                  <a:pt x="84021" y="476626"/>
                </a:cubicBezTo>
                <a:cubicBezTo>
                  <a:pt x="77855" y="472494"/>
                  <a:pt x="71689" y="470428"/>
                  <a:pt x="63469" y="470428"/>
                </a:cubicBezTo>
                <a:cubicBezTo>
                  <a:pt x="63469" y="470428"/>
                  <a:pt x="65524" y="468362"/>
                  <a:pt x="65524" y="468362"/>
                </a:cubicBezTo>
                <a:cubicBezTo>
                  <a:pt x="69634" y="466297"/>
                  <a:pt x="73745" y="468362"/>
                  <a:pt x="77855" y="466297"/>
                </a:cubicBezTo>
                <a:close/>
                <a:moveTo>
                  <a:pt x="808020" y="464305"/>
                </a:moveTo>
                <a:cubicBezTo>
                  <a:pt x="810072" y="464305"/>
                  <a:pt x="810072" y="466363"/>
                  <a:pt x="810072" y="466363"/>
                </a:cubicBezTo>
                <a:cubicBezTo>
                  <a:pt x="812124" y="468421"/>
                  <a:pt x="810072" y="470480"/>
                  <a:pt x="808020" y="472538"/>
                </a:cubicBezTo>
                <a:cubicBezTo>
                  <a:pt x="808020" y="472538"/>
                  <a:pt x="805967" y="472538"/>
                  <a:pt x="805967" y="474597"/>
                </a:cubicBezTo>
                <a:cubicBezTo>
                  <a:pt x="808020" y="476655"/>
                  <a:pt x="810072" y="478713"/>
                  <a:pt x="808020" y="480772"/>
                </a:cubicBezTo>
                <a:cubicBezTo>
                  <a:pt x="808020" y="482830"/>
                  <a:pt x="805967" y="482830"/>
                  <a:pt x="803915" y="484889"/>
                </a:cubicBezTo>
                <a:cubicBezTo>
                  <a:pt x="801863" y="484889"/>
                  <a:pt x="799810" y="482830"/>
                  <a:pt x="799810" y="480772"/>
                </a:cubicBezTo>
                <a:cubicBezTo>
                  <a:pt x="797758" y="480772"/>
                  <a:pt x="797758" y="484889"/>
                  <a:pt x="793653" y="484889"/>
                </a:cubicBezTo>
                <a:cubicBezTo>
                  <a:pt x="791601" y="484889"/>
                  <a:pt x="789548" y="484889"/>
                  <a:pt x="789548" y="482830"/>
                </a:cubicBezTo>
                <a:cubicBezTo>
                  <a:pt x="789548" y="480772"/>
                  <a:pt x="789548" y="478713"/>
                  <a:pt x="791601" y="476655"/>
                </a:cubicBezTo>
                <a:cubicBezTo>
                  <a:pt x="795706" y="478713"/>
                  <a:pt x="799810" y="474597"/>
                  <a:pt x="801863" y="470480"/>
                </a:cubicBezTo>
                <a:cubicBezTo>
                  <a:pt x="801863" y="466363"/>
                  <a:pt x="801863" y="466363"/>
                  <a:pt x="801863" y="466363"/>
                </a:cubicBezTo>
                <a:cubicBezTo>
                  <a:pt x="803915" y="466363"/>
                  <a:pt x="808020" y="466363"/>
                  <a:pt x="808020" y="464305"/>
                </a:cubicBezTo>
                <a:close/>
                <a:moveTo>
                  <a:pt x="787225" y="462313"/>
                </a:moveTo>
                <a:cubicBezTo>
                  <a:pt x="791430" y="464360"/>
                  <a:pt x="795635" y="464360"/>
                  <a:pt x="799841" y="466407"/>
                </a:cubicBezTo>
                <a:cubicBezTo>
                  <a:pt x="799841" y="468455"/>
                  <a:pt x="799841" y="470502"/>
                  <a:pt x="799841" y="470502"/>
                </a:cubicBezTo>
                <a:cubicBezTo>
                  <a:pt x="797738" y="474597"/>
                  <a:pt x="795635" y="474597"/>
                  <a:pt x="791430" y="474597"/>
                </a:cubicBezTo>
                <a:cubicBezTo>
                  <a:pt x="789327" y="474597"/>
                  <a:pt x="789327" y="474597"/>
                  <a:pt x="789327" y="474597"/>
                </a:cubicBezTo>
                <a:cubicBezTo>
                  <a:pt x="789327" y="470502"/>
                  <a:pt x="787225" y="466407"/>
                  <a:pt x="787225" y="462313"/>
                </a:cubicBezTo>
                <a:close/>
                <a:moveTo>
                  <a:pt x="811938" y="460321"/>
                </a:moveTo>
                <a:cubicBezTo>
                  <a:pt x="816046" y="460321"/>
                  <a:pt x="816046" y="464429"/>
                  <a:pt x="818101" y="466483"/>
                </a:cubicBezTo>
                <a:cubicBezTo>
                  <a:pt x="818101" y="470592"/>
                  <a:pt x="818101" y="474700"/>
                  <a:pt x="816046" y="476755"/>
                </a:cubicBezTo>
                <a:cubicBezTo>
                  <a:pt x="811938" y="478809"/>
                  <a:pt x="816046" y="480863"/>
                  <a:pt x="816046" y="482917"/>
                </a:cubicBezTo>
                <a:cubicBezTo>
                  <a:pt x="816046" y="487026"/>
                  <a:pt x="813992" y="491134"/>
                  <a:pt x="809883" y="491134"/>
                </a:cubicBezTo>
                <a:cubicBezTo>
                  <a:pt x="807829" y="493189"/>
                  <a:pt x="805775" y="493189"/>
                  <a:pt x="803721" y="493189"/>
                </a:cubicBezTo>
                <a:cubicBezTo>
                  <a:pt x="799612" y="489080"/>
                  <a:pt x="799612" y="489080"/>
                  <a:pt x="799612" y="489080"/>
                </a:cubicBezTo>
                <a:cubicBezTo>
                  <a:pt x="797558" y="489080"/>
                  <a:pt x="799612" y="491134"/>
                  <a:pt x="797558" y="491134"/>
                </a:cubicBezTo>
                <a:cubicBezTo>
                  <a:pt x="795504" y="493189"/>
                  <a:pt x="791395" y="493189"/>
                  <a:pt x="789341" y="493189"/>
                </a:cubicBezTo>
                <a:cubicBezTo>
                  <a:pt x="787287" y="491134"/>
                  <a:pt x="785233" y="489080"/>
                  <a:pt x="785233" y="487026"/>
                </a:cubicBezTo>
                <a:cubicBezTo>
                  <a:pt x="785233" y="487026"/>
                  <a:pt x="785233" y="484972"/>
                  <a:pt x="785233" y="484972"/>
                </a:cubicBezTo>
                <a:cubicBezTo>
                  <a:pt x="789341" y="487026"/>
                  <a:pt x="795504" y="487026"/>
                  <a:pt x="797558" y="484972"/>
                </a:cubicBezTo>
                <a:cubicBezTo>
                  <a:pt x="801667" y="487026"/>
                  <a:pt x="805775" y="487026"/>
                  <a:pt x="807829" y="484972"/>
                </a:cubicBezTo>
                <a:cubicBezTo>
                  <a:pt x="811938" y="482917"/>
                  <a:pt x="811938" y="478809"/>
                  <a:pt x="809883" y="474700"/>
                </a:cubicBezTo>
                <a:cubicBezTo>
                  <a:pt x="811938" y="470592"/>
                  <a:pt x="813992" y="468538"/>
                  <a:pt x="811938" y="464429"/>
                </a:cubicBezTo>
                <a:cubicBezTo>
                  <a:pt x="811938" y="462375"/>
                  <a:pt x="811938" y="462375"/>
                  <a:pt x="811938" y="460321"/>
                </a:cubicBezTo>
                <a:close/>
                <a:moveTo>
                  <a:pt x="96419" y="456005"/>
                </a:moveTo>
                <a:cubicBezTo>
                  <a:pt x="100569" y="458071"/>
                  <a:pt x="100569" y="464268"/>
                  <a:pt x="102644" y="466334"/>
                </a:cubicBezTo>
                <a:cubicBezTo>
                  <a:pt x="102644" y="470465"/>
                  <a:pt x="100569" y="472531"/>
                  <a:pt x="98494" y="474597"/>
                </a:cubicBezTo>
                <a:cubicBezTo>
                  <a:pt x="96419" y="474597"/>
                  <a:pt x="96419" y="474597"/>
                  <a:pt x="94344" y="474597"/>
                </a:cubicBezTo>
                <a:cubicBezTo>
                  <a:pt x="94344" y="472531"/>
                  <a:pt x="96419" y="472531"/>
                  <a:pt x="96419" y="470465"/>
                </a:cubicBezTo>
                <a:cubicBezTo>
                  <a:pt x="98494" y="468400"/>
                  <a:pt x="98494" y="464268"/>
                  <a:pt x="98494" y="462202"/>
                </a:cubicBezTo>
                <a:cubicBezTo>
                  <a:pt x="98494" y="460136"/>
                  <a:pt x="94344" y="458071"/>
                  <a:pt x="96419" y="456005"/>
                </a:cubicBezTo>
                <a:close/>
                <a:moveTo>
                  <a:pt x="775088" y="452021"/>
                </a:moveTo>
                <a:cubicBezTo>
                  <a:pt x="779220" y="452021"/>
                  <a:pt x="781285" y="456149"/>
                  <a:pt x="783351" y="458213"/>
                </a:cubicBezTo>
                <a:cubicBezTo>
                  <a:pt x="785417" y="466470"/>
                  <a:pt x="789548" y="474727"/>
                  <a:pt x="785417" y="482983"/>
                </a:cubicBezTo>
                <a:cubicBezTo>
                  <a:pt x="783351" y="485048"/>
                  <a:pt x="783351" y="485048"/>
                  <a:pt x="781285" y="485048"/>
                </a:cubicBezTo>
                <a:cubicBezTo>
                  <a:pt x="781285" y="485048"/>
                  <a:pt x="779220" y="485048"/>
                  <a:pt x="779220" y="485048"/>
                </a:cubicBezTo>
                <a:cubicBezTo>
                  <a:pt x="779220" y="489176"/>
                  <a:pt x="779220" y="493304"/>
                  <a:pt x="777154" y="495368"/>
                </a:cubicBezTo>
                <a:cubicBezTo>
                  <a:pt x="777154" y="497433"/>
                  <a:pt x="775088" y="499497"/>
                  <a:pt x="773022" y="499497"/>
                </a:cubicBezTo>
                <a:cubicBezTo>
                  <a:pt x="770957" y="499497"/>
                  <a:pt x="770957" y="499497"/>
                  <a:pt x="770957" y="499497"/>
                </a:cubicBezTo>
                <a:cubicBezTo>
                  <a:pt x="773022" y="493304"/>
                  <a:pt x="770957" y="489176"/>
                  <a:pt x="773022" y="485048"/>
                </a:cubicBezTo>
                <a:cubicBezTo>
                  <a:pt x="775088" y="480919"/>
                  <a:pt x="777154" y="476791"/>
                  <a:pt x="775088" y="470598"/>
                </a:cubicBezTo>
                <a:cubicBezTo>
                  <a:pt x="777154" y="472662"/>
                  <a:pt x="777154" y="478855"/>
                  <a:pt x="781285" y="476791"/>
                </a:cubicBezTo>
                <a:cubicBezTo>
                  <a:pt x="785417" y="474727"/>
                  <a:pt x="783351" y="470598"/>
                  <a:pt x="783351" y="468534"/>
                </a:cubicBezTo>
                <a:cubicBezTo>
                  <a:pt x="781285" y="464406"/>
                  <a:pt x="779220" y="460277"/>
                  <a:pt x="777154" y="456149"/>
                </a:cubicBezTo>
                <a:cubicBezTo>
                  <a:pt x="777154" y="456149"/>
                  <a:pt x="777154" y="456149"/>
                  <a:pt x="775088" y="456149"/>
                </a:cubicBezTo>
                <a:cubicBezTo>
                  <a:pt x="775088" y="460277"/>
                  <a:pt x="777154" y="464406"/>
                  <a:pt x="775088" y="468534"/>
                </a:cubicBezTo>
                <a:cubicBezTo>
                  <a:pt x="773022" y="466470"/>
                  <a:pt x="775088" y="460277"/>
                  <a:pt x="773022" y="458213"/>
                </a:cubicBezTo>
                <a:cubicBezTo>
                  <a:pt x="775088" y="456149"/>
                  <a:pt x="770957" y="452021"/>
                  <a:pt x="775088" y="452021"/>
                </a:cubicBezTo>
                <a:close/>
                <a:moveTo>
                  <a:pt x="32704" y="452021"/>
                </a:moveTo>
                <a:cubicBezTo>
                  <a:pt x="36814" y="452021"/>
                  <a:pt x="40924" y="454075"/>
                  <a:pt x="42980" y="456129"/>
                </a:cubicBezTo>
                <a:cubicBezTo>
                  <a:pt x="42980" y="456129"/>
                  <a:pt x="42980" y="458184"/>
                  <a:pt x="45035" y="458184"/>
                </a:cubicBezTo>
                <a:cubicBezTo>
                  <a:pt x="47090" y="456129"/>
                  <a:pt x="51201" y="458184"/>
                  <a:pt x="55311" y="458184"/>
                </a:cubicBezTo>
                <a:cubicBezTo>
                  <a:pt x="57366" y="462292"/>
                  <a:pt x="61477" y="464346"/>
                  <a:pt x="61477" y="470509"/>
                </a:cubicBezTo>
                <a:cubicBezTo>
                  <a:pt x="59421" y="472563"/>
                  <a:pt x="59421" y="474617"/>
                  <a:pt x="55311" y="476672"/>
                </a:cubicBezTo>
                <a:cubicBezTo>
                  <a:pt x="53256" y="476672"/>
                  <a:pt x="49145" y="476672"/>
                  <a:pt x="47090" y="476672"/>
                </a:cubicBezTo>
                <a:cubicBezTo>
                  <a:pt x="45035" y="476672"/>
                  <a:pt x="47090" y="478726"/>
                  <a:pt x="45035" y="480780"/>
                </a:cubicBezTo>
                <a:cubicBezTo>
                  <a:pt x="42980" y="482834"/>
                  <a:pt x="38869" y="484889"/>
                  <a:pt x="34759" y="484889"/>
                </a:cubicBezTo>
                <a:cubicBezTo>
                  <a:pt x="30648" y="482834"/>
                  <a:pt x="26538" y="482834"/>
                  <a:pt x="22427" y="478726"/>
                </a:cubicBezTo>
                <a:cubicBezTo>
                  <a:pt x="22427" y="476672"/>
                  <a:pt x="24483" y="474617"/>
                  <a:pt x="24483" y="470509"/>
                </a:cubicBezTo>
                <a:cubicBezTo>
                  <a:pt x="24483" y="466401"/>
                  <a:pt x="20372" y="464346"/>
                  <a:pt x="18317" y="462292"/>
                </a:cubicBezTo>
                <a:cubicBezTo>
                  <a:pt x="18317" y="460238"/>
                  <a:pt x="20372" y="460238"/>
                  <a:pt x="20372" y="460238"/>
                </a:cubicBezTo>
                <a:cubicBezTo>
                  <a:pt x="22427" y="456129"/>
                  <a:pt x="28593" y="454075"/>
                  <a:pt x="32704" y="452021"/>
                </a:cubicBezTo>
                <a:close/>
                <a:moveTo>
                  <a:pt x="102423" y="448037"/>
                </a:moveTo>
                <a:cubicBezTo>
                  <a:pt x="106518" y="448037"/>
                  <a:pt x="104470" y="456226"/>
                  <a:pt x="108565" y="452132"/>
                </a:cubicBezTo>
                <a:cubicBezTo>
                  <a:pt x="112660" y="452132"/>
                  <a:pt x="114707" y="454179"/>
                  <a:pt x="116754" y="456226"/>
                </a:cubicBezTo>
                <a:cubicBezTo>
                  <a:pt x="116754" y="458274"/>
                  <a:pt x="114707" y="460321"/>
                  <a:pt x="116754" y="460321"/>
                </a:cubicBezTo>
                <a:cubicBezTo>
                  <a:pt x="118802" y="460321"/>
                  <a:pt x="120849" y="462368"/>
                  <a:pt x="120849" y="464416"/>
                </a:cubicBezTo>
                <a:cubicBezTo>
                  <a:pt x="122896" y="466463"/>
                  <a:pt x="122896" y="468510"/>
                  <a:pt x="120849" y="470558"/>
                </a:cubicBezTo>
                <a:cubicBezTo>
                  <a:pt x="118802" y="472605"/>
                  <a:pt x="114707" y="470558"/>
                  <a:pt x="114707" y="472605"/>
                </a:cubicBezTo>
                <a:cubicBezTo>
                  <a:pt x="114707" y="474652"/>
                  <a:pt x="116754" y="476699"/>
                  <a:pt x="116754" y="478747"/>
                </a:cubicBezTo>
                <a:cubicBezTo>
                  <a:pt x="114707" y="480794"/>
                  <a:pt x="112660" y="480794"/>
                  <a:pt x="110612" y="478747"/>
                </a:cubicBezTo>
                <a:cubicBezTo>
                  <a:pt x="110612" y="478747"/>
                  <a:pt x="108565" y="478747"/>
                  <a:pt x="108565" y="478747"/>
                </a:cubicBezTo>
                <a:cubicBezTo>
                  <a:pt x="106518" y="480794"/>
                  <a:pt x="108565" y="480794"/>
                  <a:pt x="108565" y="482841"/>
                </a:cubicBezTo>
                <a:cubicBezTo>
                  <a:pt x="106518" y="482841"/>
                  <a:pt x="104470" y="484889"/>
                  <a:pt x="104470" y="482841"/>
                </a:cubicBezTo>
                <a:cubicBezTo>
                  <a:pt x="102423" y="480794"/>
                  <a:pt x="100376" y="478747"/>
                  <a:pt x="98328" y="476699"/>
                </a:cubicBezTo>
                <a:cubicBezTo>
                  <a:pt x="102423" y="474652"/>
                  <a:pt x="106518" y="470558"/>
                  <a:pt x="104470" y="466463"/>
                </a:cubicBezTo>
                <a:cubicBezTo>
                  <a:pt x="104470" y="462368"/>
                  <a:pt x="102423" y="458274"/>
                  <a:pt x="98328" y="454179"/>
                </a:cubicBezTo>
                <a:cubicBezTo>
                  <a:pt x="98328" y="452132"/>
                  <a:pt x="100376" y="450084"/>
                  <a:pt x="102423" y="448037"/>
                </a:cubicBezTo>
                <a:close/>
                <a:moveTo>
                  <a:pt x="127212" y="443721"/>
                </a:moveTo>
                <a:cubicBezTo>
                  <a:pt x="127212" y="443721"/>
                  <a:pt x="129259" y="443721"/>
                  <a:pt x="129259" y="443721"/>
                </a:cubicBezTo>
                <a:cubicBezTo>
                  <a:pt x="133354" y="447894"/>
                  <a:pt x="133354" y="447894"/>
                  <a:pt x="133354" y="447894"/>
                </a:cubicBezTo>
                <a:cubicBezTo>
                  <a:pt x="135401" y="454155"/>
                  <a:pt x="135401" y="454155"/>
                  <a:pt x="135401" y="454155"/>
                </a:cubicBezTo>
                <a:cubicBezTo>
                  <a:pt x="135401" y="456242"/>
                  <a:pt x="139496" y="456242"/>
                  <a:pt x="139496" y="458329"/>
                </a:cubicBezTo>
                <a:cubicBezTo>
                  <a:pt x="137449" y="458329"/>
                  <a:pt x="133354" y="456242"/>
                  <a:pt x="131307" y="454155"/>
                </a:cubicBezTo>
                <a:cubicBezTo>
                  <a:pt x="133354" y="449981"/>
                  <a:pt x="129259" y="445808"/>
                  <a:pt x="127212" y="443721"/>
                </a:cubicBezTo>
                <a:close/>
                <a:moveTo>
                  <a:pt x="828627" y="441729"/>
                </a:moveTo>
                <a:cubicBezTo>
                  <a:pt x="838880" y="441729"/>
                  <a:pt x="845031" y="447904"/>
                  <a:pt x="851183" y="454079"/>
                </a:cubicBezTo>
                <a:cubicBezTo>
                  <a:pt x="853234" y="460254"/>
                  <a:pt x="855284" y="466429"/>
                  <a:pt x="855284" y="474663"/>
                </a:cubicBezTo>
                <a:cubicBezTo>
                  <a:pt x="855284" y="482897"/>
                  <a:pt x="855284" y="489072"/>
                  <a:pt x="849133" y="495247"/>
                </a:cubicBezTo>
                <a:cubicBezTo>
                  <a:pt x="842981" y="501422"/>
                  <a:pt x="832728" y="503480"/>
                  <a:pt x="826576" y="499364"/>
                </a:cubicBezTo>
                <a:cubicBezTo>
                  <a:pt x="822475" y="497305"/>
                  <a:pt x="820424" y="495247"/>
                  <a:pt x="820424" y="491130"/>
                </a:cubicBezTo>
                <a:cubicBezTo>
                  <a:pt x="820424" y="489072"/>
                  <a:pt x="820424" y="487013"/>
                  <a:pt x="822475" y="484955"/>
                </a:cubicBezTo>
                <a:cubicBezTo>
                  <a:pt x="824526" y="484955"/>
                  <a:pt x="826576" y="487013"/>
                  <a:pt x="828627" y="484955"/>
                </a:cubicBezTo>
                <a:cubicBezTo>
                  <a:pt x="826576" y="480838"/>
                  <a:pt x="826576" y="478780"/>
                  <a:pt x="828627" y="476721"/>
                </a:cubicBezTo>
                <a:cubicBezTo>
                  <a:pt x="830677" y="472605"/>
                  <a:pt x="834778" y="474663"/>
                  <a:pt x="836829" y="474663"/>
                </a:cubicBezTo>
                <a:cubicBezTo>
                  <a:pt x="840930" y="478780"/>
                  <a:pt x="840930" y="482897"/>
                  <a:pt x="838880" y="487013"/>
                </a:cubicBezTo>
                <a:cubicBezTo>
                  <a:pt x="838880" y="487013"/>
                  <a:pt x="836829" y="487013"/>
                  <a:pt x="836829" y="489072"/>
                </a:cubicBezTo>
                <a:cubicBezTo>
                  <a:pt x="838880" y="491130"/>
                  <a:pt x="840930" y="489072"/>
                  <a:pt x="842981" y="489072"/>
                </a:cubicBezTo>
                <a:cubicBezTo>
                  <a:pt x="847082" y="484955"/>
                  <a:pt x="851183" y="478780"/>
                  <a:pt x="851183" y="472605"/>
                </a:cubicBezTo>
                <a:cubicBezTo>
                  <a:pt x="851183" y="462313"/>
                  <a:pt x="842981" y="449962"/>
                  <a:pt x="832728" y="445846"/>
                </a:cubicBezTo>
                <a:cubicBezTo>
                  <a:pt x="830677" y="445846"/>
                  <a:pt x="828627" y="445846"/>
                  <a:pt x="828627" y="443787"/>
                </a:cubicBezTo>
                <a:cubicBezTo>
                  <a:pt x="828627" y="443787"/>
                  <a:pt x="828627" y="441729"/>
                  <a:pt x="828627" y="441729"/>
                </a:cubicBezTo>
                <a:close/>
                <a:moveTo>
                  <a:pt x="15565" y="440653"/>
                </a:moveTo>
                <a:lnTo>
                  <a:pt x="14683" y="449402"/>
                </a:lnTo>
                <a:lnTo>
                  <a:pt x="16304" y="443052"/>
                </a:lnTo>
                <a:close/>
                <a:moveTo>
                  <a:pt x="32545" y="439737"/>
                </a:moveTo>
                <a:cubicBezTo>
                  <a:pt x="34632" y="439737"/>
                  <a:pt x="36719" y="439737"/>
                  <a:pt x="38806" y="441784"/>
                </a:cubicBezTo>
                <a:cubicBezTo>
                  <a:pt x="40893" y="443831"/>
                  <a:pt x="38806" y="445879"/>
                  <a:pt x="38806" y="447926"/>
                </a:cubicBezTo>
                <a:cubicBezTo>
                  <a:pt x="36719" y="452021"/>
                  <a:pt x="30459" y="449973"/>
                  <a:pt x="26285" y="452021"/>
                </a:cubicBezTo>
                <a:cubicBezTo>
                  <a:pt x="28372" y="447926"/>
                  <a:pt x="28372" y="445879"/>
                  <a:pt x="28372" y="443831"/>
                </a:cubicBezTo>
                <a:cubicBezTo>
                  <a:pt x="30459" y="441784"/>
                  <a:pt x="30459" y="439737"/>
                  <a:pt x="32545" y="439737"/>
                </a:cubicBezTo>
                <a:close/>
                <a:moveTo>
                  <a:pt x="112936" y="435421"/>
                </a:moveTo>
                <a:cubicBezTo>
                  <a:pt x="114928" y="435421"/>
                  <a:pt x="116920" y="435421"/>
                  <a:pt x="118912" y="437524"/>
                </a:cubicBezTo>
                <a:cubicBezTo>
                  <a:pt x="118912" y="439626"/>
                  <a:pt x="120904" y="439626"/>
                  <a:pt x="118912" y="441729"/>
                </a:cubicBezTo>
                <a:cubicBezTo>
                  <a:pt x="116920" y="441729"/>
                  <a:pt x="116920" y="439626"/>
                  <a:pt x="116920" y="437524"/>
                </a:cubicBezTo>
                <a:cubicBezTo>
                  <a:pt x="114928" y="437524"/>
                  <a:pt x="112936" y="435421"/>
                  <a:pt x="112936" y="435421"/>
                </a:cubicBezTo>
                <a:close/>
                <a:moveTo>
                  <a:pt x="106739" y="435421"/>
                </a:moveTo>
                <a:cubicBezTo>
                  <a:pt x="112881" y="435421"/>
                  <a:pt x="114928" y="441596"/>
                  <a:pt x="119023" y="445713"/>
                </a:cubicBezTo>
                <a:cubicBezTo>
                  <a:pt x="121070" y="443655"/>
                  <a:pt x="125165" y="445713"/>
                  <a:pt x="127212" y="445713"/>
                </a:cubicBezTo>
                <a:cubicBezTo>
                  <a:pt x="131307" y="449830"/>
                  <a:pt x="127212" y="456005"/>
                  <a:pt x="133354" y="458063"/>
                </a:cubicBezTo>
                <a:cubicBezTo>
                  <a:pt x="135402" y="458063"/>
                  <a:pt x="137449" y="462180"/>
                  <a:pt x="139496" y="464238"/>
                </a:cubicBezTo>
                <a:cubicBezTo>
                  <a:pt x="139496" y="468355"/>
                  <a:pt x="137449" y="470413"/>
                  <a:pt x="137449" y="474530"/>
                </a:cubicBezTo>
                <a:cubicBezTo>
                  <a:pt x="133354" y="474530"/>
                  <a:pt x="131307" y="476589"/>
                  <a:pt x="129260" y="476589"/>
                </a:cubicBezTo>
                <a:cubicBezTo>
                  <a:pt x="127212" y="478647"/>
                  <a:pt x="129260" y="478647"/>
                  <a:pt x="129260" y="480706"/>
                </a:cubicBezTo>
                <a:cubicBezTo>
                  <a:pt x="131307" y="482764"/>
                  <a:pt x="131307" y="484822"/>
                  <a:pt x="129260" y="484822"/>
                </a:cubicBezTo>
                <a:cubicBezTo>
                  <a:pt x="127212" y="488939"/>
                  <a:pt x="123118" y="486881"/>
                  <a:pt x="119023" y="486881"/>
                </a:cubicBezTo>
                <a:cubicBezTo>
                  <a:pt x="116976" y="488939"/>
                  <a:pt x="119023" y="490997"/>
                  <a:pt x="116976" y="493056"/>
                </a:cubicBezTo>
                <a:cubicBezTo>
                  <a:pt x="114928" y="497173"/>
                  <a:pt x="112881" y="490997"/>
                  <a:pt x="108786" y="493056"/>
                </a:cubicBezTo>
                <a:cubicBezTo>
                  <a:pt x="106739" y="493056"/>
                  <a:pt x="106739" y="488939"/>
                  <a:pt x="104692" y="486881"/>
                </a:cubicBezTo>
                <a:cubicBezTo>
                  <a:pt x="106739" y="486881"/>
                  <a:pt x="110834" y="484822"/>
                  <a:pt x="110834" y="482764"/>
                </a:cubicBezTo>
                <a:cubicBezTo>
                  <a:pt x="112881" y="482764"/>
                  <a:pt x="112881" y="482764"/>
                  <a:pt x="114928" y="482764"/>
                </a:cubicBezTo>
                <a:cubicBezTo>
                  <a:pt x="116976" y="482764"/>
                  <a:pt x="119023" y="480706"/>
                  <a:pt x="119023" y="478647"/>
                </a:cubicBezTo>
                <a:cubicBezTo>
                  <a:pt x="119023" y="474530"/>
                  <a:pt x="119023" y="474530"/>
                  <a:pt x="119023" y="474530"/>
                </a:cubicBezTo>
                <a:cubicBezTo>
                  <a:pt x="123118" y="474530"/>
                  <a:pt x="125165" y="470413"/>
                  <a:pt x="125165" y="468355"/>
                </a:cubicBezTo>
                <a:cubicBezTo>
                  <a:pt x="125165" y="464238"/>
                  <a:pt x="123118" y="460122"/>
                  <a:pt x="121070" y="458063"/>
                </a:cubicBezTo>
                <a:cubicBezTo>
                  <a:pt x="119023" y="456005"/>
                  <a:pt x="116976" y="451888"/>
                  <a:pt x="114928" y="449830"/>
                </a:cubicBezTo>
                <a:cubicBezTo>
                  <a:pt x="110834" y="447771"/>
                  <a:pt x="106739" y="449830"/>
                  <a:pt x="104692" y="445713"/>
                </a:cubicBezTo>
                <a:cubicBezTo>
                  <a:pt x="104692" y="445713"/>
                  <a:pt x="102644" y="445713"/>
                  <a:pt x="102644" y="443655"/>
                </a:cubicBezTo>
                <a:cubicBezTo>
                  <a:pt x="104692" y="441596"/>
                  <a:pt x="102644" y="435421"/>
                  <a:pt x="106739" y="435421"/>
                </a:cubicBezTo>
                <a:close/>
                <a:moveTo>
                  <a:pt x="851063" y="425129"/>
                </a:moveTo>
                <a:cubicBezTo>
                  <a:pt x="853150" y="425129"/>
                  <a:pt x="855237" y="425129"/>
                  <a:pt x="855237" y="425129"/>
                </a:cubicBezTo>
                <a:cubicBezTo>
                  <a:pt x="859410" y="429246"/>
                  <a:pt x="861497" y="433362"/>
                  <a:pt x="863584" y="439538"/>
                </a:cubicBezTo>
                <a:cubicBezTo>
                  <a:pt x="863584" y="443655"/>
                  <a:pt x="861497" y="451888"/>
                  <a:pt x="857324" y="453946"/>
                </a:cubicBezTo>
                <a:cubicBezTo>
                  <a:pt x="855237" y="453946"/>
                  <a:pt x="853150" y="456005"/>
                  <a:pt x="853150" y="453946"/>
                </a:cubicBezTo>
                <a:cubicBezTo>
                  <a:pt x="848976" y="451888"/>
                  <a:pt x="855237" y="449830"/>
                  <a:pt x="855237" y="445713"/>
                </a:cubicBezTo>
                <a:cubicBezTo>
                  <a:pt x="857324" y="441596"/>
                  <a:pt x="857324" y="433362"/>
                  <a:pt x="853150" y="429246"/>
                </a:cubicBezTo>
                <a:cubicBezTo>
                  <a:pt x="851063" y="429246"/>
                  <a:pt x="848976" y="427187"/>
                  <a:pt x="851063" y="425129"/>
                </a:cubicBezTo>
                <a:close/>
                <a:moveTo>
                  <a:pt x="46916" y="425129"/>
                </a:moveTo>
                <a:cubicBezTo>
                  <a:pt x="48979" y="425129"/>
                  <a:pt x="53106" y="427197"/>
                  <a:pt x="53106" y="429266"/>
                </a:cubicBezTo>
                <a:cubicBezTo>
                  <a:pt x="55169" y="431335"/>
                  <a:pt x="55169" y="435472"/>
                  <a:pt x="53106" y="437541"/>
                </a:cubicBezTo>
                <a:cubicBezTo>
                  <a:pt x="51042" y="437541"/>
                  <a:pt x="51042" y="437541"/>
                  <a:pt x="48979" y="439609"/>
                </a:cubicBezTo>
                <a:cubicBezTo>
                  <a:pt x="51042" y="441678"/>
                  <a:pt x="53106" y="441678"/>
                  <a:pt x="53106" y="445815"/>
                </a:cubicBezTo>
                <a:cubicBezTo>
                  <a:pt x="53106" y="449952"/>
                  <a:pt x="48979" y="452021"/>
                  <a:pt x="44853" y="452021"/>
                </a:cubicBezTo>
                <a:cubicBezTo>
                  <a:pt x="42790" y="452021"/>
                  <a:pt x="42790" y="452021"/>
                  <a:pt x="40727" y="452021"/>
                </a:cubicBezTo>
                <a:cubicBezTo>
                  <a:pt x="40727" y="449952"/>
                  <a:pt x="42790" y="447884"/>
                  <a:pt x="42790" y="445815"/>
                </a:cubicBezTo>
                <a:cubicBezTo>
                  <a:pt x="42790" y="443746"/>
                  <a:pt x="42790" y="439609"/>
                  <a:pt x="38664" y="437541"/>
                </a:cubicBezTo>
                <a:cubicBezTo>
                  <a:pt x="36601" y="435472"/>
                  <a:pt x="34537" y="435472"/>
                  <a:pt x="32474" y="435472"/>
                </a:cubicBezTo>
                <a:cubicBezTo>
                  <a:pt x="30411" y="435472"/>
                  <a:pt x="28348" y="437541"/>
                  <a:pt x="28348" y="439609"/>
                </a:cubicBezTo>
                <a:cubicBezTo>
                  <a:pt x="26285" y="435472"/>
                  <a:pt x="26285" y="433403"/>
                  <a:pt x="28348" y="431335"/>
                </a:cubicBezTo>
                <a:cubicBezTo>
                  <a:pt x="30411" y="429266"/>
                  <a:pt x="32474" y="427197"/>
                  <a:pt x="34537" y="427197"/>
                </a:cubicBezTo>
                <a:cubicBezTo>
                  <a:pt x="36601" y="427197"/>
                  <a:pt x="38664" y="431335"/>
                  <a:pt x="40727" y="429266"/>
                </a:cubicBezTo>
                <a:cubicBezTo>
                  <a:pt x="42790" y="427197"/>
                  <a:pt x="44853" y="425129"/>
                  <a:pt x="46916" y="425129"/>
                </a:cubicBezTo>
                <a:close/>
                <a:moveTo>
                  <a:pt x="795483" y="419153"/>
                </a:moveTo>
                <a:cubicBezTo>
                  <a:pt x="801666" y="419153"/>
                  <a:pt x="807850" y="419153"/>
                  <a:pt x="809911" y="423258"/>
                </a:cubicBezTo>
                <a:cubicBezTo>
                  <a:pt x="811972" y="425310"/>
                  <a:pt x="807850" y="429415"/>
                  <a:pt x="811972" y="429415"/>
                </a:cubicBezTo>
                <a:cubicBezTo>
                  <a:pt x="814034" y="429415"/>
                  <a:pt x="818156" y="429415"/>
                  <a:pt x="822278" y="431467"/>
                </a:cubicBezTo>
                <a:cubicBezTo>
                  <a:pt x="824339" y="433519"/>
                  <a:pt x="826400" y="437624"/>
                  <a:pt x="826400" y="443781"/>
                </a:cubicBezTo>
                <a:cubicBezTo>
                  <a:pt x="826400" y="445833"/>
                  <a:pt x="822278" y="449938"/>
                  <a:pt x="820217" y="449938"/>
                </a:cubicBezTo>
                <a:cubicBezTo>
                  <a:pt x="818156" y="451991"/>
                  <a:pt x="814034" y="451991"/>
                  <a:pt x="811972" y="451991"/>
                </a:cubicBezTo>
                <a:cubicBezTo>
                  <a:pt x="811972" y="454043"/>
                  <a:pt x="811972" y="456095"/>
                  <a:pt x="811972" y="458148"/>
                </a:cubicBezTo>
                <a:cubicBezTo>
                  <a:pt x="809911" y="460200"/>
                  <a:pt x="805789" y="464305"/>
                  <a:pt x="801666" y="464305"/>
                </a:cubicBezTo>
                <a:cubicBezTo>
                  <a:pt x="793422" y="464305"/>
                  <a:pt x="787238" y="458148"/>
                  <a:pt x="783116" y="451991"/>
                </a:cubicBezTo>
                <a:cubicBezTo>
                  <a:pt x="781055" y="451991"/>
                  <a:pt x="776933" y="449938"/>
                  <a:pt x="778994" y="447886"/>
                </a:cubicBezTo>
                <a:cubicBezTo>
                  <a:pt x="783116" y="443781"/>
                  <a:pt x="781055" y="437624"/>
                  <a:pt x="778994" y="433519"/>
                </a:cubicBezTo>
                <a:cubicBezTo>
                  <a:pt x="781055" y="427362"/>
                  <a:pt x="787238" y="419153"/>
                  <a:pt x="795483" y="419153"/>
                </a:cubicBezTo>
                <a:close/>
                <a:moveTo>
                  <a:pt x="772285" y="418342"/>
                </a:moveTo>
                <a:lnTo>
                  <a:pt x="772949" y="421145"/>
                </a:lnTo>
                <a:cubicBezTo>
                  <a:pt x="772949" y="421145"/>
                  <a:pt x="772451" y="420094"/>
                  <a:pt x="772202" y="418780"/>
                </a:cubicBezTo>
                <a:close/>
                <a:moveTo>
                  <a:pt x="772949" y="414837"/>
                </a:moveTo>
                <a:lnTo>
                  <a:pt x="772285" y="418342"/>
                </a:lnTo>
                <a:lnTo>
                  <a:pt x="772202" y="417991"/>
                </a:lnTo>
                <a:cubicBezTo>
                  <a:pt x="772451" y="416940"/>
                  <a:pt x="772949" y="415888"/>
                  <a:pt x="772949" y="414837"/>
                </a:cubicBezTo>
                <a:close/>
                <a:moveTo>
                  <a:pt x="72721" y="414644"/>
                </a:moveTo>
                <a:cubicBezTo>
                  <a:pt x="75788" y="413873"/>
                  <a:pt x="78854" y="413873"/>
                  <a:pt x="81921" y="414901"/>
                </a:cubicBezTo>
                <a:cubicBezTo>
                  <a:pt x="86010" y="414901"/>
                  <a:pt x="88054" y="416957"/>
                  <a:pt x="90098" y="419013"/>
                </a:cubicBezTo>
                <a:cubicBezTo>
                  <a:pt x="96232" y="423124"/>
                  <a:pt x="100321" y="431348"/>
                  <a:pt x="100321" y="439571"/>
                </a:cubicBezTo>
                <a:cubicBezTo>
                  <a:pt x="98276" y="449850"/>
                  <a:pt x="90098" y="460129"/>
                  <a:pt x="79876" y="464241"/>
                </a:cubicBezTo>
                <a:cubicBezTo>
                  <a:pt x="75788" y="464241"/>
                  <a:pt x="69654" y="464241"/>
                  <a:pt x="63521" y="466297"/>
                </a:cubicBezTo>
                <a:cubicBezTo>
                  <a:pt x="63521" y="466297"/>
                  <a:pt x="63521" y="464241"/>
                  <a:pt x="61477" y="464241"/>
                </a:cubicBezTo>
                <a:cubicBezTo>
                  <a:pt x="61477" y="462185"/>
                  <a:pt x="61477" y="462185"/>
                  <a:pt x="61477" y="462185"/>
                </a:cubicBezTo>
                <a:cubicBezTo>
                  <a:pt x="75788" y="462185"/>
                  <a:pt x="88054" y="456018"/>
                  <a:pt x="92143" y="443683"/>
                </a:cubicBezTo>
                <a:cubicBezTo>
                  <a:pt x="94187" y="437515"/>
                  <a:pt x="94187" y="433403"/>
                  <a:pt x="92143" y="429292"/>
                </a:cubicBezTo>
                <a:cubicBezTo>
                  <a:pt x="90098" y="425180"/>
                  <a:pt x="86010" y="423124"/>
                  <a:pt x="83965" y="423124"/>
                </a:cubicBezTo>
                <a:cubicBezTo>
                  <a:pt x="81921" y="423124"/>
                  <a:pt x="79876" y="423124"/>
                  <a:pt x="79876" y="425180"/>
                </a:cubicBezTo>
                <a:cubicBezTo>
                  <a:pt x="79876" y="425180"/>
                  <a:pt x="81921" y="425180"/>
                  <a:pt x="81921" y="427236"/>
                </a:cubicBezTo>
                <a:cubicBezTo>
                  <a:pt x="83965" y="429292"/>
                  <a:pt x="83965" y="431348"/>
                  <a:pt x="81921" y="433403"/>
                </a:cubicBezTo>
                <a:cubicBezTo>
                  <a:pt x="79876" y="435459"/>
                  <a:pt x="77832" y="435459"/>
                  <a:pt x="75788" y="437515"/>
                </a:cubicBezTo>
                <a:cubicBezTo>
                  <a:pt x="73743" y="437515"/>
                  <a:pt x="71699" y="433403"/>
                  <a:pt x="69654" y="433403"/>
                </a:cubicBezTo>
                <a:cubicBezTo>
                  <a:pt x="69654" y="431348"/>
                  <a:pt x="69654" y="429292"/>
                  <a:pt x="69654" y="429292"/>
                </a:cubicBezTo>
                <a:cubicBezTo>
                  <a:pt x="67610" y="429292"/>
                  <a:pt x="63521" y="429292"/>
                  <a:pt x="63521" y="427236"/>
                </a:cubicBezTo>
                <a:cubicBezTo>
                  <a:pt x="63521" y="425180"/>
                  <a:pt x="63521" y="421068"/>
                  <a:pt x="63521" y="419013"/>
                </a:cubicBezTo>
                <a:cubicBezTo>
                  <a:pt x="66588" y="416957"/>
                  <a:pt x="69654" y="415415"/>
                  <a:pt x="72721" y="414644"/>
                </a:cubicBezTo>
                <a:close/>
                <a:moveTo>
                  <a:pt x="857387" y="410853"/>
                </a:moveTo>
                <a:lnTo>
                  <a:pt x="865304" y="416815"/>
                </a:lnTo>
                <a:lnTo>
                  <a:pt x="865576" y="417223"/>
                </a:lnTo>
                <a:lnTo>
                  <a:pt x="865576" y="425244"/>
                </a:lnTo>
                <a:cubicBezTo>
                  <a:pt x="865576" y="427300"/>
                  <a:pt x="869671" y="427300"/>
                  <a:pt x="871718" y="427300"/>
                </a:cubicBezTo>
                <a:cubicBezTo>
                  <a:pt x="875813" y="431411"/>
                  <a:pt x="877860" y="435523"/>
                  <a:pt x="877860" y="439635"/>
                </a:cubicBezTo>
                <a:cubicBezTo>
                  <a:pt x="877860" y="441691"/>
                  <a:pt x="877860" y="445802"/>
                  <a:pt x="873765" y="447858"/>
                </a:cubicBezTo>
                <a:cubicBezTo>
                  <a:pt x="871718" y="449914"/>
                  <a:pt x="869671" y="449914"/>
                  <a:pt x="867623" y="449914"/>
                </a:cubicBezTo>
                <a:cubicBezTo>
                  <a:pt x="865576" y="451970"/>
                  <a:pt x="869671" y="454026"/>
                  <a:pt x="869671" y="456082"/>
                </a:cubicBezTo>
                <a:lnTo>
                  <a:pt x="866428" y="462595"/>
                </a:lnTo>
                <a:lnTo>
                  <a:pt x="863592" y="463807"/>
                </a:lnTo>
                <a:lnTo>
                  <a:pt x="857387" y="462249"/>
                </a:lnTo>
                <a:cubicBezTo>
                  <a:pt x="857387" y="460193"/>
                  <a:pt x="853292" y="458137"/>
                  <a:pt x="857387" y="456082"/>
                </a:cubicBezTo>
                <a:cubicBezTo>
                  <a:pt x="863529" y="454026"/>
                  <a:pt x="867623" y="445802"/>
                  <a:pt x="865576" y="439635"/>
                </a:cubicBezTo>
                <a:cubicBezTo>
                  <a:pt x="863529" y="433467"/>
                  <a:pt x="861481" y="425244"/>
                  <a:pt x="853292" y="421132"/>
                </a:cubicBezTo>
                <a:cubicBezTo>
                  <a:pt x="855339" y="417021"/>
                  <a:pt x="857387" y="414965"/>
                  <a:pt x="857387" y="410853"/>
                </a:cubicBezTo>
                <a:close/>
                <a:moveTo>
                  <a:pt x="792418" y="408399"/>
                </a:moveTo>
                <a:cubicBezTo>
                  <a:pt x="793438" y="408909"/>
                  <a:pt x="794458" y="409928"/>
                  <a:pt x="795477" y="410948"/>
                </a:cubicBezTo>
                <a:cubicBezTo>
                  <a:pt x="795477" y="412987"/>
                  <a:pt x="797517" y="415027"/>
                  <a:pt x="795477" y="415027"/>
                </a:cubicBezTo>
                <a:cubicBezTo>
                  <a:pt x="791398" y="417066"/>
                  <a:pt x="787320" y="419106"/>
                  <a:pt x="783241" y="421145"/>
                </a:cubicBezTo>
                <a:cubicBezTo>
                  <a:pt x="785280" y="417066"/>
                  <a:pt x="783241" y="410948"/>
                  <a:pt x="789359" y="408909"/>
                </a:cubicBezTo>
                <a:cubicBezTo>
                  <a:pt x="790379" y="407889"/>
                  <a:pt x="791398" y="407889"/>
                  <a:pt x="792418" y="408399"/>
                </a:cubicBezTo>
                <a:close/>
                <a:moveTo>
                  <a:pt x="881376" y="405264"/>
                </a:moveTo>
                <a:cubicBezTo>
                  <a:pt x="882835" y="405264"/>
                  <a:pt x="884002" y="408750"/>
                  <a:pt x="884002" y="408750"/>
                </a:cubicBezTo>
                <a:cubicBezTo>
                  <a:pt x="888152" y="410816"/>
                  <a:pt x="886077" y="412882"/>
                  <a:pt x="888152" y="414948"/>
                </a:cubicBezTo>
                <a:cubicBezTo>
                  <a:pt x="886077" y="417013"/>
                  <a:pt x="888152" y="419079"/>
                  <a:pt x="888152" y="421145"/>
                </a:cubicBezTo>
                <a:cubicBezTo>
                  <a:pt x="886077" y="421145"/>
                  <a:pt x="886077" y="419079"/>
                  <a:pt x="886077" y="419079"/>
                </a:cubicBezTo>
                <a:cubicBezTo>
                  <a:pt x="886077" y="414948"/>
                  <a:pt x="884002" y="410816"/>
                  <a:pt x="881927" y="408750"/>
                </a:cubicBezTo>
                <a:cubicBezTo>
                  <a:pt x="881927" y="406684"/>
                  <a:pt x="879852" y="406684"/>
                  <a:pt x="879852" y="406684"/>
                </a:cubicBezTo>
                <a:cubicBezTo>
                  <a:pt x="880371" y="405652"/>
                  <a:pt x="880889" y="405264"/>
                  <a:pt x="881376" y="405264"/>
                </a:cubicBezTo>
                <a:close/>
                <a:moveTo>
                  <a:pt x="872009" y="402693"/>
                </a:moveTo>
                <a:lnTo>
                  <a:pt x="873876" y="404545"/>
                </a:lnTo>
                <a:cubicBezTo>
                  <a:pt x="872839" y="404545"/>
                  <a:pt x="872320" y="404031"/>
                  <a:pt x="872060" y="403259"/>
                </a:cubicBezTo>
                <a:close/>
                <a:moveTo>
                  <a:pt x="77800" y="397848"/>
                </a:moveTo>
                <a:cubicBezTo>
                  <a:pt x="78823" y="398102"/>
                  <a:pt x="79847" y="398610"/>
                  <a:pt x="79847" y="398610"/>
                </a:cubicBezTo>
                <a:cubicBezTo>
                  <a:pt x="83942" y="400644"/>
                  <a:pt x="85989" y="404711"/>
                  <a:pt x="85989" y="406744"/>
                </a:cubicBezTo>
                <a:cubicBezTo>
                  <a:pt x="85989" y="408778"/>
                  <a:pt x="88037" y="410811"/>
                  <a:pt x="85989" y="412845"/>
                </a:cubicBezTo>
                <a:cubicBezTo>
                  <a:pt x="85989" y="412845"/>
                  <a:pt x="83942" y="412845"/>
                  <a:pt x="83942" y="412845"/>
                </a:cubicBezTo>
                <a:cubicBezTo>
                  <a:pt x="83942" y="410811"/>
                  <a:pt x="83942" y="408778"/>
                  <a:pt x="83942" y="408778"/>
                </a:cubicBezTo>
                <a:cubicBezTo>
                  <a:pt x="81895" y="404711"/>
                  <a:pt x="79847" y="400644"/>
                  <a:pt x="75752" y="398610"/>
                </a:cubicBezTo>
                <a:cubicBezTo>
                  <a:pt x="75752" y="397594"/>
                  <a:pt x="76776" y="397594"/>
                  <a:pt x="77800" y="397848"/>
                </a:cubicBezTo>
                <a:close/>
                <a:moveTo>
                  <a:pt x="799789" y="396577"/>
                </a:moveTo>
                <a:cubicBezTo>
                  <a:pt x="801858" y="396577"/>
                  <a:pt x="803927" y="398635"/>
                  <a:pt x="803927" y="400694"/>
                </a:cubicBezTo>
                <a:cubicBezTo>
                  <a:pt x="808064" y="402752"/>
                  <a:pt x="801858" y="404811"/>
                  <a:pt x="803927" y="406869"/>
                </a:cubicBezTo>
                <a:cubicBezTo>
                  <a:pt x="805995" y="406869"/>
                  <a:pt x="808064" y="408927"/>
                  <a:pt x="810133" y="410986"/>
                </a:cubicBezTo>
                <a:cubicBezTo>
                  <a:pt x="810133" y="413044"/>
                  <a:pt x="808064" y="417161"/>
                  <a:pt x="805995" y="417161"/>
                </a:cubicBezTo>
                <a:cubicBezTo>
                  <a:pt x="799789" y="415102"/>
                  <a:pt x="799789" y="415102"/>
                  <a:pt x="799789" y="415102"/>
                </a:cubicBezTo>
                <a:cubicBezTo>
                  <a:pt x="799789" y="410986"/>
                  <a:pt x="797721" y="408927"/>
                  <a:pt x="793584" y="406869"/>
                </a:cubicBezTo>
                <a:cubicBezTo>
                  <a:pt x="791515" y="404811"/>
                  <a:pt x="787378" y="404811"/>
                  <a:pt x="785309" y="406869"/>
                </a:cubicBezTo>
                <a:cubicBezTo>
                  <a:pt x="783241" y="404811"/>
                  <a:pt x="783241" y="402752"/>
                  <a:pt x="785309" y="400694"/>
                </a:cubicBezTo>
                <a:cubicBezTo>
                  <a:pt x="785309" y="400694"/>
                  <a:pt x="787378" y="398635"/>
                  <a:pt x="789446" y="398635"/>
                </a:cubicBezTo>
                <a:cubicBezTo>
                  <a:pt x="791515" y="396577"/>
                  <a:pt x="793584" y="400694"/>
                  <a:pt x="795652" y="402752"/>
                </a:cubicBezTo>
                <a:cubicBezTo>
                  <a:pt x="797721" y="400694"/>
                  <a:pt x="797721" y="396577"/>
                  <a:pt x="799789" y="396577"/>
                </a:cubicBezTo>
                <a:close/>
                <a:moveTo>
                  <a:pt x="110612" y="396577"/>
                </a:moveTo>
                <a:cubicBezTo>
                  <a:pt x="112715" y="400694"/>
                  <a:pt x="116920" y="402752"/>
                  <a:pt x="114818" y="406869"/>
                </a:cubicBezTo>
                <a:cubicBezTo>
                  <a:pt x="114818" y="402752"/>
                  <a:pt x="110612" y="400694"/>
                  <a:pt x="110612" y="396577"/>
                </a:cubicBezTo>
                <a:close/>
                <a:moveTo>
                  <a:pt x="868008" y="395797"/>
                </a:moveTo>
                <a:cubicBezTo>
                  <a:pt x="869856" y="396183"/>
                  <a:pt x="870245" y="398885"/>
                  <a:pt x="871801" y="400428"/>
                </a:cubicBezTo>
                <a:lnTo>
                  <a:pt x="872009" y="402693"/>
                </a:lnTo>
                <a:lnTo>
                  <a:pt x="869726" y="400428"/>
                </a:lnTo>
                <a:cubicBezTo>
                  <a:pt x="868689" y="398885"/>
                  <a:pt x="867651" y="397341"/>
                  <a:pt x="865576" y="396311"/>
                </a:cubicBezTo>
                <a:cubicBezTo>
                  <a:pt x="866614" y="395797"/>
                  <a:pt x="867392" y="395668"/>
                  <a:pt x="868008" y="395797"/>
                </a:cubicBezTo>
                <a:close/>
                <a:moveTo>
                  <a:pt x="855284" y="392261"/>
                </a:moveTo>
                <a:cubicBezTo>
                  <a:pt x="857276" y="394419"/>
                  <a:pt x="859268" y="394419"/>
                  <a:pt x="861260" y="394419"/>
                </a:cubicBezTo>
                <a:cubicBezTo>
                  <a:pt x="859268" y="394419"/>
                  <a:pt x="853292" y="396577"/>
                  <a:pt x="855284" y="392261"/>
                </a:cubicBezTo>
                <a:close/>
                <a:moveTo>
                  <a:pt x="801745" y="388277"/>
                </a:moveTo>
                <a:cubicBezTo>
                  <a:pt x="805834" y="388277"/>
                  <a:pt x="809923" y="390332"/>
                  <a:pt x="811967" y="394440"/>
                </a:cubicBezTo>
                <a:cubicBezTo>
                  <a:pt x="814012" y="396494"/>
                  <a:pt x="811967" y="400603"/>
                  <a:pt x="809923" y="402657"/>
                </a:cubicBezTo>
                <a:cubicBezTo>
                  <a:pt x="809923" y="404711"/>
                  <a:pt x="814012" y="404711"/>
                  <a:pt x="814012" y="404711"/>
                </a:cubicBezTo>
                <a:cubicBezTo>
                  <a:pt x="816056" y="406765"/>
                  <a:pt x="816056" y="408820"/>
                  <a:pt x="818101" y="412928"/>
                </a:cubicBezTo>
                <a:cubicBezTo>
                  <a:pt x="818101" y="414982"/>
                  <a:pt x="816056" y="417037"/>
                  <a:pt x="814012" y="419091"/>
                </a:cubicBezTo>
                <a:cubicBezTo>
                  <a:pt x="811967" y="421145"/>
                  <a:pt x="811967" y="421145"/>
                  <a:pt x="809923" y="421145"/>
                </a:cubicBezTo>
                <a:cubicBezTo>
                  <a:pt x="807879" y="419091"/>
                  <a:pt x="809923" y="417037"/>
                  <a:pt x="811967" y="414982"/>
                </a:cubicBezTo>
                <a:cubicBezTo>
                  <a:pt x="811967" y="412928"/>
                  <a:pt x="811967" y="410874"/>
                  <a:pt x="809923" y="406765"/>
                </a:cubicBezTo>
                <a:cubicBezTo>
                  <a:pt x="809923" y="404711"/>
                  <a:pt x="805834" y="402657"/>
                  <a:pt x="807879" y="400603"/>
                </a:cubicBezTo>
                <a:cubicBezTo>
                  <a:pt x="807879" y="398548"/>
                  <a:pt x="805834" y="396494"/>
                  <a:pt x="803790" y="394440"/>
                </a:cubicBezTo>
                <a:cubicBezTo>
                  <a:pt x="801745" y="394440"/>
                  <a:pt x="797656" y="394440"/>
                  <a:pt x="795612" y="396494"/>
                </a:cubicBezTo>
                <a:cubicBezTo>
                  <a:pt x="791523" y="396494"/>
                  <a:pt x="789479" y="394440"/>
                  <a:pt x="785390" y="396494"/>
                </a:cubicBezTo>
                <a:cubicBezTo>
                  <a:pt x="783346" y="396494"/>
                  <a:pt x="783346" y="400603"/>
                  <a:pt x="781301" y="398548"/>
                </a:cubicBezTo>
                <a:cubicBezTo>
                  <a:pt x="779257" y="396494"/>
                  <a:pt x="779257" y="394440"/>
                  <a:pt x="781301" y="392386"/>
                </a:cubicBezTo>
                <a:cubicBezTo>
                  <a:pt x="785390" y="388277"/>
                  <a:pt x="789479" y="390332"/>
                  <a:pt x="793568" y="390332"/>
                </a:cubicBezTo>
                <a:cubicBezTo>
                  <a:pt x="793568" y="392386"/>
                  <a:pt x="795612" y="394440"/>
                  <a:pt x="795612" y="392386"/>
                </a:cubicBezTo>
                <a:cubicBezTo>
                  <a:pt x="797656" y="390332"/>
                  <a:pt x="799701" y="388277"/>
                  <a:pt x="801745" y="388277"/>
                </a:cubicBezTo>
                <a:close/>
                <a:moveTo>
                  <a:pt x="766641" y="386285"/>
                </a:moveTo>
                <a:cubicBezTo>
                  <a:pt x="768707" y="386285"/>
                  <a:pt x="770772" y="388338"/>
                  <a:pt x="770772" y="390390"/>
                </a:cubicBezTo>
                <a:cubicBezTo>
                  <a:pt x="772838" y="392442"/>
                  <a:pt x="770772" y="396547"/>
                  <a:pt x="772838" y="396547"/>
                </a:cubicBezTo>
                <a:cubicBezTo>
                  <a:pt x="776970" y="396547"/>
                  <a:pt x="781101" y="400652"/>
                  <a:pt x="781101" y="402704"/>
                </a:cubicBezTo>
                <a:cubicBezTo>
                  <a:pt x="785233" y="412966"/>
                  <a:pt x="781101" y="423227"/>
                  <a:pt x="774904" y="431437"/>
                </a:cubicBezTo>
                <a:cubicBezTo>
                  <a:pt x="772838" y="431437"/>
                  <a:pt x="772838" y="429385"/>
                  <a:pt x="772838" y="429385"/>
                </a:cubicBezTo>
                <a:cubicBezTo>
                  <a:pt x="772838" y="427332"/>
                  <a:pt x="772838" y="425280"/>
                  <a:pt x="772838" y="425280"/>
                </a:cubicBezTo>
                <a:cubicBezTo>
                  <a:pt x="772838" y="425280"/>
                  <a:pt x="774904" y="425280"/>
                  <a:pt x="774904" y="425280"/>
                </a:cubicBezTo>
                <a:cubicBezTo>
                  <a:pt x="776970" y="419123"/>
                  <a:pt x="783167" y="410914"/>
                  <a:pt x="776970" y="406809"/>
                </a:cubicBezTo>
                <a:cubicBezTo>
                  <a:pt x="774904" y="406809"/>
                  <a:pt x="772838" y="408861"/>
                  <a:pt x="772838" y="410914"/>
                </a:cubicBezTo>
                <a:cubicBezTo>
                  <a:pt x="772838" y="412966"/>
                  <a:pt x="772838" y="412966"/>
                  <a:pt x="772838" y="412966"/>
                </a:cubicBezTo>
                <a:cubicBezTo>
                  <a:pt x="770772" y="402704"/>
                  <a:pt x="770772" y="402704"/>
                  <a:pt x="770772" y="402704"/>
                </a:cubicBezTo>
                <a:cubicBezTo>
                  <a:pt x="766641" y="398599"/>
                  <a:pt x="768707" y="392442"/>
                  <a:pt x="766641" y="388338"/>
                </a:cubicBezTo>
                <a:cubicBezTo>
                  <a:pt x="766641" y="386285"/>
                  <a:pt x="766641" y="386285"/>
                  <a:pt x="766641" y="386285"/>
                </a:cubicBezTo>
                <a:close/>
                <a:moveTo>
                  <a:pt x="75929" y="385514"/>
                </a:moveTo>
                <a:cubicBezTo>
                  <a:pt x="77744" y="384996"/>
                  <a:pt x="79819" y="384996"/>
                  <a:pt x="81895" y="386031"/>
                </a:cubicBezTo>
                <a:cubicBezTo>
                  <a:pt x="83970" y="388101"/>
                  <a:pt x="81895" y="390171"/>
                  <a:pt x="83970" y="390171"/>
                </a:cubicBezTo>
                <a:cubicBezTo>
                  <a:pt x="86045" y="390171"/>
                  <a:pt x="86045" y="388101"/>
                  <a:pt x="86045" y="388101"/>
                </a:cubicBezTo>
                <a:cubicBezTo>
                  <a:pt x="90195" y="388101"/>
                  <a:pt x="94344" y="390171"/>
                  <a:pt x="96419" y="392242"/>
                </a:cubicBezTo>
                <a:cubicBezTo>
                  <a:pt x="96419" y="394312"/>
                  <a:pt x="98494" y="398452"/>
                  <a:pt x="96419" y="400522"/>
                </a:cubicBezTo>
                <a:cubicBezTo>
                  <a:pt x="96419" y="402592"/>
                  <a:pt x="92269" y="402592"/>
                  <a:pt x="94344" y="404662"/>
                </a:cubicBezTo>
                <a:cubicBezTo>
                  <a:pt x="98494" y="404662"/>
                  <a:pt x="100569" y="406732"/>
                  <a:pt x="100569" y="408802"/>
                </a:cubicBezTo>
                <a:cubicBezTo>
                  <a:pt x="102644" y="410873"/>
                  <a:pt x="100569" y="415013"/>
                  <a:pt x="98494" y="415013"/>
                </a:cubicBezTo>
                <a:cubicBezTo>
                  <a:pt x="98494" y="417083"/>
                  <a:pt x="96419" y="419153"/>
                  <a:pt x="94344" y="417083"/>
                </a:cubicBezTo>
                <a:cubicBezTo>
                  <a:pt x="90195" y="415013"/>
                  <a:pt x="90195" y="415013"/>
                  <a:pt x="90195" y="415013"/>
                </a:cubicBezTo>
                <a:cubicBezTo>
                  <a:pt x="90195" y="408802"/>
                  <a:pt x="88120" y="402592"/>
                  <a:pt x="86045" y="398452"/>
                </a:cubicBezTo>
                <a:cubicBezTo>
                  <a:pt x="81895" y="396382"/>
                  <a:pt x="77744" y="394312"/>
                  <a:pt x="73595" y="394312"/>
                </a:cubicBezTo>
                <a:cubicBezTo>
                  <a:pt x="71520" y="392242"/>
                  <a:pt x="69445" y="390171"/>
                  <a:pt x="71520" y="388101"/>
                </a:cubicBezTo>
                <a:cubicBezTo>
                  <a:pt x="72557" y="387066"/>
                  <a:pt x="74113" y="386031"/>
                  <a:pt x="75929" y="385514"/>
                </a:cubicBezTo>
                <a:close/>
                <a:moveTo>
                  <a:pt x="828459" y="377985"/>
                </a:moveTo>
                <a:cubicBezTo>
                  <a:pt x="836692" y="377985"/>
                  <a:pt x="844926" y="384167"/>
                  <a:pt x="851101" y="390349"/>
                </a:cubicBezTo>
                <a:cubicBezTo>
                  <a:pt x="857276" y="400653"/>
                  <a:pt x="857276" y="413017"/>
                  <a:pt x="851101" y="421259"/>
                </a:cubicBezTo>
                <a:cubicBezTo>
                  <a:pt x="846984" y="429502"/>
                  <a:pt x="838751" y="435684"/>
                  <a:pt x="830517" y="437745"/>
                </a:cubicBezTo>
                <a:cubicBezTo>
                  <a:pt x="828459" y="437745"/>
                  <a:pt x="826400" y="435684"/>
                  <a:pt x="826400" y="433623"/>
                </a:cubicBezTo>
                <a:cubicBezTo>
                  <a:pt x="834634" y="431563"/>
                  <a:pt x="842867" y="427442"/>
                  <a:pt x="846984" y="419199"/>
                </a:cubicBezTo>
                <a:cubicBezTo>
                  <a:pt x="849043" y="413017"/>
                  <a:pt x="849043" y="404774"/>
                  <a:pt x="844926" y="398592"/>
                </a:cubicBezTo>
                <a:cubicBezTo>
                  <a:pt x="842867" y="394470"/>
                  <a:pt x="838751" y="390349"/>
                  <a:pt x="832575" y="390349"/>
                </a:cubicBezTo>
                <a:cubicBezTo>
                  <a:pt x="832575" y="392410"/>
                  <a:pt x="832575" y="392410"/>
                  <a:pt x="832575" y="392410"/>
                </a:cubicBezTo>
                <a:cubicBezTo>
                  <a:pt x="832575" y="394470"/>
                  <a:pt x="836692" y="394470"/>
                  <a:pt x="836692" y="396531"/>
                </a:cubicBezTo>
                <a:cubicBezTo>
                  <a:pt x="836692" y="398592"/>
                  <a:pt x="836692" y="402713"/>
                  <a:pt x="832575" y="402713"/>
                </a:cubicBezTo>
                <a:cubicBezTo>
                  <a:pt x="830517" y="404774"/>
                  <a:pt x="826400" y="404774"/>
                  <a:pt x="824342" y="402713"/>
                </a:cubicBezTo>
                <a:cubicBezTo>
                  <a:pt x="822284" y="400653"/>
                  <a:pt x="822284" y="400653"/>
                  <a:pt x="822284" y="398592"/>
                </a:cubicBezTo>
                <a:cubicBezTo>
                  <a:pt x="822284" y="396531"/>
                  <a:pt x="822284" y="396531"/>
                  <a:pt x="822284" y="394470"/>
                </a:cubicBezTo>
                <a:cubicBezTo>
                  <a:pt x="822284" y="394470"/>
                  <a:pt x="820225" y="394470"/>
                  <a:pt x="818167" y="392410"/>
                </a:cubicBezTo>
                <a:cubicBezTo>
                  <a:pt x="816108" y="392410"/>
                  <a:pt x="816108" y="388289"/>
                  <a:pt x="816108" y="386228"/>
                </a:cubicBezTo>
                <a:cubicBezTo>
                  <a:pt x="818167" y="380046"/>
                  <a:pt x="822284" y="377985"/>
                  <a:pt x="828459" y="377985"/>
                </a:cubicBezTo>
                <a:close/>
                <a:moveTo>
                  <a:pt x="859268" y="375993"/>
                </a:moveTo>
                <a:cubicBezTo>
                  <a:pt x="861260" y="375993"/>
                  <a:pt x="861260" y="377985"/>
                  <a:pt x="861260" y="379977"/>
                </a:cubicBezTo>
                <a:cubicBezTo>
                  <a:pt x="861260" y="379977"/>
                  <a:pt x="861260" y="381969"/>
                  <a:pt x="861260" y="381969"/>
                </a:cubicBezTo>
                <a:cubicBezTo>
                  <a:pt x="861260" y="379977"/>
                  <a:pt x="859268" y="377985"/>
                  <a:pt x="859268" y="375993"/>
                </a:cubicBezTo>
                <a:close/>
                <a:moveTo>
                  <a:pt x="71769" y="371677"/>
                </a:moveTo>
                <a:cubicBezTo>
                  <a:pt x="71769" y="371677"/>
                  <a:pt x="73761" y="371677"/>
                  <a:pt x="73761" y="371677"/>
                </a:cubicBezTo>
                <a:cubicBezTo>
                  <a:pt x="73761" y="373669"/>
                  <a:pt x="73761" y="373669"/>
                  <a:pt x="73761" y="373669"/>
                </a:cubicBezTo>
                <a:cubicBezTo>
                  <a:pt x="73761" y="373669"/>
                  <a:pt x="71769" y="371677"/>
                  <a:pt x="71769" y="371677"/>
                </a:cubicBezTo>
                <a:close/>
                <a:moveTo>
                  <a:pt x="89147" y="370972"/>
                </a:moveTo>
                <a:cubicBezTo>
                  <a:pt x="89664" y="371229"/>
                  <a:pt x="90182" y="371744"/>
                  <a:pt x="90182" y="371744"/>
                </a:cubicBezTo>
                <a:cubicBezTo>
                  <a:pt x="94319" y="375860"/>
                  <a:pt x="94319" y="375860"/>
                  <a:pt x="94319" y="375860"/>
                </a:cubicBezTo>
                <a:cubicBezTo>
                  <a:pt x="94319" y="377919"/>
                  <a:pt x="94319" y="377919"/>
                  <a:pt x="94319" y="377919"/>
                </a:cubicBezTo>
                <a:cubicBezTo>
                  <a:pt x="94319" y="377919"/>
                  <a:pt x="94319" y="375860"/>
                  <a:pt x="92250" y="375860"/>
                </a:cubicBezTo>
                <a:cubicBezTo>
                  <a:pt x="92250" y="377919"/>
                  <a:pt x="92250" y="379977"/>
                  <a:pt x="94319" y="379977"/>
                </a:cubicBezTo>
                <a:cubicBezTo>
                  <a:pt x="96387" y="379977"/>
                  <a:pt x="100525" y="379977"/>
                  <a:pt x="98456" y="377919"/>
                </a:cubicBezTo>
                <a:cubicBezTo>
                  <a:pt x="102593" y="375860"/>
                  <a:pt x="104662" y="379977"/>
                  <a:pt x="106730" y="379977"/>
                </a:cubicBezTo>
                <a:cubicBezTo>
                  <a:pt x="110868" y="384094"/>
                  <a:pt x="112936" y="388211"/>
                  <a:pt x="112936" y="392328"/>
                </a:cubicBezTo>
                <a:cubicBezTo>
                  <a:pt x="110868" y="388211"/>
                  <a:pt x="108799" y="382036"/>
                  <a:pt x="104662" y="379977"/>
                </a:cubicBezTo>
                <a:cubicBezTo>
                  <a:pt x="104662" y="379977"/>
                  <a:pt x="102593" y="379977"/>
                  <a:pt x="102593" y="379977"/>
                </a:cubicBezTo>
                <a:cubicBezTo>
                  <a:pt x="106730" y="384094"/>
                  <a:pt x="110868" y="390269"/>
                  <a:pt x="108799" y="398503"/>
                </a:cubicBezTo>
                <a:cubicBezTo>
                  <a:pt x="108799" y="398503"/>
                  <a:pt x="106730" y="400561"/>
                  <a:pt x="108799" y="400561"/>
                </a:cubicBezTo>
                <a:cubicBezTo>
                  <a:pt x="110868" y="400561"/>
                  <a:pt x="112936" y="404678"/>
                  <a:pt x="112936" y="408795"/>
                </a:cubicBezTo>
                <a:cubicBezTo>
                  <a:pt x="112936" y="410853"/>
                  <a:pt x="110868" y="414970"/>
                  <a:pt x="108799" y="414970"/>
                </a:cubicBezTo>
                <a:cubicBezTo>
                  <a:pt x="106730" y="417028"/>
                  <a:pt x="106730" y="417028"/>
                  <a:pt x="108799" y="419087"/>
                </a:cubicBezTo>
                <a:cubicBezTo>
                  <a:pt x="108799" y="419087"/>
                  <a:pt x="108799" y="419087"/>
                  <a:pt x="110868" y="419087"/>
                </a:cubicBezTo>
                <a:cubicBezTo>
                  <a:pt x="110868" y="419087"/>
                  <a:pt x="110868" y="419087"/>
                  <a:pt x="110868" y="417028"/>
                </a:cubicBezTo>
                <a:cubicBezTo>
                  <a:pt x="112936" y="417028"/>
                  <a:pt x="112936" y="419087"/>
                  <a:pt x="112936" y="421145"/>
                </a:cubicBezTo>
                <a:cubicBezTo>
                  <a:pt x="112936" y="423203"/>
                  <a:pt x="112936" y="423203"/>
                  <a:pt x="112936" y="423203"/>
                </a:cubicBezTo>
                <a:cubicBezTo>
                  <a:pt x="112936" y="423203"/>
                  <a:pt x="110868" y="421145"/>
                  <a:pt x="110868" y="421145"/>
                </a:cubicBezTo>
                <a:cubicBezTo>
                  <a:pt x="110868" y="425262"/>
                  <a:pt x="108799" y="427320"/>
                  <a:pt x="106730" y="429378"/>
                </a:cubicBezTo>
                <a:cubicBezTo>
                  <a:pt x="100525" y="431437"/>
                  <a:pt x="100525" y="423203"/>
                  <a:pt x="96387" y="421145"/>
                </a:cubicBezTo>
                <a:cubicBezTo>
                  <a:pt x="100525" y="419087"/>
                  <a:pt x="102593" y="417028"/>
                  <a:pt x="104662" y="412911"/>
                </a:cubicBezTo>
                <a:cubicBezTo>
                  <a:pt x="102593" y="408795"/>
                  <a:pt x="102593" y="404678"/>
                  <a:pt x="98456" y="402620"/>
                </a:cubicBezTo>
                <a:cubicBezTo>
                  <a:pt x="100525" y="398503"/>
                  <a:pt x="100525" y="392328"/>
                  <a:pt x="96387" y="390269"/>
                </a:cubicBezTo>
                <a:cubicBezTo>
                  <a:pt x="94319" y="382036"/>
                  <a:pt x="86044" y="388211"/>
                  <a:pt x="81907" y="384094"/>
                </a:cubicBezTo>
                <a:cubicBezTo>
                  <a:pt x="77770" y="382036"/>
                  <a:pt x="73633" y="384094"/>
                  <a:pt x="71564" y="384094"/>
                </a:cubicBezTo>
                <a:cubicBezTo>
                  <a:pt x="69495" y="386152"/>
                  <a:pt x="69495" y="388211"/>
                  <a:pt x="67427" y="386152"/>
                </a:cubicBezTo>
                <a:cubicBezTo>
                  <a:pt x="65358" y="384094"/>
                  <a:pt x="61221" y="382036"/>
                  <a:pt x="59153" y="379977"/>
                </a:cubicBezTo>
                <a:cubicBezTo>
                  <a:pt x="59153" y="377919"/>
                  <a:pt x="61221" y="377919"/>
                  <a:pt x="63290" y="375860"/>
                </a:cubicBezTo>
                <a:cubicBezTo>
                  <a:pt x="63290" y="375860"/>
                  <a:pt x="65358" y="373802"/>
                  <a:pt x="65358" y="373802"/>
                </a:cubicBezTo>
                <a:cubicBezTo>
                  <a:pt x="69495" y="373802"/>
                  <a:pt x="73633" y="373802"/>
                  <a:pt x="75701" y="377919"/>
                </a:cubicBezTo>
                <a:cubicBezTo>
                  <a:pt x="77770" y="377919"/>
                  <a:pt x="77770" y="375860"/>
                  <a:pt x="77770" y="373802"/>
                </a:cubicBezTo>
                <a:cubicBezTo>
                  <a:pt x="79839" y="373802"/>
                  <a:pt x="81907" y="371744"/>
                  <a:pt x="83976" y="371744"/>
                </a:cubicBezTo>
                <a:cubicBezTo>
                  <a:pt x="86044" y="371744"/>
                  <a:pt x="88113" y="375860"/>
                  <a:pt x="90182" y="373802"/>
                </a:cubicBezTo>
                <a:cubicBezTo>
                  <a:pt x="90182" y="371744"/>
                  <a:pt x="88113" y="371744"/>
                  <a:pt x="88113" y="371744"/>
                </a:cubicBezTo>
                <a:cubicBezTo>
                  <a:pt x="88113" y="370714"/>
                  <a:pt x="88630" y="370714"/>
                  <a:pt x="89147" y="370972"/>
                </a:cubicBezTo>
                <a:close/>
                <a:moveTo>
                  <a:pt x="824475" y="357401"/>
                </a:moveTo>
                <a:cubicBezTo>
                  <a:pt x="830550" y="357401"/>
                  <a:pt x="836626" y="361518"/>
                  <a:pt x="838651" y="367693"/>
                </a:cubicBezTo>
                <a:cubicBezTo>
                  <a:pt x="840676" y="369752"/>
                  <a:pt x="840676" y="373868"/>
                  <a:pt x="838651" y="377985"/>
                </a:cubicBezTo>
                <a:cubicBezTo>
                  <a:pt x="836626" y="377985"/>
                  <a:pt x="838651" y="373868"/>
                  <a:pt x="836626" y="371810"/>
                </a:cubicBezTo>
                <a:cubicBezTo>
                  <a:pt x="836626" y="367693"/>
                  <a:pt x="832576" y="363576"/>
                  <a:pt x="830550" y="363576"/>
                </a:cubicBezTo>
                <a:cubicBezTo>
                  <a:pt x="826500" y="363576"/>
                  <a:pt x="824475" y="361518"/>
                  <a:pt x="822450" y="363576"/>
                </a:cubicBezTo>
                <a:cubicBezTo>
                  <a:pt x="820424" y="363576"/>
                  <a:pt x="820424" y="361518"/>
                  <a:pt x="820424" y="359460"/>
                </a:cubicBezTo>
                <a:cubicBezTo>
                  <a:pt x="820424" y="357401"/>
                  <a:pt x="822450" y="359460"/>
                  <a:pt x="824475" y="357401"/>
                </a:cubicBezTo>
                <a:close/>
                <a:moveTo>
                  <a:pt x="45659" y="355899"/>
                </a:moveTo>
                <a:lnTo>
                  <a:pt x="48861" y="361338"/>
                </a:lnTo>
                <a:cubicBezTo>
                  <a:pt x="48861" y="361338"/>
                  <a:pt x="48861" y="363377"/>
                  <a:pt x="48861" y="363377"/>
                </a:cubicBezTo>
                <a:cubicBezTo>
                  <a:pt x="46802" y="361338"/>
                  <a:pt x="46802" y="359299"/>
                  <a:pt x="46802" y="359299"/>
                </a:cubicBezTo>
                <a:close/>
                <a:moveTo>
                  <a:pt x="43892" y="352899"/>
                </a:moveTo>
                <a:lnTo>
                  <a:pt x="44744" y="353180"/>
                </a:lnTo>
                <a:lnTo>
                  <a:pt x="45659" y="355899"/>
                </a:lnTo>
                <a:close/>
                <a:moveTo>
                  <a:pt x="42782" y="351013"/>
                </a:moveTo>
                <a:lnTo>
                  <a:pt x="43892" y="352899"/>
                </a:lnTo>
                <a:lnTo>
                  <a:pt x="39341" y="351396"/>
                </a:lnTo>
                <a:cubicBezTo>
                  <a:pt x="38569" y="351141"/>
                  <a:pt x="38569" y="351141"/>
                  <a:pt x="38569" y="351141"/>
                </a:cubicBezTo>
                <a:cubicBezTo>
                  <a:pt x="40113" y="350631"/>
                  <a:pt x="41528" y="350631"/>
                  <a:pt x="42782" y="351013"/>
                </a:cubicBezTo>
                <a:close/>
                <a:moveTo>
                  <a:pt x="797659" y="349101"/>
                </a:moveTo>
                <a:cubicBezTo>
                  <a:pt x="807975" y="349101"/>
                  <a:pt x="814164" y="355253"/>
                  <a:pt x="820353" y="363455"/>
                </a:cubicBezTo>
                <a:cubicBezTo>
                  <a:pt x="822416" y="367557"/>
                  <a:pt x="822416" y="371658"/>
                  <a:pt x="820353" y="375759"/>
                </a:cubicBezTo>
                <a:cubicBezTo>
                  <a:pt x="818290" y="377810"/>
                  <a:pt x="816227" y="379860"/>
                  <a:pt x="812101" y="381911"/>
                </a:cubicBezTo>
                <a:cubicBezTo>
                  <a:pt x="810038" y="381911"/>
                  <a:pt x="807975" y="379860"/>
                  <a:pt x="805911" y="377810"/>
                </a:cubicBezTo>
                <a:cubicBezTo>
                  <a:pt x="803848" y="375759"/>
                  <a:pt x="801785" y="379860"/>
                  <a:pt x="799722" y="377810"/>
                </a:cubicBezTo>
                <a:cubicBezTo>
                  <a:pt x="797659" y="375759"/>
                  <a:pt x="795596" y="375759"/>
                  <a:pt x="795596" y="373708"/>
                </a:cubicBezTo>
                <a:cubicBezTo>
                  <a:pt x="795596" y="371658"/>
                  <a:pt x="795596" y="369607"/>
                  <a:pt x="795596" y="367557"/>
                </a:cubicBezTo>
                <a:cubicBezTo>
                  <a:pt x="797659" y="365506"/>
                  <a:pt x="801785" y="363455"/>
                  <a:pt x="803848" y="363455"/>
                </a:cubicBezTo>
                <a:cubicBezTo>
                  <a:pt x="807975" y="363455"/>
                  <a:pt x="810038" y="371658"/>
                  <a:pt x="812101" y="367557"/>
                </a:cubicBezTo>
                <a:cubicBezTo>
                  <a:pt x="810038" y="363455"/>
                  <a:pt x="807975" y="359354"/>
                  <a:pt x="803848" y="357304"/>
                </a:cubicBezTo>
                <a:cubicBezTo>
                  <a:pt x="795596" y="353203"/>
                  <a:pt x="785280" y="357304"/>
                  <a:pt x="779091" y="361405"/>
                </a:cubicBezTo>
                <a:cubicBezTo>
                  <a:pt x="772901" y="367557"/>
                  <a:pt x="770838" y="375759"/>
                  <a:pt x="768775" y="383961"/>
                </a:cubicBezTo>
                <a:cubicBezTo>
                  <a:pt x="768775" y="383961"/>
                  <a:pt x="766712" y="383961"/>
                  <a:pt x="764649" y="383961"/>
                </a:cubicBezTo>
                <a:cubicBezTo>
                  <a:pt x="764649" y="379860"/>
                  <a:pt x="764649" y="373708"/>
                  <a:pt x="766712" y="371658"/>
                </a:cubicBezTo>
                <a:cubicBezTo>
                  <a:pt x="770838" y="357304"/>
                  <a:pt x="783217" y="349101"/>
                  <a:pt x="797659" y="349101"/>
                </a:cubicBezTo>
                <a:close/>
                <a:moveTo>
                  <a:pt x="828480" y="347109"/>
                </a:moveTo>
                <a:cubicBezTo>
                  <a:pt x="832569" y="347109"/>
                  <a:pt x="834613" y="351204"/>
                  <a:pt x="836657" y="351204"/>
                </a:cubicBezTo>
                <a:cubicBezTo>
                  <a:pt x="838702" y="351204"/>
                  <a:pt x="840746" y="351204"/>
                  <a:pt x="842791" y="351204"/>
                </a:cubicBezTo>
                <a:cubicBezTo>
                  <a:pt x="844835" y="353251"/>
                  <a:pt x="846879" y="355299"/>
                  <a:pt x="846879" y="357346"/>
                </a:cubicBezTo>
                <a:cubicBezTo>
                  <a:pt x="848924" y="359394"/>
                  <a:pt x="846879" y="361441"/>
                  <a:pt x="846879" y="363488"/>
                </a:cubicBezTo>
                <a:cubicBezTo>
                  <a:pt x="848924" y="365535"/>
                  <a:pt x="850968" y="365535"/>
                  <a:pt x="850968" y="367583"/>
                </a:cubicBezTo>
                <a:cubicBezTo>
                  <a:pt x="850968" y="369630"/>
                  <a:pt x="850968" y="371677"/>
                  <a:pt x="850968" y="373725"/>
                </a:cubicBezTo>
                <a:cubicBezTo>
                  <a:pt x="850968" y="373725"/>
                  <a:pt x="848924" y="373725"/>
                  <a:pt x="848924" y="375772"/>
                </a:cubicBezTo>
                <a:cubicBezTo>
                  <a:pt x="848924" y="375772"/>
                  <a:pt x="850968" y="379867"/>
                  <a:pt x="850968" y="381914"/>
                </a:cubicBezTo>
                <a:cubicBezTo>
                  <a:pt x="850968" y="381914"/>
                  <a:pt x="848924" y="383961"/>
                  <a:pt x="848924" y="383961"/>
                </a:cubicBezTo>
                <a:cubicBezTo>
                  <a:pt x="842791" y="377819"/>
                  <a:pt x="842791" y="377819"/>
                  <a:pt x="842791" y="377819"/>
                </a:cubicBezTo>
                <a:cubicBezTo>
                  <a:pt x="844835" y="371677"/>
                  <a:pt x="842791" y="365535"/>
                  <a:pt x="836657" y="359394"/>
                </a:cubicBezTo>
                <a:cubicBezTo>
                  <a:pt x="832569" y="355299"/>
                  <a:pt x="828480" y="355299"/>
                  <a:pt x="822347" y="355299"/>
                </a:cubicBezTo>
                <a:cubicBezTo>
                  <a:pt x="820302" y="355299"/>
                  <a:pt x="818258" y="357346"/>
                  <a:pt x="816213" y="355299"/>
                </a:cubicBezTo>
                <a:cubicBezTo>
                  <a:pt x="816213" y="353251"/>
                  <a:pt x="812124" y="353251"/>
                  <a:pt x="814169" y="351204"/>
                </a:cubicBezTo>
                <a:cubicBezTo>
                  <a:pt x="816213" y="349157"/>
                  <a:pt x="818258" y="349157"/>
                  <a:pt x="820302" y="349157"/>
                </a:cubicBezTo>
                <a:cubicBezTo>
                  <a:pt x="822347" y="351204"/>
                  <a:pt x="822347" y="351204"/>
                  <a:pt x="822347" y="351204"/>
                </a:cubicBezTo>
                <a:cubicBezTo>
                  <a:pt x="824391" y="349157"/>
                  <a:pt x="826435" y="347109"/>
                  <a:pt x="828480" y="347109"/>
                </a:cubicBezTo>
                <a:close/>
                <a:moveTo>
                  <a:pt x="139466" y="345117"/>
                </a:moveTo>
                <a:cubicBezTo>
                  <a:pt x="141518" y="349196"/>
                  <a:pt x="139466" y="353275"/>
                  <a:pt x="143571" y="355315"/>
                </a:cubicBezTo>
                <a:cubicBezTo>
                  <a:pt x="143571" y="357354"/>
                  <a:pt x="147675" y="357354"/>
                  <a:pt x="147675" y="359393"/>
                </a:cubicBezTo>
                <a:cubicBezTo>
                  <a:pt x="151780" y="361433"/>
                  <a:pt x="151780" y="361433"/>
                  <a:pt x="151780" y="361433"/>
                </a:cubicBezTo>
                <a:cubicBezTo>
                  <a:pt x="149728" y="371630"/>
                  <a:pt x="149728" y="371630"/>
                  <a:pt x="149728" y="371630"/>
                </a:cubicBezTo>
                <a:cubicBezTo>
                  <a:pt x="147675" y="373669"/>
                  <a:pt x="143571" y="371630"/>
                  <a:pt x="141518" y="371630"/>
                </a:cubicBezTo>
                <a:cubicBezTo>
                  <a:pt x="139466" y="369590"/>
                  <a:pt x="137414" y="367551"/>
                  <a:pt x="137414" y="363472"/>
                </a:cubicBezTo>
                <a:cubicBezTo>
                  <a:pt x="137414" y="363472"/>
                  <a:pt x="139466" y="361433"/>
                  <a:pt x="137414" y="359393"/>
                </a:cubicBezTo>
                <a:cubicBezTo>
                  <a:pt x="133309" y="359393"/>
                  <a:pt x="131256" y="357354"/>
                  <a:pt x="131256" y="355315"/>
                </a:cubicBezTo>
                <a:cubicBezTo>
                  <a:pt x="129204" y="353275"/>
                  <a:pt x="129204" y="349196"/>
                  <a:pt x="131256" y="347157"/>
                </a:cubicBezTo>
                <a:cubicBezTo>
                  <a:pt x="133309" y="347157"/>
                  <a:pt x="137414" y="347157"/>
                  <a:pt x="139466" y="345117"/>
                </a:cubicBezTo>
                <a:close/>
                <a:moveTo>
                  <a:pt x="124971" y="345117"/>
                </a:moveTo>
                <a:cubicBezTo>
                  <a:pt x="129121" y="347168"/>
                  <a:pt x="124971" y="351269"/>
                  <a:pt x="127046" y="353320"/>
                </a:cubicBezTo>
                <a:cubicBezTo>
                  <a:pt x="129121" y="357421"/>
                  <a:pt x="129121" y="361522"/>
                  <a:pt x="135346" y="361522"/>
                </a:cubicBezTo>
                <a:cubicBezTo>
                  <a:pt x="135346" y="365623"/>
                  <a:pt x="135346" y="369724"/>
                  <a:pt x="137421" y="371775"/>
                </a:cubicBezTo>
                <a:cubicBezTo>
                  <a:pt x="141571" y="373826"/>
                  <a:pt x="143646" y="375876"/>
                  <a:pt x="147796" y="375876"/>
                </a:cubicBezTo>
                <a:cubicBezTo>
                  <a:pt x="147796" y="375876"/>
                  <a:pt x="147796" y="377927"/>
                  <a:pt x="147796" y="377927"/>
                </a:cubicBezTo>
                <a:cubicBezTo>
                  <a:pt x="143646" y="379977"/>
                  <a:pt x="139496" y="375876"/>
                  <a:pt x="135346" y="373826"/>
                </a:cubicBezTo>
                <a:cubicBezTo>
                  <a:pt x="133271" y="371775"/>
                  <a:pt x="133271" y="367674"/>
                  <a:pt x="131196" y="363573"/>
                </a:cubicBezTo>
                <a:cubicBezTo>
                  <a:pt x="127046" y="361522"/>
                  <a:pt x="124971" y="357421"/>
                  <a:pt x="124971" y="353320"/>
                </a:cubicBezTo>
                <a:cubicBezTo>
                  <a:pt x="122896" y="351269"/>
                  <a:pt x="124971" y="349219"/>
                  <a:pt x="124971" y="345117"/>
                </a:cubicBezTo>
                <a:close/>
                <a:moveTo>
                  <a:pt x="30518" y="345117"/>
                </a:moveTo>
                <a:cubicBezTo>
                  <a:pt x="30518" y="345117"/>
                  <a:pt x="30518" y="345117"/>
                  <a:pt x="32572" y="347168"/>
                </a:cubicBezTo>
                <a:lnTo>
                  <a:pt x="31887" y="347168"/>
                </a:lnTo>
                <a:close/>
                <a:moveTo>
                  <a:pt x="848976" y="342793"/>
                </a:moveTo>
                <a:cubicBezTo>
                  <a:pt x="853126" y="342793"/>
                  <a:pt x="853126" y="344856"/>
                  <a:pt x="855201" y="346920"/>
                </a:cubicBezTo>
                <a:cubicBezTo>
                  <a:pt x="859351" y="351046"/>
                  <a:pt x="855201" y="355172"/>
                  <a:pt x="859351" y="359299"/>
                </a:cubicBezTo>
                <a:cubicBezTo>
                  <a:pt x="863501" y="359299"/>
                  <a:pt x="863501" y="363425"/>
                  <a:pt x="863501" y="365488"/>
                </a:cubicBezTo>
                <a:lnTo>
                  <a:pt x="863501" y="367551"/>
                </a:lnTo>
                <a:cubicBezTo>
                  <a:pt x="863501" y="361362"/>
                  <a:pt x="857276" y="359299"/>
                  <a:pt x="855201" y="355172"/>
                </a:cubicBezTo>
                <a:cubicBezTo>
                  <a:pt x="857276" y="348983"/>
                  <a:pt x="851051" y="344856"/>
                  <a:pt x="848976" y="342793"/>
                </a:cubicBezTo>
                <a:close/>
                <a:moveTo>
                  <a:pt x="112752" y="340801"/>
                </a:moveTo>
                <a:cubicBezTo>
                  <a:pt x="116883" y="340801"/>
                  <a:pt x="118949" y="344930"/>
                  <a:pt x="123081" y="344930"/>
                </a:cubicBezTo>
                <a:cubicBezTo>
                  <a:pt x="123081" y="346994"/>
                  <a:pt x="121015" y="349058"/>
                  <a:pt x="121015" y="353186"/>
                </a:cubicBezTo>
                <a:cubicBezTo>
                  <a:pt x="121015" y="357315"/>
                  <a:pt x="125146" y="363507"/>
                  <a:pt x="129278" y="365571"/>
                </a:cubicBezTo>
                <a:cubicBezTo>
                  <a:pt x="129278" y="371764"/>
                  <a:pt x="135475" y="377956"/>
                  <a:pt x="141673" y="380020"/>
                </a:cubicBezTo>
                <a:cubicBezTo>
                  <a:pt x="141673" y="382085"/>
                  <a:pt x="145804" y="380020"/>
                  <a:pt x="145804" y="382085"/>
                </a:cubicBezTo>
                <a:cubicBezTo>
                  <a:pt x="145804" y="384149"/>
                  <a:pt x="145804" y="386213"/>
                  <a:pt x="143738" y="388277"/>
                </a:cubicBezTo>
                <a:cubicBezTo>
                  <a:pt x="139607" y="386213"/>
                  <a:pt x="131344" y="386213"/>
                  <a:pt x="129278" y="380020"/>
                </a:cubicBezTo>
                <a:cubicBezTo>
                  <a:pt x="129278" y="377956"/>
                  <a:pt x="129278" y="373828"/>
                  <a:pt x="127212" y="373828"/>
                </a:cubicBezTo>
                <a:cubicBezTo>
                  <a:pt x="123081" y="373828"/>
                  <a:pt x="118949" y="371764"/>
                  <a:pt x="116883" y="369700"/>
                </a:cubicBezTo>
                <a:cubicBezTo>
                  <a:pt x="114818" y="365571"/>
                  <a:pt x="114818" y="365571"/>
                  <a:pt x="114818" y="365571"/>
                </a:cubicBezTo>
                <a:cubicBezTo>
                  <a:pt x="114818" y="361443"/>
                  <a:pt x="114818" y="359379"/>
                  <a:pt x="116883" y="355251"/>
                </a:cubicBezTo>
                <a:cubicBezTo>
                  <a:pt x="114818" y="351122"/>
                  <a:pt x="108620" y="349058"/>
                  <a:pt x="112752" y="344930"/>
                </a:cubicBezTo>
                <a:cubicBezTo>
                  <a:pt x="112752" y="342866"/>
                  <a:pt x="112752" y="342866"/>
                  <a:pt x="112752" y="340801"/>
                </a:cubicBezTo>
                <a:close/>
                <a:moveTo>
                  <a:pt x="756715" y="338109"/>
                </a:moveTo>
                <a:cubicBezTo>
                  <a:pt x="758507" y="338367"/>
                  <a:pt x="760554" y="338883"/>
                  <a:pt x="762601" y="338883"/>
                </a:cubicBezTo>
                <a:cubicBezTo>
                  <a:pt x="762601" y="340949"/>
                  <a:pt x="762601" y="343015"/>
                  <a:pt x="764649" y="343015"/>
                </a:cubicBezTo>
                <a:cubicBezTo>
                  <a:pt x="766696" y="343015"/>
                  <a:pt x="770791" y="343015"/>
                  <a:pt x="774885" y="345080"/>
                </a:cubicBezTo>
                <a:cubicBezTo>
                  <a:pt x="776933" y="345080"/>
                  <a:pt x="776933" y="349212"/>
                  <a:pt x="776933" y="351278"/>
                </a:cubicBezTo>
                <a:cubicBezTo>
                  <a:pt x="776933" y="353344"/>
                  <a:pt x="774885" y="353344"/>
                  <a:pt x="772838" y="355409"/>
                </a:cubicBezTo>
                <a:cubicBezTo>
                  <a:pt x="770791" y="355409"/>
                  <a:pt x="768743" y="353344"/>
                  <a:pt x="766696" y="353344"/>
                </a:cubicBezTo>
                <a:cubicBezTo>
                  <a:pt x="762601" y="351278"/>
                  <a:pt x="758507" y="351278"/>
                  <a:pt x="756459" y="351278"/>
                </a:cubicBezTo>
                <a:cubicBezTo>
                  <a:pt x="754412" y="347146"/>
                  <a:pt x="752365" y="343015"/>
                  <a:pt x="752365" y="338883"/>
                </a:cubicBezTo>
                <a:cubicBezTo>
                  <a:pt x="753388" y="337850"/>
                  <a:pt x="754924" y="337850"/>
                  <a:pt x="756715" y="338109"/>
                </a:cubicBezTo>
                <a:close/>
                <a:moveTo>
                  <a:pt x="832479" y="336879"/>
                </a:moveTo>
                <a:cubicBezTo>
                  <a:pt x="834534" y="338932"/>
                  <a:pt x="836590" y="340986"/>
                  <a:pt x="838646" y="340986"/>
                </a:cubicBezTo>
                <a:cubicBezTo>
                  <a:pt x="838646" y="345093"/>
                  <a:pt x="844814" y="343039"/>
                  <a:pt x="846869" y="345093"/>
                </a:cubicBezTo>
                <a:cubicBezTo>
                  <a:pt x="848925" y="345093"/>
                  <a:pt x="850981" y="347146"/>
                  <a:pt x="853037" y="351253"/>
                </a:cubicBezTo>
                <a:cubicBezTo>
                  <a:pt x="853037" y="353307"/>
                  <a:pt x="853037" y="355360"/>
                  <a:pt x="853037" y="359467"/>
                </a:cubicBezTo>
                <a:cubicBezTo>
                  <a:pt x="857149" y="359467"/>
                  <a:pt x="859204" y="363574"/>
                  <a:pt x="861260" y="365628"/>
                </a:cubicBezTo>
                <a:cubicBezTo>
                  <a:pt x="861260" y="371788"/>
                  <a:pt x="859204" y="373841"/>
                  <a:pt x="857149" y="375895"/>
                </a:cubicBezTo>
                <a:cubicBezTo>
                  <a:pt x="859204" y="380002"/>
                  <a:pt x="859204" y="384109"/>
                  <a:pt x="857149" y="388216"/>
                </a:cubicBezTo>
                <a:cubicBezTo>
                  <a:pt x="855093" y="388216"/>
                  <a:pt x="855093" y="390269"/>
                  <a:pt x="853037" y="390269"/>
                </a:cubicBezTo>
                <a:cubicBezTo>
                  <a:pt x="850981" y="386162"/>
                  <a:pt x="850981" y="386162"/>
                  <a:pt x="850981" y="386162"/>
                </a:cubicBezTo>
                <a:cubicBezTo>
                  <a:pt x="855093" y="382055"/>
                  <a:pt x="850981" y="375895"/>
                  <a:pt x="855093" y="371788"/>
                </a:cubicBezTo>
                <a:cubicBezTo>
                  <a:pt x="857149" y="367681"/>
                  <a:pt x="853037" y="365628"/>
                  <a:pt x="850981" y="361521"/>
                </a:cubicBezTo>
                <a:cubicBezTo>
                  <a:pt x="850981" y="357414"/>
                  <a:pt x="848925" y="355360"/>
                  <a:pt x="848925" y="353307"/>
                </a:cubicBezTo>
                <a:cubicBezTo>
                  <a:pt x="846869" y="349200"/>
                  <a:pt x="840702" y="349200"/>
                  <a:pt x="836590" y="347146"/>
                </a:cubicBezTo>
                <a:cubicBezTo>
                  <a:pt x="834534" y="345093"/>
                  <a:pt x="830423" y="345093"/>
                  <a:pt x="828367" y="345093"/>
                </a:cubicBezTo>
                <a:cubicBezTo>
                  <a:pt x="826311" y="345093"/>
                  <a:pt x="824255" y="345093"/>
                  <a:pt x="822199" y="347146"/>
                </a:cubicBezTo>
                <a:cubicBezTo>
                  <a:pt x="818088" y="345093"/>
                  <a:pt x="813976" y="347146"/>
                  <a:pt x="809864" y="349200"/>
                </a:cubicBezTo>
                <a:cubicBezTo>
                  <a:pt x="809864" y="349200"/>
                  <a:pt x="807808" y="349200"/>
                  <a:pt x="807808" y="347146"/>
                </a:cubicBezTo>
                <a:cubicBezTo>
                  <a:pt x="811920" y="345093"/>
                  <a:pt x="809864" y="338932"/>
                  <a:pt x="816032" y="338932"/>
                </a:cubicBezTo>
                <a:cubicBezTo>
                  <a:pt x="818088" y="338932"/>
                  <a:pt x="820144" y="340986"/>
                  <a:pt x="822199" y="340986"/>
                </a:cubicBezTo>
                <a:cubicBezTo>
                  <a:pt x="826311" y="338932"/>
                  <a:pt x="828367" y="336879"/>
                  <a:pt x="832479" y="336879"/>
                </a:cubicBezTo>
                <a:close/>
                <a:moveTo>
                  <a:pt x="834534" y="334825"/>
                </a:moveTo>
                <a:cubicBezTo>
                  <a:pt x="836590" y="334825"/>
                  <a:pt x="836590" y="334825"/>
                  <a:pt x="838646" y="336879"/>
                </a:cubicBezTo>
                <a:cubicBezTo>
                  <a:pt x="840702" y="338932"/>
                  <a:pt x="840702" y="338932"/>
                  <a:pt x="840702" y="338932"/>
                </a:cubicBezTo>
                <a:cubicBezTo>
                  <a:pt x="840702" y="340986"/>
                  <a:pt x="842758" y="340986"/>
                  <a:pt x="840702" y="340986"/>
                </a:cubicBezTo>
                <a:cubicBezTo>
                  <a:pt x="840702" y="340986"/>
                  <a:pt x="838646" y="340986"/>
                  <a:pt x="838646" y="340986"/>
                </a:cubicBezTo>
                <a:cubicBezTo>
                  <a:pt x="838646" y="338932"/>
                  <a:pt x="836590" y="338932"/>
                  <a:pt x="836590" y="336879"/>
                </a:cubicBezTo>
                <a:cubicBezTo>
                  <a:pt x="834534" y="334825"/>
                  <a:pt x="834534" y="334825"/>
                  <a:pt x="834534" y="334825"/>
                </a:cubicBezTo>
                <a:close/>
                <a:moveTo>
                  <a:pt x="752482" y="330510"/>
                </a:moveTo>
                <a:lnTo>
                  <a:pt x="759783" y="331242"/>
                </a:lnTo>
                <a:lnTo>
                  <a:pt x="760403" y="331552"/>
                </a:lnTo>
                <a:lnTo>
                  <a:pt x="764785" y="336685"/>
                </a:lnTo>
                <a:cubicBezTo>
                  <a:pt x="766836" y="338743"/>
                  <a:pt x="768887" y="334626"/>
                  <a:pt x="772988" y="336685"/>
                </a:cubicBezTo>
                <a:cubicBezTo>
                  <a:pt x="775038" y="336685"/>
                  <a:pt x="777089" y="338743"/>
                  <a:pt x="781190" y="340801"/>
                </a:cubicBezTo>
                <a:cubicBezTo>
                  <a:pt x="781190" y="344918"/>
                  <a:pt x="783241" y="346977"/>
                  <a:pt x="783241" y="349035"/>
                </a:cubicBezTo>
                <a:cubicBezTo>
                  <a:pt x="779140" y="351093"/>
                  <a:pt x="779140" y="344918"/>
                  <a:pt x="777089" y="342860"/>
                </a:cubicBezTo>
                <a:cubicBezTo>
                  <a:pt x="772988" y="340801"/>
                  <a:pt x="768887" y="338743"/>
                  <a:pt x="766836" y="340801"/>
                </a:cubicBezTo>
                <a:cubicBezTo>
                  <a:pt x="764785" y="336685"/>
                  <a:pt x="760684" y="334626"/>
                  <a:pt x="756583" y="334626"/>
                </a:cubicBezTo>
                <a:cubicBezTo>
                  <a:pt x="754533" y="332568"/>
                  <a:pt x="748381" y="338743"/>
                  <a:pt x="748381" y="332568"/>
                </a:cubicBezTo>
                <a:cubicBezTo>
                  <a:pt x="748381" y="330510"/>
                  <a:pt x="752482" y="330510"/>
                  <a:pt x="752482" y="330510"/>
                </a:cubicBezTo>
                <a:close/>
                <a:moveTo>
                  <a:pt x="779257" y="318226"/>
                </a:moveTo>
                <a:cubicBezTo>
                  <a:pt x="783241" y="318226"/>
                  <a:pt x="783241" y="322376"/>
                  <a:pt x="785233" y="324451"/>
                </a:cubicBezTo>
                <a:cubicBezTo>
                  <a:pt x="785233" y="324451"/>
                  <a:pt x="785233" y="324451"/>
                  <a:pt x="785233" y="326526"/>
                </a:cubicBezTo>
                <a:cubicBezTo>
                  <a:pt x="783241" y="324451"/>
                  <a:pt x="781249" y="320301"/>
                  <a:pt x="779257" y="320301"/>
                </a:cubicBezTo>
                <a:cubicBezTo>
                  <a:pt x="779257" y="318226"/>
                  <a:pt x="779257" y="318226"/>
                  <a:pt x="779257" y="318226"/>
                </a:cubicBezTo>
                <a:close/>
                <a:moveTo>
                  <a:pt x="757495" y="316747"/>
                </a:moveTo>
                <a:cubicBezTo>
                  <a:pt x="758009" y="316747"/>
                  <a:pt x="758523" y="317261"/>
                  <a:pt x="758523" y="318288"/>
                </a:cubicBezTo>
                <a:cubicBezTo>
                  <a:pt x="758523" y="318288"/>
                  <a:pt x="758523" y="320342"/>
                  <a:pt x="758523" y="320342"/>
                </a:cubicBezTo>
                <a:cubicBezTo>
                  <a:pt x="758523" y="320342"/>
                  <a:pt x="758523" y="320342"/>
                  <a:pt x="760579" y="320342"/>
                </a:cubicBezTo>
                <a:cubicBezTo>
                  <a:pt x="762635" y="322396"/>
                  <a:pt x="764692" y="326505"/>
                  <a:pt x="766748" y="322396"/>
                </a:cubicBezTo>
                <a:cubicBezTo>
                  <a:pt x="768804" y="320342"/>
                  <a:pt x="774973" y="320342"/>
                  <a:pt x="779085" y="322396"/>
                </a:cubicBezTo>
                <a:cubicBezTo>
                  <a:pt x="783198" y="324451"/>
                  <a:pt x="783198" y="326505"/>
                  <a:pt x="783198" y="330613"/>
                </a:cubicBezTo>
                <a:cubicBezTo>
                  <a:pt x="783198" y="330613"/>
                  <a:pt x="785254" y="330613"/>
                  <a:pt x="785254" y="330613"/>
                </a:cubicBezTo>
                <a:cubicBezTo>
                  <a:pt x="785254" y="328559"/>
                  <a:pt x="785254" y="326505"/>
                  <a:pt x="785254" y="326505"/>
                </a:cubicBezTo>
                <a:cubicBezTo>
                  <a:pt x="785254" y="326505"/>
                  <a:pt x="787310" y="326505"/>
                  <a:pt x="787310" y="326505"/>
                </a:cubicBezTo>
                <a:cubicBezTo>
                  <a:pt x="787310" y="328559"/>
                  <a:pt x="787310" y="330613"/>
                  <a:pt x="787310" y="330613"/>
                </a:cubicBezTo>
                <a:cubicBezTo>
                  <a:pt x="787310" y="332667"/>
                  <a:pt x="785254" y="330613"/>
                  <a:pt x="785254" y="332667"/>
                </a:cubicBezTo>
                <a:cubicBezTo>
                  <a:pt x="785254" y="334722"/>
                  <a:pt x="785254" y="334722"/>
                  <a:pt x="785254" y="334722"/>
                </a:cubicBezTo>
                <a:cubicBezTo>
                  <a:pt x="789367" y="334722"/>
                  <a:pt x="789367" y="330613"/>
                  <a:pt x="791423" y="332667"/>
                </a:cubicBezTo>
                <a:cubicBezTo>
                  <a:pt x="793479" y="332667"/>
                  <a:pt x="793479" y="332667"/>
                  <a:pt x="793479" y="334722"/>
                </a:cubicBezTo>
                <a:cubicBezTo>
                  <a:pt x="799648" y="336776"/>
                  <a:pt x="795535" y="349101"/>
                  <a:pt x="805816" y="347047"/>
                </a:cubicBezTo>
                <a:cubicBezTo>
                  <a:pt x="803760" y="347047"/>
                  <a:pt x="797591" y="349101"/>
                  <a:pt x="797591" y="342939"/>
                </a:cubicBezTo>
                <a:cubicBezTo>
                  <a:pt x="797591" y="342939"/>
                  <a:pt x="795535" y="342939"/>
                  <a:pt x="795535" y="342939"/>
                </a:cubicBezTo>
                <a:cubicBezTo>
                  <a:pt x="793479" y="347047"/>
                  <a:pt x="789367" y="347047"/>
                  <a:pt x="785254" y="347047"/>
                </a:cubicBezTo>
                <a:cubicBezTo>
                  <a:pt x="785254" y="344993"/>
                  <a:pt x="783198" y="342939"/>
                  <a:pt x="783198" y="340884"/>
                </a:cubicBezTo>
                <a:cubicBezTo>
                  <a:pt x="779085" y="334722"/>
                  <a:pt x="772917" y="334722"/>
                  <a:pt x="766748" y="334722"/>
                </a:cubicBezTo>
                <a:lnTo>
                  <a:pt x="760403" y="331552"/>
                </a:lnTo>
                <a:lnTo>
                  <a:pt x="760172" y="331282"/>
                </a:lnTo>
                <a:lnTo>
                  <a:pt x="759783" y="331242"/>
                </a:lnTo>
                <a:lnTo>
                  <a:pt x="754410" y="328559"/>
                </a:lnTo>
                <a:cubicBezTo>
                  <a:pt x="752354" y="328559"/>
                  <a:pt x="750298" y="328559"/>
                  <a:pt x="748242" y="328559"/>
                </a:cubicBezTo>
                <a:cubicBezTo>
                  <a:pt x="746185" y="326505"/>
                  <a:pt x="742073" y="324451"/>
                  <a:pt x="746185" y="320342"/>
                </a:cubicBezTo>
                <a:cubicBezTo>
                  <a:pt x="748242" y="320342"/>
                  <a:pt x="752354" y="318288"/>
                  <a:pt x="756467" y="318288"/>
                </a:cubicBezTo>
                <a:cubicBezTo>
                  <a:pt x="756467" y="317261"/>
                  <a:pt x="756981" y="316747"/>
                  <a:pt x="757495" y="316747"/>
                </a:cubicBezTo>
                <a:close/>
                <a:moveTo>
                  <a:pt x="121070" y="299634"/>
                </a:moveTo>
                <a:cubicBezTo>
                  <a:pt x="123118" y="299634"/>
                  <a:pt x="125165" y="301701"/>
                  <a:pt x="125165" y="303769"/>
                </a:cubicBezTo>
                <a:cubicBezTo>
                  <a:pt x="127212" y="305836"/>
                  <a:pt x="125165" y="307903"/>
                  <a:pt x="127212" y="309971"/>
                </a:cubicBezTo>
                <a:cubicBezTo>
                  <a:pt x="129260" y="307903"/>
                  <a:pt x="131307" y="309971"/>
                  <a:pt x="131307" y="312038"/>
                </a:cubicBezTo>
                <a:cubicBezTo>
                  <a:pt x="131307" y="316173"/>
                  <a:pt x="133354" y="318241"/>
                  <a:pt x="131307" y="322376"/>
                </a:cubicBezTo>
                <a:cubicBezTo>
                  <a:pt x="129260" y="322376"/>
                  <a:pt x="127212" y="324443"/>
                  <a:pt x="125165" y="324443"/>
                </a:cubicBezTo>
                <a:cubicBezTo>
                  <a:pt x="121070" y="324443"/>
                  <a:pt x="121070" y="320308"/>
                  <a:pt x="119023" y="318241"/>
                </a:cubicBezTo>
                <a:cubicBezTo>
                  <a:pt x="116976" y="316173"/>
                  <a:pt x="119023" y="314106"/>
                  <a:pt x="116976" y="312038"/>
                </a:cubicBezTo>
                <a:cubicBezTo>
                  <a:pt x="114928" y="314106"/>
                  <a:pt x="114928" y="316173"/>
                  <a:pt x="112881" y="318241"/>
                </a:cubicBezTo>
                <a:cubicBezTo>
                  <a:pt x="112881" y="324443"/>
                  <a:pt x="116976" y="332713"/>
                  <a:pt x="123118" y="334780"/>
                </a:cubicBezTo>
                <a:cubicBezTo>
                  <a:pt x="125165" y="334780"/>
                  <a:pt x="129260" y="336848"/>
                  <a:pt x="133354" y="338915"/>
                </a:cubicBezTo>
                <a:cubicBezTo>
                  <a:pt x="143591" y="336848"/>
                  <a:pt x="151780" y="332713"/>
                  <a:pt x="159970" y="326511"/>
                </a:cubicBezTo>
                <a:cubicBezTo>
                  <a:pt x="162017" y="326511"/>
                  <a:pt x="164064" y="328578"/>
                  <a:pt x="164064" y="330645"/>
                </a:cubicBezTo>
                <a:cubicBezTo>
                  <a:pt x="159970" y="334780"/>
                  <a:pt x="153828" y="338915"/>
                  <a:pt x="147686" y="340983"/>
                </a:cubicBezTo>
                <a:cubicBezTo>
                  <a:pt x="141544" y="343050"/>
                  <a:pt x="133354" y="345117"/>
                  <a:pt x="127212" y="343050"/>
                </a:cubicBezTo>
                <a:cubicBezTo>
                  <a:pt x="123118" y="343050"/>
                  <a:pt x="119023" y="340983"/>
                  <a:pt x="114928" y="338915"/>
                </a:cubicBezTo>
                <a:cubicBezTo>
                  <a:pt x="112881" y="338915"/>
                  <a:pt x="114928" y="334780"/>
                  <a:pt x="112881" y="334780"/>
                </a:cubicBezTo>
                <a:cubicBezTo>
                  <a:pt x="106739" y="330645"/>
                  <a:pt x="106739" y="330645"/>
                  <a:pt x="106739" y="330645"/>
                </a:cubicBezTo>
                <a:cubicBezTo>
                  <a:pt x="102644" y="324443"/>
                  <a:pt x="102644" y="312038"/>
                  <a:pt x="108786" y="303769"/>
                </a:cubicBezTo>
                <a:cubicBezTo>
                  <a:pt x="112881" y="301701"/>
                  <a:pt x="116976" y="299634"/>
                  <a:pt x="121070" y="299634"/>
                </a:cubicBezTo>
                <a:close/>
                <a:moveTo>
                  <a:pt x="814116" y="297642"/>
                </a:moveTo>
                <a:cubicBezTo>
                  <a:pt x="814116" y="297642"/>
                  <a:pt x="816108" y="297642"/>
                  <a:pt x="816108" y="297642"/>
                </a:cubicBezTo>
                <a:cubicBezTo>
                  <a:pt x="814116" y="297642"/>
                  <a:pt x="816108" y="299634"/>
                  <a:pt x="814116" y="299634"/>
                </a:cubicBezTo>
                <a:cubicBezTo>
                  <a:pt x="814116" y="299634"/>
                  <a:pt x="814116" y="297642"/>
                  <a:pt x="814116" y="297642"/>
                </a:cubicBezTo>
                <a:close/>
                <a:moveTo>
                  <a:pt x="96419" y="287350"/>
                </a:moveTo>
                <a:cubicBezTo>
                  <a:pt x="96419" y="287350"/>
                  <a:pt x="98494" y="289408"/>
                  <a:pt x="98494" y="289408"/>
                </a:cubicBezTo>
                <a:cubicBezTo>
                  <a:pt x="96419" y="293525"/>
                  <a:pt x="92269" y="295583"/>
                  <a:pt x="92269" y="299700"/>
                </a:cubicBezTo>
                <a:cubicBezTo>
                  <a:pt x="92269" y="305875"/>
                  <a:pt x="98494" y="309992"/>
                  <a:pt x="102644" y="312050"/>
                </a:cubicBezTo>
                <a:cubicBezTo>
                  <a:pt x="102644" y="314109"/>
                  <a:pt x="102644" y="314109"/>
                  <a:pt x="100569" y="316167"/>
                </a:cubicBezTo>
                <a:cubicBezTo>
                  <a:pt x="98494" y="318226"/>
                  <a:pt x="96419" y="314109"/>
                  <a:pt x="94344" y="312050"/>
                </a:cubicBezTo>
                <a:cubicBezTo>
                  <a:pt x="90195" y="307933"/>
                  <a:pt x="86045" y="301758"/>
                  <a:pt x="90195" y="295583"/>
                </a:cubicBezTo>
                <a:cubicBezTo>
                  <a:pt x="90195" y="291466"/>
                  <a:pt x="92269" y="287350"/>
                  <a:pt x="96419" y="287350"/>
                </a:cubicBezTo>
                <a:close/>
                <a:moveTo>
                  <a:pt x="822416" y="285358"/>
                </a:moveTo>
                <a:cubicBezTo>
                  <a:pt x="822416" y="285358"/>
                  <a:pt x="824408" y="285358"/>
                  <a:pt x="824408" y="287460"/>
                </a:cubicBezTo>
                <a:cubicBezTo>
                  <a:pt x="824408" y="287460"/>
                  <a:pt x="822416" y="289563"/>
                  <a:pt x="822416" y="291666"/>
                </a:cubicBezTo>
                <a:cubicBezTo>
                  <a:pt x="822416" y="289563"/>
                  <a:pt x="820424" y="287460"/>
                  <a:pt x="822416" y="285358"/>
                </a:cubicBezTo>
                <a:close/>
                <a:moveTo>
                  <a:pt x="153828" y="285358"/>
                </a:moveTo>
                <a:cubicBezTo>
                  <a:pt x="155875" y="287416"/>
                  <a:pt x="159970" y="287416"/>
                  <a:pt x="164064" y="287416"/>
                </a:cubicBezTo>
                <a:cubicBezTo>
                  <a:pt x="162017" y="289474"/>
                  <a:pt x="159970" y="295650"/>
                  <a:pt x="155875" y="293591"/>
                </a:cubicBezTo>
                <a:cubicBezTo>
                  <a:pt x="153828" y="291533"/>
                  <a:pt x="151780" y="291533"/>
                  <a:pt x="151780" y="289474"/>
                </a:cubicBezTo>
                <a:cubicBezTo>
                  <a:pt x="151780" y="287416"/>
                  <a:pt x="151780" y="285358"/>
                  <a:pt x="153828" y="285358"/>
                </a:cubicBezTo>
                <a:close/>
                <a:moveTo>
                  <a:pt x="182835" y="283366"/>
                </a:moveTo>
                <a:cubicBezTo>
                  <a:pt x="184903" y="283366"/>
                  <a:pt x="184903" y="285418"/>
                  <a:pt x="186972" y="285418"/>
                </a:cubicBezTo>
                <a:cubicBezTo>
                  <a:pt x="182835" y="295680"/>
                  <a:pt x="174560" y="299784"/>
                  <a:pt x="170423" y="307994"/>
                </a:cubicBezTo>
                <a:cubicBezTo>
                  <a:pt x="168355" y="312099"/>
                  <a:pt x="172492" y="316203"/>
                  <a:pt x="168355" y="320308"/>
                </a:cubicBezTo>
                <a:cubicBezTo>
                  <a:pt x="166286" y="322360"/>
                  <a:pt x="166286" y="328517"/>
                  <a:pt x="162149" y="324413"/>
                </a:cubicBezTo>
                <a:cubicBezTo>
                  <a:pt x="160080" y="322360"/>
                  <a:pt x="160080" y="320308"/>
                  <a:pt x="162149" y="316203"/>
                </a:cubicBezTo>
                <a:cubicBezTo>
                  <a:pt x="162149" y="314151"/>
                  <a:pt x="164218" y="314151"/>
                  <a:pt x="164218" y="312099"/>
                </a:cubicBezTo>
                <a:cubicBezTo>
                  <a:pt x="160080" y="310046"/>
                  <a:pt x="160080" y="305941"/>
                  <a:pt x="160080" y="301837"/>
                </a:cubicBezTo>
                <a:cubicBezTo>
                  <a:pt x="160080" y="295680"/>
                  <a:pt x="164218" y="291575"/>
                  <a:pt x="168355" y="287470"/>
                </a:cubicBezTo>
                <a:cubicBezTo>
                  <a:pt x="182835" y="283366"/>
                  <a:pt x="182835" y="283366"/>
                  <a:pt x="182835" y="283366"/>
                </a:cubicBezTo>
                <a:close/>
                <a:moveTo>
                  <a:pt x="147759" y="277058"/>
                </a:moveTo>
                <a:cubicBezTo>
                  <a:pt x="147759" y="279126"/>
                  <a:pt x="153957" y="281195"/>
                  <a:pt x="149825" y="285332"/>
                </a:cubicBezTo>
                <a:cubicBezTo>
                  <a:pt x="149825" y="287401"/>
                  <a:pt x="149825" y="289469"/>
                  <a:pt x="149825" y="291538"/>
                </a:cubicBezTo>
                <a:cubicBezTo>
                  <a:pt x="151891" y="293607"/>
                  <a:pt x="153957" y="295675"/>
                  <a:pt x="158088" y="297744"/>
                </a:cubicBezTo>
                <a:cubicBezTo>
                  <a:pt x="158088" y="299812"/>
                  <a:pt x="158088" y="301881"/>
                  <a:pt x="156022" y="303950"/>
                </a:cubicBezTo>
                <a:cubicBezTo>
                  <a:pt x="151891" y="303950"/>
                  <a:pt x="149825" y="301881"/>
                  <a:pt x="149825" y="297744"/>
                </a:cubicBezTo>
                <a:cubicBezTo>
                  <a:pt x="147759" y="299812"/>
                  <a:pt x="143628" y="299812"/>
                  <a:pt x="141562" y="297744"/>
                </a:cubicBezTo>
                <a:cubicBezTo>
                  <a:pt x="139496" y="295675"/>
                  <a:pt x="139496" y="293607"/>
                  <a:pt x="139496" y="291538"/>
                </a:cubicBezTo>
                <a:cubicBezTo>
                  <a:pt x="139496" y="289469"/>
                  <a:pt x="143628" y="289469"/>
                  <a:pt x="143628" y="285332"/>
                </a:cubicBezTo>
                <a:cubicBezTo>
                  <a:pt x="141562" y="283264"/>
                  <a:pt x="141562" y="281195"/>
                  <a:pt x="143628" y="279126"/>
                </a:cubicBezTo>
                <a:cubicBezTo>
                  <a:pt x="143628" y="277058"/>
                  <a:pt x="145693" y="277058"/>
                  <a:pt x="147759" y="277058"/>
                </a:cubicBezTo>
                <a:close/>
                <a:moveTo>
                  <a:pt x="92269" y="277058"/>
                </a:moveTo>
                <a:cubicBezTo>
                  <a:pt x="94344" y="279119"/>
                  <a:pt x="94344" y="281180"/>
                  <a:pt x="94344" y="283241"/>
                </a:cubicBezTo>
                <a:cubicBezTo>
                  <a:pt x="88119" y="289425"/>
                  <a:pt x="83970" y="295608"/>
                  <a:pt x="86044" y="303853"/>
                </a:cubicBezTo>
                <a:cubicBezTo>
                  <a:pt x="88119" y="310036"/>
                  <a:pt x="92269" y="318281"/>
                  <a:pt x="100569" y="320342"/>
                </a:cubicBezTo>
                <a:cubicBezTo>
                  <a:pt x="102644" y="320342"/>
                  <a:pt x="100569" y="324464"/>
                  <a:pt x="102644" y="324464"/>
                </a:cubicBezTo>
                <a:cubicBezTo>
                  <a:pt x="100569" y="326526"/>
                  <a:pt x="98494" y="324464"/>
                  <a:pt x="98494" y="324464"/>
                </a:cubicBezTo>
                <a:cubicBezTo>
                  <a:pt x="94344" y="324464"/>
                  <a:pt x="96419" y="320342"/>
                  <a:pt x="94344" y="320342"/>
                </a:cubicBezTo>
                <a:cubicBezTo>
                  <a:pt x="92269" y="320342"/>
                  <a:pt x="90194" y="320342"/>
                  <a:pt x="88119" y="320342"/>
                </a:cubicBezTo>
                <a:cubicBezTo>
                  <a:pt x="86044" y="318281"/>
                  <a:pt x="83970" y="314159"/>
                  <a:pt x="86044" y="310036"/>
                </a:cubicBezTo>
                <a:cubicBezTo>
                  <a:pt x="83970" y="307975"/>
                  <a:pt x="79819" y="310036"/>
                  <a:pt x="79819" y="305914"/>
                </a:cubicBezTo>
                <a:cubicBezTo>
                  <a:pt x="77744" y="301792"/>
                  <a:pt x="79819" y="299730"/>
                  <a:pt x="81895" y="297669"/>
                </a:cubicBezTo>
                <a:cubicBezTo>
                  <a:pt x="81895" y="295608"/>
                  <a:pt x="79819" y="291486"/>
                  <a:pt x="81895" y="289425"/>
                </a:cubicBezTo>
                <a:cubicBezTo>
                  <a:pt x="83970" y="287364"/>
                  <a:pt x="86044" y="285302"/>
                  <a:pt x="88119" y="285302"/>
                </a:cubicBezTo>
                <a:cubicBezTo>
                  <a:pt x="90194" y="283241"/>
                  <a:pt x="88119" y="281180"/>
                  <a:pt x="90194" y="279119"/>
                </a:cubicBezTo>
                <a:cubicBezTo>
                  <a:pt x="90194" y="279119"/>
                  <a:pt x="92269" y="277058"/>
                  <a:pt x="92269" y="277058"/>
                </a:cubicBezTo>
                <a:close/>
                <a:moveTo>
                  <a:pt x="771012" y="275066"/>
                </a:moveTo>
                <a:cubicBezTo>
                  <a:pt x="775107" y="275066"/>
                  <a:pt x="777154" y="275066"/>
                  <a:pt x="779201" y="275066"/>
                </a:cubicBezTo>
                <a:cubicBezTo>
                  <a:pt x="783296" y="281241"/>
                  <a:pt x="783296" y="281241"/>
                  <a:pt x="783296" y="281241"/>
                </a:cubicBezTo>
                <a:cubicBezTo>
                  <a:pt x="785343" y="281241"/>
                  <a:pt x="789438" y="283299"/>
                  <a:pt x="791485" y="283299"/>
                </a:cubicBezTo>
                <a:cubicBezTo>
                  <a:pt x="795580" y="283299"/>
                  <a:pt x="797627" y="283299"/>
                  <a:pt x="799674" y="279183"/>
                </a:cubicBezTo>
                <a:cubicBezTo>
                  <a:pt x="801722" y="279183"/>
                  <a:pt x="803769" y="281241"/>
                  <a:pt x="805816" y="283299"/>
                </a:cubicBezTo>
                <a:cubicBezTo>
                  <a:pt x="805816" y="285358"/>
                  <a:pt x="805816" y="289474"/>
                  <a:pt x="803769" y="291533"/>
                </a:cubicBezTo>
                <a:cubicBezTo>
                  <a:pt x="799674" y="291533"/>
                  <a:pt x="797627" y="291533"/>
                  <a:pt x="795580" y="289474"/>
                </a:cubicBezTo>
                <a:cubicBezTo>
                  <a:pt x="793533" y="291533"/>
                  <a:pt x="791485" y="295650"/>
                  <a:pt x="789438" y="295650"/>
                </a:cubicBezTo>
                <a:cubicBezTo>
                  <a:pt x="785343" y="295650"/>
                  <a:pt x="781249" y="291533"/>
                  <a:pt x="779201" y="289474"/>
                </a:cubicBezTo>
                <a:cubicBezTo>
                  <a:pt x="779201" y="287416"/>
                  <a:pt x="779201" y="285358"/>
                  <a:pt x="777154" y="285358"/>
                </a:cubicBezTo>
                <a:cubicBezTo>
                  <a:pt x="775107" y="285358"/>
                  <a:pt x="773059" y="285358"/>
                  <a:pt x="773059" y="285358"/>
                </a:cubicBezTo>
                <a:cubicBezTo>
                  <a:pt x="771012" y="283299"/>
                  <a:pt x="768965" y="281241"/>
                  <a:pt x="768965" y="279183"/>
                </a:cubicBezTo>
                <a:cubicBezTo>
                  <a:pt x="768965" y="277124"/>
                  <a:pt x="771012" y="275066"/>
                  <a:pt x="771012" y="275066"/>
                </a:cubicBezTo>
                <a:close/>
                <a:moveTo>
                  <a:pt x="783282" y="273074"/>
                </a:moveTo>
                <a:cubicBezTo>
                  <a:pt x="785316" y="273074"/>
                  <a:pt x="785316" y="275149"/>
                  <a:pt x="787349" y="275149"/>
                </a:cubicBezTo>
                <a:cubicBezTo>
                  <a:pt x="789383" y="277224"/>
                  <a:pt x="793450" y="279299"/>
                  <a:pt x="797517" y="277224"/>
                </a:cubicBezTo>
                <a:cubicBezTo>
                  <a:pt x="797517" y="281374"/>
                  <a:pt x="793450" y="279299"/>
                  <a:pt x="791416" y="281374"/>
                </a:cubicBezTo>
                <a:cubicBezTo>
                  <a:pt x="787349" y="281374"/>
                  <a:pt x="783282" y="279299"/>
                  <a:pt x="783282" y="275149"/>
                </a:cubicBezTo>
                <a:cubicBezTo>
                  <a:pt x="781249" y="275149"/>
                  <a:pt x="783282" y="275149"/>
                  <a:pt x="783282" y="273074"/>
                </a:cubicBezTo>
                <a:close/>
                <a:moveTo>
                  <a:pt x="143646" y="270050"/>
                </a:moveTo>
                <a:cubicBezTo>
                  <a:pt x="145193" y="269791"/>
                  <a:pt x="146741" y="269791"/>
                  <a:pt x="147773" y="270825"/>
                </a:cubicBezTo>
                <a:cubicBezTo>
                  <a:pt x="147773" y="272893"/>
                  <a:pt x="145709" y="274960"/>
                  <a:pt x="143646" y="274960"/>
                </a:cubicBezTo>
                <a:cubicBezTo>
                  <a:pt x="141583" y="274960"/>
                  <a:pt x="141583" y="277027"/>
                  <a:pt x="139520" y="279095"/>
                </a:cubicBezTo>
                <a:cubicBezTo>
                  <a:pt x="137457" y="281162"/>
                  <a:pt x="141583" y="285297"/>
                  <a:pt x="139520" y="287365"/>
                </a:cubicBezTo>
                <a:cubicBezTo>
                  <a:pt x="137457" y="289432"/>
                  <a:pt x="137457" y="291500"/>
                  <a:pt x="137457" y="293567"/>
                </a:cubicBezTo>
                <a:cubicBezTo>
                  <a:pt x="137457" y="297702"/>
                  <a:pt x="139520" y="299769"/>
                  <a:pt x="141583" y="301837"/>
                </a:cubicBezTo>
                <a:cubicBezTo>
                  <a:pt x="143646" y="301837"/>
                  <a:pt x="145709" y="301837"/>
                  <a:pt x="147773" y="301837"/>
                </a:cubicBezTo>
                <a:cubicBezTo>
                  <a:pt x="149836" y="305972"/>
                  <a:pt x="153962" y="308039"/>
                  <a:pt x="158088" y="308039"/>
                </a:cubicBezTo>
                <a:cubicBezTo>
                  <a:pt x="158088" y="308039"/>
                  <a:pt x="158088" y="310107"/>
                  <a:pt x="158088" y="312174"/>
                </a:cubicBezTo>
                <a:cubicBezTo>
                  <a:pt x="153962" y="314242"/>
                  <a:pt x="149836" y="312174"/>
                  <a:pt x="147773" y="310107"/>
                </a:cubicBezTo>
                <a:cubicBezTo>
                  <a:pt x="145709" y="308039"/>
                  <a:pt x="145709" y="305972"/>
                  <a:pt x="143646" y="305972"/>
                </a:cubicBezTo>
                <a:cubicBezTo>
                  <a:pt x="141583" y="305972"/>
                  <a:pt x="137457" y="303904"/>
                  <a:pt x="135394" y="303904"/>
                </a:cubicBezTo>
                <a:cubicBezTo>
                  <a:pt x="131267" y="299769"/>
                  <a:pt x="129204" y="295635"/>
                  <a:pt x="131267" y="289432"/>
                </a:cubicBezTo>
                <a:cubicBezTo>
                  <a:pt x="131267" y="287365"/>
                  <a:pt x="135394" y="285297"/>
                  <a:pt x="135394" y="283230"/>
                </a:cubicBezTo>
                <a:cubicBezTo>
                  <a:pt x="133330" y="279095"/>
                  <a:pt x="137457" y="274960"/>
                  <a:pt x="139520" y="270825"/>
                </a:cubicBezTo>
                <a:cubicBezTo>
                  <a:pt x="140552" y="270825"/>
                  <a:pt x="142099" y="270308"/>
                  <a:pt x="143646" y="270050"/>
                </a:cubicBezTo>
                <a:close/>
                <a:moveTo>
                  <a:pt x="758486" y="268758"/>
                </a:moveTo>
                <a:cubicBezTo>
                  <a:pt x="760551" y="270820"/>
                  <a:pt x="764680" y="272881"/>
                  <a:pt x="766744" y="274943"/>
                </a:cubicBezTo>
                <a:cubicBezTo>
                  <a:pt x="768809" y="274943"/>
                  <a:pt x="766744" y="277005"/>
                  <a:pt x="766744" y="277005"/>
                </a:cubicBezTo>
                <a:cubicBezTo>
                  <a:pt x="766744" y="281129"/>
                  <a:pt x="768809" y="285253"/>
                  <a:pt x="772938" y="287315"/>
                </a:cubicBezTo>
                <a:cubicBezTo>
                  <a:pt x="775003" y="289377"/>
                  <a:pt x="777067" y="287315"/>
                  <a:pt x="777067" y="289377"/>
                </a:cubicBezTo>
                <a:cubicBezTo>
                  <a:pt x="779132" y="295562"/>
                  <a:pt x="783261" y="297624"/>
                  <a:pt x="787391" y="297624"/>
                </a:cubicBezTo>
                <a:cubicBezTo>
                  <a:pt x="791520" y="299686"/>
                  <a:pt x="793585" y="295562"/>
                  <a:pt x="795649" y="293500"/>
                </a:cubicBezTo>
                <a:cubicBezTo>
                  <a:pt x="799778" y="295562"/>
                  <a:pt x="803908" y="293500"/>
                  <a:pt x="805972" y="291438"/>
                </a:cubicBezTo>
                <a:cubicBezTo>
                  <a:pt x="808037" y="289377"/>
                  <a:pt x="808037" y="285253"/>
                  <a:pt x="810101" y="283191"/>
                </a:cubicBezTo>
                <a:cubicBezTo>
                  <a:pt x="814231" y="285253"/>
                  <a:pt x="816295" y="285253"/>
                  <a:pt x="818360" y="285253"/>
                </a:cubicBezTo>
                <a:cubicBezTo>
                  <a:pt x="820424" y="287315"/>
                  <a:pt x="820424" y="289377"/>
                  <a:pt x="820424" y="291438"/>
                </a:cubicBezTo>
                <a:cubicBezTo>
                  <a:pt x="820424" y="293500"/>
                  <a:pt x="818360" y="295562"/>
                  <a:pt x="816295" y="295562"/>
                </a:cubicBezTo>
                <a:cubicBezTo>
                  <a:pt x="814231" y="295562"/>
                  <a:pt x="812166" y="293500"/>
                  <a:pt x="812166" y="295562"/>
                </a:cubicBezTo>
                <a:cubicBezTo>
                  <a:pt x="812166" y="297624"/>
                  <a:pt x="812166" y="299686"/>
                  <a:pt x="812166" y="299686"/>
                </a:cubicBezTo>
                <a:cubicBezTo>
                  <a:pt x="808037" y="301748"/>
                  <a:pt x="810101" y="305872"/>
                  <a:pt x="805972" y="305872"/>
                </a:cubicBezTo>
                <a:cubicBezTo>
                  <a:pt x="803908" y="307933"/>
                  <a:pt x="801843" y="307933"/>
                  <a:pt x="799778" y="305872"/>
                </a:cubicBezTo>
                <a:cubicBezTo>
                  <a:pt x="797714" y="305872"/>
                  <a:pt x="797714" y="301748"/>
                  <a:pt x="793585" y="303810"/>
                </a:cubicBezTo>
                <a:cubicBezTo>
                  <a:pt x="791520" y="305872"/>
                  <a:pt x="787391" y="307933"/>
                  <a:pt x="783261" y="307933"/>
                </a:cubicBezTo>
                <a:cubicBezTo>
                  <a:pt x="781197" y="305872"/>
                  <a:pt x="777067" y="305872"/>
                  <a:pt x="775003" y="301748"/>
                </a:cubicBezTo>
                <a:cubicBezTo>
                  <a:pt x="775003" y="299686"/>
                  <a:pt x="775003" y="297624"/>
                  <a:pt x="772938" y="297624"/>
                </a:cubicBezTo>
                <a:cubicBezTo>
                  <a:pt x="768809" y="297624"/>
                  <a:pt x="766744" y="297624"/>
                  <a:pt x="764680" y="295562"/>
                </a:cubicBezTo>
                <a:cubicBezTo>
                  <a:pt x="762615" y="293500"/>
                  <a:pt x="760551" y="289377"/>
                  <a:pt x="760551" y="285253"/>
                </a:cubicBezTo>
                <a:cubicBezTo>
                  <a:pt x="762615" y="283191"/>
                  <a:pt x="762615" y="281129"/>
                  <a:pt x="760551" y="281129"/>
                </a:cubicBezTo>
                <a:cubicBezTo>
                  <a:pt x="758486" y="279067"/>
                  <a:pt x="756421" y="277005"/>
                  <a:pt x="754357" y="274943"/>
                </a:cubicBezTo>
                <a:cubicBezTo>
                  <a:pt x="756421" y="272881"/>
                  <a:pt x="754357" y="270820"/>
                  <a:pt x="758486" y="268758"/>
                </a:cubicBezTo>
                <a:close/>
                <a:moveTo>
                  <a:pt x="90176" y="268570"/>
                </a:moveTo>
                <a:cubicBezTo>
                  <a:pt x="91725" y="268312"/>
                  <a:pt x="93275" y="268828"/>
                  <a:pt x="94308" y="270890"/>
                </a:cubicBezTo>
                <a:cubicBezTo>
                  <a:pt x="94308" y="270890"/>
                  <a:pt x="94308" y="272953"/>
                  <a:pt x="92242" y="275015"/>
                </a:cubicBezTo>
                <a:cubicBezTo>
                  <a:pt x="90176" y="275015"/>
                  <a:pt x="86045" y="279140"/>
                  <a:pt x="86045" y="281203"/>
                </a:cubicBezTo>
                <a:cubicBezTo>
                  <a:pt x="81913" y="283265"/>
                  <a:pt x="77781" y="289452"/>
                  <a:pt x="77781" y="293577"/>
                </a:cubicBezTo>
                <a:cubicBezTo>
                  <a:pt x="77781" y="295639"/>
                  <a:pt x="79847" y="295639"/>
                  <a:pt x="79847" y="297702"/>
                </a:cubicBezTo>
                <a:cubicBezTo>
                  <a:pt x="77781" y="299764"/>
                  <a:pt x="75716" y="303889"/>
                  <a:pt x="75716" y="305952"/>
                </a:cubicBezTo>
                <a:cubicBezTo>
                  <a:pt x="77781" y="310076"/>
                  <a:pt x="79847" y="312139"/>
                  <a:pt x="81913" y="312139"/>
                </a:cubicBezTo>
                <a:cubicBezTo>
                  <a:pt x="81913" y="318326"/>
                  <a:pt x="86045" y="320389"/>
                  <a:pt x="88110" y="322451"/>
                </a:cubicBezTo>
                <a:cubicBezTo>
                  <a:pt x="92242" y="322451"/>
                  <a:pt x="92242" y="322451"/>
                  <a:pt x="92242" y="322451"/>
                </a:cubicBezTo>
                <a:cubicBezTo>
                  <a:pt x="94308" y="326576"/>
                  <a:pt x="98439" y="328638"/>
                  <a:pt x="104636" y="328638"/>
                </a:cubicBezTo>
                <a:cubicBezTo>
                  <a:pt x="104636" y="330700"/>
                  <a:pt x="104636" y="330700"/>
                  <a:pt x="104636" y="332763"/>
                </a:cubicBezTo>
                <a:cubicBezTo>
                  <a:pt x="102571" y="334825"/>
                  <a:pt x="100505" y="334825"/>
                  <a:pt x="98439" y="334825"/>
                </a:cubicBezTo>
                <a:cubicBezTo>
                  <a:pt x="96373" y="332763"/>
                  <a:pt x="94308" y="332763"/>
                  <a:pt x="94308" y="330700"/>
                </a:cubicBezTo>
                <a:cubicBezTo>
                  <a:pt x="90176" y="326576"/>
                  <a:pt x="90176" y="326576"/>
                  <a:pt x="90176" y="326576"/>
                </a:cubicBezTo>
                <a:cubicBezTo>
                  <a:pt x="86045" y="326576"/>
                  <a:pt x="81913" y="326576"/>
                  <a:pt x="79847" y="324513"/>
                </a:cubicBezTo>
                <a:cubicBezTo>
                  <a:pt x="77781" y="320389"/>
                  <a:pt x="77781" y="318326"/>
                  <a:pt x="77781" y="314201"/>
                </a:cubicBezTo>
                <a:cubicBezTo>
                  <a:pt x="75716" y="312139"/>
                  <a:pt x="71584" y="310076"/>
                  <a:pt x="69518" y="308014"/>
                </a:cubicBezTo>
                <a:cubicBezTo>
                  <a:pt x="69518" y="303889"/>
                  <a:pt x="67453" y="301827"/>
                  <a:pt x="69518" y="297702"/>
                </a:cubicBezTo>
                <a:cubicBezTo>
                  <a:pt x="71584" y="297702"/>
                  <a:pt x="71584" y="295639"/>
                  <a:pt x="73650" y="295639"/>
                </a:cubicBezTo>
                <a:cubicBezTo>
                  <a:pt x="73650" y="291515"/>
                  <a:pt x="73650" y="289452"/>
                  <a:pt x="73650" y="285327"/>
                </a:cubicBezTo>
                <a:cubicBezTo>
                  <a:pt x="73650" y="283265"/>
                  <a:pt x="75716" y="281203"/>
                  <a:pt x="77781" y="279140"/>
                </a:cubicBezTo>
                <a:cubicBezTo>
                  <a:pt x="79847" y="277078"/>
                  <a:pt x="83979" y="279140"/>
                  <a:pt x="83979" y="275015"/>
                </a:cubicBezTo>
                <a:cubicBezTo>
                  <a:pt x="83979" y="275015"/>
                  <a:pt x="86045" y="275015"/>
                  <a:pt x="86045" y="272953"/>
                </a:cubicBezTo>
                <a:cubicBezTo>
                  <a:pt x="86045" y="272953"/>
                  <a:pt x="86045" y="270890"/>
                  <a:pt x="86045" y="270890"/>
                </a:cubicBezTo>
                <a:cubicBezTo>
                  <a:pt x="87077" y="269859"/>
                  <a:pt x="88627" y="268828"/>
                  <a:pt x="90176" y="268570"/>
                </a:cubicBezTo>
                <a:close/>
                <a:moveTo>
                  <a:pt x="127101" y="244190"/>
                </a:moveTo>
                <a:cubicBezTo>
                  <a:pt x="133243" y="244190"/>
                  <a:pt x="137338" y="244190"/>
                  <a:pt x="141433" y="248301"/>
                </a:cubicBezTo>
                <a:cubicBezTo>
                  <a:pt x="143480" y="248301"/>
                  <a:pt x="141433" y="250357"/>
                  <a:pt x="141433" y="250357"/>
                </a:cubicBezTo>
                <a:cubicBezTo>
                  <a:pt x="139385" y="252413"/>
                  <a:pt x="137338" y="250357"/>
                  <a:pt x="135291" y="250357"/>
                </a:cubicBezTo>
                <a:cubicBezTo>
                  <a:pt x="133243" y="250357"/>
                  <a:pt x="131196" y="250357"/>
                  <a:pt x="131196" y="250357"/>
                </a:cubicBezTo>
                <a:cubicBezTo>
                  <a:pt x="125054" y="250357"/>
                  <a:pt x="118912" y="250357"/>
                  <a:pt x="114818" y="254469"/>
                </a:cubicBezTo>
                <a:cubicBezTo>
                  <a:pt x="108676" y="258581"/>
                  <a:pt x="104581" y="264748"/>
                  <a:pt x="104581" y="272972"/>
                </a:cubicBezTo>
                <a:cubicBezTo>
                  <a:pt x="104581" y="277083"/>
                  <a:pt x="106628" y="281195"/>
                  <a:pt x="110723" y="283251"/>
                </a:cubicBezTo>
                <a:cubicBezTo>
                  <a:pt x="110723" y="285307"/>
                  <a:pt x="112770" y="283251"/>
                  <a:pt x="112770" y="283251"/>
                </a:cubicBezTo>
                <a:cubicBezTo>
                  <a:pt x="110723" y="277083"/>
                  <a:pt x="110723" y="277083"/>
                  <a:pt x="110723" y="277083"/>
                </a:cubicBezTo>
                <a:cubicBezTo>
                  <a:pt x="110723" y="275027"/>
                  <a:pt x="110723" y="272972"/>
                  <a:pt x="114818" y="270916"/>
                </a:cubicBezTo>
                <a:cubicBezTo>
                  <a:pt x="118912" y="268860"/>
                  <a:pt x="120959" y="270916"/>
                  <a:pt x="125054" y="275027"/>
                </a:cubicBezTo>
                <a:cubicBezTo>
                  <a:pt x="125054" y="277083"/>
                  <a:pt x="125054" y="279139"/>
                  <a:pt x="125054" y="281195"/>
                </a:cubicBezTo>
                <a:cubicBezTo>
                  <a:pt x="123007" y="281195"/>
                  <a:pt x="120959" y="283251"/>
                  <a:pt x="123007" y="285307"/>
                </a:cubicBezTo>
                <a:cubicBezTo>
                  <a:pt x="123007" y="285307"/>
                  <a:pt x="125054" y="285307"/>
                  <a:pt x="125054" y="287362"/>
                </a:cubicBezTo>
                <a:cubicBezTo>
                  <a:pt x="125054" y="291474"/>
                  <a:pt x="123007" y="293530"/>
                  <a:pt x="120959" y="295586"/>
                </a:cubicBezTo>
                <a:cubicBezTo>
                  <a:pt x="116865" y="297642"/>
                  <a:pt x="110723" y="297642"/>
                  <a:pt x="106628" y="293530"/>
                </a:cubicBezTo>
                <a:cubicBezTo>
                  <a:pt x="98439" y="287362"/>
                  <a:pt x="94344" y="277083"/>
                  <a:pt x="96392" y="268860"/>
                </a:cubicBezTo>
                <a:cubicBezTo>
                  <a:pt x="98439" y="264748"/>
                  <a:pt x="100486" y="260636"/>
                  <a:pt x="102534" y="258581"/>
                </a:cubicBezTo>
                <a:cubicBezTo>
                  <a:pt x="108676" y="250357"/>
                  <a:pt x="118912" y="246246"/>
                  <a:pt x="127101" y="244190"/>
                </a:cubicBezTo>
                <a:close/>
                <a:moveTo>
                  <a:pt x="177862" y="239817"/>
                </a:moveTo>
                <a:cubicBezTo>
                  <a:pt x="182699" y="240978"/>
                  <a:pt x="185796" y="245623"/>
                  <a:pt x="188892" y="250267"/>
                </a:cubicBezTo>
                <a:cubicBezTo>
                  <a:pt x="190956" y="254395"/>
                  <a:pt x="190956" y="260588"/>
                  <a:pt x="190956" y="264716"/>
                </a:cubicBezTo>
                <a:cubicBezTo>
                  <a:pt x="186828" y="266780"/>
                  <a:pt x="182699" y="270909"/>
                  <a:pt x="182699" y="275037"/>
                </a:cubicBezTo>
                <a:cubicBezTo>
                  <a:pt x="182699" y="277101"/>
                  <a:pt x="182699" y="281230"/>
                  <a:pt x="182699" y="281230"/>
                </a:cubicBezTo>
                <a:cubicBezTo>
                  <a:pt x="178571" y="281230"/>
                  <a:pt x="176507" y="283294"/>
                  <a:pt x="172379" y="283294"/>
                </a:cubicBezTo>
                <a:cubicBezTo>
                  <a:pt x="166186" y="285358"/>
                  <a:pt x="159994" y="285358"/>
                  <a:pt x="153801" y="281230"/>
                </a:cubicBezTo>
                <a:cubicBezTo>
                  <a:pt x="151737" y="279165"/>
                  <a:pt x="149673" y="277101"/>
                  <a:pt x="149673" y="272973"/>
                </a:cubicBezTo>
                <a:cubicBezTo>
                  <a:pt x="147608" y="268844"/>
                  <a:pt x="157930" y="262652"/>
                  <a:pt x="147608" y="262652"/>
                </a:cubicBezTo>
                <a:cubicBezTo>
                  <a:pt x="145544" y="260588"/>
                  <a:pt x="143480" y="256459"/>
                  <a:pt x="143480" y="254395"/>
                </a:cubicBezTo>
                <a:cubicBezTo>
                  <a:pt x="145544" y="248203"/>
                  <a:pt x="145544" y="248203"/>
                  <a:pt x="145544" y="248203"/>
                </a:cubicBezTo>
                <a:cubicBezTo>
                  <a:pt x="147608" y="244074"/>
                  <a:pt x="151737" y="242010"/>
                  <a:pt x="155865" y="242010"/>
                </a:cubicBezTo>
                <a:cubicBezTo>
                  <a:pt x="157930" y="242010"/>
                  <a:pt x="162058" y="246139"/>
                  <a:pt x="164122" y="246139"/>
                </a:cubicBezTo>
                <a:cubicBezTo>
                  <a:pt x="166186" y="242010"/>
                  <a:pt x="168250" y="239946"/>
                  <a:pt x="172379" y="239946"/>
                </a:cubicBezTo>
                <a:cubicBezTo>
                  <a:pt x="174443" y="239430"/>
                  <a:pt x="176249" y="239430"/>
                  <a:pt x="177862" y="239817"/>
                </a:cubicBezTo>
                <a:close/>
                <a:moveTo>
                  <a:pt x="188798" y="235890"/>
                </a:moveTo>
                <a:cubicBezTo>
                  <a:pt x="190845" y="235890"/>
                  <a:pt x="194940" y="235890"/>
                  <a:pt x="194940" y="240064"/>
                </a:cubicBezTo>
                <a:cubicBezTo>
                  <a:pt x="194940" y="244237"/>
                  <a:pt x="192893" y="246324"/>
                  <a:pt x="190845" y="250498"/>
                </a:cubicBezTo>
                <a:cubicBezTo>
                  <a:pt x="188798" y="246324"/>
                  <a:pt x="186751" y="242151"/>
                  <a:pt x="182656" y="240064"/>
                </a:cubicBezTo>
                <a:cubicBezTo>
                  <a:pt x="182656" y="235890"/>
                  <a:pt x="186751" y="235890"/>
                  <a:pt x="188798" y="235890"/>
                </a:cubicBezTo>
                <a:close/>
                <a:moveTo>
                  <a:pt x="223707" y="231906"/>
                </a:moveTo>
                <a:cubicBezTo>
                  <a:pt x="225757" y="231906"/>
                  <a:pt x="227808" y="231906"/>
                  <a:pt x="227808" y="233957"/>
                </a:cubicBezTo>
                <a:cubicBezTo>
                  <a:pt x="217555" y="244209"/>
                  <a:pt x="217555" y="244209"/>
                  <a:pt x="217555" y="244209"/>
                </a:cubicBezTo>
                <a:cubicBezTo>
                  <a:pt x="207302" y="248311"/>
                  <a:pt x="207302" y="260614"/>
                  <a:pt x="199100" y="266766"/>
                </a:cubicBezTo>
                <a:cubicBezTo>
                  <a:pt x="197049" y="266766"/>
                  <a:pt x="194999" y="266766"/>
                  <a:pt x="194999" y="264715"/>
                </a:cubicBezTo>
                <a:cubicBezTo>
                  <a:pt x="192948" y="256513"/>
                  <a:pt x="192948" y="244209"/>
                  <a:pt x="201150" y="240108"/>
                </a:cubicBezTo>
                <a:cubicBezTo>
                  <a:pt x="205252" y="236007"/>
                  <a:pt x="207302" y="233957"/>
                  <a:pt x="211403" y="236007"/>
                </a:cubicBezTo>
                <a:cubicBezTo>
                  <a:pt x="213454" y="236007"/>
                  <a:pt x="213454" y="238058"/>
                  <a:pt x="215505" y="238058"/>
                </a:cubicBezTo>
                <a:cubicBezTo>
                  <a:pt x="215505" y="233957"/>
                  <a:pt x="219606" y="231906"/>
                  <a:pt x="223707" y="231906"/>
                </a:cubicBezTo>
                <a:close/>
                <a:moveTo>
                  <a:pt x="678329" y="229914"/>
                </a:moveTo>
                <a:cubicBezTo>
                  <a:pt x="686519" y="236043"/>
                  <a:pt x="694708" y="242172"/>
                  <a:pt x="698802" y="250345"/>
                </a:cubicBezTo>
                <a:cubicBezTo>
                  <a:pt x="700850" y="252388"/>
                  <a:pt x="702897" y="254431"/>
                  <a:pt x="702897" y="256474"/>
                </a:cubicBezTo>
                <a:cubicBezTo>
                  <a:pt x="700850" y="256474"/>
                  <a:pt x="700850" y="256474"/>
                  <a:pt x="700850" y="256474"/>
                </a:cubicBezTo>
                <a:cubicBezTo>
                  <a:pt x="694708" y="246259"/>
                  <a:pt x="686519" y="238086"/>
                  <a:pt x="678329" y="229914"/>
                </a:cubicBezTo>
                <a:close/>
                <a:moveTo>
                  <a:pt x="727540" y="226112"/>
                </a:moveTo>
                <a:cubicBezTo>
                  <a:pt x="729341" y="226112"/>
                  <a:pt x="730884" y="226625"/>
                  <a:pt x="731914" y="227652"/>
                </a:cubicBezTo>
                <a:cubicBezTo>
                  <a:pt x="729855" y="231761"/>
                  <a:pt x="729855" y="239978"/>
                  <a:pt x="733972" y="242032"/>
                </a:cubicBezTo>
                <a:cubicBezTo>
                  <a:pt x="736031" y="246140"/>
                  <a:pt x="742206" y="246140"/>
                  <a:pt x="746323" y="246140"/>
                </a:cubicBezTo>
                <a:cubicBezTo>
                  <a:pt x="748381" y="248195"/>
                  <a:pt x="746323" y="252303"/>
                  <a:pt x="748381" y="252303"/>
                </a:cubicBezTo>
                <a:cubicBezTo>
                  <a:pt x="748381" y="254357"/>
                  <a:pt x="748381" y="256412"/>
                  <a:pt x="746323" y="256412"/>
                </a:cubicBezTo>
                <a:cubicBezTo>
                  <a:pt x="742206" y="258466"/>
                  <a:pt x="742206" y="254357"/>
                  <a:pt x="738089" y="256412"/>
                </a:cubicBezTo>
                <a:cubicBezTo>
                  <a:pt x="738089" y="258466"/>
                  <a:pt x="736031" y="258466"/>
                  <a:pt x="731914" y="258466"/>
                </a:cubicBezTo>
                <a:cubicBezTo>
                  <a:pt x="729855" y="258466"/>
                  <a:pt x="727797" y="256412"/>
                  <a:pt x="727797" y="254357"/>
                </a:cubicBezTo>
                <a:cubicBezTo>
                  <a:pt x="725739" y="254357"/>
                  <a:pt x="723680" y="256412"/>
                  <a:pt x="721622" y="254357"/>
                </a:cubicBezTo>
                <a:cubicBezTo>
                  <a:pt x="719564" y="252303"/>
                  <a:pt x="719564" y="250249"/>
                  <a:pt x="719564" y="248195"/>
                </a:cubicBezTo>
                <a:cubicBezTo>
                  <a:pt x="721622" y="246140"/>
                  <a:pt x="721622" y="246140"/>
                  <a:pt x="721622" y="246140"/>
                </a:cubicBezTo>
                <a:cubicBezTo>
                  <a:pt x="719564" y="244086"/>
                  <a:pt x="717505" y="242032"/>
                  <a:pt x="717505" y="239978"/>
                </a:cubicBezTo>
                <a:cubicBezTo>
                  <a:pt x="717505" y="235869"/>
                  <a:pt x="719564" y="233815"/>
                  <a:pt x="723680" y="233815"/>
                </a:cubicBezTo>
                <a:cubicBezTo>
                  <a:pt x="723680" y="231761"/>
                  <a:pt x="719564" y="229706"/>
                  <a:pt x="721622" y="227652"/>
                </a:cubicBezTo>
                <a:cubicBezTo>
                  <a:pt x="723680" y="226625"/>
                  <a:pt x="725739" y="226112"/>
                  <a:pt x="727540" y="226112"/>
                </a:cubicBezTo>
                <a:close/>
                <a:moveTo>
                  <a:pt x="189871" y="223139"/>
                </a:moveTo>
                <a:cubicBezTo>
                  <a:pt x="190905" y="223647"/>
                  <a:pt x="191939" y="224664"/>
                  <a:pt x="192974" y="225681"/>
                </a:cubicBezTo>
                <a:cubicBezTo>
                  <a:pt x="192974" y="225681"/>
                  <a:pt x="190905" y="227714"/>
                  <a:pt x="192974" y="229748"/>
                </a:cubicBezTo>
                <a:cubicBezTo>
                  <a:pt x="195042" y="229748"/>
                  <a:pt x="197111" y="227714"/>
                  <a:pt x="199179" y="229748"/>
                </a:cubicBezTo>
                <a:cubicBezTo>
                  <a:pt x="201248" y="231781"/>
                  <a:pt x="201248" y="233815"/>
                  <a:pt x="201248" y="235848"/>
                </a:cubicBezTo>
                <a:cubicBezTo>
                  <a:pt x="199179" y="237882"/>
                  <a:pt x="199179" y="237882"/>
                  <a:pt x="199179" y="237882"/>
                </a:cubicBezTo>
                <a:cubicBezTo>
                  <a:pt x="195042" y="233815"/>
                  <a:pt x="190905" y="231781"/>
                  <a:pt x="184699" y="233815"/>
                </a:cubicBezTo>
                <a:cubicBezTo>
                  <a:pt x="182631" y="233815"/>
                  <a:pt x="182631" y="237882"/>
                  <a:pt x="178494" y="237882"/>
                </a:cubicBezTo>
                <a:cubicBezTo>
                  <a:pt x="178494" y="235848"/>
                  <a:pt x="174356" y="237882"/>
                  <a:pt x="174356" y="235848"/>
                </a:cubicBezTo>
                <a:cubicBezTo>
                  <a:pt x="174356" y="233815"/>
                  <a:pt x="174356" y="231781"/>
                  <a:pt x="176425" y="231781"/>
                </a:cubicBezTo>
                <a:cubicBezTo>
                  <a:pt x="178494" y="229748"/>
                  <a:pt x="182631" y="233815"/>
                  <a:pt x="182631" y="229748"/>
                </a:cubicBezTo>
                <a:cubicBezTo>
                  <a:pt x="182631" y="227714"/>
                  <a:pt x="182631" y="225681"/>
                  <a:pt x="182631" y="225681"/>
                </a:cubicBezTo>
                <a:cubicBezTo>
                  <a:pt x="184699" y="223647"/>
                  <a:pt x="184699" y="223647"/>
                  <a:pt x="186768" y="223647"/>
                </a:cubicBezTo>
                <a:cubicBezTo>
                  <a:pt x="187802" y="222631"/>
                  <a:pt x="188836" y="222631"/>
                  <a:pt x="189871" y="223139"/>
                </a:cubicBezTo>
                <a:close/>
                <a:moveTo>
                  <a:pt x="715264" y="219622"/>
                </a:moveTo>
                <a:cubicBezTo>
                  <a:pt x="717325" y="219622"/>
                  <a:pt x="719386" y="221678"/>
                  <a:pt x="721448" y="223734"/>
                </a:cubicBezTo>
                <a:cubicBezTo>
                  <a:pt x="719386" y="225790"/>
                  <a:pt x="717325" y="227845"/>
                  <a:pt x="719386" y="231957"/>
                </a:cubicBezTo>
                <a:cubicBezTo>
                  <a:pt x="715264" y="234013"/>
                  <a:pt x="715264" y="238125"/>
                  <a:pt x="715264" y="240180"/>
                </a:cubicBezTo>
                <a:cubicBezTo>
                  <a:pt x="715264" y="242236"/>
                  <a:pt x="715264" y="244292"/>
                  <a:pt x="717325" y="246348"/>
                </a:cubicBezTo>
                <a:cubicBezTo>
                  <a:pt x="715264" y="248404"/>
                  <a:pt x="715264" y="252515"/>
                  <a:pt x="717325" y="254571"/>
                </a:cubicBezTo>
                <a:cubicBezTo>
                  <a:pt x="719386" y="258683"/>
                  <a:pt x="723509" y="256627"/>
                  <a:pt x="725570" y="258683"/>
                </a:cubicBezTo>
                <a:cubicBezTo>
                  <a:pt x="727631" y="260739"/>
                  <a:pt x="731753" y="260739"/>
                  <a:pt x="733814" y="260739"/>
                </a:cubicBezTo>
                <a:cubicBezTo>
                  <a:pt x="735876" y="260739"/>
                  <a:pt x="737937" y="258683"/>
                  <a:pt x="739998" y="258683"/>
                </a:cubicBezTo>
                <a:cubicBezTo>
                  <a:pt x="744120" y="262794"/>
                  <a:pt x="750304" y="254571"/>
                  <a:pt x="752365" y="262794"/>
                </a:cubicBezTo>
                <a:cubicBezTo>
                  <a:pt x="750304" y="262794"/>
                  <a:pt x="752365" y="266906"/>
                  <a:pt x="750304" y="266906"/>
                </a:cubicBezTo>
                <a:cubicBezTo>
                  <a:pt x="748243" y="266906"/>
                  <a:pt x="748243" y="264850"/>
                  <a:pt x="748243" y="266906"/>
                </a:cubicBezTo>
                <a:cubicBezTo>
                  <a:pt x="746181" y="271018"/>
                  <a:pt x="739998" y="266906"/>
                  <a:pt x="735876" y="266906"/>
                </a:cubicBezTo>
                <a:cubicBezTo>
                  <a:pt x="733814" y="268962"/>
                  <a:pt x="735876" y="271018"/>
                  <a:pt x="733814" y="271018"/>
                </a:cubicBezTo>
                <a:cubicBezTo>
                  <a:pt x="729692" y="273074"/>
                  <a:pt x="725570" y="271018"/>
                  <a:pt x="723509" y="268962"/>
                </a:cubicBezTo>
                <a:cubicBezTo>
                  <a:pt x="721448" y="266906"/>
                  <a:pt x="717325" y="264850"/>
                  <a:pt x="715264" y="264850"/>
                </a:cubicBezTo>
                <a:cubicBezTo>
                  <a:pt x="713203" y="266906"/>
                  <a:pt x="711142" y="264850"/>
                  <a:pt x="709081" y="262794"/>
                </a:cubicBezTo>
                <a:cubicBezTo>
                  <a:pt x="707020" y="260739"/>
                  <a:pt x="704958" y="258683"/>
                  <a:pt x="704958" y="256627"/>
                </a:cubicBezTo>
                <a:cubicBezTo>
                  <a:pt x="707020" y="256627"/>
                  <a:pt x="704958" y="252515"/>
                  <a:pt x="707020" y="250459"/>
                </a:cubicBezTo>
                <a:cubicBezTo>
                  <a:pt x="709081" y="250459"/>
                  <a:pt x="709081" y="246348"/>
                  <a:pt x="707020" y="246348"/>
                </a:cubicBezTo>
                <a:cubicBezTo>
                  <a:pt x="704958" y="244292"/>
                  <a:pt x="702897" y="242236"/>
                  <a:pt x="702897" y="240180"/>
                </a:cubicBezTo>
                <a:cubicBezTo>
                  <a:pt x="702897" y="238125"/>
                  <a:pt x="702897" y="234013"/>
                  <a:pt x="704958" y="234013"/>
                </a:cubicBezTo>
                <a:cubicBezTo>
                  <a:pt x="711142" y="234013"/>
                  <a:pt x="707020" y="227845"/>
                  <a:pt x="709081" y="223734"/>
                </a:cubicBezTo>
                <a:cubicBezTo>
                  <a:pt x="711142" y="221678"/>
                  <a:pt x="713203" y="221678"/>
                  <a:pt x="715264" y="219622"/>
                </a:cubicBezTo>
                <a:close/>
                <a:moveTo>
                  <a:pt x="764759" y="217298"/>
                </a:moveTo>
                <a:cubicBezTo>
                  <a:pt x="766815" y="217298"/>
                  <a:pt x="766815" y="217298"/>
                  <a:pt x="768870" y="217298"/>
                </a:cubicBezTo>
                <a:cubicBezTo>
                  <a:pt x="764759" y="221430"/>
                  <a:pt x="764759" y="223495"/>
                  <a:pt x="760649" y="227627"/>
                </a:cubicBezTo>
                <a:cubicBezTo>
                  <a:pt x="756538" y="235890"/>
                  <a:pt x="754483" y="248285"/>
                  <a:pt x="760649" y="256548"/>
                </a:cubicBezTo>
                <a:cubicBezTo>
                  <a:pt x="762704" y="262745"/>
                  <a:pt x="770925" y="264811"/>
                  <a:pt x="777091" y="264811"/>
                </a:cubicBezTo>
                <a:cubicBezTo>
                  <a:pt x="777091" y="262745"/>
                  <a:pt x="779146" y="262745"/>
                  <a:pt x="779146" y="260679"/>
                </a:cubicBezTo>
                <a:cubicBezTo>
                  <a:pt x="779146" y="258613"/>
                  <a:pt x="775036" y="260679"/>
                  <a:pt x="772980" y="258613"/>
                </a:cubicBezTo>
                <a:cubicBezTo>
                  <a:pt x="770925" y="256548"/>
                  <a:pt x="770925" y="254482"/>
                  <a:pt x="770925" y="252416"/>
                </a:cubicBezTo>
                <a:cubicBezTo>
                  <a:pt x="772980" y="250350"/>
                  <a:pt x="772980" y="248285"/>
                  <a:pt x="775036" y="248285"/>
                </a:cubicBezTo>
                <a:cubicBezTo>
                  <a:pt x="777091" y="246219"/>
                  <a:pt x="781201" y="248285"/>
                  <a:pt x="783256" y="250350"/>
                </a:cubicBezTo>
                <a:cubicBezTo>
                  <a:pt x="785312" y="250350"/>
                  <a:pt x="785312" y="248285"/>
                  <a:pt x="787367" y="248285"/>
                </a:cubicBezTo>
                <a:cubicBezTo>
                  <a:pt x="789422" y="248285"/>
                  <a:pt x="793532" y="250350"/>
                  <a:pt x="793532" y="252416"/>
                </a:cubicBezTo>
                <a:cubicBezTo>
                  <a:pt x="793532" y="256548"/>
                  <a:pt x="793532" y="260679"/>
                  <a:pt x="791477" y="262745"/>
                </a:cubicBezTo>
                <a:cubicBezTo>
                  <a:pt x="789422" y="271008"/>
                  <a:pt x="781201" y="273074"/>
                  <a:pt x="772980" y="273074"/>
                </a:cubicBezTo>
                <a:cubicBezTo>
                  <a:pt x="768870" y="273074"/>
                  <a:pt x="762704" y="268942"/>
                  <a:pt x="758594" y="266877"/>
                </a:cubicBezTo>
                <a:cubicBezTo>
                  <a:pt x="758594" y="264811"/>
                  <a:pt x="756538" y="262745"/>
                  <a:pt x="754483" y="262745"/>
                </a:cubicBezTo>
                <a:cubicBezTo>
                  <a:pt x="750373" y="258613"/>
                  <a:pt x="750373" y="252416"/>
                  <a:pt x="750373" y="248285"/>
                </a:cubicBezTo>
                <a:cubicBezTo>
                  <a:pt x="750373" y="237956"/>
                  <a:pt x="750373" y="237956"/>
                  <a:pt x="750373" y="237956"/>
                </a:cubicBezTo>
                <a:cubicBezTo>
                  <a:pt x="752428" y="229693"/>
                  <a:pt x="758594" y="221430"/>
                  <a:pt x="764759" y="217298"/>
                </a:cubicBezTo>
                <a:close/>
                <a:moveTo>
                  <a:pt x="131196" y="217298"/>
                </a:moveTo>
                <a:cubicBezTo>
                  <a:pt x="131196" y="221424"/>
                  <a:pt x="131196" y="221424"/>
                  <a:pt x="131196" y="221424"/>
                </a:cubicBezTo>
                <a:cubicBezTo>
                  <a:pt x="131196" y="223488"/>
                  <a:pt x="131196" y="225551"/>
                  <a:pt x="129167" y="225551"/>
                </a:cubicBezTo>
                <a:cubicBezTo>
                  <a:pt x="125109" y="225551"/>
                  <a:pt x="121052" y="229677"/>
                  <a:pt x="119023" y="233803"/>
                </a:cubicBezTo>
                <a:cubicBezTo>
                  <a:pt x="119023" y="235866"/>
                  <a:pt x="121052" y="239993"/>
                  <a:pt x="119023" y="244119"/>
                </a:cubicBezTo>
                <a:cubicBezTo>
                  <a:pt x="119023" y="244119"/>
                  <a:pt x="114965" y="246182"/>
                  <a:pt x="112936" y="244119"/>
                </a:cubicBezTo>
                <a:cubicBezTo>
                  <a:pt x="112936" y="235866"/>
                  <a:pt x="112936" y="227614"/>
                  <a:pt x="119023" y="221424"/>
                </a:cubicBezTo>
                <a:cubicBezTo>
                  <a:pt x="123081" y="219361"/>
                  <a:pt x="127138" y="217298"/>
                  <a:pt x="131196" y="217298"/>
                </a:cubicBezTo>
                <a:close/>
                <a:moveTo>
                  <a:pt x="793466" y="215306"/>
                </a:moveTo>
                <a:cubicBezTo>
                  <a:pt x="795525" y="219443"/>
                  <a:pt x="797583" y="223580"/>
                  <a:pt x="799641" y="223580"/>
                </a:cubicBezTo>
                <a:cubicBezTo>
                  <a:pt x="803758" y="225649"/>
                  <a:pt x="805817" y="223580"/>
                  <a:pt x="807875" y="221512"/>
                </a:cubicBezTo>
                <a:cubicBezTo>
                  <a:pt x="809933" y="219443"/>
                  <a:pt x="809933" y="219443"/>
                  <a:pt x="811992" y="219443"/>
                </a:cubicBezTo>
                <a:cubicBezTo>
                  <a:pt x="814050" y="219443"/>
                  <a:pt x="816109" y="221512"/>
                  <a:pt x="816109" y="223580"/>
                </a:cubicBezTo>
                <a:cubicBezTo>
                  <a:pt x="816109" y="227718"/>
                  <a:pt x="814050" y="229786"/>
                  <a:pt x="811992" y="231855"/>
                </a:cubicBezTo>
                <a:cubicBezTo>
                  <a:pt x="809933" y="233924"/>
                  <a:pt x="807875" y="231855"/>
                  <a:pt x="805817" y="233924"/>
                </a:cubicBezTo>
                <a:cubicBezTo>
                  <a:pt x="805817" y="235992"/>
                  <a:pt x="805817" y="238061"/>
                  <a:pt x="803758" y="240129"/>
                </a:cubicBezTo>
                <a:cubicBezTo>
                  <a:pt x="801700" y="242198"/>
                  <a:pt x="797583" y="242198"/>
                  <a:pt x="795525" y="242198"/>
                </a:cubicBezTo>
                <a:cubicBezTo>
                  <a:pt x="793466" y="240129"/>
                  <a:pt x="791408" y="238061"/>
                  <a:pt x="791408" y="235992"/>
                </a:cubicBezTo>
                <a:cubicBezTo>
                  <a:pt x="791408" y="233924"/>
                  <a:pt x="793466" y="231855"/>
                  <a:pt x="793466" y="229786"/>
                </a:cubicBezTo>
                <a:cubicBezTo>
                  <a:pt x="789349" y="229786"/>
                  <a:pt x="787291" y="229786"/>
                  <a:pt x="787291" y="227718"/>
                </a:cubicBezTo>
                <a:cubicBezTo>
                  <a:pt x="785233" y="223580"/>
                  <a:pt x="787291" y="221512"/>
                  <a:pt x="787291" y="219443"/>
                </a:cubicBezTo>
                <a:cubicBezTo>
                  <a:pt x="789349" y="217375"/>
                  <a:pt x="791408" y="215306"/>
                  <a:pt x="793466" y="215306"/>
                </a:cubicBezTo>
                <a:close/>
                <a:moveTo>
                  <a:pt x="184739" y="213314"/>
                </a:moveTo>
                <a:cubicBezTo>
                  <a:pt x="186806" y="213314"/>
                  <a:pt x="193008" y="213314"/>
                  <a:pt x="195076" y="215361"/>
                </a:cubicBezTo>
                <a:cubicBezTo>
                  <a:pt x="197143" y="217409"/>
                  <a:pt x="195076" y="219456"/>
                  <a:pt x="197143" y="221503"/>
                </a:cubicBezTo>
                <a:cubicBezTo>
                  <a:pt x="199211" y="219456"/>
                  <a:pt x="203346" y="221503"/>
                  <a:pt x="205413" y="221503"/>
                </a:cubicBezTo>
                <a:cubicBezTo>
                  <a:pt x="207481" y="223551"/>
                  <a:pt x="209548" y="227645"/>
                  <a:pt x="209548" y="231740"/>
                </a:cubicBezTo>
                <a:cubicBezTo>
                  <a:pt x="209548" y="231740"/>
                  <a:pt x="207481" y="233787"/>
                  <a:pt x="205413" y="233787"/>
                </a:cubicBezTo>
                <a:cubicBezTo>
                  <a:pt x="203346" y="231740"/>
                  <a:pt x="203346" y="229693"/>
                  <a:pt x="201278" y="227645"/>
                </a:cubicBezTo>
                <a:cubicBezTo>
                  <a:pt x="199211" y="225598"/>
                  <a:pt x="197143" y="225598"/>
                  <a:pt x="195076" y="225598"/>
                </a:cubicBezTo>
                <a:cubicBezTo>
                  <a:pt x="193008" y="221503"/>
                  <a:pt x="190941" y="219456"/>
                  <a:pt x="186806" y="219456"/>
                </a:cubicBezTo>
                <a:cubicBezTo>
                  <a:pt x="184739" y="219456"/>
                  <a:pt x="180604" y="221503"/>
                  <a:pt x="180604" y="225598"/>
                </a:cubicBezTo>
                <a:cubicBezTo>
                  <a:pt x="180604" y="229693"/>
                  <a:pt x="172334" y="227645"/>
                  <a:pt x="172334" y="231740"/>
                </a:cubicBezTo>
                <a:cubicBezTo>
                  <a:pt x="172334" y="235835"/>
                  <a:pt x="170266" y="237882"/>
                  <a:pt x="166132" y="237882"/>
                </a:cubicBezTo>
                <a:cubicBezTo>
                  <a:pt x="164064" y="235835"/>
                  <a:pt x="166132" y="231740"/>
                  <a:pt x="166132" y="229693"/>
                </a:cubicBezTo>
                <a:cubicBezTo>
                  <a:pt x="168199" y="225598"/>
                  <a:pt x="172334" y="221503"/>
                  <a:pt x="176469" y="221503"/>
                </a:cubicBezTo>
                <a:cubicBezTo>
                  <a:pt x="178536" y="217409"/>
                  <a:pt x="180604" y="215361"/>
                  <a:pt x="184739" y="213314"/>
                </a:cubicBezTo>
                <a:close/>
                <a:moveTo>
                  <a:pt x="803714" y="207006"/>
                </a:moveTo>
                <a:cubicBezTo>
                  <a:pt x="805761" y="211180"/>
                  <a:pt x="805761" y="213267"/>
                  <a:pt x="807808" y="217440"/>
                </a:cubicBezTo>
                <a:cubicBezTo>
                  <a:pt x="807808" y="219527"/>
                  <a:pt x="805761" y="219527"/>
                  <a:pt x="803714" y="221614"/>
                </a:cubicBezTo>
                <a:cubicBezTo>
                  <a:pt x="803714" y="221614"/>
                  <a:pt x="799619" y="221614"/>
                  <a:pt x="799619" y="219527"/>
                </a:cubicBezTo>
                <a:cubicBezTo>
                  <a:pt x="797572" y="217440"/>
                  <a:pt x="795524" y="215353"/>
                  <a:pt x="797572" y="213267"/>
                </a:cubicBezTo>
                <a:cubicBezTo>
                  <a:pt x="803714" y="207006"/>
                  <a:pt x="803714" y="207006"/>
                  <a:pt x="803714" y="207006"/>
                </a:cubicBezTo>
                <a:close/>
                <a:moveTo>
                  <a:pt x="125755" y="205788"/>
                </a:moveTo>
                <a:cubicBezTo>
                  <a:pt x="128062" y="205530"/>
                  <a:pt x="130112" y="206046"/>
                  <a:pt x="131138" y="207078"/>
                </a:cubicBezTo>
                <a:cubicBezTo>
                  <a:pt x="133188" y="209142"/>
                  <a:pt x="133188" y="211206"/>
                  <a:pt x="131138" y="215335"/>
                </a:cubicBezTo>
                <a:cubicBezTo>
                  <a:pt x="129087" y="215335"/>
                  <a:pt x="127036" y="215335"/>
                  <a:pt x="124986" y="215335"/>
                </a:cubicBezTo>
                <a:cubicBezTo>
                  <a:pt x="118834" y="217399"/>
                  <a:pt x="114733" y="221527"/>
                  <a:pt x="112682" y="227720"/>
                </a:cubicBezTo>
                <a:cubicBezTo>
                  <a:pt x="108581" y="231848"/>
                  <a:pt x="108581" y="240105"/>
                  <a:pt x="112682" y="246297"/>
                </a:cubicBezTo>
                <a:cubicBezTo>
                  <a:pt x="108581" y="248362"/>
                  <a:pt x="106531" y="252490"/>
                  <a:pt x="104480" y="250426"/>
                </a:cubicBezTo>
                <a:cubicBezTo>
                  <a:pt x="100379" y="248362"/>
                  <a:pt x="100379" y="246297"/>
                  <a:pt x="100379" y="242169"/>
                </a:cubicBezTo>
                <a:cubicBezTo>
                  <a:pt x="100379" y="240105"/>
                  <a:pt x="100379" y="235977"/>
                  <a:pt x="102429" y="235977"/>
                </a:cubicBezTo>
                <a:cubicBezTo>
                  <a:pt x="104480" y="231848"/>
                  <a:pt x="100379" y="231848"/>
                  <a:pt x="100379" y="229784"/>
                </a:cubicBezTo>
                <a:cubicBezTo>
                  <a:pt x="98328" y="223592"/>
                  <a:pt x="100379" y="217399"/>
                  <a:pt x="104480" y="213271"/>
                </a:cubicBezTo>
                <a:cubicBezTo>
                  <a:pt x="106531" y="211206"/>
                  <a:pt x="110632" y="211206"/>
                  <a:pt x="114733" y="211206"/>
                </a:cubicBezTo>
                <a:cubicBezTo>
                  <a:pt x="114733" y="211206"/>
                  <a:pt x="116783" y="213271"/>
                  <a:pt x="118834" y="213271"/>
                </a:cubicBezTo>
                <a:cubicBezTo>
                  <a:pt x="118834" y="211206"/>
                  <a:pt x="118834" y="211206"/>
                  <a:pt x="118834" y="209142"/>
                </a:cubicBezTo>
                <a:cubicBezTo>
                  <a:pt x="120885" y="207078"/>
                  <a:pt x="123448" y="206046"/>
                  <a:pt x="125755" y="205788"/>
                </a:cubicBezTo>
                <a:close/>
                <a:moveTo>
                  <a:pt x="815659" y="205526"/>
                </a:moveTo>
                <a:lnTo>
                  <a:pt x="815932" y="206340"/>
                </a:lnTo>
                <a:lnTo>
                  <a:pt x="817130" y="207309"/>
                </a:lnTo>
                <a:close/>
                <a:moveTo>
                  <a:pt x="843996" y="195967"/>
                </a:moveTo>
                <a:cubicBezTo>
                  <a:pt x="844494" y="196216"/>
                  <a:pt x="844992" y="196714"/>
                  <a:pt x="844992" y="196714"/>
                </a:cubicBezTo>
                <a:cubicBezTo>
                  <a:pt x="844992" y="196714"/>
                  <a:pt x="844992" y="196714"/>
                  <a:pt x="843000" y="196714"/>
                </a:cubicBezTo>
                <a:cubicBezTo>
                  <a:pt x="843000" y="195718"/>
                  <a:pt x="843498" y="195718"/>
                  <a:pt x="843996" y="195967"/>
                </a:cubicBezTo>
                <a:close/>
                <a:moveTo>
                  <a:pt x="242395" y="190738"/>
                </a:moveTo>
                <a:cubicBezTo>
                  <a:pt x="244449" y="192804"/>
                  <a:pt x="248558" y="192804"/>
                  <a:pt x="248558" y="196935"/>
                </a:cubicBezTo>
                <a:cubicBezTo>
                  <a:pt x="250612" y="196935"/>
                  <a:pt x="250612" y="194870"/>
                  <a:pt x="252666" y="194870"/>
                </a:cubicBezTo>
                <a:cubicBezTo>
                  <a:pt x="254720" y="192804"/>
                  <a:pt x="258829" y="192804"/>
                  <a:pt x="260883" y="194870"/>
                </a:cubicBezTo>
                <a:cubicBezTo>
                  <a:pt x="262937" y="196935"/>
                  <a:pt x="264992" y="196935"/>
                  <a:pt x="264992" y="201067"/>
                </a:cubicBezTo>
                <a:cubicBezTo>
                  <a:pt x="262937" y="203133"/>
                  <a:pt x="258829" y="207264"/>
                  <a:pt x="254720" y="209330"/>
                </a:cubicBezTo>
                <a:cubicBezTo>
                  <a:pt x="250612" y="203133"/>
                  <a:pt x="244449" y="201067"/>
                  <a:pt x="238287" y="203133"/>
                </a:cubicBezTo>
                <a:cubicBezTo>
                  <a:pt x="236232" y="203133"/>
                  <a:pt x="236232" y="203133"/>
                  <a:pt x="236232" y="203133"/>
                </a:cubicBezTo>
                <a:cubicBezTo>
                  <a:pt x="234178" y="201067"/>
                  <a:pt x="232124" y="196935"/>
                  <a:pt x="234178" y="194870"/>
                </a:cubicBezTo>
                <a:cubicBezTo>
                  <a:pt x="236232" y="192804"/>
                  <a:pt x="238287" y="190738"/>
                  <a:pt x="242395" y="190738"/>
                </a:cubicBezTo>
                <a:close/>
                <a:moveTo>
                  <a:pt x="155861" y="188485"/>
                </a:moveTo>
                <a:cubicBezTo>
                  <a:pt x="159983" y="187454"/>
                  <a:pt x="164621" y="187454"/>
                  <a:pt x="169001" y="188485"/>
                </a:cubicBezTo>
                <a:cubicBezTo>
                  <a:pt x="173381" y="189517"/>
                  <a:pt x="177503" y="191580"/>
                  <a:pt x="180595" y="194675"/>
                </a:cubicBezTo>
                <a:cubicBezTo>
                  <a:pt x="182656" y="198801"/>
                  <a:pt x="182656" y="202927"/>
                  <a:pt x="182656" y="207054"/>
                </a:cubicBezTo>
                <a:cubicBezTo>
                  <a:pt x="180595" y="209117"/>
                  <a:pt x="178534" y="211180"/>
                  <a:pt x="174412" y="211180"/>
                </a:cubicBezTo>
                <a:cubicBezTo>
                  <a:pt x="174412" y="211180"/>
                  <a:pt x="172350" y="207054"/>
                  <a:pt x="172350" y="209117"/>
                </a:cubicBezTo>
                <a:cubicBezTo>
                  <a:pt x="170289" y="211180"/>
                  <a:pt x="170289" y="213243"/>
                  <a:pt x="168228" y="215306"/>
                </a:cubicBezTo>
                <a:cubicBezTo>
                  <a:pt x="164106" y="217369"/>
                  <a:pt x="162045" y="215306"/>
                  <a:pt x="159984" y="213243"/>
                </a:cubicBezTo>
                <a:cubicBezTo>
                  <a:pt x="157922" y="211180"/>
                  <a:pt x="155861" y="207054"/>
                  <a:pt x="157922" y="204990"/>
                </a:cubicBezTo>
                <a:cubicBezTo>
                  <a:pt x="157922" y="202927"/>
                  <a:pt x="159984" y="200864"/>
                  <a:pt x="162045" y="200864"/>
                </a:cubicBezTo>
                <a:cubicBezTo>
                  <a:pt x="162045" y="200864"/>
                  <a:pt x="164106" y="200864"/>
                  <a:pt x="166167" y="198801"/>
                </a:cubicBezTo>
                <a:cubicBezTo>
                  <a:pt x="166167" y="196738"/>
                  <a:pt x="162045" y="196738"/>
                  <a:pt x="162045" y="196738"/>
                </a:cubicBezTo>
                <a:cubicBezTo>
                  <a:pt x="155861" y="196738"/>
                  <a:pt x="151739" y="196738"/>
                  <a:pt x="147616" y="200864"/>
                </a:cubicBezTo>
                <a:cubicBezTo>
                  <a:pt x="139372" y="211180"/>
                  <a:pt x="139372" y="223558"/>
                  <a:pt x="143494" y="235937"/>
                </a:cubicBezTo>
                <a:cubicBezTo>
                  <a:pt x="147616" y="242127"/>
                  <a:pt x="147616" y="242127"/>
                  <a:pt x="147616" y="242127"/>
                </a:cubicBezTo>
                <a:cubicBezTo>
                  <a:pt x="147616" y="242127"/>
                  <a:pt x="145555" y="244190"/>
                  <a:pt x="143494" y="244190"/>
                </a:cubicBezTo>
                <a:cubicBezTo>
                  <a:pt x="139372" y="242127"/>
                  <a:pt x="139372" y="235937"/>
                  <a:pt x="135249" y="231811"/>
                </a:cubicBezTo>
                <a:cubicBezTo>
                  <a:pt x="133188" y="223558"/>
                  <a:pt x="133188" y="213243"/>
                  <a:pt x="137310" y="204990"/>
                </a:cubicBezTo>
                <a:cubicBezTo>
                  <a:pt x="139372" y="196738"/>
                  <a:pt x="147616" y="190548"/>
                  <a:pt x="155861" y="188485"/>
                </a:cubicBezTo>
                <a:close/>
                <a:moveTo>
                  <a:pt x="139106" y="186246"/>
                </a:moveTo>
                <a:cubicBezTo>
                  <a:pt x="140907" y="187024"/>
                  <a:pt x="142451" y="188580"/>
                  <a:pt x="143480" y="190655"/>
                </a:cubicBezTo>
                <a:cubicBezTo>
                  <a:pt x="143480" y="192730"/>
                  <a:pt x="143480" y="192730"/>
                  <a:pt x="143480" y="192730"/>
                </a:cubicBezTo>
                <a:cubicBezTo>
                  <a:pt x="141422" y="192730"/>
                  <a:pt x="141422" y="188580"/>
                  <a:pt x="139364" y="188580"/>
                </a:cubicBezTo>
                <a:cubicBezTo>
                  <a:pt x="137305" y="186505"/>
                  <a:pt x="135247" y="186505"/>
                  <a:pt x="133188" y="186505"/>
                </a:cubicBezTo>
                <a:cubicBezTo>
                  <a:pt x="135247" y="185468"/>
                  <a:pt x="137305" y="185468"/>
                  <a:pt x="139106" y="186246"/>
                </a:cubicBezTo>
                <a:close/>
                <a:moveTo>
                  <a:pt x="240874" y="184902"/>
                </a:moveTo>
                <a:cubicBezTo>
                  <a:pt x="245312" y="184513"/>
                  <a:pt x="249172" y="187626"/>
                  <a:pt x="250716" y="190738"/>
                </a:cubicBezTo>
                <a:lnTo>
                  <a:pt x="264686" y="188726"/>
                </a:lnTo>
                <a:lnTo>
                  <a:pt x="265717" y="189460"/>
                </a:lnTo>
                <a:lnTo>
                  <a:pt x="271300" y="196963"/>
                </a:lnTo>
                <a:cubicBezTo>
                  <a:pt x="271300" y="199038"/>
                  <a:pt x="269241" y="199038"/>
                  <a:pt x="269241" y="199038"/>
                </a:cubicBezTo>
                <a:cubicBezTo>
                  <a:pt x="267183" y="194888"/>
                  <a:pt x="263066" y="192813"/>
                  <a:pt x="261008" y="190738"/>
                </a:cubicBezTo>
                <a:cubicBezTo>
                  <a:pt x="256891" y="190738"/>
                  <a:pt x="252774" y="190738"/>
                  <a:pt x="250716" y="192813"/>
                </a:cubicBezTo>
                <a:cubicBezTo>
                  <a:pt x="246599" y="188663"/>
                  <a:pt x="242482" y="186588"/>
                  <a:pt x="238365" y="188663"/>
                </a:cubicBezTo>
                <a:cubicBezTo>
                  <a:pt x="234249" y="190738"/>
                  <a:pt x="232190" y="190738"/>
                  <a:pt x="232190" y="192813"/>
                </a:cubicBezTo>
                <a:cubicBezTo>
                  <a:pt x="230132" y="192813"/>
                  <a:pt x="230132" y="192813"/>
                  <a:pt x="230132" y="190738"/>
                </a:cubicBezTo>
                <a:cubicBezTo>
                  <a:pt x="230132" y="188663"/>
                  <a:pt x="234249" y="186588"/>
                  <a:pt x="236307" y="186588"/>
                </a:cubicBezTo>
                <a:cubicBezTo>
                  <a:pt x="237851" y="185551"/>
                  <a:pt x="239395" y="185032"/>
                  <a:pt x="240874" y="184902"/>
                </a:cubicBezTo>
                <a:close/>
                <a:moveTo>
                  <a:pt x="784458" y="183976"/>
                </a:moveTo>
                <a:cubicBezTo>
                  <a:pt x="787298" y="183464"/>
                  <a:pt x="790397" y="183464"/>
                  <a:pt x="793496" y="184489"/>
                </a:cubicBezTo>
                <a:cubicBezTo>
                  <a:pt x="793496" y="188590"/>
                  <a:pt x="793496" y="190641"/>
                  <a:pt x="797627" y="192691"/>
                </a:cubicBezTo>
                <a:cubicBezTo>
                  <a:pt x="799693" y="194742"/>
                  <a:pt x="801759" y="194742"/>
                  <a:pt x="803824" y="194742"/>
                </a:cubicBezTo>
                <a:cubicBezTo>
                  <a:pt x="803824" y="200893"/>
                  <a:pt x="801759" y="207045"/>
                  <a:pt x="795561" y="211146"/>
                </a:cubicBezTo>
                <a:cubicBezTo>
                  <a:pt x="791430" y="213197"/>
                  <a:pt x="791430" y="213197"/>
                  <a:pt x="791430" y="213197"/>
                </a:cubicBezTo>
                <a:cubicBezTo>
                  <a:pt x="789364" y="215248"/>
                  <a:pt x="783167" y="209096"/>
                  <a:pt x="783167" y="215248"/>
                </a:cubicBezTo>
                <a:cubicBezTo>
                  <a:pt x="781101" y="217298"/>
                  <a:pt x="776970" y="217298"/>
                  <a:pt x="774904" y="217298"/>
                </a:cubicBezTo>
                <a:cubicBezTo>
                  <a:pt x="770772" y="217298"/>
                  <a:pt x="768707" y="213197"/>
                  <a:pt x="766641" y="211146"/>
                </a:cubicBezTo>
                <a:cubicBezTo>
                  <a:pt x="766641" y="207045"/>
                  <a:pt x="766641" y="204995"/>
                  <a:pt x="768707" y="202944"/>
                </a:cubicBezTo>
                <a:cubicBezTo>
                  <a:pt x="768707" y="200893"/>
                  <a:pt x="772838" y="200893"/>
                  <a:pt x="772838" y="198843"/>
                </a:cubicBezTo>
                <a:cubicBezTo>
                  <a:pt x="770772" y="194742"/>
                  <a:pt x="772838" y="190641"/>
                  <a:pt x="776970" y="186539"/>
                </a:cubicBezTo>
                <a:cubicBezTo>
                  <a:pt x="779035" y="185514"/>
                  <a:pt x="781618" y="184489"/>
                  <a:pt x="784458" y="183976"/>
                </a:cubicBezTo>
                <a:close/>
                <a:moveTo>
                  <a:pt x="724801" y="180255"/>
                </a:moveTo>
                <a:cubicBezTo>
                  <a:pt x="728138" y="179483"/>
                  <a:pt x="731732" y="179483"/>
                  <a:pt x="735839" y="180512"/>
                </a:cubicBezTo>
                <a:cubicBezTo>
                  <a:pt x="737892" y="182571"/>
                  <a:pt x="739946" y="182571"/>
                  <a:pt x="739946" y="186688"/>
                </a:cubicBezTo>
                <a:cubicBezTo>
                  <a:pt x="741999" y="188746"/>
                  <a:pt x="739946" y="190805"/>
                  <a:pt x="737892" y="190805"/>
                </a:cubicBezTo>
                <a:cubicBezTo>
                  <a:pt x="737892" y="190805"/>
                  <a:pt x="737892" y="190805"/>
                  <a:pt x="737892" y="192863"/>
                </a:cubicBezTo>
                <a:cubicBezTo>
                  <a:pt x="739946" y="194921"/>
                  <a:pt x="739946" y="196980"/>
                  <a:pt x="737892" y="201097"/>
                </a:cubicBezTo>
                <a:cubicBezTo>
                  <a:pt x="735839" y="203155"/>
                  <a:pt x="733785" y="203155"/>
                  <a:pt x="731732" y="203155"/>
                </a:cubicBezTo>
                <a:cubicBezTo>
                  <a:pt x="729678" y="203155"/>
                  <a:pt x="727625" y="201097"/>
                  <a:pt x="725571" y="199038"/>
                </a:cubicBezTo>
                <a:cubicBezTo>
                  <a:pt x="725571" y="196980"/>
                  <a:pt x="725571" y="192863"/>
                  <a:pt x="729678" y="192863"/>
                </a:cubicBezTo>
                <a:cubicBezTo>
                  <a:pt x="729678" y="190805"/>
                  <a:pt x="727625" y="190805"/>
                  <a:pt x="725571" y="190805"/>
                </a:cubicBezTo>
                <a:cubicBezTo>
                  <a:pt x="723518" y="190805"/>
                  <a:pt x="721464" y="194921"/>
                  <a:pt x="719411" y="196980"/>
                </a:cubicBezTo>
                <a:cubicBezTo>
                  <a:pt x="717357" y="203155"/>
                  <a:pt x="721464" y="211388"/>
                  <a:pt x="725571" y="215505"/>
                </a:cubicBezTo>
                <a:cubicBezTo>
                  <a:pt x="733785" y="223739"/>
                  <a:pt x="744053" y="221680"/>
                  <a:pt x="754320" y="219622"/>
                </a:cubicBezTo>
                <a:cubicBezTo>
                  <a:pt x="764587" y="211388"/>
                  <a:pt x="764587" y="211388"/>
                  <a:pt x="764587" y="211388"/>
                </a:cubicBezTo>
                <a:cubicBezTo>
                  <a:pt x="764587" y="213447"/>
                  <a:pt x="766641" y="213447"/>
                  <a:pt x="764587" y="215505"/>
                </a:cubicBezTo>
                <a:cubicBezTo>
                  <a:pt x="756373" y="221680"/>
                  <a:pt x="746106" y="229914"/>
                  <a:pt x="733785" y="225797"/>
                </a:cubicBezTo>
                <a:cubicBezTo>
                  <a:pt x="727625" y="223739"/>
                  <a:pt x="721464" y="221680"/>
                  <a:pt x="719411" y="217564"/>
                </a:cubicBezTo>
                <a:cubicBezTo>
                  <a:pt x="719411" y="215505"/>
                  <a:pt x="717357" y="213447"/>
                  <a:pt x="715304" y="213447"/>
                </a:cubicBezTo>
                <a:cubicBezTo>
                  <a:pt x="713250" y="211388"/>
                  <a:pt x="713250" y="209330"/>
                  <a:pt x="713250" y="207272"/>
                </a:cubicBezTo>
                <a:cubicBezTo>
                  <a:pt x="711197" y="199038"/>
                  <a:pt x="711197" y="190805"/>
                  <a:pt x="715304" y="184629"/>
                </a:cubicBezTo>
                <a:cubicBezTo>
                  <a:pt x="718384" y="182571"/>
                  <a:pt x="721464" y="181027"/>
                  <a:pt x="724801" y="180255"/>
                </a:cubicBezTo>
                <a:close/>
                <a:moveTo>
                  <a:pt x="276279" y="179325"/>
                </a:moveTo>
                <a:lnTo>
                  <a:pt x="281497" y="182438"/>
                </a:lnTo>
                <a:cubicBezTo>
                  <a:pt x="281497" y="186588"/>
                  <a:pt x="283583" y="188663"/>
                  <a:pt x="283583" y="190738"/>
                </a:cubicBezTo>
                <a:cubicBezTo>
                  <a:pt x="279410" y="188663"/>
                  <a:pt x="281497" y="186588"/>
                  <a:pt x="279410" y="182438"/>
                </a:cubicBezTo>
                <a:close/>
                <a:moveTo>
                  <a:pt x="201137" y="178196"/>
                </a:moveTo>
                <a:cubicBezTo>
                  <a:pt x="213458" y="176130"/>
                  <a:pt x="223726" y="186459"/>
                  <a:pt x="229886" y="196788"/>
                </a:cubicBezTo>
                <a:cubicBezTo>
                  <a:pt x="233993" y="205051"/>
                  <a:pt x="238100" y="221577"/>
                  <a:pt x="229886" y="229840"/>
                </a:cubicBezTo>
                <a:cubicBezTo>
                  <a:pt x="227833" y="231906"/>
                  <a:pt x="227833" y="229840"/>
                  <a:pt x="225779" y="229840"/>
                </a:cubicBezTo>
                <a:cubicBezTo>
                  <a:pt x="223726" y="227774"/>
                  <a:pt x="227833" y="225709"/>
                  <a:pt x="227833" y="223643"/>
                </a:cubicBezTo>
                <a:cubicBezTo>
                  <a:pt x="227833" y="211248"/>
                  <a:pt x="225779" y="196788"/>
                  <a:pt x="215512" y="190591"/>
                </a:cubicBezTo>
                <a:cubicBezTo>
                  <a:pt x="209351" y="188525"/>
                  <a:pt x="203191" y="186459"/>
                  <a:pt x="199084" y="188525"/>
                </a:cubicBezTo>
                <a:cubicBezTo>
                  <a:pt x="197030" y="190591"/>
                  <a:pt x="194977" y="190591"/>
                  <a:pt x="194977" y="192656"/>
                </a:cubicBezTo>
                <a:cubicBezTo>
                  <a:pt x="199084" y="194722"/>
                  <a:pt x="201137" y="190591"/>
                  <a:pt x="205244" y="192656"/>
                </a:cubicBezTo>
                <a:cubicBezTo>
                  <a:pt x="209351" y="192656"/>
                  <a:pt x="209351" y="196788"/>
                  <a:pt x="209351" y="198854"/>
                </a:cubicBezTo>
                <a:cubicBezTo>
                  <a:pt x="209351" y="202985"/>
                  <a:pt x="207298" y="207117"/>
                  <a:pt x="203191" y="207117"/>
                </a:cubicBezTo>
                <a:cubicBezTo>
                  <a:pt x="201137" y="209182"/>
                  <a:pt x="199084" y="209182"/>
                  <a:pt x="199084" y="207117"/>
                </a:cubicBezTo>
                <a:cubicBezTo>
                  <a:pt x="197030" y="207117"/>
                  <a:pt x="197030" y="205051"/>
                  <a:pt x="194977" y="202985"/>
                </a:cubicBezTo>
                <a:cubicBezTo>
                  <a:pt x="192923" y="205051"/>
                  <a:pt x="190870" y="207117"/>
                  <a:pt x="188817" y="205051"/>
                </a:cubicBezTo>
                <a:cubicBezTo>
                  <a:pt x="184710" y="200919"/>
                  <a:pt x="182656" y="194722"/>
                  <a:pt x="184710" y="190591"/>
                </a:cubicBezTo>
                <a:cubicBezTo>
                  <a:pt x="186763" y="184393"/>
                  <a:pt x="194977" y="180262"/>
                  <a:pt x="201137" y="178196"/>
                </a:cubicBezTo>
                <a:close/>
                <a:moveTo>
                  <a:pt x="273671" y="177770"/>
                </a:moveTo>
                <a:lnTo>
                  <a:pt x="275236" y="178288"/>
                </a:lnTo>
                <a:lnTo>
                  <a:pt x="276279" y="179325"/>
                </a:lnTo>
                <a:close/>
                <a:moveTo>
                  <a:pt x="270019" y="175435"/>
                </a:moveTo>
                <a:cubicBezTo>
                  <a:pt x="270541" y="175694"/>
                  <a:pt x="271062" y="176213"/>
                  <a:pt x="271062" y="176213"/>
                </a:cubicBezTo>
                <a:lnTo>
                  <a:pt x="273671" y="177770"/>
                </a:lnTo>
                <a:lnTo>
                  <a:pt x="269758" y="176473"/>
                </a:lnTo>
                <a:cubicBezTo>
                  <a:pt x="268976" y="176213"/>
                  <a:pt x="268976" y="176213"/>
                  <a:pt x="268976" y="176213"/>
                </a:cubicBezTo>
                <a:cubicBezTo>
                  <a:pt x="268976" y="175177"/>
                  <a:pt x="269497" y="175177"/>
                  <a:pt x="270019" y="175435"/>
                </a:cubicBezTo>
                <a:close/>
                <a:moveTo>
                  <a:pt x="768765" y="174221"/>
                </a:moveTo>
                <a:cubicBezTo>
                  <a:pt x="776999" y="172147"/>
                  <a:pt x="779058" y="180446"/>
                  <a:pt x="785233" y="180446"/>
                </a:cubicBezTo>
                <a:cubicBezTo>
                  <a:pt x="785233" y="182521"/>
                  <a:pt x="785233" y="182521"/>
                  <a:pt x="785233" y="182521"/>
                </a:cubicBezTo>
                <a:cubicBezTo>
                  <a:pt x="779058" y="182521"/>
                  <a:pt x="774941" y="188746"/>
                  <a:pt x="768765" y="184596"/>
                </a:cubicBezTo>
                <a:cubicBezTo>
                  <a:pt x="766707" y="184596"/>
                  <a:pt x="764649" y="182521"/>
                  <a:pt x="764649" y="180446"/>
                </a:cubicBezTo>
                <a:cubicBezTo>
                  <a:pt x="764649" y="178371"/>
                  <a:pt x="766707" y="176296"/>
                  <a:pt x="768765" y="174221"/>
                </a:cubicBezTo>
                <a:close/>
                <a:moveTo>
                  <a:pt x="180872" y="173938"/>
                </a:moveTo>
                <a:cubicBezTo>
                  <a:pt x="184233" y="174194"/>
                  <a:pt x="187853" y="175218"/>
                  <a:pt x="190956" y="176241"/>
                </a:cubicBezTo>
                <a:cubicBezTo>
                  <a:pt x="190956" y="178288"/>
                  <a:pt x="190956" y="178288"/>
                  <a:pt x="190956" y="178288"/>
                </a:cubicBezTo>
                <a:cubicBezTo>
                  <a:pt x="190956" y="178288"/>
                  <a:pt x="190956" y="180336"/>
                  <a:pt x="188887" y="180336"/>
                </a:cubicBezTo>
                <a:cubicBezTo>
                  <a:pt x="184750" y="178288"/>
                  <a:pt x="178544" y="176241"/>
                  <a:pt x="172339" y="178288"/>
                </a:cubicBezTo>
                <a:cubicBezTo>
                  <a:pt x="170270" y="180336"/>
                  <a:pt x="168201" y="182383"/>
                  <a:pt x="166133" y="184430"/>
                </a:cubicBezTo>
                <a:cubicBezTo>
                  <a:pt x="166133" y="184430"/>
                  <a:pt x="164064" y="184430"/>
                  <a:pt x="164064" y="184430"/>
                </a:cubicBezTo>
                <a:cubicBezTo>
                  <a:pt x="164064" y="180336"/>
                  <a:pt x="168201" y="178288"/>
                  <a:pt x="172339" y="176241"/>
                </a:cubicBezTo>
                <a:cubicBezTo>
                  <a:pt x="174407" y="174194"/>
                  <a:pt x="177510" y="173682"/>
                  <a:pt x="180872" y="173938"/>
                </a:cubicBezTo>
                <a:close/>
                <a:moveTo>
                  <a:pt x="260717" y="173392"/>
                </a:moveTo>
                <a:cubicBezTo>
                  <a:pt x="261008" y="173640"/>
                  <a:pt x="261008" y="174138"/>
                  <a:pt x="261008" y="174138"/>
                </a:cubicBezTo>
                <a:cubicBezTo>
                  <a:pt x="258684" y="174138"/>
                  <a:pt x="258684" y="174138"/>
                  <a:pt x="258684" y="174138"/>
                </a:cubicBezTo>
                <a:cubicBezTo>
                  <a:pt x="259846" y="173142"/>
                  <a:pt x="260427" y="173142"/>
                  <a:pt x="260717" y="173392"/>
                </a:cubicBezTo>
                <a:close/>
                <a:moveTo>
                  <a:pt x="710201" y="171425"/>
                </a:moveTo>
                <a:cubicBezTo>
                  <a:pt x="711197" y="171171"/>
                  <a:pt x="712193" y="171171"/>
                  <a:pt x="713189" y="172188"/>
                </a:cubicBezTo>
                <a:cubicBezTo>
                  <a:pt x="711197" y="174221"/>
                  <a:pt x="709205" y="176255"/>
                  <a:pt x="709205" y="178288"/>
                </a:cubicBezTo>
                <a:cubicBezTo>
                  <a:pt x="707213" y="180322"/>
                  <a:pt x="707213" y="182355"/>
                  <a:pt x="709205" y="182355"/>
                </a:cubicBezTo>
                <a:cubicBezTo>
                  <a:pt x="709205" y="184389"/>
                  <a:pt x="711197" y="184389"/>
                  <a:pt x="711197" y="186422"/>
                </a:cubicBezTo>
                <a:cubicBezTo>
                  <a:pt x="709205" y="186422"/>
                  <a:pt x="707213" y="184389"/>
                  <a:pt x="707213" y="182355"/>
                </a:cubicBezTo>
                <a:lnTo>
                  <a:pt x="707213" y="173143"/>
                </a:lnTo>
                <a:lnTo>
                  <a:pt x="708173" y="171943"/>
                </a:lnTo>
                <a:close/>
                <a:moveTo>
                  <a:pt x="659737" y="168163"/>
                </a:moveTo>
                <a:cubicBezTo>
                  <a:pt x="661812" y="168163"/>
                  <a:pt x="663887" y="168163"/>
                  <a:pt x="663887" y="168163"/>
                </a:cubicBezTo>
                <a:cubicBezTo>
                  <a:pt x="668037" y="170210"/>
                  <a:pt x="665962" y="174304"/>
                  <a:pt x="665962" y="176352"/>
                </a:cubicBezTo>
                <a:cubicBezTo>
                  <a:pt x="663887" y="178399"/>
                  <a:pt x="665962" y="180446"/>
                  <a:pt x="663887" y="180446"/>
                </a:cubicBezTo>
                <a:lnTo>
                  <a:pt x="661831" y="174359"/>
                </a:lnTo>
                <a:lnTo>
                  <a:pt x="661862" y="174233"/>
                </a:lnTo>
                <a:lnTo>
                  <a:pt x="661750" y="174120"/>
                </a:lnTo>
                <a:close/>
                <a:moveTo>
                  <a:pt x="629009" y="168163"/>
                </a:moveTo>
                <a:cubicBezTo>
                  <a:pt x="631075" y="168163"/>
                  <a:pt x="635206" y="170203"/>
                  <a:pt x="639338" y="172242"/>
                </a:cubicBezTo>
                <a:cubicBezTo>
                  <a:pt x="639338" y="174282"/>
                  <a:pt x="641404" y="178359"/>
                  <a:pt x="639338" y="180399"/>
                </a:cubicBezTo>
                <a:cubicBezTo>
                  <a:pt x="639338" y="180399"/>
                  <a:pt x="635206" y="182438"/>
                  <a:pt x="639338" y="184478"/>
                </a:cubicBezTo>
                <a:cubicBezTo>
                  <a:pt x="641404" y="186517"/>
                  <a:pt x="641404" y="186517"/>
                  <a:pt x="643469" y="188557"/>
                </a:cubicBezTo>
                <a:cubicBezTo>
                  <a:pt x="643469" y="190596"/>
                  <a:pt x="643469" y="192635"/>
                  <a:pt x="641404" y="194675"/>
                </a:cubicBezTo>
                <a:cubicBezTo>
                  <a:pt x="641404" y="196714"/>
                  <a:pt x="637272" y="196714"/>
                  <a:pt x="637272" y="196714"/>
                </a:cubicBezTo>
                <a:cubicBezTo>
                  <a:pt x="629009" y="190596"/>
                  <a:pt x="629009" y="190596"/>
                  <a:pt x="629009" y="190596"/>
                </a:cubicBezTo>
                <a:cubicBezTo>
                  <a:pt x="629009" y="188557"/>
                  <a:pt x="631075" y="186517"/>
                  <a:pt x="631075" y="184478"/>
                </a:cubicBezTo>
                <a:cubicBezTo>
                  <a:pt x="631075" y="180399"/>
                  <a:pt x="631075" y="176320"/>
                  <a:pt x="629009" y="174282"/>
                </a:cubicBezTo>
                <a:cubicBezTo>
                  <a:pt x="626943" y="172242"/>
                  <a:pt x="624877" y="170203"/>
                  <a:pt x="629009" y="168163"/>
                </a:cubicBezTo>
                <a:close/>
                <a:moveTo>
                  <a:pt x="246447" y="168163"/>
                </a:moveTo>
                <a:cubicBezTo>
                  <a:pt x="250550" y="168163"/>
                  <a:pt x="256703" y="170206"/>
                  <a:pt x="258755" y="174292"/>
                </a:cubicBezTo>
                <a:cubicBezTo>
                  <a:pt x="258755" y="176335"/>
                  <a:pt x="256703" y="178378"/>
                  <a:pt x="258755" y="178378"/>
                </a:cubicBezTo>
                <a:cubicBezTo>
                  <a:pt x="264909" y="174292"/>
                  <a:pt x="271063" y="178378"/>
                  <a:pt x="275165" y="182464"/>
                </a:cubicBezTo>
                <a:cubicBezTo>
                  <a:pt x="277216" y="184507"/>
                  <a:pt x="279268" y="188593"/>
                  <a:pt x="279268" y="190636"/>
                </a:cubicBezTo>
                <a:cubicBezTo>
                  <a:pt x="277216" y="192679"/>
                  <a:pt x="275165" y="194722"/>
                  <a:pt x="273114" y="194722"/>
                </a:cubicBezTo>
                <a:lnTo>
                  <a:pt x="265717" y="189460"/>
                </a:lnTo>
                <a:lnTo>
                  <a:pt x="265124" y="188663"/>
                </a:lnTo>
                <a:lnTo>
                  <a:pt x="264686" y="188726"/>
                </a:lnTo>
                <a:lnTo>
                  <a:pt x="258755" y="184507"/>
                </a:lnTo>
                <a:cubicBezTo>
                  <a:pt x="252601" y="186550"/>
                  <a:pt x="252601" y="186550"/>
                  <a:pt x="252601" y="186550"/>
                </a:cubicBezTo>
                <a:cubicBezTo>
                  <a:pt x="248498" y="182464"/>
                  <a:pt x="242345" y="182464"/>
                  <a:pt x="236191" y="182464"/>
                </a:cubicBezTo>
                <a:cubicBezTo>
                  <a:pt x="234140" y="182464"/>
                  <a:pt x="230037" y="186550"/>
                  <a:pt x="227986" y="188593"/>
                </a:cubicBezTo>
                <a:cubicBezTo>
                  <a:pt x="225934" y="188593"/>
                  <a:pt x="223883" y="184507"/>
                  <a:pt x="221832" y="184507"/>
                </a:cubicBezTo>
                <a:cubicBezTo>
                  <a:pt x="221832" y="180421"/>
                  <a:pt x="223883" y="180421"/>
                  <a:pt x="223883" y="178378"/>
                </a:cubicBezTo>
                <a:cubicBezTo>
                  <a:pt x="223883" y="176335"/>
                  <a:pt x="225934" y="174292"/>
                  <a:pt x="227986" y="174292"/>
                </a:cubicBezTo>
                <a:cubicBezTo>
                  <a:pt x="230037" y="172250"/>
                  <a:pt x="234140" y="174292"/>
                  <a:pt x="236191" y="176335"/>
                </a:cubicBezTo>
                <a:cubicBezTo>
                  <a:pt x="238242" y="176335"/>
                  <a:pt x="238242" y="176335"/>
                  <a:pt x="238242" y="176335"/>
                </a:cubicBezTo>
                <a:cubicBezTo>
                  <a:pt x="240293" y="174292"/>
                  <a:pt x="242345" y="168163"/>
                  <a:pt x="246447" y="168163"/>
                </a:cubicBezTo>
                <a:close/>
                <a:moveTo>
                  <a:pt x="213532" y="168163"/>
                </a:moveTo>
                <a:cubicBezTo>
                  <a:pt x="215635" y="168163"/>
                  <a:pt x="213532" y="172242"/>
                  <a:pt x="215635" y="172242"/>
                </a:cubicBezTo>
                <a:cubicBezTo>
                  <a:pt x="215635" y="174282"/>
                  <a:pt x="215635" y="176320"/>
                  <a:pt x="215635" y="176320"/>
                </a:cubicBezTo>
                <a:cubicBezTo>
                  <a:pt x="217737" y="178359"/>
                  <a:pt x="219840" y="178359"/>
                  <a:pt x="219840" y="182438"/>
                </a:cubicBezTo>
                <a:cubicBezTo>
                  <a:pt x="217737" y="180399"/>
                  <a:pt x="215635" y="178359"/>
                  <a:pt x="213532" y="178359"/>
                </a:cubicBezTo>
                <a:cubicBezTo>
                  <a:pt x="213532" y="174282"/>
                  <a:pt x="213532" y="172242"/>
                  <a:pt x="213532" y="168163"/>
                </a:cubicBezTo>
                <a:close/>
                <a:moveTo>
                  <a:pt x="633178" y="163846"/>
                </a:moveTo>
                <a:cubicBezTo>
                  <a:pt x="635211" y="163846"/>
                  <a:pt x="639278" y="163846"/>
                  <a:pt x="641312" y="165912"/>
                </a:cubicBezTo>
                <a:cubicBezTo>
                  <a:pt x="643345" y="167978"/>
                  <a:pt x="645379" y="170044"/>
                  <a:pt x="645379" y="172110"/>
                </a:cubicBezTo>
                <a:cubicBezTo>
                  <a:pt x="647412" y="176241"/>
                  <a:pt x="645379" y="180372"/>
                  <a:pt x="645379" y="182438"/>
                </a:cubicBezTo>
                <a:cubicBezTo>
                  <a:pt x="647412" y="182438"/>
                  <a:pt x="649446" y="186570"/>
                  <a:pt x="649446" y="188635"/>
                </a:cubicBezTo>
                <a:cubicBezTo>
                  <a:pt x="649446" y="192767"/>
                  <a:pt x="649446" y="196898"/>
                  <a:pt x="645379" y="201030"/>
                </a:cubicBezTo>
                <a:cubicBezTo>
                  <a:pt x="643345" y="201030"/>
                  <a:pt x="643345" y="201030"/>
                  <a:pt x="641312" y="198964"/>
                </a:cubicBezTo>
                <a:cubicBezTo>
                  <a:pt x="645379" y="194833"/>
                  <a:pt x="647412" y="190701"/>
                  <a:pt x="643345" y="184504"/>
                </a:cubicBezTo>
                <a:cubicBezTo>
                  <a:pt x="643345" y="184504"/>
                  <a:pt x="641312" y="184504"/>
                  <a:pt x="641312" y="182438"/>
                </a:cubicBezTo>
                <a:cubicBezTo>
                  <a:pt x="643345" y="178307"/>
                  <a:pt x="643345" y="174175"/>
                  <a:pt x="641312" y="172110"/>
                </a:cubicBezTo>
                <a:cubicBezTo>
                  <a:pt x="639278" y="167978"/>
                  <a:pt x="635211" y="167978"/>
                  <a:pt x="633178" y="165912"/>
                </a:cubicBezTo>
                <a:cubicBezTo>
                  <a:pt x="633178" y="165912"/>
                  <a:pt x="633178" y="165912"/>
                  <a:pt x="633178" y="163846"/>
                </a:cubicBezTo>
                <a:close/>
                <a:moveTo>
                  <a:pt x="764042" y="163428"/>
                </a:moveTo>
                <a:cubicBezTo>
                  <a:pt x="767586" y="163909"/>
                  <a:pt x="771416" y="166990"/>
                  <a:pt x="772949" y="170071"/>
                </a:cubicBezTo>
                <a:cubicBezTo>
                  <a:pt x="772949" y="172126"/>
                  <a:pt x="770906" y="172126"/>
                  <a:pt x="768863" y="172126"/>
                </a:cubicBezTo>
                <a:cubicBezTo>
                  <a:pt x="764776" y="174180"/>
                  <a:pt x="762733" y="176234"/>
                  <a:pt x="762733" y="178288"/>
                </a:cubicBezTo>
                <a:cubicBezTo>
                  <a:pt x="762733" y="182397"/>
                  <a:pt x="764776" y="184451"/>
                  <a:pt x="766820" y="186505"/>
                </a:cubicBezTo>
                <a:cubicBezTo>
                  <a:pt x="768863" y="186505"/>
                  <a:pt x="768863" y="188559"/>
                  <a:pt x="772949" y="188559"/>
                </a:cubicBezTo>
                <a:cubicBezTo>
                  <a:pt x="772949" y="190614"/>
                  <a:pt x="770906" y="192668"/>
                  <a:pt x="768863" y="192668"/>
                </a:cubicBezTo>
                <a:cubicBezTo>
                  <a:pt x="764776" y="194722"/>
                  <a:pt x="762733" y="194722"/>
                  <a:pt x="758647" y="192668"/>
                </a:cubicBezTo>
                <a:cubicBezTo>
                  <a:pt x="756604" y="192668"/>
                  <a:pt x="756604" y="188559"/>
                  <a:pt x="754561" y="186505"/>
                </a:cubicBezTo>
                <a:cubicBezTo>
                  <a:pt x="752518" y="186505"/>
                  <a:pt x="750475" y="184451"/>
                  <a:pt x="748432" y="184451"/>
                </a:cubicBezTo>
                <a:cubicBezTo>
                  <a:pt x="746389" y="182397"/>
                  <a:pt x="746389" y="180342"/>
                  <a:pt x="746389" y="178288"/>
                </a:cubicBezTo>
                <a:cubicBezTo>
                  <a:pt x="746389" y="176234"/>
                  <a:pt x="748432" y="174180"/>
                  <a:pt x="750475" y="172126"/>
                </a:cubicBezTo>
                <a:cubicBezTo>
                  <a:pt x="752518" y="170071"/>
                  <a:pt x="756604" y="174180"/>
                  <a:pt x="756604" y="170071"/>
                </a:cubicBezTo>
                <a:cubicBezTo>
                  <a:pt x="756604" y="168017"/>
                  <a:pt x="758647" y="165963"/>
                  <a:pt x="760690" y="163909"/>
                </a:cubicBezTo>
                <a:cubicBezTo>
                  <a:pt x="761712" y="163395"/>
                  <a:pt x="762861" y="163267"/>
                  <a:pt x="764042" y="163428"/>
                </a:cubicBezTo>
                <a:close/>
                <a:moveTo>
                  <a:pt x="447229" y="161901"/>
                </a:moveTo>
                <a:cubicBezTo>
                  <a:pt x="286211" y="161901"/>
                  <a:pt x="155681" y="292431"/>
                  <a:pt x="155681" y="453449"/>
                </a:cubicBezTo>
                <a:cubicBezTo>
                  <a:pt x="155681" y="614467"/>
                  <a:pt x="286211" y="744997"/>
                  <a:pt x="447229" y="744997"/>
                </a:cubicBezTo>
                <a:cubicBezTo>
                  <a:pt x="608247" y="744997"/>
                  <a:pt x="738777" y="614467"/>
                  <a:pt x="738777" y="453449"/>
                </a:cubicBezTo>
                <a:cubicBezTo>
                  <a:pt x="738777" y="292431"/>
                  <a:pt x="608247" y="161901"/>
                  <a:pt x="447229" y="161901"/>
                </a:cubicBezTo>
                <a:close/>
                <a:moveTo>
                  <a:pt x="174384" y="160374"/>
                </a:moveTo>
                <a:cubicBezTo>
                  <a:pt x="175930" y="160374"/>
                  <a:pt x="177476" y="160886"/>
                  <a:pt x="178506" y="161911"/>
                </a:cubicBezTo>
                <a:cubicBezTo>
                  <a:pt x="180567" y="163958"/>
                  <a:pt x="180567" y="166005"/>
                  <a:pt x="182628" y="166005"/>
                </a:cubicBezTo>
                <a:cubicBezTo>
                  <a:pt x="182628" y="166005"/>
                  <a:pt x="182628" y="163958"/>
                  <a:pt x="184690" y="163958"/>
                </a:cubicBezTo>
                <a:cubicBezTo>
                  <a:pt x="186751" y="161911"/>
                  <a:pt x="188812" y="163958"/>
                  <a:pt x="192934" y="163958"/>
                </a:cubicBezTo>
                <a:cubicBezTo>
                  <a:pt x="194996" y="166005"/>
                  <a:pt x="192934" y="170099"/>
                  <a:pt x="194996" y="170099"/>
                </a:cubicBezTo>
                <a:cubicBezTo>
                  <a:pt x="197057" y="170099"/>
                  <a:pt x="199118" y="170099"/>
                  <a:pt x="201179" y="172147"/>
                </a:cubicBezTo>
                <a:cubicBezTo>
                  <a:pt x="201179" y="172147"/>
                  <a:pt x="201179" y="174194"/>
                  <a:pt x="203240" y="174194"/>
                </a:cubicBezTo>
                <a:cubicBezTo>
                  <a:pt x="201179" y="176241"/>
                  <a:pt x="199118" y="174194"/>
                  <a:pt x="199118" y="176241"/>
                </a:cubicBezTo>
                <a:cubicBezTo>
                  <a:pt x="192934" y="178288"/>
                  <a:pt x="190873" y="172147"/>
                  <a:pt x="184690" y="172147"/>
                </a:cubicBezTo>
                <a:cubicBezTo>
                  <a:pt x="176445" y="170099"/>
                  <a:pt x="170262" y="172147"/>
                  <a:pt x="164078" y="178288"/>
                </a:cubicBezTo>
                <a:cubicBezTo>
                  <a:pt x="162017" y="182383"/>
                  <a:pt x="159956" y="184430"/>
                  <a:pt x="155834" y="184430"/>
                </a:cubicBezTo>
                <a:cubicBezTo>
                  <a:pt x="153772" y="184430"/>
                  <a:pt x="155834" y="182383"/>
                  <a:pt x="155834" y="182383"/>
                </a:cubicBezTo>
                <a:cubicBezTo>
                  <a:pt x="157895" y="180336"/>
                  <a:pt x="162017" y="180336"/>
                  <a:pt x="159956" y="178288"/>
                </a:cubicBezTo>
                <a:cubicBezTo>
                  <a:pt x="159956" y="176241"/>
                  <a:pt x="159956" y="174194"/>
                  <a:pt x="159956" y="172147"/>
                </a:cubicBezTo>
                <a:cubicBezTo>
                  <a:pt x="162017" y="172147"/>
                  <a:pt x="162017" y="168052"/>
                  <a:pt x="166139" y="168052"/>
                </a:cubicBezTo>
                <a:cubicBezTo>
                  <a:pt x="168200" y="168052"/>
                  <a:pt x="168200" y="163958"/>
                  <a:pt x="170262" y="161911"/>
                </a:cubicBezTo>
                <a:cubicBezTo>
                  <a:pt x="171292" y="160886"/>
                  <a:pt x="172838" y="160374"/>
                  <a:pt x="174384" y="160374"/>
                </a:cubicBezTo>
                <a:close/>
                <a:moveTo>
                  <a:pt x="703993" y="159415"/>
                </a:moveTo>
                <a:cubicBezTo>
                  <a:pt x="705022" y="158901"/>
                  <a:pt x="706051" y="158901"/>
                  <a:pt x="707080" y="159929"/>
                </a:cubicBezTo>
                <a:cubicBezTo>
                  <a:pt x="709139" y="161987"/>
                  <a:pt x="709139" y="166104"/>
                  <a:pt x="711197" y="168163"/>
                </a:cubicBezTo>
                <a:lnTo>
                  <a:pt x="708173" y="171943"/>
                </a:lnTo>
                <a:lnTo>
                  <a:pt x="707213" y="172188"/>
                </a:lnTo>
                <a:lnTo>
                  <a:pt x="707213" y="173143"/>
                </a:lnTo>
                <a:lnTo>
                  <a:pt x="702963" y="178454"/>
                </a:lnTo>
                <a:cubicBezTo>
                  <a:pt x="702963" y="182571"/>
                  <a:pt x="705022" y="184629"/>
                  <a:pt x="707080" y="186688"/>
                </a:cubicBezTo>
                <a:cubicBezTo>
                  <a:pt x="711197" y="188746"/>
                  <a:pt x="711197" y="188746"/>
                  <a:pt x="711197" y="188746"/>
                </a:cubicBezTo>
                <a:cubicBezTo>
                  <a:pt x="711197" y="192863"/>
                  <a:pt x="709139" y="194921"/>
                  <a:pt x="709139" y="199038"/>
                </a:cubicBezTo>
                <a:cubicBezTo>
                  <a:pt x="705022" y="199038"/>
                  <a:pt x="702963" y="196980"/>
                  <a:pt x="700905" y="196980"/>
                </a:cubicBezTo>
                <a:cubicBezTo>
                  <a:pt x="698847" y="194921"/>
                  <a:pt x="696788" y="192863"/>
                  <a:pt x="698847" y="190805"/>
                </a:cubicBezTo>
                <a:cubicBezTo>
                  <a:pt x="698847" y="188746"/>
                  <a:pt x="698847" y="186688"/>
                  <a:pt x="696788" y="184629"/>
                </a:cubicBezTo>
                <a:cubicBezTo>
                  <a:pt x="692672" y="184629"/>
                  <a:pt x="692672" y="180512"/>
                  <a:pt x="690613" y="178454"/>
                </a:cubicBezTo>
                <a:cubicBezTo>
                  <a:pt x="692672" y="174338"/>
                  <a:pt x="692672" y="172279"/>
                  <a:pt x="694730" y="170221"/>
                </a:cubicBezTo>
                <a:cubicBezTo>
                  <a:pt x="696788" y="170221"/>
                  <a:pt x="698847" y="170221"/>
                  <a:pt x="698847" y="168163"/>
                </a:cubicBezTo>
                <a:cubicBezTo>
                  <a:pt x="698847" y="166104"/>
                  <a:pt x="698847" y="161987"/>
                  <a:pt x="700905" y="161987"/>
                </a:cubicBezTo>
                <a:cubicBezTo>
                  <a:pt x="701934" y="160958"/>
                  <a:pt x="702963" y="159929"/>
                  <a:pt x="703993" y="159415"/>
                </a:cubicBezTo>
                <a:close/>
                <a:moveTo>
                  <a:pt x="447229" y="155446"/>
                </a:moveTo>
                <a:cubicBezTo>
                  <a:pt x="611812" y="155446"/>
                  <a:pt x="745232" y="288866"/>
                  <a:pt x="745232" y="453449"/>
                </a:cubicBezTo>
                <a:cubicBezTo>
                  <a:pt x="745232" y="618032"/>
                  <a:pt x="611812" y="751452"/>
                  <a:pt x="447229" y="751452"/>
                </a:cubicBezTo>
                <a:cubicBezTo>
                  <a:pt x="282646" y="751452"/>
                  <a:pt x="149226" y="618032"/>
                  <a:pt x="149226" y="453449"/>
                </a:cubicBezTo>
                <a:cubicBezTo>
                  <a:pt x="149226" y="288866"/>
                  <a:pt x="282646" y="155446"/>
                  <a:pt x="447229" y="155446"/>
                </a:cubicBezTo>
                <a:close/>
                <a:moveTo>
                  <a:pt x="192969" y="152265"/>
                </a:moveTo>
                <a:lnTo>
                  <a:pt x="195797" y="153153"/>
                </a:lnTo>
                <a:cubicBezTo>
                  <a:pt x="197082" y="154177"/>
                  <a:pt x="198110" y="155712"/>
                  <a:pt x="199138" y="157760"/>
                </a:cubicBezTo>
                <a:cubicBezTo>
                  <a:pt x="199138" y="157760"/>
                  <a:pt x="201194" y="159808"/>
                  <a:pt x="199138" y="159808"/>
                </a:cubicBezTo>
                <a:cubicBezTo>
                  <a:pt x="197082" y="159808"/>
                  <a:pt x="197082" y="157760"/>
                  <a:pt x="197082" y="155712"/>
                </a:cubicBezTo>
                <a:cubicBezTo>
                  <a:pt x="197082" y="155712"/>
                  <a:pt x="195026" y="153665"/>
                  <a:pt x="192969" y="153665"/>
                </a:cubicBezTo>
                <a:cubicBezTo>
                  <a:pt x="192969" y="153665"/>
                  <a:pt x="192969" y="153665"/>
                  <a:pt x="192969" y="153409"/>
                </a:cubicBezTo>
                <a:close/>
                <a:moveTo>
                  <a:pt x="190913" y="151618"/>
                </a:moveTo>
                <a:cubicBezTo>
                  <a:pt x="190913" y="151618"/>
                  <a:pt x="190913" y="151618"/>
                  <a:pt x="192969" y="151618"/>
                </a:cubicBezTo>
                <a:lnTo>
                  <a:pt x="192969" y="152265"/>
                </a:lnTo>
                <a:close/>
                <a:moveTo>
                  <a:pt x="650187" y="151100"/>
                </a:moveTo>
                <a:cubicBezTo>
                  <a:pt x="652599" y="151482"/>
                  <a:pt x="654143" y="154159"/>
                  <a:pt x="655687" y="155689"/>
                </a:cubicBezTo>
                <a:cubicBezTo>
                  <a:pt x="657745" y="157728"/>
                  <a:pt x="657745" y="161807"/>
                  <a:pt x="655687" y="163846"/>
                </a:cubicBezTo>
                <a:lnTo>
                  <a:pt x="653629" y="160787"/>
                </a:lnTo>
                <a:lnTo>
                  <a:pt x="653629" y="159779"/>
                </a:lnTo>
                <a:lnTo>
                  <a:pt x="652155" y="158596"/>
                </a:lnTo>
                <a:lnTo>
                  <a:pt x="647453" y="151610"/>
                </a:lnTo>
                <a:cubicBezTo>
                  <a:pt x="648482" y="151100"/>
                  <a:pt x="649383" y="150972"/>
                  <a:pt x="650187" y="151100"/>
                </a:cubicBezTo>
                <a:close/>
                <a:moveTo>
                  <a:pt x="176520" y="149570"/>
                </a:moveTo>
                <a:cubicBezTo>
                  <a:pt x="178576" y="149570"/>
                  <a:pt x="182688" y="151618"/>
                  <a:pt x="184744" y="153665"/>
                </a:cubicBezTo>
                <a:cubicBezTo>
                  <a:pt x="186801" y="153665"/>
                  <a:pt x="188857" y="155712"/>
                  <a:pt x="192969" y="153665"/>
                </a:cubicBezTo>
                <a:cubicBezTo>
                  <a:pt x="192969" y="155712"/>
                  <a:pt x="195026" y="155712"/>
                  <a:pt x="195026" y="157760"/>
                </a:cubicBezTo>
                <a:cubicBezTo>
                  <a:pt x="197082" y="159808"/>
                  <a:pt x="195026" y="161855"/>
                  <a:pt x="197082" y="163902"/>
                </a:cubicBezTo>
                <a:cubicBezTo>
                  <a:pt x="201194" y="161855"/>
                  <a:pt x="205307" y="161855"/>
                  <a:pt x="207363" y="163902"/>
                </a:cubicBezTo>
                <a:cubicBezTo>
                  <a:pt x="211476" y="167998"/>
                  <a:pt x="211476" y="167998"/>
                  <a:pt x="211476" y="167998"/>
                </a:cubicBezTo>
                <a:cubicBezTo>
                  <a:pt x="211476" y="172091"/>
                  <a:pt x="213532" y="174138"/>
                  <a:pt x="211476" y="176186"/>
                </a:cubicBezTo>
                <a:cubicBezTo>
                  <a:pt x="209419" y="176186"/>
                  <a:pt x="207363" y="176186"/>
                  <a:pt x="205307" y="176186"/>
                </a:cubicBezTo>
                <a:cubicBezTo>
                  <a:pt x="203251" y="172091"/>
                  <a:pt x="203251" y="167998"/>
                  <a:pt x="199138" y="167998"/>
                </a:cubicBezTo>
                <a:cubicBezTo>
                  <a:pt x="197082" y="165949"/>
                  <a:pt x="197082" y="165949"/>
                  <a:pt x="197082" y="165949"/>
                </a:cubicBezTo>
                <a:cubicBezTo>
                  <a:pt x="195026" y="163902"/>
                  <a:pt x="192969" y="161855"/>
                  <a:pt x="190913" y="161855"/>
                </a:cubicBezTo>
                <a:cubicBezTo>
                  <a:pt x="188857" y="159808"/>
                  <a:pt x="184744" y="159808"/>
                  <a:pt x="182688" y="161855"/>
                </a:cubicBezTo>
                <a:cubicBezTo>
                  <a:pt x="178576" y="159808"/>
                  <a:pt x="176520" y="155712"/>
                  <a:pt x="170351" y="157760"/>
                </a:cubicBezTo>
                <a:cubicBezTo>
                  <a:pt x="166238" y="161855"/>
                  <a:pt x="166238" y="161855"/>
                  <a:pt x="166238" y="161855"/>
                </a:cubicBezTo>
                <a:cubicBezTo>
                  <a:pt x="166238" y="167998"/>
                  <a:pt x="158013" y="165949"/>
                  <a:pt x="158013" y="172091"/>
                </a:cubicBezTo>
                <a:cubicBezTo>
                  <a:pt x="158013" y="176186"/>
                  <a:pt x="155957" y="178233"/>
                  <a:pt x="153901" y="180280"/>
                </a:cubicBezTo>
                <a:cubicBezTo>
                  <a:pt x="151845" y="182328"/>
                  <a:pt x="153901" y="186422"/>
                  <a:pt x="149788" y="186422"/>
                </a:cubicBezTo>
                <a:cubicBezTo>
                  <a:pt x="149788" y="184375"/>
                  <a:pt x="149788" y="182328"/>
                  <a:pt x="149788" y="180280"/>
                </a:cubicBezTo>
                <a:cubicBezTo>
                  <a:pt x="151845" y="176186"/>
                  <a:pt x="158013" y="178233"/>
                  <a:pt x="153901" y="174138"/>
                </a:cubicBezTo>
                <a:cubicBezTo>
                  <a:pt x="153901" y="170044"/>
                  <a:pt x="153901" y="167998"/>
                  <a:pt x="153901" y="165949"/>
                </a:cubicBezTo>
                <a:cubicBezTo>
                  <a:pt x="153901" y="163902"/>
                  <a:pt x="155957" y="161855"/>
                  <a:pt x="158013" y="159808"/>
                </a:cubicBezTo>
                <a:cubicBezTo>
                  <a:pt x="162126" y="159808"/>
                  <a:pt x="162126" y="159808"/>
                  <a:pt x="162126" y="159808"/>
                </a:cubicBezTo>
                <a:cubicBezTo>
                  <a:pt x="164182" y="157760"/>
                  <a:pt x="166238" y="153665"/>
                  <a:pt x="168295" y="151618"/>
                </a:cubicBezTo>
                <a:cubicBezTo>
                  <a:pt x="172407" y="151618"/>
                  <a:pt x="176520" y="151618"/>
                  <a:pt x="178576" y="153665"/>
                </a:cubicBezTo>
                <a:cubicBezTo>
                  <a:pt x="180632" y="155712"/>
                  <a:pt x="180632" y="157760"/>
                  <a:pt x="182688" y="157760"/>
                </a:cubicBezTo>
                <a:cubicBezTo>
                  <a:pt x="182688" y="155712"/>
                  <a:pt x="182688" y="155712"/>
                  <a:pt x="182688" y="153665"/>
                </a:cubicBezTo>
                <a:cubicBezTo>
                  <a:pt x="180632" y="151618"/>
                  <a:pt x="178576" y="151618"/>
                  <a:pt x="176520" y="149570"/>
                </a:cubicBezTo>
                <a:close/>
                <a:moveTo>
                  <a:pt x="570240" y="148091"/>
                </a:moveTo>
                <a:cubicBezTo>
                  <a:pt x="573323" y="148091"/>
                  <a:pt x="576406" y="148603"/>
                  <a:pt x="579489" y="149626"/>
                </a:cubicBezTo>
                <a:cubicBezTo>
                  <a:pt x="581544" y="151673"/>
                  <a:pt x="585654" y="153721"/>
                  <a:pt x="587710" y="155768"/>
                </a:cubicBezTo>
                <a:cubicBezTo>
                  <a:pt x="589765" y="159862"/>
                  <a:pt x="585654" y="163958"/>
                  <a:pt x="589765" y="163958"/>
                </a:cubicBezTo>
                <a:cubicBezTo>
                  <a:pt x="591820" y="163958"/>
                  <a:pt x="593875" y="163958"/>
                  <a:pt x="595931" y="166005"/>
                </a:cubicBezTo>
                <a:cubicBezTo>
                  <a:pt x="597986" y="168052"/>
                  <a:pt x="595931" y="170099"/>
                  <a:pt x="595931" y="170099"/>
                </a:cubicBezTo>
                <a:cubicBezTo>
                  <a:pt x="595931" y="172147"/>
                  <a:pt x="595931" y="172147"/>
                  <a:pt x="595931" y="172147"/>
                </a:cubicBezTo>
                <a:cubicBezTo>
                  <a:pt x="591820" y="170099"/>
                  <a:pt x="585654" y="168052"/>
                  <a:pt x="581544" y="163958"/>
                </a:cubicBezTo>
                <a:cubicBezTo>
                  <a:pt x="577433" y="159862"/>
                  <a:pt x="571268" y="161911"/>
                  <a:pt x="567158" y="159862"/>
                </a:cubicBezTo>
                <a:cubicBezTo>
                  <a:pt x="569213" y="157815"/>
                  <a:pt x="579489" y="159862"/>
                  <a:pt x="577433" y="153721"/>
                </a:cubicBezTo>
                <a:cubicBezTo>
                  <a:pt x="575378" y="149626"/>
                  <a:pt x="573323" y="151673"/>
                  <a:pt x="571268" y="151673"/>
                </a:cubicBezTo>
                <a:cubicBezTo>
                  <a:pt x="565102" y="151673"/>
                  <a:pt x="560992" y="155768"/>
                  <a:pt x="556881" y="155768"/>
                </a:cubicBezTo>
                <a:cubicBezTo>
                  <a:pt x="556881" y="155768"/>
                  <a:pt x="554826" y="155768"/>
                  <a:pt x="554826" y="153721"/>
                </a:cubicBezTo>
                <a:cubicBezTo>
                  <a:pt x="554826" y="151673"/>
                  <a:pt x="558937" y="151673"/>
                  <a:pt x="560992" y="149626"/>
                </a:cubicBezTo>
                <a:cubicBezTo>
                  <a:pt x="564075" y="148603"/>
                  <a:pt x="567158" y="148091"/>
                  <a:pt x="570240" y="148091"/>
                </a:cubicBezTo>
                <a:close/>
                <a:moveTo>
                  <a:pt x="707038" y="143263"/>
                </a:moveTo>
                <a:cubicBezTo>
                  <a:pt x="709088" y="143263"/>
                  <a:pt x="709088" y="143263"/>
                  <a:pt x="711139" y="145320"/>
                </a:cubicBezTo>
                <a:cubicBezTo>
                  <a:pt x="709088" y="149437"/>
                  <a:pt x="709088" y="151496"/>
                  <a:pt x="709088" y="155613"/>
                </a:cubicBezTo>
                <a:cubicBezTo>
                  <a:pt x="704987" y="157671"/>
                  <a:pt x="702936" y="155613"/>
                  <a:pt x="700886" y="157671"/>
                </a:cubicBezTo>
                <a:cubicBezTo>
                  <a:pt x="696785" y="159730"/>
                  <a:pt x="696785" y="163846"/>
                  <a:pt x="696785" y="167963"/>
                </a:cubicBezTo>
                <a:cubicBezTo>
                  <a:pt x="692683" y="170022"/>
                  <a:pt x="688582" y="172080"/>
                  <a:pt x="688582" y="176197"/>
                </a:cubicBezTo>
                <a:cubicBezTo>
                  <a:pt x="688582" y="182372"/>
                  <a:pt x="690633" y="184430"/>
                  <a:pt x="694734" y="186489"/>
                </a:cubicBezTo>
                <a:cubicBezTo>
                  <a:pt x="694734" y="190605"/>
                  <a:pt x="696785" y="194722"/>
                  <a:pt x="698835" y="198839"/>
                </a:cubicBezTo>
                <a:cubicBezTo>
                  <a:pt x="700886" y="200897"/>
                  <a:pt x="704987" y="200897"/>
                  <a:pt x="709088" y="200897"/>
                </a:cubicBezTo>
                <a:cubicBezTo>
                  <a:pt x="711139" y="202956"/>
                  <a:pt x="709088" y="207073"/>
                  <a:pt x="711139" y="209131"/>
                </a:cubicBezTo>
                <a:cubicBezTo>
                  <a:pt x="711139" y="211189"/>
                  <a:pt x="713189" y="211189"/>
                  <a:pt x="711139" y="213248"/>
                </a:cubicBezTo>
                <a:cubicBezTo>
                  <a:pt x="707038" y="215306"/>
                  <a:pt x="704987" y="213248"/>
                  <a:pt x="700886" y="211189"/>
                </a:cubicBezTo>
                <a:cubicBezTo>
                  <a:pt x="700886" y="209131"/>
                  <a:pt x="700886" y="207073"/>
                  <a:pt x="698835" y="205014"/>
                </a:cubicBezTo>
                <a:cubicBezTo>
                  <a:pt x="696785" y="207073"/>
                  <a:pt x="692683" y="205014"/>
                  <a:pt x="690633" y="202956"/>
                </a:cubicBezTo>
                <a:cubicBezTo>
                  <a:pt x="688582" y="200897"/>
                  <a:pt x="686532" y="198839"/>
                  <a:pt x="686532" y="196781"/>
                </a:cubicBezTo>
                <a:cubicBezTo>
                  <a:pt x="688582" y="194722"/>
                  <a:pt x="688582" y="192664"/>
                  <a:pt x="688582" y="190605"/>
                </a:cubicBezTo>
                <a:cubicBezTo>
                  <a:pt x="686532" y="190605"/>
                  <a:pt x="682431" y="188547"/>
                  <a:pt x="682431" y="186489"/>
                </a:cubicBezTo>
                <a:cubicBezTo>
                  <a:pt x="682431" y="184430"/>
                  <a:pt x="682431" y="182372"/>
                  <a:pt x="680380" y="182372"/>
                </a:cubicBezTo>
                <a:cubicBezTo>
                  <a:pt x="680380" y="178255"/>
                  <a:pt x="678329" y="176197"/>
                  <a:pt x="680380" y="174138"/>
                </a:cubicBezTo>
                <a:cubicBezTo>
                  <a:pt x="680380" y="170022"/>
                  <a:pt x="684481" y="167963"/>
                  <a:pt x="686532" y="165905"/>
                </a:cubicBezTo>
                <a:cubicBezTo>
                  <a:pt x="684481" y="161789"/>
                  <a:pt x="684481" y="157671"/>
                  <a:pt x="688582" y="155613"/>
                </a:cubicBezTo>
                <a:cubicBezTo>
                  <a:pt x="688582" y="153555"/>
                  <a:pt x="692683" y="153555"/>
                  <a:pt x="692683" y="151496"/>
                </a:cubicBezTo>
                <a:cubicBezTo>
                  <a:pt x="694734" y="151496"/>
                  <a:pt x="694734" y="151496"/>
                  <a:pt x="694734" y="151496"/>
                </a:cubicBezTo>
                <a:cubicBezTo>
                  <a:pt x="694734" y="153555"/>
                  <a:pt x="694734" y="153555"/>
                  <a:pt x="694734" y="153555"/>
                </a:cubicBezTo>
                <a:cubicBezTo>
                  <a:pt x="696785" y="153555"/>
                  <a:pt x="696785" y="151496"/>
                  <a:pt x="696785" y="151496"/>
                </a:cubicBezTo>
                <a:cubicBezTo>
                  <a:pt x="698835" y="147379"/>
                  <a:pt x="702936" y="143263"/>
                  <a:pt x="707038" y="143263"/>
                </a:cubicBezTo>
                <a:close/>
                <a:moveTo>
                  <a:pt x="643337" y="143263"/>
                </a:moveTo>
                <a:cubicBezTo>
                  <a:pt x="643337" y="145327"/>
                  <a:pt x="643337" y="145327"/>
                  <a:pt x="643337" y="145327"/>
                </a:cubicBezTo>
                <a:cubicBezTo>
                  <a:pt x="641278" y="147391"/>
                  <a:pt x="643337" y="149457"/>
                  <a:pt x="643337" y="151521"/>
                </a:cubicBezTo>
                <a:lnTo>
                  <a:pt x="652155" y="158596"/>
                </a:lnTo>
                <a:lnTo>
                  <a:pt x="653629" y="160787"/>
                </a:lnTo>
                <a:lnTo>
                  <a:pt x="653629" y="165973"/>
                </a:lnTo>
                <a:lnTo>
                  <a:pt x="661750" y="174120"/>
                </a:lnTo>
                <a:lnTo>
                  <a:pt x="661831" y="174359"/>
                </a:lnTo>
                <a:lnTo>
                  <a:pt x="659804" y="182490"/>
                </a:lnTo>
                <a:cubicBezTo>
                  <a:pt x="659804" y="186619"/>
                  <a:pt x="663921" y="188684"/>
                  <a:pt x="665979" y="190748"/>
                </a:cubicBezTo>
                <a:cubicBezTo>
                  <a:pt x="668037" y="194878"/>
                  <a:pt x="665979" y="199007"/>
                  <a:pt x="663921" y="201072"/>
                </a:cubicBezTo>
                <a:lnTo>
                  <a:pt x="663921" y="196942"/>
                </a:lnTo>
                <a:cubicBezTo>
                  <a:pt x="663921" y="192813"/>
                  <a:pt x="663921" y="192813"/>
                  <a:pt x="663921" y="192813"/>
                </a:cubicBezTo>
                <a:cubicBezTo>
                  <a:pt x="657746" y="184555"/>
                  <a:pt x="657746" y="184555"/>
                  <a:pt x="657746" y="184555"/>
                </a:cubicBezTo>
                <a:cubicBezTo>
                  <a:pt x="657746" y="184555"/>
                  <a:pt x="655687" y="186619"/>
                  <a:pt x="655687" y="186619"/>
                </a:cubicBezTo>
                <a:cubicBezTo>
                  <a:pt x="657746" y="188684"/>
                  <a:pt x="661862" y="188684"/>
                  <a:pt x="661862" y="192813"/>
                </a:cubicBezTo>
                <a:cubicBezTo>
                  <a:pt x="661862" y="196942"/>
                  <a:pt x="661862" y="203136"/>
                  <a:pt x="657746" y="207266"/>
                </a:cubicBezTo>
                <a:cubicBezTo>
                  <a:pt x="655687" y="207266"/>
                  <a:pt x="653629" y="209330"/>
                  <a:pt x="653629" y="207266"/>
                </a:cubicBezTo>
                <a:cubicBezTo>
                  <a:pt x="651570" y="205201"/>
                  <a:pt x="647454" y="205201"/>
                  <a:pt x="647454" y="203136"/>
                </a:cubicBezTo>
                <a:cubicBezTo>
                  <a:pt x="651570" y="196942"/>
                  <a:pt x="653629" y="190748"/>
                  <a:pt x="651570" y="184555"/>
                </a:cubicBezTo>
                <a:cubicBezTo>
                  <a:pt x="649512" y="182490"/>
                  <a:pt x="647454" y="182490"/>
                  <a:pt x="649512" y="178361"/>
                </a:cubicBezTo>
                <a:cubicBezTo>
                  <a:pt x="649512" y="174233"/>
                  <a:pt x="647454" y="170103"/>
                  <a:pt x="645395" y="165973"/>
                </a:cubicBezTo>
                <a:cubicBezTo>
                  <a:pt x="643337" y="163909"/>
                  <a:pt x="639220" y="161845"/>
                  <a:pt x="637162" y="161845"/>
                </a:cubicBezTo>
                <a:cubicBezTo>
                  <a:pt x="637162" y="159779"/>
                  <a:pt x="637162" y="159779"/>
                  <a:pt x="637162" y="159779"/>
                </a:cubicBezTo>
                <a:cubicBezTo>
                  <a:pt x="639220" y="155651"/>
                  <a:pt x="641278" y="153585"/>
                  <a:pt x="641278" y="149457"/>
                </a:cubicBezTo>
                <a:cubicBezTo>
                  <a:pt x="641278" y="147391"/>
                  <a:pt x="641278" y="143263"/>
                  <a:pt x="643337" y="143263"/>
                </a:cubicBezTo>
                <a:close/>
                <a:moveTo>
                  <a:pt x="302134" y="138780"/>
                </a:moveTo>
                <a:cubicBezTo>
                  <a:pt x="302424" y="138282"/>
                  <a:pt x="303005" y="138282"/>
                  <a:pt x="304168" y="139279"/>
                </a:cubicBezTo>
                <a:cubicBezTo>
                  <a:pt x="304168" y="139279"/>
                  <a:pt x="301843" y="139279"/>
                  <a:pt x="301843" y="141270"/>
                </a:cubicBezTo>
                <a:cubicBezTo>
                  <a:pt x="301843" y="140275"/>
                  <a:pt x="301843" y="139279"/>
                  <a:pt x="302134" y="138780"/>
                </a:cubicBezTo>
                <a:close/>
                <a:moveTo>
                  <a:pt x="575576" y="134962"/>
                </a:moveTo>
                <a:cubicBezTo>
                  <a:pt x="577623" y="134962"/>
                  <a:pt x="579671" y="134962"/>
                  <a:pt x="581718" y="139168"/>
                </a:cubicBezTo>
                <a:cubicBezTo>
                  <a:pt x="581718" y="141270"/>
                  <a:pt x="579671" y="143373"/>
                  <a:pt x="579671" y="143373"/>
                </a:cubicBezTo>
                <a:cubicBezTo>
                  <a:pt x="577623" y="147578"/>
                  <a:pt x="573529" y="143373"/>
                  <a:pt x="569434" y="145476"/>
                </a:cubicBezTo>
                <a:cubicBezTo>
                  <a:pt x="571481" y="141270"/>
                  <a:pt x="573529" y="139168"/>
                  <a:pt x="575576" y="134962"/>
                </a:cubicBezTo>
                <a:close/>
                <a:moveTo>
                  <a:pt x="508872" y="130536"/>
                </a:moveTo>
                <a:cubicBezTo>
                  <a:pt x="511184" y="130019"/>
                  <a:pt x="513753" y="130019"/>
                  <a:pt x="515808" y="131053"/>
                </a:cubicBezTo>
                <a:cubicBezTo>
                  <a:pt x="521974" y="133118"/>
                  <a:pt x="526085" y="139316"/>
                  <a:pt x="532250" y="143447"/>
                </a:cubicBezTo>
                <a:cubicBezTo>
                  <a:pt x="532250" y="145512"/>
                  <a:pt x="530195" y="147578"/>
                  <a:pt x="530195" y="147578"/>
                </a:cubicBezTo>
                <a:cubicBezTo>
                  <a:pt x="526085" y="147578"/>
                  <a:pt x="528140" y="145512"/>
                  <a:pt x="528140" y="143447"/>
                </a:cubicBezTo>
                <a:cubicBezTo>
                  <a:pt x="524029" y="139316"/>
                  <a:pt x="519919" y="135184"/>
                  <a:pt x="513753" y="135184"/>
                </a:cubicBezTo>
                <a:cubicBezTo>
                  <a:pt x="511698" y="135184"/>
                  <a:pt x="511698" y="135184"/>
                  <a:pt x="509643" y="137250"/>
                </a:cubicBezTo>
                <a:cubicBezTo>
                  <a:pt x="509643" y="139316"/>
                  <a:pt x="511698" y="141382"/>
                  <a:pt x="513753" y="141382"/>
                </a:cubicBezTo>
                <a:cubicBezTo>
                  <a:pt x="513753" y="141382"/>
                  <a:pt x="515808" y="141382"/>
                  <a:pt x="515808" y="143447"/>
                </a:cubicBezTo>
                <a:cubicBezTo>
                  <a:pt x="511698" y="141382"/>
                  <a:pt x="505532" y="139316"/>
                  <a:pt x="501422" y="141382"/>
                </a:cubicBezTo>
                <a:cubicBezTo>
                  <a:pt x="497311" y="141382"/>
                  <a:pt x="493201" y="141382"/>
                  <a:pt x="489090" y="141382"/>
                </a:cubicBezTo>
                <a:cubicBezTo>
                  <a:pt x="489090" y="139316"/>
                  <a:pt x="489090" y="137250"/>
                  <a:pt x="491146" y="135184"/>
                </a:cubicBezTo>
                <a:cubicBezTo>
                  <a:pt x="495256" y="135184"/>
                  <a:pt x="497311" y="135184"/>
                  <a:pt x="499367" y="137250"/>
                </a:cubicBezTo>
                <a:cubicBezTo>
                  <a:pt x="501422" y="137250"/>
                  <a:pt x="501422" y="133118"/>
                  <a:pt x="503477" y="133118"/>
                </a:cubicBezTo>
                <a:cubicBezTo>
                  <a:pt x="504505" y="132085"/>
                  <a:pt x="506560" y="131053"/>
                  <a:pt x="508872" y="130536"/>
                </a:cubicBezTo>
                <a:close/>
                <a:moveTo>
                  <a:pt x="250583" y="123976"/>
                </a:moveTo>
                <a:cubicBezTo>
                  <a:pt x="252127" y="124235"/>
                  <a:pt x="253670" y="124754"/>
                  <a:pt x="254700" y="124754"/>
                </a:cubicBezTo>
                <a:cubicBezTo>
                  <a:pt x="256758" y="124754"/>
                  <a:pt x="256758" y="124754"/>
                  <a:pt x="256758" y="124754"/>
                </a:cubicBezTo>
                <a:cubicBezTo>
                  <a:pt x="254700" y="128904"/>
                  <a:pt x="256758" y="130978"/>
                  <a:pt x="258816" y="133054"/>
                </a:cubicBezTo>
                <a:cubicBezTo>
                  <a:pt x="262933" y="135128"/>
                  <a:pt x="269108" y="137203"/>
                  <a:pt x="273225" y="135128"/>
                </a:cubicBezTo>
                <a:cubicBezTo>
                  <a:pt x="275283" y="135128"/>
                  <a:pt x="275283" y="130978"/>
                  <a:pt x="277342" y="133054"/>
                </a:cubicBezTo>
                <a:cubicBezTo>
                  <a:pt x="279400" y="135128"/>
                  <a:pt x="285575" y="135128"/>
                  <a:pt x="283517" y="139279"/>
                </a:cubicBezTo>
                <a:cubicBezTo>
                  <a:pt x="281459" y="143429"/>
                  <a:pt x="279400" y="145503"/>
                  <a:pt x="275283" y="145503"/>
                </a:cubicBezTo>
                <a:cubicBezTo>
                  <a:pt x="273225" y="145503"/>
                  <a:pt x="271167" y="143429"/>
                  <a:pt x="269108" y="141353"/>
                </a:cubicBezTo>
                <a:cubicBezTo>
                  <a:pt x="267050" y="141353"/>
                  <a:pt x="264992" y="147578"/>
                  <a:pt x="262933" y="147578"/>
                </a:cubicBezTo>
                <a:cubicBezTo>
                  <a:pt x="258816" y="147578"/>
                  <a:pt x="254700" y="143429"/>
                  <a:pt x="254700" y="141353"/>
                </a:cubicBezTo>
                <a:cubicBezTo>
                  <a:pt x="252641" y="139279"/>
                  <a:pt x="256758" y="137203"/>
                  <a:pt x="252641" y="135128"/>
                </a:cubicBezTo>
                <a:cubicBezTo>
                  <a:pt x="250583" y="135128"/>
                  <a:pt x="246466" y="135128"/>
                  <a:pt x="246466" y="130978"/>
                </a:cubicBezTo>
                <a:cubicBezTo>
                  <a:pt x="244408" y="128904"/>
                  <a:pt x="244408" y="126828"/>
                  <a:pt x="246466" y="124754"/>
                </a:cubicBezTo>
                <a:cubicBezTo>
                  <a:pt x="247495" y="123716"/>
                  <a:pt x="249039" y="123716"/>
                  <a:pt x="250583" y="123976"/>
                </a:cubicBezTo>
                <a:close/>
                <a:moveTo>
                  <a:pt x="577535" y="122678"/>
                </a:moveTo>
                <a:cubicBezTo>
                  <a:pt x="579593" y="124747"/>
                  <a:pt x="581651" y="124747"/>
                  <a:pt x="581651" y="126816"/>
                </a:cubicBezTo>
                <a:cubicBezTo>
                  <a:pt x="581651" y="128884"/>
                  <a:pt x="581651" y="130953"/>
                  <a:pt x="583710" y="130953"/>
                </a:cubicBezTo>
                <a:cubicBezTo>
                  <a:pt x="587827" y="128884"/>
                  <a:pt x="589885" y="128884"/>
                  <a:pt x="591943" y="130953"/>
                </a:cubicBezTo>
                <a:cubicBezTo>
                  <a:pt x="594002" y="133022"/>
                  <a:pt x="594002" y="135090"/>
                  <a:pt x="594002" y="135090"/>
                </a:cubicBezTo>
                <a:cubicBezTo>
                  <a:pt x="591943" y="139228"/>
                  <a:pt x="589885" y="137159"/>
                  <a:pt x="587827" y="139228"/>
                </a:cubicBezTo>
                <a:cubicBezTo>
                  <a:pt x="589885" y="141297"/>
                  <a:pt x="591943" y="143365"/>
                  <a:pt x="589885" y="147503"/>
                </a:cubicBezTo>
                <a:cubicBezTo>
                  <a:pt x="589885" y="147503"/>
                  <a:pt x="587827" y="149570"/>
                  <a:pt x="585768" y="149570"/>
                </a:cubicBezTo>
                <a:cubicBezTo>
                  <a:pt x="583710" y="149570"/>
                  <a:pt x="583710" y="147503"/>
                  <a:pt x="581651" y="147503"/>
                </a:cubicBezTo>
                <a:cubicBezTo>
                  <a:pt x="581651" y="145434"/>
                  <a:pt x="583710" y="141297"/>
                  <a:pt x="583710" y="137159"/>
                </a:cubicBezTo>
                <a:cubicBezTo>
                  <a:pt x="581651" y="135090"/>
                  <a:pt x="579593" y="133022"/>
                  <a:pt x="575476" y="130953"/>
                </a:cubicBezTo>
                <a:cubicBezTo>
                  <a:pt x="575476" y="128884"/>
                  <a:pt x="573418" y="124747"/>
                  <a:pt x="577535" y="122678"/>
                </a:cubicBezTo>
                <a:close/>
                <a:moveTo>
                  <a:pt x="258767" y="122678"/>
                </a:moveTo>
                <a:cubicBezTo>
                  <a:pt x="260842" y="124737"/>
                  <a:pt x="260842" y="126796"/>
                  <a:pt x="260842" y="128854"/>
                </a:cubicBezTo>
                <a:cubicBezTo>
                  <a:pt x="262917" y="130912"/>
                  <a:pt x="264992" y="130912"/>
                  <a:pt x="267067" y="130912"/>
                </a:cubicBezTo>
                <a:cubicBezTo>
                  <a:pt x="269142" y="130912"/>
                  <a:pt x="271217" y="128854"/>
                  <a:pt x="273292" y="128854"/>
                </a:cubicBezTo>
                <a:cubicBezTo>
                  <a:pt x="273292" y="130912"/>
                  <a:pt x="271217" y="132971"/>
                  <a:pt x="271217" y="132971"/>
                </a:cubicBezTo>
                <a:cubicBezTo>
                  <a:pt x="267067" y="132971"/>
                  <a:pt x="260842" y="132971"/>
                  <a:pt x="258767" y="128854"/>
                </a:cubicBezTo>
                <a:cubicBezTo>
                  <a:pt x="258767" y="126796"/>
                  <a:pt x="256692" y="124737"/>
                  <a:pt x="258767" y="122678"/>
                </a:cubicBezTo>
                <a:close/>
                <a:moveTo>
                  <a:pt x="622795" y="120686"/>
                </a:moveTo>
                <a:cubicBezTo>
                  <a:pt x="628998" y="120686"/>
                  <a:pt x="635200" y="122740"/>
                  <a:pt x="637267" y="128900"/>
                </a:cubicBezTo>
                <a:cubicBezTo>
                  <a:pt x="643470" y="137114"/>
                  <a:pt x="639335" y="147382"/>
                  <a:pt x="635200" y="155596"/>
                </a:cubicBezTo>
                <a:cubicBezTo>
                  <a:pt x="633132" y="159703"/>
                  <a:pt x="631065" y="163810"/>
                  <a:pt x="626930" y="165863"/>
                </a:cubicBezTo>
                <a:cubicBezTo>
                  <a:pt x="620728" y="174077"/>
                  <a:pt x="610390" y="176130"/>
                  <a:pt x="600053" y="174077"/>
                </a:cubicBezTo>
                <a:cubicBezTo>
                  <a:pt x="597986" y="174077"/>
                  <a:pt x="597986" y="172023"/>
                  <a:pt x="600053" y="169971"/>
                </a:cubicBezTo>
                <a:cubicBezTo>
                  <a:pt x="602121" y="169971"/>
                  <a:pt x="606256" y="169971"/>
                  <a:pt x="610390" y="167917"/>
                </a:cubicBezTo>
                <a:cubicBezTo>
                  <a:pt x="620728" y="165863"/>
                  <a:pt x="628998" y="155596"/>
                  <a:pt x="631065" y="145328"/>
                </a:cubicBezTo>
                <a:cubicBezTo>
                  <a:pt x="633132" y="141221"/>
                  <a:pt x="631065" y="137114"/>
                  <a:pt x="628998" y="133007"/>
                </a:cubicBezTo>
                <a:cubicBezTo>
                  <a:pt x="626930" y="133007"/>
                  <a:pt x="626930" y="130954"/>
                  <a:pt x="624863" y="130954"/>
                </a:cubicBezTo>
                <a:cubicBezTo>
                  <a:pt x="622795" y="133007"/>
                  <a:pt x="626930" y="133007"/>
                  <a:pt x="626930" y="135061"/>
                </a:cubicBezTo>
                <a:cubicBezTo>
                  <a:pt x="628998" y="137114"/>
                  <a:pt x="626930" y="141221"/>
                  <a:pt x="626930" y="143275"/>
                </a:cubicBezTo>
                <a:cubicBezTo>
                  <a:pt x="624863" y="145328"/>
                  <a:pt x="620728" y="147382"/>
                  <a:pt x="616593" y="147382"/>
                </a:cubicBezTo>
                <a:cubicBezTo>
                  <a:pt x="614525" y="147382"/>
                  <a:pt x="612458" y="145328"/>
                  <a:pt x="610390" y="143275"/>
                </a:cubicBezTo>
                <a:cubicBezTo>
                  <a:pt x="610390" y="139168"/>
                  <a:pt x="614525" y="139168"/>
                  <a:pt x="612458" y="135061"/>
                </a:cubicBezTo>
                <a:cubicBezTo>
                  <a:pt x="610390" y="135061"/>
                  <a:pt x="608323" y="130954"/>
                  <a:pt x="610390" y="128900"/>
                </a:cubicBezTo>
                <a:cubicBezTo>
                  <a:pt x="612458" y="122740"/>
                  <a:pt x="616593" y="120686"/>
                  <a:pt x="622795" y="120686"/>
                </a:cubicBezTo>
                <a:close/>
                <a:moveTo>
                  <a:pt x="522124" y="120686"/>
                </a:moveTo>
                <a:cubicBezTo>
                  <a:pt x="528266" y="120686"/>
                  <a:pt x="522124" y="128875"/>
                  <a:pt x="524172" y="132971"/>
                </a:cubicBezTo>
                <a:cubicBezTo>
                  <a:pt x="522124" y="128875"/>
                  <a:pt x="515982" y="128875"/>
                  <a:pt x="515982" y="124781"/>
                </a:cubicBezTo>
                <a:cubicBezTo>
                  <a:pt x="518030" y="122735"/>
                  <a:pt x="520077" y="120686"/>
                  <a:pt x="522124" y="120686"/>
                </a:cubicBezTo>
                <a:close/>
                <a:moveTo>
                  <a:pt x="456112" y="118695"/>
                </a:moveTo>
                <a:cubicBezTo>
                  <a:pt x="458159" y="120754"/>
                  <a:pt x="458159" y="120754"/>
                  <a:pt x="460207" y="122811"/>
                </a:cubicBezTo>
                <a:cubicBezTo>
                  <a:pt x="460207" y="126928"/>
                  <a:pt x="456112" y="126928"/>
                  <a:pt x="454064" y="131045"/>
                </a:cubicBezTo>
                <a:cubicBezTo>
                  <a:pt x="452017" y="133103"/>
                  <a:pt x="449970" y="135162"/>
                  <a:pt x="449970" y="139279"/>
                </a:cubicBezTo>
                <a:cubicBezTo>
                  <a:pt x="445875" y="139279"/>
                  <a:pt x="441781" y="139279"/>
                  <a:pt x="437686" y="139279"/>
                </a:cubicBezTo>
                <a:cubicBezTo>
                  <a:pt x="437686" y="139279"/>
                  <a:pt x="435639" y="137220"/>
                  <a:pt x="437686" y="137220"/>
                </a:cubicBezTo>
                <a:cubicBezTo>
                  <a:pt x="437686" y="133103"/>
                  <a:pt x="439733" y="131045"/>
                  <a:pt x="441781" y="128987"/>
                </a:cubicBezTo>
                <a:cubicBezTo>
                  <a:pt x="443828" y="128987"/>
                  <a:pt x="445875" y="128987"/>
                  <a:pt x="445875" y="126928"/>
                </a:cubicBezTo>
                <a:cubicBezTo>
                  <a:pt x="445875" y="124869"/>
                  <a:pt x="447922" y="122811"/>
                  <a:pt x="449970" y="120754"/>
                </a:cubicBezTo>
                <a:cubicBezTo>
                  <a:pt x="452017" y="118695"/>
                  <a:pt x="454064" y="118695"/>
                  <a:pt x="456112" y="118695"/>
                </a:cubicBezTo>
                <a:close/>
                <a:moveTo>
                  <a:pt x="234176" y="118695"/>
                </a:moveTo>
                <a:cubicBezTo>
                  <a:pt x="238281" y="118695"/>
                  <a:pt x="240333" y="120754"/>
                  <a:pt x="242386" y="122811"/>
                </a:cubicBezTo>
                <a:cubicBezTo>
                  <a:pt x="244438" y="124869"/>
                  <a:pt x="242386" y="126928"/>
                  <a:pt x="242386" y="126928"/>
                </a:cubicBezTo>
                <a:cubicBezTo>
                  <a:pt x="242386" y="131045"/>
                  <a:pt x="244438" y="135162"/>
                  <a:pt x="248543" y="137220"/>
                </a:cubicBezTo>
                <a:cubicBezTo>
                  <a:pt x="246490" y="137220"/>
                  <a:pt x="246490" y="137220"/>
                  <a:pt x="246490" y="137220"/>
                </a:cubicBezTo>
                <a:cubicBezTo>
                  <a:pt x="248543" y="137220"/>
                  <a:pt x="250595" y="137220"/>
                  <a:pt x="250595" y="139279"/>
                </a:cubicBezTo>
                <a:cubicBezTo>
                  <a:pt x="250595" y="143395"/>
                  <a:pt x="252647" y="145454"/>
                  <a:pt x="256752" y="147513"/>
                </a:cubicBezTo>
                <a:cubicBezTo>
                  <a:pt x="258804" y="149570"/>
                  <a:pt x="260857" y="149570"/>
                  <a:pt x="264961" y="149570"/>
                </a:cubicBezTo>
                <a:cubicBezTo>
                  <a:pt x="267014" y="147513"/>
                  <a:pt x="269066" y="143395"/>
                  <a:pt x="271119" y="147513"/>
                </a:cubicBezTo>
                <a:cubicBezTo>
                  <a:pt x="275223" y="147513"/>
                  <a:pt x="279328" y="147513"/>
                  <a:pt x="283433" y="145454"/>
                </a:cubicBezTo>
                <a:cubicBezTo>
                  <a:pt x="287537" y="143395"/>
                  <a:pt x="287537" y="135162"/>
                  <a:pt x="291642" y="139279"/>
                </a:cubicBezTo>
                <a:cubicBezTo>
                  <a:pt x="293694" y="141336"/>
                  <a:pt x="297799" y="139279"/>
                  <a:pt x="299851" y="139279"/>
                </a:cubicBezTo>
                <a:cubicBezTo>
                  <a:pt x="299851" y="141336"/>
                  <a:pt x="299851" y="141336"/>
                  <a:pt x="297799" y="143395"/>
                </a:cubicBezTo>
                <a:cubicBezTo>
                  <a:pt x="295747" y="145454"/>
                  <a:pt x="291642" y="145454"/>
                  <a:pt x="289590" y="147513"/>
                </a:cubicBezTo>
                <a:lnTo>
                  <a:pt x="289590" y="149570"/>
                </a:lnTo>
                <a:cubicBezTo>
                  <a:pt x="287537" y="153687"/>
                  <a:pt x="283433" y="157805"/>
                  <a:pt x="277276" y="157805"/>
                </a:cubicBezTo>
                <a:cubicBezTo>
                  <a:pt x="275223" y="155746"/>
                  <a:pt x="273171" y="153687"/>
                  <a:pt x="271119" y="155746"/>
                </a:cubicBezTo>
                <a:cubicBezTo>
                  <a:pt x="267014" y="157805"/>
                  <a:pt x="264961" y="159862"/>
                  <a:pt x="260857" y="159862"/>
                </a:cubicBezTo>
                <a:cubicBezTo>
                  <a:pt x="256752" y="159862"/>
                  <a:pt x="254700" y="157805"/>
                  <a:pt x="252647" y="155746"/>
                </a:cubicBezTo>
                <a:cubicBezTo>
                  <a:pt x="250595" y="153687"/>
                  <a:pt x="248543" y="149570"/>
                  <a:pt x="246490" y="147513"/>
                </a:cubicBezTo>
                <a:cubicBezTo>
                  <a:pt x="244438" y="149570"/>
                  <a:pt x="242386" y="147513"/>
                  <a:pt x="242386" y="147513"/>
                </a:cubicBezTo>
                <a:cubicBezTo>
                  <a:pt x="238281" y="147513"/>
                  <a:pt x="236229" y="143395"/>
                  <a:pt x="236229" y="141336"/>
                </a:cubicBezTo>
                <a:cubicBezTo>
                  <a:pt x="234176" y="137220"/>
                  <a:pt x="240333" y="135162"/>
                  <a:pt x="238281" y="131045"/>
                </a:cubicBezTo>
                <a:cubicBezTo>
                  <a:pt x="236229" y="128987"/>
                  <a:pt x="232124" y="126928"/>
                  <a:pt x="232124" y="122811"/>
                </a:cubicBezTo>
                <a:cubicBezTo>
                  <a:pt x="232124" y="122811"/>
                  <a:pt x="232124" y="118695"/>
                  <a:pt x="234176" y="118695"/>
                </a:cubicBezTo>
                <a:close/>
                <a:moveTo>
                  <a:pt x="360258" y="117473"/>
                </a:moveTo>
                <a:cubicBezTo>
                  <a:pt x="362055" y="117731"/>
                  <a:pt x="363595" y="118758"/>
                  <a:pt x="363595" y="120813"/>
                </a:cubicBezTo>
                <a:cubicBezTo>
                  <a:pt x="363595" y="124923"/>
                  <a:pt x="363595" y="129034"/>
                  <a:pt x="359488" y="129034"/>
                </a:cubicBezTo>
                <a:cubicBezTo>
                  <a:pt x="359488" y="131090"/>
                  <a:pt x="361542" y="133144"/>
                  <a:pt x="361542" y="135201"/>
                </a:cubicBezTo>
                <a:cubicBezTo>
                  <a:pt x="363595" y="137255"/>
                  <a:pt x="361542" y="139311"/>
                  <a:pt x="361542" y="141365"/>
                </a:cubicBezTo>
                <a:cubicBezTo>
                  <a:pt x="361542" y="145476"/>
                  <a:pt x="351274" y="141365"/>
                  <a:pt x="355381" y="147531"/>
                </a:cubicBezTo>
                <a:cubicBezTo>
                  <a:pt x="355381" y="149586"/>
                  <a:pt x="355381" y="151641"/>
                  <a:pt x="353328" y="153697"/>
                </a:cubicBezTo>
                <a:cubicBezTo>
                  <a:pt x="353328" y="151641"/>
                  <a:pt x="353328" y="147531"/>
                  <a:pt x="353328" y="145476"/>
                </a:cubicBezTo>
                <a:cubicBezTo>
                  <a:pt x="351274" y="145476"/>
                  <a:pt x="353328" y="149586"/>
                  <a:pt x="351274" y="149586"/>
                </a:cubicBezTo>
                <a:cubicBezTo>
                  <a:pt x="351274" y="153697"/>
                  <a:pt x="347167" y="157808"/>
                  <a:pt x="341007" y="159862"/>
                </a:cubicBezTo>
                <a:cubicBezTo>
                  <a:pt x="338953" y="157808"/>
                  <a:pt x="334846" y="157808"/>
                  <a:pt x="332793" y="153697"/>
                </a:cubicBezTo>
                <a:cubicBezTo>
                  <a:pt x="332793" y="151641"/>
                  <a:pt x="330740" y="151641"/>
                  <a:pt x="330740" y="153697"/>
                </a:cubicBezTo>
                <a:cubicBezTo>
                  <a:pt x="328686" y="155752"/>
                  <a:pt x="326633" y="155752"/>
                  <a:pt x="324579" y="155752"/>
                </a:cubicBezTo>
                <a:cubicBezTo>
                  <a:pt x="322526" y="153697"/>
                  <a:pt x="322526" y="153697"/>
                  <a:pt x="320472" y="153697"/>
                </a:cubicBezTo>
                <a:cubicBezTo>
                  <a:pt x="318419" y="151641"/>
                  <a:pt x="320472" y="147531"/>
                  <a:pt x="318419" y="145476"/>
                </a:cubicBezTo>
                <a:cubicBezTo>
                  <a:pt x="316365" y="145476"/>
                  <a:pt x="314312" y="147531"/>
                  <a:pt x="312258" y="145476"/>
                </a:cubicBezTo>
                <a:cubicBezTo>
                  <a:pt x="310205" y="143420"/>
                  <a:pt x="308151" y="141365"/>
                  <a:pt x="308151" y="137255"/>
                </a:cubicBezTo>
                <a:cubicBezTo>
                  <a:pt x="308151" y="135201"/>
                  <a:pt x="310205" y="133144"/>
                  <a:pt x="312258" y="133144"/>
                </a:cubicBezTo>
                <a:cubicBezTo>
                  <a:pt x="314312" y="135201"/>
                  <a:pt x="314312" y="137255"/>
                  <a:pt x="316365" y="137255"/>
                </a:cubicBezTo>
                <a:cubicBezTo>
                  <a:pt x="320472" y="137255"/>
                  <a:pt x="320472" y="143420"/>
                  <a:pt x="324579" y="143420"/>
                </a:cubicBezTo>
                <a:cubicBezTo>
                  <a:pt x="328686" y="145476"/>
                  <a:pt x="330740" y="141365"/>
                  <a:pt x="332793" y="145476"/>
                </a:cubicBezTo>
                <a:cubicBezTo>
                  <a:pt x="336900" y="147531"/>
                  <a:pt x="341007" y="145476"/>
                  <a:pt x="343060" y="143420"/>
                </a:cubicBezTo>
                <a:cubicBezTo>
                  <a:pt x="345114" y="143420"/>
                  <a:pt x="345114" y="141365"/>
                  <a:pt x="345114" y="139311"/>
                </a:cubicBezTo>
                <a:cubicBezTo>
                  <a:pt x="349221" y="137255"/>
                  <a:pt x="351274" y="133144"/>
                  <a:pt x="351274" y="129034"/>
                </a:cubicBezTo>
                <a:cubicBezTo>
                  <a:pt x="353328" y="126979"/>
                  <a:pt x="351274" y="126979"/>
                  <a:pt x="351274" y="124923"/>
                </a:cubicBezTo>
                <a:cubicBezTo>
                  <a:pt x="355381" y="122869"/>
                  <a:pt x="353328" y="118758"/>
                  <a:pt x="355381" y="118758"/>
                </a:cubicBezTo>
                <a:cubicBezTo>
                  <a:pt x="356408" y="117731"/>
                  <a:pt x="358461" y="117216"/>
                  <a:pt x="360258" y="117473"/>
                </a:cubicBezTo>
                <a:close/>
                <a:moveTo>
                  <a:pt x="347217" y="117214"/>
                </a:moveTo>
                <a:cubicBezTo>
                  <a:pt x="348752" y="117214"/>
                  <a:pt x="350288" y="117724"/>
                  <a:pt x="351311" y="118746"/>
                </a:cubicBezTo>
                <a:cubicBezTo>
                  <a:pt x="351311" y="120788"/>
                  <a:pt x="351311" y="122832"/>
                  <a:pt x="349264" y="122832"/>
                </a:cubicBezTo>
                <a:cubicBezTo>
                  <a:pt x="347217" y="122832"/>
                  <a:pt x="347217" y="124875"/>
                  <a:pt x="347217" y="124875"/>
                </a:cubicBezTo>
                <a:cubicBezTo>
                  <a:pt x="347217" y="126918"/>
                  <a:pt x="349264" y="126918"/>
                  <a:pt x="349264" y="128961"/>
                </a:cubicBezTo>
                <a:cubicBezTo>
                  <a:pt x="349264" y="131004"/>
                  <a:pt x="347217" y="133047"/>
                  <a:pt x="347217" y="135090"/>
                </a:cubicBezTo>
                <a:cubicBezTo>
                  <a:pt x="345169" y="135090"/>
                  <a:pt x="343122" y="135090"/>
                  <a:pt x="343122" y="137133"/>
                </a:cubicBezTo>
                <a:cubicBezTo>
                  <a:pt x="343122" y="139177"/>
                  <a:pt x="343122" y="141219"/>
                  <a:pt x="341075" y="141219"/>
                </a:cubicBezTo>
                <a:cubicBezTo>
                  <a:pt x="339027" y="143263"/>
                  <a:pt x="336980" y="143263"/>
                  <a:pt x="334933" y="143263"/>
                </a:cubicBezTo>
                <a:cubicBezTo>
                  <a:pt x="332885" y="141219"/>
                  <a:pt x="332885" y="137133"/>
                  <a:pt x="330838" y="139177"/>
                </a:cubicBezTo>
                <a:cubicBezTo>
                  <a:pt x="328791" y="141219"/>
                  <a:pt x="328791" y="141219"/>
                  <a:pt x="326743" y="141219"/>
                </a:cubicBezTo>
                <a:cubicBezTo>
                  <a:pt x="324696" y="141219"/>
                  <a:pt x="322649" y="139177"/>
                  <a:pt x="322649" y="137133"/>
                </a:cubicBezTo>
                <a:cubicBezTo>
                  <a:pt x="322649" y="137133"/>
                  <a:pt x="324696" y="133047"/>
                  <a:pt x="322649" y="133047"/>
                </a:cubicBezTo>
                <a:cubicBezTo>
                  <a:pt x="320601" y="133047"/>
                  <a:pt x="318554" y="135090"/>
                  <a:pt x="316507" y="135090"/>
                </a:cubicBezTo>
                <a:cubicBezTo>
                  <a:pt x="314459" y="133047"/>
                  <a:pt x="314459" y="131004"/>
                  <a:pt x="314459" y="131004"/>
                </a:cubicBezTo>
                <a:cubicBezTo>
                  <a:pt x="316507" y="128961"/>
                  <a:pt x="318554" y="124875"/>
                  <a:pt x="320601" y="126918"/>
                </a:cubicBezTo>
                <a:cubicBezTo>
                  <a:pt x="324696" y="128961"/>
                  <a:pt x="330838" y="128961"/>
                  <a:pt x="334933" y="126918"/>
                </a:cubicBezTo>
                <a:cubicBezTo>
                  <a:pt x="339027" y="124875"/>
                  <a:pt x="341075" y="120788"/>
                  <a:pt x="343122" y="118746"/>
                </a:cubicBezTo>
                <a:cubicBezTo>
                  <a:pt x="344146" y="117724"/>
                  <a:pt x="345681" y="117214"/>
                  <a:pt x="347217" y="117214"/>
                </a:cubicBezTo>
                <a:close/>
                <a:moveTo>
                  <a:pt x="585835" y="116702"/>
                </a:moveTo>
                <a:cubicBezTo>
                  <a:pt x="589951" y="120819"/>
                  <a:pt x="589951" y="120819"/>
                  <a:pt x="589951" y="120819"/>
                </a:cubicBezTo>
                <a:cubicBezTo>
                  <a:pt x="592010" y="120819"/>
                  <a:pt x="589951" y="124936"/>
                  <a:pt x="592010" y="124936"/>
                </a:cubicBezTo>
                <a:cubicBezTo>
                  <a:pt x="596127" y="124936"/>
                  <a:pt x="598185" y="124936"/>
                  <a:pt x="600244" y="129053"/>
                </a:cubicBezTo>
                <a:cubicBezTo>
                  <a:pt x="602302" y="131112"/>
                  <a:pt x="602302" y="135228"/>
                  <a:pt x="602302" y="137286"/>
                </a:cubicBezTo>
                <a:cubicBezTo>
                  <a:pt x="600244" y="141404"/>
                  <a:pt x="598185" y="139345"/>
                  <a:pt x="596127" y="143461"/>
                </a:cubicBezTo>
                <a:cubicBezTo>
                  <a:pt x="598185" y="145520"/>
                  <a:pt x="598185" y="147578"/>
                  <a:pt x="598185" y="151695"/>
                </a:cubicBezTo>
                <a:cubicBezTo>
                  <a:pt x="596127" y="153753"/>
                  <a:pt x="594068" y="155812"/>
                  <a:pt x="592010" y="155812"/>
                </a:cubicBezTo>
                <a:cubicBezTo>
                  <a:pt x="589951" y="157871"/>
                  <a:pt x="589951" y="153753"/>
                  <a:pt x="587893" y="151695"/>
                </a:cubicBezTo>
                <a:cubicBezTo>
                  <a:pt x="589951" y="149637"/>
                  <a:pt x="592010" y="149637"/>
                  <a:pt x="594068" y="145520"/>
                </a:cubicBezTo>
                <a:cubicBezTo>
                  <a:pt x="592010" y="143461"/>
                  <a:pt x="594068" y="139345"/>
                  <a:pt x="596127" y="137286"/>
                </a:cubicBezTo>
                <a:cubicBezTo>
                  <a:pt x="596127" y="135228"/>
                  <a:pt x="596127" y="131112"/>
                  <a:pt x="594068" y="129053"/>
                </a:cubicBezTo>
                <a:cubicBezTo>
                  <a:pt x="592010" y="126994"/>
                  <a:pt x="587893" y="126994"/>
                  <a:pt x="585835" y="126994"/>
                </a:cubicBezTo>
                <a:cubicBezTo>
                  <a:pt x="583776" y="122878"/>
                  <a:pt x="579659" y="122878"/>
                  <a:pt x="575543" y="120819"/>
                </a:cubicBezTo>
                <a:cubicBezTo>
                  <a:pt x="575543" y="122878"/>
                  <a:pt x="573484" y="120819"/>
                  <a:pt x="571426" y="118761"/>
                </a:cubicBezTo>
                <a:cubicBezTo>
                  <a:pt x="575543" y="116702"/>
                  <a:pt x="581718" y="116702"/>
                  <a:pt x="585835" y="116702"/>
                </a:cubicBezTo>
                <a:close/>
                <a:moveTo>
                  <a:pt x="340148" y="115628"/>
                </a:moveTo>
                <a:cubicBezTo>
                  <a:pt x="340438" y="115562"/>
                  <a:pt x="340632" y="115694"/>
                  <a:pt x="340761" y="115955"/>
                </a:cubicBezTo>
                <a:cubicBezTo>
                  <a:pt x="341019" y="116482"/>
                  <a:pt x="341019" y="117533"/>
                  <a:pt x="341019" y="118585"/>
                </a:cubicBezTo>
                <a:cubicBezTo>
                  <a:pt x="338953" y="120686"/>
                  <a:pt x="334822" y="124892"/>
                  <a:pt x="332756" y="124892"/>
                </a:cubicBezTo>
                <a:cubicBezTo>
                  <a:pt x="328625" y="126994"/>
                  <a:pt x="324493" y="124892"/>
                  <a:pt x="322427" y="122789"/>
                </a:cubicBezTo>
                <a:cubicBezTo>
                  <a:pt x="324493" y="120686"/>
                  <a:pt x="326559" y="124892"/>
                  <a:pt x="328625" y="122789"/>
                </a:cubicBezTo>
                <a:cubicBezTo>
                  <a:pt x="332756" y="122789"/>
                  <a:pt x="336888" y="118585"/>
                  <a:pt x="338953" y="116482"/>
                </a:cubicBezTo>
                <a:cubicBezTo>
                  <a:pt x="339470" y="115957"/>
                  <a:pt x="339857" y="115694"/>
                  <a:pt x="340148" y="115628"/>
                </a:cubicBezTo>
                <a:close/>
                <a:moveTo>
                  <a:pt x="363595" y="114379"/>
                </a:moveTo>
                <a:cubicBezTo>
                  <a:pt x="363595" y="114379"/>
                  <a:pt x="365753" y="114379"/>
                  <a:pt x="365753" y="114379"/>
                </a:cubicBezTo>
                <a:cubicBezTo>
                  <a:pt x="367911" y="118585"/>
                  <a:pt x="367911" y="120686"/>
                  <a:pt x="367911" y="124892"/>
                </a:cubicBezTo>
                <a:cubicBezTo>
                  <a:pt x="367911" y="124892"/>
                  <a:pt x="365753" y="126994"/>
                  <a:pt x="365753" y="126994"/>
                </a:cubicBezTo>
                <a:cubicBezTo>
                  <a:pt x="365753" y="122789"/>
                  <a:pt x="365753" y="118585"/>
                  <a:pt x="363595" y="114379"/>
                </a:cubicBezTo>
                <a:close/>
                <a:moveTo>
                  <a:pt x="450093" y="112386"/>
                </a:moveTo>
                <a:cubicBezTo>
                  <a:pt x="452136" y="112386"/>
                  <a:pt x="456223" y="112386"/>
                  <a:pt x="456223" y="114450"/>
                </a:cubicBezTo>
                <a:cubicBezTo>
                  <a:pt x="456223" y="116514"/>
                  <a:pt x="452136" y="114450"/>
                  <a:pt x="452136" y="116514"/>
                </a:cubicBezTo>
                <a:cubicBezTo>
                  <a:pt x="446007" y="116514"/>
                  <a:pt x="446007" y="126829"/>
                  <a:pt x="439878" y="126829"/>
                </a:cubicBezTo>
                <a:cubicBezTo>
                  <a:pt x="435792" y="128892"/>
                  <a:pt x="433749" y="135081"/>
                  <a:pt x="433749" y="139207"/>
                </a:cubicBezTo>
                <a:cubicBezTo>
                  <a:pt x="433749" y="141271"/>
                  <a:pt x="431706" y="141271"/>
                  <a:pt x="429663" y="139207"/>
                </a:cubicBezTo>
                <a:cubicBezTo>
                  <a:pt x="429663" y="137145"/>
                  <a:pt x="431706" y="133018"/>
                  <a:pt x="433749" y="128892"/>
                </a:cubicBezTo>
                <a:cubicBezTo>
                  <a:pt x="435792" y="126829"/>
                  <a:pt x="435792" y="124765"/>
                  <a:pt x="439878" y="124765"/>
                </a:cubicBezTo>
                <a:cubicBezTo>
                  <a:pt x="441921" y="120639"/>
                  <a:pt x="446007" y="114450"/>
                  <a:pt x="450093" y="112386"/>
                </a:cubicBezTo>
                <a:close/>
                <a:moveTo>
                  <a:pt x="524116" y="108402"/>
                </a:moveTo>
                <a:cubicBezTo>
                  <a:pt x="526164" y="108402"/>
                  <a:pt x="530258" y="108402"/>
                  <a:pt x="530258" y="110461"/>
                </a:cubicBezTo>
                <a:cubicBezTo>
                  <a:pt x="530258" y="114578"/>
                  <a:pt x="526164" y="116636"/>
                  <a:pt x="526164" y="118695"/>
                </a:cubicBezTo>
                <a:cubicBezTo>
                  <a:pt x="522069" y="116636"/>
                  <a:pt x="517974" y="118695"/>
                  <a:pt x="515927" y="120754"/>
                </a:cubicBezTo>
                <a:cubicBezTo>
                  <a:pt x="513880" y="122811"/>
                  <a:pt x="513880" y="124870"/>
                  <a:pt x="511832" y="126928"/>
                </a:cubicBezTo>
                <a:cubicBezTo>
                  <a:pt x="509785" y="126928"/>
                  <a:pt x="507738" y="128987"/>
                  <a:pt x="505690" y="124870"/>
                </a:cubicBezTo>
                <a:cubicBezTo>
                  <a:pt x="505690" y="122811"/>
                  <a:pt x="509785" y="120754"/>
                  <a:pt x="509785" y="118695"/>
                </a:cubicBezTo>
                <a:cubicBezTo>
                  <a:pt x="509785" y="116636"/>
                  <a:pt x="507738" y="112520"/>
                  <a:pt x="509785" y="110461"/>
                </a:cubicBezTo>
                <a:cubicBezTo>
                  <a:pt x="511832" y="110461"/>
                  <a:pt x="511832" y="110461"/>
                  <a:pt x="513880" y="110461"/>
                </a:cubicBezTo>
                <a:cubicBezTo>
                  <a:pt x="515927" y="110461"/>
                  <a:pt x="517974" y="112520"/>
                  <a:pt x="520022" y="110461"/>
                </a:cubicBezTo>
                <a:cubicBezTo>
                  <a:pt x="520022" y="108402"/>
                  <a:pt x="522069" y="108402"/>
                  <a:pt x="524116" y="108402"/>
                </a:cubicBezTo>
                <a:close/>
                <a:moveTo>
                  <a:pt x="661019" y="108266"/>
                </a:moveTo>
                <a:cubicBezTo>
                  <a:pt x="662030" y="109226"/>
                  <a:pt x="662435" y="113064"/>
                  <a:pt x="664053" y="114600"/>
                </a:cubicBezTo>
                <a:cubicBezTo>
                  <a:pt x="661895" y="116648"/>
                  <a:pt x="661895" y="118695"/>
                  <a:pt x="661895" y="118695"/>
                </a:cubicBezTo>
                <a:cubicBezTo>
                  <a:pt x="659737" y="116648"/>
                  <a:pt x="661895" y="114600"/>
                  <a:pt x="659737" y="112552"/>
                </a:cubicBezTo>
                <a:cubicBezTo>
                  <a:pt x="659737" y="110505"/>
                  <a:pt x="659737" y="110505"/>
                  <a:pt x="659737" y="108458"/>
                </a:cubicBezTo>
                <a:cubicBezTo>
                  <a:pt x="660277" y="107946"/>
                  <a:pt x="660682" y="107946"/>
                  <a:pt x="661019" y="108266"/>
                </a:cubicBezTo>
                <a:close/>
                <a:moveTo>
                  <a:pt x="550871" y="102165"/>
                </a:moveTo>
                <a:cubicBezTo>
                  <a:pt x="553946" y="101133"/>
                  <a:pt x="557020" y="101133"/>
                  <a:pt x="559582" y="102165"/>
                </a:cubicBezTo>
                <a:cubicBezTo>
                  <a:pt x="562144" y="103194"/>
                  <a:pt x="564194" y="105255"/>
                  <a:pt x="565219" y="108347"/>
                </a:cubicBezTo>
                <a:cubicBezTo>
                  <a:pt x="567269" y="110408"/>
                  <a:pt x="567269" y="114530"/>
                  <a:pt x="565219" y="118653"/>
                </a:cubicBezTo>
                <a:cubicBezTo>
                  <a:pt x="565219" y="120715"/>
                  <a:pt x="567269" y="118653"/>
                  <a:pt x="569318" y="120715"/>
                </a:cubicBezTo>
                <a:cubicBezTo>
                  <a:pt x="573418" y="122776"/>
                  <a:pt x="573418" y="126898"/>
                  <a:pt x="573418" y="133081"/>
                </a:cubicBezTo>
                <a:cubicBezTo>
                  <a:pt x="571368" y="141326"/>
                  <a:pt x="563169" y="147510"/>
                  <a:pt x="554970" y="149570"/>
                </a:cubicBezTo>
                <a:cubicBezTo>
                  <a:pt x="552921" y="149570"/>
                  <a:pt x="552921" y="147510"/>
                  <a:pt x="552921" y="145449"/>
                </a:cubicBezTo>
                <a:cubicBezTo>
                  <a:pt x="548821" y="143387"/>
                  <a:pt x="544722" y="141326"/>
                  <a:pt x="540622" y="141326"/>
                </a:cubicBezTo>
                <a:cubicBezTo>
                  <a:pt x="534473" y="143387"/>
                  <a:pt x="534473" y="143387"/>
                  <a:pt x="534473" y="143387"/>
                </a:cubicBezTo>
                <a:cubicBezTo>
                  <a:pt x="528324" y="137203"/>
                  <a:pt x="526274" y="131020"/>
                  <a:pt x="526274" y="124837"/>
                </a:cubicBezTo>
                <a:cubicBezTo>
                  <a:pt x="526274" y="118653"/>
                  <a:pt x="530374" y="114530"/>
                  <a:pt x="534473" y="110408"/>
                </a:cubicBezTo>
                <a:cubicBezTo>
                  <a:pt x="538573" y="108347"/>
                  <a:pt x="542672" y="112469"/>
                  <a:pt x="544722" y="108347"/>
                </a:cubicBezTo>
                <a:cubicBezTo>
                  <a:pt x="544722" y="104226"/>
                  <a:pt x="548821" y="102165"/>
                  <a:pt x="550871" y="102165"/>
                </a:cubicBezTo>
                <a:close/>
                <a:moveTo>
                  <a:pt x="509674" y="100103"/>
                </a:moveTo>
                <a:cubicBezTo>
                  <a:pt x="511722" y="100103"/>
                  <a:pt x="515816" y="102165"/>
                  <a:pt x="517864" y="104229"/>
                </a:cubicBezTo>
                <a:cubicBezTo>
                  <a:pt x="517864" y="104229"/>
                  <a:pt x="519911" y="102165"/>
                  <a:pt x="519911" y="102165"/>
                </a:cubicBezTo>
                <a:cubicBezTo>
                  <a:pt x="524006" y="100103"/>
                  <a:pt x="528100" y="100103"/>
                  <a:pt x="530148" y="102165"/>
                </a:cubicBezTo>
                <a:cubicBezTo>
                  <a:pt x="534242" y="102165"/>
                  <a:pt x="534242" y="106292"/>
                  <a:pt x="534242" y="108356"/>
                </a:cubicBezTo>
                <a:cubicBezTo>
                  <a:pt x="534242" y="110418"/>
                  <a:pt x="534242" y="110418"/>
                  <a:pt x="534242" y="110418"/>
                </a:cubicBezTo>
                <a:cubicBezTo>
                  <a:pt x="530148" y="108356"/>
                  <a:pt x="528100" y="104229"/>
                  <a:pt x="524006" y="104229"/>
                </a:cubicBezTo>
                <a:cubicBezTo>
                  <a:pt x="521958" y="104229"/>
                  <a:pt x="519911" y="106292"/>
                  <a:pt x="517864" y="108356"/>
                </a:cubicBezTo>
                <a:cubicBezTo>
                  <a:pt x="513769" y="106292"/>
                  <a:pt x="513769" y="106292"/>
                  <a:pt x="509674" y="108356"/>
                </a:cubicBezTo>
                <a:cubicBezTo>
                  <a:pt x="507627" y="108356"/>
                  <a:pt x="505580" y="112481"/>
                  <a:pt x="505580" y="114545"/>
                </a:cubicBezTo>
                <a:cubicBezTo>
                  <a:pt x="507627" y="118671"/>
                  <a:pt x="501485" y="120734"/>
                  <a:pt x="503532" y="124860"/>
                </a:cubicBezTo>
                <a:cubicBezTo>
                  <a:pt x="503532" y="126923"/>
                  <a:pt x="505580" y="128987"/>
                  <a:pt x="503532" y="128987"/>
                </a:cubicBezTo>
                <a:cubicBezTo>
                  <a:pt x="499438" y="128987"/>
                  <a:pt x="499438" y="126923"/>
                  <a:pt x="497390" y="124860"/>
                </a:cubicBezTo>
                <a:cubicBezTo>
                  <a:pt x="497390" y="122798"/>
                  <a:pt x="497390" y="118671"/>
                  <a:pt x="499438" y="116608"/>
                </a:cubicBezTo>
                <a:cubicBezTo>
                  <a:pt x="501485" y="116608"/>
                  <a:pt x="501485" y="116608"/>
                  <a:pt x="503532" y="114545"/>
                </a:cubicBezTo>
                <a:cubicBezTo>
                  <a:pt x="501485" y="112481"/>
                  <a:pt x="501485" y="108356"/>
                  <a:pt x="501485" y="106292"/>
                </a:cubicBezTo>
                <a:cubicBezTo>
                  <a:pt x="503532" y="102165"/>
                  <a:pt x="505580" y="100103"/>
                  <a:pt x="509674" y="100103"/>
                </a:cubicBezTo>
                <a:close/>
                <a:moveTo>
                  <a:pt x="623937" y="99391"/>
                </a:moveTo>
                <a:cubicBezTo>
                  <a:pt x="624951" y="99647"/>
                  <a:pt x="625966" y="100158"/>
                  <a:pt x="626980" y="100158"/>
                </a:cubicBezTo>
                <a:cubicBezTo>
                  <a:pt x="631038" y="102206"/>
                  <a:pt x="635096" y="106300"/>
                  <a:pt x="637125" y="110395"/>
                </a:cubicBezTo>
                <a:cubicBezTo>
                  <a:pt x="639153" y="114489"/>
                  <a:pt x="637125" y="118585"/>
                  <a:pt x="637125" y="122678"/>
                </a:cubicBezTo>
                <a:cubicBezTo>
                  <a:pt x="635096" y="122678"/>
                  <a:pt x="635096" y="120631"/>
                  <a:pt x="635096" y="120631"/>
                </a:cubicBezTo>
                <a:cubicBezTo>
                  <a:pt x="635096" y="116536"/>
                  <a:pt x="635096" y="112442"/>
                  <a:pt x="633067" y="108347"/>
                </a:cubicBezTo>
                <a:cubicBezTo>
                  <a:pt x="629009" y="104253"/>
                  <a:pt x="624951" y="104253"/>
                  <a:pt x="620894" y="102206"/>
                </a:cubicBezTo>
                <a:cubicBezTo>
                  <a:pt x="620894" y="102206"/>
                  <a:pt x="620894" y="100158"/>
                  <a:pt x="620894" y="100158"/>
                </a:cubicBezTo>
                <a:cubicBezTo>
                  <a:pt x="621908" y="99135"/>
                  <a:pt x="622923" y="99135"/>
                  <a:pt x="623937" y="99391"/>
                </a:cubicBezTo>
                <a:close/>
                <a:moveTo>
                  <a:pt x="452081" y="98110"/>
                </a:moveTo>
                <a:cubicBezTo>
                  <a:pt x="458215" y="100167"/>
                  <a:pt x="458215" y="100167"/>
                  <a:pt x="458215" y="100167"/>
                </a:cubicBezTo>
                <a:cubicBezTo>
                  <a:pt x="458215" y="102221"/>
                  <a:pt x="456170" y="106331"/>
                  <a:pt x="456170" y="110442"/>
                </a:cubicBezTo>
                <a:cubicBezTo>
                  <a:pt x="450037" y="108388"/>
                  <a:pt x="445948" y="110442"/>
                  <a:pt x="441859" y="114552"/>
                </a:cubicBezTo>
                <a:cubicBezTo>
                  <a:pt x="439815" y="116608"/>
                  <a:pt x="439815" y="118663"/>
                  <a:pt x="437770" y="122773"/>
                </a:cubicBezTo>
                <a:cubicBezTo>
                  <a:pt x="431637" y="124828"/>
                  <a:pt x="427548" y="130995"/>
                  <a:pt x="427548" y="137160"/>
                </a:cubicBezTo>
                <a:cubicBezTo>
                  <a:pt x="427548" y="139216"/>
                  <a:pt x="427548" y="141270"/>
                  <a:pt x="425504" y="141270"/>
                </a:cubicBezTo>
                <a:cubicBezTo>
                  <a:pt x="423460" y="141270"/>
                  <a:pt x="423460" y="141270"/>
                  <a:pt x="421415" y="141270"/>
                </a:cubicBezTo>
                <a:cubicBezTo>
                  <a:pt x="421415" y="135105"/>
                  <a:pt x="419371" y="128939"/>
                  <a:pt x="423460" y="124828"/>
                </a:cubicBezTo>
                <a:cubicBezTo>
                  <a:pt x="427548" y="122773"/>
                  <a:pt x="429593" y="122773"/>
                  <a:pt x="431637" y="120718"/>
                </a:cubicBezTo>
                <a:cubicBezTo>
                  <a:pt x="431637" y="116608"/>
                  <a:pt x="427548" y="112497"/>
                  <a:pt x="429593" y="108388"/>
                </a:cubicBezTo>
                <a:cubicBezTo>
                  <a:pt x="431637" y="106331"/>
                  <a:pt x="433682" y="106331"/>
                  <a:pt x="437770" y="106331"/>
                </a:cubicBezTo>
                <a:cubicBezTo>
                  <a:pt x="441859" y="106331"/>
                  <a:pt x="441859" y="106331"/>
                  <a:pt x="441859" y="106331"/>
                </a:cubicBezTo>
                <a:cubicBezTo>
                  <a:pt x="445948" y="104277"/>
                  <a:pt x="445948" y="98110"/>
                  <a:pt x="452081" y="98110"/>
                </a:cubicBezTo>
                <a:close/>
                <a:moveTo>
                  <a:pt x="618687" y="91803"/>
                </a:moveTo>
                <a:lnTo>
                  <a:pt x="620894" y="91987"/>
                </a:lnTo>
                <a:lnTo>
                  <a:pt x="621763" y="92060"/>
                </a:lnTo>
                <a:cubicBezTo>
                  <a:pt x="622788" y="92317"/>
                  <a:pt x="623813" y="92832"/>
                  <a:pt x="624839" y="93861"/>
                </a:cubicBezTo>
                <a:cubicBezTo>
                  <a:pt x="626889" y="95919"/>
                  <a:pt x="628940" y="91803"/>
                  <a:pt x="630990" y="91803"/>
                </a:cubicBezTo>
                <a:cubicBezTo>
                  <a:pt x="633041" y="91803"/>
                  <a:pt x="635092" y="91803"/>
                  <a:pt x="635092" y="93861"/>
                </a:cubicBezTo>
                <a:cubicBezTo>
                  <a:pt x="637142" y="95919"/>
                  <a:pt x="635092" y="97978"/>
                  <a:pt x="637142" y="97978"/>
                </a:cubicBezTo>
                <a:cubicBezTo>
                  <a:pt x="641243" y="95919"/>
                  <a:pt x="643294" y="97978"/>
                  <a:pt x="647395" y="100037"/>
                </a:cubicBezTo>
                <a:cubicBezTo>
                  <a:pt x="649446" y="102095"/>
                  <a:pt x="647395" y="104153"/>
                  <a:pt x="647395" y="108270"/>
                </a:cubicBezTo>
                <a:cubicBezTo>
                  <a:pt x="647395" y="108270"/>
                  <a:pt x="645344" y="108270"/>
                  <a:pt x="645344" y="110328"/>
                </a:cubicBezTo>
                <a:cubicBezTo>
                  <a:pt x="647395" y="112386"/>
                  <a:pt x="649446" y="112386"/>
                  <a:pt x="649446" y="114445"/>
                </a:cubicBezTo>
                <a:cubicBezTo>
                  <a:pt x="649446" y="116504"/>
                  <a:pt x="649446" y="118562"/>
                  <a:pt x="647395" y="120620"/>
                </a:cubicBezTo>
                <a:cubicBezTo>
                  <a:pt x="647395" y="120620"/>
                  <a:pt x="643294" y="120620"/>
                  <a:pt x="645344" y="122678"/>
                </a:cubicBezTo>
                <a:cubicBezTo>
                  <a:pt x="647395" y="124737"/>
                  <a:pt x="647395" y="126796"/>
                  <a:pt x="645344" y="128854"/>
                </a:cubicBezTo>
                <a:cubicBezTo>
                  <a:pt x="645344" y="128854"/>
                  <a:pt x="643294" y="132971"/>
                  <a:pt x="641243" y="130912"/>
                </a:cubicBezTo>
                <a:cubicBezTo>
                  <a:pt x="641243" y="128854"/>
                  <a:pt x="637142" y="126796"/>
                  <a:pt x="639193" y="122678"/>
                </a:cubicBezTo>
                <a:cubicBezTo>
                  <a:pt x="641243" y="118562"/>
                  <a:pt x="641243" y="112386"/>
                  <a:pt x="639193" y="108270"/>
                </a:cubicBezTo>
                <a:cubicBezTo>
                  <a:pt x="635092" y="100037"/>
                  <a:pt x="626889" y="97978"/>
                  <a:pt x="620737" y="95919"/>
                </a:cubicBezTo>
                <a:cubicBezTo>
                  <a:pt x="620737" y="93861"/>
                  <a:pt x="614586" y="91803"/>
                  <a:pt x="618687" y="91803"/>
                </a:cubicBezTo>
                <a:close/>
                <a:moveTo>
                  <a:pt x="316292" y="87819"/>
                </a:moveTo>
                <a:cubicBezTo>
                  <a:pt x="320382" y="96052"/>
                  <a:pt x="322427" y="102228"/>
                  <a:pt x="322427" y="108402"/>
                </a:cubicBezTo>
                <a:cubicBezTo>
                  <a:pt x="322427" y="118695"/>
                  <a:pt x="316292" y="126928"/>
                  <a:pt x="308112" y="133103"/>
                </a:cubicBezTo>
                <a:cubicBezTo>
                  <a:pt x="301976" y="137220"/>
                  <a:pt x="295841" y="139279"/>
                  <a:pt x="287661" y="135162"/>
                </a:cubicBezTo>
                <a:cubicBezTo>
                  <a:pt x="281525" y="133103"/>
                  <a:pt x="273345" y="126928"/>
                  <a:pt x="273345" y="120754"/>
                </a:cubicBezTo>
                <a:cubicBezTo>
                  <a:pt x="271300" y="114578"/>
                  <a:pt x="273345" y="108402"/>
                  <a:pt x="277435" y="104287"/>
                </a:cubicBezTo>
                <a:cubicBezTo>
                  <a:pt x="279480" y="102228"/>
                  <a:pt x="283570" y="100169"/>
                  <a:pt x="285615" y="102228"/>
                </a:cubicBezTo>
                <a:cubicBezTo>
                  <a:pt x="287661" y="104287"/>
                  <a:pt x="285615" y="106344"/>
                  <a:pt x="287661" y="108402"/>
                </a:cubicBezTo>
                <a:cubicBezTo>
                  <a:pt x="291751" y="108402"/>
                  <a:pt x="293796" y="106344"/>
                  <a:pt x="295841" y="108402"/>
                </a:cubicBezTo>
                <a:cubicBezTo>
                  <a:pt x="295841" y="110461"/>
                  <a:pt x="297886" y="112520"/>
                  <a:pt x="295841" y="114578"/>
                </a:cubicBezTo>
                <a:cubicBezTo>
                  <a:pt x="295841" y="118695"/>
                  <a:pt x="291751" y="120754"/>
                  <a:pt x="289706" y="120754"/>
                </a:cubicBezTo>
                <a:cubicBezTo>
                  <a:pt x="285615" y="122811"/>
                  <a:pt x="285615" y="116636"/>
                  <a:pt x="281525" y="118695"/>
                </a:cubicBezTo>
                <a:cubicBezTo>
                  <a:pt x="283570" y="122811"/>
                  <a:pt x="287661" y="126928"/>
                  <a:pt x="293796" y="128987"/>
                </a:cubicBezTo>
                <a:cubicBezTo>
                  <a:pt x="295841" y="128987"/>
                  <a:pt x="299931" y="128987"/>
                  <a:pt x="304021" y="126928"/>
                </a:cubicBezTo>
                <a:cubicBezTo>
                  <a:pt x="310157" y="122811"/>
                  <a:pt x="314247" y="118695"/>
                  <a:pt x="316292" y="110461"/>
                </a:cubicBezTo>
                <a:cubicBezTo>
                  <a:pt x="318337" y="104287"/>
                  <a:pt x="316292" y="96052"/>
                  <a:pt x="314247" y="89877"/>
                </a:cubicBezTo>
                <a:cubicBezTo>
                  <a:pt x="314247" y="89877"/>
                  <a:pt x="316292" y="87819"/>
                  <a:pt x="316292" y="87819"/>
                </a:cubicBezTo>
                <a:close/>
                <a:moveTo>
                  <a:pt x="215648" y="85827"/>
                </a:moveTo>
                <a:cubicBezTo>
                  <a:pt x="217682" y="87886"/>
                  <a:pt x="221749" y="89943"/>
                  <a:pt x="223782" y="89943"/>
                </a:cubicBezTo>
                <a:cubicBezTo>
                  <a:pt x="225816" y="89943"/>
                  <a:pt x="223782" y="92002"/>
                  <a:pt x="223782" y="94061"/>
                </a:cubicBezTo>
                <a:cubicBezTo>
                  <a:pt x="219715" y="96119"/>
                  <a:pt x="215648" y="94061"/>
                  <a:pt x="211581" y="92002"/>
                </a:cubicBezTo>
                <a:cubicBezTo>
                  <a:pt x="211581" y="92002"/>
                  <a:pt x="209548" y="89943"/>
                  <a:pt x="211581" y="87886"/>
                </a:cubicBezTo>
                <a:cubicBezTo>
                  <a:pt x="211581" y="87886"/>
                  <a:pt x="213615" y="85827"/>
                  <a:pt x="215648" y="85827"/>
                </a:cubicBezTo>
                <a:close/>
                <a:moveTo>
                  <a:pt x="483537" y="83153"/>
                </a:moveTo>
                <a:cubicBezTo>
                  <a:pt x="486050" y="82928"/>
                  <a:pt x="488627" y="83056"/>
                  <a:pt x="491205" y="83571"/>
                </a:cubicBezTo>
                <a:cubicBezTo>
                  <a:pt x="493267" y="83571"/>
                  <a:pt x="493267" y="85632"/>
                  <a:pt x="495328" y="87693"/>
                </a:cubicBezTo>
                <a:cubicBezTo>
                  <a:pt x="497390" y="89753"/>
                  <a:pt x="497390" y="93875"/>
                  <a:pt x="497390" y="95936"/>
                </a:cubicBezTo>
                <a:cubicBezTo>
                  <a:pt x="495328" y="97996"/>
                  <a:pt x="493267" y="100057"/>
                  <a:pt x="491205" y="100057"/>
                </a:cubicBezTo>
                <a:cubicBezTo>
                  <a:pt x="491205" y="102118"/>
                  <a:pt x="491205" y="104178"/>
                  <a:pt x="491205" y="104178"/>
                </a:cubicBezTo>
                <a:cubicBezTo>
                  <a:pt x="489143" y="108300"/>
                  <a:pt x="485019" y="108300"/>
                  <a:pt x="482957" y="108300"/>
                </a:cubicBezTo>
                <a:cubicBezTo>
                  <a:pt x="480895" y="106239"/>
                  <a:pt x="478833" y="104178"/>
                  <a:pt x="476771" y="102118"/>
                </a:cubicBezTo>
                <a:cubicBezTo>
                  <a:pt x="476771" y="97996"/>
                  <a:pt x="478833" y="95936"/>
                  <a:pt x="480895" y="93875"/>
                </a:cubicBezTo>
                <a:cubicBezTo>
                  <a:pt x="482957" y="93875"/>
                  <a:pt x="482957" y="93875"/>
                  <a:pt x="485019" y="91814"/>
                </a:cubicBezTo>
                <a:cubicBezTo>
                  <a:pt x="482957" y="91814"/>
                  <a:pt x="482957" y="91814"/>
                  <a:pt x="482957" y="91814"/>
                </a:cubicBezTo>
                <a:cubicBezTo>
                  <a:pt x="478833" y="91814"/>
                  <a:pt x="474710" y="91814"/>
                  <a:pt x="472648" y="95936"/>
                </a:cubicBezTo>
                <a:cubicBezTo>
                  <a:pt x="466462" y="100057"/>
                  <a:pt x="466462" y="108300"/>
                  <a:pt x="466462" y="116543"/>
                </a:cubicBezTo>
                <a:cubicBezTo>
                  <a:pt x="470586" y="126845"/>
                  <a:pt x="476771" y="133028"/>
                  <a:pt x="485019" y="139210"/>
                </a:cubicBezTo>
                <a:cubicBezTo>
                  <a:pt x="476771" y="141270"/>
                  <a:pt x="470586" y="133028"/>
                  <a:pt x="464400" y="128906"/>
                </a:cubicBezTo>
                <a:cubicBezTo>
                  <a:pt x="458215" y="118603"/>
                  <a:pt x="458215" y="104178"/>
                  <a:pt x="464400" y="93875"/>
                </a:cubicBezTo>
                <a:cubicBezTo>
                  <a:pt x="469039" y="87693"/>
                  <a:pt x="475998" y="83829"/>
                  <a:pt x="483537" y="83153"/>
                </a:cubicBezTo>
                <a:close/>
                <a:moveTo>
                  <a:pt x="640800" y="81031"/>
                </a:moveTo>
                <a:cubicBezTo>
                  <a:pt x="642335" y="81320"/>
                  <a:pt x="643871" y="83636"/>
                  <a:pt x="645406" y="83636"/>
                </a:cubicBezTo>
                <a:cubicBezTo>
                  <a:pt x="647454" y="91870"/>
                  <a:pt x="647454" y="91870"/>
                  <a:pt x="647454" y="91870"/>
                </a:cubicBezTo>
                <a:cubicBezTo>
                  <a:pt x="651548" y="91870"/>
                  <a:pt x="653595" y="98044"/>
                  <a:pt x="657690" y="100103"/>
                </a:cubicBezTo>
                <a:cubicBezTo>
                  <a:pt x="657690" y="102161"/>
                  <a:pt x="653595" y="104219"/>
                  <a:pt x="655643" y="106277"/>
                </a:cubicBezTo>
                <a:cubicBezTo>
                  <a:pt x="659737" y="108337"/>
                  <a:pt x="655643" y="110395"/>
                  <a:pt x="657690" y="112453"/>
                </a:cubicBezTo>
                <a:cubicBezTo>
                  <a:pt x="659737" y="116570"/>
                  <a:pt x="657690" y="120686"/>
                  <a:pt x="655643" y="122745"/>
                </a:cubicBezTo>
                <a:cubicBezTo>
                  <a:pt x="657690" y="126862"/>
                  <a:pt x="657690" y="130978"/>
                  <a:pt x="655643" y="133037"/>
                </a:cubicBezTo>
                <a:cubicBezTo>
                  <a:pt x="655643" y="135095"/>
                  <a:pt x="655643" y="135095"/>
                  <a:pt x="655643" y="135095"/>
                </a:cubicBezTo>
                <a:cubicBezTo>
                  <a:pt x="655643" y="130978"/>
                  <a:pt x="655643" y="126862"/>
                  <a:pt x="653595" y="122745"/>
                </a:cubicBezTo>
                <a:cubicBezTo>
                  <a:pt x="651548" y="126862"/>
                  <a:pt x="653595" y="126862"/>
                  <a:pt x="653595" y="128921"/>
                </a:cubicBezTo>
                <a:cubicBezTo>
                  <a:pt x="653595" y="133037"/>
                  <a:pt x="651548" y="137154"/>
                  <a:pt x="649501" y="139212"/>
                </a:cubicBezTo>
                <a:cubicBezTo>
                  <a:pt x="647454" y="141270"/>
                  <a:pt x="645406" y="141270"/>
                  <a:pt x="643359" y="141270"/>
                </a:cubicBezTo>
                <a:cubicBezTo>
                  <a:pt x="641312" y="139212"/>
                  <a:pt x="643359" y="137154"/>
                  <a:pt x="643359" y="135095"/>
                </a:cubicBezTo>
                <a:cubicBezTo>
                  <a:pt x="645406" y="133037"/>
                  <a:pt x="649501" y="130978"/>
                  <a:pt x="649501" y="126862"/>
                </a:cubicBezTo>
                <a:cubicBezTo>
                  <a:pt x="649501" y="124803"/>
                  <a:pt x="647454" y="122745"/>
                  <a:pt x="649501" y="122745"/>
                </a:cubicBezTo>
                <a:cubicBezTo>
                  <a:pt x="651548" y="120686"/>
                  <a:pt x="653595" y="116570"/>
                  <a:pt x="653595" y="114511"/>
                </a:cubicBezTo>
                <a:cubicBezTo>
                  <a:pt x="653595" y="112453"/>
                  <a:pt x="651548" y="110395"/>
                  <a:pt x="649501" y="110395"/>
                </a:cubicBezTo>
                <a:cubicBezTo>
                  <a:pt x="649501" y="106277"/>
                  <a:pt x="651548" y="104219"/>
                  <a:pt x="649501" y="100103"/>
                </a:cubicBezTo>
                <a:cubicBezTo>
                  <a:pt x="647454" y="95986"/>
                  <a:pt x="643359" y="93927"/>
                  <a:pt x="639264" y="93927"/>
                </a:cubicBezTo>
                <a:cubicBezTo>
                  <a:pt x="637217" y="91870"/>
                  <a:pt x="637217" y="89811"/>
                  <a:pt x="633122" y="89811"/>
                </a:cubicBezTo>
                <a:cubicBezTo>
                  <a:pt x="631075" y="89811"/>
                  <a:pt x="629028" y="87752"/>
                  <a:pt x="626980" y="89811"/>
                </a:cubicBezTo>
                <a:cubicBezTo>
                  <a:pt x="622886" y="87752"/>
                  <a:pt x="618791" y="85694"/>
                  <a:pt x="614696" y="87752"/>
                </a:cubicBezTo>
                <a:cubicBezTo>
                  <a:pt x="614696" y="87752"/>
                  <a:pt x="610602" y="85694"/>
                  <a:pt x="612649" y="83636"/>
                </a:cubicBezTo>
                <a:cubicBezTo>
                  <a:pt x="616744" y="81578"/>
                  <a:pt x="620838" y="81578"/>
                  <a:pt x="624933" y="83636"/>
                </a:cubicBezTo>
                <a:cubicBezTo>
                  <a:pt x="626980" y="85694"/>
                  <a:pt x="626980" y="85694"/>
                  <a:pt x="626980" y="85694"/>
                </a:cubicBezTo>
                <a:cubicBezTo>
                  <a:pt x="631075" y="85694"/>
                  <a:pt x="633122" y="81578"/>
                  <a:pt x="637217" y="83636"/>
                </a:cubicBezTo>
                <a:cubicBezTo>
                  <a:pt x="639264" y="83636"/>
                  <a:pt x="641312" y="85694"/>
                  <a:pt x="641312" y="87752"/>
                </a:cubicBezTo>
                <a:cubicBezTo>
                  <a:pt x="641312" y="87752"/>
                  <a:pt x="641312" y="91870"/>
                  <a:pt x="643359" y="91870"/>
                </a:cubicBezTo>
                <a:cubicBezTo>
                  <a:pt x="643359" y="91870"/>
                  <a:pt x="645406" y="91870"/>
                  <a:pt x="645406" y="89811"/>
                </a:cubicBezTo>
                <a:cubicBezTo>
                  <a:pt x="645406" y="87752"/>
                  <a:pt x="641312" y="83636"/>
                  <a:pt x="639264" y="81578"/>
                </a:cubicBezTo>
                <a:cubicBezTo>
                  <a:pt x="639776" y="81063"/>
                  <a:pt x="640288" y="80934"/>
                  <a:pt x="640800" y="81031"/>
                </a:cubicBezTo>
                <a:close/>
                <a:moveTo>
                  <a:pt x="587959" y="79519"/>
                </a:moveTo>
                <a:cubicBezTo>
                  <a:pt x="594135" y="81571"/>
                  <a:pt x="600310" y="81571"/>
                  <a:pt x="604426" y="83624"/>
                </a:cubicBezTo>
                <a:cubicBezTo>
                  <a:pt x="612660" y="87728"/>
                  <a:pt x="620894" y="95937"/>
                  <a:pt x="618835" y="104148"/>
                </a:cubicBezTo>
                <a:cubicBezTo>
                  <a:pt x="620894" y="110304"/>
                  <a:pt x="618835" y="116461"/>
                  <a:pt x="614718" y="118514"/>
                </a:cubicBezTo>
                <a:cubicBezTo>
                  <a:pt x="610602" y="122618"/>
                  <a:pt x="606485" y="124672"/>
                  <a:pt x="602368" y="122618"/>
                </a:cubicBezTo>
                <a:cubicBezTo>
                  <a:pt x="600310" y="120566"/>
                  <a:pt x="598251" y="118514"/>
                  <a:pt x="600310" y="116461"/>
                </a:cubicBezTo>
                <a:cubicBezTo>
                  <a:pt x="600310" y="116461"/>
                  <a:pt x="600310" y="114409"/>
                  <a:pt x="600310" y="112357"/>
                </a:cubicBezTo>
                <a:cubicBezTo>
                  <a:pt x="598251" y="112357"/>
                  <a:pt x="594135" y="112357"/>
                  <a:pt x="594135" y="110304"/>
                </a:cubicBezTo>
                <a:cubicBezTo>
                  <a:pt x="592076" y="108251"/>
                  <a:pt x="594135" y="104148"/>
                  <a:pt x="596193" y="102094"/>
                </a:cubicBezTo>
                <a:cubicBezTo>
                  <a:pt x="600310" y="100042"/>
                  <a:pt x="604426" y="100042"/>
                  <a:pt x="606485" y="102094"/>
                </a:cubicBezTo>
                <a:cubicBezTo>
                  <a:pt x="608543" y="104148"/>
                  <a:pt x="606485" y="106199"/>
                  <a:pt x="608543" y="106199"/>
                </a:cubicBezTo>
                <a:cubicBezTo>
                  <a:pt x="612660" y="106199"/>
                  <a:pt x="610602" y="102094"/>
                  <a:pt x="610602" y="100042"/>
                </a:cubicBezTo>
                <a:cubicBezTo>
                  <a:pt x="608543" y="93885"/>
                  <a:pt x="602368" y="87728"/>
                  <a:pt x="596193" y="87728"/>
                </a:cubicBezTo>
                <a:cubicBezTo>
                  <a:pt x="585901" y="85676"/>
                  <a:pt x="577667" y="89780"/>
                  <a:pt x="571492" y="93885"/>
                </a:cubicBezTo>
                <a:cubicBezTo>
                  <a:pt x="567375" y="95937"/>
                  <a:pt x="565317" y="104148"/>
                  <a:pt x="559142" y="100042"/>
                </a:cubicBezTo>
                <a:cubicBezTo>
                  <a:pt x="561200" y="91833"/>
                  <a:pt x="567375" y="87728"/>
                  <a:pt x="573551" y="83624"/>
                </a:cubicBezTo>
                <a:cubicBezTo>
                  <a:pt x="579726" y="83624"/>
                  <a:pt x="583843" y="81571"/>
                  <a:pt x="587959" y="79519"/>
                </a:cubicBezTo>
                <a:close/>
                <a:moveTo>
                  <a:pt x="388440" y="75535"/>
                </a:moveTo>
                <a:cubicBezTo>
                  <a:pt x="390487" y="75535"/>
                  <a:pt x="390487" y="77565"/>
                  <a:pt x="390487" y="79592"/>
                </a:cubicBezTo>
                <a:cubicBezTo>
                  <a:pt x="390487" y="83651"/>
                  <a:pt x="388440" y="85679"/>
                  <a:pt x="386392" y="89738"/>
                </a:cubicBezTo>
                <a:cubicBezTo>
                  <a:pt x="384345" y="89738"/>
                  <a:pt x="382298" y="93795"/>
                  <a:pt x="380250" y="91766"/>
                </a:cubicBezTo>
                <a:cubicBezTo>
                  <a:pt x="380250" y="91766"/>
                  <a:pt x="378203" y="91766"/>
                  <a:pt x="380250" y="89738"/>
                </a:cubicBezTo>
                <a:cubicBezTo>
                  <a:pt x="382298" y="89738"/>
                  <a:pt x="386392" y="85679"/>
                  <a:pt x="388440" y="83651"/>
                </a:cubicBezTo>
                <a:cubicBezTo>
                  <a:pt x="388440" y="81621"/>
                  <a:pt x="388440" y="77565"/>
                  <a:pt x="388440" y="75535"/>
                </a:cubicBezTo>
                <a:close/>
                <a:moveTo>
                  <a:pt x="359914" y="74313"/>
                </a:moveTo>
                <a:cubicBezTo>
                  <a:pt x="361718" y="74057"/>
                  <a:pt x="363778" y="74571"/>
                  <a:pt x="365839" y="75598"/>
                </a:cubicBezTo>
                <a:cubicBezTo>
                  <a:pt x="367900" y="77653"/>
                  <a:pt x="374082" y="79709"/>
                  <a:pt x="376142" y="85874"/>
                </a:cubicBezTo>
                <a:cubicBezTo>
                  <a:pt x="378203" y="89984"/>
                  <a:pt x="376142" y="98205"/>
                  <a:pt x="374082" y="102316"/>
                </a:cubicBezTo>
                <a:cubicBezTo>
                  <a:pt x="367900" y="110537"/>
                  <a:pt x="359657" y="116702"/>
                  <a:pt x="349353" y="114648"/>
                </a:cubicBezTo>
                <a:cubicBezTo>
                  <a:pt x="336989" y="114648"/>
                  <a:pt x="324625" y="104371"/>
                  <a:pt x="320504" y="92041"/>
                </a:cubicBezTo>
                <a:cubicBezTo>
                  <a:pt x="320504" y="89984"/>
                  <a:pt x="318443" y="87930"/>
                  <a:pt x="320504" y="85874"/>
                </a:cubicBezTo>
                <a:cubicBezTo>
                  <a:pt x="322565" y="85874"/>
                  <a:pt x="322565" y="85874"/>
                  <a:pt x="322565" y="85874"/>
                </a:cubicBezTo>
                <a:cubicBezTo>
                  <a:pt x="326686" y="96151"/>
                  <a:pt x="334929" y="106426"/>
                  <a:pt x="347293" y="108482"/>
                </a:cubicBezTo>
                <a:cubicBezTo>
                  <a:pt x="353475" y="108482"/>
                  <a:pt x="357596" y="108482"/>
                  <a:pt x="363778" y="104371"/>
                </a:cubicBezTo>
                <a:cubicBezTo>
                  <a:pt x="367900" y="100262"/>
                  <a:pt x="369960" y="96151"/>
                  <a:pt x="367900" y="89984"/>
                </a:cubicBezTo>
                <a:cubicBezTo>
                  <a:pt x="367900" y="87930"/>
                  <a:pt x="365839" y="87930"/>
                  <a:pt x="365839" y="87930"/>
                </a:cubicBezTo>
                <a:cubicBezTo>
                  <a:pt x="363778" y="92041"/>
                  <a:pt x="361718" y="94095"/>
                  <a:pt x="359657" y="94095"/>
                </a:cubicBezTo>
                <a:cubicBezTo>
                  <a:pt x="355536" y="94095"/>
                  <a:pt x="353475" y="92041"/>
                  <a:pt x="353475" y="89984"/>
                </a:cubicBezTo>
                <a:cubicBezTo>
                  <a:pt x="353475" y="87930"/>
                  <a:pt x="353475" y="85874"/>
                  <a:pt x="353475" y="85874"/>
                </a:cubicBezTo>
                <a:cubicBezTo>
                  <a:pt x="355536" y="83819"/>
                  <a:pt x="355536" y="83819"/>
                  <a:pt x="357596" y="83819"/>
                </a:cubicBezTo>
                <a:cubicBezTo>
                  <a:pt x="355536" y="81764"/>
                  <a:pt x="355536" y="79709"/>
                  <a:pt x="355536" y="77653"/>
                </a:cubicBezTo>
                <a:cubicBezTo>
                  <a:pt x="356566" y="75598"/>
                  <a:pt x="358111" y="74571"/>
                  <a:pt x="359914" y="74313"/>
                </a:cubicBezTo>
                <a:close/>
                <a:moveTo>
                  <a:pt x="419338" y="72095"/>
                </a:moveTo>
                <a:lnTo>
                  <a:pt x="421296" y="75369"/>
                </a:lnTo>
                <a:cubicBezTo>
                  <a:pt x="421296" y="77402"/>
                  <a:pt x="423355" y="81470"/>
                  <a:pt x="421296" y="83503"/>
                </a:cubicBezTo>
                <a:cubicBezTo>
                  <a:pt x="419238" y="83503"/>
                  <a:pt x="419238" y="83503"/>
                  <a:pt x="419238" y="83503"/>
                </a:cubicBezTo>
                <a:cubicBezTo>
                  <a:pt x="420267" y="81470"/>
                  <a:pt x="420267" y="79436"/>
                  <a:pt x="420010" y="77402"/>
                </a:cubicBezTo>
                <a:close/>
                <a:moveTo>
                  <a:pt x="418620" y="70895"/>
                </a:moveTo>
                <a:lnTo>
                  <a:pt x="419238" y="71302"/>
                </a:lnTo>
                <a:lnTo>
                  <a:pt x="419338" y="72095"/>
                </a:lnTo>
                <a:close/>
                <a:moveTo>
                  <a:pt x="397896" y="69651"/>
                </a:moveTo>
                <a:cubicBezTo>
                  <a:pt x="398702" y="69812"/>
                  <a:pt x="399605" y="70328"/>
                  <a:pt x="400636" y="71358"/>
                </a:cubicBezTo>
                <a:cubicBezTo>
                  <a:pt x="402700" y="75482"/>
                  <a:pt x="402700" y="75482"/>
                  <a:pt x="402700" y="75482"/>
                </a:cubicBezTo>
                <a:cubicBezTo>
                  <a:pt x="404763" y="77545"/>
                  <a:pt x="402700" y="81668"/>
                  <a:pt x="400636" y="83730"/>
                </a:cubicBezTo>
                <a:cubicBezTo>
                  <a:pt x="402700" y="85792"/>
                  <a:pt x="404763" y="87854"/>
                  <a:pt x="402700" y="89916"/>
                </a:cubicBezTo>
                <a:cubicBezTo>
                  <a:pt x="402700" y="94039"/>
                  <a:pt x="398573" y="98164"/>
                  <a:pt x="394447" y="98164"/>
                </a:cubicBezTo>
                <a:cubicBezTo>
                  <a:pt x="392384" y="100225"/>
                  <a:pt x="390321" y="98164"/>
                  <a:pt x="390321" y="100225"/>
                </a:cubicBezTo>
                <a:cubicBezTo>
                  <a:pt x="390321" y="102287"/>
                  <a:pt x="386195" y="104349"/>
                  <a:pt x="384132" y="106412"/>
                </a:cubicBezTo>
                <a:cubicBezTo>
                  <a:pt x="382068" y="106412"/>
                  <a:pt x="380005" y="106412"/>
                  <a:pt x="377942" y="104349"/>
                </a:cubicBezTo>
                <a:cubicBezTo>
                  <a:pt x="375879" y="102287"/>
                  <a:pt x="380005" y="98164"/>
                  <a:pt x="380005" y="96101"/>
                </a:cubicBezTo>
                <a:cubicBezTo>
                  <a:pt x="380005" y="94039"/>
                  <a:pt x="380005" y="96101"/>
                  <a:pt x="382068" y="96101"/>
                </a:cubicBezTo>
                <a:cubicBezTo>
                  <a:pt x="388258" y="94039"/>
                  <a:pt x="392384" y="87854"/>
                  <a:pt x="394447" y="81668"/>
                </a:cubicBezTo>
                <a:cubicBezTo>
                  <a:pt x="394447" y="77545"/>
                  <a:pt x="392384" y="75482"/>
                  <a:pt x="392384" y="73420"/>
                </a:cubicBezTo>
                <a:cubicBezTo>
                  <a:pt x="393416" y="72390"/>
                  <a:pt x="394447" y="70844"/>
                  <a:pt x="395736" y="70070"/>
                </a:cubicBezTo>
                <a:cubicBezTo>
                  <a:pt x="396381" y="69683"/>
                  <a:pt x="397091" y="69490"/>
                  <a:pt x="397896" y="69651"/>
                </a:cubicBezTo>
                <a:close/>
                <a:moveTo>
                  <a:pt x="413063" y="67236"/>
                </a:moveTo>
                <a:cubicBezTo>
                  <a:pt x="415121" y="67236"/>
                  <a:pt x="416665" y="68251"/>
                  <a:pt x="417951" y="69778"/>
                </a:cubicBezTo>
                <a:lnTo>
                  <a:pt x="418620" y="70895"/>
                </a:lnTo>
                <a:lnTo>
                  <a:pt x="415668" y="68950"/>
                </a:lnTo>
                <a:cubicBezTo>
                  <a:pt x="413063" y="67236"/>
                  <a:pt x="413063" y="67236"/>
                  <a:pt x="413063" y="67236"/>
                </a:cubicBezTo>
                <a:close/>
                <a:moveTo>
                  <a:pt x="277299" y="67236"/>
                </a:moveTo>
                <a:cubicBezTo>
                  <a:pt x="275236" y="69298"/>
                  <a:pt x="275236" y="73425"/>
                  <a:pt x="277299" y="75489"/>
                </a:cubicBezTo>
                <a:cubicBezTo>
                  <a:pt x="279362" y="77551"/>
                  <a:pt x="283489" y="81677"/>
                  <a:pt x="285552" y="79614"/>
                </a:cubicBezTo>
                <a:cubicBezTo>
                  <a:pt x="289678" y="79614"/>
                  <a:pt x="291741" y="75489"/>
                  <a:pt x="293804" y="73425"/>
                </a:cubicBezTo>
                <a:cubicBezTo>
                  <a:pt x="295868" y="75489"/>
                  <a:pt x="295868" y="77551"/>
                  <a:pt x="295868" y="79614"/>
                </a:cubicBezTo>
                <a:cubicBezTo>
                  <a:pt x="295868" y="83740"/>
                  <a:pt x="293804" y="85803"/>
                  <a:pt x="291741" y="87866"/>
                </a:cubicBezTo>
                <a:cubicBezTo>
                  <a:pt x="289678" y="87866"/>
                  <a:pt x="287615" y="85803"/>
                  <a:pt x="285552" y="87866"/>
                </a:cubicBezTo>
                <a:cubicBezTo>
                  <a:pt x="287615" y="91992"/>
                  <a:pt x="283489" y="94056"/>
                  <a:pt x="279362" y="96119"/>
                </a:cubicBezTo>
                <a:cubicBezTo>
                  <a:pt x="277299" y="96119"/>
                  <a:pt x="275236" y="94056"/>
                  <a:pt x="273173" y="94056"/>
                </a:cubicBezTo>
                <a:cubicBezTo>
                  <a:pt x="271110" y="91992"/>
                  <a:pt x="269047" y="87866"/>
                  <a:pt x="271110" y="83740"/>
                </a:cubicBezTo>
                <a:cubicBezTo>
                  <a:pt x="273173" y="83740"/>
                  <a:pt x="273173" y="83740"/>
                  <a:pt x="273173" y="83740"/>
                </a:cubicBezTo>
                <a:cubicBezTo>
                  <a:pt x="271110" y="79614"/>
                  <a:pt x="266984" y="79614"/>
                  <a:pt x="266984" y="77551"/>
                </a:cubicBezTo>
                <a:cubicBezTo>
                  <a:pt x="266984" y="73425"/>
                  <a:pt x="269047" y="71361"/>
                  <a:pt x="271110" y="69298"/>
                </a:cubicBezTo>
                <a:cubicBezTo>
                  <a:pt x="273173" y="67236"/>
                  <a:pt x="273173" y="67236"/>
                  <a:pt x="277299" y="67236"/>
                </a:cubicBezTo>
                <a:close/>
                <a:moveTo>
                  <a:pt x="567347" y="65243"/>
                </a:moveTo>
                <a:cubicBezTo>
                  <a:pt x="569410" y="67277"/>
                  <a:pt x="573537" y="67277"/>
                  <a:pt x="575600" y="71344"/>
                </a:cubicBezTo>
                <a:cubicBezTo>
                  <a:pt x="577663" y="73377"/>
                  <a:pt x="579726" y="75410"/>
                  <a:pt x="579726" y="79477"/>
                </a:cubicBezTo>
                <a:cubicBezTo>
                  <a:pt x="577663" y="79477"/>
                  <a:pt x="577663" y="81512"/>
                  <a:pt x="575600" y="81512"/>
                </a:cubicBezTo>
                <a:cubicBezTo>
                  <a:pt x="573537" y="75410"/>
                  <a:pt x="567347" y="71344"/>
                  <a:pt x="561158" y="71344"/>
                </a:cubicBezTo>
                <a:cubicBezTo>
                  <a:pt x="554968" y="75410"/>
                  <a:pt x="554968" y="75410"/>
                  <a:pt x="554968" y="75410"/>
                </a:cubicBezTo>
                <a:cubicBezTo>
                  <a:pt x="552905" y="73377"/>
                  <a:pt x="550842" y="71344"/>
                  <a:pt x="550842" y="69310"/>
                </a:cubicBezTo>
                <a:cubicBezTo>
                  <a:pt x="557032" y="67277"/>
                  <a:pt x="561158" y="65243"/>
                  <a:pt x="567347" y="65243"/>
                </a:cubicBezTo>
                <a:close/>
                <a:moveTo>
                  <a:pt x="493185" y="63252"/>
                </a:moveTo>
                <a:cubicBezTo>
                  <a:pt x="497280" y="63252"/>
                  <a:pt x="499327" y="63252"/>
                  <a:pt x="501374" y="65280"/>
                </a:cubicBezTo>
                <a:cubicBezTo>
                  <a:pt x="501374" y="67309"/>
                  <a:pt x="501374" y="67309"/>
                  <a:pt x="499327" y="69338"/>
                </a:cubicBezTo>
                <a:cubicBezTo>
                  <a:pt x="495232" y="67309"/>
                  <a:pt x="491138" y="67309"/>
                  <a:pt x="489090" y="69338"/>
                </a:cubicBezTo>
                <a:cubicBezTo>
                  <a:pt x="482948" y="71366"/>
                  <a:pt x="482948" y="77453"/>
                  <a:pt x="480901" y="79482"/>
                </a:cubicBezTo>
                <a:cubicBezTo>
                  <a:pt x="480901" y="81512"/>
                  <a:pt x="478854" y="81512"/>
                  <a:pt x="476806" y="81512"/>
                </a:cubicBezTo>
                <a:cubicBezTo>
                  <a:pt x="476806" y="77453"/>
                  <a:pt x="478854" y="73395"/>
                  <a:pt x="480901" y="71366"/>
                </a:cubicBezTo>
                <a:cubicBezTo>
                  <a:pt x="482948" y="65280"/>
                  <a:pt x="489090" y="63252"/>
                  <a:pt x="493185" y="63252"/>
                </a:cubicBezTo>
                <a:close/>
                <a:moveTo>
                  <a:pt x="528266" y="60927"/>
                </a:moveTo>
                <a:cubicBezTo>
                  <a:pt x="538558" y="62993"/>
                  <a:pt x="550908" y="71256"/>
                  <a:pt x="555025" y="81585"/>
                </a:cubicBezTo>
                <a:cubicBezTo>
                  <a:pt x="555025" y="85716"/>
                  <a:pt x="559142" y="91914"/>
                  <a:pt x="555025" y="98110"/>
                </a:cubicBezTo>
                <a:cubicBezTo>
                  <a:pt x="555025" y="98110"/>
                  <a:pt x="552967" y="98110"/>
                  <a:pt x="550908" y="98110"/>
                </a:cubicBezTo>
                <a:cubicBezTo>
                  <a:pt x="550908" y="96045"/>
                  <a:pt x="550908" y="91914"/>
                  <a:pt x="550908" y="89848"/>
                </a:cubicBezTo>
                <a:cubicBezTo>
                  <a:pt x="548850" y="81585"/>
                  <a:pt x="544733" y="73322"/>
                  <a:pt x="536500" y="69190"/>
                </a:cubicBezTo>
                <a:cubicBezTo>
                  <a:pt x="532383" y="69190"/>
                  <a:pt x="528266" y="67124"/>
                  <a:pt x="524149" y="69190"/>
                </a:cubicBezTo>
                <a:cubicBezTo>
                  <a:pt x="517974" y="71256"/>
                  <a:pt x="511799" y="73322"/>
                  <a:pt x="511799" y="79519"/>
                </a:cubicBezTo>
                <a:cubicBezTo>
                  <a:pt x="513857" y="83651"/>
                  <a:pt x="515916" y="77453"/>
                  <a:pt x="517974" y="77453"/>
                </a:cubicBezTo>
                <a:cubicBezTo>
                  <a:pt x="520033" y="77453"/>
                  <a:pt x="522091" y="79519"/>
                  <a:pt x="524149" y="79519"/>
                </a:cubicBezTo>
                <a:cubicBezTo>
                  <a:pt x="526208" y="81585"/>
                  <a:pt x="526208" y="83651"/>
                  <a:pt x="524149" y="87782"/>
                </a:cubicBezTo>
                <a:cubicBezTo>
                  <a:pt x="524149" y="89848"/>
                  <a:pt x="522091" y="91914"/>
                  <a:pt x="517974" y="91914"/>
                </a:cubicBezTo>
                <a:cubicBezTo>
                  <a:pt x="515916" y="91914"/>
                  <a:pt x="513857" y="89848"/>
                  <a:pt x="511799" y="89848"/>
                </a:cubicBezTo>
                <a:cubicBezTo>
                  <a:pt x="511799" y="91914"/>
                  <a:pt x="509741" y="93980"/>
                  <a:pt x="505624" y="93980"/>
                </a:cubicBezTo>
                <a:cubicBezTo>
                  <a:pt x="503566" y="91914"/>
                  <a:pt x="499449" y="89848"/>
                  <a:pt x="497390" y="85716"/>
                </a:cubicBezTo>
                <a:cubicBezTo>
                  <a:pt x="497390" y="79519"/>
                  <a:pt x="499449" y="73322"/>
                  <a:pt x="503566" y="69190"/>
                </a:cubicBezTo>
                <a:cubicBezTo>
                  <a:pt x="509741" y="62993"/>
                  <a:pt x="520033" y="60927"/>
                  <a:pt x="528266" y="60927"/>
                </a:cubicBezTo>
                <a:close/>
                <a:moveTo>
                  <a:pt x="289504" y="60927"/>
                </a:moveTo>
                <a:cubicBezTo>
                  <a:pt x="291552" y="67153"/>
                  <a:pt x="291552" y="67153"/>
                  <a:pt x="291552" y="67153"/>
                </a:cubicBezTo>
                <a:cubicBezTo>
                  <a:pt x="291552" y="69227"/>
                  <a:pt x="291552" y="73376"/>
                  <a:pt x="289504" y="73376"/>
                </a:cubicBezTo>
                <a:cubicBezTo>
                  <a:pt x="287457" y="75452"/>
                  <a:pt x="285410" y="77527"/>
                  <a:pt x="283362" y="77527"/>
                </a:cubicBezTo>
                <a:cubicBezTo>
                  <a:pt x="281315" y="75452"/>
                  <a:pt x="279268" y="73376"/>
                  <a:pt x="279268" y="71302"/>
                </a:cubicBezTo>
                <a:cubicBezTo>
                  <a:pt x="279268" y="69227"/>
                  <a:pt x="279268" y="67153"/>
                  <a:pt x="281315" y="67153"/>
                </a:cubicBezTo>
                <a:cubicBezTo>
                  <a:pt x="285410" y="67153"/>
                  <a:pt x="287457" y="63002"/>
                  <a:pt x="289504" y="60927"/>
                </a:cubicBezTo>
                <a:close/>
                <a:moveTo>
                  <a:pt x="406976" y="54951"/>
                </a:moveTo>
                <a:cubicBezTo>
                  <a:pt x="411108" y="54951"/>
                  <a:pt x="413173" y="57007"/>
                  <a:pt x="415239" y="61120"/>
                </a:cubicBezTo>
                <a:cubicBezTo>
                  <a:pt x="413173" y="67289"/>
                  <a:pt x="413173" y="67289"/>
                  <a:pt x="413173" y="67289"/>
                </a:cubicBezTo>
                <a:cubicBezTo>
                  <a:pt x="413173" y="63176"/>
                  <a:pt x="413173" y="57007"/>
                  <a:pt x="406976" y="57007"/>
                </a:cubicBezTo>
                <a:cubicBezTo>
                  <a:pt x="406976" y="59063"/>
                  <a:pt x="411108" y="61120"/>
                  <a:pt x="411108" y="63176"/>
                </a:cubicBezTo>
                <a:cubicBezTo>
                  <a:pt x="411108" y="65233"/>
                  <a:pt x="409042" y="67289"/>
                  <a:pt x="411108" y="69344"/>
                </a:cubicBezTo>
                <a:cubicBezTo>
                  <a:pt x="417305" y="71401"/>
                  <a:pt x="417305" y="75513"/>
                  <a:pt x="419371" y="79626"/>
                </a:cubicBezTo>
                <a:cubicBezTo>
                  <a:pt x="419371" y="83739"/>
                  <a:pt x="417305" y="85795"/>
                  <a:pt x="415239" y="87851"/>
                </a:cubicBezTo>
                <a:cubicBezTo>
                  <a:pt x="417305" y="89907"/>
                  <a:pt x="415239" y="94019"/>
                  <a:pt x="417305" y="96076"/>
                </a:cubicBezTo>
                <a:cubicBezTo>
                  <a:pt x="417305" y="96076"/>
                  <a:pt x="415239" y="98132"/>
                  <a:pt x="415239" y="98132"/>
                </a:cubicBezTo>
                <a:cubicBezTo>
                  <a:pt x="415239" y="96076"/>
                  <a:pt x="413173" y="94019"/>
                  <a:pt x="415239" y="89907"/>
                </a:cubicBezTo>
                <a:cubicBezTo>
                  <a:pt x="415239" y="89907"/>
                  <a:pt x="415239" y="89907"/>
                  <a:pt x="413173" y="89907"/>
                </a:cubicBezTo>
                <a:cubicBezTo>
                  <a:pt x="413173" y="89907"/>
                  <a:pt x="413173" y="89907"/>
                  <a:pt x="411108" y="91963"/>
                </a:cubicBezTo>
                <a:cubicBezTo>
                  <a:pt x="415239" y="94019"/>
                  <a:pt x="411108" y="98132"/>
                  <a:pt x="413173" y="100189"/>
                </a:cubicBezTo>
                <a:cubicBezTo>
                  <a:pt x="411108" y="104302"/>
                  <a:pt x="409042" y="108413"/>
                  <a:pt x="404910" y="108413"/>
                </a:cubicBezTo>
                <a:cubicBezTo>
                  <a:pt x="402845" y="108413"/>
                  <a:pt x="398713" y="108413"/>
                  <a:pt x="398713" y="110469"/>
                </a:cubicBezTo>
                <a:cubicBezTo>
                  <a:pt x="396647" y="112526"/>
                  <a:pt x="396647" y="116638"/>
                  <a:pt x="392516" y="116638"/>
                </a:cubicBezTo>
                <a:cubicBezTo>
                  <a:pt x="392516" y="116638"/>
                  <a:pt x="388384" y="118695"/>
                  <a:pt x="388384" y="116638"/>
                </a:cubicBezTo>
                <a:cubicBezTo>
                  <a:pt x="386318" y="114582"/>
                  <a:pt x="384253" y="114582"/>
                  <a:pt x="380121" y="114582"/>
                </a:cubicBezTo>
                <a:cubicBezTo>
                  <a:pt x="380121" y="116638"/>
                  <a:pt x="378055" y="116638"/>
                  <a:pt x="375990" y="118695"/>
                </a:cubicBezTo>
                <a:cubicBezTo>
                  <a:pt x="373924" y="118695"/>
                  <a:pt x="371858" y="118695"/>
                  <a:pt x="371858" y="116638"/>
                </a:cubicBezTo>
                <a:cubicBezTo>
                  <a:pt x="363595" y="112526"/>
                  <a:pt x="373924" y="108413"/>
                  <a:pt x="375990" y="106358"/>
                </a:cubicBezTo>
                <a:cubicBezTo>
                  <a:pt x="378055" y="108413"/>
                  <a:pt x="382187" y="110469"/>
                  <a:pt x="386318" y="108413"/>
                </a:cubicBezTo>
                <a:cubicBezTo>
                  <a:pt x="388384" y="106358"/>
                  <a:pt x="390450" y="104302"/>
                  <a:pt x="392516" y="102245"/>
                </a:cubicBezTo>
                <a:cubicBezTo>
                  <a:pt x="396647" y="102245"/>
                  <a:pt x="402845" y="98132"/>
                  <a:pt x="404910" y="94019"/>
                </a:cubicBezTo>
                <a:cubicBezTo>
                  <a:pt x="406976" y="91963"/>
                  <a:pt x="404910" y="85795"/>
                  <a:pt x="404910" y="83739"/>
                </a:cubicBezTo>
                <a:cubicBezTo>
                  <a:pt x="406976" y="79626"/>
                  <a:pt x="406976" y="77569"/>
                  <a:pt x="404910" y="75513"/>
                </a:cubicBezTo>
                <a:cubicBezTo>
                  <a:pt x="404910" y="71401"/>
                  <a:pt x="402845" y="67289"/>
                  <a:pt x="398713" y="65233"/>
                </a:cubicBezTo>
                <a:cubicBezTo>
                  <a:pt x="400779" y="59063"/>
                  <a:pt x="400779" y="59063"/>
                  <a:pt x="400779" y="59063"/>
                </a:cubicBezTo>
                <a:cubicBezTo>
                  <a:pt x="398713" y="54951"/>
                  <a:pt x="404910" y="57007"/>
                  <a:pt x="406976" y="54951"/>
                </a:cubicBezTo>
                <a:close/>
                <a:moveTo>
                  <a:pt x="495288" y="52960"/>
                </a:moveTo>
                <a:cubicBezTo>
                  <a:pt x="497343" y="52960"/>
                  <a:pt x="499398" y="52960"/>
                  <a:pt x="501454" y="54995"/>
                </a:cubicBezTo>
                <a:cubicBezTo>
                  <a:pt x="501454" y="57031"/>
                  <a:pt x="499398" y="57031"/>
                  <a:pt x="501454" y="57031"/>
                </a:cubicBezTo>
                <a:cubicBezTo>
                  <a:pt x="503509" y="57031"/>
                  <a:pt x="505564" y="57031"/>
                  <a:pt x="507619" y="57031"/>
                </a:cubicBezTo>
                <a:cubicBezTo>
                  <a:pt x="509674" y="57031"/>
                  <a:pt x="509674" y="61104"/>
                  <a:pt x="509674" y="61104"/>
                </a:cubicBezTo>
                <a:cubicBezTo>
                  <a:pt x="505564" y="67214"/>
                  <a:pt x="501454" y="61104"/>
                  <a:pt x="497343" y="61104"/>
                </a:cubicBezTo>
                <a:cubicBezTo>
                  <a:pt x="489122" y="59068"/>
                  <a:pt x="485012" y="63140"/>
                  <a:pt x="478846" y="67214"/>
                </a:cubicBezTo>
                <a:cubicBezTo>
                  <a:pt x="476791" y="71285"/>
                  <a:pt x="474736" y="75358"/>
                  <a:pt x="474736" y="81466"/>
                </a:cubicBezTo>
                <a:cubicBezTo>
                  <a:pt x="474736" y="83503"/>
                  <a:pt x="472680" y="83503"/>
                  <a:pt x="472680" y="83503"/>
                </a:cubicBezTo>
                <a:cubicBezTo>
                  <a:pt x="470625" y="83503"/>
                  <a:pt x="468570" y="81466"/>
                  <a:pt x="468570" y="79431"/>
                </a:cubicBezTo>
                <a:cubicBezTo>
                  <a:pt x="466515" y="77394"/>
                  <a:pt x="474736" y="75358"/>
                  <a:pt x="470625" y="71285"/>
                </a:cubicBezTo>
                <a:cubicBezTo>
                  <a:pt x="468570" y="69249"/>
                  <a:pt x="470625" y="67214"/>
                  <a:pt x="472680" y="65177"/>
                </a:cubicBezTo>
                <a:cubicBezTo>
                  <a:pt x="474736" y="63140"/>
                  <a:pt x="476791" y="65177"/>
                  <a:pt x="476791" y="63140"/>
                </a:cubicBezTo>
                <a:cubicBezTo>
                  <a:pt x="476791" y="61104"/>
                  <a:pt x="476791" y="59068"/>
                  <a:pt x="476791" y="57031"/>
                </a:cubicBezTo>
                <a:cubicBezTo>
                  <a:pt x="478846" y="54995"/>
                  <a:pt x="482956" y="52960"/>
                  <a:pt x="487067" y="54995"/>
                </a:cubicBezTo>
                <a:cubicBezTo>
                  <a:pt x="489122" y="54995"/>
                  <a:pt x="489122" y="57031"/>
                  <a:pt x="491177" y="54995"/>
                </a:cubicBezTo>
                <a:cubicBezTo>
                  <a:pt x="491177" y="52960"/>
                  <a:pt x="493233" y="52960"/>
                  <a:pt x="495288" y="52960"/>
                </a:cubicBezTo>
                <a:close/>
                <a:moveTo>
                  <a:pt x="564222" y="50444"/>
                </a:moveTo>
                <a:cubicBezTo>
                  <a:pt x="566795" y="49672"/>
                  <a:pt x="569368" y="49672"/>
                  <a:pt x="571426" y="50701"/>
                </a:cubicBezTo>
                <a:cubicBezTo>
                  <a:pt x="575543" y="52760"/>
                  <a:pt x="579659" y="54818"/>
                  <a:pt x="581718" y="56877"/>
                </a:cubicBezTo>
                <a:cubicBezTo>
                  <a:pt x="581718" y="58935"/>
                  <a:pt x="581718" y="60993"/>
                  <a:pt x="581718" y="63052"/>
                </a:cubicBezTo>
                <a:cubicBezTo>
                  <a:pt x="579659" y="63052"/>
                  <a:pt x="579659" y="65111"/>
                  <a:pt x="579659" y="65111"/>
                </a:cubicBezTo>
                <a:cubicBezTo>
                  <a:pt x="581718" y="67168"/>
                  <a:pt x="585835" y="65111"/>
                  <a:pt x="587893" y="67168"/>
                </a:cubicBezTo>
                <a:cubicBezTo>
                  <a:pt x="589951" y="67168"/>
                  <a:pt x="592010" y="71285"/>
                  <a:pt x="592010" y="73344"/>
                </a:cubicBezTo>
                <a:cubicBezTo>
                  <a:pt x="592010" y="75403"/>
                  <a:pt x="592010" y="77460"/>
                  <a:pt x="589951" y="77460"/>
                </a:cubicBezTo>
                <a:cubicBezTo>
                  <a:pt x="587893" y="77460"/>
                  <a:pt x="585835" y="77460"/>
                  <a:pt x="583776" y="79519"/>
                </a:cubicBezTo>
                <a:cubicBezTo>
                  <a:pt x="581718" y="79519"/>
                  <a:pt x="581718" y="79519"/>
                  <a:pt x="581718" y="79519"/>
                </a:cubicBezTo>
                <a:cubicBezTo>
                  <a:pt x="581718" y="73344"/>
                  <a:pt x="577601" y="67168"/>
                  <a:pt x="571426" y="65111"/>
                </a:cubicBezTo>
                <a:cubicBezTo>
                  <a:pt x="565251" y="60993"/>
                  <a:pt x="554959" y="63052"/>
                  <a:pt x="550842" y="67168"/>
                </a:cubicBezTo>
                <a:cubicBezTo>
                  <a:pt x="546725" y="67168"/>
                  <a:pt x="544667" y="65111"/>
                  <a:pt x="540550" y="63052"/>
                </a:cubicBezTo>
                <a:cubicBezTo>
                  <a:pt x="540550" y="63052"/>
                  <a:pt x="540550" y="60993"/>
                  <a:pt x="540550" y="60993"/>
                </a:cubicBezTo>
                <a:cubicBezTo>
                  <a:pt x="544667" y="58935"/>
                  <a:pt x="546725" y="56877"/>
                  <a:pt x="550842" y="56877"/>
                </a:cubicBezTo>
                <a:cubicBezTo>
                  <a:pt x="552900" y="56877"/>
                  <a:pt x="552900" y="58935"/>
                  <a:pt x="554959" y="58935"/>
                </a:cubicBezTo>
                <a:cubicBezTo>
                  <a:pt x="557017" y="56877"/>
                  <a:pt x="557017" y="56877"/>
                  <a:pt x="557017" y="54818"/>
                </a:cubicBezTo>
                <a:cubicBezTo>
                  <a:pt x="559076" y="52760"/>
                  <a:pt x="561649" y="51216"/>
                  <a:pt x="564222" y="50444"/>
                </a:cubicBezTo>
                <a:close/>
                <a:moveTo>
                  <a:pt x="597986" y="48643"/>
                </a:moveTo>
                <a:cubicBezTo>
                  <a:pt x="600044" y="48643"/>
                  <a:pt x="602103" y="50691"/>
                  <a:pt x="604161" y="50691"/>
                </a:cubicBezTo>
                <a:cubicBezTo>
                  <a:pt x="604161" y="52738"/>
                  <a:pt x="606220" y="52738"/>
                  <a:pt x="606220" y="54785"/>
                </a:cubicBezTo>
                <a:cubicBezTo>
                  <a:pt x="606220" y="56832"/>
                  <a:pt x="608278" y="58880"/>
                  <a:pt x="606220" y="60927"/>
                </a:cubicBezTo>
                <a:cubicBezTo>
                  <a:pt x="604161" y="60927"/>
                  <a:pt x="606220" y="56832"/>
                  <a:pt x="604161" y="54785"/>
                </a:cubicBezTo>
                <a:cubicBezTo>
                  <a:pt x="604161" y="52738"/>
                  <a:pt x="600044" y="50691"/>
                  <a:pt x="597986" y="48643"/>
                </a:cubicBezTo>
                <a:close/>
                <a:moveTo>
                  <a:pt x="332862" y="48643"/>
                </a:moveTo>
                <a:cubicBezTo>
                  <a:pt x="334948" y="48643"/>
                  <a:pt x="337035" y="48643"/>
                  <a:pt x="337035" y="50701"/>
                </a:cubicBezTo>
                <a:cubicBezTo>
                  <a:pt x="337035" y="52760"/>
                  <a:pt x="337035" y="54818"/>
                  <a:pt x="337035" y="56877"/>
                </a:cubicBezTo>
                <a:cubicBezTo>
                  <a:pt x="334948" y="58935"/>
                  <a:pt x="330775" y="58935"/>
                  <a:pt x="328688" y="56877"/>
                </a:cubicBezTo>
                <a:cubicBezTo>
                  <a:pt x="322427" y="50701"/>
                  <a:pt x="322427" y="50701"/>
                  <a:pt x="322427" y="50701"/>
                </a:cubicBezTo>
                <a:cubicBezTo>
                  <a:pt x="326601" y="48643"/>
                  <a:pt x="328688" y="48643"/>
                  <a:pt x="332862" y="48643"/>
                </a:cubicBezTo>
                <a:close/>
                <a:moveTo>
                  <a:pt x="310343" y="46651"/>
                </a:moveTo>
                <a:cubicBezTo>
                  <a:pt x="316518" y="46651"/>
                  <a:pt x="322693" y="54884"/>
                  <a:pt x="324751" y="59002"/>
                </a:cubicBezTo>
                <a:cubicBezTo>
                  <a:pt x="324751" y="63118"/>
                  <a:pt x="324751" y="67236"/>
                  <a:pt x="320635" y="69293"/>
                </a:cubicBezTo>
                <a:cubicBezTo>
                  <a:pt x="320635" y="71352"/>
                  <a:pt x="322693" y="71352"/>
                  <a:pt x="322693" y="73410"/>
                </a:cubicBezTo>
                <a:cubicBezTo>
                  <a:pt x="324751" y="75469"/>
                  <a:pt x="322693" y="79585"/>
                  <a:pt x="322693" y="81643"/>
                </a:cubicBezTo>
                <a:cubicBezTo>
                  <a:pt x="318576" y="85761"/>
                  <a:pt x="314459" y="87819"/>
                  <a:pt x="308284" y="85761"/>
                </a:cubicBezTo>
                <a:cubicBezTo>
                  <a:pt x="306226" y="83702"/>
                  <a:pt x="304167" y="79585"/>
                  <a:pt x="304167" y="75469"/>
                </a:cubicBezTo>
                <a:cubicBezTo>
                  <a:pt x="302109" y="73410"/>
                  <a:pt x="300051" y="75469"/>
                  <a:pt x="297992" y="73410"/>
                </a:cubicBezTo>
                <a:cubicBezTo>
                  <a:pt x="293876" y="69293"/>
                  <a:pt x="293876" y="65177"/>
                  <a:pt x="293876" y="59002"/>
                </a:cubicBezTo>
                <a:cubicBezTo>
                  <a:pt x="295934" y="54884"/>
                  <a:pt x="295934" y="54884"/>
                  <a:pt x="295934" y="54884"/>
                </a:cubicBezTo>
                <a:cubicBezTo>
                  <a:pt x="302109" y="54884"/>
                  <a:pt x="306226" y="50768"/>
                  <a:pt x="310343" y="46651"/>
                </a:cubicBezTo>
                <a:close/>
                <a:moveTo>
                  <a:pt x="499428" y="44659"/>
                </a:moveTo>
                <a:cubicBezTo>
                  <a:pt x="501489" y="44659"/>
                  <a:pt x="503549" y="44659"/>
                  <a:pt x="505610" y="46712"/>
                </a:cubicBezTo>
                <a:cubicBezTo>
                  <a:pt x="507671" y="48764"/>
                  <a:pt x="503549" y="52869"/>
                  <a:pt x="507671" y="50816"/>
                </a:cubicBezTo>
                <a:cubicBezTo>
                  <a:pt x="511792" y="50816"/>
                  <a:pt x="507671" y="46712"/>
                  <a:pt x="507671" y="46712"/>
                </a:cubicBezTo>
                <a:cubicBezTo>
                  <a:pt x="509731" y="46712"/>
                  <a:pt x="511792" y="48764"/>
                  <a:pt x="511792" y="50816"/>
                </a:cubicBezTo>
                <a:cubicBezTo>
                  <a:pt x="513853" y="50816"/>
                  <a:pt x="515914" y="52869"/>
                  <a:pt x="517974" y="54921"/>
                </a:cubicBezTo>
                <a:cubicBezTo>
                  <a:pt x="517974" y="56973"/>
                  <a:pt x="515914" y="59025"/>
                  <a:pt x="517974" y="59025"/>
                </a:cubicBezTo>
                <a:cubicBezTo>
                  <a:pt x="515914" y="59025"/>
                  <a:pt x="513853" y="61078"/>
                  <a:pt x="511792" y="59025"/>
                </a:cubicBezTo>
                <a:cubicBezTo>
                  <a:pt x="511792" y="56973"/>
                  <a:pt x="509731" y="54921"/>
                  <a:pt x="507671" y="54921"/>
                </a:cubicBezTo>
                <a:cubicBezTo>
                  <a:pt x="505610" y="52869"/>
                  <a:pt x="503549" y="54921"/>
                  <a:pt x="501489" y="52869"/>
                </a:cubicBezTo>
                <a:cubicBezTo>
                  <a:pt x="499428" y="48764"/>
                  <a:pt x="495307" y="48764"/>
                  <a:pt x="491185" y="50816"/>
                </a:cubicBezTo>
                <a:cubicBezTo>
                  <a:pt x="489125" y="52869"/>
                  <a:pt x="485003" y="50816"/>
                  <a:pt x="480882" y="52869"/>
                </a:cubicBezTo>
                <a:cubicBezTo>
                  <a:pt x="476761" y="54921"/>
                  <a:pt x="472639" y="56973"/>
                  <a:pt x="474700" y="61078"/>
                </a:cubicBezTo>
                <a:cubicBezTo>
                  <a:pt x="470579" y="63130"/>
                  <a:pt x="468518" y="65182"/>
                  <a:pt x="466457" y="69287"/>
                </a:cubicBezTo>
                <a:cubicBezTo>
                  <a:pt x="466457" y="71340"/>
                  <a:pt x="468518" y="73393"/>
                  <a:pt x="466457" y="75445"/>
                </a:cubicBezTo>
                <a:cubicBezTo>
                  <a:pt x="466457" y="77496"/>
                  <a:pt x="464396" y="79549"/>
                  <a:pt x="466457" y="81602"/>
                </a:cubicBezTo>
                <a:cubicBezTo>
                  <a:pt x="466457" y="83653"/>
                  <a:pt x="470579" y="85706"/>
                  <a:pt x="466457" y="87759"/>
                </a:cubicBezTo>
                <a:cubicBezTo>
                  <a:pt x="464396" y="87759"/>
                  <a:pt x="464396" y="89811"/>
                  <a:pt x="462336" y="87759"/>
                </a:cubicBezTo>
                <a:cubicBezTo>
                  <a:pt x="460275" y="85706"/>
                  <a:pt x="458215" y="83653"/>
                  <a:pt x="458215" y="79549"/>
                </a:cubicBezTo>
                <a:cubicBezTo>
                  <a:pt x="458215" y="73393"/>
                  <a:pt x="468518" y="71340"/>
                  <a:pt x="462336" y="65182"/>
                </a:cubicBezTo>
                <a:cubicBezTo>
                  <a:pt x="462336" y="63130"/>
                  <a:pt x="462336" y="61078"/>
                  <a:pt x="464396" y="59025"/>
                </a:cubicBezTo>
                <a:cubicBezTo>
                  <a:pt x="466457" y="56973"/>
                  <a:pt x="468518" y="56973"/>
                  <a:pt x="470579" y="54921"/>
                </a:cubicBezTo>
                <a:cubicBezTo>
                  <a:pt x="472639" y="52869"/>
                  <a:pt x="472639" y="46712"/>
                  <a:pt x="476761" y="46712"/>
                </a:cubicBezTo>
                <a:cubicBezTo>
                  <a:pt x="480882" y="46712"/>
                  <a:pt x="485003" y="46712"/>
                  <a:pt x="489125" y="48764"/>
                </a:cubicBezTo>
                <a:cubicBezTo>
                  <a:pt x="489125" y="46712"/>
                  <a:pt x="491185" y="44659"/>
                  <a:pt x="493246" y="46712"/>
                </a:cubicBezTo>
                <a:cubicBezTo>
                  <a:pt x="493246" y="46712"/>
                  <a:pt x="495307" y="46712"/>
                  <a:pt x="495307" y="46712"/>
                </a:cubicBezTo>
                <a:cubicBezTo>
                  <a:pt x="497367" y="48764"/>
                  <a:pt x="497367" y="44659"/>
                  <a:pt x="499428" y="44659"/>
                </a:cubicBezTo>
                <a:close/>
                <a:moveTo>
                  <a:pt x="341019" y="44197"/>
                </a:moveTo>
                <a:cubicBezTo>
                  <a:pt x="342549" y="44197"/>
                  <a:pt x="344078" y="44707"/>
                  <a:pt x="345098" y="44707"/>
                </a:cubicBezTo>
                <a:cubicBezTo>
                  <a:pt x="347137" y="46746"/>
                  <a:pt x="349177" y="48786"/>
                  <a:pt x="351216" y="50825"/>
                </a:cubicBezTo>
                <a:cubicBezTo>
                  <a:pt x="353256" y="52865"/>
                  <a:pt x="347137" y="54904"/>
                  <a:pt x="351216" y="56943"/>
                </a:cubicBezTo>
                <a:cubicBezTo>
                  <a:pt x="353256" y="56943"/>
                  <a:pt x="353256" y="58983"/>
                  <a:pt x="355295" y="61022"/>
                </a:cubicBezTo>
                <a:cubicBezTo>
                  <a:pt x="355295" y="63062"/>
                  <a:pt x="353256" y="67140"/>
                  <a:pt x="351216" y="67140"/>
                </a:cubicBezTo>
                <a:cubicBezTo>
                  <a:pt x="351216" y="69180"/>
                  <a:pt x="347137" y="71219"/>
                  <a:pt x="345098" y="69180"/>
                </a:cubicBezTo>
                <a:cubicBezTo>
                  <a:pt x="343058" y="69180"/>
                  <a:pt x="343058" y="67140"/>
                  <a:pt x="343058" y="67140"/>
                </a:cubicBezTo>
                <a:cubicBezTo>
                  <a:pt x="341019" y="67140"/>
                  <a:pt x="341019" y="71219"/>
                  <a:pt x="338980" y="71219"/>
                </a:cubicBezTo>
                <a:cubicBezTo>
                  <a:pt x="334901" y="71219"/>
                  <a:pt x="332861" y="71219"/>
                  <a:pt x="330822" y="67140"/>
                </a:cubicBezTo>
                <a:cubicBezTo>
                  <a:pt x="328783" y="65101"/>
                  <a:pt x="326743" y="63062"/>
                  <a:pt x="328783" y="61022"/>
                </a:cubicBezTo>
                <a:cubicBezTo>
                  <a:pt x="330822" y="61022"/>
                  <a:pt x="334901" y="61022"/>
                  <a:pt x="336940" y="58983"/>
                </a:cubicBezTo>
                <a:cubicBezTo>
                  <a:pt x="338980" y="56943"/>
                  <a:pt x="341019" y="54904"/>
                  <a:pt x="341019" y="50825"/>
                </a:cubicBezTo>
                <a:cubicBezTo>
                  <a:pt x="336940" y="46746"/>
                  <a:pt x="336940" y="46746"/>
                  <a:pt x="336940" y="46746"/>
                </a:cubicBezTo>
                <a:cubicBezTo>
                  <a:pt x="337960" y="44707"/>
                  <a:pt x="339489" y="44197"/>
                  <a:pt x="341019" y="44197"/>
                </a:cubicBezTo>
                <a:close/>
                <a:moveTo>
                  <a:pt x="583710" y="38352"/>
                </a:moveTo>
                <a:cubicBezTo>
                  <a:pt x="590018" y="40399"/>
                  <a:pt x="590018" y="46541"/>
                  <a:pt x="590018" y="50635"/>
                </a:cubicBezTo>
                <a:cubicBezTo>
                  <a:pt x="590018" y="50635"/>
                  <a:pt x="587915" y="50635"/>
                  <a:pt x="587915" y="50635"/>
                </a:cubicBezTo>
                <a:cubicBezTo>
                  <a:pt x="585813" y="48588"/>
                  <a:pt x="587915" y="46541"/>
                  <a:pt x="587915" y="46541"/>
                </a:cubicBezTo>
                <a:cubicBezTo>
                  <a:pt x="585813" y="44493"/>
                  <a:pt x="585813" y="40399"/>
                  <a:pt x="583710" y="40399"/>
                </a:cubicBezTo>
                <a:cubicBezTo>
                  <a:pt x="583710" y="38352"/>
                  <a:pt x="583710" y="38352"/>
                  <a:pt x="583710" y="38352"/>
                </a:cubicBezTo>
                <a:close/>
                <a:moveTo>
                  <a:pt x="421363" y="32375"/>
                </a:moveTo>
                <a:lnTo>
                  <a:pt x="421363" y="34367"/>
                </a:lnTo>
                <a:cubicBezTo>
                  <a:pt x="419371" y="34367"/>
                  <a:pt x="419371" y="34367"/>
                  <a:pt x="419371" y="34367"/>
                </a:cubicBezTo>
                <a:cubicBezTo>
                  <a:pt x="421363" y="32375"/>
                  <a:pt x="421363" y="32375"/>
                  <a:pt x="421363" y="32375"/>
                </a:cubicBezTo>
                <a:close/>
                <a:moveTo>
                  <a:pt x="421363" y="28060"/>
                </a:moveTo>
                <a:cubicBezTo>
                  <a:pt x="423355" y="28060"/>
                  <a:pt x="421363" y="30217"/>
                  <a:pt x="423355" y="32375"/>
                </a:cubicBezTo>
                <a:cubicBezTo>
                  <a:pt x="421363" y="32375"/>
                  <a:pt x="421363" y="32375"/>
                  <a:pt x="421363" y="32375"/>
                </a:cubicBezTo>
                <a:close/>
                <a:moveTo>
                  <a:pt x="361686" y="26067"/>
                </a:moveTo>
                <a:cubicBezTo>
                  <a:pt x="374053" y="26067"/>
                  <a:pt x="374053" y="26067"/>
                  <a:pt x="374053" y="26067"/>
                </a:cubicBezTo>
                <a:cubicBezTo>
                  <a:pt x="382298" y="30189"/>
                  <a:pt x="382298" y="30189"/>
                  <a:pt x="382298" y="30189"/>
                </a:cubicBezTo>
                <a:cubicBezTo>
                  <a:pt x="390542" y="34312"/>
                  <a:pt x="398787" y="42556"/>
                  <a:pt x="398787" y="52862"/>
                </a:cubicBezTo>
                <a:cubicBezTo>
                  <a:pt x="398787" y="59046"/>
                  <a:pt x="396726" y="65229"/>
                  <a:pt x="392603" y="69351"/>
                </a:cubicBezTo>
                <a:cubicBezTo>
                  <a:pt x="388481" y="73474"/>
                  <a:pt x="380236" y="75535"/>
                  <a:pt x="374053" y="75535"/>
                </a:cubicBezTo>
                <a:cubicBezTo>
                  <a:pt x="369931" y="73474"/>
                  <a:pt x="365808" y="71412"/>
                  <a:pt x="365808" y="67290"/>
                </a:cubicBezTo>
                <a:cubicBezTo>
                  <a:pt x="365808" y="65229"/>
                  <a:pt x="365808" y="63169"/>
                  <a:pt x="367870" y="63169"/>
                </a:cubicBezTo>
                <a:cubicBezTo>
                  <a:pt x="369931" y="63169"/>
                  <a:pt x="371992" y="63169"/>
                  <a:pt x="371992" y="63169"/>
                </a:cubicBezTo>
                <a:cubicBezTo>
                  <a:pt x="371992" y="61108"/>
                  <a:pt x="369931" y="59046"/>
                  <a:pt x="371992" y="56985"/>
                </a:cubicBezTo>
                <a:cubicBezTo>
                  <a:pt x="371992" y="52862"/>
                  <a:pt x="374053" y="52862"/>
                  <a:pt x="376114" y="52862"/>
                </a:cubicBezTo>
                <a:cubicBezTo>
                  <a:pt x="378175" y="52862"/>
                  <a:pt x="380236" y="52862"/>
                  <a:pt x="382298" y="54923"/>
                </a:cubicBezTo>
                <a:cubicBezTo>
                  <a:pt x="382298" y="56985"/>
                  <a:pt x="382298" y="61108"/>
                  <a:pt x="382298" y="63169"/>
                </a:cubicBezTo>
                <a:cubicBezTo>
                  <a:pt x="380236" y="63169"/>
                  <a:pt x="378175" y="63169"/>
                  <a:pt x="380236" y="65229"/>
                </a:cubicBezTo>
                <a:cubicBezTo>
                  <a:pt x="382298" y="67290"/>
                  <a:pt x="386420" y="63169"/>
                  <a:pt x="388481" y="61108"/>
                </a:cubicBezTo>
                <a:cubicBezTo>
                  <a:pt x="390542" y="56985"/>
                  <a:pt x="390542" y="50801"/>
                  <a:pt x="390542" y="46679"/>
                </a:cubicBezTo>
                <a:cubicBezTo>
                  <a:pt x="384359" y="38435"/>
                  <a:pt x="378175" y="30189"/>
                  <a:pt x="367870" y="30189"/>
                </a:cubicBezTo>
                <a:cubicBezTo>
                  <a:pt x="361686" y="28128"/>
                  <a:pt x="355503" y="30189"/>
                  <a:pt x="349319" y="30189"/>
                </a:cubicBezTo>
                <a:cubicBezTo>
                  <a:pt x="349319" y="30189"/>
                  <a:pt x="349319" y="30189"/>
                  <a:pt x="349319" y="28128"/>
                </a:cubicBezTo>
                <a:cubicBezTo>
                  <a:pt x="353441" y="28128"/>
                  <a:pt x="357564" y="28128"/>
                  <a:pt x="361686" y="26067"/>
                </a:cubicBezTo>
                <a:close/>
                <a:moveTo>
                  <a:pt x="453449" y="14275"/>
                </a:moveTo>
                <a:lnTo>
                  <a:pt x="427592" y="16881"/>
                </a:lnTo>
                <a:lnTo>
                  <a:pt x="427592" y="21939"/>
                </a:lnTo>
                <a:cubicBezTo>
                  <a:pt x="425522" y="21939"/>
                  <a:pt x="425522" y="21939"/>
                  <a:pt x="425522" y="21939"/>
                </a:cubicBezTo>
                <a:cubicBezTo>
                  <a:pt x="423452" y="23993"/>
                  <a:pt x="421382" y="23993"/>
                  <a:pt x="423452" y="26047"/>
                </a:cubicBezTo>
                <a:cubicBezTo>
                  <a:pt x="421382" y="26047"/>
                  <a:pt x="421382" y="26047"/>
                  <a:pt x="421382" y="26047"/>
                </a:cubicBezTo>
                <a:cubicBezTo>
                  <a:pt x="421382" y="26047"/>
                  <a:pt x="421382" y="23993"/>
                  <a:pt x="419312" y="23993"/>
                </a:cubicBezTo>
                <a:cubicBezTo>
                  <a:pt x="417242" y="26047"/>
                  <a:pt x="419312" y="28101"/>
                  <a:pt x="419312" y="30155"/>
                </a:cubicBezTo>
                <a:cubicBezTo>
                  <a:pt x="419312" y="32209"/>
                  <a:pt x="419312" y="34263"/>
                  <a:pt x="417242" y="36317"/>
                </a:cubicBezTo>
                <a:cubicBezTo>
                  <a:pt x="413102" y="38372"/>
                  <a:pt x="411032" y="38372"/>
                  <a:pt x="408961" y="38372"/>
                </a:cubicBezTo>
                <a:cubicBezTo>
                  <a:pt x="406891" y="40426"/>
                  <a:pt x="406891" y="44534"/>
                  <a:pt x="404821" y="46589"/>
                </a:cubicBezTo>
                <a:cubicBezTo>
                  <a:pt x="402751" y="46589"/>
                  <a:pt x="400681" y="48643"/>
                  <a:pt x="400681" y="46589"/>
                </a:cubicBezTo>
                <a:cubicBezTo>
                  <a:pt x="398611" y="42480"/>
                  <a:pt x="394471" y="40426"/>
                  <a:pt x="394471" y="36317"/>
                </a:cubicBezTo>
                <a:cubicBezTo>
                  <a:pt x="398611" y="34263"/>
                  <a:pt x="402751" y="30155"/>
                  <a:pt x="402751" y="23993"/>
                </a:cubicBezTo>
                <a:cubicBezTo>
                  <a:pt x="404821" y="19883"/>
                  <a:pt x="404821" y="19883"/>
                  <a:pt x="404821" y="19883"/>
                </a:cubicBezTo>
                <a:cubicBezTo>
                  <a:pt x="408961" y="17829"/>
                  <a:pt x="415172" y="17829"/>
                  <a:pt x="419312" y="17829"/>
                </a:cubicBezTo>
                <a:lnTo>
                  <a:pt x="420079" y="17639"/>
                </a:lnTo>
                <a:lnTo>
                  <a:pt x="399049" y="19759"/>
                </a:lnTo>
                <a:lnTo>
                  <a:pt x="400779" y="19759"/>
                </a:lnTo>
                <a:cubicBezTo>
                  <a:pt x="400779" y="21846"/>
                  <a:pt x="400779" y="21846"/>
                  <a:pt x="400779" y="21846"/>
                </a:cubicBezTo>
                <a:cubicBezTo>
                  <a:pt x="400779" y="28106"/>
                  <a:pt x="396684" y="32280"/>
                  <a:pt x="392589" y="34367"/>
                </a:cubicBezTo>
                <a:cubicBezTo>
                  <a:pt x="390542" y="32280"/>
                  <a:pt x="388495" y="32280"/>
                  <a:pt x="388495" y="30194"/>
                </a:cubicBezTo>
                <a:cubicBezTo>
                  <a:pt x="388495" y="28106"/>
                  <a:pt x="392589" y="28106"/>
                  <a:pt x="394637" y="23933"/>
                </a:cubicBezTo>
                <a:lnTo>
                  <a:pt x="396561" y="20010"/>
                </a:lnTo>
                <a:lnTo>
                  <a:pt x="364940" y="23197"/>
                </a:lnTo>
                <a:lnTo>
                  <a:pt x="342258" y="30238"/>
                </a:lnTo>
                <a:lnTo>
                  <a:pt x="343195" y="30051"/>
                </a:lnTo>
                <a:cubicBezTo>
                  <a:pt x="345261" y="30051"/>
                  <a:pt x="347327" y="30051"/>
                  <a:pt x="347327" y="32117"/>
                </a:cubicBezTo>
                <a:cubicBezTo>
                  <a:pt x="345261" y="36249"/>
                  <a:pt x="343195" y="36249"/>
                  <a:pt x="341130" y="38315"/>
                </a:cubicBezTo>
                <a:cubicBezTo>
                  <a:pt x="339064" y="40380"/>
                  <a:pt x="336998" y="38315"/>
                  <a:pt x="334932" y="38315"/>
                </a:cubicBezTo>
                <a:cubicBezTo>
                  <a:pt x="334932" y="42446"/>
                  <a:pt x="332867" y="44511"/>
                  <a:pt x="328735" y="46578"/>
                </a:cubicBezTo>
                <a:cubicBezTo>
                  <a:pt x="322538" y="48643"/>
                  <a:pt x="316341" y="44511"/>
                  <a:pt x="310143" y="44511"/>
                </a:cubicBezTo>
                <a:cubicBezTo>
                  <a:pt x="310143" y="42446"/>
                  <a:pt x="310143" y="42446"/>
                  <a:pt x="310143" y="40380"/>
                </a:cubicBezTo>
                <a:cubicBezTo>
                  <a:pt x="316341" y="38315"/>
                  <a:pt x="324604" y="40380"/>
                  <a:pt x="330801" y="36249"/>
                </a:cubicBezTo>
                <a:lnTo>
                  <a:pt x="332253" y="33344"/>
                </a:lnTo>
                <a:lnTo>
                  <a:pt x="282503" y="48787"/>
                </a:lnTo>
                <a:lnTo>
                  <a:pt x="266569" y="57436"/>
                </a:lnTo>
                <a:lnTo>
                  <a:pt x="275245" y="56943"/>
                </a:lnTo>
                <a:cubicBezTo>
                  <a:pt x="279385" y="54884"/>
                  <a:pt x="283525" y="50768"/>
                  <a:pt x="285595" y="48710"/>
                </a:cubicBezTo>
                <a:cubicBezTo>
                  <a:pt x="286630" y="48195"/>
                  <a:pt x="287536" y="48066"/>
                  <a:pt x="288344" y="48195"/>
                </a:cubicBezTo>
                <a:cubicBezTo>
                  <a:pt x="290770" y="48581"/>
                  <a:pt x="292323" y="51282"/>
                  <a:pt x="293876" y="52826"/>
                </a:cubicBezTo>
                <a:cubicBezTo>
                  <a:pt x="293876" y="54884"/>
                  <a:pt x="293876" y="54884"/>
                  <a:pt x="293876" y="54884"/>
                </a:cubicBezTo>
                <a:cubicBezTo>
                  <a:pt x="287665" y="61059"/>
                  <a:pt x="281455" y="67236"/>
                  <a:pt x="275245" y="63118"/>
                </a:cubicBezTo>
                <a:cubicBezTo>
                  <a:pt x="273174" y="63118"/>
                  <a:pt x="273174" y="59002"/>
                  <a:pt x="271104" y="61059"/>
                </a:cubicBezTo>
                <a:cubicBezTo>
                  <a:pt x="269034" y="63118"/>
                  <a:pt x="266964" y="65177"/>
                  <a:pt x="262824" y="65177"/>
                </a:cubicBezTo>
                <a:cubicBezTo>
                  <a:pt x="260754" y="65177"/>
                  <a:pt x="258684" y="65177"/>
                  <a:pt x="258684" y="63118"/>
                </a:cubicBezTo>
                <a:lnTo>
                  <a:pt x="258684" y="61716"/>
                </a:lnTo>
                <a:lnTo>
                  <a:pt x="254731" y="63861"/>
                </a:lnTo>
                <a:lnTo>
                  <a:pt x="254731" y="65301"/>
                </a:lnTo>
                <a:cubicBezTo>
                  <a:pt x="244376" y="71449"/>
                  <a:pt x="236092" y="81695"/>
                  <a:pt x="234021" y="91940"/>
                </a:cubicBezTo>
                <a:cubicBezTo>
                  <a:pt x="234021" y="98088"/>
                  <a:pt x="234021" y="106285"/>
                  <a:pt x="240234" y="108334"/>
                </a:cubicBezTo>
                <a:cubicBezTo>
                  <a:pt x="242305" y="112432"/>
                  <a:pt x="248518" y="112432"/>
                  <a:pt x="252660" y="112432"/>
                </a:cubicBezTo>
                <a:cubicBezTo>
                  <a:pt x="254731" y="112432"/>
                  <a:pt x="256802" y="110383"/>
                  <a:pt x="258873" y="108334"/>
                </a:cubicBezTo>
                <a:cubicBezTo>
                  <a:pt x="256802" y="104236"/>
                  <a:pt x="254731" y="110383"/>
                  <a:pt x="250589" y="106285"/>
                </a:cubicBezTo>
                <a:cubicBezTo>
                  <a:pt x="248518" y="106285"/>
                  <a:pt x="248518" y="102186"/>
                  <a:pt x="248518" y="100137"/>
                </a:cubicBezTo>
                <a:cubicBezTo>
                  <a:pt x="250589" y="98088"/>
                  <a:pt x="252660" y="96039"/>
                  <a:pt x="254731" y="96039"/>
                </a:cubicBezTo>
                <a:cubicBezTo>
                  <a:pt x="256802" y="96039"/>
                  <a:pt x="258873" y="96039"/>
                  <a:pt x="260944" y="100137"/>
                </a:cubicBezTo>
                <a:cubicBezTo>
                  <a:pt x="263016" y="100137"/>
                  <a:pt x="265087" y="98088"/>
                  <a:pt x="267158" y="100137"/>
                </a:cubicBezTo>
                <a:cubicBezTo>
                  <a:pt x="271300" y="104236"/>
                  <a:pt x="271300" y="104236"/>
                  <a:pt x="271300" y="104236"/>
                </a:cubicBezTo>
                <a:cubicBezTo>
                  <a:pt x="271300" y="108334"/>
                  <a:pt x="269229" y="114482"/>
                  <a:pt x="263016" y="118580"/>
                </a:cubicBezTo>
                <a:cubicBezTo>
                  <a:pt x="256802" y="120629"/>
                  <a:pt x="250589" y="122678"/>
                  <a:pt x="244376" y="120629"/>
                </a:cubicBezTo>
                <a:cubicBezTo>
                  <a:pt x="240234" y="116531"/>
                  <a:pt x="234021" y="114482"/>
                  <a:pt x="231950" y="108334"/>
                </a:cubicBezTo>
                <a:cubicBezTo>
                  <a:pt x="227808" y="106285"/>
                  <a:pt x="227808" y="102186"/>
                  <a:pt x="227808" y="98088"/>
                </a:cubicBezTo>
                <a:cubicBezTo>
                  <a:pt x="227808" y="91940"/>
                  <a:pt x="227808" y="87842"/>
                  <a:pt x="229879" y="83744"/>
                </a:cubicBezTo>
                <a:cubicBezTo>
                  <a:pt x="231950" y="79646"/>
                  <a:pt x="235574" y="75547"/>
                  <a:pt x="239975" y="71961"/>
                </a:cubicBezTo>
                <a:lnTo>
                  <a:pt x="241882" y="70836"/>
                </a:lnTo>
                <a:lnTo>
                  <a:pt x="207903" y="89279"/>
                </a:lnTo>
                <a:lnTo>
                  <a:pt x="198095" y="97371"/>
                </a:lnTo>
                <a:lnTo>
                  <a:pt x="207408" y="91803"/>
                </a:lnTo>
                <a:cubicBezTo>
                  <a:pt x="209474" y="95919"/>
                  <a:pt x="213606" y="97978"/>
                  <a:pt x="219803" y="97978"/>
                </a:cubicBezTo>
                <a:cubicBezTo>
                  <a:pt x="221869" y="97978"/>
                  <a:pt x="226000" y="95919"/>
                  <a:pt x="223934" y="100037"/>
                </a:cubicBezTo>
                <a:cubicBezTo>
                  <a:pt x="223934" y="104153"/>
                  <a:pt x="230132" y="108270"/>
                  <a:pt x="223934" y="110328"/>
                </a:cubicBezTo>
                <a:cubicBezTo>
                  <a:pt x="221869" y="112386"/>
                  <a:pt x="217737" y="108270"/>
                  <a:pt x="215671" y="108270"/>
                </a:cubicBezTo>
                <a:cubicBezTo>
                  <a:pt x="213606" y="102095"/>
                  <a:pt x="211540" y="112386"/>
                  <a:pt x="207408" y="110328"/>
                </a:cubicBezTo>
                <a:cubicBezTo>
                  <a:pt x="205343" y="108270"/>
                  <a:pt x="201211" y="108270"/>
                  <a:pt x="203277" y="104153"/>
                </a:cubicBezTo>
                <a:cubicBezTo>
                  <a:pt x="199145" y="100037"/>
                  <a:pt x="195014" y="108270"/>
                  <a:pt x="192948" y="102095"/>
                </a:cubicBezTo>
                <a:lnTo>
                  <a:pt x="195733" y="99320"/>
                </a:lnTo>
                <a:lnTo>
                  <a:pt x="142906" y="142906"/>
                </a:lnTo>
                <a:lnTo>
                  <a:pt x="93538" y="202741"/>
                </a:lnTo>
                <a:lnTo>
                  <a:pt x="95078" y="202659"/>
                </a:lnTo>
                <a:cubicBezTo>
                  <a:pt x="96360" y="201886"/>
                  <a:pt x="97386" y="200855"/>
                  <a:pt x="98411" y="200855"/>
                </a:cubicBezTo>
                <a:cubicBezTo>
                  <a:pt x="100463" y="200855"/>
                  <a:pt x="102514" y="202917"/>
                  <a:pt x="104565" y="200855"/>
                </a:cubicBezTo>
                <a:cubicBezTo>
                  <a:pt x="106616" y="200855"/>
                  <a:pt x="106616" y="200855"/>
                  <a:pt x="106616" y="200855"/>
                </a:cubicBezTo>
                <a:cubicBezTo>
                  <a:pt x="108668" y="196732"/>
                  <a:pt x="110719" y="188484"/>
                  <a:pt x="118924" y="190546"/>
                </a:cubicBezTo>
                <a:cubicBezTo>
                  <a:pt x="120976" y="190546"/>
                  <a:pt x="123027" y="190546"/>
                  <a:pt x="125078" y="192608"/>
                </a:cubicBezTo>
                <a:cubicBezTo>
                  <a:pt x="127129" y="192608"/>
                  <a:pt x="127129" y="190546"/>
                  <a:pt x="129181" y="190546"/>
                </a:cubicBezTo>
                <a:cubicBezTo>
                  <a:pt x="131232" y="188484"/>
                  <a:pt x="133796" y="187968"/>
                  <a:pt x="136104" y="188484"/>
                </a:cubicBezTo>
                <a:cubicBezTo>
                  <a:pt x="138411" y="189000"/>
                  <a:pt x="140463" y="190546"/>
                  <a:pt x="141488" y="192608"/>
                </a:cubicBezTo>
                <a:cubicBezTo>
                  <a:pt x="137386" y="196732"/>
                  <a:pt x="135334" y="200855"/>
                  <a:pt x="133283" y="204979"/>
                </a:cubicBezTo>
                <a:cubicBezTo>
                  <a:pt x="131232" y="202917"/>
                  <a:pt x="127129" y="202917"/>
                  <a:pt x="123027" y="202917"/>
                </a:cubicBezTo>
                <a:cubicBezTo>
                  <a:pt x="120976" y="204979"/>
                  <a:pt x="118924" y="204979"/>
                  <a:pt x="116873" y="209103"/>
                </a:cubicBezTo>
                <a:cubicBezTo>
                  <a:pt x="114822" y="209103"/>
                  <a:pt x="114822" y="207041"/>
                  <a:pt x="112770" y="207041"/>
                </a:cubicBezTo>
                <a:cubicBezTo>
                  <a:pt x="106616" y="207041"/>
                  <a:pt x="104565" y="209103"/>
                  <a:pt x="100463" y="213227"/>
                </a:cubicBezTo>
                <a:cubicBezTo>
                  <a:pt x="96360" y="215289"/>
                  <a:pt x="96360" y="221474"/>
                  <a:pt x="96360" y="225598"/>
                </a:cubicBezTo>
                <a:cubicBezTo>
                  <a:pt x="98411" y="227660"/>
                  <a:pt x="98411" y="231783"/>
                  <a:pt x="100463" y="233846"/>
                </a:cubicBezTo>
                <a:cubicBezTo>
                  <a:pt x="98411" y="237969"/>
                  <a:pt x="96360" y="242093"/>
                  <a:pt x="98411" y="246217"/>
                </a:cubicBezTo>
                <a:cubicBezTo>
                  <a:pt x="98411" y="248279"/>
                  <a:pt x="100463" y="252402"/>
                  <a:pt x="102514" y="252402"/>
                </a:cubicBezTo>
                <a:cubicBezTo>
                  <a:pt x="102514" y="254464"/>
                  <a:pt x="102514" y="254464"/>
                  <a:pt x="102514" y="254464"/>
                </a:cubicBezTo>
                <a:cubicBezTo>
                  <a:pt x="100463" y="258588"/>
                  <a:pt x="98411" y="260650"/>
                  <a:pt x="94309" y="264774"/>
                </a:cubicBezTo>
                <a:cubicBezTo>
                  <a:pt x="92258" y="260650"/>
                  <a:pt x="88155" y="256526"/>
                  <a:pt x="90206" y="252402"/>
                </a:cubicBezTo>
                <a:cubicBezTo>
                  <a:pt x="86104" y="250340"/>
                  <a:pt x="94309" y="248279"/>
                  <a:pt x="90206" y="246217"/>
                </a:cubicBezTo>
                <a:cubicBezTo>
                  <a:pt x="86104" y="242093"/>
                  <a:pt x="84053" y="240031"/>
                  <a:pt x="84053" y="235907"/>
                </a:cubicBezTo>
                <a:cubicBezTo>
                  <a:pt x="84053" y="233846"/>
                  <a:pt x="88155" y="231783"/>
                  <a:pt x="88155" y="229722"/>
                </a:cubicBezTo>
                <a:cubicBezTo>
                  <a:pt x="90206" y="225598"/>
                  <a:pt x="86104" y="223536"/>
                  <a:pt x="86104" y="221474"/>
                </a:cubicBezTo>
                <a:lnTo>
                  <a:pt x="84787" y="216179"/>
                </a:lnTo>
                <a:lnTo>
                  <a:pt x="48787" y="282503"/>
                </a:lnTo>
                <a:lnTo>
                  <a:pt x="28714" y="347168"/>
                </a:lnTo>
                <a:lnTo>
                  <a:pt x="29491" y="347168"/>
                </a:lnTo>
                <a:lnTo>
                  <a:pt x="31887" y="347168"/>
                </a:lnTo>
                <a:lnTo>
                  <a:pt x="34626" y="351269"/>
                </a:lnTo>
                <a:cubicBezTo>
                  <a:pt x="34626" y="351269"/>
                  <a:pt x="30518" y="349219"/>
                  <a:pt x="32572" y="353320"/>
                </a:cubicBezTo>
                <a:cubicBezTo>
                  <a:pt x="32572" y="353320"/>
                  <a:pt x="32572" y="355370"/>
                  <a:pt x="34626" y="355370"/>
                </a:cubicBezTo>
                <a:cubicBezTo>
                  <a:pt x="36681" y="353320"/>
                  <a:pt x="38735" y="353320"/>
                  <a:pt x="40789" y="355370"/>
                </a:cubicBezTo>
                <a:cubicBezTo>
                  <a:pt x="42843" y="357421"/>
                  <a:pt x="44897" y="359472"/>
                  <a:pt x="46952" y="363573"/>
                </a:cubicBezTo>
                <a:cubicBezTo>
                  <a:pt x="46952" y="365623"/>
                  <a:pt x="44897" y="365623"/>
                  <a:pt x="44897" y="369724"/>
                </a:cubicBezTo>
                <a:cubicBezTo>
                  <a:pt x="46952" y="369724"/>
                  <a:pt x="49006" y="371775"/>
                  <a:pt x="51060" y="373826"/>
                </a:cubicBezTo>
                <a:cubicBezTo>
                  <a:pt x="51060" y="373826"/>
                  <a:pt x="53115" y="373826"/>
                  <a:pt x="53115" y="373826"/>
                </a:cubicBezTo>
                <a:cubicBezTo>
                  <a:pt x="51060" y="371775"/>
                  <a:pt x="49006" y="369724"/>
                  <a:pt x="46952" y="367674"/>
                </a:cubicBezTo>
                <a:cubicBezTo>
                  <a:pt x="46952" y="367674"/>
                  <a:pt x="46952" y="365623"/>
                  <a:pt x="49006" y="365623"/>
                </a:cubicBezTo>
                <a:cubicBezTo>
                  <a:pt x="49006" y="367674"/>
                  <a:pt x="51060" y="369724"/>
                  <a:pt x="53115" y="369724"/>
                </a:cubicBezTo>
                <a:cubicBezTo>
                  <a:pt x="55169" y="373826"/>
                  <a:pt x="51060" y="375876"/>
                  <a:pt x="55169" y="377927"/>
                </a:cubicBezTo>
                <a:cubicBezTo>
                  <a:pt x="53115" y="379977"/>
                  <a:pt x="53115" y="377927"/>
                  <a:pt x="51060" y="377927"/>
                </a:cubicBezTo>
                <a:cubicBezTo>
                  <a:pt x="46952" y="377927"/>
                  <a:pt x="42843" y="377927"/>
                  <a:pt x="38735" y="379977"/>
                </a:cubicBezTo>
                <a:cubicBezTo>
                  <a:pt x="36681" y="379977"/>
                  <a:pt x="36681" y="379977"/>
                  <a:pt x="36681" y="379977"/>
                </a:cubicBezTo>
                <a:cubicBezTo>
                  <a:pt x="36681" y="375876"/>
                  <a:pt x="35140" y="372800"/>
                  <a:pt x="32572" y="370493"/>
                </a:cubicBezTo>
                <a:lnTo>
                  <a:pt x="23091" y="365998"/>
                </a:lnTo>
                <a:lnTo>
                  <a:pt x="22704" y="369831"/>
                </a:lnTo>
                <a:lnTo>
                  <a:pt x="32510" y="373764"/>
                </a:lnTo>
                <a:cubicBezTo>
                  <a:pt x="32510" y="377843"/>
                  <a:pt x="36577" y="377843"/>
                  <a:pt x="34543" y="381922"/>
                </a:cubicBezTo>
                <a:cubicBezTo>
                  <a:pt x="34543" y="381922"/>
                  <a:pt x="32510" y="383961"/>
                  <a:pt x="30476" y="381922"/>
                </a:cubicBezTo>
                <a:cubicBezTo>
                  <a:pt x="28443" y="377843"/>
                  <a:pt x="26409" y="375804"/>
                  <a:pt x="22342" y="373764"/>
                </a:cubicBezTo>
                <a:lnTo>
                  <a:pt x="22342" y="373421"/>
                </a:lnTo>
                <a:lnTo>
                  <a:pt x="18904" y="407528"/>
                </a:lnTo>
                <a:lnTo>
                  <a:pt x="23532" y="395415"/>
                </a:lnTo>
                <a:cubicBezTo>
                  <a:pt x="27395" y="389754"/>
                  <a:pt x="32547" y="385123"/>
                  <a:pt x="38729" y="382035"/>
                </a:cubicBezTo>
                <a:cubicBezTo>
                  <a:pt x="40790" y="381006"/>
                  <a:pt x="43366" y="380492"/>
                  <a:pt x="45941" y="380492"/>
                </a:cubicBezTo>
                <a:cubicBezTo>
                  <a:pt x="48517" y="380492"/>
                  <a:pt x="51093" y="381006"/>
                  <a:pt x="53154" y="382035"/>
                </a:cubicBezTo>
                <a:cubicBezTo>
                  <a:pt x="57275" y="382035"/>
                  <a:pt x="57275" y="382035"/>
                  <a:pt x="57275" y="382035"/>
                </a:cubicBezTo>
                <a:cubicBezTo>
                  <a:pt x="61396" y="384094"/>
                  <a:pt x="67578" y="386152"/>
                  <a:pt x="69639" y="392328"/>
                </a:cubicBezTo>
                <a:cubicBezTo>
                  <a:pt x="71700" y="396444"/>
                  <a:pt x="73761" y="402619"/>
                  <a:pt x="71700" y="406736"/>
                </a:cubicBezTo>
                <a:cubicBezTo>
                  <a:pt x="71700" y="412911"/>
                  <a:pt x="65518" y="414970"/>
                  <a:pt x="59336" y="417028"/>
                </a:cubicBezTo>
                <a:cubicBezTo>
                  <a:pt x="57275" y="417028"/>
                  <a:pt x="55214" y="414970"/>
                  <a:pt x="53154" y="412911"/>
                </a:cubicBezTo>
                <a:cubicBezTo>
                  <a:pt x="53154" y="410853"/>
                  <a:pt x="55214" y="410853"/>
                  <a:pt x="53154" y="408795"/>
                </a:cubicBezTo>
                <a:cubicBezTo>
                  <a:pt x="51093" y="408795"/>
                  <a:pt x="49032" y="408795"/>
                  <a:pt x="49032" y="406736"/>
                </a:cubicBezTo>
                <a:cubicBezTo>
                  <a:pt x="49032" y="404678"/>
                  <a:pt x="46972" y="404678"/>
                  <a:pt x="49032" y="402619"/>
                </a:cubicBezTo>
                <a:cubicBezTo>
                  <a:pt x="51093" y="400561"/>
                  <a:pt x="53154" y="398503"/>
                  <a:pt x="55214" y="400561"/>
                </a:cubicBezTo>
                <a:cubicBezTo>
                  <a:pt x="57275" y="400561"/>
                  <a:pt x="59336" y="402619"/>
                  <a:pt x="59336" y="404678"/>
                </a:cubicBezTo>
                <a:cubicBezTo>
                  <a:pt x="63457" y="404678"/>
                  <a:pt x="63457" y="402619"/>
                  <a:pt x="63457" y="398503"/>
                </a:cubicBezTo>
                <a:cubicBezTo>
                  <a:pt x="61396" y="394386"/>
                  <a:pt x="55214" y="390269"/>
                  <a:pt x="51093" y="388211"/>
                </a:cubicBezTo>
                <a:cubicBezTo>
                  <a:pt x="42850" y="388211"/>
                  <a:pt x="36668" y="392328"/>
                  <a:pt x="30486" y="396444"/>
                </a:cubicBezTo>
                <a:cubicBezTo>
                  <a:pt x="24304" y="402619"/>
                  <a:pt x="20183" y="410853"/>
                  <a:pt x="18122" y="421145"/>
                </a:cubicBezTo>
                <a:lnTo>
                  <a:pt x="17531" y="421145"/>
                </a:lnTo>
                <a:lnTo>
                  <a:pt x="17251" y="423927"/>
                </a:lnTo>
                <a:lnTo>
                  <a:pt x="22190" y="427331"/>
                </a:lnTo>
                <a:cubicBezTo>
                  <a:pt x="24237" y="429393"/>
                  <a:pt x="22190" y="433516"/>
                  <a:pt x="20143" y="435578"/>
                </a:cubicBezTo>
                <a:cubicBezTo>
                  <a:pt x="22190" y="437640"/>
                  <a:pt x="26285" y="439702"/>
                  <a:pt x="26285" y="443826"/>
                </a:cubicBezTo>
                <a:cubicBezTo>
                  <a:pt x="26285" y="446919"/>
                  <a:pt x="24749" y="450011"/>
                  <a:pt x="22446" y="452846"/>
                </a:cubicBezTo>
                <a:lnTo>
                  <a:pt x="14888" y="459535"/>
                </a:lnTo>
                <a:lnTo>
                  <a:pt x="17110" y="481574"/>
                </a:lnTo>
                <a:lnTo>
                  <a:pt x="22348" y="485006"/>
                </a:lnTo>
                <a:cubicBezTo>
                  <a:pt x="24435" y="489107"/>
                  <a:pt x="28609" y="491158"/>
                  <a:pt x="26522" y="495259"/>
                </a:cubicBezTo>
                <a:cubicBezTo>
                  <a:pt x="24435" y="497309"/>
                  <a:pt x="26522" y="499360"/>
                  <a:pt x="24435" y="499360"/>
                </a:cubicBezTo>
                <a:cubicBezTo>
                  <a:pt x="24435" y="499360"/>
                  <a:pt x="20261" y="499360"/>
                  <a:pt x="20261" y="501410"/>
                </a:cubicBezTo>
                <a:cubicBezTo>
                  <a:pt x="22348" y="503461"/>
                  <a:pt x="24435" y="505512"/>
                  <a:pt x="24435" y="507562"/>
                </a:cubicBezTo>
                <a:cubicBezTo>
                  <a:pt x="24435" y="509613"/>
                  <a:pt x="24435" y="513714"/>
                  <a:pt x="22348" y="513714"/>
                </a:cubicBezTo>
                <a:lnTo>
                  <a:pt x="20350" y="513714"/>
                </a:lnTo>
                <a:lnTo>
                  <a:pt x="20883" y="518995"/>
                </a:lnTo>
                <a:lnTo>
                  <a:pt x="21132" y="519109"/>
                </a:lnTo>
                <a:cubicBezTo>
                  <a:pt x="21388" y="519881"/>
                  <a:pt x="21388" y="520910"/>
                  <a:pt x="22412" y="521940"/>
                </a:cubicBezTo>
                <a:cubicBezTo>
                  <a:pt x="26506" y="532232"/>
                  <a:pt x="36743" y="544582"/>
                  <a:pt x="46979" y="548699"/>
                </a:cubicBezTo>
                <a:cubicBezTo>
                  <a:pt x="53121" y="548699"/>
                  <a:pt x="59263" y="548699"/>
                  <a:pt x="63358" y="544582"/>
                </a:cubicBezTo>
                <a:cubicBezTo>
                  <a:pt x="65405" y="540465"/>
                  <a:pt x="67453" y="536348"/>
                  <a:pt x="65405" y="530173"/>
                </a:cubicBezTo>
                <a:cubicBezTo>
                  <a:pt x="63358" y="532232"/>
                  <a:pt x="63358" y="534290"/>
                  <a:pt x="61311" y="534290"/>
                </a:cubicBezTo>
                <a:cubicBezTo>
                  <a:pt x="57216" y="536348"/>
                  <a:pt x="55169" y="534290"/>
                  <a:pt x="51074" y="532232"/>
                </a:cubicBezTo>
                <a:cubicBezTo>
                  <a:pt x="51074" y="530173"/>
                  <a:pt x="51074" y="528115"/>
                  <a:pt x="51074" y="528115"/>
                </a:cubicBezTo>
                <a:cubicBezTo>
                  <a:pt x="51074" y="526056"/>
                  <a:pt x="51074" y="523998"/>
                  <a:pt x="53121" y="523998"/>
                </a:cubicBezTo>
                <a:cubicBezTo>
                  <a:pt x="55169" y="523998"/>
                  <a:pt x="57216" y="523998"/>
                  <a:pt x="57216" y="521940"/>
                </a:cubicBezTo>
                <a:cubicBezTo>
                  <a:pt x="55169" y="519881"/>
                  <a:pt x="57216" y="517823"/>
                  <a:pt x="59263" y="517823"/>
                </a:cubicBezTo>
                <a:cubicBezTo>
                  <a:pt x="60799" y="517308"/>
                  <a:pt x="62334" y="517180"/>
                  <a:pt x="63838" y="517341"/>
                </a:cubicBezTo>
                <a:cubicBezTo>
                  <a:pt x="68348" y="517823"/>
                  <a:pt x="72571" y="520910"/>
                  <a:pt x="75642" y="523998"/>
                </a:cubicBezTo>
                <a:cubicBezTo>
                  <a:pt x="79737" y="532232"/>
                  <a:pt x="75642" y="542523"/>
                  <a:pt x="71547" y="548699"/>
                </a:cubicBezTo>
                <a:cubicBezTo>
                  <a:pt x="65405" y="554874"/>
                  <a:pt x="55169" y="556932"/>
                  <a:pt x="46979" y="554874"/>
                </a:cubicBezTo>
                <a:cubicBezTo>
                  <a:pt x="40838" y="553845"/>
                  <a:pt x="35719" y="550243"/>
                  <a:pt x="31369" y="545611"/>
                </a:cubicBezTo>
                <a:lnTo>
                  <a:pt x="22280" y="532861"/>
                </a:lnTo>
                <a:lnTo>
                  <a:pt x="23197" y="541958"/>
                </a:lnTo>
                <a:lnTo>
                  <a:pt x="29605" y="562600"/>
                </a:lnTo>
                <a:lnTo>
                  <a:pt x="32688" y="561058"/>
                </a:lnTo>
                <a:cubicBezTo>
                  <a:pt x="34727" y="559019"/>
                  <a:pt x="34727" y="556980"/>
                  <a:pt x="36766" y="554940"/>
                </a:cubicBezTo>
                <a:cubicBezTo>
                  <a:pt x="38806" y="554940"/>
                  <a:pt x="38806" y="554940"/>
                  <a:pt x="40845" y="556980"/>
                </a:cubicBezTo>
                <a:cubicBezTo>
                  <a:pt x="42885" y="559019"/>
                  <a:pt x="40845" y="561058"/>
                  <a:pt x="40845" y="563098"/>
                </a:cubicBezTo>
                <a:cubicBezTo>
                  <a:pt x="38806" y="567177"/>
                  <a:pt x="34727" y="567177"/>
                  <a:pt x="32688" y="569216"/>
                </a:cubicBezTo>
                <a:lnTo>
                  <a:pt x="31309" y="568088"/>
                </a:lnTo>
                <a:lnTo>
                  <a:pt x="32309" y="571312"/>
                </a:lnTo>
                <a:lnTo>
                  <a:pt x="34687" y="571312"/>
                </a:lnTo>
                <a:cubicBezTo>
                  <a:pt x="38773" y="569258"/>
                  <a:pt x="42859" y="565149"/>
                  <a:pt x="44902" y="561041"/>
                </a:cubicBezTo>
                <a:cubicBezTo>
                  <a:pt x="44902" y="561041"/>
                  <a:pt x="42859" y="558987"/>
                  <a:pt x="44902" y="556932"/>
                </a:cubicBezTo>
                <a:cubicBezTo>
                  <a:pt x="48988" y="558987"/>
                  <a:pt x="53074" y="558987"/>
                  <a:pt x="55118" y="558987"/>
                </a:cubicBezTo>
                <a:cubicBezTo>
                  <a:pt x="55118" y="563095"/>
                  <a:pt x="57161" y="569258"/>
                  <a:pt x="53074" y="571312"/>
                </a:cubicBezTo>
                <a:cubicBezTo>
                  <a:pt x="51031" y="571312"/>
                  <a:pt x="51031" y="569258"/>
                  <a:pt x="48988" y="571312"/>
                </a:cubicBezTo>
                <a:cubicBezTo>
                  <a:pt x="51031" y="573366"/>
                  <a:pt x="53074" y="575420"/>
                  <a:pt x="53074" y="577475"/>
                </a:cubicBezTo>
                <a:cubicBezTo>
                  <a:pt x="51031" y="577475"/>
                  <a:pt x="51031" y="579529"/>
                  <a:pt x="48988" y="579529"/>
                </a:cubicBezTo>
                <a:cubicBezTo>
                  <a:pt x="46945" y="579529"/>
                  <a:pt x="44902" y="581583"/>
                  <a:pt x="42859" y="581583"/>
                </a:cubicBezTo>
                <a:cubicBezTo>
                  <a:pt x="40816" y="583637"/>
                  <a:pt x="42859" y="585692"/>
                  <a:pt x="40816" y="587746"/>
                </a:cubicBezTo>
                <a:lnTo>
                  <a:pt x="37870" y="589227"/>
                </a:lnTo>
                <a:lnTo>
                  <a:pt x="40525" y="597779"/>
                </a:lnTo>
                <a:lnTo>
                  <a:pt x="40727" y="598174"/>
                </a:lnTo>
                <a:cubicBezTo>
                  <a:pt x="40727" y="602231"/>
                  <a:pt x="42802" y="606289"/>
                  <a:pt x="44877" y="608318"/>
                </a:cubicBezTo>
                <a:lnTo>
                  <a:pt x="44877" y="611798"/>
                </a:lnTo>
                <a:lnTo>
                  <a:pt x="45351" y="613326"/>
                </a:lnTo>
                <a:lnTo>
                  <a:pt x="48989" y="620614"/>
                </a:lnTo>
                <a:cubicBezTo>
                  <a:pt x="48989" y="624734"/>
                  <a:pt x="53102" y="626793"/>
                  <a:pt x="53102" y="628853"/>
                </a:cubicBezTo>
                <a:lnTo>
                  <a:pt x="62766" y="650149"/>
                </a:lnTo>
                <a:lnTo>
                  <a:pt x="69041" y="661709"/>
                </a:lnTo>
                <a:lnTo>
                  <a:pt x="73664" y="670045"/>
                </a:lnTo>
                <a:lnTo>
                  <a:pt x="72611" y="668286"/>
                </a:lnTo>
                <a:lnTo>
                  <a:pt x="89279" y="698995"/>
                </a:lnTo>
                <a:lnTo>
                  <a:pt x="103689" y="716461"/>
                </a:lnTo>
                <a:lnTo>
                  <a:pt x="90114" y="696820"/>
                </a:lnTo>
                <a:cubicBezTo>
                  <a:pt x="83945" y="688582"/>
                  <a:pt x="77777" y="678284"/>
                  <a:pt x="73664" y="670045"/>
                </a:cubicBezTo>
                <a:cubicBezTo>
                  <a:pt x="77777" y="676224"/>
                  <a:pt x="81889" y="680343"/>
                  <a:pt x="83945" y="686522"/>
                </a:cubicBezTo>
                <a:cubicBezTo>
                  <a:pt x="88058" y="690641"/>
                  <a:pt x="90114" y="696820"/>
                  <a:pt x="94227" y="698880"/>
                </a:cubicBezTo>
                <a:cubicBezTo>
                  <a:pt x="96283" y="705059"/>
                  <a:pt x="100395" y="707118"/>
                  <a:pt x="102452" y="713297"/>
                </a:cubicBezTo>
                <a:lnTo>
                  <a:pt x="106089" y="719369"/>
                </a:lnTo>
                <a:lnTo>
                  <a:pt x="133969" y="753160"/>
                </a:lnTo>
                <a:lnTo>
                  <a:pt x="148037" y="766694"/>
                </a:lnTo>
                <a:cubicBezTo>
                  <a:pt x="152922" y="771564"/>
                  <a:pt x="158064" y="776178"/>
                  <a:pt x="164234" y="779254"/>
                </a:cubicBezTo>
                <a:cubicBezTo>
                  <a:pt x="172461" y="787456"/>
                  <a:pt x="182745" y="793608"/>
                  <a:pt x="190972" y="801810"/>
                </a:cubicBezTo>
                <a:cubicBezTo>
                  <a:pt x="199199" y="805911"/>
                  <a:pt x="203313" y="812063"/>
                  <a:pt x="211540" y="816164"/>
                </a:cubicBezTo>
                <a:cubicBezTo>
                  <a:pt x="211540" y="816164"/>
                  <a:pt x="211540" y="818215"/>
                  <a:pt x="211540" y="818215"/>
                </a:cubicBezTo>
                <a:cubicBezTo>
                  <a:pt x="211540" y="818215"/>
                  <a:pt x="209483" y="818215"/>
                  <a:pt x="209483" y="816164"/>
                </a:cubicBezTo>
                <a:lnTo>
                  <a:pt x="178099" y="793029"/>
                </a:lnTo>
                <a:lnTo>
                  <a:pt x="207903" y="817619"/>
                </a:lnTo>
                <a:cubicBezTo>
                  <a:pt x="277995" y="864973"/>
                  <a:pt x="362493" y="892623"/>
                  <a:pt x="453449" y="892623"/>
                </a:cubicBezTo>
                <a:cubicBezTo>
                  <a:pt x="483768" y="892623"/>
                  <a:pt x="513369" y="889551"/>
                  <a:pt x="541958" y="883701"/>
                </a:cubicBezTo>
                <a:lnTo>
                  <a:pt x="608451" y="863060"/>
                </a:lnTo>
                <a:lnTo>
                  <a:pt x="602238" y="861306"/>
                </a:lnTo>
                <a:cubicBezTo>
                  <a:pt x="599669" y="859501"/>
                  <a:pt x="597100" y="857438"/>
                  <a:pt x="594017" y="857438"/>
                </a:cubicBezTo>
                <a:cubicBezTo>
                  <a:pt x="591962" y="859501"/>
                  <a:pt x="589907" y="861564"/>
                  <a:pt x="587852" y="861564"/>
                </a:cubicBezTo>
                <a:cubicBezTo>
                  <a:pt x="583741" y="861564"/>
                  <a:pt x="581686" y="859501"/>
                  <a:pt x="579631" y="857438"/>
                </a:cubicBezTo>
                <a:cubicBezTo>
                  <a:pt x="577576" y="855375"/>
                  <a:pt x="577576" y="851249"/>
                  <a:pt x="573465" y="851249"/>
                </a:cubicBezTo>
                <a:cubicBezTo>
                  <a:pt x="571410" y="855375"/>
                  <a:pt x="569355" y="853312"/>
                  <a:pt x="567300" y="853312"/>
                </a:cubicBezTo>
                <a:cubicBezTo>
                  <a:pt x="563189" y="851249"/>
                  <a:pt x="563189" y="847122"/>
                  <a:pt x="561134" y="842996"/>
                </a:cubicBezTo>
                <a:cubicBezTo>
                  <a:pt x="563189" y="840933"/>
                  <a:pt x="565244" y="842996"/>
                  <a:pt x="569355" y="840933"/>
                </a:cubicBezTo>
                <a:cubicBezTo>
                  <a:pt x="573465" y="838870"/>
                  <a:pt x="573465" y="838870"/>
                  <a:pt x="573465" y="838870"/>
                </a:cubicBezTo>
                <a:cubicBezTo>
                  <a:pt x="577576" y="840933"/>
                  <a:pt x="577576" y="845059"/>
                  <a:pt x="581686" y="845059"/>
                </a:cubicBezTo>
                <a:cubicBezTo>
                  <a:pt x="585797" y="847122"/>
                  <a:pt x="589907" y="847122"/>
                  <a:pt x="591962" y="845059"/>
                </a:cubicBezTo>
                <a:cubicBezTo>
                  <a:pt x="596073" y="849185"/>
                  <a:pt x="600183" y="851249"/>
                  <a:pt x="606349" y="851249"/>
                </a:cubicBezTo>
                <a:cubicBezTo>
                  <a:pt x="610459" y="849185"/>
                  <a:pt x="616625" y="847122"/>
                  <a:pt x="618680" y="840933"/>
                </a:cubicBezTo>
                <a:cubicBezTo>
                  <a:pt x="620735" y="834743"/>
                  <a:pt x="620735" y="834743"/>
                  <a:pt x="620735" y="834743"/>
                </a:cubicBezTo>
                <a:cubicBezTo>
                  <a:pt x="624846" y="832680"/>
                  <a:pt x="628956" y="830617"/>
                  <a:pt x="631012" y="824428"/>
                </a:cubicBezTo>
                <a:cubicBezTo>
                  <a:pt x="631012" y="822365"/>
                  <a:pt x="628956" y="820301"/>
                  <a:pt x="628956" y="816175"/>
                </a:cubicBezTo>
                <a:cubicBezTo>
                  <a:pt x="633067" y="816175"/>
                  <a:pt x="637177" y="814112"/>
                  <a:pt x="641288" y="812049"/>
                </a:cubicBezTo>
                <a:cubicBezTo>
                  <a:pt x="642829" y="813596"/>
                  <a:pt x="643214" y="810502"/>
                  <a:pt x="644178" y="810598"/>
                </a:cubicBezTo>
                <a:cubicBezTo>
                  <a:pt x="644499" y="810631"/>
                  <a:pt x="644884" y="811017"/>
                  <a:pt x="645398" y="812049"/>
                </a:cubicBezTo>
                <a:cubicBezTo>
                  <a:pt x="647453" y="816175"/>
                  <a:pt x="647453" y="816175"/>
                  <a:pt x="647453" y="816175"/>
                </a:cubicBezTo>
                <a:cubicBezTo>
                  <a:pt x="647453" y="818238"/>
                  <a:pt x="647453" y="820301"/>
                  <a:pt x="645398" y="820301"/>
                </a:cubicBezTo>
                <a:cubicBezTo>
                  <a:pt x="645398" y="820301"/>
                  <a:pt x="645398" y="818238"/>
                  <a:pt x="645398" y="816175"/>
                </a:cubicBezTo>
                <a:cubicBezTo>
                  <a:pt x="643343" y="818238"/>
                  <a:pt x="645398" y="820301"/>
                  <a:pt x="643343" y="822365"/>
                </a:cubicBezTo>
                <a:cubicBezTo>
                  <a:pt x="641288" y="824428"/>
                  <a:pt x="639233" y="828554"/>
                  <a:pt x="641288" y="830617"/>
                </a:cubicBezTo>
                <a:lnTo>
                  <a:pt x="641288" y="834743"/>
                </a:lnTo>
                <a:cubicBezTo>
                  <a:pt x="641288" y="832680"/>
                  <a:pt x="641288" y="828554"/>
                  <a:pt x="639233" y="826491"/>
                </a:cubicBezTo>
                <a:cubicBezTo>
                  <a:pt x="637177" y="826491"/>
                  <a:pt x="637177" y="828554"/>
                  <a:pt x="637177" y="830617"/>
                </a:cubicBezTo>
                <a:cubicBezTo>
                  <a:pt x="639233" y="830617"/>
                  <a:pt x="639233" y="834743"/>
                  <a:pt x="639233" y="836806"/>
                </a:cubicBezTo>
                <a:cubicBezTo>
                  <a:pt x="639233" y="838870"/>
                  <a:pt x="637177" y="842996"/>
                  <a:pt x="633067" y="842996"/>
                </a:cubicBezTo>
                <a:cubicBezTo>
                  <a:pt x="631012" y="845059"/>
                  <a:pt x="624846" y="842996"/>
                  <a:pt x="626901" y="849185"/>
                </a:cubicBezTo>
                <a:cubicBezTo>
                  <a:pt x="628956" y="849185"/>
                  <a:pt x="628956" y="849185"/>
                  <a:pt x="628956" y="849185"/>
                </a:cubicBezTo>
                <a:cubicBezTo>
                  <a:pt x="631012" y="849185"/>
                  <a:pt x="628956" y="851249"/>
                  <a:pt x="628956" y="851249"/>
                </a:cubicBezTo>
                <a:lnTo>
                  <a:pt x="621102" y="859133"/>
                </a:lnTo>
                <a:lnTo>
                  <a:pt x="624396" y="858111"/>
                </a:lnTo>
                <a:cubicBezTo>
                  <a:pt x="650667" y="846999"/>
                  <a:pt x="675631" y="833404"/>
                  <a:pt x="698996" y="817619"/>
                </a:cubicBezTo>
                <a:lnTo>
                  <a:pt x="742184" y="781986"/>
                </a:lnTo>
                <a:lnTo>
                  <a:pt x="742184" y="779137"/>
                </a:lnTo>
                <a:cubicBezTo>
                  <a:pt x="740155" y="777086"/>
                  <a:pt x="738126" y="775036"/>
                  <a:pt x="736097" y="772985"/>
                </a:cubicBezTo>
                <a:cubicBezTo>
                  <a:pt x="736097" y="768884"/>
                  <a:pt x="738126" y="766833"/>
                  <a:pt x="740155" y="764783"/>
                </a:cubicBezTo>
                <a:cubicBezTo>
                  <a:pt x="740155" y="760681"/>
                  <a:pt x="738126" y="756580"/>
                  <a:pt x="742184" y="752479"/>
                </a:cubicBezTo>
                <a:cubicBezTo>
                  <a:pt x="746241" y="754530"/>
                  <a:pt x="748270" y="756580"/>
                  <a:pt x="752328" y="756580"/>
                </a:cubicBezTo>
                <a:cubicBezTo>
                  <a:pt x="754357" y="758631"/>
                  <a:pt x="752328" y="760681"/>
                  <a:pt x="752328" y="762732"/>
                </a:cubicBezTo>
                <a:lnTo>
                  <a:pt x="753706" y="772479"/>
                </a:lnTo>
                <a:lnTo>
                  <a:pt x="755861" y="770701"/>
                </a:lnTo>
                <a:lnTo>
                  <a:pt x="754423" y="760595"/>
                </a:lnTo>
                <a:cubicBezTo>
                  <a:pt x="755452" y="759562"/>
                  <a:pt x="755967" y="758529"/>
                  <a:pt x="756481" y="758012"/>
                </a:cubicBezTo>
                <a:cubicBezTo>
                  <a:pt x="756996" y="757496"/>
                  <a:pt x="757511" y="757496"/>
                  <a:pt x="758540" y="758529"/>
                </a:cubicBezTo>
                <a:cubicBezTo>
                  <a:pt x="762657" y="756463"/>
                  <a:pt x="758540" y="762660"/>
                  <a:pt x="758540" y="764726"/>
                </a:cubicBezTo>
                <a:lnTo>
                  <a:pt x="759521" y="767681"/>
                </a:lnTo>
                <a:lnTo>
                  <a:pt x="763992" y="763992"/>
                </a:lnTo>
                <a:lnTo>
                  <a:pt x="773185" y="752850"/>
                </a:lnTo>
                <a:lnTo>
                  <a:pt x="769388" y="754924"/>
                </a:lnTo>
                <a:cubicBezTo>
                  <a:pt x="763206" y="755950"/>
                  <a:pt x="756509" y="755437"/>
                  <a:pt x="750327" y="754411"/>
                </a:cubicBezTo>
                <a:cubicBezTo>
                  <a:pt x="744145" y="750306"/>
                  <a:pt x="737963" y="748254"/>
                  <a:pt x="735902" y="740044"/>
                </a:cubicBezTo>
                <a:cubicBezTo>
                  <a:pt x="735902" y="735939"/>
                  <a:pt x="731781" y="733887"/>
                  <a:pt x="733842" y="731835"/>
                </a:cubicBezTo>
                <a:cubicBezTo>
                  <a:pt x="733842" y="725678"/>
                  <a:pt x="735902" y="721573"/>
                  <a:pt x="740024" y="717468"/>
                </a:cubicBezTo>
                <a:cubicBezTo>
                  <a:pt x="742084" y="715416"/>
                  <a:pt x="745175" y="713877"/>
                  <a:pt x="748524" y="713364"/>
                </a:cubicBezTo>
                <a:cubicBezTo>
                  <a:pt x="751872" y="712851"/>
                  <a:pt x="755479" y="713364"/>
                  <a:pt x="758570" y="715416"/>
                </a:cubicBezTo>
                <a:cubicBezTo>
                  <a:pt x="760630" y="717468"/>
                  <a:pt x="760630" y="717468"/>
                  <a:pt x="760630" y="717468"/>
                </a:cubicBezTo>
                <a:cubicBezTo>
                  <a:pt x="760630" y="719521"/>
                  <a:pt x="762691" y="721573"/>
                  <a:pt x="760630" y="721573"/>
                </a:cubicBezTo>
                <a:cubicBezTo>
                  <a:pt x="758570" y="723625"/>
                  <a:pt x="758570" y="721573"/>
                  <a:pt x="756509" y="723625"/>
                </a:cubicBezTo>
                <a:cubicBezTo>
                  <a:pt x="756509" y="725678"/>
                  <a:pt x="758570" y="725678"/>
                  <a:pt x="758570" y="727730"/>
                </a:cubicBezTo>
                <a:cubicBezTo>
                  <a:pt x="760630" y="729782"/>
                  <a:pt x="758570" y="731835"/>
                  <a:pt x="756509" y="733887"/>
                </a:cubicBezTo>
                <a:cubicBezTo>
                  <a:pt x="754448" y="733887"/>
                  <a:pt x="752388" y="733887"/>
                  <a:pt x="750327" y="731835"/>
                </a:cubicBezTo>
                <a:cubicBezTo>
                  <a:pt x="746206" y="731835"/>
                  <a:pt x="752388" y="723625"/>
                  <a:pt x="746206" y="725678"/>
                </a:cubicBezTo>
                <a:cubicBezTo>
                  <a:pt x="742084" y="729782"/>
                  <a:pt x="746206" y="733887"/>
                  <a:pt x="744145" y="740044"/>
                </a:cubicBezTo>
                <a:cubicBezTo>
                  <a:pt x="746206" y="746201"/>
                  <a:pt x="754448" y="750306"/>
                  <a:pt x="762691" y="750306"/>
                </a:cubicBezTo>
                <a:cubicBezTo>
                  <a:pt x="765782" y="751332"/>
                  <a:pt x="769388" y="750819"/>
                  <a:pt x="772995" y="749793"/>
                </a:cubicBezTo>
                <a:lnTo>
                  <a:pt x="776803" y="748465"/>
                </a:lnTo>
                <a:lnTo>
                  <a:pt x="793532" y="728189"/>
                </a:lnTo>
                <a:lnTo>
                  <a:pt x="793532" y="723595"/>
                </a:lnTo>
                <a:cubicBezTo>
                  <a:pt x="795580" y="721537"/>
                  <a:pt x="797627" y="721537"/>
                  <a:pt x="797627" y="719478"/>
                </a:cubicBezTo>
                <a:cubicBezTo>
                  <a:pt x="797627" y="717420"/>
                  <a:pt x="797627" y="715362"/>
                  <a:pt x="797627" y="711245"/>
                </a:cubicBezTo>
                <a:lnTo>
                  <a:pt x="811976" y="705835"/>
                </a:lnTo>
                <a:lnTo>
                  <a:pt x="817619" y="698995"/>
                </a:lnTo>
                <a:lnTo>
                  <a:pt x="826265" y="683067"/>
                </a:lnTo>
                <a:lnTo>
                  <a:pt x="824408" y="678385"/>
                </a:lnTo>
                <a:cubicBezTo>
                  <a:pt x="824408" y="676315"/>
                  <a:pt x="826461" y="674245"/>
                  <a:pt x="826461" y="672175"/>
                </a:cubicBezTo>
                <a:cubicBezTo>
                  <a:pt x="828513" y="668034"/>
                  <a:pt x="830565" y="665964"/>
                  <a:pt x="832618" y="665964"/>
                </a:cubicBezTo>
                <a:lnTo>
                  <a:pt x="835659" y="665760"/>
                </a:lnTo>
                <a:lnTo>
                  <a:pt x="838775" y="660019"/>
                </a:lnTo>
                <a:lnTo>
                  <a:pt x="838775" y="655614"/>
                </a:lnTo>
                <a:lnTo>
                  <a:pt x="841784" y="654476"/>
                </a:lnTo>
                <a:lnTo>
                  <a:pt x="849076" y="641042"/>
                </a:lnTo>
                <a:lnTo>
                  <a:pt x="848852" y="626304"/>
                </a:lnTo>
                <a:cubicBezTo>
                  <a:pt x="847565" y="620650"/>
                  <a:pt x="844992" y="615511"/>
                  <a:pt x="840876" y="612427"/>
                </a:cubicBezTo>
                <a:cubicBezTo>
                  <a:pt x="834700" y="608315"/>
                  <a:pt x="828525" y="608315"/>
                  <a:pt x="824408" y="612427"/>
                </a:cubicBezTo>
                <a:cubicBezTo>
                  <a:pt x="822350" y="612427"/>
                  <a:pt x="818233" y="614483"/>
                  <a:pt x="818233" y="618594"/>
                </a:cubicBezTo>
                <a:cubicBezTo>
                  <a:pt x="820292" y="620650"/>
                  <a:pt x="822350" y="614483"/>
                  <a:pt x="824408" y="616538"/>
                </a:cubicBezTo>
                <a:cubicBezTo>
                  <a:pt x="828525" y="616538"/>
                  <a:pt x="828525" y="620650"/>
                  <a:pt x="828525" y="622706"/>
                </a:cubicBezTo>
                <a:cubicBezTo>
                  <a:pt x="830584" y="624762"/>
                  <a:pt x="830584" y="626818"/>
                  <a:pt x="828525" y="626818"/>
                </a:cubicBezTo>
                <a:cubicBezTo>
                  <a:pt x="826467" y="628874"/>
                  <a:pt x="824408" y="628874"/>
                  <a:pt x="824408" y="628874"/>
                </a:cubicBezTo>
                <a:cubicBezTo>
                  <a:pt x="822350" y="630929"/>
                  <a:pt x="818233" y="624762"/>
                  <a:pt x="818233" y="628874"/>
                </a:cubicBezTo>
                <a:cubicBezTo>
                  <a:pt x="814117" y="630929"/>
                  <a:pt x="812058" y="630929"/>
                  <a:pt x="810000" y="628874"/>
                </a:cubicBezTo>
                <a:cubicBezTo>
                  <a:pt x="805883" y="624762"/>
                  <a:pt x="803824" y="616538"/>
                  <a:pt x="810000" y="610371"/>
                </a:cubicBezTo>
                <a:cubicBezTo>
                  <a:pt x="814117" y="604203"/>
                  <a:pt x="822350" y="600092"/>
                  <a:pt x="832642" y="600092"/>
                </a:cubicBezTo>
                <a:cubicBezTo>
                  <a:pt x="832642" y="602148"/>
                  <a:pt x="832642" y="602148"/>
                  <a:pt x="832642" y="602148"/>
                </a:cubicBezTo>
                <a:cubicBezTo>
                  <a:pt x="838817" y="600092"/>
                  <a:pt x="842934" y="604203"/>
                  <a:pt x="847051" y="608315"/>
                </a:cubicBezTo>
                <a:lnTo>
                  <a:pt x="852959" y="633886"/>
                </a:lnTo>
                <a:lnTo>
                  <a:pt x="858111" y="624395"/>
                </a:lnTo>
                <a:lnTo>
                  <a:pt x="861443" y="613659"/>
                </a:lnTo>
                <a:lnTo>
                  <a:pt x="855326" y="614700"/>
                </a:lnTo>
                <a:cubicBezTo>
                  <a:pt x="853292" y="614700"/>
                  <a:pt x="853292" y="612625"/>
                  <a:pt x="853292" y="610550"/>
                </a:cubicBezTo>
                <a:lnTo>
                  <a:pt x="863485" y="607083"/>
                </a:lnTo>
                <a:lnTo>
                  <a:pt x="864162" y="604901"/>
                </a:lnTo>
                <a:lnTo>
                  <a:pt x="851027" y="606344"/>
                </a:lnTo>
                <a:cubicBezTo>
                  <a:pt x="851027" y="608392"/>
                  <a:pt x="851027" y="608392"/>
                  <a:pt x="851027" y="608392"/>
                </a:cubicBezTo>
                <a:cubicBezTo>
                  <a:pt x="846887" y="608392"/>
                  <a:pt x="846887" y="604297"/>
                  <a:pt x="844816" y="604297"/>
                </a:cubicBezTo>
                <a:cubicBezTo>
                  <a:pt x="842746" y="602250"/>
                  <a:pt x="840676" y="602250"/>
                  <a:pt x="840676" y="598155"/>
                </a:cubicBezTo>
                <a:cubicBezTo>
                  <a:pt x="840676" y="596108"/>
                  <a:pt x="844816" y="594061"/>
                  <a:pt x="846887" y="594061"/>
                </a:cubicBezTo>
                <a:cubicBezTo>
                  <a:pt x="848957" y="592013"/>
                  <a:pt x="851027" y="596108"/>
                  <a:pt x="853097" y="594061"/>
                </a:cubicBezTo>
                <a:cubicBezTo>
                  <a:pt x="853097" y="592013"/>
                  <a:pt x="853097" y="587919"/>
                  <a:pt x="857237" y="585871"/>
                </a:cubicBezTo>
                <a:cubicBezTo>
                  <a:pt x="861377" y="585871"/>
                  <a:pt x="863447" y="587919"/>
                  <a:pt x="865518" y="589966"/>
                </a:cubicBezTo>
                <a:lnTo>
                  <a:pt x="870252" y="585284"/>
                </a:lnTo>
                <a:lnTo>
                  <a:pt x="883701" y="541958"/>
                </a:lnTo>
                <a:cubicBezTo>
                  <a:pt x="889551" y="513369"/>
                  <a:pt x="892623" y="483768"/>
                  <a:pt x="892623" y="453449"/>
                </a:cubicBezTo>
                <a:lnTo>
                  <a:pt x="892448" y="451715"/>
                </a:lnTo>
                <a:lnTo>
                  <a:pt x="892136" y="452021"/>
                </a:lnTo>
                <a:lnTo>
                  <a:pt x="892423" y="451460"/>
                </a:lnTo>
                <a:lnTo>
                  <a:pt x="891876" y="446038"/>
                </a:lnTo>
                <a:lnTo>
                  <a:pt x="890266" y="450053"/>
                </a:lnTo>
                <a:cubicBezTo>
                  <a:pt x="884081" y="456223"/>
                  <a:pt x="884081" y="456223"/>
                  <a:pt x="884081" y="456223"/>
                </a:cubicBezTo>
                <a:cubicBezTo>
                  <a:pt x="884081" y="456223"/>
                  <a:pt x="884081" y="458280"/>
                  <a:pt x="886142" y="458280"/>
                </a:cubicBezTo>
                <a:cubicBezTo>
                  <a:pt x="888204" y="458280"/>
                  <a:pt x="884081" y="454167"/>
                  <a:pt x="888204" y="456223"/>
                </a:cubicBezTo>
                <a:cubicBezTo>
                  <a:pt x="888204" y="458280"/>
                  <a:pt x="890266" y="464450"/>
                  <a:pt x="886142" y="466507"/>
                </a:cubicBezTo>
                <a:cubicBezTo>
                  <a:pt x="886142" y="464450"/>
                  <a:pt x="888204" y="460337"/>
                  <a:pt x="886142" y="460337"/>
                </a:cubicBezTo>
                <a:cubicBezTo>
                  <a:pt x="884081" y="460337"/>
                  <a:pt x="886142" y="462394"/>
                  <a:pt x="884081" y="464450"/>
                </a:cubicBezTo>
                <a:cubicBezTo>
                  <a:pt x="884081" y="468564"/>
                  <a:pt x="882019" y="470621"/>
                  <a:pt x="877895" y="470621"/>
                </a:cubicBezTo>
                <a:cubicBezTo>
                  <a:pt x="875833" y="472678"/>
                  <a:pt x="873771" y="470621"/>
                  <a:pt x="871709" y="472678"/>
                </a:cubicBezTo>
                <a:cubicBezTo>
                  <a:pt x="871709" y="472678"/>
                  <a:pt x="871709" y="474734"/>
                  <a:pt x="873771" y="474734"/>
                </a:cubicBezTo>
                <a:cubicBezTo>
                  <a:pt x="875833" y="474734"/>
                  <a:pt x="873771" y="476791"/>
                  <a:pt x="873771" y="476791"/>
                </a:cubicBezTo>
                <a:cubicBezTo>
                  <a:pt x="873771" y="478848"/>
                  <a:pt x="873771" y="476791"/>
                  <a:pt x="871709" y="476791"/>
                </a:cubicBezTo>
                <a:cubicBezTo>
                  <a:pt x="871709" y="478848"/>
                  <a:pt x="867585" y="480905"/>
                  <a:pt x="863462" y="480905"/>
                </a:cubicBezTo>
                <a:cubicBezTo>
                  <a:pt x="861400" y="480905"/>
                  <a:pt x="859338" y="480905"/>
                  <a:pt x="859338" y="478848"/>
                </a:cubicBezTo>
                <a:cubicBezTo>
                  <a:pt x="859338" y="474734"/>
                  <a:pt x="857276" y="470621"/>
                  <a:pt x="857276" y="466507"/>
                </a:cubicBezTo>
                <a:lnTo>
                  <a:pt x="863592" y="463807"/>
                </a:lnTo>
                <a:lnTo>
                  <a:pt x="865576" y="464305"/>
                </a:lnTo>
                <a:lnTo>
                  <a:pt x="866428" y="462595"/>
                </a:lnTo>
                <a:lnTo>
                  <a:pt x="871709" y="460337"/>
                </a:lnTo>
                <a:cubicBezTo>
                  <a:pt x="871709" y="458280"/>
                  <a:pt x="871709" y="456223"/>
                  <a:pt x="871709" y="452110"/>
                </a:cubicBezTo>
                <a:cubicBezTo>
                  <a:pt x="875833" y="452110"/>
                  <a:pt x="879957" y="447996"/>
                  <a:pt x="879957" y="443883"/>
                </a:cubicBezTo>
                <a:cubicBezTo>
                  <a:pt x="882019" y="437712"/>
                  <a:pt x="879957" y="431542"/>
                  <a:pt x="873771" y="427429"/>
                </a:cubicBezTo>
                <a:cubicBezTo>
                  <a:pt x="869647" y="423315"/>
                  <a:pt x="869647" y="423315"/>
                  <a:pt x="869647" y="423315"/>
                </a:cubicBezTo>
                <a:lnTo>
                  <a:pt x="865576" y="417223"/>
                </a:lnTo>
                <a:lnTo>
                  <a:pt x="865576" y="417021"/>
                </a:lnTo>
                <a:lnTo>
                  <a:pt x="865304" y="416815"/>
                </a:lnTo>
                <a:lnTo>
                  <a:pt x="861400" y="410974"/>
                </a:lnTo>
                <a:cubicBezTo>
                  <a:pt x="857276" y="408918"/>
                  <a:pt x="857276" y="408918"/>
                  <a:pt x="857276" y="408918"/>
                </a:cubicBezTo>
                <a:cubicBezTo>
                  <a:pt x="859338" y="404804"/>
                  <a:pt x="857276" y="402747"/>
                  <a:pt x="857276" y="398634"/>
                </a:cubicBezTo>
                <a:cubicBezTo>
                  <a:pt x="857276" y="398634"/>
                  <a:pt x="857276" y="396577"/>
                  <a:pt x="859338" y="396577"/>
                </a:cubicBezTo>
                <a:cubicBezTo>
                  <a:pt x="863462" y="396577"/>
                  <a:pt x="867585" y="400691"/>
                  <a:pt x="869647" y="402747"/>
                </a:cubicBezTo>
                <a:cubicBezTo>
                  <a:pt x="869647" y="404804"/>
                  <a:pt x="869647" y="406861"/>
                  <a:pt x="869647" y="406861"/>
                </a:cubicBezTo>
                <a:cubicBezTo>
                  <a:pt x="871709" y="406861"/>
                  <a:pt x="875833" y="406861"/>
                  <a:pt x="877895" y="406861"/>
                </a:cubicBezTo>
                <a:cubicBezTo>
                  <a:pt x="882019" y="408918"/>
                  <a:pt x="882019" y="410974"/>
                  <a:pt x="884081" y="415088"/>
                </a:cubicBezTo>
                <a:cubicBezTo>
                  <a:pt x="884081" y="417145"/>
                  <a:pt x="879957" y="421258"/>
                  <a:pt x="886142" y="423315"/>
                </a:cubicBezTo>
                <a:lnTo>
                  <a:pt x="889970" y="427134"/>
                </a:lnTo>
                <a:lnTo>
                  <a:pt x="883701" y="364940"/>
                </a:lnTo>
                <a:lnTo>
                  <a:pt x="860654" y="290695"/>
                </a:lnTo>
                <a:lnTo>
                  <a:pt x="858399" y="290020"/>
                </a:lnTo>
                <a:cubicBezTo>
                  <a:pt x="856861" y="288484"/>
                  <a:pt x="855323" y="287460"/>
                  <a:pt x="853273" y="291555"/>
                </a:cubicBezTo>
                <a:cubicBezTo>
                  <a:pt x="851222" y="291555"/>
                  <a:pt x="849172" y="291555"/>
                  <a:pt x="847121" y="291555"/>
                </a:cubicBezTo>
                <a:cubicBezTo>
                  <a:pt x="843020" y="289508"/>
                  <a:pt x="845070" y="283366"/>
                  <a:pt x="838919" y="285413"/>
                </a:cubicBezTo>
                <a:cubicBezTo>
                  <a:pt x="836868" y="287460"/>
                  <a:pt x="834818" y="285413"/>
                  <a:pt x="832767" y="283366"/>
                </a:cubicBezTo>
                <a:cubicBezTo>
                  <a:pt x="830716" y="281318"/>
                  <a:pt x="830716" y="279271"/>
                  <a:pt x="832767" y="277224"/>
                </a:cubicBezTo>
                <a:cubicBezTo>
                  <a:pt x="834818" y="275176"/>
                  <a:pt x="836868" y="273129"/>
                  <a:pt x="838919" y="271082"/>
                </a:cubicBezTo>
                <a:cubicBezTo>
                  <a:pt x="840969" y="273129"/>
                  <a:pt x="844045" y="274665"/>
                  <a:pt x="847377" y="275176"/>
                </a:cubicBezTo>
                <a:lnTo>
                  <a:pt x="853458" y="273931"/>
                </a:lnTo>
                <a:lnTo>
                  <a:pt x="852394" y="271971"/>
                </a:lnTo>
                <a:lnTo>
                  <a:pt x="849059" y="273074"/>
                </a:lnTo>
                <a:cubicBezTo>
                  <a:pt x="844909" y="271015"/>
                  <a:pt x="840759" y="271015"/>
                  <a:pt x="838684" y="268957"/>
                </a:cubicBezTo>
                <a:cubicBezTo>
                  <a:pt x="838684" y="266899"/>
                  <a:pt x="840759" y="264840"/>
                  <a:pt x="840759" y="262782"/>
                </a:cubicBezTo>
                <a:lnTo>
                  <a:pt x="848062" y="263989"/>
                </a:lnTo>
                <a:lnTo>
                  <a:pt x="840523" y="250100"/>
                </a:lnTo>
                <a:lnTo>
                  <a:pt x="840936" y="256511"/>
                </a:lnTo>
                <a:cubicBezTo>
                  <a:pt x="840936" y="260642"/>
                  <a:pt x="836808" y="266840"/>
                  <a:pt x="834744" y="270971"/>
                </a:cubicBezTo>
                <a:cubicBezTo>
                  <a:pt x="830615" y="275103"/>
                  <a:pt x="824423" y="283366"/>
                  <a:pt x="816166" y="281300"/>
                </a:cubicBezTo>
                <a:cubicBezTo>
                  <a:pt x="807909" y="281300"/>
                  <a:pt x="801717" y="279234"/>
                  <a:pt x="797589" y="270971"/>
                </a:cubicBezTo>
                <a:cubicBezTo>
                  <a:pt x="795524" y="268905"/>
                  <a:pt x="795524" y="264774"/>
                  <a:pt x="795524" y="262708"/>
                </a:cubicBezTo>
                <a:cubicBezTo>
                  <a:pt x="795524" y="258576"/>
                  <a:pt x="797589" y="254445"/>
                  <a:pt x="799653" y="252379"/>
                </a:cubicBezTo>
                <a:cubicBezTo>
                  <a:pt x="801717" y="252379"/>
                  <a:pt x="803781" y="252379"/>
                  <a:pt x="803781" y="252379"/>
                </a:cubicBezTo>
                <a:cubicBezTo>
                  <a:pt x="805845" y="252379"/>
                  <a:pt x="805845" y="258576"/>
                  <a:pt x="807909" y="256511"/>
                </a:cubicBezTo>
                <a:cubicBezTo>
                  <a:pt x="809974" y="252379"/>
                  <a:pt x="812038" y="254445"/>
                  <a:pt x="814102" y="254445"/>
                </a:cubicBezTo>
                <a:cubicBezTo>
                  <a:pt x="816166" y="256511"/>
                  <a:pt x="818230" y="258576"/>
                  <a:pt x="818230" y="262708"/>
                </a:cubicBezTo>
                <a:cubicBezTo>
                  <a:pt x="816166" y="264774"/>
                  <a:pt x="814102" y="264774"/>
                  <a:pt x="812038" y="266840"/>
                </a:cubicBezTo>
                <a:cubicBezTo>
                  <a:pt x="809974" y="266840"/>
                  <a:pt x="805845" y="262708"/>
                  <a:pt x="805845" y="266840"/>
                </a:cubicBezTo>
                <a:cubicBezTo>
                  <a:pt x="807909" y="270971"/>
                  <a:pt x="812038" y="273037"/>
                  <a:pt x="816166" y="273037"/>
                </a:cubicBezTo>
                <a:cubicBezTo>
                  <a:pt x="822359" y="275103"/>
                  <a:pt x="826487" y="270971"/>
                  <a:pt x="830615" y="266840"/>
                </a:cubicBezTo>
                <a:cubicBezTo>
                  <a:pt x="833711" y="262708"/>
                  <a:pt x="835260" y="257027"/>
                  <a:pt x="835518" y="251088"/>
                </a:cubicBezTo>
                <a:lnTo>
                  <a:pt x="833118" y="236456"/>
                </a:lnTo>
                <a:lnTo>
                  <a:pt x="827085" y="225342"/>
                </a:lnTo>
                <a:lnTo>
                  <a:pt x="826566" y="225598"/>
                </a:lnTo>
                <a:cubicBezTo>
                  <a:pt x="824491" y="225598"/>
                  <a:pt x="822417" y="221490"/>
                  <a:pt x="820342" y="219435"/>
                </a:cubicBezTo>
                <a:cubicBezTo>
                  <a:pt x="818267" y="217381"/>
                  <a:pt x="820342" y="215327"/>
                  <a:pt x="818267" y="215327"/>
                </a:cubicBezTo>
                <a:cubicBezTo>
                  <a:pt x="816192" y="217381"/>
                  <a:pt x="814117" y="215327"/>
                  <a:pt x="812042" y="215327"/>
                </a:cubicBezTo>
                <a:cubicBezTo>
                  <a:pt x="807891" y="211218"/>
                  <a:pt x="805816" y="207110"/>
                  <a:pt x="805816" y="203001"/>
                </a:cubicBezTo>
                <a:lnTo>
                  <a:pt x="807635" y="195801"/>
                </a:lnTo>
                <a:lnTo>
                  <a:pt x="794914" y="180384"/>
                </a:lnTo>
                <a:lnTo>
                  <a:pt x="787319" y="180384"/>
                </a:lnTo>
                <a:cubicBezTo>
                  <a:pt x="783241" y="176276"/>
                  <a:pt x="777122" y="174222"/>
                  <a:pt x="777122" y="168059"/>
                </a:cubicBezTo>
                <a:cubicBezTo>
                  <a:pt x="775083" y="166005"/>
                  <a:pt x="781201" y="163950"/>
                  <a:pt x="777122" y="161896"/>
                </a:cubicBezTo>
                <a:cubicBezTo>
                  <a:pt x="773044" y="161896"/>
                  <a:pt x="771004" y="159842"/>
                  <a:pt x="768965" y="157788"/>
                </a:cubicBezTo>
                <a:cubicBezTo>
                  <a:pt x="768965" y="155734"/>
                  <a:pt x="768965" y="153680"/>
                  <a:pt x="768965" y="151626"/>
                </a:cubicBezTo>
                <a:lnTo>
                  <a:pt x="770804" y="151162"/>
                </a:lnTo>
                <a:lnTo>
                  <a:pt x="767693" y="147391"/>
                </a:lnTo>
                <a:lnTo>
                  <a:pt x="765805" y="147234"/>
                </a:lnTo>
                <a:cubicBezTo>
                  <a:pt x="764775" y="146460"/>
                  <a:pt x="763744" y="145428"/>
                  <a:pt x="762714" y="145428"/>
                </a:cubicBezTo>
                <a:cubicBezTo>
                  <a:pt x="758593" y="141299"/>
                  <a:pt x="754471" y="141299"/>
                  <a:pt x="750350" y="139235"/>
                </a:cubicBezTo>
                <a:cubicBezTo>
                  <a:pt x="746229" y="141299"/>
                  <a:pt x="744168" y="137171"/>
                  <a:pt x="740047" y="139235"/>
                </a:cubicBezTo>
                <a:cubicBezTo>
                  <a:pt x="731804" y="141299"/>
                  <a:pt x="723561" y="143363"/>
                  <a:pt x="721500" y="151621"/>
                </a:cubicBezTo>
                <a:cubicBezTo>
                  <a:pt x="719440" y="155749"/>
                  <a:pt x="719440" y="159877"/>
                  <a:pt x="721500" y="161941"/>
                </a:cubicBezTo>
                <a:cubicBezTo>
                  <a:pt x="723561" y="164006"/>
                  <a:pt x="723561" y="168134"/>
                  <a:pt x="725622" y="166070"/>
                </a:cubicBezTo>
                <a:cubicBezTo>
                  <a:pt x="727682" y="164006"/>
                  <a:pt x="721500" y="159877"/>
                  <a:pt x="725622" y="157813"/>
                </a:cubicBezTo>
                <a:cubicBezTo>
                  <a:pt x="727682" y="153684"/>
                  <a:pt x="731804" y="153684"/>
                  <a:pt x="735925" y="155749"/>
                </a:cubicBezTo>
                <a:cubicBezTo>
                  <a:pt x="737986" y="155749"/>
                  <a:pt x="740047" y="159877"/>
                  <a:pt x="740047" y="161941"/>
                </a:cubicBezTo>
                <a:cubicBezTo>
                  <a:pt x="740047" y="164006"/>
                  <a:pt x="740047" y="166070"/>
                  <a:pt x="737986" y="168134"/>
                </a:cubicBezTo>
                <a:cubicBezTo>
                  <a:pt x="737986" y="168134"/>
                  <a:pt x="740047" y="168134"/>
                  <a:pt x="740047" y="170198"/>
                </a:cubicBezTo>
                <a:cubicBezTo>
                  <a:pt x="740047" y="172262"/>
                  <a:pt x="737986" y="174326"/>
                  <a:pt x="735925" y="176390"/>
                </a:cubicBezTo>
                <a:cubicBezTo>
                  <a:pt x="729743" y="178454"/>
                  <a:pt x="723561" y="176390"/>
                  <a:pt x="717379" y="172262"/>
                </a:cubicBezTo>
                <a:cubicBezTo>
                  <a:pt x="713258" y="168134"/>
                  <a:pt x="711197" y="159877"/>
                  <a:pt x="711197" y="151621"/>
                </a:cubicBezTo>
                <a:cubicBezTo>
                  <a:pt x="713258" y="143363"/>
                  <a:pt x="721500" y="135108"/>
                  <a:pt x="731804" y="133042"/>
                </a:cubicBezTo>
                <a:cubicBezTo>
                  <a:pt x="734895" y="132010"/>
                  <a:pt x="737986" y="131495"/>
                  <a:pt x="741077" y="131753"/>
                </a:cubicBezTo>
                <a:cubicBezTo>
                  <a:pt x="744168" y="132010"/>
                  <a:pt x="747259" y="133042"/>
                  <a:pt x="750350" y="135108"/>
                </a:cubicBezTo>
                <a:lnTo>
                  <a:pt x="759084" y="138857"/>
                </a:lnTo>
                <a:lnTo>
                  <a:pt x="736097" y="119890"/>
                </a:lnTo>
                <a:lnTo>
                  <a:pt x="736097" y="128914"/>
                </a:lnTo>
                <a:cubicBezTo>
                  <a:pt x="734039" y="128914"/>
                  <a:pt x="731980" y="130978"/>
                  <a:pt x="731980" y="128914"/>
                </a:cubicBezTo>
                <a:cubicBezTo>
                  <a:pt x="729922" y="126848"/>
                  <a:pt x="725805" y="122715"/>
                  <a:pt x="727863" y="118585"/>
                </a:cubicBezTo>
                <a:lnTo>
                  <a:pt x="730218" y="115040"/>
                </a:lnTo>
                <a:lnTo>
                  <a:pt x="728513" y="113633"/>
                </a:lnTo>
                <a:lnTo>
                  <a:pt x="725672" y="120761"/>
                </a:lnTo>
                <a:cubicBezTo>
                  <a:pt x="723614" y="124892"/>
                  <a:pt x="725672" y="126957"/>
                  <a:pt x="727731" y="131090"/>
                </a:cubicBezTo>
                <a:cubicBezTo>
                  <a:pt x="723614" y="133155"/>
                  <a:pt x="719497" y="137286"/>
                  <a:pt x="715380" y="135221"/>
                </a:cubicBezTo>
                <a:cubicBezTo>
                  <a:pt x="713322" y="133155"/>
                  <a:pt x="713322" y="129024"/>
                  <a:pt x="715380" y="126957"/>
                </a:cubicBezTo>
                <a:cubicBezTo>
                  <a:pt x="715380" y="126957"/>
                  <a:pt x="717439" y="124892"/>
                  <a:pt x="715380" y="122826"/>
                </a:cubicBezTo>
                <a:cubicBezTo>
                  <a:pt x="713322" y="120761"/>
                  <a:pt x="709205" y="116629"/>
                  <a:pt x="711263" y="112497"/>
                </a:cubicBezTo>
                <a:cubicBezTo>
                  <a:pt x="713322" y="112497"/>
                  <a:pt x="715380" y="110432"/>
                  <a:pt x="713322" y="108366"/>
                </a:cubicBezTo>
                <a:lnTo>
                  <a:pt x="713322" y="101099"/>
                </a:lnTo>
                <a:lnTo>
                  <a:pt x="698996" y="89279"/>
                </a:lnTo>
                <a:cubicBezTo>
                  <a:pt x="628903" y="41925"/>
                  <a:pt x="544405" y="14275"/>
                  <a:pt x="453449" y="14275"/>
                </a:cubicBezTo>
                <a:close/>
                <a:moveTo>
                  <a:pt x="453449" y="0"/>
                </a:moveTo>
                <a:cubicBezTo>
                  <a:pt x="703882" y="0"/>
                  <a:pt x="906898" y="203016"/>
                  <a:pt x="906898" y="453449"/>
                </a:cubicBezTo>
                <a:cubicBezTo>
                  <a:pt x="906898" y="703882"/>
                  <a:pt x="703882" y="906898"/>
                  <a:pt x="453449" y="906898"/>
                </a:cubicBezTo>
                <a:cubicBezTo>
                  <a:pt x="203016" y="906898"/>
                  <a:pt x="0" y="703882"/>
                  <a:pt x="0" y="453449"/>
                </a:cubicBezTo>
                <a:cubicBezTo>
                  <a:pt x="0" y="203016"/>
                  <a:pt x="203016" y="0"/>
                  <a:pt x="453449" y="0"/>
                </a:cubicBezTo>
                <a:close/>
              </a:path>
            </a:pathLst>
          </a:custGeom>
          <a:solidFill>
            <a:srgbClr val="004DA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r>
              <a:rPr lang="en-US" altLang="zh-CN" sz="2200" b="1" dirty="0">
                <a:solidFill>
                  <a:srgbClr val="004DA1"/>
                </a:solidFill>
                <a:latin typeface="楷体" panose="02010609060101010101" pitchFamily="49" charset="-122"/>
                <a:ea typeface="楷体" panose="02010609060101010101" pitchFamily="49" charset="-122"/>
              </a:rPr>
              <a:t>3%</a:t>
            </a:r>
            <a:endParaRPr lang="zh-CN" altLang="en-US" sz="2200" b="1" dirty="0">
              <a:solidFill>
                <a:srgbClr val="004DA1"/>
              </a:solidFill>
              <a:latin typeface="楷体" panose="02010609060101010101" pitchFamily="49" charset="-122"/>
              <a:ea typeface="楷体" panose="02010609060101010101" pitchFamily="49" charset="-122"/>
            </a:endParaRPr>
          </a:p>
        </p:txBody>
      </p:sp>
      <p:sp>
        <p:nvSpPr>
          <p:cNvPr id="7" name="任意多边形 3">
            <a:extLst>
              <a:ext uri="{FF2B5EF4-FFF2-40B4-BE49-F238E27FC236}">
                <a16:creationId xmlns:a16="http://schemas.microsoft.com/office/drawing/2014/main" id="{BB1BAA20-E8C8-40B9-A079-0018D7A03841}"/>
              </a:ext>
            </a:extLst>
          </p:cNvPr>
          <p:cNvSpPr/>
          <p:nvPr/>
        </p:nvSpPr>
        <p:spPr>
          <a:xfrm>
            <a:off x="4048051" y="1331955"/>
            <a:ext cx="1239795" cy="1239795"/>
          </a:xfrm>
          <a:custGeom>
            <a:avLst/>
            <a:gdLst>
              <a:gd name="connsiteX0" fmla="*/ 435734 w 906898"/>
              <a:gd name="connsiteY0" fmla="*/ 875766 h 906898"/>
              <a:gd name="connsiteX1" fmla="*/ 439812 w 906898"/>
              <a:gd name="connsiteY1" fmla="*/ 878048 h 906898"/>
              <a:gd name="connsiteX2" fmla="*/ 443891 w 906898"/>
              <a:gd name="connsiteY2" fmla="*/ 882106 h 906898"/>
              <a:gd name="connsiteX3" fmla="*/ 443891 w 906898"/>
              <a:gd name="connsiteY3" fmla="*/ 890222 h 906898"/>
              <a:gd name="connsiteX4" fmla="*/ 437773 w 906898"/>
              <a:gd name="connsiteY4" fmla="*/ 890222 h 906898"/>
              <a:gd name="connsiteX5" fmla="*/ 435733 w 906898"/>
              <a:gd name="connsiteY5" fmla="*/ 882106 h 906898"/>
              <a:gd name="connsiteX6" fmla="*/ 431655 w 906898"/>
              <a:gd name="connsiteY6" fmla="*/ 878048 h 906898"/>
              <a:gd name="connsiteX7" fmla="*/ 435734 w 906898"/>
              <a:gd name="connsiteY7" fmla="*/ 875766 h 906898"/>
              <a:gd name="connsiteX8" fmla="*/ 464542 w 906898"/>
              <a:gd name="connsiteY8" fmla="*/ 873791 h 906898"/>
              <a:gd name="connsiteX9" fmla="*/ 464542 w 906898"/>
              <a:gd name="connsiteY9" fmla="*/ 877908 h 906898"/>
              <a:gd name="connsiteX10" fmla="*/ 462472 w 906898"/>
              <a:gd name="connsiteY10" fmla="*/ 875850 h 906898"/>
              <a:gd name="connsiteX11" fmla="*/ 464542 w 906898"/>
              <a:gd name="connsiteY11" fmla="*/ 873791 h 906898"/>
              <a:gd name="connsiteX12" fmla="*/ 365619 w 906898"/>
              <a:gd name="connsiteY12" fmla="*/ 868820 h 906898"/>
              <a:gd name="connsiteX13" fmla="*/ 370516 w 906898"/>
              <a:gd name="connsiteY13" fmla="*/ 869015 h 906898"/>
              <a:gd name="connsiteX14" fmla="*/ 376100 w 906898"/>
              <a:gd name="connsiteY14" fmla="*/ 871888 h 906898"/>
              <a:gd name="connsiteX15" fmla="*/ 376100 w 906898"/>
              <a:gd name="connsiteY15" fmla="*/ 878085 h 906898"/>
              <a:gd name="connsiteX16" fmla="*/ 388495 w 906898"/>
              <a:gd name="connsiteY16" fmla="*/ 878085 h 906898"/>
              <a:gd name="connsiteX17" fmla="*/ 388495 w 906898"/>
              <a:gd name="connsiteY17" fmla="*/ 884282 h 906898"/>
              <a:gd name="connsiteX18" fmla="*/ 371969 w 906898"/>
              <a:gd name="connsiteY18" fmla="*/ 880151 h 906898"/>
              <a:gd name="connsiteX19" fmla="*/ 363706 w 906898"/>
              <a:gd name="connsiteY19" fmla="*/ 878085 h 906898"/>
              <a:gd name="connsiteX20" fmla="*/ 353377 w 906898"/>
              <a:gd name="connsiteY20" fmla="*/ 873953 h 906898"/>
              <a:gd name="connsiteX21" fmla="*/ 365619 w 906898"/>
              <a:gd name="connsiteY21" fmla="*/ 868820 h 906898"/>
              <a:gd name="connsiteX22" fmla="*/ 443065 w 906898"/>
              <a:gd name="connsiteY22" fmla="*/ 860926 h 906898"/>
              <a:gd name="connsiteX23" fmla="*/ 445911 w 906898"/>
              <a:gd name="connsiteY23" fmla="*/ 861441 h 906898"/>
              <a:gd name="connsiteX24" fmla="*/ 450051 w 906898"/>
              <a:gd name="connsiteY24" fmla="*/ 863499 h 906898"/>
              <a:gd name="connsiteX25" fmla="*/ 450051 w 906898"/>
              <a:gd name="connsiteY25" fmla="*/ 871733 h 906898"/>
              <a:gd name="connsiteX26" fmla="*/ 456262 w 906898"/>
              <a:gd name="connsiteY26" fmla="*/ 869674 h 906898"/>
              <a:gd name="connsiteX27" fmla="*/ 462472 w 906898"/>
              <a:gd name="connsiteY27" fmla="*/ 875850 h 906898"/>
              <a:gd name="connsiteX28" fmla="*/ 460402 w 906898"/>
              <a:gd name="connsiteY28" fmla="*/ 882025 h 906898"/>
              <a:gd name="connsiteX29" fmla="*/ 462472 w 906898"/>
              <a:gd name="connsiteY29" fmla="*/ 882025 h 906898"/>
              <a:gd name="connsiteX30" fmla="*/ 464542 w 906898"/>
              <a:gd name="connsiteY30" fmla="*/ 879966 h 906898"/>
              <a:gd name="connsiteX31" fmla="*/ 468682 w 906898"/>
              <a:gd name="connsiteY31" fmla="*/ 882025 h 906898"/>
              <a:gd name="connsiteX32" fmla="*/ 470752 w 906898"/>
              <a:gd name="connsiteY32" fmla="*/ 890258 h 906898"/>
              <a:gd name="connsiteX33" fmla="*/ 464542 w 906898"/>
              <a:gd name="connsiteY33" fmla="*/ 890258 h 906898"/>
              <a:gd name="connsiteX34" fmla="*/ 447981 w 906898"/>
              <a:gd name="connsiteY34" fmla="*/ 890258 h 906898"/>
              <a:gd name="connsiteX35" fmla="*/ 445911 w 906898"/>
              <a:gd name="connsiteY35" fmla="*/ 882025 h 906898"/>
              <a:gd name="connsiteX36" fmla="*/ 437631 w 906898"/>
              <a:gd name="connsiteY36" fmla="*/ 873791 h 906898"/>
              <a:gd name="connsiteX37" fmla="*/ 441771 w 906898"/>
              <a:gd name="connsiteY37" fmla="*/ 863499 h 906898"/>
              <a:gd name="connsiteX38" fmla="*/ 443065 w 906898"/>
              <a:gd name="connsiteY38" fmla="*/ 860926 h 906898"/>
              <a:gd name="connsiteX39" fmla="*/ 372933 w 906898"/>
              <a:gd name="connsiteY39" fmla="*/ 854195 h 906898"/>
              <a:gd name="connsiteX40" fmla="*/ 378120 w 906898"/>
              <a:gd name="connsiteY40" fmla="*/ 857307 h 906898"/>
              <a:gd name="connsiteX41" fmla="*/ 378120 w 906898"/>
              <a:gd name="connsiteY41" fmla="*/ 863532 h 906898"/>
              <a:gd name="connsiteX42" fmla="*/ 363595 w 906898"/>
              <a:gd name="connsiteY42" fmla="*/ 865607 h 906898"/>
              <a:gd name="connsiteX43" fmla="*/ 367745 w 906898"/>
              <a:gd name="connsiteY43" fmla="*/ 857307 h 906898"/>
              <a:gd name="connsiteX44" fmla="*/ 372933 w 906898"/>
              <a:gd name="connsiteY44" fmla="*/ 854195 h 906898"/>
              <a:gd name="connsiteX45" fmla="*/ 304101 w 906898"/>
              <a:gd name="connsiteY45" fmla="*/ 854167 h 906898"/>
              <a:gd name="connsiteX46" fmla="*/ 310276 w 906898"/>
              <a:gd name="connsiteY46" fmla="*/ 855435 h 906898"/>
              <a:gd name="connsiteX47" fmla="*/ 312335 w 906898"/>
              <a:gd name="connsiteY47" fmla="*/ 859493 h 906898"/>
              <a:gd name="connsiteX48" fmla="*/ 322627 w 906898"/>
              <a:gd name="connsiteY48" fmla="*/ 857464 h 906898"/>
              <a:gd name="connsiteX49" fmla="*/ 330860 w 906898"/>
              <a:gd name="connsiteY49" fmla="*/ 863551 h 906898"/>
              <a:gd name="connsiteX50" fmla="*/ 330860 w 906898"/>
              <a:gd name="connsiteY50" fmla="*/ 871666 h 906898"/>
              <a:gd name="connsiteX51" fmla="*/ 320568 w 906898"/>
              <a:gd name="connsiteY51" fmla="*/ 865580 h 906898"/>
              <a:gd name="connsiteX52" fmla="*/ 312335 w 906898"/>
              <a:gd name="connsiteY52" fmla="*/ 861522 h 906898"/>
              <a:gd name="connsiteX53" fmla="*/ 306159 w 906898"/>
              <a:gd name="connsiteY53" fmla="*/ 863551 h 906898"/>
              <a:gd name="connsiteX54" fmla="*/ 297926 w 906898"/>
              <a:gd name="connsiteY54" fmla="*/ 857464 h 906898"/>
              <a:gd name="connsiteX55" fmla="*/ 304101 w 906898"/>
              <a:gd name="connsiteY55" fmla="*/ 854167 h 906898"/>
              <a:gd name="connsiteX56" fmla="*/ 441781 w 906898"/>
              <a:gd name="connsiteY56" fmla="*/ 853406 h 906898"/>
              <a:gd name="connsiteX57" fmla="*/ 443939 w 906898"/>
              <a:gd name="connsiteY57" fmla="*/ 857390 h 906898"/>
              <a:gd name="connsiteX58" fmla="*/ 441781 w 906898"/>
              <a:gd name="connsiteY58" fmla="*/ 861374 h 906898"/>
              <a:gd name="connsiteX59" fmla="*/ 441781 w 906898"/>
              <a:gd name="connsiteY59" fmla="*/ 857390 h 906898"/>
              <a:gd name="connsiteX60" fmla="*/ 441781 w 906898"/>
              <a:gd name="connsiteY60" fmla="*/ 853406 h 906898"/>
              <a:gd name="connsiteX61" fmla="*/ 451621 w 906898"/>
              <a:gd name="connsiteY61" fmla="*/ 843320 h 906898"/>
              <a:gd name="connsiteX62" fmla="*/ 451981 w 906898"/>
              <a:gd name="connsiteY62" fmla="*/ 843372 h 906898"/>
              <a:gd name="connsiteX63" fmla="*/ 452239 w 906898"/>
              <a:gd name="connsiteY63" fmla="*/ 845173 h 906898"/>
              <a:gd name="connsiteX64" fmla="*/ 324585 w 906898"/>
              <a:gd name="connsiteY64" fmla="*/ 843114 h 906898"/>
              <a:gd name="connsiteX65" fmla="*/ 330728 w 906898"/>
              <a:gd name="connsiteY65" fmla="*/ 847193 h 906898"/>
              <a:gd name="connsiteX66" fmla="*/ 330728 w 906898"/>
              <a:gd name="connsiteY66" fmla="*/ 857390 h 906898"/>
              <a:gd name="connsiteX67" fmla="*/ 320491 w 906898"/>
              <a:gd name="connsiteY67" fmla="*/ 853312 h 906898"/>
              <a:gd name="connsiteX68" fmla="*/ 320491 w 906898"/>
              <a:gd name="connsiteY68" fmla="*/ 847193 h 906898"/>
              <a:gd name="connsiteX69" fmla="*/ 324585 w 906898"/>
              <a:gd name="connsiteY69" fmla="*/ 843114 h 906898"/>
              <a:gd name="connsiteX70" fmla="*/ 374871 w 906898"/>
              <a:gd name="connsiteY70" fmla="*/ 842849 h 906898"/>
              <a:gd name="connsiteX71" fmla="*/ 382092 w 906898"/>
              <a:gd name="connsiteY71" fmla="*/ 844907 h 906898"/>
              <a:gd name="connsiteX72" fmla="*/ 390345 w 906898"/>
              <a:gd name="connsiteY72" fmla="*/ 844907 h 906898"/>
              <a:gd name="connsiteX73" fmla="*/ 394471 w 906898"/>
              <a:gd name="connsiteY73" fmla="*/ 849024 h 906898"/>
              <a:gd name="connsiteX74" fmla="*/ 392408 w 906898"/>
              <a:gd name="connsiteY74" fmla="*/ 855199 h 906898"/>
              <a:gd name="connsiteX75" fmla="*/ 388282 w 906898"/>
              <a:gd name="connsiteY75" fmla="*/ 859316 h 906898"/>
              <a:gd name="connsiteX76" fmla="*/ 390345 w 906898"/>
              <a:gd name="connsiteY76" fmla="*/ 863433 h 906898"/>
              <a:gd name="connsiteX77" fmla="*/ 377966 w 906898"/>
              <a:gd name="connsiteY77" fmla="*/ 871666 h 906898"/>
              <a:gd name="connsiteX78" fmla="*/ 375903 w 906898"/>
              <a:gd name="connsiteY78" fmla="*/ 867550 h 906898"/>
              <a:gd name="connsiteX79" fmla="*/ 382092 w 906898"/>
              <a:gd name="connsiteY79" fmla="*/ 863433 h 906898"/>
              <a:gd name="connsiteX80" fmla="*/ 380029 w 906898"/>
              <a:gd name="connsiteY80" fmla="*/ 855199 h 906898"/>
              <a:gd name="connsiteX81" fmla="*/ 369713 w 906898"/>
              <a:gd name="connsiteY81" fmla="*/ 853141 h 906898"/>
              <a:gd name="connsiteX82" fmla="*/ 365587 w 906898"/>
              <a:gd name="connsiteY82" fmla="*/ 855199 h 906898"/>
              <a:gd name="connsiteX83" fmla="*/ 367650 w 906898"/>
              <a:gd name="connsiteY83" fmla="*/ 846966 h 906898"/>
              <a:gd name="connsiteX84" fmla="*/ 374871 w 906898"/>
              <a:gd name="connsiteY84" fmla="*/ 842849 h 906898"/>
              <a:gd name="connsiteX85" fmla="*/ 414287 w 906898"/>
              <a:gd name="connsiteY85" fmla="*/ 835842 h 906898"/>
              <a:gd name="connsiteX86" fmla="*/ 425291 w 906898"/>
              <a:gd name="connsiteY86" fmla="*/ 836870 h 906898"/>
              <a:gd name="connsiteX87" fmla="*/ 429386 w 906898"/>
              <a:gd name="connsiteY87" fmla="*/ 840982 h 906898"/>
              <a:gd name="connsiteX88" fmla="*/ 437575 w 906898"/>
              <a:gd name="connsiteY88" fmla="*/ 855373 h 906898"/>
              <a:gd name="connsiteX89" fmla="*/ 433481 w 906898"/>
              <a:gd name="connsiteY89" fmla="*/ 873876 h 906898"/>
              <a:gd name="connsiteX90" fmla="*/ 417102 w 906898"/>
              <a:gd name="connsiteY90" fmla="*/ 884155 h 906898"/>
              <a:gd name="connsiteX91" fmla="*/ 392534 w 906898"/>
              <a:gd name="connsiteY91" fmla="*/ 884155 h 906898"/>
              <a:gd name="connsiteX92" fmla="*/ 394582 w 906898"/>
              <a:gd name="connsiteY92" fmla="*/ 882099 h 906898"/>
              <a:gd name="connsiteX93" fmla="*/ 425291 w 906898"/>
              <a:gd name="connsiteY93" fmla="*/ 873876 h 906898"/>
              <a:gd name="connsiteX94" fmla="*/ 431433 w 906898"/>
              <a:gd name="connsiteY94" fmla="*/ 857429 h 906898"/>
              <a:gd name="connsiteX95" fmla="*/ 423244 w 906898"/>
              <a:gd name="connsiteY95" fmla="*/ 845094 h 906898"/>
              <a:gd name="connsiteX96" fmla="*/ 417102 w 906898"/>
              <a:gd name="connsiteY96" fmla="*/ 845094 h 906898"/>
              <a:gd name="connsiteX97" fmla="*/ 421197 w 906898"/>
              <a:gd name="connsiteY97" fmla="*/ 851261 h 906898"/>
              <a:gd name="connsiteX98" fmla="*/ 417102 w 906898"/>
              <a:gd name="connsiteY98" fmla="*/ 857429 h 906898"/>
              <a:gd name="connsiteX99" fmla="*/ 410960 w 906898"/>
              <a:gd name="connsiteY99" fmla="*/ 857429 h 906898"/>
              <a:gd name="connsiteX100" fmla="*/ 406865 w 906898"/>
              <a:gd name="connsiteY100" fmla="*/ 851261 h 906898"/>
              <a:gd name="connsiteX101" fmla="*/ 402771 w 906898"/>
              <a:gd name="connsiteY101" fmla="*/ 847150 h 906898"/>
              <a:gd name="connsiteX102" fmla="*/ 404818 w 906898"/>
              <a:gd name="connsiteY102" fmla="*/ 840982 h 906898"/>
              <a:gd name="connsiteX103" fmla="*/ 414287 w 906898"/>
              <a:gd name="connsiteY103" fmla="*/ 835842 h 906898"/>
              <a:gd name="connsiteX104" fmla="*/ 351245 w 906898"/>
              <a:gd name="connsiteY104" fmla="*/ 831270 h 906898"/>
              <a:gd name="connsiteX105" fmla="*/ 359478 w 906898"/>
              <a:gd name="connsiteY105" fmla="*/ 832557 h 906898"/>
              <a:gd name="connsiteX106" fmla="*/ 361537 w 906898"/>
              <a:gd name="connsiteY106" fmla="*/ 842849 h 906898"/>
              <a:gd name="connsiteX107" fmla="*/ 359478 w 906898"/>
              <a:gd name="connsiteY107" fmla="*/ 846966 h 906898"/>
              <a:gd name="connsiteX108" fmla="*/ 363595 w 906898"/>
              <a:gd name="connsiteY108" fmla="*/ 855199 h 906898"/>
              <a:gd name="connsiteX109" fmla="*/ 351245 w 906898"/>
              <a:gd name="connsiteY109" fmla="*/ 871666 h 906898"/>
              <a:gd name="connsiteX110" fmla="*/ 347128 w 906898"/>
              <a:gd name="connsiteY110" fmla="*/ 867550 h 906898"/>
              <a:gd name="connsiteX111" fmla="*/ 336836 w 906898"/>
              <a:gd name="connsiteY111" fmla="*/ 867550 h 906898"/>
              <a:gd name="connsiteX112" fmla="*/ 332719 w 906898"/>
              <a:gd name="connsiteY112" fmla="*/ 853141 h 906898"/>
              <a:gd name="connsiteX113" fmla="*/ 332719 w 906898"/>
              <a:gd name="connsiteY113" fmla="*/ 846966 h 906898"/>
              <a:gd name="connsiteX114" fmla="*/ 340953 w 906898"/>
              <a:gd name="connsiteY114" fmla="*/ 842849 h 906898"/>
              <a:gd name="connsiteX115" fmla="*/ 343011 w 906898"/>
              <a:gd name="connsiteY115" fmla="*/ 834615 h 906898"/>
              <a:gd name="connsiteX116" fmla="*/ 351245 w 906898"/>
              <a:gd name="connsiteY116" fmla="*/ 831270 h 906898"/>
              <a:gd name="connsiteX117" fmla="*/ 258794 w 906898"/>
              <a:gd name="connsiteY117" fmla="*/ 828507 h 906898"/>
              <a:gd name="connsiteX118" fmla="*/ 262926 w 906898"/>
              <a:gd name="connsiteY118" fmla="*/ 830593 h 906898"/>
              <a:gd name="connsiteX119" fmla="*/ 260860 w 906898"/>
              <a:gd name="connsiteY119" fmla="*/ 834767 h 906898"/>
              <a:gd name="connsiteX120" fmla="*/ 248466 w 906898"/>
              <a:gd name="connsiteY120" fmla="*/ 836854 h 906898"/>
              <a:gd name="connsiteX121" fmla="*/ 246400 w 906898"/>
              <a:gd name="connsiteY121" fmla="*/ 832680 h 906898"/>
              <a:gd name="connsiteX122" fmla="*/ 258794 w 906898"/>
              <a:gd name="connsiteY122" fmla="*/ 828507 h 906898"/>
              <a:gd name="connsiteX123" fmla="*/ 511733 w 906898"/>
              <a:gd name="connsiteY123" fmla="*/ 824523 h 906898"/>
              <a:gd name="connsiteX124" fmla="*/ 517908 w 906898"/>
              <a:gd name="connsiteY124" fmla="*/ 830623 h 906898"/>
              <a:gd name="connsiteX125" fmla="*/ 538492 w 906898"/>
              <a:gd name="connsiteY125" fmla="*/ 836724 h 906898"/>
              <a:gd name="connsiteX126" fmla="*/ 519966 w 906898"/>
              <a:gd name="connsiteY126" fmla="*/ 836724 h 906898"/>
              <a:gd name="connsiteX127" fmla="*/ 511733 w 906898"/>
              <a:gd name="connsiteY127" fmla="*/ 826556 h 906898"/>
              <a:gd name="connsiteX128" fmla="*/ 511733 w 906898"/>
              <a:gd name="connsiteY128" fmla="*/ 824523 h 906898"/>
              <a:gd name="connsiteX129" fmla="*/ 314393 w 906898"/>
              <a:gd name="connsiteY129" fmla="*/ 824523 h 906898"/>
              <a:gd name="connsiteX130" fmla="*/ 320568 w 906898"/>
              <a:gd name="connsiteY130" fmla="*/ 826581 h 906898"/>
              <a:gd name="connsiteX131" fmla="*/ 322627 w 906898"/>
              <a:gd name="connsiteY131" fmla="*/ 832756 h 906898"/>
              <a:gd name="connsiteX132" fmla="*/ 332919 w 906898"/>
              <a:gd name="connsiteY132" fmla="*/ 832756 h 906898"/>
              <a:gd name="connsiteX133" fmla="*/ 334977 w 906898"/>
              <a:gd name="connsiteY133" fmla="*/ 840990 h 906898"/>
              <a:gd name="connsiteX134" fmla="*/ 332919 w 906898"/>
              <a:gd name="connsiteY134" fmla="*/ 845106 h 906898"/>
              <a:gd name="connsiteX135" fmla="*/ 330860 w 906898"/>
              <a:gd name="connsiteY135" fmla="*/ 843048 h 906898"/>
              <a:gd name="connsiteX136" fmla="*/ 322627 w 906898"/>
              <a:gd name="connsiteY136" fmla="*/ 840990 h 906898"/>
              <a:gd name="connsiteX137" fmla="*/ 316451 w 906898"/>
              <a:gd name="connsiteY137" fmla="*/ 849223 h 906898"/>
              <a:gd name="connsiteX138" fmla="*/ 316451 w 906898"/>
              <a:gd name="connsiteY138" fmla="*/ 853340 h 906898"/>
              <a:gd name="connsiteX139" fmla="*/ 314393 w 906898"/>
              <a:gd name="connsiteY139" fmla="*/ 855398 h 906898"/>
              <a:gd name="connsiteX140" fmla="*/ 308218 w 906898"/>
              <a:gd name="connsiteY140" fmla="*/ 845106 h 906898"/>
              <a:gd name="connsiteX141" fmla="*/ 310276 w 906898"/>
              <a:gd name="connsiteY141" fmla="*/ 838931 h 906898"/>
              <a:gd name="connsiteX142" fmla="*/ 308218 w 906898"/>
              <a:gd name="connsiteY142" fmla="*/ 828639 h 906898"/>
              <a:gd name="connsiteX143" fmla="*/ 314393 w 906898"/>
              <a:gd name="connsiteY143" fmla="*/ 824523 h 906898"/>
              <a:gd name="connsiteX144" fmla="*/ 506728 w 906898"/>
              <a:gd name="connsiteY144" fmla="*/ 822104 h 906898"/>
              <a:gd name="connsiteX145" fmla="*/ 509631 w 906898"/>
              <a:gd name="connsiteY145" fmla="*/ 830499 h 906898"/>
              <a:gd name="connsiteX146" fmla="*/ 519952 w 906898"/>
              <a:gd name="connsiteY146" fmla="*/ 840791 h 906898"/>
              <a:gd name="connsiteX147" fmla="*/ 542658 w 906898"/>
              <a:gd name="connsiteY147" fmla="*/ 838732 h 906898"/>
              <a:gd name="connsiteX148" fmla="*/ 548850 w 906898"/>
              <a:gd name="connsiteY148" fmla="*/ 842849 h 906898"/>
              <a:gd name="connsiteX149" fmla="*/ 544722 w 906898"/>
              <a:gd name="connsiteY149" fmla="*/ 844907 h 906898"/>
              <a:gd name="connsiteX150" fmla="*/ 538529 w 906898"/>
              <a:gd name="connsiteY150" fmla="*/ 842849 h 906898"/>
              <a:gd name="connsiteX151" fmla="*/ 534401 w 906898"/>
              <a:gd name="connsiteY151" fmla="*/ 849024 h 906898"/>
              <a:gd name="connsiteX152" fmla="*/ 526144 w 906898"/>
              <a:gd name="connsiteY152" fmla="*/ 846966 h 906898"/>
              <a:gd name="connsiteX153" fmla="*/ 517888 w 906898"/>
              <a:gd name="connsiteY153" fmla="*/ 849024 h 906898"/>
              <a:gd name="connsiteX154" fmla="*/ 515823 w 906898"/>
              <a:gd name="connsiteY154" fmla="*/ 844907 h 906898"/>
              <a:gd name="connsiteX155" fmla="*/ 513759 w 906898"/>
              <a:gd name="connsiteY155" fmla="*/ 840791 h 906898"/>
              <a:gd name="connsiteX156" fmla="*/ 507567 w 906898"/>
              <a:gd name="connsiteY156" fmla="*/ 840791 h 906898"/>
              <a:gd name="connsiteX157" fmla="*/ 505503 w 906898"/>
              <a:gd name="connsiteY157" fmla="*/ 836674 h 906898"/>
              <a:gd name="connsiteX158" fmla="*/ 505503 w 906898"/>
              <a:gd name="connsiteY158" fmla="*/ 832557 h 906898"/>
              <a:gd name="connsiteX159" fmla="*/ 501374 w 906898"/>
              <a:gd name="connsiteY159" fmla="*/ 826382 h 906898"/>
              <a:gd name="connsiteX160" fmla="*/ 503438 w 906898"/>
              <a:gd name="connsiteY160" fmla="*/ 822265 h 906898"/>
              <a:gd name="connsiteX161" fmla="*/ 506728 w 906898"/>
              <a:gd name="connsiteY161" fmla="*/ 822104 h 906898"/>
              <a:gd name="connsiteX162" fmla="*/ 499569 w 906898"/>
              <a:gd name="connsiteY162" fmla="*/ 818215 h 906898"/>
              <a:gd name="connsiteX163" fmla="*/ 499569 w 906898"/>
              <a:gd name="connsiteY163" fmla="*/ 826448 h 906898"/>
              <a:gd name="connsiteX164" fmla="*/ 503678 w 906898"/>
              <a:gd name="connsiteY164" fmla="*/ 834682 h 906898"/>
              <a:gd name="connsiteX165" fmla="*/ 507786 w 906898"/>
              <a:gd name="connsiteY165" fmla="*/ 844974 h 906898"/>
              <a:gd name="connsiteX166" fmla="*/ 518057 w 906898"/>
              <a:gd name="connsiteY166" fmla="*/ 853207 h 906898"/>
              <a:gd name="connsiteX167" fmla="*/ 526274 w 906898"/>
              <a:gd name="connsiteY167" fmla="*/ 851149 h 906898"/>
              <a:gd name="connsiteX168" fmla="*/ 536545 w 906898"/>
              <a:gd name="connsiteY168" fmla="*/ 851149 h 906898"/>
              <a:gd name="connsiteX169" fmla="*/ 540654 w 906898"/>
              <a:gd name="connsiteY169" fmla="*/ 847032 h 906898"/>
              <a:gd name="connsiteX170" fmla="*/ 548871 w 906898"/>
              <a:gd name="connsiteY170" fmla="*/ 844974 h 906898"/>
              <a:gd name="connsiteX171" fmla="*/ 557088 w 906898"/>
              <a:gd name="connsiteY171" fmla="*/ 842915 h 906898"/>
              <a:gd name="connsiteX172" fmla="*/ 555033 w 906898"/>
              <a:gd name="connsiteY172" fmla="*/ 849090 h 906898"/>
              <a:gd name="connsiteX173" fmla="*/ 544762 w 906898"/>
              <a:gd name="connsiteY173" fmla="*/ 849090 h 906898"/>
              <a:gd name="connsiteX174" fmla="*/ 544762 w 906898"/>
              <a:gd name="connsiteY174" fmla="*/ 855266 h 906898"/>
              <a:gd name="connsiteX175" fmla="*/ 540654 w 906898"/>
              <a:gd name="connsiteY175" fmla="*/ 857324 h 906898"/>
              <a:gd name="connsiteX176" fmla="*/ 530383 w 906898"/>
              <a:gd name="connsiteY176" fmla="*/ 855266 h 906898"/>
              <a:gd name="connsiteX177" fmla="*/ 528328 w 906898"/>
              <a:gd name="connsiteY177" fmla="*/ 857324 h 906898"/>
              <a:gd name="connsiteX178" fmla="*/ 520111 w 906898"/>
              <a:gd name="connsiteY178" fmla="*/ 859382 h 906898"/>
              <a:gd name="connsiteX179" fmla="*/ 509840 w 906898"/>
              <a:gd name="connsiteY179" fmla="*/ 853207 h 906898"/>
              <a:gd name="connsiteX180" fmla="*/ 509840 w 906898"/>
              <a:gd name="connsiteY180" fmla="*/ 847032 h 906898"/>
              <a:gd name="connsiteX181" fmla="*/ 499569 w 906898"/>
              <a:gd name="connsiteY181" fmla="*/ 840857 h 906898"/>
              <a:gd name="connsiteX182" fmla="*/ 499569 w 906898"/>
              <a:gd name="connsiteY182" fmla="*/ 834682 h 906898"/>
              <a:gd name="connsiteX183" fmla="*/ 495461 w 906898"/>
              <a:gd name="connsiteY183" fmla="*/ 824390 h 906898"/>
              <a:gd name="connsiteX184" fmla="*/ 499569 w 906898"/>
              <a:gd name="connsiteY184" fmla="*/ 818215 h 906898"/>
              <a:gd name="connsiteX185" fmla="*/ 417142 w 906898"/>
              <a:gd name="connsiteY185" fmla="*/ 818215 h 906898"/>
              <a:gd name="connsiteX186" fmla="*/ 423402 w 906898"/>
              <a:gd name="connsiteY186" fmla="*/ 820290 h 906898"/>
              <a:gd name="connsiteX187" fmla="*/ 427576 w 906898"/>
              <a:gd name="connsiteY187" fmla="*/ 824440 h 906898"/>
              <a:gd name="connsiteX188" fmla="*/ 427576 w 906898"/>
              <a:gd name="connsiteY188" fmla="*/ 834815 h 906898"/>
              <a:gd name="connsiteX189" fmla="*/ 425489 w 906898"/>
              <a:gd name="connsiteY189" fmla="*/ 834815 h 906898"/>
              <a:gd name="connsiteX190" fmla="*/ 425489 w 906898"/>
              <a:gd name="connsiteY190" fmla="*/ 824440 h 906898"/>
              <a:gd name="connsiteX191" fmla="*/ 417142 w 906898"/>
              <a:gd name="connsiteY191" fmla="*/ 820290 h 906898"/>
              <a:gd name="connsiteX192" fmla="*/ 417142 w 906898"/>
              <a:gd name="connsiteY192" fmla="*/ 818215 h 906898"/>
              <a:gd name="connsiteX193" fmla="*/ 623237 w 906898"/>
              <a:gd name="connsiteY193" fmla="*/ 818075 h 906898"/>
              <a:gd name="connsiteX194" fmla="*/ 626816 w 906898"/>
              <a:gd name="connsiteY194" fmla="*/ 822433 h 906898"/>
              <a:gd name="connsiteX195" fmla="*/ 624771 w 906898"/>
              <a:gd name="connsiteY195" fmla="*/ 828585 h 906898"/>
              <a:gd name="connsiteX196" fmla="*/ 618636 w 906898"/>
              <a:gd name="connsiteY196" fmla="*/ 830635 h 906898"/>
              <a:gd name="connsiteX197" fmla="*/ 616591 w 906898"/>
              <a:gd name="connsiteY197" fmla="*/ 832686 h 906898"/>
              <a:gd name="connsiteX198" fmla="*/ 616591 w 906898"/>
              <a:gd name="connsiteY198" fmla="*/ 836787 h 906898"/>
              <a:gd name="connsiteX199" fmla="*/ 612501 w 906898"/>
              <a:gd name="connsiteY199" fmla="*/ 844989 h 906898"/>
              <a:gd name="connsiteX200" fmla="*/ 600230 w 906898"/>
              <a:gd name="connsiteY200" fmla="*/ 847040 h 906898"/>
              <a:gd name="connsiteX201" fmla="*/ 594095 w 906898"/>
              <a:gd name="connsiteY201" fmla="*/ 840888 h 906898"/>
              <a:gd name="connsiteX202" fmla="*/ 590004 w 906898"/>
              <a:gd name="connsiteY202" fmla="*/ 842939 h 906898"/>
              <a:gd name="connsiteX203" fmla="*/ 579779 w 906898"/>
              <a:gd name="connsiteY203" fmla="*/ 842939 h 906898"/>
              <a:gd name="connsiteX204" fmla="*/ 577734 w 906898"/>
              <a:gd name="connsiteY204" fmla="*/ 836787 h 906898"/>
              <a:gd name="connsiteX205" fmla="*/ 585914 w 906898"/>
              <a:gd name="connsiteY205" fmla="*/ 832686 h 906898"/>
              <a:gd name="connsiteX206" fmla="*/ 591728 w 906898"/>
              <a:gd name="connsiteY206" fmla="*/ 834629 h 906898"/>
              <a:gd name="connsiteX207" fmla="*/ 591908 w 906898"/>
              <a:gd name="connsiteY207" fmla="*/ 834748 h 906898"/>
              <a:gd name="connsiteX208" fmla="*/ 592056 w 906898"/>
              <a:gd name="connsiteY208" fmla="*/ 834739 h 906898"/>
              <a:gd name="connsiteX209" fmla="*/ 598185 w 906898"/>
              <a:gd name="connsiteY209" fmla="*/ 836787 h 906898"/>
              <a:gd name="connsiteX210" fmla="*/ 614546 w 906898"/>
              <a:gd name="connsiteY210" fmla="*/ 824484 h 906898"/>
              <a:gd name="connsiteX211" fmla="*/ 616591 w 906898"/>
              <a:gd name="connsiteY211" fmla="*/ 818332 h 906898"/>
              <a:gd name="connsiteX212" fmla="*/ 623237 w 906898"/>
              <a:gd name="connsiteY212" fmla="*/ 818075 h 906898"/>
              <a:gd name="connsiteX213" fmla="*/ 610525 w 906898"/>
              <a:gd name="connsiteY213" fmla="*/ 816737 h 906898"/>
              <a:gd name="connsiteX214" fmla="*/ 612594 w 906898"/>
              <a:gd name="connsiteY214" fmla="*/ 818281 h 906898"/>
              <a:gd name="connsiteX215" fmla="*/ 606388 w 906898"/>
              <a:gd name="connsiteY215" fmla="*/ 830631 h 906898"/>
              <a:gd name="connsiteX216" fmla="*/ 599924 w 906898"/>
              <a:gd name="connsiteY216" fmla="*/ 834234 h 906898"/>
              <a:gd name="connsiteX217" fmla="*/ 592056 w 906898"/>
              <a:gd name="connsiteY217" fmla="*/ 834739 h 906898"/>
              <a:gd name="connsiteX218" fmla="*/ 591728 w 906898"/>
              <a:gd name="connsiteY218" fmla="*/ 834629 h 906898"/>
              <a:gd name="connsiteX219" fmla="*/ 585702 w 906898"/>
              <a:gd name="connsiteY219" fmla="*/ 830631 h 906898"/>
              <a:gd name="connsiteX220" fmla="*/ 587770 w 906898"/>
              <a:gd name="connsiteY220" fmla="*/ 826515 h 906898"/>
              <a:gd name="connsiteX221" fmla="*/ 600182 w 906898"/>
              <a:gd name="connsiteY221" fmla="*/ 828573 h 906898"/>
              <a:gd name="connsiteX222" fmla="*/ 608456 w 906898"/>
              <a:gd name="connsiteY222" fmla="*/ 818281 h 906898"/>
              <a:gd name="connsiteX223" fmla="*/ 610525 w 906898"/>
              <a:gd name="connsiteY223" fmla="*/ 816737 h 906898"/>
              <a:gd name="connsiteX224" fmla="*/ 453455 w 906898"/>
              <a:gd name="connsiteY224" fmla="*/ 815608 h 906898"/>
              <a:gd name="connsiteX225" fmla="*/ 452877 w 906898"/>
              <a:gd name="connsiteY225" fmla="*/ 817920 h 906898"/>
              <a:gd name="connsiteX226" fmla="*/ 452866 w 906898"/>
              <a:gd name="connsiteY226" fmla="*/ 816524 h 906898"/>
              <a:gd name="connsiteX227" fmla="*/ 256789 w 906898"/>
              <a:gd name="connsiteY227" fmla="*/ 812239 h 906898"/>
              <a:gd name="connsiteX228" fmla="*/ 263000 w 906898"/>
              <a:gd name="connsiteY228" fmla="*/ 814291 h 906898"/>
              <a:gd name="connsiteX229" fmla="*/ 260930 w 906898"/>
              <a:gd name="connsiteY229" fmla="*/ 826605 h 906898"/>
              <a:gd name="connsiteX230" fmla="*/ 244369 w 906898"/>
              <a:gd name="connsiteY230" fmla="*/ 832762 h 906898"/>
              <a:gd name="connsiteX231" fmla="*/ 242299 w 906898"/>
              <a:gd name="connsiteY231" fmla="*/ 834815 h 906898"/>
              <a:gd name="connsiteX232" fmla="*/ 236088 w 906898"/>
              <a:gd name="connsiteY232" fmla="*/ 830710 h 906898"/>
              <a:gd name="connsiteX233" fmla="*/ 227808 w 906898"/>
              <a:gd name="connsiteY233" fmla="*/ 824553 h 906898"/>
              <a:gd name="connsiteX234" fmla="*/ 229878 w 906898"/>
              <a:gd name="connsiteY234" fmla="*/ 820448 h 906898"/>
              <a:gd name="connsiteX235" fmla="*/ 231948 w 906898"/>
              <a:gd name="connsiteY235" fmla="*/ 818396 h 906898"/>
              <a:gd name="connsiteX236" fmla="*/ 234018 w 906898"/>
              <a:gd name="connsiteY236" fmla="*/ 820448 h 906898"/>
              <a:gd name="connsiteX237" fmla="*/ 236088 w 906898"/>
              <a:gd name="connsiteY237" fmla="*/ 820448 h 906898"/>
              <a:gd name="connsiteX238" fmla="*/ 238158 w 906898"/>
              <a:gd name="connsiteY238" fmla="*/ 814291 h 906898"/>
              <a:gd name="connsiteX239" fmla="*/ 248509 w 906898"/>
              <a:gd name="connsiteY239" fmla="*/ 814291 h 906898"/>
              <a:gd name="connsiteX240" fmla="*/ 256789 w 906898"/>
              <a:gd name="connsiteY240" fmla="*/ 812239 h 906898"/>
              <a:gd name="connsiteX241" fmla="*/ 263311 w 906898"/>
              <a:gd name="connsiteY241" fmla="*/ 809170 h 906898"/>
              <a:gd name="connsiteX242" fmla="*/ 264992 w 906898"/>
              <a:gd name="connsiteY242" fmla="*/ 810081 h 906898"/>
              <a:gd name="connsiteX243" fmla="*/ 263000 w 906898"/>
              <a:gd name="connsiteY243" fmla="*/ 810081 h 906898"/>
              <a:gd name="connsiteX244" fmla="*/ 263311 w 906898"/>
              <a:gd name="connsiteY244" fmla="*/ 809170 h 906898"/>
              <a:gd name="connsiteX245" fmla="*/ 419047 w 906898"/>
              <a:gd name="connsiteY245" fmla="*/ 804706 h 906898"/>
              <a:gd name="connsiteX246" fmla="*/ 423421 w 906898"/>
              <a:gd name="connsiteY246" fmla="*/ 808033 h 906898"/>
              <a:gd name="connsiteX247" fmla="*/ 425479 w 906898"/>
              <a:gd name="connsiteY247" fmla="*/ 812128 h 906898"/>
              <a:gd name="connsiteX248" fmla="*/ 435771 w 906898"/>
              <a:gd name="connsiteY248" fmla="*/ 812128 h 906898"/>
              <a:gd name="connsiteX249" fmla="*/ 438625 w 906898"/>
              <a:gd name="connsiteY249" fmla="*/ 817804 h 906898"/>
              <a:gd name="connsiteX250" fmla="*/ 439096 w 906898"/>
              <a:gd name="connsiteY250" fmla="*/ 821105 h 906898"/>
              <a:gd name="connsiteX251" fmla="*/ 435771 w 906898"/>
              <a:gd name="connsiteY251" fmla="*/ 824412 h 906898"/>
              <a:gd name="connsiteX252" fmla="*/ 435771 w 906898"/>
              <a:gd name="connsiteY252" fmla="*/ 826459 h 906898"/>
              <a:gd name="connsiteX253" fmla="*/ 439888 w 906898"/>
              <a:gd name="connsiteY253" fmla="*/ 832601 h 906898"/>
              <a:gd name="connsiteX254" fmla="*/ 437830 w 906898"/>
              <a:gd name="connsiteY254" fmla="*/ 838743 h 906898"/>
              <a:gd name="connsiteX255" fmla="*/ 433713 w 906898"/>
              <a:gd name="connsiteY255" fmla="*/ 840791 h 906898"/>
              <a:gd name="connsiteX256" fmla="*/ 429596 w 906898"/>
              <a:gd name="connsiteY256" fmla="*/ 836696 h 906898"/>
              <a:gd name="connsiteX257" fmla="*/ 429596 w 906898"/>
              <a:gd name="connsiteY257" fmla="*/ 822365 h 906898"/>
              <a:gd name="connsiteX258" fmla="*/ 415188 w 906898"/>
              <a:gd name="connsiteY258" fmla="*/ 814175 h 906898"/>
              <a:gd name="connsiteX259" fmla="*/ 413129 w 906898"/>
              <a:gd name="connsiteY259" fmla="*/ 805986 h 906898"/>
              <a:gd name="connsiteX260" fmla="*/ 419047 w 906898"/>
              <a:gd name="connsiteY260" fmla="*/ 804706 h 906898"/>
              <a:gd name="connsiteX261" fmla="*/ 589437 w 906898"/>
              <a:gd name="connsiteY261" fmla="*/ 801167 h 906898"/>
              <a:gd name="connsiteX262" fmla="*/ 589951 w 906898"/>
              <a:gd name="connsiteY262" fmla="*/ 803740 h 906898"/>
              <a:gd name="connsiteX263" fmla="*/ 571426 w 906898"/>
              <a:gd name="connsiteY263" fmla="*/ 838732 h 906898"/>
              <a:gd name="connsiteX264" fmla="*/ 565251 w 906898"/>
              <a:gd name="connsiteY264" fmla="*/ 840791 h 906898"/>
              <a:gd name="connsiteX265" fmla="*/ 554959 w 906898"/>
              <a:gd name="connsiteY265" fmla="*/ 840791 h 906898"/>
              <a:gd name="connsiteX266" fmla="*/ 540550 w 906898"/>
              <a:gd name="connsiteY266" fmla="*/ 832557 h 906898"/>
              <a:gd name="connsiteX267" fmla="*/ 534375 w 906898"/>
              <a:gd name="connsiteY267" fmla="*/ 814031 h 906898"/>
              <a:gd name="connsiteX268" fmla="*/ 540550 w 906898"/>
              <a:gd name="connsiteY268" fmla="*/ 807856 h 906898"/>
              <a:gd name="connsiteX269" fmla="*/ 546725 w 906898"/>
              <a:gd name="connsiteY269" fmla="*/ 811973 h 906898"/>
              <a:gd name="connsiteX270" fmla="*/ 550842 w 906898"/>
              <a:gd name="connsiteY270" fmla="*/ 809915 h 906898"/>
              <a:gd name="connsiteX271" fmla="*/ 557017 w 906898"/>
              <a:gd name="connsiteY271" fmla="*/ 814031 h 906898"/>
              <a:gd name="connsiteX272" fmla="*/ 557017 w 906898"/>
              <a:gd name="connsiteY272" fmla="*/ 820207 h 906898"/>
              <a:gd name="connsiteX273" fmla="*/ 546725 w 906898"/>
              <a:gd name="connsiteY273" fmla="*/ 822265 h 906898"/>
              <a:gd name="connsiteX274" fmla="*/ 550842 w 906898"/>
              <a:gd name="connsiteY274" fmla="*/ 830499 h 906898"/>
              <a:gd name="connsiteX275" fmla="*/ 554959 w 906898"/>
              <a:gd name="connsiteY275" fmla="*/ 832557 h 906898"/>
              <a:gd name="connsiteX276" fmla="*/ 565251 w 906898"/>
              <a:gd name="connsiteY276" fmla="*/ 830499 h 906898"/>
              <a:gd name="connsiteX277" fmla="*/ 585835 w 906898"/>
              <a:gd name="connsiteY277" fmla="*/ 809915 h 906898"/>
              <a:gd name="connsiteX278" fmla="*/ 585835 w 906898"/>
              <a:gd name="connsiteY278" fmla="*/ 801681 h 906898"/>
              <a:gd name="connsiteX279" fmla="*/ 589437 w 906898"/>
              <a:gd name="connsiteY279" fmla="*/ 801167 h 906898"/>
              <a:gd name="connsiteX280" fmla="*/ 291412 w 906898"/>
              <a:gd name="connsiteY280" fmla="*/ 799788 h 906898"/>
              <a:gd name="connsiteX281" fmla="*/ 297890 w 906898"/>
              <a:gd name="connsiteY281" fmla="*/ 801752 h 906898"/>
              <a:gd name="connsiteX282" fmla="*/ 306099 w 906898"/>
              <a:gd name="connsiteY282" fmla="*/ 807934 h 906898"/>
              <a:gd name="connsiteX283" fmla="*/ 306099 w 906898"/>
              <a:gd name="connsiteY283" fmla="*/ 818237 h 906898"/>
              <a:gd name="connsiteX284" fmla="*/ 301994 w 906898"/>
              <a:gd name="connsiteY284" fmla="*/ 820298 h 906898"/>
              <a:gd name="connsiteX285" fmla="*/ 297890 w 906898"/>
              <a:gd name="connsiteY285" fmla="*/ 820298 h 906898"/>
              <a:gd name="connsiteX286" fmla="*/ 293785 w 906898"/>
              <a:gd name="connsiteY286" fmla="*/ 824420 h 906898"/>
              <a:gd name="connsiteX287" fmla="*/ 287628 w 906898"/>
              <a:gd name="connsiteY287" fmla="*/ 822359 h 906898"/>
              <a:gd name="connsiteX288" fmla="*/ 287628 w 906898"/>
              <a:gd name="connsiteY288" fmla="*/ 816177 h 906898"/>
              <a:gd name="connsiteX289" fmla="*/ 289680 w 906898"/>
              <a:gd name="connsiteY289" fmla="*/ 812056 h 906898"/>
              <a:gd name="connsiteX290" fmla="*/ 281471 w 906898"/>
              <a:gd name="connsiteY290" fmla="*/ 809995 h 906898"/>
              <a:gd name="connsiteX291" fmla="*/ 271209 w 906898"/>
              <a:gd name="connsiteY291" fmla="*/ 828541 h 906898"/>
              <a:gd name="connsiteX292" fmla="*/ 295837 w 906898"/>
              <a:gd name="connsiteY292" fmla="*/ 857390 h 906898"/>
              <a:gd name="connsiteX293" fmla="*/ 293785 w 906898"/>
              <a:gd name="connsiteY293" fmla="*/ 857390 h 906898"/>
              <a:gd name="connsiteX294" fmla="*/ 275314 w 906898"/>
              <a:gd name="connsiteY294" fmla="*/ 849148 h 906898"/>
              <a:gd name="connsiteX295" fmla="*/ 263000 w 906898"/>
              <a:gd name="connsiteY295" fmla="*/ 826480 h 906898"/>
              <a:gd name="connsiteX296" fmla="*/ 271209 w 906898"/>
              <a:gd name="connsiteY296" fmla="*/ 805874 h 906898"/>
              <a:gd name="connsiteX297" fmla="*/ 291412 w 906898"/>
              <a:gd name="connsiteY297" fmla="*/ 799788 h 906898"/>
              <a:gd name="connsiteX298" fmla="*/ 381209 w 906898"/>
              <a:gd name="connsiteY298" fmla="*/ 797694 h 906898"/>
              <a:gd name="connsiteX299" fmla="*/ 394542 w 906898"/>
              <a:gd name="connsiteY299" fmla="*/ 797694 h 906898"/>
              <a:gd name="connsiteX300" fmla="*/ 408901 w 906898"/>
              <a:gd name="connsiteY300" fmla="*/ 805915 h 906898"/>
              <a:gd name="connsiteX301" fmla="*/ 413004 w 906898"/>
              <a:gd name="connsiteY301" fmla="*/ 826467 h 906898"/>
              <a:gd name="connsiteX302" fmla="*/ 402747 w 906898"/>
              <a:gd name="connsiteY302" fmla="*/ 836743 h 906898"/>
              <a:gd name="connsiteX303" fmla="*/ 392491 w 906898"/>
              <a:gd name="connsiteY303" fmla="*/ 836743 h 906898"/>
              <a:gd name="connsiteX304" fmla="*/ 390440 w 906898"/>
              <a:gd name="connsiteY304" fmla="*/ 828522 h 906898"/>
              <a:gd name="connsiteX305" fmla="*/ 386337 w 906898"/>
              <a:gd name="connsiteY305" fmla="*/ 826467 h 906898"/>
              <a:gd name="connsiteX306" fmla="*/ 388388 w 906898"/>
              <a:gd name="connsiteY306" fmla="*/ 820301 h 906898"/>
              <a:gd name="connsiteX307" fmla="*/ 396593 w 906898"/>
              <a:gd name="connsiteY307" fmla="*/ 818246 h 906898"/>
              <a:gd name="connsiteX308" fmla="*/ 398645 w 906898"/>
              <a:gd name="connsiteY308" fmla="*/ 826467 h 906898"/>
              <a:gd name="connsiteX309" fmla="*/ 400696 w 906898"/>
              <a:gd name="connsiteY309" fmla="*/ 826467 h 906898"/>
              <a:gd name="connsiteX310" fmla="*/ 404798 w 906898"/>
              <a:gd name="connsiteY310" fmla="*/ 818246 h 906898"/>
              <a:gd name="connsiteX311" fmla="*/ 390440 w 906898"/>
              <a:gd name="connsiteY311" fmla="*/ 805915 h 906898"/>
              <a:gd name="connsiteX312" fmla="*/ 367876 w 906898"/>
              <a:gd name="connsiteY312" fmla="*/ 816191 h 906898"/>
              <a:gd name="connsiteX313" fmla="*/ 359670 w 906898"/>
              <a:gd name="connsiteY313" fmla="*/ 830578 h 906898"/>
              <a:gd name="connsiteX314" fmla="*/ 357619 w 906898"/>
              <a:gd name="connsiteY314" fmla="*/ 828522 h 906898"/>
              <a:gd name="connsiteX315" fmla="*/ 367876 w 906898"/>
              <a:gd name="connsiteY315" fmla="*/ 803860 h 906898"/>
              <a:gd name="connsiteX316" fmla="*/ 381209 w 906898"/>
              <a:gd name="connsiteY316" fmla="*/ 797694 h 906898"/>
              <a:gd name="connsiteX317" fmla="*/ 442976 w 906898"/>
              <a:gd name="connsiteY317" fmla="*/ 797637 h 906898"/>
              <a:gd name="connsiteX318" fmla="*/ 452239 w 906898"/>
              <a:gd name="connsiteY318" fmla="*/ 804005 h 906898"/>
              <a:gd name="connsiteX319" fmla="*/ 454297 w 906898"/>
              <a:gd name="connsiteY319" fmla="*/ 814297 h 906898"/>
              <a:gd name="connsiteX320" fmla="*/ 453455 w 906898"/>
              <a:gd name="connsiteY320" fmla="*/ 815608 h 906898"/>
              <a:gd name="connsiteX321" fmla="*/ 453782 w 906898"/>
              <a:gd name="connsiteY321" fmla="*/ 814297 h 906898"/>
              <a:gd name="connsiteX322" fmla="*/ 452239 w 906898"/>
              <a:gd name="connsiteY322" fmla="*/ 808122 h 906898"/>
              <a:gd name="connsiteX323" fmla="*/ 448122 w 906898"/>
              <a:gd name="connsiteY323" fmla="*/ 801947 h 906898"/>
              <a:gd name="connsiteX324" fmla="*/ 439888 w 906898"/>
              <a:gd name="connsiteY324" fmla="*/ 797830 h 906898"/>
              <a:gd name="connsiteX325" fmla="*/ 442976 w 906898"/>
              <a:gd name="connsiteY325" fmla="*/ 797637 h 906898"/>
              <a:gd name="connsiteX326" fmla="*/ 397625 w 906898"/>
              <a:gd name="connsiteY326" fmla="*/ 794145 h 906898"/>
              <a:gd name="connsiteX327" fmla="*/ 398787 w 906898"/>
              <a:gd name="connsiteY327" fmla="*/ 795639 h 906898"/>
              <a:gd name="connsiteX328" fmla="*/ 396463 w 906898"/>
              <a:gd name="connsiteY328" fmla="*/ 795639 h 906898"/>
              <a:gd name="connsiteX329" fmla="*/ 397625 w 906898"/>
              <a:gd name="connsiteY329" fmla="*/ 794145 h 906898"/>
              <a:gd name="connsiteX330" fmla="*/ 425347 w 906898"/>
              <a:gd name="connsiteY330" fmla="*/ 791655 h 906898"/>
              <a:gd name="connsiteX331" fmla="*/ 431572 w 906898"/>
              <a:gd name="connsiteY331" fmla="*/ 793647 h 906898"/>
              <a:gd name="connsiteX332" fmla="*/ 433647 w 906898"/>
              <a:gd name="connsiteY332" fmla="*/ 797631 h 906898"/>
              <a:gd name="connsiteX333" fmla="*/ 431572 w 906898"/>
              <a:gd name="connsiteY333" fmla="*/ 795639 h 906898"/>
              <a:gd name="connsiteX334" fmla="*/ 430365 w 906898"/>
              <a:gd name="connsiteY334" fmla="*/ 794867 h 906898"/>
              <a:gd name="connsiteX335" fmla="*/ 429596 w 906898"/>
              <a:gd name="connsiteY335" fmla="*/ 793713 h 906898"/>
              <a:gd name="connsiteX336" fmla="*/ 428563 w 906898"/>
              <a:gd name="connsiteY336" fmla="*/ 793713 h 906898"/>
              <a:gd name="connsiteX337" fmla="*/ 413063 w 906898"/>
              <a:gd name="connsiteY337" fmla="*/ 791655 h 906898"/>
              <a:gd name="connsiteX338" fmla="*/ 415055 w 906898"/>
              <a:gd name="connsiteY338" fmla="*/ 793647 h 906898"/>
              <a:gd name="connsiteX339" fmla="*/ 413063 w 906898"/>
              <a:gd name="connsiteY339" fmla="*/ 793647 h 906898"/>
              <a:gd name="connsiteX340" fmla="*/ 413063 w 906898"/>
              <a:gd name="connsiteY340" fmla="*/ 791655 h 906898"/>
              <a:gd name="connsiteX341" fmla="*/ 409013 w 906898"/>
              <a:gd name="connsiteY341" fmla="*/ 791655 h 906898"/>
              <a:gd name="connsiteX342" fmla="*/ 411071 w 906898"/>
              <a:gd name="connsiteY342" fmla="*/ 791655 h 906898"/>
              <a:gd name="connsiteX343" fmla="*/ 415188 w 906898"/>
              <a:gd name="connsiteY343" fmla="*/ 797830 h 906898"/>
              <a:gd name="connsiteX344" fmla="*/ 417246 w 906898"/>
              <a:gd name="connsiteY344" fmla="*/ 795772 h 906898"/>
              <a:gd name="connsiteX345" fmla="*/ 425480 w 906898"/>
              <a:gd name="connsiteY345" fmla="*/ 793713 h 906898"/>
              <a:gd name="connsiteX346" fmla="*/ 428563 w 906898"/>
              <a:gd name="connsiteY346" fmla="*/ 793713 h 906898"/>
              <a:gd name="connsiteX347" fmla="*/ 430365 w 906898"/>
              <a:gd name="connsiteY347" fmla="*/ 794867 h 906898"/>
              <a:gd name="connsiteX348" fmla="*/ 433713 w 906898"/>
              <a:gd name="connsiteY348" fmla="*/ 799888 h 906898"/>
              <a:gd name="connsiteX349" fmla="*/ 448122 w 906898"/>
              <a:gd name="connsiteY349" fmla="*/ 806063 h 906898"/>
              <a:gd name="connsiteX350" fmla="*/ 450180 w 906898"/>
              <a:gd name="connsiteY350" fmla="*/ 816356 h 906898"/>
              <a:gd name="connsiteX351" fmla="*/ 450180 w 906898"/>
              <a:gd name="connsiteY351" fmla="*/ 822531 h 906898"/>
              <a:gd name="connsiteX352" fmla="*/ 452239 w 906898"/>
              <a:gd name="connsiteY352" fmla="*/ 822531 h 906898"/>
              <a:gd name="connsiteX353" fmla="*/ 452239 w 906898"/>
              <a:gd name="connsiteY353" fmla="*/ 820472 h 906898"/>
              <a:gd name="connsiteX354" fmla="*/ 452877 w 906898"/>
              <a:gd name="connsiteY354" fmla="*/ 817920 h 906898"/>
              <a:gd name="connsiteX355" fmla="*/ 452882 w 906898"/>
              <a:gd name="connsiteY355" fmla="*/ 818607 h 906898"/>
              <a:gd name="connsiteX356" fmla="*/ 456355 w 906898"/>
              <a:gd name="connsiteY356" fmla="*/ 830764 h 906898"/>
              <a:gd name="connsiteX357" fmla="*/ 454297 w 906898"/>
              <a:gd name="connsiteY357" fmla="*/ 824589 h 906898"/>
              <a:gd name="connsiteX358" fmla="*/ 452239 w 906898"/>
              <a:gd name="connsiteY358" fmla="*/ 830764 h 906898"/>
              <a:gd name="connsiteX359" fmla="*/ 448122 w 906898"/>
              <a:gd name="connsiteY359" fmla="*/ 838998 h 906898"/>
              <a:gd name="connsiteX360" fmla="*/ 450180 w 906898"/>
              <a:gd name="connsiteY360" fmla="*/ 841056 h 906898"/>
              <a:gd name="connsiteX361" fmla="*/ 450180 w 906898"/>
              <a:gd name="connsiteY361" fmla="*/ 838998 h 906898"/>
              <a:gd name="connsiteX362" fmla="*/ 451621 w 906898"/>
              <a:gd name="connsiteY362" fmla="*/ 843320 h 906898"/>
              <a:gd name="connsiteX363" fmla="*/ 450180 w 906898"/>
              <a:gd name="connsiteY363" fmla="*/ 843114 h 906898"/>
              <a:gd name="connsiteX364" fmla="*/ 446063 w 906898"/>
              <a:gd name="connsiteY364" fmla="*/ 851348 h 906898"/>
              <a:gd name="connsiteX365" fmla="*/ 441947 w 906898"/>
              <a:gd name="connsiteY365" fmla="*/ 851348 h 906898"/>
              <a:gd name="connsiteX366" fmla="*/ 437830 w 906898"/>
              <a:gd name="connsiteY366" fmla="*/ 843114 h 906898"/>
              <a:gd name="connsiteX367" fmla="*/ 444005 w 906898"/>
              <a:gd name="connsiteY367" fmla="*/ 834881 h 906898"/>
              <a:gd name="connsiteX368" fmla="*/ 439888 w 906898"/>
              <a:gd name="connsiteY368" fmla="*/ 826647 h 906898"/>
              <a:gd name="connsiteX369" fmla="*/ 439096 w 906898"/>
              <a:gd name="connsiteY369" fmla="*/ 821105 h 906898"/>
              <a:gd name="connsiteX370" fmla="*/ 439888 w 906898"/>
              <a:gd name="connsiteY370" fmla="*/ 820317 h 906898"/>
              <a:gd name="connsiteX371" fmla="*/ 438625 w 906898"/>
              <a:gd name="connsiteY371" fmla="*/ 817804 h 906898"/>
              <a:gd name="connsiteX372" fmla="*/ 437830 w 906898"/>
              <a:gd name="connsiteY372" fmla="*/ 812239 h 906898"/>
              <a:gd name="connsiteX373" fmla="*/ 427538 w 906898"/>
              <a:gd name="connsiteY373" fmla="*/ 808122 h 906898"/>
              <a:gd name="connsiteX374" fmla="*/ 417246 w 906898"/>
              <a:gd name="connsiteY374" fmla="*/ 801947 h 906898"/>
              <a:gd name="connsiteX375" fmla="*/ 411071 w 906898"/>
              <a:gd name="connsiteY375" fmla="*/ 806063 h 906898"/>
              <a:gd name="connsiteX376" fmla="*/ 404896 w 906898"/>
              <a:gd name="connsiteY376" fmla="*/ 799888 h 906898"/>
              <a:gd name="connsiteX377" fmla="*/ 400779 w 906898"/>
              <a:gd name="connsiteY377" fmla="*/ 797830 h 906898"/>
              <a:gd name="connsiteX378" fmla="*/ 409013 w 906898"/>
              <a:gd name="connsiteY378" fmla="*/ 791655 h 906898"/>
              <a:gd name="connsiteX379" fmla="*/ 363632 w 906898"/>
              <a:gd name="connsiteY379" fmla="*/ 789331 h 906898"/>
              <a:gd name="connsiteX380" fmla="*/ 371895 w 906898"/>
              <a:gd name="connsiteY380" fmla="*/ 797631 h 906898"/>
              <a:gd name="connsiteX381" fmla="*/ 359500 w 906898"/>
              <a:gd name="connsiteY381" fmla="*/ 791406 h 906898"/>
              <a:gd name="connsiteX382" fmla="*/ 353303 w 906898"/>
              <a:gd name="connsiteY382" fmla="*/ 793481 h 906898"/>
              <a:gd name="connsiteX383" fmla="*/ 363632 w 906898"/>
              <a:gd name="connsiteY383" fmla="*/ 789331 h 906898"/>
              <a:gd name="connsiteX384" fmla="*/ 298897 w 906898"/>
              <a:gd name="connsiteY384" fmla="*/ 788883 h 906898"/>
              <a:gd name="connsiteX385" fmla="*/ 306159 w 906898"/>
              <a:gd name="connsiteY385" fmla="*/ 789397 h 906898"/>
              <a:gd name="connsiteX386" fmla="*/ 295784 w 906898"/>
              <a:gd name="connsiteY386" fmla="*/ 791456 h 906898"/>
              <a:gd name="connsiteX387" fmla="*/ 291635 w 906898"/>
              <a:gd name="connsiteY387" fmla="*/ 797631 h 906898"/>
              <a:gd name="connsiteX388" fmla="*/ 291635 w 906898"/>
              <a:gd name="connsiteY388" fmla="*/ 791456 h 906898"/>
              <a:gd name="connsiteX389" fmla="*/ 298897 w 906898"/>
              <a:gd name="connsiteY389" fmla="*/ 788883 h 906898"/>
              <a:gd name="connsiteX390" fmla="*/ 327772 w 906898"/>
              <a:gd name="connsiteY390" fmla="*/ 782644 h 906898"/>
              <a:gd name="connsiteX391" fmla="*/ 337035 w 906898"/>
              <a:gd name="connsiteY391" fmla="*/ 783413 h 906898"/>
              <a:gd name="connsiteX392" fmla="*/ 353502 w 906898"/>
              <a:gd name="connsiteY392" fmla="*/ 799810 h 906898"/>
              <a:gd name="connsiteX393" fmla="*/ 357619 w 906898"/>
              <a:gd name="connsiteY393" fmla="*/ 810059 h 906898"/>
              <a:gd name="connsiteX394" fmla="*/ 353502 w 906898"/>
              <a:gd name="connsiteY394" fmla="*/ 828507 h 906898"/>
              <a:gd name="connsiteX395" fmla="*/ 349386 w 906898"/>
              <a:gd name="connsiteY395" fmla="*/ 828507 h 906898"/>
              <a:gd name="connsiteX396" fmla="*/ 351444 w 906898"/>
              <a:gd name="connsiteY396" fmla="*/ 822357 h 906898"/>
              <a:gd name="connsiteX397" fmla="*/ 334977 w 906898"/>
              <a:gd name="connsiteY397" fmla="*/ 789562 h 906898"/>
              <a:gd name="connsiteX398" fmla="*/ 330860 w 906898"/>
              <a:gd name="connsiteY398" fmla="*/ 789562 h 906898"/>
              <a:gd name="connsiteX399" fmla="*/ 318510 w 906898"/>
              <a:gd name="connsiteY399" fmla="*/ 791611 h 906898"/>
              <a:gd name="connsiteX400" fmla="*/ 316451 w 906898"/>
              <a:gd name="connsiteY400" fmla="*/ 797760 h 906898"/>
              <a:gd name="connsiteX401" fmla="*/ 322627 w 906898"/>
              <a:gd name="connsiteY401" fmla="*/ 797760 h 906898"/>
              <a:gd name="connsiteX402" fmla="*/ 326743 w 906898"/>
              <a:gd name="connsiteY402" fmla="*/ 799810 h 906898"/>
              <a:gd name="connsiteX403" fmla="*/ 328802 w 906898"/>
              <a:gd name="connsiteY403" fmla="*/ 808009 h 906898"/>
              <a:gd name="connsiteX404" fmla="*/ 320568 w 906898"/>
              <a:gd name="connsiteY404" fmla="*/ 810059 h 906898"/>
              <a:gd name="connsiteX405" fmla="*/ 320568 w 906898"/>
              <a:gd name="connsiteY405" fmla="*/ 816208 h 906898"/>
              <a:gd name="connsiteX406" fmla="*/ 314393 w 906898"/>
              <a:gd name="connsiteY406" fmla="*/ 818258 h 906898"/>
              <a:gd name="connsiteX407" fmla="*/ 306159 w 906898"/>
              <a:gd name="connsiteY407" fmla="*/ 801860 h 906898"/>
              <a:gd name="connsiteX408" fmla="*/ 318510 w 906898"/>
              <a:gd name="connsiteY408" fmla="*/ 783413 h 906898"/>
              <a:gd name="connsiteX409" fmla="*/ 327772 w 906898"/>
              <a:gd name="connsiteY409" fmla="*/ 782644 h 906898"/>
              <a:gd name="connsiteX410" fmla="*/ 394471 w 906898"/>
              <a:gd name="connsiteY410" fmla="*/ 779039 h 906898"/>
              <a:gd name="connsiteX411" fmla="*/ 398676 w 906898"/>
              <a:gd name="connsiteY411" fmla="*/ 781197 h 906898"/>
              <a:gd name="connsiteX412" fmla="*/ 400779 w 906898"/>
              <a:gd name="connsiteY412" fmla="*/ 781197 h 906898"/>
              <a:gd name="connsiteX413" fmla="*/ 398676 w 906898"/>
              <a:gd name="connsiteY413" fmla="*/ 783355 h 906898"/>
              <a:gd name="connsiteX414" fmla="*/ 394471 w 906898"/>
              <a:gd name="connsiteY414" fmla="*/ 779039 h 906898"/>
              <a:gd name="connsiteX415" fmla="*/ 539637 w 906898"/>
              <a:gd name="connsiteY415" fmla="*/ 776341 h 906898"/>
              <a:gd name="connsiteX416" fmla="*/ 542708 w 906898"/>
              <a:gd name="connsiteY416" fmla="*/ 777113 h 906898"/>
              <a:gd name="connsiteX417" fmla="*/ 544755 w 906898"/>
              <a:gd name="connsiteY417" fmla="*/ 779172 h 906898"/>
              <a:gd name="connsiteX418" fmla="*/ 548850 w 906898"/>
              <a:gd name="connsiteY418" fmla="*/ 783288 h 906898"/>
              <a:gd name="connsiteX419" fmla="*/ 557039 w 906898"/>
              <a:gd name="connsiteY419" fmla="*/ 783288 h 906898"/>
              <a:gd name="connsiteX420" fmla="*/ 561134 w 906898"/>
              <a:gd name="connsiteY420" fmla="*/ 789464 h 906898"/>
              <a:gd name="connsiteX421" fmla="*/ 559087 w 906898"/>
              <a:gd name="connsiteY421" fmla="*/ 791522 h 906898"/>
              <a:gd name="connsiteX422" fmla="*/ 552945 w 906898"/>
              <a:gd name="connsiteY422" fmla="*/ 789464 h 906898"/>
              <a:gd name="connsiteX423" fmla="*/ 546803 w 906898"/>
              <a:gd name="connsiteY423" fmla="*/ 793580 h 906898"/>
              <a:gd name="connsiteX424" fmla="*/ 542708 w 906898"/>
              <a:gd name="connsiteY424" fmla="*/ 793580 h 906898"/>
              <a:gd name="connsiteX425" fmla="*/ 540661 w 906898"/>
              <a:gd name="connsiteY425" fmla="*/ 787405 h 906898"/>
              <a:gd name="connsiteX426" fmla="*/ 542708 w 906898"/>
              <a:gd name="connsiteY426" fmla="*/ 785347 h 906898"/>
              <a:gd name="connsiteX427" fmla="*/ 536566 w 906898"/>
              <a:gd name="connsiteY427" fmla="*/ 781230 h 906898"/>
              <a:gd name="connsiteX428" fmla="*/ 536566 w 906898"/>
              <a:gd name="connsiteY428" fmla="*/ 777113 h 906898"/>
              <a:gd name="connsiteX429" fmla="*/ 539637 w 906898"/>
              <a:gd name="connsiteY429" fmla="*/ 776341 h 906898"/>
              <a:gd name="connsiteX430" fmla="*/ 465218 w 906898"/>
              <a:gd name="connsiteY430" fmla="*/ 775592 h 906898"/>
              <a:gd name="connsiteX431" fmla="*/ 474615 w 906898"/>
              <a:gd name="connsiteY431" fmla="*/ 781230 h 906898"/>
              <a:gd name="connsiteX432" fmla="*/ 476674 w 906898"/>
              <a:gd name="connsiteY432" fmla="*/ 785347 h 906898"/>
              <a:gd name="connsiteX433" fmla="*/ 486966 w 906898"/>
              <a:gd name="connsiteY433" fmla="*/ 791522 h 906898"/>
              <a:gd name="connsiteX434" fmla="*/ 491082 w 906898"/>
              <a:gd name="connsiteY434" fmla="*/ 791522 h 906898"/>
              <a:gd name="connsiteX435" fmla="*/ 489024 w 906898"/>
              <a:gd name="connsiteY435" fmla="*/ 793580 h 906898"/>
              <a:gd name="connsiteX436" fmla="*/ 476986 w 906898"/>
              <a:gd name="connsiteY436" fmla="*/ 791574 h 906898"/>
              <a:gd name="connsiteX437" fmla="*/ 476416 w 906898"/>
              <a:gd name="connsiteY437" fmla="*/ 791006 h 906898"/>
              <a:gd name="connsiteX438" fmla="*/ 472557 w 906898"/>
              <a:gd name="connsiteY438" fmla="*/ 783288 h 906898"/>
              <a:gd name="connsiteX439" fmla="*/ 468440 w 906898"/>
              <a:gd name="connsiteY439" fmla="*/ 781230 h 906898"/>
              <a:gd name="connsiteX440" fmla="*/ 532390 w 906898"/>
              <a:gd name="connsiteY440" fmla="*/ 775055 h 906898"/>
              <a:gd name="connsiteX441" fmla="*/ 534452 w 906898"/>
              <a:gd name="connsiteY441" fmla="*/ 775055 h 906898"/>
              <a:gd name="connsiteX442" fmla="*/ 538576 w 906898"/>
              <a:gd name="connsiteY442" fmla="*/ 787434 h 906898"/>
              <a:gd name="connsiteX443" fmla="*/ 540638 w 906898"/>
              <a:gd name="connsiteY443" fmla="*/ 795686 h 906898"/>
              <a:gd name="connsiteX444" fmla="*/ 548885 w 906898"/>
              <a:gd name="connsiteY444" fmla="*/ 795686 h 906898"/>
              <a:gd name="connsiteX445" fmla="*/ 555071 w 906898"/>
              <a:gd name="connsiteY445" fmla="*/ 795686 h 906898"/>
              <a:gd name="connsiteX446" fmla="*/ 563318 w 906898"/>
              <a:gd name="connsiteY446" fmla="*/ 791560 h 906898"/>
              <a:gd name="connsiteX447" fmla="*/ 565380 w 906898"/>
              <a:gd name="connsiteY447" fmla="*/ 791560 h 906898"/>
              <a:gd name="connsiteX448" fmla="*/ 567442 w 906898"/>
              <a:gd name="connsiteY448" fmla="*/ 793623 h 906898"/>
              <a:gd name="connsiteX449" fmla="*/ 559194 w 906898"/>
              <a:gd name="connsiteY449" fmla="*/ 801876 h 906898"/>
              <a:gd name="connsiteX450" fmla="*/ 550947 w 906898"/>
              <a:gd name="connsiteY450" fmla="*/ 797749 h 906898"/>
              <a:gd name="connsiteX451" fmla="*/ 548885 w 906898"/>
              <a:gd name="connsiteY451" fmla="*/ 801876 h 906898"/>
              <a:gd name="connsiteX452" fmla="*/ 538576 w 906898"/>
              <a:gd name="connsiteY452" fmla="*/ 801876 h 906898"/>
              <a:gd name="connsiteX453" fmla="*/ 534452 w 906898"/>
              <a:gd name="connsiteY453" fmla="*/ 795686 h 906898"/>
              <a:gd name="connsiteX454" fmla="*/ 534452 w 906898"/>
              <a:gd name="connsiteY454" fmla="*/ 789497 h 906898"/>
              <a:gd name="connsiteX455" fmla="*/ 528266 w 906898"/>
              <a:gd name="connsiteY455" fmla="*/ 781244 h 906898"/>
              <a:gd name="connsiteX456" fmla="*/ 532390 w 906898"/>
              <a:gd name="connsiteY456" fmla="*/ 775055 h 906898"/>
              <a:gd name="connsiteX457" fmla="*/ 643458 w 906898"/>
              <a:gd name="connsiteY457" fmla="*/ 774604 h 906898"/>
              <a:gd name="connsiteX458" fmla="*/ 647579 w 906898"/>
              <a:gd name="connsiteY458" fmla="*/ 777173 h 906898"/>
              <a:gd name="connsiteX459" fmla="*/ 651701 w 906898"/>
              <a:gd name="connsiteY459" fmla="*/ 795670 h 906898"/>
              <a:gd name="connsiteX460" fmla="*/ 622851 w 906898"/>
              <a:gd name="connsiteY460" fmla="*/ 816223 h 906898"/>
              <a:gd name="connsiteX461" fmla="*/ 594002 w 906898"/>
              <a:gd name="connsiteY461" fmla="*/ 799781 h 906898"/>
              <a:gd name="connsiteX462" fmla="*/ 596063 w 906898"/>
              <a:gd name="connsiteY462" fmla="*/ 797726 h 906898"/>
              <a:gd name="connsiteX463" fmla="*/ 604305 w 906898"/>
              <a:gd name="connsiteY463" fmla="*/ 803891 h 906898"/>
              <a:gd name="connsiteX464" fmla="*/ 633155 w 906898"/>
              <a:gd name="connsiteY464" fmla="*/ 805947 h 906898"/>
              <a:gd name="connsiteX465" fmla="*/ 641397 w 906898"/>
              <a:gd name="connsiteY465" fmla="*/ 795670 h 906898"/>
              <a:gd name="connsiteX466" fmla="*/ 639337 w 906898"/>
              <a:gd name="connsiteY466" fmla="*/ 787449 h 906898"/>
              <a:gd name="connsiteX467" fmla="*/ 635215 w 906898"/>
              <a:gd name="connsiteY467" fmla="*/ 793615 h 906898"/>
              <a:gd name="connsiteX468" fmla="*/ 629033 w 906898"/>
              <a:gd name="connsiteY468" fmla="*/ 793615 h 906898"/>
              <a:gd name="connsiteX469" fmla="*/ 624912 w 906898"/>
              <a:gd name="connsiteY469" fmla="*/ 787449 h 906898"/>
              <a:gd name="connsiteX470" fmla="*/ 633155 w 906898"/>
              <a:gd name="connsiteY470" fmla="*/ 781284 h 906898"/>
              <a:gd name="connsiteX471" fmla="*/ 639337 w 906898"/>
              <a:gd name="connsiteY471" fmla="*/ 775118 h 906898"/>
              <a:gd name="connsiteX472" fmla="*/ 643458 w 906898"/>
              <a:gd name="connsiteY472" fmla="*/ 774604 h 906898"/>
              <a:gd name="connsiteX473" fmla="*/ 295353 w 906898"/>
              <a:gd name="connsiteY473" fmla="*/ 774340 h 906898"/>
              <a:gd name="connsiteX474" fmla="*/ 302043 w 906898"/>
              <a:gd name="connsiteY474" fmla="*/ 779192 h 906898"/>
              <a:gd name="connsiteX475" fmla="*/ 306159 w 906898"/>
              <a:gd name="connsiteY475" fmla="*/ 777149 h 906898"/>
              <a:gd name="connsiteX476" fmla="*/ 314393 w 906898"/>
              <a:gd name="connsiteY476" fmla="*/ 777149 h 906898"/>
              <a:gd name="connsiteX477" fmla="*/ 316451 w 906898"/>
              <a:gd name="connsiteY477" fmla="*/ 781235 h 906898"/>
              <a:gd name="connsiteX478" fmla="*/ 310276 w 906898"/>
              <a:gd name="connsiteY478" fmla="*/ 785321 h 906898"/>
              <a:gd name="connsiteX479" fmla="*/ 293809 w 906898"/>
              <a:gd name="connsiteY479" fmla="*/ 787364 h 906898"/>
              <a:gd name="connsiteX480" fmla="*/ 287634 w 906898"/>
              <a:gd name="connsiteY480" fmla="*/ 797580 h 906898"/>
              <a:gd name="connsiteX481" fmla="*/ 279401 w 906898"/>
              <a:gd name="connsiteY481" fmla="*/ 797580 h 906898"/>
              <a:gd name="connsiteX482" fmla="*/ 277342 w 906898"/>
              <a:gd name="connsiteY482" fmla="*/ 787364 h 906898"/>
              <a:gd name="connsiteX483" fmla="*/ 285576 w 906898"/>
              <a:gd name="connsiteY483" fmla="*/ 783278 h 906898"/>
              <a:gd name="connsiteX484" fmla="*/ 285576 w 906898"/>
              <a:gd name="connsiteY484" fmla="*/ 777149 h 906898"/>
              <a:gd name="connsiteX485" fmla="*/ 295353 w 906898"/>
              <a:gd name="connsiteY485" fmla="*/ 774340 h 906898"/>
              <a:gd name="connsiteX486" fmla="*/ 464212 w 906898"/>
              <a:gd name="connsiteY486" fmla="*/ 773830 h 906898"/>
              <a:gd name="connsiteX487" fmla="*/ 465218 w 906898"/>
              <a:gd name="connsiteY487" fmla="*/ 775592 h 906898"/>
              <a:gd name="connsiteX488" fmla="*/ 464323 w 906898"/>
              <a:gd name="connsiteY488" fmla="*/ 775055 h 906898"/>
              <a:gd name="connsiteX489" fmla="*/ 369816 w 906898"/>
              <a:gd name="connsiteY489" fmla="*/ 771071 h 906898"/>
              <a:gd name="connsiteX490" fmla="*/ 375949 w 906898"/>
              <a:gd name="connsiteY490" fmla="*/ 775157 h 906898"/>
              <a:gd name="connsiteX491" fmla="*/ 375949 w 906898"/>
              <a:gd name="connsiteY491" fmla="*/ 779243 h 906898"/>
              <a:gd name="connsiteX492" fmla="*/ 380038 w 906898"/>
              <a:gd name="connsiteY492" fmla="*/ 779243 h 906898"/>
              <a:gd name="connsiteX493" fmla="*/ 380038 w 906898"/>
              <a:gd name="connsiteY493" fmla="*/ 785372 h 906898"/>
              <a:gd name="connsiteX494" fmla="*/ 380038 w 906898"/>
              <a:gd name="connsiteY494" fmla="*/ 787416 h 906898"/>
              <a:gd name="connsiteX495" fmla="*/ 384127 w 906898"/>
              <a:gd name="connsiteY495" fmla="*/ 791502 h 906898"/>
              <a:gd name="connsiteX496" fmla="*/ 375949 w 906898"/>
              <a:gd name="connsiteY496" fmla="*/ 797631 h 906898"/>
              <a:gd name="connsiteX497" fmla="*/ 373905 w 906898"/>
              <a:gd name="connsiteY497" fmla="*/ 791502 h 906898"/>
              <a:gd name="connsiteX498" fmla="*/ 359594 w 906898"/>
              <a:gd name="connsiteY498" fmla="*/ 787416 h 906898"/>
              <a:gd name="connsiteX499" fmla="*/ 351416 w 906898"/>
              <a:gd name="connsiteY499" fmla="*/ 789459 h 906898"/>
              <a:gd name="connsiteX500" fmla="*/ 347327 w 906898"/>
              <a:gd name="connsiteY500" fmla="*/ 783329 h 906898"/>
              <a:gd name="connsiteX501" fmla="*/ 355505 w 906898"/>
              <a:gd name="connsiteY501" fmla="*/ 781286 h 906898"/>
              <a:gd name="connsiteX502" fmla="*/ 355505 w 906898"/>
              <a:gd name="connsiteY502" fmla="*/ 775157 h 906898"/>
              <a:gd name="connsiteX503" fmla="*/ 361638 w 906898"/>
              <a:gd name="connsiteY503" fmla="*/ 775157 h 906898"/>
              <a:gd name="connsiteX504" fmla="*/ 369816 w 906898"/>
              <a:gd name="connsiteY504" fmla="*/ 771071 h 906898"/>
              <a:gd name="connsiteX505" fmla="*/ 552834 w 906898"/>
              <a:gd name="connsiteY505" fmla="*/ 768747 h 906898"/>
              <a:gd name="connsiteX506" fmla="*/ 554826 w 906898"/>
              <a:gd name="connsiteY506" fmla="*/ 779260 h 906898"/>
              <a:gd name="connsiteX507" fmla="*/ 550842 w 906898"/>
              <a:gd name="connsiteY507" fmla="*/ 781363 h 906898"/>
              <a:gd name="connsiteX508" fmla="*/ 546858 w 906898"/>
              <a:gd name="connsiteY508" fmla="*/ 777157 h 906898"/>
              <a:gd name="connsiteX509" fmla="*/ 546858 w 906898"/>
              <a:gd name="connsiteY509" fmla="*/ 775055 h 906898"/>
              <a:gd name="connsiteX510" fmla="*/ 552834 w 906898"/>
              <a:gd name="connsiteY510" fmla="*/ 768747 h 906898"/>
              <a:gd name="connsiteX511" fmla="*/ 394471 w 906898"/>
              <a:gd name="connsiteY511" fmla="*/ 768747 h 906898"/>
              <a:gd name="connsiteX512" fmla="*/ 396463 w 906898"/>
              <a:gd name="connsiteY512" fmla="*/ 772952 h 906898"/>
              <a:gd name="connsiteX513" fmla="*/ 396463 w 906898"/>
              <a:gd name="connsiteY513" fmla="*/ 775055 h 906898"/>
              <a:gd name="connsiteX514" fmla="*/ 394471 w 906898"/>
              <a:gd name="connsiteY514" fmla="*/ 768747 h 906898"/>
              <a:gd name="connsiteX515" fmla="*/ 665422 w 906898"/>
              <a:gd name="connsiteY515" fmla="*/ 768306 h 906898"/>
              <a:gd name="connsiteX516" fmla="*/ 667996 w 906898"/>
              <a:gd name="connsiteY516" fmla="*/ 772961 h 906898"/>
              <a:gd name="connsiteX517" fmla="*/ 665962 w 906898"/>
              <a:gd name="connsiteY517" fmla="*/ 787441 h 906898"/>
              <a:gd name="connsiteX518" fmla="*/ 655795 w 906898"/>
              <a:gd name="connsiteY518" fmla="*/ 793647 h 906898"/>
              <a:gd name="connsiteX519" fmla="*/ 659862 w 906898"/>
              <a:gd name="connsiteY519" fmla="*/ 787441 h 906898"/>
              <a:gd name="connsiteX520" fmla="*/ 665962 w 906898"/>
              <a:gd name="connsiteY520" fmla="*/ 777098 h 906898"/>
              <a:gd name="connsiteX521" fmla="*/ 663929 w 906898"/>
              <a:gd name="connsiteY521" fmla="*/ 768823 h 906898"/>
              <a:gd name="connsiteX522" fmla="*/ 665422 w 906898"/>
              <a:gd name="connsiteY522" fmla="*/ 768306 h 906898"/>
              <a:gd name="connsiteX523" fmla="*/ 460207 w 906898"/>
              <a:gd name="connsiteY523" fmla="*/ 766821 h 906898"/>
              <a:gd name="connsiteX524" fmla="*/ 463809 w 906898"/>
              <a:gd name="connsiteY524" fmla="*/ 769394 h 906898"/>
              <a:gd name="connsiteX525" fmla="*/ 464212 w 906898"/>
              <a:gd name="connsiteY525" fmla="*/ 773830 h 906898"/>
              <a:gd name="connsiteX526" fmla="*/ 466515 w 906898"/>
              <a:gd name="connsiteY526" fmla="*/ 766755 h 906898"/>
              <a:gd name="connsiteX527" fmla="*/ 480846 w 906898"/>
              <a:gd name="connsiteY527" fmla="*/ 766755 h 906898"/>
              <a:gd name="connsiteX528" fmla="*/ 482893 w 906898"/>
              <a:gd name="connsiteY528" fmla="*/ 772930 h 906898"/>
              <a:gd name="connsiteX529" fmla="*/ 484940 w 906898"/>
              <a:gd name="connsiteY529" fmla="*/ 777047 h 906898"/>
              <a:gd name="connsiteX530" fmla="*/ 491082 w 906898"/>
              <a:gd name="connsiteY530" fmla="*/ 781163 h 906898"/>
              <a:gd name="connsiteX531" fmla="*/ 489035 w 906898"/>
              <a:gd name="connsiteY531" fmla="*/ 787339 h 906898"/>
              <a:gd name="connsiteX532" fmla="*/ 480846 w 906898"/>
              <a:gd name="connsiteY532" fmla="*/ 785280 h 906898"/>
              <a:gd name="connsiteX533" fmla="*/ 478799 w 906898"/>
              <a:gd name="connsiteY533" fmla="*/ 777047 h 906898"/>
              <a:gd name="connsiteX534" fmla="*/ 472657 w 906898"/>
              <a:gd name="connsiteY534" fmla="*/ 777047 h 906898"/>
              <a:gd name="connsiteX535" fmla="*/ 466515 w 906898"/>
              <a:gd name="connsiteY535" fmla="*/ 772930 h 906898"/>
              <a:gd name="connsiteX536" fmla="*/ 466515 w 906898"/>
              <a:gd name="connsiteY536" fmla="*/ 766755 h 906898"/>
              <a:gd name="connsiteX537" fmla="*/ 449990 w 906898"/>
              <a:gd name="connsiteY537" fmla="*/ 766755 h 906898"/>
              <a:gd name="connsiteX538" fmla="*/ 456192 w 906898"/>
              <a:gd name="connsiteY538" fmla="*/ 766755 h 906898"/>
              <a:gd name="connsiteX539" fmla="*/ 464462 w 906898"/>
              <a:gd name="connsiteY539" fmla="*/ 783222 h 906898"/>
              <a:gd name="connsiteX540" fmla="*/ 470665 w 906898"/>
              <a:gd name="connsiteY540" fmla="*/ 785280 h 906898"/>
              <a:gd name="connsiteX541" fmla="*/ 476416 w 906898"/>
              <a:gd name="connsiteY541" fmla="*/ 791006 h 906898"/>
              <a:gd name="connsiteX542" fmla="*/ 476674 w 906898"/>
              <a:gd name="connsiteY542" fmla="*/ 791522 h 906898"/>
              <a:gd name="connsiteX543" fmla="*/ 476986 w 906898"/>
              <a:gd name="connsiteY543" fmla="*/ 791574 h 906898"/>
              <a:gd name="connsiteX544" fmla="*/ 483069 w 906898"/>
              <a:gd name="connsiteY544" fmla="*/ 797631 h 906898"/>
              <a:gd name="connsiteX545" fmla="*/ 489272 w 906898"/>
              <a:gd name="connsiteY545" fmla="*/ 797631 h 906898"/>
              <a:gd name="connsiteX546" fmla="*/ 489272 w 906898"/>
              <a:gd name="connsiteY546" fmla="*/ 807923 h 906898"/>
              <a:gd name="connsiteX547" fmla="*/ 481002 w 906898"/>
              <a:gd name="connsiteY547" fmla="*/ 805864 h 906898"/>
              <a:gd name="connsiteX548" fmla="*/ 476867 w 906898"/>
              <a:gd name="connsiteY548" fmla="*/ 801747 h 906898"/>
              <a:gd name="connsiteX549" fmla="*/ 466530 w 906898"/>
              <a:gd name="connsiteY549" fmla="*/ 801747 h 906898"/>
              <a:gd name="connsiteX550" fmla="*/ 460327 w 906898"/>
              <a:gd name="connsiteY550" fmla="*/ 791456 h 906898"/>
              <a:gd name="connsiteX551" fmla="*/ 460327 w 906898"/>
              <a:gd name="connsiteY551" fmla="*/ 785280 h 906898"/>
              <a:gd name="connsiteX552" fmla="*/ 452057 w 906898"/>
              <a:gd name="connsiteY552" fmla="*/ 779105 h 906898"/>
              <a:gd name="connsiteX553" fmla="*/ 447923 w 906898"/>
              <a:gd name="connsiteY553" fmla="*/ 768813 h 906898"/>
              <a:gd name="connsiteX554" fmla="*/ 449990 w 906898"/>
              <a:gd name="connsiteY554" fmla="*/ 766755 h 906898"/>
              <a:gd name="connsiteX555" fmla="*/ 509608 w 906898"/>
              <a:gd name="connsiteY555" fmla="*/ 762771 h 906898"/>
              <a:gd name="connsiteX556" fmla="*/ 513725 w 906898"/>
              <a:gd name="connsiteY556" fmla="*/ 764829 h 906898"/>
              <a:gd name="connsiteX557" fmla="*/ 501374 w 906898"/>
              <a:gd name="connsiteY557" fmla="*/ 783355 h 906898"/>
              <a:gd name="connsiteX558" fmla="*/ 503433 w 906898"/>
              <a:gd name="connsiteY558" fmla="*/ 808055 h 906898"/>
              <a:gd name="connsiteX559" fmla="*/ 519900 w 906898"/>
              <a:gd name="connsiteY559" fmla="*/ 812172 h 906898"/>
              <a:gd name="connsiteX560" fmla="*/ 519900 w 906898"/>
              <a:gd name="connsiteY560" fmla="*/ 810114 h 906898"/>
              <a:gd name="connsiteX561" fmla="*/ 511666 w 906898"/>
              <a:gd name="connsiteY561" fmla="*/ 805997 h 906898"/>
              <a:gd name="connsiteX562" fmla="*/ 511666 w 906898"/>
              <a:gd name="connsiteY562" fmla="*/ 797763 h 906898"/>
              <a:gd name="connsiteX563" fmla="*/ 521958 w 906898"/>
              <a:gd name="connsiteY563" fmla="*/ 793647 h 906898"/>
              <a:gd name="connsiteX564" fmla="*/ 524017 w 906898"/>
              <a:gd name="connsiteY564" fmla="*/ 799822 h 906898"/>
              <a:gd name="connsiteX565" fmla="*/ 524017 w 906898"/>
              <a:gd name="connsiteY565" fmla="*/ 803939 h 906898"/>
              <a:gd name="connsiteX566" fmla="*/ 530192 w 906898"/>
              <a:gd name="connsiteY566" fmla="*/ 803939 h 906898"/>
              <a:gd name="connsiteX567" fmla="*/ 532250 w 906898"/>
              <a:gd name="connsiteY567" fmla="*/ 812172 h 906898"/>
              <a:gd name="connsiteX568" fmla="*/ 526075 w 906898"/>
              <a:gd name="connsiteY568" fmla="*/ 820406 h 906898"/>
              <a:gd name="connsiteX569" fmla="*/ 503433 w 906898"/>
              <a:gd name="connsiteY569" fmla="*/ 818347 h 906898"/>
              <a:gd name="connsiteX570" fmla="*/ 499316 w 906898"/>
              <a:gd name="connsiteY570" fmla="*/ 812172 h 906898"/>
              <a:gd name="connsiteX571" fmla="*/ 493141 w 906898"/>
              <a:gd name="connsiteY571" fmla="*/ 803939 h 906898"/>
              <a:gd name="connsiteX572" fmla="*/ 493141 w 906898"/>
              <a:gd name="connsiteY572" fmla="*/ 791588 h 906898"/>
              <a:gd name="connsiteX573" fmla="*/ 509608 w 906898"/>
              <a:gd name="connsiteY573" fmla="*/ 762771 h 906898"/>
              <a:gd name="connsiteX574" fmla="*/ 139434 w 906898"/>
              <a:gd name="connsiteY574" fmla="*/ 759784 h 906898"/>
              <a:gd name="connsiteX575" fmla="*/ 142906 w 906898"/>
              <a:gd name="connsiteY575" fmla="*/ 763992 h 906898"/>
              <a:gd name="connsiteX576" fmla="*/ 155476 w 906898"/>
              <a:gd name="connsiteY576" fmla="*/ 774363 h 906898"/>
              <a:gd name="connsiteX577" fmla="*/ 384179 w 906898"/>
              <a:gd name="connsiteY577" fmla="*/ 758787 h 906898"/>
              <a:gd name="connsiteX578" fmla="*/ 386171 w 906898"/>
              <a:gd name="connsiteY578" fmla="*/ 764763 h 906898"/>
              <a:gd name="connsiteX579" fmla="*/ 384179 w 906898"/>
              <a:gd name="connsiteY579" fmla="*/ 760779 h 906898"/>
              <a:gd name="connsiteX580" fmla="*/ 384179 w 906898"/>
              <a:gd name="connsiteY580" fmla="*/ 758787 h 906898"/>
              <a:gd name="connsiteX581" fmla="*/ 314459 w 906898"/>
              <a:gd name="connsiteY581" fmla="*/ 758787 h 906898"/>
              <a:gd name="connsiteX582" fmla="*/ 322427 w 906898"/>
              <a:gd name="connsiteY582" fmla="*/ 764763 h 906898"/>
              <a:gd name="connsiteX583" fmla="*/ 322427 w 906898"/>
              <a:gd name="connsiteY583" fmla="*/ 768747 h 906898"/>
              <a:gd name="connsiteX584" fmla="*/ 318593 w 906898"/>
              <a:gd name="connsiteY584" fmla="*/ 764913 h 906898"/>
              <a:gd name="connsiteX585" fmla="*/ 318576 w 906898"/>
              <a:gd name="connsiteY585" fmla="*/ 764708 h 906898"/>
              <a:gd name="connsiteX586" fmla="*/ 318199 w 906898"/>
              <a:gd name="connsiteY586" fmla="*/ 764519 h 906898"/>
              <a:gd name="connsiteX587" fmla="*/ 314459 w 906898"/>
              <a:gd name="connsiteY587" fmla="*/ 760779 h 906898"/>
              <a:gd name="connsiteX588" fmla="*/ 314459 w 906898"/>
              <a:gd name="connsiteY588" fmla="*/ 758787 h 906898"/>
              <a:gd name="connsiteX589" fmla="*/ 297478 w 906898"/>
              <a:gd name="connsiteY589" fmla="*/ 757977 h 906898"/>
              <a:gd name="connsiteX590" fmla="*/ 302109 w 906898"/>
              <a:gd name="connsiteY590" fmla="*/ 760585 h 906898"/>
              <a:gd name="connsiteX591" fmla="*/ 302109 w 906898"/>
              <a:gd name="connsiteY591" fmla="*/ 764708 h 906898"/>
              <a:gd name="connsiteX592" fmla="*/ 304167 w 906898"/>
              <a:gd name="connsiteY592" fmla="*/ 764708 h 906898"/>
              <a:gd name="connsiteX593" fmla="*/ 310343 w 906898"/>
              <a:gd name="connsiteY593" fmla="*/ 760585 h 906898"/>
              <a:gd name="connsiteX594" fmla="*/ 318199 w 906898"/>
              <a:gd name="connsiteY594" fmla="*/ 764519 h 906898"/>
              <a:gd name="connsiteX595" fmla="*/ 318593 w 906898"/>
              <a:gd name="connsiteY595" fmla="*/ 764913 h 906898"/>
              <a:gd name="connsiteX596" fmla="*/ 318834 w 906898"/>
              <a:gd name="connsiteY596" fmla="*/ 767799 h 906898"/>
              <a:gd name="connsiteX597" fmla="*/ 320635 w 906898"/>
              <a:gd name="connsiteY597" fmla="*/ 770891 h 906898"/>
              <a:gd name="connsiteX598" fmla="*/ 330927 w 906898"/>
              <a:gd name="connsiteY598" fmla="*/ 772952 h 906898"/>
              <a:gd name="connsiteX599" fmla="*/ 335043 w 906898"/>
              <a:gd name="connsiteY599" fmla="*/ 779136 h 906898"/>
              <a:gd name="connsiteX600" fmla="*/ 328868 w 906898"/>
              <a:gd name="connsiteY600" fmla="*/ 779136 h 906898"/>
              <a:gd name="connsiteX601" fmla="*/ 318576 w 906898"/>
              <a:gd name="connsiteY601" fmla="*/ 781197 h 906898"/>
              <a:gd name="connsiteX602" fmla="*/ 314459 w 906898"/>
              <a:gd name="connsiteY602" fmla="*/ 775014 h 906898"/>
              <a:gd name="connsiteX603" fmla="*/ 300051 w 906898"/>
              <a:gd name="connsiteY603" fmla="*/ 772952 h 906898"/>
              <a:gd name="connsiteX604" fmla="*/ 287700 w 906898"/>
              <a:gd name="connsiteY604" fmla="*/ 772952 h 906898"/>
              <a:gd name="connsiteX605" fmla="*/ 281525 w 906898"/>
              <a:gd name="connsiteY605" fmla="*/ 783258 h 906898"/>
              <a:gd name="connsiteX606" fmla="*/ 275350 w 906898"/>
              <a:gd name="connsiteY606" fmla="*/ 787380 h 906898"/>
              <a:gd name="connsiteX607" fmla="*/ 275350 w 906898"/>
              <a:gd name="connsiteY607" fmla="*/ 797686 h 906898"/>
              <a:gd name="connsiteX608" fmla="*/ 277408 w 906898"/>
              <a:gd name="connsiteY608" fmla="*/ 799747 h 906898"/>
              <a:gd name="connsiteX609" fmla="*/ 267116 w 906898"/>
              <a:gd name="connsiteY609" fmla="*/ 805931 h 906898"/>
              <a:gd name="connsiteX610" fmla="*/ 263000 w 906898"/>
              <a:gd name="connsiteY610" fmla="*/ 799747 h 906898"/>
              <a:gd name="connsiteX611" fmla="*/ 265058 w 906898"/>
              <a:gd name="connsiteY611" fmla="*/ 791503 h 906898"/>
              <a:gd name="connsiteX612" fmla="*/ 269175 w 906898"/>
              <a:gd name="connsiteY612" fmla="*/ 789442 h 906898"/>
              <a:gd name="connsiteX613" fmla="*/ 267116 w 906898"/>
              <a:gd name="connsiteY613" fmla="*/ 781197 h 906898"/>
              <a:gd name="connsiteX614" fmla="*/ 269175 w 906898"/>
              <a:gd name="connsiteY614" fmla="*/ 775014 h 906898"/>
              <a:gd name="connsiteX615" fmla="*/ 281525 w 906898"/>
              <a:gd name="connsiteY615" fmla="*/ 770891 h 906898"/>
              <a:gd name="connsiteX616" fmla="*/ 289759 w 906898"/>
              <a:gd name="connsiteY616" fmla="*/ 760585 h 906898"/>
              <a:gd name="connsiteX617" fmla="*/ 297992 w 906898"/>
              <a:gd name="connsiteY617" fmla="*/ 760585 h 906898"/>
              <a:gd name="connsiteX618" fmla="*/ 295934 w 906898"/>
              <a:gd name="connsiteY618" fmla="*/ 758524 h 906898"/>
              <a:gd name="connsiteX619" fmla="*/ 297478 w 906898"/>
              <a:gd name="connsiteY619" fmla="*/ 757977 h 906898"/>
              <a:gd name="connsiteX620" fmla="*/ 373665 w 906898"/>
              <a:gd name="connsiteY620" fmla="*/ 755757 h 906898"/>
              <a:gd name="connsiteX621" fmla="*/ 382118 w 906898"/>
              <a:gd name="connsiteY621" fmla="*/ 760646 h 906898"/>
              <a:gd name="connsiteX622" fmla="*/ 386217 w 906898"/>
              <a:gd name="connsiteY622" fmla="*/ 768880 h 906898"/>
              <a:gd name="connsiteX623" fmla="*/ 392365 w 906898"/>
              <a:gd name="connsiteY623" fmla="*/ 770938 h 906898"/>
              <a:gd name="connsiteX624" fmla="*/ 390315 w 906898"/>
              <a:gd name="connsiteY624" fmla="*/ 779172 h 906898"/>
              <a:gd name="connsiteX625" fmla="*/ 396463 w 906898"/>
              <a:gd name="connsiteY625" fmla="*/ 783288 h 906898"/>
              <a:gd name="connsiteX626" fmla="*/ 396463 w 906898"/>
              <a:gd name="connsiteY626" fmla="*/ 793580 h 906898"/>
              <a:gd name="connsiteX627" fmla="*/ 392365 w 906898"/>
              <a:gd name="connsiteY627" fmla="*/ 795639 h 906898"/>
              <a:gd name="connsiteX628" fmla="*/ 388266 w 906898"/>
              <a:gd name="connsiteY628" fmla="*/ 793580 h 906898"/>
              <a:gd name="connsiteX629" fmla="*/ 384168 w 906898"/>
              <a:gd name="connsiteY629" fmla="*/ 785347 h 906898"/>
              <a:gd name="connsiteX630" fmla="*/ 382118 w 906898"/>
              <a:gd name="connsiteY630" fmla="*/ 779172 h 906898"/>
              <a:gd name="connsiteX631" fmla="*/ 378020 w 906898"/>
              <a:gd name="connsiteY631" fmla="*/ 777113 h 906898"/>
              <a:gd name="connsiteX632" fmla="*/ 371872 w 906898"/>
              <a:gd name="connsiteY632" fmla="*/ 768880 h 906898"/>
              <a:gd name="connsiteX633" fmla="*/ 363675 w 906898"/>
              <a:gd name="connsiteY633" fmla="*/ 770938 h 906898"/>
              <a:gd name="connsiteX634" fmla="*/ 353429 w 906898"/>
              <a:gd name="connsiteY634" fmla="*/ 772996 h 906898"/>
              <a:gd name="connsiteX635" fmla="*/ 347281 w 906898"/>
              <a:gd name="connsiteY635" fmla="*/ 781230 h 906898"/>
              <a:gd name="connsiteX636" fmla="*/ 341134 w 906898"/>
              <a:gd name="connsiteY636" fmla="*/ 781230 h 906898"/>
              <a:gd name="connsiteX637" fmla="*/ 339084 w 906898"/>
              <a:gd name="connsiteY637" fmla="*/ 777113 h 906898"/>
              <a:gd name="connsiteX638" fmla="*/ 341134 w 906898"/>
              <a:gd name="connsiteY638" fmla="*/ 770938 h 906898"/>
              <a:gd name="connsiteX639" fmla="*/ 347281 w 906898"/>
              <a:gd name="connsiteY639" fmla="*/ 768880 h 906898"/>
              <a:gd name="connsiteX640" fmla="*/ 349331 w 906898"/>
              <a:gd name="connsiteY640" fmla="*/ 764763 h 906898"/>
              <a:gd name="connsiteX641" fmla="*/ 351380 w 906898"/>
              <a:gd name="connsiteY641" fmla="*/ 760646 h 906898"/>
              <a:gd name="connsiteX642" fmla="*/ 357528 w 906898"/>
              <a:gd name="connsiteY642" fmla="*/ 758588 h 906898"/>
              <a:gd name="connsiteX643" fmla="*/ 361370 w 906898"/>
              <a:gd name="connsiteY643" fmla="*/ 760132 h 906898"/>
              <a:gd name="connsiteX644" fmla="*/ 363479 w 906898"/>
              <a:gd name="connsiteY644" fmla="*/ 758719 h 906898"/>
              <a:gd name="connsiteX645" fmla="*/ 363675 w 906898"/>
              <a:gd name="connsiteY645" fmla="*/ 758588 h 906898"/>
              <a:gd name="connsiteX646" fmla="*/ 373665 w 906898"/>
              <a:gd name="connsiteY646" fmla="*/ 755757 h 906898"/>
              <a:gd name="connsiteX647" fmla="*/ 608415 w 906898"/>
              <a:gd name="connsiteY647" fmla="*/ 752000 h 906898"/>
              <a:gd name="connsiteX648" fmla="*/ 610602 w 906898"/>
              <a:gd name="connsiteY648" fmla="*/ 754613 h 906898"/>
              <a:gd name="connsiteX649" fmla="*/ 606485 w 906898"/>
              <a:gd name="connsiteY649" fmla="*/ 762771 h 906898"/>
              <a:gd name="connsiteX650" fmla="*/ 600310 w 906898"/>
              <a:gd name="connsiteY650" fmla="*/ 752574 h 906898"/>
              <a:gd name="connsiteX651" fmla="*/ 608415 w 906898"/>
              <a:gd name="connsiteY651" fmla="*/ 752000 h 906898"/>
              <a:gd name="connsiteX652" fmla="*/ 461557 w 906898"/>
              <a:gd name="connsiteY652" fmla="*/ 751947 h 906898"/>
              <a:gd name="connsiteX653" fmla="*/ 461369 w 906898"/>
              <a:gd name="connsiteY653" fmla="*/ 752230 h 906898"/>
              <a:gd name="connsiteX654" fmla="*/ 460207 w 906898"/>
              <a:gd name="connsiteY654" fmla="*/ 752479 h 906898"/>
              <a:gd name="connsiteX655" fmla="*/ 460207 w 906898"/>
              <a:gd name="connsiteY655" fmla="*/ 752230 h 906898"/>
              <a:gd name="connsiteX656" fmla="*/ 460207 w 906898"/>
              <a:gd name="connsiteY656" fmla="*/ 752015 h 906898"/>
              <a:gd name="connsiteX657" fmla="*/ 680321 w 906898"/>
              <a:gd name="connsiteY657" fmla="*/ 750487 h 906898"/>
              <a:gd name="connsiteX658" fmla="*/ 686629 w 906898"/>
              <a:gd name="connsiteY658" fmla="*/ 756712 h 906898"/>
              <a:gd name="connsiteX659" fmla="*/ 686629 w 906898"/>
              <a:gd name="connsiteY659" fmla="*/ 758787 h 906898"/>
              <a:gd name="connsiteX660" fmla="*/ 680321 w 906898"/>
              <a:gd name="connsiteY660" fmla="*/ 750487 h 906898"/>
              <a:gd name="connsiteX661" fmla="*/ 674134 w 906898"/>
              <a:gd name="connsiteY661" fmla="*/ 750487 h 906898"/>
              <a:gd name="connsiteX662" fmla="*/ 684396 w 906898"/>
              <a:gd name="connsiteY662" fmla="*/ 758721 h 906898"/>
              <a:gd name="connsiteX663" fmla="*/ 684396 w 906898"/>
              <a:gd name="connsiteY663" fmla="*/ 764896 h 906898"/>
              <a:gd name="connsiteX664" fmla="*/ 686448 w 906898"/>
              <a:gd name="connsiteY664" fmla="*/ 766954 h 906898"/>
              <a:gd name="connsiteX665" fmla="*/ 690553 w 906898"/>
              <a:gd name="connsiteY665" fmla="*/ 773129 h 906898"/>
              <a:gd name="connsiteX666" fmla="*/ 690553 w 906898"/>
              <a:gd name="connsiteY666" fmla="*/ 779305 h 906898"/>
              <a:gd name="connsiteX667" fmla="*/ 692605 w 906898"/>
              <a:gd name="connsiteY667" fmla="*/ 789596 h 906898"/>
              <a:gd name="connsiteX668" fmla="*/ 692605 w 906898"/>
              <a:gd name="connsiteY668" fmla="*/ 793713 h 906898"/>
              <a:gd name="connsiteX669" fmla="*/ 690553 w 906898"/>
              <a:gd name="connsiteY669" fmla="*/ 791655 h 906898"/>
              <a:gd name="connsiteX670" fmla="*/ 688500 w 906898"/>
              <a:gd name="connsiteY670" fmla="*/ 781363 h 906898"/>
              <a:gd name="connsiteX671" fmla="*/ 686448 w 906898"/>
              <a:gd name="connsiteY671" fmla="*/ 781363 h 906898"/>
              <a:gd name="connsiteX672" fmla="*/ 688500 w 906898"/>
              <a:gd name="connsiteY672" fmla="*/ 785480 h 906898"/>
              <a:gd name="connsiteX673" fmla="*/ 688500 w 906898"/>
              <a:gd name="connsiteY673" fmla="*/ 793713 h 906898"/>
              <a:gd name="connsiteX674" fmla="*/ 678239 w 906898"/>
              <a:gd name="connsiteY674" fmla="*/ 801947 h 906898"/>
              <a:gd name="connsiteX675" fmla="*/ 676186 w 906898"/>
              <a:gd name="connsiteY675" fmla="*/ 808122 h 906898"/>
              <a:gd name="connsiteX676" fmla="*/ 665925 w 906898"/>
              <a:gd name="connsiteY676" fmla="*/ 810180 h 906898"/>
              <a:gd name="connsiteX677" fmla="*/ 659767 w 906898"/>
              <a:gd name="connsiteY677" fmla="*/ 808122 h 906898"/>
              <a:gd name="connsiteX678" fmla="*/ 653610 w 906898"/>
              <a:gd name="connsiteY678" fmla="*/ 812239 h 906898"/>
              <a:gd name="connsiteX679" fmla="*/ 647453 w 906898"/>
              <a:gd name="connsiteY679" fmla="*/ 808122 h 906898"/>
              <a:gd name="connsiteX680" fmla="*/ 659767 w 906898"/>
              <a:gd name="connsiteY680" fmla="*/ 801947 h 906898"/>
              <a:gd name="connsiteX681" fmla="*/ 651558 w 906898"/>
              <a:gd name="connsiteY681" fmla="*/ 799888 h 906898"/>
              <a:gd name="connsiteX682" fmla="*/ 657715 w 906898"/>
              <a:gd name="connsiteY682" fmla="*/ 795772 h 906898"/>
              <a:gd name="connsiteX683" fmla="*/ 667977 w 906898"/>
              <a:gd name="connsiteY683" fmla="*/ 791655 h 906898"/>
              <a:gd name="connsiteX684" fmla="*/ 670029 w 906898"/>
              <a:gd name="connsiteY684" fmla="*/ 769012 h 906898"/>
              <a:gd name="connsiteX685" fmla="*/ 667977 w 906898"/>
              <a:gd name="connsiteY685" fmla="*/ 762837 h 906898"/>
              <a:gd name="connsiteX686" fmla="*/ 672082 w 906898"/>
              <a:gd name="connsiteY686" fmla="*/ 758721 h 906898"/>
              <a:gd name="connsiteX687" fmla="*/ 674134 w 906898"/>
              <a:gd name="connsiteY687" fmla="*/ 762837 h 906898"/>
              <a:gd name="connsiteX688" fmla="*/ 674134 w 906898"/>
              <a:gd name="connsiteY688" fmla="*/ 766954 h 906898"/>
              <a:gd name="connsiteX689" fmla="*/ 680291 w 906898"/>
              <a:gd name="connsiteY689" fmla="*/ 771071 h 906898"/>
              <a:gd name="connsiteX690" fmla="*/ 680291 w 906898"/>
              <a:gd name="connsiteY690" fmla="*/ 777246 h 906898"/>
              <a:gd name="connsiteX691" fmla="*/ 678239 w 906898"/>
              <a:gd name="connsiteY691" fmla="*/ 779305 h 906898"/>
              <a:gd name="connsiteX692" fmla="*/ 682343 w 906898"/>
              <a:gd name="connsiteY692" fmla="*/ 787538 h 906898"/>
              <a:gd name="connsiteX693" fmla="*/ 678239 w 906898"/>
              <a:gd name="connsiteY693" fmla="*/ 793713 h 906898"/>
              <a:gd name="connsiteX694" fmla="*/ 672082 w 906898"/>
              <a:gd name="connsiteY694" fmla="*/ 795772 h 906898"/>
              <a:gd name="connsiteX695" fmla="*/ 667977 w 906898"/>
              <a:gd name="connsiteY695" fmla="*/ 801947 h 906898"/>
              <a:gd name="connsiteX696" fmla="*/ 659767 w 906898"/>
              <a:gd name="connsiteY696" fmla="*/ 797830 h 906898"/>
              <a:gd name="connsiteX697" fmla="*/ 659767 w 906898"/>
              <a:gd name="connsiteY697" fmla="*/ 799888 h 906898"/>
              <a:gd name="connsiteX698" fmla="*/ 665925 w 906898"/>
              <a:gd name="connsiteY698" fmla="*/ 804005 h 906898"/>
              <a:gd name="connsiteX699" fmla="*/ 674134 w 906898"/>
              <a:gd name="connsiteY699" fmla="*/ 797830 h 906898"/>
              <a:gd name="connsiteX700" fmla="*/ 684396 w 906898"/>
              <a:gd name="connsiteY700" fmla="*/ 789596 h 906898"/>
              <a:gd name="connsiteX701" fmla="*/ 682343 w 906898"/>
              <a:gd name="connsiteY701" fmla="*/ 779305 h 906898"/>
              <a:gd name="connsiteX702" fmla="*/ 682343 w 906898"/>
              <a:gd name="connsiteY702" fmla="*/ 769012 h 906898"/>
              <a:gd name="connsiteX703" fmla="*/ 678239 w 906898"/>
              <a:gd name="connsiteY703" fmla="*/ 764896 h 906898"/>
              <a:gd name="connsiteX704" fmla="*/ 674134 w 906898"/>
              <a:gd name="connsiteY704" fmla="*/ 756662 h 906898"/>
              <a:gd name="connsiteX705" fmla="*/ 672082 w 906898"/>
              <a:gd name="connsiteY705" fmla="*/ 752545 h 906898"/>
              <a:gd name="connsiteX706" fmla="*/ 674134 w 906898"/>
              <a:gd name="connsiteY706" fmla="*/ 750487 h 906898"/>
              <a:gd name="connsiteX707" fmla="*/ 579697 w 906898"/>
              <a:gd name="connsiteY707" fmla="*/ 750487 h 906898"/>
              <a:gd name="connsiteX708" fmla="*/ 591995 w 906898"/>
              <a:gd name="connsiteY708" fmla="*/ 752534 h 906898"/>
              <a:gd name="connsiteX709" fmla="*/ 602244 w 906898"/>
              <a:gd name="connsiteY709" fmla="*/ 764818 h 906898"/>
              <a:gd name="connsiteX710" fmla="*/ 596095 w 906898"/>
              <a:gd name="connsiteY710" fmla="*/ 781197 h 906898"/>
              <a:gd name="connsiteX711" fmla="*/ 596095 w 906898"/>
              <a:gd name="connsiteY711" fmla="*/ 793481 h 906898"/>
              <a:gd name="connsiteX712" fmla="*/ 585846 w 906898"/>
              <a:gd name="connsiteY712" fmla="*/ 799623 h 906898"/>
              <a:gd name="connsiteX713" fmla="*/ 577647 w 906898"/>
              <a:gd name="connsiteY713" fmla="*/ 795528 h 906898"/>
              <a:gd name="connsiteX714" fmla="*/ 575597 w 906898"/>
              <a:gd name="connsiteY714" fmla="*/ 787339 h 906898"/>
              <a:gd name="connsiteX715" fmla="*/ 565349 w 906898"/>
              <a:gd name="connsiteY715" fmla="*/ 787339 h 906898"/>
              <a:gd name="connsiteX716" fmla="*/ 557150 w 906898"/>
              <a:gd name="connsiteY716" fmla="*/ 770960 h 906898"/>
              <a:gd name="connsiteX717" fmla="*/ 563299 w 906898"/>
              <a:gd name="connsiteY717" fmla="*/ 754582 h 906898"/>
              <a:gd name="connsiteX718" fmla="*/ 573548 w 906898"/>
              <a:gd name="connsiteY718" fmla="*/ 756629 h 906898"/>
              <a:gd name="connsiteX719" fmla="*/ 579697 w 906898"/>
              <a:gd name="connsiteY719" fmla="*/ 750487 h 906898"/>
              <a:gd name="connsiteX720" fmla="*/ 559082 w 906898"/>
              <a:gd name="connsiteY720" fmla="*/ 750487 h 906898"/>
              <a:gd name="connsiteX721" fmla="*/ 561134 w 906898"/>
              <a:gd name="connsiteY721" fmla="*/ 752534 h 906898"/>
              <a:gd name="connsiteX722" fmla="*/ 550872 w 906898"/>
              <a:gd name="connsiteY722" fmla="*/ 766866 h 906898"/>
              <a:gd name="connsiteX723" fmla="*/ 536506 w 906898"/>
              <a:gd name="connsiteY723" fmla="*/ 773008 h 906898"/>
              <a:gd name="connsiteX724" fmla="*/ 530349 w 906898"/>
              <a:gd name="connsiteY724" fmla="*/ 766866 h 906898"/>
              <a:gd name="connsiteX725" fmla="*/ 526244 w 906898"/>
              <a:gd name="connsiteY725" fmla="*/ 768913 h 906898"/>
              <a:gd name="connsiteX726" fmla="*/ 520087 w 906898"/>
              <a:gd name="connsiteY726" fmla="*/ 766866 h 906898"/>
              <a:gd name="connsiteX727" fmla="*/ 518035 w 906898"/>
              <a:gd name="connsiteY727" fmla="*/ 762771 h 906898"/>
              <a:gd name="connsiteX728" fmla="*/ 530349 w 906898"/>
              <a:gd name="connsiteY728" fmla="*/ 758676 h 906898"/>
              <a:gd name="connsiteX729" fmla="*/ 544715 w 906898"/>
              <a:gd name="connsiteY729" fmla="*/ 758676 h 906898"/>
              <a:gd name="connsiteX730" fmla="*/ 538558 w 906898"/>
              <a:gd name="connsiteY730" fmla="*/ 764818 h 906898"/>
              <a:gd name="connsiteX731" fmla="*/ 542663 w 906898"/>
              <a:gd name="connsiteY731" fmla="*/ 768913 h 906898"/>
              <a:gd name="connsiteX732" fmla="*/ 554977 w 906898"/>
              <a:gd name="connsiteY732" fmla="*/ 760724 h 906898"/>
              <a:gd name="connsiteX733" fmla="*/ 554977 w 906898"/>
              <a:gd name="connsiteY733" fmla="*/ 756629 h 906898"/>
              <a:gd name="connsiteX734" fmla="*/ 546768 w 906898"/>
              <a:gd name="connsiteY734" fmla="*/ 758676 h 906898"/>
              <a:gd name="connsiteX735" fmla="*/ 559082 w 906898"/>
              <a:gd name="connsiteY735" fmla="*/ 750487 h 906898"/>
              <a:gd name="connsiteX736" fmla="*/ 614586 w 906898"/>
              <a:gd name="connsiteY736" fmla="*/ 746171 h 906898"/>
              <a:gd name="connsiteX737" fmla="*/ 618702 w 906898"/>
              <a:gd name="connsiteY737" fmla="*/ 748234 h 906898"/>
              <a:gd name="connsiteX738" fmla="*/ 616644 w 906898"/>
              <a:gd name="connsiteY738" fmla="*/ 756487 h 906898"/>
              <a:gd name="connsiteX739" fmla="*/ 622819 w 906898"/>
              <a:gd name="connsiteY739" fmla="*/ 758550 h 906898"/>
              <a:gd name="connsiteX740" fmla="*/ 620761 w 906898"/>
              <a:gd name="connsiteY740" fmla="*/ 764739 h 906898"/>
              <a:gd name="connsiteX741" fmla="*/ 614586 w 906898"/>
              <a:gd name="connsiteY741" fmla="*/ 766802 h 906898"/>
              <a:gd name="connsiteX742" fmla="*/ 612527 w 906898"/>
              <a:gd name="connsiteY742" fmla="*/ 772992 h 906898"/>
              <a:gd name="connsiteX743" fmla="*/ 606352 w 906898"/>
              <a:gd name="connsiteY743" fmla="*/ 772992 h 906898"/>
              <a:gd name="connsiteX744" fmla="*/ 606352 w 906898"/>
              <a:gd name="connsiteY744" fmla="*/ 766802 h 906898"/>
              <a:gd name="connsiteX745" fmla="*/ 612527 w 906898"/>
              <a:gd name="connsiteY745" fmla="*/ 758550 h 906898"/>
              <a:gd name="connsiteX746" fmla="*/ 610469 w 906898"/>
              <a:gd name="connsiteY746" fmla="*/ 750297 h 906898"/>
              <a:gd name="connsiteX747" fmla="*/ 614586 w 906898"/>
              <a:gd name="connsiteY747" fmla="*/ 746171 h 906898"/>
              <a:gd name="connsiteX748" fmla="*/ 618807 w 906898"/>
              <a:gd name="connsiteY748" fmla="*/ 740195 h 906898"/>
              <a:gd name="connsiteX749" fmla="*/ 622933 w 906898"/>
              <a:gd name="connsiteY749" fmla="*/ 744312 h 906898"/>
              <a:gd name="connsiteX750" fmla="*/ 622933 w 906898"/>
              <a:gd name="connsiteY750" fmla="*/ 750487 h 906898"/>
              <a:gd name="connsiteX751" fmla="*/ 631186 w 906898"/>
              <a:gd name="connsiteY751" fmla="*/ 758720 h 906898"/>
              <a:gd name="connsiteX752" fmla="*/ 629122 w 906898"/>
              <a:gd name="connsiteY752" fmla="*/ 769012 h 906898"/>
              <a:gd name="connsiteX753" fmla="*/ 620870 w 906898"/>
              <a:gd name="connsiteY753" fmla="*/ 773129 h 906898"/>
              <a:gd name="connsiteX754" fmla="*/ 610554 w 906898"/>
              <a:gd name="connsiteY754" fmla="*/ 781363 h 906898"/>
              <a:gd name="connsiteX755" fmla="*/ 606428 w 906898"/>
              <a:gd name="connsiteY755" fmla="*/ 779304 h 906898"/>
              <a:gd name="connsiteX756" fmla="*/ 604365 w 906898"/>
              <a:gd name="connsiteY756" fmla="*/ 775188 h 906898"/>
              <a:gd name="connsiteX757" fmla="*/ 612617 w 906898"/>
              <a:gd name="connsiteY757" fmla="*/ 777246 h 906898"/>
              <a:gd name="connsiteX758" fmla="*/ 618807 w 906898"/>
              <a:gd name="connsiteY758" fmla="*/ 769012 h 906898"/>
              <a:gd name="connsiteX759" fmla="*/ 627059 w 906898"/>
              <a:gd name="connsiteY759" fmla="*/ 762837 h 906898"/>
              <a:gd name="connsiteX760" fmla="*/ 624996 w 906898"/>
              <a:gd name="connsiteY760" fmla="*/ 754604 h 906898"/>
              <a:gd name="connsiteX761" fmla="*/ 620870 w 906898"/>
              <a:gd name="connsiteY761" fmla="*/ 752545 h 906898"/>
              <a:gd name="connsiteX762" fmla="*/ 616744 w 906898"/>
              <a:gd name="connsiteY762" fmla="*/ 742253 h 906898"/>
              <a:gd name="connsiteX763" fmla="*/ 618807 w 906898"/>
              <a:gd name="connsiteY763" fmla="*/ 740195 h 906898"/>
              <a:gd name="connsiteX764" fmla="*/ 181747 w 906898"/>
              <a:gd name="connsiteY764" fmla="*/ 738715 h 906898"/>
              <a:gd name="connsiteX765" fmla="*/ 184821 w 906898"/>
              <a:gd name="connsiteY765" fmla="*/ 740250 h 906898"/>
              <a:gd name="connsiteX766" fmla="*/ 203269 w 906898"/>
              <a:gd name="connsiteY766" fmla="*/ 752534 h 906898"/>
              <a:gd name="connsiteX767" fmla="*/ 208054 w 906898"/>
              <a:gd name="connsiteY767" fmla="*/ 750145 h 906898"/>
              <a:gd name="connsiteX768" fmla="*/ 209395 w 906898"/>
              <a:gd name="connsiteY768" fmla="*/ 750487 h 906898"/>
              <a:gd name="connsiteX769" fmla="*/ 211334 w 906898"/>
              <a:gd name="connsiteY769" fmla="*/ 748506 h 906898"/>
              <a:gd name="connsiteX770" fmla="*/ 219667 w 906898"/>
              <a:gd name="connsiteY770" fmla="*/ 744345 h 906898"/>
              <a:gd name="connsiteX771" fmla="*/ 225816 w 906898"/>
              <a:gd name="connsiteY771" fmla="*/ 746392 h 906898"/>
              <a:gd name="connsiteX772" fmla="*/ 221717 w 906898"/>
              <a:gd name="connsiteY772" fmla="*/ 750487 h 906898"/>
              <a:gd name="connsiteX773" fmla="*/ 217617 w 906898"/>
              <a:gd name="connsiteY773" fmla="*/ 752534 h 906898"/>
              <a:gd name="connsiteX774" fmla="*/ 217617 w 906898"/>
              <a:gd name="connsiteY774" fmla="*/ 758676 h 906898"/>
              <a:gd name="connsiteX775" fmla="*/ 211468 w 906898"/>
              <a:gd name="connsiteY775" fmla="*/ 758676 h 906898"/>
              <a:gd name="connsiteX776" fmla="*/ 205319 w 906898"/>
              <a:gd name="connsiteY776" fmla="*/ 756629 h 906898"/>
              <a:gd name="connsiteX777" fmla="*/ 199170 w 906898"/>
              <a:gd name="connsiteY777" fmla="*/ 762771 h 906898"/>
              <a:gd name="connsiteX778" fmla="*/ 195070 w 906898"/>
              <a:gd name="connsiteY778" fmla="*/ 758676 h 906898"/>
              <a:gd name="connsiteX779" fmla="*/ 193020 w 906898"/>
              <a:gd name="connsiteY779" fmla="*/ 754581 h 906898"/>
              <a:gd name="connsiteX780" fmla="*/ 186871 w 906898"/>
              <a:gd name="connsiteY780" fmla="*/ 754581 h 906898"/>
              <a:gd name="connsiteX781" fmla="*/ 184821 w 906898"/>
              <a:gd name="connsiteY781" fmla="*/ 748440 h 906898"/>
              <a:gd name="connsiteX782" fmla="*/ 182772 w 906898"/>
              <a:gd name="connsiteY782" fmla="*/ 744345 h 906898"/>
              <a:gd name="connsiteX783" fmla="*/ 178672 w 906898"/>
              <a:gd name="connsiteY783" fmla="*/ 742298 h 906898"/>
              <a:gd name="connsiteX784" fmla="*/ 178672 w 906898"/>
              <a:gd name="connsiteY784" fmla="*/ 740250 h 906898"/>
              <a:gd name="connsiteX785" fmla="*/ 181747 w 906898"/>
              <a:gd name="connsiteY785" fmla="*/ 738715 h 906898"/>
              <a:gd name="connsiteX786" fmla="*/ 191678 w 906898"/>
              <a:gd name="connsiteY786" fmla="*/ 737738 h 906898"/>
              <a:gd name="connsiteX787" fmla="*/ 197137 w 906898"/>
              <a:gd name="connsiteY787" fmla="*/ 742140 h 906898"/>
              <a:gd name="connsiteX788" fmla="*/ 207352 w 906898"/>
              <a:gd name="connsiteY788" fmla="*/ 746313 h 906898"/>
              <a:gd name="connsiteX789" fmla="*/ 215524 w 906898"/>
              <a:gd name="connsiteY789" fmla="*/ 744226 h 906898"/>
              <a:gd name="connsiteX790" fmla="*/ 211334 w 906898"/>
              <a:gd name="connsiteY790" fmla="*/ 748506 h 906898"/>
              <a:gd name="connsiteX791" fmla="*/ 208054 w 906898"/>
              <a:gd name="connsiteY791" fmla="*/ 750145 h 906898"/>
              <a:gd name="connsiteX792" fmla="*/ 193050 w 906898"/>
              <a:gd name="connsiteY792" fmla="*/ 746313 h 906898"/>
              <a:gd name="connsiteX793" fmla="*/ 188964 w 906898"/>
              <a:gd name="connsiteY793" fmla="*/ 737966 h 906898"/>
              <a:gd name="connsiteX794" fmla="*/ 191678 w 906898"/>
              <a:gd name="connsiteY794" fmla="*/ 737738 h 906898"/>
              <a:gd name="connsiteX795" fmla="*/ 170433 w 906898"/>
              <a:gd name="connsiteY795" fmla="*/ 735879 h 906898"/>
              <a:gd name="connsiteX796" fmla="*/ 176590 w 906898"/>
              <a:gd name="connsiteY796" fmla="*/ 737949 h 906898"/>
              <a:gd name="connsiteX797" fmla="*/ 176590 w 906898"/>
              <a:gd name="connsiteY797" fmla="*/ 744160 h 906898"/>
              <a:gd name="connsiteX798" fmla="*/ 180695 w 906898"/>
              <a:gd name="connsiteY798" fmla="*/ 748300 h 906898"/>
              <a:gd name="connsiteX799" fmla="*/ 184799 w 906898"/>
              <a:gd name="connsiteY799" fmla="*/ 756580 h 906898"/>
              <a:gd name="connsiteX800" fmla="*/ 190956 w 906898"/>
              <a:gd name="connsiteY800" fmla="*/ 758650 h 906898"/>
              <a:gd name="connsiteX801" fmla="*/ 197113 w 906898"/>
              <a:gd name="connsiteY801" fmla="*/ 764861 h 906898"/>
              <a:gd name="connsiteX802" fmla="*/ 207375 w 906898"/>
              <a:gd name="connsiteY802" fmla="*/ 760720 h 906898"/>
              <a:gd name="connsiteX803" fmla="*/ 217637 w 906898"/>
              <a:gd name="connsiteY803" fmla="*/ 760720 h 906898"/>
              <a:gd name="connsiteX804" fmla="*/ 221741 w 906898"/>
              <a:gd name="connsiteY804" fmla="*/ 754510 h 906898"/>
              <a:gd name="connsiteX805" fmla="*/ 227898 w 906898"/>
              <a:gd name="connsiteY805" fmla="*/ 748300 h 906898"/>
              <a:gd name="connsiteX806" fmla="*/ 234056 w 906898"/>
              <a:gd name="connsiteY806" fmla="*/ 744160 h 906898"/>
              <a:gd name="connsiteX807" fmla="*/ 234056 w 906898"/>
              <a:gd name="connsiteY807" fmla="*/ 752440 h 906898"/>
              <a:gd name="connsiteX808" fmla="*/ 223794 w 906898"/>
              <a:gd name="connsiteY808" fmla="*/ 756580 h 906898"/>
              <a:gd name="connsiteX809" fmla="*/ 221741 w 906898"/>
              <a:gd name="connsiteY809" fmla="*/ 764861 h 906898"/>
              <a:gd name="connsiteX810" fmla="*/ 211480 w 906898"/>
              <a:gd name="connsiteY810" fmla="*/ 764861 h 906898"/>
              <a:gd name="connsiteX811" fmla="*/ 203270 w 906898"/>
              <a:gd name="connsiteY811" fmla="*/ 769001 h 906898"/>
              <a:gd name="connsiteX812" fmla="*/ 197113 w 906898"/>
              <a:gd name="connsiteY812" fmla="*/ 769001 h 906898"/>
              <a:gd name="connsiteX813" fmla="*/ 188904 w 906898"/>
              <a:gd name="connsiteY813" fmla="*/ 762791 h 906898"/>
              <a:gd name="connsiteX814" fmla="*/ 178642 w 906898"/>
              <a:gd name="connsiteY814" fmla="*/ 760720 h 906898"/>
              <a:gd name="connsiteX815" fmla="*/ 176590 w 906898"/>
              <a:gd name="connsiteY815" fmla="*/ 750370 h 906898"/>
              <a:gd name="connsiteX816" fmla="*/ 170433 w 906898"/>
              <a:gd name="connsiteY816" fmla="*/ 742089 h 906898"/>
              <a:gd name="connsiteX817" fmla="*/ 170433 w 906898"/>
              <a:gd name="connsiteY817" fmla="*/ 735879 h 906898"/>
              <a:gd name="connsiteX818" fmla="*/ 618775 w 906898"/>
              <a:gd name="connsiteY818" fmla="*/ 723595 h 906898"/>
              <a:gd name="connsiteX819" fmla="*/ 622885 w 906898"/>
              <a:gd name="connsiteY819" fmla="*/ 725664 h 906898"/>
              <a:gd name="connsiteX820" fmla="*/ 618775 w 906898"/>
              <a:gd name="connsiteY820" fmla="*/ 731869 h 906898"/>
              <a:gd name="connsiteX821" fmla="*/ 614665 w 906898"/>
              <a:gd name="connsiteY821" fmla="*/ 733938 h 906898"/>
              <a:gd name="connsiteX822" fmla="*/ 610554 w 906898"/>
              <a:gd name="connsiteY822" fmla="*/ 746350 h 906898"/>
              <a:gd name="connsiteX823" fmla="*/ 594112 w 906898"/>
              <a:gd name="connsiteY823" fmla="*/ 750487 h 906898"/>
              <a:gd name="connsiteX824" fmla="*/ 581781 w 906898"/>
              <a:gd name="connsiteY824" fmla="*/ 746350 h 906898"/>
              <a:gd name="connsiteX825" fmla="*/ 579726 w 906898"/>
              <a:gd name="connsiteY825" fmla="*/ 744281 h 906898"/>
              <a:gd name="connsiteX826" fmla="*/ 590002 w 906898"/>
              <a:gd name="connsiteY826" fmla="*/ 740144 h 906898"/>
              <a:gd name="connsiteX827" fmla="*/ 596168 w 906898"/>
              <a:gd name="connsiteY827" fmla="*/ 738075 h 906898"/>
              <a:gd name="connsiteX828" fmla="*/ 596168 w 906898"/>
              <a:gd name="connsiteY828" fmla="*/ 740144 h 906898"/>
              <a:gd name="connsiteX829" fmla="*/ 592057 w 906898"/>
              <a:gd name="connsiteY829" fmla="*/ 742213 h 906898"/>
              <a:gd name="connsiteX830" fmla="*/ 587947 w 906898"/>
              <a:gd name="connsiteY830" fmla="*/ 744281 h 906898"/>
              <a:gd name="connsiteX831" fmla="*/ 592057 w 906898"/>
              <a:gd name="connsiteY831" fmla="*/ 748418 h 906898"/>
              <a:gd name="connsiteX832" fmla="*/ 606444 w 906898"/>
              <a:gd name="connsiteY832" fmla="*/ 742213 h 906898"/>
              <a:gd name="connsiteX833" fmla="*/ 602333 w 906898"/>
              <a:gd name="connsiteY833" fmla="*/ 738075 h 906898"/>
              <a:gd name="connsiteX834" fmla="*/ 610554 w 906898"/>
              <a:gd name="connsiteY834" fmla="*/ 729801 h 906898"/>
              <a:gd name="connsiteX835" fmla="*/ 618775 w 906898"/>
              <a:gd name="connsiteY835" fmla="*/ 723595 h 906898"/>
              <a:gd name="connsiteX836" fmla="*/ 295298 w 906898"/>
              <a:gd name="connsiteY836" fmla="*/ 722641 h 906898"/>
              <a:gd name="connsiteX837" fmla="*/ 297737 w 906898"/>
              <a:gd name="connsiteY837" fmla="*/ 723737 h 906898"/>
              <a:gd name="connsiteX838" fmla="*/ 299790 w 906898"/>
              <a:gd name="connsiteY838" fmla="*/ 725800 h 906898"/>
              <a:gd name="connsiteX839" fmla="*/ 299790 w 906898"/>
              <a:gd name="connsiteY839" fmla="*/ 731990 h 906898"/>
              <a:gd name="connsiteX840" fmla="*/ 291576 w 906898"/>
              <a:gd name="connsiteY840" fmla="*/ 738179 h 906898"/>
              <a:gd name="connsiteX841" fmla="*/ 283362 w 906898"/>
              <a:gd name="connsiteY841" fmla="*/ 738179 h 906898"/>
              <a:gd name="connsiteX842" fmla="*/ 283362 w 906898"/>
              <a:gd name="connsiteY842" fmla="*/ 742306 h 906898"/>
              <a:gd name="connsiteX843" fmla="*/ 273095 w 906898"/>
              <a:gd name="connsiteY843" fmla="*/ 748495 h 906898"/>
              <a:gd name="connsiteX844" fmla="*/ 262828 w 906898"/>
              <a:gd name="connsiteY844" fmla="*/ 744369 h 906898"/>
              <a:gd name="connsiteX845" fmla="*/ 258721 w 906898"/>
              <a:gd name="connsiteY845" fmla="*/ 744369 h 906898"/>
              <a:gd name="connsiteX846" fmla="*/ 246400 w 906898"/>
              <a:gd name="connsiteY846" fmla="*/ 740243 h 906898"/>
              <a:gd name="connsiteX847" fmla="*/ 250507 w 906898"/>
              <a:gd name="connsiteY847" fmla="*/ 734053 h 906898"/>
              <a:gd name="connsiteX848" fmla="*/ 254614 w 906898"/>
              <a:gd name="connsiteY848" fmla="*/ 731990 h 906898"/>
              <a:gd name="connsiteX849" fmla="*/ 264881 w 906898"/>
              <a:gd name="connsiteY849" fmla="*/ 736116 h 906898"/>
              <a:gd name="connsiteX850" fmla="*/ 275148 w 906898"/>
              <a:gd name="connsiteY850" fmla="*/ 731990 h 906898"/>
              <a:gd name="connsiteX851" fmla="*/ 289523 w 906898"/>
              <a:gd name="connsiteY851" fmla="*/ 727864 h 906898"/>
              <a:gd name="connsiteX852" fmla="*/ 295298 w 906898"/>
              <a:gd name="connsiteY852" fmla="*/ 722641 h 906898"/>
              <a:gd name="connsiteX853" fmla="*/ 289149 w 906898"/>
              <a:gd name="connsiteY853" fmla="*/ 719426 h 906898"/>
              <a:gd name="connsiteX854" fmla="*/ 291552 w 906898"/>
              <a:gd name="connsiteY854" fmla="*/ 719648 h 906898"/>
              <a:gd name="connsiteX855" fmla="*/ 289501 w 906898"/>
              <a:gd name="connsiteY855" fmla="*/ 725735 h 906898"/>
              <a:gd name="connsiteX856" fmla="*/ 279248 w 906898"/>
              <a:gd name="connsiteY856" fmla="*/ 729792 h 906898"/>
              <a:gd name="connsiteX857" fmla="*/ 275147 w 906898"/>
              <a:gd name="connsiteY857" fmla="*/ 727764 h 906898"/>
              <a:gd name="connsiteX858" fmla="*/ 258742 w 906898"/>
              <a:gd name="connsiteY858" fmla="*/ 731821 h 906898"/>
              <a:gd name="connsiteX859" fmla="*/ 256692 w 906898"/>
              <a:gd name="connsiteY859" fmla="*/ 727764 h 906898"/>
              <a:gd name="connsiteX860" fmla="*/ 260793 w 906898"/>
              <a:gd name="connsiteY860" fmla="*/ 729792 h 906898"/>
              <a:gd name="connsiteX861" fmla="*/ 273096 w 906898"/>
              <a:gd name="connsiteY861" fmla="*/ 725735 h 906898"/>
              <a:gd name="connsiteX862" fmla="*/ 285400 w 906898"/>
              <a:gd name="connsiteY862" fmla="*/ 723706 h 906898"/>
              <a:gd name="connsiteX863" fmla="*/ 289149 w 906898"/>
              <a:gd name="connsiteY863" fmla="*/ 719426 h 906898"/>
              <a:gd name="connsiteX864" fmla="*/ 636209 w 906898"/>
              <a:gd name="connsiteY864" fmla="*/ 718645 h 906898"/>
              <a:gd name="connsiteX865" fmla="*/ 649532 w 906898"/>
              <a:gd name="connsiteY865" fmla="*/ 721722 h 906898"/>
              <a:gd name="connsiteX866" fmla="*/ 670029 w 906898"/>
              <a:gd name="connsiteY866" fmla="*/ 750440 h 906898"/>
              <a:gd name="connsiteX867" fmla="*/ 661830 w 906898"/>
              <a:gd name="connsiteY867" fmla="*/ 768901 h 906898"/>
              <a:gd name="connsiteX868" fmla="*/ 649532 w 906898"/>
              <a:gd name="connsiteY868" fmla="*/ 773004 h 906898"/>
              <a:gd name="connsiteX869" fmla="*/ 641333 w 906898"/>
              <a:gd name="connsiteY869" fmla="*/ 766850 h 906898"/>
              <a:gd name="connsiteX870" fmla="*/ 643383 w 906898"/>
              <a:gd name="connsiteY870" fmla="*/ 760696 h 906898"/>
              <a:gd name="connsiteX871" fmla="*/ 641333 w 906898"/>
              <a:gd name="connsiteY871" fmla="*/ 752491 h 906898"/>
              <a:gd name="connsiteX872" fmla="*/ 651582 w 906898"/>
              <a:gd name="connsiteY872" fmla="*/ 746337 h 906898"/>
              <a:gd name="connsiteX873" fmla="*/ 655681 w 906898"/>
              <a:gd name="connsiteY873" fmla="*/ 752491 h 906898"/>
              <a:gd name="connsiteX874" fmla="*/ 653632 w 906898"/>
              <a:gd name="connsiteY874" fmla="*/ 760696 h 906898"/>
              <a:gd name="connsiteX875" fmla="*/ 661830 w 906898"/>
              <a:gd name="connsiteY875" fmla="*/ 756593 h 906898"/>
              <a:gd name="connsiteX876" fmla="*/ 661830 w 906898"/>
              <a:gd name="connsiteY876" fmla="*/ 742234 h 906898"/>
              <a:gd name="connsiteX877" fmla="*/ 661830 w 906898"/>
              <a:gd name="connsiteY877" fmla="*/ 740183 h 906898"/>
              <a:gd name="connsiteX878" fmla="*/ 637234 w 906898"/>
              <a:gd name="connsiteY878" fmla="*/ 723773 h 906898"/>
              <a:gd name="connsiteX879" fmla="*/ 624935 w 906898"/>
              <a:gd name="connsiteY879" fmla="*/ 723773 h 906898"/>
              <a:gd name="connsiteX880" fmla="*/ 622885 w 906898"/>
              <a:gd name="connsiteY880" fmla="*/ 721722 h 906898"/>
              <a:gd name="connsiteX881" fmla="*/ 636209 w 906898"/>
              <a:gd name="connsiteY881" fmla="*/ 718645 h 906898"/>
              <a:gd name="connsiteX882" fmla="*/ 275189 w 906898"/>
              <a:gd name="connsiteY882" fmla="*/ 709319 h 906898"/>
              <a:gd name="connsiteX883" fmla="*/ 281378 w 906898"/>
              <a:gd name="connsiteY883" fmla="*/ 713451 h 906898"/>
              <a:gd name="connsiteX884" fmla="*/ 287568 w 906898"/>
              <a:gd name="connsiteY884" fmla="*/ 717582 h 906898"/>
              <a:gd name="connsiteX885" fmla="*/ 281378 w 906898"/>
              <a:gd name="connsiteY885" fmla="*/ 723780 h 906898"/>
              <a:gd name="connsiteX886" fmla="*/ 273126 w 906898"/>
              <a:gd name="connsiteY886" fmla="*/ 721714 h 906898"/>
              <a:gd name="connsiteX887" fmla="*/ 269000 w 906898"/>
              <a:gd name="connsiteY887" fmla="*/ 725845 h 906898"/>
              <a:gd name="connsiteX888" fmla="*/ 262810 w 906898"/>
              <a:gd name="connsiteY888" fmla="*/ 727911 h 906898"/>
              <a:gd name="connsiteX889" fmla="*/ 258684 w 906898"/>
              <a:gd name="connsiteY889" fmla="*/ 723780 h 906898"/>
              <a:gd name="connsiteX890" fmla="*/ 258684 w 906898"/>
              <a:gd name="connsiteY890" fmla="*/ 715517 h 906898"/>
              <a:gd name="connsiteX891" fmla="*/ 275189 w 906898"/>
              <a:gd name="connsiteY891" fmla="*/ 709319 h 906898"/>
              <a:gd name="connsiteX892" fmla="*/ 731781 w 906898"/>
              <a:gd name="connsiteY892" fmla="*/ 703011 h 906898"/>
              <a:gd name="connsiteX893" fmla="*/ 733773 w 906898"/>
              <a:gd name="connsiteY893" fmla="*/ 705077 h 906898"/>
              <a:gd name="connsiteX894" fmla="*/ 731781 w 906898"/>
              <a:gd name="connsiteY894" fmla="*/ 711274 h 906898"/>
              <a:gd name="connsiteX895" fmla="*/ 733773 w 906898"/>
              <a:gd name="connsiteY895" fmla="*/ 719537 h 906898"/>
              <a:gd name="connsiteX896" fmla="*/ 733773 w 906898"/>
              <a:gd name="connsiteY896" fmla="*/ 721603 h 906898"/>
              <a:gd name="connsiteX897" fmla="*/ 729789 w 906898"/>
              <a:gd name="connsiteY897" fmla="*/ 717472 h 906898"/>
              <a:gd name="connsiteX898" fmla="*/ 731781 w 906898"/>
              <a:gd name="connsiteY898" fmla="*/ 703011 h 906898"/>
              <a:gd name="connsiteX899" fmla="*/ 791398 w 906898"/>
              <a:gd name="connsiteY899" fmla="*/ 701019 h 906898"/>
              <a:gd name="connsiteX900" fmla="*/ 801832 w 906898"/>
              <a:gd name="connsiteY900" fmla="*/ 703078 h 906898"/>
              <a:gd name="connsiteX901" fmla="*/ 797659 w 906898"/>
              <a:gd name="connsiteY901" fmla="*/ 709253 h 906898"/>
              <a:gd name="connsiteX902" fmla="*/ 791398 w 906898"/>
              <a:gd name="connsiteY902" fmla="*/ 711311 h 906898"/>
              <a:gd name="connsiteX903" fmla="*/ 787225 w 906898"/>
              <a:gd name="connsiteY903" fmla="*/ 705136 h 906898"/>
              <a:gd name="connsiteX904" fmla="*/ 791398 w 906898"/>
              <a:gd name="connsiteY904" fmla="*/ 701019 h 906898"/>
              <a:gd name="connsiteX905" fmla="*/ 723629 w 906898"/>
              <a:gd name="connsiteY905" fmla="*/ 692719 h 906898"/>
              <a:gd name="connsiteX906" fmla="*/ 725657 w 906898"/>
              <a:gd name="connsiteY906" fmla="*/ 692719 h 906898"/>
              <a:gd name="connsiteX907" fmla="*/ 729715 w 906898"/>
              <a:gd name="connsiteY907" fmla="*/ 700967 h 906898"/>
              <a:gd name="connsiteX908" fmla="*/ 727686 w 906898"/>
              <a:gd name="connsiteY908" fmla="*/ 719524 h 906898"/>
              <a:gd name="connsiteX909" fmla="*/ 731744 w 906898"/>
              <a:gd name="connsiteY909" fmla="*/ 723648 h 906898"/>
              <a:gd name="connsiteX910" fmla="*/ 729715 w 906898"/>
              <a:gd name="connsiteY910" fmla="*/ 731895 h 906898"/>
              <a:gd name="connsiteX911" fmla="*/ 721600 w 906898"/>
              <a:gd name="connsiteY911" fmla="*/ 729833 h 906898"/>
              <a:gd name="connsiteX912" fmla="*/ 721600 w 906898"/>
              <a:gd name="connsiteY912" fmla="*/ 721586 h 906898"/>
              <a:gd name="connsiteX913" fmla="*/ 717542 w 906898"/>
              <a:gd name="connsiteY913" fmla="*/ 721586 h 906898"/>
              <a:gd name="connsiteX914" fmla="*/ 715513 w 906898"/>
              <a:gd name="connsiteY914" fmla="*/ 711276 h 906898"/>
              <a:gd name="connsiteX915" fmla="*/ 719571 w 906898"/>
              <a:gd name="connsiteY915" fmla="*/ 705091 h 906898"/>
              <a:gd name="connsiteX916" fmla="*/ 719571 w 906898"/>
              <a:gd name="connsiteY916" fmla="*/ 700967 h 906898"/>
              <a:gd name="connsiteX917" fmla="*/ 723629 w 906898"/>
              <a:gd name="connsiteY917" fmla="*/ 692719 h 906898"/>
              <a:gd name="connsiteX918" fmla="*/ 663970 w 906898"/>
              <a:gd name="connsiteY918" fmla="*/ 692719 h 906898"/>
              <a:gd name="connsiteX919" fmla="*/ 668037 w 906898"/>
              <a:gd name="connsiteY919" fmla="*/ 696828 h 906898"/>
              <a:gd name="connsiteX920" fmla="*/ 668037 w 906898"/>
              <a:gd name="connsiteY920" fmla="*/ 704618 h 906898"/>
              <a:gd name="connsiteX921" fmla="*/ 667817 w 906898"/>
              <a:gd name="connsiteY921" fmla="*/ 705172 h 906898"/>
              <a:gd name="connsiteX922" fmla="*/ 664479 w 906898"/>
              <a:gd name="connsiteY922" fmla="*/ 707099 h 906898"/>
              <a:gd name="connsiteX923" fmla="*/ 663970 w 906898"/>
              <a:gd name="connsiteY923" fmla="*/ 709153 h 906898"/>
              <a:gd name="connsiteX924" fmla="*/ 666994 w 906898"/>
              <a:gd name="connsiteY924" fmla="*/ 715263 h 906898"/>
              <a:gd name="connsiteX925" fmla="*/ 667412 w 906898"/>
              <a:gd name="connsiteY925" fmla="*/ 718212 h 906898"/>
              <a:gd name="connsiteX926" fmla="*/ 661937 w 906898"/>
              <a:gd name="connsiteY926" fmla="*/ 725587 h 906898"/>
              <a:gd name="connsiteX927" fmla="*/ 653803 w 906898"/>
              <a:gd name="connsiteY927" fmla="*/ 719425 h 906898"/>
              <a:gd name="connsiteX928" fmla="*/ 653803 w 906898"/>
              <a:gd name="connsiteY928" fmla="*/ 705045 h 906898"/>
              <a:gd name="connsiteX929" fmla="*/ 653803 w 906898"/>
              <a:gd name="connsiteY929" fmla="*/ 700936 h 906898"/>
              <a:gd name="connsiteX930" fmla="*/ 663970 w 906898"/>
              <a:gd name="connsiteY930" fmla="*/ 692719 h 906898"/>
              <a:gd name="connsiteX931" fmla="*/ 787014 w 906898"/>
              <a:gd name="connsiteY931" fmla="*/ 692528 h 906898"/>
              <a:gd name="connsiteX932" fmla="*/ 791398 w 906898"/>
              <a:gd name="connsiteY932" fmla="*/ 696902 h 906898"/>
              <a:gd name="connsiteX933" fmla="*/ 785209 w 906898"/>
              <a:gd name="connsiteY933" fmla="*/ 703078 h 906898"/>
              <a:gd name="connsiteX934" fmla="*/ 787272 w 906898"/>
              <a:gd name="connsiteY934" fmla="*/ 713370 h 906898"/>
              <a:gd name="connsiteX935" fmla="*/ 793462 w 906898"/>
              <a:gd name="connsiteY935" fmla="*/ 715428 h 906898"/>
              <a:gd name="connsiteX936" fmla="*/ 793462 w 906898"/>
              <a:gd name="connsiteY936" fmla="*/ 717487 h 906898"/>
              <a:gd name="connsiteX937" fmla="*/ 785209 w 906898"/>
              <a:gd name="connsiteY937" fmla="*/ 721603 h 906898"/>
              <a:gd name="connsiteX938" fmla="*/ 779020 w 906898"/>
              <a:gd name="connsiteY938" fmla="*/ 717487 h 906898"/>
              <a:gd name="connsiteX939" fmla="*/ 779020 w 906898"/>
              <a:gd name="connsiteY939" fmla="*/ 715428 h 906898"/>
              <a:gd name="connsiteX940" fmla="*/ 774893 w 906898"/>
              <a:gd name="connsiteY940" fmla="*/ 715428 h 906898"/>
              <a:gd name="connsiteX941" fmla="*/ 768704 w 906898"/>
              <a:gd name="connsiteY941" fmla="*/ 713370 h 906898"/>
              <a:gd name="connsiteX942" fmla="*/ 768704 w 906898"/>
              <a:gd name="connsiteY942" fmla="*/ 707195 h 906898"/>
              <a:gd name="connsiteX943" fmla="*/ 772830 w 906898"/>
              <a:gd name="connsiteY943" fmla="*/ 701019 h 906898"/>
              <a:gd name="connsiteX944" fmla="*/ 776956 w 906898"/>
              <a:gd name="connsiteY944" fmla="*/ 701019 h 906898"/>
              <a:gd name="connsiteX945" fmla="*/ 781083 w 906898"/>
              <a:gd name="connsiteY945" fmla="*/ 692786 h 906898"/>
              <a:gd name="connsiteX946" fmla="*/ 787014 w 906898"/>
              <a:gd name="connsiteY946" fmla="*/ 692528 h 906898"/>
              <a:gd name="connsiteX947" fmla="*/ 686629 w 906898"/>
              <a:gd name="connsiteY947" fmla="*/ 690727 h 906898"/>
              <a:gd name="connsiteX948" fmla="*/ 686961 w 906898"/>
              <a:gd name="connsiteY948" fmla="*/ 690727 h 906898"/>
              <a:gd name="connsiteX949" fmla="*/ 686961 w 906898"/>
              <a:gd name="connsiteY949" fmla="*/ 691060 h 906898"/>
              <a:gd name="connsiteX950" fmla="*/ 686629 w 906898"/>
              <a:gd name="connsiteY950" fmla="*/ 691060 h 906898"/>
              <a:gd name="connsiteX951" fmla="*/ 246400 w 906898"/>
              <a:gd name="connsiteY951" fmla="*/ 690727 h 906898"/>
              <a:gd name="connsiteX952" fmla="*/ 252575 w 906898"/>
              <a:gd name="connsiteY952" fmla="*/ 694844 h 906898"/>
              <a:gd name="connsiteX953" fmla="*/ 256692 w 906898"/>
              <a:gd name="connsiteY953" fmla="*/ 711311 h 906898"/>
              <a:gd name="connsiteX954" fmla="*/ 252575 w 906898"/>
              <a:gd name="connsiteY954" fmla="*/ 729837 h 906898"/>
              <a:gd name="connsiteX955" fmla="*/ 223757 w 906898"/>
              <a:gd name="connsiteY955" fmla="*/ 742187 h 906898"/>
              <a:gd name="connsiteX956" fmla="*/ 207290 w 906898"/>
              <a:gd name="connsiteY956" fmla="*/ 729837 h 906898"/>
              <a:gd name="connsiteX957" fmla="*/ 209349 w 906898"/>
              <a:gd name="connsiteY957" fmla="*/ 719545 h 906898"/>
              <a:gd name="connsiteX958" fmla="*/ 215524 w 906898"/>
              <a:gd name="connsiteY958" fmla="*/ 717487 h 906898"/>
              <a:gd name="connsiteX959" fmla="*/ 219641 w 906898"/>
              <a:gd name="connsiteY959" fmla="*/ 715428 h 906898"/>
              <a:gd name="connsiteX960" fmla="*/ 225816 w 906898"/>
              <a:gd name="connsiteY960" fmla="*/ 715428 h 906898"/>
              <a:gd name="connsiteX961" fmla="*/ 231991 w 906898"/>
              <a:gd name="connsiteY961" fmla="*/ 721603 h 906898"/>
              <a:gd name="connsiteX962" fmla="*/ 229933 w 906898"/>
              <a:gd name="connsiteY962" fmla="*/ 727778 h 906898"/>
              <a:gd name="connsiteX963" fmla="*/ 225816 w 906898"/>
              <a:gd name="connsiteY963" fmla="*/ 727778 h 906898"/>
              <a:gd name="connsiteX964" fmla="*/ 223757 w 906898"/>
              <a:gd name="connsiteY964" fmla="*/ 727778 h 906898"/>
              <a:gd name="connsiteX965" fmla="*/ 219641 w 906898"/>
              <a:gd name="connsiteY965" fmla="*/ 729837 h 906898"/>
              <a:gd name="connsiteX966" fmla="*/ 227874 w 906898"/>
              <a:gd name="connsiteY966" fmla="*/ 733954 h 906898"/>
              <a:gd name="connsiteX967" fmla="*/ 248458 w 906898"/>
              <a:gd name="connsiteY967" fmla="*/ 719545 h 906898"/>
              <a:gd name="connsiteX968" fmla="*/ 246400 w 906898"/>
              <a:gd name="connsiteY968" fmla="*/ 692786 h 906898"/>
              <a:gd name="connsiteX969" fmla="*/ 246400 w 906898"/>
              <a:gd name="connsiteY969" fmla="*/ 690727 h 906898"/>
              <a:gd name="connsiteX970" fmla="*/ 668203 w 906898"/>
              <a:gd name="connsiteY970" fmla="*/ 688735 h 906898"/>
              <a:gd name="connsiteX971" fmla="*/ 674345 w 906898"/>
              <a:gd name="connsiteY971" fmla="*/ 699045 h 906898"/>
              <a:gd name="connsiteX972" fmla="*/ 670251 w 906898"/>
              <a:gd name="connsiteY972" fmla="*/ 707292 h 906898"/>
              <a:gd name="connsiteX973" fmla="*/ 670251 w 906898"/>
              <a:gd name="connsiteY973" fmla="*/ 723787 h 906898"/>
              <a:gd name="connsiteX974" fmla="*/ 664109 w 906898"/>
              <a:gd name="connsiteY974" fmla="*/ 727911 h 906898"/>
              <a:gd name="connsiteX975" fmla="*/ 668203 w 906898"/>
              <a:gd name="connsiteY975" fmla="*/ 723787 h 906898"/>
              <a:gd name="connsiteX976" fmla="*/ 667412 w 906898"/>
              <a:gd name="connsiteY976" fmla="*/ 718212 h 906898"/>
              <a:gd name="connsiteX977" fmla="*/ 668037 w 906898"/>
              <a:gd name="connsiteY977" fmla="*/ 717370 h 906898"/>
              <a:gd name="connsiteX978" fmla="*/ 666994 w 906898"/>
              <a:gd name="connsiteY978" fmla="*/ 715263 h 906898"/>
              <a:gd name="connsiteX979" fmla="*/ 666156 w 906898"/>
              <a:gd name="connsiteY979" fmla="*/ 709354 h 906898"/>
              <a:gd name="connsiteX980" fmla="*/ 667817 w 906898"/>
              <a:gd name="connsiteY980" fmla="*/ 705172 h 906898"/>
              <a:gd name="connsiteX981" fmla="*/ 668037 w 906898"/>
              <a:gd name="connsiteY981" fmla="*/ 705045 h 906898"/>
              <a:gd name="connsiteX982" fmla="*/ 668037 w 906898"/>
              <a:gd name="connsiteY982" fmla="*/ 704618 h 906898"/>
              <a:gd name="connsiteX983" fmla="*/ 670251 w 906898"/>
              <a:gd name="connsiteY983" fmla="*/ 699045 h 906898"/>
              <a:gd name="connsiteX984" fmla="*/ 666156 w 906898"/>
              <a:gd name="connsiteY984" fmla="*/ 690797 h 906898"/>
              <a:gd name="connsiteX985" fmla="*/ 668203 w 906898"/>
              <a:gd name="connsiteY985" fmla="*/ 688735 h 906898"/>
              <a:gd name="connsiteX986" fmla="*/ 189014 w 906898"/>
              <a:gd name="connsiteY986" fmla="*/ 686743 h 906898"/>
              <a:gd name="connsiteX987" fmla="*/ 193098 w 906898"/>
              <a:gd name="connsiteY987" fmla="*/ 692901 h 906898"/>
              <a:gd name="connsiteX988" fmla="*/ 199223 w 906898"/>
              <a:gd name="connsiteY988" fmla="*/ 697005 h 906898"/>
              <a:gd name="connsiteX989" fmla="*/ 205348 w 906898"/>
              <a:gd name="connsiteY989" fmla="*/ 701110 h 906898"/>
              <a:gd name="connsiteX990" fmla="*/ 215557 w 906898"/>
              <a:gd name="connsiteY990" fmla="*/ 697005 h 906898"/>
              <a:gd name="connsiteX991" fmla="*/ 219641 w 906898"/>
              <a:gd name="connsiteY991" fmla="*/ 697005 h 906898"/>
              <a:gd name="connsiteX992" fmla="*/ 223724 w 906898"/>
              <a:gd name="connsiteY992" fmla="*/ 690848 h 906898"/>
              <a:gd name="connsiteX993" fmla="*/ 227808 w 906898"/>
              <a:gd name="connsiteY993" fmla="*/ 686743 h 906898"/>
              <a:gd name="connsiteX994" fmla="*/ 227808 w 906898"/>
              <a:gd name="connsiteY994" fmla="*/ 690848 h 906898"/>
              <a:gd name="connsiteX995" fmla="*/ 227808 w 906898"/>
              <a:gd name="connsiteY995" fmla="*/ 697005 h 906898"/>
              <a:gd name="connsiteX996" fmla="*/ 217599 w 906898"/>
              <a:gd name="connsiteY996" fmla="*/ 701110 h 906898"/>
              <a:gd name="connsiteX997" fmla="*/ 217599 w 906898"/>
              <a:gd name="connsiteY997" fmla="*/ 703162 h 906898"/>
              <a:gd name="connsiteX998" fmla="*/ 207390 w 906898"/>
              <a:gd name="connsiteY998" fmla="*/ 709319 h 906898"/>
              <a:gd name="connsiteX999" fmla="*/ 199223 w 906898"/>
              <a:gd name="connsiteY999" fmla="*/ 703162 h 906898"/>
              <a:gd name="connsiteX1000" fmla="*/ 195139 w 906898"/>
              <a:gd name="connsiteY1000" fmla="*/ 697005 h 906898"/>
              <a:gd name="connsiteX1001" fmla="*/ 189014 w 906898"/>
              <a:gd name="connsiteY1001" fmla="*/ 694953 h 906898"/>
              <a:gd name="connsiteX1002" fmla="*/ 186972 w 906898"/>
              <a:gd name="connsiteY1002" fmla="*/ 690848 h 906898"/>
              <a:gd name="connsiteX1003" fmla="*/ 189014 w 906898"/>
              <a:gd name="connsiteY1003" fmla="*/ 686743 h 906898"/>
              <a:gd name="connsiteX1004" fmla="*/ 201146 w 906898"/>
              <a:gd name="connsiteY1004" fmla="*/ 684419 h 906898"/>
              <a:gd name="connsiteX1005" fmla="*/ 205134 w 906898"/>
              <a:gd name="connsiteY1005" fmla="*/ 686431 h 906898"/>
              <a:gd name="connsiteX1006" fmla="*/ 205287 w 906898"/>
              <a:gd name="connsiteY1006" fmla="*/ 686743 h 906898"/>
              <a:gd name="connsiteX1007" fmla="*/ 205597 w 906898"/>
              <a:gd name="connsiteY1007" fmla="*/ 686664 h 906898"/>
              <a:gd name="connsiteX1008" fmla="*/ 209420 w 906898"/>
              <a:gd name="connsiteY1008" fmla="*/ 688593 h 906898"/>
              <a:gd name="connsiteX1009" fmla="*/ 217695 w 906898"/>
              <a:gd name="connsiteY1009" fmla="*/ 684419 h 906898"/>
              <a:gd name="connsiteX1010" fmla="*/ 221832 w 906898"/>
              <a:gd name="connsiteY1010" fmla="*/ 686506 h 906898"/>
              <a:gd name="connsiteX1011" fmla="*/ 219763 w 906898"/>
              <a:gd name="connsiteY1011" fmla="*/ 692767 h 906898"/>
              <a:gd name="connsiteX1012" fmla="*/ 211489 w 906898"/>
              <a:gd name="connsiteY1012" fmla="*/ 694854 h 906898"/>
              <a:gd name="connsiteX1013" fmla="*/ 209420 w 906898"/>
              <a:gd name="connsiteY1013" fmla="*/ 699027 h 906898"/>
              <a:gd name="connsiteX1014" fmla="*/ 203215 w 906898"/>
              <a:gd name="connsiteY1014" fmla="*/ 696940 h 906898"/>
              <a:gd name="connsiteX1015" fmla="*/ 201146 w 906898"/>
              <a:gd name="connsiteY1015" fmla="*/ 692767 h 906898"/>
              <a:gd name="connsiteX1016" fmla="*/ 197009 w 906898"/>
              <a:gd name="connsiteY1016" fmla="*/ 692767 h 906898"/>
              <a:gd name="connsiteX1017" fmla="*/ 194940 w 906898"/>
              <a:gd name="connsiteY1017" fmla="*/ 686506 h 906898"/>
              <a:gd name="connsiteX1018" fmla="*/ 201146 w 906898"/>
              <a:gd name="connsiteY1018" fmla="*/ 684419 h 906898"/>
              <a:gd name="connsiteX1019" fmla="*/ 135301 w 906898"/>
              <a:gd name="connsiteY1019" fmla="*/ 684419 h 906898"/>
              <a:gd name="connsiteX1020" fmla="*/ 137353 w 906898"/>
              <a:gd name="connsiteY1020" fmla="*/ 686488 h 906898"/>
              <a:gd name="connsiteX1021" fmla="*/ 139405 w 906898"/>
              <a:gd name="connsiteY1021" fmla="*/ 696831 h 906898"/>
              <a:gd name="connsiteX1022" fmla="*/ 151720 w 906898"/>
              <a:gd name="connsiteY1022" fmla="*/ 705106 h 906898"/>
              <a:gd name="connsiteX1023" fmla="*/ 151720 w 906898"/>
              <a:gd name="connsiteY1023" fmla="*/ 707174 h 906898"/>
              <a:gd name="connsiteX1024" fmla="*/ 133248 w 906898"/>
              <a:gd name="connsiteY1024" fmla="*/ 700968 h 906898"/>
              <a:gd name="connsiteX1025" fmla="*/ 131196 w 906898"/>
              <a:gd name="connsiteY1025" fmla="*/ 688557 h 906898"/>
              <a:gd name="connsiteX1026" fmla="*/ 135301 w 906898"/>
              <a:gd name="connsiteY1026" fmla="*/ 684419 h 906898"/>
              <a:gd name="connsiteX1027" fmla="*/ 163730 w 906898"/>
              <a:gd name="connsiteY1027" fmla="*/ 683451 h 906898"/>
              <a:gd name="connsiteX1028" fmla="*/ 166171 w 906898"/>
              <a:gd name="connsiteY1028" fmla="*/ 684542 h 906898"/>
              <a:gd name="connsiteX1029" fmla="*/ 164116 w 906898"/>
              <a:gd name="connsiteY1029" fmla="*/ 715344 h 906898"/>
              <a:gd name="connsiteX1030" fmla="*/ 188785 w 906898"/>
              <a:gd name="connsiteY1030" fmla="*/ 725612 h 906898"/>
              <a:gd name="connsiteX1031" fmla="*/ 192897 w 906898"/>
              <a:gd name="connsiteY1031" fmla="*/ 723558 h 906898"/>
              <a:gd name="connsiteX1032" fmla="*/ 184674 w 906898"/>
              <a:gd name="connsiteY1032" fmla="*/ 721505 h 906898"/>
              <a:gd name="connsiteX1033" fmla="*/ 180562 w 906898"/>
              <a:gd name="connsiteY1033" fmla="*/ 713291 h 906898"/>
              <a:gd name="connsiteX1034" fmla="*/ 184674 w 906898"/>
              <a:gd name="connsiteY1034" fmla="*/ 709184 h 906898"/>
              <a:gd name="connsiteX1035" fmla="*/ 190841 w 906898"/>
              <a:gd name="connsiteY1035" fmla="*/ 709184 h 906898"/>
              <a:gd name="connsiteX1036" fmla="*/ 194953 w 906898"/>
              <a:gd name="connsiteY1036" fmla="*/ 713291 h 906898"/>
              <a:gd name="connsiteX1037" fmla="*/ 201121 w 906898"/>
              <a:gd name="connsiteY1037" fmla="*/ 713291 h 906898"/>
              <a:gd name="connsiteX1038" fmla="*/ 205232 w 906898"/>
              <a:gd name="connsiteY1038" fmla="*/ 721505 h 906898"/>
              <a:gd name="connsiteX1039" fmla="*/ 201121 w 906898"/>
              <a:gd name="connsiteY1039" fmla="*/ 731772 h 906898"/>
              <a:gd name="connsiteX1040" fmla="*/ 188785 w 906898"/>
              <a:gd name="connsiteY1040" fmla="*/ 735879 h 906898"/>
              <a:gd name="connsiteX1041" fmla="*/ 172339 w 906898"/>
              <a:gd name="connsiteY1041" fmla="*/ 731772 h 906898"/>
              <a:gd name="connsiteX1042" fmla="*/ 164116 w 906898"/>
              <a:gd name="connsiteY1042" fmla="*/ 723558 h 906898"/>
              <a:gd name="connsiteX1043" fmla="*/ 157948 w 906898"/>
              <a:gd name="connsiteY1043" fmla="*/ 688649 h 906898"/>
              <a:gd name="connsiteX1044" fmla="*/ 163730 w 906898"/>
              <a:gd name="connsiteY1044" fmla="*/ 683451 h 906898"/>
              <a:gd name="connsiteX1045" fmla="*/ 675590 w 906898"/>
              <a:gd name="connsiteY1045" fmla="*/ 681982 h 906898"/>
              <a:gd name="connsiteX1046" fmla="*/ 678304 w 906898"/>
              <a:gd name="connsiteY1046" fmla="*/ 682498 h 906898"/>
              <a:gd name="connsiteX1047" fmla="*/ 684433 w 906898"/>
              <a:gd name="connsiteY1047" fmla="*/ 701059 h 906898"/>
              <a:gd name="connsiteX1048" fmla="*/ 682390 w 906898"/>
              <a:gd name="connsiteY1048" fmla="*/ 703122 h 906898"/>
              <a:gd name="connsiteX1049" fmla="*/ 684433 w 906898"/>
              <a:gd name="connsiteY1049" fmla="*/ 705184 h 906898"/>
              <a:gd name="connsiteX1050" fmla="*/ 684433 w 906898"/>
              <a:gd name="connsiteY1050" fmla="*/ 701059 h 906898"/>
              <a:gd name="connsiteX1051" fmla="*/ 692605 w 906898"/>
              <a:gd name="connsiteY1051" fmla="*/ 713434 h 906898"/>
              <a:gd name="connsiteX1052" fmla="*/ 690562 w 906898"/>
              <a:gd name="connsiteY1052" fmla="*/ 717559 h 906898"/>
              <a:gd name="connsiteX1053" fmla="*/ 689984 w 906898"/>
              <a:gd name="connsiteY1053" fmla="*/ 717364 h 906898"/>
              <a:gd name="connsiteX1054" fmla="*/ 690562 w 906898"/>
              <a:gd name="connsiteY1054" fmla="*/ 715496 h 906898"/>
              <a:gd name="connsiteX1055" fmla="*/ 689796 w 906898"/>
              <a:gd name="connsiteY1055" fmla="*/ 717301 h 906898"/>
              <a:gd name="connsiteX1056" fmla="*/ 689984 w 906898"/>
              <a:gd name="connsiteY1056" fmla="*/ 717364 h 906898"/>
              <a:gd name="connsiteX1057" fmla="*/ 689285 w 906898"/>
              <a:gd name="connsiteY1057" fmla="*/ 719621 h 906898"/>
              <a:gd name="connsiteX1058" fmla="*/ 686476 w 906898"/>
              <a:gd name="connsiteY1058" fmla="*/ 723746 h 906898"/>
              <a:gd name="connsiteX1059" fmla="*/ 680347 w 906898"/>
              <a:gd name="connsiteY1059" fmla="*/ 725808 h 906898"/>
              <a:gd name="connsiteX1060" fmla="*/ 680347 w 906898"/>
              <a:gd name="connsiteY1060" fmla="*/ 731996 h 906898"/>
              <a:gd name="connsiteX1061" fmla="*/ 678304 w 906898"/>
              <a:gd name="connsiteY1061" fmla="*/ 738183 h 906898"/>
              <a:gd name="connsiteX1062" fmla="*/ 674217 w 906898"/>
              <a:gd name="connsiteY1062" fmla="*/ 742308 h 906898"/>
              <a:gd name="connsiteX1063" fmla="*/ 674217 w 906898"/>
              <a:gd name="connsiteY1063" fmla="*/ 746433 h 906898"/>
              <a:gd name="connsiteX1064" fmla="*/ 680347 w 906898"/>
              <a:gd name="connsiteY1064" fmla="*/ 748495 h 906898"/>
              <a:gd name="connsiteX1065" fmla="*/ 672174 w 906898"/>
              <a:gd name="connsiteY1065" fmla="*/ 748495 h 906898"/>
              <a:gd name="connsiteX1066" fmla="*/ 672174 w 906898"/>
              <a:gd name="connsiteY1066" fmla="*/ 740245 h 906898"/>
              <a:gd name="connsiteX1067" fmla="*/ 666045 w 906898"/>
              <a:gd name="connsiteY1067" fmla="*/ 731996 h 906898"/>
              <a:gd name="connsiteX1068" fmla="*/ 670131 w 906898"/>
              <a:gd name="connsiteY1068" fmla="*/ 727871 h 906898"/>
              <a:gd name="connsiteX1069" fmla="*/ 674217 w 906898"/>
              <a:gd name="connsiteY1069" fmla="*/ 711372 h 906898"/>
              <a:gd name="connsiteX1070" fmla="*/ 676261 w 906898"/>
              <a:gd name="connsiteY1070" fmla="*/ 703122 h 906898"/>
              <a:gd name="connsiteX1071" fmla="*/ 670131 w 906898"/>
              <a:gd name="connsiteY1071" fmla="*/ 686623 h 906898"/>
              <a:gd name="connsiteX1072" fmla="*/ 675590 w 906898"/>
              <a:gd name="connsiteY1072" fmla="*/ 681982 h 906898"/>
              <a:gd name="connsiteX1073" fmla="*/ 678329 w 906898"/>
              <a:gd name="connsiteY1073" fmla="*/ 680435 h 906898"/>
              <a:gd name="connsiteX1074" fmla="*/ 684637 w 906898"/>
              <a:gd name="connsiteY1074" fmla="*/ 684641 h 906898"/>
              <a:gd name="connsiteX1075" fmla="*/ 684637 w 906898"/>
              <a:gd name="connsiteY1075" fmla="*/ 686743 h 906898"/>
              <a:gd name="connsiteX1076" fmla="*/ 678329 w 906898"/>
              <a:gd name="connsiteY1076" fmla="*/ 680435 h 906898"/>
              <a:gd name="connsiteX1077" fmla="*/ 727558 w 906898"/>
              <a:gd name="connsiteY1077" fmla="*/ 676965 h 906898"/>
              <a:gd name="connsiteX1078" fmla="*/ 729887 w 906898"/>
              <a:gd name="connsiteY1078" fmla="*/ 678508 h 906898"/>
              <a:gd name="connsiteX1079" fmla="*/ 727817 w 906898"/>
              <a:gd name="connsiteY1079" fmla="*/ 688791 h 906898"/>
              <a:gd name="connsiteX1080" fmla="*/ 717466 w 906898"/>
              <a:gd name="connsiteY1080" fmla="*/ 694960 h 906898"/>
              <a:gd name="connsiteX1081" fmla="*/ 717466 w 906898"/>
              <a:gd name="connsiteY1081" fmla="*/ 703187 h 906898"/>
              <a:gd name="connsiteX1082" fmla="*/ 713326 w 906898"/>
              <a:gd name="connsiteY1082" fmla="*/ 709356 h 906898"/>
              <a:gd name="connsiteX1083" fmla="*/ 715396 w 906898"/>
              <a:gd name="connsiteY1083" fmla="*/ 721695 h 906898"/>
              <a:gd name="connsiteX1084" fmla="*/ 719536 w 906898"/>
              <a:gd name="connsiteY1084" fmla="*/ 731978 h 906898"/>
              <a:gd name="connsiteX1085" fmla="*/ 729887 w 906898"/>
              <a:gd name="connsiteY1085" fmla="*/ 734035 h 906898"/>
              <a:gd name="connsiteX1086" fmla="*/ 734027 w 906898"/>
              <a:gd name="connsiteY1086" fmla="*/ 744317 h 906898"/>
              <a:gd name="connsiteX1087" fmla="*/ 736097 w 906898"/>
              <a:gd name="connsiteY1087" fmla="*/ 746374 h 906898"/>
              <a:gd name="connsiteX1088" fmla="*/ 723676 w 906898"/>
              <a:gd name="connsiteY1088" fmla="*/ 744317 h 906898"/>
              <a:gd name="connsiteX1089" fmla="*/ 719536 w 906898"/>
              <a:gd name="connsiteY1089" fmla="*/ 738148 h 906898"/>
              <a:gd name="connsiteX1090" fmla="*/ 717466 w 906898"/>
              <a:gd name="connsiteY1090" fmla="*/ 738148 h 906898"/>
              <a:gd name="connsiteX1091" fmla="*/ 711256 w 906898"/>
              <a:gd name="connsiteY1091" fmla="*/ 736091 h 906898"/>
              <a:gd name="connsiteX1092" fmla="*/ 707116 w 906898"/>
              <a:gd name="connsiteY1092" fmla="*/ 727865 h 906898"/>
              <a:gd name="connsiteX1093" fmla="*/ 707116 w 906898"/>
              <a:gd name="connsiteY1093" fmla="*/ 721695 h 906898"/>
              <a:gd name="connsiteX1094" fmla="*/ 702975 w 906898"/>
              <a:gd name="connsiteY1094" fmla="*/ 711413 h 906898"/>
              <a:gd name="connsiteX1095" fmla="*/ 702975 w 906898"/>
              <a:gd name="connsiteY1095" fmla="*/ 703187 h 906898"/>
              <a:gd name="connsiteX1096" fmla="*/ 707116 w 906898"/>
              <a:gd name="connsiteY1096" fmla="*/ 701130 h 906898"/>
              <a:gd name="connsiteX1097" fmla="*/ 709186 w 906898"/>
              <a:gd name="connsiteY1097" fmla="*/ 688791 h 906898"/>
              <a:gd name="connsiteX1098" fmla="*/ 715396 w 906898"/>
              <a:gd name="connsiteY1098" fmla="*/ 686734 h 906898"/>
              <a:gd name="connsiteX1099" fmla="*/ 719536 w 906898"/>
              <a:gd name="connsiteY1099" fmla="*/ 686734 h 906898"/>
              <a:gd name="connsiteX1100" fmla="*/ 719536 w 906898"/>
              <a:gd name="connsiteY1100" fmla="*/ 684678 h 906898"/>
              <a:gd name="connsiteX1101" fmla="*/ 723676 w 906898"/>
              <a:gd name="connsiteY1101" fmla="*/ 678508 h 906898"/>
              <a:gd name="connsiteX1102" fmla="*/ 727558 w 906898"/>
              <a:gd name="connsiteY1102" fmla="*/ 676965 h 906898"/>
              <a:gd name="connsiteX1103" fmla="*/ 123036 w 906898"/>
              <a:gd name="connsiteY1103" fmla="*/ 676451 h 906898"/>
              <a:gd name="connsiteX1104" fmla="*/ 129222 w 906898"/>
              <a:gd name="connsiteY1104" fmla="*/ 682608 h 906898"/>
              <a:gd name="connsiteX1105" fmla="*/ 133345 w 906898"/>
              <a:gd name="connsiteY1105" fmla="*/ 703132 h 906898"/>
              <a:gd name="connsiteX1106" fmla="*/ 151903 w 906898"/>
              <a:gd name="connsiteY1106" fmla="*/ 711341 h 906898"/>
              <a:gd name="connsiteX1107" fmla="*/ 153964 w 906898"/>
              <a:gd name="connsiteY1107" fmla="*/ 711341 h 906898"/>
              <a:gd name="connsiteX1108" fmla="*/ 156027 w 906898"/>
              <a:gd name="connsiteY1108" fmla="*/ 719551 h 906898"/>
              <a:gd name="connsiteX1109" fmla="*/ 147778 w 906898"/>
              <a:gd name="connsiteY1109" fmla="*/ 721603 h 906898"/>
              <a:gd name="connsiteX1110" fmla="*/ 139531 w 906898"/>
              <a:gd name="connsiteY1110" fmla="*/ 713394 h 906898"/>
              <a:gd name="connsiteX1111" fmla="*/ 131283 w 906898"/>
              <a:gd name="connsiteY1111" fmla="*/ 715446 h 906898"/>
              <a:gd name="connsiteX1112" fmla="*/ 120974 w 906898"/>
              <a:gd name="connsiteY1112" fmla="*/ 709289 h 906898"/>
              <a:gd name="connsiteX1113" fmla="*/ 120974 w 906898"/>
              <a:gd name="connsiteY1113" fmla="*/ 694922 h 906898"/>
              <a:gd name="connsiteX1114" fmla="*/ 123036 w 906898"/>
              <a:gd name="connsiteY1114" fmla="*/ 692870 h 906898"/>
              <a:gd name="connsiteX1115" fmla="*/ 118912 w 906898"/>
              <a:gd name="connsiteY1115" fmla="*/ 686713 h 906898"/>
              <a:gd name="connsiteX1116" fmla="*/ 123036 w 906898"/>
              <a:gd name="connsiteY1116" fmla="*/ 676451 h 906898"/>
              <a:gd name="connsiteX1117" fmla="*/ 211429 w 906898"/>
              <a:gd name="connsiteY1117" fmla="*/ 672136 h 906898"/>
              <a:gd name="connsiteX1118" fmla="*/ 211429 w 906898"/>
              <a:gd name="connsiteY1118" fmla="*/ 676309 h 906898"/>
              <a:gd name="connsiteX1119" fmla="*/ 213477 w 906898"/>
              <a:gd name="connsiteY1119" fmla="*/ 684657 h 906898"/>
              <a:gd name="connsiteX1120" fmla="*/ 205597 w 906898"/>
              <a:gd name="connsiteY1120" fmla="*/ 686664 h 906898"/>
              <a:gd name="connsiteX1121" fmla="*/ 205134 w 906898"/>
              <a:gd name="connsiteY1121" fmla="*/ 686431 h 906898"/>
              <a:gd name="connsiteX1122" fmla="*/ 203240 w 906898"/>
              <a:gd name="connsiteY1122" fmla="*/ 682570 h 906898"/>
              <a:gd name="connsiteX1123" fmla="*/ 211429 w 906898"/>
              <a:gd name="connsiteY1123" fmla="*/ 672136 h 906898"/>
              <a:gd name="connsiteX1124" fmla="*/ 791688 w 906898"/>
              <a:gd name="connsiteY1124" fmla="*/ 667695 h 906898"/>
              <a:gd name="connsiteX1125" fmla="*/ 797627 w 906898"/>
              <a:gd name="connsiteY1125" fmla="*/ 668207 h 906898"/>
              <a:gd name="connsiteX1126" fmla="*/ 801759 w 906898"/>
              <a:gd name="connsiteY1126" fmla="*/ 674349 h 906898"/>
              <a:gd name="connsiteX1127" fmla="*/ 805890 w 906898"/>
              <a:gd name="connsiteY1127" fmla="*/ 672302 h 906898"/>
              <a:gd name="connsiteX1128" fmla="*/ 814153 w 906898"/>
              <a:gd name="connsiteY1128" fmla="*/ 672302 h 906898"/>
              <a:gd name="connsiteX1129" fmla="*/ 822416 w 906898"/>
              <a:gd name="connsiteY1129" fmla="*/ 688680 h 906898"/>
              <a:gd name="connsiteX1130" fmla="*/ 816219 w 906898"/>
              <a:gd name="connsiteY1130" fmla="*/ 694822 h 906898"/>
              <a:gd name="connsiteX1131" fmla="*/ 814153 w 906898"/>
              <a:gd name="connsiteY1131" fmla="*/ 700964 h 906898"/>
              <a:gd name="connsiteX1132" fmla="*/ 793496 w 906898"/>
              <a:gd name="connsiteY1132" fmla="*/ 696869 h 906898"/>
              <a:gd name="connsiteX1133" fmla="*/ 789364 w 906898"/>
              <a:gd name="connsiteY1133" fmla="*/ 686633 h 906898"/>
              <a:gd name="connsiteX1134" fmla="*/ 785233 w 906898"/>
              <a:gd name="connsiteY1134" fmla="*/ 678443 h 906898"/>
              <a:gd name="connsiteX1135" fmla="*/ 787298 w 906898"/>
              <a:gd name="connsiteY1135" fmla="*/ 670254 h 906898"/>
              <a:gd name="connsiteX1136" fmla="*/ 791688 w 906898"/>
              <a:gd name="connsiteY1136" fmla="*/ 667695 h 906898"/>
              <a:gd name="connsiteX1137" fmla="*/ 112708 w 906898"/>
              <a:gd name="connsiteY1137" fmla="*/ 663835 h 906898"/>
              <a:gd name="connsiteX1138" fmla="*/ 116837 w 906898"/>
              <a:gd name="connsiteY1138" fmla="*/ 678244 h 906898"/>
              <a:gd name="connsiteX1139" fmla="*/ 116837 w 906898"/>
              <a:gd name="connsiteY1139" fmla="*/ 688536 h 906898"/>
              <a:gd name="connsiteX1140" fmla="*/ 120966 w 906898"/>
              <a:gd name="connsiteY1140" fmla="*/ 692653 h 906898"/>
              <a:gd name="connsiteX1141" fmla="*/ 118902 w 906898"/>
              <a:gd name="connsiteY1141" fmla="*/ 707062 h 906898"/>
              <a:gd name="connsiteX1142" fmla="*/ 133354 w 906898"/>
              <a:gd name="connsiteY1142" fmla="*/ 717354 h 906898"/>
              <a:gd name="connsiteX1143" fmla="*/ 139548 w 906898"/>
              <a:gd name="connsiteY1143" fmla="*/ 717354 h 906898"/>
              <a:gd name="connsiteX1144" fmla="*/ 149872 w 906898"/>
              <a:gd name="connsiteY1144" fmla="*/ 725587 h 906898"/>
              <a:gd name="connsiteX1145" fmla="*/ 154001 w 906898"/>
              <a:gd name="connsiteY1145" fmla="*/ 723529 h 906898"/>
              <a:gd name="connsiteX1146" fmla="*/ 158130 w 906898"/>
              <a:gd name="connsiteY1146" fmla="*/ 721470 h 906898"/>
              <a:gd name="connsiteX1147" fmla="*/ 166388 w 906898"/>
              <a:gd name="connsiteY1147" fmla="*/ 731762 h 906898"/>
              <a:gd name="connsiteX1148" fmla="*/ 160195 w 906898"/>
              <a:gd name="connsiteY1148" fmla="*/ 735879 h 906898"/>
              <a:gd name="connsiteX1149" fmla="*/ 147806 w 906898"/>
              <a:gd name="connsiteY1149" fmla="*/ 731762 h 906898"/>
              <a:gd name="connsiteX1150" fmla="*/ 141612 w 906898"/>
              <a:gd name="connsiteY1150" fmla="*/ 735879 h 906898"/>
              <a:gd name="connsiteX1151" fmla="*/ 133354 w 906898"/>
              <a:gd name="connsiteY1151" fmla="*/ 731762 h 906898"/>
              <a:gd name="connsiteX1152" fmla="*/ 129225 w 906898"/>
              <a:gd name="connsiteY1152" fmla="*/ 725587 h 906898"/>
              <a:gd name="connsiteX1153" fmla="*/ 116837 w 906898"/>
              <a:gd name="connsiteY1153" fmla="*/ 725587 h 906898"/>
              <a:gd name="connsiteX1154" fmla="*/ 108579 w 906898"/>
              <a:gd name="connsiteY1154" fmla="*/ 711179 h 906898"/>
              <a:gd name="connsiteX1155" fmla="*/ 110643 w 906898"/>
              <a:gd name="connsiteY1155" fmla="*/ 702945 h 906898"/>
              <a:gd name="connsiteX1156" fmla="*/ 102385 w 906898"/>
              <a:gd name="connsiteY1156" fmla="*/ 694711 h 906898"/>
              <a:gd name="connsiteX1157" fmla="*/ 104449 w 906898"/>
              <a:gd name="connsiteY1157" fmla="*/ 682361 h 906898"/>
              <a:gd name="connsiteX1158" fmla="*/ 106514 w 906898"/>
              <a:gd name="connsiteY1158" fmla="*/ 678244 h 906898"/>
              <a:gd name="connsiteX1159" fmla="*/ 104449 w 906898"/>
              <a:gd name="connsiteY1159" fmla="*/ 672069 h 906898"/>
              <a:gd name="connsiteX1160" fmla="*/ 112708 w 906898"/>
              <a:gd name="connsiteY1160" fmla="*/ 663835 h 906898"/>
              <a:gd name="connsiteX1161" fmla="*/ 752439 w 906898"/>
              <a:gd name="connsiteY1161" fmla="*/ 663647 h 906898"/>
              <a:gd name="connsiteX1162" fmla="*/ 764759 w 906898"/>
              <a:gd name="connsiteY1162" fmla="*/ 663905 h 906898"/>
              <a:gd name="connsiteX1163" fmla="*/ 781187 w 906898"/>
              <a:gd name="connsiteY1163" fmla="*/ 672149 h 906898"/>
              <a:gd name="connsiteX1164" fmla="*/ 781187 w 906898"/>
              <a:gd name="connsiteY1164" fmla="*/ 674210 h 906898"/>
              <a:gd name="connsiteX1165" fmla="*/ 777080 w 906898"/>
              <a:gd name="connsiteY1165" fmla="*/ 672149 h 906898"/>
              <a:gd name="connsiteX1166" fmla="*/ 752439 w 906898"/>
              <a:gd name="connsiteY1166" fmla="*/ 670088 h 906898"/>
              <a:gd name="connsiteX1167" fmla="*/ 738064 w 906898"/>
              <a:gd name="connsiteY1167" fmla="*/ 684516 h 906898"/>
              <a:gd name="connsiteX1168" fmla="*/ 738064 w 906898"/>
              <a:gd name="connsiteY1168" fmla="*/ 694822 h 906898"/>
              <a:gd name="connsiteX1169" fmla="*/ 744225 w 906898"/>
              <a:gd name="connsiteY1169" fmla="*/ 696883 h 906898"/>
              <a:gd name="connsiteX1170" fmla="*/ 744225 w 906898"/>
              <a:gd name="connsiteY1170" fmla="*/ 690700 h 906898"/>
              <a:gd name="connsiteX1171" fmla="*/ 748332 w 906898"/>
              <a:gd name="connsiteY1171" fmla="*/ 686577 h 906898"/>
              <a:gd name="connsiteX1172" fmla="*/ 754492 w 906898"/>
              <a:gd name="connsiteY1172" fmla="*/ 688639 h 906898"/>
              <a:gd name="connsiteX1173" fmla="*/ 756545 w 906898"/>
              <a:gd name="connsiteY1173" fmla="*/ 692761 h 906898"/>
              <a:gd name="connsiteX1174" fmla="*/ 756545 w 906898"/>
              <a:gd name="connsiteY1174" fmla="*/ 696883 h 906898"/>
              <a:gd name="connsiteX1175" fmla="*/ 760652 w 906898"/>
              <a:gd name="connsiteY1175" fmla="*/ 701005 h 906898"/>
              <a:gd name="connsiteX1176" fmla="*/ 758599 w 906898"/>
              <a:gd name="connsiteY1176" fmla="*/ 707189 h 906898"/>
              <a:gd name="connsiteX1177" fmla="*/ 744225 w 906898"/>
              <a:gd name="connsiteY1177" fmla="*/ 709250 h 906898"/>
              <a:gd name="connsiteX1178" fmla="*/ 733957 w 906898"/>
              <a:gd name="connsiteY1178" fmla="*/ 701005 h 906898"/>
              <a:gd name="connsiteX1179" fmla="*/ 731904 w 906898"/>
              <a:gd name="connsiteY1179" fmla="*/ 678333 h 906898"/>
              <a:gd name="connsiteX1180" fmla="*/ 740118 w 906898"/>
              <a:gd name="connsiteY1180" fmla="*/ 668027 h 906898"/>
              <a:gd name="connsiteX1181" fmla="*/ 752439 w 906898"/>
              <a:gd name="connsiteY1181" fmla="*/ 663647 h 906898"/>
              <a:gd name="connsiteX1182" fmla="*/ 821379 w 906898"/>
              <a:gd name="connsiteY1182" fmla="*/ 659403 h 906898"/>
              <a:gd name="connsiteX1183" fmla="*/ 824491 w 906898"/>
              <a:gd name="connsiteY1183" fmla="*/ 661976 h 906898"/>
              <a:gd name="connsiteX1184" fmla="*/ 822416 w 906898"/>
              <a:gd name="connsiteY1184" fmla="*/ 678443 h 906898"/>
              <a:gd name="connsiteX1185" fmla="*/ 814116 w 906898"/>
              <a:gd name="connsiteY1185" fmla="*/ 664035 h 906898"/>
              <a:gd name="connsiteX1186" fmla="*/ 818266 w 906898"/>
              <a:gd name="connsiteY1186" fmla="*/ 659918 h 906898"/>
              <a:gd name="connsiteX1187" fmla="*/ 821379 w 906898"/>
              <a:gd name="connsiteY1187" fmla="*/ 659403 h 906898"/>
              <a:gd name="connsiteX1188" fmla="*/ 213591 w 906898"/>
              <a:gd name="connsiteY1188" fmla="*/ 655868 h 906898"/>
              <a:gd name="connsiteX1189" fmla="*/ 219742 w 906898"/>
              <a:gd name="connsiteY1189" fmla="*/ 659976 h 906898"/>
              <a:gd name="connsiteX1190" fmla="*/ 227945 w 906898"/>
              <a:gd name="connsiteY1190" fmla="*/ 674356 h 906898"/>
              <a:gd name="connsiteX1191" fmla="*/ 236147 w 906898"/>
              <a:gd name="connsiteY1191" fmla="*/ 678464 h 906898"/>
              <a:gd name="connsiteX1192" fmla="*/ 246400 w 906898"/>
              <a:gd name="connsiteY1192" fmla="*/ 688735 h 906898"/>
              <a:gd name="connsiteX1193" fmla="*/ 242299 w 906898"/>
              <a:gd name="connsiteY1193" fmla="*/ 688735 h 906898"/>
              <a:gd name="connsiteX1194" fmla="*/ 234097 w 906898"/>
              <a:gd name="connsiteY1194" fmla="*/ 682573 h 906898"/>
              <a:gd name="connsiteX1195" fmla="*/ 227945 w 906898"/>
              <a:gd name="connsiteY1195" fmla="*/ 684627 h 906898"/>
              <a:gd name="connsiteX1196" fmla="*/ 215641 w 906898"/>
              <a:gd name="connsiteY1196" fmla="*/ 678464 h 906898"/>
              <a:gd name="connsiteX1197" fmla="*/ 211540 w 906898"/>
              <a:gd name="connsiteY1197" fmla="*/ 662030 h 906898"/>
              <a:gd name="connsiteX1198" fmla="*/ 213591 w 906898"/>
              <a:gd name="connsiteY1198" fmla="*/ 655868 h 906898"/>
              <a:gd name="connsiteX1199" fmla="*/ 100605 w 906898"/>
              <a:gd name="connsiteY1199" fmla="*/ 649851 h 906898"/>
              <a:gd name="connsiteX1200" fmla="*/ 102822 w 906898"/>
              <a:gd name="connsiteY1200" fmla="*/ 652205 h 906898"/>
              <a:gd name="connsiteX1201" fmla="*/ 108718 w 906898"/>
              <a:gd name="connsiteY1201" fmla="*/ 653747 h 906898"/>
              <a:gd name="connsiteX1202" fmla="*/ 110768 w 906898"/>
              <a:gd name="connsiteY1202" fmla="*/ 657860 h 906898"/>
              <a:gd name="connsiteX1203" fmla="*/ 104617 w 906898"/>
              <a:gd name="connsiteY1203" fmla="*/ 655803 h 906898"/>
              <a:gd name="connsiteX1204" fmla="*/ 101797 w 906898"/>
              <a:gd name="connsiteY1204" fmla="*/ 652719 h 906898"/>
              <a:gd name="connsiteX1205" fmla="*/ 100402 w 906898"/>
              <a:gd name="connsiteY1205" fmla="*/ 649635 h 906898"/>
              <a:gd name="connsiteX1206" fmla="*/ 100516 w 906898"/>
              <a:gd name="connsiteY1206" fmla="*/ 649635 h 906898"/>
              <a:gd name="connsiteX1207" fmla="*/ 100605 w 906898"/>
              <a:gd name="connsiteY1207" fmla="*/ 649851 h 906898"/>
              <a:gd name="connsiteX1208" fmla="*/ 758578 w 906898"/>
              <a:gd name="connsiteY1208" fmla="*/ 643252 h 906898"/>
              <a:gd name="connsiteX1209" fmla="*/ 762657 w 906898"/>
              <a:gd name="connsiteY1209" fmla="*/ 645327 h 906898"/>
              <a:gd name="connsiteX1210" fmla="*/ 754499 w 906898"/>
              <a:gd name="connsiteY1210" fmla="*/ 647402 h 906898"/>
              <a:gd name="connsiteX1211" fmla="*/ 750420 w 906898"/>
              <a:gd name="connsiteY1211" fmla="*/ 657776 h 906898"/>
              <a:gd name="connsiteX1212" fmla="*/ 752460 w 906898"/>
              <a:gd name="connsiteY1212" fmla="*/ 659851 h 906898"/>
              <a:gd name="connsiteX1213" fmla="*/ 748381 w 906898"/>
              <a:gd name="connsiteY1213" fmla="*/ 657776 h 906898"/>
              <a:gd name="connsiteX1214" fmla="*/ 752460 w 906898"/>
              <a:gd name="connsiteY1214" fmla="*/ 647402 h 906898"/>
              <a:gd name="connsiteX1215" fmla="*/ 758578 w 906898"/>
              <a:gd name="connsiteY1215" fmla="*/ 643252 h 906898"/>
              <a:gd name="connsiteX1216" fmla="*/ 816203 w 906898"/>
              <a:gd name="connsiteY1216" fmla="*/ 640815 h 906898"/>
              <a:gd name="connsiteX1217" fmla="*/ 820330 w 906898"/>
              <a:gd name="connsiteY1217" fmla="*/ 643394 h 906898"/>
              <a:gd name="connsiteX1218" fmla="*/ 822393 w 906898"/>
              <a:gd name="connsiteY1218" fmla="*/ 649583 h 906898"/>
              <a:gd name="connsiteX1219" fmla="*/ 828582 w 906898"/>
              <a:gd name="connsiteY1219" fmla="*/ 649583 h 906898"/>
              <a:gd name="connsiteX1220" fmla="*/ 830645 w 906898"/>
              <a:gd name="connsiteY1220" fmla="*/ 659899 h 906898"/>
              <a:gd name="connsiteX1221" fmla="*/ 828582 w 906898"/>
              <a:gd name="connsiteY1221" fmla="*/ 664025 h 906898"/>
              <a:gd name="connsiteX1222" fmla="*/ 820330 w 906898"/>
              <a:gd name="connsiteY1222" fmla="*/ 657836 h 906898"/>
              <a:gd name="connsiteX1223" fmla="*/ 814140 w 906898"/>
              <a:gd name="connsiteY1223" fmla="*/ 657836 h 906898"/>
              <a:gd name="connsiteX1224" fmla="*/ 810014 w 906898"/>
              <a:gd name="connsiteY1224" fmla="*/ 668152 h 906898"/>
              <a:gd name="connsiteX1225" fmla="*/ 805888 w 906898"/>
              <a:gd name="connsiteY1225" fmla="*/ 666088 h 906898"/>
              <a:gd name="connsiteX1226" fmla="*/ 803824 w 906898"/>
              <a:gd name="connsiteY1226" fmla="*/ 657836 h 906898"/>
              <a:gd name="connsiteX1227" fmla="*/ 807951 w 906898"/>
              <a:gd name="connsiteY1227" fmla="*/ 651646 h 906898"/>
              <a:gd name="connsiteX1228" fmla="*/ 805888 w 906898"/>
              <a:gd name="connsiteY1228" fmla="*/ 645457 h 906898"/>
              <a:gd name="connsiteX1229" fmla="*/ 812077 w 906898"/>
              <a:gd name="connsiteY1229" fmla="*/ 641331 h 906898"/>
              <a:gd name="connsiteX1230" fmla="*/ 816203 w 906898"/>
              <a:gd name="connsiteY1230" fmla="*/ 640815 h 906898"/>
              <a:gd name="connsiteX1231" fmla="*/ 181980 w 906898"/>
              <a:gd name="connsiteY1231" fmla="*/ 640294 h 906898"/>
              <a:gd name="connsiteX1232" fmla="*/ 197181 w 906898"/>
              <a:gd name="connsiteY1232" fmla="*/ 641320 h 906898"/>
              <a:gd name="connsiteX1233" fmla="*/ 201304 w 906898"/>
              <a:gd name="connsiteY1233" fmla="*/ 655686 h 906898"/>
              <a:gd name="connsiteX1234" fmla="*/ 207487 w 906898"/>
              <a:gd name="connsiteY1234" fmla="*/ 657739 h 906898"/>
              <a:gd name="connsiteX1235" fmla="*/ 203365 w 906898"/>
              <a:gd name="connsiteY1235" fmla="*/ 678262 h 906898"/>
              <a:gd name="connsiteX1236" fmla="*/ 188936 w 906898"/>
              <a:gd name="connsiteY1236" fmla="*/ 682367 h 906898"/>
              <a:gd name="connsiteX1237" fmla="*/ 180692 w 906898"/>
              <a:gd name="connsiteY1237" fmla="*/ 680314 h 906898"/>
              <a:gd name="connsiteX1238" fmla="*/ 174508 w 906898"/>
              <a:gd name="connsiteY1238" fmla="*/ 682367 h 906898"/>
              <a:gd name="connsiteX1239" fmla="*/ 162142 w 906898"/>
              <a:gd name="connsiteY1239" fmla="*/ 678262 h 906898"/>
              <a:gd name="connsiteX1240" fmla="*/ 162142 w 906898"/>
              <a:gd name="connsiteY1240" fmla="*/ 668001 h 906898"/>
              <a:gd name="connsiteX1241" fmla="*/ 168325 w 906898"/>
              <a:gd name="connsiteY1241" fmla="*/ 661843 h 906898"/>
              <a:gd name="connsiteX1242" fmla="*/ 166264 w 906898"/>
              <a:gd name="connsiteY1242" fmla="*/ 655686 h 906898"/>
              <a:gd name="connsiteX1243" fmla="*/ 168325 w 906898"/>
              <a:gd name="connsiteY1243" fmla="*/ 645425 h 906898"/>
              <a:gd name="connsiteX1244" fmla="*/ 181980 w 906898"/>
              <a:gd name="connsiteY1244" fmla="*/ 640294 h 906898"/>
              <a:gd name="connsiteX1245" fmla="*/ 744131 w 906898"/>
              <a:gd name="connsiteY1245" fmla="*/ 630968 h 906898"/>
              <a:gd name="connsiteX1246" fmla="*/ 750306 w 906898"/>
              <a:gd name="connsiteY1246" fmla="*/ 633022 h 906898"/>
              <a:gd name="connsiteX1247" fmla="*/ 752365 w 906898"/>
              <a:gd name="connsiteY1247" fmla="*/ 635076 h 906898"/>
              <a:gd name="connsiteX1248" fmla="*/ 758540 w 906898"/>
              <a:gd name="connsiteY1248" fmla="*/ 633022 h 906898"/>
              <a:gd name="connsiteX1249" fmla="*/ 762657 w 906898"/>
              <a:gd name="connsiteY1249" fmla="*/ 637130 h 906898"/>
              <a:gd name="connsiteX1250" fmla="*/ 760598 w 906898"/>
              <a:gd name="connsiteY1250" fmla="*/ 641239 h 906898"/>
              <a:gd name="connsiteX1251" fmla="*/ 748248 w 906898"/>
              <a:gd name="connsiteY1251" fmla="*/ 645348 h 906898"/>
              <a:gd name="connsiteX1252" fmla="*/ 748248 w 906898"/>
              <a:gd name="connsiteY1252" fmla="*/ 661781 h 906898"/>
              <a:gd name="connsiteX1253" fmla="*/ 740014 w 906898"/>
              <a:gd name="connsiteY1253" fmla="*/ 663836 h 906898"/>
              <a:gd name="connsiteX1254" fmla="*/ 737956 w 906898"/>
              <a:gd name="connsiteY1254" fmla="*/ 661781 h 906898"/>
              <a:gd name="connsiteX1255" fmla="*/ 735898 w 906898"/>
              <a:gd name="connsiteY1255" fmla="*/ 655619 h 906898"/>
              <a:gd name="connsiteX1256" fmla="*/ 731872 w 906898"/>
              <a:gd name="connsiteY1256" fmla="*/ 653610 h 906898"/>
              <a:gd name="connsiteX1257" fmla="*/ 731872 w 906898"/>
              <a:gd name="connsiteY1257" fmla="*/ 653428 h 906898"/>
              <a:gd name="connsiteX1258" fmla="*/ 735898 w 906898"/>
              <a:gd name="connsiteY1258" fmla="*/ 647402 h 906898"/>
              <a:gd name="connsiteX1259" fmla="*/ 731872 w 906898"/>
              <a:gd name="connsiteY1259" fmla="*/ 639366 h 906898"/>
              <a:gd name="connsiteX1260" fmla="*/ 731872 w 906898"/>
              <a:gd name="connsiteY1260" fmla="*/ 639139 h 906898"/>
              <a:gd name="connsiteX1261" fmla="*/ 735898 w 906898"/>
              <a:gd name="connsiteY1261" fmla="*/ 637130 h 906898"/>
              <a:gd name="connsiteX1262" fmla="*/ 740014 w 906898"/>
              <a:gd name="connsiteY1262" fmla="*/ 637130 h 906898"/>
              <a:gd name="connsiteX1263" fmla="*/ 744131 w 906898"/>
              <a:gd name="connsiteY1263" fmla="*/ 630968 h 906898"/>
              <a:gd name="connsiteX1264" fmla="*/ 172489 w 906898"/>
              <a:gd name="connsiteY1264" fmla="*/ 630968 h 906898"/>
              <a:gd name="connsiteX1265" fmla="*/ 178589 w 906898"/>
              <a:gd name="connsiteY1265" fmla="*/ 635085 h 906898"/>
              <a:gd name="connsiteX1266" fmla="*/ 182656 w 906898"/>
              <a:gd name="connsiteY1266" fmla="*/ 637143 h 906898"/>
              <a:gd name="connsiteX1267" fmla="*/ 170455 w 906898"/>
              <a:gd name="connsiteY1267" fmla="*/ 641260 h 906898"/>
              <a:gd name="connsiteX1268" fmla="*/ 168422 w 906898"/>
              <a:gd name="connsiteY1268" fmla="*/ 639201 h 906898"/>
              <a:gd name="connsiteX1269" fmla="*/ 168422 w 906898"/>
              <a:gd name="connsiteY1269" fmla="*/ 633026 h 906898"/>
              <a:gd name="connsiteX1270" fmla="*/ 172489 w 906898"/>
              <a:gd name="connsiteY1270" fmla="*/ 630968 h 906898"/>
              <a:gd name="connsiteX1271" fmla="*/ 131262 w 906898"/>
              <a:gd name="connsiteY1271" fmla="*/ 630518 h 906898"/>
              <a:gd name="connsiteX1272" fmla="*/ 137438 w 906898"/>
              <a:gd name="connsiteY1272" fmla="*/ 633087 h 906898"/>
              <a:gd name="connsiteX1273" fmla="*/ 139496 w 906898"/>
              <a:gd name="connsiteY1273" fmla="*/ 637199 h 906898"/>
              <a:gd name="connsiteX1274" fmla="*/ 135379 w 906898"/>
              <a:gd name="connsiteY1274" fmla="*/ 641311 h 906898"/>
              <a:gd name="connsiteX1275" fmla="*/ 141554 w 906898"/>
              <a:gd name="connsiteY1275" fmla="*/ 649534 h 906898"/>
              <a:gd name="connsiteX1276" fmla="*/ 137438 w 906898"/>
              <a:gd name="connsiteY1276" fmla="*/ 653646 h 906898"/>
              <a:gd name="connsiteX1277" fmla="*/ 129204 w 906898"/>
              <a:gd name="connsiteY1277" fmla="*/ 653646 h 906898"/>
              <a:gd name="connsiteX1278" fmla="*/ 123029 w 906898"/>
              <a:gd name="connsiteY1278" fmla="*/ 647478 h 906898"/>
              <a:gd name="connsiteX1279" fmla="*/ 120971 w 906898"/>
              <a:gd name="connsiteY1279" fmla="*/ 647478 h 906898"/>
              <a:gd name="connsiteX1280" fmla="*/ 120971 w 906898"/>
              <a:gd name="connsiteY1280" fmla="*/ 659813 h 906898"/>
              <a:gd name="connsiteX1281" fmla="*/ 145671 w 906898"/>
              <a:gd name="connsiteY1281" fmla="*/ 678316 h 906898"/>
              <a:gd name="connsiteX1282" fmla="*/ 158022 w 906898"/>
              <a:gd name="connsiteY1282" fmla="*/ 676260 h 906898"/>
              <a:gd name="connsiteX1283" fmla="*/ 160081 w 906898"/>
              <a:gd name="connsiteY1283" fmla="*/ 680372 h 906898"/>
              <a:gd name="connsiteX1284" fmla="*/ 147730 w 906898"/>
              <a:gd name="connsiteY1284" fmla="*/ 682428 h 906898"/>
              <a:gd name="connsiteX1285" fmla="*/ 125087 w 906898"/>
              <a:gd name="connsiteY1285" fmla="*/ 676260 h 906898"/>
              <a:gd name="connsiteX1286" fmla="*/ 112737 w 906898"/>
              <a:gd name="connsiteY1286" fmla="*/ 645422 h 906898"/>
              <a:gd name="connsiteX1287" fmla="*/ 125087 w 906898"/>
              <a:gd name="connsiteY1287" fmla="*/ 631032 h 906898"/>
              <a:gd name="connsiteX1288" fmla="*/ 131262 w 906898"/>
              <a:gd name="connsiteY1288" fmla="*/ 630518 h 906898"/>
              <a:gd name="connsiteX1289" fmla="*/ 166961 w 906898"/>
              <a:gd name="connsiteY1289" fmla="*/ 623441 h 906898"/>
              <a:gd name="connsiteX1290" fmla="*/ 170306 w 906898"/>
              <a:gd name="connsiteY1290" fmla="*/ 626794 h 906898"/>
              <a:gd name="connsiteX1291" fmla="*/ 166189 w 906898"/>
              <a:gd name="connsiteY1291" fmla="*/ 630920 h 906898"/>
              <a:gd name="connsiteX1292" fmla="*/ 164131 w 906898"/>
              <a:gd name="connsiteY1292" fmla="*/ 639173 h 906898"/>
              <a:gd name="connsiteX1293" fmla="*/ 168248 w 906898"/>
              <a:gd name="connsiteY1293" fmla="*/ 643299 h 906898"/>
              <a:gd name="connsiteX1294" fmla="*/ 162072 w 906898"/>
              <a:gd name="connsiteY1294" fmla="*/ 647425 h 906898"/>
              <a:gd name="connsiteX1295" fmla="*/ 160014 w 906898"/>
              <a:gd name="connsiteY1295" fmla="*/ 641236 h 906898"/>
              <a:gd name="connsiteX1296" fmla="*/ 151781 w 906898"/>
              <a:gd name="connsiteY1296" fmla="*/ 635046 h 906898"/>
              <a:gd name="connsiteX1297" fmla="*/ 151781 w 906898"/>
              <a:gd name="connsiteY1297" fmla="*/ 630920 h 906898"/>
              <a:gd name="connsiteX1298" fmla="*/ 157956 w 906898"/>
              <a:gd name="connsiteY1298" fmla="*/ 628857 h 906898"/>
              <a:gd name="connsiteX1299" fmla="*/ 162072 w 906898"/>
              <a:gd name="connsiteY1299" fmla="*/ 628857 h 906898"/>
              <a:gd name="connsiteX1300" fmla="*/ 162072 w 906898"/>
              <a:gd name="connsiteY1300" fmla="*/ 624731 h 906898"/>
              <a:gd name="connsiteX1301" fmla="*/ 166961 w 906898"/>
              <a:gd name="connsiteY1301" fmla="*/ 623441 h 906898"/>
              <a:gd name="connsiteX1302" fmla="*/ 48103 w 906898"/>
              <a:gd name="connsiteY1302" fmla="*/ 622191 h 906898"/>
              <a:gd name="connsiteX1303" fmla="*/ 48787 w 906898"/>
              <a:gd name="connsiteY1303" fmla="*/ 624395 h 906898"/>
              <a:gd name="connsiteX1304" fmla="*/ 49783 w 906898"/>
              <a:gd name="connsiteY1304" fmla="*/ 626230 h 906898"/>
              <a:gd name="connsiteX1305" fmla="*/ 742133 w 906898"/>
              <a:gd name="connsiteY1305" fmla="*/ 616692 h 906898"/>
              <a:gd name="connsiteX1306" fmla="*/ 746238 w 906898"/>
              <a:gd name="connsiteY1306" fmla="*/ 618745 h 906898"/>
              <a:gd name="connsiteX1307" fmla="*/ 748290 w 906898"/>
              <a:gd name="connsiteY1307" fmla="*/ 620799 h 906898"/>
              <a:gd name="connsiteX1308" fmla="*/ 750343 w 906898"/>
              <a:gd name="connsiteY1308" fmla="*/ 620799 h 906898"/>
              <a:gd name="connsiteX1309" fmla="*/ 756500 w 906898"/>
              <a:gd name="connsiteY1309" fmla="*/ 618745 h 906898"/>
              <a:gd name="connsiteX1310" fmla="*/ 762657 w 906898"/>
              <a:gd name="connsiteY1310" fmla="*/ 624906 h 906898"/>
              <a:gd name="connsiteX1311" fmla="*/ 762657 w 906898"/>
              <a:gd name="connsiteY1311" fmla="*/ 633120 h 906898"/>
              <a:gd name="connsiteX1312" fmla="*/ 754447 w 906898"/>
              <a:gd name="connsiteY1312" fmla="*/ 631066 h 906898"/>
              <a:gd name="connsiteX1313" fmla="*/ 746238 w 906898"/>
              <a:gd name="connsiteY1313" fmla="*/ 629013 h 906898"/>
              <a:gd name="connsiteX1314" fmla="*/ 738029 w 906898"/>
              <a:gd name="connsiteY1314" fmla="*/ 633120 h 906898"/>
              <a:gd name="connsiteX1315" fmla="*/ 731872 w 906898"/>
              <a:gd name="connsiteY1315" fmla="*/ 635173 h 906898"/>
              <a:gd name="connsiteX1316" fmla="*/ 731872 w 906898"/>
              <a:gd name="connsiteY1316" fmla="*/ 639139 h 906898"/>
              <a:gd name="connsiteX1317" fmla="*/ 731781 w 906898"/>
              <a:gd name="connsiteY1317" fmla="*/ 639185 h 906898"/>
              <a:gd name="connsiteX1318" fmla="*/ 731872 w 906898"/>
              <a:gd name="connsiteY1318" fmla="*/ 639366 h 906898"/>
              <a:gd name="connsiteX1319" fmla="*/ 731872 w 906898"/>
              <a:gd name="connsiteY1319" fmla="*/ 647494 h 906898"/>
              <a:gd name="connsiteX1320" fmla="*/ 731872 w 906898"/>
              <a:gd name="connsiteY1320" fmla="*/ 653428 h 906898"/>
              <a:gd name="connsiteX1321" fmla="*/ 731781 w 906898"/>
              <a:gd name="connsiteY1321" fmla="*/ 653564 h 906898"/>
              <a:gd name="connsiteX1322" fmla="*/ 731872 w 906898"/>
              <a:gd name="connsiteY1322" fmla="*/ 653610 h 906898"/>
              <a:gd name="connsiteX1323" fmla="*/ 731872 w 906898"/>
              <a:gd name="connsiteY1323" fmla="*/ 657761 h 906898"/>
              <a:gd name="connsiteX1324" fmla="*/ 738029 w 906898"/>
              <a:gd name="connsiteY1324" fmla="*/ 665975 h 906898"/>
              <a:gd name="connsiteX1325" fmla="*/ 733924 w 906898"/>
              <a:gd name="connsiteY1325" fmla="*/ 672136 h 906898"/>
              <a:gd name="connsiteX1326" fmla="*/ 725715 w 906898"/>
              <a:gd name="connsiteY1326" fmla="*/ 663922 h 906898"/>
              <a:gd name="connsiteX1327" fmla="*/ 721610 w 906898"/>
              <a:gd name="connsiteY1327" fmla="*/ 653654 h 906898"/>
              <a:gd name="connsiteX1328" fmla="*/ 719557 w 906898"/>
              <a:gd name="connsiteY1328" fmla="*/ 643387 h 906898"/>
              <a:gd name="connsiteX1329" fmla="*/ 723662 w 906898"/>
              <a:gd name="connsiteY1329" fmla="*/ 639280 h 906898"/>
              <a:gd name="connsiteX1330" fmla="*/ 719557 w 906898"/>
              <a:gd name="connsiteY1330" fmla="*/ 633120 h 906898"/>
              <a:gd name="connsiteX1331" fmla="*/ 725715 w 906898"/>
              <a:gd name="connsiteY1331" fmla="*/ 624906 h 906898"/>
              <a:gd name="connsiteX1332" fmla="*/ 733924 w 906898"/>
              <a:gd name="connsiteY1332" fmla="*/ 626959 h 906898"/>
              <a:gd name="connsiteX1333" fmla="*/ 735976 w 906898"/>
              <a:gd name="connsiteY1333" fmla="*/ 622852 h 906898"/>
              <a:gd name="connsiteX1334" fmla="*/ 742133 w 906898"/>
              <a:gd name="connsiteY1334" fmla="*/ 616692 h 906898"/>
              <a:gd name="connsiteX1335" fmla="*/ 162893 w 906898"/>
              <a:gd name="connsiteY1335" fmla="*/ 615466 h 906898"/>
              <a:gd name="connsiteX1336" fmla="*/ 168309 w 906898"/>
              <a:gd name="connsiteY1336" fmla="*/ 616744 h 906898"/>
              <a:gd name="connsiteX1337" fmla="*/ 168309 w 906898"/>
              <a:gd name="connsiteY1337" fmla="*/ 618789 h 906898"/>
              <a:gd name="connsiteX1338" fmla="*/ 164183 w 906898"/>
              <a:gd name="connsiteY1338" fmla="*/ 620833 h 906898"/>
              <a:gd name="connsiteX1339" fmla="*/ 157993 w 906898"/>
              <a:gd name="connsiteY1339" fmla="*/ 626966 h 906898"/>
              <a:gd name="connsiteX1340" fmla="*/ 149741 w 906898"/>
              <a:gd name="connsiteY1340" fmla="*/ 629011 h 906898"/>
              <a:gd name="connsiteX1341" fmla="*/ 149741 w 906898"/>
              <a:gd name="connsiteY1341" fmla="*/ 639233 h 906898"/>
              <a:gd name="connsiteX1342" fmla="*/ 155930 w 906898"/>
              <a:gd name="connsiteY1342" fmla="*/ 643321 h 906898"/>
              <a:gd name="connsiteX1343" fmla="*/ 157993 w 906898"/>
              <a:gd name="connsiteY1343" fmla="*/ 649455 h 906898"/>
              <a:gd name="connsiteX1344" fmla="*/ 162120 w 906898"/>
              <a:gd name="connsiteY1344" fmla="*/ 651499 h 906898"/>
              <a:gd name="connsiteX1345" fmla="*/ 160057 w 906898"/>
              <a:gd name="connsiteY1345" fmla="*/ 653544 h 906898"/>
              <a:gd name="connsiteX1346" fmla="*/ 149741 w 906898"/>
              <a:gd name="connsiteY1346" fmla="*/ 649455 h 906898"/>
              <a:gd name="connsiteX1347" fmla="*/ 147677 w 906898"/>
              <a:gd name="connsiteY1347" fmla="*/ 641277 h 906898"/>
              <a:gd name="connsiteX1348" fmla="*/ 147677 w 906898"/>
              <a:gd name="connsiteY1348" fmla="*/ 639233 h 906898"/>
              <a:gd name="connsiteX1349" fmla="*/ 143551 w 906898"/>
              <a:gd name="connsiteY1349" fmla="*/ 633099 h 906898"/>
              <a:gd name="connsiteX1350" fmla="*/ 145614 w 906898"/>
              <a:gd name="connsiteY1350" fmla="*/ 624922 h 906898"/>
              <a:gd name="connsiteX1351" fmla="*/ 153867 w 906898"/>
              <a:gd name="connsiteY1351" fmla="*/ 624922 h 906898"/>
              <a:gd name="connsiteX1352" fmla="*/ 155930 w 906898"/>
              <a:gd name="connsiteY1352" fmla="*/ 622877 h 906898"/>
              <a:gd name="connsiteX1353" fmla="*/ 155930 w 906898"/>
              <a:gd name="connsiteY1353" fmla="*/ 618789 h 906898"/>
              <a:gd name="connsiteX1354" fmla="*/ 162893 w 906898"/>
              <a:gd name="connsiteY1354" fmla="*/ 615466 h 906898"/>
              <a:gd name="connsiteX1355" fmla="*/ 744065 w 906898"/>
              <a:gd name="connsiteY1355" fmla="*/ 614700 h 906898"/>
              <a:gd name="connsiteX1356" fmla="*/ 748270 w 906898"/>
              <a:gd name="connsiteY1356" fmla="*/ 616692 h 906898"/>
              <a:gd name="connsiteX1357" fmla="*/ 750373 w 906898"/>
              <a:gd name="connsiteY1357" fmla="*/ 618684 h 906898"/>
              <a:gd name="connsiteX1358" fmla="*/ 744065 w 906898"/>
              <a:gd name="connsiteY1358" fmla="*/ 614700 h 906898"/>
              <a:gd name="connsiteX1359" fmla="*/ 113649 w 906898"/>
              <a:gd name="connsiteY1359" fmla="*/ 613923 h 906898"/>
              <a:gd name="connsiteX1360" fmla="*/ 114928 w 906898"/>
              <a:gd name="connsiteY1360" fmla="*/ 616502 h 906898"/>
              <a:gd name="connsiteX1361" fmla="*/ 110834 w 906898"/>
              <a:gd name="connsiteY1361" fmla="*/ 620628 h 906898"/>
              <a:gd name="connsiteX1362" fmla="*/ 108786 w 906898"/>
              <a:gd name="connsiteY1362" fmla="*/ 635070 h 906898"/>
              <a:gd name="connsiteX1363" fmla="*/ 110834 w 906898"/>
              <a:gd name="connsiteY1363" fmla="*/ 641260 h 906898"/>
              <a:gd name="connsiteX1364" fmla="*/ 108786 w 906898"/>
              <a:gd name="connsiteY1364" fmla="*/ 641260 h 906898"/>
              <a:gd name="connsiteX1365" fmla="*/ 104692 w 906898"/>
              <a:gd name="connsiteY1365" fmla="*/ 633007 h 906898"/>
              <a:gd name="connsiteX1366" fmla="*/ 110834 w 906898"/>
              <a:gd name="connsiteY1366" fmla="*/ 614439 h 906898"/>
              <a:gd name="connsiteX1367" fmla="*/ 113649 w 906898"/>
              <a:gd name="connsiteY1367" fmla="*/ 613923 h 906898"/>
              <a:gd name="connsiteX1368" fmla="*/ 789889 w 906898"/>
              <a:gd name="connsiteY1368" fmla="*/ 612187 h 906898"/>
              <a:gd name="connsiteX1369" fmla="*/ 801706 w 906898"/>
              <a:gd name="connsiteY1369" fmla="*/ 618627 h 906898"/>
              <a:gd name="connsiteX1370" fmla="*/ 805816 w 906898"/>
              <a:gd name="connsiteY1370" fmla="*/ 633051 h 906898"/>
              <a:gd name="connsiteX1371" fmla="*/ 799651 w 906898"/>
              <a:gd name="connsiteY1371" fmla="*/ 639233 h 906898"/>
              <a:gd name="connsiteX1372" fmla="*/ 793485 w 906898"/>
              <a:gd name="connsiteY1372" fmla="*/ 639233 h 906898"/>
              <a:gd name="connsiteX1373" fmla="*/ 785264 w 906898"/>
              <a:gd name="connsiteY1373" fmla="*/ 639233 h 906898"/>
              <a:gd name="connsiteX1374" fmla="*/ 783209 w 906898"/>
              <a:gd name="connsiteY1374" fmla="*/ 630991 h 906898"/>
              <a:gd name="connsiteX1375" fmla="*/ 789375 w 906898"/>
              <a:gd name="connsiteY1375" fmla="*/ 626869 h 906898"/>
              <a:gd name="connsiteX1376" fmla="*/ 793485 w 906898"/>
              <a:gd name="connsiteY1376" fmla="*/ 626869 h 906898"/>
              <a:gd name="connsiteX1377" fmla="*/ 785264 w 906898"/>
              <a:gd name="connsiteY1377" fmla="*/ 620687 h 906898"/>
              <a:gd name="connsiteX1378" fmla="*/ 772933 w 906898"/>
              <a:gd name="connsiteY1378" fmla="*/ 628930 h 906898"/>
              <a:gd name="connsiteX1379" fmla="*/ 779099 w 906898"/>
              <a:gd name="connsiteY1379" fmla="*/ 661901 h 906898"/>
              <a:gd name="connsiteX1380" fmla="*/ 785264 w 906898"/>
              <a:gd name="connsiteY1380" fmla="*/ 668083 h 906898"/>
              <a:gd name="connsiteX1381" fmla="*/ 783209 w 906898"/>
              <a:gd name="connsiteY1381" fmla="*/ 670144 h 906898"/>
              <a:gd name="connsiteX1382" fmla="*/ 781154 w 906898"/>
              <a:gd name="connsiteY1382" fmla="*/ 668083 h 906898"/>
              <a:gd name="connsiteX1383" fmla="*/ 764712 w 906898"/>
              <a:gd name="connsiteY1383" fmla="*/ 641294 h 906898"/>
              <a:gd name="connsiteX1384" fmla="*/ 774988 w 906898"/>
              <a:gd name="connsiteY1384" fmla="*/ 616566 h 906898"/>
              <a:gd name="connsiteX1385" fmla="*/ 789889 w 906898"/>
              <a:gd name="connsiteY1385" fmla="*/ 612187 h 906898"/>
              <a:gd name="connsiteX1386" fmla="*/ 111816 w 906898"/>
              <a:gd name="connsiteY1386" fmla="*/ 602599 h 906898"/>
              <a:gd name="connsiteX1387" fmla="*/ 114928 w 906898"/>
              <a:gd name="connsiteY1387" fmla="*/ 604145 h 906898"/>
              <a:gd name="connsiteX1388" fmla="*/ 112853 w 906898"/>
              <a:gd name="connsiteY1388" fmla="*/ 610328 h 906898"/>
              <a:gd name="connsiteX1389" fmla="*/ 100403 w 906898"/>
              <a:gd name="connsiteY1389" fmla="*/ 628879 h 906898"/>
              <a:gd name="connsiteX1390" fmla="*/ 108703 w 906898"/>
              <a:gd name="connsiteY1390" fmla="*/ 645368 h 906898"/>
              <a:gd name="connsiteX1391" fmla="*/ 108703 w 906898"/>
              <a:gd name="connsiteY1391" fmla="*/ 651552 h 906898"/>
              <a:gd name="connsiteX1392" fmla="*/ 104553 w 906898"/>
              <a:gd name="connsiteY1392" fmla="*/ 649490 h 906898"/>
              <a:gd name="connsiteX1393" fmla="*/ 100403 w 906898"/>
              <a:gd name="connsiteY1393" fmla="*/ 643307 h 906898"/>
              <a:gd name="connsiteX1394" fmla="*/ 96253 w 906898"/>
              <a:gd name="connsiteY1394" fmla="*/ 641246 h 906898"/>
              <a:gd name="connsiteX1395" fmla="*/ 94178 w 906898"/>
              <a:gd name="connsiteY1395" fmla="*/ 637124 h 906898"/>
              <a:gd name="connsiteX1396" fmla="*/ 96253 w 906898"/>
              <a:gd name="connsiteY1396" fmla="*/ 633001 h 906898"/>
              <a:gd name="connsiteX1397" fmla="*/ 90028 w 906898"/>
              <a:gd name="connsiteY1397" fmla="*/ 626818 h 906898"/>
              <a:gd name="connsiteX1398" fmla="*/ 94178 w 906898"/>
              <a:gd name="connsiteY1398" fmla="*/ 622695 h 906898"/>
              <a:gd name="connsiteX1399" fmla="*/ 96253 w 906898"/>
              <a:gd name="connsiteY1399" fmla="*/ 620634 h 906898"/>
              <a:gd name="connsiteX1400" fmla="*/ 96253 w 906898"/>
              <a:gd name="connsiteY1400" fmla="*/ 616512 h 906898"/>
              <a:gd name="connsiteX1401" fmla="*/ 98328 w 906898"/>
              <a:gd name="connsiteY1401" fmla="*/ 610328 h 906898"/>
              <a:gd name="connsiteX1402" fmla="*/ 104553 w 906898"/>
              <a:gd name="connsiteY1402" fmla="*/ 612390 h 906898"/>
              <a:gd name="connsiteX1403" fmla="*/ 108703 w 906898"/>
              <a:gd name="connsiteY1403" fmla="*/ 604145 h 906898"/>
              <a:gd name="connsiteX1404" fmla="*/ 111816 w 906898"/>
              <a:gd name="connsiteY1404" fmla="*/ 602599 h 906898"/>
              <a:gd name="connsiteX1405" fmla="*/ 804945 w 906898"/>
              <a:gd name="connsiteY1405" fmla="*/ 601636 h 906898"/>
              <a:gd name="connsiteX1406" fmla="*/ 810132 w 906898"/>
              <a:gd name="connsiteY1406" fmla="*/ 604209 h 906898"/>
              <a:gd name="connsiteX1407" fmla="*/ 805982 w 906898"/>
              <a:gd name="connsiteY1407" fmla="*/ 604209 h 906898"/>
              <a:gd name="connsiteX1408" fmla="*/ 795607 w 906898"/>
              <a:gd name="connsiteY1408" fmla="*/ 610384 h 906898"/>
              <a:gd name="connsiteX1409" fmla="*/ 793532 w 906898"/>
              <a:gd name="connsiteY1409" fmla="*/ 610384 h 906898"/>
              <a:gd name="connsiteX1410" fmla="*/ 799757 w 906898"/>
              <a:gd name="connsiteY1410" fmla="*/ 602150 h 906898"/>
              <a:gd name="connsiteX1411" fmla="*/ 804945 w 906898"/>
              <a:gd name="connsiteY1411" fmla="*/ 601636 h 906898"/>
              <a:gd name="connsiteX1412" fmla="*/ 176502 w 906898"/>
              <a:gd name="connsiteY1412" fmla="*/ 600092 h 906898"/>
              <a:gd name="connsiteX1413" fmla="*/ 182707 w 906898"/>
              <a:gd name="connsiteY1413" fmla="*/ 614525 h 906898"/>
              <a:gd name="connsiteX1414" fmla="*/ 193051 w 906898"/>
              <a:gd name="connsiteY1414" fmla="*/ 628958 h 906898"/>
              <a:gd name="connsiteX1415" fmla="*/ 199256 w 906898"/>
              <a:gd name="connsiteY1415" fmla="*/ 637206 h 906898"/>
              <a:gd name="connsiteX1416" fmla="*/ 199256 w 906898"/>
              <a:gd name="connsiteY1416" fmla="*/ 639268 h 906898"/>
              <a:gd name="connsiteX1417" fmla="*/ 184776 w 906898"/>
              <a:gd name="connsiteY1417" fmla="*/ 635144 h 906898"/>
              <a:gd name="connsiteX1418" fmla="*/ 172364 w 906898"/>
              <a:gd name="connsiteY1418" fmla="*/ 626896 h 906898"/>
              <a:gd name="connsiteX1419" fmla="*/ 174433 w 906898"/>
              <a:gd name="connsiteY1419" fmla="*/ 614525 h 906898"/>
              <a:gd name="connsiteX1420" fmla="*/ 176502 w 906898"/>
              <a:gd name="connsiteY1420" fmla="*/ 612463 h 906898"/>
              <a:gd name="connsiteX1421" fmla="*/ 172364 w 906898"/>
              <a:gd name="connsiteY1421" fmla="*/ 606278 h 906898"/>
              <a:gd name="connsiteX1422" fmla="*/ 176502 w 906898"/>
              <a:gd name="connsiteY1422" fmla="*/ 600092 h 906898"/>
              <a:gd name="connsiteX1423" fmla="*/ 110768 w 906898"/>
              <a:gd name="connsiteY1423" fmla="*/ 594630 h 906898"/>
              <a:gd name="connsiteX1424" fmla="*/ 116920 w 906898"/>
              <a:gd name="connsiteY1424" fmla="*/ 596172 h 906898"/>
              <a:gd name="connsiteX1425" fmla="*/ 116920 w 906898"/>
              <a:gd name="connsiteY1425" fmla="*/ 598228 h 906898"/>
              <a:gd name="connsiteX1426" fmla="*/ 106667 w 906898"/>
              <a:gd name="connsiteY1426" fmla="*/ 602341 h 906898"/>
              <a:gd name="connsiteX1427" fmla="*/ 100516 w 906898"/>
              <a:gd name="connsiteY1427" fmla="*/ 608510 h 906898"/>
              <a:gd name="connsiteX1428" fmla="*/ 94364 w 906898"/>
              <a:gd name="connsiteY1428" fmla="*/ 610566 h 906898"/>
              <a:gd name="connsiteX1429" fmla="*/ 92313 w 906898"/>
              <a:gd name="connsiteY1429" fmla="*/ 620847 h 906898"/>
              <a:gd name="connsiteX1430" fmla="*/ 88212 w 906898"/>
              <a:gd name="connsiteY1430" fmla="*/ 627016 h 906898"/>
              <a:gd name="connsiteX1431" fmla="*/ 92313 w 906898"/>
              <a:gd name="connsiteY1431" fmla="*/ 635241 h 906898"/>
              <a:gd name="connsiteX1432" fmla="*/ 92313 w 906898"/>
              <a:gd name="connsiteY1432" fmla="*/ 643466 h 906898"/>
              <a:gd name="connsiteX1433" fmla="*/ 96414 w 906898"/>
              <a:gd name="connsiteY1433" fmla="*/ 645522 h 906898"/>
              <a:gd name="connsiteX1434" fmla="*/ 98465 w 906898"/>
              <a:gd name="connsiteY1434" fmla="*/ 647578 h 906898"/>
              <a:gd name="connsiteX1435" fmla="*/ 100402 w 906898"/>
              <a:gd name="connsiteY1435" fmla="*/ 649635 h 906898"/>
              <a:gd name="connsiteX1436" fmla="*/ 96959 w 906898"/>
              <a:gd name="connsiteY1436" fmla="*/ 649635 h 906898"/>
              <a:gd name="connsiteX1437" fmla="*/ 94364 w 906898"/>
              <a:gd name="connsiteY1437" fmla="*/ 649635 h 906898"/>
              <a:gd name="connsiteX1438" fmla="*/ 88212 w 906898"/>
              <a:gd name="connsiteY1438" fmla="*/ 639353 h 906898"/>
              <a:gd name="connsiteX1439" fmla="*/ 86162 w 906898"/>
              <a:gd name="connsiteY1439" fmla="*/ 635241 h 906898"/>
              <a:gd name="connsiteX1440" fmla="*/ 82060 w 906898"/>
              <a:gd name="connsiteY1440" fmla="*/ 627016 h 906898"/>
              <a:gd name="connsiteX1441" fmla="*/ 86162 w 906898"/>
              <a:gd name="connsiteY1441" fmla="*/ 618791 h 906898"/>
              <a:gd name="connsiteX1442" fmla="*/ 90263 w 906898"/>
              <a:gd name="connsiteY1442" fmla="*/ 614678 h 906898"/>
              <a:gd name="connsiteX1443" fmla="*/ 94364 w 906898"/>
              <a:gd name="connsiteY1443" fmla="*/ 604397 h 906898"/>
              <a:gd name="connsiteX1444" fmla="*/ 98465 w 906898"/>
              <a:gd name="connsiteY1444" fmla="*/ 602341 h 906898"/>
              <a:gd name="connsiteX1445" fmla="*/ 98465 w 906898"/>
              <a:gd name="connsiteY1445" fmla="*/ 604397 h 906898"/>
              <a:gd name="connsiteX1446" fmla="*/ 104617 w 906898"/>
              <a:gd name="connsiteY1446" fmla="*/ 596172 h 906898"/>
              <a:gd name="connsiteX1447" fmla="*/ 110768 w 906898"/>
              <a:gd name="connsiteY1447" fmla="*/ 594630 h 906898"/>
              <a:gd name="connsiteX1448" fmla="*/ 112936 w 906898"/>
              <a:gd name="connsiteY1448" fmla="*/ 591792 h 906898"/>
              <a:gd name="connsiteX1449" fmla="*/ 116920 w 906898"/>
              <a:gd name="connsiteY1449" fmla="*/ 591792 h 906898"/>
              <a:gd name="connsiteX1450" fmla="*/ 118912 w 906898"/>
              <a:gd name="connsiteY1450" fmla="*/ 594116 h 906898"/>
              <a:gd name="connsiteX1451" fmla="*/ 112936 w 906898"/>
              <a:gd name="connsiteY1451" fmla="*/ 591792 h 906898"/>
              <a:gd name="connsiteX1452" fmla="*/ 799317 w 906898"/>
              <a:gd name="connsiteY1452" fmla="*/ 589347 h 906898"/>
              <a:gd name="connsiteX1453" fmla="*/ 803692 w 906898"/>
              <a:gd name="connsiteY1453" fmla="*/ 591913 h 906898"/>
              <a:gd name="connsiteX1454" fmla="*/ 805750 w 906898"/>
              <a:gd name="connsiteY1454" fmla="*/ 593965 h 906898"/>
              <a:gd name="connsiteX1455" fmla="*/ 813984 w 906898"/>
              <a:gd name="connsiteY1455" fmla="*/ 593965 h 906898"/>
              <a:gd name="connsiteX1456" fmla="*/ 818100 w 906898"/>
              <a:gd name="connsiteY1456" fmla="*/ 600122 h 906898"/>
              <a:gd name="connsiteX1457" fmla="*/ 811925 w 906898"/>
              <a:gd name="connsiteY1457" fmla="*/ 602174 h 906898"/>
              <a:gd name="connsiteX1458" fmla="*/ 801633 w 906898"/>
              <a:gd name="connsiteY1458" fmla="*/ 600122 h 906898"/>
              <a:gd name="connsiteX1459" fmla="*/ 789283 w 906898"/>
              <a:gd name="connsiteY1459" fmla="*/ 608331 h 906898"/>
              <a:gd name="connsiteX1460" fmla="*/ 778991 w 906898"/>
              <a:gd name="connsiteY1460" fmla="*/ 610384 h 906898"/>
              <a:gd name="connsiteX1461" fmla="*/ 778991 w 906898"/>
              <a:gd name="connsiteY1461" fmla="*/ 602336 h 906898"/>
              <a:gd name="connsiteX1462" fmla="*/ 779316 w 906898"/>
              <a:gd name="connsiteY1462" fmla="*/ 602013 h 906898"/>
              <a:gd name="connsiteX1463" fmla="*/ 783108 w 906898"/>
              <a:gd name="connsiteY1463" fmla="*/ 600122 h 906898"/>
              <a:gd name="connsiteX1464" fmla="*/ 787225 w 906898"/>
              <a:gd name="connsiteY1464" fmla="*/ 598070 h 906898"/>
              <a:gd name="connsiteX1465" fmla="*/ 793400 w 906898"/>
              <a:gd name="connsiteY1465" fmla="*/ 589860 h 906898"/>
              <a:gd name="connsiteX1466" fmla="*/ 799317 w 906898"/>
              <a:gd name="connsiteY1466" fmla="*/ 589347 h 906898"/>
              <a:gd name="connsiteX1467" fmla="*/ 828392 w 906898"/>
              <a:gd name="connsiteY1467" fmla="*/ 587808 h 906898"/>
              <a:gd name="connsiteX1468" fmla="*/ 832542 w 906898"/>
              <a:gd name="connsiteY1468" fmla="*/ 589866 h 906898"/>
              <a:gd name="connsiteX1469" fmla="*/ 834617 w 906898"/>
              <a:gd name="connsiteY1469" fmla="*/ 593983 h 906898"/>
              <a:gd name="connsiteX1470" fmla="*/ 836692 w 906898"/>
              <a:gd name="connsiteY1470" fmla="*/ 598100 h 906898"/>
              <a:gd name="connsiteX1471" fmla="*/ 834617 w 906898"/>
              <a:gd name="connsiteY1471" fmla="*/ 598100 h 906898"/>
              <a:gd name="connsiteX1472" fmla="*/ 830467 w 906898"/>
              <a:gd name="connsiteY1472" fmla="*/ 589866 h 906898"/>
              <a:gd name="connsiteX1473" fmla="*/ 828392 w 906898"/>
              <a:gd name="connsiteY1473" fmla="*/ 587808 h 906898"/>
              <a:gd name="connsiteX1474" fmla="*/ 153864 w 906898"/>
              <a:gd name="connsiteY1474" fmla="*/ 583824 h 906898"/>
              <a:gd name="connsiteX1475" fmla="*/ 157962 w 906898"/>
              <a:gd name="connsiteY1475" fmla="*/ 585879 h 906898"/>
              <a:gd name="connsiteX1476" fmla="*/ 174356 w 906898"/>
              <a:gd name="connsiteY1476" fmla="*/ 596155 h 906898"/>
              <a:gd name="connsiteX1477" fmla="*/ 172307 w 906898"/>
              <a:gd name="connsiteY1477" fmla="*/ 598211 h 906898"/>
              <a:gd name="connsiteX1478" fmla="*/ 160012 w 906898"/>
              <a:gd name="connsiteY1478" fmla="*/ 592045 h 906898"/>
              <a:gd name="connsiteX1479" fmla="*/ 145667 w 906898"/>
              <a:gd name="connsiteY1479" fmla="*/ 592045 h 906898"/>
              <a:gd name="connsiteX1480" fmla="*/ 127223 w 906898"/>
              <a:gd name="connsiteY1480" fmla="*/ 602321 h 906898"/>
              <a:gd name="connsiteX1481" fmla="*/ 125174 w 906898"/>
              <a:gd name="connsiteY1481" fmla="*/ 612597 h 906898"/>
              <a:gd name="connsiteX1482" fmla="*/ 131322 w 906898"/>
              <a:gd name="connsiteY1482" fmla="*/ 614652 h 906898"/>
              <a:gd name="connsiteX1483" fmla="*/ 129273 w 906898"/>
              <a:gd name="connsiteY1483" fmla="*/ 606431 h 906898"/>
              <a:gd name="connsiteX1484" fmla="*/ 135420 w 906898"/>
              <a:gd name="connsiteY1484" fmla="*/ 602321 h 906898"/>
              <a:gd name="connsiteX1485" fmla="*/ 143617 w 906898"/>
              <a:gd name="connsiteY1485" fmla="*/ 606431 h 906898"/>
              <a:gd name="connsiteX1486" fmla="*/ 145667 w 906898"/>
              <a:gd name="connsiteY1486" fmla="*/ 614652 h 906898"/>
              <a:gd name="connsiteX1487" fmla="*/ 139519 w 906898"/>
              <a:gd name="connsiteY1487" fmla="*/ 620818 h 906898"/>
              <a:gd name="connsiteX1488" fmla="*/ 135420 w 906898"/>
              <a:gd name="connsiteY1488" fmla="*/ 624928 h 906898"/>
              <a:gd name="connsiteX1489" fmla="*/ 125174 w 906898"/>
              <a:gd name="connsiteY1489" fmla="*/ 626984 h 906898"/>
              <a:gd name="connsiteX1490" fmla="*/ 116977 w 906898"/>
              <a:gd name="connsiteY1490" fmla="*/ 614652 h 906898"/>
              <a:gd name="connsiteX1491" fmla="*/ 123125 w 906898"/>
              <a:gd name="connsiteY1491" fmla="*/ 594100 h 906898"/>
              <a:gd name="connsiteX1492" fmla="*/ 141568 w 906898"/>
              <a:gd name="connsiteY1492" fmla="*/ 585879 h 906898"/>
              <a:gd name="connsiteX1493" fmla="*/ 153864 w 906898"/>
              <a:gd name="connsiteY1493" fmla="*/ 583824 h 906898"/>
              <a:gd name="connsiteX1494" fmla="*/ 791460 w 906898"/>
              <a:gd name="connsiteY1494" fmla="*/ 575524 h 906898"/>
              <a:gd name="connsiteX1495" fmla="*/ 801772 w 906898"/>
              <a:gd name="connsiteY1495" fmla="*/ 581690 h 906898"/>
              <a:gd name="connsiteX1496" fmla="*/ 805897 w 906898"/>
              <a:gd name="connsiteY1496" fmla="*/ 577579 h 906898"/>
              <a:gd name="connsiteX1497" fmla="*/ 816209 w 906898"/>
              <a:gd name="connsiteY1497" fmla="*/ 579634 h 906898"/>
              <a:gd name="connsiteX1498" fmla="*/ 818272 w 906898"/>
              <a:gd name="connsiteY1498" fmla="*/ 583745 h 906898"/>
              <a:gd name="connsiteX1499" fmla="*/ 818272 w 906898"/>
              <a:gd name="connsiteY1499" fmla="*/ 587855 h 906898"/>
              <a:gd name="connsiteX1500" fmla="*/ 824459 w 906898"/>
              <a:gd name="connsiteY1500" fmla="*/ 585800 h 906898"/>
              <a:gd name="connsiteX1501" fmla="*/ 832708 w 906898"/>
              <a:gd name="connsiteY1501" fmla="*/ 598131 h 906898"/>
              <a:gd name="connsiteX1502" fmla="*/ 822396 w 906898"/>
              <a:gd name="connsiteY1502" fmla="*/ 598131 h 906898"/>
              <a:gd name="connsiteX1503" fmla="*/ 816209 w 906898"/>
              <a:gd name="connsiteY1503" fmla="*/ 591966 h 906898"/>
              <a:gd name="connsiteX1504" fmla="*/ 805897 w 906898"/>
              <a:gd name="connsiteY1504" fmla="*/ 589911 h 906898"/>
              <a:gd name="connsiteX1505" fmla="*/ 795585 w 906898"/>
              <a:gd name="connsiteY1505" fmla="*/ 587855 h 906898"/>
              <a:gd name="connsiteX1506" fmla="*/ 785273 w 906898"/>
              <a:gd name="connsiteY1506" fmla="*/ 596076 h 906898"/>
              <a:gd name="connsiteX1507" fmla="*/ 779316 w 906898"/>
              <a:gd name="connsiteY1507" fmla="*/ 602013 h 906898"/>
              <a:gd name="connsiteX1508" fmla="*/ 778991 w 906898"/>
              <a:gd name="connsiteY1508" fmla="*/ 602174 h 906898"/>
              <a:gd name="connsiteX1509" fmla="*/ 778991 w 906898"/>
              <a:gd name="connsiteY1509" fmla="*/ 602336 h 906898"/>
              <a:gd name="connsiteX1510" fmla="*/ 774961 w 906898"/>
              <a:gd name="connsiteY1510" fmla="*/ 606352 h 906898"/>
              <a:gd name="connsiteX1511" fmla="*/ 774961 w 906898"/>
              <a:gd name="connsiteY1511" fmla="*/ 612518 h 906898"/>
              <a:gd name="connsiteX1512" fmla="*/ 768774 w 906898"/>
              <a:gd name="connsiteY1512" fmla="*/ 618684 h 906898"/>
              <a:gd name="connsiteX1513" fmla="*/ 766711 w 906898"/>
              <a:gd name="connsiteY1513" fmla="*/ 608408 h 906898"/>
              <a:gd name="connsiteX1514" fmla="*/ 772898 w 906898"/>
              <a:gd name="connsiteY1514" fmla="*/ 602242 h 906898"/>
              <a:gd name="connsiteX1515" fmla="*/ 772898 w 906898"/>
              <a:gd name="connsiteY1515" fmla="*/ 589911 h 906898"/>
              <a:gd name="connsiteX1516" fmla="*/ 781148 w 906898"/>
              <a:gd name="connsiteY1516" fmla="*/ 587855 h 906898"/>
              <a:gd name="connsiteX1517" fmla="*/ 791460 w 906898"/>
              <a:gd name="connsiteY1517" fmla="*/ 575524 h 906898"/>
              <a:gd name="connsiteX1518" fmla="*/ 800671 w 906898"/>
              <a:gd name="connsiteY1518" fmla="*/ 575026 h 906898"/>
              <a:gd name="connsiteX1519" fmla="*/ 803824 w 906898"/>
              <a:gd name="connsiteY1519" fmla="*/ 577516 h 906898"/>
              <a:gd name="connsiteX1520" fmla="*/ 801722 w 906898"/>
              <a:gd name="connsiteY1520" fmla="*/ 577516 h 906898"/>
              <a:gd name="connsiteX1521" fmla="*/ 797516 w 906898"/>
              <a:gd name="connsiteY1521" fmla="*/ 575524 h 906898"/>
              <a:gd name="connsiteX1522" fmla="*/ 800671 w 906898"/>
              <a:gd name="connsiteY1522" fmla="*/ 575026 h 906898"/>
              <a:gd name="connsiteX1523" fmla="*/ 793466 w 906898"/>
              <a:gd name="connsiteY1523" fmla="*/ 552845 h 906898"/>
              <a:gd name="connsiteX1524" fmla="*/ 795525 w 906898"/>
              <a:gd name="connsiteY1524" fmla="*/ 554899 h 906898"/>
              <a:gd name="connsiteX1525" fmla="*/ 793466 w 906898"/>
              <a:gd name="connsiteY1525" fmla="*/ 561062 h 906898"/>
              <a:gd name="connsiteX1526" fmla="*/ 793466 w 906898"/>
              <a:gd name="connsiteY1526" fmla="*/ 552845 h 906898"/>
              <a:gd name="connsiteX1527" fmla="*/ 154206 w 906898"/>
              <a:gd name="connsiteY1527" fmla="*/ 552180 h 906898"/>
              <a:gd name="connsiteX1528" fmla="*/ 155949 w 906898"/>
              <a:gd name="connsiteY1528" fmla="*/ 556849 h 906898"/>
              <a:gd name="connsiteX1529" fmla="*/ 160080 w 906898"/>
              <a:gd name="connsiteY1529" fmla="*/ 565149 h 906898"/>
              <a:gd name="connsiteX1530" fmla="*/ 155949 w 906898"/>
              <a:gd name="connsiteY1530" fmla="*/ 569299 h 906898"/>
              <a:gd name="connsiteX1531" fmla="*/ 149751 w 906898"/>
              <a:gd name="connsiteY1531" fmla="*/ 581749 h 906898"/>
              <a:gd name="connsiteX1532" fmla="*/ 143554 w 906898"/>
              <a:gd name="connsiteY1532" fmla="*/ 581749 h 906898"/>
              <a:gd name="connsiteX1533" fmla="*/ 141585 w 906898"/>
              <a:gd name="connsiteY1533" fmla="*/ 573841 h 906898"/>
              <a:gd name="connsiteX1534" fmla="*/ 141877 w 906898"/>
              <a:gd name="connsiteY1534" fmla="*/ 573058 h 906898"/>
              <a:gd name="connsiteX1535" fmla="*/ 149751 w 906898"/>
              <a:gd name="connsiteY1535" fmla="*/ 565149 h 906898"/>
              <a:gd name="connsiteX1536" fmla="*/ 147685 w 906898"/>
              <a:gd name="connsiteY1536" fmla="*/ 560999 h 906898"/>
              <a:gd name="connsiteX1537" fmla="*/ 151817 w 906898"/>
              <a:gd name="connsiteY1537" fmla="*/ 552699 h 906898"/>
              <a:gd name="connsiteX1538" fmla="*/ 154206 w 906898"/>
              <a:gd name="connsiteY1538" fmla="*/ 552180 h 906898"/>
              <a:gd name="connsiteX1539" fmla="*/ 149668 w 906898"/>
              <a:gd name="connsiteY1539" fmla="*/ 546640 h 906898"/>
              <a:gd name="connsiteX1540" fmla="*/ 153772 w 906898"/>
              <a:gd name="connsiteY1540" fmla="*/ 548706 h 906898"/>
              <a:gd name="connsiteX1541" fmla="*/ 149668 w 906898"/>
              <a:gd name="connsiteY1541" fmla="*/ 552837 h 906898"/>
              <a:gd name="connsiteX1542" fmla="*/ 145563 w 906898"/>
              <a:gd name="connsiteY1542" fmla="*/ 556969 h 906898"/>
              <a:gd name="connsiteX1543" fmla="*/ 145563 w 906898"/>
              <a:gd name="connsiteY1543" fmla="*/ 563166 h 906898"/>
              <a:gd name="connsiteX1544" fmla="*/ 141877 w 906898"/>
              <a:gd name="connsiteY1544" fmla="*/ 573058 h 906898"/>
              <a:gd name="connsiteX1545" fmla="*/ 141488 w 906898"/>
              <a:gd name="connsiteY1545" fmla="*/ 573449 h 906898"/>
              <a:gd name="connsiteX1546" fmla="*/ 141585 w 906898"/>
              <a:gd name="connsiteY1546" fmla="*/ 573841 h 906898"/>
              <a:gd name="connsiteX1547" fmla="*/ 139405 w 906898"/>
              <a:gd name="connsiteY1547" fmla="*/ 579692 h 906898"/>
              <a:gd name="connsiteX1548" fmla="*/ 141458 w 906898"/>
              <a:gd name="connsiteY1548" fmla="*/ 581758 h 906898"/>
              <a:gd name="connsiteX1549" fmla="*/ 137353 w 906898"/>
              <a:gd name="connsiteY1549" fmla="*/ 583824 h 906898"/>
              <a:gd name="connsiteX1550" fmla="*/ 133762 w 906898"/>
              <a:gd name="connsiteY1550" fmla="*/ 577368 h 906898"/>
              <a:gd name="connsiteX1551" fmla="*/ 133326 w 906898"/>
              <a:gd name="connsiteY1551" fmla="*/ 570575 h 906898"/>
              <a:gd name="connsiteX1552" fmla="*/ 134128 w 906898"/>
              <a:gd name="connsiteY1552" fmla="*/ 568699 h 906898"/>
              <a:gd name="connsiteX1553" fmla="*/ 141458 w 906898"/>
              <a:gd name="connsiteY1553" fmla="*/ 563166 h 906898"/>
              <a:gd name="connsiteX1554" fmla="*/ 141458 w 906898"/>
              <a:gd name="connsiteY1554" fmla="*/ 556969 h 906898"/>
              <a:gd name="connsiteX1555" fmla="*/ 149668 w 906898"/>
              <a:gd name="connsiteY1555" fmla="*/ 546640 h 906898"/>
              <a:gd name="connsiteX1556" fmla="*/ 143563 w 906898"/>
              <a:gd name="connsiteY1556" fmla="*/ 536348 h 906898"/>
              <a:gd name="connsiteX1557" fmla="*/ 149726 w 906898"/>
              <a:gd name="connsiteY1557" fmla="*/ 538407 h 906898"/>
              <a:gd name="connsiteX1558" fmla="*/ 151781 w 906898"/>
              <a:gd name="connsiteY1558" fmla="*/ 540465 h 906898"/>
              <a:gd name="connsiteX1559" fmla="*/ 151781 w 906898"/>
              <a:gd name="connsiteY1559" fmla="*/ 544582 h 906898"/>
              <a:gd name="connsiteX1560" fmla="*/ 139455 w 906898"/>
              <a:gd name="connsiteY1560" fmla="*/ 554874 h 906898"/>
              <a:gd name="connsiteX1561" fmla="*/ 137400 w 906898"/>
              <a:gd name="connsiteY1561" fmla="*/ 561049 h 906898"/>
              <a:gd name="connsiteX1562" fmla="*/ 134128 w 906898"/>
              <a:gd name="connsiteY1562" fmla="*/ 568699 h 906898"/>
              <a:gd name="connsiteX1563" fmla="*/ 133248 w 906898"/>
              <a:gd name="connsiteY1563" fmla="*/ 569364 h 906898"/>
              <a:gd name="connsiteX1564" fmla="*/ 133326 w 906898"/>
              <a:gd name="connsiteY1564" fmla="*/ 570575 h 906898"/>
              <a:gd name="connsiteX1565" fmla="*/ 131238 w 906898"/>
              <a:gd name="connsiteY1565" fmla="*/ 575458 h 906898"/>
              <a:gd name="connsiteX1566" fmla="*/ 135346 w 906898"/>
              <a:gd name="connsiteY1566" fmla="*/ 583691 h 906898"/>
              <a:gd name="connsiteX1567" fmla="*/ 127129 w 906898"/>
              <a:gd name="connsiteY1567" fmla="*/ 587808 h 906898"/>
              <a:gd name="connsiteX1568" fmla="*/ 120966 w 906898"/>
              <a:gd name="connsiteY1568" fmla="*/ 579575 h 906898"/>
              <a:gd name="connsiteX1569" fmla="*/ 125075 w 906898"/>
              <a:gd name="connsiteY1569" fmla="*/ 571341 h 906898"/>
              <a:gd name="connsiteX1570" fmla="*/ 120966 w 906898"/>
              <a:gd name="connsiteY1570" fmla="*/ 565166 h 906898"/>
              <a:gd name="connsiteX1571" fmla="*/ 120966 w 906898"/>
              <a:gd name="connsiteY1571" fmla="*/ 556932 h 906898"/>
              <a:gd name="connsiteX1572" fmla="*/ 129183 w 906898"/>
              <a:gd name="connsiteY1572" fmla="*/ 550757 h 906898"/>
              <a:gd name="connsiteX1573" fmla="*/ 135346 w 906898"/>
              <a:gd name="connsiteY1573" fmla="*/ 552816 h 906898"/>
              <a:gd name="connsiteX1574" fmla="*/ 135346 w 906898"/>
              <a:gd name="connsiteY1574" fmla="*/ 548699 h 906898"/>
              <a:gd name="connsiteX1575" fmla="*/ 143563 w 906898"/>
              <a:gd name="connsiteY1575" fmla="*/ 536348 h 906898"/>
              <a:gd name="connsiteX1576" fmla="*/ 803824 w 906898"/>
              <a:gd name="connsiteY1576" fmla="*/ 534356 h 906898"/>
              <a:gd name="connsiteX1577" fmla="*/ 807808 w 906898"/>
              <a:gd name="connsiteY1577" fmla="*/ 536348 h 906898"/>
              <a:gd name="connsiteX1578" fmla="*/ 805816 w 906898"/>
              <a:gd name="connsiteY1578" fmla="*/ 538340 h 906898"/>
              <a:gd name="connsiteX1579" fmla="*/ 803824 w 906898"/>
              <a:gd name="connsiteY1579" fmla="*/ 534356 h 906898"/>
              <a:gd name="connsiteX1580" fmla="*/ 793466 w 906898"/>
              <a:gd name="connsiteY1580" fmla="*/ 534356 h 906898"/>
              <a:gd name="connsiteX1581" fmla="*/ 801700 w 906898"/>
              <a:gd name="connsiteY1581" fmla="*/ 534356 h 906898"/>
              <a:gd name="connsiteX1582" fmla="*/ 803758 w 906898"/>
              <a:gd name="connsiteY1582" fmla="*/ 538465 h 906898"/>
              <a:gd name="connsiteX1583" fmla="*/ 799641 w 906898"/>
              <a:gd name="connsiteY1583" fmla="*/ 550790 h 906898"/>
              <a:gd name="connsiteX1584" fmla="*/ 793466 w 906898"/>
              <a:gd name="connsiteY1584" fmla="*/ 552845 h 906898"/>
              <a:gd name="connsiteX1585" fmla="*/ 791408 w 906898"/>
              <a:gd name="connsiteY1585" fmla="*/ 559007 h 906898"/>
              <a:gd name="connsiteX1586" fmla="*/ 785233 w 906898"/>
              <a:gd name="connsiteY1586" fmla="*/ 563116 h 906898"/>
              <a:gd name="connsiteX1587" fmla="*/ 774941 w 906898"/>
              <a:gd name="connsiteY1587" fmla="*/ 561062 h 906898"/>
              <a:gd name="connsiteX1588" fmla="*/ 768765 w 906898"/>
              <a:gd name="connsiteY1588" fmla="*/ 565170 h 906898"/>
              <a:gd name="connsiteX1589" fmla="*/ 754357 w 906898"/>
              <a:gd name="connsiteY1589" fmla="*/ 563116 h 906898"/>
              <a:gd name="connsiteX1590" fmla="*/ 756415 w 906898"/>
              <a:gd name="connsiteY1590" fmla="*/ 556953 h 906898"/>
              <a:gd name="connsiteX1591" fmla="*/ 762590 w 906898"/>
              <a:gd name="connsiteY1591" fmla="*/ 556953 h 906898"/>
              <a:gd name="connsiteX1592" fmla="*/ 776999 w 906898"/>
              <a:gd name="connsiteY1592" fmla="*/ 552845 h 906898"/>
              <a:gd name="connsiteX1593" fmla="*/ 785233 w 906898"/>
              <a:gd name="connsiteY1593" fmla="*/ 548736 h 906898"/>
              <a:gd name="connsiteX1594" fmla="*/ 793466 w 906898"/>
              <a:gd name="connsiteY1594" fmla="*/ 542573 h 906898"/>
              <a:gd name="connsiteX1595" fmla="*/ 793466 w 906898"/>
              <a:gd name="connsiteY1595" fmla="*/ 534356 h 906898"/>
              <a:gd name="connsiteX1596" fmla="*/ 789487 w 906898"/>
              <a:gd name="connsiteY1596" fmla="*/ 532364 h 906898"/>
              <a:gd name="connsiteX1597" fmla="*/ 791541 w 906898"/>
              <a:gd name="connsiteY1597" fmla="*/ 534417 h 906898"/>
              <a:gd name="connsiteX1598" fmla="*/ 789487 w 906898"/>
              <a:gd name="connsiteY1598" fmla="*/ 542626 h 906898"/>
              <a:gd name="connsiteX1599" fmla="*/ 779215 w 906898"/>
              <a:gd name="connsiteY1599" fmla="*/ 546731 h 906898"/>
              <a:gd name="connsiteX1600" fmla="*/ 777161 w 906898"/>
              <a:gd name="connsiteY1600" fmla="*/ 546731 h 906898"/>
              <a:gd name="connsiteX1601" fmla="*/ 775107 w 906898"/>
              <a:gd name="connsiteY1601" fmla="*/ 550836 h 906898"/>
              <a:gd name="connsiteX1602" fmla="*/ 762781 w 906898"/>
              <a:gd name="connsiteY1602" fmla="*/ 554940 h 906898"/>
              <a:gd name="connsiteX1603" fmla="*/ 758673 w 906898"/>
              <a:gd name="connsiteY1603" fmla="*/ 552888 h 906898"/>
              <a:gd name="connsiteX1604" fmla="*/ 760727 w 906898"/>
              <a:gd name="connsiteY1604" fmla="*/ 548783 h 906898"/>
              <a:gd name="connsiteX1605" fmla="*/ 770998 w 906898"/>
              <a:gd name="connsiteY1605" fmla="*/ 548783 h 906898"/>
              <a:gd name="connsiteX1606" fmla="*/ 775107 w 906898"/>
              <a:gd name="connsiteY1606" fmla="*/ 542626 h 906898"/>
              <a:gd name="connsiteX1607" fmla="*/ 787432 w 906898"/>
              <a:gd name="connsiteY1607" fmla="*/ 534417 h 906898"/>
              <a:gd name="connsiteX1608" fmla="*/ 789487 w 906898"/>
              <a:gd name="connsiteY1608" fmla="*/ 532364 h 906898"/>
              <a:gd name="connsiteX1609" fmla="*/ 781394 w 906898"/>
              <a:gd name="connsiteY1609" fmla="*/ 527857 h 906898"/>
              <a:gd name="connsiteX1610" fmla="*/ 785233 w 906898"/>
              <a:gd name="connsiteY1610" fmla="*/ 530173 h 906898"/>
              <a:gd name="connsiteX1611" fmla="*/ 783185 w 906898"/>
              <a:gd name="connsiteY1611" fmla="*/ 536348 h 906898"/>
              <a:gd name="connsiteX1612" fmla="*/ 774996 w 906898"/>
              <a:gd name="connsiteY1612" fmla="*/ 540465 h 906898"/>
              <a:gd name="connsiteX1613" fmla="*/ 772949 w 906898"/>
              <a:gd name="connsiteY1613" fmla="*/ 540465 h 906898"/>
              <a:gd name="connsiteX1614" fmla="*/ 772949 w 906898"/>
              <a:gd name="connsiteY1614" fmla="*/ 544582 h 906898"/>
              <a:gd name="connsiteX1615" fmla="*/ 764759 w 906898"/>
              <a:gd name="connsiteY1615" fmla="*/ 546640 h 906898"/>
              <a:gd name="connsiteX1616" fmla="*/ 760665 w 906898"/>
              <a:gd name="connsiteY1616" fmla="*/ 544582 h 906898"/>
              <a:gd name="connsiteX1617" fmla="*/ 762712 w 906898"/>
              <a:gd name="connsiteY1617" fmla="*/ 534290 h 906898"/>
              <a:gd name="connsiteX1618" fmla="*/ 779091 w 906898"/>
              <a:gd name="connsiteY1618" fmla="*/ 530173 h 906898"/>
              <a:gd name="connsiteX1619" fmla="*/ 781394 w 906898"/>
              <a:gd name="connsiteY1619" fmla="*/ 527857 h 906898"/>
              <a:gd name="connsiteX1620" fmla="*/ 92257 w 906898"/>
              <a:gd name="connsiteY1620" fmla="*/ 526181 h 906898"/>
              <a:gd name="connsiteX1621" fmla="*/ 92257 w 906898"/>
              <a:gd name="connsiteY1621" fmla="*/ 528214 h 906898"/>
              <a:gd name="connsiteX1622" fmla="*/ 85997 w 906898"/>
              <a:gd name="connsiteY1622" fmla="*/ 534315 h 906898"/>
              <a:gd name="connsiteX1623" fmla="*/ 79736 w 906898"/>
              <a:gd name="connsiteY1623" fmla="*/ 534315 h 906898"/>
              <a:gd name="connsiteX1624" fmla="*/ 85997 w 906898"/>
              <a:gd name="connsiteY1624" fmla="*/ 532281 h 906898"/>
              <a:gd name="connsiteX1625" fmla="*/ 92257 w 906898"/>
              <a:gd name="connsiteY1625" fmla="*/ 526181 h 906898"/>
              <a:gd name="connsiteX1626" fmla="*/ 865576 w 906898"/>
              <a:gd name="connsiteY1626" fmla="*/ 517756 h 906898"/>
              <a:gd name="connsiteX1627" fmla="*/ 867568 w 906898"/>
              <a:gd name="connsiteY1627" fmla="*/ 526167 h 906898"/>
              <a:gd name="connsiteX1628" fmla="*/ 865576 w 906898"/>
              <a:gd name="connsiteY1628" fmla="*/ 530372 h 906898"/>
              <a:gd name="connsiteX1629" fmla="*/ 865576 w 906898"/>
              <a:gd name="connsiteY1629" fmla="*/ 517756 h 906898"/>
              <a:gd name="connsiteX1630" fmla="*/ 100725 w 906898"/>
              <a:gd name="connsiteY1630" fmla="*/ 515310 h 906898"/>
              <a:gd name="connsiteX1631" fmla="*/ 102568 w 906898"/>
              <a:gd name="connsiteY1631" fmla="*/ 515823 h 906898"/>
              <a:gd name="connsiteX1632" fmla="*/ 104636 w 906898"/>
              <a:gd name="connsiteY1632" fmla="*/ 517874 h 906898"/>
              <a:gd name="connsiteX1633" fmla="*/ 104636 w 906898"/>
              <a:gd name="connsiteY1633" fmla="*/ 526076 h 906898"/>
              <a:gd name="connsiteX1634" fmla="*/ 100499 w 906898"/>
              <a:gd name="connsiteY1634" fmla="*/ 530177 h 906898"/>
              <a:gd name="connsiteX1635" fmla="*/ 102568 w 906898"/>
              <a:gd name="connsiteY1635" fmla="*/ 538379 h 906898"/>
              <a:gd name="connsiteX1636" fmla="*/ 96362 w 906898"/>
              <a:gd name="connsiteY1636" fmla="*/ 544531 h 906898"/>
              <a:gd name="connsiteX1637" fmla="*/ 90156 w 906898"/>
              <a:gd name="connsiteY1637" fmla="*/ 542481 h 906898"/>
              <a:gd name="connsiteX1638" fmla="*/ 83950 w 906898"/>
              <a:gd name="connsiteY1638" fmla="*/ 548632 h 906898"/>
              <a:gd name="connsiteX1639" fmla="*/ 77744 w 906898"/>
              <a:gd name="connsiteY1639" fmla="*/ 544531 h 906898"/>
              <a:gd name="connsiteX1640" fmla="*/ 79813 w 906898"/>
              <a:gd name="connsiteY1640" fmla="*/ 538379 h 906898"/>
              <a:gd name="connsiteX1641" fmla="*/ 90156 w 906898"/>
              <a:gd name="connsiteY1641" fmla="*/ 534278 h 906898"/>
              <a:gd name="connsiteX1642" fmla="*/ 96362 w 906898"/>
              <a:gd name="connsiteY1642" fmla="*/ 519924 h 906898"/>
              <a:gd name="connsiteX1643" fmla="*/ 100725 w 906898"/>
              <a:gd name="connsiteY1643" fmla="*/ 515310 h 906898"/>
              <a:gd name="connsiteX1644" fmla="*/ 116920 w 906898"/>
              <a:gd name="connsiteY1644" fmla="*/ 513773 h 906898"/>
              <a:gd name="connsiteX1645" fmla="*/ 120904 w 906898"/>
              <a:gd name="connsiteY1645" fmla="*/ 522006 h 906898"/>
              <a:gd name="connsiteX1646" fmla="*/ 120904 w 906898"/>
              <a:gd name="connsiteY1646" fmla="*/ 524065 h 906898"/>
              <a:gd name="connsiteX1647" fmla="*/ 116920 w 906898"/>
              <a:gd name="connsiteY1647" fmla="*/ 513773 h 906898"/>
              <a:gd name="connsiteX1648" fmla="*/ 843197 w 906898"/>
              <a:gd name="connsiteY1648" fmla="*/ 511094 h 906898"/>
              <a:gd name="connsiteX1649" fmla="*/ 838721 w 906898"/>
              <a:gd name="connsiteY1649" fmla="*/ 520014 h 906898"/>
              <a:gd name="connsiteX1650" fmla="*/ 828392 w 906898"/>
              <a:gd name="connsiteY1650" fmla="*/ 522072 h 906898"/>
              <a:gd name="connsiteX1651" fmla="*/ 828392 w 906898"/>
              <a:gd name="connsiteY1651" fmla="*/ 520014 h 906898"/>
              <a:gd name="connsiteX1652" fmla="*/ 834590 w 906898"/>
              <a:gd name="connsiteY1652" fmla="*/ 517956 h 906898"/>
              <a:gd name="connsiteX1653" fmla="*/ 844918 w 906898"/>
              <a:gd name="connsiteY1653" fmla="*/ 507664 h 906898"/>
              <a:gd name="connsiteX1654" fmla="*/ 844918 w 906898"/>
              <a:gd name="connsiteY1654" fmla="*/ 509722 h 906898"/>
              <a:gd name="connsiteX1655" fmla="*/ 843197 w 906898"/>
              <a:gd name="connsiteY1655" fmla="*/ 511094 h 906898"/>
              <a:gd name="connsiteX1656" fmla="*/ 844918 w 906898"/>
              <a:gd name="connsiteY1656" fmla="*/ 501488 h 906898"/>
              <a:gd name="connsiteX1657" fmla="*/ 846984 w 906898"/>
              <a:gd name="connsiteY1657" fmla="*/ 503547 h 906898"/>
              <a:gd name="connsiteX1658" fmla="*/ 844918 w 906898"/>
              <a:gd name="connsiteY1658" fmla="*/ 507664 h 906898"/>
              <a:gd name="connsiteX1659" fmla="*/ 108620 w 906898"/>
              <a:gd name="connsiteY1659" fmla="*/ 501488 h 906898"/>
              <a:gd name="connsiteX1660" fmla="*/ 112737 w 906898"/>
              <a:gd name="connsiteY1660" fmla="*/ 507636 h 906898"/>
              <a:gd name="connsiteX1661" fmla="*/ 110679 w 906898"/>
              <a:gd name="connsiteY1661" fmla="*/ 513784 h 906898"/>
              <a:gd name="connsiteX1662" fmla="*/ 116854 w 906898"/>
              <a:gd name="connsiteY1662" fmla="*/ 526079 h 906898"/>
              <a:gd name="connsiteX1663" fmla="*/ 116854 w 906898"/>
              <a:gd name="connsiteY1663" fmla="*/ 532227 h 906898"/>
              <a:gd name="connsiteX1664" fmla="*/ 118912 w 906898"/>
              <a:gd name="connsiteY1664" fmla="*/ 542473 h 906898"/>
              <a:gd name="connsiteX1665" fmla="*/ 114796 w 906898"/>
              <a:gd name="connsiteY1665" fmla="*/ 532227 h 906898"/>
              <a:gd name="connsiteX1666" fmla="*/ 112737 w 906898"/>
              <a:gd name="connsiteY1666" fmla="*/ 530178 h 906898"/>
              <a:gd name="connsiteX1667" fmla="*/ 114796 w 906898"/>
              <a:gd name="connsiteY1667" fmla="*/ 538375 h 906898"/>
              <a:gd name="connsiteX1668" fmla="*/ 110679 w 906898"/>
              <a:gd name="connsiteY1668" fmla="*/ 548621 h 906898"/>
              <a:gd name="connsiteX1669" fmla="*/ 98328 w 906898"/>
              <a:gd name="connsiteY1669" fmla="*/ 552719 h 906898"/>
              <a:gd name="connsiteX1670" fmla="*/ 98328 w 906898"/>
              <a:gd name="connsiteY1670" fmla="*/ 556818 h 906898"/>
              <a:gd name="connsiteX1671" fmla="*/ 92153 w 906898"/>
              <a:gd name="connsiteY1671" fmla="*/ 560916 h 906898"/>
              <a:gd name="connsiteX1672" fmla="*/ 81861 w 906898"/>
              <a:gd name="connsiteY1672" fmla="*/ 556818 h 906898"/>
              <a:gd name="connsiteX1673" fmla="*/ 73628 w 906898"/>
              <a:gd name="connsiteY1673" fmla="*/ 558867 h 906898"/>
              <a:gd name="connsiteX1674" fmla="*/ 67453 w 906898"/>
              <a:gd name="connsiteY1674" fmla="*/ 554769 h 906898"/>
              <a:gd name="connsiteX1675" fmla="*/ 73628 w 906898"/>
              <a:gd name="connsiteY1675" fmla="*/ 548621 h 906898"/>
              <a:gd name="connsiteX1676" fmla="*/ 81861 w 906898"/>
              <a:gd name="connsiteY1676" fmla="*/ 550670 h 906898"/>
              <a:gd name="connsiteX1677" fmla="*/ 90095 w 906898"/>
              <a:gd name="connsiteY1677" fmla="*/ 546572 h 906898"/>
              <a:gd name="connsiteX1678" fmla="*/ 104504 w 906898"/>
              <a:gd name="connsiteY1678" fmla="*/ 540424 h 906898"/>
              <a:gd name="connsiteX1679" fmla="*/ 104504 w 906898"/>
              <a:gd name="connsiteY1679" fmla="*/ 530178 h 906898"/>
              <a:gd name="connsiteX1680" fmla="*/ 106562 w 906898"/>
              <a:gd name="connsiteY1680" fmla="*/ 519931 h 906898"/>
              <a:gd name="connsiteX1681" fmla="*/ 102445 w 906898"/>
              <a:gd name="connsiteY1681" fmla="*/ 511735 h 906898"/>
              <a:gd name="connsiteX1682" fmla="*/ 108620 w 906898"/>
              <a:gd name="connsiteY1682" fmla="*/ 501488 h 906898"/>
              <a:gd name="connsiteX1683" fmla="*/ 816085 w 906898"/>
              <a:gd name="connsiteY1683" fmla="*/ 497689 h 906898"/>
              <a:gd name="connsiteX1684" fmla="*/ 820187 w 906898"/>
              <a:gd name="connsiteY1684" fmla="*/ 499238 h 906898"/>
              <a:gd name="connsiteX1685" fmla="*/ 826341 w 906898"/>
              <a:gd name="connsiteY1685" fmla="*/ 507501 h 906898"/>
              <a:gd name="connsiteX1686" fmla="*/ 824290 w 906898"/>
              <a:gd name="connsiteY1686" fmla="*/ 521962 h 906898"/>
              <a:gd name="connsiteX1687" fmla="*/ 795572 w 906898"/>
              <a:gd name="connsiteY1687" fmla="*/ 532291 h 906898"/>
              <a:gd name="connsiteX1688" fmla="*/ 781213 w 906898"/>
              <a:gd name="connsiteY1688" fmla="*/ 524028 h 906898"/>
              <a:gd name="connsiteX1689" fmla="*/ 770957 w 906898"/>
              <a:gd name="connsiteY1689" fmla="*/ 501304 h 906898"/>
              <a:gd name="connsiteX1690" fmla="*/ 775059 w 906898"/>
              <a:gd name="connsiteY1690" fmla="*/ 501304 h 906898"/>
              <a:gd name="connsiteX1691" fmla="*/ 781213 w 906898"/>
              <a:gd name="connsiteY1691" fmla="*/ 513699 h 906898"/>
              <a:gd name="connsiteX1692" fmla="*/ 805828 w 906898"/>
              <a:gd name="connsiteY1692" fmla="*/ 524028 h 906898"/>
              <a:gd name="connsiteX1693" fmla="*/ 818136 w 906898"/>
              <a:gd name="connsiteY1693" fmla="*/ 517830 h 906898"/>
              <a:gd name="connsiteX1694" fmla="*/ 816085 w 906898"/>
              <a:gd name="connsiteY1694" fmla="*/ 509567 h 906898"/>
              <a:gd name="connsiteX1695" fmla="*/ 811982 w 906898"/>
              <a:gd name="connsiteY1695" fmla="*/ 517830 h 906898"/>
              <a:gd name="connsiteX1696" fmla="*/ 805828 w 906898"/>
              <a:gd name="connsiteY1696" fmla="*/ 517830 h 906898"/>
              <a:gd name="connsiteX1697" fmla="*/ 801726 w 906898"/>
              <a:gd name="connsiteY1697" fmla="*/ 511633 h 906898"/>
              <a:gd name="connsiteX1698" fmla="*/ 801726 w 906898"/>
              <a:gd name="connsiteY1698" fmla="*/ 505436 h 906898"/>
              <a:gd name="connsiteX1699" fmla="*/ 809931 w 906898"/>
              <a:gd name="connsiteY1699" fmla="*/ 503370 h 906898"/>
              <a:gd name="connsiteX1700" fmla="*/ 811982 w 906898"/>
              <a:gd name="connsiteY1700" fmla="*/ 499238 h 906898"/>
              <a:gd name="connsiteX1701" fmla="*/ 816085 w 906898"/>
              <a:gd name="connsiteY1701" fmla="*/ 497689 h 906898"/>
              <a:gd name="connsiteX1702" fmla="*/ 108620 w 906898"/>
              <a:gd name="connsiteY1702" fmla="*/ 497173 h 906898"/>
              <a:gd name="connsiteX1703" fmla="*/ 114845 w 906898"/>
              <a:gd name="connsiteY1703" fmla="*/ 507465 h 906898"/>
              <a:gd name="connsiteX1704" fmla="*/ 108620 w 906898"/>
              <a:gd name="connsiteY1704" fmla="*/ 499231 h 906898"/>
              <a:gd name="connsiteX1705" fmla="*/ 108620 w 906898"/>
              <a:gd name="connsiteY1705" fmla="*/ 497173 h 906898"/>
              <a:gd name="connsiteX1706" fmla="*/ 855174 w 906898"/>
              <a:gd name="connsiteY1706" fmla="*/ 495181 h 906898"/>
              <a:gd name="connsiteX1707" fmla="*/ 855174 w 906898"/>
              <a:gd name="connsiteY1707" fmla="*/ 501378 h 906898"/>
              <a:gd name="connsiteX1708" fmla="*/ 853126 w 906898"/>
              <a:gd name="connsiteY1708" fmla="*/ 503444 h 906898"/>
              <a:gd name="connsiteX1709" fmla="*/ 859268 w 906898"/>
              <a:gd name="connsiteY1709" fmla="*/ 509641 h 906898"/>
              <a:gd name="connsiteX1710" fmla="*/ 857221 w 906898"/>
              <a:gd name="connsiteY1710" fmla="*/ 513773 h 906898"/>
              <a:gd name="connsiteX1711" fmla="*/ 853126 w 906898"/>
              <a:gd name="connsiteY1711" fmla="*/ 515838 h 906898"/>
              <a:gd name="connsiteX1712" fmla="*/ 855174 w 906898"/>
              <a:gd name="connsiteY1712" fmla="*/ 524101 h 906898"/>
              <a:gd name="connsiteX1713" fmla="*/ 849032 w 906898"/>
              <a:gd name="connsiteY1713" fmla="*/ 526167 h 906898"/>
              <a:gd name="connsiteX1714" fmla="*/ 842890 w 906898"/>
              <a:gd name="connsiteY1714" fmla="*/ 526167 h 906898"/>
              <a:gd name="connsiteX1715" fmla="*/ 840842 w 906898"/>
              <a:gd name="connsiteY1715" fmla="*/ 532364 h 906898"/>
              <a:gd name="connsiteX1716" fmla="*/ 834700 w 906898"/>
              <a:gd name="connsiteY1716" fmla="*/ 530299 h 906898"/>
              <a:gd name="connsiteX1717" fmla="*/ 832653 w 906898"/>
              <a:gd name="connsiteY1717" fmla="*/ 528233 h 906898"/>
              <a:gd name="connsiteX1718" fmla="*/ 824464 w 906898"/>
              <a:gd name="connsiteY1718" fmla="*/ 532364 h 906898"/>
              <a:gd name="connsiteX1719" fmla="*/ 822416 w 906898"/>
              <a:gd name="connsiteY1719" fmla="*/ 530299 h 906898"/>
              <a:gd name="connsiteX1720" fmla="*/ 826511 w 906898"/>
              <a:gd name="connsiteY1720" fmla="*/ 524101 h 906898"/>
              <a:gd name="connsiteX1721" fmla="*/ 842890 w 906898"/>
              <a:gd name="connsiteY1721" fmla="*/ 519970 h 906898"/>
              <a:gd name="connsiteX1722" fmla="*/ 849032 w 906898"/>
              <a:gd name="connsiteY1722" fmla="*/ 513773 h 906898"/>
              <a:gd name="connsiteX1723" fmla="*/ 849032 w 906898"/>
              <a:gd name="connsiteY1723" fmla="*/ 499312 h 906898"/>
              <a:gd name="connsiteX1724" fmla="*/ 855174 w 906898"/>
              <a:gd name="connsiteY1724" fmla="*/ 495181 h 906898"/>
              <a:gd name="connsiteX1725" fmla="*/ 857262 w 906898"/>
              <a:gd name="connsiteY1725" fmla="*/ 486881 h 906898"/>
              <a:gd name="connsiteX1726" fmla="*/ 861385 w 906898"/>
              <a:gd name="connsiteY1726" fmla="*/ 491012 h 906898"/>
              <a:gd name="connsiteX1727" fmla="*/ 861385 w 906898"/>
              <a:gd name="connsiteY1727" fmla="*/ 499275 h 906898"/>
              <a:gd name="connsiteX1728" fmla="*/ 861385 w 906898"/>
              <a:gd name="connsiteY1728" fmla="*/ 501341 h 906898"/>
              <a:gd name="connsiteX1729" fmla="*/ 867568 w 906898"/>
              <a:gd name="connsiteY1729" fmla="*/ 509604 h 906898"/>
              <a:gd name="connsiteX1730" fmla="*/ 865507 w 906898"/>
              <a:gd name="connsiteY1730" fmla="*/ 515801 h 906898"/>
              <a:gd name="connsiteX1731" fmla="*/ 861385 w 906898"/>
              <a:gd name="connsiteY1731" fmla="*/ 517867 h 906898"/>
              <a:gd name="connsiteX1732" fmla="*/ 861385 w 906898"/>
              <a:gd name="connsiteY1732" fmla="*/ 530262 h 906898"/>
              <a:gd name="connsiteX1733" fmla="*/ 853140 w 906898"/>
              <a:gd name="connsiteY1733" fmla="*/ 532327 h 906898"/>
              <a:gd name="connsiteX1734" fmla="*/ 849018 w 906898"/>
              <a:gd name="connsiteY1734" fmla="*/ 532327 h 906898"/>
              <a:gd name="connsiteX1735" fmla="*/ 844895 w 906898"/>
              <a:gd name="connsiteY1735" fmla="*/ 538525 h 906898"/>
              <a:gd name="connsiteX1736" fmla="*/ 832528 w 906898"/>
              <a:gd name="connsiteY1736" fmla="*/ 540590 h 906898"/>
              <a:gd name="connsiteX1737" fmla="*/ 820162 w 906898"/>
              <a:gd name="connsiteY1737" fmla="*/ 538525 h 906898"/>
              <a:gd name="connsiteX1738" fmla="*/ 818100 w 906898"/>
              <a:gd name="connsiteY1738" fmla="*/ 532327 h 906898"/>
              <a:gd name="connsiteX1739" fmla="*/ 824284 w 906898"/>
              <a:gd name="connsiteY1739" fmla="*/ 534393 h 906898"/>
              <a:gd name="connsiteX1740" fmla="*/ 832528 w 906898"/>
              <a:gd name="connsiteY1740" fmla="*/ 532327 h 906898"/>
              <a:gd name="connsiteX1741" fmla="*/ 842834 w 906898"/>
              <a:gd name="connsiteY1741" fmla="*/ 534393 h 906898"/>
              <a:gd name="connsiteX1742" fmla="*/ 846957 w 906898"/>
              <a:gd name="connsiteY1742" fmla="*/ 530262 h 906898"/>
              <a:gd name="connsiteX1743" fmla="*/ 857262 w 906898"/>
              <a:gd name="connsiteY1743" fmla="*/ 526130 h 906898"/>
              <a:gd name="connsiteX1744" fmla="*/ 857262 w 906898"/>
              <a:gd name="connsiteY1744" fmla="*/ 517867 h 906898"/>
              <a:gd name="connsiteX1745" fmla="*/ 861385 w 906898"/>
              <a:gd name="connsiteY1745" fmla="*/ 511670 h 906898"/>
              <a:gd name="connsiteX1746" fmla="*/ 857262 w 906898"/>
              <a:gd name="connsiteY1746" fmla="*/ 503407 h 906898"/>
              <a:gd name="connsiteX1747" fmla="*/ 857262 w 906898"/>
              <a:gd name="connsiteY1747" fmla="*/ 493078 h 906898"/>
              <a:gd name="connsiteX1748" fmla="*/ 857262 w 906898"/>
              <a:gd name="connsiteY1748" fmla="*/ 486881 h 906898"/>
              <a:gd name="connsiteX1749" fmla="*/ 28360 w 906898"/>
              <a:gd name="connsiteY1749" fmla="*/ 486193 h 906898"/>
              <a:gd name="connsiteX1750" fmla="*/ 30435 w 906898"/>
              <a:gd name="connsiteY1750" fmla="*/ 486975 h 906898"/>
              <a:gd name="connsiteX1751" fmla="*/ 40810 w 906898"/>
              <a:gd name="connsiteY1751" fmla="*/ 486975 h 906898"/>
              <a:gd name="connsiteX1752" fmla="*/ 42885 w 906898"/>
              <a:gd name="connsiteY1752" fmla="*/ 495323 h 906898"/>
              <a:gd name="connsiteX1753" fmla="*/ 36660 w 906898"/>
              <a:gd name="connsiteY1753" fmla="*/ 499496 h 906898"/>
              <a:gd name="connsiteX1754" fmla="*/ 30435 w 906898"/>
              <a:gd name="connsiteY1754" fmla="*/ 495323 h 906898"/>
              <a:gd name="connsiteX1755" fmla="*/ 26285 w 906898"/>
              <a:gd name="connsiteY1755" fmla="*/ 486975 h 906898"/>
              <a:gd name="connsiteX1756" fmla="*/ 28360 w 906898"/>
              <a:gd name="connsiteY1756" fmla="*/ 486193 h 906898"/>
              <a:gd name="connsiteX1757" fmla="*/ 861260 w 906898"/>
              <a:gd name="connsiteY1757" fmla="*/ 484889 h 906898"/>
              <a:gd name="connsiteX1758" fmla="*/ 867435 w 906898"/>
              <a:gd name="connsiteY1758" fmla="*/ 491078 h 906898"/>
              <a:gd name="connsiteX1759" fmla="*/ 865377 w 906898"/>
              <a:gd name="connsiteY1759" fmla="*/ 499330 h 906898"/>
              <a:gd name="connsiteX1760" fmla="*/ 871552 w 906898"/>
              <a:gd name="connsiteY1760" fmla="*/ 507583 h 906898"/>
              <a:gd name="connsiteX1761" fmla="*/ 869494 w 906898"/>
              <a:gd name="connsiteY1761" fmla="*/ 513773 h 906898"/>
              <a:gd name="connsiteX1762" fmla="*/ 863319 w 906898"/>
              <a:gd name="connsiteY1762" fmla="*/ 499330 h 906898"/>
              <a:gd name="connsiteX1763" fmla="*/ 861260 w 906898"/>
              <a:gd name="connsiteY1763" fmla="*/ 484889 h 906898"/>
              <a:gd name="connsiteX1764" fmla="*/ 46869 w 906898"/>
              <a:gd name="connsiteY1764" fmla="*/ 484889 h 906898"/>
              <a:gd name="connsiteX1765" fmla="*/ 55102 w 906898"/>
              <a:gd name="connsiteY1765" fmla="*/ 491094 h 906898"/>
              <a:gd name="connsiteX1766" fmla="*/ 53044 w 906898"/>
              <a:gd name="connsiteY1766" fmla="*/ 497300 h 906898"/>
              <a:gd name="connsiteX1767" fmla="*/ 57161 w 906898"/>
              <a:gd name="connsiteY1767" fmla="*/ 501437 h 906898"/>
              <a:gd name="connsiteX1768" fmla="*/ 55102 w 906898"/>
              <a:gd name="connsiteY1768" fmla="*/ 509712 h 906898"/>
              <a:gd name="connsiteX1769" fmla="*/ 46869 w 906898"/>
              <a:gd name="connsiteY1769" fmla="*/ 509712 h 906898"/>
              <a:gd name="connsiteX1770" fmla="*/ 42752 w 906898"/>
              <a:gd name="connsiteY1770" fmla="*/ 505575 h 906898"/>
              <a:gd name="connsiteX1771" fmla="*/ 36577 w 906898"/>
              <a:gd name="connsiteY1771" fmla="*/ 509712 h 906898"/>
              <a:gd name="connsiteX1772" fmla="*/ 30402 w 906898"/>
              <a:gd name="connsiteY1772" fmla="*/ 507643 h 906898"/>
              <a:gd name="connsiteX1773" fmla="*/ 28343 w 906898"/>
              <a:gd name="connsiteY1773" fmla="*/ 499369 h 906898"/>
              <a:gd name="connsiteX1774" fmla="*/ 38635 w 906898"/>
              <a:gd name="connsiteY1774" fmla="*/ 501437 h 906898"/>
              <a:gd name="connsiteX1775" fmla="*/ 44810 w 906898"/>
              <a:gd name="connsiteY1775" fmla="*/ 495232 h 906898"/>
              <a:gd name="connsiteX1776" fmla="*/ 46869 w 906898"/>
              <a:gd name="connsiteY1776" fmla="*/ 484889 h 906898"/>
              <a:gd name="connsiteX1777" fmla="*/ 77855 w 906898"/>
              <a:gd name="connsiteY1777" fmla="*/ 466297 h 906898"/>
              <a:gd name="connsiteX1778" fmla="*/ 81965 w 906898"/>
              <a:gd name="connsiteY1778" fmla="*/ 468362 h 906898"/>
              <a:gd name="connsiteX1779" fmla="*/ 98407 w 906898"/>
              <a:gd name="connsiteY1779" fmla="*/ 480757 h 906898"/>
              <a:gd name="connsiteX1780" fmla="*/ 104573 w 906898"/>
              <a:gd name="connsiteY1780" fmla="*/ 505546 h 906898"/>
              <a:gd name="connsiteX1781" fmla="*/ 84021 w 906898"/>
              <a:gd name="connsiteY1781" fmla="*/ 520007 h 906898"/>
              <a:gd name="connsiteX1782" fmla="*/ 67579 w 906898"/>
              <a:gd name="connsiteY1782" fmla="*/ 513809 h 906898"/>
              <a:gd name="connsiteX1783" fmla="*/ 65524 w 906898"/>
              <a:gd name="connsiteY1783" fmla="*/ 507612 h 906898"/>
              <a:gd name="connsiteX1784" fmla="*/ 67579 w 906898"/>
              <a:gd name="connsiteY1784" fmla="*/ 503480 h 906898"/>
              <a:gd name="connsiteX1785" fmla="*/ 73745 w 906898"/>
              <a:gd name="connsiteY1785" fmla="*/ 503480 h 906898"/>
              <a:gd name="connsiteX1786" fmla="*/ 73745 w 906898"/>
              <a:gd name="connsiteY1786" fmla="*/ 497283 h 906898"/>
              <a:gd name="connsiteX1787" fmla="*/ 81965 w 906898"/>
              <a:gd name="connsiteY1787" fmla="*/ 495217 h 906898"/>
              <a:gd name="connsiteX1788" fmla="*/ 84021 w 906898"/>
              <a:gd name="connsiteY1788" fmla="*/ 503480 h 906898"/>
              <a:gd name="connsiteX1789" fmla="*/ 77855 w 906898"/>
              <a:gd name="connsiteY1789" fmla="*/ 507612 h 906898"/>
              <a:gd name="connsiteX1790" fmla="*/ 88131 w 906898"/>
              <a:gd name="connsiteY1790" fmla="*/ 509678 h 906898"/>
              <a:gd name="connsiteX1791" fmla="*/ 98407 w 906898"/>
              <a:gd name="connsiteY1791" fmla="*/ 495217 h 906898"/>
              <a:gd name="connsiteX1792" fmla="*/ 84021 w 906898"/>
              <a:gd name="connsiteY1792" fmla="*/ 476626 h 906898"/>
              <a:gd name="connsiteX1793" fmla="*/ 63469 w 906898"/>
              <a:gd name="connsiteY1793" fmla="*/ 470428 h 906898"/>
              <a:gd name="connsiteX1794" fmla="*/ 65524 w 906898"/>
              <a:gd name="connsiteY1794" fmla="*/ 468362 h 906898"/>
              <a:gd name="connsiteX1795" fmla="*/ 77855 w 906898"/>
              <a:gd name="connsiteY1795" fmla="*/ 466297 h 906898"/>
              <a:gd name="connsiteX1796" fmla="*/ 808020 w 906898"/>
              <a:gd name="connsiteY1796" fmla="*/ 464305 h 906898"/>
              <a:gd name="connsiteX1797" fmla="*/ 810072 w 906898"/>
              <a:gd name="connsiteY1797" fmla="*/ 466363 h 906898"/>
              <a:gd name="connsiteX1798" fmla="*/ 808020 w 906898"/>
              <a:gd name="connsiteY1798" fmla="*/ 472538 h 906898"/>
              <a:gd name="connsiteX1799" fmla="*/ 805967 w 906898"/>
              <a:gd name="connsiteY1799" fmla="*/ 474597 h 906898"/>
              <a:gd name="connsiteX1800" fmla="*/ 808020 w 906898"/>
              <a:gd name="connsiteY1800" fmla="*/ 480772 h 906898"/>
              <a:gd name="connsiteX1801" fmla="*/ 803915 w 906898"/>
              <a:gd name="connsiteY1801" fmla="*/ 484889 h 906898"/>
              <a:gd name="connsiteX1802" fmla="*/ 799810 w 906898"/>
              <a:gd name="connsiteY1802" fmla="*/ 480772 h 906898"/>
              <a:gd name="connsiteX1803" fmla="*/ 793653 w 906898"/>
              <a:gd name="connsiteY1803" fmla="*/ 484889 h 906898"/>
              <a:gd name="connsiteX1804" fmla="*/ 789548 w 906898"/>
              <a:gd name="connsiteY1804" fmla="*/ 482830 h 906898"/>
              <a:gd name="connsiteX1805" fmla="*/ 791601 w 906898"/>
              <a:gd name="connsiteY1805" fmla="*/ 476655 h 906898"/>
              <a:gd name="connsiteX1806" fmla="*/ 801863 w 906898"/>
              <a:gd name="connsiteY1806" fmla="*/ 470480 h 906898"/>
              <a:gd name="connsiteX1807" fmla="*/ 801863 w 906898"/>
              <a:gd name="connsiteY1807" fmla="*/ 466363 h 906898"/>
              <a:gd name="connsiteX1808" fmla="*/ 808020 w 906898"/>
              <a:gd name="connsiteY1808" fmla="*/ 464305 h 906898"/>
              <a:gd name="connsiteX1809" fmla="*/ 787225 w 906898"/>
              <a:gd name="connsiteY1809" fmla="*/ 462313 h 906898"/>
              <a:gd name="connsiteX1810" fmla="*/ 799841 w 906898"/>
              <a:gd name="connsiteY1810" fmla="*/ 466407 h 906898"/>
              <a:gd name="connsiteX1811" fmla="*/ 799841 w 906898"/>
              <a:gd name="connsiteY1811" fmla="*/ 470502 h 906898"/>
              <a:gd name="connsiteX1812" fmla="*/ 791430 w 906898"/>
              <a:gd name="connsiteY1812" fmla="*/ 474597 h 906898"/>
              <a:gd name="connsiteX1813" fmla="*/ 789327 w 906898"/>
              <a:gd name="connsiteY1813" fmla="*/ 474597 h 906898"/>
              <a:gd name="connsiteX1814" fmla="*/ 787225 w 906898"/>
              <a:gd name="connsiteY1814" fmla="*/ 462313 h 906898"/>
              <a:gd name="connsiteX1815" fmla="*/ 811938 w 906898"/>
              <a:gd name="connsiteY1815" fmla="*/ 460321 h 906898"/>
              <a:gd name="connsiteX1816" fmla="*/ 818101 w 906898"/>
              <a:gd name="connsiteY1816" fmla="*/ 466483 h 906898"/>
              <a:gd name="connsiteX1817" fmla="*/ 816046 w 906898"/>
              <a:gd name="connsiteY1817" fmla="*/ 476755 h 906898"/>
              <a:gd name="connsiteX1818" fmla="*/ 816046 w 906898"/>
              <a:gd name="connsiteY1818" fmla="*/ 482917 h 906898"/>
              <a:gd name="connsiteX1819" fmla="*/ 809883 w 906898"/>
              <a:gd name="connsiteY1819" fmla="*/ 491134 h 906898"/>
              <a:gd name="connsiteX1820" fmla="*/ 803721 w 906898"/>
              <a:gd name="connsiteY1820" fmla="*/ 493189 h 906898"/>
              <a:gd name="connsiteX1821" fmla="*/ 799612 w 906898"/>
              <a:gd name="connsiteY1821" fmla="*/ 489080 h 906898"/>
              <a:gd name="connsiteX1822" fmla="*/ 797558 w 906898"/>
              <a:gd name="connsiteY1822" fmla="*/ 491134 h 906898"/>
              <a:gd name="connsiteX1823" fmla="*/ 789341 w 906898"/>
              <a:gd name="connsiteY1823" fmla="*/ 493189 h 906898"/>
              <a:gd name="connsiteX1824" fmla="*/ 785233 w 906898"/>
              <a:gd name="connsiteY1824" fmla="*/ 487026 h 906898"/>
              <a:gd name="connsiteX1825" fmla="*/ 785233 w 906898"/>
              <a:gd name="connsiteY1825" fmla="*/ 484972 h 906898"/>
              <a:gd name="connsiteX1826" fmla="*/ 797558 w 906898"/>
              <a:gd name="connsiteY1826" fmla="*/ 484972 h 906898"/>
              <a:gd name="connsiteX1827" fmla="*/ 807829 w 906898"/>
              <a:gd name="connsiteY1827" fmla="*/ 484972 h 906898"/>
              <a:gd name="connsiteX1828" fmla="*/ 809883 w 906898"/>
              <a:gd name="connsiteY1828" fmla="*/ 474700 h 906898"/>
              <a:gd name="connsiteX1829" fmla="*/ 811938 w 906898"/>
              <a:gd name="connsiteY1829" fmla="*/ 464429 h 906898"/>
              <a:gd name="connsiteX1830" fmla="*/ 811938 w 906898"/>
              <a:gd name="connsiteY1830" fmla="*/ 460321 h 906898"/>
              <a:gd name="connsiteX1831" fmla="*/ 96419 w 906898"/>
              <a:gd name="connsiteY1831" fmla="*/ 456005 h 906898"/>
              <a:gd name="connsiteX1832" fmla="*/ 102644 w 906898"/>
              <a:gd name="connsiteY1832" fmla="*/ 466334 h 906898"/>
              <a:gd name="connsiteX1833" fmla="*/ 98494 w 906898"/>
              <a:gd name="connsiteY1833" fmla="*/ 474597 h 906898"/>
              <a:gd name="connsiteX1834" fmla="*/ 94344 w 906898"/>
              <a:gd name="connsiteY1834" fmla="*/ 474597 h 906898"/>
              <a:gd name="connsiteX1835" fmla="*/ 96419 w 906898"/>
              <a:gd name="connsiteY1835" fmla="*/ 470465 h 906898"/>
              <a:gd name="connsiteX1836" fmla="*/ 98494 w 906898"/>
              <a:gd name="connsiteY1836" fmla="*/ 462202 h 906898"/>
              <a:gd name="connsiteX1837" fmla="*/ 96419 w 906898"/>
              <a:gd name="connsiteY1837" fmla="*/ 456005 h 906898"/>
              <a:gd name="connsiteX1838" fmla="*/ 775088 w 906898"/>
              <a:gd name="connsiteY1838" fmla="*/ 452021 h 906898"/>
              <a:gd name="connsiteX1839" fmla="*/ 783351 w 906898"/>
              <a:gd name="connsiteY1839" fmla="*/ 458213 h 906898"/>
              <a:gd name="connsiteX1840" fmla="*/ 785417 w 906898"/>
              <a:gd name="connsiteY1840" fmla="*/ 482983 h 906898"/>
              <a:gd name="connsiteX1841" fmla="*/ 781285 w 906898"/>
              <a:gd name="connsiteY1841" fmla="*/ 485048 h 906898"/>
              <a:gd name="connsiteX1842" fmla="*/ 779220 w 906898"/>
              <a:gd name="connsiteY1842" fmla="*/ 485048 h 906898"/>
              <a:gd name="connsiteX1843" fmla="*/ 777154 w 906898"/>
              <a:gd name="connsiteY1843" fmla="*/ 495368 h 906898"/>
              <a:gd name="connsiteX1844" fmla="*/ 773022 w 906898"/>
              <a:gd name="connsiteY1844" fmla="*/ 499497 h 906898"/>
              <a:gd name="connsiteX1845" fmla="*/ 770957 w 906898"/>
              <a:gd name="connsiteY1845" fmla="*/ 499497 h 906898"/>
              <a:gd name="connsiteX1846" fmla="*/ 773022 w 906898"/>
              <a:gd name="connsiteY1846" fmla="*/ 485048 h 906898"/>
              <a:gd name="connsiteX1847" fmla="*/ 775088 w 906898"/>
              <a:gd name="connsiteY1847" fmla="*/ 470598 h 906898"/>
              <a:gd name="connsiteX1848" fmla="*/ 781285 w 906898"/>
              <a:gd name="connsiteY1848" fmla="*/ 476791 h 906898"/>
              <a:gd name="connsiteX1849" fmla="*/ 783351 w 906898"/>
              <a:gd name="connsiteY1849" fmla="*/ 468534 h 906898"/>
              <a:gd name="connsiteX1850" fmla="*/ 777154 w 906898"/>
              <a:gd name="connsiteY1850" fmla="*/ 456149 h 906898"/>
              <a:gd name="connsiteX1851" fmla="*/ 775088 w 906898"/>
              <a:gd name="connsiteY1851" fmla="*/ 456149 h 906898"/>
              <a:gd name="connsiteX1852" fmla="*/ 775088 w 906898"/>
              <a:gd name="connsiteY1852" fmla="*/ 468534 h 906898"/>
              <a:gd name="connsiteX1853" fmla="*/ 773022 w 906898"/>
              <a:gd name="connsiteY1853" fmla="*/ 458213 h 906898"/>
              <a:gd name="connsiteX1854" fmla="*/ 775088 w 906898"/>
              <a:gd name="connsiteY1854" fmla="*/ 452021 h 906898"/>
              <a:gd name="connsiteX1855" fmla="*/ 32703 w 906898"/>
              <a:gd name="connsiteY1855" fmla="*/ 452021 h 906898"/>
              <a:gd name="connsiteX1856" fmla="*/ 42979 w 906898"/>
              <a:gd name="connsiteY1856" fmla="*/ 456129 h 906898"/>
              <a:gd name="connsiteX1857" fmla="*/ 45035 w 906898"/>
              <a:gd name="connsiteY1857" fmla="*/ 458184 h 906898"/>
              <a:gd name="connsiteX1858" fmla="*/ 55311 w 906898"/>
              <a:gd name="connsiteY1858" fmla="*/ 458184 h 906898"/>
              <a:gd name="connsiteX1859" fmla="*/ 61477 w 906898"/>
              <a:gd name="connsiteY1859" fmla="*/ 470509 h 906898"/>
              <a:gd name="connsiteX1860" fmla="*/ 55311 w 906898"/>
              <a:gd name="connsiteY1860" fmla="*/ 476672 h 906898"/>
              <a:gd name="connsiteX1861" fmla="*/ 47090 w 906898"/>
              <a:gd name="connsiteY1861" fmla="*/ 476672 h 906898"/>
              <a:gd name="connsiteX1862" fmla="*/ 45035 w 906898"/>
              <a:gd name="connsiteY1862" fmla="*/ 480780 h 906898"/>
              <a:gd name="connsiteX1863" fmla="*/ 34759 w 906898"/>
              <a:gd name="connsiteY1863" fmla="*/ 484889 h 906898"/>
              <a:gd name="connsiteX1864" fmla="*/ 22427 w 906898"/>
              <a:gd name="connsiteY1864" fmla="*/ 478726 h 906898"/>
              <a:gd name="connsiteX1865" fmla="*/ 24482 w 906898"/>
              <a:gd name="connsiteY1865" fmla="*/ 470509 h 906898"/>
              <a:gd name="connsiteX1866" fmla="*/ 18317 w 906898"/>
              <a:gd name="connsiteY1866" fmla="*/ 462292 h 906898"/>
              <a:gd name="connsiteX1867" fmla="*/ 20372 w 906898"/>
              <a:gd name="connsiteY1867" fmla="*/ 460238 h 906898"/>
              <a:gd name="connsiteX1868" fmla="*/ 32703 w 906898"/>
              <a:gd name="connsiteY1868" fmla="*/ 452021 h 906898"/>
              <a:gd name="connsiteX1869" fmla="*/ 102423 w 906898"/>
              <a:gd name="connsiteY1869" fmla="*/ 448037 h 906898"/>
              <a:gd name="connsiteX1870" fmla="*/ 108565 w 906898"/>
              <a:gd name="connsiteY1870" fmla="*/ 452132 h 906898"/>
              <a:gd name="connsiteX1871" fmla="*/ 116754 w 906898"/>
              <a:gd name="connsiteY1871" fmla="*/ 456226 h 906898"/>
              <a:gd name="connsiteX1872" fmla="*/ 116754 w 906898"/>
              <a:gd name="connsiteY1872" fmla="*/ 460321 h 906898"/>
              <a:gd name="connsiteX1873" fmla="*/ 120849 w 906898"/>
              <a:gd name="connsiteY1873" fmla="*/ 464416 h 906898"/>
              <a:gd name="connsiteX1874" fmla="*/ 120849 w 906898"/>
              <a:gd name="connsiteY1874" fmla="*/ 470558 h 906898"/>
              <a:gd name="connsiteX1875" fmla="*/ 114707 w 906898"/>
              <a:gd name="connsiteY1875" fmla="*/ 472605 h 906898"/>
              <a:gd name="connsiteX1876" fmla="*/ 116754 w 906898"/>
              <a:gd name="connsiteY1876" fmla="*/ 478747 h 906898"/>
              <a:gd name="connsiteX1877" fmla="*/ 110612 w 906898"/>
              <a:gd name="connsiteY1877" fmla="*/ 478747 h 906898"/>
              <a:gd name="connsiteX1878" fmla="*/ 108565 w 906898"/>
              <a:gd name="connsiteY1878" fmla="*/ 478747 h 906898"/>
              <a:gd name="connsiteX1879" fmla="*/ 108565 w 906898"/>
              <a:gd name="connsiteY1879" fmla="*/ 482841 h 906898"/>
              <a:gd name="connsiteX1880" fmla="*/ 104470 w 906898"/>
              <a:gd name="connsiteY1880" fmla="*/ 482841 h 906898"/>
              <a:gd name="connsiteX1881" fmla="*/ 98328 w 906898"/>
              <a:gd name="connsiteY1881" fmla="*/ 476699 h 906898"/>
              <a:gd name="connsiteX1882" fmla="*/ 104470 w 906898"/>
              <a:gd name="connsiteY1882" fmla="*/ 466463 h 906898"/>
              <a:gd name="connsiteX1883" fmla="*/ 98328 w 906898"/>
              <a:gd name="connsiteY1883" fmla="*/ 454179 h 906898"/>
              <a:gd name="connsiteX1884" fmla="*/ 102423 w 906898"/>
              <a:gd name="connsiteY1884" fmla="*/ 448037 h 906898"/>
              <a:gd name="connsiteX1885" fmla="*/ 127212 w 906898"/>
              <a:gd name="connsiteY1885" fmla="*/ 443721 h 906898"/>
              <a:gd name="connsiteX1886" fmla="*/ 129259 w 906898"/>
              <a:gd name="connsiteY1886" fmla="*/ 443721 h 906898"/>
              <a:gd name="connsiteX1887" fmla="*/ 133354 w 906898"/>
              <a:gd name="connsiteY1887" fmla="*/ 447894 h 906898"/>
              <a:gd name="connsiteX1888" fmla="*/ 135401 w 906898"/>
              <a:gd name="connsiteY1888" fmla="*/ 454155 h 906898"/>
              <a:gd name="connsiteX1889" fmla="*/ 139496 w 906898"/>
              <a:gd name="connsiteY1889" fmla="*/ 458329 h 906898"/>
              <a:gd name="connsiteX1890" fmla="*/ 131307 w 906898"/>
              <a:gd name="connsiteY1890" fmla="*/ 454155 h 906898"/>
              <a:gd name="connsiteX1891" fmla="*/ 127212 w 906898"/>
              <a:gd name="connsiteY1891" fmla="*/ 443721 h 906898"/>
              <a:gd name="connsiteX1892" fmla="*/ 828627 w 906898"/>
              <a:gd name="connsiteY1892" fmla="*/ 441729 h 906898"/>
              <a:gd name="connsiteX1893" fmla="*/ 851183 w 906898"/>
              <a:gd name="connsiteY1893" fmla="*/ 454079 h 906898"/>
              <a:gd name="connsiteX1894" fmla="*/ 855284 w 906898"/>
              <a:gd name="connsiteY1894" fmla="*/ 474663 h 906898"/>
              <a:gd name="connsiteX1895" fmla="*/ 849133 w 906898"/>
              <a:gd name="connsiteY1895" fmla="*/ 495247 h 906898"/>
              <a:gd name="connsiteX1896" fmla="*/ 826576 w 906898"/>
              <a:gd name="connsiteY1896" fmla="*/ 499364 h 906898"/>
              <a:gd name="connsiteX1897" fmla="*/ 820424 w 906898"/>
              <a:gd name="connsiteY1897" fmla="*/ 491130 h 906898"/>
              <a:gd name="connsiteX1898" fmla="*/ 822475 w 906898"/>
              <a:gd name="connsiteY1898" fmla="*/ 484955 h 906898"/>
              <a:gd name="connsiteX1899" fmla="*/ 828627 w 906898"/>
              <a:gd name="connsiteY1899" fmla="*/ 484955 h 906898"/>
              <a:gd name="connsiteX1900" fmla="*/ 828627 w 906898"/>
              <a:gd name="connsiteY1900" fmla="*/ 476721 h 906898"/>
              <a:gd name="connsiteX1901" fmla="*/ 836829 w 906898"/>
              <a:gd name="connsiteY1901" fmla="*/ 474663 h 906898"/>
              <a:gd name="connsiteX1902" fmla="*/ 838880 w 906898"/>
              <a:gd name="connsiteY1902" fmla="*/ 487013 h 906898"/>
              <a:gd name="connsiteX1903" fmla="*/ 836829 w 906898"/>
              <a:gd name="connsiteY1903" fmla="*/ 489072 h 906898"/>
              <a:gd name="connsiteX1904" fmla="*/ 842981 w 906898"/>
              <a:gd name="connsiteY1904" fmla="*/ 489072 h 906898"/>
              <a:gd name="connsiteX1905" fmla="*/ 851183 w 906898"/>
              <a:gd name="connsiteY1905" fmla="*/ 472605 h 906898"/>
              <a:gd name="connsiteX1906" fmla="*/ 832728 w 906898"/>
              <a:gd name="connsiteY1906" fmla="*/ 445846 h 906898"/>
              <a:gd name="connsiteX1907" fmla="*/ 828627 w 906898"/>
              <a:gd name="connsiteY1907" fmla="*/ 443787 h 906898"/>
              <a:gd name="connsiteX1908" fmla="*/ 828627 w 906898"/>
              <a:gd name="connsiteY1908" fmla="*/ 441729 h 906898"/>
              <a:gd name="connsiteX1909" fmla="*/ 15565 w 906898"/>
              <a:gd name="connsiteY1909" fmla="*/ 440653 h 906898"/>
              <a:gd name="connsiteX1910" fmla="*/ 14683 w 906898"/>
              <a:gd name="connsiteY1910" fmla="*/ 449402 h 906898"/>
              <a:gd name="connsiteX1911" fmla="*/ 16304 w 906898"/>
              <a:gd name="connsiteY1911" fmla="*/ 443052 h 906898"/>
              <a:gd name="connsiteX1912" fmla="*/ 32545 w 906898"/>
              <a:gd name="connsiteY1912" fmla="*/ 439737 h 906898"/>
              <a:gd name="connsiteX1913" fmla="*/ 38806 w 906898"/>
              <a:gd name="connsiteY1913" fmla="*/ 441784 h 906898"/>
              <a:gd name="connsiteX1914" fmla="*/ 38806 w 906898"/>
              <a:gd name="connsiteY1914" fmla="*/ 447926 h 906898"/>
              <a:gd name="connsiteX1915" fmla="*/ 26285 w 906898"/>
              <a:gd name="connsiteY1915" fmla="*/ 452021 h 906898"/>
              <a:gd name="connsiteX1916" fmla="*/ 28372 w 906898"/>
              <a:gd name="connsiteY1916" fmla="*/ 443831 h 906898"/>
              <a:gd name="connsiteX1917" fmla="*/ 32545 w 906898"/>
              <a:gd name="connsiteY1917" fmla="*/ 439737 h 906898"/>
              <a:gd name="connsiteX1918" fmla="*/ 112936 w 906898"/>
              <a:gd name="connsiteY1918" fmla="*/ 435421 h 906898"/>
              <a:gd name="connsiteX1919" fmla="*/ 118912 w 906898"/>
              <a:gd name="connsiteY1919" fmla="*/ 437524 h 906898"/>
              <a:gd name="connsiteX1920" fmla="*/ 118912 w 906898"/>
              <a:gd name="connsiteY1920" fmla="*/ 441729 h 906898"/>
              <a:gd name="connsiteX1921" fmla="*/ 116920 w 906898"/>
              <a:gd name="connsiteY1921" fmla="*/ 437524 h 906898"/>
              <a:gd name="connsiteX1922" fmla="*/ 112936 w 906898"/>
              <a:gd name="connsiteY1922" fmla="*/ 435421 h 906898"/>
              <a:gd name="connsiteX1923" fmla="*/ 106739 w 906898"/>
              <a:gd name="connsiteY1923" fmla="*/ 435421 h 906898"/>
              <a:gd name="connsiteX1924" fmla="*/ 119023 w 906898"/>
              <a:gd name="connsiteY1924" fmla="*/ 445713 h 906898"/>
              <a:gd name="connsiteX1925" fmla="*/ 127212 w 906898"/>
              <a:gd name="connsiteY1925" fmla="*/ 445713 h 906898"/>
              <a:gd name="connsiteX1926" fmla="*/ 133354 w 906898"/>
              <a:gd name="connsiteY1926" fmla="*/ 458063 h 906898"/>
              <a:gd name="connsiteX1927" fmla="*/ 139496 w 906898"/>
              <a:gd name="connsiteY1927" fmla="*/ 464238 h 906898"/>
              <a:gd name="connsiteX1928" fmla="*/ 137449 w 906898"/>
              <a:gd name="connsiteY1928" fmla="*/ 474530 h 906898"/>
              <a:gd name="connsiteX1929" fmla="*/ 129260 w 906898"/>
              <a:gd name="connsiteY1929" fmla="*/ 476589 h 906898"/>
              <a:gd name="connsiteX1930" fmla="*/ 129260 w 906898"/>
              <a:gd name="connsiteY1930" fmla="*/ 480706 h 906898"/>
              <a:gd name="connsiteX1931" fmla="*/ 129260 w 906898"/>
              <a:gd name="connsiteY1931" fmla="*/ 484822 h 906898"/>
              <a:gd name="connsiteX1932" fmla="*/ 119023 w 906898"/>
              <a:gd name="connsiteY1932" fmla="*/ 486881 h 906898"/>
              <a:gd name="connsiteX1933" fmla="*/ 116976 w 906898"/>
              <a:gd name="connsiteY1933" fmla="*/ 493056 h 906898"/>
              <a:gd name="connsiteX1934" fmla="*/ 108786 w 906898"/>
              <a:gd name="connsiteY1934" fmla="*/ 493056 h 906898"/>
              <a:gd name="connsiteX1935" fmla="*/ 104692 w 906898"/>
              <a:gd name="connsiteY1935" fmla="*/ 486881 h 906898"/>
              <a:gd name="connsiteX1936" fmla="*/ 110834 w 906898"/>
              <a:gd name="connsiteY1936" fmla="*/ 482764 h 906898"/>
              <a:gd name="connsiteX1937" fmla="*/ 114928 w 906898"/>
              <a:gd name="connsiteY1937" fmla="*/ 482764 h 906898"/>
              <a:gd name="connsiteX1938" fmla="*/ 119023 w 906898"/>
              <a:gd name="connsiteY1938" fmla="*/ 478647 h 906898"/>
              <a:gd name="connsiteX1939" fmla="*/ 119023 w 906898"/>
              <a:gd name="connsiteY1939" fmla="*/ 474530 h 906898"/>
              <a:gd name="connsiteX1940" fmla="*/ 125165 w 906898"/>
              <a:gd name="connsiteY1940" fmla="*/ 468355 h 906898"/>
              <a:gd name="connsiteX1941" fmla="*/ 121070 w 906898"/>
              <a:gd name="connsiteY1941" fmla="*/ 458063 h 906898"/>
              <a:gd name="connsiteX1942" fmla="*/ 114928 w 906898"/>
              <a:gd name="connsiteY1942" fmla="*/ 449830 h 906898"/>
              <a:gd name="connsiteX1943" fmla="*/ 104692 w 906898"/>
              <a:gd name="connsiteY1943" fmla="*/ 445713 h 906898"/>
              <a:gd name="connsiteX1944" fmla="*/ 102644 w 906898"/>
              <a:gd name="connsiteY1944" fmla="*/ 443655 h 906898"/>
              <a:gd name="connsiteX1945" fmla="*/ 106739 w 906898"/>
              <a:gd name="connsiteY1945" fmla="*/ 435421 h 906898"/>
              <a:gd name="connsiteX1946" fmla="*/ 851063 w 906898"/>
              <a:gd name="connsiteY1946" fmla="*/ 425129 h 906898"/>
              <a:gd name="connsiteX1947" fmla="*/ 855237 w 906898"/>
              <a:gd name="connsiteY1947" fmla="*/ 425129 h 906898"/>
              <a:gd name="connsiteX1948" fmla="*/ 863584 w 906898"/>
              <a:gd name="connsiteY1948" fmla="*/ 439538 h 906898"/>
              <a:gd name="connsiteX1949" fmla="*/ 857324 w 906898"/>
              <a:gd name="connsiteY1949" fmla="*/ 453946 h 906898"/>
              <a:gd name="connsiteX1950" fmla="*/ 853150 w 906898"/>
              <a:gd name="connsiteY1950" fmla="*/ 453946 h 906898"/>
              <a:gd name="connsiteX1951" fmla="*/ 855237 w 906898"/>
              <a:gd name="connsiteY1951" fmla="*/ 445713 h 906898"/>
              <a:gd name="connsiteX1952" fmla="*/ 853150 w 906898"/>
              <a:gd name="connsiteY1952" fmla="*/ 429246 h 906898"/>
              <a:gd name="connsiteX1953" fmla="*/ 851063 w 906898"/>
              <a:gd name="connsiteY1953" fmla="*/ 425129 h 906898"/>
              <a:gd name="connsiteX1954" fmla="*/ 46916 w 906898"/>
              <a:gd name="connsiteY1954" fmla="*/ 425129 h 906898"/>
              <a:gd name="connsiteX1955" fmla="*/ 53106 w 906898"/>
              <a:gd name="connsiteY1955" fmla="*/ 429266 h 906898"/>
              <a:gd name="connsiteX1956" fmla="*/ 53106 w 906898"/>
              <a:gd name="connsiteY1956" fmla="*/ 437541 h 906898"/>
              <a:gd name="connsiteX1957" fmla="*/ 48979 w 906898"/>
              <a:gd name="connsiteY1957" fmla="*/ 439609 h 906898"/>
              <a:gd name="connsiteX1958" fmla="*/ 53106 w 906898"/>
              <a:gd name="connsiteY1958" fmla="*/ 445815 h 906898"/>
              <a:gd name="connsiteX1959" fmla="*/ 44853 w 906898"/>
              <a:gd name="connsiteY1959" fmla="*/ 452021 h 906898"/>
              <a:gd name="connsiteX1960" fmla="*/ 40727 w 906898"/>
              <a:gd name="connsiteY1960" fmla="*/ 452021 h 906898"/>
              <a:gd name="connsiteX1961" fmla="*/ 42790 w 906898"/>
              <a:gd name="connsiteY1961" fmla="*/ 445815 h 906898"/>
              <a:gd name="connsiteX1962" fmla="*/ 38664 w 906898"/>
              <a:gd name="connsiteY1962" fmla="*/ 437541 h 906898"/>
              <a:gd name="connsiteX1963" fmla="*/ 32474 w 906898"/>
              <a:gd name="connsiteY1963" fmla="*/ 435472 h 906898"/>
              <a:gd name="connsiteX1964" fmla="*/ 28348 w 906898"/>
              <a:gd name="connsiteY1964" fmla="*/ 439609 h 906898"/>
              <a:gd name="connsiteX1965" fmla="*/ 28348 w 906898"/>
              <a:gd name="connsiteY1965" fmla="*/ 431335 h 906898"/>
              <a:gd name="connsiteX1966" fmla="*/ 34537 w 906898"/>
              <a:gd name="connsiteY1966" fmla="*/ 427197 h 906898"/>
              <a:gd name="connsiteX1967" fmla="*/ 40727 w 906898"/>
              <a:gd name="connsiteY1967" fmla="*/ 429266 h 906898"/>
              <a:gd name="connsiteX1968" fmla="*/ 46916 w 906898"/>
              <a:gd name="connsiteY1968" fmla="*/ 425129 h 906898"/>
              <a:gd name="connsiteX1969" fmla="*/ 795483 w 906898"/>
              <a:gd name="connsiteY1969" fmla="*/ 419153 h 906898"/>
              <a:gd name="connsiteX1970" fmla="*/ 809911 w 906898"/>
              <a:gd name="connsiteY1970" fmla="*/ 423258 h 906898"/>
              <a:gd name="connsiteX1971" fmla="*/ 811972 w 906898"/>
              <a:gd name="connsiteY1971" fmla="*/ 429415 h 906898"/>
              <a:gd name="connsiteX1972" fmla="*/ 822278 w 906898"/>
              <a:gd name="connsiteY1972" fmla="*/ 431467 h 906898"/>
              <a:gd name="connsiteX1973" fmla="*/ 826400 w 906898"/>
              <a:gd name="connsiteY1973" fmla="*/ 443781 h 906898"/>
              <a:gd name="connsiteX1974" fmla="*/ 820217 w 906898"/>
              <a:gd name="connsiteY1974" fmla="*/ 449938 h 906898"/>
              <a:gd name="connsiteX1975" fmla="*/ 811972 w 906898"/>
              <a:gd name="connsiteY1975" fmla="*/ 451991 h 906898"/>
              <a:gd name="connsiteX1976" fmla="*/ 811972 w 906898"/>
              <a:gd name="connsiteY1976" fmla="*/ 458148 h 906898"/>
              <a:gd name="connsiteX1977" fmla="*/ 801666 w 906898"/>
              <a:gd name="connsiteY1977" fmla="*/ 464305 h 906898"/>
              <a:gd name="connsiteX1978" fmla="*/ 783116 w 906898"/>
              <a:gd name="connsiteY1978" fmla="*/ 451991 h 906898"/>
              <a:gd name="connsiteX1979" fmla="*/ 778994 w 906898"/>
              <a:gd name="connsiteY1979" fmla="*/ 447886 h 906898"/>
              <a:gd name="connsiteX1980" fmla="*/ 778994 w 906898"/>
              <a:gd name="connsiteY1980" fmla="*/ 433519 h 906898"/>
              <a:gd name="connsiteX1981" fmla="*/ 795483 w 906898"/>
              <a:gd name="connsiteY1981" fmla="*/ 419153 h 906898"/>
              <a:gd name="connsiteX1982" fmla="*/ 772285 w 906898"/>
              <a:gd name="connsiteY1982" fmla="*/ 418342 h 906898"/>
              <a:gd name="connsiteX1983" fmla="*/ 772949 w 906898"/>
              <a:gd name="connsiteY1983" fmla="*/ 421145 h 906898"/>
              <a:gd name="connsiteX1984" fmla="*/ 772202 w 906898"/>
              <a:gd name="connsiteY1984" fmla="*/ 418780 h 906898"/>
              <a:gd name="connsiteX1985" fmla="*/ 772949 w 906898"/>
              <a:gd name="connsiteY1985" fmla="*/ 414837 h 906898"/>
              <a:gd name="connsiteX1986" fmla="*/ 772285 w 906898"/>
              <a:gd name="connsiteY1986" fmla="*/ 418342 h 906898"/>
              <a:gd name="connsiteX1987" fmla="*/ 772202 w 906898"/>
              <a:gd name="connsiteY1987" fmla="*/ 417991 h 906898"/>
              <a:gd name="connsiteX1988" fmla="*/ 772949 w 906898"/>
              <a:gd name="connsiteY1988" fmla="*/ 414837 h 906898"/>
              <a:gd name="connsiteX1989" fmla="*/ 72721 w 906898"/>
              <a:gd name="connsiteY1989" fmla="*/ 414644 h 906898"/>
              <a:gd name="connsiteX1990" fmla="*/ 81921 w 906898"/>
              <a:gd name="connsiteY1990" fmla="*/ 414901 h 906898"/>
              <a:gd name="connsiteX1991" fmla="*/ 90098 w 906898"/>
              <a:gd name="connsiteY1991" fmla="*/ 419013 h 906898"/>
              <a:gd name="connsiteX1992" fmla="*/ 100320 w 906898"/>
              <a:gd name="connsiteY1992" fmla="*/ 439571 h 906898"/>
              <a:gd name="connsiteX1993" fmla="*/ 79876 w 906898"/>
              <a:gd name="connsiteY1993" fmla="*/ 464241 h 906898"/>
              <a:gd name="connsiteX1994" fmla="*/ 63521 w 906898"/>
              <a:gd name="connsiteY1994" fmla="*/ 466297 h 906898"/>
              <a:gd name="connsiteX1995" fmla="*/ 61477 w 906898"/>
              <a:gd name="connsiteY1995" fmla="*/ 464241 h 906898"/>
              <a:gd name="connsiteX1996" fmla="*/ 61477 w 906898"/>
              <a:gd name="connsiteY1996" fmla="*/ 462185 h 906898"/>
              <a:gd name="connsiteX1997" fmla="*/ 92143 w 906898"/>
              <a:gd name="connsiteY1997" fmla="*/ 443683 h 906898"/>
              <a:gd name="connsiteX1998" fmla="*/ 92143 w 906898"/>
              <a:gd name="connsiteY1998" fmla="*/ 429292 h 906898"/>
              <a:gd name="connsiteX1999" fmla="*/ 83965 w 906898"/>
              <a:gd name="connsiteY1999" fmla="*/ 423124 h 906898"/>
              <a:gd name="connsiteX2000" fmla="*/ 79876 w 906898"/>
              <a:gd name="connsiteY2000" fmla="*/ 425180 h 906898"/>
              <a:gd name="connsiteX2001" fmla="*/ 81921 w 906898"/>
              <a:gd name="connsiteY2001" fmla="*/ 427236 h 906898"/>
              <a:gd name="connsiteX2002" fmla="*/ 81921 w 906898"/>
              <a:gd name="connsiteY2002" fmla="*/ 433403 h 906898"/>
              <a:gd name="connsiteX2003" fmla="*/ 75788 w 906898"/>
              <a:gd name="connsiteY2003" fmla="*/ 437515 h 906898"/>
              <a:gd name="connsiteX2004" fmla="*/ 69654 w 906898"/>
              <a:gd name="connsiteY2004" fmla="*/ 433403 h 906898"/>
              <a:gd name="connsiteX2005" fmla="*/ 69654 w 906898"/>
              <a:gd name="connsiteY2005" fmla="*/ 429292 h 906898"/>
              <a:gd name="connsiteX2006" fmla="*/ 63521 w 906898"/>
              <a:gd name="connsiteY2006" fmla="*/ 427236 h 906898"/>
              <a:gd name="connsiteX2007" fmla="*/ 63521 w 906898"/>
              <a:gd name="connsiteY2007" fmla="*/ 419013 h 906898"/>
              <a:gd name="connsiteX2008" fmla="*/ 72721 w 906898"/>
              <a:gd name="connsiteY2008" fmla="*/ 414644 h 906898"/>
              <a:gd name="connsiteX2009" fmla="*/ 857387 w 906898"/>
              <a:gd name="connsiteY2009" fmla="*/ 410853 h 906898"/>
              <a:gd name="connsiteX2010" fmla="*/ 865304 w 906898"/>
              <a:gd name="connsiteY2010" fmla="*/ 416815 h 906898"/>
              <a:gd name="connsiteX2011" fmla="*/ 865576 w 906898"/>
              <a:gd name="connsiteY2011" fmla="*/ 417223 h 906898"/>
              <a:gd name="connsiteX2012" fmla="*/ 865576 w 906898"/>
              <a:gd name="connsiteY2012" fmla="*/ 425244 h 906898"/>
              <a:gd name="connsiteX2013" fmla="*/ 871718 w 906898"/>
              <a:gd name="connsiteY2013" fmla="*/ 427300 h 906898"/>
              <a:gd name="connsiteX2014" fmla="*/ 877860 w 906898"/>
              <a:gd name="connsiteY2014" fmla="*/ 439635 h 906898"/>
              <a:gd name="connsiteX2015" fmla="*/ 873765 w 906898"/>
              <a:gd name="connsiteY2015" fmla="*/ 447858 h 906898"/>
              <a:gd name="connsiteX2016" fmla="*/ 867623 w 906898"/>
              <a:gd name="connsiteY2016" fmla="*/ 449914 h 906898"/>
              <a:gd name="connsiteX2017" fmla="*/ 869671 w 906898"/>
              <a:gd name="connsiteY2017" fmla="*/ 456082 h 906898"/>
              <a:gd name="connsiteX2018" fmla="*/ 866428 w 906898"/>
              <a:gd name="connsiteY2018" fmla="*/ 462595 h 906898"/>
              <a:gd name="connsiteX2019" fmla="*/ 863592 w 906898"/>
              <a:gd name="connsiteY2019" fmla="*/ 463807 h 906898"/>
              <a:gd name="connsiteX2020" fmla="*/ 857387 w 906898"/>
              <a:gd name="connsiteY2020" fmla="*/ 462249 h 906898"/>
              <a:gd name="connsiteX2021" fmla="*/ 857387 w 906898"/>
              <a:gd name="connsiteY2021" fmla="*/ 456082 h 906898"/>
              <a:gd name="connsiteX2022" fmla="*/ 865576 w 906898"/>
              <a:gd name="connsiteY2022" fmla="*/ 439635 h 906898"/>
              <a:gd name="connsiteX2023" fmla="*/ 853292 w 906898"/>
              <a:gd name="connsiteY2023" fmla="*/ 421132 h 906898"/>
              <a:gd name="connsiteX2024" fmla="*/ 857387 w 906898"/>
              <a:gd name="connsiteY2024" fmla="*/ 410853 h 906898"/>
              <a:gd name="connsiteX2025" fmla="*/ 792418 w 906898"/>
              <a:gd name="connsiteY2025" fmla="*/ 408399 h 906898"/>
              <a:gd name="connsiteX2026" fmla="*/ 795477 w 906898"/>
              <a:gd name="connsiteY2026" fmla="*/ 410948 h 906898"/>
              <a:gd name="connsiteX2027" fmla="*/ 795477 w 906898"/>
              <a:gd name="connsiteY2027" fmla="*/ 415027 h 906898"/>
              <a:gd name="connsiteX2028" fmla="*/ 783241 w 906898"/>
              <a:gd name="connsiteY2028" fmla="*/ 421145 h 906898"/>
              <a:gd name="connsiteX2029" fmla="*/ 789359 w 906898"/>
              <a:gd name="connsiteY2029" fmla="*/ 408909 h 906898"/>
              <a:gd name="connsiteX2030" fmla="*/ 792418 w 906898"/>
              <a:gd name="connsiteY2030" fmla="*/ 408399 h 906898"/>
              <a:gd name="connsiteX2031" fmla="*/ 881376 w 906898"/>
              <a:gd name="connsiteY2031" fmla="*/ 405264 h 906898"/>
              <a:gd name="connsiteX2032" fmla="*/ 884002 w 906898"/>
              <a:gd name="connsiteY2032" fmla="*/ 408750 h 906898"/>
              <a:gd name="connsiteX2033" fmla="*/ 888152 w 906898"/>
              <a:gd name="connsiteY2033" fmla="*/ 414948 h 906898"/>
              <a:gd name="connsiteX2034" fmla="*/ 888152 w 906898"/>
              <a:gd name="connsiteY2034" fmla="*/ 421145 h 906898"/>
              <a:gd name="connsiteX2035" fmla="*/ 886077 w 906898"/>
              <a:gd name="connsiteY2035" fmla="*/ 419079 h 906898"/>
              <a:gd name="connsiteX2036" fmla="*/ 881927 w 906898"/>
              <a:gd name="connsiteY2036" fmla="*/ 408750 h 906898"/>
              <a:gd name="connsiteX2037" fmla="*/ 879852 w 906898"/>
              <a:gd name="connsiteY2037" fmla="*/ 406684 h 906898"/>
              <a:gd name="connsiteX2038" fmla="*/ 881376 w 906898"/>
              <a:gd name="connsiteY2038" fmla="*/ 405264 h 906898"/>
              <a:gd name="connsiteX2039" fmla="*/ 872009 w 906898"/>
              <a:gd name="connsiteY2039" fmla="*/ 402693 h 906898"/>
              <a:gd name="connsiteX2040" fmla="*/ 873876 w 906898"/>
              <a:gd name="connsiteY2040" fmla="*/ 404545 h 906898"/>
              <a:gd name="connsiteX2041" fmla="*/ 872060 w 906898"/>
              <a:gd name="connsiteY2041" fmla="*/ 403259 h 906898"/>
              <a:gd name="connsiteX2042" fmla="*/ 77800 w 906898"/>
              <a:gd name="connsiteY2042" fmla="*/ 397848 h 906898"/>
              <a:gd name="connsiteX2043" fmla="*/ 79847 w 906898"/>
              <a:gd name="connsiteY2043" fmla="*/ 398610 h 906898"/>
              <a:gd name="connsiteX2044" fmla="*/ 85989 w 906898"/>
              <a:gd name="connsiteY2044" fmla="*/ 406744 h 906898"/>
              <a:gd name="connsiteX2045" fmla="*/ 85989 w 906898"/>
              <a:gd name="connsiteY2045" fmla="*/ 412845 h 906898"/>
              <a:gd name="connsiteX2046" fmla="*/ 83942 w 906898"/>
              <a:gd name="connsiteY2046" fmla="*/ 412845 h 906898"/>
              <a:gd name="connsiteX2047" fmla="*/ 83942 w 906898"/>
              <a:gd name="connsiteY2047" fmla="*/ 408778 h 906898"/>
              <a:gd name="connsiteX2048" fmla="*/ 75752 w 906898"/>
              <a:gd name="connsiteY2048" fmla="*/ 398610 h 906898"/>
              <a:gd name="connsiteX2049" fmla="*/ 77800 w 906898"/>
              <a:gd name="connsiteY2049" fmla="*/ 397848 h 906898"/>
              <a:gd name="connsiteX2050" fmla="*/ 799789 w 906898"/>
              <a:gd name="connsiteY2050" fmla="*/ 396577 h 906898"/>
              <a:gd name="connsiteX2051" fmla="*/ 803927 w 906898"/>
              <a:gd name="connsiteY2051" fmla="*/ 400694 h 906898"/>
              <a:gd name="connsiteX2052" fmla="*/ 803927 w 906898"/>
              <a:gd name="connsiteY2052" fmla="*/ 406869 h 906898"/>
              <a:gd name="connsiteX2053" fmla="*/ 810133 w 906898"/>
              <a:gd name="connsiteY2053" fmla="*/ 410986 h 906898"/>
              <a:gd name="connsiteX2054" fmla="*/ 805995 w 906898"/>
              <a:gd name="connsiteY2054" fmla="*/ 417161 h 906898"/>
              <a:gd name="connsiteX2055" fmla="*/ 799789 w 906898"/>
              <a:gd name="connsiteY2055" fmla="*/ 415102 h 906898"/>
              <a:gd name="connsiteX2056" fmla="*/ 793584 w 906898"/>
              <a:gd name="connsiteY2056" fmla="*/ 406869 h 906898"/>
              <a:gd name="connsiteX2057" fmla="*/ 785309 w 906898"/>
              <a:gd name="connsiteY2057" fmla="*/ 406869 h 906898"/>
              <a:gd name="connsiteX2058" fmla="*/ 785309 w 906898"/>
              <a:gd name="connsiteY2058" fmla="*/ 400694 h 906898"/>
              <a:gd name="connsiteX2059" fmla="*/ 789446 w 906898"/>
              <a:gd name="connsiteY2059" fmla="*/ 398635 h 906898"/>
              <a:gd name="connsiteX2060" fmla="*/ 795652 w 906898"/>
              <a:gd name="connsiteY2060" fmla="*/ 402752 h 906898"/>
              <a:gd name="connsiteX2061" fmla="*/ 799789 w 906898"/>
              <a:gd name="connsiteY2061" fmla="*/ 396577 h 906898"/>
              <a:gd name="connsiteX2062" fmla="*/ 110612 w 906898"/>
              <a:gd name="connsiteY2062" fmla="*/ 396577 h 906898"/>
              <a:gd name="connsiteX2063" fmla="*/ 114818 w 906898"/>
              <a:gd name="connsiteY2063" fmla="*/ 406869 h 906898"/>
              <a:gd name="connsiteX2064" fmla="*/ 110612 w 906898"/>
              <a:gd name="connsiteY2064" fmla="*/ 396577 h 906898"/>
              <a:gd name="connsiteX2065" fmla="*/ 868008 w 906898"/>
              <a:gd name="connsiteY2065" fmla="*/ 395797 h 906898"/>
              <a:gd name="connsiteX2066" fmla="*/ 871801 w 906898"/>
              <a:gd name="connsiteY2066" fmla="*/ 400428 h 906898"/>
              <a:gd name="connsiteX2067" fmla="*/ 872009 w 906898"/>
              <a:gd name="connsiteY2067" fmla="*/ 402693 h 906898"/>
              <a:gd name="connsiteX2068" fmla="*/ 869726 w 906898"/>
              <a:gd name="connsiteY2068" fmla="*/ 400428 h 906898"/>
              <a:gd name="connsiteX2069" fmla="*/ 865576 w 906898"/>
              <a:gd name="connsiteY2069" fmla="*/ 396311 h 906898"/>
              <a:gd name="connsiteX2070" fmla="*/ 868008 w 906898"/>
              <a:gd name="connsiteY2070" fmla="*/ 395797 h 906898"/>
              <a:gd name="connsiteX2071" fmla="*/ 855284 w 906898"/>
              <a:gd name="connsiteY2071" fmla="*/ 392261 h 906898"/>
              <a:gd name="connsiteX2072" fmla="*/ 861260 w 906898"/>
              <a:gd name="connsiteY2072" fmla="*/ 394419 h 906898"/>
              <a:gd name="connsiteX2073" fmla="*/ 855284 w 906898"/>
              <a:gd name="connsiteY2073" fmla="*/ 392261 h 906898"/>
              <a:gd name="connsiteX2074" fmla="*/ 801745 w 906898"/>
              <a:gd name="connsiteY2074" fmla="*/ 388277 h 906898"/>
              <a:gd name="connsiteX2075" fmla="*/ 811967 w 906898"/>
              <a:gd name="connsiteY2075" fmla="*/ 394440 h 906898"/>
              <a:gd name="connsiteX2076" fmla="*/ 809923 w 906898"/>
              <a:gd name="connsiteY2076" fmla="*/ 402657 h 906898"/>
              <a:gd name="connsiteX2077" fmla="*/ 814012 w 906898"/>
              <a:gd name="connsiteY2077" fmla="*/ 404711 h 906898"/>
              <a:gd name="connsiteX2078" fmla="*/ 818101 w 906898"/>
              <a:gd name="connsiteY2078" fmla="*/ 412928 h 906898"/>
              <a:gd name="connsiteX2079" fmla="*/ 814012 w 906898"/>
              <a:gd name="connsiteY2079" fmla="*/ 419091 h 906898"/>
              <a:gd name="connsiteX2080" fmla="*/ 809923 w 906898"/>
              <a:gd name="connsiteY2080" fmla="*/ 421145 h 906898"/>
              <a:gd name="connsiteX2081" fmla="*/ 811967 w 906898"/>
              <a:gd name="connsiteY2081" fmla="*/ 414982 h 906898"/>
              <a:gd name="connsiteX2082" fmla="*/ 809923 w 906898"/>
              <a:gd name="connsiteY2082" fmla="*/ 406765 h 906898"/>
              <a:gd name="connsiteX2083" fmla="*/ 807879 w 906898"/>
              <a:gd name="connsiteY2083" fmla="*/ 400603 h 906898"/>
              <a:gd name="connsiteX2084" fmla="*/ 803790 w 906898"/>
              <a:gd name="connsiteY2084" fmla="*/ 394440 h 906898"/>
              <a:gd name="connsiteX2085" fmla="*/ 795612 w 906898"/>
              <a:gd name="connsiteY2085" fmla="*/ 396494 h 906898"/>
              <a:gd name="connsiteX2086" fmla="*/ 785390 w 906898"/>
              <a:gd name="connsiteY2086" fmla="*/ 396494 h 906898"/>
              <a:gd name="connsiteX2087" fmla="*/ 781301 w 906898"/>
              <a:gd name="connsiteY2087" fmla="*/ 398548 h 906898"/>
              <a:gd name="connsiteX2088" fmla="*/ 781301 w 906898"/>
              <a:gd name="connsiteY2088" fmla="*/ 392386 h 906898"/>
              <a:gd name="connsiteX2089" fmla="*/ 793568 w 906898"/>
              <a:gd name="connsiteY2089" fmla="*/ 390332 h 906898"/>
              <a:gd name="connsiteX2090" fmla="*/ 795612 w 906898"/>
              <a:gd name="connsiteY2090" fmla="*/ 392386 h 906898"/>
              <a:gd name="connsiteX2091" fmla="*/ 801745 w 906898"/>
              <a:gd name="connsiteY2091" fmla="*/ 388277 h 906898"/>
              <a:gd name="connsiteX2092" fmla="*/ 766641 w 906898"/>
              <a:gd name="connsiteY2092" fmla="*/ 386285 h 906898"/>
              <a:gd name="connsiteX2093" fmla="*/ 770772 w 906898"/>
              <a:gd name="connsiteY2093" fmla="*/ 390390 h 906898"/>
              <a:gd name="connsiteX2094" fmla="*/ 772838 w 906898"/>
              <a:gd name="connsiteY2094" fmla="*/ 396547 h 906898"/>
              <a:gd name="connsiteX2095" fmla="*/ 781101 w 906898"/>
              <a:gd name="connsiteY2095" fmla="*/ 402704 h 906898"/>
              <a:gd name="connsiteX2096" fmla="*/ 774904 w 906898"/>
              <a:gd name="connsiteY2096" fmla="*/ 431437 h 906898"/>
              <a:gd name="connsiteX2097" fmla="*/ 772838 w 906898"/>
              <a:gd name="connsiteY2097" fmla="*/ 429385 h 906898"/>
              <a:gd name="connsiteX2098" fmla="*/ 772838 w 906898"/>
              <a:gd name="connsiteY2098" fmla="*/ 425280 h 906898"/>
              <a:gd name="connsiteX2099" fmla="*/ 774904 w 906898"/>
              <a:gd name="connsiteY2099" fmla="*/ 425280 h 906898"/>
              <a:gd name="connsiteX2100" fmla="*/ 776970 w 906898"/>
              <a:gd name="connsiteY2100" fmla="*/ 406809 h 906898"/>
              <a:gd name="connsiteX2101" fmla="*/ 772838 w 906898"/>
              <a:gd name="connsiteY2101" fmla="*/ 410914 h 906898"/>
              <a:gd name="connsiteX2102" fmla="*/ 772838 w 906898"/>
              <a:gd name="connsiteY2102" fmla="*/ 412966 h 906898"/>
              <a:gd name="connsiteX2103" fmla="*/ 770772 w 906898"/>
              <a:gd name="connsiteY2103" fmla="*/ 402704 h 906898"/>
              <a:gd name="connsiteX2104" fmla="*/ 766641 w 906898"/>
              <a:gd name="connsiteY2104" fmla="*/ 388338 h 906898"/>
              <a:gd name="connsiteX2105" fmla="*/ 766641 w 906898"/>
              <a:gd name="connsiteY2105" fmla="*/ 386285 h 906898"/>
              <a:gd name="connsiteX2106" fmla="*/ 75929 w 906898"/>
              <a:gd name="connsiteY2106" fmla="*/ 385514 h 906898"/>
              <a:gd name="connsiteX2107" fmla="*/ 81894 w 906898"/>
              <a:gd name="connsiteY2107" fmla="*/ 386031 h 906898"/>
              <a:gd name="connsiteX2108" fmla="*/ 83969 w 906898"/>
              <a:gd name="connsiteY2108" fmla="*/ 390171 h 906898"/>
              <a:gd name="connsiteX2109" fmla="*/ 86044 w 906898"/>
              <a:gd name="connsiteY2109" fmla="*/ 388101 h 906898"/>
              <a:gd name="connsiteX2110" fmla="*/ 96419 w 906898"/>
              <a:gd name="connsiteY2110" fmla="*/ 392242 h 906898"/>
              <a:gd name="connsiteX2111" fmla="*/ 96419 w 906898"/>
              <a:gd name="connsiteY2111" fmla="*/ 400522 h 906898"/>
              <a:gd name="connsiteX2112" fmla="*/ 94344 w 906898"/>
              <a:gd name="connsiteY2112" fmla="*/ 404662 h 906898"/>
              <a:gd name="connsiteX2113" fmla="*/ 100569 w 906898"/>
              <a:gd name="connsiteY2113" fmla="*/ 408802 h 906898"/>
              <a:gd name="connsiteX2114" fmla="*/ 98494 w 906898"/>
              <a:gd name="connsiteY2114" fmla="*/ 415013 h 906898"/>
              <a:gd name="connsiteX2115" fmla="*/ 94344 w 906898"/>
              <a:gd name="connsiteY2115" fmla="*/ 417083 h 906898"/>
              <a:gd name="connsiteX2116" fmla="*/ 90194 w 906898"/>
              <a:gd name="connsiteY2116" fmla="*/ 415013 h 906898"/>
              <a:gd name="connsiteX2117" fmla="*/ 86044 w 906898"/>
              <a:gd name="connsiteY2117" fmla="*/ 398452 h 906898"/>
              <a:gd name="connsiteX2118" fmla="*/ 73595 w 906898"/>
              <a:gd name="connsiteY2118" fmla="*/ 394312 h 906898"/>
              <a:gd name="connsiteX2119" fmla="*/ 71520 w 906898"/>
              <a:gd name="connsiteY2119" fmla="*/ 388101 h 906898"/>
              <a:gd name="connsiteX2120" fmla="*/ 75929 w 906898"/>
              <a:gd name="connsiteY2120" fmla="*/ 385514 h 906898"/>
              <a:gd name="connsiteX2121" fmla="*/ 828459 w 906898"/>
              <a:gd name="connsiteY2121" fmla="*/ 377985 h 906898"/>
              <a:gd name="connsiteX2122" fmla="*/ 851101 w 906898"/>
              <a:gd name="connsiteY2122" fmla="*/ 390349 h 906898"/>
              <a:gd name="connsiteX2123" fmla="*/ 851101 w 906898"/>
              <a:gd name="connsiteY2123" fmla="*/ 421259 h 906898"/>
              <a:gd name="connsiteX2124" fmla="*/ 830517 w 906898"/>
              <a:gd name="connsiteY2124" fmla="*/ 437745 h 906898"/>
              <a:gd name="connsiteX2125" fmla="*/ 826400 w 906898"/>
              <a:gd name="connsiteY2125" fmla="*/ 433623 h 906898"/>
              <a:gd name="connsiteX2126" fmla="*/ 846984 w 906898"/>
              <a:gd name="connsiteY2126" fmla="*/ 419199 h 906898"/>
              <a:gd name="connsiteX2127" fmla="*/ 844926 w 906898"/>
              <a:gd name="connsiteY2127" fmla="*/ 398592 h 906898"/>
              <a:gd name="connsiteX2128" fmla="*/ 832575 w 906898"/>
              <a:gd name="connsiteY2128" fmla="*/ 390349 h 906898"/>
              <a:gd name="connsiteX2129" fmla="*/ 832575 w 906898"/>
              <a:gd name="connsiteY2129" fmla="*/ 392410 h 906898"/>
              <a:gd name="connsiteX2130" fmla="*/ 836692 w 906898"/>
              <a:gd name="connsiteY2130" fmla="*/ 396531 h 906898"/>
              <a:gd name="connsiteX2131" fmla="*/ 832575 w 906898"/>
              <a:gd name="connsiteY2131" fmla="*/ 402713 h 906898"/>
              <a:gd name="connsiteX2132" fmla="*/ 824342 w 906898"/>
              <a:gd name="connsiteY2132" fmla="*/ 402713 h 906898"/>
              <a:gd name="connsiteX2133" fmla="*/ 822284 w 906898"/>
              <a:gd name="connsiteY2133" fmla="*/ 398592 h 906898"/>
              <a:gd name="connsiteX2134" fmla="*/ 822284 w 906898"/>
              <a:gd name="connsiteY2134" fmla="*/ 394470 h 906898"/>
              <a:gd name="connsiteX2135" fmla="*/ 818167 w 906898"/>
              <a:gd name="connsiteY2135" fmla="*/ 392410 h 906898"/>
              <a:gd name="connsiteX2136" fmla="*/ 816108 w 906898"/>
              <a:gd name="connsiteY2136" fmla="*/ 386228 h 906898"/>
              <a:gd name="connsiteX2137" fmla="*/ 828459 w 906898"/>
              <a:gd name="connsiteY2137" fmla="*/ 377985 h 906898"/>
              <a:gd name="connsiteX2138" fmla="*/ 859268 w 906898"/>
              <a:gd name="connsiteY2138" fmla="*/ 375993 h 906898"/>
              <a:gd name="connsiteX2139" fmla="*/ 861260 w 906898"/>
              <a:gd name="connsiteY2139" fmla="*/ 379977 h 906898"/>
              <a:gd name="connsiteX2140" fmla="*/ 861260 w 906898"/>
              <a:gd name="connsiteY2140" fmla="*/ 381969 h 906898"/>
              <a:gd name="connsiteX2141" fmla="*/ 859268 w 906898"/>
              <a:gd name="connsiteY2141" fmla="*/ 375993 h 906898"/>
              <a:gd name="connsiteX2142" fmla="*/ 71768 w 906898"/>
              <a:gd name="connsiteY2142" fmla="*/ 371677 h 906898"/>
              <a:gd name="connsiteX2143" fmla="*/ 73760 w 906898"/>
              <a:gd name="connsiteY2143" fmla="*/ 371677 h 906898"/>
              <a:gd name="connsiteX2144" fmla="*/ 73760 w 906898"/>
              <a:gd name="connsiteY2144" fmla="*/ 373669 h 906898"/>
              <a:gd name="connsiteX2145" fmla="*/ 71768 w 906898"/>
              <a:gd name="connsiteY2145" fmla="*/ 371677 h 906898"/>
              <a:gd name="connsiteX2146" fmla="*/ 89147 w 906898"/>
              <a:gd name="connsiteY2146" fmla="*/ 370972 h 906898"/>
              <a:gd name="connsiteX2147" fmla="*/ 90181 w 906898"/>
              <a:gd name="connsiteY2147" fmla="*/ 371744 h 906898"/>
              <a:gd name="connsiteX2148" fmla="*/ 94319 w 906898"/>
              <a:gd name="connsiteY2148" fmla="*/ 375860 h 906898"/>
              <a:gd name="connsiteX2149" fmla="*/ 94319 w 906898"/>
              <a:gd name="connsiteY2149" fmla="*/ 377919 h 906898"/>
              <a:gd name="connsiteX2150" fmla="*/ 92250 w 906898"/>
              <a:gd name="connsiteY2150" fmla="*/ 375860 h 906898"/>
              <a:gd name="connsiteX2151" fmla="*/ 94319 w 906898"/>
              <a:gd name="connsiteY2151" fmla="*/ 379977 h 906898"/>
              <a:gd name="connsiteX2152" fmla="*/ 98456 w 906898"/>
              <a:gd name="connsiteY2152" fmla="*/ 377919 h 906898"/>
              <a:gd name="connsiteX2153" fmla="*/ 106730 w 906898"/>
              <a:gd name="connsiteY2153" fmla="*/ 379977 h 906898"/>
              <a:gd name="connsiteX2154" fmla="*/ 112936 w 906898"/>
              <a:gd name="connsiteY2154" fmla="*/ 392328 h 906898"/>
              <a:gd name="connsiteX2155" fmla="*/ 104662 w 906898"/>
              <a:gd name="connsiteY2155" fmla="*/ 379977 h 906898"/>
              <a:gd name="connsiteX2156" fmla="*/ 102593 w 906898"/>
              <a:gd name="connsiteY2156" fmla="*/ 379977 h 906898"/>
              <a:gd name="connsiteX2157" fmla="*/ 108799 w 906898"/>
              <a:gd name="connsiteY2157" fmla="*/ 398503 h 906898"/>
              <a:gd name="connsiteX2158" fmla="*/ 108799 w 906898"/>
              <a:gd name="connsiteY2158" fmla="*/ 400561 h 906898"/>
              <a:gd name="connsiteX2159" fmla="*/ 112936 w 906898"/>
              <a:gd name="connsiteY2159" fmla="*/ 408795 h 906898"/>
              <a:gd name="connsiteX2160" fmla="*/ 108799 w 906898"/>
              <a:gd name="connsiteY2160" fmla="*/ 414970 h 906898"/>
              <a:gd name="connsiteX2161" fmla="*/ 108799 w 906898"/>
              <a:gd name="connsiteY2161" fmla="*/ 419087 h 906898"/>
              <a:gd name="connsiteX2162" fmla="*/ 110867 w 906898"/>
              <a:gd name="connsiteY2162" fmla="*/ 419087 h 906898"/>
              <a:gd name="connsiteX2163" fmla="*/ 110867 w 906898"/>
              <a:gd name="connsiteY2163" fmla="*/ 417028 h 906898"/>
              <a:gd name="connsiteX2164" fmla="*/ 112936 w 906898"/>
              <a:gd name="connsiteY2164" fmla="*/ 421145 h 906898"/>
              <a:gd name="connsiteX2165" fmla="*/ 112936 w 906898"/>
              <a:gd name="connsiteY2165" fmla="*/ 423203 h 906898"/>
              <a:gd name="connsiteX2166" fmla="*/ 110867 w 906898"/>
              <a:gd name="connsiteY2166" fmla="*/ 421145 h 906898"/>
              <a:gd name="connsiteX2167" fmla="*/ 106730 w 906898"/>
              <a:gd name="connsiteY2167" fmla="*/ 429378 h 906898"/>
              <a:gd name="connsiteX2168" fmla="*/ 96387 w 906898"/>
              <a:gd name="connsiteY2168" fmla="*/ 421145 h 906898"/>
              <a:gd name="connsiteX2169" fmla="*/ 104662 w 906898"/>
              <a:gd name="connsiteY2169" fmla="*/ 412911 h 906898"/>
              <a:gd name="connsiteX2170" fmla="*/ 98456 w 906898"/>
              <a:gd name="connsiteY2170" fmla="*/ 402620 h 906898"/>
              <a:gd name="connsiteX2171" fmla="*/ 96387 w 906898"/>
              <a:gd name="connsiteY2171" fmla="*/ 390269 h 906898"/>
              <a:gd name="connsiteX2172" fmla="*/ 81907 w 906898"/>
              <a:gd name="connsiteY2172" fmla="*/ 384094 h 906898"/>
              <a:gd name="connsiteX2173" fmla="*/ 71564 w 906898"/>
              <a:gd name="connsiteY2173" fmla="*/ 384094 h 906898"/>
              <a:gd name="connsiteX2174" fmla="*/ 67427 w 906898"/>
              <a:gd name="connsiteY2174" fmla="*/ 386152 h 906898"/>
              <a:gd name="connsiteX2175" fmla="*/ 59152 w 906898"/>
              <a:gd name="connsiteY2175" fmla="*/ 379977 h 906898"/>
              <a:gd name="connsiteX2176" fmla="*/ 63290 w 906898"/>
              <a:gd name="connsiteY2176" fmla="*/ 375860 h 906898"/>
              <a:gd name="connsiteX2177" fmla="*/ 65358 w 906898"/>
              <a:gd name="connsiteY2177" fmla="*/ 373802 h 906898"/>
              <a:gd name="connsiteX2178" fmla="*/ 75701 w 906898"/>
              <a:gd name="connsiteY2178" fmla="*/ 377919 h 906898"/>
              <a:gd name="connsiteX2179" fmla="*/ 77770 w 906898"/>
              <a:gd name="connsiteY2179" fmla="*/ 373802 h 906898"/>
              <a:gd name="connsiteX2180" fmla="*/ 83976 w 906898"/>
              <a:gd name="connsiteY2180" fmla="*/ 371744 h 906898"/>
              <a:gd name="connsiteX2181" fmla="*/ 90181 w 906898"/>
              <a:gd name="connsiteY2181" fmla="*/ 373802 h 906898"/>
              <a:gd name="connsiteX2182" fmla="*/ 88113 w 906898"/>
              <a:gd name="connsiteY2182" fmla="*/ 371744 h 906898"/>
              <a:gd name="connsiteX2183" fmla="*/ 89147 w 906898"/>
              <a:gd name="connsiteY2183" fmla="*/ 370972 h 906898"/>
              <a:gd name="connsiteX2184" fmla="*/ 824475 w 906898"/>
              <a:gd name="connsiteY2184" fmla="*/ 357401 h 906898"/>
              <a:gd name="connsiteX2185" fmla="*/ 838651 w 906898"/>
              <a:gd name="connsiteY2185" fmla="*/ 367693 h 906898"/>
              <a:gd name="connsiteX2186" fmla="*/ 838651 w 906898"/>
              <a:gd name="connsiteY2186" fmla="*/ 377985 h 906898"/>
              <a:gd name="connsiteX2187" fmla="*/ 836626 w 906898"/>
              <a:gd name="connsiteY2187" fmla="*/ 371810 h 906898"/>
              <a:gd name="connsiteX2188" fmla="*/ 830550 w 906898"/>
              <a:gd name="connsiteY2188" fmla="*/ 363576 h 906898"/>
              <a:gd name="connsiteX2189" fmla="*/ 822450 w 906898"/>
              <a:gd name="connsiteY2189" fmla="*/ 363576 h 906898"/>
              <a:gd name="connsiteX2190" fmla="*/ 820424 w 906898"/>
              <a:gd name="connsiteY2190" fmla="*/ 359460 h 906898"/>
              <a:gd name="connsiteX2191" fmla="*/ 824475 w 906898"/>
              <a:gd name="connsiteY2191" fmla="*/ 357401 h 906898"/>
              <a:gd name="connsiteX2192" fmla="*/ 45659 w 906898"/>
              <a:gd name="connsiteY2192" fmla="*/ 355900 h 906898"/>
              <a:gd name="connsiteX2193" fmla="*/ 48861 w 906898"/>
              <a:gd name="connsiteY2193" fmla="*/ 361338 h 906898"/>
              <a:gd name="connsiteX2194" fmla="*/ 48861 w 906898"/>
              <a:gd name="connsiteY2194" fmla="*/ 363377 h 906898"/>
              <a:gd name="connsiteX2195" fmla="*/ 46802 w 906898"/>
              <a:gd name="connsiteY2195" fmla="*/ 359299 h 906898"/>
              <a:gd name="connsiteX2196" fmla="*/ 43892 w 906898"/>
              <a:gd name="connsiteY2196" fmla="*/ 352899 h 906898"/>
              <a:gd name="connsiteX2197" fmla="*/ 44744 w 906898"/>
              <a:gd name="connsiteY2197" fmla="*/ 353180 h 906898"/>
              <a:gd name="connsiteX2198" fmla="*/ 45659 w 906898"/>
              <a:gd name="connsiteY2198" fmla="*/ 355900 h 906898"/>
              <a:gd name="connsiteX2199" fmla="*/ 42782 w 906898"/>
              <a:gd name="connsiteY2199" fmla="*/ 351013 h 906898"/>
              <a:gd name="connsiteX2200" fmla="*/ 43892 w 906898"/>
              <a:gd name="connsiteY2200" fmla="*/ 352899 h 906898"/>
              <a:gd name="connsiteX2201" fmla="*/ 39341 w 906898"/>
              <a:gd name="connsiteY2201" fmla="*/ 351396 h 906898"/>
              <a:gd name="connsiteX2202" fmla="*/ 38569 w 906898"/>
              <a:gd name="connsiteY2202" fmla="*/ 351141 h 906898"/>
              <a:gd name="connsiteX2203" fmla="*/ 42782 w 906898"/>
              <a:gd name="connsiteY2203" fmla="*/ 351013 h 906898"/>
              <a:gd name="connsiteX2204" fmla="*/ 797659 w 906898"/>
              <a:gd name="connsiteY2204" fmla="*/ 349101 h 906898"/>
              <a:gd name="connsiteX2205" fmla="*/ 820353 w 906898"/>
              <a:gd name="connsiteY2205" fmla="*/ 363455 h 906898"/>
              <a:gd name="connsiteX2206" fmla="*/ 820353 w 906898"/>
              <a:gd name="connsiteY2206" fmla="*/ 375759 h 906898"/>
              <a:gd name="connsiteX2207" fmla="*/ 812101 w 906898"/>
              <a:gd name="connsiteY2207" fmla="*/ 381911 h 906898"/>
              <a:gd name="connsiteX2208" fmla="*/ 805911 w 906898"/>
              <a:gd name="connsiteY2208" fmla="*/ 377810 h 906898"/>
              <a:gd name="connsiteX2209" fmla="*/ 799722 w 906898"/>
              <a:gd name="connsiteY2209" fmla="*/ 377810 h 906898"/>
              <a:gd name="connsiteX2210" fmla="*/ 795596 w 906898"/>
              <a:gd name="connsiteY2210" fmla="*/ 373708 h 906898"/>
              <a:gd name="connsiteX2211" fmla="*/ 795596 w 906898"/>
              <a:gd name="connsiteY2211" fmla="*/ 367557 h 906898"/>
              <a:gd name="connsiteX2212" fmla="*/ 803848 w 906898"/>
              <a:gd name="connsiteY2212" fmla="*/ 363455 h 906898"/>
              <a:gd name="connsiteX2213" fmla="*/ 812101 w 906898"/>
              <a:gd name="connsiteY2213" fmla="*/ 367557 h 906898"/>
              <a:gd name="connsiteX2214" fmla="*/ 803848 w 906898"/>
              <a:gd name="connsiteY2214" fmla="*/ 357304 h 906898"/>
              <a:gd name="connsiteX2215" fmla="*/ 779091 w 906898"/>
              <a:gd name="connsiteY2215" fmla="*/ 361405 h 906898"/>
              <a:gd name="connsiteX2216" fmla="*/ 768775 w 906898"/>
              <a:gd name="connsiteY2216" fmla="*/ 383961 h 906898"/>
              <a:gd name="connsiteX2217" fmla="*/ 764649 w 906898"/>
              <a:gd name="connsiteY2217" fmla="*/ 383961 h 906898"/>
              <a:gd name="connsiteX2218" fmla="*/ 766712 w 906898"/>
              <a:gd name="connsiteY2218" fmla="*/ 371658 h 906898"/>
              <a:gd name="connsiteX2219" fmla="*/ 797659 w 906898"/>
              <a:gd name="connsiteY2219" fmla="*/ 349101 h 906898"/>
              <a:gd name="connsiteX2220" fmla="*/ 828480 w 906898"/>
              <a:gd name="connsiteY2220" fmla="*/ 347109 h 906898"/>
              <a:gd name="connsiteX2221" fmla="*/ 836657 w 906898"/>
              <a:gd name="connsiteY2221" fmla="*/ 351204 h 906898"/>
              <a:gd name="connsiteX2222" fmla="*/ 842791 w 906898"/>
              <a:gd name="connsiteY2222" fmla="*/ 351204 h 906898"/>
              <a:gd name="connsiteX2223" fmla="*/ 846879 w 906898"/>
              <a:gd name="connsiteY2223" fmla="*/ 357346 h 906898"/>
              <a:gd name="connsiteX2224" fmla="*/ 846879 w 906898"/>
              <a:gd name="connsiteY2224" fmla="*/ 363488 h 906898"/>
              <a:gd name="connsiteX2225" fmla="*/ 850968 w 906898"/>
              <a:gd name="connsiteY2225" fmla="*/ 367583 h 906898"/>
              <a:gd name="connsiteX2226" fmla="*/ 850968 w 906898"/>
              <a:gd name="connsiteY2226" fmla="*/ 373725 h 906898"/>
              <a:gd name="connsiteX2227" fmla="*/ 848924 w 906898"/>
              <a:gd name="connsiteY2227" fmla="*/ 375772 h 906898"/>
              <a:gd name="connsiteX2228" fmla="*/ 850968 w 906898"/>
              <a:gd name="connsiteY2228" fmla="*/ 381914 h 906898"/>
              <a:gd name="connsiteX2229" fmla="*/ 848924 w 906898"/>
              <a:gd name="connsiteY2229" fmla="*/ 383961 h 906898"/>
              <a:gd name="connsiteX2230" fmla="*/ 842791 w 906898"/>
              <a:gd name="connsiteY2230" fmla="*/ 377819 h 906898"/>
              <a:gd name="connsiteX2231" fmla="*/ 836657 w 906898"/>
              <a:gd name="connsiteY2231" fmla="*/ 359394 h 906898"/>
              <a:gd name="connsiteX2232" fmla="*/ 822347 w 906898"/>
              <a:gd name="connsiteY2232" fmla="*/ 355299 h 906898"/>
              <a:gd name="connsiteX2233" fmla="*/ 816213 w 906898"/>
              <a:gd name="connsiteY2233" fmla="*/ 355299 h 906898"/>
              <a:gd name="connsiteX2234" fmla="*/ 814169 w 906898"/>
              <a:gd name="connsiteY2234" fmla="*/ 351204 h 906898"/>
              <a:gd name="connsiteX2235" fmla="*/ 820302 w 906898"/>
              <a:gd name="connsiteY2235" fmla="*/ 349157 h 906898"/>
              <a:gd name="connsiteX2236" fmla="*/ 822347 w 906898"/>
              <a:gd name="connsiteY2236" fmla="*/ 351204 h 906898"/>
              <a:gd name="connsiteX2237" fmla="*/ 828480 w 906898"/>
              <a:gd name="connsiteY2237" fmla="*/ 347109 h 906898"/>
              <a:gd name="connsiteX2238" fmla="*/ 139466 w 906898"/>
              <a:gd name="connsiteY2238" fmla="*/ 345117 h 906898"/>
              <a:gd name="connsiteX2239" fmla="*/ 143571 w 906898"/>
              <a:gd name="connsiteY2239" fmla="*/ 355315 h 906898"/>
              <a:gd name="connsiteX2240" fmla="*/ 147675 w 906898"/>
              <a:gd name="connsiteY2240" fmla="*/ 359393 h 906898"/>
              <a:gd name="connsiteX2241" fmla="*/ 151781 w 906898"/>
              <a:gd name="connsiteY2241" fmla="*/ 361433 h 906898"/>
              <a:gd name="connsiteX2242" fmla="*/ 149728 w 906898"/>
              <a:gd name="connsiteY2242" fmla="*/ 371630 h 906898"/>
              <a:gd name="connsiteX2243" fmla="*/ 141518 w 906898"/>
              <a:gd name="connsiteY2243" fmla="*/ 371630 h 906898"/>
              <a:gd name="connsiteX2244" fmla="*/ 137413 w 906898"/>
              <a:gd name="connsiteY2244" fmla="*/ 363472 h 906898"/>
              <a:gd name="connsiteX2245" fmla="*/ 137413 w 906898"/>
              <a:gd name="connsiteY2245" fmla="*/ 359393 h 906898"/>
              <a:gd name="connsiteX2246" fmla="*/ 131256 w 906898"/>
              <a:gd name="connsiteY2246" fmla="*/ 355315 h 906898"/>
              <a:gd name="connsiteX2247" fmla="*/ 131256 w 906898"/>
              <a:gd name="connsiteY2247" fmla="*/ 347157 h 906898"/>
              <a:gd name="connsiteX2248" fmla="*/ 139466 w 906898"/>
              <a:gd name="connsiteY2248" fmla="*/ 345117 h 906898"/>
              <a:gd name="connsiteX2249" fmla="*/ 124971 w 906898"/>
              <a:gd name="connsiteY2249" fmla="*/ 345117 h 906898"/>
              <a:gd name="connsiteX2250" fmla="*/ 127046 w 906898"/>
              <a:gd name="connsiteY2250" fmla="*/ 353320 h 906898"/>
              <a:gd name="connsiteX2251" fmla="*/ 135346 w 906898"/>
              <a:gd name="connsiteY2251" fmla="*/ 361522 h 906898"/>
              <a:gd name="connsiteX2252" fmla="*/ 137421 w 906898"/>
              <a:gd name="connsiteY2252" fmla="*/ 371775 h 906898"/>
              <a:gd name="connsiteX2253" fmla="*/ 147796 w 906898"/>
              <a:gd name="connsiteY2253" fmla="*/ 375876 h 906898"/>
              <a:gd name="connsiteX2254" fmla="*/ 147796 w 906898"/>
              <a:gd name="connsiteY2254" fmla="*/ 377927 h 906898"/>
              <a:gd name="connsiteX2255" fmla="*/ 135346 w 906898"/>
              <a:gd name="connsiteY2255" fmla="*/ 373826 h 906898"/>
              <a:gd name="connsiteX2256" fmla="*/ 131196 w 906898"/>
              <a:gd name="connsiteY2256" fmla="*/ 363573 h 906898"/>
              <a:gd name="connsiteX2257" fmla="*/ 124971 w 906898"/>
              <a:gd name="connsiteY2257" fmla="*/ 353320 h 906898"/>
              <a:gd name="connsiteX2258" fmla="*/ 124971 w 906898"/>
              <a:gd name="connsiteY2258" fmla="*/ 345117 h 906898"/>
              <a:gd name="connsiteX2259" fmla="*/ 30518 w 906898"/>
              <a:gd name="connsiteY2259" fmla="*/ 345117 h 906898"/>
              <a:gd name="connsiteX2260" fmla="*/ 32572 w 906898"/>
              <a:gd name="connsiteY2260" fmla="*/ 347168 h 906898"/>
              <a:gd name="connsiteX2261" fmla="*/ 31887 w 906898"/>
              <a:gd name="connsiteY2261" fmla="*/ 347168 h 906898"/>
              <a:gd name="connsiteX2262" fmla="*/ 848976 w 906898"/>
              <a:gd name="connsiteY2262" fmla="*/ 342793 h 906898"/>
              <a:gd name="connsiteX2263" fmla="*/ 855201 w 906898"/>
              <a:gd name="connsiteY2263" fmla="*/ 346920 h 906898"/>
              <a:gd name="connsiteX2264" fmla="*/ 859351 w 906898"/>
              <a:gd name="connsiteY2264" fmla="*/ 359299 h 906898"/>
              <a:gd name="connsiteX2265" fmla="*/ 863501 w 906898"/>
              <a:gd name="connsiteY2265" fmla="*/ 365488 h 906898"/>
              <a:gd name="connsiteX2266" fmla="*/ 863501 w 906898"/>
              <a:gd name="connsiteY2266" fmla="*/ 367551 h 906898"/>
              <a:gd name="connsiteX2267" fmla="*/ 855201 w 906898"/>
              <a:gd name="connsiteY2267" fmla="*/ 355172 h 906898"/>
              <a:gd name="connsiteX2268" fmla="*/ 848976 w 906898"/>
              <a:gd name="connsiteY2268" fmla="*/ 342793 h 906898"/>
              <a:gd name="connsiteX2269" fmla="*/ 112752 w 906898"/>
              <a:gd name="connsiteY2269" fmla="*/ 340801 h 906898"/>
              <a:gd name="connsiteX2270" fmla="*/ 123081 w 906898"/>
              <a:gd name="connsiteY2270" fmla="*/ 344930 h 906898"/>
              <a:gd name="connsiteX2271" fmla="*/ 121015 w 906898"/>
              <a:gd name="connsiteY2271" fmla="*/ 353186 h 906898"/>
              <a:gd name="connsiteX2272" fmla="*/ 129278 w 906898"/>
              <a:gd name="connsiteY2272" fmla="*/ 365571 h 906898"/>
              <a:gd name="connsiteX2273" fmla="*/ 141672 w 906898"/>
              <a:gd name="connsiteY2273" fmla="*/ 380020 h 906898"/>
              <a:gd name="connsiteX2274" fmla="*/ 145804 w 906898"/>
              <a:gd name="connsiteY2274" fmla="*/ 382085 h 906898"/>
              <a:gd name="connsiteX2275" fmla="*/ 143738 w 906898"/>
              <a:gd name="connsiteY2275" fmla="*/ 388277 h 906898"/>
              <a:gd name="connsiteX2276" fmla="*/ 129278 w 906898"/>
              <a:gd name="connsiteY2276" fmla="*/ 380020 h 906898"/>
              <a:gd name="connsiteX2277" fmla="*/ 127212 w 906898"/>
              <a:gd name="connsiteY2277" fmla="*/ 373828 h 906898"/>
              <a:gd name="connsiteX2278" fmla="*/ 116883 w 906898"/>
              <a:gd name="connsiteY2278" fmla="*/ 369700 h 906898"/>
              <a:gd name="connsiteX2279" fmla="*/ 114818 w 906898"/>
              <a:gd name="connsiteY2279" fmla="*/ 365571 h 906898"/>
              <a:gd name="connsiteX2280" fmla="*/ 116883 w 906898"/>
              <a:gd name="connsiteY2280" fmla="*/ 355251 h 906898"/>
              <a:gd name="connsiteX2281" fmla="*/ 112752 w 906898"/>
              <a:gd name="connsiteY2281" fmla="*/ 344930 h 906898"/>
              <a:gd name="connsiteX2282" fmla="*/ 112752 w 906898"/>
              <a:gd name="connsiteY2282" fmla="*/ 340801 h 906898"/>
              <a:gd name="connsiteX2283" fmla="*/ 756715 w 906898"/>
              <a:gd name="connsiteY2283" fmla="*/ 338109 h 906898"/>
              <a:gd name="connsiteX2284" fmla="*/ 762601 w 906898"/>
              <a:gd name="connsiteY2284" fmla="*/ 338883 h 906898"/>
              <a:gd name="connsiteX2285" fmla="*/ 764649 w 906898"/>
              <a:gd name="connsiteY2285" fmla="*/ 343015 h 906898"/>
              <a:gd name="connsiteX2286" fmla="*/ 774885 w 906898"/>
              <a:gd name="connsiteY2286" fmla="*/ 345080 h 906898"/>
              <a:gd name="connsiteX2287" fmla="*/ 776933 w 906898"/>
              <a:gd name="connsiteY2287" fmla="*/ 351278 h 906898"/>
              <a:gd name="connsiteX2288" fmla="*/ 772838 w 906898"/>
              <a:gd name="connsiteY2288" fmla="*/ 355409 h 906898"/>
              <a:gd name="connsiteX2289" fmla="*/ 766696 w 906898"/>
              <a:gd name="connsiteY2289" fmla="*/ 353344 h 906898"/>
              <a:gd name="connsiteX2290" fmla="*/ 756459 w 906898"/>
              <a:gd name="connsiteY2290" fmla="*/ 351278 h 906898"/>
              <a:gd name="connsiteX2291" fmla="*/ 752365 w 906898"/>
              <a:gd name="connsiteY2291" fmla="*/ 338883 h 906898"/>
              <a:gd name="connsiteX2292" fmla="*/ 756715 w 906898"/>
              <a:gd name="connsiteY2292" fmla="*/ 338109 h 906898"/>
              <a:gd name="connsiteX2293" fmla="*/ 832479 w 906898"/>
              <a:gd name="connsiteY2293" fmla="*/ 336879 h 906898"/>
              <a:gd name="connsiteX2294" fmla="*/ 838646 w 906898"/>
              <a:gd name="connsiteY2294" fmla="*/ 340986 h 906898"/>
              <a:gd name="connsiteX2295" fmla="*/ 846869 w 906898"/>
              <a:gd name="connsiteY2295" fmla="*/ 345093 h 906898"/>
              <a:gd name="connsiteX2296" fmla="*/ 853037 w 906898"/>
              <a:gd name="connsiteY2296" fmla="*/ 351253 h 906898"/>
              <a:gd name="connsiteX2297" fmla="*/ 853037 w 906898"/>
              <a:gd name="connsiteY2297" fmla="*/ 359467 h 906898"/>
              <a:gd name="connsiteX2298" fmla="*/ 861260 w 906898"/>
              <a:gd name="connsiteY2298" fmla="*/ 365628 h 906898"/>
              <a:gd name="connsiteX2299" fmla="*/ 857149 w 906898"/>
              <a:gd name="connsiteY2299" fmla="*/ 375895 h 906898"/>
              <a:gd name="connsiteX2300" fmla="*/ 857149 w 906898"/>
              <a:gd name="connsiteY2300" fmla="*/ 388216 h 906898"/>
              <a:gd name="connsiteX2301" fmla="*/ 853037 w 906898"/>
              <a:gd name="connsiteY2301" fmla="*/ 390269 h 906898"/>
              <a:gd name="connsiteX2302" fmla="*/ 850981 w 906898"/>
              <a:gd name="connsiteY2302" fmla="*/ 386162 h 906898"/>
              <a:gd name="connsiteX2303" fmla="*/ 855093 w 906898"/>
              <a:gd name="connsiteY2303" fmla="*/ 371788 h 906898"/>
              <a:gd name="connsiteX2304" fmla="*/ 850981 w 906898"/>
              <a:gd name="connsiteY2304" fmla="*/ 361521 h 906898"/>
              <a:gd name="connsiteX2305" fmla="*/ 848925 w 906898"/>
              <a:gd name="connsiteY2305" fmla="*/ 353307 h 906898"/>
              <a:gd name="connsiteX2306" fmla="*/ 836590 w 906898"/>
              <a:gd name="connsiteY2306" fmla="*/ 347146 h 906898"/>
              <a:gd name="connsiteX2307" fmla="*/ 828367 w 906898"/>
              <a:gd name="connsiteY2307" fmla="*/ 345093 h 906898"/>
              <a:gd name="connsiteX2308" fmla="*/ 822199 w 906898"/>
              <a:gd name="connsiteY2308" fmla="*/ 347146 h 906898"/>
              <a:gd name="connsiteX2309" fmla="*/ 809864 w 906898"/>
              <a:gd name="connsiteY2309" fmla="*/ 349200 h 906898"/>
              <a:gd name="connsiteX2310" fmla="*/ 807808 w 906898"/>
              <a:gd name="connsiteY2310" fmla="*/ 347146 h 906898"/>
              <a:gd name="connsiteX2311" fmla="*/ 816032 w 906898"/>
              <a:gd name="connsiteY2311" fmla="*/ 338932 h 906898"/>
              <a:gd name="connsiteX2312" fmla="*/ 822199 w 906898"/>
              <a:gd name="connsiteY2312" fmla="*/ 340986 h 906898"/>
              <a:gd name="connsiteX2313" fmla="*/ 832479 w 906898"/>
              <a:gd name="connsiteY2313" fmla="*/ 336879 h 906898"/>
              <a:gd name="connsiteX2314" fmla="*/ 834534 w 906898"/>
              <a:gd name="connsiteY2314" fmla="*/ 334825 h 906898"/>
              <a:gd name="connsiteX2315" fmla="*/ 838646 w 906898"/>
              <a:gd name="connsiteY2315" fmla="*/ 336879 h 906898"/>
              <a:gd name="connsiteX2316" fmla="*/ 840702 w 906898"/>
              <a:gd name="connsiteY2316" fmla="*/ 338932 h 906898"/>
              <a:gd name="connsiteX2317" fmla="*/ 840702 w 906898"/>
              <a:gd name="connsiteY2317" fmla="*/ 340986 h 906898"/>
              <a:gd name="connsiteX2318" fmla="*/ 838646 w 906898"/>
              <a:gd name="connsiteY2318" fmla="*/ 340986 h 906898"/>
              <a:gd name="connsiteX2319" fmla="*/ 836590 w 906898"/>
              <a:gd name="connsiteY2319" fmla="*/ 336879 h 906898"/>
              <a:gd name="connsiteX2320" fmla="*/ 834534 w 906898"/>
              <a:gd name="connsiteY2320" fmla="*/ 334825 h 906898"/>
              <a:gd name="connsiteX2321" fmla="*/ 752482 w 906898"/>
              <a:gd name="connsiteY2321" fmla="*/ 330510 h 906898"/>
              <a:gd name="connsiteX2322" fmla="*/ 759783 w 906898"/>
              <a:gd name="connsiteY2322" fmla="*/ 331242 h 906898"/>
              <a:gd name="connsiteX2323" fmla="*/ 760403 w 906898"/>
              <a:gd name="connsiteY2323" fmla="*/ 331552 h 906898"/>
              <a:gd name="connsiteX2324" fmla="*/ 764785 w 906898"/>
              <a:gd name="connsiteY2324" fmla="*/ 336685 h 906898"/>
              <a:gd name="connsiteX2325" fmla="*/ 772988 w 906898"/>
              <a:gd name="connsiteY2325" fmla="*/ 336685 h 906898"/>
              <a:gd name="connsiteX2326" fmla="*/ 781190 w 906898"/>
              <a:gd name="connsiteY2326" fmla="*/ 340801 h 906898"/>
              <a:gd name="connsiteX2327" fmla="*/ 783241 w 906898"/>
              <a:gd name="connsiteY2327" fmla="*/ 349035 h 906898"/>
              <a:gd name="connsiteX2328" fmla="*/ 777089 w 906898"/>
              <a:gd name="connsiteY2328" fmla="*/ 342860 h 906898"/>
              <a:gd name="connsiteX2329" fmla="*/ 766836 w 906898"/>
              <a:gd name="connsiteY2329" fmla="*/ 340801 h 906898"/>
              <a:gd name="connsiteX2330" fmla="*/ 756583 w 906898"/>
              <a:gd name="connsiteY2330" fmla="*/ 334626 h 906898"/>
              <a:gd name="connsiteX2331" fmla="*/ 748381 w 906898"/>
              <a:gd name="connsiteY2331" fmla="*/ 332568 h 906898"/>
              <a:gd name="connsiteX2332" fmla="*/ 752482 w 906898"/>
              <a:gd name="connsiteY2332" fmla="*/ 330510 h 906898"/>
              <a:gd name="connsiteX2333" fmla="*/ 779257 w 906898"/>
              <a:gd name="connsiteY2333" fmla="*/ 318226 h 906898"/>
              <a:gd name="connsiteX2334" fmla="*/ 785233 w 906898"/>
              <a:gd name="connsiteY2334" fmla="*/ 324451 h 906898"/>
              <a:gd name="connsiteX2335" fmla="*/ 785233 w 906898"/>
              <a:gd name="connsiteY2335" fmla="*/ 326526 h 906898"/>
              <a:gd name="connsiteX2336" fmla="*/ 779257 w 906898"/>
              <a:gd name="connsiteY2336" fmla="*/ 320301 h 906898"/>
              <a:gd name="connsiteX2337" fmla="*/ 779257 w 906898"/>
              <a:gd name="connsiteY2337" fmla="*/ 318226 h 906898"/>
              <a:gd name="connsiteX2338" fmla="*/ 757495 w 906898"/>
              <a:gd name="connsiteY2338" fmla="*/ 316747 h 906898"/>
              <a:gd name="connsiteX2339" fmla="*/ 758523 w 906898"/>
              <a:gd name="connsiteY2339" fmla="*/ 318288 h 906898"/>
              <a:gd name="connsiteX2340" fmla="*/ 758523 w 906898"/>
              <a:gd name="connsiteY2340" fmla="*/ 320342 h 906898"/>
              <a:gd name="connsiteX2341" fmla="*/ 760579 w 906898"/>
              <a:gd name="connsiteY2341" fmla="*/ 320342 h 906898"/>
              <a:gd name="connsiteX2342" fmla="*/ 766748 w 906898"/>
              <a:gd name="connsiteY2342" fmla="*/ 322396 h 906898"/>
              <a:gd name="connsiteX2343" fmla="*/ 779085 w 906898"/>
              <a:gd name="connsiteY2343" fmla="*/ 322396 h 906898"/>
              <a:gd name="connsiteX2344" fmla="*/ 783198 w 906898"/>
              <a:gd name="connsiteY2344" fmla="*/ 330613 h 906898"/>
              <a:gd name="connsiteX2345" fmla="*/ 785254 w 906898"/>
              <a:gd name="connsiteY2345" fmla="*/ 330613 h 906898"/>
              <a:gd name="connsiteX2346" fmla="*/ 785254 w 906898"/>
              <a:gd name="connsiteY2346" fmla="*/ 326505 h 906898"/>
              <a:gd name="connsiteX2347" fmla="*/ 787310 w 906898"/>
              <a:gd name="connsiteY2347" fmla="*/ 326505 h 906898"/>
              <a:gd name="connsiteX2348" fmla="*/ 787310 w 906898"/>
              <a:gd name="connsiteY2348" fmla="*/ 330613 h 906898"/>
              <a:gd name="connsiteX2349" fmla="*/ 785254 w 906898"/>
              <a:gd name="connsiteY2349" fmla="*/ 332667 h 906898"/>
              <a:gd name="connsiteX2350" fmla="*/ 785254 w 906898"/>
              <a:gd name="connsiteY2350" fmla="*/ 334722 h 906898"/>
              <a:gd name="connsiteX2351" fmla="*/ 791423 w 906898"/>
              <a:gd name="connsiteY2351" fmla="*/ 332667 h 906898"/>
              <a:gd name="connsiteX2352" fmla="*/ 793479 w 906898"/>
              <a:gd name="connsiteY2352" fmla="*/ 334722 h 906898"/>
              <a:gd name="connsiteX2353" fmla="*/ 805816 w 906898"/>
              <a:gd name="connsiteY2353" fmla="*/ 347047 h 906898"/>
              <a:gd name="connsiteX2354" fmla="*/ 797591 w 906898"/>
              <a:gd name="connsiteY2354" fmla="*/ 342939 h 906898"/>
              <a:gd name="connsiteX2355" fmla="*/ 795535 w 906898"/>
              <a:gd name="connsiteY2355" fmla="*/ 342939 h 906898"/>
              <a:gd name="connsiteX2356" fmla="*/ 785254 w 906898"/>
              <a:gd name="connsiteY2356" fmla="*/ 347047 h 906898"/>
              <a:gd name="connsiteX2357" fmla="*/ 783198 w 906898"/>
              <a:gd name="connsiteY2357" fmla="*/ 340884 h 906898"/>
              <a:gd name="connsiteX2358" fmla="*/ 766748 w 906898"/>
              <a:gd name="connsiteY2358" fmla="*/ 334722 h 906898"/>
              <a:gd name="connsiteX2359" fmla="*/ 760403 w 906898"/>
              <a:gd name="connsiteY2359" fmla="*/ 331552 h 906898"/>
              <a:gd name="connsiteX2360" fmla="*/ 760172 w 906898"/>
              <a:gd name="connsiteY2360" fmla="*/ 331282 h 906898"/>
              <a:gd name="connsiteX2361" fmla="*/ 759783 w 906898"/>
              <a:gd name="connsiteY2361" fmla="*/ 331242 h 906898"/>
              <a:gd name="connsiteX2362" fmla="*/ 754410 w 906898"/>
              <a:gd name="connsiteY2362" fmla="*/ 328559 h 906898"/>
              <a:gd name="connsiteX2363" fmla="*/ 748242 w 906898"/>
              <a:gd name="connsiteY2363" fmla="*/ 328559 h 906898"/>
              <a:gd name="connsiteX2364" fmla="*/ 746185 w 906898"/>
              <a:gd name="connsiteY2364" fmla="*/ 320342 h 906898"/>
              <a:gd name="connsiteX2365" fmla="*/ 756467 w 906898"/>
              <a:gd name="connsiteY2365" fmla="*/ 318288 h 906898"/>
              <a:gd name="connsiteX2366" fmla="*/ 757495 w 906898"/>
              <a:gd name="connsiteY2366" fmla="*/ 316747 h 906898"/>
              <a:gd name="connsiteX2367" fmla="*/ 121070 w 906898"/>
              <a:gd name="connsiteY2367" fmla="*/ 299634 h 906898"/>
              <a:gd name="connsiteX2368" fmla="*/ 125165 w 906898"/>
              <a:gd name="connsiteY2368" fmla="*/ 303769 h 906898"/>
              <a:gd name="connsiteX2369" fmla="*/ 127212 w 906898"/>
              <a:gd name="connsiteY2369" fmla="*/ 309971 h 906898"/>
              <a:gd name="connsiteX2370" fmla="*/ 131307 w 906898"/>
              <a:gd name="connsiteY2370" fmla="*/ 312038 h 906898"/>
              <a:gd name="connsiteX2371" fmla="*/ 131307 w 906898"/>
              <a:gd name="connsiteY2371" fmla="*/ 322376 h 906898"/>
              <a:gd name="connsiteX2372" fmla="*/ 125165 w 906898"/>
              <a:gd name="connsiteY2372" fmla="*/ 324443 h 906898"/>
              <a:gd name="connsiteX2373" fmla="*/ 119023 w 906898"/>
              <a:gd name="connsiteY2373" fmla="*/ 318241 h 906898"/>
              <a:gd name="connsiteX2374" fmla="*/ 116976 w 906898"/>
              <a:gd name="connsiteY2374" fmla="*/ 312038 h 906898"/>
              <a:gd name="connsiteX2375" fmla="*/ 112881 w 906898"/>
              <a:gd name="connsiteY2375" fmla="*/ 318241 h 906898"/>
              <a:gd name="connsiteX2376" fmla="*/ 123118 w 906898"/>
              <a:gd name="connsiteY2376" fmla="*/ 334780 h 906898"/>
              <a:gd name="connsiteX2377" fmla="*/ 133354 w 906898"/>
              <a:gd name="connsiteY2377" fmla="*/ 338915 h 906898"/>
              <a:gd name="connsiteX2378" fmla="*/ 159970 w 906898"/>
              <a:gd name="connsiteY2378" fmla="*/ 326511 h 906898"/>
              <a:gd name="connsiteX2379" fmla="*/ 164065 w 906898"/>
              <a:gd name="connsiteY2379" fmla="*/ 330645 h 906898"/>
              <a:gd name="connsiteX2380" fmla="*/ 147685 w 906898"/>
              <a:gd name="connsiteY2380" fmla="*/ 340983 h 906898"/>
              <a:gd name="connsiteX2381" fmla="*/ 127212 w 906898"/>
              <a:gd name="connsiteY2381" fmla="*/ 343050 h 906898"/>
              <a:gd name="connsiteX2382" fmla="*/ 114928 w 906898"/>
              <a:gd name="connsiteY2382" fmla="*/ 338915 h 906898"/>
              <a:gd name="connsiteX2383" fmla="*/ 112881 w 906898"/>
              <a:gd name="connsiteY2383" fmla="*/ 334780 h 906898"/>
              <a:gd name="connsiteX2384" fmla="*/ 106739 w 906898"/>
              <a:gd name="connsiteY2384" fmla="*/ 330645 h 906898"/>
              <a:gd name="connsiteX2385" fmla="*/ 108786 w 906898"/>
              <a:gd name="connsiteY2385" fmla="*/ 303769 h 906898"/>
              <a:gd name="connsiteX2386" fmla="*/ 121070 w 906898"/>
              <a:gd name="connsiteY2386" fmla="*/ 299634 h 906898"/>
              <a:gd name="connsiteX2387" fmla="*/ 814116 w 906898"/>
              <a:gd name="connsiteY2387" fmla="*/ 297642 h 906898"/>
              <a:gd name="connsiteX2388" fmla="*/ 816108 w 906898"/>
              <a:gd name="connsiteY2388" fmla="*/ 297642 h 906898"/>
              <a:gd name="connsiteX2389" fmla="*/ 814116 w 906898"/>
              <a:gd name="connsiteY2389" fmla="*/ 299634 h 906898"/>
              <a:gd name="connsiteX2390" fmla="*/ 814116 w 906898"/>
              <a:gd name="connsiteY2390" fmla="*/ 297642 h 906898"/>
              <a:gd name="connsiteX2391" fmla="*/ 96419 w 906898"/>
              <a:gd name="connsiteY2391" fmla="*/ 287350 h 906898"/>
              <a:gd name="connsiteX2392" fmla="*/ 98494 w 906898"/>
              <a:gd name="connsiteY2392" fmla="*/ 289408 h 906898"/>
              <a:gd name="connsiteX2393" fmla="*/ 92269 w 906898"/>
              <a:gd name="connsiteY2393" fmla="*/ 299700 h 906898"/>
              <a:gd name="connsiteX2394" fmla="*/ 102644 w 906898"/>
              <a:gd name="connsiteY2394" fmla="*/ 312050 h 906898"/>
              <a:gd name="connsiteX2395" fmla="*/ 100569 w 906898"/>
              <a:gd name="connsiteY2395" fmla="*/ 316167 h 906898"/>
              <a:gd name="connsiteX2396" fmla="*/ 94344 w 906898"/>
              <a:gd name="connsiteY2396" fmla="*/ 312050 h 906898"/>
              <a:gd name="connsiteX2397" fmla="*/ 90194 w 906898"/>
              <a:gd name="connsiteY2397" fmla="*/ 295583 h 906898"/>
              <a:gd name="connsiteX2398" fmla="*/ 96419 w 906898"/>
              <a:gd name="connsiteY2398" fmla="*/ 287350 h 906898"/>
              <a:gd name="connsiteX2399" fmla="*/ 822416 w 906898"/>
              <a:gd name="connsiteY2399" fmla="*/ 285358 h 906898"/>
              <a:gd name="connsiteX2400" fmla="*/ 824408 w 906898"/>
              <a:gd name="connsiteY2400" fmla="*/ 287460 h 906898"/>
              <a:gd name="connsiteX2401" fmla="*/ 822416 w 906898"/>
              <a:gd name="connsiteY2401" fmla="*/ 291666 h 906898"/>
              <a:gd name="connsiteX2402" fmla="*/ 822416 w 906898"/>
              <a:gd name="connsiteY2402" fmla="*/ 285358 h 906898"/>
              <a:gd name="connsiteX2403" fmla="*/ 153828 w 906898"/>
              <a:gd name="connsiteY2403" fmla="*/ 285358 h 906898"/>
              <a:gd name="connsiteX2404" fmla="*/ 164065 w 906898"/>
              <a:gd name="connsiteY2404" fmla="*/ 287416 h 906898"/>
              <a:gd name="connsiteX2405" fmla="*/ 155875 w 906898"/>
              <a:gd name="connsiteY2405" fmla="*/ 293591 h 906898"/>
              <a:gd name="connsiteX2406" fmla="*/ 151781 w 906898"/>
              <a:gd name="connsiteY2406" fmla="*/ 289474 h 906898"/>
              <a:gd name="connsiteX2407" fmla="*/ 153828 w 906898"/>
              <a:gd name="connsiteY2407" fmla="*/ 285358 h 906898"/>
              <a:gd name="connsiteX2408" fmla="*/ 182835 w 906898"/>
              <a:gd name="connsiteY2408" fmla="*/ 283366 h 906898"/>
              <a:gd name="connsiteX2409" fmla="*/ 186972 w 906898"/>
              <a:gd name="connsiteY2409" fmla="*/ 285418 h 906898"/>
              <a:gd name="connsiteX2410" fmla="*/ 170423 w 906898"/>
              <a:gd name="connsiteY2410" fmla="*/ 307994 h 906898"/>
              <a:gd name="connsiteX2411" fmla="*/ 168355 w 906898"/>
              <a:gd name="connsiteY2411" fmla="*/ 320308 h 906898"/>
              <a:gd name="connsiteX2412" fmla="*/ 162149 w 906898"/>
              <a:gd name="connsiteY2412" fmla="*/ 324413 h 906898"/>
              <a:gd name="connsiteX2413" fmla="*/ 162149 w 906898"/>
              <a:gd name="connsiteY2413" fmla="*/ 316203 h 906898"/>
              <a:gd name="connsiteX2414" fmla="*/ 164218 w 906898"/>
              <a:gd name="connsiteY2414" fmla="*/ 312099 h 906898"/>
              <a:gd name="connsiteX2415" fmla="*/ 160080 w 906898"/>
              <a:gd name="connsiteY2415" fmla="*/ 301837 h 906898"/>
              <a:gd name="connsiteX2416" fmla="*/ 168355 w 906898"/>
              <a:gd name="connsiteY2416" fmla="*/ 287470 h 906898"/>
              <a:gd name="connsiteX2417" fmla="*/ 182835 w 906898"/>
              <a:gd name="connsiteY2417" fmla="*/ 283366 h 906898"/>
              <a:gd name="connsiteX2418" fmla="*/ 147759 w 906898"/>
              <a:gd name="connsiteY2418" fmla="*/ 277058 h 906898"/>
              <a:gd name="connsiteX2419" fmla="*/ 149825 w 906898"/>
              <a:gd name="connsiteY2419" fmla="*/ 285332 h 906898"/>
              <a:gd name="connsiteX2420" fmla="*/ 149825 w 906898"/>
              <a:gd name="connsiteY2420" fmla="*/ 291538 h 906898"/>
              <a:gd name="connsiteX2421" fmla="*/ 158088 w 906898"/>
              <a:gd name="connsiteY2421" fmla="*/ 297744 h 906898"/>
              <a:gd name="connsiteX2422" fmla="*/ 156023 w 906898"/>
              <a:gd name="connsiteY2422" fmla="*/ 303950 h 906898"/>
              <a:gd name="connsiteX2423" fmla="*/ 149825 w 906898"/>
              <a:gd name="connsiteY2423" fmla="*/ 297744 h 906898"/>
              <a:gd name="connsiteX2424" fmla="*/ 141562 w 906898"/>
              <a:gd name="connsiteY2424" fmla="*/ 297744 h 906898"/>
              <a:gd name="connsiteX2425" fmla="*/ 139496 w 906898"/>
              <a:gd name="connsiteY2425" fmla="*/ 291538 h 906898"/>
              <a:gd name="connsiteX2426" fmla="*/ 143627 w 906898"/>
              <a:gd name="connsiteY2426" fmla="*/ 285332 h 906898"/>
              <a:gd name="connsiteX2427" fmla="*/ 143627 w 906898"/>
              <a:gd name="connsiteY2427" fmla="*/ 279126 h 906898"/>
              <a:gd name="connsiteX2428" fmla="*/ 147759 w 906898"/>
              <a:gd name="connsiteY2428" fmla="*/ 277058 h 906898"/>
              <a:gd name="connsiteX2429" fmla="*/ 92269 w 906898"/>
              <a:gd name="connsiteY2429" fmla="*/ 277058 h 906898"/>
              <a:gd name="connsiteX2430" fmla="*/ 94344 w 906898"/>
              <a:gd name="connsiteY2430" fmla="*/ 283241 h 906898"/>
              <a:gd name="connsiteX2431" fmla="*/ 86044 w 906898"/>
              <a:gd name="connsiteY2431" fmla="*/ 303853 h 906898"/>
              <a:gd name="connsiteX2432" fmla="*/ 100569 w 906898"/>
              <a:gd name="connsiteY2432" fmla="*/ 320342 h 906898"/>
              <a:gd name="connsiteX2433" fmla="*/ 102644 w 906898"/>
              <a:gd name="connsiteY2433" fmla="*/ 324464 h 906898"/>
              <a:gd name="connsiteX2434" fmla="*/ 98494 w 906898"/>
              <a:gd name="connsiteY2434" fmla="*/ 324464 h 906898"/>
              <a:gd name="connsiteX2435" fmla="*/ 94344 w 906898"/>
              <a:gd name="connsiteY2435" fmla="*/ 320342 h 906898"/>
              <a:gd name="connsiteX2436" fmla="*/ 88119 w 906898"/>
              <a:gd name="connsiteY2436" fmla="*/ 320342 h 906898"/>
              <a:gd name="connsiteX2437" fmla="*/ 86044 w 906898"/>
              <a:gd name="connsiteY2437" fmla="*/ 310036 h 906898"/>
              <a:gd name="connsiteX2438" fmla="*/ 79819 w 906898"/>
              <a:gd name="connsiteY2438" fmla="*/ 305914 h 906898"/>
              <a:gd name="connsiteX2439" fmla="*/ 81894 w 906898"/>
              <a:gd name="connsiteY2439" fmla="*/ 297669 h 906898"/>
              <a:gd name="connsiteX2440" fmla="*/ 81894 w 906898"/>
              <a:gd name="connsiteY2440" fmla="*/ 289425 h 906898"/>
              <a:gd name="connsiteX2441" fmla="*/ 88119 w 906898"/>
              <a:gd name="connsiteY2441" fmla="*/ 285302 h 906898"/>
              <a:gd name="connsiteX2442" fmla="*/ 90194 w 906898"/>
              <a:gd name="connsiteY2442" fmla="*/ 279119 h 906898"/>
              <a:gd name="connsiteX2443" fmla="*/ 92269 w 906898"/>
              <a:gd name="connsiteY2443" fmla="*/ 277058 h 906898"/>
              <a:gd name="connsiteX2444" fmla="*/ 771012 w 906898"/>
              <a:gd name="connsiteY2444" fmla="*/ 275066 h 906898"/>
              <a:gd name="connsiteX2445" fmla="*/ 779201 w 906898"/>
              <a:gd name="connsiteY2445" fmla="*/ 275066 h 906898"/>
              <a:gd name="connsiteX2446" fmla="*/ 783296 w 906898"/>
              <a:gd name="connsiteY2446" fmla="*/ 281241 h 906898"/>
              <a:gd name="connsiteX2447" fmla="*/ 791485 w 906898"/>
              <a:gd name="connsiteY2447" fmla="*/ 283299 h 906898"/>
              <a:gd name="connsiteX2448" fmla="*/ 799674 w 906898"/>
              <a:gd name="connsiteY2448" fmla="*/ 279183 h 906898"/>
              <a:gd name="connsiteX2449" fmla="*/ 805816 w 906898"/>
              <a:gd name="connsiteY2449" fmla="*/ 283299 h 906898"/>
              <a:gd name="connsiteX2450" fmla="*/ 803769 w 906898"/>
              <a:gd name="connsiteY2450" fmla="*/ 291533 h 906898"/>
              <a:gd name="connsiteX2451" fmla="*/ 795580 w 906898"/>
              <a:gd name="connsiteY2451" fmla="*/ 289474 h 906898"/>
              <a:gd name="connsiteX2452" fmla="*/ 789438 w 906898"/>
              <a:gd name="connsiteY2452" fmla="*/ 295650 h 906898"/>
              <a:gd name="connsiteX2453" fmla="*/ 779201 w 906898"/>
              <a:gd name="connsiteY2453" fmla="*/ 289474 h 906898"/>
              <a:gd name="connsiteX2454" fmla="*/ 777154 w 906898"/>
              <a:gd name="connsiteY2454" fmla="*/ 285358 h 906898"/>
              <a:gd name="connsiteX2455" fmla="*/ 773059 w 906898"/>
              <a:gd name="connsiteY2455" fmla="*/ 285358 h 906898"/>
              <a:gd name="connsiteX2456" fmla="*/ 768965 w 906898"/>
              <a:gd name="connsiteY2456" fmla="*/ 279183 h 906898"/>
              <a:gd name="connsiteX2457" fmla="*/ 771012 w 906898"/>
              <a:gd name="connsiteY2457" fmla="*/ 275066 h 906898"/>
              <a:gd name="connsiteX2458" fmla="*/ 783282 w 906898"/>
              <a:gd name="connsiteY2458" fmla="*/ 273074 h 906898"/>
              <a:gd name="connsiteX2459" fmla="*/ 787349 w 906898"/>
              <a:gd name="connsiteY2459" fmla="*/ 275149 h 906898"/>
              <a:gd name="connsiteX2460" fmla="*/ 797517 w 906898"/>
              <a:gd name="connsiteY2460" fmla="*/ 277224 h 906898"/>
              <a:gd name="connsiteX2461" fmla="*/ 791416 w 906898"/>
              <a:gd name="connsiteY2461" fmla="*/ 281374 h 906898"/>
              <a:gd name="connsiteX2462" fmla="*/ 783282 w 906898"/>
              <a:gd name="connsiteY2462" fmla="*/ 275149 h 906898"/>
              <a:gd name="connsiteX2463" fmla="*/ 783282 w 906898"/>
              <a:gd name="connsiteY2463" fmla="*/ 273074 h 906898"/>
              <a:gd name="connsiteX2464" fmla="*/ 143646 w 906898"/>
              <a:gd name="connsiteY2464" fmla="*/ 270050 h 906898"/>
              <a:gd name="connsiteX2465" fmla="*/ 147772 w 906898"/>
              <a:gd name="connsiteY2465" fmla="*/ 270825 h 906898"/>
              <a:gd name="connsiteX2466" fmla="*/ 143646 w 906898"/>
              <a:gd name="connsiteY2466" fmla="*/ 274960 h 906898"/>
              <a:gd name="connsiteX2467" fmla="*/ 139520 w 906898"/>
              <a:gd name="connsiteY2467" fmla="*/ 279095 h 906898"/>
              <a:gd name="connsiteX2468" fmla="*/ 139520 w 906898"/>
              <a:gd name="connsiteY2468" fmla="*/ 287365 h 906898"/>
              <a:gd name="connsiteX2469" fmla="*/ 137457 w 906898"/>
              <a:gd name="connsiteY2469" fmla="*/ 293567 h 906898"/>
              <a:gd name="connsiteX2470" fmla="*/ 141583 w 906898"/>
              <a:gd name="connsiteY2470" fmla="*/ 301837 h 906898"/>
              <a:gd name="connsiteX2471" fmla="*/ 147772 w 906898"/>
              <a:gd name="connsiteY2471" fmla="*/ 301837 h 906898"/>
              <a:gd name="connsiteX2472" fmla="*/ 158089 w 906898"/>
              <a:gd name="connsiteY2472" fmla="*/ 308039 h 906898"/>
              <a:gd name="connsiteX2473" fmla="*/ 158089 w 906898"/>
              <a:gd name="connsiteY2473" fmla="*/ 312174 h 906898"/>
              <a:gd name="connsiteX2474" fmla="*/ 147772 w 906898"/>
              <a:gd name="connsiteY2474" fmla="*/ 310107 h 906898"/>
              <a:gd name="connsiteX2475" fmla="*/ 143646 w 906898"/>
              <a:gd name="connsiteY2475" fmla="*/ 305972 h 906898"/>
              <a:gd name="connsiteX2476" fmla="*/ 135393 w 906898"/>
              <a:gd name="connsiteY2476" fmla="*/ 303904 h 906898"/>
              <a:gd name="connsiteX2477" fmla="*/ 131267 w 906898"/>
              <a:gd name="connsiteY2477" fmla="*/ 289432 h 906898"/>
              <a:gd name="connsiteX2478" fmla="*/ 135393 w 906898"/>
              <a:gd name="connsiteY2478" fmla="*/ 283230 h 906898"/>
              <a:gd name="connsiteX2479" fmla="*/ 139520 w 906898"/>
              <a:gd name="connsiteY2479" fmla="*/ 270825 h 906898"/>
              <a:gd name="connsiteX2480" fmla="*/ 143646 w 906898"/>
              <a:gd name="connsiteY2480" fmla="*/ 270050 h 906898"/>
              <a:gd name="connsiteX2481" fmla="*/ 758486 w 906898"/>
              <a:gd name="connsiteY2481" fmla="*/ 268758 h 906898"/>
              <a:gd name="connsiteX2482" fmla="*/ 766744 w 906898"/>
              <a:gd name="connsiteY2482" fmla="*/ 274943 h 906898"/>
              <a:gd name="connsiteX2483" fmla="*/ 766744 w 906898"/>
              <a:gd name="connsiteY2483" fmla="*/ 277005 h 906898"/>
              <a:gd name="connsiteX2484" fmla="*/ 772938 w 906898"/>
              <a:gd name="connsiteY2484" fmla="*/ 287315 h 906898"/>
              <a:gd name="connsiteX2485" fmla="*/ 777067 w 906898"/>
              <a:gd name="connsiteY2485" fmla="*/ 289377 h 906898"/>
              <a:gd name="connsiteX2486" fmla="*/ 787391 w 906898"/>
              <a:gd name="connsiteY2486" fmla="*/ 297624 h 906898"/>
              <a:gd name="connsiteX2487" fmla="*/ 795649 w 906898"/>
              <a:gd name="connsiteY2487" fmla="*/ 293500 h 906898"/>
              <a:gd name="connsiteX2488" fmla="*/ 805972 w 906898"/>
              <a:gd name="connsiteY2488" fmla="*/ 291438 h 906898"/>
              <a:gd name="connsiteX2489" fmla="*/ 810101 w 906898"/>
              <a:gd name="connsiteY2489" fmla="*/ 283191 h 906898"/>
              <a:gd name="connsiteX2490" fmla="*/ 818360 w 906898"/>
              <a:gd name="connsiteY2490" fmla="*/ 285253 h 906898"/>
              <a:gd name="connsiteX2491" fmla="*/ 820424 w 906898"/>
              <a:gd name="connsiteY2491" fmla="*/ 291438 h 906898"/>
              <a:gd name="connsiteX2492" fmla="*/ 816295 w 906898"/>
              <a:gd name="connsiteY2492" fmla="*/ 295562 h 906898"/>
              <a:gd name="connsiteX2493" fmla="*/ 812166 w 906898"/>
              <a:gd name="connsiteY2493" fmla="*/ 295562 h 906898"/>
              <a:gd name="connsiteX2494" fmla="*/ 812166 w 906898"/>
              <a:gd name="connsiteY2494" fmla="*/ 299686 h 906898"/>
              <a:gd name="connsiteX2495" fmla="*/ 805972 w 906898"/>
              <a:gd name="connsiteY2495" fmla="*/ 305872 h 906898"/>
              <a:gd name="connsiteX2496" fmla="*/ 799778 w 906898"/>
              <a:gd name="connsiteY2496" fmla="*/ 305872 h 906898"/>
              <a:gd name="connsiteX2497" fmla="*/ 793585 w 906898"/>
              <a:gd name="connsiteY2497" fmla="*/ 303810 h 906898"/>
              <a:gd name="connsiteX2498" fmla="*/ 783261 w 906898"/>
              <a:gd name="connsiteY2498" fmla="*/ 307933 h 906898"/>
              <a:gd name="connsiteX2499" fmla="*/ 775003 w 906898"/>
              <a:gd name="connsiteY2499" fmla="*/ 301748 h 906898"/>
              <a:gd name="connsiteX2500" fmla="*/ 772938 w 906898"/>
              <a:gd name="connsiteY2500" fmla="*/ 297624 h 906898"/>
              <a:gd name="connsiteX2501" fmla="*/ 764680 w 906898"/>
              <a:gd name="connsiteY2501" fmla="*/ 295562 h 906898"/>
              <a:gd name="connsiteX2502" fmla="*/ 760551 w 906898"/>
              <a:gd name="connsiteY2502" fmla="*/ 285253 h 906898"/>
              <a:gd name="connsiteX2503" fmla="*/ 760551 w 906898"/>
              <a:gd name="connsiteY2503" fmla="*/ 281129 h 906898"/>
              <a:gd name="connsiteX2504" fmla="*/ 754357 w 906898"/>
              <a:gd name="connsiteY2504" fmla="*/ 274943 h 906898"/>
              <a:gd name="connsiteX2505" fmla="*/ 758486 w 906898"/>
              <a:gd name="connsiteY2505" fmla="*/ 268758 h 906898"/>
              <a:gd name="connsiteX2506" fmla="*/ 90176 w 906898"/>
              <a:gd name="connsiteY2506" fmla="*/ 268570 h 906898"/>
              <a:gd name="connsiteX2507" fmla="*/ 94307 w 906898"/>
              <a:gd name="connsiteY2507" fmla="*/ 270890 h 906898"/>
              <a:gd name="connsiteX2508" fmla="*/ 92242 w 906898"/>
              <a:gd name="connsiteY2508" fmla="*/ 275015 h 906898"/>
              <a:gd name="connsiteX2509" fmla="*/ 86044 w 906898"/>
              <a:gd name="connsiteY2509" fmla="*/ 281203 h 906898"/>
              <a:gd name="connsiteX2510" fmla="*/ 77781 w 906898"/>
              <a:gd name="connsiteY2510" fmla="*/ 293577 h 906898"/>
              <a:gd name="connsiteX2511" fmla="*/ 79847 w 906898"/>
              <a:gd name="connsiteY2511" fmla="*/ 297702 h 906898"/>
              <a:gd name="connsiteX2512" fmla="*/ 75716 w 906898"/>
              <a:gd name="connsiteY2512" fmla="*/ 305952 h 906898"/>
              <a:gd name="connsiteX2513" fmla="*/ 81913 w 906898"/>
              <a:gd name="connsiteY2513" fmla="*/ 312139 h 906898"/>
              <a:gd name="connsiteX2514" fmla="*/ 88110 w 906898"/>
              <a:gd name="connsiteY2514" fmla="*/ 322451 h 906898"/>
              <a:gd name="connsiteX2515" fmla="*/ 92242 w 906898"/>
              <a:gd name="connsiteY2515" fmla="*/ 322451 h 906898"/>
              <a:gd name="connsiteX2516" fmla="*/ 104636 w 906898"/>
              <a:gd name="connsiteY2516" fmla="*/ 328638 h 906898"/>
              <a:gd name="connsiteX2517" fmla="*/ 104636 w 906898"/>
              <a:gd name="connsiteY2517" fmla="*/ 332763 h 906898"/>
              <a:gd name="connsiteX2518" fmla="*/ 98439 w 906898"/>
              <a:gd name="connsiteY2518" fmla="*/ 334825 h 906898"/>
              <a:gd name="connsiteX2519" fmla="*/ 94307 w 906898"/>
              <a:gd name="connsiteY2519" fmla="*/ 330700 h 906898"/>
              <a:gd name="connsiteX2520" fmla="*/ 90176 w 906898"/>
              <a:gd name="connsiteY2520" fmla="*/ 326576 h 906898"/>
              <a:gd name="connsiteX2521" fmla="*/ 79847 w 906898"/>
              <a:gd name="connsiteY2521" fmla="*/ 324513 h 906898"/>
              <a:gd name="connsiteX2522" fmla="*/ 77781 w 906898"/>
              <a:gd name="connsiteY2522" fmla="*/ 314201 h 906898"/>
              <a:gd name="connsiteX2523" fmla="*/ 69518 w 906898"/>
              <a:gd name="connsiteY2523" fmla="*/ 308014 h 906898"/>
              <a:gd name="connsiteX2524" fmla="*/ 69518 w 906898"/>
              <a:gd name="connsiteY2524" fmla="*/ 297702 h 906898"/>
              <a:gd name="connsiteX2525" fmla="*/ 73650 w 906898"/>
              <a:gd name="connsiteY2525" fmla="*/ 295639 h 906898"/>
              <a:gd name="connsiteX2526" fmla="*/ 73650 w 906898"/>
              <a:gd name="connsiteY2526" fmla="*/ 285327 h 906898"/>
              <a:gd name="connsiteX2527" fmla="*/ 77781 w 906898"/>
              <a:gd name="connsiteY2527" fmla="*/ 279140 h 906898"/>
              <a:gd name="connsiteX2528" fmla="*/ 83979 w 906898"/>
              <a:gd name="connsiteY2528" fmla="*/ 275015 h 906898"/>
              <a:gd name="connsiteX2529" fmla="*/ 86044 w 906898"/>
              <a:gd name="connsiteY2529" fmla="*/ 272953 h 906898"/>
              <a:gd name="connsiteX2530" fmla="*/ 86044 w 906898"/>
              <a:gd name="connsiteY2530" fmla="*/ 270890 h 906898"/>
              <a:gd name="connsiteX2531" fmla="*/ 90176 w 906898"/>
              <a:gd name="connsiteY2531" fmla="*/ 268570 h 906898"/>
              <a:gd name="connsiteX2532" fmla="*/ 127101 w 906898"/>
              <a:gd name="connsiteY2532" fmla="*/ 244190 h 906898"/>
              <a:gd name="connsiteX2533" fmla="*/ 141433 w 906898"/>
              <a:gd name="connsiteY2533" fmla="*/ 248301 h 906898"/>
              <a:gd name="connsiteX2534" fmla="*/ 141433 w 906898"/>
              <a:gd name="connsiteY2534" fmla="*/ 250357 h 906898"/>
              <a:gd name="connsiteX2535" fmla="*/ 135291 w 906898"/>
              <a:gd name="connsiteY2535" fmla="*/ 250357 h 906898"/>
              <a:gd name="connsiteX2536" fmla="*/ 131196 w 906898"/>
              <a:gd name="connsiteY2536" fmla="*/ 250357 h 906898"/>
              <a:gd name="connsiteX2537" fmla="*/ 114818 w 906898"/>
              <a:gd name="connsiteY2537" fmla="*/ 254469 h 906898"/>
              <a:gd name="connsiteX2538" fmla="*/ 104581 w 906898"/>
              <a:gd name="connsiteY2538" fmla="*/ 272972 h 906898"/>
              <a:gd name="connsiteX2539" fmla="*/ 110723 w 906898"/>
              <a:gd name="connsiteY2539" fmla="*/ 283251 h 906898"/>
              <a:gd name="connsiteX2540" fmla="*/ 112770 w 906898"/>
              <a:gd name="connsiteY2540" fmla="*/ 283251 h 906898"/>
              <a:gd name="connsiteX2541" fmla="*/ 110723 w 906898"/>
              <a:gd name="connsiteY2541" fmla="*/ 277083 h 906898"/>
              <a:gd name="connsiteX2542" fmla="*/ 114818 w 906898"/>
              <a:gd name="connsiteY2542" fmla="*/ 270916 h 906898"/>
              <a:gd name="connsiteX2543" fmla="*/ 125054 w 906898"/>
              <a:gd name="connsiteY2543" fmla="*/ 275027 h 906898"/>
              <a:gd name="connsiteX2544" fmla="*/ 125054 w 906898"/>
              <a:gd name="connsiteY2544" fmla="*/ 281195 h 906898"/>
              <a:gd name="connsiteX2545" fmla="*/ 123007 w 906898"/>
              <a:gd name="connsiteY2545" fmla="*/ 285307 h 906898"/>
              <a:gd name="connsiteX2546" fmla="*/ 125054 w 906898"/>
              <a:gd name="connsiteY2546" fmla="*/ 287362 h 906898"/>
              <a:gd name="connsiteX2547" fmla="*/ 120959 w 906898"/>
              <a:gd name="connsiteY2547" fmla="*/ 295586 h 906898"/>
              <a:gd name="connsiteX2548" fmla="*/ 106628 w 906898"/>
              <a:gd name="connsiteY2548" fmla="*/ 293530 h 906898"/>
              <a:gd name="connsiteX2549" fmla="*/ 96391 w 906898"/>
              <a:gd name="connsiteY2549" fmla="*/ 268860 h 906898"/>
              <a:gd name="connsiteX2550" fmla="*/ 102533 w 906898"/>
              <a:gd name="connsiteY2550" fmla="*/ 258581 h 906898"/>
              <a:gd name="connsiteX2551" fmla="*/ 127101 w 906898"/>
              <a:gd name="connsiteY2551" fmla="*/ 244190 h 906898"/>
              <a:gd name="connsiteX2552" fmla="*/ 177862 w 906898"/>
              <a:gd name="connsiteY2552" fmla="*/ 239817 h 906898"/>
              <a:gd name="connsiteX2553" fmla="*/ 188892 w 906898"/>
              <a:gd name="connsiteY2553" fmla="*/ 250267 h 906898"/>
              <a:gd name="connsiteX2554" fmla="*/ 190956 w 906898"/>
              <a:gd name="connsiteY2554" fmla="*/ 264716 h 906898"/>
              <a:gd name="connsiteX2555" fmla="*/ 182699 w 906898"/>
              <a:gd name="connsiteY2555" fmla="*/ 275037 h 906898"/>
              <a:gd name="connsiteX2556" fmla="*/ 182699 w 906898"/>
              <a:gd name="connsiteY2556" fmla="*/ 281230 h 906898"/>
              <a:gd name="connsiteX2557" fmla="*/ 172379 w 906898"/>
              <a:gd name="connsiteY2557" fmla="*/ 283294 h 906898"/>
              <a:gd name="connsiteX2558" fmla="*/ 153801 w 906898"/>
              <a:gd name="connsiteY2558" fmla="*/ 281230 h 906898"/>
              <a:gd name="connsiteX2559" fmla="*/ 149673 w 906898"/>
              <a:gd name="connsiteY2559" fmla="*/ 272973 h 906898"/>
              <a:gd name="connsiteX2560" fmla="*/ 147608 w 906898"/>
              <a:gd name="connsiteY2560" fmla="*/ 262652 h 906898"/>
              <a:gd name="connsiteX2561" fmla="*/ 143480 w 906898"/>
              <a:gd name="connsiteY2561" fmla="*/ 254395 h 906898"/>
              <a:gd name="connsiteX2562" fmla="*/ 145544 w 906898"/>
              <a:gd name="connsiteY2562" fmla="*/ 248203 h 906898"/>
              <a:gd name="connsiteX2563" fmla="*/ 155865 w 906898"/>
              <a:gd name="connsiteY2563" fmla="*/ 242010 h 906898"/>
              <a:gd name="connsiteX2564" fmla="*/ 164122 w 906898"/>
              <a:gd name="connsiteY2564" fmla="*/ 246139 h 906898"/>
              <a:gd name="connsiteX2565" fmla="*/ 172379 w 906898"/>
              <a:gd name="connsiteY2565" fmla="*/ 239946 h 906898"/>
              <a:gd name="connsiteX2566" fmla="*/ 177862 w 906898"/>
              <a:gd name="connsiteY2566" fmla="*/ 239817 h 906898"/>
              <a:gd name="connsiteX2567" fmla="*/ 188798 w 906898"/>
              <a:gd name="connsiteY2567" fmla="*/ 235890 h 906898"/>
              <a:gd name="connsiteX2568" fmla="*/ 194940 w 906898"/>
              <a:gd name="connsiteY2568" fmla="*/ 240064 h 906898"/>
              <a:gd name="connsiteX2569" fmla="*/ 190845 w 906898"/>
              <a:gd name="connsiteY2569" fmla="*/ 250498 h 906898"/>
              <a:gd name="connsiteX2570" fmla="*/ 182656 w 906898"/>
              <a:gd name="connsiteY2570" fmla="*/ 240064 h 906898"/>
              <a:gd name="connsiteX2571" fmla="*/ 188798 w 906898"/>
              <a:gd name="connsiteY2571" fmla="*/ 235890 h 906898"/>
              <a:gd name="connsiteX2572" fmla="*/ 223707 w 906898"/>
              <a:gd name="connsiteY2572" fmla="*/ 231906 h 906898"/>
              <a:gd name="connsiteX2573" fmla="*/ 227808 w 906898"/>
              <a:gd name="connsiteY2573" fmla="*/ 233957 h 906898"/>
              <a:gd name="connsiteX2574" fmla="*/ 217555 w 906898"/>
              <a:gd name="connsiteY2574" fmla="*/ 244209 h 906898"/>
              <a:gd name="connsiteX2575" fmla="*/ 199100 w 906898"/>
              <a:gd name="connsiteY2575" fmla="*/ 266766 h 906898"/>
              <a:gd name="connsiteX2576" fmla="*/ 194999 w 906898"/>
              <a:gd name="connsiteY2576" fmla="*/ 264715 h 906898"/>
              <a:gd name="connsiteX2577" fmla="*/ 201150 w 906898"/>
              <a:gd name="connsiteY2577" fmla="*/ 240108 h 906898"/>
              <a:gd name="connsiteX2578" fmla="*/ 211403 w 906898"/>
              <a:gd name="connsiteY2578" fmla="*/ 236007 h 906898"/>
              <a:gd name="connsiteX2579" fmla="*/ 215505 w 906898"/>
              <a:gd name="connsiteY2579" fmla="*/ 238058 h 906898"/>
              <a:gd name="connsiteX2580" fmla="*/ 223707 w 906898"/>
              <a:gd name="connsiteY2580" fmla="*/ 231906 h 906898"/>
              <a:gd name="connsiteX2581" fmla="*/ 678329 w 906898"/>
              <a:gd name="connsiteY2581" fmla="*/ 229914 h 906898"/>
              <a:gd name="connsiteX2582" fmla="*/ 698802 w 906898"/>
              <a:gd name="connsiteY2582" fmla="*/ 250345 h 906898"/>
              <a:gd name="connsiteX2583" fmla="*/ 702897 w 906898"/>
              <a:gd name="connsiteY2583" fmla="*/ 256474 h 906898"/>
              <a:gd name="connsiteX2584" fmla="*/ 700850 w 906898"/>
              <a:gd name="connsiteY2584" fmla="*/ 256474 h 906898"/>
              <a:gd name="connsiteX2585" fmla="*/ 678329 w 906898"/>
              <a:gd name="connsiteY2585" fmla="*/ 229914 h 906898"/>
              <a:gd name="connsiteX2586" fmla="*/ 727540 w 906898"/>
              <a:gd name="connsiteY2586" fmla="*/ 226112 h 906898"/>
              <a:gd name="connsiteX2587" fmla="*/ 731914 w 906898"/>
              <a:gd name="connsiteY2587" fmla="*/ 227652 h 906898"/>
              <a:gd name="connsiteX2588" fmla="*/ 733972 w 906898"/>
              <a:gd name="connsiteY2588" fmla="*/ 242032 h 906898"/>
              <a:gd name="connsiteX2589" fmla="*/ 746323 w 906898"/>
              <a:gd name="connsiteY2589" fmla="*/ 246140 h 906898"/>
              <a:gd name="connsiteX2590" fmla="*/ 748381 w 906898"/>
              <a:gd name="connsiteY2590" fmla="*/ 252303 h 906898"/>
              <a:gd name="connsiteX2591" fmla="*/ 746323 w 906898"/>
              <a:gd name="connsiteY2591" fmla="*/ 256412 h 906898"/>
              <a:gd name="connsiteX2592" fmla="*/ 738089 w 906898"/>
              <a:gd name="connsiteY2592" fmla="*/ 256412 h 906898"/>
              <a:gd name="connsiteX2593" fmla="*/ 731914 w 906898"/>
              <a:gd name="connsiteY2593" fmla="*/ 258466 h 906898"/>
              <a:gd name="connsiteX2594" fmla="*/ 727797 w 906898"/>
              <a:gd name="connsiteY2594" fmla="*/ 254357 h 906898"/>
              <a:gd name="connsiteX2595" fmla="*/ 721622 w 906898"/>
              <a:gd name="connsiteY2595" fmla="*/ 254357 h 906898"/>
              <a:gd name="connsiteX2596" fmla="*/ 719564 w 906898"/>
              <a:gd name="connsiteY2596" fmla="*/ 248195 h 906898"/>
              <a:gd name="connsiteX2597" fmla="*/ 721622 w 906898"/>
              <a:gd name="connsiteY2597" fmla="*/ 246140 h 906898"/>
              <a:gd name="connsiteX2598" fmla="*/ 717505 w 906898"/>
              <a:gd name="connsiteY2598" fmla="*/ 239978 h 906898"/>
              <a:gd name="connsiteX2599" fmla="*/ 723680 w 906898"/>
              <a:gd name="connsiteY2599" fmla="*/ 233815 h 906898"/>
              <a:gd name="connsiteX2600" fmla="*/ 721622 w 906898"/>
              <a:gd name="connsiteY2600" fmla="*/ 227652 h 906898"/>
              <a:gd name="connsiteX2601" fmla="*/ 727540 w 906898"/>
              <a:gd name="connsiteY2601" fmla="*/ 226112 h 906898"/>
              <a:gd name="connsiteX2602" fmla="*/ 189871 w 906898"/>
              <a:gd name="connsiteY2602" fmla="*/ 223139 h 906898"/>
              <a:gd name="connsiteX2603" fmla="*/ 192974 w 906898"/>
              <a:gd name="connsiteY2603" fmla="*/ 225681 h 906898"/>
              <a:gd name="connsiteX2604" fmla="*/ 192974 w 906898"/>
              <a:gd name="connsiteY2604" fmla="*/ 229748 h 906898"/>
              <a:gd name="connsiteX2605" fmla="*/ 199180 w 906898"/>
              <a:gd name="connsiteY2605" fmla="*/ 229748 h 906898"/>
              <a:gd name="connsiteX2606" fmla="*/ 201248 w 906898"/>
              <a:gd name="connsiteY2606" fmla="*/ 235848 h 906898"/>
              <a:gd name="connsiteX2607" fmla="*/ 199180 w 906898"/>
              <a:gd name="connsiteY2607" fmla="*/ 237882 h 906898"/>
              <a:gd name="connsiteX2608" fmla="*/ 184699 w 906898"/>
              <a:gd name="connsiteY2608" fmla="*/ 233815 h 906898"/>
              <a:gd name="connsiteX2609" fmla="*/ 178494 w 906898"/>
              <a:gd name="connsiteY2609" fmla="*/ 237882 h 906898"/>
              <a:gd name="connsiteX2610" fmla="*/ 174356 w 906898"/>
              <a:gd name="connsiteY2610" fmla="*/ 235848 h 906898"/>
              <a:gd name="connsiteX2611" fmla="*/ 176425 w 906898"/>
              <a:gd name="connsiteY2611" fmla="*/ 231781 h 906898"/>
              <a:gd name="connsiteX2612" fmla="*/ 182631 w 906898"/>
              <a:gd name="connsiteY2612" fmla="*/ 229748 h 906898"/>
              <a:gd name="connsiteX2613" fmla="*/ 182631 w 906898"/>
              <a:gd name="connsiteY2613" fmla="*/ 225681 h 906898"/>
              <a:gd name="connsiteX2614" fmla="*/ 186768 w 906898"/>
              <a:gd name="connsiteY2614" fmla="*/ 223647 h 906898"/>
              <a:gd name="connsiteX2615" fmla="*/ 189871 w 906898"/>
              <a:gd name="connsiteY2615" fmla="*/ 223139 h 906898"/>
              <a:gd name="connsiteX2616" fmla="*/ 715264 w 906898"/>
              <a:gd name="connsiteY2616" fmla="*/ 219622 h 906898"/>
              <a:gd name="connsiteX2617" fmla="*/ 721448 w 906898"/>
              <a:gd name="connsiteY2617" fmla="*/ 223734 h 906898"/>
              <a:gd name="connsiteX2618" fmla="*/ 719386 w 906898"/>
              <a:gd name="connsiteY2618" fmla="*/ 231957 h 906898"/>
              <a:gd name="connsiteX2619" fmla="*/ 715264 w 906898"/>
              <a:gd name="connsiteY2619" fmla="*/ 240180 h 906898"/>
              <a:gd name="connsiteX2620" fmla="*/ 717325 w 906898"/>
              <a:gd name="connsiteY2620" fmla="*/ 246348 h 906898"/>
              <a:gd name="connsiteX2621" fmla="*/ 717325 w 906898"/>
              <a:gd name="connsiteY2621" fmla="*/ 254571 h 906898"/>
              <a:gd name="connsiteX2622" fmla="*/ 725570 w 906898"/>
              <a:gd name="connsiteY2622" fmla="*/ 258683 h 906898"/>
              <a:gd name="connsiteX2623" fmla="*/ 733814 w 906898"/>
              <a:gd name="connsiteY2623" fmla="*/ 260739 h 906898"/>
              <a:gd name="connsiteX2624" fmla="*/ 739998 w 906898"/>
              <a:gd name="connsiteY2624" fmla="*/ 258683 h 906898"/>
              <a:gd name="connsiteX2625" fmla="*/ 752365 w 906898"/>
              <a:gd name="connsiteY2625" fmla="*/ 262794 h 906898"/>
              <a:gd name="connsiteX2626" fmla="*/ 750304 w 906898"/>
              <a:gd name="connsiteY2626" fmla="*/ 266906 h 906898"/>
              <a:gd name="connsiteX2627" fmla="*/ 748243 w 906898"/>
              <a:gd name="connsiteY2627" fmla="*/ 266906 h 906898"/>
              <a:gd name="connsiteX2628" fmla="*/ 735876 w 906898"/>
              <a:gd name="connsiteY2628" fmla="*/ 266906 h 906898"/>
              <a:gd name="connsiteX2629" fmla="*/ 733814 w 906898"/>
              <a:gd name="connsiteY2629" fmla="*/ 271018 h 906898"/>
              <a:gd name="connsiteX2630" fmla="*/ 723509 w 906898"/>
              <a:gd name="connsiteY2630" fmla="*/ 268962 h 906898"/>
              <a:gd name="connsiteX2631" fmla="*/ 715264 w 906898"/>
              <a:gd name="connsiteY2631" fmla="*/ 264850 h 906898"/>
              <a:gd name="connsiteX2632" fmla="*/ 709081 w 906898"/>
              <a:gd name="connsiteY2632" fmla="*/ 262794 h 906898"/>
              <a:gd name="connsiteX2633" fmla="*/ 704958 w 906898"/>
              <a:gd name="connsiteY2633" fmla="*/ 256627 h 906898"/>
              <a:gd name="connsiteX2634" fmla="*/ 707020 w 906898"/>
              <a:gd name="connsiteY2634" fmla="*/ 250459 h 906898"/>
              <a:gd name="connsiteX2635" fmla="*/ 707020 w 906898"/>
              <a:gd name="connsiteY2635" fmla="*/ 246348 h 906898"/>
              <a:gd name="connsiteX2636" fmla="*/ 702897 w 906898"/>
              <a:gd name="connsiteY2636" fmla="*/ 240180 h 906898"/>
              <a:gd name="connsiteX2637" fmla="*/ 704958 w 906898"/>
              <a:gd name="connsiteY2637" fmla="*/ 234013 h 906898"/>
              <a:gd name="connsiteX2638" fmla="*/ 709081 w 906898"/>
              <a:gd name="connsiteY2638" fmla="*/ 223734 h 906898"/>
              <a:gd name="connsiteX2639" fmla="*/ 715264 w 906898"/>
              <a:gd name="connsiteY2639" fmla="*/ 219622 h 906898"/>
              <a:gd name="connsiteX2640" fmla="*/ 764759 w 906898"/>
              <a:gd name="connsiteY2640" fmla="*/ 217298 h 906898"/>
              <a:gd name="connsiteX2641" fmla="*/ 768870 w 906898"/>
              <a:gd name="connsiteY2641" fmla="*/ 217298 h 906898"/>
              <a:gd name="connsiteX2642" fmla="*/ 760649 w 906898"/>
              <a:gd name="connsiteY2642" fmla="*/ 227627 h 906898"/>
              <a:gd name="connsiteX2643" fmla="*/ 760649 w 906898"/>
              <a:gd name="connsiteY2643" fmla="*/ 256548 h 906898"/>
              <a:gd name="connsiteX2644" fmla="*/ 777091 w 906898"/>
              <a:gd name="connsiteY2644" fmla="*/ 264811 h 906898"/>
              <a:gd name="connsiteX2645" fmla="*/ 779146 w 906898"/>
              <a:gd name="connsiteY2645" fmla="*/ 260679 h 906898"/>
              <a:gd name="connsiteX2646" fmla="*/ 772980 w 906898"/>
              <a:gd name="connsiteY2646" fmla="*/ 258613 h 906898"/>
              <a:gd name="connsiteX2647" fmla="*/ 770925 w 906898"/>
              <a:gd name="connsiteY2647" fmla="*/ 252416 h 906898"/>
              <a:gd name="connsiteX2648" fmla="*/ 775036 w 906898"/>
              <a:gd name="connsiteY2648" fmla="*/ 248285 h 906898"/>
              <a:gd name="connsiteX2649" fmla="*/ 783256 w 906898"/>
              <a:gd name="connsiteY2649" fmla="*/ 250350 h 906898"/>
              <a:gd name="connsiteX2650" fmla="*/ 787367 w 906898"/>
              <a:gd name="connsiteY2650" fmla="*/ 248285 h 906898"/>
              <a:gd name="connsiteX2651" fmla="*/ 793532 w 906898"/>
              <a:gd name="connsiteY2651" fmla="*/ 252416 h 906898"/>
              <a:gd name="connsiteX2652" fmla="*/ 791477 w 906898"/>
              <a:gd name="connsiteY2652" fmla="*/ 262745 h 906898"/>
              <a:gd name="connsiteX2653" fmla="*/ 772980 w 906898"/>
              <a:gd name="connsiteY2653" fmla="*/ 273074 h 906898"/>
              <a:gd name="connsiteX2654" fmla="*/ 758594 w 906898"/>
              <a:gd name="connsiteY2654" fmla="*/ 266877 h 906898"/>
              <a:gd name="connsiteX2655" fmla="*/ 754483 w 906898"/>
              <a:gd name="connsiteY2655" fmla="*/ 262745 h 906898"/>
              <a:gd name="connsiteX2656" fmla="*/ 750373 w 906898"/>
              <a:gd name="connsiteY2656" fmla="*/ 248285 h 906898"/>
              <a:gd name="connsiteX2657" fmla="*/ 750373 w 906898"/>
              <a:gd name="connsiteY2657" fmla="*/ 237956 h 906898"/>
              <a:gd name="connsiteX2658" fmla="*/ 764759 w 906898"/>
              <a:gd name="connsiteY2658" fmla="*/ 217298 h 906898"/>
              <a:gd name="connsiteX2659" fmla="*/ 131196 w 906898"/>
              <a:gd name="connsiteY2659" fmla="*/ 217298 h 906898"/>
              <a:gd name="connsiteX2660" fmla="*/ 131196 w 906898"/>
              <a:gd name="connsiteY2660" fmla="*/ 221424 h 906898"/>
              <a:gd name="connsiteX2661" fmla="*/ 129167 w 906898"/>
              <a:gd name="connsiteY2661" fmla="*/ 225551 h 906898"/>
              <a:gd name="connsiteX2662" fmla="*/ 119023 w 906898"/>
              <a:gd name="connsiteY2662" fmla="*/ 233803 h 906898"/>
              <a:gd name="connsiteX2663" fmla="*/ 119023 w 906898"/>
              <a:gd name="connsiteY2663" fmla="*/ 244119 h 906898"/>
              <a:gd name="connsiteX2664" fmla="*/ 112936 w 906898"/>
              <a:gd name="connsiteY2664" fmla="*/ 244119 h 906898"/>
              <a:gd name="connsiteX2665" fmla="*/ 119023 w 906898"/>
              <a:gd name="connsiteY2665" fmla="*/ 221424 h 906898"/>
              <a:gd name="connsiteX2666" fmla="*/ 131196 w 906898"/>
              <a:gd name="connsiteY2666" fmla="*/ 217298 h 906898"/>
              <a:gd name="connsiteX2667" fmla="*/ 793466 w 906898"/>
              <a:gd name="connsiteY2667" fmla="*/ 215306 h 906898"/>
              <a:gd name="connsiteX2668" fmla="*/ 799641 w 906898"/>
              <a:gd name="connsiteY2668" fmla="*/ 223580 h 906898"/>
              <a:gd name="connsiteX2669" fmla="*/ 807875 w 906898"/>
              <a:gd name="connsiteY2669" fmla="*/ 221512 h 906898"/>
              <a:gd name="connsiteX2670" fmla="*/ 811992 w 906898"/>
              <a:gd name="connsiteY2670" fmla="*/ 219443 h 906898"/>
              <a:gd name="connsiteX2671" fmla="*/ 816109 w 906898"/>
              <a:gd name="connsiteY2671" fmla="*/ 223580 h 906898"/>
              <a:gd name="connsiteX2672" fmla="*/ 811992 w 906898"/>
              <a:gd name="connsiteY2672" fmla="*/ 231855 h 906898"/>
              <a:gd name="connsiteX2673" fmla="*/ 805817 w 906898"/>
              <a:gd name="connsiteY2673" fmla="*/ 233924 h 906898"/>
              <a:gd name="connsiteX2674" fmla="*/ 803758 w 906898"/>
              <a:gd name="connsiteY2674" fmla="*/ 240129 h 906898"/>
              <a:gd name="connsiteX2675" fmla="*/ 795525 w 906898"/>
              <a:gd name="connsiteY2675" fmla="*/ 242198 h 906898"/>
              <a:gd name="connsiteX2676" fmla="*/ 791408 w 906898"/>
              <a:gd name="connsiteY2676" fmla="*/ 235992 h 906898"/>
              <a:gd name="connsiteX2677" fmla="*/ 793466 w 906898"/>
              <a:gd name="connsiteY2677" fmla="*/ 229786 h 906898"/>
              <a:gd name="connsiteX2678" fmla="*/ 787291 w 906898"/>
              <a:gd name="connsiteY2678" fmla="*/ 227718 h 906898"/>
              <a:gd name="connsiteX2679" fmla="*/ 787291 w 906898"/>
              <a:gd name="connsiteY2679" fmla="*/ 219443 h 906898"/>
              <a:gd name="connsiteX2680" fmla="*/ 793466 w 906898"/>
              <a:gd name="connsiteY2680" fmla="*/ 215306 h 906898"/>
              <a:gd name="connsiteX2681" fmla="*/ 184739 w 906898"/>
              <a:gd name="connsiteY2681" fmla="*/ 213314 h 906898"/>
              <a:gd name="connsiteX2682" fmla="*/ 195076 w 906898"/>
              <a:gd name="connsiteY2682" fmla="*/ 215361 h 906898"/>
              <a:gd name="connsiteX2683" fmla="*/ 197143 w 906898"/>
              <a:gd name="connsiteY2683" fmla="*/ 221503 h 906898"/>
              <a:gd name="connsiteX2684" fmla="*/ 205413 w 906898"/>
              <a:gd name="connsiteY2684" fmla="*/ 221503 h 906898"/>
              <a:gd name="connsiteX2685" fmla="*/ 209548 w 906898"/>
              <a:gd name="connsiteY2685" fmla="*/ 231740 h 906898"/>
              <a:gd name="connsiteX2686" fmla="*/ 205413 w 906898"/>
              <a:gd name="connsiteY2686" fmla="*/ 233787 h 906898"/>
              <a:gd name="connsiteX2687" fmla="*/ 201278 w 906898"/>
              <a:gd name="connsiteY2687" fmla="*/ 227645 h 906898"/>
              <a:gd name="connsiteX2688" fmla="*/ 195076 w 906898"/>
              <a:gd name="connsiteY2688" fmla="*/ 225598 h 906898"/>
              <a:gd name="connsiteX2689" fmla="*/ 186806 w 906898"/>
              <a:gd name="connsiteY2689" fmla="*/ 219456 h 906898"/>
              <a:gd name="connsiteX2690" fmla="*/ 180604 w 906898"/>
              <a:gd name="connsiteY2690" fmla="*/ 225598 h 906898"/>
              <a:gd name="connsiteX2691" fmla="*/ 172334 w 906898"/>
              <a:gd name="connsiteY2691" fmla="*/ 231740 h 906898"/>
              <a:gd name="connsiteX2692" fmla="*/ 166132 w 906898"/>
              <a:gd name="connsiteY2692" fmla="*/ 237882 h 906898"/>
              <a:gd name="connsiteX2693" fmla="*/ 166132 w 906898"/>
              <a:gd name="connsiteY2693" fmla="*/ 229693 h 906898"/>
              <a:gd name="connsiteX2694" fmla="*/ 176469 w 906898"/>
              <a:gd name="connsiteY2694" fmla="*/ 221503 h 906898"/>
              <a:gd name="connsiteX2695" fmla="*/ 184739 w 906898"/>
              <a:gd name="connsiteY2695" fmla="*/ 213314 h 906898"/>
              <a:gd name="connsiteX2696" fmla="*/ 803714 w 906898"/>
              <a:gd name="connsiteY2696" fmla="*/ 207006 h 906898"/>
              <a:gd name="connsiteX2697" fmla="*/ 807808 w 906898"/>
              <a:gd name="connsiteY2697" fmla="*/ 217440 h 906898"/>
              <a:gd name="connsiteX2698" fmla="*/ 803714 w 906898"/>
              <a:gd name="connsiteY2698" fmla="*/ 221614 h 906898"/>
              <a:gd name="connsiteX2699" fmla="*/ 799619 w 906898"/>
              <a:gd name="connsiteY2699" fmla="*/ 219527 h 906898"/>
              <a:gd name="connsiteX2700" fmla="*/ 797572 w 906898"/>
              <a:gd name="connsiteY2700" fmla="*/ 213267 h 906898"/>
              <a:gd name="connsiteX2701" fmla="*/ 803714 w 906898"/>
              <a:gd name="connsiteY2701" fmla="*/ 207006 h 906898"/>
              <a:gd name="connsiteX2702" fmla="*/ 125755 w 906898"/>
              <a:gd name="connsiteY2702" fmla="*/ 205788 h 906898"/>
              <a:gd name="connsiteX2703" fmla="*/ 131138 w 906898"/>
              <a:gd name="connsiteY2703" fmla="*/ 207078 h 906898"/>
              <a:gd name="connsiteX2704" fmla="*/ 131138 w 906898"/>
              <a:gd name="connsiteY2704" fmla="*/ 215335 h 906898"/>
              <a:gd name="connsiteX2705" fmla="*/ 124986 w 906898"/>
              <a:gd name="connsiteY2705" fmla="*/ 215335 h 906898"/>
              <a:gd name="connsiteX2706" fmla="*/ 112682 w 906898"/>
              <a:gd name="connsiteY2706" fmla="*/ 227720 h 906898"/>
              <a:gd name="connsiteX2707" fmla="*/ 112682 w 906898"/>
              <a:gd name="connsiteY2707" fmla="*/ 246297 h 906898"/>
              <a:gd name="connsiteX2708" fmla="*/ 104480 w 906898"/>
              <a:gd name="connsiteY2708" fmla="*/ 250426 h 906898"/>
              <a:gd name="connsiteX2709" fmla="*/ 100379 w 906898"/>
              <a:gd name="connsiteY2709" fmla="*/ 242169 h 906898"/>
              <a:gd name="connsiteX2710" fmla="*/ 102429 w 906898"/>
              <a:gd name="connsiteY2710" fmla="*/ 235977 h 906898"/>
              <a:gd name="connsiteX2711" fmla="*/ 100379 w 906898"/>
              <a:gd name="connsiteY2711" fmla="*/ 229784 h 906898"/>
              <a:gd name="connsiteX2712" fmla="*/ 104480 w 906898"/>
              <a:gd name="connsiteY2712" fmla="*/ 213271 h 906898"/>
              <a:gd name="connsiteX2713" fmla="*/ 114733 w 906898"/>
              <a:gd name="connsiteY2713" fmla="*/ 211206 h 906898"/>
              <a:gd name="connsiteX2714" fmla="*/ 118834 w 906898"/>
              <a:gd name="connsiteY2714" fmla="*/ 213271 h 906898"/>
              <a:gd name="connsiteX2715" fmla="*/ 118834 w 906898"/>
              <a:gd name="connsiteY2715" fmla="*/ 209142 h 906898"/>
              <a:gd name="connsiteX2716" fmla="*/ 125755 w 906898"/>
              <a:gd name="connsiteY2716" fmla="*/ 205788 h 906898"/>
              <a:gd name="connsiteX2717" fmla="*/ 815659 w 906898"/>
              <a:gd name="connsiteY2717" fmla="*/ 205526 h 906898"/>
              <a:gd name="connsiteX2718" fmla="*/ 815932 w 906898"/>
              <a:gd name="connsiteY2718" fmla="*/ 206340 h 906898"/>
              <a:gd name="connsiteX2719" fmla="*/ 817130 w 906898"/>
              <a:gd name="connsiteY2719" fmla="*/ 207309 h 906898"/>
              <a:gd name="connsiteX2720" fmla="*/ 843996 w 906898"/>
              <a:gd name="connsiteY2720" fmla="*/ 195967 h 906898"/>
              <a:gd name="connsiteX2721" fmla="*/ 844992 w 906898"/>
              <a:gd name="connsiteY2721" fmla="*/ 196714 h 906898"/>
              <a:gd name="connsiteX2722" fmla="*/ 843000 w 906898"/>
              <a:gd name="connsiteY2722" fmla="*/ 196714 h 906898"/>
              <a:gd name="connsiteX2723" fmla="*/ 843996 w 906898"/>
              <a:gd name="connsiteY2723" fmla="*/ 195967 h 906898"/>
              <a:gd name="connsiteX2724" fmla="*/ 242395 w 906898"/>
              <a:gd name="connsiteY2724" fmla="*/ 190738 h 906898"/>
              <a:gd name="connsiteX2725" fmla="*/ 248558 w 906898"/>
              <a:gd name="connsiteY2725" fmla="*/ 196935 h 906898"/>
              <a:gd name="connsiteX2726" fmla="*/ 252666 w 906898"/>
              <a:gd name="connsiteY2726" fmla="*/ 194870 h 906898"/>
              <a:gd name="connsiteX2727" fmla="*/ 260883 w 906898"/>
              <a:gd name="connsiteY2727" fmla="*/ 194870 h 906898"/>
              <a:gd name="connsiteX2728" fmla="*/ 264992 w 906898"/>
              <a:gd name="connsiteY2728" fmla="*/ 201067 h 906898"/>
              <a:gd name="connsiteX2729" fmla="*/ 254721 w 906898"/>
              <a:gd name="connsiteY2729" fmla="*/ 209330 h 906898"/>
              <a:gd name="connsiteX2730" fmla="*/ 238287 w 906898"/>
              <a:gd name="connsiteY2730" fmla="*/ 203133 h 906898"/>
              <a:gd name="connsiteX2731" fmla="*/ 236232 w 906898"/>
              <a:gd name="connsiteY2731" fmla="*/ 203133 h 906898"/>
              <a:gd name="connsiteX2732" fmla="*/ 234178 w 906898"/>
              <a:gd name="connsiteY2732" fmla="*/ 194870 h 906898"/>
              <a:gd name="connsiteX2733" fmla="*/ 242395 w 906898"/>
              <a:gd name="connsiteY2733" fmla="*/ 190738 h 906898"/>
              <a:gd name="connsiteX2734" fmla="*/ 155861 w 906898"/>
              <a:gd name="connsiteY2734" fmla="*/ 188485 h 906898"/>
              <a:gd name="connsiteX2735" fmla="*/ 169001 w 906898"/>
              <a:gd name="connsiteY2735" fmla="*/ 188485 h 906898"/>
              <a:gd name="connsiteX2736" fmla="*/ 180595 w 906898"/>
              <a:gd name="connsiteY2736" fmla="*/ 194675 h 906898"/>
              <a:gd name="connsiteX2737" fmla="*/ 182656 w 906898"/>
              <a:gd name="connsiteY2737" fmla="*/ 207054 h 906898"/>
              <a:gd name="connsiteX2738" fmla="*/ 174412 w 906898"/>
              <a:gd name="connsiteY2738" fmla="*/ 211180 h 906898"/>
              <a:gd name="connsiteX2739" fmla="*/ 172351 w 906898"/>
              <a:gd name="connsiteY2739" fmla="*/ 209117 h 906898"/>
              <a:gd name="connsiteX2740" fmla="*/ 168228 w 906898"/>
              <a:gd name="connsiteY2740" fmla="*/ 215306 h 906898"/>
              <a:gd name="connsiteX2741" fmla="*/ 159984 w 906898"/>
              <a:gd name="connsiteY2741" fmla="*/ 213243 h 906898"/>
              <a:gd name="connsiteX2742" fmla="*/ 157923 w 906898"/>
              <a:gd name="connsiteY2742" fmla="*/ 204990 h 906898"/>
              <a:gd name="connsiteX2743" fmla="*/ 162045 w 906898"/>
              <a:gd name="connsiteY2743" fmla="*/ 200864 h 906898"/>
              <a:gd name="connsiteX2744" fmla="*/ 166167 w 906898"/>
              <a:gd name="connsiteY2744" fmla="*/ 198801 h 906898"/>
              <a:gd name="connsiteX2745" fmla="*/ 162045 w 906898"/>
              <a:gd name="connsiteY2745" fmla="*/ 196738 h 906898"/>
              <a:gd name="connsiteX2746" fmla="*/ 147616 w 906898"/>
              <a:gd name="connsiteY2746" fmla="*/ 200864 h 906898"/>
              <a:gd name="connsiteX2747" fmla="*/ 143494 w 906898"/>
              <a:gd name="connsiteY2747" fmla="*/ 235937 h 906898"/>
              <a:gd name="connsiteX2748" fmla="*/ 147616 w 906898"/>
              <a:gd name="connsiteY2748" fmla="*/ 242127 h 906898"/>
              <a:gd name="connsiteX2749" fmla="*/ 143494 w 906898"/>
              <a:gd name="connsiteY2749" fmla="*/ 244190 h 906898"/>
              <a:gd name="connsiteX2750" fmla="*/ 135249 w 906898"/>
              <a:gd name="connsiteY2750" fmla="*/ 231811 h 906898"/>
              <a:gd name="connsiteX2751" fmla="*/ 137310 w 906898"/>
              <a:gd name="connsiteY2751" fmla="*/ 204990 h 906898"/>
              <a:gd name="connsiteX2752" fmla="*/ 155861 w 906898"/>
              <a:gd name="connsiteY2752" fmla="*/ 188485 h 906898"/>
              <a:gd name="connsiteX2753" fmla="*/ 139106 w 906898"/>
              <a:gd name="connsiteY2753" fmla="*/ 186246 h 906898"/>
              <a:gd name="connsiteX2754" fmla="*/ 143480 w 906898"/>
              <a:gd name="connsiteY2754" fmla="*/ 190655 h 906898"/>
              <a:gd name="connsiteX2755" fmla="*/ 143480 w 906898"/>
              <a:gd name="connsiteY2755" fmla="*/ 192730 h 906898"/>
              <a:gd name="connsiteX2756" fmla="*/ 139363 w 906898"/>
              <a:gd name="connsiteY2756" fmla="*/ 188580 h 906898"/>
              <a:gd name="connsiteX2757" fmla="*/ 133188 w 906898"/>
              <a:gd name="connsiteY2757" fmla="*/ 186505 h 906898"/>
              <a:gd name="connsiteX2758" fmla="*/ 139106 w 906898"/>
              <a:gd name="connsiteY2758" fmla="*/ 186246 h 906898"/>
              <a:gd name="connsiteX2759" fmla="*/ 240874 w 906898"/>
              <a:gd name="connsiteY2759" fmla="*/ 184902 h 906898"/>
              <a:gd name="connsiteX2760" fmla="*/ 250716 w 906898"/>
              <a:gd name="connsiteY2760" fmla="*/ 190738 h 906898"/>
              <a:gd name="connsiteX2761" fmla="*/ 264686 w 906898"/>
              <a:gd name="connsiteY2761" fmla="*/ 188726 h 906898"/>
              <a:gd name="connsiteX2762" fmla="*/ 265718 w 906898"/>
              <a:gd name="connsiteY2762" fmla="*/ 189461 h 906898"/>
              <a:gd name="connsiteX2763" fmla="*/ 271300 w 906898"/>
              <a:gd name="connsiteY2763" fmla="*/ 196963 h 906898"/>
              <a:gd name="connsiteX2764" fmla="*/ 269241 w 906898"/>
              <a:gd name="connsiteY2764" fmla="*/ 199038 h 906898"/>
              <a:gd name="connsiteX2765" fmla="*/ 261008 w 906898"/>
              <a:gd name="connsiteY2765" fmla="*/ 190738 h 906898"/>
              <a:gd name="connsiteX2766" fmla="*/ 250716 w 906898"/>
              <a:gd name="connsiteY2766" fmla="*/ 192813 h 906898"/>
              <a:gd name="connsiteX2767" fmla="*/ 238366 w 906898"/>
              <a:gd name="connsiteY2767" fmla="*/ 188663 h 906898"/>
              <a:gd name="connsiteX2768" fmla="*/ 232190 w 906898"/>
              <a:gd name="connsiteY2768" fmla="*/ 192813 h 906898"/>
              <a:gd name="connsiteX2769" fmla="*/ 230132 w 906898"/>
              <a:gd name="connsiteY2769" fmla="*/ 190738 h 906898"/>
              <a:gd name="connsiteX2770" fmla="*/ 236307 w 906898"/>
              <a:gd name="connsiteY2770" fmla="*/ 186588 h 906898"/>
              <a:gd name="connsiteX2771" fmla="*/ 240874 w 906898"/>
              <a:gd name="connsiteY2771" fmla="*/ 184902 h 906898"/>
              <a:gd name="connsiteX2772" fmla="*/ 784458 w 906898"/>
              <a:gd name="connsiteY2772" fmla="*/ 183976 h 906898"/>
              <a:gd name="connsiteX2773" fmla="*/ 793496 w 906898"/>
              <a:gd name="connsiteY2773" fmla="*/ 184489 h 906898"/>
              <a:gd name="connsiteX2774" fmla="*/ 797627 w 906898"/>
              <a:gd name="connsiteY2774" fmla="*/ 192691 h 906898"/>
              <a:gd name="connsiteX2775" fmla="*/ 803824 w 906898"/>
              <a:gd name="connsiteY2775" fmla="*/ 194742 h 906898"/>
              <a:gd name="connsiteX2776" fmla="*/ 795561 w 906898"/>
              <a:gd name="connsiteY2776" fmla="*/ 211146 h 906898"/>
              <a:gd name="connsiteX2777" fmla="*/ 791430 w 906898"/>
              <a:gd name="connsiteY2777" fmla="*/ 213197 h 906898"/>
              <a:gd name="connsiteX2778" fmla="*/ 783167 w 906898"/>
              <a:gd name="connsiteY2778" fmla="*/ 215248 h 906898"/>
              <a:gd name="connsiteX2779" fmla="*/ 774904 w 906898"/>
              <a:gd name="connsiteY2779" fmla="*/ 217298 h 906898"/>
              <a:gd name="connsiteX2780" fmla="*/ 766641 w 906898"/>
              <a:gd name="connsiteY2780" fmla="*/ 211146 h 906898"/>
              <a:gd name="connsiteX2781" fmla="*/ 768707 w 906898"/>
              <a:gd name="connsiteY2781" fmla="*/ 202944 h 906898"/>
              <a:gd name="connsiteX2782" fmla="*/ 772838 w 906898"/>
              <a:gd name="connsiteY2782" fmla="*/ 198843 h 906898"/>
              <a:gd name="connsiteX2783" fmla="*/ 776970 w 906898"/>
              <a:gd name="connsiteY2783" fmla="*/ 186539 h 906898"/>
              <a:gd name="connsiteX2784" fmla="*/ 784458 w 906898"/>
              <a:gd name="connsiteY2784" fmla="*/ 183976 h 906898"/>
              <a:gd name="connsiteX2785" fmla="*/ 724801 w 906898"/>
              <a:gd name="connsiteY2785" fmla="*/ 180255 h 906898"/>
              <a:gd name="connsiteX2786" fmla="*/ 735839 w 906898"/>
              <a:gd name="connsiteY2786" fmla="*/ 180512 h 906898"/>
              <a:gd name="connsiteX2787" fmla="*/ 739946 w 906898"/>
              <a:gd name="connsiteY2787" fmla="*/ 186688 h 906898"/>
              <a:gd name="connsiteX2788" fmla="*/ 737892 w 906898"/>
              <a:gd name="connsiteY2788" fmla="*/ 190805 h 906898"/>
              <a:gd name="connsiteX2789" fmla="*/ 737892 w 906898"/>
              <a:gd name="connsiteY2789" fmla="*/ 192863 h 906898"/>
              <a:gd name="connsiteX2790" fmla="*/ 737892 w 906898"/>
              <a:gd name="connsiteY2790" fmla="*/ 201097 h 906898"/>
              <a:gd name="connsiteX2791" fmla="*/ 731732 w 906898"/>
              <a:gd name="connsiteY2791" fmla="*/ 203155 h 906898"/>
              <a:gd name="connsiteX2792" fmla="*/ 725571 w 906898"/>
              <a:gd name="connsiteY2792" fmla="*/ 199038 h 906898"/>
              <a:gd name="connsiteX2793" fmla="*/ 729678 w 906898"/>
              <a:gd name="connsiteY2793" fmla="*/ 192863 h 906898"/>
              <a:gd name="connsiteX2794" fmla="*/ 725571 w 906898"/>
              <a:gd name="connsiteY2794" fmla="*/ 190805 h 906898"/>
              <a:gd name="connsiteX2795" fmla="*/ 719411 w 906898"/>
              <a:gd name="connsiteY2795" fmla="*/ 196980 h 906898"/>
              <a:gd name="connsiteX2796" fmla="*/ 725571 w 906898"/>
              <a:gd name="connsiteY2796" fmla="*/ 215505 h 906898"/>
              <a:gd name="connsiteX2797" fmla="*/ 754320 w 906898"/>
              <a:gd name="connsiteY2797" fmla="*/ 219622 h 906898"/>
              <a:gd name="connsiteX2798" fmla="*/ 764587 w 906898"/>
              <a:gd name="connsiteY2798" fmla="*/ 211388 h 906898"/>
              <a:gd name="connsiteX2799" fmla="*/ 764587 w 906898"/>
              <a:gd name="connsiteY2799" fmla="*/ 215505 h 906898"/>
              <a:gd name="connsiteX2800" fmla="*/ 733785 w 906898"/>
              <a:gd name="connsiteY2800" fmla="*/ 225797 h 906898"/>
              <a:gd name="connsiteX2801" fmla="*/ 719411 w 906898"/>
              <a:gd name="connsiteY2801" fmla="*/ 217564 h 906898"/>
              <a:gd name="connsiteX2802" fmla="*/ 715304 w 906898"/>
              <a:gd name="connsiteY2802" fmla="*/ 213447 h 906898"/>
              <a:gd name="connsiteX2803" fmla="*/ 713250 w 906898"/>
              <a:gd name="connsiteY2803" fmla="*/ 207272 h 906898"/>
              <a:gd name="connsiteX2804" fmla="*/ 715304 w 906898"/>
              <a:gd name="connsiteY2804" fmla="*/ 184629 h 906898"/>
              <a:gd name="connsiteX2805" fmla="*/ 724801 w 906898"/>
              <a:gd name="connsiteY2805" fmla="*/ 180255 h 906898"/>
              <a:gd name="connsiteX2806" fmla="*/ 276280 w 906898"/>
              <a:gd name="connsiteY2806" fmla="*/ 179326 h 906898"/>
              <a:gd name="connsiteX2807" fmla="*/ 281497 w 906898"/>
              <a:gd name="connsiteY2807" fmla="*/ 182438 h 906898"/>
              <a:gd name="connsiteX2808" fmla="*/ 283584 w 906898"/>
              <a:gd name="connsiteY2808" fmla="*/ 190738 h 906898"/>
              <a:gd name="connsiteX2809" fmla="*/ 279410 w 906898"/>
              <a:gd name="connsiteY2809" fmla="*/ 182438 h 906898"/>
              <a:gd name="connsiteX2810" fmla="*/ 201137 w 906898"/>
              <a:gd name="connsiteY2810" fmla="*/ 178196 h 906898"/>
              <a:gd name="connsiteX2811" fmla="*/ 229886 w 906898"/>
              <a:gd name="connsiteY2811" fmla="*/ 196788 h 906898"/>
              <a:gd name="connsiteX2812" fmla="*/ 229886 w 906898"/>
              <a:gd name="connsiteY2812" fmla="*/ 229840 h 906898"/>
              <a:gd name="connsiteX2813" fmla="*/ 225779 w 906898"/>
              <a:gd name="connsiteY2813" fmla="*/ 229840 h 906898"/>
              <a:gd name="connsiteX2814" fmla="*/ 227833 w 906898"/>
              <a:gd name="connsiteY2814" fmla="*/ 223643 h 906898"/>
              <a:gd name="connsiteX2815" fmla="*/ 215512 w 906898"/>
              <a:gd name="connsiteY2815" fmla="*/ 190591 h 906898"/>
              <a:gd name="connsiteX2816" fmla="*/ 199084 w 906898"/>
              <a:gd name="connsiteY2816" fmla="*/ 188525 h 906898"/>
              <a:gd name="connsiteX2817" fmla="*/ 194977 w 906898"/>
              <a:gd name="connsiteY2817" fmla="*/ 192656 h 906898"/>
              <a:gd name="connsiteX2818" fmla="*/ 205244 w 906898"/>
              <a:gd name="connsiteY2818" fmla="*/ 192656 h 906898"/>
              <a:gd name="connsiteX2819" fmla="*/ 209351 w 906898"/>
              <a:gd name="connsiteY2819" fmla="*/ 198854 h 906898"/>
              <a:gd name="connsiteX2820" fmla="*/ 203191 w 906898"/>
              <a:gd name="connsiteY2820" fmla="*/ 207117 h 906898"/>
              <a:gd name="connsiteX2821" fmla="*/ 199084 w 906898"/>
              <a:gd name="connsiteY2821" fmla="*/ 207117 h 906898"/>
              <a:gd name="connsiteX2822" fmla="*/ 194977 w 906898"/>
              <a:gd name="connsiteY2822" fmla="*/ 202985 h 906898"/>
              <a:gd name="connsiteX2823" fmla="*/ 188817 w 906898"/>
              <a:gd name="connsiteY2823" fmla="*/ 205051 h 906898"/>
              <a:gd name="connsiteX2824" fmla="*/ 184710 w 906898"/>
              <a:gd name="connsiteY2824" fmla="*/ 190591 h 906898"/>
              <a:gd name="connsiteX2825" fmla="*/ 201137 w 906898"/>
              <a:gd name="connsiteY2825" fmla="*/ 178196 h 906898"/>
              <a:gd name="connsiteX2826" fmla="*/ 273671 w 906898"/>
              <a:gd name="connsiteY2826" fmla="*/ 177770 h 906898"/>
              <a:gd name="connsiteX2827" fmla="*/ 275236 w 906898"/>
              <a:gd name="connsiteY2827" fmla="*/ 178288 h 906898"/>
              <a:gd name="connsiteX2828" fmla="*/ 276280 w 906898"/>
              <a:gd name="connsiteY2828" fmla="*/ 179326 h 906898"/>
              <a:gd name="connsiteX2829" fmla="*/ 270019 w 906898"/>
              <a:gd name="connsiteY2829" fmla="*/ 175435 h 906898"/>
              <a:gd name="connsiteX2830" fmla="*/ 271062 w 906898"/>
              <a:gd name="connsiteY2830" fmla="*/ 176213 h 906898"/>
              <a:gd name="connsiteX2831" fmla="*/ 273671 w 906898"/>
              <a:gd name="connsiteY2831" fmla="*/ 177770 h 906898"/>
              <a:gd name="connsiteX2832" fmla="*/ 269758 w 906898"/>
              <a:gd name="connsiteY2832" fmla="*/ 176473 h 906898"/>
              <a:gd name="connsiteX2833" fmla="*/ 268976 w 906898"/>
              <a:gd name="connsiteY2833" fmla="*/ 176213 h 906898"/>
              <a:gd name="connsiteX2834" fmla="*/ 270019 w 906898"/>
              <a:gd name="connsiteY2834" fmla="*/ 175435 h 906898"/>
              <a:gd name="connsiteX2835" fmla="*/ 768765 w 906898"/>
              <a:gd name="connsiteY2835" fmla="*/ 174221 h 906898"/>
              <a:gd name="connsiteX2836" fmla="*/ 785233 w 906898"/>
              <a:gd name="connsiteY2836" fmla="*/ 180446 h 906898"/>
              <a:gd name="connsiteX2837" fmla="*/ 785233 w 906898"/>
              <a:gd name="connsiteY2837" fmla="*/ 182521 h 906898"/>
              <a:gd name="connsiteX2838" fmla="*/ 768765 w 906898"/>
              <a:gd name="connsiteY2838" fmla="*/ 184596 h 906898"/>
              <a:gd name="connsiteX2839" fmla="*/ 764649 w 906898"/>
              <a:gd name="connsiteY2839" fmla="*/ 180446 h 906898"/>
              <a:gd name="connsiteX2840" fmla="*/ 768765 w 906898"/>
              <a:gd name="connsiteY2840" fmla="*/ 174221 h 906898"/>
              <a:gd name="connsiteX2841" fmla="*/ 180872 w 906898"/>
              <a:gd name="connsiteY2841" fmla="*/ 173938 h 906898"/>
              <a:gd name="connsiteX2842" fmla="*/ 190956 w 906898"/>
              <a:gd name="connsiteY2842" fmla="*/ 176241 h 906898"/>
              <a:gd name="connsiteX2843" fmla="*/ 190956 w 906898"/>
              <a:gd name="connsiteY2843" fmla="*/ 178288 h 906898"/>
              <a:gd name="connsiteX2844" fmla="*/ 188888 w 906898"/>
              <a:gd name="connsiteY2844" fmla="*/ 180336 h 906898"/>
              <a:gd name="connsiteX2845" fmla="*/ 172339 w 906898"/>
              <a:gd name="connsiteY2845" fmla="*/ 178288 h 906898"/>
              <a:gd name="connsiteX2846" fmla="*/ 166133 w 906898"/>
              <a:gd name="connsiteY2846" fmla="*/ 184430 h 906898"/>
              <a:gd name="connsiteX2847" fmla="*/ 164064 w 906898"/>
              <a:gd name="connsiteY2847" fmla="*/ 184430 h 906898"/>
              <a:gd name="connsiteX2848" fmla="*/ 172339 w 906898"/>
              <a:gd name="connsiteY2848" fmla="*/ 176241 h 906898"/>
              <a:gd name="connsiteX2849" fmla="*/ 180872 w 906898"/>
              <a:gd name="connsiteY2849" fmla="*/ 173938 h 906898"/>
              <a:gd name="connsiteX2850" fmla="*/ 260717 w 906898"/>
              <a:gd name="connsiteY2850" fmla="*/ 173392 h 906898"/>
              <a:gd name="connsiteX2851" fmla="*/ 261008 w 906898"/>
              <a:gd name="connsiteY2851" fmla="*/ 174138 h 906898"/>
              <a:gd name="connsiteX2852" fmla="*/ 258684 w 906898"/>
              <a:gd name="connsiteY2852" fmla="*/ 174138 h 906898"/>
              <a:gd name="connsiteX2853" fmla="*/ 260717 w 906898"/>
              <a:gd name="connsiteY2853" fmla="*/ 173392 h 906898"/>
              <a:gd name="connsiteX2854" fmla="*/ 710201 w 906898"/>
              <a:gd name="connsiteY2854" fmla="*/ 171425 h 906898"/>
              <a:gd name="connsiteX2855" fmla="*/ 713189 w 906898"/>
              <a:gd name="connsiteY2855" fmla="*/ 172188 h 906898"/>
              <a:gd name="connsiteX2856" fmla="*/ 709205 w 906898"/>
              <a:gd name="connsiteY2856" fmla="*/ 178288 h 906898"/>
              <a:gd name="connsiteX2857" fmla="*/ 709205 w 906898"/>
              <a:gd name="connsiteY2857" fmla="*/ 182355 h 906898"/>
              <a:gd name="connsiteX2858" fmla="*/ 711197 w 906898"/>
              <a:gd name="connsiteY2858" fmla="*/ 186422 h 906898"/>
              <a:gd name="connsiteX2859" fmla="*/ 707213 w 906898"/>
              <a:gd name="connsiteY2859" fmla="*/ 182355 h 906898"/>
              <a:gd name="connsiteX2860" fmla="*/ 707213 w 906898"/>
              <a:gd name="connsiteY2860" fmla="*/ 173143 h 906898"/>
              <a:gd name="connsiteX2861" fmla="*/ 708173 w 906898"/>
              <a:gd name="connsiteY2861" fmla="*/ 171943 h 906898"/>
              <a:gd name="connsiteX2862" fmla="*/ 659737 w 906898"/>
              <a:gd name="connsiteY2862" fmla="*/ 168163 h 906898"/>
              <a:gd name="connsiteX2863" fmla="*/ 663887 w 906898"/>
              <a:gd name="connsiteY2863" fmla="*/ 168163 h 906898"/>
              <a:gd name="connsiteX2864" fmla="*/ 665962 w 906898"/>
              <a:gd name="connsiteY2864" fmla="*/ 176352 h 906898"/>
              <a:gd name="connsiteX2865" fmla="*/ 663887 w 906898"/>
              <a:gd name="connsiteY2865" fmla="*/ 180446 h 906898"/>
              <a:gd name="connsiteX2866" fmla="*/ 661831 w 906898"/>
              <a:gd name="connsiteY2866" fmla="*/ 174359 h 906898"/>
              <a:gd name="connsiteX2867" fmla="*/ 661862 w 906898"/>
              <a:gd name="connsiteY2867" fmla="*/ 174233 h 906898"/>
              <a:gd name="connsiteX2868" fmla="*/ 661750 w 906898"/>
              <a:gd name="connsiteY2868" fmla="*/ 174120 h 906898"/>
              <a:gd name="connsiteX2869" fmla="*/ 629009 w 906898"/>
              <a:gd name="connsiteY2869" fmla="*/ 168163 h 906898"/>
              <a:gd name="connsiteX2870" fmla="*/ 639338 w 906898"/>
              <a:gd name="connsiteY2870" fmla="*/ 172242 h 906898"/>
              <a:gd name="connsiteX2871" fmla="*/ 639338 w 906898"/>
              <a:gd name="connsiteY2871" fmla="*/ 180399 h 906898"/>
              <a:gd name="connsiteX2872" fmla="*/ 639338 w 906898"/>
              <a:gd name="connsiteY2872" fmla="*/ 184478 h 906898"/>
              <a:gd name="connsiteX2873" fmla="*/ 643469 w 906898"/>
              <a:gd name="connsiteY2873" fmla="*/ 188557 h 906898"/>
              <a:gd name="connsiteX2874" fmla="*/ 641404 w 906898"/>
              <a:gd name="connsiteY2874" fmla="*/ 194675 h 906898"/>
              <a:gd name="connsiteX2875" fmla="*/ 637272 w 906898"/>
              <a:gd name="connsiteY2875" fmla="*/ 196714 h 906898"/>
              <a:gd name="connsiteX2876" fmla="*/ 629009 w 906898"/>
              <a:gd name="connsiteY2876" fmla="*/ 190596 h 906898"/>
              <a:gd name="connsiteX2877" fmla="*/ 631075 w 906898"/>
              <a:gd name="connsiteY2877" fmla="*/ 184478 h 906898"/>
              <a:gd name="connsiteX2878" fmla="*/ 629009 w 906898"/>
              <a:gd name="connsiteY2878" fmla="*/ 174282 h 906898"/>
              <a:gd name="connsiteX2879" fmla="*/ 629009 w 906898"/>
              <a:gd name="connsiteY2879" fmla="*/ 168163 h 906898"/>
              <a:gd name="connsiteX2880" fmla="*/ 246447 w 906898"/>
              <a:gd name="connsiteY2880" fmla="*/ 168163 h 906898"/>
              <a:gd name="connsiteX2881" fmla="*/ 258755 w 906898"/>
              <a:gd name="connsiteY2881" fmla="*/ 174292 h 906898"/>
              <a:gd name="connsiteX2882" fmla="*/ 258755 w 906898"/>
              <a:gd name="connsiteY2882" fmla="*/ 178378 h 906898"/>
              <a:gd name="connsiteX2883" fmla="*/ 275165 w 906898"/>
              <a:gd name="connsiteY2883" fmla="*/ 182464 h 906898"/>
              <a:gd name="connsiteX2884" fmla="*/ 279268 w 906898"/>
              <a:gd name="connsiteY2884" fmla="*/ 190636 h 906898"/>
              <a:gd name="connsiteX2885" fmla="*/ 273114 w 906898"/>
              <a:gd name="connsiteY2885" fmla="*/ 194722 h 906898"/>
              <a:gd name="connsiteX2886" fmla="*/ 265718 w 906898"/>
              <a:gd name="connsiteY2886" fmla="*/ 189461 h 906898"/>
              <a:gd name="connsiteX2887" fmla="*/ 265125 w 906898"/>
              <a:gd name="connsiteY2887" fmla="*/ 188663 h 906898"/>
              <a:gd name="connsiteX2888" fmla="*/ 264686 w 906898"/>
              <a:gd name="connsiteY2888" fmla="*/ 188726 h 906898"/>
              <a:gd name="connsiteX2889" fmla="*/ 258755 w 906898"/>
              <a:gd name="connsiteY2889" fmla="*/ 184507 h 906898"/>
              <a:gd name="connsiteX2890" fmla="*/ 252601 w 906898"/>
              <a:gd name="connsiteY2890" fmla="*/ 186550 h 906898"/>
              <a:gd name="connsiteX2891" fmla="*/ 236191 w 906898"/>
              <a:gd name="connsiteY2891" fmla="*/ 182464 h 906898"/>
              <a:gd name="connsiteX2892" fmla="*/ 227986 w 906898"/>
              <a:gd name="connsiteY2892" fmla="*/ 188593 h 906898"/>
              <a:gd name="connsiteX2893" fmla="*/ 221832 w 906898"/>
              <a:gd name="connsiteY2893" fmla="*/ 184507 h 906898"/>
              <a:gd name="connsiteX2894" fmla="*/ 223883 w 906898"/>
              <a:gd name="connsiteY2894" fmla="*/ 178378 h 906898"/>
              <a:gd name="connsiteX2895" fmla="*/ 227986 w 906898"/>
              <a:gd name="connsiteY2895" fmla="*/ 174292 h 906898"/>
              <a:gd name="connsiteX2896" fmla="*/ 236191 w 906898"/>
              <a:gd name="connsiteY2896" fmla="*/ 176335 h 906898"/>
              <a:gd name="connsiteX2897" fmla="*/ 238242 w 906898"/>
              <a:gd name="connsiteY2897" fmla="*/ 176335 h 906898"/>
              <a:gd name="connsiteX2898" fmla="*/ 246447 w 906898"/>
              <a:gd name="connsiteY2898" fmla="*/ 168163 h 906898"/>
              <a:gd name="connsiteX2899" fmla="*/ 213532 w 906898"/>
              <a:gd name="connsiteY2899" fmla="*/ 168163 h 906898"/>
              <a:gd name="connsiteX2900" fmla="*/ 215635 w 906898"/>
              <a:gd name="connsiteY2900" fmla="*/ 172242 h 906898"/>
              <a:gd name="connsiteX2901" fmla="*/ 215635 w 906898"/>
              <a:gd name="connsiteY2901" fmla="*/ 176320 h 906898"/>
              <a:gd name="connsiteX2902" fmla="*/ 219840 w 906898"/>
              <a:gd name="connsiteY2902" fmla="*/ 182438 h 906898"/>
              <a:gd name="connsiteX2903" fmla="*/ 213532 w 906898"/>
              <a:gd name="connsiteY2903" fmla="*/ 178359 h 906898"/>
              <a:gd name="connsiteX2904" fmla="*/ 213532 w 906898"/>
              <a:gd name="connsiteY2904" fmla="*/ 168163 h 906898"/>
              <a:gd name="connsiteX2905" fmla="*/ 633178 w 906898"/>
              <a:gd name="connsiteY2905" fmla="*/ 163846 h 906898"/>
              <a:gd name="connsiteX2906" fmla="*/ 641312 w 906898"/>
              <a:gd name="connsiteY2906" fmla="*/ 165912 h 906898"/>
              <a:gd name="connsiteX2907" fmla="*/ 645379 w 906898"/>
              <a:gd name="connsiteY2907" fmla="*/ 172110 h 906898"/>
              <a:gd name="connsiteX2908" fmla="*/ 645379 w 906898"/>
              <a:gd name="connsiteY2908" fmla="*/ 182438 h 906898"/>
              <a:gd name="connsiteX2909" fmla="*/ 649446 w 906898"/>
              <a:gd name="connsiteY2909" fmla="*/ 188635 h 906898"/>
              <a:gd name="connsiteX2910" fmla="*/ 645379 w 906898"/>
              <a:gd name="connsiteY2910" fmla="*/ 201030 h 906898"/>
              <a:gd name="connsiteX2911" fmla="*/ 641312 w 906898"/>
              <a:gd name="connsiteY2911" fmla="*/ 198964 h 906898"/>
              <a:gd name="connsiteX2912" fmla="*/ 643345 w 906898"/>
              <a:gd name="connsiteY2912" fmla="*/ 184504 h 906898"/>
              <a:gd name="connsiteX2913" fmla="*/ 641312 w 906898"/>
              <a:gd name="connsiteY2913" fmla="*/ 182438 h 906898"/>
              <a:gd name="connsiteX2914" fmla="*/ 641312 w 906898"/>
              <a:gd name="connsiteY2914" fmla="*/ 172110 h 906898"/>
              <a:gd name="connsiteX2915" fmla="*/ 633178 w 906898"/>
              <a:gd name="connsiteY2915" fmla="*/ 165912 h 906898"/>
              <a:gd name="connsiteX2916" fmla="*/ 633178 w 906898"/>
              <a:gd name="connsiteY2916" fmla="*/ 163846 h 906898"/>
              <a:gd name="connsiteX2917" fmla="*/ 764042 w 906898"/>
              <a:gd name="connsiteY2917" fmla="*/ 163428 h 906898"/>
              <a:gd name="connsiteX2918" fmla="*/ 772949 w 906898"/>
              <a:gd name="connsiteY2918" fmla="*/ 170071 h 906898"/>
              <a:gd name="connsiteX2919" fmla="*/ 768863 w 906898"/>
              <a:gd name="connsiteY2919" fmla="*/ 172126 h 906898"/>
              <a:gd name="connsiteX2920" fmla="*/ 762733 w 906898"/>
              <a:gd name="connsiteY2920" fmla="*/ 178288 h 906898"/>
              <a:gd name="connsiteX2921" fmla="*/ 766820 w 906898"/>
              <a:gd name="connsiteY2921" fmla="*/ 186505 h 906898"/>
              <a:gd name="connsiteX2922" fmla="*/ 772949 w 906898"/>
              <a:gd name="connsiteY2922" fmla="*/ 188559 h 906898"/>
              <a:gd name="connsiteX2923" fmla="*/ 768863 w 906898"/>
              <a:gd name="connsiteY2923" fmla="*/ 192668 h 906898"/>
              <a:gd name="connsiteX2924" fmla="*/ 758647 w 906898"/>
              <a:gd name="connsiteY2924" fmla="*/ 192668 h 906898"/>
              <a:gd name="connsiteX2925" fmla="*/ 754561 w 906898"/>
              <a:gd name="connsiteY2925" fmla="*/ 186505 h 906898"/>
              <a:gd name="connsiteX2926" fmla="*/ 748432 w 906898"/>
              <a:gd name="connsiteY2926" fmla="*/ 184451 h 906898"/>
              <a:gd name="connsiteX2927" fmla="*/ 746389 w 906898"/>
              <a:gd name="connsiteY2927" fmla="*/ 178288 h 906898"/>
              <a:gd name="connsiteX2928" fmla="*/ 750475 w 906898"/>
              <a:gd name="connsiteY2928" fmla="*/ 172126 h 906898"/>
              <a:gd name="connsiteX2929" fmla="*/ 756604 w 906898"/>
              <a:gd name="connsiteY2929" fmla="*/ 170071 h 906898"/>
              <a:gd name="connsiteX2930" fmla="*/ 760690 w 906898"/>
              <a:gd name="connsiteY2930" fmla="*/ 163909 h 906898"/>
              <a:gd name="connsiteX2931" fmla="*/ 764042 w 906898"/>
              <a:gd name="connsiteY2931" fmla="*/ 163428 h 906898"/>
              <a:gd name="connsiteX2932" fmla="*/ 447229 w 906898"/>
              <a:gd name="connsiteY2932" fmla="*/ 161901 h 906898"/>
              <a:gd name="connsiteX2933" fmla="*/ 155681 w 906898"/>
              <a:gd name="connsiteY2933" fmla="*/ 453449 h 906898"/>
              <a:gd name="connsiteX2934" fmla="*/ 447229 w 906898"/>
              <a:gd name="connsiteY2934" fmla="*/ 744997 h 906898"/>
              <a:gd name="connsiteX2935" fmla="*/ 738777 w 906898"/>
              <a:gd name="connsiteY2935" fmla="*/ 453449 h 906898"/>
              <a:gd name="connsiteX2936" fmla="*/ 447229 w 906898"/>
              <a:gd name="connsiteY2936" fmla="*/ 161901 h 906898"/>
              <a:gd name="connsiteX2937" fmla="*/ 174384 w 906898"/>
              <a:gd name="connsiteY2937" fmla="*/ 160374 h 906898"/>
              <a:gd name="connsiteX2938" fmla="*/ 178506 w 906898"/>
              <a:gd name="connsiteY2938" fmla="*/ 161911 h 906898"/>
              <a:gd name="connsiteX2939" fmla="*/ 182629 w 906898"/>
              <a:gd name="connsiteY2939" fmla="*/ 166005 h 906898"/>
              <a:gd name="connsiteX2940" fmla="*/ 184690 w 906898"/>
              <a:gd name="connsiteY2940" fmla="*/ 163958 h 906898"/>
              <a:gd name="connsiteX2941" fmla="*/ 192934 w 906898"/>
              <a:gd name="connsiteY2941" fmla="*/ 163958 h 906898"/>
              <a:gd name="connsiteX2942" fmla="*/ 194996 w 906898"/>
              <a:gd name="connsiteY2942" fmla="*/ 170099 h 906898"/>
              <a:gd name="connsiteX2943" fmla="*/ 201179 w 906898"/>
              <a:gd name="connsiteY2943" fmla="*/ 172147 h 906898"/>
              <a:gd name="connsiteX2944" fmla="*/ 203240 w 906898"/>
              <a:gd name="connsiteY2944" fmla="*/ 174194 h 906898"/>
              <a:gd name="connsiteX2945" fmla="*/ 199118 w 906898"/>
              <a:gd name="connsiteY2945" fmla="*/ 176241 h 906898"/>
              <a:gd name="connsiteX2946" fmla="*/ 184690 w 906898"/>
              <a:gd name="connsiteY2946" fmla="*/ 172147 h 906898"/>
              <a:gd name="connsiteX2947" fmla="*/ 164078 w 906898"/>
              <a:gd name="connsiteY2947" fmla="*/ 178288 h 906898"/>
              <a:gd name="connsiteX2948" fmla="*/ 155834 w 906898"/>
              <a:gd name="connsiteY2948" fmla="*/ 184430 h 906898"/>
              <a:gd name="connsiteX2949" fmla="*/ 155834 w 906898"/>
              <a:gd name="connsiteY2949" fmla="*/ 182383 h 906898"/>
              <a:gd name="connsiteX2950" fmla="*/ 159956 w 906898"/>
              <a:gd name="connsiteY2950" fmla="*/ 178288 h 906898"/>
              <a:gd name="connsiteX2951" fmla="*/ 159956 w 906898"/>
              <a:gd name="connsiteY2951" fmla="*/ 172147 h 906898"/>
              <a:gd name="connsiteX2952" fmla="*/ 166139 w 906898"/>
              <a:gd name="connsiteY2952" fmla="*/ 168052 h 906898"/>
              <a:gd name="connsiteX2953" fmla="*/ 170262 w 906898"/>
              <a:gd name="connsiteY2953" fmla="*/ 161911 h 906898"/>
              <a:gd name="connsiteX2954" fmla="*/ 174384 w 906898"/>
              <a:gd name="connsiteY2954" fmla="*/ 160374 h 906898"/>
              <a:gd name="connsiteX2955" fmla="*/ 703993 w 906898"/>
              <a:gd name="connsiteY2955" fmla="*/ 159415 h 906898"/>
              <a:gd name="connsiteX2956" fmla="*/ 707080 w 906898"/>
              <a:gd name="connsiteY2956" fmla="*/ 159929 h 906898"/>
              <a:gd name="connsiteX2957" fmla="*/ 711197 w 906898"/>
              <a:gd name="connsiteY2957" fmla="*/ 168163 h 906898"/>
              <a:gd name="connsiteX2958" fmla="*/ 708173 w 906898"/>
              <a:gd name="connsiteY2958" fmla="*/ 171943 h 906898"/>
              <a:gd name="connsiteX2959" fmla="*/ 707213 w 906898"/>
              <a:gd name="connsiteY2959" fmla="*/ 172188 h 906898"/>
              <a:gd name="connsiteX2960" fmla="*/ 707213 w 906898"/>
              <a:gd name="connsiteY2960" fmla="*/ 173143 h 906898"/>
              <a:gd name="connsiteX2961" fmla="*/ 702963 w 906898"/>
              <a:gd name="connsiteY2961" fmla="*/ 178454 h 906898"/>
              <a:gd name="connsiteX2962" fmla="*/ 707080 w 906898"/>
              <a:gd name="connsiteY2962" fmla="*/ 186688 h 906898"/>
              <a:gd name="connsiteX2963" fmla="*/ 711197 w 906898"/>
              <a:gd name="connsiteY2963" fmla="*/ 188746 h 906898"/>
              <a:gd name="connsiteX2964" fmla="*/ 709139 w 906898"/>
              <a:gd name="connsiteY2964" fmla="*/ 199038 h 906898"/>
              <a:gd name="connsiteX2965" fmla="*/ 700905 w 906898"/>
              <a:gd name="connsiteY2965" fmla="*/ 196980 h 906898"/>
              <a:gd name="connsiteX2966" fmla="*/ 698847 w 906898"/>
              <a:gd name="connsiteY2966" fmla="*/ 190805 h 906898"/>
              <a:gd name="connsiteX2967" fmla="*/ 696788 w 906898"/>
              <a:gd name="connsiteY2967" fmla="*/ 184629 h 906898"/>
              <a:gd name="connsiteX2968" fmla="*/ 690613 w 906898"/>
              <a:gd name="connsiteY2968" fmla="*/ 178454 h 906898"/>
              <a:gd name="connsiteX2969" fmla="*/ 694730 w 906898"/>
              <a:gd name="connsiteY2969" fmla="*/ 170221 h 906898"/>
              <a:gd name="connsiteX2970" fmla="*/ 698847 w 906898"/>
              <a:gd name="connsiteY2970" fmla="*/ 168163 h 906898"/>
              <a:gd name="connsiteX2971" fmla="*/ 700905 w 906898"/>
              <a:gd name="connsiteY2971" fmla="*/ 161987 h 906898"/>
              <a:gd name="connsiteX2972" fmla="*/ 703993 w 906898"/>
              <a:gd name="connsiteY2972" fmla="*/ 159415 h 906898"/>
              <a:gd name="connsiteX2973" fmla="*/ 447229 w 906898"/>
              <a:gd name="connsiteY2973" fmla="*/ 155446 h 906898"/>
              <a:gd name="connsiteX2974" fmla="*/ 745232 w 906898"/>
              <a:gd name="connsiteY2974" fmla="*/ 453449 h 906898"/>
              <a:gd name="connsiteX2975" fmla="*/ 447229 w 906898"/>
              <a:gd name="connsiteY2975" fmla="*/ 751452 h 906898"/>
              <a:gd name="connsiteX2976" fmla="*/ 149226 w 906898"/>
              <a:gd name="connsiteY2976" fmla="*/ 453449 h 906898"/>
              <a:gd name="connsiteX2977" fmla="*/ 447229 w 906898"/>
              <a:gd name="connsiteY2977" fmla="*/ 155446 h 906898"/>
              <a:gd name="connsiteX2978" fmla="*/ 192970 w 906898"/>
              <a:gd name="connsiteY2978" fmla="*/ 152265 h 906898"/>
              <a:gd name="connsiteX2979" fmla="*/ 195797 w 906898"/>
              <a:gd name="connsiteY2979" fmla="*/ 153153 h 906898"/>
              <a:gd name="connsiteX2980" fmla="*/ 199138 w 906898"/>
              <a:gd name="connsiteY2980" fmla="*/ 157760 h 906898"/>
              <a:gd name="connsiteX2981" fmla="*/ 199138 w 906898"/>
              <a:gd name="connsiteY2981" fmla="*/ 159808 h 906898"/>
              <a:gd name="connsiteX2982" fmla="*/ 197082 w 906898"/>
              <a:gd name="connsiteY2982" fmla="*/ 155712 h 906898"/>
              <a:gd name="connsiteX2983" fmla="*/ 192970 w 906898"/>
              <a:gd name="connsiteY2983" fmla="*/ 153665 h 906898"/>
              <a:gd name="connsiteX2984" fmla="*/ 192970 w 906898"/>
              <a:gd name="connsiteY2984" fmla="*/ 153409 h 906898"/>
              <a:gd name="connsiteX2985" fmla="*/ 190913 w 906898"/>
              <a:gd name="connsiteY2985" fmla="*/ 151618 h 906898"/>
              <a:gd name="connsiteX2986" fmla="*/ 192970 w 906898"/>
              <a:gd name="connsiteY2986" fmla="*/ 151618 h 906898"/>
              <a:gd name="connsiteX2987" fmla="*/ 192970 w 906898"/>
              <a:gd name="connsiteY2987" fmla="*/ 152265 h 906898"/>
              <a:gd name="connsiteX2988" fmla="*/ 650187 w 906898"/>
              <a:gd name="connsiteY2988" fmla="*/ 151100 h 906898"/>
              <a:gd name="connsiteX2989" fmla="*/ 655687 w 906898"/>
              <a:gd name="connsiteY2989" fmla="*/ 155689 h 906898"/>
              <a:gd name="connsiteX2990" fmla="*/ 655687 w 906898"/>
              <a:gd name="connsiteY2990" fmla="*/ 163846 h 906898"/>
              <a:gd name="connsiteX2991" fmla="*/ 653629 w 906898"/>
              <a:gd name="connsiteY2991" fmla="*/ 160787 h 906898"/>
              <a:gd name="connsiteX2992" fmla="*/ 653629 w 906898"/>
              <a:gd name="connsiteY2992" fmla="*/ 159779 h 906898"/>
              <a:gd name="connsiteX2993" fmla="*/ 652155 w 906898"/>
              <a:gd name="connsiteY2993" fmla="*/ 158596 h 906898"/>
              <a:gd name="connsiteX2994" fmla="*/ 647453 w 906898"/>
              <a:gd name="connsiteY2994" fmla="*/ 151610 h 906898"/>
              <a:gd name="connsiteX2995" fmla="*/ 650187 w 906898"/>
              <a:gd name="connsiteY2995" fmla="*/ 151100 h 906898"/>
              <a:gd name="connsiteX2996" fmla="*/ 176520 w 906898"/>
              <a:gd name="connsiteY2996" fmla="*/ 149570 h 906898"/>
              <a:gd name="connsiteX2997" fmla="*/ 184745 w 906898"/>
              <a:gd name="connsiteY2997" fmla="*/ 153665 h 906898"/>
              <a:gd name="connsiteX2998" fmla="*/ 192970 w 906898"/>
              <a:gd name="connsiteY2998" fmla="*/ 153665 h 906898"/>
              <a:gd name="connsiteX2999" fmla="*/ 195026 w 906898"/>
              <a:gd name="connsiteY2999" fmla="*/ 157760 h 906898"/>
              <a:gd name="connsiteX3000" fmla="*/ 197082 w 906898"/>
              <a:gd name="connsiteY3000" fmla="*/ 163902 h 906898"/>
              <a:gd name="connsiteX3001" fmla="*/ 207363 w 906898"/>
              <a:gd name="connsiteY3001" fmla="*/ 163902 h 906898"/>
              <a:gd name="connsiteX3002" fmla="*/ 211476 w 906898"/>
              <a:gd name="connsiteY3002" fmla="*/ 167998 h 906898"/>
              <a:gd name="connsiteX3003" fmla="*/ 211476 w 906898"/>
              <a:gd name="connsiteY3003" fmla="*/ 176186 h 906898"/>
              <a:gd name="connsiteX3004" fmla="*/ 205307 w 906898"/>
              <a:gd name="connsiteY3004" fmla="*/ 176186 h 906898"/>
              <a:gd name="connsiteX3005" fmla="*/ 199138 w 906898"/>
              <a:gd name="connsiteY3005" fmla="*/ 167998 h 906898"/>
              <a:gd name="connsiteX3006" fmla="*/ 197082 w 906898"/>
              <a:gd name="connsiteY3006" fmla="*/ 165949 h 906898"/>
              <a:gd name="connsiteX3007" fmla="*/ 190913 w 906898"/>
              <a:gd name="connsiteY3007" fmla="*/ 161855 h 906898"/>
              <a:gd name="connsiteX3008" fmla="*/ 182688 w 906898"/>
              <a:gd name="connsiteY3008" fmla="*/ 161855 h 906898"/>
              <a:gd name="connsiteX3009" fmla="*/ 170351 w 906898"/>
              <a:gd name="connsiteY3009" fmla="*/ 157760 h 906898"/>
              <a:gd name="connsiteX3010" fmla="*/ 166238 w 906898"/>
              <a:gd name="connsiteY3010" fmla="*/ 161855 h 906898"/>
              <a:gd name="connsiteX3011" fmla="*/ 158013 w 906898"/>
              <a:gd name="connsiteY3011" fmla="*/ 172091 h 906898"/>
              <a:gd name="connsiteX3012" fmla="*/ 153901 w 906898"/>
              <a:gd name="connsiteY3012" fmla="*/ 180280 h 906898"/>
              <a:gd name="connsiteX3013" fmla="*/ 149789 w 906898"/>
              <a:gd name="connsiteY3013" fmla="*/ 186422 h 906898"/>
              <a:gd name="connsiteX3014" fmla="*/ 149789 w 906898"/>
              <a:gd name="connsiteY3014" fmla="*/ 180280 h 906898"/>
              <a:gd name="connsiteX3015" fmla="*/ 153901 w 906898"/>
              <a:gd name="connsiteY3015" fmla="*/ 174138 h 906898"/>
              <a:gd name="connsiteX3016" fmla="*/ 153901 w 906898"/>
              <a:gd name="connsiteY3016" fmla="*/ 165949 h 906898"/>
              <a:gd name="connsiteX3017" fmla="*/ 158013 w 906898"/>
              <a:gd name="connsiteY3017" fmla="*/ 159808 h 906898"/>
              <a:gd name="connsiteX3018" fmla="*/ 162126 w 906898"/>
              <a:gd name="connsiteY3018" fmla="*/ 159808 h 906898"/>
              <a:gd name="connsiteX3019" fmla="*/ 168295 w 906898"/>
              <a:gd name="connsiteY3019" fmla="*/ 151618 h 906898"/>
              <a:gd name="connsiteX3020" fmla="*/ 178576 w 906898"/>
              <a:gd name="connsiteY3020" fmla="*/ 153665 h 906898"/>
              <a:gd name="connsiteX3021" fmla="*/ 182688 w 906898"/>
              <a:gd name="connsiteY3021" fmla="*/ 157760 h 906898"/>
              <a:gd name="connsiteX3022" fmla="*/ 182688 w 906898"/>
              <a:gd name="connsiteY3022" fmla="*/ 153665 h 906898"/>
              <a:gd name="connsiteX3023" fmla="*/ 176520 w 906898"/>
              <a:gd name="connsiteY3023" fmla="*/ 149570 h 906898"/>
              <a:gd name="connsiteX3024" fmla="*/ 570240 w 906898"/>
              <a:gd name="connsiteY3024" fmla="*/ 148091 h 906898"/>
              <a:gd name="connsiteX3025" fmla="*/ 579489 w 906898"/>
              <a:gd name="connsiteY3025" fmla="*/ 149626 h 906898"/>
              <a:gd name="connsiteX3026" fmla="*/ 587710 w 906898"/>
              <a:gd name="connsiteY3026" fmla="*/ 155768 h 906898"/>
              <a:gd name="connsiteX3027" fmla="*/ 589765 w 906898"/>
              <a:gd name="connsiteY3027" fmla="*/ 163958 h 906898"/>
              <a:gd name="connsiteX3028" fmla="*/ 595931 w 906898"/>
              <a:gd name="connsiteY3028" fmla="*/ 166005 h 906898"/>
              <a:gd name="connsiteX3029" fmla="*/ 595931 w 906898"/>
              <a:gd name="connsiteY3029" fmla="*/ 170099 h 906898"/>
              <a:gd name="connsiteX3030" fmla="*/ 595931 w 906898"/>
              <a:gd name="connsiteY3030" fmla="*/ 172147 h 906898"/>
              <a:gd name="connsiteX3031" fmla="*/ 581544 w 906898"/>
              <a:gd name="connsiteY3031" fmla="*/ 163958 h 906898"/>
              <a:gd name="connsiteX3032" fmla="*/ 567158 w 906898"/>
              <a:gd name="connsiteY3032" fmla="*/ 159862 h 906898"/>
              <a:gd name="connsiteX3033" fmla="*/ 577433 w 906898"/>
              <a:gd name="connsiteY3033" fmla="*/ 153721 h 906898"/>
              <a:gd name="connsiteX3034" fmla="*/ 571268 w 906898"/>
              <a:gd name="connsiteY3034" fmla="*/ 151673 h 906898"/>
              <a:gd name="connsiteX3035" fmla="*/ 556881 w 906898"/>
              <a:gd name="connsiteY3035" fmla="*/ 155768 h 906898"/>
              <a:gd name="connsiteX3036" fmla="*/ 554826 w 906898"/>
              <a:gd name="connsiteY3036" fmla="*/ 153721 h 906898"/>
              <a:gd name="connsiteX3037" fmla="*/ 560992 w 906898"/>
              <a:gd name="connsiteY3037" fmla="*/ 149626 h 906898"/>
              <a:gd name="connsiteX3038" fmla="*/ 570240 w 906898"/>
              <a:gd name="connsiteY3038" fmla="*/ 148091 h 906898"/>
              <a:gd name="connsiteX3039" fmla="*/ 707038 w 906898"/>
              <a:gd name="connsiteY3039" fmla="*/ 143263 h 906898"/>
              <a:gd name="connsiteX3040" fmla="*/ 711139 w 906898"/>
              <a:gd name="connsiteY3040" fmla="*/ 145320 h 906898"/>
              <a:gd name="connsiteX3041" fmla="*/ 709088 w 906898"/>
              <a:gd name="connsiteY3041" fmla="*/ 155613 h 906898"/>
              <a:gd name="connsiteX3042" fmla="*/ 700886 w 906898"/>
              <a:gd name="connsiteY3042" fmla="*/ 157671 h 906898"/>
              <a:gd name="connsiteX3043" fmla="*/ 696785 w 906898"/>
              <a:gd name="connsiteY3043" fmla="*/ 167963 h 906898"/>
              <a:gd name="connsiteX3044" fmla="*/ 688582 w 906898"/>
              <a:gd name="connsiteY3044" fmla="*/ 176197 h 906898"/>
              <a:gd name="connsiteX3045" fmla="*/ 694734 w 906898"/>
              <a:gd name="connsiteY3045" fmla="*/ 186489 h 906898"/>
              <a:gd name="connsiteX3046" fmla="*/ 698835 w 906898"/>
              <a:gd name="connsiteY3046" fmla="*/ 198839 h 906898"/>
              <a:gd name="connsiteX3047" fmla="*/ 709088 w 906898"/>
              <a:gd name="connsiteY3047" fmla="*/ 200897 h 906898"/>
              <a:gd name="connsiteX3048" fmla="*/ 711139 w 906898"/>
              <a:gd name="connsiteY3048" fmla="*/ 209131 h 906898"/>
              <a:gd name="connsiteX3049" fmla="*/ 711139 w 906898"/>
              <a:gd name="connsiteY3049" fmla="*/ 213248 h 906898"/>
              <a:gd name="connsiteX3050" fmla="*/ 700886 w 906898"/>
              <a:gd name="connsiteY3050" fmla="*/ 211189 h 906898"/>
              <a:gd name="connsiteX3051" fmla="*/ 698835 w 906898"/>
              <a:gd name="connsiteY3051" fmla="*/ 205014 h 906898"/>
              <a:gd name="connsiteX3052" fmla="*/ 690633 w 906898"/>
              <a:gd name="connsiteY3052" fmla="*/ 202956 h 906898"/>
              <a:gd name="connsiteX3053" fmla="*/ 686532 w 906898"/>
              <a:gd name="connsiteY3053" fmla="*/ 196781 h 906898"/>
              <a:gd name="connsiteX3054" fmla="*/ 688582 w 906898"/>
              <a:gd name="connsiteY3054" fmla="*/ 190605 h 906898"/>
              <a:gd name="connsiteX3055" fmla="*/ 682431 w 906898"/>
              <a:gd name="connsiteY3055" fmla="*/ 186489 h 906898"/>
              <a:gd name="connsiteX3056" fmla="*/ 680380 w 906898"/>
              <a:gd name="connsiteY3056" fmla="*/ 182372 h 906898"/>
              <a:gd name="connsiteX3057" fmla="*/ 680380 w 906898"/>
              <a:gd name="connsiteY3057" fmla="*/ 174138 h 906898"/>
              <a:gd name="connsiteX3058" fmla="*/ 686532 w 906898"/>
              <a:gd name="connsiteY3058" fmla="*/ 165905 h 906898"/>
              <a:gd name="connsiteX3059" fmla="*/ 688582 w 906898"/>
              <a:gd name="connsiteY3059" fmla="*/ 155613 h 906898"/>
              <a:gd name="connsiteX3060" fmla="*/ 692683 w 906898"/>
              <a:gd name="connsiteY3060" fmla="*/ 151496 h 906898"/>
              <a:gd name="connsiteX3061" fmla="*/ 694734 w 906898"/>
              <a:gd name="connsiteY3061" fmla="*/ 151496 h 906898"/>
              <a:gd name="connsiteX3062" fmla="*/ 694734 w 906898"/>
              <a:gd name="connsiteY3062" fmla="*/ 153555 h 906898"/>
              <a:gd name="connsiteX3063" fmla="*/ 696785 w 906898"/>
              <a:gd name="connsiteY3063" fmla="*/ 151496 h 906898"/>
              <a:gd name="connsiteX3064" fmla="*/ 707038 w 906898"/>
              <a:gd name="connsiteY3064" fmla="*/ 143263 h 906898"/>
              <a:gd name="connsiteX3065" fmla="*/ 643337 w 906898"/>
              <a:gd name="connsiteY3065" fmla="*/ 143263 h 906898"/>
              <a:gd name="connsiteX3066" fmla="*/ 643337 w 906898"/>
              <a:gd name="connsiteY3066" fmla="*/ 145327 h 906898"/>
              <a:gd name="connsiteX3067" fmla="*/ 643337 w 906898"/>
              <a:gd name="connsiteY3067" fmla="*/ 151521 h 906898"/>
              <a:gd name="connsiteX3068" fmla="*/ 652155 w 906898"/>
              <a:gd name="connsiteY3068" fmla="*/ 158596 h 906898"/>
              <a:gd name="connsiteX3069" fmla="*/ 653629 w 906898"/>
              <a:gd name="connsiteY3069" fmla="*/ 160787 h 906898"/>
              <a:gd name="connsiteX3070" fmla="*/ 653629 w 906898"/>
              <a:gd name="connsiteY3070" fmla="*/ 165973 h 906898"/>
              <a:gd name="connsiteX3071" fmla="*/ 661750 w 906898"/>
              <a:gd name="connsiteY3071" fmla="*/ 174120 h 906898"/>
              <a:gd name="connsiteX3072" fmla="*/ 661831 w 906898"/>
              <a:gd name="connsiteY3072" fmla="*/ 174359 h 906898"/>
              <a:gd name="connsiteX3073" fmla="*/ 659804 w 906898"/>
              <a:gd name="connsiteY3073" fmla="*/ 182490 h 906898"/>
              <a:gd name="connsiteX3074" fmla="*/ 665979 w 906898"/>
              <a:gd name="connsiteY3074" fmla="*/ 190748 h 906898"/>
              <a:gd name="connsiteX3075" fmla="*/ 663921 w 906898"/>
              <a:gd name="connsiteY3075" fmla="*/ 201072 h 906898"/>
              <a:gd name="connsiteX3076" fmla="*/ 663921 w 906898"/>
              <a:gd name="connsiteY3076" fmla="*/ 196942 h 906898"/>
              <a:gd name="connsiteX3077" fmla="*/ 663921 w 906898"/>
              <a:gd name="connsiteY3077" fmla="*/ 192813 h 906898"/>
              <a:gd name="connsiteX3078" fmla="*/ 657746 w 906898"/>
              <a:gd name="connsiteY3078" fmla="*/ 184555 h 906898"/>
              <a:gd name="connsiteX3079" fmla="*/ 655687 w 906898"/>
              <a:gd name="connsiteY3079" fmla="*/ 186619 h 906898"/>
              <a:gd name="connsiteX3080" fmla="*/ 661862 w 906898"/>
              <a:gd name="connsiteY3080" fmla="*/ 192813 h 906898"/>
              <a:gd name="connsiteX3081" fmla="*/ 657746 w 906898"/>
              <a:gd name="connsiteY3081" fmla="*/ 207266 h 906898"/>
              <a:gd name="connsiteX3082" fmla="*/ 653629 w 906898"/>
              <a:gd name="connsiteY3082" fmla="*/ 207266 h 906898"/>
              <a:gd name="connsiteX3083" fmla="*/ 647454 w 906898"/>
              <a:gd name="connsiteY3083" fmla="*/ 203136 h 906898"/>
              <a:gd name="connsiteX3084" fmla="*/ 651570 w 906898"/>
              <a:gd name="connsiteY3084" fmla="*/ 184555 h 906898"/>
              <a:gd name="connsiteX3085" fmla="*/ 649512 w 906898"/>
              <a:gd name="connsiteY3085" fmla="*/ 178361 h 906898"/>
              <a:gd name="connsiteX3086" fmla="*/ 645395 w 906898"/>
              <a:gd name="connsiteY3086" fmla="*/ 165973 h 906898"/>
              <a:gd name="connsiteX3087" fmla="*/ 637162 w 906898"/>
              <a:gd name="connsiteY3087" fmla="*/ 161845 h 906898"/>
              <a:gd name="connsiteX3088" fmla="*/ 637162 w 906898"/>
              <a:gd name="connsiteY3088" fmla="*/ 159779 h 906898"/>
              <a:gd name="connsiteX3089" fmla="*/ 641278 w 906898"/>
              <a:gd name="connsiteY3089" fmla="*/ 149457 h 906898"/>
              <a:gd name="connsiteX3090" fmla="*/ 643337 w 906898"/>
              <a:gd name="connsiteY3090" fmla="*/ 143263 h 906898"/>
              <a:gd name="connsiteX3091" fmla="*/ 302134 w 906898"/>
              <a:gd name="connsiteY3091" fmla="*/ 138780 h 906898"/>
              <a:gd name="connsiteX3092" fmla="*/ 304168 w 906898"/>
              <a:gd name="connsiteY3092" fmla="*/ 139279 h 906898"/>
              <a:gd name="connsiteX3093" fmla="*/ 301844 w 906898"/>
              <a:gd name="connsiteY3093" fmla="*/ 141270 h 906898"/>
              <a:gd name="connsiteX3094" fmla="*/ 302134 w 906898"/>
              <a:gd name="connsiteY3094" fmla="*/ 138780 h 906898"/>
              <a:gd name="connsiteX3095" fmla="*/ 575576 w 906898"/>
              <a:gd name="connsiteY3095" fmla="*/ 134962 h 906898"/>
              <a:gd name="connsiteX3096" fmla="*/ 581718 w 906898"/>
              <a:gd name="connsiteY3096" fmla="*/ 139168 h 906898"/>
              <a:gd name="connsiteX3097" fmla="*/ 579671 w 906898"/>
              <a:gd name="connsiteY3097" fmla="*/ 143373 h 906898"/>
              <a:gd name="connsiteX3098" fmla="*/ 569434 w 906898"/>
              <a:gd name="connsiteY3098" fmla="*/ 145476 h 906898"/>
              <a:gd name="connsiteX3099" fmla="*/ 575576 w 906898"/>
              <a:gd name="connsiteY3099" fmla="*/ 134962 h 906898"/>
              <a:gd name="connsiteX3100" fmla="*/ 508872 w 906898"/>
              <a:gd name="connsiteY3100" fmla="*/ 130536 h 906898"/>
              <a:gd name="connsiteX3101" fmla="*/ 515808 w 906898"/>
              <a:gd name="connsiteY3101" fmla="*/ 131053 h 906898"/>
              <a:gd name="connsiteX3102" fmla="*/ 532250 w 906898"/>
              <a:gd name="connsiteY3102" fmla="*/ 143447 h 906898"/>
              <a:gd name="connsiteX3103" fmla="*/ 530195 w 906898"/>
              <a:gd name="connsiteY3103" fmla="*/ 147578 h 906898"/>
              <a:gd name="connsiteX3104" fmla="*/ 528140 w 906898"/>
              <a:gd name="connsiteY3104" fmla="*/ 143447 h 906898"/>
              <a:gd name="connsiteX3105" fmla="*/ 513753 w 906898"/>
              <a:gd name="connsiteY3105" fmla="*/ 135184 h 906898"/>
              <a:gd name="connsiteX3106" fmla="*/ 509643 w 906898"/>
              <a:gd name="connsiteY3106" fmla="*/ 137250 h 906898"/>
              <a:gd name="connsiteX3107" fmla="*/ 513753 w 906898"/>
              <a:gd name="connsiteY3107" fmla="*/ 141382 h 906898"/>
              <a:gd name="connsiteX3108" fmla="*/ 515808 w 906898"/>
              <a:gd name="connsiteY3108" fmla="*/ 143447 h 906898"/>
              <a:gd name="connsiteX3109" fmla="*/ 501422 w 906898"/>
              <a:gd name="connsiteY3109" fmla="*/ 141382 h 906898"/>
              <a:gd name="connsiteX3110" fmla="*/ 489090 w 906898"/>
              <a:gd name="connsiteY3110" fmla="*/ 141382 h 906898"/>
              <a:gd name="connsiteX3111" fmla="*/ 491146 w 906898"/>
              <a:gd name="connsiteY3111" fmla="*/ 135184 h 906898"/>
              <a:gd name="connsiteX3112" fmla="*/ 499367 w 906898"/>
              <a:gd name="connsiteY3112" fmla="*/ 137250 h 906898"/>
              <a:gd name="connsiteX3113" fmla="*/ 503477 w 906898"/>
              <a:gd name="connsiteY3113" fmla="*/ 133118 h 906898"/>
              <a:gd name="connsiteX3114" fmla="*/ 508872 w 906898"/>
              <a:gd name="connsiteY3114" fmla="*/ 130536 h 906898"/>
              <a:gd name="connsiteX3115" fmla="*/ 250583 w 906898"/>
              <a:gd name="connsiteY3115" fmla="*/ 123976 h 906898"/>
              <a:gd name="connsiteX3116" fmla="*/ 254700 w 906898"/>
              <a:gd name="connsiteY3116" fmla="*/ 124754 h 906898"/>
              <a:gd name="connsiteX3117" fmla="*/ 256758 w 906898"/>
              <a:gd name="connsiteY3117" fmla="*/ 124754 h 906898"/>
              <a:gd name="connsiteX3118" fmla="*/ 258816 w 906898"/>
              <a:gd name="connsiteY3118" fmla="*/ 133054 h 906898"/>
              <a:gd name="connsiteX3119" fmla="*/ 273225 w 906898"/>
              <a:gd name="connsiteY3119" fmla="*/ 135128 h 906898"/>
              <a:gd name="connsiteX3120" fmla="*/ 277342 w 906898"/>
              <a:gd name="connsiteY3120" fmla="*/ 133054 h 906898"/>
              <a:gd name="connsiteX3121" fmla="*/ 283517 w 906898"/>
              <a:gd name="connsiteY3121" fmla="*/ 139279 h 906898"/>
              <a:gd name="connsiteX3122" fmla="*/ 275284 w 906898"/>
              <a:gd name="connsiteY3122" fmla="*/ 145503 h 906898"/>
              <a:gd name="connsiteX3123" fmla="*/ 269108 w 906898"/>
              <a:gd name="connsiteY3123" fmla="*/ 141353 h 906898"/>
              <a:gd name="connsiteX3124" fmla="*/ 262933 w 906898"/>
              <a:gd name="connsiteY3124" fmla="*/ 147578 h 906898"/>
              <a:gd name="connsiteX3125" fmla="*/ 254700 w 906898"/>
              <a:gd name="connsiteY3125" fmla="*/ 141353 h 906898"/>
              <a:gd name="connsiteX3126" fmla="*/ 252641 w 906898"/>
              <a:gd name="connsiteY3126" fmla="*/ 135128 h 906898"/>
              <a:gd name="connsiteX3127" fmla="*/ 246466 w 906898"/>
              <a:gd name="connsiteY3127" fmla="*/ 130978 h 906898"/>
              <a:gd name="connsiteX3128" fmla="*/ 246466 w 906898"/>
              <a:gd name="connsiteY3128" fmla="*/ 124754 h 906898"/>
              <a:gd name="connsiteX3129" fmla="*/ 250583 w 906898"/>
              <a:gd name="connsiteY3129" fmla="*/ 123976 h 906898"/>
              <a:gd name="connsiteX3130" fmla="*/ 577535 w 906898"/>
              <a:gd name="connsiteY3130" fmla="*/ 122678 h 906898"/>
              <a:gd name="connsiteX3131" fmla="*/ 581651 w 906898"/>
              <a:gd name="connsiteY3131" fmla="*/ 126816 h 906898"/>
              <a:gd name="connsiteX3132" fmla="*/ 583710 w 906898"/>
              <a:gd name="connsiteY3132" fmla="*/ 130953 h 906898"/>
              <a:gd name="connsiteX3133" fmla="*/ 591943 w 906898"/>
              <a:gd name="connsiteY3133" fmla="*/ 130953 h 906898"/>
              <a:gd name="connsiteX3134" fmla="*/ 594002 w 906898"/>
              <a:gd name="connsiteY3134" fmla="*/ 135090 h 906898"/>
              <a:gd name="connsiteX3135" fmla="*/ 587827 w 906898"/>
              <a:gd name="connsiteY3135" fmla="*/ 139228 h 906898"/>
              <a:gd name="connsiteX3136" fmla="*/ 589885 w 906898"/>
              <a:gd name="connsiteY3136" fmla="*/ 147503 h 906898"/>
              <a:gd name="connsiteX3137" fmla="*/ 585768 w 906898"/>
              <a:gd name="connsiteY3137" fmla="*/ 149570 h 906898"/>
              <a:gd name="connsiteX3138" fmla="*/ 581651 w 906898"/>
              <a:gd name="connsiteY3138" fmla="*/ 147503 h 906898"/>
              <a:gd name="connsiteX3139" fmla="*/ 583710 w 906898"/>
              <a:gd name="connsiteY3139" fmla="*/ 137159 h 906898"/>
              <a:gd name="connsiteX3140" fmla="*/ 575476 w 906898"/>
              <a:gd name="connsiteY3140" fmla="*/ 130953 h 906898"/>
              <a:gd name="connsiteX3141" fmla="*/ 577535 w 906898"/>
              <a:gd name="connsiteY3141" fmla="*/ 122678 h 906898"/>
              <a:gd name="connsiteX3142" fmla="*/ 258767 w 906898"/>
              <a:gd name="connsiteY3142" fmla="*/ 122678 h 906898"/>
              <a:gd name="connsiteX3143" fmla="*/ 260842 w 906898"/>
              <a:gd name="connsiteY3143" fmla="*/ 128854 h 906898"/>
              <a:gd name="connsiteX3144" fmla="*/ 267067 w 906898"/>
              <a:gd name="connsiteY3144" fmla="*/ 130912 h 906898"/>
              <a:gd name="connsiteX3145" fmla="*/ 273292 w 906898"/>
              <a:gd name="connsiteY3145" fmla="*/ 128854 h 906898"/>
              <a:gd name="connsiteX3146" fmla="*/ 271217 w 906898"/>
              <a:gd name="connsiteY3146" fmla="*/ 132971 h 906898"/>
              <a:gd name="connsiteX3147" fmla="*/ 258767 w 906898"/>
              <a:gd name="connsiteY3147" fmla="*/ 128854 h 906898"/>
              <a:gd name="connsiteX3148" fmla="*/ 258767 w 906898"/>
              <a:gd name="connsiteY3148" fmla="*/ 122678 h 906898"/>
              <a:gd name="connsiteX3149" fmla="*/ 622795 w 906898"/>
              <a:gd name="connsiteY3149" fmla="*/ 120686 h 906898"/>
              <a:gd name="connsiteX3150" fmla="*/ 637267 w 906898"/>
              <a:gd name="connsiteY3150" fmla="*/ 128900 h 906898"/>
              <a:gd name="connsiteX3151" fmla="*/ 635200 w 906898"/>
              <a:gd name="connsiteY3151" fmla="*/ 155596 h 906898"/>
              <a:gd name="connsiteX3152" fmla="*/ 626930 w 906898"/>
              <a:gd name="connsiteY3152" fmla="*/ 165863 h 906898"/>
              <a:gd name="connsiteX3153" fmla="*/ 600053 w 906898"/>
              <a:gd name="connsiteY3153" fmla="*/ 174077 h 906898"/>
              <a:gd name="connsiteX3154" fmla="*/ 600053 w 906898"/>
              <a:gd name="connsiteY3154" fmla="*/ 169971 h 906898"/>
              <a:gd name="connsiteX3155" fmla="*/ 610390 w 906898"/>
              <a:gd name="connsiteY3155" fmla="*/ 167917 h 906898"/>
              <a:gd name="connsiteX3156" fmla="*/ 631065 w 906898"/>
              <a:gd name="connsiteY3156" fmla="*/ 145328 h 906898"/>
              <a:gd name="connsiteX3157" fmla="*/ 628998 w 906898"/>
              <a:gd name="connsiteY3157" fmla="*/ 133007 h 906898"/>
              <a:gd name="connsiteX3158" fmla="*/ 624863 w 906898"/>
              <a:gd name="connsiteY3158" fmla="*/ 130954 h 906898"/>
              <a:gd name="connsiteX3159" fmla="*/ 626930 w 906898"/>
              <a:gd name="connsiteY3159" fmla="*/ 135061 h 906898"/>
              <a:gd name="connsiteX3160" fmla="*/ 626930 w 906898"/>
              <a:gd name="connsiteY3160" fmla="*/ 143275 h 906898"/>
              <a:gd name="connsiteX3161" fmla="*/ 616593 w 906898"/>
              <a:gd name="connsiteY3161" fmla="*/ 147382 h 906898"/>
              <a:gd name="connsiteX3162" fmla="*/ 610390 w 906898"/>
              <a:gd name="connsiteY3162" fmla="*/ 143275 h 906898"/>
              <a:gd name="connsiteX3163" fmla="*/ 612458 w 906898"/>
              <a:gd name="connsiteY3163" fmla="*/ 135061 h 906898"/>
              <a:gd name="connsiteX3164" fmla="*/ 610390 w 906898"/>
              <a:gd name="connsiteY3164" fmla="*/ 128900 h 906898"/>
              <a:gd name="connsiteX3165" fmla="*/ 622795 w 906898"/>
              <a:gd name="connsiteY3165" fmla="*/ 120686 h 906898"/>
              <a:gd name="connsiteX3166" fmla="*/ 522124 w 906898"/>
              <a:gd name="connsiteY3166" fmla="*/ 120686 h 906898"/>
              <a:gd name="connsiteX3167" fmla="*/ 524172 w 906898"/>
              <a:gd name="connsiteY3167" fmla="*/ 132971 h 906898"/>
              <a:gd name="connsiteX3168" fmla="*/ 515982 w 906898"/>
              <a:gd name="connsiteY3168" fmla="*/ 124781 h 906898"/>
              <a:gd name="connsiteX3169" fmla="*/ 522124 w 906898"/>
              <a:gd name="connsiteY3169" fmla="*/ 120686 h 906898"/>
              <a:gd name="connsiteX3170" fmla="*/ 456112 w 906898"/>
              <a:gd name="connsiteY3170" fmla="*/ 118695 h 906898"/>
              <a:gd name="connsiteX3171" fmla="*/ 460207 w 906898"/>
              <a:gd name="connsiteY3171" fmla="*/ 122811 h 906898"/>
              <a:gd name="connsiteX3172" fmla="*/ 454064 w 906898"/>
              <a:gd name="connsiteY3172" fmla="*/ 131045 h 906898"/>
              <a:gd name="connsiteX3173" fmla="*/ 449970 w 906898"/>
              <a:gd name="connsiteY3173" fmla="*/ 139279 h 906898"/>
              <a:gd name="connsiteX3174" fmla="*/ 437686 w 906898"/>
              <a:gd name="connsiteY3174" fmla="*/ 139279 h 906898"/>
              <a:gd name="connsiteX3175" fmla="*/ 437686 w 906898"/>
              <a:gd name="connsiteY3175" fmla="*/ 137220 h 906898"/>
              <a:gd name="connsiteX3176" fmla="*/ 441781 w 906898"/>
              <a:gd name="connsiteY3176" fmla="*/ 128987 h 906898"/>
              <a:gd name="connsiteX3177" fmla="*/ 445875 w 906898"/>
              <a:gd name="connsiteY3177" fmla="*/ 126928 h 906898"/>
              <a:gd name="connsiteX3178" fmla="*/ 449970 w 906898"/>
              <a:gd name="connsiteY3178" fmla="*/ 120754 h 906898"/>
              <a:gd name="connsiteX3179" fmla="*/ 456112 w 906898"/>
              <a:gd name="connsiteY3179" fmla="*/ 118695 h 906898"/>
              <a:gd name="connsiteX3180" fmla="*/ 234176 w 906898"/>
              <a:gd name="connsiteY3180" fmla="*/ 118695 h 906898"/>
              <a:gd name="connsiteX3181" fmla="*/ 242386 w 906898"/>
              <a:gd name="connsiteY3181" fmla="*/ 122811 h 906898"/>
              <a:gd name="connsiteX3182" fmla="*/ 242386 w 906898"/>
              <a:gd name="connsiteY3182" fmla="*/ 126928 h 906898"/>
              <a:gd name="connsiteX3183" fmla="*/ 248543 w 906898"/>
              <a:gd name="connsiteY3183" fmla="*/ 137220 h 906898"/>
              <a:gd name="connsiteX3184" fmla="*/ 246490 w 906898"/>
              <a:gd name="connsiteY3184" fmla="*/ 137220 h 906898"/>
              <a:gd name="connsiteX3185" fmla="*/ 250595 w 906898"/>
              <a:gd name="connsiteY3185" fmla="*/ 139279 h 906898"/>
              <a:gd name="connsiteX3186" fmla="*/ 256752 w 906898"/>
              <a:gd name="connsiteY3186" fmla="*/ 147513 h 906898"/>
              <a:gd name="connsiteX3187" fmla="*/ 264962 w 906898"/>
              <a:gd name="connsiteY3187" fmla="*/ 149570 h 906898"/>
              <a:gd name="connsiteX3188" fmla="*/ 271119 w 906898"/>
              <a:gd name="connsiteY3188" fmla="*/ 147513 h 906898"/>
              <a:gd name="connsiteX3189" fmla="*/ 283433 w 906898"/>
              <a:gd name="connsiteY3189" fmla="*/ 145454 h 906898"/>
              <a:gd name="connsiteX3190" fmla="*/ 291642 w 906898"/>
              <a:gd name="connsiteY3190" fmla="*/ 139279 h 906898"/>
              <a:gd name="connsiteX3191" fmla="*/ 299852 w 906898"/>
              <a:gd name="connsiteY3191" fmla="*/ 139279 h 906898"/>
              <a:gd name="connsiteX3192" fmla="*/ 297799 w 906898"/>
              <a:gd name="connsiteY3192" fmla="*/ 143395 h 906898"/>
              <a:gd name="connsiteX3193" fmla="*/ 289590 w 906898"/>
              <a:gd name="connsiteY3193" fmla="*/ 147513 h 906898"/>
              <a:gd name="connsiteX3194" fmla="*/ 289590 w 906898"/>
              <a:gd name="connsiteY3194" fmla="*/ 149570 h 906898"/>
              <a:gd name="connsiteX3195" fmla="*/ 277276 w 906898"/>
              <a:gd name="connsiteY3195" fmla="*/ 157805 h 906898"/>
              <a:gd name="connsiteX3196" fmla="*/ 271119 w 906898"/>
              <a:gd name="connsiteY3196" fmla="*/ 155746 h 906898"/>
              <a:gd name="connsiteX3197" fmla="*/ 260857 w 906898"/>
              <a:gd name="connsiteY3197" fmla="*/ 159862 h 906898"/>
              <a:gd name="connsiteX3198" fmla="*/ 252647 w 906898"/>
              <a:gd name="connsiteY3198" fmla="*/ 155746 h 906898"/>
              <a:gd name="connsiteX3199" fmla="*/ 246490 w 906898"/>
              <a:gd name="connsiteY3199" fmla="*/ 147513 h 906898"/>
              <a:gd name="connsiteX3200" fmla="*/ 242386 w 906898"/>
              <a:gd name="connsiteY3200" fmla="*/ 147513 h 906898"/>
              <a:gd name="connsiteX3201" fmla="*/ 236229 w 906898"/>
              <a:gd name="connsiteY3201" fmla="*/ 141336 h 906898"/>
              <a:gd name="connsiteX3202" fmla="*/ 238281 w 906898"/>
              <a:gd name="connsiteY3202" fmla="*/ 131045 h 906898"/>
              <a:gd name="connsiteX3203" fmla="*/ 232124 w 906898"/>
              <a:gd name="connsiteY3203" fmla="*/ 122811 h 906898"/>
              <a:gd name="connsiteX3204" fmla="*/ 234176 w 906898"/>
              <a:gd name="connsiteY3204" fmla="*/ 118695 h 906898"/>
              <a:gd name="connsiteX3205" fmla="*/ 360258 w 906898"/>
              <a:gd name="connsiteY3205" fmla="*/ 117473 h 906898"/>
              <a:gd name="connsiteX3206" fmla="*/ 363595 w 906898"/>
              <a:gd name="connsiteY3206" fmla="*/ 120813 h 906898"/>
              <a:gd name="connsiteX3207" fmla="*/ 359488 w 906898"/>
              <a:gd name="connsiteY3207" fmla="*/ 129034 h 906898"/>
              <a:gd name="connsiteX3208" fmla="*/ 361542 w 906898"/>
              <a:gd name="connsiteY3208" fmla="*/ 135201 h 906898"/>
              <a:gd name="connsiteX3209" fmla="*/ 361542 w 906898"/>
              <a:gd name="connsiteY3209" fmla="*/ 141365 h 906898"/>
              <a:gd name="connsiteX3210" fmla="*/ 355381 w 906898"/>
              <a:gd name="connsiteY3210" fmla="*/ 147531 h 906898"/>
              <a:gd name="connsiteX3211" fmla="*/ 353328 w 906898"/>
              <a:gd name="connsiteY3211" fmla="*/ 153697 h 906898"/>
              <a:gd name="connsiteX3212" fmla="*/ 353328 w 906898"/>
              <a:gd name="connsiteY3212" fmla="*/ 145476 h 906898"/>
              <a:gd name="connsiteX3213" fmla="*/ 351274 w 906898"/>
              <a:gd name="connsiteY3213" fmla="*/ 149586 h 906898"/>
              <a:gd name="connsiteX3214" fmla="*/ 341007 w 906898"/>
              <a:gd name="connsiteY3214" fmla="*/ 159862 h 906898"/>
              <a:gd name="connsiteX3215" fmla="*/ 332793 w 906898"/>
              <a:gd name="connsiteY3215" fmla="*/ 153697 h 906898"/>
              <a:gd name="connsiteX3216" fmla="*/ 330740 w 906898"/>
              <a:gd name="connsiteY3216" fmla="*/ 153697 h 906898"/>
              <a:gd name="connsiteX3217" fmla="*/ 324579 w 906898"/>
              <a:gd name="connsiteY3217" fmla="*/ 155752 h 906898"/>
              <a:gd name="connsiteX3218" fmla="*/ 320472 w 906898"/>
              <a:gd name="connsiteY3218" fmla="*/ 153697 h 906898"/>
              <a:gd name="connsiteX3219" fmla="*/ 318419 w 906898"/>
              <a:gd name="connsiteY3219" fmla="*/ 145476 h 906898"/>
              <a:gd name="connsiteX3220" fmla="*/ 312258 w 906898"/>
              <a:gd name="connsiteY3220" fmla="*/ 145476 h 906898"/>
              <a:gd name="connsiteX3221" fmla="*/ 308151 w 906898"/>
              <a:gd name="connsiteY3221" fmla="*/ 137255 h 906898"/>
              <a:gd name="connsiteX3222" fmla="*/ 312258 w 906898"/>
              <a:gd name="connsiteY3222" fmla="*/ 133144 h 906898"/>
              <a:gd name="connsiteX3223" fmla="*/ 316365 w 906898"/>
              <a:gd name="connsiteY3223" fmla="*/ 137255 h 906898"/>
              <a:gd name="connsiteX3224" fmla="*/ 324579 w 906898"/>
              <a:gd name="connsiteY3224" fmla="*/ 143420 h 906898"/>
              <a:gd name="connsiteX3225" fmla="*/ 332793 w 906898"/>
              <a:gd name="connsiteY3225" fmla="*/ 145476 h 906898"/>
              <a:gd name="connsiteX3226" fmla="*/ 343060 w 906898"/>
              <a:gd name="connsiteY3226" fmla="*/ 143420 h 906898"/>
              <a:gd name="connsiteX3227" fmla="*/ 345114 w 906898"/>
              <a:gd name="connsiteY3227" fmla="*/ 139311 h 906898"/>
              <a:gd name="connsiteX3228" fmla="*/ 351274 w 906898"/>
              <a:gd name="connsiteY3228" fmla="*/ 129034 h 906898"/>
              <a:gd name="connsiteX3229" fmla="*/ 351274 w 906898"/>
              <a:gd name="connsiteY3229" fmla="*/ 124923 h 906898"/>
              <a:gd name="connsiteX3230" fmla="*/ 355381 w 906898"/>
              <a:gd name="connsiteY3230" fmla="*/ 118758 h 906898"/>
              <a:gd name="connsiteX3231" fmla="*/ 360258 w 906898"/>
              <a:gd name="connsiteY3231" fmla="*/ 117473 h 906898"/>
              <a:gd name="connsiteX3232" fmla="*/ 347217 w 906898"/>
              <a:gd name="connsiteY3232" fmla="*/ 117214 h 906898"/>
              <a:gd name="connsiteX3233" fmla="*/ 351311 w 906898"/>
              <a:gd name="connsiteY3233" fmla="*/ 118746 h 906898"/>
              <a:gd name="connsiteX3234" fmla="*/ 349264 w 906898"/>
              <a:gd name="connsiteY3234" fmla="*/ 122832 h 906898"/>
              <a:gd name="connsiteX3235" fmla="*/ 347217 w 906898"/>
              <a:gd name="connsiteY3235" fmla="*/ 124875 h 906898"/>
              <a:gd name="connsiteX3236" fmla="*/ 349264 w 906898"/>
              <a:gd name="connsiteY3236" fmla="*/ 128961 h 906898"/>
              <a:gd name="connsiteX3237" fmla="*/ 347217 w 906898"/>
              <a:gd name="connsiteY3237" fmla="*/ 135090 h 906898"/>
              <a:gd name="connsiteX3238" fmla="*/ 343122 w 906898"/>
              <a:gd name="connsiteY3238" fmla="*/ 137133 h 906898"/>
              <a:gd name="connsiteX3239" fmla="*/ 341075 w 906898"/>
              <a:gd name="connsiteY3239" fmla="*/ 141219 h 906898"/>
              <a:gd name="connsiteX3240" fmla="*/ 334933 w 906898"/>
              <a:gd name="connsiteY3240" fmla="*/ 143263 h 906898"/>
              <a:gd name="connsiteX3241" fmla="*/ 330838 w 906898"/>
              <a:gd name="connsiteY3241" fmla="*/ 139177 h 906898"/>
              <a:gd name="connsiteX3242" fmla="*/ 326743 w 906898"/>
              <a:gd name="connsiteY3242" fmla="*/ 141219 h 906898"/>
              <a:gd name="connsiteX3243" fmla="*/ 322649 w 906898"/>
              <a:gd name="connsiteY3243" fmla="*/ 137133 h 906898"/>
              <a:gd name="connsiteX3244" fmla="*/ 322649 w 906898"/>
              <a:gd name="connsiteY3244" fmla="*/ 133047 h 906898"/>
              <a:gd name="connsiteX3245" fmla="*/ 316507 w 906898"/>
              <a:gd name="connsiteY3245" fmla="*/ 135090 h 906898"/>
              <a:gd name="connsiteX3246" fmla="*/ 314459 w 906898"/>
              <a:gd name="connsiteY3246" fmla="*/ 131004 h 906898"/>
              <a:gd name="connsiteX3247" fmla="*/ 320602 w 906898"/>
              <a:gd name="connsiteY3247" fmla="*/ 126918 h 906898"/>
              <a:gd name="connsiteX3248" fmla="*/ 334933 w 906898"/>
              <a:gd name="connsiteY3248" fmla="*/ 126918 h 906898"/>
              <a:gd name="connsiteX3249" fmla="*/ 343122 w 906898"/>
              <a:gd name="connsiteY3249" fmla="*/ 118746 h 906898"/>
              <a:gd name="connsiteX3250" fmla="*/ 347217 w 906898"/>
              <a:gd name="connsiteY3250" fmla="*/ 117214 h 906898"/>
              <a:gd name="connsiteX3251" fmla="*/ 585835 w 906898"/>
              <a:gd name="connsiteY3251" fmla="*/ 116702 h 906898"/>
              <a:gd name="connsiteX3252" fmla="*/ 589951 w 906898"/>
              <a:gd name="connsiteY3252" fmla="*/ 120819 h 906898"/>
              <a:gd name="connsiteX3253" fmla="*/ 592010 w 906898"/>
              <a:gd name="connsiteY3253" fmla="*/ 124936 h 906898"/>
              <a:gd name="connsiteX3254" fmla="*/ 600244 w 906898"/>
              <a:gd name="connsiteY3254" fmla="*/ 129053 h 906898"/>
              <a:gd name="connsiteX3255" fmla="*/ 602302 w 906898"/>
              <a:gd name="connsiteY3255" fmla="*/ 137286 h 906898"/>
              <a:gd name="connsiteX3256" fmla="*/ 596127 w 906898"/>
              <a:gd name="connsiteY3256" fmla="*/ 143461 h 906898"/>
              <a:gd name="connsiteX3257" fmla="*/ 598185 w 906898"/>
              <a:gd name="connsiteY3257" fmla="*/ 151695 h 906898"/>
              <a:gd name="connsiteX3258" fmla="*/ 592010 w 906898"/>
              <a:gd name="connsiteY3258" fmla="*/ 155812 h 906898"/>
              <a:gd name="connsiteX3259" fmla="*/ 587893 w 906898"/>
              <a:gd name="connsiteY3259" fmla="*/ 151695 h 906898"/>
              <a:gd name="connsiteX3260" fmla="*/ 594068 w 906898"/>
              <a:gd name="connsiteY3260" fmla="*/ 145520 h 906898"/>
              <a:gd name="connsiteX3261" fmla="*/ 596127 w 906898"/>
              <a:gd name="connsiteY3261" fmla="*/ 137286 h 906898"/>
              <a:gd name="connsiteX3262" fmla="*/ 594068 w 906898"/>
              <a:gd name="connsiteY3262" fmla="*/ 129053 h 906898"/>
              <a:gd name="connsiteX3263" fmla="*/ 585835 w 906898"/>
              <a:gd name="connsiteY3263" fmla="*/ 126994 h 906898"/>
              <a:gd name="connsiteX3264" fmla="*/ 575543 w 906898"/>
              <a:gd name="connsiteY3264" fmla="*/ 120819 h 906898"/>
              <a:gd name="connsiteX3265" fmla="*/ 571426 w 906898"/>
              <a:gd name="connsiteY3265" fmla="*/ 118761 h 906898"/>
              <a:gd name="connsiteX3266" fmla="*/ 585835 w 906898"/>
              <a:gd name="connsiteY3266" fmla="*/ 116702 h 906898"/>
              <a:gd name="connsiteX3267" fmla="*/ 340148 w 906898"/>
              <a:gd name="connsiteY3267" fmla="*/ 115628 h 906898"/>
              <a:gd name="connsiteX3268" fmla="*/ 340761 w 906898"/>
              <a:gd name="connsiteY3268" fmla="*/ 115955 h 906898"/>
              <a:gd name="connsiteX3269" fmla="*/ 341019 w 906898"/>
              <a:gd name="connsiteY3269" fmla="*/ 118585 h 906898"/>
              <a:gd name="connsiteX3270" fmla="*/ 332756 w 906898"/>
              <a:gd name="connsiteY3270" fmla="*/ 124892 h 906898"/>
              <a:gd name="connsiteX3271" fmla="*/ 322427 w 906898"/>
              <a:gd name="connsiteY3271" fmla="*/ 122789 h 906898"/>
              <a:gd name="connsiteX3272" fmla="*/ 328625 w 906898"/>
              <a:gd name="connsiteY3272" fmla="*/ 122789 h 906898"/>
              <a:gd name="connsiteX3273" fmla="*/ 338954 w 906898"/>
              <a:gd name="connsiteY3273" fmla="*/ 116482 h 906898"/>
              <a:gd name="connsiteX3274" fmla="*/ 340148 w 906898"/>
              <a:gd name="connsiteY3274" fmla="*/ 115628 h 906898"/>
              <a:gd name="connsiteX3275" fmla="*/ 363595 w 906898"/>
              <a:gd name="connsiteY3275" fmla="*/ 114379 h 906898"/>
              <a:gd name="connsiteX3276" fmla="*/ 365753 w 906898"/>
              <a:gd name="connsiteY3276" fmla="*/ 114379 h 906898"/>
              <a:gd name="connsiteX3277" fmla="*/ 367911 w 906898"/>
              <a:gd name="connsiteY3277" fmla="*/ 124892 h 906898"/>
              <a:gd name="connsiteX3278" fmla="*/ 365753 w 906898"/>
              <a:gd name="connsiteY3278" fmla="*/ 126994 h 906898"/>
              <a:gd name="connsiteX3279" fmla="*/ 363595 w 906898"/>
              <a:gd name="connsiteY3279" fmla="*/ 114379 h 906898"/>
              <a:gd name="connsiteX3280" fmla="*/ 450093 w 906898"/>
              <a:gd name="connsiteY3280" fmla="*/ 112386 h 906898"/>
              <a:gd name="connsiteX3281" fmla="*/ 456223 w 906898"/>
              <a:gd name="connsiteY3281" fmla="*/ 114450 h 906898"/>
              <a:gd name="connsiteX3282" fmla="*/ 452136 w 906898"/>
              <a:gd name="connsiteY3282" fmla="*/ 116514 h 906898"/>
              <a:gd name="connsiteX3283" fmla="*/ 439878 w 906898"/>
              <a:gd name="connsiteY3283" fmla="*/ 126829 h 906898"/>
              <a:gd name="connsiteX3284" fmla="*/ 433749 w 906898"/>
              <a:gd name="connsiteY3284" fmla="*/ 139207 h 906898"/>
              <a:gd name="connsiteX3285" fmla="*/ 429663 w 906898"/>
              <a:gd name="connsiteY3285" fmla="*/ 139207 h 906898"/>
              <a:gd name="connsiteX3286" fmla="*/ 433749 w 906898"/>
              <a:gd name="connsiteY3286" fmla="*/ 128892 h 906898"/>
              <a:gd name="connsiteX3287" fmla="*/ 439878 w 906898"/>
              <a:gd name="connsiteY3287" fmla="*/ 124765 h 906898"/>
              <a:gd name="connsiteX3288" fmla="*/ 450093 w 906898"/>
              <a:gd name="connsiteY3288" fmla="*/ 112386 h 906898"/>
              <a:gd name="connsiteX3289" fmla="*/ 524116 w 906898"/>
              <a:gd name="connsiteY3289" fmla="*/ 108402 h 906898"/>
              <a:gd name="connsiteX3290" fmla="*/ 530258 w 906898"/>
              <a:gd name="connsiteY3290" fmla="*/ 110461 h 906898"/>
              <a:gd name="connsiteX3291" fmla="*/ 526164 w 906898"/>
              <a:gd name="connsiteY3291" fmla="*/ 118695 h 906898"/>
              <a:gd name="connsiteX3292" fmla="*/ 515927 w 906898"/>
              <a:gd name="connsiteY3292" fmla="*/ 120754 h 906898"/>
              <a:gd name="connsiteX3293" fmla="*/ 511832 w 906898"/>
              <a:gd name="connsiteY3293" fmla="*/ 126928 h 906898"/>
              <a:gd name="connsiteX3294" fmla="*/ 505690 w 906898"/>
              <a:gd name="connsiteY3294" fmla="*/ 124870 h 906898"/>
              <a:gd name="connsiteX3295" fmla="*/ 509785 w 906898"/>
              <a:gd name="connsiteY3295" fmla="*/ 118695 h 906898"/>
              <a:gd name="connsiteX3296" fmla="*/ 509785 w 906898"/>
              <a:gd name="connsiteY3296" fmla="*/ 110461 h 906898"/>
              <a:gd name="connsiteX3297" fmla="*/ 513880 w 906898"/>
              <a:gd name="connsiteY3297" fmla="*/ 110461 h 906898"/>
              <a:gd name="connsiteX3298" fmla="*/ 520022 w 906898"/>
              <a:gd name="connsiteY3298" fmla="*/ 110461 h 906898"/>
              <a:gd name="connsiteX3299" fmla="*/ 524116 w 906898"/>
              <a:gd name="connsiteY3299" fmla="*/ 108402 h 906898"/>
              <a:gd name="connsiteX3300" fmla="*/ 661019 w 906898"/>
              <a:gd name="connsiteY3300" fmla="*/ 108266 h 906898"/>
              <a:gd name="connsiteX3301" fmla="*/ 664053 w 906898"/>
              <a:gd name="connsiteY3301" fmla="*/ 114600 h 906898"/>
              <a:gd name="connsiteX3302" fmla="*/ 661895 w 906898"/>
              <a:gd name="connsiteY3302" fmla="*/ 118695 h 906898"/>
              <a:gd name="connsiteX3303" fmla="*/ 659737 w 906898"/>
              <a:gd name="connsiteY3303" fmla="*/ 112552 h 906898"/>
              <a:gd name="connsiteX3304" fmla="*/ 659737 w 906898"/>
              <a:gd name="connsiteY3304" fmla="*/ 108458 h 906898"/>
              <a:gd name="connsiteX3305" fmla="*/ 661019 w 906898"/>
              <a:gd name="connsiteY3305" fmla="*/ 108266 h 906898"/>
              <a:gd name="connsiteX3306" fmla="*/ 550871 w 906898"/>
              <a:gd name="connsiteY3306" fmla="*/ 102165 h 906898"/>
              <a:gd name="connsiteX3307" fmla="*/ 559582 w 906898"/>
              <a:gd name="connsiteY3307" fmla="*/ 102165 h 906898"/>
              <a:gd name="connsiteX3308" fmla="*/ 565219 w 906898"/>
              <a:gd name="connsiteY3308" fmla="*/ 108347 h 906898"/>
              <a:gd name="connsiteX3309" fmla="*/ 565219 w 906898"/>
              <a:gd name="connsiteY3309" fmla="*/ 118653 h 906898"/>
              <a:gd name="connsiteX3310" fmla="*/ 569318 w 906898"/>
              <a:gd name="connsiteY3310" fmla="*/ 120715 h 906898"/>
              <a:gd name="connsiteX3311" fmla="*/ 573418 w 906898"/>
              <a:gd name="connsiteY3311" fmla="*/ 133081 h 906898"/>
              <a:gd name="connsiteX3312" fmla="*/ 554970 w 906898"/>
              <a:gd name="connsiteY3312" fmla="*/ 149570 h 906898"/>
              <a:gd name="connsiteX3313" fmla="*/ 552921 w 906898"/>
              <a:gd name="connsiteY3313" fmla="*/ 145449 h 906898"/>
              <a:gd name="connsiteX3314" fmla="*/ 540622 w 906898"/>
              <a:gd name="connsiteY3314" fmla="*/ 141326 h 906898"/>
              <a:gd name="connsiteX3315" fmla="*/ 534473 w 906898"/>
              <a:gd name="connsiteY3315" fmla="*/ 143387 h 906898"/>
              <a:gd name="connsiteX3316" fmla="*/ 526274 w 906898"/>
              <a:gd name="connsiteY3316" fmla="*/ 124837 h 906898"/>
              <a:gd name="connsiteX3317" fmla="*/ 534473 w 906898"/>
              <a:gd name="connsiteY3317" fmla="*/ 110408 h 906898"/>
              <a:gd name="connsiteX3318" fmla="*/ 544722 w 906898"/>
              <a:gd name="connsiteY3318" fmla="*/ 108347 h 906898"/>
              <a:gd name="connsiteX3319" fmla="*/ 550871 w 906898"/>
              <a:gd name="connsiteY3319" fmla="*/ 102165 h 906898"/>
              <a:gd name="connsiteX3320" fmla="*/ 509674 w 906898"/>
              <a:gd name="connsiteY3320" fmla="*/ 100103 h 906898"/>
              <a:gd name="connsiteX3321" fmla="*/ 517864 w 906898"/>
              <a:gd name="connsiteY3321" fmla="*/ 104229 h 906898"/>
              <a:gd name="connsiteX3322" fmla="*/ 519911 w 906898"/>
              <a:gd name="connsiteY3322" fmla="*/ 102165 h 906898"/>
              <a:gd name="connsiteX3323" fmla="*/ 530148 w 906898"/>
              <a:gd name="connsiteY3323" fmla="*/ 102165 h 906898"/>
              <a:gd name="connsiteX3324" fmla="*/ 534242 w 906898"/>
              <a:gd name="connsiteY3324" fmla="*/ 108356 h 906898"/>
              <a:gd name="connsiteX3325" fmla="*/ 534242 w 906898"/>
              <a:gd name="connsiteY3325" fmla="*/ 110418 h 906898"/>
              <a:gd name="connsiteX3326" fmla="*/ 524006 w 906898"/>
              <a:gd name="connsiteY3326" fmla="*/ 104229 h 906898"/>
              <a:gd name="connsiteX3327" fmla="*/ 517864 w 906898"/>
              <a:gd name="connsiteY3327" fmla="*/ 108356 h 906898"/>
              <a:gd name="connsiteX3328" fmla="*/ 509674 w 906898"/>
              <a:gd name="connsiteY3328" fmla="*/ 108356 h 906898"/>
              <a:gd name="connsiteX3329" fmla="*/ 505580 w 906898"/>
              <a:gd name="connsiteY3329" fmla="*/ 114545 h 906898"/>
              <a:gd name="connsiteX3330" fmla="*/ 503532 w 906898"/>
              <a:gd name="connsiteY3330" fmla="*/ 124860 h 906898"/>
              <a:gd name="connsiteX3331" fmla="*/ 503532 w 906898"/>
              <a:gd name="connsiteY3331" fmla="*/ 128987 h 906898"/>
              <a:gd name="connsiteX3332" fmla="*/ 497390 w 906898"/>
              <a:gd name="connsiteY3332" fmla="*/ 124860 h 906898"/>
              <a:gd name="connsiteX3333" fmla="*/ 499438 w 906898"/>
              <a:gd name="connsiteY3333" fmla="*/ 116608 h 906898"/>
              <a:gd name="connsiteX3334" fmla="*/ 503532 w 906898"/>
              <a:gd name="connsiteY3334" fmla="*/ 114545 h 906898"/>
              <a:gd name="connsiteX3335" fmla="*/ 501485 w 906898"/>
              <a:gd name="connsiteY3335" fmla="*/ 106292 h 906898"/>
              <a:gd name="connsiteX3336" fmla="*/ 509674 w 906898"/>
              <a:gd name="connsiteY3336" fmla="*/ 100103 h 906898"/>
              <a:gd name="connsiteX3337" fmla="*/ 623937 w 906898"/>
              <a:gd name="connsiteY3337" fmla="*/ 99391 h 906898"/>
              <a:gd name="connsiteX3338" fmla="*/ 626980 w 906898"/>
              <a:gd name="connsiteY3338" fmla="*/ 100158 h 906898"/>
              <a:gd name="connsiteX3339" fmla="*/ 637125 w 906898"/>
              <a:gd name="connsiteY3339" fmla="*/ 110395 h 906898"/>
              <a:gd name="connsiteX3340" fmla="*/ 637125 w 906898"/>
              <a:gd name="connsiteY3340" fmla="*/ 122678 h 906898"/>
              <a:gd name="connsiteX3341" fmla="*/ 635096 w 906898"/>
              <a:gd name="connsiteY3341" fmla="*/ 120631 h 906898"/>
              <a:gd name="connsiteX3342" fmla="*/ 633067 w 906898"/>
              <a:gd name="connsiteY3342" fmla="*/ 108347 h 906898"/>
              <a:gd name="connsiteX3343" fmla="*/ 620894 w 906898"/>
              <a:gd name="connsiteY3343" fmla="*/ 102206 h 906898"/>
              <a:gd name="connsiteX3344" fmla="*/ 620894 w 906898"/>
              <a:gd name="connsiteY3344" fmla="*/ 100158 h 906898"/>
              <a:gd name="connsiteX3345" fmla="*/ 623937 w 906898"/>
              <a:gd name="connsiteY3345" fmla="*/ 99391 h 906898"/>
              <a:gd name="connsiteX3346" fmla="*/ 452081 w 906898"/>
              <a:gd name="connsiteY3346" fmla="*/ 98110 h 906898"/>
              <a:gd name="connsiteX3347" fmla="*/ 458215 w 906898"/>
              <a:gd name="connsiteY3347" fmla="*/ 100167 h 906898"/>
              <a:gd name="connsiteX3348" fmla="*/ 456170 w 906898"/>
              <a:gd name="connsiteY3348" fmla="*/ 110442 h 906898"/>
              <a:gd name="connsiteX3349" fmla="*/ 441859 w 906898"/>
              <a:gd name="connsiteY3349" fmla="*/ 114552 h 906898"/>
              <a:gd name="connsiteX3350" fmla="*/ 437771 w 906898"/>
              <a:gd name="connsiteY3350" fmla="*/ 122773 h 906898"/>
              <a:gd name="connsiteX3351" fmla="*/ 427548 w 906898"/>
              <a:gd name="connsiteY3351" fmla="*/ 137160 h 906898"/>
              <a:gd name="connsiteX3352" fmla="*/ 425504 w 906898"/>
              <a:gd name="connsiteY3352" fmla="*/ 141270 h 906898"/>
              <a:gd name="connsiteX3353" fmla="*/ 421415 w 906898"/>
              <a:gd name="connsiteY3353" fmla="*/ 141270 h 906898"/>
              <a:gd name="connsiteX3354" fmla="*/ 423460 w 906898"/>
              <a:gd name="connsiteY3354" fmla="*/ 124828 h 906898"/>
              <a:gd name="connsiteX3355" fmla="*/ 431637 w 906898"/>
              <a:gd name="connsiteY3355" fmla="*/ 120718 h 906898"/>
              <a:gd name="connsiteX3356" fmla="*/ 429593 w 906898"/>
              <a:gd name="connsiteY3356" fmla="*/ 108388 h 906898"/>
              <a:gd name="connsiteX3357" fmla="*/ 437771 w 906898"/>
              <a:gd name="connsiteY3357" fmla="*/ 106331 h 906898"/>
              <a:gd name="connsiteX3358" fmla="*/ 441859 w 906898"/>
              <a:gd name="connsiteY3358" fmla="*/ 106331 h 906898"/>
              <a:gd name="connsiteX3359" fmla="*/ 452081 w 906898"/>
              <a:gd name="connsiteY3359" fmla="*/ 98110 h 906898"/>
              <a:gd name="connsiteX3360" fmla="*/ 618687 w 906898"/>
              <a:gd name="connsiteY3360" fmla="*/ 91803 h 906898"/>
              <a:gd name="connsiteX3361" fmla="*/ 620894 w 906898"/>
              <a:gd name="connsiteY3361" fmla="*/ 91987 h 906898"/>
              <a:gd name="connsiteX3362" fmla="*/ 621763 w 906898"/>
              <a:gd name="connsiteY3362" fmla="*/ 92060 h 906898"/>
              <a:gd name="connsiteX3363" fmla="*/ 624839 w 906898"/>
              <a:gd name="connsiteY3363" fmla="*/ 93861 h 906898"/>
              <a:gd name="connsiteX3364" fmla="*/ 630990 w 906898"/>
              <a:gd name="connsiteY3364" fmla="*/ 91803 h 906898"/>
              <a:gd name="connsiteX3365" fmla="*/ 635092 w 906898"/>
              <a:gd name="connsiteY3365" fmla="*/ 93861 h 906898"/>
              <a:gd name="connsiteX3366" fmla="*/ 637142 w 906898"/>
              <a:gd name="connsiteY3366" fmla="*/ 97978 h 906898"/>
              <a:gd name="connsiteX3367" fmla="*/ 647395 w 906898"/>
              <a:gd name="connsiteY3367" fmla="*/ 100037 h 906898"/>
              <a:gd name="connsiteX3368" fmla="*/ 647395 w 906898"/>
              <a:gd name="connsiteY3368" fmla="*/ 108270 h 906898"/>
              <a:gd name="connsiteX3369" fmla="*/ 645344 w 906898"/>
              <a:gd name="connsiteY3369" fmla="*/ 110328 h 906898"/>
              <a:gd name="connsiteX3370" fmla="*/ 649446 w 906898"/>
              <a:gd name="connsiteY3370" fmla="*/ 114445 h 906898"/>
              <a:gd name="connsiteX3371" fmla="*/ 647395 w 906898"/>
              <a:gd name="connsiteY3371" fmla="*/ 120620 h 906898"/>
              <a:gd name="connsiteX3372" fmla="*/ 645344 w 906898"/>
              <a:gd name="connsiteY3372" fmla="*/ 122678 h 906898"/>
              <a:gd name="connsiteX3373" fmla="*/ 645344 w 906898"/>
              <a:gd name="connsiteY3373" fmla="*/ 128854 h 906898"/>
              <a:gd name="connsiteX3374" fmla="*/ 641243 w 906898"/>
              <a:gd name="connsiteY3374" fmla="*/ 130912 h 906898"/>
              <a:gd name="connsiteX3375" fmla="*/ 639193 w 906898"/>
              <a:gd name="connsiteY3375" fmla="*/ 122678 h 906898"/>
              <a:gd name="connsiteX3376" fmla="*/ 639193 w 906898"/>
              <a:gd name="connsiteY3376" fmla="*/ 108270 h 906898"/>
              <a:gd name="connsiteX3377" fmla="*/ 620737 w 906898"/>
              <a:gd name="connsiteY3377" fmla="*/ 95919 h 906898"/>
              <a:gd name="connsiteX3378" fmla="*/ 618687 w 906898"/>
              <a:gd name="connsiteY3378" fmla="*/ 91803 h 906898"/>
              <a:gd name="connsiteX3379" fmla="*/ 316292 w 906898"/>
              <a:gd name="connsiteY3379" fmla="*/ 87819 h 906898"/>
              <a:gd name="connsiteX3380" fmla="*/ 322427 w 906898"/>
              <a:gd name="connsiteY3380" fmla="*/ 108402 h 906898"/>
              <a:gd name="connsiteX3381" fmla="*/ 308112 w 906898"/>
              <a:gd name="connsiteY3381" fmla="*/ 133103 h 906898"/>
              <a:gd name="connsiteX3382" fmla="*/ 287661 w 906898"/>
              <a:gd name="connsiteY3382" fmla="*/ 135162 h 906898"/>
              <a:gd name="connsiteX3383" fmla="*/ 273345 w 906898"/>
              <a:gd name="connsiteY3383" fmla="*/ 120754 h 906898"/>
              <a:gd name="connsiteX3384" fmla="*/ 277435 w 906898"/>
              <a:gd name="connsiteY3384" fmla="*/ 104287 h 906898"/>
              <a:gd name="connsiteX3385" fmla="*/ 285616 w 906898"/>
              <a:gd name="connsiteY3385" fmla="*/ 102228 h 906898"/>
              <a:gd name="connsiteX3386" fmla="*/ 287661 w 906898"/>
              <a:gd name="connsiteY3386" fmla="*/ 108402 h 906898"/>
              <a:gd name="connsiteX3387" fmla="*/ 295841 w 906898"/>
              <a:gd name="connsiteY3387" fmla="*/ 108402 h 906898"/>
              <a:gd name="connsiteX3388" fmla="*/ 295841 w 906898"/>
              <a:gd name="connsiteY3388" fmla="*/ 114578 h 906898"/>
              <a:gd name="connsiteX3389" fmla="*/ 289706 w 906898"/>
              <a:gd name="connsiteY3389" fmla="*/ 120754 h 906898"/>
              <a:gd name="connsiteX3390" fmla="*/ 281525 w 906898"/>
              <a:gd name="connsiteY3390" fmla="*/ 118695 h 906898"/>
              <a:gd name="connsiteX3391" fmla="*/ 293796 w 906898"/>
              <a:gd name="connsiteY3391" fmla="*/ 128987 h 906898"/>
              <a:gd name="connsiteX3392" fmla="*/ 304021 w 906898"/>
              <a:gd name="connsiteY3392" fmla="*/ 126928 h 906898"/>
              <a:gd name="connsiteX3393" fmla="*/ 316292 w 906898"/>
              <a:gd name="connsiteY3393" fmla="*/ 110461 h 906898"/>
              <a:gd name="connsiteX3394" fmla="*/ 314247 w 906898"/>
              <a:gd name="connsiteY3394" fmla="*/ 89877 h 906898"/>
              <a:gd name="connsiteX3395" fmla="*/ 316292 w 906898"/>
              <a:gd name="connsiteY3395" fmla="*/ 87819 h 906898"/>
              <a:gd name="connsiteX3396" fmla="*/ 215649 w 906898"/>
              <a:gd name="connsiteY3396" fmla="*/ 85827 h 906898"/>
              <a:gd name="connsiteX3397" fmla="*/ 223783 w 906898"/>
              <a:gd name="connsiteY3397" fmla="*/ 89943 h 906898"/>
              <a:gd name="connsiteX3398" fmla="*/ 223783 w 906898"/>
              <a:gd name="connsiteY3398" fmla="*/ 94061 h 906898"/>
              <a:gd name="connsiteX3399" fmla="*/ 211582 w 906898"/>
              <a:gd name="connsiteY3399" fmla="*/ 92002 h 906898"/>
              <a:gd name="connsiteX3400" fmla="*/ 211582 w 906898"/>
              <a:gd name="connsiteY3400" fmla="*/ 87886 h 906898"/>
              <a:gd name="connsiteX3401" fmla="*/ 215649 w 906898"/>
              <a:gd name="connsiteY3401" fmla="*/ 85827 h 906898"/>
              <a:gd name="connsiteX3402" fmla="*/ 483537 w 906898"/>
              <a:gd name="connsiteY3402" fmla="*/ 83153 h 906898"/>
              <a:gd name="connsiteX3403" fmla="*/ 491205 w 906898"/>
              <a:gd name="connsiteY3403" fmla="*/ 83571 h 906898"/>
              <a:gd name="connsiteX3404" fmla="*/ 495328 w 906898"/>
              <a:gd name="connsiteY3404" fmla="*/ 87693 h 906898"/>
              <a:gd name="connsiteX3405" fmla="*/ 497390 w 906898"/>
              <a:gd name="connsiteY3405" fmla="*/ 95936 h 906898"/>
              <a:gd name="connsiteX3406" fmla="*/ 491205 w 906898"/>
              <a:gd name="connsiteY3406" fmla="*/ 100057 h 906898"/>
              <a:gd name="connsiteX3407" fmla="*/ 491205 w 906898"/>
              <a:gd name="connsiteY3407" fmla="*/ 104178 h 906898"/>
              <a:gd name="connsiteX3408" fmla="*/ 482957 w 906898"/>
              <a:gd name="connsiteY3408" fmla="*/ 108300 h 906898"/>
              <a:gd name="connsiteX3409" fmla="*/ 476771 w 906898"/>
              <a:gd name="connsiteY3409" fmla="*/ 102118 h 906898"/>
              <a:gd name="connsiteX3410" fmla="*/ 480895 w 906898"/>
              <a:gd name="connsiteY3410" fmla="*/ 93875 h 906898"/>
              <a:gd name="connsiteX3411" fmla="*/ 485019 w 906898"/>
              <a:gd name="connsiteY3411" fmla="*/ 91814 h 906898"/>
              <a:gd name="connsiteX3412" fmla="*/ 482957 w 906898"/>
              <a:gd name="connsiteY3412" fmla="*/ 91814 h 906898"/>
              <a:gd name="connsiteX3413" fmla="*/ 472648 w 906898"/>
              <a:gd name="connsiteY3413" fmla="*/ 95936 h 906898"/>
              <a:gd name="connsiteX3414" fmla="*/ 466462 w 906898"/>
              <a:gd name="connsiteY3414" fmla="*/ 116543 h 906898"/>
              <a:gd name="connsiteX3415" fmla="*/ 485019 w 906898"/>
              <a:gd name="connsiteY3415" fmla="*/ 139210 h 906898"/>
              <a:gd name="connsiteX3416" fmla="*/ 464400 w 906898"/>
              <a:gd name="connsiteY3416" fmla="*/ 128906 h 906898"/>
              <a:gd name="connsiteX3417" fmla="*/ 464400 w 906898"/>
              <a:gd name="connsiteY3417" fmla="*/ 93875 h 906898"/>
              <a:gd name="connsiteX3418" fmla="*/ 483537 w 906898"/>
              <a:gd name="connsiteY3418" fmla="*/ 83153 h 906898"/>
              <a:gd name="connsiteX3419" fmla="*/ 640800 w 906898"/>
              <a:gd name="connsiteY3419" fmla="*/ 81031 h 906898"/>
              <a:gd name="connsiteX3420" fmla="*/ 645406 w 906898"/>
              <a:gd name="connsiteY3420" fmla="*/ 83636 h 906898"/>
              <a:gd name="connsiteX3421" fmla="*/ 647454 w 906898"/>
              <a:gd name="connsiteY3421" fmla="*/ 91870 h 906898"/>
              <a:gd name="connsiteX3422" fmla="*/ 657690 w 906898"/>
              <a:gd name="connsiteY3422" fmla="*/ 100103 h 906898"/>
              <a:gd name="connsiteX3423" fmla="*/ 655643 w 906898"/>
              <a:gd name="connsiteY3423" fmla="*/ 106277 h 906898"/>
              <a:gd name="connsiteX3424" fmla="*/ 657690 w 906898"/>
              <a:gd name="connsiteY3424" fmla="*/ 112453 h 906898"/>
              <a:gd name="connsiteX3425" fmla="*/ 655643 w 906898"/>
              <a:gd name="connsiteY3425" fmla="*/ 122745 h 906898"/>
              <a:gd name="connsiteX3426" fmla="*/ 655643 w 906898"/>
              <a:gd name="connsiteY3426" fmla="*/ 133037 h 906898"/>
              <a:gd name="connsiteX3427" fmla="*/ 655643 w 906898"/>
              <a:gd name="connsiteY3427" fmla="*/ 135095 h 906898"/>
              <a:gd name="connsiteX3428" fmla="*/ 653595 w 906898"/>
              <a:gd name="connsiteY3428" fmla="*/ 122745 h 906898"/>
              <a:gd name="connsiteX3429" fmla="*/ 653595 w 906898"/>
              <a:gd name="connsiteY3429" fmla="*/ 128921 h 906898"/>
              <a:gd name="connsiteX3430" fmla="*/ 649501 w 906898"/>
              <a:gd name="connsiteY3430" fmla="*/ 139212 h 906898"/>
              <a:gd name="connsiteX3431" fmla="*/ 643359 w 906898"/>
              <a:gd name="connsiteY3431" fmla="*/ 141270 h 906898"/>
              <a:gd name="connsiteX3432" fmla="*/ 643359 w 906898"/>
              <a:gd name="connsiteY3432" fmla="*/ 135095 h 906898"/>
              <a:gd name="connsiteX3433" fmla="*/ 649501 w 906898"/>
              <a:gd name="connsiteY3433" fmla="*/ 126862 h 906898"/>
              <a:gd name="connsiteX3434" fmla="*/ 649501 w 906898"/>
              <a:gd name="connsiteY3434" fmla="*/ 122745 h 906898"/>
              <a:gd name="connsiteX3435" fmla="*/ 653595 w 906898"/>
              <a:gd name="connsiteY3435" fmla="*/ 114511 h 906898"/>
              <a:gd name="connsiteX3436" fmla="*/ 649501 w 906898"/>
              <a:gd name="connsiteY3436" fmla="*/ 110395 h 906898"/>
              <a:gd name="connsiteX3437" fmla="*/ 649501 w 906898"/>
              <a:gd name="connsiteY3437" fmla="*/ 100103 h 906898"/>
              <a:gd name="connsiteX3438" fmla="*/ 639264 w 906898"/>
              <a:gd name="connsiteY3438" fmla="*/ 93927 h 906898"/>
              <a:gd name="connsiteX3439" fmla="*/ 633122 w 906898"/>
              <a:gd name="connsiteY3439" fmla="*/ 89811 h 906898"/>
              <a:gd name="connsiteX3440" fmla="*/ 626980 w 906898"/>
              <a:gd name="connsiteY3440" fmla="*/ 89811 h 906898"/>
              <a:gd name="connsiteX3441" fmla="*/ 614696 w 906898"/>
              <a:gd name="connsiteY3441" fmla="*/ 87752 h 906898"/>
              <a:gd name="connsiteX3442" fmla="*/ 612649 w 906898"/>
              <a:gd name="connsiteY3442" fmla="*/ 83636 h 906898"/>
              <a:gd name="connsiteX3443" fmla="*/ 624933 w 906898"/>
              <a:gd name="connsiteY3443" fmla="*/ 83636 h 906898"/>
              <a:gd name="connsiteX3444" fmla="*/ 626980 w 906898"/>
              <a:gd name="connsiteY3444" fmla="*/ 85694 h 906898"/>
              <a:gd name="connsiteX3445" fmla="*/ 637217 w 906898"/>
              <a:gd name="connsiteY3445" fmla="*/ 83636 h 906898"/>
              <a:gd name="connsiteX3446" fmla="*/ 641312 w 906898"/>
              <a:gd name="connsiteY3446" fmla="*/ 87752 h 906898"/>
              <a:gd name="connsiteX3447" fmla="*/ 643359 w 906898"/>
              <a:gd name="connsiteY3447" fmla="*/ 91870 h 906898"/>
              <a:gd name="connsiteX3448" fmla="*/ 645406 w 906898"/>
              <a:gd name="connsiteY3448" fmla="*/ 89811 h 906898"/>
              <a:gd name="connsiteX3449" fmla="*/ 639264 w 906898"/>
              <a:gd name="connsiteY3449" fmla="*/ 81578 h 906898"/>
              <a:gd name="connsiteX3450" fmla="*/ 640800 w 906898"/>
              <a:gd name="connsiteY3450" fmla="*/ 81031 h 906898"/>
              <a:gd name="connsiteX3451" fmla="*/ 587959 w 906898"/>
              <a:gd name="connsiteY3451" fmla="*/ 79519 h 906898"/>
              <a:gd name="connsiteX3452" fmla="*/ 604426 w 906898"/>
              <a:gd name="connsiteY3452" fmla="*/ 83624 h 906898"/>
              <a:gd name="connsiteX3453" fmla="*/ 618835 w 906898"/>
              <a:gd name="connsiteY3453" fmla="*/ 104148 h 906898"/>
              <a:gd name="connsiteX3454" fmla="*/ 614718 w 906898"/>
              <a:gd name="connsiteY3454" fmla="*/ 118514 h 906898"/>
              <a:gd name="connsiteX3455" fmla="*/ 602368 w 906898"/>
              <a:gd name="connsiteY3455" fmla="*/ 122618 h 906898"/>
              <a:gd name="connsiteX3456" fmla="*/ 600310 w 906898"/>
              <a:gd name="connsiteY3456" fmla="*/ 116461 h 906898"/>
              <a:gd name="connsiteX3457" fmla="*/ 600310 w 906898"/>
              <a:gd name="connsiteY3457" fmla="*/ 112357 h 906898"/>
              <a:gd name="connsiteX3458" fmla="*/ 594135 w 906898"/>
              <a:gd name="connsiteY3458" fmla="*/ 110304 h 906898"/>
              <a:gd name="connsiteX3459" fmla="*/ 596193 w 906898"/>
              <a:gd name="connsiteY3459" fmla="*/ 102094 h 906898"/>
              <a:gd name="connsiteX3460" fmla="*/ 606485 w 906898"/>
              <a:gd name="connsiteY3460" fmla="*/ 102094 h 906898"/>
              <a:gd name="connsiteX3461" fmla="*/ 608543 w 906898"/>
              <a:gd name="connsiteY3461" fmla="*/ 106199 h 906898"/>
              <a:gd name="connsiteX3462" fmla="*/ 610602 w 906898"/>
              <a:gd name="connsiteY3462" fmla="*/ 100042 h 906898"/>
              <a:gd name="connsiteX3463" fmla="*/ 596193 w 906898"/>
              <a:gd name="connsiteY3463" fmla="*/ 87728 h 906898"/>
              <a:gd name="connsiteX3464" fmla="*/ 571492 w 906898"/>
              <a:gd name="connsiteY3464" fmla="*/ 93885 h 906898"/>
              <a:gd name="connsiteX3465" fmla="*/ 559142 w 906898"/>
              <a:gd name="connsiteY3465" fmla="*/ 100042 h 906898"/>
              <a:gd name="connsiteX3466" fmla="*/ 573551 w 906898"/>
              <a:gd name="connsiteY3466" fmla="*/ 83624 h 906898"/>
              <a:gd name="connsiteX3467" fmla="*/ 587959 w 906898"/>
              <a:gd name="connsiteY3467" fmla="*/ 79519 h 906898"/>
              <a:gd name="connsiteX3468" fmla="*/ 388440 w 906898"/>
              <a:gd name="connsiteY3468" fmla="*/ 75535 h 906898"/>
              <a:gd name="connsiteX3469" fmla="*/ 390487 w 906898"/>
              <a:gd name="connsiteY3469" fmla="*/ 79592 h 906898"/>
              <a:gd name="connsiteX3470" fmla="*/ 386392 w 906898"/>
              <a:gd name="connsiteY3470" fmla="*/ 89738 h 906898"/>
              <a:gd name="connsiteX3471" fmla="*/ 380250 w 906898"/>
              <a:gd name="connsiteY3471" fmla="*/ 91766 h 906898"/>
              <a:gd name="connsiteX3472" fmla="*/ 380250 w 906898"/>
              <a:gd name="connsiteY3472" fmla="*/ 89738 h 906898"/>
              <a:gd name="connsiteX3473" fmla="*/ 388440 w 906898"/>
              <a:gd name="connsiteY3473" fmla="*/ 83651 h 906898"/>
              <a:gd name="connsiteX3474" fmla="*/ 388440 w 906898"/>
              <a:gd name="connsiteY3474" fmla="*/ 75535 h 906898"/>
              <a:gd name="connsiteX3475" fmla="*/ 359914 w 906898"/>
              <a:gd name="connsiteY3475" fmla="*/ 74313 h 906898"/>
              <a:gd name="connsiteX3476" fmla="*/ 365839 w 906898"/>
              <a:gd name="connsiteY3476" fmla="*/ 75598 h 906898"/>
              <a:gd name="connsiteX3477" fmla="*/ 376142 w 906898"/>
              <a:gd name="connsiteY3477" fmla="*/ 85874 h 906898"/>
              <a:gd name="connsiteX3478" fmla="*/ 374082 w 906898"/>
              <a:gd name="connsiteY3478" fmla="*/ 102316 h 906898"/>
              <a:gd name="connsiteX3479" fmla="*/ 349353 w 906898"/>
              <a:gd name="connsiteY3479" fmla="*/ 114648 h 906898"/>
              <a:gd name="connsiteX3480" fmla="*/ 320504 w 906898"/>
              <a:gd name="connsiteY3480" fmla="*/ 92041 h 906898"/>
              <a:gd name="connsiteX3481" fmla="*/ 320504 w 906898"/>
              <a:gd name="connsiteY3481" fmla="*/ 85874 h 906898"/>
              <a:gd name="connsiteX3482" fmla="*/ 322565 w 906898"/>
              <a:gd name="connsiteY3482" fmla="*/ 85874 h 906898"/>
              <a:gd name="connsiteX3483" fmla="*/ 347293 w 906898"/>
              <a:gd name="connsiteY3483" fmla="*/ 108482 h 906898"/>
              <a:gd name="connsiteX3484" fmla="*/ 363778 w 906898"/>
              <a:gd name="connsiteY3484" fmla="*/ 104371 h 906898"/>
              <a:gd name="connsiteX3485" fmla="*/ 367900 w 906898"/>
              <a:gd name="connsiteY3485" fmla="*/ 89984 h 906898"/>
              <a:gd name="connsiteX3486" fmla="*/ 365839 w 906898"/>
              <a:gd name="connsiteY3486" fmla="*/ 87930 h 906898"/>
              <a:gd name="connsiteX3487" fmla="*/ 359657 w 906898"/>
              <a:gd name="connsiteY3487" fmla="*/ 94095 h 906898"/>
              <a:gd name="connsiteX3488" fmla="*/ 353475 w 906898"/>
              <a:gd name="connsiteY3488" fmla="*/ 89984 h 906898"/>
              <a:gd name="connsiteX3489" fmla="*/ 353475 w 906898"/>
              <a:gd name="connsiteY3489" fmla="*/ 85874 h 906898"/>
              <a:gd name="connsiteX3490" fmla="*/ 357596 w 906898"/>
              <a:gd name="connsiteY3490" fmla="*/ 83819 h 906898"/>
              <a:gd name="connsiteX3491" fmla="*/ 355536 w 906898"/>
              <a:gd name="connsiteY3491" fmla="*/ 77653 h 906898"/>
              <a:gd name="connsiteX3492" fmla="*/ 359914 w 906898"/>
              <a:gd name="connsiteY3492" fmla="*/ 74313 h 906898"/>
              <a:gd name="connsiteX3493" fmla="*/ 419338 w 906898"/>
              <a:gd name="connsiteY3493" fmla="*/ 72095 h 906898"/>
              <a:gd name="connsiteX3494" fmla="*/ 421296 w 906898"/>
              <a:gd name="connsiteY3494" fmla="*/ 75369 h 906898"/>
              <a:gd name="connsiteX3495" fmla="*/ 421296 w 906898"/>
              <a:gd name="connsiteY3495" fmla="*/ 83503 h 906898"/>
              <a:gd name="connsiteX3496" fmla="*/ 419238 w 906898"/>
              <a:gd name="connsiteY3496" fmla="*/ 83503 h 906898"/>
              <a:gd name="connsiteX3497" fmla="*/ 420010 w 906898"/>
              <a:gd name="connsiteY3497" fmla="*/ 77402 h 906898"/>
              <a:gd name="connsiteX3498" fmla="*/ 418620 w 906898"/>
              <a:gd name="connsiteY3498" fmla="*/ 70895 h 906898"/>
              <a:gd name="connsiteX3499" fmla="*/ 419238 w 906898"/>
              <a:gd name="connsiteY3499" fmla="*/ 71302 h 906898"/>
              <a:gd name="connsiteX3500" fmla="*/ 419338 w 906898"/>
              <a:gd name="connsiteY3500" fmla="*/ 72095 h 906898"/>
              <a:gd name="connsiteX3501" fmla="*/ 397896 w 906898"/>
              <a:gd name="connsiteY3501" fmla="*/ 69651 h 906898"/>
              <a:gd name="connsiteX3502" fmla="*/ 400637 w 906898"/>
              <a:gd name="connsiteY3502" fmla="*/ 71358 h 906898"/>
              <a:gd name="connsiteX3503" fmla="*/ 402700 w 906898"/>
              <a:gd name="connsiteY3503" fmla="*/ 75482 h 906898"/>
              <a:gd name="connsiteX3504" fmla="*/ 400637 w 906898"/>
              <a:gd name="connsiteY3504" fmla="*/ 83730 h 906898"/>
              <a:gd name="connsiteX3505" fmla="*/ 402700 w 906898"/>
              <a:gd name="connsiteY3505" fmla="*/ 89916 h 906898"/>
              <a:gd name="connsiteX3506" fmla="*/ 394447 w 906898"/>
              <a:gd name="connsiteY3506" fmla="*/ 98164 h 906898"/>
              <a:gd name="connsiteX3507" fmla="*/ 390321 w 906898"/>
              <a:gd name="connsiteY3507" fmla="*/ 100225 h 906898"/>
              <a:gd name="connsiteX3508" fmla="*/ 384132 w 906898"/>
              <a:gd name="connsiteY3508" fmla="*/ 106412 h 906898"/>
              <a:gd name="connsiteX3509" fmla="*/ 377942 w 906898"/>
              <a:gd name="connsiteY3509" fmla="*/ 104349 h 906898"/>
              <a:gd name="connsiteX3510" fmla="*/ 380005 w 906898"/>
              <a:gd name="connsiteY3510" fmla="*/ 96101 h 906898"/>
              <a:gd name="connsiteX3511" fmla="*/ 382068 w 906898"/>
              <a:gd name="connsiteY3511" fmla="*/ 96101 h 906898"/>
              <a:gd name="connsiteX3512" fmla="*/ 394447 w 906898"/>
              <a:gd name="connsiteY3512" fmla="*/ 81668 h 906898"/>
              <a:gd name="connsiteX3513" fmla="*/ 392384 w 906898"/>
              <a:gd name="connsiteY3513" fmla="*/ 73420 h 906898"/>
              <a:gd name="connsiteX3514" fmla="*/ 395737 w 906898"/>
              <a:gd name="connsiteY3514" fmla="*/ 70070 h 906898"/>
              <a:gd name="connsiteX3515" fmla="*/ 397896 w 906898"/>
              <a:gd name="connsiteY3515" fmla="*/ 69651 h 906898"/>
              <a:gd name="connsiteX3516" fmla="*/ 413063 w 906898"/>
              <a:gd name="connsiteY3516" fmla="*/ 67236 h 906898"/>
              <a:gd name="connsiteX3517" fmla="*/ 417951 w 906898"/>
              <a:gd name="connsiteY3517" fmla="*/ 69778 h 906898"/>
              <a:gd name="connsiteX3518" fmla="*/ 418620 w 906898"/>
              <a:gd name="connsiteY3518" fmla="*/ 70895 h 906898"/>
              <a:gd name="connsiteX3519" fmla="*/ 415668 w 906898"/>
              <a:gd name="connsiteY3519" fmla="*/ 68950 h 906898"/>
              <a:gd name="connsiteX3520" fmla="*/ 413063 w 906898"/>
              <a:gd name="connsiteY3520" fmla="*/ 67236 h 906898"/>
              <a:gd name="connsiteX3521" fmla="*/ 277299 w 906898"/>
              <a:gd name="connsiteY3521" fmla="*/ 67236 h 906898"/>
              <a:gd name="connsiteX3522" fmla="*/ 277299 w 906898"/>
              <a:gd name="connsiteY3522" fmla="*/ 75489 h 906898"/>
              <a:gd name="connsiteX3523" fmla="*/ 285552 w 906898"/>
              <a:gd name="connsiteY3523" fmla="*/ 79614 h 906898"/>
              <a:gd name="connsiteX3524" fmla="*/ 293805 w 906898"/>
              <a:gd name="connsiteY3524" fmla="*/ 73425 h 906898"/>
              <a:gd name="connsiteX3525" fmla="*/ 295868 w 906898"/>
              <a:gd name="connsiteY3525" fmla="*/ 79614 h 906898"/>
              <a:gd name="connsiteX3526" fmla="*/ 291741 w 906898"/>
              <a:gd name="connsiteY3526" fmla="*/ 87866 h 906898"/>
              <a:gd name="connsiteX3527" fmla="*/ 285552 w 906898"/>
              <a:gd name="connsiteY3527" fmla="*/ 87866 h 906898"/>
              <a:gd name="connsiteX3528" fmla="*/ 279362 w 906898"/>
              <a:gd name="connsiteY3528" fmla="*/ 96119 h 906898"/>
              <a:gd name="connsiteX3529" fmla="*/ 273173 w 906898"/>
              <a:gd name="connsiteY3529" fmla="*/ 94056 h 906898"/>
              <a:gd name="connsiteX3530" fmla="*/ 271110 w 906898"/>
              <a:gd name="connsiteY3530" fmla="*/ 83740 h 906898"/>
              <a:gd name="connsiteX3531" fmla="*/ 273173 w 906898"/>
              <a:gd name="connsiteY3531" fmla="*/ 83740 h 906898"/>
              <a:gd name="connsiteX3532" fmla="*/ 266984 w 906898"/>
              <a:gd name="connsiteY3532" fmla="*/ 77551 h 906898"/>
              <a:gd name="connsiteX3533" fmla="*/ 271110 w 906898"/>
              <a:gd name="connsiteY3533" fmla="*/ 69298 h 906898"/>
              <a:gd name="connsiteX3534" fmla="*/ 277299 w 906898"/>
              <a:gd name="connsiteY3534" fmla="*/ 67236 h 906898"/>
              <a:gd name="connsiteX3535" fmla="*/ 567347 w 906898"/>
              <a:gd name="connsiteY3535" fmla="*/ 65243 h 906898"/>
              <a:gd name="connsiteX3536" fmla="*/ 575600 w 906898"/>
              <a:gd name="connsiteY3536" fmla="*/ 71344 h 906898"/>
              <a:gd name="connsiteX3537" fmla="*/ 579726 w 906898"/>
              <a:gd name="connsiteY3537" fmla="*/ 79477 h 906898"/>
              <a:gd name="connsiteX3538" fmla="*/ 575600 w 906898"/>
              <a:gd name="connsiteY3538" fmla="*/ 81512 h 906898"/>
              <a:gd name="connsiteX3539" fmla="*/ 561158 w 906898"/>
              <a:gd name="connsiteY3539" fmla="*/ 71344 h 906898"/>
              <a:gd name="connsiteX3540" fmla="*/ 554968 w 906898"/>
              <a:gd name="connsiteY3540" fmla="*/ 75410 h 906898"/>
              <a:gd name="connsiteX3541" fmla="*/ 550842 w 906898"/>
              <a:gd name="connsiteY3541" fmla="*/ 69310 h 906898"/>
              <a:gd name="connsiteX3542" fmla="*/ 567347 w 906898"/>
              <a:gd name="connsiteY3542" fmla="*/ 65243 h 906898"/>
              <a:gd name="connsiteX3543" fmla="*/ 493185 w 906898"/>
              <a:gd name="connsiteY3543" fmla="*/ 63252 h 906898"/>
              <a:gd name="connsiteX3544" fmla="*/ 501374 w 906898"/>
              <a:gd name="connsiteY3544" fmla="*/ 65280 h 906898"/>
              <a:gd name="connsiteX3545" fmla="*/ 499327 w 906898"/>
              <a:gd name="connsiteY3545" fmla="*/ 69338 h 906898"/>
              <a:gd name="connsiteX3546" fmla="*/ 489090 w 906898"/>
              <a:gd name="connsiteY3546" fmla="*/ 69338 h 906898"/>
              <a:gd name="connsiteX3547" fmla="*/ 480901 w 906898"/>
              <a:gd name="connsiteY3547" fmla="*/ 79482 h 906898"/>
              <a:gd name="connsiteX3548" fmla="*/ 476806 w 906898"/>
              <a:gd name="connsiteY3548" fmla="*/ 81512 h 906898"/>
              <a:gd name="connsiteX3549" fmla="*/ 480901 w 906898"/>
              <a:gd name="connsiteY3549" fmla="*/ 71366 h 906898"/>
              <a:gd name="connsiteX3550" fmla="*/ 493185 w 906898"/>
              <a:gd name="connsiteY3550" fmla="*/ 63252 h 906898"/>
              <a:gd name="connsiteX3551" fmla="*/ 528266 w 906898"/>
              <a:gd name="connsiteY3551" fmla="*/ 60927 h 906898"/>
              <a:gd name="connsiteX3552" fmla="*/ 555025 w 906898"/>
              <a:gd name="connsiteY3552" fmla="*/ 81585 h 906898"/>
              <a:gd name="connsiteX3553" fmla="*/ 555025 w 906898"/>
              <a:gd name="connsiteY3553" fmla="*/ 98110 h 906898"/>
              <a:gd name="connsiteX3554" fmla="*/ 550908 w 906898"/>
              <a:gd name="connsiteY3554" fmla="*/ 98110 h 906898"/>
              <a:gd name="connsiteX3555" fmla="*/ 550908 w 906898"/>
              <a:gd name="connsiteY3555" fmla="*/ 89848 h 906898"/>
              <a:gd name="connsiteX3556" fmla="*/ 536500 w 906898"/>
              <a:gd name="connsiteY3556" fmla="*/ 69190 h 906898"/>
              <a:gd name="connsiteX3557" fmla="*/ 524149 w 906898"/>
              <a:gd name="connsiteY3557" fmla="*/ 69190 h 906898"/>
              <a:gd name="connsiteX3558" fmla="*/ 511799 w 906898"/>
              <a:gd name="connsiteY3558" fmla="*/ 79519 h 906898"/>
              <a:gd name="connsiteX3559" fmla="*/ 517974 w 906898"/>
              <a:gd name="connsiteY3559" fmla="*/ 77453 h 906898"/>
              <a:gd name="connsiteX3560" fmla="*/ 524149 w 906898"/>
              <a:gd name="connsiteY3560" fmla="*/ 79519 h 906898"/>
              <a:gd name="connsiteX3561" fmla="*/ 524149 w 906898"/>
              <a:gd name="connsiteY3561" fmla="*/ 87782 h 906898"/>
              <a:gd name="connsiteX3562" fmla="*/ 517974 w 906898"/>
              <a:gd name="connsiteY3562" fmla="*/ 91914 h 906898"/>
              <a:gd name="connsiteX3563" fmla="*/ 511799 w 906898"/>
              <a:gd name="connsiteY3563" fmla="*/ 89848 h 906898"/>
              <a:gd name="connsiteX3564" fmla="*/ 505624 w 906898"/>
              <a:gd name="connsiteY3564" fmla="*/ 93980 h 906898"/>
              <a:gd name="connsiteX3565" fmla="*/ 497390 w 906898"/>
              <a:gd name="connsiteY3565" fmla="*/ 85716 h 906898"/>
              <a:gd name="connsiteX3566" fmla="*/ 503566 w 906898"/>
              <a:gd name="connsiteY3566" fmla="*/ 69190 h 906898"/>
              <a:gd name="connsiteX3567" fmla="*/ 528266 w 906898"/>
              <a:gd name="connsiteY3567" fmla="*/ 60927 h 906898"/>
              <a:gd name="connsiteX3568" fmla="*/ 289504 w 906898"/>
              <a:gd name="connsiteY3568" fmla="*/ 60927 h 906898"/>
              <a:gd name="connsiteX3569" fmla="*/ 291552 w 906898"/>
              <a:gd name="connsiteY3569" fmla="*/ 67153 h 906898"/>
              <a:gd name="connsiteX3570" fmla="*/ 289504 w 906898"/>
              <a:gd name="connsiteY3570" fmla="*/ 73376 h 906898"/>
              <a:gd name="connsiteX3571" fmla="*/ 283362 w 906898"/>
              <a:gd name="connsiteY3571" fmla="*/ 77527 h 906898"/>
              <a:gd name="connsiteX3572" fmla="*/ 279268 w 906898"/>
              <a:gd name="connsiteY3572" fmla="*/ 71302 h 906898"/>
              <a:gd name="connsiteX3573" fmla="*/ 281315 w 906898"/>
              <a:gd name="connsiteY3573" fmla="*/ 67153 h 906898"/>
              <a:gd name="connsiteX3574" fmla="*/ 289504 w 906898"/>
              <a:gd name="connsiteY3574" fmla="*/ 60927 h 906898"/>
              <a:gd name="connsiteX3575" fmla="*/ 406976 w 906898"/>
              <a:gd name="connsiteY3575" fmla="*/ 54951 h 906898"/>
              <a:gd name="connsiteX3576" fmla="*/ 415239 w 906898"/>
              <a:gd name="connsiteY3576" fmla="*/ 61120 h 906898"/>
              <a:gd name="connsiteX3577" fmla="*/ 413173 w 906898"/>
              <a:gd name="connsiteY3577" fmla="*/ 67289 h 906898"/>
              <a:gd name="connsiteX3578" fmla="*/ 406976 w 906898"/>
              <a:gd name="connsiteY3578" fmla="*/ 57007 h 906898"/>
              <a:gd name="connsiteX3579" fmla="*/ 411108 w 906898"/>
              <a:gd name="connsiteY3579" fmla="*/ 63176 h 906898"/>
              <a:gd name="connsiteX3580" fmla="*/ 411108 w 906898"/>
              <a:gd name="connsiteY3580" fmla="*/ 69344 h 906898"/>
              <a:gd name="connsiteX3581" fmla="*/ 419371 w 906898"/>
              <a:gd name="connsiteY3581" fmla="*/ 79626 h 906898"/>
              <a:gd name="connsiteX3582" fmla="*/ 415239 w 906898"/>
              <a:gd name="connsiteY3582" fmla="*/ 87851 h 906898"/>
              <a:gd name="connsiteX3583" fmla="*/ 417305 w 906898"/>
              <a:gd name="connsiteY3583" fmla="*/ 96076 h 906898"/>
              <a:gd name="connsiteX3584" fmla="*/ 415239 w 906898"/>
              <a:gd name="connsiteY3584" fmla="*/ 98132 h 906898"/>
              <a:gd name="connsiteX3585" fmla="*/ 415239 w 906898"/>
              <a:gd name="connsiteY3585" fmla="*/ 89907 h 906898"/>
              <a:gd name="connsiteX3586" fmla="*/ 413173 w 906898"/>
              <a:gd name="connsiteY3586" fmla="*/ 89907 h 906898"/>
              <a:gd name="connsiteX3587" fmla="*/ 411108 w 906898"/>
              <a:gd name="connsiteY3587" fmla="*/ 91963 h 906898"/>
              <a:gd name="connsiteX3588" fmla="*/ 413173 w 906898"/>
              <a:gd name="connsiteY3588" fmla="*/ 100189 h 906898"/>
              <a:gd name="connsiteX3589" fmla="*/ 404910 w 906898"/>
              <a:gd name="connsiteY3589" fmla="*/ 108413 h 906898"/>
              <a:gd name="connsiteX3590" fmla="*/ 398713 w 906898"/>
              <a:gd name="connsiteY3590" fmla="*/ 110469 h 906898"/>
              <a:gd name="connsiteX3591" fmla="*/ 392516 w 906898"/>
              <a:gd name="connsiteY3591" fmla="*/ 116638 h 906898"/>
              <a:gd name="connsiteX3592" fmla="*/ 388384 w 906898"/>
              <a:gd name="connsiteY3592" fmla="*/ 116638 h 906898"/>
              <a:gd name="connsiteX3593" fmla="*/ 380121 w 906898"/>
              <a:gd name="connsiteY3593" fmla="*/ 114582 h 906898"/>
              <a:gd name="connsiteX3594" fmla="*/ 375990 w 906898"/>
              <a:gd name="connsiteY3594" fmla="*/ 118695 h 906898"/>
              <a:gd name="connsiteX3595" fmla="*/ 371858 w 906898"/>
              <a:gd name="connsiteY3595" fmla="*/ 116638 h 906898"/>
              <a:gd name="connsiteX3596" fmla="*/ 375990 w 906898"/>
              <a:gd name="connsiteY3596" fmla="*/ 106358 h 906898"/>
              <a:gd name="connsiteX3597" fmla="*/ 386318 w 906898"/>
              <a:gd name="connsiteY3597" fmla="*/ 108413 h 906898"/>
              <a:gd name="connsiteX3598" fmla="*/ 392516 w 906898"/>
              <a:gd name="connsiteY3598" fmla="*/ 102245 h 906898"/>
              <a:gd name="connsiteX3599" fmla="*/ 404910 w 906898"/>
              <a:gd name="connsiteY3599" fmla="*/ 94019 h 906898"/>
              <a:gd name="connsiteX3600" fmla="*/ 404910 w 906898"/>
              <a:gd name="connsiteY3600" fmla="*/ 83739 h 906898"/>
              <a:gd name="connsiteX3601" fmla="*/ 404910 w 906898"/>
              <a:gd name="connsiteY3601" fmla="*/ 75513 h 906898"/>
              <a:gd name="connsiteX3602" fmla="*/ 398713 w 906898"/>
              <a:gd name="connsiteY3602" fmla="*/ 65233 h 906898"/>
              <a:gd name="connsiteX3603" fmla="*/ 400779 w 906898"/>
              <a:gd name="connsiteY3603" fmla="*/ 59063 h 906898"/>
              <a:gd name="connsiteX3604" fmla="*/ 406976 w 906898"/>
              <a:gd name="connsiteY3604" fmla="*/ 54951 h 906898"/>
              <a:gd name="connsiteX3605" fmla="*/ 495288 w 906898"/>
              <a:gd name="connsiteY3605" fmla="*/ 52960 h 906898"/>
              <a:gd name="connsiteX3606" fmla="*/ 501454 w 906898"/>
              <a:gd name="connsiteY3606" fmla="*/ 54995 h 906898"/>
              <a:gd name="connsiteX3607" fmla="*/ 501454 w 906898"/>
              <a:gd name="connsiteY3607" fmla="*/ 57031 h 906898"/>
              <a:gd name="connsiteX3608" fmla="*/ 507619 w 906898"/>
              <a:gd name="connsiteY3608" fmla="*/ 57031 h 906898"/>
              <a:gd name="connsiteX3609" fmla="*/ 509674 w 906898"/>
              <a:gd name="connsiteY3609" fmla="*/ 61104 h 906898"/>
              <a:gd name="connsiteX3610" fmla="*/ 497343 w 906898"/>
              <a:gd name="connsiteY3610" fmla="*/ 61104 h 906898"/>
              <a:gd name="connsiteX3611" fmla="*/ 478846 w 906898"/>
              <a:gd name="connsiteY3611" fmla="*/ 67214 h 906898"/>
              <a:gd name="connsiteX3612" fmla="*/ 474736 w 906898"/>
              <a:gd name="connsiteY3612" fmla="*/ 81466 h 906898"/>
              <a:gd name="connsiteX3613" fmla="*/ 472680 w 906898"/>
              <a:gd name="connsiteY3613" fmla="*/ 83503 h 906898"/>
              <a:gd name="connsiteX3614" fmla="*/ 468570 w 906898"/>
              <a:gd name="connsiteY3614" fmla="*/ 79431 h 906898"/>
              <a:gd name="connsiteX3615" fmla="*/ 470625 w 906898"/>
              <a:gd name="connsiteY3615" fmla="*/ 71285 h 906898"/>
              <a:gd name="connsiteX3616" fmla="*/ 472680 w 906898"/>
              <a:gd name="connsiteY3616" fmla="*/ 65177 h 906898"/>
              <a:gd name="connsiteX3617" fmla="*/ 476791 w 906898"/>
              <a:gd name="connsiteY3617" fmla="*/ 63140 h 906898"/>
              <a:gd name="connsiteX3618" fmla="*/ 476791 w 906898"/>
              <a:gd name="connsiteY3618" fmla="*/ 57031 h 906898"/>
              <a:gd name="connsiteX3619" fmla="*/ 487067 w 906898"/>
              <a:gd name="connsiteY3619" fmla="*/ 54995 h 906898"/>
              <a:gd name="connsiteX3620" fmla="*/ 491177 w 906898"/>
              <a:gd name="connsiteY3620" fmla="*/ 54995 h 906898"/>
              <a:gd name="connsiteX3621" fmla="*/ 495288 w 906898"/>
              <a:gd name="connsiteY3621" fmla="*/ 52960 h 906898"/>
              <a:gd name="connsiteX3622" fmla="*/ 564222 w 906898"/>
              <a:gd name="connsiteY3622" fmla="*/ 50444 h 906898"/>
              <a:gd name="connsiteX3623" fmla="*/ 571426 w 906898"/>
              <a:gd name="connsiteY3623" fmla="*/ 50701 h 906898"/>
              <a:gd name="connsiteX3624" fmla="*/ 581718 w 906898"/>
              <a:gd name="connsiteY3624" fmla="*/ 56877 h 906898"/>
              <a:gd name="connsiteX3625" fmla="*/ 581718 w 906898"/>
              <a:gd name="connsiteY3625" fmla="*/ 63052 h 906898"/>
              <a:gd name="connsiteX3626" fmla="*/ 579659 w 906898"/>
              <a:gd name="connsiteY3626" fmla="*/ 65111 h 906898"/>
              <a:gd name="connsiteX3627" fmla="*/ 587893 w 906898"/>
              <a:gd name="connsiteY3627" fmla="*/ 67168 h 906898"/>
              <a:gd name="connsiteX3628" fmla="*/ 592010 w 906898"/>
              <a:gd name="connsiteY3628" fmla="*/ 73344 h 906898"/>
              <a:gd name="connsiteX3629" fmla="*/ 589951 w 906898"/>
              <a:gd name="connsiteY3629" fmla="*/ 77460 h 906898"/>
              <a:gd name="connsiteX3630" fmla="*/ 583776 w 906898"/>
              <a:gd name="connsiteY3630" fmla="*/ 79519 h 906898"/>
              <a:gd name="connsiteX3631" fmla="*/ 581718 w 906898"/>
              <a:gd name="connsiteY3631" fmla="*/ 79519 h 906898"/>
              <a:gd name="connsiteX3632" fmla="*/ 571426 w 906898"/>
              <a:gd name="connsiteY3632" fmla="*/ 65111 h 906898"/>
              <a:gd name="connsiteX3633" fmla="*/ 550842 w 906898"/>
              <a:gd name="connsiteY3633" fmla="*/ 67168 h 906898"/>
              <a:gd name="connsiteX3634" fmla="*/ 540550 w 906898"/>
              <a:gd name="connsiteY3634" fmla="*/ 63052 h 906898"/>
              <a:gd name="connsiteX3635" fmla="*/ 540550 w 906898"/>
              <a:gd name="connsiteY3635" fmla="*/ 60993 h 906898"/>
              <a:gd name="connsiteX3636" fmla="*/ 550842 w 906898"/>
              <a:gd name="connsiteY3636" fmla="*/ 56877 h 906898"/>
              <a:gd name="connsiteX3637" fmla="*/ 554959 w 906898"/>
              <a:gd name="connsiteY3637" fmla="*/ 58935 h 906898"/>
              <a:gd name="connsiteX3638" fmla="*/ 557017 w 906898"/>
              <a:gd name="connsiteY3638" fmla="*/ 54818 h 906898"/>
              <a:gd name="connsiteX3639" fmla="*/ 564222 w 906898"/>
              <a:gd name="connsiteY3639" fmla="*/ 50444 h 906898"/>
              <a:gd name="connsiteX3640" fmla="*/ 597986 w 906898"/>
              <a:gd name="connsiteY3640" fmla="*/ 48643 h 906898"/>
              <a:gd name="connsiteX3641" fmla="*/ 604161 w 906898"/>
              <a:gd name="connsiteY3641" fmla="*/ 50691 h 906898"/>
              <a:gd name="connsiteX3642" fmla="*/ 606220 w 906898"/>
              <a:gd name="connsiteY3642" fmla="*/ 54785 h 906898"/>
              <a:gd name="connsiteX3643" fmla="*/ 606220 w 906898"/>
              <a:gd name="connsiteY3643" fmla="*/ 60927 h 906898"/>
              <a:gd name="connsiteX3644" fmla="*/ 604161 w 906898"/>
              <a:gd name="connsiteY3644" fmla="*/ 54785 h 906898"/>
              <a:gd name="connsiteX3645" fmla="*/ 597986 w 906898"/>
              <a:gd name="connsiteY3645" fmla="*/ 48643 h 906898"/>
              <a:gd name="connsiteX3646" fmla="*/ 332862 w 906898"/>
              <a:gd name="connsiteY3646" fmla="*/ 48643 h 906898"/>
              <a:gd name="connsiteX3647" fmla="*/ 337035 w 906898"/>
              <a:gd name="connsiteY3647" fmla="*/ 50701 h 906898"/>
              <a:gd name="connsiteX3648" fmla="*/ 337035 w 906898"/>
              <a:gd name="connsiteY3648" fmla="*/ 56877 h 906898"/>
              <a:gd name="connsiteX3649" fmla="*/ 328688 w 906898"/>
              <a:gd name="connsiteY3649" fmla="*/ 56877 h 906898"/>
              <a:gd name="connsiteX3650" fmla="*/ 322427 w 906898"/>
              <a:gd name="connsiteY3650" fmla="*/ 50701 h 906898"/>
              <a:gd name="connsiteX3651" fmla="*/ 332862 w 906898"/>
              <a:gd name="connsiteY3651" fmla="*/ 48643 h 906898"/>
              <a:gd name="connsiteX3652" fmla="*/ 310343 w 906898"/>
              <a:gd name="connsiteY3652" fmla="*/ 46651 h 906898"/>
              <a:gd name="connsiteX3653" fmla="*/ 324752 w 906898"/>
              <a:gd name="connsiteY3653" fmla="*/ 59002 h 906898"/>
              <a:gd name="connsiteX3654" fmla="*/ 320635 w 906898"/>
              <a:gd name="connsiteY3654" fmla="*/ 69293 h 906898"/>
              <a:gd name="connsiteX3655" fmla="*/ 322693 w 906898"/>
              <a:gd name="connsiteY3655" fmla="*/ 73410 h 906898"/>
              <a:gd name="connsiteX3656" fmla="*/ 322693 w 906898"/>
              <a:gd name="connsiteY3656" fmla="*/ 81643 h 906898"/>
              <a:gd name="connsiteX3657" fmla="*/ 308284 w 906898"/>
              <a:gd name="connsiteY3657" fmla="*/ 85761 h 906898"/>
              <a:gd name="connsiteX3658" fmla="*/ 304167 w 906898"/>
              <a:gd name="connsiteY3658" fmla="*/ 75469 h 906898"/>
              <a:gd name="connsiteX3659" fmla="*/ 297992 w 906898"/>
              <a:gd name="connsiteY3659" fmla="*/ 73410 h 906898"/>
              <a:gd name="connsiteX3660" fmla="*/ 293876 w 906898"/>
              <a:gd name="connsiteY3660" fmla="*/ 59002 h 906898"/>
              <a:gd name="connsiteX3661" fmla="*/ 295934 w 906898"/>
              <a:gd name="connsiteY3661" fmla="*/ 54884 h 906898"/>
              <a:gd name="connsiteX3662" fmla="*/ 310343 w 906898"/>
              <a:gd name="connsiteY3662" fmla="*/ 46651 h 906898"/>
              <a:gd name="connsiteX3663" fmla="*/ 499428 w 906898"/>
              <a:gd name="connsiteY3663" fmla="*/ 44659 h 906898"/>
              <a:gd name="connsiteX3664" fmla="*/ 505610 w 906898"/>
              <a:gd name="connsiteY3664" fmla="*/ 46712 h 906898"/>
              <a:gd name="connsiteX3665" fmla="*/ 507671 w 906898"/>
              <a:gd name="connsiteY3665" fmla="*/ 50816 h 906898"/>
              <a:gd name="connsiteX3666" fmla="*/ 507671 w 906898"/>
              <a:gd name="connsiteY3666" fmla="*/ 46712 h 906898"/>
              <a:gd name="connsiteX3667" fmla="*/ 511792 w 906898"/>
              <a:gd name="connsiteY3667" fmla="*/ 50816 h 906898"/>
              <a:gd name="connsiteX3668" fmla="*/ 517974 w 906898"/>
              <a:gd name="connsiteY3668" fmla="*/ 54921 h 906898"/>
              <a:gd name="connsiteX3669" fmla="*/ 517974 w 906898"/>
              <a:gd name="connsiteY3669" fmla="*/ 59025 h 906898"/>
              <a:gd name="connsiteX3670" fmla="*/ 511792 w 906898"/>
              <a:gd name="connsiteY3670" fmla="*/ 59025 h 906898"/>
              <a:gd name="connsiteX3671" fmla="*/ 507671 w 906898"/>
              <a:gd name="connsiteY3671" fmla="*/ 54921 h 906898"/>
              <a:gd name="connsiteX3672" fmla="*/ 501489 w 906898"/>
              <a:gd name="connsiteY3672" fmla="*/ 52869 h 906898"/>
              <a:gd name="connsiteX3673" fmla="*/ 491185 w 906898"/>
              <a:gd name="connsiteY3673" fmla="*/ 50816 h 906898"/>
              <a:gd name="connsiteX3674" fmla="*/ 480882 w 906898"/>
              <a:gd name="connsiteY3674" fmla="*/ 52869 h 906898"/>
              <a:gd name="connsiteX3675" fmla="*/ 474700 w 906898"/>
              <a:gd name="connsiteY3675" fmla="*/ 61078 h 906898"/>
              <a:gd name="connsiteX3676" fmla="*/ 466457 w 906898"/>
              <a:gd name="connsiteY3676" fmla="*/ 69287 h 906898"/>
              <a:gd name="connsiteX3677" fmla="*/ 466457 w 906898"/>
              <a:gd name="connsiteY3677" fmla="*/ 75445 h 906898"/>
              <a:gd name="connsiteX3678" fmla="*/ 466457 w 906898"/>
              <a:gd name="connsiteY3678" fmla="*/ 81602 h 906898"/>
              <a:gd name="connsiteX3679" fmla="*/ 466457 w 906898"/>
              <a:gd name="connsiteY3679" fmla="*/ 87759 h 906898"/>
              <a:gd name="connsiteX3680" fmla="*/ 462336 w 906898"/>
              <a:gd name="connsiteY3680" fmla="*/ 87759 h 906898"/>
              <a:gd name="connsiteX3681" fmla="*/ 458215 w 906898"/>
              <a:gd name="connsiteY3681" fmla="*/ 79549 h 906898"/>
              <a:gd name="connsiteX3682" fmla="*/ 462336 w 906898"/>
              <a:gd name="connsiteY3682" fmla="*/ 65182 h 906898"/>
              <a:gd name="connsiteX3683" fmla="*/ 464396 w 906898"/>
              <a:gd name="connsiteY3683" fmla="*/ 59025 h 906898"/>
              <a:gd name="connsiteX3684" fmla="*/ 470579 w 906898"/>
              <a:gd name="connsiteY3684" fmla="*/ 54921 h 906898"/>
              <a:gd name="connsiteX3685" fmla="*/ 476761 w 906898"/>
              <a:gd name="connsiteY3685" fmla="*/ 46712 h 906898"/>
              <a:gd name="connsiteX3686" fmla="*/ 489125 w 906898"/>
              <a:gd name="connsiteY3686" fmla="*/ 48764 h 906898"/>
              <a:gd name="connsiteX3687" fmla="*/ 493246 w 906898"/>
              <a:gd name="connsiteY3687" fmla="*/ 46712 h 906898"/>
              <a:gd name="connsiteX3688" fmla="*/ 495307 w 906898"/>
              <a:gd name="connsiteY3688" fmla="*/ 46712 h 906898"/>
              <a:gd name="connsiteX3689" fmla="*/ 499428 w 906898"/>
              <a:gd name="connsiteY3689" fmla="*/ 44659 h 906898"/>
              <a:gd name="connsiteX3690" fmla="*/ 341019 w 906898"/>
              <a:gd name="connsiteY3690" fmla="*/ 44197 h 906898"/>
              <a:gd name="connsiteX3691" fmla="*/ 345098 w 906898"/>
              <a:gd name="connsiteY3691" fmla="*/ 44707 h 906898"/>
              <a:gd name="connsiteX3692" fmla="*/ 351216 w 906898"/>
              <a:gd name="connsiteY3692" fmla="*/ 50825 h 906898"/>
              <a:gd name="connsiteX3693" fmla="*/ 351216 w 906898"/>
              <a:gd name="connsiteY3693" fmla="*/ 56943 h 906898"/>
              <a:gd name="connsiteX3694" fmla="*/ 355295 w 906898"/>
              <a:gd name="connsiteY3694" fmla="*/ 61022 h 906898"/>
              <a:gd name="connsiteX3695" fmla="*/ 351216 w 906898"/>
              <a:gd name="connsiteY3695" fmla="*/ 67140 h 906898"/>
              <a:gd name="connsiteX3696" fmla="*/ 345098 w 906898"/>
              <a:gd name="connsiteY3696" fmla="*/ 69180 h 906898"/>
              <a:gd name="connsiteX3697" fmla="*/ 343059 w 906898"/>
              <a:gd name="connsiteY3697" fmla="*/ 67140 h 906898"/>
              <a:gd name="connsiteX3698" fmla="*/ 338980 w 906898"/>
              <a:gd name="connsiteY3698" fmla="*/ 71219 h 906898"/>
              <a:gd name="connsiteX3699" fmla="*/ 330822 w 906898"/>
              <a:gd name="connsiteY3699" fmla="*/ 67140 h 906898"/>
              <a:gd name="connsiteX3700" fmla="*/ 328783 w 906898"/>
              <a:gd name="connsiteY3700" fmla="*/ 61022 h 906898"/>
              <a:gd name="connsiteX3701" fmla="*/ 336940 w 906898"/>
              <a:gd name="connsiteY3701" fmla="*/ 58983 h 906898"/>
              <a:gd name="connsiteX3702" fmla="*/ 341019 w 906898"/>
              <a:gd name="connsiteY3702" fmla="*/ 50825 h 906898"/>
              <a:gd name="connsiteX3703" fmla="*/ 336940 w 906898"/>
              <a:gd name="connsiteY3703" fmla="*/ 46746 h 906898"/>
              <a:gd name="connsiteX3704" fmla="*/ 341019 w 906898"/>
              <a:gd name="connsiteY3704" fmla="*/ 44197 h 906898"/>
              <a:gd name="connsiteX3705" fmla="*/ 583710 w 906898"/>
              <a:gd name="connsiteY3705" fmla="*/ 38352 h 906898"/>
              <a:gd name="connsiteX3706" fmla="*/ 590018 w 906898"/>
              <a:gd name="connsiteY3706" fmla="*/ 50635 h 906898"/>
              <a:gd name="connsiteX3707" fmla="*/ 587915 w 906898"/>
              <a:gd name="connsiteY3707" fmla="*/ 50635 h 906898"/>
              <a:gd name="connsiteX3708" fmla="*/ 587915 w 906898"/>
              <a:gd name="connsiteY3708" fmla="*/ 46541 h 906898"/>
              <a:gd name="connsiteX3709" fmla="*/ 583710 w 906898"/>
              <a:gd name="connsiteY3709" fmla="*/ 40399 h 906898"/>
              <a:gd name="connsiteX3710" fmla="*/ 583710 w 906898"/>
              <a:gd name="connsiteY3710" fmla="*/ 38352 h 906898"/>
              <a:gd name="connsiteX3711" fmla="*/ 421363 w 906898"/>
              <a:gd name="connsiteY3711" fmla="*/ 32375 h 906898"/>
              <a:gd name="connsiteX3712" fmla="*/ 421363 w 906898"/>
              <a:gd name="connsiteY3712" fmla="*/ 34367 h 906898"/>
              <a:gd name="connsiteX3713" fmla="*/ 419371 w 906898"/>
              <a:gd name="connsiteY3713" fmla="*/ 34367 h 906898"/>
              <a:gd name="connsiteX3714" fmla="*/ 421363 w 906898"/>
              <a:gd name="connsiteY3714" fmla="*/ 32375 h 906898"/>
              <a:gd name="connsiteX3715" fmla="*/ 421363 w 906898"/>
              <a:gd name="connsiteY3715" fmla="*/ 28060 h 906898"/>
              <a:gd name="connsiteX3716" fmla="*/ 423355 w 906898"/>
              <a:gd name="connsiteY3716" fmla="*/ 32375 h 906898"/>
              <a:gd name="connsiteX3717" fmla="*/ 421363 w 906898"/>
              <a:gd name="connsiteY3717" fmla="*/ 32375 h 906898"/>
              <a:gd name="connsiteX3718" fmla="*/ 361686 w 906898"/>
              <a:gd name="connsiteY3718" fmla="*/ 26067 h 906898"/>
              <a:gd name="connsiteX3719" fmla="*/ 374053 w 906898"/>
              <a:gd name="connsiteY3719" fmla="*/ 26067 h 906898"/>
              <a:gd name="connsiteX3720" fmla="*/ 382298 w 906898"/>
              <a:gd name="connsiteY3720" fmla="*/ 30189 h 906898"/>
              <a:gd name="connsiteX3721" fmla="*/ 398787 w 906898"/>
              <a:gd name="connsiteY3721" fmla="*/ 52862 h 906898"/>
              <a:gd name="connsiteX3722" fmla="*/ 392604 w 906898"/>
              <a:gd name="connsiteY3722" fmla="*/ 69351 h 906898"/>
              <a:gd name="connsiteX3723" fmla="*/ 374053 w 906898"/>
              <a:gd name="connsiteY3723" fmla="*/ 75535 h 906898"/>
              <a:gd name="connsiteX3724" fmla="*/ 365808 w 906898"/>
              <a:gd name="connsiteY3724" fmla="*/ 67290 h 906898"/>
              <a:gd name="connsiteX3725" fmla="*/ 367870 w 906898"/>
              <a:gd name="connsiteY3725" fmla="*/ 63169 h 906898"/>
              <a:gd name="connsiteX3726" fmla="*/ 371992 w 906898"/>
              <a:gd name="connsiteY3726" fmla="*/ 63169 h 906898"/>
              <a:gd name="connsiteX3727" fmla="*/ 371992 w 906898"/>
              <a:gd name="connsiteY3727" fmla="*/ 56985 h 906898"/>
              <a:gd name="connsiteX3728" fmla="*/ 376114 w 906898"/>
              <a:gd name="connsiteY3728" fmla="*/ 52862 h 906898"/>
              <a:gd name="connsiteX3729" fmla="*/ 382298 w 906898"/>
              <a:gd name="connsiteY3729" fmla="*/ 54923 h 906898"/>
              <a:gd name="connsiteX3730" fmla="*/ 382298 w 906898"/>
              <a:gd name="connsiteY3730" fmla="*/ 63169 h 906898"/>
              <a:gd name="connsiteX3731" fmla="*/ 380237 w 906898"/>
              <a:gd name="connsiteY3731" fmla="*/ 65229 h 906898"/>
              <a:gd name="connsiteX3732" fmla="*/ 388481 w 906898"/>
              <a:gd name="connsiteY3732" fmla="*/ 61108 h 906898"/>
              <a:gd name="connsiteX3733" fmla="*/ 390542 w 906898"/>
              <a:gd name="connsiteY3733" fmla="*/ 46679 h 906898"/>
              <a:gd name="connsiteX3734" fmla="*/ 367870 w 906898"/>
              <a:gd name="connsiteY3734" fmla="*/ 30189 h 906898"/>
              <a:gd name="connsiteX3735" fmla="*/ 349319 w 906898"/>
              <a:gd name="connsiteY3735" fmla="*/ 30189 h 906898"/>
              <a:gd name="connsiteX3736" fmla="*/ 349319 w 906898"/>
              <a:gd name="connsiteY3736" fmla="*/ 28128 h 906898"/>
              <a:gd name="connsiteX3737" fmla="*/ 361686 w 906898"/>
              <a:gd name="connsiteY3737" fmla="*/ 26067 h 906898"/>
              <a:gd name="connsiteX3738" fmla="*/ 453449 w 906898"/>
              <a:gd name="connsiteY3738" fmla="*/ 14275 h 906898"/>
              <a:gd name="connsiteX3739" fmla="*/ 427592 w 906898"/>
              <a:gd name="connsiteY3739" fmla="*/ 16881 h 906898"/>
              <a:gd name="connsiteX3740" fmla="*/ 427592 w 906898"/>
              <a:gd name="connsiteY3740" fmla="*/ 21939 h 906898"/>
              <a:gd name="connsiteX3741" fmla="*/ 425522 w 906898"/>
              <a:gd name="connsiteY3741" fmla="*/ 21939 h 906898"/>
              <a:gd name="connsiteX3742" fmla="*/ 423452 w 906898"/>
              <a:gd name="connsiteY3742" fmla="*/ 26047 h 906898"/>
              <a:gd name="connsiteX3743" fmla="*/ 421382 w 906898"/>
              <a:gd name="connsiteY3743" fmla="*/ 26047 h 906898"/>
              <a:gd name="connsiteX3744" fmla="*/ 419312 w 906898"/>
              <a:gd name="connsiteY3744" fmla="*/ 23993 h 906898"/>
              <a:gd name="connsiteX3745" fmla="*/ 419312 w 906898"/>
              <a:gd name="connsiteY3745" fmla="*/ 30155 h 906898"/>
              <a:gd name="connsiteX3746" fmla="*/ 417242 w 906898"/>
              <a:gd name="connsiteY3746" fmla="*/ 36317 h 906898"/>
              <a:gd name="connsiteX3747" fmla="*/ 408961 w 906898"/>
              <a:gd name="connsiteY3747" fmla="*/ 38372 h 906898"/>
              <a:gd name="connsiteX3748" fmla="*/ 404821 w 906898"/>
              <a:gd name="connsiteY3748" fmla="*/ 46589 h 906898"/>
              <a:gd name="connsiteX3749" fmla="*/ 400681 w 906898"/>
              <a:gd name="connsiteY3749" fmla="*/ 46589 h 906898"/>
              <a:gd name="connsiteX3750" fmla="*/ 394471 w 906898"/>
              <a:gd name="connsiteY3750" fmla="*/ 36317 h 906898"/>
              <a:gd name="connsiteX3751" fmla="*/ 402751 w 906898"/>
              <a:gd name="connsiteY3751" fmla="*/ 23993 h 906898"/>
              <a:gd name="connsiteX3752" fmla="*/ 404821 w 906898"/>
              <a:gd name="connsiteY3752" fmla="*/ 19883 h 906898"/>
              <a:gd name="connsiteX3753" fmla="*/ 419312 w 906898"/>
              <a:gd name="connsiteY3753" fmla="*/ 17829 h 906898"/>
              <a:gd name="connsiteX3754" fmla="*/ 420079 w 906898"/>
              <a:gd name="connsiteY3754" fmla="*/ 17639 h 906898"/>
              <a:gd name="connsiteX3755" fmla="*/ 399049 w 906898"/>
              <a:gd name="connsiteY3755" fmla="*/ 19759 h 906898"/>
              <a:gd name="connsiteX3756" fmla="*/ 400779 w 906898"/>
              <a:gd name="connsiteY3756" fmla="*/ 19759 h 906898"/>
              <a:gd name="connsiteX3757" fmla="*/ 400779 w 906898"/>
              <a:gd name="connsiteY3757" fmla="*/ 21846 h 906898"/>
              <a:gd name="connsiteX3758" fmla="*/ 392590 w 906898"/>
              <a:gd name="connsiteY3758" fmla="*/ 34367 h 906898"/>
              <a:gd name="connsiteX3759" fmla="*/ 388495 w 906898"/>
              <a:gd name="connsiteY3759" fmla="*/ 30194 h 906898"/>
              <a:gd name="connsiteX3760" fmla="*/ 394637 w 906898"/>
              <a:gd name="connsiteY3760" fmla="*/ 23933 h 906898"/>
              <a:gd name="connsiteX3761" fmla="*/ 396561 w 906898"/>
              <a:gd name="connsiteY3761" fmla="*/ 20010 h 906898"/>
              <a:gd name="connsiteX3762" fmla="*/ 364940 w 906898"/>
              <a:gd name="connsiteY3762" fmla="*/ 23197 h 906898"/>
              <a:gd name="connsiteX3763" fmla="*/ 342257 w 906898"/>
              <a:gd name="connsiteY3763" fmla="*/ 30239 h 906898"/>
              <a:gd name="connsiteX3764" fmla="*/ 343196 w 906898"/>
              <a:gd name="connsiteY3764" fmla="*/ 30051 h 906898"/>
              <a:gd name="connsiteX3765" fmla="*/ 347327 w 906898"/>
              <a:gd name="connsiteY3765" fmla="*/ 32117 h 906898"/>
              <a:gd name="connsiteX3766" fmla="*/ 341130 w 906898"/>
              <a:gd name="connsiteY3766" fmla="*/ 38315 h 906898"/>
              <a:gd name="connsiteX3767" fmla="*/ 334933 w 906898"/>
              <a:gd name="connsiteY3767" fmla="*/ 38315 h 906898"/>
              <a:gd name="connsiteX3768" fmla="*/ 328735 w 906898"/>
              <a:gd name="connsiteY3768" fmla="*/ 46578 h 906898"/>
              <a:gd name="connsiteX3769" fmla="*/ 310143 w 906898"/>
              <a:gd name="connsiteY3769" fmla="*/ 44511 h 906898"/>
              <a:gd name="connsiteX3770" fmla="*/ 310143 w 906898"/>
              <a:gd name="connsiteY3770" fmla="*/ 40380 h 906898"/>
              <a:gd name="connsiteX3771" fmla="*/ 330801 w 906898"/>
              <a:gd name="connsiteY3771" fmla="*/ 36249 h 906898"/>
              <a:gd name="connsiteX3772" fmla="*/ 332253 w 906898"/>
              <a:gd name="connsiteY3772" fmla="*/ 33344 h 906898"/>
              <a:gd name="connsiteX3773" fmla="*/ 282503 w 906898"/>
              <a:gd name="connsiteY3773" fmla="*/ 48787 h 906898"/>
              <a:gd name="connsiteX3774" fmla="*/ 266569 w 906898"/>
              <a:gd name="connsiteY3774" fmla="*/ 57436 h 906898"/>
              <a:gd name="connsiteX3775" fmla="*/ 275245 w 906898"/>
              <a:gd name="connsiteY3775" fmla="*/ 56943 h 906898"/>
              <a:gd name="connsiteX3776" fmla="*/ 285595 w 906898"/>
              <a:gd name="connsiteY3776" fmla="*/ 48710 h 906898"/>
              <a:gd name="connsiteX3777" fmla="*/ 288344 w 906898"/>
              <a:gd name="connsiteY3777" fmla="*/ 48195 h 906898"/>
              <a:gd name="connsiteX3778" fmla="*/ 293876 w 906898"/>
              <a:gd name="connsiteY3778" fmla="*/ 52826 h 906898"/>
              <a:gd name="connsiteX3779" fmla="*/ 293876 w 906898"/>
              <a:gd name="connsiteY3779" fmla="*/ 54884 h 906898"/>
              <a:gd name="connsiteX3780" fmla="*/ 275245 w 906898"/>
              <a:gd name="connsiteY3780" fmla="*/ 63118 h 906898"/>
              <a:gd name="connsiteX3781" fmla="*/ 271104 w 906898"/>
              <a:gd name="connsiteY3781" fmla="*/ 61059 h 906898"/>
              <a:gd name="connsiteX3782" fmla="*/ 262824 w 906898"/>
              <a:gd name="connsiteY3782" fmla="*/ 65177 h 906898"/>
              <a:gd name="connsiteX3783" fmla="*/ 258684 w 906898"/>
              <a:gd name="connsiteY3783" fmla="*/ 63118 h 906898"/>
              <a:gd name="connsiteX3784" fmla="*/ 258684 w 906898"/>
              <a:gd name="connsiteY3784" fmla="*/ 61716 h 906898"/>
              <a:gd name="connsiteX3785" fmla="*/ 254731 w 906898"/>
              <a:gd name="connsiteY3785" fmla="*/ 63861 h 906898"/>
              <a:gd name="connsiteX3786" fmla="*/ 254731 w 906898"/>
              <a:gd name="connsiteY3786" fmla="*/ 65301 h 906898"/>
              <a:gd name="connsiteX3787" fmla="*/ 234021 w 906898"/>
              <a:gd name="connsiteY3787" fmla="*/ 91940 h 906898"/>
              <a:gd name="connsiteX3788" fmla="*/ 240234 w 906898"/>
              <a:gd name="connsiteY3788" fmla="*/ 108334 h 906898"/>
              <a:gd name="connsiteX3789" fmla="*/ 252660 w 906898"/>
              <a:gd name="connsiteY3789" fmla="*/ 112432 h 906898"/>
              <a:gd name="connsiteX3790" fmla="*/ 258874 w 906898"/>
              <a:gd name="connsiteY3790" fmla="*/ 108334 h 906898"/>
              <a:gd name="connsiteX3791" fmla="*/ 250589 w 906898"/>
              <a:gd name="connsiteY3791" fmla="*/ 106285 h 906898"/>
              <a:gd name="connsiteX3792" fmla="*/ 248518 w 906898"/>
              <a:gd name="connsiteY3792" fmla="*/ 100137 h 906898"/>
              <a:gd name="connsiteX3793" fmla="*/ 254731 w 906898"/>
              <a:gd name="connsiteY3793" fmla="*/ 96039 h 906898"/>
              <a:gd name="connsiteX3794" fmla="*/ 260945 w 906898"/>
              <a:gd name="connsiteY3794" fmla="*/ 100137 h 906898"/>
              <a:gd name="connsiteX3795" fmla="*/ 267158 w 906898"/>
              <a:gd name="connsiteY3795" fmla="*/ 100137 h 906898"/>
              <a:gd name="connsiteX3796" fmla="*/ 271300 w 906898"/>
              <a:gd name="connsiteY3796" fmla="*/ 104236 h 906898"/>
              <a:gd name="connsiteX3797" fmla="*/ 263016 w 906898"/>
              <a:gd name="connsiteY3797" fmla="*/ 118580 h 906898"/>
              <a:gd name="connsiteX3798" fmla="*/ 244376 w 906898"/>
              <a:gd name="connsiteY3798" fmla="*/ 120629 h 906898"/>
              <a:gd name="connsiteX3799" fmla="*/ 231950 w 906898"/>
              <a:gd name="connsiteY3799" fmla="*/ 108334 h 906898"/>
              <a:gd name="connsiteX3800" fmla="*/ 227808 w 906898"/>
              <a:gd name="connsiteY3800" fmla="*/ 98088 h 906898"/>
              <a:gd name="connsiteX3801" fmla="*/ 229879 w 906898"/>
              <a:gd name="connsiteY3801" fmla="*/ 83744 h 906898"/>
              <a:gd name="connsiteX3802" fmla="*/ 239975 w 906898"/>
              <a:gd name="connsiteY3802" fmla="*/ 71961 h 906898"/>
              <a:gd name="connsiteX3803" fmla="*/ 241882 w 906898"/>
              <a:gd name="connsiteY3803" fmla="*/ 70836 h 906898"/>
              <a:gd name="connsiteX3804" fmla="*/ 207903 w 906898"/>
              <a:gd name="connsiteY3804" fmla="*/ 89279 h 906898"/>
              <a:gd name="connsiteX3805" fmla="*/ 198095 w 906898"/>
              <a:gd name="connsiteY3805" fmla="*/ 97371 h 906898"/>
              <a:gd name="connsiteX3806" fmla="*/ 207409 w 906898"/>
              <a:gd name="connsiteY3806" fmla="*/ 91803 h 906898"/>
              <a:gd name="connsiteX3807" fmla="*/ 219803 w 906898"/>
              <a:gd name="connsiteY3807" fmla="*/ 97978 h 906898"/>
              <a:gd name="connsiteX3808" fmla="*/ 223935 w 906898"/>
              <a:gd name="connsiteY3808" fmla="*/ 100037 h 906898"/>
              <a:gd name="connsiteX3809" fmla="*/ 223935 w 906898"/>
              <a:gd name="connsiteY3809" fmla="*/ 110328 h 906898"/>
              <a:gd name="connsiteX3810" fmla="*/ 215672 w 906898"/>
              <a:gd name="connsiteY3810" fmla="*/ 108270 h 906898"/>
              <a:gd name="connsiteX3811" fmla="*/ 207409 w 906898"/>
              <a:gd name="connsiteY3811" fmla="*/ 110328 h 906898"/>
              <a:gd name="connsiteX3812" fmla="*/ 203277 w 906898"/>
              <a:gd name="connsiteY3812" fmla="*/ 104153 h 906898"/>
              <a:gd name="connsiteX3813" fmla="*/ 192948 w 906898"/>
              <a:gd name="connsiteY3813" fmla="*/ 102095 h 906898"/>
              <a:gd name="connsiteX3814" fmla="*/ 195733 w 906898"/>
              <a:gd name="connsiteY3814" fmla="*/ 99320 h 906898"/>
              <a:gd name="connsiteX3815" fmla="*/ 142906 w 906898"/>
              <a:gd name="connsiteY3815" fmla="*/ 142906 h 906898"/>
              <a:gd name="connsiteX3816" fmla="*/ 93538 w 906898"/>
              <a:gd name="connsiteY3816" fmla="*/ 202741 h 906898"/>
              <a:gd name="connsiteX3817" fmla="*/ 95078 w 906898"/>
              <a:gd name="connsiteY3817" fmla="*/ 202659 h 906898"/>
              <a:gd name="connsiteX3818" fmla="*/ 98411 w 906898"/>
              <a:gd name="connsiteY3818" fmla="*/ 200855 h 906898"/>
              <a:gd name="connsiteX3819" fmla="*/ 104565 w 906898"/>
              <a:gd name="connsiteY3819" fmla="*/ 200855 h 906898"/>
              <a:gd name="connsiteX3820" fmla="*/ 106616 w 906898"/>
              <a:gd name="connsiteY3820" fmla="*/ 200855 h 906898"/>
              <a:gd name="connsiteX3821" fmla="*/ 118924 w 906898"/>
              <a:gd name="connsiteY3821" fmla="*/ 190546 h 906898"/>
              <a:gd name="connsiteX3822" fmla="*/ 125078 w 906898"/>
              <a:gd name="connsiteY3822" fmla="*/ 192608 h 906898"/>
              <a:gd name="connsiteX3823" fmla="*/ 129181 w 906898"/>
              <a:gd name="connsiteY3823" fmla="*/ 190546 h 906898"/>
              <a:gd name="connsiteX3824" fmla="*/ 136104 w 906898"/>
              <a:gd name="connsiteY3824" fmla="*/ 188484 h 906898"/>
              <a:gd name="connsiteX3825" fmla="*/ 141488 w 906898"/>
              <a:gd name="connsiteY3825" fmla="*/ 192608 h 906898"/>
              <a:gd name="connsiteX3826" fmla="*/ 133283 w 906898"/>
              <a:gd name="connsiteY3826" fmla="*/ 204979 h 906898"/>
              <a:gd name="connsiteX3827" fmla="*/ 123027 w 906898"/>
              <a:gd name="connsiteY3827" fmla="*/ 202917 h 906898"/>
              <a:gd name="connsiteX3828" fmla="*/ 116873 w 906898"/>
              <a:gd name="connsiteY3828" fmla="*/ 209103 h 906898"/>
              <a:gd name="connsiteX3829" fmla="*/ 112770 w 906898"/>
              <a:gd name="connsiteY3829" fmla="*/ 207041 h 906898"/>
              <a:gd name="connsiteX3830" fmla="*/ 100463 w 906898"/>
              <a:gd name="connsiteY3830" fmla="*/ 213227 h 906898"/>
              <a:gd name="connsiteX3831" fmla="*/ 96360 w 906898"/>
              <a:gd name="connsiteY3831" fmla="*/ 225598 h 906898"/>
              <a:gd name="connsiteX3832" fmla="*/ 100463 w 906898"/>
              <a:gd name="connsiteY3832" fmla="*/ 233846 h 906898"/>
              <a:gd name="connsiteX3833" fmla="*/ 98411 w 906898"/>
              <a:gd name="connsiteY3833" fmla="*/ 246217 h 906898"/>
              <a:gd name="connsiteX3834" fmla="*/ 102514 w 906898"/>
              <a:gd name="connsiteY3834" fmla="*/ 252402 h 906898"/>
              <a:gd name="connsiteX3835" fmla="*/ 102514 w 906898"/>
              <a:gd name="connsiteY3835" fmla="*/ 254464 h 906898"/>
              <a:gd name="connsiteX3836" fmla="*/ 94309 w 906898"/>
              <a:gd name="connsiteY3836" fmla="*/ 264774 h 906898"/>
              <a:gd name="connsiteX3837" fmla="*/ 90206 w 906898"/>
              <a:gd name="connsiteY3837" fmla="*/ 252402 h 906898"/>
              <a:gd name="connsiteX3838" fmla="*/ 90206 w 906898"/>
              <a:gd name="connsiteY3838" fmla="*/ 246217 h 906898"/>
              <a:gd name="connsiteX3839" fmla="*/ 84052 w 906898"/>
              <a:gd name="connsiteY3839" fmla="*/ 235907 h 906898"/>
              <a:gd name="connsiteX3840" fmla="*/ 88155 w 906898"/>
              <a:gd name="connsiteY3840" fmla="*/ 229722 h 906898"/>
              <a:gd name="connsiteX3841" fmla="*/ 86104 w 906898"/>
              <a:gd name="connsiteY3841" fmla="*/ 221474 h 906898"/>
              <a:gd name="connsiteX3842" fmla="*/ 84787 w 906898"/>
              <a:gd name="connsiteY3842" fmla="*/ 216179 h 906898"/>
              <a:gd name="connsiteX3843" fmla="*/ 48787 w 906898"/>
              <a:gd name="connsiteY3843" fmla="*/ 282503 h 906898"/>
              <a:gd name="connsiteX3844" fmla="*/ 28714 w 906898"/>
              <a:gd name="connsiteY3844" fmla="*/ 347168 h 906898"/>
              <a:gd name="connsiteX3845" fmla="*/ 29491 w 906898"/>
              <a:gd name="connsiteY3845" fmla="*/ 347168 h 906898"/>
              <a:gd name="connsiteX3846" fmla="*/ 31887 w 906898"/>
              <a:gd name="connsiteY3846" fmla="*/ 347168 h 906898"/>
              <a:gd name="connsiteX3847" fmla="*/ 34626 w 906898"/>
              <a:gd name="connsiteY3847" fmla="*/ 351269 h 906898"/>
              <a:gd name="connsiteX3848" fmla="*/ 32572 w 906898"/>
              <a:gd name="connsiteY3848" fmla="*/ 353320 h 906898"/>
              <a:gd name="connsiteX3849" fmla="*/ 34626 w 906898"/>
              <a:gd name="connsiteY3849" fmla="*/ 355370 h 906898"/>
              <a:gd name="connsiteX3850" fmla="*/ 40789 w 906898"/>
              <a:gd name="connsiteY3850" fmla="*/ 355370 h 906898"/>
              <a:gd name="connsiteX3851" fmla="*/ 46952 w 906898"/>
              <a:gd name="connsiteY3851" fmla="*/ 363573 h 906898"/>
              <a:gd name="connsiteX3852" fmla="*/ 44897 w 906898"/>
              <a:gd name="connsiteY3852" fmla="*/ 369724 h 906898"/>
              <a:gd name="connsiteX3853" fmla="*/ 51060 w 906898"/>
              <a:gd name="connsiteY3853" fmla="*/ 373826 h 906898"/>
              <a:gd name="connsiteX3854" fmla="*/ 53114 w 906898"/>
              <a:gd name="connsiteY3854" fmla="*/ 373826 h 906898"/>
              <a:gd name="connsiteX3855" fmla="*/ 46952 w 906898"/>
              <a:gd name="connsiteY3855" fmla="*/ 367674 h 906898"/>
              <a:gd name="connsiteX3856" fmla="*/ 49006 w 906898"/>
              <a:gd name="connsiteY3856" fmla="*/ 365623 h 906898"/>
              <a:gd name="connsiteX3857" fmla="*/ 53114 w 906898"/>
              <a:gd name="connsiteY3857" fmla="*/ 369724 h 906898"/>
              <a:gd name="connsiteX3858" fmla="*/ 55169 w 906898"/>
              <a:gd name="connsiteY3858" fmla="*/ 377927 h 906898"/>
              <a:gd name="connsiteX3859" fmla="*/ 51060 w 906898"/>
              <a:gd name="connsiteY3859" fmla="*/ 377927 h 906898"/>
              <a:gd name="connsiteX3860" fmla="*/ 38735 w 906898"/>
              <a:gd name="connsiteY3860" fmla="*/ 379977 h 906898"/>
              <a:gd name="connsiteX3861" fmla="*/ 36681 w 906898"/>
              <a:gd name="connsiteY3861" fmla="*/ 379977 h 906898"/>
              <a:gd name="connsiteX3862" fmla="*/ 32572 w 906898"/>
              <a:gd name="connsiteY3862" fmla="*/ 370493 h 906898"/>
              <a:gd name="connsiteX3863" fmla="*/ 23091 w 906898"/>
              <a:gd name="connsiteY3863" fmla="*/ 365998 h 906898"/>
              <a:gd name="connsiteX3864" fmla="*/ 22704 w 906898"/>
              <a:gd name="connsiteY3864" fmla="*/ 369831 h 906898"/>
              <a:gd name="connsiteX3865" fmla="*/ 32510 w 906898"/>
              <a:gd name="connsiteY3865" fmla="*/ 373764 h 906898"/>
              <a:gd name="connsiteX3866" fmla="*/ 34543 w 906898"/>
              <a:gd name="connsiteY3866" fmla="*/ 381922 h 906898"/>
              <a:gd name="connsiteX3867" fmla="*/ 30476 w 906898"/>
              <a:gd name="connsiteY3867" fmla="*/ 381922 h 906898"/>
              <a:gd name="connsiteX3868" fmla="*/ 22342 w 906898"/>
              <a:gd name="connsiteY3868" fmla="*/ 373764 h 906898"/>
              <a:gd name="connsiteX3869" fmla="*/ 22342 w 906898"/>
              <a:gd name="connsiteY3869" fmla="*/ 373421 h 906898"/>
              <a:gd name="connsiteX3870" fmla="*/ 18904 w 906898"/>
              <a:gd name="connsiteY3870" fmla="*/ 407528 h 906898"/>
              <a:gd name="connsiteX3871" fmla="*/ 23531 w 906898"/>
              <a:gd name="connsiteY3871" fmla="*/ 395415 h 906898"/>
              <a:gd name="connsiteX3872" fmla="*/ 38729 w 906898"/>
              <a:gd name="connsiteY3872" fmla="*/ 382035 h 906898"/>
              <a:gd name="connsiteX3873" fmla="*/ 45941 w 906898"/>
              <a:gd name="connsiteY3873" fmla="*/ 380492 h 906898"/>
              <a:gd name="connsiteX3874" fmla="*/ 53154 w 906898"/>
              <a:gd name="connsiteY3874" fmla="*/ 382035 h 906898"/>
              <a:gd name="connsiteX3875" fmla="*/ 57275 w 906898"/>
              <a:gd name="connsiteY3875" fmla="*/ 382035 h 906898"/>
              <a:gd name="connsiteX3876" fmla="*/ 69639 w 906898"/>
              <a:gd name="connsiteY3876" fmla="*/ 392328 h 906898"/>
              <a:gd name="connsiteX3877" fmla="*/ 71700 w 906898"/>
              <a:gd name="connsiteY3877" fmla="*/ 406736 h 906898"/>
              <a:gd name="connsiteX3878" fmla="*/ 59336 w 906898"/>
              <a:gd name="connsiteY3878" fmla="*/ 417028 h 906898"/>
              <a:gd name="connsiteX3879" fmla="*/ 53154 w 906898"/>
              <a:gd name="connsiteY3879" fmla="*/ 412911 h 906898"/>
              <a:gd name="connsiteX3880" fmla="*/ 53154 w 906898"/>
              <a:gd name="connsiteY3880" fmla="*/ 408795 h 906898"/>
              <a:gd name="connsiteX3881" fmla="*/ 49032 w 906898"/>
              <a:gd name="connsiteY3881" fmla="*/ 406736 h 906898"/>
              <a:gd name="connsiteX3882" fmla="*/ 49032 w 906898"/>
              <a:gd name="connsiteY3882" fmla="*/ 402619 h 906898"/>
              <a:gd name="connsiteX3883" fmla="*/ 55214 w 906898"/>
              <a:gd name="connsiteY3883" fmla="*/ 400561 h 906898"/>
              <a:gd name="connsiteX3884" fmla="*/ 59336 w 906898"/>
              <a:gd name="connsiteY3884" fmla="*/ 404678 h 906898"/>
              <a:gd name="connsiteX3885" fmla="*/ 63457 w 906898"/>
              <a:gd name="connsiteY3885" fmla="*/ 398503 h 906898"/>
              <a:gd name="connsiteX3886" fmla="*/ 51093 w 906898"/>
              <a:gd name="connsiteY3886" fmla="*/ 388211 h 906898"/>
              <a:gd name="connsiteX3887" fmla="*/ 30486 w 906898"/>
              <a:gd name="connsiteY3887" fmla="*/ 396444 h 906898"/>
              <a:gd name="connsiteX3888" fmla="*/ 18122 w 906898"/>
              <a:gd name="connsiteY3888" fmla="*/ 421145 h 906898"/>
              <a:gd name="connsiteX3889" fmla="*/ 17531 w 906898"/>
              <a:gd name="connsiteY3889" fmla="*/ 421145 h 906898"/>
              <a:gd name="connsiteX3890" fmla="*/ 17251 w 906898"/>
              <a:gd name="connsiteY3890" fmla="*/ 423927 h 906898"/>
              <a:gd name="connsiteX3891" fmla="*/ 22190 w 906898"/>
              <a:gd name="connsiteY3891" fmla="*/ 427331 h 906898"/>
              <a:gd name="connsiteX3892" fmla="*/ 20143 w 906898"/>
              <a:gd name="connsiteY3892" fmla="*/ 435578 h 906898"/>
              <a:gd name="connsiteX3893" fmla="*/ 26285 w 906898"/>
              <a:gd name="connsiteY3893" fmla="*/ 443826 h 906898"/>
              <a:gd name="connsiteX3894" fmla="*/ 22446 w 906898"/>
              <a:gd name="connsiteY3894" fmla="*/ 452846 h 906898"/>
              <a:gd name="connsiteX3895" fmla="*/ 14888 w 906898"/>
              <a:gd name="connsiteY3895" fmla="*/ 459535 h 906898"/>
              <a:gd name="connsiteX3896" fmla="*/ 17110 w 906898"/>
              <a:gd name="connsiteY3896" fmla="*/ 481575 h 906898"/>
              <a:gd name="connsiteX3897" fmla="*/ 22348 w 906898"/>
              <a:gd name="connsiteY3897" fmla="*/ 485006 h 906898"/>
              <a:gd name="connsiteX3898" fmla="*/ 26522 w 906898"/>
              <a:gd name="connsiteY3898" fmla="*/ 495259 h 906898"/>
              <a:gd name="connsiteX3899" fmla="*/ 24435 w 906898"/>
              <a:gd name="connsiteY3899" fmla="*/ 499360 h 906898"/>
              <a:gd name="connsiteX3900" fmla="*/ 20261 w 906898"/>
              <a:gd name="connsiteY3900" fmla="*/ 501410 h 906898"/>
              <a:gd name="connsiteX3901" fmla="*/ 24435 w 906898"/>
              <a:gd name="connsiteY3901" fmla="*/ 507562 h 906898"/>
              <a:gd name="connsiteX3902" fmla="*/ 22348 w 906898"/>
              <a:gd name="connsiteY3902" fmla="*/ 513714 h 906898"/>
              <a:gd name="connsiteX3903" fmla="*/ 20350 w 906898"/>
              <a:gd name="connsiteY3903" fmla="*/ 513714 h 906898"/>
              <a:gd name="connsiteX3904" fmla="*/ 20882 w 906898"/>
              <a:gd name="connsiteY3904" fmla="*/ 518995 h 906898"/>
              <a:gd name="connsiteX3905" fmla="*/ 21132 w 906898"/>
              <a:gd name="connsiteY3905" fmla="*/ 519109 h 906898"/>
              <a:gd name="connsiteX3906" fmla="*/ 22411 w 906898"/>
              <a:gd name="connsiteY3906" fmla="*/ 521940 h 906898"/>
              <a:gd name="connsiteX3907" fmla="*/ 46979 w 906898"/>
              <a:gd name="connsiteY3907" fmla="*/ 548699 h 906898"/>
              <a:gd name="connsiteX3908" fmla="*/ 63358 w 906898"/>
              <a:gd name="connsiteY3908" fmla="*/ 544582 h 906898"/>
              <a:gd name="connsiteX3909" fmla="*/ 65405 w 906898"/>
              <a:gd name="connsiteY3909" fmla="*/ 530173 h 906898"/>
              <a:gd name="connsiteX3910" fmla="*/ 61311 w 906898"/>
              <a:gd name="connsiteY3910" fmla="*/ 534290 h 906898"/>
              <a:gd name="connsiteX3911" fmla="*/ 51074 w 906898"/>
              <a:gd name="connsiteY3911" fmla="*/ 532232 h 906898"/>
              <a:gd name="connsiteX3912" fmla="*/ 51074 w 906898"/>
              <a:gd name="connsiteY3912" fmla="*/ 528115 h 906898"/>
              <a:gd name="connsiteX3913" fmla="*/ 53121 w 906898"/>
              <a:gd name="connsiteY3913" fmla="*/ 523998 h 906898"/>
              <a:gd name="connsiteX3914" fmla="*/ 57216 w 906898"/>
              <a:gd name="connsiteY3914" fmla="*/ 521940 h 906898"/>
              <a:gd name="connsiteX3915" fmla="*/ 59263 w 906898"/>
              <a:gd name="connsiteY3915" fmla="*/ 517823 h 906898"/>
              <a:gd name="connsiteX3916" fmla="*/ 63838 w 906898"/>
              <a:gd name="connsiteY3916" fmla="*/ 517341 h 906898"/>
              <a:gd name="connsiteX3917" fmla="*/ 75642 w 906898"/>
              <a:gd name="connsiteY3917" fmla="*/ 523998 h 906898"/>
              <a:gd name="connsiteX3918" fmla="*/ 71547 w 906898"/>
              <a:gd name="connsiteY3918" fmla="*/ 548699 h 906898"/>
              <a:gd name="connsiteX3919" fmla="*/ 46979 w 906898"/>
              <a:gd name="connsiteY3919" fmla="*/ 554874 h 906898"/>
              <a:gd name="connsiteX3920" fmla="*/ 31369 w 906898"/>
              <a:gd name="connsiteY3920" fmla="*/ 545611 h 906898"/>
              <a:gd name="connsiteX3921" fmla="*/ 22280 w 906898"/>
              <a:gd name="connsiteY3921" fmla="*/ 532861 h 906898"/>
              <a:gd name="connsiteX3922" fmla="*/ 23197 w 906898"/>
              <a:gd name="connsiteY3922" fmla="*/ 541958 h 906898"/>
              <a:gd name="connsiteX3923" fmla="*/ 29605 w 906898"/>
              <a:gd name="connsiteY3923" fmla="*/ 562600 h 906898"/>
              <a:gd name="connsiteX3924" fmla="*/ 32688 w 906898"/>
              <a:gd name="connsiteY3924" fmla="*/ 561058 h 906898"/>
              <a:gd name="connsiteX3925" fmla="*/ 36766 w 906898"/>
              <a:gd name="connsiteY3925" fmla="*/ 554940 h 906898"/>
              <a:gd name="connsiteX3926" fmla="*/ 40845 w 906898"/>
              <a:gd name="connsiteY3926" fmla="*/ 556980 h 906898"/>
              <a:gd name="connsiteX3927" fmla="*/ 40845 w 906898"/>
              <a:gd name="connsiteY3927" fmla="*/ 563098 h 906898"/>
              <a:gd name="connsiteX3928" fmla="*/ 32688 w 906898"/>
              <a:gd name="connsiteY3928" fmla="*/ 569216 h 906898"/>
              <a:gd name="connsiteX3929" fmla="*/ 31308 w 906898"/>
              <a:gd name="connsiteY3929" fmla="*/ 568088 h 906898"/>
              <a:gd name="connsiteX3930" fmla="*/ 32309 w 906898"/>
              <a:gd name="connsiteY3930" fmla="*/ 571312 h 906898"/>
              <a:gd name="connsiteX3931" fmla="*/ 34687 w 906898"/>
              <a:gd name="connsiteY3931" fmla="*/ 571312 h 906898"/>
              <a:gd name="connsiteX3932" fmla="*/ 44902 w 906898"/>
              <a:gd name="connsiteY3932" fmla="*/ 561041 h 906898"/>
              <a:gd name="connsiteX3933" fmla="*/ 44902 w 906898"/>
              <a:gd name="connsiteY3933" fmla="*/ 556932 h 906898"/>
              <a:gd name="connsiteX3934" fmla="*/ 55117 w 906898"/>
              <a:gd name="connsiteY3934" fmla="*/ 558987 h 906898"/>
              <a:gd name="connsiteX3935" fmla="*/ 53074 w 906898"/>
              <a:gd name="connsiteY3935" fmla="*/ 571312 h 906898"/>
              <a:gd name="connsiteX3936" fmla="*/ 48988 w 906898"/>
              <a:gd name="connsiteY3936" fmla="*/ 571312 h 906898"/>
              <a:gd name="connsiteX3937" fmla="*/ 53074 w 906898"/>
              <a:gd name="connsiteY3937" fmla="*/ 577475 h 906898"/>
              <a:gd name="connsiteX3938" fmla="*/ 48988 w 906898"/>
              <a:gd name="connsiteY3938" fmla="*/ 579529 h 906898"/>
              <a:gd name="connsiteX3939" fmla="*/ 42859 w 906898"/>
              <a:gd name="connsiteY3939" fmla="*/ 581583 h 906898"/>
              <a:gd name="connsiteX3940" fmla="*/ 40816 w 906898"/>
              <a:gd name="connsiteY3940" fmla="*/ 587746 h 906898"/>
              <a:gd name="connsiteX3941" fmla="*/ 37870 w 906898"/>
              <a:gd name="connsiteY3941" fmla="*/ 589227 h 906898"/>
              <a:gd name="connsiteX3942" fmla="*/ 40525 w 906898"/>
              <a:gd name="connsiteY3942" fmla="*/ 597779 h 906898"/>
              <a:gd name="connsiteX3943" fmla="*/ 40727 w 906898"/>
              <a:gd name="connsiteY3943" fmla="*/ 598174 h 906898"/>
              <a:gd name="connsiteX3944" fmla="*/ 44877 w 906898"/>
              <a:gd name="connsiteY3944" fmla="*/ 608318 h 906898"/>
              <a:gd name="connsiteX3945" fmla="*/ 44877 w 906898"/>
              <a:gd name="connsiteY3945" fmla="*/ 611798 h 906898"/>
              <a:gd name="connsiteX3946" fmla="*/ 45351 w 906898"/>
              <a:gd name="connsiteY3946" fmla="*/ 613326 h 906898"/>
              <a:gd name="connsiteX3947" fmla="*/ 48989 w 906898"/>
              <a:gd name="connsiteY3947" fmla="*/ 620614 h 906898"/>
              <a:gd name="connsiteX3948" fmla="*/ 53102 w 906898"/>
              <a:gd name="connsiteY3948" fmla="*/ 628853 h 906898"/>
              <a:gd name="connsiteX3949" fmla="*/ 62766 w 906898"/>
              <a:gd name="connsiteY3949" fmla="*/ 650149 h 906898"/>
              <a:gd name="connsiteX3950" fmla="*/ 69047 w 906898"/>
              <a:gd name="connsiteY3950" fmla="*/ 661720 h 906898"/>
              <a:gd name="connsiteX3951" fmla="*/ 73664 w 906898"/>
              <a:gd name="connsiteY3951" fmla="*/ 670045 h 906898"/>
              <a:gd name="connsiteX3952" fmla="*/ 72613 w 906898"/>
              <a:gd name="connsiteY3952" fmla="*/ 668290 h 906898"/>
              <a:gd name="connsiteX3953" fmla="*/ 89279 w 906898"/>
              <a:gd name="connsiteY3953" fmla="*/ 698995 h 906898"/>
              <a:gd name="connsiteX3954" fmla="*/ 103689 w 906898"/>
              <a:gd name="connsiteY3954" fmla="*/ 716460 h 906898"/>
              <a:gd name="connsiteX3955" fmla="*/ 90114 w 906898"/>
              <a:gd name="connsiteY3955" fmla="*/ 696820 h 906898"/>
              <a:gd name="connsiteX3956" fmla="*/ 73664 w 906898"/>
              <a:gd name="connsiteY3956" fmla="*/ 670045 h 906898"/>
              <a:gd name="connsiteX3957" fmla="*/ 83945 w 906898"/>
              <a:gd name="connsiteY3957" fmla="*/ 686522 h 906898"/>
              <a:gd name="connsiteX3958" fmla="*/ 94227 w 906898"/>
              <a:gd name="connsiteY3958" fmla="*/ 698880 h 906898"/>
              <a:gd name="connsiteX3959" fmla="*/ 102451 w 906898"/>
              <a:gd name="connsiteY3959" fmla="*/ 713297 h 906898"/>
              <a:gd name="connsiteX3960" fmla="*/ 106088 w 906898"/>
              <a:gd name="connsiteY3960" fmla="*/ 719369 h 906898"/>
              <a:gd name="connsiteX3961" fmla="*/ 133970 w 906898"/>
              <a:gd name="connsiteY3961" fmla="*/ 753161 h 906898"/>
              <a:gd name="connsiteX3962" fmla="*/ 148037 w 906898"/>
              <a:gd name="connsiteY3962" fmla="*/ 766694 h 906898"/>
              <a:gd name="connsiteX3963" fmla="*/ 164234 w 906898"/>
              <a:gd name="connsiteY3963" fmla="*/ 779254 h 906898"/>
              <a:gd name="connsiteX3964" fmla="*/ 190972 w 906898"/>
              <a:gd name="connsiteY3964" fmla="*/ 801810 h 906898"/>
              <a:gd name="connsiteX3965" fmla="*/ 211540 w 906898"/>
              <a:gd name="connsiteY3965" fmla="*/ 816164 h 906898"/>
              <a:gd name="connsiteX3966" fmla="*/ 211540 w 906898"/>
              <a:gd name="connsiteY3966" fmla="*/ 818215 h 906898"/>
              <a:gd name="connsiteX3967" fmla="*/ 209483 w 906898"/>
              <a:gd name="connsiteY3967" fmla="*/ 816164 h 906898"/>
              <a:gd name="connsiteX3968" fmla="*/ 178100 w 906898"/>
              <a:gd name="connsiteY3968" fmla="*/ 793029 h 906898"/>
              <a:gd name="connsiteX3969" fmla="*/ 207903 w 906898"/>
              <a:gd name="connsiteY3969" fmla="*/ 817619 h 906898"/>
              <a:gd name="connsiteX3970" fmla="*/ 453449 w 906898"/>
              <a:gd name="connsiteY3970" fmla="*/ 892623 h 906898"/>
              <a:gd name="connsiteX3971" fmla="*/ 541958 w 906898"/>
              <a:gd name="connsiteY3971" fmla="*/ 883701 h 906898"/>
              <a:gd name="connsiteX3972" fmla="*/ 608451 w 906898"/>
              <a:gd name="connsiteY3972" fmla="*/ 863060 h 906898"/>
              <a:gd name="connsiteX3973" fmla="*/ 602238 w 906898"/>
              <a:gd name="connsiteY3973" fmla="*/ 861306 h 906898"/>
              <a:gd name="connsiteX3974" fmla="*/ 594017 w 906898"/>
              <a:gd name="connsiteY3974" fmla="*/ 857438 h 906898"/>
              <a:gd name="connsiteX3975" fmla="*/ 587852 w 906898"/>
              <a:gd name="connsiteY3975" fmla="*/ 861564 h 906898"/>
              <a:gd name="connsiteX3976" fmla="*/ 579631 w 906898"/>
              <a:gd name="connsiteY3976" fmla="*/ 857438 h 906898"/>
              <a:gd name="connsiteX3977" fmla="*/ 573465 w 906898"/>
              <a:gd name="connsiteY3977" fmla="*/ 851248 h 906898"/>
              <a:gd name="connsiteX3978" fmla="*/ 567300 w 906898"/>
              <a:gd name="connsiteY3978" fmla="*/ 853312 h 906898"/>
              <a:gd name="connsiteX3979" fmla="*/ 561134 w 906898"/>
              <a:gd name="connsiteY3979" fmla="*/ 842996 h 906898"/>
              <a:gd name="connsiteX3980" fmla="*/ 569355 w 906898"/>
              <a:gd name="connsiteY3980" fmla="*/ 840933 h 906898"/>
              <a:gd name="connsiteX3981" fmla="*/ 573465 w 906898"/>
              <a:gd name="connsiteY3981" fmla="*/ 838869 h 906898"/>
              <a:gd name="connsiteX3982" fmla="*/ 581686 w 906898"/>
              <a:gd name="connsiteY3982" fmla="*/ 845059 h 906898"/>
              <a:gd name="connsiteX3983" fmla="*/ 591962 w 906898"/>
              <a:gd name="connsiteY3983" fmla="*/ 845059 h 906898"/>
              <a:gd name="connsiteX3984" fmla="*/ 606349 w 906898"/>
              <a:gd name="connsiteY3984" fmla="*/ 851248 h 906898"/>
              <a:gd name="connsiteX3985" fmla="*/ 618680 w 906898"/>
              <a:gd name="connsiteY3985" fmla="*/ 840933 h 906898"/>
              <a:gd name="connsiteX3986" fmla="*/ 620735 w 906898"/>
              <a:gd name="connsiteY3986" fmla="*/ 834743 h 906898"/>
              <a:gd name="connsiteX3987" fmla="*/ 631012 w 906898"/>
              <a:gd name="connsiteY3987" fmla="*/ 824428 h 906898"/>
              <a:gd name="connsiteX3988" fmla="*/ 628956 w 906898"/>
              <a:gd name="connsiteY3988" fmla="*/ 816175 h 906898"/>
              <a:gd name="connsiteX3989" fmla="*/ 641288 w 906898"/>
              <a:gd name="connsiteY3989" fmla="*/ 812049 h 906898"/>
              <a:gd name="connsiteX3990" fmla="*/ 644178 w 906898"/>
              <a:gd name="connsiteY3990" fmla="*/ 810598 h 906898"/>
              <a:gd name="connsiteX3991" fmla="*/ 645398 w 906898"/>
              <a:gd name="connsiteY3991" fmla="*/ 812049 h 906898"/>
              <a:gd name="connsiteX3992" fmla="*/ 647453 w 906898"/>
              <a:gd name="connsiteY3992" fmla="*/ 816175 h 906898"/>
              <a:gd name="connsiteX3993" fmla="*/ 645398 w 906898"/>
              <a:gd name="connsiteY3993" fmla="*/ 820301 h 906898"/>
              <a:gd name="connsiteX3994" fmla="*/ 645398 w 906898"/>
              <a:gd name="connsiteY3994" fmla="*/ 816175 h 906898"/>
              <a:gd name="connsiteX3995" fmla="*/ 643343 w 906898"/>
              <a:gd name="connsiteY3995" fmla="*/ 822365 h 906898"/>
              <a:gd name="connsiteX3996" fmla="*/ 641288 w 906898"/>
              <a:gd name="connsiteY3996" fmla="*/ 830617 h 906898"/>
              <a:gd name="connsiteX3997" fmla="*/ 641288 w 906898"/>
              <a:gd name="connsiteY3997" fmla="*/ 834743 h 906898"/>
              <a:gd name="connsiteX3998" fmla="*/ 639233 w 906898"/>
              <a:gd name="connsiteY3998" fmla="*/ 826491 h 906898"/>
              <a:gd name="connsiteX3999" fmla="*/ 637177 w 906898"/>
              <a:gd name="connsiteY3999" fmla="*/ 830617 h 906898"/>
              <a:gd name="connsiteX4000" fmla="*/ 639233 w 906898"/>
              <a:gd name="connsiteY4000" fmla="*/ 836806 h 906898"/>
              <a:gd name="connsiteX4001" fmla="*/ 633067 w 906898"/>
              <a:gd name="connsiteY4001" fmla="*/ 842996 h 906898"/>
              <a:gd name="connsiteX4002" fmla="*/ 626901 w 906898"/>
              <a:gd name="connsiteY4002" fmla="*/ 849185 h 906898"/>
              <a:gd name="connsiteX4003" fmla="*/ 628956 w 906898"/>
              <a:gd name="connsiteY4003" fmla="*/ 849185 h 906898"/>
              <a:gd name="connsiteX4004" fmla="*/ 628956 w 906898"/>
              <a:gd name="connsiteY4004" fmla="*/ 851248 h 906898"/>
              <a:gd name="connsiteX4005" fmla="*/ 621102 w 906898"/>
              <a:gd name="connsiteY4005" fmla="*/ 859133 h 906898"/>
              <a:gd name="connsiteX4006" fmla="*/ 624396 w 906898"/>
              <a:gd name="connsiteY4006" fmla="*/ 858111 h 906898"/>
              <a:gd name="connsiteX4007" fmla="*/ 698996 w 906898"/>
              <a:gd name="connsiteY4007" fmla="*/ 817619 h 906898"/>
              <a:gd name="connsiteX4008" fmla="*/ 742184 w 906898"/>
              <a:gd name="connsiteY4008" fmla="*/ 781986 h 906898"/>
              <a:gd name="connsiteX4009" fmla="*/ 742184 w 906898"/>
              <a:gd name="connsiteY4009" fmla="*/ 779137 h 906898"/>
              <a:gd name="connsiteX4010" fmla="*/ 736097 w 906898"/>
              <a:gd name="connsiteY4010" fmla="*/ 772985 h 906898"/>
              <a:gd name="connsiteX4011" fmla="*/ 740155 w 906898"/>
              <a:gd name="connsiteY4011" fmla="*/ 764783 h 906898"/>
              <a:gd name="connsiteX4012" fmla="*/ 742184 w 906898"/>
              <a:gd name="connsiteY4012" fmla="*/ 752479 h 906898"/>
              <a:gd name="connsiteX4013" fmla="*/ 752328 w 906898"/>
              <a:gd name="connsiteY4013" fmla="*/ 756580 h 906898"/>
              <a:gd name="connsiteX4014" fmla="*/ 752328 w 906898"/>
              <a:gd name="connsiteY4014" fmla="*/ 762732 h 906898"/>
              <a:gd name="connsiteX4015" fmla="*/ 753706 w 906898"/>
              <a:gd name="connsiteY4015" fmla="*/ 772479 h 906898"/>
              <a:gd name="connsiteX4016" fmla="*/ 755862 w 906898"/>
              <a:gd name="connsiteY4016" fmla="*/ 770700 h 906898"/>
              <a:gd name="connsiteX4017" fmla="*/ 754423 w 906898"/>
              <a:gd name="connsiteY4017" fmla="*/ 760594 h 906898"/>
              <a:gd name="connsiteX4018" fmla="*/ 756481 w 906898"/>
              <a:gd name="connsiteY4018" fmla="*/ 758012 h 906898"/>
              <a:gd name="connsiteX4019" fmla="*/ 758540 w 906898"/>
              <a:gd name="connsiteY4019" fmla="*/ 758529 h 906898"/>
              <a:gd name="connsiteX4020" fmla="*/ 758540 w 906898"/>
              <a:gd name="connsiteY4020" fmla="*/ 764726 h 906898"/>
              <a:gd name="connsiteX4021" fmla="*/ 759521 w 906898"/>
              <a:gd name="connsiteY4021" fmla="*/ 767681 h 906898"/>
              <a:gd name="connsiteX4022" fmla="*/ 763992 w 906898"/>
              <a:gd name="connsiteY4022" fmla="*/ 763992 h 906898"/>
              <a:gd name="connsiteX4023" fmla="*/ 773185 w 906898"/>
              <a:gd name="connsiteY4023" fmla="*/ 752850 h 906898"/>
              <a:gd name="connsiteX4024" fmla="*/ 769388 w 906898"/>
              <a:gd name="connsiteY4024" fmla="*/ 754924 h 906898"/>
              <a:gd name="connsiteX4025" fmla="*/ 750327 w 906898"/>
              <a:gd name="connsiteY4025" fmla="*/ 754411 h 906898"/>
              <a:gd name="connsiteX4026" fmla="*/ 735902 w 906898"/>
              <a:gd name="connsiteY4026" fmla="*/ 740044 h 906898"/>
              <a:gd name="connsiteX4027" fmla="*/ 733842 w 906898"/>
              <a:gd name="connsiteY4027" fmla="*/ 731835 h 906898"/>
              <a:gd name="connsiteX4028" fmla="*/ 740024 w 906898"/>
              <a:gd name="connsiteY4028" fmla="*/ 717468 h 906898"/>
              <a:gd name="connsiteX4029" fmla="*/ 748524 w 906898"/>
              <a:gd name="connsiteY4029" fmla="*/ 713364 h 906898"/>
              <a:gd name="connsiteX4030" fmla="*/ 758570 w 906898"/>
              <a:gd name="connsiteY4030" fmla="*/ 715416 h 906898"/>
              <a:gd name="connsiteX4031" fmla="*/ 760630 w 906898"/>
              <a:gd name="connsiteY4031" fmla="*/ 717468 h 906898"/>
              <a:gd name="connsiteX4032" fmla="*/ 760630 w 906898"/>
              <a:gd name="connsiteY4032" fmla="*/ 721573 h 906898"/>
              <a:gd name="connsiteX4033" fmla="*/ 756509 w 906898"/>
              <a:gd name="connsiteY4033" fmla="*/ 723625 h 906898"/>
              <a:gd name="connsiteX4034" fmla="*/ 758570 w 906898"/>
              <a:gd name="connsiteY4034" fmla="*/ 727730 h 906898"/>
              <a:gd name="connsiteX4035" fmla="*/ 756509 w 906898"/>
              <a:gd name="connsiteY4035" fmla="*/ 733887 h 906898"/>
              <a:gd name="connsiteX4036" fmla="*/ 750327 w 906898"/>
              <a:gd name="connsiteY4036" fmla="*/ 731835 h 906898"/>
              <a:gd name="connsiteX4037" fmla="*/ 746206 w 906898"/>
              <a:gd name="connsiteY4037" fmla="*/ 725678 h 906898"/>
              <a:gd name="connsiteX4038" fmla="*/ 744145 w 906898"/>
              <a:gd name="connsiteY4038" fmla="*/ 740044 h 906898"/>
              <a:gd name="connsiteX4039" fmla="*/ 762691 w 906898"/>
              <a:gd name="connsiteY4039" fmla="*/ 750306 h 906898"/>
              <a:gd name="connsiteX4040" fmla="*/ 772995 w 906898"/>
              <a:gd name="connsiteY4040" fmla="*/ 749793 h 906898"/>
              <a:gd name="connsiteX4041" fmla="*/ 776803 w 906898"/>
              <a:gd name="connsiteY4041" fmla="*/ 748465 h 906898"/>
              <a:gd name="connsiteX4042" fmla="*/ 793532 w 906898"/>
              <a:gd name="connsiteY4042" fmla="*/ 728189 h 906898"/>
              <a:gd name="connsiteX4043" fmla="*/ 793532 w 906898"/>
              <a:gd name="connsiteY4043" fmla="*/ 723595 h 906898"/>
              <a:gd name="connsiteX4044" fmla="*/ 797627 w 906898"/>
              <a:gd name="connsiteY4044" fmla="*/ 719478 h 906898"/>
              <a:gd name="connsiteX4045" fmla="*/ 797627 w 906898"/>
              <a:gd name="connsiteY4045" fmla="*/ 711245 h 906898"/>
              <a:gd name="connsiteX4046" fmla="*/ 811976 w 906898"/>
              <a:gd name="connsiteY4046" fmla="*/ 705835 h 906898"/>
              <a:gd name="connsiteX4047" fmla="*/ 817619 w 906898"/>
              <a:gd name="connsiteY4047" fmla="*/ 698995 h 906898"/>
              <a:gd name="connsiteX4048" fmla="*/ 826265 w 906898"/>
              <a:gd name="connsiteY4048" fmla="*/ 683067 h 906898"/>
              <a:gd name="connsiteX4049" fmla="*/ 824408 w 906898"/>
              <a:gd name="connsiteY4049" fmla="*/ 678385 h 906898"/>
              <a:gd name="connsiteX4050" fmla="*/ 826461 w 906898"/>
              <a:gd name="connsiteY4050" fmla="*/ 672175 h 906898"/>
              <a:gd name="connsiteX4051" fmla="*/ 832618 w 906898"/>
              <a:gd name="connsiteY4051" fmla="*/ 665964 h 906898"/>
              <a:gd name="connsiteX4052" fmla="*/ 835659 w 906898"/>
              <a:gd name="connsiteY4052" fmla="*/ 665760 h 906898"/>
              <a:gd name="connsiteX4053" fmla="*/ 838775 w 906898"/>
              <a:gd name="connsiteY4053" fmla="*/ 660019 h 906898"/>
              <a:gd name="connsiteX4054" fmla="*/ 838775 w 906898"/>
              <a:gd name="connsiteY4054" fmla="*/ 655614 h 906898"/>
              <a:gd name="connsiteX4055" fmla="*/ 841784 w 906898"/>
              <a:gd name="connsiteY4055" fmla="*/ 654476 h 906898"/>
              <a:gd name="connsiteX4056" fmla="*/ 849076 w 906898"/>
              <a:gd name="connsiteY4056" fmla="*/ 641042 h 906898"/>
              <a:gd name="connsiteX4057" fmla="*/ 848852 w 906898"/>
              <a:gd name="connsiteY4057" fmla="*/ 626304 h 906898"/>
              <a:gd name="connsiteX4058" fmla="*/ 840876 w 906898"/>
              <a:gd name="connsiteY4058" fmla="*/ 612427 h 906898"/>
              <a:gd name="connsiteX4059" fmla="*/ 824408 w 906898"/>
              <a:gd name="connsiteY4059" fmla="*/ 612427 h 906898"/>
              <a:gd name="connsiteX4060" fmla="*/ 818233 w 906898"/>
              <a:gd name="connsiteY4060" fmla="*/ 618594 h 906898"/>
              <a:gd name="connsiteX4061" fmla="*/ 824408 w 906898"/>
              <a:gd name="connsiteY4061" fmla="*/ 616538 h 906898"/>
              <a:gd name="connsiteX4062" fmla="*/ 828525 w 906898"/>
              <a:gd name="connsiteY4062" fmla="*/ 622706 h 906898"/>
              <a:gd name="connsiteX4063" fmla="*/ 828525 w 906898"/>
              <a:gd name="connsiteY4063" fmla="*/ 626818 h 906898"/>
              <a:gd name="connsiteX4064" fmla="*/ 824408 w 906898"/>
              <a:gd name="connsiteY4064" fmla="*/ 628874 h 906898"/>
              <a:gd name="connsiteX4065" fmla="*/ 818233 w 906898"/>
              <a:gd name="connsiteY4065" fmla="*/ 628874 h 906898"/>
              <a:gd name="connsiteX4066" fmla="*/ 810000 w 906898"/>
              <a:gd name="connsiteY4066" fmla="*/ 628874 h 906898"/>
              <a:gd name="connsiteX4067" fmla="*/ 810000 w 906898"/>
              <a:gd name="connsiteY4067" fmla="*/ 610371 h 906898"/>
              <a:gd name="connsiteX4068" fmla="*/ 832642 w 906898"/>
              <a:gd name="connsiteY4068" fmla="*/ 600092 h 906898"/>
              <a:gd name="connsiteX4069" fmla="*/ 832642 w 906898"/>
              <a:gd name="connsiteY4069" fmla="*/ 602148 h 906898"/>
              <a:gd name="connsiteX4070" fmla="*/ 847051 w 906898"/>
              <a:gd name="connsiteY4070" fmla="*/ 608315 h 906898"/>
              <a:gd name="connsiteX4071" fmla="*/ 852959 w 906898"/>
              <a:gd name="connsiteY4071" fmla="*/ 633886 h 906898"/>
              <a:gd name="connsiteX4072" fmla="*/ 858111 w 906898"/>
              <a:gd name="connsiteY4072" fmla="*/ 624395 h 906898"/>
              <a:gd name="connsiteX4073" fmla="*/ 861443 w 906898"/>
              <a:gd name="connsiteY4073" fmla="*/ 613659 h 906898"/>
              <a:gd name="connsiteX4074" fmla="*/ 855326 w 906898"/>
              <a:gd name="connsiteY4074" fmla="*/ 614700 h 906898"/>
              <a:gd name="connsiteX4075" fmla="*/ 853292 w 906898"/>
              <a:gd name="connsiteY4075" fmla="*/ 610550 h 906898"/>
              <a:gd name="connsiteX4076" fmla="*/ 863485 w 906898"/>
              <a:gd name="connsiteY4076" fmla="*/ 607083 h 906898"/>
              <a:gd name="connsiteX4077" fmla="*/ 864162 w 906898"/>
              <a:gd name="connsiteY4077" fmla="*/ 604901 h 906898"/>
              <a:gd name="connsiteX4078" fmla="*/ 851027 w 906898"/>
              <a:gd name="connsiteY4078" fmla="*/ 606344 h 906898"/>
              <a:gd name="connsiteX4079" fmla="*/ 851027 w 906898"/>
              <a:gd name="connsiteY4079" fmla="*/ 608392 h 906898"/>
              <a:gd name="connsiteX4080" fmla="*/ 844816 w 906898"/>
              <a:gd name="connsiteY4080" fmla="*/ 604297 h 906898"/>
              <a:gd name="connsiteX4081" fmla="*/ 840676 w 906898"/>
              <a:gd name="connsiteY4081" fmla="*/ 598155 h 906898"/>
              <a:gd name="connsiteX4082" fmla="*/ 846887 w 906898"/>
              <a:gd name="connsiteY4082" fmla="*/ 594061 h 906898"/>
              <a:gd name="connsiteX4083" fmla="*/ 853097 w 906898"/>
              <a:gd name="connsiteY4083" fmla="*/ 594061 h 906898"/>
              <a:gd name="connsiteX4084" fmla="*/ 857237 w 906898"/>
              <a:gd name="connsiteY4084" fmla="*/ 585871 h 906898"/>
              <a:gd name="connsiteX4085" fmla="*/ 865518 w 906898"/>
              <a:gd name="connsiteY4085" fmla="*/ 589966 h 906898"/>
              <a:gd name="connsiteX4086" fmla="*/ 870252 w 906898"/>
              <a:gd name="connsiteY4086" fmla="*/ 585284 h 906898"/>
              <a:gd name="connsiteX4087" fmla="*/ 883701 w 906898"/>
              <a:gd name="connsiteY4087" fmla="*/ 541958 h 906898"/>
              <a:gd name="connsiteX4088" fmla="*/ 892623 w 906898"/>
              <a:gd name="connsiteY4088" fmla="*/ 453449 h 906898"/>
              <a:gd name="connsiteX4089" fmla="*/ 892448 w 906898"/>
              <a:gd name="connsiteY4089" fmla="*/ 451715 h 906898"/>
              <a:gd name="connsiteX4090" fmla="*/ 892136 w 906898"/>
              <a:gd name="connsiteY4090" fmla="*/ 452021 h 906898"/>
              <a:gd name="connsiteX4091" fmla="*/ 892423 w 906898"/>
              <a:gd name="connsiteY4091" fmla="*/ 451460 h 906898"/>
              <a:gd name="connsiteX4092" fmla="*/ 891876 w 906898"/>
              <a:gd name="connsiteY4092" fmla="*/ 446038 h 906898"/>
              <a:gd name="connsiteX4093" fmla="*/ 890266 w 906898"/>
              <a:gd name="connsiteY4093" fmla="*/ 450053 h 906898"/>
              <a:gd name="connsiteX4094" fmla="*/ 884081 w 906898"/>
              <a:gd name="connsiteY4094" fmla="*/ 456223 h 906898"/>
              <a:gd name="connsiteX4095" fmla="*/ 886142 w 906898"/>
              <a:gd name="connsiteY4095" fmla="*/ 458280 h 906898"/>
              <a:gd name="connsiteX4096" fmla="*/ 888204 w 906898"/>
              <a:gd name="connsiteY4096" fmla="*/ 456223 h 906898"/>
              <a:gd name="connsiteX4097" fmla="*/ 886142 w 906898"/>
              <a:gd name="connsiteY4097" fmla="*/ 466507 h 906898"/>
              <a:gd name="connsiteX4098" fmla="*/ 886142 w 906898"/>
              <a:gd name="connsiteY4098" fmla="*/ 460337 h 906898"/>
              <a:gd name="connsiteX4099" fmla="*/ 884081 w 906898"/>
              <a:gd name="connsiteY4099" fmla="*/ 464450 h 906898"/>
              <a:gd name="connsiteX4100" fmla="*/ 877895 w 906898"/>
              <a:gd name="connsiteY4100" fmla="*/ 470621 h 906898"/>
              <a:gd name="connsiteX4101" fmla="*/ 871709 w 906898"/>
              <a:gd name="connsiteY4101" fmla="*/ 472678 h 906898"/>
              <a:gd name="connsiteX4102" fmla="*/ 873771 w 906898"/>
              <a:gd name="connsiteY4102" fmla="*/ 474734 h 906898"/>
              <a:gd name="connsiteX4103" fmla="*/ 873771 w 906898"/>
              <a:gd name="connsiteY4103" fmla="*/ 476791 h 906898"/>
              <a:gd name="connsiteX4104" fmla="*/ 871709 w 906898"/>
              <a:gd name="connsiteY4104" fmla="*/ 476791 h 906898"/>
              <a:gd name="connsiteX4105" fmla="*/ 863462 w 906898"/>
              <a:gd name="connsiteY4105" fmla="*/ 480905 h 906898"/>
              <a:gd name="connsiteX4106" fmla="*/ 859338 w 906898"/>
              <a:gd name="connsiteY4106" fmla="*/ 478848 h 906898"/>
              <a:gd name="connsiteX4107" fmla="*/ 857276 w 906898"/>
              <a:gd name="connsiteY4107" fmla="*/ 466507 h 906898"/>
              <a:gd name="connsiteX4108" fmla="*/ 863592 w 906898"/>
              <a:gd name="connsiteY4108" fmla="*/ 463807 h 906898"/>
              <a:gd name="connsiteX4109" fmla="*/ 865576 w 906898"/>
              <a:gd name="connsiteY4109" fmla="*/ 464305 h 906898"/>
              <a:gd name="connsiteX4110" fmla="*/ 866428 w 906898"/>
              <a:gd name="connsiteY4110" fmla="*/ 462595 h 906898"/>
              <a:gd name="connsiteX4111" fmla="*/ 871709 w 906898"/>
              <a:gd name="connsiteY4111" fmla="*/ 460337 h 906898"/>
              <a:gd name="connsiteX4112" fmla="*/ 871709 w 906898"/>
              <a:gd name="connsiteY4112" fmla="*/ 452110 h 906898"/>
              <a:gd name="connsiteX4113" fmla="*/ 879957 w 906898"/>
              <a:gd name="connsiteY4113" fmla="*/ 443883 h 906898"/>
              <a:gd name="connsiteX4114" fmla="*/ 873771 w 906898"/>
              <a:gd name="connsiteY4114" fmla="*/ 427429 h 906898"/>
              <a:gd name="connsiteX4115" fmla="*/ 869647 w 906898"/>
              <a:gd name="connsiteY4115" fmla="*/ 423315 h 906898"/>
              <a:gd name="connsiteX4116" fmla="*/ 865576 w 906898"/>
              <a:gd name="connsiteY4116" fmla="*/ 417223 h 906898"/>
              <a:gd name="connsiteX4117" fmla="*/ 865576 w 906898"/>
              <a:gd name="connsiteY4117" fmla="*/ 417021 h 906898"/>
              <a:gd name="connsiteX4118" fmla="*/ 865304 w 906898"/>
              <a:gd name="connsiteY4118" fmla="*/ 416815 h 906898"/>
              <a:gd name="connsiteX4119" fmla="*/ 861400 w 906898"/>
              <a:gd name="connsiteY4119" fmla="*/ 410974 h 906898"/>
              <a:gd name="connsiteX4120" fmla="*/ 857276 w 906898"/>
              <a:gd name="connsiteY4120" fmla="*/ 408918 h 906898"/>
              <a:gd name="connsiteX4121" fmla="*/ 857276 w 906898"/>
              <a:gd name="connsiteY4121" fmla="*/ 398634 h 906898"/>
              <a:gd name="connsiteX4122" fmla="*/ 859338 w 906898"/>
              <a:gd name="connsiteY4122" fmla="*/ 396577 h 906898"/>
              <a:gd name="connsiteX4123" fmla="*/ 869647 w 906898"/>
              <a:gd name="connsiteY4123" fmla="*/ 402747 h 906898"/>
              <a:gd name="connsiteX4124" fmla="*/ 869647 w 906898"/>
              <a:gd name="connsiteY4124" fmla="*/ 406861 h 906898"/>
              <a:gd name="connsiteX4125" fmla="*/ 877895 w 906898"/>
              <a:gd name="connsiteY4125" fmla="*/ 406861 h 906898"/>
              <a:gd name="connsiteX4126" fmla="*/ 884081 w 906898"/>
              <a:gd name="connsiteY4126" fmla="*/ 415088 h 906898"/>
              <a:gd name="connsiteX4127" fmla="*/ 886142 w 906898"/>
              <a:gd name="connsiteY4127" fmla="*/ 423315 h 906898"/>
              <a:gd name="connsiteX4128" fmla="*/ 889970 w 906898"/>
              <a:gd name="connsiteY4128" fmla="*/ 427134 h 906898"/>
              <a:gd name="connsiteX4129" fmla="*/ 883701 w 906898"/>
              <a:gd name="connsiteY4129" fmla="*/ 364940 h 906898"/>
              <a:gd name="connsiteX4130" fmla="*/ 860654 w 906898"/>
              <a:gd name="connsiteY4130" fmla="*/ 290695 h 906898"/>
              <a:gd name="connsiteX4131" fmla="*/ 858399 w 906898"/>
              <a:gd name="connsiteY4131" fmla="*/ 290020 h 906898"/>
              <a:gd name="connsiteX4132" fmla="*/ 853273 w 906898"/>
              <a:gd name="connsiteY4132" fmla="*/ 291555 h 906898"/>
              <a:gd name="connsiteX4133" fmla="*/ 847121 w 906898"/>
              <a:gd name="connsiteY4133" fmla="*/ 291555 h 906898"/>
              <a:gd name="connsiteX4134" fmla="*/ 838919 w 906898"/>
              <a:gd name="connsiteY4134" fmla="*/ 285413 h 906898"/>
              <a:gd name="connsiteX4135" fmla="*/ 832767 w 906898"/>
              <a:gd name="connsiteY4135" fmla="*/ 283366 h 906898"/>
              <a:gd name="connsiteX4136" fmla="*/ 832767 w 906898"/>
              <a:gd name="connsiteY4136" fmla="*/ 277224 h 906898"/>
              <a:gd name="connsiteX4137" fmla="*/ 838919 w 906898"/>
              <a:gd name="connsiteY4137" fmla="*/ 271082 h 906898"/>
              <a:gd name="connsiteX4138" fmla="*/ 847377 w 906898"/>
              <a:gd name="connsiteY4138" fmla="*/ 275176 h 906898"/>
              <a:gd name="connsiteX4139" fmla="*/ 853458 w 906898"/>
              <a:gd name="connsiteY4139" fmla="*/ 273931 h 906898"/>
              <a:gd name="connsiteX4140" fmla="*/ 852394 w 906898"/>
              <a:gd name="connsiteY4140" fmla="*/ 271971 h 906898"/>
              <a:gd name="connsiteX4141" fmla="*/ 849059 w 906898"/>
              <a:gd name="connsiteY4141" fmla="*/ 273074 h 906898"/>
              <a:gd name="connsiteX4142" fmla="*/ 838684 w 906898"/>
              <a:gd name="connsiteY4142" fmla="*/ 268957 h 906898"/>
              <a:gd name="connsiteX4143" fmla="*/ 840759 w 906898"/>
              <a:gd name="connsiteY4143" fmla="*/ 262782 h 906898"/>
              <a:gd name="connsiteX4144" fmla="*/ 848062 w 906898"/>
              <a:gd name="connsiteY4144" fmla="*/ 263989 h 906898"/>
              <a:gd name="connsiteX4145" fmla="*/ 840523 w 906898"/>
              <a:gd name="connsiteY4145" fmla="*/ 250100 h 906898"/>
              <a:gd name="connsiteX4146" fmla="*/ 840936 w 906898"/>
              <a:gd name="connsiteY4146" fmla="*/ 256511 h 906898"/>
              <a:gd name="connsiteX4147" fmla="*/ 834744 w 906898"/>
              <a:gd name="connsiteY4147" fmla="*/ 270971 h 906898"/>
              <a:gd name="connsiteX4148" fmla="*/ 816166 w 906898"/>
              <a:gd name="connsiteY4148" fmla="*/ 281300 h 906898"/>
              <a:gd name="connsiteX4149" fmla="*/ 797589 w 906898"/>
              <a:gd name="connsiteY4149" fmla="*/ 270971 h 906898"/>
              <a:gd name="connsiteX4150" fmla="*/ 795524 w 906898"/>
              <a:gd name="connsiteY4150" fmla="*/ 262708 h 906898"/>
              <a:gd name="connsiteX4151" fmla="*/ 799653 w 906898"/>
              <a:gd name="connsiteY4151" fmla="*/ 252379 h 906898"/>
              <a:gd name="connsiteX4152" fmla="*/ 803781 w 906898"/>
              <a:gd name="connsiteY4152" fmla="*/ 252379 h 906898"/>
              <a:gd name="connsiteX4153" fmla="*/ 807909 w 906898"/>
              <a:gd name="connsiteY4153" fmla="*/ 256511 h 906898"/>
              <a:gd name="connsiteX4154" fmla="*/ 814102 w 906898"/>
              <a:gd name="connsiteY4154" fmla="*/ 254445 h 906898"/>
              <a:gd name="connsiteX4155" fmla="*/ 818230 w 906898"/>
              <a:gd name="connsiteY4155" fmla="*/ 262708 h 906898"/>
              <a:gd name="connsiteX4156" fmla="*/ 812038 w 906898"/>
              <a:gd name="connsiteY4156" fmla="*/ 266840 h 906898"/>
              <a:gd name="connsiteX4157" fmla="*/ 805845 w 906898"/>
              <a:gd name="connsiteY4157" fmla="*/ 266840 h 906898"/>
              <a:gd name="connsiteX4158" fmla="*/ 816166 w 906898"/>
              <a:gd name="connsiteY4158" fmla="*/ 273037 h 906898"/>
              <a:gd name="connsiteX4159" fmla="*/ 830615 w 906898"/>
              <a:gd name="connsiteY4159" fmla="*/ 266840 h 906898"/>
              <a:gd name="connsiteX4160" fmla="*/ 835518 w 906898"/>
              <a:gd name="connsiteY4160" fmla="*/ 251088 h 906898"/>
              <a:gd name="connsiteX4161" fmla="*/ 833118 w 906898"/>
              <a:gd name="connsiteY4161" fmla="*/ 236456 h 906898"/>
              <a:gd name="connsiteX4162" fmla="*/ 827085 w 906898"/>
              <a:gd name="connsiteY4162" fmla="*/ 225342 h 906898"/>
              <a:gd name="connsiteX4163" fmla="*/ 826566 w 906898"/>
              <a:gd name="connsiteY4163" fmla="*/ 225598 h 906898"/>
              <a:gd name="connsiteX4164" fmla="*/ 820342 w 906898"/>
              <a:gd name="connsiteY4164" fmla="*/ 219435 h 906898"/>
              <a:gd name="connsiteX4165" fmla="*/ 818267 w 906898"/>
              <a:gd name="connsiteY4165" fmla="*/ 215327 h 906898"/>
              <a:gd name="connsiteX4166" fmla="*/ 812042 w 906898"/>
              <a:gd name="connsiteY4166" fmla="*/ 215327 h 906898"/>
              <a:gd name="connsiteX4167" fmla="*/ 805816 w 906898"/>
              <a:gd name="connsiteY4167" fmla="*/ 203001 h 906898"/>
              <a:gd name="connsiteX4168" fmla="*/ 807635 w 906898"/>
              <a:gd name="connsiteY4168" fmla="*/ 195801 h 906898"/>
              <a:gd name="connsiteX4169" fmla="*/ 794914 w 906898"/>
              <a:gd name="connsiteY4169" fmla="*/ 180384 h 906898"/>
              <a:gd name="connsiteX4170" fmla="*/ 787319 w 906898"/>
              <a:gd name="connsiteY4170" fmla="*/ 180384 h 906898"/>
              <a:gd name="connsiteX4171" fmla="*/ 777122 w 906898"/>
              <a:gd name="connsiteY4171" fmla="*/ 168059 h 906898"/>
              <a:gd name="connsiteX4172" fmla="*/ 777122 w 906898"/>
              <a:gd name="connsiteY4172" fmla="*/ 161896 h 906898"/>
              <a:gd name="connsiteX4173" fmla="*/ 768965 w 906898"/>
              <a:gd name="connsiteY4173" fmla="*/ 157788 h 906898"/>
              <a:gd name="connsiteX4174" fmla="*/ 768965 w 906898"/>
              <a:gd name="connsiteY4174" fmla="*/ 151626 h 906898"/>
              <a:gd name="connsiteX4175" fmla="*/ 770804 w 906898"/>
              <a:gd name="connsiteY4175" fmla="*/ 151162 h 906898"/>
              <a:gd name="connsiteX4176" fmla="*/ 767693 w 906898"/>
              <a:gd name="connsiteY4176" fmla="*/ 147391 h 906898"/>
              <a:gd name="connsiteX4177" fmla="*/ 765805 w 906898"/>
              <a:gd name="connsiteY4177" fmla="*/ 147234 h 906898"/>
              <a:gd name="connsiteX4178" fmla="*/ 762714 w 906898"/>
              <a:gd name="connsiteY4178" fmla="*/ 145428 h 906898"/>
              <a:gd name="connsiteX4179" fmla="*/ 750350 w 906898"/>
              <a:gd name="connsiteY4179" fmla="*/ 139235 h 906898"/>
              <a:gd name="connsiteX4180" fmla="*/ 740047 w 906898"/>
              <a:gd name="connsiteY4180" fmla="*/ 139235 h 906898"/>
              <a:gd name="connsiteX4181" fmla="*/ 721500 w 906898"/>
              <a:gd name="connsiteY4181" fmla="*/ 151621 h 906898"/>
              <a:gd name="connsiteX4182" fmla="*/ 721500 w 906898"/>
              <a:gd name="connsiteY4182" fmla="*/ 161941 h 906898"/>
              <a:gd name="connsiteX4183" fmla="*/ 725622 w 906898"/>
              <a:gd name="connsiteY4183" fmla="*/ 166070 h 906898"/>
              <a:gd name="connsiteX4184" fmla="*/ 725622 w 906898"/>
              <a:gd name="connsiteY4184" fmla="*/ 157813 h 906898"/>
              <a:gd name="connsiteX4185" fmla="*/ 735925 w 906898"/>
              <a:gd name="connsiteY4185" fmla="*/ 155749 h 906898"/>
              <a:gd name="connsiteX4186" fmla="*/ 740047 w 906898"/>
              <a:gd name="connsiteY4186" fmla="*/ 161941 h 906898"/>
              <a:gd name="connsiteX4187" fmla="*/ 737986 w 906898"/>
              <a:gd name="connsiteY4187" fmla="*/ 168134 h 906898"/>
              <a:gd name="connsiteX4188" fmla="*/ 740047 w 906898"/>
              <a:gd name="connsiteY4188" fmla="*/ 170198 h 906898"/>
              <a:gd name="connsiteX4189" fmla="*/ 735925 w 906898"/>
              <a:gd name="connsiteY4189" fmla="*/ 176390 h 906898"/>
              <a:gd name="connsiteX4190" fmla="*/ 717379 w 906898"/>
              <a:gd name="connsiteY4190" fmla="*/ 172262 h 906898"/>
              <a:gd name="connsiteX4191" fmla="*/ 711197 w 906898"/>
              <a:gd name="connsiteY4191" fmla="*/ 151621 h 906898"/>
              <a:gd name="connsiteX4192" fmla="*/ 731804 w 906898"/>
              <a:gd name="connsiteY4192" fmla="*/ 133042 h 906898"/>
              <a:gd name="connsiteX4193" fmla="*/ 741077 w 906898"/>
              <a:gd name="connsiteY4193" fmla="*/ 131753 h 906898"/>
              <a:gd name="connsiteX4194" fmla="*/ 750350 w 906898"/>
              <a:gd name="connsiteY4194" fmla="*/ 135108 h 906898"/>
              <a:gd name="connsiteX4195" fmla="*/ 759084 w 906898"/>
              <a:gd name="connsiteY4195" fmla="*/ 138857 h 906898"/>
              <a:gd name="connsiteX4196" fmla="*/ 736097 w 906898"/>
              <a:gd name="connsiteY4196" fmla="*/ 119890 h 906898"/>
              <a:gd name="connsiteX4197" fmla="*/ 736097 w 906898"/>
              <a:gd name="connsiteY4197" fmla="*/ 128914 h 906898"/>
              <a:gd name="connsiteX4198" fmla="*/ 731980 w 906898"/>
              <a:gd name="connsiteY4198" fmla="*/ 128914 h 906898"/>
              <a:gd name="connsiteX4199" fmla="*/ 727863 w 906898"/>
              <a:gd name="connsiteY4199" fmla="*/ 118585 h 906898"/>
              <a:gd name="connsiteX4200" fmla="*/ 730218 w 906898"/>
              <a:gd name="connsiteY4200" fmla="*/ 115040 h 906898"/>
              <a:gd name="connsiteX4201" fmla="*/ 728513 w 906898"/>
              <a:gd name="connsiteY4201" fmla="*/ 113633 h 906898"/>
              <a:gd name="connsiteX4202" fmla="*/ 725672 w 906898"/>
              <a:gd name="connsiteY4202" fmla="*/ 120761 h 906898"/>
              <a:gd name="connsiteX4203" fmla="*/ 727731 w 906898"/>
              <a:gd name="connsiteY4203" fmla="*/ 131090 h 906898"/>
              <a:gd name="connsiteX4204" fmla="*/ 715380 w 906898"/>
              <a:gd name="connsiteY4204" fmla="*/ 135221 h 906898"/>
              <a:gd name="connsiteX4205" fmla="*/ 715380 w 906898"/>
              <a:gd name="connsiteY4205" fmla="*/ 126957 h 906898"/>
              <a:gd name="connsiteX4206" fmla="*/ 715380 w 906898"/>
              <a:gd name="connsiteY4206" fmla="*/ 122826 h 906898"/>
              <a:gd name="connsiteX4207" fmla="*/ 711263 w 906898"/>
              <a:gd name="connsiteY4207" fmla="*/ 112497 h 906898"/>
              <a:gd name="connsiteX4208" fmla="*/ 713322 w 906898"/>
              <a:gd name="connsiteY4208" fmla="*/ 108366 h 906898"/>
              <a:gd name="connsiteX4209" fmla="*/ 713322 w 906898"/>
              <a:gd name="connsiteY4209" fmla="*/ 101099 h 906898"/>
              <a:gd name="connsiteX4210" fmla="*/ 698996 w 906898"/>
              <a:gd name="connsiteY4210" fmla="*/ 89279 h 906898"/>
              <a:gd name="connsiteX4211" fmla="*/ 453449 w 906898"/>
              <a:gd name="connsiteY4211" fmla="*/ 14275 h 906898"/>
              <a:gd name="connsiteX4212" fmla="*/ 453449 w 906898"/>
              <a:gd name="connsiteY4212" fmla="*/ 0 h 906898"/>
              <a:gd name="connsiteX4213" fmla="*/ 906898 w 906898"/>
              <a:gd name="connsiteY4213" fmla="*/ 453449 h 906898"/>
              <a:gd name="connsiteX4214" fmla="*/ 453449 w 906898"/>
              <a:gd name="connsiteY4214" fmla="*/ 906898 h 906898"/>
              <a:gd name="connsiteX4215" fmla="*/ 0 w 906898"/>
              <a:gd name="connsiteY4215" fmla="*/ 453449 h 906898"/>
              <a:gd name="connsiteX4216" fmla="*/ 453449 w 906898"/>
              <a:gd name="connsiteY4216" fmla="*/ 0 h 906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Lst>
            <a:rect l="l" t="t" r="r" b="b"/>
            <a:pathLst>
              <a:path w="906898" h="906898">
                <a:moveTo>
                  <a:pt x="435734" y="875766"/>
                </a:moveTo>
                <a:cubicBezTo>
                  <a:pt x="437263" y="876019"/>
                  <a:pt x="438793" y="877034"/>
                  <a:pt x="439812" y="878048"/>
                </a:cubicBezTo>
                <a:cubicBezTo>
                  <a:pt x="443891" y="882106"/>
                  <a:pt x="443891" y="882106"/>
                  <a:pt x="443891" y="882106"/>
                </a:cubicBezTo>
                <a:cubicBezTo>
                  <a:pt x="443891" y="884135"/>
                  <a:pt x="445931" y="886164"/>
                  <a:pt x="443891" y="890222"/>
                </a:cubicBezTo>
                <a:cubicBezTo>
                  <a:pt x="441852" y="892250"/>
                  <a:pt x="439812" y="890222"/>
                  <a:pt x="437773" y="890222"/>
                </a:cubicBezTo>
                <a:cubicBezTo>
                  <a:pt x="437773" y="886164"/>
                  <a:pt x="435733" y="884135"/>
                  <a:pt x="435733" y="882106"/>
                </a:cubicBezTo>
                <a:cubicBezTo>
                  <a:pt x="433694" y="880077"/>
                  <a:pt x="431655" y="880077"/>
                  <a:pt x="431655" y="878048"/>
                </a:cubicBezTo>
                <a:cubicBezTo>
                  <a:pt x="432674" y="876019"/>
                  <a:pt x="434204" y="875512"/>
                  <a:pt x="435734" y="875766"/>
                </a:cubicBezTo>
                <a:close/>
                <a:moveTo>
                  <a:pt x="464542" y="873791"/>
                </a:moveTo>
                <a:cubicBezTo>
                  <a:pt x="464542" y="875850"/>
                  <a:pt x="464542" y="875850"/>
                  <a:pt x="464542" y="877908"/>
                </a:cubicBezTo>
                <a:cubicBezTo>
                  <a:pt x="462472" y="875850"/>
                  <a:pt x="462472" y="875850"/>
                  <a:pt x="462472" y="875850"/>
                </a:cubicBezTo>
                <a:cubicBezTo>
                  <a:pt x="464542" y="875850"/>
                  <a:pt x="464542" y="875850"/>
                  <a:pt x="464542" y="873791"/>
                </a:cubicBezTo>
                <a:close/>
                <a:moveTo>
                  <a:pt x="365619" y="868820"/>
                </a:moveTo>
                <a:cubicBezTo>
                  <a:pt x="367278" y="868658"/>
                  <a:pt x="368943" y="868700"/>
                  <a:pt x="370516" y="869015"/>
                </a:cubicBezTo>
                <a:cubicBezTo>
                  <a:pt x="372614" y="869434"/>
                  <a:pt x="374551" y="870338"/>
                  <a:pt x="376100" y="871888"/>
                </a:cubicBezTo>
                <a:cubicBezTo>
                  <a:pt x="376100" y="873953"/>
                  <a:pt x="376100" y="876019"/>
                  <a:pt x="376100" y="878085"/>
                </a:cubicBezTo>
                <a:cubicBezTo>
                  <a:pt x="380232" y="876019"/>
                  <a:pt x="384363" y="876019"/>
                  <a:pt x="388495" y="878085"/>
                </a:cubicBezTo>
                <a:cubicBezTo>
                  <a:pt x="388495" y="880151"/>
                  <a:pt x="388495" y="882216"/>
                  <a:pt x="388495" y="884282"/>
                </a:cubicBezTo>
                <a:cubicBezTo>
                  <a:pt x="382298" y="882216"/>
                  <a:pt x="376100" y="884282"/>
                  <a:pt x="371969" y="880151"/>
                </a:cubicBezTo>
                <a:cubicBezTo>
                  <a:pt x="369903" y="880151"/>
                  <a:pt x="367837" y="876019"/>
                  <a:pt x="363706" y="878085"/>
                </a:cubicBezTo>
                <a:cubicBezTo>
                  <a:pt x="359574" y="876019"/>
                  <a:pt x="351311" y="882216"/>
                  <a:pt x="353377" y="873953"/>
                </a:cubicBezTo>
                <a:cubicBezTo>
                  <a:pt x="355701" y="871629"/>
                  <a:pt x="360639" y="869305"/>
                  <a:pt x="365619" y="868820"/>
                </a:cubicBezTo>
                <a:close/>
                <a:moveTo>
                  <a:pt x="443065" y="860926"/>
                </a:moveTo>
                <a:cubicBezTo>
                  <a:pt x="443841" y="860412"/>
                  <a:pt x="444876" y="860412"/>
                  <a:pt x="445911" y="861441"/>
                </a:cubicBezTo>
                <a:cubicBezTo>
                  <a:pt x="450051" y="863499"/>
                  <a:pt x="450051" y="863499"/>
                  <a:pt x="450051" y="863499"/>
                </a:cubicBezTo>
                <a:cubicBezTo>
                  <a:pt x="452121" y="867616"/>
                  <a:pt x="447981" y="869674"/>
                  <a:pt x="450051" y="871733"/>
                </a:cubicBezTo>
                <a:cubicBezTo>
                  <a:pt x="452121" y="869674"/>
                  <a:pt x="454191" y="869674"/>
                  <a:pt x="456262" y="869674"/>
                </a:cubicBezTo>
                <a:cubicBezTo>
                  <a:pt x="458332" y="869674"/>
                  <a:pt x="462472" y="871733"/>
                  <a:pt x="462472" y="875850"/>
                </a:cubicBezTo>
                <a:cubicBezTo>
                  <a:pt x="462472" y="877908"/>
                  <a:pt x="460402" y="879966"/>
                  <a:pt x="460402" y="882025"/>
                </a:cubicBezTo>
                <a:cubicBezTo>
                  <a:pt x="462472" y="882025"/>
                  <a:pt x="462472" y="882025"/>
                  <a:pt x="462472" y="882025"/>
                </a:cubicBezTo>
                <a:cubicBezTo>
                  <a:pt x="464542" y="882025"/>
                  <a:pt x="462472" y="879966"/>
                  <a:pt x="464542" y="879966"/>
                </a:cubicBezTo>
                <a:cubicBezTo>
                  <a:pt x="464542" y="879966"/>
                  <a:pt x="466612" y="882025"/>
                  <a:pt x="468682" y="882025"/>
                </a:cubicBezTo>
                <a:cubicBezTo>
                  <a:pt x="472822" y="884083"/>
                  <a:pt x="468682" y="888200"/>
                  <a:pt x="470752" y="890258"/>
                </a:cubicBezTo>
                <a:cubicBezTo>
                  <a:pt x="468682" y="890258"/>
                  <a:pt x="466612" y="890258"/>
                  <a:pt x="464542" y="890258"/>
                </a:cubicBezTo>
                <a:cubicBezTo>
                  <a:pt x="460402" y="890258"/>
                  <a:pt x="454191" y="890258"/>
                  <a:pt x="447981" y="890258"/>
                </a:cubicBezTo>
                <a:cubicBezTo>
                  <a:pt x="445911" y="888200"/>
                  <a:pt x="447981" y="884083"/>
                  <a:pt x="445911" y="882025"/>
                </a:cubicBezTo>
                <a:cubicBezTo>
                  <a:pt x="445911" y="877908"/>
                  <a:pt x="441771" y="875850"/>
                  <a:pt x="437631" y="873791"/>
                </a:cubicBezTo>
                <a:cubicBezTo>
                  <a:pt x="437631" y="869674"/>
                  <a:pt x="439701" y="867616"/>
                  <a:pt x="441771" y="863499"/>
                </a:cubicBezTo>
                <a:cubicBezTo>
                  <a:pt x="441771" y="862470"/>
                  <a:pt x="442288" y="861441"/>
                  <a:pt x="443065" y="860926"/>
                </a:cubicBezTo>
                <a:close/>
                <a:moveTo>
                  <a:pt x="372933" y="854195"/>
                </a:moveTo>
                <a:cubicBezTo>
                  <a:pt x="375008" y="853676"/>
                  <a:pt x="377083" y="854195"/>
                  <a:pt x="378120" y="857307"/>
                </a:cubicBezTo>
                <a:cubicBezTo>
                  <a:pt x="380195" y="859382"/>
                  <a:pt x="380195" y="861457"/>
                  <a:pt x="378120" y="863532"/>
                </a:cubicBezTo>
                <a:cubicBezTo>
                  <a:pt x="373970" y="867682"/>
                  <a:pt x="367745" y="865607"/>
                  <a:pt x="363595" y="865607"/>
                </a:cubicBezTo>
                <a:cubicBezTo>
                  <a:pt x="363595" y="863532"/>
                  <a:pt x="365670" y="861457"/>
                  <a:pt x="367745" y="857307"/>
                </a:cubicBezTo>
                <a:cubicBezTo>
                  <a:pt x="368783" y="856270"/>
                  <a:pt x="370858" y="854714"/>
                  <a:pt x="372933" y="854195"/>
                </a:cubicBezTo>
                <a:close/>
                <a:moveTo>
                  <a:pt x="304101" y="854167"/>
                </a:moveTo>
                <a:cubicBezTo>
                  <a:pt x="306159" y="853914"/>
                  <a:pt x="308218" y="854421"/>
                  <a:pt x="310276" y="855435"/>
                </a:cubicBezTo>
                <a:cubicBezTo>
                  <a:pt x="312335" y="857464"/>
                  <a:pt x="312335" y="857464"/>
                  <a:pt x="312335" y="859493"/>
                </a:cubicBezTo>
                <a:cubicBezTo>
                  <a:pt x="316451" y="855435"/>
                  <a:pt x="318510" y="855435"/>
                  <a:pt x="322627" y="857464"/>
                </a:cubicBezTo>
                <a:cubicBezTo>
                  <a:pt x="326743" y="857464"/>
                  <a:pt x="328802" y="859493"/>
                  <a:pt x="330860" y="863551"/>
                </a:cubicBezTo>
                <a:cubicBezTo>
                  <a:pt x="330860" y="865580"/>
                  <a:pt x="337035" y="869637"/>
                  <a:pt x="330860" y="871666"/>
                </a:cubicBezTo>
                <a:cubicBezTo>
                  <a:pt x="326743" y="869637"/>
                  <a:pt x="324685" y="867609"/>
                  <a:pt x="320568" y="865580"/>
                </a:cubicBezTo>
                <a:cubicBezTo>
                  <a:pt x="318510" y="863551"/>
                  <a:pt x="316451" y="861522"/>
                  <a:pt x="312335" y="861522"/>
                </a:cubicBezTo>
                <a:cubicBezTo>
                  <a:pt x="310276" y="863551"/>
                  <a:pt x="308218" y="863551"/>
                  <a:pt x="306159" y="863551"/>
                </a:cubicBezTo>
                <a:cubicBezTo>
                  <a:pt x="304101" y="861522"/>
                  <a:pt x="295868" y="863551"/>
                  <a:pt x="297926" y="857464"/>
                </a:cubicBezTo>
                <a:cubicBezTo>
                  <a:pt x="299984" y="855435"/>
                  <a:pt x="302043" y="854421"/>
                  <a:pt x="304101" y="854167"/>
                </a:cubicBezTo>
                <a:close/>
                <a:moveTo>
                  <a:pt x="441781" y="853406"/>
                </a:moveTo>
                <a:cubicBezTo>
                  <a:pt x="441781" y="855398"/>
                  <a:pt x="443939" y="855398"/>
                  <a:pt x="443939" y="857390"/>
                </a:cubicBezTo>
                <a:cubicBezTo>
                  <a:pt x="443939" y="859382"/>
                  <a:pt x="443939" y="859382"/>
                  <a:pt x="441781" y="861374"/>
                </a:cubicBezTo>
                <a:cubicBezTo>
                  <a:pt x="439623" y="861374"/>
                  <a:pt x="441781" y="859382"/>
                  <a:pt x="441781" y="857390"/>
                </a:cubicBezTo>
                <a:cubicBezTo>
                  <a:pt x="441781" y="857390"/>
                  <a:pt x="439623" y="855398"/>
                  <a:pt x="441781" y="853406"/>
                </a:cubicBezTo>
                <a:close/>
                <a:moveTo>
                  <a:pt x="451621" y="843320"/>
                </a:moveTo>
                <a:lnTo>
                  <a:pt x="451981" y="843372"/>
                </a:lnTo>
                <a:cubicBezTo>
                  <a:pt x="452239" y="844144"/>
                  <a:pt x="452239" y="845173"/>
                  <a:pt x="452239" y="845173"/>
                </a:cubicBezTo>
                <a:close/>
                <a:moveTo>
                  <a:pt x="324585" y="843114"/>
                </a:moveTo>
                <a:cubicBezTo>
                  <a:pt x="326633" y="843114"/>
                  <a:pt x="328680" y="845154"/>
                  <a:pt x="330728" y="847193"/>
                </a:cubicBezTo>
                <a:cubicBezTo>
                  <a:pt x="330728" y="849233"/>
                  <a:pt x="330728" y="853312"/>
                  <a:pt x="330728" y="857390"/>
                </a:cubicBezTo>
                <a:cubicBezTo>
                  <a:pt x="326633" y="857390"/>
                  <a:pt x="324585" y="853312"/>
                  <a:pt x="320491" y="853312"/>
                </a:cubicBezTo>
                <a:cubicBezTo>
                  <a:pt x="318443" y="853312"/>
                  <a:pt x="320491" y="849233"/>
                  <a:pt x="320491" y="847193"/>
                </a:cubicBezTo>
                <a:cubicBezTo>
                  <a:pt x="320491" y="845154"/>
                  <a:pt x="322538" y="843114"/>
                  <a:pt x="324585" y="843114"/>
                </a:cubicBezTo>
                <a:close/>
                <a:moveTo>
                  <a:pt x="374871" y="842849"/>
                </a:moveTo>
                <a:cubicBezTo>
                  <a:pt x="377450" y="842334"/>
                  <a:pt x="380029" y="842849"/>
                  <a:pt x="382092" y="844907"/>
                </a:cubicBezTo>
                <a:cubicBezTo>
                  <a:pt x="384155" y="844907"/>
                  <a:pt x="388282" y="842849"/>
                  <a:pt x="390345" y="844907"/>
                </a:cubicBezTo>
                <a:cubicBezTo>
                  <a:pt x="392408" y="844907"/>
                  <a:pt x="394471" y="846966"/>
                  <a:pt x="394471" y="849024"/>
                </a:cubicBezTo>
                <a:cubicBezTo>
                  <a:pt x="394471" y="851082"/>
                  <a:pt x="394471" y="853141"/>
                  <a:pt x="392408" y="855199"/>
                </a:cubicBezTo>
                <a:cubicBezTo>
                  <a:pt x="392408" y="857258"/>
                  <a:pt x="386219" y="857258"/>
                  <a:pt x="388282" y="859316"/>
                </a:cubicBezTo>
                <a:cubicBezTo>
                  <a:pt x="390345" y="861374"/>
                  <a:pt x="390345" y="863433"/>
                  <a:pt x="390345" y="863433"/>
                </a:cubicBezTo>
                <a:cubicBezTo>
                  <a:pt x="388282" y="869608"/>
                  <a:pt x="384155" y="869608"/>
                  <a:pt x="377966" y="871666"/>
                </a:cubicBezTo>
                <a:cubicBezTo>
                  <a:pt x="377966" y="869608"/>
                  <a:pt x="375903" y="869608"/>
                  <a:pt x="375903" y="867550"/>
                </a:cubicBezTo>
                <a:cubicBezTo>
                  <a:pt x="375903" y="865491"/>
                  <a:pt x="380029" y="865491"/>
                  <a:pt x="382092" y="863433"/>
                </a:cubicBezTo>
                <a:cubicBezTo>
                  <a:pt x="382092" y="859316"/>
                  <a:pt x="382092" y="857258"/>
                  <a:pt x="380029" y="855199"/>
                </a:cubicBezTo>
                <a:cubicBezTo>
                  <a:pt x="377966" y="851082"/>
                  <a:pt x="371776" y="851082"/>
                  <a:pt x="369713" y="853141"/>
                </a:cubicBezTo>
                <a:cubicBezTo>
                  <a:pt x="367650" y="853141"/>
                  <a:pt x="367650" y="855199"/>
                  <a:pt x="365587" y="855199"/>
                </a:cubicBezTo>
                <a:cubicBezTo>
                  <a:pt x="365587" y="851082"/>
                  <a:pt x="367650" y="849024"/>
                  <a:pt x="367650" y="846966"/>
                </a:cubicBezTo>
                <a:cubicBezTo>
                  <a:pt x="369713" y="844907"/>
                  <a:pt x="372292" y="843364"/>
                  <a:pt x="374871" y="842849"/>
                </a:cubicBezTo>
                <a:close/>
                <a:moveTo>
                  <a:pt x="414287" y="835842"/>
                </a:moveTo>
                <a:cubicBezTo>
                  <a:pt x="417614" y="835328"/>
                  <a:pt x="421197" y="835842"/>
                  <a:pt x="425291" y="836870"/>
                </a:cubicBezTo>
                <a:cubicBezTo>
                  <a:pt x="429386" y="840982"/>
                  <a:pt x="429386" y="840982"/>
                  <a:pt x="429386" y="840982"/>
                </a:cubicBezTo>
                <a:cubicBezTo>
                  <a:pt x="433481" y="845094"/>
                  <a:pt x="437575" y="849205"/>
                  <a:pt x="437575" y="855373"/>
                </a:cubicBezTo>
                <a:cubicBezTo>
                  <a:pt x="439623" y="861541"/>
                  <a:pt x="437575" y="869764"/>
                  <a:pt x="433481" y="873876"/>
                </a:cubicBezTo>
                <a:cubicBezTo>
                  <a:pt x="429386" y="880043"/>
                  <a:pt x="423244" y="880043"/>
                  <a:pt x="417102" y="884155"/>
                </a:cubicBezTo>
                <a:cubicBezTo>
                  <a:pt x="408913" y="886211"/>
                  <a:pt x="400724" y="888266"/>
                  <a:pt x="392534" y="884155"/>
                </a:cubicBezTo>
                <a:cubicBezTo>
                  <a:pt x="390487" y="882099"/>
                  <a:pt x="392534" y="882099"/>
                  <a:pt x="394582" y="882099"/>
                </a:cubicBezTo>
                <a:cubicBezTo>
                  <a:pt x="406865" y="884155"/>
                  <a:pt x="417102" y="880043"/>
                  <a:pt x="425291" y="873876"/>
                </a:cubicBezTo>
                <a:cubicBezTo>
                  <a:pt x="427339" y="867708"/>
                  <a:pt x="431433" y="863596"/>
                  <a:pt x="431433" y="857429"/>
                </a:cubicBezTo>
                <a:cubicBezTo>
                  <a:pt x="429386" y="853317"/>
                  <a:pt x="427339" y="849205"/>
                  <a:pt x="423244" y="845094"/>
                </a:cubicBezTo>
                <a:cubicBezTo>
                  <a:pt x="421197" y="845094"/>
                  <a:pt x="419149" y="843038"/>
                  <a:pt x="417102" y="845094"/>
                </a:cubicBezTo>
                <a:cubicBezTo>
                  <a:pt x="417102" y="847150"/>
                  <a:pt x="421197" y="849205"/>
                  <a:pt x="421197" y="851261"/>
                </a:cubicBezTo>
                <a:cubicBezTo>
                  <a:pt x="421197" y="855373"/>
                  <a:pt x="417102" y="855373"/>
                  <a:pt x="417102" y="857429"/>
                </a:cubicBezTo>
                <a:cubicBezTo>
                  <a:pt x="415055" y="859485"/>
                  <a:pt x="413007" y="859485"/>
                  <a:pt x="410960" y="857429"/>
                </a:cubicBezTo>
                <a:cubicBezTo>
                  <a:pt x="406865" y="857429"/>
                  <a:pt x="408913" y="853317"/>
                  <a:pt x="406865" y="851261"/>
                </a:cubicBezTo>
                <a:cubicBezTo>
                  <a:pt x="404818" y="851261"/>
                  <a:pt x="402771" y="849205"/>
                  <a:pt x="402771" y="847150"/>
                </a:cubicBezTo>
                <a:cubicBezTo>
                  <a:pt x="400724" y="845094"/>
                  <a:pt x="402771" y="840982"/>
                  <a:pt x="404818" y="840982"/>
                </a:cubicBezTo>
                <a:cubicBezTo>
                  <a:pt x="407889" y="837898"/>
                  <a:pt x="410960" y="836356"/>
                  <a:pt x="414287" y="835842"/>
                </a:cubicBezTo>
                <a:close/>
                <a:moveTo>
                  <a:pt x="351245" y="831270"/>
                </a:moveTo>
                <a:cubicBezTo>
                  <a:pt x="354332" y="831013"/>
                  <a:pt x="357420" y="831528"/>
                  <a:pt x="359478" y="832557"/>
                </a:cubicBezTo>
                <a:cubicBezTo>
                  <a:pt x="361537" y="836674"/>
                  <a:pt x="363595" y="838732"/>
                  <a:pt x="361537" y="842849"/>
                </a:cubicBezTo>
                <a:cubicBezTo>
                  <a:pt x="361537" y="844907"/>
                  <a:pt x="357420" y="844907"/>
                  <a:pt x="359478" y="846966"/>
                </a:cubicBezTo>
                <a:cubicBezTo>
                  <a:pt x="361537" y="849024"/>
                  <a:pt x="363595" y="853141"/>
                  <a:pt x="363595" y="855199"/>
                </a:cubicBezTo>
                <a:cubicBezTo>
                  <a:pt x="363595" y="863433"/>
                  <a:pt x="357420" y="867550"/>
                  <a:pt x="351245" y="871666"/>
                </a:cubicBezTo>
                <a:cubicBezTo>
                  <a:pt x="349186" y="871666"/>
                  <a:pt x="349186" y="867550"/>
                  <a:pt x="347128" y="867550"/>
                </a:cubicBezTo>
                <a:cubicBezTo>
                  <a:pt x="345070" y="865491"/>
                  <a:pt x="338894" y="865491"/>
                  <a:pt x="336836" y="867550"/>
                </a:cubicBezTo>
                <a:cubicBezTo>
                  <a:pt x="332719" y="863433"/>
                  <a:pt x="332719" y="857257"/>
                  <a:pt x="332719" y="853141"/>
                </a:cubicBezTo>
                <a:cubicBezTo>
                  <a:pt x="332719" y="846966"/>
                  <a:pt x="332719" y="846966"/>
                  <a:pt x="332719" y="846966"/>
                </a:cubicBezTo>
                <a:cubicBezTo>
                  <a:pt x="334778" y="844907"/>
                  <a:pt x="336836" y="842849"/>
                  <a:pt x="340953" y="842849"/>
                </a:cubicBezTo>
                <a:cubicBezTo>
                  <a:pt x="343011" y="840790"/>
                  <a:pt x="340953" y="836674"/>
                  <a:pt x="343011" y="834615"/>
                </a:cubicBezTo>
                <a:cubicBezTo>
                  <a:pt x="345070" y="832557"/>
                  <a:pt x="348157" y="831528"/>
                  <a:pt x="351245" y="831270"/>
                </a:cubicBezTo>
                <a:close/>
                <a:moveTo>
                  <a:pt x="258794" y="828507"/>
                </a:moveTo>
                <a:cubicBezTo>
                  <a:pt x="260860" y="828507"/>
                  <a:pt x="260860" y="828507"/>
                  <a:pt x="262926" y="830593"/>
                </a:cubicBezTo>
                <a:cubicBezTo>
                  <a:pt x="262926" y="832680"/>
                  <a:pt x="264992" y="834767"/>
                  <a:pt x="260860" y="834767"/>
                </a:cubicBezTo>
                <a:cubicBezTo>
                  <a:pt x="256729" y="832680"/>
                  <a:pt x="252597" y="843114"/>
                  <a:pt x="248466" y="836854"/>
                </a:cubicBezTo>
                <a:cubicBezTo>
                  <a:pt x="246400" y="836854"/>
                  <a:pt x="246400" y="834767"/>
                  <a:pt x="246400" y="832680"/>
                </a:cubicBezTo>
                <a:cubicBezTo>
                  <a:pt x="250531" y="830593"/>
                  <a:pt x="252597" y="828507"/>
                  <a:pt x="258794" y="828507"/>
                </a:cubicBezTo>
                <a:close/>
                <a:moveTo>
                  <a:pt x="511733" y="824523"/>
                </a:moveTo>
                <a:cubicBezTo>
                  <a:pt x="515850" y="824523"/>
                  <a:pt x="515850" y="828590"/>
                  <a:pt x="517908" y="830623"/>
                </a:cubicBezTo>
                <a:cubicBezTo>
                  <a:pt x="522025" y="836724"/>
                  <a:pt x="530258" y="836724"/>
                  <a:pt x="538492" y="836724"/>
                </a:cubicBezTo>
                <a:lnTo>
                  <a:pt x="519966" y="836724"/>
                </a:lnTo>
                <a:cubicBezTo>
                  <a:pt x="515850" y="834690"/>
                  <a:pt x="511733" y="830623"/>
                  <a:pt x="511733" y="826556"/>
                </a:cubicBezTo>
                <a:cubicBezTo>
                  <a:pt x="509674" y="824523"/>
                  <a:pt x="511733" y="824523"/>
                  <a:pt x="511733" y="824523"/>
                </a:cubicBezTo>
                <a:close/>
                <a:moveTo>
                  <a:pt x="314393" y="824523"/>
                </a:moveTo>
                <a:cubicBezTo>
                  <a:pt x="316451" y="824523"/>
                  <a:pt x="318510" y="824523"/>
                  <a:pt x="320568" y="826581"/>
                </a:cubicBezTo>
                <a:cubicBezTo>
                  <a:pt x="322627" y="828639"/>
                  <a:pt x="320568" y="830698"/>
                  <a:pt x="322627" y="832756"/>
                </a:cubicBezTo>
                <a:cubicBezTo>
                  <a:pt x="326743" y="830698"/>
                  <a:pt x="328802" y="830698"/>
                  <a:pt x="332919" y="832756"/>
                </a:cubicBezTo>
                <a:cubicBezTo>
                  <a:pt x="334977" y="834814"/>
                  <a:pt x="337035" y="836873"/>
                  <a:pt x="334977" y="840990"/>
                </a:cubicBezTo>
                <a:cubicBezTo>
                  <a:pt x="334977" y="840990"/>
                  <a:pt x="334977" y="843048"/>
                  <a:pt x="332919" y="845106"/>
                </a:cubicBezTo>
                <a:cubicBezTo>
                  <a:pt x="332919" y="845106"/>
                  <a:pt x="332919" y="843048"/>
                  <a:pt x="330860" y="843048"/>
                </a:cubicBezTo>
                <a:cubicBezTo>
                  <a:pt x="328802" y="840990"/>
                  <a:pt x="324685" y="840990"/>
                  <a:pt x="322627" y="840990"/>
                </a:cubicBezTo>
                <a:cubicBezTo>
                  <a:pt x="318510" y="843048"/>
                  <a:pt x="318510" y="845106"/>
                  <a:pt x="316451" y="849223"/>
                </a:cubicBezTo>
                <a:cubicBezTo>
                  <a:pt x="316451" y="853340"/>
                  <a:pt x="316451" y="853340"/>
                  <a:pt x="316451" y="853340"/>
                </a:cubicBezTo>
                <a:cubicBezTo>
                  <a:pt x="316451" y="853340"/>
                  <a:pt x="314393" y="855398"/>
                  <a:pt x="314393" y="855398"/>
                </a:cubicBezTo>
                <a:cubicBezTo>
                  <a:pt x="312335" y="851282"/>
                  <a:pt x="306159" y="849223"/>
                  <a:pt x="308218" y="845106"/>
                </a:cubicBezTo>
                <a:cubicBezTo>
                  <a:pt x="306159" y="843048"/>
                  <a:pt x="308218" y="840990"/>
                  <a:pt x="310276" y="838931"/>
                </a:cubicBezTo>
                <a:cubicBezTo>
                  <a:pt x="308218" y="834814"/>
                  <a:pt x="306159" y="832756"/>
                  <a:pt x="308218" y="828639"/>
                </a:cubicBezTo>
                <a:cubicBezTo>
                  <a:pt x="308218" y="826581"/>
                  <a:pt x="312335" y="824523"/>
                  <a:pt x="314393" y="824523"/>
                </a:cubicBezTo>
                <a:close/>
                <a:moveTo>
                  <a:pt x="506728" y="822104"/>
                </a:moveTo>
                <a:cubicBezTo>
                  <a:pt x="508857" y="823165"/>
                  <a:pt x="508083" y="827411"/>
                  <a:pt x="509631" y="830499"/>
                </a:cubicBezTo>
                <a:cubicBezTo>
                  <a:pt x="511695" y="834615"/>
                  <a:pt x="515823" y="838732"/>
                  <a:pt x="519952" y="840791"/>
                </a:cubicBezTo>
                <a:cubicBezTo>
                  <a:pt x="528208" y="842849"/>
                  <a:pt x="536465" y="842849"/>
                  <a:pt x="542658" y="838732"/>
                </a:cubicBezTo>
                <a:cubicBezTo>
                  <a:pt x="544722" y="840791"/>
                  <a:pt x="546786" y="840791"/>
                  <a:pt x="548850" y="842849"/>
                </a:cubicBezTo>
                <a:cubicBezTo>
                  <a:pt x="548850" y="842849"/>
                  <a:pt x="546786" y="844907"/>
                  <a:pt x="544722" y="844907"/>
                </a:cubicBezTo>
                <a:cubicBezTo>
                  <a:pt x="538529" y="842849"/>
                  <a:pt x="538529" y="842849"/>
                  <a:pt x="538529" y="842849"/>
                </a:cubicBezTo>
                <a:cubicBezTo>
                  <a:pt x="538529" y="846966"/>
                  <a:pt x="536465" y="849024"/>
                  <a:pt x="534401" y="849024"/>
                </a:cubicBezTo>
                <a:cubicBezTo>
                  <a:pt x="530273" y="849024"/>
                  <a:pt x="528208" y="849024"/>
                  <a:pt x="526144" y="846966"/>
                </a:cubicBezTo>
                <a:cubicBezTo>
                  <a:pt x="524080" y="849024"/>
                  <a:pt x="522016" y="851083"/>
                  <a:pt x="517888" y="849024"/>
                </a:cubicBezTo>
                <a:cubicBezTo>
                  <a:pt x="515823" y="849024"/>
                  <a:pt x="515823" y="846966"/>
                  <a:pt x="515823" y="844907"/>
                </a:cubicBezTo>
                <a:cubicBezTo>
                  <a:pt x="513759" y="844907"/>
                  <a:pt x="515823" y="842849"/>
                  <a:pt x="513759" y="840791"/>
                </a:cubicBezTo>
                <a:cubicBezTo>
                  <a:pt x="511695" y="842849"/>
                  <a:pt x="509631" y="842849"/>
                  <a:pt x="507567" y="840791"/>
                </a:cubicBezTo>
                <a:cubicBezTo>
                  <a:pt x="505503" y="840791"/>
                  <a:pt x="505503" y="838732"/>
                  <a:pt x="505503" y="836674"/>
                </a:cubicBezTo>
                <a:cubicBezTo>
                  <a:pt x="505503" y="834615"/>
                  <a:pt x="505503" y="832557"/>
                  <a:pt x="505503" y="832557"/>
                </a:cubicBezTo>
                <a:cubicBezTo>
                  <a:pt x="501374" y="832557"/>
                  <a:pt x="501374" y="828440"/>
                  <a:pt x="501374" y="826382"/>
                </a:cubicBezTo>
                <a:cubicBezTo>
                  <a:pt x="501374" y="824323"/>
                  <a:pt x="501374" y="822265"/>
                  <a:pt x="503438" y="822265"/>
                </a:cubicBezTo>
                <a:cubicBezTo>
                  <a:pt x="504987" y="821751"/>
                  <a:pt x="506019" y="821751"/>
                  <a:pt x="506728" y="822104"/>
                </a:cubicBezTo>
                <a:close/>
                <a:moveTo>
                  <a:pt x="499569" y="818215"/>
                </a:moveTo>
                <a:cubicBezTo>
                  <a:pt x="501623" y="820273"/>
                  <a:pt x="499569" y="822331"/>
                  <a:pt x="499569" y="826448"/>
                </a:cubicBezTo>
                <a:cubicBezTo>
                  <a:pt x="497515" y="828507"/>
                  <a:pt x="501623" y="832623"/>
                  <a:pt x="503678" y="834682"/>
                </a:cubicBezTo>
                <a:cubicBezTo>
                  <a:pt x="503678" y="838799"/>
                  <a:pt x="505732" y="842915"/>
                  <a:pt x="507786" y="844974"/>
                </a:cubicBezTo>
                <a:cubicBezTo>
                  <a:pt x="513949" y="842915"/>
                  <a:pt x="511894" y="853207"/>
                  <a:pt x="518057" y="853207"/>
                </a:cubicBezTo>
                <a:cubicBezTo>
                  <a:pt x="522166" y="853207"/>
                  <a:pt x="524220" y="851149"/>
                  <a:pt x="526274" y="851149"/>
                </a:cubicBezTo>
                <a:cubicBezTo>
                  <a:pt x="530383" y="851149"/>
                  <a:pt x="532437" y="853207"/>
                  <a:pt x="536545" y="851149"/>
                </a:cubicBezTo>
                <a:cubicBezTo>
                  <a:pt x="538600" y="851149"/>
                  <a:pt x="538600" y="849090"/>
                  <a:pt x="540654" y="847032"/>
                </a:cubicBezTo>
                <a:cubicBezTo>
                  <a:pt x="544762" y="849090"/>
                  <a:pt x="546816" y="847032"/>
                  <a:pt x="548871" y="844974"/>
                </a:cubicBezTo>
                <a:cubicBezTo>
                  <a:pt x="550925" y="842915"/>
                  <a:pt x="555033" y="842915"/>
                  <a:pt x="557088" y="842915"/>
                </a:cubicBezTo>
                <a:cubicBezTo>
                  <a:pt x="559142" y="844974"/>
                  <a:pt x="555033" y="847032"/>
                  <a:pt x="555033" y="849090"/>
                </a:cubicBezTo>
                <a:cubicBezTo>
                  <a:pt x="552979" y="851149"/>
                  <a:pt x="548871" y="849090"/>
                  <a:pt x="544762" y="849090"/>
                </a:cubicBezTo>
                <a:cubicBezTo>
                  <a:pt x="542708" y="851149"/>
                  <a:pt x="546816" y="853207"/>
                  <a:pt x="544762" y="855266"/>
                </a:cubicBezTo>
                <a:cubicBezTo>
                  <a:pt x="542708" y="853207"/>
                  <a:pt x="540654" y="857324"/>
                  <a:pt x="540654" y="857324"/>
                </a:cubicBezTo>
                <a:cubicBezTo>
                  <a:pt x="536545" y="857324"/>
                  <a:pt x="532437" y="857324"/>
                  <a:pt x="530383" y="855266"/>
                </a:cubicBezTo>
                <a:cubicBezTo>
                  <a:pt x="528328" y="855266"/>
                  <a:pt x="528328" y="857324"/>
                  <a:pt x="528328" y="857324"/>
                </a:cubicBezTo>
                <a:cubicBezTo>
                  <a:pt x="526274" y="859382"/>
                  <a:pt x="524220" y="859382"/>
                  <a:pt x="520111" y="859382"/>
                </a:cubicBezTo>
                <a:cubicBezTo>
                  <a:pt x="516003" y="859382"/>
                  <a:pt x="511894" y="857324"/>
                  <a:pt x="509840" y="853207"/>
                </a:cubicBezTo>
                <a:cubicBezTo>
                  <a:pt x="511894" y="851149"/>
                  <a:pt x="511894" y="849090"/>
                  <a:pt x="509840" y="847032"/>
                </a:cubicBezTo>
                <a:cubicBezTo>
                  <a:pt x="505732" y="847032"/>
                  <a:pt x="501623" y="844974"/>
                  <a:pt x="499569" y="840857"/>
                </a:cubicBezTo>
                <a:cubicBezTo>
                  <a:pt x="497515" y="838799"/>
                  <a:pt x="499569" y="836740"/>
                  <a:pt x="499569" y="834682"/>
                </a:cubicBezTo>
                <a:cubicBezTo>
                  <a:pt x="495461" y="832623"/>
                  <a:pt x="493406" y="828507"/>
                  <a:pt x="495461" y="824390"/>
                </a:cubicBezTo>
                <a:cubicBezTo>
                  <a:pt x="495461" y="822331"/>
                  <a:pt x="497515" y="818215"/>
                  <a:pt x="499569" y="818215"/>
                </a:cubicBezTo>
                <a:close/>
                <a:moveTo>
                  <a:pt x="417142" y="818215"/>
                </a:moveTo>
                <a:cubicBezTo>
                  <a:pt x="419228" y="818215"/>
                  <a:pt x="421315" y="818215"/>
                  <a:pt x="423402" y="820290"/>
                </a:cubicBezTo>
                <a:cubicBezTo>
                  <a:pt x="427576" y="824440"/>
                  <a:pt x="427576" y="824440"/>
                  <a:pt x="427576" y="824440"/>
                </a:cubicBezTo>
                <a:cubicBezTo>
                  <a:pt x="429663" y="828590"/>
                  <a:pt x="429663" y="832740"/>
                  <a:pt x="427576" y="834815"/>
                </a:cubicBezTo>
                <a:cubicBezTo>
                  <a:pt x="427576" y="834815"/>
                  <a:pt x="425489" y="834815"/>
                  <a:pt x="425489" y="834815"/>
                </a:cubicBezTo>
                <a:cubicBezTo>
                  <a:pt x="425489" y="830665"/>
                  <a:pt x="427576" y="826515"/>
                  <a:pt x="425489" y="824440"/>
                </a:cubicBezTo>
                <a:cubicBezTo>
                  <a:pt x="421315" y="822365"/>
                  <a:pt x="419228" y="820290"/>
                  <a:pt x="417142" y="820290"/>
                </a:cubicBezTo>
                <a:cubicBezTo>
                  <a:pt x="417142" y="820290"/>
                  <a:pt x="415055" y="818215"/>
                  <a:pt x="417142" y="818215"/>
                </a:cubicBezTo>
                <a:close/>
                <a:moveTo>
                  <a:pt x="623237" y="818075"/>
                </a:moveTo>
                <a:cubicBezTo>
                  <a:pt x="625283" y="817819"/>
                  <a:pt x="626816" y="818332"/>
                  <a:pt x="626816" y="822433"/>
                </a:cubicBezTo>
                <a:cubicBezTo>
                  <a:pt x="628861" y="824484"/>
                  <a:pt x="626816" y="826534"/>
                  <a:pt x="624771" y="828585"/>
                </a:cubicBezTo>
                <a:cubicBezTo>
                  <a:pt x="622726" y="830635"/>
                  <a:pt x="620681" y="832686"/>
                  <a:pt x="618636" y="830635"/>
                </a:cubicBezTo>
                <a:cubicBezTo>
                  <a:pt x="616591" y="832686"/>
                  <a:pt x="616591" y="830635"/>
                  <a:pt x="616591" y="832686"/>
                </a:cubicBezTo>
                <a:cubicBezTo>
                  <a:pt x="614546" y="834737"/>
                  <a:pt x="616591" y="834737"/>
                  <a:pt x="616591" y="836787"/>
                </a:cubicBezTo>
                <a:cubicBezTo>
                  <a:pt x="614546" y="838838"/>
                  <a:pt x="616591" y="842939"/>
                  <a:pt x="612501" y="844989"/>
                </a:cubicBezTo>
                <a:cubicBezTo>
                  <a:pt x="608410" y="847040"/>
                  <a:pt x="604320" y="849091"/>
                  <a:pt x="600230" y="847040"/>
                </a:cubicBezTo>
                <a:cubicBezTo>
                  <a:pt x="598185" y="847040"/>
                  <a:pt x="594095" y="844989"/>
                  <a:pt x="594095" y="840888"/>
                </a:cubicBezTo>
                <a:cubicBezTo>
                  <a:pt x="592050" y="840888"/>
                  <a:pt x="590004" y="842939"/>
                  <a:pt x="590004" y="842939"/>
                </a:cubicBezTo>
                <a:cubicBezTo>
                  <a:pt x="585914" y="844989"/>
                  <a:pt x="581824" y="842939"/>
                  <a:pt x="579779" y="842939"/>
                </a:cubicBezTo>
                <a:cubicBezTo>
                  <a:pt x="579779" y="840888"/>
                  <a:pt x="577734" y="838838"/>
                  <a:pt x="577734" y="836787"/>
                </a:cubicBezTo>
                <a:cubicBezTo>
                  <a:pt x="579779" y="834737"/>
                  <a:pt x="581824" y="830635"/>
                  <a:pt x="585914" y="832686"/>
                </a:cubicBezTo>
                <a:lnTo>
                  <a:pt x="591728" y="834629"/>
                </a:lnTo>
                <a:lnTo>
                  <a:pt x="591908" y="834748"/>
                </a:lnTo>
                <a:lnTo>
                  <a:pt x="592056" y="834739"/>
                </a:lnTo>
                <a:lnTo>
                  <a:pt x="598185" y="836787"/>
                </a:lnTo>
                <a:cubicBezTo>
                  <a:pt x="604320" y="836787"/>
                  <a:pt x="610455" y="830635"/>
                  <a:pt x="614546" y="824484"/>
                </a:cubicBezTo>
                <a:cubicBezTo>
                  <a:pt x="616591" y="822433"/>
                  <a:pt x="614546" y="818332"/>
                  <a:pt x="616591" y="818332"/>
                </a:cubicBezTo>
                <a:cubicBezTo>
                  <a:pt x="618636" y="819357"/>
                  <a:pt x="621192" y="818332"/>
                  <a:pt x="623237" y="818075"/>
                </a:cubicBezTo>
                <a:close/>
                <a:moveTo>
                  <a:pt x="610525" y="816737"/>
                </a:moveTo>
                <a:cubicBezTo>
                  <a:pt x="611559" y="816737"/>
                  <a:pt x="612594" y="817252"/>
                  <a:pt x="612594" y="818281"/>
                </a:cubicBezTo>
                <a:cubicBezTo>
                  <a:pt x="612594" y="824456"/>
                  <a:pt x="608456" y="826515"/>
                  <a:pt x="606388" y="830631"/>
                </a:cubicBezTo>
                <a:cubicBezTo>
                  <a:pt x="604319" y="831661"/>
                  <a:pt x="602251" y="833204"/>
                  <a:pt x="599924" y="834234"/>
                </a:cubicBezTo>
                <a:lnTo>
                  <a:pt x="592056" y="834739"/>
                </a:lnTo>
                <a:lnTo>
                  <a:pt x="591728" y="834629"/>
                </a:lnTo>
                <a:lnTo>
                  <a:pt x="585702" y="830631"/>
                </a:lnTo>
                <a:cubicBezTo>
                  <a:pt x="585702" y="828573"/>
                  <a:pt x="585702" y="826515"/>
                  <a:pt x="587770" y="826515"/>
                </a:cubicBezTo>
                <a:cubicBezTo>
                  <a:pt x="589839" y="828573"/>
                  <a:pt x="596045" y="828573"/>
                  <a:pt x="600182" y="828573"/>
                </a:cubicBezTo>
                <a:cubicBezTo>
                  <a:pt x="602251" y="824456"/>
                  <a:pt x="608456" y="822398"/>
                  <a:pt x="608456" y="818281"/>
                </a:cubicBezTo>
                <a:cubicBezTo>
                  <a:pt x="608456" y="817252"/>
                  <a:pt x="609491" y="816737"/>
                  <a:pt x="610525" y="816737"/>
                </a:cubicBezTo>
                <a:close/>
                <a:moveTo>
                  <a:pt x="453455" y="815608"/>
                </a:moveTo>
                <a:lnTo>
                  <a:pt x="452877" y="817920"/>
                </a:lnTo>
                <a:lnTo>
                  <a:pt x="452866" y="816524"/>
                </a:lnTo>
                <a:close/>
                <a:moveTo>
                  <a:pt x="256789" y="812239"/>
                </a:moveTo>
                <a:cubicBezTo>
                  <a:pt x="258860" y="812239"/>
                  <a:pt x="263000" y="812239"/>
                  <a:pt x="263000" y="814291"/>
                </a:cubicBezTo>
                <a:cubicBezTo>
                  <a:pt x="263000" y="818396"/>
                  <a:pt x="263000" y="822500"/>
                  <a:pt x="260930" y="826605"/>
                </a:cubicBezTo>
                <a:cubicBezTo>
                  <a:pt x="254719" y="826605"/>
                  <a:pt x="248509" y="826605"/>
                  <a:pt x="244369" y="832762"/>
                </a:cubicBezTo>
                <a:cubicBezTo>
                  <a:pt x="244369" y="832762"/>
                  <a:pt x="244369" y="834815"/>
                  <a:pt x="242299" y="834815"/>
                </a:cubicBezTo>
                <a:cubicBezTo>
                  <a:pt x="240229" y="832762"/>
                  <a:pt x="238158" y="832762"/>
                  <a:pt x="236088" y="830710"/>
                </a:cubicBezTo>
                <a:cubicBezTo>
                  <a:pt x="234018" y="828658"/>
                  <a:pt x="229878" y="828658"/>
                  <a:pt x="227808" y="824553"/>
                </a:cubicBezTo>
                <a:cubicBezTo>
                  <a:pt x="227808" y="822500"/>
                  <a:pt x="227808" y="820448"/>
                  <a:pt x="229878" y="820448"/>
                </a:cubicBezTo>
                <a:cubicBezTo>
                  <a:pt x="231948" y="820448"/>
                  <a:pt x="231948" y="818396"/>
                  <a:pt x="231948" y="818396"/>
                </a:cubicBezTo>
                <a:cubicBezTo>
                  <a:pt x="231948" y="820448"/>
                  <a:pt x="234018" y="820448"/>
                  <a:pt x="234018" y="820448"/>
                </a:cubicBezTo>
                <a:cubicBezTo>
                  <a:pt x="236088" y="820448"/>
                  <a:pt x="236088" y="820448"/>
                  <a:pt x="236088" y="820448"/>
                </a:cubicBezTo>
                <a:cubicBezTo>
                  <a:pt x="238158" y="814291"/>
                  <a:pt x="238158" y="814291"/>
                  <a:pt x="238158" y="814291"/>
                </a:cubicBezTo>
                <a:cubicBezTo>
                  <a:pt x="242299" y="812239"/>
                  <a:pt x="246439" y="812239"/>
                  <a:pt x="248509" y="814291"/>
                </a:cubicBezTo>
                <a:cubicBezTo>
                  <a:pt x="252649" y="818396"/>
                  <a:pt x="254719" y="812239"/>
                  <a:pt x="256789" y="812239"/>
                </a:cubicBezTo>
                <a:close/>
                <a:moveTo>
                  <a:pt x="263311" y="809170"/>
                </a:moveTo>
                <a:cubicBezTo>
                  <a:pt x="263871" y="808867"/>
                  <a:pt x="264992" y="810081"/>
                  <a:pt x="264992" y="810081"/>
                </a:cubicBezTo>
                <a:cubicBezTo>
                  <a:pt x="264992" y="812239"/>
                  <a:pt x="263000" y="810081"/>
                  <a:pt x="263000" y="810081"/>
                </a:cubicBezTo>
                <a:cubicBezTo>
                  <a:pt x="263000" y="809541"/>
                  <a:pt x="263124" y="809271"/>
                  <a:pt x="263311" y="809170"/>
                </a:cubicBezTo>
                <a:close/>
                <a:moveTo>
                  <a:pt x="419047" y="804706"/>
                </a:moveTo>
                <a:cubicBezTo>
                  <a:pt x="420848" y="804962"/>
                  <a:pt x="422392" y="805986"/>
                  <a:pt x="423421" y="808033"/>
                </a:cubicBezTo>
                <a:cubicBezTo>
                  <a:pt x="425479" y="810081"/>
                  <a:pt x="423421" y="810081"/>
                  <a:pt x="425479" y="812128"/>
                </a:cubicBezTo>
                <a:cubicBezTo>
                  <a:pt x="427538" y="810081"/>
                  <a:pt x="431655" y="810081"/>
                  <a:pt x="435771" y="812128"/>
                </a:cubicBezTo>
                <a:lnTo>
                  <a:pt x="438625" y="817804"/>
                </a:lnTo>
                <a:lnTo>
                  <a:pt x="439096" y="821105"/>
                </a:lnTo>
                <a:lnTo>
                  <a:pt x="435771" y="824412"/>
                </a:lnTo>
                <a:cubicBezTo>
                  <a:pt x="435771" y="826459"/>
                  <a:pt x="435771" y="826459"/>
                  <a:pt x="435771" y="826459"/>
                </a:cubicBezTo>
                <a:cubicBezTo>
                  <a:pt x="437830" y="826459"/>
                  <a:pt x="439888" y="830554"/>
                  <a:pt x="439888" y="832601"/>
                </a:cubicBezTo>
                <a:cubicBezTo>
                  <a:pt x="441947" y="834649"/>
                  <a:pt x="439888" y="836696"/>
                  <a:pt x="437830" y="838743"/>
                </a:cubicBezTo>
                <a:cubicBezTo>
                  <a:pt x="435771" y="840791"/>
                  <a:pt x="435771" y="840791"/>
                  <a:pt x="433713" y="840791"/>
                </a:cubicBezTo>
                <a:cubicBezTo>
                  <a:pt x="433713" y="838743"/>
                  <a:pt x="429596" y="838743"/>
                  <a:pt x="429596" y="836696"/>
                </a:cubicBezTo>
                <a:cubicBezTo>
                  <a:pt x="431655" y="832601"/>
                  <a:pt x="431655" y="826459"/>
                  <a:pt x="429596" y="822365"/>
                </a:cubicBezTo>
                <a:cubicBezTo>
                  <a:pt x="425479" y="816222"/>
                  <a:pt x="419304" y="816222"/>
                  <a:pt x="415188" y="814175"/>
                </a:cubicBezTo>
                <a:cubicBezTo>
                  <a:pt x="415188" y="812128"/>
                  <a:pt x="411071" y="810081"/>
                  <a:pt x="413129" y="805986"/>
                </a:cubicBezTo>
                <a:cubicBezTo>
                  <a:pt x="415188" y="804962"/>
                  <a:pt x="417246" y="804450"/>
                  <a:pt x="419047" y="804706"/>
                </a:cubicBezTo>
                <a:close/>
                <a:moveTo>
                  <a:pt x="589437" y="801167"/>
                </a:moveTo>
                <a:cubicBezTo>
                  <a:pt x="590466" y="801167"/>
                  <a:pt x="590981" y="801681"/>
                  <a:pt x="589951" y="803740"/>
                </a:cubicBezTo>
                <a:cubicBezTo>
                  <a:pt x="592010" y="816090"/>
                  <a:pt x="583776" y="830499"/>
                  <a:pt x="571426" y="838732"/>
                </a:cubicBezTo>
                <a:cubicBezTo>
                  <a:pt x="569368" y="836674"/>
                  <a:pt x="567309" y="840791"/>
                  <a:pt x="565251" y="840791"/>
                </a:cubicBezTo>
                <a:cubicBezTo>
                  <a:pt x="561134" y="840791"/>
                  <a:pt x="559076" y="840791"/>
                  <a:pt x="554959" y="840791"/>
                </a:cubicBezTo>
                <a:cubicBezTo>
                  <a:pt x="548784" y="840791"/>
                  <a:pt x="544667" y="836674"/>
                  <a:pt x="540550" y="832557"/>
                </a:cubicBezTo>
                <a:cubicBezTo>
                  <a:pt x="534375" y="828440"/>
                  <a:pt x="530258" y="820207"/>
                  <a:pt x="534375" y="814031"/>
                </a:cubicBezTo>
                <a:cubicBezTo>
                  <a:pt x="534375" y="811973"/>
                  <a:pt x="538492" y="809915"/>
                  <a:pt x="540550" y="807856"/>
                </a:cubicBezTo>
                <a:cubicBezTo>
                  <a:pt x="544667" y="807856"/>
                  <a:pt x="544667" y="814031"/>
                  <a:pt x="546725" y="811973"/>
                </a:cubicBezTo>
                <a:cubicBezTo>
                  <a:pt x="548784" y="811973"/>
                  <a:pt x="548784" y="809915"/>
                  <a:pt x="550842" y="809915"/>
                </a:cubicBezTo>
                <a:cubicBezTo>
                  <a:pt x="552901" y="809915"/>
                  <a:pt x="554959" y="811973"/>
                  <a:pt x="557017" y="814031"/>
                </a:cubicBezTo>
                <a:cubicBezTo>
                  <a:pt x="559076" y="814031"/>
                  <a:pt x="559076" y="818148"/>
                  <a:pt x="557017" y="820207"/>
                </a:cubicBezTo>
                <a:cubicBezTo>
                  <a:pt x="554959" y="824323"/>
                  <a:pt x="550842" y="822265"/>
                  <a:pt x="546725" y="822265"/>
                </a:cubicBezTo>
                <a:cubicBezTo>
                  <a:pt x="544667" y="826382"/>
                  <a:pt x="548784" y="828440"/>
                  <a:pt x="550842" y="830499"/>
                </a:cubicBezTo>
                <a:cubicBezTo>
                  <a:pt x="554959" y="832557"/>
                  <a:pt x="554959" y="832557"/>
                  <a:pt x="554959" y="832557"/>
                </a:cubicBezTo>
                <a:cubicBezTo>
                  <a:pt x="565251" y="830499"/>
                  <a:pt x="565251" y="830499"/>
                  <a:pt x="565251" y="830499"/>
                </a:cubicBezTo>
                <a:cubicBezTo>
                  <a:pt x="573484" y="828440"/>
                  <a:pt x="581718" y="820207"/>
                  <a:pt x="585835" y="809915"/>
                </a:cubicBezTo>
                <a:cubicBezTo>
                  <a:pt x="585835" y="801681"/>
                  <a:pt x="585835" y="801681"/>
                  <a:pt x="585835" y="801681"/>
                </a:cubicBezTo>
                <a:cubicBezTo>
                  <a:pt x="586864" y="801681"/>
                  <a:pt x="588408" y="801167"/>
                  <a:pt x="589437" y="801167"/>
                </a:cubicBezTo>
                <a:close/>
                <a:moveTo>
                  <a:pt x="291412" y="799788"/>
                </a:moveTo>
                <a:cubicBezTo>
                  <a:pt x="293657" y="800078"/>
                  <a:pt x="295837" y="800722"/>
                  <a:pt x="297890" y="801752"/>
                </a:cubicBezTo>
                <a:cubicBezTo>
                  <a:pt x="301994" y="803813"/>
                  <a:pt x="304047" y="805874"/>
                  <a:pt x="306099" y="807934"/>
                </a:cubicBezTo>
                <a:cubicBezTo>
                  <a:pt x="306099" y="812056"/>
                  <a:pt x="308151" y="816177"/>
                  <a:pt x="306099" y="818237"/>
                </a:cubicBezTo>
                <a:cubicBezTo>
                  <a:pt x="304047" y="820298"/>
                  <a:pt x="301994" y="822359"/>
                  <a:pt x="301994" y="820298"/>
                </a:cubicBezTo>
                <a:cubicBezTo>
                  <a:pt x="299942" y="820298"/>
                  <a:pt x="299942" y="818237"/>
                  <a:pt x="297890" y="820298"/>
                </a:cubicBezTo>
                <a:cubicBezTo>
                  <a:pt x="297890" y="822359"/>
                  <a:pt x="295837" y="824420"/>
                  <a:pt x="293785" y="824420"/>
                </a:cubicBezTo>
                <a:cubicBezTo>
                  <a:pt x="291733" y="824420"/>
                  <a:pt x="287628" y="824420"/>
                  <a:pt x="287628" y="822359"/>
                </a:cubicBezTo>
                <a:cubicBezTo>
                  <a:pt x="285576" y="820298"/>
                  <a:pt x="285576" y="816177"/>
                  <a:pt x="287628" y="816177"/>
                </a:cubicBezTo>
                <a:cubicBezTo>
                  <a:pt x="287628" y="814116"/>
                  <a:pt x="291733" y="814116"/>
                  <a:pt x="289680" y="812056"/>
                </a:cubicBezTo>
                <a:cubicBezTo>
                  <a:pt x="287628" y="807934"/>
                  <a:pt x="283523" y="809995"/>
                  <a:pt x="281471" y="809995"/>
                </a:cubicBezTo>
                <a:cubicBezTo>
                  <a:pt x="273261" y="812056"/>
                  <a:pt x="271209" y="822359"/>
                  <a:pt x="271209" y="828541"/>
                </a:cubicBezTo>
                <a:cubicBezTo>
                  <a:pt x="273261" y="840905"/>
                  <a:pt x="283523" y="851208"/>
                  <a:pt x="295837" y="857390"/>
                </a:cubicBezTo>
                <a:cubicBezTo>
                  <a:pt x="295837" y="857390"/>
                  <a:pt x="295837" y="857390"/>
                  <a:pt x="293785" y="857390"/>
                </a:cubicBezTo>
                <a:cubicBezTo>
                  <a:pt x="287628" y="855330"/>
                  <a:pt x="281471" y="855330"/>
                  <a:pt x="275314" y="849148"/>
                </a:cubicBezTo>
                <a:cubicBezTo>
                  <a:pt x="269157" y="842966"/>
                  <a:pt x="265052" y="836784"/>
                  <a:pt x="263000" y="826480"/>
                </a:cubicBezTo>
                <a:cubicBezTo>
                  <a:pt x="265052" y="820298"/>
                  <a:pt x="267104" y="812056"/>
                  <a:pt x="271209" y="805874"/>
                </a:cubicBezTo>
                <a:cubicBezTo>
                  <a:pt x="277366" y="801237"/>
                  <a:pt x="284678" y="798919"/>
                  <a:pt x="291412" y="799788"/>
                </a:cubicBezTo>
                <a:close/>
                <a:moveTo>
                  <a:pt x="381209" y="797694"/>
                </a:moveTo>
                <a:cubicBezTo>
                  <a:pt x="385824" y="796667"/>
                  <a:pt x="390440" y="796667"/>
                  <a:pt x="394542" y="797694"/>
                </a:cubicBezTo>
                <a:cubicBezTo>
                  <a:pt x="400696" y="799749"/>
                  <a:pt x="404798" y="803860"/>
                  <a:pt x="408901" y="805915"/>
                </a:cubicBezTo>
                <a:cubicBezTo>
                  <a:pt x="410952" y="812081"/>
                  <a:pt x="415055" y="820301"/>
                  <a:pt x="413004" y="826467"/>
                </a:cubicBezTo>
                <a:cubicBezTo>
                  <a:pt x="413004" y="832633"/>
                  <a:pt x="406850" y="834688"/>
                  <a:pt x="402747" y="836743"/>
                </a:cubicBezTo>
                <a:cubicBezTo>
                  <a:pt x="398645" y="838799"/>
                  <a:pt x="396593" y="838799"/>
                  <a:pt x="392491" y="836743"/>
                </a:cubicBezTo>
                <a:cubicBezTo>
                  <a:pt x="388388" y="834688"/>
                  <a:pt x="396593" y="830578"/>
                  <a:pt x="390440" y="828522"/>
                </a:cubicBezTo>
                <a:cubicBezTo>
                  <a:pt x="388388" y="828522"/>
                  <a:pt x="388388" y="826467"/>
                  <a:pt x="386337" y="826467"/>
                </a:cubicBezTo>
                <a:cubicBezTo>
                  <a:pt x="386337" y="824412"/>
                  <a:pt x="386337" y="820301"/>
                  <a:pt x="388388" y="820301"/>
                </a:cubicBezTo>
                <a:cubicBezTo>
                  <a:pt x="390440" y="818246"/>
                  <a:pt x="392491" y="818246"/>
                  <a:pt x="396593" y="818246"/>
                </a:cubicBezTo>
                <a:cubicBezTo>
                  <a:pt x="398645" y="820301"/>
                  <a:pt x="400696" y="822357"/>
                  <a:pt x="398645" y="826467"/>
                </a:cubicBezTo>
                <a:cubicBezTo>
                  <a:pt x="398645" y="826467"/>
                  <a:pt x="400696" y="826467"/>
                  <a:pt x="400696" y="826467"/>
                </a:cubicBezTo>
                <a:cubicBezTo>
                  <a:pt x="402747" y="824412"/>
                  <a:pt x="404798" y="822357"/>
                  <a:pt x="404798" y="818246"/>
                </a:cubicBezTo>
                <a:cubicBezTo>
                  <a:pt x="402747" y="812081"/>
                  <a:pt x="396593" y="807970"/>
                  <a:pt x="390440" y="805915"/>
                </a:cubicBezTo>
                <a:cubicBezTo>
                  <a:pt x="382235" y="805915"/>
                  <a:pt x="371978" y="807970"/>
                  <a:pt x="367876" y="816191"/>
                </a:cubicBezTo>
                <a:cubicBezTo>
                  <a:pt x="363773" y="820301"/>
                  <a:pt x="361722" y="824412"/>
                  <a:pt x="359670" y="830578"/>
                </a:cubicBezTo>
                <a:cubicBezTo>
                  <a:pt x="359670" y="830578"/>
                  <a:pt x="357619" y="828522"/>
                  <a:pt x="357619" y="828522"/>
                </a:cubicBezTo>
                <a:cubicBezTo>
                  <a:pt x="359670" y="820301"/>
                  <a:pt x="359670" y="810025"/>
                  <a:pt x="367876" y="803860"/>
                </a:cubicBezTo>
                <a:cubicBezTo>
                  <a:pt x="371978" y="800777"/>
                  <a:pt x="376593" y="798722"/>
                  <a:pt x="381209" y="797694"/>
                </a:cubicBezTo>
                <a:close/>
                <a:moveTo>
                  <a:pt x="442976" y="797637"/>
                </a:moveTo>
                <a:cubicBezTo>
                  <a:pt x="446063" y="798602"/>
                  <a:pt x="449151" y="802461"/>
                  <a:pt x="452239" y="804005"/>
                </a:cubicBezTo>
                <a:cubicBezTo>
                  <a:pt x="452239" y="808122"/>
                  <a:pt x="456355" y="810180"/>
                  <a:pt x="454297" y="814297"/>
                </a:cubicBezTo>
                <a:lnTo>
                  <a:pt x="453455" y="815608"/>
                </a:lnTo>
                <a:lnTo>
                  <a:pt x="453782" y="814297"/>
                </a:lnTo>
                <a:cubicBezTo>
                  <a:pt x="453782" y="812239"/>
                  <a:pt x="453268" y="810180"/>
                  <a:pt x="452239" y="808122"/>
                </a:cubicBezTo>
                <a:cubicBezTo>
                  <a:pt x="450180" y="806063"/>
                  <a:pt x="450180" y="804005"/>
                  <a:pt x="448122" y="801947"/>
                </a:cubicBezTo>
                <a:cubicBezTo>
                  <a:pt x="446063" y="799888"/>
                  <a:pt x="444005" y="799888"/>
                  <a:pt x="439888" y="797830"/>
                </a:cubicBezTo>
                <a:cubicBezTo>
                  <a:pt x="440918" y="797315"/>
                  <a:pt x="441947" y="797315"/>
                  <a:pt x="442976" y="797637"/>
                </a:cubicBezTo>
                <a:close/>
                <a:moveTo>
                  <a:pt x="397625" y="794145"/>
                </a:moveTo>
                <a:cubicBezTo>
                  <a:pt x="398206" y="794145"/>
                  <a:pt x="398787" y="794643"/>
                  <a:pt x="398787" y="795639"/>
                </a:cubicBezTo>
                <a:cubicBezTo>
                  <a:pt x="396463" y="795639"/>
                  <a:pt x="396463" y="795639"/>
                  <a:pt x="396463" y="795639"/>
                </a:cubicBezTo>
                <a:cubicBezTo>
                  <a:pt x="396463" y="794643"/>
                  <a:pt x="397044" y="794145"/>
                  <a:pt x="397625" y="794145"/>
                </a:cubicBezTo>
                <a:close/>
                <a:moveTo>
                  <a:pt x="425347" y="791655"/>
                </a:moveTo>
                <a:cubicBezTo>
                  <a:pt x="427422" y="791655"/>
                  <a:pt x="429497" y="791655"/>
                  <a:pt x="431572" y="793647"/>
                </a:cubicBezTo>
                <a:cubicBezTo>
                  <a:pt x="433647" y="793647"/>
                  <a:pt x="433647" y="795639"/>
                  <a:pt x="433647" y="797631"/>
                </a:cubicBezTo>
                <a:cubicBezTo>
                  <a:pt x="433647" y="797631"/>
                  <a:pt x="433647" y="795639"/>
                  <a:pt x="431572" y="795639"/>
                </a:cubicBezTo>
                <a:lnTo>
                  <a:pt x="430365" y="794867"/>
                </a:lnTo>
                <a:lnTo>
                  <a:pt x="429596" y="793713"/>
                </a:lnTo>
                <a:lnTo>
                  <a:pt x="428563" y="793713"/>
                </a:lnTo>
                <a:close/>
                <a:moveTo>
                  <a:pt x="413063" y="791655"/>
                </a:moveTo>
                <a:cubicBezTo>
                  <a:pt x="413063" y="791655"/>
                  <a:pt x="415055" y="791655"/>
                  <a:pt x="415055" y="793647"/>
                </a:cubicBezTo>
                <a:cubicBezTo>
                  <a:pt x="415055" y="793647"/>
                  <a:pt x="413063" y="793647"/>
                  <a:pt x="413063" y="793647"/>
                </a:cubicBezTo>
                <a:cubicBezTo>
                  <a:pt x="413063" y="791655"/>
                  <a:pt x="413063" y="791655"/>
                  <a:pt x="413063" y="791655"/>
                </a:cubicBezTo>
                <a:close/>
                <a:moveTo>
                  <a:pt x="409013" y="791655"/>
                </a:moveTo>
                <a:cubicBezTo>
                  <a:pt x="409013" y="791655"/>
                  <a:pt x="411071" y="791655"/>
                  <a:pt x="411071" y="791655"/>
                </a:cubicBezTo>
                <a:cubicBezTo>
                  <a:pt x="411071" y="795772"/>
                  <a:pt x="413129" y="795772"/>
                  <a:pt x="415188" y="797830"/>
                </a:cubicBezTo>
                <a:cubicBezTo>
                  <a:pt x="417246" y="797830"/>
                  <a:pt x="415188" y="795772"/>
                  <a:pt x="417246" y="795772"/>
                </a:cubicBezTo>
                <a:cubicBezTo>
                  <a:pt x="419304" y="791655"/>
                  <a:pt x="423421" y="791655"/>
                  <a:pt x="425480" y="793713"/>
                </a:cubicBezTo>
                <a:lnTo>
                  <a:pt x="428563" y="793713"/>
                </a:lnTo>
                <a:lnTo>
                  <a:pt x="430365" y="794867"/>
                </a:lnTo>
                <a:lnTo>
                  <a:pt x="433713" y="799888"/>
                </a:lnTo>
                <a:cubicBezTo>
                  <a:pt x="439888" y="797830"/>
                  <a:pt x="444005" y="801947"/>
                  <a:pt x="448122" y="806063"/>
                </a:cubicBezTo>
                <a:cubicBezTo>
                  <a:pt x="450180" y="808122"/>
                  <a:pt x="452239" y="812239"/>
                  <a:pt x="450180" y="816356"/>
                </a:cubicBezTo>
                <a:cubicBezTo>
                  <a:pt x="450180" y="818414"/>
                  <a:pt x="446063" y="820472"/>
                  <a:pt x="450180" y="822531"/>
                </a:cubicBezTo>
                <a:cubicBezTo>
                  <a:pt x="450180" y="822531"/>
                  <a:pt x="452239" y="822531"/>
                  <a:pt x="452239" y="822531"/>
                </a:cubicBezTo>
                <a:cubicBezTo>
                  <a:pt x="454297" y="822531"/>
                  <a:pt x="452239" y="820472"/>
                  <a:pt x="452239" y="820472"/>
                </a:cubicBezTo>
                <a:lnTo>
                  <a:pt x="452877" y="817920"/>
                </a:lnTo>
                <a:lnTo>
                  <a:pt x="452882" y="818607"/>
                </a:lnTo>
                <a:cubicBezTo>
                  <a:pt x="454040" y="822659"/>
                  <a:pt x="460987" y="826133"/>
                  <a:pt x="456355" y="830764"/>
                </a:cubicBezTo>
                <a:cubicBezTo>
                  <a:pt x="456355" y="828706"/>
                  <a:pt x="456355" y="824589"/>
                  <a:pt x="454297" y="824589"/>
                </a:cubicBezTo>
                <a:cubicBezTo>
                  <a:pt x="452239" y="830764"/>
                  <a:pt x="452239" y="830764"/>
                  <a:pt x="452239" y="830764"/>
                </a:cubicBezTo>
                <a:cubicBezTo>
                  <a:pt x="448122" y="838998"/>
                  <a:pt x="448122" y="838998"/>
                  <a:pt x="448122" y="838998"/>
                </a:cubicBezTo>
                <a:cubicBezTo>
                  <a:pt x="448122" y="838998"/>
                  <a:pt x="448122" y="838998"/>
                  <a:pt x="450180" y="841056"/>
                </a:cubicBezTo>
                <a:cubicBezTo>
                  <a:pt x="450180" y="841056"/>
                  <a:pt x="450180" y="838998"/>
                  <a:pt x="450180" y="838998"/>
                </a:cubicBezTo>
                <a:lnTo>
                  <a:pt x="451621" y="843320"/>
                </a:lnTo>
                <a:lnTo>
                  <a:pt x="450180" y="843114"/>
                </a:lnTo>
                <a:cubicBezTo>
                  <a:pt x="450180" y="847231"/>
                  <a:pt x="450180" y="849290"/>
                  <a:pt x="446063" y="851348"/>
                </a:cubicBezTo>
                <a:cubicBezTo>
                  <a:pt x="444005" y="851348"/>
                  <a:pt x="441947" y="853406"/>
                  <a:pt x="441947" y="851348"/>
                </a:cubicBezTo>
                <a:cubicBezTo>
                  <a:pt x="439888" y="849290"/>
                  <a:pt x="439888" y="847231"/>
                  <a:pt x="437830" y="843114"/>
                </a:cubicBezTo>
                <a:cubicBezTo>
                  <a:pt x="439888" y="841056"/>
                  <a:pt x="441947" y="838998"/>
                  <a:pt x="444005" y="834881"/>
                </a:cubicBezTo>
                <a:cubicBezTo>
                  <a:pt x="444005" y="832823"/>
                  <a:pt x="441947" y="828706"/>
                  <a:pt x="439888" y="826647"/>
                </a:cubicBezTo>
                <a:lnTo>
                  <a:pt x="439096" y="821105"/>
                </a:lnTo>
                <a:lnTo>
                  <a:pt x="439888" y="820317"/>
                </a:lnTo>
                <a:lnTo>
                  <a:pt x="438625" y="817804"/>
                </a:lnTo>
                <a:lnTo>
                  <a:pt x="437830" y="812239"/>
                </a:lnTo>
                <a:cubicBezTo>
                  <a:pt x="435771" y="808122"/>
                  <a:pt x="431655" y="808122"/>
                  <a:pt x="427538" y="808122"/>
                </a:cubicBezTo>
                <a:cubicBezTo>
                  <a:pt x="425480" y="804005"/>
                  <a:pt x="421363" y="801947"/>
                  <a:pt x="417246" y="801947"/>
                </a:cubicBezTo>
                <a:cubicBezTo>
                  <a:pt x="415188" y="804005"/>
                  <a:pt x="413129" y="804005"/>
                  <a:pt x="411071" y="806063"/>
                </a:cubicBezTo>
                <a:cubicBezTo>
                  <a:pt x="409013" y="804005"/>
                  <a:pt x="409013" y="801947"/>
                  <a:pt x="404896" y="799888"/>
                </a:cubicBezTo>
                <a:cubicBezTo>
                  <a:pt x="400779" y="797830"/>
                  <a:pt x="400779" y="797830"/>
                  <a:pt x="400779" y="797830"/>
                </a:cubicBezTo>
                <a:cubicBezTo>
                  <a:pt x="402837" y="795772"/>
                  <a:pt x="406954" y="793713"/>
                  <a:pt x="409013" y="791655"/>
                </a:cubicBezTo>
                <a:close/>
                <a:moveTo>
                  <a:pt x="363632" y="789331"/>
                </a:moveTo>
                <a:cubicBezTo>
                  <a:pt x="365698" y="791406"/>
                  <a:pt x="371895" y="791406"/>
                  <a:pt x="371895" y="797631"/>
                </a:cubicBezTo>
                <a:cubicBezTo>
                  <a:pt x="369829" y="793481"/>
                  <a:pt x="365698" y="791406"/>
                  <a:pt x="359500" y="791406"/>
                </a:cubicBezTo>
                <a:cubicBezTo>
                  <a:pt x="357435" y="791406"/>
                  <a:pt x="355369" y="793481"/>
                  <a:pt x="353303" y="793481"/>
                </a:cubicBezTo>
                <a:cubicBezTo>
                  <a:pt x="355369" y="791406"/>
                  <a:pt x="359500" y="789331"/>
                  <a:pt x="363632" y="789331"/>
                </a:cubicBezTo>
                <a:close/>
                <a:moveTo>
                  <a:pt x="298897" y="788883"/>
                </a:moveTo>
                <a:cubicBezTo>
                  <a:pt x="301491" y="788368"/>
                  <a:pt x="304084" y="788368"/>
                  <a:pt x="306159" y="789397"/>
                </a:cubicBezTo>
                <a:cubicBezTo>
                  <a:pt x="304084" y="789397"/>
                  <a:pt x="299934" y="789397"/>
                  <a:pt x="295784" y="791456"/>
                </a:cubicBezTo>
                <a:cubicBezTo>
                  <a:pt x="293710" y="793514"/>
                  <a:pt x="293710" y="797631"/>
                  <a:pt x="291635" y="797631"/>
                </a:cubicBezTo>
                <a:cubicBezTo>
                  <a:pt x="289560" y="795572"/>
                  <a:pt x="291635" y="793514"/>
                  <a:pt x="291635" y="791456"/>
                </a:cubicBezTo>
                <a:cubicBezTo>
                  <a:pt x="293710" y="790426"/>
                  <a:pt x="296303" y="789397"/>
                  <a:pt x="298897" y="788883"/>
                </a:cubicBezTo>
                <a:close/>
                <a:moveTo>
                  <a:pt x="327772" y="782644"/>
                </a:moveTo>
                <a:cubicBezTo>
                  <a:pt x="330860" y="782900"/>
                  <a:pt x="333948" y="783413"/>
                  <a:pt x="337035" y="783413"/>
                </a:cubicBezTo>
                <a:cubicBezTo>
                  <a:pt x="345269" y="785462"/>
                  <a:pt x="351444" y="791611"/>
                  <a:pt x="353502" y="799810"/>
                </a:cubicBezTo>
                <a:cubicBezTo>
                  <a:pt x="355561" y="803910"/>
                  <a:pt x="355561" y="808009"/>
                  <a:pt x="357619" y="810059"/>
                </a:cubicBezTo>
                <a:cubicBezTo>
                  <a:pt x="357619" y="816208"/>
                  <a:pt x="353502" y="822357"/>
                  <a:pt x="353502" y="828507"/>
                </a:cubicBezTo>
                <a:cubicBezTo>
                  <a:pt x="353502" y="828507"/>
                  <a:pt x="351444" y="828507"/>
                  <a:pt x="349386" y="828507"/>
                </a:cubicBezTo>
                <a:cubicBezTo>
                  <a:pt x="349386" y="826457"/>
                  <a:pt x="351444" y="824407"/>
                  <a:pt x="351444" y="822357"/>
                </a:cubicBezTo>
                <a:cubicBezTo>
                  <a:pt x="351444" y="810059"/>
                  <a:pt x="347327" y="795711"/>
                  <a:pt x="334977" y="789562"/>
                </a:cubicBezTo>
                <a:cubicBezTo>
                  <a:pt x="332919" y="791611"/>
                  <a:pt x="332919" y="789562"/>
                  <a:pt x="330860" y="789562"/>
                </a:cubicBezTo>
                <a:cubicBezTo>
                  <a:pt x="326743" y="789562"/>
                  <a:pt x="322627" y="789562"/>
                  <a:pt x="318510" y="791611"/>
                </a:cubicBezTo>
                <a:cubicBezTo>
                  <a:pt x="318510" y="793661"/>
                  <a:pt x="316451" y="795711"/>
                  <a:pt x="316451" y="797760"/>
                </a:cubicBezTo>
                <a:cubicBezTo>
                  <a:pt x="318510" y="799810"/>
                  <a:pt x="320568" y="797760"/>
                  <a:pt x="322627" y="797760"/>
                </a:cubicBezTo>
                <a:cubicBezTo>
                  <a:pt x="324685" y="797760"/>
                  <a:pt x="326743" y="797760"/>
                  <a:pt x="326743" y="799810"/>
                </a:cubicBezTo>
                <a:cubicBezTo>
                  <a:pt x="328802" y="801860"/>
                  <a:pt x="328802" y="805960"/>
                  <a:pt x="328802" y="808009"/>
                </a:cubicBezTo>
                <a:cubicBezTo>
                  <a:pt x="326743" y="810059"/>
                  <a:pt x="324685" y="812109"/>
                  <a:pt x="320568" y="810059"/>
                </a:cubicBezTo>
                <a:cubicBezTo>
                  <a:pt x="320568" y="812109"/>
                  <a:pt x="322627" y="814158"/>
                  <a:pt x="320568" y="816208"/>
                </a:cubicBezTo>
                <a:cubicBezTo>
                  <a:pt x="318510" y="818258"/>
                  <a:pt x="316451" y="818258"/>
                  <a:pt x="314393" y="818258"/>
                </a:cubicBezTo>
                <a:cubicBezTo>
                  <a:pt x="308218" y="814158"/>
                  <a:pt x="306159" y="805960"/>
                  <a:pt x="306159" y="801860"/>
                </a:cubicBezTo>
                <a:cubicBezTo>
                  <a:pt x="308218" y="793661"/>
                  <a:pt x="312335" y="787512"/>
                  <a:pt x="318510" y="783413"/>
                </a:cubicBezTo>
                <a:cubicBezTo>
                  <a:pt x="321597" y="782388"/>
                  <a:pt x="324685" y="782388"/>
                  <a:pt x="327772" y="782644"/>
                </a:cubicBezTo>
                <a:close/>
                <a:moveTo>
                  <a:pt x="394471" y="779039"/>
                </a:moveTo>
                <a:cubicBezTo>
                  <a:pt x="394471" y="779039"/>
                  <a:pt x="398676" y="781197"/>
                  <a:pt x="398676" y="781197"/>
                </a:cubicBezTo>
                <a:cubicBezTo>
                  <a:pt x="400779" y="781197"/>
                  <a:pt x="400779" y="781197"/>
                  <a:pt x="400779" y="781197"/>
                </a:cubicBezTo>
                <a:cubicBezTo>
                  <a:pt x="398676" y="783355"/>
                  <a:pt x="400779" y="783355"/>
                  <a:pt x="398676" y="783355"/>
                </a:cubicBezTo>
                <a:cubicBezTo>
                  <a:pt x="398676" y="783355"/>
                  <a:pt x="396574" y="781197"/>
                  <a:pt x="394471" y="779039"/>
                </a:cubicBezTo>
                <a:close/>
                <a:moveTo>
                  <a:pt x="539637" y="776341"/>
                </a:moveTo>
                <a:cubicBezTo>
                  <a:pt x="540661" y="776599"/>
                  <a:pt x="541684" y="777113"/>
                  <a:pt x="542708" y="777113"/>
                </a:cubicBezTo>
                <a:cubicBezTo>
                  <a:pt x="544755" y="779172"/>
                  <a:pt x="544755" y="779172"/>
                  <a:pt x="544755" y="779172"/>
                </a:cubicBezTo>
                <a:cubicBezTo>
                  <a:pt x="544755" y="781230"/>
                  <a:pt x="546803" y="783288"/>
                  <a:pt x="548850" y="783288"/>
                </a:cubicBezTo>
                <a:cubicBezTo>
                  <a:pt x="552945" y="785347"/>
                  <a:pt x="554992" y="783288"/>
                  <a:pt x="557039" y="783288"/>
                </a:cubicBezTo>
                <a:cubicBezTo>
                  <a:pt x="561134" y="789464"/>
                  <a:pt x="561134" y="789464"/>
                  <a:pt x="561134" y="789464"/>
                </a:cubicBezTo>
                <a:cubicBezTo>
                  <a:pt x="561134" y="791522"/>
                  <a:pt x="559087" y="791522"/>
                  <a:pt x="559087" y="791522"/>
                </a:cubicBezTo>
                <a:cubicBezTo>
                  <a:pt x="557039" y="791522"/>
                  <a:pt x="554992" y="791522"/>
                  <a:pt x="552945" y="789464"/>
                </a:cubicBezTo>
                <a:cubicBezTo>
                  <a:pt x="550897" y="789464"/>
                  <a:pt x="550897" y="793580"/>
                  <a:pt x="546803" y="793580"/>
                </a:cubicBezTo>
                <a:cubicBezTo>
                  <a:pt x="546803" y="793580"/>
                  <a:pt x="544755" y="795639"/>
                  <a:pt x="542708" y="793580"/>
                </a:cubicBezTo>
                <a:cubicBezTo>
                  <a:pt x="540661" y="791522"/>
                  <a:pt x="540661" y="789464"/>
                  <a:pt x="540661" y="787405"/>
                </a:cubicBezTo>
                <a:cubicBezTo>
                  <a:pt x="542708" y="787405"/>
                  <a:pt x="542708" y="787405"/>
                  <a:pt x="542708" y="785347"/>
                </a:cubicBezTo>
                <a:cubicBezTo>
                  <a:pt x="540661" y="785347"/>
                  <a:pt x="538613" y="783288"/>
                  <a:pt x="536566" y="781230"/>
                </a:cubicBezTo>
                <a:cubicBezTo>
                  <a:pt x="536566" y="781230"/>
                  <a:pt x="536566" y="779172"/>
                  <a:pt x="536566" y="777113"/>
                </a:cubicBezTo>
                <a:cubicBezTo>
                  <a:pt x="537590" y="776084"/>
                  <a:pt x="538613" y="776084"/>
                  <a:pt x="539637" y="776341"/>
                </a:cubicBezTo>
                <a:close/>
                <a:moveTo>
                  <a:pt x="465218" y="775592"/>
                </a:moveTo>
                <a:lnTo>
                  <a:pt x="474615" y="781230"/>
                </a:lnTo>
                <a:cubicBezTo>
                  <a:pt x="476674" y="781230"/>
                  <a:pt x="474615" y="783288"/>
                  <a:pt x="476674" y="785347"/>
                </a:cubicBezTo>
                <a:cubicBezTo>
                  <a:pt x="480791" y="787405"/>
                  <a:pt x="482849" y="789464"/>
                  <a:pt x="486966" y="791522"/>
                </a:cubicBezTo>
                <a:cubicBezTo>
                  <a:pt x="486966" y="791522"/>
                  <a:pt x="489024" y="789464"/>
                  <a:pt x="491082" y="791522"/>
                </a:cubicBezTo>
                <a:cubicBezTo>
                  <a:pt x="491082" y="791522"/>
                  <a:pt x="489024" y="793580"/>
                  <a:pt x="489024" y="793580"/>
                </a:cubicBezTo>
                <a:lnTo>
                  <a:pt x="476986" y="791574"/>
                </a:lnTo>
                <a:lnTo>
                  <a:pt x="476416" y="791006"/>
                </a:lnTo>
                <a:lnTo>
                  <a:pt x="472557" y="783288"/>
                </a:lnTo>
                <a:cubicBezTo>
                  <a:pt x="470499" y="781230"/>
                  <a:pt x="468440" y="783288"/>
                  <a:pt x="468440" y="781230"/>
                </a:cubicBezTo>
                <a:close/>
                <a:moveTo>
                  <a:pt x="532390" y="775055"/>
                </a:moveTo>
                <a:cubicBezTo>
                  <a:pt x="532390" y="775055"/>
                  <a:pt x="534452" y="775055"/>
                  <a:pt x="534452" y="775055"/>
                </a:cubicBezTo>
                <a:cubicBezTo>
                  <a:pt x="532390" y="779181"/>
                  <a:pt x="534452" y="785371"/>
                  <a:pt x="538576" y="787434"/>
                </a:cubicBezTo>
                <a:cubicBezTo>
                  <a:pt x="538576" y="789497"/>
                  <a:pt x="538576" y="793623"/>
                  <a:pt x="540638" y="795686"/>
                </a:cubicBezTo>
                <a:cubicBezTo>
                  <a:pt x="542699" y="797749"/>
                  <a:pt x="546823" y="797749"/>
                  <a:pt x="548885" y="795686"/>
                </a:cubicBezTo>
                <a:cubicBezTo>
                  <a:pt x="550947" y="795686"/>
                  <a:pt x="553009" y="793623"/>
                  <a:pt x="555071" y="795686"/>
                </a:cubicBezTo>
                <a:cubicBezTo>
                  <a:pt x="559194" y="795686"/>
                  <a:pt x="561256" y="795686"/>
                  <a:pt x="563318" y="791560"/>
                </a:cubicBezTo>
                <a:cubicBezTo>
                  <a:pt x="563318" y="791560"/>
                  <a:pt x="565380" y="789497"/>
                  <a:pt x="565380" y="791560"/>
                </a:cubicBezTo>
                <a:cubicBezTo>
                  <a:pt x="567442" y="791560"/>
                  <a:pt x="567442" y="793623"/>
                  <a:pt x="567442" y="793623"/>
                </a:cubicBezTo>
                <a:cubicBezTo>
                  <a:pt x="565380" y="797749"/>
                  <a:pt x="561256" y="799812"/>
                  <a:pt x="559194" y="801876"/>
                </a:cubicBezTo>
                <a:cubicBezTo>
                  <a:pt x="555071" y="801876"/>
                  <a:pt x="553009" y="801876"/>
                  <a:pt x="550947" y="797749"/>
                </a:cubicBezTo>
                <a:cubicBezTo>
                  <a:pt x="548885" y="799812"/>
                  <a:pt x="548885" y="801876"/>
                  <a:pt x="548885" y="801876"/>
                </a:cubicBezTo>
                <a:cubicBezTo>
                  <a:pt x="544761" y="803939"/>
                  <a:pt x="540638" y="803939"/>
                  <a:pt x="538576" y="801876"/>
                </a:cubicBezTo>
                <a:cubicBezTo>
                  <a:pt x="536514" y="799812"/>
                  <a:pt x="534452" y="797749"/>
                  <a:pt x="534452" y="795686"/>
                </a:cubicBezTo>
                <a:cubicBezTo>
                  <a:pt x="532390" y="791560"/>
                  <a:pt x="536514" y="791560"/>
                  <a:pt x="534452" y="789497"/>
                </a:cubicBezTo>
                <a:cubicBezTo>
                  <a:pt x="530328" y="789497"/>
                  <a:pt x="530328" y="783308"/>
                  <a:pt x="528266" y="781244"/>
                </a:cubicBezTo>
                <a:cubicBezTo>
                  <a:pt x="528266" y="779181"/>
                  <a:pt x="528266" y="775055"/>
                  <a:pt x="532390" y="775055"/>
                </a:cubicBezTo>
                <a:close/>
                <a:moveTo>
                  <a:pt x="643458" y="774604"/>
                </a:moveTo>
                <a:cubicBezTo>
                  <a:pt x="645004" y="774604"/>
                  <a:pt x="646549" y="775118"/>
                  <a:pt x="647579" y="777173"/>
                </a:cubicBezTo>
                <a:cubicBezTo>
                  <a:pt x="651701" y="781284"/>
                  <a:pt x="653761" y="789505"/>
                  <a:pt x="651701" y="795670"/>
                </a:cubicBezTo>
                <a:cubicBezTo>
                  <a:pt x="647579" y="808002"/>
                  <a:pt x="635215" y="812112"/>
                  <a:pt x="622851" y="816223"/>
                </a:cubicBezTo>
                <a:cubicBezTo>
                  <a:pt x="610487" y="816223"/>
                  <a:pt x="598123" y="812112"/>
                  <a:pt x="594002" y="799781"/>
                </a:cubicBezTo>
                <a:cubicBezTo>
                  <a:pt x="594002" y="799781"/>
                  <a:pt x="594002" y="797726"/>
                  <a:pt x="596063" y="797726"/>
                </a:cubicBezTo>
                <a:cubicBezTo>
                  <a:pt x="600184" y="799781"/>
                  <a:pt x="602245" y="803891"/>
                  <a:pt x="604305" y="803891"/>
                </a:cubicBezTo>
                <a:cubicBezTo>
                  <a:pt x="612548" y="810057"/>
                  <a:pt x="624912" y="810057"/>
                  <a:pt x="633155" y="805947"/>
                </a:cubicBezTo>
                <a:cubicBezTo>
                  <a:pt x="637276" y="801836"/>
                  <a:pt x="639337" y="799781"/>
                  <a:pt x="641397" y="795670"/>
                </a:cubicBezTo>
                <a:cubicBezTo>
                  <a:pt x="641397" y="791560"/>
                  <a:pt x="641397" y="787449"/>
                  <a:pt x="639337" y="787449"/>
                </a:cubicBezTo>
                <a:cubicBezTo>
                  <a:pt x="637276" y="789505"/>
                  <a:pt x="637276" y="793615"/>
                  <a:pt x="635215" y="793615"/>
                </a:cubicBezTo>
                <a:cubicBezTo>
                  <a:pt x="633155" y="793615"/>
                  <a:pt x="631094" y="795670"/>
                  <a:pt x="629033" y="793615"/>
                </a:cubicBezTo>
                <a:cubicBezTo>
                  <a:pt x="626973" y="791560"/>
                  <a:pt x="624912" y="789505"/>
                  <a:pt x="624912" y="787449"/>
                </a:cubicBezTo>
                <a:cubicBezTo>
                  <a:pt x="626973" y="783339"/>
                  <a:pt x="631094" y="783339"/>
                  <a:pt x="633155" y="781284"/>
                </a:cubicBezTo>
                <a:cubicBezTo>
                  <a:pt x="633155" y="777173"/>
                  <a:pt x="635215" y="775118"/>
                  <a:pt x="639337" y="775118"/>
                </a:cubicBezTo>
                <a:cubicBezTo>
                  <a:pt x="640367" y="775118"/>
                  <a:pt x="641913" y="774604"/>
                  <a:pt x="643458" y="774604"/>
                </a:cubicBezTo>
                <a:close/>
                <a:moveTo>
                  <a:pt x="295353" y="774340"/>
                </a:moveTo>
                <a:cubicBezTo>
                  <a:pt x="298441" y="774595"/>
                  <a:pt x="301014" y="776127"/>
                  <a:pt x="302043" y="779192"/>
                </a:cubicBezTo>
                <a:cubicBezTo>
                  <a:pt x="304101" y="779192"/>
                  <a:pt x="304101" y="777149"/>
                  <a:pt x="306159" y="777149"/>
                </a:cubicBezTo>
                <a:cubicBezTo>
                  <a:pt x="308218" y="777149"/>
                  <a:pt x="312335" y="775106"/>
                  <a:pt x="314393" y="777149"/>
                </a:cubicBezTo>
                <a:cubicBezTo>
                  <a:pt x="314393" y="779192"/>
                  <a:pt x="316451" y="781235"/>
                  <a:pt x="316451" y="781235"/>
                </a:cubicBezTo>
                <a:cubicBezTo>
                  <a:pt x="310276" y="785321"/>
                  <a:pt x="310276" y="785321"/>
                  <a:pt x="310276" y="785321"/>
                </a:cubicBezTo>
                <a:cubicBezTo>
                  <a:pt x="304101" y="783278"/>
                  <a:pt x="297926" y="785321"/>
                  <a:pt x="293809" y="787364"/>
                </a:cubicBezTo>
                <a:cubicBezTo>
                  <a:pt x="289692" y="789408"/>
                  <a:pt x="289692" y="793494"/>
                  <a:pt x="287634" y="797580"/>
                </a:cubicBezTo>
                <a:cubicBezTo>
                  <a:pt x="283517" y="797580"/>
                  <a:pt x="281459" y="799623"/>
                  <a:pt x="279401" y="797580"/>
                </a:cubicBezTo>
                <a:cubicBezTo>
                  <a:pt x="277342" y="793494"/>
                  <a:pt x="275284" y="791451"/>
                  <a:pt x="277342" y="787364"/>
                </a:cubicBezTo>
                <a:cubicBezTo>
                  <a:pt x="279401" y="783278"/>
                  <a:pt x="287634" y="789408"/>
                  <a:pt x="285576" y="783278"/>
                </a:cubicBezTo>
                <a:cubicBezTo>
                  <a:pt x="283517" y="781235"/>
                  <a:pt x="285576" y="779192"/>
                  <a:pt x="285576" y="777149"/>
                </a:cubicBezTo>
                <a:cubicBezTo>
                  <a:pt x="288663" y="775106"/>
                  <a:pt x="292265" y="774084"/>
                  <a:pt x="295353" y="774340"/>
                </a:cubicBezTo>
                <a:close/>
                <a:moveTo>
                  <a:pt x="464212" y="773830"/>
                </a:moveTo>
                <a:lnTo>
                  <a:pt x="465218" y="775592"/>
                </a:lnTo>
                <a:lnTo>
                  <a:pt x="464323" y="775055"/>
                </a:lnTo>
                <a:close/>
                <a:moveTo>
                  <a:pt x="369816" y="771071"/>
                </a:moveTo>
                <a:cubicBezTo>
                  <a:pt x="371860" y="773114"/>
                  <a:pt x="373905" y="773114"/>
                  <a:pt x="375949" y="775157"/>
                </a:cubicBezTo>
                <a:cubicBezTo>
                  <a:pt x="375949" y="777200"/>
                  <a:pt x="373905" y="779243"/>
                  <a:pt x="375949" y="779243"/>
                </a:cubicBezTo>
                <a:cubicBezTo>
                  <a:pt x="375949" y="781286"/>
                  <a:pt x="377993" y="779243"/>
                  <a:pt x="380038" y="779243"/>
                </a:cubicBezTo>
                <a:cubicBezTo>
                  <a:pt x="380038" y="781286"/>
                  <a:pt x="382082" y="783329"/>
                  <a:pt x="380038" y="785372"/>
                </a:cubicBezTo>
                <a:cubicBezTo>
                  <a:pt x="380038" y="785372"/>
                  <a:pt x="377993" y="787416"/>
                  <a:pt x="380038" y="787416"/>
                </a:cubicBezTo>
                <a:cubicBezTo>
                  <a:pt x="380038" y="789459"/>
                  <a:pt x="384127" y="789459"/>
                  <a:pt x="384127" y="791502"/>
                </a:cubicBezTo>
                <a:cubicBezTo>
                  <a:pt x="386171" y="797631"/>
                  <a:pt x="377993" y="795588"/>
                  <a:pt x="375949" y="797631"/>
                </a:cubicBezTo>
                <a:cubicBezTo>
                  <a:pt x="373905" y="797631"/>
                  <a:pt x="373905" y="793545"/>
                  <a:pt x="373905" y="791502"/>
                </a:cubicBezTo>
                <a:cubicBezTo>
                  <a:pt x="369816" y="789459"/>
                  <a:pt x="365727" y="787416"/>
                  <a:pt x="359594" y="787416"/>
                </a:cubicBezTo>
                <a:cubicBezTo>
                  <a:pt x="355505" y="787416"/>
                  <a:pt x="353460" y="791502"/>
                  <a:pt x="351416" y="789459"/>
                </a:cubicBezTo>
                <a:cubicBezTo>
                  <a:pt x="349371" y="787416"/>
                  <a:pt x="347327" y="785372"/>
                  <a:pt x="347327" y="783329"/>
                </a:cubicBezTo>
                <a:cubicBezTo>
                  <a:pt x="349371" y="781286"/>
                  <a:pt x="353460" y="783329"/>
                  <a:pt x="355505" y="781286"/>
                </a:cubicBezTo>
                <a:cubicBezTo>
                  <a:pt x="353460" y="779243"/>
                  <a:pt x="353460" y="777200"/>
                  <a:pt x="355505" y="775157"/>
                </a:cubicBezTo>
                <a:cubicBezTo>
                  <a:pt x="357549" y="775157"/>
                  <a:pt x="359594" y="773114"/>
                  <a:pt x="361638" y="775157"/>
                </a:cubicBezTo>
                <a:cubicBezTo>
                  <a:pt x="365727" y="775157"/>
                  <a:pt x="365727" y="771071"/>
                  <a:pt x="369816" y="771071"/>
                </a:cubicBezTo>
                <a:close/>
                <a:moveTo>
                  <a:pt x="552834" y="768747"/>
                </a:moveTo>
                <a:cubicBezTo>
                  <a:pt x="552834" y="772952"/>
                  <a:pt x="554826" y="777157"/>
                  <a:pt x="554826" y="779260"/>
                </a:cubicBezTo>
                <a:cubicBezTo>
                  <a:pt x="554826" y="781363"/>
                  <a:pt x="552834" y="781363"/>
                  <a:pt x="550842" y="781363"/>
                </a:cubicBezTo>
                <a:cubicBezTo>
                  <a:pt x="548850" y="781363"/>
                  <a:pt x="546858" y="779260"/>
                  <a:pt x="546858" y="777157"/>
                </a:cubicBezTo>
                <a:cubicBezTo>
                  <a:pt x="546858" y="775055"/>
                  <a:pt x="546858" y="775055"/>
                  <a:pt x="546858" y="775055"/>
                </a:cubicBezTo>
                <a:cubicBezTo>
                  <a:pt x="552834" y="768747"/>
                  <a:pt x="552834" y="768747"/>
                  <a:pt x="552834" y="768747"/>
                </a:cubicBezTo>
                <a:close/>
                <a:moveTo>
                  <a:pt x="394471" y="768747"/>
                </a:moveTo>
                <a:cubicBezTo>
                  <a:pt x="396463" y="768747"/>
                  <a:pt x="396463" y="770849"/>
                  <a:pt x="396463" y="772952"/>
                </a:cubicBezTo>
                <a:cubicBezTo>
                  <a:pt x="396463" y="772952"/>
                  <a:pt x="396463" y="772952"/>
                  <a:pt x="396463" y="775055"/>
                </a:cubicBezTo>
                <a:cubicBezTo>
                  <a:pt x="394471" y="772952"/>
                  <a:pt x="394471" y="770849"/>
                  <a:pt x="394471" y="768747"/>
                </a:cubicBezTo>
                <a:close/>
                <a:moveTo>
                  <a:pt x="665422" y="768306"/>
                </a:moveTo>
                <a:cubicBezTo>
                  <a:pt x="666852" y="768694"/>
                  <a:pt x="667996" y="771409"/>
                  <a:pt x="667996" y="772961"/>
                </a:cubicBezTo>
                <a:cubicBezTo>
                  <a:pt x="670029" y="777098"/>
                  <a:pt x="670029" y="783304"/>
                  <a:pt x="665962" y="787441"/>
                </a:cubicBezTo>
                <a:cubicBezTo>
                  <a:pt x="663929" y="791578"/>
                  <a:pt x="659862" y="793647"/>
                  <a:pt x="655795" y="793647"/>
                </a:cubicBezTo>
                <a:cubicBezTo>
                  <a:pt x="653761" y="789510"/>
                  <a:pt x="659862" y="789510"/>
                  <a:pt x="659862" y="787441"/>
                </a:cubicBezTo>
                <a:cubicBezTo>
                  <a:pt x="663929" y="785372"/>
                  <a:pt x="665962" y="781235"/>
                  <a:pt x="665962" y="777098"/>
                </a:cubicBezTo>
                <a:cubicBezTo>
                  <a:pt x="667996" y="775029"/>
                  <a:pt x="663929" y="772961"/>
                  <a:pt x="663929" y="768823"/>
                </a:cubicBezTo>
                <a:cubicBezTo>
                  <a:pt x="664437" y="768306"/>
                  <a:pt x="664946" y="768177"/>
                  <a:pt x="665422" y="768306"/>
                </a:cubicBezTo>
                <a:close/>
                <a:moveTo>
                  <a:pt x="460207" y="766821"/>
                </a:moveTo>
                <a:cubicBezTo>
                  <a:pt x="463294" y="765792"/>
                  <a:pt x="463809" y="767336"/>
                  <a:pt x="463809" y="769394"/>
                </a:cubicBezTo>
                <a:lnTo>
                  <a:pt x="464212" y="773830"/>
                </a:lnTo>
                <a:close/>
                <a:moveTo>
                  <a:pt x="466515" y="766755"/>
                </a:moveTo>
                <a:cubicBezTo>
                  <a:pt x="470609" y="766755"/>
                  <a:pt x="474704" y="766755"/>
                  <a:pt x="480846" y="766755"/>
                </a:cubicBezTo>
                <a:cubicBezTo>
                  <a:pt x="482893" y="772930"/>
                  <a:pt x="482893" y="772930"/>
                  <a:pt x="482893" y="772930"/>
                </a:cubicBezTo>
                <a:cubicBezTo>
                  <a:pt x="484940" y="777047"/>
                  <a:pt x="484940" y="777047"/>
                  <a:pt x="484940" y="777047"/>
                </a:cubicBezTo>
                <a:cubicBezTo>
                  <a:pt x="491082" y="781163"/>
                  <a:pt x="491082" y="781163"/>
                  <a:pt x="491082" y="781163"/>
                </a:cubicBezTo>
                <a:cubicBezTo>
                  <a:pt x="491082" y="783222"/>
                  <a:pt x="491082" y="787339"/>
                  <a:pt x="489035" y="787339"/>
                </a:cubicBezTo>
                <a:cubicBezTo>
                  <a:pt x="484940" y="787339"/>
                  <a:pt x="482893" y="787339"/>
                  <a:pt x="480846" y="785280"/>
                </a:cubicBezTo>
                <a:cubicBezTo>
                  <a:pt x="478799" y="783222"/>
                  <a:pt x="476751" y="779105"/>
                  <a:pt x="478799" y="777047"/>
                </a:cubicBezTo>
                <a:cubicBezTo>
                  <a:pt x="476751" y="774988"/>
                  <a:pt x="474704" y="779105"/>
                  <a:pt x="472657" y="777047"/>
                </a:cubicBezTo>
                <a:cubicBezTo>
                  <a:pt x="470609" y="777047"/>
                  <a:pt x="468562" y="774988"/>
                  <a:pt x="466515" y="772930"/>
                </a:cubicBezTo>
                <a:cubicBezTo>
                  <a:pt x="466515" y="770872"/>
                  <a:pt x="466515" y="768813"/>
                  <a:pt x="466515" y="766755"/>
                </a:cubicBezTo>
                <a:close/>
                <a:moveTo>
                  <a:pt x="449990" y="766755"/>
                </a:moveTo>
                <a:cubicBezTo>
                  <a:pt x="452057" y="766755"/>
                  <a:pt x="454125" y="766755"/>
                  <a:pt x="456192" y="766755"/>
                </a:cubicBezTo>
                <a:cubicBezTo>
                  <a:pt x="458260" y="772930"/>
                  <a:pt x="460327" y="781163"/>
                  <a:pt x="464462" y="783222"/>
                </a:cubicBezTo>
                <a:cubicBezTo>
                  <a:pt x="470665" y="785280"/>
                  <a:pt x="470665" y="785280"/>
                  <a:pt x="470665" y="785280"/>
                </a:cubicBezTo>
                <a:lnTo>
                  <a:pt x="476416" y="791006"/>
                </a:lnTo>
                <a:lnTo>
                  <a:pt x="476674" y="791522"/>
                </a:lnTo>
                <a:lnTo>
                  <a:pt x="476986" y="791574"/>
                </a:lnTo>
                <a:lnTo>
                  <a:pt x="483069" y="797631"/>
                </a:lnTo>
                <a:cubicBezTo>
                  <a:pt x="489272" y="797631"/>
                  <a:pt x="489272" y="797631"/>
                  <a:pt x="489272" y="797631"/>
                </a:cubicBezTo>
                <a:cubicBezTo>
                  <a:pt x="489272" y="799689"/>
                  <a:pt x="493407" y="805864"/>
                  <a:pt x="489272" y="807923"/>
                </a:cubicBezTo>
                <a:cubicBezTo>
                  <a:pt x="487204" y="807923"/>
                  <a:pt x="483069" y="807923"/>
                  <a:pt x="481002" y="805864"/>
                </a:cubicBezTo>
                <a:cubicBezTo>
                  <a:pt x="478935" y="805864"/>
                  <a:pt x="478935" y="801747"/>
                  <a:pt x="476867" y="801747"/>
                </a:cubicBezTo>
                <a:cubicBezTo>
                  <a:pt x="472732" y="803806"/>
                  <a:pt x="470665" y="805864"/>
                  <a:pt x="466530" y="801747"/>
                </a:cubicBezTo>
                <a:cubicBezTo>
                  <a:pt x="464462" y="799689"/>
                  <a:pt x="460327" y="795572"/>
                  <a:pt x="460327" y="791456"/>
                </a:cubicBezTo>
                <a:cubicBezTo>
                  <a:pt x="458260" y="789397"/>
                  <a:pt x="460327" y="787339"/>
                  <a:pt x="460327" y="785280"/>
                </a:cubicBezTo>
                <a:cubicBezTo>
                  <a:pt x="456192" y="783222"/>
                  <a:pt x="452057" y="783222"/>
                  <a:pt x="452057" y="779105"/>
                </a:cubicBezTo>
                <a:cubicBezTo>
                  <a:pt x="449990" y="777047"/>
                  <a:pt x="447923" y="772930"/>
                  <a:pt x="447923" y="768813"/>
                </a:cubicBezTo>
                <a:cubicBezTo>
                  <a:pt x="449990" y="768813"/>
                  <a:pt x="447923" y="766755"/>
                  <a:pt x="449990" y="766755"/>
                </a:cubicBezTo>
                <a:close/>
                <a:moveTo>
                  <a:pt x="509608" y="762771"/>
                </a:moveTo>
                <a:cubicBezTo>
                  <a:pt x="511666" y="762771"/>
                  <a:pt x="513725" y="762771"/>
                  <a:pt x="513725" y="764829"/>
                </a:cubicBezTo>
                <a:cubicBezTo>
                  <a:pt x="509608" y="771004"/>
                  <a:pt x="503433" y="775121"/>
                  <a:pt x="501374" y="783355"/>
                </a:cubicBezTo>
                <a:cubicBezTo>
                  <a:pt x="495199" y="791588"/>
                  <a:pt x="499316" y="801880"/>
                  <a:pt x="503433" y="808055"/>
                </a:cubicBezTo>
                <a:cubicBezTo>
                  <a:pt x="507550" y="812172"/>
                  <a:pt x="513725" y="816289"/>
                  <a:pt x="519900" y="812172"/>
                </a:cubicBezTo>
                <a:cubicBezTo>
                  <a:pt x="519900" y="812172"/>
                  <a:pt x="519900" y="810114"/>
                  <a:pt x="519900" y="810114"/>
                </a:cubicBezTo>
                <a:cubicBezTo>
                  <a:pt x="515783" y="810114"/>
                  <a:pt x="511666" y="810114"/>
                  <a:pt x="511666" y="805997"/>
                </a:cubicBezTo>
                <a:cubicBezTo>
                  <a:pt x="509608" y="803939"/>
                  <a:pt x="509608" y="799822"/>
                  <a:pt x="511666" y="797763"/>
                </a:cubicBezTo>
                <a:cubicBezTo>
                  <a:pt x="515783" y="795705"/>
                  <a:pt x="517842" y="793647"/>
                  <a:pt x="521958" y="793647"/>
                </a:cubicBezTo>
                <a:cubicBezTo>
                  <a:pt x="524017" y="795705"/>
                  <a:pt x="526075" y="797763"/>
                  <a:pt x="524017" y="799822"/>
                </a:cubicBezTo>
                <a:cubicBezTo>
                  <a:pt x="524017" y="801880"/>
                  <a:pt x="524017" y="801880"/>
                  <a:pt x="524017" y="803939"/>
                </a:cubicBezTo>
                <a:cubicBezTo>
                  <a:pt x="526075" y="803939"/>
                  <a:pt x="528133" y="801880"/>
                  <a:pt x="530192" y="803939"/>
                </a:cubicBezTo>
                <a:cubicBezTo>
                  <a:pt x="532250" y="805997"/>
                  <a:pt x="532250" y="810114"/>
                  <a:pt x="532250" y="812172"/>
                </a:cubicBezTo>
                <a:cubicBezTo>
                  <a:pt x="526075" y="820406"/>
                  <a:pt x="526075" y="820406"/>
                  <a:pt x="526075" y="820406"/>
                </a:cubicBezTo>
                <a:cubicBezTo>
                  <a:pt x="519900" y="824523"/>
                  <a:pt x="509608" y="820406"/>
                  <a:pt x="503433" y="818347"/>
                </a:cubicBezTo>
                <a:cubicBezTo>
                  <a:pt x="501374" y="816289"/>
                  <a:pt x="499316" y="814231"/>
                  <a:pt x="499316" y="812172"/>
                </a:cubicBezTo>
                <a:cubicBezTo>
                  <a:pt x="495199" y="810114"/>
                  <a:pt x="497258" y="805997"/>
                  <a:pt x="493141" y="803939"/>
                </a:cubicBezTo>
                <a:cubicBezTo>
                  <a:pt x="491082" y="799822"/>
                  <a:pt x="493141" y="795705"/>
                  <a:pt x="493141" y="791588"/>
                </a:cubicBezTo>
                <a:cubicBezTo>
                  <a:pt x="493141" y="779238"/>
                  <a:pt x="501374" y="768946"/>
                  <a:pt x="509608" y="762771"/>
                </a:cubicBezTo>
                <a:close/>
                <a:moveTo>
                  <a:pt x="139434" y="759784"/>
                </a:moveTo>
                <a:lnTo>
                  <a:pt x="142906" y="763992"/>
                </a:lnTo>
                <a:lnTo>
                  <a:pt x="155476" y="774363"/>
                </a:lnTo>
                <a:close/>
                <a:moveTo>
                  <a:pt x="384179" y="758787"/>
                </a:moveTo>
                <a:cubicBezTo>
                  <a:pt x="386171" y="758787"/>
                  <a:pt x="386171" y="762771"/>
                  <a:pt x="386171" y="764763"/>
                </a:cubicBezTo>
                <a:cubicBezTo>
                  <a:pt x="386171" y="764763"/>
                  <a:pt x="386171" y="762771"/>
                  <a:pt x="384179" y="760779"/>
                </a:cubicBezTo>
                <a:cubicBezTo>
                  <a:pt x="384179" y="760779"/>
                  <a:pt x="384179" y="758787"/>
                  <a:pt x="384179" y="758787"/>
                </a:cubicBezTo>
                <a:close/>
                <a:moveTo>
                  <a:pt x="314459" y="758787"/>
                </a:moveTo>
                <a:cubicBezTo>
                  <a:pt x="318443" y="760779"/>
                  <a:pt x="320435" y="762771"/>
                  <a:pt x="322427" y="764763"/>
                </a:cubicBezTo>
                <a:cubicBezTo>
                  <a:pt x="322427" y="766755"/>
                  <a:pt x="322427" y="766755"/>
                  <a:pt x="322427" y="768747"/>
                </a:cubicBezTo>
                <a:lnTo>
                  <a:pt x="318593" y="764913"/>
                </a:lnTo>
                <a:lnTo>
                  <a:pt x="318576" y="764708"/>
                </a:lnTo>
                <a:lnTo>
                  <a:pt x="318199" y="764519"/>
                </a:lnTo>
                <a:lnTo>
                  <a:pt x="314459" y="760779"/>
                </a:lnTo>
                <a:cubicBezTo>
                  <a:pt x="314459" y="758787"/>
                  <a:pt x="314459" y="758787"/>
                  <a:pt x="314459" y="758787"/>
                </a:cubicBezTo>
                <a:close/>
                <a:moveTo>
                  <a:pt x="297478" y="757977"/>
                </a:moveTo>
                <a:cubicBezTo>
                  <a:pt x="299022" y="758267"/>
                  <a:pt x="300565" y="760585"/>
                  <a:pt x="302109" y="760585"/>
                </a:cubicBezTo>
                <a:cubicBezTo>
                  <a:pt x="302109" y="762646"/>
                  <a:pt x="300051" y="762646"/>
                  <a:pt x="302109" y="764708"/>
                </a:cubicBezTo>
                <a:cubicBezTo>
                  <a:pt x="302109" y="764708"/>
                  <a:pt x="302109" y="764708"/>
                  <a:pt x="304167" y="764708"/>
                </a:cubicBezTo>
                <a:cubicBezTo>
                  <a:pt x="304167" y="760585"/>
                  <a:pt x="308284" y="762646"/>
                  <a:pt x="310343" y="760585"/>
                </a:cubicBezTo>
                <a:lnTo>
                  <a:pt x="318199" y="764519"/>
                </a:lnTo>
                <a:lnTo>
                  <a:pt x="318593" y="764913"/>
                </a:lnTo>
                <a:lnTo>
                  <a:pt x="318834" y="767799"/>
                </a:lnTo>
                <a:cubicBezTo>
                  <a:pt x="318576" y="768830"/>
                  <a:pt x="318576" y="769860"/>
                  <a:pt x="320635" y="770891"/>
                </a:cubicBezTo>
                <a:cubicBezTo>
                  <a:pt x="322693" y="768830"/>
                  <a:pt x="326810" y="770891"/>
                  <a:pt x="330927" y="772952"/>
                </a:cubicBezTo>
                <a:cubicBezTo>
                  <a:pt x="335043" y="772952"/>
                  <a:pt x="332985" y="777075"/>
                  <a:pt x="335043" y="779136"/>
                </a:cubicBezTo>
                <a:cubicBezTo>
                  <a:pt x="332985" y="779136"/>
                  <a:pt x="330927" y="779136"/>
                  <a:pt x="328868" y="779136"/>
                </a:cubicBezTo>
                <a:cubicBezTo>
                  <a:pt x="326810" y="779136"/>
                  <a:pt x="322693" y="781197"/>
                  <a:pt x="318576" y="781197"/>
                </a:cubicBezTo>
                <a:cubicBezTo>
                  <a:pt x="318576" y="777075"/>
                  <a:pt x="316518" y="775014"/>
                  <a:pt x="314459" y="775014"/>
                </a:cubicBezTo>
                <a:cubicBezTo>
                  <a:pt x="310343" y="770891"/>
                  <a:pt x="304167" y="777075"/>
                  <a:pt x="300051" y="772952"/>
                </a:cubicBezTo>
                <a:cubicBezTo>
                  <a:pt x="295934" y="772952"/>
                  <a:pt x="291817" y="770891"/>
                  <a:pt x="287700" y="772952"/>
                </a:cubicBezTo>
                <a:cubicBezTo>
                  <a:pt x="283584" y="775014"/>
                  <a:pt x="281525" y="779136"/>
                  <a:pt x="281525" y="783258"/>
                </a:cubicBezTo>
                <a:cubicBezTo>
                  <a:pt x="279467" y="783258"/>
                  <a:pt x="277408" y="785319"/>
                  <a:pt x="275350" y="787380"/>
                </a:cubicBezTo>
                <a:cubicBezTo>
                  <a:pt x="273292" y="791503"/>
                  <a:pt x="273292" y="795625"/>
                  <a:pt x="275350" y="797686"/>
                </a:cubicBezTo>
                <a:cubicBezTo>
                  <a:pt x="275350" y="797686"/>
                  <a:pt x="277408" y="799747"/>
                  <a:pt x="277408" y="799747"/>
                </a:cubicBezTo>
                <a:cubicBezTo>
                  <a:pt x="273292" y="801808"/>
                  <a:pt x="271233" y="805931"/>
                  <a:pt x="267116" y="805931"/>
                </a:cubicBezTo>
                <a:cubicBezTo>
                  <a:pt x="265058" y="805931"/>
                  <a:pt x="265058" y="801808"/>
                  <a:pt x="263000" y="799747"/>
                </a:cubicBezTo>
                <a:cubicBezTo>
                  <a:pt x="263000" y="795625"/>
                  <a:pt x="265058" y="793564"/>
                  <a:pt x="265058" y="791503"/>
                </a:cubicBezTo>
                <a:cubicBezTo>
                  <a:pt x="269175" y="789442"/>
                  <a:pt x="269175" y="789442"/>
                  <a:pt x="269175" y="789442"/>
                </a:cubicBezTo>
                <a:cubicBezTo>
                  <a:pt x="269175" y="787380"/>
                  <a:pt x="271233" y="783258"/>
                  <a:pt x="267116" y="781197"/>
                </a:cubicBezTo>
                <a:cubicBezTo>
                  <a:pt x="265058" y="779136"/>
                  <a:pt x="267116" y="777075"/>
                  <a:pt x="269175" y="775014"/>
                </a:cubicBezTo>
                <a:cubicBezTo>
                  <a:pt x="271233" y="768830"/>
                  <a:pt x="277408" y="770891"/>
                  <a:pt x="281525" y="770891"/>
                </a:cubicBezTo>
                <a:cubicBezTo>
                  <a:pt x="283584" y="766769"/>
                  <a:pt x="285642" y="762646"/>
                  <a:pt x="289759" y="760585"/>
                </a:cubicBezTo>
                <a:cubicBezTo>
                  <a:pt x="291817" y="760585"/>
                  <a:pt x="293875" y="760585"/>
                  <a:pt x="297992" y="760585"/>
                </a:cubicBezTo>
                <a:cubicBezTo>
                  <a:pt x="297992" y="758524"/>
                  <a:pt x="295934" y="758524"/>
                  <a:pt x="295934" y="758524"/>
                </a:cubicBezTo>
                <a:cubicBezTo>
                  <a:pt x="296449" y="758009"/>
                  <a:pt x="296963" y="757880"/>
                  <a:pt x="297478" y="757977"/>
                </a:cubicBezTo>
                <a:close/>
                <a:moveTo>
                  <a:pt x="373665" y="755757"/>
                </a:moveTo>
                <a:cubicBezTo>
                  <a:pt x="376995" y="756015"/>
                  <a:pt x="380069" y="757559"/>
                  <a:pt x="382118" y="760646"/>
                </a:cubicBezTo>
                <a:cubicBezTo>
                  <a:pt x="384168" y="762705"/>
                  <a:pt x="382118" y="766821"/>
                  <a:pt x="386217" y="768880"/>
                </a:cubicBezTo>
                <a:cubicBezTo>
                  <a:pt x="388266" y="766821"/>
                  <a:pt x="390315" y="768880"/>
                  <a:pt x="392365" y="770938"/>
                </a:cubicBezTo>
                <a:cubicBezTo>
                  <a:pt x="394414" y="775055"/>
                  <a:pt x="392365" y="777113"/>
                  <a:pt x="390315" y="779172"/>
                </a:cubicBezTo>
                <a:cubicBezTo>
                  <a:pt x="392365" y="781230"/>
                  <a:pt x="396463" y="781230"/>
                  <a:pt x="396463" y="783288"/>
                </a:cubicBezTo>
                <a:cubicBezTo>
                  <a:pt x="396463" y="787405"/>
                  <a:pt x="394414" y="789464"/>
                  <a:pt x="396463" y="793580"/>
                </a:cubicBezTo>
                <a:cubicBezTo>
                  <a:pt x="394414" y="793580"/>
                  <a:pt x="394414" y="795639"/>
                  <a:pt x="392365" y="795639"/>
                </a:cubicBezTo>
                <a:cubicBezTo>
                  <a:pt x="388266" y="793580"/>
                  <a:pt x="388266" y="793580"/>
                  <a:pt x="388266" y="793580"/>
                </a:cubicBezTo>
                <a:cubicBezTo>
                  <a:pt x="388266" y="791522"/>
                  <a:pt x="386217" y="787405"/>
                  <a:pt x="384168" y="785347"/>
                </a:cubicBezTo>
                <a:cubicBezTo>
                  <a:pt x="384168" y="783288"/>
                  <a:pt x="384168" y="781230"/>
                  <a:pt x="382118" y="779172"/>
                </a:cubicBezTo>
                <a:cubicBezTo>
                  <a:pt x="382118" y="779172"/>
                  <a:pt x="380069" y="777113"/>
                  <a:pt x="378020" y="777113"/>
                </a:cubicBezTo>
                <a:cubicBezTo>
                  <a:pt x="378020" y="772996"/>
                  <a:pt x="375971" y="770938"/>
                  <a:pt x="371872" y="768880"/>
                </a:cubicBezTo>
                <a:cubicBezTo>
                  <a:pt x="369823" y="768880"/>
                  <a:pt x="365725" y="770938"/>
                  <a:pt x="363675" y="770938"/>
                </a:cubicBezTo>
                <a:cubicBezTo>
                  <a:pt x="359577" y="770938"/>
                  <a:pt x="355478" y="770938"/>
                  <a:pt x="353429" y="772996"/>
                </a:cubicBezTo>
                <a:cubicBezTo>
                  <a:pt x="351380" y="777113"/>
                  <a:pt x="351380" y="781230"/>
                  <a:pt x="347281" y="781230"/>
                </a:cubicBezTo>
                <a:cubicBezTo>
                  <a:pt x="347281" y="785347"/>
                  <a:pt x="343183" y="783288"/>
                  <a:pt x="341134" y="781230"/>
                </a:cubicBezTo>
                <a:cubicBezTo>
                  <a:pt x="339084" y="781230"/>
                  <a:pt x="337035" y="779172"/>
                  <a:pt x="339084" y="777113"/>
                </a:cubicBezTo>
                <a:cubicBezTo>
                  <a:pt x="341134" y="775055"/>
                  <a:pt x="339084" y="772996"/>
                  <a:pt x="341134" y="770938"/>
                </a:cubicBezTo>
                <a:cubicBezTo>
                  <a:pt x="343183" y="770938"/>
                  <a:pt x="343183" y="766821"/>
                  <a:pt x="347281" y="768880"/>
                </a:cubicBezTo>
                <a:cubicBezTo>
                  <a:pt x="349331" y="768880"/>
                  <a:pt x="349331" y="766821"/>
                  <a:pt x="349331" y="764763"/>
                </a:cubicBezTo>
                <a:cubicBezTo>
                  <a:pt x="349331" y="762705"/>
                  <a:pt x="349331" y="760646"/>
                  <a:pt x="351380" y="760646"/>
                </a:cubicBezTo>
                <a:cubicBezTo>
                  <a:pt x="351380" y="758588"/>
                  <a:pt x="353429" y="758588"/>
                  <a:pt x="357528" y="758588"/>
                </a:cubicBezTo>
                <a:cubicBezTo>
                  <a:pt x="358552" y="758588"/>
                  <a:pt x="360089" y="759617"/>
                  <a:pt x="361370" y="760132"/>
                </a:cubicBezTo>
                <a:lnTo>
                  <a:pt x="363479" y="758719"/>
                </a:lnTo>
                <a:lnTo>
                  <a:pt x="363675" y="758588"/>
                </a:lnTo>
                <a:cubicBezTo>
                  <a:pt x="366749" y="756529"/>
                  <a:pt x="370335" y="755500"/>
                  <a:pt x="373665" y="755757"/>
                </a:cubicBezTo>
                <a:close/>
                <a:moveTo>
                  <a:pt x="608415" y="752000"/>
                </a:moveTo>
                <a:cubicBezTo>
                  <a:pt x="609315" y="752319"/>
                  <a:pt x="610087" y="753084"/>
                  <a:pt x="610602" y="754613"/>
                </a:cubicBezTo>
                <a:cubicBezTo>
                  <a:pt x="610602" y="756653"/>
                  <a:pt x="610602" y="760732"/>
                  <a:pt x="606485" y="762771"/>
                </a:cubicBezTo>
                <a:cubicBezTo>
                  <a:pt x="604426" y="758692"/>
                  <a:pt x="602368" y="756653"/>
                  <a:pt x="600310" y="752574"/>
                </a:cubicBezTo>
                <a:cubicBezTo>
                  <a:pt x="601853" y="754103"/>
                  <a:pt x="605713" y="751044"/>
                  <a:pt x="608415" y="752000"/>
                </a:cubicBezTo>
                <a:close/>
                <a:moveTo>
                  <a:pt x="461557" y="751947"/>
                </a:moveTo>
                <a:lnTo>
                  <a:pt x="461369" y="752230"/>
                </a:lnTo>
                <a:cubicBezTo>
                  <a:pt x="460787" y="752479"/>
                  <a:pt x="460207" y="752479"/>
                  <a:pt x="460207" y="752479"/>
                </a:cubicBezTo>
                <a:cubicBezTo>
                  <a:pt x="460207" y="752479"/>
                  <a:pt x="460207" y="752479"/>
                  <a:pt x="460207" y="752230"/>
                </a:cubicBezTo>
                <a:lnTo>
                  <a:pt x="460207" y="752015"/>
                </a:lnTo>
                <a:close/>
                <a:moveTo>
                  <a:pt x="680321" y="750487"/>
                </a:moveTo>
                <a:cubicBezTo>
                  <a:pt x="684527" y="750487"/>
                  <a:pt x="684527" y="754637"/>
                  <a:pt x="686629" y="756712"/>
                </a:cubicBezTo>
                <a:cubicBezTo>
                  <a:pt x="686629" y="758787"/>
                  <a:pt x="686629" y="758787"/>
                  <a:pt x="686629" y="758787"/>
                </a:cubicBezTo>
                <a:cubicBezTo>
                  <a:pt x="684527" y="754637"/>
                  <a:pt x="682424" y="752562"/>
                  <a:pt x="680321" y="750487"/>
                </a:cubicBezTo>
                <a:close/>
                <a:moveTo>
                  <a:pt x="674134" y="750487"/>
                </a:moveTo>
                <a:cubicBezTo>
                  <a:pt x="678239" y="750487"/>
                  <a:pt x="682343" y="754604"/>
                  <a:pt x="684396" y="758721"/>
                </a:cubicBezTo>
                <a:cubicBezTo>
                  <a:pt x="684396" y="760779"/>
                  <a:pt x="684396" y="762837"/>
                  <a:pt x="684396" y="764896"/>
                </a:cubicBezTo>
                <a:cubicBezTo>
                  <a:pt x="684396" y="766954"/>
                  <a:pt x="684396" y="766954"/>
                  <a:pt x="686448" y="766954"/>
                </a:cubicBezTo>
                <a:cubicBezTo>
                  <a:pt x="690553" y="773129"/>
                  <a:pt x="690553" y="773129"/>
                  <a:pt x="690553" y="773129"/>
                </a:cubicBezTo>
                <a:cubicBezTo>
                  <a:pt x="690553" y="775188"/>
                  <a:pt x="692605" y="777246"/>
                  <a:pt x="690553" y="779305"/>
                </a:cubicBezTo>
                <a:cubicBezTo>
                  <a:pt x="692605" y="783421"/>
                  <a:pt x="692605" y="787538"/>
                  <a:pt x="692605" y="789596"/>
                </a:cubicBezTo>
                <a:cubicBezTo>
                  <a:pt x="692605" y="791655"/>
                  <a:pt x="692605" y="793713"/>
                  <a:pt x="692605" y="793713"/>
                </a:cubicBezTo>
                <a:cubicBezTo>
                  <a:pt x="690553" y="791655"/>
                  <a:pt x="690553" y="791655"/>
                  <a:pt x="690553" y="791655"/>
                </a:cubicBezTo>
                <a:cubicBezTo>
                  <a:pt x="690553" y="787538"/>
                  <a:pt x="690553" y="783421"/>
                  <a:pt x="688500" y="781363"/>
                </a:cubicBezTo>
                <a:cubicBezTo>
                  <a:pt x="688500" y="781363"/>
                  <a:pt x="686448" y="781363"/>
                  <a:pt x="686448" y="781363"/>
                </a:cubicBezTo>
                <a:cubicBezTo>
                  <a:pt x="686448" y="783421"/>
                  <a:pt x="688500" y="783421"/>
                  <a:pt x="688500" y="785480"/>
                </a:cubicBezTo>
                <a:cubicBezTo>
                  <a:pt x="690553" y="787538"/>
                  <a:pt x="688500" y="791655"/>
                  <a:pt x="688500" y="793713"/>
                </a:cubicBezTo>
                <a:cubicBezTo>
                  <a:pt x="688500" y="799888"/>
                  <a:pt x="680291" y="797830"/>
                  <a:pt x="678239" y="801947"/>
                </a:cubicBezTo>
                <a:cubicBezTo>
                  <a:pt x="678239" y="804005"/>
                  <a:pt x="678239" y="806063"/>
                  <a:pt x="676186" y="808122"/>
                </a:cubicBezTo>
                <a:cubicBezTo>
                  <a:pt x="674134" y="808122"/>
                  <a:pt x="670029" y="812239"/>
                  <a:pt x="665925" y="810180"/>
                </a:cubicBezTo>
                <a:cubicBezTo>
                  <a:pt x="665925" y="808122"/>
                  <a:pt x="661820" y="808122"/>
                  <a:pt x="659767" y="808122"/>
                </a:cubicBezTo>
                <a:cubicBezTo>
                  <a:pt x="659767" y="810180"/>
                  <a:pt x="655663" y="812239"/>
                  <a:pt x="653610" y="812239"/>
                </a:cubicBezTo>
                <a:cubicBezTo>
                  <a:pt x="651558" y="812239"/>
                  <a:pt x="649506" y="810180"/>
                  <a:pt x="647453" y="808122"/>
                </a:cubicBezTo>
                <a:cubicBezTo>
                  <a:pt x="647453" y="801947"/>
                  <a:pt x="659767" y="810180"/>
                  <a:pt x="659767" y="801947"/>
                </a:cubicBezTo>
                <a:cubicBezTo>
                  <a:pt x="657715" y="801947"/>
                  <a:pt x="651558" y="804005"/>
                  <a:pt x="651558" y="799888"/>
                </a:cubicBezTo>
                <a:cubicBezTo>
                  <a:pt x="651558" y="795772"/>
                  <a:pt x="655663" y="795772"/>
                  <a:pt x="657715" y="795772"/>
                </a:cubicBezTo>
                <a:cubicBezTo>
                  <a:pt x="661820" y="795772"/>
                  <a:pt x="665925" y="791655"/>
                  <a:pt x="667977" y="791655"/>
                </a:cubicBezTo>
                <a:cubicBezTo>
                  <a:pt x="674134" y="785480"/>
                  <a:pt x="674134" y="777246"/>
                  <a:pt x="670029" y="769012"/>
                </a:cubicBezTo>
                <a:cubicBezTo>
                  <a:pt x="670029" y="766954"/>
                  <a:pt x="665925" y="764896"/>
                  <a:pt x="667977" y="762837"/>
                </a:cubicBezTo>
                <a:cubicBezTo>
                  <a:pt x="670029" y="762837"/>
                  <a:pt x="670029" y="758721"/>
                  <a:pt x="672082" y="758721"/>
                </a:cubicBezTo>
                <a:cubicBezTo>
                  <a:pt x="674134" y="758721"/>
                  <a:pt x="674134" y="760779"/>
                  <a:pt x="674134" y="762837"/>
                </a:cubicBezTo>
                <a:cubicBezTo>
                  <a:pt x="676186" y="764896"/>
                  <a:pt x="674134" y="766954"/>
                  <a:pt x="674134" y="766954"/>
                </a:cubicBezTo>
                <a:cubicBezTo>
                  <a:pt x="676186" y="769012"/>
                  <a:pt x="680291" y="769012"/>
                  <a:pt x="680291" y="771071"/>
                </a:cubicBezTo>
                <a:cubicBezTo>
                  <a:pt x="680291" y="773129"/>
                  <a:pt x="680291" y="775188"/>
                  <a:pt x="680291" y="777246"/>
                </a:cubicBezTo>
                <a:cubicBezTo>
                  <a:pt x="678239" y="779305"/>
                  <a:pt x="678239" y="779305"/>
                  <a:pt x="678239" y="779305"/>
                </a:cubicBezTo>
                <a:cubicBezTo>
                  <a:pt x="680291" y="781363"/>
                  <a:pt x="682343" y="783421"/>
                  <a:pt x="682343" y="787538"/>
                </a:cubicBezTo>
                <a:cubicBezTo>
                  <a:pt x="682343" y="789596"/>
                  <a:pt x="680291" y="791655"/>
                  <a:pt x="678239" y="793713"/>
                </a:cubicBezTo>
                <a:cubicBezTo>
                  <a:pt x="676186" y="795772"/>
                  <a:pt x="672082" y="791655"/>
                  <a:pt x="672082" y="795772"/>
                </a:cubicBezTo>
                <a:cubicBezTo>
                  <a:pt x="672082" y="797830"/>
                  <a:pt x="670029" y="799888"/>
                  <a:pt x="667977" y="801947"/>
                </a:cubicBezTo>
                <a:cubicBezTo>
                  <a:pt x="663872" y="801947"/>
                  <a:pt x="661820" y="799888"/>
                  <a:pt x="659767" y="797830"/>
                </a:cubicBezTo>
                <a:cubicBezTo>
                  <a:pt x="659767" y="797830"/>
                  <a:pt x="659767" y="799888"/>
                  <a:pt x="659767" y="799888"/>
                </a:cubicBezTo>
                <a:cubicBezTo>
                  <a:pt x="659767" y="804005"/>
                  <a:pt x="663872" y="804005"/>
                  <a:pt x="665925" y="804005"/>
                </a:cubicBezTo>
                <a:cubicBezTo>
                  <a:pt x="670029" y="804005"/>
                  <a:pt x="674134" y="801947"/>
                  <a:pt x="674134" y="797830"/>
                </a:cubicBezTo>
                <a:cubicBezTo>
                  <a:pt x="678239" y="795772"/>
                  <a:pt x="682343" y="793713"/>
                  <a:pt x="684396" y="789596"/>
                </a:cubicBezTo>
                <a:cubicBezTo>
                  <a:pt x="684396" y="785480"/>
                  <a:pt x="684396" y="781363"/>
                  <a:pt x="682343" y="779305"/>
                </a:cubicBezTo>
                <a:cubicBezTo>
                  <a:pt x="684396" y="777246"/>
                  <a:pt x="684396" y="773129"/>
                  <a:pt x="682343" y="769012"/>
                </a:cubicBezTo>
                <a:cubicBezTo>
                  <a:pt x="682343" y="766954"/>
                  <a:pt x="678239" y="766954"/>
                  <a:pt x="678239" y="764896"/>
                </a:cubicBezTo>
                <a:cubicBezTo>
                  <a:pt x="678239" y="760779"/>
                  <a:pt x="676186" y="758721"/>
                  <a:pt x="674134" y="756662"/>
                </a:cubicBezTo>
                <a:cubicBezTo>
                  <a:pt x="672082" y="756662"/>
                  <a:pt x="672082" y="754604"/>
                  <a:pt x="672082" y="752545"/>
                </a:cubicBezTo>
                <a:cubicBezTo>
                  <a:pt x="674134" y="752545"/>
                  <a:pt x="672082" y="750487"/>
                  <a:pt x="674134" y="750487"/>
                </a:cubicBezTo>
                <a:close/>
                <a:moveTo>
                  <a:pt x="579697" y="750487"/>
                </a:moveTo>
                <a:cubicBezTo>
                  <a:pt x="583796" y="750487"/>
                  <a:pt x="587896" y="750487"/>
                  <a:pt x="591995" y="752534"/>
                </a:cubicBezTo>
                <a:cubicBezTo>
                  <a:pt x="598144" y="754582"/>
                  <a:pt x="602244" y="758676"/>
                  <a:pt x="602244" y="764818"/>
                </a:cubicBezTo>
                <a:cubicBezTo>
                  <a:pt x="604294" y="773008"/>
                  <a:pt x="600194" y="777102"/>
                  <a:pt x="596095" y="781197"/>
                </a:cubicBezTo>
                <a:cubicBezTo>
                  <a:pt x="598144" y="785292"/>
                  <a:pt x="600194" y="789386"/>
                  <a:pt x="596095" y="793481"/>
                </a:cubicBezTo>
                <a:cubicBezTo>
                  <a:pt x="594045" y="797575"/>
                  <a:pt x="589946" y="797575"/>
                  <a:pt x="585846" y="799623"/>
                </a:cubicBezTo>
                <a:cubicBezTo>
                  <a:pt x="581747" y="799623"/>
                  <a:pt x="579697" y="797575"/>
                  <a:pt x="577647" y="795528"/>
                </a:cubicBezTo>
                <a:cubicBezTo>
                  <a:pt x="575597" y="793481"/>
                  <a:pt x="575597" y="789386"/>
                  <a:pt x="575597" y="787339"/>
                </a:cubicBezTo>
                <a:cubicBezTo>
                  <a:pt x="571498" y="787339"/>
                  <a:pt x="567399" y="789386"/>
                  <a:pt x="565349" y="787339"/>
                </a:cubicBezTo>
                <a:cubicBezTo>
                  <a:pt x="559200" y="783244"/>
                  <a:pt x="557150" y="777102"/>
                  <a:pt x="557150" y="770960"/>
                </a:cubicBezTo>
                <a:cubicBezTo>
                  <a:pt x="557150" y="764818"/>
                  <a:pt x="559200" y="758676"/>
                  <a:pt x="563299" y="754582"/>
                </a:cubicBezTo>
                <a:cubicBezTo>
                  <a:pt x="567399" y="756629"/>
                  <a:pt x="569448" y="758676"/>
                  <a:pt x="573548" y="756629"/>
                </a:cubicBezTo>
                <a:cubicBezTo>
                  <a:pt x="575597" y="754582"/>
                  <a:pt x="577647" y="752534"/>
                  <a:pt x="579697" y="750487"/>
                </a:cubicBezTo>
                <a:close/>
                <a:moveTo>
                  <a:pt x="559082" y="750487"/>
                </a:moveTo>
                <a:cubicBezTo>
                  <a:pt x="561134" y="750487"/>
                  <a:pt x="561134" y="750487"/>
                  <a:pt x="561134" y="752534"/>
                </a:cubicBezTo>
                <a:cubicBezTo>
                  <a:pt x="559082" y="756629"/>
                  <a:pt x="554977" y="762771"/>
                  <a:pt x="550872" y="766866"/>
                </a:cubicBezTo>
                <a:cubicBezTo>
                  <a:pt x="546768" y="770960"/>
                  <a:pt x="542663" y="775055"/>
                  <a:pt x="536506" y="773008"/>
                </a:cubicBezTo>
                <a:cubicBezTo>
                  <a:pt x="534453" y="773008"/>
                  <a:pt x="530349" y="770960"/>
                  <a:pt x="530349" y="766866"/>
                </a:cubicBezTo>
                <a:cubicBezTo>
                  <a:pt x="528296" y="764818"/>
                  <a:pt x="528296" y="768913"/>
                  <a:pt x="526244" y="768913"/>
                </a:cubicBezTo>
                <a:cubicBezTo>
                  <a:pt x="522139" y="768913"/>
                  <a:pt x="520087" y="766866"/>
                  <a:pt x="520087" y="766866"/>
                </a:cubicBezTo>
                <a:cubicBezTo>
                  <a:pt x="518035" y="764818"/>
                  <a:pt x="515982" y="764818"/>
                  <a:pt x="518035" y="762771"/>
                </a:cubicBezTo>
                <a:cubicBezTo>
                  <a:pt x="530349" y="758676"/>
                  <a:pt x="530349" y="758676"/>
                  <a:pt x="530349" y="758676"/>
                </a:cubicBezTo>
                <a:cubicBezTo>
                  <a:pt x="534453" y="762771"/>
                  <a:pt x="540610" y="760724"/>
                  <a:pt x="544715" y="758676"/>
                </a:cubicBezTo>
                <a:cubicBezTo>
                  <a:pt x="542663" y="760724"/>
                  <a:pt x="540610" y="762771"/>
                  <a:pt x="538558" y="764818"/>
                </a:cubicBezTo>
                <a:cubicBezTo>
                  <a:pt x="538558" y="766866"/>
                  <a:pt x="540610" y="768913"/>
                  <a:pt x="542663" y="768913"/>
                </a:cubicBezTo>
                <a:cubicBezTo>
                  <a:pt x="546768" y="768913"/>
                  <a:pt x="550872" y="762771"/>
                  <a:pt x="554977" y="760724"/>
                </a:cubicBezTo>
                <a:cubicBezTo>
                  <a:pt x="554977" y="758676"/>
                  <a:pt x="557029" y="756629"/>
                  <a:pt x="554977" y="756629"/>
                </a:cubicBezTo>
                <a:cubicBezTo>
                  <a:pt x="550872" y="756629"/>
                  <a:pt x="548820" y="758676"/>
                  <a:pt x="546768" y="758676"/>
                </a:cubicBezTo>
                <a:cubicBezTo>
                  <a:pt x="548820" y="754582"/>
                  <a:pt x="554977" y="752534"/>
                  <a:pt x="559082" y="750487"/>
                </a:cubicBezTo>
                <a:close/>
                <a:moveTo>
                  <a:pt x="614586" y="746171"/>
                </a:moveTo>
                <a:cubicBezTo>
                  <a:pt x="616644" y="746171"/>
                  <a:pt x="616644" y="748234"/>
                  <a:pt x="618702" y="748234"/>
                </a:cubicBezTo>
                <a:cubicBezTo>
                  <a:pt x="618702" y="752360"/>
                  <a:pt x="614586" y="754424"/>
                  <a:pt x="616644" y="756487"/>
                </a:cubicBezTo>
                <a:cubicBezTo>
                  <a:pt x="620761" y="754424"/>
                  <a:pt x="622819" y="754424"/>
                  <a:pt x="622819" y="758550"/>
                </a:cubicBezTo>
                <a:cubicBezTo>
                  <a:pt x="624877" y="760613"/>
                  <a:pt x="624877" y="762676"/>
                  <a:pt x="620761" y="764739"/>
                </a:cubicBezTo>
                <a:cubicBezTo>
                  <a:pt x="620761" y="766802"/>
                  <a:pt x="616644" y="764739"/>
                  <a:pt x="614586" y="766802"/>
                </a:cubicBezTo>
                <a:cubicBezTo>
                  <a:pt x="616644" y="768865"/>
                  <a:pt x="614586" y="772992"/>
                  <a:pt x="612527" y="772992"/>
                </a:cubicBezTo>
                <a:cubicBezTo>
                  <a:pt x="610469" y="775055"/>
                  <a:pt x="608410" y="772992"/>
                  <a:pt x="606352" y="772992"/>
                </a:cubicBezTo>
                <a:cubicBezTo>
                  <a:pt x="604294" y="770929"/>
                  <a:pt x="606352" y="768865"/>
                  <a:pt x="606352" y="766802"/>
                </a:cubicBezTo>
                <a:cubicBezTo>
                  <a:pt x="608410" y="764739"/>
                  <a:pt x="610469" y="762676"/>
                  <a:pt x="612527" y="758550"/>
                </a:cubicBezTo>
                <a:cubicBezTo>
                  <a:pt x="612527" y="756487"/>
                  <a:pt x="612527" y="752360"/>
                  <a:pt x="610469" y="750297"/>
                </a:cubicBezTo>
                <a:cubicBezTo>
                  <a:pt x="610469" y="748234"/>
                  <a:pt x="612527" y="746171"/>
                  <a:pt x="614586" y="746171"/>
                </a:cubicBezTo>
                <a:close/>
                <a:moveTo>
                  <a:pt x="618807" y="740195"/>
                </a:moveTo>
                <a:cubicBezTo>
                  <a:pt x="620870" y="740195"/>
                  <a:pt x="622933" y="742253"/>
                  <a:pt x="622933" y="744312"/>
                </a:cubicBezTo>
                <a:cubicBezTo>
                  <a:pt x="624996" y="746370"/>
                  <a:pt x="620870" y="750487"/>
                  <a:pt x="622933" y="750487"/>
                </a:cubicBezTo>
                <a:cubicBezTo>
                  <a:pt x="627059" y="752545"/>
                  <a:pt x="629122" y="756662"/>
                  <a:pt x="631186" y="758720"/>
                </a:cubicBezTo>
                <a:cubicBezTo>
                  <a:pt x="631186" y="762837"/>
                  <a:pt x="631186" y="766954"/>
                  <a:pt x="629122" y="769012"/>
                </a:cubicBezTo>
                <a:cubicBezTo>
                  <a:pt x="627059" y="771071"/>
                  <a:pt x="622933" y="773129"/>
                  <a:pt x="620870" y="773129"/>
                </a:cubicBezTo>
                <a:cubicBezTo>
                  <a:pt x="620870" y="777246"/>
                  <a:pt x="614681" y="779304"/>
                  <a:pt x="610554" y="781363"/>
                </a:cubicBezTo>
                <a:cubicBezTo>
                  <a:pt x="610554" y="781363"/>
                  <a:pt x="606428" y="781363"/>
                  <a:pt x="606428" y="779304"/>
                </a:cubicBezTo>
                <a:cubicBezTo>
                  <a:pt x="604365" y="779304"/>
                  <a:pt x="602302" y="777246"/>
                  <a:pt x="604365" y="775188"/>
                </a:cubicBezTo>
                <a:cubicBezTo>
                  <a:pt x="606428" y="775188"/>
                  <a:pt x="610554" y="777246"/>
                  <a:pt x="612617" y="777246"/>
                </a:cubicBezTo>
                <a:cubicBezTo>
                  <a:pt x="614681" y="775188"/>
                  <a:pt x="618807" y="773129"/>
                  <a:pt x="618807" y="769012"/>
                </a:cubicBezTo>
                <a:cubicBezTo>
                  <a:pt x="622933" y="769012"/>
                  <a:pt x="624996" y="764896"/>
                  <a:pt x="627059" y="762837"/>
                </a:cubicBezTo>
                <a:cubicBezTo>
                  <a:pt x="627059" y="758720"/>
                  <a:pt x="627059" y="756662"/>
                  <a:pt x="624996" y="754604"/>
                </a:cubicBezTo>
                <a:cubicBezTo>
                  <a:pt x="620870" y="752545"/>
                  <a:pt x="620870" y="752545"/>
                  <a:pt x="620870" y="752545"/>
                </a:cubicBezTo>
                <a:cubicBezTo>
                  <a:pt x="620870" y="748429"/>
                  <a:pt x="618807" y="744312"/>
                  <a:pt x="616744" y="742253"/>
                </a:cubicBezTo>
                <a:cubicBezTo>
                  <a:pt x="616744" y="742253"/>
                  <a:pt x="616744" y="740195"/>
                  <a:pt x="618807" y="740195"/>
                </a:cubicBezTo>
                <a:close/>
                <a:moveTo>
                  <a:pt x="181747" y="738715"/>
                </a:moveTo>
                <a:cubicBezTo>
                  <a:pt x="182772" y="738715"/>
                  <a:pt x="183797" y="739227"/>
                  <a:pt x="184821" y="740250"/>
                </a:cubicBezTo>
                <a:cubicBezTo>
                  <a:pt x="188921" y="746392"/>
                  <a:pt x="195070" y="754581"/>
                  <a:pt x="203269" y="752534"/>
                </a:cubicBezTo>
                <a:lnTo>
                  <a:pt x="208054" y="750145"/>
                </a:lnTo>
                <a:lnTo>
                  <a:pt x="209395" y="750487"/>
                </a:lnTo>
                <a:lnTo>
                  <a:pt x="211334" y="748506"/>
                </a:lnTo>
                <a:lnTo>
                  <a:pt x="219667" y="744345"/>
                </a:lnTo>
                <a:cubicBezTo>
                  <a:pt x="221717" y="746392"/>
                  <a:pt x="223766" y="744345"/>
                  <a:pt x="225816" y="746392"/>
                </a:cubicBezTo>
                <a:cubicBezTo>
                  <a:pt x="225816" y="748440"/>
                  <a:pt x="223766" y="750487"/>
                  <a:pt x="221717" y="750487"/>
                </a:cubicBezTo>
                <a:cubicBezTo>
                  <a:pt x="219667" y="750487"/>
                  <a:pt x="217617" y="750487"/>
                  <a:pt x="217617" y="752534"/>
                </a:cubicBezTo>
                <a:cubicBezTo>
                  <a:pt x="217617" y="754581"/>
                  <a:pt x="219667" y="756629"/>
                  <a:pt x="217617" y="758676"/>
                </a:cubicBezTo>
                <a:cubicBezTo>
                  <a:pt x="215567" y="758676"/>
                  <a:pt x="213517" y="758676"/>
                  <a:pt x="211468" y="758676"/>
                </a:cubicBezTo>
                <a:cubicBezTo>
                  <a:pt x="209418" y="758676"/>
                  <a:pt x="207368" y="756629"/>
                  <a:pt x="205319" y="756629"/>
                </a:cubicBezTo>
                <a:cubicBezTo>
                  <a:pt x="205319" y="758676"/>
                  <a:pt x="203269" y="762771"/>
                  <a:pt x="199170" y="762771"/>
                </a:cubicBezTo>
                <a:cubicBezTo>
                  <a:pt x="197120" y="762771"/>
                  <a:pt x="195070" y="760723"/>
                  <a:pt x="195070" y="758676"/>
                </a:cubicBezTo>
                <a:cubicBezTo>
                  <a:pt x="193020" y="758676"/>
                  <a:pt x="195070" y="754581"/>
                  <a:pt x="193020" y="754581"/>
                </a:cubicBezTo>
                <a:cubicBezTo>
                  <a:pt x="190970" y="756629"/>
                  <a:pt x="188921" y="754581"/>
                  <a:pt x="186871" y="754581"/>
                </a:cubicBezTo>
                <a:cubicBezTo>
                  <a:pt x="184821" y="754581"/>
                  <a:pt x="184821" y="752534"/>
                  <a:pt x="184821" y="748440"/>
                </a:cubicBezTo>
                <a:cubicBezTo>
                  <a:pt x="184821" y="748440"/>
                  <a:pt x="186871" y="746392"/>
                  <a:pt x="182772" y="744345"/>
                </a:cubicBezTo>
                <a:cubicBezTo>
                  <a:pt x="180722" y="746392"/>
                  <a:pt x="178672" y="744345"/>
                  <a:pt x="178672" y="742298"/>
                </a:cubicBezTo>
                <a:cubicBezTo>
                  <a:pt x="178672" y="742298"/>
                  <a:pt x="178672" y="740250"/>
                  <a:pt x="178672" y="740250"/>
                </a:cubicBezTo>
                <a:cubicBezTo>
                  <a:pt x="179697" y="739227"/>
                  <a:pt x="180722" y="738715"/>
                  <a:pt x="181747" y="738715"/>
                </a:cubicBezTo>
                <a:close/>
                <a:moveTo>
                  <a:pt x="191678" y="737738"/>
                </a:moveTo>
                <a:cubicBezTo>
                  <a:pt x="194072" y="738618"/>
                  <a:pt x="195604" y="742140"/>
                  <a:pt x="197137" y="742140"/>
                </a:cubicBezTo>
                <a:cubicBezTo>
                  <a:pt x="199180" y="746313"/>
                  <a:pt x="203266" y="746313"/>
                  <a:pt x="207352" y="746313"/>
                </a:cubicBezTo>
                <a:cubicBezTo>
                  <a:pt x="209395" y="746313"/>
                  <a:pt x="213481" y="737966"/>
                  <a:pt x="215524" y="744226"/>
                </a:cubicBezTo>
                <a:lnTo>
                  <a:pt x="211334" y="748506"/>
                </a:lnTo>
                <a:lnTo>
                  <a:pt x="208054" y="750145"/>
                </a:lnTo>
                <a:lnTo>
                  <a:pt x="193050" y="746313"/>
                </a:lnTo>
                <a:cubicBezTo>
                  <a:pt x="193050" y="744226"/>
                  <a:pt x="188964" y="742140"/>
                  <a:pt x="188964" y="737966"/>
                </a:cubicBezTo>
                <a:cubicBezTo>
                  <a:pt x="189986" y="737444"/>
                  <a:pt x="190880" y="737444"/>
                  <a:pt x="191678" y="737738"/>
                </a:cubicBezTo>
                <a:close/>
                <a:moveTo>
                  <a:pt x="170433" y="735879"/>
                </a:moveTo>
                <a:cubicBezTo>
                  <a:pt x="172485" y="735879"/>
                  <a:pt x="174537" y="737949"/>
                  <a:pt x="176590" y="737949"/>
                </a:cubicBezTo>
                <a:cubicBezTo>
                  <a:pt x="176590" y="740019"/>
                  <a:pt x="174537" y="742089"/>
                  <a:pt x="176590" y="744160"/>
                </a:cubicBezTo>
                <a:cubicBezTo>
                  <a:pt x="176590" y="746230"/>
                  <a:pt x="180695" y="746230"/>
                  <a:pt x="180695" y="748300"/>
                </a:cubicBezTo>
                <a:cubicBezTo>
                  <a:pt x="180695" y="752440"/>
                  <a:pt x="182747" y="754510"/>
                  <a:pt x="184799" y="756580"/>
                </a:cubicBezTo>
                <a:cubicBezTo>
                  <a:pt x="186851" y="758650"/>
                  <a:pt x="188904" y="758650"/>
                  <a:pt x="190956" y="758650"/>
                </a:cubicBezTo>
                <a:cubicBezTo>
                  <a:pt x="190956" y="760720"/>
                  <a:pt x="195061" y="762791"/>
                  <a:pt x="197113" y="764861"/>
                </a:cubicBezTo>
                <a:cubicBezTo>
                  <a:pt x="201218" y="764861"/>
                  <a:pt x="205323" y="762791"/>
                  <a:pt x="207375" y="760720"/>
                </a:cubicBezTo>
                <a:cubicBezTo>
                  <a:pt x="211480" y="762791"/>
                  <a:pt x="213532" y="762791"/>
                  <a:pt x="217637" y="760720"/>
                </a:cubicBezTo>
                <a:cubicBezTo>
                  <a:pt x="219689" y="758650"/>
                  <a:pt x="221741" y="756580"/>
                  <a:pt x="221741" y="754510"/>
                </a:cubicBezTo>
                <a:cubicBezTo>
                  <a:pt x="223794" y="752440"/>
                  <a:pt x="227898" y="752440"/>
                  <a:pt x="227898" y="748300"/>
                </a:cubicBezTo>
                <a:cubicBezTo>
                  <a:pt x="227898" y="744160"/>
                  <a:pt x="232003" y="744160"/>
                  <a:pt x="234056" y="744160"/>
                </a:cubicBezTo>
                <a:cubicBezTo>
                  <a:pt x="234056" y="748300"/>
                  <a:pt x="236108" y="750370"/>
                  <a:pt x="234056" y="752440"/>
                </a:cubicBezTo>
                <a:cubicBezTo>
                  <a:pt x="232003" y="756580"/>
                  <a:pt x="227898" y="756580"/>
                  <a:pt x="223794" y="756580"/>
                </a:cubicBezTo>
                <a:cubicBezTo>
                  <a:pt x="221741" y="758650"/>
                  <a:pt x="223794" y="762791"/>
                  <a:pt x="221741" y="764861"/>
                </a:cubicBezTo>
                <a:cubicBezTo>
                  <a:pt x="217637" y="764861"/>
                  <a:pt x="215584" y="766931"/>
                  <a:pt x="211480" y="764861"/>
                </a:cubicBezTo>
                <a:cubicBezTo>
                  <a:pt x="207375" y="762791"/>
                  <a:pt x="207375" y="769001"/>
                  <a:pt x="203270" y="769001"/>
                </a:cubicBezTo>
                <a:cubicBezTo>
                  <a:pt x="203270" y="771071"/>
                  <a:pt x="199166" y="769001"/>
                  <a:pt x="197113" y="769001"/>
                </a:cubicBezTo>
                <a:cubicBezTo>
                  <a:pt x="193008" y="769001"/>
                  <a:pt x="190956" y="764861"/>
                  <a:pt x="188904" y="762791"/>
                </a:cubicBezTo>
                <a:cubicBezTo>
                  <a:pt x="184799" y="760720"/>
                  <a:pt x="182747" y="760720"/>
                  <a:pt x="178642" y="760720"/>
                </a:cubicBezTo>
                <a:cubicBezTo>
                  <a:pt x="176590" y="756580"/>
                  <a:pt x="174537" y="752440"/>
                  <a:pt x="176590" y="750370"/>
                </a:cubicBezTo>
                <a:cubicBezTo>
                  <a:pt x="178642" y="744160"/>
                  <a:pt x="172485" y="746230"/>
                  <a:pt x="170433" y="742089"/>
                </a:cubicBezTo>
                <a:cubicBezTo>
                  <a:pt x="170433" y="740019"/>
                  <a:pt x="168380" y="735879"/>
                  <a:pt x="170433" y="735879"/>
                </a:cubicBezTo>
                <a:close/>
                <a:moveTo>
                  <a:pt x="618775" y="723595"/>
                </a:moveTo>
                <a:cubicBezTo>
                  <a:pt x="620830" y="723595"/>
                  <a:pt x="622885" y="723595"/>
                  <a:pt x="622885" y="725664"/>
                </a:cubicBezTo>
                <a:cubicBezTo>
                  <a:pt x="622885" y="727732"/>
                  <a:pt x="620830" y="731869"/>
                  <a:pt x="618775" y="731869"/>
                </a:cubicBezTo>
                <a:cubicBezTo>
                  <a:pt x="616720" y="731869"/>
                  <a:pt x="614665" y="731869"/>
                  <a:pt x="614665" y="733938"/>
                </a:cubicBezTo>
                <a:cubicBezTo>
                  <a:pt x="616720" y="738075"/>
                  <a:pt x="612609" y="742213"/>
                  <a:pt x="610554" y="746350"/>
                </a:cubicBezTo>
                <a:cubicBezTo>
                  <a:pt x="604389" y="748418"/>
                  <a:pt x="600278" y="750487"/>
                  <a:pt x="594112" y="750487"/>
                </a:cubicBezTo>
                <a:cubicBezTo>
                  <a:pt x="590002" y="748418"/>
                  <a:pt x="585891" y="748418"/>
                  <a:pt x="581781" y="746350"/>
                </a:cubicBezTo>
                <a:cubicBezTo>
                  <a:pt x="579726" y="746350"/>
                  <a:pt x="579726" y="744281"/>
                  <a:pt x="579726" y="744281"/>
                </a:cubicBezTo>
                <a:cubicBezTo>
                  <a:pt x="583836" y="742213"/>
                  <a:pt x="585891" y="740144"/>
                  <a:pt x="590002" y="740144"/>
                </a:cubicBezTo>
                <a:cubicBezTo>
                  <a:pt x="592057" y="740144"/>
                  <a:pt x="594112" y="740144"/>
                  <a:pt x="596168" y="738075"/>
                </a:cubicBezTo>
                <a:cubicBezTo>
                  <a:pt x="596168" y="740144"/>
                  <a:pt x="596168" y="740144"/>
                  <a:pt x="596168" y="740144"/>
                </a:cubicBezTo>
                <a:cubicBezTo>
                  <a:pt x="596168" y="742213"/>
                  <a:pt x="594112" y="740144"/>
                  <a:pt x="592057" y="742213"/>
                </a:cubicBezTo>
                <a:cubicBezTo>
                  <a:pt x="590002" y="742213"/>
                  <a:pt x="587947" y="742213"/>
                  <a:pt x="587947" y="744281"/>
                </a:cubicBezTo>
                <a:cubicBezTo>
                  <a:pt x="585891" y="748418"/>
                  <a:pt x="592057" y="746350"/>
                  <a:pt x="592057" y="748418"/>
                </a:cubicBezTo>
                <a:cubicBezTo>
                  <a:pt x="598223" y="748418"/>
                  <a:pt x="604389" y="748418"/>
                  <a:pt x="606444" y="742213"/>
                </a:cubicBezTo>
                <a:cubicBezTo>
                  <a:pt x="606444" y="740144"/>
                  <a:pt x="604389" y="740144"/>
                  <a:pt x="602333" y="738075"/>
                </a:cubicBezTo>
                <a:cubicBezTo>
                  <a:pt x="604389" y="736007"/>
                  <a:pt x="610554" y="733938"/>
                  <a:pt x="610554" y="729801"/>
                </a:cubicBezTo>
                <a:cubicBezTo>
                  <a:pt x="614665" y="727732"/>
                  <a:pt x="616720" y="725664"/>
                  <a:pt x="618775" y="723595"/>
                </a:cubicBezTo>
                <a:close/>
                <a:moveTo>
                  <a:pt x="295298" y="722641"/>
                </a:moveTo>
                <a:cubicBezTo>
                  <a:pt x="295940" y="722448"/>
                  <a:pt x="296710" y="722706"/>
                  <a:pt x="297737" y="723737"/>
                </a:cubicBezTo>
                <a:cubicBezTo>
                  <a:pt x="297737" y="723737"/>
                  <a:pt x="299790" y="723737"/>
                  <a:pt x="299790" y="725800"/>
                </a:cubicBezTo>
                <a:cubicBezTo>
                  <a:pt x="299790" y="727864"/>
                  <a:pt x="301844" y="729927"/>
                  <a:pt x="299790" y="731990"/>
                </a:cubicBezTo>
                <a:cubicBezTo>
                  <a:pt x="297737" y="734053"/>
                  <a:pt x="293630" y="738179"/>
                  <a:pt x="291576" y="738179"/>
                </a:cubicBezTo>
                <a:cubicBezTo>
                  <a:pt x="289523" y="736116"/>
                  <a:pt x="287469" y="738179"/>
                  <a:pt x="283362" y="738179"/>
                </a:cubicBezTo>
                <a:cubicBezTo>
                  <a:pt x="281309" y="738179"/>
                  <a:pt x="283362" y="740243"/>
                  <a:pt x="283362" y="742306"/>
                </a:cubicBezTo>
                <a:cubicBezTo>
                  <a:pt x="279255" y="744369"/>
                  <a:pt x="277202" y="748495"/>
                  <a:pt x="273095" y="748495"/>
                </a:cubicBezTo>
                <a:cubicBezTo>
                  <a:pt x="268988" y="748495"/>
                  <a:pt x="264881" y="746432"/>
                  <a:pt x="262828" y="744369"/>
                </a:cubicBezTo>
                <a:cubicBezTo>
                  <a:pt x="262828" y="740243"/>
                  <a:pt x="258721" y="744369"/>
                  <a:pt x="258721" y="744369"/>
                </a:cubicBezTo>
                <a:cubicBezTo>
                  <a:pt x="252560" y="744369"/>
                  <a:pt x="248453" y="742306"/>
                  <a:pt x="246400" y="740243"/>
                </a:cubicBezTo>
                <a:cubicBezTo>
                  <a:pt x="246400" y="736116"/>
                  <a:pt x="250507" y="736116"/>
                  <a:pt x="250507" y="734053"/>
                </a:cubicBezTo>
                <a:cubicBezTo>
                  <a:pt x="252560" y="734053"/>
                  <a:pt x="252560" y="731990"/>
                  <a:pt x="254614" y="731990"/>
                </a:cubicBezTo>
                <a:cubicBezTo>
                  <a:pt x="256667" y="734053"/>
                  <a:pt x="260774" y="736116"/>
                  <a:pt x="264881" y="736116"/>
                </a:cubicBezTo>
                <a:cubicBezTo>
                  <a:pt x="268988" y="736116"/>
                  <a:pt x="271041" y="731990"/>
                  <a:pt x="275148" y="731990"/>
                </a:cubicBezTo>
                <a:cubicBezTo>
                  <a:pt x="281309" y="734053"/>
                  <a:pt x="285416" y="731990"/>
                  <a:pt x="289523" y="727864"/>
                </a:cubicBezTo>
                <a:cubicBezTo>
                  <a:pt x="292603" y="727864"/>
                  <a:pt x="293373" y="723222"/>
                  <a:pt x="295298" y="722641"/>
                </a:cubicBezTo>
                <a:close/>
                <a:moveTo>
                  <a:pt x="289149" y="719426"/>
                </a:moveTo>
                <a:cubicBezTo>
                  <a:pt x="289757" y="719141"/>
                  <a:pt x="290526" y="719141"/>
                  <a:pt x="291552" y="719648"/>
                </a:cubicBezTo>
                <a:cubicBezTo>
                  <a:pt x="291552" y="721677"/>
                  <a:pt x="291552" y="723706"/>
                  <a:pt x="289501" y="725735"/>
                </a:cubicBezTo>
                <a:cubicBezTo>
                  <a:pt x="287450" y="727764"/>
                  <a:pt x="283349" y="729792"/>
                  <a:pt x="279248" y="729792"/>
                </a:cubicBezTo>
                <a:cubicBezTo>
                  <a:pt x="275147" y="727764"/>
                  <a:pt x="275147" y="727764"/>
                  <a:pt x="275147" y="727764"/>
                </a:cubicBezTo>
                <a:cubicBezTo>
                  <a:pt x="271046" y="731821"/>
                  <a:pt x="264894" y="735879"/>
                  <a:pt x="258742" y="731821"/>
                </a:cubicBezTo>
                <a:cubicBezTo>
                  <a:pt x="258742" y="731821"/>
                  <a:pt x="256692" y="729792"/>
                  <a:pt x="256692" y="727764"/>
                </a:cubicBezTo>
                <a:cubicBezTo>
                  <a:pt x="256692" y="725735"/>
                  <a:pt x="258742" y="729792"/>
                  <a:pt x="260793" y="729792"/>
                </a:cubicBezTo>
                <a:cubicBezTo>
                  <a:pt x="264894" y="731821"/>
                  <a:pt x="268995" y="729792"/>
                  <a:pt x="273096" y="725735"/>
                </a:cubicBezTo>
                <a:cubicBezTo>
                  <a:pt x="277198" y="727764"/>
                  <a:pt x="281299" y="725735"/>
                  <a:pt x="285400" y="723706"/>
                </a:cubicBezTo>
                <a:cubicBezTo>
                  <a:pt x="286938" y="723706"/>
                  <a:pt x="287322" y="720282"/>
                  <a:pt x="289149" y="719426"/>
                </a:cubicBezTo>
                <a:close/>
                <a:moveTo>
                  <a:pt x="636209" y="718645"/>
                </a:moveTo>
                <a:cubicBezTo>
                  <a:pt x="640821" y="718645"/>
                  <a:pt x="645432" y="719670"/>
                  <a:pt x="649532" y="721722"/>
                </a:cubicBezTo>
                <a:cubicBezTo>
                  <a:pt x="661830" y="725824"/>
                  <a:pt x="670029" y="738132"/>
                  <a:pt x="670029" y="750440"/>
                </a:cubicBezTo>
                <a:cubicBezTo>
                  <a:pt x="670029" y="758645"/>
                  <a:pt x="665930" y="764798"/>
                  <a:pt x="661830" y="768901"/>
                </a:cubicBezTo>
                <a:cubicBezTo>
                  <a:pt x="657731" y="770952"/>
                  <a:pt x="653632" y="775055"/>
                  <a:pt x="649532" y="773004"/>
                </a:cubicBezTo>
                <a:cubicBezTo>
                  <a:pt x="645432" y="773004"/>
                  <a:pt x="641333" y="770952"/>
                  <a:pt x="641333" y="766850"/>
                </a:cubicBezTo>
                <a:cubicBezTo>
                  <a:pt x="639283" y="764798"/>
                  <a:pt x="641333" y="762747"/>
                  <a:pt x="643383" y="760696"/>
                </a:cubicBezTo>
                <a:cubicBezTo>
                  <a:pt x="641333" y="758645"/>
                  <a:pt x="641333" y="754542"/>
                  <a:pt x="641333" y="752491"/>
                </a:cubicBezTo>
                <a:cubicBezTo>
                  <a:pt x="643383" y="748388"/>
                  <a:pt x="647482" y="746337"/>
                  <a:pt x="651582" y="746337"/>
                </a:cubicBezTo>
                <a:cubicBezTo>
                  <a:pt x="653632" y="746337"/>
                  <a:pt x="655681" y="748388"/>
                  <a:pt x="655681" y="752491"/>
                </a:cubicBezTo>
                <a:cubicBezTo>
                  <a:pt x="657731" y="754542"/>
                  <a:pt x="653632" y="758645"/>
                  <a:pt x="653632" y="760696"/>
                </a:cubicBezTo>
                <a:cubicBezTo>
                  <a:pt x="657731" y="762747"/>
                  <a:pt x="657731" y="758645"/>
                  <a:pt x="661830" y="756593"/>
                </a:cubicBezTo>
                <a:cubicBezTo>
                  <a:pt x="661830" y="752491"/>
                  <a:pt x="663880" y="746337"/>
                  <a:pt x="661830" y="742234"/>
                </a:cubicBezTo>
                <a:cubicBezTo>
                  <a:pt x="661830" y="740183"/>
                  <a:pt x="661830" y="740183"/>
                  <a:pt x="661830" y="740183"/>
                </a:cubicBezTo>
                <a:cubicBezTo>
                  <a:pt x="657731" y="731978"/>
                  <a:pt x="645432" y="725824"/>
                  <a:pt x="637234" y="723773"/>
                </a:cubicBezTo>
                <a:cubicBezTo>
                  <a:pt x="633134" y="723773"/>
                  <a:pt x="629035" y="723773"/>
                  <a:pt x="624935" y="723773"/>
                </a:cubicBezTo>
                <a:cubicBezTo>
                  <a:pt x="624935" y="723773"/>
                  <a:pt x="622885" y="723773"/>
                  <a:pt x="622885" y="721722"/>
                </a:cubicBezTo>
                <a:cubicBezTo>
                  <a:pt x="626985" y="719670"/>
                  <a:pt x="631597" y="718645"/>
                  <a:pt x="636209" y="718645"/>
                </a:cubicBezTo>
                <a:close/>
                <a:moveTo>
                  <a:pt x="275189" y="709319"/>
                </a:moveTo>
                <a:cubicBezTo>
                  <a:pt x="277252" y="709319"/>
                  <a:pt x="279315" y="713451"/>
                  <a:pt x="281378" y="713451"/>
                </a:cubicBezTo>
                <a:cubicBezTo>
                  <a:pt x="283441" y="713451"/>
                  <a:pt x="285505" y="715517"/>
                  <a:pt x="287568" y="717582"/>
                </a:cubicBezTo>
                <a:cubicBezTo>
                  <a:pt x="285505" y="721714"/>
                  <a:pt x="283441" y="721714"/>
                  <a:pt x="281378" y="723780"/>
                </a:cubicBezTo>
                <a:cubicBezTo>
                  <a:pt x="277252" y="723780"/>
                  <a:pt x="275189" y="723780"/>
                  <a:pt x="273126" y="721714"/>
                </a:cubicBezTo>
                <a:cubicBezTo>
                  <a:pt x="271063" y="721714"/>
                  <a:pt x="271063" y="723780"/>
                  <a:pt x="269000" y="725845"/>
                </a:cubicBezTo>
                <a:cubicBezTo>
                  <a:pt x="266936" y="727911"/>
                  <a:pt x="264873" y="727911"/>
                  <a:pt x="262810" y="727911"/>
                </a:cubicBezTo>
                <a:cubicBezTo>
                  <a:pt x="260747" y="727911"/>
                  <a:pt x="258684" y="725845"/>
                  <a:pt x="258684" y="723780"/>
                </a:cubicBezTo>
                <a:cubicBezTo>
                  <a:pt x="258684" y="715517"/>
                  <a:pt x="258684" y="715517"/>
                  <a:pt x="258684" y="715517"/>
                </a:cubicBezTo>
                <a:cubicBezTo>
                  <a:pt x="264873" y="715517"/>
                  <a:pt x="271063" y="715517"/>
                  <a:pt x="275189" y="709319"/>
                </a:cubicBezTo>
                <a:close/>
                <a:moveTo>
                  <a:pt x="731781" y="703011"/>
                </a:moveTo>
                <a:cubicBezTo>
                  <a:pt x="731781" y="703011"/>
                  <a:pt x="733773" y="703011"/>
                  <a:pt x="733773" y="705077"/>
                </a:cubicBezTo>
                <a:cubicBezTo>
                  <a:pt x="731781" y="707143"/>
                  <a:pt x="731781" y="709208"/>
                  <a:pt x="731781" y="711274"/>
                </a:cubicBezTo>
                <a:cubicBezTo>
                  <a:pt x="731781" y="713340"/>
                  <a:pt x="731781" y="717472"/>
                  <a:pt x="733773" y="719537"/>
                </a:cubicBezTo>
                <a:cubicBezTo>
                  <a:pt x="733773" y="719537"/>
                  <a:pt x="733773" y="719537"/>
                  <a:pt x="733773" y="721603"/>
                </a:cubicBezTo>
                <a:cubicBezTo>
                  <a:pt x="731781" y="721603"/>
                  <a:pt x="729789" y="717472"/>
                  <a:pt x="729789" y="717472"/>
                </a:cubicBezTo>
                <a:cubicBezTo>
                  <a:pt x="727797" y="711274"/>
                  <a:pt x="727797" y="707143"/>
                  <a:pt x="731781" y="703011"/>
                </a:cubicBezTo>
                <a:close/>
                <a:moveTo>
                  <a:pt x="791398" y="701019"/>
                </a:moveTo>
                <a:cubicBezTo>
                  <a:pt x="795572" y="701019"/>
                  <a:pt x="797659" y="703078"/>
                  <a:pt x="801832" y="703078"/>
                </a:cubicBezTo>
                <a:cubicBezTo>
                  <a:pt x="801832" y="705136"/>
                  <a:pt x="797659" y="707195"/>
                  <a:pt x="797659" y="709253"/>
                </a:cubicBezTo>
                <a:cubicBezTo>
                  <a:pt x="795572" y="711311"/>
                  <a:pt x="793485" y="711311"/>
                  <a:pt x="791398" y="711311"/>
                </a:cubicBezTo>
                <a:cubicBezTo>
                  <a:pt x="787225" y="711311"/>
                  <a:pt x="787225" y="707195"/>
                  <a:pt x="787225" y="705136"/>
                </a:cubicBezTo>
                <a:cubicBezTo>
                  <a:pt x="787225" y="703078"/>
                  <a:pt x="789312" y="701019"/>
                  <a:pt x="791398" y="701019"/>
                </a:cubicBezTo>
                <a:close/>
                <a:moveTo>
                  <a:pt x="723629" y="692719"/>
                </a:moveTo>
                <a:cubicBezTo>
                  <a:pt x="723629" y="692719"/>
                  <a:pt x="725657" y="692719"/>
                  <a:pt x="725657" y="692719"/>
                </a:cubicBezTo>
                <a:cubicBezTo>
                  <a:pt x="727686" y="694781"/>
                  <a:pt x="729715" y="698905"/>
                  <a:pt x="729715" y="700967"/>
                </a:cubicBezTo>
                <a:cubicBezTo>
                  <a:pt x="725657" y="705091"/>
                  <a:pt x="725657" y="713338"/>
                  <a:pt x="727686" y="719524"/>
                </a:cubicBezTo>
                <a:cubicBezTo>
                  <a:pt x="731744" y="723648"/>
                  <a:pt x="731744" y="723648"/>
                  <a:pt x="731744" y="723648"/>
                </a:cubicBezTo>
                <a:cubicBezTo>
                  <a:pt x="731744" y="727771"/>
                  <a:pt x="733773" y="731895"/>
                  <a:pt x="729715" y="731895"/>
                </a:cubicBezTo>
                <a:cubicBezTo>
                  <a:pt x="725657" y="731895"/>
                  <a:pt x="723629" y="731895"/>
                  <a:pt x="721600" y="729833"/>
                </a:cubicBezTo>
                <a:cubicBezTo>
                  <a:pt x="721600" y="727771"/>
                  <a:pt x="721600" y="723648"/>
                  <a:pt x="721600" y="721586"/>
                </a:cubicBezTo>
                <a:cubicBezTo>
                  <a:pt x="719571" y="719524"/>
                  <a:pt x="719571" y="721586"/>
                  <a:pt x="717542" y="721586"/>
                </a:cubicBezTo>
                <a:cubicBezTo>
                  <a:pt x="715513" y="719524"/>
                  <a:pt x="715513" y="715400"/>
                  <a:pt x="715513" y="711276"/>
                </a:cubicBezTo>
                <a:cubicBezTo>
                  <a:pt x="715513" y="709214"/>
                  <a:pt x="717542" y="705091"/>
                  <a:pt x="719571" y="705091"/>
                </a:cubicBezTo>
                <a:cubicBezTo>
                  <a:pt x="721600" y="703029"/>
                  <a:pt x="719571" y="703029"/>
                  <a:pt x="719571" y="700967"/>
                </a:cubicBezTo>
                <a:cubicBezTo>
                  <a:pt x="719571" y="696843"/>
                  <a:pt x="721600" y="694781"/>
                  <a:pt x="723629" y="692719"/>
                </a:cubicBezTo>
                <a:close/>
                <a:moveTo>
                  <a:pt x="663970" y="692719"/>
                </a:moveTo>
                <a:cubicBezTo>
                  <a:pt x="666004" y="692719"/>
                  <a:pt x="668037" y="696828"/>
                  <a:pt x="668037" y="696828"/>
                </a:cubicBezTo>
                <a:lnTo>
                  <a:pt x="668037" y="704618"/>
                </a:lnTo>
                <a:lnTo>
                  <a:pt x="667817" y="705172"/>
                </a:lnTo>
                <a:lnTo>
                  <a:pt x="664479" y="707099"/>
                </a:lnTo>
                <a:cubicBezTo>
                  <a:pt x="663462" y="707613"/>
                  <a:pt x="662954" y="708126"/>
                  <a:pt x="663970" y="709153"/>
                </a:cubicBezTo>
                <a:lnTo>
                  <a:pt x="666994" y="715263"/>
                </a:lnTo>
                <a:lnTo>
                  <a:pt x="667412" y="718212"/>
                </a:lnTo>
                <a:lnTo>
                  <a:pt x="661937" y="725587"/>
                </a:lnTo>
                <a:cubicBezTo>
                  <a:pt x="657870" y="723533"/>
                  <a:pt x="655836" y="721479"/>
                  <a:pt x="653803" y="719425"/>
                </a:cubicBezTo>
                <a:cubicBezTo>
                  <a:pt x="655836" y="715316"/>
                  <a:pt x="655836" y="709153"/>
                  <a:pt x="653803" y="705045"/>
                </a:cubicBezTo>
                <a:cubicBezTo>
                  <a:pt x="653803" y="702991"/>
                  <a:pt x="651769" y="702991"/>
                  <a:pt x="653803" y="700936"/>
                </a:cubicBezTo>
                <a:cubicBezTo>
                  <a:pt x="655836" y="698882"/>
                  <a:pt x="659903" y="694774"/>
                  <a:pt x="663970" y="692719"/>
                </a:cubicBezTo>
                <a:close/>
                <a:moveTo>
                  <a:pt x="787014" y="692528"/>
                </a:moveTo>
                <a:cubicBezTo>
                  <a:pt x="788819" y="693300"/>
                  <a:pt x="790367" y="694844"/>
                  <a:pt x="791398" y="696902"/>
                </a:cubicBezTo>
                <a:cubicBezTo>
                  <a:pt x="789335" y="698961"/>
                  <a:pt x="785209" y="698961"/>
                  <a:pt x="785209" y="703078"/>
                </a:cubicBezTo>
                <a:cubicBezTo>
                  <a:pt x="785209" y="705136"/>
                  <a:pt x="785209" y="709253"/>
                  <a:pt x="787272" y="713370"/>
                </a:cubicBezTo>
                <a:cubicBezTo>
                  <a:pt x="789335" y="713370"/>
                  <a:pt x="791398" y="715428"/>
                  <a:pt x="793462" y="715428"/>
                </a:cubicBezTo>
                <a:cubicBezTo>
                  <a:pt x="795525" y="715428"/>
                  <a:pt x="795525" y="717487"/>
                  <a:pt x="793462" y="717487"/>
                </a:cubicBezTo>
                <a:cubicBezTo>
                  <a:pt x="793462" y="721603"/>
                  <a:pt x="787272" y="721603"/>
                  <a:pt x="785209" y="721603"/>
                </a:cubicBezTo>
                <a:cubicBezTo>
                  <a:pt x="783146" y="721603"/>
                  <a:pt x="781083" y="719545"/>
                  <a:pt x="779020" y="717487"/>
                </a:cubicBezTo>
                <a:cubicBezTo>
                  <a:pt x="779020" y="717487"/>
                  <a:pt x="781083" y="715428"/>
                  <a:pt x="779020" y="715428"/>
                </a:cubicBezTo>
                <a:cubicBezTo>
                  <a:pt x="779020" y="713370"/>
                  <a:pt x="776956" y="717487"/>
                  <a:pt x="774893" y="715428"/>
                </a:cubicBezTo>
                <a:cubicBezTo>
                  <a:pt x="772830" y="715428"/>
                  <a:pt x="770767" y="715428"/>
                  <a:pt x="768704" y="713370"/>
                </a:cubicBezTo>
                <a:cubicBezTo>
                  <a:pt x="766641" y="711311"/>
                  <a:pt x="768704" y="709253"/>
                  <a:pt x="768704" y="707195"/>
                </a:cubicBezTo>
                <a:cubicBezTo>
                  <a:pt x="768704" y="705136"/>
                  <a:pt x="770767" y="703078"/>
                  <a:pt x="772830" y="701019"/>
                </a:cubicBezTo>
                <a:cubicBezTo>
                  <a:pt x="774893" y="701019"/>
                  <a:pt x="776956" y="703078"/>
                  <a:pt x="776956" y="701019"/>
                </a:cubicBezTo>
                <a:cubicBezTo>
                  <a:pt x="776956" y="696902"/>
                  <a:pt x="776956" y="694844"/>
                  <a:pt x="781083" y="692786"/>
                </a:cubicBezTo>
                <a:cubicBezTo>
                  <a:pt x="783146" y="691757"/>
                  <a:pt x="785209" y="691757"/>
                  <a:pt x="787014" y="692528"/>
                </a:cubicBezTo>
                <a:close/>
                <a:moveTo>
                  <a:pt x="686629" y="690727"/>
                </a:moveTo>
                <a:lnTo>
                  <a:pt x="686961" y="690727"/>
                </a:lnTo>
                <a:lnTo>
                  <a:pt x="686961" y="691060"/>
                </a:lnTo>
                <a:lnTo>
                  <a:pt x="686629" y="691060"/>
                </a:lnTo>
                <a:close/>
                <a:moveTo>
                  <a:pt x="246400" y="690727"/>
                </a:moveTo>
                <a:cubicBezTo>
                  <a:pt x="250517" y="690727"/>
                  <a:pt x="250517" y="694844"/>
                  <a:pt x="252575" y="694844"/>
                </a:cubicBezTo>
                <a:cubicBezTo>
                  <a:pt x="254633" y="701019"/>
                  <a:pt x="256692" y="705136"/>
                  <a:pt x="256692" y="711311"/>
                </a:cubicBezTo>
                <a:cubicBezTo>
                  <a:pt x="256692" y="717487"/>
                  <a:pt x="254633" y="723662"/>
                  <a:pt x="252575" y="729837"/>
                </a:cubicBezTo>
                <a:cubicBezTo>
                  <a:pt x="246400" y="738070"/>
                  <a:pt x="234049" y="742187"/>
                  <a:pt x="223757" y="742187"/>
                </a:cubicBezTo>
                <a:cubicBezTo>
                  <a:pt x="217582" y="742187"/>
                  <a:pt x="209349" y="738070"/>
                  <a:pt x="207290" y="729837"/>
                </a:cubicBezTo>
                <a:cubicBezTo>
                  <a:pt x="205232" y="727778"/>
                  <a:pt x="207290" y="723662"/>
                  <a:pt x="209349" y="719545"/>
                </a:cubicBezTo>
                <a:cubicBezTo>
                  <a:pt x="211407" y="719545"/>
                  <a:pt x="213466" y="715428"/>
                  <a:pt x="215524" y="717487"/>
                </a:cubicBezTo>
                <a:cubicBezTo>
                  <a:pt x="217582" y="717487"/>
                  <a:pt x="219641" y="717487"/>
                  <a:pt x="219641" y="715428"/>
                </a:cubicBezTo>
                <a:cubicBezTo>
                  <a:pt x="221699" y="713370"/>
                  <a:pt x="223757" y="713370"/>
                  <a:pt x="225816" y="715428"/>
                </a:cubicBezTo>
                <a:cubicBezTo>
                  <a:pt x="227874" y="715428"/>
                  <a:pt x="231991" y="717487"/>
                  <a:pt x="231991" y="721603"/>
                </a:cubicBezTo>
                <a:cubicBezTo>
                  <a:pt x="231991" y="723662"/>
                  <a:pt x="229933" y="725720"/>
                  <a:pt x="229933" y="727778"/>
                </a:cubicBezTo>
                <a:cubicBezTo>
                  <a:pt x="227874" y="727778"/>
                  <a:pt x="225816" y="729837"/>
                  <a:pt x="225816" y="727778"/>
                </a:cubicBezTo>
                <a:cubicBezTo>
                  <a:pt x="225816" y="727778"/>
                  <a:pt x="225816" y="727778"/>
                  <a:pt x="223757" y="727778"/>
                </a:cubicBezTo>
                <a:cubicBezTo>
                  <a:pt x="221699" y="727778"/>
                  <a:pt x="219641" y="727778"/>
                  <a:pt x="219641" y="729837"/>
                </a:cubicBezTo>
                <a:cubicBezTo>
                  <a:pt x="221699" y="733954"/>
                  <a:pt x="225816" y="733954"/>
                  <a:pt x="227874" y="733954"/>
                </a:cubicBezTo>
                <a:cubicBezTo>
                  <a:pt x="236108" y="733954"/>
                  <a:pt x="244342" y="727778"/>
                  <a:pt x="248458" y="719545"/>
                </a:cubicBezTo>
                <a:cubicBezTo>
                  <a:pt x="252575" y="711311"/>
                  <a:pt x="252575" y="701019"/>
                  <a:pt x="246400" y="692786"/>
                </a:cubicBezTo>
                <a:cubicBezTo>
                  <a:pt x="246400" y="692786"/>
                  <a:pt x="246400" y="690727"/>
                  <a:pt x="246400" y="690727"/>
                </a:cubicBezTo>
                <a:close/>
                <a:moveTo>
                  <a:pt x="668203" y="688735"/>
                </a:moveTo>
                <a:cubicBezTo>
                  <a:pt x="672298" y="690797"/>
                  <a:pt x="672298" y="696983"/>
                  <a:pt x="674345" y="699045"/>
                </a:cubicBezTo>
                <a:cubicBezTo>
                  <a:pt x="674345" y="703169"/>
                  <a:pt x="672298" y="707292"/>
                  <a:pt x="670251" y="707292"/>
                </a:cubicBezTo>
                <a:cubicBezTo>
                  <a:pt x="672298" y="713478"/>
                  <a:pt x="672298" y="719664"/>
                  <a:pt x="670251" y="723787"/>
                </a:cubicBezTo>
                <a:cubicBezTo>
                  <a:pt x="668203" y="725849"/>
                  <a:pt x="666156" y="727911"/>
                  <a:pt x="664109" y="727911"/>
                </a:cubicBezTo>
                <a:cubicBezTo>
                  <a:pt x="662061" y="725849"/>
                  <a:pt x="668203" y="725849"/>
                  <a:pt x="668203" y="723787"/>
                </a:cubicBezTo>
                <a:lnTo>
                  <a:pt x="667412" y="718212"/>
                </a:lnTo>
                <a:lnTo>
                  <a:pt x="668037" y="717370"/>
                </a:lnTo>
                <a:lnTo>
                  <a:pt x="666994" y="715263"/>
                </a:lnTo>
                <a:lnTo>
                  <a:pt x="666156" y="709354"/>
                </a:lnTo>
                <a:lnTo>
                  <a:pt x="667817" y="705172"/>
                </a:lnTo>
                <a:lnTo>
                  <a:pt x="668037" y="705045"/>
                </a:lnTo>
                <a:lnTo>
                  <a:pt x="668037" y="704618"/>
                </a:lnTo>
                <a:lnTo>
                  <a:pt x="670251" y="699045"/>
                </a:lnTo>
                <a:cubicBezTo>
                  <a:pt x="670251" y="694921"/>
                  <a:pt x="668203" y="692859"/>
                  <a:pt x="666156" y="690797"/>
                </a:cubicBezTo>
                <a:cubicBezTo>
                  <a:pt x="666156" y="690797"/>
                  <a:pt x="668203" y="688735"/>
                  <a:pt x="668203" y="688735"/>
                </a:cubicBezTo>
                <a:close/>
                <a:moveTo>
                  <a:pt x="189014" y="686743"/>
                </a:moveTo>
                <a:cubicBezTo>
                  <a:pt x="193098" y="686743"/>
                  <a:pt x="191056" y="690848"/>
                  <a:pt x="193098" y="692901"/>
                </a:cubicBezTo>
                <a:cubicBezTo>
                  <a:pt x="195139" y="694953"/>
                  <a:pt x="197181" y="697005"/>
                  <a:pt x="199223" y="697005"/>
                </a:cubicBezTo>
                <a:cubicBezTo>
                  <a:pt x="201265" y="699058"/>
                  <a:pt x="203307" y="701110"/>
                  <a:pt x="205348" y="701110"/>
                </a:cubicBezTo>
                <a:cubicBezTo>
                  <a:pt x="209432" y="703162"/>
                  <a:pt x="213516" y="701110"/>
                  <a:pt x="215557" y="697005"/>
                </a:cubicBezTo>
                <a:cubicBezTo>
                  <a:pt x="215557" y="694953"/>
                  <a:pt x="217599" y="697005"/>
                  <a:pt x="219641" y="697005"/>
                </a:cubicBezTo>
                <a:cubicBezTo>
                  <a:pt x="221683" y="694953"/>
                  <a:pt x="223724" y="692901"/>
                  <a:pt x="223724" y="690848"/>
                </a:cubicBezTo>
                <a:cubicBezTo>
                  <a:pt x="223724" y="688796"/>
                  <a:pt x="223724" y="686743"/>
                  <a:pt x="227808" y="686743"/>
                </a:cubicBezTo>
                <a:cubicBezTo>
                  <a:pt x="227808" y="686743"/>
                  <a:pt x="227808" y="690848"/>
                  <a:pt x="227808" y="690848"/>
                </a:cubicBezTo>
                <a:cubicBezTo>
                  <a:pt x="227808" y="692901"/>
                  <a:pt x="227808" y="694953"/>
                  <a:pt x="227808" y="697005"/>
                </a:cubicBezTo>
                <a:cubicBezTo>
                  <a:pt x="223724" y="701110"/>
                  <a:pt x="221683" y="701110"/>
                  <a:pt x="217599" y="701110"/>
                </a:cubicBezTo>
                <a:cubicBezTo>
                  <a:pt x="215557" y="701110"/>
                  <a:pt x="217599" y="703162"/>
                  <a:pt x="217599" y="703162"/>
                </a:cubicBezTo>
                <a:cubicBezTo>
                  <a:pt x="215557" y="707267"/>
                  <a:pt x="211474" y="709319"/>
                  <a:pt x="207390" y="709319"/>
                </a:cubicBezTo>
                <a:cubicBezTo>
                  <a:pt x="203307" y="709319"/>
                  <a:pt x="201265" y="705214"/>
                  <a:pt x="199223" y="703162"/>
                </a:cubicBezTo>
                <a:cubicBezTo>
                  <a:pt x="197181" y="701110"/>
                  <a:pt x="199223" y="699058"/>
                  <a:pt x="195139" y="697005"/>
                </a:cubicBezTo>
                <a:cubicBezTo>
                  <a:pt x="193098" y="699058"/>
                  <a:pt x="191056" y="697005"/>
                  <a:pt x="189014" y="694953"/>
                </a:cubicBezTo>
                <a:cubicBezTo>
                  <a:pt x="189014" y="692901"/>
                  <a:pt x="186972" y="692901"/>
                  <a:pt x="186972" y="690848"/>
                </a:cubicBezTo>
                <a:cubicBezTo>
                  <a:pt x="189014" y="688796"/>
                  <a:pt x="189014" y="686743"/>
                  <a:pt x="189014" y="686743"/>
                </a:cubicBezTo>
                <a:close/>
                <a:moveTo>
                  <a:pt x="201146" y="684419"/>
                </a:moveTo>
                <a:lnTo>
                  <a:pt x="205134" y="686431"/>
                </a:lnTo>
                <a:lnTo>
                  <a:pt x="205287" y="686743"/>
                </a:lnTo>
                <a:lnTo>
                  <a:pt x="205597" y="686664"/>
                </a:lnTo>
                <a:lnTo>
                  <a:pt x="209420" y="688593"/>
                </a:lnTo>
                <a:cubicBezTo>
                  <a:pt x="211489" y="688593"/>
                  <a:pt x="215626" y="686506"/>
                  <a:pt x="217695" y="684419"/>
                </a:cubicBezTo>
                <a:cubicBezTo>
                  <a:pt x="219763" y="684419"/>
                  <a:pt x="219763" y="686506"/>
                  <a:pt x="221832" y="686506"/>
                </a:cubicBezTo>
                <a:cubicBezTo>
                  <a:pt x="221832" y="688593"/>
                  <a:pt x="221832" y="692767"/>
                  <a:pt x="219763" y="692767"/>
                </a:cubicBezTo>
                <a:cubicBezTo>
                  <a:pt x="217695" y="694854"/>
                  <a:pt x="213558" y="688593"/>
                  <a:pt x="211489" y="694854"/>
                </a:cubicBezTo>
                <a:cubicBezTo>
                  <a:pt x="213558" y="696940"/>
                  <a:pt x="211489" y="696940"/>
                  <a:pt x="209420" y="699027"/>
                </a:cubicBezTo>
                <a:cubicBezTo>
                  <a:pt x="207352" y="699027"/>
                  <a:pt x="205283" y="699027"/>
                  <a:pt x="203215" y="696940"/>
                </a:cubicBezTo>
                <a:cubicBezTo>
                  <a:pt x="203215" y="694854"/>
                  <a:pt x="203215" y="692767"/>
                  <a:pt x="201146" y="692767"/>
                </a:cubicBezTo>
                <a:cubicBezTo>
                  <a:pt x="201146" y="692767"/>
                  <a:pt x="197009" y="692767"/>
                  <a:pt x="197009" y="692767"/>
                </a:cubicBezTo>
                <a:cubicBezTo>
                  <a:pt x="194940" y="690680"/>
                  <a:pt x="194940" y="688593"/>
                  <a:pt x="194940" y="686506"/>
                </a:cubicBezTo>
                <a:cubicBezTo>
                  <a:pt x="197009" y="686506"/>
                  <a:pt x="199078" y="684419"/>
                  <a:pt x="201146" y="684419"/>
                </a:cubicBezTo>
                <a:close/>
                <a:moveTo>
                  <a:pt x="135301" y="684419"/>
                </a:moveTo>
                <a:cubicBezTo>
                  <a:pt x="135301" y="684419"/>
                  <a:pt x="137353" y="684419"/>
                  <a:pt x="137353" y="686488"/>
                </a:cubicBezTo>
                <a:cubicBezTo>
                  <a:pt x="135301" y="690625"/>
                  <a:pt x="137353" y="694762"/>
                  <a:pt x="139405" y="696831"/>
                </a:cubicBezTo>
                <a:cubicBezTo>
                  <a:pt x="143510" y="700968"/>
                  <a:pt x="147615" y="703037"/>
                  <a:pt x="151720" y="705106"/>
                </a:cubicBezTo>
                <a:cubicBezTo>
                  <a:pt x="153772" y="705106"/>
                  <a:pt x="153772" y="707174"/>
                  <a:pt x="151720" y="707174"/>
                </a:cubicBezTo>
                <a:cubicBezTo>
                  <a:pt x="145563" y="711311"/>
                  <a:pt x="139405" y="705106"/>
                  <a:pt x="133248" y="700968"/>
                </a:cubicBezTo>
                <a:cubicBezTo>
                  <a:pt x="131196" y="696831"/>
                  <a:pt x="131196" y="692694"/>
                  <a:pt x="131196" y="688557"/>
                </a:cubicBezTo>
                <a:cubicBezTo>
                  <a:pt x="131196" y="686488"/>
                  <a:pt x="131196" y="684419"/>
                  <a:pt x="135301" y="684419"/>
                </a:cubicBezTo>
                <a:close/>
                <a:moveTo>
                  <a:pt x="163730" y="683451"/>
                </a:moveTo>
                <a:cubicBezTo>
                  <a:pt x="164372" y="683259"/>
                  <a:pt x="165143" y="683515"/>
                  <a:pt x="166171" y="684542"/>
                </a:cubicBezTo>
                <a:cubicBezTo>
                  <a:pt x="162060" y="692756"/>
                  <a:pt x="157948" y="707131"/>
                  <a:pt x="164116" y="715344"/>
                </a:cubicBezTo>
                <a:cubicBezTo>
                  <a:pt x="170283" y="723558"/>
                  <a:pt x="178506" y="727665"/>
                  <a:pt x="188785" y="725612"/>
                </a:cubicBezTo>
                <a:cubicBezTo>
                  <a:pt x="188785" y="725612"/>
                  <a:pt x="190841" y="725612"/>
                  <a:pt x="192897" y="723558"/>
                </a:cubicBezTo>
                <a:cubicBezTo>
                  <a:pt x="190841" y="719451"/>
                  <a:pt x="186730" y="723558"/>
                  <a:pt x="184674" y="721505"/>
                </a:cubicBezTo>
                <a:cubicBezTo>
                  <a:pt x="182618" y="719451"/>
                  <a:pt x="180562" y="717398"/>
                  <a:pt x="180562" y="713291"/>
                </a:cubicBezTo>
                <a:cubicBezTo>
                  <a:pt x="180562" y="713291"/>
                  <a:pt x="182618" y="711237"/>
                  <a:pt x="184674" y="709184"/>
                </a:cubicBezTo>
                <a:cubicBezTo>
                  <a:pt x="184674" y="709184"/>
                  <a:pt x="188785" y="709184"/>
                  <a:pt x="190841" y="709184"/>
                </a:cubicBezTo>
                <a:cubicBezTo>
                  <a:pt x="190841" y="711237"/>
                  <a:pt x="192897" y="713291"/>
                  <a:pt x="194953" y="713291"/>
                </a:cubicBezTo>
                <a:cubicBezTo>
                  <a:pt x="197009" y="711237"/>
                  <a:pt x="199065" y="713291"/>
                  <a:pt x="201121" y="713291"/>
                </a:cubicBezTo>
                <a:cubicBezTo>
                  <a:pt x="203176" y="715344"/>
                  <a:pt x="203176" y="719451"/>
                  <a:pt x="205232" y="721505"/>
                </a:cubicBezTo>
                <a:cubicBezTo>
                  <a:pt x="203176" y="723558"/>
                  <a:pt x="203176" y="727665"/>
                  <a:pt x="201121" y="731772"/>
                </a:cubicBezTo>
                <a:cubicBezTo>
                  <a:pt x="197009" y="733826"/>
                  <a:pt x="192897" y="735879"/>
                  <a:pt x="188785" y="735879"/>
                </a:cubicBezTo>
                <a:cubicBezTo>
                  <a:pt x="182618" y="735879"/>
                  <a:pt x="176450" y="735879"/>
                  <a:pt x="172339" y="731772"/>
                </a:cubicBezTo>
                <a:cubicBezTo>
                  <a:pt x="170283" y="729719"/>
                  <a:pt x="166171" y="727665"/>
                  <a:pt x="164116" y="723558"/>
                </a:cubicBezTo>
                <a:cubicBezTo>
                  <a:pt x="155892" y="715344"/>
                  <a:pt x="151781" y="700970"/>
                  <a:pt x="157948" y="688649"/>
                </a:cubicBezTo>
                <a:cubicBezTo>
                  <a:pt x="161032" y="688649"/>
                  <a:pt x="161803" y="684029"/>
                  <a:pt x="163730" y="683451"/>
                </a:cubicBezTo>
                <a:close/>
                <a:moveTo>
                  <a:pt x="675590" y="681982"/>
                </a:moveTo>
                <a:cubicBezTo>
                  <a:pt x="676388" y="681853"/>
                  <a:pt x="677282" y="681982"/>
                  <a:pt x="678304" y="682498"/>
                </a:cubicBezTo>
                <a:cubicBezTo>
                  <a:pt x="682390" y="686623"/>
                  <a:pt x="686476" y="692810"/>
                  <a:pt x="684433" y="701059"/>
                </a:cubicBezTo>
                <a:cubicBezTo>
                  <a:pt x="682390" y="701059"/>
                  <a:pt x="682390" y="703122"/>
                  <a:pt x="682390" y="703122"/>
                </a:cubicBezTo>
                <a:cubicBezTo>
                  <a:pt x="682390" y="705184"/>
                  <a:pt x="684433" y="705184"/>
                  <a:pt x="684433" y="705184"/>
                </a:cubicBezTo>
                <a:cubicBezTo>
                  <a:pt x="684433" y="703122"/>
                  <a:pt x="684433" y="701059"/>
                  <a:pt x="684433" y="701059"/>
                </a:cubicBezTo>
                <a:cubicBezTo>
                  <a:pt x="688519" y="705184"/>
                  <a:pt x="690562" y="709309"/>
                  <a:pt x="692605" y="713434"/>
                </a:cubicBezTo>
                <a:cubicBezTo>
                  <a:pt x="690562" y="715496"/>
                  <a:pt x="692605" y="717559"/>
                  <a:pt x="690562" y="717559"/>
                </a:cubicBezTo>
                <a:lnTo>
                  <a:pt x="689984" y="717364"/>
                </a:lnTo>
                <a:lnTo>
                  <a:pt x="690562" y="715496"/>
                </a:lnTo>
                <a:cubicBezTo>
                  <a:pt x="690562" y="716527"/>
                  <a:pt x="690051" y="717043"/>
                  <a:pt x="689796" y="717301"/>
                </a:cubicBezTo>
                <a:lnTo>
                  <a:pt x="689984" y="717364"/>
                </a:lnTo>
                <a:lnTo>
                  <a:pt x="689285" y="719621"/>
                </a:lnTo>
                <a:cubicBezTo>
                  <a:pt x="688519" y="721168"/>
                  <a:pt x="687497" y="722715"/>
                  <a:pt x="686476" y="723746"/>
                </a:cubicBezTo>
                <a:cubicBezTo>
                  <a:pt x="684433" y="725808"/>
                  <a:pt x="680347" y="723746"/>
                  <a:pt x="680347" y="725808"/>
                </a:cubicBezTo>
                <a:cubicBezTo>
                  <a:pt x="680347" y="727871"/>
                  <a:pt x="680347" y="729933"/>
                  <a:pt x="680347" y="731996"/>
                </a:cubicBezTo>
                <a:cubicBezTo>
                  <a:pt x="680347" y="734058"/>
                  <a:pt x="678304" y="736121"/>
                  <a:pt x="678304" y="738183"/>
                </a:cubicBezTo>
                <a:cubicBezTo>
                  <a:pt x="676261" y="740245"/>
                  <a:pt x="674217" y="740245"/>
                  <a:pt x="674217" y="742308"/>
                </a:cubicBezTo>
                <a:cubicBezTo>
                  <a:pt x="672174" y="742308"/>
                  <a:pt x="672174" y="746433"/>
                  <a:pt x="674217" y="746433"/>
                </a:cubicBezTo>
                <a:cubicBezTo>
                  <a:pt x="676261" y="748495"/>
                  <a:pt x="678304" y="748495"/>
                  <a:pt x="680347" y="748495"/>
                </a:cubicBezTo>
                <a:cubicBezTo>
                  <a:pt x="678304" y="748495"/>
                  <a:pt x="674217" y="748495"/>
                  <a:pt x="672174" y="748495"/>
                </a:cubicBezTo>
                <a:cubicBezTo>
                  <a:pt x="672174" y="746433"/>
                  <a:pt x="672174" y="742308"/>
                  <a:pt x="672174" y="740245"/>
                </a:cubicBezTo>
                <a:cubicBezTo>
                  <a:pt x="670131" y="738183"/>
                  <a:pt x="668088" y="734058"/>
                  <a:pt x="666045" y="731996"/>
                </a:cubicBezTo>
                <a:cubicBezTo>
                  <a:pt x="666045" y="729933"/>
                  <a:pt x="668088" y="727871"/>
                  <a:pt x="670131" y="727871"/>
                </a:cubicBezTo>
                <a:cubicBezTo>
                  <a:pt x="674217" y="723746"/>
                  <a:pt x="676261" y="717559"/>
                  <a:pt x="674217" y="711372"/>
                </a:cubicBezTo>
                <a:cubicBezTo>
                  <a:pt x="672174" y="707247"/>
                  <a:pt x="676261" y="705184"/>
                  <a:pt x="676261" y="703122"/>
                </a:cubicBezTo>
                <a:cubicBezTo>
                  <a:pt x="676261" y="696935"/>
                  <a:pt x="674217" y="690747"/>
                  <a:pt x="670131" y="686623"/>
                </a:cubicBezTo>
                <a:cubicBezTo>
                  <a:pt x="671664" y="685076"/>
                  <a:pt x="673196" y="682369"/>
                  <a:pt x="675590" y="681982"/>
                </a:cubicBezTo>
                <a:close/>
                <a:moveTo>
                  <a:pt x="678329" y="680435"/>
                </a:moveTo>
                <a:cubicBezTo>
                  <a:pt x="682535" y="680435"/>
                  <a:pt x="684637" y="682538"/>
                  <a:pt x="684637" y="684641"/>
                </a:cubicBezTo>
                <a:cubicBezTo>
                  <a:pt x="684637" y="686743"/>
                  <a:pt x="684637" y="686743"/>
                  <a:pt x="684637" y="686743"/>
                </a:cubicBezTo>
                <a:cubicBezTo>
                  <a:pt x="682535" y="684641"/>
                  <a:pt x="680432" y="682538"/>
                  <a:pt x="678329" y="680435"/>
                </a:cubicBezTo>
                <a:close/>
                <a:moveTo>
                  <a:pt x="727558" y="676965"/>
                </a:moveTo>
                <a:cubicBezTo>
                  <a:pt x="728852" y="676965"/>
                  <a:pt x="729887" y="677480"/>
                  <a:pt x="729887" y="678508"/>
                </a:cubicBezTo>
                <a:cubicBezTo>
                  <a:pt x="727817" y="682621"/>
                  <a:pt x="727817" y="686734"/>
                  <a:pt x="727817" y="688791"/>
                </a:cubicBezTo>
                <a:cubicBezTo>
                  <a:pt x="723676" y="690847"/>
                  <a:pt x="719536" y="690847"/>
                  <a:pt x="717466" y="694960"/>
                </a:cubicBezTo>
                <a:cubicBezTo>
                  <a:pt x="717466" y="699073"/>
                  <a:pt x="717466" y="701130"/>
                  <a:pt x="717466" y="703187"/>
                </a:cubicBezTo>
                <a:cubicBezTo>
                  <a:pt x="715396" y="705243"/>
                  <a:pt x="713326" y="707300"/>
                  <a:pt x="713326" y="709356"/>
                </a:cubicBezTo>
                <a:cubicBezTo>
                  <a:pt x="711256" y="713469"/>
                  <a:pt x="711256" y="719639"/>
                  <a:pt x="715396" y="721695"/>
                </a:cubicBezTo>
                <a:cubicBezTo>
                  <a:pt x="719536" y="723752"/>
                  <a:pt x="717466" y="727865"/>
                  <a:pt x="719536" y="731978"/>
                </a:cubicBezTo>
                <a:cubicBezTo>
                  <a:pt x="723676" y="734035"/>
                  <a:pt x="725747" y="736091"/>
                  <a:pt x="729887" y="734035"/>
                </a:cubicBezTo>
                <a:cubicBezTo>
                  <a:pt x="734027" y="736091"/>
                  <a:pt x="731957" y="740204"/>
                  <a:pt x="734027" y="744317"/>
                </a:cubicBezTo>
                <a:cubicBezTo>
                  <a:pt x="736097" y="744317"/>
                  <a:pt x="736097" y="746374"/>
                  <a:pt x="736097" y="746374"/>
                </a:cubicBezTo>
                <a:cubicBezTo>
                  <a:pt x="731957" y="750487"/>
                  <a:pt x="727817" y="746374"/>
                  <a:pt x="723676" y="744317"/>
                </a:cubicBezTo>
                <a:cubicBezTo>
                  <a:pt x="723676" y="742261"/>
                  <a:pt x="721606" y="740204"/>
                  <a:pt x="719536" y="738148"/>
                </a:cubicBezTo>
                <a:cubicBezTo>
                  <a:pt x="719536" y="736091"/>
                  <a:pt x="719536" y="738148"/>
                  <a:pt x="717466" y="738148"/>
                </a:cubicBezTo>
                <a:cubicBezTo>
                  <a:pt x="715396" y="738148"/>
                  <a:pt x="713326" y="738148"/>
                  <a:pt x="711256" y="736091"/>
                </a:cubicBezTo>
                <a:cubicBezTo>
                  <a:pt x="709186" y="734035"/>
                  <a:pt x="707116" y="731978"/>
                  <a:pt x="707116" y="727865"/>
                </a:cubicBezTo>
                <a:cubicBezTo>
                  <a:pt x="707116" y="725808"/>
                  <a:pt x="709186" y="723752"/>
                  <a:pt x="707116" y="721695"/>
                </a:cubicBezTo>
                <a:cubicBezTo>
                  <a:pt x="705045" y="719639"/>
                  <a:pt x="702975" y="715526"/>
                  <a:pt x="702975" y="711413"/>
                </a:cubicBezTo>
                <a:cubicBezTo>
                  <a:pt x="700905" y="709356"/>
                  <a:pt x="700905" y="705243"/>
                  <a:pt x="702975" y="703187"/>
                </a:cubicBezTo>
                <a:cubicBezTo>
                  <a:pt x="702975" y="701130"/>
                  <a:pt x="707116" y="701130"/>
                  <a:pt x="707116" y="701130"/>
                </a:cubicBezTo>
                <a:cubicBezTo>
                  <a:pt x="707116" y="697017"/>
                  <a:pt x="707116" y="690847"/>
                  <a:pt x="709186" y="688791"/>
                </a:cubicBezTo>
                <a:cubicBezTo>
                  <a:pt x="711256" y="686734"/>
                  <a:pt x="713326" y="686734"/>
                  <a:pt x="715396" y="686734"/>
                </a:cubicBezTo>
                <a:cubicBezTo>
                  <a:pt x="717466" y="686734"/>
                  <a:pt x="717466" y="688791"/>
                  <a:pt x="719536" y="686734"/>
                </a:cubicBezTo>
                <a:cubicBezTo>
                  <a:pt x="719536" y="686734"/>
                  <a:pt x="719536" y="684678"/>
                  <a:pt x="719536" y="684678"/>
                </a:cubicBezTo>
                <a:cubicBezTo>
                  <a:pt x="719536" y="682621"/>
                  <a:pt x="721606" y="678508"/>
                  <a:pt x="723676" y="678508"/>
                </a:cubicBezTo>
                <a:cubicBezTo>
                  <a:pt x="724711" y="677480"/>
                  <a:pt x="726264" y="676965"/>
                  <a:pt x="727558" y="676965"/>
                </a:cubicBezTo>
                <a:close/>
                <a:moveTo>
                  <a:pt x="123036" y="676451"/>
                </a:moveTo>
                <a:cubicBezTo>
                  <a:pt x="125098" y="680556"/>
                  <a:pt x="129222" y="680556"/>
                  <a:pt x="129222" y="682608"/>
                </a:cubicBezTo>
                <a:cubicBezTo>
                  <a:pt x="127160" y="688766"/>
                  <a:pt x="129222" y="696975"/>
                  <a:pt x="133345" y="703132"/>
                </a:cubicBezTo>
                <a:cubicBezTo>
                  <a:pt x="137469" y="709289"/>
                  <a:pt x="145716" y="713394"/>
                  <a:pt x="151903" y="711341"/>
                </a:cubicBezTo>
                <a:cubicBezTo>
                  <a:pt x="153964" y="711341"/>
                  <a:pt x="153964" y="711341"/>
                  <a:pt x="153964" y="711341"/>
                </a:cubicBezTo>
                <a:cubicBezTo>
                  <a:pt x="153964" y="713394"/>
                  <a:pt x="158088" y="717498"/>
                  <a:pt x="156027" y="719551"/>
                </a:cubicBezTo>
                <a:cubicBezTo>
                  <a:pt x="153964" y="721603"/>
                  <a:pt x="149841" y="721603"/>
                  <a:pt x="147778" y="721603"/>
                </a:cubicBezTo>
                <a:cubicBezTo>
                  <a:pt x="143655" y="721603"/>
                  <a:pt x="141593" y="717498"/>
                  <a:pt x="139531" y="713394"/>
                </a:cubicBezTo>
                <a:cubicBezTo>
                  <a:pt x="137469" y="713394"/>
                  <a:pt x="135407" y="717498"/>
                  <a:pt x="131283" y="715446"/>
                </a:cubicBezTo>
                <a:cubicBezTo>
                  <a:pt x="127160" y="715446"/>
                  <a:pt x="125098" y="711341"/>
                  <a:pt x="120974" y="709289"/>
                </a:cubicBezTo>
                <a:cubicBezTo>
                  <a:pt x="118912" y="705184"/>
                  <a:pt x="118912" y="699027"/>
                  <a:pt x="120974" y="694922"/>
                </a:cubicBezTo>
                <a:cubicBezTo>
                  <a:pt x="123036" y="694922"/>
                  <a:pt x="125098" y="692870"/>
                  <a:pt x="123036" y="692870"/>
                </a:cubicBezTo>
                <a:cubicBezTo>
                  <a:pt x="120974" y="690818"/>
                  <a:pt x="118912" y="688766"/>
                  <a:pt x="118912" y="686713"/>
                </a:cubicBezTo>
                <a:cubicBezTo>
                  <a:pt x="118912" y="682608"/>
                  <a:pt x="118912" y="678504"/>
                  <a:pt x="123036" y="676451"/>
                </a:cubicBezTo>
                <a:close/>
                <a:moveTo>
                  <a:pt x="211429" y="672136"/>
                </a:moveTo>
                <a:cubicBezTo>
                  <a:pt x="211429" y="672136"/>
                  <a:pt x="211429" y="674222"/>
                  <a:pt x="211429" y="676309"/>
                </a:cubicBezTo>
                <a:cubicBezTo>
                  <a:pt x="211429" y="678396"/>
                  <a:pt x="215524" y="682570"/>
                  <a:pt x="213477" y="684657"/>
                </a:cubicBezTo>
                <a:lnTo>
                  <a:pt x="205597" y="686664"/>
                </a:lnTo>
                <a:lnTo>
                  <a:pt x="205134" y="686431"/>
                </a:lnTo>
                <a:lnTo>
                  <a:pt x="203240" y="682570"/>
                </a:lnTo>
                <a:cubicBezTo>
                  <a:pt x="205287" y="678396"/>
                  <a:pt x="209382" y="676309"/>
                  <a:pt x="211429" y="672136"/>
                </a:cubicBezTo>
                <a:close/>
                <a:moveTo>
                  <a:pt x="791688" y="667695"/>
                </a:moveTo>
                <a:cubicBezTo>
                  <a:pt x="793496" y="667183"/>
                  <a:pt x="795561" y="667183"/>
                  <a:pt x="797627" y="668207"/>
                </a:cubicBezTo>
                <a:cubicBezTo>
                  <a:pt x="799693" y="670254"/>
                  <a:pt x="799693" y="672302"/>
                  <a:pt x="801759" y="674349"/>
                </a:cubicBezTo>
                <a:cubicBezTo>
                  <a:pt x="803824" y="676396"/>
                  <a:pt x="803824" y="672302"/>
                  <a:pt x="805890" y="672302"/>
                </a:cubicBezTo>
                <a:cubicBezTo>
                  <a:pt x="810022" y="670254"/>
                  <a:pt x="812088" y="672302"/>
                  <a:pt x="814153" y="672302"/>
                </a:cubicBezTo>
                <a:cubicBezTo>
                  <a:pt x="820351" y="676396"/>
                  <a:pt x="822416" y="682538"/>
                  <a:pt x="822416" y="688680"/>
                </a:cubicBezTo>
                <a:cubicBezTo>
                  <a:pt x="820351" y="690727"/>
                  <a:pt x="818285" y="690727"/>
                  <a:pt x="816219" y="694822"/>
                </a:cubicBezTo>
                <a:cubicBezTo>
                  <a:pt x="816219" y="696869"/>
                  <a:pt x="816219" y="700964"/>
                  <a:pt x="814153" y="700964"/>
                </a:cubicBezTo>
                <a:cubicBezTo>
                  <a:pt x="805890" y="703011"/>
                  <a:pt x="797627" y="703011"/>
                  <a:pt x="793496" y="696869"/>
                </a:cubicBezTo>
                <a:cubicBezTo>
                  <a:pt x="789364" y="692775"/>
                  <a:pt x="793496" y="688680"/>
                  <a:pt x="789364" y="686633"/>
                </a:cubicBezTo>
                <a:cubicBezTo>
                  <a:pt x="787298" y="684585"/>
                  <a:pt x="785233" y="682538"/>
                  <a:pt x="785233" y="678443"/>
                </a:cubicBezTo>
                <a:cubicBezTo>
                  <a:pt x="785233" y="674349"/>
                  <a:pt x="785233" y="672302"/>
                  <a:pt x="787298" y="670254"/>
                </a:cubicBezTo>
                <a:cubicBezTo>
                  <a:pt x="788331" y="669230"/>
                  <a:pt x="789881" y="668207"/>
                  <a:pt x="791688" y="667695"/>
                </a:cubicBezTo>
                <a:close/>
                <a:moveTo>
                  <a:pt x="112708" y="663835"/>
                </a:moveTo>
                <a:cubicBezTo>
                  <a:pt x="112708" y="667952"/>
                  <a:pt x="123031" y="674127"/>
                  <a:pt x="116837" y="678244"/>
                </a:cubicBezTo>
                <a:cubicBezTo>
                  <a:pt x="116837" y="682361"/>
                  <a:pt x="114773" y="686478"/>
                  <a:pt x="116837" y="688536"/>
                </a:cubicBezTo>
                <a:cubicBezTo>
                  <a:pt x="120966" y="692653"/>
                  <a:pt x="120966" y="692653"/>
                  <a:pt x="120966" y="692653"/>
                </a:cubicBezTo>
                <a:cubicBezTo>
                  <a:pt x="116837" y="696770"/>
                  <a:pt x="116837" y="702945"/>
                  <a:pt x="118902" y="707062"/>
                </a:cubicBezTo>
                <a:cubicBezTo>
                  <a:pt x="120966" y="713237"/>
                  <a:pt x="127160" y="719412"/>
                  <a:pt x="133354" y="717354"/>
                </a:cubicBezTo>
                <a:cubicBezTo>
                  <a:pt x="135419" y="717354"/>
                  <a:pt x="137483" y="717354"/>
                  <a:pt x="139548" y="717354"/>
                </a:cubicBezTo>
                <a:cubicBezTo>
                  <a:pt x="141612" y="721470"/>
                  <a:pt x="145742" y="725587"/>
                  <a:pt x="149872" y="725587"/>
                </a:cubicBezTo>
                <a:cubicBezTo>
                  <a:pt x="151936" y="727646"/>
                  <a:pt x="151936" y="723529"/>
                  <a:pt x="154001" y="723529"/>
                </a:cubicBezTo>
                <a:cubicBezTo>
                  <a:pt x="156065" y="723529"/>
                  <a:pt x="156065" y="721470"/>
                  <a:pt x="158130" y="721470"/>
                </a:cubicBezTo>
                <a:cubicBezTo>
                  <a:pt x="166388" y="731762"/>
                  <a:pt x="166388" y="731762"/>
                  <a:pt x="166388" y="731762"/>
                </a:cubicBezTo>
                <a:cubicBezTo>
                  <a:pt x="164324" y="733821"/>
                  <a:pt x="162259" y="733821"/>
                  <a:pt x="160195" y="735879"/>
                </a:cubicBezTo>
                <a:cubicBezTo>
                  <a:pt x="154001" y="735879"/>
                  <a:pt x="151936" y="727646"/>
                  <a:pt x="147806" y="731762"/>
                </a:cubicBezTo>
                <a:cubicBezTo>
                  <a:pt x="147806" y="735879"/>
                  <a:pt x="143677" y="735879"/>
                  <a:pt x="141612" y="735879"/>
                </a:cubicBezTo>
                <a:cubicBezTo>
                  <a:pt x="137483" y="735879"/>
                  <a:pt x="135419" y="733821"/>
                  <a:pt x="133354" y="731762"/>
                </a:cubicBezTo>
                <a:cubicBezTo>
                  <a:pt x="129225" y="725587"/>
                  <a:pt x="129225" y="725587"/>
                  <a:pt x="129225" y="725587"/>
                </a:cubicBezTo>
                <a:cubicBezTo>
                  <a:pt x="127160" y="727646"/>
                  <a:pt x="120966" y="727646"/>
                  <a:pt x="116837" y="725587"/>
                </a:cubicBezTo>
                <a:cubicBezTo>
                  <a:pt x="112708" y="721470"/>
                  <a:pt x="110643" y="717354"/>
                  <a:pt x="108579" y="711179"/>
                </a:cubicBezTo>
                <a:cubicBezTo>
                  <a:pt x="106514" y="707062"/>
                  <a:pt x="112708" y="705003"/>
                  <a:pt x="110643" y="702945"/>
                </a:cubicBezTo>
                <a:cubicBezTo>
                  <a:pt x="106514" y="700886"/>
                  <a:pt x="102385" y="698828"/>
                  <a:pt x="102385" y="694711"/>
                </a:cubicBezTo>
                <a:cubicBezTo>
                  <a:pt x="100320" y="690594"/>
                  <a:pt x="100320" y="686478"/>
                  <a:pt x="104449" y="682361"/>
                </a:cubicBezTo>
                <a:cubicBezTo>
                  <a:pt x="104449" y="680303"/>
                  <a:pt x="108579" y="682361"/>
                  <a:pt x="106514" y="678244"/>
                </a:cubicBezTo>
                <a:cubicBezTo>
                  <a:pt x="106514" y="676186"/>
                  <a:pt x="106514" y="674127"/>
                  <a:pt x="104449" y="672069"/>
                </a:cubicBezTo>
                <a:cubicBezTo>
                  <a:pt x="106514" y="667952"/>
                  <a:pt x="106514" y="663835"/>
                  <a:pt x="112708" y="663835"/>
                </a:cubicBezTo>
                <a:close/>
                <a:moveTo>
                  <a:pt x="752439" y="663647"/>
                </a:moveTo>
                <a:cubicBezTo>
                  <a:pt x="756545" y="662874"/>
                  <a:pt x="760652" y="662874"/>
                  <a:pt x="764759" y="663905"/>
                </a:cubicBezTo>
                <a:cubicBezTo>
                  <a:pt x="770920" y="663905"/>
                  <a:pt x="777080" y="668027"/>
                  <a:pt x="781187" y="672149"/>
                </a:cubicBezTo>
                <a:cubicBezTo>
                  <a:pt x="783241" y="672149"/>
                  <a:pt x="783241" y="674210"/>
                  <a:pt x="781187" y="674210"/>
                </a:cubicBezTo>
                <a:cubicBezTo>
                  <a:pt x="779134" y="674210"/>
                  <a:pt x="779134" y="672149"/>
                  <a:pt x="777080" y="672149"/>
                </a:cubicBezTo>
                <a:cubicBezTo>
                  <a:pt x="768866" y="668027"/>
                  <a:pt x="760652" y="668027"/>
                  <a:pt x="752439" y="670088"/>
                </a:cubicBezTo>
                <a:cubicBezTo>
                  <a:pt x="746278" y="674210"/>
                  <a:pt x="740118" y="678333"/>
                  <a:pt x="738064" y="684516"/>
                </a:cubicBezTo>
                <a:cubicBezTo>
                  <a:pt x="738064" y="688639"/>
                  <a:pt x="736011" y="690700"/>
                  <a:pt x="738064" y="694822"/>
                </a:cubicBezTo>
                <a:cubicBezTo>
                  <a:pt x="740118" y="696883"/>
                  <a:pt x="742171" y="696883"/>
                  <a:pt x="744225" y="696883"/>
                </a:cubicBezTo>
                <a:cubicBezTo>
                  <a:pt x="746278" y="694822"/>
                  <a:pt x="742171" y="692761"/>
                  <a:pt x="744225" y="690700"/>
                </a:cubicBezTo>
                <a:cubicBezTo>
                  <a:pt x="746278" y="688639"/>
                  <a:pt x="746278" y="686577"/>
                  <a:pt x="748332" y="686577"/>
                </a:cubicBezTo>
                <a:cubicBezTo>
                  <a:pt x="750385" y="686577"/>
                  <a:pt x="752439" y="686577"/>
                  <a:pt x="754492" y="688639"/>
                </a:cubicBezTo>
                <a:cubicBezTo>
                  <a:pt x="756545" y="690700"/>
                  <a:pt x="756545" y="692761"/>
                  <a:pt x="756545" y="692761"/>
                </a:cubicBezTo>
                <a:cubicBezTo>
                  <a:pt x="756545" y="694822"/>
                  <a:pt x="754492" y="694822"/>
                  <a:pt x="756545" y="696883"/>
                </a:cubicBezTo>
                <a:cubicBezTo>
                  <a:pt x="758599" y="696883"/>
                  <a:pt x="758599" y="698944"/>
                  <a:pt x="760652" y="701005"/>
                </a:cubicBezTo>
                <a:cubicBezTo>
                  <a:pt x="760652" y="703067"/>
                  <a:pt x="760652" y="705128"/>
                  <a:pt x="758599" y="707189"/>
                </a:cubicBezTo>
                <a:cubicBezTo>
                  <a:pt x="754492" y="711311"/>
                  <a:pt x="748332" y="711311"/>
                  <a:pt x="744225" y="709250"/>
                </a:cubicBezTo>
                <a:cubicBezTo>
                  <a:pt x="738064" y="709250"/>
                  <a:pt x="736011" y="703067"/>
                  <a:pt x="733957" y="701005"/>
                </a:cubicBezTo>
                <a:cubicBezTo>
                  <a:pt x="729850" y="694822"/>
                  <a:pt x="727797" y="686577"/>
                  <a:pt x="731904" y="678333"/>
                </a:cubicBezTo>
                <a:cubicBezTo>
                  <a:pt x="733957" y="676272"/>
                  <a:pt x="738064" y="672149"/>
                  <a:pt x="740118" y="668027"/>
                </a:cubicBezTo>
                <a:cubicBezTo>
                  <a:pt x="744225" y="665966"/>
                  <a:pt x="748332" y="664420"/>
                  <a:pt x="752439" y="663647"/>
                </a:cubicBezTo>
                <a:close/>
                <a:moveTo>
                  <a:pt x="821379" y="659403"/>
                </a:moveTo>
                <a:cubicBezTo>
                  <a:pt x="822416" y="659918"/>
                  <a:pt x="823454" y="660947"/>
                  <a:pt x="824491" y="661976"/>
                </a:cubicBezTo>
                <a:cubicBezTo>
                  <a:pt x="830716" y="666093"/>
                  <a:pt x="820341" y="672268"/>
                  <a:pt x="822416" y="678443"/>
                </a:cubicBezTo>
                <a:cubicBezTo>
                  <a:pt x="820341" y="674327"/>
                  <a:pt x="814116" y="670210"/>
                  <a:pt x="814116" y="664035"/>
                </a:cubicBezTo>
                <a:cubicBezTo>
                  <a:pt x="814116" y="661976"/>
                  <a:pt x="816191" y="659918"/>
                  <a:pt x="818266" y="659918"/>
                </a:cubicBezTo>
                <a:cubicBezTo>
                  <a:pt x="819304" y="658889"/>
                  <a:pt x="820341" y="658889"/>
                  <a:pt x="821379" y="659403"/>
                </a:cubicBezTo>
                <a:close/>
                <a:moveTo>
                  <a:pt x="213591" y="655868"/>
                </a:moveTo>
                <a:cubicBezTo>
                  <a:pt x="215641" y="655868"/>
                  <a:pt x="217692" y="659976"/>
                  <a:pt x="219742" y="659976"/>
                </a:cubicBezTo>
                <a:cubicBezTo>
                  <a:pt x="221793" y="666139"/>
                  <a:pt x="223844" y="672301"/>
                  <a:pt x="227945" y="674356"/>
                </a:cubicBezTo>
                <a:cubicBezTo>
                  <a:pt x="229995" y="678464"/>
                  <a:pt x="234097" y="676410"/>
                  <a:pt x="236147" y="678464"/>
                </a:cubicBezTo>
                <a:cubicBezTo>
                  <a:pt x="240248" y="682573"/>
                  <a:pt x="242299" y="684627"/>
                  <a:pt x="246400" y="688735"/>
                </a:cubicBezTo>
                <a:cubicBezTo>
                  <a:pt x="246400" y="688735"/>
                  <a:pt x="244349" y="688735"/>
                  <a:pt x="242299" y="688735"/>
                </a:cubicBezTo>
                <a:cubicBezTo>
                  <a:pt x="238198" y="688735"/>
                  <a:pt x="234097" y="686681"/>
                  <a:pt x="234097" y="682573"/>
                </a:cubicBezTo>
                <a:cubicBezTo>
                  <a:pt x="232046" y="680518"/>
                  <a:pt x="229995" y="684627"/>
                  <a:pt x="227945" y="684627"/>
                </a:cubicBezTo>
                <a:cubicBezTo>
                  <a:pt x="223844" y="684627"/>
                  <a:pt x="217692" y="682573"/>
                  <a:pt x="215641" y="678464"/>
                </a:cubicBezTo>
                <a:cubicBezTo>
                  <a:pt x="213591" y="674356"/>
                  <a:pt x="213591" y="668193"/>
                  <a:pt x="211540" y="662030"/>
                </a:cubicBezTo>
                <a:cubicBezTo>
                  <a:pt x="213591" y="659976"/>
                  <a:pt x="211540" y="657922"/>
                  <a:pt x="213591" y="655868"/>
                </a:cubicBezTo>
                <a:close/>
                <a:moveTo>
                  <a:pt x="100605" y="649851"/>
                </a:moveTo>
                <a:lnTo>
                  <a:pt x="102822" y="652205"/>
                </a:lnTo>
                <a:cubicBezTo>
                  <a:pt x="104617" y="653233"/>
                  <a:pt x="106667" y="653747"/>
                  <a:pt x="108718" y="653747"/>
                </a:cubicBezTo>
                <a:cubicBezTo>
                  <a:pt x="110768" y="653747"/>
                  <a:pt x="110768" y="655803"/>
                  <a:pt x="110768" y="657860"/>
                </a:cubicBezTo>
                <a:cubicBezTo>
                  <a:pt x="108718" y="657860"/>
                  <a:pt x="106667" y="655803"/>
                  <a:pt x="104617" y="655803"/>
                </a:cubicBezTo>
                <a:cubicBezTo>
                  <a:pt x="103591" y="654775"/>
                  <a:pt x="102566" y="653747"/>
                  <a:pt x="101797" y="652719"/>
                </a:cubicBezTo>
                <a:close/>
                <a:moveTo>
                  <a:pt x="100402" y="649635"/>
                </a:moveTo>
                <a:lnTo>
                  <a:pt x="100516" y="649635"/>
                </a:lnTo>
                <a:lnTo>
                  <a:pt x="100605" y="649851"/>
                </a:lnTo>
                <a:close/>
                <a:moveTo>
                  <a:pt x="758578" y="643252"/>
                </a:moveTo>
                <a:cubicBezTo>
                  <a:pt x="760617" y="643252"/>
                  <a:pt x="762657" y="643252"/>
                  <a:pt x="762657" y="645327"/>
                </a:cubicBezTo>
                <a:cubicBezTo>
                  <a:pt x="760617" y="647402"/>
                  <a:pt x="758578" y="645327"/>
                  <a:pt x="754499" y="647402"/>
                </a:cubicBezTo>
                <a:cubicBezTo>
                  <a:pt x="750420" y="647402"/>
                  <a:pt x="750420" y="653626"/>
                  <a:pt x="750420" y="657776"/>
                </a:cubicBezTo>
                <a:cubicBezTo>
                  <a:pt x="750420" y="657776"/>
                  <a:pt x="752460" y="659851"/>
                  <a:pt x="752460" y="659851"/>
                </a:cubicBezTo>
                <a:cubicBezTo>
                  <a:pt x="750420" y="659851"/>
                  <a:pt x="750420" y="657776"/>
                  <a:pt x="748381" y="657776"/>
                </a:cubicBezTo>
                <a:cubicBezTo>
                  <a:pt x="750420" y="653626"/>
                  <a:pt x="748381" y="649476"/>
                  <a:pt x="752460" y="647402"/>
                </a:cubicBezTo>
                <a:cubicBezTo>
                  <a:pt x="752460" y="645327"/>
                  <a:pt x="754499" y="643252"/>
                  <a:pt x="758578" y="643252"/>
                </a:cubicBezTo>
                <a:close/>
                <a:moveTo>
                  <a:pt x="816203" y="640815"/>
                </a:moveTo>
                <a:cubicBezTo>
                  <a:pt x="817751" y="640815"/>
                  <a:pt x="819298" y="641331"/>
                  <a:pt x="820330" y="643394"/>
                </a:cubicBezTo>
                <a:cubicBezTo>
                  <a:pt x="822393" y="645457"/>
                  <a:pt x="820330" y="647520"/>
                  <a:pt x="822393" y="649583"/>
                </a:cubicBezTo>
                <a:cubicBezTo>
                  <a:pt x="824456" y="647520"/>
                  <a:pt x="826519" y="649583"/>
                  <a:pt x="828582" y="649583"/>
                </a:cubicBezTo>
                <a:cubicBezTo>
                  <a:pt x="830645" y="651646"/>
                  <a:pt x="832708" y="655773"/>
                  <a:pt x="830645" y="659899"/>
                </a:cubicBezTo>
                <a:cubicBezTo>
                  <a:pt x="830645" y="661962"/>
                  <a:pt x="830645" y="664025"/>
                  <a:pt x="828582" y="664025"/>
                </a:cubicBezTo>
                <a:cubicBezTo>
                  <a:pt x="826519" y="661962"/>
                  <a:pt x="824456" y="657836"/>
                  <a:pt x="820330" y="657836"/>
                </a:cubicBezTo>
                <a:cubicBezTo>
                  <a:pt x="818267" y="655773"/>
                  <a:pt x="816203" y="657836"/>
                  <a:pt x="814140" y="657836"/>
                </a:cubicBezTo>
                <a:cubicBezTo>
                  <a:pt x="812077" y="659899"/>
                  <a:pt x="812077" y="664025"/>
                  <a:pt x="810014" y="668152"/>
                </a:cubicBezTo>
                <a:cubicBezTo>
                  <a:pt x="810014" y="668152"/>
                  <a:pt x="807951" y="668152"/>
                  <a:pt x="805888" y="666088"/>
                </a:cubicBezTo>
                <a:cubicBezTo>
                  <a:pt x="803824" y="664025"/>
                  <a:pt x="803824" y="659899"/>
                  <a:pt x="803824" y="657836"/>
                </a:cubicBezTo>
                <a:cubicBezTo>
                  <a:pt x="803824" y="653709"/>
                  <a:pt x="805888" y="653709"/>
                  <a:pt x="807951" y="651646"/>
                </a:cubicBezTo>
                <a:cubicBezTo>
                  <a:pt x="805888" y="651646"/>
                  <a:pt x="805888" y="647520"/>
                  <a:pt x="805888" y="645457"/>
                </a:cubicBezTo>
                <a:cubicBezTo>
                  <a:pt x="807951" y="643394"/>
                  <a:pt x="810014" y="641331"/>
                  <a:pt x="812077" y="641331"/>
                </a:cubicBezTo>
                <a:cubicBezTo>
                  <a:pt x="813109" y="641331"/>
                  <a:pt x="814656" y="640815"/>
                  <a:pt x="816203" y="640815"/>
                </a:cubicBezTo>
                <a:close/>
                <a:moveTo>
                  <a:pt x="181980" y="640294"/>
                </a:moveTo>
                <a:cubicBezTo>
                  <a:pt x="186875" y="639781"/>
                  <a:pt x="192028" y="640294"/>
                  <a:pt x="197181" y="641320"/>
                </a:cubicBezTo>
                <a:cubicBezTo>
                  <a:pt x="197181" y="647477"/>
                  <a:pt x="197181" y="653634"/>
                  <a:pt x="201304" y="655686"/>
                </a:cubicBezTo>
                <a:cubicBezTo>
                  <a:pt x="203365" y="655686"/>
                  <a:pt x="205426" y="655686"/>
                  <a:pt x="207487" y="657739"/>
                </a:cubicBezTo>
                <a:cubicBezTo>
                  <a:pt x="209548" y="663896"/>
                  <a:pt x="209548" y="674158"/>
                  <a:pt x="203365" y="678262"/>
                </a:cubicBezTo>
                <a:cubicBezTo>
                  <a:pt x="199242" y="682367"/>
                  <a:pt x="195120" y="684419"/>
                  <a:pt x="188936" y="682367"/>
                </a:cubicBezTo>
                <a:cubicBezTo>
                  <a:pt x="186875" y="682367"/>
                  <a:pt x="184814" y="680314"/>
                  <a:pt x="180692" y="680314"/>
                </a:cubicBezTo>
                <a:cubicBezTo>
                  <a:pt x="178631" y="682367"/>
                  <a:pt x="176570" y="684419"/>
                  <a:pt x="174508" y="682367"/>
                </a:cubicBezTo>
                <a:cubicBezTo>
                  <a:pt x="168325" y="682367"/>
                  <a:pt x="166264" y="680314"/>
                  <a:pt x="162142" y="678262"/>
                </a:cubicBezTo>
                <a:cubicBezTo>
                  <a:pt x="160080" y="676210"/>
                  <a:pt x="160080" y="670053"/>
                  <a:pt x="162142" y="668001"/>
                </a:cubicBezTo>
                <a:cubicBezTo>
                  <a:pt x="162142" y="663896"/>
                  <a:pt x="164203" y="661843"/>
                  <a:pt x="168325" y="661843"/>
                </a:cubicBezTo>
                <a:cubicBezTo>
                  <a:pt x="170386" y="657739"/>
                  <a:pt x="166264" y="657739"/>
                  <a:pt x="166264" y="655686"/>
                </a:cubicBezTo>
                <a:cubicBezTo>
                  <a:pt x="166264" y="651582"/>
                  <a:pt x="168325" y="649529"/>
                  <a:pt x="168325" y="645425"/>
                </a:cubicBezTo>
                <a:cubicBezTo>
                  <a:pt x="172447" y="642346"/>
                  <a:pt x="177085" y="640807"/>
                  <a:pt x="181980" y="640294"/>
                </a:cubicBezTo>
                <a:close/>
                <a:moveTo>
                  <a:pt x="744131" y="630968"/>
                </a:moveTo>
                <a:cubicBezTo>
                  <a:pt x="746190" y="630968"/>
                  <a:pt x="748248" y="630968"/>
                  <a:pt x="750306" y="633022"/>
                </a:cubicBezTo>
                <a:cubicBezTo>
                  <a:pt x="750306" y="633022"/>
                  <a:pt x="750306" y="635076"/>
                  <a:pt x="752365" y="635076"/>
                </a:cubicBezTo>
                <a:cubicBezTo>
                  <a:pt x="754423" y="635076"/>
                  <a:pt x="756482" y="633022"/>
                  <a:pt x="758540" y="633022"/>
                </a:cubicBezTo>
                <a:cubicBezTo>
                  <a:pt x="760598" y="635076"/>
                  <a:pt x="762657" y="635076"/>
                  <a:pt x="762657" y="637130"/>
                </a:cubicBezTo>
                <a:cubicBezTo>
                  <a:pt x="760598" y="639185"/>
                  <a:pt x="762657" y="641239"/>
                  <a:pt x="760598" y="641239"/>
                </a:cubicBezTo>
                <a:cubicBezTo>
                  <a:pt x="756482" y="641239"/>
                  <a:pt x="750306" y="641239"/>
                  <a:pt x="748248" y="645348"/>
                </a:cubicBezTo>
                <a:cubicBezTo>
                  <a:pt x="746190" y="651510"/>
                  <a:pt x="746190" y="655619"/>
                  <a:pt x="748248" y="661781"/>
                </a:cubicBezTo>
                <a:cubicBezTo>
                  <a:pt x="746190" y="663836"/>
                  <a:pt x="744131" y="663836"/>
                  <a:pt x="740014" y="663836"/>
                </a:cubicBezTo>
                <a:cubicBezTo>
                  <a:pt x="737956" y="663836"/>
                  <a:pt x="737956" y="663836"/>
                  <a:pt x="737956" y="661781"/>
                </a:cubicBezTo>
                <a:cubicBezTo>
                  <a:pt x="737956" y="659727"/>
                  <a:pt x="737956" y="655619"/>
                  <a:pt x="735898" y="655619"/>
                </a:cubicBezTo>
                <a:lnTo>
                  <a:pt x="731872" y="653610"/>
                </a:lnTo>
                <a:lnTo>
                  <a:pt x="731872" y="653428"/>
                </a:lnTo>
                <a:lnTo>
                  <a:pt x="735898" y="647402"/>
                </a:lnTo>
                <a:lnTo>
                  <a:pt x="731872" y="639366"/>
                </a:lnTo>
                <a:lnTo>
                  <a:pt x="731872" y="639139"/>
                </a:lnTo>
                <a:lnTo>
                  <a:pt x="735898" y="637130"/>
                </a:lnTo>
                <a:cubicBezTo>
                  <a:pt x="737956" y="635076"/>
                  <a:pt x="737956" y="639185"/>
                  <a:pt x="740014" y="637130"/>
                </a:cubicBezTo>
                <a:cubicBezTo>
                  <a:pt x="742073" y="635076"/>
                  <a:pt x="742073" y="633022"/>
                  <a:pt x="744131" y="630968"/>
                </a:cubicBezTo>
                <a:close/>
                <a:moveTo>
                  <a:pt x="172489" y="630968"/>
                </a:moveTo>
                <a:cubicBezTo>
                  <a:pt x="178589" y="635085"/>
                  <a:pt x="178589" y="635085"/>
                  <a:pt x="178589" y="635085"/>
                </a:cubicBezTo>
                <a:cubicBezTo>
                  <a:pt x="180623" y="637143"/>
                  <a:pt x="182656" y="637143"/>
                  <a:pt x="182656" y="637143"/>
                </a:cubicBezTo>
                <a:cubicBezTo>
                  <a:pt x="178589" y="639201"/>
                  <a:pt x="174522" y="639201"/>
                  <a:pt x="170455" y="641260"/>
                </a:cubicBezTo>
                <a:cubicBezTo>
                  <a:pt x="168422" y="641260"/>
                  <a:pt x="168422" y="639201"/>
                  <a:pt x="168422" y="639201"/>
                </a:cubicBezTo>
                <a:cubicBezTo>
                  <a:pt x="166388" y="637143"/>
                  <a:pt x="168422" y="635085"/>
                  <a:pt x="168422" y="633026"/>
                </a:cubicBezTo>
                <a:cubicBezTo>
                  <a:pt x="170455" y="630968"/>
                  <a:pt x="172489" y="630968"/>
                  <a:pt x="172489" y="630968"/>
                </a:cubicBezTo>
                <a:close/>
                <a:moveTo>
                  <a:pt x="131262" y="630518"/>
                </a:moveTo>
                <a:cubicBezTo>
                  <a:pt x="133321" y="631032"/>
                  <a:pt x="135379" y="632059"/>
                  <a:pt x="137438" y="633087"/>
                </a:cubicBezTo>
                <a:cubicBezTo>
                  <a:pt x="137438" y="635143"/>
                  <a:pt x="139496" y="637199"/>
                  <a:pt x="139496" y="637199"/>
                </a:cubicBezTo>
                <a:cubicBezTo>
                  <a:pt x="137438" y="639255"/>
                  <a:pt x="137438" y="639255"/>
                  <a:pt x="135379" y="641311"/>
                </a:cubicBezTo>
                <a:cubicBezTo>
                  <a:pt x="137438" y="643367"/>
                  <a:pt x="141554" y="645422"/>
                  <a:pt x="141554" y="649534"/>
                </a:cubicBezTo>
                <a:cubicBezTo>
                  <a:pt x="139496" y="651590"/>
                  <a:pt x="139496" y="653646"/>
                  <a:pt x="137438" y="653646"/>
                </a:cubicBezTo>
                <a:cubicBezTo>
                  <a:pt x="133321" y="655702"/>
                  <a:pt x="131262" y="653646"/>
                  <a:pt x="129204" y="653646"/>
                </a:cubicBezTo>
                <a:cubicBezTo>
                  <a:pt x="127146" y="651590"/>
                  <a:pt x="125087" y="649534"/>
                  <a:pt x="123029" y="647478"/>
                </a:cubicBezTo>
                <a:cubicBezTo>
                  <a:pt x="123029" y="647478"/>
                  <a:pt x="120971" y="647478"/>
                  <a:pt x="120971" y="647478"/>
                </a:cubicBezTo>
                <a:cubicBezTo>
                  <a:pt x="118912" y="651590"/>
                  <a:pt x="118912" y="655702"/>
                  <a:pt x="120971" y="659813"/>
                </a:cubicBezTo>
                <a:cubicBezTo>
                  <a:pt x="125087" y="670093"/>
                  <a:pt x="135379" y="676260"/>
                  <a:pt x="145671" y="678316"/>
                </a:cubicBezTo>
                <a:cubicBezTo>
                  <a:pt x="158022" y="676260"/>
                  <a:pt x="158022" y="676260"/>
                  <a:pt x="158022" y="676260"/>
                </a:cubicBezTo>
                <a:cubicBezTo>
                  <a:pt x="158022" y="676260"/>
                  <a:pt x="160081" y="678316"/>
                  <a:pt x="160081" y="680372"/>
                </a:cubicBezTo>
                <a:cubicBezTo>
                  <a:pt x="155964" y="682428"/>
                  <a:pt x="151847" y="682428"/>
                  <a:pt x="147730" y="682428"/>
                </a:cubicBezTo>
                <a:cubicBezTo>
                  <a:pt x="139496" y="682428"/>
                  <a:pt x="133321" y="680372"/>
                  <a:pt x="125087" y="676260"/>
                </a:cubicBezTo>
                <a:cubicBezTo>
                  <a:pt x="116854" y="668037"/>
                  <a:pt x="108620" y="657757"/>
                  <a:pt x="112737" y="645422"/>
                </a:cubicBezTo>
                <a:cubicBezTo>
                  <a:pt x="112737" y="639255"/>
                  <a:pt x="118912" y="633087"/>
                  <a:pt x="125087" y="631032"/>
                </a:cubicBezTo>
                <a:cubicBezTo>
                  <a:pt x="127146" y="630004"/>
                  <a:pt x="129204" y="630004"/>
                  <a:pt x="131262" y="630518"/>
                </a:cubicBezTo>
                <a:close/>
                <a:moveTo>
                  <a:pt x="166961" y="623441"/>
                </a:moveTo>
                <a:cubicBezTo>
                  <a:pt x="168762" y="623699"/>
                  <a:pt x="170306" y="624731"/>
                  <a:pt x="170306" y="626794"/>
                </a:cubicBezTo>
                <a:cubicBezTo>
                  <a:pt x="172364" y="628857"/>
                  <a:pt x="168248" y="628857"/>
                  <a:pt x="166189" y="630920"/>
                </a:cubicBezTo>
                <a:cubicBezTo>
                  <a:pt x="164131" y="632983"/>
                  <a:pt x="164131" y="637110"/>
                  <a:pt x="164131" y="639173"/>
                </a:cubicBezTo>
                <a:cubicBezTo>
                  <a:pt x="166189" y="641236"/>
                  <a:pt x="166189" y="641236"/>
                  <a:pt x="168248" y="643299"/>
                </a:cubicBezTo>
                <a:cubicBezTo>
                  <a:pt x="164131" y="645362"/>
                  <a:pt x="166189" y="651552"/>
                  <a:pt x="162072" y="647425"/>
                </a:cubicBezTo>
                <a:cubicBezTo>
                  <a:pt x="157956" y="647425"/>
                  <a:pt x="157956" y="643299"/>
                  <a:pt x="160014" y="641236"/>
                </a:cubicBezTo>
                <a:cubicBezTo>
                  <a:pt x="157956" y="639173"/>
                  <a:pt x="153839" y="639173"/>
                  <a:pt x="151781" y="635046"/>
                </a:cubicBezTo>
                <a:cubicBezTo>
                  <a:pt x="151781" y="635046"/>
                  <a:pt x="151781" y="632983"/>
                  <a:pt x="151781" y="630920"/>
                </a:cubicBezTo>
                <a:cubicBezTo>
                  <a:pt x="153839" y="628857"/>
                  <a:pt x="155897" y="628857"/>
                  <a:pt x="157956" y="628857"/>
                </a:cubicBezTo>
                <a:cubicBezTo>
                  <a:pt x="160014" y="628857"/>
                  <a:pt x="160014" y="630920"/>
                  <a:pt x="162072" y="628857"/>
                </a:cubicBezTo>
                <a:cubicBezTo>
                  <a:pt x="164131" y="628857"/>
                  <a:pt x="162072" y="626794"/>
                  <a:pt x="162072" y="624731"/>
                </a:cubicBezTo>
                <a:cubicBezTo>
                  <a:pt x="163102" y="623699"/>
                  <a:pt x="165160" y="623183"/>
                  <a:pt x="166961" y="623441"/>
                </a:cubicBezTo>
                <a:close/>
                <a:moveTo>
                  <a:pt x="48103" y="622191"/>
                </a:moveTo>
                <a:lnTo>
                  <a:pt x="48787" y="624395"/>
                </a:lnTo>
                <a:lnTo>
                  <a:pt x="49783" y="626230"/>
                </a:lnTo>
                <a:close/>
                <a:moveTo>
                  <a:pt x="742133" y="616692"/>
                </a:moveTo>
                <a:cubicBezTo>
                  <a:pt x="744186" y="616692"/>
                  <a:pt x="746238" y="618745"/>
                  <a:pt x="746238" y="618745"/>
                </a:cubicBezTo>
                <a:cubicBezTo>
                  <a:pt x="748290" y="620799"/>
                  <a:pt x="748290" y="620799"/>
                  <a:pt x="748290" y="620799"/>
                </a:cubicBezTo>
                <a:cubicBezTo>
                  <a:pt x="750343" y="620799"/>
                  <a:pt x="750343" y="620799"/>
                  <a:pt x="750343" y="620799"/>
                </a:cubicBezTo>
                <a:cubicBezTo>
                  <a:pt x="752395" y="620799"/>
                  <a:pt x="754447" y="616692"/>
                  <a:pt x="756500" y="618745"/>
                </a:cubicBezTo>
                <a:cubicBezTo>
                  <a:pt x="758552" y="620799"/>
                  <a:pt x="762657" y="622852"/>
                  <a:pt x="762657" y="624906"/>
                </a:cubicBezTo>
                <a:cubicBezTo>
                  <a:pt x="762657" y="626959"/>
                  <a:pt x="762657" y="629013"/>
                  <a:pt x="762657" y="633120"/>
                </a:cubicBezTo>
                <a:cubicBezTo>
                  <a:pt x="758552" y="631066"/>
                  <a:pt x="756500" y="629013"/>
                  <a:pt x="754447" y="631066"/>
                </a:cubicBezTo>
                <a:cubicBezTo>
                  <a:pt x="750343" y="633120"/>
                  <a:pt x="750343" y="629013"/>
                  <a:pt x="746238" y="629013"/>
                </a:cubicBezTo>
                <a:cubicBezTo>
                  <a:pt x="742133" y="629013"/>
                  <a:pt x="740081" y="631066"/>
                  <a:pt x="738029" y="633120"/>
                </a:cubicBezTo>
                <a:cubicBezTo>
                  <a:pt x="735976" y="633120"/>
                  <a:pt x="733924" y="633120"/>
                  <a:pt x="731872" y="635173"/>
                </a:cubicBezTo>
                <a:lnTo>
                  <a:pt x="731872" y="639139"/>
                </a:lnTo>
                <a:lnTo>
                  <a:pt x="731781" y="639185"/>
                </a:lnTo>
                <a:lnTo>
                  <a:pt x="731872" y="639366"/>
                </a:lnTo>
                <a:lnTo>
                  <a:pt x="731872" y="647494"/>
                </a:lnTo>
                <a:lnTo>
                  <a:pt x="731872" y="653428"/>
                </a:lnTo>
                <a:lnTo>
                  <a:pt x="731781" y="653564"/>
                </a:lnTo>
                <a:lnTo>
                  <a:pt x="731872" y="653610"/>
                </a:lnTo>
                <a:lnTo>
                  <a:pt x="731872" y="657761"/>
                </a:lnTo>
                <a:cubicBezTo>
                  <a:pt x="735976" y="659815"/>
                  <a:pt x="733924" y="663922"/>
                  <a:pt x="738029" y="665975"/>
                </a:cubicBezTo>
                <a:cubicBezTo>
                  <a:pt x="738029" y="668029"/>
                  <a:pt x="735976" y="670082"/>
                  <a:pt x="733924" y="672136"/>
                </a:cubicBezTo>
                <a:cubicBezTo>
                  <a:pt x="729819" y="672136"/>
                  <a:pt x="727767" y="668029"/>
                  <a:pt x="725715" y="663922"/>
                </a:cubicBezTo>
                <a:cubicBezTo>
                  <a:pt x="725715" y="659815"/>
                  <a:pt x="723662" y="657761"/>
                  <a:pt x="721610" y="653654"/>
                </a:cubicBezTo>
                <a:cubicBezTo>
                  <a:pt x="717505" y="651601"/>
                  <a:pt x="719557" y="647494"/>
                  <a:pt x="719557" y="643387"/>
                </a:cubicBezTo>
                <a:cubicBezTo>
                  <a:pt x="721610" y="643387"/>
                  <a:pt x="721610" y="641333"/>
                  <a:pt x="723662" y="639280"/>
                </a:cubicBezTo>
                <a:cubicBezTo>
                  <a:pt x="721610" y="637226"/>
                  <a:pt x="721610" y="633120"/>
                  <a:pt x="719557" y="633120"/>
                </a:cubicBezTo>
                <a:cubicBezTo>
                  <a:pt x="719557" y="629013"/>
                  <a:pt x="723662" y="624906"/>
                  <a:pt x="725715" y="624906"/>
                </a:cubicBezTo>
                <a:cubicBezTo>
                  <a:pt x="729819" y="622852"/>
                  <a:pt x="731872" y="624906"/>
                  <a:pt x="733924" y="626959"/>
                </a:cubicBezTo>
                <a:cubicBezTo>
                  <a:pt x="735976" y="624906"/>
                  <a:pt x="735976" y="622852"/>
                  <a:pt x="735976" y="622852"/>
                </a:cubicBezTo>
                <a:cubicBezTo>
                  <a:pt x="738029" y="620799"/>
                  <a:pt x="738029" y="616692"/>
                  <a:pt x="742133" y="616692"/>
                </a:cubicBezTo>
                <a:close/>
                <a:moveTo>
                  <a:pt x="162893" y="615466"/>
                </a:moveTo>
                <a:cubicBezTo>
                  <a:pt x="165215" y="615211"/>
                  <a:pt x="167278" y="615722"/>
                  <a:pt x="168309" y="616744"/>
                </a:cubicBezTo>
                <a:cubicBezTo>
                  <a:pt x="168309" y="616744"/>
                  <a:pt x="170372" y="618789"/>
                  <a:pt x="168309" y="618789"/>
                </a:cubicBezTo>
                <a:cubicBezTo>
                  <a:pt x="168309" y="620833"/>
                  <a:pt x="166246" y="618789"/>
                  <a:pt x="164183" y="620833"/>
                </a:cubicBezTo>
                <a:cubicBezTo>
                  <a:pt x="162120" y="622877"/>
                  <a:pt x="160057" y="622877"/>
                  <a:pt x="157993" y="626966"/>
                </a:cubicBezTo>
                <a:cubicBezTo>
                  <a:pt x="155930" y="624922"/>
                  <a:pt x="151804" y="626966"/>
                  <a:pt x="149741" y="629011"/>
                </a:cubicBezTo>
                <a:cubicBezTo>
                  <a:pt x="147677" y="633099"/>
                  <a:pt x="149741" y="635144"/>
                  <a:pt x="149741" y="639233"/>
                </a:cubicBezTo>
                <a:cubicBezTo>
                  <a:pt x="151804" y="639233"/>
                  <a:pt x="153867" y="641277"/>
                  <a:pt x="155930" y="643321"/>
                </a:cubicBezTo>
                <a:cubicBezTo>
                  <a:pt x="155930" y="645366"/>
                  <a:pt x="155930" y="647410"/>
                  <a:pt x="157993" y="649455"/>
                </a:cubicBezTo>
                <a:cubicBezTo>
                  <a:pt x="160057" y="651499"/>
                  <a:pt x="160057" y="651499"/>
                  <a:pt x="162120" y="651499"/>
                </a:cubicBezTo>
                <a:cubicBezTo>
                  <a:pt x="162120" y="653544"/>
                  <a:pt x="162120" y="653544"/>
                  <a:pt x="160057" y="653544"/>
                </a:cubicBezTo>
                <a:cubicBezTo>
                  <a:pt x="155930" y="653544"/>
                  <a:pt x="153867" y="651499"/>
                  <a:pt x="149741" y="649455"/>
                </a:cubicBezTo>
                <a:cubicBezTo>
                  <a:pt x="149741" y="647410"/>
                  <a:pt x="147677" y="643321"/>
                  <a:pt x="147677" y="641277"/>
                </a:cubicBezTo>
                <a:cubicBezTo>
                  <a:pt x="149741" y="639233"/>
                  <a:pt x="149741" y="639233"/>
                  <a:pt x="147677" y="639233"/>
                </a:cubicBezTo>
                <a:cubicBezTo>
                  <a:pt x="145614" y="637188"/>
                  <a:pt x="143551" y="635144"/>
                  <a:pt x="143551" y="633099"/>
                </a:cubicBezTo>
                <a:cubicBezTo>
                  <a:pt x="141488" y="629011"/>
                  <a:pt x="143551" y="626966"/>
                  <a:pt x="145614" y="624922"/>
                </a:cubicBezTo>
                <a:cubicBezTo>
                  <a:pt x="147677" y="622877"/>
                  <a:pt x="151804" y="622877"/>
                  <a:pt x="153867" y="624922"/>
                </a:cubicBezTo>
                <a:cubicBezTo>
                  <a:pt x="155930" y="624922"/>
                  <a:pt x="155930" y="622877"/>
                  <a:pt x="155930" y="622877"/>
                </a:cubicBezTo>
                <a:cubicBezTo>
                  <a:pt x="155930" y="620833"/>
                  <a:pt x="155930" y="618789"/>
                  <a:pt x="155930" y="618789"/>
                </a:cubicBezTo>
                <a:cubicBezTo>
                  <a:pt x="157994" y="616744"/>
                  <a:pt x="160572" y="615722"/>
                  <a:pt x="162893" y="615466"/>
                </a:cubicBezTo>
                <a:close/>
                <a:moveTo>
                  <a:pt x="744065" y="614700"/>
                </a:moveTo>
                <a:cubicBezTo>
                  <a:pt x="746168" y="614700"/>
                  <a:pt x="748270" y="614700"/>
                  <a:pt x="748270" y="616692"/>
                </a:cubicBezTo>
                <a:cubicBezTo>
                  <a:pt x="750373" y="618684"/>
                  <a:pt x="750373" y="618684"/>
                  <a:pt x="750373" y="618684"/>
                </a:cubicBezTo>
                <a:cubicBezTo>
                  <a:pt x="748270" y="618684"/>
                  <a:pt x="746168" y="616692"/>
                  <a:pt x="744065" y="614700"/>
                </a:cubicBezTo>
                <a:close/>
                <a:moveTo>
                  <a:pt x="113649" y="613923"/>
                </a:moveTo>
                <a:cubicBezTo>
                  <a:pt x="114416" y="614439"/>
                  <a:pt x="114928" y="615470"/>
                  <a:pt x="114928" y="616502"/>
                </a:cubicBezTo>
                <a:cubicBezTo>
                  <a:pt x="114928" y="618565"/>
                  <a:pt x="110834" y="618565"/>
                  <a:pt x="110834" y="620628"/>
                </a:cubicBezTo>
                <a:cubicBezTo>
                  <a:pt x="106739" y="624755"/>
                  <a:pt x="106739" y="630944"/>
                  <a:pt x="108786" y="635070"/>
                </a:cubicBezTo>
                <a:cubicBezTo>
                  <a:pt x="110834" y="637133"/>
                  <a:pt x="112881" y="639197"/>
                  <a:pt x="110834" y="641260"/>
                </a:cubicBezTo>
                <a:cubicBezTo>
                  <a:pt x="110834" y="641260"/>
                  <a:pt x="108786" y="641260"/>
                  <a:pt x="108786" y="641260"/>
                </a:cubicBezTo>
                <a:cubicBezTo>
                  <a:pt x="104692" y="633007"/>
                  <a:pt x="104692" y="633007"/>
                  <a:pt x="104692" y="633007"/>
                </a:cubicBezTo>
                <a:cubicBezTo>
                  <a:pt x="102644" y="626818"/>
                  <a:pt x="104692" y="618565"/>
                  <a:pt x="110834" y="614439"/>
                </a:cubicBezTo>
                <a:cubicBezTo>
                  <a:pt x="111857" y="613407"/>
                  <a:pt x="112881" y="613407"/>
                  <a:pt x="113649" y="613923"/>
                </a:cubicBezTo>
                <a:close/>
                <a:moveTo>
                  <a:pt x="789889" y="612187"/>
                </a:moveTo>
                <a:cubicBezTo>
                  <a:pt x="795027" y="612444"/>
                  <a:pt x="799651" y="614505"/>
                  <a:pt x="801706" y="618627"/>
                </a:cubicBezTo>
                <a:cubicBezTo>
                  <a:pt x="803761" y="622748"/>
                  <a:pt x="805816" y="628930"/>
                  <a:pt x="805816" y="633051"/>
                </a:cubicBezTo>
                <a:cubicBezTo>
                  <a:pt x="803761" y="635112"/>
                  <a:pt x="801706" y="637173"/>
                  <a:pt x="799651" y="639233"/>
                </a:cubicBezTo>
                <a:cubicBezTo>
                  <a:pt x="797596" y="639233"/>
                  <a:pt x="795540" y="633051"/>
                  <a:pt x="793485" y="639233"/>
                </a:cubicBezTo>
                <a:cubicBezTo>
                  <a:pt x="791430" y="639233"/>
                  <a:pt x="787320" y="639233"/>
                  <a:pt x="785264" y="639233"/>
                </a:cubicBezTo>
                <a:cubicBezTo>
                  <a:pt x="783209" y="637173"/>
                  <a:pt x="783209" y="633051"/>
                  <a:pt x="783209" y="630991"/>
                </a:cubicBezTo>
                <a:cubicBezTo>
                  <a:pt x="785264" y="628930"/>
                  <a:pt x="785264" y="626869"/>
                  <a:pt x="789375" y="626869"/>
                </a:cubicBezTo>
                <a:cubicBezTo>
                  <a:pt x="789375" y="626869"/>
                  <a:pt x="793485" y="628930"/>
                  <a:pt x="793485" y="626869"/>
                </a:cubicBezTo>
                <a:cubicBezTo>
                  <a:pt x="791430" y="622748"/>
                  <a:pt x="789375" y="622748"/>
                  <a:pt x="785264" y="620687"/>
                </a:cubicBezTo>
                <a:cubicBezTo>
                  <a:pt x="781154" y="620687"/>
                  <a:pt x="774988" y="624809"/>
                  <a:pt x="772933" y="628930"/>
                </a:cubicBezTo>
                <a:cubicBezTo>
                  <a:pt x="768822" y="639233"/>
                  <a:pt x="770878" y="653658"/>
                  <a:pt x="779099" y="661901"/>
                </a:cubicBezTo>
                <a:cubicBezTo>
                  <a:pt x="785264" y="668083"/>
                  <a:pt x="785264" y="668083"/>
                  <a:pt x="785264" y="668083"/>
                </a:cubicBezTo>
                <a:cubicBezTo>
                  <a:pt x="785264" y="668083"/>
                  <a:pt x="785264" y="668083"/>
                  <a:pt x="783209" y="670144"/>
                </a:cubicBezTo>
                <a:cubicBezTo>
                  <a:pt x="781154" y="668083"/>
                  <a:pt x="781154" y="668083"/>
                  <a:pt x="781154" y="668083"/>
                </a:cubicBezTo>
                <a:cubicBezTo>
                  <a:pt x="772933" y="661901"/>
                  <a:pt x="764712" y="653658"/>
                  <a:pt x="764712" y="641294"/>
                </a:cubicBezTo>
                <a:cubicBezTo>
                  <a:pt x="762657" y="630991"/>
                  <a:pt x="766767" y="620687"/>
                  <a:pt x="774988" y="616566"/>
                </a:cubicBezTo>
                <a:cubicBezTo>
                  <a:pt x="779099" y="613475"/>
                  <a:pt x="784751" y="611929"/>
                  <a:pt x="789889" y="612187"/>
                </a:cubicBezTo>
                <a:close/>
                <a:moveTo>
                  <a:pt x="111816" y="602599"/>
                </a:moveTo>
                <a:cubicBezTo>
                  <a:pt x="112853" y="602599"/>
                  <a:pt x="113891" y="603114"/>
                  <a:pt x="114928" y="604145"/>
                </a:cubicBezTo>
                <a:cubicBezTo>
                  <a:pt x="114928" y="606206"/>
                  <a:pt x="114928" y="610328"/>
                  <a:pt x="112853" y="610328"/>
                </a:cubicBezTo>
                <a:cubicBezTo>
                  <a:pt x="106628" y="614451"/>
                  <a:pt x="98328" y="620634"/>
                  <a:pt x="100403" y="628879"/>
                </a:cubicBezTo>
                <a:cubicBezTo>
                  <a:pt x="100403" y="635062"/>
                  <a:pt x="104553" y="641246"/>
                  <a:pt x="108703" y="645368"/>
                </a:cubicBezTo>
                <a:cubicBezTo>
                  <a:pt x="110778" y="647429"/>
                  <a:pt x="108703" y="649490"/>
                  <a:pt x="108703" y="651552"/>
                </a:cubicBezTo>
                <a:cubicBezTo>
                  <a:pt x="106628" y="651552"/>
                  <a:pt x="104553" y="651552"/>
                  <a:pt x="104553" y="649490"/>
                </a:cubicBezTo>
                <a:cubicBezTo>
                  <a:pt x="100403" y="647429"/>
                  <a:pt x="104553" y="643307"/>
                  <a:pt x="100403" y="643307"/>
                </a:cubicBezTo>
                <a:cubicBezTo>
                  <a:pt x="98328" y="643307"/>
                  <a:pt x="96253" y="643307"/>
                  <a:pt x="96253" y="641246"/>
                </a:cubicBezTo>
                <a:cubicBezTo>
                  <a:pt x="94178" y="641246"/>
                  <a:pt x="94178" y="639185"/>
                  <a:pt x="94178" y="637124"/>
                </a:cubicBezTo>
                <a:cubicBezTo>
                  <a:pt x="94178" y="635062"/>
                  <a:pt x="98328" y="635062"/>
                  <a:pt x="96253" y="633001"/>
                </a:cubicBezTo>
                <a:cubicBezTo>
                  <a:pt x="94178" y="633001"/>
                  <a:pt x="90028" y="630940"/>
                  <a:pt x="90028" y="626818"/>
                </a:cubicBezTo>
                <a:cubicBezTo>
                  <a:pt x="90028" y="624757"/>
                  <a:pt x="92103" y="622695"/>
                  <a:pt x="94178" y="622695"/>
                </a:cubicBezTo>
                <a:cubicBezTo>
                  <a:pt x="94178" y="622695"/>
                  <a:pt x="96253" y="622695"/>
                  <a:pt x="96253" y="620634"/>
                </a:cubicBezTo>
                <a:cubicBezTo>
                  <a:pt x="96253" y="618573"/>
                  <a:pt x="94178" y="618573"/>
                  <a:pt x="96253" y="616512"/>
                </a:cubicBezTo>
                <a:cubicBezTo>
                  <a:pt x="96253" y="614451"/>
                  <a:pt x="96253" y="612390"/>
                  <a:pt x="98328" y="610328"/>
                </a:cubicBezTo>
                <a:cubicBezTo>
                  <a:pt x="100403" y="610328"/>
                  <a:pt x="102478" y="612390"/>
                  <a:pt x="104553" y="612390"/>
                </a:cubicBezTo>
                <a:cubicBezTo>
                  <a:pt x="104553" y="608267"/>
                  <a:pt x="106628" y="604145"/>
                  <a:pt x="108703" y="604145"/>
                </a:cubicBezTo>
                <a:cubicBezTo>
                  <a:pt x="109741" y="603114"/>
                  <a:pt x="110778" y="602599"/>
                  <a:pt x="111816" y="602599"/>
                </a:cubicBezTo>
                <a:close/>
                <a:moveTo>
                  <a:pt x="804945" y="601636"/>
                </a:moveTo>
                <a:cubicBezTo>
                  <a:pt x="807020" y="602150"/>
                  <a:pt x="809095" y="603179"/>
                  <a:pt x="810132" y="604209"/>
                </a:cubicBezTo>
                <a:cubicBezTo>
                  <a:pt x="810132" y="608325"/>
                  <a:pt x="808057" y="604209"/>
                  <a:pt x="805982" y="604209"/>
                </a:cubicBezTo>
                <a:cubicBezTo>
                  <a:pt x="801832" y="604209"/>
                  <a:pt x="797682" y="606267"/>
                  <a:pt x="795607" y="610384"/>
                </a:cubicBezTo>
                <a:cubicBezTo>
                  <a:pt x="793532" y="610384"/>
                  <a:pt x="793532" y="610384"/>
                  <a:pt x="793532" y="610384"/>
                </a:cubicBezTo>
                <a:cubicBezTo>
                  <a:pt x="793532" y="606267"/>
                  <a:pt x="797682" y="604209"/>
                  <a:pt x="799757" y="602150"/>
                </a:cubicBezTo>
                <a:cubicBezTo>
                  <a:pt x="800795" y="601121"/>
                  <a:pt x="802870" y="601121"/>
                  <a:pt x="804945" y="601636"/>
                </a:cubicBezTo>
                <a:close/>
                <a:moveTo>
                  <a:pt x="176502" y="600092"/>
                </a:moveTo>
                <a:cubicBezTo>
                  <a:pt x="178570" y="604216"/>
                  <a:pt x="182707" y="608339"/>
                  <a:pt x="182707" y="614525"/>
                </a:cubicBezTo>
                <a:cubicBezTo>
                  <a:pt x="182707" y="620711"/>
                  <a:pt x="186845" y="624834"/>
                  <a:pt x="193051" y="628958"/>
                </a:cubicBezTo>
                <a:cubicBezTo>
                  <a:pt x="197188" y="628958"/>
                  <a:pt x="197188" y="635144"/>
                  <a:pt x="199256" y="637206"/>
                </a:cubicBezTo>
                <a:cubicBezTo>
                  <a:pt x="199256" y="637206"/>
                  <a:pt x="199256" y="639268"/>
                  <a:pt x="199256" y="639268"/>
                </a:cubicBezTo>
                <a:cubicBezTo>
                  <a:pt x="195119" y="637206"/>
                  <a:pt x="188913" y="637206"/>
                  <a:pt x="184776" y="635144"/>
                </a:cubicBezTo>
                <a:cubicBezTo>
                  <a:pt x="180639" y="635144"/>
                  <a:pt x="176502" y="631020"/>
                  <a:pt x="172364" y="626896"/>
                </a:cubicBezTo>
                <a:cubicBezTo>
                  <a:pt x="172364" y="622772"/>
                  <a:pt x="172364" y="618649"/>
                  <a:pt x="174433" y="614525"/>
                </a:cubicBezTo>
                <a:cubicBezTo>
                  <a:pt x="174433" y="614525"/>
                  <a:pt x="176502" y="614525"/>
                  <a:pt x="176502" y="612463"/>
                </a:cubicBezTo>
                <a:cubicBezTo>
                  <a:pt x="174433" y="610401"/>
                  <a:pt x="172364" y="610401"/>
                  <a:pt x="172364" y="606278"/>
                </a:cubicBezTo>
                <a:cubicBezTo>
                  <a:pt x="172364" y="604216"/>
                  <a:pt x="172364" y="600092"/>
                  <a:pt x="176502" y="600092"/>
                </a:cubicBezTo>
                <a:close/>
                <a:moveTo>
                  <a:pt x="110768" y="594630"/>
                </a:moveTo>
                <a:cubicBezTo>
                  <a:pt x="112819" y="594630"/>
                  <a:pt x="114870" y="595144"/>
                  <a:pt x="116920" y="596172"/>
                </a:cubicBezTo>
                <a:cubicBezTo>
                  <a:pt x="116920" y="598228"/>
                  <a:pt x="116920" y="598228"/>
                  <a:pt x="116920" y="598228"/>
                </a:cubicBezTo>
                <a:cubicBezTo>
                  <a:pt x="116920" y="602341"/>
                  <a:pt x="110768" y="600285"/>
                  <a:pt x="106667" y="602341"/>
                </a:cubicBezTo>
                <a:cubicBezTo>
                  <a:pt x="104617" y="604397"/>
                  <a:pt x="102566" y="606453"/>
                  <a:pt x="100516" y="608510"/>
                </a:cubicBezTo>
                <a:cubicBezTo>
                  <a:pt x="98465" y="608510"/>
                  <a:pt x="96414" y="610566"/>
                  <a:pt x="94364" y="610566"/>
                </a:cubicBezTo>
                <a:cubicBezTo>
                  <a:pt x="92313" y="614678"/>
                  <a:pt x="92313" y="616735"/>
                  <a:pt x="92313" y="620847"/>
                </a:cubicBezTo>
                <a:cubicBezTo>
                  <a:pt x="90263" y="622903"/>
                  <a:pt x="88212" y="624960"/>
                  <a:pt x="88212" y="627016"/>
                </a:cubicBezTo>
                <a:cubicBezTo>
                  <a:pt x="88212" y="631128"/>
                  <a:pt x="90263" y="633185"/>
                  <a:pt x="92313" y="635241"/>
                </a:cubicBezTo>
                <a:cubicBezTo>
                  <a:pt x="90263" y="637297"/>
                  <a:pt x="90263" y="639353"/>
                  <a:pt x="92313" y="643466"/>
                </a:cubicBezTo>
                <a:cubicBezTo>
                  <a:pt x="96414" y="645522"/>
                  <a:pt x="96414" y="645522"/>
                  <a:pt x="96414" y="645522"/>
                </a:cubicBezTo>
                <a:cubicBezTo>
                  <a:pt x="98465" y="647578"/>
                  <a:pt x="98465" y="647578"/>
                  <a:pt x="98465" y="647578"/>
                </a:cubicBezTo>
                <a:lnTo>
                  <a:pt x="100402" y="649635"/>
                </a:lnTo>
                <a:lnTo>
                  <a:pt x="96959" y="649635"/>
                </a:lnTo>
                <a:cubicBezTo>
                  <a:pt x="94364" y="649635"/>
                  <a:pt x="94364" y="649635"/>
                  <a:pt x="94364" y="649635"/>
                </a:cubicBezTo>
                <a:cubicBezTo>
                  <a:pt x="90263" y="645522"/>
                  <a:pt x="86162" y="643466"/>
                  <a:pt x="88212" y="639353"/>
                </a:cubicBezTo>
                <a:cubicBezTo>
                  <a:pt x="88212" y="639353"/>
                  <a:pt x="88212" y="635241"/>
                  <a:pt x="86162" y="635241"/>
                </a:cubicBezTo>
                <a:cubicBezTo>
                  <a:pt x="84111" y="633185"/>
                  <a:pt x="84111" y="629072"/>
                  <a:pt x="82060" y="627016"/>
                </a:cubicBezTo>
                <a:cubicBezTo>
                  <a:pt x="82060" y="622903"/>
                  <a:pt x="84111" y="620847"/>
                  <a:pt x="86162" y="618791"/>
                </a:cubicBezTo>
                <a:cubicBezTo>
                  <a:pt x="86162" y="616735"/>
                  <a:pt x="90263" y="616735"/>
                  <a:pt x="90263" y="614678"/>
                </a:cubicBezTo>
                <a:cubicBezTo>
                  <a:pt x="90263" y="612622"/>
                  <a:pt x="90263" y="606453"/>
                  <a:pt x="94364" y="604397"/>
                </a:cubicBezTo>
                <a:cubicBezTo>
                  <a:pt x="96414" y="606453"/>
                  <a:pt x="96414" y="602341"/>
                  <a:pt x="98465" y="602341"/>
                </a:cubicBezTo>
                <a:cubicBezTo>
                  <a:pt x="98465" y="604397"/>
                  <a:pt x="98465" y="604397"/>
                  <a:pt x="98465" y="604397"/>
                </a:cubicBezTo>
                <a:cubicBezTo>
                  <a:pt x="100516" y="602341"/>
                  <a:pt x="104617" y="600285"/>
                  <a:pt x="104617" y="596172"/>
                </a:cubicBezTo>
                <a:cubicBezTo>
                  <a:pt x="106667" y="595144"/>
                  <a:pt x="108718" y="594630"/>
                  <a:pt x="110768" y="594630"/>
                </a:cubicBezTo>
                <a:close/>
                <a:moveTo>
                  <a:pt x="112936" y="591792"/>
                </a:moveTo>
                <a:cubicBezTo>
                  <a:pt x="114928" y="591792"/>
                  <a:pt x="116920" y="591792"/>
                  <a:pt x="116920" y="591792"/>
                </a:cubicBezTo>
                <a:cubicBezTo>
                  <a:pt x="118912" y="594116"/>
                  <a:pt x="118912" y="594116"/>
                  <a:pt x="118912" y="594116"/>
                </a:cubicBezTo>
                <a:cubicBezTo>
                  <a:pt x="116920" y="594116"/>
                  <a:pt x="114928" y="594116"/>
                  <a:pt x="112936" y="591792"/>
                </a:cubicBezTo>
                <a:close/>
                <a:moveTo>
                  <a:pt x="799317" y="589347"/>
                </a:moveTo>
                <a:cubicBezTo>
                  <a:pt x="801119" y="589347"/>
                  <a:pt x="802662" y="589860"/>
                  <a:pt x="803692" y="591913"/>
                </a:cubicBezTo>
                <a:cubicBezTo>
                  <a:pt x="803692" y="593965"/>
                  <a:pt x="803692" y="596017"/>
                  <a:pt x="805750" y="593965"/>
                </a:cubicBezTo>
                <a:cubicBezTo>
                  <a:pt x="807808" y="591913"/>
                  <a:pt x="811925" y="591913"/>
                  <a:pt x="813984" y="593965"/>
                </a:cubicBezTo>
                <a:cubicBezTo>
                  <a:pt x="816042" y="596017"/>
                  <a:pt x="818100" y="598070"/>
                  <a:pt x="818100" y="600122"/>
                </a:cubicBezTo>
                <a:cubicBezTo>
                  <a:pt x="818100" y="600122"/>
                  <a:pt x="816042" y="602174"/>
                  <a:pt x="811925" y="602174"/>
                </a:cubicBezTo>
                <a:cubicBezTo>
                  <a:pt x="809867" y="600122"/>
                  <a:pt x="805750" y="598070"/>
                  <a:pt x="801633" y="600122"/>
                </a:cubicBezTo>
                <a:cubicBezTo>
                  <a:pt x="795458" y="600122"/>
                  <a:pt x="791341" y="604227"/>
                  <a:pt x="789283" y="608331"/>
                </a:cubicBezTo>
                <a:cubicBezTo>
                  <a:pt x="778991" y="610384"/>
                  <a:pt x="778991" y="610384"/>
                  <a:pt x="778991" y="610384"/>
                </a:cubicBezTo>
                <a:lnTo>
                  <a:pt x="778991" y="602336"/>
                </a:lnTo>
                <a:lnTo>
                  <a:pt x="779316" y="602013"/>
                </a:lnTo>
                <a:lnTo>
                  <a:pt x="783108" y="600122"/>
                </a:lnTo>
                <a:cubicBezTo>
                  <a:pt x="785166" y="600122"/>
                  <a:pt x="787225" y="600122"/>
                  <a:pt x="787225" y="598070"/>
                </a:cubicBezTo>
                <a:cubicBezTo>
                  <a:pt x="787225" y="593965"/>
                  <a:pt x="789283" y="591913"/>
                  <a:pt x="793400" y="589860"/>
                </a:cubicBezTo>
                <a:cubicBezTo>
                  <a:pt x="795458" y="589860"/>
                  <a:pt x="797516" y="589347"/>
                  <a:pt x="799317" y="589347"/>
                </a:cubicBezTo>
                <a:close/>
                <a:moveTo>
                  <a:pt x="828392" y="587808"/>
                </a:moveTo>
                <a:cubicBezTo>
                  <a:pt x="830467" y="587808"/>
                  <a:pt x="832542" y="587808"/>
                  <a:pt x="832542" y="589866"/>
                </a:cubicBezTo>
                <a:cubicBezTo>
                  <a:pt x="834617" y="591925"/>
                  <a:pt x="834617" y="593983"/>
                  <a:pt x="834617" y="593983"/>
                </a:cubicBezTo>
                <a:cubicBezTo>
                  <a:pt x="834617" y="596042"/>
                  <a:pt x="836692" y="598100"/>
                  <a:pt x="836692" y="598100"/>
                </a:cubicBezTo>
                <a:cubicBezTo>
                  <a:pt x="834617" y="598100"/>
                  <a:pt x="834617" y="598100"/>
                  <a:pt x="834617" y="598100"/>
                </a:cubicBezTo>
                <a:cubicBezTo>
                  <a:pt x="832542" y="593983"/>
                  <a:pt x="832542" y="591925"/>
                  <a:pt x="830467" y="589866"/>
                </a:cubicBezTo>
                <a:cubicBezTo>
                  <a:pt x="828392" y="587808"/>
                  <a:pt x="828392" y="587808"/>
                  <a:pt x="828392" y="587808"/>
                </a:cubicBezTo>
                <a:close/>
                <a:moveTo>
                  <a:pt x="153864" y="583824"/>
                </a:moveTo>
                <a:cubicBezTo>
                  <a:pt x="155913" y="585879"/>
                  <a:pt x="155913" y="585879"/>
                  <a:pt x="157962" y="585879"/>
                </a:cubicBezTo>
                <a:cubicBezTo>
                  <a:pt x="164110" y="587935"/>
                  <a:pt x="170258" y="589990"/>
                  <a:pt x="174356" y="596155"/>
                </a:cubicBezTo>
                <a:cubicBezTo>
                  <a:pt x="174356" y="598211"/>
                  <a:pt x="172307" y="598211"/>
                  <a:pt x="172307" y="598211"/>
                </a:cubicBezTo>
                <a:cubicBezTo>
                  <a:pt x="168209" y="596155"/>
                  <a:pt x="164110" y="594100"/>
                  <a:pt x="160012" y="592045"/>
                </a:cubicBezTo>
                <a:cubicBezTo>
                  <a:pt x="153864" y="589990"/>
                  <a:pt x="149766" y="592045"/>
                  <a:pt x="145667" y="592045"/>
                </a:cubicBezTo>
                <a:cubicBezTo>
                  <a:pt x="137470" y="592045"/>
                  <a:pt x="131322" y="596155"/>
                  <a:pt x="127223" y="602321"/>
                </a:cubicBezTo>
                <a:cubicBezTo>
                  <a:pt x="125174" y="604376"/>
                  <a:pt x="125174" y="608487"/>
                  <a:pt x="125174" y="612597"/>
                </a:cubicBezTo>
                <a:cubicBezTo>
                  <a:pt x="127223" y="612597"/>
                  <a:pt x="129273" y="616708"/>
                  <a:pt x="131322" y="614652"/>
                </a:cubicBezTo>
                <a:cubicBezTo>
                  <a:pt x="133371" y="612597"/>
                  <a:pt x="129273" y="610542"/>
                  <a:pt x="129273" y="606431"/>
                </a:cubicBezTo>
                <a:cubicBezTo>
                  <a:pt x="131322" y="604376"/>
                  <a:pt x="133371" y="604376"/>
                  <a:pt x="135420" y="602321"/>
                </a:cubicBezTo>
                <a:cubicBezTo>
                  <a:pt x="139519" y="602321"/>
                  <a:pt x="141568" y="604376"/>
                  <a:pt x="143617" y="606431"/>
                </a:cubicBezTo>
                <a:cubicBezTo>
                  <a:pt x="145667" y="608487"/>
                  <a:pt x="145667" y="612597"/>
                  <a:pt x="145667" y="614652"/>
                </a:cubicBezTo>
                <a:cubicBezTo>
                  <a:pt x="143617" y="618763"/>
                  <a:pt x="135420" y="614652"/>
                  <a:pt x="139519" y="620818"/>
                </a:cubicBezTo>
                <a:cubicBezTo>
                  <a:pt x="137470" y="622873"/>
                  <a:pt x="137470" y="624928"/>
                  <a:pt x="135420" y="624928"/>
                </a:cubicBezTo>
                <a:cubicBezTo>
                  <a:pt x="133371" y="626984"/>
                  <a:pt x="129273" y="626984"/>
                  <a:pt x="125174" y="626984"/>
                </a:cubicBezTo>
                <a:cubicBezTo>
                  <a:pt x="121076" y="624928"/>
                  <a:pt x="116977" y="618763"/>
                  <a:pt x="116977" y="614652"/>
                </a:cubicBezTo>
                <a:cubicBezTo>
                  <a:pt x="114928" y="606431"/>
                  <a:pt x="119027" y="598211"/>
                  <a:pt x="123125" y="594100"/>
                </a:cubicBezTo>
                <a:cubicBezTo>
                  <a:pt x="129273" y="589990"/>
                  <a:pt x="135420" y="585879"/>
                  <a:pt x="141568" y="585879"/>
                </a:cubicBezTo>
                <a:cubicBezTo>
                  <a:pt x="145667" y="585879"/>
                  <a:pt x="149766" y="585879"/>
                  <a:pt x="153864" y="583824"/>
                </a:cubicBezTo>
                <a:close/>
                <a:moveTo>
                  <a:pt x="791460" y="575524"/>
                </a:moveTo>
                <a:cubicBezTo>
                  <a:pt x="795585" y="577579"/>
                  <a:pt x="799710" y="577579"/>
                  <a:pt x="801772" y="581690"/>
                </a:cubicBezTo>
                <a:cubicBezTo>
                  <a:pt x="803835" y="583745"/>
                  <a:pt x="803835" y="579634"/>
                  <a:pt x="805897" y="577579"/>
                </a:cubicBezTo>
                <a:cubicBezTo>
                  <a:pt x="810022" y="577579"/>
                  <a:pt x="814147" y="577579"/>
                  <a:pt x="816209" y="579634"/>
                </a:cubicBezTo>
                <a:cubicBezTo>
                  <a:pt x="816209" y="581690"/>
                  <a:pt x="818272" y="581690"/>
                  <a:pt x="818272" y="583745"/>
                </a:cubicBezTo>
                <a:cubicBezTo>
                  <a:pt x="818272" y="583745"/>
                  <a:pt x="816209" y="585800"/>
                  <a:pt x="818272" y="587855"/>
                </a:cubicBezTo>
                <a:cubicBezTo>
                  <a:pt x="820334" y="587855"/>
                  <a:pt x="822396" y="585800"/>
                  <a:pt x="824459" y="585800"/>
                </a:cubicBezTo>
                <a:cubicBezTo>
                  <a:pt x="828584" y="587855"/>
                  <a:pt x="830646" y="594021"/>
                  <a:pt x="832708" y="598131"/>
                </a:cubicBezTo>
                <a:cubicBezTo>
                  <a:pt x="828584" y="598131"/>
                  <a:pt x="824459" y="598131"/>
                  <a:pt x="822396" y="598131"/>
                </a:cubicBezTo>
                <a:cubicBezTo>
                  <a:pt x="820334" y="596076"/>
                  <a:pt x="818272" y="591966"/>
                  <a:pt x="816209" y="591966"/>
                </a:cubicBezTo>
                <a:cubicBezTo>
                  <a:pt x="812084" y="589911"/>
                  <a:pt x="807959" y="589911"/>
                  <a:pt x="805897" y="589911"/>
                </a:cubicBezTo>
                <a:cubicBezTo>
                  <a:pt x="803835" y="587855"/>
                  <a:pt x="799710" y="585800"/>
                  <a:pt x="795585" y="587855"/>
                </a:cubicBezTo>
                <a:cubicBezTo>
                  <a:pt x="789398" y="585800"/>
                  <a:pt x="787335" y="591966"/>
                  <a:pt x="785273" y="596076"/>
                </a:cubicBezTo>
                <a:lnTo>
                  <a:pt x="779316" y="602013"/>
                </a:lnTo>
                <a:lnTo>
                  <a:pt x="778991" y="602174"/>
                </a:lnTo>
                <a:lnTo>
                  <a:pt x="778991" y="602336"/>
                </a:lnTo>
                <a:lnTo>
                  <a:pt x="774961" y="606352"/>
                </a:lnTo>
                <a:cubicBezTo>
                  <a:pt x="774961" y="612518"/>
                  <a:pt x="774961" y="612518"/>
                  <a:pt x="774961" y="612518"/>
                </a:cubicBezTo>
                <a:cubicBezTo>
                  <a:pt x="768774" y="618684"/>
                  <a:pt x="768774" y="618684"/>
                  <a:pt x="768774" y="618684"/>
                </a:cubicBezTo>
                <a:cubicBezTo>
                  <a:pt x="764649" y="616628"/>
                  <a:pt x="766711" y="610463"/>
                  <a:pt x="766711" y="608408"/>
                </a:cubicBezTo>
                <a:cubicBezTo>
                  <a:pt x="768774" y="604297"/>
                  <a:pt x="770836" y="606352"/>
                  <a:pt x="772898" y="602242"/>
                </a:cubicBezTo>
                <a:cubicBezTo>
                  <a:pt x="770836" y="598131"/>
                  <a:pt x="770836" y="594021"/>
                  <a:pt x="772898" y="589911"/>
                </a:cubicBezTo>
                <a:cubicBezTo>
                  <a:pt x="774961" y="587855"/>
                  <a:pt x="779086" y="587855"/>
                  <a:pt x="781148" y="587855"/>
                </a:cubicBezTo>
                <a:cubicBezTo>
                  <a:pt x="783210" y="583745"/>
                  <a:pt x="783210" y="577579"/>
                  <a:pt x="791460" y="575524"/>
                </a:cubicBezTo>
                <a:close/>
                <a:moveTo>
                  <a:pt x="800671" y="575026"/>
                </a:moveTo>
                <a:cubicBezTo>
                  <a:pt x="801722" y="575524"/>
                  <a:pt x="802773" y="576520"/>
                  <a:pt x="803824" y="577516"/>
                </a:cubicBezTo>
                <a:cubicBezTo>
                  <a:pt x="803824" y="577516"/>
                  <a:pt x="803824" y="577516"/>
                  <a:pt x="801722" y="577516"/>
                </a:cubicBezTo>
                <a:cubicBezTo>
                  <a:pt x="801722" y="577516"/>
                  <a:pt x="799619" y="577516"/>
                  <a:pt x="797516" y="575524"/>
                </a:cubicBezTo>
                <a:cubicBezTo>
                  <a:pt x="798568" y="574528"/>
                  <a:pt x="799619" y="574528"/>
                  <a:pt x="800671" y="575026"/>
                </a:cubicBezTo>
                <a:close/>
                <a:moveTo>
                  <a:pt x="793466" y="552845"/>
                </a:moveTo>
                <a:cubicBezTo>
                  <a:pt x="795525" y="552845"/>
                  <a:pt x="797583" y="554899"/>
                  <a:pt x="795525" y="554899"/>
                </a:cubicBezTo>
                <a:cubicBezTo>
                  <a:pt x="793466" y="556953"/>
                  <a:pt x="795525" y="561062"/>
                  <a:pt x="793466" y="561062"/>
                </a:cubicBezTo>
                <a:cubicBezTo>
                  <a:pt x="793466" y="559007"/>
                  <a:pt x="795525" y="554899"/>
                  <a:pt x="793466" y="552845"/>
                </a:cubicBezTo>
                <a:close/>
                <a:moveTo>
                  <a:pt x="154206" y="552180"/>
                </a:moveTo>
                <a:cubicBezTo>
                  <a:pt x="155949" y="552570"/>
                  <a:pt x="155949" y="555293"/>
                  <a:pt x="155949" y="556849"/>
                </a:cubicBezTo>
                <a:cubicBezTo>
                  <a:pt x="158015" y="558924"/>
                  <a:pt x="160080" y="563074"/>
                  <a:pt x="160080" y="565149"/>
                </a:cubicBezTo>
                <a:cubicBezTo>
                  <a:pt x="158015" y="567224"/>
                  <a:pt x="155949" y="567224"/>
                  <a:pt x="155949" y="569299"/>
                </a:cubicBezTo>
                <a:cubicBezTo>
                  <a:pt x="149751" y="571374"/>
                  <a:pt x="149751" y="577599"/>
                  <a:pt x="149751" y="581749"/>
                </a:cubicBezTo>
                <a:cubicBezTo>
                  <a:pt x="147685" y="581749"/>
                  <a:pt x="145619" y="583824"/>
                  <a:pt x="143554" y="581749"/>
                </a:cubicBezTo>
                <a:lnTo>
                  <a:pt x="141585" y="573841"/>
                </a:lnTo>
                <a:lnTo>
                  <a:pt x="141877" y="573058"/>
                </a:lnTo>
                <a:lnTo>
                  <a:pt x="149751" y="565149"/>
                </a:lnTo>
                <a:cubicBezTo>
                  <a:pt x="149751" y="565149"/>
                  <a:pt x="147685" y="563074"/>
                  <a:pt x="147685" y="560999"/>
                </a:cubicBezTo>
                <a:cubicBezTo>
                  <a:pt x="147685" y="558924"/>
                  <a:pt x="149751" y="554774"/>
                  <a:pt x="151817" y="552699"/>
                </a:cubicBezTo>
                <a:cubicBezTo>
                  <a:pt x="152850" y="552180"/>
                  <a:pt x="153625" y="552051"/>
                  <a:pt x="154206" y="552180"/>
                </a:cubicBezTo>
                <a:close/>
                <a:moveTo>
                  <a:pt x="149668" y="546640"/>
                </a:moveTo>
                <a:cubicBezTo>
                  <a:pt x="151720" y="546640"/>
                  <a:pt x="153772" y="546640"/>
                  <a:pt x="153772" y="548706"/>
                </a:cubicBezTo>
                <a:cubicBezTo>
                  <a:pt x="153772" y="550772"/>
                  <a:pt x="149668" y="550772"/>
                  <a:pt x="149668" y="552837"/>
                </a:cubicBezTo>
                <a:cubicBezTo>
                  <a:pt x="147615" y="552837"/>
                  <a:pt x="145563" y="554903"/>
                  <a:pt x="145563" y="556969"/>
                </a:cubicBezTo>
                <a:cubicBezTo>
                  <a:pt x="145563" y="563166"/>
                  <a:pt x="145563" y="563166"/>
                  <a:pt x="145563" y="563166"/>
                </a:cubicBezTo>
                <a:lnTo>
                  <a:pt x="141877" y="573058"/>
                </a:lnTo>
                <a:lnTo>
                  <a:pt x="141488" y="573449"/>
                </a:lnTo>
                <a:lnTo>
                  <a:pt x="141585" y="573841"/>
                </a:lnTo>
                <a:lnTo>
                  <a:pt x="139405" y="579692"/>
                </a:lnTo>
                <a:cubicBezTo>
                  <a:pt x="141458" y="581758"/>
                  <a:pt x="141458" y="581758"/>
                  <a:pt x="141458" y="581758"/>
                </a:cubicBezTo>
                <a:cubicBezTo>
                  <a:pt x="141458" y="583824"/>
                  <a:pt x="139405" y="583824"/>
                  <a:pt x="137353" y="583824"/>
                </a:cubicBezTo>
                <a:cubicBezTo>
                  <a:pt x="136327" y="581758"/>
                  <a:pt x="134788" y="579692"/>
                  <a:pt x="133762" y="577368"/>
                </a:cubicBezTo>
                <a:lnTo>
                  <a:pt x="133326" y="570575"/>
                </a:lnTo>
                <a:lnTo>
                  <a:pt x="134128" y="568699"/>
                </a:lnTo>
                <a:lnTo>
                  <a:pt x="141458" y="563166"/>
                </a:lnTo>
                <a:cubicBezTo>
                  <a:pt x="143510" y="561101"/>
                  <a:pt x="139405" y="559035"/>
                  <a:pt x="141458" y="556969"/>
                </a:cubicBezTo>
                <a:cubicBezTo>
                  <a:pt x="141458" y="552837"/>
                  <a:pt x="145563" y="548706"/>
                  <a:pt x="149668" y="546640"/>
                </a:cubicBezTo>
                <a:close/>
                <a:moveTo>
                  <a:pt x="143563" y="536348"/>
                </a:moveTo>
                <a:cubicBezTo>
                  <a:pt x="145617" y="536348"/>
                  <a:pt x="147671" y="538407"/>
                  <a:pt x="149726" y="538407"/>
                </a:cubicBezTo>
                <a:cubicBezTo>
                  <a:pt x="151781" y="540465"/>
                  <a:pt x="151781" y="540465"/>
                  <a:pt x="151781" y="540465"/>
                </a:cubicBezTo>
                <a:cubicBezTo>
                  <a:pt x="151781" y="542523"/>
                  <a:pt x="151781" y="542523"/>
                  <a:pt x="151781" y="544582"/>
                </a:cubicBezTo>
                <a:cubicBezTo>
                  <a:pt x="145617" y="544582"/>
                  <a:pt x="141509" y="548699"/>
                  <a:pt x="139455" y="554874"/>
                </a:cubicBezTo>
                <a:cubicBezTo>
                  <a:pt x="137400" y="556932"/>
                  <a:pt x="139455" y="558991"/>
                  <a:pt x="137400" y="561049"/>
                </a:cubicBezTo>
                <a:lnTo>
                  <a:pt x="134128" y="568699"/>
                </a:lnTo>
                <a:lnTo>
                  <a:pt x="133248" y="569364"/>
                </a:lnTo>
                <a:lnTo>
                  <a:pt x="133326" y="570575"/>
                </a:lnTo>
                <a:lnTo>
                  <a:pt x="131238" y="575458"/>
                </a:lnTo>
                <a:cubicBezTo>
                  <a:pt x="131238" y="577516"/>
                  <a:pt x="131238" y="581633"/>
                  <a:pt x="135346" y="583691"/>
                </a:cubicBezTo>
                <a:cubicBezTo>
                  <a:pt x="133292" y="585750"/>
                  <a:pt x="129183" y="585750"/>
                  <a:pt x="127129" y="587808"/>
                </a:cubicBezTo>
                <a:cubicBezTo>
                  <a:pt x="125075" y="585750"/>
                  <a:pt x="123021" y="583691"/>
                  <a:pt x="120966" y="579575"/>
                </a:cubicBezTo>
                <a:cubicBezTo>
                  <a:pt x="120966" y="577516"/>
                  <a:pt x="120966" y="573399"/>
                  <a:pt x="125075" y="571341"/>
                </a:cubicBezTo>
                <a:cubicBezTo>
                  <a:pt x="125075" y="567224"/>
                  <a:pt x="120966" y="567224"/>
                  <a:pt x="120966" y="565166"/>
                </a:cubicBezTo>
                <a:cubicBezTo>
                  <a:pt x="118912" y="563108"/>
                  <a:pt x="120966" y="558991"/>
                  <a:pt x="120966" y="556932"/>
                </a:cubicBezTo>
                <a:cubicBezTo>
                  <a:pt x="125075" y="554874"/>
                  <a:pt x="127129" y="552816"/>
                  <a:pt x="129183" y="550757"/>
                </a:cubicBezTo>
                <a:cubicBezTo>
                  <a:pt x="131238" y="550757"/>
                  <a:pt x="131238" y="554874"/>
                  <a:pt x="135346" y="552816"/>
                </a:cubicBezTo>
                <a:cubicBezTo>
                  <a:pt x="135346" y="548699"/>
                  <a:pt x="135346" y="548699"/>
                  <a:pt x="135346" y="548699"/>
                </a:cubicBezTo>
                <a:cubicBezTo>
                  <a:pt x="135346" y="542523"/>
                  <a:pt x="139455" y="538407"/>
                  <a:pt x="143563" y="536348"/>
                </a:cubicBezTo>
                <a:close/>
                <a:moveTo>
                  <a:pt x="803824" y="534356"/>
                </a:moveTo>
                <a:cubicBezTo>
                  <a:pt x="805816" y="534356"/>
                  <a:pt x="807808" y="536348"/>
                  <a:pt x="807808" y="536348"/>
                </a:cubicBezTo>
                <a:cubicBezTo>
                  <a:pt x="807808" y="538340"/>
                  <a:pt x="807808" y="538340"/>
                  <a:pt x="805816" y="538340"/>
                </a:cubicBezTo>
                <a:cubicBezTo>
                  <a:pt x="803824" y="538340"/>
                  <a:pt x="805816" y="536348"/>
                  <a:pt x="803824" y="534356"/>
                </a:cubicBezTo>
                <a:close/>
                <a:moveTo>
                  <a:pt x="793466" y="534356"/>
                </a:moveTo>
                <a:cubicBezTo>
                  <a:pt x="795525" y="534356"/>
                  <a:pt x="799641" y="534356"/>
                  <a:pt x="801700" y="534356"/>
                </a:cubicBezTo>
                <a:cubicBezTo>
                  <a:pt x="803758" y="538465"/>
                  <a:pt x="803758" y="538465"/>
                  <a:pt x="803758" y="538465"/>
                </a:cubicBezTo>
                <a:cubicBezTo>
                  <a:pt x="805816" y="542573"/>
                  <a:pt x="803758" y="548736"/>
                  <a:pt x="799641" y="550790"/>
                </a:cubicBezTo>
                <a:cubicBezTo>
                  <a:pt x="797583" y="552845"/>
                  <a:pt x="793466" y="550790"/>
                  <a:pt x="793466" y="552845"/>
                </a:cubicBezTo>
                <a:cubicBezTo>
                  <a:pt x="791408" y="554899"/>
                  <a:pt x="793466" y="556953"/>
                  <a:pt x="791408" y="559007"/>
                </a:cubicBezTo>
                <a:cubicBezTo>
                  <a:pt x="791408" y="561062"/>
                  <a:pt x="787291" y="561062"/>
                  <a:pt x="785233" y="563116"/>
                </a:cubicBezTo>
                <a:cubicBezTo>
                  <a:pt x="781116" y="563116"/>
                  <a:pt x="779057" y="561062"/>
                  <a:pt x="774941" y="561062"/>
                </a:cubicBezTo>
                <a:cubicBezTo>
                  <a:pt x="772882" y="563116"/>
                  <a:pt x="770824" y="565170"/>
                  <a:pt x="768765" y="565170"/>
                </a:cubicBezTo>
                <a:cubicBezTo>
                  <a:pt x="762590" y="567224"/>
                  <a:pt x="758473" y="565170"/>
                  <a:pt x="754357" y="563116"/>
                </a:cubicBezTo>
                <a:cubicBezTo>
                  <a:pt x="756415" y="556953"/>
                  <a:pt x="756415" y="556953"/>
                  <a:pt x="756415" y="556953"/>
                </a:cubicBezTo>
                <a:cubicBezTo>
                  <a:pt x="758473" y="554899"/>
                  <a:pt x="760532" y="556953"/>
                  <a:pt x="762590" y="556953"/>
                </a:cubicBezTo>
                <a:cubicBezTo>
                  <a:pt x="768765" y="559007"/>
                  <a:pt x="772882" y="554899"/>
                  <a:pt x="776999" y="552845"/>
                </a:cubicBezTo>
                <a:cubicBezTo>
                  <a:pt x="776999" y="548736"/>
                  <a:pt x="783174" y="550790"/>
                  <a:pt x="785233" y="548736"/>
                </a:cubicBezTo>
                <a:cubicBezTo>
                  <a:pt x="789349" y="546682"/>
                  <a:pt x="791408" y="544628"/>
                  <a:pt x="793466" y="542573"/>
                </a:cubicBezTo>
                <a:cubicBezTo>
                  <a:pt x="793466" y="538465"/>
                  <a:pt x="793466" y="536411"/>
                  <a:pt x="793466" y="534356"/>
                </a:cubicBezTo>
                <a:close/>
                <a:moveTo>
                  <a:pt x="789487" y="532364"/>
                </a:moveTo>
                <a:cubicBezTo>
                  <a:pt x="789487" y="532364"/>
                  <a:pt x="791541" y="532364"/>
                  <a:pt x="791541" y="534417"/>
                </a:cubicBezTo>
                <a:cubicBezTo>
                  <a:pt x="791541" y="536469"/>
                  <a:pt x="789487" y="538521"/>
                  <a:pt x="789487" y="542626"/>
                </a:cubicBezTo>
                <a:cubicBezTo>
                  <a:pt x="787432" y="544679"/>
                  <a:pt x="783324" y="548783"/>
                  <a:pt x="779215" y="546731"/>
                </a:cubicBezTo>
                <a:cubicBezTo>
                  <a:pt x="779215" y="546731"/>
                  <a:pt x="777161" y="546731"/>
                  <a:pt x="777161" y="546731"/>
                </a:cubicBezTo>
                <a:cubicBezTo>
                  <a:pt x="775107" y="548783"/>
                  <a:pt x="777161" y="548783"/>
                  <a:pt x="775107" y="550836"/>
                </a:cubicBezTo>
                <a:cubicBezTo>
                  <a:pt x="773053" y="554940"/>
                  <a:pt x="766890" y="554940"/>
                  <a:pt x="762781" y="554940"/>
                </a:cubicBezTo>
                <a:cubicBezTo>
                  <a:pt x="760727" y="554940"/>
                  <a:pt x="758673" y="554940"/>
                  <a:pt x="758673" y="552888"/>
                </a:cubicBezTo>
                <a:cubicBezTo>
                  <a:pt x="758673" y="550836"/>
                  <a:pt x="758673" y="548783"/>
                  <a:pt x="760727" y="548783"/>
                </a:cubicBezTo>
                <a:cubicBezTo>
                  <a:pt x="762781" y="550836"/>
                  <a:pt x="768944" y="550836"/>
                  <a:pt x="770998" y="548783"/>
                </a:cubicBezTo>
                <a:cubicBezTo>
                  <a:pt x="773053" y="546731"/>
                  <a:pt x="775107" y="544679"/>
                  <a:pt x="775107" y="542626"/>
                </a:cubicBezTo>
                <a:cubicBezTo>
                  <a:pt x="781270" y="542626"/>
                  <a:pt x="785378" y="540574"/>
                  <a:pt x="787432" y="534417"/>
                </a:cubicBezTo>
                <a:cubicBezTo>
                  <a:pt x="787432" y="534417"/>
                  <a:pt x="787432" y="532364"/>
                  <a:pt x="789487" y="532364"/>
                </a:cubicBezTo>
                <a:close/>
                <a:moveTo>
                  <a:pt x="781394" y="527857"/>
                </a:moveTo>
                <a:cubicBezTo>
                  <a:pt x="782673" y="528115"/>
                  <a:pt x="784209" y="529144"/>
                  <a:pt x="785233" y="530173"/>
                </a:cubicBezTo>
                <a:cubicBezTo>
                  <a:pt x="785233" y="532231"/>
                  <a:pt x="785233" y="534290"/>
                  <a:pt x="783185" y="536348"/>
                </a:cubicBezTo>
                <a:cubicBezTo>
                  <a:pt x="781138" y="538407"/>
                  <a:pt x="779091" y="540465"/>
                  <a:pt x="774996" y="540465"/>
                </a:cubicBezTo>
                <a:cubicBezTo>
                  <a:pt x="774996" y="540465"/>
                  <a:pt x="774996" y="538407"/>
                  <a:pt x="772949" y="540465"/>
                </a:cubicBezTo>
                <a:cubicBezTo>
                  <a:pt x="772949" y="540465"/>
                  <a:pt x="772949" y="542523"/>
                  <a:pt x="772949" y="544582"/>
                </a:cubicBezTo>
                <a:cubicBezTo>
                  <a:pt x="770901" y="546640"/>
                  <a:pt x="766807" y="546640"/>
                  <a:pt x="764759" y="546640"/>
                </a:cubicBezTo>
                <a:cubicBezTo>
                  <a:pt x="762712" y="546640"/>
                  <a:pt x="760665" y="546640"/>
                  <a:pt x="760665" y="544582"/>
                </a:cubicBezTo>
                <a:cubicBezTo>
                  <a:pt x="762712" y="534290"/>
                  <a:pt x="762712" y="534290"/>
                  <a:pt x="762712" y="534290"/>
                </a:cubicBezTo>
                <a:cubicBezTo>
                  <a:pt x="768854" y="534290"/>
                  <a:pt x="774996" y="534290"/>
                  <a:pt x="779091" y="530173"/>
                </a:cubicBezTo>
                <a:cubicBezTo>
                  <a:pt x="779091" y="528115"/>
                  <a:pt x="780114" y="527600"/>
                  <a:pt x="781394" y="527857"/>
                </a:cubicBezTo>
                <a:close/>
                <a:moveTo>
                  <a:pt x="92257" y="526181"/>
                </a:moveTo>
                <a:lnTo>
                  <a:pt x="92257" y="528214"/>
                </a:lnTo>
                <a:cubicBezTo>
                  <a:pt x="90171" y="530248"/>
                  <a:pt x="90171" y="534315"/>
                  <a:pt x="85997" y="534315"/>
                </a:cubicBezTo>
                <a:cubicBezTo>
                  <a:pt x="83910" y="534315"/>
                  <a:pt x="81823" y="536348"/>
                  <a:pt x="79736" y="534315"/>
                </a:cubicBezTo>
                <a:cubicBezTo>
                  <a:pt x="79736" y="532281"/>
                  <a:pt x="83910" y="534315"/>
                  <a:pt x="85997" y="532281"/>
                </a:cubicBezTo>
                <a:cubicBezTo>
                  <a:pt x="88084" y="530248"/>
                  <a:pt x="90171" y="528214"/>
                  <a:pt x="92257" y="526181"/>
                </a:cubicBezTo>
                <a:close/>
                <a:moveTo>
                  <a:pt x="865576" y="517756"/>
                </a:moveTo>
                <a:cubicBezTo>
                  <a:pt x="869560" y="519859"/>
                  <a:pt x="865576" y="524064"/>
                  <a:pt x="867568" y="526167"/>
                </a:cubicBezTo>
                <a:cubicBezTo>
                  <a:pt x="867568" y="528270"/>
                  <a:pt x="867568" y="530372"/>
                  <a:pt x="865576" y="530372"/>
                </a:cubicBezTo>
                <a:cubicBezTo>
                  <a:pt x="865576" y="526167"/>
                  <a:pt x="865576" y="521962"/>
                  <a:pt x="865576" y="517756"/>
                </a:cubicBezTo>
                <a:close/>
                <a:moveTo>
                  <a:pt x="100725" y="515310"/>
                </a:moveTo>
                <a:cubicBezTo>
                  <a:pt x="101404" y="515182"/>
                  <a:pt x="102050" y="515310"/>
                  <a:pt x="102568" y="515823"/>
                </a:cubicBezTo>
                <a:cubicBezTo>
                  <a:pt x="104636" y="517874"/>
                  <a:pt x="104636" y="517874"/>
                  <a:pt x="104636" y="517874"/>
                </a:cubicBezTo>
                <a:cubicBezTo>
                  <a:pt x="104636" y="519924"/>
                  <a:pt x="104636" y="524025"/>
                  <a:pt x="104636" y="526076"/>
                </a:cubicBezTo>
                <a:cubicBezTo>
                  <a:pt x="104636" y="528127"/>
                  <a:pt x="102568" y="528127"/>
                  <a:pt x="100499" y="530177"/>
                </a:cubicBezTo>
                <a:cubicBezTo>
                  <a:pt x="102568" y="532228"/>
                  <a:pt x="104636" y="534278"/>
                  <a:pt x="102568" y="538379"/>
                </a:cubicBezTo>
                <a:cubicBezTo>
                  <a:pt x="102568" y="540430"/>
                  <a:pt x="98431" y="542481"/>
                  <a:pt x="96362" y="544531"/>
                </a:cubicBezTo>
                <a:cubicBezTo>
                  <a:pt x="94293" y="544531"/>
                  <a:pt x="92224" y="542481"/>
                  <a:pt x="90156" y="542481"/>
                </a:cubicBezTo>
                <a:cubicBezTo>
                  <a:pt x="90156" y="546582"/>
                  <a:pt x="86019" y="548632"/>
                  <a:pt x="83950" y="548632"/>
                </a:cubicBezTo>
                <a:cubicBezTo>
                  <a:pt x="79813" y="548632"/>
                  <a:pt x="77744" y="546582"/>
                  <a:pt x="77744" y="544531"/>
                </a:cubicBezTo>
                <a:cubicBezTo>
                  <a:pt x="77744" y="542481"/>
                  <a:pt x="77744" y="540430"/>
                  <a:pt x="79813" y="538379"/>
                </a:cubicBezTo>
                <a:cubicBezTo>
                  <a:pt x="83950" y="540430"/>
                  <a:pt x="88087" y="536329"/>
                  <a:pt x="90156" y="534278"/>
                </a:cubicBezTo>
                <a:cubicBezTo>
                  <a:pt x="94293" y="530177"/>
                  <a:pt x="98431" y="526076"/>
                  <a:pt x="96362" y="519924"/>
                </a:cubicBezTo>
                <a:cubicBezTo>
                  <a:pt x="96362" y="518386"/>
                  <a:pt x="98689" y="515695"/>
                  <a:pt x="100725" y="515310"/>
                </a:cubicBezTo>
                <a:close/>
                <a:moveTo>
                  <a:pt x="116920" y="513773"/>
                </a:moveTo>
                <a:cubicBezTo>
                  <a:pt x="118912" y="515831"/>
                  <a:pt x="118912" y="519948"/>
                  <a:pt x="120904" y="522006"/>
                </a:cubicBezTo>
                <a:cubicBezTo>
                  <a:pt x="120904" y="524065"/>
                  <a:pt x="120904" y="524065"/>
                  <a:pt x="120904" y="524065"/>
                </a:cubicBezTo>
                <a:cubicBezTo>
                  <a:pt x="120904" y="519948"/>
                  <a:pt x="116920" y="517889"/>
                  <a:pt x="116920" y="513773"/>
                </a:cubicBezTo>
                <a:close/>
                <a:moveTo>
                  <a:pt x="843197" y="511094"/>
                </a:moveTo>
                <a:lnTo>
                  <a:pt x="838721" y="520014"/>
                </a:lnTo>
                <a:cubicBezTo>
                  <a:pt x="836655" y="522072"/>
                  <a:pt x="832524" y="522072"/>
                  <a:pt x="828392" y="522072"/>
                </a:cubicBezTo>
                <a:cubicBezTo>
                  <a:pt x="828392" y="520014"/>
                  <a:pt x="828392" y="520014"/>
                  <a:pt x="828392" y="520014"/>
                </a:cubicBezTo>
                <a:cubicBezTo>
                  <a:pt x="830458" y="517956"/>
                  <a:pt x="832524" y="517956"/>
                  <a:pt x="834590" y="517956"/>
                </a:cubicBezTo>
                <a:close/>
                <a:moveTo>
                  <a:pt x="844918" y="507664"/>
                </a:moveTo>
                <a:lnTo>
                  <a:pt x="844918" y="509722"/>
                </a:lnTo>
                <a:lnTo>
                  <a:pt x="843197" y="511094"/>
                </a:lnTo>
                <a:close/>
                <a:moveTo>
                  <a:pt x="844918" y="501488"/>
                </a:moveTo>
                <a:cubicBezTo>
                  <a:pt x="846984" y="501488"/>
                  <a:pt x="846984" y="503547"/>
                  <a:pt x="846984" y="503547"/>
                </a:cubicBezTo>
                <a:lnTo>
                  <a:pt x="844918" y="507664"/>
                </a:lnTo>
                <a:close/>
                <a:moveTo>
                  <a:pt x="108620" y="501488"/>
                </a:moveTo>
                <a:cubicBezTo>
                  <a:pt x="110679" y="503538"/>
                  <a:pt x="112737" y="505587"/>
                  <a:pt x="112737" y="507636"/>
                </a:cubicBezTo>
                <a:cubicBezTo>
                  <a:pt x="112737" y="509685"/>
                  <a:pt x="112737" y="511735"/>
                  <a:pt x="110679" y="513784"/>
                </a:cubicBezTo>
                <a:cubicBezTo>
                  <a:pt x="114796" y="515833"/>
                  <a:pt x="118912" y="519931"/>
                  <a:pt x="116854" y="526079"/>
                </a:cubicBezTo>
                <a:cubicBezTo>
                  <a:pt x="116854" y="528128"/>
                  <a:pt x="112737" y="530178"/>
                  <a:pt x="116854" y="532227"/>
                </a:cubicBezTo>
                <a:cubicBezTo>
                  <a:pt x="118912" y="534276"/>
                  <a:pt x="118912" y="538375"/>
                  <a:pt x="118912" y="542473"/>
                </a:cubicBezTo>
                <a:cubicBezTo>
                  <a:pt x="116854" y="538375"/>
                  <a:pt x="116854" y="536325"/>
                  <a:pt x="114796" y="532227"/>
                </a:cubicBezTo>
                <a:cubicBezTo>
                  <a:pt x="114796" y="532227"/>
                  <a:pt x="116854" y="530178"/>
                  <a:pt x="112737" y="530178"/>
                </a:cubicBezTo>
                <a:cubicBezTo>
                  <a:pt x="110679" y="532227"/>
                  <a:pt x="114796" y="534276"/>
                  <a:pt x="114796" y="538375"/>
                </a:cubicBezTo>
                <a:cubicBezTo>
                  <a:pt x="114796" y="542473"/>
                  <a:pt x="114796" y="546572"/>
                  <a:pt x="110679" y="548621"/>
                </a:cubicBezTo>
                <a:cubicBezTo>
                  <a:pt x="108620" y="550670"/>
                  <a:pt x="104504" y="550670"/>
                  <a:pt x="98328" y="552719"/>
                </a:cubicBezTo>
                <a:cubicBezTo>
                  <a:pt x="98328" y="552719"/>
                  <a:pt x="98328" y="554769"/>
                  <a:pt x="98328" y="556818"/>
                </a:cubicBezTo>
                <a:cubicBezTo>
                  <a:pt x="96270" y="558867"/>
                  <a:pt x="94212" y="560916"/>
                  <a:pt x="92153" y="560916"/>
                </a:cubicBezTo>
                <a:cubicBezTo>
                  <a:pt x="88036" y="560916"/>
                  <a:pt x="85978" y="556818"/>
                  <a:pt x="81861" y="556818"/>
                </a:cubicBezTo>
                <a:cubicBezTo>
                  <a:pt x="79803" y="558867"/>
                  <a:pt x="75686" y="558867"/>
                  <a:pt x="73628" y="558867"/>
                </a:cubicBezTo>
                <a:cubicBezTo>
                  <a:pt x="71569" y="558867"/>
                  <a:pt x="69511" y="556818"/>
                  <a:pt x="67453" y="554769"/>
                </a:cubicBezTo>
                <a:cubicBezTo>
                  <a:pt x="69511" y="552719"/>
                  <a:pt x="71569" y="552719"/>
                  <a:pt x="73628" y="548621"/>
                </a:cubicBezTo>
                <a:cubicBezTo>
                  <a:pt x="75686" y="546572"/>
                  <a:pt x="79803" y="552719"/>
                  <a:pt x="81861" y="550670"/>
                </a:cubicBezTo>
                <a:cubicBezTo>
                  <a:pt x="85978" y="550670"/>
                  <a:pt x="90095" y="550670"/>
                  <a:pt x="90095" y="546572"/>
                </a:cubicBezTo>
                <a:cubicBezTo>
                  <a:pt x="96270" y="546572"/>
                  <a:pt x="102445" y="546572"/>
                  <a:pt x="104504" y="540424"/>
                </a:cubicBezTo>
                <a:cubicBezTo>
                  <a:pt x="106562" y="538375"/>
                  <a:pt x="106562" y="534276"/>
                  <a:pt x="104504" y="530178"/>
                </a:cubicBezTo>
                <a:cubicBezTo>
                  <a:pt x="106562" y="526079"/>
                  <a:pt x="108620" y="524030"/>
                  <a:pt x="106562" y="519931"/>
                </a:cubicBezTo>
                <a:cubicBezTo>
                  <a:pt x="106562" y="517882"/>
                  <a:pt x="104504" y="513784"/>
                  <a:pt x="102445" y="511735"/>
                </a:cubicBezTo>
                <a:cubicBezTo>
                  <a:pt x="104504" y="509685"/>
                  <a:pt x="106562" y="505587"/>
                  <a:pt x="108620" y="501488"/>
                </a:cubicBezTo>
                <a:close/>
                <a:moveTo>
                  <a:pt x="816085" y="497689"/>
                </a:moveTo>
                <a:cubicBezTo>
                  <a:pt x="817623" y="497689"/>
                  <a:pt x="819162" y="498206"/>
                  <a:pt x="820187" y="499238"/>
                </a:cubicBezTo>
                <a:cubicBezTo>
                  <a:pt x="824290" y="499238"/>
                  <a:pt x="824290" y="503370"/>
                  <a:pt x="826341" y="507501"/>
                </a:cubicBezTo>
                <a:cubicBezTo>
                  <a:pt x="828392" y="511633"/>
                  <a:pt x="828392" y="517830"/>
                  <a:pt x="824290" y="521962"/>
                </a:cubicBezTo>
                <a:cubicBezTo>
                  <a:pt x="818136" y="530225"/>
                  <a:pt x="805828" y="534356"/>
                  <a:pt x="795572" y="532291"/>
                </a:cubicBezTo>
                <a:cubicBezTo>
                  <a:pt x="789418" y="530225"/>
                  <a:pt x="785316" y="528159"/>
                  <a:pt x="781213" y="524028"/>
                </a:cubicBezTo>
                <a:cubicBezTo>
                  <a:pt x="775059" y="519896"/>
                  <a:pt x="770957" y="509567"/>
                  <a:pt x="770957" y="501304"/>
                </a:cubicBezTo>
                <a:cubicBezTo>
                  <a:pt x="773008" y="501304"/>
                  <a:pt x="773008" y="499238"/>
                  <a:pt x="775059" y="501304"/>
                </a:cubicBezTo>
                <a:cubicBezTo>
                  <a:pt x="777111" y="505436"/>
                  <a:pt x="777111" y="509567"/>
                  <a:pt x="781213" y="513699"/>
                </a:cubicBezTo>
                <a:cubicBezTo>
                  <a:pt x="785316" y="521962"/>
                  <a:pt x="795572" y="526093"/>
                  <a:pt x="805828" y="524028"/>
                </a:cubicBezTo>
                <a:cubicBezTo>
                  <a:pt x="809931" y="524028"/>
                  <a:pt x="816085" y="521962"/>
                  <a:pt x="818136" y="517830"/>
                </a:cubicBezTo>
                <a:cubicBezTo>
                  <a:pt x="818136" y="513699"/>
                  <a:pt x="820187" y="511633"/>
                  <a:pt x="816085" y="509567"/>
                </a:cubicBezTo>
                <a:cubicBezTo>
                  <a:pt x="814034" y="511633"/>
                  <a:pt x="816085" y="515765"/>
                  <a:pt x="811982" y="517830"/>
                </a:cubicBezTo>
                <a:cubicBezTo>
                  <a:pt x="809931" y="517830"/>
                  <a:pt x="807880" y="517830"/>
                  <a:pt x="805828" y="517830"/>
                </a:cubicBezTo>
                <a:cubicBezTo>
                  <a:pt x="803777" y="515765"/>
                  <a:pt x="801726" y="513699"/>
                  <a:pt x="801726" y="511633"/>
                </a:cubicBezTo>
                <a:cubicBezTo>
                  <a:pt x="799674" y="509567"/>
                  <a:pt x="801726" y="507501"/>
                  <a:pt x="801726" y="505436"/>
                </a:cubicBezTo>
                <a:cubicBezTo>
                  <a:pt x="803777" y="503370"/>
                  <a:pt x="807880" y="503370"/>
                  <a:pt x="809931" y="503370"/>
                </a:cubicBezTo>
                <a:cubicBezTo>
                  <a:pt x="811982" y="505436"/>
                  <a:pt x="809931" y="501304"/>
                  <a:pt x="811982" y="499238"/>
                </a:cubicBezTo>
                <a:cubicBezTo>
                  <a:pt x="813008" y="498206"/>
                  <a:pt x="814546" y="497689"/>
                  <a:pt x="816085" y="497689"/>
                </a:cubicBezTo>
                <a:close/>
                <a:moveTo>
                  <a:pt x="108620" y="497173"/>
                </a:moveTo>
                <a:cubicBezTo>
                  <a:pt x="110695" y="499231"/>
                  <a:pt x="116920" y="503348"/>
                  <a:pt x="114845" y="507465"/>
                </a:cubicBezTo>
                <a:cubicBezTo>
                  <a:pt x="114845" y="503348"/>
                  <a:pt x="110695" y="501289"/>
                  <a:pt x="108620" y="499231"/>
                </a:cubicBezTo>
                <a:cubicBezTo>
                  <a:pt x="108620" y="497173"/>
                  <a:pt x="108620" y="497173"/>
                  <a:pt x="108620" y="497173"/>
                </a:cubicBezTo>
                <a:close/>
                <a:moveTo>
                  <a:pt x="855174" y="495181"/>
                </a:moveTo>
                <a:cubicBezTo>
                  <a:pt x="857221" y="495181"/>
                  <a:pt x="855174" y="499312"/>
                  <a:pt x="855174" y="501378"/>
                </a:cubicBezTo>
                <a:cubicBezTo>
                  <a:pt x="855174" y="501378"/>
                  <a:pt x="853126" y="503444"/>
                  <a:pt x="853126" y="503444"/>
                </a:cubicBezTo>
                <a:cubicBezTo>
                  <a:pt x="857221" y="505509"/>
                  <a:pt x="859268" y="507575"/>
                  <a:pt x="859268" y="509641"/>
                </a:cubicBezTo>
                <a:cubicBezTo>
                  <a:pt x="859268" y="511707"/>
                  <a:pt x="859268" y="513773"/>
                  <a:pt x="857221" y="513773"/>
                </a:cubicBezTo>
                <a:cubicBezTo>
                  <a:pt x="855174" y="515838"/>
                  <a:pt x="855174" y="513773"/>
                  <a:pt x="853126" y="515838"/>
                </a:cubicBezTo>
                <a:cubicBezTo>
                  <a:pt x="853126" y="517904"/>
                  <a:pt x="855174" y="522036"/>
                  <a:pt x="855174" y="524101"/>
                </a:cubicBezTo>
                <a:cubicBezTo>
                  <a:pt x="853126" y="526167"/>
                  <a:pt x="851079" y="526167"/>
                  <a:pt x="849032" y="526167"/>
                </a:cubicBezTo>
                <a:cubicBezTo>
                  <a:pt x="846984" y="528233"/>
                  <a:pt x="844937" y="524101"/>
                  <a:pt x="842890" y="526167"/>
                </a:cubicBezTo>
                <a:cubicBezTo>
                  <a:pt x="844937" y="528233"/>
                  <a:pt x="842890" y="530299"/>
                  <a:pt x="840842" y="532364"/>
                </a:cubicBezTo>
                <a:cubicBezTo>
                  <a:pt x="838795" y="532364"/>
                  <a:pt x="836748" y="532364"/>
                  <a:pt x="834700" y="530299"/>
                </a:cubicBezTo>
                <a:cubicBezTo>
                  <a:pt x="834700" y="530299"/>
                  <a:pt x="834700" y="528233"/>
                  <a:pt x="832653" y="528233"/>
                </a:cubicBezTo>
                <a:cubicBezTo>
                  <a:pt x="830606" y="532364"/>
                  <a:pt x="826511" y="532364"/>
                  <a:pt x="824464" y="532364"/>
                </a:cubicBezTo>
                <a:cubicBezTo>
                  <a:pt x="822416" y="532364"/>
                  <a:pt x="822416" y="530299"/>
                  <a:pt x="822416" y="530299"/>
                </a:cubicBezTo>
                <a:cubicBezTo>
                  <a:pt x="822416" y="528233"/>
                  <a:pt x="824464" y="526167"/>
                  <a:pt x="826511" y="524101"/>
                </a:cubicBezTo>
                <a:cubicBezTo>
                  <a:pt x="832653" y="524101"/>
                  <a:pt x="836748" y="524101"/>
                  <a:pt x="842890" y="519970"/>
                </a:cubicBezTo>
                <a:cubicBezTo>
                  <a:pt x="844937" y="519970"/>
                  <a:pt x="846984" y="517904"/>
                  <a:pt x="849032" y="513773"/>
                </a:cubicBezTo>
                <a:cubicBezTo>
                  <a:pt x="849032" y="509641"/>
                  <a:pt x="851079" y="505509"/>
                  <a:pt x="849032" y="499312"/>
                </a:cubicBezTo>
                <a:cubicBezTo>
                  <a:pt x="851079" y="497246"/>
                  <a:pt x="853126" y="495181"/>
                  <a:pt x="855174" y="495181"/>
                </a:cubicBezTo>
                <a:close/>
                <a:moveTo>
                  <a:pt x="857262" y="486881"/>
                </a:moveTo>
                <a:cubicBezTo>
                  <a:pt x="859323" y="486881"/>
                  <a:pt x="861385" y="488946"/>
                  <a:pt x="861385" y="491012"/>
                </a:cubicBezTo>
                <a:cubicBezTo>
                  <a:pt x="863446" y="493078"/>
                  <a:pt x="863446" y="497209"/>
                  <a:pt x="861385" y="499275"/>
                </a:cubicBezTo>
                <a:cubicBezTo>
                  <a:pt x="861385" y="499275"/>
                  <a:pt x="861385" y="499275"/>
                  <a:pt x="861385" y="501341"/>
                </a:cubicBezTo>
                <a:cubicBezTo>
                  <a:pt x="863446" y="503407"/>
                  <a:pt x="867568" y="505472"/>
                  <a:pt x="867568" y="509604"/>
                </a:cubicBezTo>
                <a:cubicBezTo>
                  <a:pt x="867568" y="511670"/>
                  <a:pt x="867568" y="515801"/>
                  <a:pt x="865507" y="515801"/>
                </a:cubicBezTo>
                <a:cubicBezTo>
                  <a:pt x="863446" y="515801"/>
                  <a:pt x="863446" y="515801"/>
                  <a:pt x="861385" y="517867"/>
                </a:cubicBezTo>
                <a:cubicBezTo>
                  <a:pt x="865507" y="521999"/>
                  <a:pt x="863446" y="528196"/>
                  <a:pt x="861385" y="530262"/>
                </a:cubicBezTo>
                <a:cubicBezTo>
                  <a:pt x="859323" y="534393"/>
                  <a:pt x="855201" y="532327"/>
                  <a:pt x="853140" y="532327"/>
                </a:cubicBezTo>
                <a:cubicBezTo>
                  <a:pt x="851079" y="532327"/>
                  <a:pt x="851079" y="532327"/>
                  <a:pt x="849018" y="532327"/>
                </a:cubicBezTo>
                <a:cubicBezTo>
                  <a:pt x="849018" y="534393"/>
                  <a:pt x="849018" y="538525"/>
                  <a:pt x="844895" y="538525"/>
                </a:cubicBezTo>
                <a:cubicBezTo>
                  <a:pt x="840773" y="540590"/>
                  <a:pt x="834590" y="534393"/>
                  <a:pt x="832528" y="540590"/>
                </a:cubicBezTo>
                <a:cubicBezTo>
                  <a:pt x="828406" y="542656"/>
                  <a:pt x="822223" y="538525"/>
                  <a:pt x="820162" y="538525"/>
                </a:cubicBezTo>
                <a:cubicBezTo>
                  <a:pt x="818100" y="536459"/>
                  <a:pt x="818100" y="534393"/>
                  <a:pt x="818100" y="532327"/>
                </a:cubicBezTo>
                <a:cubicBezTo>
                  <a:pt x="820162" y="532327"/>
                  <a:pt x="822223" y="534393"/>
                  <a:pt x="824284" y="534393"/>
                </a:cubicBezTo>
                <a:cubicBezTo>
                  <a:pt x="826345" y="534393"/>
                  <a:pt x="830467" y="534393"/>
                  <a:pt x="832528" y="532327"/>
                </a:cubicBezTo>
                <a:cubicBezTo>
                  <a:pt x="836651" y="534393"/>
                  <a:pt x="840773" y="536459"/>
                  <a:pt x="842834" y="534393"/>
                </a:cubicBezTo>
                <a:cubicBezTo>
                  <a:pt x="846957" y="530262"/>
                  <a:pt x="846957" y="530262"/>
                  <a:pt x="846957" y="530262"/>
                </a:cubicBezTo>
                <a:cubicBezTo>
                  <a:pt x="851079" y="530262"/>
                  <a:pt x="853140" y="528196"/>
                  <a:pt x="857262" y="526130"/>
                </a:cubicBezTo>
                <a:cubicBezTo>
                  <a:pt x="859323" y="524064"/>
                  <a:pt x="857262" y="519933"/>
                  <a:pt x="857262" y="517867"/>
                </a:cubicBezTo>
                <a:cubicBezTo>
                  <a:pt x="859323" y="515801"/>
                  <a:pt x="861385" y="513736"/>
                  <a:pt x="861385" y="511670"/>
                </a:cubicBezTo>
                <a:cubicBezTo>
                  <a:pt x="861385" y="507538"/>
                  <a:pt x="859323" y="505472"/>
                  <a:pt x="857262" y="503407"/>
                </a:cubicBezTo>
                <a:cubicBezTo>
                  <a:pt x="859323" y="499275"/>
                  <a:pt x="859323" y="495144"/>
                  <a:pt x="857262" y="493078"/>
                </a:cubicBezTo>
                <a:cubicBezTo>
                  <a:pt x="855201" y="491012"/>
                  <a:pt x="857262" y="488946"/>
                  <a:pt x="857262" y="486881"/>
                </a:cubicBezTo>
                <a:close/>
                <a:moveTo>
                  <a:pt x="28360" y="486193"/>
                </a:moveTo>
                <a:cubicBezTo>
                  <a:pt x="28878" y="486454"/>
                  <a:pt x="29397" y="486975"/>
                  <a:pt x="30435" y="486975"/>
                </a:cubicBezTo>
                <a:cubicBezTo>
                  <a:pt x="40810" y="486975"/>
                  <a:pt x="40810" y="486975"/>
                  <a:pt x="40810" y="486975"/>
                </a:cubicBezTo>
                <a:cubicBezTo>
                  <a:pt x="42885" y="489062"/>
                  <a:pt x="42885" y="493236"/>
                  <a:pt x="42885" y="495323"/>
                </a:cubicBezTo>
                <a:cubicBezTo>
                  <a:pt x="40810" y="497410"/>
                  <a:pt x="38735" y="497410"/>
                  <a:pt x="36660" y="499496"/>
                </a:cubicBezTo>
                <a:cubicBezTo>
                  <a:pt x="34585" y="499496"/>
                  <a:pt x="32510" y="497410"/>
                  <a:pt x="30435" y="495323"/>
                </a:cubicBezTo>
                <a:cubicBezTo>
                  <a:pt x="30435" y="493236"/>
                  <a:pt x="28360" y="489062"/>
                  <a:pt x="26285" y="486975"/>
                </a:cubicBezTo>
                <a:cubicBezTo>
                  <a:pt x="27322" y="485932"/>
                  <a:pt x="27841" y="485932"/>
                  <a:pt x="28360" y="486193"/>
                </a:cubicBezTo>
                <a:close/>
                <a:moveTo>
                  <a:pt x="861260" y="484889"/>
                </a:moveTo>
                <a:cubicBezTo>
                  <a:pt x="863319" y="484889"/>
                  <a:pt x="865377" y="489015"/>
                  <a:pt x="867435" y="491078"/>
                </a:cubicBezTo>
                <a:cubicBezTo>
                  <a:pt x="867435" y="495204"/>
                  <a:pt x="865377" y="497267"/>
                  <a:pt x="865377" y="499330"/>
                </a:cubicBezTo>
                <a:cubicBezTo>
                  <a:pt x="867435" y="501394"/>
                  <a:pt x="871552" y="503457"/>
                  <a:pt x="871552" y="507583"/>
                </a:cubicBezTo>
                <a:cubicBezTo>
                  <a:pt x="871552" y="509646"/>
                  <a:pt x="871552" y="513773"/>
                  <a:pt x="869494" y="513773"/>
                </a:cubicBezTo>
                <a:cubicBezTo>
                  <a:pt x="871552" y="507583"/>
                  <a:pt x="867435" y="503457"/>
                  <a:pt x="863319" y="499330"/>
                </a:cubicBezTo>
                <a:cubicBezTo>
                  <a:pt x="867435" y="495204"/>
                  <a:pt x="863319" y="489015"/>
                  <a:pt x="861260" y="484889"/>
                </a:cubicBezTo>
                <a:close/>
                <a:moveTo>
                  <a:pt x="46869" y="484889"/>
                </a:moveTo>
                <a:cubicBezTo>
                  <a:pt x="50985" y="484889"/>
                  <a:pt x="53044" y="489026"/>
                  <a:pt x="55102" y="491094"/>
                </a:cubicBezTo>
                <a:cubicBezTo>
                  <a:pt x="55102" y="493163"/>
                  <a:pt x="50985" y="495232"/>
                  <a:pt x="53044" y="497300"/>
                </a:cubicBezTo>
                <a:cubicBezTo>
                  <a:pt x="55102" y="497300"/>
                  <a:pt x="57161" y="499369"/>
                  <a:pt x="57161" y="501437"/>
                </a:cubicBezTo>
                <a:cubicBezTo>
                  <a:pt x="57161" y="503506"/>
                  <a:pt x="57161" y="507643"/>
                  <a:pt x="55102" y="509712"/>
                </a:cubicBezTo>
                <a:cubicBezTo>
                  <a:pt x="53044" y="509712"/>
                  <a:pt x="48927" y="511781"/>
                  <a:pt x="46869" y="509712"/>
                </a:cubicBezTo>
                <a:cubicBezTo>
                  <a:pt x="44810" y="509712"/>
                  <a:pt x="44810" y="505575"/>
                  <a:pt x="42752" y="505575"/>
                </a:cubicBezTo>
                <a:cubicBezTo>
                  <a:pt x="40694" y="507643"/>
                  <a:pt x="40694" y="509712"/>
                  <a:pt x="36577" y="509712"/>
                </a:cubicBezTo>
                <a:cubicBezTo>
                  <a:pt x="34518" y="509712"/>
                  <a:pt x="32460" y="509712"/>
                  <a:pt x="30402" y="507643"/>
                </a:cubicBezTo>
                <a:cubicBezTo>
                  <a:pt x="30402" y="503506"/>
                  <a:pt x="26285" y="501437"/>
                  <a:pt x="28343" y="499369"/>
                </a:cubicBezTo>
                <a:cubicBezTo>
                  <a:pt x="32460" y="499369"/>
                  <a:pt x="34518" y="503506"/>
                  <a:pt x="38635" y="501437"/>
                </a:cubicBezTo>
                <a:cubicBezTo>
                  <a:pt x="42752" y="499369"/>
                  <a:pt x="44810" y="497300"/>
                  <a:pt x="44810" y="495232"/>
                </a:cubicBezTo>
                <a:cubicBezTo>
                  <a:pt x="46869" y="491094"/>
                  <a:pt x="38635" y="484889"/>
                  <a:pt x="46869" y="484889"/>
                </a:cubicBezTo>
                <a:close/>
                <a:moveTo>
                  <a:pt x="77855" y="466297"/>
                </a:moveTo>
                <a:cubicBezTo>
                  <a:pt x="81965" y="468362"/>
                  <a:pt x="81965" y="468362"/>
                  <a:pt x="81965" y="468362"/>
                </a:cubicBezTo>
                <a:cubicBezTo>
                  <a:pt x="90186" y="470428"/>
                  <a:pt x="94297" y="476626"/>
                  <a:pt x="98407" y="480757"/>
                </a:cubicBezTo>
                <a:cubicBezTo>
                  <a:pt x="102518" y="489020"/>
                  <a:pt x="106628" y="497283"/>
                  <a:pt x="104573" y="505546"/>
                </a:cubicBezTo>
                <a:cubicBezTo>
                  <a:pt x="100463" y="513809"/>
                  <a:pt x="92242" y="517941"/>
                  <a:pt x="84021" y="520007"/>
                </a:cubicBezTo>
                <a:cubicBezTo>
                  <a:pt x="79910" y="522072"/>
                  <a:pt x="73745" y="520007"/>
                  <a:pt x="67579" y="513809"/>
                </a:cubicBezTo>
                <a:cubicBezTo>
                  <a:pt x="65524" y="513809"/>
                  <a:pt x="65524" y="509678"/>
                  <a:pt x="65524" y="507612"/>
                </a:cubicBezTo>
                <a:cubicBezTo>
                  <a:pt x="67579" y="505546"/>
                  <a:pt x="65524" y="503480"/>
                  <a:pt x="67579" y="503480"/>
                </a:cubicBezTo>
                <a:cubicBezTo>
                  <a:pt x="69634" y="503480"/>
                  <a:pt x="71689" y="503480"/>
                  <a:pt x="73745" y="503480"/>
                </a:cubicBezTo>
                <a:cubicBezTo>
                  <a:pt x="73745" y="501415"/>
                  <a:pt x="71689" y="499349"/>
                  <a:pt x="73745" y="497283"/>
                </a:cubicBezTo>
                <a:cubicBezTo>
                  <a:pt x="75800" y="493152"/>
                  <a:pt x="77855" y="495217"/>
                  <a:pt x="81965" y="495217"/>
                </a:cubicBezTo>
                <a:cubicBezTo>
                  <a:pt x="84021" y="497283"/>
                  <a:pt x="86076" y="501415"/>
                  <a:pt x="84021" y="503480"/>
                </a:cubicBezTo>
                <a:cubicBezTo>
                  <a:pt x="81965" y="505546"/>
                  <a:pt x="79910" y="505546"/>
                  <a:pt x="77855" y="507612"/>
                </a:cubicBezTo>
                <a:cubicBezTo>
                  <a:pt x="79910" y="511744"/>
                  <a:pt x="84021" y="509678"/>
                  <a:pt x="88131" y="509678"/>
                </a:cubicBezTo>
                <a:cubicBezTo>
                  <a:pt x="94297" y="507612"/>
                  <a:pt x="98407" y="501415"/>
                  <a:pt x="98407" y="495217"/>
                </a:cubicBezTo>
                <a:cubicBezTo>
                  <a:pt x="94297" y="486954"/>
                  <a:pt x="92242" y="480757"/>
                  <a:pt x="84021" y="476626"/>
                </a:cubicBezTo>
                <a:cubicBezTo>
                  <a:pt x="77855" y="472494"/>
                  <a:pt x="71689" y="470428"/>
                  <a:pt x="63469" y="470428"/>
                </a:cubicBezTo>
                <a:cubicBezTo>
                  <a:pt x="63469" y="470428"/>
                  <a:pt x="65524" y="468362"/>
                  <a:pt x="65524" y="468362"/>
                </a:cubicBezTo>
                <a:cubicBezTo>
                  <a:pt x="69634" y="466297"/>
                  <a:pt x="73745" y="468362"/>
                  <a:pt x="77855" y="466297"/>
                </a:cubicBezTo>
                <a:close/>
                <a:moveTo>
                  <a:pt x="808020" y="464305"/>
                </a:moveTo>
                <a:cubicBezTo>
                  <a:pt x="810072" y="464305"/>
                  <a:pt x="810072" y="466363"/>
                  <a:pt x="810072" y="466363"/>
                </a:cubicBezTo>
                <a:cubicBezTo>
                  <a:pt x="812124" y="468421"/>
                  <a:pt x="810072" y="470480"/>
                  <a:pt x="808020" y="472538"/>
                </a:cubicBezTo>
                <a:cubicBezTo>
                  <a:pt x="808020" y="472538"/>
                  <a:pt x="805967" y="472538"/>
                  <a:pt x="805967" y="474597"/>
                </a:cubicBezTo>
                <a:cubicBezTo>
                  <a:pt x="808020" y="476655"/>
                  <a:pt x="810072" y="478713"/>
                  <a:pt x="808020" y="480772"/>
                </a:cubicBezTo>
                <a:cubicBezTo>
                  <a:pt x="808020" y="482830"/>
                  <a:pt x="805967" y="482830"/>
                  <a:pt x="803915" y="484889"/>
                </a:cubicBezTo>
                <a:cubicBezTo>
                  <a:pt x="801863" y="484889"/>
                  <a:pt x="799810" y="482830"/>
                  <a:pt x="799810" y="480772"/>
                </a:cubicBezTo>
                <a:cubicBezTo>
                  <a:pt x="797758" y="480772"/>
                  <a:pt x="797758" y="484889"/>
                  <a:pt x="793653" y="484889"/>
                </a:cubicBezTo>
                <a:cubicBezTo>
                  <a:pt x="791601" y="484889"/>
                  <a:pt x="789548" y="484889"/>
                  <a:pt x="789548" y="482830"/>
                </a:cubicBezTo>
                <a:cubicBezTo>
                  <a:pt x="789548" y="480772"/>
                  <a:pt x="789548" y="478713"/>
                  <a:pt x="791601" y="476655"/>
                </a:cubicBezTo>
                <a:cubicBezTo>
                  <a:pt x="795706" y="478713"/>
                  <a:pt x="799810" y="474597"/>
                  <a:pt x="801863" y="470480"/>
                </a:cubicBezTo>
                <a:cubicBezTo>
                  <a:pt x="801863" y="466363"/>
                  <a:pt x="801863" y="466363"/>
                  <a:pt x="801863" y="466363"/>
                </a:cubicBezTo>
                <a:cubicBezTo>
                  <a:pt x="803915" y="466363"/>
                  <a:pt x="808020" y="466363"/>
                  <a:pt x="808020" y="464305"/>
                </a:cubicBezTo>
                <a:close/>
                <a:moveTo>
                  <a:pt x="787225" y="462313"/>
                </a:moveTo>
                <a:cubicBezTo>
                  <a:pt x="791430" y="464360"/>
                  <a:pt x="795635" y="464360"/>
                  <a:pt x="799841" y="466407"/>
                </a:cubicBezTo>
                <a:cubicBezTo>
                  <a:pt x="799841" y="468455"/>
                  <a:pt x="799841" y="470502"/>
                  <a:pt x="799841" y="470502"/>
                </a:cubicBezTo>
                <a:cubicBezTo>
                  <a:pt x="797738" y="474597"/>
                  <a:pt x="795635" y="474597"/>
                  <a:pt x="791430" y="474597"/>
                </a:cubicBezTo>
                <a:cubicBezTo>
                  <a:pt x="789327" y="474597"/>
                  <a:pt x="789327" y="474597"/>
                  <a:pt x="789327" y="474597"/>
                </a:cubicBezTo>
                <a:cubicBezTo>
                  <a:pt x="789327" y="470502"/>
                  <a:pt x="787225" y="466407"/>
                  <a:pt x="787225" y="462313"/>
                </a:cubicBezTo>
                <a:close/>
                <a:moveTo>
                  <a:pt x="811938" y="460321"/>
                </a:moveTo>
                <a:cubicBezTo>
                  <a:pt x="816046" y="460321"/>
                  <a:pt x="816046" y="464429"/>
                  <a:pt x="818101" y="466483"/>
                </a:cubicBezTo>
                <a:cubicBezTo>
                  <a:pt x="818101" y="470592"/>
                  <a:pt x="818101" y="474700"/>
                  <a:pt x="816046" y="476755"/>
                </a:cubicBezTo>
                <a:cubicBezTo>
                  <a:pt x="811938" y="478809"/>
                  <a:pt x="816046" y="480863"/>
                  <a:pt x="816046" y="482917"/>
                </a:cubicBezTo>
                <a:cubicBezTo>
                  <a:pt x="816046" y="487026"/>
                  <a:pt x="813992" y="491134"/>
                  <a:pt x="809883" y="491134"/>
                </a:cubicBezTo>
                <a:cubicBezTo>
                  <a:pt x="807829" y="493189"/>
                  <a:pt x="805775" y="493189"/>
                  <a:pt x="803721" y="493189"/>
                </a:cubicBezTo>
                <a:cubicBezTo>
                  <a:pt x="799612" y="489080"/>
                  <a:pt x="799612" y="489080"/>
                  <a:pt x="799612" y="489080"/>
                </a:cubicBezTo>
                <a:cubicBezTo>
                  <a:pt x="797558" y="489080"/>
                  <a:pt x="799612" y="491134"/>
                  <a:pt x="797558" y="491134"/>
                </a:cubicBezTo>
                <a:cubicBezTo>
                  <a:pt x="795504" y="493189"/>
                  <a:pt x="791395" y="493189"/>
                  <a:pt x="789341" y="493189"/>
                </a:cubicBezTo>
                <a:cubicBezTo>
                  <a:pt x="787287" y="491134"/>
                  <a:pt x="785233" y="489080"/>
                  <a:pt x="785233" y="487026"/>
                </a:cubicBezTo>
                <a:cubicBezTo>
                  <a:pt x="785233" y="487026"/>
                  <a:pt x="785233" y="484972"/>
                  <a:pt x="785233" y="484972"/>
                </a:cubicBezTo>
                <a:cubicBezTo>
                  <a:pt x="789341" y="487026"/>
                  <a:pt x="795504" y="487026"/>
                  <a:pt x="797558" y="484972"/>
                </a:cubicBezTo>
                <a:cubicBezTo>
                  <a:pt x="801667" y="487026"/>
                  <a:pt x="805775" y="487026"/>
                  <a:pt x="807829" y="484972"/>
                </a:cubicBezTo>
                <a:cubicBezTo>
                  <a:pt x="811938" y="482917"/>
                  <a:pt x="811938" y="478809"/>
                  <a:pt x="809883" y="474700"/>
                </a:cubicBezTo>
                <a:cubicBezTo>
                  <a:pt x="811938" y="470592"/>
                  <a:pt x="813992" y="468538"/>
                  <a:pt x="811938" y="464429"/>
                </a:cubicBezTo>
                <a:cubicBezTo>
                  <a:pt x="811938" y="462375"/>
                  <a:pt x="811938" y="462375"/>
                  <a:pt x="811938" y="460321"/>
                </a:cubicBezTo>
                <a:close/>
                <a:moveTo>
                  <a:pt x="96419" y="456005"/>
                </a:moveTo>
                <a:cubicBezTo>
                  <a:pt x="100569" y="458071"/>
                  <a:pt x="100569" y="464268"/>
                  <a:pt x="102644" y="466334"/>
                </a:cubicBezTo>
                <a:cubicBezTo>
                  <a:pt x="102644" y="470465"/>
                  <a:pt x="100569" y="472531"/>
                  <a:pt x="98494" y="474597"/>
                </a:cubicBezTo>
                <a:cubicBezTo>
                  <a:pt x="96419" y="474597"/>
                  <a:pt x="96419" y="474597"/>
                  <a:pt x="94344" y="474597"/>
                </a:cubicBezTo>
                <a:cubicBezTo>
                  <a:pt x="94344" y="472531"/>
                  <a:pt x="96419" y="472531"/>
                  <a:pt x="96419" y="470465"/>
                </a:cubicBezTo>
                <a:cubicBezTo>
                  <a:pt x="98494" y="468400"/>
                  <a:pt x="98494" y="464268"/>
                  <a:pt x="98494" y="462202"/>
                </a:cubicBezTo>
                <a:cubicBezTo>
                  <a:pt x="98494" y="460136"/>
                  <a:pt x="94344" y="458071"/>
                  <a:pt x="96419" y="456005"/>
                </a:cubicBezTo>
                <a:close/>
                <a:moveTo>
                  <a:pt x="775088" y="452021"/>
                </a:moveTo>
                <a:cubicBezTo>
                  <a:pt x="779220" y="452021"/>
                  <a:pt x="781285" y="456149"/>
                  <a:pt x="783351" y="458213"/>
                </a:cubicBezTo>
                <a:cubicBezTo>
                  <a:pt x="785417" y="466470"/>
                  <a:pt x="789548" y="474727"/>
                  <a:pt x="785417" y="482983"/>
                </a:cubicBezTo>
                <a:cubicBezTo>
                  <a:pt x="783351" y="485048"/>
                  <a:pt x="783351" y="485048"/>
                  <a:pt x="781285" y="485048"/>
                </a:cubicBezTo>
                <a:cubicBezTo>
                  <a:pt x="781285" y="485048"/>
                  <a:pt x="779220" y="485048"/>
                  <a:pt x="779220" y="485048"/>
                </a:cubicBezTo>
                <a:cubicBezTo>
                  <a:pt x="779220" y="489176"/>
                  <a:pt x="779220" y="493304"/>
                  <a:pt x="777154" y="495368"/>
                </a:cubicBezTo>
                <a:cubicBezTo>
                  <a:pt x="777154" y="497433"/>
                  <a:pt x="775088" y="499497"/>
                  <a:pt x="773022" y="499497"/>
                </a:cubicBezTo>
                <a:cubicBezTo>
                  <a:pt x="770957" y="499497"/>
                  <a:pt x="770957" y="499497"/>
                  <a:pt x="770957" y="499497"/>
                </a:cubicBezTo>
                <a:cubicBezTo>
                  <a:pt x="773022" y="493304"/>
                  <a:pt x="770957" y="489176"/>
                  <a:pt x="773022" y="485048"/>
                </a:cubicBezTo>
                <a:cubicBezTo>
                  <a:pt x="775088" y="480919"/>
                  <a:pt x="777154" y="476791"/>
                  <a:pt x="775088" y="470598"/>
                </a:cubicBezTo>
                <a:cubicBezTo>
                  <a:pt x="777154" y="472662"/>
                  <a:pt x="777154" y="478855"/>
                  <a:pt x="781285" y="476791"/>
                </a:cubicBezTo>
                <a:cubicBezTo>
                  <a:pt x="785417" y="474727"/>
                  <a:pt x="783351" y="470598"/>
                  <a:pt x="783351" y="468534"/>
                </a:cubicBezTo>
                <a:cubicBezTo>
                  <a:pt x="781285" y="464406"/>
                  <a:pt x="779220" y="460277"/>
                  <a:pt x="777154" y="456149"/>
                </a:cubicBezTo>
                <a:cubicBezTo>
                  <a:pt x="777154" y="456149"/>
                  <a:pt x="777154" y="456149"/>
                  <a:pt x="775088" y="456149"/>
                </a:cubicBezTo>
                <a:cubicBezTo>
                  <a:pt x="775088" y="460277"/>
                  <a:pt x="777154" y="464406"/>
                  <a:pt x="775088" y="468534"/>
                </a:cubicBezTo>
                <a:cubicBezTo>
                  <a:pt x="773022" y="466470"/>
                  <a:pt x="775088" y="460277"/>
                  <a:pt x="773022" y="458213"/>
                </a:cubicBezTo>
                <a:cubicBezTo>
                  <a:pt x="775088" y="456149"/>
                  <a:pt x="770957" y="452021"/>
                  <a:pt x="775088" y="452021"/>
                </a:cubicBezTo>
                <a:close/>
                <a:moveTo>
                  <a:pt x="32703" y="452021"/>
                </a:moveTo>
                <a:cubicBezTo>
                  <a:pt x="36814" y="452021"/>
                  <a:pt x="40924" y="454075"/>
                  <a:pt x="42979" y="456129"/>
                </a:cubicBezTo>
                <a:cubicBezTo>
                  <a:pt x="42979" y="456129"/>
                  <a:pt x="42979" y="458184"/>
                  <a:pt x="45035" y="458184"/>
                </a:cubicBezTo>
                <a:cubicBezTo>
                  <a:pt x="47090" y="456129"/>
                  <a:pt x="51200" y="458184"/>
                  <a:pt x="55311" y="458184"/>
                </a:cubicBezTo>
                <a:cubicBezTo>
                  <a:pt x="57366" y="462292"/>
                  <a:pt x="61477" y="464346"/>
                  <a:pt x="61477" y="470509"/>
                </a:cubicBezTo>
                <a:cubicBezTo>
                  <a:pt x="59421" y="472563"/>
                  <a:pt x="59421" y="474617"/>
                  <a:pt x="55311" y="476672"/>
                </a:cubicBezTo>
                <a:cubicBezTo>
                  <a:pt x="53256" y="476672"/>
                  <a:pt x="49145" y="476672"/>
                  <a:pt x="47090" y="476672"/>
                </a:cubicBezTo>
                <a:cubicBezTo>
                  <a:pt x="45035" y="476672"/>
                  <a:pt x="47090" y="478726"/>
                  <a:pt x="45035" y="480780"/>
                </a:cubicBezTo>
                <a:cubicBezTo>
                  <a:pt x="42979" y="482834"/>
                  <a:pt x="38869" y="484889"/>
                  <a:pt x="34759" y="484889"/>
                </a:cubicBezTo>
                <a:cubicBezTo>
                  <a:pt x="30648" y="482834"/>
                  <a:pt x="26538" y="482834"/>
                  <a:pt x="22427" y="478726"/>
                </a:cubicBezTo>
                <a:cubicBezTo>
                  <a:pt x="22427" y="476672"/>
                  <a:pt x="24482" y="474617"/>
                  <a:pt x="24482" y="470509"/>
                </a:cubicBezTo>
                <a:cubicBezTo>
                  <a:pt x="24482" y="466401"/>
                  <a:pt x="20372" y="464346"/>
                  <a:pt x="18317" y="462292"/>
                </a:cubicBezTo>
                <a:cubicBezTo>
                  <a:pt x="18317" y="460238"/>
                  <a:pt x="20372" y="460238"/>
                  <a:pt x="20372" y="460238"/>
                </a:cubicBezTo>
                <a:cubicBezTo>
                  <a:pt x="22427" y="456129"/>
                  <a:pt x="28593" y="454075"/>
                  <a:pt x="32703" y="452021"/>
                </a:cubicBezTo>
                <a:close/>
                <a:moveTo>
                  <a:pt x="102423" y="448037"/>
                </a:moveTo>
                <a:cubicBezTo>
                  <a:pt x="106517" y="448037"/>
                  <a:pt x="104470" y="456226"/>
                  <a:pt x="108565" y="452132"/>
                </a:cubicBezTo>
                <a:cubicBezTo>
                  <a:pt x="112659" y="452132"/>
                  <a:pt x="114707" y="454179"/>
                  <a:pt x="116754" y="456226"/>
                </a:cubicBezTo>
                <a:cubicBezTo>
                  <a:pt x="116754" y="458274"/>
                  <a:pt x="114707" y="460321"/>
                  <a:pt x="116754" y="460321"/>
                </a:cubicBezTo>
                <a:cubicBezTo>
                  <a:pt x="118801" y="460321"/>
                  <a:pt x="120849" y="462368"/>
                  <a:pt x="120849" y="464416"/>
                </a:cubicBezTo>
                <a:cubicBezTo>
                  <a:pt x="122896" y="466463"/>
                  <a:pt x="122896" y="468510"/>
                  <a:pt x="120849" y="470558"/>
                </a:cubicBezTo>
                <a:cubicBezTo>
                  <a:pt x="118801" y="472605"/>
                  <a:pt x="114707" y="470558"/>
                  <a:pt x="114707" y="472605"/>
                </a:cubicBezTo>
                <a:cubicBezTo>
                  <a:pt x="114707" y="474652"/>
                  <a:pt x="116754" y="476699"/>
                  <a:pt x="116754" y="478747"/>
                </a:cubicBezTo>
                <a:cubicBezTo>
                  <a:pt x="114707" y="480794"/>
                  <a:pt x="112659" y="480794"/>
                  <a:pt x="110612" y="478747"/>
                </a:cubicBezTo>
                <a:cubicBezTo>
                  <a:pt x="110612" y="478747"/>
                  <a:pt x="108565" y="478747"/>
                  <a:pt x="108565" y="478747"/>
                </a:cubicBezTo>
                <a:cubicBezTo>
                  <a:pt x="106517" y="480794"/>
                  <a:pt x="108565" y="480794"/>
                  <a:pt x="108565" y="482841"/>
                </a:cubicBezTo>
                <a:cubicBezTo>
                  <a:pt x="106517" y="482841"/>
                  <a:pt x="104470" y="484889"/>
                  <a:pt x="104470" y="482841"/>
                </a:cubicBezTo>
                <a:cubicBezTo>
                  <a:pt x="102423" y="480794"/>
                  <a:pt x="100375" y="478747"/>
                  <a:pt x="98328" y="476699"/>
                </a:cubicBezTo>
                <a:cubicBezTo>
                  <a:pt x="102423" y="474652"/>
                  <a:pt x="106517" y="470558"/>
                  <a:pt x="104470" y="466463"/>
                </a:cubicBezTo>
                <a:cubicBezTo>
                  <a:pt x="104470" y="462368"/>
                  <a:pt x="102423" y="458274"/>
                  <a:pt x="98328" y="454179"/>
                </a:cubicBezTo>
                <a:cubicBezTo>
                  <a:pt x="98328" y="452132"/>
                  <a:pt x="100375" y="450084"/>
                  <a:pt x="102423" y="448037"/>
                </a:cubicBezTo>
                <a:close/>
                <a:moveTo>
                  <a:pt x="127212" y="443721"/>
                </a:moveTo>
                <a:cubicBezTo>
                  <a:pt x="127212" y="443721"/>
                  <a:pt x="129259" y="443721"/>
                  <a:pt x="129259" y="443721"/>
                </a:cubicBezTo>
                <a:cubicBezTo>
                  <a:pt x="133354" y="447894"/>
                  <a:pt x="133354" y="447894"/>
                  <a:pt x="133354" y="447894"/>
                </a:cubicBezTo>
                <a:cubicBezTo>
                  <a:pt x="135401" y="454155"/>
                  <a:pt x="135401" y="454155"/>
                  <a:pt x="135401" y="454155"/>
                </a:cubicBezTo>
                <a:cubicBezTo>
                  <a:pt x="135401" y="456242"/>
                  <a:pt x="139496" y="456242"/>
                  <a:pt x="139496" y="458329"/>
                </a:cubicBezTo>
                <a:cubicBezTo>
                  <a:pt x="137449" y="458329"/>
                  <a:pt x="133354" y="456242"/>
                  <a:pt x="131307" y="454155"/>
                </a:cubicBezTo>
                <a:cubicBezTo>
                  <a:pt x="133354" y="449981"/>
                  <a:pt x="129259" y="445808"/>
                  <a:pt x="127212" y="443721"/>
                </a:cubicBezTo>
                <a:close/>
                <a:moveTo>
                  <a:pt x="828627" y="441729"/>
                </a:moveTo>
                <a:cubicBezTo>
                  <a:pt x="838880" y="441729"/>
                  <a:pt x="845031" y="447904"/>
                  <a:pt x="851183" y="454079"/>
                </a:cubicBezTo>
                <a:cubicBezTo>
                  <a:pt x="853234" y="460254"/>
                  <a:pt x="855284" y="466429"/>
                  <a:pt x="855284" y="474663"/>
                </a:cubicBezTo>
                <a:cubicBezTo>
                  <a:pt x="855284" y="482897"/>
                  <a:pt x="855284" y="489072"/>
                  <a:pt x="849133" y="495247"/>
                </a:cubicBezTo>
                <a:cubicBezTo>
                  <a:pt x="842981" y="501422"/>
                  <a:pt x="832728" y="503480"/>
                  <a:pt x="826576" y="499364"/>
                </a:cubicBezTo>
                <a:cubicBezTo>
                  <a:pt x="822475" y="497305"/>
                  <a:pt x="820424" y="495247"/>
                  <a:pt x="820424" y="491130"/>
                </a:cubicBezTo>
                <a:cubicBezTo>
                  <a:pt x="820424" y="489072"/>
                  <a:pt x="820424" y="487013"/>
                  <a:pt x="822475" y="484955"/>
                </a:cubicBezTo>
                <a:cubicBezTo>
                  <a:pt x="824526" y="484955"/>
                  <a:pt x="826576" y="487013"/>
                  <a:pt x="828627" y="484955"/>
                </a:cubicBezTo>
                <a:cubicBezTo>
                  <a:pt x="826576" y="480838"/>
                  <a:pt x="826576" y="478780"/>
                  <a:pt x="828627" y="476721"/>
                </a:cubicBezTo>
                <a:cubicBezTo>
                  <a:pt x="830677" y="472605"/>
                  <a:pt x="834778" y="474663"/>
                  <a:pt x="836829" y="474663"/>
                </a:cubicBezTo>
                <a:cubicBezTo>
                  <a:pt x="840930" y="478780"/>
                  <a:pt x="840930" y="482897"/>
                  <a:pt x="838880" y="487013"/>
                </a:cubicBezTo>
                <a:cubicBezTo>
                  <a:pt x="838880" y="487013"/>
                  <a:pt x="836829" y="487013"/>
                  <a:pt x="836829" y="489072"/>
                </a:cubicBezTo>
                <a:cubicBezTo>
                  <a:pt x="838880" y="491130"/>
                  <a:pt x="840930" y="489072"/>
                  <a:pt x="842981" y="489072"/>
                </a:cubicBezTo>
                <a:cubicBezTo>
                  <a:pt x="847082" y="484955"/>
                  <a:pt x="851183" y="478780"/>
                  <a:pt x="851183" y="472605"/>
                </a:cubicBezTo>
                <a:cubicBezTo>
                  <a:pt x="851183" y="462313"/>
                  <a:pt x="842981" y="449962"/>
                  <a:pt x="832728" y="445846"/>
                </a:cubicBezTo>
                <a:cubicBezTo>
                  <a:pt x="830677" y="445846"/>
                  <a:pt x="828627" y="445846"/>
                  <a:pt x="828627" y="443787"/>
                </a:cubicBezTo>
                <a:cubicBezTo>
                  <a:pt x="828627" y="443787"/>
                  <a:pt x="828627" y="441729"/>
                  <a:pt x="828627" y="441729"/>
                </a:cubicBezTo>
                <a:close/>
                <a:moveTo>
                  <a:pt x="15565" y="440653"/>
                </a:moveTo>
                <a:lnTo>
                  <a:pt x="14683" y="449402"/>
                </a:lnTo>
                <a:lnTo>
                  <a:pt x="16304" y="443052"/>
                </a:lnTo>
                <a:close/>
                <a:moveTo>
                  <a:pt x="32545" y="439737"/>
                </a:moveTo>
                <a:cubicBezTo>
                  <a:pt x="34632" y="439737"/>
                  <a:pt x="36719" y="439737"/>
                  <a:pt x="38806" y="441784"/>
                </a:cubicBezTo>
                <a:cubicBezTo>
                  <a:pt x="40893" y="443831"/>
                  <a:pt x="38806" y="445879"/>
                  <a:pt x="38806" y="447926"/>
                </a:cubicBezTo>
                <a:cubicBezTo>
                  <a:pt x="36719" y="452021"/>
                  <a:pt x="30458" y="449973"/>
                  <a:pt x="26285" y="452021"/>
                </a:cubicBezTo>
                <a:cubicBezTo>
                  <a:pt x="28372" y="447926"/>
                  <a:pt x="28372" y="445879"/>
                  <a:pt x="28372" y="443831"/>
                </a:cubicBezTo>
                <a:cubicBezTo>
                  <a:pt x="30458" y="441784"/>
                  <a:pt x="30458" y="439737"/>
                  <a:pt x="32545" y="439737"/>
                </a:cubicBezTo>
                <a:close/>
                <a:moveTo>
                  <a:pt x="112936" y="435421"/>
                </a:moveTo>
                <a:cubicBezTo>
                  <a:pt x="114928" y="435421"/>
                  <a:pt x="116920" y="435421"/>
                  <a:pt x="118912" y="437524"/>
                </a:cubicBezTo>
                <a:cubicBezTo>
                  <a:pt x="118912" y="439626"/>
                  <a:pt x="120904" y="439626"/>
                  <a:pt x="118912" y="441729"/>
                </a:cubicBezTo>
                <a:cubicBezTo>
                  <a:pt x="116920" y="441729"/>
                  <a:pt x="116920" y="439626"/>
                  <a:pt x="116920" y="437524"/>
                </a:cubicBezTo>
                <a:cubicBezTo>
                  <a:pt x="114928" y="437524"/>
                  <a:pt x="112936" y="435421"/>
                  <a:pt x="112936" y="435421"/>
                </a:cubicBezTo>
                <a:close/>
                <a:moveTo>
                  <a:pt x="106739" y="435421"/>
                </a:moveTo>
                <a:cubicBezTo>
                  <a:pt x="112881" y="435421"/>
                  <a:pt x="114928" y="441596"/>
                  <a:pt x="119023" y="445713"/>
                </a:cubicBezTo>
                <a:cubicBezTo>
                  <a:pt x="121070" y="443655"/>
                  <a:pt x="125165" y="445713"/>
                  <a:pt x="127212" y="445713"/>
                </a:cubicBezTo>
                <a:cubicBezTo>
                  <a:pt x="131307" y="449830"/>
                  <a:pt x="127212" y="456005"/>
                  <a:pt x="133354" y="458063"/>
                </a:cubicBezTo>
                <a:cubicBezTo>
                  <a:pt x="135402" y="458063"/>
                  <a:pt x="137449" y="462180"/>
                  <a:pt x="139496" y="464238"/>
                </a:cubicBezTo>
                <a:cubicBezTo>
                  <a:pt x="139496" y="468355"/>
                  <a:pt x="137449" y="470413"/>
                  <a:pt x="137449" y="474530"/>
                </a:cubicBezTo>
                <a:cubicBezTo>
                  <a:pt x="133354" y="474530"/>
                  <a:pt x="131307" y="476589"/>
                  <a:pt x="129260" y="476589"/>
                </a:cubicBezTo>
                <a:cubicBezTo>
                  <a:pt x="127212" y="478647"/>
                  <a:pt x="129260" y="478647"/>
                  <a:pt x="129260" y="480706"/>
                </a:cubicBezTo>
                <a:cubicBezTo>
                  <a:pt x="131307" y="482764"/>
                  <a:pt x="131307" y="484822"/>
                  <a:pt x="129260" y="484822"/>
                </a:cubicBezTo>
                <a:cubicBezTo>
                  <a:pt x="127212" y="488939"/>
                  <a:pt x="123118" y="486881"/>
                  <a:pt x="119023" y="486881"/>
                </a:cubicBezTo>
                <a:cubicBezTo>
                  <a:pt x="116976" y="488939"/>
                  <a:pt x="119023" y="490997"/>
                  <a:pt x="116976" y="493056"/>
                </a:cubicBezTo>
                <a:cubicBezTo>
                  <a:pt x="114928" y="497173"/>
                  <a:pt x="112881" y="490997"/>
                  <a:pt x="108786" y="493056"/>
                </a:cubicBezTo>
                <a:cubicBezTo>
                  <a:pt x="106739" y="493056"/>
                  <a:pt x="106739" y="488939"/>
                  <a:pt x="104692" y="486881"/>
                </a:cubicBezTo>
                <a:cubicBezTo>
                  <a:pt x="106739" y="486881"/>
                  <a:pt x="110834" y="484822"/>
                  <a:pt x="110834" y="482764"/>
                </a:cubicBezTo>
                <a:cubicBezTo>
                  <a:pt x="112881" y="482764"/>
                  <a:pt x="112881" y="482764"/>
                  <a:pt x="114928" y="482764"/>
                </a:cubicBezTo>
                <a:cubicBezTo>
                  <a:pt x="116976" y="482764"/>
                  <a:pt x="119023" y="480706"/>
                  <a:pt x="119023" y="478647"/>
                </a:cubicBezTo>
                <a:cubicBezTo>
                  <a:pt x="119023" y="474530"/>
                  <a:pt x="119023" y="474530"/>
                  <a:pt x="119023" y="474530"/>
                </a:cubicBezTo>
                <a:cubicBezTo>
                  <a:pt x="123118" y="474530"/>
                  <a:pt x="125165" y="470413"/>
                  <a:pt x="125165" y="468355"/>
                </a:cubicBezTo>
                <a:cubicBezTo>
                  <a:pt x="125165" y="464238"/>
                  <a:pt x="123118" y="460122"/>
                  <a:pt x="121070" y="458063"/>
                </a:cubicBezTo>
                <a:cubicBezTo>
                  <a:pt x="119023" y="456005"/>
                  <a:pt x="116976" y="451888"/>
                  <a:pt x="114928" y="449830"/>
                </a:cubicBezTo>
                <a:cubicBezTo>
                  <a:pt x="110834" y="447771"/>
                  <a:pt x="106739" y="449830"/>
                  <a:pt x="104692" y="445713"/>
                </a:cubicBezTo>
                <a:cubicBezTo>
                  <a:pt x="104692" y="445713"/>
                  <a:pt x="102644" y="445713"/>
                  <a:pt x="102644" y="443655"/>
                </a:cubicBezTo>
                <a:cubicBezTo>
                  <a:pt x="104692" y="441596"/>
                  <a:pt x="102644" y="435421"/>
                  <a:pt x="106739" y="435421"/>
                </a:cubicBezTo>
                <a:close/>
                <a:moveTo>
                  <a:pt x="851063" y="425129"/>
                </a:moveTo>
                <a:cubicBezTo>
                  <a:pt x="853150" y="425129"/>
                  <a:pt x="855237" y="425129"/>
                  <a:pt x="855237" y="425129"/>
                </a:cubicBezTo>
                <a:cubicBezTo>
                  <a:pt x="859410" y="429246"/>
                  <a:pt x="861497" y="433362"/>
                  <a:pt x="863584" y="439538"/>
                </a:cubicBezTo>
                <a:cubicBezTo>
                  <a:pt x="863584" y="443655"/>
                  <a:pt x="861497" y="451888"/>
                  <a:pt x="857324" y="453946"/>
                </a:cubicBezTo>
                <a:cubicBezTo>
                  <a:pt x="855237" y="453946"/>
                  <a:pt x="853150" y="456005"/>
                  <a:pt x="853150" y="453946"/>
                </a:cubicBezTo>
                <a:cubicBezTo>
                  <a:pt x="848976" y="451888"/>
                  <a:pt x="855237" y="449830"/>
                  <a:pt x="855237" y="445713"/>
                </a:cubicBezTo>
                <a:cubicBezTo>
                  <a:pt x="857324" y="441596"/>
                  <a:pt x="857324" y="433362"/>
                  <a:pt x="853150" y="429246"/>
                </a:cubicBezTo>
                <a:cubicBezTo>
                  <a:pt x="851063" y="429246"/>
                  <a:pt x="848976" y="427187"/>
                  <a:pt x="851063" y="425129"/>
                </a:cubicBezTo>
                <a:close/>
                <a:moveTo>
                  <a:pt x="46916" y="425129"/>
                </a:moveTo>
                <a:cubicBezTo>
                  <a:pt x="48979" y="425129"/>
                  <a:pt x="53106" y="427197"/>
                  <a:pt x="53106" y="429266"/>
                </a:cubicBezTo>
                <a:cubicBezTo>
                  <a:pt x="55169" y="431335"/>
                  <a:pt x="55169" y="435472"/>
                  <a:pt x="53106" y="437541"/>
                </a:cubicBezTo>
                <a:cubicBezTo>
                  <a:pt x="51042" y="437541"/>
                  <a:pt x="51042" y="437541"/>
                  <a:pt x="48979" y="439609"/>
                </a:cubicBezTo>
                <a:cubicBezTo>
                  <a:pt x="51042" y="441678"/>
                  <a:pt x="53106" y="441678"/>
                  <a:pt x="53106" y="445815"/>
                </a:cubicBezTo>
                <a:cubicBezTo>
                  <a:pt x="53106" y="449952"/>
                  <a:pt x="48979" y="452021"/>
                  <a:pt x="44853" y="452021"/>
                </a:cubicBezTo>
                <a:cubicBezTo>
                  <a:pt x="42790" y="452021"/>
                  <a:pt x="42790" y="452021"/>
                  <a:pt x="40727" y="452021"/>
                </a:cubicBezTo>
                <a:cubicBezTo>
                  <a:pt x="40727" y="449952"/>
                  <a:pt x="42790" y="447884"/>
                  <a:pt x="42790" y="445815"/>
                </a:cubicBezTo>
                <a:cubicBezTo>
                  <a:pt x="42790" y="443746"/>
                  <a:pt x="42790" y="439609"/>
                  <a:pt x="38664" y="437541"/>
                </a:cubicBezTo>
                <a:cubicBezTo>
                  <a:pt x="36600" y="435472"/>
                  <a:pt x="34537" y="435472"/>
                  <a:pt x="32474" y="435472"/>
                </a:cubicBezTo>
                <a:cubicBezTo>
                  <a:pt x="30411" y="435472"/>
                  <a:pt x="28348" y="437541"/>
                  <a:pt x="28348" y="439609"/>
                </a:cubicBezTo>
                <a:cubicBezTo>
                  <a:pt x="26285" y="435472"/>
                  <a:pt x="26285" y="433403"/>
                  <a:pt x="28348" y="431335"/>
                </a:cubicBezTo>
                <a:cubicBezTo>
                  <a:pt x="30411" y="429266"/>
                  <a:pt x="32474" y="427197"/>
                  <a:pt x="34537" y="427197"/>
                </a:cubicBezTo>
                <a:cubicBezTo>
                  <a:pt x="36600" y="427197"/>
                  <a:pt x="38664" y="431335"/>
                  <a:pt x="40727" y="429266"/>
                </a:cubicBezTo>
                <a:cubicBezTo>
                  <a:pt x="42790" y="427197"/>
                  <a:pt x="44853" y="425129"/>
                  <a:pt x="46916" y="425129"/>
                </a:cubicBezTo>
                <a:close/>
                <a:moveTo>
                  <a:pt x="795483" y="419153"/>
                </a:moveTo>
                <a:cubicBezTo>
                  <a:pt x="801666" y="419153"/>
                  <a:pt x="807850" y="419153"/>
                  <a:pt x="809911" y="423258"/>
                </a:cubicBezTo>
                <a:cubicBezTo>
                  <a:pt x="811972" y="425310"/>
                  <a:pt x="807850" y="429415"/>
                  <a:pt x="811972" y="429415"/>
                </a:cubicBezTo>
                <a:cubicBezTo>
                  <a:pt x="814034" y="429415"/>
                  <a:pt x="818156" y="429415"/>
                  <a:pt x="822278" y="431467"/>
                </a:cubicBezTo>
                <a:cubicBezTo>
                  <a:pt x="824339" y="433519"/>
                  <a:pt x="826400" y="437624"/>
                  <a:pt x="826400" y="443781"/>
                </a:cubicBezTo>
                <a:cubicBezTo>
                  <a:pt x="826400" y="445833"/>
                  <a:pt x="822278" y="449938"/>
                  <a:pt x="820217" y="449938"/>
                </a:cubicBezTo>
                <a:cubicBezTo>
                  <a:pt x="818156" y="451991"/>
                  <a:pt x="814034" y="451991"/>
                  <a:pt x="811972" y="451991"/>
                </a:cubicBezTo>
                <a:cubicBezTo>
                  <a:pt x="811972" y="454043"/>
                  <a:pt x="811972" y="456095"/>
                  <a:pt x="811972" y="458148"/>
                </a:cubicBezTo>
                <a:cubicBezTo>
                  <a:pt x="809911" y="460200"/>
                  <a:pt x="805789" y="464305"/>
                  <a:pt x="801666" y="464305"/>
                </a:cubicBezTo>
                <a:cubicBezTo>
                  <a:pt x="793422" y="464305"/>
                  <a:pt x="787238" y="458148"/>
                  <a:pt x="783116" y="451991"/>
                </a:cubicBezTo>
                <a:cubicBezTo>
                  <a:pt x="781055" y="451991"/>
                  <a:pt x="776933" y="449938"/>
                  <a:pt x="778994" y="447886"/>
                </a:cubicBezTo>
                <a:cubicBezTo>
                  <a:pt x="783116" y="443781"/>
                  <a:pt x="781055" y="437624"/>
                  <a:pt x="778994" y="433519"/>
                </a:cubicBezTo>
                <a:cubicBezTo>
                  <a:pt x="781055" y="427362"/>
                  <a:pt x="787238" y="419153"/>
                  <a:pt x="795483" y="419153"/>
                </a:cubicBezTo>
                <a:close/>
                <a:moveTo>
                  <a:pt x="772285" y="418342"/>
                </a:moveTo>
                <a:lnTo>
                  <a:pt x="772949" y="421145"/>
                </a:lnTo>
                <a:cubicBezTo>
                  <a:pt x="772949" y="421145"/>
                  <a:pt x="772451" y="420094"/>
                  <a:pt x="772202" y="418780"/>
                </a:cubicBezTo>
                <a:close/>
                <a:moveTo>
                  <a:pt x="772949" y="414837"/>
                </a:moveTo>
                <a:lnTo>
                  <a:pt x="772285" y="418342"/>
                </a:lnTo>
                <a:lnTo>
                  <a:pt x="772202" y="417991"/>
                </a:lnTo>
                <a:cubicBezTo>
                  <a:pt x="772451" y="416940"/>
                  <a:pt x="772949" y="415888"/>
                  <a:pt x="772949" y="414837"/>
                </a:cubicBezTo>
                <a:close/>
                <a:moveTo>
                  <a:pt x="72721" y="414644"/>
                </a:moveTo>
                <a:cubicBezTo>
                  <a:pt x="75788" y="413873"/>
                  <a:pt x="78854" y="413873"/>
                  <a:pt x="81921" y="414901"/>
                </a:cubicBezTo>
                <a:cubicBezTo>
                  <a:pt x="86009" y="414901"/>
                  <a:pt x="88054" y="416957"/>
                  <a:pt x="90098" y="419013"/>
                </a:cubicBezTo>
                <a:cubicBezTo>
                  <a:pt x="96231" y="423124"/>
                  <a:pt x="100320" y="431348"/>
                  <a:pt x="100320" y="439571"/>
                </a:cubicBezTo>
                <a:cubicBezTo>
                  <a:pt x="98276" y="449850"/>
                  <a:pt x="90098" y="460129"/>
                  <a:pt x="79876" y="464241"/>
                </a:cubicBezTo>
                <a:cubicBezTo>
                  <a:pt x="75788" y="464241"/>
                  <a:pt x="69654" y="464241"/>
                  <a:pt x="63521" y="466297"/>
                </a:cubicBezTo>
                <a:cubicBezTo>
                  <a:pt x="63521" y="466297"/>
                  <a:pt x="63521" y="464241"/>
                  <a:pt x="61477" y="464241"/>
                </a:cubicBezTo>
                <a:cubicBezTo>
                  <a:pt x="61477" y="462185"/>
                  <a:pt x="61477" y="462185"/>
                  <a:pt x="61477" y="462185"/>
                </a:cubicBezTo>
                <a:cubicBezTo>
                  <a:pt x="75788" y="462185"/>
                  <a:pt x="88054" y="456018"/>
                  <a:pt x="92143" y="443683"/>
                </a:cubicBezTo>
                <a:cubicBezTo>
                  <a:pt x="94187" y="437515"/>
                  <a:pt x="94187" y="433403"/>
                  <a:pt x="92143" y="429292"/>
                </a:cubicBezTo>
                <a:cubicBezTo>
                  <a:pt x="90098" y="425180"/>
                  <a:pt x="86009" y="423124"/>
                  <a:pt x="83965" y="423124"/>
                </a:cubicBezTo>
                <a:cubicBezTo>
                  <a:pt x="81921" y="423124"/>
                  <a:pt x="79876" y="423124"/>
                  <a:pt x="79876" y="425180"/>
                </a:cubicBezTo>
                <a:cubicBezTo>
                  <a:pt x="79876" y="425180"/>
                  <a:pt x="81921" y="425180"/>
                  <a:pt x="81921" y="427236"/>
                </a:cubicBezTo>
                <a:cubicBezTo>
                  <a:pt x="83965" y="429292"/>
                  <a:pt x="83965" y="431348"/>
                  <a:pt x="81921" y="433403"/>
                </a:cubicBezTo>
                <a:cubicBezTo>
                  <a:pt x="79876" y="435459"/>
                  <a:pt x="77832" y="435459"/>
                  <a:pt x="75788" y="437515"/>
                </a:cubicBezTo>
                <a:cubicBezTo>
                  <a:pt x="73743" y="437515"/>
                  <a:pt x="71699" y="433403"/>
                  <a:pt x="69654" y="433403"/>
                </a:cubicBezTo>
                <a:cubicBezTo>
                  <a:pt x="69654" y="431348"/>
                  <a:pt x="69654" y="429292"/>
                  <a:pt x="69654" y="429292"/>
                </a:cubicBezTo>
                <a:cubicBezTo>
                  <a:pt x="67610" y="429292"/>
                  <a:pt x="63521" y="429292"/>
                  <a:pt x="63521" y="427236"/>
                </a:cubicBezTo>
                <a:cubicBezTo>
                  <a:pt x="63521" y="425180"/>
                  <a:pt x="63521" y="421068"/>
                  <a:pt x="63521" y="419013"/>
                </a:cubicBezTo>
                <a:cubicBezTo>
                  <a:pt x="66588" y="416957"/>
                  <a:pt x="69654" y="415415"/>
                  <a:pt x="72721" y="414644"/>
                </a:cubicBezTo>
                <a:close/>
                <a:moveTo>
                  <a:pt x="857387" y="410853"/>
                </a:moveTo>
                <a:lnTo>
                  <a:pt x="865304" y="416815"/>
                </a:lnTo>
                <a:lnTo>
                  <a:pt x="865576" y="417223"/>
                </a:lnTo>
                <a:lnTo>
                  <a:pt x="865576" y="425244"/>
                </a:lnTo>
                <a:cubicBezTo>
                  <a:pt x="865576" y="427300"/>
                  <a:pt x="869671" y="427300"/>
                  <a:pt x="871718" y="427300"/>
                </a:cubicBezTo>
                <a:cubicBezTo>
                  <a:pt x="875813" y="431411"/>
                  <a:pt x="877860" y="435523"/>
                  <a:pt x="877860" y="439635"/>
                </a:cubicBezTo>
                <a:cubicBezTo>
                  <a:pt x="877860" y="441691"/>
                  <a:pt x="877860" y="445802"/>
                  <a:pt x="873765" y="447858"/>
                </a:cubicBezTo>
                <a:cubicBezTo>
                  <a:pt x="871718" y="449914"/>
                  <a:pt x="869671" y="449914"/>
                  <a:pt x="867623" y="449914"/>
                </a:cubicBezTo>
                <a:cubicBezTo>
                  <a:pt x="865576" y="451970"/>
                  <a:pt x="869671" y="454026"/>
                  <a:pt x="869671" y="456082"/>
                </a:cubicBezTo>
                <a:lnTo>
                  <a:pt x="866428" y="462595"/>
                </a:lnTo>
                <a:lnTo>
                  <a:pt x="863592" y="463807"/>
                </a:lnTo>
                <a:lnTo>
                  <a:pt x="857387" y="462249"/>
                </a:lnTo>
                <a:cubicBezTo>
                  <a:pt x="857387" y="460193"/>
                  <a:pt x="853292" y="458137"/>
                  <a:pt x="857387" y="456082"/>
                </a:cubicBezTo>
                <a:cubicBezTo>
                  <a:pt x="863529" y="454026"/>
                  <a:pt x="867623" y="445802"/>
                  <a:pt x="865576" y="439635"/>
                </a:cubicBezTo>
                <a:cubicBezTo>
                  <a:pt x="863529" y="433467"/>
                  <a:pt x="861481" y="425244"/>
                  <a:pt x="853292" y="421132"/>
                </a:cubicBezTo>
                <a:cubicBezTo>
                  <a:pt x="855339" y="417021"/>
                  <a:pt x="857387" y="414965"/>
                  <a:pt x="857387" y="410853"/>
                </a:cubicBezTo>
                <a:close/>
                <a:moveTo>
                  <a:pt x="792418" y="408399"/>
                </a:moveTo>
                <a:cubicBezTo>
                  <a:pt x="793438" y="408909"/>
                  <a:pt x="794458" y="409928"/>
                  <a:pt x="795477" y="410948"/>
                </a:cubicBezTo>
                <a:cubicBezTo>
                  <a:pt x="795477" y="412987"/>
                  <a:pt x="797517" y="415027"/>
                  <a:pt x="795477" y="415027"/>
                </a:cubicBezTo>
                <a:cubicBezTo>
                  <a:pt x="791398" y="417066"/>
                  <a:pt x="787320" y="419106"/>
                  <a:pt x="783241" y="421145"/>
                </a:cubicBezTo>
                <a:cubicBezTo>
                  <a:pt x="785280" y="417066"/>
                  <a:pt x="783241" y="410948"/>
                  <a:pt x="789359" y="408909"/>
                </a:cubicBezTo>
                <a:cubicBezTo>
                  <a:pt x="790379" y="407889"/>
                  <a:pt x="791398" y="407889"/>
                  <a:pt x="792418" y="408399"/>
                </a:cubicBezTo>
                <a:close/>
                <a:moveTo>
                  <a:pt x="881376" y="405264"/>
                </a:moveTo>
                <a:cubicBezTo>
                  <a:pt x="882835" y="405264"/>
                  <a:pt x="884002" y="408750"/>
                  <a:pt x="884002" y="408750"/>
                </a:cubicBezTo>
                <a:cubicBezTo>
                  <a:pt x="888152" y="410816"/>
                  <a:pt x="886077" y="412882"/>
                  <a:pt x="888152" y="414948"/>
                </a:cubicBezTo>
                <a:cubicBezTo>
                  <a:pt x="886077" y="417013"/>
                  <a:pt x="888152" y="419079"/>
                  <a:pt x="888152" y="421145"/>
                </a:cubicBezTo>
                <a:cubicBezTo>
                  <a:pt x="886077" y="421145"/>
                  <a:pt x="886077" y="419079"/>
                  <a:pt x="886077" y="419079"/>
                </a:cubicBezTo>
                <a:cubicBezTo>
                  <a:pt x="886077" y="414948"/>
                  <a:pt x="884002" y="410816"/>
                  <a:pt x="881927" y="408750"/>
                </a:cubicBezTo>
                <a:cubicBezTo>
                  <a:pt x="881927" y="406684"/>
                  <a:pt x="879852" y="406684"/>
                  <a:pt x="879852" y="406684"/>
                </a:cubicBezTo>
                <a:cubicBezTo>
                  <a:pt x="880371" y="405652"/>
                  <a:pt x="880889" y="405264"/>
                  <a:pt x="881376" y="405264"/>
                </a:cubicBezTo>
                <a:close/>
                <a:moveTo>
                  <a:pt x="872009" y="402693"/>
                </a:moveTo>
                <a:lnTo>
                  <a:pt x="873876" y="404545"/>
                </a:lnTo>
                <a:cubicBezTo>
                  <a:pt x="872839" y="404545"/>
                  <a:pt x="872320" y="404031"/>
                  <a:pt x="872060" y="403259"/>
                </a:cubicBezTo>
                <a:close/>
                <a:moveTo>
                  <a:pt x="77800" y="397848"/>
                </a:moveTo>
                <a:cubicBezTo>
                  <a:pt x="78823" y="398102"/>
                  <a:pt x="79847" y="398610"/>
                  <a:pt x="79847" y="398610"/>
                </a:cubicBezTo>
                <a:cubicBezTo>
                  <a:pt x="83942" y="400644"/>
                  <a:pt x="85989" y="404711"/>
                  <a:pt x="85989" y="406744"/>
                </a:cubicBezTo>
                <a:cubicBezTo>
                  <a:pt x="85989" y="408778"/>
                  <a:pt x="88036" y="410811"/>
                  <a:pt x="85989" y="412845"/>
                </a:cubicBezTo>
                <a:cubicBezTo>
                  <a:pt x="85989" y="412845"/>
                  <a:pt x="83942" y="412845"/>
                  <a:pt x="83942" y="412845"/>
                </a:cubicBezTo>
                <a:cubicBezTo>
                  <a:pt x="83942" y="410811"/>
                  <a:pt x="83942" y="408778"/>
                  <a:pt x="83942" y="408778"/>
                </a:cubicBezTo>
                <a:cubicBezTo>
                  <a:pt x="81894" y="404711"/>
                  <a:pt x="79847" y="400644"/>
                  <a:pt x="75752" y="398610"/>
                </a:cubicBezTo>
                <a:cubicBezTo>
                  <a:pt x="75752" y="397594"/>
                  <a:pt x="76776" y="397594"/>
                  <a:pt x="77800" y="397848"/>
                </a:cubicBezTo>
                <a:close/>
                <a:moveTo>
                  <a:pt x="799789" y="396577"/>
                </a:moveTo>
                <a:cubicBezTo>
                  <a:pt x="801858" y="396577"/>
                  <a:pt x="803927" y="398635"/>
                  <a:pt x="803927" y="400694"/>
                </a:cubicBezTo>
                <a:cubicBezTo>
                  <a:pt x="808064" y="402752"/>
                  <a:pt x="801858" y="404811"/>
                  <a:pt x="803927" y="406869"/>
                </a:cubicBezTo>
                <a:cubicBezTo>
                  <a:pt x="805995" y="406869"/>
                  <a:pt x="808064" y="408927"/>
                  <a:pt x="810133" y="410986"/>
                </a:cubicBezTo>
                <a:cubicBezTo>
                  <a:pt x="810133" y="413044"/>
                  <a:pt x="808064" y="417161"/>
                  <a:pt x="805995" y="417161"/>
                </a:cubicBezTo>
                <a:cubicBezTo>
                  <a:pt x="799789" y="415102"/>
                  <a:pt x="799789" y="415102"/>
                  <a:pt x="799789" y="415102"/>
                </a:cubicBezTo>
                <a:cubicBezTo>
                  <a:pt x="799789" y="410986"/>
                  <a:pt x="797721" y="408927"/>
                  <a:pt x="793584" y="406869"/>
                </a:cubicBezTo>
                <a:cubicBezTo>
                  <a:pt x="791515" y="404811"/>
                  <a:pt x="787378" y="404811"/>
                  <a:pt x="785309" y="406869"/>
                </a:cubicBezTo>
                <a:cubicBezTo>
                  <a:pt x="783241" y="404811"/>
                  <a:pt x="783241" y="402752"/>
                  <a:pt x="785309" y="400694"/>
                </a:cubicBezTo>
                <a:cubicBezTo>
                  <a:pt x="785309" y="400694"/>
                  <a:pt x="787378" y="398635"/>
                  <a:pt x="789446" y="398635"/>
                </a:cubicBezTo>
                <a:cubicBezTo>
                  <a:pt x="791515" y="396577"/>
                  <a:pt x="793584" y="400694"/>
                  <a:pt x="795652" y="402752"/>
                </a:cubicBezTo>
                <a:cubicBezTo>
                  <a:pt x="797721" y="400694"/>
                  <a:pt x="797721" y="396577"/>
                  <a:pt x="799789" y="396577"/>
                </a:cubicBezTo>
                <a:close/>
                <a:moveTo>
                  <a:pt x="110612" y="396577"/>
                </a:moveTo>
                <a:cubicBezTo>
                  <a:pt x="112715" y="400694"/>
                  <a:pt x="116920" y="402752"/>
                  <a:pt x="114818" y="406869"/>
                </a:cubicBezTo>
                <a:cubicBezTo>
                  <a:pt x="114818" y="402752"/>
                  <a:pt x="110612" y="400694"/>
                  <a:pt x="110612" y="396577"/>
                </a:cubicBezTo>
                <a:close/>
                <a:moveTo>
                  <a:pt x="868008" y="395797"/>
                </a:moveTo>
                <a:cubicBezTo>
                  <a:pt x="869856" y="396183"/>
                  <a:pt x="870245" y="398885"/>
                  <a:pt x="871801" y="400428"/>
                </a:cubicBezTo>
                <a:lnTo>
                  <a:pt x="872009" y="402693"/>
                </a:lnTo>
                <a:lnTo>
                  <a:pt x="869726" y="400428"/>
                </a:lnTo>
                <a:cubicBezTo>
                  <a:pt x="868689" y="398885"/>
                  <a:pt x="867651" y="397341"/>
                  <a:pt x="865576" y="396311"/>
                </a:cubicBezTo>
                <a:cubicBezTo>
                  <a:pt x="866614" y="395797"/>
                  <a:pt x="867392" y="395668"/>
                  <a:pt x="868008" y="395797"/>
                </a:cubicBezTo>
                <a:close/>
                <a:moveTo>
                  <a:pt x="855284" y="392261"/>
                </a:moveTo>
                <a:cubicBezTo>
                  <a:pt x="857276" y="394419"/>
                  <a:pt x="859268" y="394419"/>
                  <a:pt x="861260" y="394419"/>
                </a:cubicBezTo>
                <a:cubicBezTo>
                  <a:pt x="859268" y="394419"/>
                  <a:pt x="853292" y="396577"/>
                  <a:pt x="855284" y="392261"/>
                </a:cubicBezTo>
                <a:close/>
                <a:moveTo>
                  <a:pt x="801745" y="388277"/>
                </a:moveTo>
                <a:cubicBezTo>
                  <a:pt x="805834" y="388277"/>
                  <a:pt x="809923" y="390332"/>
                  <a:pt x="811967" y="394440"/>
                </a:cubicBezTo>
                <a:cubicBezTo>
                  <a:pt x="814012" y="396494"/>
                  <a:pt x="811967" y="400603"/>
                  <a:pt x="809923" y="402657"/>
                </a:cubicBezTo>
                <a:cubicBezTo>
                  <a:pt x="809923" y="404711"/>
                  <a:pt x="814012" y="404711"/>
                  <a:pt x="814012" y="404711"/>
                </a:cubicBezTo>
                <a:cubicBezTo>
                  <a:pt x="816056" y="406765"/>
                  <a:pt x="816056" y="408820"/>
                  <a:pt x="818101" y="412928"/>
                </a:cubicBezTo>
                <a:cubicBezTo>
                  <a:pt x="818101" y="414982"/>
                  <a:pt x="816056" y="417037"/>
                  <a:pt x="814012" y="419091"/>
                </a:cubicBezTo>
                <a:cubicBezTo>
                  <a:pt x="811967" y="421145"/>
                  <a:pt x="811967" y="421145"/>
                  <a:pt x="809923" y="421145"/>
                </a:cubicBezTo>
                <a:cubicBezTo>
                  <a:pt x="807879" y="419091"/>
                  <a:pt x="809923" y="417037"/>
                  <a:pt x="811967" y="414982"/>
                </a:cubicBezTo>
                <a:cubicBezTo>
                  <a:pt x="811967" y="412928"/>
                  <a:pt x="811967" y="410874"/>
                  <a:pt x="809923" y="406765"/>
                </a:cubicBezTo>
                <a:cubicBezTo>
                  <a:pt x="809923" y="404711"/>
                  <a:pt x="805834" y="402657"/>
                  <a:pt x="807879" y="400603"/>
                </a:cubicBezTo>
                <a:cubicBezTo>
                  <a:pt x="807879" y="398548"/>
                  <a:pt x="805834" y="396494"/>
                  <a:pt x="803790" y="394440"/>
                </a:cubicBezTo>
                <a:cubicBezTo>
                  <a:pt x="801745" y="394440"/>
                  <a:pt x="797656" y="394440"/>
                  <a:pt x="795612" y="396494"/>
                </a:cubicBezTo>
                <a:cubicBezTo>
                  <a:pt x="791523" y="396494"/>
                  <a:pt x="789479" y="394440"/>
                  <a:pt x="785390" y="396494"/>
                </a:cubicBezTo>
                <a:cubicBezTo>
                  <a:pt x="783346" y="396494"/>
                  <a:pt x="783346" y="400603"/>
                  <a:pt x="781301" y="398548"/>
                </a:cubicBezTo>
                <a:cubicBezTo>
                  <a:pt x="779257" y="396494"/>
                  <a:pt x="779257" y="394440"/>
                  <a:pt x="781301" y="392386"/>
                </a:cubicBezTo>
                <a:cubicBezTo>
                  <a:pt x="785390" y="388277"/>
                  <a:pt x="789479" y="390332"/>
                  <a:pt x="793568" y="390332"/>
                </a:cubicBezTo>
                <a:cubicBezTo>
                  <a:pt x="793568" y="392386"/>
                  <a:pt x="795612" y="394440"/>
                  <a:pt x="795612" y="392386"/>
                </a:cubicBezTo>
                <a:cubicBezTo>
                  <a:pt x="797656" y="390332"/>
                  <a:pt x="799701" y="388277"/>
                  <a:pt x="801745" y="388277"/>
                </a:cubicBezTo>
                <a:close/>
                <a:moveTo>
                  <a:pt x="766641" y="386285"/>
                </a:moveTo>
                <a:cubicBezTo>
                  <a:pt x="768707" y="386285"/>
                  <a:pt x="770772" y="388338"/>
                  <a:pt x="770772" y="390390"/>
                </a:cubicBezTo>
                <a:cubicBezTo>
                  <a:pt x="772838" y="392442"/>
                  <a:pt x="770772" y="396547"/>
                  <a:pt x="772838" y="396547"/>
                </a:cubicBezTo>
                <a:cubicBezTo>
                  <a:pt x="776970" y="396547"/>
                  <a:pt x="781101" y="400652"/>
                  <a:pt x="781101" y="402704"/>
                </a:cubicBezTo>
                <a:cubicBezTo>
                  <a:pt x="785233" y="412966"/>
                  <a:pt x="781101" y="423227"/>
                  <a:pt x="774904" y="431437"/>
                </a:cubicBezTo>
                <a:cubicBezTo>
                  <a:pt x="772838" y="431437"/>
                  <a:pt x="772838" y="429385"/>
                  <a:pt x="772838" y="429385"/>
                </a:cubicBezTo>
                <a:cubicBezTo>
                  <a:pt x="772838" y="427332"/>
                  <a:pt x="772838" y="425280"/>
                  <a:pt x="772838" y="425280"/>
                </a:cubicBezTo>
                <a:cubicBezTo>
                  <a:pt x="772838" y="425280"/>
                  <a:pt x="774904" y="425280"/>
                  <a:pt x="774904" y="425280"/>
                </a:cubicBezTo>
                <a:cubicBezTo>
                  <a:pt x="776970" y="419123"/>
                  <a:pt x="783167" y="410914"/>
                  <a:pt x="776970" y="406809"/>
                </a:cubicBezTo>
                <a:cubicBezTo>
                  <a:pt x="774904" y="406809"/>
                  <a:pt x="772838" y="408861"/>
                  <a:pt x="772838" y="410914"/>
                </a:cubicBezTo>
                <a:cubicBezTo>
                  <a:pt x="772838" y="412966"/>
                  <a:pt x="772838" y="412966"/>
                  <a:pt x="772838" y="412966"/>
                </a:cubicBezTo>
                <a:cubicBezTo>
                  <a:pt x="770772" y="402704"/>
                  <a:pt x="770772" y="402704"/>
                  <a:pt x="770772" y="402704"/>
                </a:cubicBezTo>
                <a:cubicBezTo>
                  <a:pt x="766641" y="398599"/>
                  <a:pt x="768707" y="392442"/>
                  <a:pt x="766641" y="388338"/>
                </a:cubicBezTo>
                <a:cubicBezTo>
                  <a:pt x="766641" y="386285"/>
                  <a:pt x="766641" y="386285"/>
                  <a:pt x="766641" y="386285"/>
                </a:cubicBezTo>
                <a:close/>
                <a:moveTo>
                  <a:pt x="75929" y="385514"/>
                </a:moveTo>
                <a:cubicBezTo>
                  <a:pt x="77744" y="384996"/>
                  <a:pt x="79819" y="384996"/>
                  <a:pt x="81894" y="386031"/>
                </a:cubicBezTo>
                <a:cubicBezTo>
                  <a:pt x="83969" y="388101"/>
                  <a:pt x="81894" y="390171"/>
                  <a:pt x="83969" y="390171"/>
                </a:cubicBezTo>
                <a:cubicBezTo>
                  <a:pt x="86044" y="390171"/>
                  <a:pt x="86044" y="388101"/>
                  <a:pt x="86044" y="388101"/>
                </a:cubicBezTo>
                <a:cubicBezTo>
                  <a:pt x="90194" y="388101"/>
                  <a:pt x="94344" y="390171"/>
                  <a:pt x="96419" y="392242"/>
                </a:cubicBezTo>
                <a:cubicBezTo>
                  <a:pt x="96419" y="394312"/>
                  <a:pt x="98494" y="398452"/>
                  <a:pt x="96419" y="400522"/>
                </a:cubicBezTo>
                <a:cubicBezTo>
                  <a:pt x="96419" y="402592"/>
                  <a:pt x="92269" y="402592"/>
                  <a:pt x="94344" y="404662"/>
                </a:cubicBezTo>
                <a:cubicBezTo>
                  <a:pt x="98494" y="404662"/>
                  <a:pt x="100569" y="406732"/>
                  <a:pt x="100569" y="408802"/>
                </a:cubicBezTo>
                <a:cubicBezTo>
                  <a:pt x="102644" y="410873"/>
                  <a:pt x="100569" y="415013"/>
                  <a:pt x="98494" y="415013"/>
                </a:cubicBezTo>
                <a:cubicBezTo>
                  <a:pt x="98494" y="417083"/>
                  <a:pt x="96419" y="419153"/>
                  <a:pt x="94344" y="417083"/>
                </a:cubicBezTo>
                <a:cubicBezTo>
                  <a:pt x="90194" y="415013"/>
                  <a:pt x="90194" y="415013"/>
                  <a:pt x="90194" y="415013"/>
                </a:cubicBezTo>
                <a:cubicBezTo>
                  <a:pt x="90194" y="408802"/>
                  <a:pt x="88119" y="402592"/>
                  <a:pt x="86044" y="398452"/>
                </a:cubicBezTo>
                <a:cubicBezTo>
                  <a:pt x="81894" y="396382"/>
                  <a:pt x="77744" y="394312"/>
                  <a:pt x="73595" y="394312"/>
                </a:cubicBezTo>
                <a:cubicBezTo>
                  <a:pt x="71520" y="392242"/>
                  <a:pt x="69445" y="390171"/>
                  <a:pt x="71520" y="388101"/>
                </a:cubicBezTo>
                <a:cubicBezTo>
                  <a:pt x="72557" y="387066"/>
                  <a:pt x="74113" y="386031"/>
                  <a:pt x="75929" y="385514"/>
                </a:cubicBezTo>
                <a:close/>
                <a:moveTo>
                  <a:pt x="828459" y="377985"/>
                </a:moveTo>
                <a:cubicBezTo>
                  <a:pt x="836692" y="377985"/>
                  <a:pt x="844926" y="384167"/>
                  <a:pt x="851101" y="390349"/>
                </a:cubicBezTo>
                <a:cubicBezTo>
                  <a:pt x="857276" y="400653"/>
                  <a:pt x="857276" y="413017"/>
                  <a:pt x="851101" y="421259"/>
                </a:cubicBezTo>
                <a:cubicBezTo>
                  <a:pt x="846984" y="429502"/>
                  <a:pt x="838751" y="435684"/>
                  <a:pt x="830517" y="437745"/>
                </a:cubicBezTo>
                <a:cubicBezTo>
                  <a:pt x="828459" y="437745"/>
                  <a:pt x="826400" y="435684"/>
                  <a:pt x="826400" y="433623"/>
                </a:cubicBezTo>
                <a:cubicBezTo>
                  <a:pt x="834634" y="431563"/>
                  <a:pt x="842867" y="427442"/>
                  <a:pt x="846984" y="419199"/>
                </a:cubicBezTo>
                <a:cubicBezTo>
                  <a:pt x="849043" y="413017"/>
                  <a:pt x="849043" y="404774"/>
                  <a:pt x="844926" y="398592"/>
                </a:cubicBezTo>
                <a:cubicBezTo>
                  <a:pt x="842867" y="394470"/>
                  <a:pt x="838751" y="390349"/>
                  <a:pt x="832575" y="390349"/>
                </a:cubicBezTo>
                <a:cubicBezTo>
                  <a:pt x="832575" y="392410"/>
                  <a:pt x="832575" y="392410"/>
                  <a:pt x="832575" y="392410"/>
                </a:cubicBezTo>
                <a:cubicBezTo>
                  <a:pt x="832575" y="394470"/>
                  <a:pt x="836692" y="394470"/>
                  <a:pt x="836692" y="396531"/>
                </a:cubicBezTo>
                <a:cubicBezTo>
                  <a:pt x="836692" y="398592"/>
                  <a:pt x="836692" y="402713"/>
                  <a:pt x="832575" y="402713"/>
                </a:cubicBezTo>
                <a:cubicBezTo>
                  <a:pt x="830517" y="404774"/>
                  <a:pt x="826400" y="404774"/>
                  <a:pt x="824342" y="402713"/>
                </a:cubicBezTo>
                <a:cubicBezTo>
                  <a:pt x="822284" y="400653"/>
                  <a:pt x="822284" y="400653"/>
                  <a:pt x="822284" y="398592"/>
                </a:cubicBezTo>
                <a:cubicBezTo>
                  <a:pt x="822284" y="396531"/>
                  <a:pt x="822284" y="396531"/>
                  <a:pt x="822284" y="394470"/>
                </a:cubicBezTo>
                <a:cubicBezTo>
                  <a:pt x="822284" y="394470"/>
                  <a:pt x="820225" y="394470"/>
                  <a:pt x="818167" y="392410"/>
                </a:cubicBezTo>
                <a:cubicBezTo>
                  <a:pt x="816108" y="392410"/>
                  <a:pt x="816108" y="388289"/>
                  <a:pt x="816108" y="386228"/>
                </a:cubicBezTo>
                <a:cubicBezTo>
                  <a:pt x="818167" y="380046"/>
                  <a:pt x="822284" y="377985"/>
                  <a:pt x="828459" y="377985"/>
                </a:cubicBezTo>
                <a:close/>
                <a:moveTo>
                  <a:pt x="859268" y="375993"/>
                </a:moveTo>
                <a:cubicBezTo>
                  <a:pt x="861260" y="375993"/>
                  <a:pt x="861260" y="377985"/>
                  <a:pt x="861260" y="379977"/>
                </a:cubicBezTo>
                <a:cubicBezTo>
                  <a:pt x="861260" y="379977"/>
                  <a:pt x="861260" y="381969"/>
                  <a:pt x="861260" y="381969"/>
                </a:cubicBezTo>
                <a:cubicBezTo>
                  <a:pt x="861260" y="379977"/>
                  <a:pt x="859268" y="377985"/>
                  <a:pt x="859268" y="375993"/>
                </a:cubicBezTo>
                <a:close/>
                <a:moveTo>
                  <a:pt x="71768" y="371677"/>
                </a:moveTo>
                <a:cubicBezTo>
                  <a:pt x="71768" y="371677"/>
                  <a:pt x="73760" y="371677"/>
                  <a:pt x="73760" y="371677"/>
                </a:cubicBezTo>
                <a:cubicBezTo>
                  <a:pt x="73760" y="373669"/>
                  <a:pt x="73760" y="373669"/>
                  <a:pt x="73760" y="373669"/>
                </a:cubicBezTo>
                <a:cubicBezTo>
                  <a:pt x="73760" y="373669"/>
                  <a:pt x="71768" y="371677"/>
                  <a:pt x="71768" y="371677"/>
                </a:cubicBezTo>
                <a:close/>
                <a:moveTo>
                  <a:pt x="89147" y="370972"/>
                </a:moveTo>
                <a:cubicBezTo>
                  <a:pt x="89664" y="371229"/>
                  <a:pt x="90181" y="371744"/>
                  <a:pt x="90181" y="371744"/>
                </a:cubicBezTo>
                <a:cubicBezTo>
                  <a:pt x="94319" y="375860"/>
                  <a:pt x="94319" y="375860"/>
                  <a:pt x="94319" y="375860"/>
                </a:cubicBezTo>
                <a:cubicBezTo>
                  <a:pt x="94319" y="377919"/>
                  <a:pt x="94319" y="377919"/>
                  <a:pt x="94319" y="377919"/>
                </a:cubicBezTo>
                <a:cubicBezTo>
                  <a:pt x="94319" y="377919"/>
                  <a:pt x="94319" y="375860"/>
                  <a:pt x="92250" y="375860"/>
                </a:cubicBezTo>
                <a:cubicBezTo>
                  <a:pt x="92250" y="377919"/>
                  <a:pt x="92250" y="379977"/>
                  <a:pt x="94319" y="379977"/>
                </a:cubicBezTo>
                <a:cubicBezTo>
                  <a:pt x="96387" y="379977"/>
                  <a:pt x="100525" y="379977"/>
                  <a:pt x="98456" y="377919"/>
                </a:cubicBezTo>
                <a:cubicBezTo>
                  <a:pt x="102593" y="375860"/>
                  <a:pt x="104662" y="379977"/>
                  <a:pt x="106730" y="379977"/>
                </a:cubicBezTo>
                <a:cubicBezTo>
                  <a:pt x="110867" y="384094"/>
                  <a:pt x="112936" y="388211"/>
                  <a:pt x="112936" y="392328"/>
                </a:cubicBezTo>
                <a:cubicBezTo>
                  <a:pt x="110867" y="388211"/>
                  <a:pt x="108799" y="382036"/>
                  <a:pt x="104662" y="379977"/>
                </a:cubicBezTo>
                <a:cubicBezTo>
                  <a:pt x="104662" y="379977"/>
                  <a:pt x="102593" y="379977"/>
                  <a:pt x="102593" y="379977"/>
                </a:cubicBezTo>
                <a:cubicBezTo>
                  <a:pt x="106730" y="384094"/>
                  <a:pt x="110867" y="390269"/>
                  <a:pt x="108799" y="398503"/>
                </a:cubicBezTo>
                <a:cubicBezTo>
                  <a:pt x="108799" y="398503"/>
                  <a:pt x="106730" y="400561"/>
                  <a:pt x="108799" y="400561"/>
                </a:cubicBezTo>
                <a:cubicBezTo>
                  <a:pt x="110867" y="400561"/>
                  <a:pt x="112936" y="404678"/>
                  <a:pt x="112936" y="408795"/>
                </a:cubicBezTo>
                <a:cubicBezTo>
                  <a:pt x="112936" y="410853"/>
                  <a:pt x="110867" y="414970"/>
                  <a:pt x="108799" y="414970"/>
                </a:cubicBezTo>
                <a:cubicBezTo>
                  <a:pt x="106730" y="417028"/>
                  <a:pt x="106730" y="417028"/>
                  <a:pt x="108799" y="419087"/>
                </a:cubicBezTo>
                <a:cubicBezTo>
                  <a:pt x="108799" y="419087"/>
                  <a:pt x="108799" y="419087"/>
                  <a:pt x="110867" y="419087"/>
                </a:cubicBezTo>
                <a:cubicBezTo>
                  <a:pt x="110867" y="419087"/>
                  <a:pt x="110867" y="419087"/>
                  <a:pt x="110867" y="417028"/>
                </a:cubicBezTo>
                <a:cubicBezTo>
                  <a:pt x="112936" y="417028"/>
                  <a:pt x="112936" y="419087"/>
                  <a:pt x="112936" y="421145"/>
                </a:cubicBezTo>
                <a:cubicBezTo>
                  <a:pt x="112936" y="423203"/>
                  <a:pt x="112936" y="423203"/>
                  <a:pt x="112936" y="423203"/>
                </a:cubicBezTo>
                <a:cubicBezTo>
                  <a:pt x="112936" y="423203"/>
                  <a:pt x="110867" y="421145"/>
                  <a:pt x="110867" y="421145"/>
                </a:cubicBezTo>
                <a:cubicBezTo>
                  <a:pt x="110867" y="425262"/>
                  <a:pt x="108799" y="427320"/>
                  <a:pt x="106730" y="429378"/>
                </a:cubicBezTo>
                <a:cubicBezTo>
                  <a:pt x="100525" y="431437"/>
                  <a:pt x="100525" y="423203"/>
                  <a:pt x="96387" y="421145"/>
                </a:cubicBezTo>
                <a:cubicBezTo>
                  <a:pt x="100525" y="419087"/>
                  <a:pt x="102593" y="417028"/>
                  <a:pt x="104662" y="412911"/>
                </a:cubicBezTo>
                <a:cubicBezTo>
                  <a:pt x="102593" y="408795"/>
                  <a:pt x="102593" y="404678"/>
                  <a:pt x="98456" y="402620"/>
                </a:cubicBezTo>
                <a:cubicBezTo>
                  <a:pt x="100525" y="398503"/>
                  <a:pt x="100525" y="392328"/>
                  <a:pt x="96387" y="390269"/>
                </a:cubicBezTo>
                <a:cubicBezTo>
                  <a:pt x="94319" y="382036"/>
                  <a:pt x="86044" y="388211"/>
                  <a:pt x="81907" y="384094"/>
                </a:cubicBezTo>
                <a:cubicBezTo>
                  <a:pt x="77770" y="382036"/>
                  <a:pt x="73633" y="384094"/>
                  <a:pt x="71564" y="384094"/>
                </a:cubicBezTo>
                <a:cubicBezTo>
                  <a:pt x="69495" y="386152"/>
                  <a:pt x="69495" y="388211"/>
                  <a:pt x="67427" y="386152"/>
                </a:cubicBezTo>
                <a:cubicBezTo>
                  <a:pt x="65358" y="384094"/>
                  <a:pt x="61221" y="382036"/>
                  <a:pt x="59152" y="379977"/>
                </a:cubicBezTo>
                <a:cubicBezTo>
                  <a:pt x="59152" y="377919"/>
                  <a:pt x="61221" y="377919"/>
                  <a:pt x="63290" y="375860"/>
                </a:cubicBezTo>
                <a:cubicBezTo>
                  <a:pt x="63290" y="375860"/>
                  <a:pt x="65358" y="373802"/>
                  <a:pt x="65358" y="373802"/>
                </a:cubicBezTo>
                <a:cubicBezTo>
                  <a:pt x="69495" y="373802"/>
                  <a:pt x="73633" y="373802"/>
                  <a:pt x="75701" y="377919"/>
                </a:cubicBezTo>
                <a:cubicBezTo>
                  <a:pt x="77770" y="377919"/>
                  <a:pt x="77770" y="375860"/>
                  <a:pt x="77770" y="373802"/>
                </a:cubicBezTo>
                <a:cubicBezTo>
                  <a:pt x="79838" y="373802"/>
                  <a:pt x="81907" y="371744"/>
                  <a:pt x="83976" y="371744"/>
                </a:cubicBezTo>
                <a:cubicBezTo>
                  <a:pt x="86044" y="371744"/>
                  <a:pt x="88113" y="375860"/>
                  <a:pt x="90181" y="373802"/>
                </a:cubicBezTo>
                <a:cubicBezTo>
                  <a:pt x="90181" y="371744"/>
                  <a:pt x="88113" y="371744"/>
                  <a:pt x="88113" y="371744"/>
                </a:cubicBezTo>
                <a:cubicBezTo>
                  <a:pt x="88113" y="370714"/>
                  <a:pt x="88630" y="370714"/>
                  <a:pt x="89147" y="370972"/>
                </a:cubicBezTo>
                <a:close/>
                <a:moveTo>
                  <a:pt x="824475" y="357401"/>
                </a:moveTo>
                <a:cubicBezTo>
                  <a:pt x="830550" y="357401"/>
                  <a:pt x="836626" y="361518"/>
                  <a:pt x="838651" y="367693"/>
                </a:cubicBezTo>
                <a:cubicBezTo>
                  <a:pt x="840676" y="369752"/>
                  <a:pt x="840676" y="373868"/>
                  <a:pt x="838651" y="377985"/>
                </a:cubicBezTo>
                <a:cubicBezTo>
                  <a:pt x="836626" y="377985"/>
                  <a:pt x="838651" y="373868"/>
                  <a:pt x="836626" y="371810"/>
                </a:cubicBezTo>
                <a:cubicBezTo>
                  <a:pt x="836626" y="367693"/>
                  <a:pt x="832576" y="363576"/>
                  <a:pt x="830550" y="363576"/>
                </a:cubicBezTo>
                <a:cubicBezTo>
                  <a:pt x="826500" y="363576"/>
                  <a:pt x="824475" y="361518"/>
                  <a:pt x="822450" y="363576"/>
                </a:cubicBezTo>
                <a:cubicBezTo>
                  <a:pt x="820424" y="363576"/>
                  <a:pt x="820424" y="361518"/>
                  <a:pt x="820424" y="359460"/>
                </a:cubicBezTo>
                <a:cubicBezTo>
                  <a:pt x="820424" y="357401"/>
                  <a:pt x="822450" y="359460"/>
                  <a:pt x="824475" y="357401"/>
                </a:cubicBezTo>
                <a:close/>
                <a:moveTo>
                  <a:pt x="45659" y="355900"/>
                </a:moveTo>
                <a:lnTo>
                  <a:pt x="48861" y="361338"/>
                </a:lnTo>
                <a:cubicBezTo>
                  <a:pt x="48861" y="361338"/>
                  <a:pt x="48861" y="363377"/>
                  <a:pt x="48861" y="363377"/>
                </a:cubicBezTo>
                <a:cubicBezTo>
                  <a:pt x="46802" y="361338"/>
                  <a:pt x="46802" y="359299"/>
                  <a:pt x="46802" y="359299"/>
                </a:cubicBezTo>
                <a:close/>
                <a:moveTo>
                  <a:pt x="43892" y="352899"/>
                </a:moveTo>
                <a:lnTo>
                  <a:pt x="44744" y="353180"/>
                </a:lnTo>
                <a:lnTo>
                  <a:pt x="45659" y="355900"/>
                </a:lnTo>
                <a:close/>
                <a:moveTo>
                  <a:pt x="42782" y="351013"/>
                </a:moveTo>
                <a:lnTo>
                  <a:pt x="43892" y="352899"/>
                </a:lnTo>
                <a:lnTo>
                  <a:pt x="39341" y="351396"/>
                </a:lnTo>
                <a:cubicBezTo>
                  <a:pt x="38569" y="351141"/>
                  <a:pt x="38569" y="351141"/>
                  <a:pt x="38569" y="351141"/>
                </a:cubicBezTo>
                <a:cubicBezTo>
                  <a:pt x="40112" y="350631"/>
                  <a:pt x="41528" y="350631"/>
                  <a:pt x="42782" y="351013"/>
                </a:cubicBezTo>
                <a:close/>
                <a:moveTo>
                  <a:pt x="797659" y="349101"/>
                </a:moveTo>
                <a:cubicBezTo>
                  <a:pt x="807975" y="349101"/>
                  <a:pt x="814164" y="355253"/>
                  <a:pt x="820353" y="363455"/>
                </a:cubicBezTo>
                <a:cubicBezTo>
                  <a:pt x="822416" y="367557"/>
                  <a:pt x="822416" y="371658"/>
                  <a:pt x="820353" y="375759"/>
                </a:cubicBezTo>
                <a:cubicBezTo>
                  <a:pt x="818290" y="377810"/>
                  <a:pt x="816227" y="379860"/>
                  <a:pt x="812101" y="381911"/>
                </a:cubicBezTo>
                <a:cubicBezTo>
                  <a:pt x="810038" y="381911"/>
                  <a:pt x="807975" y="379860"/>
                  <a:pt x="805911" y="377810"/>
                </a:cubicBezTo>
                <a:cubicBezTo>
                  <a:pt x="803848" y="375759"/>
                  <a:pt x="801785" y="379860"/>
                  <a:pt x="799722" y="377810"/>
                </a:cubicBezTo>
                <a:cubicBezTo>
                  <a:pt x="797659" y="375759"/>
                  <a:pt x="795596" y="375759"/>
                  <a:pt x="795596" y="373708"/>
                </a:cubicBezTo>
                <a:cubicBezTo>
                  <a:pt x="795596" y="371658"/>
                  <a:pt x="795596" y="369607"/>
                  <a:pt x="795596" y="367557"/>
                </a:cubicBezTo>
                <a:cubicBezTo>
                  <a:pt x="797659" y="365506"/>
                  <a:pt x="801785" y="363455"/>
                  <a:pt x="803848" y="363455"/>
                </a:cubicBezTo>
                <a:cubicBezTo>
                  <a:pt x="807975" y="363455"/>
                  <a:pt x="810038" y="371658"/>
                  <a:pt x="812101" y="367557"/>
                </a:cubicBezTo>
                <a:cubicBezTo>
                  <a:pt x="810038" y="363455"/>
                  <a:pt x="807975" y="359354"/>
                  <a:pt x="803848" y="357304"/>
                </a:cubicBezTo>
                <a:cubicBezTo>
                  <a:pt x="795596" y="353203"/>
                  <a:pt x="785280" y="357304"/>
                  <a:pt x="779091" y="361405"/>
                </a:cubicBezTo>
                <a:cubicBezTo>
                  <a:pt x="772901" y="367557"/>
                  <a:pt x="770838" y="375759"/>
                  <a:pt x="768775" y="383961"/>
                </a:cubicBezTo>
                <a:cubicBezTo>
                  <a:pt x="768775" y="383961"/>
                  <a:pt x="766712" y="383961"/>
                  <a:pt x="764649" y="383961"/>
                </a:cubicBezTo>
                <a:cubicBezTo>
                  <a:pt x="764649" y="379860"/>
                  <a:pt x="764649" y="373708"/>
                  <a:pt x="766712" y="371658"/>
                </a:cubicBezTo>
                <a:cubicBezTo>
                  <a:pt x="770838" y="357304"/>
                  <a:pt x="783217" y="349101"/>
                  <a:pt x="797659" y="349101"/>
                </a:cubicBezTo>
                <a:close/>
                <a:moveTo>
                  <a:pt x="828480" y="347109"/>
                </a:moveTo>
                <a:cubicBezTo>
                  <a:pt x="832569" y="347109"/>
                  <a:pt x="834613" y="351204"/>
                  <a:pt x="836657" y="351204"/>
                </a:cubicBezTo>
                <a:cubicBezTo>
                  <a:pt x="838702" y="351204"/>
                  <a:pt x="840746" y="351204"/>
                  <a:pt x="842791" y="351204"/>
                </a:cubicBezTo>
                <a:cubicBezTo>
                  <a:pt x="844835" y="353251"/>
                  <a:pt x="846879" y="355299"/>
                  <a:pt x="846879" y="357346"/>
                </a:cubicBezTo>
                <a:cubicBezTo>
                  <a:pt x="848924" y="359394"/>
                  <a:pt x="846879" y="361441"/>
                  <a:pt x="846879" y="363488"/>
                </a:cubicBezTo>
                <a:cubicBezTo>
                  <a:pt x="848924" y="365535"/>
                  <a:pt x="850968" y="365535"/>
                  <a:pt x="850968" y="367583"/>
                </a:cubicBezTo>
                <a:cubicBezTo>
                  <a:pt x="850968" y="369630"/>
                  <a:pt x="850968" y="371677"/>
                  <a:pt x="850968" y="373725"/>
                </a:cubicBezTo>
                <a:cubicBezTo>
                  <a:pt x="850968" y="373725"/>
                  <a:pt x="848924" y="373725"/>
                  <a:pt x="848924" y="375772"/>
                </a:cubicBezTo>
                <a:cubicBezTo>
                  <a:pt x="848924" y="375772"/>
                  <a:pt x="850968" y="379867"/>
                  <a:pt x="850968" y="381914"/>
                </a:cubicBezTo>
                <a:cubicBezTo>
                  <a:pt x="850968" y="381914"/>
                  <a:pt x="848924" y="383961"/>
                  <a:pt x="848924" y="383961"/>
                </a:cubicBezTo>
                <a:cubicBezTo>
                  <a:pt x="842791" y="377819"/>
                  <a:pt x="842791" y="377819"/>
                  <a:pt x="842791" y="377819"/>
                </a:cubicBezTo>
                <a:cubicBezTo>
                  <a:pt x="844835" y="371677"/>
                  <a:pt x="842791" y="365535"/>
                  <a:pt x="836657" y="359394"/>
                </a:cubicBezTo>
                <a:cubicBezTo>
                  <a:pt x="832569" y="355299"/>
                  <a:pt x="828480" y="355299"/>
                  <a:pt x="822347" y="355299"/>
                </a:cubicBezTo>
                <a:cubicBezTo>
                  <a:pt x="820302" y="355299"/>
                  <a:pt x="818258" y="357346"/>
                  <a:pt x="816213" y="355299"/>
                </a:cubicBezTo>
                <a:cubicBezTo>
                  <a:pt x="816213" y="353251"/>
                  <a:pt x="812124" y="353251"/>
                  <a:pt x="814169" y="351204"/>
                </a:cubicBezTo>
                <a:cubicBezTo>
                  <a:pt x="816213" y="349157"/>
                  <a:pt x="818258" y="349157"/>
                  <a:pt x="820302" y="349157"/>
                </a:cubicBezTo>
                <a:cubicBezTo>
                  <a:pt x="822347" y="351204"/>
                  <a:pt x="822347" y="351204"/>
                  <a:pt x="822347" y="351204"/>
                </a:cubicBezTo>
                <a:cubicBezTo>
                  <a:pt x="824391" y="349157"/>
                  <a:pt x="826435" y="347109"/>
                  <a:pt x="828480" y="347109"/>
                </a:cubicBezTo>
                <a:close/>
                <a:moveTo>
                  <a:pt x="139466" y="345117"/>
                </a:moveTo>
                <a:cubicBezTo>
                  <a:pt x="141518" y="349196"/>
                  <a:pt x="139466" y="353275"/>
                  <a:pt x="143571" y="355315"/>
                </a:cubicBezTo>
                <a:cubicBezTo>
                  <a:pt x="143571" y="357354"/>
                  <a:pt x="147675" y="357354"/>
                  <a:pt x="147675" y="359393"/>
                </a:cubicBezTo>
                <a:cubicBezTo>
                  <a:pt x="151781" y="361433"/>
                  <a:pt x="151781" y="361433"/>
                  <a:pt x="151781" y="361433"/>
                </a:cubicBezTo>
                <a:cubicBezTo>
                  <a:pt x="149728" y="371630"/>
                  <a:pt x="149728" y="371630"/>
                  <a:pt x="149728" y="371630"/>
                </a:cubicBezTo>
                <a:cubicBezTo>
                  <a:pt x="147675" y="373669"/>
                  <a:pt x="143571" y="371630"/>
                  <a:pt x="141518" y="371630"/>
                </a:cubicBezTo>
                <a:cubicBezTo>
                  <a:pt x="139466" y="369590"/>
                  <a:pt x="137413" y="367551"/>
                  <a:pt x="137413" y="363472"/>
                </a:cubicBezTo>
                <a:cubicBezTo>
                  <a:pt x="137413" y="363472"/>
                  <a:pt x="139466" y="361433"/>
                  <a:pt x="137413" y="359393"/>
                </a:cubicBezTo>
                <a:cubicBezTo>
                  <a:pt x="133309" y="359393"/>
                  <a:pt x="131256" y="357354"/>
                  <a:pt x="131256" y="355315"/>
                </a:cubicBezTo>
                <a:cubicBezTo>
                  <a:pt x="129204" y="353275"/>
                  <a:pt x="129204" y="349196"/>
                  <a:pt x="131256" y="347157"/>
                </a:cubicBezTo>
                <a:cubicBezTo>
                  <a:pt x="133309" y="347157"/>
                  <a:pt x="137413" y="347157"/>
                  <a:pt x="139466" y="345117"/>
                </a:cubicBezTo>
                <a:close/>
                <a:moveTo>
                  <a:pt x="124971" y="345117"/>
                </a:moveTo>
                <a:cubicBezTo>
                  <a:pt x="129121" y="347168"/>
                  <a:pt x="124971" y="351269"/>
                  <a:pt x="127046" y="353320"/>
                </a:cubicBezTo>
                <a:cubicBezTo>
                  <a:pt x="129121" y="357421"/>
                  <a:pt x="129121" y="361522"/>
                  <a:pt x="135346" y="361522"/>
                </a:cubicBezTo>
                <a:cubicBezTo>
                  <a:pt x="135346" y="365623"/>
                  <a:pt x="135346" y="369724"/>
                  <a:pt x="137421" y="371775"/>
                </a:cubicBezTo>
                <a:cubicBezTo>
                  <a:pt x="141571" y="373826"/>
                  <a:pt x="143646" y="375876"/>
                  <a:pt x="147796" y="375876"/>
                </a:cubicBezTo>
                <a:cubicBezTo>
                  <a:pt x="147796" y="375876"/>
                  <a:pt x="147796" y="377927"/>
                  <a:pt x="147796" y="377927"/>
                </a:cubicBezTo>
                <a:cubicBezTo>
                  <a:pt x="143646" y="379977"/>
                  <a:pt x="139496" y="375876"/>
                  <a:pt x="135346" y="373826"/>
                </a:cubicBezTo>
                <a:cubicBezTo>
                  <a:pt x="133271" y="371775"/>
                  <a:pt x="133271" y="367674"/>
                  <a:pt x="131196" y="363573"/>
                </a:cubicBezTo>
                <a:cubicBezTo>
                  <a:pt x="127046" y="361522"/>
                  <a:pt x="124971" y="357421"/>
                  <a:pt x="124971" y="353320"/>
                </a:cubicBezTo>
                <a:cubicBezTo>
                  <a:pt x="122896" y="351269"/>
                  <a:pt x="124971" y="349219"/>
                  <a:pt x="124971" y="345117"/>
                </a:cubicBezTo>
                <a:close/>
                <a:moveTo>
                  <a:pt x="30518" y="345117"/>
                </a:moveTo>
                <a:cubicBezTo>
                  <a:pt x="30518" y="345117"/>
                  <a:pt x="30518" y="345117"/>
                  <a:pt x="32572" y="347168"/>
                </a:cubicBezTo>
                <a:lnTo>
                  <a:pt x="31887" y="347168"/>
                </a:lnTo>
                <a:close/>
                <a:moveTo>
                  <a:pt x="848976" y="342793"/>
                </a:moveTo>
                <a:cubicBezTo>
                  <a:pt x="853126" y="342793"/>
                  <a:pt x="853126" y="344856"/>
                  <a:pt x="855201" y="346920"/>
                </a:cubicBezTo>
                <a:cubicBezTo>
                  <a:pt x="859351" y="351046"/>
                  <a:pt x="855201" y="355172"/>
                  <a:pt x="859351" y="359299"/>
                </a:cubicBezTo>
                <a:cubicBezTo>
                  <a:pt x="863501" y="359299"/>
                  <a:pt x="863501" y="363425"/>
                  <a:pt x="863501" y="365488"/>
                </a:cubicBezTo>
                <a:lnTo>
                  <a:pt x="863501" y="367551"/>
                </a:lnTo>
                <a:cubicBezTo>
                  <a:pt x="863501" y="361362"/>
                  <a:pt x="857276" y="359299"/>
                  <a:pt x="855201" y="355172"/>
                </a:cubicBezTo>
                <a:cubicBezTo>
                  <a:pt x="857276" y="348983"/>
                  <a:pt x="851051" y="344856"/>
                  <a:pt x="848976" y="342793"/>
                </a:cubicBezTo>
                <a:close/>
                <a:moveTo>
                  <a:pt x="112752" y="340801"/>
                </a:moveTo>
                <a:cubicBezTo>
                  <a:pt x="116883" y="340801"/>
                  <a:pt x="118949" y="344930"/>
                  <a:pt x="123081" y="344930"/>
                </a:cubicBezTo>
                <a:cubicBezTo>
                  <a:pt x="123081" y="346994"/>
                  <a:pt x="121015" y="349058"/>
                  <a:pt x="121015" y="353186"/>
                </a:cubicBezTo>
                <a:cubicBezTo>
                  <a:pt x="121015" y="357315"/>
                  <a:pt x="125146" y="363507"/>
                  <a:pt x="129278" y="365571"/>
                </a:cubicBezTo>
                <a:cubicBezTo>
                  <a:pt x="129278" y="371764"/>
                  <a:pt x="135475" y="377956"/>
                  <a:pt x="141672" y="380020"/>
                </a:cubicBezTo>
                <a:cubicBezTo>
                  <a:pt x="141672" y="382085"/>
                  <a:pt x="145804" y="380020"/>
                  <a:pt x="145804" y="382085"/>
                </a:cubicBezTo>
                <a:cubicBezTo>
                  <a:pt x="145804" y="384149"/>
                  <a:pt x="145804" y="386213"/>
                  <a:pt x="143738" y="388277"/>
                </a:cubicBezTo>
                <a:cubicBezTo>
                  <a:pt x="139607" y="386213"/>
                  <a:pt x="131344" y="386213"/>
                  <a:pt x="129278" y="380020"/>
                </a:cubicBezTo>
                <a:cubicBezTo>
                  <a:pt x="129278" y="377956"/>
                  <a:pt x="129278" y="373828"/>
                  <a:pt x="127212" y="373828"/>
                </a:cubicBezTo>
                <a:cubicBezTo>
                  <a:pt x="123081" y="373828"/>
                  <a:pt x="118949" y="371764"/>
                  <a:pt x="116883" y="369700"/>
                </a:cubicBezTo>
                <a:cubicBezTo>
                  <a:pt x="114818" y="365571"/>
                  <a:pt x="114818" y="365571"/>
                  <a:pt x="114818" y="365571"/>
                </a:cubicBezTo>
                <a:cubicBezTo>
                  <a:pt x="114818" y="361443"/>
                  <a:pt x="114818" y="359379"/>
                  <a:pt x="116883" y="355251"/>
                </a:cubicBezTo>
                <a:cubicBezTo>
                  <a:pt x="114818" y="351122"/>
                  <a:pt x="108620" y="349058"/>
                  <a:pt x="112752" y="344930"/>
                </a:cubicBezTo>
                <a:cubicBezTo>
                  <a:pt x="112752" y="342866"/>
                  <a:pt x="112752" y="342866"/>
                  <a:pt x="112752" y="340801"/>
                </a:cubicBezTo>
                <a:close/>
                <a:moveTo>
                  <a:pt x="756715" y="338109"/>
                </a:moveTo>
                <a:cubicBezTo>
                  <a:pt x="758507" y="338367"/>
                  <a:pt x="760554" y="338883"/>
                  <a:pt x="762601" y="338883"/>
                </a:cubicBezTo>
                <a:cubicBezTo>
                  <a:pt x="762601" y="340949"/>
                  <a:pt x="762601" y="343015"/>
                  <a:pt x="764649" y="343015"/>
                </a:cubicBezTo>
                <a:cubicBezTo>
                  <a:pt x="766696" y="343015"/>
                  <a:pt x="770791" y="343015"/>
                  <a:pt x="774885" y="345080"/>
                </a:cubicBezTo>
                <a:cubicBezTo>
                  <a:pt x="776933" y="345080"/>
                  <a:pt x="776933" y="349212"/>
                  <a:pt x="776933" y="351278"/>
                </a:cubicBezTo>
                <a:cubicBezTo>
                  <a:pt x="776933" y="353344"/>
                  <a:pt x="774885" y="353344"/>
                  <a:pt x="772838" y="355409"/>
                </a:cubicBezTo>
                <a:cubicBezTo>
                  <a:pt x="770791" y="355409"/>
                  <a:pt x="768743" y="353344"/>
                  <a:pt x="766696" y="353344"/>
                </a:cubicBezTo>
                <a:cubicBezTo>
                  <a:pt x="762601" y="351278"/>
                  <a:pt x="758507" y="351278"/>
                  <a:pt x="756459" y="351278"/>
                </a:cubicBezTo>
                <a:cubicBezTo>
                  <a:pt x="754412" y="347146"/>
                  <a:pt x="752365" y="343015"/>
                  <a:pt x="752365" y="338883"/>
                </a:cubicBezTo>
                <a:cubicBezTo>
                  <a:pt x="753388" y="337850"/>
                  <a:pt x="754924" y="337850"/>
                  <a:pt x="756715" y="338109"/>
                </a:cubicBezTo>
                <a:close/>
                <a:moveTo>
                  <a:pt x="832479" y="336879"/>
                </a:moveTo>
                <a:cubicBezTo>
                  <a:pt x="834534" y="338932"/>
                  <a:pt x="836590" y="340986"/>
                  <a:pt x="838646" y="340986"/>
                </a:cubicBezTo>
                <a:cubicBezTo>
                  <a:pt x="838646" y="345093"/>
                  <a:pt x="844814" y="343039"/>
                  <a:pt x="846869" y="345093"/>
                </a:cubicBezTo>
                <a:cubicBezTo>
                  <a:pt x="848925" y="345093"/>
                  <a:pt x="850981" y="347146"/>
                  <a:pt x="853037" y="351253"/>
                </a:cubicBezTo>
                <a:cubicBezTo>
                  <a:pt x="853037" y="353307"/>
                  <a:pt x="853037" y="355360"/>
                  <a:pt x="853037" y="359467"/>
                </a:cubicBezTo>
                <a:cubicBezTo>
                  <a:pt x="857149" y="359467"/>
                  <a:pt x="859204" y="363574"/>
                  <a:pt x="861260" y="365628"/>
                </a:cubicBezTo>
                <a:cubicBezTo>
                  <a:pt x="861260" y="371788"/>
                  <a:pt x="859204" y="373841"/>
                  <a:pt x="857149" y="375895"/>
                </a:cubicBezTo>
                <a:cubicBezTo>
                  <a:pt x="859204" y="380002"/>
                  <a:pt x="859204" y="384109"/>
                  <a:pt x="857149" y="388216"/>
                </a:cubicBezTo>
                <a:cubicBezTo>
                  <a:pt x="855093" y="388216"/>
                  <a:pt x="855093" y="390269"/>
                  <a:pt x="853037" y="390269"/>
                </a:cubicBezTo>
                <a:cubicBezTo>
                  <a:pt x="850981" y="386162"/>
                  <a:pt x="850981" y="386162"/>
                  <a:pt x="850981" y="386162"/>
                </a:cubicBezTo>
                <a:cubicBezTo>
                  <a:pt x="855093" y="382055"/>
                  <a:pt x="850981" y="375895"/>
                  <a:pt x="855093" y="371788"/>
                </a:cubicBezTo>
                <a:cubicBezTo>
                  <a:pt x="857149" y="367681"/>
                  <a:pt x="853037" y="365628"/>
                  <a:pt x="850981" y="361521"/>
                </a:cubicBezTo>
                <a:cubicBezTo>
                  <a:pt x="850981" y="357414"/>
                  <a:pt x="848925" y="355360"/>
                  <a:pt x="848925" y="353307"/>
                </a:cubicBezTo>
                <a:cubicBezTo>
                  <a:pt x="846869" y="349200"/>
                  <a:pt x="840702" y="349200"/>
                  <a:pt x="836590" y="347146"/>
                </a:cubicBezTo>
                <a:cubicBezTo>
                  <a:pt x="834534" y="345093"/>
                  <a:pt x="830423" y="345093"/>
                  <a:pt x="828367" y="345093"/>
                </a:cubicBezTo>
                <a:cubicBezTo>
                  <a:pt x="826311" y="345093"/>
                  <a:pt x="824255" y="345093"/>
                  <a:pt x="822199" y="347146"/>
                </a:cubicBezTo>
                <a:cubicBezTo>
                  <a:pt x="818088" y="345093"/>
                  <a:pt x="813976" y="347146"/>
                  <a:pt x="809864" y="349200"/>
                </a:cubicBezTo>
                <a:cubicBezTo>
                  <a:pt x="809864" y="349200"/>
                  <a:pt x="807808" y="349200"/>
                  <a:pt x="807808" y="347146"/>
                </a:cubicBezTo>
                <a:cubicBezTo>
                  <a:pt x="811920" y="345093"/>
                  <a:pt x="809864" y="338932"/>
                  <a:pt x="816032" y="338932"/>
                </a:cubicBezTo>
                <a:cubicBezTo>
                  <a:pt x="818088" y="338932"/>
                  <a:pt x="820144" y="340986"/>
                  <a:pt x="822199" y="340986"/>
                </a:cubicBezTo>
                <a:cubicBezTo>
                  <a:pt x="826311" y="338932"/>
                  <a:pt x="828367" y="336879"/>
                  <a:pt x="832479" y="336879"/>
                </a:cubicBezTo>
                <a:close/>
                <a:moveTo>
                  <a:pt x="834534" y="334825"/>
                </a:moveTo>
                <a:cubicBezTo>
                  <a:pt x="836590" y="334825"/>
                  <a:pt x="836590" y="334825"/>
                  <a:pt x="838646" y="336879"/>
                </a:cubicBezTo>
                <a:cubicBezTo>
                  <a:pt x="840702" y="338932"/>
                  <a:pt x="840702" y="338932"/>
                  <a:pt x="840702" y="338932"/>
                </a:cubicBezTo>
                <a:cubicBezTo>
                  <a:pt x="840702" y="340986"/>
                  <a:pt x="842758" y="340986"/>
                  <a:pt x="840702" y="340986"/>
                </a:cubicBezTo>
                <a:cubicBezTo>
                  <a:pt x="840702" y="340986"/>
                  <a:pt x="838646" y="340986"/>
                  <a:pt x="838646" y="340986"/>
                </a:cubicBezTo>
                <a:cubicBezTo>
                  <a:pt x="838646" y="338932"/>
                  <a:pt x="836590" y="338932"/>
                  <a:pt x="836590" y="336879"/>
                </a:cubicBezTo>
                <a:cubicBezTo>
                  <a:pt x="834534" y="334825"/>
                  <a:pt x="834534" y="334825"/>
                  <a:pt x="834534" y="334825"/>
                </a:cubicBezTo>
                <a:close/>
                <a:moveTo>
                  <a:pt x="752482" y="330510"/>
                </a:moveTo>
                <a:lnTo>
                  <a:pt x="759783" y="331242"/>
                </a:lnTo>
                <a:lnTo>
                  <a:pt x="760403" y="331552"/>
                </a:lnTo>
                <a:lnTo>
                  <a:pt x="764785" y="336685"/>
                </a:lnTo>
                <a:cubicBezTo>
                  <a:pt x="766836" y="338743"/>
                  <a:pt x="768887" y="334626"/>
                  <a:pt x="772988" y="336685"/>
                </a:cubicBezTo>
                <a:cubicBezTo>
                  <a:pt x="775038" y="336685"/>
                  <a:pt x="777089" y="338743"/>
                  <a:pt x="781190" y="340801"/>
                </a:cubicBezTo>
                <a:cubicBezTo>
                  <a:pt x="781190" y="344918"/>
                  <a:pt x="783241" y="346977"/>
                  <a:pt x="783241" y="349035"/>
                </a:cubicBezTo>
                <a:cubicBezTo>
                  <a:pt x="779140" y="351093"/>
                  <a:pt x="779140" y="344918"/>
                  <a:pt x="777089" y="342860"/>
                </a:cubicBezTo>
                <a:cubicBezTo>
                  <a:pt x="772988" y="340801"/>
                  <a:pt x="768887" y="338743"/>
                  <a:pt x="766836" y="340801"/>
                </a:cubicBezTo>
                <a:cubicBezTo>
                  <a:pt x="764785" y="336685"/>
                  <a:pt x="760684" y="334626"/>
                  <a:pt x="756583" y="334626"/>
                </a:cubicBezTo>
                <a:cubicBezTo>
                  <a:pt x="754533" y="332568"/>
                  <a:pt x="748381" y="338743"/>
                  <a:pt x="748381" y="332568"/>
                </a:cubicBezTo>
                <a:cubicBezTo>
                  <a:pt x="748381" y="330510"/>
                  <a:pt x="752482" y="330510"/>
                  <a:pt x="752482" y="330510"/>
                </a:cubicBezTo>
                <a:close/>
                <a:moveTo>
                  <a:pt x="779257" y="318226"/>
                </a:moveTo>
                <a:cubicBezTo>
                  <a:pt x="783241" y="318226"/>
                  <a:pt x="783241" y="322376"/>
                  <a:pt x="785233" y="324451"/>
                </a:cubicBezTo>
                <a:cubicBezTo>
                  <a:pt x="785233" y="324451"/>
                  <a:pt x="785233" y="324451"/>
                  <a:pt x="785233" y="326526"/>
                </a:cubicBezTo>
                <a:cubicBezTo>
                  <a:pt x="783241" y="324451"/>
                  <a:pt x="781249" y="320301"/>
                  <a:pt x="779257" y="320301"/>
                </a:cubicBezTo>
                <a:cubicBezTo>
                  <a:pt x="779257" y="318226"/>
                  <a:pt x="779257" y="318226"/>
                  <a:pt x="779257" y="318226"/>
                </a:cubicBezTo>
                <a:close/>
                <a:moveTo>
                  <a:pt x="757495" y="316747"/>
                </a:moveTo>
                <a:cubicBezTo>
                  <a:pt x="758009" y="316747"/>
                  <a:pt x="758523" y="317261"/>
                  <a:pt x="758523" y="318288"/>
                </a:cubicBezTo>
                <a:cubicBezTo>
                  <a:pt x="758523" y="318288"/>
                  <a:pt x="758523" y="320342"/>
                  <a:pt x="758523" y="320342"/>
                </a:cubicBezTo>
                <a:cubicBezTo>
                  <a:pt x="758523" y="320342"/>
                  <a:pt x="758523" y="320342"/>
                  <a:pt x="760579" y="320342"/>
                </a:cubicBezTo>
                <a:cubicBezTo>
                  <a:pt x="762635" y="322396"/>
                  <a:pt x="764692" y="326505"/>
                  <a:pt x="766748" y="322396"/>
                </a:cubicBezTo>
                <a:cubicBezTo>
                  <a:pt x="768804" y="320342"/>
                  <a:pt x="774973" y="320342"/>
                  <a:pt x="779085" y="322396"/>
                </a:cubicBezTo>
                <a:cubicBezTo>
                  <a:pt x="783198" y="324451"/>
                  <a:pt x="783198" y="326505"/>
                  <a:pt x="783198" y="330613"/>
                </a:cubicBezTo>
                <a:cubicBezTo>
                  <a:pt x="783198" y="330613"/>
                  <a:pt x="785254" y="330613"/>
                  <a:pt x="785254" y="330613"/>
                </a:cubicBezTo>
                <a:cubicBezTo>
                  <a:pt x="785254" y="328559"/>
                  <a:pt x="785254" y="326505"/>
                  <a:pt x="785254" y="326505"/>
                </a:cubicBezTo>
                <a:cubicBezTo>
                  <a:pt x="785254" y="326505"/>
                  <a:pt x="787310" y="326505"/>
                  <a:pt x="787310" y="326505"/>
                </a:cubicBezTo>
                <a:cubicBezTo>
                  <a:pt x="787310" y="328559"/>
                  <a:pt x="787310" y="330613"/>
                  <a:pt x="787310" y="330613"/>
                </a:cubicBezTo>
                <a:cubicBezTo>
                  <a:pt x="787310" y="332667"/>
                  <a:pt x="785254" y="330613"/>
                  <a:pt x="785254" y="332667"/>
                </a:cubicBezTo>
                <a:cubicBezTo>
                  <a:pt x="785254" y="334722"/>
                  <a:pt x="785254" y="334722"/>
                  <a:pt x="785254" y="334722"/>
                </a:cubicBezTo>
                <a:cubicBezTo>
                  <a:pt x="789367" y="334722"/>
                  <a:pt x="789367" y="330613"/>
                  <a:pt x="791423" y="332667"/>
                </a:cubicBezTo>
                <a:cubicBezTo>
                  <a:pt x="793479" y="332667"/>
                  <a:pt x="793479" y="332667"/>
                  <a:pt x="793479" y="334722"/>
                </a:cubicBezTo>
                <a:cubicBezTo>
                  <a:pt x="799648" y="336776"/>
                  <a:pt x="795535" y="349101"/>
                  <a:pt x="805816" y="347047"/>
                </a:cubicBezTo>
                <a:cubicBezTo>
                  <a:pt x="803760" y="347047"/>
                  <a:pt x="797591" y="349101"/>
                  <a:pt x="797591" y="342939"/>
                </a:cubicBezTo>
                <a:cubicBezTo>
                  <a:pt x="797591" y="342939"/>
                  <a:pt x="795535" y="342939"/>
                  <a:pt x="795535" y="342939"/>
                </a:cubicBezTo>
                <a:cubicBezTo>
                  <a:pt x="793479" y="347047"/>
                  <a:pt x="789367" y="347047"/>
                  <a:pt x="785254" y="347047"/>
                </a:cubicBezTo>
                <a:cubicBezTo>
                  <a:pt x="785254" y="344993"/>
                  <a:pt x="783198" y="342939"/>
                  <a:pt x="783198" y="340884"/>
                </a:cubicBezTo>
                <a:cubicBezTo>
                  <a:pt x="779085" y="334722"/>
                  <a:pt x="772917" y="334722"/>
                  <a:pt x="766748" y="334722"/>
                </a:cubicBezTo>
                <a:lnTo>
                  <a:pt x="760403" y="331552"/>
                </a:lnTo>
                <a:lnTo>
                  <a:pt x="760172" y="331282"/>
                </a:lnTo>
                <a:lnTo>
                  <a:pt x="759783" y="331242"/>
                </a:lnTo>
                <a:lnTo>
                  <a:pt x="754410" y="328559"/>
                </a:lnTo>
                <a:cubicBezTo>
                  <a:pt x="752354" y="328559"/>
                  <a:pt x="750298" y="328559"/>
                  <a:pt x="748242" y="328559"/>
                </a:cubicBezTo>
                <a:cubicBezTo>
                  <a:pt x="746185" y="326505"/>
                  <a:pt x="742073" y="324451"/>
                  <a:pt x="746185" y="320342"/>
                </a:cubicBezTo>
                <a:cubicBezTo>
                  <a:pt x="748242" y="320342"/>
                  <a:pt x="752354" y="318288"/>
                  <a:pt x="756467" y="318288"/>
                </a:cubicBezTo>
                <a:cubicBezTo>
                  <a:pt x="756467" y="317261"/>
                  <a:pt x="756981" y="316747"/>
                  <a:pt x="757495" y="316747"/>
                </a:cubicBezTo>
                <a:close/>
                <a:moveTo>
                  <a:pt x="121070" y="299634"/>
                </a:moveTo>
                <a:cubicBezTo>
                  <a:pt x="123118" y="299634"/>
                  <a:pt x="125165" y="301701"/>
                  <a:pt x="125165" y="303769"/>
                </a:cubicBezTo>
                <a:cubicBezTo>
                  <a:pt x="127212" y="305836"/>
                  <a:pt x="125165" y="307903"/>
                  <a:pt x="127212" y="309971"/>
                </a:cubicBezTo>
                <a:cubicBezTo>
                  <a:pt x="129260" y="307903"/>
                  <a:pt x="131307" y="309971"/>
                  <a:pt x="131307" y="312038"/>
                </a:cubicBezTo>
                <a:cubicBezTo>
                  <a:pt x="131307" y="316173"/>
                  <a:pt x="133354" y="318241"/>
                  <a:pt x="131307" y="322376"/>
                </a:cubicBezTo>
                <a:cubicBezTo>
                  <a:pt x="129260" y="322376"/>
                  <a:pt x="127212" y="324443"/>
                  <a:pt x="125165" y="324443"/>
                </a:cubicBezTo>
                <a:cubicBezTo>
                  <a:pt x="121070" y="324443"/>
                  <a:pt x="121070" y="320308"/>
                  <a:pt x="119023" y="318241"/>
                </a:cubicBezTo>
                <a:cubicBezTo>
                  <a:pt x="116976" y="316173"/>
                  <a:pt x="119023" y="314106"/>
                  <a:pt x="116976" y="312038"/>
                </a:cubicBezTo>
                <a:cubicBezTo>
                  <a:pt x="114928" y="314106"/>
                  <a:pt x="114928" y="316173"/>
                  <a:pt x="112881" y="318241"/>
                </a:cubicBezTo>
                <a:cubicBezTo>
                  <a:pt x="112881" y="324443"/>
                  <a:pt x="116976" y="332713"/>
                  <a:pt x="123118" y="334780"/>
                </a:cubicBezTo>
                <a:cubicBezTo>
                  <a:pt x="125165" y="334780"/>
                  <a:pt x="129260" y="336848"/>
                  <a:pt x="133354" y="338915"/>
                </a:cubicBezTo>
                <a:cubicBezTo>
                  <a:pt x="143591" y="336848"/>
                  <a:pt x="151781" y="332713"/>
                  <a:pt x="159970" y="326511"/>
                </a:cubicBezTo>
                <a:cubicBezTo>
                  <a:pt x="162017" y="326511"/>
                  <a:pt x="164065" y="328578"/>
                  <a:pt x="164065" y="330645"/>
                </a:cubicBezTo>
                <a:cubicBezTo>
                  <a:pt x="159970" y="334780"/>
                  <a:pt x="153828" y="338915"/>
                  <a:pt x="147685" y="340983"/>
                </a:cubicBezTo>
                <a:cubicBezTo>
                  <a:pt x="141543" y="343050"/>
                  <a:pt x="133354" y="345117"/>
                  <a:pt x="127212" y="343050"/>
                </a:cubicBezTo>
                <a:cubicBezTo>
                  <a:pt x="123118" y="343050"/>
                  <a:pt x="119023" y="340983"/>
                  <a:pt x="114928" y="338915"/>
                </a:cubicBezTo>
                <a:cubicBezTo>
                  <a:pt x="112881" y="338915"/>
                  <a:pt x="114928" y="334780"/>
                  <a:pt x="112881" y="334780"/>
                </a:cubicBezTo>
                <a:cubicBezTo>
                  <a:pt x="106739" y="330645"/>
                  <a:pt x="106739" y="330645"/>
                  <a:pt x="106739" y="330645"/>
                </a:cubicBezTo>
                <a:cubicBezTo>
                  <a:pt x="102644" y="324443"/>
                  <a:pt x="102644" y="312038"/>
                  <a:pt x="108786" y="303769"/>
                </a:cubicBezTo>
                <a:cubicBezTo>
                  <a:pt x="112881" y="301701"/>
                  <a:pt x="116976" y="299634"/>
                  <a:pt x="121070" y="299634"/>
                </a:cubicBezTo>
                <a:close/>
                <a:moveTo>
                  <a:pt x="814116" y="297642"/>
                </a:moveTo>
                <a:cubicBezTo>
                  <a:pt x="814116" y="297642"/>
                  <a:pt x="816108" y="297642"/>
                  <a:pt x="816108" y="297642"/>
                </a:cubicBezTo>
                <a:cubicBezTo>
                  <a:pt x="814116" y="297642"/>
                  <a:pt x="816108" y="299634"/>
                  <a:pt x="814116" y="299634"/>
                </a:cubicBezTo>
                <a:cubicBezTo>
                  <a:pt x="814116" y="299634"/>
                  <a:pt x="814116" y="297642"/>
                  <a:pt x="814116" y="297642"/>
                </a:cubicBezTo>
                <a:close/>
                <a:moveTo>
                  <a:pt x="96419" y="287350"/>
                </a:moveTo>
                <a:cubicBezTo>
                  <a:pt x="96419" y="287350"/>
                  <a:pt x="98494" y="289408"/>
                  <a:pt x="98494" y="289408"/>
                </a:cubicBezTo>
                <a:cubicBezTo>
                  <a:pt x="96419" y="293525"/>
                  <a:pt x="92269" y="295583"/>
                  <a:pt x="92269" y="299700"/>
                </a:cubicBezTo>
                <a:cubicBezTo>
                  <a:pt x="92269" y="305875"/>
                  <a:pt x="98494" y="309992"/>
                  <a:pt x="102644" y="312050"/>
                </a:cubicBezTo>
                <a:cubicBezTo>
                  <a:pt x="102644" y="314109"/>
                  <a:pt x="102644" y="314109"/>
                  <a:pt x="100569" y="316167"/>
                </a:cubicBezTo>
                <a:cubicBezTo>
                  <a:pt x="98494" y="318226"/>
                  <a:pt x="96419" y="314109"/>
                  <a:pt x="94344" y="312050"/>
                </a:cubicBezTo>
                <a:cubicBezTo>
                  <a:pt x="90194" y="307933"/>
                  <a:pt x="86044" y="301758"/>
                  <a:pt x="90194" y="295583"/>
                </a:cubicBezTo>
                <a:cubicBezTo>
                  <a:pt x="90194" y="291466"/>
                  <a:pt x="92269" y="287350"/>
                  <a:pt x="96419" y="287350"/>
                </a:cubicBezTo>
                <a:close/>
                <a:moveTo>
                  <a:pt x="822416" y="285358"/>
                </a:moveTo>
                <a:cubicBezTo>
                  <a:pt x="822416" y="285358"/>
                  <a:pt x="824408" y="285358"/>
                  <a:pt x="824408" y="287460"/>
                </a:cubicBezTo>
                <a:cubicBezTo>
                  <a:pt x="824408" y="287460"/>
                  <a:pt x="822416" y="289563"/>
                  <a:pt x="822416" y="291666"/>
                </a:cubicBezTo>
                <a:cubicBezTo>
                  <a:pt x="822416" y="289563"/>
                  <a:pt x="820424" y="287460"/>
                  <a:pt x="822416" y="285358"/>
                </a:cubicBezTo>
                <a:close/>
                <a:moveTo>
                  <a:pt x="153828" y="285358"/>
                </a:moveTo>
                <a:cubicBezTo>
                  <a:pt x="155875" y="287416"/>
                  <a:pt x="159970" y="287416"/>
                  <a:pt x="164065" y="287416"/>
                </a:cubicBezTo>
                <a:cubicBezTo>
                  <a:pt x="162017" y="289474"/>
                  <a:pt x="159970" y="295650"/>
                  <a:pt x="155875" y="293591"/>
                </a:cubicBezTo>
                <a:cubicBezTo>
                  <a:pt x="153828" y="291533"/>
                  <a:pt x="151781" y="291533"/>
                  <a:pt x="151781" y="289474"/>
                </a:cubicBezTo>
                <a:cubicBezTo>
                  <a:pt x="151781" y="287416"/>
                  <a:pt x="151781" y="285358"/>
                  <a:pt x="153828" y="285358"/>
                </a:cubicBezTo>
                <a:close/>
                <a:moveTo>
                  <a:pt x="182835" y="283366"/>
                </a:moveTo>
                <a:cubicBezTo>
                  <a:pt x="184904" y="283366"/>
                  <a:pt x="184904" y="285418"/>
                  <a:pt x="186972" y="285418"/>
                </a:cubicBezTo>
                <a:cubicBezTo>
                  <a:pt x="182835" y="295680"/>
                  <a:pt x="174560" y="299784"/>
                  <a:pt x="170423" y="307994"/>
                </a:cubicBezTo>
                <a:cubicBezTo>
                  <a:pt x="168355" y="312099"/>
                  <a:pt x="172492" y="316203"/>
                  <a:pt x="168355" y="320308"/>
                </a:cubicBezTo>
                <a:cubicBezTo>
                  <a:pt x="166286" y="322360"/>
                  <a:pt x="166286" y="328517"/>
                  <a:pt x="162149" y="324413"/>
                </a:cubicBezTo>
                <a:cubicBezTo>
                  <a:pt x="160080" y="322360"/>
                  <a:pt x="160080" y="320308"/>
                  <a:pt x="162149" y="316203"/>
                </a:cubicBezTo>
                <a:cubicBezTo>
                  <a:pt x="162149" y="314151"/>
                  <a:pt x="164218" y="314151"/>
                  <a:pt x="164218" y="312099"/>
                </a:cubicBezTo>
                <a:cubicBezTo>
                  <a:pt x="160080" y="310046"/>
                  <a:pt x="160080" y="305941"/>
                  <a:pt x="160080" y="301837"/>
                </a:cubicBezTo>
                <a:cubicBezTo>
                  <a:pt x="160080" y="295680"/>
                  <a:pt x="164218" y="291575"/>
                  <a:pt x="168355" y="287470"/>
                </a:cubicBezTo>
                <a:cubicBezTo>
                  <a:pt x="182835" y="283366"/>
                  <a:pt x="182835" y="283366"/>
                  <a:pt x="182835" y="283366"/>
                </a:cubicBezTo>
                <a:close/>
                <a:moveTo>
                  <a:pt x="147759" y="277058"/>
                </a:moveTo>
                <a:cubicBezTo>
                  <a:pt x="147759" y="279126"/>
                  <a:pt x="153957" y="281195"/>
                  <a:pt x="149825" y="285332"/>
                </a:cubicBezTo>
                <a:cubicBezTo>
                  <a:pt x="149825" y="287401"/>
                  <a:pt x="149825" y="289469"/>
                  <a:pt x="149825" y="291538"/>
                </a:cubicBezTo>
                <a:cubicBezTo>
                  <a:pt x="151891" y="293607"/>
                  <a:pt x="153957" y="295675"/>
                  <a:pt x="158088" y="297744"/>
                </a:cubicBezTo>
                <a:cubicBezTo>
                  <a:pt x="158088" y="299812"/>
                  <a:pt x="158088" y="301881"/>
                  <a:pt x="156023" y="303950"/>
                </a:cubicBezTo>
                <a:cubicBezTo>
                  <a:pt x="151891" y="303950"/>
                  <a:pt x="149825" y="301881"/>
                  <a:pt x="149825" y="297744"/>
                </a:cubicBezTo>
                <a:cubicBezTo>
                  <a:pt x="147759" y="299812"/>
                  <a:pt x="143627" y="299812"/>
                  <a:pt x="141562" y="297744"/>
                </a:cubicBezTo>
                <a:cubicBezTo>
                  <a:pt x="139496" y="295675"/>
                  <a:pt x="139496" y="293607"/>
                  <a:pt x="139496" y="291538"/>
                </a:cubicBezTo>
                <a:cubicBezTo>
                  <a:pt x="139496" y="289469"/>
                  <a:pt x="143627" y="289469"/>
                  <a:pt x="143627" y="285332"/>
                </a:cubicBezTo>
                <a:cubicBezTo>
                  <a:pt x="141562" y="283264"/>
                  <a:pt x="141562" y="281195"/>
                  <a:pt x="143627" y="279126"/>
                </a:cubicBezTo>
                <a:cubicBezTo>
                  <a:pt x="143627" y="277058"/>
                  <a:pt x="145693" y="277058"/>
                  <a:pt x="147759" y="277058"/>
                </a:cubicBezTo>
                <a:close/>
                <a:moveTo>
                  <a:pt x="92269" y="277058"/>
                </a:moveTo>
                <a:cubicBezTo>
                  <a:pt x="94344" y="279119"/>
                  <a:pt x="94344" y="281180"/>
                  <a:pt x="94344" y="283241"/>
                </a:cubicBezTo>
                <a:cubicBezTo>
                  <a:pt x="88119" y="289425"/>
                  <a:pt x="83969" y="295608"/>
                  <a:pt x="86044" y="303853"/>
                </a:cubicBezTo>
                <a:cubicBezTo>
                  <a:pt x="88119" y="310036"/>
                  <a:pt x="92269" y="318281"/>
                  <a:pt x="100569" y="320342"/>
                </a:cubicBezTo>
                <a:cubicBezTo>
                  <a:pt x="102644" y="320342"/>
                  <a:pt x="100569" y="324464"/>
                  <a:pt x="102644" y="324464"/>
                </a:cubicBezTo>
                <a:cubicBezTo>
                  <a:pt x="100569" y="326526"/>
                  <a:pt x="98494" y="324464"/>
                  <a:pt x="98494" y="324464"/>
                </a:cubicBezTo>
                <a:cubicBezTo>
                  <a:pt x="94344" y="324464"/>
                  <a:pt x="96419" y="320342"/>
                  <a:pt x="94344" y="320342"/>
                </a:cubicBezTo>
                <a:cubicBezTo>
                  <a:pt x="92269" y="320342"/>
                  <a:pt x="90194" y="320342"/>
                  <a:pt x="88119" y="320342"/>
                </a:cubicBezTo>
                <a:cubicBezTo>
                  <a:pt x="86044" y="318281"/>
                  <a:pt x="83969" y="314159"/>
                  <a:pt x="86044" y="310036"/>
                </a:cubicBezTo>
                <a:cubicBezTo>
                  <a:pt x="83969" y="307975"/>
                  <a:pt x="79819" y="310036"/>
                  <a:pt x="79819" y="305914"/>
                </a:cubicBezTo>
                <a:cubicBezTo>
                  <a:pt x="77744" y="301792"/>
                  <a:pt x="79819" y="299730"/>
                  <a:pt x="81894" y="297669"/>
                </a:cubicBezTo>
                <a:cubicBezTo>
                  <a:pt x="81894" y="295608"/>
                  <a:pt x="79819" y="291486"/>
                  <a:pt x="81894" y="289425"/>
                </a:cubicBezTo>
                <a:cubicBezTo>
                  <a:pt x="83969" y="287364"/>
                  <a:pt x="86044" y="285302"/>
                  <a:pt x="88119" y="285302"/>
                </a:cubicBezTo>
                <a:cubicBezTo>
                  <a:pt x="90194" y="283241"/>
                  <a:pt x="88119" y="281180"/>
                  <a:pt x="90194" y="279119"/>
                </a:cubicBezTo>
                <a:cubicBezTo>
                  <a:pt x="90194" y="279119"/>
                  <a:pt x="92269" y="277058"/>
                  <a:pt x="92269" y="277058"/>
                </a:cubicBezTo>
                <a:close/>
                <a:moveTo>
                  <a:pt x="771012" y="275066"/>
                </a:moveTo>
                <a:cubicBezTo>
                  <a:pt x="775107" y="275066"/>
                  <a:pt x="777154" y="275066"/>
                  <a:pt x="779201" y="275066"/>
                </a:cubicBezTo>
                <a:cubicBezTo>
                  <a:pt x="783296" y="281241"/>
                  <a:pt x="783296" y="281241"/>
                  <a:pt x="783296" y="281241"/>
                </a:cubicBezTo>
                <a:cubicBezTo>
                  <a:pt x="785343" y="281241"/>
                  <a:pt x="789438" y="283299"/>
                  <a:pt x="791485" y="283299"/>
                </a:cubicBezTo>
                <a:cubicBezTo>
                  <a:pt x="795580" y="283299"/>
                  <a:pt x="797627" y="283299"/>
                  <a:pt x="799674" y="279183"/>
                </a:cubicBezTo>
                <a:cubicBezTo>
                  <a:pt x="801722" y="279183"/>
                  <a:pt x="803769" y="281241"/>
                  <a:pt x="805816" y="283299"/>
                </a:cubicBezTo>
                <a:cubicBezTo>
                  <a:pt x="805816" y="285358"/>
                  <a:pt x="805816" y="289474"/>
                  <a:pt x="803769" y="291533"/>
                </a:cubicBezTo>
                <a:cubicBezTo>
                  <a:pt x="799674" y="291533"/>
                  <a:pt x="797627" y="291533"/>
                  <a:pt x="795580" y="289474"/>
                </a:cubicBezTo>
                <a:cubicBezTo>
                  <a:pt x="793533" y="291533"/>
                  <a:pt x="791485" y="295650"/>
                  <a:pt x="789438" y="295650"/>
                </a:cubicBezTo>
                <a:cubicBezTo>
                  <a:pt x="785343" y="295650"/>
                  <a:pt x="781249" y="291533"/>
                  <a:pt x="779201" y="289474"/>
                </a:cubicBezTo>
                <a:cubicBezTo>
                  <a:pt x="779201" y="287416"/>
                  <a:pt x="779201" y="285358"/>
                  <a:pt x="777154" y="285358"/>
                </a:cubicBezTo>
                <a:cubicBezTo>
                  <a:pt x="775107" y="285358"/>
                  <a:pt x="773059" y="285358"/>
                  <a:pt x="773059" y="285358"/>
                </a:cubicBezTo>
                <a:cubicBezTo>
                  <a:pt x="771012" y="283299"/>
                  <a:pt x="768965" y="281241"/>
                  <a:pt x="768965" y="279183"/>
                </a:cubicBezTo>
                <a:cubicBezTo>
                  <a:pt x="768965" y="277124"/>
                  <a:pt x="771012" y="275066"/>
                  <a:pt x="771012" y="275066"/>
                </a:cubicBezTo>
                <a:close/>
                <a:moveTo>
                  <a:pt x="783282" y="273074"/>
                </a:moveTo>
                <a:cubicBezTo>
                  <a:pt x="785316" y="273074"/>
                  <a:pt x="785316" y="275149"/>
                  <a:pt x="787349" y="275149"/>
                </a:cubicBezTo>
                <a:cubicBezTo>
                  <a:pt x="789383" y="277224"/>
                  <a:pt x="793450" y="279299"/>
                  <a:pt x="797517" y="277224"/>
                </a:cubicBezTo>
                <a:cubicBezTo>
                  <a:pt x="797517" y="281374"/>
                  <a:pt x="793450" y="279299"/>
                  <a:pt x="791416" y="281374"/>
                </a:cubicBezTo>
                <a:cubicBezTo>
                  <a:pt x="787349" y="281374"/>
                  <a:pt x="783282" y="279299"/>
                  <a:pt x="783282" y="275149"/>
                </a:cubicBezTo>
                <a:cubicBezTo>
                  <a:pt x="781249" y="275149"/>
                  <a:pt x="783282" y="275149"/>
                  <a:pt x="783282" y="273074"/>
                </a:cubicBezTo>
                <a:close/>
                <a:moveTo>
                  <a:pt x="143646" y="270050"/>
                </a:moveTo>
                <a:cubicBezTo>
                  <a:pt x="145193" y="269791"/>
                  <a:pt x="146741" y="269791"/>
                  <a:pt x="147772" y="270825"/>
                </a:cubicBezTo>
                <a:cubicBezTo>
                  <a:pt x="147772" y="272893"/>
                  <a:pt x="145709" y="274960"/>
                  <a:pt x="143646" y="274960"/>
                </a:cubicBezTo>
                <a:cubicBezTo>
                  <a:pt x="141583" y="274960"/>
                  <a:pt x="141583" y="277027"/>
                  <a:pt x="139520" y="279095"/>
                </a:cubicBezTo>
                <a:cubicBezTo>
                  <a:pt x="137457" y="281162"/>
                  <a:pt x="141583" y="285297"/>
                  <a:pt x="139520" y="287365"/>
                </a:cubicBezTo>
                <a:cubicBezTo>
                  <a:pt x="137457" y="289432"/>
                  <a:pt x="137457" y="291500"/>
                  <a:pt x="137457" y="293567"/>
                </a:cubicBezTo>
                <a:cubicBezTo>
                  <a:pt x="137457" y="297702"/>
                  <a:pt x="139520" y="299769"/>
                  <a:pt x="141583" y="301837"/>
                </a:cubicBezTo>
                <a:cubicBezTo>
                  <a:pt x="143646" y="301837"/>
                  <a:pt x="145709" y="301837"/>
                  <a:pt x="147772" y="301837"/>
                </a:cubicBezTo>
                <a:cubicBezTo>
                  <a:pt x="149836" y="305972"/>
                  <a:pt x="153962" y="308039"/>
                  <a:pt x="158089" y="308039"/>
                </a:cubicBezTo>
                <a:cubicBezTo>
                  <a:pt x="158089" y="308039"/>
                  <a:pt x="158089" y="310107"/>
                  <a:pt x="158089" y="312174"/>
                </a:cubicBezTo>
                <a:cubicBezTo>
                  <a:pt x="153962" y="314242"/>
                  <a:pt x="149836" y="312174"/>
                  <a:pt x="147772" y="310107"/>
                </a:cubicBezTo>
                <a:cubicBezTo>
                  <a:pt x="145709" y="308039"/>
                  <a:pt x="145709" y="305972"/>
                  <a:pt x="143646" y="305972"/>
                </a:cubicBezTo>
                <a:cubicBezTo>
                  <a:pt x="141583" y="305972"/>
                  <a:pt x="137457" y="303904"/>
                  <a:pt x="135393" y="303904"/>
                </a:cubicBezTo>
                <a:cubicBezTo>
                  <a:pt x="131267" y="299769"/>
                  <a:pt x="129204" y="295635"/>
                  <a:pt x="131267" y="289432"/>
                </a:cubicBezTo>
                <a:cubicBezTo>
                  <a:pt x="131267" y="287365"/>
                  <a:pt x="135393" y="285297"/>
                  <a:pt x="135393" y="283230"/>
                </a:cubicBezTo>
                <a:cubicBezTo>
                  <a:pt x="133330" y="279095"/>
                  <a:pt x="137457" y="274960"/>
                  <a:pt x="139520" y="270825"/>
                </a:cubicBezTo>
                <a:cubicBezTo>
                  <a:pt x="140551" y="270825"/>
                  <a:pt x="142099" y="270308"/>
                  <a:pt x="143646" y="270050"/>
                </a:cubicBezTo>
                <a:close/>
                <a:moveTo>
                  <a:pt x="758486" y="268758"/>
                </a:moveTo>
                <a:cubicBezTo>
                  <a:pt x="760551" y="270820"/>
                  <a:pt x="764680" y="272881"/>
                  <a:pt x="766744" y="274943"/>
                </a:cubicBezTo>
                <a:cubicBezTo>
                  <a:pt x="768809" y="274943"/>
                  <a:pt x="766744" y="277005"/>
                  <a:pt x="766744" y="277005"/>
                </a:cubicBezTo>
                <a:cubicBezTo>
                  <a:pt x="766744" y="281129"/>
                  <a:pt x="768809" y="285253"/>
                  <a:pt x="772938" y="287315"/>
                </a:cubicBezTo>
                <a:cubicBezTo>
                  <a:pt x="775003" y="289377"/>
                  <a:pt x="777067" y="287315"/>
                  <a:pt x="777067" y="289377"/>
                </a:cubicBezTo>
                <a:cubicBezTo>
                  <a:pt x="779132" y="295562"/>
                  <a:pt x="783261" y="297624"/>
                  <a:pt x="787391" y="297624"/>
                </a:cubicBezTo>
                <a:cubicBezTo>
                  <a:pt x="791520" y="299686"/>
                  <a:pt x="793585" y="295562"/>
                  <a:pt x="795649" y="293500"/>
                </a:cubicBezTo>
                <a:cubicBezTo>
                  <a:pt x="799778" y="295562"/>
                  <a:pt x="803908" y="293500"/>
                  <a:pt x="805972" y="291438"/>
                </a:cubicBezTo>
                <a:cubicBezTo>
                  <a:pt x="808037" y="289377"/>
                  <a:pt x="808037" y="285253"/>
                  <a:pt x="810101" y="283191"/>
                </a:cubicBezTo>
                <a:cubicBezTo>
                  <a:pt x="814231" y="285253"/>
                  <a:pt x="816295" y="285253"/>
                  <a:pt x="818360" y="285253"/>
                </a:cubicBezTo>
                <a:cubicBezTo>
                  <a:pt x="820424" y="287315"/>
                  <a:pt x="820424" y="289377"/>
                  <a:pt x="820424" y="291438"/>
                </a:cubicBezTo>
                <a:cubicBezTo>
                  <a:pt x="820424" y="293500"/>
                  <a:pt x="818360" y="295562"/>
                  <a:pt x="816295" y="295562"/>
                </a:cubicBezTo>
                <a:cubicBezTo>
                  <a:pt x="814231" y="295562"/>
                  <a:pt x="812166" y="293500"/>
                  <a:pt x="812166" y="295562"/>
                </a:cubicBezTo>
                <a:cubicBezTo>
                  <a:pt x="812166" y="297624"/>
                  <a:pt x="812166" y="299686"/>
                  <a:pt x="812166" y="299686"/>
                </a:cubicBezTo>
                <a:cubicBezTo>
                  <a:pt x="808037" y="301748"/>
                  <a:pt x="810101" y="305872"/>
                  <a:pt x="805972" y="305872"/>
                </a:cubicBezTo>
                <a:cubicBezTo>
                  <a:pt x="803908" y="307933"/>
                  <a:pt x="801843" y="307933"/>
                  <a:pt x="799778" y="305872"/>
                </a:cubicBezTo>
                <a:cubicBezTo>
                  <a:pt x="797714" y="305872"/>
                  <a:pt x="797714" y="301748"/>
                  <a:pt x="793585" y="303810"/>
                </a:cubicBezTo>
                <a:cubicBezTo>
                  <a:pt x="791520" y="305872"/>
                  <a:pt x="787391" y="307933"/>
                  <a:pt x="783261" y="307933"/>
                </a:cubicBezTo>
                <a:cubicBezTo>
                  <a:pt x="781197" y="305872"/>
                  <a:pt x="777067" y="305872"/>
                  <a:pt x="775003" y="301748"/>
                </a:cubicBezTo>
                <a:cubicBezTo>
                  <a:pt x="775003" y="299686"/>
                  <a:pt x="775003" y="297624"/>
                  <a:pt x="772938" y="297624"/>
                </a:cubicBezTo>
                <a:cubicBezTo>
                  <a:pt x="768809" y="297624"/>
                  <a:pt x="766744" y="297624"/>
                  <a:pt x="764680" y="295562"/>
                </a:cubicBezTo>
                <a:cubicBezTo>
                  <a:pt x="762615" y="293500"/>
                  <a:pt x="760551" y="289377"/>
                  <a:pt x="760551" y="285253"/>
                </a:cubicBezTo>
                <a:cubicBezTo>
                  <a:pt x="762615" y="283191"/>
                  <a:pt x="762615" y="281129"/>
                  <a:pt x="760551" y="281129"/>
                </a:cubicBezTo>
                <a:cubicBezTo>
                  <a:pt x="758486" y="279067"/>
                  <a:pt x="756421" y="277005"/>
                  <a:pt x="754357" y="274943"/>
                </a:cubicBezTo>
                <a:cubicBezTo>
                  <a:pt x="756421" y="272881"/>
                  <a:pt x="754357" y="270820"/>
                  <a:pt x="758486" y="268758"/>
                </a:cubicBezTo>
                <a:close/>
                <a:moveTo>
                  <a:pt x="90176" y="268570"/>
                </a:moveTo>
                <a:cubicBezTo>
                  <a:pt x="91725" y="268312"/>
                  <a:pt x="93275" y="268828"/>
                  <a:pt x="94307" y="270890"/>
                </a:cubicBezTo>
                <a:cubicBezTo>
                  <a:pt x="94307" y="270890"/>
                  <a:pt x="94307" y="272953"/>
                  <a:pt x="92242" y="275015"/>
                </a:cubicBezTo>
                <a:cubicBezTo>
                  <a:pt x="90176" y="275015"/>
                  <a:pt x="86044" y="279140"/>
                  <a:pt x="86044" y="281203"/>
                </a:cubicBezTo>
                <a:cubicBezTo>
                  <a:pt x="81913" y="283265"/>
                  <a:pt x="77781" y="289452"/>
                  <a:pt x="77781" y="293577"/>
                </a:cubicBezTo>
                <a:cubicBezTo>
                  <a:pt x="77781" y="295639"/>
                  <a:pt x="79847" y="295639"/>
                  <a:pt x="79847" y="297702"/>
                </a:cubicBezTo>
                <a:cubicBezTo>
                  <a:pt x="77781" y="299764"/>
                  <a:pt x="75716" y="303889"/>
                  <a:pt x="75716" y="305952"/>
                </a:cubicBezTo>
                <a:cubicBezTo>
                  <a:pt x="77781" y="310076"/>
                  <a:pt x="79847" y="312139"/>
                  <a:pt x="81913" y="312139"/>
                </a:cubicBezTo>
                <a:cubicBezTo>
                  <a:pt x="81913" y="318326"/>
                  <a:pt x="86044" y="320389"/>
                  <a:pt x="88110" y="322451"/>
                </a:cubicBezTo>
                <a:cubicBezTo>
                  <a:pt x="92242" y="322451"/>
                  <a:pt x="92242" y="322451"/>
                  <a:pt x="92242" y="322451"/>
                </a:cubicBezTo>
                <a:cubicBezTo>
                  <a:pt x="94307" y="326576"/>
                  <a:pt x="98439" y="328638"/>
                  <a:pt x="104636" y="328638"/>
                </a:cubicBezTo>
                <a:cubicBezTo>
                  <a:pt x="104636" y="330700"/>
                  <a:pt x="104636" y="330700"/>
                  <a:pt x="104636" y="332763"/>
                </a:cubicBezTo>
                <a:cubicBezTo>
                  <a:pt x="102570" y="334825"/>
                  <a:pt x="100505" y="334825"/>
                  <a:pt x="98439" y="334825"/>
                </a:cubicBezTo>
                <a:cubicBezTo>
                  <a:pt x="96373" y="332763"/>
                  <a:pt x="94307" y="332763"/>
                  <a:pt x="94307" y="330700"/>
                </a:cubicBezTo>
                <a:cubicBezTo>
                  <a:pt x="90176" y="326576"/>
                  <a:pt x="90176" y="326576"/>
                  <a:pt x="90176" y="326576"/>
                </a:cubicBezTo>
                <a:cubicBezTo>
                  <a:pt x="86044" y="326576"/>
                  <a:pt x="81913" y="326576"/>
                  <a:pt x="79847" y="324513"/>
                </a:cubicBezTo>
                <a:cubicBezTo>
                  <a:pt x="77781" y="320389"/>
                  <a:pt x="77781" y="318326"/>
                  <a:pt x="77781" y="314201"/>
                </a:cubicBezTo>
                <a:cubicBezTo>
                  <a:pt x="75716" y="312139"/>
                  <a:pt x="71584" y="310076"/>
                  <a:pt x="69518" y="308014"/>
                </a:cubicBezTo>
                <a:cubicBezTo>
                  <a:pt x="69518" y="303889"/>
                  <a:pt x="67453" y="301827"/>
                  <a:pt x="69518" y="297702"/>
                </a:cubicBezTo>
                <a:cubicBezTo>
                  <a:pt x="71584" y="297702"/>
                  <a:pt x="71584" y="295639"/>
                  <a:pt x="73650" y="295639"/>
                </a:cubicBezTo>
                <a:cubicBezTo>
                  <a:pt x="73650" y="291515"/>
                  <a:pt x="73650" y="289452"/>
                  <a:pt x="73650" y="285327"/>
                </a:cubicBezTo>
                <a:cubicBezTo>
                  <a:pt x="73650" y="283265"/>
                  <a:pt x="75716" y="281203"/>
                  <a:pt x="77781" y="279140"/>
                </a:cubicBezTo>
                <a:cubicBezTo>
                  <a:pt x="79847" y="277078"/>
                  <a:pt x="83979" y="279140"/>
                  <a:pt x="83979" y="275015"/>
                </a:cubicBezTo>
                <a:cubicBezTo>
                  <a:pt x="83979" y="275015"/>
                  <a:pt x="86044" y="275015"/>
                  <a:pt x="86044" y="272953"/>
                </a:cubicBezTo>
                <a:cubicBezTo>
                  <a:pt x="86044" y="272953"/>
                  <a:pt x="86044" y="270890"/>
                  <a:pt x="86044" y="270890"/>
                </a:cubicBezTo>
                <a:cubicBezTo>
                  <a:pt x="87077" y="269859"/>
                  <a:pt x="88627" y="268828"/>
                  <a:pt x="90176" y="268570"/>
                </a:cubicBezTo>
                <a:close/>
                <a:moveTo>
                  <a:pt x="127101" y="244190"/>
                </a:moveTo>
                <a:cubicBezTo>
                  <a:pt x="133243" y="244190"/>
                  <a:pt x="137338" y="244190"/>
                  <a:pt x="141433" y="248301"/>
                </a:cubicBezTo>
                <a:cubicBezTo>
                  <a:pt x="143480" y="248301"/>
                  <a:pt x="141433" y="250357"/>
                  <a:pt x="141433" y="250357"/>
                </a:cubicBezTo>
                <a:cubicBezTo>
                  <a:pt x="139385" y="252413"/>
                  <a:pt x="137338" y="250357"/>
                  <a:pt x="135291" y="250357"/>
                </a:cubicBezTo>
                <a:cubicBezTo>
                  <a:pt x="133243" y="250357"/>
                  <a:pt x="131196" y="250357"/>
                  <a:pt x="131196" y="250357"/>
                </a:cubicBezTo>
                <a:cubicBezTo>
                  <a:pt x="125054" y="250357"/>
                  <a:pt x="118912" y="250357"/>
                  <a:pt x="114818" y="254469"/>
                </a:cubicBezTo>
                <a:cubicBezTo>
                  <a:pt x="108675" y="258581"/>
                  <a:pt x="104581" y="264748"/>
                  <a:pt x="104581" y="272972"/>
                </a:cubicBezTo>
                <a:cubicBezTo>
                  <a:pt x="104581" y="277083"/>
                  <a:pt x="106628" y="281195"/>
                  <a:pt x="110723" y="283251"/>
                </a:cubicBezTo>
                <a:cubicBezTo>
                  <a:pt x="110723" y="285307"/>
                  <a:pt x="112770" y="283251"/>
                  <a:pt x="112770" y="283251"/>
                </a:cubicBezTo>
                <a:cubicBezTo>
                  <a:pt x="110723" y="277083"/>
                  <a:pt x="110723" y="277083"/>
                  <a:pt x="110723" y="277083"/>
                </a:cubicBezTo>
                <a:cubicBezTo>
                  <a:pt x="110723" y="275027"/>
                  <a:pt x="110723" y="272972"/>
                  <a:pt x="114818" y="270916"/>
                </a:cubicBezTo>
                <a:cubicBezTo>
                  <a:pt x="118912" y="268860"/>
                  <a:pt x="120959" y="270916"/>
                  <a:pt x="125054" y="275027"/>
                </a:cubicBezTo>
                <a:cubicBezTo>
                  <a:pt x="125054" y="277083"/>
                  <a:pt x="125054" y="279139"/>
                  <a:pt x="125054" y="281195"/>
                </a:cubicBezTo>
                <a:cubicBezTo>
                  <a:pt x="123007" y="281195"/>
                  <a:pt x="120959" y="283251"/>
                  <a:pt x="123007" y="285307"/>
                </a:cubicBezTo>
                <a:cubicBezTo>
                  <a:pt x="123007" y="285307"/>
                  <a:pt x="125054" y="285307"/>
                  <a:pt x="125054" y="287362"/>
                </a:cubicBezTo>
                <a:cubicBezTo>
                  <a:pt x="125054" y="291474"/>
                  <a:pt x="123007" y="293530"/>
                  <a:pt x="120959" y="295586"/>
                </a:cubicBezTo>
                <a:cubicBezTo>
                  <a:pt x="116865" y="297642"/>
                  <a:pt x="110723" y="297642"/>
                  <a:pt x="106628" y="293530"/>
                </a:cubicBezTo>
                <a:cubicBezTo>
                  <a:pt x="98439" y="287362"/>
                  <a:pt x="94344" y="277083"/>
                  <a:pt x="96391" y="268860"/>
                </a:cubicBezTo>
                <a:cubicBezTo>
                  <a:pt x="98439" y="264748"/>
                  <a:pt x="100486" y="260636"/>
                  <a:pt x="102533" y="258581"/>
                </a:cubicBezTo>
                <a:cubicBezTo>
                  <a:pt x="108675" y="250357"/>
                  <a:pt x="118912" y="246246"/>
                  <a:pt x="127101" y="244190"/>
                </a:cubicBezTo>
                <a:close/>
                <a:moveTo>
                  <a:pt x="177862" y="239817"/>
                </a:moveTo>
                <a:cubicBezTo>
                  <a:pt x="182699" y="240978"/>
                  <a:pt x="185796" y="245623"/>
                  <a:pt x="188892" y="250267"/>
                </a:cubicBezTo>
                <a:cubicBezTo>
                  <a:pt x="190956" y="254395"/>
                  <a:pt x="190956" y="260588"/>
                  <a:pt x="190956" y="264716"/>
                </a:cubicBezTo>
                <a:cubicBezTo>
                  <a:pt x="186828" y="266780"/>
                  <a:pt x="182699" y="270909"/>
                  <a:pt x="182699" y="275037"/>
                </a:cubicBezTo>
                <a:cubicBezTo>
                  <a:pt x="182699" y="277101"/>
                  <a:pt x="182699" y="281230"/>
                  <a:pt x="182699" y="281230"/>
                </a:cubicBezTo>
                <a:cubicBezTo>
                  <a:pt x="178571" y="281230"/>
                  <a:pt x="176507" y="283294"/>
                  <a:pt x="172379" y="283294"/>
                </a:cubicBezTo>
                <a:cubicBezTo>
                  <a:pt x="166186" y="285358"/>
                  <a:pt x="159994" y="285358"/>
                  <a:pt x="153801" y="281230"/>
                </a:cubicBezTo>
                <a:cubicBezTo>
                  <a:pt x="151737" y="279165"/>
                  <a:pt x="149673" y="277101"/>
                  <a:pt x="149673" y="272973"/>
                </a:cubicBezTo>
                <a:cubicBezTo>
                  <a:pt x="147608" y="268844"/>
                  <a:pt x="157930" y="262652"/>
                  <a:pt x="147608" y="262652"/>
                </a:cubicBezTo>
                <a:cubicBezTo>
                  <a:pt x="145544" y="260588"/>
                  <a:pt x="143480" y="256459"/>
                  <a:pt x="143480" y="254395"/>
                </a:cubicBezTo>
                <a:cubicBezTo>
                  <a:pt x="145544" y="248203"/>
                  <a:pt x="145544" y="248203"/>
                  <a:pt x="145544" y="248203"/>
                </a:cubicBezTo>
                <a:cubicBezTo>
                  <a:pt x="147608" y="244074"/>
                  <a:pt x="151737" y="242010"/>
                  <a:pt x="155865" y="242010"/>
                </a:cubicBezTo>
                <a:cubicBezTo>
                  <a:pt x="157930" y="242010"/>
                  <a:pt x="162058" y="246139"/>
                  <a:pt x="164122" y="246139"/>
                </a:cubicBezTo>
                <a:cubicBezTo>
                  <a:pt x="166186" y="242010"/>
                  <a:pt x="168250" y="239946"/>
                  <a:pt x="172379" y="239946"/>
                </a:cubicBezTo>
                <a:cubicBezTo>
                  <a:pt x="174443" y="239430"/>
                  <a:pt x="176249" y="239430"/>
                  <a:pt x="177862" y="239817"/>
                </a:cubicBezTo>
                <a:close/>
                <a:moveTo>
                  <a:pt x="188798" y="235890"/>
                </a:moveTo>
                <a:cubicBezTo>
                  <a:pt x="190845" y="235890"/>
                  <a:pt x="194940" y="235890"/>
                  <a:pt x="194940" y="240064"/>
                </a:cubicBezTo>
                <a:cubicBezTo>
                  <a:pt x="194940" y="244237"/>
                  <a:pt x="192893" y="246324"/>
                  <a:pt x="190845" y="250498"/>
                </a:cubicBezTo>
                <a:cubicBezTo>
                  <a:pt x="188798" y="246324"/>
                  <a:pt x="186751" y="242151"/>
                  <a:pt x="182656" y="240064"/>
                </a:cubicBezTo>
                <a:cubicBezTo>
                  <a:pt x="182656" y="235890"/>
                  <a:pt x="186751" y="235890"/>
                  <a:pt x="188798" y="235890"/>
                </a:cubicBezTo>
                <a:close/>
                <a:moveTo>
                  <a:pt x="223707" y="231906"/>
                </a:moveTo>
                <a:cubicBezTo>
                  <a:pt x="225758" y="231906"/>
                  <a:pt x="227808" y="231906"/>
                  <a:pt x="227808" y="233957"/>
                </a:cubicBezTo>
                <a:cubicBezTo>
                  <a:pt x="217555" y="244209"/>
                  <a:pt x="217555" y="244209"/>
                  <a:pt x="217555" y="244209"/>
                </a:cubicBezTo>
                <a:cubicBezTo>
                  <a:pt x="207302" y="248311"/>
                  <a:pt x="207302" y="260614"/>
                  <a:pt x="199100" y="266766"/>
                </a:cubicBezTo>
                <a:cubicBezTo>
                  <a:pt x="197049" y="266766"/>
                  <a:pt x="194999" y="266766"/>
                  <a:pt x="194999" y="264715"/>
                </a:cubicBezTo>
                <a:cubicBezTo>
                  <a:pt x="192948" y="256513"/>
                  <a:pt x="192948" y="244209"/>
                  <a:pt x="201150" y="240108"/>
                </a:cubicBezTo>
                <a:cubicBezTo>
                  <a:pt x="205252" y="236007"/>
                  <a:pt x="207302" y="233957"/>
                  <a:pt x="211403" y="236007"/>
                </a:cubicBezTo>
                <a:cubicBezTo>
                  <a:pt x="213454" y="236007"/>
                  <a:pt x="213454" y="238058"/>
                  <a:pt x="215505" y="238058"/>
                </a:cubicBezTo>
                <a:cubicBezTo>
                  <a:pt x="215505" y="233957"/>
                  <a:pt x="219606" y="231906"/>
                  <a:pt x="223707" y="231906"/>
                </a:cubicBezTo>
                <a:close/>
                <a:moveTo>
                  <a:pt x="678329" y="229914"/>
                </a:moveTo>
                <a:cubicBezTo>
                  <a:pt x="686519" y="236043"/>
                  <a:pt x="694708" y="242172"/>
                  <a:pt x="698802" y="250345"/>
                </a:cubicBezTo>
                <a:cubicBezTo>
                  <a:pt x="700850" y="252388"/>
                  <a:pt x="702897" y="254431"/>
                  <a:pt x="702897" y="256474"/>
                </a:cubicBezTo>
                <a:cubicBezTo>
                  <a:pt x="700850" y="256474"/>
                  <a:pt x="700850" y="256474"/>
                  <a:pt x="700850" y="256474"/>
                </a:cubicBezTo>
                <a:cubicBezTo>
                  <a:pt x="694708" y="246259"/>
                  <a:pt x="686519" y="238086"/>
                  <a:pt x="678329" y="229914"/>
                </a:cubicBezTo>
                <a:close/>
                <a:moveTo>
                  <a:pt x="727540" y="226112"/>
                </a:moveTo>
                <a:cubicBezTo>
                  <a:pt x="729341" y="226112"/>
                  <a:pt x="730884" y="226625"/>
                  <a:pt x="731914" y="227652"/>
                </a:cubicBezTo>
                <a:cubicBezTo>
                  <a:pt x="729855" y="231761"/>
                  <a:pt x="729855" y="239978"/>
                  <a:pt x="733972" y="242032"/>
                </a:cubicBezTo>
                <a:cubicBezTo>
                  <a:pt x="736031" y="246140"/>
                  <a:pt x="742206" y="246140"/>
                  <a:pt x="746323" y="246140"/>
                </a:cubicBezTo>
                <a:cubicBezTo>
                  <a:pt x="748381" y="248195"/>
                  <a:pt x="746323" y="252303"/>
                  <a:pt x="748381" y="252303"/>
                </a:cubicBezTo>
                <a:cubicBezTo>
                  <a:pt x="748381" y="254357"/>
                  <a:pt x="748381" y="256412"/>
                  <a:pt x="746323" y="256412"/>
                </a:cubicBezTo>
                <a:cubicBezTo>
                  <a:pt x="742206" y="258466"/>
                  <a:pt x="742206" y="254357"/>
                  <a:pt x="738089" y="256412"/>
                </a:cubicBezTo>
                <a:cubicBezTo>
                  <a:pt x="738089" y="258466"/>
                  <a:pt x="736031" y="258466"/>
                  <a:pt x="731914" y="258466"/>
                </a:cubicBezTo>
                <a:cubicBezTo>
                  <a:pt x="729855" y="258466"/>
                  <a:pt x="727797" y="256412"/>
                  <a:pt x="727797" y="254357"/>
                </a:cubicBezTo>
                <a:cubicBezTo>
                  <a:pt x="725739" y="254357"/>
                  <a:pt x="723680" y="256412"/>
                  <a:pt x="721622" y="254357"/>
                </a:cubicBezTo>
                <a:cubicBezTo>
                  <a:pt x="719564" y="252303"/>
                  <a:pt x="719564" y="250249"/>
                  <a:pt x="719564" y="248195"/>
                </a:cubicBezTo>
                <a:cubicBezTo>
                  <a:pt x="721622" y="246140"/>
                  <a:pt x="721622" y="246140"/>
                  <a:pt x="721622" y="246140"/>
                </a:cubicBezTo>
                <a:cubicBezTo>
                  <a:pt x="719564" y="244086"/>
                  <a:pt x="717505" y="242032"/>
                  <a:pt x="717505" y="239978"/>
                </a:cubicBezTo>
                <a:cubicBezTo>
                  <a:pt x="717505" y="235869"/>
                  <a:pt x="719564" y="233815"/>
                  <a:pt x="723680" y="233815"/>
                </a:cubicBezTo>
                <a:cubicBezTo>
                  <a:pt x="723680" y="231761"/>
                  <a:pt x="719564" y="229706"/>
                  <a:pt x="721622" y="227652"/>
                </a:cubicBezTo>
                <a:cubicBezTo>
                  <a:pt x="723680" y="226625"/>
                  <a:pt x="725739" y="226112"/>
                  <a:pt x="727540" y="226112"/>
                </a:cubicBezTo>
                <a:close/>
                <a:moveTo>
                  <a:pt x="189871" y="223139"/>
                </a:moveTo>
                <a:cubicBezTo>
                  <a:pt x="190905" y="223647"/>
                  <a:pt x="191940" y="224664"/>
                  <a:pt x="192974" y="225681"/>
                </a:cubicBezTo>
                <a:cubicBezTo>
                  <a:pt x="192974" y="225681"/>
                  <a:pt x="190905" y="227714"/>
                  <a:pt x="192974" y="229748"/>
                </a:cubicBezTo>
                <a:cubicBezTo>
                  <a:pt x="195043" y="229748"/>
                  <a:pt x="197111" y="227714"/>
                  <a:pt x="199180" y="229748"/>
                </a:cubicBezTo>
                <a:cubicBezTo>
                  <a:pt x="201248" y="231781"/>
                  <a:pt x="201248" y="233815"/>
                  <a:pt x="201248" y="235848"/>
                </a:cubicBezTo>
                <a:cubicBezTo>
                  <a:pt x="199180" y="237882"/>
                  <a:pt x="199180" y="237882"/>
                  <a:pt x="199180" y="237882"/>
                </a:cubicBezTo>
                <a:cubicBezTo>
                  <a:pt x="195043" y="233815"/>
                  <a:pt x="190905" y="231781"/>
                  <a:pt x="184699" y="233815"/>
                </a:cubicBezTo>
                <a:cubicBezTo>
                  <a:pt x="182631" y="233815"/>
                  <a:pt x="182631" y="237882"/>
                  <a:pt x="178494" y="237882"/>
                </a:cubicBezTo>
                <a:cubicBezTo>
                  <a:pt x="178494" y="235848"/>
                  <a:pt x="174356" y="237882"/>
                  <a:pt x="174356" y="235848"/>
                </a:cubicBezTo>
                <a:cubicBezTo>
                  <a:pt x="174356" y="233815"/>
                  <a:pt x="174356" y="231781"/>
                  <a:pt x="176425" y="231781"/>
                </a:cubicBezTo>
                <a:cubicBezTo>
                  <a:pt x="178494" y="229748"/>
                  <a:pt x="182631" y="233815"/>
                  <a:pt x="182631" y="229748"/>
                </a:cubicBezTo>
                <a:cubicBezTo>
                  <a:pt x="182631" y="227714"/>
                  <a:pt x="182631" y="225681"/>
                  <a:pt x="182631" y="225681"/>
                </a:cubicBezTo>
                <a:cubicBezTo>
                  <a:pt x="184699" y="223647"/>
                  <a:pt x="184699" y="223647"/>
                  <a:pt x="186768" y="223647"/>
                </a:cubicBezTo>
                <a:cubicBezTo>
                  <a:pt x="187802" y="222631"/>
                  <a:pt x="188836" y="222631"/>
                  <a:pt x="189871" y="223139"/>
                </a:cubicBezTo>
                <a:close/>
                <a:moveTo>
                  <a:pt x="715264" y="219622"/>
                </a:moveTo>
                <a:cubicBezTo>
                  <a:pt x="717325" y="219622"/>
                  <a:pt x="719386" y="221678"/>
                  <a:pt x="721448" y="223734"/>
                </a:cubicBezTo>
                <a:cubicBezTo>
                  <a:pt x="719386" y="225790"/>
                  <a:pt x="717325" y="227845"/>
                  <a:pt x="719386" y="231957"/>
                </a:cubicBezTo>
                <a:cubicBezTo>
                  <a:pt x="715264" y="234013"/>
                  <a:pt x="715264" y="238125"/>
                  <a:pt x="715264" y="240180"/>
                </a:cubicBezTo>
                <a:cubicBezTo>
                  <a:pt x="715264" y="242236"/>
                  <a:pt x="715264" y="244292"/>
                  <a:pt x="717325" y="246348"/>
                </a:cubicBezTo>
                <a:cubicBezTo>
                  <a:pt x="715264" y="248404"/>
                  <a:pt x="715264" y="252515"/>
                  <a:pt x="717325" y="254571"/>
                </a:cubicBezTo>
                <a:cubicBezTo>
                  <a:pt x="719386" y="258683"/>
                  <a:pt x="723509" y="256627"/>
                  <a:pt x="725570" y="258683"/>
                </a:cubicBezTo>
                <a:cubicBezTo>
                  <a:pt x="727631" y="260739"/>
                  <a:pt x="731753" y="260739"/>
                  <a:pt x="733814" y="260739"/>
                </a:cubicBezTo>
                <a:cubicBezTo>
                  <a:pt x="735876" y="260739"/>
                  <a:pt x="737937" y="258683"/>
                  <a:pt x="739998" y="258683"/>
                </a:cubicBezTo>
                <a:cubicBezTo>
                  <a:pt x="744120" y="262794"/>
                  <a:pt x="750304" y="254571"/>
                  <a:pt x="752365" y="262794"/>
                </a:cubicBezTo>
                <a:cubicBezTo>
                  <a:pt x="750304" y="262794"/>
                  <a:pt x="752365" y="266906"/>
                  <a:pt x="750304" y="266906"/>
                </a:cubicBezTo>
                <a:cubicBezTo>
                  <a:pt x="748243" y="266906"/>
                  <a:pt x="748243" y="264850"/>
                  <a:pt x="748243" y="266906"/>
                </a:cubicBezTo>
                <a:cubicBezTo>
                  <a:pt x="746181" y="271018"/>
                  <a:pt x="739998" y="266906"/>
                  <a:pt x="735876" y="266906"/>
                </a:cubicBezTo>
                <a:cubicBezTo>
                  <a:pt x="733814" y="268962"/>
                  <a:pt x="735876" y="271018"/>
                  <a:pt x="733814" y="271018"/>
                </a:cubicBezTo>
                <a:cubicBezTo>
                  <a:pt x="729692" y="273074"/>
                  <a:pt x="725570" y="271018"/>
                  <a:pt x="723509" y="268962"/>
                </a:cubicBezTo>
                <a:cubicBezTo>
                  <a:pt x="721448" y="266906"/>
                  <a:pt x="717325" y="264850"/>
                  <a:pt x="715264" y="264850"/>
                </a:cubicBezTo>
                <a:cubicBezTo>
                  <a:pt x="713203" y="266906"/>
                  <a:pt x="711142" y="264850"/>
                  <a:pt x="709081" y="262794"/>
                </a:cubicBezTo>
                <a:cubicBezTo>
                  <a:pt x="707020" y="260739"/>
                  <a:pt x="704958" y="258683"/>
                  <a:pt x="704958" y="256627"/>
                </a:cubicBezTo>
                <a:cubicBezTo>
                  <a:pt x="707020" y="256627"/>
                  <a:pt x="704958" y="252515"/>
                  <a:pt x="707020" y="250459"/>
                </a:cubicBezTo>
                <a:cubicBezTo>
                  <a:pt x="709081" y="250459"/>
                  <a:pt x="709081" y="246348"/>
                  <a:pt x="707020" y="246348"/>
                </a:cubicBezTo>
                <a:cubicBezTo>
                  <a:pt x="704958" y="244292"/>
                  <a:pt x="702897" y="242236"/>
                  <a:pt x="702897" y="240180"/>
                </a:cubicBezTo>
                <a:cubicBezTo>
                  <a:pt x="702897" y="238125"/>
                  <a:pt x="702897" y="234013"/>
                  <a:pt x="704958" y="234013"/>
                </a:cubicBezTo>
                <a:cubicBezTo>
                  <a:pt x="711142" y="234013"/>
                  <a:pt x="707020" y="227845"/>
                  <a:pt x="709081" y="223734"/>
                </a:cubicBezTo>
                <a:cubicBezTo>
                  <a:pt x="711142" y="221678"/>
                  <a:pt x="713203" y="221678"/>
                  <a:pt x="715264" y="219622"/>
                </a:cubicBezTo>
                <a:close/>
                <a:moveTo>
                  <a:pt x="764759" y="217298"/>
                </a:moveTo>
                <a:cubicBezTo>
                  <a:pt x="766815" y="217298"/>
                  <a:pt x="766815" y="217298"/>
                  <a:pt x="768870" y="217298"/>
                </a:cubicBezTo>
                <a:cubicBezTo>
                  <a:pt x="764759" y="221430"/>
                  <a:pt x="764759" y="223495"/>
                  <a:pt x="760649" y="227627"/>
                </a:cubicBezTo>
                <a:cubicBezTo>
                  <a:pt x="756538" y="235890"/>
                  <a:pt x="754483" y="248285"/>
                  <a:pt x="760649" y="256548"/>
                </a:cubicBezTo>
                <a:cubicBezTo>
                  <a:pt x="762704" y="262745"/>
                  <a:pt x="770925" y="264811"/>
                  <a:pt x="777091" y="264811"/>
                </a:cubicBezTo>
                <a:cubicBezTo>
                  <a:pt x="777091" y="262745"/>
                  <a:pt x="779146" y="262745"/>
                  <a:pt x="779146" y="260679"/>
                </a:cubicBezTo>
                <a:cubicBezTo>
                  <a:pt x="779146" y="258613"/>
                  <a:pt x="775036" y="260679"/>
                  <a:pt x="772980" y="258613"/>
                </a:cubicBezTo>
                <a:cubicBezTo>
                  <a:pt x="770925" y="256548"/>
                  <a:pt x="770925" y="254482"/>
                  <a:pt x="770925" y="252416"/>
                </a:cubicBezTo>
                <a:cubicBezTo>
                  <a:pt x="772980" y="250350"/>
                  <a:pt x="772980" y="248285"/>
                  <a:pt x="775036" y="248285"/>
                </a:cubicBezTo>
                <a:cubicBezTo>
                  <a:pt x="777091" y="246219"/>
                  <a:pt x="781201" y="248285"/>
                  <a:pt x="783256" y="250350"/>
                </a:cubicBezTo>
                <a:cubicBezTo>
                  <a:pt x="785312" y="250350"/>
                  <a:pt x="785312" y="248285"/>
                  <a:pt x="787367" y="248285"/>
                </a:cubicBezTo>
                <a:cubicBezTo>
                  <a:pt x="789422" y="248285"/>
                  <a:pt x="793532" y="250350"/>
                  <a:pt x="793532" y="252416"/>
                </a:cubicBezTo>
                <a:cubicBezTo>
                  <a:pt x="793532" y="256548"/>
                  <a:pt x="793532" y="260679"/>
                  <a:pt x="791477" y="262745"/>
                </a:cubicBezTo>
                <a:cubicBezTo>
                  <a:pt x="789422" y="271008"/>
                  <a:pt x="781201" y="273074"/>
                  <a:pt x="772980" y="273074"/>
                </a:cubicBezTo>
                <a:cubicBezTo>
                  <a:pt x="768870" y="273074"/>
                  <a:pt x="762704" y="268942"/>
                  <a:pt x="758594" y="266877"/>
                </a:cubicBezTo>
                <a:cubicBezTo>
                  <a:pt x="758594" y="264811"/>
                  <a:pt x="756538" y="262745"/>
                  <a:pt x="754483" y="262745"/>
                </a:cubicBezTo>
                <a:cubicBezTo>
                  <a:pt x="750373" y="258613"/>
                  <a:pt x="750373" y="252416"/>
                  <a:pt x="750373" y="248285"/>
                </a:cubicBezTo>
                <a:cubicBezTo>
                  <a:pt x="750373" y="237956"/>
                  <a:pt x="750373" y="237956"/>
                  <a:pt x="750373" y="237956"/>
                </a:cubicBezTo>
                <a:cubicBezTo>
                  <a:pt x="752428" y="229693"/>
                  <a:pt x="758594" y="221430"/>
                  <a:pt x="764759" y="217298"/>
                </a:cubicBezTo>
                <a:close/>
                <a:moveTo>
                  <a:pt x="131196" y="217298"/>
                </a:moveTo>
                <a:cubicBezTo>
                  <a:pt x="131196" y="221424"/>
                  <a:pt x="131196" y="221424"/>
                  <a:pt x="131196" y="221424"/>
                </a:cubicBezTo>
                <a:cubicBezTo>
                  <a:pt x="131196" y="223488"/>
                  <a:pt x="131196" y="225551"/>
                  <a:pt x="129167" y="225551"/>
                </a:cubicBezTo>
                <a:cubicBezTo>
                  <a:pt x="125109" y="225551"/>
                  <a:pt x="121052" y="229677"/>
                  <a:pt x="119023" y="233803"/>
                </a:cubicBezTo>
                <a:cubicBezTo>
                  <a:pt x="119023" y="235866"/>
                  <a:pt x="121052" y="239993"/>
                  <a:pt x="119023" y="244119"/>
                </a:cubicBezTo>
                <a:cubicBezTo>
                  <a:pt x="119023" y="244119"/>
                  <a:pt x="114965" y="246182"/>
                  <a:pt x="112936" y="244119"/>
                </a:cubicBezTo>
                <a:cubicBezTo>
                  <a:pt x="112936" y="235866"/>
                  <a:pt x="112936" y="227614"/>
                  <a:pt x="119023" y="221424"/>
                </a:cubicBezTo>
                <a:cubicBezTo>
                  <a:pt x="123081" y="219361"/>
                  <a:pt x="127138" y="217298"/>
                  <a:pt x="131196" y="217298"/>
                </a:cubicBezTo>
                <a:close/>
                <a:moveTo>
                  <a:pt x="793466" y="215306"/>
                </a:moveTo>
                <a:cubicBezTo>
                  <a:pt x="795525" y="219443"/>
                  <a:pt x="797583" y="223580"/>
                  <a:pt x="799641" y="223580"/>
                </a:cubicBezTo>
                <a:cubicBezTo>
                  <a:pt x="803758" y="225649"/>
                  <a:pt x="805817" y="223580"/>
                  <a:pt x="807875" y="221512"/>
                </a:cubicBezTo>
                <a:cubicBezTo>
                  <a:pt x="809933" y="219443"/>
                  <a:pt x="809933" y="219443"/>
                  <a:pt x="811992" y="219443"/>
                </a:cubicBezTo>
                <a:cubicBezTo>
                  <a:pt x="814050" y="219443"/>
                  <a:pt x="816109" y="221512"/>
                  <a:pt x="816109" y="223580"/>
                </a:cubicBezTo>
                <a:cubicBezTo>
                  <a:pt x="816109" y="227718"/>
                  <a:pt x="814050" y="229786"/>
                  <a:pt x="811992" y="231855"/>
                </a:cubicBezTo>
                <a:cubicBezTo>
                  <a:pt x="809933" y="233924"/>
                  <a:pt x="807875" y="231855"/>
                  <a:pt x="805817" y="233924"/>
                </a:cubicBezTo>
                <a:cubicBezTo>
                  <a:pt x="805817" y="235992"/>
                  <a:pt x="805817" y="238061"/>
                  <a:pt x="803758" y="240129"/>
                </a:cubicBezTo>
                <a:cubicBezTo>
                  <a:pt x="801700" y="242198"/>
                  <a:pt x="797583" y="242198"/>
                  <a:pt x="795525" y="242198"/>
                </a:cubicBezTo>
                <a:cubicBezTo>
                  <a:pt x="793466" y="240129"/>
                  <a:pt x="791408" y="238061"/>
                  <a:pt x="791408" y="235992"/>
                </a:cubicBezTo>
                <a:cubicBezTo>
                  <a:pt x="791408" y="233924"/>
                  <a:pt x="793466" y="231855"/>
                  <a:pt x="793466" y="229786"/>
                </a:cubicBezTo>
                <a:cubicBezTo>
                  <a:pt x="789349" y="229786"/>
                  <a:pt x="787291" y="229786"/>
                  <a:pt x="787291" y="227718"/>
                </a:cubicBezTo>
                <a:cubicBezTo>
                  <a:pt x="785233" y="223580"/>
                  <a:pt x="787291" y="221512"/>
                  <a:pt x="787291" y="219443"/>
                </a:cubicBezTo>
                <a:cubicBezTo>
                  <a:pt x="789349" y="217375"/>
                  <a:pt x="791408" y="215306"/>
                  <a:pt x="793466" y="215306"/>
                </a:cubicBezTo>
                <a:close/>
                <a:moveTo>
                  <a:pt x="184739" y="213314"/>
                </a:moveTo>
                <a:cubicBezTo>
                  <a:pt x="186806" y="213314"/>
                  <a:pt x="193008" y="213314"/>
                  <a:pt x="195076" y="215361"/>
                </a:cubicBezTo>
                <a:cubicBezTo>
                  <a:pt x="197143" y="217409"/>
                  <a:pt x="195076" y="219456"/>
                  <a:pt x="197143" y="221503"/>
                </a:cubicBezTo>
                <a:cubicBezTo>
                  <a:pt x="199211" y="219456"/>
                  <a:pt x="203346" y="221503"/>
                  <a:pt x="205413" y="221503"/>
                </a:cubicBezTo>
                <a:cubicBezTo>
                  <a:pt x="207481" y="223551"/>
                  <a:pt x="209548" y="227645"/>
                  <a:pt x="209548" y="231740"/>
                </a:cubicBezTo>
                <a:cubicBezTo>
                  <a:pt x="209548" y="231740"/>
                  <a:pt x="207481" y="233787"/>
                  <a:pt x="205413" y="233787"/>
                </a:cubicBezTo>
                <a:cubicBezTo>
                  <a:pt x="203346" y="231740"/>
                  <a:pt x="203346" y="229693"/>
                  <a:pt x="201278" y="227645"/>
                </a:cubicBezTo>
                <a:cubicBezTo>
                  <a:pt x="199211" y="225598"/>
                  <a:pt x="197143" y="225598"/>
                  <a:pt x="195076" y="225598"/>
                </a:cubicBezTo>
                <a:cubicBezTo>
                  <a:pt x="193008" y="221503"/>
                  <a:pt x="190941" y="219456"/>
                  <a:pt x="186806" y="219456"/>
                </a:cubicBezTo>
                <a:cubicBezTo>
                  <a:pt x="184739" y="219456"/>
                  <a:pt x="180604" y="221503"/>
                  <a:pt x="180604" y="225598"/>
                </a:cubicBezTo>
                <a:cubicBezTo>
                  <a:pt x="180604" y="229693"/>
                  <a:pt x="172334" y="227645"/>
                  <a:pt x="172334" y="231740"/>
                </a:cubicBezTo>
                <a:cubicBezTo>
                  <a:pt x="172334" y="235835"/>
                  <a:pt x="170267" y="237882"/>
                  <a:pt x="166132" y="237882"/>
                </a:cubicBezTo>
                <a:cubicBezTo>
                  <a:pt x="164064" y="235835"/>
                  <a:pt x="166132" y="231740"/>
                  <a:pt x="166132" y="229693"/>
                </a:cubicBezTo>
                <a:cubicBezTo>
                  <a:pt x="168199" y="225598"/>
                  <a:pt x="172334" y="221503"/>
                  <a:pt x="176469" y="221503"/>
                </a:cubicBezTo>
                <a:cubicBezTo>
                  <a:pt x="178536" y="217409"/>
                  <a:pt x="180604" y="215361"/>
                  <a:pt x="184739" y="213314"/>
                </a:cubicBezTo>
                <a:close/>
                <a:moveTo>
                  <a:pt x="803714" y="207006"/>
                </a:moveTo>
                <a:cubicBezTo>
                  <a:pt x="805761" y="211180"/>
                  <a:pt x="805761" y="213267"/>
                  <a:pt x="807808" y="217440"/>
                </a:cubicBezTo>
                <a:cubicBezTo>
                  <a:pt x="807808" y="219527"/>
                  <a:pt x="805761" y="219527"/>
                  <a:pt x="803714" y="221614"/>
                </a:cubicBezTo>
                <a:cubicBezTo>
                  <a:pt x="803714" y="221614"/>
                  <a:pt x="799619" y="221614"/>
                  <a:pt x="799619" y="219527"/>
                </a:cubicBezTo>
                <a:cubicBezTo>
                  <a:pt x="797572" y="217440"/>
                  <a:pt x="795524" y="215353"/>
                  <a:pt x="797572" y="213267"/>
                </a:cubicBezTo>
                <a:cubicBezTo>
                  <a:pt x="803714" y="207006"/>
                  <a:pt x="803714" y="207006"/>
                  <a:pt x="803714" y="207006"/>
                </a:cubicBezTo>
                <a:close/>
                <a:moveTo>
                  <a:pt x="125755" y="205788"/>
                </a:moveTo>
                <a:cubicBezTo>
                  <a:pt x="128062" y="205530"/>
                  <a:pt x="130112" y="206046"/>
                  <a:pt x="131138" y="207078"/>
                </a:cubicBezTo>
                <a:cubicBezTo>
                  <a:pt x="133188" y="209142"/>
                  <a:pt x="133188" y="211206"/>
                  <a:pt x="131138" y="215335"/>
                </a:cubicBezTo>
                <a:cubicBezTo>
                  <a:pt x="129087" y="215335"/>
                  <a:pt x="127036" y="215335"/>
                  <a:pt x="124986" y="215335"/>
                </a:cubicBezTo>
                <a:cubicBezTo>
                  <a:pt x="118834" y="217399"/>
                  <a:pt x="114733" y="221527"/>
                  <a:pt x="112682" y="227720"/>
                </a:cubicBezTo>
                <a:cubicBezTo>
                  <a:pt x="108581" y="231848"/>
                  <a:pt x="108581" y="240105"/>
                  <a:pt x="112682" y="246297"/>
                </a:cubicBezTo>
                <a:cubicBezTo>
                  <a:pt x="108581" y="248362"/>
                  <a:pt x="106530" y="252490"/>
                  <a:pt x="104480" y="250426"/>
                </a:cubicBezTo>
                <a:cubicBezTo>
                  <a:pt x="100379" y="248362"/>
                  <a:pt x="100379" y="246297"/>
                  <a:pt x="100379" y="242169"/>
                </a:cubicBezTo>
                <a:cubicBezTo>
                  <a:pt x="100379" y="240105"/>
                  <a:pt x="100379" y="235977"/>
                  <a:pt x="102429" y="235977"/>
                </a:cubicBezTo>
                <a:cubicBezTo>
                  <a:pt x="104480" y="231848"/>
                  <a:pt x="100379" y="231848"/>
                  <a:pt x="100379" y="229784"/>
                </a:cubicBezTo>
                <a:cubicBezTo>
                  <a:pt x="98328" y="223592"/>
                  <a:pt x="100379" y="217399"/>
                  <a:pt x="104480" y="213271"/>
                </a:cubicBezTo>
                <a:cubicBezTo>
                  <a:pt x="106530" y="211206"/>
                  <a:pt x="110632" y="211206"/>
                  <a:pt x="114733" y="211206"/>
                </a:cubicBezTo>
                <a:cubicBezTo>
                  <a:pt x="114733" y="211206"/>
                  <a:pt x="116783" y="213271"/>
                  <a:pt x="118834" y="213271"/>
                </a:cubicBezTo>
                <a:cubicBezTo>
                  <a:pt x="118834" y="211206"/>
                  <a:pt x="118834" y="211206"/>
                  <a:pt x="118834" y="209142"/>
                </a:cubicBezTo>
                <a:cubicBezTo>
                  <a:pt x="120885" y="207078"/>
                  <a:pt x="123448" y="206046"/>
                  <a:pt x="125755" y="205788"/>
                </a:cubicBezTo>
                <a:close/>
                <a:moveTo>
                  <a:pt x="815659" y="205526"/>
                </a:moveTo>
                <a:lnTo>
                  <a:pt x="815932" y="206340"/>
                </a:lnTo>
                <a:lnTo>
                  <a:pt x="817130" y="207309"/>
                </a:lnTo>
                <a:close/>
                <a:moveTo>
                  <a:pt x="843996" y="195967"/>
                </a:moveTo>
                <a:cubicBezTo>
                  <a:pt x="844494" y="196216"/>
                  <a:pt x="844992" y="196714"/>
                  <a:pt x="844992" y="196714"/>
                </a:cubicBezTo>
                <a:cubicBezTo>
                  <a:pt x="844992" y="196714"/>
                  <a:pt x="844992" y="196714"/>
                  <a:pt x="843000" y="196714"/>
                </a:cubicBezTo>
                <a:cubicBezTo>
                  <a:pt x="843000" y="195718"/>
                  <a:pt x="843498" y="195718"/>
                  <a:pt x="843996" y="195967"/>
                </a:cubicBezTo>
                <a:close/>
                <a:moveTo>
                  <a:pt x="242395" y="190738"/>
                </a:moveTo>
                <a:cubicBezTo>
                  <a:pt x="244449" y="192804"/>
                  <a:pt x="248558" y="192804"/>
                  <a:pt x="248558" y="196935"/>
                </a:cubicBezTo>
                <a:cubicBezTo>
                  <a:pt x="250612" y="196935"/>
                  <a:pt x="250612" y="194870"/>
                  <a:pt x="252666" y="194870"/>
                </a:cubicBezTo>
                <a:cubicBezTo>
                  <a:pt x="254721" y="192804"/>
                  <a:pt x="258829" y="192804"/>
                  <a:pt x="260883" y="194870"/>
                </a:cubicBezTo>
                <a:cubicBezTo>
                  <a:pt x="262938" y="196935"/>
                  <a:pt x="264992" y="196935"/>
                  <a:pt x="264992" y="201067"/>
                </a:cubicBezTo>
                <a:cubicBezTo>
                  <a:pt x="262938" y="203133"/>
                  <a:pt x="258829" y="207264"/>
                  <a:pt x="254721" y="209330"/>
                </a:cubicBezTo>
                <a:cubicBezTo>
                  <a:pt x="250612" y="203133"/>
                  <a:pt x="244449" y="201067"/>
                  <a:pt x="238287" y="203133"/>
                </a:cubicBezTo>
                <a:cubicBezTo>
                  <a:pt x="236232" y="203133"/>
                  <a:pt x="236232" y="203133"/>
                  <a:pt x="236232" y="203133"/>
                </a:cubicBezTo>
                <a:cubicBezTo>
                  <a:pt x="234178" y="201067"/>
                  <a:pt x="232124" y="196935"/>
                  <a:pt x="234178" y="194870"/>
                </a:cubicBezTo>
                <a:cubicBezTo>
                  <a:pt x="236232" y="192804"/>
                  <a:pt x="238287" y="190738"/>
                  <a:pt x="242395" y="190738"/>
                </a:cubicBezTo>
                <a:close/>
                <a:moveTo>
                  <a:pt x="155861" y="188485"/>
                </a:moveTo>
                <a:cubicBezTo>
                  <a:pt x="159984" y="187454"/>
                  <a:pt x="164621" y="187454"/>
                  <a:pt x="169001" y="188485"/>
                </a:cubicBezTo>
                <a:cubicBezTo>
                  <a:pt x="173381" y="189517"/>
                  <a:pt x="177503" y="191580"/>
                  <a:pt x="180595" y="194675"/>
                </a:cubicBezTo>
                <a:cubicBezTo>
                  <a:pt x="182656" y="198801"/>
                  <a:pt x="182656" y="202927"/>
                  <a:pt x="182656" y="207054"/>
                </a:cubicBezTo>
                <a:cubicBezTo>
                  <a:pt x="180595" y="209117"/>
                  <a:pt x="178534" y="211180"/>
                  <a:pt x="174412" y="211180"/>
                </a:cubicBezTo>
                <a:cubicBezTo>
                  <a:pt x="174412" y="211180"/>
                  <a:pt x="172351" y="207054"/>
                  <a:pt x="172351" y="209117"/>
                </a:cubicBezTo>
                <a:cubicBezTo>
                  <a:pt x="170289" y="211180"/>
                  <a:pt x="170289" y="213243"/>
                  <a:pt x="168228" y="215306"/>
                </a:cubicBezTo>
                <a:cubicBezTo>
                  <a:pt x="164106" y="217369"/>
                  <a:pt x="162045" y="215306"/>
                  <a:pt x="159984" y="213243"/>
                </a:cubicBezTo>
                <a:cubicBezTo>
                  <a:pt x="157923" y="211180"/>
                  <a:pt x="155861" y="207054"/>
                  <a:pt x="157923" y="204990"/>
                </a:cubicBezTo>
                <a:cubicBezTo>
                  <a:pt x="157923" y="202927"/>
                  <a:pt x="159984" y="200864"/>
                  <a:pt x="162045" y="200864"/>
                </a:cubicBezTo>
                <a:cubicBezTo>
                  <a:pt x="162045" y="200864"/>
                  <a:pt x="164106" y="200864"/>
                  <a:pt x="166167" y="198801"/>
                </a:cubicBezTo>
                <a:cubicBezTo>
                  <a:pt x="166167" y="196738"/>
                  <a:pt x="162045" y="196738"/>
                  <a:pt x="162045" y="196738"/>
                </a:cubicBezTo>
                <a:cubicBezTo>
                  <a:pt x="155861" y="196738"/>
                  <a:pt x="151739" y="196738"/>
                  <a:pt x="147616" y="200864"/>
                </a:cubicBezTo>
                <a:cubicBezTo>
                  <a:pt x="139372" y="211180"/>
                  <a:pt x="139372" y="223558"/>
                  <a:pt x="143494" y="235937"/>
                </a:cubicBezTo>
                <a:cubicBezTo>
                  <a:pt x="147616" y="242127"/>
                  <a:pt x="147616" y="242127"/>
                  <a:pt x="147616" y="242127"/>
                </a:cubicBezTo>
                <a:cubicBezTo>
                  <a:pt x="147616" y="242127"/>
                  <a:pt x="145555" y="244190"/>
                  <a:pt x="143494" y="244190"/>
                </a:cubicBezTo>
                <a:cubicBezTo>
                  <a:pt x="139372" y="242127"/>
                  <a:pt x="139372" y="235937"/>
                  <a:pt x="135249" y="231811"/>
                </a:cubicBezTo>
                <a:cubicBezTo>
                  <a:pt x="133188" y="223558"/>
                  <a:pt x="133188" y="213243"/>
                  <a:pt x="137310" y="204990"/>
                </a:cubicBezTo>
                <a:cubicBezTo>
                  <a:pt x="139372" y="196738"/>
                  <a:pt x="147616" y="190548"/>
                  <a:pt x="155861" y="188485"/>
                </a:cubicBezTo>
                <a:close/>
                <a:moveTo>
                  <a:pt x="139106" y="186246"/>
                </a:moveTo>
                <a:cubicBezTo>
                  <a:pt x="140907" y="187024"/>
                  <a:pt x="142451" y="188580"/>
                  <a:pt x="143480" y="190655"/>
                </a:cubicBezTo>
                <a:cubicBezTo>
                  <a:pt x="143480" y="192730"/>
                  <a:pt x="143480" y="192730"/>
                  <a:pt x="143480" y="192730"/>
                </a:cubicBezTo>
                <a:cubicBezTo>
                  <a:pt x="141422" y="192730"/>
                  <a:pt x="141422" y="188580"/>
                  <a:pt x="139363" y="188580"/>
                </a:cubicBezTo>
                <a:cubicBezTo>
                  <a:pt x="137305" y="186505"/>
                  <a:pt x="135246" y="186505"/>
                  <a:pt x="133188" y="186505"/>
                </a:cubicBezTo>
                <a:cubicBezTo>
                  <a:pt x="135246" y="185468"/>
                  <a:pt x="137305" y="185468"/>
                  <a:pt x="139106" y="186246"/>
                </a:cubicBezTo>
                <a:close/>
                <a:moveTo>
                  <a:pt x="240874" y="184902"/>
                </a:moveTo>
                <a:cubicBezTo>
                  <a:pt x="245313" y="184513"/>
                  <a:pt x="249172" y="187626"/>
                  <a:pt x="250716" y="190738"/>
                </a:cubicBezTo>
                <a:lnTo>
                  <a:pt x="264686" y="188726"/>
                </a:lnTo>
                <a:lnTo>
                  <a:pt x="265718" y="189461"/>
                </a:lnTo>
                <a:lnTo>
                  <a:pt x="271300" y="196963"/>
                </a:lnTo>
                <a:cubicBezTo>
                  <a:pt x="271300" y="199038"/>
                  <a:pt x="269241" y="199038"/>
                  <a:pt x="269241" y="199038"/>
                </a:cubicBezTo>
                <a:cubicBezTo>
                  <a:pt x="267183" y="194888"/>
                  <a:pt x="263066" y="192813"/>
                  <a:pt x="261008" y="190738"/>
                </a:cubicBezTo>
                <a:cubicBezTo>
                  <a:pt x="256891" y="190738"/>
                  <a:pt x="252774" y="190738"/>
                  <a:pt x="250716" y="192813"/>
                </a:cubicBezTo>
                <a:cubicBezTo>
                  <a:pt x="246599" y="188663"/>
                  <a:pt x="242482" y="186588"/>
                  <a:pt x="238366" y="188663"/>
                </a:cubicBezTo>
                <a:cubicBezTo>
                  <a:pt x="234249" y="190738"/>
                  <a:pt x="232190" y="190738"/>
                  <a:pt x="232190" y="192813"/>
                </a:cubicBezTo>
                <a:cubicBezTo>
                  <a:pt x="230132" y="192813"/>
                  <a:pt x="230132" y="192813"/>
                  <a:pt x="230132" y="190738"/>
                </a:cubicBezTo>
                <a:cubicBezTo>
                  <a:pt x="230132" y="188663"/>
                  <a:pt x="234249" y="186588"/>
                  <a:pt x="236307" y="186588"/>
                </a:cubicBezTo>
                <a:cubicBezTo>
                  <a:pt x="237851" y="185551"/>
                  <a:pt x="239395" y="185032"/>
                  <a:pt x="240874" y="184902"/>
                </a:cubicBezTo>
                <a:close/>
                <a:moveTo>
                  <a:pt x="784458" y="183976"/>
                </a:moveTo>
                <a:cubicBezTo>
                  <a:pt x="787298" y="183464"/>
                  <a:pt x="790397" y="183464"/>
                  <a:pt x="793496" y="184489"/>
                </a:cubicBezTo>
                <a:cubicBezTo>
                  <a:pt x="793496" y="188590"/>
                  <a:pt x="793496" y="190641"/>
                  <a:pt x="797627" y="192691"/>
                </a:cubicBezTo>
                <a:cubicBezTo>
                  <a:pt x="799693" y="194742"/>
                  <a:pt x="801759" y="194742"/>
                  <a:pt x="803824" y="194742"/>
                </a:cubicBezTo>
                <a:cubicBezTo>
                  <a:pt x="803824" y="200893"/>
                  <a:pt x="801759" y="207045"/>
                  <a:pt x="795561" y="211146"/>
                </a:cubicBezTo>
                <a:cubicBezTo>
                  <a:pt x="791430" y="213197"/>
                  <a:pt x="791430" y="213197"/>
                  <a:pt x="791430" y="213197"/>
                </a:cubicBezTo>
                <a:cubicBezTo>
                  <a:pt x="789364" y="215248"/>
                  <a:pt x="783167" y="209096"/>
                  <a:pt x="783167" y="215248"/>
                </a:cubicBezTo>
                <a:cubicBezTo>
                  <a:pt x="781101" y="217298"/>
                  <a:pt x="776970" y="217298"/>
                  <a:pt x="774904" y="217298"/>
                </a:cubicBezTo>
                <a:cubicBezTo>
                  <a:pt x="770772" y="217298"/>
                  <a:pt x="768707" y="213197"/>
                  <a:pt x="766641" y="211146"/>
                </a:cubicBezTo>
                <a:cubicBezTo>
                  <a:pt x="766641" y="207045"/>
                  <a:pt x="766641" y="204995"/>
                  <a:pt x="768707" y="202944"/>
                </a:cubicBezTo>
                <a:cubicBezTo>
                  <a:pt x="768707" y="200893"/>
                  <a:pt x="772838" y="200893"/>
                  <a:pt x="772838" y="198843"/>
                </a:cubicBezTo>
                <a:cubicBezTo>
                  <a:pt x="770772" y="194742"/>
                  <a:pt x="772838" y="190641"/>
                  <a:pt x="776970" y="186539"/>
                </a:cubicBezTo>
                <a:cubicBezTo>
                  <a:pt x="779035" y="185514"/>
                  <a:pt x="781618" y="184489"/>
                  <a:pt x="784458" y="183976"/>
                </a:cubicBezTo>
                <a:close/>
                <a:moveTo>
                  <a:pt x="724801" y="180255"/>
                </a:moveTo>
                <a:cubicBezTo>
                  <a:pt x="728138" y="179483"/>
                  <a:pt x="731732" y="179483"/>
                  <a:pt x="735839" y="180512"/>
                </a:cubicBezTo>
                <a:cubicBezTo>
                  <a:pt x="737892" y="182571"/>
                  <a:pt x="739946" y="182571"/>
                  <a:pt x="739946" y="186688"/>
                </a:cubicBezTo>
                <a:cubicBezTo>
                  <a:pt x="741999" y="188746"/>
                  <a:pt x="739946" y="190805"/>
                  <a:pt x="737892" y="190805"/>
                </a:cubicBezTo>
                <a:cubicBezTo>
                  <a:pt x="737892" y="190805"/>
                  <a:pt x="737892" y="190805"/>
                  <a:pt x="737892" y="192863"/>
                </a:cubicBezTo>
                <a:cubicBezTo>
                  <a:pt x="739946" y="194921"/>
                  <a:pt x="739946" y="196980"/>
                  <a:pt x="737892" y="201097"/>
                </a:cubicBezTo>
                <a:cubicBezTo>
                  <a:pt x="735839" y="203155"/>
                  <a:pt x="733785" y="203155"/>
                  <a:pt x="731732" y="203155"/>
                </a:cubicBezTo>
                <a:cubicBezTo>
                  <a:pt x="729678" y="203155"/>
                  <a:pt x="727625" y="201097"/>
                  <a:pt x="725571" y="199038"/>
                </a:cubicBezTo>
                <a:cubicBezTo>
                  <a:pt x="725571" y="196980"/>
                  <a:pt x="725571" y="192863"/>
                  <a:pt x="729678" y="192863"/>
                </a:cubicBezTo>
                <a:cubicBezTo>
                  <a:pt x="729678" y="190805"/>
                  <a:pt x="727625" y="190805"/>
                  <a:pt x="725571" y="190805"/>
                </a:cubicBezTo>
                <a:cubicBezTo>
                  <a:pt x="723518" y="190805"/>
                  <a:pt x="721464" y="194921"/>
                  <a:pt x="719411" y="196980"/>
                </a:cubicBezTo>
                <a:cubicBezTo>
                  <a:pt x="717357" y="203155"/>
                  <a:pt x="721464" y="211388"/>
                  <a:pt x="725571" y="215505"/>
                </a:cubicBezTo>
                <a:cubicBezTo>
                  <a:pt x="733785" y="223739"/>
                  <a:pt x="744053" y="221680"/>
                  <a:pt x="754320" y="219622"/>
                </a:cubicBezTo>
                <a:cubicBezTo>
                  <a:pt x="764587" y="211388"/>
                  <a:pt x="764587" y="211388"/>
                  <a:pt x="764587" y="211388"/>
                </a:cubicBezTo>
                <a:cubicBezTo>
                  <a:pt x="764587" y="213447"/>
                  <a:pt x="766641" y="213447"/>
                  <a:pt x="764587" y="215505"/>
                </a:cubicBezTo>
                <a:cubicBezTo>
                  <a:pt x="756373" y="221680"/>
                  <a:pt x="746106" y="229914"/>
                  <a:pt x="733785" y="225797"/>
                </a:cubicBezTo>
                <a:cubicBezTo>
                  <a:pt x="727625" y="223739"/>
                  <a:pt x="721464" y="221680"/>
                  <a:pt x="719411" y="217564"/>
                </a:cubicBezTo>
                <a:cubicBezTo>
                  <a:pt x="719411" y="215505"/>
                  <a:pt x="717357" y="213447"/>
                  <a:pt x="715304" y="213447"/>
                </a:cubicBezTo>
                <a:cubicBezTo>
                  <a:pt x="713250" y="211388"/>
                  <a:pt x="713250" y="209330"/>
                  <a:pt x="713250" y="207272"/>
                </a:cubicBezTo>
                <a:cubicBezTo>
                  <a:pt x="711197" y="199038"/>
                  <a:pt x="711197" y="190805"/>
                  <a:pt x="715304" y="184629"/>
                </a:cubicBezTo>
                <a:cubicBezTo>
                  <a:pt x="718384" y="182571"/>
                  <a:pt x="721464" y="181027"/>
                  <a:pt x="724801" y="180255"/>
                </a:cubicBezTo>
                <a:close/>
                <a:moveTo>
                  <a:pt x="276280" y="179326"/>
                </a:moveTo>
                <a:lnTo>
                  <a:pt x="281497" y="182438"/>
                </a:lnTo>
                <a:cubicBezTo>
                  <a:pt x="281497" y="186588"/>
                  <a:pt x="283584" y="188663"/>
                  <a:pt x="283584" y="190738"/>
                </a:cubicBezTo>
                <a:cubicBezTo>
                  <a:pt x="279410" y="188663"/>
                  <a:pt x="281497" y="186588"/>
                  <a:pt x="279410" y="182438"/>
                </a:cubicBezTo>
                <a:close/>
                <a:moveTo>
                  <a:pt x="201137" y="178196"/>
                </a:moveTo>
                <a:cubicBezTo>
                  <a:pt x="213458" y="176130"/>
                  <a:pt x="223726" y="186459"/>
                  <a:pt x="229886" y="196788"/>
                </a:cubicBezTo>
                <a:cubicBezTo>
                  <a:pt x="233993" y="205051"/>
                  <a:pt x="238100" y="221577"/>
                  <a:pt x="229886" y="229840"/>
                </a:cubicBezTo>
                <a:cubicBezTo>
                  <a:pt x="227833" y="231906"/>
                  <a:pt x="227833" y="229840"/>
                  <a:pt x="225779" y="229840"/>
                </a:cubicBezTo>
                <a:cubicBezTo>
                  <a:pt x="223726" y="227774"/>
                  <a:pt x="227833" y="225709"/>
                  <a:pt x="227833" y="223643"/>
                </a:cubicBezTo>
                <a:cubicBezTo>
                  <a:pt x="227833" y="211248"/>
                  <a:pt x="225779" y="196788"/>
                  <a:pt x="215512" y="190591"/>
                </a:cubicBezTo>
                <a:cubicBezTo>
                  <a:pt x="209351" y="188525"/>
                  <a:pt x="203191" y="186459"/>
                  <a:pt x="199084" y="188525"/>
                </a:cubicBezTo>
                <a:cubicBezTo>
                  <a:pt x="197031" y="190591"/>
                  <a:pt x="194977" y="190591"/>
                  <a:pt x="194977" y="192656"/>
                </a:cubicBezTo>
                <a:cubicBezTo>
                  <a:pt x="199084" y="194722"/>
                  <a:pt x="201137" y="190591"/>
                  <a:pt x="205244" y="192656"/>
                </a:cubicBezTo>
                <a:cubicBezTo>
                  <a:pt x="209351" y="192656"/>
                  <a:pt x="209351" y="196788"/>
                  <a:pt x="209351" y="198854"/>
                </a:cubicBezTo>
                <a:cubicBezTo>
                  <a:pt x="209351" y="202985"/>
                  <a:pt x="207298" y="207117"/>
                  <a:pt x="203191" y="207117"/>
                </a:cubicBezTo>
                <a:cubicBezTo>
                  <a:pt x="201137" y="209182"/>
                  <a:pt x="199084" y="209182"/>
                  <a:pt x="199084" y="207117"/>
                </a:cubicBezTo>
                <a:cubicBezTo>
                  <a:pt x="197031" y="207117"/>
                  <a:pt x="197031" y="205051"/>
                  <a:pt x="194977" y="202985"/>
                </a:cubicBezTo>
                <a:cubicBezTo>
                  <a:pt x="192924" y="205051"/>
                  <a:pt x="190870" y="207117"/>
                  <a:pt x="188817" y="205051"/>
                </a:cubicBezTo>
                <a:cubicBezTo>
                  <a:pt x="184710" y="200919"/>
                  <a:pt x="182656" y="194722"/>
                  <a:pt x="184710" y="190591"/>
                </a:cubicBezTo>
                <a:cubicBezTo>
                  <a:pt x="186763" y="184393"/>
                  <a:pt x="194977" y="180262"/>
                  <a:pt x="201137" y="178196"/>
                </a:cubicBezTo>
                <a:close/>
                <a:moveTo>
                  <a:pt x="273671" y="177770"/>
                </a:moveTo>
                <a:lnTo>
                  <a:pt x="275236" y="178288"/>
                </a:lnTo>
                <a:lnTo>
                  <a:pt x="276280" y="179326"/>
                </a:lnTo>
                <a:close/>
                <a:moveTo>
                  <a:pt x="270019" y="175435"/>
                </a:moveTo>
                <a:cubicBezTo>
                  <a:pt x="270541" y="175694"/>
                  <a:pt x="271062" y="176213"/>
                  <a:pt x="271062" y="176213"/>
                </a:cubicBezTo>
                <a:lnTo>
                  <a:pt x="273671" y="177770"/>
                </a:lnTo>
                <a:lnTo>
                  <a:pt x="269758" y="176473"/>
                </a:lnTo>
                <a:cubicBezTo>
                  <a:pt x="268976" y="176213"/>
                  <a:pt x="268976" y="176213"/>
                  <a:pt x="268976" y="176213"/>
                </a:cubicBezTo>
                <a:cubicBezTo>
                  <a:pt x="268976" y="175177"/>
                  <a:pt x="269497" y="175177"/>
                  <a:pt x="270019" y="175435"/>
                </a:cubicBezTo>
                <a:close/>
                <a:moveTo>
                  <a:pt x="768765" y="174221"/>
                </a:moveTo>
                <a:cubicBezTo>
                  <a:pt x="776999" y="172147"/>
                  <a:pt x="779058" y="180446"/>
                  <a:pt x="785233" y="180446"/>
                </a:cubicBezTo>
                <a:cubicBezTo>
                  <a:pt x="785233" y="182521"/>
                  <a:pt x="785233" y="182521"/>
                  <a:pt x="785233" y="182521"/>
                </a:cubicBezTo>
                <a:cubicBezTo>
                  <a:pt x="779058" y="182521"/>
                  <a:pt x="774941" y="188746"/>
                  <a:pt x="768765" y="184596"/>
                </a:cubicBezTo>
                <a:cubicBezTo>
                  <a:pt x="766707" y="184596"/>
                  <a:pt x="764649" y="182521"/>
                  <a:pt x="764649" y="180446"/>
                </a:cubicBezTo>
                <a:cubicBezTo>
                  <a:pt x="764649" y="178371"/>
                  <a:pt x="766707" y="176296"/>
                  <a:pt x="768765" y="174221"/>
                </a:cubicBezTo>
                <a:close/>
                <a:moveTo>
                  <a:pt x="180872" y="173938"/>
                </a:moveTo>
                <a:cubicBezTo>
                  <a:pt x="184233" y="174194"/>
                  <a:pt x="187853" y="175218"/>
                  <a:pt x="190956" y="176241"/>
                </a:cubicBezTo>
                <a:cubicBezTo>
                  <a:pt x="190956" y="178288"/>
                  <a:pt x="190956" y="178288"/>
                  <a:pt x="190956" y="178288"/>
                </a:cubicBezTo>
                <a:cubicBezTo>
                  <a:pt x="190956" y="178288"/>
                  <a:pt x="190956" y="180336"/>
                  <a:pt x="188888" y="180336"/>
                </a:cubicBezTo>
                <a:cubicBezTo>
                  <a:pt x="184750" y="178288"/>
                  <a:pt x="178544" y="176241"/>
                  <a:pt x="172339" y="178288"/>
                </a:cubicBezTo>
                <a:cubicBezTo>
                  <a:pt x="170270" y="180336"/>
                  <a:pt x="168202" y="182383"/>
                  <a:pt x="166133" y="184430"/>
                </a:cubicBezTo>
                <a:cubicBezTo>
                  <a:pt x="166133" y="184430"/>
                  <a:pt x="164064" y="184430"/>
                  <a:pt x="164064" y="184430"/>
                </a:cubicBezTo>
                <a:cubicBezTo>
                  <a:pt x="164064" y="180336"/>
                  <a:pt x="168202" y="178288"/>
                  <a:pt x="172339" y="176241"/>
                </a:cubicBezTo>
                <a:cubicBezTo>
                  <a:pt x="174407" y="174194"/>
                  <a:pt x="177510" y="173682"/>
                  <a:pt x="180872" y="173938"/>
                </a:cubicBezTo>
                <a:close/>
                <a:moveTo>
                  <a:pt x="260717" y="173392"/>
                </a:moveTo>
                <a:cubicBezTo>
                  <a:pt x="261008" y="173640"/>
                  <a:pt x="261008" y="174138"/>
                  <a:pt x="261008" y="174138"/>
                </a:cubicBezTo>
                <a:cubicBezTo>
                  <a:pt x="258684" y="174138"/>
                  <a:pt x="258684" y="174138"/>
                  <a:pt x="258684" y="174138"/>
                </a:cubicBezTo>
                <a:cubicBezTo>
                  <a:pt x="259846" y="173142"/>
                  <a:pt x="260427" y="173142"/>
                  <a:pt x="260717" y="173392"/>
                </a:cubicBezTo>
                <a:close/>
                <a:moveTo>
                  <a:pt x="710201" y="171425"/>
                </a:moveTo>
                <a:cubicBezTo>
                  <a:pt x="711197" y="171171"/>
                  <a:pt x="712193" y="171171"/>
                  <a:pt x="713189" y="172188"/>
                </a:cubicBezTo>
                <a:cubicBezTo>
                  <a:pt x="711197" y="174221"/>
                  <a:pt x="709205" y="176255"/>
                  <a:pt x="709205" y="178288"/>
                </a:cubicBezTo>
                <a:cubicBezTo>
                  <a:pt x="707213" y="180322"/>
                  <a:pt x="707213" y="182355"/>
                  <a:pt x="709205" y="182355"/>
                </a:cubicBezTo>
                <a:cubicBezTo>
                  <a:pt x="709205" y="184389"/>
                  <a:pt x="711197" y="184389"/>
                  <a:pt x="711197" y="186422"/>
                </a:cubicBezTo>
                <a:cubicBezTo>
                  <a:pt x="709205" y="186422"/>
                  <a:pt x="707213" y="184389"/>
                  <a:pt x="707213" y="182355"/>
                </a:cubicBezTo>
                <a:lnTo>
                  <a:pt x="707213" y="173143"/>
                </a:lnTo>
                <a:lnTo>
                  <a:pt x="708173" y="171943"/>
                </a:lnTo>
                <a:close/>
                <a:moveTo>
                  <a:pt x="659737" y="168163"/>
                </a:moveTo>
                <a:cubicBezTo>
                  <a:pt x="661812" y="168163"/>
                  <a:pt x="663887" y="168163"/>
                  <a:pt x="663887" y="168163"/>
                </a:cubicBezTo>
                <a:cubicBezTo>
                  <a:pt x="668037" y="170210"/>
                  <a:pt x="665962" y="174304"/>
                  <a:pt x="665962" y="176352"/>
                </a:cubicBezTo>
                <a:cubicBezTo>
                  <a:pt x="663887" y="178399"/>
                  <a:pt x="665962" y="180446"/>
                  <a:pt x="663887" y="180446"/>
                </a:cubicBezTo>
                <a:lnTo>
                  <a:pt x="661831" y="174359"/>
                </a:lnTo>
                <a:lnTo>
                  <a:pt x="661862" y="174233"/>
                </a:lnTo>
                <a:lnTo>
                  <a:pt x="661750" y="174120"/>
                </a:lnTo>
                <a:close/>
                <a:moveTo>
                  <a:pt x="629009" y="168163"/>
                </a:moveTo>
                <a:cubicBezTo>
                  <a:pt x="631075" y="168163"/>
                  <a:pt x="635206" y="170203"/>
                  <a:pt x="639338" y="172242"/>
                </a:cubicBezTo>
                <a:cubicBezTo>
                  <a:pt x="639338" y="174282"/>
                  <a:pt x="641404" y="178359"/>
                  <a:pt x="639338" y="180399"/>
                </a:cubicBezTo>
                <a:cubicBezTo>
                  <a:pt x="639338" y="180399"/>
                  <a:pt x="635206" y="182438"/>
                  <a:pt x="639338" y="184478"/>
                </a:cubicBezTo>
                <a:cubicBezTo>
                  <a:pt x="641404" y="186517"/>
                  <a:pt x="641404" y="186517"/>
                  <a:pt x="643469" y="188557"/>
                </a:cubicBezTo>
                <a:cubicBezTo>
                  <a:pt x="643469" y="190596"/>
                  <a:pt x="643469" y="192635"/>
                  <a:pt x="641404" y="194675"/>
                </a:cubicBezTo>
                <a:cubicBezTo>
                  <a:pt x="641404" y="196714"/>
                  <a:pt x="637272" y="196714"/>
                  <a:pt x="637272" y="196714"/>
                </a:cubicBezTo>
                <a:cubicBezTo>
                  <a:pt x="629009" y="190596"/>
                  <a:pt x="629009" y="190596"/>
                  <a:pt x="629009" y="190596"/>
                </a:cubicBezTo>
                <a:cubicBezTo>
                  <a:pt x="629009" y="188557"/>
                  <a:pt x="631075" y="186517"/>
                  <a:pt x="631075" y="184478"/>
                </a:cubicBezTo>
                <a:cubicBezTo>
                  <a:pt x="631075" y="180399"/>
                  <a:pt x="631075" y="176320"/>
                  <a:pt x="629009" y="174282"/>
                </a:cubicBezTo>
                <a:cubicBezTo>
                  <a:pt x="626943" y="172242"/>
                  <a:pt x="624877" y="170203"/>
                  <a:pt x="629009" y="168163"/>
                </a:cubicBezTo>
                <a:close/>
                <a:moveTo>
                  <a:pt x="246447" y="168163"/>
                </a:moveTo>
                <a:cubicBezTo>
                  <a:pt x="250550" y="168163"/>
                  <a:pt x="256704" y="170206"/>
                  <a:pt x="258755" y="174292"/>
                </a:cubicBezTo>
                <a:cubicBezTo>
                  <a:pt x="258755" y="176335"/>
                  <a:pt x="256704" y="178378"/>
                  <a:pt x="258755" y="178378"/>
                </a:cubicBezTo>
                <a:cubicBezTo>
                  <a:pt x="264909" y="174292"/>
                  <a:pt x="271063" y="178378"/>
                  <a:pt x="275165" y="182464"/>
                </a:cubicBezTo>
                <a:cubicBezTo>
                  <a:pt x="277216" y="184507"/>
                  <a:pt x="279268" y="188593"/>
                  <a:pt x="279268" y="190636"/>
                </a:cubicBezTo>
                <a:cubicBezTo>
                  <a:pt x="277216" y="192679"/>
                  <a:pt x="275165" y="194722"/>
                  <a:pt x="273114" y="194722"/>
                </a:cubicBezTo>
                <a:lnTo>
                  <a:pt x="265718" y="189461"/>
                </a:lnTo>
                <a:lnTo>
                  <a:pt x="265125" y="188663"/>
                </a:lnTo>
                <a:lnTo>
                  <a:pt x="264686" y="188726"/>
                </a:lnTo>
                <a:lnTo>
                  <a:pt x="258755" y="184507"/>
                </a:lnTo>
                <a:cubicBezTo>
                  <a:pt x="252601" y="186550"/>
                  <a:pt x="252601" y="186550"/>
                  <a:pt x="252601" y="186550"/>
                </a:cubicBezTo>
                <a:cubicBezTo>
                  <a:pt x="248498" y="182464"/>
                  <a:pt x="242345" y="182464"/>
                  <a:pt x="236191" y="182464"/>
                </a:cubicBezTo>
                <a:cubicBezTo>
                  <a:pt x="234140" y="182464"/>
                  <a:pt x="230037" y="186550"/>
                  <a:pt x="227986" y="188593"/>
                </a:cubicBezTo>
                <a:cubicBezTo>
                  <a:pt x="225935" y="188593"/>
                  <a:pt x="223883" y="184507"/>
                  <a:pt x="221832" y="184507"/>
                </a:cubicBezTo>
                <a:cubicBezTo>
                  <a:pt x="221832" y="180421"/>
                  <a:pt x="223883" y="180421"/>
                  <a:pt x="223883" y="178378"/>
                </a:cubicBezTo>
                <a:cubicBezTo>
                  <a:pt x="223883" y="176335"/>
                  <a:pt x="225935" y="174292"/>
                  <a:pt x="227986" y="174292"/>
                </a:cubicBezTo>
                <a:cubicBezTo>
                  <a:pt x="230037" y="172250"/>
                  <a:pt x="234140" y="174292"/>
                  <a:pt x="236191" y="176335"/>
                </a:cubicBezTo>
                <a:cubicBezTo>
                  <a:pt x="238242" y="176335"/>
                  <a:pt x="238242" y="176335"/>
                  <a:pt x="238242" y="176335"/>
                </a:cubicBezTo>
                <a:cubicBezTo>
                  <a:pt x="240293" y="174292"/>
                  <a:pt x="242345" y="168163"/>
                  <a:pt x="246447" y="168163"/>
                </a:cubicBezTo>
                <a:close/>
                <a:moveTo>
                  <a:pt x="213532" y="168163"/>
                </a:moveTo>
                <a:cubicBezTo>
                  <a:pt x="215635" y="168163"/>
                  <a:pt x="213532" y="172242"/>
                  <a:pt x="215635" y="172242"/>
                </a:cubicBezTo>
                <a:cubicBezTo>
                  <a:pt x="215635" y="174282"/>
                  <a:pt x="215635" y="176320"/>
                  <a:pt x="215635" y="176320"/>
                </a:cubicBezTo>
                <a:cubicBezTo>
                  <a:pt x="217737" y="178359"/>
                  <a:pt x="219840" y="178359"/>
                  <a:pt x="219840" y="182438"/>
                </a:cubicBezTo>
                <a:cubicBezTo>
                  <a:pt x="217737" y="180399"/>
                  <a:pt x="215635" y="178359"/>
                  <a:pt x="213532" y="178359"/>
                </a:cubicBezTo>
                <a:cubicBezTo>
                  <a:pt x="213532" y="174282"/>
                  <a:pt x="213532" y="172242"/>
                  <a:pt x="213532" y="168163"/>
                </a:cubicBezTo>
                <a:close/>
                <a:moveTo>
                  <a:pt x="633178" y="163846"/>
                </a:moveTo>
                <a:cubicBezTo>
                  <a:pt x="635211" y="163846"/>
                  <a:pt x="639278" y="163846"/>
                  <a:pt x="641312" y="165912"/>
                </a:cubicBezTo>
                <a:cubicBezTo>
                  <a:pt x="643345" y="167978"/>
                  <a:pt x="645379" y="170044"/>
                  <a:pt x="645379" y="172110"/>
                </a:cubicBezTo>
                <a:cubicBezTo>
                  <a:pt x="647412" y="176241"/>
                  <a:pt x="645379" y="180372"/>
                  <a:pt x="645379" y="182438"/>
                </a:cubicBezTo>
                <a:cubicBezTo>
                  <a:pt x="647412" y="182438"/>
                  <a:pt x="649446" y="186570"/>
                  <a:pt x="649446" y="188635"/>
                </a:cubicBezTo>
                <a:cubicBezTo>
                  <a:pt x="649446" y="192767"/>
                  <a:pt x="649446" y="196898"/>
                  <a:pt x="645379" y="201030"/>
                </a:cubicBezTo>
                <a:cubicBezTo>
                  <a:pt x="643345" y="201030"/>
                  <a:pt x="643345" y="201030"/>
                  <a:pt x="641312" y="198964"/>
                </a:cubicBezTo>
                <a:cubicBezTo>
                  <a:pt x="645379" y="194833"/>
                  <a:pt x="647412" y="190701"/>
                  <a:pt x="643345" y="184504"/>
                </a:cubicBezTo>
                <a:cubicBezTo>
                  <a:pt x="643345" y="184504"/>
                  <a:pt x="641312" y="184504"/>
                  <a:pt x="641312" y="182438"/>
                </a:cubicBezTo>
                <a:cubicBezTo>
                  <a:pt x="643345" y="178307"/>
                  <a:pt x="643345" y="174175"/>
                  <a:pt x="641312" y="172110"/>
                </a:cubicBezTo>
                <a:cubicBezTo>
                  <a:pt x="639278" y="167978"/>
                  <a:pt x="635211" y="167978"/>
                  <a:pt x="633178" y="165912"/>
                </a:cubicBezTo>
                <a:cubicBezTo>
                  <a:pt x="633178" y="165912"/>
                  <a:pt x="633178" y="165912"/>
                  <a:pt x="633178" y="163846"/>
                </a:cubicBezTo>
                <a:close/>
                <a:moveTo>
                  <a:pt x="764042" y="163428"/>
                </a:moveTo>
                <a:cubicBezTo>
                  <a:pt x="767586" y="163909"/>
                  <a:pt x="771416" y="166990"/>
                  <a:pt x="772949" y="170071"/>
                </a:cubicBezTo>
                <a:cubicBezTo>
                  <a:pt x="772949" y="172126"/>
                  <a:pt x="770906" y="172126"/>
                  <a:pt x="768863" y="172126"/>
                </a:cubicBezTo>
                <a:cubicBezTo>
                  <a:pt x="764776" y="174180"/>
                  <a:pt x="762733" y="176234"/>
                  <a:pt x="762733" y="178288"/>
                </a:cubicBezTo>
                <a:cubicBezTo>
                  <a:pt x="762733" y="182397"/>
                  <a:pt x="764776" y="184451"/>
                  <a:pt x="766820" y="186505"/>
                </a:cubicBezTo>
                <a:cubicBezTo>
                  <a:pt x="768863" y="186505"/>
                  <a:pt x="768863" y="188559"/>
                  <a:pt x="772949" y="188559"/>
                </a:cubicBezTo>
                <a:cubicBezTo>
                  <a:pt x="772949" y="190614"/>
                  <a:pt x="770906" y="192668"/>
                  <a:pt x="768863" y="192668"/>
                </a:cubicBezTo>
                <a:cubicBezTo>
                  <a:pt x="764776" y="194722"/>
                  <a:pt x="762733" y="194722"/>
                  <a:pt x="758647" y="192668"/>
                </a:cubicBezTo>
                <a:cubicBezTo>
                  <a:pt x="756604" y="192668"/>
                  <a:pt x="756604" y="188559"/>
                  <a:pt x="754561" y="186505"/>
                </a:cubicBezTo>
                <a:cubicBezTo>
                  <a:pt x="752518" y="186505"/>
                  <a:pt x="750475" y="184451"/>
                  <a:pt x="748432" y="184451"/>
                </a:cubicBezTo>
                <a:cubicBezTo>
                  <a:pt x="746389" y="182397"/>
                  <a:pt x="746389" y="180342"/>
                  <a:pt x="746389" y="178288"/>
                </a:cubicBezTo>
                <a:cubicBezTo>
                  <a:pt x="746389" y="176234"/>
                  <a:pt x="748432" y="174180"/>
                  <a:pt x="750475" y="172126"/>
                </a:cubicBezTo>
                <a:cubicBezTo>
                  <a:pt x="752518" y="170071"/>
                  <a:pt x="756604" y="174180"/>
                  <a:pt x="756604" y="170071"/>
                </a:cubicBezTo>
                <a:cubicBezTo>
                  <a:pt x="756604" y="168017"/>
                  <a:pt x="758647" y="165963"/>
                  <a:pt x="760690" y="163909"/>
                </a:cubicBezTo>
                <a:cubicBezTo>
                  <a:pt x="761712" y="163395"/>
                  <a:pt x="762861" y="163267"/>
                  <a:pt x="764042" y="163428"/>
                </a:cubicBezTo>
                <a:close/>
                <a:moveTo>
                  <a:pt x="447229" y="161901"/>
                </a:moveTo>
                <a:cubicBezTo>
                  <a:pt x="286211" y="161901"/>
                  <a:pt x="155681" y="292431"/>
                  <a:pt x="155681" y="453449"/>
                </a:cubicBezTo>
                <a:cubicBezTo>
                  <a:pt x="155681" y="614467"/>
                  <a:pt x="286211" y="744997"/>
                  <a:pt x="447229" y="744997"/>
                </a:cubicBezTo>
                <a:cubicBezTo>
                  <a:pt x="608247" y="744997"/>
                  <a:pt x="738777" y="614467"/>
                  <a:pt x="738777" y="453449"/>
                </a:cubicBezTo>
                <a:cubicBezTo>
                  <a:pt x="738777" y="292431"/>
                  <a:pt x="608247" y="161901"/>
                  <a:pt x="447229" y="161901"/>
                </a:cubicBezTo>
                <a:close/>
                <a:moveTo>
                  <a:pt x="174384" y="160374"/>
                </a:moveTo>
                <a:cubicBezTo>
                  <a:pt x="175930" y="160374"/>
                  <a:pt x="177476" y="160886"/>
                  <a:pt x="178506" y="161911"/>
                </a:cubicBezTo>
                <a:cubicBezTo>
                  <a:pt x="180568" y="163958"/>
                  <a:pt x="180568" y="166005"/>
                  <a:pt x="182629" y="166005"/>
                </a:cubicBezTo>
                <a:cubicBezTo>
                  <a:pt x="182629" y="166005"/>
                  <a:pt x="182629" y="163958"/>
                  <a:pt x="184690" y="163958"/>
                </a:cubicBezTo>
                <a:cubicBezTo>
                  <a:pt x="186751" y="161911"/>
                  <a:pt x="188812" y="163958"/>
                  <a:pt x="192934" y="163958"/>
                </a:cubicBezTo>
                <a:cubicBezTo>
                  <a:pt x="194996" y="166005"/>
                  <a:pt x="192934" y="170099"/>
                  <a:pt x="194996" y="170099"/>
                </a:cubicBezTo>
                <a:cubicBezTo>
                  <a:pt x="197057" y="170099"/>
                  <a:pt x="199118" y="170099"/>
                  <a:pt x="201179" y="172147"/>
                </a:cubicBezTo>
                <a:cubicBezTo>
                  <a:pt x="201179" y="172147"/>
                  <a:pt x="201179" y="174194"/>
                  <a:pt x="203240" y="174194"/>
                </a:cubicBezTo>
                <a:cubicBezTo>
                  <a:pt x="201179" y="176241"/>
                  <a:pt x="199118" y="174194"/>
                  <a:pt x="199118" y="176241"/>
                </a:cubicBezTo>
                <a:cubicBezTo>
                  <a:pt x="192934" y="178288"/>
                  <a:pt x="190873" y="172147"/>
                  <a:pt x="184690" y="172147"/>
                </a:cubicBezTo>
                <a:cubicBezTo>
                  <a:pt x="176445" y="170099"/>
                  <a:pt x="170262" y="172147"/>
                  <a:pt x="164078" y="178288"/>
                </a:cubicBezTo>
                <a:cubicBezTo>
                  <a:pt x="162017" y="182383"/>
                  <a:pt x="159956" y="184430"/>
                  <a:pt x="155834" y="184430"/>
                </a:cubicBezTo>
                <a:cubicBezTo>
                  <a:pt x="153772" y="184430"/>
                  <a:pt x="155834" y="182383"/>
                  <a:pt x="155834" y="182383"/>
                </a:cubicBezTo>
                <a:cubicBezTo>
                  <a:pt x="157895" y="180336"/>
                  <a:pt x="162017" y="180336"/>
                  <a:pt x="159956" y="178288"/>
                </a:cubicBezTo>
                <a:cubicBezTo>
                  <a:pt x="159956" y="176241"/>
                  <a:pt x="159956" y="174194"/>
                  <a:pt x="159956" y="172147"/>
                </a:cubicBezTo>
                <a:cubicBezTo>
                  <a:pt x="162017" y="172147"/>
                  <a:pt x="162017" y="168052"/>
                  <a:pt x="166139" y="168052"/>
                </a:cubicBezTo>
                <a:cubicBezTo>
                  <a:pt x="168201" y="168052"/>
                  <a:pt x="168201" y="163958"/>
                  <a:pt x="170262" y="161911"/>
                </a:cubicBezTo>
                <a:cubicBezTo>
                  <a:pt x="171292" y="160886"/>
                  <a:pt x="172838" y="160374"/>
                  <a:pt x="174384" y="160374"/>
                </a:cubicBezTo>
                <a:close/>
                <a:moveTo>
                  <a:pt x="703993" y="159415"/>
                </a:moveTo>
                <a:cubicBezTo>
                  <a:pt x="705022" y="158901"/>
                  <a:pt x="706051" y="158901"/>
                  <a:pt x="707080" y="159929"/>
                </a:cubicBezTo>
                <a:cubicBezTo>
                  <a:pt x="709139" y="161987"/>
                  <a:pt x="709139" y="166104"/>
                  <a:pt x="711197" y="168163"/>
                </a:cubicBezTo>
                <a:lnTo>
                  <a:pt x="708173" y="171943"/>
                </a:lnTo>
                <a:lnTo>
                  <a:pt x="707213" y="172188"/>
                </a:lnTo>
                <a:lnTo>
                  <a:pt x="707213" y="173143"/>
                </a:lnTo>
                <a:lnTo>
                  <a:pt x="702963" y="178454"/>
                </a:lnTo>
                <a:cubicBezTo>
                  <a:pt x="702963" y="182571"/>
                  <a:pt x="705022" y="184629"/>
                  <a:pt x="707080" y="186688"/>
                </a:cubicBezTo>
                <a:cubicBezTo>
                  <a:pt x="711197" y="188746"/>
                  <a:pt x="711197" y="188746"/>
                  <a:pt x="711197" y="188746"/>
                </a:cubicBezTo>
                <a:cubicBezTo>
                  <a:pt x="711197" y="192863"/>
                  <a:pt x="709139" y="194921"/>
                  <a:pt x="709139" y="199038"/>
                </a:cubicBezTo>
                <a:cubicBezTo>
                  <a:pt x="705022" y="199038"/>
                  <a:pt x="702963" y="196980"/>
                  <a:pt x="700905" y="196980"/>
                </a:cubicBezTo>
                <a:cubicBezTo>
                  <a:pt x="698847" y="194921"/>
                  <a:pt x="696788" y="192863"/>
                  <a:pt x="698847" y="190805"/>
                </a:cubicBezTo>
                <a:cubicBezTo>
                  <a:pt x="698847" y="188746"/>
                  <a:pt x="698847" y="186688"/>
                  <a:pt x="696788" y="184629"/>
                </a:cubicBezTo>
                <a:cubicBezTo>
                  <a:pt x="692672" y="184629"/>
                  <a:pt x="692672" y="180512"/>
                  <a:pt x="690613" y="178454"/>
                </a:cubicBezTo>
                <a:cubicBezTo>
                  <a:pt x="692672" y="174338"/>
                  <a:pt x="692672" y="172279"/>
                  <a:pt x="694730" y="170221"/>
                </a:cubicBezTo>
                <a:cubicBezTo>
                  <a:pt x="696788" y="170221"/>
                  <a:pt x="698847" y="170221"/>
                  <a:pt x="698847" y="168163"/>
                </a:cubicBezTo>
                <a:cubicBezTo>
                  <a:pt x="698847" y="166104"/>
                  <a:pt x="698847" y="161987"/>
                  <a:pt x="700905" y="161987"/>
                </a:cubicBezTo>
                <a:cubicBezTo>
                  <a:pt x="701934" y="160958"/>
                  <a:pt x="702963" y="159929"/>
                  <a:pt x="703993" y="159415"/>
                </a:cubicBezTo>
                <a:close/>
                <a:moveTo>
                  <a:pt x="447229" y="155446"/>
                </a:moveTo>
                <a:cubicBezTo>
                  <a:pt x="611812" y="155446"/>
                  <a:pt x="745232" y="288866"/>
                  <a:pt x="745232" y="453449"/>
                </a:cubicBezTo>
                <a:cubicBezTo>
                  <a:pt x="745232" y="618032"/>
                  <a:pt x="611812" y="751452"/>
                  <a:pt x="447229" y="751452"/>
                </a:cubicBezTo>
                <a:cubicBezTo>
                  <a:pt x="282646" y="751452"/>
                  <a:pt x="149226" y="618032"/>
                  <a:pt x="149226" y="453449"/>
                </a:cubicBezTo>
                <a:cubicBezTo>
                  <a:pt x="149226" y="288866"/>
                  <a:pt x="282646" y="155446"/>
                  <a:pt x="447229" y="155446"/>
                </a:cubicBezTo>
                <a:close/>
                <a:moveTo>
                  <a:pt x="192970" y="152265"/>
                </a:moveTo>
                <a:lnTo>
                  <a:pt x="195797" y="153153"/>
                </a:lnTo>
                <a:cubicBezTo>
                  <a:pt x="197082" y="154177"/>
                  <a:pt x="198110" y="155712"/>
                  <a:pt x="199138" y="157760"/>
                </a:cubicBezTo>
                <a:cubicBezTo>
                  <a:pt x="199138" y="157760"/>
                  <a:pt x="201195" y="159808"/>
                  <a:pt x="199138" y="159808"/>
                </a:cubicBezTo>
                <a:cubicBezTo>
                  <a:pt x="197082" y="159808"/>
                  <a:pt x="197082" y="157760"/>
                  <a:pt x="197082" y="155712"/>
                </a:cubicBezTo>
                <a:cubicBezTo>
                  <a:pt x="197082" y="155712"/>
                  <a:pt x="195026" y="153665"/>
                  <a:pt x="192970" y="153665"/>
                </a:cubicBezTo>
                <a:cubicBezTo>
                  <a:pt x="192970" y="153665"/>
                  <a:pt x="192970" y="153665"/>
                  <a:pt x="192970" y="153409"/>
                </a:cubicBezTo>
                <a:close/>
                <a:moveTo>
                  <a:pt x="190913" y="151618"/>
                </a:moveTo>
                <a:cubicBezTo>
                  <a:pt x="190913" y="151618"/>
                  <a:pt x="190913" y="151618"/>
                  <a:pt x="192970" y="151618"/>
                </a:cubicBezTo>
                <a:lnTo>
                  <a:pt x="192970" y="152265"/>
                </a:lnTo>
                <a:close/>
                <a:moveTo>
                  <a:pt x="650187" y="151100"/>
                </a:moveTo>
                <a:cubicBezTo>
                  <a:pt x="652599" y="151482"/>
                  <a:pt x="654143" y="154159"/>
                  <a:pt x="655687" y="155689"/>
                </a:cubicBezTo>
                <a:cubicBezTo>
                  <a:pt x="657745" y="157728"/>
                  <a:pt x="657745" y="161807"/>
                  <a:pt x="655687" y="163846"/>
                </a:cubicBezTo>
                <a:lnTo>
                  <a:pt x="653629" y="160787"/>
                </a:lnTo>
                <a:lnTo>
                  <a:pt x="653629" y="159779"/>
                </a:lnTo>
                <a:lnTo>
                  <a:pt x="652155" y="158596"/>
                </a:lnTo>
                <a:lnTo>
                  <a:pt x="647453" y="151610"/>
                </a:lnTo>
                <a:cubicBezTo>
                  <a:pt x="648482" y="151100"/>
                  <a:pt x="649383" y="150972"/>
                  <a:pt x="650187" y="151100"/>
                </a:cubicBezTo>
                <a:close/>
                <a:moveTo>
                  <a:pt x="176520" y="149570"/>
                </a:moveTo>
                <a:cubicBezTo>
                  <a:pt x="178576" y="149570"/>
                  <a:pt x="182688" y="151618"/>
                  <a:pt x="184745" y="153665"/>
                </a:cubicBezTo>
                <a:cubicBezTo>
                  <a:pt x="186801" y="153665"/>
                  <a:pt x="188857" y="155712"/>
                  <a:pt x="192970" y="153665"/>
                </a:cubicBezTo>
                <a:cubicBezTo>
                  <a:pt x="192970" y="155712"/>
                  <a:pt x="195026" y="155712"/>
                  <a:pt x="195026" y="157760"/>
                </a:cubicBezTo>
                <a:cubicBezTo>
                  <a:pt x="197082" y="159808"/>
                  <a:pt x="195026" y="161855"/>
                  <a:pt x="197082" y="163902"/>
                </a:cubicBezTo>
                <a:cubicBezTo>
                  <a:pt x="201195" y="161855"/>
                  <a:pt x="205307" y="161855"/>
                  <a:pt x="207363" y="163902"/>
                </a:cubicBezTo>
                <a:cubicBezTo>
                  <a:pt x="211476" y="167998"/>
                  <a:pt x="211476" y="167998"/>
                  <a:pt x="211476" y="167998"/>
                </a:cubicBezTo>
                <a:cubicBezTo>
                  <a:pt x="211476" y="172091"/>
                  <a:pt x="213532" y="174138"/>
                  <a:pt x="211476" y="176186"/>
                </a:cubicBezTo>
                <a:cubicBezTo>
                  <a:pt x="209420" y="176186"/>
                  <a:pt x="207363" y="176186"/>
                  <a:pt x="205307" y="176186"/>
                </a:cubicBezTo>
                <a:cubicBezTo>
                  <a:pt x="203251" y="172091"/>
                  <a:pt x="203251" y="167998"/>
                  <a:pt x="199138" y="167998"/>
                </a:cubicBezTo>
                <a:cubicBezTo>
                  <a:pt x="197082" y="165949"/>
                  <a:pt x="197082" y="165949"/>
                  <a:pt x="197082" y="165949"/>
                </a:cubicBezTo>
                <a:cubicBezTo>
                  <a:pt x="195026" y="163902"/>
                  <a:pt x="192970" y="161855"/>
                  <a:pt x="190913" y="161855"/>
                </a:cubicBezTo>
                <a:cubicBezTo>
                  <a:pt x="188857" y="159808"/>
                  <a:pt x="184745" y="159808"/>
                  <a:pt x="182688" y="161855"/>
                </a:cubicBezTo>
                <a:cubicBezTo>
                  <a:pt x="178576" y="159808"/>
                  <a:pt x="176520" y="155712"/>
                  <a:pt x="170351" y="157760"/>
                </a:cubicBezTo>
                <a:cubicBezTo>
                  <a:pt x="166238" y="161855"/>
                  <a:pt x="166238" y="161855"/>
                  <a:pt x="166238" y="161855"/>
                </a:cubicBezTo>
                <a:cubicBezTo>
                  <a:pt x="166238" y="167998"/>
                  <a:pt x="158013" y="165949"/>
                  <a:pt x="158013" y="172091"/>
                </a:cubicBezTo>
                <a:cubicBezTo>
                  <a:pt x="158013" y="176186"/>
                  <a:pt x="155957" y="178233"/>
                  <a:pt x="153901" y="180280"/>
                </a:cubicBezTo>
                <a:cubicBezTo>
                  <a:pt x="151845" y="182328"/>
                  <a:pt x="153901" y="186422"/>
                  <a:pt x="149789" y="186422"/>
                </a:cubicBezTo>
                <a:cubicBezTo>
                  <a:pt x="149789" y="184375"/>
                  <a:pt x="149789" y="182328"/>
                  <a:pt x="149789" y="180280"/>
                </a:cubicBezTo>
                <a:cubicBezTo>
                  <a:pt x="151845" y="176186"/>
                  <a:pt x="158013" y="178233"/>
                  <a:pt x="153901" y="174138"/>
                </a:cubicBezTo>
                <a:cubicBezTo>
                  <a:pt x="153901" y="170044"/>
                  <a:pt x="153901" y="167998"/>
                  <a:pt x="153901" y="165949"/>
                </a:cubicBezTo>
                <a:cubicBezTo>
                  <a:pt x="153901" y="163902"/>
                  <a:pt x="155957" y="161855"/>
                  <a:pt x="158013" y="159808"/>
                </a:cubicBezTo>
                <a:cubicBezTo>
                  <a:pt x="162126" y="159808"/>
                  <a:pt x="162126" y="159808"/>
                  <a:pt x="162126" y="159808"/>
                </a:cubicBezTo>
                <a:cubicBezTo>
                  <a:pt x="164182" y="157760"/>
                  <a:pt x="166238" y="153665"/>
                  <a:pt x="168295" y="151618"/>
                </a:cubicBezTo>
                <a:cubicBezTo>
                  <a:pt x="172407" y="151618"/>
                  <a:pt x="176520" y="151618"/>
                  <a:pt x="178576" y="153665"/>
                </a:cubicBezTo>
                <a:cubicBezTo>
                  <a:pt x="180632" y="155712"/>
                  <a:pt x="180632" y="157760"/>
                  <a:pt x="182688" y="157760"/>
                </a:cubicBezTo>
                <a:cubicBezTo>
                  <a:pt x="182688" y="155712"/>
                  <a:pt x="182688" y="155712"/>
                  <a:pt x="182688" y="153665"/>
                </a:cubicBezTo>
                <a:cubicBezTo>
                  <a:pt x="180632" y="151618"/>
                  <a:pt x="178576" y="151618"/>
                  <a:pt x="176520" y="149570"/>
                </a:cubicBezTo>
                <a:close/>
                <a:moveTo>
                  <a:pt x="570240" y="148091"/>
                </a:moveTo>
                <a:cubicBezTo>
                  <a:pt x="573323" y="148091"/>
                  <a:pt x="576406" y="148603"/>
                  <a:pt x="579489" y="149626"/>
                </a:cubicBezTo>
                <a:cubicBezTo>
                  <a:pt x="581544" y="151673"/>
                  <a:pt x="585654" y="153721"/>
                  <a:pt x="587710" y="155768"/>
                </a:cubicBezTo>
                <a:cubicBezTo>
                  <a:pt x="589765" y="159862"/>
                  <a:pt x="585654" y="163958"/>
                  <a:pt x="589765" y="163958"/>
                </a:cubicBezTo>
                <a:cubicBezTo>
                  <a:pt x="591820" y="163958"/>
                  <a:pt x="593875" y="163958"/>
                  <a:pt x="595931" y="166005"/>
                </a:cubicBezTo>
                <a:cubicBezTo>
                  <a:pt x="597986" y="168052"/>
                  <a:pt x="595931" y="170099"/>
                  <a:pt x="595931" y="170099"/>
                </a:cubicBezTo>
                <a:cubicBezTo>
                  <a:pt x="595931" y="172147"/>
                  <a:pt x="595931" y="172147"/>
                  <a:pt x="595931" y="172147"/>
                </a:cubicBezTo>
                <a:cubicBezTo>
                  <a:pt x="591820" y="170099"/>
                  <a:pt x="585654" y="168052"/>
                  <a:pt x="581544" y="163958"/>
                </a:cubicBezTo>
                <a:cubicBezTo>
                  <a:pt x="577433" y="159862"/>
                  <a:pt x="571268" y="161911"/>
                  <a:pt x="567158" y="159862"/>
                </a:cubicBezTo>
                <a:cubicBezTo>
                  <a:pt x="569213" y="157815"/>
                  <a:pt x="579489" y="159862"/>
                  <a:pt x="577433" y="153721"/>
                </a:cubicBezTo>
                <a:cubicBezTo>
                  <a:pt x="575378" y="149626"/>
                  <a:pt x="573323" y="151673"/>
                  <a:pt x="571268" y="151673"/>
                </a:cubicBezTo>
                <a:cubicBezTo>
                  <a:pt x="565102" y="151673"/>
                  <a:pt x="560992" y="155768"/>
                  <a:pt x="556881" y="155768"/>
                </a:cubicBezTo>
                <a:cubicBezTo>
                  <a:pt x="556881" y="155768"/>
                  <a:pt x="554826" y="155768"/>
                  <a:pt x="554826" y="153721"/>
                </a:cubicBezTo>
                <a:cubicBezTo>
                  <a:pt x="554826" y="151673"/>
                  <a:pt x="558937" y="151673"/>
                  <a:pt x="560992" y="149626"/>
                </a:cubicBezTo>
                <a:cubicBezTo>
                  <a:pt x="564075" y="148603"/>
                  <a:pt x="567158" y="148091"/>
                  <a:pt x="570240" y="148091"/>
                </a:cubicBezTo>
                <a:close/>
                <a:moveTo>
                  <a:pt x="707038" y="143263"/>
                </a:moveTo>
                <a:cubicBezTo>
                  <a:pt x="709088" y="143263"/>
                  <a:pt x="709088" y="143263"/>
                  <a:pt x="711139" y="145320"/>
                </a:cubicBezTo>
                <a:cubicBezTo>
                  <a:pt x="709088" y="149437"/>
                  <a:pt x="709088" y="151496"/>
                  <a:pt x="709088" y="155613"/>
                </a:cubicBezTo>
                <a:cubicBezTo>
                  <a:pt x="704987" y="157671"/>
                  <a:pt x="702936" y="155613"/>
                  <a:pt x="700886" y="157671"/>
                </a:cubicBezTo>
                <a:cubicBezTo>
                  <a:pt x="696785" y="159730"/>
                  <a:pt x="696785" y="163846"/>
                  <a:pt x="696785" y="167963"/>
                </a:cubicBezTo>
                <a:cubicBezTo>
                  <a:pt x="692683" y="170022"/>
                  <a:pt x="688582" y="172080"/>
                  <a:pt x="688582" y="176197"/>
                </a:cubicBezTo>
                <a:cubicBezTo>
                  <a:pt x="688582" y="182372"/>
                  <a:pt x="690633" y="184430"/>
                  <a:pt x="694734" y="186489"/>
                </a:cubicBezTo>
                <a:cubicBezTo>
                  <a:pt x="694734" y="190605"/>
                  <a:pt x="696785" y="194722"/>
                  <a:pt x="698835" y="198839"/>
                </a:cubicBezTo>
                <a:cubicBezTo>
                  <a:pt x="700886" y="200897"/>
                  <a:pt x="704987" y="200897"/>
                  <a:pt x="709088" y="200897"/>
                </a:cubicBezTo>
                <a:cubicBezTo>
                  <a:pt x="711139" y="202956"/>
                  <a:pt x="709088" y="207073"/>
                  <a:pt x="711139" y="209131"/>
                </a:cubicBezTo>
                <a:cubicBezTo>
                  <a:pt x="711139" y="211189"/>
                  <a:pt x="713189" y="211189"/>
                  <a:pt x="711139" y="213248"/>
                </a:cubicBezTo>
                <a:cubicBezTo>
                  <a:pt x="707038" y="215306"/>
                  <a:pt x="704987" y="213248"/>
                  <a:pt x="700886" y="211189"/>
                </a:cubicBezTo>
                <a:cubicBezTo>
                  <a:pt x="700886" y="209131"/>
                  <a:pt x="700886" y="207073"/>
                  <a:pt x="698835" y="205014"/>
                </a:cubicBezTo>
                <a:cubicBezTo>
                  <a:pt x="696785" y="207073"/>
                  <a:pt x="692683" y="205014"/>
                  <a:pt x="690633" y="202956"/>
                </a:cubicBezTo>
                <a:cubicBezTo>
                  <a:pt x="688582" y="200897"/>
                  <a:pt x="686532" y="198839"/>
                  <a:pt x="686532" y="196781"/>
                </a:cubicBezTo>
                <a:cubicBezTo>
                  <a:pt x="688582" y="194722"/>
                  <a:pt x="688582" y="192664"/>
                  <a:pt x="688582" y="190605"/>
                </a:cubicBezTo>
                <a:cubicBezTo>
                  <a:pt x="686532" y="190605"/>
                  <a:pt x="682431" y="188547"/>
                  <a:pt x="682431" y="186489"/>
                </a:cubicBezTo>
                <a:cubicBezTo>
                  <a:pt x="682431" y="184430"/>
                  <a:pt x="682431" y="182372"/>
                  <a:pt x="680380" y="182372"/>
                </a:cubicBezTo>
                <a:cubicBezTo>
                  <a:pt x="680380" y="178255"/>
                  <a:pt x="678329" y="176197"/>
                  <a:pt x="680380" y="174138"/>
                </a:cubicBezTo>
                <a:cubicBezTo>
                  <a:pt x="680380" y="170022"/>
                  <a:pt x="684481" y="167963"/>
                  <a:pt x="686532" y="165905"/>
                </a:cubicBezTo>
                <a:cubicBezTo>
                  <a:pt x="684481" y="161789"/>
                  <a:pt x="684481" y="157671"/>
                  <a:pt x="688582" y="155613"/>
                </a:cubicBezTo>
                <a:cubicBezTo>
                  <a:pt x="688582" y="153555"/>
                  <a:pt x="692683" y="153555"/>
                  <a:pt x="692683" y="151496"/>
                </a:cubicBezTo>
                <a:cubicBezTo>
                  <a:pt x="694734" y="151496"/>
                  <a:pt x="694734" y="151496"/>
                  <a:pt x="694734" y="151496"/>
                </a:cubicBezTo>
                <a:cubicBezTo>
                  <a:pt x="694734" y="153555"/>
                  <a:pt x="694734" y="153555"/>
                  <a:pt x="694734" y="153555"/>
                </a:cubicBezTo>
                <a:cubicBezTo>
                  <a:pt x="696785" y="153555"/>
                  <a:pt x="696785" y="151496"/>
                  <a:pt x="696785" y="151496"/>
                </a:cubicBezTo>
                <a:cubicBezTo>
                  <a:pt x="698835" y="147379"/>
                  <a:pt x="702936" y="143263"/>
                  <a:pt x="707038" y="143263"/>
                </a:cubicBezTo>
                <a:close/>
                <a:moveTo>
                  <a:pt x="643337" y="143263"/>
                </a:moveTo>
                <a:cubicBezTo>
                  <a:pt x="643337" y="145327"/>
                  <a:pt x="643337" y="145327"/>
                  <a:pt x="643337" y="145327"/>
                </a:cubicBezTo>
                <a:cubicBezTo>
                  <a:pt x="641278" y="147391"/>
                  <a:pt x="643337" y="149457"/>
                  <a:pt x="643337" y="151521"/>
                </a:cubicBezTo>
                <a:lnTo>
                  <a:pt x="652155" y="158596"/>
                </a:lnTo>
                <a:lnTo>
                  <a:pt x="653629" y="160787"/>
                </a:lnTo>
                <a:lnTo>
                  <a:pt x="653629" y="165973"/>
                </a:lnTo>
                <a:lnTo>
                  <a:pt x="661750" y="174120"/>
                </a:lnTo>
                <a:lnTo>
                  <a:pt x="661831" y="174359"/>
                </a:lnTo>
                <a:lnTo>
                  <a:pt x="659804" y="182490"/>
                </a:lnTo>
                <a:cubicBezTo>
                  <a:pt x="659804" y="186619"/>
                  <a:pt x="663921" y="188684"/>
                  <a:pt x="665979" y="190748"/>
                </a:cubicBezTo>
                <a:cubicBezTo>
                  <a:pt x="668037" y="194878"/>
                  <a:pt x="665979" y="199007"/>
                  <a:pt x="663921" y="201072"/>
                </a:cubicBezTo>
                <a:lnTo>
                  <a:pt x="663921" y="196942"/>
                </a:lnTo>
                <a:cubicBezTo>
                  <a:pt x="663921" y="192813"/>
                  <a:pt x="663921" y="192813"/>
                  <a:pt x="663921" y="192813"/>
                </a:cubicBezTo>
                <a:cubicBezTo>
                  <a:pt x="657746" y="184555"/>
                  <a:pt x="657746" y="184555"/>
                  <a:pt x="657746" y="184555"/>
                </a:cubicBezTo>
                <a:cubicBezTo>
                  <a:pt x="657746" y="184555"/>
                  <a:pt x="655687" y="186619"/>
                  <a:pt x="655687" y="186619"/>
                </a:cubicBezTo>
                <a:cubicBezTo>
                  <a:pt x="657746" y="188684"/>
                  <a:pt x="661862" y="188684"/>
                  <a:pt x="661862" y="192813"/>
                </a:cubicBezTo>
                <a:cubicBezTo>
                  <a:pt x="661862" y="196942"/>
                  <a:pt x="661862" y="203136"/>
                  <a:pt x="657746" y="207266"/>
                </a:cubicBezTo>
                <a:cubicBezTo>
                  <a:pt x="655687" y="207266"/>
                  <a:pt x="653629" y="209330"/>
                  <a:pt x="653629" y="207266"/>
                </a:cubicBezTo>
                <a:cubicBezTo>
                  <a:pt x="651570" y="205201"/>
                  <a:pt x="647454" y="205201"/>
                  <a:pt x="647454" y="203136"/>
                </a:cubicBezTo>
                <a:cubicBezTo>
                  <a:pt x="651570" y="196942"/>
                  <a:pt x="653629" y="190748"/>
                  <a:pt x="651570" y="184555"/>
                </a:cubicBezTo>
                <a:cubicBezTo>
                  <a:pt x="649512" y="182490"/>
                  <a:pt x="647454" y="182490"/>
                  <a:pt x="649512" y="178361"/>
                </a:cubicBezTo>
                <a:cubicBezTo>
                  <a:pt x="649512" y="174233"/>
                  <a:pt x="647454" y="170103"/>
                  <a:pt x="645395" y="165973"/>
                </a:cubicBezTo>
                <a:cubicBezTo>
                  <a:pt x="643337" y="163909"/>
                  <a:pt x="639220" y="161845"/>
                  <a:pt x="637162" y="161845"/>
                </a:cubicBezTo>
                <a:cubicBezTo>
                  <a:pt x="637162" y="159779"/>
                  <a:pt x="637162" y="159779"/>
                  <a:pt x="637162" y="159779"/>
                </a:cubicBezTo>
                <a:cubicBezTo>
                  <a:pt x="639220" y="155651"/>
                  <a:pt x="641278" y="153585"/>
                  <a:pt x="641278" y="149457"/>
                </a:cubicBezTo>
                <a:cubicBezTo>
                  <a:pt x="641278" y="147391"/>
                  <a:pt x="641278" y="143263"/>
                  <a:pt x="643337" y="143263"/>
                </a:cubicBezTo>
                <a:close/>
                <a:moveTo>
                  <a:pt x="302134" y="138780"/>
                </a:moveTo>
                <a:cubicBezTo>
                  <a:pt x="302425" y="138282"/>
                  <a:pt x="303006" y="138282"/>
                  <a:pt x="304168" y="139279"/>
                </a:cubicBezTo>
                <a:cubicBezTo>
                  <a:pt x="304168" y="139279"/>
                  <a:pt x="301844" y="139279"/>
                  <a:pt x="301844" y="141270"/>
                </a:cubicBezTo>
                <a:cubicBezTo>
                  <a:pt x="301844" y="140275"/>
                  <a:pt x="301844" y="139279"/>
                  <a:pt x="302134" y="138780"/>
                </a:cubicBezTo>
                <a:close/>
                <a:moveTo>
                  <a:pt x="575576" y="134962"/>
                </a:moveTo>
                <a:cubicBezTo>
                  <a:pt x="577623" y="134962"/>
                  <a:pt x="579671" y="134962"/>
                  <a:pt x="581718" y="139168"/>
                </a:cubicBezTo>
                <a:cubicBezTo>
                  <a:pt x="581718" y="141270"/>
                  <a:pt x="579671" y="143373"/>
                  <a:pt x="579671" y="143373"/>
                </a:cubicBezTo>
                <a:cubicBezTo>
                  <a:pt x="577623" y="147578"/>
                  <a:pt x="573529" y="143373"/>
                  <a:pt x="569434" y="145476"/>
                </a:cubicBezTo>
                <a:cubicBezTo>
                  <a:pt x="571481" y="141270"/>
                  <a:pt x="573529" y="139168"/>
                  <a:pt x="575576" y="134962"/>
                </a:cubicBezTo>
                <a:close/>
                <a:moveTo>
                  <a:pt x="508872" y="130536"/>
                </a:moveTo>
                <a:cubicBezTo>
                  <a:pt x="511184" y="130019"/>
                  <a:pt x="513753" y="130019"/>
                  <a:pt x="515808" y="131053"/>
                </a:cubicBezTo>
                <a:cubicBezTo>
                  <a:pt x="521974" y="133118"/>
                  <a:pt x="526085" y="139316"/>
                  <a:pt x="532250" y="143447"/>
                </a:cubicBezTo>
                <a:cubicBezTo>
                  <a:pt x="532250" y="145512"/>
                  <a:pt x="530195" y="147578"/>
                  <a:pt x="530195" y="147578"/>
                </a:cubicBezTo>
                <a:cubicBezTo>
                  <a:pt x="526085" y="147578"/>
                  <a:pt x="528140" y="145512"/>
                  <a:pt x="528140" y="143447"/>
                </a:cubicBezTo>
                <a:cubicBezTo>
                  <a:pt x="524029" y="139316"/>
                  <a:pt x="519919" y="135184"/>
                  <a:pt x="513753" y="135184"/>
                </a:cubicBezTo>
                <a:cubicBezTo>
                  <a:pt x="511698" y="135184"/>
                  <a:pt x="511698" y="135184"/>
                  <a:pt x="509643" y="137250"/>
                </a:cubicBezTo>
                <a:cubicBezTo>
                  <a:pt x="509643" y="139316"/>
                  <a:pt x="511698" y="141382"/>
                  <a:pt x="513753" y="141382"/>
                </a:cubicBezTo>
                <a:cubicBezTo>
                  <a:pt x="513753" y="141382"/>
                  <a:pt x="515808" y="141382"/>
                  <a:pt x="515808" y="143447"/>
                </a:cubicBezTo>
                <a:cubicBezTo>
                  <a:pt x="511698" y="141382"/>
                  <a:pt x="505532" y="139316"/>
                  <a:pt x="501422" y="141382"/>
                </a:cubicBezTo>
                <a:cubicBezTo>
                  <a:pt x="497311" y="141382"/>
                  <a:pt x="493201" y="141382"/>
                  <a:pt x="489090" y="141382"/>
                </a:cubicBezTo>
                <a:cubicBezTo>
                  <a:pt x="489090" y="139316"/>
                  <a:pt x="489090" y="137250"/>
                  <a:pt x="491146" y="135184"/>
                </a:cubicBezTo>
                <a:cubicBezTo>
                  <a:pt x="495256" y="135184"/>
                  <a:pt x="497311" y="135184"/>
                  <a:pt x="499367" y="137250"/>
                </a:cubicBezTo>
                <a:cubicBezTo>
                  <a:pt x="501422" y="137250"/>
                  <a:pt x="501422" y="133118"/>
                  <a:pt x="503477" y="133118"/>
                </a:cubicBezTo>
                <a:cubicBezTo>
                  <a:pt x="504505" y="132085"/>
                  <a:pt x="506560" y="131053"/>
                  <a:pt x="508872" y="130536"/>
                </a:cubicBezTo>
                <a:close/>
                <a:moveTo>
                  <a:pt x="250583" y="123976"/>
                </a:moveTo>
                <a:cubicBezTo>
                  <a:pt x="252127" y="124235"/>
                  <a:pt x="253671" y="124754"/>
                  <a:pt x="254700" y="124754"/>
                </a:cubicBezTo>
                <a:cubicBezTo>
                  <a:pt x="256758" y="124754"/>
                  <a:pt x="256758" y="124754"/>
                  <a:pt x="256758" y="124754"/>
                </a:cubicBezTo>
                <a:cubicBezTo>
                  <a:pt x="254700" y="128904"/>
                  <a:pt x="256758" y="130978"/>
                  <a:pt x="258816" y="133054"/>
                </a:cubicBezTo>
                <a:cubicBezTo>
                  <a:pt x="262933" y="135128"/>
                  <a:pt x="269108" y="137203"/>
                  <a:pt x="273225" y="135128"/>
                </a:cubicBezTo>
                <a:cubicBezTo>
                  <a:pt x="275284" y="135128"/>
                  <a:pt x="275284" y="130978"/>
                  <a:pt x="277342" y="133054"/>
                </a:cubicBezTo>
                <a:cubicBezTo>
                  <a:pt x="279400" y="135128"/>
                  <a:pt x="285576" y="135128"/>
                  <a:pt x="283517" y="139279"/>
                </a:cubicBezTo>
                <a:cubicBezTo>
                  <a:pt x="281459" y="143429"/>
                  <a:pt x="279400" y="145503"/>
                  <a:pt x="275284" y="145503"/>
                </a:cubicBezTo>
                <a:cubicBezTo>
                  <a:pt x="273225" y="145503"/>
                  <a:pt x="271167" y="143429"/>
                  <a:pt x="269108" y="141353"/>
                </a:cubicBezTo>
                <a:cubicBezTo>
                  <a:pt x="267050" y="141353"/>
                  <a:pt x="264992" y="147578"/>
                  <a:pt x="262933" y="147578"/>
                </a:cubicBezTo>
                <a:cubicBezTo>
                  <a:pt x="258816" y="147578"/>
                  <a:pt x="254700" y="143429"/>
                  <a:pt x="254700" y="141353"/>
                </a:cubicBezTo>
                <a:cubicBezTo>
                  <a:pt x="252641" y="139279"/>
                  <a:pt x="256758" y="137203"/>
                  <a:pt x="252641" y="135128"/>
                </a:cubicBezTo>
                <a:cubicBezTo>
                  <a:pt x="250583" y="135128"/>
                  <a:pt x="246466" y="135128"/>
                  <a:pt x="246466" y="130978"/>
                </a:cubicBezTo>
                <a:cubicBezTo>
                  <a:pt x="244408" y="128904"/>
                  <a:pt x="244408" y="126828"/>
                  <a:pt x="246466" y="124754"/>
                </a:cubicBezTo>
                <a:cubicBezTo>
                  <a:pt x="247495" y="123716"/>
                  <a:pt x="249039" y="123716"/>
                  <a:pt x="250583" y="123976"/>
                </a:cubicBezTo>
                <a:close/>
                <a:moveTo>
                  <a:pt x="577535" y="122678"/>
                </a:moveTo>
                <a:cubicBezTo>
                  <a:pt x="579593" y="124747"/>
                  <a:pt x="581651" y="124747"/>
                  <a:pt x="581651" y="126816"/>
                </a:cubicBezTo>
                <a:cubicBezTo>
                  <a:pt x="581651" y="128884"/>
                  <a:pt x="581651" y="130953"/>
                  <a:pt x="583710" y="130953"/>
                </a:cubicBezTo>
                <a:cubicBezTo>
                  <a:pt x="587827" y="128884"/>
                  <a:pt x="589885" y="128884"/>
                  <a:pt x="591943" y="130953"/>
                </a:cubicBezTo>
                <a:cubicBezTo>
                  <a:pt x="594002" y="133022"/>
                  <a:pt x="594002" y="135090"/>
                  <a:pt x="594002" y="135090"/>
                </a:cubicBezTo>
                <a:cubicBezTo>
                  <a:pt x="591943" y="139228"/>
                  <a:pt x="589885" y="137159"/>
                  <a:pt x="587827" y="139228"/>
                </a:cubicBezTo>
                <a:cubicBezTo>
                  <a:pt x="589885" y="141297"/>
                  <a:pt x="591943" y="143365"/>
                  <a:pt x="589885" y="147503"/>
                </a:cubicBezTo>
                <a:cubicBezTo>
                  <a:pt x="589885" y="147503"/>
                  <a:pt x="587827" y="149570"/>
                  <a:pt x="585768" y="149570"/>
                </a:cubicBezTo>
                <a:cubicBezTo>
                  <a:pt x="583710" y="149570"/>
                  <a:pt x="583710" y="147503"/>
                  <a:pt x="581651" y="147503"/>
                </a:cubicBezTo>
                <a:cubicBezTo>
                  <a:pt x="581651" y="145434"/>
                  <a:pt x="583710" y="141297"/>
                  <a:pt x="583710" y="137159"/>
                </a:cubicBezTo>
                <a:cubicBezTo>
                  <a:pt x="581651" y="135090"/>
                  <a:pt x="579593" y="133022"/>
                  <a:pt x="575476" y="130953"/>
                </a:cubicBezTo>
                <a:cubicBezTo>
                  <a:pt x="575476" y="128884"/>
                  <a:pt x="573418" y="124747"/>
                  <a:pt x="577535" y="122678"/>
                </a:cubicBezTo>
                <a:close/>
                <a:moveTo>
                  <a:pt x="258767" y="122678"/>
                </a:moveTo>
                <a:cubicBezTo>
                  <a:pt x="260842" y="124737"/>
                  <a:pt x="260842" y="126796"/>
                  <a:pt x="260842" y="128854"/>
                </a:cubicBezTo>
                <a:cubicBezTo>
                  <a:pt x="262917" y="130912"/>
                  <a:pt x="264992" y="130912"/>
                  <a:pt x="267067" y="130912"/>
                </a:cubicBezTo>
                <a:cubicBezTo>
                  <a:pt x="269142" y="130912"/>
                  <a:pt x="271217" y="128854"/>
                  <a:pt x="273292" y="128854"/>
                </a:cubicBezTo>
                <a:cubicBezTo>
                  <a:pt x="273292" y="130912"/>
                  <a:pt x="271217" y="132971"/>
                  <a:pt x="271217" y="132971"/>
                </a:cubicBezTo>
                <a:cubicBezTo>
                  <a:pt x="267067" y="132971"/>
                  <a:pt x="260842" y="132971"/>
                  <a:pt x="258767" y="128854"/>
                </a:cubicBezTo>
                <a:cubicBezTo>
                  <a:pt x="258767" y="126796"/>
                  <a:pt x="256692" y="124737"/>
                  <a:pt x="258767" y="122678"/>
                </a:cubicBezTo>
                <a:close/>
                <a:moveTo>
                  <a:pt x="622795" y="120686"/>
                </a:moveTo>
                <a:cubicBezTo>
                  <a:pt x="628998" y="120686"/>
                  <a:pt x="635200" y="122740"/>
                  <a:pt x="637267" y="128900"/>
                </a:cubicBezTo>
                <a:cubicBezTo>
                  <a:pt x="643470" y="137114"/>
                  <a:pt x="639335" y="147382"/>
                  <a:pt x="635200" y="155596"/>
                </a:cubicBezTo>
                <a:cubicBezTo>
                  <a:pt x="633132" y="159703"/>
                  <a:pt x="631065" y="163810"/>
                  <a:pt x="626930" y="165863"/>
                </a:cubicBezTo>
                <a:cubicBezTo>
                  <a:pt x="620728" y="174077"/>
                  <a:pt x="610390" y="176130"/>
                  <a:pt x="600053" y="174077"/>
                </a:cubicBezTo>
                <a:cubicBezTo>
                  <a:pt x="597986" y="174077"/>
                  <a:pt x="597986" y="172023"/>
                  <a:pt x="600053" y="169971"/>
                </a:cubicBezTo>
                <a:cubicBezTo>
                  <a:pt x="602121" y="169971"/>
                  <a:pt x="606256" y="169971"/>
                  <a:pt x="610390" y="167917"/>
                </a:cubicBezTo>
                <a:cubicBezTo>
                  <a:pt x="620728" y="165863"/>
                  <a:pt x="628998" y="155596"/>
                  <a:pt x="631065" y="145328"/>
                </a:cubicBezTo>
                <a:cubicBezTo>
                  <a:pt x="633132" y="141221"/>
                  <a:pt x="631065" y="137114"/>
                  <a:pt x="628998" y="133007"/>
                </a:cubicBezTo>
                <a:cubicBezTo>
                  <a:pt x="626930" y="133007"/>
                  <a:pt x="626930" y="130954"/>
                  <a:pt x="624863" y="130954"/>
                </a:cubicBezTo>
                <a:cubicBezTo>
                  <a:pt x="622795" y="133007"/>
                  <a:pt x="626930" y="133007"/>
                  <a:pt x="626930" y="135061"/>
                </a:cubicBezTo>
                <a:cubicBezTo>
                  <a:pt x="628998" y="137114"/>
                  <a:pt x="626930" y="141221"/>
                  <a:pt x="626930" y="143275"/>
                </a:cubicBezTo>
                <a:cubicBezTo>
                  <a:pt x="624863" y="145328"/>
                  <a:pt x="620728" y="147382"/>
                  <a:pt x="616593" y="147382"/>
                </a:cubicBezTo>
                <a:cubicBezTo>
                  <a:pt x="614525" y="147382"/>
                  <a:pt x="612458" y="145328"/>
                  <a:pt x="610390" y="143275"/>
                </a:cubicBezTo>
                <a:cubicBezTo>
                  <a:pt x="610390" y="139168"/>
                  <a:pt x="614525" y="139168"/>
                  <a:pt x="612458" y="135061"/>
                </a:cubicBezTo>
                <a:cubicBezTo>
                  <a:pt x="610390" y="135061"/>
                  <a:pt x="608323" y="130954"/>
                  <a:pt x="610390" y="128900"/>
                </a:cubicBezTo>
                <a:cubicBezTo>
                  <a:pt x="612458" y="122740"/>
                  <a:pt x="616593" y="120686"/>
                  <a:pt x="622795" y="120686"/>
                </a:cubicBezTo>
                <a:close/>
                <a:moveTo>
                  <a:pt x="522124" y="120686"/>
                </a:moveTo>
                <a:cubicBezTo>
                  <a:pt x="528266" y="120686"/>
                  <a:pt x="522124" y="128875"/>
                  <a:pt x="524172" y="132971"/>
                </a:cubicBezTo>
                <a:cubicBezTo>
                  <a:pt x="522124" y="128875"/>
                  <a:pt x="515982" y="128875"/>
                  <a:pt x="515982" y="124781"/>
                </a:cubicBezTo>
                <a:cubicBezTo>
                  <a:pt x="518030" y="122735"/>
                  <a:pt x="520077" y="120686"/>
                  <a:pt x="522124" y="120686"/>
                </a:cubicBezTo>
                <a:close/>
                <a:moveTo>
                  <a:pt x="456112" y="118695"/>
                </a:moveTo>
                <a:cubicBezTo>
                  <a:pt x="458159" y="120754"/>
                  <a:pt x="458159" y="120754"/>
                  <a:pt x="460207" y="122811"/>
                </a:cubicBezTo>
                <a:cubicBezTo>
                  <a:pt x="460207" y="126928"/>
                  <a:pt x="456112" y="126928"/>
                  <a:pt x="454064" y="131045"/>
                </a:cubicBezTo>
                <a:cubicBezTo>
                  <a:pt x="452017" y="133103"/>
                  <a:pt x="449970" y="135162"/>
                  <a:pt x="449970" y="139279"/>
                </a:cubicBezTo>
                <a:cubicBezTo>
                  <a:pt x="445875" y="139279"/>
                  <a:pt x="441781" y="139279"/>
                  <a:pt x="437686" y="139279"/>
                </a:cubicBezTo>
                <a:cubicBezTo>
                  <a:pt x="437686" y="139279"/>
                  <a:pt x="435639" y="137220"/>
                  <a:pt x="437686" y="137220"/>
                </a:cubicBezTo>
                <a:cubicBezTo>
                  <a:pt x="437686" y="133103"/>
                  <a:pt x="439733" y="131045"/>
                  <a:pt x="441781" y="128987"/>
                </a:cubicBezTo>
                <a:cubicBezTo>
                  <a:pt x="443828" y="128987"/>
                  <a:pt x="445875" y="128987"/>
                  <a:pt x="445875" y="126928"/>
                </a:cubicBezTo>
                <a:cubicBezTo>
                  <a:pt x="445875" y="124869"/>
                  <a:pt x="447922" y="122811"/>
                  <a:pt x="449970" y="120754"/>
                </a:cubicBezTo>
                <a:cubicBezTo>
                  <a:pt x="452017" y="118695"/>
                  <a:pt x="454064" y="118695"/>
                  <a:pt x="456112" y="118695"/>
                </a:cubicBezTo>
                <a:close/>
                <a:moveTo>
                  <a:pt x="234176" y="118695"/>
                </a:moveTo>
                <a:cubicBezTo>
                  <a:pt x="238281" y="118695"/>
                  <a:pt x="240333" y="120754"/>
                  <a:pt x="242386" y="122811"/>
                </a:cubicBezTo>
                <a:cubicBezTo>
                  <a:pt x="244438" y="124869"/>
                  <a:pt x="242386" y="126928"/>
                  <a:pt x="242386" y="126928"/>
                </a:cubicBezTo>
                <a:cubicBezTo>
                  <a:pt x="242386" y="131045"/>
                  <a:pt x="244438" y="135162"/>
                  <a:pt x="248543" y="137220"/>
                </a:cubicBezTo>
                <a:cubicBezTo>
                  <a:pt x="246490" y="137220"/>
                  <a:pt x="246490" y="137220"/>
                  <a:pt x="246490" y="137220"/>
                </a:cubicBezTo>
                <a:cubicBezTo>
                  <a:pt x="248543" y="137220"/>
                  <a:pt x="250595" y="137220"/>
                  <a:pt x="250595" y="139279"/>
                </a:cubicBezTo>
                <a:cubicBezTo>
                  <a:pt x="250595" y="143395"/>
                  <a:pt x="252647" y="145454"/>
                  <a:pt x="256752" y="147513"/>
                </a:cubicBezTo>
                <a:cubicBezTo>
                  <a:pt x="258805" y="149570"/>
                  <a:pt x="260857" y="149570"/>
                  <a:pt x="264962" y="149570"/>
                </a:cubicBezTo>
                <a:cubicBezTo>
                  <a:pt x="267014" y="147513"/>
                  <a:pt x="269066" y="143395"/>
                  <a:pt x="271119" y="147513"/>
                </a:cubicBezTo>
                <a:cubicBezTo>
                  <a:pt x="275223" y="147513"/>
                  <a:pt x="279328" y="147513"/>
                  <a:pt x="283433" y="145454"/>
                </a:cubicBezTo>
                <a:cubicBezTo>
                  <a:pt x="287537" y="143395"/>
                  <a:pt x="287537" y="135162"/>
                  <a:pt x="291642" y="139279"/>
                </a:cubicBezTo>
                <a:cubicBezTo>
                  <a:pt x="293695" y="141336"/>
                  <a:pt x="297799" y="139279"/>
                  <a:pt x="299852" y="139279"/>
                </a:cubicBezTo>
                <a:cubicBezTo>
                  <a:pt x="299852" y="141336"/>
                  <a:pt x="299852" y="141336"/>
                  <a:pt x="297799" y="143395"/>
                </a:cubicBezTo>
                <a:cubicBezTo>
                  <a:pt x="295747" y="145454"/>
                  <a:pt x="291642" y="145454"/>
                  <a:pt x="289590" y="147513"/>
                </a:cubicBezTo>
                <a:lnTo>
                  <a:pt x="289590" y="149570"/>
                </a:lnTo>
                <a:cubicBezTo>
                  <a:pt x="287537" y="153687"/>
                  <a:pt x="283433" y="157805"/>
                  <a:pt x="277276" y="157805"/>
                </a:cubicBezTo>
                <a:cubicBezTo>
                  <a:pt x="275223" y="155746"/>
                  <a:pt x="273171" y="153687"/>
                  <a:pt x="271119" y="155746"/>
                </a:cubicBezTo>
                <a:cubicBezTo>
                  <a:pt x="267014" y="157805"/>
                  <a:pt x="264962" y="159862"/>
                  <a:pt x="260857" y="159862"/>
                </a:cubicBezTo>
                <a:cubicBezTo>
                  <a:pt x="256752" y="159862"/>
                  <a:pt x="254700" y="157805"/>
                  <a:pt x="252647" y="155746"/>
                </a:cubicBezTo>
                <a:cubicBezTo>
                  <a:pt x="250595" y="153687"/>
                  <a:pt x="248543" y="149570"/>
                  <a:pt x="246490" y="147513"/>
                </a:cubicBezTo>
                <a:cubicBezTo>
                  <a:pt x="244438" y="149570"/>
                  <a:pt x="242386" y="147513"/>
                  <a:pt x="242386" y="147513"/>
                </a:cubicBezTo>
                <a:cubicBezTo>
                  <a:pt x="238281" y="147513"/>
                  <a:pt x="236229" y="143395"/>
                  <a:pt x="236229" y="141336"/>
                </a:cubicBezTo>
                <a:cubicBezTo>
                  <a:pt x="234176" y="137220"/>
                  <a:pt x="240333" y="135162"/>
                  <a:pt x="238281" y="131045"/>
                </a:cubicBezTo>
                <a:cubicBezTo>
                  <a:pt x="236229" y="128987"/>
                  <a:pt x="232124" y="126928"/>
                  <a:pt x="232124" y="122811"/>
                </a:cubicBezTo>
                <a:cubicBezTo>
                  <a:pt x="232124" y="122811"/>
                  <a:pt x="232124" y="118695"/>
                  <a:pt x="234176" y="118695"/>
                </a:cubicBezTo>
                <a:close/>
                <a:moveTo>
                  <a:pt x="360258" y="117473"/>
                </a:moveTo>
                <a:cubicBezTo>
                  <a:pt x="362055" y="117731"/>
                  <a:pt x="363595" y="118758"/>
                  <a:pt x="363595" y="120813"/>
                </a:cubicBezTo>
                <a:cubicBezTo>
                  <a:pt x="363595" y="124923"/>
                  <a:pt x="363595" y="129034"/>
                  <a:pt x="359488" y="129034"/>
                </a:cubicBezTo>
                <a:cubicBezTo>
                  <a:pt x="359488" y="131090"/>
                  <a:pt x="361542" y="133144"/>
                  <a:pt x="361542" y="135201"/>
                </a:cubicBezTo>
                <a:cubicBezTo>
                  <a:pt x="363595" y="137255"/>
                  <a:pt x="361542" y="139311"/>
                  <a:pt x="361542" y="141365"/>
                </a:cubicBezTo>
                <a:cubicBezTo>
                  <a:pt x="361542" y="145476"/>
                  <a:pt x="351274" y="141365"/>
                  <a:pt x="355381" y="147531"/>
                </a:cubicBezTo>
                <a:cubicBezTo>
                  <a:pt x="355381" y="149586"/>
                  <a:pt x="355381" y="151641"/>
                  <a:pt x="353328" y="153697"/>
                </a:cubicBezTo>
                <a:cubicBezTo>
                  <a:pt x="353328" y="151641"/>
                  <a:pt x="353328" y="147531"/>
                  <a:pt x="353328" y="145476"/>
                </a:cubicBezTo>
                <a:cubicBezTo>
                  <a:pt x="351274" y="145476"/>
                  <a:pt x="353328" y="149586"/>
                  <a:pt x="351274" y="149586"/>
                </a:cubicBezTo>
                <a:cubicBezTo>
                  <a:pt x="351274" y="153697"/>
                  <a:pt x="347167" y="157808"/>
                  <a:pt x="341007" y="159862"/>
                </a:cubicBezTo>
                <a:cubicBezTo>
                  <a:pt x="338954" y="157808"/>
                  <a:pt x="334847" y="157808"/>
                  <a:pt x="332793" y="153697"/>
                </a:cubicBezTo>
                <a:cubicBezTo>
                  <a:pt x="332793" y="151641"/>
                  <a:pt x="330740" y="151641"/>
                  <a:pt x="330740" y="153697"/>
                </a:cubicBezTo>
                <a:cubicBezTo>
                  <a:pt x="328686" y="155752"/>
                  <a:pt x="326633" y="155752"/>
                  <a:pt x="324579" y="155752"/>
                </a:cubicBezTo>
                <a:cubicBezTo>
                  <a:pt x="322526" y="153697"/>
                  <a:pt x="322526" y="153697"/>
                  <a:pt x="320472" y="153697"/>
                </a:cubicBezTo>
                <a:cubicBezTo>
                  <a:pt x="318419" y="151641"/>
                  <a:pt x="320472" y="147531"/>
                  <a:pt x="318419" y="145476"/>
                </a:cubicBezTo>
                <a:cubicBezTo>
                  <a:pt x="316365" y="145476"/>
                  <a:pt x="314312" y="147531"/>
                  <a:pt x="312258" y="145476"/>
                </a:cubicBezTo>
                <a:cubicBezTo>
                  <a:pt x="310205" y="143420"/>
                  <a:pt x="308151" y="141365"/>
                  <a:pt x="308151" y="137255"/>
                </a:cubicBezTo>
                <a:cubicBezTo>
                  <a:pt x="308151" y="135201"/>
                  <a:pt x="310205" y="133144"/>
                  <a:pt x="312258" y="133144"/>
                </a:cubicBezTo>
                <a:cubicBezTo>
                  <a:pt x="314312" y="135201"/>
                  <a:pt x="314312" y="137255"/>
                  <a:pt x="316365" y="137255"/>
                </a:cubicBezTo>
                <a:cubicBezTo>
                  <a:pt x="320472" y="137255"/>
                  <a:pt x="320472" y="143420"/>
                  <a:pt x="324579" y="143420"/>
                </a:cubicBezTo>
                <a:cubicBezTo>
                  <a:pt x="328686" y="145476"/>
                  <a:pt x="330740" y="141365"/>
                  <a:pt x="332793" y="145476"/>
                </a:cubicBezTo>
                <a:cubicBezTo>
                  <a:pt x="336900" y="147531"/>
                  <a:pt x="341007" y="145476"/>
                  <a:pt x="343060" y="143420"/>
                </a:cubicBezTo>
                <a:cubicBezTo>
                  <a:pt x="345114" y="143420"/>
                  <a:pt x="345114" y="141365"/>
                  <a:pt x="345114" y="139311"/>
                </a:cubicBezTo>
                <a:cubicBezTo>
                  <a:pt x="349221" y="137255"/>
                  <a:pt x="351274" y="133144"/>
                  <a:pt x="351274" y="129034"/>
                </a:cubicBezTo>
                <a:cubicBezTo>
                  <a:pt x="353328" y="126979"/>
                  <a:pt x="351274" y="126979"/>
                  <a:pt x="351274" y="124923"/>
                </a:cubicBezTo>
                <a:cubicBezTo>
                  <a:pt x="355381" y="122869"/>
                  <a:pt x="353328" y="118758"/>
                  <a:pt x="355381" y="118758"/>
                </a:cubicBezTo>
                <a:cubicBezTo>
                  <a:pt x="356408" y="117731"/>
                  <a:pt x="358461" y="117216"/>
                  <a:pt x="360258" y="117473"/>
                </a:cubicBezTo>
                <a:close/>
                <a:moveTo>
                  <a:pt x="347217" y="117214"/>
                </a:moveTo>
                <a:cubicBezTo>
                  <a:pt x="348752" y="117214"/>
                  <a:pt x="350288" y="117724"/>
                  <a:pt x="351311" y="118746"/>
                </a:cubicBezTo>
                <a:cubicBezTo>
                  <a:pt x="351311" y="120788"/>
                  <a:pt x="351311" y="122832"/>
                  <a:pt x="349264" y="122832"/>
                </a:cubicBezTo>
                <a:cubicBezTo>
                  <a:pt x="347217" y="122832"/>
                  <a:pt x="347217" y="124875"/>
                  <a:pt x="347217" y="124875"/>
                </a:cubicBezTo>
                <a:cubicBezTo>
                  <a:pt x="347217" y="126918"/>
                  <a:pt x="349264" y="126918"/>
                  <a:pt x="349264" y="128961"/>
                </a:cubicBezTo>
                <a:cubicBezTo>
                  <a:pt x="349264" y="131004"/>
                  <a:pt x="347217" y="133047"/>
                  <a:pt x="347217" y="135090"/>
                </a:cubicBezTo>
                <a:cubicBezTo>
                  <a:pt x="345169" y="135090"/>
                  <a:pt x="343122" y="135090"/>
                  <a:pt x="343122" y="137133"/>
                </a:cubicBezTo>
                <a:cubicBezTo>
                  <a:pt x="343122" y="139177"/>
                  <a:pt x="343122" y="141219"/>
                  <a:pt x="341075" y="141219"/>
                </a:cubicBezTo>
                <a:cubicBezTo>
                  <a:pt x="339027" y="143263"/>
                  <a:pt x="336980" y="143263"/>
                  <a:pt x="334933" y="143263"/>
                </a:cubicBezTo>
                <a:cubicBezTo>
                  <a:pt x="332885" y="141219"/>
                  <a:pt x="332885" y="137133"/>
                  <a:pt x="330838" y="139177"/>
                </a:cubicBezTo>
                <a:cubicBezTo>
                  <a:pt x="328791" y="141219"/>
                  <a:pt x="328791" y="141219"/>
                  <a:pt x="326743" y="141219"/>
                </a:cubicBezTo>
                <a:cubicBezTo>
                  <a:pt x="324696" y="141219"/>
                  <a:pt x="322649" y="139177"/>
                  <a:pt x="322649" y="137133"/>
                </a:cubicBezTo>
                <a:cubicBezTo>
                  <a:pt x="322649" y="137133"/>
                  <a:pt x="324696" y="133047"/>
                  <a:pt x="322649" y="133047"/>
                </a:cubicBezTo>
                <a:cubicBezTo>
                  <a:pt x="320602" y="133047"/>
                  <a:pt x="318554" y="135090"/>
                  <a:pt x="316507" y="135090"/>
                </a:cubicBezTo>
                <a:cubicBezTo>
                  <a:pt x="314459" y="133047"/>
                  <a:pt x="314459" y="131004"/>
                  <a:pt x="314459" y="131004"/>
                </a:cubicBezTo>
                <a:cubicBezTo>
                  <a:pt x="316507" y="128961"/>
                  <a:pt x="318554" y="124875"/>
                  <a:pt x="320602" y="126918"/>
                </a:cubicBezTo>
                <a:cubicBezTo>
                  <a:pt x="324696" y="128961"/>
                  <a:pt x="330838" y="128961"/>
                  <a:pt x="334933" y="126918"/>
                </a:cubicBezTo>
                <a:cubicBezTo>
                  <a:pt x="339027" y="124875"/>
                  <a:pt x="341075" y="120788"/>
                  <a:pt x="343122" y="118746"/>
                </a:cubicBezTo>
                <a:cubicBezTo>
                  <a:pt x="344146" y="117724"/>
                  <a:pt x="345681" y="117214"/>
                  <a:pt x="347217" y="117214"/>
                </a:cubicBezTo>
                <a:close/>
                <a:moveTo>
                  <a:pt x="585835" y="116702"/>
                </a:moveTo>
                <a:cubicBezTo>
                  <a:pt x="589951" y="120819"/>
                  <a:pt x="589951" y="120819"/>
                  <a:pt x="589951" y="120819"/>
                </a:cubicBezTo>
                <a:cubicBezTo>
                  <a:pt x="592010" y="120819"/>
                  <a:pt x="589951" y="124936"/>
                  <a:pt x="592010" y="124936"/>
                </a:cubicBezTo>
                <a:cubicBezTo>
                  <a:pt x="596127" y="124936"/>
                  <a:pt x="598185" y="124936"/>
                  <a:pt x="600244" y="129053"/>
                </a:cubicBezTo>
                <a:cubicBezTo>
                  <a:pt x="602302" y="131112"/>
                  <a:pt x="602302" y="135228"/>
                  <a:pt x="602302" y="137286"/>
                </a:cubicBezTo>
                <a:cubicBezTo>
                  <a:pt x="600244" y="141404"/>
                  <a:pt x="598185" y="139345"/>
                  <a:pt x="596127" y="143461"/>
                </a:cubicBezTo>
                <a:cubicBezTo>
                  <a:pt x="598185" y="145520"/>
                  <a:pt x="598185" y="147578"/>
                  <a:pt x="598185" y="151695"/>
                </a:cubicBezTo>
                <a:cubicBezTo>
                  <a:pt x="596127" y="153753"/>
                  <a:pt x="594068" y="155812"/>
                  <a:pt x="592010" y="155812"/>
                </a:cubicBezTo>
                <a:cubicBezTo>
                  <a:pt x="589951" y="157871"/>
                  <a:pt x="589951" y="153753"/>
                  <a:pt x="587893" y="151695"/>
                </a:cubicBezTo>
                <a:cubicBezTo>
                  <a:pt x="589951" y="149637"/>
                  <a:pt x="592010" y="149637"/>
                  <a:pt x="594068" y="145520"/>
                </a:cubicBezTo>
                <a:cubicBezTo>
                  <a:pt x="592010" y="143461"/>
                  <a:pt x="594068" y="139345"/>
                  <a:pt x="596127" y="137286"/>
                </a:cubicBezTo>
                <a:cubicBezTo>
                  <a:pt x="596127" y="135228"/>
                  <a:pt x="596127" y="131112"/>
                  <a:pt x="594068" y="129053"/>
                </a:cubicBezTo>
                <a:cubicBezTo>
                  <a:pt x="592010" y="126994"/>
                  <a:pt x="587893" y="126994"/>
                  <a:pt x="585835" y="126994"/>
                </a:cubicBezTo>
                <a:cubicBezTo>
                  <a:pt x="583776" y="122878"/>
                  <a:pt x="579659" y="122878"/>
                  <a:pt x="575543" y="120819"/>
                </a:cubicBezTo>
                <a:cubicBezTo>
                  <a:pt x="575543" y="122878"/>
                  <a:pt x="573484" y="120819"/>
                  <a:pt x="571426" y="118761"/>
                </a:cubicBezTo>
                <a:cubicBezTo>
                  <a:pt x="575543" y="116702"/>
                  <a:pt x="581718" y="116702"/>
                  <a:pt x="585835" y="116702"/>
                </a:cubicBezTo>
                <a:close/>
                <a:moveTo>
                  <a:pt x="340148" y="115628"/>
                </a:moveTo>
                <a:cubicBezTo>
                  <a:pt x="340438" y="115562"/>
                  <a:pt x="340632" y="115694"/>
                  <a:pt x="340761" y="115955"/>
                </a:cubicBezTo>
                <a:cubicBezTo>
                  <a:pt x="341019" y="116482"/>
                  <a:pt x="341019" y="117533"/>
                  <a:pt x="341019" y="118585"/>
                </a:cubicBezTo>
                <a:cubicBezTo>
                  <a:pt x="338954" y="120686"/>
                  <a:pt x="334822" y="124892"/>
                  <a:pt x="332756" y="124892"/>
                </a:cubicBezTo>
                <a:cubicBezTo>
                  <a:pt x="328625" y="126994"/>
                  <a:pt x="324493" y="124892"/>
                  <a:pt x="322427" y="122789"/>
                </a:cubicBezTo>
                <a:cubicBezTo>
                  <a:pt x="324493" y="120686"/>
                  <a:pt x="326559" y="124892"/>
                  <a:pt x="328625" y="122789"/>
                </a:cubicBezTo>
                <a:cubicBezTo>
                  <a:pt x="332756" y="122789"/>
                  <a:pt x="336888" y="118585"/>
                  <a:pt x="338954" y="116482"/>
                </a:cubicBezTo>
                <a:cubicBezTo>
                  <a:pt x="339470" y="115957"/>
                  <a:pt x="339857" y="115694"/>
                  <a:pt x="340148" y="115628"/>
                </a:cubicBezTo>
                <a:close/>
                <a:moveTo>
                  <a:pt x="363595" y="114379"/>
                </a:moveTo>
                <a:cubicBezTo>
                  <a:pt x="363595" y="114379"/>
                  <a:pt x="365753" y="114379"/>
                  <a:pt x="365753" y="114379"/>
                </a:cubicBezTo>
                <a:cubicBezTo>
                  <a:pt x="367911" y="118585"/>
                  <a:pt x="367911" y="120686"/>
                  <a:pt x="367911" y="124892"/>
                </a:cubicBezTo>
                <a:cubicBezTo>
                  <a:pt x="367911" y="124892"/>
                  <a:pt x="365753" y="126994"/>
                  <a:pt x="365753" y="126994"/>
                </a:cubicBezTo>
                <a:cubicBezTo>
                  <a:pt x="365753" y="122789"/>
                  <a:pt x="365753" y="118585"/>
                  <a:pt x="363595" y="114379"/>
                </a:cubicBezTo>
                <a:close/>
                <a:moveTo>
                  <a:pt x="450093" y="112386"/>
                </a:moveTo>
                <a:cubicBezTo>
                  <a:pt x="452136" y="112386"/>
                  <a:pt x="456223" y="112386"/>
                  <a:pt x="456223" y="114450"/>
                </a:cubicBezTo>
                <a:cubicBezTo>
                  <a:pt x="456223" y="116514"/>
                  <a:pt x="452136" y="114450"/>
                  <a:pt x="452136" y="116514"/>
                </a:cubicBezTo>
                <a:cubicBezTo>
                  <a:pt x="446007" y="116514"/>
                  <a:pt x="446007" y="126829"/>
                  <a:pt x="439878" y="126829"/>
                </a:cubicBezTo>
                <a:cubicBezTo>
                  <a:pt x="435792" y="128892"/>
                  <a:pt x="433749" y="135081"/>
                  <a:pt x="433749" y="139207"/>
                </a:cubicBezTo>
                <a:cubicBezTo>
                  <a:pt x="433749" y="141271"/>
                  <a:pt x="431706" y="141271"/>
                  <a:pt x="429663" y="139207"/>
                </a:cubicBezTo>
                <a:cubicBezTo>
                  <a:pt x="429663" y="137145"/>
                  <a:pt x="431706" y="133018"/>
                  <a:pt x="433749" y="128892"/>
                </a:cubicBezTo>
                <a:cubicBezTo>
                  <a:pt x="435792" y="126829"/>
                  <a:pt x="435792" y="124765"/>
                  <a:pt x="439878" y="124765"/>
                </a:cubicBezTo>
                <a:cubicBezTo>
                  <a:pt x="441921" y="120639"/>
                  <a:pt x="446007" y="114450"/>
                  <a:pt x="450093" y="112386"/>
                </a:cubicBezTo>
                <a:close/>
                <a:moveTo>
                  <a:pt x="524116" y="108402"/>
                </a:moveTo>
                <a:cubicBezTo>
                  <a:pt x="526164" y="108402"/>
                  <a:pt x="530258" y="108402"/>
                  <a:pt x="530258" y="110461"/>
                </a:cubicBezTo>
                <a:cubicBezTo>
                  <a:pt x="530258" y="114578"/>
                  <a:pt x="526164" y="116636"/>
                  <a:pt x="526164" y="118695"/>
                </a:cubicBezTo>
                <a:cubicBezTo>
                  <a:pt x="522069" y="116636"/>
                  <a:pt x="517974" y="118695"/>
                  <a:pt x="515927" y="120754"/>
                </a:cubicBezTo>
                <a:cubicBezTo>
                  <a:pt x="513880" y="122811"/>
                  <a:pt x="513880" y="124870"/>
                  <a:pt x="511832" y="126928"/>
                </a:cubicBezTo>
                <a:cubicBezTo>
                  <a:pt x="509785" y="126928"/>
                  <a:pt x="507738" y="128987"/>
                  <a:pt x="505690" y="124870"/>
                </a:cubicBezTo>
                <a:cubicBezTo>
                  <a:pt x="505690" y="122811"/>
                  <a:pt x="509785" y="120754"/>
                  <a:pt x="509785" y="118695"/>
                </a:cubicBezTo>
                <a:cubicBezTo>
                  <a:pt x="509785" y="116636"/>
                  <a:pt x="507738" y="112520"/>
                  <a:pt x="509785" y="110461"/>
                </a:cubicBezTo>
                <a:cubicBezTo>
                  <a:pt x="511832" y="110461"/>
                  <a:pt x="511832" y="110461"/>
                  <a:pt x="513880" y="110461"/>
                </a:cubicBezTo>
                <a:cubicBezTo>
                  <a:pt x="515927" y="110461"/>
                  <a:pt x="517974" y="112520"/>
                  <a:pt x="520022" y="110461"/>
                </a:cubicBezTo>
                <a:cubicBezTo>
                  <a:pt x="520022" y="108402"/>
                  <a:pt x="522069" y="108402"/>
                  <a:pt x="524116" y="108402"/>
                </a:cubicBezTo>
                <a:close/>
                <a:moveTo>
                  <a:pt x="661019" y="108266"/>
                </a:moveTo>
                <a:cubicBezTo>
                  <a:pt x="662030" y="109226"/>
                  <a:pt x="662435" y="113064"/>
                  <a:pt x="664053" y="114600"/>
                </a:cubicBezTo>
                <a:cubicBezTo>
                  <a:pt x="661895" y="116648"/>
                  <a:pt x="661895" y="118695"/>
                  <a:pt x="661895" y="118695"/>
                </a:cubicBezTo>
                <a:cubicBezTo>
                  <a:pt x="659737" y="116648"/>
                  <a:pt x="661895" y="114600"/>
                  <a:pt x="659737" y="112552"/>
                </a:cubicBezTo>
                <a:cubicBezTo>
                  <a:pt x="659737" y="110505"/>
                  <a:pt x="659737" y="110505"/>
                  <a:pt x="659737" y="108458"/>
                </a:cubicBezTo>
                <a:cubicBezTo>
                  <a:pt x="660277" y="107946"/>
                  <a:pt x="660682" y="107946"/>
                  <a:pt x="661019" y="108266"/>
                </a:cubicBezTo>
                <a:close/>
                <a:moveTo>
                  <a:pt x="550871" y="102165"/>
                </a:moveTo>
                <a:cubicBezTo>
                  <a:pt x="553946" y="101133"/>
                  <a:pt x="557020" y="101133"/>
                  <a:pt x="559582" y="102165"/>
                </a:cubicBezTo>
                <a:cubicBezTo>
                  <a:pt x="562144" y="103194"/>
                  <a:pt x="564194" y="105255"/>
                  <a:pt x="565219" y="108347"/>
                </a:cubicBezTo>
                <a:cubicBezTo>
                  <a:pt x="567269" y="110408"/>
                  <a:pt x="567269" y="114530"/>
                  <a:pt x="565219" y="118653"/>
                </a:cubicBezTo>
                <a:cubicBezTo>
                  <a:pt x="565219" y="120715"/>
                  <a:pt x="567269" y="118653"/>
                  <a:pt x="569318" y="120715"/>
                </a:cubicBezTo>
                <a:cubicBezTo>
                  <a:pt x="573418" y="122776"/>
                  <a:pt x="573418" y="126898"/>
                  <a:pt x="573418" y="133081"/>
                </a:cubicBezTo>
                <a:cubicBezTo>
                  <a:pt x="571368" y="141326"/>
                  <a:pt x="563169" y="147510"/>
                  <a:pt x="554970" y="149570"/>
                </a:cubicBezTo>
                <a:cubicBezTo>
                  <a:pt x="552921" y="149570"/>
                  <a:pt x="552921" y="147510"/>
                  <a:pt x="552921" y="145449"/>
                </a:cubicBezTo>
                <a:cubicBezTo>
                  <a:pt x="548821" y="143387"/>
                  <a:pt x="544722" y="141326"/>
                  <a:pt x="540622" y="141326"/>
                </a:cubicBezTo>
                <a:cubicBezTo>
                  <a:pt x="534473" y="143387"/>
                  <a:pt x="534473" y="143387"/>
                  <a:pt x="534473" y="143387"/>
                </a:cubicBezTo>
                <a:cubicBezTo>
                  <a:pt x="528324" y="137203"/>
                  <a:pt x="526274" y="131020"/>
                  <a:pt x="526274" y="124837"/>
                </a:cubicBezTo>
                <a:cubicBezTo>
                  <a:pt x="526274" y="118653"/>
                  <a:pt x="530374" y="114530"/>
                  <a:pt x="534473" y="110408"/>
                </a:cubicBezTo>
                <a:cubicBezTo>
                  <a:pt x="538573" y="108347"/>
                  <a:pt x="542672" y="112469"/>
                  <a:pt x="544722" y="108347"/>
                </a:cubicBezTo>
                <a:cubicBezTo>
                  <a:pt x="544722" y="104226"/>
                  <a:pt x="548821" y="102165"/>
                  <a:pt x="550871" y="102165"/>
                </a:cubicBezTo>
                <a:close/>
                <a:moveTo>
                  <a:pt x="509674" y="100103"/>
                </a:moveTo>
                <a:cubicBezTo>
                  <a:pt x="511722" y="100103"/>
                  <a:pt x="515816" y="102165"/>
                  <a:pt x="517864" y="104229"/>
                </a:cubicBezTo>
                <a:cubicBezTo>
                  <a:pt x="517864" y="104229"/>
                  <a:pt x="519911" y="102165"/>
                  <a:pt x="519911" y="102165"/>
                </a:cubicBezTo>
                <a:cubicBezTo>
                  <a:pt x="524006" y="100103"/>
                  <a:pt x="528100" y="100103"/>
                  <a:pt x="530148" y="102165"/>
                </a:cubicBezTo>
                <a:cubicBezTo>
                  <a:pt x="534242" y="102165"/>
                  <a:pt x="534242" y="106292"/>
                  <a:pt x="534242" y="108356"/>
                </a:cubicBezTo>
                <a:cubicBezTo>
                  <a:pt x="534242" y="110418"/>
                  <a:pt x="534242" y="110418"/>
                  <a:pt x="534242" y="110418"/>
                </a:cubicBezTo>
                <a:cubicBezTo>
                  <a:pt x="530148" y="108356"/>
                  <a:pt x="528100" y="104229"/>
                  <a:pt x="524006" y="104229"/>
                </a:cubicBezTo>
                <a:cubicBezTo>
                  <a:pt x="521958" y="104229"/>
                  <a:pt x="519911" y="106292"/>
                  <a:pt x="517864" y="108356"/>
                </a:cubicBezTo>
                <a:cubicBezTo>
                  <a:pt x="513769" y="106292"/>
                  <a:pt x="513769" y="106292"/>
                  <a:pt x="509674" y="108356"/>
                </a:cubicBezTo>
                <a:cubicBezTo>
                  <a:pt x="507627" y="108356"/>
                  <a:pt x="505580" y="112481"/>
                  <a:pt x="505580" y="114545"/>
                </a:cubicBezTo>
                <a:cubicBezTo>
                  <a:pt x="507627" y="118671"/>
                  <a:pt x="501485" y="120734"/>
                  <a:pt x="503532" y="124860"/>
                </a:cubicBezTo>
                <a:cubicBezTo>
                  <a:pt x="503532" y="126923"/>
                  <a:pt x="505580" y="128987"/>
                  <a:pt x="503532" y="128987"/>
                </a:cubicBezTo>
                <a:cubicBezTo>
                  <a:pt x="499438" y="128987"/>
                  <a:pt x="499438" y="126923"/>
                  <a:pt x="497390" y="124860"/>
                </a:cubicBezTo>
                <a:cubicBezTo>
                  <a:pt x="497390" y="122798"/>
                  <a:pt x="497390" y="118671"/>
                  <a:pt x="499438" y="116608"/>
                </a:cubicBezTo>
                <a:cubicBezTo>
                  <a:pt x="501485" y="116608"/>
                  <a:pt x="501485" y="116608"/>
                  <a:pt x="503532" y="114545"/>
                </a:cubicBezTo>
                <a:cubicBezTo>
                  <a:pt x="501485" y="112481"/>
                  <a:pt x="501485" y="108356"/>
                  <a:pt x="501485" y="106292"/>
                </a:cubicBezTo>
                <a:cubicBezTo>
                  <a:pt x="503532" y="102165"/>
                  <a:pt x="505580" y="100103"/>
                  <a:pt x="509674" y="100103"/>
                </a:cubicBezTo>
                <a:close/>
                <a:moveTo>
                  <a:pt x="623937" y="99391"/>
                </a:moveTo>
                <a:cubicBezTo>
                  <a:pt x="624951" y="99647"/>
                  <a:pt x="625966" y="100158"/>
                  <a:pt x="626980" y="100158"/>
                </a:cubicBezTo>
                <a:cubicBezTo>
                  <a:pt x="631038" y="102206"/>
                  <a:pt x="635096" y="106300"/>
                  <a:pt x="637125" y="110395"/>
                </a:cubicBezTo>
                <a:cubicBezTo>
                  <a:pt x="639153" y="114489"/>
                  <a:pt x="637125" y="118585"/>
                  <a:pt x="637125" y="122678"/>
                </a:cubicBezTo>
                <a:cubicBezTo>
                  <a:pt x="635096" y="122678"/>
                  <a:pt x="635096" y="120631"/>
                  <a:pt x="635096" y="120631"/>
                </a:cubicBezTo>
                <a:cubicBezTo>
                  <a:pt x="635096" y="116536"/>
                  <a:pt x="635096" y="112442"/>
                  <a:pt x="633067" y="108347"/>
                </a:cubicBezTo>
                <a:cubicBezTo>
                  <a:pt x="629009" y="104253"/>
                  <a:pt x="624951" y="104253"/>
                  <a:pt x="620894" y="102206"/>
                </a:cubicBezTo>
                <a:cubicBezTo>
                  <a:pt x="620894" y="102206"/>
                  <a:pt x="620894" y="100158"/>
                  <a:pt x="620894" y="100158"/>
                </a:cubicBezTo>
                <a:cubicBezTo>
                  <a:pt x="621908" y="99135"/>
                  <a:pt x="622923" y="99135"/>
                  <a:pt x="623937" y="99391"/>
                </a:cubicBezTo>
                <a:close/>
                <a:moveTo>
                  <a:pt x="452081" y="98110"/>
                </a:moveTo>
                <a:cubicBezTo>
                  <a:pt x="458215" y="100167"/>
                  <a:pt x="458215" y="100167"/>
                  <a:pt x="458215" y="100167"/>
                </a:cubicBezTo>
                <a:cubicBezTo>
                  <a:pt x="458215" y="102221"/>
                  <a:pt x="456170" y="106331"/>
                  <a:pt x="456170" y="110442"/>
                </a:cubicBezTo>
                <a:cubicBezTo>
                  <a:pt x="450037" y="108388"/>
                  <a:pt x="445948" y="110442"/>
                  <a:pt x="441859" y="114552"/>
                </a:cubicBezTo>
                <a:cubicBezTo>
                  <a:pt x="439815" y="116608"/>
                  <a:pt x="439815" y="118663"/>
                  <a:pt x="437771" y="122773"/>
                </a:cubicBezTo>
                <a:cubicBezTo>
                  <a:pt x="431637" y="124828"/>
                  <a:pt x="427548" y="130995"/>
                  <a:pt x="427548" y="137160"/>
                </a:cubicBezTo>
                <a:cubicBezTo>
                  <a:pt x="427548" y="139216"/>
                  <a:pt x="427548" y="141270"/>
                  <a:pt x="425504" y="141270"/>
                </a:cubicBezTo>
                <a:cubicBezTo>
                  <a:pt x="423460" y="141270"/>
                  <a:pt x="423460" y="141270"/>
                  <a:pt x="421415" y="141270"/>
                </a:cubicBezTo>
                <a:cubicBezTo>
                  <a:pt x="421415" y="135105"/>
                  <a:pt x="419371" y="128939"/>
                  <a:pt x="423460" y="124828"/>
                </a:cubicBezTo>
                <a:cubicBezTo>
                  <a:pt x="427548" y="122773"/>
                  <a:pt x="429593" y="122773"/>
                  <a:pt x="431637" y="120718"/>
                </a:cubicBezTo>
                <a:cubicBezTo>
                  <a:pt x="431637" y="116608"/>
                  <a:pt x="427548" y="112497"/>
                  <a:pt x="429593" y="108388"/>
                </a:cubicBezTo>
                <a:cubicBezTo>
                  <a:pt x="431637" y="106331"/>
                  <a:pt x="433682" y="106331"/>
                  <a:pt x="437771" y="106331"/>
                </a:cubicBezTo>
                <a:cubicBezTo>
                  <a:pt x="441859" y="106331"/>
                  <a:pt x="441859" y="106331"/>
                  <a:pt x="441859" y="106331"/>
                </a:cubicBezTo>
                <a:cubicBezTo>
                  <a:pt x="445948" y="104277"/>
                  <a:pt x="445948" y="98110"/>
                  <a:pt x="452081" y="98110"/>
                </a:cubicBezTo>
                <a:close/>
                <a:moveTo>
                  <a:pt x="618687" y="91803"/>
                </a:moveTo>
                <a:lnTo>
                  <a:pt x="620894" y="91987"/>
                </a:lnTo>
                <a:lnTo>
                  <a:pt x="621763" y="92060"/>
                </a:lnTo>
                <a:cubicBezTo>
                  <a:pt x="622788" y="92317"/>
                  <a:pt x="623813" y="92832"/>
                  <a:pt x="624839" y="93861"/>
                </a:cubicBezTo>
                <a:cubicBezTo>
                  <a:pt x="626889" y="95919"/>
                  <a:pt x="628940" y="91803"/>
                  <a:pt x="630990" y="91803"/>
                </a:cubicBezTo>
                <a:cubicBezTo>
                  <a:pt x="633041" y="91803"/>
                  <a:pt x="635092" y="91803"/>
                  <a:pt x="635092" y="93861"/>
                </a:cubicBezTo>
                <a:cubicBezTo>
                  <a:pt x="637142" y="95919"/>
                  <a:pt x="635092" y="97978"/>
                  <a:pt x="637142" y="97978"/>
                </a:cubicBezTo>
                <a:cubicBezTo>
                  <a:pt x="641243" y="95919"/>
                  <a:pt x="643294" y="97978"/>
                  <a:pt x="647395" y="100037"/>
                </a:cubicBezTo>
                <a:cubicBezTo>
                  <a:pt x="649446" y="102095"/>
                  <a:pt x="647395" y="104153"/>
                  <a:pt x="647395" y="108270"/>
                </a:cubicBezTo>
                <a:cubicBezTo>
                  <a:pt x="647395" y="108270"/>
                  <a:pt x="645344" y="108270"/>
                  <a:pt x="645344" y="110328"/>
                </a:cubicBezTo>
                <a:cubicBezTo>
                  <a:pt x="647395" y="112386"/>
                  <a:pt x="649446" y="112386"/>
                  <a:pt x="649446" y="114445"/>
                </a:cubicBezTo>
                <a:cubicBezTo>
                  <a:pt x="649446" y="116504"/>
                  <a:pt x="649446" y="118562"/>
                  <a:pt x="647395" y="120620"/>
                </a:cubicBezTo>
                <a:cubicBezTo>
                  <a:pt x="647395" y="120620"/>
                  <a:pt x="643294" y="120620"/>
                  <a:pt x="645344" y="122678"/>
                </a:cubicBezTo>
                <a:cubicBezTo>
                  <a:pt x="647395" y="124737"/>
                  <a:pt x="647395" y="126796"/>
                  <a:pt x="645344" y="128854"/>
                </a:cubicBezTo>
                <a:cubicBezTo>
                  <a:pt x="645344" y="128854"/>
                  <a:pt x="643294" y="132971"/>
                  <a:pt x="641243" y="130912"/>
                </a:cubicBezTo>
                <a:cubicBezTo>
                  <a:pt x="641243" y="128854"/>
                  <a:pt x="637142" y="126796"/>
                  <a:pt x="639193" y="122678"/>
                </a:cubicBezTo>
                <a:cubicBezTo>
                  <a:pt x="641243" y="118562"/>
                  <a:pt x="641243" y="112386"/>
                  <a:pt x="639193" y="108270"/>
                </a:cubicBezTo>
                <a:cubicBezTo>
                  <a:pt x="635092" y="100037"/>
                  <a:pt x="626889" y="97978"/>
                  <a:pt x="620737" y="95919"/>
                </a:cubicBezTo>
                <a:cubicBezTo>
                  <a:pt x="620737" y="93861"/>
                  <a:pt x="614586" y="91803"/>
                  <a:pt x="618687" y="91803"/>
                </a:cubicBezTo>
                <a:close/>
                <a:moveTo>
                  <a:pt x="316292" y="87819"/>
                </a:moveTo>
                <a:cubicBezTo>
                  <a:pt x="320382" y="96052"/>
                  <a:pt x="322427" y="102228"/>
                  <a:pt x="322427" y="108402"/>
                </a:cubicBezTo>
                <a:cubicBezTo>
                  <a:pt x="322427" y="118695"/>
                  <a:pt x="316292" y="126928"/>
                  <a:pt x="308112" y="133103"/>
                </a:cubicBezTo>
                <a:cubicBezTo>
                  <a:pt x="301976" y="137220"/>
                  <a:pt x="295841" y="139279"/>
                  <a:pt x="287661" y="135162"/>
                </a:cubicBezTo>
                <a:cubicBezTo>
                  <a:pt x="281525" y="133103"/>
                  <a:pt x="273345" y="126928"/>
                  <a:pt x="273345" y="120754"/>
                </a:cubicBezTo>
                <a:cubicBezTo>
                  <a:pt x="271300" y="114578"/>
                  <a:pt x="273345" y="108402"/>
                  <a:pt x="277435" y="104287"/>
                </a:cubicBezTo>
                <a:cubicBezTo>
                  <a:pt x="279480" y="102228"/>
                  <a:pt x="283570" y="100169"/>
                  <a:pt x="285616" y="102228"/>
                </a:cubicBezTo>
                <a:cubicBezTo>
                  <a:pt x="287661" y="104287"/>
                  <a:pt x="285616" y="106344"/>
                  <a:pt x="287661" y="108402"/>
                </a:cubicBezTo>
                <a:cubicBezTo>
                  <a:pt x="291751" y="108402"/>
                  <a:pt x="293796" y="106344"/>
                  <a:pt x="295841" y="108402"/>
                </a:cubicBezTo>
                <a:cubicBezTo>
                  <a:pt x="295841" y="110461"/>
                  <a:pt x="297886" y="112520"/>
                  <a:pt x="295841" y="114578"/>
                </a:cubicBezTo>
                <a:cubicBezTo>
                  <a:pt x="295841" y="118695"/>
                  <a:pt x="291751" y="120754"/>
                  <a:pt x="289706" y="120754"/>
                </a:cubicBezTo>
                <a:cubicBezTo>
                  <a:pt x="285616" y="122811"/>
                  <a:pt x="285616" y="116636"/>
                  <a:pt x="281525" y="118695"/>
                </a:cubicBezTo>
                <a:cubicBezTo>
                  <a:pt x="283570" y="122811"/>
                  <a:pt x="287661" y="126928"/>
                  <a:pt x="293796" y="128987"/>
                </a:cubicBezTo>
                <a:cubicBezTo>
                  <a:pt x="295841" y="128987"/>
                  <a:pt x="299931" y="128987"/>
                  <a:pt x="304021" y="126928"/>
                </a:cubicBezTo>
                <a:cubicBezTo>
                  <a:pt x="310157" y="122811"/>
                  <a:pt x="314247" y="118695"/>
                  <a:pt x="316292" y="110461"/>
                </a:cubicBezTo>
                <a:cubicBezTo>
                  <a:pt x="318337" y="104287"/>
                  <a:pt x="316292" y="96052"/>
                  <a:pt x="314247" y="89877"/>
                </a:cubicBezTo>
                <a:cubicBezTo>
                  <a:pt x="314247" y="89877"/>
                  <a:pt x="316292" y="87819"/>
                  <a:pt x="316292" y="87819"/>
                </a:cubicBezTo>
                <a:close/>
                <a:moveTo>
                  <a:pt x="215649" y="85827"/>
                </a:moveTo>
                <a:cubicBezTo>
                  <a:pt x="217682" y="87886"/>
                  <a:pt x="221749" y="89943"/>
                  <a:pt x="223783" y="89943"/>
                </a:cubicBezTo>
                <a:cubicBezTo>
                  <a:pt x="225816" y="89943"/>
                  <a:pt x="223783" y="92002"/>
                  <a:pt x="223783" y="94061"/>
                </a:cubicBezTo>
                <a:cubicBezTo>
                  <a:pt x="219716" y="96119"/>
                  <a:pt x="215649" y="94061"/>
                  <a:pt x="211582" y="92002"/>
                </a:cubicBezTo>
                <a:cubicBezTo>
                  <a:pt x="211582" y="92002"/>
                  <a:pt x="209548" y="89943"/>
                  <a:pt x="211582" y="87886"/>
                </a:cubicBezTo>
                <a:cubicBezTo>
                  <a:pt x="211582" y="87886"/>
                  <a:pt x="213615" y="85827"/>
                  <a:pt x="215649" y="85827"/>
                </a:cubicBezTo>
                <a:close/>
                <a:moveTo>
                  <a:pt x="483537" y="83153"/>
                </a:moveTo>
                <a:cubicBezTo>
                  <a:pt x="486050" y="82928"/>
                  <a:pt x="488627" y="83056"/>
                  <a:pt x="491205" y="83571"/>
                </a:cubicBezTo>
                <a:cubicBezTo>
                  <a:pt x="493267" y="83571"/>
                  <a:pt x="493267" y="85632"/>
                  <a:pt x="495328" y="87693"/>
                </a:cubicBezTo>
                <a:cubicBezTo>
                  <a:pt x="497390" y="89753"/>
                  <a:pt x="497390" y="93875"/>
                  <a:pt x="497390" y="95936"/>
                </a:cubicBezTo>
                <a:cubicBezTo>
                  <a:pt x="495328" y="97996"/>
                  <a:pt x="493267" y="100057"/>
                  <a:pt x="491205" y="100057"/>
                </a:cubicBezTo>
                <a:cubicBezTo>
                  <a:pt x="491205" y="102118"/>
                  <a:pt x="491205" y="104178"/>
                  <a:pt x="491205" y="104178"/>
                </a:cubicBezTo>
                <a:cubicBezTo>
                  <a:pt x="489143" y="108300"/>
                  <a:pt x="485019" y="108300"/>
                  <a:pt x="482957" y="108300"/>
                </a:cubicBezTo>
                <a:cubicBezTo>
                  <a:pt x="480895" y="106239"/>
                  <a:pt x="478833" y="104178"/>
                  <a:pt x="476771" y="102118"/>
                </a:cubicBezTo>
                <a:cubicBezTo>
                  <a:pt x="476771" y="97996"/>
                  <a:pt x="478833" y="95936"/>
                  <a:pt x="480895" y="93875"/>
                </a:cubicBezTo>
                <a:cubicBezTo>
                  <a:pt x="482957" y="93875"/>
                  <a:pt x="482957" y="93875"/>
                  <a:pt x="485019" y="91814"/>
                </a:cubicBezTo>
                <a:cubicBezTo>
                  <a:pt x="482957" y="91814"/>
                  <a:pt x="482957" y="91814"/>
                  <a:pt x="482957" y="91814"/>
                </a:cubicBezTo>
                <a:cubicBezTo>
                  <a:pt x="478833" y="91814"/>
                  <a:pt x="474710" y="91814"/>
                  <a:pt x="472648" y="95936"/>
                </a:cubicBezTo>
                <a:cubicBezTo>
                  <a:pt x="466462" y="100057"/>
                  <a:pt x="466462" y="108300"/>
                  <a:pt x="466462" y="116543"/>
                </a:cubicBezTo>
                <a:cubicBezTo>
                  <a:pt x="470586" y="126845"/>
                  <a:pt x="476771" y="133028"/>
                  <a:pt x="485019" y="139210"/>
                </a:cubicBezTo>
                <a:cubicBezTo>
                  <a:pt x="476771" y="141270"/>
                  <a:pt x="470586" y="133028"/>
                  <a:pt x="464400" y="128906"/>
                </a:cubicBezTo>
                <a:cubicBezTo>
                  <a:pt x="458215" y="118603"/>
                  <a:pt x="458215" y="104178"/>
                  <a:pt x="464400" y="93875"/>
                </a:cubicBezTo>
                <a:cubicBezTo>
                  <a:pt x="469039" y="87693"/>
                  <a:pt x="475998" y="83829"/>
                  <a:pt x="483537" y="83153"/>
                </a:cubicBezTo>
                <a:close/>
                <a:moveTo>
                  <a:pt x="640800" y="81031"/>
                </a:moveTo>
                <a:cubicBezTo>
                  <a:pt x="642335" y="81320"/>
                  <a:pt x="643871" y="83636"/>
                  <a:pt x="645406" y="83636"/>
                </a:cubicBezTo>
                <a:cubicBezTo>
                  <a:pt x="647454" y="91870"/>
                  <a:pt x="647454" y="91870"/>
                  <a:pt x="647454" y="91870"/>
                </a:cubicBezTo>
                <a:cubicBezTo>
                  <a:pt x="651548" y="91870"/>
                  <a:pt x="653595" y="98044"/>
                  <a:pt x="657690" y="100103"/>
                </a:cubicBezTo>
                <a:cubicBezTo>
                  <a:pt x="657690" y="102161"/>
                  <a:pt x="653595" y="104219"/>
                  <a:pt x="655643" y="106277"/>
                </a:cubicBezTo>
                <a:cubicBezTo>
                  <a:pt x="659737" y="108337"/>
                  <a:pt x="655643" y="110395"/>
                  <a:pt x="657690" y="112453"/>
                </a:cubicBezTo>
                <a:cubicBezTo>
                  <a:pt x="659737" y="116570"/>
                  <a:pt x="657690" y="120686"/>
                  <a:pt x="655643" y="122745"/>
                </a:cubicBezTo>
                <a:cubicBezTo>
                  <a:pt x="657690" y="126862"/>
                  <a:pt x="657690" y="130978"/>
                  <a:pt x="655643" y="133037"/>
                </a:cubicBezTo>
                <a:cubicBezTo>
                  <a:pt x="655643" y="135095"/>
                  <a:pt x="655643" y="135095"/>
                  <a:pt x="655643" y="135095"/>
                </a:cubicBezTo>
                <a:cubicBezTo>
                  <a:pt x="655643" y="130978"/>
                  <a:pt x="655643" y="126862"/>
                  <a:pt x="653595" y="122745"/>
                </a:cubicBezTo>
                <a:cubicBezTo>
                  <a:pt x="651548" y="126862"/>
                  <a:pt x="653595" y="126862"/>
                  <a:pt x="653595" y="128921"/>
                </a:cubicBezTo>
                <a:cubicBezTo>
                  <a:pt x="653595" y="133037"/>
                  <a:pt x="651548" y="137154"/>
                  <a:pt x="649501" y="139212"/>
                </a:cubicBezTo>
                <a:cubicBezTo>
                  <a:pt x="647454" y="141270"/>
                  <a:pt x="645406" y="141270"/>
                  <a:pt x="643359" y="141270"/>
                </a:cubicBezTo>
                <a:cubicBezTo>
                  <a:pt x="641312" y="139212"/>
                  <a:pt x="643359" y="137154"/>
                  <a:pt x="643359" y="135095"/>
                </a:cubicBezTo>
                <a:cubicBezTo>
                  <a:pt x="645406" y="133037"/>
                  <a:pt x="649501" y="130978"/>
                  <a:pt x="649501" y="126862"/>
                </a:cubicBezTo>
                <a:cubicBezTo>
                  <a:pt x="649501" y="124803"/>
                  <a:pt x="647454" y="122745"/>
                  <a:pt x="649501" y="122745"/>
                </a:cubicBezTo>
                <a:cubicBezTo>
                  <a:pt x="651548" y="120686"/>
                  <a:pt x="653595" y="116570"/>
                  <a:pt x="653595" y="114511"/>
                </a:cubicBezTo>
                <a:cubicBezTo>
                  <a:pt x="653595" y="112453"/>
                  <a:pt x="651548" y="110395"/>
                  <a:pt x="649501" y="110395"/>
                </a:cubicBezTo>
                <a:cubicBezTo>
                  <a:pt x="649501" y="106277"/>
                  <a:pt x="651548" y="104219"/>
                  <a:pt x="649501" y="100103"/>
                </a:cubicBezTo>
                <a:cubicBezTo>
                  <a:pt x="647454" y="95986"/>
                  <a:pt x="643359" y="93927"/>
                  <a:pt x="639264" y="93927"/>
                </a:cubicBezTo>
                <a:cubicBezTo>
                  <a:pt x="637217" y="91870"/>
                  <a:pt x="637217" y="89811"/>
                  <a:pt x="633122" y="89811"/>
                </a:cubicBezTo>
                <a:cubicBezTo>
                  <a:pt x="631075" y="89811"/>
                  <a:pt x="629028" y="87752"/>
                  <a:pt x="626980" y="89811"/>
                </a:cubicBezTo>
                <a:cubicBezTo>
                  <a:pt x="622886" y="87752"/>
                  <a:pt x="618791" y="85694"/>
                  <a:pt x="614696" y="87752"/>
                </a:cubicBezTo>
                <a:cubicBezTo>
                  <a:pt x="614696" y="87752"/>
                  <a:pt x="610602" y="85694"/>
                  <a:pt x="612649" y="83636"/>
                </a:cubicBezTo>
                <a:cubicBezTo>
                  <a:pt x="616744" y="81578"/>
                  <a:pt x="620838" y="81578"/>
                  <a:pt x="624933" y="83636"/>
                </a:cubicBezTo>
                <a:cubicBezTo>
                  <a:pt x="626980" y="85694"/>
                  <a:pt x="626980" y="85694"/>
                  <a:pt x="626980" y="85694"/>
                </a:cubicBezTo>
                <a:cubicBezTo>
                  <a:pt x="631075" y="85694"/>
                  <a:pt x="633122" y="81578"/>
                  <a:pt x="637217" y="83636"/>
                </a:cubicBezTo>
                <a:cubicBezTo>
                  <a:pt x="639264" y="83636"/>
                  <a:pt x="641312" y="85694"/>
                  <a:pt x="641312" y="87752"/>
                </a:cubicBezTo>
                <a:cubicBezTo>
                  <a:pt x="641312" y="87752"/>
                  <a:pt x="641312" y="91870"/>
                  <a:pt x="643359" y="91870"/>
                </a:cubicBezTo>
                <a:cubicBezTo>
                  <a:pt x="643359" y="91870"/>
                  <a:pt x="645406" y="91870"/>
                  <a:pt x="645406" y="89811"/>
                </a:cubicBezTo>
                <a:cubicBezTo>
                  <a:pt x="645406" y="87752"/>
                  <a:pt x="641312" y="83636"/>
                  <a:pt x="639264" y="81578"/>
                </a:cubicBezTo>
                <a:cubicBezTo>
                  <a:pt x="639776" y="81063"/>
                  <a:pt x="640288" y="80934"/>
                  <a:pt x="640800" y="81031"/>
                </a:cubicBezTo>
                <a:close/>
                <a:moveTo>
                  <a:pt x="587959" y="79519"/>
                </a:moveTo>
                <a:cubicBezTo>
                  <a:pt x="594135" y="81571"/>
                  <a:pt x="600310" y="81571"/>
                  <a:pt x="604426" y="83624"/>
                </a:cubicBezTo>
                <a:cubicBezTo>
                  <a:pt x="612660" y="87728"/>
                  <a:pt x="620894" y="95937"/>
                  <a:pt x="618835" y="104148"/>
                </a:cubicBezTo>
                <a:cubicBezTo>
                  <a:pt x="620894" y="110304"/>
                  <a:pt x="618835" y="116461"/>
                  <a:pt x="614718" y="118514"/>
                </a:cubicBezTo>
                <a:cubicBezTo>
                  <a:pt x="610602" y="122618"/>
                  <a:pt x="606485" y="124672"/>
                  <a:pt x="602368" y="122618"/>
                </a:cubicBezTo>
                <a:cubicBezTo>
                  <a:pt x="600310" y="120566"/>
                  <a:pt x="598251" y="118514"/>
                  <a:pt x="600310" y="116461"/>
                </a:cubicBezTo>
                <a:cubicBezTo>
                  <a:pt x="600310" y="116461"/>
                  <a:pt x="600310" y="114409"/>
                  <a:pt x="600310" y="112357"/>
                </a:cubicBezTo>
                <a:cubicBezTo>
                  <a:pt x="598251" y="112357"/>
                  <a:pt x="594135" y="112357"/>
                  <a:pt x="594135" y="110304"/>
                </a:cubicBezTo>
                <a:cubicBezTo>
                  <a:pt x="592076" y="108251"/>
                  <a:pt x="594135" y="104148"/>
                  <a:pt x="596193" y="102094"/>
                </a:cubicBezTo>
                <a:cubicBezTo>
                  <a:pt x="600310" y="100042"/>
                  <a:pt x="604426" y="100042"/>
                  <a:pt x="606485" y="102094"/>
                </a:cubicBezTo>
                <a:cubicBezTo>
                  <a:pt x="608543" y="104148"/>
                  <a:pt x="606485" y="106199"/>
                  <a:pt x="608543" y="106199"/>
                </a:cubicBezTo>
                <a:cubicBezTo>
                  <a:pt x="612660" y="106199"/>
                  <a:pt x="610602" y="102094"/>
                  <a:pt x="610602" y="100042"/>
                </a:cubicBezTo>
                <a:cubicBezTo>
                  <a:pt x="608543" y="93885"/>
                  <a:pt x="602368" y="87728"/>
                  <a:pt x="596193" y="87728"/>
                </a:cubicBezTo>
                <a:cubicBezTo>
                  <a:pt x="585901" y="85676"/>
                  <a:pt x="577667" y="89780"/>
                  <a:pt x="571492" y="93885"/>
                </a:cubicBezTo>
                <a:cubicBezTo>
                  <a:pt x="567375" y="95937"/>
                  <a:pt x="565317" y="104148"/>
                  <a:pt x="559142" y="100042"/>
                </a:cubicBezTo>
                <a:cubicBezTo>
                  <a:pt x="561200" y="91833"/>
                  <a:pt x="567375" y="87728"/>
                  <a:pt x="573551" y="83624"/>
                </a:cubicBezTo>
                <a:cubicBezTo>
                  <a:pt x="579726" y="83624"/>
                  <a:pt x="583843" y="81571"/>
                  <a:pt x="587959" y="79519"/>
                </a:cubicBezTo>
                <a:close/>
                <a:moveTo>
                  <a:pt x="388440" y="75535"/>
                </a:moveTo>
                <a:cubicBezTo>
                  <a:pt x="390487" y="75535"/>
                  <a:pt x="390487" y="77565"/>
                  <a:pt x="390487" y="79592"/>
                </a:cubicBezTo>
                <a:cubicBezTo>
                  <a:pt x="390487" y="83651"/>
                  <a:pt x="388440" y="85679"/>
                  <a:pt x="386392" y="89738"/>
                </a:cubicBezTo>
                <a:cubicBezTo>
                  <a:pt x="384345" y="89738"/>
                  <a:pt x="382298" y="93795"/>
                  <a:pt x="380250" y="91766"/>
                </a:cubicBezTo>
                <a:cubicBezTo>
                  <a:pt x="380250" y="91766"/>
                  <a:pt x="378203" y="91766"/>
                  <a:pt x="380250" y="89738"/>
                </a:cubicBezTo>
                <a:cubicBezTo>
                  <a:pt x="382298" y="89738"/>
                  <a:pt x="386392" y="85679"/>
                  <a:pt x="388440" y="83651"/>
                </a:cubicBezTo>
                <a:cubicBezTo>
                  <a:pt x="388440" y="81621"/>
                  <a:pt x="388440" y="77565"/>
                  <a:pt x="388440" y="75535"/>
                </a:cubicBezTo>
                <a:close/>
                <a:moveTo>
                  <a:pt x="359914" y="74313"/>
                </a:moveTo>
                <a:cubicBezTo>
                  <a:pt x="361718" y="74057"/>
                  <a:pt x="363778" y="74571"/>
                  <a:pt x="365839" y="75598"/>
                </a:cubicBezTo>
                <a:cubicBezTo>
                  <a:pt x="367900" y="77653"/>
                  <a:pt x="374082" y="79709"/>
                  <a:pt x="376142" y="85874"/>
                </a:cubicBezTo>
                <a:cubicBezTo>
                  <a:pt x="378203" y="89984"/>
                  <a:pt x="376142" y="98205"/>
                  <a:pt x="374082" y="102316"/>
                </a:cubicBezTo>
                <a:cubicBezTo>
                  <a:pt x="367900" y="110537"/>
                  <a:pt x="359657" y="116702"/>
                  <a:pt x="349353" y="114648"/>
                </a:cubicBezTo>
                <a:cubicBezTo>
                  <a:pt x="336990" y="114648"/>
                  <a:pt x="324625" y="104371"/>
                  <a:pt x="320504" y="92041"/>
                </a:cubicBezTo>
                <a:cubicBezTo>
                  <a:pt x="320504" y="89984"/>
                  <a:pt x="318443" y="87930"/>
                  <a:pt x="320504" y="85874"/>
                </a:cubicBezTo>
                <a:cubicBezTo>
                  <a:pt x="322565" y="85874"/>
                  <a:pt x="322565" y="85874"/>
                  <a:pt x="322565" y="85874"/>
                </a:cubicBezTo>
                <a:cubicBezTo>
                  <a:pt x="326686" y="96151"/>
                  <a:pt x="334929" y="106426"/>
                  <a:pt x="347293" y="108482"/>
                </a:cubicBezTo>
                <a:cubicBezTo>
                  <a:pt x="353475" y="108482"/>
                  <a:pt x="357596" y="108482"/>
                  <a:pt x="363778" y="104371"/>
                </a:cubicBezTo>
                <a:cubicBezTo>
                  <a:pt x="367900" y="100262"/>
                  <a:pt x="369960" y="96151"/>
                  <a:pt x="367900" y="89984"/>
                </a:cubicBezTo>
                <a:cubicBezTo>
                  <a:pt x="367900" y="87930"/>
                  <a:pt x="365839" y="87930"/>
                  <a:pt x="365839" y="87930"/>
                </a:cubicBezTo>
                <a:cubicBezTo>
                  <a:pt x="363778" y="92041"/>
                  <a:pt x="361718" y="94095"/>
                  <a:pt x="359657" y="94095"/>
                </a:cubicBezTo>
                <a:cubicBezTo>
                  <a:pt x="355536" y="94095"/>
                  <a:pt x="353475" y="92041"/>
                  <a:pt x="353475" y="89984"/>
                </a:cubicBezTo>
                <a:cubicBezTo>
                  <a:pt x="353475" y="87930"/>
                  <a:pt x="353475" y="85874"/>
                  <a:pt x="353475" y="85874"/>
                </a:cubicBezTo>
                <a:cubicBezTo>
                  <a:pt x="355536" y="83819"/>
                  <a:pt x="355536" y="83819"/>
                  <a:pt x="357596" y="83819"/>
                </a:cubicBezTo>
                <a:cubicBezTo>
                  <a:pt x="355536" y="81764"/>
                  <a:pt x="355536" y="79709"/>
                  <a:pt x="355536" y="77653"/>
                </a:cubicBezTo>
                <a:cubicBezTo>
                  <a:pt x="356566" y="75598"/>
                  <a:pt x="358112" y="74571"/>
                  <a:pt x="359914" y="74313"/>
                </a:cubicBezTo>
                <a:close/>
                <a:moveTo>
                  <a:pt x="419338" y="72095"/>
                </a:moveTo>
                <a:lnTo>
                  <a:pt x="421296" y="75369"/>
                </a:lnTo>
                <a:cubicBezTo>
                  <a:pt x="421296" y="77402"/>
                  <a:pt x="423355" y="81470"/>
                  <a:pt x="421296" y="83503"/>
                </a:cubicBezTo>
                <a:cubicBezTo>
                  <a:pt x="419238" y="83503"/>
                  <a:pt x="419238" y="83503"/>
                  <a:pt x="419238" y="83503"/>
                </a:cubicBezTo>
                <a:cubicBezTo>
                  <a:pt x="420267" y="81470"/>
                  <a:pt x="420267" y="79436"/>
                  <a:pt x="420010" y="77402"/>
                </a:cubicBezTo>
                <a:close/>
                <a:moveTo>
                  <a:pt x="418620" y="70895"/>
                </a:moveTo>
                <a:lnTo>
                  <a:pt x="419238" y="71302"/>
                </a:lnTo>
                <a:lnTo>
                  <a:pt x="419338" y="72095"/>
                </a:lnTo>
                <a:close/>
                <a:moveTo>
                  <a:pt x="397896" y="69651"/>
                </a:moveTo>
                <a:cubicBezTo>
                  <a:pt x="398702" y="69812"/>
                  <a:pt x="399605" y="70328"/>
                  <a:pt x="400637" y="71358"/>
                </a:cubicBezTo>
                <a:cubicBezTo>
                  <a:pt x="402700" y="75482"/>
                  <a:pt x="402700" y="75482"/>
                  <a:pt x="402700" y="75482"/>
                </a:cubicBezTo>
                <a:cubicBezTo>
                  <a:pt x="404763" y="77545"/>
                  <a:pt x="402700" y="81668"/>
                  <a:pt x="400637" y="83730"/>
                </a:cubicBezTo>
                <a:cubicBezTo>
                  <a:pt x="402700" y="85792"/>
                  <a:pt x="404763" y="87854"/>
                  <a:pt x="402700" y="89916"/>
                </a:cubicBezTo>
                <a:cubicBezTo>
                  <a:pt x="402700" y="94039"/>
                  <a:pt x="398573" y="98164"/>
                  <a:pt x="394447" y="98164"/>
                </a:cubicBezTo>
                <a:cubicBezTo>
                  <a:pt x="392384" y="100225"/>
                  <a:pt x="390321" y="98164"/>
                  <a:pt x="390321" y="100225"/>
                </a:cubicBezTo>
                <a:cubicBezTo>
                  <a:pt x="390321" y="102287"/>
                  <a:pt x="386195" y="104349"/>
                  <a:pt x="384132" y="106412"/>
                </a:cubicBezTo>
                <a:cubicBezTo>
                  <a:pt x="382068" y="106412"/>
                  <a:pt x="380005" y="106412"/>
                  <a:pt x="377942" y="104349"/>
                </a:cubicBezTo>
                <a:cubicBezTo>
                  <a:pt x="375879" y="102287"/>
                  <a:pt x="380005" y="98164"/>
                  <a:pt x="380005" y="96101"/>
                </a:cubicBezTo>
                <a:cubicBezTo>
                  <a:pt x="380005" y="94039"/>
                  <a:pt x="380005" y="96101"/>
                  <a:pt x="382068" y="96101"/>
                </a:cubicBezTo>
                <a:cubicBezTo>
                  <a:pt x="388258" y="94039"/>
                  <a:pt x="392384" y="87854"/>
                  <a:pt x="394447" y="81668"/>
                </a:cubicBezTo>
                <a:cubicBezTo>
                  <a:pt x="394447" y="77545"/>
                  <a:pt x="392384" y="75482"/>
                  <a:pt x="392384" y="73420"/>
                </a:cubicBezTo>
                <a:cubicBezTo>
                  <a:pt x="393416" y="72390"/>
                  <a:pt x="394447" y="70844"/>
                  <a:pt x="395737" y="70070"/>
                </a:cubicBezTo>
                <a:cubicBezTo>
                  <a:pt x="396381" y="69683"/>
                  <a:pt x="397091" y="69490"/>
                  <a:pt x="397896" y="69651"/>
                </a:cubicBezTo>
                <a:close/>
                <a:moveTo>
                  <a:pt x="413063" y="67236"/>
                </a:moveTo>
                <a:cubicBezTo>
                  <a:pt x="415121" y="67236"/>
                  <a:pt x="416665" y="68251"/>
                  <a:pt x="417951" y="69778"/>
                </a:cubicBezTo>
                <a:lnTo>
                  <a:pt x="418620" y="70895"/>
                </a:lnTo>
                <a:lnTo>
                  <a:pt x="415668" y="68950"/>
                </a:lnTo>
                <a:cubicBezTo>
                  <a:pt x="413063" y="67236"/>
                  <a:pt x="413063" y="67236"/>
                  <a:pt x="413063" y="67236"/>
                </a:cubicBezTo>
                <a:close/>
                <a:moveTo>
                  <a:pt x="277299" y="67236"/>
                </a:moveTo>
                <a:cubicBezTo>
                  <a:pt x="275236" y="69298"/>
                  <a:pt x="275236" y="73425"/>
                  <a:pt x="277299" y="75489"/>
                </a:cubicBezTo>
                <a:cubicBezTo>
                  <a:pt x="279362" y="77551"/>
                  <a:pt x="283489" y="81677"/>
                  <a:pt x="285552" y="79614"/>
                </a:cubicBezTo>
                <a:cubicBezTo>
                  <a:pt x="289678" y="79614"/>
                  <a:pt x="291741" y="75489"/>
                  <a:pt x="293805" y="73425"/>
                </a:cubicBezTo>
                <a:cubicBezTo>
                  <a:pt x="295868" y="75489"/>
                  <a:pt x="295868" y="77551"/>
                  <a:pt x="295868" y="79614"/>
                </a:cubicBezTo>
                <a:cubicBezTo>
                  <a:pt x="295868" y="83740"/>
                  <a:pt x="293805" y="85803"/>
                  <a:pt x="291741" y="87866"/>
                </a:cubicBezTo>
                <a:cubicBezTo>
                  <a:pt x="289678" y="87866"/>
                  <a:pt x="287615" y="85803"/>
                  <a:pt x="285552" y="87866"/>
                </a:cubicBezTo>
                <a:cubicBezTo>
                  <a:pt x="287615" y="91992"/>
                  <a:pt x="283489" y="94056"/>
                  <a:pt x="279362" y="96119"/>
                </a:cubicBezTo>
                <a:cubicBezTo>
                  <a:pt x="277299" y="96119"/>
                  <a:pt x="275236" y="94056"/>
                  <a:pt x="273173" y="94056"/>
                </a:cubicBezTo>
                <a:cubicBezTo>
                  <a:pt x="271110" y="91992"/>
                  <a:pt x="269047" y="87866"/>
                  <a:pt x="271110" y="83740"/>
                </a:cubicBezTo>
                <a:cubicBezTo>
                  <a:pt x="273173" y="83740"/>
                  <a:pt x="273173" y="83740"/>
                  <a:pt x="273173" y="83740"/>
                </a:cubicBezTo>
                <a:cubicBezTo>
                  <a:pt x="271110" y="79614"/>
                  <a:pt x="266984" y="79614"/>
                  <a:pt x="266984" y="77551"/>
                </a:cubicBezTo>
                <a:cubicBezTo>
                  <a:pt x="266984" y="73425"/>
                  <a:pt x="269047" y="71361"/>
                  <a:pt x="271110" y="69298"/>
                </a:cubicBezTo>
                <a:cubicBezTo>
                  <a:pt x="273173" y="67236"/>
                  <a:pt x="273173" y="67236"/>
                  <a:pt x="277299" y="67236"/>
                </a:cubicBezTo>
                <a:close/>
                <a:moveTo>
                  <a:pt x="567347" y="65243"/>
                </a:moveTo>
                <a:cubicBezTo>
                  <a:pt x="569410" y="67277"/>
                  <a:pt x="573537" y="67277"/>
                  <a:pt x="575600" y="71344"/>
                </a:cubicBezTo>
                <a:cubicBezTo>
                  <a:pt x="577663" y="73377"/>
                  <a:pt x="579726" y="75410"/>
                  <a:pt x="579726" y="79477"/>
                </a:cubicBezTo>
                <a:cubicBezTo>
                  <a:pt x="577663" y="79477"/>
                  <a:pt x="577663" y="81512"/>
                  <a:pt x="575600" y="81512"/>
                </a:cubicBezTo>
                <a:cubicBezTo>
                  <a:pt x="573537" y="75410"/>
                  <a:pt x="567347" y="71344"/>
                  <a:pt x="561158" y="71344"/>
                </a:cubicBezTo>
                <a:cubicBezTo>
                  <a:pt x="554968" y="75410"/>
                  <a:pt x="554968" y="75410"/>
                  <a:pt x="554968" y="75410"/>
                </a:cubicBezTo>
                <a:cubicBezTo>
                  <a:pt x="552905" y="73377"/>
                  <a:pt x="550842" y="71344"/>
                  <a:pt x="550842" y="69310"/>
                </a:cubicBezTo>
                <a:cubicBezTo>
                  <a:pt x="557032" y="67277"/>
                  <a:pt x="561158" y="65243"/>
                  <a:pt x="567347" y="65243"/>
                </a:cubicBezTo>
                <a:close/>
                <a:moveTo>
                  <a:pt x="493185" y="63252"/>
                </a:moveTo>
                <a:cubicBezTo>
                  <a:pt x="497280" y="63252"/>
                  <a:pt x="499327" y="63252"/>
                  <a:pt x="501374" y="65280"/>
                </a:cubicBezTo>
                <a:cubicBezTo>
                  <a:pt x="501374" y="67309"/>
                  <a:pt x="501374" y="67309"/>
                  <a:pt x="499327" y="69338"/>
                </a:cubicBezTo>
                <a:cubicBezTo>
                  <a:pt x="495232" y="67309"/>
                  <a:pt x="491138" y="67309"/>
                  <a:pt x="489090" y="69338"/>
                </a:cubicBezTo>
                <a:cubicBezTo>
                  <a:pt x="482948" y="71366"/>
                  <a:pt x="482948" y="77453"/>
                  <a:pt x="480901" y="79482"/>
                </a:cubicBezTo>
                <a:cubicBezTo>
                  <a:pt x="480901" y="81512"/>
                  <a:pt x="478854" y="81512"/>
                  <a:pt x="476806" y="81512"/>
                </a:cubicBezTo>
                <a:cubicBezTo>
                  <a:pt x="476806" y="77453"/>
                  <a:pt x="478854" y="73395"/>
                  <a:pt x="480901" y="71366"/>
                </a:cubicBezTo>
                <a:cubicBezTo>
                  <a:pt x="482948" y="65280"/>
                  <a:pt x="489090" y="63252"/>
                  <a:pt x="493185" y="63252"/>
                </a:cubicBezTo>
                <a:close/>
                <a:moveTo>
                  <a:pt x="528266" y="60927"/>
                </a:moveTo>
                <a:cubicBezTo>
                  <a:pt x="538558" y="62993"/>
                  <a:pt x="550908" y="71256"/>
                  <a:pt x="555025" y="81585"/>
                </a:cubicBezTo>
                <a:cubicBezTo>
                  <a:pt x="555025" y="85716"/>
                  <a:pt x="559142" y="91914"/>
                  <a:pt x="555025" y="98110"/>
                </a:cubicBezTo>
                <a:cubicBezTo>
                  <a:pt x="555025" y="98110"/>
                  <a:pt x="552967" y="98110"/>
                  <a:pt x="550908" y="98110"/>
                </a:cubicBezTo>
                <a:cubicBezTo>
                  <a:pt x="550908" y="96045"/>
                  <a:pt x="550908" y="91914"/>
                  <a:pt x="550908" y="89848"/>
                </a:cubicBezTo>
                <a:cubicBezTo>
                  <a:pt x="548850" y="81585"/>
                  <a:pt x="544733" y="73322"/>
                  <a:pt x="536500" y="69190"/>
                </a:cubicBezTo>
                <a:cubicBezTo>
                  <a:pt x="532383" y="69190"/>
                  <a:pt x="528266" y="67124"/>
                  <a:pt x="524149" y="69190"/>
                </a:cubicBezTo>
                <a:cubicBezTo>
                  <a:pt x="517974" y="71256"/>
                  <a:pt x="511799" y="73322"/>
                  <a:pt x="511799" y="79519"/>
                </a:cubicBezTo>
                <a:cubicBezTo>
                  <a:pt x="513857" y="83651"/>
                  <a:pt x="515916" y="77453"/>
                  <a:pt x="517974" y="77453"/>
                </a:cubicBezTo>
                <a:cubicBezTo>
                  <a:pt x="520033" y="77453"/>
                  <a:pt x="522091" y="79519"/>
                  <a:pt x="524149" y="79519"/>
                </a:cubicBezTo>
                <a:cubicBezTo>
                  <a:pt x="526208" y="81585"/>
                  <a:pt x="526208" y="83651"/>
                  <a:pt x="524149" y="87782"/>
                </a:cubicBezTo>
                <a:cubicBezTo>
                  <a:pt x="524149" y="89848"/>
                  <a:pt x="522091" y="91914"/>
                  <a:pt x="517974" y="91914"/>
                </a:cubicBezTo>
                <a:cubicBezTo>
                  <a:pt x="515916" y="91914"/>
                  <a:pt x="513857" y="89848"/>
                  <a:pt x="511799" y="89848"/>
                </a:cubicBezTo>
                <a:cubicBezTo>
                  <a:pt x="511799" y="91914"/>
                  <a:pt x="509741" y="93980"/>
                  <a:pt x="505624" y="93980"/>
                </a:cubicBezTo>
                <a:cubicBezTo>
                  <a:pt x="503566" y="91914"/>
                  <a:pt x="499449" y="89848"/>
                  <a:pt x="497390" y="85716"/>
                </a:cubicBezTo>
                <a:cubicBezTo>
                  <a:pt x="497390" y="79519"/>
                  <a:pt x="499449" y="73322"/>
                  <a:pt x="503566" y="69190"/>
                </a:cubicBezTo>
                <a:cubicBezTo>
                  <a:pt x="509741" y="62993"/>
                  <a:pt x="520033" y="60927"/>
                  <a:pt x="528266" y="60927"/>
                </a:cubicBezTo>
                <a:close/>
                <a:moveTo>
                  <a:pt x="289504" y="60927"/>
                </a:moveTo>
                <a:cubicBezTo>
                  <a:pt x="291552" y="67153"/>
                  <a:pt x="291552" y="67153"/>
                  <a:pt x="291552" y="67153"/>
                </a:cubicBezTo>
                <a:cubicBezTo>
                  <a:pt x="291552" y="69227"/>
                  <a:pt x="291552" y="73376"/>
                  <a:pt x="289504" y="73376"/>
                </a:cubicBezTo>
                <a:cubicBezTo>
                  <a:pt x="287457" y="75452"/>
                  <a:pt x="285410" y="77527"/>
                  <a:pt x="283362" y="77527"/>
                </a:cubicBezTo>
                <a:cubicBezTo>
                  <a:pt x="281315" y="75452"/>
                  <a:pt x="279268" y="73376"/>
                  <a:pt x="279268" y="71302"/>
                </a:cubicBezTo>
                <a:cubicBezTo>
                  <a:pt x="279268" y="69227"/>
                  <a:pt x="279268" y="67153"/>
                  <a:pt x="281315" y="67153"/>
                </a:cubicBezTo>
                <a:cubicBezTo>
                  <a:pt x="285410" y="67153"/>
                  <a:pt x="287457" y="63002"/>
                  <a:pt x="289504" y="60927"/>
                </a:cubicBezTo>
                <a:close/>
                <a:moveTo>
                  <a:pt x="406976" y="54951"/>
                </a:moveTo>
                <a:cubicBezTo>
                  <a:pt x="411108" y="54951"/>
                  <a:pt x="413173" y="57007"/>
                  <a:pt x="415239" y="61120"/>
                </a:cubicBezTo>
                <a:cubicBezTo>
                  <a:pt x="413173" y="67289"/>
                  <a:pt x="413173" y="67289"/>
                  <a:pt x="413173" y="67289"/>
                </a:cubicBezTo>
                <a:cubicBezTo>
                  <a:pt x="413173" y="63176"/>
                  <a:pt x="413173" y="57007"/>
                  <a:pt x="406976" y="57007"/>
                </a:cubicBezTo>
                <a:cubicBezTo>
                  <a:pt x="406976" y="59063"/>
                  <a:pt x="411108" y="61120"/>
                  <a:pt x="411108" y="63176"/>
                </a:cubicBezTo>
                <a:cubicBezTo>
                  <a:pt x="411108" y="65233"/>
                  <a:pt x="409042" y="67289"/>
                  <a:pt x="411108" y="69344"/>
                </a:cubicBezTo>
                <a:cubicBezTo>
                  <a:pt x="417305" y="71401"/>
                  <a:pt x="417305" y="75513"/>
                  <a:pt x="419371" y="79626"/>
                </a:cubicBezTo>
                <a:cubicBezTo>
                  <a:pt x="419371" y="83739"/>
                  <a:pt x="417305" y="85795"/>
                  <a:pt x="415239" y="87851"/>
                </a:cubicBezTo>
                <a:cubicBezTo>
                  <a:pt x="417305" y="89907"/>
                  <a:pt x="415239" y="94019"/>
                  <a:pt x="417305" y="96076"/>
                </a:cubicBezTo>
                <a:cubicBezTo>
                  <a:pt x="417305" y="96076"/>
                  <a:pt x="415239" y="98132"/>
                  <a:pt x="415239" y="98132"/>
                </a:cubicBezTo>
                <a:cubicBezTo>
                  <a:pt x="415239" y="96076"/>
                  <a:pt x="413173" y="94019"/>
                  <a:pt x="415239" y="89907"/>
                </a:cubicBezTo>
                <a:cubicBezTo>
                  <a:pt x="415239" y="89907"/>
                  <a:pt x="415239" y="89907"/>
                  <a:pt x="413173" y="89907"/>
                </a:cubicBezTo>
                <a:cubicBezTo>
                  <a:pt x="413173" y="89907"/>
                  <a:pt x="413173" y="89907"/>
                  <a:pt x="411108" y="91963"/>
                </a:cubicBezTo>
                <a:cubicBezTo>
                  <a:pt x="415239" y="94019"/>
                  <a:pt x="411108" y="98132"/>
                  <a:pt x="413173" y="100189"/>
                </a:cubicBezTo>
                <a:cubicBezTo>
                  <a:pt x="411108" y="104302"/>
                  <a:pt x="409042" y="108413"/>
                  <a:pt x="404910" y="108413"/>
                </a:cubicBezTo>
                <a:cubicBezTo>
                  <a:pt x="402845" y="108413"/>
                  <a:pt x="398713" y="108413"/>
                  <a:pt x="398713" y="110469"/>
                </a:cubicBezTo>
                <a:cubicBezTo>
                  <a:pt x="396647" y="112526"/>
                  <a:pt x="396647" y="116638"/>
                  <a:pt x="392516" y="116638"/>
                </a:cubicBezTo>
                <a:cubicBezTo>
                  <a:pt x="392516" y="116638"/>
                  <a:pt x="388384" y="118695"/>
                  <a:pt x="388384" y="116638"/>
                </a:cubicBezTo>
                <a:cubicBezTo>
                  <a:pt x="386318" y="114582"/>
                  <a:pt x="384253" y="114582"/>
                  <a:pt x="380121" y="114582"/>
                </a:cubicBezTo>
                <a:cubicBezTo>
                  <a:pt x="380121" y="116638"/>
                  <a:pt x="378055" y="116638"/>
                  <a:pt x="375990" y="118695"/>
                </a:cubicBezTo>
                <a:cubicBezTo>
                  <a:pt x="373924" y="118695"/>
                  <a:pt x="371858" y="118695"/>
                  <a:pt x="371858" y="116638"/>
                </a:cubicBezTo>
                <a:cubicBezTo>
                  <a:pt x="363595" y="112526"/>
                  <a:pt x="373924" y="108413"/>
                  <a:pt x="375990" y="106358"/>
                </a:cubicBezTo>
                <a:cubicBezTo>
                  <a:pt x="378055" y="108413"/>
                  <a:pt x="382187" y="110469"/>
                  <a:pt x="386318" y="108413"/>
                </a:cubicBezTo>
                <a:cubicBezTo>
                  <a:pt x="388384" y="106358"/>
                  <a:pt x="390450" y="104302"/>
                  <a:pt x="392516" y="102245"/>
                </a:cubicBezTo>
                <a:cubicBezTo>
                  <a:pt x="396647" y="102245"/>
                  <a:pt x="402845" y="98132"/>
                  <a:pt x="404910" y="94019"/>
                </a:cubicBezTo>
                <a:cubicBezTo>
                  <a:pt x="406976" y="91963"/>
                  <a:pt x="404910" y="85795"/>
                  <a:pt x="404910" y="83739"/>
                </a:cubicBezTo>
                <a:cubicBezTo>
                  <a:pt x="406976" y="79626"/>
                  <a:pt x="406976" y="77569"/>
                  <a:pt x="404910" y="75513"/>
                </a:cubicBezTo>
                <a:cubicBezTo>
                  <a:pt x="404910" y="71401"/>
                  <a:pt x="402845" y="67289"/>
                  <a:pt x="398713" y="65233"/>
                </a:cubicBezTo>
                <a:cubicBezTo>
                  <a:pt x="400779" y="59063"/>
                  <a:pt x="400779" y="59063"/>
                  <a:pt x="400779" y="59063"/>
                </a:cubicBezTo>
                <a:cubicBezTo>
                  <a:pt x="398713" y="54951"/>
                  <a:pt x="404910" y="57007"/>
                  <a:pt x="406976" y="54951"/>
                </a:cubicBezTo>
                <a:close/>
                <a:moveTo>
                  <a:pt x="495288" y="52960"/>
                </a:moveTo>
                <a:cubicBezTo>
                  <a:pt x="497343" y="52960"/>
                  <a:pt x="499398" y="52960"/>
                  <a:pt x="501454" y="54995"/>
                </a:cubicBezTo>
                <a:cubicBezTo>
                  <a:pt x="501454" y="57031"/>
                  <a:pt x="499398" y="57031"/>
                  <a:pt x="501454" y="57031"/>
                </a:cubicBezTo>
                <a:cubicBezTo>
                  <a:pt x="503509" y="57031"/>
                  <a:pt x="505564" y="57031"/>
                  <a:pt x="507619" y="57031"/>
                </a:cubicBezTo>
                <a:cubicBezTo>
                  <a:pt x="509674" y="57031"/>
                  <a:pt x="509674" y="61104"/>
                  <a:pt x="509674" y="61104"/>
                </a:cubicBezTo>
                <a:cubicBezTo>
                  <a:pt x="505564" y="67214"/>
                  <a:pt x="501454" y="61104"/>
                  <a:pt x="497343" y="61104"/>
                </a:cubicBezTo>
                <a:cubicBezTo>
                  <a:pt x="489122" y="59068"/>
                  <a:pt x="485012" y="63140"/>
                  <a:pt x="478846" y="67214"/>
                </a:cubicBezTo>
                <a:cubicBezTo>
                  <a:pt x="476791" y="71285"/>
                  <a:pt x="474736" y="75358"/>
                  <a:pt x="474736" y="81466"/>
                </a:cubicBezTo>
                <a:cubicBezTo>
                  <a:pt x="474736" y="83503"/>
                  <a:pt x="472680" y="83503"/>
                  <a:pt x="472680" y="83503"/>
                </a:cubicBezTo>
                <a:cubicBezTo>
                  <a:pt x="470625" y="83503"/>
                  <a:pt x="468570" y="81466"/>
                  <a:pt x="468570" y="79431"/>
                </a:cubicBezTo>
                <a:cubicBezTo>
                  <a:pt x="466515" y="77394"/>
                  <a:pt x="474736" y="75358"/>
                  <a:pt x="470625" y="71285"/>
                </a:cubicBezTo>
                <a:cubicBezTo>
                  <a:pt x="468570" y="69249"/>
                  <a:pt x="470625" y="67214"/>
                  <a:pt x="472680" y="65177"/>
                </a:cubicBezTo>
                <a:cubicBezTo>
                  <a:pt x="474736" y="63140"/>
                  <a:pt x="476791" y="65177"/>
                  <a:pt x="476791" y="63140"/>
                </a:cubicBezTo>
                <a:cubicBezTo>
                  <a:pt x="476791" y="61104"/>
                  <a:pt x="476791" y="59068"/>
                  <a:pt x="476791" y="57031"/>
                </a:cubicBezTo>
                <a:cubicBezTo>
                  <a:pt x="478846" y="54995"/>
                  <a:pt x="482956" y="52960"/>
                  <a:pt x="487067" y="54995"/>
                </a:cubicBezTo>
                <a:cubicBezTo>
                  <a:pt x="489122" y="54995"/>
                  <a:pt x="489122" y="57031"/>
                  <a:pt x="491177" y="54995"/>
                </a:cubicBezTo>
                <a:cubicBezTo>
                  <a:pt x="491177" y="52960"/>
                  <a:pt x="493233" y="52960"/>
                  <a:pt x="495288" y="52960"/>
                </a:cubicBezTo>
                <a:close/>
                <a:moveTo>
                  <a:pt x="564222" y="50444"/>
                </a:moveTo>
                <a:cubicBezTo>
                  <a:pt x="566795" y="49672"/>
                  <a:pt x="569368" y="49672"/>
                  <a:pt x="571426" y="50701"/>
                </a:cubicBezTo>
                <a:cubicBezTo>
                  <a:pt x="575543" y="52760"/>
                  <a:pt x="579659" y="54818"/>
                  <a:pt x="581718" y="56877"/>
                </a:cubicBezTo>
                <a:cubicBezTo>
                  <a:pt x="581718" y="58935"/>
                  <a:pt x="581718" y="60993"/>
                  <a:pt x="581718" y="63052"/>
                </a:cubicBezTo>
                <a:cubicBezTo>
                  <a:pt x="579659" y="63052"/>
                  <a:pt x="579659" y="65111"/>
                  <a:pt x="579659" y="65111"/>
                </a:cubicBezTo>
                <a:cubicBezTo>
                  <a:pt x="581718" y="67168"/>
                  <a:pt x="585835" y="65111"/>
                  <a:pt x="587893" y="67168"/>
                </a:cubicBezTo>
                <a:cubicBezTo>
                  <a:pt x="589951" y="67168"/>
                  <a:pt x="592010" y="71285"/>
                  <a:pt x="592010" y="73344"/>
                </a:cubicBezTo>
                <a:cubicBezTo>
                  <a:pt x="592010" y="75403"/>
                  <a:pt x="592010" y="77460"/>
                  <a:pt x="589951" y="77460"/>
                </a:cubicBezTo>
                <a:cubicBezTo>
                  <a:pt x="587893" y="77460"/>
                  <a:pt x="585835" y="77460"/>
                  <a:pt x="583776" y="79519"/>
                </a:cubicBezTo>
                <a:cubicBezTo>
                  <a:pt x="581718" y="79519"/>
                  <a:pt x="581718" y="79519"/>
                  <a:pt x="581718" y="79519"/>
                </a:cubicBezTo>
                <a:cubicBezTo>
                  <a:pt x="581718" y="73344"/>
                  <a:pt x="577601" y="67168"/>
                  <a:pt x="571426" y="65111"/>
                </a:cubicBezTo>
                <a:cubicBezTo>
                  <a:pt x="565251" y="60993"/>
                  <a:pt x="554959" y="63052"/>
                  <a:pt x="550842" y="67168"/>
                </a:cubicBezTo>
                <a:cubicBezTo>
                  <a:pt x="546725" y="67168"/>
                  <a:pt x="544667" y="65111"/>
                  <a:pt x="540550" y="63052"/>
                </a:cubicBezTo>
                <a:cubicBezTo>
                  <a:pt x="540550" y="63052"/>
                  <a:pt x="540550" y="60993"/>
                  <a:pt x="540550" y="60993"/>
                </a:cubicBezTo>
                <a:cubicBezTo>
                  <a:pt x="544667" y="58935"/>
                  <a:pt x="546725" y="56877"/>
                  <a:pt x="550842" y="56877"/>
                </a:cubicBezTo>
                <a:cubicBezTo>
                  <a:pt x="552900" y="56877"/>
                  <a:pt x="552900" y="58935"/>
                  <a:pt x="554959" y="58935"/>
                </a:cubicBezTo>
                <a:cubicBezTo>
                  <a:pt x="557017" y="56877"/>
                  <a:pt x="557017" y="56877"/>
                  <a:pt x="557017" y="54818"/>
                </a:cubicBezTo>
                <a:cubicBezTo>
                  <a:pt x="559076" y="52760"/>
                  <a:pt x="561649" y="51216"/>
                  <a:pt x="564222" y="50444"/>
                </a:cubicBezTo>
                <a:close/>
                <a:moveTo>
                  <a:pt x="597986" y="48643"/>
                </a:moveTo>
                <a:cubicBezTo>
                  <a:pt x="600044" y="48643"/>
                  <a:pt x="602103" y="50691"/>
                  <a:pt x="604161" y="50691"/>
                </a:cubicBezTo>
                <a:cubicBezTo>
                  <a:pt x="604161" y="52738"/>
                  <a:pt x="606220" y="52738"/>
                  <a:pt x="606220" y="54785"/>
                </a:cubicBezTo>
                <a:cubicBezTo>
                  <a:pt x="606220" y="56832"/>
                  <a:pt x="608278" y="58880"/>
                  <a:pt x="606220" y="60927"/>
                </a:cubicBezTo>
                <a:cubicBezTo>
                  <a:pt x="604161" y="60927"/>
                  <a:pt x="606220" y="56832"/>
                  <a:pt x="604161" y="54785"/>
                </a:cubicBezTo>
                <a:cubicBezTo>
                  <a:pt x="604161" y="52738"/>
                  <a:pt x="600044" y="50691"/>
                  <a:pt x="597986" y="48643"/>
                </a:cubicBezTo>
                <a:close/>
                <a:moveTo>
                  <a:pt x="332862" y="48643"/>
                </a:moveTo>
                <a:cubicBezTo>
                  <a:pt x="334948" y="48643"/>
                  <a:pt x="337035" y="48643"/>
                  <a:pt x="337035" y="50701"/>
                </a:cubicBezTo>
                <a:cubicBezTo>
                  <a:pt x="337035" y="52760"/>
                  <a:pt x="337035" y="54818"/>
                  <a:pt x="337035" y="56877"/>
                </a:cubicBezTo>
                <a:cubicBezTo>
                  <a:pt x="334948" y="58935"/>
                  <a:pt x="330775" y="58935"/>
                  <a:pt x="328688" y="56877"/>
                </a:cubicBezTo>
                <a:cubicBezTo>
                  <a:pt x="322427" y="50701"/>
                  <a:pt x="322427" y="50701"/>
                  <a:pt x="322427" y="50701"/>
                </a:cubicBezTo>
                <a:cubicBezTo>
                  <a:pt x="326601" y="48643"/>
                  <a:pt x="328688" y="48643"/>
                  <a:pt x="332862" y="48643"/>
                </a:cubicBezTo>
                <a:close/>
                <a:moveTo>
                  <a:pt x="310343" y="46651"/>
                </a:moveTo>
                <a:cubicBezTo>
                  <a:pt x="316518" y="46651"/>
                  <a:pt x="322693" y="54884"/>
                  <a:pt x="324752" y="59002"/>
                </a:cubicBezTo>
                <a:cubicBezTo>
                  <a:pt x="324752" y="63118"/>
                  <a:pt x="324752" y="67236"/>
                  <a:pt x="320635" y="69293"/>
                </a:cubicBezTo>
                <a:cubicBezTo>
                  <a:pt x="320635" y="71352"/>
                  <a:pt x="322693" y="71352"/>
                  <a:pt x="322693" y="73410"/>
                </a:cubicBezTo>
                <a:cubicBezTo>
                  <a:pt x="324752" y="75469"/>
                  <a:pt x="322693" y="79585"/>
                  <a:pt x="322693" y="81643"/>
                </a:cubicBezTo>
                <a:cubicBezTo>
                  <a:pt x="318576" y="85761"/>
                  <a:pt x="314459" y="87819"/>
                  <a:pt x="308284" y="85761"/>
                </a:cubicBezTo>
                <a:cubicBezTo>
                  <a:pt x="306226" y="83702"/>
                  <a:pt x="304167" y="79585"/>
                  <a:pt x="304167" y="75469"/>
                </a:cubicBezTo>
                <a:cubicBezTo>
                  <a:pt x="302109" y="73410"/>
                  <a:pt x="300051" y="75469"/>
                  <a:pt x="297992" y="73410"/>
                </a:cubicBezTo>
                <a:cubicBezTo>
                  <a:pt x="293876" y="69293"/>
                  <a:pt x="293876" y="65177"/>
                  <a:pt x="293876" y="59002"/>
                </a:cubicBezTo>
                <a:cubicBezTo>
                  <a:pt x="295934" y="54884"/>
                  <a:pt x="295934" y="54884"/>
                  <a:pt x="295934" y="54884"/>
                </a:cubicBezTo>
                <a:cubicBezTo>
                  <a:pt x="302109" y="54884"/>
                  <a:pt x="306226" y="50768"/>
                  <a:pt x="310343" y="46651"/>
                </a:cubicBezTo>
                <a:close/>
                <a:moveTo>
                  <a:pt x="499428" y="44659"/>
                </a:moveTo>
                <a:cubicBezTo>
                  <a:pt x="501489" y="44659"/>
                  <a:pt x="503549" y="44659"/>
                  <a:pt x="505610" y="46712"/>
                </a:cubicBezTo>
                <a:cubicBezTo>
                  <a:pt x="507671" y="48764"/>
                  <a:pt x="503549" y="52869"/>
                  <a:pt x="507671" y="50816"/>
                </a:cubicBezTo>
                <a:cubicBezTo>
                  <a:pt x="511792" y="50816"/>
                  <a:pt x="507671" y="46712"/>
                  <a:pt x="507671" y="46712"/>
                </a:cubicBezTo>
                <a:cubicBezTo>
                  <a:pt x="509731" y="46712"/>
                  <a:pt x="511792" y="48764"/>
                  <a:pt x="511792" y="50816"/>
                </a:cubicBezTo>
                <a:cubicBezTo>
                  <a:pt x="513853" y="50816"/>
                  <a:pt x="515914" y="52869"/>
                  <a:pt x="517974" y="54921"/>
                </a:cubicBezTo>
                <a:cubicBezTo>
                  <a:pt x="517974" y="56973"/>
                  <a:pt x="515914" y="59025"/>
                  <a:pt x="517974" y="59025"/>
                </a:cubicBezTo>
                <a:cubicBezTo>
                  <a:pt x="515914" y="59025"/>
                  <a:pt x="513853" y="61078"/>
                  <a:pt x="511792" y="59025"/>
                </a:cubicBezTo>
                <a:cubicBezTo>
                  <a:pt x="511792" y="56973"/>
                  <a:pt x="509731" y="54921"/>
                  <a:pt x="507671" y="54921"/>
                </a:cubicBezTo>
                <a:cubicBezTo>
                  <a:pt x="505610" y="52869"/>
                  <a:pt x="503549" y="54921"/>
                  <a:pt x="501489" y="52869"/>
                </a:cubicBezTo>
                <a:cubicBezTo>
                  <a:pt x="499428" y="48764"/>
                  <a:pt x="495307" y="48764"/>
                  <a:pt x="491185" y="50816"/>
                </a:cubicBezTo>
                <a:cubicBezTo>
                  <a:pt x="489125" y="52869"/>
                  <a:pt x="485003" y="50816"/>
                  <a:pt x="480882" y="52869"/>
                </a:cubicBezTo>
                <a:cubicBezTo>
                  <a:pt x="476761" y="54921"/>
                  <a:pt x="472639" y="56973"/>
                  <a:pt x="474700" y="61078"/>
                </a:cubicBezTo>
                <a:cubicBezTo>
                  <a:pt x="470579" y="63130"/>
                  <a:pt x="468518" y="65182"/>
                  <a:pt x="466457" y="69287"/>
                </a:cubicBezTo>
                <a:cubicBezTo>
                  <a:pt x="466457" y="71340"/>
                  <a:pt x="468518" y="73393"/>
                  <a:pt x="466457" y="75445"/>
                </a:cubicBezTo>
                <a:cubicBezTo>
                  <a:pt x="466457" y="77496"/>
                  <a:pt x="464396" y="79549"/>
                  <a:pt x="466457" y="81602"/>
                </a:cubicBezTo>
                <a:cubicBezTo>
                  <a:pt x="466457" y="83653"/>
                  <a:pt x="470579" y="85706"/>
                  <a:pt x="466457" y="87759"/>
                </a:cubicBezTo>
                <a:cubicBezTo>
                  <a:pt x="464396" y="87759"/>
                  <a:pt x="464396" y="89811"/>
                  <a:pt x="462336" y="87759"/>
                </a:cubicBezTo>
                <a:cubicBezTo>
                  <a:pt x="460275" y="85706"/>
                  <a:pt x="458215" y="83653"/>
                  <a:pt x="458215" y="79549"/>
                </a:cubicBezTo>
                <a:cubicBezTo>
                  <a:pt x="458215" y="73393"/>
                  <a:pt x="468518" y="71340"/>
                  <a:pt x="462336" y="65182"/>
                </a:cubicBezTo>
                <a:cubicBezTo>
                  <a:pt x="462336" y="63130"/>
                  <a:pt x="462336" y="61078"/>
                  <a:pt x="464396" y="59025"/>
                </a:cubicBezTo>
                <a:cubicBezTo>
                  <a:pt x="466457" y="56973"/>
                  <a:pt x="468518" y="56973"/>
                  <a:pt x="470579" y="54921"/>
                </a:cubicBezTo>
                <a:cubicBezTo>
                  <a:pt x="472639" y="52869"/>
                  <a:pt x="472639" y="46712"/>
                  <a:pt x="476761" y="46712"/>
                </a:cubicBezTo>
                <a:cubicBezTo>
                  <a:pt x="480882" y="46712"/>
                  <a:pt x="485003" y="46712"/>
                  <a:pt x="489125" y="48764"/>
                </a:cubicBezTo>
                <a:cubicBezTo>
                  <a:pt x="489125" y="46712"/>
                  <a:pt x="491185" y="44659"/>
                  <a:pt x="493246" y="46712"/>
                </a:cubicBezTo>
                <a:cubicBezTo>
                  <a:pt x="493246" y="46712"/>
                  <a:pt x="495307" y="46712"/>
                  <a:pt x="495307" y="46712"/>
                </a:cubicBezTo>
                <a:cubicBezTo>
                  <a:pt x="497367" y="48764"/>
                  <a:pt x="497367" y="44659"/>
                  <a:pt x="499428" y="44659"/>
                </a:cubicBezTo>
                <a:close/>
                <a:moveTo>
                  <a:pt x="341019" y="44197"/>
                </a:moveTo>
                <a:cubicBezTo>
                  <a:pt x="342549" y="44197"/>
                  <a:pt x="344078" y="44707"/>
                  <a:pt x="345098" y="44707"/>
                </a:cubicBezTo>
                <a:cubicBezTo>
                  <a:pt x="347138" y="46746"/>
                  <a:pt x="349177" y="48786"/>
                  <a:pt x="351216" y="50825"/>
                </a:cubicBezTo>
                <a:cubicBezTo>
                  <a:pt x="353256" y="52865"/>
                  <a:pt x="347138" y="54904"/>
                  <a:pt x="351216" y="56943"/>
                </a:cubicBezTo>
                <a:cubicBezTo>
                  <a:pt x="353256" y="56943"/>
                  <a:pt x="353256" y="58983"/>
                  <a:pt x="355295" y="61022"/>
                </a:cubicBezTo>
                <a:cubicBezTo>
                  <a:pt x="355295" y="63062"/>
                  <a:pt x="353256" y="67140"/>
                  <a:pt x="351216" y="67140"/>
                </a:cubicBezTo>
                <a:cubicBezTo>
                  <a:pt x="351216" y="69180"/>
                  <a:pt x="347138" y="71219"/>
                  <a:pt x="345098" y="69180"/>
                </a:cubicBezTo>
                <a:cubicBezTo>
                  <a:pt x="343059" y="69180"/>
                  <a:pt x="343059" y="67140"/>
                  <a:pt x="343059" y="67140"/>
                </a:cubicBezTo>
                <a:cubicBezTo>
                  <a:pt x="341019" y="67140"/>
                  <a:pt x="341019" y="71219"/>
                  <a:pt x="338980" y="71219"/>
                </a:cubicBezTo>
                <a:cubicBezTo>
                  <a:pt x="334901" y="71219"/>
                  <a:pt x="332861" y="71219"/>
                  <a:pt x="330822" y="67140"/>
                </a:cubicBezTo>
                <a:cubicBezTo>
                  <a:pt x="328783" y="65101"/>
                  <a:pt x="326743" y="63062"/>
                  <a:pt x="328783" y="61022"/>
                </a:cubicBezTo>
                <a:cubicBezTo>
                  <a:pt x="330822" y="61022"/>
                  <a:pt x="334901" y="61022"/>
                  <a:pt x="336940" y="58983"/>
                </a:cubicBezTo>
                <a:cubicBezTo>
                  <a:pt x="338980" y="56943"/>
                  <a:pt x="341019" y="54904"/>
                  <a:pt x="341019" y="50825"/>
                </a:cubicBezTo>
                <a:cubicBezTo>
                  <a:pt x="336940" y="46746"/>
                  <a:pt x="336940" y="46746"/>
                  <a:pt x="336940" y="46746"/>
                </a:cubicBezTo>
                <a:cubicBezTo>
                  <a:pt x="337960" y="44707"/>
                  <a:pt x="339490" y="44197"/>
                  <a:pt x="341019" y="44197"/>
                </a:cubicBezTo>
                <a:close/>
                <a:moveTo>
                  <a:pt x="583710" y="38352"/>
                </a:moveTo>
                <a:cubicBezTo>
                  <a:pt x="590018" y="40399"/>
                  <a:pt x="590018" y="46541"/>
                  <a:pt x="590018" y="50635"/>
                </a:cubicBezTo>
                <a:cubicBezTo>
                  <a:pt x="590018" y="50635"/>
                  <a:pt x="587915" y="50635"/>
                  <a:pt x="587915" y="50635"/>
                </a:cubicBezTo>
                <a:cubicBezTo>
                  <a:pt x="585813" y="48588"/>
                  <a:pt x="587915" y="46541"/>
                  <a:pt x="587915" y="46541"/>
                </a:cubicBezTo>
                <a:cubicBezTo>
                  <a:pt x="585813" y="44493"/>
                  <a:pt x="585813" y="40399"/>
                  <a:pt x="583710" y="40399"/>
                </a:cubicBezTo>
                <a:cubicBezTo>
                  <a:pt x="583710" y="38352"/>
                  <a:pt x="583710" y="38352"/>
                  <a:pt x="583710" y="38352"/>
                </a:cubicBezTo>
                <a:close/>
                <a:moveTo>
                  <a:pt x="421363" y="32375"/>
                </a:moveTo>
                <a:lnTo>
                  <a:pt x="421363" y="34367"/>
                </a:lnTo>
                <a:cubicBezTo>
                  <a:pt x="419371" y="34367"/>
                  <a:pt x="419371" y="34367"/>
                  <a:pt x="419371" y="34367"/>
                </a:cubicBezTo>
                <a:cubicBezTo>
                  <a:pt x="421363" y="32375"/>
                  <a:pt x="421363" y="32375"/>
                  <a:pt x="421363" y="32375"/>
                </a:cubicBezTo>
                <a:close/>
                <a:moveTo>
                  <a:pt x="421363" y="28060"/>
                </a:moveTo>
                <a:cubicBezTo>
                  <a:pt x="423355" y="28060"/>
                  <a:pt x="421363" y="30217"/>
                  <a:pt x="423355" y="32375"/>
                </a:cubicBezTo>
                <a:cubicBezTo>
                  <a:pt x="421363" y="32375"/>
                  <a:pt x="421363" y="32375"/>
                  <a:pt x="421363" y="32375"/>
                </a:cubicBezTo>
                <a:close/>
                <a:moveTo>
                  <a:pt x="361686" y="26067"/>
                </a:moveTo>
                <a:cubicBezTo>
                  <a:pt x="374053" y="26067"/>
                  <a:pt x="374053" y="26067"/>
                  <a:pt x="374053" y="26067"/>
                </a:cubicBezTo>
                <a:cubicBezTo>
                  <a:pt x="382298" y="30189"/>
                  <a:pt x="382298" y="30189"/>
                  <a:pt x="382298" y="30189"/>
                </a:cubicBezTo>
                <a:cubicBezTo>
                  <a:pt x="390542" y="34312"/>
                  <a:pt x="398787" y="42556"/>
                  <a:pt x="398787" y="52862"/>
                </a:cubicBezTo>
                <a:cubicBezTo>
                  <a:pt x="398787" y="59046"/>
                  <a:pt x="396726" y="65229"/>
                  <a:pt x="392604" y="69351"/>
                </a:cubicBezTo>
                <a:cubicBezTo>
                  <a:pt x="388481" y="73474"/>
                  <a:pt x="380237" y="75535"/>
                  <a:pt x="374053" y="75535"/>
                </a:cubicBezTo>
                <a:cubicBezTo>
                  <a:pt x="369931" y="73474"/>
                  <a:pt x="365808" y="71412"/>
                  <a:pt x="365808" y="67290"/>
                </a:cubicBezTo>
                <a:cubicBezTo>
                  <a:pt x="365808" y="65229"/>
                  <a:pt x="365808" y="63169"/>
                  <a:pt x="367870" y="63169"/>
                </a:cubicBezTo>
                <a:cubicBezTo>
                  <a:pt x="369931" y="63169"/>
                  <a:pt x="371992" y="63169"/>
                  <a:pt x="371992" y="63169"/>
                </a:cubicBezTo>
                <a:cubicBezTo>
                  <a:pt x="371992" y="61108"/>
                  <a:pt x="369931" y="59046"/>
                  <a:pt x="371992" y="56985"/>
                </a:cubicBezTo>
                <a:cubicBezTo>
                  <a:pt x="371992" y="52862"/>
                  <a:pt x="374053" y="52862"/>
                  <a:pt x="376114" y="52862"/>
                </a:cubicBezTo>
                <a:cubicBezTo>
                  <a:pt x="378175" y="52862"/>
                  <a:pt x="380237" y="52862"/>
                  <a:pt x="382298" y="54923"/>
                </a:cubicBezTo>
                <a:cubicBezTo>
                  <a:pt x="382298" y="56985"/>
                  <a:pt x="382298" y="61108"/>
                  <a:pt x="382298" y="63169"/>
                </a:cubicBezTo>
                <a:cubicBezTo>
                  <a:pt x="380237" y="63169"/>
                  <a:pt x="378175" y="63169"/>
                  <a:pt x="380237" y="65229"/>
                </a:cubicBezTo>
                <a:cubicBezTo>
                  <a:pt x="382298" y="67290"/>
                  <a:pt x="386420" y="63169"/>
                  <a:pt x="388481" y="61108"/>
                </a:cubicBezTo>
                <a:cubicBezTo>
                  <a:pt x="390542" y="56985"/>
                  <a:pt x="390542" y="50801"/>
                  <a:pt x="390542" y="46679"/>
                </a:cubicBezTo>
                <a:cubicBezTo>
                  <a:pt x="384359" y="38435"/>
                  <a:pt x="378175" y="30189"/>
                  <a:pt x="367870" y="30189"/>
                </a:cubicBezTo>
                <a:cubicBezTo>
                  <a:pt x="361686" y="28128"/>
                  <a:pt x="355503" y="30189"/>
                  <a:pt x="349319" y="30189"/>
                </a:cubicBezTo>
                <a:cubicBezTo>
                  <a:pt x="349319" y="30189"/>
                  <a:pt x="349319" y="30189"/>
                  <a:pt x="349319" y="28128"/>
                </a:cubicBezTo>
                <a:cubicBezTo>
                  <a:pt x="353441" y="28128"/>
                  <a:pt x="357564" y="28128"/>
                  <a:pt x="361686" y="26067"/>
                </a:cubicBezTo>
                <a:close/>
                <a:moveTo>
                  <a:pt x="453449" y="14275"/>
                </a:moveTo>
                <a:lnTo>
                  <a:pt x="427592" y="16881"/>
                </a:lnTo>
                <a:lnTo>
                  <a:pt x="427592" y="21939"/>
                </a:lnTo>
                <a:cubicBezTo>
                  <a:pt x="425522" y="21939"/>
                  <a:pt x="425522" y="21939"/>
                  <a:pt x="425522" y="21939"/>
                </a:cubicBezTo>
                <a:cubicBezTo>
                  <a:pt x="423452" y="23993"/>
                  <a:pt x="421382" y="23993"/>
                  <a:pt x="423452" y="26047"/>
                </a:cubicBezTo>
                <a:cubicBezTo>
                  <a:pt x="421382" y="26047"/>
                  <a:pt x="421382" y="26047"/>
                  <a:pt x="421382" y="26047"/>
                </a:cubicBezTo>
                <a:cubicBezTo>
                  <a:pt x="421382" y="26047"/>
                  <a:pt x="421382" y="23993"/>
                  <a:pt x="419312" y="23993"/>
                </a:cubicBezTo>
                <a:cubicBezTo>
                  <a:pt x="417242" y="26047"/>
                  <a:pt x="419312" y="28101"/>
                  <a:pt x="419312" y="30155"/>
                </a:cubicBezTo>
                <a:cubicBezTo>
                  <a:pt x="419312" y="32209"/>
                  <a:pt x="419312" y="34263"/>
                  <a:pt x="417242" y="36317"/>
                </a:cubicBezTo>
                <a:cubicBezTo>
                  <a:pt x="413102" y="38372"/>
                  <a:pt x="411032" y="38372"/>
                  <a:pt x="408961" y="38372"/>
                </a:cubicBezTo>
                <a:cubicBezTo>
                  <a:pt x="406891" y="40426"/>
                  <a:pt x="406891" y="44534"/>
                  <a:pt x="404821" y="46589"/>
                </a:cubicBezTo>
                <a:cubicBezTo>
                  <a:pt x="402751" y="46589"/>
                  <a:pt x="400681" y="48643"/>
                  <a:pt x="400681" y="46589"/>
                </a:cubicBezTo>
                <a:cubicBezTo>
                  <a:pt x="398611" y="42480"/>
                  <a:pt x="394471" y="40426"/>
                  <a:pt x="394471" y="36317"/>
                </a:cubicBezTo>
                <a:cubicBezTo>
                  <a:pt x="398611" y="34263"/>
                  <a:pt x="402751" y="30155"/>
                  <a:pt x="402751" y="23993"/>
                </a:cubicBezTo>
                <a:cubicBezTo>
                  <a:pt x="404821" y="19883"/>
                  <a:pt x="404821" y="19883"/>
                  <a:pt x="404821" y="19883"/>
                </a:cubicBezTo>
                <a:cubicBezTo>
                  <a:pt x="408961" y="17829"/>
                  <a:pt x="415172" y="17829"/>
                  <a:pt x="419312" y="17829"/>
                </a:cubicBezTo>
                <a:lnTo>
                  <a:pt x="420079" y="17639"/>
                </a:lnTo>
                <a:lnTo>
                  <a:pt x="399049" y="19759"/>
                </a:lnTo>
                <a:lnTo>
                  <a:pt x="400779" y="19759"/>
                </a:lnTo>
                <a:cubicBezTo>
                  <a:pt x="400779" y="21846"/>
                  <a:pt x="400779" y="21846"/>
                  <a:pt x="400779" y="21846"/>
                </a:cubicBezTo>
                <a:cubicBezTo>
                  <a:pt x="400779" y="28106"/>
                  <a:pt x="396684" y="32280"/>
                  <a:pt x="392590" y="34367"/>
                </a:cubicBezTo>
                <a:cubicBezTo>
                  <a:pt x="390542" y="32280"/>
                  <a:pt x="388495" y="32280"/>
                  <a:pt x="388495" y="30194"/>
                </a:cubicBezTo>
                <a:cubicBezTo>
                  <a:pt x="388495" y="28106"/>
                  <a:pt x="392590" y="28106"/>
                  <a:pt x="394637" y="23933"/>
                </a:cubicBezTo>
                <a:lnTo>
                  <a:pt x="396561" y="20010"/>
                </a:lnTo>
                <a:lnTo>
                  <a:pt x="364940" y="23197"/>
                </a:lnTo>
                <a:lnTo>
                  <a:pt x="342257" y="30239"/>
                </a:lnTo>
                <a:lnTo>
                  <a:pt x="343196" y="30051"/>
                </a:lnTo>
                <a:cubicBezTo>
                  <a:pt x="345261" y="30051"/>
                  <a:pt x="347327" y="30051"/>
                  <a:pt x="347327" y="32117"/>
                </a:cubicBezTo>
                <a:cubicBezTo>
                  <a:pt x="345261" y="36249"/>
                  <a:pt x="343196" y="36249"/>
                  <a:pt x="341130" y="38315"/>
                </a:cubicBezTo>
                <a:cubicBezTo>
                  <a:pt x="339064" y="40380"/>
                  <a:pt x="336998" y="38315"/>
                  <a:pt x="334933" y="38315"/>
                </a:cubicBezTo>
                <a:cubicBezTo>
                  <a:pt x="334933" y="42446"/>
                  <a:pt x="332867" y="44511"/>
                  <a:pt x="328735" y="46578"/>
                </a:cubicBezTo>
                <a:cubicBezTo>
                  <a:pt x="322538" y="48643"/>
                  <a:pt x="316341" y="44511"/>
                  <a:pt x="310143" y="44511"/>
                </a:cubicBezTo>
                <a:cubicBezTo>
                  <a:pt x="310143" y="42446"/>
                  <a:pt x="310143" y="42446"/>
                  <a:pt x="310143" y="40380"/>
                </a:cubicBezTo>
                <a:cubicBezTo>
                  <a:pt x="316341" y="38315"/>
                  <a:pt x="324604" y="40380"/>
                  <a:pt x="330801" y="36249"/>
                </a:cubicBezTo>
                <a:lnTo>
                  <a:pt x="332253" y="33344"/>
                </a:lnTo>
                <a:lnTo>
                  <a:pt x="282503" y="48787"/>
                </a:lnTo>
                <a:lnTo>
                  <a:pt x="266569" y="57436"/>
                </a:lnTo>
                <a:lnTo>
                  <a:pt x="275245" y="56943"/>
                </a:lnTo>
                <a:cubicBezTo>
                  <a:pt x="279385" y="54884"/>
                  <a:pt x="283525" y="50768"/>
                  <a:pt x="285595" y="48710"/>
                </a:cubicBezTo>
                <a:cubicBezTo>
                  <a:pt x="286630" y="48195"/>
                  <a:pt x="287536" y="48066"/>
                  <a:pt x="288344" y="48195"/>
                </a:cubicBezTo>
                <a:cubicBezTo>
                  <a:pt x="290770" y="48581"/>
                  <a:pt x="292323" y="51282"/>
                  <a:pt x="293876" y="52826"/>
                </a:cubicBezTo>
                <a:cubicBezTo>
                  <a:pt x="293876" y="54884"/>
                  <a:pt x="293876" y="54884"/>
                  <a:pt x="293876" y="54884"/>
                </a:cubicBezTo>
                <a:cubicBezTo>
                  <a:pt x="287665" y="61059"/>
                  <a:pt x="281455" y="67236"/>
                  <a:pt x="275245" y="63118"/>
                </a:cubicBezTo>
                <a:cubicBezTo>
                  <a:pt x="273174" y="63118"/>
                  <a:pt x="273174" y="59002"/>
                  <a:pt x="271104" y="61059"/>
                </a:cubicBezTo>
                <a:cubicBezTo>
                  <a:pt x="269034" y="63118"/>
                  <a:pt x="266964" y="65177"/>
                  <a:pt x="262824" y="65177"/>
                </a:cubicBezTo>
                <a:cubicBezTo>
                  <a:pt x="260754" y="65177"/>
                  <a:pt x="258684" y="65177"/>
                  <a:pt x="258684" y="63118"/>
                </a:cubicBezTo>
                <a:lnTo>
                  <a:pt x="258684" y="61716"/>
                </a:lnTo>
                <a:lnTo>
                  <a:pt x="254731" y="63861"/>
                </a:lnTo>
                <a:lnTo>
                  <a:pt x="254731" y="65301"/>
                </a:lnTo>
                <a:cubicBezTo>
                  <a:pt x="244376" y="71449"/>
                  <a:pt x="236092" y="81695"/>
                  <a:pt x="234021" y="91940"/>
                </a:cubicBezTo>
                <a:cubicBezTo>
                  <a:pt x="234021" y="98088"/>
                  <a:pt x="234021" y="106285"/>
                  <a:pt x="240234" y="108334"/>
                </a:cubicBezTo>
                <a:cubicBezTo>
                  <a:pt x="242305" y="112432"/>
                  <a:pt x="248518" y="112432"/>
                  <a:pt x="252660" y="112432"/>
                </a:cubicBezTo>
                <a:cubicBezTo>
                  <a:pt x="254731" y="112432"/>
                  <a:pt x="256802" y="110383"/>
                  <a:pt x="258874" y="108334"/>
                </a:cubicBezTo>
                <a:cubicBezTo>
                  <a:pt x="256802" y="104236"/>
                  <a:pt x="254731" y="110383"/>
                  <a:pt x="250589" y="106285"/>
                </a:cubicBezTo>
                <a:cubicBezTo>
                  <a:pt x="248518" y="106285"/>
                  <a:pt x="248518" y="102186"/>
                  <a:pt x="248518" y="100137"/>
                </a:cubicBezTo>
                <a:cubicBezTo>
                  <a:pt x="250589" y="98088"/>
                  <a:pt x="252660" y="96039"/>
                  <a:pt x="254731" y="96039"/>
                </a:cubicBezTo>
                <a:cubicBezTo>
                  <a:pt x="256802" y="96039"/>
                  <a:pt x="258874" y="96039"/>
                  <a:pt x="260945" y="100137"/>
                </a:cubicBezTo>
                <a:cubicBezTo>
                  <a:pt x="263016" y="100137"/>
                  <a:pt x="265087" y="98088"/>
                  <a:pt x="267158" y="100137"/>
                </a:cubicBezTo>
                <a:cubicBezTo>
                  <a:pt x="271300" y="104236"/>
                  <a:pt x="271300" y="104236"/>
                  <a:pt x="271300" y="104236"/>
                </a:cubicBezTo>
                <a:cubicBezTo>
                  <a:pt x="271300" y="108334"/>
                  <a:pt x="269229" y="114482"/>
                  <a:pt x="263016" y="118580"/>
                </a:cubicBezTo>
                <a:cubicBezTo>
                  <a:pt x="256802" y="120629"/>
                  <a:pt x="250589" y="122678"/>
                  <a:pt x="244376" y="120629"/>
                </a:cubicBezTo>
                <a:cubicBezTo>
                  <a:pt x="240234" y="116531"/>
                  <a:pt x="234021" y="114482"/>
                  <a:pt x="231950" y="108334"/>
                </a:cubicBezTo>
                <a:cubicBezTo>
                  <a:pt x="227808" y="106285"/>
                  <a:pt x="227808" y="102186"/>
                  <a:pt x="227808" y="98088"/>
                </a:cubicBezTo>
                <a:cubicBezTo>
                  <a:pt x="227808" y="91940"/>
                  <a:pt x="227808" y="87842"/>
                  <a:pt x="229879" y="83744"/>
                </a:cubicBezTo>
                <a:cubicBezTo>
                  <a:pt x="231950" y="79646"/>
                  <a:pt x="235574" y="75547"/>
                  <a:pt x="239975" y="71961"/>
                </a:cubicBezTo>
                <a:lnTo>
                  <a:pt x="241882" y="70836"/>
                </a:lnTo>
                <a:lnTo>
                  <a:pt x="207903" y="89279"/>
                </a:lnTo>
                <a:lnTo>
                  <a:pt x="198095" y="97371"/>
                </a:lnTo>
                <a:lnTo>
                  <a:pt x="207409" y="91803"/>
                </a:lnTo>
                <a:cubicBezTo>
                  <a:pt x="209474" y="95919"/>
                  <a:pt x="213606" y="97978"/>
                  <a:pt x="219803" y="97978"/>
                </a:cubicBezTo>
                <a:cubicBezTo>
                  <a:pt x="221869" y="97978"/>
                  <a:pt x="226000" y="95919"/>
                  <a:pt x="223935" y="100037"/>
                </a:cubicBezTo>
                <a:cubicBezTo>
                  <a:pt x="223935" y="104153"/>
                  <a:pt x="230132" y="108270"/>
                  <a:pt x="223935" y="110328"/>
                </a:cubicBezTo>
                <a:cubicBezTo>
                  <a:pt x="221869" y="112386"/>
                  <a:pt x="217737" y="108270"/>
                  <a:pt x="215672" y="108270"/>
                </a:cubicBezTo>
                <a:cubicBezTo>
                  <a:pt x="213606" y="102095"/>
                  <a:pt x="211540" y="112386"/>
                  <a:pt x="207409" y="110328"/>
                </a:cubicBezTo>
                <a:cubicBezTo>
                  <a:pt x="205343" y="108270"/>
                  <a:pt x="201211" y="108270"/>
                  <a:pt x="203277" y="104153"/>
                </a:cubicBezTo>
                <a:cubicBezTo>
                  <a:pt x="199145" y="100037"/>
                  <a:pt x="195014" y="108270"/>
                  <a:pt x="192948" y="102095"/>
                </a:cubicBezTo>
                <a:lnTo>
                  <a:pt x="195733" y="99320"/>
                </a:lnTo>
                <a:lnTo>
                  <a:pt x="142906" y="142906"/>
                </a:lnTo>
                <a:lnTo>
                  <a:pt x="93538" y="202741"/>
                </a:lnTo>
                <a:lnTo>
                  <a:pt x="95078" y="202659"/>
                </a:lnTo>
                <a:cubicBezTo>
                  <a:pt x="96360" y="201886"/>
                  <a:pt x="97386" y="200855"/>
                  <a:pt x="98411" y="200855"/>
                </a:cubicBezTo>
                <a:cubicBezTo>
                  <a:pt x="100463" y="200855"/>
                  <a:pt x="102514" y="202917"/>
                  <a:pt x="104565" y="200855"/>
                </a:cubicBezTo>
                <a:cubicBezTo>
                  <a:pt x="106616" y="200855"/>
                  <a:pt x="106616" y="200855"/>
                  <a:pt x="106616" y="200855"/>
                </a:cubicBezTo>
                <a:cubicBezTo>
                  <a:pt x="108668" y="196732"/>
                  <a:pt x="110719" y="188484"/>
                  <a:pt x="118924" y="190546"/>
                </a:cubicBezTo>
                <a:cubicBezTo>
                  <a:pt x="120975" y="190546"/>
                  <a:pt x="123027" y="190546"/>
                  <a:pt x="125078" y="192608"/>
                </a:cubicBezTo>
                <a:cubicBezTo>
                  <a:pt x="127129" y="192608"/>
                  <a:pt x="127129" y="190546"/>
                  <a:pt x="129181" y="190546"/>
                </a:cubicBezTo>
                <a:cubicBezTo>
                  <a:pt x="131232" y="188484"/>
                  <a:pt x="133796" y="187968"/>
                  <a:pt x="136104" y="188484"/>
                </a:cubicBezTo>
                <a:cubicBezTo>
                  <a:pt x="138411" y="189000"/>
                  <a:pt x="140463" y="190546"/>
                  <a:pt x="141488" y="192608"/>
                </a:cubicBezTo>
                <a:cubicBezTo>
                  <a:pt x="137386" y="196732"/>
                  <a:pt x="135334" y="200855"/>
                  <a:pt x="133283" y="204979"/>
                </a:cubicBezTo>
                <a:cubicBezTo>
                  <a:pt x="131232" y="202917"/>
                  <a:pt x="127129" y="202917"/>
                  <a:pt x="123027" y="202917"/>
                </a:cubicBezTo>
                <a:cubicBezTo>
                  <a:pt x="120975" y="204979"/>
                  <a:pt x="118924" y="204979"/>
                  <a:pt x="116873" y="209103"/>
                </a:cubicBezTo>
                <a:cubicBezTo>
                  <a:pt x="114821" y="209103"/>
                  <a:pt x="114821" y="207041"/>
                  <a:pt x="112770" y="207041"/>
                </a:cubicBezTo>
                <a:cubicBezTo>
                  <a:pt x="106616" y="207041"/>
                  <a:pt x="104565" y="209103"/>
                  <a:pt x="100463" y="213227"/>
                </a:cubicBezTo>
                <a:cubicBezTo>
                  <a:pt x="96360" y="215289"/>
                  <a:pt x="96360" y="221474"/>
                  <a:pt x="96360" y="225598"/>
                </a:cubicBezTo>
                <a:cubicBezTo>
                  <a:pt x="98411" y="227660"/>
                  <a:pt x="98411" y="231783"/>
                  <a:pt x="100463" y="233846"/>
                </a:cubicBezTo>
                <a:cubicBezTo>
                  <a:pt x="98411" y="237969"/>
                  <a:pt x="96360" y="242093"/>
                  <a:pt x="98411" y="246217"/>
                </a:cubicBezTo>
                <a:cubicBezTo>
                  <a:pt x="98411" y="248279"/>
                  <a:pt x="100463" y="252402"/>
                  <a:pt x="102514" y="252402"/>
                </a:cubicBezTo>
                <a:cubicBezTo>
                  <a:pt x="102514" y="254464"/>
                  <a:pt x="102514" y="254464"/>
                  <a:pt x="102514" y="254464"/>
                </a:cubicBezTo>
                <a:cubicBezTo>
                  <a:pt x="100463" y="258588"/>
                  <a:pt x="98411" y="260650"/>
                  <a:pt x="94309" y="264774"/>
                </a:cubicBezTo>
                <a:cubicBezTo>
                  <a:pt x="92258" y="260650"/>
                  <a:pt x="88155" y="256526"/>
                  <a:pt x="90206" y="252402"/>
                </a:cubicBezTo>
                <a:cubicBezTo>
                  <a:pt x="86104" y="250340"/>
                  <a:pt x="94309" y="248279"/>
                  <a:pt x="90206" y="246217"/>
                </a:cubicBezTo>
                <a:cubicBezTo>
                  <a:pt x="86104" y="242093"/>
                  <a:pt x="84052" y="240031"/>
                  <a:pt x="84052" y="235907"/>
                </a:cubicBezTo>
                <a:cubicBezTo>
                  <a:pt x="84052" y="233846"/>
                  <a:pt x="88155" y="231783"/>
                  <a:pt x="88155" y="229722"/>
                </a:cubicBezTo>
                <a:cubicBezTo>
                  <a:pt x="90206" y="225598"/>
                  <a:pt x="86104" y="223536"/>
                  <a:pt x="86104" y="221474"/>
                </a:cubicBezTo>
                <a:lnTo>
                  <a:pt x="84787" y="216179"/>
                </a:lnTo>
                <a:lnTo>
                  <a:pt x="48787" y="282503"/>
                </a:lnTo>
                <a:lnTo>
                  <a:pt x="28714" y="347168"/>
                </a:lnTo>
                <a:lnTo>
                  <a:pt x="29491" y="347168"/>
                </a:lnTo>
                <a:lnTo>
                  <a:pt x="31887" y="347168"/>
                </a:lnTo>
                <a:lnTo>
                  <a:pt x="34626" y="351269"/>
                </a:lnTo>
                <a:cubicBezTo>
                  <a:pt x="34626" y="351269"/>
                  <a:pt x="30518" y="349219"/>
                  <a:pt x="32572" y="353320"/>
                </a:cubicBezTo>
                <a:cubicBezTo>
                  <a:pt x="32572" y="353320"/>
                  <a:pt x="32572" y="355370"/>
                  <a:pt x="34626" y="355370"/>
                </a:cubicBezTo>
                <a:cubicBezTo>
                  <a:pt x="36681" y="353320"/>
                  <a:pt x="38735" y="353320"/>
                  <a:pt x="40789" y="355370"/>
                </a:cubicBezTo>
                <a:cubicBezTo>
                  <a:pt x="42843" y="357421"/>
                  <a:pt x="44897" y="359472"/>
                  <a:pt x="46952" y="363573"/>
                </a:cubicBezTo>
                <a:cubicBezTo>
                  <a:pt x="46952" y="365623"/>
                  <a:pt x="44897" y="365623"/>
                  <a:pt x="44897" y="369724"/>
                </a:cubicBezTo>
                <a:cubicBezTo>
                  <a:pt x="46952" y="369724"/>
                  <a:pt x="49006" y="371775"/>
                  <a:pt x="51060" y="373826"/>
                </a:cubicBezTo>
                <a:cubicBezTo>
                  <a:pt x="51060" y="373826"/>
                  <a:pt x="53114" y="373826"/>
                  <a:pt x="53114" y="373826"/>
                </a:cubicBezTo>
                <a:cubicBezTo>
                  <a:pt x="51060" y="371775"/>
                  <a:pt x="49006" y="369724"/>
                  <a:pt x="46952" y="367674"/>
                </a:cubicBezTo>
                <a:cubicBezTo>
                  <a:pt x="46952" y="367674"/>
                  <a:pt x="46952" y="365623"/>
                  <a:pt x="49006" y="365623"/>
                </a:cubicBezTo>
                <a:cubicBezTo>
                  <a:pt x="49006" y="367674"/>
                  <a:pt x="51060" y="369724"/>
                  <a:pt x="53114" y="369724"/>
                </a:cubicBezTo>
                <a:cubicBezTo>
                  <a:pt x="55169" y="373826"/>
                  <a:pt x="51060" y="375876"/>
                  <a:pt x="55169" y="377927"/>
                </a:cubicBezTo>
                <a:cubicBezTo>
                  <a:pt x="53114" y="379977"/>
                  <a:pt x="53114" y="377927"/>
                  <a:pt x="51060" y="377927"/>
                </a:cubicBezTo>
                <a:cubicBezTo>
                  <a:pt x="46952" y="377927"/>
                  <a:pt x="42843" y="377927"/>
                  <a:pt x="38735" y="379977"/>
                </a:cubicBezTo>
                <a:cubicBezTo>
                  <a:pt x="36681" y="379977"/>
                  <a:pt x="36681" y="379977"/>
                  <a:pt x="36681" y="379977"/>
                </a:cubicBezTo>
                <a:cubicBezTo>
                  <a:pt x="36681" y="375876"/>
                  <a:pt x="35140" y="372800"/>
                  <a:pt x="32572" y="370493"/>
                </a:cubicBezTo>
                <a:lnTo>
                  <a:pt x="23091" y="365998"/>
                </a:lnTo>
                <a:lnTo>
                  <a:pt x="22704" y="369831"/>
                </a:lnTo>
                <a:lnTo>
                  <a:pt x="32510" y="373764"/>
                </a:lnTo>
                <a:cubicBezTo>
                  <a:pt x="32510" y="377843"/>
                  <a:pt x="36577" y="377843"/>
                  <a:pt x="34543" y="381922"/>
                </a:cubicBezTo>
                <a:cubicBezTo>
                  <a:pt x="34543" y="381922"/>
                  <a:pt x="32510" y="383961"/>
                  <a:pt x="30476" y="381922"/>
                </a:cubicBezTo>
                <a:cubicBezTo>
                  <a:pt x="28443" y="377843"/>
                  <a:pt x="26409" y="375804"/>
                  <a:pt x="22342" y="373764"/>
                </a:cubicBezTo>
                <a:lnTo>
                  <a:pt x="22342" y="373421"/>
                </a:lnTo>
                <a:lnTo>
                  <a:pt x="18904" y="407528"/>
                </a:lnTo>
                <a:lnTo>
                  <a:pt x="23531" y="395415"/>
                </a:lnTo>
                <a:cubicBezTo>
                  <a:pt x="27395" y="389754"/>
                  <a:pt x="32547" y="385123"/>
                  <a:pt x="38729" y="382035"/>
                </a:cubicBezTo>
                <a:cubicBezTo>
                  <a:pt x="40790" y="381006"/>
                  <a:pt x="43365" y="380492"/>
                  <a:pt x="45941" y="380492"/>
                </a:cubicBezTo>
                <a:cubicBezTo>
                  <a:pt x="48517" y="380492"/>
                  <a:pt x="51093" y="381006"/>
                  <a:pt x="53154" y="382035"/>
                </a:cubicBezTo>
                <a:cubicBezTo>
                  <a:pt x="57275" y="382035"/>
                  <a:pt x="57275" y="382035"/>
                  <a:pt x="57275" y="382035"/>
                </a:cubicBezTo>
                <a:cubicBezTo>
                  <a:pt x="61396" y="384094"/>
                  <a:pt x="67578" y="386152"/>
                  <a:pt x="69639" y="392328"/>
                </a:cubicBezTo>
                <a:cubicBezTo>
                  <a:pt x="71700" y="396444"/>
                  <a:pt x="73760" y="402619"/>
                  <a:pt x="71700" y="406736"/>
                </a:cubicBezTo>
                <a:cubicBezTo>
                  <a:pt x="71700" y="412911"/>
                  <a:pt x="65518" y="414970"/>
                  <a:pt x="59336" y="417028"/>
                </a:cubicBezTo>
                <a:cubicBezTo>
                  <a:pt x="57275" y="417028"/>
                  <a:pt x="55214" y="414970"/>
                  <a:pt x="53154" y="412911"/>
                </a:cubicBezTo>
                <a:cubicBezTo>
                  <a:pt x="53154" y="410853"/>
                  <a:pt x="55214" y="410853"/>
                  <a:pt x="53154" y="408795"/>
                </a:cubicBezTo>
                <a:cubicBezTo>
                  <a:pt x="51093" y="408795"/>
                  <a:pt x="49032" y="408795"/>
                  <a:pt x="49032" y="406736"/>
                </a:cubicBezTo>
                <a:cubicBezTo>
                  <a:pt x="49032" y="404678"/>
                  <a:pt x="46972" y="404678"/>
                  <a:pt x="49032" y="402619"/>
                </a:cubicBezTo>
                <a:cubicBezTo>
                  <a:pt x="51093" y="400561"/>
                  <a:pt x="53154" y="398503"/>
                  <a:pt x="55214" y="400561"/>
                </a:cubicBezTo>
                <a:cubicBezTo>
                  <a:pt x="57275" y="400561"/>
                  <a:pt x="59336" y="402619"/>
                  <a:pt x="59336" y="404678"/>
                </a:cubicBezTo>
                <a:cubicBezTo>
                  <a:pt x="63457" y="404678"/>
                  <a:pt x="63457" y="402619"/>
                  <a:pt x="63457" y="398503"/>
                </a:cubicBezTo>
                <a:cubicBezTo>
                  <a:pt x="61396" y="394386"/>
                  <a:pt x="55214" y="390269"/>
                  <a:pt x="51093" y="388211"/>
                </a:cubicBezTo>
                <a:cubicBezTo>
                  <a:pt x="42850" y="388211"/>
                  <a:pt x="36668" y="392328"/>
                  <a:pt x="30486" y="396444"/>
                </a:cubicBezTo>
                <a:cubicBezTo>
                  <a:pt x="24304" y="402619"/>
                  <a:pt x="20183" y="410853"/>
                  <a:pt x="18122" y="421145"/>
                </a:cubicBezTo>
                <a:lnTo>
                  <a:pt x="17531" y="421145"/>
                </a:lnTo>
                <a:lnTo>
                  <a:pt x="17251" y="423927"/>
                </a:lnTo>
                <a:lnTo>
                  <a:pt x="22190" y="427331"/>
                </a:lnTo>
                <a:cubicBezTo>
                  <a:pt x="24237" y="429393"/>
                  <a:pt x="22190" y="433516"/>
                  <a:pt x="20143" y="435578"/>
                </a:cubicBezTo>
                <a:cubicBezTo>
                  <a:pt x="22190" y="437640"/>
                  <a:pt x="26285" y="439702"/>
                  <a:pt x="26285" y="443826"/>
                </a:cubicBezTo>
                <a:cubicBezTo>
                  <a:pt x="26285" y="446919"/>
                  <a:pt x="24749" y="450011"/>
                  <a:pt x="22446" y="452846"/>
                </a:cubicBezTo>
                <a:lnTo>
                  <a:pt x="14888" y="459535"/>
                </a:lnTo>
                <a:lnTo>
                  <a:pt x="17110" y="481575"/>
                </a:lnTo>
                <a:lnTo>
                  <a:pt x="22348" y="485006"/>
                </a:lnTo>
                <a:cubicBezTo>
                  <a:pt x="24435" y="489107"/>
                  <a:pt x="28609" y="491158"/>
                  <a:pt x="26522" y="495259"/>
                </a:cubicBezTo>
                <a:cubicBezTo>
                  <a:pt x="24435" y="497309"/>
                  <a:pt x="26522" y="499360"/>
                  <a:pt x="24435" y="499360"/>
                </a:cubicBezTo>
                <a:cubicBezTo>
                  <a:pt x="24435" y="499360"/>
                  <a:pt x="20261" y="499360"/>
                  <a:pt x="20261" y="501410"/>
                </a:cubicBezTo>
                <a:cubicBezTo>
                  <a:pt x="22348" y="503461"/>
                  <a:pt x="24435" y="505512"/>
                  <a:pt x="24435" y="507562"/>
                </a:cubicBezTo>
                <a:cubicBezTo>
                  <a:pt x="24435" y="509613"/>
                  <a:pt x="24435" y="513714"/>
                  <a:pt x="22348" y="513714"/>
                </a:cubicBezTo>
                <a:lnTo>
                  <a:pt x="20350" y="513714"/>
                </a:lnTo>
                <a:lnTo>
                  <a:pt x="20882" y="518995"/>
                </a:lnTo>
                <a:lnTo>
                  <a:pt x="21132" y="519109"/>
                </a:lnTo>
                <a:cubicBezTo>
                  <a:pt x="21388" y="519881"/>
                  <a:pt x="21388" y="520911"/>
                  <a:pt x="22411" y="521940"/>
                </a:cubicBezTo>
                <a:cubicBezTo>
                  <a:pt x="26506" y="532232"/>
                  <a:pt x="36743" y="544582"/>
                  <a:pt x="46979" y="548699"/>
                </a:cubicBezTo>
                <a:cubicBezTo>
                  <a:pt x="53121" y="548699"/>
                  <a:pt x="59263" y="548699"/>
                  <a:pt x="63358" y="544582"/>
                </a:cubicBezTo>
                <a:cubicBezTo>
                  <a:pt x="65405" y="540465"/>
                  <a:pt x="67453" y="536348"/>
                  <a:pt x="65405" y="530173"/>
                </a:cubicBezTo>
                <a:cubicBezTo>
                  <a:pt x="63358" y="532232"/>
                  <a:pt x="63358" y="534290"/>
                  <a:pt x="61311" y="534290"/>
                </a:cubicBezTo>
                <a:cubicBezTo>
                  <a:pt x="57216" y="536348"/>
                  <a:pt x="55169" y="534290"/>
                  <a:pt x="51074" y="532232"/>
                </a:cubicBezTo>
                <a:cubicBezTo>
                  <a:pt x="51074" y="530173"/>
                  <a:pt x="51074" y="528115"/>
                  <a:pt x="51074" y="528115"/>
                </a:cubicBezTo>
                <a:cubicBezTo>
                  <a:pt x="51074" y="526056"/>
                  <a:pt x="51074" y="523998"/>
                  <a:pt x="53121" y="523998"/>
                </a:cubicBezTo>
                <a:cubicBezTo>
                  <a:pt x="55169" y="523998"/>
                  <a:pt x="57216" y="523998"/>
                  <a:pt x="57216" y="521940"/>
                </a:cubicBezTo>
                <a:cubicBezTo>
                  <a:pt x="55169" y="519881"/>
                  <a:pt x="57216" y="517823"/>
                  <a:pt x="59263" y="517823"/>
                </a:cubicBezTo>
                <a:cubicBezTo>
                  <a:pt x="60799" y="517308"/>
                  <a:pt x="62334" y="517180"/>
                  <a:pt x="63838" y="517341"/>
                </a:cubicBezTo>
                <a:cubicBezTo>
                  <a:pt x="68348" y="517823"/>
                  <a:pt x="72571" y="520910"/>
                  <a:pt x="75642" y="523998"/>
                </a:cubicBezTo>
                <a:cubicBezTo>
                  <a:pt x="79737" y="532232"/>
                  <a:pt x="75642" y="542523"/>
                  <a:pt x="71547" y="548699"/>
                </a:cubicBezTo>
                <a:cubicBezTo>
                  <a:pt x="65405" y="554874"/>
                  <a:pt x="55169" y="556932"/>
                  <a:pt x="46979" y="554874"/>
                </a:cubicBezTo>
                <a:cubicBezTo>
                  <a:pt x="40837" y="553845"/>
                  <a:pt x="35719" y="550243"/>
                  <a:pt x="31369" y="545611"/>
                </a:cubicBezTo>
                <a:lnTo>
                  <a:pt x="22280" y="532861"/>
                </a:lnTo>
                <a:lnTo>
                  <a:pt x="23197" y="541958"/>
                </a:lnTo>
                <a:lnTo>
                  <a:pt x="29605" y="562600"/>
                </a:lnTo>
                <a:lnTo>
                  <a:pt x="32688" y="561058"/>
                </a:lnTo>
                <a:cubicBezTo>
                  <a:pt x="34727" y="559019"/>
                  <a:pt x="34727" y="556980"/>
                  <a:pt x="36766" y="554940"/>
                </a:cubicBezTo>
                <a:cubicBezTo>
                  <a:pt x="38806" y="554940"/>
                  <a:pt x="38806" y="554940"/>
                  <a:pt x="40845" y="556980"/>
                </a:cubicBezTo>
                <a:cubicBezTo>
                  <a:pt x="42885" y="559019"/>
                  <a:pt x="40845" y="561058"/>
                  <a:pt x="40845" y="563098"/>
                </a:cubicBezTo>
                <a:cubicBezTo>
                  <a:pt x="38806" y="567177"/>
                  <a:pt x="34727" y="567177"/>
                  <a:pt x="32688" y="569216"/>
                </a:cubicBezTo>
                <a:lnTo>
                  <a:pt x="31308" y="568088"/>
                </a:lnTo>
                <a:lnTo>
                  <a:pt x="32309" y="571312"/>
                </a:lnTo>
                <a:lnTo>
                  <a:pt x="34687" y="571312"/>
                </a:lnTo>
                <a:cubicBezTo>
                  <a:pt x="38773" y="569258"/>
                  <a:pt x="42859" y="565149"/>
                  <a:pt x="44902" y="561041"/>
                </a:cubicBezTo>
                <a:cubicBezTo>
                  <a:pt x="44902" y="561041"/>
                  <a:pt x="42859" y="558987"/>
                  <a:pt x="44902" y="556932"/>
                </a:cubicBezTo>
                <a:cubicBezTo>
                  <a:pt x="48988" y="558987"/>
                  <a:pt x="53074" y="558987"/>
                  <a:pt x="55117" y="558987"/>
                </a:cubicBezTo>
                <a:cubicBezTo>
                  <a:pt x="55117" y="563095"/>
                  <a:pt x="57160" y="569258"/>
                  <a:pt x="53074" y="571312"/>
                </a:cubicBezTo>
                <a:cubicBezTo>
                  <a:pt x="51031" y="571312"/>
                  <a:pt x="51031" y="569258"/>
                  <a:pt x="48988" y="571312"/>
                </a:cubicBezTo>
                <a:cubicBezTo>
                  <a:pt x="51031" y="573366"/>
                  <a:pt x="53074" y="575420"/>
                  <a:pt x="53074" y="577475"/>
                </a:cubicBezTo>
                <a:cubicBezTo>
                  <a:pt x="51031" y="577475"/>
                  <a:pt x="51031" y="579529"/>
                  <a:pt x="48988" y="579529"/>
                </a:cubicBezTo>
                <a:cubicBezTo>
                  <a:pt x="46945" y="579529"/>
                  <a:pt x="44902" y="581583"/>
                  <a:pt x="42859" y="581583"/>
                </a:cubicBezTo>
                <a:cubicBezTo>
                  <a:pt x="40816" y="583637"/>
                  <a:pt x="42859" y="585692"/>
                  <a:pt x="40816" y="587746"/>
                </a:cubicBezTo>
                <a:lnTo>
                  <a:pt x="37870" y="589227"/>
                </a:lnTo>
                <a:lnTo>
                  <a:pt x="40525" y="597779"/>
                </a:lnTo>
                <a:lnTo>
                  <a:pt x="40727" y="598174"/>
                </a:lnTo>
                <a:cubicBezTo>
                  <a:pt x="40727" y="602231"/>
                  <a:pt x="42802" y="606289"/>
                  <a:pt x="44877" y="608318"/>
                </a:cubicBezTo>
                <a:lnTo>
                  <a:pt x="44877" y="611798"/>
                </a:lnTo>
                <a:lnTo>
                  <a:pt x="45351" y="613326"/>
                </a:lnTo>
                <a:lnTo>
                  <a:pt x="48989" y="620614"/>
                </a:lnTo>
                <a:cubicBezTo>
                  <a:pt x="48989" y="624734"/>
                  <a:pt x="53102" y="626793"/>
                  <a:pt x="53102" y="628853"/>
                </a:cubicBezTo>
                <a:lnTo>
                  <a:pt x="62766" y="650149"/>
                </a:lnTo>
                <a:lnTo>
                  <a:pt x="69047" y="661720"/>
                </a:lnTo>
                <a:lnTo>
                  <a:pt x="73664" y="670045"/>
                </a:lnTo>
                <a:lnTo>
                  <a:pt x="72613" y="668290"/>
                </a:lnTo>
                <a:lnTo>
                  <a:pt x="89279" y="698995"/>
                </a:lnTo>
                <a:lnTo>
                  <a:pt x="103689" y="716460"/>
                </a:lnTo>
                <a:lnTo>
                  <a:pt x="90114" y="696820"/>
                </a:lnTo>
                <a:cubicBezTo>
                  <a:pt x="83945" y="688582"/>
                  <a:pt x="77777" y="678284"/>
                  <a:pt x="73664" y="670045"/>
                </a:cubicBezTo>
                <a:cubicBezTo>
                  <a:pt x="77777" y="676224"/>
                  <a:pt x="81889" y="680343"/>
                  <a:pt x="83945" y="686522"/>
                </a:cubicBezTo>
                <a:cubicBezTo>
                  <a:pt x="88058" y="690641"/>
                  <a:pt x="90114" y="696820"/>
                  <a:pt x="94227" y="698880"/>
                </a:cubicBezTo>
                <a:cubicBezTo>
                  <a:pt x="96283" y="705059"/>
                  <a:pt x="100395" y="707118"/>
                  <a:pt x="102451" y="713297"/>
                </a:cubicBezTo>
                <a:lnTo>
                  <a:pt x="106088" y="719369"/>
                </a:lnTo>
                <a:lnTo>
                  <a:pt x="133970" y="753161"/>
                </a:lnTo>
                <a:lnTo>
                  <a:pt x="148037" y="766694"/>
                </a:lnTo>
                <a:cubicBezTo>
                  <a:pt x="152922" y="771564"/>
                  <a:pt x="158064" y="776178"/>
                  <a:pt x="164234" y="779254"/>
                </a:cubicBezTo>
                <a:cubicBezTo>
                  <a:pt x="172461" y="787456"/>
                  <a:pt x="182745" y="793608"/>
                  <a:pt x="190972" y="801810"/>
                </a:cubicBezTo>
                <a:cubicBezTo>
                  <a:pt x="199199" y="805911"/>
                  <a:pt x="203313" y="812063"/>
                  <a:pt x="211540" y="816164"/>
                </a:cubicBezTo>
                <a:cubicBezTo>
                  <a:pt x="211540" y="816164"/>
                  <a:pt x="211540" y="818215"/>
                  <a:pt x="211540" y="818215"/>
                </a:cubicBezTo>
                <a:cubicBezTo>
                  <a:pt x="211540" y="818215"/>
                  <a:pt x="209483" y="818215"/>
                  <a:pt x="209483" y="816164"/>
                </a:cubicBezTo>
                <a:lnTo>
                  <a:pt x="178100" y="793029"/>
                </a:lnTo>
                <a:lnTo>
                  <a:pt x="207903" y="817619"/>
                </a:lnTo>
                <a:cubicBezTo>
                  <a:pt x="277996" y="864973"/>
                  <a:pt x="362493" y="892623"/>
                  <a:pt x="453449" y="892623"/>
                </a:cubicBezTo>
                <a:cubicBezTo>
                  <a:pt x="483768" y="892623"/>
                  <a:pt x="513369" y="889551"/>
                  <a:pt x="541958" y="883701"/>
                </a:cubicBezTo>
                <a:lnTo>
                  <a:pt x="608451" y="863060"/>
                </a:lnTo>
                <a:lnTo>
                  <a:pt x="602238" y="861306"/>
                </a:lnTo>
                <a:cubicBezTo>
                  <a:pt x="599669" y="859501"/>
                  <a:pt x="597100" y="857438"/>
                  <a:pt x="594017" y="857438"/>
                </a:cubicBezTo>
                <a:cubicBezTo>
                  <a:pt x="591962" y="859501"/>
                  <a:pt x="589907" y="861564"/>
                  <a:pt x="587852" y="861564"/>
                </a:cubicBezTo>
                <a:cubicBezTo>
                  <a:pt x="583741" y="861564"/>
                  <a:pt x="581686" y="859501"/>
                  <a:pt x="579631" y="857438"/>
                </a:cubicBezTo>
                <a:cubicBezTo>
                  <a:pt x="577576" y="855375"/>
                  <a:pt x="577576" y="851248"/>
                  <a:pt x="573465" y="851248"/>
                </a:cubicBezTo>
                <a:cubicBezTo>
                  <a:pt x="571410" y="855375"/>
                  <a:pt x="569355" y="853312"/>
                  <a:pt x="567300" y="853312"/>
                </a:cubicBezTo>
                <a:cubicBezTo>
                  <a:pt x="563189" y="851248"/>
                  <a:pt x="563189" y="847122"/>
                  <a:pt x="561134" y="842996"/>
                </a:cubicBezTo>
                <a:cubicBezTo>
                  <a:pt x="563189" y="840933"/>
                  <a:pt x="565244" y="842996"/>
                  <a:pt x="569355" y="840933"/>
                </a:cubicBezTo>
                <a:cubicBezTo>
                  <a:pt x="573465" y="838869"/>
                  <a:pt x="573465" y="838869"/>
                  <a:pt x="573465" y="838869"/>
                </a:cubicBezTo>
                <a:cubicBezTo>
                  <a:pt x="577576" y="840933"/>
                  <a:pt x="577576" y="845059"/>
                  <a:pt x="581686" y="845059"/>
                </a:cubicBezTo>
                <a:cubicBezTo>
                  <a:pt x="585797" y="847122"/>
                  <a:pt x="589907" y="847122"/>
                  <a:pt x="591962" y="845059"/>
                </a:cubicBezTo>
                <a:cubicBezTo>
                  <a:pt x="596073" y="849185"/>
                  <a:pt x="600183" y="851248"/>
                  <a:pt x="606349" y="851248"/>
                </a:cubicBezTo>
                <a:cubicBezTo>
                  <a:pt x="610459" y="849185"/>
                  <a:pt x="616625" y="847122"/>
                  <a:pt x="618680" y="840933"/>
                </a:cubicBezTo>
                <a:cubicBezTo>
                  <a:pt x="620735" y="834743"/>
                  <a:pt x="620735" y="834743"/>
                  <a:pt x="620735" y="834743"/>
                </a:cubicBezTo>
                <a:cubicBezTo>
                  <a:pt x="624846" y="832680"/>
                  <a:pt x="628956" y="830617"/>
                  <a:pt x="631012" y="824428"/>
                </a:cubicBezTo>
                <a:cubicBezTo>
                  <a:pt x="631012" y="822365"/>
                  <a:pt x="628956" y="820301"/>
                  <a:pt x="628956" y="816175"/>
                </a:cubicBezTo>
                <a:cubicBezTo>
                  <a:pt x="633067" y="816175"/>
                  <a:pt x="637177" y="814112"/>
                  <a:pt x="641288" y="812049"/>
                </a:cubicBezTo>
                <a:cubicBezTo>
                  <a:pt x="642829" y="813596"/>
                  <a:pt x="643214" y="810501"/>
                  <a:pt x="644178" y="810598"/>
                </a:cubicBezTo>
                <a:cubicBezTo>
                  <a:pt x="644499" y="810631"/>
                  <a:pt x="644884" y="811017"/>
                  <a:pt x="645398" y="812049"/>
                </a:cubicBezTo>
                <a:cubicBezTo>
                  <a:pt x="647453" y="816175"/>
                  <a:pt x="647453" y="816175"/>
                  <a:pt x="647453" y="816175"/>
                </a:cubicBezTo>
                <a:cubicBezTo>
                  <a:pt x="647453" y="818238"/>
                  <a:pt x="647453" y="820301"/>
                  <a:pt x="645398" y="820301"/>
                </a:cubicBezTo>
                <a:cubicBezTo>
                  <a:pt x="645398" y="820301"/>
                  <a:pt x="645398" y="818238"/>
                  <a:pt x="645398" y="816175"/>
                </a:cubicBezTo>
                <a:cubicBezTo>
                  <a:pt x="643343" y="818238"/>
                  <a:pt x="645398" y="820301"/>
                  <a:pt x="643343" y="822365"/>
                </a:cubicBezTo>
                <a:cubicBezTo>
                  <a:pt x="641288" y="824428"/>
                  <a:pt x="639233" y="828554"/>
                  <a:pt x="641288" y="830617"/>
                </a:cubicBezTo>
                <a:lnTo>
                  <a:pt x="641288" y="834743"/>
                </a:lnTo>
                <a:cubicBezTo>
                  <a:pt x="641288" y="832680"/>
                  <a:pt x="641288" y="828554"/>
                  <a:pt x="639233" y="826491"/>
                </a:cubicBezTo>
                <a:cubicBezTo>
                  <a:pt x="637177" y="826491"/>
                  <a:pt x="637177" y="828554"/>
                  <a:pt x="637177" y="830617"/>
                </a:cubicBezTo>
                <a:cubicBezTo>
                  <a:pt x="639233" y="830617"/>
                  <a:pt x="639233" y="834743"/>
                  <a:pt x="639233" y="836806"/>
                </a:cubicBezTo>
                <a:cubicBezTo>
                  <a:pt x="639233" y="838869"/>
                  <a:pt x="637177" y="842996"/>
                  <a:pt x="633067" y="842996"/>
                </a:cubicBezTo>
                <a:cubicBezTo>
                  <a:pt x="631012" y="845059"/>
                  <a:pt x="624846" y="842996"/>
                  <a:pt x="626901" y="849185"/>
                </a:cubicBezTo>
                <a:cubicBezTo>
                  <a:pt x="628956" y="849185"/>
                  <a:pt x="628956" y="849185"/>
                  <a:pt x="628956" y="849185"/>
                </a:cubicBezTo>
                <a:cubicBezTo>
                  <a:pt x="631012" y="849185"/>
                  <a:pt x="628956" y="851248"/>
                  <a:pt x="628956" y="851248"/>
                </a:cubicBezTo>
                <a:lnTo>
                  <a:pt x="621102" y="859133"/>
                </a:lnTo>
                <a:lnTo>
                  <a:pt x="624396" y="858111"/>
                </a:lnTo>
                <a:cubicBezTo>
                  <a:pt x="650667" y="846999"/>
                  <a:pt x="675631" y="833404"/>
                  <a:pt x="698996" y="817619"/>
                </a:cubicBezTo>
                <a:lnTo>
                  <a:pt x="742184" y="781986"/>
                </a:lnTo>
                <a:lnTo>
                  <a:pt x="742184" y="779137"/>
                </a:lnTo>
                <a:cubicBezTo>
                  <a:pt x="740155" y="777086"/>
                  <a:pt x="738126" y="775035"/>
                  <a:pt x="736097" y="772985"/>
                </a:cubicBezTo>
                <a:cubicBezTo>
                  <a:pt x="736097" y="768884"/>
                  <a:pt x="738126" y="766833"/>
                  <a:pt x="740155" y="764783"/>
                </a:cubicBezTo>
                <a:cubicBezTo>
                  <a:pt x="740155" y="760681"/>
                  <a:pt x="738126" y="756580"/>
                  <a:pt x="742184" y="752479"/>
                </a:cubicBezTo>
                <a:cubicBezTo>
                  <a:pt x="746241" y="754530"/>
                  <a:pt x="748270" y="756580"/>
                  <a:pt x="752328" y="756580"/>
                </a:cubicBezTo>
                <a:cubicBezTo>
                  <a:pt x="754357" y="758631"/>
                  <a:pt x="752328" y="760681"/>
                  <a:pt x="752328" y="762732"/>
                </a:cubicBezTo>
                <a:lnTo>
                  <a:pt x="753706" y="772479"/>
                </a:lnTo>
                <a:lnTo>
                  <a:pt x="755862" y="770700"/>
                </a:lnTo>
                <a:lnTo>
                  <a:pt x="754423" y="760594"/>
                </a:lnTo>
                <a:cubicBezTo>
                  <a:pt x="755452" y="759562"/>
                  <a:pt x="755967" y="758529"/>
                  <a:pt x="756481" y="758012"/>
                </a:cubicBezTo>
                <a:cubicBezTo>
                  <a:pt x="756996" y="757496"/>
                  <a:pt x="757511" y="757496"/>
                  <a:pt x="758540" y="758529"/>
                </a:cubicBezTo>
                <a:cubicBezTo>
                  <a:pt x="762657" y="756463"/>
                  <a:pt x="758540" y="762660"/>
                  <a:pt x="758540" y="764726"/>
                </a:cubicBezTo>
                <a:lnTo>
                  <a:pt x="759521" y="767681"/>
                </a:lnTo>
                <a:lnTo>
                  <a:pt x="763992" y="763992"/>
                </a:lnTo>
                <a:lnTo>
                  <a:pt x="773185" y="752850"/>
                </a:lnTo>
                <a:lnTo>
                  <a:pt x="769388" y="754924"/>
                </a:lnTo>
                <a:cubicBezTo>
                  <a:pt x="763206" y="755950"/>
                  <a:pt x="756509" y="755437"/>
                  <a:pt x="750327" y="754411"/>
                </a:cubicBezTo>
                <a:cubicBezTo>
                  <a:pt x="744145" y="750306"/>
                  <a:pt x="737963" y="748254"/>
                  <a:pt x="735902" y="740044"/>
                </a:cubicBezTo>
                <a:cubicBezTo>
                  <a:pt x="735902" y="735939"/>
                  <a:pt x="731781" y="733887"/>
                  <a:pt x="733842" y="731835"/>
                </a:cubicBezTo>
                <a:cubicBezTo>
                  <a:pt x="733842" y="725678"/>
                  <a:pt x="735902" y="721573"/>
                  <a:pt x="740024" y="717468"/>
                </a:cubicBezTo>
                <a:cubicBezTo>
                  <a:pt x="742084" y="715416"/>
                  <a:pt x="745175" y="713877"/>
                  <a:pt x="748524" y="713364"/>
                </a:cubicBezTo>
                <a:cubicBezTo>
                  <a:pt x="751872" y="712851"/>
                  <a:pt x="755479" y="713364"/>
                  <a:pt x="758570" y="715416"/>
                </a:cubicBezTo>
                <a:cubicBezTo>
                  <a:pt x="760630" y="717468"/>
                  <a:pt x="760630" y="717468"/>
                  <a:pt x="760630" y="717468"/>
                </a:cubicBezTo>
                <a:cubicBezTo>
                  <a:pt x="760630" y="719521"/>
                  <a:pt x="762691" y="721573"/>
                  <a:pt x="760630" y="721573"/>
                </a:cubicBezTo>
                <a:cubicBezTo>
                  <a:pt x="758570" y="723625"/>
                  <a:pt x="758570" y="721573"/>
                  <a:pt x="756509" y="723625"/>
                </a:cubicBezTo>
                <a:cubicBezTo>
                  <a:pt x="756509" y="725678"/>
                  <a:pt x="758570" y="725678"/>
                  <a:pt x="758570" y="727730"/>
                </a:cubicBezTo>
                <a:cubicBezTo>
                  <a:pt x="760630" y="729782"/>
                  <a:pt x="758570" y="731835"/>
                  <a:pt x="756509" y="733887"/>
                </a:cubicBezTo>
                <a:cubicBezTo>
                  <a:pt x="754448" y="733887"/>
                  <a:pt x="752388" y="733887"/>
                  <a:pt x="750327" y="731835"/>
                </a:cubicBezTo>
                <a:cubicBezTo>
                  <a:pt x="746206" y="731835"/>
                  <a:pt x="752388" y="723625"/>
                  <a:pt x="746206" y="725678"/>
                </a:cubicBezTo>
                <a:cubicBezTo>
                  <a:pt x="742084" y="729782"/>
                  <a:pt x="746206" y="733887"/>
                  <a:pt x="744145" y="740044"/>
                </a:cubicBezTo>
                <a:cubicBezTo>
                  <a:pt x="746206" y="746201"/>
                  <a:pt x="754448" y="750306"/>
                  <a:pt x="762691" y="750306"/>
                </a:cubicBezTo>
                <a:cubicBezTo>
                  <a:pt x="765782" y="751332"/>
                  <a:pt x="769388" y="750819"/>
                  <a:pt x="772995" y="749793"/>
                </a:cubicBezTo>
                <a:lnTo>
                  <a:pt x="776803" y="748465"/>
                </a:lnTo>
                <a:lnTo>
                  <a:pt x="793532" y="728189"/>
                </a:lnTo>
                <a:lnTo>
                  <a:pt x="793532" y="723595"/>
                </a:lnTo>
                <a:cubicBezTo>
                  <a:pt x="795580" y="721537"/>
                  <a:pt x="797627" y="721537"/>
                  <a:pt x="797627" y="719478"/>
                </a:cubicBezTo>
                <a:cubicBezTo>
                  <a:pt x="797627" y="717420"/>
                  <a:pt x="797627" y="715362"/>
                  <a:pt x="797627" y="711245"/>
                </a:cubicBezTo>
                <a:lnTo>
                  <a:pt x="811976" y="705835"/>
                </a:lnTo>
                <a:lnTo>
                  <a:pt x="817619" y="698995"/>
                </a:lnTo>
                <a:lnTo>
                  <a:pt x="826265" y="683067"/>
                </a:lnTo>
                <a:lnTo>
                  <a:pt x="824408" y="678385"/>
                </a:lnTo>
                <a:cubicBezTo>
                  <a:pt x="824408" y="676315"/>
                  <a:pt x="826461" y="674245"/>
                  <a:pt x="826461" y="672175"/>
                </a:cubicBezTo>
                <a:cubicBezTo>
                  <a:pt x="828513" y="668034"/>
                  <a:pt x="830565" y="665964"/>
                  <a:pt x="832618" y="665964"/>
                </a:cubicBezTo>
                <a:lnTo>
                  <a:pt x="835659" y="665760"/>
                </a:lnTo>
                <a:lnTo>
                  <a:pt x="838775" y="660019"/>
                </a:lnTo>
                <a:lnTo>
                  <a:pt x="838775" y="655614"/>
                </a:lnTo>
                <a:lnTo>
                  <a:pt x="841784" y="654476"/>
                </a:lnTo>
                <a:lnTo>
                  <a:pt x="849076" y="641042"/>
                </a:lnTo>
                <a:lnTo>
                  <a:pt x="848852" y="626304"/>
                </a:lnTo>
                <a:cubicBezTo>
                  <a:pt x="847565" y="620650"/>
                  <a:pt x="844992" y="615511"/>
                  <a:pt x="840876" y="612427"/>
                </a:cubicBezTo>
                <a:cubicBezTo>
                  <a:pt x="834700" y="608315"/>
                  <a:pt x="828525" y="608315"/>
                  <a:pt x="824408" y="612427"/>
                </a:cubicBezTo>
                <a:cubicBezTo>
                  <a:pt x="822350" y="612427"/>
                  <a:pt x="818233" y="614483"/>
                  <a:pt x="818233" y="618594"/>
                </a:cubicBezTo>
                <a:cubicBezTo>
                  <a:pt x="820292" y="620650"/>
                  <a:pt x="822350" y="614483"/>
                  <a:pt x="824408" y="616538"/>
                </a:cubicBezTo>
                <a:cubicBezTo>
                  <a:pt x="828525" y="616538"/>
                  <a:pt x="828525" y="620650"/>
                  <a:pt x="828525" y="622706"/>
                </a:cubicBezTo>
                <a:cubicBezTo>
                  <a:pt x="830584" y="624762"/>
                  <a:pt x="830584" y="626818"/>
                  <a:pt x="828525" y="626818"/>
                </a:cubicBezTo>
                <a:cubicBezTo>
                  <a:pt x="826467" y="628874"/>
                  <a:pt x="824408" y="628874"/>
                  <a:pt x="824408" y="628874"/>
                </a:cubicBezTo>
                <a:cubicBezTo>
                  <a:pt x="822350" y="630929"/>
                  <a:pt x="818233" y="624762"/>
                  <a:pt x="818233" y="628874"/>
                </a:cubicBezTo>
                <a:cubicBezTo>
                  <a:pt x="814117" y="630929"/>
                  <a:pt x="812058" y="630929"/>
                  <a:pt x="810000" y="628874"/>
                </a:cubicBezTo>
                <a:cubicBezTo>
                  <a:pt x="805883" y="624762"/>
                  <a:pt x="803824" y="616538"/>
                  <a:pt x="810000" y="610371"/>
                </a:cubicBezTo>
                <a:cubicBezTo>
                  <a:pt x="814117" y="604203"/>
                  <a:pt x="822350" y="600092"/>
                  <a:pt x="832642" y="600092"/>
                </a:cubicBezTo>
                <a:cubicBezTo>
                  <a:pt x="832642" y="602148"/>
                  <a:pt x="832642" y="602148"/>
                  <a:pt x="832642" y="602148"/>
                </a:cubicBezTo>
                <a:cubicBezTo>
                  <a:pt x="838817" y="600092"/>
                  <a:pt x="842934" y="604203"/>
                  <a:pt x="847051" y="608315"/>
                </a:cubicBezTo>
                <a:lnTo>
                  <a:pt x="852959" y="633886"/>
                </a:lnTo>
                <a:lnTo>
                  <a:pt x="858111" y="624395"/>
                </a:lnTo>
                <a:lnTo>
                  <a:pt x="861443" y="613659"/>
                </a:lnTo>
                <a:lnTo>
                  <a:pt x="855326" y="614700"/>
                </a:lnTo>
                <a:cubicBezTo>
                  <a:pt x="853292" y="614700"/>
                  <a:pt x="853292" y="612625"/>
                  <a:pt x="853292" y="610550"/>
                </a:cubicBezTo>
                <a:lnTo>
                  <a:pt x="863485" y="607083"/>
                </a:lnTo>
                <a:lnTo>
                  <a:pt x="864162" y="604901"/>
                </a:lnTo>
                <a:lnTo>
                  <a:pt x="851027" y="606344"/>
                </a:lnTo>
                <a:cubicBezTo>
                  <a:pt x="851027" y="608392"/>
                  <a:pt x="851027" y="608392"/>
                  <a:pt x="851027" y="608392"/>
                </a:cubicBezTo>
                <a:cubicBezTo>
                  <a:pt x="846887" y="608392"/>
                  <a:pt x="846887" y="604297"/>
                  <a:pt x="844816" y="604297"/>
                </a:cubicBezTo>
                <a:cubicBezTo>
                  <a:pt x="842746" y="602250"/>
                  <a:pt x="840676" y="602250"/>
                  <a:pt x="840676" y="598155"/>
                </a:cubicBezTo>
                <a:cubicBezTo>
                  <a:pt x="840676" y="596108"/>
                  <a:pt x="844816" y="594061"/>
                  <a:pt x="846887" y="594061"/>
                </a:cubicBezTo>
                <a:cubicBezTo>
                  <a:pt x="848957" y="592013"/>
                  <a:pt x="851027" y="596108"/>
                  <a:pt x="853097" y="594061"/>
                </a:cubicBezTo>
                <a:cubicBezTo>
                  <a:pt x="853097" y="592013"/>
                  <a:pt x="853097" y="587919"/>
                  <a:pt x="857237" y="585871"/>
                </a:cubicBezTo>
                <a:cubicBezTo>
                  <a:pt x="861377" y="585871"/>
                  <a:pt x="863447" y="587919"/>
                  <a:pt x="865518" y="589966"/>
                </a:cubicBezTo>
                <a:lnTo>
                  <a:pt x="870252" y="585284"/>
                </a:lnTo>
                <a:lnTo>
                  <a:pt x="883701" y="541958"/>
                </a:lnTo>
                <a:cubicBezTo>
                  <a:pt x="889551" y="513369"/>
                  <a:pt x="892623" y="483768"/>
                  <a:pt x="892623" y="453449"/>
                </a:cubicBezTo>
                <a:lnTo>
                  <a:pt x="892448" y="451715"/>
                </a:lnTo>
                <a:lnTo>
                  <a:pt x="892136" y="452021"/>
                </a:lnTo>
                <a:lnTo>
                  <a:pt x="892423" y="451460"/>
                </a:lnTo>
                <a:lnTo>
                  <a:pt x="891876" y="446038"/>
                </a:lnTo>
                <a:lnTo>
                  <a:pt x="890266" y="450053"/>
                </a:lnTo>
                <a:cubicBezTo>
                  <a:pt x="884081" y="456223"/>
                  <a:pt x="884081" y="456223"/>
                  <a:pt x="884081" y="456223"/>
                </a:cubicBezTo>
                <a:cubicBezTo>
                  <a:pt x="884081" y="456223"/>
                  <a:pt x="884081" y="458280"/>
                  <a:pt x="886142" y="458280"/>
                </a:cubicBezTo>
                <a:cubicBezTo>
                  <a:pt x="888204" y="458280"/>
                  <a:pt x="884081" y="454167"/>
                  <a:pt x="888204" y="456223"/>
                </a:cubicBezTo>
                <a:cubicBezTo>
                  <a:pt x="888204" y="458280"/>
                  <a:pt x="890266" y="464450"/>
                  <a:pt x="886142" y="466507"/>
                </a:cubicBezTo>
                <a:cubicBezTo>
                  <a:pt x="886142" y="464450"/>
                  <a:pt x="888204" y="460337"/>
                  <a:pt x="886142" y="460337"/>
                </a:cubicBezTo>
                <a:cubicBezTo>
                  <a:pt x="884081" y="460337"/>
                  <a:pt x="886142" y="462394"/>
                  <a:pt x="884081" y="464450"/>
                </a:cubicBezTo>
                <a:cubicBezTo>
                  <a:pt x="884081" y="468564"/>
                  <a:pt x="882019" y="470621"/>
                  <a:pt x="877895" y="470621"/>
                </a:cubicBezTo>
                <a:cubicBezTo>
                  <a:pt x="875833" y="472678"/>
                  <a:pt x="873771" y="470621"/>
                  <a:pt x="871709" y="472678"/>
                </a:cubicBezTo>
                <a:cubicBezTo>
                  <a:pt x="871709" y="472678"/>
                  <a:pt x="871709" y="474734"/>
                  <a:pt x="873771" y="474734"/>
                </a:cubicBezTo>
                <a:cubicBezTo>
                  <a:pt x="875833" y="474734"/>
                  <a:pt x="873771" y="476791"/>
                  <a:pt x="873771" y="476791"/>
                </a:cubicBezTo>
                <a:cubicBezTo>
                  <a:pt x="873771" y="478848"/>
                  <a:pt x="873771" y="476791"/>
                  <a:pt x="871709" y="476791"/>
                </a:cubicBezTo>
                <a:cubicBezTo>
                  <a:pt x="871709" y="478848"/>
                  <a:pt x="867585" y="480905"/>
                  <a:pt x="863462" y="480905"/>
                </a:cubicBezTo>
                <a:cubicBezTo>
                  <a:pt x="861400" y="480905"/>
                  <a:pt x="859338" y="480905"/>
                  <a:pt x="859338" y="478848"/>
                </a:cubicBezTo>
                <a:cubicBezTo>
                  <a:pt x="859338" y="474734"/>
                  <a:pt x="857276" y="470621"/>
                  <a:pt x="857276" y="466507"/>
                </a:cubicBezTo>
                <a:lnTo>
                  <a:pt x="863592" y="463807"/>
                </a:lnTo>
                <a:lnTo>
                  <a:pt x="865576" y="464305"/>
                </a:lnTo>
                <a:lnTo>
                  <a:pt x="866428" y="462595"/>
                </a:lnTo>
                <a:lnTo>
                  <a:pt x="871709" y="460337"/>
                </a:lnTo>
                <a:cubicBezTo>
                  <a:pt x="871709" y="458280"/>
                  <a:pt x="871709" y="456223"/>
                  <a:pt x="871709" y="452110"/>
                </a:cubicBezTo>
                <a:cubicBezTo>
                  <a:pt x="875833" y="452110"/>
                  <a:pt x="879957" y="447996"/>
                  <a:pt x="879957" y="443883"/>
                </a:cubicBezTo>
                <a:cubicBezTo>
                  <a:pt x="882019" y="437712"/>
                  <a:pt x="879957" y="431542"/>
                  <a:pt x="873771" y="427429"/>
                </a:cubicBezTo>
                <a:cubicBezTo>
                  <a:pt x="869647" y="423315"/>
                  <a:pt x="869647" y="423315"/>
                  <a:pt x="869647" y="423315"/>
                </a:cubicBezTo>
                <a:lnTo>
                  <a:pt x="865576" y="417223"/>
                </a:lnTo>
                <a:lnTo>
                  <a:pt x="865576" y="417021"/>
                </a:lnTo>
                <a:lnTo>
                  <a:pt x="865304" y="416815"/>
                </a:lnTo>
                <a:lnTo>
                  <a:pt x="861400" y="410974"/>
                </a:lnTo>
                <a:cubicBezTo>
                  <a:pt x="857276" y="408918"/>
                  <a:pt x="857276" y="408918"/>
                  <a:pt x="857276" y="408918"/>
                </a:cubicBezTo>
                <a:cubicBezTo>
                  <a:pt x="859338" y="404804"/>
                  <a:pt x="857276" y="402747"/>
                  <a:pt x="857276" y="398634"/>
                </a:cubicBezTo>
                <a:cubicBezTo>
                  <a:pt x="857276" y="398634"/>
                  <a:pt x="857276" y="396577"/>
                  <a:pt x="859338" y="396577"/>
                </a:cubicBezTo>
                <a:cubicBezTo>
                  <a:pt x="863462" y="396577"/>
                  <a:pt x="867585" y="400691"/>
                  <a:pt x="869647" y="402747"/>
                </a:cubicBezTo>
                <a:cubicBezTo>
                  <a:pt x="869647" y="404804"/>
                  <a:pt x="869647" y="406861"/>
                  <a:pt x="869647" y="406861"/>
                </a:cubicBezTo>
                <a:cubicBezTo>
                  <a:pt x="871709" y="406861"/>
                  <a:pt x="875833" y="406861"/>
                  <a:pt x="877895" y="406861"/>
                </a:cubicBezTo>
                <a:cubicBezTo>
                  <a:pt x="882019" y="408918"/>
                  <a:pt x="882019" y="410974"/>
                  <a:pt x="884081" y="415088"/>
                </a:cubicBezTo>
                <a:cubicBezTo>
                  <a:pt x="884081" y="417145"/>
                  <a:pt x="879957" y="421258"/>
                  <a:pt x="886142" y="423315"/>
                </a:cubicBezTo>
                <a:lnTo>
                  <a:pt x="889970" y="427134"/>
                </a:lnTo>
                <a:lnTo>
                  <a:pt x="883701" y="364940"/>
                </a:lnTo>
                <a:lnTo>
                  <a:pt x="860654" y="290695"/>
                </a:lnTo>
                <a:lnTo>
                  <a:pt x="858399" y="290020"/>
                </a:lnTo>
                <a:cubicBezTo>
                  <a:pt x="856861" y="288484"/>
                  <a:pt x="855323" y="287460"/>
                  <a:pt x="853273" y="291555"/>
                </a:cubicBezTo>
                <a:cubicBezTo>
                  <a:pt x="851222" y="291555"/>
                  <a:pt x="849172" y="291555"/>
                  <a:pt x="847121" y="291555"/>
                </a:cubicBezTo>
                <a:cubicBezTo>
                  <a:pt x="843020" y="289508"/>
                  <a:pt x="845070" y="283366"/>
                  <a:pt x="838919" y="285413"/>
                </a:cubicBezTo>
                <a:cubicBezTo>
                  <a:pt x="836868" y="287460"/>
                  <a:pt x="834818" y="285413"/>
                  <a:pt x="832767" y="283366"/>
                </a:cubicBezTo>
                <a:cubicBezTo>
                  <a:pt x="830716" y="281318"/>
                  <a:pt x="830716" y="279271"/>
                  <a:pt x="832767" y="277224"/>
                </a:cubicBezTo>
                <a:cubicBezTo>
                  <a:pt x="834818" y="275176"/>
                  <a:pt x="836868" y="273129"/>
                  <a:pt x="838919" y="271082"/>
                </a:cubicBezTo>
                <a:cubicBezTo>
                  <a:pt x="840969" y="273129"/>
                  <a:pt x="844045" y="274665"/>
                  <a:pt x="847377" y="275176"/>
                </a:cubicBezTo>
                <a:lnTo>
                  <a:pt x="853458" y="273931"/>
                </a:lnTo>
                <a:lnTo>
                  <a:pt x="852394" y="271971"/>
                </a:lnTo>
                <a:lnTo>
                  <a:pt x="849059" y="273074"/>
                </a:lnTo>
                <a:cubicBezTo>
                  <a:pt x="844909" y="271015"/>
                  <a:pt x="840759" y="271015"/>
                  <a:pt x="838684" y="268957"/>
                </a:cubicBezTo>
                <a:cubicBezTo>
                  <a:pt x="838684" y="266899"/>
                  <a:pt x="840759" y="264840"/>
                  <a:pt x="840759" y="262782"/>
                </a:cubicBezTo>
                <a:lnTo>
                  <a:pt x="848062" y="263989"/>
                </a:lnTo>
                <a:lnTo>
                  <a:pt x="840523" y="250100"/>
                </a:lnTo>
                <a:lnTo>
                  <a:pt x="840936" y="256511"/>
                </a:lnTo>
                <a:cubicBezTo>
                  <a:pt x="840936" y="260642"/>
                  <a:pt x="836808" y="266840"/>
                  <a:pt x="834744" y="270971"/>
                </a:cubicBezTo>
                <a:cubicBezTo>
                  <a:pt x="830615" y="275103"/>
                  <a:pt x="824423" y="283366"/>
                  <a:pt x="816166" y="281300"/>
                </a:cubicBezTo>
                <a:cubicBezTo>
                  <a:pt x="807909" y="281300"/>
                  <a:pt x="801717" y="279234"/>
                  <a:pt x="797589" y="270971"/>
                </a:cubicBezTo>
                <a:cubicBezTo>
                  <a:pt x="795524" y="268905"/>
                  <a:pt x="795524" y="264774"/>
                  <a:pt x="795524" y="262708"/>
                </a:cubicBezTo>
                <a:cubicBezTo>
                  <a:pt x="795524" y="258576"/>
                  <a:pt x="797589" y="254445"/>
                  <a:pt x="799653" y="252379"/>
                </a:cubicBezTo>
                <a:cubicBezTo>
                  <a:pt x="801717" y="252379"/>
                  <a:pt x="803781" y="252379"/>
                  <a:pt x="803781" y="252379"/>
                </a:cubicBezTo>
                <a:cubicBezTo>
                  <a:pt x="805845" y="252379"/>
                  <a:pt x="805845" y="258576"/>
                  <a:pt x="807909" y="256511"/>
                </a:cubicBezTo>
                <a:cubicBezTo>
                  <a:pt x="809974" y="252379"/>
                  <a:pt x="812038" y="254445"/>
                  <a:pt x="814102" y="254445"/>
                </a:cubicBezTo>
                <a:cubicBezTo>
                  <a:pt x="816166" y="256511"/>
                  <a:pt x="818230" y="258576"/>
                  <a:pt x="818230" y="262708"/>
                </a:cubicBezTo>
                <a:cubicBezTo>
                  <a:pt x="816166" y="264774"/>
                  <a:pt x="814102" y="264774"/>
                  <a:pt x="812038" y="266840"/>
                </a:cubicBezTo>
                <a:cubicBezTo>
                  <a:pt x="809974" y="266840"/>
                  <a:pt x="805845" y="262708"/>
                  <a:pt x="805845" y="266840"/>
                </a:cubicBezTo>
                <a:cubicBezTo>
                  <a:pt x="807909" y="270971"/>
                  <a:pt x="812038" y="273037"/>
                  <a:pt x="816166" y="273037"/>
                </a:cubicBezTo>
                <a:cubicBezTo>
                  <a:pt x="822359" y="275103"/>
                  <a:pt x="826487" y="270971"/>
                  <a:pt x="830615" y="266840"/>
                </a:cubicBezTo>
                <a:cubicBezTo>
                  <a:pt x="833711" y="262708"/>
                  <a:pt x="835260" y="257027"/>
                  <a:pt x="835518" y="251088"/>
                </a:cubicBezTo>
                <a:lnTo>
                  <a:pt x="833118" y="236456"/>
                </a:lnTo>
                <a:lnTo>
                  <a:pt x="827085" y="225342"/>
                </a:lnTo>
                <a:lnTo>
                  <a:pt x="826566" y="225598"/>
                </a:lnTo>
                <a:cubicBezTo>
                  <a:pt x="824491" y="225598"/>
                  <a:pt x="822417" y="221490"/>
                  <a:pt x="820342" y="219435"/>
                </a:cubicBezTo>
                <a:cubicBezTo>
                  <a:pt x="818267" y="217381"/>
                  <a:pt x="820342" y="215327"/>
                  <a:pt x="818267" y="215327"/>
                </a:cubicBezTo>
                <a:cubicBezTo>
                  <a:pt x="816192" y="217381"/>
                  <a:pt x="814117" y="215327"/>
                  <a:pt x="812042" y="215327"/>
                </a:cubicBezTo>
                <a:cubicBezTo>
                  <a:pt x="807891" y="211218"/>
                  <a:pt x="805816" y="207110"/>
                  <a:pt x="805816" y="203001"/>
                </a:cubicBezTo>
                <a:lnTo>
                  <a:pt x="807635" y="195801"/>
                </a:lnTo>
                <a:lnTo>
                  <a:pt x="794914" y="180384"/>
                </a:lnTo>
                <a:lnTo>
                  <a:pt x="787319" y="180384"/>
                </a:lnTo>
                <a:cubicBezTo>
                  <a:pt x="783241" y="176276"/>
                  <a:pt x="777122" y="174222"/>
                  <a:pt x="777122" y="168059"/>
                </a:cubicBezTo>
                <a:cubicBezTo>
                  <a:pt x="775083" y="166005"/>
                  <a:pt x="781201" y="163950"/>
                  <a:pt x="777122" y="161896"/>
                </a:cubicBezTo>
                <a:cubicBezTo>
                  <a:pt x="773044" y="161896"/>
                  <a:pt x="771004" y="159842"/>
                  <a:pt x="768965" y="157788"/>
                </a:cubicBezTo>
                <a:cubicBezTo>
                  <a:pt x="768965" y="155734"/>
                  <a:pt x="768965" y="153680"/>
                  <a:pt x="768965" y="151626"/>
                </a:cubicBezTo>
                <a:lnTo>
                  <a:pt x="770804" y="151162"/>
                </a:lnTo>
                <a:lnTo>
                  <a:pt x="767693" y="147391"/>
                </a:lnTo>
                <a:lnTo>
                  <a:pt x="765805" y="147234"/>
                </a:lnTo>
                <a:cubicBezTo>
                  <a:pt x="764775" y="146460"/>
                  <a:pt x="763744" y="145428"/>
                  <a:pt x="762714" y="145428"/>
                </a:cubicBezTo>
                <a:cubicBezTo>
                  <a:pt x="758593" y="141299"/>
                  <a:pt x="754471" y="141299"/>
                  <a:pt x="750350" y="139235"/>
                </a:cubicBezTo>
                <a:cubicBezTo>
                  <a:pt x="746229" y="141299"/>
                  <a:pt x="744168" y="137171"/>
                  <a:pt x="740047" y="139235"/>
                </a:cubicBezTo>
                <a:cubicBezTo>
                  <a:pt x="731804" y="141299"/>
                  <a:pt x="723561" y="143363"/>
                  <a:pt x="721500" y="151621"/>
                </a:cubicBezTo>
                <a:cubicBezTo>
                  <a:pt x="719440" y="155749"/>
                  <a:pt x="719440" y="159877"/>
                  <a:pt x="721500" y="161941"/>
                </a:cubicBezTo>
                <a:cubicBezTo>
                  <a:pt x="723561" y="164006"/>
                  <a:pt x="723561" y="168134"/>
                  <a:pt x="725622" y="166070"/>
                </a:cubicBezTo>
                <a:cubicBezTo>
                  <a:pt x="727682" y="164006"/>
                  <a:pt x="721500" y="159877"/>
                  <a:pt x="725622" y="157813"/>
                </a:cubicBezTo>
                <a:cubicBezTo>
                  <a:pt x="727682" y="153684"/>
                  <a:pt x="731804" y="153684"/>
                  <a:pt x="735925" y="155749"/>
                </a:cubicBezTo>
                <a:cubicBezTo>
                  <a:pt x="737986" y="155749"/>
                  <a:pt x="740047" y="159877"/>
                  <a:pt x="740047" y="161941"/>
                </a:cubicBezTo>
                <a:cubicBezTo>
                  <a:pt x="740047" y="164006"/>
                  <a:pt x="740047" y="166070"/>
                  <a:pt x="737986" y="168134"/>
                </a:cubicBezTo>
                <a:cubicBezTo>
                  <a:pt x="737986" y="168134"/>
                  <a:pt x="740047" y="168134"/>
                  <a:pt x="740047" y="170198"/>
                </a:cubicBezTo>
                <a:cubicBezTo>
                  <a:pt x="740047" y="172262"/>
                  <a:pt x="737986" y="174326"/>
                  <a:pt x="735925" y="176390"/>
                </a:cubicBezTo>
                <a:cubicBezTo>
                  <a:pt x="729743" y="178454"/>
                  <a:pt x="723561" y="176390"/>
                  <a:pt x="717379" y="172262"/>
                </a:cubicBezTo>
                <a:cubicBezTo>
                  <a:pt x="713258" y="168134"/>
                  <a:pt x="711197" y="159877"/>
                  <a:pt x="711197" y="151621"/>
                </a:cubicBezTo>
                <a:cubicBezTo>
                  <a:pt x="713258" y="143363"/>
                  <a:pt x="721500" y="135108"/>
                  <a:pt x="731804" y="133042"/>
                </a:cubicBezTo>
                <a:cubicBezTo>
                  <a:pt x="734895" y="132010"/>
                  <a:pt x="737986" y="131495"/>
                  <a:pt x="741077" y="131753"/>
                </a:cubicBezTo>
                <a:cubicBezTo>
                  <a:pt x="744168" y="132010"/>
                  <a:pt x="747259" y="133042"/>
                  <a:pt x="750350" y="135108"/>
                </a:cubicBezTo>
                <a:lnTo>
                  <a:pt x="759084" y="138857"/>
                </a:lnTo>
                <a:lnTo>
                  <a:pt x="736097" y="119890"/>
                </a:lnTo>
                <a:lnTo>
                  <a:pt x="736097" y="128914"/>
                </a:lnTo>
                <a:cubicBezTo>
                  <a:pt x="734039" y="128914"/>
                  <a:pt x="731980" y="130978"/>
                  <a:pt x="731980" y="128914"/>
                </a:cubicBezTo>
                <a:cubicBezTo>
                  <a:pt x="729922" y="126848"/>
                  <a:pt x="725805" y="122715"/>
                  <a:pt x="727863" y="118585"/>
                </a:cubicBezTo>
                <a:lnTo>
                  <a:pt x="730218" y="115040"/>
                </a:lnTo>
                <a:lnTo>
                  <a:pt x="728513" y="113633"/>
                </a:lnTo>
                <a:lnTo>
                  <a:pt x="725672" y="120761"/>
                </a:lnTo>
                <a:cubicBezTo>
                  <a:pt x="723614" y="124892"/>
                  <a:pt x="725672" y="126957"/>
                  <a:pt x="727731" y="131090"/>
                </a:cubicBezTo>
                <a:cubicBezTo>
                  <a:pt x="723614" y="133155"/>
                  <a:pt x="719497" y="137286"/>
                  <a:pt x="715380" y="135221"/>
                </a:cubicBezTo>
                <a:cubicBezTo>
                  <a:pt x="713322" y="133155"/>
                  <a:pt x="713322" y="129024"/>
                  <a:pt x="715380" y="126957"/>
                </a:cubicBezTo>
                <a:cubicBezTo>
                  <a:pt x="715380" y="126957"/>
                  <a:pt x="717439" y="124892"/>
                  <a:pt x="715380" y="122826"/>
                </a:cubicBezTo>
                <a:cubicBezTo>
                  <a:pt x="713322" y="120761"/>
                  <a:pt x="709205" y="116629"/>
                  <a:pt x="711263" y="112497"/>
                </a:cubicBezTo>
                <a:cubicBezTo>
                  <a:pt x="713322" y="112497"/>
                  <a:pt x="715380" y="110432"/>
                  <a:pt x="713322" y="108366"/>
                </a:cubicBezTo>
                <a:lnTo>
                  <a:pt x="713322" y="101099"/>
                </a:lnTo>
                <a:lnTo>
                  <a:pt x="698996" y="89279"/>
                </a:lnTo>
                <a:cubicBezTo>
                  <a:pt x="628903" y="41925"/>
                  <a:pt x="544405" y="14275"/>
                  <a:pt x="453449" y="14275"/>
                </a:cubicBezTo>
                <a:close/>
                <a:moveTo>
                  <a:pt x="453449" y="0"/>
                </a:moveTo>
                <a:cubicBezTo>
                  <a:pt x="703882" y="0"/>
                  <a:pt x="906898" y="203016"/>
                  <a:pt x="906898" y="453449"/>
                </a:cubicBezTo>
                <a:cubicBezTo>
                  <a:pt x="906898" y="703882"/>
                  <a:pt x="703882" y="906898"/>
                  <a:pt x="453449" y="906898"/>
                </a:cubicBezTo>
                <a:cubicBezTo>
                  <a:pt x="203016" y="906898"/>
                  <a:pt x="0" y="703882"/>
                  <a:pt x="0" y="453449"/>
                </a:cubicBezTo>
                <a:cubicBezTo>
                  <a:pt x="0" y="203016"/>
                  <a:pt x="203016" y="0"/>
                  <a:pt x="453449" y="0"/>
                </a:cubicBezTo>
                <a:close/>
              </a:path>
            </a:pathLst>
          </a:custGeom>
          <a:solidFill>
            <a:srgbClr val="004DA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r>
              <a:rPr lang="zh-CN" altLang="en-US" sz="2200" b="1" dirty="0">
                <a:solidFill>
                  <a:srgbClr val="004DA1"/>
                </a:solidFill>
                <a:latin typeface="楷体" panose="02010609060101010101" pitchFamily="49" charset="-122"/>
                <a:ea typeface="楷体" panose="02010609060101010101" pitchFamily="49" charset="-122"/>
              </a:rPr>
              <a:t>减按</a:t>
            </a:r>
            <a:r>
              <a:rPr lang="en-US" altLang="zh-CN" sz="2200" b="1" dirty="0">
                <a:solidFill>
                  <a:srgbClr val="004DA1"/>
                </a:solidFill>
                <a:latin typeface="楷体" panose="02010609060101010101" pitchFamily="49" charset="-122"/>
                <a:ea typeface="楷体" panose="02010609060101010101" pitchFamily="49" charset="-122"/>
              </a:rPr>
              <a:t>2%</a:t>
            </a:r>
            <a:endParaRPr lang="zh-CN" altLang="en-US" sz="2200" b="1" dirty="0">
              <a:solidFill>
                <a:srgbClr val="004DA1"/>
              </a:solidFill>
              <a:latin typeface="楷体" panose="02010609060101010101" pitchFamily="49" charset="-122"/>
              <a:ea typeface="楷体" panose="02010609060101010101" pitchFamily="49" charset="-122"/>
            </a:endParaRPr>
          </a:p>
        </p:txBody>
      </p:sp>
      <p:sp>
        <p:nvSpPr>
          <p:cNvPr id="8" name="任意多边形 3">
            <a:extLst>
              <a:ext uri="{FF2B5EF4-FFF2-40B4-BE49-F238E27FC236}">
                <a16:creationId xmlns:a16="http://schemas.microsoft.com/office/drawing/2014/main" id="{13B82177-4E94-4EC5-BEE9-C36D45555479}"/>
              </a:ext>
            </a:extLst>
          </p:cNvPr>
          <p:cNvSpPr/>
          <p:nvPr/>
        </p:nvSpPr>
        <p:spPr>
          <a:xfrm>
            <a:off x="5693401" y="1331955"/>
            <a:ext cx="1239795" cy="1239795"/>
          </a:xfrm>
          <a:custGeom>
            <a:avLst/>
            <a:gdLst>
              <a:gd name="connsiteX0" fmla="*/ 435734 w 906898"/>
              <a:gd name="connsiteY0" fmla="*/ 875766 h 906898"/>
              <a:gd name="connsiteX1" fmla="*/ 439812 w 906898"/>
              <a:gd name="connsiteY1" fmla="*/ 878048 h 906898"/>
              <a:gd name="connsiteX2" fmla="*/ 443891 w 906898"/>
              <a:gd name="connsiteY2" fmla="*/ 882106 h 906898"/>
              <a:gd name="connsiteX3" fmla="*/ 443891 w 906898"/>
              <a:gd name="connsiteY3" fmla="*/ 890222 h 906898"/>
              <a:gd name="connsiteX4" fmla="*/ 437773 w 906898"/>
              <a:gd name="connsiteY4" fmla="*/ 890222 h 906898"/>
              <a:gd name="connsiteX5" fmla="*/ 435733 w 906898"/>
              <a:gd name="connsiteY5" fmla="*/ 882106 h 906898"/>
              <a:gd name="connsiteX6" fmla="*/ 431655 w 906898"/>
              <a:gd name="connsiteY6" fmla="*/ 878048 h 906898"/>
              <a:gd name="connsiteX7" fmla="*/ 435734 w 906898"/>
              <a:gd name="connsiteY7" fmla="*/ 875766 h 906898"/>
              <a:gd name="connsiteX8" fmla="*/ 464542 w 906898"/>
              <a:gd name="connsiteY8" fmla="*/ 873791 h 906898"/>
              <a:gd name="connsiteX9" fmla="*/ 464542 w 906898"/>
              <a:gd name="connsiteY9" fmla="*/ 877908 h 906898"/>
              <a:gd name="connsiteX10" fmla="*/ 462472 w 906898"/>
              <a:gd name="connsiteY10" fmla="*/ 875850 h 906898"/>
              <a:gd name="connsiteX11" fmla="*/ 464542 w 906898"/>
              <a:gd name="connsiteY11" fmla="*/ 873791 h 906898"/>
              <a:gd name="connsiteX12" fmla="*/ 365619 w 906898"/>
              <a:gd name="connsiteY12" fmla="*/ 868820 h 906898"/>
              <a:gd name="connsiteX13" fmla="*/ 370516 w 906898"/>
              <a:gd name="connsiteY13" fmla="*/ 869015 h 906898"/>
              <a:gd name="connsiteX14" fmla="*/ 376100 w 906898"/>
              <a:gd name="connsiteY14" fmla="*/ 871888 h 906898"/>
              <a:gd name="connsiteX15" fmla="*/ 376100 w 906898"/>
              <a:gd name="connsiteY15" fmla="*/ 878085 h 906898"/>
              <a:gd name="connsiteX16" fmla="*/ 388495 w 906898"/>
              <a:gd name="connsiteY16" fmla="*/ 878085 h 906898"/>
              <a:gd name="connsiteX17" fmla="*/ 388495 w 906898"/>
              <a:gd name="connsiteY17" fmla="*/ 884282 h 906898"/>
              <a:gd name="connsiteX18" fmla="*/ 371969 w 906898"/>
              <a:gd name="connsiteY18" fmla="*/ 880151 h 906898"/>
              <a:gd name="connsiteX19" fmla="*/ 363706 w 906898"/>
              <a:gd name="connsiteY19" fmla="*/ 878085 h 906898"/>
              <a:gd name="connsiteX20" fmla="*/ 353377 w 906898"/>
              <a:gd name="connsiteY20" fmla="*/ 873953 h 906898"/>
              <a:gd name="connsiteX21" fmla="*/ 365619 w 906898"/>
              <a:gd name="connsiteY21" fmla="*/ 868820 h 906898"/>
              <a:gd name="connsiteX22" fmla="*/ 443065 w 906898"/>
              <a:gd name="connsiteY22" fmla="*/ 860926 h 906898"/>
              <a:gd name="connsiteX23" fmla="*/ 445911 w 906898"/>
              <a:gd name="connsiteY23" fmla="*/ 861441 h 906898"/>
              <a:gd name="connsiteX24" fmla="*/ 450051 w 906898"/>
              <a:gd name="connsiteY24" fmla="*/ 863499 h 906898"/>
              <a:gd name="connsiteX25" fmla="*/ 450051 w 906898"/>
              <a:gd name="connsiteY25" fmla="*/ 871733 h 906898"/>
              <a:gd name="connsiteX26" fmla="*/ 456262 w 906898"/>
              <a:gd name="connsiteY26" fmla="*/ 869674 h 906898"/>
              <a:gd name="connsiteX27" fmla="*/ 462472 w 906898"/>
              <a:gd name="connsiteY27" fmla="*/ 875850 h 906898"/>
              <a:gd name="connsiteX28" fmla="*/ 460402 w 906898"/>
              <a:gd name="connsiteY28" fmla="*/ 882025 h 906898"/>
              <a:gd name="connsiteX29" fmla="*/ 462472 w 906898"/>
              <a:gd name="connsiteY29" fmla="*/ 882025 h 906898"/>
              <a:gd name="connsiteX30" fmla="*/ 464542 w 906898"/>
              <a:gd name="connsiteY30" fmla="*/ 879966 h 906898"/>
              <a:gd name="connsiteX31" fmla="*/ 468682 w 906898"/>
              <a:gd name="connsiteY31" fmla="*/ 882025 h 906898"/>
              <a:gd name="connsiteX32" fmla="*/ 470752 w 906898"/>
              <a:gd name="connsiteY32" fmla="*/ 890258 h 906898"/>
              <a:gd name="connsiteX33" fmla="*/ 464542 w 906898"/>
              <a:gd name="connsiteY33" fmla="*/ 890258 h 906898"/>
              <a:gd name="connsiteX34" fmla="*/ 447981 w 906898"/>
              <a:gd name="connsiteY34" fmla="*/ 890258 h 906898"/>
              <a:gd name="connsiteX35" fmla="*/ 445911 w 906898"/>
              <a:gd name="connsiteY35" fmla="*/ 882025 h 906898"/>
              <a:gd name="connsiteX36" fmla="*/ 437631 w 906898"/>
              <a:gd name="connsiteY36" fmla="*/ 873791 h 906898"/>
              <a:gd name="connsiteX37" fmla="*/ 441771 w 906898"/>
              <a:gd name="connsiteY37" fmla="*/ 863499 h 906898"/>
              <a:gd name="connsiteX38" fmla="*/ 443065 w 906898"/>
              <a:gd name="connsiteY38" fmla="*/ 860926 h 906898"/>
              <a:gd name="connsiteX39" fmla="*/ 372933 w 906898"/>
              <a:gd name="connsiteY39" fmla="*/ 854195 h 906898"/>
              <a:gd name="connsiteX40" fmla="*/ 378120 w 906898"/>
              <a:gd name="connsiteY40" fmla="*/ 857307 h 906898"/>
              <a:gd name="connsiteX41" fmla="*/ 378120 w 906898"/>
              <a:gd name="connsiteY41" fmla="*/ 863532 h 906898"/>
              <a:gd name="connsiteX42" fmla="*/ 363595 w 906898"/>
              <a:gd name="connsiteY42" fmla="*/ 865607 h 906898"/>
              <a:gd name="connsiteX43" fmla="*/ 367745 w 906898"/>
              <a:gd name="connsiteY43" fmla="*/ 857307 h 906898"/>
              <a:gd name="connsiteX44" fmla="*/ 372933 w 906898"/>
              <a:gd name="connsiteY44" fmla="*/ 854195 h 906898"/>
              <a:gd name="connsiteX45" fmla="*/ 304101 w 906898"/>
              <a:gd name="connsiteY45" fmla="*/ 854167 h 906898"/>
              <a:gd name="connsiteX46" fmla="*/ 310276 w 906898"/>
              <a:gd name="connsiteY46" fmla="*/ 855435 h 906898"/>
              <a:gd name="connsiteX47" fmla="*/ 312335 w 906898"/>
              <a:gd name="connsiteY47" fmla="*/ 859493 h 906898"/>
              <a:gd name="connsiteX48" fmla="*/ 322627 w 906898"/>
              <a:gd name="connsiteY48" fmla="*/ 857464 h 906898"/>
              <a:gd name="connsiteX49" fmla="*/ 330860 w 906898"/>
              <a:gd name="connsiteY49" fmla="*/ 863551 h 906898"/>
              <a:gd name="connsiteX50" fmla="*/ 330860 w 906898"/>
              <a:gd name="connsiteY50" fmla="*/ 871666 h 906898"/>
              <a:gd name="connsiteX51" fmla="*/ 320568 w 906898"/>
              <a:gd name="connsiteY51" fmla="*/ 865580 h 906898"/>
              <a:gd name="connsiteX52" fmla="*/ 312335 w 906898"/>
              <a:gd name="connsiteY52" fmla="*/ 861522 h 906898"/>
              <a:gd name="connsiteX53" fmla="*/ 306159 w 906898"/>
              <a:gd name="connsiteY53" fmla="*/ 863551 h 906898"/>
              <a:gd name="connsiteX54" fmla="*/ 297926 w 906898"/>
              <a:gd name="connsiteY54" fmla="*/ 857464 h 906898"/>
              <a:gd name="connsiteX55" fmla="*/ 304101 w 906898"/>
              <a:gd name="connsiteY55" fmla="*/ 854167 h 906898"/>
              <a:gd name="connsiteX56" fmla="*/ 441781 w 906898"/>
              <a:gd name="connsiteY56" fmla="*/ 853406 h 906898"/>
              <a:gd name="connsiteX57" fmla="*/ 443939 w 906898"/>
              <a:gd name="connsiteY57" fmla="*/ 857390 h 906898"/>
              <a:gd name="connsiteX58" fmla="*/ 441781 w 906898"/>
              <a:gd name="connsiteY58" fmla="*/ 861374 h 906898"/>
              <a:gd name="connsiteX59" fmla="*/ 441781 w 906898"/>
              <a:gd name="connsiteY59" fmla="*/ 857390 h 906898"/>
              <a:gd name="connsiteX60" fmla="*/ 441781 w 906898"/>
              <a:gd name="connsiteY60" fmla="*/ 853406 h 906898"/>
              <a:gd name="connsiteX61" fmla="*/ 451621 w 906898"/>
              <a:gd name="connsiteY61" fmla="*/ 843320 h 906898"/>
              <a:gd name="connsiteX62" fmla="*/ 451981 w 906898"/>
              <a:gd name="connsiteY62" fmla="*/ 843372 h 906898"/>
              <a:gd name="connsiteX63" fmla="*/ 452239 w 906898"/>
              <a:gd name="connsiteY63" fmla="*/ 845173 h 906898"/>
              <a:gd name="connsiteX64" fmla="*/ 324585 w 906898"/>
              <a:gd name="connsiteY64" fmla="*/ 843114 h 906898"/>
              <a:gd name="connsiteX65" fmla="*/ 330728 w 906898"/>
              <a:gd name="connsiteY65" fmla="*/ 847193 h 906898"/>
              <a:gd name="connsiteX66" fmla="*/ 330728 w 906898"/>
              <a:gd name="connsiteY66" fmla="*/ 857390 h 906898"/>
              <a:gd name="connsiteX67" fmla="*/ 320491 w 906898"/>
              <a:gd name="connsiteY67" fmla="*/ 853312 h 906898"/>
              <a:gd name="connsiteX68" fmla="*/ 320491 w 906898"/>
              <a:gd name="connsiteY68" fmla="*/ 847193 h 906898"/>
              <a:gd name="connsiteX69" fmla="*/ 324585 w 906898"/>
              <a:gd name="connsiteY69" fmla="*/ 843114 h 906898"/>
              <a:gd name="connsiteX70" fmla="*/ 374871 w 906898"/>
              <a:gd name="connsiteY70" fmla="*/ 842849 h 906898"/>
              <a:gd name="connsiteX71" fmla="*/ 382092 w 906898"/>
              <a:gd name="connsiteY71" fmla="*/ 844907 h 906898"/>
              <a:gd name="connsiteX72" fmla="*/ 390345 w 906898"/>
              <a:gd name="connsiteY72" fmla="*/ 844907 h 906898"/>
              <a:gd name="connsiteX73" fmla="*/ 394471 w 906898"/>
              <a:gd name="connsiteY73" fmla="*/ 849024 h 906898"/>
              <a:gd name="connsiteX74" fmla="*/ 392408 w 906898"/>
              <a:gd name="connsiteY74" fmla="*/ 855199 h 906898"/>
              <a:gd name="connsiteX75" fmla="*/ 388282 w 906898"/>
              <a:gd name="connsiteY75" fmla="*/ 859316 h 906898"/>
              <a:gd name="connsiteX76" fmla="*/ 390345 w 906898"/>
              <a:gd name="connsiteY76" fmla="*/ 863433 h 906898"/>
              <a:gd name="connsiteX77" fmla="*/ 377966 w 906898"/>
              <a:gd name="connsiteY77" fmla="*/ 871666 h 906898"/>
              <a:gd name="connsiteX78" fmla="*/ 375903 w 906898"/>
              <a:gd name="connsiteY78" fmla="*/ 867550 h 906898"/>
              <a:gd name="connsiteX79" fmla="*/ 382092 w 906898"/>
              <a:gd name="connsiteY79" fmla="*/ 863433 h 906898"/>
              <a:gd name="connsiteX80" fmla="*/ 380029 w 906898"/>
              <a:gd name="connsiteY80" fmla="*/ 855199 h 906898"/>
              <a:gd name="connsiteX81" fmla="*/ 369713 w 906898"/>
              <a:gd name="connsiteY81" fmla="*/ 853141 h 906898"/>
              <a:gd name="connsiteX82" fmla="*/ 365587 w 906898"/>
              <a:gd name="connsiteY82" fmla="*/ 855199 h 906898"/>
              <a:gd name="connsiteX83" fmla="*/ 367650 w 906898"/>
              <a:gd name="connsiteY83" fmla="*/ 846966 h 906898"/>
              <a:gd name="connsiteX84" fmla="*/ 374871 w 906898"/>
              <a:gd name="connsiteY84" fmla="*/ 842849 h 906898"/>
              <a:gd name="connsiteX85" fmla="*/ 414287 w 906898"/>
              <a:gd name="connsiteY85" fmla="*/ 835842 h 906898"/>
              <a:gd name="connsiteX86" fmla="*/ 425291 w 906898"/>
              <a:gd name="connsiteY86" fmla="*/ 836870 h 906898"/>
              <a:gd name="connsiteX87" fmla="*/ 429386 w 906898"/>
              <a:gd name="connsiteY87" fmla="*/ 840982 h 906898"/>
              <a:gd name="connsiteX88" fmla="*/ 437575 w 906898"/>
              <a:gd name="connsiteY88" fmla="*/ 855373 h 906898"/>
              <a:gd name="connsiteX89" fmla="*/ 433481 w 906898"/>
              <a:gd name="connsiteY89" fmla="*/ 873876 h 906898"/>
              <a:gd name="connsiteX90" fmla="*/ 417102 w 906898"/>
              <a:gd name="connsiteY90" fmla="*/ 884155 h 906898"/>
              <a:gd name="connsiteX91" fmla="*/ 392534 w 906898"/>
              <a:gd name="connsiteY91" fmla="*/ 884155 h 906898"/>
              <a:gd name="connsiteX92" fmla="*/ 394582 w 906898"/>
              <a:gd name="connsiteY92" fmla="*/ 882099 h 906898"/>
              <a:gd name="connsiteX93" fmla="*/ 425291 w 906898"/>
              <a:gd name="connsiteY93" fmla="*/ 873876 h 906898"/>
              <a:gd name="connsiteX94" fmla="*/ 431433 w 906898"/>
              <a:gd name="connsiteY94" fmla="*/ 857429 h 906898"/>
              <a:gd name="connsiteX95" fmla="*/ 423244 w 906898"/>
              <a:gd name="connsiteY95" fmla="*/ 845094 h 906898"/>
              <a:gd name="connsiteX96" fmla="*/ 417102 w 906898"/>
              <a:gd name="connsiteY96" fmla="*/ 845094 h 906898"/>
              <a:gd name="connsiteX97" fmla="*/ 421197 w 906898"/>
              <a:gd name="connsiteY97" fmla="*/ 851261 h 906898"/>
              <a:gd name="connsiteX98" fmla="*/ 417102 w 906898"/>
              <a:gd name="connsiteY98" fmla="*/ 857429 h 906898"/>
              <a:gd name="connsiteX99" fmla="*/ 410960 w 906898"/>
              <a:gd name="connsiteY99" fmla="*/ 857429 h 906898"/>
              <a:gd name="connsiteX100" fmla="*/ 406865 w 906898"/>
              <a:gd name="connsiteY100" fmla="*/ 851261 h 906898"/>
              <a:gd name="connsiteX101" fmla="*/ 402771 w 906898"/>
              <a:gd name="connsiteY101" fmla="*/ 847150 h 906898"/>
              <a:gd name="connsiteX102" fmla="*/ 404818 w 906898"/>
              <a:gd name="connsiteY102" fmla="*/ 840982 h 906898"/>
              <a:gd name="connsiteX103" fmla="*/ 414287 w 906898"/>
              <a:gd name="connsiteY103" fmla="*/ 835842 h 906898"/>
              <a:gd name="connsiteX104" fmla="*/ 351245 w 906898"/>
              <a:gd name="connsiteY104" fmla="*/ 831270 h 906898"/>
              <a:gd name="connsiteX105" fmla="*/ 359478 w 906898"/>
              <a:gd name="connsiteY105" fmla="*/ 832557 h 906898"/>
              <a:gd name="connsiteX106" fmla="*/ 361537 w 906898"/>
              <a:gd name="connsiteY106" fmla="*/ 842849 h 906898"/>
              <a:gd name="connsiteX107" fmla="*/ 359478 w 906898"/>
              <a:gd name="connsiteY107" fmla="*/ 846966 h 906898"/>
              <a:gd name="connsiteX108" fmla="*/ 363595 w 906898"/>
              <a:gd name="connsiteY108" fmla="*/ 855199 h 906898"/>
              <a:gd name="connsiteX109" fmla="*/ 351245 w 906898"/>
              <a:gd name="connsiteY109" fmla="*/ 871666 h 906898"/>
              <a:gd name="connsiteX110" fmla="*/ 347128 w 906898"/>
              <a:gd name="connsiteY110" fmla="*/ 867550 h 906898"/>
              <a:gd name="connsiteX111" fmla="*/ 336836 w 906898"/>
              <a:gd name="connsiteY111" fmla="*/ 867550 h 906898"/>
              <a:gd name="connsiteX112" fmla="*/ 332719 w 906898"/>
              <a:gd name="connsiteY112" fmla="*/ 853141 h 906898"/>
              <a:gd name="connsiteX113" fmla="*/ 332719 w 906898"/>
              <a:gd name="connsiteY113" fmla="*/ 846966 h 906898"/>
              <a:gd name="connsiteX114" fmla="*/ 340953 w 906898"/>
              <a:gd name="connsiteY114" fmla="*/ 842849 h 906898"/>
              <a:gd name="connsiteX115" fmla="*/ 343011 w 906898"/>
              <a:gd name="connsiteY115" fmla="*/ 834615 h 906898"/>
              <a:gd name="connsiteX116" fmla="*/ 351245 w 906898"/>
              <a:gd name="connsiteY116" fmla="*/ 831270 h 906898"/>
              <a:gd name="connsiteX117" fmla="*/ 258794 w 906898"/>
              <a:gd name="connsiteY117" fmla="*/ 828507 h 906898"/>
              <a:gd name="connsiteX118" fmla="*/ 262926 w 906898"/>
              <a:gd name="connsiteY118" fmla="*/ 830593 h 906898"/>
              <a:gd name="connsiteX119" fmla="*/ 260860 w 906898"/>
              <a:gd name="connsiteY119" fmla="*/ 834767 h 906898"/>
              <a:gd name="connsiteX120" fmla="*/ 248466 w 906898"/>
              <a:gd name="connsiteY120" fmla="*/ 836854 h 906898"/>
              <a:gd name="connsiteX121" fmla="*/ 246400 w 906898"/>
              <a:gd name="connsiteY121" fmla="*/ 832680 h 906898"/>
              <a:gd name="connsiteX122" fmla="*/ 258794 w 906898"/>
              <a:gd name="connsiteY122" fmla="*/ 828507 h 906898"/>
              <a:gd name="connsiteX123" fmla="*/ 511733 w 906898"/>
              <a:gd name="connsiteY123" fmla="*/ 824523 h 906898"/>
              <a:gd name="connsiteX124" fmla="*/ 517908 w 906898"/>
              <a:gd name="connsiteY124" fmla="*/ 830623 h 906898"/>
              <a:gd name="connsiteX125" fmla="*/ 538492 w 906898"/>
              <a:gd name="connsiteY125" fmla="*/ 836724 h 906898"/>
              <a:gd name="connsiteX126" fmla="*/ 519966 w 906898"/>
              <a:gd name="connsiteY126" fmla="*/ 836724 h 906898"/>
              <a:gd name="connsiteX127" fmla="*/ 511733 w 906898"/>
              <a:gd name="connsiteY127" fmla="*/ 826556 h 906898"/>
              <a:gd name="connsiteX128" fmla="*/ 511733 w 906898"/>
              <a:gd name="connsiteY128" fmla="*/ 824523 h 906898"/>
              <a:gd name="connsiteX129" fmla="*/ 314393 w 906898"/>
              <a:gd name="connsiteY129" fmla="*/ 824523 h 906898"/>
              <a:gd name="connsiteX130" fmla="*/ 320568 w 906898"/>
              <a:gd name="connsiteY130" fmla="*/ 826581 h 906898"/>
              <a:gd name="connsiteX131" fmla="*/ 322627 w 906898"/>
              <a:gd name="connsiteY131" fmla="*/ 832756 h 906898"/>
              <a:gd name="connsiteX132" fmla="*/ 332919 w 906898"/>
              <a:gd name="connsiteY132" fmla="*/ 832756 h 906898"/>
              <a:gd name="connsiteX133" fmla="*/ 334977 w 906898"/>
              <a:gd name="connsiteY133" fmla="*/ 840990 h 906898"/>
              <a:gd name="connsiteX134" fmla="*/ 332919 w 906898"/>
              <a:gd name="connsiteY134" fmla="*/ 845106 h 906898"/>
              <a:gd name="connsiteX135" fmla="*/ 330860 w 906898"/>
              <a:gd name="connsiteY135" fmla="*/ 843048 h 906898"/>
              <a:gd name="connsiteX136" fmla="*/ 322627 w 906898"/>
              <a:gd name="connsiteY136" fmla="*/ 840990 h 906898"/>
              <a:gd name="connsiteX137" fmla="*/ 316451 w 906898"/>
              <a:gd name="connsiteY137" fmla="*/ 849223 h 906898"/>
              <a:gd name="connsiteX138" fmla="*/ 316451 w 906898"/>
              <a:gd name="connsiteY138" fmla="*/ 853340 h 906898"/>
              <a:gd name="connsiteX139" fmla="*/ 314393 w 906898"/>
              <a:gd name="connsiteY139" fmla="*/ 855398 h 906898"/>
              <a:gd name="connsiteX140" fmla="*/ 308218 w 906898"/>
              <a:gd name="connsiteY140" fmla="*/ 845106 h 906898"/>
              <a:gd name="connsiteX141" fmla="*/ 310276 w 906898"/>
              <a:gd name="connsiteY141" fmla="*/ 838931 h 906898"/>
              <a:gd name="connsiteX142" fmla="*/ 308218 w 906898"/>
              <a:gd name="connsiteY142" fmla="*/ 828639 h 906898"/>
              <a:gd name="connsiteX143" fmla="*/ 314393 w 906898"/>
              <a:gd name="connsiteY143" fmla="*/ 824523 h 906898"/>
              <a:gd name="connsiteX144" fmla="*/ 506728 w 906898"/>
              <a:gd name="connsiteY144" fmla="*/ 822104 h 906898"/>
              <a:gd name="connsiteX145" fmla="*/ 509631 w 906898"/>
              <a:gd name="connsiteY145" fmla="*/ 830499 h 906898"/>
              <a:gd name="connsiteX146" fmla="*/ 519952 w 906898"/>
              <a:gd name="connsiteY146" fmla="*/ 840791 h 906898"/>
              <a:gd name="connsiteX147" fmla="*/ 542658 w 906898"/>
              <a:gd name="connsiteY147" fmla="*/ 838732 h 906898"/>
              <a:gd name="connsiteX148" fmla="*/ 548850 w 906898"/>
              <a:gd name="connsiteY148" fmla="*/ 842849 h 906898"/>
              <a:gd name="connsiteX149" fmla="*/ 544722 w 906898"/>
              <a:gd name="connsiteY149" fmla="*/ 844907 h 906898"/>
              <a:gd name="connsiteX150" fmla="*/ 538529 w 906898"/>
              <a:gd name="connsiteY150" fmla="*/ 842849 h 906898"/>
              <a:gd name="connsiteX151" fmla="*/ 534401 w 906898"/>
              <a:gd name="connsiteY151" fmla="*/ 849024 h 906898"/>
              <a:gd name="connsiteX152" fmla="*/ 526144 w 906898"/>
              <a:gd name="connsiteY152" fmla="*/ 846966 h 906898"/>
              <a:gd name="connsiteX153" fmla="*/ 517888 w 906898"/>
              <a:gd name="connsiteY153" fmla="*/ 849024 h 906898"/>
              <a:gd name="connsiteX154" fmla="*/ 515823 w 906898"/>
              <a:gd name="connsiteY154" fmla="*/ 844907 h 906898"/>
              <a:gd name="connsiteX155" fmla="*/ 513759 w 906898"/>
              <a:gd name="connsiteY155" fmla="*/ 840791 h 906898"/>
              <a:gd name="connsiteX156" fmla="*/ 507567 w 906898"/>
              <a:gd name="connsiteY156" fmla="*/ 840791 h 906898"/>
              <a:gd name="connsiteX157" fmla="*/ 505503 w 906898"/>
              <a:gd name="connsiteY157" fmla="*/ 836674 h 906898"/>
              <a:gd name="connsiteX158" fmla="*/ 505503 w 906898"/>
              <a:gd name="connsiteY158" fmla="*/ 832557 h 906898"/>
              <a:gd name="connsiteX159" fmla="*/ 501374 w 906898"/>
              <a:gd name="connsiteY159" fmla="*/ 826382 h 906898"/>
              <a:gd name="connsiteX160" fmla="*/ 503438 w 906898"/>
              <a:gd name="connsiteY160" fmla="*/ 822265 h 906898"/>
              <a:gd name="connsiteX161" fmla="*/ 506728 w 906898"/>
              <a:gd name="connsiteY161" fmla="*/ 822104 h 906898"/>
              <a:gd name="connsiteX162" fmla="*/ 499569 w 906898"/>
              <a:gd name="connsiteY162" fmla="*/ 818215 h 906898"/>
              <a:gd name="connsiteX163" fmla="*/ 499569 w 906898"/>
              <a:gd name="connsiteY163" fmla="*/ 826448 h 906898"/>
              <a:gd name="connsiteX164" fmla="*/ 503678 w 906898"/>
              <a:gd name="connsiteY164" fmla="*/ 834682 h 906898"/>
              <a:gd name="connsiteX165" fmla="*/ 507786 w 906898"/>
              <a:gd name="connsiteY165" fmla="*/ 844974 h 906898"/>
              <a:gd name="connsiteX166" fmla="*/ 518057 w 906898"/>
              <a:gd name="connsiteY166" fmla="*/ 853207 h 906898"/>
              <a:gd name="connsiteX167" fmla="*/ 526274 w 906898"/>
              <a:gd name="connsiteY167" fmla="*/ 851149 h 906898"/>
              <a:gd name="connsiteX168" fmla="*/ 536545 w 906898"/>
              <a:gd name="connsiteY168" fmla="*/ 851149 h 906898"/>
              <a:gd name="connsiteX169" fmla="*/ 540654 w 906898"/>
              <a:gd name="connsiteY169" fmla="*/ 847032 h 906898"/>
              <a:gd name="connsiteX170" fmla="*/ 548871 w 906898"/>
              <a:gd name="connsiteY170" fmla="*/ 844974 h 906898"/>
              <a:gd name="connsiteX171" fmla="*/ 557088 w 906898"/>
              <a:gd name="connsiteY171" fmla="*/ 842915 h 906898"/>
              <a:gd name="connsiteX172" fmla="*/ 555033 w 906898"/>
              <a:gd name="connsiteY172" fmla="*/ 849090 h 906898"/>
              <a:gd name="connsiteX173" fmla="*/ 544762 w 906898"/>
              <a:gd name="connsiteY173" fmla="*/ 849090 h 906898"/>
              <a:gd name="connsiteX174" fmla="*/ 544762 w 906898"/>
              <a:gd name="connsiteY174" fmla="*/ 855266 h 906898"/>
              <a:gd name="connsiteX175" fmla="*/ 540654 w 906898"/>
              <a:gd name="connsiteY175" fmla="*/ 857324 h 906898"/>
              <a:gd name="connsiteX176" fmla="*/ 530383 w 906898"/>
              <a:gd name="connsiteY176" fmla="*/ 855266 h 906898"/>
              <a:gd name="connsiteX177" fmla="*/ 528328 w 906898"/>
              <a:gd name="connsiteY177" fmla="*/ 857324 h 906898"/>
              <a:gd name="connsiteX178" fmla="*/ 520111 w 906898"/>
              <a:gd name="connsiteY178" fmla="*/ 859382 h 906898"/>
              <a:gd name="connsiteX179" fmla="*/ 509840 w 906898"/>
              <a:gd name="connsiteY179" fmla="*/ 853207 h 906898"/>
              <a:gd name="connsiteX180" fmla="*/ 509840 w 906898"/>
              <a:gd name="connsiteY180" fmla="*/ 847032 h 906898"/>
              <a:gd name="connsiteX181" fmla="*/ 499569 w 906898"/>
              <a:gd name="connsiteY181" fmla="*/ 840857 h 906898"/>
              <a:gd name="connsiteX182" fmla="*/ 499569 w 906898"/>
              <a:gd name="connsiteY182" fmla="*/ 834682 h 906898"/>
              <a:gd name="connsiteX183" fmla="*/ 495461 w 906898"/>
              <a:gd name="connsiteY183" fmla="*/ 824390 h 906898"/>
              <a:gd name="connsiteX184" fmla="*/ 499569 w 906898"/>
              <a:gd name="connsiteY184" fmla="*/ 818215 h 906898"/>
              <a:gd name="connsiteX185" fmla="*/ 417142 w 906898"/>
              <a:gd name="connsiteY185" fmla="*/ 818215 h 906898"/>
              <a:gd name="connsiteX186" fmla="*/ 423402 w 906898"/>
              <a:gd name="connsiteY186" fmla="*/ 820290 h 906898"/>
              <a:gd name="connsiteX187" fmla="*/ 427576 w 906898"/>
              <a:gd name="connsiteY187" fmla="*/ 824440 h 906898"/>
              <a:gd name="connsiteX188" fmla="*/ 427576 w 906898"/>
              <a:gd name="connsiteY188" fmla="*/ 834815 h 906898"/>
              <a:gd name="connsiteX189" fmla="*/ 425489 w 906898"/>
              <a:gd name="connsiteY189" fmla="*/ 834815 h 906898"/>
              <a:gd name="connsiteX190" fmla="*/ 425489 w 906898"/>
              <a:gd name="connsiteY190" fmla="*/ 824440 h 906898"/>
              <a:gd name="connsiteX191" fmla="*/ 417142 w 906898"/>
              <a:gd name="connsiteY191" fmla="*/ 820290 h 906898"/>
              <a:gd name="connsiteX192" fmla="*/ 417142 w 906898"/>
              <a:gd name="connsiteY192" fmla="*/ 818215 h 906898"/>
              <a:gd name="connsiteX193" fmla="*/ 623237 w 906898"/>
              <a:gd name="connsiteY193" fmla="*/ 818075 h 906898"/>
              <a:gd name="connsiteX194" fmla="*/ 626816 w 906898"/>
              <a:gd name="connsiteY194" fmla="*/ 822433 h 906898"/>
              <a:gd name="connsiteX195" fmla="*/ 624771 w 906898"/>
              <a:gd name="connsiteY195" fmla="*/ 828585 h 906898"/>
              <a:gd name="connsiteX196" fmla="*/ 618636 w 906898"/>
              <a:gd name="connsiteY196" fmla="*/ 830635 h 906898"/>
              <a:gd name="connsiteX197" fmla="*/ 616591 w 906898"/>
              <a:gd name="connsiteY197" fmla="*/ 832686 h 906898"/>
              <a:gd name="connsiteX198" fmla="*/ 616591 w 906898"/>
              <a:gd name="connsiteY198" fmla="*/ 836787 h 906898"/>
              <a:gd name="connsiteX199" fmla="*/ 612501 w 906898"/>
              <a:gd name="connsiteY199" fmla="*/ 844989 h 906898"/>
              <a:gd name="connsiteX200" fmla="*/ 600230 w 906898"/>
              <a:gd name="connsiteY200" fmla="*/ 847040 h 906898"/>
              <a:gd name="connsiteX201" fmla="*/ 594095 w 906898"/>
              <a:gd name="connsiteY201" fmla="*/ 840888 h 906898"/>
              <a:gd name="connsiteX202" fmla="*/ 590004 w 906898"/>
              <a:gd name="connsiteY202" fmla="*/ 842939 h 906898"/>
              <a:gd name="connsiteX203" fmla="*/ 579779 w 906898"/>
              <a:gd name="connsiteY203" fmla="*/ 842939 h 906898"/>
              <a:gd name="connsiteX204" fmla="*/ 577734 w 906898"/>
              <a:gd name="connsiteY204" fmla="*/ 836787 h 906898"/>
              <a:gd name="connsiteX205" fmla="*/ 585914 w 906898"/>
              <a:gd name="connsiteY205" fmla="*/ 832686 h 906898"/>
              <a:gd name="connsiteX206" fmla="*/ 591728 w 906898"/>
              <a:gd name="connsiteY206" fmla="*/ 834629 h 906898"/>
              <a:gd name="connsiteX207" fmla="*/ 591908 w 906898"/>
              <a:gd name="connsiteY207" fmla="*/ 834748 h 906898"/>
              <a:gd name="connsiteX208" fmla="*/ 592056 w 906898"/>
              <a:gd name="connsiteY208" fmla="*/ 834739 h 906898"/>
              <a:gd name="connsiteX209" fmla="*/ 598185 w 906898"/>
              <a:gd name="connsiteY209" fmla="*/ 836787 h 906898"/>
              <a:gd name="connsiteX210" fmla="*/ 614546 w 906898"/>
              <a:gd name="connsiteY210" fmla="*/ 824484 h 906898"/>
              <a:gd name="connsiteX211" fmla="*/ 616591 w 906898"/>
              <a:gd name="connsiteY211" fmla="*/ 818332 h 906898"/>
              <a:gd name="connsiteX212" fmla="*/ 623237 w 906898"/>
              <a:gd name="connsiteY212" fmla="*/ 818075 h 906898"/>
              <a:gd name="connsiteX213" fmla="*/ 610525 w 906898"/>
              <a:gd name="connsiteY213" fmla="*/ 816737 h 906898"/>
              <a:gd name="connsiteX214" fmla="*/ 612594 w 906898"/>
              <a:gd name="connsiteY214" fmla="*/ 818281 h 906898"/>
              <a:gd name="connsiteX215" fmla="*/ 606388 w 906898"/>
              <a:gd name="connsiteY215" fmla="*/ 830631 h 906898"/>
              <a:gd name="connsiteX216" fmla="*/ 599924 w 906898"/>
              <a:gd name="connsiteY216" fmla="*/ 834234 h 906898"/>
              <a:gd name="connsiteX217" fmla="*/ 592056 w 906898"/>
              <a:gd name="connsiteY217" fmla="*/ 834739 h 906898"/>
              <a:gd name="connsiteX218" fmla="*/ 591728 w 906898"/>
              <a:gd name="connsiteY218" fmla="*/ 834629 h 906898"/>
              <a:gd name="connsiteX219" fmla="*/ 585702 w 906898"/>
              <a:gd name="connsiteY219" fmla="*/ 830631 h 906898"/>
              <a:gd name="connsiteX220" fmla="*/ 587770 w 906898"/>
              <a:gd name="connsiteY220" fmla="*/ 826515 h 906898"/>
              <a:gd name="connsiteX221" fmla="*/ 600182 w 906898"/>
              <a:gd name="connsiteY221" fmla="*/ 828573 h 906898"/>
              <a:gd name="connsiteX222" fmla="*/ 608456 w 906898"/>
              <a:gd name="connsiteY222" fmla="*/ 818281 h 906898"/>
              <a:gd name="connsiteX223" fmla="*/ 610525 w 906898"/>
              <a:gd name="connsiteY223" fmla="*/ 816737 h 906898"/>
              <a:gd name="connsiteX224" fmla="*/ 453455 w 906898"/>
              <a:gd name="connsiteY224" fmla="*/ 815608 h 906898"/>
              <a:gd name="connsiteX225" fmla="*/ 452877 w 906898"/>
              <a:gd name="connsiteY225" fmla="*/ 817920 h 906898"/>
              <a:gd name="connsiteX226" fmla="*/ 452866 w 906898"/>
              <a:gd name="connsiteY226" fmla="*/ 816524 h 906898"/>
              <a:gd name="connsiteX227" fmla="*/ 256789 w 906898"/>
              <a:gd name="connsiteY227" fmla="*/ 812239 h 906898"/>
              <a:gd name="connsiteX228" fmla="*/ 263000 w 906898"/>
              <a:gd name="connsiteY228" fmla="*/ 814291 h 906898"/>
              <a:gd name="connsiteX229" fmla="*/ 260930 w 906898"/>
              <a:gd name="connsiteY229" fmla="*/ 826605 h 906898"/>
              <a:gd name="connsiteX230" fmla="*/ 244369 w 906898"/>
              <a:gd name="connsiteY230" fmla="*/ 832762 h 906898"/>
              <a:gd name="connsiteX231" fmla="*/ 242299 w 906898"/>
              <a:gd name="connsiteY231" fmla="*/ 834815 h 906898"/>
              <a:gd name="connsiteX232" fmla="*/ 236088 w 906898"/>
              <a:gd name="connsiteY232" fmla="*/ 830710 h 906898"/>
              <a:gd name="connsiteX233" fmla="*/ 227808 w 906898"/>
              <a:gd name="connsiteY233" fmla="*/ 824553 h 906898"/>
              <a:gd name="connsiteX234" fmla="*/ 229878 w 906898"/>
              <a:gd name="connsiteY234" fmla="*/ 820448 h 906898"/>
              <a:gd name="connsiteX235" fmla="*/ 231948 w 906898"/>
              <a:gd name="connsiteY235" fmla="*/ 818396 h 906898"/>
              <a:gd name="connsiteX236" fmla="*/ 234018 w 906898"/>
              <a:gd name="connsiteY236" fmla="*/ 820448 h 906898"/>
              <a:gd name="connsiteX237" fmla="*/ 236088 w 906898"/>
              <a:gd name="connsiteY237" fmla="*/ 820448 h 906898"/>
              <a:gd name="connsiteX238" fmla="*/ 238158 w 906898"/>
              <a:gd name="connsiteY238" fmla="*/ 814291 h 906898"/>
              <a:gd name="connsiteX239" fmla="*/ 248509 w 906898"/>
              <a:gd name="connsiteY239" fmla="*/ 814291 h 906898"/>
              <a:gd name="connsiteX240" fmla="*/ 256789 w 906898"/>
              <a:gd name="connsiteY240" fmla="*/ 812239 h 906898"/>
              <a:gd name="connsiteX241" fmla="*/ 263311 w 906898"/>
              <a:gd name="connsiteY241" fmla="*/ 809170 h 906898"/>
              <a:gd name="connsiteX242" fmla="*/ 264992 w 906898"/>
              <a:gd name="connsiteY242" fmla="*/ 810081 h 906898"/>
              <a:gd name="connsiteX243" fmla="*/ 263000 w 906898"/>
              <a:gd name="connsiteY243" fmla="*/ 810081 h 906898"/>
              <a:gd name="connsiteX244" fmla="*/ 263311 w 906898"/>
              <a:gd name="connsiteY244" fmla="*/ 809170 h 906898"/>
              <a:gd name="connsiteX245" fmla="*/ 419047 w 906898"/>
              <a:gd name="connsiteY245" fmla="*/ 804706 h 906898"/>
              <a:gd name="connsiteX246" fmla="*/ 423421 w 906898"/>
              <a:gd name="connsiteY246" fmla="*/ 808033 h 906898"/>
              <a:gd name="connsiteX247" fmla="*/ 425479 w 906898"/>
              <a:gd name="connsiteY247" fmla="*/ 812128 h 906898"/>
              <a:gd name="connsiteX248" fmla="*/ 435771 w 906898"/>
              <a:gd name="connsiteY248" fmla="*/ 812128 h 906898"/>
              <a:gd name="connsiteX249" fmla="*/ 438625 w 906898"/>
              <a:gd name="connsiteY249" fmla="*/ 817804 h 906898"/>
              <a:gd name="connsiteX250" fmla="*/ 439096 w 906898"/>
              <a:gd name="connsiteY250" fmla="*/ 821105 h 906898"/>
              <a:gd name="connsiteX251" fmla="*/ 435771 w 906898"/>
              <a:gd name="connsiteY251" fmla="*/ 824412 h 906898"/>
              <a:gd name="connsiteX252" fmla="*/ 435771 w 906898"/>
              <a:gd name="connsiteY252" fmla="*/ 826459 h 906898"/>
              <a:gd name="connsiteX253" fmla="*/ 439888 w 906898"/>
              <a:gd name="connsiteY253" fmla="*/ 832601 h 906898"/>
              <a:gd name="connsiteX254" fmla="*/ 437830 w 906898"/>
              <a:gd name="connsiteY254" fmla="*/ 838743 h 906898"/>
              <a:gd name="connsiteX255" fmla="*/ 433713 w 906898"/>
              <a:gd name="connsiteY255" fmla="*/ 840791 h 906898"/>
              <a:gd name="connsiteX256" fmla="*/ 429596 w 906898"/>
              <a:gd name="connsiteY256" fmla="*/ 836696 h 906898"/>
              <a:gd name="connsiteX257" fmla="*/ 429596 w 906898"/>
              <a:gd name="connsiteY257" fmla="*/ 822365 h 906898"/>
              <a:gd name="connsiteX258" fmla="*/ 415188 w 906898"/>
              <a:gd name="connsiteY258" fmla="*/ 814175 h 906898"/>
              <a:gd name="connsiteX259" fmla="*/ 413129 w 906898"/>
              <a:gd name="connsiteY259" fmla="*/ 805986 h 906898"/>
              <a:gd name="connsiteX260" fmla="*/ 419047 w 906898"/>
              <a:gd name="connsiteY260" fmla="*/ 804706 h 906898"/>
              <a:gd name="connsiteX261" fmla="*/ 589437 w 906898"/>
              <a:gd name="connsiteY261" fmla="*/ 801167 h 906898"/>
              <a:gd name="connsiteX262" fmla="*/ 589951 w 906898"/>
              <a:gd name="connsiteY262" fmla="*/ 803740 h 906898"/>
              <a:gd name="connsiteX263" fmla="*/ 571426 w 906898"/>
              <a:gd name="connsiteY263" fmla="*/ 838732 h 906898"/>
              <a:gd name="connsiteX264" fmla="*/ 565251 w 906898"/>
              <a:gd name="connsiteY264" fmla="*/ 840791 h 906898"/>
              <a:gd name="connsiteX265" fmla="*/ 554959 w 906898"/>
              <a:gd name="connsiteY265" fmla="*/ 840791 h 906898"/>
              <a:gd name="connsiteX266" fmla="*/ 540550 w 906898"/>
              <a:gd name="connsiteY266" fmla="*/ 832557 h 906898"/>
              <a:gd name="connsiteX267" fmla="*/ 534375 w 906898"/>
              <a:gd name="connsiteY267" fmla="*/ 814031 h 906898"/>
              <a:gd name="connsiteX268" fmla="*/ 540550 w 906898"/>
              <a:gd name="connsiteY268" fmla="*/ 807856 h 906898"/>
              <a:gd name="connsiteX269" fmla="*/ 546725 w 906898"/>
              <a:gd name="connsiteY269" fmla="*/ 811973 h 906898"/>
              <a:gd name="connsiteX270" fmla="*/ 550842 w 906898"/>
              <a:gd name="connsiteY270" fmla="*/ 809915 h 906898"/>
              <a:gd name="connsiteX271" fmla="*/ 557017 w 906898"/>
              <a:gd name="connsiteY271" fmla="*/ 814031 h 906898"/>
              <a:gd name="connsiteX272" fmla="*/ 557017 w 906898"/>
              <a:gd name="connsiteY272" fmla="*/ 820207 h 906898"/>
              <a:gd name="connsiteX273" fmla="*/ 546725 w 906898"/>
              <a:gd name="connsiteY273" fmla="*/ 822265 h 906898"/>
              <a:gd name="connsiteX274" fmla="*/ 550842 w 906898"/>
              <a:gd name="connsiteY274" fmla="*/ 830499 h 906898"/>
              <a:gd name="connsiteX275" fmla="*/ 554959 w 906898"/>
              <a:gd name="connsiteY275" fmla="*/ 832557 h 906898"/>
              <a:gd name="connsiteX276" fmla="*/ 565251 w 906898"/>
              <a:gd name="connsiteY276" fmla="*/ 830499 h 906898"/>
              <a:gd name="connsiteX277" fmla="*/ 585835 w 906898"/>
              <a:gd name="connsiteY277" fmla="*/ 809915 h 906898"/>
              <a:gd name="connsiteX278" fmla="*/ 585835 w 906898"/>
              <a:gd name="connsiteY278" fmla="*/ 801681 h 906898"/>
              <a:gd name="connsiteX279" fmla="*/ 589437 w 906898"/>
              <a:gd name="connsiteY279" fmla="*/ 801167 h 906898"/>
              <a:gd name="connsiteX280" fmla="*/ 291412 w 906898"/>
              <a:gd name="connsiteY280" fmla="*/ 799788 h 906898"/>
              <a:gd name="connsiteX281" fmla="*/ 297890 w 906898"/>
              <a:gd name="connsiteY281" fmla="*/ 801752 h 906898"/>
              <a:gd name="connsiteX282" fmla="*/ 306099 w 906898"/>
              <a:gd name="connsiteY282" fmla="*/ 807934 h 906898"/>
              <a:gd name="connsiteX283" fmla="*/ 306099 w 906898"/>
              <a:gd name="connsiteY283" fmla="*/ 818237 h 906898"/>
              <a:gd name="connsiteX284" fmla="*/ 301994 w 906898"/>
              <a:gd name="connsiteY284" fmla="*/ 820298 h 906898"/>
              <a:gd name="connsiteX285" fmla="*/ 297890 w 906898"/>
              <a:gd name="connsiteY285" fmla="*/ 820298 h 906898"/>
              <a:gd name="connsiteX286" fmla="*/ 293785 w 906898"/>
              <a:gd name="connsiteY286" fmla="*/ 824420 h 906898"/>
              <a:gd name="connsiteX287" fmla="*/ 287628 w 906898"/>
              <a:gd name="connsiteY287" fmla="*/ 822359 h 906898"/>
              <a:gd name="connsiteX288" fmla="*/ 287628 w 906898"/>
              <a:gd name="connsiteY288" fmla="*/ 816177 h 906898"/>
              <a:gd name="connsiteX289" fmla="*/ 289680 w 906898"/>
              <a:gd name="connsiteY289" fmla="*/ 812056 h 906898"/>
              <a:gd name="connsiteX290" fmla="*/ 281471 w 906898"/>
              <a:gd name="connsiteY290" fmla="*/ 809995 h 906898"/>
              <a:gd name="connsiteX291" fmla="*/ 271209 w 906898"/>
              <a:gd name="connsiteY291" fmla="*/ 828541 h 906898"/>
              <a:gd name="connsiteX292" fmla="*/ 295837 w 906898"/>
              <a:gd name="connsiteY292" fmla="*/ 857390 h 906898"/>
              <a:gd name="connsiteX293" fmla="*/ 293785 w 906898"/>
              <a:gd name="connsiteY293" fmla="*/ 857390 h 906898"/>
              <a:gd name="connsiteX294" fmla="*/ 275314 w 906898"/>
              <a:gd name="connsiteY294" fmla="*/ 849148 h 906898"/>
              <a:gd name="connsiteX295" fmla="*/ 263000 w 906898"/>
              <a:gd name="connsiteY295" fmla="*/ 826480 h 906898"/>
              <a:gd name="connsiteX296" fmla="*/ 271209 w 906898"/>
              <a:gd name="connsiteY296" fmla="*/ 805874 h 906898"/>
              <a:gd name="connsiteX297" fmla="*/ 291412 w 906898"/>
              <a:gd name="connsiteY297" fmla="*/ 799788 h 906898"/>
              <a:gd name="connsiteX298" fmla="*/ 381209 w 906898"/>
              <a:gd name="connsiteY298" fmla="*/ 797694 h 906898"/>
              <a:gd name="connsiteX299" fmla="*/ 394542 w 906898"/>
              <a:gd name="connsiteY299" fmla="*/ 797694 h 906898"/>
              <a:gd name="connsiteX300" fmla="*/ 408901 w 906898"/>
              <a:gd name="connsiteY300" fmla="*/ 805915 h 906898"/>
              <a:gd name="connsiteX301" fmla="*/ 413004 w 906898"/>
              <a:gd name="connsiteY301" fmla="*/ 826467 h 906898"/>
              <a:gd name="connsiteX302" fmla="*/ 402747 w 906898"/>
              <a:gd name="connsiteY302" fmla="*/ 836743 h 906898"/>
              <a:gd name="connsiteX303" fmla="*/ 392491 w 906898"/>
              <a:gd name="connsiteY303" fmla="*/ 836743 h 906898"/>
              <a:gd name="connsiteX304" fmla="*/ 390440 w 906898"/>
              <a:gd name="connsiteY304" fmla="*/ 828522 h 906898"/>
              <a:gd name="connsiteX305" fmla="*/ 386337 w 906898"/>
              <a:gd name="connsiteY305" fmla="*/ 826467 h 906898"/>
              <a:gd name="connsiteX306" fmla="*/ 388388 w 906898"/>
              <a:gd name="connsiteY306" fmla="*/ 820301 h 906898"/>
              <a:gd name="connsiteX307" fmla="*/ 396593 w 906898"/>
              <a:gd name="connsiteY307" fmla="*/ 818246 h 906898"/>
              <a:gd name="connsiteX308" fmla="*/ 398645 w 906898"/>
              <a:gd name="connsiteY308" fmla="*/ 826467 h 906898"/>
              <a:gd name="connsiteX309" fmla="*/ 400696 w 906898"/>
              <a:gd name="connsiteY309" fmla="*/ 826467 h 906898"/>
              <a:gd name="connsiteX310" fmla="*/ 404798 w 906898"/>
              <a:gd name="connsiteY310" fmla="*/ 818246 h 906898"/>
              <a:gd name="connsiteX311" fmla="*/ 390440 w 906898"/>
              <a:gd name="connsiteY311" fmla="*/ 805915 h 906898"/>
              <a:gd name="connsiteX312" fmla="*/ 367876 w 906898"/>
              <a:gd name="connsiteY312" fmla="*/ 816191 h 906898"/>
              <a:gd name="connsiteX313" fmla="*/ 359670 w 906898"/>
              <a:gd name="connsiteY313" fmla="*/ 830578 h 906898"/>
              <a:gd name="connsiteX314" fmla="*/ 357619 w 906898"/>
              <a:gd name="connsiteY314" fmla="*/ 828522 h 906898"/>
              <a:gd name="connsiteX315" fmla="*/ 367876 w 906898"/>
              <a:gd name="connsiteY315" fmla="*/ 803860 h 906898"/>
              <a:gd name="connsiteX316" fmla="*/ 381209 w 906898"/>
              <a:gd name="connsiteY316" fmla="*/ 797694 h 906898"/>
              <a:gd name="connsiteX317" fmla="*/ 442976 w 906898"/>
              <a:gd name="connsiteY317" fmla="*/ 797637 h 906898"/>
              <a:gd name="connsiteX318" fmla="*/ 452239 w 906898"/>
              <a:gd name="connsiteY318" fmla="*/ 804005 h 906898"/>
              <a:gd name="connsiteX319" fmla="*/ 454297 w 906898"/>
              <a:gd name="connsiteY319" fmla="*/ 814297 h 906898"/>
              <a:gd name="connsiteX320" fmla="*/ 453455 w 906898"/>
              <a:gd name="connsiteY320" fmla="*/ 815608 h 906898"/>
              <a:gd name="connsiteX321" fmla="*/ 453782 w 906898"/>
              <a:gd name="connsiteY321" fmla="*/ 814297 h 906898"/>
              <a:gd name="connsiteX322" fmla="*/ 452239 w 906898"/>
              <a:gd name="connsiteY322" fmla="*/ 808122 h 906898"/>
              <a:gd name="connsiteX323" fmla="*/ 448122 w 906898"/>
              <a:gd name="connsiteY323" fmla="*/ 801947 h 906898"/>
              <a:gd name="connsiteX324" fmla="*/ 439888 w 906898"/>
              <a:gd name="connsiteY324" fmla="*/ 797830 h 906898"/>
              <a:gd name="connsiteX325" fmla="*/ 442976 w 906898"/>
              <a:gd name="connsiteY325" fmla="*/ 797637 h 906898"/>
              <a:gd name="connsiteX326" fmla="*/ 397625 w 906898"/>
              <a:gd name="connsiteY326" fmla="*/ 794145 h 906898"/>
              <a:gd name="connsiteX327" fmla="*/ 398787 w 906898"/>
              <a:gd name="connsiteY327" fmla="*/ 795639 h 906898"/>
              <a:gd name="connsiteX328" fmla="*/ 396463 w 906898"/>
              <a:gd name="connsiteY328" fmla="*/ 795639 h 906898"/>
              <a:gd name="connsiteX329" fmla="*/ 397625 w 906898"/>
              <a:gd name="connsiteY329" fmla="*/ 794145 h 906898"/>
              <a:gd name="connsiteX330" fmla="*/ 425347 w 906898"/>
              <a:gd name="connsiteY330" fmla="*/ 791655 h 906898"/>
              <a:gd name="connsiteX331" fmla="*/ 431572 w 906898"/>
              <a:gd name="connsiteY331" fmla="*/ 793647 h 906898"/>
              <a:gd name="connsiteX332" fmla="*/ 433647 w 906898"/>
              <a:gd name="connsiteY332" fmla="*/ 797631 h 906898"/>
              <a:gd name="connsiteX333" fmla="*/ 431572 w 906898"/>
              <a:gd name="connsiteY333" fmla="*/ 795639 h 906898"/>
              <a:gd name="connsiteX334" fmla="*/ 430365 w 906898"/>
              <a:gd name="connsiteY334" fmla="*/ 794867 h 906898"/>
              <a:gd name="connsiteX335" fmla="*/ 429596 w 906898"/>
              <a:gd name="connsiteY335" fmla="*/ 793713 h 906898"/>
              <a:gd name="connsiteX336" fmla="*/ 428563 w 906898"/>
              <a:gd name="connsiteY336" fmla="*/ 793713 h 906898"/>
              <a:gd name="connsiteX337" fmla="*/ 413063 w 906898"/>
              <a:gd name="connsiteY337" fmla="*/ 791655 h 906898"/>
              <a:gd name="connsiteX338" fmla="*/ 415055 w 906898"/>
              <a:gd name="connsiteY338" fmla="*/ 793647 h 906898"/>
              <a:gd name="connsiteX339" fmla="*/ 413063 w 906898"/>
              <a:gd name="connsiteY339" fmla="*/ 793647 h 906898"/>
              <a:gd name="connsiteX340" fmla="*/ 413063 w 906898"/>
              <a:gd name="connsiteY340" fmla="*/ 791655 h 906898"/>
              <a:gd name="connsiteX341" fmla="*/ 409013 w 906898"/>
              <a:gd name="connsiteY341" fmla="*/ 791655 h 906898"/>
              <a:gd name="connsiteX342" fmla="*/ 411071 w 906898"/>
              <a:gd name="connsiteY342" fmla="*/ 791655 h 906898"/>
              <a:gd name="connsiteX343" fmla="*/ 415188 w 906898"/>
              <a:gd name="connsiteY343" fmla="*/ 797830 h 906898"/>
              <a:gd name="connsiteX344" fmla="*/ 417246 w 906898"/>
              <a:gd name="connsiteY344" fmla="*/ 795772 h 906898"/>
              <a:gd name="connsiteX345" fmla="*/ 425480 w 906898"/>
              <a:gd name="connsiteY345" fmla="*/ 793713 h 906898"/>
              <a:gd name="connsiteX346" fmla="*/ 428563 w 906898"/>
              <a:gd name="connsiteY346" fmla="*/ 793713 h 906898"/>
              <a:gd name="connsiteX347" fmla="*/ 430365 w 906898"/>
              <a:gd name="connsiteY347" fmla="*/ 794867 h 906898"/>
              <a:gd name="connsiteX348" fmla="*/ 433713 w 906898"/>
              <a:gd name="connsiteY348" fmla="*/ 799888 h 906898"/>
              <a:gd name="connsiteX349" fmla="*/ 448122 w 906898"/>
              <a:gd name="connsiteY349" fmla="*/ 806063 h 906898"/>
              <a:gd name="connsiteX350" fmla="*/ 450180 w 906898"/>
              <a:gd name="connsiteY350" fmla="*/ 816356 h 906898"/>
              <a:gd name="connsiteX351" fmla="*/ 450180 w 906898"/>
              <a:gd name="connsiteY351" fmla="*/ 822531 h 906898"/>
              <a:gd name="connsiteX352" fmla="*/ 452239 w 906898"/>
              <a:gd name="connsiteY352" fmla="*/ 822531 h 906898"/>
              <a:gd name="connsiteX353" fmla="*/ 452239 w 906898"/>
              <a:gd name="connsiteY353" fmla="*/ 820472 h 906898"/>
              <a:gd name="connsiteX354" fmla="*/ 452877 w 906898"/>
              <a:gd name="connsiteY354" fmla="*/ 817920 h 906898"/>
              <a:gd name="connsiteX355" fmla="*/ 452882 w 906898"/>
              <a:gd name="connsiteY355" fmla="*/ 818607 h 906898"/>
              <a:gd name="connsiteX356" fmla="*/ 456355 w 906898"/>
              <a:gd name="connsiteY356" fmla="*/ 830764 h 906898"/>
              <a:gd name="connsiteX357" fmla="*/ 454297 w 906898"/>
              <a:gd name="connsiteY357" fmla="*/ 824589 h 906898"/>
              <a:gd name="connsiteX358" fmla="*/ 452239 w 906898"/>
              <a:gd name="connsiteY358" fmla="*/ 830764 h 906898"/>
              <a:gd name="connsiteX359" fmla="*/ 448122 w 906898"/>
              <a:gd name="connsiteY359" fmla="*/ 838998 h 906898"/>
              <a:gd name="connsiteX360" fmla="*/ 450180 w 906898"/>
              <a:gd name="connsiteY360" fmla="*/ 841056 h 906898"/>
              <a:gd name="connsiteX361" fmla="*/ 450180 w 906898"/>
              <a:gd name="connsiteY361" fmla="*/ 838998 h 906898"/>
              <a:gd name="connsiteX362" fmla="*/ 451621 w 906898"/>
              <a:gd name="connsiteY362" fmla="*/ 843320 h 906898"/>
              <a:gd name="connsiteX363" fmla="*/ 450180 w 906898"/>
              <a:gd name="connsiteY363" fmla="*/ 843114 h 906898"/>
              <a:gd name="connsiteX364" fmla="*/ 446063 w 906898"/>
              <a:gd name="connsiteY364" fmla="*/ 851348 h 906898"/>
              <a:gd name="connsiteX365" fmla="*/ 441947 w 906898"/>
              <a:gd name="connsiteY365" fmla="*/ 851348 h 906898"/>
              <a:gd name="connsiteX366" fmla="*/ 437830 w 906898"/>
              <a:gd name="connsiteY366" fmla="*/ 843114 h 906898"/>
              <a:gd name="connsiteX367" fmla="*/ 444005 w 906898"/>
              <a:gd name="connsiteY367" fmla="*/ 834881 h 906898"/>
              <a:gd name="connsiteX368" fmla="*/ 439888 w 906898"/>
              <a:gd name="connsiteY368" fmla="*/ 826647 h 906898"/>
              <a:gd name="connsiteX369" fmla="*/ 439096 w 906898"/>
              <a:gd name="connsiteY369" fmla="*/ 821105 h 906898"/>
              <a:gd name="connsiteX370" fmla="*/ 439888 w 906898"/>
              <a:gd name="connsiteY370" fmla="*/ 820317 h 906898"/>
              <a:gd name="connsiteX371" fmla="*/ 438625 w 906898"/>
              <a:gd name="connsiteY371" fmla="*/ 817804 h 906898"/>
              <a:gd name="connsiteX372" fmla="*/ 437830 w 906898"/>
              <a:gd name="connsiteY372" fmla="*/ 812239 h 906898"/>
              <a:gd name="connsiteX373" fmla="*/ 427538 w 906898"/>
              <a:gd name="connsiteY373" fmla="*/ 808122 h 906898"/>
              <a:gd name="connsiteX374" fmla="*/ 417246 w 906898"/>
              <a:gd name="connsiteY374" fmla="*/ 801947 h 906898"/>
              <a:gd name="connsiteX375" fmla="*/ 411071 w 906898"/>
              <a:gd name="connsiteY375" fmla="*/ 806063 h 906898"/>
              <a:gd name="connsiteX376" fmla="*/ 404896 w 906898"/>
              <a:gd name="connsiteY376" fmla="*/ 799888 h 906898"/>
              <a:gd name="connsiteX377" fmla="*/ 400779 w 906898"/>
              <a:gd name="connsiteY377" fmla="*/ 797830 h 906898"/>
              <a:gd name="connsiteX378" fmla="*/ 409013 w 906898"/>
              <a:gd name="connsiteY378" fmla="*/ 791655 h 906898"/>
              <a:gd name="connsiteX379" fmla="*/ 363632 w 906898"/>
              <a:gd name="connsiteY379" fmla="*/ 789331 h 906898"/>
              <a:gd name="connsiteX380" fmla="*/ 371895 w 906898"/>
              <a:gd name="connsiteY380" fmla="*/ 797631 h 906898"/>
              <a:gd name="connsiteX381" fmla="*/ 359500 w 906898"/>
              <a:gd name="connsiteY381" fmla="*/ 791406 h 906898"/>
              <a:gd name="connsiteX382" fmla="*/ 353303 w 906898"/>
              <a:gd name="connsiteY382" fmla="*/ 793481 h 906898"/>
              <a:gd name="connsiteX383" fmla="*/ 363632 w 906898"/>
              <a:gd name="connsiteY383" fmla="*/ 789331 h 906898"/>
              <a:gd name="connsiteX384" fmla="*/ 298897 w 906898"/>
              <a:gd name="connsiteY384" fmla="*/ 788883 h 906898"/>
              <a:gd name="connsiteX385" fmla="*/ 306159 w 906898"/>
              <a:gd name="connsiteY385" fmla="*/ 789397 h 906898"/>
              <a:gd name="connsiteX386" fmla="*/ 295784 w 906898"/>
              <a:gd name="connsiteY386" fmla="*/ 791456 h 906898"/>
              <a:gd name="connsiteX387" fmla="*/ 291635 w 906898"/>
              <a:gd name="connsiteY387" fmla="*/ 797631 h 906898"/>
              <a:gd name="connsiteX388" fmla="*/ 291635 w 906898"/>
              <a:gd name="connsiteY388" fmla="*/ 791456 h 906898"/>
              <a:gd name="connsiteX389" fmla="*/ 298897 w 906898"/>
              <a:gd name="connsiteY389" fmla="*/ 788883 h 906898"/>
              <a:gd name="connsiteX390" fmla="*/ 327772 w 906898"/>
              <a:gd name="connsiteY390" fmla="*/ 782644 h 906898"/>
              <a:gd name="connsiteX391" fmla="*/ 337035 w 906898"/>
              <a:gd name="connsiteY391" fmla="*/ 783413 h 906898"/>
              <a:gd name="connsiteX392" fmla="*/ 353502 w 906898"/>
              <a:gd name="connsiteY392" fmla="*/ 799810 h 906898"/>
              <a:gd name="connsiteX393" fmla="*/ 357619 w 906898"/>
              <a:gd name="connsiteY393" fmla="*/ 810059 h 906898"/>
              <a:gd name="connsiteX394" fmla="*/ 353502 w 906898"/>
              <a:gd name="connsiteY394" fmla="*/ 828507 h 906898"/>
              <a:gd name="connsiteX395" fmla="*/ 349386 w 906898"/>
              <a:gd name="connsiteY395" fmla="*/ 828507 h 906898"/>
              <a:gd name="connsiteX396" fmla="*/ 351444 w 906898"/>
              <a:gd name="connsiteY396" fmla="*/ 822357 h 906898"/>
              <a:gd name="connsiteX397" fmla="*/ 334977 w 906898"/>
              <a:gd name="connsiteY397" fmla="*/ 789562 h 906898"/>
              <a:gd name="connsiteX398" fmla="*/ 330860 w 906898"/>
              <a:gd name="connsiteY398" fmla="*/ 789562 h 906898"/>
              <a:gd name="connsiteX399" fmla="*/ 318510 w 906898"/>
              <a:gd name="connsiteY399" fmla="*/ 791611 h 906898"/>
              <a:gd name="connsiteX400" fmla="*/ 316451 w 906898"/>
              <a:gd name="connsiteY400" fmla="*/ 797760 h 906898"/>
              <a:gd name="connsiteX401" fmla="*/ 322627 w 906898"/>
              <a:gd name="connsiteY401" fmla="*/ 797760 h 906898"/>
              <a:gd name="connsiteX402" fmla="*/ 326743 w 906898"/>
              <a:gd name="connsiteY402" fmla="*/ 799810 h 906898"/>
              <a:gd name="connsiteX403" fmla="*/ 328802 w 906898"/>
              <a:gd name="connsiteY403" fmla="*/ 808009 h 906898"/>
              <a:gd name="connsiteX404" fmla="*/ 320568 w 906898"/>
              <a:gd name="connsiteY404" fmla="*/ 810059 h 906898"/>
              <a:gd name="connsiteX405" fmla="*/ 320568 w 906898"/>
              <a:gd name="connsiteY405" fmla="*/ 816208 h 906898"/>
              <a:gd name="connsiteX406" fmla="*/ 314393 w 906898"/>
              <a:gd name="connsiteY406" fmla="*/ 818258 h 906898"/>
              <a:gd name="connsiteX407" fmla="*/ 306159 w 906898"/>
              <a:gd name="connsiteY407" fmla="*/ 801860 h 906898"/>
              <a:gd name="connsiteX408" fmla="*/ 318510 w 906898"/>
              <a:gd name="connsiteY408" fmla="*/ 783413 h 906898"/>
              <a:gd name="connsiteX409" fmla="*/ 327772 w 906898"/>
              <a:gd name="connsiteY409" fmla="*/ 782644 h 906898"/>
              <a:gd name="connsiteX410" fmla="*/ 394471 w 906898"/>
              <a:gd name="connsiteY410" fmla="*/ 779039 h 906898"/>
              <a:gd name="connsiteX411" fmla="*/ 398676 w 906898"/>
              <a:gd name="connsiteY411" fmla="*/ 781197 h 906898"/>
              <a:gd name="connsiteX412" fmla="*/ 400779 w 906898"/>
              <a:gd name="connsiteY412" fmla="*/ 781197 h 906898"/>
              <a:gd name="connsiteX413" fmla="*/ 398676 w 906898"/>
              <a:gd name="connsiteY413" fmla="*/ 783355 h 906898"/>
              <a:gd name="connsiteX414" fmla="*/ 394471 w 906898"/>
              <a:gd name="connsiteY414" fmla="*/ 779039 h 906898"/>
              <a:gd name="connsiteX415" fmla="*/ 539637 w 906898"/>
              <a:gd name="connsiteY415" fmla="*/ 776341 h 906898"/>
              <a:gd name="connsiteX416" fmla="*/ 542708 w 906898"/>
              <a:gd name="connsiteY416" fmla="*/ 777113 h 906898"/>
              <a:gd name="connsiteX417" fmla="*/ 544755 w 906898"/>
              <a:gd name="connsiteY417" fmla="*/ 779172 h 906898"/>
              <a:gd name="connsiteX418" fmla="*/ 548850 w 906898"/>
              <a:gd name="connsiteY418" fmla="*/ 783288 h 906898"/>
              <a:gd name="connsiteX419" fmla="*/ 557039 w 906898"/>
              <a:gd name="connsiteY419" fmla="*/ 783288 h 906898"/>
              <a:gd name="connsiteX420" fmla="*/ 561134 w 906898"/>
              <a:gd name="connsiteY420" fmla="*/ 789464 h 906898"/>
              <a:gd name="connsiteX421" fmla="*/ 559087 w 906898"/>
              <a:gd name="connsiteY421" fmla="*/ 791522 h 906898"/>
              <a:gd name="connsiteX422" fmla="*/ 552945 w 906898"/>
              <a:gd name="connsiteY422" fmla="*/ 789464 h 906898"/>
              <a:gd name="connsiteX423" fmla="*/ 546803 w 906898"/>
              <a:gd name="connsiteY423" fmla="*/ 793580 h 906898"/>
              <a:gd name="connsiteX424" fmla="*/ 542708 w 906898"/>
              <a:gd name="connsiteY424" fmla="*/ 793580 h 906898"/>
              <a:gd name="connsiteX425" fmla="*/ 540661 w 906898"/>
              <a:gd name="connsiteY425" fmla="*/ 787405 h 906898"/>
              <a:gd name="connsiteX426" fmla="*/ 542708 w 906898"/>
              <a:gd name="connsiteY426" fmla="*/ 785347 h 906898"/>
              <a:gd name="connsiteX427" fmla="*/ 536566 w 906898"/>
              <a:gd name="connsiteY427" fmla="*/ 781230 h 906898"/>
              <a:gd name="connsiteX428" fmla="*/ 536566 w 906898"/>
              <a:gd name="connsiteY428" fmla="*/ 777113 h 906898"/>
              <a:gd name="connsiteX429" fmla="*/ 539637 w 906898"/>
              <a:gd name="connsiteY429" fmla="*/ 776341 h 906898"/>
              <a:gd name="connsiteX430" fmla="*/ 465218 w 906898"/>
              <a:gd name="connsiteY430" fmla="*/ 775592 h 906898"/>
              <a:gd name="connsiteX431" fmla="*/ 474615 w 906898"/>
              <a:gd name="connsiteY431" fmla="*/ 781230 h 906898"/>
              <a:gd name="connsiteX432" fmla="*/ 476674 w 906898"/>
              <a:gd name="connsiteY432" fmla="*/ 785347 h 906898"/>
              <a:gd name="connsiteX433" fmla="*/ 486966 w 906898"/>
              <a:gd name="connsiteY433" fmla="*/ 791522 h 906898"/>
              <a:gd name="connsiteX434" fmla="*/ 491082 w 906898"/>
              <a:gd name="connsiteY434" fmla="*/ 791522 h 906898"/>
              <a:gd name="connsiteX435" fmla="*/ 489024 w 906898"/>
              <a:gd name="connsiteY435" fmla="*/ 793580 h 906898"/>
              <a:gd name="connsiteX436" fmla="*/ 476986 w 906898"/>
              <a:gd name="connsiteY436" fmla="*/ 791574 h 906898"/>
              <a:gd name="connsiteX437" fmla="*/ 476416 w 906898"/>
              <a:gd name="connsiteY437" fmla="*/ 791006 h 906898"/>
              <a:gd name="connsiteX438" fmla="*/ 472557 w 906898"/>
              <a:gd name="connsiteY438" fmla="*/ 783288 h 906898"/>
              <a:gd name="connsiteX439" fmla="*/ 468440 w 906898"/>
              <a:gd name="connsiteY439" fmla="*/ 781230 h 906898"/>
              <a:gd name="connsiteX440" fmla="*/ 532390 w 906898"/>
              <a:gd name="connsiteY440" fmla="*/ 775055 h 906898"/>
              <a:gd name="connsiteX441" fmla="*/ 534452 w 906898"/>
              <a:gd name="connsiteY441" fmla="*/ 775055 h 906898"/>
              <a:gd name="connsiteX442" fmla="*/ 538576 w 906898"/>
              <a:gd name="connsiteY442" fmla="*/ 787434 h 906898"/>
              <a:gd name="connsiteX443" fmla="*/ 540638 w 906898"/>
              <a:gd name="connsiteY443" fmla="*/ 795686 h 906898"/>
              <a:gd name="connsiteX444" fmla="*/ 548885 w 906898"/>
              <a:gd name="connsiteY444" fmla="*/ 795686 h 906898"/>
              <a:gd name="connsiteX445" fmla="*/ 555071 w 906898"/>
              <a:gd name="connsiteY445" fmla="*/ 795686 h 906898"/>
              <a:gd name="connsiteX446" fmla="*/ 563318 w 906898"/>
              <a:gd name="connsiteY446" fmla="*/ 791560 h 906898"/>
              <a:gd name="connsiteX447" fmla="*/ 565380 w 906898"/>
              <a:gd name="connsiteY447" fmla="*/ 791560 h 906898"/>
              <a:gd name="connsiteX448" fmla="*/ 567442 w 906898"/>
              <a:gd name="connsiteY448" fmla="*/ 793623 h 906898"/>
              <a:gd name="connsiteX449" fmla="*/ 559194 w 906898"/>
              <a:gd name="connsiteY449" fmla="*/ 801876 h 906898"/>
              <a:gd name="connsiteX450" fmla="*/ 550947 w 906898"/>
              <a:gd name="connsiteY450" fmla="*/ 797749 h 906898"/>
              <a:gd name="connsiteX451" fmla="*/ 548885 w 906898"/>
              <a:gd name="connsiteY451" fmla="*/ 801876 h 906898"/>
              <a:gd name="connsiteX452" fmla="*/ 538576 w 906898"/>
              <a:gd name="connsiteY452" fmla="*/ 801876 h 906898"/>
              <a:gd name="connsiteX453" fmla="*/ 534452 w 906898"/>
              <a:gd name="connsiteY453" fmla="*/ 795686 h 906898"/>
              <a:gd name="connsiteX454" fmla="*/ 534452 w 906898"/>
              <a:gd name="connsiteY454" fmla="*/ 789497 h 906898"/>
              <a:gd name="connsiteX455" fmla="*/ 528266 w 906898"/>
              <a:gd name="connsiteY455" fmla="*/ 781244 h 906898"/>
              <a:gd name="connsiteX456" fmla="*/ 532390 w 906898"/>
              <a:gd name="connsiteY456" fmla="*/ 775055 h 906898"/>
              <a:gd name="connsiteX457" fmla="*/ 643458 w 906898"/>
              <a:gd name="connsiteY457" fmla="*/ 774604 h 906898"/>
              <a:gd name="connsiteX458" fmla="*/ 647579 w 906898"/>
              <a:gd name="connsiteY458" fmla="*/ 777173 h 906898"/>
              <a:gd name="connsiteX459" fmla="*/ 651701 w 906898"/>
              <a:gd name="connsiteY459" fmla="*/ 795670 h 906898"/>
              <a:gd name="connsiteX460" fmla="*/ 622851 w 906898"/>
              <a:gd name="connsiteY460" fmla="*/ 816223 h 906898"/>
              <a:gd name="connsiteX461" fmla="*/ 594002 w 906898"/>
              <a:gd name="connsiteY461" fmla="*/ 799781 h 906898"/>
              <a:gd name="connsiteX462" fmla="*/ 596063 w 906898"/>
              <a:gd name="connsiteY462" fmla="*/ 797726 h 906898"/>
              <a:gd name="connsiteX463" fmla="*/ 604305 w 906898"/>
              <a:gd name="connsiteY463" fmla="*/ 803891 h 906898"/>
              <a:gd name="connsiteX464" fmla="*/ 633155 w 906898"/>
              <a:gd name="connsiteY464" fmla="*/ 805947 h 906898"/>
              <a:gd name="connsiteX465" fmla="*/ 641397 w 906898"/>
              <a:gd name="connsiteY465" fmla="*/ 795670 h 906898"/>
              <a:gd name="connsiteX466" fmla="*/ 639337 w 906898"/>
              <a:gd name="connsiteY466" fmla="*/ 787449 h 906898"/>
              <a:gd name="connsiteX467" fmla="*/ 635215 w 906898"/>
              <a:gd name="connsiteY467" fmla="*/ 793615 h 906898"/>
              <a:gd name="connsiteX468" fmla="*/ 629033 w 906898"/>
              <a:gd name="connsiteY468" fmla="*/ 793615 h 906898"/>
              <a:gd name="connsiteX469" fmla="*/ 624912 w 906898"/>
              <a:gd name="connsiteY469" fmla="*/ 787449 h 906898"/>
              <a:gd name="connsiteX470" fmla="*/ 633155 w 906898"/>
              <a:gd name="connsiteY470" fmla="*/ 781284 h 906898"/>
              <a:gd name="connsiteX471" fmla="*/ 639337 w 906898"/>
              <a:gd name="connsiteY471" fmla="*/ 775118 h 906898"/>
              <a:gd name="connsiteX472" fmla="*/ 643458 w 906898"/>
              <a:gd name="connsiteY472" fmla="*/ 774604 h 906898"/>
              <a:gd name="connsiteX473" fmla="*/ 295353 w 906898"/>
              <a:gd name="connsiteY473" fmla="*/ 774340 h 906898"/>
              <a:gd name="connsiteX474" fmla="*/ 302043 w 906898"/>
              <a:gd name="connsiteY474" fmla="*/ 779192 h 906898"/>
              <a:gd name="connsiteX475" fmla="*/ 306159 w 906898"/>
              <a:gd name="connsiteY475" fmla="*/ 777149 h 906898"/>
              <a:gd name="connsiteX476" fmla="*/ 314393 w 906898"/>
              <a:gd name="connsiteY476" fmla="*/ 777149 h 906898"/>
              <a:gd name="connsiteX477" fmla="*/ 316451 w 906898"/>
              <a:gd name="connsiteY477" fmla="*/ 781235 h 906898"/>
              <a:gd name="connsiteX478" fmla="*/ 310276 w 906898"/>
              <a:gd name="connsiteY478" fmla="*/ 785321 h 906898"/>
              <a:gd name="connsiteX479" fmla="*/ 293809 w 906898"/>
              <a:gd name="connsiteY479" fmla="*/ 787364 h 906898"/>
              <a:gd name="connsiteX480" fmla="*/ 287634 w 906898"/>
              <a:gd name="connsiteY480" fmla="*/ 797580 h 906898"/>
              <a:gd name="connsiteX481" fmla="*/ 279401 w 906898"/>
              <a:gd name="connsiteY481" fmla="*/ 797580 h 906898"/>
              <a:gd name="connsiteX482" fmla="*/ 277342 w 906898"/>
              <a:gd name="connsiteY482" fmla="*/ 787364 h 906898"/>
              <a:gd name="connsiteX483" fmla="*/ 285576 w 906898"/>
              <a:gd name="connsiteY483" fmla="*/ 783278 h 906898"/>
              <a:gd name="connsiteX484" fmla="*/ 285576 w 906898"/>
              <a:gd name="connsiteY484" fmla="*/ 777149 h 906898"/>
              <a:gd name="connsiteX485" fmla="*/ 295353 w 906898"/>
              <a:gd name="connsiteY485" fmla="*/ 774340 h 906898"/>
              <a:gd name="connsiteX486" fmla="*/ 464212 w 906898"/>
              <a:gd name="connsiteY486" fmla="*/ 773830 h 906898"/>
              <a:gd name="connsiteX487" fmla="*/ 465218 w 906898"/>
              <a:gd name="connsiteY487" fmla="*/ 775592 h 906898"/>
              <a:gd name="connsiteX488" fmla="*/ 464323 w 906898"/>
              <a:gd name="connsiteY488" fmla="*/ 775055 h 906898"/>
              <a:gd name="connsiteX489" fmla="*/ 369816 w 906898"/>
              <a:gd name="connsiteY489" fmla="*/ 771071 h 906898"/>
              <a:gd name="connsiteX490" fmla="*/ 375949 w 906898"/>
              <a:gd name="connsiteY490" fmla="*/ 775157 h 906898"/>
              <a:gd name="connsiteX491" fmla="*/ 375949 w 906898"/>
              <a:gd name="connsiteY491" fmla="*/ 779243 h 906898"/>
              <a:gd name="connsiteX492" fmla="*/ 380038 w 906898"/>
              <a:gd name="connsiteY492" fmla="*/ 779243 h 906898"/>
              <a:gd name="connsiteX493" fmla="*/ 380038 w 906898"/>
              <a:gd name="connsiteY493" fmla="*/ 785372 h 906898"/>
              <a:gd name="connsiteX494" fmla="*/ 380038 w 906898"/>
              <a:gd name="connsiteY494" fmla="*/ 787416 h 906898"/>
              <a:gd name="connsiteX495" fmla="*/ 384127 w 906898"/>
              <a:gd name="connsiteY495" fmla="*/ 791502 h 906898"/>
              <a:gd name="connsiteX496" fmla="*/ 375949 w 906898"/>
              <a:gd name="connsiteY496" fmla="*/ 797631 h 906898"/>
              <a:gd name="connsiteX497" fmla="*/ 373905 w 906898"/>
              <a:gd name="connsiteY497" fmla="*/ 791502 h 906898"/>
              <a:gd name="connsiteX498" fmla="*/ 359594 w 906898"/>
              <a:gd name="connsiteY498" fmla="*/ 787416 h 906898"/>
              <a:gd name="connsiteX499" fmla="*/ 351416 w 906898"/>
              <a:gd name="connsiteY499" fmla="*/ 789459 h 906898"/>
              <a:gd name="connsiteX500" fmla="*/ 347327 w 906898"/>
              <a:gd name="connsiteY500" fmla="*/ 783329 h 906898"/>
              <a:gd name="connsiteX501" fmla="*/ 355505 w 906898"/>
              <a:gd name="connsiteY501" fmla="*/ 781286 h 906898"/>
              <a:gd name="connsiteX502" fmla="*/ 355505 w 906898"/>
              <a:gd name="connsiteY502" fmla="*/ 775157 h 906898"/>
              <a:gd name="connsiteX503" fmla="*/ 361638 w 906898"/>
              <a:gd name="connsiteY503" fmla="*/ 775157 h 906898"/>
              <a:gd name="connsiteX504" fmla="*/ 369816 w 906898"/>
              <a:gd name="connsiteY504" fmla="*/ 771071 h 906898"/>
              <a:gd name="connsiteX505" fmla="*/ 552834 w 906898"/>
              <a:gd name="connsiteY505" fmla="*/ 768747 h 906898"/>
              <a:gd name="connsiteX506" fmla="*/ 554826 w 906898"/>
              <a:gd name="connsiteY506" fmla="*/ 779260 h 906898"/>
              <a:gd name="connsiteX507" fmla="*/ 550842 w 906898"/>
              <a:gd name="connsiteY507" fmla="*/ 781363 h 906898"/>
              <a:gd name="connsiteX508" fmla="*/ 546858 w 906898"/>
              <a:gd name="connsiteY508" fmla="*/ 777157 h 906898"/>
              <a:gd name="connsiteX509" fmla="*/ 546858 w 906898"/>
              <a:gd name="connsiteY509" fmla="*/ 775055 h 906898"/>
              <a:gd name="connsiteX510" fmla="*/ 552834 w 906898"/>
              <a:gd name="connsiteY510" fmla="*/ 768747 h 906898"/>
              <a:gd name="connsiteX511" fmla="*/ 394471 w 906898"/>
              <a:gd name="connsiteY511" fmla="*/ 768747 h 906898"/>
              <a:gd name="connsiteX512" fmla="*/ 396463 w 906898"/>
              <a:gd name="connsiteY512" fmla="*/ 772952 h 906898"/>
              <a:gd name="connsiteX513" fmla="*/ 396463 w 906898"/>
              <a:gd name="connsiteY513" fmla="*/ 775055 h 906898"/>
              <a:gd name="connsiteX514" fmla="*/ 394471 w 906898"/>
              <a:gd name="connsiteY514" fmla="*/ 768747 h 906898"/>
              <a:gd name="connsiteX515" fmla="*/ 665422 w 906898"/>
              <a:gd name="connsiteY515" fmla="*/ 768306 h 906898"/>
              <a:gd name="connsiteX516" fmla="*/ 667996 w 906898"/>
              <a:gd name="connsiteY516" fmla="*/ 772961 h 906898"/>
              <a:gd name="connsiteX517" fmla="*/ 665962 w 906898"/>
              <a:gd name="connsiteY517" fmla="*/ 787441 h 906898"/>
              <a:gd name="connsiteX518" fmla="*/ 655795 w 906898"/>
              <a:gd name="connsiteY518" fmla="*/ 793647 h 906898"/>
              <a:gd name="connsiteX519" fmla="*/ 659862 w 906898"/>
              <a:gd name="connsiteY519" fmla="*/ 787441 h 906898"/>
              <a:gd name="connsiteX520" fmla="*/ 665962 w 906898"/>
              <a:gd name="connsiteY520" fmla="*/ 777098 h 906898"/>
              <a:gd name="connsiteX521" fmla="*/ 663929 w 906898"/>
              <a:gd name="connsiteY521" fmla="*/ 768823 h 906898"/>
              <a:gd name="connsiteX522" fmla="*/ 665422 w 906898"/>
              <a:gd name="connsiteY522" fmla="*/ 768306 h 906898"/>
              <a:gd name="connsiteX523" fmla="*/ 460207 w 906898"/>
              <a:gd name="connsiteY523" fmla="*/ 766821 h 906898"/>
              <a:gd name="connsiteX524" fmla="*/ 463809 w 906898"/>
              <a:gd name="connsiteY524" fmla="*/ 769394 h 906898"/>
              <a:gd name="connsiteX525" fmla="*/ 464212 w 906898"/>
              <a:gd name="connsiteY525" fmla="*/ 773830 h 906898"/>
              <a:gd name="connsiteX526" fmla="*/ 466515 w 906898"/>
              <a:gd name="connsiteY526" fmla="*/ 766755 h 906898"/>
              <a:gd name="connsiteX527" fmla="*/ 480846 w 906898"/>
              <a:gd name="connsiteY527" fmla="*/ 766755 h 906898"/>
              <a:gd name="connsiteX528" fmla="*/ 482893 w 906898"/>
              <a:gd name="connsiteY528" fmla="*/ 772930 h 906898"/>
              <a:gd name="connsiteX529" fmla="*/ 484940 w 906898"/>
              <a:gd name="connsiteY529" fmla="*/ 777047 h 906898"/>
              <a:gd name="connsiteX530" fmla="*/ 491082 w 906898"/>
              <a:gd name="connsiteY530" fmla="*/ 781163 h 906898"/>
              <a:gd name="connsiteX531" fmla="*/ 489035 w 906898"/>
              <a:gd name="connsiteY531" fmla="*/ 787339 h 906898"/>
              <a:gd name="connsiteX532" fmla="*/ 480846 w 906898"/>
              <a:gd name="connsiteY532" fmla="*/ 785280 h 906898"/>
              <a:gd name="connsiteX533" fmla="*/ 478799 w 906898"/>
              <a:gd name="connsiteY533" fmla="*/ 777047 h 906898"/>
              <a:gd name="connsiteX534" fmla="*/ 472657 w 906898"/>
              <a:gd name="connsiteY534" fmla="*/ 777047 h 906898"/>
              <a:gd name="connsiteX535" fmla="*/ 466515 w 906898"/>
              <a:gd name="connsiteY535" fmla="*/ 772930 h 906898"/>
              <a:gd name="connsiteX536" fmla="*/ 466515 w 906898"/>
              <a:gd name="connsiteY536" fmla="*/ 766755 h 906898"/>
              <a:gd name="connsiteX537" fmla="*/ 449990 w 906898"/>
              <a:gd name="connsiteY537" fmla="*/ 766755 h 906898"/>
              <a:gd name="connsiteX538" fmla="*/ 456192 w 906898"/>
              <a:gd name="connsiteY538" fmla="*/ 766755 h 906898"/>
              <a:gd name="connsiteX539" fmla="*/ 464462 w 906898"/>
              <a:gd name="connsiteY539" fmla="*/ 783222 h 906898"/>
              <a:gd name="connsiteX540" fmla="*/ 470665 w 906898"/>
              <a:gd name="connsiteY540" fmla="*/ 785280 h 906898"/>
              <a:gd name="connsiteX541" fmla="*/ 476416 w 906898"/>
              <a:gd name="connsiteY541" fmla="*/ 791006 h 906898"/>
              <a:gd name="connsiteX542" fmla="*/ 476674 w 906898"/>
              <a:gd name="connsiteY542" fmla="*/ 791522 h 906898"/>
              <a:gd name="connsiteX543" fmla="*/ 476986 w 906898"/>
              <a:gd name="connsiteY543" fmla="*/ 791574 h 906898"/>
              <a:gd name="connsiteX544" fmla="*/ 483069 w 906898"/>
              <a:gd name="connsiteY544" fmla="*/ 797631 h 906898"/>
              <a:gd name="connsiteX545" fmla="*/ 489272 w 906898"/>
              <a:gd name="connsiteY545" fmla="*/ 797631 h 906898"/>
              <a:gd name="connsiteX546" fmla="*/ 489272 w 906898"/>
              <a:gd name="connsiteY546" fmla="*/ 807923 h 906898"/>
              <a:gd name="connsiteX547" fmla="*/ 481002 w 906898"/>
              <a:gd name="connsiteY547" fmla="*/ 805864 h 906898"/>
              <a:gd name="connsiteX548" fmla="*/ 476867 w 906898"/>
              <a:gd name="connsiteY548" fmla="*/ 801747 h 906898"/>
              <a:gd name="connsiteX549" fmla="*/ 466530 w 906898"/>
              <a:gd name="connsiteY549" fmla="*/ 801747 h 906898"/>
              <a:gd name="connsiteX550" fmla="*/ 460327 w 906898"/>
              <a:gd name="connsiteY550" fmla="*/ 791456 h 906898"/>
              <a:gd name="connsiteX551" fmla="*/ 460327 w 906898"/>
              <a:gd name="connsiteY551" fmla="*/ 785280 h 906898"/>
              <a:gd name="connsiteX552" fmla="*/ 452057 w 906898"/>
              <a:gd name="connsiteY552" fmla="*/ 779105 h 906898"/>
              <a:gd name="connsiteX553" fmla="*/ 447923 w 906898"/>
              <a:gd name="connsiteY553" fmla="*/ 768813 h 906898"/>
              <a:gd name="connsiteX554" fmla="*/ 449990 w 906898"/>
              <a:gd name="connsiteY554" fmla="*/ 766755 h 906898"/>
              <a:gd name="connsiteX555" fmla="*/ 509608 w 906898"/>
              <a:gd name="connsiteY555" fmla="*/ 762771 h 906898"/>
              <a:gd name="connsiteX556" fmla="*/ 513725 w 906898"/>
              <a:gd name="connsiteY556" fmla="*/ 764829 h 906898"/>
              <a:gd name="connsiteX557" fmla="*/ 501374 w 906898"/>
              <a:gd name="connsiteY557" fmla="*/ 783355 h 906898"/>
              <a:gd name="connsiteX558" fmla="*/ 503433 w 906898"/>
              <a:gd name="connsiteY558" fmla="*/ 808055 h 906898"/>
              <a:gd name="connsiteX559" fmla="*/ 519900 w 906898"/>
              <a:gd name="connsiteY559" fmla="*/ 812172 h 906898"/>
              <a:gd name="connsiteX560" fmla="*/ 519900 w 906898"/>
              <a:gd name="connsiteY560" fmla="*/ 810114 h 906898"/>
              <a:gd name="connsiteX561" fmla="*/ 511666 w 906898"/>
              <a:gd name="connsiteY561" fmla="*/ 805997 h 906898"/>
              <a:gd name="connsiteX562" fmla="*/ 511666 w 906898"/>
              <a:gd name="connsiteY562" fmla="*/ 797763 h 906898"/>
              <a:gd name="connsiteX563" fmla="*/ 521958 w 906898"/>
              <a:gd name="connsiteY563" fmla="*/ 793647 h 906898"/>
              <a:gd name="connsiteX564" fmla="*/ 524017 w 906898"/>
              <a:gd name="connsiteY564" fmla="*/ 799822 h 906898"/>
              <a:gd name="connsiteX565" fmla="*/ 524017 w 906898"/>
              <a:gd name="connsiteY565" fmla="*/ 803939 h 906898"/>
              <a:gd name="connsiteX566" fmla="*/ 530192 w 906898"/>
              <a:gd name="connsiteY566" fmla="*/ 803939 h 906898"/>
              <a:gd name="connsiteX567" fmla="*/ 532250 w 906898"/>
              <a:gd name="connsiteY567" fmla="*/ 812172 h 906898"/>
              <a:gd name="connsiteX568" fmla="*/ 526075 w 906898"/>
              <a:gd name="connsiteY568" fmla="*/ 820406 h 906898"/>
              <a:gd name="connsiteX569" fmla="*/ 503433 w 906898"/>
              <a:gd name="connsiteY569" fmla="*/ 818347 h 906898"/>
              <a:gd name="connsiteX570" fmla="*/ 499316 w 906898"/>
              <a:gd name="connsiteY570" fmla="*/ 812172 h 906898"/>
              <a:gd name="connsiteX571" fmla="*/ 493141 w 906898"/>
              <a:gd name="connsiteY571" fmla="*/ 803939 h 906898"/>
              <a:gd name="connsiteX572" fmla="*/ 493141 w 906898"/>
              <a:gd name="connsiteY572" fmla="*/ 791588 h 906898"/>
              <a:gd name="connsiteX573" fmla="*/ 509608 w 906898"/>
              <a:gd name="connsiteY573" fmla="*/ 762771 h 906898"/>
              <a:gd name="connsiteX574" fmla="*/ 139434 w 906898"/>
              <a:gd name="connsiteY574" fmla="*/ 759784 h 906898"/>
              <a:gd name="connsiteX575" fmla="*/ 142906 w 906898"/>
              <a:gd name="connsiteY575" fmla="*/ 763992 h 906898"/>
              <a:gd name="connsiteX576" fmla="*/ 155476 w 906898"/>
              <a:gd name="connsiteY576" fmla="*/ 774363 h 906898"/>
              <a:gd name="connsiteX577" fmla="*/ 384179 w 906898"/>
              <a:gd name="connsiteY577" fmla="*/ 758787 h 906898"/>
              <a:gd name="connsiteX578" fmla="*/ 386171 w 906898"/>
              <a:gd name="connsiteY578" fmla="*/ 764763 h 906898"/>
              <a:gd name="connsiteX579" fmla="*/ 384179 w 906898"/>
              <a:gd name="connsiteY579" fmla="*/ 760779 h 906898"/>
              <a:gd name="connsiteX580" fmla="*/ 384179 w 906898"/>
              <a:gd name="connsiteY580" fmla="*/ 758787 h 906898"/>
              <a:gd name="connsiteX581" fmla="*/ 314459 w 906898"/>
              <a:gd name="connsiteY581" fmla="*/ 758787 h 906898"/>
              <a:gd name="connsiteX582" fmla="*/ 322427 w 906898"/>
              <a:gd name="connsiteY582" fmla="*/ 764763 h 906898"/>
              <a:gd name="connsiteX583" fmla="*/ 322427 w 906898"/>
              <a:gd name="connsiteY583" fmla="*/ 768747 h 906898"/>
              <a:gd name="connsiteX584" fmla="*/ 318593 w 906898"/>
              <a:gd name="connsiteY584" fmla="*/ 764913 h 906898"/>
              <a:gd name="connsiteX585" fmla="*/ 318576 w 906898"/>
              <a:gd name="connsiteY585" fmla="*/ 764708 h 906898"/>
              <a:gd name="connsiteX586" fmla="*/ 318199 w 906898"/>
              <a:gd name="connsiteY586" fmla="*/ 764519 h 906898"/>
              <a:gd name="connsiteX587" fmla="*/ 314459 w 906898"/>
              <a:gd name="connsiteY587" fmla="*/ 760779 h 906898"/>
              <a:gd name="connsiteX588" fmla="*/ 314459 w 906898"/>
              <a:gd name="connsiteY588" fmla="*/ 758787 h 906898"/>
              <a:gd name="connsiteX589" fmla="*/ 297478 w 906898"/>
              <a:gd name="connsiteY589" fmla="*/ 757977 h 906898"/>
              <a:gd name="connsiteX590" fmla="*/ 302109 w 906898"/>
              <a:gd name="connsiteY590" fmla="*/ 760585 h 906898"/>
              <a:gd name="connsiteX591" fmla="*/ 302109 w 906898"/>
              <a:gd name="connsiteY591" fmla="*/ 764708 h 906898"/>
              <a:gd name="connsiteX592" fmla="*/ 304167 w 906898"/>
              <a:gd name="connsiteY592" fmla="*/ 764708 h 906898"/>
              <a:gd name="connsiteX593" fmla="*/ 310343 w 906898"/>
              <a:gd name="connsiteY593" fmla="*/ 760585 h 906898"/>
              <a:gd name="connsiteX594" fmla="*/ 318199 w 906898"/>
              <a:gd name="connsiteY594" fmla="*/ 764519 h 906898"/>
              <a:gd name="connsiteX595" fmla="*/ 318593 w 906898"/>
              <a:gd name="connsiteY595" fmla="*/ 764913 h 906898"/>
              <a:gd name="connsiteX596" fmla="*/ 318834 w 906898"/>
              <a:gd name="connsiteY596" fmla="*/ 767799 h 906898"/>
              <a:gd name="connsiteX597" fmla="*/ 320635 w 906898"/>
              <a:gd name="connsiteY597" fmla="*/ 770891 h 906898"/>
              <a:gd name="connsiteX598" fmla="*/ 330927 w 906898"/>
              <a:gd name="connsiteY598" fmla="*/ 772952 h 906898"/>
              <a:gd name="connsiteX599" fmla="*/ 335043 w 906898"/>
              <a:gd name="connsiteY599" fmla="*/ 779136 h 906898"/>
              <a:gd name="connsiteX600" fmla="*/ 328868 w 906898"/>
              <a:gd name="connsiteY600" fmla="*/ 779136 h 906898"/>
              <a:gd name="connsiteX601" fmla="*/ 318576 w 906898"/>
              <a:gd name="connsiteY601" fmla="*/ 781197 h 906898"/>
              <a:gd name="connsiteX602" fmla="*/ 314459 w 906898"/>
              <a:gd name="connsiteY602" fmla="*/ 775014 h 906898"/>
              <a:gd name="connsiteX603" fmla="*/ 300051 w 906898"/>
              <a:gd name="connsiteY603" fmla="*/ 772952 h 906898"/>
              <a:gd name="connsiteX604" fmla="*/ 287700 w 906898"/>
              <a:gd name="connsiteY604" fmla="*/ 772952 h 906898"/>
              <a:gd name="connsiteX605" fmla="*/ 281525 w 906898"/>
              <a:gd name="connsiteY605" fmla="*/ 783258 h 906898"/>
              <a:gd name="connsiteX606" fmla="*/ 275350 w 906898"/>
              <a:gd name="connsiteY606" fmla="*/ 787380 h 906898"/>
              <a:gd name="connsiteX607" fmla="*/ 275350 w 906898"/>
              <a:gd name="connsiteY607" fmla="*/ 797686 h 906898"/>
              <a:gd name="connsiteX608" fmla="*/ 277408 w 906898"/>
              <a:gd name="connsiteY608" fmla="*/ 799747 h 906898"/>
              <a:gd name="connsiteX609" fmla="*/ 267116 w 906898"/>
              <a:gd name="connsiteY609" fmla="*/ 805931 h 906898"/>
              <a:gd name="connsiteX610" fmla="*/ 263000 w 906898"/>
              <a:gd name="connsiteY610" fmla="*/ 799747 h 906898"/>
              <a:gd name="connsiteX611" fmla="*/ 265058 w 906898"/>
              <a:gd name="connsiteY611" fmla="*/ 791503 h 906898"/>
              <a:gd name="connsiteX612" fmla="*/ 269175 w 906898"/>
              <a:gd name="connsiteY612" fmla="*/ 789442 h 906898"/>
              <a:gd name="connsiteX613" fmla="*/ 267116 w 906898"/>
              <a:gd name="connsiteY613" fmla="*/ 781197 h 906898"/>
              <a:gd name="connsiteX614" fmla="*/ 269175 w 906898"/>
              <a:gd name="connsiteY614" fmla="*/ 775014 h 906898"/>
              <a:gd name="connsiteX615" fmla="*/ 281525 w 906898"/>
              <a:gd name="connsiteY615" fmla="*/ 770891 h 906898"/>
              <a:gd name="connsiteX616" fmla="*/ 289759 w 906898"/>
              <a:gd name="connsiteY616" fmla="*/ 760585 h 906898"/>
              <a:gd name="connsiteX617" fmla="*/ 297992 w 906898"/>
              <a:gd name="connsiteY617" fmla="*/ 760585 h 906898"/>
              <a:gd name="connsiteX618" fmla="*/ 295934 w 906898"/>
              <a:gd name="connsiteY618" fmla="*/ 758524 h 906898"/>
              <a:gd name="connsiteX619" fmla="*/ 297478 w 906898"/>
              <a:gd name="connsiteY619" fmla="*/ 757977 h 906898"/>
              <a:gd name="connsiteX620" fmla="*/ 373665 w 906898"/>
              <a:gd name="connsiteY620" fmla="*/ 755757 h 906898"/>
              <a:gd name="connsiteX621" fmla="*/ 382118 w 906898"/>
              <a:gd name="connsiteY621" fmla="*/ 760646 h 906898"/>
              <a:gd name="connsiteX622" fmla="*/ 386217 w 906898"/>
              <a:gd name="connsiteY622" fmla="*/ 768880 h 906898"/>
              <a:gd name="connsiteX623" fmla="*/ 392365 w 906898"/>
              <a:gd name="connsiteY623" fmla="*/ 770938 h 906898"/>
              <a:gd name="connsiteX624" fmla="*/ 390315 w 906898"/>
              <a:gd name="connsiteY624" fmla="*/ 779172 h 906898"/>
              <a:gd name="connsiteX625" fmla="*/ 396463 w 906898"/>
              <a:gd name="connsiteY625" fmla="*/ 783288 h 906898"/>
              <a:gd name="connsiteX626" fmla="*/ 396463 w 906898"/>
              <a:gd name="connsiteY626" fmla="*/ 793580 h 906898"/>
              <a:gd name="connsiteX627" fmla="*/ 392365 w 906898"/>
              <a:gd name="connsiteY627" fmla="*/ 795639 h 906898"/>
              <a:gd name="connsiteX628" fmla="*/ 388266 w 906898"/>
              <a:gd name="connsiteY628" fmla="*/ 793580 h 906898"/>
              <a:gd name="connsiteX629" fmla="*/ 384168 w 906898"/>
              <a:gd name="connsiteY629" fmla="*/ 785347 h 906898"/>
              <a:gd name="connsiteX630" fmla="*/ 382118 w 906898"/>
              <a:gd name="connsiteY630" fmla="*/ 779172 h 906898"/>
              <a:gd name="connsiteX631" fmla="*/ 378020 w 906898"/>
              <a:gd name="connsiteY631" fmla="*/ 777113 h 906898"/>
              <a:gd name="connsiteX632" fmla="*/ 371872 w 906898"/>
              <a:gd name="connsiteY632" fmla="*/ 768880 h 906898"/>
              <a:gd name="connsiteX633" fmla="*/ 363675 w 906898"/>
              <a:gd name="connsiteY633" fmla="*/ 770938 h 906898"/>
              <a:gd name="connsiteX634" fmla="*/ 353429 w 906898"/>
              <a:gd name="connsiteY634" fmla="*/ 772996 h 906898"/>
              <a:gd name="connsiteX635" fmla="*/ 347281 w 906898"/>
              <a:gd name="connsiteY635" fmla="*/ 781230 h 906898"/>
              <a:gd name="connsiteX636" fmla="*/ 341134 w 906898"/>
              <a:gd name="connsiteY636" fmla="*/ 781230 h 906898"/>
              <a:gd name="connsiteX637" fmla="*/ 339084 w 906898"/>
              <a:gd name="connsiteY637" fmla="*/ 777113 h 906898"/>
              <a:gd name="connsiteX638" fmla="*/ 341134 w 906898"/>
              <a:gd name="connsiteY638" fmla="*/ 770938 h 906898"/>
              <a:gd name="connsiteX639" fmla="*/ 347281 w 906898"/>
              <a:gd name="connsiteY639" fmla="*/ 768880 h 906898"/>
              <a:gd name="connsiteX640" fmla="*/ 349331 w 906898"/>
              <a:gd name="connsiteY640" fmla="*/ 764763 h 906898"/>
              <a:gd name="connsiteX641" fmla="*/ 351380 w 906898"/>
              <a:gd name="connsiteY641" fmla="*/ 760646 h 906898"/>
              <a:gd name="connsiteX642" fmla="*/ 357528 w 906898"/>
              <a:gd name="connsiteY642" fmla="*/ 758588 h 906898"/>
              <a:gd name="connsiteX643" fmla="*/ 361370 w 906898"/>
              <a:gd name="connsiteY643" fmla="*/ 760132 h 906898"/>
              <a:gd name="connsiteX644" fmla="*/ 363479 w 906898"/>
              <a:gd name="connsiteY644" fmla="*/ 758719 h 906898"/>
              <a:gd name="connsiteX645" fmla="*/ 363675 w 906898"/>
              <a:gd name="connsiteY645" fmla="*/ 758588 h 906898"/>
              <a:gd name="connsiteX646" fmla="*/ 373665 w 906898"/>
              <a:gd name="connsiteY646" fmla="*/ 755757 h 906898"/>
              <a:gd name="connsiteX647" fmla="*/ 608415 w 906898"/>
              <a:gd name="connsiteY647" fmla="*/ 752000 h 906898"/>
              <a:gd name="connsiteX648" fmla="*/ 610602 w 906898"/>
              <a:gd name="connsiteY648" fmla="*/ 754613 h 906898"/>
              <a:gd name="connsiteX649" fmla="*/ 606485 w 906898"/>
              <a:gd name="connsiteY649" fmla="*/ 762771 h 906898"/>
              <a:gd name="connsiteX650" fmla="*/ 600310 w 906898"/>
              <a:gd name="connsiteY650" fmla="*/ 752574 h 906898"/>
              <a:gd name="connsiteX651" fmla="*/ 608415 w 906898"/>
              <a:gd name="connsiteY651" fmla="*/ 752000 h 906898"/>
              <a:gd name="connsiteX652" fmla="*/ 461557 w 906898"/>
              <a:gd name="connsiteY652" fmla="*/ 751947 h 906898"/>
              <a:gd name="connsiteX653" fmla="*/ 461369 w 906898"/>
              <a:gd name="connsiteY653" fmla="*/ 752230 h 906898"/>
              <a:gd name="connsiteX654" fmla="*/ 460207 w 906898"/>
              <a:gd name="connsiteY654" fmla="*/ 752479 h 906898"/>
              <a:gd name="connsiteX655" fmla="*/ 460207 w 906898"/>
              <a:gd name="connsiteY655" fmla="*/ 752230 h 906898"/>
              <a:gd name="connsiteX656" fmla="*/ 460207 w 906898"/>
              <a:gd name="connsiteY656" fmla="*/ 752015 h 906898"/>
              <a:gd name="connsiteX657" fmla="*/ 680321 w 906898"/>
              <a:gd name="connsiteY657" fmla="*/ 750487 h 906898"/>
              <a:gd name="connsiteX658" fmla="*/ 686629 w 906898"/>
              <a:gd name="connsiteY658" fmla="*/ 756712 h 906898"/>
              <a:gd name="connsiteX659" fmla="*/ 686629 w 906898"/>
              <a:gd name="connsiteY659" fmla="*/ 758787 h 906898"/>
              <a:gd name="connsiteX660" fmla="*/ 680321 w 906898"/>
              <a:gd name="connsiteY660" fmla="*/ 750487 h 906898"/>
              <a:gd name="connsiteX661" fmla="*/ 674134 w 906898"/>
              <a:gd name="connsiteY661" fmla="*/ 750487 h 906898"/>
              <a:gd name="connsiteX662" fmla="*/ 684396 w 906898"/>
              <a:gd name="connsiteY662" fmla="*/ 758721 h 906898"/>
              <a:gd name="connsiteX663" fmla="*/ 684396 w 906898"/>
              <a:gd name="connsiteY663" fmla="*/ 764896 h 906898"/>
              <a:gd name="connsiteX664" fmla="*/ 686448 w 906898"/>
              <a:gd name="connsiteY664" fmla="*/ 766954 h 906898"/>
              <a:gd name="connsiteX665" fmla="*/ 690553 w 906898"/>
              <a:gd name="connsiteY665" fmla="*/ 773129 h 906898"/>
              <a:gd name="connsiteX666" fmla="*/ 690553 w 906898"/>
              <a:gd name="connsiteY666" fmla="*/ 779305 h 906898"/>
              <a:gd name="connsiteX667" fmla="*/ 692605 w 906898"/>
              <a:gd name="connsiteY667" fmla="*/ 789596 h 906898"/>
              <a:gd name="connsiteX668" fmla="*/ 692605 w 906898"/>
              <a:gd name="connsiteY668" fmla="*/ 793713 h 906898"/>
              <a:gd name="connsiteX669" fmla="*/ 690553 w 906898"/>
              <a:gd name="connsiteY669" fmla="*/ 791655 h 906898"/>
              <a:gd name="connsiteX670" fmla="*/ 688500 w 906898"/>
              <a:gd name="connsiteY670" fmla="*/ 781363 h 906898"/>
              <a:gd name="connsiteX671" fmla="*/ 686448 w 906898"/>
              <a:gd name="connsiteY671" fmla="*/ 781363 h 906898"/>
              <a:gd name="connsiteX672" fmla="*/ 688500 w 906898"/>
              <a:gd name="connsiteY672" fmla="*/ 785480 h 906898"/>
              <a:gd name="connsiteX673" fmla="*/ 688500 w 906898"/>
              <a:gd name="connsiteY673" fmla="*/ 793713 h 906898"/>
              <a:gd name="connsiteX674" fmla="*/ 678239 w 906898"/>
              <a:gd name="connsiteY674" fmla="*/ 801947 h 906898"/>
              <a:gd name="connsiteX675" fmla="*/ 676186 w 906898"/>
              <a:gd name="connsiteY675" fmla="*/ 808122 h 906898"/>
              <a:gd name="connsiteX676" fmla="*/ 665925 w 906898"/>
              <a:gd name="connsiteY676" fmla="*/ 810180 h 906898"/>
              <a:gd name="connsiteX677" fmla="*/ 659767 w 906898"/>
              <a:gd name="connsiteY677" fmla="*/ 808122 h 906898"/>
              <a:gd name="connsiteX678" fmla="*/ 653610 w 906898"/>
              <a:gd name="connsiteY678" fmla="*/ 812239 h 906898"/>
              <a:gd name="connsiteX679" fmla="*/ 647453 w 906898"/>
              <a:gd name="connsiteY679" fmla="*/ 808122 h 906898"/>
              <a:gd name="connsiteX680" fmla="*/ 659767 w 906898"/>
              <a:gd name="connsiteY680" fmla="*/ 801947 h 906898"/>
              <a:gd name="connsiteX681" fmla="*/ 651558 w 906898"/>
              <a:gd name="connsiteY681" fmla="*/ 799888 h 906898"/>
              <a:gd name="connsiteX682" fmla="*/ 657715 w 906898"/>
              <a:gd name="connsiteY682" fmla="*/ 795772 h 906898"/>
              <a:gd name="connsiteX683" fmla="*/ 667977 w 906898"/>
              <a:gd name="connsiteY683" fmla="*/ 791655 h 906898"/>
              <a:gd name="connsiteX684" fmla="*/ 670029 w 906898"/>
              <a:gd name="connsiteY684" fmla="*/ 769012 h 906898"/>
              <a:gd name="connsiteX685" fmla="*/ 667977 w 906898"/>
              <a:gd name="connsiteY685" fmla="*/ 762837 h 906898"/>
              <a:gd name="connsiteX686" fmla="*/ 672082 w 906898"/>
              <a:gd name="connsiteY686" fmla="*/ 758721 h 906898"/>
              <a:gd name="connsiteX687" fmla="*/ 674134 w 906898"/>
              <a:gd name="connsiteY687" fmla="*/ 762837 h 906898"/>
              <a:gd name="connsiteX688" fmla="*/ 674134 w 906898"/>
              <a:gd name="connsiteY688" fmla="*/ 766954 h 906898"/>
              <a:gd name="connsiteX689" fmla="*/ 680291 w 906898"/>
              <a:gd name="connsiteY689" fmla="*/ 771071 h 906898"/>
              <a:gd name="connsiteX690" fmla="*/ 680291 w 906898"/>
              <a:gd name="connsiteY690" fmla="*/ 777246 h 906898"/>
              <a:gd name="connsiteX691" fmla="*/ 678239 w 906898"/>
              <a:gd name="connsiteY691" fmla="*/ 779305 h 906898"/>
              <a:gd name="connsiteX692" fmla="*/ 682343 w 906898"/>
              <a:gd name="connsiteY692" fmla="*/ 787538 h 906898"/>
              <a:gd name="connsiteX693" fmla="*/ 678239 w 906898"/>
              <a:gd name="connsiteY693" fmla="*/ 793713 h 906898"/>
              <a:gd name="connsiteX694" fmla="*/ 672082 w 906898"/>
              <a:gd name="connsiteY694" fmla="*/ 795772 h 906898"/>
              <a:gd name="connsiteX695" fmla="*/ 667977 w 906898"/>
              <a:gd name="connsiteY695" fmla="*/ 801947 h 906898"/>
              <a:gd name="connsiteX696" fmla="*/ 659767 w 906898"/>
              <a:gd name="connsiteY696" fmla="*/ 797830 h 906898"/>
              <a:gd name="connsiteX697" fmla="*/ 659767 w 906898"/>
              <a:gd name="connsiteY697" fmla="*/ 799888 h 906898"/>
              <a:gd name="connsiteX698" fmla="*/ 665925 w 906898"/>
              <a:gd name="connsiteY698" fmla="*/ 804005 h 906898"/>
              <a:gd name="connsiteX699" fmla="*/ 674134 w 906898"/>
              <a:gd name="connsiteY699" fmla="*/ 797830 h 906898"/>
              <a:gd name="connsiteX700" fmla="*/ 684396 w 906898"/>
              <a:gd name="connsiteY700" fmla="*/ 789596 h 906898"/>
              <a:gd name="connsiteX701" fmla="*/ 682343 w 906898"/>
              <a:gd name="connsiteY701" fmla="*/ 779305 h 906898"/>
              <a:gd name="connsiteX702" fmla="*/ 682343 w 906898"/>
              <a:gd name="connsiteY702" fmla="*/ 769012 h 906898"/>
              <a:gd name="connsiteX703" fmla="*/ 678239 w 906898"/>
              <a:gd name="connsiteY703" fmla="*/ 764896 h 906898"/>
              <a:gd name="connsiteX704" fmla="*/ 674134 w 906898"/>
              <a:gd name="connsiteY704" fmla="*/ 756662 h 906898"/>
              <a:gd name="connsiteX705" fmla="*/ 672082 w 906898"/>
              <a:gd name="connsiteY705" fmla="*/ 752545 h 906898"/>
              <a:gd name="connsiteX706" fmla="*/ 674134 w 906898"/>
              <a:gd name="connsiteY706" fmla="*/ 750487 h 906898"/>
              <a:gd name="connsiteX707" fmla="*/ 579697 w 906898"/>
              <a:gd name="connsiteY707" fmla="*/ 750487 h 906898"/>
              <a:gd name="connsiteX708" fmla="*/ 591995 w 906898"/>
              <a:gd name="connsiteY708" fmla="*/ 752534 h 906898"/>
              <a:gd name="connsiteX709" fmla="*/ 602244 w 906898"/>
              <a:gd name="connsiteY709" fmla="*/ 764818 h 906898"/>
              <a:gd name="connsiteX710" fmla="*/ 596095 w 906898"/>
              <a:gd name="connsiteY710" fmla="*/ 781197 h 906898"/>
              <a:gd name="connsiteX711" fmla="*/ 596095 w 906898"/>
              <a:gd name="connsiteY711" fmla="*/ 793481 h 906898"/>
              <a:gd name="connsiteX712" fmla="*/ 585846 w 906898"/>
              <a:gd name="connsiteY712" fmla="*/ 799623 h 906898"/>
              <a:gd name="connsiteX713" fmla="*/ 577647 w 906898"/>
              <a:gd name="connsiteY713" fmla="*/ 795528 h 906898"/>
              <a:gd name="connsiteX714" fmla="*/ 575597 w 906898"/>
              <a:gd name="connsiteY714" fmla="*/ 787339 h 906898"/>
              <a:gd name="connsiteX715" fmla="*/ 565349 w 906898"/>
              <a:gd name="connsiteY715" fmla="*/ 787339 h 906898"/>
              <a:gd name="connsiteX716" fmla="*/ 557150 w 906898"/>
              <a:gd name="connsiteY716" fmla="*/ 770960 h 906898"/>
              <a:gd name="connsiteX717" fmla="*/ 563299 w 906898"/>
              <a:gd name="connsiteY717" fmla="*/ 754582 h 906898"/>
              <a:gd name="connsiteX718" fmla="*/ 573548 w 906898"/>
              <a:gd name="connsiteY718" fmla="*/ 756629 h 906898"/>
              <a:gd name="connsiteX719" fmla="*/ 579697 w 906898"/>
              <a:gd name="connsiteY719" fmla="*/ 750487 h 906898"/>
              <a:gd name="connsiteX720" fmla="*/ 559082 w 906898"/>
              <a:gd name="connsiteY720" fmla="*/ 750487 h 906898"/>
              <a:gd name="connsiteX721" fmla="*/ 561134 w 906898"/>
              <a:gd name="connsiteY721" fmla="*/ 752534 h 906898"/>
              <a:gd name="connsiteX722" fmla="*/ 550872 w 906898"/>
              <a:gd name="connsiteY722" fmla="*/ 766866 h 906898"/>
              <a:gd name="connsiteX723" fmla="*/ 536506 w 906898"/>
              <a:gd name="connsiteY723" fmla="*/ 773008 h 906898"/>
              <a:gd name="connsiteX724" fmla="*/ 530349 w 906898"/>
              <a:gd name="connsiteY724" fmla="*/ 766866 h 906898"/>
              <a:gd name="connsiteX725" fmla="*/ 526244 w 906898"/>
              <a:gd name="connsiteY725" fmla="*/ 768913 h 906898"/>
              <a:gd name="connsiteX726" fmla="*/ 520087 w 906898"/>
              <a:gd name="connsiteY726" fmla="*/ 766866 h 906898"/>
              <a:gd name="connsiteX727" fmla="*/ 518035 w 906898"/>
              <a:gd name="connsiteY727" fmla="*/ 762771 h 906898"/>
              <a:gd name="connsiteX728" fmla="*/ 530349 w 906898"/>
              <a:gd name="connsiteY728" fmla="*/ 758676 h 906898"/>
              <a:gd name="connsiteX729" fmla="*/ 544715 w 906898"/>
              <a:gd name="connsiteY729" fmla="*/ 758676 h 906898"/>
              <a:gd name="connsiteX730" fmla="*/ 538558 w 906898"/>
              <a:gd name="connsiteY730" fmla="*/ 764818 h 906898"/>
              <a:gd name="connsiteX731" fmla="*/ 542663 w 906898"/>
              <a:gd name="connsiteY731" fmla="*/ 768913 h 906898"/>
              <a:gd name="connsiteX732" fmla="*/ 554977 w 906898"/>
              <a:gd name="connsiteY732" fmla="*/ 760724 h 906898"/>
              <a:gd name="connsiteX733" fmla="*/ 554977 w 906898"/>
              <a:gd name="connsiteY733" fmla="*/ 756629 h 906898"/>
              <a:gd name="connsiteX734" fmla="*/ 546768 w 906898"/>
              <a:gd name="connsiteY734" fmla="*/ 758676 h 906898"/>
              <a:gd name="connsiteX735" fmla="*/ 559082 w 906898"/>
              <a:gd name="connsiteY735" fmla="*/ 750487 h 906898"/>
              <a:gd name="connsiteX736" fmla="*/ 614586 w 906898"/>
              <a:gd name="connsiteY736" fmla="*/ 746171 h 906898"/>
              <a:gd name="connsiteX737" fmla="*/ 618702 w 906898"/>
              <a:gd name="connsiteY737" fmla="*/ 748234 h 906898"/>
              <a:gd name="connsiteX738" fmla="*/ 616644 w 906898"/>
              <a:gd name="connsiteY738" fmla="*/ 756487 h 906898"/>
              <a:gd name="connsiteX739" fmla="*/ 622819 w 906898"/>
              <a:gd name="connsiteY739" fmla="*/ 758550 h 906898"/>
              <a:gd name="connsiteX740" fmla="*/ 620761 w 906898"/>
              <a:gd name="connsiteY740" fmla="*/ 764739 h 906898"/>
              <a:gd name="connsiteX741" fmla="*/ 614586 w 906898"/>
              <a:gd name="connsiteY741" fmla="*/ 766802 h 906898"/>
              <a:gd name="connsiteX742" fmla="*/ 612527 w 906898"/>
              <a:gd name="connsiteY742" fmla="*/ 772992 h 906898"/>
              <a:gd name="connsiteX743" fmla="*/ 606352 w 906898"/>
              <a:gd name="connsiteY743" fmla="*/ 772992 h 906898"/>
              <a:gd name="connsiteX744" fmla="*/ 606352 w 906898"/>
              <a:gd name="connsiteY744" fmla="*/ 766802 h 906898"/>
              <a:gd name="connsiteX745" fmla="*/ 612527 w 906898"/>
              <a:gd name="connsiteY745" fmla="*/ 758550 h 906898"/>
              <a:gd name="connsiteX746" fmla="*/ 610469 w 906898"/>
              <a:gd name="connsiteY746" fmla="*/ 750297 h 906898"/>
              <a:gd name="connsiteX747" fmla="*/ 614586 w 906898"/>
              <a:gd name="connsiteY747" fmla="*/ 746171 h 906898"/>
              <a:gd name="connsiteX748" fmla="*/ 618807 w 906898"/>
              <a:gd name="connsiteY748" fmla="*/ 740195 h 906898"/>
              <a:gd name="connsiteX749" fmla="*/ 622933 w 906898"/>
              <a:gd name="connsiteY749" fmla="*/ 744312 h 906898"/>
              <a:gd name="connsiteX750" fmla="*/ 622933 w 906898"/>
              <a:gd name="connsiteY750" fmla="*/ 750487 h 906898"/>
              <a:gd name="connsiteX751" fmla="*/ 631186 w 906898"/>
              <a:gd name="connsiteY751" fmla="*/ 758720 h 906898"/>
              <a:gd name="connsiteX752" fmla="*/ 629122 w 906898"/>
              <a:gd name="connsiteY752" fmla="*/ 769012 h 906898"/>
              <a:gd name="connsiteX753" fmla="*/ 620870 w 906898"/>
              <a:gd name="connsiteY753" fmla="*/ 773129 h 906898"/>
              <a:gd name="connsiteX754" fmla="*/ 610554 w 906898"/>
              <a:gd name="connsiteY754" fmla="*/ 781363 h 906898"/>
              <a:gd name="connsiteX755" fmla="*/ 606428 w 906898"/>
              <a:gd name="connsiteY755" fmla="*/ 779304 h 906898"/>
              <a:gd name="connsiteX756" fmla="*/ 604365 w 906898"/>
              <a:gd name="connsiteY756" fmla="*/ 775188 h 906898"/>
              <a:gd name="connsiteX757" fmla="*/ 612617 w 906898"/>
              <a:gd name="connsiteY757" fmla="*/ 777246 h 906898"/>
              <a:gd name="connsiteX758" fmla="*/ 618807 w 906898"/>
              <a:gd name="connsiteY758" fmla="*/ 769012 h 906898"/>
              <a:gd name="connsiteX759" fmla="*/ 627059 w 906898"/>
              <a:gd name="connsiteY759" fmla="*/ 762837 h 906898"/>
              <a:gd name="connsiteX760" fmla="*/ 624996 w 906898"/>
              <a:gd name="connsiteY760" fmla="*/ 754604 h 906898"/>
              <a:gd name="connsiteX761" fmla="*/ 620870 w 906898"/>
              <a:gd name="connsiteY761" fmla="*/ 752545 h 906898"/>
              <a:gd name="connsiteX762" fmla="*/ 616744 w 906898"/>
              <a:gd name="connsiteY762" fmla="*/ 742253 h 906898"/>
              <a:gd name="connsiteX763" fmla="*/ 618807 w 906898"/>
              <a:gd name="connsiteY763" fmla="*/ 740195 h 906898"/>
              <a:gd name="connsiteX764" fmla="*/ 181747 w 906898"/>
              <a:gd name="connsiteY764" fmla="*/ 738715 h 906898"/>
              <a:gd name="connsiteX765" fmla="*/ 184821 w 906898"/>
              <a:gd name="connsiteY765" fmla="*/ 740250 h 906898"/>
              <a:gd name="connsiteX766" fmla="*/ 203269 w 906898"/>
              <a:gd name="connsiteY766" fmla="*/ 752534 h 906898"/>
              <a:gd name="connsiteX767" fmla="*/ 208054 w 906898"/>
              <a:gd name="connsiteY767" fmla="*/ 750145 h 906898"/>
              <a:gd name="connsiteX768" fmla="*/ 209395 w 906898"/>
              <a:gd name="connsiteY768" fmla="*/ 750487 h 906898"/>
              <a:gd name="connsiteX769" fmla="*/ 211334 w 906898"/>
              <a:gd name="connsiteY769" fmla="*/ 748506 h 906898"/>
              <a:gd name="connsiteX770" fmla="*/ 219667 w 906898"/>
              <a:gd name="connsiteY770" fmla="*/ 744345 h 906898"/>
              <a:gd name="connsiteX771" fmla="*/ 225816 w 906898"/>
              <a:gd name="connsiteY771" fmla="*/ 746392 h 906898"/>
              <a:gd name="connsiteX772" fmla="*/ 221717 w 906898"/>
              <a:gd name="connsiteY772" fmla="*/ 750487 h 906898"/>
              <a:gd name="connsiteX773" fmla="*/ 217617 w 906898"/>
              <a:gd name="connsiteY773" fmla="*/ 752534 h 906898"/>
              <a:gd name="connsiteX774" fmla="*/ 217617 w 906898"/>
              <a:gd name="connsiteY774" fmla="*/ 758676 h 906898"/>
              <a:gd name="connsiteX775" fmla="*/ 211468 w 906898"/>
              <a:gd name="connsiteY775" fmla="*/ 758676 h 906898"/>
              <a:gd name="connsiteX776" fmla="*/ 205319 w 906898"/>
              <a:gd name="connsiteY776" fmla="*/ 756629 h 906898"/>
              <a:gd name="connsiteX777" fmla="*/ 199170 w 906898"/>
              <a:gd name="connsiteY777" fmla="*/ 762771 h 906898"/>
              <a:gd name="connsiteX778" fmla="*/ 195070 w 906898"/>
              <a:gd name="connsiteY778" fmla="*/ 758676 h 906898"/>
              <a:gd name="connsiteX779" fmla="*/ 193020 w 906898"/>
              <a:gd name="connsiteY779" fmla="*/ 754581 h 906898"/>
              <a:gd name="connsiteX780" fmla="*/ 186871 w 906898"/>
              <a:gd name="connsiteY780" fmla="*/ 754581 h 906898"/>
              <a:gd name="connsiteX781" fmla="*/ 184821 w 906898"/>
              <a:gd name="connsiteY781" fmla="*/ 748440 h 906898"/>
              <a:gd name="connsiteX782" fmla="*/ 182772 w 906898"/>
              <a:gd name="connsiteY782" fmla="*/ 744345 h 906898"/>
              <a:gd name="connsiteX783" fmla="*/ 178672 w 906898"/>
              <a:gd name="connsiteY783" fmla="*/ 742298 h 906898"/>
              <a:gd name="connsiteX784" fmla="*/ 178672 w 906898"/>
              <a:gd name="connsiteY784" fmla="*/ 740250 h 906898"/>
              <a:gd name="connsiteX785" fmla="*/ 181747 w 906898"/>
              <a:gd name="connsiteY785" fmla="*/ 738715 h 906898"/>
              <a:gd name="connsiteX786" fmla="*/ 191678 w 906898"/>
              <a:gd name="connsiteY786" fmla="*/ 737738 h 906898"/>
              <a:gd name="connsiteX787" fmla="*/ 197137 w 906898"/>
              <a:gd name="connsiteY787" fmla="*/ 742140 h 906898"/>
              <a:gd name="connsiteX788" fmla="*/ 207352 w 906898"/>
              <a:gd name="connsiteY788" fmla="*/ 746313 h 906898"/>
              <a:gd name="connsiteX789" fmla="*/ 215524 w 906898"/>
              <a:gd name="connsiteY789" fmla="*/ 744226 h 906898"/>
              <a:gd name="connsiteX790" fmla="*/ 211334 w 906898"/>
              <a:gd name="connsiteY790" fmla="*/ 748506 h 906898"/>
              <a:gd name="connsiteX791" fmla="*/ 208054 w 906898"/>
              <a:gd name="connsiteY791" fmla="*/ 750145 h 906898"/>
              <a:gd name="connsiteX792" fmla="*/ 193050 w 906898"/>
              <a:gd name="connsiteY792" fmla="*/ 746313 h 906898"/>
              <a:gd name="connsiteX793" fmla="*/ 188964 w 906898"/>
              <a:gd name="connsiteY793" fmla="*/ 737966 h 906898"/>
              <a:gd name="connsiteX794" fmla="*/ 191678 w 906898"/>
              <a:gd name="connsiteY794" fmla="*/ 737738 h 906898"/>
              <a:gd name="connsiteX795" fmla="*/ 170433 w 906898"/>
              <a:gd name="connsiteY795" fmla="*/ 735879 h 906898"/>
              <a:gd name="connsiteX796" fmla="*/ 176590 w 906898"/>
              <a:gd name="connsiteY796" fmla="*/ 737949 h 906898"/>
              <a:gd name="connsiteX797" fmla="*/ 176590 w 906898"/>
              <a:gd name="connsiteY797" fmla="*/ 744160 h 906898"/>
              <a:gd name="connsiteX798" fmla="*/ 180695 w 906898"/>
              <a:gd name="connsiteY798" fmla="*/ 748300 h 906898"/>
              <a:gd name="connsiteX799" fmla="*/ 184799 w 906898"/>
              <a:gd name="connsiteY799" fmla="*/ 756580 h 906898"/>
              <a:gd name="connsiteX800" fmla="*/ 190956 w 906898"/>
              <a:gd name="connsiteY800" fmla="*/ 758650 h 906898"/>
              <a:gd name="connsiteX801" fmla="*/ 197113 w 906898"/>
              <a:gd name="connsiteY801" fmla="*/ 764861 h 906898"/>
              <a:gd name="connsiteX802" fmla="*/ 207375 w 906898"/>
              <a:gd name="connsiteY802" fmla="*/ 760720 h 906898"/>
              <a:gd name="connsiteX803" fmla="*/ 217637 w 906898"/>
              <a:gd name="connsiteY803" fmla="*/ 760720 h 906898"/>
              <a:gd name="connsiteX804" fmla="*/ 221741 w 906898"/>
              <a:gd name="connsiteY804" fmla="*/ 754510 h 906898"/>
              <a:gd name="connsiteX805" fmla="*/ 227898 w 906898"/>
              <a:gd name="connsiteY805" fmla="*/ 748300 h 906898"/>
              <a:gd name="connsiteX806" fmla="*/ 234056 w 906898"/>
              <a:gd name="connsiteY806" fmla="*/ 744160 h 906898"/>
              <a:gd name="connsiteX807" fmla="*/ 234056 w 906898"/>
              <a:gd name="connsiteY807" fmla="*/ 752440 h 906898"/>
              <a:gd name="connsiteX808" fmla="*/ 223794 w 906898"/>
              <a:gd name="connsiteY808" fmla="*/ 756580 h 906898"/>
              <a:gd name="connsiteX809" fmla="*/ 221741 w 906898"/>
              <a:gd name="connsiteY809" fmla="*/ 764861 h 906898"/>
              <a:gd name="connsiteX810" fmla="*/ 211480 w 906898"/>
              <a:gd name="connsiteY810" fmla="*/ 764861 h 906898"/>
              <a:gd name="connsiteX811" fmla="*/ 203270 w 906898"/>
              <a:gd name="connsiteY811" fmla="*/ 769001 h 906898"/>
              <a:gd name="connsiteX812" fmla="*/ 197113 w 906898"/>
              <a:gd name="connsiteY812" fmla="*/ 769001 h 906898"/>
              <a:gd name="connsiteX813" fmla="*/ 188904 w 906898"/>
              <a:gd name="connsiteY813" fmla="*/ 762791 h 906898"/>
              <a:gd name="connsiteX814" fmla="*/ 178642 w 906898"/>
              <a:gd name="connsiteY814" fmla="*/ 760720 h 906898"/>
              <a:gd name="connsiteX815" fmla="*/ 176590 w 906898"/>
              <a:gd name="connsiteY815" fmla="*/ 750370 h 906898"/>
              <a:gd name="connsiteX816" fmla="*/ 170433 w 906898"/>
              <a:gd name="connsiteY816" fmla="*/ 742089 h 906898"/>
              <a:gd name="connsiteX817" fmla="*/ 170433 w 906898"/>
              <a:gd name="connsiteY817" fmla="*/ 735879 h 906898"/>
              <a:gd name="connsiteX818" fmla="*/ 618775 w 906898"/>
              <a:gd name="connsiteY818" fmla="*/ 723595 h 906898"/>
              <a:gd name="connsiteX819" fmla="*/ 622885 w 906898"/>
              <a:gd name="connsiteY819" fmla="*/ 725664 h 906898"/>
              <a:gd name="connsiteX820" fmla="*/ 618775 w 906898"/>
              <a:gd name="connsiteY820" fmla="*/ 731869 h 906898"/>
              <a:gd name="connsiteX821" fmla="*/ 614665 w 906898"/>
              <a:gd name="connsiteY821" fmla="*/ 733938 h 906898"/>
              <a:gd name="connsiteX822" fmla="*/ 610554 w 906898"/>
              <a:gd name="connsiteY822" fmla="*/ 746350 h 906898"/>
              <a:gd name="connsiteX823" fmla="*/ 594112 w 906898"/>
              <a:gd name="connsiteY823" fmla="*/ 750487 h 906898"/>
              <a:gd name="connsiteX824" fmla="*/ 581781 w 906898"/>
              <a:gd name="connsiteY824" fmla="*/ 746350 h 906898"/>
              <a:gd name="connsiteX825" fmla="*/ 579726 w 906898"/>
              <a:gd name="connsiteY825" fmla="*/ 744281 h 906898"/>
              <a:gd name="connsiteX826" fmla="*/ 590002 w 906898"/>
              <a:gd name="connsiteY826" fmla="*/ 740144 h 906898"/>
              <a:gd name="connsiteX827" fmla="*/ 596168 w 906898"/>
              <a:gd name="connsiteY827" fmla="*/ 738075 h 906898"/>
              <a:gd name="connsiteX828" fmla="*/ 596168 w 906898"/>
              <a:gd name="connsiteY828" fmla="*/ 740144 h 906898"/>
              <a:gd name="connsiteX829" fmla="*/ 592057 w 906898"/>
              <a:gd name="connsiteY829" fmla="*/ 742213 h 906898"/>
              <a:gd name="connsiteX830" fmla="*/ 587947 w 906898"/>
              <a:gd name="connsiteY830" fmla="*/ 744281 h 906898"/>
              <a:gd name="connsiteX831" fmla="*/ 592057 w 906898"/>
              <a:gd name="connsiteY831" fmla="*/ 748418 h 906898"/>
              <a:gd name="connsiteX832" fmla="*/ 606444 w 906898"/>
              <a:gd name="connsiteY832" fmla="*/ 742213 h 906898"/>
              <a:gd name="connsiteX833" fmla="*/ 602333 w 906898"/>
              <a:gd name="connsiteY833" fmla="*/ 738075 h 906898"/>
              <a:gd name="connsiteX834" fmla="*/ 610554 w 906898"/>
              <a:gd name="connsiteY834" fmla="*/ 729801 h 906898"/>
              <a:gd name="connsiteX835" fmla="*/ 618775 w 906898"/>
              <a:gd name="connsiteY835" fmla="*/ 723595 h 906898"/>
              <a:gd name="connsiteX836" fmla="*/ 295298 w 906898"/>
              <a:gd name="connsiteY836" fmla="*/ 722641 h 906898"/>
              <a:gd name="connsiteX837" fmla="*/ 297737 w 906898"/>
              <a:gd name="connsiteY837" fmla="*/ 723737 h 906898"/>
              <a:gd name="connsiteX838" fmla="*/ 299790 w 906898"/>
              <a:gd name="connsiteY838" fmla="*/ 725800 h 906898"/>
              <a:gd name="connsiteX839" fmla="*/ 299790 w 906898"/>
              <a:gd name="connsiteY839" fmla="*/ 731990 h 906898"/>
              <a:gd name="connsiteX840" fmla="*/ 291576 w 906898"/>
              <a:gd name="connsiteY840" fmla="*/ 738179 h 906898"/>
              <a:gd name="connsiteX841" fmla="*/ 283362 w 906898"/>
              <a:gd name="connsiteY841" fmla="*/ 738179 h 906898"/>
              <a:gd name="connsiteX842" fmla="*/ 283362 w 906898"/>
              <a:gd name="connsiteY842" fmla="*/ 742306 h 906898"/>
              <a:gd name="connsiteX843" fmla="*/ 273095 w 906898"/>
              <a:gd name="connsiteY843" fmla="*/ 748495 h 906898"/>
              <a:gd name="connsiteX844" fmla="*/ 262828 w 906898"/>
              <a:gd name="connsiteY844" fmla="*/ 744369 h 906898"/>
              <a:gd name="connsiteX845" fmla="*/ 258721 w 906898"/>
              <a:gd name="connsiteY845" fmla="*/ 744369 h 906898"/>
              <a:gd name="connsiteX846" fmla="*/ 246400 w 906898"/>
              <a:gd name="connsiteY846" fmla="*/ 740243 h 906898"/>
              <a:gd name="connsiteX847" fmla="*/ 250507 w 906898"/>
              <a:gd name="connsiteY847" fmla="*/ 734053 h 906898"/>
              <a:gd name="connsiteX848" fmla="*/ 254614 w 906898"/>
              <a:gd name="connsiteY848" fmla="*/ 731990 h 906898"/>
              <a:gd name="connsiteX849" fmla="*/ 264881 w 906898"/>
              <a:gd name="connsiteY849" fmla="*/ 736116 h 906898"/>
              <a:gd name="connsiteX850" fmla="*/ 275148 w 906898"/>
              <a:gd name="connsiteY850" fmla="*/ 731990 h 906898"/>
              <a:gd name="connsiteX851" fmla="*/ 289523 w 906898"/>
              <a:gd name="connsiteY851" fmla="*/ 727864 h 906898"/>
              <a:gd name="connsiteX852" fmla="*/ 295298 w 906898"/>
              <a:gd name="connsiteY852" fmla="*/ 722641 h 906898"/>
              <a:gd name="connsiteX853" fmla="*/ 289149 w 906898"/>
              <a:gd name="connsiteY853" fmla="*/ 719426 h 906898"/>
              <a:gd name="connsiteX854" fmla="*/ 291552 w 906898"/>
              <a:gd name="connsiteY854" fmla="*/ 719648 h 906898"/>
              <a:gd name="connsiteX855" fmla="*/ 289501 w 906898"/>
              <a:gd name="connsiteY855" fmla="*/ 725735 h 906898"/>
              <a:gd name="connsiteX856" fmla="*/ 279248 w 906898"/>
              <a:gd name="connsiteY856" fmla="*/ 729792 h 906898"/>
              <a:gd name="connsiteX857" fmla="*/ 275147 w 906898"/>
              <a:gd name="connsiteY857" fmla="*/ 727764 h 906898"/>
              <a:gd name="connsiteX858" fmla="*/ 258742 w 906898"/>
              <a:gd name="connsiteY858" fmla="*/ 731821 h 906898"/>
              <a:gd name="connsiteX859" fmla="*/ 256692 w 906898"/>
              <a:gd name="connsiteY859" fmla="*/ 727764 h 906898"/>
              <a:gd name="connsiteX860" fmla="*/ 260793 w 906898"/>
              <a:gd name="connsiteY860" fmla="*/ 729792 h 906898"/>
              <a:gd name="connsiteX861" fmla="*/ 273096 w 906898"/>
              <a:gd name="connsiteY861" fmla="*/ 725735 h 906898"/>
              <a:gd name="connsiteX862" fmla="*/ 285400 w 906898"/>
              <a:gd name="connsiteY862" fmla="*/ 723706 h 906898"/>
              <a:gd name="connsiteX863" fmla="*/ 289149 w 906898"/>
              <a:gd name="connsiteY863" fmla="*/ 719426 h 906898"/>
              <a:gd name="connsiteX864" fmla="*/ 636209 w 906898"/>
              <a:gd name="connsiteY864" fmla="*/ 718645 h 906898"/>
              <a:gd name="connsiteX865" fmla="*/ 649532 w 906898"/>
              <a:gd name="connsiteY865" fmla="*/ 721722 h 906898"/>
              <a:gd name="connsiteX866" fmla="*/ 670029 w 906898"/>
              <a:gd name="connsiteY866" fmla="*/ 750440 h 906898"/>
              <a:gd name="connsiteX867" fmla="*/ 661830 w 906898"/>
              <a:gd name="connsiteY867" fmla="*/ 768901 h 906898"/>
              <a:gd name="connsiteX868" fmla="*/ 649532 w 906898"/>
              <a:gd name="connsiteY868" fmla="*/ 773004 h 906898"/>
              <a:gd name="connsiteX869" fmla="*/ 641333 w 906898"/>
              <a:gd name="connsiteY869" fmla="*/ 766850 h 906898"/>
              <a:gd name="connsiteX870" fmla="*/ 643383 w 906898"/>
              <a:gd name="connsiteY870" fmla="*/ 760696 h 906898"/>
              <a:gd name="connsiteX871" fmla="*/ 641333 w 906898"/>
              <a:gd name="connsiteY871" fmla="*/ 752491 h 906898"/>
              <a:gd name="connsiteX872" fmla="*/ 651582 w 906898"/>
              <a:gd name="connsiteY872" fmla="*/ 746337 h 906898"/>
              <a:gd name="connsiteX873" fmla="*/ 655681 w 906898"/>
              <a:gd name="connsiteY873" fmla="*/ 752491 h 906898"/>
              <a:gd name="connsiteX874" fmla="*/ 653632 w 906898"/>
              <a:gd name="connsiteY874" fmla="*/ 760696 h 906898"/>
              <a:gd name="connsiteX875" fmla="*/ 661830 w 906898"/>
              <a:gd name="connsiteY875" fmla="*/ 756593 h 906898"/>
              <a:gd name="connsiteX876" fmla="*/ 661830 w 906898"/>
              <a:gd name="connsiteY876" fmla="*/ 742234 h 906898"/>
              <a:gd name="connsiteX877" fmla="*/ 661830 w 906898"/>
              <a:gd name="connsiteY877" fmla="*/ 740183 h 906898"/>
              <a:gd name="connsiteX878" fmla="*/ 637234 w 906898"/>
              <a:gd name="connsiteY878" fmla="*/ 723773 h 906898"/>
              <a:gd name="connsiteX879" fmla="*/ 624935 w 906898"/>
              <a:gd name="connsiteY879" fmla="*/ 723773 h 906898"/>
              <a:gd name="connsiteX880" fmla="*/ 622885 w 906898"/>
              <a:gd name="connsiteY880" fmla="*/ 721722 h 906898"/>
              <a:gd name="connsiteX881" fmla="*/ 636209 w 906898"/>
              <a:gd name="connsiteY881" fmla="*/ 718645 h 906898"/>
              <a:gd name="connsiteX882" fmla="*/ 275189 w 906898"/>
              <a:gd name="connsiteY882" fmla="*/ 709319 h 906898"/>
              <a:gd name="connsiteX883" fmla="*/ 281378 w 906898"/>
              <a:gd name="connsiteY883" fmla="*/ 713451 h 906898"/>
              <a:gd name="connsiteX884" fmla="*/ 287568 w 906898"/>
              <a:gd name="connsiteY884" fmla="*/ 717582 h 906898"/>
              <a:gd name="connsiteX885" fmla="*/ 281378 w 906898"/>
              <a:gd name="connsiteY885" fmla="*/ 723780 h 906898"/>
              <a:gd name="connsiteX886" fmla="*/ 273126 w 906898"/>
              <a:gd name="connsiteY886" fmla="*/ 721714 h 906898"/>
              <a:gd name="connsiteX887" fmla="*/ 269000 w 906898"/>
              <a:gd name="connsiteY887" fmla="*/ 725845 h 906898"/>
              <a:gd name="connsiteX888" fmla="*/ 262810 w 906898"/>
              <a:gd name="connsiteY888" fmla="*/ 727911 h 906898"/>
              <a:gd name="connsiteX889" fmla="*/ 258684 w 906898"/>
              <a:gd name="connsiteY889" fmla="*/ 723780 h 906898"/>
              <a:gd name="connsiteX890" fmla="*/ 258684 w 906898"/>
              <a:gd name="connsiteY890" fmla="*/ 715517 h 906898"/>
              <a:gd name="connsiteX891" fmla="*/ 275189 w 906898"/>
              <a:gd name="connsiteY891" fmla="*/ 709319 h 906898"/>
              <a:gd name="connsiteX892" fmla="*/ 731781 w 906898"/>
              <a:gd name="connsiteY892" fmla="*/ 703011 h 906898"/>
              <a:gd name="connsiteX893" fmla="*/ 733773 w 906898"/>
              <a:gd name="connsiteY893" fmla="*/ 705077 h 906898"/>
              <a:gd name="connsiteX894" fmla="*/ 731781 w 906898"/>
              <a:gd name="connsiteY894" fmla="*/ 711274 h 906898"/>
              <a:gd name="connsiteX895" fmla="*/ 733773 w 906898"/>
              <a:gd name="connsiteY895" fmla="*/ 719537 h 906898"/>
              <a:gd name="connsiteX896" fmla="*/ 733773 w 906898"/>
              <a:gd name="connsiteY896" fmla="*/ 721603 h 906898"/>
              <a:gd name="connsiteX897" fmla="*/ 729789 w 906898"/>
              <a:gd name="connsiteY897" fmla="*/ 717472 h 906898"/>
              <a:gd name="connsiteX898" fmla="*/ 731781 w 906898"/>
              <a:gd name="connsiteY898" fmla="*/ 703011 h 906898"/>
              <a:gd name="connsiteX899" fmla="*/ 791398 w 906898"/>
              <a:gd name="connsiteY899" fmla="*/ 701019 h 906898"/>
              <a:gd name="connsiteX900" fmla="*/ 801832 w 906898"/>
              <a:gd name="connsiteY900" fmla="*/ 703078 h 906898"/>
              <a:gd name="connsiteX901" fmla="*/ 797659 w 906898"/>
              <a:gd name="connsiteY901" fmla="*/ 709253 h 906898"/>
              <a:gd name="connsiteX902" fmla="*/ 791398 w 906898"/>
              <a:gd name="connsiteY902" fmla="*/ 711311 h 906898"/>
              <a:gd name="connsiteX903" fmla="*/ 787225 w 906898"/>
              <a:gd name="connsiteY903" fmla="*/ 705136 h 906898"/>
              <a:gd name="connsiteX904" fmla="*/ 791398 w 906898"/>
              <a:gd name="connsiteY904" fmla="*/ 701019 h 906898"/>
              <a:gd name="connsiteX905" fmla="*/ 723629 w 906898"/>
              <a:gd name="connsiteY905" fmla="*/ 692719 h 906898"/>
              <a:gd name="connsiteX906" fmla="*/ 725657 w 906898"/>
              <a:gd name="connsiteY906" fmla="*/ 692719 h 906898"/>
              <a:gd name="connsiteX907" fmla="*/ 729715 w 906898"/>
              <a:gd name="connsiteY907" fmla="*/ 700967 h 906898"/>
              <a:gd name="connsiteX908" fmla="*/ 727686 w 906898"/>
              <a:gd name="connsiteY908" fmla="*/ 719524 h 906898"/>
              <a:gd name="connsiteX909" fmla="*/ 731744 w 906898"/>
              <a:gd name="connsiteY909" fmla="*/ 723648 h 906898"/>
              <a:gd name="connsiteX910" fmla="*/ 729715 w 906898"/>
              <a:gd name="connsiteY910" fmla="*/ 731895 h 906898"/>
              <a:gd name="connsiteX911" fmla="*/ 721600 w 906898"/>
              <a:gd name="connsiteY911" fmla="*/ 729833 h 906898"/>
              <a:gd name="connsiteX912" fmla="*/ 721600 w 906898"/>
              <a:gd name="connsiteY912" fmla="*/ 721586 h 906898"/>
              <a:gd name="connsiteX913" fmla="*/ 717542 w 906898"/>
              <a:gd name="connsiteY913" fmla="*/ 721586 h 906898"/>
              <a:gd name="connsiteX914" fmla="*/ 715513 w 906898"/>
              <a:gd name="connsiteY914" fmla="*/ 711276 h 906898"/>
              <a:gd name="connsiteX915" fmla="*/ 719571 w 906898"/>
              <a:gd name="connsiteY915" fmla="*/ 705091 h 906898"/>
              <a:gd name="connsiteX916" fmla="*/ 719571 w 906898"/>
              <a:gd name="connsiteY916" fmla="*/ 700967 h 906898"/>
              <a:gd name="connsiteX917" fmla="*/ 723629 w 906898"/>
              <a:gd name="connsiteY917" fmla="*/ 692719 h 906898"/>
              <a:gd name="connsiteX918" fmla="*/ 663970 w 906898"/>
              <a:gd name="connsiteY918" fmla="*/ 692719 h 906898"/>
              <a:gd name="connsiteX919" fmla="*/ 668037 w 906898"/>
              <a:gd name="connsiteY919" fmla="*/ 696828 h 906898"/>
              <a:gd name="connsiteX920" fmla="*/ 668037 w 906898"/>
              <a:gd name="connsiteY920" fmla="*/ 704618 h 906898"/>
              <a:gd name="connsiteX921" fmla="*/ 667817 w 906898"/>
              <a:gd name="connsiteY921" fmla="*/ 705172 h 906898"/>
              <a:gd name="connsiteX922" fmla="*/ 664479 w 906898"/>
              <a:gd name="connsiteY922" fmla="*/ 707099 h 906898"/>
              <a:gd name="connsiteX923" fmla="*/ 663970 w 906898"/>
              <a:gd name="connsiteY923" fmla="*/ 709153 h 906898"/>
              <a:gd name="connsiteX924" fmla="*/ 666994 w 906898"/>
              <a:gd name="connsiteY924" fmla="*/ 715263 h 906898"/>
              <a:gd name="connsiteX925" fmla="*/ 667412 w 906898"/>
              <a:gd name="connsiteY925" fmla="*/ 718212 h 906898"/>
              <a:gd name="connsiteX926" fmla="*/ 661937 w 906898"/>
              <a:gd name="connsiteY926" fmla="*/ 725587 h 906898"/>
              <a:gd name="connsiteX927" fmla="*/ 653803 w 906898"/>
              <a:gd name="connsiteY927" fmla="*/ 719425 h 906898"/>
              <a:gd name="connsiteX928" fmla="*/ 653803 w 906898"/>
              <a:gd name="connsiteY928" fmla="*/ 705045 h 906898"/>
              <a:gd name="connsiteX929" fmla="*/ 653803 w 906898"/>
              <a:gd name="connsiteY929" fmla="*/ 700936 h 906898"/>
              <a:gd name="connsiteX930" fmla="*/ 663970 w 906898"/>
              <a:gd name="connsiteY930" fmla="*/ 692719 h 906898"/>
              <a:gd name="connsiteX931" fmla="*/ 787014 w 906898"/>
              <a:gd name="connsiteY931" fmla="*/ 692528 h 906898"/>
              <a:gd name="connsiteX932" fmla="*/ 791398 w 906898"/>
              <a:gd name="connsiteY932" fmla="*/ 696902 h 906898"/>
              <a:gd name="connsiteX933" fmla="*/ 785209 w 906898"/>
              <a:gd name="connsiteY933" fmla="*/ 703078 h 906898"/>
              <a:gd name="connsiteX934" fmla="*/ 787272 w 906898"/>
              <a:gd name="connsiteY934" fmla="*/ 713370 h 906898"/>
              <a:gd name="connsiteX935" fmla="*/ 793462 w 906898"/>
              <a:gd name="connsiteY935" fmla="*/ 715428 h 906898"/>
              <a:gd name="connsiteX936" fmla="*/ 793462 w 906898"/>
              <a:gd name="connsiteY936" fmla="*/ 717487 h 906898"/>
              <a:gd name="connsiteX937" fmla="*/ 785209 w 906898"/>
              <a:gd name="connsiteY937" fmla="*/ 721603 h 906898"/>
              <a:gd name="connsiteX938" fmla="*/ 779020 w 906898"/>
              <a:gd name="connsiteY938" fmla="*/ 717487 h 906898"/>
              <a:gd name="connsiteX939" fmla="*/ 779020 w 906898"/>
              <a:gd name="connsiteY939" fmla="*/ 715428 h 906898"/>
              <a:gd name="connsiteX940" fmla="*/ 774893 w 906898"/>
              <a:gd name="connsiteY940" fmla="*/ 715428 h 906898"/>
              <a:gd name="connsiteX941" fmla="*/ 768704 w 906898"/>
              <a:gd name="connsiteY941" fmla="*/ 713370 h 906898"/>
              <a:gd name="connsiteX942" fmla="*/ 768704 w 906898"/>
              <a:gd name="connsiteY942" fmla="*/ 707195 h 906898"/>
              <a:gd name="connsiteX943" fmla="*/ 772830 w 906898"/>
              <a:gd name="connsiteY943" fmla="*/ 701019 h 906898"/>
              <a:gd name="connsiteX944" fmla="*/ 776956 w 906898"/>
              <a:gd name="connsiteY944" fmla="*/ 701019 h 906898"/>
              <a:gd name="connsiteX945" fmla="*/ 781083 w 906898"/>
              <a:gd name="connsiteY945" fmla="*/ 692786 h 906898"/>
              <a:gd name="connsiteX946" fmla="*/ 787014 w 906898"/>
              <a:gd name="connsiteY946" fmla="*/ 692528 h 906898"/>
              <a:gd name="connsiteX947" fmla="*/ 686629 w 906898"/>
              <a:gd name="connsiteY947" fmla="*/ 690727 h 906898"/>
              <a:gd name="connsiteX948" fmla="*/ 686961 w 906898"/>
              <a:gd name="connsiteY948" fmla="*/ 690727 h 906898"/>
              <a:gd name="connsiteX949" fmla="*/ 686961 w 906898"/>
              <a:gd name="connsiteY949" fmla="*/ 691060 h 906898"/>
              <a:gd name="connsiteX950" fmla="*/ 686629 w 906898"/>
              <a:gd name="connsiteY950" fmla="*/ 691060 h 906898"/>
              <a:gd name="connsiteX951" fmla="*/ 246400 w 906898"/>
              <a:gd name="connsiteY951" fmla="*/ 690727 h 906898"/>
              <a:gd name="connsiteX952" fmla="*/ 252575 w 906898"/>
              <a:gd name="connsiteY952" fmla="*/ 694844 h 906898"/>
              <a:gd name="connsiteX953" fmla="*/ 256692 w 906898"/>
              <a:gd name="connsiteY953" fmla="*/ 711311 h 906898"/>
              <a:gd name="connsiteX954" fmla="*/ 252575 w 906898"/>
              <a:gd name="connsiteY954" fmla="*/ 729837 h 906898"/>
              <a:gd name="connsiteX955" fmla="*/ 223757 w 906898"/>
              <a:gd name="connsiteY955" fmla="*/ 742187 h 906898"/>
              <a:gd name="connsiteX956" fmla="*/ 207290 w 906898"/>
              <a:gd name="connsiteY956" fmla="*/ 729837 h 906898"/>
              <a:gd name="connsiteX957" fmla="*/ 209349 w 906898"/>
              <a:gd name="connsiteY957" fmla="*/ 719545 h 906898"/>
              <a:gd name="connsiteX958" fmla="*/ 215524 w 906898"/>
              <a:gd name="connsiteY958" fmla="*/ 717487 h 906898"/>
              <a:gd name="connsiteX959" fmla="*/ 219641 w 906898"/>
              <a:gd name="connsiteY959" fmla="*/ 715428 h 906898"/>
              <a:gd name="connsiteX960" fmla="*/ 225816 w 906898"/>
              <a:gd name="connsiteY960" fmla="*/ 715428 h 906898"/>
              <a:gd name="connsiteX961" fmla="*/ 231991 w 906898"/>
              <a:gd name="connsiteY961" fmla="*/ 721603 h 906898"/>
              <a:gd name="connsiteX962" fmla="*/ 229933 w 906898"/>
              <a:gd name="connsiteY962" fmla="*/ 727778 h 906898"/>
              <a:gd name="connsiteX963" fmla="*/ 225816 w 906898"/>
              <a:gd name="connsiteY963" fmla="*/ 727778 h 906898"/>
              <a:gd name="connsiteX964" fmla="*/ 223757 w 906898"/>
              <a:gd name="connsiteY964" fmla="*/ 727778 h 906898"/>
              <a:gd name="connsiteX965" fmla="*/ 219641 w 906898"/>
              <a:gd name="connsiteY965" fmla="*/ 729837 h 906898"/>
              <a:gd name="connsiteX966" fmla="*/ 227874 w 906898"/>
              <a:gd name="connsiteY966" fmla="*/ 733954 h 906898"/>
              <a:gd name="connsiteX967" fmla="*/ 248458 w 906898"/>
              <a:gd name="connsiteY967" fmla="*/ 719545 h 906898"/>
              <a:gd name="connsiteX968" fmla="*/ 246400 w 906898"/>
              <a:gd name="connsiteY968" fmla="*/ 692786 h 906898"/>
              <a:gd name="connsiteX969" fmla="*/ 246400 w 906898"/>
              <a:gd name="connsiteY969" fmla="*/ 690727 h 906898"/>
              <a:gd name="connsiteX970" fmla="*/ 668203 w 906898"/>
              <a:gd name="connsiteY970" fmla="*/ 688735 h 906898"/>
              <a:gd name="connsiteX971" fmla="*/ 674345 w 906898"/>
              <a:gd name="connsiteY971" fmla="*/ 699045 h 906898"/>
              <a:gd name="connsiteX972" fmla="*/ 670251 w 906898"/>
              <a:gd name="connsiteY972" fmla="*/ 707292 h 906898"/>
              <a:gd name="connsiteX973" fmla="*/ 670251 w 906898"/>
              <a:gd name="connsiteY973" fmla="*/ 723787 h 906898"/>
              <a:gd name="connsiteX974" fmla="*/ 664109 w 906898"/>
              <a:gd name="connsiteY974" fmla="*/ 727911 h 906898"/>
              <a:gd name="connsiteX975" fmla="*/ 668203 w 906898"/>
              <a:gd name="connsiteY975" fmla="*/ 723787 h 906898"/>
              <a:gd name="connsiteX976" fmla="*/ 667412 w 906898"/>
              <a:gd name="connsiteY976" fmla="*/ 718212 h 906898"/>
              <a:gd name="connsiteX977" fmla="*/ 668037 w 906898"/>
              <a:gd name="connsiteY977" fmla="*/ 717370 h 906898"/>
              <a:gd name="connsiteX978" fmla="*/ 666994 w 906898"/>
              <a:gd name="connsiteY978" fmla="*/ 715263 h 906898"/>
              <a:gd name="connsiteX979" fmla="*/ 666156 w 906898"/>
              <a:gd name="connsiteY979" fmla="*/ 709354 h 906898"/>
              <a:gd name="connsiteX980" fmla="*/ 667817 w 906898"/>
              <a:gd name="connsiteY980" fmla="*/ 705172 h 906898"/>
              <a:gd name="connsiteX981" fmla="*/ 668037 w 906898"/>
              <a:gd name="connsiteY981" fmla="*/ 705045 h 906898"/>
              <a:gd name="connsiteX982" fmla="*/ 668037 w 906898"/>
              <a:gd name="connsiteY982" fmla="*/ 704618 h 906898"/>
              <a:gd name="connsiteX983" fmla="*/ 670251 w 906898"/>
              <a:gd name="connsiteY983" fmla="*/ 699045 h 906898"/>
              <a:gd name="connsiteX984" fmla="*/ 666156 w 906898"/>
              <a:gd name="connsiteY984" fmla="*/ 690797 h 906898"/>
              <a:gd name="connsiteX985" fmla="*/ 668203 w 906898"/>
              <a:gd name="connsiteY985" fmla="*/ 688735 h 906898"/>
              <a:gd name="connsiteX986" fmla="*/ 189014 w 906898"/>
              <a:gd name="connsiteY986" fmla="*/ 686743 h 906898"/>
              <a:gd name="connsiteX987" fmla="*/ 193098 w 906898"/>
              <a:gd name="connsiteY987" fmla="*/ 692901 h 906898"/>
              <a:gd name="connsiteX988" fmla="*/ 199223 w 906898"/>
              <a:gd name="connsiteY988" fmla="*/ 697005 h 906898"/>
              <a:gd name="connsiteX989" fmla="*/ 205348 w 906898"/>
              <a:gd name="connsiteY989" fmla="*/ 701110 h 906898"/>
              <a:gd name="connsiteX990" fmla="*/ 215557 w 906898"/>
              <a:gd name="connsiteY990" fmla="*/ 697005 h 906898"/>
              <a:gd name="connsiteX991" fmla="*/ 219641 w 906898"/>
              <a:gd name="connsiteY991" fmla="*/ 697005 h 906898"/>
              <a:gd name="connsiteX992" fmla="*/ 223724 w 906898"/>
              <a:gd name="connsiteY992" fmla="*/ 690848 h 906898"/>
              <a:gd name="connsiteX993" fmla="*/ 227808 w 906898"/>
              <a:gd name="connsiteY993" fmla="*/ 686743 h 906898"/>
              <a:gd name="connsiteX994" fmla="*/ 227808 w 906898"/>
              <a:gd name="connsiteY994" fmla="*/ 690848 h 906898"/>
              <a:gd name="connsiteX995" fmla="*/ 227808 w 906898"/>
              <a:gd name="connsiteY995" fmla="*/ 697005 h 906898"/>
              <a:gd name="connsiteX996" fmla="*/ 217599 w 906898"/>
              <a:gd name="connsiteY996" fmla="*/ 701110 h 906898"/>
              <a:gd name="connsiteX997" fmla="*/ 217599 w 906898"/>
              <a:gd name="connsiteY997" fmla="*/ 703162 h 906898"/>
              <a:gd name="connsiteX998" fmla="*/ 207390 w 906898"/>
              <a:gd name="connsiteY998" fmla="*/ 709319 h 906898"/>
              <a:gd name="connsiteX999" fmla="*/ 199223 w 906898"/>
              <a:gd name="connsiteY999" fmla="*/ 703162 h 906898"/>
              <a:gd name="connsiteX1000" fmla="*/ 195139 w 906898"/>
              <a:gd name="connsiteY1000" fmla="*/ 697005 h 906898"/>
              <a:gd name="connsiteX1001" fmla="*/ 189014 w 906898"/>
              <a:gd name="connsiteY1001" fmla="*/ 694953 h 906898"/>
              <a:gd name="connsiteX1002" fmla="*/ 186972 w 906898"/>
              <a:gd name="connsiteY1002" fmla="*/ 690848 h 906898"/>
              <a:gd name="connsiteX1003" fmla="*/ 189014 w 906898"/>
              <a:gd name="connsiteY1003" fmla="*/ 686743 h 906898"/>
              <a:gd name="connsiteX1004" fmla="*/ 201146 w 906898"/>
              <a:gd name="connsiteY1004" fmla="*/ 684419 h 906898"/>
              <a:gd name="connsiteX1005" fmla="*/ 205134 w 906898"/>
              <a:gd name="connsiteY1005" fmla="*/ 686431 h 906898"/>
              <a:gd name="connsiteX1006" fmla="*/ 205287 w 906898"/>
              <a:gd name="connsiteY1006" fmla="*/ 686743 h 906898"/>
              <a:gd name="connsiteX1007" fmla="*/ 205597 w 906898"/>
              <a:gd name="connsiteY1007" fmla="*/ 686664 h 906898"/>
              <a:gd name="connsiteX1008" fmla="*/ 209420 w 906898"/>
              <a:gd name="connsiteY1008" fmla="*/ 688593 h 906898"/>
              <a:gd name="connsiteX1009" fmla="*/ 217695 w 906898"/>
              <a:gd name="connsiteY1009" fmla="*/ 684419 h 906898"/>
              <a:gd name="connsiteX1010" fmla="*/ 221832 w 906898"/>
              <a:gd name="connsiteY1010" fmla="*/ 686506 h 906898"/>
              <a:gd name="connsiteX1011" fmla="*/ 219763 w 906898"/>
              <a:gd name="connsiteY1011" fmla="*/ 692767 h 906898"/>
              <a:gd name="connsiteX1012" fmla="*/ 211489 w 906898"/>
              <a:gd name="connsiteY1012" fmla="*/ 694854 h 906898"/>
              <a:gd name="connsiteX1013" fmla="*/ 209420 w 906898"/>
              <a:gd name="connsiteY1013" fmla="*/ 699027 h 906898"/>
              <a:gd name="connsiteX1014" fmla="*/ 203215 w 906898"/>
              <a:gd name="connsiteY1014" fmla="*/ 696940 h 906898"/>
              <a:gd name="connsiteX1015" fmla="*/ 201146 w 906898"/>
              <a:gd name="connsiteY1015" fmla="*/ 692767 h 906898"/>
              <a:gd name="connsiteX1016" fmla="*/ 197009 w 906898"/>
              <a:gd name="connsiteY1016" fmla="*/ 692767 h 906898"/>
              <a:gd name="connsiteX1017" fmla="*/ 194940 w 906898"/>
              <a:gd name="connsiteY1017" fmla="*/ 686506 h 906898"/>
              <a:gd name="connsiteX1018" fmla="*/ 201146 w 906898"/>
              <a:gd name="connsiteY1018" fmla="*/ 684419 h 906898"/>
              <a:gd name="connsiteX1019" fmla="*/ 135301 w 906898"/>
              <a:gd name="connsiteY1019" fmla="*/ 684419 h 906898"/>
              <a:gd name="connsiteX1020" fmla="*/ 137353 w 906898"/>
              <a:gd name="connsiteY1020" fmla="*/ 686488 h 906898"/>
              <a:gd name="connsiteX1021" fmla="*/ 139405 w 906898"/>
              <a:gd name="connsiteY1021" fmla="*/ 696831 h 906898"/>
              <a:gd name="connsiteX1022" fmla="*/ 151720 w 906898"/>
              <a:gd name="connsiteY1022" fmla="*/ 705106 h 906898"/>
              <a:gd name="connsiteX1023" fmla="*/ 151720 w 906898"/>
              <a:gd name="connsiteY1023" fmla="*/ 707174 h 906898"/>
              <a:gd name="connsiteX1024" fmla="*/ 133248 w 906898"/>
              <a:gd name="connsiteY1024" fmla="*/ 700968 h 906898"/>
              <a:gd name="connsiteX1025" fmla="*/ 131196 w 906898"/>
              <a:gd name="connsiteY1025" fmla="*/ 688557 h 906898"/>
              <a:gd name="connsiteX1026" fmla="*/ 135301 w 906898"/>
              <a:gd name="connsiteY1026" fmla="*/ 684419 h 906898"/>
              <a:gd name="connsiteX1027" fmla="*/ 163730 w 906898"/>
              <a:gd name="connsiteY1027" fmla="*/ 683451 h 906898"/>
              <a:gd name="connsiteX1028" fmla="*/ 166171 w 906898"/>
              <a:gd name="connsiteY1028" fmla="*/ 684542 h 906898"/>
              <a:gd name="connsiteX1029" fmla="*/ 164116 w 906898"/>
              <a:gd name="connsiteY1029" fmla="*/ 715344 h 906898"/>
              <a:gd name="connsiteX1030" fmla="*/ 188785 w 906898"/>
              <a:gd name="connsiteY1030" fmla="*/ 725612 h 906898"/>
              <a:gd name="connsiteX1031" fmla="*/ 192897 w 906898"/>
              <a:gd name="connsiteY1031" fmla="*/ 723558 h 906898"/>
              <a:gd name="connsiteX1032" fmla="*/ 184674 w 906898"/>
              <a:gd name="connsiteY1032" fmla="*/ 721505 h 906898"/>
              <a:gd name="connsiteX1033" fmla="*/ 180562 w 906898"/>
              <a:gd name="connsiteY1033" fmla="*/ 713291 h 906898"/>
              <a:gd name="connsiteX1034" fmla="*/ 184674 w 906898"/>
              <a:gd name="connsiteY1034" fmla="*/ 709184 h 906898"/>
              <a:gd name="connsiteX1035" fmla="*/ 190841 w 906898"/>
              <a:gd name="connsiteY1035" fmla="*/ 709184 h 906898"/>
              <a:gd name="connsiteX1036" fmla="*/ 194953 w 906898"/>
              <a:gd name="connsiteY1036" fmla="*/ 713291 h 906898"/>
              <a:gd name="connsiteX1037" fmla="*/ 201121 w 906898"/>
              <a:gd name="connsiteY1037" fmla="*/ 713291 h 906898"/>
              <a:gd name="connsiteX1038" fmla="*/ 205232 w 906898"/>
              <a:gd name="connsiteY1038" fmla="*/ 721505 h 906898"/>
              <a:gd name="connsiteX1039" fmla="*/ 201121 w 906898"/>
              <a:gd name="connsiteY1039" fmla="*/ 731772 h 906898"/>
              <a:gd name="connsiteX1040" fmla="*/ 188785 w 906898"/>
              <a:gd name="connsiteY1040" fmla="*/ 735879 h 906898"/>
              <a:gd name="connsiteX1041" fmla="*/ 172339 w 906898"/>
              <a:gd name="connsiteY1041" fmla="*/ 731772 h 906898"/>
              <a:gd name="connsiteX1042" fmla="*/ 164116 w 906898"/>
              <a:gd name="connsiteY1042" fmla="*/ 723558 h 906898"/>
              <a:gd name="connsiteX1043" fmla="*/ 157948 w 906898"/>
              <a:gd name="connsiteY1043" fmla="*/ 688649 h 906898"/>
              <a:gd name="connsiteX1044" fmla="*/ 163730 w 906898"/>
              <a:gd name="connsiteY1044" fmla="*/ 683451 h 906898"/>
              <a:gd name="connsiteX1045" fmla="*/ 675590 w 906898"/>
              <a:gd name="connsiteY1045" fmla="*/ 681982 h 906898"/>
              <a:gd name="connsiteX1046" fmla="*/ 678304 w 906898"/>
              <a:gd name="connsiteY1046" fmla="*/ 682498 h 906898"/>
              <a:gd name="connsiteX1047" fmla="*/ 684433 w 906898"/>
              <a:gd name="connsiteY1047" fmla="*/ 701059 h 906898"/>
              <a:gd name="connsiteX1048" fmla="*/ 682390 w 906898"/>
              <a:gd name="connsiteY1048" fmla="*/ 703122 h 906898"/>
              <a:gd name="connsiteX1049" fmla="*/ 684433 w 906898"/>
              <a:gd name="connsiteY1049" fmla="*/ 705184 h 906898"/>
              <a:gd name="connsiteX1050" fmla="*/ 684433 w 906898"/>
              <a:gd name="connsiteY1050" fmla="*/ 701059 h 906898"/>
              <a:gd name="connsiteX1051" fmla="*/ 692605 w 906898"/>
              <a:gd name="connsiteY1051" fmla="*/ 713434 h 906898"/>
              <a:gd name="connsiteX1052" fmla="*/ 690562 w 906898"/>
              <a:gd name="connsiteY1052" fmla="*/ 717559 h 906898"/>
              <a:gd name="connsiteX1053" fmla="*/ 689984 w 906898"/>
              <a:gd name="connsiteY1053" fmla="*/ 717364 h 906898"/>
              <a:gd name="connsiteX1054" fmla="*/ 690562 w 906898"/>
              <a:gd name="connsiteY1054" fmla="*/ 715496 h 906898"/>
              <a:gd name="connsiteX1055" fmla="*/ 689796 w 906898"/>
              <a:gd name="connsiteY1055" fmla="*/ 717301 h 906898"/>
              <a:gd name="connsiteX1056" fmla="*/ 689984 w 906898"/>
              <a:gd name="connsiteY1056" fmla="*/ 717364 h 906898"/>
              <a:gd name="connsiteX1057" fmla="*/ 689285 w 906898"/>
              <a:gd name="connsiteY1057" fmla="*/ 719621 h 906898"/>
              <a:gd name="connsiteX1058" fmla="*/ 686476 w 906898"/>
              <a:gd name="connsiteY1058" fmla="*/ 723746 h 906898"/>
              <a:gd name="connsiteX1059" fmla="*/ 680347 w 906898"/>
              <a:gd name="connsiteY1059" fmla="*/ 725808 h 906898"/>
              <a:gd name="connsiteX1060" fmla="*/ 680347 w 906898"/>
              <a:gd name="connsiteY1060" fmla="*/ 731996 h 906898"/>
              <a:gd name="connsiteX1061" fmla="*/ 678304 w 906898"/>
              <a:gd name="connsiteY1061" fmla="*/ 738183 h 906898"/>
              <a:gd name="connsiteX1062" fmla="*/ 674217 w 906898"/>
              <a:gd name="connsiteY1062" fmla="*/ 742308 h 906898"/>
              <a:gd name="connsiteX1063" fmla="*/ 674217 w 906898"/>
              <a:gd name="connsiteY1063" fmla="*/ 746433 h 906898"/>
              <a:gd name="connsiteX1064" fmla="*/ 680347 w 906898"/>
              <a:gd name="connsiteY1064" fmla="*/ 748495 h 906898"/>
              <a:gd name="connsiteX1065" fmla="*/ 672174 w 906898"/>
              <a:gd name="connsiteY1065" fmla="*/ 748495 h 906898"/>
              <a:gd name="connsiteX1066" fmla="*/ 672174 w 906898"/>
              <a:gd name="connsiteY1066" fmla="*/ 740245 h 906898"/>
              <a:gd name="connsiteX1067" fmla="*/ 666045 w 906898"/>
              <a:gd name="connsiteY1067" fmla="*/ 731996 h 906898"/>
              <a:gd name="connsiteX1068" fmla="*/ 670131 w 906898"/>
              <a:gd name="connsiteY1068" fmla="*/ 727871 h 906898"/>
              <a:gd name="connsiteX1069" fmla="*/ 674217 w 906898"/>
              <a:gd name="connsiteY1069" fmla="*/ 711372 h 906898"/>
              <a:gd name="connsiteX1070" fmla="*/ 676261 w 906898"/>
              <a:gd name="connsiteY1070" fmla="*/ 703122 h 906898"/>
              <a:gd name="connsiteX1071" fmla="*/ 670131 w 906898"/>
              <a:gd name="connsiteY1071" fmla="*/ 686623 h 906898"/>
              <a:gd name="connsiteX1072" fmla="*/ 675590 w 906898"/>
              <a:gd name="connsiteY1072" fmla="*/ 681982 h 906898"/>
              <a:gd name="connsiteX1073" fmla="*/ 678329 w 906898"/>
              <a:gd name="connsiteY1073" fmla="*/ 680435 h 906898"/>
              <a:gd name="connsiteX1074" fmla="*/ 684637 w 906898"/>
              <a:gd name="connsiteY1074" fmla="*/ 684641 h 906898"/>
              <a:gd name="connsiteX1075" fmla="*/ 684637 w 906898"/>
              <a:gd name="connsiteY1075" fmla="*/ 686743 h 906898"/>
              <a:gd name="connsiteX1076" fmla="*/ 678329 w 906898"/>
              <a:gd name="connsiteY1076" fmla="*/ 680435 h 906898"/>
              <a:gd name="connsiteX1077" fmla="*/ 727558 w 906898"/>
              <a:gd name="connsiteY1077" fmla="*/ 676965 h 906898"/>
              <a:gd name="connsiteX1078" fmla="*/ 729887 w 906898"/>
              <a:gd name="connsiteY1078" fmla="*/ 678508 h 906898"/>
              <a:gd name="connsiteX1079" fmla="*/ 727817 w 906898"/>
              <a:gd name="connsiteY1079" fmla="*/ 688791 h 906898"/>
              <a:gd name="connsiteX1080" fmla="*/ 717466 w 906898"/>
              <a:gd name="connsiteY1080" fmla="*/ 694960 h 906898"/>
              <a:gd name="connsiteX1081" fmla="*/ 717466 w 906898"/>
              <a:gd name="connsiteY1081" fmla="*/ 703187 h 906898"/>
              <a:gd name="connsiteX1082" fmla="*/ 713326 w 906898"/>
              <a:gd name="connsiteY1082" fmla="*/ 709356 h 906898"/>
              <a:gd name="connsiteX1083" fmla="*/ 715396 w 906898"/>
              <a:gd name="connsiteY1083" fmla="*/ 721695 h 906898"/>
              <a:gd name="connsiteX1084" fmla="*/ 719536 w 906898"/>
              <a:gd name="connsiteY1084" fmla="*/ 731978 h 906898"/>
              <a:gd name="connsiteX1085" fmla="*/ 729887 w 906898"/>
              <a:gd name="connsiteY1085" fmla="*/ 734035 h 906898"/>
              <a:gd name="connsiteX1086" fmla="*/ 734027 w 906898"/>
              <a:gd name="connsiteY1086" fmla="*/ 744317 h 906898"/>
              <a:gd name="connsiteX1087" fmla="*/ 736097 w 906898"/>
              <a:gd name="connsiteY1087" fmla="*/ 746374 h 906898"/>
              <a:gd name="connsiteX1088" fmla="*/ 723676 w 906898"/>
              <a:gd name="connsiteY1088" fmla="*/ 744317 h 906898"/>
              <a:gd name="connsiteX1089" fmla="*/ 719536 w 906898"/>
              <a:gd name="connsiteY1089" fmla="*/ 738148 h 906898"/>
              <a:gd name="connsiteX1090" fmla="*/ 717466 w 906898"/>
              <a:gd name="connsiteY1090" fmla="*/ 738148 h 906898"/>
              <a:gd name="connsiteX1091" fmla="*/ 711256 w 906898"/>
              <a:gd name="connsiteY1091" fmla="*/ 736091 h 906898"/>
              <a:gd name="connsiteX1092" fmla="*/ 707116 w 906898"/>
              <a:gd name="connsiteY1092" fmla="*/ 727865 h 906898"/>
              <a:gd name="connsiteX1093" fmla="*/ 707116 w 906898"/>
              <a:gd name="connsiteY1093" fmla="*/ 721695 h 906898"/>
              <a:gd name="connsiteX1094" fmla="*/ 702975 w 906898"/>
              <a:gd name="connsiteY1094" fmla="*/ 711413 h 906898"/>
              <a:gd name="connsiteX1095" fmla="*/ 702975 w 906898"/>
              <a:gd name="connsiteY1095" fmla="*/ 703187 h 906898"/>
              <a:gd name="connsiteX1096" fmla="*/ 707116 w 906898"/>
              <a:gd name="connsiteY1096" fmla="*/ 701130 h 906898"/>
              <a:gd name="connsiteX1097" fmla="*/ 709186 w 906898"/>
              <a:gd name="connsiteY1097" fmla="*/ 688791 h 906898"/>
              <a:gd name="connsiteX1098" fmla="*/ 715396 w 906898"/>
              <a:gd name="connsiteY1098" fmla="*/ 686734 h 906898"/>
              <a:gd name="connsiteX1099" fmla="*/ 719536 w 906898"/>
              <a:gd name="connsiteY1099" fmla="*/ 686734 h 906898"/>
              <a:gd name="connsiteX1100" fmla="*/ 719536 w 906898"/>
              <a:gd name="connsiteY1100" fmla="*/ 684678 h 906898"/>
              <a:gd name="connsiteX1101" fmla="*/ 723676 w 906898"/>
              <a:gd name="connsiteY1101" fmla="*/ 678508 h 906898"/>
              <a:gd name="connsiteX1102" fmla="*/ 727558 w 906898"/>
              <a:gd name="connsiteY1102" fmla="*/ 676965 h 906898"/>
              <a:gd name="connsiteX1103" fmla="*/ 123036 w 906898"/>
              <a:gd name="connsiteY1103" fmla="*/ 676451 h 906898"/>
              <a:gd name="connsiteX1104" fmla="*/ 129222 w 906898"/>
              <a:gd name="connsiteY1104" fmla="*/ 682608 h 906898"/>
              <a:gd name="connsiteX1105" fmla="*/ 133345 w 906898"/>
              <a:gd name="connsiteY1105" fmla="*/ 703132 h 906898"/>
              <a:gd name="connsiteX1106" fmla="*/ 151903 w 906898"/>
              <a:gd name="connsiteY1106" fmla="*/ 711341 h 906898"/>
              <a:gd name="connsiteX1107" fmla="*/ 153964 w 906898"/>
              <a:gd name="connsiteY1107" fmla="*/ 711341 h 906898"/>
              <a:gd name="connsiteX1108" fmla="*/ 156027 w 906898"/>
              <a:gd name="connsiteY1108" fmla="*/ 719551 h 906898"/>
              <a:gd name="connsiteX1109" fmla="*/ 147778 w 906898"/>
              <a:gd name="connsiteY1109" fmla="*/ 721603 h 906898"/>
              <a:gd name="connsiteX1110" fmla="*/ 139531 w 906898"/>
              <a:gd name="connsiteY1110" fmla="*/ 713394 h 906898"/>
              <a:gd name="connsiteX1111" fmla="*/ 131283 w 906898"/>
              <a:gd name="connsiteY1111" fmla="*/ 715446 h 906898"/>
              <a:gd name="connsiteX1112" fmla="*/ 120974 w 906898"/>
              <a:gd name="connsiteY1112" fmla="*/ 709289 h 906898"/>
              <a:gd name="connsiteX1113" fmla="*/ 120974 w 906898"/>
              <a:gd name="connsiteY1113" fmla="*/ 694922 h 906898"/>
              <a:gd name="connsiteX1114" fmla="*/ 123036 w 906898"/>
              <a:gd name="connsiteY1114" fmla="*/ 692870 h 906898"/>
              <a:gd name="connsiteX1115" fmla="*/ 118912 w 906898"/>
              <a:gd name="connsiteY1115" fmla="*/ 686713 h 906898"/>
              <a:gd name="connsiteX1116" fmla="*/ 123036 w 906898"/>
              <a:gd name="connsiteY1116" fmla="*/ 676451 h 906898"/>
              <a:gd name="connsiteX1117" fmla="*/ 211429 w 906898"/>
              <a:gd name="connsiteY1117" fmla="*/ 672136 h 906898"/>
              <a:gd name="connsiteX1118" fmla="*/ 211429 w 906898"/>
              <a:gd name="connsiteY1118" fmla="*/ 676309 h 906898"/>
              <a:gd name="connsiteX1119" fmla="*/ 213477 w 906898"/>
              <a:gd name="connsiteY1119" fmla="*/ 684657 h 906898"/>
              <a:gd name="connsiteX1120" fmla="*/ 205597 w 906898"/>
              <a:gd name="connsiteY1120" fmla="*/ 686664 h 906898"/>
              <a:gd name="connsiteX1121" fmla="*/ 205134 w 906898"/>
              <a:gd name="connsiteY1121" fmla="*/ 686431 h 906898"/>
              <a:gd name="connsiteX1122" fmla="*/ 203240 w 906898"/>
              <a:gd name="connsiteY1122" fmla="*/ 682570 h 906898"/>
              <a:gd name="connsiteX1123" fmla="*/ 211429 w 906898"/>
              <a:gd name="connsiteY1123" fmla="*/ 672136 h 906898"/>
              <a:gd name="connsiteX1124" fmla="*/ 791688 w 906898"/>
              <a:gd name="connsiteY1124" fmla="*/ 667695 h 906898"/>
              <a:gd name="connsiteX1125" fmla="*/ 797627 w 906898"/>
              <a:gd name="connsiteY1125" fmla="*/ 668207 h 906898"/>
              <a:gd name="connsiteX1126" fmla="*/ 801759 w 906898"/>
              <a:gd name="connsiteY1126" fmla="*/ 674349 h 906898"/>
              <a:gd name="connsiteX1127" fmla="*/ 805890 w 906898"/>
              <a:gd name="connsiteY1127" fmla="*/ 672302 h 906898"/>
              <a:gd name="connsiteX1128" fmla="*/ 814153 w 906898"/>
              <a:gd name="connsiteY1128" fmla="*/ 672302 h 906898"/>
              <a:gd name="connsiteX1129" fmla="*/ 822416 w 906898"/>
              <a:gd name="connsiteY1129" fmla="*/ 688680 h 906898"/>
              <a:gd name="connsiteX1130" fmla="*/ 816219 w 906898"/>
              <a:gd name="connsiteY1130" fmla="*/ 694822 h 906898"/>
              <a:gd name="connsiteX1131" fmla="*/ 814153 w 906898"/>
              <a:gd name="connsiteY1131" fmla="*/ 700964 h 906898"/>
              <a:gd name="connsiteX1132" fmla="*/ 793496 w 906898"/>
              <a:gd name="connsiteY1132" fmla="*/ 696869 h 906898"/>
              <a:gd name="connsiteX1133" fmla="*/ 789364 w 906898"/>
              <a:gd name="connsiteY1133" fmla="*/ 686633 h 906898"/>
              <a:gd name="connsiteX1134" fmla="*/ 785233 w 906898"/>
              <a:gd name="connsiteY1134" fmla="*/ 678443 h 906898"/>
              <a:gd name="connsiteX1135" fmla="*/ 787298 w 906898"/>
              <a:gd name="connsiteY1135" fmla="*/ 670254 h 906898"/>
              <a:gd name="connsiteX1136" fmla="*/ 791688 w 906898"/>
              <a:gd name="connsiteY1136" fmla="*/ 667695 h 906898"/>
              <a:gd name="connsiteX1137" fmla="*/ 112708 w 906898"/>
              <a:gd name="connsiteY1137" fmla="*/ 663835 h 906898"/>
              <a:gd name="connsiteX1138" fmla="*/ 116837 w 906898"/>
              <a:gd name="connsiteY1138" fmla="*/ 678244 h 906898"/>
              <a:gd name="connsiteX1139" fmla="*/ 116837 w 906898"/>
              <a:gd name="connsiteY1139" fmla="*/ 688536 h 906898"/>
              <a:gd name="connsiteX1140" fmla="*/ 120966 w 906898"/>
              <a:gd name="connsiteY1140" fmla="*/ 692653 h 906898"/>
              <a:gd name="connsiteX1141" fmla="*/ 118902 w 906898"/>
              <a:gd name="connsiteY1141" fmla="*/ 707062 h 906898"/>
              <a:gd name="connsiteX1142" fmla="*/ 133354 w 906898"/>
              <a:gd name="connsiteY1142" fmla="*/ 717354 h 906898"/>
              <a:gd name="connsiteX1143" fmla="*/ 139548 w 906898"/>
              <a:gd name="connsiteY1143" fmla="*/ 717354 h 906898"/>
              <a:gd name="connsiteX1144" fmla="*/ 149872 w 906898"/>
              <a:gd name="connsiteY1144" fmla="*/ 725587 h 906898"/>
              <a:gd name="connsiteX1145" fmla="*/ 154001 w 906898"/>
              <a:gd name="connsiteY1145" fmla="*/ 723529 h 906898"/>
              <a:gd name="connsiteX1146" fmla="*/ 158130 w 906898"/>
              <a:gd name="connsiteY1146" fmla="*/ 721470 h 906898"/>
              <a:gd name="connsiteX1147" fmla="*/ 166388 w 906898"/>
              <a:gd name="connsiteY1147" fmla="*/ 731762 h 906898"/>
              <a:gd name="connsiteX1148" fmla="*/ 160195 w 906898"/>
              <a:gd name="connsiteY1148" fmla="*/ 735879 h 906898"/>
              <a:gd name="connsiteX1149" fmla="*/ 147806 w 906898"/>
              <a:gd name="connsiteY1149" fmla="*/ 731762 h 906898"/>
              <a:gd name="connsiteX1150" fmla="*/ 141612 w 906898"/>
              <a:gd name="connsiteY1150" fmla="*/ 735879 h 906898"/>
              <a:gd name="connsiteX1151" fmla="*/ 133354 w 906898"/>
              <a:gd name="connsiteY1151" fmla="*/ 731762 h 906898"/>
              <a:gd name="connsiteX1152" fmla="*/ 129225 w 906898"/>
              <a:gd name="connsiteY1152" fmla="*/ 725587 h 906898"/>
              <a:gd name="connsiteX1153" fmla="*/ 116837 w 906898"/>
              <a:gd name="connsiteY1153" fmla="*/ 725587 h 906898"/>
              <a:gd name="connsiteX1154" fmla="*/ 108579 w 906898"/>
              <a:gd name="connsiteY1154" fmla="*/ 711179 h 906898"/>
              <a:gd name="connsiteX1155" fmla="*/ 110643 w 906898"/>
              <a:gd name="connsiteY1155" fmla="*/ 702945 h 906898"/>
              <a:gd name="connsiteX1156" fmla="*/ 102385 w 906898"/>
              <a:gd name="connsiteY1156" fmla="*/ 694711 h 906898"/>
              <a:gd name="connsiteX1157" fmla="*/ 104449 w 906898"/>
              <a:gd name="connsiteY1157" fmla="*/ 682361 h 906898"/>
              <a:gd name="connsiteX1158" fmla="*/ 106514 w 906898"/>
              <a:gd name="connsiteY1158" fmla="*/ 678244 h 906898"/>
              <a:gd name="connsiteX1159" fmla="*/ 104449 w 906898"/>
              <a:gd name="connsiteY1159" fmla="*/ 672069 h 906898"/>
              <a:gd name="connsiteX1160" fmla="*/ 112708 w 906898"/>
              <a:gd name="connsiteY1160" fmla="*/ 663835 h 906898"/>
              <a:gd name="connsiteX1161" fmla="*/ 752439 w 906898"/>
              <a:gd name="connsiteY1161" fmla="*/ 663647 h 906898"/>
              <a:gd name="connsiteX1162" fmla="*/ 764759 w 906898"/>
              <a:gd name="connsiteY1162" fmla="*/ 663905 h 906898"/>
              <a:gd name="connsiteX1163" fmla="*/ 781187 w 906898"/>
              <a:gd name="connsiteY1163" fmla="*/ 672149 h 906898"/>
              <a:gd name="connsiteX1164" fmla="*/ 781187 w 906898"/>
              <a:gd name="connsiteY1164" fmla="*/ 674210 h 906898"/>
              <a:gd name="connsiteX1165" fmla="*/ 777080 w 906898"/>
              <a:gd name="connsiteY1165" fmla="*/ 672149 h 906898"/>
              <a:gd name="connsiteX1166" fmla="*/ 752439 w 906898"/>
              <a:gd name="connsiteY1166" fmla="*/ 670088 h 906898"/>
              <a:gd name="connsiteX1167" fmla="*/ 738064 w 906898"/>
              <a:gd name="connsiteY1167" fmla="*/ 684516 h 906898"/>
              <a:gd name="connsiteX1168" fmla="*/ 738064 w 906898"/>
              <a:gd name="connsiteY1168" fmla="*/ 694822 h 906898"/>
              <a:gd name="connsiteX1169" fmla="*/ 744225 w 906898"/>
              <a:gd name="connsiteY1169" fmla="*/ 696883 h 906898"/>
              <a:gd name="connsiteX1170" fmla="*/ 744225 w 906898"/>
              <a:gd name="connsiteY1170" fmla="*/ 690700 h 906898"/>
              <a:gd name="connsiteX1171" fmla="*/ 748332 w 906898"/>
              <a:gd name="connsiteY1171" fmla="*/ 686577 h 906898"/>
              <a:gd name="connsiteX1172" fmla="*/ 754492 w 906898"/>
              <a:gd name="connsiteY1172" fmla="*/ 688639 h 906898"/>
              <a:gd name="connsiteX1173" fmla="*/ 756545 w 906898"/>
              <a:gd name="connsiteY1173" fmla="*/ 692761 h 906898"/>
              <a:gd name="connsiteX1174" fmla="*/ 756545 w 906898"/>
              <a:gd name="connsiteY1174" fmla="*/ 696883 h 906898"/>
              <a:gd name="connsiteX1175" fmla="*/ 760652 w 906898"/>
              <a:gd name="connsiteY1175" fmla="*/ 701005 h 906898"/>
              <a:gd name="connsiteX1176" fmla="*/ 758599 w 906898"/>
              <a:gd name="connsiteY1176" fmla="*/ 707189 h 906898"/>
              <a:gd name="connsiteX1177" fmla="*/ 744225 w 906898"/>
              <a:gd name="connsiteY1177" fmla="*/ 709250 h 906898"/>
              <a:gd name="connsiteX1178" fmla="*/ 733957 w 906898"/>
              <a:gd name="connsiteY1178" fmla="*/ 701005 h 906898"/>
              <a:gd name="connsiteX1179" fmla="*/ 731904 w 906898"/>
              <a:gd name="connsiteY1179" fmla="*/ 678333 h 906898"/>
              <a:gd name="connsiteX1180" fmla="*/ 740118 w 906898"/>
              <a:gd name="connsiteY1180" fmla="*/ 668027 h 906898"/>
              <a:gd name="connsiteX1181" fmla="*/ 752439 w 906898"/>
              <a:gd name="connsiteY1181" fmla="*/ 663647 h 906898"/>
              <a:gd name="connsiteX1182" fmla="*/ 821379 w 906898"/>
              <a:gd name="connsiteY1182" fmla="*/ 659403 h 906898"/>
              <a:gd name="connsiteX1183" fmla="*/ 824491 w 906898"/>
              <a:gd name="connsiteY1183" fmla="*/ 661976 h 906898"/>
              <a:gd name="connsiteX1184" fmla="*/ 822416 w 906898"/>
              <a:gd name="connsiteY1184" fmla="*/ 678443 h 906898"/>
              <a:gd name="connsiteX1185" fmla="*/ 814116 w 906898"/>
              <a:gd name="connsiteY1185" fmla="*/ 664035 h 906898"/>
              <a:gd name="connsiteX1186" fmla="*/ 818266 w 906898"/>
              <a:gd name="connsiteY1186" fmla="*/ 659918 h 906898"/>
              <a:gd name="connsiteX1187" fmla="*/ 821379 w 906898"/>
              <a:gd name="connsiteY1187" fmla="*/ 659403 h 906898"/>
              <a:gd name="connsiteX1188" fmla="*/ 213591 w 906898"/>
              <a:gd name="connsiteY1188" fmla="*/ 655868 h 906898"/>
              <a:gd name="connsiteX1189" fmla="*/ 219742 w 906898"/>
              <a:gd name="connsiteY1189" fmla="*/ 659976 h 906898"/>
              <a:gd name="connsiteX1190" fmla="*/ 227945 w 906898"/>
              <a:gd name="connsiteY1190" fmla="*/ 674356 h 906898"/>
              <a:gd name="connsiteX1191" fmla="*/ 236147 w 906898"/>
              <a:gd name="connsiteY1191" fmla="*/ 678464 h 906898"/>
              <a:gd name="connsiteX1192" fmla="*/ 246400 w 906898"/>
              <a:gd name="connsiteY1192" fmla="*/ 688735 h 906898"/>
              <a:gd name="connsiteX1193" fmla="*/ 242299 w 906898"/>
              <a:gd name="connsiteY1193" fmla="*/ 688735 h 906898"/>
              <a:gd name="connsiteX1194" fmla="*/ 234097 w 906898"/>
              <a:gd name="connsiteY1194" fmla="*/ 682573 h 906898"/>
              <a:gd name="connsiteX1195" fmla="*/ 227945 w 906898"/>
              <a:gd name="connsiteY1195" fmla="*/ 684627 h 906898"/>
              <a:gd name="connsiteX1196" fmla="*/ 215641 w 906898"/>
              <a:gd name="connsiteY1196" fmla="*/ 678464 h 906898"/>
              <a:gd name="connsiteX1197" fmla="*/ 211540 w 906898"/>
              <a:gd name="connsiteY1197" fmla="*/ 662030 h 906898"/>
              <a:gd name="connsiteX1198" fmla="*/ 213591 w 906898"/>
              <a:gd name="connsiteY1198" fmla="*/ 655868 h 906898"/>
              <a:gd name="connsiteX1199" fmla="*/ 100605 w 906898"/>
              <a:gd name="connsiteY1199" fmla="*/ 649851 h 906898"/>
              <a:gd name="connsiteX1200" fmla="*/ 102822 w 906898"/>
              <a:gd name="connsiteY1200" fmla="*/ 652205 h 906898"/>
              <a:gd name="connsiteX1201" fmla="*/ 108718 w 906898"/>
              <a:gd name="connsiteY1201" fmla="*/ 653747 h 906898"/>
              <a:gd name="connsiteX1202" fmla="*/ 110768 w 906898"/>
              <a:gd name="connsiteY1202" fmla="*/ 657860 h 906898"/>
              <a:gd name="connsiteX1203" fmla="*/ 104617 w 906898"/>
              <a:gd name="connsiteY1203" fmla="*/ 655803 h 906898"/>
              <a:gd name="connsiteX1204" fmla="*/ 101797 w 906898"/>
              <a:gd name="connsiteY1204" fmla="*/ 652719 h 906898"/>
              <a:gd name="connsiteX1205" fmla="*/ 100402 w 906898"/>
              <a:gd name="connsiteY1205" fmla="*/ 649635 h 906898"/>
              <a:gd name="connsiteX1206" fmla="*/ 100516 w 906898"/>
              <a:gd name="connsiteY1206" fmla="*/ 649635 h 906898"/>
              <a:gd name="connsiteX1207" fmla="*/ 100605 w 906898"/>
              <a:gd name="connsiteY1207" fmla="*/ 649851 h 906898"/>
              <a:gd name="connsiteX1208" fmla="*/ 758578 w 906898"/>
              <a:gd name="connsiteY1208" fmla="*/ 643252 h 906898"/>
              <a:gd name="connsiteX1209" fmla="*/ 762657 w 906898"/>
              <a:gd name="connsiteY1209" fmla="*/ 645327 h 906898"/>
              <a:gd name="connsiteX1210" fmla="*/ 754499 w 906898"/>
              <a:gd name="connsiteY1210" fmla="*/ 647402 h 906898"/>
              <a:gd name="connsiteX1211" fmla="*/ 750420 w 906898"/>
              <a:gd name="connsiteY1211" fmla="*/ 657776 h 906898"/>
              <a:gd name="connsiteX1212" fmla="*/ 752460 w 906898"/>
              <a:gd name="connsiteY1212" fmla="*/ 659851 h 906898"/>
              <a:gd name="connsiteX1213" fmla="*/ 748381 w 906898"/>
              <a:gd name="connsiteY1213" fmla="*/ 657776 h 906898"/>
              <a:gd name="connsiteX1214" fmla="*/ 752460 w 906898"/>
              <a:gd name="connsiteY1214" fmla="*/ 647402 h 906898"/>
              <a:gd name="connsiteX1215" fmla="*/ 758578 w 906898"/>
              <a:gd name="connsiteY1215" fmla="*/ 643252 h 906898"/>
              <a:gd name="connsiteX1216" fmla="*/ 816203 w 906898"/>
              <a:gd name="connsiteY1216" fmla="*/ 640815 h 906898"/>
              <a:gd name="connsiteX1217" fmla="*/ 820330 w 906898"/>
              <a:gd name="connsiteY1217" fmla="*/ 643394 h 906898"/>
              <a:gd name="connsiteX1218" fmla="*/ 822393 w 906898"/>
              <a:gd name="connsiteY1218" fmla="*/ 649583 h 906898"/>
              <a:gd name="connsiteX1219" fmla="*/ 828582 w 906898"/>
              <a:gd name="connsiteY1219" fmla="*/ 649583 h 906898"/>
              <a:gd name="connsiteX1220" fmla="*/ 830645 w 906898"/>
              <a:gd name="connsiteY1220" fmla="*/ 659899 h 906898"/>
              <a:gd name="connsiteX1221" fmla="*/ 828582 w 906898"/>
              <a:gd name="connsiteY1221" fmla="*/ 664025 h 906898"/>
              <a:gd name="connsiteX1222" fmla="*/ 820330 w 906898"/>
              <a:gd name="connsiteY1222" fmla="*/ 657836 h 906898"/>
              <a:gd name="connsiteX1223" fmla="*/ 814140 w 906898"/>
              <a:gd name="connsiteY1223" fmla="*/ 657836 h 906898"/>
              <a:gd name="connsiteX1224" fmla="*/ 810014 w 906898"/>
              <a:gd name="connsiteY1224" fmla="*/ 668152 h 906898"/>
              <a:gd name="connsiteX1225" fmla="*/ 805888 w 906898"/>
              <a:gd name="connsiteY1225" fmla="*/ 666088 h 906898"/>
              <a:gd name="connsiteX1226" fmla="*/ 803824 w 906898"/>
              <a:gd name="connsiteY1226" fmla="*/ 657836 h 906898"/>
              <a:gd name="connsiteX1227" fmla="*/ 807951 w 906898"/>
              <a:gd name="connsiteY1227" fmla="*/ 651646 h 906898"/>
              <a:gd name="connsiteX1228" fmla="*/ 805888 w 906898"/>
              <a:gd name="connsiteY1228" fmla="*/ 645457 h 906898"/>
              <a:gd name="connsiteX1229" fmla="*/ 812077 w 906898"/>
              <a:gd name="connsiteY1229" fmla="*/ 641331 h 906898"/>
              <a:gd name="connsiteX1230" fmla="*/ 816203 w 906898"/>
              <a:gd name="connsiteY1230" fmla="*/ 640815 h 906898"/>
              <a:gd name="connsiteX1231" fmla="*/ 181980 w 906898"/>
              <a:gd name="connsiteY1231" fmla="*/ 640294 h 906898"/>
              <a:gd name="connsiteX1232" fmla="*/ 197181 w 906898"/>
              <a:gd name="connsiteY1232" fmla="*/ 641320 h 906898"/>
              <a:gd name="connsiteX1233" fmla="*/ 201304 w 906898"/>
              <a:gd name="connsiteY1233" fmla="*/ 655686 h 906898"/>
              <a:gd name="connsiteX1234" fmla="*/ 207487 w 906898"/>
              <a:gd name="connsiteY1234" fmla="*/ 657739 h 906898"/>
              <a:gd name="connsiteX1235" fmla="*/ 203365 w 906898"/>
              <a:gd name="connsiteY1235" fmla="*/ 678262 h 906898"/>
              <a:gd name="connsiteX1236" fmla="*/ 188936 w 906898"/>
              <a:gd name="connsiteY1236" fmla="*/ 682367 h 906898"/>
              <a:gd name="connsiteX1237" fmla="*/ 180692 w 906898"/>
              <a:gd name="connsiteY1237" fmla="*/ 680314 h 906898"/>
              <a:gd name="connsiteX1238" fmla="*/ 174508 w 906898"/>
              <a:gd name="connsiteY1238" fmla="*/ 682367 h 906898"/>
              <a:gd name="connsiteX1239" fmla="*/ 162142 w 906898"/>
              <a:gd name="connsiteY1239" fmla="*/ 678262 h 906898"/>
              <a:gd name="connsiteX1240" fmla="*/ 162142 w 906898"/>
              <a:gd name="connsiteY1240" fmla="*/ 668001 h 906898"/>
              <a:gd name="connsiteX1241" fmla="*/ 168325 w 906898"/>
              <a:gd name="connsiteY1241" fmla="*/ 661843 h 906898"/>
              <a:gd name="connsiteX1242" fmla="*/ 166264 w 906898"/>
              <a:gd name="connsiteY1242" fmla="*/ 655686 h 906898"/>
              <a:gd name="connsiteX1243" fmla="*/ 168325 w 906898"/>
              <a:gd name="connsiteY1243" fmla="*/ 645425 h 906898"/>
              <a:gd name="connsiteX1244" fmla="*/ 181980 w 906898"/>
              <a:gd name="connsiteY1244" fmla="*/ 640294 h 906898"/>
              <a:gd name="connsiteX1245" fmla="*/ 744131 w 906898"/>
              <a:gd name="connsiteY1245" fmla="*/ 630968 h 906898"/>
              <a:gd name="connsiteX1246" fmla="*/ 750306 w 906898"/>
              <a:gd name="connsiteY1246" fmla="*/ 633022 h 906898"/>
              <a:gd name="connsiteX1247" fmla="*/ 752365 w 906898"/>
              <a:gd name="connsiteY1247" fmla="*/ 635076 h 906898"/>
              <a:gd name="connsiteX1248" fmla="*/ 758540 w 906898"/>
              <a:gd name="connsiteY1248" fmla="*/ 633022 h 906898"/>
              <a:gd name="connsiteX1249" fmla="*/ 762657 w 906898"/>
              <a:gd name="connsiteY1249" fmla="*/ 637130 h 906898"/>
              <a:gd name="connsiteX1250" fmla="*/ 760598 w 906898"/>
              <a:gd name="connsiteY1250" fmla="*/ 641239 h 906898"/>
              <a:gd name="connsiteX1251" fmla="*/ 748248 w 906898"/>
              <a:gd name="connsiteY1251" fmla="*/ 645348 h 906898"/>
              <a:gd name="connsiteX1252" fmla="*/ 748248 w 906898"/>
              <a:gd name="connsiteY1252" fmla="*/ 661781 h 906898"/>
              <a:gd name="connsiteX1253" fmla="*/ 740014 w 906898"/>
              <a:gd name="connsiteY1253" fmla="*/ 663836 h 906898"/>
              <a:gd name="connsiteX1254" fmla="*/ 737956 w 906898"/>
              <a:gd name="connsiteY1254" fmla="*/ 661781 h 906898"/>
              <a:gd name="connsiteX1255" fmla="*/ 735898 w 906898"/>
              <a:gd name="connsiteY1255" fmla="*/ 655619 h 906898"/>
              <a:gd name="connsiteX1256" fmla="*/ 731872 w 906898"/>
              <a:gd name="connsiteY1256" fmla="*/ 653610 h 906898"/>
              <a:gd name="connsiteX1257" fmla="*/ 731872 w 906898"/>
              <a:gd name="connsiteY1257" fmla="*/ 653428 h 906898"/>
              <a:gd name="connsiteX1258" fmla="*/ 735898 w 906898"/>
              <a:gd name="connsiteY1258" fmla="*/ 647402 h 906898"/>
              <a:gd name="connsiteX1259" fmla="*/ 731872 w 906898"/>
              <a:gd name="connsiteY1259" fmla="*/ 639366 h 906898"/>
              <a:gd name="connsiteX1260" fmla="*/ 731872 w 906898"/>
              <a:gd name="connsiteY1260" fmla="*/ 639139 h 906898"/>
              <a:gd name="connsiteX1261" fmla="*/ 735898 w 906898"/>
              <a:gd name="connsiteY1261" fmla="*/ 637130 h 906898"/>
              <a:gd name="connsiteX1262" fmla="*/ 740014 w 906898"/>
              <a:gd name="connsiteY1262" fmla="*/ 637130 h 906898"/>
              <a:gd name="connsiteX1263" fmla="*/ 744131 w 906898"/>
              <a:gd name="connsiteY1263" fmla="*/ 630968 h 906898"/>
              <a:gd name="connsiteX1264" fmla="*/ 172489 w 906898"/>
              <a:gd name="connsiteY1264" fmla="*/ 630968 h 906898"/>
              <a:gd name="connsiteX1265" fmla="*/ 178589 w 906898"/>
              <a:gd name="connsiteY1265" fmla="*/ 635085 h 906898"/>
              <a:gd name="connsiteX1266" fmla="*/ 182656 w 906898"/>
              <a:gd name="connsiteY1266" fmla="*/ 637143 h 906898"/>
              <a:gd name="connsiteX1267" fmla="*/ 170455 w 906898"/>
              <a:gd name="connsiteY1267" fmla="*/ 641260 h 906898"/>
              <a:gd name="connsiteX1268" fmla="*/ 168422 w 906898"/>
              <a:gd name="connsiteY1268" fmla="*/ 639201 h 906898"/>
              <a:gd name="connsiteX1269" fmla="*/ 168422 w 906898"/>
              <a:gd name="connsiteY1269" fmla="*/ 633026 h 906898"/>
              <a:gd name="connsiteX1270" fmla="*/ 172489 w 906898"/>
              <a:gd name="connsiteY1270" fmla="*/ 630968 h 906898"/>
              <a:gd name="connsiteX1271" fmla="*/ 131262 w 906898"/>
              <a:gd name="connsiteY1271" fmla="*/ 630518 h 906898"/>
              <a:gd name="connsiteX1272" fmla="*/ 137438 w 906898"/>
              <a:gd name="connsiteY1272" fmla="*/ 633087 h 906898"/>
              <a:gd name="connsiteX1273" fmla="*/ 139496 w 906898"/>
              <a:gd name="connsiteY1273" fmla="*/ 637199 h 906898"/>
              <a:gd name="connsiteX1274" fmla="*/ 135379 w 906898"/>
              <a:gd name="connsiteY1274" fmla="*/ 641311 h 906898"/>
              <a:gd name="connsiteX1275" fmla="*/ 141554 w 906898"/>
              <a:gd name="connsiteY1275" fmla="*/ 649534 h 906898"/>
              <a:gd name="connsiteX1276" fmla="*/ 137438 w 906898"/>
              <a:gd name="connsiteY1276" fmla="*/ 653646 h 906898"/>
              <a:gd name="connsiteX1277" fmla="*/ 129204 w 906898"/>
              <a:gd name="connsiteY1277" fmla="*/ 653646 h 906898"/>
              <a:gd name="connsiteX1278" fmla="*/ 123029 w 906898"/>
              <a:gd name="connsiteY1278" fmla="*/ 647478 h 906898"/>
              <a:gd name="connsiteX1279" fmla="*/ 120971 w 906898"/>
              <a:gd name="connsiteY1279" fmla="*/ 647478 h 906898"/>
              <a:gd name="connsiteX1280" fmla="*/ 120971 w 906898"/>
              <a:gd name="connsiteY1280" fmla="*/ 659813 h 906898"/>
              <a:gd name="connsiteX1281" fmla="*/ 145671 w 906898"/>
              <a:gd name="connsiteY1281" fmla="*/ 678316 h 906898"/>
              <a:gd name="connsiteX1282" fmla="*/ 158022 w 906898"/>
              <a:gd name="connsiteY1282" fmla="*/ 676260 h 906898"/>
              <a:gd name="connsiteX1283" fmla="*/ 160081 w 906898"/>
              <a:gd name="connsiteY1283" fmla="*/ 680372 h 906898"/>
              <a:gd name="connsiteX1284" fmla="*/ 147730 w 906898"/>
              <a:gd name="connsiteY1284" fmla="*/ 682428 h 906898"/>
              <a:gd name="connsiteX1285" fmla="*/ 125087 w 906898"/>
              <a:gd name="connsiteY1285" fmla="*/ 676260 h 906898"/>
              <a:gd name="connsiteX1286" fmla="*/ 112737 w 906898"/>
              <a:gd name="connsiteY1286" fmla="*/ 645422 h 906898"/>
              <a:gd name="connsiteX1287" fmla="*/ 125087 w 906898"/>
              <a:gd name="connsiteY1287" fmla="*/ 631032 h 906898"/>
              <a:gd name="connsiteX1288" fmla="*/ 131262 w 906898"/>
              <a:gd name="connsiteY1288" fmla="*/ 630518 h 906898"/>
              <a:gd name="connsiteX1289" fmla="*/ 166961 w 906898"/>
              <a:gd name="connsiteY1289" fmla="*/ 623441 h 906898"/>
              <a:gd name="connsiteX1290" fmla="*/ 170306 w 906898"/>
              <a:gd name="connsiteY1290" fmla="*/ 626794 h 906898"/>
              <a:gd name="connsiteX1291" fmla="*/ 166189 w 906898"/>
              <a:gd name="connsiteY1291" fmla="*/ 630920 h 906898"/>
              <a:gd name="connsiteX1292" fmla="*/ 164131 w 906898"/>
              <a:gd name="connsiteY1292" fmla="*/ 639173 h 906898"/>
              <a:gd name="connsiteX1293" fmla="*/ 168248 w 906898"/>
              <a:gd name="connsiteY1293" fmla="*/ 643299 h 906898"/>
              <a:gd name="connsiteX1294" fmla="*/ 162072 w 906898"/>
              <a:gd name="connsiteY1294" fmla="*/ 647425 h 906898"/>
              <a:gd name="connsiteX1295" fmla="*/ 160014 w 906898"/>
              <a:gd name="connsiteY1295" fmla="*/ 641236 h 906898"/>
              <a:gd name="connsiteX1296" fmla="*/ 151781 w 906898"/>
              <a:gd name="connsiteY1296" fmla="*/ 635046 h 906898"/>
              <a:gd name="connsiteX1297" fmla="*/ 151781 w 906898"/>
              <a:gd name="connsiteY1297" fmla="*/ 630920 h 906898"/>
              <a:gd name="connsiteX1298" fmla="*/ 157956 w 906898"/>
              <a:gd name="connsiteY1298" fmla="*/ 628857 h 906898"/>
              <a:gd name="connsiteX1299" fmla="*/ 162072 w 906898"/>
              <a:gd name="connsiteY1299" fmla="*/ 628857 h 906898"/>
              <a:gd name="connsiteX1300" fmla="*/ 162072 w 906898"/>
              <a:gd name="connsiteY1300" fmla="*/ 624731 h 906898"/>
              <a:gd name="connsiteX1301" fmla="*/ 166961 w 906898"/>
              <a:gd name="connsiteY1301" fmla="*/ 623441 h 906898"/>
              <a:gd name="connsiteX1302" fmla="*/ 48103 w 906898"/>
              <a:gd name="connsiteY1302" fmla="*/ 622191 h 906898"/>
              <a:gd name="connsiteX1303" fmla="*/ 48787 w 906898"/>
              <a:gd name="connsiteY1303" fmla="*/ 624395 h 906898"/>
              <a:gd name="connsiteX1304" fmla="*/ 49783 w 906898"/>
              <a:gd name="connsiteY1304" fmla="*/ 626230 h 906898"/>
              <a:gd name="connsiteX1305" fmla="*/ 742133 w 906898"/>
              <a:gd name="connsiteY1305" fmla="*/ 616692 h 906898"/>
              <a:gd name="connsiteX1306" fmla="*/ 746238 w 906898"/>
              <a:gd name="connsiteY1306" fmla="*/ 618745 h 906898"/>
              <a:gd name="connsiteX1307" fmla="*/ 748290 w 906898"/>
              <a:gd name="connsiteY1307" fmla="*/ 620799 h 906898"/>
              <a:gd name="connsiteX1308" fmla="*/ 750343 w 906898"/>
              <a:gd name="connsiteY1308" fmla="*/ 620799 h 906898"/>
              <a:gd name="connsiteX1309" fmla="*/ 756500 w 906898"/>
              <a:gd name="connsiteY1309" fmla="*/ 618745 h 906898"/>
              <a:gd name="connsiteX1310" fmla="*/ 762657 w 906898"/>
              <a:gd name="connsiteY1310" fmla="*/ 624906 h 906898"/>
              <a:gd name="connsiteX1311" fmla="*/ 762657 w 906898"/>
              <a:gd name="connsiteY1311" fmla="*/ 633120 h 906898"/>
              <a:gd name="connsiteX1312" fmla="*/ 754447 w 906898"/>
              <a:gd name="connsiteY1312" fmla="*/ 631066 h 906898"/>
              <a:gd name="connsiteX1313" fmla="*/ 746238 w 906898"/>
              <a:gd name="connsiteY1313" fmla="*/ 629013 h 906898"/>
              <a:gd name="connsiteX1314" fmla="*/ 738029 w 906898"/>
              <a:gd name="connsiteY1314" fmla="*/ 633120 h 906898"/>
              <a:gd name="connsiteX1315" fmla="*/ 731872 w 906898"/>
              <a:gd name="connsiteY1315" fmla="*/ 635173 h 906898"/>
              <a:gd name="connsiteX1316" fmla="*/ 731872 w 906898"/>
              <a:gd name="connsiteY1316" fmla="*/ 639139 h 906898"/>
              <a:gd name="connsiteX1317" fmla="*/ 731781 w 906898"/>
              <a:gd name="connsiteY1317" fmla="*/ 639185 h 906898"/>
              <a:gd name="connsiteX1318" fmla="*/ 731872 w 906898"/>
              <a:gd name="connsiteY1318" fmla="*/ 639366 h 906898"/>
              <a:gd name="connsiteX1319" fmla="*/ 731872 w 906898"/>
              <a:gd name="connsiteY1319" fmla="*/ 647494 h 906898"/>
              <a:gd name="connsiteX1320" fmla="*/ 731872 w 906898"/>
              <a:gd name="connsiteY1320" fmla="*/ 653428 h 906898"/>
              <a:gd name="connsiteX1321" fmla="*/ 731781 w 906898"/>
              <a:gd name="connsiteY1321" fmla="*/ 653564 h 906898"/>
              <a:gd name="connsiteX1322" fmla="*/ 731872 w 906898"/>
              <a:gd name="connsiteY1322" fmla="*/ 653610 h 906898"/>
              <a:gd name="connsiteX1323" fmla="*/ 731872 w 906898"/>
              <a:gd name="connsiteY1323" fmla="*/ 657761 h 906898"/>
              <a:gd name="connsiteX1324" fmla="*/ 738029 w 906898"/>
              <a:gd name="connsiteY1324" fmla="*/ 665975 h 906898"/>
              <a:gd name="connsiteX1325" fmla="*/ 733924 w 906898"/>
              <a:gd name="connsiteY1325" fmla="*/ 672136 h 906898"/>
              <a:gd name="connsiteX1326" fmla="*/ 725715 w 906898"/>
              <a:gd name="connsiteY1326" fmla="*/ 663922 h 906898"/>
              <a:gd name="connsiteX1327" fmla="*/ 721610 w 906898"/>
              <a:gd name="connsiteY1327" fmla="*/ 653654 h 906898"/>
              <a:gd name="connsiteX1328" fmla="*/ 719557 w 906898"/>
              <a:gd name="connsiteY1328" fmla="*/ 643387 h 906898"/>
              <a:gd name="connsiteX1329" fmla="*/ 723662 w 906898"/>
              <a:gd name="connsiteY1329" fmla="*/ 639280 h 906898"/>
              <a:gd name="connsiteX1330" fmla="*/ 719557 w 906898"/>
              <a:gd name="connsiteY1330" fmla="*/ 633120 h 906898"/>
              <a:gd name="connsiteX1331" fmla="*/ 725715 w 906898"/>
              <a:gd name="connsiteY1331" fmla="*/ 624906 h 906898"/>
              <a:gd name="connsiteX1332" fmla="*/ 733924 w 906898"/>
              <a:gd name="connsiteY1332" fmla="*/ 626959 h 906898"/>
              <a:gd name="connsiteX1333" fmla="*/ 735976 w 906898"/>
              <a:gd name="connsiteY1333" fmla="*/ 622852 h 906898"/>
              <a:gd name="connsiteX1334" fmla="*/ 742133 w 906898"/>
              <a:gd name="connsiteY1334" fmla="*/ 616692 h 906898"/>
              <a:gd name="connsiteX1335" fmla="*/ 162893 w 906898"/>
              <a:gd name="connsiteY1335" fmla="*/ 615466 h 906898"/>
              <a:gd name="connsiteX1336" fmla="*/ 168309 w 906898"/>
              <a:gd name="connsiteY1336" fmla="*/ 616744 h 906898"/>
              <a:gd name="connsiteX1337" fmla="*/ 168309 w 906898"/>
              <a:gd name="connsiteY1337" fmla="*/ 618789 h 906898"/>
              <a:gd name="connsiteX1338" fmla="*/ 164183 w 906898"/>
              <a:gd name="connsiteY1338" fmla="*/ 620833 h 906898"/>
              <a:gd name="connsiteX1339" fmla="*/ 157993 w 906898"/>
              <a:gd name="connsiteY1339" fmla="*/ 626966 h 906898"/>
              <a:gd name="connsiteX1340" fmla="*/ 149741 w 906898"/>
              <a:gd name="connsiteY1340" fmla="*/ 629011 h 906898"/>
              <a:gd name="connsiteX1341" fmla="*/ 149741 w 906898"/>
              <a:gd name="connsiteY1341" fmla="*/ 639233 h 906898"/>
              <a:gd name="connsiteX1342" fmla="*/ 155930 w 906898"/>
              <a:gd name="connsiteY1342" fmla="*/ 643321 h 906898"/>
              <a:gd name="connsiteX1343" fmla="*/ 157993 w 906898"/>
              <a:gd name="connsiteY1343" fmla="*/ 649455 h 906898"/>
              <a:gd name="connsiteX1344" fmla="*/ 162120 w 906898"/>
              <a:gd name="connsiteY1344" fmla="*/ 651499 h 906898"/>
              <a:gd name="connsiteX1345" fmla="*/ 160057 w 906898"/>
              <a:gd name="connsiteY1345" fmla="*/ 653544 h 906898"/>
              <a:gd name="connsiteX1346" fmla="*/ 149741 w 906898"/>
              <a:gd name="connsiteY1346" fmla="*/ 649455 h 906898"/>
              <a:gd name="connsiteX1347" fmla="*/ 147677 w 906898"/>
              <a:gd name="connsiteY1347" fmla="*/ 641277 h 906898"/>
              <a:gd name="connsiteX1348" fmla="*/ 147677 w 906898"/>
              <a:gd name="connsiteY1348" fmla="*/ 639233 h 906898"/>
              <a:gd name="connsiteX1349" fmla="*/ 143551 w 906898"/>
              <a:gd name="connsiteY1349" fmla="*/ 633099 h 906898"/>
              <a:gd name="connsiteX1350" fmla="*/ 145614 w 906898"/>
              <a:gd name="connsiteY1350" fmla="*/ 624922 h 906898"/>
              <a:gd name="connsiteX1351" fmla="*/ 153867 w 906898"/>
              <a:gd name="connsiteY1351" fmla="*/ 624922 h 906898"/>
              <a:gd name="connsiteX1352" fmla="*/ 155930 w 906898"/>
              <a:gd name="connsiteY1352" fmla="*/ 622877 h 906898"/>
              <a:gd name="connsiteX1353" fmla="*/ 155930 w 906898"/>
              <a:gd name="connsiteY1353" fmla="*/ 618789 h 906898"/>
              <a:gd name="connsiteX1354" fmla="*/ 162893 w 906898"/>
              <a:gd name="connsiteY1354" fmla="*/ 615466 h 906898"/>
              <a:gd name="connsiteX1355" fmla="*/ 744065 w 906898"/>
              <a:gd name="connsiteY1355" fmla="*/ 614700 h 906898"/>
              <a:gd name="connsiteX1356" fmla="*/ 748270 w 906898"/>
              <a:gd name="connsiteY1356" fmla="*/ 616692 h 906898"/>
              <a:gd name="connsiteX1357" fmla="*/ 750373 w 906898"/>
              <a:gd name="connsiteY1357" fmla="*/ 618684 h 906898"/>
              <a:gd name="connsiteX1358" fmla="*/ 744065 w 906898"/>
              <a:gd name="connsiteY1358" fmla="*/ 614700 h 906898"/>
              <a:gd name="connsiteX1359" fmla="*/ 113649 w 906898"/>
              <a:gd name="connsiteY1359" fmla="*/ 613923 h 906898"/>
              <a:gd name="connsiteX1360" fmla="*/ 114928 w 906898"/>
              <a:gd name="connsiteY1360" fmla="*/ 616502 h 906898"/>
              <a:gd name="connsiteX1361" fmla="*/ 110834 w 906898"/>
              <a:gd name="connsiteY1361" fmla="*/ 620628 h 906898"/>
              <a:gd name="connsiteX1362" fmla="*/ 108786 w 906898"/>
              <a:gd name="connsiteY1362" fmla="*/ 635070 h 906898"/>
              <a:gd name="connsiteX1363" fmla="*/ 110834 w 906898"/>
              <a:gd name="connsiteY1363" fmla="*/ 641260 h 906898"/>
              <a:gd name="connsiteX1364" fmla="*/ 108786 w 906898"/>
              <a:gd name="connsiteY1364" fmla="*/ 641260 h 906898"/>
              <a:gd name="connsiteX1365" fmla="*/ 104692 w 906898"/>
              <a:gd name="connsiteY1365" fmla="*/ 633007 h 906898"/>
              <a:gd name="connsiteX1366" fmla="*/ 110834 w 906898"/>
              <a:gd name="connsiteY1366" fmla="*/ 614439 h 906898"/>
              <a:gd name="connsiteX1367" fmla="*/ 113649 w 906898"/>
              <a:gd name="connsiteY1367" fmla="*/ 613923 h 906898"/>
              <a:gd name="connsiteX1368" fmla="*/ 789889 w 906898"/>
              <a:gd name="connsiteY1368" fmla="*/ 612187 h 906898"/>
              <a:gd name="connsiteX1369" fmla="*/ 801706 w 906898"/>
              <a:gd name="connsiteY1369" fmla="*/ 618627 h 906898"/>
              <a:gd name="connsiteX1370" fmla="*/ 805816 w 906898"/>
              <a:gd name="connsiteY1370" fmla="*/ 633051 h 906898"/>
              <a:gd name="connsiteX1371" fmla="*/ 799651 w 906898"/>
              <a:gd name="connsiteY1371" fmla="*/ 639233 h 906898"/>
              <a:gd name="connsiteX1372" fmla="*/ 793485 w 906898"/>
              <a:gd name="connsiteY1372" fmla="*/ 639233 h 906898"/>
              <a:gd name="connsiteX1373" fmla="*/ 785264 w 906898"/>
              <a:gd name="connsiteY1373" fmla="*/ 639233 h 906898"/>
              <a:gd name="connsiteX1374" fmla="*/ 783209 w 906898"/>
              <a:gd name="connsiteY1374" fmla="*/ 630991 h 906898"/>
              <a:gd name="connsiteX1375" fmla="*/ 789375 w 906898"/>
              <a:gd name="connsiteY1375" fmla="*/ 626869 h 906898"/>
              <a:gd name="connsiteX1376" fmla="*/ 793485 w 906898"/>
              <a:gd name="connsiteY1376" fmla="*/ 626869 h 906898"/>
              <a:gd name="connsiteX1377" fmla="*/ 785264 w 906898"/>
              <a:gd name="connsiteY1377" fmla="*/ 620687 h 906898"/>
              <a:gd name="connsiteX1378" fmla="*/ 772933 w 906898"/>
              <a:gd name="connsiteY1378" fmla="*/ 628930 h 906898"/>
              <a:gd name="connsiteX1379" fmla="*/ 779099 w 906898"/>
              <a:gd name="connsiteY1379" fmla="*/ 661901 h 906898"/>
              <a:gd name="connsiteX1380" fmla="*/ 785264 w 906898"/>
              <a:gd name="connsiteY1380" fmla="*/ 668083 h 906898"/>
              <a:gd name="connsiteX1381" fmla="*/ 783209 w 906898"/>
              <a:gd name="connsiteY1381" fmla="*/ 670144 h 906898"/>
              <a:gd name="connsiteX1382" fmla="*/ 781154 w 906898"/>
              <a:gd name="connsiteY1382" fmla="*/ 668083 h 906898"/>
              <a:gd name="connsiteX1383" fmla="*/ 764712 w 906898"/>
              <a:gd name="connsiteY1383" fmla="*/ 641294 h 906898"/>
              <a:gd name="connsiteX1384" fmla="*/ 774988 w 906898"/>
              <a:gd name="connsiteY1384" fmla="*/ 616566 h 906898"/>
              <a:gd name="connsiteX1385" fmla="*/ 789889 w 906898"/>
              <a:gd name="connsiteY1385" fmla="*/ 612187 h 906898"/>
              <a:gd name="connsiteX1386" fmla="*/ 111816 w 906898"/>
              <a:gd name="connsiteY1386" fmla="*/ 602599 h 906898"/>
              <a:gd name="connsiteX1387" fmla="*/ 114928 w 906898"/>
              <a:gd name="connsiteY1387" fmla="*/ 604145 h 906898"/>
              <a:gd name="connsiteX1388" fmla="*/ 112853 w 906898"/>
              <a:gd name="connsiteY1388" fmla="*/ 610328 h 906898"/>
              <a:gd name="connsiteX1389" fmla="*/ 100403 w 906898"/>
              <a:gd name="connsiteY1389" fmla="*/ 628879 h 906898"/>
              <a:gd name="connsiteX1390" fmla="*/ 108703 w 906898"/>
              <a:gd name="connsiteY1390" fmla="*/ 645368 h 906898"/>
              <a:gd name="connsiteX1391" fmla="*/ 108703 w 906898"/>
              <a:gd name="connsiteY1391" fmla="*/ 651552 h 906898"/>
              <a:gd name="connsiteX1392" fmla="*/ 104553 w 906898"/>
              <a:gd name="connsiteY1392" fmla="*/ 649490 h 906898"/>
              <a:gd name="connsiteX1393" fmla="*/ 100403 w 906898"/>
              <a:gd name="connsiteY1393" fmla="*/ 643307 h 906898"/>
              <a:gd name="connsiteX1394" fmla="*/ 96253 w 906898"/>
              <a:gd name="connsiteY1394" fmla="*/ 641246 h 906898"/>
              <a:gd name="connsiteX1395" fmla="*/ 94178 w 906898"/>
              <a:gd name="connsiteY1395" fmla="*/ 637124 h 906898"/>
              <a:gd name="connsiteX1396" fmla="*/ 96253 w 906898"/>
              <a:gd name="connsiteY1396" fmla="*/ 633001 h 906898"/>
              <a:gd name="connsiteX1397" fmla="*/ 90028 w 906898"/>
              <a:gd name="connsiteY1397" fmla="*/ 626818 h 906898"/>
              <a:gd name="connsiteX1398" fmla="*/ 94178 w 906898"/>
              <a:gd name="connsiteY1398" fmla="*/ 622695 h 906898"/>
              <a:gd name="connsiteX1399" fmla="*/ 96253 w 906898"/>
              <a:gd name="connsiteY1399" fmla="*/ 620634 h 906898"/>
              <a:gd name="connsiteX1400" fmla="*/ 96253 w 906898"/>
              <a:gd name="connsiteY1400" fmla="*/ 616512 h 906898"/>
              <a:gd name="connsiteX1401" fmla="*/ 98328 w 906898"/>
              <a:gd name="connsiteY1401" fmla="*/ 610328 h 906898"/>
              <a:gd name="connsiteX1402" fmla="*/ 104553 w 906898"/>
              <a:gd name="connsiteY1402" fmla="*/ 612390 h 906898"/>
              <a:gd name="connsiteX1403" fmla="*/ 108703 w 906898"/>
              <a:gd name="connsiteY1403" fmla="*/ 604145 h 906898"/>
              <a:gd name="connsiteX1404" fmla="*/ 111816 w 906898"/>
              <a:gd name="connsiteY1404" fmla="*/ 602599 h 906898"/>
              <a:gd name="connsiteX1405" fmla="*/ 804945 w 906898"/>
              <a:gd name="connsiteY1405" fmla="*/ 601636 h 906898"/>
              <a:gd name="connsiteX1406" fmla="*/ 810132 w 906898"/>
              <a:gd name="connsiteY1406" fmla="*/ 604209 h 906898"/>
              <a:gd name="connsiteX1407" fmla="*/ 805982 w 906898"/>
              <a:gd name="connsiteY1407" fmla="*/ 604209 h 906898"/>
              <a:gd name="connsiteX1408" fmla="*/ 795607 w 906898"/>
              <a:gd name="connsiteY1408" fmla="*/ 610384 h 906898"/>
              <a:gd name="connsiteX1409" fmla="*/ 793532 w 906898"/>
              <a:gd name="connsiteY1409" fmla="*/ 610384 h 906898"/>
              <a:gd name="connsiteX1410" fmla="*/ 799757 w 906898"/>
              <a:gd name="connsiteY1410" fmla="*/ 602150 h 906898"/>
              <a:gd name="connsiteX1411" fmla="*/ 804945 w 906898"/>
              <a:gd name="connsiteY1411" fmla="*/ 601636 h 906898"/>
              <a:gd name="connsiteX1412" fmla="*/ 176502 w 906898"/>
              <a:gd name="connsiteY1412" fmla="*/ 600092 h 906898"/>
              <a:gd name="connsiteX1413" fmla="*/ 182707 w 906898"/>
              <a:gd name="connsiteY1413" fmla="*/ 614525 h 906898"/>
              <a:gd name="connsiteX1414" fmla="*/ 193051 w 906898"/>
              <a:gd name="connsiteY1414" fmla="*/ 628958 h 906898"/>
              <a:gd name="connsiteX1415" fmla="*/ 199256 w 906898"/>
              <a:gd name="connsiteY1415" fmla="*/ 637206 h 906898"/>
              <a:gd name="connsiteX1416" fmla="*/ 199256 w 906898"/>
              <a:gd name="connsiteY1416" fmla="*/ 639268 h 906898"/>
              <a:gd name="connsiteX1417" fmla="*/ 184776 w 906898"/>
              <a:gd name="connsiteY1417" fmla="*/ 635144 h 906898"/>
              <a:gd name="connsiteX1418" fmla="*/ 172364 w 906898"/>
              <a:gd name="connsiteY1418" fmla="*/ 626896 h 906898"/>
              <a:gd name="connsiteX1419" fmla="*/ 174433 w 906898"/>
              <a:gd name="connsiteY1419" fmla="*/ 614525 h 906898"/>
              <a:gd name="connsiteX1420" fmla="*/ 176502 w 906898"/>
              <a:gd name="connsiteY1420" fmla="*/ 612463 h 906898"/>
              <a:gd name="connsiteX1421" fmla="*/ 172364 w 906898"/>
              <a:gd name="connsiteY1421" fmla="*/ 606278 h 906898"/>
              <a:gd name="connsiteX1422" fmla="*/ 176502 w 906898"/>
              <a:gd name="connsiteY1422" fmla="*/ 600092 h 906898"/>
              <a:gd name="connsiteX1423" fmla="*/ 110768 w 906898"/>
              <a:gd name="connsiteY1423" fmla="*/ 594630 h 906898"/>
              <a:gd name="connsiteX1424" fmla="*/ 116920 w 906898"/>
              <a:gd name="connsiteY1424" fmla="*/ 596172 h 906898"/>
              <a:gd name="connsiteX1425" fmla="*/ 116920 w 906898"/>
              <a:gd name="connsiteY1425" fmla="*/ 598228 h 906898"/>
              <a:gd name="connsiteX1426" fmla="*/ 106667 w 906898"/>
              <a:gd name="connsiteY1426" fmla="*/ 602341 h 906898"/>
              <a:gd name="connsiteX1427" fmla="*/ 100516 w 906898"/>
              <a:gd name="connsiteY1427" fmla="*/ 608510 h 906898"/>
              <a:gd name="connsiteX1428" fmla="*/ 94364 w 906898"/>
              <a:gd name="connsiteY1428" fmla="*/ 610566 h 906898"/>
              <a:gd name="connsiteX1429" fmla="*/ 92313 w 906898"/>
              <a:gd name="connsiteY1429" fmla="*/ 620847 h 906898"/>
              <a:gd name="connsiteX1430" fmla="*/ 88212 w 906898"/>
              <a:gd name="connsiteY1430" fmla="*/ 627016 h 906898"/>
              <a:gd name="connsiteX1431" fmla="*/ 92313 w 906898"/>
              <a:gd name="connsiteY1431" fmla="*/ 635241 h 906898"/>
              <a:gd name="connsiteX1432" fmla="*/ 92313 w 906898"/>
              <a:gd name="connsiteY1432" fmla="*/ 643466 h 906898"/>
              <a:gd name="connsiteX1433" fmla="*/ 96414 w 906898"/>
              <a:gd name="connsiteY1433" fmla="*/ 645522 h 906898"/>
              <a:gd name="connsiteX1434" fmla="*/ 98465 w 906898"/>
              <a:gd name="connsiteY1434" fmla="*/ 647578 h 906898"/>
              <a:gd name="connsiteX1435" fmla="*/ 100402 w 906898"/>
              <a:gd name="connsiteY1435" fmla="*/ 649635 h 906898"/>
              <a:gd name="connsiteX1436" fmla="*/ 96959 w 906898"/>
              <a:gd name="connsiteY1436" fmla="*/ 649635 h 906898"/>
              <a:gd name="connsiteX1437" fmla="*/ 94364 w 906898"/>
              <a:gd name="connsiteY1437" fmla="*/ 649635 h 906898"/>
              <a:gd name="connsiteX1438" fmla="*/ 88212 w 906898"/>
              <a:gd name="connsiteY1438" fmla="*/ 639353 h 906898"/>
              <a:gd name="connsiteX1439" fmla="*/ 86162 w 906898"/>
              <a:gd name="connsiteY1439" fmla="*/ 635241 h 906898"/>
              <a:gd name="connsiteX1440" fmla="*/ 82060 w 906898"/>
              <a:gd name="connsiteY1440" fmla="*/ 627016 h 906898"/>
              <a:gd name="connsiteX1441" fmla="*/ 86162 w 906898"/>
              <a:gd name="connsiteY1441" fmla="*/ 618791 h 906898"/>
              <a:gd name="connsiteX1442" fmla="*/ 90263 w 906898"/>
              <a:gd name="connsiteY1442" fmla="*/ 614678 h 906898"/>
              <a:gd name="connsiteX1443" fmla="*/ 94364 w 906898"/>
              <a:gd name="connsiteY1443" fmla="*/ 604397 h 906898"/>
              <a:gd name="connsiteX1444" fmla="*/ 98465 w 906898"/>
              <a:gd name="connsiteY1444" fmla="*/ 602341 h 906898"/>
              <a:gd name="connsiteX1445" fmla="*/ 98465 w 906898"/>
              <a:gd name="connsiteY1445" fmla="*/ 604397 h 906898"/>
              <a:gd name="connsiteX1446" fmla="*/ 104617 w 906898"/>
              <a:gd name="connsiteY1446" fmla="*/ 596172 h 906898"/>
              <a:gd name="connsiteX1447" fmla="*/ 110768 w 906898"/>
              <a:gd name="connsiteY1447" fmla="*/ 594630 h 906898"/>
              <a:gd name="connsiteX1448" fmla="*/ 112936 w 906898"/>
              <a:gd name="connsiteY1448" fmla="*/ 591792 h 906898"/>
              <a:gd name="connsiteX1449" fmla="*/ 116920 w 906898"/>
              <a:gd name="connsiteY1449" fmla="*/ 591792 h 906898"/>
              <a:gd name="connsiteX1450" fmla="*/ 118912 w 906898"/>
              <a:gd name="connsiteY1450" fmla="*/ 594116 h 906898"/>
              <a:gd name="connsiteX1451" fmla="*/ 112936 w 906898"/>
              <a:gd name="connsiteY1451" fmla="*/ 591792 h 906898"/>
              <a:gd name="connsiteX1452" fmla="*/ 799317 w 906898"/>
              <a:gd name="connsiteY1452" fmla="*/ 589347 h 906898"/>
              <a:gd name="connsiteX1453" fmla="*/ 803692 w 906898"/>
              <a:gd name="connsiteY1453" fmla="*/ 591913 h 906898"/>
              <a:gd name="connsiteX1454" fmla="*/ 805750 w 906898"/>
              <a:gd name="connsiteY1454" fmla="*/ 593965 h 906898"/>
              <a:gd name="connsiteX1455" fmla="*/ 813984 w 906898"/>
              <a:gd name="connsiteY1455" fmla="*/ 593965 h 906898"/>
              <a:gd name="connsiteX1456" fmla="*/ 818100 w 906898"/>
              <a:gd name="connsiteY1456" fmla="*/ 600122 h 906898"/>
              <a:gd name="connsiteX1457" fmla="*/ 811925 w 906898"/>
              <a:gd name="connsiteY1457" fmla="*/ 602174 h 906898"/>
              <a:gd name="connsiteX1458" fmla="*/ 801633 w 906898"/>
              <a:gd name="connsiteY1458" fmla="*/ 600122 h 906898"/>
              <a:gd name="connsiteX1459" fmla="*/ 789283 w 906898"/>
              <a:gd name="connsiteY1459" fmla="*/ 608331 h 906898"/>
              <a:gd name="connsiteX1460" fmla="*/ 778991 w 906898"/>
              <a:gd name="connsiteY1460" fmla="*/ 610384 h 906898"/>
              <a:gd name="connsiteX1461" fmla="*/ 778991 w 906898"/>
              <a:gd name="connsiteY1461" fmla="*/ 602336 h 906898"/>
              <a:gd name="connsiteX1462" fmla="*/ 779316 w 906898"/>
              <a:gd name="connsiteY1462" fmla="*/ 602013 h 906898"/>
              <a:gd name="connsiteX1463" fmla="*/ 783108 w 906898"/>
              <a:gd name="connsiteY1463" fmla="*/ 600122 h 906898"/>
              <a:gd name="connsiteX1464" fmla="*/ 787225 w 906898"/>
              <a:gd name="connsiteY1464" fmla="*/ 598070 h 906898"/>
              <a:gd name="connsiteX1465" fmla="*/ 793400 w 906898"/>
              <a:gd name="connsiteY1465" fmla="*/ 589860 h 906898"/>
              <a:gd name="connsiteX1466" fmla="*/ 799317 w 906898"/>
              <a:gd name="connsiteY1466" fmla="*/ 589347 h 906898"/>
              <a:gd name="connsiteX1467" fmla="*/ 828392 w 906898"/>
              <a:gd name="connsiteY1467" fmla="*/ 587808 h 906898"/>
              <a:gd name="connsiteX1468" fmla="*/ 832542 w 906898"/>
              <a:gd name="connsiteY1468" fmla="*/ 589866 h 906898"/>
              <a:gd name="connsiteX1469" fmla="*/ 834617 w 906898"/>
              <a:gd name="connsiteY1469" fmla="*/ 593983 h 906898"/>
              <a:gd name="connsiteX1470" fmla="*/ 836692 w 906898"/>
              <a:gd name="connsiteY1470" fmla="*/ 598100 h 906898"/>
              <a:gd name="connsiteX1471" fmla="*/ 834617 w 906898"/>
              <a:gd name="connsiteY1471" fmla="*/ 598100 h 906898"/>
              <a:gd name="connsiteX1472" fmla="*/ 830467 w 906898"/>
              <a:gd name="connsiteY1472" fmla="*/ 589866 h 906898"/>
              <a:gd name="connsiteX1473" fmla="*/ 828392 w 906898"/>
              <a:gd name="connsiteY1473" fmla="*/ 587808 h 906898"/>
              <a:gd name="connsiteX1474" fmla="*/ 153864 w 906898"/>
              <a:gd name="connsiteY1474" fmla="*/ 583824 h 906898"/>
              <a:gd name="connsiteX1475" fmla="*/ 157962 w 906898"/>
              <a:gd name="connsiteY1475" fmla="*/ 585879 h 906898"/>
              <a:gd name="connsiteX1476" fmla="*/ 174356 w 906898"/>
              <a:gd name="connsiteY1476" fmla="*/ 596155 h 906898"/>
              <a:gd name="connsiteX1477" fmla="*/ 172307 w 906898"/>
              <a:gd name="connsiteY1477" fmla="*/ 598211 h 906898"/>
              <a:gd name="connsiteX1478" fmla="*/ 160012 w 906898"/>
              <a:gd name="connsiteY1478" fmla="*/ 592045 h 906898"/>
              <a:gd name="connsiteX1479" fmla="*/ 145667 w 906898"/>
              <a:gd name="connsiteY1479" fmla="*/ 592045 h 906898"/>
              <a:gd name="connsiteX1480" fmla="*/ 127223 w 906898"/>
              <a:gd name="connsiteY1480" fmla="*/ 602321 h 906898"/>
              <a:gd name="connsiteX1481" fmla="*/ 125174 w 906898"/>
              <a:gd name="connsiteY1481" fmla="*/ 612597 h 906898"/>
              <a:gd name="connsiteX1482" fmla="*/ 131322 w 906898"/>
              <a:gd name="connsiteY1482" fmla="*/ 614652 h 906898"/>
              <a:gd name="connsiteX1483" fmla="*/ 129273 w 906898"/>
              <a:gd name="connsiteY1483" fmla="*/ 606431 h 906898"/>
              <a:gd name="connsiteX1484" fmla="*/ 135420 w 906898"/>
              <a:gd name="connsiteY1484" fmla="*/ 602321 h 906898"/>
              <a:gd name="connsiteX1485" fmla="*/ 143617 w 906898"/>
              <a:gd name="connsiteY1485" fmla="*/ 606431 h 906898"/>
              <a:gd name="connsiteX1486" fmla="*/ 145667 w 906898"/>
              <a:gd name="connsiteY1486" fmla="*/ 614652 h 906898"/>
              <a:gd name="connsiteX1487" fmla="*/ 139519 w 906898"/>
              <a:gd name="connsiteY1487" fmla="*/ 620818 h 906898"/>
              <a:gd name="connsiteX1488" fmla="*/ 135420 w 906898"/>
              <a:gd name="connsiteY1488" fmla="*/ 624928 h 906898"/>
              <a:gd name="connsiteX1489" fmla="*/ 125174 w 906898"/>
              <a:gd name="connsiteY1489" fmla="*/ 626984 h 906898"/>
              <a:gd name="connsiteX1490" fmla="*/ 116977 w 906898"/>
              <a:gd name="connsiteY1490" fmla="*/ 614652 h 906898"/>
              <a:gd name="connsiteX1491" fmla="*/ 123125 w 906898"/>
              <a:gd name="connsiteY1491" fmla="*/ 594100 h 906898"/>
              <a:gd name="connsiteX1492" fmla="*/ 141568 w 906898"/>
              <a:gd name="connsiteY1492" fmla="*/ 585879 h 906898"/>
              <a:gd name="connsiteX1493" fmla="*/ 153864 w 906898"/>
              <a:gd name="connsiteY1493" fmla="*/ 583824 h 906898"/>
              <a:gd name="connsiteX1494" fmla="*/ 791460 w 906898"/>
              <a:gd name="connsiteY1494" fmla="*/ 575524 h 906898"/>
              <a:gd name="connsiteX1495" fmla="*/ 801772 w 906898"/>
              <a:gd name="connsiteY1495" fmla="*/ 581690 h 906898"/>
              <a:gd name="connsiteX1496" fmla="*/ 805897 w 906898"/>
              <a:gd name="connsiteY1496" fmla="*/ 577579 h 906898"/>
              <a:gd name="connsiteX1497" fmla="*/ 816209 w 906898"/>
              <a:gd name="connsiteY1497" fmla="*/ 579634 h 906898"/>
              <a:gd name="connsiteX1498" fmla="*/ 818272 w 906898"/>
              <a:gd name="connsiteY1498" fmla="*/ 583745 h 906898"/>
              <a:gd name="connsiteX1499" fmla="*/ 818272 w 906898"/>
              <a:gd name="connsiteY1499" fmla="*/ 587855 h 906898"/>
              <a:gd name="connsiteX1500" fmla="*/ 824459 w 906898"/>
              <a:gd name="connsiteY1500" fmla="*/ 585800 h 906898"/>
              <a:gd name="connsiteX1501" fmla="*/ 832708 w 906898"/>
              <a:gd name="connsiteY1501" fmla="*/ 598131 h 906898"/>
              <a:gd name="connsiteX1502" fmla="*/ 822396 w 906898"/>
              <a:gd name="connsiteY1502" fmla="*/ 598131 h 906898"/>
              <a:gd name="connsiteX1503" fmla="*/ 816209 w 906898"/>
              <a:gd name="connsiteY1503" fmla="*/ 591966 h 906898"/>
              <a:gd name="connsiteX1504" fmla="*/ 805897 w 906898"/>
              <a:gd name="connsiteY1504" fmla="*/ 589911 h 906898"/>
              <a:gd name="connsiteX1505" fmla="*/ 795585 w 906898"/>
              <a:gd name="connsiteY1505" fmla="*/ 587855 h 906898"/>
              <a:gd name="connsiteX1506" fmla="*/ 785273 w 906898"/>
              <a:gd name="connsiteY1506" fmla="*/ 596076 h 906898"/>
              <a:gd name="connsiteX1507" fmla="*/ 779316 w 906898"/>
              <a:gd name="connsiteY1507" fmla="*/ 602013 h 906898"/>
              <a:gd name="connsiteX1508" fmla="*/ 778991 w 906898"/>
              <a:gd name="connsiteY1508" fmla="*/ 602174 h 906898"/>
              <a:gd name="connsiteX1509" fmla="*/ 778991 w 906898"/>
              <a:gd name="connsiteY1509" fmla="*/ 602336 h 906898"/>
              <a:gd name="connsiteX1510" fmla="*/ 774961 w 906898"/>
              <a:gd name="connsiteY1510" fmla="*/ 606352 h 906898"/>
              <a:gd name="connsiteX1511" fmla="*/ 774961 w 906898"/>
              <a:gd name="connsiteY1511" fmla="*/ 612518 h 906898"/>
              <a:gd name="connsiteX1512" fmla="*/ 768774 w 906898"/>
              <a:gd name="connsiteY1512" fmla="*/ 618684 h 906898"/>
              <a:gd name="connsiteX1513" fmla="*/ 766711 w 906898"/>
              <a:gd name="connsiteY1513" fmla="*/ 608408 h 906898"/>
              <a:gd name="connsiteX1514" fmla="*/ 772898 w 906898"/>
              <a:gd name="connsiteY1514" fmla="*/ 602242 h 906898"/>
              <a:gd name="connsiteX1515" fmla="*/ 772898 w 906898"/>
              <a:gd name="connsiteY1515" fmla="*/ 589911 h 906898"/>
              <a:gd name="connsiteX1516" fmla="*/ 781148 w 906898"/>
              <a:gd name="connsiteY1516" fmla="*/ 587855 h 906898"/>
              <a:gd name="connsiteX1517" fmla="*/ 791460 w 906898"/>
              <a:gd name="connsiteY1517" fmla="*/ 575524 h 906898"/>
              <a:gd name="connsiteX1518" fmla="*/ 800671 w 906898"/>
              <a:gd name="connsiteY1518" fmla="*/ 575026 h 906898"/>
              <a:gd name="connsiteX1519" fmla="*/ 803824 w 906898"/>
              <a:gd name="connsiteY1519" fmla="*/ 577516 h 906898"/>
              <a:gd name="connsiteX1520" fmla="*/ 801722 w 906898"/>
              <a:gd name="connsiteY1520" fmla="*/ 577516 h 906898"/>
              <a:gd name="connsiteX1521" fmla="*/ 797516 w 906898"/>
              <a:gd name="connsiteY1521" fmla="*/ 575524 h 906898"/>
              <a:gd name="connsiteX1522" fmla="*/ 800671 w 906898"/>
              <a:gd name="connsiteY1522" fmla="*/ 575026 h 906898"/>
              <a:gd name="connsiteX1523" fmla="*/ 793466 w 906898"/>
              <a:gd name="connsiteY1523" fmla="*/ 552845 h 906898"/>
              <a:gd name="connsiteX1524" fmla="*/ 795525 w 906898"/>
              <a:gd name="connsiteY1524" fmla="*/ 554899 h 906898"/>
              <a:gd name="connsiteX1525" fmla="*/ 793466 w 906898"/>
              <a:gd name="connsiteY1525" fmla="*/ 561062 h 906898"/>
              <a:gd name="connsiteX1526" fmla="*/ 793466 w 906898"/>
              <a:gd name="connsiteY1526" fmla="*/ 552845 h 906898"/>
              <a:gd name="connsiteX1527" fmla="*/ 154206 w 906898"/>
              <a:gd name="connsiteY1527" fmla="*/ 552180 h 906898"/>
              <a:gd name="connsiteX1528" fmla="*/ 155949 w 906898"/>
              <a:gd name="connsiteY1528" fmla="*/ 556849 h 906898"/>
              <a:gd name="connsiteX1529" fmla="*/ 160080 w 906898"/>
              <a:gd name="connsiteY1529" fmla="*/ 565149 h 906898"/>
              <a:gd name="connsiteX1530" fmla="*/ 155949 w 906898"/>
              <a:gd name="connsiteY1530" fmla="*/ 569299 h 906898"/>
              <a:gd name="connsiteX1531" fmla="*/ 149751 w 906898"/>
              <a:gd name="connsiteY1531" fmla="*/ 581749 h 906898"/>
              <a:gd name="connsiteX1532" fmla="*/ 143554 w 906898"/>
              <a:gd name="connsiteY1532" fmla="*/ 581749 h 906898"/>
              <a:gd name="connsiteX1533" fmla="*/ 141585 w 906898"/>
              <a:gd name="connsiteY1533" fmla="*/ 573841 h 906898"/>
              <a:gd name="connsiteX1534" fmla="*/ 141877 w 906898"/>
              <a:gd name="connsiteY1534" fmla="*/ 573058 h 906898"/>
              <a:gd name="connsiteX1535" fmla="*/ 149751 w 906898"/>
              <a:gd name="connsiteY1535" fmla="*/ 565149 h 906898"/>
              <a:gd name="connsiteX1536" fmla="*/ 147685 w 906898"/>
              <a:gd name="connsiteY1536" fmla="*/ 560999 h 906898"/>
              <a:gd name="connsiteX1537" fmla="*/ 151817 w 906898"/>
              <a:gd name="connsiteY1537" fmla="*/ 552699 h 906898"/>
              <a:gd name="connsiteX1538" fmla="*/ 154206 w 906898"/>
              <a:gd name="connsiteY1538" fmla="*/ 552180 h 906898"/>
              <a:gd name="connsiteX1539" fmla="*/ 149668 w 906898"/>
              <a:gd name="connsiteY1539" fmla="*/ 546640 h 906898"/>
              <a:gd name="connsiteX1540" fmla="*/ 153772 w 906898"/>
              <a:gd name="connsiteY1540" fmla="*/ 548706 h 906898"/>
              <a:gd name="connsiteX1541" fmla="*/ 149668 w 906898"/>
              <a:gd name="connsiteY1541" fmla="*/ 552837 h 906898"/>
              <a:gd name="connsiteX1542" fmla="*/ 145563 w 906898"/>
              <a:gd name="connsiteY1542" fmla="*/ 556969 h 906898"/>
              <a:gd name="connsiteX1543" fmla="*/ 145563 w 906898"/>
              <a:gd name="connsiteY1543" fmla="*/ 563166 h 906898"/>
              <a:gd name="connsiteX1544" fmla="*/ 141877 w 906898"/>
              <a:gd name="connsiteY1544" fmla="*/ 573058 h 906898"/>
              <a:gd name="connsiteX1545" fmla="*/ 141488 w 906898"/>
              <a:gd name="connsiteY1545" fmla="*/ 573449 h 906898"/>
              <a:gd name="connsiteX1546" fmla="*/ 141585 w 906898"/>
              <a:gd name="connsiteY1546" fmla="*/ 573841 h 906898"/>
              <a:gd name="connsiteX1547" fmla="*/ 139405 w 906898"/>
              <a:gd name="connsiteY1547" fmla="*/ 579692 h 906898"/>
              <a:gd name="connsiteX1548" fmla="*/ 141458 w 906898"/>
              <a:gd name="connsiteY1548" fmla="*/ 581758 h 906898"/>
              <a:gd name="connsiteX1549" fmla="*/ 137353 w 906898"/>
              <a:gd name="connsiteY1549" fmla="*/ 583824 h 906898"/>
              <a:gd name="connsiteX1550" fmla="*/ 133762 w 906898"/>
              <a:gd name="connsiteY1550" fmla="*/ 577368 h 906898"/>
              <a:gd name="connsiteX1551" fmla="*/ 133326 w 906898"/>
              <a:gd name="connsiteY1551" fmla="*/ 570575 h 906898"/>
              <a:gd name="connsiteX1552" fmla="*/ 134128 w 906898"/>
              <a:gd name="connsiteY1552" fmla="*/ 568699 h 906898"/>
              <a:gd name="connsiteX1553" fmla="*/ 141458 w 906898"/>
              <a:gd name="connsiteY1553" fmla="*/ 563166 h 906898"/>
              <a:gd name="connsiteX1554" fmla="*/ 141458 w 906898"/>
              <a:gd name="connsiteY1554" fmla="*/ 556969 h 906898"/>
              <a:gd name="connsiteX1555" fmla="*/ 149668 w 906898"/>
              <a:gd name="connsiteY1555" fmla="*/ 546640 h 906898"/>
              <a:gd name="connsiteX1556" fmla="*/ 143563 w 906898"/>
              <a:gd name="connsiteY1556" fmla="*/ 536348 h 906898"/>
              <a:gd name="connsiteX1557" fmla="*/ 149726 w 906898"/>
              <a:gd name="connsiteY1557" fmla="*/ 538407 h 906898"/>
              <a:gd name="connsiteX1558" fmla="*/ 151781 w 906898"/>
              <a:gd name="connsiteY1558" fmla="*/ 540465 h 906898"/>
              <a:gd name="connsiteX1559" fmla="*/ 151781 w 906898"/>
              <a:gd name="connsiteY1559" fmla="*/ 544582 h 906898"/>
              <a:gd name="connsiteX1560" fmla="*/ 139455 w 906898"/>
              <a:gd name="connsiteY1560" fmla="*/ 554874 h 906898"/>
              <a:gd name="connsiteX1561" fmla="*/ 137400 w 906898"/>
              <a:gd name="connsiteY1561" fmla="*/ 561049 h 906898"/>
              <a:gd name="connsiteX1562" fmla="*/ 134128 w 906898"/>
              <a:gd name="connsiteY1562" fmla="*/ 568699 h 906898"/>
              <a:gd name="connsiteX1563" fmla="*/ 133248 w 906898"/>
              <a:gd name="connsiteY1563" fmla="*/ 569364 h 906898"/>
              <a:gd name="connsiteX1564" fmla="*/ 133326 w 906898"/>
              <a:gd name="connsiteY1564" fmla="*/ 570575 h 906898"/>
              <a:gd name="connsiteX1565" fmla="*/ 131238 w 906898"/>
              <a:gd name="connsiteY1565" fmla="*/ 575458 h 906898"/>
              <a:gd name="connsiteX1566" fmla="*/ 135346 w 906898"/>
              <a:gd name="connsiteY1566" fmla="*/ 583691 h 906898"/>
              <a:gd name="connsiteX1567" fmla="*/ 127129 w 906898"/>
              <a:gd name="connsiteY1567" fmla="*/ 587808 h 906898"/>
              <a:gd name="connsiteX1568" fmla="*/ 120966 w 906898"/>
              <a:gd name="connsiteY1568" fmla="*/ 579575 h 906898"/>
              <a:gd name="connsiteX1569" fmla="*/ 125075 w 906898"/>
              <a:gd name="connsiteY1569" fmla="*/ 571341 h 906898"/>
              <a:gd name="connsiteX1570" fmla="*/ 120966 w 906898"/>
              <a:gd name="connsiteY1570" fmla="*/ 565166 h 906898"/>
              <a:gd name="connsiteX1571" fmla="*/ 120966 w 906898"/>
              <a:gd name="connsiteY1571" fmla="*/ 556932 h 906898"/>
              <a:gd name="connsiteX1572" fmla="*/ 129183 w 906898"/>
              <a:gd name="connsiteY1572" fmla="*/ 550757 h 906898"/>
              <a:gd name="connsiteX1573" fmla="*/ 135346 w 906898"/>
              <a:gd name="connsiteY1573" fmla="*/ 552816 h 906898"/>
              <a:gd name="connsiteX1574" fmla="*/ 135346 w 906898"/>
              <a:gd name="connsiteY1574" fmla="*/ 548699 h 906898"/>
              <a:gd name="connsiteX1575" fmla="*/ 143563 w 906898"/>
              <a:gd name="connsiteY1575" fmla="*/ 536348 h 906898"/>
              <a:gd name="connsiteX1576" fmla="*/ 803824 w 906898"/>
              <a:gd name="connsiteY1576" fmla="*/ 534356 h 906898"/>
              <a:gd name="connsiteX1577" fmla="*/ 807808 w 906898"/>
              <a:gd name="connsiteY1577" fmla="*/ 536348 h 906898"/>
              <a:gd name="connsiteX1578" fmla="*/ 805816 w 906898"/>
              <a:gd name="connsiteY1578" fmla="*/ 538340 h 906898"/>
              <a:gd name="connsiteX1579" fmla="*/ 803824 w 906898"/>
              <a:gd name="connsiteY1579" fmla="*/ 534356 h 906898"/>
              <a:gd name="connsiteX1580" fmla="*/ 793466 w 906898"/>
              <a:gd name="connsiteY1580" fmla="*/ 534356 h 906898"/>
              <a:gd name="connsiteX1581" fmla="*/ 801700 w 906898"/>
              <a:gd name="connsiteY1581" fmla="*/ 534356 h 906898"/>
              <a:gd name="connsiteX1582" fmla="*/ 803758 w 906898"/>
              <a:gd name="connsiteY1582" fmla="*/ 538465 h 906898"/>
              <a:gd name="connsiteX1583" fmla="*/ 799641 w 906898"/>
              <a:gd name="connsiteY1583" fmla="*/ 550790 h 906898"/>
              <a:gd name="connsiteX1584" fmla="*/ 793466 w 906898"/>
              <a:gd name="connsiteY1584" fmla="*/ 552845 h 906898"/>
              <a:gd name="connsiteX1585" fmla="*/ 791408 w 906898"/>
              <a:gd name="connsiteY1585" fmla="*/ 559007 h 906898"/>
              <a:gd name="connsiteX1586" fmla="*/ 785233 w 906898"/>
              <a:gd name="connsiteY1586" fmla="*/ 563116 h 906898"/>
              <a:gd name="connsiteX1587" fmla="*/ 774941 w 906898"/>
              <a:gd name="connsiteY1587" fmla="*/ 561062 h 906898"/>
              <a:gd name="connsiteX1588" fmla="*/ 768765 w 906898"/>
              <a:gd name="connsiteY1588" fmla="*/ 565170 h 906898"/>
              <a:gd name="connsiteX1589" fmla="*/ 754357 w 906898"/>
              <a:gd name="connsiteY1589" fmla="*/ 563116 h 906898"/>
              <a:gd name="connsiteX1590" fmla="*/ 756415 w 906898"/>
              <a:gd name="connsiteY1590" fmla="*/ 556953 h 906898"/>
              <a:gd name="connsiteX1591" fmla="*/ 762590 w 906898"/>
              <a:gd name="connsiteY1591" fmla="*/ 556953 h 906898"/>
              <a:gd name="connsiteX1592" fmla="*/ 776999 w 906898"/>
              <a:gd name="connsiteY1592" fmla="*/ 552845 h 906898"/>
              <a:gd name="connsiteX1593" fmla="*/ 785233 w 906898"/>
              <a:gd name="connsiteY1593" fmla="*/ 548736 h 906898"/>
              <a:gd name="connsiteX1594" fmla="*/ 793466 w 906898"/>
              <a:gd name="connsiteY1594" fmla="*/ 542573 h 906898"/>
              <a:gd name="connsiteX1595" fmla="*/ 793466 w 906898"/>
              <a:gd name="connsiteY1595" fmla="*/ 534356 h 906898"/>
              <a:gd name="connsiteX1596" fmla="*/ 789487 w 906898"/>
              <a:gd name="connsiteY1596" fmla="*/ 532364 h 906898"/>
              <a:gd name="connsiteX1597" fmla="*/ 791541 w 906898"/>
              <a:gd name="connsiteY1597" fmla="*/ 534417 h 906898"/>
              <a:gd name="connsiteX1598" fmla="*/ 789487 w 906898"/>
              <a:gd name="connsiteY1598" fmla="*/ 542626 h 906898"/>
              <a:gd name="connsiteX1599" fmla="*/ 779215 w 906898"/>
              <a:gd name="connsiteY1599" fmla="*/ 546731 h 906898"/>
              <a:gd name="connsiteX1600" fmla="*/ 777161 w 906898"/>
              <a:gd name="connsiteY1600" fmla="*/ 546731 h 906898"/>
              <a:gd name="connsiteX1601" fmla="*/ 775107 w 906898"/>
              <a:gd name="connsiteY1601" fmla="*/ 550836 h 906898"/>
              <a:gd name="connsiteX1602" fmla="*/ 762781 w 906898"/>
              <a:gd name="connsiteY1602" fmla="*/ 554940 h 906898"/>
              <a:gd name="connsiteX1603" fmla="*/ 758673 w 906898"/>
              <a:gd name="connsiteY1603" fmla="*/ 552888 h 906898"/>
              <a:gd name="connsiteX1604" fmla="*/ 760727 w 906898"/>
              <a:gd name="connsiteY1604" fmla="*/ 548783 h 906898"/>
              <a:gd name="connsiteX1605" fmla="*/ 770998 w 906898"/>
              <a:gd name="connsiteY1605" fmla="*/ 548783 h 906898"/>
              <a:gd name="connsiteX1606" fmla="*/ 775107 w 906898"/>
              <a:gd name="connsiteY1606" fmla="*/ 542626 h 906898"/>
              <a:gd name="connsiteX1607" fmla="*/ 787432 w 906898"/>
              <a:gd name="connsiteY1607" fmla="*/ 534417 h 906898"/>
              <a:gd name="connsiteX1608" fmla="*/ 789487 w 906898"/>
              <a:gd name="connsiteY1608" fmla="*/ 532364 h 906898"/>
              <a:gd name="connsiteX1609" fmla="*/ 781394 w 906898"/>
              <a:gd name="connsiteY1609" fmla="*/ 527857 h 906898"/>
              <a:gd name="connsiteX1610" fmla="*/ 785233 w 906898"/>
              <a:gd name="connsiteY1610" fmla="*/ 530173 h 906898"/>
              <a:gd name="connsiteX1611" fmla="*/ 783185 w 906898"/>
              <a:gd name="connsiteY1611" fmla="*/ 536348 h 906898"/>
              <a:gd name="connsiteX1612" fmla="*/ 774996 w 906898"/>
              <a:gd name="connsiteY1612" fmla="*/ 540465 h 906898"/>
              <a:gd name="connsiteX1613" fmla="*/ 772949 w 906898"/>
              <a:gd name="connsiteY1613" fmla="*/ 540465 h 906898"/>
              <a:gd name="connsiteX1614" fmla="*/ 772949 w 906898"/>
              <a:gd name="connsiteY1614" fmla="*/ 544582 h 906898"/>
              <a:gd name="connsiteX1615" fmla="*/ 764759 w 906898"/>
              <a:gd name="connsiteY1615" fmla="*/ 546640 h 906898"/>
              <a:gd name="connsiteX1616" fmla="*/ 760665 w 906898"/>
              <a:gd name="connsiteY1616" fmla="*/ 544582 h 906898"/>
              <a:gd name="connsiteX1617" fmla="*/ 762712 w 906898"/>
              <a:gd name="connsiteY1617" fmla="*/ 534290 h 906898"/>
              <a:gd name="connsiteX1618" fmla="*/ 779091 w 906898"/>
              <a:gd name="connsiteY1618" fmla="*/ 530173 h 906898"/>
              <a:gd name="connsiteX1619" fmla="*/ 781394 w 906898"/>
              <a:gd name="connsiteY1619" fmla="*/ 527857 h 906898"/>
              <a:gd name="connsiteX1620" fmla="*/ 92257 w 906898"/>
              <a:gd name="connsiteY1620" fmla="*/ 526181 h 906898"/>
              <a:gd name="connsiteX1621" fmla="*/ 92257 w 906898"/>
              <a:gd name="connsiteY1621" fmla="*/ 528214 h 906898"/>
              <a:gd name="connsiteX1622" fmla="*/ 85997 w 906898"/>
              <a:gd name="connsiteY1622" fmla="*/ 534315 h 906898"/>
              <a:gd name="connsiteX1623" fmla="*/ 79736 w 906898"/>
              <a:gd name="connsiteY1623" fmla="*/ 534315 h 906898"/>
              <a:gd name="connsiteX1624" fmla="*/ 85997 w 906898"/>
              <a:gd name="connsiteY1624" fmla="*/ 532281 h 906898"/>
              <a:gd name="connsiteX1625" fmla="*/ 92257 w 906898"/>
              <a:gd name="connsiteY1625" fmla="*/ 526181 h 906898"/>
              <a:gd name="connsiteX1626" fmla="*/ 865576 w 906898"/>
              <a:gd name="connsiteY1626" fmla="*/ 517756 h 906898"/>
              <a:gd name="connsiteX1627" fmla="*/ 867568 w 906898"/>
              <a:gd name="connsiteY1627" fmla="*/ 526167 h 906898"/>
              <a:gd name="connsiteX1628" fmla="*/ 865576 w 906898"/>
              <a:gd name="connsiteY1628" fmla="*/ 530372 h 906898"/>
              <a:gd name="connsiteX1629" fmla="*/ 865576 w 906898"/>
              <a:gd name="connsiteY1629" fmla="*/ 517756 h 906898"/>
              <a:gd name="connsiteX1630" fmla="*/ 100725 w 906898"/>
              <a:gd name="connsiteY1630" fmla="*/ 515310 h 906898"/>
              <a:gd name="connsiteX1631" fmla="*/ 102568 w 906898"/>
              <a:gd name="connsiteY1631" fmla="*/ 515823 h 906898"/>
              <a:gd name="connsiteX1632" fmla="*/ 104636 w 906898"/>
              <a:gd name="connsiteY1632" fmla="*/ 517874 h 906898"/>
              <a:gd name="connsiteX1633" fmla="*/ 104636 w 906898"/>
              <a:gd name="connsiteY1633" fmla="*/ 526076 h 906898"/>
              <a:gd name="connsiteX1634" fmla="*/ 100499 w 906898"/>
              <a:gd name="connsiteY1634" fmla="*/ 530177 h 906898"/>
              <a:gd name="connsiteX1635" fmla="*/ 102568 w 906898"/>
              <a:gd name="connsiteY1635" fmla="*/ 538379 h 906898"/>
              <a:gd name="connsiteX1636" fmla="*/ 96362 w 906898"/>
              <a:gd name="connsiteY1636" fmla="*/ 544531 h 906898"/>
              <a:gd name="connsiteX1637" fmla="*/ 90156 w 906898"/>
              <a:gd name="connsiteY1637" fmla="*/ 542481 h 906898"/>
              <a:gd name="connsiteX1638" fmla="*/ 83950 w 906898"/>
              <a:gd name="connsiteY1638" fmla="*/ 548632 h 906898"/>
              <a:gd name="connsiteX1639" fmla="*/ 77744 w 906898"/>
              <a:gd name="connsiteY1639" fmla="*/ 544531 h 906898"/>
              <a:gd name="connsiteX1640" fmla="*/ 79813 w 906898"/>
              <a:gd name="connsiteY1640" fmla="*/ 538379 h 906898"/>
              <a:gd name="connsiteX1641" fmla="*/ 90156 w 906898"/>
              <a:gd name="connsiteY1641" fmla="*/ 534278 h 906898"/>
              <a:gd name="connsiteX1642" fmla="*/ 96362 w 906898"/>
              <a:gd name="connsiteY1642" fmla="*/ 519924 h 906898"/>
              <a:gd name="connsiteX1643" fmla="*/ 100725 w 906898"/>
              <a:gd name="connsiteY1643" fmla="*/ 515310 h 906898"/>
              <a:gd name="connsiteX1644" fmla="*/ 116920 w 906898"/>
              <a:gd name="connsiteY1644" fmla="*/ 513773 h 906898"/>
              <a:gd name="connsiteX1645" fmla="*/ 120904 w 906898"/>
              <a:gd name="connsiteY1645" fmla="*/ 522006 h 906898"/>
              <a:gd name="connsiteX1646" fmla="*/ 120904 w 906898"/>
              <a:gd name="connsiteY1646" fmla="*/ 524065 h 906898"/>
              <a:gd name="connsiteX1647" fmla="*/ 116920 w 906898"/>
              <a:gd name="connsiteY1647" fmla="*/ 513773 h 906898"/>
              <a:gd name="connsiteX1648" fmla="*/ 843197 w 906898"/>
              <a:gd name="connsiteY1648" fmla="*/ 511094 h 906898"/>
              <a:gd name="connsiteX1649" fmla="*/ 838721 w 906898"/>
              <a:gd name="connsiteY1649" fmla="*/ 520014 h 906898"/>
              <a:gd name="connsiteX1650" fmla="*/ 828392 w 906898"/>
              <a:gd name="connsiteY1650" fmla="*/ 522072 h 906898"/>
              <a:gd name="connsiteX1651" fmla="*/ 828392 w 906898"/>
              <a:gd name="connsiteY1651" fmla="*/ 520014 h 906898"/>
              <a:gd name="connsiteX1652" fmla="*/ 834590 w 906898"/>
              <a:gd name="connsiteY1652" fmla="*/ 517956 h 906898"/>
              <a:gd name="connsiteX1653" fmla="*/ 844918 w 906898"/>
              <a:gd name="connsiteY1653" fmla="*/ 507664 h 906898"/>
              <a:gd name="connsiteX1654" fmla="*/ 844918 w 906898"/>
              <a:gd name="connsiteY1654" fmla="*/ 509722 h 906898"/>
              <a:gd name="connsiteX1655" fmla="*/ 843197 w 906898"/>
              <a:gd name="connsiteY1655" fmla="*/ 511094 h 906898"/>
              <a:gd name="connsiteX1656" fmla="*/ 844918 w 906898"/>
              <a:gd name="connsiteY1656" fmla="*/ 501488 h 906898"/>
              <a:gd name="connsiteX1657" fmla="*/ 846984 w 906898"/>
              <a:gd name="connsiteY1657" fmla="*/ 503547 h 906898"/>
              <a:gd name="connsiteX1658" fmla="*/ 844918 w 906898"/>
              <a:gd name="connsiteY1658" fmla="*/ 507664 h 906898"/>
              <a:gd name="connsiteX1659" fmla="*/ 108620 w 906898"/>
              <a:gd name="connsiteY1659" fmla="*/ 501488 h 906898"/>
              <a:gd name="connsiteX1660" fmla="*/ 112737 w 906898"/>
              <a:gd name="connsiteY1660" fmla="*/ 507636 h 906898"/>
              <a:gd name="connsiteX1661" fmla="*/ 110679 w 906898"/>
              <a:gd name="connsiteY1661" fmla="*/ 513784 h 906898"/>
              <a:gd name="connsiteX1662" fmla="*/ 116854 w 906898"/>
              <a:gd name="connsiteY1662" fmla="*/ 526079 h 906898"/>
              <a:gd name="connsiteX1663" fmla="*/ 116854 w 906898"/>
              <a:gd name="connsiteY1663" fmla="*/ 532227 h 906898"/>
              <a:gd name="connsiteX1664" fmla="*/ 118912 w 906898"/>
              <a:gd name="connsiteY1664" fmla="*/ 542473 h 906898"/>
              <a:gd name="connsiteX1665" fmla="*/ 114796 w 906898"/>
              <a:gd name="connsiteY1665" fmla="*/ 532227 h 906898"/>
              <a:gd name="connsiteX1666" fmla="*/ 112737 w 906898"/>
              <a:gd name="connsiteY1666" fmla="*/ 530178 h 906898"/>
              <a:gd name="connsiteX1667" fmla="*/ 114796 w 906898"/>
              <a:gd name="connsiteY1667" fmla="*/ 538375 h 906898"/>
              <a:gd name="connsiteX1668" fmla="*/ 110679 w 906898"/>
              <a:gd name="connsiteY1668" fmla="*/ 548621 h 906898"/>
              <a:gd name="connsiteX1669" fmla="*/ 98328 w 906898"/>
              <a:gd name="connsiteY1669" fmla="*/ 552719 h 906898"/>
              <a:gd name="connsiteX1670" fmla="*/ 98328 w 906898"/>
              <a:gd name="connsiteY1670" fmla="*/ 556818 h 906898"/>
              <a:gd name="connsiteX1671" fmla="*/ 92153 w 906898"/>
              <a:gd name="connsiteY1671" fmla="*/ 560916 h 906898"/>
              <a:gd name="connsiteX1672" fmla="*/ 81861 w 906898"/>
              <a:gd name="connsiteY1672" fmla="*/ 556818 h 906898"/>
              <a:gd name="connsiteX1673" fmla="*/ 73628 w 906898"/>
              <a:gd name="connsiteY1673" fmla="*/ 558867 h 906898"/>
              <a:gd name="connsiteX1674" fmla="*/ 67453 w 906898"/>
              <a:gd name="connsiteY1674" fmla="*/ 554769 h 906898"/>
              <a:gd name="connsiteX1675" fmla="*/ 73628 w 906898"/>
              <a:gd name="connsiteY1675" fmla="*/ 548621 h 906898"/>
              <a:gd name="connsiteX1676" fmla="*/ 81861 w 906898"/>
              <a:gd name="connsiteY1676" fmla="*/ 550670 h 906898"/>
              <a:gd name="connsiteX1677" fmla="*/ 90095 w 906898"/>
              <a:gd name="connsiteY1677" fmla="*/ 546572 h 906898"/>
              <a:gd name="connsiteX1678" fmla="*/ 104504 w 906898"/>
              <a:gd name="connsiteY1678" fmla="*/ 540424 h 906898"/>
              <a:gd name="connsiteX1679" fmla="*/ 104504 w 906898"/>
              <a:gd name="connsiteY1679" fmla="*/ 530178 h 906898"/>
              <a:gd name="connsiteX1680" fmla="*/ 106562 w 906898"/>
              <a:gd name="connsiteY1680" fmla="*/ 519931 h 906898"/>
              <a:gd name="connsiteX1681" fmla="*/ 102445 w 906898"/>
              <a:gd name="connsiteY1681" fmla="*/ 511735 h 906898"/>
              <a:gd name="connsiteX1682" fmla="*/ 108620 w 906898"/>
              <a:gd name="connsiteY1682" fmla="*/ 501488 h 906898"/>
              <a:gd name="connsiteX1683" fmla="*/ 816085 w 906898"/>
              <a:gd name="connsiteY1683" fmla="*/ 497689 h 906898"/>
              <a:gd name="connsiteX1684" fmla="*/ 820187 w 906898"/>
              <a:gd name="connsiteY1684" fmla="*/ 499238 h 906898"/>
              <a:gd name="connsiteX1685" fmla="*/ 826341 w 906898"/>
              <a:gd name="connsiteY1685" fmla="*/ 507501 h 906898"/>
              <a:gd name="connsiteX1686" fmla="*/ 824290 w 906898"/>
              <a:gd name="connsiteY1686" fmla="*/ 521962 h 906898"/>
              <a:gd name="connsiteX1687" fmla="*/ 795572 w 906898"/>
              <a:gd name="connsiteY1687" fmla="*/ 532291 h 906898"/>
              <a:gd name="connsiteX1688" fmla="*/ 781213 w 906898"/>
              <a:gd name="connsiteY1688" fmla="*/ 524028 h 906898"/>
              <a:gd name="connsiteX1689" fmla="*/ 770957 w 906898"/>
              <a:gd name="connsiteY1689" fmla="*/ 501304 h 906898"/>
              <a:gd name="connsiteX1690" fmla="*/ 775059 w 906898"/>
              <a:gd name="connsiteY1690" fmla="*/ 501304 h 906898"/>
              <a:gd name="connsiteX1691" fmla="*/ 781213 w 906898"/>
              <a:gd name="connsiteY1691" fmla="*/ 513699 h 906898"/>
              <a:gd name="connsiteX1692" fmla="*/ 805828 w 906898"/>
              <a:gd name="connsiteY1692" fmla="*/ 524028 h 906898"/>
              <a:gd name="connsiteX1693" fmla="*/ 818136 w 906898"/>
              <a:gd name="connsiteY1693" fmla="*/ 517830 h 906898"/>
              <a:gd name="connsiteX1694" fmla="*/ 816085 w 906898"/>
              <a:gd name="connsiteY1694" fmla="*/ 509567 h 906898"/>
              <a:gd name="connsiteX1695" fmla="*/ 811982 w 906898"/>
              <a:gd name="connsiteY1695" fmla="*/ 517830 h 906898"/>
              <a:gd name="connsiteX1696" fmla="*/ 805828 w 906898"/>
              <a:gd name="connsiteY1696" fmla="*/ 517830 h 906898"/>
              <a:gd name="connsiteX1697" fmla="*/ 801726 w 906898"/>
              <a:gd name="connsiteY1697" fmla="*/ 511633 h 906898"/>
              <a:gd name="connsiteX1698" fmla="*/ 801726 w 906898"/>
              <a:gd name="connsiteY1698" fmla="*/ 505436 h 906898"/>
              <a:gd name="connsiteX1699" fmla="*/ 809931 w 906898"/>
              <a:gd name="connsiteY1699" fmla="*/ 503370 h 906898"/>
              <a:gd name="connsiteX1700" fmla="*/ 811982 w 906898"/>
              <a:gd name="connsiteY1700" fmla="*/ 499238 h 906898"/>
              <a:gd name="connsiteX1701" fmla="*/ 816085 w 906898"/>
              <a:gd name="connsiteY1701" fmla="*/ 497689 h 906898"/>
              <a:gd name="connsiteX1702" fmla="*/ 108620 w 906898"/>
              <a:gd name="connsiteY1702" fmla="*/ 497173 h 906898"/>
              <a:gd name="connsiteX1703" fmla="*/ 114845 w 906898"/>
              <a:gd name="connsiteY1703" fmla="*/ 507465 h 906898"/>
              <a:gd name="connsiteX1704" fmla="*/ 108620 w 906898"/>
              <a:gd name="connsiteY1704" fmla="*/ 499231 h 906898"/>
              <a:gd name="connsiteX1705" fmla="*/ 108620 w 906898"/>
              <a:gd name="connsiteY1705" fmla="*/ 497173 h 906898"/>
              <a:gd name="connsiteX1706" fmla="*/ 855174 w 906898"/>
              <a:gd name="connsiteY1706" fmla="*/ 495181 h 906898"/>
              <a:gd name="connsiteX1707" fmla="*/ 855174 w 906898"/>
              <a:gd name="connsiteY1707" fmla="*/ 501378 h 906898"/>
              <a:gd name="connsiteX1708" fmla="*/ 853126 w 906898"/>
              <a:gd name="connsiteY1708" fmla="*/ 503444 h 906898"/>
              <a:gd name="connsiteX1709" fmla="*/ 859268 w 906898"/>
              <a:gd name="connsiteY1709" fmla="*/ 509641 h 906898"/>
              <a:gd name="connsiteX1710" fmla="*/ 857221 w 906898"/>
              <a:gd name="connsiteY1710" fmla="*/ 513773 h 906898"/>
              <a:gd name="connsiteX1711" fmla="*/ 853126 w 906898"/>
              <a:gd name="connsiteY1711" fmla="*/ 515838 h 906898"/>
              <a:gd name="connsiteX1712" fmla="*/ 855174 w 906898"/>
              <a:gd name="connsiteY1712" fmla="*/ 524101 h 906898"/>
              <a:gd name="connsiteX1713" fmla="*/ 849032 w 906898"/>
              <a:gd name="connsiteY1713" fmla="*/ 526167 h 906898"/>
              <a:gd name="connsiteX1714" fmla="*/ 842890 w 906898"/>
              <a:gd name="connsiteY1714" fmla="*/ 526167 h 906898"/>
              <a:gd name="connsiteX1715" fmla="*/ 840842 w 906898"/>
              <a:gd name="connsiteY1715" fmla="*/ 532364 h 906898"/>
              <a:gd name="connsiteX1716" fmla="*/ 834700 w 906898"/>
              <a:gd name="connsiteY1716" fmla="*/ 530299 h 906898"/>
              <a:gd name="connsiteX1717" fmla="*/ 832653 w 906898"/>
              <a:gd name="connsiteY1717" fmla="*/ 528233 h 906898"/>
              <a:gd name="connsiteX1718" fmla="*/ 824464 w 906898"/>
              <a:gd name="connsiteY1718" fmla="*/ 532364 h 906898"/>
              <a:gd name="connsiteX1719" fmla="*/ 822416 w 906898"/>
              <a:gd name="connsiteY1719" fmla="*/ 530299 h 906898"/>
              <a:gd name="connsiteX1720" fmla="*/ 826511 w 906898"/>
              <a:gd name="connsiteY1720" fmla="*/ 524101 h 906898"/>
              <a:gd name="connsiteX1721" fmla="*/ 842890 w 906898"/>
              <a:gd name="connsiteY1721" fmla="*/ 519970 h 906898"/>
              <a:gd name="connsiteX1722" fmla="*/ 849032 w 906898"/>
              <a:gd name="connsiteY1722" fmla="*/ 513773 h 906898"/>
              <a:gd name="connsiteX1723" fmla="*/ 849032 w 906898"/>
              <a:gd name="connsiteY1723" fmla="*/ 499312 h 906898"/>
              <a:gd name="connsiteX1724" fmla="*/ 855174 w 906898"/>
              <a:gd name="connsiteY1724" fmla="*/ 495181 h 906898"/>
              <a:gd name="connsiteX1725" fmla="*/ 857262 w 906898"/>
              <a:gd name="connsiteY1725" fmla="*/ 486881 h 906898"/>
              <a:gd name="connsiteX1726" fmla="*/ 861385 w 906898"/>
              <a:gd name="connsiteY1726" fmla="*/ 491012 h 906898"/>
              <a:gd name="connsiteX1727" fmla="*/ 861385 w 906898"/>
              <a:gd name="connsiteY1727" fmla="*/ 499275 h 906898"/>
              <a:gd name="connsiteX1728" fmla="*/ 861385 w 906898"/>
              <a:gd name="connsiteY1728" fmla="*/ 501341 h 906898"/>
              <a:gd name="connsiteX1729" fmla="*/ 867568 w 906898"/>
              <a:gd name="connsiteY1729" fmla="*/ 509604 h 906898"/>
              <a:gd name="connsiteX1730" fmla="*/ 865507 w 906898"/>
              <a:gd name="connsiteY1730" fmla="*/ 515801 h 906898"/>
              <a:gd name="connsiteX1731" fmla="*/ 861385 w 906898"/>
              <a:gd name="connsiteY1731" fmla="*/ 517867 h 906898"/>
              <a:gd name="connsiteX1732" fmla="*/ 861385 w 906898"/>
              <a:gd name="connsiteY1732" fmla="*/ 530262 h 906898"/>
              <a:gd name="connsiteX1733" fmla="*/ 853140 w 906898"/>
              <a:gd name="connsiteY1733" fmla="*/ 532327 h 906898"/>
              <a:gd name="connsiteX1734" fmla="*/ 849018 w 906898"/>
              <a:gd name="connsiteY1734" fmla="*/ 532327 h 906898"/>
              <a:gd name="connsiteX1735" fmla="*/ 844895 w 906898"/>
              <a:gd name="connsiteY1735" fmla="*/ 538525 h 906898"/>
              <a:gd name="connsiteX1736" fmla="*/ 832528 w 906898"/>
              <a:gd name="connsiteY1736" fmla="*/ 540590 h 906898"/>
              <a:gd name="connsiteX1737" fmla="*/ 820162 w 906898"/>
              <a:gd name="connsiteY1737" fmla="*/ 538525 h 906898"/>
              <a:gd name="connsiteX1738" fmla="*/ 818100 w 906898"/>
              <a:gd name="connsiteY1738" fmla="*/ 532327 h 906898"/>
              <a:gd name="connsiteX1739" fmla="*/ 824284 w 906898"/>
              <a:gd name="connsiteY1739" fmla="*/ 534393 h 906898"/>
              <a:gd name="connsiteX1740" fmla="*/ 832528 w 906898"/>
              <a:gd name="connsiteY1740" fmla="*/ 532327 h 906898"/>
              <a:gd name="connsiteX1741" fmla="*/ 842834 w 906898"/>
              <a:gd name="connsiteY1741" fmla="*/ 534393 h 906898"/>
              <a:gd name="connsiteX1742" fmla="*/ 846957 w 906898"/>
              <a:gd name="connsiteY1742" fmla="*/ 530262 h 906898"/>
              <a:gd name="connsiteX1743" fmla="*/ 857262 w 906898"/>
              <a:gd name="connsiteY1743" fmla="*/ 526130 h 906898"/>
              <a:gd name="connsiteX1744" fmla="*/ 857262 w 906898"/>
              <a:gd name="connsiteY1744" fmla="*/ 517867 h 906898"/>
              <a:gd name="connsiteX1745" fmla="*/ 861385 w 906898"/>
              <a:gd name="connsiteY1745" fmla="*/ 511670 h 906898"/>
              <a:gd name="connsiteX1746" fmla="*/ 857262 w 906898"/>
              <a:gd name="connsiteY1746" fmla="*/ 503407 h 906898"/>
              <a:gd name="connsiteX1747" fmla="*/ 857262 w 906898"/>
              <a:gd name="connsiteY1747" fmla="*/ 493078 h 906898"/>
              <a:gd name="connsiteX1748" fmla="*/ 857262 w 906898"/>
              <a:gd name="connsiteY1748" fmla="*/ 486881 h 906898"/>
              <a:gd name="connsiteX1749" fmla="*/ 28360 w 906898"/>
              <a:gd name="connsiteY1749" fmla="*/ 486193 h 906898"/>
              <a:gd name="connsiteX1750" fmla="*/ 30435 w 906898"/>
              <a:gd name="connsiteY1750" fmla="*/ 486975 h 906898"/>
              <a:gd name="connsiteX1751" fmla="*/ 40810 w 906898"/>
              <a:gd name="connsiteY1751" fmla="*/ 486975 h 906898"/>
              <a:gd name="connsiteX1752" fmla="*/ 42885 w 906898"/>
              <a:gd name="connsiteY1752" fmla="*/ 495323 h 906898"/>
              <a:gd name="connsiteX1753" fmla="*/ 36660 w 906898"/>
              <a:gd name="connsiteY1753" fmla="*/ 499496 h 906898"/>
              <a:gd name="connsiteX1754" fmla="*/ 30435 w 906898"/>
              <a:gd name="connsiteY1754" fmla="*/ 495323 h 906898"/>
              <a:gd name="connsiteX1755" fmla="*/ 26285 w 906898"/>
              <a:gd name="connsiteY1755" fmla="*/ 486975 h 906898"/>
              <a:gd name="connsiteX1756" fmla="*/ 28360 w 906898"/>
              <a:gd name="connsiteY1756" fmla="*/ 486193 h 906898"/>
              <a:gd name="connsiteX1757" fmla="*/ 861260 w 906898"/>
              <a:gd name="connsiteY1757" fmla="*/ 484889 h 906898"/>
              <a:gd name="connsiteX1758" fmla="*/ 867435 w 906898"/>
              <a:gd name="connsiteY1758" fmla="*/ 491078 h 906898"/>
              <a:gd name="connsiteX1759" fmla="*/ 865377 w 906898"/>
              <a:gd name="connsiteY1759" fmla="*/ 499330 h 906898"/>
              <a:gd name="connsiteX1760" fmla="*/ 871552 w 906898"/>
              <a:gd name="connsiteY1760" fmla="*/ 507583 h 906898"/>
              <a:gd name="connsiteX1761" fmla="*/ 869494 w 906898"/>
              <a:gd name="connsiteY1761" fmla="*/ 513773 h 906898"/>
              <a:gd name="connsiteX1762" fmla="*/ 863319 w 906898"/>
              <a:gd name="connsiteY1762" fmla="*/ 499330 h 906898"/>
              <a:gd name="connsiteX1763" fmla="*/ 861260 w 906898"/>
              <a:gd name="connsiteY1763" fmla="*/ 484889 h 906898"/>
              <a:gd name="connsiteX1764" fmla="*/ 46869 w 906898"/>
              <a:gd name="connsiteY1764" fmla="*/ 484889 h 906898"/>
              <a:gd name="connsiteX1765" fmla="*/ 55102 w 906898"/>
              <a:gd name="connsiteY1765" fmla="*/ 491094 h 906898"/>
              <a:gd name="connsiteX1766" fmla="*/ 53044 w 906898"/>
              <a:gd name="connsiteY1766" fmla="*/ 497300 h 906898"/>
              <a:gd name="connsiteX1767" fmla="*/ 57161 w 906898"/>
              <a:gd name="connsiteY1767" fmla="*/ 501437 h 906898"/>
              <a:gd name="connsiteX1768" fmla="*/ 55102 w 906898"/>
              <a:gd name="connsiteY1768" fmla="*/ 509712 h 906898"/>
              <a:gd name="connsiteX1769" fmla="*/ 46869 w 906898"/>
              <a:gd name="connsiteY1769" fmla="*/ 509712 h 906898"/>
              <a:gd name="connsiteX1770" fmla="*/ 42752 w 906898"/>
              <a:gd name="connsiteY1770" fmla="*/ 505575 h 906898"/>
              <a:gd name="connsiteX1771" fmla="*/ 36577 w 906898"/>
              <a:gd name="connsiteY1771" fmla="*/ 509712 h 906898"/>
              <a:gd name="connsiteX1772" fmla="*/ 30402 w 906898"/>
              <a:gd name="connsiteY1772" fmla="*/ 507643 h 906898"/>
              <a:gd name="connsiteX1773" fmla="*/ 28343 w 906898"/>
              <a:gd name="connsiteY1773" fmla="*/ 499369 h 906898"/>
              <a:gd name="connsiteX1774" fmla="*/ 38635 w 906898"/>
              <a:gd name="connsiteY1774" fmla="*/ 501437 h 906898"/>
              <a:gd name="connsiteX1775" fmla="*/ 44810 w 906898"/>
              <a:gd name="connsiteY1775" fmla="*/ 495232 h 906898"/>
              <a:gd name="connsiteX1776" fmla="*/ 46869 w 906898"/>
              <a:gd name="connsiteY1776" fmla="*/ 484889 h 906898"/>
              <a:gd name="connsiteX1777" fmla="*/ 77855 w 906898"/>
              <a:gd name="connsiteY1777" fmla="*/ 466297 h 906898"/>
              <a:gd name="connsiteX1778" fmla="*/ 81965 w 906898"/>
              <a:gd name="connsiteY1778" fmla="*/ 468362 h 906898"/>
              <a:gd name="connsiteX1779" fmla="*/ 98407 w 906898"/>
              <a:gd name="connsiteY1779" fmla="*/ 480757 h 906898"/>
              <a:gd name="connsiteX1780" fmla="*/ 104573 w 906898"/>
              <a:gd name="connsiteY1780" fmla="*/ 505546 h 906898"/>
              <a:gd name="connsiteX1781" fmla="*/ 84021 w 906898"/>
              <a:gd name="connsiteY1781" fmla="*/ 520007 h 906898"/>
              <a:gd name="connsiteX1782" fmla="*/ 67579 w 906898"/>
              <a:gd name="connsiteY1782" fmla="*/ 513809 h 906898"/>
              <a:gd name="connsiteX1783" fmla="*/ 65524 w 906898"/>
              <a:gd name="connsiteY1783" fmla="*/ 507612 h 906898"/>
              <a:gd name="connsiteX1784" fmla="*/ 67579 w 906898"/>
              <a:gd name="connsiteY1784" fmla="*/ 503480 h 906898"/>
              <a:gd name="connsiteX1785" fmla="*/ 73745 w 906898"/>
              <a:gd name="connsiteY1785" fmla="*/ 503480 h 906898"/>
              <a:gd name="connsiteX1786" fmla="*/ 73745 w 906898"/>
              <a:gd name="connsiteY1786" fmla="*/ 497283 h 906898"/>
              <a:gd name="connsiteX1787" fmla="*/ 81965 w 906898"/>
              <a:gd name="connsiteY1787" fmla="*/ 495217 h 906898"/>
              <a:gd name="connsiteX1788" fmla="*/ 84021 w 906898"/>
              <a:gd name="connsiteY1788" fmla="*/ 503480 h 906898"/>
              <a:gd name="connsiteX1789" fmla="*/ 77855 w 906898"/>
              <a:gd name="connsiteY1789" fmla="*/ 507612 h 906898"/>
              <a:gd name="connsiteX1790" fmla="*/ 88131 w 906898"/>
              <a:gd name="connsiteY1790" fmla="*/ 509678 h 906898"/>
              <a:gd name="connsiteX1791" fmla="*/ 98407 w 906898"/>
              <a:gd name="connsiteY1791" fmla="*/ 495217 h 906898"/>
              <a:gd name="connsiteX1792" fmla="*/ 84021 w 906898"/>
              <a:gd name="connsiteY1792" fmla="*/ 476626 h 906898"/>
              <a:gd name="connsiteX1793" fmla="*/ 63469 w 906898"/>
              <a:gd name="connsiteY1793" fmla="*/ 470428 h 906898"/>
              <a:gd name="connsiteX1794" fmla="*/ 65524 w 906898"/>
              <a:gd name="connsiteY1794" fmla="*/ 468362 h 906898"/>
              <a:gd name="connsiteX1795" fmla="*/ 77855 w 906898"/>
              <a:gd name="connsiteY1795" fmla="*/ 466297 h 906898"/>
              <a:gd name="connsiteX1796" fmla="*/ 808020 w 906898"/>
              <a:gd name="connsiteY1796" fmla="*/ 464305 h 906898"/>
              <a:gd name="connsiteX1797" fmla="*/ 810072 w 906898"/>
              <a:gd name="connsiteY1797" fmla="*/ 466363 h 906898"/>
              <a:gd name="connsiteX1798" fmla="*/ 808020 w 906898"/>
              <a:gd name="connsiteY1798" fmla="*/ 472538 h 906898"/>
              <a:gd name="connsiteX1799" fmla="*/ 805967 w 906898"/>
              <a:gd name="connsiteY1799" fmla="*/ 474597 h 906898"/>
              <a:gd name="connsiteX1800" fmla="*/ 808020 w 906898"/>
              <a:gd name="connsiteY1800" fmla="*/ 480772 h 906898"/>
              <a:gd name="connsiteX1801" fmla="*/ 803915 w 906898"/>
              <a:gd name="connsiteY1801" fmla="*/ 484889 h 906898"/>
              <a:gd name="connsiteX1802" fmla="*/ 799810 w 906898"/>
              <a:gd name="connsiteY1802" fmla="*/ 480772 h 906898"/>
              <a:gd name="connsiteX1803" fmla="*/ 793653 w 906898"/>
              <a:gd name="connsiteY1803" fmla="*/ 484889 h 906898"/>
              <a:gd name="connsiteX1804" fmla="*/ 789548 w 906898"/>
              <a:gd name="connsiteY1804" fmla="*/ 482830 h 906898"/>
              <a:gd name="connsiteX1805" fmla="*/ 791601 w 906898"/>
              <a:gd name="connsiteY1805" fmla="*/ 476655 h 906898"/>
              <a:gd name="connsiteX1806" fmla="*/ 801863 w 906898"/>
              <a:gd name="connsiteY1806" fmla="*/ 470480 h 906898"/>
              <a:gd name="connsiteX1807" fmla="*/ 801863 w 906898"/>
              <a:gd name="connsiteY1807" fmla="*/ 466363 h 906898"/>
              <a:gd name="connsiteX1808" fmla="*/ 808020 w 906898"/>
              <a:gd name="connsiteY1808" fmla="*/ 464305 h 906898"/>
              <a:gd name="connsiteX1809" fmla="*/ 787225 w 906898"/>
              <a:gd name="connsiteY1809" fmla="*/ 462313 h 906898"/>
              <a:gd name="connsiteX1810" fmla="*/ 799841 w 906898"/>
              <a:gd name="connsiteY1810" fmla="*/ 466407 h 906898"/>
              <a:gd name="connsiteX1811" fmla="*/ 799841 w 906898"/>
              <a:gd name="connsiteY1811" fmla="*/ 470502 h 906898"/>
              <a:gd name="connsiteX1812" fmla="*/ 791430 w 906898"/>
              <a:gd name="connsiteY1812" fmla="*/ 474597 h 906898"/>
              <a:gd name="connsiteX1813" fmla="*/ 789327 w 906898"/>
              <a:gd name="connsiteY1813" fmla="*/ 474597 h 906898"/>
              <a:gd name="connsiteX1814" fmla="*/ 787225 w 906898"/>
              <a:gd name="connsiteY1814" fmla="*/ 462313 h 906898"/>
              <a:gd name="connsiteX1815" fmla="*/ 811938 w 906898"/>
              <a:gd name="connsiteY1815" fmla="*/ 460321 h 906898"/>
              <a:gd name="connsiteX1816" fmla="*/ 818101 w 906898"/>
              <a:gd name="connsiteY1816" fmla="*/ 466483 h 906898"/>
              <a:gd name="connsiteX1817" fmla="*/ 816046 w 906898"/>
              <a:gd name="connsiteY1817" fmla="*/ 476755 h 906898"/>
              <a:gd name="connsiteX1818" fmla="*/ 816046 w 906898"/>
              <a:gd name="connsiteY1818" fmla="*/ 482917 h 906898"/>
              <a:gd name="connsiteX1819" fmla="*/ 809883 w 906898"/>
              <a:gd name="connsiteY1819" fmla="*/ 491134 h 906898"/>
              <a:gd name="connsiteX1820" fmla="*/ 803721 w 906898"/>
              <a:gd name="connsiteY1820" fmla="*/ 493189 h 906898"/>
              <a:gd name="connsiteX1821" fmla="*/ 799612 w 906898"/>
              <a:gd name="connsiteY1821" fmla="*/ 489080 h 906898"/>
              <a:gd name="connsiteX1822" fmla="*/ 797558 w 906898"/>
              <a:gd name="connsiteY1822" fmla="*/ 491134 h 906898"/>
              <a:gd name="connsiteX1823" fmla="*/ 789341 w 906898"/>
              <a:gd name="connsiteY1823" fmla="*/ 493189 h 906898"/>
              <a:gd name="connsiteX1824" fmla="*/ 785233 w 906898"/>
              <a:gd name="connsiteY1824" fmla="*/ 487026 h 906898"/>
              <a:gd name="connsiteX1825" fmla="*/ 785233 w 906898"/>
              <a:gd name="connsiteY1825" fmla="*/ 484972 h 906898"/>
              <a:gd name="connsiteX1826" fmla="*/ 797558 w 906898"/>
              <a:gd name="connsiteY1826" fmla="*/ 484972 h 906898"/>
              <a:gd name="connsiteX1827" fmla="*/ 807829 w 906898"/>
              <a:gd name="connsiteY1827" fmla="*/ 484972 h 906898"/>
              <a:gd name="connsiteX1828" fmla="*/ 809883 w 906898"/>
              <a:gd name="connsiteY1828" fmla="*/ 474700 h 906898"/>
              <a:gd name="connsiteX1829" fmla="*/ 811938 w 906898"/>
              <a:gd name="connsiteY1829" fmla="*/ 464429 h 906898"/>
              <a:gd name="connsiteX1830" fmla="*/ 811938 w 906898"/>
              <a:gd name="connsiteY1830" fmla="*/ 460321 h 906898"/>
              <a:gd name="connsiteX1831" fmla="*/ 96419 w 906898"/>
              <a:gd name="connsiteY1831" fmla="*/ 456005 h 906898"/>
              <a:gd name="connsiteX1832" fmla="*/ 102644 w 906898"/>
              <a:gd name="connsiteY1832" fmla="*/ 466334 h 906898"/>
              <a:gd name="connsiteX1833" fmla="*/ 98494 w 906898"/>
              <a:gd name="connsiteY1833" fmla="*/ 474597 h 906898"/>
              <a:gd name="connsiteX1834" fmla="*/ 94344 w 906898"/>
              <a:gd name="connsiteY1834" fmla="*/ 474597 h 906898"/>
              <a:gd name="connsiteX1835" fmla="*/ 96419 w 906898"/>
              <a:gd name="connsiteY1835" fmla="*/ 470465 h 906898"/>
              <a:gd name="connsiteX1836" fmla="*/ 98494 w 906898"/>
              <a:gd name="connsiteY1836" fmla="*/ 462202 h 906898"/>
              <a:gd name="connsiteX1837" fmla="*/ 96419 w 906898"/>
              <a:gd name="connsiteY1837" fmla="*/ 456005 h 906898"/>
              <a:gd name="connsiteX1838" fmla="*/ 775088 w 906898"/>
              <a:gd name="connsiteY1838" fmla="*/ 452021 h 906898"/>
              <a:gd name="connsiteX1839" fmla="*/ 783351 w 906898"/>
              <a:gd name="connsiteY1839" fmla="*/ 458213 h 906898"/>
              <a:gd name="connsiteX1840" fmla="*/ 785417 w 906898"/>
              <a:gd name="connsiteY1840" fmla="*/ 482983 h 906898"/>
              <a:gd name="connsiteX1841" fmla="*/ 781285 w 906898"/>
              <a:gd name="connsiteY1841" fmla="*/ 485048 h 906898"/>
              <a:gd name="connsiteX1842" fmla="*/ 779220 w 906898"/>
              <a:gd name="connsiteY1842" fmla="*/ 485048 h 906898"/>
              <a:gd name="connsiteX1843" fmla="*/ 777154 w 906898"/>
              <a:gd name="connsiteY1843" fmla="*/ 495368 h 906898"/>
              <a:gd name="connsiteX1844" fmla="*/ 773022 w 906898"/>
              <a:gd name="connsiteY1844" fmla="*/ 499497 h 906898"/>
              <a:gd name="connsiteX1845" fmla="*/ 770957 w 906898"/>
              <a:gd name="connsiteY1845" fmla="*/ 499497 h 906898"/>
              <a:gd name="connsiteX1846" fmla="*/ 773022 w 906898"/>
              <a:gd name="connsiteY1846" fmla="*/ 485048 h 906898"/>
              <a:gd name="connsiteX1847" fmla="*/ 775088 w 906898"/>
              <a:gd name="connsiteY1847" fmla="*/ 470598 h 906898"/>
              <a:gd name="connsiteX1848" fmla="*/ 781285 w 906898"/>
              <a:gd name="connsiteY1848" fmla="*/ 476791 h 906898"/>
              <a:gd name="connsiteX1849" fmla="*/ 783351 w 906898"/>
              <a:gd name="connsiteY1849" fmla="*/ 468534 h 906898"/>
              <a:gd name="connsiteX1850" fmla="*/ 777154 w 906898"/>
              <a:gd name="connsiteY1850" fmla="*/ 456149 h 906898"/>
              <a:gd name="connsiteX1851" fmla="*/ 775088 w 906898"/>
              <a:gd name="connsiteY1851" fmla="*/ 456149 h 906898"/>
              <a:gd name="connsiteX1852" fmla="*/ 775088 w 906898"/>
              <a:gd name="connsiteY1852" fmla="*/ 468534 h 906898"/>
              <a:gd name="connsiteX1853" fmla="*/ 773022 w 906898"/>
              <a:gd name="connsiteY1853" fmla="*/ 458213 h 906898"/>
              <a:gd name="connsiteX1854" fmla="*/ 775088 w 906898"/>
              <a:gd name="connsiteY1854" fmla="*/ 452021 h 906898"/>
              <a:gd name="connsiteX1855" fmla="*/ 32703 w 906898"/>
              <a:gd name="connsiteY1855" fmla="*/ 452021 h 906898"/>
              <a:gd name="connsiteX1856" fmla="*/ 42979 w 906898"/>
              <a:gd name="connsiteY1856" fmla="*/ 456129 h 906898"/>
              <a:gd name="connsiteX1857" fmla="*/ 45035 w 906898"/>
              <a:gd name="connsiteY1857" fmla="*/ 458184 h 906898"/>
              <a:gd name="connsiteX1858" fmla="*/ 55311 w 906898"/>
              <a:gd name="connsiteY1858" fmla="*/ 458184 h 906898"/>
              <a:gd name="connsiteX1859" fmla="*/ 61477 w 906898"/>
              <a:gd name="connsiteY1859" fmla="*/ 470509 h 906898"/>
              <a:gd name="connsiteX1860" fmla="*/ 55311 w 906898"/>
              <a:gd name="connsiteY1860" fmla="*/ 476672 h 906898"/>
              <a:gd name="connsiteX1861" fmla="*/ 47090 w 906898"/>
              <a:gd name="connsiteY1861" fmla="*/ 476672 h 906898"/>
              <a:gd name="connsiteX1862" fmla="*/ 45035 w 906898"/>
              <a:gd name="connsiteY1862" fmla="*/ 480780 h 906898"/>
              <a:gd name="connsiteX1863" fmla="*/ 34759 w 906898"/>
              <a:gd name="connsiteY1863" fmla="*/ 484889 h 906898"/>
              <a:gd name="connsiteX1864" fmla="*/ 22427 w 906898"/>
              <a:gd name="connsiteY1864" fmla="*/ 478726 h 906898"/>
              <a:gd name="connsiteX1865" fmla="*/ 24482 w 906898"/>
              <a:gd name="connsiteY1865" fmla="*/ 470509 h 906898"/>
              <a:gd name="connsiteX1866" fmla="*/ 18317 w 906898"/>
              <a:gd name="connsiteY1866" fmla="*/ 462292 h 906898"/>
              <a:gd name="connsiteX1867" fmla="*/ 20372 w 906898"/>
              <a:gd name="connsiteY1867" fmla="*/ 460238 h 906898"/>
              <a:gd name="connsiteX1868" fmla="*/ 32703 w 906898"/>
              <a:gd name="connsiteY1868" fmla="*/ 452021 h 906898"/>
              <a:gd name="connsiteX1869" fmla="*/ 102423 w 906898"/>
              <a:gd name="connsiteY1869" fmla="*/ 448037 h 906898"/>
              <a:gd name="connsiteX1870" fmla="*/ 108565 w 906898"/>
              <a:gd name="connsiteY1870" fmla="*/ 452132 h 906898"/>
              <a:gd name="connsiteX1871" fmla="*/ 116754 w 906898"/>
              <a:gd name="connsiteY1871" fmla="*/ 456226 h 906898"/>
              <a:gd name="connsiteX1872" fmla="*/ 116754 w 906898"/>
              <a:gd name="connsiteY1872" fmla="*/ 460321 h 906898"/>
              <a:gd name="connsiteX1873" fmla="*/ 120849 w 906898"/>
              <a:gd name="connsiteY1873" fmla="*/ 464416 h 906898"/>
              <a:gd name="connsiteX1874" fmla="*/ 120849 w 906898"/>
              <a:gd name="connsiteY1874" fmla="*/ 470558 h 906898"/>
              <a:gd name="connsiteX1875" fmla="*/ 114707 w 906898"/>
              <a:gd name="connsiteY1875" fmla="*/ 472605 h 906898"/>
              <a:gd name="connsiteX1876" fmla="*/ 116754 w 906898"/>
              <a:gd name="connsiteY1876" fmla="*/ 478747 h 906898"/>
              <a:gd name="connsiteX1877" fmla="*/ 110612 w 906898"/>
              <a:gd name="connsiteY1877" fmla="*/ 478747 h 906898"/>
              <a:gd name="connsiteX1878" fmla="*/ 108565 w 906898"/>
              <a:gd name="connsiteY1878" fmla="*/ 478747 h 906898"/>
              <a:gd name="connsiteX1879" fmla="*/ 108565 w 906898"/>
              <a:gd name="connsiteY1879" fmla="*/ 482841 h 906898"/>
              <a:gd name="connsiteX1880" fmla="*/ 104470 w 906898"/>
              <a:gd name="connsiteY1880" fmla="*/ 482841 h 906898"/>
              <a:gd name="connsiteX1881" fmla="*/ 98328 w 906898"/>
              <a:gd name="connsiteY1881" fmla="*/ 476699 h 906898"/>
              <a:gd name="connsiteX1882" fmla="*/ 104470 w 906898"/>
              <a:gd name="connsiteY1882" fmla="*/ 466463 h 906898"/>
              <a:gd name="connsiteX1883" fmla="*/ 98328 w 906898"/>
              <a:gd name="connsiteY1883" fmla="*/ 454179 h 906898"/>
              <a:gd name="connsiteX1884" fmla="*/ 102423 w 906898"/>
              <a:gd name="connsiteY1884" fmla="*/ 448037 h 906898"/>
              <a:gd name="connsiteX1885" fmla="*/ 127212 w 906898"/>
              <a:gd name="connsiteY1885" fmla="*/ 443721 h 906898"/>
              <a:gd name="connsiteX1886" fmla="*/ 129259 w 906898"/>
              <a:gd name="connsiteY1886" fmla="*/ 443721 h 906898"/>
              <a:gd name="connsiteX1887" fmla="*/ 133354 w 906898"/>
              <a:gd name="connsiteY1887" fmla="*/ 447894 h 906898"/>
              <a:gd name="connsiteX1888" fmla="*/ 135401 w 906898"/>
              <a:gd name="connsiteY1888" fmla="*/ 454155 h 906898"/>
              <a:gd name="connsiteX1889" fmla="*/ 139496 w 906898"/>
              <a:gd name="connsiteY1889" fmla="*/ 458329 h 906898"/>
              <a:gd name="connsiteX1890" fmla="*/ 131307 w 906898"/>
              <a:gd name="connsiteY1890" fmla="*/ 454155 h 906898"/>
              <a:gd name="connsiteX1891" fmla="*/ 127212 w 906898"/>
              <a:gd name="connsiteY1891" fmla="*/ 443721 h 906898"/>
              <a:gd name="connsiteX1892" fmla="*/ 828627 w 906898"/>
              <a:gd name="connsiteY1892" fmla="*/ 441729 h 906898"/>
              <a:gd name="connsiteX1893" fmla="*/ 851183 w 906898"/>
              <a:gd name="connsiteY1893" fmla="*/ 454079 h 906898"/>
              <a:gd name="connsiteX1894" fmla="*/ 855284 w 906898"/>
              <a:gd name="connsiteY1894" fmla="*/ 474663 h 906898"/>
              <a:gd name="connsiteX1895" fmla="*/ 849133 w 906898"/>
              <a:gd name="connsiteY1895" fmla="*/ 495247 h 906898"/>
              <a:gd name="connsiteX1896" fmla="*/ 826576 w 906898"/>
              <a:gd name="connsiteY1896" fmla="*/ 499364 h 906898"/>
              <a:gd name="connsiteX1897" fmla="*/ 820424 w 906898"/>
              <a:gd name="connsiteY1897" fmla="*/ 491130 h 906898"/>
              <a:gd name="connsiteX1898" fmla="*/ 822475 w 906898"/>
              <a:gd name="connsiteY1898" fmla="*/ 484955 h 906898"/>
              <a:gd name="connsiteX1899" fmla="*/ 828627 w 906898"/>
              <a:gd name="connsiteY1899" fmla="*/ 484955 h 906898"/>
              <a:gd name="connsiteX1900" fmla="*/ 828627 w 906898"/>
              <a:gd name="connsiteY1900" fmla="*/ 476721 h 906898"/>
              <a:gd name="connsiteX1901" fmla="*/ 836829 w 906898"/>
              <a:gd name="connsiteY1901" fmla="*/ 474663 h 906898"/>
              <a:gd name="connsiteX1902" fmla="*/ 838880 w 906898"/>
              <a:gd name="connsiteY1902" fmla="*/ 487013 h 906898"/>
              <a:gd name="connsiteX1903" fmla="*/ 836829 w 906898"/>
              <a:gd name="connsiteY1903" fmla="*/ 489072 h 906898"/>
              <a:gd name="connsiteX1904" fmla="*/ 842981 w 906898"/>
              <a:gd name="connsiteY1904" fmla="*/ 489072 h 906898"/>
              <a:gd name="connsiteX1905" fmla="*/ 851183 w 906898"/>
              <a:gd name="connsiteY1905" fmla="*/ 472605 h 906898"/>
              <a:gd name="connsiteX1906" fmla="*/ 832728 w 906898"/>
              <a:gd name="connsiteY1906" fmla="*/ 445846 h 906898"/>
              <a:gd name="connsiteX1907" fmla="*/ 828627 w 906898"/>
              <a:gd name="connsiteY1907" fmla="*/ 443787 h 906898"/>
              <a:gd name="connsiteX1908" fmla="*/ 828627 w 906898"/>
              <a:gd name="connsiteY1908" fmla="*/ 441729 h 906898"/>
              <a:gd name="connsiteX1909" fmla="*/ 15565 w 906898"/>
              <a:gd name="connsiteY1909" fmla="*/ 440653 h 906898"/>
              <a:gd name="connsiteX1910" fmla="*/ 14683 w 906898"/>
              <a:gd name="connsiteY1910" fmla="*/ 449402 h 906898"/>
              <a:gd name="connsiteX1911" fmla="*/ 16304 w 906898"/>
              <a:gd name="connsiteY1911" fmla="*/ 443052 h 906898"/>
              <a:gd name="connsiteX1912" fmla="*/ 32545 w 906898"/>
              <a:gd name="connsiteY1912" fmla="*/ 439737 h 906898"/>
              <a:gd name="connsiteX1913" fmla="*/ 38806 w 906898"/>
              <a:gd name="connsiteY1913" fmla="*/ 441784 h 906898"/>
              <a:gd name="connsiteX1914" fmla="*/ 38806 w 906898"/>
              <a:gd name="connsiteY1914" fmla="*/ 447926 h 906898"/>
              <a:gd name="connsiteX1915" fmla="*/ 26285 w 906898"/>
              <a:gd name="connsiteY1915" fmla="*/ 452021 h 906898"/>
              <a:gd name="connsiteX1916" fmla="*/ 28372 w 906898"/>
              <a:gd name="connsiteY1916" fmla="*/ 443831 h 906898"/>
              <a:gd name="connsiteX1917" fmla="*/ 32545 w 906898"/>
              <a:gd name="connsiteY1917" fmla="*/ 439737 h 906898"/>
              <a:gd name="connsiteX1918" fmla="*/ 112936 w 906898"/>
              <a:gd name="connsiteY1918" fmla="*/ 435421 h 906898"/>
              <a:gd name="connsiteX1919" fmla="*/ 118912 w 906898"/>
              <a:gd name="connsiteY1919" fmla="*/ 437524 h 906898"/>
              <a:gd name="connsiteX1920" fmla="*/ 118912 w 906898"/>
              <a:gd name="connsiteY1920" fmla="*/ 441729 h 906898"/>
              <a:gd name="connsiteX1921" fmla="*/ 116920 w 906898"/>
              <a:gd name="connsiteY1921" fmla="*/ 437524 h 906898"/>
              <a:gd name="connsiteX1922" fmla="*/ 112936 w 906898"/>
              <a:gd name="connsiteY1922" fmla="*/ 435421 h 906898"/>
              <a:gd name="connsiteX1923" fmla="*/ 106739 w 906898"/>
              <a:gd name="connsiteY1923" fmla="*/ 435421 h 906898"/>
              <a:gd name="connsiteX1924" fmla="*/ 119023 w 906898"/>
              <a:gd name="connsiteY1924" fmla="*/ 445713 h 906898"/>
              <a:gd name="connsiteX1925" fmla="*/ 127212 w 906898"/>
              <a:gd name="connsiteY1925" fmla="*/ 445713 h 906898"/>
              <a:gd name="connsiteX1926" fmla="*/ 133354 w 906898"/>
              <a:gd name="connsiteY1926" fmla="*/ 458063 h 906898"/>
              <a:gd name="connsiteX1927" fmla="*/ 139496 w 906898"/>
              <a:gd name="connsiteY1927" fmla="*/ 464238 h 906898"/>
              <a:gd name="connsiteX1928" fmla="*/ 137449 w 906898"/>
              <a:gd name="connsiteY1928" fmla="*/ 474530 h 906898"/>
              <a:gd name="connsiteX1929" fmla="*/ 129260 w 906898"/>
              <a:gd name="connsiteY1929" fmla="*/ 476589 h 906898"/>
              <a:gd name="connsiteX1930" fmla="*/ 129260 w 906898"/>
              <a:gd name="connsiteY1930" fmla="*/ 480706 h 906898"/>
              <a:gd name="connsiteX1931" fmla="*/ 129260 w 906898"/>
              <a:gd name="connsiteY1931" fmla="*/ 484822 h 906898"/>
              <a:gd name="connsiteX1932" fmla="*/ 119023 w 906898"/>
              <a:gd name="connsiteY1932" fmla="*/ 486881 h 906898"/>
              <a:gd name="connsiteX1933" fmla="*/ 116976 w 906898"/>
              <a:gd name="connsiteY1933" fmla="*/ 493056 h 906898"/>
              <a:gd name="connsiteX1934" fmla="*/ 108786 w 906898"/>
              <a:gd name="connsiteY1934" fmla="*/ 493056 h 906898"/>
              <a:gd name="connsiteX1935" fmla="*/ 104692 w 906898"/>
              <a:gd name="connsiteY1935" fmla="*/ 486881 h 906898"/>
              <a:gd name="connsiteX1936" fmla="*/ 110834 w 906898"/>
              <a:gd name="connsiteY1936" fmla="*/ 482764 h 906898"/>
              <a:gd name="connsiteX1937" fmla="*/ 114928 w 906898"/>
              <a:gd name="connsiteY1937" fmla="*/ 482764 h 906898"/>
              <a:gd name="connsiteX1938" fmla="*/ 119023 w 906898"/>
              <a:gd name="connsiteY1938" fmla="*/ 478647 h 906898"/>
              <a:gd name="connsiteX1939" fmla="*/ 119023 w 906898"/>
              <a:gd name="connsiteY1939" fmla="*/ 474530 h 906898"/>
              <a:gd name="connsiteX1940" fmla="*/ 125165 w 906898"/>
              <a:gd name="connsiteY1940" fmla="*/ 468355 h 906898"/>
              <a:gd name="connsiteX1941" fmla="*/ 121070 w 906898"/>
              <a:gd name="connsiteY1941" fmla="*/ 458063 h 906898"/>
              <a:gd name="connsiteX1942" fmla="*/ 114928 w 906898"/>
              <a:gd name="connsiteY1942" fmla="*/ 449830 h 906898"/>
              <a:gd name="connsiteX1943" fmla="*/ 104692 w 906898"/>
              <a:gd name="connsiteY1943" fmla="*/ 445713 h 906898"/>
              <a:gd name="connsiteX1944" fmla="*/ 102644 w 906898"/>
              <a:gd name="connsiteY1944" fmla="*/ 443655 h 906898"/>
              <a:gd name="connsiteX1945" fmla="*/ 106739 w 906898"/>
              <a:gd name="connsiteY1945" fmla="*/ 435421 h 906898"/>
              <a:gd name="connsiteX1946" fmla="*/ 851063 w 906898"/>
              <a:gd name="connsiteY1946" fmla="*/ 425129 h 906898"/>
              <a:gd name="connsiteX1947" fmla="*/ 855237 w 906898"/>
              <a:gd name="connsiteY1947" fmla="*/ 425129 h 906898"/>
              <a:gd name="connsiteX1948" fmla="*/ 863584 w 906898"/>
              <a:gd name="connsiteY1948" fmla="*/ 439538 h 906898"/>
              <a:gd name="connsiteX1949" fmla="*/ 857324 w 906898"/>
              <a:gd name="connsiteY1949" fmla="*/ 453946 h 906898"/>
              <a:gd name="connsiteX1950" fmla="*/ 853150 w 906898"/>
              <a:gd name="connsiteY1950" fmla="*/ 453946 h 906898"/>
              <a:gd name="connsiteX1951" fmla="*/ 855237 w 906898"/>
              <a:gd name="connsiteY1951" fmla="*/ 445713 h 906898"/>
              <a:gd name="connsiteX1952" fmla="*/ 853150 w 906898"/>
              <a:gd name="connsiteY1952" fmla="*/ 429246 h 906898"/>
              <a:gd name="connsiteX1953" fmla="*/ 851063 w 906898"/>
              <a:gd name="connsiteY1953" fmla="*/ 425129 h 906898"/>
              <a:gd name="connsiteX1954" fmla="*/ 46916 w 906898"/>
              <a:gd name="connsiteY1954" fmla="*/ 425129 h 906898"/>
              <a:gd name="connsiteX1955" fmla="*/ 53106 w 906898"/>
              <a:gd name="connsiteY1955" fmla="*/ 429266 h 906898"/>
              <a:gd name="connsiteX1956" fmla="*/ 53106 w 906898"/>
              <a:gd name="connsiteY1956" fmla="*/ 437541 h 906898"/>
              <a:gd name="connsiteX1957" fmla="*/ 48979 w 906898"/>
              <a:gd name="connsiteY1957" fmla="*/ 439609 h 906898"/>
              <a:gd name="connsiteX1958" fmla="*/ 53106 w 906898"/>
              <a:gd name="connsiteY1958" fmla="*/ 445815 h 906898"/>
              <a:gd name="connsiteX1959" fmla="*/ 44853 w 906898"/>
              <a:gd name="connsiteY1959" fmla="*/ 452021 h 906898"/>
              <a:gd name="connsiteX1960" fmla="*/ 40727 w 906898"/>
              <a:gd name="connsiteY1960" fmla="*/ 452021 h 906898"/>
              <a:gd name="connsiteX1961" fmla="*/ 42790 w 906898"/>
              <a:gd name="connsiteY1961" fmla="*/ 445815 h 906898"/>
              <a:gd name="connsiteX1962" fmla="*/ 38664 w 906898"/>
              <a:gd name="connsiteY1962" fmla="*/ 437541 h 906898"/>
              <a:gd name="connsiteX1963" fmla="*/ 32474 w 906898"/>
              <a:gd name="connsiteY1963" fmla="*/ 435472 h 906898"/>
              <a:gd name="connsiteX1964" fmla="*/ 28348 w 906898"/>
              <a:gd name="connsiteY1964" fmla="*/ 439609 h 906898"/>
              <a:gd name="connsiteX1965" fmla="*/ 28348 w 906898"/>
              <a:gd name="connsiteY1965" fmla="*/ 431335 h 906898"/>
              <a:gd name="connsiteX1966" fmla="*/ 34537 w 906898"/>
              <a:gd name="connsiteY1966" fmla="*/ 427197 h 906898"/>
              <a:gd name="connsiteX1967" fmla="*/ 40727 w 906898"/>
              <a:gd name="connsiteY1967" fmla="*/ 429266 h 906898"/>
              <a:gd name="connsiteX1968" fmla="*/ 46916 w 906898"/>
              <a:gd name="connsiteY1968" fmla="*/ 425129 h 906898"/>
              <a:gd name="connsiteX1969" fmla="*/ 795483 w 906898"/>
              <a:gd name="connsiteY1969" fmla="*/ 419153 h 906898"/>
              <a:gd name="connsiteX1970" fmla="*/ 809911 w 906898"/>
              <a:gd name="connsiteY1970" fmla="*/ 423258 h 906898"/>
              <a:gd name="connsiteX1971" fmla="*/ 811972 w 906898"/>
              <a:gd name="connsiteY1971" fmla="*/ 429415 h 906898"/>
              <a:gd name="connsiteX1972" fmla="*/ 822278 w 906898"/>
              <a:gd name="connsiteY1972" fmla="*/ 431467 h 906898"/>
              <a:gd name="connsiteX1973" fmla="*/ 826400 w 906898"/>
              <a:gd name="connsiteY1973" fmla="*/ 443781 h 906898"/>
              <a:gd name="connsiteX1974" fmla="*/ 820217 w 906898"/>
              <a:gd name="connsiteY1974" fmla="*/ 449938 h 906898"/>
              <a:gd name="connsiteX1975" fmla="*/ 811972 w 906898"/>
              <a:gd name="connsiteY1975" fmla="*/ 451991 h 906898"/>
              <a:gd name="connsiteX1976" fmla="*/ 811972 w 906898"/>
              <a:gd name="connsiteY1976" fmla="*/ 458148 h 906898"/>
              <a:gd name="connsiteX1977" fmla="*/ 801666 w 906898"/>
              <a:gd name="connsiteY1977" fmla="*/ 464305 h 906898"/>
              <a:gd name="connsiteX1978" fmla="*/ 783116 w 906898"/>
              <a:gd name="connsiteY1978" fmla="*/ 451991 h 906898"/>
              <a:gd name="connsiteX1979" fmla="*/ 778994 w 906898"/>
              <a:gd name="connsiteY1979" fmla="*/ 447886 h 906898"/>
              <a:gd name="connsiteX1980" fmla="*/ 778994 w 906898"/>
              <a:gd name="connsiteY1980" fmla="*/ 433519 h 906898"/>
              <a:gd name="connsiteX1981" fmla="*/ 795483 w 906898"/>
              <a:gd name="connsiteY1981" fmla="*/ 419153 h 906898"/>
              <a:gd name="connsiteX1982" fmla="*/ 772285 w 906898"/>
              <a:gd name="connsiteY1982" fmla="*/ 418342 h 906898"/>
              <a:gd name="connsiteX1983" fmla="*/ 772949 w 906898"/>
              <a:gd name="connsiteY1983" fmla="*/ 421145 h 906898"/>
              <a:gd name="connsiteX1984" fmla="*/ 772202 w 906898"/>
              <a:gd name="connsiteY1984" fmla="*/ 418780 h 906898"/>
              <a:gd name="connsiteX1985" fmla="*/ 772949 w 906898"/>
              <a:gd name="connsiteY1985" fmla="*/ 414837 h 906898"/>
              <a:gd name="connsiteX1986" fmla="*/ 772285 w 906898"/>
              <a:gd name="connsiteY1986" fmla="*/ 418342 h 906898"/>
              <a:gd name="connsiteX1987" fmla="*/ 772202 w 906898"/>
              <a:gd name="connsiteY1987" fmla="*/ 417991 h 906898"/>
              <a:gd name="connsiteX1988" fmla="*/ 772949 w 906898"/>
              <a:gd name="connsiteY1988" fmla="*/ 414837 h 906898"/>
              <a:gd name="connsiteX1989" fmla="*/ 72721 w 906898"/>
              <a:gd name="connsiteY1989" fmla="*/ 414644 h 906898"/>
              <a:gd name="connsiteX1990" fmla="*/ 81921 w 906898"/>
              <a:gd name="connsiteY1990" fmla="*/ 414901 h 906898"/>
              <a:gd name="connsiteX1991" fmla="*/ 90098 w 906898"/>
              <a:gd name="connsiteY1991" fmla="*/ 419013 h 906898"/>
              <a:gd name="connsiteX1992" fmla="*/ 100320 w 906898"/>
              <a:gd name="connsiteY1992" fmla="*/ 439571 h 906898"/>
              <a:gd name="connsiteX1993" fmla="*/ 79876 w 906898"/>
              <a:gd name="connsiteY1993" fmla="*/ 464241 h 906898"/>
              <a:gd name="connsiteX1994" fmla="*/ 63521 w 906898"/>
              <a:gd name="connsiteY1994" fmla="*/ 466297 h 906898"/>
              <a:gd name="connsiteX1995" fmla="*/ 61477 w 906898"/>
              <a:gd name="connsiteY1995" fmla="*/ 464241 h 906898"/>
              <a:gd name="connsiteX1996" fmla="*/ 61477 w 906898"/>
              <a:gd name="connsiteY1996" fmla="*/ 462185 h 906898"/>
              <a:gd name="connsiteX1997" fmla="*/ 92143 w 906898"/>
              <a:gd name="connsiteY1997" fmla="*/ 443683 h 906898"/>
              <a:gd name="connsiteX1998" fmla="*/ 92143 w 906898"/>
              <a:gd name="connsiteY1998" fmla="*/ 429292 h 906898"/>
              <a:gd name="connsiteX1999" fmla="*/ 83965 w 906898"/>
              <a:gd name="connsiteY1999" fmla="*/ 423124 h 906898"/>
              <a:gd name="connsiteX2000" fmla="*/ 79876 w 906898"/>
              <a:gd name="connsiteY2000" fmla="*/ 425180 h 906898"/>
              <a:gd name="connsiteX2001" fmla="*/ 81921 w 906898"/>
              <a:gd name="connsiteY2001" fmla="*/ 427236 h 906898"/>
              <a:gd name="connsiteX2002" fmla="*/ 81921 w 906898"/>
              <a:gd name="connsiteY2002" fmla="*/ 433403 h 906898"/>
              <a:gd name="connsiteX2003" fmla="*/ 75788 w 906898"/>
              <a:gd name="connsiteY2003" fmla="*/ 437515 h 906898"/>
              <a:gd name="connsiteX2004" fmla="*/ 69654 w 906898"/>
              <a:gd name="connsiteY2004" fmla="*/ 433403 h 906898"/>
              <a:gd name="connsiteX2005" fmla="*/ 69654 w 906898"/>
              <a:gd name="connsiteY2005" fmla="*/ 429292 h 906898"/>
              <a:gd name="connsiteX2006" fmla="*/ 63521 w 906898"/>
              <a:gd name="connsiteY2006" fmla="*/ 427236 h 906898"/>
              <a:gd name="connsiteX2007" fmla="*/ 63521 w 906898"/>
              <a:gd name="connsiteY2007" fmla="*/ 419013 h 906898"/>
              <a:gd name="connsiteX2008" fmla="*/ 72721 w 906898"/>
              <a:gd name="connsiteY2008" fmla="*/ 414644 h 906898"/>
              <a:gd name="connsiteX2009" fmla="*/ 857387 w 906898"/>
              <a:gd name="connsiteY2009" fmla="*/ 410853 h 906898"/>
              <a:gd name="connsiteX2010" fmla="*/ 865304 w 906898"/>
              <a:gd name="connsiteY2010" fmla="*/ 416815 h 906898"/>
              <a:gd name="connsiteX2011" fmla="*/ 865576 w 906898"/>
              <a:gd name="connsiteY2011" fmla="*/ 417223 h 906898"/>
              <a:gd name="connsiteX2012" fmla="*/ 865576 w 906898"/>
              <a:gd name="connsiteY2012" fmla="*/ 425244 h 906898"/>
              <a:gd name="connsiteX2013" fmla="*/ 871718 w 906898"/>
              <a:gd name="connsiteY2013" fmla="*/ 427300 h 906898"/>
              <a:gd name="connsiteX2014" fmla="*/ 877860 w 906898"/>
              <a:gd name="connsiteY2014" fmla="*/ 439635 h 906898"/>
              <a:gd name="connsiteX2015" fmla="*/ 873765 w 906898"/>
              <a:gd name="connsiteY2015" fmla="*/ 447858 h 906898"/>
              <a:gd name="connsiteX2016" fmla="*/ 867623 w 906898"/>
              <a:gd name="connsiteY2016" fmla="*/ 449914 h 906898"/>
              <a:gd name="connsiteX2017" fmla="*/ 869671 w 906898"/>
              <a:gd name="connsiteY2017" fmla="*/ 456082 h 906898"/>
              <a:gd name="connsiteX2018" fmla="*/ 866428 w 906898"/>
              <a:gd name="connsiteY2018" fmla="*/ 462595 h 906898"/>
              <a:gd name="connsiteX2019" fmla="*/ 863592 w 906898"/>
              <a:gd name="connsiteY2019" fmla="*/ 463807 h 906898"/>
              <a:gd name="connsiteX2020" fmla="*/ 857387 w 906898"/>
              <a:gd name="connsiteY2020" fmla="*/ 462249 h 906898"/>
              <a:gd name="connsiteX2021" fmla="*/ 857387 w 906898"/>
              <a:gd name="connsiteY2021" fmla="*/ 456082 h 906898"/>
              <a:gd name="connsiteX2022" fmla="*/ 865576 w 906898"/>
              <a:gd name="connsiteY2022" fmla="*/ 439635 h 906898"/>
              <a:gd name="connsiteX2023" fmla="*/ 853292 w 906898"/>
              <a:gd name="connsiteY2023" fmla="*/ 421132 h 906898"/>
              <a:gd name="connsiteX2024" fmla="*/ 857387 w 906898"/>
              <a:gd name="connsiteY2024" fmla="*/ 410853 h 906898"/>
              <a:gd name="connsiteX2025" fmla="*/ 792418 w 906898"/>
              <a:gd name="connsiteY2025" fmla="*/ 408399 h 906898"/>
              <a:gd name="connsiteX2026" fmla="*/ 795477 w 906898"/>
              <a:gd name="connsiteY2026" fmla="*/ 410948 h 906898"/>
              <a:gd name="connsiteX2027" fmla="*/ 795477 w 906898"/>
              <a:gd name="connsiteY2027" fmla="*/ 415027 h 906898"/>
              <a:gd name="connsiteX2028" fmla="*/ 783241 w 906898"/>
              <a:gd name="connsiteY2028" fmla="*/ 421145 h 906898"/>
              <a:gd name="connsiteX2029" fmla="*/ 789359 w 906898"/>
              <a:gd name="connsiteY2029" fmla="*/ 408909 h 906898"/>
              <a:gd name="connsiteX2030" fmla="*/ 792418 w 906898"/>
              <a:gd name="connsiteY2030" fmla="*/ 408399 h 906898"/>
              <a:gd name="connsiteX2031" fmla="*/ 881376 w 906898"/>
              <a:gd name="connsiteY2031" fmla="*/ 405264 h 906898"/>
              <a:gd name="connsiteX2032" fmla="*/ 884002 w 906898"/>
              <a:gd name="connsiteY2032" fmla="*/ 408750 h 906898"/>
              <a:gd name="connsiteX2033" fmla="*/ 888152 w 906898"/>
              <a:gd name="connsiteY2033" fmla="*/ 414948 h 906898"/>
              <a:gd name="connsiteX2034" fmla="*/ 888152 w 906898"/>
              <a:gd name="connsiteY2034" fmla="*/ 421145 h 906898"/>
              <a:gd name="connsiteX2035" fmla="*/ 886077 w 906898"/>
              <a:gd name="connsiteY2035" fmla="*/ 419079 h 906898"/>
              <a:gd name="connsiteX2036" fmla="*/ 881927 w 906898"/>
              <a:gd name="connsiteY2036" fmla="*/ 408750 h 906898"/>
              <a:gd name="connsiteX2037" fmla="*/ 879852 w 906898"/>
              <a:gd name="connsiteY2037" fmla="*/ 406684 h 906898"/>
              <a:gd name="connsiteX2038" fmla="*/ 881376 w 906898"/>
              <a:gd name="connsiteY2038" fmla="*/ 405264 h 906898"/>
              <a:gd name="connsiteX2039" fmla="*/ 872009 w 906898"/>
              <a:gd name="connsiteY2039" fmla="*/ 402693 h 906898"/>
              <a:gd name="connsiteX2040" fmla="*/ 873876 w 906898"/>
              <a:gd name="connsiteY2040" fmla="*/ 404545 h 906898"/>
              <a:gd name="connsiteX2041" fmla="*/ 872060 w 906898"/>
              <a:gd name="connsiteY2041" fmla="*/ 403259 h 906898"/>
              <a:gd name="connsiteX2042" fmla="*/ 77800 w 906898"/>
              <a:gd name="connsiteY2042" fmla="*/ 397848 h 906898"/>
              <a:gd name="connsiteX2043" fmla="*/ 79847 w 906898"/>
              <a:gd name="connsiteY2043" fmla="*/ 398610 h 906898"/>
              <a:gd name="connsiteX2044" fmla="*/ 85989 w 906898"/>
              <a:gd name="connsiteY2044" fmla="*/ 406744 h 906898"/>
              <a:gd name="connsiteX2045" fmla="*/ 85989 w 906898"/>
              <a:gd name="connsiteY2045" fmla="*/ 412845 h 906898"/>
              <a:gd name="connsiteX2046" fmla="*/ 83942 w 906898"/>
              <a:gd name="connsiteY2046" fmla="*/ 412845 h 906898"/>
              <a:gd name="connsiteX2047" fmla="*/ 83942 w 906898"/>
              <a:gd name="connsiteY2047" fmla="*/ 408778 h 906898"/>
              <a:gd name="connsiteX2048" fmla="*/ 75752 w 906898"/>
              <a:gd name="connsiteY2048" fmla="*/ 398610 h 906898"/>
              <a:gd name="connsiteX2049" fmla="*/ 77800 w 906898"/>
              <a:gd name="connsiteY2049" fmla="*/ 397848 h 906898"/>
              <a:gd name="connsiteX2050" fmla="*/ 799789 w 906898"/>
              <a:gd name="connsiteY2050" fmla="*/ 396577 h 906898"/>
              <a:gd name="connsiteX2051" fmla="*/ 803927 w 906898"/>
              <a:gd name="connsiteY2051" fmla="*/ 400694 h 906898"/>
              <a:gd name="connsiteX2052" fmla="*/ 803927 w 906898"/>
              <a:gd name="connsiteY2052" fmla="*/ 406869 h 906898"/>
              <a:gd name="connsiteX2053" fmla="*/ 810133 w 906898"/>
              <a:gd name="connsiteY2053" fmla="*/ 410986 h 906898"/>
              <a:gd name="connsiteX2054" fmla="*/ 805995 w 906898"/>
              <a:gd name="connsiteY2054" fmla="*/ 417161 h 906898"/>
              <a:gd name="connsiteX2055" fmla="*/ 799789 w 906898"/>
              <a:gd name="connsiteY2055" fmla="*/ 415102 h 906898"/>
              <a:gd name="connsiteX2056" fmla="*/ 793584 w 906898"/>
              <a:gd name="connsiteY2056" fmla="*/ 406869 h 906898"/>
              <a:gd name="connsiteX2057" fmla="*/ 785309 w 906898"/>
              <a:gd name="connsiteY2057" fmla="*/ 406869 h 906898"/>
              <a:gd name="connsiteX2058" fmla="*/ 785309 w 906898"/>
              <a:gd name="connsiteY2058" fmla="*/ 400694 h 906898"/>
              <a:gd name="connsiteX2059" fmla="*/ 789446 w 906898"/>
              <a:gd name="connsiteY2059" fmla="*/ 398635 h 906898"/>
              <a:gd name="connsiteX2060" fmla="*/ 795652 w 906898"/>
              <a:gd name="connsiteY2060" fmla="*/ 402752 h 906898"/>
              <a:gd name="connsiteX2061" fmla="*/ 799789 w 906898"/>
              <a:gd name="connsiteY2061" fmla="*/ 396577 h 906898"/>
              <a:gd name="connsiteX2062" fmla="*/ 110612 w 906898"/>
              <a:gd name="connsiteY2062" fmla="*/ 396577 h 906898"/>
              <a:gd name="connsiteX2063" fmla="*/ 114818 w 906898"/>
              <a:gd name="connsiteY2063" fmla="*/ 406869 h 906898"/>
              <a:gd name="connsiteX2064" fmla="*/ 110612 w 906898"/>
              <a:gd name="connsiteY2064" fmla="*/ 396577 h 906898"/>
              <a:gd name="connsiteX2065" fmla="*/ 868008 w 906898"/>
              <a:gd name="connsiteY2065" fmla="*/ 395797 h 906898"/>
              <a:gd name="connsiteX2066" fmla="*/ 871801 w 906898"/>
              <a:gd name="connsiteY2066" fmla="*/ 400428 h 906898"/>
              <a:gd name="connsiteX2067" fmla="*/ 872009 w 906898"/>
              <a:gd name="connsiteY2067" fmla="*/ 402693 h 906898"/>
              <a:gd name="connsiteX2068" fmla="*/ 869726 w 906898"/>
              <a:gd name="connsiteY2068" fmla="*/ 400428 h 906898"/>
              <a:gd name="connsiteX2069" fmla="*/ 865576 w 906898"/>
              <a:gd name="connsiteY2069" fmla="*/ 396311 h 906898"/>
              <a:gd name="connsiteX2070" fmla="*/ 868008 w 906898"/>
              <a:gd name="connsiteY2070" fmla="*/ 395797 h 906898"/>
              <a:gd name="connsiteX2071" fmla="*/ 855284 w 906898"/>
              <a:gd name="connsiteY2071" fmla="*/ 392261 h 906898"/>
              <a:gd name="connsiteX2072" fmla="*/ 861260 w 906898"/>
              <a:gd name="connsiteY2072" fmla="*/ 394419 h 906898"/>
              <a:gd name="connsiteX2073" fmla="*/ 855284 w 906898"/>
              <a:gd name="connsiteY2073" fmla="*/ 392261 h 906898"/>
              <a:gd name="connsiteX2074" fmla="*/ 801745 w 906898"/>
              <a:gd name="connsiteY2074" fmla="*/ 388277 h 906898"/>
              <a:gd name="connsiteX2075" fmla="*/ 811967 w 906898"/>
              <a:gd name="connsiteY2075" fmla="*/ 394440 h 906898"/>
              <a:gd name="connsiteX2076" fmla="*/ 809923 w 906898"/>
              <a:gd name="connsiteY2076" fmla="*/ 402657 h 906898"/>
              <a:gd name="connsiteX2077" fmla="*/ 814012 w 906898"/>
              <a:gd name="connsiteY2077" fmla="*/ 404711 h 906898"/>
              <a:gd name="connsiteX2078" fmla="*/ 818101 w 906898"/>
              <a:gd name="connsiteY2078" fmla="*/ 412928 h 906898"/>
              <a:gd name="connsiteX2079" fmla="*/ 814012 w 906898"/>
              <a:gd name="connsiteY2079" fmla="*/ 419091 h 906898"/>
              <a:gd name="connsiteX2080" fmla="*/ 809923 w 906898"/>
              <a:gd name="connsiteY2080" fmla="*/ 421145 h 906898"/>
              <a:gd name="connsiteX2081" fmla="*/ 811967 w 906898"/>
              <a:gd name="connsiteY2081" fmla="*/ 414982 h 906898"/>
              <a:gd name="connsiteX2082" fmla="*/ 809923 w 906898"/>
              <a:gd name="connsiteY2082" fmla="*/ 406765 h 906898"/>
              <a:gd name="connsiteX2083" fmla="*/ 807879 w 906898"/>
              <a:gd name="connsiteY2083" fmla="*/ 400603 h 906898"/>
              <a:gd name="connsiteX2084" fmla="*/ 803790 w 906898"/>
              <a:gd name="connsiteY2084" fmla="*/ 394440 h 906898"/>
              <a:gd name="connsiteX2085" fmla="*/ 795612 w 906898"/>
              <a:gd name="connsiteY2085" fmla="*/ 396494 h 906898"/>
              <a:gd name="connsiteX2086" fmla="*/ 785390 w 906898"/>
              <a:gd name="connsiteY2086" fmla="*/ 396494 h 906898"/>
              <a:gd name="connsiteX2087" fmla="*/ 781301 w 906898"/>
              <a:gd name="connsiteY2087" fmla="*/ 398548 h 906898"/>
              <a:gd name="connsiteX2088" fmla="*/ 781301 w 906898"/>
              <a:gd name="connsiteY2088" fmla="*/ 392386 h 906898"/>
              <a:gd name="connsiteX2089" fmla="*/ 793568 w 906898"/>
              <a:gd name="connsiteY2089" fmla="*/ 390332 h 906898"/>
              <a:gd name="connsiteX2090" fmla="*/ 795612 w 906898"/>
              <a:gd name="connsiteY2090" fmla="*/ 392386 h 906898"/>
              <a:gd name="connsiteX2091" fmla="*/ 801745 w 906898"/>
              <a:gd name="connsiteY2091" fmla="*/ 388277 h 906898"/>
              <a:gd name="connsiteX2092" fmla="*/ 766641 w 906898"/>
              <a:gd name="connsiteY2092" fmla="*/ 386285 h 906898"/>
              <a:gd name="connsiteX2093" fmla="*/ 770772 w 906898"/>
              <a:gd name="connsiteY2093" fmla="*/ 390390 h 906898"/>
              <a:gd name="connsiteX2094" fmla="*/ 772838 w 906898"/>
              <a:gd name="connsiteY2094" fmla="*/ 396547 h 906898"/>
              <a:gd name="connsiteX2095" fmla="*/ 781101 w 906898"/>
              <a:gd name="connsiteY2095" fmla="*/ 402704 h 906898"/>
              <a:gd name="connsiteX2096" fmla="*/ 774904 w 906898"/>
              <a:gd name="connsiteY2096" fmla="*/ 431437 h 906898"/>
              <a:gd name="connsiteX2097" fmla="*/ 772838 w 906898"/>
              <a:gd name="connsiteY2097" fmla="*/ 429385 h 906898"/>
              <a:gd name="connsiteX2098" fmla="*/ 772838 w 906898"/>
              <a:gd name="connsiteY2098" fmla="*/ 425280 h 906898"/>
              <a:gd name="connsiteX2099" fmla="*/ 774904 w 906898"/>
              <a:gd name="connsiteY2099" fmla="*/ 425280 h 906898"/>
              <a:gd name="connsiteX2100" fmla="*/ 776970 w 906898"/>
              <a:gd name="connsiteY2100" fmla="*/ 406809 h 906898"/>
              <a:gd name="connsiteX2101" fmla="*/ 772838 w 906898"/>
              <a:gd name="connsiteY2101" fmla="*/ 410914 h 906898"/>
              <a:gd name="connsiteX2102" fmla="*/ 772838 w 906898"/>
              <a:gd name="connsiteY2102" fmla="*/ 412966 h 906898"/>
              <a:gd name="connsiteX2103" fmla="*/ 770772 w 906898"/>
              <a:gd name="connsiteY2103" fmla="*/ 402704 h 906898"/>
              <a:gd name="connsiteX2104" fmla="*/ 766641 w 906898"/>
              <a:gd name="connsiteY2104" fmla="*/ 388338 h 906898"/>
              <a:gd name="connsiteX2105" fmla="*/ 766641 w 906898"/>
              <a:gd name="connsiteY2105" fmla="*/ 386285 h 906898"/>
              <a:gd name="connsiteX2106" fmla="*/ 75929 w 906898"/>
              <a:gd name="connsiteY2106" fmla="*/ 385514 h 906898"/>
              <a:gd name="connsiteX2107" fmla="*/ 81894 w 906898"/>
              <a:gd name="connsiteY2107" fmla="*/ 386031 h 906898"/>
              <a:gd name="connsiteX2108" fmla="*/ 83969 w 906898"/>
              <a:gd name="connsiteY2108" fmla="*/ 390171 h 906898"/>
              <a:gd name="connsiteX2109" fmla="*/ 86044 w 906898"/>
              <a:gd name="connsiteY2109" fmla="*/ 388101 h 906898"/>
              <a:gd name="connsiteX2110" fmla="*/ 96419 w 906898"/>
              <a:gd name="connsiteY2110" fmla="*/ 392242 h 906898"/>
              <a:gd name="connsiteX2111" fmla="*/ 96419 w 906898"/>
              <a:gd name="connsiteY2111" fmla="*/ 400522 h 906898"/>
              <a:gd name="connsiteX2112" fmla="*/ 94344 w 906898"/>
              <a:gd name="connsiteY2112" fmla="*/ 404662 h 906898"/>
              <a:gd name="connsiteX2113" fmla="*/ 100569 w 906898"/>
              <a:gd name="connsiteY2113" fmla="*/ 408802 h 906898"/>
              <a:gd name="connsiteX2114" fmla="*/ 98494 w 906898"/>
              <a:gd name="connsiteY2114" fmla="*/ 415013 h 906898"/>
              <a:gd name="connsiteX2115" fmla="*/ 94344 w 906898"/>
              <a:gd name="connsiteY2115" fmla="*/ 417083 h 906898"/>
              <a:gd name="connsiteX2116" fmla="*/ 90194 w 906898"/>
              <a:gd name="connsiteY2116" fmla="*/ 415013 h 906898"/>
              <a:gd name="connsiteX2117" fmla="*/ 86044 w 906898"/>
              <a:gd name="connsiteY2117" fmla="*/ 398452 h 906898"/>
              <a:gd name="connsiteX2118" fmla="*/ 73595 w 906898"/>
              <a:gd name="connsiteY2118" fmla="*/ 394312 h 906898"/>
              <a:gd name="connsiteX2119" fmla="*/ 71520 w 906898"/>
              <a:gd name="connsiteY2119" fmla="*/ 388101 h 906898"/>
              <a:gd name="connsiteX2120" fmla="*/ 75929 w 906898"/>
              <a:gd name="connsiteY2120" fmla="*/ 385514 h 906898"/>
              <a:gd name="connsiteX2121" fmla="*/ 828459 w 906898"/>
              <a:gd name="connsiteY2121" fmla="*/ 377985 h 906898"/>
              <a:gd name="connsiteX2122" fmla="*/ 851101 w 906898"/>
              <a:gd name="connsiteY2122" fmla="*/ 390349 h 906898"/>
              <a:gd name="connsiteX2123" fmla="*/ 851101 w 906898"/>
              <a:gd name="connsiteY2123" fmla="*/ 421259 h 906898"/>
              <a:gd name="connsiteX2124" fmla="*/ 830517 w 906898"/>
              <a:gd name="connsiteY2124" fmla="*/ 437745 h 906898"/>
              <a:gd name="connsiteX2125" fmla="*/ 826400 w 906898"/>
              <a:gd name="connsiteY2125" fmla="*/ 433623 h 906898"/>
              <a:gd name="connsiteX2126" fmla="*/ 846984 w 906898"/>
              <a:gd name="connsiteY2126" fmla="*/ 419199 h 906898"/>
              <a:gd name="connsiteX2127" fmla="*/ 844926 w 906898"/>
              <a:gd name="connsiteY2127" fmla="*/ 398592 h 906898"/>
              <a:gd name="connsiteX2128" fmla="*/ 832575 w 906898"/>
              <a:gd name="connsiteY2128" fmla="*/ 390349 h 906898"/>
              <a:gd name="connsiteX2129" fmla="*/ 832575 w 906898"/>
              <a:gd name="connsiteY2129" fmla="*/ 392410 h 906898"/>
              <a:gd name="connsiteX2130" fmla="*/ 836692 w 906898"/>
              <a:gd name="connsiteY2130" fmla="*/ 396531 h 906898"/>
              <a:gd name="connsiteX2131" fmla="*/ 832575 w 906898"/>
              <a:gd name="connsiteY2131" fmla="*/ 402713 h 906898"/>
              <a:gd name="connsiteX2132" fmla="*/ 824342 w 906898"/>
              <a:gd name="connsiteY2132" fmla="*/ 402713 h 906898"/>
              <a:gd name="connsiteX2133" fmla="*/ 822284 w 906898"/>
              <a:gd name="connsiteY2133" fmla="*/ 398592 h 906898"/>
              <a:gd name="connsiteX2134" fmla="*/ 822284 w 906898"/>
              <a:gd name="connsiteY2134" fmla="*/ 394470 h 906898"/>
              <a:gd name="connsiteX2135" fmla="*/ 818167 w 906898"/>
              <a:gd name="connsiteY2135" fmla="*/ 392410 h 906898"/>
              <a:gd name="connsiteX2136" fmla="*/ 816108 w 906898"/>
              <a:gd name="connsiteY2136" fmla="*/ 386228 h 906898"/>
              <a:gd name="connsiteX2137" fmla="*/ 828459 w 906898"/>
              <a:gd name="connsiteY2137" fmla="*/ 377985 h 906898"/>
              <a:gd name="connsiteX2138" fmla="*/ 859268 w 906898"/>
              <a:gd name="connsiteY2138" fmla="*/ 375993 h 906898"/>
              <a:gd name="connsiteX2139" fmla="*/ 861260 w 906898"/>
              <a:gd name="connsiteY2139" fmla="*/ 379977 h 906898"/>
              <a:gd name="connsiteX2140" fmla="*/ 861260 w 906898"/>
              <a:gd name="connsiteY2140" fmla="*/ 381969 h 906898"/>
              <a:gd name="connsiteX2141" fmla="*/ 859268 w 906898"/>
              <a:gd name="connsiteY2141" fmla="*/ 375993 h 906898"/>
              <a:gd name="connsiteX2142" fmla="*/ 71768 w 906898"/>
              <a:gd name="connsiteY2142" fmla="*/ 371677 h 906898"/>
              <a:gd name="connsiteX2143" fmla="*/ 73760 w 906898"/>
              <a:gd name="connsiteY2143" fmla="*/ 371677 h 906898"/>
              <a:gd name="connsiteX2144" fmla="*/ 73760 w 906898"/>
              <a:gd name="connsiteY2144" fmla="*/ 373669 h 906898"/>
              <a:gd name="connsiteX2145" fmla="*/ 71768 w 906898"/>
              <a:gd name="connsiteY2145" fmla="*/ 371677 h 906898"/>
              <a:gd name="connsiteX2146" fmla="*/ 89147 w 906898"/>
              <a:gd name="connsiteY2146" fmla="*/ 370972 h 906898"/>
              <a:gd name="connsiteX2147" fmla="*/ 90181 w 906898"/>
              <a:gd name="connsiteY2147" fmla="*/ 371744 h 906898"/>
              <a:gd name="connsiteX2148" fmla="*/ 94319 w 906898"/>
              <a:gd name="connsiteY2148" fmla="*/ 375860 h 906898"/>
              <a:gd name="connsiteX2149" fmla="*/ 94319 w 906898"/>
              <a:gd name="connsiteY2149" fmla="*/ 377919 h 906898"/>
              <a:gd name="connsiteX2150" fmla="*/ 92250 w 906898"/>
              <a:gd name="connsiteY2150" fmla="*/ 375860 h 906898"/>
              <a:gd name="connsiteX2151" fmla="*/ 94319 w 906898"/>
              <a:gd name="connsiteY2151" fmla="*/ 379977 h 906898"/>
              <a:gd name="connsiteX2152" fmla="*/ 98456 w 906898"/>
              <a:gd name="connsiteY2152" fmla="*/ 377919 h 906898"/>
              <a:gd name="connsiteX2153" fmla="*/ 106730 w 906898"/>
              <a:gd name="connsiteY2153" fmla="*/ 379977 h 906898"/>
              <a:gd name="connsiteX2154" fmla="*/ 112936 w 906898"/>
              <a:gd name="connsiteY2154" fmla="*/ 392328 h 906898"/>
              <a:gd name="connsiteX2155" fmla="*/ 104662 w 906898"/>
              <a:gd name="connsiteY2155" fmla="*/ 379977 h 906898"/>
              <a:gd name="connsiteX2156" fmla="*/ 102593 w 906898"/>
              <a:gd name="connsiteY2156" fmla="*/ 379977 h 906898"/>
              <a:gd name="connsiteX2157" fmla="*/ 108799 w 906898"/>
              <a:gd name="connsiteY2157" fmla="*/ 398503 h 906898"/>
              <a:gd name="connsiteX2158" fmla="*/ 108799 w 906898"/>
              <a:gd name="connsiteY2158" fmla="*/ 400561 h 906898"/>
              <a:gd name="connsiteX2159" fmla="*/ 112936 w 906898"/>
              <a:gd name="connsiteY2159" fmla="*/ 408795 h 906898"/>
              <a:gd name="connsiteX2160" fmla="*/ 108799 w 906898"/>
              <a:gd name="connsiteY2160" fmla="*/ 414970 h 906898"/>
              <a:gd name="connsiteX2161" fmla="*/ 108799 w 906898"/>
              <a:gd name="connsiteY2161" fmla="*/ 419087 h 906898"/>
              <a:gd name="connsiteX2162" fmla="*/ 110867 w 906898"/>
              <a:gd name="connsiteY2162" fmla="*/ 419087 h 906898"/>
              <a:gd name="connsiteX2163" fmla="*/ 110867 w 906898"/>
              <a:gd name="connsiteY2163" fmla="*/ 417028 h 906898"/>
              <a:gd name="connsiteX2164" fmla="*/ 112936 w 906898"/>
              <a:gd name="connsiteY2164" fmla="*/ 421145 h 906898"/>
              <a:gd name="connsiteX2165" fmla="*/ 112936 w 906898"/>
              <a:gd name="connsiteY2165" fmla="*/ 423203 h 906898"/>
              <a:gd name="connsiteX2166" fmla="*/ 110867 w 906898"/>
              <a:gd name="connsiteY2166" fmla="*/ 421145 h 906898"/>
              <a:gd name="connsiteX2167" fmla="*/ 106730 w 906898"/>
              <a:gd name="connsiteY2167" fmla="*/ 429378 h 906898"/>
              <a:gd name="connsiteX2168" fmla="*/ 96387 w 906898"/>
              <a:gd name="connsiteY2168" fmla="*/ 421145 h 906898"/>
              <a:gd name="connsiteX2169" fmla="*/ 104662 w 906898"/>
              <a:gd name="connsiteY2169" fmla="*/ 412911 h 906898"/>
              <a:gd name="connsiteX2170" fmla="*/ 98456 w 906898"/>
              <a:gd name="connsiteY2170" fmla="*/ 402620 h 906898"/>
              <a:gd name="connsiteX2171" fmla="*/ 96387 w 906898"/>
              <a:gd name="connsiteY2171" fmla="*/ 390269 h 906898"/>
              <a:gd name="connsiteX2172" fmla="*/ 81907 w 906898"/>
              <a:gd name="connsiteY2172" fmla="*/ 384094 h 906898"/>
              <a:gd name="connsiteX2173" fmla="*/ 71564 w 906898"/>
              <a:gd name="connsiteY2173" fmla="*/ 384094 h 906898"/>
              <a:gd name="connsiteX2174" fmla="*/ 67427 w 906898"/>
              <a:gd name="connsiteY2174" fmla="*/ 386152 h 906898"/>
              <a:gd name="connsiteX2175" fmla="*/ 59152 w 906898"/>
              <a:gd name="connsiteY2175" fmla="*/ 379977 h 906898"/>
              <a:gd name="connsiteX2176" fmla="*/ 63290 w 906898"/>
              <a:gd name="connsiteY2176" fmla="*/ 375860 h 906898"/>
              <a:gd name="connsiteX2177" fmla="*/ 65358 w 906898"/>
              <a:gd name="connsiteY2177" fmla="*/ 373802 h 906898"/>
              <a:gd name="connsiteX2178" fmla="*/ 75701 w 906898"/>
              <a:gd name="connsiteY2178" fmla="*/ 377919 h 906898"/>
              <a:gd name="connsiteX2179" fmla="*/ 77770 w 906898"/>
              <a:gd name="connsiteY2179" fmla="*/ 373802 h 906898"/>
              <a:gd name="connsiteX2180" fmla="*/ 83976 w 906898"/>
              <a:gd name="connsiteY2180" fmla="*/ 371744 h 906898"/>
              <a:gd name="connsiteX2181" fmla="*/ 90181 w 906898"/>
              <a:gd name="connsiteY2181" fmla="*/ 373802 h 906898"/>
              <a:gd name="connsiteX2182" fmla="*/ 88113 w 906898"/>
              <a:gd name="connsiteY2182" fmla="*/ 371744 h 906898"/>
              <a:gd name="connsiteX2183" fmla="*/ 89147 w 906898"/>
              <a:gd name="connsiteY2183" fmla="*/ 370972 h 906898"/>
              <a:gd name="connsiteX2184" fmla="*/ 824475 w 906898"/>
              <a:gd name="connsiteY2184" fmla="*/ 357401 h 906898"/>
              <a:gd name="connsiteX2185" fmla="*/ 838651 w 906898"/>
              <a:gd name="connsiteY2185" fmla="*/ 367693 h 906898"/>
              <a:gd name="connsiteX2186" fmla="*/ 838651 w 906898"/>
              <a:gd name="connsiteY2186" fmla="*/ 377985 h 906898"/>
              <a:gd name="connsiteX2187" fmla="*/ 836626 w 906898"/>
              <a:gd name="connsiteY2187" fmla="*/ 371810 h 906898"/>
              <a:gd name="connsiteX2188" fmla="*/ 830550 w 906898"/>
              <a:gd name="connsiteY2188" fmla="*/ 363576 h 906898"/>
              <a:gd name="connsiteX2189" fmla="*/ 822450 w 906898"/>
              <a:gd name="connsiteY2189" fmla="*/ 363576 h 906898"/>
              <a:gd name="connsiteX2190" fmla="*/ 820424 w 906898"/>
              <a:gd name="connsiteY2190" fmla="*/ 359460 h 906898"/>
              <a:gd name="connsiteX2191" fmla="*/ 824475 w 906898"/>
              <a:gd name="connsiteY2191" fmla="*/ 357401 h 906898"/>
              <a:gd name="connsiteX2192" fmla="*/ 45659 w 906898"/>
              <a:gd name="connsiteY2192" fmla="*/ 355900 h 906898"/>
              <a:gd name="connsiteX2193" fmla="*/ 48861 w 906898"/>
              <a:gd name="connsiteY2193" fmla="*/ 361338 h 906898"/>
              <a:gd name="connsiteX2194" fmla="*/ 48861 w 906898"/>
              <a:gd name="connsiteY2194" fmla="*/ 363377 h 906898"/>
              <a:gd name="connsiteX2195" fmla="*/ 46802 w 906898"/>
              <a:gd name="connsiteY2195" fmla="*/ 359299 h 906898"/>
              <a:gd name="connsiteX2196" fmla="*/ 43892 w 906898"/>
              <a:gd name="connsiteY2196" fmla="*/ 352899 h 906898"/>
              <a:gd name="connsiteX2197" fmla="*/ 44744 w 906898"/>
              <a:gd name="connsiteY2197" fmla="*/ 353180 h 906898"/>
              <a:gd name="connsiteX2198" fmla="*/ 45659 w 906898"/>
              <a:gd name="connsiteY2198" fmla="*/ 355900 h 906898"/>
              <a:gd name="connsiteX2199" fmla="*/ 42782 w 906898"/>
              <a:gd name="connsiteY2199" fmla="*/ 351013 h 906898"/>
              <a:gd name="connsiteX2200" fmla="*/ 43892 w 906898"/>
              <a:gd name="connsiteY2200" fmla="*/ 352899 h 906898"/>
              <a:gd name="connsiteX2201" fmla="*/ 39341 w 906898"/>
              <a:gd name="connsiteY2201" fmla="*/ 351396 h 906898"/>
              <a:gd name="connsiteX2202" fmla="*/ 38569 w 906898"/>
              <a:gd name="connsiteY2202" fmla="*/ 351141 h 906898"/>
              <a:gd name="connsiteX2203" fmla="*/ 42782 w 906898"/>
              <a:gd name="connsiteY2203" fmla="*/ 351013 h 906898"/>
              <a:gd name="connsiteX2204" fmla="*/ 797659 w 906898"/>
              <a:gd name="connsiteY2204" fmla="*/ 349101 h 906898"/>
              <a:gd name="connsiteX2205" fmla="*/ 820353 w 906898"/>
              <a:gd name="connsiteY2205" fmla="*/ 363455 h 906898"/>
              <a:gd name="connsiteX2206" fmla="*/ 820353 w 906898"/>
              <a:gd name="connsiteY2206" fmla="*/ 375759 h 906898"/>
              <a:gd name="connsiteX2207" fmla="*/ 812101 w 906898"/>
              <a:gd name="connsiteY2207" fmla="*/ 381911 h 906898"/>
              <a:gd name="connsiteX2208" fmla="*/ 805911 w 906898"/>
              <a:gd name="connsiteY2208" fmla="*/ 377810 h 906898"/>
              <a:gd name="connsiteX2209" fmla="*/ 799722 w 906898"/>
              <a:gd name="connsiteY2209" fmla="*/ 377810 h 906898"/>
              <a:gd name="connsiteX2210" fmla="*/ 795596 w 906898"/>
              <a:gd name="connsiteY2210" fmla="*/ 373708 h 906898"/>
              <a:gd name="connsiteX2211" fmla="*/ 795596 w 906898"/>
              <a:gd name="connsiteY2211" fmla="*/ 367557 h 906898"/>
              <a:gd name="connsiteX2212" fmla="*/ 803848 w 906898"/>
              <a:gd name="connsiteY2212" fmla="*/ 363455 h 906898"/>
              <a:gd name="connsiteX2213" fmla="*/ 812101 w 906898"/>
              <a:gd name="connsiteY2213" fmla="*/ 367557 h 906898"/>
              <a:gd name="connsiteX2214" fmla="*/ 803848 w 906898"/>
              <a:gd name="connsiteY2214" fmla="*/ 357304 h 906898"/>
              <a:gd name="connsiteX2215" fmla="*/ 779091 w 906898"/>
              <a:gd name="connsiteY2215" fmla="*/ 361405 h 906898"/>
              <a:gd name="connsiteX2216" fmla="*/ 768775 w 906898"/>
              <a:gd name="connsiteY2216" fmla="*/ 383961 h 906898"/>
              <a:gd name="connsiteX2217" fmla="*/ 764649 w 906898"/>
              <a:gd name="connsiteY2217" fmla="*/ 383961 h 906898"/>
              <a:gd name="connsiteX2218" fmla="*/ 766712 w 906898"/>
              <a:gd name="connsiteY2218" fmla="*/ 371658 h 906898"/>
              <a:gd name="connsiteX2219" fmla="*/ 797659 w 906898"/>
              <a:gd name="connsiteY2219" fmla="*/ 349101 h 906898"/>
              <a:gd name="connsiteX2220" fmla="*/ 828480 w 906898"/>
              <a:gd name="connsiteY2220" fmla="*/ 347109 h 906898"/>
              <a:gd name="connsiteX2221" fmla="*/ 836657 w 906898"/>
              <a:gd name="connsiteY2221" fmla="*/ 351204 h 906898"/>
              <a:gd name="connsiteX2222" fmla="*/ 842791 w 906898"/>
              <a:gd name="connsiteY2222" fmla="*/ 351204 h 906898"/>
              <a:gd name="connsiteX2223" fmla="*/ 846879 w 906898"/>
              <a:gd name="connsiteY2223" fmla="*/ 357346 h 906898"/>
              <a:gd name="connsiteX2224" fmla="*/ 846879 w 906898"/>
              <a:gd name="connsiteY2224" fmla="*/ 363488 h 906898"/>
              <a:gd name="connsiteX2225" fmla="*/ 850968 w 906898"/>
              <a:gd name="connsiteY2225" fmla="*/ 367583 h 906898"/>
              <a:gd name="connsiteX2226" fmla="*/ 850968 w 906898"/>
              <a:gd name="connsiteY2226" fmla="*/ 373725 h 906898"/>
              <a:gd name="connsiteX2227" fmla="*/ 848924 w 906898"/>
              <a:gd name="connsiteY2227" fmla="*/ 375772 h 906898"/>
              <a:gd name="connsiteX2228" fmla="*/ 850968 w 906898"/>
              <a:gd name="connsiteY2228" fmla="*/ 381914 h 906898"/>
              <a:gd name="connsiteX2229" fmla="*/ 848924 w 906898"/>
              <a:gd name="connsiteY2229" fmla="*/ 383961 h 906898"/>
              <a:gd name="connsiteX2230" fmla="*/ 842791 w 906898"/>
              <a:gd name="connsiteY2230" fmla="*/ 377819 h 906898"/>
              <a:gd name="connsiteX2231" fmla="*/ 836657 w 906898"/>
              <a:gd name="connsiteY2231" fmla="*/ 359394 h 906898"/>
              <a:gd name="connsiteX2232" fmla="*/ 822347 w 906898"/>
              <a:gd name="connsiteY2232" fmla="*/ 355299 h 906898"/>
              <a:gd name="connsiteX2233" fmla="*/ 816213 w 906898"/>
              <a:gd name="connsiteY2233" fmla="*/ 355299 h 906898"/>
              <a:gd name="connsiteX2234" fmla="*/ 814169 w 906898"/>
              <a:gd name="connsiteY2234" fmla="*/ 351204 h 906898"/>
              <a:gd name="connsiteX2235" fmla="*/ 820302 w 906898"/>
              <a:gd name="connsiteY2235" fmla="*/ 349157 h 906898"/>
              <a:gd name="connsiteX2236" fmla="*/ 822347 w 906898"/>
              <a:gd name="connsiteY2236" fmla="*/ 351204 h 906898"/>
              <a:gd name="connsiteX2237" fmla="*/ 828480 w 906898"/>
              <a:gd name="connsiteY2237" fmla="*/ 347109 h 906898"/>
              <a:gd name="connsiteX2238" fmla="*/ 139466 w 906898"/>
              <a:gd name="connsiteY2238" fmla="*/ 345117 h 906898"/>
              <a:gd name="connsiteX2239" fmla="*/ 143571 w 906898"/>
              <a:gd name="connsiteY2239" fmla="*/ 355315 h 906898"/>
              <a:gd name="connsiteX2240" fmla="*/ 147675 w 906898"/>
              <a:gd name="connsiteY2240" fmla="*/ 359393 h 906898"/>
              <a:gd name="connsiteX2241" fmla="*/ 151781 w 906898"/>
              <a:gd name="connsiteY2241" fmla="*/ 361433 h 906898"/>
              <a:gd name="connsiteX2242" fmla="*/ 149728 w 906898"/>
              <a:gd name="connsiteY2242" fmla="*/ 371630 h 906898"/>
              <a:gd name="connsiteX2243" fmla="*/ 141518 w 906898"/>
              <a:gd name="connsiteY2243" fmla="*/ 371630 h 906898"/>
              <a:gd name="connsiteX2244" fmla="*/ 137413 w 906898"/>
              <a:gd name="connsiteY2244" fmla="*/ 363472 h 906898"/>
              <a:gd name="connsiteX2245" fmla="*/ 137413 w 906898"/>
              <a:gd name="connsiteY2245" fmla="*/ 359393 h 906898"/>
              <a:gd name="connsiteX2246" fmla="*/ 131256 w 906898"/>
              <a:gd name="connsiteY2246" fmla="*/ 355315 h 906898"/>
              <a:gd name="connsiteX2247" fmla="*/ 131256 w 906898"/>
              <a:gd name="connsiteY2247" fmla="*/ 347157 h 906898"/>
              <a:gd name="connsiteX2248" fmla="*/ 139466 w 906898"/>
              <a:gd name="connsiteY2248" fmla="*/ 345117 h 906898"/>
              <a:gd name="connsiteX2249" fmla="*/ 124971 w 906898"/>
              <a:gd name="connsiteY2249" fmla="*/ 345117 h 906898"/>
              <a:gd name="connsiteX2250" fmla="*/ 127046 w 906898"/>
              <a:gd name="connsiteY2250" fmla="*/ 353320 h 906898"/>
              <a:gd name="connsiteX2251" fmla="*/ 135346 w 906898"/>
              <a:gd name="connsiteY2251" fmla="*/ 361522 h 906898"/>
              <a:gd name="connsiteX2252" fmla="*/ 137421 w 906898"/>
              <a:gd name="connsiteY2252" fmla="*/ 371775 h 906898"/>
              <a:gd name="connsiteX2253" fmla="*/ 147796 w 906898"/>
              <a:gd name="connsiteY2253" fmla="*/ 375876 h 906898"/>
              <a:gd name="connsiteX2254" fmla="*/ 147796 w 906898"/>
              <a:gd name="connsiteY2254" fmla="*/ 377927 h 906898"/>
              <a:gd name="connsiteX2255" fmla="*/ 135346 w 906898"/>
              <a:gd name="connsiteY2255" fmla="*/ 373826 h 906898"/>
              <a:gd name="connsiteX2256" fmla="*/ 131196 w 906898"/>
              <a:gd name="connsiteY2256" fmla="*/ 363573 h 906898"/>
              <a:gd name="connsiteX2257" fmla="*/ 124971 w 906898"/>
              <a:gd name="connsiteY2257" fmla="*/ 353320 h 906898"/>
              <a:gd name="connsiteX2258" fmla="*/ 124971 w 906898"/>
              <a:gd name="connsiteY2258" fmla="*/ 345117 h 906898"/>
              <a:gd name="connsiteX2259" fmla="*/ 30518 w 906898"/>
              <a:gd name="connsiteY2259" fmla="*/ 345117 h 906898"/>
              <a:gd name="connsiteX2260" fmla="*/ 32572 w 906898"/>
              <a:gd name="connsiteY2260" fmla="*/ 347168 h 906898"/>
              <a:gd name="connsiteX2261" fmla="*/ 31887 w 906898"/>
              <a:gd name="connsiteY2261" fmla="*/ 347168 h 906898"/>
              <a:gd name="connsiteX2262" fmla="*/ 848976 w 906898"/>
              <a:gd name="connsiteY2262" fmla="*/ 342793 h 906898"/>
              <a:gd name="connsiteX2263" fmla="*/ 855201 w 906898"/>
              <a:gd name="connsiteY2263" fmla="*/ 346920 h 906898"/>
              <a:gd name="connsiteX2264" fmla="*/ 859351 w 906898"/>
              <a:gd name="connsiteY2264" fmla="*/ 359299 h 906898"/>
              <a:gd name="connsiteX2265" fmla="*/ 863501 w 906898"/>
              <a:gd name="connsiteY2265" fmla="*/ 365488 h 906898"/>
              <a:gd name="connsiteX2266" fmla="*/ 863501 w 906898"/>
              <a:gd name="connsiteY2266" fmla="*/ 367551 h 906898"/>
              <a:gd name="connsiteX2267" fmla="*/ 855201 w 906898"/>
              <a:gd name="connsiteY2267" fmla="*/ 355172 h 906898"/>
              <a:gd name="connsiteX2268" fmla="*/ 848976 w 906898"/>
              <a:gd name="connsiteY2268" fmla="*/ 342793 h 906898"/>
              <a:gd name="connsiteX2269" fmla="*/ 112752 w 906898"/>
              <a:gd name="connsiteY2269" fmla="*/ 340801 h 906898"/>
              <a:gd name="connsiteX2270" fmla="*/ 123081 w 906898"/>
              <a:gd name="connsiteY2270" fmla="*/ 344930 h 906898"/>
              <a:gd name="connsiteX2271" fmla="*/ 121015 w 906898"/>
              <a:gd name="connsiteY2271" fmla="*/ 353186 h 906898"/>
              <a:gd name="connsiteX2272" fmla="*/ 129278 w 906898"/>
              <a:gd name="connsiteY2272" fmla="*/ 365571 h 906898"/>
              <a:gd name="connsiteX2273" fmla="*/ 141672 w 906898"/>
              <a:gd name="connsiteY2273" fmla="*/ 380020 h 906898"/>
              <a:gd name="connsiteX2274" fmla="*/ 145804 w 906898"/>
              <a:gd name="connsiteY2274" fmla="*/ 382085 h 906898"/>
              <a:gd name="connsiteX2275" fmla="*/ 143738 w 906898"/>
              <a:gd name="connsiteY2275" fmla="*/ 388277 h 906898"/>
              <a:gd name="connsiteX2276" fmla="*/ 129278 w 906898"/>
              <a:gd name="connsiteY2276" fmla="*/ 380020 h 906898"/>
              <a:gd name="connsiteX2277" fmla="*/ 127212 w 906898"/>
              <a:gd name="connsiteY2277" fmla="*/ 373828 h 906898"/>
              <a:gd name="connsiteX2278" fmla="*/ 116883 w 906898"/>
              <a:gd name="connsiteY2278" fmla="*/ 369700 h 906898"/>
              <a:gd name="connsiteX2279" fmla="*/ 114818 w 906898"/>
              <a:gd name="connsiteY2279" fmla="*/ 365571 h 906898"/>
              <a:gd name="connsiteX2280" fmla="*/ 116883 w 906898"/>
              <a:gd name="connsiteY2280" fmla="*/ 355251 h 906898"/>
              <a:gd name="connsiteX2281" fmla="*/ 112752 w 906898"/>
              <a:gd name="connsiteY2281" fmla="*/ 344930 h 906898"/>
              <a:gd name="connsiteX2282" fmla="*/ 112752 w 906898"/>
              <a:gd name="connsiteY2282" fmla="*/ 340801 h 906898"/>
              <a:gd name="connsiteX2283" fmla="*/ 756715 w 906898"/>
              <a:gd name="connsiteY2283" fmla="*/ 338109 h 906898"/>
              <a:gd name="connsiteX2284" fmla="*/ 762601 w 906898"/>
              <a:gd name="connsiteY2284" fmla="*/ 338883 h 906898"/>
              <a:gd name="connsiteX2285" fmla="*/ 764649 w 906898"/>
              <a:gd name="connsiteY2285" fmla="*/ 343015 h 906898"/>
              <a:gd name="connsiteX2286" fmla="*/ 774885 w 906898"/>
              <a:gd name="connsiteY2286" fmla="*/ 345080 h 906898"/>
              <a:gd name="connsiteX2287" fmla="*/ 776933 w 906898"/>
              <a:gd name="connsiteY2287" fmla="*/ 351278 h 906898"/>
              <a:gd name="connsiteX2288" fmla="*/ 772838 w 906898"/>
              <a:gd name="connsiteY2288" fmla="*/ 355409 h 906898"/>
              <a:gd name="connsiteX2289" fmla="*/ 766696 w 906898"/>
              <a:gd name="connsiteY2289" fmla="*/ 353344 h 906898"/>
              <a:gd name="connsiteX2290" fmla="*/ 756459 w 906898"/>
              <a:gd name="connsiteY2290" fmla="*/ 351278 h 906898"/>
              <a:gd name="connsiteX2291" fmla="*/ 752365 w 906898"/>
              <a:gd name="connsiteY2291" fmla="*/ 338883 h 906898"/>
              <a:gd name="connsiteX2292" fmla="*/ 756715 w 906898"/>
              <a:gd name="connsiteY2292" fmla="*/ 338109 h 906898"/>
              <a:gd name="connsiteX2293" fmla="*/ 832479 w 906898"/>
              <a:gd name="connsiteY2293" fmla="*/ 336879 h 906898"/>
              <a:gd name="connsiteX2294" fmla="*/ 838646 w 906898"/>
              <a:gd name="connsiteY2294" fmla="*/ 340986 h 906898"/>
              <a:gd name="connsiteX2295" fmla="*/ 846869 w 906898"/>
              <a:gd name="connsiteY2295" fmla="*/ 345093 h 906898"/>
              <a:gd name="connsiteX2296" fmla="*/ 853037 w 906898"/>
              <a:gd name="connsiteY2296" fmla="*/ 351253 h 906898"/>
              <a:gd name="connsiteX2297" fmla="*/ 853037 w 906898"/>
              <a:gd name="connsiteY2297" fmla="*/ 359467 h 906898"/>
              <a:gd name="connsiteX2298" fmla="*/ 861260 w 906898"/>
              <a:gd name="connsiteY2298" fmla="*/ 365628 h 906898"/>
              <a:gd name="connsiteX2299" fmla="*/ 857149 w 906898"/>
              <a:gd name="connsiteY2299" fmla="*/ 375895 h 906898"/>
              <a:gd name="connsiteX2300" fmla="*/ 857149 w 906898"/>
              <a:gd name="connsiteY2300" fmla="*/ 388216 h 906898"/>
              <a:gd name="connsiteX2301" fmla="*/ 853037 w 906898"/>
              <a:gd name="connsiteY2301" fmla="*/ 390269 h 906898"/>
              <a:gd name="connsiteX2302" fmla="*/ 850981 w 906898"/>
              <a:gd name="connsiteY2302" fmla="*/ 386162 h 906898"/>
              <a:gd name="connsiteX2303" fmla="*/ 855093 w 906898"/>
              <a:gd name="connsiteY2303" fmla="*/ 371788 h 906898"/>
              <a:gd name="connsiteX2304" fmla="*/ 850981 w 906898"/>
              <a:gd name="connsiteY2304" fmla="*/ 361521 h 906898"/>
              <a:gd name="connsiteX2305" fmla="*/ 848925 w 906898"/>
              <a:gd name="connsiteY2305" fmla="*/ 353307 h 906898"/>
              <a:gd name="connsiteX2306" fmla="*/ 836590 w 906898"/>
              <a:gd name="connsiteY2306" fmla="*/ 347146 h 906898"/>
              <a:gd name="connsiteX2307" fmla="*/ 828367 w 906898"/>
              <a:gd name="connsiteY2307" fmla="*/ 345093 h 906898"/>
              <a:gd name="connsiteX2308" fmla="*/ 822199 w 906898"/>
              <a:gd name="connsiteY2308" fmla="*/ 347146 h 906898"/>
              <a:gd name="connsiteX2309" fmla="*/ 809864 w 906898"/>
              <a:gd name="connsiteY2309" fmla="*/ 349200 h 906898"/>
              <a:gd name="connsiteX2310" fmla="*/ 807808 w 906898"/>
              <a:gd name="connsiteY2310" fmla="*/ 347146 h 906898"/>
              <a:gd name="connsiteX2311" fmla="*/ 816032 w 906898"/>
              <a:gd name="connsiteY2311" fmla="*/ 338932 h 906898"/>
              <a:gd name="connsiteX2312" fmla="*/ 822199 w 906898"/>
              <a:gd name="connsiteY2312" fmla="*/ 340986 h 906898"/>
              <a:gd name="connsiteX2313" fmla="*/ 832479 w 906898"/>
              <a:gd name="connsiteY2313" fmla="*/ 336879 h 906898"/>
              <a:gd name="connsiteX2314" fmla="*/ 834534 w 906898"/>
              <a:gd name="connsiteY2314" fmla="*/ 334825 h 906898"/>
              <a:gd name="connsiteX2315" fmla="*/ 838646 w 906898"/>
              <a:gd name="connsiteY2315" fmla="*/ 336879 h 906898"/>
              <a:gd name="connsiteX2316" fmla="*/ 840702 w 906898"/>
              <a:gd name="connsiteY2316" fmla="*/ 338932 h 906898"/>
              <a:gd name="connsiteX2317" fmla="*/ 840702 w 906898"/>
              <a:gd name="connsiteY2317" fmla="*/ 340986 h 906898"/>
              <a:gd name="connsiteX2318" fmla="*/ 838646 w 906898"/>
              <a:gd name="connsiteY2318" fmla="*/ 340986 h 906898"/>
              <a:gd name="connsiteX2319" fmla="*/ 836590 w 906898"/>
              <a:gd name="connsiteY2319" fmla="*/ 336879 h 906898"/>
              <a:gd name="connsiteX2320" fmla="*/ 834534 w 906898"/>
              <a:gd name="connsiteY2320" fmla="*/ 334825 h 906898"/>
              <a:gd name="connsiteX2321" fmla="*/ 752482 w 906898"/>
              <a:gd name="connsiteY2321" fmla="*/ 330510 h 906898"/>
              <a:gd name="connsiteX2322" fmla="*/ 759783 w 906898"/>
              <a:gd name="connsiteY2322" fmla="*/ 331242 h 906898"/>
              <a:gd name="connsiteX2323" fmla="*/ 760403 w 906898"/>
              <a:gd name="connsiteY2323" fmla="*/ 331552 h 906898"/>
              <a:gd name="connsiteX2324" fmla="*/ 764785 w 906898"/>
              <a:gd name="connsiteY2324" fmla="*/ 336685 h 906898"/>
              <a:gd name="connsiteX2325" fmla="*/ 772988 w 906898"/>
              <a:gd name="connsiteY2325" fmla="*/ 336685 h 906898"/>
              <a:gd name="connsiteX2326" fmla="*/ 781190 w 906898"/>
              <a:gd name="connsiteY2326" fmla="*/ 340801 h 906898"/>
              <a:gd name="connsiteX2327" fmla="*/ 783241 w 906898"/>
              <a:gd name="connsiteY2327" fmla="*/ 349035 h 906898"/>
              <a:gd name="connsiteX2328" fmla="*/ 777089 w 906898"/>
              <a:gd name="connsiteY2328" fmla="*/ 342860 h 906898"/>
              <a:gd name="connsiteX2329" fmla="*/ 766836 w 906898"/>
              <a:gd name="connsiteY2329" fmla="*/ 340801 h 906898"/>
              <a:gd name="connsiteX2330" fmla="*/ 756583 w 906898"/>
              <a:gd name="connsiteY2330" fmla="*/ 334626 h 906898"/>
              <a:gd name="connsiteX2331" fmla="*/ 748381 w 906898"/>
              <a:gd name="connsiteY2331" fmla="*/ 332568 h 906898"/>
              <a:gd name="connsiteX2332" fmla="*/ 752482 w 906898"/>
              <a:gd name="connsiteY2332" fmla="*/ 330510 h 906898"/>
              <a:gd name="connsiteX2333" fmla="*/ 779257 w 906898"/>
              <a:gd name="connsiteY2333" fmla="*/ 318226 h 906898"/>
              <a:gd name="connsiteX2334" fmla="*/ 785233 w 906898"/>
              <a:gd name="connsiteY2334" fmla="*/ 324451 h 906898"/>
              <a:gd name="connsiteX2335" fmla="*/ 785233 w 906898"/>
              <a:gd name="connsiteY2335" fmla="*/ 326526 h 906898"/>
              <a:gd name="connsiteX2336" fmla="*/ 779257 w 906898"/>
              <a:gd name="connsiteY2336" fmla="*/ 320301 h 906898"/>
              <a:gd name="connsiteX2337" fmla="*/ 779257 w 906898"/>
              <a:gd name="connsiteY2337" fmla="*/ 318226 h 906898"/>
              <a:gd name="connsiteX2338" fmla="*/ 757495 w 906898"/>
              <a:gd name="connsiteY2338" fmla="*/ 316747 h 906898"/>
              <a:gd name="connsiteX2339" fmla="*/ 758523 w 906898"/>
              <a:gd name="connsiteY2339" fmla="*/ 318288 h 906898"/>
              <a:gd name="connsiteX2340" fmla="*/ 758523 w 906898"/>
              <a:gd name="connsiteY2340" fmla="*/ 320342 h 906898"/>
              <a:gd name="connsiteX2341" fmla="*/ 760579 w 906898"/>
              <a:gd name="connsiteY2341" fmla="*/ 320342 h 906898"/>
              <a:gd name="connsiteX2342" fmla="*/ 766748 w 906898"/>
              <a:gd name="connsiteY2342" fmla="*/ 322396 h 906898"/>
              <a:gd name="connsiteX2343" fmla="*/ 779085 w 906898"/>
              <a:gd name="connsiteY2343" fmla="*/ 322396 h 906898"/>
              <a:gd name="connsiteX2344" fmla="*/ 783198 w 906898"/>
              <a:gd name="connsiteY2344" fmla="*/ 330613 h 906898"/>
              <a:gd name="connsiteX2345" fmla="*/ 785254 w 906898"/>
              <a:gd name="connsiteY2345" fmla="*/ 330613 h 906898"/>
              <a:gd name="connsiteX2346" fmla="*/ 785254 w 906898"/>
              <a:gd name="connsiteY2346" fmla="*/ 326505 h 906898"/>
              <a:gd name="connsiteX2347" fmla="*/ 787310 w 906898"/>
              <a:gd name="connsiteY2347" fmla="*/ 326505 h 906898"/>
              <a:gd name="connsiteX2348" fmla="*/ 787310 w 906898"/>
              <a:gd name="connsiteY2348" fmla="*/ 330613 h 906898"/>
              <a:gd name="connsiteX2349" fmla="*/ 785254 w 906898"/>
              <a:gd name="connsiteY2349" fmla="*/ 332667 h 906898"/>
              <a:gd name="connsiteX2350" fmla="*/ 785254 w 906898"/>
              <a:gd name="connsiteY2350" fmla="*/ 334722 h 906898"/>
              <a:gd name="connsiteX2351" fmla="*/ 791423 w 906898"/>
              <a:gd name="connsiteY2351" fmla="*/ 332667 h 906898"/>
              <a:gd name="connsiteX2352" fmla="*/ 793479 w 906898"/>
              <a:gd name="connsiteY2352" fmla="*/ 334722 h 906898"/>
              <a:gd name="connsiteX2353" fmla="*/ 805816 w 906898"/>
              <a:gd name="connsiteY2353" fmla="*/ 347047 h 906898"/>
              <a:gd name="connsiteX2354" fmla="*/ 797591 w 906898"/>
              <a:gd name="connsiteY2354" fmla="*/ 342939 h 906898"/>
              <a:gd name="connsiteX2355" fmla="*/ 795535 w 906898"/>
              <a:gd name="connsiteY2355" fmla="*/ 342939 h 906898"/>
              <a:gd name="connsiteX2356" fmla="*/ 785254 w 906898"/>
              <a:gd name="connsiteY2356" fmla="*/ 347047 h 906898"/>
              <a:gd name="connsiteX2357" fmla="*/ 783198 w 906898"/>
              <a:gd name="connsiteY2357" fmla="*/ 340884 h 906898"/>
              <a:gd name="connsiteX2358" fmla="*/ 766748 w 906898"/>
              <a:gd name="connsiteY2358" fmla="*/ 334722 h 906898"/>
              <a:gd name="connsiteX2359" fmla="*/ 760403 w 906898"/>
              <a:gd name="connsiteY2359" fmla="*/ 331552 h 906898"/>
              <a:gd name="connsiteX2360" fmla="*/ 760172 w 906898"/>
              <a:gd name="connsiteY2360" fmla="*/ 331282 h 906898"/>
              <a:gd name="connsiteX2361" fmla="*/ 759783 w 906898"/>
              <a:gd name="connsiteY2361" fmla="*/ 331242 h 906898"/>
              <a:gd name="connsiteX2362" fmla="*/ 754410 w 906898"/>
              <a:gd name="connsiteY2362" fmla="*/ 328559 h 906898"/>
              <a:gd name="connsiteX2363" fmla="*/ 748242 w 906898"/>
              <a:gd name="connsiteY2363" fmla="*/ 328559 h 906898"/>
              <a:gd name="connsiteX2364" fmla="*/ 746185 w 906898"/>
              <a:gd name="connsiteY2364" fmla="*/ 320342 h 906898"/>
              <a:gd name="connsiteX2365" fmla="*/ 756467 w 906898"/>
              <a:gd name="connsiteY2365" fmla="*/ 318288 h 906898"/>
              <a:gd name="connsiteX2366" fmla="*/ 757495 w 906898"/>
              <a:gd name="connsiteY2366" fmla="*/ 316747 h 906898"/>
              <a:gd name="connsiteX2367" fmla="*/ 121070 w 906898"/>
              <a:gd name="connsiteY2367" fmla="*/ 299634 h 906898"/>
              <a:gd name="connsiteX2368" fmla="*/ 125165 w 906898"/>
              <a:gd name="connsiteY2368" fmla="*/ 303769 h 906898"/>
              <a:gd name="connsiteX2369" fmla="*/ 127212 w 906898"/>
              <a:gd name="connsiteY2369" fmla="*/ 309971 h 906898"/>
              <a:gd name="connsiteX2370" fmla="*/ 131307 w 906898"/>
              <a:gd name="connsiteY2370" fmla="*/ 312038 h 906898"/>
              <a:gd name="connsiteX2371" fmla="*/ 131307 w 906898"/>
              <a:gd name="connsiteY2371" fmla="*/ 322376 h 906898"/>
              <a:gd name="connsiteX2372" fmla="*/ 125165 w 906898"/>
              <a:gd name="connsiteY2372" fmla="*/ 324443 h 906898"/>
              <a:gd name="connsiteX2373" fmla="*/ 119023 w 906898"/>
              <a:gd name="connsiteY2373" fmla="*/ 318241 h 906898"/>
              <a:gd name="connsiteX2374" fmla="*/ 116976 w 906898"/>
              <a:gd name="connsiteY2374" fmla="*/ 312038 h 906898"/>
              <a:gd name="connsiteX2375" fmla="*/ 112881 w 906898"/>
              <a:gd name="connsiteY2375" fmla="*/ 318241 h 906898"/>
              <a:gd name="connsiteX2376" fmla="*/ 123118 w 906898"/>
              <a:gd name="connsiteY2376" fmla="*/ 334780 h 906898"/>
              <a:gd name="connsiteX2377" fmla="*/ 133354 w 906898"/>
              <a:gd name="connsiteY2377" fmla="*/ 338915 h 906898"/>
              <a:gd name="connsiteX2378" fmla="*/ 159970 w 906898"/>
              <a:gd name="connsiteY2378" fmla="*/ 326511 h 906898"/>
              <a:gd name="connsiteX2379" fmla="*/ 164065 w 906898"/>
              <a:gd name="connsiteY2379" fmla="*/ 330645 h 906898"/>
              <a:gd name="connsiteX2380" fmla="*/ 147685 w 906898"/>
              <a:gd name="connsiteY2380" fmla="*/ 340983 h 906898"/>
              <a:gd name="connsiteX2381" fmla="*/ 127212 w 906898"/>
              <a:gd name="connsiteY2381" fmla="*/ 343050 h 906898"/>
              <a:gd name="connsiteX2382" fmla="*/ 114928 w 906898"/>
              <a:gd name="connsiteY2382" fmla="*/ 338915 h 906898"/>
              <a:gd name="connsiteX2383" fmla="*/ 112881 w 906898"/>
              <a:gd name="connsiteY2383" fmla="*/ 334780 h 906898"/>
              <a:gd name="connsiteX2384" fmla="*/ 106739 w 906898"/>
              <a:gd name="connsiteY2384" fmla="*/ 330645 h 906898"/>
              <a:gd name="connsiteX2385" fmla="*/ 108786 w 906898"/>
              <a:gd name="connsiteY2385" fmla="*/ 303769 h 906898"/>
              <a:gd name="connsiteX2386" fmla="*/ 121070 w 906898"/>
              <a:gd name="connsiteY2386" fmla="*/ 299634 h 906898"/>
              <a:gd name="connsiteX2387" fmla="*/ 814116 w 906898"/>
              <a:gd name="connsiteY2387" fmla="*/ 297642 h 906898"/>
              <a:gd name="connsiteX2388" fmla="*/ 816108 w 906898"/>
              <a:gd name="connsiteY2388" fmla="*/ 297642 h 906898"/>
              <a:gd name="connsiteX2389" fmla="*/ 814116 w 906898"/>
              <a:gd name="connsiteY2389" fmla="*/ 299634 h 906898"/>
              <a:gd name="connsiteX2390" fmla="*/ 814116 w 906898"/>
              <a:gd name="connsiteY2390" fmla="*/ 297642 h 906898"/>
              <a:gd name="connsiteX2391" fmla="*/ 96419 w 906898"/>
              <a:gd name="connsiteY2391" fmla="*/ 287350 h 906898"/>
              <a:gd name="connsiteX2392" fmla="*/ 98494 w 906898"/>
              <a:gd name="connsiteY2392" fmla="*/ 289408 h 906898"/>
              <a:gd name="connsiteX2393" fmla="*/ 92269 w 906898"/>
              <a:gd name="connsiteY2393" fmla="*/ 299700 h 906898"/>
              <a:gd name="connsiteX2394" fmla="*/ 102644 w 906898"/>
              <a:gd name="connsiteY2394" fmla="*/ 312050 h 906898"/>
              <a:gd name="connsiteX2395" fmla="*/ 100569 w 906898"/>
              <a:gd name="connsiteY2395" fmla="*/ 316167 h 906898"/>
              <a:gd name="connsiteX2396" fmla="*/ 94344 w 906898"/>
              <a:gd name="connsiteY2396" fmla="*/ 312050 h 906898"/>
              <a:gd name="connsiteX2397" fmla="*/ 90194 w 906898"/>
              <a:gd name="connsiteY2397" fmla="*/ 295583 h 906898"/>
              <a:gd name="connsiteX2398" fmla="*/ 96419 w 906898"/>
              <a:gd name="connsiteY2398" fmla="*/ 287350 h 906898"/>
              <a:gd name="connsiteX2399" fmla="*/ 822416 w 906898"/>
              <a:gd name="connsiteY2399" fmla="*/ 285358 h 906898"/>
              <a:gd name="connsiteX2400" fmla="*/ 824408 w 906898"/>
              <a:gd name="connsiteY2400" fmla="*/ 287460 h 906898"/>
              <a:gd name="connsiteX2401" fmla="*/ 822416 w 906898"/>
              <a:gd name="connsiteY2401" fmla="*/ 291666 h 906898"/>
              <a:gd name="connsiteX2402" fmla="*/ 822416 w 906898"/>
              <a:gd name="connsiteY2402" fmla="*/ 285358 h 906898"/>
              <a:gd name="connsiteX2403" fmla="*/ 153828 w 906898"/>
              <a:gd name="connsiteY2403" fmla="*/ 285358 h 906898"/>
              <a:gd name="connsiteX2404" fmla="*/ 164065 w 906898"/>
              <a:gd name="connsiteY2404" fmla="*/ 287416 h 906898"/>
              <a:gd name="connsiteX2405" fmla="*/ 155875 w 906898"/>
              <a:gd name="connsiteY2405" fmla="*/ 293591 h 906898"/>
              <a:gd name="connsiteX2406" fmla="*/ 151781 w 906898"/>
              <a:gd name="connsiteY2406" fmla="*/ 289474 h 906898"/>
              <a:gd name="connsiteX2407" fmla="*/ 153828 w 906898"/>
              <a:gd name="connsiteY2407" fmla="*/ 285358 h 906898"/>
              <a:gd name="connsiteX2408" fmla="*/ 182835 w 906898"/>
              <a:gd name="connsiteY2408" fmla="*/ 283366 h 906898"/>
              <a:gd name="connsiteX2409" fmla="*/ 186972 w 906898"/>
              <a:gd name="connsiteY2409" fmla="*/ 285418 h 906898"/>
              <a:gd name="connsiteX2410" fmla="*/ 170423 w 906898"/>
              <a:gd name="connsiteY2410" fmla="*/ 307994 h 906898"/>
              <a:gd name="connsiteX2411" fmla="*/ 168355 w 906898"/>
              <a:gd name="connsiteY2411" fmla="*/ 320308 h 906898"/>
              <a:gd name="connsiteX2412" fmla="*/ 162149 w 906898"/>
              <a:gd name="connsiteY2412" fmla="*/ 324413 h 906898"/>
              <a:gd name="connsiteX2413" fmla="*/ 162149 w 906898"/>
              <a:gd name="connsiteY2413" fmla="*/ 316203 h 906898"/>
              <a:gd name="connsiteX2414" fmla="*/ 164218 w 906898"/>
              <a:gd name="connsiteY2414" fmla="*/ 312099 h 906898"/>
              <a:gd name="connsiteX2415" fmla="*/ 160080 w 906898"/>
              <a:gd name="connsiteY2415" fmla="*/ 301837 h 906898"/>
              <a:gd name="connsiteX2416" fmla="*/ 168355 w 906898"/>
              <a:gd name="connsiteY2416" fmla="*/ 287470 h 906898"/>
              <a:gd name="connsiteX2417" fmla="*/ 182835 w 906898"/>
              <a:gd name="connsiteY2417" fmla="*/ 283366 h 906898"/>
              <a:gd name="connsiteX2418" fmla="*/ 147759 w 906898"/>
              <a:gd name="connsiteY2418" fmla="*/ 277058 h 906898"/>
              <a:gd name="connsiteX2419" fmla="*/ 149825 w 906898"/>
              <a:gd name="connsiteY2419" fmla="*/ 285332 h 906898"/>
              <a:gd name="connsiteX2420" fmla="*/ 149825 w 906898"/>
              <a:gd name="connsiteY2420" fmla="*/ 291538 h 906898"/>
              <a:gd name="connsiteX2421" fmla="*/ 158088 w 906898"/>
              <a:gd name="connsiteY2421" fmla="*/ 297744 h 906898"/>
              <a:gd name="connsiteX2422" fmla="*/ 156023 w 906898"/>
              <a:gd name="connsiteY2422" fmla="*/ 303950 h 906898"/>
              <a:gd name="connsiteX2423" fmla="*/ 149825 w 906898"/>
              <a:gd name="connsiteY2423" fmla="*/ 297744 h 906898"/>
              <a:gd name="connsiteX2424" fmla="*/ 141562 w 906898"/>
              <a:gd name="connsiteY2424" fmla="*/ 297744 h 906898"/>
              <a:gd name="connsiteX2425" fmla="*/ 139496 w 906898"/>
              <a:gd name="connsiteY2425" fmla="*/ 291538 h 906898"/>
              <a:gd name="connsiteX2426" fmla="*/ 143627 w 906898"/>
              <a:gd name="connsiteY2426" fmla="*/ 285332 h 906898"/>
              <a:gd name="connsiteX2427" fmla="*/ 143627 w 906898"/>
              <a:gd name="connsiteY2427" fmla="*/ 279126 h 906898"/>
              <a:gd name="connsiteX2428" fmla="*/ 147759 w 906898"/>
              <a:gd name="connsiteY2428" fmla="*/ 277058 h 906898"/>
              <a:gd name="connsiteX2429" fmla="*/ 92269 w 906898"/>
              <a:gd name="connsiteY2429" fmla="*/ 277058 h 906898"/>
              <a:gd name="connsiteX2430" fmla="*/ 94344 w 906898"/>
              <a:gd name="connsiteY2430" fmla="*/ 283241 h 906898"/>
              <a:gd name="connsiteX2431" fmla="*/ 86044 w 906898"/>
              <a:gd name="connsiteY2431" fmla="*/ 303853 h 906898"/>
              <a:gd name="connsiteX2432" fmla="*/ 100569 w 906898"/>
              <a:gd name="connsiteY2432" fmla="*/ 320342 h 906898"/>
              <a:gd name="connsiteX2433" fmla="*/ 102644 w 906898"/>
              <a:gd name="connsiteY2433" fmla="*/ 324464 h 906898"/>
              <a:gd name="connsiteX2434" fmla="*/ 98494 w 906898"/>
              <a:gd name="connsiteY2434" fmla="*/ 324464 h 906898"/>
              <a:gd name="connsiteX2435" fmla="*/ 94344 w 906898"/>
              <a:gd name="connsiteY2435" fmla="*/ 320342 h 906898"/>
              <a:gd name="connsiteX2436" fmla="*/ 88119 w 906898"/>
              <a:gd name="connsiteY2436" fmla="*/ 320342 h 906898"/>
              <a:gd name="connsiteX2437" fmla="*/ 86044 w 906898"/>
              <a:gd name="connsiteY2437" fmla="*/ 310036 h 906898"/>
              <a:gd name="connsiteX2438" fmla="*/ 79819 w 906898"/>
              <a:gd name="connsiteY2438" fmla="*/ 305914 h 906898"/>
              <a:gd name="connsiteX2439" fmla="*/ 81894 w 906898"/>
              <a:gd name="connsiteY2439" fmla="*/ 297669 h 906898"/>
              <a:gd name="connsiteX2440" fmla="*/ 81894 w 906898"/>
              <a:gd name="connsiteY2440" fmla="*/ 289425 h 906898"/>
              <a:gd name="connsiteX2441" fmla="*/ 88119 w 906898"/>
              <a:gd name="connsiteY2441" fmla="*/ 285302 h 906898"/>
              <a:gd name="connsiteX2442" fmla="*/ 90194 w 906898"/>
              <a:gd name="connsiteY2442" fmla="*/ 279119 h 906898"/>
              <a:gd name="connsiteX2443" fmla="*/ 92269 w 906898"/>
              <a:gd name="connsiteY2443" fmla="*/ 277058 h 906898"/>
              <a:gd name="connsiteX2444" fmla="*/ 771012 w 906898"/>
              <a:gd name="connsiteY2444" fmla="*/ 275066 h 906898"/>
              <a:gd name="connsiteX2445" fmla="*/ 779201 w 906898"/>
              <a:gd name="connsiteY2445" fmla="*/ 275066 h 906898"/>
              <a:gd name="connsiteX2446" fmla="*/ 783296 w 906898"/>
              <a:gd name="connsiteY2446" fmla="*/ 281241 h 906898"/>
              <a:gd name="connsiteX2447" fmla="*/ 791485 w 906898"/>
              <a:gd name="connsiteY2447" fmla="*/ 283299 h 906898"/>
              <a:gd name="connsiteX2448" fmla="*/ 799674 w 906898"/>
              <a:gd name="connsiteY2448" fmla="*/ 279183 h 906898"/>
              <a:gd name="connsiteX2449" fmla="*/ 805816 w 906898"/>
              <a:gd name="connsiteY2449" fmla="*/ 283299 h 906898"/>
              <a:gd name="connsiteX2450" fmla="*/ 803769 w 906898"/>
              <a:gd name="connsiteY2450" fmla="*/ 291533 h 906898"/>
              <a:gd name="connsiteX2451" fmla="*/ 795580 w 906898"/>
              <a:gd name="connsiteY2451" fmla="*/ 289474 h 906898"/>
              <a:gd name="connsiteX2452" fmla="*/ 789438 w 906898"/>
              <a:gd name="connsiteY2452" fmla="*/ 295650 h 906898"/>
              <a:gd name="connsiteX2453" fmla="*/ 779201 w 906898"/>
              <a:gd name="connsiteY2453" fmla="*/ 289474 h 906898"/>
              <a:gd name="connsiteX2454" fmla="*/ 777154 w 906898"/>
              <a:gd name="connsiteY2454" fmla="*/ 285358 h 906898"/>
              <a:gd name="connsiteX2455" fmla="*/ 773059 w 906898"/>
              <a:gd name="connsiteY2455" fmla="*/ 285358 h 906898"/>
              <a:gd name="connsiteX2456" fmla="*/ 768965 w 906898"/>
              <a:gd name="connsiteY2456" fmla="*/ 279183 h 906898"/>
              <a:gd name="connsiteX2457" fmla="*/ 771012 w 906898"/>
              <a:gd name="connsiteY2457" fmla="*/ 275066 h 906898"/>
              <a:gd name="connsiteX2458" fmla="*/ 783282 w 906898"/>
              <a:gd name="connsiteY2458" fmla="*/ 273074 h 906898"/>
              <a:gd name="connsiteX2459" fmla="*/ 787349 w 906898"/>
              <a:gd name="connsiteY2459" fmla="*/ 275149 h 906898"/>
              <a:gd name="connsiteX2460" fmla="*/ 797517 w 906898"/>
              <a:gd name="connsiteY2460" fmla="*/ 277224 h 906898"/>
              <a:gd name="connsiteX2461" fmla="*/ 791416 w 906898"/>
              <a:gd name="connsiteY2461" fmla="*/ 281374 h 906898"/>
              <a:gd name="connsiteX2462" fmla="*/ 783282 w 906898"/>
              <a:gd name="connsiteY2462" fmla="*/ 275149 h 906898"/>
              <a:gd name="connsiteX2463" fmla="*/ 783282 w 906898"/>
              <a:gd name="connsiteY2463" fmla="*/ 273074 h 906898"/>
              <a:gd name="connsiteX2464" fmla="*/ 143646 w 906898"/>
              <a:gd name="connsiteY2464" fmla="*/ 270050 h 906898"/>
              <a:gd name="connsiteX2465" fmla="*/ 147772 w 906898"/>
              <a:gd name="connsiteY2465" fmla="*/ 270825 h 906898"/>
              <a:gd name="connsiteX2466" fmla="*/ 143646 w 906898"/>
              <a:gd name="connsiteY2466" fmla="*/ 274960 h 906898"/>
              <a:gd name="connsiteX2467" fmla="*/ 139520 w 906898"/>
              <a:gd name="connsiteY2467" fmla="*/ 279095 h 906898"/>
              <a:gd name="connsiteX2468" fmla="*/ 139520 w 906898"/>
              <a:gd name="connsiteY2468" fmla="*/ 287365 h 906898"/>
              <a:gd name="connsiteX2469" fmla="*/ 137457 w 906898"/>
              <a:gd name="connsiteY2469" fmla="*/ 293567 h 906898"/>
              <a:gd name="connsiteX2470" fmla="*/ 141583 w 906898"/>
              <a:gd name="connsiteY2470" fmla="*/ 301837 h 906898"/>
              <a:gd name="connsiteX2471" fmla="*/ 147772 w 906898"/>
              <a:gd name="connsiteY2471" fmla="*/ 301837 h 906898"/>
              <a:gd name="connsiteX2472" fmla="*/ 158089 w 906898"/>
              <a:gd name="connsiteY2472" fmla="*/ 308039 h 906898"/>
              <a:gd name="connsiteX2473" fmla="*/ 158089 w 906898"/>
              <a:gd name="connsiteY2473" fmla="*/ 312174 h 906898"/>
              <a:gd name="connsiteX2474" fmla="*/ 147772 w 906898"/>
              <a:gd name="connsiteY2474" fmla="*/ 310107 h 906898"/>
              <a:gd name="connsiteX2475" fmla="*/ 143646 w 906898"/>
              <a:gd name="connsiteY2475" fmla="*/ 305972 h 906898"/>
              <a:gd name="connsiteX2476" fmla="*/ 135393 w 906898"/>
              <a:gd name="connsiteY2476" fmla="*/ 303904 h 906898"/>
              <a:gd name="connsiteX2477" fmla="*/ 131267 w 906898"/>
              <a:gd name="connsiteY2477" fmla="*/ 289432 h 906898"/>
              <a:gd name="connsiteX2478" fmla="*/ 135393 w 906898"/>
              <a:gd name="connsiteY2478" fmla="*/ 283230 h 906898"/>
              <a:gd name="connsiteX2479" fmla="*/ 139520 w 906898"/>
              <a:gd name="connsiteY2479" fmla="*/ 270825 h 906898"/>
              <a:gd name="connsiteX2480" fmla="*/ 143646 w 906898"/>
              <a:gd name="connsiteY2480" fmla="*/ 270050 h 906898"/>
              <a:gd name="connsiteX2481" fmla="*/ 758486 w 906898"/>
              <a:gd name="connsiteY2481" fmla="*/ 268758 h 906898"/>
              <a:gd name="connsiteX2482" fmla="*/ 766744 w 906898"/>
              <a:gd name="connsiteY2482" fmla="*/ 274943 h 906898"/>
              <a:gd name="connsiteX2483" fmla="*/ 766744 w 906898"/>
              <a:gd name="connsiteY2483" fmla="*/ 277005 h 906898"/>
              <a:gd name="connsiteX2484" fmla="*/ 772938 w 906898"/>
              <a:gd name="connsiteY2484" fmla="*/ 287315 h 906898"/>
              <a:gd name="connsiteX2485" fmla="*/ 777067 w 906898"/>
              <a:gd name="connsiteY2485" fmla="*/ 289377 h 906898"/>
              <a:gd name="connsiteX2486" fmla="*/ 787391 w 906898"/>
              <a:gd name="connsiteY2486" fmla="*/ 297624 h 906898"/>
              <a:gd name="connsiteX2487" fmla="*/ 795649 w 906898"/>
              <a:gd name="connsiteY2487" fmla="*/ 293500 h 906898"/>
              <a:gd name="connsiteX2488" fmla="*/ 805972 w 906898"/>
              <a:gd name="connsiteY2488" fmla="*/ 291438 h 906898"/>
              <a:gd name="connsiteX2489" fmla="*/ 810101 w 906898"/>
              <a:gd name="connsiteY2489" fmla="*/ 283191 h 906898"/>
              <a:gd name="connsiteX2490" fmla="*/ 818360 w 906898"/>
              <a:gd name="connsiteY2490" fmla="*/ 285253 h 906898"/>
              <a:gd name="connsiteX2491" fmla="*/ 820424 w 906898"/>
              <a:gd name="connsiteY2491" fmla="*/ 291438 h 906898"/>
              <a:gd name="connsiteX2492" fmla="*/ 816295 w 906898"/>
              <a:gd name="connsiteY2492" fmla="*/ 295562 h 906898"/>
              <a:gd name="connsiteX2493" fmla="*/ 812166 w 906898"/>
              <a:gd name="connsiteY2493" fmla="*/ 295562 h 906898"/>
              <a:gd name="connsiteX2494" fmla="*/ 812166 w 906898"/>
              <a:gd name="connsiteY2494" fmla="*/ 299686 h 906898"/>
              <a:gd name="connsiteX2495" fmla="*/ 805972 w 906898"/>
              <a:gd name="connsiteY2495" fmla="*/ 305872 h 906898"/>
              <a:gd name="connsiteX2496" fmla="*/ 799778 w 906898"/>
              <a:gd name="connsiteY2496" fmla="*/ 305872 h 906898"/>
              <a:gd name="connsiteX2497" fmla="*/ 793585 w 906898"/>
              <a:gd name="connsiteY2497" fmla="*/ 303810 h 906898"/>
              <a:gd name="connsiteX2498" fmla="*/ 783261 w 906898"/>
              <a:gd name="connsiteY2498" fmla="*/ 307933 h 906898"/>
              <a:gd name="connsiteX2499" fmla="*/ 775003 w 906898"/>
              <a:gd name="connsiteY2499" fmla="*/ 301748 h 906898"/>
              <a:gd name="connsiteX2500" fmla="*/ 772938 w 906898"/>
              <a:gd name="connsiteY2500" fmla="*/ 297624 h 906898"/>
              <a:gd name="connsiteX2501" fmla="*/ 764680 w 906898"/>
              <a:gd name="connsiteY2501" fmla="*/ 295562 h 906898"/>
              <a:gd name="connsiteX2502" fmla="*/ 760551 w 906898"/>
              <a:gd name="connsiteY2502" fmla="*/ 285253 h 906898"/>
              <a:gd name="connsiteX2503" fmla="*/ 760551 w 906898"/>
              <a:gd name="connsiteY2503" fmla="*/ 281129 h 906898"/>
              <a:gd name="connsiteX2504" fmla="*/ 754357 w 906898"/>
              <a:gd name="connsiteY2504" fmla="*/ 274943 h 906898"/>
              <a:gd name="connsiteX2505" fmla="*/ 758486 w 906898"/>
              <a:gd name="connsiteY2505" fmla="*/ 268758 h 906898"/>
              <a:gd name="connsiteX2506" fmla="*/ 90176 w 906898"/>
              <a:gd name="connsiteY2506" fmla="*/ 268570 h 906898"/>
              <a:gd name="connsiteX2507" fmla="*/ 94307 w 906898"/>
              <a:gd name="connsiteY2507" fmla="*/ 270890 h 906898"/>
              <a:gd name="connsiteX2508" fmla="*/ 92242 w 906898"/>
              <a:gd name="connsiteY2508" fmla="*/ 275015 h 906898"/>
              <a:gd name="connsiteX2509" fmla="*/ 86044 w 906898"/>
              <a:gd name="connsiteY2509" fmla="*/ 281203 h 906898"/>
              <a:gd name="connsiteX2510" fmla="*/ 77781 w 906898"/>
              <a:gd name="connsiteY2510" fmla="*/ 293577 h 906898"/>
              <a:gd name="connsiteX2511" fmla="*/ 79847 w 906898"/>
              <a:gd name="connsiteY2511" fmla="*/ 297702 h 906898"/>
              <a:gd name="connsiteX2512" fmla="*/ 75716 w 906898"/>
              <a:gd name="connsiteY2512" fmla="*/ 305952 h 906898"/>
              <a:gd name="connsiteX2513" fmla="*/ 81913 w 906898"/>
              <a:gd name="connsiteY2513" fmla="*/ 312139 h 906898"/>
              <a:gd name="connsiteX2514" fmla="*/ 88110 w 906898"/>
              <a:gd name="connsiteY2514" fmla="*/ 322451 h 906898"/>
              <a:gd name="connsiteX2515" fmla="*/ 92242 w 906898"/>
              <a:gd name="connsiteY2515" fmla="*/ 322451 h 906898"/>
              <a:gd name="connsiteX2516" fmla="*/ 104636 w 906898"/>
              <a:gd name="connsiteY2516" fmla="*/ 328638 h 906898"/>
              <a:gd name="connsiteX2517" fmla="*/ 104636 w 906898"/>
              <a:gd name="connsiteY2517" fmla="*/ 332763 h 906898"/>
              <a:gd name="connsiteX2518" fmla="*/ 98439 w 906898"/>
              <a:gd name="connsiteY2518" fmla="*/ 334825 h 906898"/>
              <a:gd name="connsiteX2519" fmla="*/ 94307 w 906898"/>
              <a:gd name="connsiteY2519" fmla="*/ 330700 h 906898"/>
              <a:gd name="connsiteX2520" fmla="*/ 90176 w 906898"/>
              <a:gd name="connsiteY2520" fmla="*/ 326576 h 906898"/>
              <a:gd name="connsiteX2521" fmla="*/ 79847 w 906898"/>
              <a:gd name="connsiteY2521" fmla="*/ 324513 h 906898"/>
              <a:gd name="connsiteX2522" fmla="*/ 77781 w 906898"/>
              <a:gd name="connsiteY2522" fmla="*/ 314201 h 906898"/>
              <a:gd name="connsiteX2523" fmla="*/ 69518 w 906898"/>
              <a:gd name="connsiteY2523" fmla="*/ 308014 h 906898"/>
              <a:gd name="connsiteX2524" fmla="*/ 69518 w 906898"/>
              <a:gd name="connsiteY2524" fmla="*/ 297702 h 906898"/>
              <a:gd name="connsiteX2525" fmla="*/ 73650 w 906898"/>
              <a:gd name="connsiteY2525" fmla="*/ 295639 h 906898"/>
              <a:gd name="connsiteX2526" fmla="*/ 73650 w 906898"/>
              <a:gd name="connsiteY2526" fmla="*/ 285327 h 906898"/>
              <a:gd name="connsiteX2527" fmla="*/ 77781 w 906898"/>
              <a:gd name="connsiteY2527" fmla="*/ 279140 h 906898"/>
              <a:gd name="connsiteX2528" fmla="*/ 83979 w 906898"/>
              <a:gd name="connsiteY2528" fmla="*/ 275015 h 906898"/>
              <a:gd name="connsiteX2529" fmla="*/ 86044 w 906898"/>
              <a:gd name="connsiteY2529" fmla="*/ 272953 h 906898"/>
              <a:gd name="connsiteX2530" fmla="*/ 86044 w 906898"/>
              <a:gd name="connsiteY2530" fmla="*/ 270890 h 906898"/>
              <a:gd name="connsiteX2531" fmla="*/ 90176 w 906898"/>
              <a:gd name="connsiteY2531" fmla="*/ 268570 h 906898"/>
              <a:gd name="connsiteX2532" fmla="*/ 127101 w 906898"/>
              <a:gd name="connsiteY2532" fmla="*/ 244190 h 906898"/>
              <a:gd name="connsiteX2533" fmla="*/ 141433 w 906898"/>
              <a:gd name="connsiteY2533" fmla="*/ 248301 h 906898"/>
              <a:gd name="connsiteX2534" fmla="*/ 141433 w 906898"/>
              <a:gd name="connsiteY2534" fmla="*/ 250357 h 906898"/>
              <a:gd name="connsiteX2535" fmla="*/ 135291 w 906898"/>
              <a:gd name="connsiteY2535" fmla="*/ 250357 h 906898"/>
              <a:gd name="connsiteX2536" fmla="*/ 131196 w 906898"/>
              <a:gd name="connsiteY2536" fmla="*/ 250357 h 906898"/>
              <a:gd name="connsiteX2537" fmla="*/ 114818 w 906898"/>
              <a:gd name="connsiteY2537" fmla="*/ 254469 h 906898"/>
              <a:gd name="connsiteX2538" fmla="*/ 104581 w 906898"/>
              <a:gd name="connsiteY2538" fmla="*/ 272972 h 906898"/>
              <a:gd name="connsiteX2539" fmla="*/ 110723 w 906898"/>
              <a:gd name="connsiteY2539" fmla="*/ 283251 h 906898"/>
              <a:gd name="connsiteX2540" fmla="*/ 112770 w 906898"/>
              <a:gd name="connsiteY2540" fmla="*/ 283251 h 906898"/>
              <a:gd name="connsiteX2541" fmla="*/ 110723 w 906898"/>
              <a:gd name="connsiteY2541" fmla="*/ 277083 h 906898"/>
              <a:gd name="connsiteX2542" fmla="*/ 114818 w 906898"/>
              <a:gd name="connsiteY2542" fmla="*/ 270916 h 906898"/>
              <a:gd name="connsiteX2543" fmla="*/ 125054 w 906898"/>
              <a:gd name="connsiteY2543" fmla="*/ 275027 h 906898"/>
              <a:gd name="connsiteX2544" fmla="*/ 125054 w 906898"/>
              <a:gd name="connsiteY2544" fmla="*/ 281195 h 906898"/>
              <a:gd name="connsiteX2545" fmla="*/ 123007 w 906898"/>
              <a:gd name="connsiteY2545" fmla="*/ 285307 h 906898"/>
              <a:gd name="connsiteX2546" fmla="*/ 125054 w 906898"/>
              <a:gd name="connsiteY2546" fmla="*/ 287362 h 906898"/>
              <a:gd name="connsiteX2547" fmla="*/ 120959 w 906898"/>
              <a:gd name="connsiteY2547" fmla="*/ 295586 h 906898"/>
              <a:gd name="connsiteX2548" fmla="*/ 106628 w 906898"/>
              <a:gd name="connsiteY2548" fmla="*/ 293530 h 906898"/>
              <a:gd name="connsiteX2549" fmla="*/ 96391 w 906898"/>
              <a:gd name="connsiteY2549" fmla="*/ 268860 h 906898"/>
              <a:gd name="connsiteX2550" fmla="*/ 102533 w 906898"/>
              <a:gd name="connsiteY2550" fmla="*/ 258581 h 906898"/>
              <a:gd name="connsiteX2551" fmla="*/ 127101 w 906898"/>
              <a:gd name="connsiteY2551" fmla="*/ 244190 h 906898"/>
              <a:gd name="connsiteX2552" fmla="*/ 177862 w 906898"/>
              <a:gd name="connsiteY2552" fmla="*/ 239817 h 906898"/>
              <a:gd name="connsiteX2553" fmla="*/ 188892 w 906898"/>
              <a:gd name="connsiteY2553" fmla="*/ 250267 h 906898"/>
              <a:gd name="connsiteX2554" fmla="*/ 190956 w 906898"/>
              <a:gd name="connsiteY2554" fmla="*/ 264716 h 906898"/>
              <a:gd name="connsiteX2555" fmla="*/ 182699 w 906898"/>
              <a:gd name="connsiteY2555" fmla="*/ 275037 h 906898"/>
              <a:gd name="connsiteX2556" fmla="*/ 182699 w 906898"/>
              <a:gd name="connsiteY2556" fmla="*/ 281230 h 906898"/>
              <a:gd name="connsiteX2557" fmla="*/ 172379 w 906898"/>
              <a:gd name="connsiteY2557" fmla="*/ 283294 h 906898"/>
              <a:gd name="connsiteX2558" fmla="*/ 153801 w 906898"/>
              <a:gd name="connsiteY2558" fmla="*/ 281230 h 906898"/>
              <a:gd name="connsiteX2559" fmla="*/ 149673 w 906898"/>
              <a:gd name="connsiteY2559" fmla="*/ 272973 h 906898"/>
              <a:gd name="connsiteX2560" fmla="*/ 147608 w 906898"/>
              <a:gd name="connsiteY2560" fmla="*/ 262652 h 906898"/>
              <a:gd name="connsiteX2561" fmla="*/ 143480 w 906898"/>
              <a:gd name="connsiteY2561" fmla="*/ 254395 h 906898"/>
              <a:gd name="connsiteX2562" fmla="*/ 145544 w 906898"/>
              <a:gd name="connsiteY2562" fmla="*/ 248203 h 906898"/>
              <a:gd name="connsiteX2563" fmla="*/ 155865 w 906898"/>
              <a:gd name="connsiteY2563" fmla="*/ 242010 h 906898"/>
              <a:gd name="connsiteX2564" fmla="*/ 164122 w 906898"/>
              <a:gd name="connsiteY2564" fmla="*/ 246139 h 906898"/>
              <a:gd name="connsiteX2565" fmla="*/ 172379 w 906898"/>
              <a:gd name="connsiteY2565" fmla="*/ 239946 h 906898"/>
              <a:gd name="connsiteX2566" fmla="*/ 177862 w 906898"/>
              <a:gd name="connsiteY2566" fmla="*/ 239817 h 906898"/>
              <a:gd name="connsiteX2567" fmla="*/ 188798 w 906898"/>
              <a:gd name="connsiteY2567" fmla="*/ 235890 h 906898"/>
              <a:gd name="connsiteX2568" fmla="*/ 194940 w 906898"/>
              <a:gd name="connsiteY2568" fmla="*/ 240064 h 906898"/>
              <a:gd name="connsiteX2569" fmla="*/ 190845 w 906898"/>
              <a:gd name="connsiteY2569" fmla="*/ 250498 h 906898"/>
              <a:gd name="connsiteX2570" fmla="*/ 182656 w 906898"/>
              <a:gd name="connsiteY2570" fmla="*/ 240064 h 906898"/>
              <a:gd name="connsiteX2571" fmla="*/ 188798 w 906898"/>
              <a:gd name="connsiteY2571" fmla="*/ 235890 h 906898"/>
              <a:gd name="connsiteX2572" fmla="*/ 223707 w 906898"/>
              <a:gd name="connsiteY2572" fmla="*/ 231906 h 906898"/>
              <a:gd name="connsiteX2573" fmla="*/ 227808 w 906898"/>
              <a:gd name="connsiteY2573" fmla="*/ 233957 h 906898"/>
              <a:gd name="connsiteX2574" fmla="*/ 217555 w 906898"/>
              <a:gd name="connsiteY2574" fmla="*/ 244209 h 906898"/>
              <a:gd name="connsiteX2575" fmla="*/ 199100 w 906898"/>
              <a:gd name="connsiteY2575" fmla="*/ 266766 h 906898"/>
              <a:gd name="connsiteX2576" fmla="*/ 194999 w 906898"/>
              <a:gd name="connsiteY2576" fmla="*/ 264715 h 906898"/>
              <a:gd name="connsiteX2577" fmla="*/ 201150 w 906898"/>
              <a:gd name="connsiteY2577" fmla="*/ 240108 h 906898"/>
              <a:gd name="connsiteX2578" fmla="*/ 211403 w 906898"/>
              <a:gd name="connsiteY2578" fmla="*/ 236007 h 906898"/>
              <a:gd name="connsiteX2579" fmla="*/ 215505 w 906898"/>
              <a:gd name="connsiteY2579" fmla="*/ 238058 h 906898"/>
              <a:gd name="connsiteX2580" fmla="*/ 223707 w 906898"/>
              <a:gd name="connsiteY2580" fmla="*/ 231906 h 906898"/>
              <a:gd name="connsiteX2581" fmla="*/ 678329 w 906898"/>
              <a:gd name="connsiteY2581" fmla="*/ 229914 h 906898"/>
              <a:gd name="connsiteX2582" fmla="*/ 698802 w 906898"/>
              <a:gd name="connsiteY2582" fmla="*/ 250345 h 906898"/>
              <a:gd name="connsiteX2583" fmla="*/ 702897 w 906898"/>
              <a:gd name="connsiteY2583" fmla="*/ 256474 h 906898"/>
              <a:gd name="connsiteX2584" fmla="*/ 700850 w 906898"/>
              <a:gd name="connsiteY2584" fmla="*/ 256474 h 906898"/>
              <a:gd name="connsiteX2585" fmla="*/ 678329 w 906898"/>
              <a:gd name="connsiteY2585" fmla="*/ 229914 h 906898"/>
              <a:gd name="connsiteX2586" fmla="*/ 727540 w 906898"/>
              <a:gd name="connsiteY2586" fmla="*/ 226112 h 906898"/>
              <a:gd name="connsiteX2587" fmla="*/ 731914 w 906898"/>
              <a:gd name="connsiteY2587" fmla="*/ 227652 h 906898"/>
              <a:gd name="connsiteX2588" fmla="*/ 733972 w 906898"/>
              <a:gd name="connsiteY2588" fmla="*/ 242032 h 906898"/>
              <a:gd name="connsiteX2589" fmla="*/ 746323 w 906898"/>
              <a:gd name="connsiteY2589" fmla="*/ 246140 h 906898"/>
              <a:gd name="connsiteX2590" fmla="*/ 748381 w 906898"/>
              <a:gd name="connsiteY2590" fmla="*/ 252303 h 906898"/>
              <a:gd name="connsiteX2591" fmla="*/ 746323 w 906898"/>
              <a:gd name="connsiteY2591" fmla="*/ 256412 h 906898"/>
              <a:gd name="connsiteX2592" fmla="*/ 738089 w 906898"/>
              <a:gd name="connsiteY2592" fmla="*/ 256412 h 906898"/>
              <a:gd name="connsiteX2593" fmla="*/ 731914 w 906898"/>
              <a:gd name="connsiteY2593" fmla="*/ 258466 h 906898"/>
              <a:gd name="connsiteX2594" fmla="*/ 727797 w 906898"/>
              <a:gd name="connsiteY2594" fmla="*/ 254357 h 906898"/>
              <a:gd name="connsiteX2595" fmla="*/ 721622 w 906898"/>
              <a:gd name="connsiteY2595" fmla="*/ 254357 h 906898"/>
              <a:gd name="connsiteX2596" fmla="*/ 719564 w 906898"/>
              <a:gd name="connsiteY2596" fmla="*/ 248195 h 906898"/>
              <a:gd name="connsiteX2597" fmla="*/ 721622 w 906898"/>
              <a:gd name="connsiteY2597" fmla="*/ 246140 h 906898"/>
              <a:gd name="connsiteX2598" fmla="*/ 717505 w 906898"/>
              <a:gd name="connsiteY2598" fmla="*/ 239978 h 906898"/>
              <a:gd name="connsiteX2599" fmla="*/ 723680 w 906898"/>
              <a:gd name="connsiteY2599" fmla="*/ 233815 h 906898"/>
              <a:gd name="connsiteX2600" fmla="*/ 721622 w 906898"/>
              <a:gd name="connsiteY2600" fmla="*/ 227652 h 906898"/>
              <a:gd name="connsiteX2601" fmla="*/ 727540 w 906898"/>
              <a:gd name="connsiteY2601" fmla="*/ 226112 h 906898"/>
              <a:gd name="connsiteX2602" fmla="*/ 189871 w 906898"/>
              <a:gd name="connsiteY2602" fmla="*/ 223139 h 906898"/>
              <a:gd name="connsiteX2603" fmla="*/ 192974 w 906898"/>
              <a:gd name="connsiteY2603" fmla="*/ 225681 h 906898"/>
              <a:gd name="connsiteX2604" fmla="*/ 192974 w 906898"/>
              <a:gd name="connsiteY2604" fmla="*/ 229748 h 906898"/>
              <a:gd name="connsiteX2605" fmla="*/ 199180 w 906898"/>
              <a:gd name="connsiteY2605" fmla="*/ 229748 h 906898"/>
              <a:gd name="connsiteX2606" fmla="*/ 201248 w 906898"/>
              <a:gd name="connsiteY2606" fmla="*/ 235848 h 906898"/>
              <a:gd name="connsiteX2607" fmla="*/ 199180 w 906898"/>
              <a:gd name="connsiteY2607" fmla="*/ 237882 h 906898"/>
              <a:gd name="connsiteX2608" fmla="*/ 184699 w 906898"/>
              <a:gd name="connsiteY2608" fmla="*/ 233815 h 906898"/>
              <a:gd name="connsiteX2609" fmla="*/ 178494 w 906898"/>
              <a:gd name="connsiteY2609" fmla="*/ 237882 h 906898"/>
              <a:gd name="connsiteX2610" fmla="*/ 174356 w 906898"/>
              <a:gd name="connsiteY2610" fmla="*/ 235848 h 906898"/>
              <a:gd name="connsiteX2611" fmla="*/ 176425 w 906898"/>
              <a:gd name="connsiteY2611" fmla="*/ 231781 h 906898"/>
              <a:gd name="connsiteX2612" fmla="*/ 182631 w 906898"/>
              <a:gd name="connsiteY2612" fmla="*/ 229748 h 906898"/>
              <a:gd name="connsiteX2613" fmla="*/ 182631 w 906898"/>
              <a:gd name="connsiteY2613" fmla="*/ 225681 h 906898"/>
              <a:gd name="connsiteX2614" fmla="*/ 186768 w 906898"/>
              <a:gd name="connsiteY2614" fmla="*/ 223647 h 906898"/>
              <a:gd name="connsiteX2615" fmla="*/ 189871 w 906898"/>
              <a:gd name="connsiteY2615" fmla="*/ 223139 h 906898"/>
              <a:gd name="connsiteX2616" fmla="*/ 715264 w 906898"/>
              <a:gd name="connsiteY2616" fmla="*/ 219622 h 906898"/>
              <a:gd name="connsiteX2617" fmla="*/ 721448 w 906898"/>
              <a:gd name="connsiteY2617" fmla="*/ 223734 h 906898"/>
              <a:gd name="connsiteX2618" fmla="*/ 719386 w 906898"/>
              <a:gd name="connsiteY2618" fmla="*/ 231957 h 906898"/>
              <a:gd name="connsiteX2619" fmla="*/ 715264 w 906898"/>
              <a:gd name="connsiteY2619" fmla="*/ 240180 h 906898"/>
              <a:gd name="connsiteX2620" fmla="*/ 717325 w 906898"/>
              <a:gd name="connsiteY2620" fmla="*/ 246348 h 906898"/>
              <a:gd name="connsiteX2621" fmla="*/ 717325 w 906898"/>
              <a:gd name="connsiteY2621" fmla="*/ 254571 h 906898"/>
              <a:gd name="connsiteX2622" fmla="*/ 725570 w 906898"/>
              <a:gd name="connsiteY2622" fmla="*/ 258683 h 906898"/>
              <a:gd name="connsiteX2623" fmla="*/ 733814 w 906898"/>
              <a:gd name="connsiteY2623" fmla="*/ 260739 h 906898"/>
              <a:gd name="connsiteX2624" fmla="*/ 739998 w 906898"/>
              <a:gd name="connsiteY2624" fmla="*/ 258683 h 906898"/>
              <a:gd name="connsiteX2625" fmla="*/ 752365 w 906898"/>
              <a:gd name="connsiteY2625" fmla="*/ 262794 h 906898"/>
              <a:gd name="connsiteX2626" fmla="*/ 750304 w 906898"/>
              <a:gd name="connsiteY2626" fmla="*/ 266906 h 906898"/>
              <a:gd name="connsiteX2627" fmla="*/ 748243 w 906898"/>
              <a:gd name="connsiteY2627" fmla="*/ 266906 h 906898"/>
              <a:gd name="connsiteX2628" fmla="*/ 735876 w 906898"/>
              <a:gd name="connsiteY2628" fmla="*/ 266906 h 906898"/>
              <a:gd name="connsiteX2629" fmla="*/ 733814 w 906898"/>
              <a:gd name="connsiteY2629" fmla="*/ 271018 h 906898"/>
              <a:gd name="connsiteX2630" fmla="*/ 723509 w 906898"/>
              <a:gd name="connsiteY2630" fmla="*/ 268962 h 906898"/>
              <a:gd name="connsiteX2631" fmla="*/ 715264 w 906898"/>
              <a:gd name="connsiteY2631" fmla="*/ 264850 h 906898"/>
              <a:gd name="connsiteX2632" fmla="*/ 709081 w 906898"/>
              <a:gd name="connsiteY2632" fmla="*/ 262794 h 906898"/>
              <a:gd name="connsiteX2633" fmla="*/ 704958 w 906898"/>
              <a:gd name="connsiteY2633" fmla="*/ 256627 h 906898"/>
              <a:gd name="connsiteX2634" fmla="*/ 707020 w 906898"/>
              <a:gd name="connsiteY2634" fmla="*/ 250459 h 906898"/>
              <a:gd name="connsiteX2635" fmla="*/ 707020 w 906898"/>
              <a:gd name="connsiteY2635" fmla="*/ 246348 h 906898"/>
              <a:gd name="connsiteX2636" fmla="*/ 702897 w 906898"/>
              <a:gd name="connsiteY2636" fmla="*/ 240180 h 906898"/>
              <a:gd name="connsiteX2637" fmla="*/ 704958 w 906898"/>
              <a:gd name="connsiteY2637" fmla="*/ 234013 h 906898"/>
              <a:gd name="connsiteX2638" fmla="*/ 709081 w 906898"/>
              <a:gd name="connsiteY2638" fmla="*/ 223734 h 906898"/>
              <a:gd name="connsiteX2639" fmla="*/ 715264 w 906898"/>
              <a:gd name="connsiteY2639" fmla="*/ 219622 h 906898"/>
              <a:gd name="connsiteX2640" fmla="*/ 764759 w 906898"/>
              <a:gd name="connsiteY2640" fmla="*/ 217298 h 906898"/>
              <a:gd name="connsiteX2641" fmla="*/ 768870 w 906898"/>
              <a:gd name="connsiteY2641" fmla="*/ 217298 h 906898"/>
              <a:gd name="connsiteX2642" fmla="*/ 760649 w 906898"/>
              <a:gd name="connsiteY2642" fmla="*/ 227627 h 906898"/>
              <a:gd name="connsiteX2643" fmla="*/ 760649 w 906898"/>
              <a:gd name="connsiteY2643" fmla="*/ 256548 h 906898"/>
              <a:gd name="connsiteX2644" fmla="*/ 777091 w 906898"/>
              <a:gd name="connsiteY2644" fmla="*/ 264811 h 906898"/>
              <a:gd name="connsiteX2645" fmla="*/ 779146 w 906898"/>
              <a:gd name="connsiteY2645" fmla="*/ 260679 h 906898"/>
              <a:gd name="connsiteX2646" fmla="*/ 772980 w 906898"/>
              <a:gd name="connsiteY2646" fmla="*/ 258613 h 906898"/>
              <a:gd name="connsiteX2647" fmla="*/ 770925 w 906898"/>
              <a:gd name="connsiteY2647" fmla="*/ 252416 h 906898"/>
              <a:gd name="connsiteX2648" fmla="*/ 775036 w 906898"/>
              <a:gd name="connsiteY2648" fmla="*/ 248285 h 906898"/>
              <a:gd name="connsiteX2649" fmla="*/ 783256 w 906898"/>
              <a:gd name="connsiteY2649" fmla="*/ 250350 h 906898"/>
              <a:gd name="connsiteX2650" fmla="*/ 787367 w 906898"/>
              <a:gd name="connsiteY2650" fmla="*/ 248285 h 906898"/>
              <a:gd name="connsiteX2651" fmla="*/ 793532 w 906898"/>
              <a:gd name="connsiteY2651" fmla="*/ 252416 h 906898"/>
              <a:gd name="connsiteX2652" fmla="*/ 791477 w 906898"/>
              <a:gd name="connsiteY2652" fmla="*/ 262745 h 906898"/>
              <a:gd name="connsiteX2653" fmla="*/ 772980 w 906898"/>
              <a:gd name="connsiteY2653" fmla="*/ 273074 h 906898"/>
              <a:gd name="connsiteX2654" fmla="*/ 758594 w 906898"/>
              <a:gd name="connsiteY2654" fmla="*/ 266877 h 906898"/>
              <a:gd name="connsiteX2655" fmla="*/ 754483 w 906898"/>
              <a:gd name="connsiteY2655" fmla="*/ 262745 h 906898"/>
              <a:gd name="connsiteX2656" fmla="*/ 750373 w 906898"/>
              <a:gd name="connsiteY2656" fmla="*/ 248285 h 906898"/>
              <a:gd name="connsiteX2657" fmla="*/ 750373 w 906898"/>
              <a:gd name="connsiteY2657" fmla="*/ 237956 h 906898"/>
              <a:gd name="connsiteX2658" fmla="*/ 764759 w 906898"/>
              <a:gd name="connsiteY2658" fmla="*/ 217298 h 906898"/>
              <a:gd name="connsiteX2659" fmla="*/ 131196 w 906898"/>
              <a:gd name="connsiteY2659" fmla="*/ 217298 h 906898"/>
              <a:gd name="connsiteX2660" fmla="*/ 131196 w 906898"/>
              <a:gd name="connsiteY2660" fmla="*/ 221424 h 906898"/>
              <a:gd name="connsiteX2661" fmla="*/ 129167 w 906898"/>
              <a:gd name="connsiteY2661" fmla="*/ 225551 h 906898"/>
              <a:gd name="connsiteX2662" fmla="*/ 119023 w 906898"/>
              <a:gd name="connsiteY2662" fmla="*/ 233803 h 906898"/>
              <a:gd name="connsiteX2663" fmla="*/ 119023 w 906898"/>
              <a:gd name="connsiteY2663" fmla="*/ 244119 h 906898"/>
              <a:gd name="connsiteX2664" fmla="*/ 112936 w 906898"/>
              <a:gd name="connsiteY2664" fmla="*/ 244119 h 906898"/>
              <a:gd name="connsiteX2665" fmla="*/ 119023 w 906898"/>
              <a:gd name="connsiteY2665" fmla="*/ 221424 h 906898"/>
              <a:gd name="connsiteX2666" fmla="*/ 131196 w 906898"/>
              <a:gd name="connsiteY2666" fmla="*/ 217298 h 906898"/>
              <a:gd name="connsiteX2667" fmla="*/ 793466 w 906898"/>
              <a:gd name="connsiteY2667" fmla="*/ 215306 h 906898"/>
              <a:gd name="connsiteX2668" fmla="*/ 799641 w 906898"/>
              <a:gd name="connsiteY2668" fmla="*/ 223580 h 906898"/>
              <a:gd name="connsiteX2669" fmla="*/ 807875 w 906898"/>
              <a:gd name="connsiteY2669" fmla="*/ 221512 h 906898"/>
              <a:gd name="connsiteX2670" fmla="*/ 811992 w 906898"/>
              <a:gd name="connsiteY2670" fmla="*/ 219443 h 906898"/>
              <a:gd name="connsiteX2671" fmla="*/ 816109 w 906898"/>
              <a:gd name="connsiteY2671" fmla="*/ 223580 h 906898"/>
              <a:gd name="connsiteX2672" fmla="*/ 811992 w 906898"/>
              <a:gd name="connsiteY2672" fmla="*/ 231855 h 906898"/>
              <a:gd name="connsiteX2673" fmla="*/ 805817 w 906898"/>
              <a:gd name="connsiteY2673" fmla="*/ 233924 h 906898"/>
              <a:gd name="connsiteX2674" fmla="*/ 803758 w 906898"/>
              <a:gd name="connsiteY2674" fmla="*/ 240129 h 906898"/>
              <a:gd name="connsiteX2675" fmla="*/ 795525 w 906898"/>
              <a:gd name="connsiteY2675" fmla="*/ 242198 h 906898"/>
              <a:gd name="connsiteX2676" fmla="*/ 791408 w 906898"/>
              <a:gd name="connsiteY2676" fmla="*/ 235992 h 906898"/>
              <a:gd name="connsiteX2677" fmla="*/ 793466 w 906898"/>
              <a:gd name="connsiteY2677" fmla="*/ 229786 h 906898"/>
              <a:gd name="connsiteX2678" fmla="*/ 787291 w 906898"/>
              <a:gd name="connsiteY2678" fmla="*/ 227718 h 906898"/>
              <a:gd name="connsiteX2679" fmla="*/ 787291 w 906898"/>
              <a:gd name="connsiteY2679" fmla="*/ 219443 h 906898"/>
              <a:gd name="connsiteX2680" fmla="*/ 793466 w 906898"/>
              <a:gd name="connsiteY2680" fmla="*/ 215306 h 906898"/>
              <a:gd name="connsiteX2681" fmla="*/ 184739 w 906898"/>
              <a:gd name="connsiteY2681" fmla="*/ 213314 h 906898"/>
              <a:gd name="connsiteX2682" fmla="*/ 195076 w 906898"/>
              <a:gd name="connsiteY2682" fmla="*/ 215361 h 906898"/>
              <a:gd name="connsiteX2683" fmla="*/ 197143 w 906898"/>
              <a:gd name="connsiteY2683" fmla="*/ 221503 h 906898"/>
              <a:gd name="connsiteX2684" fmla="*/ 205413 w 906898"/>
              <a:gd name="connsiteY2684" fmla="*/ 221503 h 906898"/>
              <a:gd name="connsiteX2685" fmla="*/ 209548 w 906898"/>
              <a:gd name="connsiteY2685" fmla="*/ 231740 h 906898"/>
              <a:gd name="connsiteX2686" fmla="*/ 205413 w 906898"/>
              <a:gd name="connsiteY2686" fmla="*/ 233787 h 906898"/>
              <a:gd name="connsiteX2687" fmla="*/ 201278 w 906898"/>
              <a:gd name="connsiteY2687" fmla="*/ 227645 h 906898"/>
              <a:gd name="connsiteX2688" fmla="*/ 195076 w 906898"/>
              <a:gd name="connsiteY2688" fmla="*/ 225598 h 906898"/>
              <a:gd name="connsiteX2689" fmla="*/ 186806 w 906898"/>
              <a:gd name="connsiteY2689" fmla="*/ 219456 h 906898"/>
              <a:gd name="connsiteX2690" fmla="*/ 180604 w 906898"/>
              <a:gd name="connsiteY2690" fmla="*/ 225598 h 906898"/>
              <a:gd name="connsiteX2691" fmla="*/ 172334 w 906898"/>
              <a:gd name="connsiteY2691" fmla="*/ 231740 h 906898"/>
              <a:gd name="connsiteX2692" fmla="*/ 166132 w 906898"/>
              <a:gd name="connsiteY2692" fmla="*/ 237882 h 906898"/>
              <a:gd name="connsiteX2693" fmla="*/ 166132 w 906898"/>
              <a:gd name="connsiteY2693" fmla="*/ 229693 h 906898"/>
              <a:gd name="connsiteX2694" fmla="*/ 176469 w 906898"/>
              <a:gd name="connsiteY2694" fmla="*/ 221503 h 906898"/>
              <a:gd name="connsiteX2695" fmla="*/ 184739 w 906898"/>
              <a:gd name="connsiteY2695" fmla="*/ 213314 h 906898"/>
              <a:gd name="connsiteX2696" fmla="*/ 803714 w 906898"/>
              <a:gd name="connsiteY2696" fmla="*/ 207006 h 906898"/>
              <a:gd name="connsiteX2697" fmla="*/ 807808 w 906898"/>
              <a:gd name="connsiteY2697" fmla="*/ 217440 h 906898"/>
              <a:gd name="connsiteX2698" fmla="*/ 803714 w 906898"/>
              <a:gd name="connsiteY2698" fmla="*/ 221614 h 906898"/>
              <a:gd name="connsiteX2699" fmla="*/ 799619 w 906898"/>
              <a:gd name="connsiteY2699" fmla="*/ 219527 h 906898"/>
              <a:gd name="connsiteX2700" fmla="*/ 797572 w 906898"/>
              <a:gd name="connsiteY2700" fmla="*/ 213267 h 906898"/>
              <a:gd name="connsiteX2701" fmla="*/ 803714 w 906898"/>
              <a:gd name="connsiteY2701" fmla="*/ 207006 h 906898"/>
              <a:gd name="connsiteX2702" fmla="*/ 125755 w 906898"/>
              <a:gd name="connsiteY2702" fmla="*/ 205788 h 906898"/>
              <a:gd name="connsiteX2703" fmla="*/ 131138 w 906898"/>
              <a:gd name="connsiteY2703" fmla="*/ 207078 h 906898"/>
              <a:gd name="connsiteX2704" fmla="*/ 131138 w 906898"/>
              <a:gd name="connsiteY2704" fmla="*/ 215335 h 906898"/>
              <a:gd name="connsiteX2705" fmla="*/ 124986 w 906898"/>
              <a:gd name="connsiteY2705" fmla="*/ 215335 h 906898"/>
              <a:gd name="connsiteX2706" fmla="*/ 112682 w 906898"/>
              <a:gd name="connsiteY2706" fmla="*/ 227720 h 906898"/>
              <a:gd name="connsiteX2707" fmla="*/ 112682 w 906898"/>
              <a:gd name="connsiteY2707" fmla="*/ 246297 h 906898"/>
              <a:gd name="connsiteX2708" fmla="*/ 104480 w 906898"/>
              <a:gd name="connsiteY2708" fmla="*/ 250426 h 906898"/>
              <a:gd name="connsiteX2709" fmla="*/ 100379 w 906898"/>
              <a:gd name="connsiteY2709" fmla="*/ 242169 h 906898"/>
              <a:gd name="connsiteX2710" fmla="*/ 102429 w 906898"/>
              <a:gd name="connsiteY2710" fmla="*/ 235977 h 906898"/>
              <a:gd name="connsiteX2711" fmla="*/ 100379 w 906898"/>
              <a:gd name="connsiteY2711" fmla="*/ 229784 h 906898"/>
              <a:gd name="connsiteX2712" fmla="*/ 104480 w 906898"/>
              <a:gd name="connsiteY2712" fmla="*/ 213271 h 906898"/>
              <a:gd name="connsiteX2713" fmla="*/ 114733 w 906898"/>
              <a:gd name="connsiteY2713" fmla="*/ 211206 h 906898"/>
              <a:gd name="connsiteX2714" fmla="*/ 118834 w 906898"/>
              <a:gd name="connsiteY2714" fmla="*/ 213271 h 906898"/>
              <a:gd name="connsiteX2715" fmla="*/ 118834 w 906898"/>
              <a:gd name="connsiteY2715" fmla="*/ 209142 h 906898"/>
              <a:gd name="connsiteX2716" fmla="*/ 125755 w 906898"/>
              <a:gd name="connsiteY2716" fmla="*/ 205788 h 906898"/>
              <a:gd name="connsiteX2717" fmla="*/ 815659 w 906898"/>
              <a:gd name="connsiteY2717" fmla="*/ 205526 h 906898"/>
              <a:gd name="connsiteX2718" fmla="*/ 815932 w 906898"/>
              <a:gd name="connsiteY2718" fmla="*/ 206340 h 906898"/>
              <a:gd name="connsiteX2719" fmla="*/ 817130 w 906898"/>
              <a:gd name="connsiteY2719" fmla="*/ 207309 h 906898"/>
              <a:gd name="connsiteX2720" fmla="*/ 843996 w 906898"/>
              <a:gd name="connsiteY2720" fmla="*/ 195967 h 906898"/>
              <a:gd name="connsiteX2721" fmla="*/ 844992 w 906898"/>
              <a:gd name="connsiteY2721" fmla="*/ 196714 h 906898"/>
              <a:gd name="connsiteX2722" fmla="*/ 843000 w 906898"/>
              <a:gd name="connsiteY2722" fmla="*/ 196714 h 906898"/>
              <a:gd name="connsiteX2723" fmla="*/ 843996 w 906898"/>
              <a:gd name="connsiteY2723" fmla="*/ 195967 h 906898"/>
              <a:gd name="connsiteX2724" fmla="*/ 242395 w 906898"/>
              <a:gd name="connsiteY2724" fmla="*/ 190738 h 906898"/>
              <a:gd name="connsiteX2725" fmla="*/ 248558 w 906898"/>
              <a:gd name="connsiteY2725" fmla="*/ 196935 h 906898"/>
              <a:gd name="connsiteX2726" fmla="*/ 252666 w 906898"/>
              <a:gd name="connsiteY2726" fmla="*/ 194870 h 906898"/>
              <a:gd name="connsiteX2727" fmla="*/ 260883 w 906898"/>
              <a:gd name="connsiteY2727" fmla="*/ 194870 h 906898"/>
              <a:gd name="connsiteX2728" fmla="*/ 264992 w 906898"/>
              <a:gd name="connsiteY2728" fmla="*/ 201067 h 906898"/>
              <a:gd name="connsiteX2729" fmla="*/ 254721 w 906898"/>
              <a:gd name="connsiteY2729" fmla="*/ 209330 h 906898"/>
              <a:gd name="connsiteX2730" fmla="*/ 238287 w 906898"/>
              <a:gd name="connsiteY2730" fmla="*/ 203133 h 906898"/>
              <a:gd name="connsiteX2731" fmla="*/ 236232 w 906898"/>
              <a:gd name="connsiteY2731" fmla="*/ 203133 h 906898"/>
              <a:gd name="connsiteX2732" fmla="*/ 234178 w 906898"/>
              <a:gd name="connsiteY2732" fmla="*/ 194870 h 906898"/>
              <a:gd name="connsiteX2733" fmla="*/ 242395 w 906898"/>
              <a:gd name="connsiteY2733" fmla="*/ 190738 h 906898"/>
              <a:gd name="connsiteX2734" fmla="*/ 155861 w 906898"/>
              <a:gd name="connsiteY2734" fmla="*/ 188485 h 906898"/>
              <a:gd name="connsiteX2735" fmla="*/ 169001 w 906898"/>
              <a:gd name="connsiteY2735" fmla="*/ 188485 h 906898"/>
              <a:gd name="connsiteX2736" fmla="*/ 180595 w 906898"/>
              <a:gd name="connsiteY2736" fmla="*/ 194675 h 906898"/>
              <a:gd name="connsiteX2737" fmla="*/ 182656 w 906898"/>
              <a:gd name="connsiteY2737" fmla="*/ 207054 h 906898"/>
              <a:gd name="connsiteX2738" fmla="*/ 174412 w 906898"/>
              <a:gd name="connsiteY2738" fmla="*/ 211180 h 906898"/>
              <a:gd name="connsiteX2739" fmla="*/ 172351 w 906898"/>
              <a:gd name="connsiteY2739" fmla="*/ 209117 h 906898"/>
              <a:gd name="connsiteX2740" fmla="*/ 168228 w 906898"/>
              <a:gd name="connsiteY2740" fmla="*/ 215306 h 906898"/>
              <a:gd name="connsiteX2741" fmla="*/ 159984 w 906898"/>
              <a:gd name="connsiteY2741" fmla="*/ 213243 h 906898"/>
              <a:gd name="connsiteX2742" fmla="*/ 157923 w 906898"/>
              <a:gd name="connsiteY2742" fmla="*/ 204990 h 906898"/>
              <a:gd name="connsiteX2743" fmla="*/ 162045 w 906898"/>
              <a:gd name="connsiteY2743" fmla="*/ 200864 h 906898"/>
              <a:gd name="connsiteX2744" fmla="*/ 166167 w 906898"/>
              <a:gd name="connsiteY2744" fmla="*/ 198801 h 906898"/>
              <a:gd name="connsiteX2745" fmla="*/ 162045 w 906898"/>
              <a:gd name="connsiteY2745" fmla="*/ 196738 h 906898"/>
              <a:gd name="connsiteX2746" fmla="*/ 147616 w 906898"/>
              <a:gd name="connsiteY2746" fmla="*/ 200864 h 906898"/>
              <a:gd name="connsiteX2747" fmla="*/ 143494 w 906898"/>
              <a:gd name="connsiteY2747" fmla="*/ 235937 h 906898"/>
              <a:gd name="connsiteX2748" fmla="*/ 147616 w 906898"/>
              <a:gd name="connsiteY2748" fmla="*/ 242127 h 906898"/>
              <a:gd name="connsiteX2749" fmla="*/ 143494 w 906898"/>
              <a:gd name="connsiteY2749" fmla="*/ 244190 h 906898"/>
              <a:gd name="connsiteX2750" fmla="*/ 135249 w 906898"/>
              <a:gd name="connsiteY2750" fmla="*/ 231811 h 906898"/>
              <a:gd name="connsiteX2751" fmla="*/ 137310 w 906898"/>
              <a:gd name="connsiteY2751" fmla="*/ 204990 h 906898"/>
              <a:gd name="connsiteX2752" fmla="*/ 155861 w 906898"/>
              <a:gd name="connsiteY2752" fmla="*/ 188485 h 906898"/>
              <a:gd name="connsiteX2753" fmla="*/ 139106 w 906898"/>
              <a:gd name="connsiteY2753" fmla="*/ 186246 h 906898"/>
              <a:gd name="connsiteX2754" fmla="*/ 143480 w 906898"/>
              <a:gd name="connsiteY2754" fmla="*/ 190655 h 906898"/>
              <a:gd name="connsiteX2755" fmla="*/ 143480 w 906898"/>
              <a:gd name="connsiteY2755" fmla="*/ 192730 h 906898"/>
              <a:gd name="connsiteX2756" fmla="*/ 139363 w 906898"/>
              <a:gd name="connsiteY2756" fmla="*/ 188580 h 906898"/>
              <a:gd name="connsiteX2757" fmla="*/ 133188 w 906898"/>
              <a:gd name="connsiteY2757" fmla="*/ 186505 h 906898"/>
              <a:gd name="connsiteX2758" fmla="*/ 139106 w 906898"/>
              <a:gd name="connsiteY2758" fmla="*/ 186246 h 906898"/>
              <a:gd name="connsiteX2759" fmla="*/ 240874 w 906898"/>
              <a:gd name="connsiteY2759" fmla="*/ 184902 h 906898"/>
              <a:gd name="connsiteX2760" fmla="*/ 250716 w 906898"/>
              <a:gd name="connsiteY2760" fmla="*/ 190738 h 906898"/>
              <a:gd name="connsiteX2761" fmla="*/ 264686 w 906898"/>
              <a:gd name="connsiteY2761" fmla="*/ 188726 h 906898"/>
              <a:gd name="connsiteX2762" fmla="*/ 265718 w 906898"/>
              <a:gd name="connsiteY2762" fmla="*/ 189461 h 906898"/>
              <a:gd name="connsiteX2763" fmla="*/ 271300 w 906898"/>
              <a:gd name="connsiteY2763" fmla="*/ 196963 h 906898"/>
              <a:gd name="connsiteX2764" fmla="*/ 269241 w 906898"/>
              <a:gd name="connsiteY2764" fmla="*/ 199038 h 906898"/>
              <a:gd name="connsiteX2765" fmla="*/ 261008 w 906898"/>
              <a:gd name="connsiteY2765" fmla="*/ 190738 h 906898"/>
              <a:gd name="connsiteX2766" fmla="*/ 250716 w 906898"/>
              <a:gd name="connsiteY2766" fmla="*/ 192813 h 906898"/>
              <a:gd name="connsiteX2767" fmla="*/ 238366 w 906898"/>
              <a:gd name="connsiteY2767" fmla="*/ 188663 h 906898"/>
              <a:gd name="connsiteX2768" fmla="*/ 232190 w 906898"/>
              <a:gd name="connsiteY2768" fmla="*/ 192813 h 906898"/>
              <a:gd name="connsiteX2769" fmla="*/ 230132 w 906898"/>
              <a:gd name="connsiteY2769" fmla="*/ 190738 h 906898"/>
              <a:gd name="connsiteX2770" fmla="*/ 236307 w 906898"/>
              <a:gd name="connsiteY2770" fmla="*/ 186588 h 906898"/>
              <a:gd name="connsiteX2771" fmla="*/ 240874 w 906898"/>
              <a:gd name="connsiteY2771" fmla="*/ 184902 h 906898"/>
              <a:gd name="connsiteX2772" fmla="*/ 784458 w 906898"/>
              <a:gd name="connsiteY2772" fmla="*/ 183976 h 906898"/>
              <a:gd name="connsiteX2773" fmla="*/ 793496 w 906898"/>
              <a:gd name="connsiteY2773" fmla="*/ 184489 h 906898"/>
              <a:gd name="connsiteX2774" fmla="*/ 797627 w 906898"/>
              <a:gd name="connsiteY2774" fmla="*/ 192691 h 906898"/>
              <a:gd name="connsiteX2775" fmla="*/ 803824 w 906898"/>
              <a:gd name="connsiteY2775" fmla="*/ 194742 h 906898"/>
              <a:gd name="connsiteX2776" fmla="*/ 795561 w 906898"/>
              <a:gd name="connsiteY2776" fmla="*/ 211146 h 906898"/>
              <a:gd name="connsiteX2777" fmla="*/ 791430 w 906898"/>
              <a:gd name="connsiteY2777" fmla="*/ 213197 h 906898"/>
              <a:gd name="connsiteX2778" fmla="*/ 783167 w 906898"/>
              <a:gd name="connsiteY2778" fmla="*/ 215248 h 906898"/>
              <a:gd name="connsiteX2779" fmla="*/ 774904 w 906898"/>
              <a:gd name="connsiteY2779" fmla="*/ 217298 h 906898"/>
              <a:gd name="connsiteX2780" fmla="*/ 766641 w 906898"/>
              <a:gd name="connsiteY2780" fmla="*/ 211146 h 906898"/>
              <a:gd name="connsiteX2781" fmla="*/ 768707 w 906898"/>
              <a:gd name="connsiteY2781" fmla="*/ 202944 h 906898"/>
              <a:gd name="connsiteX2782" fmla="*/ 772838 w 906898"/>
              <a:gd name="connsiteY2782" fmla="*/ 198843 h 906898"/>
              <a:gd name="connsiteX2783" fmla="*/ 776970 w 906898"/>
              <a:gd name="connsiteY2783" fmla="*/ 186539 h 906898"/>
              <a:gd name="connsiteX2784" fmla="*/ 784458 w 906898"/>
              <a:gd name="connsiteY2784" fmla="*/ 183976 h 906898"/>
              <a:gd name="connsiteX2785" fmla="*/ 724801 w 906898"/>
              <a:gd name="connsiteY2785" fmla="*/ 180255 h 906898"/>
              <a:gd name="connsiteX2786" fmla="*/ 735839 w 906898"/>
              <a:gd name="connsiteY2786" fmla="*/ 180512 h 906898"/>
              <a:gd name="connsiteX2787" fmla="*/ 739946 w 906898"/>
              <a:gd name="connsiteY2787" fmla="*/ 186688 h 906898"/>
              <a:gd name="connsiteX2788" fmla="*/ 737892 w 906898"/>
              <a:gd name="connsiteY2788" fmla="*/ 190805 h 906898"/>
              <a:gd name="connsiteX2789" fmla="*/ 737892 w 906898"/>
              <a:gd name="connsiteY2789" fmla="*/ 192863 h 906898"/>
              <a:gd name="connsiteX2790" fmla="*/ 737892 w 906898"/>
              <a:gd name="connsiteY2790" fmla="*/ 201097 h 906898"/>
              <a:gd name="connsiteX2791" fmla="*/ 731732 w 906898"/>
              <a:gd name="connsiteY2791" fmla="*/ 203155 h 906898"/>
              <a:gd name="connsiteX2792" fmla="*/ 725571 w 906898"/>
              <a:gd name="connsiteY2792" fmla="*/ 199038 h 906898"/>
              <a:gd name="connsiteX2793" fmla="*/ 729678 w 906898"/>
              <a:gd name="connsiteY2793" fmla="*/ 192863 h 906898"/>
              <a:gd name="connsiteX2794" fmla="*/ 725571 w 906898"/>
              <a:gd name="connsiteY2794" fmla="*/ 190805 h 906898"/>
              <a:gd name="connsiteX2795" fmla="*/ 719411 w 906898"/>
              <a:gd name="connsiteY2795" fmla="*/ 196980 h 906898"/>
              <a:gd name="connsiteX2796" fmla="*/ 725571 w 906898"/>
              <a:gd name="connsiteY2796" fmla="*/ 215505 h 906898"/>
              <a:gd name="connsiteX2797" fmla="*/ 754320 w 906898"/>
              <a:gd name="connsiteY2797" fmla="*/ 219622 h 906898"/>
              <a:gd name="connsiteX2798" fmla="*/ 764587 w 906898"/>
              <a:gd name="connsiteY2798" fmla="*/ 211388 h 906898"/>
              <a:gd name="connsiteX2799" fmla="*/ 764587 w 906898"/>
              <a:gd name="connsiteY2799" fmla="*/ 215505 h 906898"/>
              <a:gd name="connsiteX2800" fmla="*/ 733785 w 906898"/>
              <a:gd name="connsiteY2800" fmla="*/ 225797 h 906898"/>
              <a:gd name="connsiteX2801" fmla="*/ 719411 w 906898"/>
              <a:gd name="connsiteY2801" fmla="*/ 217564 h 906898"/>
              <a:gd name="connsiteX2802" fmla="*/ 715304 w 906898"/>
              <a:gd name="connsiteY2802" fmla="*/ 213447 h 906898"/>
              <a:gd name="connsiteX2803" fmla="*/ 713250 w 906898"/>
              <a:gd name="connsiteY2803" fmla="*/ 207272 h 906898"/>
              <a:gd name="connsiteX2804" fmla="*/ 715304 w 906898"/>
              <a:gd name="connsiteY2804" fmla="*/ 184629 h 906898"/>
              <a:gd name="connsiteX2805" fmla="*/ 724801 w 906898"/>
              <a:gd name="connsiteY2805" fmla="*/ 180255 h 906898"/>
              <a:gd name="connsiteX2806" fmla="*/ 276280 w 906898"/>
              <a:gd name="connsiteY2806" fmla="*/ 179326 h 906898"/>
              <a:gd name="connsiteX2807" fmla="*/ 281497 w 906898"/>
              <a:gd name="connsiteY2807" fmla="*/ 182438 h 906898"/>
              <a:gd name="connsiteX2808" fmla="*/ 283584 w 906898"/>
              <a:gd name="connsiteY2808" fmla="*/ 190738 h 906898"/>
              <a:gd name="connsiteX2809" fmla="*/ 279410 w 906898"/>
              <a:gd name="connsiteY2809" fmla="*/ 182438 h 906898"/>
              <a:gd name="connsiteX2810" fmla="*/ 201137 w 906898"/>
              <a:gd name="connsiteY2810" fmla="*/ 178196 h 906898"/>
              <a:gd name="connsiteX2811" fmla="*/ 229886 w 906898"/>
              <a:gd name="connsiteY2811" fmla="*/ 196788 h 906898"/>
              <a:gd name="connsiteX2812" fmla="*/ 229886 w 906898"/>
              <a:gd name="connsiteY2812" fmla="*/ 229840 h 906898"/>
              <a:gd name="connsiteX2813" fmla="*/ 225779 w 906898"/>
              <a:gd name="connsiteY2813" fmla="*/ 229840 h 906898"/>
              <a:gd name="connsiteX2814" fmla="*/ 227833 w 906898"/>
              <a:gd name="connsiteY2814" fmla="*/ 223643 h 906898"/>
              <a:gd name="connsiteX2815" fmla="*/ 215512 w 906898"/>
              <a:gd name="connsiteY2815" fmla="*/ 190591 h 906898"/>
              <a:gd name="connsiteX2816" fmla="*/ 199084 w 906898"/>
              <a:gd name="connsiteY2816" fmla="*/ 188525 h 906898"/>
              <a:gd name="connsiteX2817" fmla="*/ 194977 w 906898"/>
              <a:gd name="connsiteY2817" fmla="*/ 192656 h 906898"/>
              <a:gd name="connsiteX2818" fmla="*/ 205244 w 906898"/>
              <a:gd name="connsiteY2818" fmla="*/ 192656 h 906898"/>
              <a:gd name="connsiteX2819" fmla="*/ 209351 w 906898"/>
              <a:gd name="connsiteY2819" fmla="*/ 198854 h 906898"/>
              <a:gd name="connsiteX2820" fmla="*/ 203191 w 906898"/>
              <a:gd name="connsiteY2820" fmla="*/ 207117 h 906898"/>
              <a:gd name="connsiteX2821" fmla="*/ 199084 w 906898"/>
              <a:gd name="connsiteY2821" fmla="*/ 207117 h 906898"/>
              <a:gd name="connsiteX2822" fmla="*/ 194977 w 906898"/>
              <a:gd name="connsiteY2822" fmla="*/ 202985 h 906898"/>
              <a:gd name="connsiteX2823" fmla="*/ 188817 w 906898"/>
              <a:gd name="connsiteY2823" fmla="*/ 205051 h 906898"/>
              <a:gd name="connsiteX2824" fmla="*/ 184710 w 906898"/>
              <a:gd name="connsiteY2824" fmla="*/ 190591 h 906898"/>
              <a:gd name="connsiteX2825" fmla="*/ 201137 w 906898"/>
              <a:gd name="connsiteY2825" fmla="*/ 178196 h 906898"/>
              <a:gd name="connsiteX2826" fmla="*/ 273671 w 906898"/>
              <a:gd name="connsiteY2826" fmla="*/ 177770 h 906898"/>
              <a:gd name="connsiteX2827" fmla="*/ 275236 w 906898"/>
              <a:gd name="connsiteY2827" fmla="*/ 178288 h 906898"/>
              <a:gd name="connsiteX2828" fmla="*/ 276280 w 906898"/>
              <a:gd name="connsiteY2828" fmla="*/ 179326 h 906898"/>
              <a:gd name="connsiteX2829" fmla="*/ 270019 w 906898"/>
              <a:gd name="connsiteY2829" fmla="*/ 175435 h 906898"/>
              <a:gd name="connsiteX2830" fmla="*/ 271062 w 906898"/>
              <a:gd name="connsiteY2830" fmla="*/ 176213 h 906898"/>
              <a:gd name="connsiteX2831" fmla="*/ 273671 w 906898"/>
              <a:gd name="connsiteY2831" fmla="*/ 177770 h 906898"/>
              <a:gd name="connsiteX2832" fmla="*/ 269758 w 906898"/>
              <a:gd name="connsiteY2832" fmla="*/ 176473 h 906898"/>
              <a:gd name="connsiteX2833" fmla="*/ 268976 w 906898"/>
              <a:gd name="connsiteY2833" fmla="*/ 176213 h 906898"/>
              <a:gd name="connsiteX2834" fmla="*/ 270019 w 906898"/>
              <a:gd name="connsiteY2834" fmla="*/ 175435 h 906898"/>
              <a:gd name="connsiteX2835" fmla="*/ 768765 w 906898"/>
              <a:gd name="connsiteY2835" fmla="*/ 174221 h 906898"/>
              <a:gd name="connsiteX2836" fmla="*/ 785233 w 906898"/>
              <a:gd name="connsiteY2836" fmla="*/ 180446 h 906898"/>
              <a:gd name="connsiteX2837" fmla="*/ 785233 w 906898"/>
              <a:gd name="connsiteY2837" fmla="*/ 182521 h 906898"/>
              <a:gd name="connsiteX2838" fmla="*/ 768765 w 906898"/>
              <a:gd name="connsiteY2838" fmla="*/ 184596 h 906898"/>
              <a:gd name="connsiteX2839" fmla="*/ 764649 w 906898"/>
              <a:gd name="connsiteY2839" fmla="*/ 180446 h 906898"/>
              <a:gd name="connsiteX2840" fmla="*/ 768765 w 906898"/>
              <a:gd name="connsiteY2840" fmla="*/ 174221 h 906898"/>
              <a:gd name="connsiteX2841" fmla="*/ 180872 w 906898"/>
              <a:gd name="connsiteY2841" fmla="*/ 173938 h 906898"/>
              <a:gd name="connsiteX2842" fmla="*/ 190956 w 906898"/>
              <a:gd name="connsiteY2842" fmla="*/ 176241 h 906898"/>
              <a:gd name="connsiteX2843" fmla="*/ 190956 w 906898"/>
              <a:gd name="connsiteY2843" fmla="*/ 178288 h 906898"/>
              <a:gd name="connsiteX2844" fmla="*/ 188888 w 906898"/>
              <a:gd name="connsiteY2844" fmla="*/ 180336 h 906898"/>
              <a:gd name="connsiteX2845" fmla="*/ 172339 w 906898"/>
              <a:gd name="connsiteY2845" fmla="*/ 178288 h 906898"/>
              <a:gd name="connsiteX2846" fmla="*/ 166133 w 906898"/>
              <a:gd name="connsiteY2846" fmla="*/ 184430 h 906898"/>
              <a:gd name="connsiteX2847" fmla="*/ 164064 w 906898"/>
              <a:gd name="connsiteY2847" fmla="*/ 184430 h 906898"/>
              <a:gd name="connsiteX2848" fmla="*/ 172339 w 906898"/>
              <a:gd name="connsiteY2848" fmla="*/ 176241 h 906898"/>
              <a:gd name="connsiteX2849" fmla="*/ 180872 w 906898"/>
              <a:gd name="connsiteY2849" fmla="*/ 173938 h 906898"/>
              <a:gd name="connsiteX2850" fmla="*/ 260717 w 906898"/>
              <a:gd name="connsiteY2850" fmla="*/ 173392 h 906898"/>
              <a:gd name="connsiteX2851" fmla="*/ 261008 w 906898"/>
              <a:gd name="connsiteY2851" fmla="*/ 174138 h 906898"/>
              <a:gd name="connsiteX2852" fmla="*/ 258684 w 906898"/>
              <a:gd name="connsiteY2852" fmla="*/ 174138 h 906898"/>
              <a:gd name="connsiteX2853" fmla="*/ 260717 w 906898"/>
              <a:gd name="connsiteY2853" fmla="*/ 173392 h 906898"/>
              <a:gd name="connsiteX2854" fmla="*/ 710201 w 906898"/>
              <a:gd name="connsiteY2854" fmla="*/ 171425 h 906898"/>
              <a:gd name="connsiteX2855" fmla="*/ 713189 w 906898"/>
              <a:gd name="connsiteY2855" fmla="*/ 172188 h 906898"/>
              <a:gd name="connsiteX2856" fmla="*/ 709205 w 906898"/>
              <a:gd name="connsiteY2856" fmla="*/ 178288 h 906898"/>
              <a:gd name="connsiteX2857" fmla="*/ 709205 w 906898"/>
              <a:gd name="connsiteY2857" fmla="*/ 182355 h 906898"/>
              <a:gd name="connsiteX2858" fmla="*/ 711197 w 906898"/>
              <a:gd name="connsiteY2858" fmla="*/ 186422 h 906898"/>
              <a:gd name="connsiteX2859" fmla="*/ 707213 w 906898"/>
              <a:gd name="connsiteY2859" fmla="*/ 182355 h 906898"/>
              <a:gd name="connsiteX2860" fmla="*/ 707213 w 906898"/>
              <a:gd name="connsiteY2860" fmla="*/ 173143 h 906898"/>
              <a:gd name="connsiteX2861" fmla="*/ 708173 w 906898"/>
              <a:gd name="connsiteY2861" fmla="*/ 171943 h 906898"/>
              <a:gd name="connsiteX2862" fmla="*/ 659737 w 906898"/>
              <a:gd name="connsiteY2862" fmla="*/ 168163 h 906898"/>
              <a:gd name="connsiteX2863" fmla="*/ 663887 w 906898"/>
              <a:gd name="connsiteY2863" fmla="*/ 168163 h 906898"/>
              <a:gd name="connsiteX2864" fmla="*/ 665962 w 906898"/>
              <a:gd name="connsiteY2864" fmla="*/ 176352 h 906898"/>
              <a:gd name="connsiteX2865" fmla="*/ 663887 w 906898"/>
              <a:gd name="connsiteY2865" fmla="*/ 180446 h 906898"/>
              <a:gd name="connsiteX2866" fmla="*/ 661831 w 906898"/>
              <a:gd name="connsiteY2866" fmla="*/ 174359 h 906898"/>
              <a:gd name="connsiteX2867" fmla="*/ 661862 w 906898"/>
              <a:gd name="connsiteY2867" fmla="*/ 174233 h 906898"/>
              <a:gd name="connsiteX2868" fmla="*/ 661750 w 906898"/>
              <a:gd name="connsiteY2868" fmla="*/ 174120 h 906898"/>
              <a:gd name="connsiteX2869" fmla="*/ 629009 w 906898"/>
              <a:gd name="connsiteY2869" fmla="*/ 168163 h 906898"/>
              <a:gd name="connsiteX2870" fmla="*/ 639338 w 906898"/>
              <a:gd name="connsiteY2870" fmla="*/ 172242 h 906898"/>
              <a:gd name="connsiteX2871" fmla="*/ 639338 w 906898"/>
              <a:gd name="connsiteY2871" fmla="*/ 180399 h 906898"/>
              <a:gd name="connsiteX2872" fmla="*/ 639338 w 906898"/>
              <a:gd name="connsiteY2872" fmla="*/ 184478 h 906898"/>
              <a:gd name="connsiteX2873" fmla="*/ 643469 w 906898"/>
              <a:gd name="connsiteY2873" fmla="*/ 188557 h 906898"/>
              <a:gd name="connsiteX2874" fmla="*/ 641404 w 906898"/>
              <a:gd name="connsiteY2874" fmla="*/ 194675 h 906898"/>
              <a:gd name="connsiteX2875" fmla="*/ 637272 w 906898"/>
              <a:gd name="connsiteY2875" fmla="*/ 196714 h 906898"/>
              <a:gd name="connsiteX2876" fmla="*/ 629009 w 906898"/>
              <a:gd name="connsiteY2876" fmla="*/ 190596 h 906898"/>
              <a:gd name="connsiteX2877" fmla="*/ 631075 w 906898"/>
              <a:gd name="connsiteY2877" fmla="*/ 184478 h 906898"/>
              <a:gd name="connsiteX2878" fmla="*/ 629009 w 906898"/>
              <a:gd name="connsiteY2878" fmla="*/ 174282 h 906898"/>
              <a:gd name="connsiteX2879" fmla="*/ 629009 w 906898"/>
              <a:gd name="connsiteY2879" fmla="*/ 168163 h 906898"/>
              <a:gd name="connsiteX2880" fmla="*/ 246447 w 906898"/>
              <a:gd name="connsiteY2880" fmla="*/ 168163 h 906898"/>
              <a:gd name="connsiteX2881" fmla="*/ 258755 w 906898"/>
              <a:gd name="connsiteY2881" fmla="*/ 174292 h 906898"/>
              <a:gd name="connsiteX2882" fmla="*/ 258755 w 906898"/>
              <a:gd name="connsiteY2882" fmla="*/ 178378 h 906898"/>
              <a:gd name="connsiteX2883" fmla="*/ 275165 w 906898"/>
              <a:gd name="connsiteY2883" fmla="*/ 182464 h 906898"/>
              <a:gd name="connsiteX2884" fmla="*/ 279268 w 906898"/>
              <a:gd name="connsiteY2884" fmla="*/ 190636 h 906898"/>
              <a:gd name="connsiteX2885" fmla="*/ 273114 w 906898"/>
              <a:gd name="connsiteY2885" fmla="*/ 194722 h 906898"/>
              <a:gd name="connsiteX2886" fmla="*/ 265718 w 906898"/>
              <a:gd name="connsiteY2886" fmla="*/ 189461 h 906898"/>
              <a:gd name="connsiteX2887" fmla="*/ 265125 w 906898"/>
              <a:gd name="connsiteY2887" fmla="*/ 188663 h 906898"/>
              <a:gd name="connsiteX2888" fmla="*/ 264686 w 906898"/>
              <a:gd name="connsiteY2888" fmla="*/ 188726 h 906898"/>
              <a:gd name="connsiteX2889" fmla="*/ 258755 w 906898"/>
              <a:gd name="connsiteY2889" fmla="*/ 184507 h 906898"/>
              <a:gd name="connsiteX2890" fmla="*/ 252601 w 906898"/>
              <a:gd name="connsiteY2890" fmla="*/ 186550 h 906898"/>
              <a:gd name="connsiteX2891" fmla="*/ 236191 w 906898"/>
              <a:gd name="connsiteY2891" fmla="*/ 182464 h 906898"/>
              <a:gd name="connsiteX2892" fmla="*/ 227986 w 906898"/>
              <a:gd name="connsiteY2892" fmla="*/ 188593 h 906898"/>
              <a:gd name="connsiteX2893" fmla="*/ 221832 w 906898"/>
              <a:gd name="connsiteY2893" fmla="*/ 184507 h 906898"/>
              <a:gd name="connsiteX2894" fmla="*/ 223883 w 906898"/>
              <a:gd name="connsiteY2894" fmla="*/ 178378 h 906898"/>
              <a:gd name="connsiteX2895" fmla="*/ 227986 w 906898"/>
              <a:gd name="connsiteY2895" fmla="*/ 174292 h 906898"/>
              <a:gd name="connsiteX2896" fmla="*/ 236191 w 906898"/>
              <a:gd name="connsiteY2896" fmla="*/ 176335 h 906898"/>
              <a:gd name="connsiteX2897" fmla="*/ 238242 w 906898"/>
              <a:gd name="connsiteY2897" fmla="*/ 176335 h 906898"/>
              <a:gd name="connsiteX2898" fmla="*/ 246447 w 906898"/>
              <a:gd name="connsiteY2898" fmla="*/ 168163 h 906898"/>
              <a:gd name="connsiteX2899" fmla="*/ 213532 w 906898"/>
              <a:gd name="connsiteY2899" fmla="*/ 168163 h 906898"/>
              <a:gd name="connsiteX2900" fmla="*/ 215635 w 906898"/>
              <a:gd name="connsiteY2900" fmla="*/ 172242 h 906898"/>
              <a:gd name="connsiteX2901" fmla="*/ 215635 w 906898"/>
              <a:gd name="connsiteY2901" fmla="*/ 176320 h 906898"/>
              <a:gd name="connsiteX2902" fmla="*/ 219840 w 906898"/>
              <a:gd name="connsiteY2902" fmla="*/ 182438 h 906898"/>
              <a:gd name="connsiteX2903" fmla="*/ 213532 w 906898"/>
              <a:gd name="connsiteY2903" fmla="*/ 178359 h 906898"/>
              <a:gd name="connsiteX2904" fmla="*/ 213532 w 906898"/>
              <a:gd name="connsiteY2904" fmla="*/ 168163 h 906898"/>
              <a:gd name="connsiteX2905" fmla="*/ 633178 w 906898"/>
              <a:gd name="connsiteY2905" fmla="*/ 163846 h 906898"/>
              <a:gd name="connsiteX2906" fmla="*/ 641312 w 906898"/>
              <a:gd name="connsiteY2906" fmla="*/ 165912 h 906898"/>
              <a:gd name="connsiteX2907" fmla="*/ 645379 w 906898"/>
              <a:gd name="connsiteY2907" fmla="*/ 172110 h 906898"/>
              <a:gd name="connsiteX2908" fmla="*/ 645379 w 906898"/>
              <a:gd name="connsiteY2908" fmla="*/ 182438 h 906898"/>
              <a:gd name="connsiteX2909" fmla="*/ 649446 w 906898"/>
              <a:gd name="connsiteY2909" fmla="*/ 188635 h 906898"/>
              <a:gd name="connsiteX2910" fmla="*/ 645379 w 906898"/>
              <a:gd name="connsiteY2910" fmla="*/ 201030 h 906898"/>
              <a:gd name="connsiteX2911" fmla="*/ 641312 w 906898"/>
              <a:gd name="connsiteY2911" fmla="*/ 198964 h 906898"/>
              <a:gd name="connsiteX2912" fmla="*/ 643345 w 906898"/>
              <a:gd name="connsiteY2912" fmla="*/ 184504 h 906898"/>
              <a:gd name="connsiteX2913" fmla="*/ 641312 w 906898"/>
              <a:gd name="connsiteY2913" fmla="*/ 182438 h 906898"/>
              <a:gd name="connsiteX2914" fmla="*/ 641312 w 906898"/>
              <a:gd name="connsiteY2914" fmla="*/ 172110 h 906898"/>
              <a:gd name="connsiteX2915" fmla="*/ 633178 w 906898"/>
              <a:gd name="connsiteY2915" fmla="*/ 165912 h 906898"/>
              <a:gd name="connsiteX2916" fmla="*/ 633178 w 906898"/>
              <a:gd name="connsiteY2916" fmla="*/ 163846 h 906898"/>
              <a:gd name="connsiteX2917" fmla="*/ 764042 w 906898"/>
              <a:gd name="connsiteY2917" fmla="*/ 163428 h 906898"/>
              <a:gd name="connsiteX2918" fmla="*/ 772949 w 906898"/>
              <a:gd name="connsiteY2918" fmla="*/ 170071 h 906898"/>
              <a:gd name="connsiteX2919" fmla="*/ 768863 w 906898"/>
              <a:gd name="connsiteY2919" fmla="*/ 172126 h 906898"/>
              <a:gd name="connsiteX2920" fmla="*/ 762733 w 906898"/>
              <a:gd name="connsiteY2920" fmla="*/ 178288 h 906898"/>
              <a:gd name="connsiteX2921" fmla="*/ 766820 w 906898"/>
              <a:gd name="connsiteY2921" fmla="*/ 186505 h 906898"/>
              <a:gd name="connsiteX2922" fmla="*/ 772949 w 906898"/>
              <a:gd name="connsiteY2922" fmla="*/ 188559 h 906898"/>
              <a:gd name="connsiteX2923" fmla="*/ 768863 w 906898"/>
              <a:gd name="connsiteY2923" fmla="*/ 192668 h 906898"/>
              <a:gd name="connsiteX2924" fmla="*/ 758647 w 906898"/>
              <a:gd name="connsiteY2924" fmla="*/ 192668 h 906898"/>
              <a:gd name="connsiteX2925" fmla="*/ 754561 w 906898"/>
              <a:gd name="connsiteY2925" fmla="*/ 186505 h 906898"/>
              <a:gd name="connsiteX2926" fmla="*/ 748432 w 906898"/>
              <a:gd name="connsiteY2926" fmla="*/ 184451 h 906898"/>
              <a:gd name="connsiteX2927" fmla="*/ 746389 w 906898"/>
              <a:gd name="connsiteY2927" fmla="*/ 178288 h 906898"/>
              <a:gd name="connsiteX2928" fmla="*/ 750475 w 906898"/>
              <a:gd name="connsiteY2928" fmla="*/ 172126 h 906898"/>
              <a:gd name="connsiteX2929" fmla="*/ 756604 w 906898"/>
              <a:gd name="connsiteY2929" fmla="*/ 170071 h 906898"/>
              <a:gd name="connsiteX2930" fmla="*/ 760690 w 906898"/>
              <a:gd name="connsiteY2930" fmla="*/ 163909 h 906898"/>
              <a:gd name="connsiteX2931" fmla="*/ 764042 w 906898"/>
              <a:gd name="connsiteY2931" fmla="*/ 163428 h 906898"/>
              <a:gd name="connsiteX2932" fmla="*/ 447229 w 906898"/>
              <a:gd name="connsiteY2932" fmla="*/ 161901 h 906898"/>
              <a:gd name="connsiteX2933" fmla="*/ 155681 w 906898"/>
              <a:gd name="connsiteY2933" fmla="*/ 453449 h 906898"/>
              <a:gd name="connsiteX2934" fmla="*/ 447229 w 906898"/>
              <a:gd name="connsiteY2934" fmla="*/ 744997 h 906898"/>
              <a:gd name="connsiteX2935" fmla="*/ 738777 w 906898"/>
              <a:gd name="connsiteY2935" fmla="*/ 453449 h 906898"/>
              <a:gd name="connsiteX2936" fmla="*/ 447229 w 906898"/>
              <a:gd name="connsiteY2936" fmla="*/ 161901 h 906898"/>
              <a:gd name="connsiteX2937" fmla="*/ 174384 w 906898"/>
              <a:gd name="connsiteY2937" fmla="*/ 160374 h 906898"/>
              <a:gd name="connsiteX2938" fmla="*/ 178506 w 906898"/>
              <a:gd name="connsiteY2938" fmla="*/ 161911 h 906898"/>
              <a:gd name="connsiteX2939" fmla="*/ 182629 w 906898"/>
              <a:gd name="connsiteY2939" fmla="*/ 166005 h 906898"/>
              <a:gd name="connsiteX2940" fmla="*/ 184690 w 906898"/>
              <a:gd name="connsiteY2940" fmla="*/ 163958 h 906898"/>
              <a:gd name="connsiteX2941" fmla="*/ 192934 w 906898"/>
              <a:gd name="connsiteY2941" fmla="*/ 163958 h 906898"/>
              <a:gd name="connsiteX2942" fmla="*/ 194996 w 906898"/>
              <a:gd name="connsiteY2942" fmla="*/ 170099 h 906898"/>
              <a:gd name="connsiteX2943" fmla="*/ 201179 w 906898"/>
              <a:gd name="connsiteY2943" fmla="*/ 172147 h 906898"/>
              <a:gd name="connsiteX2944" fmla="*/ 203240 w 906898"/>
              <a:gd name="connsiteY2944" fmla="*/ 174194 h 906898"/>
              <a:gd name="connsiteX2945" fmla="*/ 199118 w 906898"/>
              <a:gd name="connsiteY2945" fmla="*/ 176241 h 906898"/>
              <a:gd name="connsiteX2946" fmla="*/ 184690 w 906898"/>
              <a:gd name="connsiteY2946" fmla="*/ 172147 h 906898"/>
              <a:gd name="connsiteX2947" fmla="*/ 164078 w 906898"/>
              <a:gd name="connsiteY2947" fmla="*/ 178288 h 906898"/>
              <a:gd name="connsiteX2948" fmla="*/ 155834 w 906898"/>
              <a:gd name="connsiteY2948" fmla="*/ 184430 h 906898"/>
              <a:gd name="connsiteX2949" fmla="*/ 155834 w 906898"/>
              <a:gd name="connsiteY2949" fmla="*/ 182383 h 906898"/>
              <a:gd name="connsiteX2950" fmla="*/ 159956 w 906898"/>
              <a:gd name="connsiteY2950" fmla="*/ 178288 h 906898"/>
              <a:gd name="connsiteX2951" fmla="*/ 159956 w 906898"/>
              <a:gd name="connsiteY2951" fmla="*/ 172147 h 906898"/>
              <a:gd name="connsiteX2952" fmla="*/ 166139 w 906898"/>
              <a:gd name="connsiteY2952" fmla="*/ 168052 h 906898"/>
              <a:gd name="connsiteX2953" fmla="*/ 170262 w 906898"/>
              <a:gd name="connsiteY2953" fmla="*/ 161911 h 906898"/>
              <a:gd name="connsiteX2954" fmla="*/ 174384 w 906898"/>
              <a:gd name="connsiteY2954" fmla="*/ 160374 h 906898"/>
              <a:gd name="connsiteX2955" fmla="*/ 703993 w 906898"/>
              <a:gd name="connsiteY2955" fmla="*/ 159415 h 906898"/>
              <a:gd name="connsiteX2956" fmla="*/ 707080 w 906898"/>
              <a:gd name="connsiteY2956" fmla="*/ 159929 h 906898"/>
              <a:gd name="connsiteX2957" fmla="*/ 711197 w 906898"/>
              <a:gd name="connsiteY2957" fmla="*/ 168163 h 906898"/>
              <a:gd name="connsiteX2958" fmla="*/ 708173 w 906898"/>
              <a:gd name="connsiteY2958" fmla="*/ 171943 h 906898"/>
              <a:gd name="connsiteX2959" fmla="*/ 707213 w 906898"/>
              <a:gd name="connsiteY2959" fmla="*/ 172188 h 906898"/>
              <a:gd name="connsiteX2960" fmla="*/ 707213 w 906898"/>
              <a:gd name="connsiteY2960" fmla="*/ 173143 h 906898"/>
              <a:gd name="connsiteX2961" fmla="*/ 702963 w 906898"/>
              <a:gd name="connsiteY2961" fmla="*/ 178454 h 906898"/>
              <a:gd name="connsiteX2962" fmla="*/ 707080 w 906898"/>
              <a:gd name="connsiteY2962" fmla="*/ 186688 h 906898"/>
              <a:gd name="connsiteX2963" fmla="*/ 711197 w 906898"/>
              <a:gd name="connsiteY2963" fmla="*/ 188746 h 906898"/>
              <a:gd name="connsiteX2964" fmla="*/ 709139 w 906898"/>
              <a:gd name="connsiteY2964" fmla="*/ 199038 h 906898"/>
              <a:gd name="connsiteX2965" fmla="*/ 700905 w 906898"/>
              <a:gd name="connsiteY2965" fmla="*/ 196980 h 906898"/>
              <a:gd name="connsiteX2966" fmla="*/ 698847 w 906898"/>
              <a:gd name="connsiteY2966" fmla="*/ 190805 h 906898"/>
              <a:gd name="connsiteX2967" fmla="*/ 696788 w 906898"/>
              <a:gd name="connsiteY2967" fmla="*/ 184629 h 906898"/>
              <a:gd name="connsiteX2968" fmla="*/ 690613 w 906898"/>
              <a:gd name="connsiteY2968" fmla="*/ 178454 h 906898"/>
              <a:gd name="connsiteX2969" fmla="*/ 694730 w 906898"/>
              <a:gd name="connsiteY2969" fmla="*/ 170221 h 906898"/>
              <a:gd name="connsiteX2970" fmla="*/ 698847 w 906898"/>
              <a:gd name="connsiteY2970" fmla="*/ 168163 h 906898"/>
              <a:gd name="connsiteX2971" fmla="*/ 700905 w 906898"/>
              <a:gd name="connsiteY2971" fmla="*/ 161987 h 906898"/>
              <a:gd name="connsiteX2972" fmla="*/ 703993 w 906898"/>
              <a:gd name="connsiteY2972" fmla="*/ 159415 h 906898"/>
              <a:gd name="connsiteX2973" fmla="*/ 447229 w 906898"/>
              <a:gd name="connsiteY2973" fmla="*/ 155446 h 906898"/>
              <a:gd name="connsiteX2974" fmla="*/ 745232 w 906898"/>
              <a:gd name="connsiteY2974" fmla="*/ 453449 h 906898"/>
              <a:gd name="connsiteX2975" fmla="*/ 447229 w 906898"/>
              <a:gd name="connsiteY2975" fmla="*/ 751452 h 906898"/>
              <a:gd name="connsiteX2976" fmla="*/ 149226 w 906898"/>
              <a:gd name="connsiteY2976" fmla="*/ 453449 h 906898"/>
              <a:gd name="connsiteX2977" fmla="*/ 447229 w 906898"/>
              <a:gd name="connsiteY2977" fmla="*/ 155446 h 906898"/>
              <a:gd name="connsiteX2978" fmla="*/ 192970 w 906898"/>
              <a:gd name="connsiteY2978" fmla="*/ 152265 h 906898"/>
              <a:gd name="connsiteX2979" fmla="*/ 195797 w 906898"/>
              <a:gd name="connsiteY2979" fmla="*/ 153153 h 906898"/>
              <a:gd name="connsiteX2980" fmla="*/ 199138 w 906898"/>
              <a:gd name="connsiteY2980" fmla="*/ 157760 h 906898"/>
              <a:gd name="connsiteX2981" fmla="*/ 199138 w 906898"/>
              <a:gd name="connsiteY2981" fmla="*/ 159808 h 906898"/>
              <a:gd name="connsiteX2982" fmla="*/ 197082 w 906898"/>
              <a:gd name="connsiteY2982" fmla="*/ 155712 h 906898"/>
              <a:gd name="connsiteX2983" fmla="*/ 192970 w 906898"/>
              <a:gd name="connsiteY2983" fmla="*/ 153665 h 906898"/>
              <a:gd name="connsiteX2984" fmla="*/ 192970 w 906898"/>
              <a:gd name="connsiteY2984" fmla="*/ 153409 h 906898"/>
              <a:gd name="connsiteX2985" fmla="*/ 190913 w 906898"/>
              <a:gd name="connsiteY2985" fmla="*/ 151618 h 906898"/>
              <a:gd name="connsiteX2986" fmla="*/ 192970 w 906898"/>
              <a:gd name="connsiteY2986" fmla="*/ 151618 h 906898"/>
              <a:gd name="connsiteX2987" fmla="*/ 192970 w 906898"/>
              <a:gd name="connsiteY2987" fmla="*/ 152265 h 906898"/>
              <a:gd name="connsiteX2988" fmla="*/ 650187 w 906898"/>
              <a:gd name="connsiteY2988" fmla="*/ 151100 h 906898"/>
              <a:gd name="connsiteX2989" fmla="*/ 655687 w 906898"/>
              <a:gd name="connsiteY2989" fmla="*/ 155689 h 906898"/>
              <a:gd name="connsiteX2990" fmla="*/ 655687 w 906898"/>
              <a:gd name="connsiteY2990" fmla="*/ 163846 h 906898"/>
              <a:gd name="connsiteX2991" fmla="*/ 653629 w 906898"/>
              <a:gd name="connsiteY2991" fmla="*/ 160787 h 906898"/>
              <a:gd name="connsiteX2992" fmla="*/ 653629 w 906898"/>
              <a:gd name="connsiteY2992" fmla="*/ 159779 h 906898"/>
              <a:gd name="connsiteX2993" fmla="*/ 652155 w 906898"/>
              <a:gd name="connsiteY2993" fmla="*/ 158596 h 906898"/>
              <a:gd name="connsiteX2994" fmla="*/ 647453 w 906898"/>
              <a:gd name="connsiteY2994" fmla="*/ 151610 h 906898"/>
              <a:gd name="connsiteX2995" fmla="*/ 650187 w 906898"/>
              <a:gd name="connsiteY2995" fmla="*/ 151100 h 906898"/>
              <a:gd name="connsiteX2996" fmla="*/ 176520 w 906898"/>
              <a:gd name="connsiteY2996" fmla="*/ 149570 h 906898"/>
              <a:gd name="connsiteX2997" fmla="*/ 184745 w 906898"/>
              <a:gd name="connsiteY2997" fmla="*/ 153665 h 906898"/>
              <a:gd name="connsiteX2998" fmla="*/ 192970 w 906898"/>
              <a:gd name="connsiteY2998" fmla="*/ 153665 h 906898"/>
              <a:gd name="connsiteX2999" fmla="*/ 195026 w 906898"/>
              <a:gd name="connsiteY2999" fmla="*/ 157760 h 906898"/>
              <a:gd name="connsiteX3000" fmla="*/ 197082 w 906898"/>
              <a:gd name="connsiteY3000" fmla="*/ 163902 h 906898"/>
              <a:gd name="connsiteX3001" fmla="*/ 207363 w 906898"/>
              <a:gd name="connsiteY3001" fmla="*/ 163902 h 906898"/>
              <a:gd name="connsiteX3002" fmla="*/ 211476 w 906898"/>
              <a:gd name="connsiteY3002" fmla="*/ 167998 h 906898"/>
              <a:gd name="connsiteX3003" fmla="*/ 211476 w 906898"/>
              <a:gd name="connsiteY3003" fmla="*/ 176186 h 906898"/>
              <a:gd name="connsiteX3004" fmla="*/ 205307 w 906898"/>
              <a:gd name="connsiteY3004" fmla="*/ 176186 h 906898"/>
              <a:gd name="connsiteX3005" fmla="*/ 199138 w 906898"/>
              <a:gd name="connsiteY3005" fmla="*/ 167998 h 906898"/>
              <a:gd name="connsiteX3006" fmla="*/ 197082 w 906898"/>
              <a:gd name="connsiteY3006" fmla="*/ 165949 h 906898"/>
              <a:gd name="connsiteX3007" fmla="*/ 190913 w 906898"/>
              <a:gd name="connsiteY3007" fmla="*/ 161855 h 906898"/>
              <a:gd name="connsiteX3008" fmla="*/ 182688 w 906898"/>
              <a:gd name="connsiteY3008" fmla="*/ 161855 h 906898"/>
              <a:gd name="connsiteX3009" fmla="*/ 170351 w 906898"/>
              <a:gd name="connsiteY3009" fmla="*/ 157760 h 906898"/>
              <a:gd name="connsiteX3010" fmla="*/ 166238 w 906898"/>
              <a:gd name="connsiteY3010" fmla="*/ 161855 h 906898"/>
              <a:gd name="connsiteX3011" fmla="*/ 158013 w 906898"/>
              <a:gd name="connsiteY3011" fmla="*/ 172091 h 906898"/>
              <a:gd name="connsiteX3012" fmla="*/ 153901 w 906898"/>
              <a:gd name="connsiteY3012" fmla="*/ 180280 h 906898"/>
              <a:gd name="connsiteX3013" fmla="*/ 149789 w 906898"/>
              <a:gd name="connsiteY3013" fmla="*/ 186422 h 906898"/>
              <a:gd name="connsiteX3014" fmla="*/ 149789 w 906898"/>
              <a:gd name="connsiteY3014" fmla="*/ 180280 h 906898"/>
              <a:gd name="connsiteX3015" fmla="*/ 153901 w 906898"/>
              <a:gd name="connsiteY3015" fmla="*/ 174138 h 906898"/>
              <a:gd name="connsiteX3016" fmla="*/ 153901 w 906898"/>
              <a:gd name="connsiteY3016" fmla="*/ 165949 h 906898"/>
              <a:gd name="connsiteX3017" fmla="*/ 158013 w 906898"/>
              <a:gd name="connsiteY3017" fmla="*/ 159808 h 906898"/>
              <a:gd name="connsiteX3018" fmla="*/ 162126 w 906898"/>
              <a:gd name="connsiteY3018" fmla="*/ 159808 h 906898"/>
              <a:gd name="connsiteX3019" fmla="*/ 168295 w 906898"/>
              <a:gd name="connsiteY3019" fmla="*/ 151618 h 906898"/>
              <a:gd name="connsiteX3020" fmla="*/ 178576 w 906898"/>
              <a:gd name="connsiteY3020" fmla="*/ 153665 h 906898"/>
              <a:gd name="connsiteX3021" fmla="*/ 182688 w 906898"/>
              <a:gd name="connsiteY3021" fmla="*/ 157760 h 906898"/>
              <a:gd name="connsiteX3022" fmla="*/ 182688 w 906898"/>
              <a:gd name="connsiteY3022" fmla="*/ 153665 h 906898"/>
              <a:gd name="connsiteX3023" fmla="*/ 176520 w 906898"/>
              <a:gd name="connsiteY3023" fmla="*/ 149570 h 906898"/>
              <a:gd name="connsiteX3024" fmla="*/ 570240 w 906898"/>
              <a:gd name="connsiteY3024" fmla="*/ 148091 h 906898"/>
              <a:gd name="connsiteX3025" fmla="*/ 579489 w 906898"/>
              <a:gd name="connsiteY3025" fmla="*/ 149626 h 906898"/>
              <a:gd name="connsiteX3026" fmla="*/ 587710 w 906898"/>
              <a:gd name="connsiteY3026" fmla="*/ 155768 h 906898"/>
              <a:gd name="connsiteX3027" fmla="*/ 589765 w 906898"/>
              <a:gd name="connsiteY3027" fmla="*/ 163958 h 906898"/>
              <a:gd name="connsiteX3028" fmla="*/ 595931 w 906898"/>
              <a:gd name="connsiteY3028" fmla="*/ 166005 h 906898"/>
              <a:gd name="connsiteX3029" fmla="*/ 595931 w 906898"/>
              <a:gd name="connsiteY3029" fmla="*/ 170099 h 906898"/>
              <a:gd name="connsiteX3030" fmla="*/ 595931 w 906898"/>
              <a:gd name="connsiteY3030" fmla="*/ 172147 h 906898"/>
              <a:gd name="connsiteX3031" fmla="*/ 581544 w 906898"/>
              <a:gd name="connsiteY3031" fmla="*/ 163958 h 906898"/>
              <a:gd name="connsiteX3032" fmla="*/ 567158 w 906898"/>
              <a:gd name="connsiteY3032" fmla="*/ 159862 h 906898"/>
              <a:gd name="connsiteX3033" fmla="*/ 577433 w 906898"/>
              <a:gd name="connsiteY3033" fmla="*/ 153721 h 906898"/>
              <a:gd name="connsiteX3034" fmla="*/ 571268 w 906898"/>
              <a:gd name="connsiteY3034" fmla="*/ 151673 h 906898"/>
              <a:gd name="connsiteX3035" fmla="*/ 556881 w 906898"/>
              <a:gd name="connsiteY3035" fmla="*/ 155768 h 906898"/>
              <a:gd name="connsiteX3036" fmla="*/ 554826 w 906898"/>
              <a:gd name="connsiteY3036" fmla="*/ 153721 h 906898"/>
              <a:gd name="connsiteX3037" fmla="*/ 560992 w 906898"/>
              <a:gd name="connsiteY3037" fmla="*/ 149626 h 906898"/>
              <a:gd name="connsiteX3038" fmla="*/ 570240 w 906898"/>
              <a:gd name="connsiteY3038" fmla="*/ 148091 h 906898"/>
              <a:gd name="connsiteX3039" fmla="*/ 707038 w 906898"/>
              <a:gd name="connsiteY3039" fmla="*/ 143263 h 906898"/>
              <a:gd name="connsiteX3040" fmla="*/ 711139 w 906898"/>
              <a:gd name="connsiteY3040" fmla="*/ 145320 h 906898"/>
              <a:gd name="connsiteX3041" fmla="*/ 709088 w 906898"/>
              <a:gd name="connsiteY3041" fmla="*/ 155613 h 906898"/>
              <a:gd name="connsiteX3042" fmla="*/ 700886 w 906898"/>
              <a:gd name="connsiteY3042" fmla="*/ 157671 h 906898"/>
              <a:gd name="connsiteX3043" fmla="*/ 696785 w 906898"/>
              <a:gd name="connsiteY3043" fmla="*/ 167963 h 906898"/>
              <a:gd name="connsiteX3044" fmla="*/ 688582 w 906898"/>
              <a:gd name="connsiteY3044" fmla="*/ 176197 h 906898"/>
              <a:gd name="connsiteX3045" fmla="*/ 694734 w 906898"/>
              <a:gd name="connsiteY3045" fmla="*/ 186489 h 906898"/>
              <a:gd name="connsiteX3046" fmla="*/ 698835 w 906898"/>
              <a:gd name="connsiteY3046" fmla="*/ 198839 h 906898"/>
              <a:gd name="connsiteX3047" fmla="*/ 709088 w 906898"/>
              <a:gd name="connsiteY3047" fmla="*/ 200897 h 906898"/>
              <a:gd name="connsiteX3048" fmla="*/ 711139 w 906898"/>
              <a:gd name="connsiteY3048" fmla="*/ 209131 h 906898"/>
              <a:gd name="connsiteX3049" fmla="*/ 711139 w 906898"/>
              <a:gd name="connsiteY3049" fmla="*/ 213248 h 906898"/>
              <a:gd name="connsiteX3050" fmla="*/ 700886 w 906898"/>
              <a:gd name="connsiteY3050" fmla="*/ 211189 h 906898"/>
              <a:gd name="connsiteX3051" fmla="*/ 698835 w 906898"/>
              <a:gd name="connsiteY3051" fmla="*/ 205014 h 906898"/>
              <a:gd name="connsiteX3052" fmla="*/ 690633 w 906898"/>
              <a:gd name="connsiteY3052" fmla="*/ 202956 h 906898"/>
              <a:gd name="connsiteX3053" fmla="*/ 686532 w 906898"/>
              <a:gd name="connsiteY3053" fmla="*/ 196781 h 906898"/>
              <a:gd name="connsiteX3054" fmla="*/ 688582 w 906898"/>
              <a:gd name="connsiteY3054" fmla="*/ 190605 h 906898"/>
              <a:gd name="connsiteX3055" fmla="*/ 682431 w 906898"/>
              <a:gd name="connsiteY3055" fmla="*/ 186489 h 906898"/>
              <a:gd name="connsiteX3056" fmla="*/ 680380 w 906898"/>
              <a:gd name="connsiteY3056" fmla="*/ 182372 h 906898"/>
              <a:gd name="connsiteX3057" fmla="*/ 680380 w 906898"/>
              <a:gd name="connsiteY3057" fmla="*/ 174138 h 906898"/>
              <a:gd name="connsiteX3058" fmla="*/ 686532 w 906898"/>
              <a:gd name="connsiteY3058" fmla="*/ 165905 h 906898"/>
              <a:gd name="connsiteX3059" fmla="*/ 688582 w 906898"/>
              <a:gd name="connsiteY3059" fmla="*/ 155613 h 906898"/>
              <a:gd name="connsiteX3060" fmla="*/ 692683 w 906898"/>
              <a:gd name="connsiteY3060" fmla="*/ 151496 h 906898"/>
              <a:gd name="connsiteX3061" fmla="*/ 694734 w 906898"/>
              <a:gd name="connsiteY3061" fmla="*/ 151496 h 906898"/>
              <a:gd name="connsiteX3062" fmla="*/ 694734 w 906898"/>
              <a:gd name="connsiteY3062" fmla="*/ 153555 h 906898"/>
              <a:gd name="connsiteX3063" fmla="*/ 696785 w 906898"/>
              <a:gd name="connsiteY3063" fmla="*/ 151496 h 906898"/>
              <a:gd name="connsiteX3064" fmla="*/ 707038 w 906898"/>
              <a:gd name="connsiteY3064" fmla="*/ 143263 h 906898"/>
              <a:gd name="connsiteX3065" fmla="*/ 643337 w 906898"/>
              <a:gd name="connsiteY3065" fmla="*/ 143263 h 906898"/>
              <a:gd name="connsiteX3066" fmla="*/ 643337 w 906898"/>
              <a:gd name="connsiteY3066" fmla="*/ 145327 h 906898"/>
              <a:gd name="connsiteX3067" fmla="*/ 643337 w 906898"/>
              <a:gd name="connsiteY3067" fmla="*/ 151521 h 906898"/>
              <a:gd name="connsiteX3068" fmla="*/ 652155 w 906898"/>
              <a:gd name="connsiteY3068" fmla="*/ 158596 h 906898"/>
              <a:gd name="connsiteX3069" fmla="*/ 653629 w 906898"/>
              <a:gd name="connsiteY3069" fmla="*/ 160787 h 906898"/>
              <a:gd name="connsiteX3070" fmla="*/ 653629 w 906898"/>
              <a:gd name="connsiteY3070" fmla="*/ 165973 h 906898"/>
              <a:gd name="connsiteX3071" fmla="*/ 661750 w 906898"/>
              <a:gd name="connsiteY3071" fmla="*/ 174120 h 906898"/>
              <a:gd name="connsiteX3072" fmla="*/ 661831 w 906898"/>
              <a:gd name="connsiteY3072" fmla="*/ 174359 h 906898"/>
              <a:gd name="connsiteX3073" fmla="*/ 659804 w 906898"/>
              <a:gd name="connsiteY3073" fmla="*/ 182490 h 906898"/>
              <a:gd name="connsiteX3074" fmla="*/ 665979 w 906898"/>
              <a:gd name="connsiteY3074" fmla="*/ 190748 h 906898"/>
              <a:gd name="connsiteX3075" fmla="*/ 663921 w 906898"/>
              <a:gd name="connsiteY3075" fmla="*/ 201072 h 906898"/>
              <a:gd name="connsiteX3076" fmla="*/ 663921 w 906898"/>
              <a:gd name="connsiteY3076" fmla="*/ 196942 h 906898"/>
              <a:gd name="connsiteX3077" fmla="*/ 663921 w 906898"/>
              <a:gd name="connsiteY3077" fmla="*/ 192813 h 906898"/>
              <a:gd name="connsiteX3078" fmla="*/ 657746 w 906898"/>
              <a:gd name="connsiteY3078" fmla="*/ 184555 h 906898"/>
              <a:gd name="connsiteX3079" fmla="*/ 655687 w 906898"/>
              <a:gd name="connsiteY3079" fmla="*/ 186619 h 906898"/>
              <a:gd name="connsiteX3080" fmla="*/ 661862 w 906898"/>
              <a:gd name="connsiteY3080" fmla="*/ 192813 h 906898"/>
              <a:gd name="connsiteX3081" fmla="*/ 657746 w 906898"/>
              <a:gd name="connsiteY3081" fmla="*/ 207266 h 906898"/>
              <a:gd name="connsiteX3082" fmla="*/ 653629 w 906898"/>
              <a:gd name="connsiteY3082" fmla="*/ 207266 h 906898"/>
              <a:gd name="connsiteX3083" fmla="*/ 647454 w 906898"/>
              <a:gd name="connsiteY3083" fmla="*/ 203136 h 906898"/>
              <a:gd name="connsiteX3084" fmla="*/ 651570 w 906898"/>
              <a:gd name="connsiteY3084" fmla="*/ 184555 h 906898"/>
              <a:gd name="connsiteX3085" fmla="*/ 649512 w 906898"/>
              <a:gd name="connsiteY3085" fmla="*/ 178361 h 906898"/>
              <a:gd name="connsiteX3086" fmla="*/ 645395 w 906898"/>
              <a:gd name="connsiteY3086" fmla="*/ 165973 h 906898"/>
              <a:gd name="connsiteX3087" fmla="*/ 637162 w 906898"/>
              <a:gd name="connsiteY3087" fmla="*/ 161845 h 906898"/>
              <a:gd name="connsiteX3088" fmla="*/ 637162 w 906898"/>
              <a:gd name="connsiteY3088" fmla="*/ 159779 h 906898"/>
              <a:gd name="connsiteX3089" fmla="*/ 641278 w 906898"/>
              <a:gd name="connsiteY3089" fmla="*/ 149457 h 906898"/>
              <a:gd name="connsiteX3090" fmla="*/ 643337 w 906898"/>
              <a:gd name="connsiteY3090" fmla="*/ 143263 h 906898"/>
              <a:gd name="connsiteX3091" fmla="*/ 302134 w 906898"/>
              <a:gd name="connsiteY3091" fmla="*/ 138780 h 906898"/>
              <a:gd name="connsiteX3092" fmla="*/ 304168 w 906898"/>
              <a:gd name="connsiteY3092" fmla="*/ 139279 h 906898"/>
              <a:gd name="connsiteX3093" fmla="*/ 301844 w 906898"/>
              <a:gd name="connsiteY3093" fmla="*/ 141270 h 906898"/>
              <a:gd name="connsiteX3094" fmla="*/ 302134 w 906898"/>
              <a:gd name="connsiteY3094" fmla="*/ 138780 h 906898"/>
              <a:gd name="connsiteX3095" fmla="*/ 575576 w 906898"/>
              <a:gd name="connsiteY3095" fmla="*/ 134962 h 906898"/>
              <a:gd name="connsiteX3096" fmla="*/ 581718 w 906898"/>
              <a:gd name="connsiteY3096" fmla="*/ 139168 h 906898"/>
              <a:gd name="connsiteX3097" fmla="*/ 579671 w 906898"/>
              <a:gd name="connsiteY3097" fmla="*/ 143373 h 906898"/>
              <a:gd name="connsiteX3098" fmla="*/ 569434 w 906898"/>
              <a:gd name="connsiteY3098" fmla="*/ 145476 h 906898"/>
              <a:gd name="connsiteX3099" fmla="*/ 575576 w 906898"/>
              <a:gd name="connsiteY3099" fmla="*/ 134962 h 906898"/>
              <a:gd name="connsiteX3100" fmla="*/ 508872 w 906898"/>
              <a:gd name="connsiteY3100" fmla="*/ 130536 h 906898"/>
              <a:gd name="connsiteX3101" fmla="*/ 515808 w 906898"/>
              <a:gd name="connsiteY3101" fmla="*/ 131053 h 906898"/>
              <a:gd name="connsiteX3102" fmla="*/ 532250 w 906898"/>
              <a:gd name="connsiteY3102" fmla="*/ 143447 h 906898"/>
              <a:gd name="connsiteX3103" fmla="*/ 530195 w 906898"/>
              <a:gd name="connsiteY3103" fmla="*/ 147578 h 906898"/>
              <a:gd name="connsiteX3104" fmla="*/ 528140 w 906898"/>
              <a:gd name="connsiteY3104" fmla="*/ 143447 h 906898"/>
              <a:gd name="connsiteX3105" fmla="*/ 513753 w 906898"/>
              <a:gd name="connsiteY3105" fmla="*/ 135184 h 906898"/>
              <a:gd name="connsiteX3106" fmla="*/ 509643 w 906898"/>
              <a:gd name="connsiteY3106" fmla="*/ 137250 h 906898"/>
              <a:gd name="connsiteX3107" fmla="*/ 513753 w 906898"/>
              <a:gd name="connsiteY3107" fmla="*/ 141382 h 906898"/>
              <a:gd name="connsiteX3108" fmla="*/ 515808 w 906898"/>
              <a:gd name="connsiteY3108" fmla="*/ 143447 h 906898"/>
              <a:gd name="connsiteX3109" fmla="*/ 501422 w 906898"/>
              <a:gd name="connsiteY3109" fmla="*/ 141382 h 906898"/>
              <a:gd name="connsiteX3110" fmla="*/ 489090 w 906898"/>
              <a:gd name="connsiteY3110" fmla="*/ 141382 h 906898"/>
              <a:gd name="connsiteX3111" fmla="*/ 491146 w 906898"/>
              <a:gd name="connsiteY3111" fmla="*/ 135184 h 906898"/>
              <a:gd name="connsiteX3112" fmla="*/ 499367 w 906898"/>
              <a:gd name="connsiteY3112" fmla="*/ 137250 h 906898"/>
              <a:gd name="connsiteX3113" fmla="*/ 503477 w 906898"/>
              <a:gd name="connsiteY3113" fmla="*/ 133118 h 906898"/>
              <a:gd name="connsiteX3114" fmla="*/ 508872 w 906898"/>
              <a:gd name="connsiteY3114" fmla="*/ 130536 h 906898"/>
              <a:gd name="connsiteX3115" fmla="*/ 250583 w 906898"/>
              <a:gd name="connsiteY3115" fmla="*/ 123976 h 906898"/>
              <a:gd name="connsiteX3116" fmla="*/ 254700 w 906898"/>
              <a:gd name="connsiteY3116" fmla="*/ 124754 h 906898"/>
              <a:gd name="connsiteX3117" fmla="*/ 256758 w 906898"/>
              <a:gd name="connsiteY3117" fmla="*/ 124754 h 906898"/>
              <a:gd name="connsiteX3118" fmla="*/ 258816 w 906898"/>
              <a:gd name="connsiteY3118" fmla="*/ 133054 h 906898"/>
              <a:gd name="connsiteX3119" fmla="*/ 273225 w 906898"/>
              <a:gd name="connsiteY3119" fmla="*/ 135128 h 906898"/>
              <a:gd name="connsiteX3120" fmla="*/ 277342 w 906898"/>
              <a:gd name="connsiteY3120" fmla="*/ 133054 h 906898"/>
              <a:gd name="connsiteX3121" fmla="*/ 283517 w 906898"/>
              <a:gd name="connsiteY3121" fmla="*/ 139279 h 906898"/>
              <a:gd name="connsiteX3122" fmla="*/ 275284 w 906898"/>
              <a:gd name="connsiteY3122" fmla="*/ 145503 h 906898"/>
              <a:gd name="connsiteX3123" fmla="*/ 269108 w 906898"/>
              <a:gd name="connsiteY3123" fmla="*/ 141353 h 906898"/>
              <a:gd name="connsiteX3124" fmla="*/ 262933 w 906898"/>
              <a:gd name="connsiteY3124" fmla="*/ 147578 h 906898"/>
              <a:gd name="connsiteX3125" fmla="*/ 254700 w 906898"/>
              <a:gd name="connsiteY3125" fmla="*/ 141353 h 906898"/>
              <a:gd name="connsiteX3126" fmla="*/ 252641 w 906898"/>
              <a:gd name="connsiteY3126" fmla="*/ 135128 h 906898"/>
              <a:gd name="connsiteX3127" fmla="*/ 246466 w 906898"/>
              <a:gd name="connsiteY3127" fmla="*/ 130978 h 906898"/>
              <a:gd name="connsiteX3128" fmla="*/ 246466 w 906898"/>
              <a:gd name="connsiteY3128" fmla="*/ 124754 h 906898"/>
              <a:gd name="connsiteX3129" fmla="*/ 250583 w 906898"/>
              <a:gd name="connsiteY3129" fmla="*/ 123976 h 906898"/>
              <a:gd name="connsiteX3130" fmla="*/ 577535 w 906898"/>
              <a:gd name="connsiteY3130" fmla="*/ 122678 h 906898"/>
              <a:gd name="connsiteX3131" fmla="*/ 581651 w 906898"/>
              <a:gd name="connsiteY3131" fmla="*/ 126816 h 906898"/>
              <a:gd name="connsiteX3132" fmla="*/ 583710 w 906898"/>
              <a:gd name="connsiteY3132" fmla="*/ 130953 h 906898"/>
              <a:gd name="connsiteX3133" fmla="*/ 591943 w 906898"/>
              <a:gd name="connsiteY3133" fmla="*/ 130953 h 906898"/>
              <a:gd name="connsiteX3134" fmla="*/ 594002 w 906898"/>
              <a:gd name="connsiteY3134" fmla="*/ 135090 h 906898"/>
              <a:gd name="connsiteX3135" fmla="*/ 587827 w 906898"/>
              <a:gd name="connsiteY3135" fmla="*/ 139228 h 906898"/>
              <a:gd name="connsiteX3136" fmla="*/ 589885 w 906898"/>
              <a:gd name="connsiteY3136" fmla="*/ 147503 h 906898"/>
              <a:gd name="connsiteX3137" fmla="*/ 585768 w 906898"/>
              <a:gd name="connsiteY3137" fmla="*/ 149570 h 906898"/>
              <a:gd name="connsiteX3138" fmla="*/ 581651 w 906898"/>
              <a:gd name="connsiteY3138" fmla="*/ 147503 h 906898"/>
              <a:gd name="connsiteX3139" fmla="*/ 583710 w 906898"/>
              <a:gd name="connsiteY3139" fmla="*/ 137159 h 906898"/>
              <a:gd name="connsiteX3140" fmla="*/ 575476 w 906898"/>
              <a:gd name="connsiteY3140" fmla="*/ 130953 h 906898"/>
              <a:gd name="connsiteX3141" fmla="*/ 577535 w 906898"/>
              <a:gd name="connsiteY3141" fmla="*/ 122678 h 906898"/>
              <a:gd name="connsiteX3142" fmla="*/ 258767 w 906898"/>
              <a:gd name="connsiteY3142" fmla="*/ 122678 h 906898"/>
              <a:gd name="connsiteX3143" fmla="*/ 260842 w 906898"/>
              <a:gd name="connsiteY3143" fmla="*/ 128854 h 906898"/>
              <a:gd name="connsiteX3144" fmla="*/ 267067 w 906898"/>
              <a:gd name="connsiteY3144" fmla="*/ 130912 h 906898"/>
              <a:gd name="connsiteX3145" fmla="*/ 273292 w 906898"/>
              <a:gd name="connsiteY3145" fmla="*/ 128854 h 906898"/>
              <a:gd name="connsiteX3146" fmla="*/ 271217 w 906898"/>
              <a:gd name="connsiteY3146" fmla="*/ 132971 h 906898"/>
              <a:gd name="connsiteX3147" fmla="*/ 258767 w 906898"/>
              <a:gd name="connsiteY3147" fmla="*/ 128854 h 906898"/>
              <a:gd name="connsiteX3148" fmla="*/ 258767 w 906898"/>
              <a:gd name="connsiteY3148" fmla="*/ 122678 h 906898"/>
              <a:gd name="connsiteX3149" fmla="*/ 622795 w 906898"/>
              <a:gd name="connsiteY3149" fmla="*/ 120686 h 906898"/>
              <a:gd name="connsiteX3150" fmla="*/ 637267 w 906898"/>
              <a:gd name="connsiteY3150" fmla="*/ 128900 h 906898"/>
              <a:gd name="connsiteX3151" fmla="*/ 635200 w 906898"/>
              <a:gd name="connsiteY3151" fmla="*/ 155596 h 906898"/>
              <a:gd name="connsiteX3152" fmla="*/ 626930 w 906898"/>
              <a:gd name="connsiteY3152" fmla="*/ 165863 h 906898"/>
              <a:gd name="connsiteX3153" fmla="*/ 600053 w 906898"/>
              <a:gd name="connsiteY3153" fmla="*/ 174077 h 906898"/>
              <a:gd name="connsiteX3154" fmla="*/ 600053 w 906898"/>
              <a:gd name="connsiteY3154" fmla="*/ 169971 h 906898"/>
              <a:gd name="connsiteX3155" fmla="*/ 610390 w 906898"/>
              <a:gd name="connsiteY3155" fmla="*/ 167917 h 906898"/>
              <a:gd name="connsiteX3156" fmla="*/ 631065 w 906898"/>
              <a:gd name="connsiteY3156" fmla="*/ 145328 h 906898"/>
              <a:gd name="connsiteX3157" fmla="*/ 628998 w 906898"/>
              <a:gd name="connsiteY3157" fmla="*/ 133007 h 906898"/>
              <a:gd name="connsiteX3158" fmla="*/ 624863 w 906898"/>
              <a:gd name="connsiteY3158" fmla="*/ 130954 h 906898"/>
              <a:gd name="connsiteX3159" fmla="*/ 626930 w 906898"/>
              <a:gd name="connsiteY3159" fmla="*/ 135061 h 906898"/>
              <a:gd name="connsiteX3160" fmla="*/ 626930 w 906898"/>
              <a:gd name="connsiteY3160" fmla="*/ 143275 h 906898"/>
              <a:gd name="connsiteX3161" fmla="*/ 616593 w 906898"/>
              <a:gd name="connsiteY3161" fmla="*/ 147382 h 906898"/>
              <a:gd name="connsiteX3162" fmla="*/ 610390 w 906898"/>
              <a:gd name="connsiteY3162" fmla="*/ 143275 h 906898"/>
              <a:gd name="connsiteX3163" fmla="*/ 612458 w 906898"/>
              <a:gd name="connsiteY3163" fmla="*/ 135061 h 906898"/>
              <a:gd name="connsiteX3164" fmla="*/ 610390 w 906898"/>
              <a:gd name="connsiteY3164" fmla="*/ 128900 h 906898"/>
              <a:gd name="connsiteX3165" fmla="*/ 622795 w 906898"/>
              <a:gd name="connsiteY3165" fmla="*/ 120686 h 906898"/>
              <a:gd name="connsiteX3166" fmla="*/ 522124 w 906898"/>
              <a:gd name="connsiteY3166" fmla="*/ 120686 h 906898"/>
              <a:gd name="connsiteX3167" fmla="*/ 524172 w 906898"/>
              <a:gd name="connsiteY3167" fmla="*/ 132971 h 906898"/>
              <a:gd name="connsiteX3168" fmla="*/ 515982 w 906898"/>
              <a:gd name="connsiteY3168" fmla="*/ 124781 h 906898"/>
              <a:gd name="connsiteX3169" fmla="*/ 522124 w 906898"/>
              <a:gd name="connsiteY3169" fmla="*/ 120686 h 906898"/>
              <a:gd name="connsiteX3170" fmla="*/ 456112 w 906898"/>
              <a:gd name="connsiteY3170" fmla="*/ 118695 h 906898"/>
              <a:gd name="connsiteX3171" fmla="*/ 460207 w 906898"/>
              <a:gd name="connsiteY3171" fmla="*/ 122811 h 906898"/>
              <a:gd name="connsiteX3172" fmla="*/ 454064 w 906898"/>
              <a:gd name="connsiteY3172" fmla="*/ 131045 h 906898"/>
              <a:gd name="connsiteX3173" fmla="*/ 449970 w 906898"/>
              <a:gd name="connsiteY3173" fmla="*/ 139279 h 906898"/>
              <a:gd name="connsiteX3174" fmla="*/ 437686 w 906898"/>
              <a:gd name="connsiteY3174" fmla="*/ 139279 h 906898"/>
              <a:gd name="connsiteX3175" fmla="*/ 437686 w 906898"/>
              <a:gd name="connsiteY3175" fmla="*/ 137220 h 906898"/>
              <a:gd name="connsiteX3176" fmla="*/ 441781 w 906898"/>
              <a:gd name="connsiteY3176" fmla="*/ 128987 h 906898"/>
              <a:gd name="connsiteX3177" fmla="*/ 445875 w 906898"/>
              <a:gd name="connsiteY3177" fmla="*/ 126928 h 906898"/>
              <a:gd name="connsiteX3178" fmla="*/ 449970 w 906898"/>
              <a:gd name="connsiteY3178" fmla="*/ 120754 h 906898"/>
              <a:gd name="connsiteX3179" fmla="*/ 456112 w 906898"/>
              <a:gd name="connsiteY3179" fmla="*/ 118695 h 906898"/>
              <a:gd name="connsiteX3180" fmla="*/ 234176 w 906898"/>
              <a:gd name="connsiteY3180" fmla="*/ 118695 h 906898"/>
              <a:gd name="connsiteX3181" fmla="*/ 242386 w 906898"/>
              <a:gd name="connsiteY3181" fmla="*/ 122811 h 906898"/>
              <a:gd name="connsiteX3182" fmla="*/ 242386 w 906898"/>
              <a:gd name="connsiteY3182" fmla="*/ 126928 h 906898"/>
              <a:gd name="connsiteX3183" fmla="*/ 248543 w 906898"/>
              <a:gd name="connsiteY3183" fmla="*/ 137220 h 906898"/>
              <a:gd name="connsiteX3184" fmla="*/ 246490 w 906898"/>
              <a:gd name="connsiteY3184" fmla="*/ 137220 h 906898"/>
              <a:gd name="connsiteX3185" fmla="*/ 250595 w 906898"/>
              <a:gd name="connsiteY3185" fmla="*/ 139279 h 906898"/>
              <a:gd name="connsiteX3186" fmla="*/ 256752 w 906898"/>
              <a:gd name="connsiteY3186" fmla="*/ 147513 h 906898"/>
              <a:gd name="connsiteX3187" fmla="*/ 264962 w 906898"/>
              <a:gd name="connsiteY3187" fmla="*/ 149570 h 906898"/>
              <a:gd name="connsiteX3188" fmla="*/ 271119 w 906898"/>
              <a:gd name="connsiteY3188" fmla="*/ 147513 h 906898"/>
              <a:gd name="connsiteX3189" fmla="*/ 283433 w 906898"/>
              <a:gd name="connsiteY3189" fmla="*/ 145454 h 906898"/>
              <a:gd name="connsiteX3190" fmla="*/ 291642 w 906898"/>
              <a:gd name="connsiteY3190" fmla="*/ 139279 h 906898"/>
              <a:gd name="connsiteX3191" fmla="*/ 299852 w 906898"/>
              <a:gd name="connsiteY3191" fmla="*/ 139279 h 906898"/>
              <a:gd name="connsiteX3192" fmla="*/ 297799 w 906898"/>
              <a:gd name="connsiteY3192" fmla="*/ 143395 h 906898"/>
              <a:gd name="connsiteX3193" fmla="*/ 289590 w 906898"/>
              <a:gd name="connsiteY3193" fmla="*/ 147513 h 906898"/>
              <a:gd name="connsiteX3194" fmla="*/ 289590 w 906898"/>
              <a:gd name="connsiteY3194" fmla="*/ 149570 h 906898"/>
              <a:gd name="connsiteX3195" fmla="*/ 277276 w 906898"/>
              <a:gd name="connsiteY3195" fmla="*/ 157805 h 906898"/>
              <a:gd name="connsiteX3196" fmla="*/ 271119 w 906898"/>
              <a:gd name="connsiteY3196" fmla="*/ 155746 h 906898"/>
              <a:gd name="connsiteX3197" fmla="*/ 260857 w 906898"/>
              <a:gd name="connsiteY3197" fmla="*/ 159862 h 906898"/>
              <a:gd name="connsiteX3198" fmla="*/ 252647 w 906898"/>
              <a:gd name="connsiteY3198" fmla="*/ 155746 h 906898"/>
              <a:gd name="connsiteX3199" fmla="*/ 246490 w 906898"/>
              <a:gd name="connsiteY3199" fmla="*/ 147513 h 906898"/>
              <a:gd name="connsiteX3200" fmla="*/ 242386 w 906898"/>
              <a:gd name="connsiteY3200" fmla="*/ 147513 h 906898"/>
              <a:gd name="connsiteX3201" fmla="*/ 236229 w 906898"/>
              <a:gd name="connsiteY3201" fmla="*/ 141336 h 906898"/>
              <a:gd name="connsiteX3202" fmla="*/ 238281 w 906898"/>
              <a:gd name="connsiteY3202" fmla="*/ 131045 h 906898"/>
              <a:gd name="connsiteX3203" fmla="*/ 232124 w 906898"/>
              <a:gd name="connsiteY3203" fmla="*/ 122811 h 906898"/>
              <a:gd name="connsiteX3204" fmla="*/ 234176 w 906898"/>
              <a:gd name="connsiteY3204" fmla="*/ 118695 h 906898"/>
              <a:gd name="connsiteX3205" fmla="*/ 360258 w 906898"/>
              <a:gd name="connsiteY3205" fmla="*/ 117473 h 906898"/>
              <a:gd name="connsiteX3206" fmla="*/ 363595 w 906898"/>
              <a:gd name="connsiteY3206" fmla="*/ 120813 h 906898"/>
              <a:gd name="connsiteX3207" fmla="*/ 359488 w 906898"/>
              <a:gd name="connsiteY3207" fmla="*/ 129034 h 906898"/>
              <a:gd name="connsiteX3208" fmla="*/ 361542 w 906898"/>
              <a:gd name="connsiteY3208" fmla="*/ 135201 h 906898"/>
              <a:gd name="connsiteX3209" fmla="*/ 361542 w 906898"/>
              <a:gd name="connsiteY3209" fmla="*/ 141365 h 906898"/>
              <a:gd name="connsiteX3210" fmla="*/ 355381 w 906898"/>
              <a:gd name="connsiteY3210" fmla="*/ 147531 h 906898"/>
              <a:gd name="connsiteX3211" fmla="*/ 353328 w 906898"/>
              <a:gd name="connsiteY3211" fmla="*/ 153697 h 906898"/>
              <a:gd name="connsiteX3212" fmla="*/ 353328 w 906898"/>
              <a:gd name="connsiteY3212" fmla="*/ 145476 h 906898"/>
              <a:gd name="connsiteX3213" fmla="*/ 351274 w 906898"/>
              <a:gd name="connsiteY3213" fmla="*/ 149586 h 906898"/>
              <a:gd name="connsiteX3214" fmla="*/ 341007 w 906898"/>
              <a:gd name="connsiteY3214" fmla="*/ 159862 h 906898"/>
              <a:gd name="connsiteX3215" fmla="*/ 332793 w 906898"/>
              <a:gd name="connsiteY3215" fmla="*/ 153697 h 906898"/>
              <a:gd name="connsiteX3216" fmla="*/ 330740 w 906898"/>
              <a:gd name="connsiteY3216" fmla="*/ 153697 h 906898"/>
              <a:gd name="connsiteX3217" fmla="*/ 324579 w 906898"/>
              <a:gd name="connsiteY3217" fmla="*/ 155752 h 906898"/>
              <a:gd name="connsiteX3218" fmla="*/ 320472 w 906898"/>
              <a:gd name="connsiteY3218" fmla="*/ 153697 h 906898"/>
              <a:gd name="connsiteX3219" fmla="*/ 318419 w 906898"/>
              <a:gd name="connsiteY3219" fmla="*/ 145476 h 906898"/>
              <a:gd name="connsiteX3220" fmla="*/ 312258 w 906898"/>
              <a:gd name="connsiteY3220" fmla="*/ 145476 h 906898"/>
              <a:gd name="connsiteX3221" fmla="*/ 308151 w 906898"/>
              <a:gd name="connsiteY3221" fmla="*/ 137255 h 906898"/>
              <a:gd name="connsiteX3222" fmla="*/ 312258 w 906898"/>
              <a:gd name="connsiteY3222" fmla="*/ 133144 h 906898"/>
              <a:gd name="connsiteX3223" fmla="*/ 316365 w 906898"/>
              <a:gd name="connsiteY3223" fmla="*/ 137255 h 906898"/>
              <a:gd name="connsiteX3224" fmla="*/ 324579 w 906898"/>
              <a:gd name="connsiteY3224" fmla="*/ 143420 h 906898"/>
              <a:gd name="connsiteX3225" fmla="*/ 332793 w 906898"/>
              <a:gd name="connsiteY3225" fmla="*/ 145476 h 906898"/>
              <a:gd name="connsiteX3226" fmla="*/ 343060 w 906898"/>
              <a:gd name="connsiteY3226" fmla="*/ 143420 h 906898"/>
              <a:gd name="connsiteX3227" fmla="*/ 345114 w 906898"/>
              <a:gd name="connsiteY3227" fmla="*/ 139311 h 906898"/>
              <a:gd name="connsiteX3228" fmla="*/ 351274 w 906898"/>
              <a:gd name="connsiteY3228" fmla="*/ 129034 h 906898"/>
              <a:gd name="connsiteX3229" fmla="*/ 351274 w 906898"/>
              <a:gd name="connsiteY3229" fmla="*/ 124923 h 906898"/>
              <a:gd name="connsiteX3230" fmla="*/ 355381 w 906898"/>
              <a:gd name="connsiteY3230" fmla="*/ 118758 h 906898"/>
              <a:gd name="connsiteX3231" fmla="*/ 360258 w 906898"/>
              <a:gd name="connsiteY3231" fmla="*/ 117473 h 906898"/>
              <a:gd name="connsiteX3232" fmla="*/ 347217 w 906898"/>
              <a:gd name="connsiteY3232" fmla="*/ 117214 h 906898"/>
              <a:gd name="connsiteX3233" fmla="*/ 351311 w 906898"/>
              <a:gd name="connsiteY3233" fmla="*/ 118746 h 906898"/>
              <a:gd name="connsiteX3234" fmla="*/ 349264 w 906898"/>
              <a:gd name="connsiteY3234" fmla="*/ 122832 h 906898"/>
              <a:gd name="connsiteX3235" fmla="*/ 347217 w 906898"/>
              <a:gd name="connsiteY3235" fmla="*/ 124875 h 906898"/>
              <a:gd name="connsiteX3236" fmla="*/ 349264 w 906898"/>
              <a:gd name="connsiteY3236" fmla="*/ 128961 h 906898"/>
              <a:gd name="connsiteX3237" fmla="*/ 347217 w 906898"/>
              <a:gd name="connsiteY3237" fmla="*/ 135090 h 906898"/>
              <a:gd name="connsiteX3238" fmla="*/ 343122 w 906898"/>
              <a:gd name="connsiteY3238" fmla="*/ 137133 h 906898"/>
              <a:gd name="connsiteX3239" fmla="*/ 341075 w 906898"/>
              <a:gd name="connsiteY3239" fmla="*/ 141219 h 906898"/>
              <a:gd name="connsiteX3240" fmla="*/ 334933 w 906898"/>
              <a:gd name="connsiteY3240" fmla="*/ 143263 h 906898"/>
              <a:gd name="connsiteX3241" fmla="*/ 330838 w 906898"/>
              <a:gd name="connsiteY3241" fmla="*/ 139177 h 906898"/>
              <a:gd name="connsiteX3242" fmla="*/ 326743 w 906898"/>
              <a:gd name="connsiteY3242" fmla="*/ 141219 h 906898"/>
              <a:gd name="connsiteX3243" fmla="*/ 322649 w 906898"/>
              <a:gd name="connsiteY3243" fmla="*/ 137133 h 906898"/>
              <a:gd name="connsiteX3244" fmla="*/ 322649 w 906898"/>
              <a:gd name="connsiteY3244" fmla="*/ 133047 h 906898"/>
              <a:gd name="connsiteX3245" fmla="*/ 316507 w 906898"/>
              <a:gd name="connsiteY3245" fmla="*/ 135090 h 906898"/>
              <a:gd name="connsiteX3246" fmla="*/ 314459 w 906898"/>
              <a:gd name="connsiteY3246" fmla="*/ 131004 h 906898"/>
              <a:gd name="connsiteX3247" fmla="*/ 320602 w 906898"/>
              <a:gd name="connsiteY3247" fmla="*/ 126918 h 906898"/>
              <a:gd name="connsiteX3248" fmla="*/ 334933 w 906898"/>
              <a:gd name="connsiteY3248" fmla="*/ 126918 h 906898"/>
              <a:gd name="connsiteX3249" fmla="*/ 343122 w 906898"/>
              <a:gd name="connsiteY3249" fmla="*/ 118746 h 906898"/>
              <a:gd name="connsiteX3250" fmla="*/ 347217 w 906898"/>
              <a:gd name="connsiteY3250" fmla="*/ 117214 h 906898"/>
              <a:gd name="connsiteX3251" fmla="*/ 585835 w 906898"/>
              <a:gd name="connsiteY3251" fmla="*/ 116702 h 906898"/>
              <a:gd name="connsiteX3252" fmla="*/ 589951 w 906898"/>
              <a:gd name="connsiteY3252" fmla="*/ 120819 h 906898"/>
              <a:gd name="connsiteX3253" fmla="*/ 592010 w 906898"/>
              <a:gd name="connsiteY3253" fmla="*/ 124936 h 906898"/>
              <a:gd name="connsiteX3254" fmla="*/ 600244 w 906898"/>
              <a:gd name="connsiteY3254" fmla="*/ 129053 h 906898"/>
              <a:gd name="connsiteX3255" fmla="*/ 602302 w 906898"/>
              <a:gd name="connsiteY3255" fmla="*/ 137286 h 906898"/>
              <a:gd name="connsiteX3256" fmla="*/ 596127 w 906898"/>
              <a:gd name="connsiteY3256" fmla="*/ 143461 h 906898"/>
              <a:gd name="connsiteX3257" fmla="*/ 598185 w 906898"/>
              <a:gd name="connsiteY3257" fmla="*/ 151695 h 906898"/>
              <a:gd name="connsiteX3258" fmla="*/ 592010 w 906898"/>
              <a:gd name="connsiteY3258" fmla="*/ 155812 h 906898"/>
              <a:gd name="connsiteX3259" fmla="*/ 587893 w 906898"/>
              <a:gd name="connsiteY3259" fmla="*/ 151695 h 906898"/>
              <a:gd name="connsiteX3260" fmla="*/ 594068 w 906898"/>
              <a:gd name="connsiteY3260" fmla="*/ 145520 h 906898"/>
              <a:gd name="connsiteX3261" fmla="*/ 596127 w 906898"/>
              <a:gd name="connsiteY3261" fmla="*/ 137286 h 906898"/>
              <a:gd name="connsiteX3262" fmla="*/ 594068 w 906898"/>
              <a:gd name="connsiteY3262" fmla="*/ 129053 h 906898"/>
              <a:gd name="connsiteX3263" fmla="*/ 585835 w 906898"/>
              <a:gd name="connsiteY3263" fmla="*/ 126994 h 906898"/>
              <a:gd name="connsiteX3264" fmla="*/ 575543 w 906898"/>
              <a:gd name="connsiteY3264" fmla="*/ 120819 h 906898"/>
              <a:gd name="connsiteX3265" fmla="*/ 571426 w 906898"/>
              <a:gd name="connsiteY3265" fmla="*/ 118761 h 906898"/>
              <a:gd name="connsiteX3266" fmla="*/ 585835 w 906898"/>
              <a:gd name="connsiteY3266" fmla="*/ 116702 h 906898"/>
              <a:gd name="connsiteX3267" fmla="*/ 340148 w 906898"/>
              <a:gd name="connsiteY3267" fmla="*/ 115628 h 906898"/>
              <a:gd name="connsiteX3268" fmla="*/ 340761 w 906898"/>
              <a:gd name="connsiteY3268" fmla="*/ 115955 h 906898"/>
              <a:gd name="connsiteX3269" fmla="*/ 341019 w 906898"/>
              <a:gd name="connsiteY3269" fmla="*/ 118585 h 906898"/>
              <a:gd name="connsiteX3270" fmla="*/ 332756 w 906898"/>
              <a:gd name="connsiteY3270" fmla="*/ 124892 h 906898"/>
              <a:gd name="connsiteX3271" fmla="*/ 322427 w 906898"/>
              <a:gd name="connsiteY3271" fmla="*/ 122789 h 906898"/>
              <a:gd name="connsiteX3272" fmla="*/ 328625 w 906898"/>
              <a:gd name="connsiteY3272" fmla="*/ 122789 h 906898"/>
              <a:gd name="connsiteX3273" fmla="*/ 338954 w 906898"/>
              <a:gd name="connsiteY3273" fmla="*/ 116482 h 906898"/>
              <a:gd name="connsiteX3274" fmla="*/ 340148 w 906898"/>
              <a:gd name="connsiteY3274" fmla="*/ 115628 h 906898"/>
              <a:gd name="connsiteX3275" fmla="*/ 363595 w 906898"/>
              <a:gd name="connsiteY3275" fmla="*/ 114379 h 906898"/>
              <a:gd name="connsiteX3276" fmla="*/ 365753 w 906898"/>
              <a:gd name="connsiteY3276" fmla="*/ 114379 h 906898"/>
              <a:gd name="connsiteX3277" fmla="*/ 367911 w 906898"/>
              <a:gd name="connsiteY3277" fmla="*/ 124892 h 906898"/>
              <a:gd name="connsiteX3278" fmla="*/ 365753 w 906898"/>
              <a:gd name="connsiteY3278" fmla="*/ 126994 h 906898"/>
              <a:gd name="connsiteX3279" fmla="*/ 363595 w 906898"/>
              <a:gd name="connsiteY3279" fmla="*/ 114379 h 906898"/>
              <a:gd name="connsiteX3280" fmla="*/ 450093 w 906898"/>
              <a:gd name="connsiteY3280" fmla="*/ 112386 h 906898"/>
              <a:gd name="connsiteX3281" fmla="*/ 456223 w 906898"/>
              <a:gd name="connsiteY3281" fmla="*/ 114450 h 906898"/>
              <a:gd name="connsiteX3282" fmla="*/ 452136 w 906898"/>
              <a:gd name="connsiteY3282" fmla="*/ 116514 h 906898"/>
              <a:gd name="connsiteX3283" fmla="*/ 439878 w 906898"/>
              <a:gd name="connsiteY3283" fmla="*/ 126829 h 906898"/>
              <a:gd name="connsiteX3284" fmla="*/ 433749 w 906898"/>
              <a:gd name="connsiteY3284" fmla="*/ 139207 h 906898"/>
              <a:gd name="connsiteX3285" fmla="*/ 429663 w 906898"/>
              <a:gd name="connsiteY3285" fmla="*/ 139207 h 906898"/>
              <a:gd name="connsiteX3286" fmla="*/ 433749 w 906898"/>
              <a:gd name="connsiteY3286" fmla="*/ 128892 h 906898"/>
              <a:gd name="connsiteX3287" fmla="*/ 439878 w 906898"/>
              <a:gd name="connsiteY3287" fmla="*/ 124765 h 906898"/>
              <a:gd name="connsiteX3288" fmla="*/ 450093 w 906898"/>
              <a:gd name="connsiteY3288" fmla="*/ 112386 h 906898"/>
              <a:gd name="connsiteX3289" fmla="*/ 524116 w 906898"/>
              <a:gd name="connsiteY3289" fmla="*/ 108402 h 906898"/>
              <a:gd name="connsiteX3290" fmla="*/ 530258 w 906898"/>
              <a:gd name="connsiteY3290" fmla="*/ 110461 h 906898"/>
              <a:gd name="connsiteX3291" fmla="*/ 526164 w 906898"/>
              <a:gd name="connsiteY3291" fmla="*/ 118695 h 906898"/>
              <a:gd name="connsiteX3292" fmla="*/ 515927 w 906898"/>
              <a:gd name="connsiteY3292" fmla="*/ 120754 h 906898"/>
              <a:gd name="connsiteX3293" fmla="*/ 511832 w 906898"/>
              <a:gd name="connsiteY3293" fmla="*/ 126928 h 906898"/>
              <a:gd name="connsiteX3294" fmla="*/ 505690 w 906898"/>
              <a:gd name="connsiteY3294" fmla="*/ 124870 h 906898"/>
              <a:gd name="connsiteX3295" fmla="*/ 509785 w 906898"/>
              <a:gd name="connsiteY3295" fmla="*/ 118695 h 906898"/>
              <a:gd name="connsiteX3296" fmla="*/ 509785 w 906898"/>
              <a:gd name="connsiteY3296" fmla="*/ 110461 h 906898"/>
              <a:gd name="connsiteX3297" fmla="*/ 513880 w 906898"/>
              <a:gd name="connsiteY3297" fmla="*/ 110461 h 906898"/>
              <a:gd name="connsiteX3298" fmla="*/ 520022 w 906898"/>
              <a:gd name="connsiteY3298" fmla="*/ 110461 h 906898"/>
              <a:gd name="connsiteX3299" fmla="*/ 524116 w 906898"/>
              <a:gd name="connsiteY3299" fmla="*/ 108402 h 906898"/>
              <a:gd name="connsiteX3300" fmla="*/ 661019 w 906898"/>
              <a:gd name="connsiteY3300" fmla="*/ 108266 h 906898"/>
              <a:gd name="connsiteX3301" fmla="*/ 664053 w 906898"/>
              <a:gd name="connsiteY3301" fmla="*/ 114600 h 906898"/>
              <a:gd name="connsiteX3302" fmla="*/ 661895 w 906898"/>
              <a:gd name="connsiteY3302" fmla="*/ 118695 h 906898"/>
              <a:gd name="connsiteX3303" fmla="*/ 659737 w 906898"/>
              <a:gd name="connsiteY3303" fmla="*/ 112552 h 906898"/>
              <a:gd name="connsiteX3304" fmla="*/ 659737 w 906898"/>
              <a:gd name="connsiteY3304" fmla="*/ 108458 h 906898"/>
              <a:gd name="connsiteX3305" fmla="*/ 661019 w 906898"/>
              <a:gd name="connsiteY3305" fmla="*/ 108266 h 906898"/>
              <a:gd name="connsiteX3306" fmla="*/ 550871 w 906898"/>
              <a:gd name="connsiteY3306" fmla="*/ 102165 h 906898"/>
              <a:gd name="connsiteX3307" fmla="*/ 559582 w 906898"/>
              <a:gd name="connsiteY3307" fmla="*/ 102165 h 906898"/>
              <a:gd name="connsiteX3308" fmla="*/ 565219 w 906898"/>
              <a:gd name="connsiteY3308" fmla="*/ 108347 h 906898"/>
              <a:gd name="connsiteX3309" fmla="*/ 565219 w 906898"/>
              <a:gd name="connsiteY3309" fmla="*/ 118653 h 906898"/>
              <a:gd name="connsiteX3310" fmla="*/ 569318 w 906898"/>
              <a:gd name="connsiteY3310" fmla="*/ 120715 h 906898"/>
              <a:gd name="connsiteX3311" fmla="*/ 573418 w 906898"/>
              <a:gd name="connsiteY3311" fmla="*/ 133081 h 906898"/>
              <a:gd name="connsiteX3312" fmla="*/ 554970 w 906898"/>
              <a:gd name="connsiteY3312" fmla="*/ 149570 h 906898"/>
              <a:gd name="connsiteX3313" fmla="*/ 552921 w 906898"/>
              <a:gd name="connsiteY3313" fmla="*/ 145449 h 906898"/>
              <a:gd name="connsiteX3314" fmla="*/ 540622 w 906898"/>
              <a:gd name="connsiteY3314" fmla="*/ 141326 h 906898"/>
              <a:gd name="connsiteX3315" fmla="*/ 534473 w 906898"/>
              <a:gd name="connsiteY3315" fmla="*/ 143387 h 906898"/>
              <a:gd name="connsiteX3316" fmla="*/ 526274 w 906898"/>
              <a:gd name="connsiteY3316" fmla="*/ 124837 h 906898"/>
              <a:gd name="connsiteX3317" fmla="*/ 534473 w 906898"/>
              <a:gd name="connsiteY3317" fmla="*/ 110408 h 906898"/>
              <a:gd name="connsiteX3318" fmla="*/ 544722 w 906898"/>
              <a:gd name="connsiteY3318" fmla="*/ 108347 h 906898"/>
              <a:gd name="connsiteX3319" fmla="*/ 550871 w 906898"/>
              <a:gd name="connsiteY3319" fmla="*/ 102165 h 906898"/>
              <a:gd name="connsiteX3320" fmla="*/ 509674 w 906898"/>
              <a:gd name="connsiteY3320" fmla="*/ 100103 h 906898"/>
              <a:gd name="connsiteX3321" fmla="*/ 517864 w 906898"/>
              <a:gd name="connsiteY3321" fmla="*/ 104229 h 906898"/>
              <a:gd name="connsiteX3322" fmla="*/ 519911 w 906898"/>
              <a:gd name="connsiteY3322" fmla="*/ 102165 h 906898"/>
              <a:gd name="connsiteX3323" fmla="*/ 530148 w 906898"/>
              <a:gd name="connsiteY3323" fmla="*/ 102165 h 906898"/>
              <a:gd name="connsiteX3324" fmla="*/ 534242 w 906898"/>
              <a:gd name="connsiteY3324" fmla="*/ 108356 h 906898"/>
              <a:gd name="connsiteX3325" fmla="*/ 534242 w 906898"/>
              <a:gd name="connsiteY3325" fmla="*/ 110418 h 906898"/>
              <a:gd name="connsiteX3326" fmla="*/ 524006 w 906898"/>
              <a:gd name="connsiteY3326" fmla="*/ 104229 h 906898"/>
              <a:gd name="connsiteX3327" fmla="*/ 517864 w 906898"/>
              <a:gd name="connsiteY3327" fmla="*/ 108356 h 906898"/>
              <a:gd name="connsiteX3328" fmla="*/ 509674 w 906898"/>
              <a:gd name="connsiteY3328" fmla="*/ 108356 h 906898"/>
              <a:gd name="connsiteX3329" fmla="*/ 505580 w 906898"/>
              <a:gd name="connsiteY3329" fmla="*/ 114545 h 906898"/>
              <a:gd name="connsiteX3330" fmla="*/ 503532 w 906898"/>
              <a:gd name="connsiteY3330" fmla="*/ 124860 h 906898"/>
              <a:gd name="connsiteX3331" fmla="*/ 503532 w 906898"/>
              <a:gd name="connsiteY3331" fmla="*/ 128987 h 906898"/>
              <a:gd name="connsiteX3332" fmla="*/ 497390 w 906898"/>
              <a:gd name="connsiteY3332" fmla="*/ 124860 h 906898"/>
              <a:gd name="connsiteX3333" fmla="*/ 499438 w 906898"/>
              <a:gd name="connsiteY3333" fmla="*/ 116608 h 906898"/>
              <a:gd name="connsiteX3334" fmla="*/ 503532 w 906898"/>
              <a:gd name="connsiteY3334" fmla="*/ 114545 h 906898"/>
              <a:gd name="connsiteX3335" fmla="*/ 501485 w 906898"/>
              <a:gd name="connsiteY3335" fmla="*/ 106292 h 906898"/>
              <a:gd name="connsiteX3336" fmla="*/ 509674 w 906898"/>
              <a:gd name="connsiteY3336" fmla="*/ 100103 h 906898"/>
              <a:gd name="connsiteX3337" fmla="*/ 623937 w 906898"/>
              <a:gd name="connsiteY3337" fmla="*/ 99391 h 906898"/>
              <a:gd name="connsiteX3338" fmla="*/ 626980 w 906898"/>
              <a:gd name="connsiteY3338" fmla="*/ 100158 h 906898"/>
              <a:gd name="connsiteX3339" fmla="*/ 637125 w 906898"/>
              <a:gd name="connsiteY3339" fmla="*/ 110395 h 906898"/>
              <a:gd name="connsiteX3340" fmla="*/ 637125 w 906898"/>
              <a:gd name="connsiteY3340" fmla="*/ 122678 h 906898"/>
              <a:gd name="connsiteX3341" fmla="*/ 635096 w 906898"/>
              <a:gd name="connsiteY3341" fmla="*/ 120631 h 906898"/>
              <a:gd name="connsiteX3342" fmla="*/ 633067 w 906898"/>
              <a:gd name="connsiteY3342" fmla="*/ 108347 h 906898"/>
              <a:gd name="connsiteX3343" fmla="*/ 620894 w 906898"/>
              <a:gd name="connsiteY3343" fmla="*/ 102206 h 906898"/>
              <a:gd name="connsiteX3344" fmla="*/ 620894 w 906898"/>
              <a:gd name="connsiteY3344" fmla="*/ 100158 h 906898"/>
              <a:gd name="connsiteX3345" fmla="*/ 623937 w 906898"/>
              <a:gd name="connsiteY3345" fmla="*/ 99391 h 906898"/>
              <a:gd name="connsiteX3346" fmla="*/ 452081 w 906898"/>
              <a:gd name="connsiteY3346" fmla="*/ 98110 h 906898"/>
              <a:gd name="connsiteX3347" fmla="*/ 458215 w 906898"/>
              <a:gd name="connsiteY3347" fmla="*/ 100167 h 906898"/>
              <a:gd name="connsiteX3348" fmla="*/ 456170 w 906898"/>
              <a:gd name="connsiteY3348" fmla="*/ 110442 h 906898"/>
              <a:gd name="connsiteX3349" fmla="*/ 441859 w 906898"/>
              <a:gd name="connsiteY3349" fmla="*/ 114552 h 906898"/>
              <a:gd name="connsiteX3350" fmla="*/ 437771 w 906898"/>
              <a:gd name="connsiteY3350" fmla="*/ 122773 h 906898"/>
              <a:gd name="connsiteX3351" fmla="*/ 427548 w 906898"/>
              <a:gd name="connsiteY3351" fmla="*/ 137160 h 906898"/>
              <a:gd name="connsiteX3352" fmla="*/ 425504 w 906898"/>
              <a:gd name="connsiteY3352" fmla="*/ 141270 h 906898"/>
              <a:gd name="connsiteX3353" fmla="*/ 421415 w 906898"/>
              <a:gd name="connsiteY3353" fmla="*/ 141270 h 906898"/>
              <a:gd name="connsiteX3354" fmla="*/ 423460 w 906898"/>
              <a:gd name="connsiteY3354" fmla="*/ 124828 h 906898"/>
              <a:gd name="connsiteX3355" fmla="*/ 431637 w 906898"/>
              <a:gd name="connsiteY3355" fmla="*/ 120718 h 906898"/>
              <a:gd name="connsiteX3356" fmla="*/ 429593 w 906898"/>
              <a:gd name="connsiteY3356" fmla="*/ 108388 h 906898"/>
              <a:gd name="connsiteX3357" fmla="*/ 437771 w 906898"/>
              <a:gd name="connsiteY3357" fmla="*/ 106331 h 906898"/>
              <a:gd name="connsiteX3358" fmla="*/ 441859 w 906898"/>
              <a:gd name="connsiteY3358" fmla="*/ 106331 h 906898"/>
              <a:gd name="connsiteX3359" fmla="*/ 452081 w 906898"/>
              <a:gd name="connsiteY3359" fmla="*/ 98110 h 906898"/>
              <a:gd name="connsiteX3360" fmla="*/ 618687 w 906898"/>
              <a:gd name="connsiteY3360" fmla="*/ 91803 h 906898"/>
              <a:gd name="connsiteX3361" fmla="*/ 620894 w 906898"/>
              <a:gd name="connsiteY3361" fmla="*/ 91987 h 906898"/>
              <a:gd name="connsiteX3362" fmla="*/ 621763 w 906898"/>
              <a:gd name="connsiteY3362" fmla="*/ 92060 h 906898"/>
              <a:gd name="connsiteX3363" fmla="*/ 624839 w 906898"/>
              <a:gd name="connsiteY3363" fmla="*/ 93861 h 906898"/>
              <a:gd name="connsiteX3364" fmla="*/ 630990 w 906898"/>
              <a:gd name="connsiteY3364" fmla="*/ 91803 h 906898"/>
              <a:gd name="connsiteX3365" fmla="*/ 635092 w 906898"/>
              <a:gd name="connsiteY3365" fmla="*/ 93861 h 906898"/>
              <a:gd name="connsiteX3366" fmla="*/ 637142 w 906898"/>
              <a:gd name="connsiteY3366" fmla="*/ 97978 h 906898"/>
              <a:gd name="connsiteX3367" fmla="*/ 647395 w 906898"/>
              <a:gd name="connsiteY3367" fmla="*/ 100037 h 906898"/>
              <a:gd name="connsiteX3368" fmla="*/ 647395 w 906898"/>
              <a:gd name="connsiteY3368" fmla="*/ 108270 h 906898"/>
              <a:gd name="connsiteX3369" fmla="*/ 645344 w 906898"/>
              <a:gd name="connsiteY3369" fmla="*/ 110328 h 906898"/>
              <a:gd name="connsiteX3370" fmla="*/ 649446 w 906898"/>
              <a:gd name="connsiteY3370" fmla="*/ 114445 h 906898"/>
              <a:gd name="connsiteX3371" fmla="*/ 647395 w 906898"/>
              <a:gd name="connsiteY3371" fmla="*/ 120620 h 906898"/>
              <a:gd name="connsiteX3372" fmla="*/ 645344 w 906898"/>
              <a:gd name="connsiteY3372" fmla="*/ 122678 h 906898"/>
              <a:gd name="connsiteX3373" fmla="*/ 645344 w 906898"/>
              <a:gd name="connsiteY3373" fmla="*/ 128854 h 906898"/>
              <a:gd name="connsiteX3374" fmla="*/ 641243 w 906898"/>
              <a:gd name="connsiteY3374" fmla="*/ 130912 h 906898"/>
              <a:gd name="connsiteX3375" fmla="*/ 639193 w 906898"/>
              <a:gd name="connsiteY3375" fmla="*/ 122678 h 906898"/>
              <a:gd name="connsiteX3376" fmla="*/ 639193 w 906898"/>
              <a:gd name="connsiteY3376" fmla="*/ 108270 h 906898"/>
              <a:gd name="connsiteX3377" fmla="*/ 620737 w 906898"/>
              <a:gd name="connsiteY3377" fmla="*/ 95919 h 906898"/>
              <a:gd name="connsiteX3378" fmla="*/ 618687 w 906898"/>
              <a:gd name="connsiteY3378" fmla="*/ 91803 h 906898"/>
              <a:gd name="connsiteX3379" fmla="*/ 316292 w 906898"/>
              <a:gd name="connsiteY3379" fmla="*/ 87819 h 906898"/>
              <a:gd name="connsiteX3380" fmla="*/ 322427 w 906898"/>
              <a:gd name="connsiteY3380" fmla="*/ 108402 h 906898"/>
              <a:gd name="connsiteX3381" fmla="*/ 308112 w 906898"/>
              <a:gd name="connsiteY3381" fmla="*/ 133103 h 906898"/>
              <a:gd name="connsiteX3382" fmla="*/ 287661 w 906898"/>
              <a:gd name="connsiteY3382" fmla="*/ 135162 h 906898"/>
              <a:gd name="connsiteX3383" fmla="*/ 273345 w 906898"/>
              <a:gd name="connsiteY3383" fmla="*/ 120754 h 906898"/>
              <a:gd name="connsiteX3384" fmla="*/ 277435 w 906898"/>
              <a:gd name="connsiteY3384" fmla="*/ 104287 h 906898"/>
              <a:gd name="connsiteX3385" fmla="*/ 285616 w 906898"/>
              <a:gd name="connsiteY3385" fmla="*/ 102228 h 906898"/>
              <a:gd name="connsiteX3386" fmla="*/ 287661 w 906898"/>
              <a:gd name="connsiteY3386" fmla="*/ 108402 h 906898"/>
              <a:gd name="connsiteX3387" fmla="*/ 295841 w 906898"/>
              <a:gd name="connsiteY3387" fmla="*/ 108402 h 906898"/>
              <a:gd name="connsiteX3388" fmla="*/ 295841 w 906898"/>
              <a:gd name="connsiteY3388" fmla="*/ 114578 h 906898"/>
              <a:gd name="connsiteX3389" fmla="*/ 289706 w 906898"/>
              <a:gd name="connsiteY3389" fmla="*/ 120754 h 906898"/>
              <a:gd name="connsiteX3390" fmla="*/ 281525 w 906898"/>
              <a:gd name="connsiteY3390" fmla="*/ 118695 h 906898"/>
              <a:gd name="connsiteX3391" fmla="*/ 293796 w 906898"/>
              <a:gd name="connsiteY3391" fmla="*/ 128987 h 906898"/>
              <a:gd name="connsiteX3392" fmla="*/ 304021 w 906898"/>
              <a:gd name="connsiteY3392" fmla="*/ 126928 h 906898"/>
              <a:gd name="connsiteX3393" fmla="*/ 316292 w 906898"/>
              <a:gd name="connsiteY3393" fmla="*/ 110461 h 906898"/>
              <a:gd name="connsiteX3394" fmla="*/ 314247 w 906898"/>
              <a:gd name="connsiteY3394" fmla="*/ 89877 h 906898"/>
              <a:gd name="connsiteX3395" fmla="*/ 316292 w 906898"/>
              <a:gd name="connsiteY3395" fmla="*/ 87819 h 906898"/>
              <a:gd name="connsiteX3396" fmla="*/ 215649 w 906898"/>
              <a:gd name="connsiteY3396" fmla="*/ 85827 h 906898"/>
              <a:gd name="connsiteX3397" fmla="*/ 223783 w 906898"/>
              <a:gd name="connsiteY3397" fmla="*/ 89943 h 906898"/>
              <a:gd name="connsiteX3398" fmla="*/ 223783 w 906898"/>
              <a:gd name="connsiteY3398" fmla="*/ 94061 h 906898"/>
              <a:gd name="connsiteX3399" fmla="*/ 211582 w 906898"/>
              <a:gd name="connsiteY3399" fmla="*/ 92002 h 906898"/>
              <a:gd name="connsiteX3400" fmla="*/ 211582 w 906898"/>
              <a:gd name="connsiteY3400" fmla="*/ 87886 h 906898"/>
              <a:gd name="connsiteX3401" fmla="*/ 215649 w 906898"/>
              <a:gd name="connsiteY3401" fmla="*/ 85827 h 906898"/>
              <a:gd name="connsiteX3402" fmla="*/ 483537 w 906898"/>
              <a:gd name="connsiteY3402" fmla="*/ 83153 h 906898"/>
              <a:gd name="connsiteX3403" fmla="*/ 491205 w 906898"/>
              <a:gd name="connsiteY3403" fmla="*/ 83571 h 906898"/>
              <a:gd name="connsiteX3404" fmla="*/ 495328 w 906898"/>
              <a:gd name="connsiteY3404" fmla="*/ 87693 h 906898"/>
              <a:gd name="connsiteX3405" fmla="*/ 497390 w 906898"/>
              <a:gd name="connsiteY3405" fmla="*/ 95936 h 906898"/>
              <a:gd name="connsiteX3406" fmla="*/ 491205 w 906898"/>
              <a:gd name="connsiteY3406" fmla="*/ 100057 h 906898"/>
              <a:gd name="connsiteX3407" fmla="*/ 491205 w 906898"/>
              <a:gd name="connsiteY3407" fmla="*/ 104178 h 906898"/>
              <a:gd name="connsiteX3408" fmla="*/ 482957 w 906898"/>
              <a:gd name="connsiteY3408" fmla="*/ 108300 h 906898"/>
              <a:gd name="connsiteX3409" fmla="*/ 476771 w 906898"/>
              <a:gd name="connsiteY3409" fmla="*/ 102118 h 906898"/>
              <a:gd name="connsiteX3410" fmla="*/ 480895 w 906898"/>
              <a:gd name="connsiteY3410" fmla="*/ 93875 h 906898"/>
              <a:gd name="connsiteX3411" fmla="*/ 485019 w 906898"/>
              <a:gd name="connsiteY3411" fmla="*/ 91814 h 906898"/>
              <a:gd name="connsiteX3412" fmla="*/ 482957 w 906898"/>
              <a:gd name="connsiteY3412" fmla="*/ 91814 h 906898"/>
              <a:gd name="connsiteX3413" fmla="*/ 472648 w 906898"/>
              <a:gd name="connsiteY3413" fmla="*/ 95936 h 906898"/>
              <a:gd name="connsiteX3414" fmla="*/ 466462 w 906898"/>
              <a:gd name="connsiteY3414" fmla="*/ 116543 h 906898"/>
              <a:gd name="connsiteX3415" fmla="*/ 485019 w 906898"/>
              <a:gd name="connsiteY3415" fmla="*/ 139210 h 906898"/>
              <a:gd name="connsiteX3416" fmla="*/ 464400 w 906898"/>
              <a:gd name="connsiteY3416" fmla="*/ 128906 h 906898"/>
              <a:gd name="connsiteX3417" fmla="*/ 464400 w 906898"/>
              <a:gd name="connsiteY3417" fmla="*/ 93875 h 906898"/>
              <a:gd name="connsiteX3418" fmla="*/ 483537 w 906898"/>
              <a:gd name="connsiteY3418" fmla="*/ 83153 h 906898"/>
              <a:gd name="connsiteX3419" fmla="*/ 640800 w 906898"/>
              <a:gd name="connsiteY3419" fmla="*/ 81031 h 906898"/>
              <a:gd name="connsiteX3420" fmla="*/ 645406 w 906898"/>
              <a:gd name="connsiteY3420" fmla="*/ 83636 h 906898"/>
              <a:gd name="connsiteX3421" fmla="*/ 647454 w 906898"/>
              <a:gd name="connsiteY3421" fmla="*/ 91870 h 906898"/>
              <a:gd name="connsiteX3422" fmla="*/ 657690 w 906898"/>
              <a:gd name="connsiteY3422" fmla="*/ 100103 h 906898"/>
              <a:gd name="connsiteX3423" fmla="*/ 655643 w 906898"/>
              <a:gd name="connsiteY3423" fmla="*/ 106277 h 906898"/>
              <a:gd name="connsiteX3424" fmla="*/ 657690 w 906898"/>
              <a:gd name="connsiteY3424" fmla="*/ 112453 h 906898"/>
              <a:gd name="connsiteX3425" fmla="*/ 655643 w 906898"/>
              <a:gd name="connsiteY3425" fmla="*/ 122745 h 906898"/>
              <a:gd name="connsiteX3426" fmla="*/ 655643 w 906898"/>
              <a:gd name="connsiteY3426" fmla="*/ 133037 h 906898"/>
              <a:gd name="connsiteX3427" fmla="*/ 655643 w 906898"/>
              <a:gd name="connsiteY3427" fmla="*/ 135095 h 906898"/>
              <a:gd name="connsiteX3428" fmla="*/ 653595 w 906898"/>
              <a:gd name="connsiteY3428" fmla="*/ 122745 h 906898"/>
              <a:gd name="connsiteX3429" fmla="*/ 653595 w 906898"/>
              <a:gd name="connsiteY3429" fmla="*/ 128921 h 906898"/>
              <a:gd name="connsiteX3430" fmla="*/ 649501 w 906898"/>
              <a:gd name="connsiteY3430" fmla="*/ 139212 h 906898"/>
              <a:gd name="connsiteX3431" fmla="*/ 643359 w 906898"/>
              <a:gd name="connsiteY3431" fmla="*/ 141270 h 906898"/>
              <a:gd name="connsiteX3432" fmla="*/ 643359 w 906898"/>
              <a:gd name="connsiteY3432" fmla="*/ 135095 h 906898"/>
              <a:gd name="connsiteX3433" fmla="*/ 649501 w 906898"/>
              <a:gd name="connsiteY3433" fmla="*/ 126862 h 906898"/>
              <a:gd name="connsiteX3434" fmla="*/ 649501 w 906898"/>
              <a:gd name="connsiteY3434" fmla="*/ 122745 h 906898"/>
              <a:gd name="connsiteX3435" fmla="*/ 653595 w 906898"/>
              <a:gd name="connsiteY3435" fmla="*/ 114511 h 906898"/>
              <a:gd name="connsiteX3436" fmla="*/ 649501 w 906898"/>
              <a:gd name="connsiteY3436" fmla="*/ 110395 h 906898"/>
              <a:gd name="connsiteX3437" fmla="*/ 649501 w 906898"/>
              <a:gd name="connsiteY3437" fmla="*/ 100103 h 906898"/>
              <a:gd name="connsiteX3438" fmla="*/ 639264 w 906898"/>
              <a:gd name="connsiteY3438" fmla="*/ 93927 h 906898"/>
              <a:gd name="connsiteX3439" fmla="*/ 633122 w 906898"/>
              <a:gd name="connsiteY3439" fmla="*/ 89811 h 906898"/>
              <a:gd name="connsiteX3440" fmla="*/ 626980 w 906898"/>
              <a:gd name="connsiteY3440" fmla="*/ 89811 h 906898"/>
              <a:gd name="connsiteX3441" fmla="*/ 614696 w 906898"/>
              <a:gd name="connsiteY3441" fmla="*/ 87752 h 906898"/>
              <a:gd name="connsiteX3442" fmla="*/ 612649 w 906898"/>
              <a:gd name="connsiteY3442" fmla="*/ 83636 h 906898"/>
              <a:gd name="connsiteX3443" fmla="*/ 624933 w 906898"/>
              <a:gd name="connsiteY3443" fmla="*/ 83636 h 906898"/>
              <a:gd name="connsiteX3444" fmla="*/ 626980 w 906898"/>
              <a:gd name="connsiteY3444" fmla="*/ 85694 h 906898"/>
              <a:gd name="connsiteX3445" fmla="*/ 637217 w 906898"/>
              <a:gd name="connsiteY3445" fmla="*/ 83636 h 906898"/>
              <a:gd name="connsiteX3446" fmla="*/ 641312 w 906898"/>
              <a:gd name="connsiteY3446" fmla="*/ 87752 h 906898"/>
              <a:gd name="connsiteX3447" fmla="*/ 643359 w 906898"/>
              <a:gd name="connsiteY3447" fmla="*/ 91870 h 906898"/>
              <a:gd name="connsiteX3448" fmla="*/ 645406 w 906898"/>
              <a:gd name="connsiteY3448" fmla="*/ 89811 h 906898"/>
              <a:gd name="connsiteX3449" fmla="*/ 639264 w 906898"/>
              <a:gd name="connsiteY3449" fmla="*/ 81578 h 906898"/>
              <a:gd name="connsiteX3450" fmla="*/ 640800 w 906898"/>
              <a:gd name="connsiteY3450" fmla="*/ 81031 h 906898"/>
              <a:gd name="connsiteX3451" fmla="*/ 587959 w 906898"/>
              <a:gd name="connsiteY3451" fmla="*/ 79519 h 906898"/>
              <a:gd name="connsiteX3452" fmla="*/ 604426 w 906898"/>
              <a:gd name="connsiteY3452" fmla="*/ 83624 h 906898"/>
              <a:gd name="connsiteX3453" fmla="*/ 618835 w 906898"/>
              <a:gd name="connsiteY3453" fmla="*/ 104148 h 906898"/>
              <a:gd name="connsiteX3454" fmla="*/ 614718 w 906898"/>
              <a:gd name="connsiteY3454" fmla="*/ 118514 h 906898"/>
              <a:gd name="connsiteX3455" fmla="*/ 602368 w 906898"/>
              <a:gd name="connsiteY3455" fmla="*/ 122618 h 906898"/>
              <a:gd name="connsiteX3456" fmla="*/ 600310 w 906898"/>
              <a:gd name="connsiteY3456" fmla="*/ 116461 h 906898"/>
              <a:gd name="connsiteX3457" fmla="*/ 600310 w 906898"/>
              <a:gd name="connsiteY3457" fmla="*/ 112357 h 906898"/>
              <a:gd name="connsiteX3458" fmla="*/ 594135 w 906898"/>
              <a:gd name="connsiteY3458" fmla="*/ 110304 h 906898"/>
              <a:gd name="connsiteX3459" fmla="*/ 596193 w 906898"/>
              <a:gd name="connsiteY3459" fmla="*/ 102094 h 906898"/>
              <a:gd name="connsiteX3460" fmla="*/ 606485 w 906898"/>
              <a:gd name="connsiteY3460" fmla="*/ 102094 h 906898"/>
              <a:gd name="connsiteX3461" fmla="*/ 608543 w 906898"/>
              <a:gd name="connsiteY3461" fmla="*/ 106199 h 906898"/>
              <a:gd name="connsiteX3462" fmla="*/ 610602 w 906898"/>
              <a:gd name="connsiteY3462" fmla="*/ 100042 h 906898"/>
              <a:gd name="connsiteX3463" fmla="*/ 596193 w 906898"/>
              <a:gd name="connsiteY3463" fmla="*/ 87728 h 906898"/>
              <a:gd name="connsiteX3464" fmla="*/ 571492 w 906898"/>
              <a:gd name="connsiteY3464" fmla="*/ 93885 h 906898"/>
              <a:gd name="connsiteX3465" fmla="*/ 559142 w 906898"/>
              <a:gd name="connsiteY3465" fmla="*/ 100042 h 906898"/>
              <a:gd name="connsiteX3466" fmla="*/ 573551 w 906898"/>
              <a:gd name="connsiteY3466" fmla="*/ 83624 h 906898"/>
              <a:gd name="connsiteX3467" fmla="*/ 587959 w 906898"/>
              <a:gd name="connsiteY3467" fmla="*/ 79519 h 906898"/>
              <a:gd name="connsiteX3468" fmla="*/ 388440 w 906898"/>
              <a:gd name="connsiteY3468" fmla="*/ 75535 h 906898"/>
              <a:gd name="connsiteX3469" fmla="*/ 390487 w 906898"/>
              <a:gd name="connsiteY3469" fmla="*/ 79592 h 906898"/>
              <a:gd name="connsiteX3470" fmla="*/ 386392 w 906898"/>
              <a:gd name="connsiteY3470" fmla="*/ 89738 h 906898"/>
              <a:gd name="connsiteX3471" fmla="*/ 380250 w 906898"/>
              <a:gd name="connsiteY3471" fmla="*/ 91766 h 906898"/>
              <a:gd name="connsiteX3472" fmla="*/ 380250 w 906898"/>
              <a:gd name="connsiteY3472" fmla="*/ 89738 h 906898"/>
              <a:gd name="connsiteX3473" fmla="*/ 388440 w 906898"/>
              <a:gd name="connsiteY3473" fmla="*/ 83651 h 906898"/>
              <a:gd name="connsiteX3474" fmla="*/ 388440 w 906898"/>
              <a:gd name="connsiteY3474" fmla="*/ 75535 h 906898"/>
              <a:gd name="connsiteX3475" fmla="*/ 359914 w 906898"/>
              <a:gd name="connsiteY3475" fmla="*/ 74313 h 906898"/>
              <a:gd name="connsiteX3476" fmla="*/ 365839 w 906898"/>
              <a:gd name="connsiteY3476" fmla="*/ 75598 h 906898"/>
              <a:gd name="connsiteX3477" fmla="*/ 376142 w 906898"/>
              <a:gd name="connsiteY3477" fmla="*/ 85874 h 906898"/>
              <a:gd name="connsiteX3478" fmla="*/ 374082 w 906898"/>
              <a:gd name="connsiteY3478" fmla="*/ 102316 h 906898"/>
              <a:gd name="connsiteX3479" fmla="*/ 349353 w 906898"/>
              <a:gd name="connsiteY3479" fmla="*/ 114648 h 906898"/>
              <a:gd name="connsiteX3480" fmla="*/ 320504 w 906898"/>
              <a:gd name="connsiteY3480" fmla="*/ 92041 h 906898"/>
              <a:gd name="connsiteX3481" fmla="*/ 320504 w 906898"/>
              <a:gd name="connsiteY3481" fmla="*/ 85874 h 906898"/>
              <a:gd name="connsiteX3482" fmla="*/ 322565 w 906898"/>
              <a:gd name="connsiteY3482" fmla="*/ 85874 h 906898"/>
              <a:gd name="connsiteX3483" fmla="*/ 347293 w 906898"/>
              <a:gd name="connsiteY3483" fmla="*/ 108482 h 906898"/>
              <a:gd name="connsiteX3484" fmla="*/ 363778 w 906898"/>
              <a:gd name="connsiteY3484" fmla="*/ 104371 h 906898"/>
              <a:gd name="connsiteX3485" fmla="*/ 367900 w 906898"/>
              <a:gd name="connsiteY3485" fmla="*/ 89984 h 906898"/>
              <a:gd name="connsiteX3486" fmla="*/ 365839 w 906898"/>
              <a:gd name="connsiteY3486" fmla="*/ 87930 h 906898"/>
              <a:gd name="connsiteX3487" fmla="*/ 359657 w 906898"/>
              <a:gd name="connsiteY3487" fmla="*/ 94095 h 906898"/>
              <a:gd name="connsiteX3488" fmla="*/ 353475 w 906898"/>
              <a:gd name="connsiteY3488" fmla="*/ 89984 h 906898"/>
              <a:gd name="connsiteX3489" fmla="*/ 353475 w 906898"/>
              <a:gd name="connsiteY3489" fmla="*/ 85874 h 906898"/>
              <a:gd name="connsiteX3490" fmla="*/ 357596 w 906898"/>
              <a:gd name="connsiteY3490" fmla="*/ 83819 h 906898"/>
              <a:gd name="connsiteX3491" fmla="*/ 355536 w 906898"/>
              <a:gd name="connsiteY3491" fmla="*/ 77653 h 906898"/>
              <a:gd name="connsiteX3492" fmla="*/ 359914 w 906898"/>
              <a:gd name="connsiteY3492" fmla="*/ 74313 h 906898"/>
              <a:gd name="connsiteX3493" fmla="*/ 419338 w 906898"/>
              <a:gd name="connsiteY3493" fmla="*/ 72095 h 906898"/>
              <a:gd name="connsiteX3494" fmla="*/ 421296 w 906898"/>
              <a:gd name="connsiteY3494" fmla="*/ 75369 h 906898"/>
              <a:gd name="connsiteX3495" fmla="*/ 421296 w 906898"/>
              <a:gd name="connsiteY3495" fmla="*/ 83503 h 906898"/>
              <a:gd name="connsiteX3496" fmla="*/ 419238 w 906898"/>
              <a:gd name="connsiteY3496" fmla="*/ 83503 h 906898"/>
              <a:gd name="connsiteX3497" fmla="*/ 420010 w 906898"/>
              <a:gd name="connsiteY3497" fmla="*/ 77402 h 906898"/>
              <a:gd name="connsiteX3498" fmla="*/ 418620 w 906898"/>
              <a:gd name="connsiteY3498" fmla="*/ 70895 h 906898"/>
              <a:gd name="connsiteX3499" fmla="*/ 419238 w 906898"/>
              <a:gd name="connsiteY3499" fmla="*/ 71302 h 906898"/>
              <a:gd name="connsiteX3500" fmla="*/ 419338 w 906898"/>
              <a:gd name="connsiteY3500" fmla="*/ 72095 h 906898"/>
              <a:gd name="connsiteX3501" fmla="*/ 397896 w 906898"/>
              <a:gd name="connsiteY3501" fmla="*/ 69651 h 906898"/>
              <a:gd name="connsiteX3502" fmla="*/ 400637 w 906898"/>
              <a:gd name="connsiteY3502" fmla="*/ 71358 h 906898"/>
              <a:gd name="connsiteX3503" fmla="*/ 402700 w 906898"/>
              <a:gd name="connsiteY3503" fmla="*/ 75482 h 906898"/>
              <a:gd name="connsiteX3504" fmla="*/ 400637 w 906898"/>
              <a:gd name="connsiteY3504" fmla="*/ 83730 h 906898"/>
              <a:gd name="connsiteX3505" fmla="*/ 402700 w 906898"/>
              <a:gd name="connsiteY3505" fmla="*/ 89916 h 906898"/>
              <a:gd name="connsiteX3506" fmla="*/ 394447 w 906898"/>
              <a:gd name="connsiteY3506" fmla="*/ 98164 h 906898"/>
              <a:gd name="connsiteX3507" fmla="*/ 390321 w 906898"/>
              <a:gd name="connsiteY3507" fmla="*/ 100225 h 906898"/>
              <a:gd name="connsiteX3508" fmla="*/ 384132 w 906898"/>
              <a:gd name="connsiteY3508" fmla="*/ 106412 h 906898"/>
              <a:gd name="connsiteX3509" fmla="*/ 377942 w 906898"/>
              <a:gd name="connsiteY3509" fmla="*/ 104349 h 906898"/>
              <a:gd name="connsiteX3510" fmla="*/ 380005 w 906898"/>
              <a:gd name="connsiteY3510" fmla="*/ 96101 h 906898"/>
              <a:gd name="connsiteX3511" fmla="*/ 382068 w 906898"/>
              <a:gd name="connsiteY3511" fmla="*/ 96101 h 906898"/>
              <a:gd name="connsiteX3512" fmla="*/ 394447 w 906898"/>
              <a:gd name="connsiteY3512" fmla="*/ 81668 h 906898"/>
              <a:gd name="connsiteX3513" fmla="*/ 392384 w 906898"/>
              <a:gd name="connsiteY3513" fmla="*/ 73420 h 906898"/>
              <a:gd name="connsiteX3514" fmla="*/ 395737 w 906898"/>
              <a:gd name="connsiteY3514" fmla="*/ 70070 h 906898"/>
              <a:gd name="connsiteX3515" fmla="*/ 397896 w 906898"/>
              <a:gd name="connsiteY3515" fmla="*/ 69651 h 906898"/>
              <a:gd name="connsiteX3516" fmla="*/ 413063 w 906898"/>
              <a:gd name="connsiteY3516" fmla="*/ 67236 h 906898"/>
              <a:gd name="connsiteX3517" fmla="*/ 417951 w 906898"/>
              <a:gd name="connsiteY3517" fmla="*/ 69778 h 906898"/>
              <a:gd name="connsiteX3518" fmla="*/ 418620 w 906898"/>
              <a:gd name="connsiteY3518" fmla="*/ 70895 h 906898"/>
              <a:gd name="connsiteX3519" fmla="*/ 415668 w 906898"/>
              <a:gd name="connsiteY3519" fmla="*/ 68950 h 906898"/>
              <a:gd name="connsiteX3520" fmla="*/ 413063 w 906898"/>
              <a:gd name="connsiteY3520" fmla="*/ 67236 h 906898"/>
              <a:gd name="connsiteX3521" fmla="*/ 277299 w 906898"/>
              <a:gd name="connsiteY3521" fmla="*/ 67236 h 906898"/>
              <a:gd name="connsiteX3522" fmla="*/ 277299 w 906898"/>
              <a:gd name="connsiteY3522" fmla="*/ 75489 h 906898"/>
              <a:gd name="connsiteX3523" fmla="*/ 285552 w 906898"/>
              <a:gd name="connsiteY3523" fmla="*/ 79614 h 906898"/>
              <a:gd name="connsiteX3524" fmla="*/ 293805 w 906898"/>
              <a:gd name="connsiteY3524" fmla="*/ 73425 h 906898"/>
              <a:gd name="connsiteX3525" fmla="*/ 295868 w 906898"/>
              <a:gd name="connsiteY3525" fmla="*/ 79614 h 906898"/>
              <a:gd name="connsiteX3526" fmla="*/ 291741 w 906898"/>
              <a:gd name="connsiteY3526" fmla="*/ 87866 h 906898"/>
              <a:gd name="connsiteX3527" fmla="*/ 285552 w 906898"/>
              <a:gd name="connsiteY3527" fmla="*/ 87866 h 906898"/>
              <a:gd name="connsiteX3528" fmla="*/ 279362 w 906898"/>
              <a:gd name="connsiteY3528" fmla="*/ 96119 h 906898"/>
              <a:gd name="connsiteX3529" fmla="*/ 273173 w 906898"/>
              <a:gd name="connsiteY3529" fmla="*/ 94056 h 906898"/>
              <a:gd name="connsiteX3530" fmla="*/ 271110 w 906898"/>
              <a:gd name="connsiteY3530" fmla="*/ 83740 h 906898"/>
              <a:gd name="connsiteX3531" fmla="*/ 273173 w 906898"/>
              <a:gd name="connsiteY3531" fmla="*/ 83740 h 906898"/>
              <a:gd name="connsiteX3532" fmla="*/ 266984 w 906898"/>
              <a:gd name="connsiteY3532" fmla="*/ 77551 h 906898"/>
              <a:gd name="connsiteX3533" fmla="*/ 271110 w 906898"/>
              <a:gd name="connsiteY3533" fmla="*/ 69298 h 906898"/>
              <a:gd name="connsiteX3534" fmla="*/ 277299 w 906898"/>
              <a:gd name="connsiteY3534" fmla="*/ 67236 h 906898"/>
              <a:gd name="connsiteX3535" fmla="*/ 567347 w 906898"/>
              <a:gd name="connsiteY3535" fmla="*/ 65243 h 906898"/>
              <a:gd name="connsiteX3536" fmla="*/ 575600 w 906898"/>
              <a:gd name="connsiteY3536" fmla="*/ 71344 h 906898"/>
              <a:gd name="connsiteX3537" fmla="*/ 579726 w 906898"/>
              <a:gd name="connsiteY3537" fmla="*/ 79477 h 906898"/>
              <a:gd name="connsiteX3538" fmla="*/ 575600 w 906898"/>
              <a:gd name="connsiteY3538" fmla="*/ 81512 h 906898"/>
              <a:gd name="connsiteX3539" fmla="*/ 561158 w 906898"/>
              <a:gd name="connsiteY3539" fmla="*/ 71344 h 906898"/>
              <a:gd name="connsiteX3540" fmla="*/ 554968 w 906898"/>
              <a:gd name="connsiteY3540" fmla="*/ 75410 h 906898"/>
              <a:gd name="connsiteX3541" fmla="*/ 550842 w 906898"/>
              <a:gd name="connsiteY3541" fmla="*/ 69310 h 906898"/>
              <a:gd name="connsiteX3542" fmla="*/ 567347 w 906898"/>
              <a:gd name="connsiteY3542" fmla="*/ 65243 h 906898"/>
              <a:gd name="connsiteX3543" fmla="*/ 493185 w 906898"/>
              <a:gd name="connsiteY3543" fmla="*/ 63252 h 906898"/>
              <a:gd name="connsiteX3544" fmla="*/ 501374 w 906898"/>
              <a:gd name="connsiteY3544" fmla="*/ 65280 h 906898"/>
              <a:gd name="connsiteX3545" fmla="*/ 499327 w 906898"/>
              <a:gd name="connsiteY3545" fmla="*/ 69338 h 906898"/>
              <a:gd name="connsiteX3546" fmla="*/ 489090 w 906898"/>
              <a:gd name="connsiteY3546" fmla="*/ 69338 h 906898"/>
              <a:gd name="connsiteX3547" fmla="*/ 480901 w 906898"/>
              <a:gd name="connsiteY3547" fmla="*/ 79482 h 906898"/>
              <a:gd name="connsiteX3548" fmla="*/ 476806 w 906898"/>
              <a:gd name="connsiteY3548" fmla="*/ 81512 h 906898"/>
              <a:gd name="connsiteX3549" fmla="*/ 480901 w 906898"/>
              <a:gd name="connsiteY3549" fmla="*/ 71366 h 906898"/>
              <a:gd name="connsiteX3550" fmla="*/ 493185 w 906898"/>
              <a:gd name="connsiteY3550" fmla="*/ 63252 h 906898"/>
              <a:gd name="connsiteX3551" fmla="*/ 528266 w 906898"/>
              <a:gd name="connsiteY3551" fmla="*/ 60927 h 906898"/>
              <a:gd name="connsiteX3552" fmla="*/ 555025 w 906898"/>
              <a:gd name="connsiteY3552" fmla="*/ 81585 h 906898"/>
              <a:gd name="connsiteX3553" fmla="*/ 555025 w 906898"/>
              <a:gd name="connsiteY3553" fmla="*/ 98110 h 906898"/>
              <a:gd name="connsiteX3554" fmla="*/ 550908 w 906898"/>
              <a:gd name="connsiteY3554" fmla="*/ 98110 h 906898"/>
              <a:gd name="connsiteX3555" fmla="*/ 550908 w 906898"/>
              <a:gd name="connsiteY3555" fmla="*/ 89848 h 906898"/>
              <a:gd name="connsiteX3556" fmla="*/ 536500 w 906898"/>
              <a:gd name="connsiteY3556" fmla="*/ 69190 h 906898"/>
              <a:gd name="connsiteX3557" fmla="*/ 524149 w 906898"/>
              <a:gd name="connsiteY3557" fmla="*/ 69190 h 906898"/>
              <a:gd name="connsiteX3558" fmla="*/ 511799 w 906898"/>
              <a:gd name="connsiteY3558" fmla="*/ 79519 h 906898"/>
              <a:gd name="connsiteX3559" fmla="*/ 517974 w 906898"/>
              <a:gd name="connsiteY3559" fmla="*/ 77453 h 906898"/>
              <a:gd name="connsiteX3560" fmla="*/ 524149 w 906898"/>
              <a:gd name="connsiteY3560" fmla="*/ 79519 h 906898"/>
              <a:gd name="connsiteX3561" fmla="*/ 524149 w 906898"/>
              <a:gd name="connsiteY3561" fmla="*/ 87782 h 906898"/>
              <a:gd name="connsiteX3562" fmla="*/ 517974 w 906898"/>
              <a:gd name="connsiteY3562" fmla="*/ 91914 h 906898"/>
              <a:gd name="connsiteX3563" fmla="*/ 511799 w 906898"/>
              <a:gd name="connsiteY3563" fmla="*/ 89848 h 906898"/>
              <a:gd name="connsiteX3564" fmla="*/ 505624 w 906898"/>
              <a:gd name="connsiteY3564" fmla="*/ 93980 h 906898"/>
              <a:gd name="connsiteX3565" fmla="*/ 497390 w 906898"/>
              <a:gd name="connsiteY3565" fmla="*/ 85716 h 906898"/>
              <a:gd name="connsiteX3566" fmla="*/ 503566 w 906898"/>
              <a:gd name="connsiteY3566" fmla="*/ 69190 h 906898"/>
              <a:gd name="connsiteX3567" fmla="*/ 528266 w 906898"/>
              <a:gd name="connsiteY3567" fmla="*/ 60927 h 906898"/>
              <a:gd name="connsiteX3568" fmla="*/ 289504 w 906898"/>
              <a:gd name="connsiteY3568" fmla="*/ 60927 h 906898"/>
              <a:gd name="connsiteX3569" fmla="*/ 291552 w 906898"/>
              <a:gd name="connsiteY3569" fmla="*/ 67153 h 906898"/>
              <a:gd name="connsiteX3570" fmla="*/ 289504 w 906898"/>
              <a:gd name="connsiteY3570" fmla="*/ 73376 h 906898"/>
              <a:gd name="connsiteX3571" fmla="*/ 283362 w 906898"/>
              <a:gd name="connsiteY3571" fmla="*/ 77527 h 906898"/>
              <a:gd name="connsiteX3572" fmla="*/ 279268 w 906898"/>
              <a:gd name="connsiteY3572" fmla="*/ 71302 h 906898"/>
              <a:gd name="connsiteX3573" fmla="*/ 281315 w 906898"/>
              <a:gd name="connsiteY3573" fmla="*/ 67153 h 906898"/>
              <a:gd name="connsiteX3574" fmla="*/ 289504 w 906898"/>
              <a:gd name="connsiteY3574" fmla="*/ 60927 h 906898"/>
              <a:gd name="connsiteX3575" fmla="*/ 406976 w 906898"/>
              <a:gd name="connsiteY3575" fmla="*/ 54951 h 906898"/>
              <a:gd name="connsiteX3576" fmla="*/ 415239 w 906898"/>
              <a:gd name="connsiteY3576" fmla="*/ 61120 h 906898"/>
              <a:gd name="connsiteX3577" fmla="*/ 413173 w 906898"/>
              <a:gd name="connsiteY3577" fmla="*/ 67289 h 906898"/>
              <a:gd name="connsiteX3578" fmla="*/ 406976 w 906898"/>
              <a:gd name="connsiteY3578" fmla="*/ 57007 h 906898"/>
              <a:gd name="connsiteX3579" fmla="*/ 411108 w 906898"/>
              <a:gd name="connsiteY3579" fmla="*/ 63176 h 906898"/>
              <a:gd name="connsiteX3580" fmla="*/ 411108 w 906898"/>
              <a:gd name="connsiteY3580" fmla="*/ 69344 h 906898"/>
              <a:gd name="connsiteX3581" fmla="*/ 419371 w 906898"/>
              <a:gd name="connsiteY3581" fmla="*/ 79626 h 906898"/>
              <a:gd name="connsiteX3582" fmla="*/ 415239 w 906898"/>
              <a:gd name="connsiteY3582" fmla="*/ 87851 h 906898"/>
              <a:gd name="connsiteX3583" fmla="*/ 417305 w 906898"/>
              <a:gd name="connsiteY3583" fmla="*/ 96076 h 906898"/>
              <a:gd name="connsiteX3584" fmla="*/ 415239 w 906898"/>
              <a:gd name="connsiteY3584" fmla="*/ 98132 h 906898"/>
              <a:gd name="connsiteX3585" fmla="*/ 415239 w 906898"/>
              <a:gd name="connsiteY3585" fmla="*/ 89907 h 906898"/>
              <a:gd name="connsiteX3586" fmla="*/ 413173 w 906898"/>
              <a:gd name="connsiteY3586" fmla="*/ 89907 h 906898"/>
              <a:gd name="connsiteX3587" fmla="*/ 411108 w 906898"/>
              <a:gd name="connsiteY3587" fmla="*/ 91963 h 906898"/>
              <a:gd name="connsiteX3588" fmla="*/ 413173 w 906898"/>
              <a:gd name="connsiteY3588" fmla="*/ 100189 h 906898"/>
              <a:gd name="connsiteX3589" fmla="*/ 404910 w 906898"/>
              <a:gd name="connsiteY3589" fmla="*/ 108413 h 906898"/>
              <a:gd name="connsiteX3590" fmla="*/ 398713 w 906898"/>
              <a:gd name="connsiteY3590" fmla="*/ 110469 h 906898"/>
              <a:gd name="connsiteX3591" fmla="*/ 392516 w 906898"/>
              <a:gd name="connsiteY3591" fmla="*/ 116638 h 906898"/>
              <a:gd name="connsiteX3592" fmla="*/ 388384 w 906898"/>
              <a:gd name="connsiteY3592" fmla="*/ 116638 h 906898"/>
              <a:gd name="connsiteX3593" fmla="*/ 380121 w 906898"/>
              <a:gd name="connsiteY3593" fmla="*/ 114582 h 906898"/>
              <a:gd name="connsiteX3594" fmla="*/ 375990 w 906898"/>
              <a:gd name="connsiteY3594" fmla="*/ 118695 h 906898"/>
              <a:gd name="connsiteX3595" fmla="*/ 371858 w 906898"/>
              <a:gd name="connsiteY3595" fmla="*/ 116638 h 906898"/>
              <a:gd name="connsiteX3596" fmla="*/ 375990 w 906898"/>
              <a:gd name="connsiteY3596" fmla="*/ 106358 h 906898"/>
              <a:gd name="connsiteX3597" fmla="*/ 386318 w 906898"/>
              <a:gd name="connsiteY3597" fmla="*/ 108413 h 906898"/>
              <a:gd name="connsiteX3598" fmla="*/ 392516 w 906898"/>
              <a:gd name="connsiteY3598" fmla="*/ 102245 h 906898"/>
              <a:gd name="connsiteX3599" fmla="*/ 404910 w 906898"/>
              <a:gd name="connsiteY3599" fmla="*/ 94019 h 906898"/>
              <a:gd name="connsiteX3600" fmla="*/ 404910 w 906898"/>
              <a:gd name="connsiteY3600" fmla="*/ 83739 h 906898"/>
              <a:gd name="connsiteX3601" fmla="*/ 404910 w 906898"/>
              <a:gd name="connsiteY3601" fmla="*/ 75513 h 906898"/>
              <a:gd name="connsiteX3602" fmla="*/ 398713 w 906898"/>
              <a:gd name="connsiteY3602" fmla="*/ 65233 h 906898"/>
              <a:gd name="connsiteX3603" fmla="*/ 400779 w 906898"/>
              <a:gd name="connsiteY3603" fmla="*/ 59063 h 906898"/>
              <a:gd name="connsiteX3604" fmla="*/ 406976 w 906898"/>
              <a:gd name="connsiteY3604" fmla="*/ 54951 h 906898"/>
              <a:gd name="connsiteX3605" fmla="*/ 495288 w 906898"/>
              <a:gd name="connsiteY3605" fmla="*/ 52960 h 906898"/>
              <a:gd name="connsiteX3606" fmla="*/ 501454 w 906898"/>
              <a:gd name="connsiteY3606" fmla="*/ 54995 h 906898"/>
              <a:gd name="connsiteX3607" fmla="*/ 501454 w 906898"/>
              <a:gd name="connsiteY3607" fmla="*/ 57031 h 906898"/>
              <a:gd name="connsiteX3608" fmla="*/ 507619 w 906898"/>
              <a:gd name="connsiteY3608" fmla="*/ 57031 h 906898"/>
              <a:gd name="connsiteX3609" fmla="*/ 509674 w 906898"/>
              <a:gd name="connsiteY3609" fmla="*/ 61104 h 906898"/>
              <a:gd name="connsiteX3610" fmla="*/ 497343 w 906898"/>
              <a:gd name="connsiteY3610" fmla="*/ 61104 h 906898"/>
              <a:gd name="connsiteX3611" fmla="*/ 478846 w 906898"/>
              <a:gd name="connsiteY3611" fmla="*/ 67214 h 906898"/>
              <a:gd name="connsiteX3612" fmla="*/ 474736 w 906898"/>
              <a:gd name="connsiteY3612" fmla="*/ 81466 h 906898"/>
              <a:gd name="connsiteX3613" fmla="*/ 472680 w 906898"/>
              <a:gd name="connsiteY3613" fmla="*/ 83503 h 906898"/>
              <a:gd name="connsiteX3614" fmla="*/ 468570 w 906898"/>
              <a:gd name="connsiteY3614" fmla="*/ 79431 h 906898"/>
              <a:gd name="connsiteX3615" fmla="*/ 470625 w 906898"/>
              <a:gd name="connsiteY3615" fmla="*/ 71285 h 906898"/>
              <a:gd name="connsiteX3616" fmla="*/ 472680 w 906898"/>
              <a:gd name="connsiteY3616" fmla="*/ 65177 h 906898"/>
              <a:gd name="connsiteX3617" fmla="*/ 476791 w 906898"/>
              <a:gd name="connsiteY3617" fmla="*/ 63140 h 906898"/>
              <a:gd name="connsiteX3618" fmla="*/ 476791 w 906898"/>
              <a:gd name="connsiteY3618" fmla="*/ 57031 h 906898"/>
              <a:gd name="connsiteX3619" fmla="*/ 487067 w 906898"/>
              <a:gd name="connsiteY3619" fmla="*/ 54995 h 906898"/>
              <a:gd name="connsiteX3620" fmla="*/ 491177 w 906898"/>
              <a:gd name="connsiteY3620" fmla="*/ 54995 h 906898"/>
              <a:gd name="connsiteX3621" fmla="*/ 495288 w 906898"/>
              <a:gd name="connsiteY3621" fmla="*/ 52960 h 906898"/>
              <a:gd name="connsiteX3622" fmla="*/ 564222 w 906898"/>
              <a:gd name="connsiteY3622" fmla="*/ 50444 h 906898"/>
              <a:gd name="connsiteX3623" fmla="*/ 571426 w 906898"/>
              <a:gd name="connsiteY3623" fmla="*/ 50701 h 906898"/>
              <a:gd name="connsiteX3624" fmla="*/ 581718 w 906898"/>
              <a:gd name="connsiteY3624" fmla="*/ 56877 h 906898"/>
              <a:gd name="connsiteX3625" fmla="*/ 581718 w 906898"/>
              <a:gd name="connsiteY3625" fmla="*/ 63052 h 906898"/>
              <a:gd name="connsiteX3626" fmla="*/ 579659 w 906898"/>
              <a:gd name="connsiteY3626" fmla="*/ 65111 h 906898"/>
              <a:gd name="connsiteX3627" fmla="*/ 587893 w 906898"/>
              <a:gd name="connsiteY3627" fmla="*/ 67168 h 906898"/>
              <a:gd name="connsiteX3628" fmla="*/ 592010 w 906898"/>
              <a:gd name="connsiteY3628" fmla="*/ 73344 h 906898"/>
              <a:gd name="connsiteX3629" fmla="*/ 589951 w 906898"/>
              <a:gd name="connsiteY3629" fmla="*/ 77460 h 906898"/>
              <a:gd name="connsiteX3630" fmla="*/ 583776 w 906898"/>
              <a:gd name="connsiteY3630" fmla="*/ 79519 h 906898"/>
              <a:gd name="connsiteX3631" fmla="*/ 581718 w 906898"/>
              <a:gd name="connsiteY3631" fmla="*/ 79519 h 906898"/>
              <a:gd name="connsiteX3632" fmla="*/ 571426 w 906898"/>
              <a:gd name="connsiteY3632" fmla="*/ 65111 h 906898"/>
              <a:gd name="connsiteX3633" fmla="*/ 550842 w 906898"/>
              <a:gd name="connsiteY3633" fmla="*/ 67168 h 906898"/>
              <a:gd name="connsiteX3634" fmla="*/ 540550 w 906898"/>
              <a:gd name="connsiteY3634" fmla="*/ 63052 h 906898"/>
              <a:gd name="connsiteX3635" fmla="*/ 540550 w 906898"/>
              <a:gd name="connsiteY3635" fmla="*/ 60993 h 906898"/>
              <a:gd name="connsiteX3636" fmla="*/ 550842 w 906898"/>
              <a:gd name="connsiteY3636" fmla="*/ 56877 h 906898"/>
              <a:gd name="connsiteX3637" fmla="*/ 554959 w 906898"/>
              <a:gd name="connsiteY3637" fmla="*/ 58935 h 906898"/>
              <a:gd name="connsiteX3638" fmla="*/ 557017 w 906898"/>
              <a:gd name="connsiteY3638" fmla="*/ 54818 h 906898"/>
              <a:gd name="connsiteX3639" fmla="*/ 564222 w 906898"/>
              <a:gd name="connsiteY3639" fmla="*/ 50444 h 906898"/>
              <a:gd name="connsiteX3640" fmla="*/ 597986 w 906898"/>
              <a:gd name="connsiteY3640" fmla="*/ 48643 h 906898"/>
              <a:gd name="connsiteX3641" fmla="*/ 604161 w 906898"/>
              <a:gd name="connsiteY3641" fmla="*/ 50691 h 906898"/>
              <a:gd name="connsiteX3642" fmla="*/ 606220 w 906898"/>
              <a:gd name="connsiteY3642" fmla="*/ 54785 h 906898"/>
              <a:gd name="connsiteX3643" fmla="*/ 606220 w 906898"/>
              <a:gd name="connsiteY3643" fmla="*/ 60927 h 906898"/>
              <a:gd name="connsiteX3644" fmla="*/ 604161 w 906898"/>
              <a:gd name="connsiteY3644" fmla="*/ 54785 h 906898"/>
              <a:gd name="connsiteX3645" fmla="*/ 597986 w 906898"/>
              <a:gd name="connsiteY3645" fmla="*/ 48643 h 906898"/>
              <a:gd name="connsiteX3646" fmla="*/ 332862 w 906898"/>
              <a:gd name="connsiteY3646" fmla="*/ 48643 h 906898"/>
              <a:gd name="connsiteX3647" fmla="*/ 337035 w 906898"/>
              <a:gd name="connsiteY3647" fmla="*/ 50701 h 906898"/>
              <a:gd name="connsiteX3648" fmla="*/ 337035 w 906898"/>
              <a:gd name="connsiteY3648" fmla="*/ 56877 h 906898"/>
              <a:gd name="connsiteX3649" fmla="*/ 328688 w 906898"/>
              <a:gd name="connsiteY3649" fmla="*/ 56877 h 906898"/>
              <a:gd name="connsiteX3650" fmla="*/ 322427 w 906898"/>
              <a:gd name="connsiteY3650" fmla="*/ 50701 h 906898"/>
              <a:gd name="connsiteX3651" fmla="*/ 332862 w 906898"/>
              <a:gd name="connsiteY3651" fmla="*/ 48643 h 906898"/>
              <a:gd name="connsiteX3652" fmla="*/ 310343 w 906898"/>
              <a:gd name="connsiteY3652" fmla="*/ 46651 h 906898"/>
              <a:gd name="connsiteX3653" fmla="*/ 324752 w 906898"/>
              <a:gd name="connsiteY3653" fmla="*/ 59002 h 906898"/>
              <a:gd name="connsiteX3654" fmla="*/ 320635 w 906898"/>
              <a:gd name="connsiteY3654" fmla="*/ 69293 h 906898"/>
              <a:gd name="connsiteX3655" fmla="*/ 322693 w 906898"/>
              <a:gd name="connsiteY3655" fmla="*/ 73410 h 906898"/>
              <a:gd name="connsiteX3656" fmla="*/ 322693 w 906898"/>
              <a:gd name="connsiteY3656" fmla="*/ 81643 h 906898"/>
              <a:gd name="connsiteX3657" fmla="*/ 308284 w 906898"/>
              <a:gd name="connsiteY3657" fmla="*/ 85761 h 906898"/>
              <a:gd name="connsiteX3658" fmla="*/ 304167 w 906898"/>
              <a:gd name="connsiteY3658" fmla="*/ 75469 h 906898"/>
              <a:gd name="connsiteX3659" fmla="*/ 297992 w 906898"/>
              <a:gd name="connsiteY3659" fmla="*/ 73410 h 906898"/>
              <a:gd name="connsiteX3660" fmla="*/ 293876 w 906898"/>
              <a:gd name="connsiteY3660" fmla="*/ 59002 h 906898"/>
              <a:gd name="connsiteX3661" fmla="*/ 295934 w 906898"/>
              <a:gd name="connsiteY3661" fmla="*/ 54884 h 906898"/>
              <a:gd name="connsiteX3662" fmla="*/ 310343 w 906898"/>
              <a:gd name="connsiteY3662" fmla="*/ 46651 h 906898"/>
              <a:gd name="connsiteX3663" fmla="*/ 499428 w 906898"/>
              <a:gd name="connsiteY3663" fmla="*/ 44659 h 906898"/>
              <a:gd name="connsiteX3664" fmla="*/ 505610 w 906898"/>
              <a:gd name="connsiteY3664" fmla="*/ 46712 h 906898"/>
              <a:gd name="connsiteX3665" fmla="*/ 507671 w 906898"/>
              <a:gd name="connsiteY3665" fmla="*/ 50816 h 906898"/>
              <a:gd name="connsiteX3666" fmla="*/ 507671 w 906898"/>
              <a:gd name="connsiteY3666" fmla="*/ 46712 h 906898"/>
              <a:gd name="connsiteX3667" fmla="*/ 511792 w 906898"/>
              <a:gd name="connsiteY3667" fmla="*/ 50816 h 906898"/>
              <a:gd name="connsiteX3668" fmla="*/ 517974 w 906898"/>
              <a:gd name="connsiteY3668" fmla="*/ 54921 h 906898"/>
              <a:gd name="connsiteX3669" fmla="*/ 517974 w 906898"/>
              <a:gd name="connsiteY3669" fmla="*/ 59025 h 906898"/>
              <a:gd name="connsiteX3670" fmla="*/ 511792 w 906898"/>
              <a:gd name="connsiteY3670" fmla="*/ 59025 h 906898"/>
              <a:gd name="connsiteX3671" fmla="*/ 507671 w 906898"/>
              <a:gd name="connsiteY3671" fmla="*/ 54921 h 906898"/>
              <a:gd name="connsiteX3672" fmla="*/ 501489 w 906898"/>
              <a:gd name="connsiteY3672" fmla="*/ 52869 h 906898"/>
              <a:gd name="connsiteX3673" fmla="*/ 491185 w 906898"/>
              <a:gd name="connsiteY3673" fmla="*/ 50816 h 906898"/>
              <a:gd name="connsiteX3674" fmla="*/ 480882 w 906898"/>
              <a:gd name="connsiteY3674" fmla="*/ 52869 h 906898"/>
              <a:gd name="connsiteX3675" fmla="*/ 474700 w 906898"/>
              <a:gd name="connsiteY3675" fmla="*/ 61078 h 906898"/>
              <a:gd name="connsiteX3676" fmla="*/ 466457 w 906898"/>
              <a:gd name="connsiteY3676" fmla="*/ 69287 h 906898"/>
              <a:gd name="connsiteX3677" fmla="*/ 466457 w 906898"/>
              <a:gd name="connsiteY3677" fmla="*/ 75445 h 906898"/>
              <a:gd name="connsiteX3678" fmla="*/ 466457 w 906898"/>
              <a:gd name="connsiteY3678" fmla="*/ 81602 h 906898"/>
              <a:gd name="connsiteX3679" fmla="*/ 466457 w 906898"/>
              <a:gd name="connsiteY3679" fmla="*/ 87759 h 906898"/>
              <a:gd name="connsiteX3680" fmla="*/ 462336 w 906898"/>
              <a:gd name="connsiteY3680" fmla="*/ 87759 h 906898"/>
              <a:gd name="connsiteX3681" fmla="*/ 458215 w 906898"/>
              <a:gd name="connsiteY3681" fmla="*/ 79549 h 906898"/>
              <a:gd name="connsiteX3682" fmla="*/ 462336 w 906898"/>
              <a:gd name="connsiteY3682" fmla="*/ 65182 h 906898"/>
              <a:gd name="connsiteX3683" fmla="*/ 464396 w 906898"/>
              <a:gd name="connsiteY3683" fmla="*/ 59025 h 906898"/>
              <a:gd name="connsiteX3684" fmla="*/ 470579 w 906898"/>
              <a:gd name="connsiteY3684" fmla="*/ 54921 h 906898"/>
              <a:gd name="connsiteX3685" fmla="*/ 476761 w 906898"/>
              <a:gd name="connsiteY3685" fmla="*/ 46712 h 906898"/>
              <a:gd name="connsiteX3686" fmla="*/ 489125 w 906898"/>
              <a:gd name="connsiteY3686" fmla="*/ 48764 h 906898"/>
              <a:gd name="connsiteX3687" fmla="*/ 493246 w 906898"/>
              <a:gd name="connsiteY3687" fmla="*/ 46712 h 906898"/>
              <a:gd name="connsiteX3688" fmla="*/ 495307 w 906898"/>
              <a:gd name="connsiteY3688" fmla="*/ 46712 h 906898"/>
              <a:gd name="connsiteX3689" fmla="*/ 499428 w 906898"/>
              <a:gd name="connsiteY3689" fmla="*/ 44659 h 906898"/>
              <a:gd name="connsiteX3690" fmla="*/ 341019 w 906898"/>
              <a:gd name="connsiteY3690" fmla="*/ 44197 h 906898"/>
              <a:gd name="connsiteX3691" fmla="*/ 345098 w 906898"/>
              <a:gd name="connsiteY3691" fmla="*/ 44707 h 906898"/>
              <a:gd name="connsiteX3692" fmla="*/ 351216 w 906898"/>
              <a:gd name="connsiteY3692" fmla="*/ 50825 h 906898"/>
              <a:gd name="connsiteX3693" fmla="*/ 351216 w 906898"/>
              <a:gd name="connsiteY3693" fmla="*/ 56943 h 906898"/>
              <a:gd name="connsiteX3694" fmla="*/ 355295 w 906898"/>
              <a:gd name="connsiteY3694" fmla="*/ 61022 h 906898"/>
              <a:gd name="connsiteX3695" fmla="*/ 351216 w 906898"/>
              <a:gd name="connsiteY3695" fmla="*/ 67140 h 906898"/>
              <a:gd name="connsiteX3696" fmla="*/ 345098 w 906898"/>
              <a:gd name="connsiteY3696" fmla="*/ 69180 h 906898"/>
              <a:gd name="connsiteX3697" fmla="*/ 343059 w 906898"/>
              <a:gd name="connsiteY3697" fmla="*/ 67140 h 906898"/>
              <a:gd name="connsiteX3698" fmla="*/ 338980 w 906898"/>
              <a:gd name="connsiteY3698" fmla="*/ 71219 h 906898"/>
              <a:gd name="connsiteX3699" fmla="*/ 330822 w 906898"/>
              <a:gd name="connsiteY3699" fmla="*/ 67140 h 906898"/>
              <a:gd name="connsiteX3700" fmla="*/ 328783 w 906898"/>
              <a:gd name="connsiteY3700" fmla="*/ 61022 h 906898"/>
              <a:gd name="connsiteX3701" fmla="*/ 336940 w 906898"/>
              <a:gd name="connsiteY3701" fmla="*/ 58983 h 906898"/>
              <a:gd name="connsiteX3702" fmla="*/ 341019 w 906898"/>
              <a:gd name="connsiteY3702" fmla="*/ 50825 h 906898"/>
              <a:gd name="connsiteX3703" fmla="*/ 336940 w 906898"/>
              <a:gd name="connsiteY3703" fmla="*/ 46746 h 906898"/>
              <a:gd name="connsiteX3704" fmla="*/ 341019 w 906898"/>
              <a:gd name="connsiteY3704" fmla="*/ 44197 h 906898"/>
              <a:gd name="connsiteX3705" fmla="*/ 583710 w 906898"/>
              <a:gd name="connsiteY3705" fmla="*/ 38352 h 906898"/>
              <a:gd name="connsiteX3706" fmla="*/ 590018 w 906898"/>
              <a:gd name="connsiteY3706" fmla="*/ 50635 h 906898"/>
              <a:gd name="connsiteX3707" fmla="*/ 587915 w 906898"/>
              <a:gd name="connsiteY3707" fmla="*/ 50635 h 906898"/>
              <a:gd name="connsiteX3708" fmla="*/ 587915 w 906898"/>
              <a:gd name="connsiteY3708" fmla="*/ 46541 h 906898"/>
              <a:gd name="connsiteX3709" fmla="*/ 583710 w 906898"/>
              <a:gd name="connsiteY3709" fmla="*/ 40399 h 906898"/>
              <a:gd name="connsiteX3710" fmla="*/ 583710 w 906898"/>
              <a:gd name="connsiteY3710" fmla="*/ 38352 h 906898"/>
              <a:gd name="connsiteX3711" fmla="*/ 421363 w 906898"/>
              <a:gd name="connsiteY3711" fmla="*/ 32375 h 906898"/>
              <a:gd name="connsiteX3712" fmla="*/ 421363 w 906898"/>
              <a:gd name="connsiteY3712" fmla="*/ 34367 h 906898"/>
              <a:gd name="connsiteX3713" fmla="*/ 419371 w 906898"/>
              <a:gd name="connsiteY3713" fmla="*/ 34367 h 906898"/>
              <a:gd name="connsiteX3714" fmla="*/ 421363 w 906898"/>
              <a:gd name="connsiteY3714" fmla="*/ 32375 h 906898"/>
              <a:gd name="connsiteX3715" fmla="*/ 421363 w 906898"/>
              <a:gd name="connsiteY3715" fmla="*/ 28060 h 906898"/>
              <a:gd name="connsiteX3716" fmla="*/ 423355 w 906898"/>
              <a:gd name="connsiteY3716" fmla="*/ 32375 h 906898"/>
              <a:gd name="connsiteX3717" fmla="*/ 421363 w 906898"/>
              <a:gd name="connsiteY3717" fmla="*/ 32375 h 906898"/>
              <a:gd name="connsiteX3718" fmla="*/ 361686 w 906898"/>
              <a:gd name="connsiteY3718" fmla="*/ 26067 h 906898"/>
              <a:gd name="connsiteX3719" fmla="*/ 374053 w 906898"/>
              <a:gd name="connsiteY3719" fmla="*/ 26067 h 906898"/>
              <a:gd name="connsiteX3720" fmla="*/ 382298 w 906898"/>
              <a:gd name="connsiteY3720" fmla="*/ 30189 h 906898"/>
              <a:gd name="connsiteX3721" fmla="*/ 398787 w 906898"/>
              <a:gd name="connsiteY3721" fmla="*/ 52862 h 906898"/>
              <a:gd name="connsiteX3722" fmla="*/ 392604 w 906898"/>
              <a:gd name="connsiteY3722" fmla="*/ 69351 h 906898"/>
              <a:gd name="connsiteX3723" fmla="*/ 374053 w 906898"/>
              <a:gd name="connsiteY3723" fmla="*/ 75535 h 906898"/>
              <a:gd name="connsiteX3724" fmla="*/ 365808 w 906898"/>
              <a:gd name="connsiteY3724" fmla="*/ 67290 h 906898"/>
              <a:gd name="connsiteX3725" fmla="*/ 367870 w 906898"/>
              <a:gd name="connsiteY3725" fmla="*/ 63169 h 906898"/>
              <a:gd name="connsiteX3726" fmla="*/ 371992 w 906898"/>
              <a:gd name="connsiteY3726" fmla="*/ 63169 h 906898"/>
              <a:gd name="connsiteX3727" fmla="*/ 371992 w 906898"/>
              <a:gd name="connsiteY3727" fmla="*/ 56985 h 906898"/>
              <a:gd name="connsiteX3728" fmla="*/ 376114 w 906898"/>
              <a:gd name="connsiteY3728" fmla="*/ 52862 h 906898"/>
              <a:gd name="connsiteX3729" fmla="*/ 382298 w 906898"/>
              <a:gd name="connsiteY3729" fmla="*/ 54923 h 906898"/>
              <a:gd name="connsiteX3730" fmla="*/ 382298 w 906898"/>
              <a:gd name="connsiteY3730" fmla="*/ 63169 h 906898"/>
              <a:gd name="connsiteX3731" fmla="*/ 380237 w 906898"/>
              <a:gd name="connsiteY3731" fmla="*/ 65229 h 906898"/>
              <a:gd name="connsiteX3732" fmla="*/ 388481 w 906898"/>
              <a:gd name="connsiteY3732" fmla="*/ 61108 h 906898"/>
              <a:gd name="connsiteX3733" fmla="*/ 390542 w 906898"/>
              <a:gd name="connsiteY3733" fmla="*/ 46679 h 906898"/>
              <a:gd name="connsiteX3734" fmla="*/ 367870 w 906898"/>
              <a:gd name="connsiteY3734" fmla="*/ 30189 h 906898"/>
              <a:gd name="connsiteX3735" fmla="*/ 349319 w 906898"/>
              <a:gd name="connsiteY3735" fmla="*/ 30189 h 906898"/>
              <a:gd name="connsiteX3736" fmla="*/ 349319 w 906898"/>
              <a:gd name="connsiteY3736" fmla="*/ 28128 h 906898"/>
              <a:gd name="connsiteX3737" fmla="*/ 361686 w 906898"/>
              <a:gd name="connsiteY3737" fmla="*/ 26067 h 906898"/>
              <a:gd name="connsiteX3738" fmla="*/ 453449 w 906898"/>
              <a:gd name="connsiteY3738" fmla="*/ 14275 h 906898"/>
              <a:gd name="connsiteX3739" fmla="*/ 427592 w 906898"/>
              <a:gd name="connsiteY3739" fmla="*/ 16881 h 906898"/>
              <a:gd name="connsiteX3740" fmla="*/ 427592 w 906898"/>
              <a:gd name="connsiteY3740" fmla="*/ 21939 h 906898"/>
              <a:gd name="connsiteX3741" fmla="*/ 425522 w 906898"/>
              <a:gd name="connsiteY3741" fmla="*/ 21939 h 906898"/>
              <a:gd name="connsiteX3742" fmla="*/ 423452 w 906898"/>
              <a:gd name="connsiteY3742" fmla="*/ 26047 h 906898"/>
              <a:gd name="connsiteX3743" fmla="*/ 421382 w 906898"/>
              <a:gd name="connsiteY3743" fmla="*/ 26047 h 906898"/>
              <a:gd name="connsiteX3744" fmla="*/ 419312 w 906898"/>
              <a:gd name="connsiteY3744" fmla="*/ 23993 h 906898"/>
              <a:gd name="connsiteX3745" fmla="*/ 419312 w 906898"/>
              <a:gd name="connsiteY3745" fmla="*/ 30155 h 906898"/>
              <a:gd name="connsiteX3746" fmla="*/ 417242 w 906898"/>
              <a:gd name="connsiteY3746" fmla="*/ 36317 h 906898"/>
              <a:gd name="connsiteX3747" fmla="*/ 408961 w 906898"/>
              <a:gd name="connsiteY3747" fmla="*/ 38372 h 906898"/>
              <a:gd name="connsiteX3748" fmla="*/ 404821 w 906898"/>
              <a:gd name="connsiteY3748" fmla="*/ 46589 h 906898"/>
              <a:gd name="connsiteX3749" fmla="*/ 400681 w 906898"/>
              <a:gd name="connsiteY3749" fmla="*/ 46589 h 906898"/>
              <a:gd name="connsiteX3750" fmla="*/ 394471 w 906898"/>
              <a:gd name="connsiteY3750" fmla="*/ 36317 h 906898"/>
              <a:gd name="connsiteX3751" fmla="*/ 402751 w 906898"/>
              <a:gd name="connsiteY3751" fmla="*/ 23993 h 906898"/>
              <a:gd name="connsiteX3752" fmla="*/ 404821 w 906898"/>
              <a:gd name="connsiteY3752" fmla="*/ 19883 h 906898"/>
              <a:gd name="connsiteX3753" fmla="*/ 419312 w 906898"/>
              <a:gd name="connsiteY3753" fmla="*/ 17829 h 906898"/>
              <a:gd name="connsiteX3754" fmla="*/ 420079 w 906898"/>
              <a:gd name="connsiteY3754" fmla="*/ 17639 h 906898"/>
              <a:gd name="connsiteX3755" fmla="*/ 399049 w 906898"/>
              <a:gd name="connsiteY3755" fmla="*/ 19759 h 906898"/>
              <a:gd name="connsiteX3756" fmla="*/ 400779 w 906898"/>
              <a:gd name="connsiteY3756" fmla="*/ 19759 h 906898"/>
              <a:gd name="connsiteX3757" fmla="*/ 400779 w 906898"/>
              <a:gd name="connsiteY3757" fmla="*/ 21846 h 906898"/>
              <a:gd name="connsiteX3758" fmla="*/ 392590 w 906898"/>
              <a:gd name="connsiteY3758" fmla="*/ 34367 h 906898"/>
              <a:gd name="connsiteX3759" fmla="*/ 388495 w 906898"/>
              <a:gd name="connsiteY3759" fmla="*/ 30194 h 906898"/>
              <a:gd name="connsiteX3760" fmla="*/ 394637 w 906898"/>
              <a:gd name="connsiteY3760" fmla="*/ 23933 h 906898"/>
              <a:gd name="connsiteX3761" fmla="*/ 396561 w 906898"/>
              <a:gd name="connsiteY3761" fmla="*/ 20010 h 906898"/>
              <a:gd name="connsiteX3762" fmla="*/ 364940 w 906898"/>
              <a:gd name="connsiteY3762" fmla="*/ 23197 h 906898"/>
              <a:gd name="connsiteX3763" fmla="*/ 342257 w 906898"/>
              <a:gd name="connsiteY3763" fmla="*/ 30239 h 906898"/>
              <a:gd name="connsiteX3764" fmla="*/ 343196 w 906898"/>
              <a:gd name="connsiteY3764" fmla="*/ 30051 h 906898"/>
              <a:gd name="connsiteX3765" fmla="*/ 347327 w 906898"/>
              <a:gd name="connsiteY3765" fmla="*/ 32117 h 906898"/>
              <a:gd name="connsiteX3766" fmla="*/ 341130 w 906898"/>
              <a:gd name="connsiteY3766" fmla="*/ 38315 h 906898"/>
              <a:gd name="connsiteX3767" fmla="*/ 334933 w 906898"/>
              <a:gd name="connsiteY3767" fmla="*/ 38315 h 906898"/>
              <a:gd name="connsiteX3768" fmla="*/ 328735 w 906898"/>
              <a:gd name="connsiteY3768" fmla="*/ 46578 h 906898"/>
              <a:gd name="connsiteX3769" fmla="*/ 310143 w 906898"/>
              <a:gd name="connsiteY3769" fmla="*/ 44511 h 906898"/>
              <a:gd name="connsiteX3770" fmla="*/ 310143 w 906898"/>
              <a:gd name="connsiteY3770" fmla="*/ 40380 h 906898"/>
              <a:gd name="connsiteX3771" fmla="*/ 330801 w 906898"/>
              <a:gd name="connsiteY3771" fmla="*/ 36249 h 906898"/>
              <a:gd name="connsiteX3772" fmla="*/ 332253 w 906898"/>
              <a:gd name="connsiteY3772" fmla="*/ 33344 h 906898"/>
              <a:gd name="connsiteX3773" fmla="*/ 282503 w 906898"/>
              <a:gd name="connsiteY3773" fmla="*/ 48787 h 906898"/>
              <a:gd name="connsiteX3774" fmla="*/ 266569 w 906898"/>
              <a:gd name="connsiteY3774" fmla="*/ 57436 h 906898"/>
              <a:gd name="connsiteX3775" fmla="*/ 275245 w 906898"/>
              <a:gd name="connsiteY3775" fmla="*/ 56943 h 906898"/>
              <a:gd name="connsiteX3776" fmla="*/ 285595 w 906898"/>
              <a:gd name="connsiteY3776" fmla="*/ 48710 h 906898"/>
              <a:gd name="connsiteX3777" fmla="*/ 288344 w 906898"/>
              <a:gd name="connsiteY3777" fmla="*/ 48195 h 906898"/>
              <a:gd name="connsiteX3778" fmla="*/ 293876 w 906898"/>
              <a:gd name="connsiteY3778" fmla="*/ 52826 h 906898"/>
              <a:gd name="connsiteX3779" fmla="*/ 293876 w 906898"/>
              <a:gd name="connsiteY3779" fmla="*/ 54884 h 906898"/>
              <a:gd name="connsiteX3780" fmla="*/ 275245 w 906898"/>
              <a:gd name="connsiteY3780" fmla="*/ 63118 h 906898"/>
              <a:gd name="connsiteX3781" fmla="*/ 271104 w 906898"/>
              <a:gd name="connsiteY3781" fmla="*/ 61059 h 906898"/>
              <a:gd name="connsiteX3782" fmla="*/ 262824 w 906898"/>
              <a:gd name="connsiteY3782" fmla="*/ 65177 h 906898"/>
              <a:gd name="connsiteX3783" fmla="*/ 258684 w 906898"/>
              <a:gd name="connsiteY3783" fmla="*/ 63118 h 906898"/>
              <a:gd name="connsiteX3784" fmla="*/ 258684 w 906898"/>
              <a:gd name="connsiteY3784" fmla="*/ 61716 h 906898"/>
              <a:gd name="connsiteX3785" fmla="*/ 254731 w 906898"/>
              <a:gd name="connsiteY3785" fmla="*/ 63861 h 906898"/>
              <a:gd name="connsiteX3786" fmla="*/ 254731 w 906898"/>
              <a:gd name="connsiteY3786" fmla="*/ 65301 h 906898"/>
              <a:gd name="connsiteX3787" fmla="*/ 234021 w 906898"/>
              <a:gd name="connsiteY3787" fmla="*/ 91940 h 906898"/>
              <a:gd name="connsiteX3788" fmla="*/ 240234 w 906898"/>
              <a:gd name="connsiteY3788" fmla="*/ 108334 h 906898"/>
              <a:gd name="connsiteX3789" fmla="*/ 252660 w 906898"/>
              <a:gd name="connsiteY3789" fmla="*/ 112432 h 906898"/>
              <a:gd name="connsiteX3790" fmla="*/ 258874 w 906898"/>
              <a:gd name="connsiteY3790" fmla="*/ 108334 h 906898"/>
              <a:gd name="connsiteX3791" fmla="*/ 250589 w 906898"/>
              <a:gd name="connsiteY3791" fmla="*/ 106285 h 906898"/>
              <a:gd name="connsiteX3792" fmla="*/ 248518 w 906898"/>
              <a:gd name="connsiteY3792" fmla="*/ 100137 h 906898"/>
              <a:gd name="connsiteX3793" fmla="*/ 254731 w 906898"/>
              <a:gd name="connsiteY3793" fmla="*/ 96039 h 906898"/>
              <a:gd name="connsiteX3794" fmla="*/ 260945 w 906898"/>
              <a:gd name="connsiteY3794" fmla="*/ 100137 h 906898"/>
              <a:gd name="connsiteX3795" fmla="*/ 267158 w 906898"/>
              <a:gd name="connsiteY3795" fmla="*/ 100137 h 906898"/>
              <a:gd name="connsiteX3796" fmla="*/ 271300 w 906898"/>
              <a:gd name="connsiteY3796" fmla="*/ 104236 h 906898"/>
              <a:gd name="connsiteX3797" fmla="*/ 263016 w 906898"/>
              <a:gd name="connsiteY3797" fmla="*/ 118580 h 906898"/>
              <a:gd name="connsiteX3798" fmla="*/ 244376 w 906898"/>
              <a:gd name="connsiteY3798" fmla="*/ 120629 h 906898"/>
              <a:gd name="connsiteX3799" fmla="*/ 231950 w 906898"/>
              <a:gd name="connsiteY3799" fmla="*/ 108334 h 906898"/>
              <a:gd name="connsiteX3800" fmla="*/ 227808 w 906898"/>
              <a:gd name="connsiteY3800" fmla="*/ 98088 h 906898"/>
              <a:gd name="connsiteX3801" fmla="*/ 229879 w 906898"/>
              <a:gd name="connsiteY3801" fmla="*/ 83744 h 906898"/>
              <a:gd name="connsiteX3802" fmla="*/ 239975 w 906898"/>
              <a:gd name="connsiteY3802" fmla="*/ 71961 h 906898"/>
              <a:gd name="connsiteX3803" fmla="*/ 241882 w 906898"/>
              <a:gd name="connsiteY3803" fmla="*/ 70836 h 906898"/>
              <a:gd name="connsiteX3804" fmla="*/ 207903 w 906898"/>
              <a:gd name="connsiteY3804" fmla="*/ 89279 h 906898"/>
              <a:gd name="connsiteX3805" fmla="*/ 198095 w 906898"/>
              <a:gd name="connsiteY3805" fmla="*/ 97371 h 906898"/>
              <a:gd name="connsiteX3806" fmla="*/ 207409 w 906898"/>
              <a:gd name="connsiteY3806" fmla="*/ 91803 h 906898"/>
              <a:gd name="connsiteX3807" fmla="*/ 219803 w 906898"/>
              <a:gd name="connsiteY3807" fmla="*/ 97978 h 906898"/>
              <a:gd name="connsiteX3808" fmla="*/ 223935 w 906898"/>
              <a:gd name="connsiteY3808" fmla="*/ 100037 h 906898"/>
              <a:gd name="connsiteX3809" fmla="*/ 223935 w 906898"/>
              <a:gd name="connsiteY3809" fmla="*/ 110328 h 906898"/>
              <a:gd name="connsiteX3810" fmla="*/ 215672 w 906898"/>
              <a:gd name="connsiteY3810" fmla="*/ 108270 h 906898"/>
              <a:gd name="connsiteX3811" fmla="*/ 207409 w 906898"/>
              <a:gd name="connsiteY3811" fmla="*/ 110328 h 906898"/>
              <a:gd name="connsiteX3812" fmla="*/ 203277 w 906898"/>
              <a:gd name="connsiteY3812" fmla="*/ 104153 h 906898"/>
              <a:gd name="connsiteX3813" fmla="*/ 192948 w 906898"/>
              <a:gd name="connsiteY3813" fmla="*/ 102095 h 906898"/>
              <a:gd name="connsiteX3814" fmla="*/ 195733 w 906898"/>
              <a:gd name="connsiteY3814" fmla="*/ 99320 h 906898"/>
              <a:gd name="connsiteX3815" fmla="*/ 142906 w 906898"/>
              <a:gd name="connsiteY3815" fmla="*/ 142906 h 906898"/>
              <a:gd name="connsiteX3816" fmla="*/ 93538 w 906898"/>
              <a:gd name="connsiteY3816" fmla="*/ 202741 h 906898"/>
              <a:gd name="connsiteX3817" fmla="*/ 95078 w 906898"/>
              <a:gd name="connsiteY3817" fmla="*/ 202659 h 906898"/>
              <a:gd name="connsiteX3818" fmla="*/ 98411 w 906898"/>
              <a:gd name="connsiteY3818" fmla="*/ 200855 h 906898"/>
              <a:gd name="connsiteX3819" fmla="*/ 104565 w 906898"/>
              <a:gd name="connsiteY3819" fmla="*/ 200855 h 906898"/>
              <a:gd name="connsiteX3820" fmla="*/ 106616 w 906898"/>
              <a:gd name="connsiteY3820" fmla="*/ 200855 h 906898"/>
              <a:gd name="connsiteX3821" fmla="*/ 118924 w 906898"/>
              <a:gd name="connsiteY3821" fmla="*/ 190546 h 906898"/>
              <a:gd name="connsiteX3822" fmla="*/ 125078 w 906898"/>
              <a:gd name="connsiteY3822" fmla="*/ 192608 h 906898"/>
              <a:gd name="connsiteX3823" fmla="*/ 129181 w 906898"/>
              <a:gd name="connsiteY3823" fmla="*/ 190546 h 906898"/>
              <a:gd name="connsiteX3824" fmla="*/ 136104 w 906898"/>
              <a:gd name="connsiteY3824" fmla="*/ 188484 h 906898"/>
              <a:gd name="connsiteX3825" fmla="*/ 141488 w 906898"/>
              <a:gd name="connsiteY3825" fmla="*/ 192608 h 906898"/>
              <a:gd name="connsiteX3826" fmla="*/ 133283 w 906898"/>
              <a:gd name="connsiteY3826" fmla="*/ 204979 h 906898"/>
              <a:gd name="connsiteX3827" fmla="*/ 123027 w 906898"/>
              <a:gd name="connsiteY3827" fmla="*/ 202917 h 906898"/>
              <a:gd name="connsiteX3828" fmla="*/ 116873 w 906898"/>
              <a:gd name="connsiteY3828" fmla="*/ 209103 h 906898"/>
              <a:gd name="connsiteX3829" fmla="*/ 112770 w 906898"/>
              <a:gd name="connsiteY3829" fmla="*/ 207041 h 906898"/>
              <a:gd name="connsiteX3830" fmla="*/ 100463 w 906898"/>
              <a:gd name="connsiteY3830" fmla="*/ 213227 h 906898"/>
              <a:gd name="connsiteX3831" fmla="*/ 96360 w 906898"/>
              <a:gd name="connsiteY3831" fmla="*/ 225598 h 906898"/>
              <a:gd name="connsiteX3832" fmla="*/ 100463 w 906898"/>
              <a:gd name="connsiteY3832" fmla="*/ 233846 h 906898"/>
              <a:gd name="connsiteX3833" fmla="*/ 98411 w 906898"/>
              <a:gd name="connsiteY3833" fmla="*/ 246217 h 906898"/>
              <a:gd name="connsiteX3834" fmla="*/ 102514 w 906898"/>
              <a:gd name="connsiteY3834" fmla="*/ 252402 h 906898"/>
              <a:gd name="connsiteX3835" fmla="*/ 102514 w 906898"/>
              <a:gd name="connsiteY3835" fmla="*/ 254464 h 906898"/>
              <a:gd name="connsiteX3836" fmla="*/ 94309 w 906898"/>
              <a:gd name="connsiteY3836" fmla="*/ 264774 h 906898"/>
              <a:gd name="connsiteX3837" fmla="*/ 90206 w 906898"/>
              <a:gd name="connsiteY3837" fmla="*/ 252402 h 906898"/>
              <a:gd name="connsiteX3838" fmla="*/ 90206 w 906898"/>
              <a:gd name="connsiteY3838" fmla="*/ 246217 h 906898"/>
              <a:gd name="connsiteX3839" fmla="*/ 84052 w 906898"/>
              <a:gd name="connsiteY3839" fmla="*/ 235907 h 906898"/>
              <a:gd name="connsiteX3840" fmla="*/ 88155 w 906898"/>
              <a:gd name="connsiteY3840" fmla="*/ 229722 h 906898"/>
              <a:gd name="connsiteX3841" fmla="*/ 86104 w 906898"/>
              <a:gd name="connsiteY3841" fmla="*/ 221474 h 906898"/>
              <a:gd name="connsiteX3842" fmla="*/ 84787 w 906898"/>
              <a:gd name="connsiteY3842" fmla="*/ 216179 h 906898"/>
              <a:gd name="connsiteX3843" fmla="*/ 48787 w 906898"/>
              <a:gd name="connsiteY3843" fmla="*/ 282503 h 906898"/>
              <a:gd name="connsiteX3844" fmla="*/ 28714 w 906898"/>
              <a:gd name="connsiteY3844" fmla="*/ 347168 h 906898"/>
              <a:gd name="connsiteX3845" fmla="*/ 29491 w 906898"/>
              <a:gd name="connsiteY3845" fmla="*/ 347168 h 906898"/>
              <a:gd name="connsiteX3846" fmla="*/ 31887 w 906898"/>
              <a:gd name="connsiteY3846" fmla="*/ 347168 h 906898"/>
              <a:gd name="connsiteX3847" fmla="*/ 34626 w 906898"/>
              <a:gd name="connsiteY3847" fmla="*/ 351269 h 906898"/>
              <a:gd name="connsiteX3848" fmla="*/ 32572 w 906898"/>
              <a:gd name="connsiteY3848" fmla="*/ 353320 h 906898"/>
              <a:gd name="connsiteX3849" fmla="*/ 34626 w 906898"/>
              <a:gd name="connsiteY3849" fmla="*/ 355370 h 906898"/>
              <a:gd name="connsiteX3850" fmla="*/ 40789 w 906898"/>
              <a:gd name="connsiteY3850" fmla="*/ 355370 h 906898"/>
              <a:gd name="connsiteX3851" fmla="*/ 46952 w 906898"/>
              <a:gd name="connsiteY3851" fmla="*/ 363573 h 906898"/>
              <a:gd name="connsiteX3852" fmla="*/ 44897 w 906898"/>
              <a:gd name="connsiteY3852" fmla="*/ 369724 h 906898"/>
              <a:gd name="connsiteX3853" fmla="*/ 51060 w 906898"/>
              <a:gd name="connsiteY3853" fmla="*/ 373826 h 906898"/>
              <a:gd name="connsiteX3854" fmla="*/ 53114 w 906898"/>
              <a:gd name="connsiteY3854" fmla="*/ 373826 h 906898"/>
              <a:gd name="connsiteX3855" fmla="*/ 46952 w 906898"/>
              <a:gd name="connsiteY3855" fmla="*/ 367674 h 906898"/>
              <a:gd name="connsiteX3856" fmla="*/ 49006 w 906898"/>
              <a:gd name="connsiteY3856" fmla="*/ 365623 h 906898"/>
              <a:gd name="connsiteX3857" fmla="*/ 53114 w 906898"/>
              <a:gd name="connsiteY3857" fmla="*/ 369724 h 906898"/>
              <a:gd name="connsiteX3858" fmla="*/ 55169 w 906898"/>
              <a:gd name="connsiteY3858" fmla="*/ 377927 h 906898"/>
              <a:gd name="connsiteX3859" fmla="*/ 51060 w 906898"/>
              <a:gd name="connsiteY3859" fmla="*/ 377927 h 906898"/>
              <a:gd name="connsiteX3860" fmla="*/ 38735 w 906898"/>
              <a:gd name="connsiteY3860" fmla="*/ 379977 h 906898"/>
              <a:gd name="connsiteX3861" fmla="*/ 36681 w 906898"/>
              <a:gd name="connsiteY3861" fmla="*/ 379977 h 906898"/>
              <a:gd name="connsiteX3862" fmla="*/ 32572 w 906898"/>
              <a:gd name="connsiteY3862" fmla="*/ 370493 h 906898"/>
              <a:gd name="connsiteX3863" fmla="*/ 23091 w 906898"/>
              <a:gd name="connsiteY3863" fmla="*/ 365998 h 906898"/>
              <a:gd name="connsiteX3864" fmla="*/ 22704 w 906898"/>
              <a:gd name="connsiteY3864" fmla="*/ 369831 h 906898"/>
              <a:gd name="connsiteX3865" fmla="*/ 32510 w 906898"/>
              <a:gd name="connsiteY3865" fmla="*/ 373764 h 906898"/>
              <a:gd name="connsiteX3866" fmla="*/ 34543 w 906898"/>
              <a:gd name="connsiteY3866" fmla="*/ 381922 h 906898"/>
              <a:gd name="connsiteX3867" fmla="*/ 30476 w 906898"/>
              <a:gd name="connsiteY3867" fmla="*/ 381922 h 906898"/>
              <a:gd name="connsiteX3868" fmla="*/ 22342 w 906898"/>
              <a:gd name="connsiteY3868" fmla="*/ 373764 h 906898"/>
              <a:gd name="connsiteX3869" fmla="*/ 22342 w 906898"/>
              <a:gd name="connsiteY3869" fmla="*/ 373421 h 906898"/>
              <a:gd name="connsiteX3870" fmla="*/ 18904 w 906898"/>
              <a:gd name="connsiteY3870" fmla="*/ 407528 h 906898"/>
              <a:gd name="connsiteX3871" fmla="*/ 23531 w 906898"/>
              <a:gd name="connsiteY3871" fmla="*/ 395415 h 906898"/>
              <a:gd name="connsiteX3872" fmla="*/ 38729 w 906898"/>
              <a:gd name="connsiteY3872" fmla="*/ 382035 h 906898"/>
              <a:gd name="connsiteX3873" fmla="*/ 45941 w 906898"/>
              <a:gd name="connsiteY3873" fmla="*/ 380492 h 906898"/>
              <a:gd name="connsiteX3874" fmla="*/ 53154 w 906898"/>
              <a:gd name="connsiteY3874" fmla="*/ 382035 h 906898"/>
              <a:gd name="connsiteX3875" fmla="*/ 57275 w 906898"/>
              <a:gd name="connsiteY3875" fmla="*/ 382035 h 906898"/>
              <a:gd name="connsiteX3876" fmla="*/ 69639 w 906898"/>
              <a:gd name="connsiteY3876" fmla="*/ 392328 h 906898"/>
              <a:gd name="connsiteX3877" fmla="*/ 71700 w 906898"/>
              <a:gd name="connsiteY3877" fmla="*/ 406736 h 906898"/>
              <a:gd name="connsiteX3878" fmla="*/ 59336 w 906898"/>
              <a:gd name="connsiteY3878" fmla="*/ 417028 h 906898"/>
              <a:gd name="connsiteX3879" fmla="*/ 53154 w 906898"/>
              <a:gd name="connsiteY3879" fmla="*/ 412911 h 906898"/>
              <a:gd name="connsiteX3880" fmla="*/ 53154 w 906898"/>
              <a:gd name="connsiteY3880" fmla="*/ 408795 h 906898"/>
              <a:gd name="connsiteX3881" fmla="*/ 49032 w 906898"/>
              <a:gd name="connsiteY3881" fmla="*/ 406736 h 906898"/>
              <a:gd name="connsiteX3882" fmla="*/ 49032 w 906898"/>
              <a:gd name="connsiteY3882" fmla="*/ 402619 h 906898"/>
              <a:gd name="connsiteX3883" fmla="*/ 55214 w 906898"/>
              <a:gd name="connsiteY3883" fmla="*/ 400561 h 906898"/>
              <a:gd name="connsiteX3884" fmla="*/ 59336 w 906898"/>
              <a:gd name="connsiteY3884" fmla="*/ 404678 h 906898"/>
              <a:gd name="connsiteX3885" fmla="*/ 63457 w 906898"/>
              <a:gd name="connsiteY3885" fmla="*/ 398503 h 906898"/>
              <a:gd name="connsiteX3886" fmla="*/ 51093 w 906898"/>
              <a:gd name="connsiteY3886" fmla="*/ 388211 h 906898"/>
              <a:gd name="connsiteX3887" fmla="*/ 30486 w 906898"/>
              <a:gd name="connsiteY3887" fmla="*/ 396444 h 906898"/>
              <a:gd name="connsiteX3888" fmla="*/ 18122 w 906898"/>
              <a:gd name="connsiteY3888" fmla="*/ 421145 h 906898"/>
              <a:gd name="connsiteX3889" fmla="*/ 17531 w 906898"/>
              <a:gd name="connsiteY3889" fmla="*/ 421145 h 906898"/>
              <a:gd name="connsiteX3890" fmla="*/ 17251 w 906898"/>
              <a:gd name="connsiteY3890" fmla="*/ 423927 h 906898"/>
              <a:gd name="connsiteX3891" fmla="*/ 22190 w 906898"/>
              <a:gd name="connsiteY3891" fmla="*/ 427331 h 906898"/>
              <a:gd name="connsiteX3892" fmla="*/ 20143 w 906898"/>
              <a:gd name="connsiteY3892" fmla="*/ 435578 h 906898"/>
              <a:gd name="connsiteX3893" fmla="*/ 26285 w 906898"/>
              <a:gd name="connsiteY3893" fmla="*/ 443826 h 906898"/>
              <a:gd name="connsiteX3894" fmla="*/ 22446 w 906898"/>
              <a:gd name="connsiteY3894" fmla="*/ 452846 h 906898"/>
              <a:gd name="connsiteX3895" fmla="*/ 14888 w 906898"/>
              <a:gd name="connsiteY3895" fmla="*/ 459535 h 906898"/>
              <a:gd name="connsiteX3896" fmla="*/ 17110 w 906898"/>
              <a:gd name="connsiteY3896" fmla="*/ 481575 h 906898"/>
              <a:gd name="connsiteX3897" fmla="*/ 22348 w 906898"/>
              <a:gd name="connsiteY3897" fmla="*/ 485006 h 906898"/>
              <a:gd name="connsiteX3898" fmla="*/ 26522 w 906898"/>
              <a:gd name="connsiteY3898" fmla="*/ 495259 h 906898"/>
              <a:gd name="connsiteX3899" fmla="*/ 24435 w 906898"/>
              <a:gd name="connsiteY3899" fmla="*/ 499360 h 906898"/>
              <a:gd name="connsiteX3900" fmla="*/ 20261 w 906898"/>
              <a:gd name="connsiteY3900" fmla="*/ 501410 h 906898"/>
              <a:gd name="connsiteX3901" fmla="*/ 24435 w 906898"/>
              <a:gd name="connsiteY3901" fmla="*/ 507562 h 906898"/>
              <a:gd name="connsiteX3902" fmla="*/ 22348 w 906898"/>
              <a:gd name="connsiteY3902" fmla="*/ 513714 h 906898"/>
              <a:gd name="connsiteX3903" fmla="*/ 20350 w 906898"/>
              <a:gd name="connsiteY3903" fmla="*/ 513714 h 906898"/>
              <a:gd name="connsiteX3904" fmla="*/ 20882 w 906898"/>
              <a:gd name="connsiteY3904" fmla="*/ 518995 h 906898"/>
              <a:gd name="connsiteX3905" fmla="*/ 21132 w 906898"/>
              <a:gd name="connsiteY3905" fmla="*/ 519109 h 906898"/>
              <a:gd name="connsiteX3906" fmla="*/ 22411 w 906898"/>
              <a:gd name="connsiteY3906" fmla="*/ 521940 h 906898"/>
              <a:gd name="connsiteX3907" fmla="*/ 46979 w 906898"/>
              <a:gd name="connsiteY3907" fmla="*/ 548699 h 906898"/>
              <a:gd name="connsiteX3908" fmla="*/ 63358 w 906898"/>
              <a:gd name="connsiteY3908" fmla="*/ 544582 h 906898"/>
              <a:gd name="connsiteX3909" fmla="*/ 65405 w 906898"/>
              <a:gd name="connsiteY3909" fmla="*/ 530173 h 906898"/>
              <a:gd name="connsiteX3910" fmla="*/ 61311 w 906898"/>
              <a:gd name="connsiteY3910" fmla="*/ 534290 h 906898"/>
              <a:gd name="connsiteX3911" fmla="*/ 51074 w 906898"/>
              <a:gd name="connsiteY3911" fmla="*/ 532232 h 906898"/>
              <a:gd name="connsiteX3912" fmla="*/ 51074 w 906898"/>
              <a:gd name="connsiteY3912" fmla="*/ 528115 h 906898"/>
              <a:gd name="connsiteX3913" fmla="*/ 53121 w 906898"/>
              <a:gd name="connsiteY3913" fmla="*/ 523998 h 906898"/>
              <a:gd name="connsiteX3914" fmla="*/ 57216 w 906898"/>
              <a:gd name="connsiteY3914" fmla="*/ 521940 h 906898"/>
              <a:gd name="connsiteX3915" fmla="*/ 59263 w 906898"/>
              <a:gd name="connsiteY3915" fmla="*/ 517823 h 906898"/>
              <a:gd name="connsiteX3916" fmla="*/ 63838 w 906898"/>
              <a:gd name="connsiteY3916" fmla="*/ 517341 h 906898"/>
              <a:gd name="connsiteX3917" fmla="*/ 75642 w 906898"/>
              <a:gd name="connsiteY3917" fmla="*/ 523998 h 906898"/>
              <a:gd name="connsiteX3918" fmla="*/ 71547 w 906898"/>
              <a:gd name="connsiteY3918" fmla="*/ 548699 h 906898"/>
              <a:gd name="connsiteX3919" fmla="*/ 46979 w 906898"/>
              <a:gd name="connsiteY3919" fmla="*/ 554874 h 906898"/>
              <a:gd name="connsiteX3920" fmla="*/ 31369 w 906898"/>
              <a:gd name="connsiteY3920" fmla="*/ 545611 h 906898"/>
              <a:gd name="connsiteX3921" fmla="*/ 22280 w 906898"/>
              <a:gd name="connsiteY3921" fmla="*/ 532861 h 906898"/>
              <a:gd name="connsiteX3922" fmla="*/ 23197 w 906898"/>
              <a:gd name="connsiteY3922" fmla="*/ 541958 h 906898"/>
              <a:gd name="connsiteX3923" fmla="*/ 29605 w 906898"/>
              <a:gd name="connsiteY3923" fmla="*/ 562600 h 906898"/>
              <a:gd name="connsiteX3924" fmla="*/ 32688 w 906898"/>
              <a:gd name="connsiteY3924" fmla="*/ 561058 h 906898"/>
              <a:gd name="connsiteX3925" fmla="*/ 36766 w 906898"/>
              <a:gd name="connsiteY3925" fmla="*/ 554940 h 906898"/>
              <a:gd name="connsiteX3926" fmla="*/ 40845 w 906898"/>
              <a:gd name="connsiteY3926" fmla="*/ 556980 h 906898"/>
              <a:gd name="connsiteX3927" fmla="*/ 40845 w 906898"/>
              <a:gd name="connsiteY3927" fmla="*/ 563098 h 906898"/>
              <a:gd name="connsiteX3928" fmla="*/ 32688 w 906898"/>
              <a:gd name="connsiteY3928" fmla="*/ 569216 h 906898"/>
              <a:gd name="connsiteX3929" fmla="*/ 31308 w 906898"/>
              <a:gd name="connsiteY3929" fmla="*/ 568088 h 906898"/>
              <a:gd name="connsiteX3930" fmla="*/ 32309 w 906898"/>
              <a:gd name="connsiteY3930" fmla="*/ 571312 h 906898"/>
              <a:gd name="connsiteX3931" fmla="*/ 34687 w 906898"/>
              <a:gd name="connsiteY3931" fmla="*/ 571312 h 906898"/>
              <a:gd name="connsiteX3932" fmla="*/ 44902 w 906898"/>
              <a:gd name="connsiteY3932" fmla="*/ 561041 h 906898"/>
              <a:gd name="connsiteX3933" fmla="*/ 44902 w 906898"/>
              <a:gd name="connsiteY3933" fmla="*/ 556932 h 906898"/>
              <a:gd name="connsiteX3934" fmla="*/ 55117 w 906898"/>
              <a:gd name="connsiteY3934" fmla="*/ 558987 h 906898"/>
              <a:gd name="connsiteX3935" fmla="*/ 53074 w 906898"/>
              <a:gd name="connsiteY3935" fmla="*/ 571312 h 906898"/>
              <a:gd name="connsiteX3936" fmla="*/ 48988 w 906898"/>
              <a:gd name="connsiteY3936" fmla="*/ 571312 h 906898"/>
              <a:gd name="connsiteX3937" fmla="*/ 53074 w 906898"/>
              <a:gd name="connsiteY3937" fmla="*/ 577475 h 906898"/>
              <a:gd name="connsiteX3938" fmla="*/ 48988 w 906898"/>
              <a:gd name="connsiteY3938" fmla="*/ 579529 h 906898"/>
              <a:gd name="connsiteX3939" fmla="*/ 42859 w 906898"/>
              <a:gd name="connsiteY3939" fmla="*/ 581583 h 906898"/>
              <a:gd name="connsiteX3940" fmla="*/ 40816 w 906898"/>
              <a:gd name="connsiteY3940" fmla="*/ 587746 h 906898"/>
              <a:gd name="connsiteX3941" fmla="*/ 37870 w 906898"/>
              <a:gd name="connsiteY3941" fmla="*/ 589227 h 906898"/>
              <a:gd name="connsiteX3942" fmla="*/ 40525 w 906898"/>
              <a:gd name="connsiteY3942" fmla="*/ 597779 h 906898"/>
              <a:gd name="connsiteX3943" fmla="*/ 40727 w 906898"/>
              <a:gd name="connsiteY3943" fmla="*/ 598174 h 906898"/>
              <a:gd name="connsiteX3944" fmla="*/ 44877 w 906898"/>
              <a:gd name="connsiteY3944" fmla="*/ 608318 h 906898"/>
              <a:gd name="connsiteX3945" fmla="*/ 44877 w 906898"/>
              <a:gd name="connsiteY3945" fmla="*/ 611798 h 906898"/>
              <a:gd name="connsiteX3946" fmla="*/ 45351 w 906898"/>
              <a:gd name="connsiteY3946" fmla="*/ 613326 h 906898"/>
              <a:gd name="connsiteX3947" fmla="*/ 48989 w 906898"/>
              <a:gd name="connsiteY3947" fmla="*/ 620614 h 906898"/>
              <a:gd name="connsiteX3948" fmla="*/ 53102 w 906898"/>
              <a:gd name="connsiteY3948" fmla="*/ 628853 h 906898"/>
              <a:gd name="connsiteX3949" fmla="*/ 62766 w 906898"/>
              <a:gd name="connsiteY3949" fmla="*/ 650149 h 906898"/>
              <a:gd name="connsiteX3950" fmla="*/ 69047 w 906898"/>
              <a:gd name="connsiteY3950" fmla="*/ 661720 h 906898"/>
              <a:gd name="connsiteX3951" fmla="*/ 73664 w 906898"/>
              <a:gd name="connsiteY3951" fmla="*/ 670045 h 906898"/>
              <a:gd name="connsiteX3952" fmla="*/ 72613 w 906898"/>
              <a:gd name="connsiteY3952" fmla="*/ 668290 h 906898"/>
              <a:gd name="connsiteX3953" fmla="*/ 89279 w 906898"/>
              <a:gd name="connsiteY3953" fmla="*/ 698995 h 906898"/>
              <a:gd name="connsiteX3954" fmla="*/ 103689 w 906898"/>
              <a:gd name="connsiteY3954" fmla="*/ 716460 h 906898"/>
              <a:gd name="connsiteX3955" fmla="*/ 90114 w 906898"/>
              <a:gd name="connsiteY3955" fmla="*/ 696820 h 906898"/>
              <a:gd name="connsiteX3956" fmla="*/ 73664 w 906898"/>
              <a:gd name="connsiteY3956" fmla="*/ 670045 h 906898"/>
              <a:gd name="connsiteX3957" fmla="*/ 83945 w 906898"/>
              <a:gd name="connsiteY3957" fmla="*/ 686522 h 906898"/>
              <a:gd name="connsiteX3958" fmla="*/ 94227 w 906898"/>
              <a:gd name="connsiteY3958" fmla="*/ 698880 h 906898"/>
              <a:gd name="connsiteX3959" fmla="*/ 102451 w 906898"/>
              <a:gd name="connsiteY3959" fmla="*/ 713297 h 906898"/>
              <a:gd name="connsiteX3960" fmla="*/ 106088 w 906898"/>
              <a:gd name="connsiteY3960" fmla="*/ 719369 h 906898"/>
              <a:gd name="connsiteX3961" fmla="*/ 133970 w 906898"/>
              <a:gd name="connsiteY3961" fmla="*/ 753161 h 906898"/>
              <a:gd name="connsiteX3962" fmla="*/ 148037 w 906898"/>
              <a:gd name="connsiteY3962" fmla="*/ 766694 h 906898"/>
              <a:gd name="connsiteX3963" fmla="*/ 164234 w 906898"/>
              <a:gd name="connsiteY3963" fmla="*/ 779254 h 906898"/>
              <a:gd name="connsiteX3964" fmla="*/ 190972 w 906898"/>
              <a:gd name="connsiteY3964" fmla="*/ 801810 h 906898"/>
              <a:gd name="connsiteX3965" fmla="*/ 211540 w 906898"/>
              <a:gd name="connsiteY3965" fmla="*/ 816164 h 906898"/>
              <a:gd name="connsiteX3966" fmla="*/ 211540 w 906898"/>
              <a:gd name="connsiteY3966" fmla="*/ 818215 h 906898"/>
              <a:gd name="connsiteX3967" fmla="*/ 209483 w 906898"/>
              <a:gd name="connsiteY3967" fmla="*/ 816164 h 906898"/>
              <a:gd name="connsiteX3968" fmla="*/ 178100 w 906898"/>
              <a:gd name="connsiteY3968" fmla="*/ 793029 h 906898"/>
              <a:gd name="connsiteX3969" fmla="*/ 207903 w 906898"/>
              <a:gd name="connsiteY3969" fmla="*/ 817619 h 906898"/>
              <a:gd name="connsiteX3970" fmla="*/ 453449 w 906898"/>
              <a:gd name="connsiteY3970" fmla="*/ 892623 h 906898"/>
              <a:gd name="connsiteX3971" fmla="*/ 541958 w 906898"/>
              <a:gd name="connsiteY3971" fmla="*/ 883701 h 906898"/>
              <a:gd name="connsiteX3972" fmla="*/ 608451 w 906898"/>
              <a:gd name="connsiteY3972" fmla="*/ 863060 h 906898"/>
              <a:gd name="connsiteX3973" fmla="*/ 602238 w 906898"/>
              <a:gd name="connsiteY3973" fmla="*/ 861306 h 906898"/>
              <a:gd name="connsiteX3974" fmla="*/ 594017 w 906898"/>
              <a:gd name="connsiteY3974" fmla="*/ 857438 h 906898"/>
              <a:gd name="connsiteX3975" fmla="*/ 587852 w 906898"/>
              <a:gd name="connsiteY3975" fmla="*/ 861564 h 906898"/>
              <a:gd name="connsiteX3976" fmla="*/ 579631 w 906898"/>
              <a:gd name="connsiteY3976" fmla="*/ 857438 h 906898"/>
              <a:gd name="connsiteX3977" fmla="*/ 573465 w 906898"/>
              <a:gd name="connsiteY3977" fmla="*/ 851248 h 906898"/>
              <a:gd name="connsiteX3978" fmla="*/ 567300 w 906898"/>
              <a:gd name="connsiteY3978" fmla="*/ 853312 h 906898"/>
              <a:gd name="connsiteX3979" fmla="*/ 561134 w 906898"/>
              <a:gd name="connsiteY3979" fmla="*/ 842996 h 906898"/>
              <a:gd name="connsiteX3980" fmla="*/ 569355 w 906898"/>
              <a:gd name="connsiteY3980" fmla="*/ 840933 h 906898"/>
              <a:gd name="connsiteX3981" fmla="*/ 573465 w 906898"/>
              <a:gd name="connsiteY3981" fmla="*/ 838869 h 906898"/>
              <a:gd name="connsiteX3982" fmla="*/ 581686 w 906898"/>
              <a:gd name="connsiteY3982" fmla="*/ 845059 h 906898"/>
              <a:gd name="connsiteX3983" fmla="*/ 591962 w 906898"/>
              <a:gd name="connsiteY3983" fmla="*/ 845059 h 906898"/>
              <a:gd name="connsiteX3984" fmla="*/ 606349 w 906898"/>
              <a:gd name="connsiteY3984" fmla="*/ 851248 h 906898"/>
              <a:gd name="connsiteX3985" fmla="*/ 618680 w 906898"/>
              <a:gd name="connsiteY3985" fmla="*/ 840933 h 906898"/>
              <a:gd name="connsiteX3986" fmla="*/ 620735 w 906898"/>
              <a:gd name="connsiteY3986" fmla="*/ 834743 h 906898"/>
              <a:gd name="connsiteX3987" fmla="*/ 631012 w 906898"/>
              <a:gd name="connsiteY3987" fmla="*/ 824428 h 906898"/>
              <a:gd name="connsiteX3988" fmla="*/ 628956 w 906898"/>
              <a:gd name="connsiteY3988" fmla="*/ 816175 h 906898"/>
              <a:gd name="connsiteX3989" fmla="*/ 641288 w 906898"/>
              <a:gd name="connsiteY3989" fmla="*/ 812049 h 906898"/>
              <a:gd name="connsiteX3990" fmla="*/ 644178 w 906898"/>
              <a:gd name="connsiteY3990" fmla="*/ 810598 h 906898"/>
              <a:gd name="connsiteX3991" fmla="*/ 645398 w 906898"/>
              <a:gd name="connsiteY3991" fmla="*/ 812049 h 906898"/>
              <a:gd name="connsiteX3992" fmla="*/ 647453 w 906898"/>
              <a:gd name="connsiteY3992" fmla="*/ 816175 h 906898"/>
              <a:gd name="connsiteX3993" fmla="*/ 645398 w 906898"/>
              <a:gd name="connsiteY3993" fmla="*/ 820301 h 906898"/>
              <a:gd name="connsiteX3994" fmla="*/ 645398 w 906898"/>
              <a:gd name="connsiteY3994" fmla="*/ 816175 h 906898"/>
              <a:gd name="connsiteX3995" fmla="*/ 643343 w 906898"/>
              <a:gd name="connsiteY3995" fmla="*/ 822365 h 906898"/>
              <a:gd name="connsiteX3996" fmla="*/ 641288 w 906898"/>
              <a:gd name="connsiteY3996" fmla="*/ 830617 h 906898"/>
              <a:gd name="connsiteX3997" fmla="*/ 641288 w 906898"/>
              <a:gd name="connsiteY3997" fmla="*/ 834743 h 906898"/>
              <a:gd name="connsiteX3998" fmla="*/ 639233 w 906898"/>
              <a:gd name="connsiteY3998" fmla="*/ 826491 h 906898"/>
              <a:gd name="connsiteX3999" fmla="*/ 637177 w 906898"/>
              <a:gd name="connsiteY3999" fmla="*/ 830617 h 906898"/>
              <a:gd name="connsiteX4000" fmla="*/ 639233 w 906898"/>
              <a:gd name="connsiteY4000" fmla="*/ 836806 h 906898"/>
              <a:gd name="connsiteX4001" fmla="*/ 633067 w 906898"/>
              <a:gd name="connsiteY4001" fmla="*/ 842996 h 906898"/>
              <a:gd name="connsiteX4002" fmla="*/ 626901 w 906898"/>
              <a:gd name="connsiteY4002" fmla="*/ 849185 h 906898"/>
              <a:gd name="connsiteX4003" fmla="*/ 628956 w 906898"/>
              <a:gd name="connsiteY4003" fmla="*/ 849185 h 906898"/>
              <a:gd name="connsiteX4004" fmla="*/ 628956 w 906898"/>
              <a:gd name="connsiteY4004" fmla="*/ 851248 h 906898"/>
              <a:gd name="connsiteX4005" fmla="*/ 621102 w 906898"/>
              <a:gd name="connsiteY4005" fmla="*/ 859133 h 906898"/>
              <a:gd name="connsiteX4006" fmla="*/ 624396 w 906898"/>
              <a:gd name="connsiteY4006" fmla="*/ 858111 h 906898"/>
              <a:gd name="connsiteX4007" fmla="*/ 698996 w 906898"/>
              <a:gd name="connsiteY4007" fmla="*/ 817619 h 906898"/>
              <a:gd name="connsiteX4008" fmla="*/ 742184 w 906898"/>
              <a:gd name="connsiteY4008" fmla="*/ 781986 h 906898"/>
              <a:gd name="connsiteX4009" fmla="*/ 742184 w 906898"/>
              <a:gd name="connsiteY4009" fmla="*/ 779137 h 906898"/>
              <a:gd name="connsiteX4010" fmla="*/ 736097 w 906898"/>
              <a:gd name="connsiteY4010" fmla="*/ 772985 h 906898"/>
              <a:gd name="connsiteX4011" fmla="*/ 740155 w 906898"/>
              <a:gd name="connsiteY4011" fmla="*/ 764783 h 906898"/>
              <a:gd name="connsiteX4012" fmla="*/ 742184 w 906898"/>
              <a:gd name="connsiteY4012" fmla="*/ 752479 h 906898"/>
              <a:gd name="connsiteX4013" fmla="*/ 752328 w 906898"/>
              <a:gd name="connsiteY4013" fmla="*/ 756580 h 906898"/>
              <a:gd name="connsiteX4014" fmla="*/ 752328 w 906898"/>
              <a:gd name="connsiteY4014" fmla="*/ 762732 h 906898"/>
              <a:gd name="connsiteX4015" fmla="*/ 753706 w 906898"/>
              <a:gd name="connsiteY4015" fmla="*/ 772479 h 906898"/>
              <a:gd name="connsiteX4016" fmla="*/ 755862 w 906898"/>
              <a:gd name="connsiteY4016" fmla="*/ 770700 h 906898"/>
              <a:gd name="connsiteX4017" fmla="*/ 754423 w 906898"/>
              <a:gd name="connsiteY4017" fmla="*/ 760594 h 906898"/>
              <a:gd name="connsiteX4018" fmla="*/ 756481 w 906898"/>
              <a:gd name="connsiteY4018" fmla="*/ 758012 h 906898"/>
              <a:gd name="connsiteX4019" fmla="*/ 758540 w 906898"/>
              <a:gd name="connsiteY4019" fmla="*/ 758529 h 906898"/>
              <a:gd name="connsiteX4020" fmla="*/ 758540 w 906898"/>
              <a:gd name="connsiteY4020" fmla="*/ 764726 h 906898"/>
              <a:gd name="connsiteX4021" fmla="*/ 759521 w 906898"/>
              <a:gd name="connsiteY4021" fmla="*/ 767681 h 906898"/>
              <a:gd name="connsiteX4022" fmla="*/ 763992 w 906898"/>
              <a:gd name="connsiteY4022" fmla="*/ 763992 h 906898"/>
              <a:gd name="connsiteX4023" fmla="*/ 773185 w 906898"/>
              <a:gd name="connsiteY4023" fmla="*/ 752850 h 906898"/>
              <a:gd name="connsiteX4024" fmla="*/ 769388 w 906898"/>
              <a:gd name="connsiteY4024" fmla="*/ 754924 h 906898"/>
              <a:gd name="connsiteX4025" fmla="*/ 750327 w 906898"/>
              <a:gd name="connsiteY4025" fmla="*/ 754411 h 906898"/>
              <a:gd name="connsiteX4026" fmla="*/ 735902 w 906898"/>
              <a:gd name="connsiteY4026" fmla="*/ 740044 h 906898"/>
              <a:gd name="connsiteX4027" fmla="*/ 733842 w 906898"/>
              <a:gd name="connsiteY4027" fmla="*/ 731835 h 906898"/>
              <a:gd name="connsiteX4028" fmla="*/ 740024 w 906898"/>
              <a:gd name="connsiteY4028" fmla="*/ 717468 h 906898"/>
              <a:gd name="connsiteX4029" fmla="*/ 748524 w 906898"/>
              <a:gd name="connsiteY4029" fmla="*/ 713364 h 906898"/>
              <a:gd name="connsiteX4030" fmla="*/ 758570 w 906898"/>
              <a:gd name="connsiteY4030" fmla="*/ 715416 h 906898"/>
              <a:gd name="connsiteX4031" fmla="*/ 760630 w 906898"/>
              <a:gd name="connsiteY4031" fmla="*/ 717468 h 906898"/>
              <a:gd name="connsiteX4032" fmla="*/ 760630 w 906898"/>
              <a:gd name="connsiteY4032" fmla="*/ 721573 h 906898"/>
              <a:gd name="connsiteX4033" fmla="*/ 756509 w 906898"/>
              <a:gd name="connsiteY4033" fmla="*/ 723625 h 906898"/>
              <a:gd name="connsiteX4034" fmla="*/ 758570 w 906898"/>
              <a:gd name="connsiteY4034" fmla="*/ 727730 h 906898"/>
              <a:gd name="connsiteX4035" fmla="*/ 756509 w 906898"/>
              <a:gd name="connsiteY4035" fmla="*/ 733887 h 906898"/>
              <a:gd name="connsiteX4036" fmla="*/ 750327 w 906898"/>
              <a:gd name="connsiteY4036" fmla="*/ 731835 h 906898"/>
              <a:gd name="connsiteX4037" fmla="*/ 746206 w 906898"/>
              <a:gd name="connsiteY4037" fmla="*/ 725678 h 906898"/>
              <a:gd name="connsiteX4038" fmla="*/ 744145 w 906898"/>
              <a:gd name="connsiteY4038" fmla="*/ 740044 h 906898"/>
              <a:gd name="connsiteX4039" fmla="*/ 762691 w 906898"/>
              <a:gd name="connsiteY4039" fmla="*/ 750306 h 906898"/>
              <a:gd name="connsiteX4040" fmla="*/ 772995 w 906898"/>
              <a:gd name="connsiteY4040" fmla="*/ 749793 h 906898"/>
              <a:gd name="connsiteX4041" fmla="*/ 776803 w 906898"/>
              <a:gd name="connsiteY4041" fmla="*/ 748465 h 906898"/>
              <a:gd name="connsiteX4042" fmla="*/ 793532 w 906898"/>
              <a:gd name="connsiteY4042" fmla="*/ 728189 h 906898"/>
              <a:gd name="connsiteX4043" fmla="*/ 793532 w 906898"/>
              <a:gd name="connsiteY4043" fmla="*/ 723595 h 906898"/>
              <a:gd name="connsiteX4044" fmla="*/ 797627 w 906898"/>
              <a:gd name="connsiteY4044" fmla="*/ 719478 h 906898"/>
              <a:gd name="connsiteX4045" fmla="*/ 797627 w 906898"/>
              <a:gd name="connsiteY4045" fmla="*/ 711245 h 906898"/>
              <a:gd name="connsiteX4046" fmla="*/ 811976 w 906898"/>
              <a:gd name="connsiteY4046" fmla="*/ 705835 h 906898"/>
              <a:gd name="connsiteX4047" fmla="*/ 817619 w 906898"/>
              <a:gd name="connsiteY4047" fmla="*/ 698995 h 906898"/>
              <a:gd name="connsiteX4048" fmla="*/ 826265 w 906898"/>
              <a:gd name="connsiteY4048" fmla="*/ 683067 h 906898"/>
              <a:gd name="connsiteX4049" fmla="*/ 824408 w 906898"/>
              <a:gd name="connsiteY4049" fmla="*/ 678385 h 906898"/>
              <a:gd name="connsiteX4050" fmla="*/ 826461 w 906898"/>
              <a:gd name="connsiteY4050" fmla="*/ 672175 h 906898"/>
              <a:gd name="connsiteX4051" fmla="*/ 832618 w 906898"/>
              <a:gd name="connsiteY4051" fmla="*/ 665964 h 906898"/>
              <a:gd name="connsiteX4052" fmla="*/ 835659 w 906898"/>
              <a:gd name="connsiteY4052" fmla="*/ 665760 h 906898"/>
              <a:gd name="connsiteX4053" fmla="*/ 838775 w 906898"/>
              <a:gd name="connsiteY4053" fmla="*/ 660019 h 906898"/>
              <a:gd name="connsiteX4054" fmla="*/ 838775 w 906898"/>
              <a:gd name="connsiteY4054" fmla="*/ 655614 h 906898"/>
              <a:gd name="connsiteX4055" fmla="*/ 841784 w 906898"/>
              <a:gd name="connsiteY4055" fmla="*/ 654476 h 906898"/>
              <a:gd name="connsiteX4056" fmla="*/ 849076 w 906898"/>
              <a:gd name="connsiteY4056" fmla="*/ 641042 h 906898"/>
              <a:gd name="connsiteX4057" fmla="*/ 848852 w 906898"/>
              <a:gd name="connsiteY4057" fmla="*/ 626304 h 906898"/>
              <a:gd name="connsiteX4058" fmla="*/ 840876 w 906898"/>
              <a:gd name="connsiteY4058" fmla="*/ 612427 h 906898"/>
              <a:gd name="connsiteX4059" fmla="*/ 824408 w 906898"/>
              <a:gd name="connsiteY4059" fmla="*/ 612427 h 906898"/>
              <a:gd name="connsiteX4060" fmla="*/ 818233 w 906898"/>
              <a:gd name="connsiteY4060" fmla="*/ 618594 h 906898"/>
              <a:gd name="connsiteX4061" fmla="*/ 824408 w 906898"/>
              <a:gd name="connsiteY4061" fmla="*/ 616538 h 906898"/>
              <a:gd name="connsiteX4062" fmla="*/ 828525 w 906898"/>
              <a:gd name="connsiteY4062" fmla="*/ 622706 h 906898"/>
              <a:gd name="connsiteX4063" fmla="*/ 828525 w 906898"/>
              <a:gd name="connsiteY4063" fmla="*/ 626818 h 906898"/>
              <a:gd name="connsiteX4064" fmla="*/ 824408 w 906898"/>
              <a:gd name="connsiteY4064" fmla="*/ 628874 h 906898"/>
              <a:gd name="connsiteX4065" fmla="*/ 818233 w 906898"/>
              <a:gd name="connsiteY4065" fmla="*/ 628874 h 906898"/>
              <a:gd name="connsiteX4066" fmla="*/ 810000 w 906898"/>
              <a:gd name="connsiteY4066" fmla="*/ 628874 h 906898"/>
              <a:gd name="connsiteX4067" fmla="*/ 810000 w 906898"/>
              <a:gd name="connsiteY4067" fmla="*/ 610371 h 906898"/>
              <a:gd name="connsiteX4068" fmla="*/ 832642 w 906898"/>
              <a:gd name="connsiteY4068" fmla="*/ 600092 h 906898"/>
              <a:gd name="connsiteX4069" fmla="*/ 832642 w 906898"/>
              <a:gd name="connsiteY4069" fmla="*/ 602148 h 906898"/>
              <a:gd name="connsiteX4070" fmla="*/ 847051 w 906898"/>
              <a:gd name="connsiteY4070" fmla="*/ 608315 h 906898"/>
              <a:gd name="connsiteX4071" fmla="*/ 852959 w 906898"/>
              <a:gd name="connsiteY4071" fmla="*/ 633886 h 906898"/>
              <a:gd name="connsiteX4072" fmla="*/ 858111 w 906898"/>
              <a:gd name="connsiteY4072" fmla="*/ 624395 h 906898"/>
              <a:gd name="connsiteX4073" fmla="*/ 861443 w 906898"/>
              <a:gd name="connsiteY4073" fmla="*/ 613659 h 906898"/>
              <a:gd name="connsiteX4074" fmla="*/ 855326 w 906898"/>
              <a:gd name="connsiteY4074" fmla="*/ 614700 h 906898"/>
              <a:gd name="connsiteX4075" fmla="*/ 853292 w 906898"/>
              <a:gd name="connsiteY4075" fmla="*/ 610550 h 906898"/>
              <a:gd name="connsiteX4076" fmla="*/ 863485 w 906898"/>
              <a:gd name="connsiteY4076" fmla="*/ 607083 h 906898"/>
              <a:gd name="connsiteX4077" fmla="*/ 864162 w 906898"/>
              <a:gd name="connsiteY4077" fmla="*/ 604901 h 906898"/>
              <a:gd name="connsiteX4078" fmla="*/ 851027 w 906898"/>
              <a:gd name="connsiteY4078" fmla="*/ 606344 h 906898"/>
              <a:gd name="connsiteX4079" fmla="*/ 851027 w 906898"/>
              <a:gd name="connsiteY4079" fmla="*/ 608392 h 906898"/>
              <a:gd name="connsiteX4080" fmla="*/ 844816 w 906898"/>
              <a:gd name="connsiteY4080" fmla="*/ 604297 h 906898"/>
              <a:gd name="connsiteX4081" fmla="*/ 840676 w 906898"/>
              <a:gd name="connsiteY4081" fmla="*/ 598155 h 906898"/>
              <a:gd name="connsiteX4082" fmla="*/ 846887 w 906898"/>
              <a:gd name="connsiteY4082" fmla="*/ 594061 h 906898"/>
              <a:gd name="connsiteX4083" fmla="*/ 853097 w 906898"/>
              <a:gd name="connsiteY4083" fmla="*/ 594061 h 906898"/>
              <a:gd name="connsiteX4084" fmla="*/ 857237 w 906898"/>
              <a:gd name="connsiteY4084" fmla="*/ 585871 h 906898"/>
              <a:gd name="connsiteX4085" fmla="*/ 865518 w 906898"/>
              <a:gd name="connsiteY4085" fmla="*/ 589966 h 906898"/>
              <a:gd name="connsiteX4086" fmla="*/ 870252 w 906898"/>
              <a:gd name="connsiteY4086" fmla="*/ 585284 h 906898"/>
              <a:gd name="connsiteX4087" fmla="*/ 883701 w 906898"/>
              <a:gd name="connsiteY4087" fmla="*/ 541958 h 906898"/>
              <a:gd name="connsiteX4088" fmla="*/ 892623 w 906898"/>
              <a:gd name="connsiteY4088" fmla="*/ 453449 h 906898"/>
              <a:gd name="connsiteX4089" fmla="*/ 892448 w 906898"/>
              <a:gd name="connsiteY4089" fmla="*/ 451715 h 906898"/>
              <a:gd name="connsiteX4090" fmla="*/ 892136 w 906898"/>
              <a:gd name="connsiteY4090" fmla="*/ 452021 h 906898"/>
              <a:gd name="connsiteX4091" fmla="*/ 892423 w 906898"/>
              <a:gd name="connsiteY4091" fmla="*/ 451460 h 906898"/>
              <a:gd name="connsiteX4092" fmla="*/ 891876 w 906898"/>
              <a:gd name="connsiteY4092" fmla="*/ 446038 h 906898"/>
              <a:gd name="connsiteX4093" fmla="*/ 890266 w 906898"/>
              <a:gd name="connsiteY4093" fmla="*/ 450053 h 906898"/>
              <a:gd name="connsiteX4094" fmla="*/ 884081 w 906898"/>
              <a:gd name="connsiteY4094" fmla="*/ 456223 h 906898"/>
              <a:gd name="connsiteX4095" fmla="*/ 886142 w 906898"/>
              <a:gd name="connsiteY4095" fmla="*/ 458280 h 906898"/>
              <a:gd name="connsiteX4096" fmla="*/ 888204 w 906898"/>
              <a:gd name="connsiteY4096" fmla="*/ 456223 h 906898"/>
              <a:gd name="connsiteX4097" fmla="*/ 886142 w 906898"/>
              <a:gd name="connsiteY4097" fmla="*/ 466507 h 906898"/>
              <a:gd name="connsiteX4098" fmla="*/ 886142 w 906898"/>
              <a:gd name="connsiteY4098" fmla="*/ 460337 h 906898"/>
              <a:gd name="connsiteX4099" fmla="*/ 884081 w 906898"/>
              <a:gd name="connsiteY4099" fmla="*/ 464450 h 906898"/>
              <a:gd name="connsiteX4100" fmla="*/ 877895 w 906898"/>
              <a:gd name="connsiteY4100" fmla="*/ 470621 h 906898"/>
              <a:gd name="connsiteX4101" fmla="*/ 871709 w 906898"/>
              <a:gd name="connsiteY4101" fmla="*/ 472678 h 906898"/>
              <a:gd name="connsiteX4102" fmla="*/ 873771 w 906898"/>
              <a:gd name="connsiteY4102" fmla="*/ 474734 h 906898"/>
              <a:gd name="connsiteX4103" fmla="*/ 873771 w 906898"/>
              <a:gd name="connsiteY4103" fmla="*/ 476791 h 906898"/>
              <a:gd name="connsiteX4104" fmla="*/ 871709 w 906898"/>
              <a:gd name="connsiteY4104" fmla="*/ 476791 h 906898"/>
              <a:gd name="connsiteX4105" fmla="*/ 863462 w 906898"/>
              <a:gd name="connsiteY4105" fmla="*/ 480905 h 906898"/>
              <a:gd name="connsiteX4106" fmla="*/ 859338 w 906898"/>
              <a:gd name="connsiteY4106" fmla="*/ 478848 h 906898"/>
              <a:gd name="connsiteX4107" fmla="*/ 857276 w 906898"/>
              <a:gd name="connsiteY4107" fmla="*/ 466507 h 906898"/>
              <a:gd name="connsiteX4108" fmla="*/ 863592 w 906898"/>
              <a:gd name="connsiteY4108" fmla="*/ 463807 h 906898"/>
              <a:gd name="connsiteX4109" fmla="*/ 865576 w 906898"/>
              <a:gd name="connsiteY4109" fmla="*/ 464305 h 906898"/>
              <a:gd name="connsiteX4110" fmla="*/ 866428 w 906898"/>
              <a:gd name="connsiteY4110" fmla="*/ 462595 h 906898"/>
              <a:gd name="connsiteX4111" fmla="*/ 871709 w 906898"/>
              <a:gd name="connsiteY4111" fmla="*/ 460337 h 906898"/>
              <a:gd name="connsiteX4112" fmla="*/ 871709 w 906898"/>
              <a:gd name="connsiteY4112" fmla="*/ 452110 h 906898"/>
              <a:gd name="connsiteX4113" fmla="*/ 879957 w 906898"/>
              <a:gd name="connsiteY4113" fmla="*/ 443883 h 906898"/>
              <a:gd name="connsiteX4114" fmla="*/ 873771 w 906898"/>
              <a:gd name="connsiteY4114" fmla="*/ 427429 h 906898"/>
              <a:gd name="connsiteX4115" fmla="*/ 869647 w 906898"/>
              <a:gd name="connsiteY4115" fmla="*/ 423315 h 906898"/>
              <a:gd name="connsiteX4116" fmla="*/ 865576 w 906898"/>
              <a:gd name="connsiteY4116" fmla="*/ 417223 h 906898"/>
              <a:gd name="connsiteX4117" fmla="*/ 865576 w 906898"/>
              <a:gd name="connsiteY4117" fmla="*/ 417021 h 906898"/>
              <a:gd name="connsiteX4118" fmla="*/ 865304 w 906898"/>
              <a:gd name="connsiteY4118" fmla="*/ 416815 h 906898"/>
              <a:gd name="connsiteX4119" fmla="*/ 861400 w 906898"/>
              <a:gd name="connsiteY4119" fmla="*/ 410974 h 906898"/>
              <a:gd name="connsiteX4120" fmla="*/ 857276 w 906898"/>
              <a:gd name="connsiteY4120" fmla="*/ 408918 h 906898"/>
              <a:gd name="connsiteX4121" fmla="*/ 857276 w 906898"/>
              <a:gd name="connsiteY4121" fmla="*/ 398634 h 906898"/>
              <a:gd name="connsiteX4122" fmla="*/ 859338 w 906898"/>
              <a:gd name="connsiteY4122" fmla="*/ 396577 h 906898"/>
              <a:gd name="connsiteX4123" fmla="*/ 869647 w 906898"/>
              <a:gd name="connsiteY4123" fmla="*/ 402747 h 906898"/>
              <a:gd name="connsiteX4124" fmla="*/ 869647 w 906898"/>
              <a:gd name="connsiteY4124" fmla="*/ 406861 h 906898"/>
              <a:gd name="connsiteX4125" fmla="*/ 877895 w 906898"/>
              <a:gd name="connsiteY4125" fmla="*/ 406861 h 906898"/>
              <a:gd name="connsiteX4126" fmla="*/ 884081 w 906898"/>
              <a:gd name="connsiteY4126" fmla="*/ 415088 h 906898"/>
              <a:gd name="connsiteX4127" fmla="*/ 886142 w 906898"/>
              <a:gd name="connsiteY4127" fmla="*/ 423315 h 906898"/>
              <a:gd name="connsiteX4128" fmla="*/ 889970 w 906898"/>
              <a:gd name="connsiteY4128" fmla="*/ 427134 h 906898"/>
              <a:gd name="connsiteX4129" fmla="*/ 883701 w 906898"/>
              <a:gd name="connsiteY4129" fmla="*/ 364940 h 906898"/>
              <a:gd name="connsiteX4130" fmla="*/ 860654 w 906898"/>
              <a:gd name="connsiteY4130" fmla="*/ 290695 h 906898"/>
              <a:gd name="connsiteX4131" fmla="*/ 858399 w 906898"/>
              <a:gd name="connsiteY4131" fmla="*/ 290020 h 906898"/>
              <a:gd name="connsiteX4132" fmla="*/ 853273 w 906898"/>
              <a:gd name="connsiteY4132" fmla="*/ 291555 h 906898"/>
              <a:gd name="connsiteX4133" fmla="*/ 847121 w 906898"/>
              <a:gd name="connsiteY4133" fmla="*/ 291555 h 906898"/>
              <a:gd name="connsiteX4134" fmla="*/ 838919 w 906898"/>
              <a:gd name="connsiteY4134" fmla="*/ 285413 h 906898"/>
              <a:gd name="connsiteX4135" fmla="*/ 832767 w 906898"/>
              <a:gd name="connsiteY4135" fmla="*/ 283366 h 906898"/>
              <a:gd name="connsiteX4136" fmla="*/ 832767 w 906898"/>
              <a:gd name="connsiteY4136" fmla="*/ 277224 h 906898"/>
              <a:gd name="connsiteX4137" fmla="*/ 838919 w 906898"/>
              <a:gd name="connsiteY4137" fmla="*/ 271082 h 906898"/>
              <a:gd name="connsiteX4138" fmla="*/ 847377 w 906898"/>
              <a:gd name="connsiteY4138" fmla="*/ 275176 h 906898"/>
              <a:gd name="connsiteX4139" fmla="*/ 853458 w 906898"/>
              <a:gd name="connsiteY4139" fmla="*/ 273931 h 906898"/>
              <a:gd name="connsiteX4140" fmla="*/ 852394 w 906898"/>
              <a:gd name="connsiteY4140" fmla="*/ 271971 h 906898"/>
              <a:gd name="connsiteX4141" fmla="*/ 849059 w 906898"/>
              <a:gd name="connsiteY4141" fmla="*/ 273074 h 906898"/>
              <a:gd name="connsiteX4142" fmla="*/ 838684 w 906898"/>
              <a:gd name="connsiteY4142" fmla="*/ 268957 h 906898"/>
              <a:gd name="connsiteX4143" fmla="*/ 840759 w 906898"/>
              <a:gd name="connsiteY4143" fmla="*/ 262782 h 906898"/>
              <a:gd name="connsiteX4144" fmla="*/ 848062 w 906898"/>
              <a:gd name="connsiteY4144" fmla="*/ 263989 h 906898"/>
              <a:gd name="connsiteX4145" fmla="*/ 840523 w 906898"/>
              <a:gd name="connsiteY4145" fmla="*/ 250100 h 906898"/>
              <a:gd name="connsiteX4146" fmla="*/ 840936 w 906898"/>
              <a:gd name="connsiteY4146" fmla="*/ 256511 h 906898"/>
              <a:gd name="connsiteX4147" fmla="*/ 834744 w 906898"/>
              <a:gd name="connsiteY4147" fmla="*/ 270971 h 906898"/>
              <a:gd name="connsiteX4148" fmla="*/ 816166 w 906898"/>
              <a:gd name="connsiteY4148" fmla="*/ 281300 h 906898"/>
              <a:gd name="connsiteX4149" fmla="*/ 797589 w 906898"/>
              <a:gd name="connsiteY4149" fmla="*/ 270971 h 906898"/>
              <a:gd name="connsiteX4150" fmla="*/ 795524 w 906898"/>
              <a:gd name="connsiteY4150" fmla="*/ 262708 h 906898"/>
              <a:gd name="connsiteX4151" fmla="*/ 799653 w 906898"/>
              <a:gd name="connsiteY4151" fmla="*/ 252379 h 906898"/>
              <a:gd name="connsiteX4152" fmla="*/ 803781 w 906898"/>
              <a:gd name="connsiteY4152" fmla="*/ 252379 h 906898"/>
              <a:gd name="connsiteX4153" fmla="*/ 807909 w 906898"/>
              <a:gd name="connsiteY4153" fmla="*/ 256511 h 906898"/>
              <a:gd name="connsiteX4154" fmla="*/ 814102 w 906898"/>
              <a:gd name="connsiteY4154" fmla="*/ 254445 h 906898"/>
              <a:gd name="connsiteX4155" fmla="*/ 818230 w 906898"/>
              <a:gd name="connsiteY4155" fmla="*/ 262708 h 906898"/>
              <a:gd name="connsiteX4156" fmla="*/ 812038 w 906898"/>
              <a:gd name="connsiteY4156" fmla="*/ 266840 h 906898"/>
              <a:gd name="connsiteX4157" fmla="*/ 805845 w 906898"/>
              <a:gd name="connsiteY4157" fmla="*/ 266840 h 906898"/>
              <a:gd name="connsiteX4158" fmla="*/ 816166 w 906898"/>
              <a:gd name="connsiteY4158" fmla="*/ 273037 h 906898"/>
              <a:gd name="connsiteX4159" fmla="*/ 830615 w 906898"/>
              <a:gd name="connsiteY4159" fmla="*/ 266840 h 906898"/>
              <a:gd name="connsiteX4160" fmla="*/ 835518 w 906898"/>
              <a:gd name="connsiteY4160" fmla="*/ 251088 h 906898"/>
              <a:gd name="connsiteX4161" fmla="*/ 833118 w 906898"/>
              <a:gd name="connsiteY4161" fmla="*/ 236456 h 906898"/>
              <a:gd name="connsiteX4162" fmla="*/ 827085 w 906898"/>
              <a:gd name="connsiteY4162" fmla="*/ 225342 h 906898"/>
              <a:gd name="connsiteX4163" fmla="*/ 826566 w 906898"/>
              <a:gd name="connsiteY4163" fmla="*/ 225598 h 906898"/>
              <a:gd name="connsiteX4164" fmla="*/ 820342 w 906898"/>
              <a:gd name="connsiteY4164" fmla="*/ 219435 h 906898"/>
              <a:gd name="connsiteX4165" fmla="*/ 818267 w 906898"/>
              <a:gd name="connsiteY4165" fmla="*/ 215327 h 906898"/>
              <a:gd name="connsiteX4166" fmla="*/ 812042 w 906898"/>
              <a:gd name="connsiteY4166" fmla="*/ 215327 h 906898"/>
              <a:gd name="connsiteX4167" fmla="*/ 805816 w 906898"/>
              <a:gd name="connsiteY4167" fmla="*/ 203001 h 906898"/>
              <a:gd name="connsiteX4168" fmla="*/ 807635 w 906898"/>
              <a:gd name="connsiteY4168" fmla="*/ 195801 h 906898"/>
              <a:gd name="connsiteX4169" fmla="*/ 794914 w 906898"/>
              <a:gd name="connsiteY4169" fmla="*/ 180384 h 906898"/>
              <a:gd name="connsiteX4170" fmla="*/ 787319 w 906898"/>
              <a:gd name="connsiteY4170" fmla="*/ 180384 h 906898"/>
              <a:gd name="connsiteX4171" fmla="*/ 777122 w 906898"/>
              <a:gd name="connsiteY4171" fmla="*/ 168059 h 906898"/>
              <a:gd name="connsiteX4172" fmla="*/ 777122 w 906898"/>
              <a:gd name="connsiteY4172" fmla="*/ 161896 h 906898"/>
              <a:gd name="connsiteX4173" fmla="*/ 768965 w 906898"/>
              <a:gd name="connsiteY4173" fmla="*/ 157788 h 906898"/>
              <a:gd name="connsiteX4174" fmla="*/ 768965 w 906898"/>
              <a:gd name="connsiteY4174" fmla="*/ 151626 h 906898"/>
              <a:gd name="connsiteX4175" fmla="*/ 770804 w 906898"/>
              <a:gd name="connsiteY4175" fmla="*/ 151162 h 906898"/>
              <a:gd name="connsiteX4176" fmla="*/ 767693 w 906898"/>
              <a:gd name="connsiteY4176" fmla="*/ 147391 h 906898"/>
              <a:gd name="connsiteX4177" fmla="*/ 765805 w 906898"/>
              <a:gd name="connsiteY4177" fmla="*/ 147234 h 906898"/>
              <a:gd name="connsiteX4178" fmla="*/ 762714 w 906898"/>
              <a:gd name="connsiteY4178" fmla="*/ 145428 h 906898"/>
              <a:gd name="connsiteX4179" fmla="*/ 750350 w 906898"/>
              <a:gd name="connsiteY4179" fmla="*/ 139235 h 906898"/>
              <a:gd name="connsiteX4180" fmla="*/ 740047 w 906898"/>
              <a:gd name="connsiteY4180" fmla="*/ 139235 h 906898"/>
              <a:gd name="connsiteX4181" fmla="*/ 721500 w 906898"/>
              <a:gd name="connsiteY4181" fmla="*/ 151621 h 906898"/>
              <a:gd name="connsiteX4182" fmla="*/ 721500 w 906898"/>
              <a:gd name="connsiteY4182" fmla="*/ 161941 h 906898"/>
              <a:gd name="connsiteX4183" fmla="*/ 725622 w 906898"/>
              <a:gd name="connsiteY4183" fmla="*/ 166070 h 906898"/>
              <a:gd name="connsiteX4184" fmla="*/ 725622 w 906898"/>
              <a:gd name="connsiteY4184" fmla="*/ 157813 h 906898"/>
              <a:gd name="connsiteX4185" fmla="*/ 735925 w 906898"/>
              <a:gd name="connsiteY4185" fmla="*/ 155749 h 906898"/>
              <a:gd name="connsiteX4186" fmla="*/ 740047 w 906898"/>
              <a:gd name="connsiteY4186" fmla="*/ 161941 h 906898"/>
              <a:gd name="connsiteX4187" fmla="*/ 737986 w 906898"/>
              <a:gd name="connsiteY4187" fmla="*/ 168134 h 906898"/>
              <a:gd name="connsiteX4188" fmla="*/ 740047 w 906898"/>
              <a:gd name="connsiteY4188" fmla="*/ 170198 h 906898"/>
              <a:gd name="connsiteX4189" fmla="*/ 735925 w 906898"/>
              <a:gd name="connsiteY4189" fmla="*/ 176390 h 906898"/>
              <a:gd name="connsiteX4190" fmla="*/ 717379 w 906898"/>
              <a:gd name="connsiteY4190" fmla="*/ 172262 h 906898"/>
              <a:gd name="connsiteX4191" fmla="*/ 711197 w 906898"/>
              <a:gd name="connsiteY4191" fmla="*/ 151621 h 906898"/>
              <a:gd name="connsiteX4192" fmla="*/ 731804 w 906898"/>
              <a:gd name="connsiteY4192" fmla="*/ 133042 h 906898"/>
              <a:gd name="connsiteX4193" fmla="*/ 741077 w 906898"/>
              <a:gd name="connsiteY4193" fmla="*/ 131753 h 906898"/>
              <a:gd name="connsiteX4194" fmla="*/ 750350 w 906898"/>
              <a:gd name="connsiteY4194" fmla="*/ 135108 h 906898"/>
              <a:gd name="connsiteX4195" fmla="*/ 759084 w 906898"/>
              <a:gd name="connsiteY4195" fmla="*/ 138857 h 906898"/>
              <a:gd name="connsiteX4196" fmla="*/ 736097 w 906898"/>
              <a:gd name="connsiteY4196" fmla="*/ 119890 h 906898"/>
              <a:gd name="connsiteX4197" fmla="*/ 736097 w 906898"/>
              <a:gd name="connsiteY4197" fmla="*/ 128914 h 906898"/>
              <a:gd name="connsiteX4198" fmla="*/ 731980 w 906898"/>
              <a:gd name="connsiteY4198" fmla="*/ 128914 h 906898"/>
              <a:gd name="connsiteX4199" fmla="*/ 727863 w 906898"/>
              <a:gd name="connsiteY4199" fmla="*/ 118585 h 906898"/>
              <a:gd name="connsiteX4200" fmla="*/ 730218 w 906898"/>
              <a:gd name="connsiteY4200" fmla="*/ 115040 h 906898"/>
              <a:gd name="connsiteX4201" fmla="*/ 728513 w 906898"/>
              <a:gd name="connsiteY4201" fmla="*/ 113633 h 906898"/>
              <a:gd name="connsiteX4202" fmla="*/ 725672 w 906898"/>
              <a:gd name="connsiteY4202" fmla="*/ 120761 h 906898"/>
              <a:gd name="connsiteX4203" fmla="*/ 727731 w 906898"/>
              <a:gd name="connsiteY4203" fmla="*/ 131090 h 906898"/>
              <a:gd name="connsiteX4204" fmla="*/ 715380 w 906898"/>
              <a:gd name="connsiteY4204" fmla="*/ 135221 h 906898"/>
              <a:gd name="connsiteX4205" fmla="*/ 715380 w 906898"/>
              <a:gd name="connsiteY4205" fmla="*/ 126957 h 906898"/>
              <a:gd name="connsiteX4206" fmla="*/ 715380 w 906898"/>
              <a:gd name="connsiteY4206" fmla="*/ 122826 h 906898"/>
              <a:gd name="connsiteX4207" fmla="*/ 711263 w 906898"/>
              <a:gd name="connsiteY4207" fmla="*/ 112497 h 906898"/>
              <a:gd name="connsiteX4208" fmla="*/ 713322 w 906898"/>
              <a:gd name="connsiteY4208" fmla="*/ 108366 h 906898"/>
              <a:gd name="connsiteX4209" fmla="*/ 713322 w 906898"/>
              <a:gd name="connsiteY4209" fmla="*/ 101099 h 906898"/>
              <a:gd name="connsiteX4210" fmla="*/ 698996 w 906898"/>
              <a:gd name="connsiteY4210" fmla="*/ 89279 h 906898"/>
              <a:gd name="connsiteX4211" fmla="*/ 453449 w 906898"/>
              <a:gd name="connsiteY4211" fmla="*/ 14275 h 906898"/>
              <a:gd name="connsiteX4212" fmla="*/ 453449 w 906898"/>
              <a:gd name="connsiteY4212" fmla="*/ 0 h 906898"/>
              <a:gd name="connsiteX4213" fmla="*/ 906898 w 906898"/>
              <a:gd name="connsiteY4213" fmla="*/ 453449 h 906898"/>
              <a:gd name="connsiteX4214" fmla="*/ 453449 w 906898"/>
              <a:gd name="connsiteY4214" fmla="*/ 906898 h 906898"/>
              <a:gd name="connsiteX4215" fmla="*/ 0 w 906898"/>
              <a:gd name="connsiteY4215" fmla="*/ 453449 h 906898"/>
              <a:gd name="connsiteX4216" fmla="*/ 453449 w 906898"/>
              <a:gd name="connsiteY4216" fmla="*/ 0 h 906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Lst>
            <a:rect l="l" t="t" r="r" b="b"/>
            <a:pathLst>
              <a:path w="906898" h="906898">
                <a:moveTo>
                  <a:pt x="435734" y="875766"/>
                </a:moveTo>
                <a:cubicBezTo>
                  <a:pt x="437263" y="876019"/>
                  <a:pt x="438793" y="877034"/>
                  <a:pt x="439812" y="878048"/>
                </a:cubicBezTo>
                <a:cubicBezTo>
                  <a:pt x="443891" y="882106"/>
                  <a:pt x="443891" y="882106"/>
                  <a:pt x="443891" y="882106"/>
                </a:cubicBezTo>
                <a:cubicBezTo>
                  <a:pt x="443891" y="884135"/>
                  <a:pt x="445931" y="886164"/>
                  <a:pt x="443891" y="890222"/>
                </a:cubicBezTo>
                <a:cubicBezTo>
                  <a:pt x="441852" y="892250"/>
                  <a:pt x="439812" y="890222"/>
                  <a:pt x="437773" y="890222"/>
                </a:cubicBezTo>
                <a:cubicBezTo>
                  <a:pt x="437773" y="886164"/>
                  <a:pt x="435733" y="884135"/>
                  <a:pt x="435733" y="882106"/>
                </a:cubicBezTo>
                <a:cubicBezTo>
                  <a:pt x="433694" y="880077"/>
                  <a:pt x="431655" y="880077"/>
                  <a:pt x="431655" y="878048"/>
                </a:cubicBezTo>
                <a:cubicBezTo>
                  <a:pt x="432674" y="876019"/>
                  <a:pt x="434204" y="875512"/>
                  <a:pt x="435734" y="875766"/>
                </a:cubicBezTo>
                <a:close/>
                <a:moveTo>
                  <a:pt x="464542" y="873791"/>
                </a:moveTo>
                <a:cubicBezTo>
                  <a:pt x="464542" y="875850"/>
                  <a:pt x="464542" y="875850"/>
                  <a:pt x="464542" y="877908"/>
                </a:cubicBezTo>
                <a:cubicBezTo>
                  <a:pt x="462472" y="875850"/>
                  <a:pt x="462472" y="875850"/>
                  <a:pt x="462472" y="875850"/>
                </a:cubicBezTo>
                <a:cubicBezTo>
                  <a:pt x="464542" y="875850"/>
                  <a:pt x="464542" y="875850"/>
                  <a:pt x="464542" y="873791"/>
                </a:cubicBezTo>
                <a:close/>
                <a:moveTo>
                  <a:pt x="365619" y="868820"/>
                </a:moveTo>
                <a:cubicBezTo>
                  <a:pt x="367278" y="868658"/>
                  <a:pt x="368943" y="868700"/>
                  <a:pt x="370516" y="869015"/>
                </a:cubicBezTo>
                <a:cubicBezTo>
                  <a:pt x="372614" y="869434"/>
                  <a:pt x="374551" y="870338"/>
                  <a:pt x="376100" y="871888"/>
                </a:cubicBezTo>
                <a:cubicBezTo>
                  <a:pt x="376100" y="873953"/>
                  <a:pt x="376100" y="876019"/>
                  <a:pt x="376100" y="878085"/>
                </a:cubicBezTo>
                <a:cubicBezTo>
                  <a:pt x="380232" y="876019"/>
                  <a:pt x="384363" y="876019"/>
                  <a:pt x="388495" y="878085"/>
                </a:cubicBezTo>
                <a:cubicBezTo>
                  <a:pt x="388495" y="880151"/>
                  <a:pt x="388495" y="882216"/>
                  <a:pt x="388495" y="884282"/>
                </a:cubicBezTo>
                <a:cubicBezTo>
                  <a:pt x="382298" y="882216"/>
                  <a:pt x="376100" y="884282"/>
                  <a:pt x="371969" y="880151"/>
                </a:cubicBezTo>
                <a:cubicBezTo>
                  <a:pt x="369903" y="880151"/>
                  <a:pt x="367837" y="876019"/>
                  <a:pt x="363706" y="878085"/>
                </a:cubicBezTo>
                <a:cubicBezTo>
                  <a:pt x="359574" y="876019"/>
                  <a:pt x="351311" y="882216"/>
                  <a:pt x="353377" y="873953"/>
                </a:cubicBezTo>
                <a:cubicBezTo>
                  <a:pt x="355701" y="871629"/>
                  <a:pt x="360639" y="869305"/>
                  <a:pt x="365619" y="868820"/>
                </a:cubicBezTo>
                <a:close/>
                <a:moveTo>
                  <a:pt x="443065" y="860926"/>
                </a:moveTo>
                <a:cubicBezTo>
                  <a:pt x="443841" y="860412"/>
                  <a:pt x="444876" y="860412"/>
                  <a:pt x="445911" y="861441"/>
                </a:cubicBezTo>
                <a:cubicBezTo>
                  <a:pt x="450051" y="863499"/>
                  <a:pt x="450051" y="863499"/>
                  <a:pt x="450051" y="863499"/>
                </a:cubicBezTo>
                <a:cubicBezTo>
                  <a:pt x="452121" y="867616"/>
                  <a:pt x="447981" y="869674"/>
                  <a:pt x="450051" y="871733"/>
                </a:cubicBezTo>
                <a:cubicBezTo>
                  <a:pt x="452121" y="869674"/>
                  <a:pt x="454191" y="869674"/>
                  <a:pt x="456262" y="869674"/>
                </a:cubicBezTo>
                <a:cubicBezTo>
                  <a:pt x="458332" y="869674"/>
                  <a:pt x="462472" y="871733"/>
                  <a:pt x="462472" y="875850"/>
                </a:cubicBezTo>
                <a:cubicBezTo>
                  <a:pt x="462472" y="877908"/>
                  <a:pt x="460402" y="879966"/>
                  <a:pt x="460402" y="882025"/>
                </a:cubicBezTo>
                <a:cubicBezTo>
                  <a:pt x="462472" y="882025"/>
                  <a:pt x="462472" y="882025"/>
                  <a:pt x="462472" y="882025"/>
                </a:cubicBezTo>
                <a:cubicBezTo>
                  <a:pt x="464542" y="882025"/>
                  <a:pt x="462472" y="879966"/>
                  <a:pt x="464542" y="879966"/>
                </a:cubicBezTo>
                <a:cubicBezTo>
                  <a:pt x="464542" y="879966"/>
                  <a:pt x="466612" y="882025"/>
                  <a:pt x="468682" y="882025"/>
                </a:cubicBezTo>
                <a:cubicBezTo>
                  <a:pt x="472822" y="884083"/>
                  <a:pt x="468682" y="888200"/>
                  <a:pt x="470752" y="890258"/>
                </a:cubicBezTo>
                <a:cubicBezTo>
                  <a:pt x="468682" y="890258"/>
                  <a:pt x="466612" y="890258"/>
                  <a:pt x="464542" y="890258"/>
                </a:cubicBezTo>
                <a:cubicBezTo>
                  <a:pt x="460402" y="890258"/>
                  <a:pt x="454191" y="890258"/>
                  <a:pt x="447981" y="890258"/>
                </a:cubicBezTo>
                <a:cubicBezTo>
                  <a:pt x="445911" y="888200"/>
                  <a:pt x="447981" y="884083"/>
                  <a:pt x="445911" y="882025"/>
                </a:cubicBezTo>
                <a:cubicBezTo>
                  <a:pt x="445911" y="877908"/>
                  <a:pt x="441771" y="875850"/>
                  <a:pt x="437631" y="873791"/>
                </a:cubicBezTo>
                <a:cubicBezTo>
                  <a:pt x="437631" y="869674"/>
                  <a:pt x="439701" y="867616"/>
                  <a:pt x="441771" y="863499"/>
                </a:cubicBezTo>
                <a:cubicBezTo>
                  <a:pt x="441771" y="862470"/>
                  <a:pt x="442288" y="861441"/>
                  <a:pt x="443065" y="860926"/>
                </a:cubicBezTo>
                <a:close/>
                <a:moveTo>
                  <a:pt x="372933" y="854195"/>
                </a:moveTo>
                <a:cubicBezTo>
                  <a:pt x="375008" y="853676"/>
                  <a:pt x="377083" y="854195"/>
                  <a:pt x="378120" y="857307"/>
                </a:cubicBezTo>
                <a:cubicBezTo>
                  <a:pt x="380195" y="859382"/>
                  <a:pt x="380195" y="861457"/>
                  <a:pt x="378120" y="863532"/>
                </a:cubicBezTo>
                <a:cubicBezTo>
                  <a:pt x="373970" y="867682"/>
                  <a:pt x="367745" y="865607"/>
                  <a:pt x="363595" y="865607"/>
                </a:cubicBezTo>
                <a:cubicBezTo>
                  <a:pt x="363595" y="863532"/>
                  <a:pt x="365670" y="861457"/>
                  <a:pt x="367745" y="857307"/>
                </a:cubicBezTo>
                <a:cubicBezTo>
                  <a:pt x="368783" y="856270"/>
                  <a:pt x="370858" y="854714"/>
                  <a:pt x="372933" y="854195"/>
                </a:cubicBezTo>
                <a:close/>
                <a:moveTo>
                  <a:pt x="304101" y="854167"/>
                </a:moveTo>
                <a:cubicBezTo>
                  <a:pt x="306159" y="853914"/>
                  <a:pt x="308218" y="854421"/>
                  <a:pt x="310276" y="855435"/>
                </a:cubicBezTo>
                <a:cubicBezTo>
                  <a:pt x="312335" y="857464"/>
                  <a:pt x="312335" y="857464"/>
                  <a:pt x="312335" y="859493"/>
                </a:cubicBezTo>
                <a:cubicBezTo>
                  <a:pt x="316451" y="855435"/>
                  <a:pt x="318510" y="855435"/>
                  <a:pt x="322627" y="857464"/>
                </a:cubicBezTo>
                <a:cubicBezTo>
                  <a:pt x="326743" y="857464"/>
                  <a:pt x="328802" y="859493"/>
                  <a:pt x="330860" y="863551"/>
                </a:cubicBezTo>
                <a:cubicBezTo>
                  <a:pt x="330860" y="865580"/>
                  <a:pt x="337035" y="869637"/>
                  <a:pt x="330860" y="871666"/>
                </a:cubicBezTo>
                <a:cubicBezTo>
                  <a:pt x="326743" y="869637"/>
                  <a:pt x="324685" y="867609"/>
                  <a:pt x="320568" y="865580"/>
                </a:cubicBezTo>
                <a:cubicBezTo>
                  <a:pt x="318510" y="863551"/>
                  <a:pt x="316451" y="861522"/>
                  <a:pt x="312335" y="861522"/>
                </a:cubicBezTo>
                <a:cubicBezTo>
                  <a:pt x="310276" y="863551"/>
                  <a:pt x="308218" y="863551"/>
                  <a:pt x="306159" y="863551"/>
                </a:cubicBezTo>
                <a:cubicBezTo>
                  <a:pt x="304101" y="861522"/>
                  <a:pt x="295868" y="863551"/>
                  <a:pt x="297926" y="857464"/>
                </a:cubicBezTo>
                <a:cubicBezTo>
                  <a:pt x="299984" y="855435"/>
                  <a:pt x="302043" y="854421"/>
                  <a:pt x="304101" y="854167"/>
                </a:cubicBezTo>
                <a:close/>
                <a:moveTo>
                  <a:pt x="441781" y="853406"/>
                </a:moveTo>
                <a:cubicBezTo>
                  <a:pt x="441781" y="855398"/>
                  <a:pt x="443939" y="855398"/>
                  <a:pt x="443939" y="857390"/>
                </a:cubicBezTo>
                <a:cubicBezTo>
                  <a:pt x="443939" y="859382"/>
                  <a:pt x="443939" y="859382"/>
                  <a:pt x="441781" y="861374"/>
                </a:cubicBezTo>
                <a:cubicBezTo>
                  <a:pt x="439623" y="861374"/>
                  <a:pt x="441781" y="859382"/>
                  <a:pt x="441781" y="857390"/>
                </a:cubicBezTo>
                <a:cubicBezTo>
                  <a:pt x="441781" y="857390"/>
                  <a:pt x="439623" y="855398"/>
                  <a:pt x="441781" y="853406"/>
                </a:cubicBezTo>
                <a:close/>
                <a:moveTo>
                  <a:pt x="451621" y="843320"/>
                </a:moveTo>
                <a:lnTo>
                  <a:pt x="451981" y="843372"/>
                </a:lnTo>
                <a:cubicBezTo>
                  <a:pt x="452239" y="844144"/>
                  <a:pt x="452239" y="845173"/>
                  <a:pt x="452239" y="845173"/>
                </a:cubicBezTo>
                <a:close/>
                <a:moveTo>
                  <a:pt x="324585" y="843114"/>
                </a:moveTo>
                <a:cubicBezTo>
                  <a:pt x="326633" y="843114"/>
                  <a:pt x="328680" y="845154"/>
                  <a:pt x="330728" y="847193"/>
                </a:cubicBezTo>
                <a:cubicBezTo>
                  <a:pt x="330728" y="849233"/>
                  <a:pt x="330728" y="853312"/>
                  <a:pt x="330728" y="857390"/>
                </a:cubicBezTo>
                <a:cubicBezTo>
                  <a:pt x="326633" y="857390"/>
                  <a:pt x="324585" y="853312"/>
                  <a:pt x="320491" y="853312"/>
                </a:cubicBezTo>
                <a:cubicBezTo>
                  <a:pt x="318443" y="853312"/>
                  <a:pt x="320491" y="849233"/>
                  <a:pt x="320491" y="847193"/>
                </a:cubicBezTo>
                <a:cubicBezTo>
                  <a:pt x="320491" y="845154"/>
                  <a:pt x="322538" y="843114"/>
                  <a:pt x="324585" y="843114"/>
                </a:cubicBezTo>
                <a:close/>
                <a:moveTo>
                  <a:pt x="374871" y="842849"/>
                </a:moveTo>
                <a:cubicBezTo>
                  <a:pt x="377450" y="842334"/>
                  <a:pt x="380029" y="842849"/>
                  <a:pt x="382092" y="844907"/>
                </a:cubicBezTo>
                <a:cubicBezTo>
                  <a:pt x="384155" y="844907"/>
                  <a:pt x="388282" y="842849"/>
                  <a:pt x="390345" y="844907"/>
                </a:cubicBezTo>
                <a:cubicBezTo>
                  <a:pt x="392408" y="844907"/>
                  <a:pt x="394471" y="846966"/>
                  <a:pt x="394471" y="849024"/>
                </a:cubicBezTo>
                <a:cubicBezTo>
                  <a:pt x="394471" y="851082"/>
                  <a:pt x="394471" y="853141"/>
                  <a:pt x="392408" y="855199"/>
                </a:cubicBezTo>
                <a:cubicBezTo>
                  <a:pt x="392408" y="857258"/>
                  <a:pt x="386219" y="857258"/>
                  <a:pt x="388282" y="859316"/>
                </a:cubicBezTo>
                <a:cubicBezTo>
                  <a:pt x="390345" y="861374"/>
                  <a:pt x="390345" y="863433"/>
                  <a:pt x="390345" y="863433"/>
                </a:cubicBezTo>
                <a:cubicBezTo>
                  <a:pt x="388282" y="869608"/>
                  <a:pt x="384155" y="869608"/>
                  <a:pt x="377966" y="871666"/>
                </a:cubicBezTo>
                <a:cubicBezTo>
                  <a:pt x="377966" y="869608"/>
                  <a:pt x="375903" y="869608"/>
                  <a:pt x="375903" y="867550"/>
                </a:cubicBezTo>
                <a:cubicBezTo>
                  <a:pt x="375903" y="865491"/>
                  <a:pt x="380029" y="865491"/>
                  <a:pt x="382092" y="863433"/>
                </a:cubicBezTo>
                <a:cubicBezTo>
                  <a:pt x="382092" y="859316"/>
                  <a:pt x="382092" y="857258"/>
                  <a:pt x="380029" y="855199"/>
                </a:cubicBezTo>
                <a:cubicBezTo>
                  <a:pt x="377966" y="851082"/>
                  <a:pt x="371776" y="851082"/>
                  <a:pt x="369713" y="853141"/>
                </a:cubicBezTo>
                <a:cubicBezTo>
                  <a:pt x="367650" y="853141"/>
                  <a:pt x="367650" y="855199"/>
                  <a:pt x="365587" y="855199"/>
                </a:cubicBezTo>
                <a:cubicBezTo>
                  <a:pt x="365587" y="851082"/>
                  <a:pt x="367650" y="849024"/>
                  <a:pt x="367650" y="846966"/>
                </a:cubicBezTo>
                <a:cubicBezTo>
                  <a:pt x="369713" y="844907"/>
                  <a:pt x="372292" y="843364"/>
                  <a:pt x="374871" y="842849"/>
                </a:cubicBezTo>
                <a:close/>
                <a:moveTo>
                  <a:pt x="414287" y="835842"/>
                </a:moveTo>
                <a:cubicBezTo>
                  <a:pt x="417614" y="835328"/>
                  <a:pt x="421197" y="835842"/>
                  <a:pt x="425291" y="836870"/>
                </a:cubicBezTo>
                <a:cubicBezTo>
                  <a:pt x="429386" y="840982"/>
                  <a:pt x="429386" y="840982"/>
                  <a:pt x="429386" y="840982"/>
                </a:cubicBezTo>
                <a:cubicBezTo>
                  <a:pt x="433481" y="845094"/>
                  <a:pt x="437575" y="849205"/>
                  <a:pt x="437575" y="855373"/>
                </a:cubicBezTo>
                <a:cubicBezTo>
                  <a:pt x="439623" y="861541"/>
                  <a:pt x="437575" y="869764"/>
                  <a:pt x="433481" y="873876"/>
                </a:cubicBezTo>
                <a:cubicBezTo>
                  <a:pt x="429386" y="880043"/>
                  <a:pt x="423244" y="880043"/>
                  <a:pt x="417102" y="884155"/>
                </a:cubicBezTo>
                <a:cubicBezTo>
                  <a:pt x="408913" y="886211"/>
                  <a:pt x="400724" y="888266"/>
                  <a:pt x="392534" y="884155"/>
                </a:cubicBezTo>
                <a:cubicBezTo>
                  <a:pt x="390487" y="882099"/>
                  <a:pt x="392534" y="882099"/>
                  <a:pt x="394582" y="882099"/>
                </a:cubicBezTo>
                <a:cubicBezTo>
                  <a:pt x="406865" y="884155"/>
                  <a:pt x="417102" y="880043"/>
                  <a:pt x="425291" y="873876"/>
                </a:cubicBezTo>
                <a:cubicBezTo>
                  <a:pt x="427339" y="867708"/>
                  <a:pt x="431433" y="863596"/>
                  <a:pt x="431433" y="857429"/>
                </a:cubicBezTo>
                <a:cubicBezTo>
                  <a:pt x="429386" y="853317"/>
                  <a:pt x="427339" y="849205"/>
                  <a:pt x="423244" y="845094"/>
                </a:cubicBezTo>
                <a:cubicBezTo>
                  <a:pt x="421197" y="845094"/>
                  <a:pt x="419149" y="843038"/>
                  <a:pt x="417102" y="845094"/>
                </a:cubicBezTo>
                <a:cubicBezTo>
                  <a:pt x="417102" y="847150"/>
                  <a:pt x="421197" y="849205"/>
                  <a:pt x="421197" y="851261"/>
                </a:cubicBezTo>
                <a:cubicBezTo>
                  <a:pt x="421197" y="855373"/>
                  <a:pt x="417102" y="855373"/>
                  <a:pt x="417102" y="857429"/>
                </a:cubicBezTo>
                <a:cubicBezTo>
                  <a:pt x="415055" y="859485"/>
                  <a:pt x="413007" y="859485"/>
                  <a:pt x="410960" y="857429"/>
                </a:cubicBezTo>
                <a:cubicBezTo>
                  <a:pt x="406865" y="857429"/>
                  <a:pt x="408913" y="853317"/>
                  <a:pt x="406865" y="851261"/>
                </a:cubicBezTo>
                <a:cubicBezTo>
                  <a:pt x="404818" y="851261"/>
                  <a:pt x="402771" y="849205"/>
                  <a:pt x="402771" y="847150"/>
                </a:cubicBezTo>
                <a:cubicBezTo>
                  <a:pt x="400724" y="845094"/>
                  <a:pt x="402771" y="840982"/>
                  <a:pt x="404818" y="840982"/>
                </a:cubicBezTo>
                <a:cubicBezTo>
                  <a:pt x="407889" y="837898"/>
                  <a:pt x="410960" y="836356"/>
                  <a:pt x="414287" y="835842"/>
                </a:cubicBezTo>
                <a:close/>
                <a:moveTo>
                  <a:pt x="351245" y="831270"/>
                </a:moveTo>
                <a:cubicBezTo>
                  <a:pt x="354332" y="831013"/>
                  <a:pt x="357420" y="831528"/>
                  <a:pt x="359478" y="832557"/>
                </a:cubicBezTo>
                <a:cubicBezTo>
                  <a:pt x="361537" y="836674"/>
                  <a:pt x="363595" y="838732"/>
                  <a:pt x="361537" y="842849"/>
                </a:cubicBezTo>
                <a:cubicBezTo>
                  <a:pt x="361537" y="844907"/>
                  <a:pt x="357420" y="844907"/>
                  <a:pt x="359478" y="846966"/>
                </a:cubicBezTo>
                <a:cubicBezTo>
                  <a:pt x="361537" y="849024"/>
                  <a:pt x="363595" y="853141"/>
                  <a:pt x="363595" y="855199"/>
                </a:cubicBezTo>
                <a:cubicBezTo>
                  <a:pt x="363595" y="863433"/>
                  <a:pt x="357420" y="867550"/>
                  <a:pt x="351245" y="871666"/>
                </a:cubicBezTo>
                <a:cubicBezTo>
                  <a:pt x="349186" y="871666"/>
                  <a:pt x="349186" y="867550"/>
                  <a:pt x="347128" y="867550"/>
                </a:cubicBezTo>
                <a:cubicBezTo>
                  <a:pt x="345070" y="865491"/>
                  <a:pt x="338894" y="865491"/>
                  <a:pt x="336836" y="867550"/>
                </a:cubicBezTo>
                <a:cubicBezTo>
                  <a:pt x="332719" y="863433"/>
                  <a:pt x="332719" y="857257"/>
                  <a:pt x="332719" y="853141"/>
                </a:cubicBezTo>
                <a:cubicBezTo>
                  <a:pt x="332719" y="846966"/>
                  <a:pt x="332719" y="846966"/>
                  <a:pt x="332719" y="846966"/>
                </a:cubicBezTo>
                <a:cubicBezTo>
                  <a:pt x="334778" y="844907"/>
                  <a:pt x="336836" y="842849"/>
                  <a:pt x="340953" y="842849"/>
                </a:cubicBezTo>
                <a:cubicBezTo>
                  <a:pt x="343011" y="840790"/>
                  <a:pt x="340953" y="836674"/>
                  <a:pt x="343011" y="834615"/>
                </a:cubicBezTo>
                <a:cubicBezTo>
                  <a:pt x="345070" y="832557"/>
                  <a:pt x="348157" y="831528"/>
                  <a:pt x="351245" y="831270"/>
                </a:cubicBezTo>
                <a:close/>
                <a:moveTo>
                  <a:pt x="258794" y="828507"/>
                </a:moveTo>
                <a:cubicBezTo>
                  <a:pt x="260860" y="828507"/>
                  <a:pt x="260860" y="828507"/>
                  <a:pt x="262926" y="830593"/>
                </a:cubicBezTo>
                <a:cubicBezTo>
                  <a:pt x="262926" y="832680"/>
                  <a:pt x="264992" y="834767"/>
                  <a:pt x="260860" y="834767"/>
                </a:cubicBezTo>
                <a:cubicBezTo>
                  <a:pt x="256729" y="832680"/>
                  <a:pt x="252597" y="843114"/>
                  <a:pt x="248466" y="836854"/>
                </a:cubicBezTo>
                <a:cubicBezTo>
                  <a:pt x="246400" y="836854"/>
                  <a:pt x="246400" y="834767"/>
                  <a:pt x="246400" y="832680"/>
                </a:cubicBezTo>
                <a:cubicBezTo>
                  <a:pt x="250531" y="830593"/>
                  <a:pt x="252597" y="828507"/>
                  <a:pt x="258794" y="828507"/>
                </a:cubicBezTo>
                <a:close/>
                <a:moveTo>
                  <a:pt x="511733" y="824523"/>
                </a:moveTo>
                <a:cubicBezTo>
                  <a:pt x="515850" y="824523"/>
                  <a:pt x="515850" y="828590"/>
                  <a:pt x="517908" y="830623"/>
                </a:cubicBezTo>
                <a:cubicBezTo>
                  <a:pt x="522025" y="836724"/>
                  <a:pt x="530258" y="836724"/>
                  <a:pt x="538492" y="836724"/>
                </a:cubicBezTo>
                <a:lnTo>
                  <a:pt x="519966" y="836724"/>
                </a:lnTo>
                <a:cubicBezTo>
                  <a:pt x="515850" y="834690"/>
                  <a:pt x="511733" y="830623"/>
                  <a:pt x="511733" y="826556"/>
                </a:cubicBezTo>
                <a:cubicBezTo>
                  <a:pt x="509674" y="824523"/>
                  <a:pt x="511733" y="824523"/>
                  <a:pt x="511733" y="824523"/>
                </a:cubicBezTo>
                <a:close/>
                <a:moveTo>
                  <a:pt x="314393" y="824523"/>
                </a:moveTo>
                <a:cubicBezTo>
                  <a:pt x="316451" y="824523"/>
                  <a:pt x="318510" y="824523"/>
                  <a:pt x="320568" y="826581"/>
                </a:cubicBezTo>
                <a:cubicBezTo>
                  <a:pt x="322627" y="828639"/>
                  <a:pt x="320568" y="830698"/>
                  <a:pt x="322627" y="832756"/>
                </a:cubicBezTo>
                <a:cubicBezTo>
                  <a:pt x="326743" y="830698"/>
                  <a:pt x="328802" y="830698"/>
                  <a:pt x="332919" y="832756"/>
                </a:cubicBezTo>
                <a:cubicBezTo>
                  <a:pt x="334977" y="834814"/>
                  <a:pt x="337035" y="836873"/>
                  <a:pt x="334977" y="840990"/>
                </a:cubicBezTo>
                <a:cubicBezTo>
                  <a:pt x="334977" y="840990"/>
                  <a:pt x="334977" y="843048"/>
                  <a:pt x="332919" y="845106"/>
                </a:cubicBezTo>
                <a:cubicBezTo>
                  <a:pt x="332919" y="845106"/>
                  <a:pt x="332919" y="843048"/>
                  <a:pt x="330860" y="843048"/>
                </a:cubicBezTo>
                <a:cubicBezTo>
                  <a:pt x="328802" y="840990"/>
                  <a:pt x="324685" y="840990"/>
                  <a:pt x="322627" y="840990"/>
                </a:cubicBezTo>
                <a:cubicBezTo>
                  <a:pt x="318510" y="843048"/>
                  <a:pt x="318510" y="845106"/>
                  <a:pt x="316451" y="849223"/>
                </a:cubicBezTo>
                <a:cubicBezTo>
                  <a:pt x="316451" y="853340"/>
                  <a:pt x="316451" y="853340"/>
                  <a:pt x="316451" y="853340"/>
                </a:cubicBezTo>
                <a:cubicBezTo>
                  <a:pt x="316451" y="853340"/>
                  <a:pt x="314393" y="855398"/>
                  <a:pt x="314393" y="855398"/>
                </a:cubicBezTo>
                <a:cubicBezTo>
                  <a:pt x="312335" y="851282"/>
                  <a:pt x="306159" y="849223"/>
                  <a:pt x="308218" y="845106"/>
                </a:cubicBezTo>
                <a:cubicBezTo>
                  <a:pt x="306159" y="843048"/>
                  <a:pt x="308218" y="840990"/>
                  <a:pt x="310276" y="838931"/>
                </a:cubicBezTo>
                <a:cubicBezTo>
                  <a:pt x="308218" y="834814"/>
                  <a:pt x="306159" y="832756"/>
                  <a:pt x="308218" y="828639"/>
                </a:cubicBezTo>
                <a:cubicBezTo>
                  <a:pt x="308218" y="826581"/>
                  <a:pt x="312335" y="824523"/>
                  <a:pt x="314393" y="824523"/>
                </a:cubicBezTo>
                <a:close/>
                <a:moveTo>
                  <a:pt x="506728" y="822104"/>
                </a:moveTo>
                <a:cubicBezTo>
                  <a:pt x="508857" y="823165"/>
                  <a:pt x="508083" y="827411"/>
                  <a:pt x="509631" y="830499"/>
                </a:cubicBezTo>
                <a:cubicBezTo>
                  <a:pt x="511695" y="834615"/>
                  <a:pt x="515823" y="838732"/>
                  <a:pt x="519952" y="840791"/>
                </a:cubicBezTo>
                <a:cubicBezTo>
                  <a:pt x="528208" y="842849"/>
                  <a:pt x="536465" y="842849"/>
                  <a:pt x="542658" y="838732"/>
                </a:cubicBezTo>
                <a:cubicBezTo>
                  <a:pt x="544722" y="840791"/>
                  <a:pt x="546786" y="840791"/>
                  <a:pt x="548850" y="842849"/>
                </a:cubicBezTo>
                <a:cubicBezTo>
                  <a:pt x="548850" y="842849"/>
                  <a:pt x="546786" y="844907"/>
                  <a:pt x="544722" y="844907"/>
                </a:cubicBezTo>
                <a:cubicBezTo>
                  <a:pt x="538529" y="842849"/>
                  <a:pt x="538529" y="842849"/>
                  <a:pt x="538529" y="842849"/>
                </a:cubicBezTo>
                <a:cubicBezTo>
                  <a:pt x="538529" y="846966"/>
                  <a:pt x="536465" y="849024"/>
                  <a:pt x="534401" y="849024"/>
                </a:cubicBezTo>
                <a:cubicBezTo>
                  <a:pt x="530273" y="849024"/>
                  <a:pt x="528208" y="849024"/>
                  <a:pt x="526144" y="846966"/>
                </a:cubicBezTo>
                <a:cubicBezTo>
                  <a:pt x="524080" y="849024"/>
                  <a:pt x="522016" y="851083"/>
                  <a:pt x="517888" y="849024"/>
                </a:cubicBezTo>
                <a:cubicBezTo>
                  <a:pt x="515823" y="849024"/>
                  <a:pt x="515823" y="846966"/>
                  <a:pt x="515823" y="844907"/>
                </a:cubicBezTo>
                <a:cubicBezTo>
                  <a:pt x="513759" y="844907"/>
                  <a:pt x="515823" y="842849"/>
                  <a:pt x="513759" y="840791"/>
                </a:cubicBezTo>
                <a:cubicBezTo>
                  <a:pt x="511695" y="842849"/>
                  <a:pt x="509631" y="842849"/>
                  <a:pt x="507567" y="840791"/>
                </a:cubicBezTo>
                <a:cubicBezTo>
                  <a:pt x="505503" y="840791"/>
                  <a:pt x="505503" y="838732"/>
                  <a:pt x="505503" y="836674"/>
                </a:cubicBezTo>
                <a:cubicBezTo>
                  <a:pt x="505503" y="834615"/>
                  <a:pt x="505503" y="832557"/>
                  <a:pt x="505503" y="832557"/>
                </a:cubicBezTo>
                <a:cubicBezTo>
                  <a:pt x="501374" y="832557"/>
                  <a:pt x="501374" y="828440"/>
                  <a:pt x="501374" y="826382"/>
                </a:cubicBezTo>
                <a:cubicBezTo>
                  <a:pt x="501374" y="824323"/>
                  <a:pt x="501374" y="822265"/>
                  <a:pt x="503438" y="822265"/>
                </a:cubicBezTo>
                <a:cubicBezTo>
                  <a:pt x="504987" y="821751"/>
                  <a:pt x="506019" y="821751"/>
                  <a:pt x="506728" y="822104"/>
                </a:cubicBezTo>
                <a:close/>
                <a:moveTo>
                  <a:pt x="499569" y="818215"/>
                </a:moveTo>
                <a:cubicBezTo>
                  <a:pt x="501623" y="820273"/>
                  <a:pt x="499569" y="822331"/>
                  <a:pt x="499569" y="826448"/>
                </a:cubicBezTo>
                <a:cubicBezTo>
                  <a:pt x="497515" y="828507"/>
                  <a:pt x="501623" y="832623"/>
                  <a:pt x="503678" y="834682"/>
                </a:cubicBezTo>
                <a:cubicBezTo>
                  <a:pt x="503678" y="838799"/>
                  <a:pt x="505732" y="842915"/>
                  <a:pt x="507786" y="844974"/>
                </a:cubicBezTo>
                <a:cubicBezTo>
                  <a:pt x="513949" y="842915"/>
                  <a:pt x="511894" y="853207"/>
                  <a:pt x="518057" y="853207"/>
                </a:cubicBezTo>
                <a:cubicBezTo>
                  <a:pt x="522166" y="853207"/>
                  <a:pt x="524220" y="851149"/>
                  <a:pt x="526274" y="851149"/>
                </a:cubicBezTo>
                <a:cubicBezTo>
                  <a:pt x="530383" y="851149"/>
                  <a:pt x="532437" y="853207"/>
                  <a:pt x="536545" y="851149"/>
                </a:cubicBezTo>
                <a:cubicBezTo>
                  <a:pt x="538600" y="851149"/>
                  <a:pt x="538600" y="849090"/>
                  <a:pt x="540654" y="847032"/>
                </a:cubicBezTo>
                <a:cubicBezTo>
                  <a:pt x="544762" y="849090"/>
                  <a:pt x="546816" y="847032"/>
                  <a:pt x="548871" y="844974"/>
                </a:cubicBezTo>
                <a:cubicBezTo>
                  <a:pt x="550925" y="842915"/>
                  <a:pt x="555033" y="842915"/>
                  <a:pt x="557088" y="842915"/>
                </a:cubicBezTo>
                <a:cubicBezTo>
                  <a:pt x="559142" y="844974"/>
                  <a:pt x="555033" y="847032"/>
                  <a:pt x="555033" y="849090"/>
                </a:cubicBezTo>
                <a:cubicBezTo>
                  <a:pt x="552979" y="851149"/>
                  <a:pt x="548871" y="849090"/>
                  <a:pt x="544762" y="849090"/>
                </a:cubicBezTo>
                <a:cubicBezTo>
                  <a:pt x="542708" y="851149"/>
                  <a:pt x="546816" y="853207"/>
                  <a:pt x="544762" y="855266"/>
                </a:cubicBezTo>
                <a:cubicBezTo>
                  <a:pt x="542708" y="853207"/>
                  <a:pt x="540654" y="857324"/>
                  <a:pt x="540654" y="857324"/>
                </a:cubicBezTo>
                <a:cubicBezTo>
                  <a:pt x="536545" y="857324"/>
                  <a:pt x="532437" y="857324"/>
                  <a:pt x="530383" y="855266"/>
                </a:cubicBezTo>
                <a:cubicBezTo>
                  <a:pt x="528328" y="855266"/>
                  <a:pt x="528328" y="857324"/>
                  <a:pt x="528328" y="857324"/>
                </a:cubicBezTo>
                <a:cubicBezTo>
                  <a:pt x="526274" y="859382"/>
                  <a:pt x="524220" y="859382"/>
                  <a:pt x="520111" y="859382"/>
                </a:cubicBezTo>
                <a:cubicBezTo>
                  <a:pt x="516003" y="859382"/>
                  <a:pt x="511894" y="857324"/>
                  <a:pt x="509840" y="853207"/>
                </a:cubicBezTo>
                <a:cubicBezTo>
                  <a:pt x="511894" y="851149"/>
                  <a:pt x="511894" y="849090"/>
                  <a:pt x="509840" y="847032"/>
                </a:cubicBezTo>
                <a:cubicBezTo>
                  <a:pt x="505732" y="847032"/>
                  <a:pt x="501623" y="844974"/>
                  <a:pt x="499569" y="840857"/>
                </a:cubicBezTo>
                <a:cubicBezTo>
                  <a:pt x="497515" y="838799"/>
                  <a:pt x="499569" y="836740"/>
                  <a:pt x="499569" y="834682"/>
                </a:cubicBezTo>
                <a:cubicBezTo>
                  <a:pt x="495461" y="832623"/>
                  <a:pt x="493406" y="828507"/>
                  <a:pt x="495461" y="824390"/>
                </a:cubicBezTo>
                <a:cubicBezTo>
                  <a:pt x="495461" y="822331"/>
                  <a:pt x="497515" y="818215"/>
                  <a:pt x="499569" y="818215"/>
                </a:cubicBezTo>
                <a:close/>
                <a:moveTo>
                  <a:pt x="417142" y="818215"/>
                </a:moveTo>
                <a:cubicBezTo>
                  <a:pt x="419228" y="818215"/>
                  <a:pt x="421315" y="818215"/>
                  <a:pt x="423402" y="820290"/>
                </a:cubicBezTo>
                <a:cubicBezTo>
                  <a:pt x="427576" y="824440"/>
                  <a:pt x="427576" y="824440"/>
                  <a:pt x="427576" y="824440"/>
                </a:cubicBezTo>
                <a:cubicBezTo>
                  <a:pt x="429663" y="828590"/>
                  <a:pt x="429663" y="832740"/>
                  <a:pt x="427576" y="834815"/>
                </a:cubicBezTo>
                <a:cubicBezTo>
                  <a:pt x="427576" y="834815"/>
                  <a:pt x="425489" y="834815"/>
                  <a:pt x="425489" y="834815"/>
                </a:cubicBezTo>
                <a:cubicBezTo>
                  <a:pt x="425489" y="830665"/>
                  <a:pt x="427576" y="826515"/>
                  <a:pt x="425489" y="824440"/>
                </a:cubicBezTo>
                <a:cubicBezTo>
                  <a:pt x="421315" y="822365"/>
                  <a:pt x="419228" y="820290"/>
                  <a:pt x="417142" y="820290"/>
                </a:cubicBezTo>
                <a:cubicBezTo>
                  <a:pt x="417142" y="820290"/>
                  <a:pt x="415055" y="818215"/>
                  <a:pt x="417142" y="818215"/>
                </a:cubicBezTo>
                <a:close/>
                <a:moveTo>
                  <a:pt x="623237" y="818075"/>
                </a:moveTo>
                <a:cubicBezTo>
                  <a:pt x="625283" y="817819"/>
                  <a:pt x="626816" y="818332"/>
                  <a:pt x="626816" y="822433"/>
                </a:cubicBezTo>
                <a:cubicBezTo>
                  <a:pt x="628861" y="824484"/>
                  <a:pt x="626816" y="826534"/>
                  <a:pt x="624771" y="828585"/>
                </a:cubicBezTo>
                <a:cubicBezTo>
                  <a:pt x="622726" y="830635"/>
                  <a:pt x="620681" y="832686"/>
                  <a:pt x="618636" y="830635"/>
                </a:cubicBezTo>
                <a:cubicBezTo>
                  <a:pt x="616591" y="832686"/>
                  <a:pt x="616591" y="830635"/>
                  <a:pt x="616591" y="832686"/>
                </a:cubicBezTo>
                <a:cubicBezTo>
                  <a:pt x="614546" y="834737"/>
                  <a:pt x="616591" y="834737"/>
                  <a:pt x="616591" y="836787"/>
                </a:cubicBezTo>
                <a:cubicBezTo>
                  <a:pt x="614546" y="838838"/>
                  <a:pt x="616591" y="842939"/>
                  <a:pt x="612501" y="844989"/>
                </a:cubicBezTo>
                <a:cubicBezTo>
                  <a:pt x="608410" y="847040"/>
                  <a:pt x="604320" y="849091"/>
                  <a:pt x="600230" y="847040"/>
                </a:cubicBezTo>
                <a:cubicBezTo>
                  <a:pt x="598185" y="847040"/>
                  <a:pt x="594095" y="844989"/>
                  <a:pt x="594095" y="840888"/>
                </a:cubicBezTo>
                <a:cubicBezTo>
                  <a:pt x="592050" y="840888"/>
                  <a:pt x="590004" y="842939"/>
                  <a:pt x="590004" y="842939"/>
                </a:cubicBezTo>
                <a:cubicBezTo>
                  <a:pt x="585914" y="844989"/>
                  <a:pt x="581824" y="842939"/>
                  <a:pt x="579779" y="842939"/>
                </a:cubicBezTo>
                <a:cubicBezTo>
                  <a:pt x="579779" y="840888"/>
                  <a:pt x="577734" y="838838"/>
                  <a:pt x="577734" y="836787"/>
                </a:cubicBezTo>
                <a:cubicBezTo>
                  <a:pt x="579779" y="834737"/>
                  <a:pt x="581824" y="830635"/>
                  <a:pt x="585914" y="832686"/>
                </a:cubicBezTo>
                <a:lnTo>
                  <a:pt x="591728" y="834629"/>
                </a:lnTo>
                <a:lnTo>
                  <a:pt x="591908" y="834748"/>
                </a:lnTo>
                <a:lnTo>
                  <a:pt x="592056" y="834739"/>
                </a:lnTo>
                <a:lnTo>
                  <a:pt x="598185" y="836787"/>
                </a:lnTo>
                <a:cubicBezTo>
                  <a:pt x="604320" y="836787"/>
                  <a:pt x="610455" y="830635"/>
                  <a:pt x="614546" y="824484"/>
                </a:cubicBezTo>
                <a:cubicBezTo>
                  <a:pt x="616591" y="822433"/>
                  <a:pt x="614546" y="818332"/>
                  <a:pt x="616591" y="818332"/>
                </a:cubicBezTo>
                <a:cubicBezTo>
                  <a:pt x="618636" y="819357"/>
                  <a:pt x="621192" y="818332"/>
                  <a:pt x="623237" y="818075"/>
                </a:cubicBezTo>
                <a:close/>
                <a:moveTo>
                  <a:pt x="610525" y="816737"/>
                </a:moveTo>
                <a:cubicBezTo>
                  <a:pt x="611559" y="816737"/>
                  <a:pt x="612594" y="817252"/>
                  <a:pt x="612594" y="818281"/>
                </a:cubicBezTo>
                <a:cubicBezTo>
                  <a:pt x="612594" y="824456"/>
                  <a:pt x="608456" y="826515"/>
                  <a:pt x="606388" y="830631"/>
                </a:cubicBezTo>
                <a:cubicBezTo>
                  <a:pt x="604319" y="831661"/>
                  <a:pt x="602251" y="833204"/>
                  <a:pt x="599924" y="834234"/>
                </a:cubicBezTo>
                <a:lnTo>
                  <a:pt x="592056" y="834739"/>
                </a:lnTo>
                <a:lnTo>
                  <a:pt x="591728" y="834629"/>
                </a:lnTo>
                <a:lnTo>
                  <a:pt x="585702" y="830631"/>
                </a:lnTo>
                <a:cubicBezTo>
                  <a:pt x="585702" y="828573"/>
                  <a:pt x="585702" y="826515"/>
                  <a:pt x="587770" y="826515"/>
                </a:cubicBezTo>
                <a:cubicBezTo>
                  <a:pt x="589839" y="828573"/>
                  <a:pt x="596045" y="828573"/>
                  <a:pt x="600182" y="828573"/>
                </a:cubicBezTo>
                <a:cubicBezTo>
                  <a:pt x="602251" y="824456"/>
                  <a:pt x="608456" y="822398"/>
                  <a:pt x="608456" y="818281"/>
                </a:cubicBezTo>
                <a:cubicBezTo>
                  <a:pt x="608456" y="817252"/>
                  <a:pt x="609491" y="816737"/>
                  <a:pt x="610525" y="816737"/>
                </a:cubicBezTo>
                <a:close/>
                <a:moveTo>
                  <a:pt x="453455" y="815608"/>
                </a:moveTo>
                <a:lnTo>
                  <a:pt x="452877" y="817920"/>
                </a:lnTo>
                <a:lnTo>
                  <a:pt x="452866" y="816524"/>
                </a:lnTo>
                <a:close/>
                <a:moveTo>
                  <a:pt x="256789" y="812239"/>
                </a:moveTo>
                <a:cubicBezTo>
                  <a:pt x="258860" y="812239"/>
                  <a:pt x="263000" y="812239"/>
                  <a:pt x="263000" y="814291"/>
                </a:cubicBezTo>
                <a:cubicBezTo>
                  <a:pt x="263000" y="818396"/>
                  <a:pt x="263000" y="822500"/>
                  <a:pt x="260930" y="826605"/>
                </a:cubicBezTo>
                <a:cubicBezTo>
                  <a:pt x="254719" y="826605"/>
                  <a:pt x="248509" y="826605"/>
                  <a:pt x="244369" y="832762"/>
                </a:cubicBezTo>
                <a:cubicBezTo>
                  <a:pt x="244369" y="832762"/>
                  <a:pt x="244369" y="834815"/>
                  <a:pt x="242299" y="834815"/>
                </a:cubicBezTo>
                <a:cubicBezTo>
                  <a:pt x="240229" y="832762"/>
                  <a:pt x="238158" y="832762"/>
                  <a:pt x="236088" y="830710"/>
                </a:cubicBezTo>
                <a:cubicBezTo>
                  <a:pt x="234018" y="828658"/>
                  <a:pt x="229878" y="828658"/>
                  <a:pt x="227808" y="824553"/>
                </a:cubicBezTo>
                <a:cubicBezTo>
                  <a:pt x="227808" y="822500"/>
                  <a:pt x="227808" y="820448"/>
                  <a:pt x="229878" y="820448"/>
                </a:cubicBezTo>
                <a:cubicBezTo>
                  <a:pt x="231948" y="820448"/>
                  <a:pt x="231948" y="818396"/>
                  <a:pt x="231948" y="818396"/>
                </a:cubicBezTo>
                <a:cubicBezTo>
                  <a:pt x="231948" y="820448"/>
                  <a:pt x="234018" y="820448"/>
                  <a:pt x="234018" y="820448"/>
                </a:cubicBezTo>
                <a:cubicBezTo>
                  <a:pt x="236088" y="820448"/>
                  <a:pt x="236088" y="820448"/>
                  <a:pt x="236088" y="820448"/>
                </a:cubicBezTo>
                <a:cubicBezTo>
                  <a:pt x="238158" y="814291"/>
                  <a:pt x="238158" y="814291"/>
                  <a:pt x="238158" y="814291"/>
                </a:cubicBezTo>
                <a:cubicBezTo>
                  <a:pt x="242299" y="812239"/>
                  <a:pt x="246439" y="812239"/>
                  <a:pt x="248509" y="814291"/>
                </a:cubicBezTo>
                <a:cubicBezTo>
                  <a:pt x="252649" y="818396"/>
                  <a:pt x="254719" y="812239"/>
                  <a:pt x="256789" y="812239"/>
                </a:cubicBezTo>
                <a:close/>
                <a:moveTo>
                  <a:pt x="263311" y="809170"/>
                </a:moveTo>
                <a:cubicBezTo>
                  <a:pt x="263871" y="808867"/>
                  <a:pt x="264992" y="810081"/>
                  <a:pt x="264992" y="810081"/>
                </a:cubicBezTo>
                <a:cubicBezTo>
                  <a:pt x="264992" y="812239"/>
                  <a:pt x="263000" y="810081"/>
                  <a:pt x="263000" y="810081"/>
                </a:cubicBezTo>
                <a:cubicBezTo>
                  <a:pt x="263000" y="809541"/>
                  <a:pt x="263124" y="809271"/>
                  <a:pt x="263311" y="809170"/>
                </a:cubicBezTo>
                <a:close/>
                <a:moveTo>
                  <a:pt x="419047" y="804706"/>
                </a:moveTo>
                <a:cubicBezTo>
                  <a:pt x="420848" y="804962"/>
                  <a:pt x="422392" y="805986"/>
                  <a:pt x="423421" y="808033"/>
                </a:cubicBezTo>
                <a:cubicBezTo>
                  <a:pt x="425479" y="810081"/>
                  <a:pt x="423421" y="810081"/>
                  <a:pt x="425479" y="812128"/>
                </a:cubicBezTo>
                <a:cubicBezTo>
                  <a:pt x="427538" y="810081"/>
                  <a:pt x="431655" y="810081"/>
                  <a:pt x="435771" y="812128"/>
                </a:cubicBezTo>
                <a:lnTo>
                  <a:pt x="438625" y="817804"/>
                </a:lnTo>
                <a:lnTo>
                  <a:pt x="439096" y="821105"/>
                </a:lnTo>
                <a:lnTo>
                  <a:pt x="435771" y="824412"/>
                </a:lnTo>
                <a:cubicBezTo>
                  <a:pt x="435771" y="826459"/>
                  <a:pt x="435771" y="826459"/>
                  <a:pt x="435771" y="826459"/>
                </a:cubicBezTo>
                <a:cubicBezTo>
                  <a:pt x="437830" y="826459"/>
                  <a:pt x="439888" y="830554"/>
                  <a:pt x="439888" y="832601"/>
                </a:cubicBezTo>
                <a:cubicBezTo>
                  <a:pt x="441947" y="834649"/>
                  <a:pt x="439888" y="836696"/>
                  <a:pt x="437830" y="838743"/>
                </a:cubicBezTo>
                <a:cubicBezTo>
                  <a:pt x="435771" y="840791"/>
                  <a:pt x="435771" y="840791"/>
                  <a:pt x="433713" y="840791"/>
                </a:cubicBezTo>
                <a:cubicBezTo>
                  <a:pt x="433713" y="838743"/>
                  <a:pt x="429596" y="838743"/>
                  <a:pt x="429596" y="836696"/>
                </a:cubicBezTo>
                <a:cubicBezTo>
                  <a:pt x="431655" y="832601"/>
                  <a:pt x="431655" y="826459"/>
                  <a:pt x="429596" y="822365"/>
                </a:cubicBezTo>
                <a:cubicBezTo>
                  <a:pt x="425479" y="816222"/>
                  <a:pt x="419304" y="816222"/>
                  <a:pt x="415188" y="814175"/>
                </a:cubicBezTo>
                <a:cubicBezTo>
                  <a:pt x="415188" y="812128"/>
                  <a:pt x="411071" y="810081"/>
                  <a:pt x="413129" y="805986"/>
                </a:cubicBezTo>
                <a:cubicBezTo>
                  <a:pt x="415188" y="804962"/>
                  <a:pt x="417246" y="804450"/>
                  <a:pt x="419047" y="804706"/>
                </a:cubicBezTo>
                <a:close/>
                <a:moveTo>
                  <a:pt x="589437" y="801167"/>
                </a:moveTo>
                <a:cubicBezTo>
                  <a:pt x="590466" y="801167"/>
                  <a:pt x="590981" y="801681"/>
                  <a:pt x="589951" y="803740"/>
                </a:cubicBezTo>
                <a:cubicBezTo>
                  <a:pt x="592010" y="816090"/>
                  <a:pt x="583776" y="830499"/>
                  <a:pt x="571426" y="838732"/>
                </a:cubicBezTo>
                <a:cubicBezTo>
                  <a:pt x="569368" y="836674"/>
                  <a:pt x="567309" y="840791"/>
                  <a:pt x="565251" y="840791"/>
                </a:cubicBezTo>
                <a:cubicBezTo>
                  <a:pt x="561134" y="840791"/>
                  <a:pt x="559076" y="840791"/>
                  <a:pt x="554959" y="840791"/>
                </a:cubicBezTo>
                <a:cubicBezTo>
                  <a:pt x="548784" y="840791"/>
                  <a:pt x="544667" y="836674"/>
                  <a:pt x="540550" y="832557"/>
                </a:cubicBezTo>
                <a:cubicBezTo>
                  <a:pt x="534375" y="828440"/>
                  <a:pt x="530258" y="820207"/>
                  <a:pt x="534375" y="814031"/>
                </a:cubicBezTo>
                <a:cubicBezTo>
                  <a:pt x="534375" y="811973"/>
                  <a:pt x="538492" y="809915"/>
                  <a:pt x="540550" y="807856"/>
                </a:cubicBezTo>
                <a:cubicBezTo>
                  <a:pt x="544667" y="807856"/>
                  <a:pt x="544667" y="814031"/>
                  <a:pt x="546725" y="811973"/>
                </a:cubicBezTo>
                <a:cubicBezTo>
                  <a:pt x="548784" y="811973"/>
                  <a:pt x="548784" y="809915"/>
                  <a:pt x="550842" y="809915"/>
                </a:cubicBezTo>
                <a:cubicBezTo>
                  <a:pt x="552901" y="809915"/>
                  <a:pt x="554959" y="811973"/>
                  <a:pt x="557017" y="814031"/>
                </a:cubicBezTo>
                <a:cubicBezTo>
                  <a:pt x="559076" y="814031"/>
                  <a:pt x="559076" y="818148"/>
                  <a:pt x="557017" y="820207"/>
                </a:cubicBezTo>
                <a:cubicBezTo>
                  <a:pt x="554959" y="824323"/>
                  <a:pt x="550842" y="822265"/>
                  <a:pt x="546725" y="822265"/>
                </a:cubicBezTo>
                <a:cubicBezTo>
                  <a:pt x="544667" y="826382"/>
                  <a:pt x="548784" y="828440"/>
                  <a:pt x="550842" y="830499"/>
                </a:cubicBezTo>
                <a:cubicBezTo>
                  <a:pt x="554959" y="832557"/>
                  <a:pt x="554959" y="832557"/>
                  <a:pt x="554959" y="832557"/>
                </a:cubicBezTo>
                <a:cubicBezTo>
                  <a:pt x="565251" y="830499"/>
                  <a:pt x="565251" y="830499"/>
                  <a:pt x="565251" y="830499"/>
                </a:cubicBezTo>
                <a:cubicBezTo>
                  <a:pt x="573484" y="828440"/>
                  <a:pt x="581718" y="820207"/>
                  <a:pt x="585835" y="809915"/>
                </a:cubicBezTo>
                <a:cubicBezTo>
                  <a:pt x="585835" y="801681"/>
                  <a:pt x="585835" y="801681"/>
                  <a:pt x="585835" y="801681"/>
                </a:cubicBezTo>
                <a:cubicBezTo>
                  <a:pt x="586864" y="801681"/>
                  <a:pt x="588408" y="801167"/>
                  <a:pt x="589437" y="801167"/>
                </a:cubicBezTo>
                <a:close/>
                <a:moveTo>
                  <a:pt x="291412" y="799788"/>
                </a:moveTo>
                <a:cubicBezTo>
                  <a:pt x="293657" y="800078"/>
                  <a:pt x="295837" y="800722"/>
                  <a:pt x="297890" y="801752"/>
                </a:cubicBezTo>
                <a:cubicBezTo>
                  <a:pt x="301994" y="803813"/>
                  <a:pt x="304047" y="805874"/>
                  <a:pt x="306099" y="807934"/>
                </a:cubicBezTo>
                <a:cubicBezTo>
                  <a:pt x="306099" y="812056"/>
                  <a:pt x="308151" y="816177"/>
                  <a:pt x="306099" y="818237"/>
                </a:cubicBezTo>
                <a:cubicBezTo>
                  <a:pt x="304047" y="820298"/>
                  <a:pt x="301994" y="822359"/>
                  <a:pt x="301994" y="820298"/>
                </a:cubicBezTo>
                <a:cubicBezTo>
                  <a:pt x="299942" y="820298"/>
                  <a:pt x="299942" y="818237"/>
                  <a:pt x="297890" y="820298"/>
                </a:cubicBezTo>
                <a:cubicBezTo>
                  <a:pt x="297890" y="822359"/>
                  <a:pt x="295837" y="824420"/>
                  <a:pt x="293785" y="824420"/>
                </a:cubicBezTo>
                <a:cubicBezTo>
                  <a:pt x="291733" y="824420"/>
                  <a:pt x="287628" y="824420"/>
                  <a:pt x="287628" y="822359"/>
                </a:cubicBezTo>
                <a:cubicBezTo>
                  <a:pt x="285576" y="820298"/>
                  <a:pt x="285576" y="816177"/>
                  <a:pt x="287628" y="816177"/>
                </a:cubicBezTo>
                <a:cubicBezTo>
                  <a:pt x="287628" y="814116"/>
                  <a:pt x="291733" y="814116"/>
                  <a:pt x="289680" y="812056"/>
                </a:cubicBezTo>
                <a:cubicBezTo>
                  <a:pt x="287628" y="807934"/>
                  <a:pt x="283523" y="809995"/>
                  <a:pt x="281471" y="809995"/>
                </a:cubicBezTo>
                <a:cubicBezTo>
                  <a:pt x="273261" y="812056"/>
                  <a:pt x="271209" y="822359"/>
                  <a:pt x="271209" y="828541"/>
                </a:cubicBezTo>
                <a:cubicBezTo>
                  <a:pt x="273261" y="840905"/>
                  <a:pt x="283523" y="851208"/>
                  <a:pt x="295837" y="857390"/>
                </a:cubicBezTo>
                <a:cubicBezTo>
                  <a:pt x="295837" y="857390"/>
                  <a:pt x="295837" y="857390"/>
                  <a:pt x="293785" y="857390"/>
                </a:cubicBezTo>
                <a:cubicBezTo>
                  <a:pt x="287628" y="855330"/>
                  <a:pt x="281471" y="855330"/>
                  <a:pt x="275314" y="849148"/>
                </a:cubicBezTo>
                <a:cubicBezTo>
                  <a:pt x="269157" y="842966"/>
                  <a:pt x="265052" y="836784"/>
                  <a:pt x="263000" y="826480"/>
                </a:cubicBezTo>
                <a:cubicBezTo>
                  <a:pt x="265052" y="820298"/>
                  <a:pt x="267104" y="812056"/>
                  <a:pt x="271209" y="805874"/>
                </a:cubicBezTo>
                <a:cubicBezTo>
                  <a:pt x="277366" y="801237"/>
                  <a:pt x="284678" y="798919"/>
                  <a:pt x="291412" y="799788"/>
                </a:cubicBezTo>
                <a:close/>
                <a:moveTo>
                  <a:pt x="381209" y="797694"/>
                </a:moveTo>
                <a:cubicBezTo>
                  <a:pt x="385824" y="796667"/>
                  <a:pt x="390440" y="796667"/>
                  <a:pt x="394542" y="797694"/>
                </a:cubicBezTo>
                <a:cubicBezTo>
                  <a:pt x="400696" y="799749"/>
                  <a:pt x="404798" y="803860"/>
                  <a:pt x="408901" y="805915"/>
                </a:cubicBezTo>
                <a:cubicBezTo>
                  <a:pt x="410952" y="812081"/>
                  <a:pt x="415055" y="820301"/>
                  <a:pt x="413004" y="826467"/>
                </a:cubicBezTo>
                <a:cubicBezTo>
                  <a:pt x="413004" y="832633"/>
                  <a:pt x="406850" y="834688"/>
                  <a:pt x="402747" y="836743"/>
                </a:cubicBezTo>
                <a:cubicBezTo>
                  <a:pt x="398645" y="838799"/>
                  <a:pt x="396593" y="838799"/>
                  <a:pt x="392491" y="836743"/>
                </a:cubicBezTo>
                <a:cubicBezTo>
                  <a:pt x="388388" y="834688"/>
                  <a:pt x="396593" y="830578"/>
                  <a:pt x="390440" y="828522"/>
                </a:cubicBezTo>
                <a:cubicBezTo>
                  <a:pt x="388388" y="828522"/>
                  <a:pt x="388388" y="826467"/>
                  <a:pt x="386337" y="826467"/>
                </a:cubicBezTo>
                <a:cubicBezTo>
                  <a:pt x="386337" y="824412"/>
                  <a:pt x="386337" y="820301"/>
                  <a:pt x="388388" y="820301"/>
                </a:cubicBezTo>
                <a:cubicBezTo>
                  <a:pt x="390440" y="818246"/>
                  <a:pt x="392491" y="818246"/>
                  <a:pt x="396593" y="818246"/>
                </a:cubicBezTo>
                <a:cubicBezTo>
                  <a:pt x="398645" y="820301"/>
                  <a:pt x="400696" y="822357"/>
                  <a:pt x="398645" y="826467"/>
                </a:cubicBezTo>
                <a:cubicBezTo>
                  <a:pt x="398645" y="826467"/>
                  <a:pt x="400696" y="826467"/>
                  <a:pt x="400696" y="826467"/>
                </a:cubicBezTo>
                <a:cubicBezTo>
                  <a:pt x="402747" y="824412"/>
                  <a:pt x="404798" y="822357"/>
                  <a:pt x="404798" y="818246"/>
                </a:cubicBezTo>
                <a:cubicBezTo>
                  <a:pt x="402747" y="812081"/>
                  <a:pt x="396593" y="807970"/>
                  <a:pt x="390440" y="805915"/>
                </a:cubicBezTo>
                <a:cubicBezTo>
                  <a:pt x="382235" y="805915"/>
                  <a:pt x="371978" y="807970"/>
                  <a:pt x="367876" y="816191"/>
                </a:cubicBezTo>
                <a:cubicBezTo>
                  <a:pt x="363773" y="820301"/>
                  <a:pt x="361722" y="824412"/>
                  <a:pt x="359670" y="830578"/>
                </a:cubicBezTo>
                <a:cubicBezTo>
                  <a:pt x="359670" y="830578"/>
                  <a:pt x="357619" y="828522"/>
                  <a:pt x="357619" y="828522"/>
                </a:cubicBezTo>
                <a:cubicBezTo>
                  <a:pt x="359670" y="820301"/>
                  <a:pt x="359670" y="810025"/>
                  <a:pt x="367876" y="803860"/>
                </a:cubicBezTo>
                <a:cubicBezTo>
                  <a:pt x="371978" y="800777"/>
                  <a:pt x="376593" y="798722"/>
                  <a:pt x="381209" y="797694"/>
                </a:cubicBezTo>
                <a:close/>
                <a:moveTo>
                  <a:pt x="442976" y="797637"/>
                </a:moveTo>
                <a:cubicBezTo>
                  <a:pt x="446063" y="798602"/>
                  <a:pt x="449151" y="802461"/>
                  <a:pt x="452239" y="804005"/>
                </a:cubicBezTo>
                <a:cubicBezTo>
                  <a:pt x="452239" y="808122"/>
                  <a:pt x="456355" y="810180"/>
                  <a:pt x="454297" y="814297"/>
                </a:cubicBezTo>
                <a:lnTo>
                  <a:pt x="453455" y="815608"/>
                </a:lnTo>
                <a:lnTo>
                  <a:pt x="453782" y="814297"/>
                </a:lnTo>
                <a:cubicBezTo>
                  <a:pt x="453782" y="812239"/>
                  <a:pt x="453268" y="810180"/>
                  <a:pt x="452239" y="808122"/>
                </a:cubicBezTo>
                <a:cubicBezTo>
                  <a:pt x="450180" y="806063"/>
                  <a:pt x="450180" y="804005"/>
                  <a:pt x="448122" y="801947"/>
                </a:cubicBezTo>
                <a:cubicBezTo>
                  <a:pt x="446063" y="799888"/>
                  <a:pt x="444005" y="799888"/>
                  <a:pt x="439888" y="797830"/>
                </a:cubicBezTo>
                <a:cubicBezTo>
                  <a:pt x="440918" y="797315"/>
                  <a:pt x="441947" y="797315"/>
                  <a:pt x="442976" y="797637"/>
                </a:cubicBezTo>
                <a:close/>
                <a:moveTo>
                  <a:pt x="397625" y="794145"/>
                </a:moveTo>
                <a:cubicBezTo>
                  <a:pt x="398206" y="794145"/>
                  <a:pt x="398787" y="794643"/>
                  <a:pt x="398787" y="795639"/>
                </a:cubicBezTo>
                <a:cubicBezTo>
                  <a:pt x="396463" y="795639"/>
                  <a:pt x="396463" y="795639"/>
                  <a:pt x="396463" y="795639"/>
                </a:cubicBezTo>
                <a:cubicBezTo>
                  <a:pt x="396463" y="794643"/>
                  <a:pt x="397044" y="794145"/>
                  <a:pt x="397625" y="794145"/>
                </a:cubicBezTo>
                <a:close/>
                <a:moveTo>
                  <a:pt x="425347" y="791655"/>
                </a:moveTo>
                <a:cubicBezTo>
                  <a:pt x="427422" y="791655"/>
                  <a:pt x="429497" y="791655"/>
                  <a:pt x="431572" y="793647"/>
                </a:cubicBezTo>
                <a:cubicBezTo>
                  <a:pt x="433647" y="793647"/>
                  <a:pt x="433647" y="795639"/>
                  <a:pt x="433647" y="797631"/>
                </a:cubicBezTo>
                <a:cubicBezTo>
                  <a:pt x="433647" y="797631"/>
                  <a:pt x="433647" y="795639"/>
                  <a:pt x="431572" y="795639"/>
                </a:cubicBezTo>
                <a:lnTo>
                  <a:pt x="430365" y="794867"/>
                </a:lnTo>
                <a:lnTo>
                  <a:pt x="429596" y="793713"/>
                </a:lnTo>
                <a:lnTo>
                  <a:pt x="428563" y="793713"/>
                </a:lnTo>
                <a:close/>
                <a:moveTo>
                  <a:pt x="413063" y="791655"/>
                </a:moveTo>
                <a:cubicBezTo>
                  <a:pt x="413063" y="791655"/>
                  <a:pt x="415055" y="791655"/>
                  <a:pt x="415055" y="793647"/>
                </a:cubicBezTo>
                <a:cubicBezTo>
                  <a:pt x="415055" y="793647"/>
                  <a:pt x="413063" y="793647"/>
                  <a:pt x="413063" y="793647"/>
                </a:cubicBezTo>
                <a:cubicBezTo>
                  <a:pt x="413063" y="791655"/>
                  <a:pt x="413063" y="791655"/>
                  <a:pt x="413063" y="791655"/>
                </a:cubicBezTo>
                <a:close/>
                <a:moveTo>
                  <a:pt x="409013" y="791655"/>
                </a:moveTo>
                <a:cubicBezTo>
                  <a:pt x="409013" y="791655"/>
                  <a:pt x="411071" y="791655"/>
                  <a:pt x="411071" y="791655"/>
                </a:cubicBezTo>
                <a:cubicBezTo>
                  <a:pt x="411071" y="795772"/>
                  <a:pt x="413129" y="795772"/>
                  <a:pt x="415188" y="797830"/>
                </a:cubicBezTo>
                <a:cubicBezTo>
                  <a:pt x="417246" y="797830"/>
                  <a:pt x="415188" y="795772"/>
                  <a:pt x="417246" y="795772"/>
                </a:cubicBezTo>
                <a:cubicBezTo>
                  <a:pt x="419304" y="791655"/>
                  <a:pt x="423421" y="791655"/>
                  <a:pt x="425480" y="793713"/>
                </a:cubicBezTo>
                <a:lnTo>
                  <a:pt x="428563" y="793713"/>
                </a:lnTo>
                <a:lnTo>
                  <a:pt x="430365" y="794867"/>
                </a:lnTo>
                <a:lnTo>
                  <a:pt x="433713" y="799888"/>
                </a:lnTo>
                <a:cubicBezTo>
                  <a:pt x="439888" y="797830"/>
                  <a:pt x="444005" y="801947"/>
                  <a:pt x="448122" y="806063"/>
                </a:cubicBezTo>
                <a:cubicBezTo>
                  <a:pt x="450180" y="808122"/>
                  <a:pt x="452239" y="812239"/>
                  <a:pt x="450180" y="816356"/>
                </a:cubicBezTo>
                <a:cubicBezTo>
                  <a:pt x="450180" y="818414"/>
                  <a:pt x="446063" y="820472"/>
                  <a:pt x="450180" y="822531"/>
                </a:cubicBezTo>
                <a:cubicBezTo>
                  <a:pt x="450180" y="822531"/>
                  <a:pt x="452239" y="822531"/>
                  <a:pt x="452239" y="822531"/>
                </a:cubicBezTo>
                <a:cubicBezTo>
                  <a:pt x="454297" y="822531"/>
                  <a:pt x="452239" y="820472"/>
                  <a:pt x="452239" y="820472"/>
                </a:cubicBezTo>
                <a:lnTo>
                  <a:pt x="452877" y="817920"/>
                </a:lnTo>
                <a:lnTo>
                  <a:pt x="452882" y="818607"/>
                </a:lnTo>
                <a:cubicBezTo>
                  <a:pt x="454040" y="822659"/>
                  <a:pt x="460987" y="826133"/>
                  <a:pt x="456355" y="830764"/>
                </a:cubicBezTo>
                <a:cubicBezTo>
                  <a:pt x="456355" y="828706"/>
                  <a:pt x="456355" y="824589"/>
                  <a:pt x="454297" y="824589"/>
                </a:cubicBezTo>
                <a:cubicBezTo>
                  <a:pt x="452239" y="830764"/>
                  <a:pt x="452239" y="830764"/>
                  <a:pt x="452239" y="830764"/>
                </a:cubicBezTo>
                <a:cubicBezTo>
                  <a:pt x="448122" y="838998"/>
                  <a:pt x="448122" y="838998"/>
                  <a:pt x="448122" y="838998"/>
                </a:cubicBezTo>
                <a:cubicBezTo>
                  <a:pt x="448122" y="838998"/>
                  <a:pt x="448122" y="838998"/>
                  <a:pt x="450180" y="841056"/>
                </a:cubicBezTo>
                <a:cubicBezTo>
                  <a:pt x="450180" y="841056"/>
                  <a:pt x="450180" y="838998"/>
                  <a:pt x="450180" y="838998"/>
                </a:cubicBezTo>
                <a:lnTo>
                  <a:pt x="451621" y="843320"/>
                </a:lnTo>
                <a:lnTo>
                  <a:pt x="450180" y="843114"/>
                </a:lnTo>
                <a:cubicBezTo>
                  <a:pt x="450180" y="847231"/>
                  <a:pt x="450180" y="849290"/>
                  <a:pt x="446063" y="851348"/>
                </a:cubicBezTo>
                <a:cubicBezTo>
                  <a:pt x="444005" y="851348"/>
                  <a:pt x="441947" y="853406"/>
                  <a:pt x="441947" y="851348"/>
                </a:cubicBezTo>
                <a:cubicBezTo>
                  <a:pt x="439888" y="849290"/>
                  <a:pt x="439888" y="847231"/>
                  <a:pt x="437830" y="843114"/>
                </a:cubicBezTo>
                <a:cubicBezTo>
                  <a:pt x="439888" y="841056"/>
                  <a:pt x="441947" y="838998"/>
                  <a:pt x="444005" y="834881"/>
                </a:cubicBezTo>
                <a:cubicBezTo>
                  <a:pt x="444005" y="832823"/>
                  <a:pt x="441947" y="828706"/>
                  <a:pt x="439888" y="826647"/>
                </a:cubicBezTo>
                <a:lnTo>
                  <a:pt x="439096" y="821105"/>
                </a:lnTo>
                <a:lnTo>
                  <a:pt x="439888" y="820317"/>
                </a:lnTo>
                <a:lnTo>
                  <a:pt x="438625" y="817804"/>
                </a:lnTo>
                <a:lnTo>
                  <a:pt x="437830" y="812239"/>
                </a:lnTo>
                <a:cubicBezTo>
                  <a:pt x="435771" y="808122"/>
                  <a:pt x="431655" y="808122"/>
                  <a:pt x="427538" y="808122"/>
                </a:cubicBezTo>
                <a:cubicBezTo>
                  <a:pt x="425480" y="804005"/>
                  <a:pt x="421363" y="801947"/>
                  <a:pt x="417246" y="801947"/>
                </a:cubicBezTo>
                <a:cubicBezTo>
                  <a:pt x="415188" y="804005"/>
                  <a:pt x="413129" y="804005"/>
                  <a:pt x="411071" y="806063"/>
                </a:cubicBezTo>
                <a:cubicBezTo>
                  <a:pt x="409013" y="804005"/>
                  <a:pt x="409013" y="801947"/>
                  <a:pt x="404896" y="799888"/>
                </a:cubicBezTo>
                <a:cubicBezTo>
                  <a:pt x="400779" y="797830"/>
                  <a:pt x="400779" y="797830"/>
                  <a:pt x="400779" y="797830"/>
                </a:cubicBezTo>
                <a:cubicBezTo>
                  <a:pt x="402837" y="795772"/>
                  <a:pt x="406954" y="793713"/>
                  <a:pt x="409013" y="791655"/>
                </a:cubicBezTo>
                <a:close/>
                <a:moveTo>
                  <a:pt x="363632" y="789331"/>
                </a:moveTo>
                <a:cubicBezTo>
                  <a:pt x="365698" y="791406"/>
                  <a:pt x="371895" y="791406"/>
                  <a:pt x="371895" y="797631"/>
                </a:cubicBezTo>
                <a:cubicBezTo>
                  <a:pt x="369829" y="793481"/>
                  <a:pt x="365698" y="791406"/>
                  <a:pt x="359500" y="791406"/>
                </a:cubicBezTo>
                <a:cubicBezTo>
                  <a:pt x="357435" y="791406"/>
                  <a:pt x="355369" y="793481"/>
                  <a:pt x="353303" y="793481"/>
                </a:cubicBezTo>
                <a:cubicBezTo>
                  <a:pt x="355369" y="791406"/>
                  <a:pt x="359500" y="789331"/>
                  <a:pt x="363632" y="789331"/>
                </a:cubicBezTo>
                <a:close/>
                <a:moveTo>
                  <a:pt x="298897" y="788883"/>
                </a:moveTo>
                <a:cubicBezTo>
                  <a:pt x="301491" y="788368"/>
                  <a:pt x="304084" y="788368"/>
                  <a:pt x="306159" y="789397"/>
                </a:cubicBezTo>
                <a:cubicBezTo>
                  <a:pt x="304084" y="789397"/>
                  <a:pt x="299934" y="789397"/>
                  <a:pt x="295784" y="791456"/>
                </a:cubicBezTo>
                <a:cubicBezTo>
                  <a:pt x="293710" y="793514"/>
                  <a:pt x="293710" y="797631"/>
                  <a:pt x="291635" y="797631"/>
                </a:cubicBezTo>
                <a:cubicBezTo>
                  <a:pt x="289560" y="795572"/>
                  <a:pt x="291635" y="793514"/>
                  <a:pt x="291635" y="791456"/>
                </a:cubicBezTo>
                <a:cubicBezTo>
                  <a:pt x="293710" y="790426"/>
                  <a:pt x="296303" y="789397"/>
                  <a:pt x="298897" y="788883"/>
                </a:cubicBezTo>
                <a:close/>
                <a:moveTo>
                  <a:pt x="327772" y="782644"/>
                </a:moveTo>
                <a:cubicBezTo>
                  <a:pt x="330860" y="782900"/>
                  <a:pt x="333948" y="783413"/>
                  <a:pt x="337035" y="783413"/>
                </a:cubicBezTo>
                <a:cubicBezTo>
                  <a:pt x="345269" y="785462"/>
                  <a:pt x="351444" y="791611"/>
                  <a:pt x="353502" y="799810"/>
                </a:cubicBezTo>
                <a:cubicBezTo>
                  <a:pt x="355561" y="803910"/>
                  <a:pt x="355561" y="808009"/>
                  <a:pt x="357619" y="810059"/>
                </a:cubicBezTo>
                <a:cubicBezTo>
                  <a:pt x="357619" y="816208"/>
                  <a:pt x="353502" y="822357"/>
                  <a:pt x="353502" y="828507"/>
                </a:cubicBezTo>
                <a:cubicBezTo>
                  <a:pt x="353502" y="828507"/>
                  <a:pt x="351444" y="828507"/>
                  <a:pt x="349386" y="828507"/>
                </a:cubicBezTo>
                <a:cubicBezTo>
                  <a:pt x="349386" y="826457"/>
                  <a:pt x="351444" y="824407"/>
                  <a:pt x="351444" y="822357"/>
                </a:cubicBezTo>
                <a:cubicBezTo>
                  <a:pt x="351444" y="810059"/>
                  <a:pt x="347327" y="795711"/>
                  <a:pt x="334977" y="789562"/>
                </a:cubicBezTo>
                <a:cubicBezTo>
                  <a:pt x="332919" y="791611"/>
                  <a:pt x="332919" y="789562"/>
                  <a:pt x="330860" y="789562"/>
                </a:cubicBezTo>
                <a:cubicBezTo>
                  <a:pt x="326743" y="789562"/>
                  <a:pt x="322627" y="789562"/>
                  <a:pt x="318510" y="791611"/>
                </a:cubicBezTo>
                <a:cubicBezTo>
                  <a:pt x="318510" y="793661"/>
                  <a:pt x="316451" y="795711"/>
                  <a:pt x="316451" y="797760"/>
                </a:cubicBezTo>
                <a:cubicBezTo>
                  <a:pt x="318510" y="799810"/>
                  <a:pt x="320568" y="797760"/>
                  <a:pt x="322627" y="797760"/>
                </a:cubicBezTo>
                <a:cubicBezTo>
                  <a:pt x="324685" y="797760"/>
                  <a:pt x="326743" y="797760"/>
                  <a:pt x="326743" y="799810"/>
                </a:cubicBezTo>
                <a:cubicBezTo>
                  <a:pt x="328802" y="801860"/>
                  <a:pt x="328802" y="805960"/>
                  <a:pt x="328802" y="808009"/>
                </a:cubicBezTo>
                <a:cubicBezTo>
                  <a:pt x="326743" y="810059"/>
                  <a:pt x="324685" y="812109"/>
                  <a:pt x="320568" y="810059"/>
                </a:cubicBezTo>
                <a:cubicBezTo>
                  <a:pt x="320568" y="812109"/>
                  <a:pt x="322627" y="814158"/>
                  <a:pt x="320568" y="816208"/>
                </a:cubicBezTo>
                <a:cubicBezTo>
                  <a:pt x="318510" y="818258"/>
                  <a:pt x="316451" y="818258"/>
                  <a:pt x="314393" y="818258"/>
                </a:cubicBezTo>
                <a:cubicBezTo>
                  <a:pt x="308218" y="814158"/>
                  <a:pt x="306159" y="805960"/>
                  <a:pt x="306159" y="801860"/>
                </a:cubicBezTo>
                <a:cubicBezTo>
                  <a:pt x="308218" y="793661"/>
                  <a:pt x="312335" y="787512"/>
                  <a:pt x="318510" y="783413"/>
                </a:cubicBezTo>
                <a:cubicBezTo>
                  <a:pt x="321597" y="782388"/>
                  <a:pt x="324685" y="782388"/>
                  <a:pt x="327772" y="782644"/>
                </a:cubicBezTo>
                <a:close/>
                <a:moveTo>
                  <a:pt x="394471" y="779039"/>
                </a:moveTo>
                <a:cubicBezTo>
                  <a:pt x="394471" y="779039"/>
                  <a:pt x="398676" y="781197"/>
                  <a:pt x="398676" y="781197"/>
                </a:cubicBezTo>
                <a:cubicBezTo>
                  <a:pt x="400779" y="781197"/>
                  <a:pt x="400779" y="781197"/>
                  <a:pt x="400779" y="781197"/>
                </a:cubicBezTo>
                <a:cubicBezTo>
                  <a:pt x="398676" y="783355"/>
                  <a:pt x="400779" y="783355"/>
                  <a:pt x="398676" y="783355"/>
                </a:cubicBezTo>
                <a:cubicBezTo>
                  <a:pt x="398676" y="783355"/>
                  <a:pt x="396574" y="781197"/>
                  <a:pt x="394471" y="779039"/>
                </a:cubicBezTo>
                <a:close/>
                <a:moveTo>
                  <a:pt x="539637" y="776341"/>
                </a:moveTo>
                <a:cubicBezTo>
                  <a:pt x="540661" y="776599"/>
                  <a:pt x="541684" y="777113"/>
                  <a:pt x="542708" y="777113"/>
                </a:cubicBezTo>
                <a:cubicBezTo>
                  <a:pt x="544755" y="779172"/>
                  <a:pt x="544755" y="779172"/>
                  <a:pt x="544755" y="779172"/>
                </a:cubicBezTo>
                <a:cubicBezTo>
                  <a:pt x="544755" y="781230"/>
                  <a:pt x="546803" y="783288"/>
                  <a:pt x="548850" y="783288"/>
                </a:cubicBezTo>
                <a:cubicBezTo>
                  <a:pt x="552945" y="785347"/>
                  <a:pt x="554992" y="783288"/>
                  <a:pt x="557039" y="783288"/>
                </a:cubicBezTo>
                <a:cubicBezTo>
                  <a:pt x="561134" y="789464"/>
                  <a:pt x="561134" y="789464"/>
                  <a:pt x="561134" y="789464"/>
                </a:cubicBezTo>
                <a:cubicBezTo>
                  <a:pt x="561134" y="791522"/>
                  <a:pt x="559087" y="791522"/>
                  <a:pt x="559087" y="791522"/>
                </a:cubicBezTo>
                <a:cubicBezTo>
                  <a:pt x="557039" y="791522"/>
                  <a:pt x="554992" y="791522"/>
                  <a:pt x="552945" y="789464"/>
                </a:cubicBezTo>
                <a:cubicBezTo>
                  <a:pt x="550897" y="789464"/>
                  <a:pt x="550897" y="793580"/>
                  <a:pt x="546803" y="793580"/>
                </a:cubicBezTo>
                <a:cubicBezTo>
                  <a:pt x="546803" y="793580"/>
                  <a:pt x="544755" y="795639"/>
                  <a:pt x="542708" y="793580"/>
                </a:cubicBezTo>
                <a:cubicBezTo>
                  <a:pt x="540661" y="791522"/>
                  <a:pt x="540661" y="789464"/>
                  <a:pt x="540661" y="787405"/>
                </a:cubicBezTo>
                <a:cubicBezTo>
                  <a:pt x="542708" y="787405"/>
                  <a:pt x="542708" y="787405"/>
                  <a:pt x="542708" y="785347"/>
                </a:cubicBezTo>
                <a:cubicBezTo>
                  <a:pt x="540661" y="785347"/>
                  <a:pt x="538613" y="783288"/>
                  <a:pt x="536566" y="781230"/>
                </a:cubicBezTo>
                <a:cubicBezTo>
                  <a:pt x="536566" y="781230"/>
                  <a:pt x="536566" y="779172"/>
                  <a:pt x="536566" y="777113"/>
                </a:cubicBezTo>
                <a:cubicBezTo>
                  <a:pt x="537590" y="776084"/>
                  <a:pt x="538613" y="776084"/>
                  <a:pt x="539637" y="776341"/>
                </a:cubicBezTo>
                <a:close/>
                <a:moveTo>
                  <a:pt x="465218" y="775592"/>
                </a:moveTo>
                <a:lnTo>
                  <a:pt x="474615" y="781230"/>
                </a:lnTo>
                <a:cubicBezTo>
                  <a:pt x="476674" y="781230"/>
                  <a:pt x="474615" y="783288"/>
                  <a:pt x="476674" y="785347"/>
                </a:cubicBezTo>
                <a:cubicBezTo>
                  <a:pt x="480791" y="787405"/>
                  <a:pt x="482849" y="789464"/>
                  <a:pt x="486966" y="791522"/>
                </a:cubicBezTo>
                <a:cubicBezTo>
                  <a:pt x="486966" y="791522"/>
                  <a:pt x="489024" y="789464"/>
                  <a:pt x="491082" y="791522"/>
                </a:cubicBezTo>
                <a:cubicBezTo>
                  <a:pt x="491082" y="791522"/>
                  <a:pt x="489024" y="793580"/>
                  <a:pt x="489024" y="793580"/>
                </a:cubicBezTo>
                <a:lnTo>
                  <a:pt x="476986" y="791574"/>
                </a:lnTo>
                <a:lnTo>
                  <a:pt x="476416" y="791006"/>
                </a:lnTo>
                <a:lnTo>
                  <a:pt x="472557" y="783288"/>
                </a:lnTo>
                <a:cubicBezTo>
                  <a:pt x="470499" y="781230"/>
                  <a:pt x="468440" y="783288"/>
                  <a:pt x="468440" y="781230"/>
                </a:cubicBezTo>
                <a:close/>
                <a:moveTo>
                  <a:pt x="532390" y="775055"/>
                </a:moveTo>
                <a:cubicBezTo>
                  <a:pt x="532390" y="775055"/>
                  <a:pt x="534452" y="775055"/>
                  <a:pt x="534452" y="775055"/>
                </a:cubicBezTo>
                <a:cubicBezTo>
                  <a:pt x="532390" y="779181"/>
                  <a:pt x="534452" y="785371"/>
                  <a:pt x="538576" y="787434"/>
                </a:cubicBezTo>
                <a:cubicBezTo>
                  <a:pt x="538576" y="789497"/>
                  <a:pt x="538576" y="793623"/>
                  <a:pt x="540638" y="795686"/>
                </a:cubicBezTo>
                <a:cubicBezTo>
                  <a:pt x="542699" y="797749"/>
                  <a:pt x="546823" y="797749"/>
                  <a:pt x="548885" y="795686"/>
                </a:cubicBezTo>
                <a:cubicBezTo>
                  <a:pt x="550947" y="795686"/>
                  <a:pt x="553009" y="793623"/>
                  <a:pt x="555071" y="795686"/>
                </a:cubicBezTo>
                <a:cubicBezTo>
                  <a:pt x="559194" y="795686"/>
                  <a:pt x="561256" y="795686"/>
                  <a:pt x="563318" y="791560"/>
                </a:cubicBezTo>
                <a:cubicBezTo>
                  <a:pt x="563318" y="791560"/>
                  <a:pt x="565380" y="789497"/>
                  <a:pt x="565380" y="791560"/>
                </a:cubicBezTo>
                <a:cubicBezTo>
                  <a:pt x="567442" y="791560"/>
                  <a:pt x="567442" y="793623"/>
                  <a:pt x="567442" y="793623"/>
                </a:cubicBezTo>
                <a:cubicBezTo>
                  <a:pt x="565380" y="797749"/>
                  <a:pt x="561256" y="799812"/>
                  <a:pt x="559194" y="801876"/>
                </a:cubicBezTo>
                <a:cubicBezTo>
                  <a:pt x="555071" y="801876"/>
                  <a:pt x="553009" y="801876"/>
                  <a:pt x="550947" y="797749"/>
                </a:cubicBezTo>
                <a:cubicBezTo>
                  <a:pt x="548885" y="799812"/>
                  <a:pt x="548885" y="801876"/>
                  <a:pt x="548885" y="801876"/>
                </a:cubicBezTo>
                <a:cubicBezTo>
                  <a:pt x="544761" y="803939"/>
                  <a:pt x="540638" y="803939"/>
                  <a:pt x="538576" y="801876"/>
                </a:cubicBezTo>
                <a:cubicBezTo>
                  <a:pt x="536514" y="799812"/>
                  <a:pt x="534452" y="797749"/>
                  <a:pt x="534452" y="795686"/>
                </a:cubicBezTo>
                <a:cubicBezTo>
                  <a:pt x="532390" y="791560"/>
                  <a:pt x="536514" y="791560"/>
                  <a:pt x="534452" y="789497"/>
                </a:cubicBezTo>
                <a:cubicBezTo>
                  <a:pt x="530328" y="789497"/>
                  <a:pt x="530328" y="783308"/>
                  <a:pt x="528266" y="781244"/>
                </a:cubicBezTo>
                <a:cubicBezTo>
                  <a:pt x="528266" y="779181"/>
                  <a:pt x="528266" y="775055"/>
                  <a:pt x="532390" y="775055"/>
                </a:cubicBezTo>
                <a:close/>
                <a:moveTo>
                  <a:pt x="643458" y="774604"/>
                </a:moveTo>
                <a:cubicBezTo>
                  <a:pt x="645004" y="774604"/>
                  <a:pt x="646549" y="775118"/>
                  <a:pt x="647579" y="777173"/>
                </a:cubicBezTo>
                <a:cubicBezTo>
                  <a:pt x="651701" y="781284"/>
                  <a:pt x="653761" y="789505"/>
                  <a:pt x="651701" y="795670"/>
                </a:cubicBezTo>
                <a:cubicBezTo>
                  <a:pt x="647579" y="808002"/>
                  <a:pt x="635215" y="812112"/>
                  <a:pt x="622851" y="816223"/>
                </a:cubicBezTo>
                <a:cubicBezTo>
                  <a:pt x="610487" y="816223"/>
                  <a:pt x="598123" y="812112"/>
                  <a:pt x="594002" y="799781"/>
                </a:cubicBezTo>
                <a:cubicBezTo>
                  <a:pt x="594002" y="799781"/>
                  <a:pt x="594002" y="797726"/>
                  <a:pt x="596063" y="797726"/>
                </a:cubicBezTo>
                <a:cubicBezTo>
                  <a:pt x="600184" y="799781"/>
                  <a:pt x="602245" y="803891"/>
                  <a:pt x="604305" y="803891"/>
                </a:cubicBezTo>
                <a:cubicBezTo>
                  <a:pt x="612548" y="810057"/>
                  <a:pt x="624912" y="810057"/>
                  <a:pt x="633155" y="805947"/>
                </a:cubicBezTo>
                <a:cubicBezTo>
                  <a:pt x="637276" y="801836"/>
                  <a:pt x="639337" y="799781"/>
                  <a:pt x="641397" y="795670"/>
                </a:cubicBezTo>
                <a:cubicBezTo>
                  <a:pt x="641397" y="791560"/>
                  <a:pt x="641397" y="787449"/>
                  <a:pt x="639337" y="787449"/>
                </a:cubicBezTo>
                <a:cubicBezTo>
                  <a:pt x="637276" y="789505"/>
                  <a:pt x="637276" y="793615"/>
                  <a:pt x="635215" y="793615"/>
                </a:cubicBezTo>
                <a:cubicBezTo>
                  <a:pt x="633155" y="793615"/>
                  <a:pt x="631094" y="795670"/>
                  <a:pt x="629033" y="793615"/>
                </a:cubicBezTo>
                <a:cubicBezTo>
                  <a:pt x="626973" y="791560"/>
                  <a:pt x="624912" y="789505"/>
                  <a:pt x="624912" y="787449"/>
                </a:cubicBezTo>
                <a:cubicBezTo>
                  <a:pt x="626973" y="783339"/>
                  <a:pt x="631094" y="783339"/>
                  <a:pt x="633155" y="781284"/>
                </a:cubicBezTo>
                <a:cubicBezTo>
                  <a:pt x="633155" y="777173"/>
                  <a:pt x="635215" y="775118"/>
                  <a:pt x="639337" y="775118"/>
                </a:cubicBezTo>
                <a:cubicBezTo>
                  <a:pt x="640367" y="775118"/>
                  <a:pt x="641913" y="774604"/>
                  <a:pt x="643458" y="774604"/>
                </a:cubicBezTo>
                <a:close/>
                <a:moveTo>
                  <a:pt x="295353" y="774340"/>
                </a:moveTo>
                <a:cubicBezTo>
                  <a:pt x="298441" y="774595"/>
                  <a:pt x="301014" y="776127"/>
                  <a:pt x="302043" y="779192"/>
                </a:cubicBezTo>
                <a:cubicBezTo>
                  <a:pt x="304101" y="779192"/>
                  <a:pt x="304101" y="777149"/>
                  <a:pt x="306159" y="777149"/>
                </a:cubicBezTo>
                <a:cubicBezTo>
                  <a:pt x="308218" y="777149"/>
                  <a:pt x="312335" y="775106"/>
                  <a:pt x="314393" y="777149"/>
                </a:cubicBezTo>
                <a:cubicBezTo>
                  <a:pt x="314393" y="779192"/>
                  <a:pt x="316451" y="781235"/>
                  <a:pt x="316451" y="781235"/>
                </a:cubicBezTo>
                <a:cubicBezTo>
                  <a:pt x="310276" y="785321"/>
                  <a:pt x="310276" y="785321"/>
                  <a:pt x="310276" y="785321"/>
                </a:cubicBezTo>
                <a:cubicBezTo>
                  <a:pt x="304101" y="783278"/>
                  <a:pt x="297926" y="785321"/>
                  <a:pt x="293809" y="787364"/>
                </a:cubicBezTo>
                <a:cubicBezTo>
                  <a:pt x="289692" y="789408"/>
                  <a:pt x="289692" y="793494"/>
                  <a:pt x="287634" y="797580"/>
                </a:cubicBezTo>
                <a:cubicBezTo>
                  <a:pt x="283517" y="797580"/>
                  <a:pt x="281459" y="799623"/>
                  <a:pt x="279401" y="797580"/>
                </a:cubicBezTo>
                <a:cubicBezTo>
                  <a:pt x="277342" y="793494"/>
                  <a:pt x="275284" y="791451"/>
                  <a:pt x="277342" y="787364"/>
                </a:cubicBezTo>
                <a:cubicBezTo>
                  <a:pt x="279401" y="783278"/>
                  <a:pt x="287634" y="789408"/>
                  <a:pt x="285576" y="783278"/>
                </a:cubicBezTo>
                <a:cubicBezTo>
                  <a:pt x="283517" y="781235"/>
                  <a:pt x="285576" y="779192"/>
                  <a:pt x="285576" y="777149"/>
                </a:cubicBezTo>
                <a:cubicBezTo>
                  <a:pt x="288663" y="775106"/>
                  <a:pt x="292265" y="774084"/>
                  <a:pt x="295353" y="774340"/>
                </a:cubicBezTo>
                <a:close/>
                <a:moveTo>
                  <a:pt x="464212" y="773830"/>
                </a:moveTo>
                <a:lnTo>
                  <a:pt x="465218" y="775592"/>
                </a:lnTo>
                <a:lnTo>
                  <a:pt x="464323" y="775055"/>
                </a:lnTo>
                <a:close/>
                <a:moveTo>
                  <a:pt x="369816" y="771071"/>
                </a:moveTo>
                <a:cubicBezTo>
                  <a:pt x="371860" y="773114"/>
                  <a:pt x="373905" y="773114"/>
                  <a:pt x="375949" y="775157"/>
                </a:cubicBezTo>
                <a:cubicBezTo>
                  <a:pt x="375949" y="777200"/>
                  <a:pt x="373905" y="779243"/>
                  <a:pt x="375949" y="779243"/>
                </a:cubicBezTo>
                <a:cubicBezTo>
                  <a:pt x="375949" y="781286"/>
                  <a:pt x="377993" y="779243"/>
                  <a:pt x="380038" y="779243"/>
                </a:cubicBezTo>
                <a:cubicBezTo>
                  <a:pt x="380038" y="781286"/>
                  <a:pt x="382082" y="783329"/>
                  <a:pt x="380038" y="785372"/>
                </a:cubicBezTo>
                <a:cubicBezTo>
                  <a:pt x="380038" y="785372"/>
                  <a:pt x="377993" y="787416"/>
                  <a:pt x="380038" y="787416"/>
                </a:cubicBezTo>
                <a:cubicBezTo>
                  <a:pt x="380038" y="789459"/>
                  <a:pt x="384127" y="789459"/>
                  <a:pt x="384127" y="791502"/>
                </a:cubicBezTo>
                <a:cubicBezTo>
                  <a:pt x="386171" y="797631"/>
                  <a:pt x="377993" y="795588"/>
                  <a:pt x="375949" y="797631"/>
                </a:cubicBezTo>
                <a:cubicBezTo>
                  <a:pt x="373905" y="797631"/>
                  <a:pt x="373905" y="793545"/>
                  <a:pt x="373905" y="791502"/>
                </a:cubicBezTo>
                <a:cubicBezTo>
                  <a:pt x="369816" y="789459"/>
                  <a:pt x="365727" y="787416"/>
                  <a:pt x="359594" y="787416"/>
                </a:cubicBezTo>
                <a:cubicBezTo>
                  <a:pt x="355505" y="787416"/>
                  <a:pt x="353460" y="791502"/>
                  <a:pt x="351416" y="789459"/>
                </a:cubicBezTo>
                <a:cubicBezTo>
                  <a:pt x="349371" y="787416"/>
                  <a:pt x="347327" y="785372"/>
                  <a:pt x="347327" y="783329"/>
                </a:cubicBezTo>
                <a:cubicBezTo>
                  <a:pt x="349371" y="781286"/>
                  <a:pt x="353460" y="783329"/>
                  <a:pt x="355505" y="781286"/>
                </a:cubicBezTo>
                <a:cubicBezTo>
                  <a:pt x="353460" y="779243"/>
                  <a:pt x="353460" y="777200"/>
                  <a:pt x="355505" y="775157"/>
                </a:cubicBezTo>
                <a:cubicBezTo>
                  <a:pt x="357549" y="775157"/>
                  <a:pt x="359594" y="773114"/>
                  <a:pt x="361638" y="775157"/>
                </a:cubicBezTo>
                <a:cubicBezTo>
                  <a:pt x="365727" y="775157"/>
                  <a:pt x="365727" y="771071"/>
                  <a:pt x="369816" y="771071"/>
                </a:cubicBezTo>
                <a:close/>
                <a:moveTo>
                  <a:pt x="552834" y="768747"/>
                </a:moveTo>
                <a:cubicBezTo>
                  <a:pt x="552834" y="772952"/>
                  <a:pt x="554826" y="777157"/>
                  <a:pt x="554826" y="779260"/>
                </a:cubicBezTo>
                <a:cubicBezTo>
                  <a:pt x="554826" y="781363"/>
                  <a:pt x="552834" y="781363"/>
                  <a:pt x="550842" y="781363"/>
                </a:cubicBezTo>
                <a:cubicBezTo>
                  <a:pt x="548850" y="781363"/>
                  <a:pt x="546858" y="779260"/>
                  <a:pt x="546858" y="777157"/>
                </a:cubicBezTo>
                <a:cubicBezTo>
                  <a:pt x="546858" y="775055"/>
                  <a:pt x="546858" y="775055"/>
                  <a:pt x="546858" y="775055"/>
                </a:cubicBezTo>
                <a:cubicBezTo>
                  <a:pt x="552834" y="768747"/>
                  <a:pt x="552834" y="768747"/>
                  <a:pt x="552834" y="768747"/>
                </a:cubicBezTo>
                <a:close/>
                <a:moveTo>
                  <a:pt x="394471" y="768747"/>
                </a:moveTo>
                <a:cubicBezTo>
                  <a:pt x="396463" y="768747"/>
                  <a:pt x="396463" y="770849"/>
                  <a:pt x="396463" y="772952"/>
                </a:cubicBezTo>
                <a:cubicBezTo>
                  <a:pt x="396463" y="772952"/>
                  <a:pt x="396463" y="772952"/>
                  <a:pt x="396463" y="775055"/>
                </a:cubicBezTo>
                <a:cubicBezTo>
                  <a:pt x="394471" y="772952"/>
                  <a:pt x="394471" y="770849"/>
                  <a:pt x="394471" y="768747"/>
                </a:cubicBezTo>
                <a:close/>
                <a:moveTo>
                  <a:pt x="665422" y="768306"/>
                </a:moveTo>
                <a:cubicBezTo>
                  <a:pt x="666852" y="768694"/>
                  <a:pt x="667996" y="771409"/>
                  <a:pt x="667996" y="772961"/>
                </a:cubicBezTo>
                <a:cubicBezTo>
                  <a:pt x="670029" y="777098"/>
                  <a:pt x="670029" y="783304"/>
                  <a:pt x="665962" y="787441"/>
                </a:cubicBezTo>
                <a:cubicBezTo>
                  <a:pt x="663929" y="791578"/>
                  <a:pt x="659862" y="793647"/>
                  <a:pt x="655795" y="793647"/>
                </a:cubicBezTo>
                <a:cubicBezTo>
                  <a:pt x="653761" y="789510"/>
                  <a:pt x="659862" y="789510"/>
                  <a:pt x="659862" y="787441"/>
                </a:cubicBezTo>
                <a:cubicBezTo>
                  <a:pt x="663929" y="785372"/>
                  <a:pt x="665962" y="781235"/>
                  <a:pt x="665962" y="777098"/>
                </a:cubicBezTo>
                <a:cubicBezTo>
                  <a:pt x="667996" y="775029"/>
                  <a:pt x="663929" y="772961"/>
                  <a:pt x="663929" y="768823"/>
                </a:cubicBezTo>
                <a:cubicBezTo>
                  <a:pt x="664437" y="768306"/>
                  <a:pt x="664946" y="768177"/>
                  <a:pt x="665422" y="768306"/>
                </a:cubicBezTo>
                <a:close/>
                <a:moveTo>
                  <a:pt x="460207" y="766821"/>
                </a:moveTo>
                <a:cubicBezTo>
                  <a:pt x="463294" y="765792"/>
                  <a:pt x="463809" y="767336"/>
                  <a:pt x="463809" y="769394"/>
                </a:cubicBezTo>
                <a:lnTo>
                  <a:pt x="464212" y="773830"/>
                </a:lnTo>
                <a:close/>
                <a:moveTo>
                  <a:pt x="466515" y="766755"/>
                </a:moveTo>
                <a:cubicBezTo>
                  <a:pt x="470609" y="766755"/>
                  <a:pt x="474704" y="766755"/>
                  <a:pt x="480846" y="766755"/>
                </a:cubicBezTo>
                <a:cubicBezTo>
                  <a:pt x="482893" y="772930"/>
                  <a:pt x="482893" y="772930"/>
                  <a:pt x="482893" y="772930"/>
                </a:cubicBezTo>
                <a:cubicBezTo>
                  <a:pt x="484940" y="777047"/>
                  <a:pt x="484940" y="777047"/>
                  <a:pt x="484940" y="777047"/>
                </a:cubicBezTo>
                <a:cubicBezTo>
                  <a:pt x="491082" y="781163"/>
                  <a:pt x="491082" y="781163"/>
                  <a:pt x="491082" y="781163"/>
                </a:cubicBezTo>
                <a:cubicBezTo>
                  <a:pt x="491082" y="783222"/>
                  <a:pt x="491082" y="787339"/>
                  <a:pt x="489035" y="787339"/>
                </a:cubicBezTo>
                <a:cubicBezTo>
                  <a:pt x="484940" y="787339"/>
                  <a:pt x="482893" y="787339"/>
                  <a:pt x="480846" y="785280"/>
                </a:cubicBezTo>
                <a:cubicBezTo>
                  <a:pt x="478799" y="783222"/>
                  <a:pt x="476751" y="779105"/>
                  <a:pt x="478799" y="777047"/>
                </a:cubicBezTo>
                <a:cubicBezTo>
                  <a:pt x="476751" y="774988"/>
                  <a:pt x="474704" y="779105"/>
                  <a:pt x="472657" y="777047"/>
                </a:cubicBezTo>
                <a:cubicBezTo>
                  <a:pt x="470609" y="777047"/>
                  <a:pt x="468562" y="774988"/>
                  <a:pt x="466515" y="772930"/>
                </a:cubicBezTo>
                <a:cubicBezTo>
                  <a:pt x="466515" y="770872"/>
                  <a:pt x="466515" y="768813"/>
                  <a:pt x="466515" y="766755"/>
                </a:cubicBezTo>
                <a:close/>
                <a:moveTo>
                  <a:pt x="449990" y="766755"/>
                </a:moveTo>
                <a:cubicBezTo>
                  <a:pt x="452057" y="766755"/>
                  <a:pt x="454125" y="766755"/>
                  <a:pt x="456192" y="766755"/>
                </a:cubicBezTo>
                <a:cubicBezTo>
                  <a:pt x="458260" y="772930"/>
                  <a:pt x="460327" y="781163"/>
                  <a:pt x="464462" y="783222"/>
                </a:cubicBezTo>
                <a:cubicBezTo>
                  <a:pt x="470665" y="785280"/>
                  <a:pt x="470665" y="785280"/>
                  <a:pt x="470665" y="785280"/>
                </a:cubicBezTo>
                <a:lnTo>
                  <a:pt x="476416" y="791006"/>
                </a:lnTo>
                <a:lnTo>
                  <a:pt x="476674" y="791522"/>
                </a:lnTo>
                <a:lnTo>
                  <a:pt x="476986" y="791574"/>
                </a:lnTo>
                <a:lnTo>
                  <a:pt x="483069" y="797631"/>
                </a:lnTo>
                <a:cubicBezTo>
                  <a:pt x="489272" y="797631"/>
                  <a:pt x="489272" y="797631"/>
                  <a:pt x="489272" y="797631"/>
                </a:cubicBezTo>
                <a:cubicBezTo>
                  <a:pt x="489272" y="799689"/>
                  <a:pt x="493407" y="805864"/>
                  <a:pt x="489272" y="807923"/>
                </a:cubicBezTo>
                <a:cubicBezTo>
                  <a:pt x="487204" y="807923"/>
                  <a:pt x="483069" y="807923"/>
                  <a:pt x="481002" y="805864"/>
                </a:cubicBezTo>
                <a:cubicBezTo>
                  <a:pt x="478935" y="805864"/>
                  <a:pt x="478935" y="801747"/>
                  <a:pt x="476867" y="801747"/>
                </a:cubicBezTo>
                <a:cubicBezTo>
                  <a:pt x="472732" y="803806"/>
                  <a:pt x="470665" y="805864"/>
                  <a:pt x="466530" y="801747"/>
                </a:cubicBezTo>
                <a:cubicBezTo>
                  <a:pt x="464462" y="799689"/>
                  <a:pt x="460327" y="795572"/>
                  <a:pt x="460327" y="791456"/>
                </a:cubicBezTo>
                <a:cubicBezTo>
                  <a:pt x="458260" y="789397"/>
                  <a:pt x="460327" y="787339"/>
                  <a:pt x="460327" y="785280"/>
                </a:cubicBezTo>
                <a:cubicBezTo>
                  <a:pt x="456192" y="783222"/>
                  <a:pt x="452057" y="783222"/>
                  <a:pt x="452057" y="779105"/>
                </a:cubicBezTo>
                <a:cubicBezTo>
                  <a:pt x="449990" y="777047"/>
                  <a:pt x="447923" y="772930"/>
                  <a:pt x="447923" y="768813"/>
                </a:cubicBezTo>
                <a:cubicBezTo>
                  <a:pt x="449990" y="768813"/>
                  <a:pt x="447923" y="766755"/>
                  <a:pt x="449990" y="766755"/>
                </a:cubicBezTo>
                <a:close/>
                <a:moveTo>
                  <a:pt x="509608" y="762771"/>
                </a:moveTo>
                <a:cubicBezTo>
                  <a:pt x="511666" y="762771"/>
                  <a:pt x="513725" y="762771"/>
                  <a:pt x="513725" y="764829"/>
                </a:cubicBezTo>
                <a:cubicBezTo>
                  <a:pt x="509608" y="771004"/>
                  <a:pt x="503433" y="775121"/>
                  <a:pt x="501374" y="783355"/>
                </a:cubicBezTo>
                <a:cubicBezTo>
                  <a:pt x="495199" y="791588"/>
                  <a:pt x="499316" y="801880"/>
                  <a:pt x="503433" y="808055"/>
                </a:cubicBezTo>
                <a:cubicBezTo>
                  <a:pt x="507550" y="812172"/>
                  <a:pt x="513725" y="816289"/>
                  <a:pt x="519900" y="812172"/>
                </a:cubicBezTo>
                <a:cubicBezTo>
                  <a:pt x="519900" y="812172"/>
                  <a:pt x="519900" y="810114"/>
                  <a:pt x="519900" y="810114"/>
                </a:cubicBezTo>
                <a:cubicBezTo>
                  <a:pt x="515783" y="810114"/>
                  <a:pt x="511666" y="810114"/>
                  <a:pt x="511666" y="805997"/>
                </a:cubicBezTo>
                <a:cubicBezTo>
                  <a:pt x="509608" y="803939"/>
                  <a:pt x="509608" y="799822"/>
                  <a:pt x="511666" y="797763"/>
                </a:cubicBezTo>
                <a:cubicBezTo>
                  <a:pt x="515783" y="795705"/>
                  <a:pt x="517842" y="793647"/>
                  <a:pt x="521958" y="793647"/>
                </a:cubicBezTo>
                <a:cubicBezTo>
                  <a:pt x="524017" y="795705"/>
                  <a:pt x="526075" y="797763"/>
                  <a:pt x="524017" y="799822"/>
                </a:cubicBezTo>
                <a:cubicBezTo>
                  <a:pt x="524017" y="801880"/>
                  <a:pt x="524017" y="801880"/>
                  <a:pt x="524017" y="803939"/>
                </a:cubicBezTo>
                <a:cubicBezTo>
                  <a:pt x="526075" y="803939"/>
                  <a:pt x="528133" y="801880"/>
                  <a:pt x="530192" y="803939"/>
                </a:cubicBezTo>
                <a:cubicBezTo>
                  <a:pt x="532250" y="805997"/>
                  <a:pt x="532250" y="810114"/>
                  <a:pt x="532250" y="812172"/>
                </a:cubicBezTo>
                <a:cubicBezTo>
                  <a:pt x="526075" y="820406"/>
                  <a:pt x="526075" y="820406"/>
                  <a:pt x="526075" y="820406"/>
                </a:cubicBezTo>
                <a:cubicBezTo>
                  <a:pt x="519900" y="824523"/>
                  <a:pt x="509608" y="820406"/>
                  <a:pt x="503433" y="818347"/>
                </a:cubicBezTo>
                <a:cubicBezTo>
                  <a:pt x="501374" y="816289"/>
                  <a:pt x="499316" y="814231"/>
                  <a:pt x="499316" y="812172"/>
                </a:cubicBezTo>
                <a:cubicBezTo>
                  <a:pt x="495199" y="810114"/>
                  <a:pt x="497258" y="805997"/>
                  <a:pt x="493141" y="803939"/>
                </a:cubicBezTo>
                <a:cubicBezTo>
                  <a:pt x="491082" y="799822"/>
                  <a:pt x="493141" y="795705"/>
                  <a:pt x="493141" y="791588"/>
                </a:cubicBezTo>
                <a:cubicBezTo>
                  <a:pt x="493141" y="779238"/>
                  <a:pt x="501374" y="768946"/>
                  <a:pt x="509608" y="762771"/>
                </a:cubicBezTo>
                <a:close/>
                <a:moveTo>
                  <a:pt x="139434" y="759784"/>
                </a:moveTo>
                <a:lnTo>
                  <a:pt x="142906" y="763992"/>
                </a:lnTo>
                <a:lnTo>
                  <a:pt x="155476" y="774363"/>
                </a:lnTo>
                <a:close/>
                <a:moveTo>
                  <a:pt x="384179" y="758787"/>
                </a:moveTo>
                <a:cubicBezTo>
                  <a:pt x="386171" y="758787"/>
                  <a:pt x="386171" y="762771"/>
                  <a:pt x="386171" y="764763"/>
                </a:cubicBezTo>
                <a:cubicBezTo>
                  <a:pt x="386171" y="764763"/>
                  <a:pt x="386171" y="762771"/>
                  <a:pt x="384179" y="760779"/>
                </a:cubicBezTo>
                <a:cubicBezTo>
                  <a:pt x="384179" y="760779"/>
                  <a:pt x="384179" y="758787"/>
                  <a:pt x="384179" y="758787"/>
                </a:cubicBezTo>
                <a:close/>
                <a:moveTo>
                  <a:pt x="314459" y="758787"/>
                </a:moveTo>
                <a:cubicBezTo>
                  <a:pt x="318443" y="760779"/>
                  <a:pt x="320435" y="762771"/>
                  <a:pt x="322427" y="764763"/>
                </a:cubicBezTo>
                <a:cubicBezTo>
                  <a:pt x="322427" y="766755"/>
                  <a:pt x="322427" y="766755"/>
                  <a:pt x="322427" y="768747"/>
                </a:cubicBezTo>
                <a:lnTo>
                  <a:pt x="318593" y="764913"/>
                </a:lnTo>
                <a:lnTo>
                  <a:pt x="318576" y="764708"/>
                </a:lnTo>
                <a:lnTo>
                  <a:pt x="318199" y="764519"/>
                </a:lnTo>
                <a:lnTo>
                  <a:pt x="314459" y="760779"/>
                </a:lnTo>
                <a:cubicBezTo>
                  <a:pt x="314459" y="758787"/>
                  <a:pt x="314459" y="758787"/>
                  <a:pt x="314459" y="758787"/>
                </a:cubicBezTo>
                <a:close/>
                <a:moveTo>
                  <a:pt x="297478" y="757977"/>
                </a:moveTo>
                <a:cubicBezTo>
                  <a:pt x="299022" y="758267"/>
                  <a:pt x="300565" y="760585"/>
                  <a:pt x="302109" y="760585"/>
                </a:cubicBezTo>
                <a:cubicBezTo>
                  <a:pt x="302109" y="762646"/>
                  <a:pt x="300051" y="762646"/>
                  <a:pt x="302109" y="764708"/>
                </a:cubicBezTo>
                <a:cubicBezTo>
                  <a:pt x="302109" y="764708"/>
                  <a:pt x="302109" y="764708"/>
                  <a:pt x="304167" y="764708"/>
                </a:cubicBezTo>
                <a:cubicBezTo>
                  <a:pt x="304167" y="760585"/>
                  <a:pt x="308284" y="762646"/>
                  <a:pt x="310343" y="760585"/>
                </a:cubicBezTo>
                <a:lnTo>
                  <a:pt x="318199" y="764519"/>
                </a:lnTo>
                <a:lnTo>
                  <a:pt x="318593" y="764913"/>
                </a:lnTo>
                <a:lnTo>
                  <a:pt x="318834" y="767799"/>
                </a:lnTo>
                <a:cubicBezTo>
                  <a:pt x="318576" y="768830"/>
                  <a:pt x="318576" y="769860"/>
                  <a:pt x="320635" y="770891"/>
                </a:cubicBezTo>
                <a:cubicBezTo>
                  <a:pt x="322693" y="768830"/>
                  <a:pt x="326810" y="770891"/>
                  <a:pt x="330927" y="772952"/>
                </a:cubicBezTo>
                <a:cubicBezTo>
                  <a:pt x="335043" y="772952"/>
                  <a:pt x="332985" y="777075"/>
                  <a:pt x="335043" y="779136"/>
                </a:cubicBezTo>
                <a:cubicBezTo>
                  <a:pt x="332985" y="779136"/>
                  <a:pt x="330927" y="779136"/>
                  <a:pt x="328868" y="779136"/>
                </a:cubicBezTo>
                <a:cubicBezTo>
                  <a:pt x="326810" y="779136"/>
                  <a:pt x="322693" y="781197"/>
                  <a:pt x="318576" y="781197"/>
                </a:cubicBezTo>
                <a:cubicBezTo>
                  <a:pt x="318576" y="777075"/>
                  <a:pt x="316518" y="775014"/>
                  <a:pt x="314459" y="775014"/>
                </a:cubicBezTo>
                <a:cubicBezTo>
                  <a:pt x="310343" y="770891"/>
                  <a:pt x="304167" y="777075"/>
                  <a:pt x="300051" y="772952"/>
                </a:cubicBezTo>
                <a:cubicBezTo>
                  <a:pt x="295934" y="772952"/>
                  <a:pt x="291817" y="770891"/>
                  <a:pt x="287700" y="772952"/>
                </a:cubicBezTo>
                <a:cubicBezTo>
                  <a:pt x="283584" y="775014"/>
                  <a:pt x="281525" y="779136"/>
                  <a:pt x="281525" y="783258"/>
                </a:cubicBezTo>
                <a:cubicBezTo>
                  <a:pt x="279467" y="783258"/>
                  <a:pt x="277408" y="785319"/>
                  <a:pt x="275350" y="787380"/>
                </a:cubicBezTo>
                <a:cubicBezTo>
                  <a:pt x="273292" y="791503"/>
                  <a:pt x="273292" y="795625"/>
                  <a:pt x="275350" y="797686"/>
                </a:cubicBezTo>
                <a:cubicBezTo>
                  <a:pt x="275350" y="797686"/>
                  <a:pt x="277408" y="799747"/>
                  <a:pt x="277408" y="799747"/>
                </a:cubicBezTo>
                <a:cubicBezTo>
                  <a:pt x="273292" y="801808"/>
                  <a:pt x="271233" y="805931"/>
                  <a:pt x="267116" y="805931"/>
                </a:cubicBezTo>
                <a:cubicBezTo>
                  <a:pt x="265058" y="805931"/>
                  <a:pt x="265058" y="801808"/>
                  <a:pt x="263000" y="799747"/>
                </a:cubicBezTo>
                <a:cubicBezTo>
                  <a:pt x="263000" y="795625"/>
                  <a:pt x="265058" y="793564"/>
                  <a:pt x="265058" y="791503"/>
                </a:cubicBezTo>
                <a:cubicBezTo>
                  <a:pt x="269175" y="789442"/>
                  <a:pt x="269175" y="789442"/>
                  <a:pt x="269175" y="789442"/>
                </a:cubicBezTo>
                <a:cubicBezTo>
                  <a:pt x="269175" y="787380"/>
                  <a:pt x="271233" y="783258"/>
                  <a:pt x="267116" y="781197"/>
                </a:cubicBezTo>
                <a:cubicBezTo>
                  <a:pt x="265058" y="779136"/>
                  <a:pt x="267116" y="777075"/>
                  <a:pt x="269175" y="775014"/>
                </a:cubicBezTo>
                <a:cubicBezTo>
                  <a:pt x="271233" y="768830"/>
                  <a:pt x="277408" y="770891"/>
                  <a:pt x="281525" y="770891"/>
                </a:cubicBezTo>
                <a:cubicBezTo>
                  <a:pt x="283584" y="766769"/>
                  <a:pt x="285642" y="762646"/>
                  <a:pt x="289759" y="760585"/>
                </a:cubicBezTo>
                <a:cubicBezTo>
                  <a:pt x="291817" y="760585"/>
                  <a:pt x="293875" y="760585"/>
                  <a:pt x="297992" y="760585"/>
                </a:cubicBezTo>
                <a:cubicBezTo>
                  <a:pt x="297992" y="758524"/>
                  <a:pt x="295934" y="758524"/>
                  <a:pt x="295934" y="758524"/>
                </a:cubicBezTo>
                <a:cubicBezTo>
                  <a:pt x="296449" y="758009"/>
                  <a:pt x="296963" y="757880"/>
                  <a:pt x="297478" y="757977"/>
                </a:cubicBezTo>
                <a:close/>
                <a:moveTo>
                  <a:pt x="373665" y="755757"/>
                </a:moveTo>
                <a:cubicBezTo>
                  <a:pt x="376995" y="756015"/>
                  <a:pt x="380069" y="757559"/>
                  <a:pt x="382118" y="760646"/>
                </a:cubicBezTo>
                <a:cubicBezTo>
                  <a:pt x="384168" y="762705"/>
                  <a:pt x="382118" y="766821"/>
                  <a:pt x="386217" y="768880"/>
                </a:cubicBezTo>
                <a:cubicBezTo>
                  <a:pt x="388266" y="766821"/>
                  <a:pt x="390315" y="768880"/>
                  <a:pt x="392365" y="770938"/>
                </a:cubicBezTo>
                <a:cubicBezTo>
                  <a:pt x="394414" y="775055"/>
                  <a:pt x="392365" y="777113"/>
                  <a:pt x="390315" y="779172"/>
                </a:cubicBezTo>
                <a:cubicBezTo>
                  <a:pt x="392365" y="781230"/>
                  <a:pt x="396463" y="781230"/>
                  <a:pt x="396463" y="783288"/>
                </a:cubicBezTo>
                <a:cubicBezTo>
                  <a:pt x="396463" y="787405"/>
                  <a:pt x="394414" y="789464"/>
                  <a:pt x="396463" y="793580"/>
                </a:cubicBezTo>
                <a:cubicBezTo>
                  <a:pt x="394414" y="793580"/>
                  <a:pt x="394414" y="795639"/>
                  <a:pt x="392365" y="795639"/>
                </a:cubicBezTo>
                <a:cubicBezTo>
                  <a:pt x="388266" y="793580"/>
                  <a:pt x="388266" y="793580"/>
                  <a:pt x="388266" y="793580"/>
                </a:cubicBezTo>
                <a:cubicBezTo>
                  <a:pt x="388266" y="791522"/>
                  <a:pt x="386217" y="787405"/>
                  <a:pt x="384168" y="785347"/>
                </a:cubicBezTo>
                <a:cubicBezTo>
                  <a:pt x="384168" y="783288"/>
                  <a:pt x="384168" y="781230"/>
                  <a:pt x="382118" y="779172"/>
                </a:cubicBezTo>
                <a:cubicBezTo>
                  <a:pt x="382118" y="779172"/>
                  <a:pt x="380069" y="777113"/>
                  <a:pt x="378020" y="777113"/>
                </a:cubicBezTo>
                <a:cubicBezTo>
                  <a:pt x="378020" y="772996"/>
                  <a:pt x="375971" y="770938"/>
                  <a:pt x="371872" y="768880"/>
                </a:cubicBezTo>
                <a:cubicBezTo>
                  <a:pt x="369823" y="768880"/>
                  <a:pt x="365725" y="770938"/>
                  <a:pt x="363675" y="770938"/>
                </a:cubicBezTo>
                <a:cubicBezTo>
                  <a:pt x="359577" y="770938"/>
                  <a:pt x="355478" y="770938"/>
                  <a:pt x="353429" y="772996"/>
                </a:cubicBezTo>
                <a:cubicBezTo>
                  <a:pt x="351380" y="777113"/>
                  <a:pt x="351380" y="781230"/>
                  <a:pt x="347281" y="781230"/>
                </a:cubicBezTo>
                <a:cubicBezTo>
                  <a:pt x="347281" y="785347"/>
                  <a:pt x="343183" y="783288"/>
                  <a:pt x="341134" y="781230"/>
                </a:cubicBezTo>
                <a:cubicBezTo>
                  <a:pt x="339084" y="781230"/>
                  <a:pt x="337035" y="779172"/>
                  <a:pt x="339084" y="777113"/>
                </a:cubicBezTo>
                <a:cubicBezTo>
                  <a:pt x="341134" y="775055"/>
                  <a:pt x="339084" y="772996"/>
                  <a:pt x="341134" y="770938"/>
                </a:cubicBezTo>
                <a:cubicBezTo>
                  <a:pt x="343183" y="770938"/>
                  <a:pt x="343183" y="766821"/>
                  <a:pt x="347281" y="768880"/>
                </a:cubicBezTo>
                <a:cubicBezTo>
                  <a:pt x="349331" y="768880"/>
                  <a:pt x="349331" y="766821"/>
                  <a:pt x="349331" y="764763"/>
                </a:cubicBezTo>
                <a:cubicBezTo>
                  <a:pt x="349331" y="762705"/>
                  <a:pt x="349331" y="760646"/>
                  <a:pt x="351380" y="760646"/>
                </a:cubicBezTo>
                <a:cubicBezTo>
                  <a:pt x="351380" y="758588"/>
                  <a:pt x="353429" y="758588"/>
                  <a:pt x="357528" y="758588"/>
                </a:cubicBezTo>
                <a:cubicBezTo>
                  <a:pt x="358552" y="758588"/>
                  <a:pt x="360089" y="759617"/>
                  <a:pt x="361370" y="760132"/>
                </a:cubicBezTo>
                <a:lnTo>
                  <a:pt x="363479" y="758719"/>
                </a:lnTo>
                <a:lnTo>
                  <a:pt x="363675" y="758588"/>
                </a:lnTo>
                <a:cubicBezTo>
                  <a:pt x="366749" y="756529"/>
                  <a:pt x="370335" y="755500"/>
                  <a:pt x="373665" y="755757"/>
                </a:cubicBezTo>
                <a:close/>
                <a:moveTo>
                  <a:pt x="608415" y="752000"/>
                </a:moveTo>
                <a:cubicBezTo>
                  <a:pt x="609315" y="752319"/>
                  <a:pt x="610087" y="753084"/>
                  <a:pt x="610602" y="754613"/>
                </a:cubicBezTo>
                <a:cubicBezTo>
                  <a:pt x="610602" y="756653"/>
                  <a:pt x="610602" y="760732"/>
                  <a:pt x="606485" y="762771"/>
                </a:cubicBezTo>
                <a:cubicBezTo>
                  <a:pt x="604426" y="758692"/>
                  <a:pt x="602368" y="756653"/>
                  <a:pt x="600310" y="752574"/>
                </a:cubicBezTo>
                <a:cubicBezTo>
                  <a:pt x="601853" y="754103"/>
                  <a:pt x="605713" y="751044"/>
                  <a:pt x="608415" y="752000"/>
                </a:cubicBezTo>
                <a:close/>
                <a:moveTo>
                  <a:pt x="461557" y="751947"/>
                </a:moveTo>
                <a:lnTo>
                  <a:pt x="461369" y="752230"/>
                </a:lnTo>
                <a:cubicBezTo>
                  <a:pt x="460787" y="752479"/>
                  <a:pt x="460207" y="752479"/>
                  <a:pt x="460207" y="752479"/>
                </a:cubicBezTo>
                <a:cubicBezTo>
                  <a:pt x="460207" y="752479"/>
                  <a:pt x="460207" y="752479"/>
                  <a:pt x="460207" y="752230"/>
                </a:cubicBezTo>
                <a:lnTo>
                  <a:pt x="460207" y="752015"/>
                </a:lnTo>
                <a:close/>
                <a:moveTo>
                  <a:pt x="680321" y="750487"/>
                </a:moveTo>
                <a:cubicBezTo>
                  <a:pt x="684527" y="750487"/>
                  <a:pt x="684527" y="754637"/>
                  <a:pt x="686629" y="756712"/>
                </a:cubicBezTo>
                <a:cubicBezTo>
                  <a:pt x="686629" y="758787"/>
                  <a:pt x="686629" y="758787"/>
                  <a:pt x="686629" y="758787"/>
                </a:cubicBezTo>
                <a:cubicBezTo>
                  <a:pt x="684527" y="754637"/>
                  <a:pt x="682424" y="752562"/>
                  <a:pt x="680321" y="750487"/>
                </a:cubicBezTo>
                <a:close/>
                <a:moveTo>
                  <a:pt x="674134" y="750487"/>
                </a:moveTo>
                <a:cubicBezTo>
                  <a:pt x="678239" y="750487"/>
                  <a:pt x="682343" y="754604"/>
                  <a:pt x="684396" y="758721"/>
                </a:cubicBezTo>
                <a:cubicBezTo>
                  <a:pt x="684396" y="760779"/>
                  <a:pt x="684396" y="762837"/>
                  <a:pt x="684396" y="764896"/>
                </a:cubicBezTo>
                <a:cubicBezTo>
                  <a:pt x="684396" y="766954"/>
                  <a:pt x="684396" y="766954"/>
                  <a:pt x="686448" y="766954"/>
                </a:cubicBezTo>
                <a:cubicBezTo>
                  <a:pt x="690553" y="773129"/>
                  <a:pt x="690553" y="773129"/>
                  <a:pt x="690553" y="773129"/>
                </a:cubicBezTo>
                <a:cubicBezTo>
                  <a:pt x="690553" y="775188"/>
                  <a:pt x="692605" y="777246"/>
                  <a:pt x="690553" y="779305"/>
                </a:cubicBezTo>
                <a:cubicBezTo>
                  <a:pt x="692605" y="783421"/>
                  <a:pt x="692605" y="787538"/>
                  <a:pt x="692605" y="789596"/>
                </a:cubicBezTo>
                <a:cubicBezTo>
                  <a:pt x="692605" y="791655"/>
                  <a:pt x="692605" y="793713"/>
                  <a:pt x="692605" y="793713"/>
                </a:cubicBezTo>
                <a:cubicBezTo>
                  <a:pt x="690553" y="791655"/>
                  <a:pt x="690553" y="791655"/>
                  <a:pt x="690553" y="791655"/>
                </a:cubicBezTo>
                <a:cubicBezTo>
                  <a:pt x="690553" y="787538"/>
                  <a:pt x="690553" y="783421"/>
                  <a:pt x="688500" y="781363"/>
                </a:cubicBezTo>
                <a:cubicBezTo>
                  <a:pt x="688500" y="781363"/>
                  <a:pt x="686448" y="781363"/>
                  <a:pt x="686448" y="781363"/>
                </a:cubicBezTo>
                <a:cubicBezTo>
                  <a:pt x="686448" y="783421"/>
                  <a:pt x="688500" y="783421"/>
                  <a:pt x="688500" y="785480"/>
                </a:cubicBezTo>
                <a:cubicBezTo>
                  <a:pt x="690553" y="787538"/>
                  <a:pt x="688500" y="791655"/>
                  <a:pt x="688500" y="793713"/>
                </a:cubicBezTo>
                <a:cubicBezTo>
                  <a:pt x="688500" y="799888"/>
                  <a:pt x="680291" y="797830"/>
                  <a:pt x="678239" y="801947"/>
                </a:cubicBezTo>
                <a:cubicBezTo>
                  <a:pt x="678239" y="804005"/>
                  <a:pt x="678239" y="806063"/>
                  <a:pt x="676186" y="808122"/>
                </a:cubicBezTo>
                <a:cubicBezTo>
                  <a:pt x="674134" y="808122"/>
                  <a:pt x="670029" y="812239"/>
                  <a:pt x="665925" y="810180"/>
                </a:cubicBezTo>
                <a:cubicBezTo>
                  <a:pt x="665925" y="808122"/>
                  <a:pt x="661820" y="808122"/>
                  <a:pt x="659767" y="808122"/>
                </a:cubicBezTo>
                <a:cubicBezTo>
                  <a:pt x="659767" y="810180"/>
                  <a:pt x="655663" y="812239"/>
                  <a:pt x="653610" y="812239"/>
                </a:cubicBezTo>
                <a:cubicBezTo>
                  <a:pt x="651558" y="812239"/>
                  <a:pt x="649506" y="810180"/>
                  <a:pt x="647453" y="808122"/>
                </a:cubicBezTo>
                <a:cubicBezTo>
                  <a:pt x="647453" y="801947"/>
                  <a:pt x="659767" y="810180"/>
                  <a:pt x="659767" y="801947"/>
                </a:cubicBezTo>
                <a:cubicBezTo>
                  <a:pt x="657715" y="801947"/>
                  <a:pt x="651558" y="804005"/>
                  <a:pt x="651558" y="799888"/>
                </a:cubicBezTo>
                <a:cubicBezTo>
                  <a:pt x="651558" y="795772"/>
                  <a:pt x="655663" y="795772"/>
                  <a:pt x="657715" y="795772"/>
                </a:cubicBezTo>
                <a:cubicBezTo>
                  <a:pt x="661820" y="795772"/>
                  <a:pt x="665925" y="791655"/>
                  <a:pt x="667977" y="791655"/>
                </a:cubicBezTo>
                <a:cubicBezTo>
                  <a:pt x="674134" y="785480"/>
                  <a:pt x="674134" y="777246"/>
                  <a:pt x="670029" y="769012"/>
                </a:cubicBezTo>
                <a:cubicBezTo>
                  <a:pt x="670029" y="766954"/>
                  <a:pt x="665925" y="764896"/>
                  <a:pt x="667977" y="762837"/>
                </a:cubicBezTo>
                <a:cubicBezTo>
                  <a:pt x="670029" y="762837"/>
                  <a:pt x="670029" y="758721"/>
                  <a:pt x="672082" y="758721"/>
                </a:cubicBezTo>
                <a:cubicBezTo>
                  <a:pt x="674134" y="758721"/>
                  <a:pt x="674134" y="760779"/>
                  <a:pt x="674134" y="762837"/>
                </a:cubicBezTo>
                <a:cubicBezTo>
                  <a:pt x="676186" y="764896"/>
                  <a:pt x="674134" y="766954"/>
                  <a:pt x="674134" y="766954"/>
                </a:cubicBezTo>
                <a:cubicBezTo>
                  <a:pt x="676186" y="769012"/>
                  <a:pt x="680291" y="769012"/>
                  <a:pt x="680291" y="771071"/>
                </a:cubicBezTo>
                <a:cubicBezTo>
                  <a:pt x="680291" y="773129"/>
                  <a:pt x="680291" y="775188"/>
                  <a:pt x="680291" y="777246"/>
                </a:cubicBezTo>
                <a:cubicBezTo>
                  <a:pt x="678239" y="779305"/>
                  <a:pt x="678239" y="779305"/>
                  <a:pt x="678239" y="779305"/>
                </a:cubicBezTo>
                <a:cubicBezTo>
                  <a:pt x="680291" y="781363"/>
                  <a:pt x="682343" y="783421"/>
                  <a:pt x="682343" y="787538"/>
                </a:cubicBezTo>
                <a:cubicBezTo>
                  <a:pt x="682343" y="789596"/>
                  <a:pt x="680291" y="791655"/>
                  <a:pt x="678239" y="793713"/>
                </a:cubicBezTo>
                <a:cubicBezTo>
                  <a:pt x="676186" y="795772"/>
                  <a:pt x="672082" y="791655"/>
                  <a:pt x="672082" y="795772"/>
                </a:cubicBezTo>
                <a:cubicBezTo>
                  <a:pt x="672082" y="797830"/>
                  <a:pt x="670029" y="799888"/>
                  <a:pt x="667977" y="801947"/>
                </a:cubicBezTo>
                <a:cubicBezTo>
                  <a:pt x="663872" y="801947"/>
                  <a:pt x="661820" y="799888"/>
                  <a:pt x="659767" y="797830"/>
                </a:cubicBezTo>
                <a:cubicBezTo>
                  <a:pt x="659767" y="797830"/>
                  <a:pt x="659767" y="799888"/>
                  <a:pt x="659767" y="799888"/>
                </a:cubicBezTo>
                <a:cubicBezTo>
                  <a:pt x="659767" y="804005"/>
                  <a:pt x="663872" y="804005"/>
                  <a:pt x="665925" y="804005"/>
                </a:cubicBezTo>
                <a:cubicBezTo>
                  <a:pt x="670029" y="804005"/>
                  <a:pt x="674134" y="801947"/>
                  <a:pt x="674134" y="797830"/>
                </a:cubicBezTo>
                <a:cubicBezTo>
                  <a:pt x="678239" y="795772"/>
                  <a:pt x="682343" y="793713"/>
                  <a:pt x="684396" y="789596"/>
                </a:cubicBezTo>
                <a:cubicBezTo>
                  <a:pt x="684396" y="785480"/>
                  <a:pt x="684396" y="781363"/>
                  <a:pt x="682343" y="779305"/>
                </a:cubicBezTo>
                <a:cubicBezTo>
                  <a:pt x="684396" y="777246"/>
                  <a:pt x="684396" y="773129"/>
                  <a:pt x="682343" y="769012"/>
                </a:cubicBezTo>
                <a:cubicBezTo>
                  <a:pt x="682343" y="766954"/>
                  <a:pt x="678239" y="766954"/>
                  <a:pt x="678239" y="764896"/>
                </a:cubicBezTo>
                <a:cubicBezTo>
                  <a:pt x="678239" y="760779"/>
                  <a:pt x="676186" y="758721"/>
                  <a:pt x="674134" y="756662"/>
                </a:cubicBezTo>
                <a:cubicBezTo>
                  <a:pt x="672082" y="756662"/>
                  <a:pt x="672082" y="754604"/>
                  <a:pt x="672082" y="752545"/>
                </a:cubicBezTo>
                <a:cubicBezTo>
                  <a:pt x="674134" y="752545"/>
                  <a:pt x="672082" y="750487"/>
                  <a:pt x="674134" y="750487"/>
                </a:cubicBezTo>
                <a:close/>
                <a:moveTo>
                  <a:pt x="579697" y="750487"/>
                </a:moveTo>
                <a:cubicBezTo>
                  <a:pt x="583796" y="750487"/>
                  <a:pt x="587896" y="750487"/>
                  <a:pt x="591995" y="752534"/>
                </a:cubicBezTo>
                <a:cubicBezTo>
                  <a:pt x="598144" y="754582"/>
                  <a:pt x="602244" y="758676"/>
                  <a:pt x="602244" y="764818"/>
                </a:cubicBezTo>
                <a:cubicBezTo>
                  <a:pt x="604294" y="773008"/>
                  <a:pt x="600194" y="777102"/>
                  <a:pt x="596095" y="781197"/>
                </a:cubicBezTo>
                <a:cubicBezTo>
                  <a:pt x="598144" y="785292"/>
                  <a:pt x="600194" y="789386"/>
                  <a:pt x="596095" y="793481"/>
                </a:cubicBezTo>
                <a:cubicBezTo>
                  <a:pt x="594045" y="797575"/>
                  <a:pt x="589946" y="797575"/>
                  <a:pt x="585846" y="799623"/>
                </a:cubicBezTo>
                <a:cubicBezTo>
                  <a:pt x="581747" y="799623"/>
                  <a:pt x="579697" y="797575"/>
                  <a:pt x="577647" y="795528"/>
                </a:cubicBezTo>
                <a:cubicBezTo>
                  <a:pt x="575597" y="793481"/>
                  <a:pt x="575597" y="789386"/>
                  <a:pt x="575597" y="787339"/>
                </a:cubicBezTo>
                <a:cubicBezTo>
                  <a:pt x="571498" y="787339"/>
                  <a:pt x="567399" y="789386"/>
                  <a:pt x="565349" y="787339"/>
                </a:cubicBezTo>
                <a:cubicBezTo>
                  <a:pt x="559200" y="783244"/>
                  <a:pt x="557150" y="777102"/>
                  <a:pt x="557150" y="770960"/>
                </a:cubicBezTo>
                <a:cubicBezTo>
                  <a:pt x="557150" y="764818"/>
                  <a:pt x="559200" y="758676"/>
                  <a:pt x="563299" y="754582"/>
                </a:cubicBezTo>
                <a:cubicBezTo>
                  <a:pt x="567399" y="756629"/>
                  <a:pt x="569448" y="758676"/>
                  <a:pt x="573548" y="756629"/>
                </a:cubicBezTo>
                <a:cubicBezTo>
                  <a:pt x="575597" y="754582"/>
                  <a:pt x="577647" y="752534"/>
                  <a:pt x="579697" y="750487"/>
                </a:cubicBezTo>
                <a:close/>
                <a:moveTo>
                  <a:pt x="559082" y="750487"/>
                </a:moveTo>
                <a:cubicBezTo>
                  <a:pt x="561134" y="750487"/>
                  <a:pt x="561134" y="750487"/>
                  <a:pt x="561134" y="752534"/>
                </a:cubicBezTo>
                <a:cubicBezTo>
                  <a:pt x="559082" y="756629"/>
                  <a:pt x="554977" y="762771"/>
                  <a:pt x="550872" y="766866"/>
                </a:cubicBezTo>
                <a:cubicBezTo>
                  <a:pt x="546768" y="770960"/>
                  <a:pt x="542663" y="775055"/>
                  <a:pt x="536506" y="773008"/>
                </a:cubicBezTo>
                <a:cubicBezTo>
                  <a:pt x="534453" y="773008"/>
                  <a:pt x="530349" y="770960"/>
                  <a:pt x="530349" y="766866"/>
                </a:cubicBezTo>
                <a:cubicBezTo>
                  <a:pt x="528296" y="764818"/>
                  <a:pt x="528296" y="768913"/>
                  <a:pt x="526244" y="768913"/>
                </a:cubicBezTo>
                <a:cubicBezTo>
                  <a:pt x="522139" y="768913"/>
                  <a:pt x="520087" y="766866"/>
                  <a:pt x="520087" y="766866"/>
                </a:cubicBezTo>
                <a:cubicBezTo>
                  <a:pt x="518035" y="764818"/>
                  <a:pt x="515982" y="764818"/>
                  <a:pt x="518035" y="762771"/>
                </a:cubicBezTo>
                <a:cubicBezTo>
                  <a:pt x="530349" y="758676"/>
                  <a:pt x="530349" y="758676"/>
                  <a:pt x="530349" y="758676"/>
                </a:cubicBezTo>
                <a:cubicBezTo>
                  <a:pt x="534453" y="762771"/>
                  <a:pt x="540610" y="760724"/>
                  <a:pt x="544715" y="758676"/>
                </a:cubicBezTo>
                <a:cubicBezTo>
                  <a:pt x="542663" y="760724"/>
                  <a:pt x="540610" y="762771"/>
                  <a:pt x="538558" y="764818"/>
                </a:cubicBezTo>
                <a:cubicBezTo>
                  <a:pt x="538558" y="766866"/>
                  <a:pt x="540610" y="768913"/>
                  <a:pt x="542663" y="768913"/>
                </a:cubicBezTo>
                <a:cubicBezTo>
                  <a:pt x="546768" y="768913"/>
                  <a:pt x="550872" y="762771"/>
                  <a:pt x="554977" y="760724"/>
                </a:cubicBezTo>
                <a:cubicBezTo>
                  <a:pt x="554977" y="758676"/>
                  <a:pt x="557029" y="756629"/>
                  <a:pt x="554977" y="756629"/>
                </a:cubicBezTo>
                <a:cubicBezTo>
                  <a:pt x="550872" y="756629"/>
                  <a:pt x="548820" y="758676"/>
                  <a:pt x="546768" y="758676"/>
                </a:cubicBezTo>
                <a:cubicBezTo>
                  <a:pt x="548820" y="754582"/>
                  <a:pt x="554977" y="752534"/>
                  <a:pt x="559082" y="750487"/>
                </a:cubicBezTo>
                <a:close/>
                <a:moveTo>
                  <a:pt x="614586" y="746171"/>
                </a:moveTo>
                <a:cubicBezTo>
                  <a:pt x="616644" y="746171"/>
                  <a:pt x="616644" y="748234"/>
                  <a:pt x="618702" y="748234"/>
                </a:cubicBezTo>
                <a:cubicBezTo>
                  <a:pt x="618702" y="752360"/>
                  <a:pt x="614586" y="754424"/>
                  <a:pt x="616644" y="756487"/>
                </a:cubicBezTo>
                <a:cubicBezTo>
                  <a:pt x="620761" y="754424"/>
                  <a:pt x="622819" y="754424"/>
                  <a:pt x="622819" y="758550"/>
                </a:cubicBezTo>
                <a:cubicBezTo>
                  <a:pt x="624877" y="760613"/>
                  <a:pt x="624877" y="762676"/>
                  <a:pt x="620761" y="764739"/>
                </a:cubicBezTo>
                <a:cubicBezTo>
                  <a:pt x="620761" y="766802"/>
                  <a:pt x="616644" y="764739"/>
                  <a:pt x="614586" y="766802"/>
                </a:cubicBezTo>
                <a:cubicBezTo>
                  <a:pt x="616644" y="768865"/>
                  <a:pt x="614586" y="772992"/>
                  <a:pt x="612527" y="772992"/>
                </a:cubicBezTo>
                <a:cubicBezTo>
                  <a:pt x="610469" y="775055"/>
                  <a:pt x="608410" y="772992"/>
                  <a:pt x="606352" y="772992"/>
                </a:cubicBezTo>
                <a:cubicBezTo>
                  <a:pt x="604294" y="770929"/>
                  <a:pt x="606352" y="768865"/>
                  <a:pt x="606352" y="766802"/>
                </a:cubicBezTo>
                <a:cubicBezTo>
                  <a:pt x="608410" y="764739"/>
                  <a:pt x="610469" y="762676"/>
                  <a:pt x="612527" y="758550"/>
                </a:cubicBezTo>
                <a:cubicBezTo>
                  <a:pt x="612527" y="756487"/>
                  <a:pt x="612527" y="752360"/>
                  <a:pt x="610469" y="750297"/>
                </a:cubicBezTo>
                <a:cubicBezTo>
                  <a:pt x="610469" y="748234"/>
                  <a:pt x="612527" y="746171"/>
                  <a:pt x="614586" y="746171"/>
                </a:cubicBezTo>
                <a:close/>
                <a:moveTo>
                  <a:pt x="618807" y="740195"/>
                </a:moveTo>
                <a:cubicBezTo>
                  <a:pt x="620870" y="740195"/>
                  <a:pt x="622933" y="742253"/>
                  <a:pt x="622933" y="744312"/>
                </a:cubicBezTo>
                <a:cubicBezTo>
                  <a:pt x="624996" y="746370"/>
                  <a:pt x="620870" y="750487"/>
                  <a:pt x="622933" y="750487"/>
                </a:cubicBezTo>
                <a:cubicBezTo>
                  <a:pt x="627059" y="752545"/>
                  <a:pt x="629122" y="756662"/>
                  <a:pt x="631186" y="758720"/>
                </a:cubicBezTo>
                <a:cubicBezTo>
                  <a:pt x="631186" y="762837"/>
                  <a:pt x="631186" y="766954"/>
                  <a:pt x="629122" y="769012"/>
                </a:cubicBezTo>
                <a:cubicBezTo>
                  <a:pt x="627059" y="771071"/>
                  <a:pt x="622933" y="773129"/>
                  <a:pt x="620870" y="773129"/>
                </a:cubicBezTo>
                <a:cubicBezTo>
                  <a:pt x="620870" y="777246"/>
                  <a:pt x="614681" y="779304"/>
                  <a:pt x="610554" y="781363"/>
                </a:cubicBezTo>
                <a:cubicBezTo>
                  <a:pt x="610554" y="781363"/>
                  <a:pt x="606428" y="781363"/>
                  <a:pt x="606428" y="779304"/>
                </a:cubicBezTo>
                <a:cubicBezTo>
                  <a:pt x="604365" y="779304"/>
                  <a:pt x="602302" y="777246"/>
                  <a:pt x="604365" y="775188"/>
                </a:cubicBezTo>
                <a:cubicBezTo>
                  <a:pt x="606428" y="775188"/>
                  <a:pt x="610554" y="777246"/>
                  <a:pt x="612617" y="777246"/>
                </a:cubicBezTo>
                <a:cubicBezTo>
                  <a:pt x="614681" y="775188"/>
                  <a:pt x="618807" y="773129"/>
                  <a:pt x="618807" y="769012"/>
                </a:cubicBezTo>
                <a:cubicBezTo>
                  <a:pt x="622933" y="769012"/>
                  <a:pt x="624996" y="764896"/>
                  <a:pt x="627059" y="762837"/>
                </a:cubicBezTo>
                <a:cubicBezTo>
                  <a:pt x="627059" y="758720"/>
                  <a:pt x="627059" y="756662"/>
                  <a:pt x="624996" y="754604"/>
                </a:cubicBezTo>
                <a:cubicBezTo>
                  <a:pt x="620870" y="752545"/>
                  <a:pt x="620870" y="752545"/>
                  <a:pt x="620870" y="752545"/>
                </a:cubicBezTo>
                <a:cubicBezTo>
                  <a:pt x="620870" y="748429"/>
                  <a:pt x="618807" y="744312"/>
                  <a:pt x="616744" y="742253"/>
                </a:cubicBezTo>
                <a:cubicBezTo>
                  <a:pt x="616744" y="742253"/>
                  <a:pt x="616744" y="740195"/>
                  <a:pt x="618807" y="740195"/>
                </a:cubicBezTo>
                <a:close/>
                <a:moveTo>
                  <a:pt x="181747" y="738715"/>
                </a:moveTo>
                <a:cubicBezTo>
                  <a:pt x="182772" y="738715"/>
                  <a:pt x="183797" y="739227"/>
                  <a:pt x="184821" y="740250"/>
                </a:cubicBezTo>
                <a:cubicBezTo>
                  <a:pt x="188921" y="746392"/>
                  <a:pt x="195070" y="754581"/>
                  <a:pt x="203269" y="752534"/>
                </a:cubicBezTo>
                <a:lnTo>
                  <a:pt x="208054" y="750145"/>
                </a:lnTo>
                <a:lnTo>
                  <a:pt x="209395" y="750487"/>
                </a:lnTo>
                <a:lnTo>
                  <a:pt x="211334" y="748506"/>
                </a:lnTo>
                <a:lnTo>
                  <a:pt x="219667" y="744345"/>
                </a:lnTo>
                <a:cubicBezTo>
                  <a:pt x="221717" y="746392"/>
                  <a:pt x="223766" y="744345"/>
                  <a:pt x="225816" y="746392"/>
                </a:cubicBezTo>
                <a:cubicBezTo>
                  <a:pt x="225816" y="748440"/>
                  <a:pt x="223766" y="750487"/>
                  <a:pt x="221717" y="750487"/>
                </a:cubicBezTo>
                <a:cubicBezTo>
                  <a:pt x="219667" y="750487"/>
                  <a:pt x="217617" y="750487"/>
                  <a:pt x="217617" y="752534"/>
                </a:cubicBezTo>
                <a:cubicBezTo>
                  <a:pt x="217617" y="754581"/>
                  <a:pt x="219667" y="756629"/>
                  <a:pt x="217617" y="758676"/>
                </a:cubicBezTo>
                <a:cubicBezTo>
                  <a:pt x="215567" y="758676"/>
                  <a:pt x="213517" y="758676"/>
                  <a:pt x="211468" y="758676"/>
                </a:cubicBezTo>
                <a:cubicBezTo>
                  <a:pt x="209418" y="758676"/>
                  <a:pt x="207368" y="756629"/>
                  <a:pt x="205319" y="756629"/>
                </a:cubicBezTo>
                <a:cubicBezTo>
                  <a:pt x="205319" y="758676"/>
                  <a:pt x="203269" y="762771"/>
                  <a:pt x="199170" y="762771"/>
                </a:cubicBezTo>
                <a:cubicBezTo>
                  <a:pt x="197120" y="762771"/>
                  <a:pt x="195070" y="760723"/>
                  <a:pt x="195070" y="758676"/>
                </a:cubicBezTo>
                <a:cubicBezTo>
                  <a:pt x="193020" y="758676"/>
                  <a:pt x="195070" y="754581"/>
                  <a:pt x="193020" y="754581"/>
                </a:cubicBezTo>
                <a:cubicBezTo>
                  <a:pt x="190970" y="756629"/>
                  <a:pt x="188921" y="754581"/>
                  <a:pt x="186871" y="754581"/>
                </a:cubicBezTo>
                <a:cubicBezTo>
                  <a:pt x="184821" y="754581"/>
                  <a:pt x="184821" y="752534"/>
                  <a:pt x="184821" y="748440"/>
                </a:cubicBezTo>
                <a:cubicBezTo>
                  <a:pt x="184821" y="748440"/>
                  <a:pt x="186871" y="746392"/>
                  <a:pt x="182772" y="744345"/>
                </a:cubicBezTo>
                <a:cubicBezTo>
                  <a:pt x="180722" y="746392"/>
                  <a:pt x="178672" y="744345"/>
                  <a:pt x="178672" y="742298"/>
                </a:cubicBezTo>
                <a:cubicBezTo>
                  <a:pt x="178672" y="742298"/>
                  <a:pt x="178672" y="740250"/>
                  <a:pt x="178672" y="740250"/>
                </a:cubicBezTo>
                <a:cubicBezTo>
                  <a:pt x="179697" y="739227"/>
                  <a:pt x="180722" y="738715"/>
                  <a:pt x="181747" y="738715"/>
                </a:cubicBezTo>
                <a:close/>
                <a:moveTo>
                  <a:pt x="191678" y="737738"/>
                </a:moveTo>
                <a:cubicBezTo>
                  <a:pt x="194072" y="738618"/>
                  <a:pt x="195604" y="742140"/>
                  <a:pt x="197137" y="742140"/>
                </a:cubicBezTo>
                <a:cubicBezTo>
                  <a:pt x="199180" y="746313"/>
                  <a:pt x="203266" y="746313"/>
                  <a:pt x="207352" y="746313"/>
                </a:cubicBezTo>
                <a:cubicBezTo>
                  <a:pt x="209395" y="746313"/>
                  <a:pt x="213481" y="737966"/>
                  <a:pt x="215524" y="744226"/>
                </a:cubicBezTo>
                <a:lnTo>
                  <a:pt x="211334" y="748506"/>
                </a:lnTo>
                <a:lnTo>
                  <a:pt x="208054" y="750145"/>
                </a:lnTo>
                <a:lnTo>
                  <a:pt x="193050" y="746313"/>
                </a:lnTo>
                <a:cubicBezTo>
                  <a:pt x="193050" y="744226"/>
                  <a:pt x="188964" y="742140"/>
                  <a:pt x="188964" y="737966"/>
                </a:cubicBezTo>
                <a:cubicBezTo>
                  <a:pt x="189986" y="737444"/>
                  <a:pt x="190880" y="737444"/>
                  <a:pt x="191678" y="737738"/>
                </a:cubicBezTo>
                <a:close/>
                <a:moveTo>
                  <a:pt x="170433" y="735879"/>
                </a:moveTo>
                <a:cubicBezTo>
                  <a:pt x="172485" y="735879"/>
                  <a:pt x="174537" y="737949"/>
                  <a:pt x="176590" y="737949"/>
                </a:cubicBezTo>
                <a:cubicBezTo>
                  <a:pt x="176590" y="740019"/>
                  <a:pt x="174537" y="742089"/>
                  <a:pt x="176590" y="744160"/>
                </a:cubicBezTo>
                <a:cubicBezTo>
                  <a:pt x="176590" y="746230"/>
                  <a:pt x="180695" y="746230"/>
                  <a:pt x="180695" y="748300"/>
                </a:cubicBezTo>
                <a:cubicBezTo>
                  <a:pt x="180695" y="752440"/>
                  <a:pt x="182747" y="754510"/>
                  <a:pt x="184799" y="756580"/>
                </a:cubicBezTo>
                <a:cubicBezTo>
                  <a:pt x="186851" y="758650"/>
                  <a:pt x="188904" y="758650"/>
                  <a:pt x="190956" y="758650"/>
                </a:cubicBezTo>
                <a:cubicBezTo>
                  <a:pt x="190956" y="760720"/>
                  <a:pt x="195061" y="762791"/>
                  <a:pt x="197113" y="764861"/>
                </a:cubicBezTo>
                <a:cubicBezTo>
                  <a:pt x="201218" y="764861"/>
                  <a:pt x="205323" y="762791"/>
                  <a:pt x="207375" y="760720"/>
                </a:cubicBezTo>
                <a:cubicBezTo>
                  <a:pt x="211480" y="762791"/>
                  <a:pt x="213532" y="762791"/>
                  <a:pt x="217637" y="760720"/>
                </a:cubicBezTo>
                <a:cubicBezTo>
                  <a:pt x="219689" y="758650"/>
                  <a:pt x="221741" y="756580"/>
                  <a:pt x="221741" y="754510"/>
                </a:cubicBezTo>
                <a:cubicBezTo>
                  <a:pt x="223794" y="752440"/>
                  <a:pt x="227898" y="752440"/>
                  <a:pt x="227898" y="748300"/>
                </a:cubicBezTo>
                <a:cubicBezTo>
                  <a:pt x="227898" y="744160"/>
                  <a:pt x="232003" y="744160"/>
                  <a:pt x="234056" y="744160"/>
                </a:cubicBezTo>
                <a:cubicBezTo>
                  <a:pt x="234056" y="748300"/>
                  <a:pt x="236108" y="750370"/>
                  <a:pt x="234056" y="752440"/>
                </a:cubicBezTo>
                <a:cubicBezTo>
                  <a:pt x="232003" y="756580"/>
                  <a:pt x="227898" y="756580"/>
                  <a:pt x="223794" y="756580"/>
                </a:cubicBezTo>
                <a:cubicBezTo>
                  <a:pt x="221741" y="758650"/>
                  <a:pt x="223794" y="762791"/>
                  <a:pt x="221741" y="764861"/>
                </a:cubicBezTo>
                <a:cubicBezTo>
                  <a:pt x="217637" y="764861"/>
                  <a:pt x="215584" y="766931"/>
                  <a:pt x="211480" y="764861"/>
                </a:cubicBezTo>
                <a:cubicBezTo>
                  <a:pt x="207375" y="762791"/>
                  <a:pt x="207375" y="769001"/>
                  <a:pt x="203270" y="769001"/>
                </a:cubicBezTo>
                <a:cubicBezTo>
                  <a:pt x="203270" y="771071"/>
                  <a:pt x="199166" y="769001"/>
                  <a:pt x="197113" y="769001"/>
                </a:cubicBezTo>
                <a:cubicBezTo>
                  <a:pt x="193008" y="769001"/>
                  <a:pt x="190956" y="764861"/>
                  <a:pt x="188904" y="762791"/>
                </a:cubicBezTo>
                <a:cubicBezTo>
                  <a:pt x="184799" y="760720"/>
                  <a:pt x="182747" y="760720"/>
                  <a:pt x="178642" y="760720"/>
                </a:cubicBezTo>
                <a:cubicBezTo>
                  <a:pt x="176590" y="756580"/>
                  <a:pt x="174537" y="752440"/>
                  <a:pt x="176590" y="750370"/>
                </a:cubicBezTo>
                <a:cubicBezTo>
                  <a:pt x="178642" y="744160"/>
                  <a:pt x="172485" y="746230"/>
                  <a:pt x="170433" y="742089"/>
                </a:cubicBezTo>
                <a:cubicBezTo>
                  <a:pt x="170433" y="740019"/>
                  <a:pt x="168380" y="735879"/>
                  <a:pt x="170433" y="735879"/>
                </a:cubicBezTo>
                <a:close/>
                <a:moveTo>
                  <a:pt x="618775" y="723595"/>
                </a:moveTo>
                <a:cubicBezTo>
                  <a:pt x="620830" y="723595"/>
                  <a:pt x="622885" y="723595"/>
                  <a:pt x="622885" y="725664"/>
                </a:cubicBezTo>
                <a:cubicBezTo>
                  <a:pt x="622885" y="727732"/>
                  <a:pt x="620830" y="731869"/>
                  <a:pt x="618775" y="731869"/>
                </a:cubicBezTo>
                <a:cubicBezTo>
                  <a:pt x="616720" y="731869"/>
                  <a:pt x="614665" y="731869"/>
                  <a:pt x="614665" y="733938"/>
                </a:cubicBezTo>
                <a:cubicBezTo>
                  <a:pt x="616720" y="738075"/>
                  <a:pt x="612609" y="742213"/>
                  <a:pt x="610554" y="746350"/>
                </a:cubicBezTo>
                <a:cubicBezTo>
                  <a:pt x="604389" y="748418"/>
                  <a:pt x="600278" y="750487"/>
                  <a:pt x="594112" y="750487"/>
                </a:cubicBezTo>
                <a:cubicBezTo>
                  <a:pt x="590002" y="748418"/>
                  <a:pt x="585891" y="748418"/>
                  <a:pt x="581781" y="746350"/>
                </a:cubicBezTo>
                <a:cubicBezTo>
                  <a:pt x="579726" y="746350"/>
                  <a:pt x="579726" y="744281"/>
                  <a:pt x="579726" y="744281"/>
                </a:cubicBezTo>
                <a:cubicBezTo>
                  <a:pt x="583836" y="742213"/>
                  <a:pt x="585891" y="740144"/>
                  <a:pt x="590002" y="740144"/>
                </a:cubicBezTo>
                <a:cubicBezTo>
                  <a:pt x="592057" y="740144"/>
                  <a:pt x="594112" y="740144"/>
                  <a:pt x="596168" y="738075"/>
                </a:cubicBezTo>
                <a:cubicBezTo>
                  <a:pt x="596168" y="740144"/>
                  <a:pt x="596168" y="740144"/>
                  <a:pt x="596168" y="740144"/>
                </a:cubicBezTo>
                <a:cubicBezTo>
                  <a:pt x="596168" y="742213"/>
                  <a:pt x="594112" y="740144"/>
                  <a:pt x="592057" y="742213"/>
                </a:cubicBezTo>
                <a:cubicBezTo>
                  <a:pt x="590002" y="742213"/>
                  <a:pt x="587947" y="742213"/>
                  <a:pt x="587947" y="744281"/>
                </a:cubicBezTo>
                <a:cubicBezTo>
                  <a:pt x="585891" y="748418"/>
                  <a:pt x="592057" y="746350"/>
                  <a:pt x="592057" y="748418"/>
                </a:cubicBezTo>
                <a:cubicBezTo>
                  <a:pt x="598223" y="748418"/>
                  <a:pt x="604389" y="748418"/>
                  <a:pt x="606444" y="742213"/>
                </a:cubicBezTo>
                <a:cubicBezTo>
                  <a:pt x="606444" y="740144"/>
                  <a:pt x="604389" y="740144"/>
                  <a:pt x="602333" y="738075"/>
                </a:cubicBezTo>
                <a:cubicBezTo>
                  <a:pt x="604389" y="736007"/>
                  <a:pt x="610554" y="733938"/>
                  <a:pt x="610554" y="729801"/>
                </a:cubicBezTo>
                <a:cubicBezTo>
                  <a:pt x="614665" y="727732"/>
                  <a:pt x="616720" y="725664"/>
                  <a:pt x="618775" y="723595"/>
                </a:cubicBezTo>
                <a:close/>
                <a:moveTo>
                  <a:pt x="295298" y="722641"/>
                </a:moveTo>
                <a:cubicBezTo>
                  <a:pt x="295940" y="722448"/>
                  <a:pt x="296710" y="722706"/>
                  <a:pt x="297737" y="723737"/>
                </a:cubicBezTo>
                <a:cubicBezTo>
                  <a:pt x="297737" y="723737"/>
                  <a:pt x="299790" y="723737"/>
                  <a:pt x="299790" y="725800"/>
                </a:cubicBezTo>
                <a:cubicBezTo>
                  <a:pt x="299790" y="727864"/>
                  <a:pt x="301844" y="729927"/>
                  <a:pt x="299790" y="731990"/>
                </a:cubicBezTo>
                <a:cubicBezTo>
                  <a:pt x="297737" y="734053"/>
                  <a:pt x="293630" y="738179"/>
                  <a:pt x="291576" y="738179"/>
                </a:cubicBezTo>
                <a:cubicBezTo>
                  <a:pt x="289523" y="736116"/>
                  <a:pt x="287469" y="738179"/>
                  <a:pt x="283362" y="738179"/>
                </a:cubicBezTo>
                <a:cubicBezTo>
                  <a:pt x="281309" y="738179"/>
                  <a:pt x="283362" y="740243"/>
                  <a:pt x="283362" y="742306"/>
                </a:cubicBezTo>
                <a:cubicBezTo>
                  <a:pt x="279255" y="744369"/>
                  <a:pt x="277202" y="748495"/>
                  <a:pt x="273095" y="748495"/>
                </a:cubicBezTo>
                <a:cubicBezTo>
                  <a:pt x="268988" y="748495"/>
                  <a:pt x="264881" y="746432"/>
                  <a:pt x="262828" y="744369"/>
                </a:cubicBezTo>
                <a:cubicBezTo>
                  <a:pt x="262828" y="740243"/>
                  <a:pt x="258721" y="744369"/>
                  <a:pt x="258721" y="744369"/>
                </a:cubicBezTo>
                <a:cubicBezTo>
                  <a:pt x="252560" y="744369"/>
                  <a:pt x="248453" y="742306"/>
                  <a:pt x="246400" y="740243"/>
                </a:cubicBezTo>
                <a:cubicBezTo>
                  <a:pt x="246400" y="736116"/>
                  <a:pt x="250507" y="736116"/>
                  <a:pt x="250507" y="734053"/>
                </a:cubicBezTo>
                <a:cubicBezTo>
                  <a:pt x="252560" y="734053"/>
                  <a:pt x="252560" y="731990"/>
                  <a:pt x="254614" y="731990"/>
                </a:cubicBezTo>
                <a:cubicBezTo>
                  <a:pt x="256667" y="734053"/>
                  <a:pt x="260774" y="736116"/>
                  <a:pt x="264881" y="736116"/>
                </a:cubicBezTo>
                <a:cubicBezTo>
                  <a:pt x="268988" y="736116"/>
                  <a:pt x="271041" y="731990"/>
                  <a:pt x="275148" y="731990"/>
                </a:cubicBezTo>
                <a:cubicBezTo>
                  <a:pt x="281309" y="734053"/>
                  <a:pt x="285416" y="731990"/>
                  <a:pt x="289523" y="727864"/>
                </a:cubicBezTo>
                <a:cubicBezTo>
                  <a:pt x="292603" y="727864"/>
                  <a:pt x="293373" y="723222"/>
                  <a:pt x="295298" y="722641"/>
                </a:cubicBezTo>
                <a:close/>
                <a:moveTo>
                  <a:pt x="289149" y="719426"/>
                </a:moveTo>
                <a:cubicBezTo>
                  <a:pt x="289757" y="719141"/>
                  <a:pt x="290526" y="719141"/>
                  <a:pt x="291552" y="719648"/>
                </a:cubicBezTo>
                <a:cubicBezTo>
                  <a:pt x="291552" y="721677"/>
                  <a:pt x="291552" y="723706"/>
                  <a:pt x="289501" y="725735"/>
                </a:cubicBezTo>
                <a:cubicBezTo>
                  <a:pt x="287450" y="727764"/>
                  <a:pt x="283349" y="729792"/>
                  <a:pt x="279248" y="729792"/>
                </a:cubicBezTo>
                <a:cubicBezTo>
                  <a:pt x="275147" y="727764"/>
                  <a:pt x="275147" y="727764"/>
                  <a:pt x="275147" y="727764"/>
                </a:cubicBezTo>
                <a:cubicBezTo>
                  <a:pt x="271046" y="731821"/>
                  <a:pt x="264894" y="735879"/>
                  <a:pt x="258742" y="731821"/>
                </a:cubicBezTo>
                <a:cubicBezTo>
                  <a:pt x="258742" y="731821"/>
                  <a:pt x="256692" y="729792"/>
                  <a:pt x="256692" y="727764"/>
                </a:cubicBezTo>
                <a:cubicBezTo>
                  <a:pt x="256692" y="725735"/>
                  <a:pt x="258742" y="729792"/>
                  <a:pt x="260793" y="729792"/>
                </a:cubicBezTo>
                <a:cubicBezTo>
                  <a:pt x="264894" y="731821"/>
                  <a:pt x="268995" y="729792"/>
                  <a:pt x="273096" y="725735"/>
                </a:cubicBezTo>
                <a:cubicBezTo>
                  <a:pt x="277198" y="727764"/>
                  <a:pt x="281299" y="725735"/>
                  <a:pt x="285400" y="723706"/>
                </a:cubicBezTo>
                <a:cubicBezTo>
                  <a:pt x="286938" y="723706"/>
                  <a:pt x="287322" y="720282"/>
                  <a:pt x="289149" y="719426"/>
                </a:cubicBezTo>
                <a:close/>
                <a:moveTo>
                  <a:pt x="636209" y="718645"/>
                </a:moveTo>
                <a:cubicBezTo>
                  <a:pt x="640821" y="718645"/>
                  <a:pt x="645432" y="719670"/>
                  <a:pt x="649532" y="721722"/>
                </a:cubicBezTo>
                <a:cubicBezTo>
                  <a:pt x="661830" y="725824"/>
                  <a:pt x="670029" y="738132"/>
                  <a:pt x="670029" y="750440"/>
                </a:cubicBezTo>
                <a:cubicBezTo>
                  <a:pt x="670029" y="758645"/>
                  <a:pt x="665930" y="764798"/>
                  <a:pt x="661830" y="768901"/>
                </a:cubicBezTo>
                <a:cubicBezTo>
                  <a:pt x="657731" y="770952"/>
                  <a:pt x="653632" y="775055"/>
                  <a:pt x="649532" y="773004"/>
                </a:cubicBezTo>
                <a:cubicBezTo>
                  <a:pt x="645432" y="773004"/>
                  <a:pt x="641333" y="770952"/>
                  <a:pt x="641333" y="766850"/>
                </a:cubicBezTo>
                <a:cubicBezTo>
                  <a:pt x="639283" y="764798"/>
                  <a:pt x="641333" y="762747"/>
                  <a:pt x="643383" y="760696"/>
                </a:cubicBezTo>
                <a:cubicBezTo>
                  <a:pt x="641333" y="758645"/>
                  <a:pt x="641333" y="754542"/>
                  <a:pt x="641333" y="752491"/>
                </a:cubicBezTo>
                <a:cubicBezTo>
                  <a:pt x="643383" y="748388"/>
                  <a:pt x="647482" y="746337"/>
                  <a:pt x="651582" y="746337"/>
                </a:cubicBezTo>
                <a:cubicBezTo>
                  <a:pt x="653632" y="746337"/>
                  <a:pt x="655681" y="748388"/>
                  <a:pt x="655681" y="752491"/>
                </a:cubicBezTo>
                <a:cubicBezTo>
                  <a:pt x="657731" y="754542"/>
                  <a:pt x="653632" y="758645"/>
                  <a:pt x="653632" y="760696"/>
                </a:cubicBezTo>
                <a:cubicBezTo>
                  <a:pt x="657731" y="762747"/>
                  <a:pt x="657731" y="758645"/>
                  <a:pt x="661830" y="756593"/>
                </a:cubicBezTo>
                <a:cubicBezTo>
                  <a:pt x="661830" y="752491"/>
                  <a:pt x="663880" y="746337"/>
                  <a:pt x="661830" y="742234"/>
                </a:cubicBezTo>
                <a:cubicBezTo>
                  <a:pt x="661830" y="740183"/>
                  <a:pt x="661830" y="740183"/>
                  <a:pt x="661830" y="740183"/>
                </a:cubicBezTo>
                <a:cubicBezTo>
                  <a:pt x="657731" y="731978"/>
                  <a:pt x="645432" y="725824"/>
                  <a:pt x="637234" y="723773"/>
                </a:cubicBezTo>
                <a:cubicBezTo>
                  <a:pt x="633134" y="723773"/>
                  <a:pt x="629035" y="723773"/>
                  <a:pt x="624935" y="723773"/>
                </a:cubicBezTo>
                <a:cubicBezTo>
                  <a:pt x="624935" y="723773"/>
                  <a:pt x="622885" y="723773"/>
                  <a:pt x="622885" y="721722"/>
                </a:cubicBezTo>
                <a:cubicBezTo>
                  <a:pt x="626985" y="719670"/>
                  <a:pt x="631597" y="718645"/>
                  <a:pt x="636209" y="718645"/>
                </a:cubicBezTo>
                <a:close/>
                <a:moveTo>
                  <a:pt x="275189" y="709319"/>
                </a:moveTo>
                <a:cubicBezTo>
                  <a:pt x="277252" y="709319"/>
                  <a:pt x="279315" y="713451"/>
                  <a:pt x="281378" y="713451"/>
                </a:cubicBezTo>
                <a:cubicBezTo>
                  <a:pt x="283441" y="713451"/>
                  <a:pt x="285505" y="715517"/>
                  <a:pt x="287568" y="717582"/>
                </a:cubicBezTo>
                <a:cubicBezTo>
                  <a:pt x="285505" y="721714"/>
                  <a:pt x="283441" y="721714"/>
                  <a:pt x="281378" y="723780"/>
                </a:cubicBezTo>
                <a:cubicBezTo>
                  <a:pt x="277252" y="723780"/>
                  <a:pt x="275189" y="723780"/>
                  <a:pt x="273126" y="721714"/>
                </a:cubicBezTo>
                <a:cubicBezTo>
                  <a:pt x="271063" y="721714"/>
                  <a:pt x="271063" y="723780"/>
                  <a:pt x="269000" y="725845"/>
                </a:cubicBezTo>
                <a:cubicBezTo>
                  <a:pt x="266936" y="727911"/>
                  <a:pt x="264873" y="727911"/>
                  <a:pt x="262810" y="727911"/>
                </a:cubicBezTo>
                <a:cubicBezTo>
                  <a:pt x="260747" y="727911"/>
                  <a:pt x="258684" y="725845"/>
                  <a:pt x="258684" y="723780"/>
                </a:cubicBezTo>
                <a:cubicBezTo>
                  <a:pt x="258684" y="715517"/>
                  <a:pt x="258684" y="715517"/>
                  <a:pt x="258684" y="715517"/>
                </a:cubicBezTo>
                <a:cubicBezTo>
                  <a:pt x="264873" y="715517"/>
                  <a:pt x="271063" y="715517"/>
                  <a:pt x="275189" y="709319"/>
                </a:cubicBezTo>
                <a:close/>
                <a:moveTo>
                  <a:pt x="731781" y="703011"/>
                </a:moveTo>
                <a:cubicBezTo>
                  <a:pt x="731781" y="703011"/>
                  <a:pt x="733773" y="703011"/>
                  <a:pt x="733773" y="705077"/>
                </a:cubicBezTo>
                <a:cubicBezTo>
                  <a:pt x="731781" y="707143"/>
                  <a:pt x="731781" y="709208"/>
                  <a:pt x="731781" y="711274"/>
                </a:cubicBezTo>
                <a:cubicBezTo>
                  <a:pt x="731781" y="713340"/>
                  <a:pt x="731781" y="717472"/>
                  <a:pt x="733773" y="719537"/>
                </a:cubicBezTo>
                <a:cubicBezTo>
                  <a:pt x="733773" y="719537"/>
                  <a:pt x="733773" y="719537"/>
                  <a:pt x="733773" y="721603"/>
                </a:cubicBezTo>
                <a:cubicBezTo>
                  <a:pt x="731781" y="721603"/>
                  <a:pt x="729789" y="717472"/>
                  <a:pt x="729789" y="717472"/>
                </a:cubicBezTo>
                <a:cubicBezTo>
                  <a:pt x="727797" y="711274"/>
                  <a:pt x="727797" y="707143"/>
                  <a:pt x="731781" y="703011"/>
                </a:cubicBezTo>
                <a:close/>
                <a:moveTo>
                  <a:pt x="791398" y="701019"/>
                </a:moveTo>
                <a:cubicBezTo>
                  <a:pt x="795572" y="701019"/>
                  <a:pt x="797659" y="703078"/>
                  <a:pt x="801832" y="703078"/>
                </a:cubicBezTo>
                <a:cubicBezTo>
                  <a:pt x="801832" y="705136"/>
                  <a:pt x="797659" y="707195"/>
                  <a:pt x="797659" y="709253"/>
                </a:cubicBezTo>
                <a:cubicBezTo>
                  <a:pt x="795572" y="711311"/>
                  <a:pt x="793485" y="711311"/>
                  <a:pt x="791398" y="711311"/>
                </a:cubicBezTo>
                <a:cubicBezTo>
                  <a:pt x="787225" y="711311"/>
                  <a:pt x="787225" y="707195"/>
                  <a:pt x="787225" y="705136"/>
                </a:cubicBezTo>
                <a:cubicBezTo>
                  <a:pt x="787225" y="703078"/>
                  <a:pt x="789312" y="701019"/>
                  <a:pt x="791398" y="701019"/>
                </a:cubicBezTo>
                <a:close/>
                <a:moveTo>
                  <a:pt x="723629" y="692719"/>
                </a:moveTo>
                <a:cubicBezTo>
                  <a:pt x="723629" y="692719"/>
                  <a:pt x="725657" y="692719"/>
                  <a:pt x="725657" y="692719"/>
                </a:cubicBezTo>
                <a:cubicBezTo>
                  <a:pt x="727686" y="694781"/>
                  <a:pt x="729715" y="698905"/>
                  <a:pt x="729715" y="700967"/>
                </a:cubicBezTo>
                <a:cubicBezTo>
                  <a:pt x="725657" y="705091"/>
                  <a:pt x="725657" y="713338"/>
                  <a:pt x="727686" y="719524"/>
                </a:cubicBezTo>
                <a:cubicBezTo>
                  <a:pt x="731744" y="723648"/>
                  <a:pt x="731744" y="723648"/>
                  <a:pt x="731744" y="723648"/>
                </a:cubicBezTo>
                <a:cubicBezTo>
                  <a:pt x="731744" y="727771"/>
                  <a:pt x="733773" y="731895"/>
                  <a:pt x="729715" y="731895"/>
                </a:cubicBezTo>
                <a:cubicBezTo>
                  <a:pt x="725657" y="731895"/>
                  <a:pt x="723629" y="731895"/>
                  <a:pt x="721600" y="729833"/>
                </a:cubicBezTo>
                <a:cubicBezTo>
                  <a:pt x="721600" y="727771"/>
                  <a:pt x="721600" y="723648"/>
                  <a:pt x="721600" y="721586"/>
                </a:cubicBezTo>
                <a:cubicBezTo>
                  <a:pt x="719571" y="719524"/>
                  <a:pt x="719571" y="721586"/>
                  <a:pt x="717542" y="721586"/>
                </a:cubicBezTo>
                <a:cubicBezTo>
                  <a:pt x="715513" y="719524"/>
                  <a:pt x="715513" y="715400"/>
                  <a:pt x="715513" y="711276"/>
                </a:cubicBezTo>
                <a:cubicBezTo>
                  <a:pt x="715513" y="709214"/>
                  <a:pt x="717542" y="705091"/>
                  <a:pt x="719571" y="705091"/>
                </a:cubicBezTo>
                <a:cubicBezTo>
                  <a:pt x="721600" y="703029"/>
                  <a:pt x="719571" y="703029"/>
                  <a:pt x="719571" y="700967"/>
                </a:cubicBezTo>
                <a:cubicBezTo>
                  <a:pt x="719571" y="696843"/>
                  <a:pt x="721600" y="694781"/>
                  <a:pt x="723629" y="692719"/>
                </a:cubicBezTo>
                <a:close/>
                <a:moveTo>
                  <a:pt x="663970" y="692719"/>
                </a:moveTo>
                <a:cubicBezTo>
                  <a:pt x="666004" y="692719"/>
                  <a:pt x="668037" y="696828"/>
                  <a:pt x="668037" y="696828"/>
                </a:cubicBezTo>
                <a:lnTo>
                  <a:pt x="668037" y="704618"/>
                </a:lnTo>
                <a:lnTo>
                  <a:pt x="667817" y="705172"/>
                </a:lnTo>
                <a:lnTo>
                  <a:pt x="664479" y="707099"/>
                </a:lnTo>
                <a:cubicBezTo>
                  <a:pt x="663462" y="707613"/>
                  <a:pt x="662954" y="708126"/>
                  <a:pt x="663970" y="709153"/>
                </a:cubicBezTo>
                <a:lnTo>
                  <a:pt x="666994" y="715263"/>
                </a:lnTo>
                <a:lnTo>
                  <a:pt x="667412" y="718212"/>
                </a:lnTo>
                <a:lnTo>
                  <a:pt x="661937" y="725587"/>
                </a:lnTo>
                <a:cubicBezTo>
                  <a:pt x="657870" y="723533"/>
                  <a:pt x="655836" y="721479"/>
                  <a:pt x="653803" y="719425"/>
                </a:cubicBezTo>
                <a:cubicBezTo>
                  <a:pt x="655836" y="715316"/>
                  <a:pt x="655836" y="709153"/>
                  <a:pt x="653803" y="705045"/>
                </a:cubicBezTo>
                <a:cubicBezTo>
                  <a:pt x="653803" y="702991"/>
                  <a:pt x="651769" y="702991"/>
                  <a:pt x="653803" y="700936"/>
                </a:cubicBezTo>
                <a:cubicBezTo>
                  <a:pt x="655836" y="698882"/>
                  <a:pt x="659903" y="694774"/>
                  <a:pt x="663970" y="692719"/>
                </a:cubicBezTo>
                <a:close/>
                <a:moveTo>
                  <a:pt x="787014" y="692528"/>
                </a:moveTo>
                <a:cubicBezTo>
                  <a:pt x="788819" y="693300"/>
                  <a:pt x="790367" y="694844"/>
                  <a:pt x="791398" y="696902"/>
                </a:cubicBezTo>
                <a:cubicBezTo>
                  <a:pt x="789335" y="698961"/>
                  <a:pt x="785209" y="698961"/>
                  <a:pt x="785209" y="703078"/>
                </a:cubicBezTo>
                <a:cubicBezTo>
                  <a:pt x="785209" y="705136"/>
                  <a:pt x="785209" y="709253"/>
                  <a:pt x="787272" y="713370"/>
                </a:cubicBezTo>
                <a:cubicBezTo>
                  <a:pt x="789335" y="713370"/>
                  <a:pt x="791398" y="715428"/>
                  <a:pt x="793462" y="715428"/>
                </a:cubicBezTo>
                <a:cubicBezTo>
                  <a:pt x="795525" y="715428"/>
                  <a:pt x="795525" y="717487"/>
                  <a:pt x="793462" y="717487"/>
                </a:cubicBezTo>
                <a:cubicBezTo>
                  <a:pt x="793462" y="721603"/>
                  <a:pt x="787272" y="721603"/>
                  <a:pt x="785209" y="721603"/>
                </a:cubicBezTo>
                <a:cubicBezTo>
                  <a:pt x="783146" y="721603"/>
                  <a:pt x="781083" y="719545"/>
                  <a:pt x="779020" y="717487"/>
                </a:cubicBezTo>
                <a:cubicBezTo>
                  <a:pt x="779020" y="717487"/>
                  <a:pt x="781083" y="715428"/>
                  <a:pt x="779020" y="715428"/>
                </a:cubicBezTo>
                <a:cubicBezTo>
                  <a:pt x="779020" y="713370"/>
                  <a:pt x="776956" y="717487"/>
                  <a:pt x="774893" y="715428"/>
                </a:cubicBezTo>
                <a:cubicBezTo>
                  <a:pt x="772830" y="715428"/>
                  <a:pt x="770767" y="715428"/>
                  <a:pt x="768704" y="713370"/>
                </a:cubicBezTo>
                <a:cubicBezTo>
                  <a:pt x="766641" y="711311"/>
                  <a:pt x="768704" y="709253"/>
                  <a:pt x="768704" y="707195"/>
                </a:cubicBezTo>
                <a:cubicBezTo>
                  <a:pt x="768704" y="705136"/>
                  <a:pt x="770767" y="703078"/>
                  <a:pt x="772830" y="701019"/>
                </a:cubicBezTo>
                <a:cubicBezTo>
                  <a:pt x="774893" y="701019"/>
                  <a:pt x="776956" y="703078"/>
                  <a:pt x="776956" y="701019"/>
                </a:cubicBezTo>
                <a:cubicBezTo>
                  <a:pt x="776956" y="696902"/>
                  <a:pt x="776956" y="694844"/>
                  <a:pt x="781083" y="692786"/>
                </a:cubicBezTo>
                <a:cubicBezTo>
                  <a:pt x="783146" y="691757"/>
                  <a:pt x="785209" y="691757"/>
                  <a:pt x="787014" y="692528"/>
                </a:cubicBezTo>
                <a:close/>
                <a:moveTo>
                  <a:pt x="686629" y="690727"/>
                </a:moveTo>
                <a:lnTo>
                  <a:pt x="686961" y="690727"/>
                </a:lnTo>
                <a:lnTo>
                  <a:pt x="686961" y="691060"/>
                </a:lnTo>
                <a:lnTo>
                  <a:pt x="686629" y="691060"/>
                </a:lnTo>
                <a:close/>
                <a:moveTo>
                  <a:pt x="246400" y="690727"/>
                </a:moveTo>
                <a:cubicBezTo>
                  <a:pt x="250517" y="690727"/>
                  <a:pt x="250517" y="694844"/>
                  <a:pt x="252575" y="694844"/>
                </a:cubicBezTo>
                <a:cubicBezTo>
                  <a:pt x="254633" y="701019"/>
                  <a:pt x="256692" y="705136"/>
                  <a:pt x="256692" y="711311"/>
                </a:cubicBezTo>
                <a:cubicBezTo>
                  <a:pt x="256692" y="717487"/>
                  <a:pt x="254633" y="723662"/>
                  <a:pt x="252575" y="729837"/>
                </a:cubicBezTo>
                <a:cubicBezTo>
                  <a:pt x="246400" y="738070"/>
                  <a:pt x="234049" y="742187"/>
                  <a:pt x="223757" y="742187"/>
                </a:cubicBezTo>
                <a:cubicBezTo>
                  <a:pt x="217582" y="742187"/>
                  <a:pt x="209349" y="738070"/>
                  <a:pt x="207290" y="729837"/>
                </a:cubicBezTo>
                <a:cubicBezTo>
                  <a:pt x="205232" y="727778"/>
                  <a:pt x="207290" y="723662"/>
                  <a:pt x="209349" y="719545"/>
                </a:cubicBezTo>
                <a:cubicBezTo>
                  <a:pt x="211407" y="719545"/>
                  <a:pt x="213466" y="715428"/>
                  <a:pt x="215524" y="717487"/>
                </a:cubicBezTo>
                <a:cubicBezTo>
                  <a:pt x="217582" y="717487"/>
                  <a:pt x="219641" y="717487"/>
                  <a:pt x="219641" y="715428"/>
                </a:cubicBezTo>
                <a:cubicBezTo>
                  <a:pt x="221699" y="713370"/>
                  <a:pt x="223757" y="713370"/>
                  <a:pt x="225816" y="715428"/>
                </a:cubicBezTo>
                <a:cubicBezTo>
                  <a:pt x="227874" y="715428"/>
                  <a:pt x="231991" y="717487"/>
                  <a:pt x="231991" y="721603"/>
                </a:cubicBezTo>
                <a:cubicBezTo>
                  <a:pt x="231991" y="723662"/>
                  <a:pt x="229933" y="725720"/>
                  <a:pt x="229933" y="727778"/>
                </a:cubicBezTo>
                <a:cubicBezTo>
                  <a:pt x="227874" y="727778"/>
                  <a:pt x="225816" y="729837"/>
                  <a:pt x="225816" y="727778"/>
                </a:cubicBezTo>
                <a:cubicBezTo>
                  <a:pt x="225816" y="727778"/>
                  <a:pt x="225816" y="727778"/>
                  <a:pt x="223757" y="727778"/>
                </a:cubicBezTo>
                <a:cubicBezTo>
                  <a:pt x="221699" y="727778"/>
                  <a:pt x="219641" y="727778"/>
                  <a:pt x="219641" y="729837"/>
                </a:cubicBezTo>
                <a:cubicBezTo>
                  <a:pt x="221699" y="733954"/>
                  <a:pt x="225816" y="733954"/>
                  <a:pt x="227874" y="733954"/>
                </a:cubicBezTo>
                <a:cubicBezTo>
                  <a:pt x="236108" y="733954"/>
                  <a:pt x="244342" y="727778"/>
                  <a:pt x="248458" y="719545"/>
                </a:cubicBezTo>
                <a:cubicBezTo>
                  <a:pt x="252575" y="711311"/>
                  <a:pt x="252575" y="701019"/>
                  <a:pt x="246400" y="692786"/>
                </a:cubicBezTo>
                <a:cubicBezTo>
                  <a:pt x="246400" y="692786"/>
                  <a:pt x="246400" y="690727"/>
                  <a:pt x="246400" y="690727"/>
                </a:cubicBezTo>
                <a:close/>
                <a:moveTo>
                  <a:pt x="668203" y="688735"/>
                </a:moveTo>
                <a:cubicBezTo>
                  <a:pt x="672298" y="690797"/>
                  <a:pt x="672298" y="696983"/>
                  <a:pt x="674345" y="699045"/>
                </a:cubicBezTo>
                <a:cubicBezTo>
                  <a:pt x="674345" y="703169"/>
                  <a:pt x="672298" y="707292"/>
                  <a:pt x="670251" y="707292"/>
                </a:cubicBezTo>
                <a:cubicBezTo>
                  <a:pt x="672298" y="713478"/>
                  <a:pt x="672298" y="719664"/>
                  <a:pt x="670251" y="723787"/>
                </a:cubicBezTo>
                <a:cubicBezTo>
                  <a:pt x="668203" y="725849"/>
                  <a:pt x="666156" y="727911"/>
                  <a:pt x="664109" y="727911"/>
                </a:cubicBezTo>
                <a:cubicBezTo>
                  <a:pt x="662061" y="725849"/>
                  <a:pt x="668203" y="725849"/>
                  <a:pt x="668203" y="723787"/>
                </a:cubicBezTo>
                <a:lnTo>
                  <a:pt x="667412" y="718212"/>
                </a:lnTo>
                <a:lnTo>
                  <a:pt x="668037" y="717370"/>
                </a:lnTo>
                <a:lnTo>
                  <a:pt x="666994" y="715263"/>
                </a:lnTo>
                <a:lnTo>
                  <a:pt x="666156" y="709354"/>
                </a:lnTo>
                <a:lnTo>
                  <a:pt x="667817" y="705172"/>
                </a:lnTo>
                <a:lnTo>
                  <a:pt x="668037" y="705045"/>
                </a:lnTo>
                <a:lnTo>
                  <a:pt x="668037" y="704618"/>
                </a:lnTo>
                <a:lnTo>
                  <a:pt x="670251" y="699045"/>
                </a:lnTo>
                <a:cubicBezTo>
                  <a:pt x="670251" y="694921"/>
                  <a:pt x="668203" y="692859"/>
                  <a:pt x="666156" y="690797"/>
                </a:cubicBezTo>
                <a:cubicBezTo>
                  <a:pt x="666156" y="690797"/>
                  <a:pt x="668203" y="688735"/>
                  <a:pt x="668203" y="688735"/>
                </a:cubicBezTo>
                <a:close/>
                <a:moveTo>
                  <a:pt x="189014" y="686743"/>
                </a:moveTo>
                <a:cubicBezTo>
                  <a:pt x="193098" y="686743"/>
                  <a:pt x="191056" y="690848"/>
                  <a:pt x="193098" y="692901"/>
                </a:cubicBezTo>
                <a:cubicBezTo>
                  <a:pt x="195139" y="694953"/>
                  <a:pt x="197181" y="697005"/>
                  <a:pt x="199223" y="697005"/>
                </a:cubicBezTo>
                <a:cubicBezTo>
                  <a:pt x="201265" y="699058"/>
                  <a:pt x="203307" y="701110"/>
                  <a:pt x="205348" y="701110"/>
                </a:cubicBezTo>
                <a:cubicBezTo>
                  <a:pt x="209432" y="703162"/>
                  <a:pt x="213516" y="701110"/>
                  <a:pt x="215557" y="697005"/>
                </a:cubicBezTo>
                <a:cubicBezTo>
                  <a:pt x="215557" y="694953"/>
                  <a:pt x="217599" y="697005"/>
                  <a:pt x="219641" y="697005"/>
                </a:cubicBezTo>
                <a:cubicBezTo>
                  <a:pt x="221683" y="694953"/>
                  <a:pt x="223724" y="692901"/>
                  <a:pt x="223724" y="690848"/>
                </a:cubicBezTo>
                <a:cubicBezTo>
                  <a:pt x="223724" y="688796"/>
                  <a:pt x="223724" y="686743"/>
                  <a:pt x="227808" y="686743"/>
                </a:cubicBezTo>
                <a:cubicBezTo>
                  <a:pt x="227808" y="686743"/>
                  <a:pt x="227808" y="690848"/>
                  <a:pt x="227808" y="690848"/>
                </a:cubicBezTo>
                <a:cubicBezTo>
                  <a:pt x="227808" y="692901"/>
                  <a:pt x="227808" y="694953"/>
                  <a:pt x="227808" y="697005"/>
                </a:cubicBezTo>
                <a:cubicBezTo>
                  <a:pt x="223724" y="701110"/>
                  <a:pt x="221683" y="701110"/>
                  <a:pt x="217599" y="701110"/>
                </a:cubicBezTo>
                <a:cubicBezTo>
                  <a:pt x="215557" y="701110"/>
                  <a:pt x="217599" y="703162"/>
                  <a:pt x="217599" y="703162"/>
                </a:cubicBezTo>
                <a:cubicBezTo>
                  <a:pt x="215557" y="707267"/>
                  <a:pt x="211474" y="709319"/>
                  <a:pt x="207390" y="709319"/>
                </a:cubicBezTo>
                <a:cubicBezTo>
                  <a:pt x="203307" y="709319"/>
                  <a:pt x="201265" y="705214"/>
                  <a:pt x="199223" y="703162"/>
                </a:cubicBezTo>
                <a:cubicBezTo>
                  <a:pt x="197181" y="701110"/>
                  <a:pt x="199223" y="699058"/>
                  <a:pt x="195139" y="697005"/>
                </a:cubicBezTo>
                <a:cubicBezTo>
                  <a:pt x="193098" y="699058"/>
                  <a:pt x="191056" y="697005"/>
                  <a:pt x="189014" y="694953"/>
                </a:cubicBezTo>
                <a:cubicBezTo>
                  <a:pt x="189014" y="692901"/>
                  <a:pt x="186972" y="692901"/>
                  <a:pt x="186972" y="690848"/>
                </a:cubicBezTo>
                <a:cubicBezTo>
                  <a:pt x="189014" y="688796"/>
                  <a:pt x="189014" y="686743"/>
                  <a:pt x="189014" y="686743"/>
                </a:cubicBezTo>
                <a:close/>
                <a:moveTo>
                  <a:pt x="201146" y="684419"/>
                </a:moveTo>
                <a:lnTo>
                  <a:pt x="205134" y="686431"/>
                </a:lnTo>
                <a:lnTo>
                  <a:pt x="205287" y="686743"/>
                </a:lnTo>
                <a:lnTo>
                  <a:pt x="205597" y="686664"/>
                </a:lnTo>
                <a:lnTo>
                  <a:pt x="209420" y="688593"/>
                </a:lnTo>
                <a:cubicBezTo>
                  <a:pt x="211489" y="688593"/>
                  <a:pt x="215626" y="686506"/>
                  <a:pt x="217695" y="684419"/>
                </a:cubicBezTo>
                <a:cubicBezTo>
                  <a:pt x="219763" y="684419"/>
                  <a:pt x="219763" y="686506"/>
                  <a:pt x="221832" y="686506"/>
                </a:cubicBezTo>
                <a:cubicBezTo>
                  <a:pt x="221832" y="688593"/>
                  <a:pt x="221832" y="692767"/>
                  <a:pt x="219763" y="692767"/>
                </a:cubicBezTo>
                <a:cubicBezTo>
                  <a:pt x="217695" y="694854"/>
                  <a:pt x="213558" y="688593"/>
                  <a:pt x="211489" y="694854"/>
                </a:cubicBezTo>
                <a:cubicBezTo>
                  <a:pt x="213558" y="696940"/>
                  <a:pt x="211489" y="696940"/>
                  <a:pt x="209420" y="699027"/>
                </a:cubicBezTo>
                <a:cubicBezTo>
                  <a:pt x="207352" y="699027"/>
                  <a:pt x="205283" y="699027"/>
                  <a:pt x="203215" y="696940"/>
                </a:cubicBezTo>
                <a:cubicBezTo>
                  <a:pt x="203215" y="694854"/>
                  <a:pt x="203215" y="692767"/>
                  <a:pt x="201146" y="692767"/>
                </a:cubicBezTo>
                <a:cubicBezTo>
                  <a:pt x="201146" y="692767"/>
                  <a:pt x="197009" y="692767"/>
                  <a:pt x="197009" y="692767"/>
                </a:cubicBezTo>
                <a:cubicBezTo>
                  <a:pt x="194940" y="690680"/>
                  <a:pt x="194940" y="688593"/>
                  <a:pt x="194940" y="686506"/>
                </a:cubicBezTo>
                <a:cubicBezTo>
                  <a:pt x="197009" y="686506"/>
                  <a:pt x="199078" y="684419"/>
                  <a:pt x="201146" y="684419"/>
                </a:cubicBezTo>
                <a:close/>
                <a:moveTo>
                  <a:pt x="135301" y="684419"/>
                </a:moveTo>
                <a:cubicBezTo>
                  <a:pt x="135301" y="684419"/>
                  <a:pt x="137353" y="684419"/>
                  <a:pt x="137353" y="686488"/>
                </a:cubicBezTo>
                <a:cubicBezTo>
                  <a:pt x="135301" y="690625"/>
                  <a:pt x="137353" y="694762"/>
                  <a:pt x="139405" y="696831"/>
                </a:cubicBezTo>
                <a:cubicBezTo>
                  <a:pt x="143510" y="700968"/>
                  <a:pt x="147615" y="703037"/>
                  <a:pt x="151720" y="705106"/>
                </a:cubicBezTo>
                <a:cubicBezTo>
                  <a:pt x="153772" y="705106"/>
                  <a:pt x="153772" y="707174"/>
                  <a:pt x="151720" y="707174"/>
                </a:cubicBezTo>
                <a:cubicBezTo>
                  <a:pt x="145563" y="711311"/>
                  <a:pt x="139405" y="705106"/>
                  <a:pt x="133248" y="700968"/>
                </a:cubicBezTo>
                <a:cubicBezTo>
                  <a:pt x="131196" y="696831"/>
                  <a:pt x="131196" y="692694"/>
                  <a:pt x="131196" y="688557"/>
                </a:cubicBezTo>
                <a:cubicBezTo>
                  <a:pt x="131196" y="686488"/>
                  <a:pt x="131196" y="684419"/>
                  <a:pt x="135301" y="684419"/>
                </a:cubicBezTo>
                <a:close/>
                <a:moveTo>
                  <a:pt x="163730" y="683451"/>
                </a:moveTo>
                <a:cubicBezTo>
                  <a:pt x="164372" y="683259"/>
                  <a:pt x="165143" y="683515"/>
                  <a:pt x="166171" y="684542"/>
                </a:cubicBezTo>
                <a:cubicBezTo>
                  <a:pt x="162060" y="692756"/>
                  <a:pt x="157948" y="707131"/>
                  <a:pt x="164116" y="715344"/>
                </a:cubicBezTo>
                <a:cubicBezTo>
                  <a:pt x="170283" y="723558"/>
                  <a:pt x="178506" y="727665"/>
                  <a:pt x="188785" y="725612"/>
                </a:cubicBezTo>
                <a:cubicBezTo>
                  <a:pt x="188785" y="725612"/>
                  <a:pt x="190841" y="725612"/>
                  <a:pt x="192897" y="723558"/>
                </a:cubicBezTo>
                <a:cubicBezTo>
                  <a:pt x="190841" y="719451"/>
                  <a:pt x="186730" y="723558"/>
                  <a:pt x="184674" y="721505"/>
                </a:cubicBezTo>
                <a:cubicBezTo>
                  <a:pt x="182618" y="719451"/>
                  <a:pt x="180562" y="717398"/>
                  <a:pt x="180562" y="713291"/>
                </a:cubicBezTo>
                <a:cubicBezTo>
                  <a:pt x="180562" y="713291"/>
                  <a:pt x="182618" y="711237"/>
                  <a:pt x="184674" y="709184"/>
                </a:cubicBezTo>
                <a:cubicBezTo>
                  <a:pt x="184674" y="709184"/>
                  <a:pt x="188785" y="709184"/>
                  <a:pt x="190841" y="709184"/>
                </a:cubicBezTo>
                <a:cubicBezTo>
                  <a:pt x="190841" y="711237"/>
                  <a:pt x="192897" y="713291"/>
                  <a:pt x="194953" y="713291"/>
                </a:cubicBezTo>
                <a:cubicBezTo>
                  <a:pt x="197009" y="711237"/>
                  <a:pt x="199065" y="713291"/>
                  <a:pt x="201121" y="713291"/>
                </a:cubicBezTo>
                <a:cubicBezTo>
                  <a:pt x="203176" y="715344"/>
                  <a:pt x="203176" y="719451"/>
                  <a:pt x="205232" y="721505"/>
                </a:cubicBezTo>
                <a:cubicBezTo>
                  <a:pt x="203176" y="723558"/>
                  <a:pt x="203176" y="727665"/>
                  <a:pt x="201121" y="731772"/>
                </a:cubicBezTo>
                <a:cubicBezTo>
                  <a:pt x="197009" y="733826"/>
                  <a:pt x="192897" y="735879"/>
                  <a:pt x="188785" y="735879"/>
                </a:cubicBezTo>
                <a:cubicBezTo>
                  <a:pt x="182618" y="735879"/>
                  <a:pt x="176450" y="735879"/>
                  <a:pt x="172339" y="731772"/>
                </a:cubicBezTo>
                <a:cubicBezTo>
                  <a:pt x="170283" y="729719"/>
                  <a:pt x="166171" y="727665"/>
                  <a:pt x="164116" y="723558"/>
                </a:cubicBezTo>
                <a:cubicBezTo>
                  <a:pt x="155892" y="715344"/>
                  <a:pt x="151781" y="700970"/>
                  <a:pt x="157948" y="688649"/>
                </a:cubicBezTo>
                <a:cubicBezTo>
                  <a:pt x="161032" y="688649"/>
                  <a:pt x="161803" y="684029"/>
                  <a:pt x="163730" y="683451"/>
                </a:cubicBezTo>
                <a:close/>
                <a:moveTo>
                  <a:pt x="675590" y="681982"/>
                </a:moveTo>
                <a:cubicBezTo>
                  <a:pt x="676388" y="681853"/>
                  <a:pt x="677282" y="681982"/>
                  <a:pt x="678304" y="682498"/>
                </a:cubicBezTo>
                <a:cubicBezTo>
                  <a:pt x="682390" y="686623"/>
                  <a:pt x="686476" y="692810"/>
                  <a:pt x="684433" y="701059"/>
                </a:cubicBezTo>
                <a:cubicBezTo>
                  <a:pt x="682390" y="701059"/>
                  <a:pt x="682390" y="703122"/>
                  <a:pt x="682390" y="703122"/>
                </a:cubicBezTo>
                <a:cubicBezTo>
                  <a:pt x="682390" y="705184"/>
                  <a:pt x="684433" y="705184"/>
                  <a:pt x="684433" y="705184"/>
                </a:cubicBezTo>
                <a:cubicBezTo>
                  <a:pt x="684433" y="703122"/>
                  <a:pt x="684433" y="701059"/>
                  <a:pt x="684433" y="701059"/>
                </a:cubicBezTo>
                <a:cubicBezTo>
                  <a:pt x="688519" y="705184"/>
                  <a:pt x="690562" y="709309"/>
                  <a:pt x="692605" y="713434"/>
                </a:cubicBezTo>
                <a:cubicBezTo>
                  <a:pt x="690562" y="715496"/>
                  <a:pt x="692605" y="717559"/>
                  <a:pt x="690562" y="717559"/>
                </a:cubicBezTo>
                <a:lnTo>
                  <a:pt x="689984" y="717364"/>
                </a:lnTo>
                <a:lnTo>
                  <a:pt x="690562" y="715496"/>
                </a:lnTo>
                <a:cubicBezTo>
                  <a:pt x="690562" y="716527"/>
                  <a:pt x="690051" y="717043"/>
                  <a:pt x="689796" y="717301"/>
                </a:cubicBezTo>
                <a:lnTo>
                  <a:pt x="689984" y="717364"/>
                </a:lnTo>
                <a:lnTo>
                  <a:pt x="689285" y="719621"/>
                </a:lnTo>
                <a:cubicBezTo>
                  <a:pt x="688519" y="721168"/>
                  <a:pt x="687497" y="722715"/>
                  <a:pt x="686476" y="723746"/>
                </a:cubicBezTo>
                <a:cubicBezTo>
                  <a:pt x="684433" y="725808"/>
                  <a:pt x="680347" y="723746"/>
                  <a:pt x="680347" y="725808"/>
                </a:cubicBezTo>
                <a:cubicBezTo>
                  <a:pt x="680347" y="727871"/>
                  <a:pt x="680347" y="729933"/>
                  <a:pt x="680347" y="731996"/>
                </a:cubicBezTo>
                <a:cubicBezTo>
                  <a:pt x="680347" y="734058"/>
                  <a:pt x="678304" y="736121"/>
                  <a:pt x="678304" y="738183"/>
                </a:cubicBezTo>
                <a:cubicBezTo>
                  <a:pt x="676261" y="740245"/>
                  <a:pt x="674217" y="740245"/>
                  <a:pt x="674217" y="742308"/>
                </a:cubicBezTo>
                <a:cubicBezTo>
                  <a:pt x="672174" y="742308"/>
                  <a:pt x="672174" y="746433"/>
                  <a:pt x="674217" y="746433"/>
                </a:cubicBezTo>
                <a:cubicBezTo>
                  <a:pt x="676261" y="748495"/>
                  <a:pt x="678304" y="748495"/>
                  <a:pt x="680347" y="748495"/>
                </a:cubicBezTo>
                <a:cubicBezTo>
                  <a:pt x="678304" y="748495"/>
                  <a:pt x="674217" y="748495"/>
                  <a:pt x="672174" y="748495"/>
                </a:cubicBezTo>
                <a:cubicBezTo>
                  <a:pt x="672174" y="746433"/>
                  <a:pt x="672174" y="742308"/>
                  <a:pt x="672174" y="740245"/>
                </a:cubicBezTo>
                <a:cubicBezTo>
                  <a:pt x="670131" y="738183"/>
                  <a:pt x="668088" y="734058"/>
                  <a:pt x="666045" y="731996"/>
                </a:cubicBezTo>
                <a:cubicBezTo>
                  <a:pt x="666045" y="729933"/>
                  <a:pt x="668088" y="727871"/>
                  <a:pt x="670131" y="727871"/>
                </a:cubicBezTo>
                <a:cubicBezTo>
                  <a:pt x="674217" y="723746"/>
                  <a:pt x="676261" y="717559"/>
                  <a:pt x="674217" y="711372"/>
                </a:cubicBezTo>
                <a:cubicBezTo>
                  <a:pt x="672174" y="707247"/>
                  <a:pt x="676261" y="705184"/>
                  <a:pt x="676261" y="703122"/>
                </a:cubicBezTo>
                <a:cubicBezTo>
                  <a:pt x="676261" y="696935"/>
                  <a:pt x="674217" y="690747"/>
                  <a:pt x="670131" y="686623"/>
                </a:cubicBezTo>
                <a:cubicBezTo>
                  <a:pt x="671664" y="685076"/>
                  <a:pt x="673196" y="682369"/>
                  <a:pt x="675590" y="681982"/>
                </a:cubicBezTo>
                <a:close/>
                <a:moveTo>
                  <a:pt x="678329" y="680435"/>
                </a:moveTo>
                <a:cubicBezTo>
                  <a:pt x="682535" y="680435"/>
                  <a:pt x="684637" y="682538"/>
                  <a:pt x="684637" y="684641"/>
                </a:cubicBezTo>
                <a:cubicBezTo>
                  <a:pt x="684637" y="686743"/>
                  <a:pt x="684637" y="686743"/>
                  <a:pt x="684637" y="686743"/>
                </a:cubicBezTo>
                <a:cubicBezTo>
                  <a:pt x="682535" y="684641"/>
                  <a:pt x="680432" y="682538"/>
                  <a:pt x="678329" y="680435"/>
                </a:cubicBezTo>
                <a:close/>
                <a:moveTo>
                  <a:pt x="727558" y="676965"/>
                </a:moveTo>
                <a:cubicBezTo>
                  <a:pt x="728852" y="676965"/>
                  <a:pt x="729887" y="677480"/>
                  <a:pt x="729887" y="678508"/>
                </a:cubicBezTo>
                <a:cubicBezTo>
                  <a:pt x="727817" y="682621"/>
                  <a:pt x="727817" y="686734"/>
                  <a:pt x="727817" y="688791"/>
                </a:cubicBezTo>
                <a:cubicBezTo>
                  <a:pt x="723676" y="690847"/>
                  <a:pt x="719536" y="690847"/>
                  <a:pt x="717466" y="694960"/>
                </a:cubicBezTo>
                <a:cubicBezTo>
                  <a:pt x="717466" y="699073"/>
                  <a:pt x="717466" y="701130"/>
                  <a:pt x="717466" y="703187"/>
                </a:cubicBezTo>
                <a:cubicBezTo>
                  <a:pt x="715396" y="705243"/>
                  <a:pt x="713326" y="707300"/>
                  <a:pt x="713326" y="709356"/>
                </a:cubicBezTo>
                <a:cubicBezTo>
                  <a:pt x="711256" y="713469"/>
                  <a:pt x="711256" y="719639"/>
                  <a:pt x="715396" y="721695"/>
                </a:cubicBezTo>
                <a:cubicBezTo>
                  <a:pt x="719536" y="723752"/>
                  <a:pt x="717466" y="727865"/>
                  <a:pt x="719536" y="731978"/>
                </a:cubicBezTo>
                <a:cubicBezTo>
                  <a:pt x="723676" y="734035"/>
                  <a:pt x="725747" y="736091"/>
                  <a:pt x="729887" y="734035"/>
                </a:cubicBezTo>
                <a:cubicBezTo>
                  <a:pt x="734027" y="736091"/>
                  <a:pt x="731957" y="740204"/>
                  <a:pt x="734027" y="744317"/>
                </a:cubicBezTo>
                <a:cubicBezTo>
                  <a:pt x="736097" y="744317"/>
                  <a:pt x="736097" y="746374"/>
                  <a:pt x="736097" y="746374"/>
                </a:cubicBezTo>
                <a:cubicBezTo>
                  <a:pt x="731957" y="750487"/>
                  <a:pt x="727817" y="746374"/>
                  <a:pt x="723676" y="744317"/>
                </a:cubicBezTo>
                <a:cubicBezTo>
                  <a:pt x="723676" y="742261"/>
                  <a:pt x="721606" y="740204"/>
                  <a:pt x="719536" y="738148"/>
                </a:cubicBezTo>
                <a:cubicBezTo>
                  <a:pt x="719536" y="736091"/>
                  <a:pt x="719536" y="738148"/>
                  <a:pt x="717466" y="738148"/>
                </a:cubicBezTo>
                <a:cubicBezTo>
                  <a:pt x="715396" y="738148"/>
                  <a:pt x="713326" y="738148"/>
                  <a:pt x="711256" y="736091"/>
                </a:cubicBezTo>
                <a:cubicBezTo>
                  <a:pt x="709186" y="734035"/>
                  <a:pt x="707116" y="731978"/>
                  <a:pt x="707116" y="727865"/>
                </a:cubicBezTo>
                <a:cubicBezTo>
                  <a:pt x="707116" y="725808"/>
                  <a:pt x="709186" y="723752"/>
                  <a:pt x="707116" y="721695"/>
                </a:cubicBezTo>
                <a:cubicBezTo>
                  <a:pt x="705045" y="719639"/>
                  <a:pt x="702975" y="715526"/>
                  <a:pt x="702975" y="711413"/>
                </a:cubicBezTo>
                <a:cubicBezTo>
                  <a:pt x="700905" y="709356"/>
                  <a:pt x="700905" y="705243"/>
                  <a:pt x="702975" y="703187"/>
                </a:cubicBezTo>
                <a:cubicBezTo>
                  <a:pt x="702975" y="701130"/>
                  <a:pt x="707116" y="701130"/>
                  <a:pt x="707116" y="701130"/>
                </a:cubicBezTo>
                <a:cubicBezTo>
                  <a:pt x="707116" y="697017"/>
                  <a:pt x="707116" y="690847"/>
                  <a:pt x="709186" y="688791"/>
                </a:cubicBezTo>
                <a:cubicBezTo>
                  <a:pt x="711256" y="686734"/>
                  <a:pt x="713326" y="686734"/>
                  <a:pt x="715396" y="686734"/>
                </a:cubicBezTo>
                <a:cubicBezTo>
                  <a:pt x="717466" y="686734"/>
                  <a:pt x="717466" y="688791"/>
                  <a:pt x="719536" y="686734"/>
                </a:cubicBezTo>
                <a:cubicBezTo>
                  <a:pt x="719536" y="686734"/>
                  <a:pt x="719536" y="684678"/>
                  <a:pt x="719536" y="684678"/>
                </a:cubicBezTo>
                <a:cubicBezTo>
                  <a:pt x="719536" y="682621"/>
                  <a:pt x="721606" y="678508"/>
                  <a:pt x="723676" y="678508"/>
                </a:cubicBezTo>
                <a:cubicBezTo>
                  <a:pt x="724711" y="677480"/>
                  <a:pt x="726264" y="676965"/>
                  <a:pt x="727558" y="676965"/>
                </a:cubicBezTo>
                <a:close/>
                <a:moveTo>
                  <a:pt x="123036" y="676451"/>
                </a:moveTo>
                <a:cubicBezTo>
                  <a:pt x="125098" y="680556"/>
                  <a:pt x="129222" y="680556"/>
                  <a:pt x="129222" y="682608"/>
                </a:cubicBezTo>
                <a:cubicBezTo>
                  <a:pt x="127160" y="688766"/>
                  <a:pt x="129222" y="696975"/>
                  <a:pt x="133345" y="703132"/>
                </a:cubicBezTo>
                <a:cubicBezTo>
                  <a:pt x="137469" y="709289"/>
                  <a:pt x="145716" y="713394"/>
                  <a:pt x="151903" y="711341"/>
                </a:cubicBezTo>
                <a:cubicBezTo>
                  <a:pt x="153964" y="711341"/>
                  <a:pt x="153964" y="711341"/>
                  <a:pt x="153964" y="711341"/>
                </a:cubicBezTo>
                <a:cubicBezTo>
                  <a:pt x="153964" y="713394"/>
                  <a:pt x="158088" y="717498"/>
                  <a:pt x="156027" y="719551"/>
                </a:cubicBezTo>
                <a:cubicBezTo>
                  <a:pt x="153964" y="721603"/>
                  <a:pt x="149841" y="721603"/>
                  <a:pt x="147778" y="721603"/>
                </a:cubicBezTo>
                <a:cubicBezTo>
                  <a:pt x="143655" y="721603"/>
                  <a:pt x="141593" y="717498"/>
                  <a:pt x="139531" y="713394"/>
                </a:cubicBezTo>
                <a:cubicBezTo>
                  <a:pt x="137469" y="713394"/>
                  <a:pt x="135407" y="717498"/>
                  <a:pt x="131283" y="715446"/>
                </a:cubicBezTo>
                <a:cubicBezTo>
                  <a:pt x="127160" y="715446"/>
                  <a:pt x="125098" y="711341"/>
                  <a:pt x="120974" y="709289"/>
                </a:cubicBezTo>
                <a:cubicBezTo>
                  <a:pt x="118912" y="705184"/>
                  <a:pt x="118912" y="699027"/>
                  <a:pt x="120974" y="694922"/>
                </a:cubicBezTo>
                <a:cubicBezTo>
                  <a:pt x="123036" y="694922"/>
                  <a:pt x="125098" y="692870"/>
                  <a:pt x="123036" y="692870"/>
                </a:cubicBezTo>
                <a:cubicBezTo>
                  <a:pt x="120974" y="690818"/>
                  <a:pt x="118912" y="688766"/>
                  <a:pt x="118912" y="686713"/>
                </a:cubicBezTo>
                <a:cubicBezTo>
                  <a:pt x="118912" y="682608"/>
                  <a:pt x="118912" y="678504"/>
                  <a:pt x="123036" y="676451"/>
                </a:cubicBezTo>
                <a:close/>
                <a:moveTo>
                  <a:pt x="211429" y="672136"/>
                </a:moveTo>
                <a:cubicBezTo>
                  <a:pt x="211429" y="672136"/>
                  <a:pt x="211429" y="674222"/>
                  <a:pt x="211429" y="676309"/>
                </a:cubicBezTo>
                <a:cubicBezTo>
                  <a:pt x="211429" y="678396"/>
                  <a:pt x="215524" y="682570"/>
                  <a:pt x="213477" y="684657"/>
                </a:cubicBezTo>
                <a:lnTo>
                  <a:pt x="205597" y="686664"/>
                </a:lnTo>
                <a:lnTo>
                  <a:pt x="205134" y="686431"/>
                </a:lnTo>
                <a:lnTo>
                  <a:pt x="203240" y="682570"/>
                </a:lnTo>
                <a:cubicBezTo>
                  <a:pt x="205287" y="678396"/>
                  <a:pt x="209382" y="676309"/>
                  <a:pt x="211429" y="672136"/>
                </a:cubicBezTo>
                <a:close/>
                <a:moveTo>
                  <a:pt x="791688" y="667695"/>
                </a:moveTo>
                <a:cubicBezTo>
                  <a:pt x="793496" y="667183"/>
                  <a:pt x="795561" y="667183"/>
                  <a:pt x="797627" y="668207"/>
                </a:cubicBezTo>
                <a:cubicBezTo>
                  <a:pt x="799693" y="670254"/>
                  <a:pt x="799693" y="672302"/>
                  <a:pt x="801759" y="674349"/>
                </a:cubicBezTo>
                <a:cubicBezTo>
                  <a:pt x="803824" y="676396"/>
                  <a:pt x="803824" y="672302"/>
                  <a:pt x="805890" y="672302"/>
                </a:cubicBezTo>
                <a:cubicBezTo>
                  <a:pt x="810022" y="670254"/>
                  <a:pt x="812088" y="672302"/>
                  <a:pt x="814153" y="672302"/>
                </a:cubicBezTo>
                <a:cubicBezTo>
                  <a:pt x="820351" y="676396"/>
                  <a:pt x="822416" y="682538"/>
                  <a:pt x="822416" y="688680"/>
                </a:cubicBezTo>
                <a:cubicBezTo>
                  <a:pt x="820351" y="690727"/>
                  <a:pt x="818285" y="690727"/>
                  <a:pt x="816219" y="694822"/>
                </a:cubicBezTo>
                <a:cubicBezTo>
                  <a:pt x="816219" y="696869"/>
                  <a:pt x="816219" y="700964"/>
                  <a:pt x="814153" y="700964"/>
                </a:cubicBezTo>
                <a:cubicBezTo>
                  <a:pt x="805890" y="703011"/>
                  <a:pt x="797627" y="703011"/>
                  <a:pt x="793496" y="696869"/>
                </a:cubicBezTo>
                <a:cubicBezTo>
                  <a:pt x="789364" y="692775"/>
                  <a:pt x="793496" y="688680"/>
                  <a:pt x="789364" y="686633"/>
                </a:cubicBezTo>
                <a:cubicBezTo>
                  <a:pt x="787298" y="684585"/>
                  <a:pt x="785233" y="682538"/>
                  <a:pt x="785233" y="678443"/>
                </a:cubicBezTo>
                <a:cubicBezTo>
                  <a:pt x="785233" y="674349"/>
                  <a:pt x="785233" y="672302"/>
                  <a:pt x="787298" y="670254"/>
                </a:cubicBezTo>
                <a:cubicBezTo>
                  <a:pt x="788331" y="669230"/>
                  <a:pt x="789881" y="668207"/>
                  <a:pt x="791688" y="667695"/>
                </a:cubicBezTo>
                <a:close/>
                <a:moveTo>
                  <a:pt x="112708" y="663835"/>
                </a:moveTo>
                <a:cubicBezTo>
                  <a:pt x="112708" y="667952"/>
                  <a:pt x="123031" y="674127"/>
                  <a:pt x="116837" y="678244"/>
                </a:cubicBezTo>
                <a:cubicBezTo>
                  <a:pt x="116837" y="682361"/>
                  <a:pt x="114773" y="686478"/>
                  <a:pt x="116837" y="688536"/>
                </a:cubicBezTo>
                <a:cubicBezTo>
                  <a:pt x="120966" y="692653"/>
                  <a:pt x="120966" y="692653"/>
                  <a:pt x="120966" y="692653"/>
                </a:cubicBezTo>
                <a:cubicBezTo>
                  <a:pt x="116837" y="696770"/>
                  <a:pt x="116837" y="702945"/>
                  <a:pt x="118902" y="707062"/>
                </a:cubicBezTo>
                <a:cubicBezTo>
                  <a:pt x="120966" y="713237"/>
                  <a:pt x="127160" y="719412"/>
                  <a:pt x="133354" y="717354"/>
                </a:cubicBezTo>
                <a:cubicBezTo>
                  <a:pt x="135419" y="717354"/>
                  <a:pt x="137483" y="717354"/>
                  <a:pt x="139548" y="717354"/>
                </a:cubicBezTo>
                <a:cubicBezTo>
                  <a:pt x="141612" y="721470"/>
                  <a:pt x="145742" y="725587"/>
                  <a:pt x="149872" y="725587"/>
                </a:cubicBezTo>
                <a:cubicBezTo>
                  <a:pt x="151936" y="727646"/>
                  <a:pt x="151936" y="723529"/>
                  <a:pt x="154001" y="723529"/>
                </a:cubicBezTo>
                <a:cubicBezTo>
                  <a:pt x="156065" y="723529"/>
                  <a:pt x="156065" y="721470"/>
                  <a:pt x="158130" y="721470"/>
                </a:cubicBezTo>
                <a:cubicBezTo>
                  <a:pt x="166388" y="731762"/>
                  <a:pt x="166388" y="731762"/>
                  <a:pt x="166388" y="731762"/>
                </a:cubicBezTo>
                <a:cubicBezTo>
                  <a:pt x="164324" y="733821"/>
                  <a:pt x="162259" y="733821"/>
                  <a:pt x="160195" y="735879"/>
                </a:cubicBezTo>
                <a:cubicBezTo>
                  <a:pt x="154001" y="735879"/>
                  <a:pt x="151936" y="727646"/>
                  <a:pt x="147806" y="731762"/>
                </a:cubicBezTo>
                <a:cubicBezTo>
                  <a:pt x="147806" y="735879"/>
                  <a:pt x="143677" y="735879"/>
                  <a:pt x="141612" y="735879"/>
                </a:cubicBezTo>
                <a:cubicBezTo>
                  <a:pt x="137483" y="735879"/>
                  <a:pt x="135419" y="733821"/>
                  <a:pt x="133354" y="731762"/>
                </a:cubicBezTo>
                <a:cubicBezTo>
                  <a:pt x="129225" y="725587"/>
                  <a:pt x="129225" y="725587"/>
                  <a:pt x="129225" y="725587"/>
                </a:cubicBezTo>
                <a:cubicBezTo>
                  <a:pt x="127160" y="727646"/>
                  <a:pt x="120966" y="727646"/>
                  <a:pt x="116837" y="725587"/>
                </a:cubicBezTo>
                <a:cubicBezTo>
                  <a:pt x="112708" y="721470"/>
                  <a:pt x="110643" y="717354"/>
                  <a:pt x="108579" y="711179"/>
                </a:cubicBezTo>
                <a:cubicBezTo>
                  <a:pt x="106514" y="707062"/>
                  <a:pt x="112708" y="705003"/>
                  <a:pt x="110643" y="702945"/>
                </a:cubicBezTo>
                <a:cubicBezTo>
                  <a:pt x="106514" y="700886"/>
                  <a:pt x="102385" y="698828"/>
                  <a:pt x="102385" y="694711"/>
                </a:cubicBezTo>
                <a:cubicBezTo>
                  <a:pt x="100320" y="690594"/>
                  <a:pt x="100320" y="686478"/>
                  <a:pt x="104449" y="682361"/>
                </a:cubicBezTo>
                <a:cubicBezTo>
                  <a:pt x="104449" y="680303"/>
                  <a:pt x="108579" y="682361"/>
                  <a:pt x="106514" y="678244"/>
                </a:cubicBezTo>
                <a:cubicBezTo>
                  <a:pt x="106514" y="676186"/>
                  <a:pt x="106514" y="674127"/>
                  <a:pt x="104449" y="672069"/>
                </a:cubicBezTo>
                <a:cubicBezTo>
                  <a:pt x="106514" y="667952"/>
                  <a:pt x="106514" y="663835"/>
                  <a:pt x="112708" y="663835"/>
                </a:cubicBezTo>
                <a:close/>
                <a:moveTo>
                  <a:pt x="752439" y="663647"/>
                </a:moveTo>
                <a:cubicBezTo>
                  <a:pt x="756545" y="662874"/>
                  <a:pt x="760652" y="662874"/>
                  <a:pt x="764759" y="663905"/>
                </a:cubicBezTo>
                <a:cubicBezTo>
                  <a:pt x="770920" y="663905"/>
                  <a:pt x="777080" y="668027"/>
                  <a:pt x="781187" y="672149"/>
                </a:cubicBezTo>
                <a:cubicBezTo>
                  <a:pt x="783241" y="672149"/>
                  <a:pt x="783241" y="674210"/>
                  <a:pt x="781187" y="674210"/>
                </a:cubicBezTo>
                <a:cubicBezTo>
                  <a:pt x="779134" y="674210"/>
                  <a:pt x="779134" y="672149"/>
                  <a:pt x="777080" y="672149"/>
                </a:cubicBezTo>
                <a:cubicBezTo>
                  <a:pt x="768866" y="668027"/>
                  <a:pt x="760652" y="668027"/>
                  <a:pt x="752439" y="670088"/>
                </a:cubicBezTo>
                <a:cubicBezTo>
                  <a:pt x="746278" y="674210"/>
                  <a:pt x="740118" y="678333"/>
                  <a:pt x="738064" y="684516"/>
                </a:cubicBezTo>
                <a:cubicBezTo>
                  <a:pt x="738064" y="688639"/>
                  <a:pt x="736011" y="690700"/>
                  <a:pt x="738064" y="694822"/>
                </a:cubicBezTo>
                <a:cubicBezTo>
                  <a:pt x="740118" y="696883"/>
                  <a:pt x="742171" y="696883"/>
                  <a:pt x="744225" y="696883"/>
                </a:cubicBezTo>
                <a:cubicBezTo>
                  <a:pt x="746278" y="694822"/>
                  <a:pt x="742171" y="692761"/>
                  <a:pt x="744225" y="690700"/>
                </a:cubicBezTo>
                <a:cubicBezTo>
                  <a:pt x="746278" y="688639"/>
                  <a:pt x="746278" y="686577"/>
                  <a:pt x="748332" y="686577"/>
                </a:cubicBezTo>
                <a:cubicBezTo>
                  <a:pt x="750385" y="686577"/>
                  <a:pt x="752439" y="686577"/>
                  <a:pt x="754492" y="688639"/>
                </a:cubicBezTo>
                <a:cubicBezTo>
                  <a:pt x="756545" y="690700"/>
                  <a:pt x="756545" y="692761"/>
                  <a:pt x="756545" y="692761"/>
                </a:cubicBezTo>
                <a:cubicBezTo>
                  <a:pt x="756545" y="694822"/>
                  <a:pt x="754492" y="694822"/>
                  <a:pt x="756545" y="696883"/>
                </a:cubicBezTo>
                <a:cubicBezTo>
                  <a:pt x="758599" y="696883"/>
                  <a:pt x="758599" y="698944"/>
                  <a:pt x="760652" y="701005"/>
                </a:cubicBezTo>
                <a:cubicBezTo>
                  <a:pt x="760652" y="703067"/>
                  <a:pt x="760652" y="705128"/>
                  <a:pt x="758599" y="707189"/>
                </a:cubicBezTo>
                <a:cubicBezTo>
                  <a:pt x="754492" y="711311"/>
                  <a:pt x="748332" y="711311"/>
                  <a:pt x="744225" y="709250"/>
                </a:cubicBezTo>
                <a:cubicBezTo>
                  <a:pt x="738064" y="709250"/>
                  <a:pt x="736011" y="703067"/>
                  <a:pt x="733957" y="701005"/>
                </a:cubicBezTo>
                <a:cubicBezTo>
                  <a:pt x="729850" y="694822"/>
                  <a:pt x="727797" y="686577"/>
                  <a:pt x="731904" y="678333"/>
                </a:cubicBezTo>
                <a:cubicBezTo>
                  <a:pt x="733957" y="676272"/>
                  <a:pt x="738064" y="672149"/>
                  <a:pt x="740118" y="668027"/>
                </a:cubicBezTo>
                <a:cubicBezTo>
                  <a:pt x="744225" y="665966"/>
                  <a:pt x="748332" y="664420"/>
                  <a:pt x="752439" y="663647"/>
                </a:cubicBezTo>
                <a:close/>
                <a:moveTo>
                  <a:pt x="821379" y="659403"/>
                </a:moveTo>
                <a:cubicBezTo>
                  <a:pt x="822416" y="659918"/>
                  <a:pt x="823454" y="660947"/>
                  <a:pt x="824491" y="661976"/>
                </a:cubicBezTo>
                <a:cubicBezTo>
                  <a:pt x="830716" y="666093"/>
                  <a:pt x="820341" y="672268"/>
                  <a:pt x="822416" y="678443"/>
                </a:cubicBezTo>
                <a:cubicBezTo>
                  <a:pt x="820341" y="674327"/>
                  <a:pt x="814116" y="670210"/>
                  <a:pt x="814116" y="664035"/>
                </a:cubicBezTo>
                <a:cubicBezTo>
                  <a:pt x="814116" y="661976"/>
                  <a:pt x="816191" y="659918"/>
                  <a:pt x="818266" y="659918"/>
                </a:cubicBezTo>
                <a:cubicBezTo>
                  <a:pt x="819304" y="658889"/>
                  <a:pt x="820341" y="658889"/>
                  <a:pt x="821379" y="659403"/>
                </a:cubicBezTo>
                <a:close/>
                <a:moveTo>
                  <a:pt x="213591" y="655868"/>
                </a:moveTo>
                <a:cubicBezTo>
                  <a:pt x="215641" y="655868"/>
                  <a:pt x="217692" y="659976"/>
                  <a:pt x="219742" y="659976"/>
                </a:cubicBezTo>
                <a:cubicBezTo>
                  <a:pt x="221793" y="666139"/>
                  <a:pt x="223844" y="672301"/>
                  <a:pt x="227945" y="674356"/>
                </a:cubicBezTo>
                <a:cubicBezTo>
                  <a:pt x="229995" y="678464"/>
                  <a:pt x="234097" y="676410"/>
                  <a:pt x="236147" y="678464"/>
                </a:cubicBezTo>
                <a:cubicBezTo>
                  <a:pt x="240248" y="682573"/>
                  <a:pt x="242299" y="684627"/>
                  <a:pt x="246400" y="688735"/>
                </a:cubicBezTo>
                <a:cubicBezTo>
                  <a:pt x="246400" y="688735"/>
                  <a:pt x="244349" y="688735"/>
                  <a:pt x="242299" y="688735"/>
                </a:cubicBezTo>
                <a:cubicBezTo>
                  <a:pt x="238198" y="688735"/>
                  <a:pt x="234097" y="686681"/>
                  <a:pt x="234097" y="682573"/>
                </a:cubicBezTo>
                <a:cubicBezTo>
                  <a:pt x="232046" y="680518"/>
                  <a:pt x="229995" y="684627"/>
                  <a:pt x="227945" y="684627"/>
                </a:cubicBezTo>
                <a:cubicBezTo>
                  <a:pt x="223844" y="684627"/>
                  <a:pt x="217692" y="682573"/>
                  <a:pt x="215641" y="678464"/>
                </a:cubicBezTo>
                <a:cubicBezTo>
                  <a:pt x="213591" y="674356"/>
                  <a:pt x="213591" y="668193"/>
                  <a:pt x="211540" y="662030"/>
                </a:cubicBezTo>
                <a:cubicBezTo>
                  <a:pt x="213591" y="659976"/>
                  <a:pt x="211540" y="657922"/>
                  <a:pt x="213591" y="655868"/>
                </a:cubicBezTo>
                <a:close/>
                <a:moveTo>
                  <a:pt x="100605" y="649851"/>
                </a:moveTo>
                <a:lnTo>
                  <a:pt x="102822" y="652205"/>
                </a:lnTo>
                <a:cubicBezTo>
                  <a:pt x="104617" y="653233"/>
                  <a:pt x="106667" y="653747"/>
                  <a:pt x="108718" y="653747"/>
                </a:cubicBezTo>
                <a:cubicBezTo>
                  <a:pt x="110768" y="653747"/>
                  <a:pt x="110768" y="655803"/>
                  <a:pt x="110768" y="657860"/>
                </a:cubicBezTo>
                <a:cubicBezTo>
                  <a:pt x="108718" y="657860"/>
                  <a:pt x="106667" y="655803"/>
                  <a:pt x="104617" y="655803"/>
                </a:cubicBezTo>
                <a:cubicBezTo>
                  <a:pt x="103591" y="654775"/>
                  <a:pt x="102566" y="653747"/>
                  <a:pt x="101797" y="652719"/>
                </a:cubicBezTo>
                <a:close/>
                <a:moveTo>
                  <a:pt x="100402" y="649635"/>
                </a:moveTo>
                <a:lnTo>
                  <a:pt x="100516" y="649635"/>
                </a:lnTo>
                <a:lnTo>
                  <a:pt x="100605" y="649851"/>
                </a:lnTo>
                <a:close/>
                <a:moveTo>
                  <a:pt x="758578" y="643252"/>
                </a:moveTo>
                <a:cubicBezTo>
                  <a:pt x="760617" y="643252"/>
                  <a:pt x="762657" y="643252"/>
                  <a:pt x="762657" y="645327"/>
                </a:cubicBezTo>
                <a:cubicBezTo>
                  <a:pt x="760617" y="647402"/>
                  <a:pt x="758578" y="645327"/>
                  <a:pt x="754499" y="647402"/>
                </a:cubicBezTo>
                <a:cubicBezTo>
                  <a:pt x="750420" y="647402"/>
                  <a:pt x="750420" y="653626"/>
                  <a:pt x="750420" y="657776"/>
                </a:cubicBezTo>
                <a:cubicBezTo>
                  <a:pt x="750420" y="657776"/>
                  <a:pt x="752460" y="659851"/>
                  <a:pt x="752460" y="659851"/>
                </a:cubicBezTo>
                <a:cubicBezTo>
                  <a:pt x="750420" y="659851"/>
                  <a:pt x="750420" y="657776"/>
                  <a:pt x="748381" y="657776"/>
                </a:cubicBezTo>
                <a:cubicBezTo>
                  <a:pt x="750420" y="653626"/>
                  <a:pt x="748381" y="649476"/>
                  <a:pt x="752460" y="647402"/>
                </a:cubicBezTo>
                <a:cubicBezTo>
                  <a:pt x="752460" y="645327"/>
                  <a:pt x="754499" y="643252"/>
                  <a:pt x="758578" y="643252"/>
                </a:cubicBezTo>
                <a:close/>
                <a:moveTo>
                  <a:pt x="816203" y="640815"/>
                </a:moveTo>
                <a:cubicBezTo>
                  <a:pt x="817751" y="640815"/>
                  <a:pt x="819298" y="641331"/>
                  <a:pt x="820330" y="643394"/>
                </a:cubicBezTo>
                <a:cubicBezTo>
                  <a:pt x="822393" y="645457"/>
                  <a:pt x="820330" y="647520"/>
                  <a:pt x="822393" y="649583"/>
                </a:cubicBezTo>
                <a:cubicBezTo>
                  <a:pt x="824456" y="647520"/>
                  <a:pt x="826519" y="649583"/>
                  <a:pt x="828582" y="649583"/>
                </a:cubicBezTo>
                <a:cubicBezTo>
                  <a:pt x="830645" y="651646"/>
                  <a:pt x="832708" y="655773"/>
                  <a:pt x="830645" y="659899"/>
                </a:cubicBezTo>
                <a:cubicBezTo>
                  <a:pt x="830645" y="661962"/>
                  <a:pt x="830645" y="664025"/>
                  <a:pt x="828582" y="664025"/>
                </a:cubicBezTo>
                <a:cubicBezTo>
                  <a:pt x="826519" y="661962"/>
                  <a:pt x="824456" y="657836"/>
                  <a:pt x="820330" y="657836"/>
                </a:cubicBezTo>
                <a:cubicBezTo>
                  <a:pt x="818267" y="655773"/>
                  <a:pt x="816203" y="657836"/>
                  <a:pt x="814140" y="657836"/>
                </a:cubicBezTo>
                <a:cubicBezTo>
                  <a:pt x="812077" y="659899"/>
                  <a:pt x="812077" y="664025"/>
                  <a:pt x="810014" y="668152"/>
                </a:cubicBezTo>
                <a:cubicBezTo>
                  <a:pt x="810014" y="668152"/>
                  <a:pt x="807951" y="668152"/>
                  <a:pt x="805888" y="666088"/>
                </a:cubicBezTo>
                <a:cubicBezTo>
                  <a:pt x="803824" y="664025"/>
                  <a:pt x="803824" y="659899"/>
                  <a:pt x="803824" y="657836"/>
                </a:cubicBezTo>
                <a:cubicBezTo>
                  <a:pt x="803824" y="653709"/>
                  <a:pt x="805888" y="653709"/>
                  <a:pt x="807951" y="651646"/>
                </a:cubicBezTo>
                <a:cubicBezTo>
                  <a:pt x="805888" y="651646"/>
                  <a:pt x="805888" y="647520"/>
                  <a:pt x="805888" y="645457"/>
                </a:cubicBezTo>
                <a:cubicBezTo>
                  <a:pt x="807951" y="643394"/>
                  <a:pt x="810014" y="641331"/>
                  <a:pt x="812077" y="641331"/>
                </a:cubicBezTo>
                <a:cubicBezTo>
                  <a:pt x="813109" y="641331"/>
                  <a:pt x="814656" y="640815"/>
                  <a:pt x="816203" y="640815"/>
                </a:cubicBezTo>
                <a:close/>
                <a:moveTo>
                  <a:pt x="181980" y="640294"/>
                </a:moveTo>
                <a:cubicBezTo>
                  <a:pt x="186875" y="639781"/>
                  <a:pt x="192028" y="640294"/>
                  <a:pt x="197181" y="641320"/>
                </a:cubicBezTo>
                <a:cubicBezTo>
                  <a:pt x="197181" y="647477"/>
                  <a:pt x="197181" y="653634"/>
                  <a:pt x="201304" y="655686"/>
                </a:cubicBezTo>
                <a:cubicBezTo>
                  <a:pt x="203365" y="655686"/>
                  <a:pt x="205426" y="655686"/>
                  <a:pt x="207487" y="657739"/>
                </a:cubicBezTo>
                <a:cubicBezTo>
                  <a:pt x="209548" y="663896"/>
                  <a:pt x="209548" y="674158"/>
                  <a:pt x="203365" y="678262"/>
                </a:cubicBezTo>
                <a:cubicBezTo>
                  <a:pt x="199242" y="682367"/>
                  <a:pt x="195120" y="684419"/>
                  <a:pt x="188936" y="682367"/>
                </a:cubicBezTo>
                <a:cubicBezTo>
                  <a:pt x="186875" y="682367"/>
                  <a:pt x="184814" y="680314"/>
                  <a:pt x="180692" y="680314"/>
                </a:cubicBezTo>
                <a:cubicBezTo>
                  <a:pt x="178631" y="682367"/>
                  <a:pt x="176570" y="684419"/>
                  <a:pt x="174508" y="682367"/>
                </a:cubicBezTo>
                <a:cubicBezTo>
                  <a:pt x="168325" y="682367"/>
                  <a:pt x="166264" y="680314"/>
                  <a:pt x="162142" y="678262"/>
                </a:cubicBezTo>
                <a:cubicBezTo>
                  <a:pt x="160080" y="676210"/>
                  <a:pt x="160080" y="670053"/>
                  <a:pt x="162142" y="668001"/>
                </a:cubicBezTo>
                <a:cubicBezTo>
                  <a:pt x="162142" y="663896"/>
                  <a:pt x="164203" y="661843"/>
                  <a:pt x="168325" y="661843"/>
                </a:cubicBezTo>
                <a:cubicBezTo>
                  <a:pt x="170386" y="657739"/>
                  <a:pt x="166264" y="657739"/>
                  <a:pt x="166264" y="655686"/>
                </a:cubicBezTo>
                <a:cubicBezTo>
                  <a:pt x="166264" y="651582"/>
                  <a:pt x="168325" y="649529"/>
                  <a:pt x="168325" y="645425"/>
                </a:cubicBezTo>
                <a:cubicBezTo>
                  <a:pt x="172447" y="642346"/>
                  <a:pt x="177085" y="640807"/>
                  <a:pt x="181980" y="640294"/>
                </a:cubicBezTo>
                <a:close/>
                <a:moveTo>
                  <a:pt x="744131" y="630968"/>
                </a:moveTo>
                <a:cubicBezTo>
                  <a:pt x="746190" y="630968"/>
                  <a:pt x="748248" y="630968"/>
                  <a:pt x="750306" y="633022"/>
                </a:cubicBezTo>
                <a:cubicBezTo>
                  <a:pt x="750306" y="633022"/>
                  <a:pt x="750306" y="635076"/>
                  <a:pt x="752365" y="635076"/>
                </a:cubicBezTo>
                <a:cubicBezTo>
                  <a:pt x="754423" y="635076"/>
                  <a:pt x="756482" y="633022"/>
                  <a:pt x="758540" y="633022"/>
                </a:cubicBezTo>
                <a:cubicBezTo>
                  <a:pt x="760598" y="635076"/>
                  <a:pt x="762657" y="635076"/>
                  <a:pt x="762657" y="637130"/>
                </a:cubicBezTo>
                <a:cubicBezTo>
                  <a:pt x="760598" y="639185"/>
                  <a:pt x="762657" y="641239"/>
                  <a:pt x="760598" y="641239"/>
                </a:cubicBezTo>
                <a:cubicBezTo>
                  <a:pt x="756482" y="641239"/>
                  <a:pt x="750306" y="641239"/>
                  <a:pt x="748248" y="645348"/>
                </a:cubicBezTo>
                <a:cubicBezTo>
                  <a:pt x="746190" y="651510"/>
                  <a:pt x="746190" y="655619"/>
                  <a:pt x="748248" y="661781"/>
                </a:cubicBezTo>
                <a:cubicBezTo>
                  <a:pt x="746190" y="663836"/>
                  <a:pt x="744131" y="663836"/>
                  <a:pt x="740014" y="663836"/>
                </a:cubicBezTo>
                <a:cubicBezTo>
                  <a:pt x="737956" y="663836"/>
                  <a:pt x="737956" y="663836"/>
                  <a:pt x="737956" y="661781"/>
                </a:cubicBezTo>
                <a:cubicBezTo>
                  <a:pt x="737956" y="659727"/>
                  <a:pt x="737956" y="655619"/>
                  <a:pt x="735898" y="655619"/>
                </a:cubicBezTo>
                <a:lnTo>
                  <a:pt x="731872" y="653610"/>
                </a:lnTo>
                <a:lnTo>
                  <a:pt x="731872" y="653428"/>
                </a:lnTo>
                <a:lnTo>
                  <a:pt x="735898" y="647402"/>
                </a:lnTo>
                <a:lnTo>
                  <a:pt x="731872" y="639366"/>
                </a:lnTo>
                <a:lnTo>
                  <a:pt x="731872" y="639139"/>
                </a:lnTo>
                <a:lnTo>
                  <a:pt x="735898" y="637130"/>
                </a:lnTo>
                <a:cubicBezTo>
                  <a:pt x="737956" y="635076"/>
                  <a:pt x="737956" y="639185"/>
                  <a:pt x="740014" y="637130"/>
                </a:cubicBezTo>
                <a:cubicBezTo>
                  <a:pt x="742073" y="635076"/>
                  <a:pt x="742073" y="633022"/>
                  <a:pt x="744131" y="630968"/>
                </a:cubicBezTo>
                <a:close/>
                <a:moveTo>
                  <a:pt x="172489" y="630968"/>
                </a:moveTo>
                <a:cubicBezTo>
                  <a:pt x="178589" y="635085"/>
                  <a:pt x="178589" y="635085"/>
                  <a:pt x="178589" y="635085"/>
                </a:cubicBezTo>
                <a:cubicBezTo>
                  <a:pt x="180623" y="637143"/>
                  <a:pt x="182656" y="637143"/>
                  <a:pt x="182656" y="637143"/>
                </a:cubicBezTo>
                <a:cubicBezTo>
                  <a:pt x="178589" y="639201"/>
                  <a:pt x="174522" y="639201"/>
                  <a:pt x="170455" y="641260"/>
                </a:cubicBezTo>
                <a:cubicBezTo>
                  <a:pt x="168422" y="641260"/>
                  <a:pt x="168422" y="639201"/>
                  <a:pt x="168422" y="639201"/>
                </a:cubicBezTo>
                <a:cubicBezTo>
                  <a:pt x="166388" y="637143"/>
                  <a:pt x="168422" y="635085"/>
                  <a:pt x="168422" y="633026"/>
                </a:cubicBezTo>
                <a:cubicBezTo>
                  <a:pt x="170455" y="630968"/>
                  <a:pt x="172489" y="630968"/>
                  <a:pt x="172489" y="630968"/>
                </a:cubicBezTo>
                <a:close/>
                <a:moveTo>
                  <a:pt x="131262" y="630518"/>
                </a:moveTo>
                <a:cubicBezTo>
                  <a:pt x="133321" y="631032"/>
                  <a:pt x="135379" y="632059"/>
                  <a:pt x="137438" y="633087"/>
                </a:cubicBezTo>
                <a:cubicBezTo>
                  <a:pt x="137438" y="635143"/>
                  <a:pt x="139496" y="637199"/>
                  <a:pt x="139496" y="637199"/>
                </a:cubicBezTo>
                <a:cubicBezTo>
                  <a:pt x="137438" y="639255"/>
                  <a:pt x="137438" y="639255"/>
                  <a:pt x="135379" y="641311"/>
                </a:cubicBezTo>
                <a:cubicBezTo>
                  <a:pt x="137438" y="643367"/>
                  <a:pt x="141554" y="645422"/>
                  <a:pt x="141554" y="649534"/>
                </a:cubicBezTo>
                <a:cubicBezTo>
                  <a:pt x="139496" y="651590"/>
                  <a:pt x="139496" y="653646"/>
                  <a:pt x="137438" y="653646"/>
                </a:cubicBezTo>
                <a:cubicBezTo>
                  <a:pt x="133321" y="655702"/>
                  <a:pt x="131262" y="653646"/>
                  <a:pt x="129204" y="653646"/>
                </a:cubicBezTo>
                <a:cubicBezTo>
                  <a:pt x="127146" y="651590"/>
                  <a:pt x="125087" y="649534"/>
                  <a:pt x="123029" y="647478"/>
                </a:cubicBezTo>
                <a:cubicBezTo>
                  <a:pt x="123029" y="647478"/>
                  <a:pt x="120971" y="647478"/>
                  <a:pt x="120971" y="647478"/>
                </a:cubicBezTo>
                <a:cubicBezTo>
                  <a:pt x="118912" y="651590"/>
                  <a:pt x="118912" y="655702"/>
                  <a:pt x="120971" y="659813"/>
                </a:cubicBezTo>
                <a:cubicBezTo>
                  <a:pt x="125087" y="670093"/>
                  <a:pt x="135379" y="676260"/>
                  <a:pt x="145671" y="678316"/>
                </a:cubicBezTo>
                <a:cubicBezTo>
                  <a:pt x="158022" y="676260"/>
                  <a:pt x="158022" y="676260"/>
                  <a:pt x="158022" y="676260"/>
                </a:cubicBezTo>
                <a:cubicBezTo>
                  <a:pt x="158022" y="676260"/>
                  <a:pt x="160081" y="678316"/>
                  <a:pt x="160081" y="680372"/>
                </a:cubicBezTo>
                <a:cubicBezTo>
                  <a:pt x="155964" y="682428"/>
                  <a:pt x="151847" y="682428"/>
                  <a:pt x="147730" y="682428"/>
                </a:cubicBezTo>
                <a:cubicBezTo>
                  <a:pt x="139496" y="682428"/>
                  <a:pt x="133321" y="680372"/>
                  <a:pt x="125087" y="676260"/>
                </a:cubicBezTo>
                <a:cubicBezTo>
                  <a:pt x="116854" y="668037"/>
                  <a:pt x="108620" y="657757"/>
                  <a:pt x="112737" y="645422"/>
                </a:cubicBezTo>
                <a:cubicBezTo>
                  <a:pt x="112737" y="639255"/>
                  <a:pt x="118912" y="633087"/>
                  <a:pt x="125087" y="631032"/>
                </a:cubicBezTo>
                <a:cubicBezTo>
                  <a:pt x="127146" y="630004"/>
                  <a:pt x="129204" y="630004"/>
                  <a:pt x="131262" y="630518"/>
                </a:cubicBezTo>
                <a:close/>
                <a:moveTo>
                  <a:pt x="166961" y="623441"/>
                </a:moveTo>
                <a:cubicBezTo>
                  <a:pt x="168762" y="623699"/>
                  <a:pt x="170306" y="624731"/>
                  <a:pt x="170306" y="626794"/>
                </a:cubicBezTo>
                <a:cubicBezTo>
                  <a:pt x="172364" y="628857"/>
                  <a:pt x="168248" y="628857"/>
                  <a:pt x="166189" y="630920"/>
                </a:cubicBezTo>
                <a:cubicBezTo>
                  <a:pt x="164131" y="632983"/>
                  <a:pt x="164131" y="637110"/>
                  <a:pt x="164131" y="639173"/>
                </a:cubicBezTo>
                <a:cubicBezTo>
                  <a:pt x="166189" y="641236"/>
                  <a:pt x="166189" y="641236"/>
                  <a:pt x="168248" y="643299"/>
                </a:cubicBezTo>
                <a:cubicBezTo>
                  <a:pt x="164131" y="645362"/>
                  <a:pt x="166189" y="651552"/>
                  <a:pt x="162072" y="647425"/>
                </a:cubicBezTo>
                <a:cubicBezTo>
                  <a:pt x="157956" y="647425"/>
                  <a:pt x="157956" y="643299"/>
                  <a:pt x="160014" y="641236"/>
                </a:cubicBezTo>
                <a:cubicBezTo>
                  <a:pt x="157956" y="639173"/>
                  <a:pt x="153839" y="639173"/>
                  <a:pt x="151781" y="635046"/>
                </a:cubicBezTo>
                <a:cubicBezTo>
                  <a:pt x="151781" y="635046"/>
                  <a:pt x="151781" y="632983"/>
                  <a:pt x="151781" y="630920"/>
                </a:cubicBezTo>
                <a:cubicBezTo>
                  <a:pt x="153839" y="628857"/>
                  <a:pt x="155897" y="628857"/>
                  <a:pt x="157956" y="628857"/>
                </a:cubicBezTo>
                <a:cubicBezTo>
                  <a:pt x="160014" y="628857"/>
                  <a:pt x="160014" y="630920"/>
                  <a:pt x="162072" y="628857"/>
                </a:cubicBezTo>
                <a:cubicBezTo>
                  <a:pt x="164131" y="628857"/>
                  <a:pt x="162072" y="626794"/>
                  <a:pt x="162072" y="624731"/>
                </a:cubicBezTo>
                <a:cubicBezTo>
                  <a:pt x="163102" y="623699"/>
                  <a:pt x="165160" y="623183"/>
                  <a:pt x="166961" y="623441"/>
                </a:cubicBezTo>
                <a:close/>
                <a:moveTo>
                  <a:pt x="48103" y="622191"/>
                </a:moveTo>
                <a:lnTo>
                  <a:pt x="48787" y="624395"/>
                </a:lnTo>
                <a:lnTo>
                  <a:pt x="49783" y="626230"/>
                </a:lnTo>
                <a:close/>
                <a:moveTo>
                  <a:pt x="742133" y="616692"/>
                </a:moveTo>
                <a:cubicBezTo>
                  <a:pt x="744186" y="616692"/>
                  <a:pt x="746238" y="618745"/>
                  <a:pt x="746238" y="618745"/>
                </a:cubicBezTo>
                <a:cubicBezTo>
                  <a:pt x="748290" y="620799"/>
                  <a:pt x="748290" y="620799"/>
                  <a:pt x="748290" y="620799"/>
                </a:cubicBezTo>
                <a:cubicBezTo>
                  <a:pt x="750343" y="620799"/>
                  <a:pt x="750343" y="620799"/>
                  <a:pt x="750343" y="620799"/>
                </a:cubicBezTo>
                <a:cubicBezTo>
                  <a:pt x="752395" y="620799"/>
                  <a:pt x="754447" y="616692"/>
                  <a:pt x="756500" y="618745"/>
                </a:cubicBezTo>
                <a:cubicBezTo>
                  <a:pt x="758552" y="620799"/>
                  <a:pt x="762657" y="622852"/>
                  <a:pt x="762657" y="624906"/>
                </a:cubicBezTo>
                <a:cubicBezTo>
                  <a:pt x="762657" y="626959"/>
                  <a:pt x="762657" y="629013"/>
                  <a:pt x="762657" y="633120"/>
                </a:cubicBezTo>
                <a:cubicBezTo>
                  <a:pt x="758552" y="631066"/>
                  <a:pt x="756500" y="629013"/>
                  <a:pt x="754447" y="631066"/>
                </a:cubicBezTo>
                <a:cubicBezTo>
                  <a:pt x="750343" y="633120"/>
                  <a:pt x="750343" y="629013"/>
                  <a:pt x="746238" y="629013"/>
                </a:cubicBezTo>
                <a:cubicBezTo>
                  <a:pt x="742133" y="629013"/>
                  <a:pt x="740081" y="631066"/>
                  <a:pt x="738029" y="633120"/>
                </a:cubicBezTo>
                <a:cubicBezTo>
                  <a:pt x="735976" y="633120"/>
                  <a:pt x="733924" y="633120"/>
                  <a:pt x="731872" y="635173"/>
                </a:cubicBezTo>
                <a:lnTo>
                  <a:pt x="731872" y="639139"/>
                </a:lnTo>
                <a:lnTo>
                  <a:pt x="731781" y="639185"/>
                </a:lnTo>
                <a:lnTo>
                  <a:pt x="731872" y="639366"/>
                </a:lnTo>
                <a:lnTo>
                  <a:pt x="731872" y="647494"/>
                </a:lnTo>
                <a:lnTo>
                  <a:pt x="731872" y="653428"/>
                </a:lnTo>
                <a:lnTo>
                  <a:pt x="731781" y="653564"/>
                </a:lnTo>
                <a:lnTo>
                  <a:pt x="731872" y="653610"/>
                </a:lnTo>
                <a:lnTo>
                  <a:pt x="731872" y="657761"/>
                </a:lnTo>
                <a:cubicBezTo>
                  <a:pt x="735976" y="659815"/>
                  <a:pt x="733924" y="663922"/>
                  <a:pt x="738029" y="665975"/>
                </a:cubicBezTo>
                <a:cubicBezTo>
                  <a:pt x="738029" y="668029"/>
                  <a:pt x="735976" y="670082"/>
                  <a:pt x="733924" y="672136"/>
                </a:cubicBezTo>
                <a:cubicBezTo>
                  <a:pt x="729819" y="672136"/>
                  <a:pt x="727767" y="668029"/>
                  <a:pt x="725715" y="663922"/>
                </a:cubicBezTo>
                <a:cubicBezTo>
                  <a:pt x="725715" y="659815"/>
                  <a:pt x="723662" y="657761"/>
                  <a:pt x="721610" y="653654"/>
                </a:cubicBezTo>
                <a:cubicBezTo>
                  <a:pt x="717505" y="651601"/>
                  <a:pt x="719557" y="647494"/>
                  <a:pt x="719557" y="643387"/>
                </a:cubicBezTo>
                <a:cubicBezTo>
                  <a:pt x="721610" y="643387"/>
                  <a:pt x="721610" y="641333"/>
                  <a:pt x="723662" y="639280"/>
                </a:cubicBezTo>
                <a:cubicBezTo>
                  <a:pt x="721610" y="637226"/>
                  <a:pt x="721610" y="633120"/>
                  <a:pt x="719557" y="633120"/>
                </a:cubicBezTo>
                <a:cubicBezTo>
                  <a:pt x="719557" y="629013"/>
                  <a:pt x="723662" y="624906"/>
                  <a:pt x="725715" y="624906"/>
                </a:cubicBezTo>
                <a:cubicBezTo>
                  <a:pt x="729819" y="622852"/>
                  <a:pt x="731872" y="624906"/>
                  <a:pt x="733924" y="626959"/>
                </a:cubicBezTo>
                <a:cubicBezTo>
                  <a:pt x="735976" y="624906"/>
                  <a:pt x="735976" y="622852"/>
                  <a:pt x="735976" y="622852"/>
                </a:cubicBezTo>
                <a:cubicBezTo>
                  <a:pt x="738029" y="620799"/>
                  <a:pt x="738029" y="616692"/>
                  <a:pt x="742133" y="616692"/>
                </a:cubicBezTo>
                <a:close/>
                <a:moveTo>
                  <a:pt x="162893" y="615466"/>
                </a:moveTo>
                <a:cubicBezTo>
                  <a:pt x="165215" y="615211"/>
                  <a:pt x="167278" y="615722"/>
                  <a:pt x="168309" y="616744"/>
                </a:cubicBezTo>
                <a:cubicBezTo>
                  <a:pt x="168309" y="616744"/>
                  <a:pt x="170372" y="618789"/>
                  <a:pt x="168309" y="618789"/>
                </a:cubicBezTo>
                <a:cubicBezTo>
                  <a:pt x="168309" y="620833"/>
                  <a:pt x="166246" y="618789"/>
                  <a:pt x="164183" y="620833"/>
                </a:cubicBezTo>
                <a:cubicBezTo>
                  <a:pt x="162120" y="622877"/>
                  <a:pt x="160057" y="622877"/>
                  <a:pt x="157993" y="626966"/>
                </a:cubicBezTo>
                <a:cubicBezTo>
                  <a:pt x="155930" y="624922"/>
                  <a:pt x="151804" y="626966"/>
                  <a:pt x="149741" y="629011"/>
                </a:cubicBezTo>
                <a:cubicBezTo>
                  <a:pt x="147677" y="633099"/>
                  <a:pt x="149741" y="635144"/>
                  <a:pt x="149741" y="639233"/>
                </a:cubicBezTo>
                <a:cubicBezTo>
                  <a:pt x="151804" y="639233"/>
                  <a:pt x="153867" y="641277"/>
                  <a:pt x="155930" y="643321"/>
                </a:cubicBezTo>
                <a:cubicBezTo>
                  <a:pt x="155930" y="645366"/>
                  <a:pt x="155930" y="647410"/>
                  <a:pt x="157993" y="649455"/>
                </a:cubicBezTo>
                <a:cubicBezTo>
                  <a:pt x="160057" y="651499"/>
                  <a:pt x="160057" y="651499"/>
                  <a:pt x="162120" y="651499"/>
                </a:cubicBezTo>
                <a:cubicBezTo>
                  <a:pt x="162120" y="653544"/>
                  <a:pt x="162120" y="653544"/>
                  <a:pt x="160057" y="653544"/>
                </a:cubicBezTo>
                <a:cubicBezTo>
                  <a:pt x="155930" y="653544"/>
                  <a:pt x="153867" y="651499"/>
                  <a:pt x="149741" y="649455"/>
                </a:cubicBezTo>
                <a:cubicBezTo>
                  <a:pt x="149741" y="647410"/>
                  <a:pt x="147677" y="643321"/>
                  <a:pt x="147677" y="641277"/>
                </a:cubicBezTo>
                <a:cubicBezTo>
                  <a:pt x="149741" y="639233"/>
                  <a:pt x="149741" y="639233"/>
                  <a:pt x="147677" y="639233"/>
                </a:cubicBezTo>
                <a:cubicBezTo>
                  <a:pt x="145614" y="637188"/>
                  <a:pt x="143551" y="635144"/>
                  <a:pt x="143551" y="633099"/>
                </a:cubicBezTo>
                <a:cubicBezTo>
                  <a:pt x="141488" y="629011"/>
                  <a:pt x="143551" y="626966"/>
                  <a:pt x="145614" y="624922"/>
                </a:cubicBezTo>
                <a:cubicBezTo>
                  <a:pt x="147677" y="622877"/>
                  <a:pt x="151804" y="622877"/>
                  <a:pt x="153867" y="624922"/>
                </a:cubicBezTo>
                <a:cubicBezTo>
                  <a:pt x="155930" y="624922"/>
                  <a:pt x="155930" y="622877"/>
                  <a:pt x="155930" y="622877"/>
                </a:cubicBezTo>
                <a:cubicBezTo>
                  <a:pt x="155930" y="620833"/>
                  <a:pt x="155930" y="618789"/>
                  <a:pt x="155930" y="618789"/>
                </a:cubicBezTo>
                <a:cubicBezTo>
                  <a:pt x="157994" y="616744"/>
                  <a:pt x="160572" y="615722"/>
                  <a:pt x="162893" y="615466"/>
                </a:cubicBezTo>
                <a:close/>
                <a:moveTo>
                  <a:pt x="744065" y="614700"/>
                </a:moveTo>
                <a:cubicBezTo>
                  <a:pt x="746168" y="614700"/>
                  <a:pt x="748270" y="614700"/>
                  <a:pt x="748270" y="616692"/>
                </a:cubicBezTo>
                <a:cubicBezTo>
                  <a:pt x="750373" y="618684"/>
                  <a:pt x="750373" y="618684"/>
                  <a:pt x="750373" y="618684"/>
                </a:cubicBezTo>
                <a:cubicBezTo>
                  <a:pt x="748270" y="618684"/>
                  <a:pt x="746168" y="616692"/>
                  <a:pt x="744065" y="614700"/>
                </a:cubicBezTo>
                <a:close/>
                <a:moveTo>
                  <a:pt x="113649" y="613923"/>
                </a:moveTo>
                <a:cubicBezTo>
                  <a:pt x="114416" y="614439"/>
                  <a:pt x="114928" y="615470"/>
                  <a:pt x="114928" y="616502"/>
                </a:cubicBezTo>
                <a:cubicBezTo>
                  <a:pt x="114928" y="618565"/>
                  <a:pt x="110834" y="618565"/>
                  <a:pt x="110834" y="620628"/>
                </a:cubicBezTo>
                <a:cubicBezTo>
                  <a:pt x="106739" y="624755"/>
                  <a:pt x="106739" y="630944"/>
                  <a:pt x="108786" y="635070"/>
                </a:cubicBezTo>
                <a:cubicBezTo>
                  <a:pt x="110834" y="637133"/>
                  <a:pt x="112881" y="639197"/>
                  <a:pt x="110834" y="641260"/>
                </a:cubicBezTo>
                <a:cubicBezTo>
                  <a:pt x="110834" y="641260"/>
                  <a:pt x="108786" y="641260"/>
                  <a:pt x="108786" y="641260"/>
                </a:cubicBezTo>
                <a:cubicBezTo>
                  <a:pt x="104692" y="633007"/>
                  <a:pt x="104692" y="633007"/>
                  <a:pt x="104692" y="633007"/>
                </a:cubicBezTo>
                <a:cubicBezTo>
                  <a:pt x="102644" y="626818"/>
                  <a:pt x="104692" y="618565"/>
                  <a:pt x="110834" y="614439"/>
                </a:cubicBezTo>
                <a:cubicBezTo>
                  <a:pt x="111857" y="613407"/>
                  <a:pt x="112881" y="613407"/>
                  <a:pt x="113649" y="613923"/>
                </a:cubicBezTo>
                <a:close/>
                <a:moveTo>
                  <a:pt x="789889" y="612187"/>
                </a:moveTo>
                <a:cubicBezTo>
                  <a:pt x="795027" y="612444"/>
                  <a:pt x="799651" y="614505"/>
                  <a:pt x="801706" y="618627"/>
                </a:cubicBezTo>
                <a:cubicBezTo>
                  <a:pt x="803761" y="622748"/>
                  <a:pt x="805816" y="628930"/>
                  <a:pt x="805816" y="633051"/>
                </a:cubicBezTo>
                <a:cubicBezTo>
                  <a:pt x="803761" y="635112"/>
                  <a:pt x="801706" y="637173"/>
                  <a:pt x="799651" y="639233"/>
                </a:cubicBezTo>
                <a:cubicBezTo>
                  <a:pt x="797596" y="639233"/>
                  <a:pt x="795540" y="633051"/>
                  <a:pt x="793485" y="639233"/>
                </a:cubicBezTo>
                <a:cubicBezTo>
                  <a:pt x="791430" y="639233"/>
                  <a:pt x="787320" y="639233"/>
                  <a:pt x="785264" y="639233"/>
                </a:cubicBezTo>
                <a:cubicBezTo>
                  <a:pt x="783209" y="637173"/>
                  <a:pt x="783209" y="633051"/>
                  <a:pt x="783209" y="630991"/>
                </a:cubicBezTo>
                <a:cubicBezTo>
                  <a:pt x="785264" y="628930"/>
                  <a:pt x="785264" y="626869"/>
                  <a:pt x="789375" y="626869"/>
                </a:cubicBezTo>
                <a:cubicBezTo>
                  <a:pt x="789375" y="626869"/>
                  <a:pt x="793485" y="628930"/>
                  <a:pt x="793485" y="626869"/>
                </a:cubicBezTo>
                <a:cubicBezTo>
                  <a:pt x="791430" y="622748"/>
                  <a:pt x="789375" y="622748"/>
                  <a:pt x="785264" y="620687"/>
                </a:cubicBezTo>
                <a:cubicBezTo>
                  <a:pt x="781154" y="620687"/>
                  <a:pt x="774988" y="624809"/>
                  <a:pt x="772933" y="628930"/>
                </a:cubicBezTo>
                <a:cubicBezTo>
                  <a:pt x="768822" y="639233"/>
                  <a:pt x="770878" y="653658"/>
                  <a:pt x="779099" y="661901"/>
                </a:cubicBezTo>
                <a:cubicBezTo>
                  <a:pt x="785264" y="668083"/>
                  <a:pt x="785264" y="668083"/>
                  <a:pt x="785264" y="668083"/>
                </a:cubicBezTo>
                <a:cubicBezTo>
                  <a:pt x="785264" y="668083"/>
                  <a:pt x="785264" y="668083"/>
                  <a:pt x="783209" y="670144"/>
                </a:cubicBezTo>
                <a:cubicBezTo>
                  <a:pt x="781154" y="668083"/>
                  <a:pt x="781154" y="668083"/>
                  <a:pt x="781154" y="668083"/>
                </a:cubicBezTo>
                <a:cubicBezTo>
                  <a:pt x="772933" y="661901"/>
                  <a:pt x="764712" y="653658"/>
                  <a:pt x="764712" y="641294"/>
                </a:cubicBezTo>
                <a:cubicBezTo>
                  <a:pt x="762657" y="630991"/>
                  <a:pt x="766767" y="620687"/>
                  <a:pt x="774988" y="616566"/>
                </a:cubicBezTo>
                <a:cubicBezTo>
                  <a:pt x="779099" y="613475"/>
                  <a:pt x="784751" y="611929"/>
                  <a:pt x="789889" y="612187"/>
                </a:cubicBezTo>
                <a:close/>
                <a:moveTo>
                  <a:pt x="111816" y="602599"/>
                </a:moveTo>
                <a:cubicBezTo>
                  <a:pt x="112853" y="602599"/>
                  <a:pt x="113891" y="603114"/>
                  <a:pt x="114928" y="604145"/>
                </a:cubicBezTo>
                <a:cubicBezTo>
                  <a:pt x="114928" y="606206"/>
                  <a:pt x="114928" y="610328"/>
                  <a:pt x="112853" y="610328"/>
                </a:cubicBezTo>
                <a:cubicBezTo>
                  <a:pt x="106628" y="614451"/>
                  <a:pt x="98328" y="620634"/>
                  <a:pt x="100403" y="628879"/>
                </a:cubicBezTo>
                <a:cubicBezTo>
                  <a:pt x="100403" y="635062"/>
                  <a:pt x="104553" y="641246"/>
                  <a:pt x="108703" y="645368"/>
                </a:cubicBezTo>
                <a:cubicBezTo>
                  <a:pt x="110778" y="647429"/>
                  <a:pt x="108703" y="649490"/>
                  <a:pt x="108703" y="651552"/>
                </a:cubicBezTo>
                <a:cubicBezTo>
                  <a:pt x="106628" y="651552"/>
                  <a:pt x="104553" y="651552"/>
                  <a:pt x="104553" y="649490"/>
                </a:cubicBezTo>
                <a:cubicBezTo>
                  <a:pt x="100403" y="647429"/>
                  <a:pt x="104553" y="643307"/>
                  <a:pt x="100403" y="643307"/>
                </a:cubicBezTo>
                <a:cubicBezTo>
                  <a:pt x="98328" y="643307"/>
                  <a:pt x="96253" y="643307"/>
                  <a:pt x="96253" y="641246"/>
                </a:cubicBezTo>
                <a:cubicBezTo>
                  <a:pt x="94178" y="641246"/>
                  <a:pt x="94178" y="639185"/>
                  <a:pt x="94178" y="637124"/>
                </a:cubicBezTo>
                <a:cubicBezTo>
                  <a:pt x="94178" y="635062"/>
                  <a:pt x="98328" y="635062"/>
                  <a:pt x="96253" y="633001"/>
                </a:cubicBezTo>
                <a:cubicBezTo>
                  <a:pt x="94178" y="633001"/>
                  <a:pt x="90028" y="630940"/>
                  <a:pt x="90028" y="626818"/>
                </a:cubicBezTo>
                <a:cubicBezTo>
                  <a:pt x="90028" y="624757"/>
                  <a:pt x="92103" y="622695"/>
                  <a:pt x="94178" y="622695"/>
                </a:cubicBezTo>
                <a:cubicBezTo>
                  <a:pt x="94178" y="622695"/>
                  <a:pt x="96253" y="622695"/>
                  <a:pt x="96253" y="620634"/>
                </a:cubicBezTo>
                <a:cubicBezTo>
                  <a:pt x="96253" y="618573"/>
                  <a:pt x="94178" y="618573"/>
                  <a:pt x="96253" y="616512"/>
                </a:cubicBezTo>
                <a:cubicBezTo>
                  <a:pt x="96253" y="614451"/>
                  <a:pt x="96253" y="612390"/>
                  <a:pt x="98328" y="610328"/>
                </a:cubicBezTo>
                <a:cubicBezTo>
                  <a:pt x="100403" y="610328"/>
                  <a:pt x="102478" y="612390"/>
                  <a:pt x="104553" y="612390"/>
                </a:cubicBezTo>
                <a:cubicBezTo>
                  <a:pt x="104553" y="608267"/>
                  <a:pt x="106628" y="604145"/>
                  <a:pt x="108703" y="604145"/>
                </a:cubicBezTo>
                <a:cubicBezTo>
                  <a:pt x="109741" y="603114"/>
                  <a:pt x="110778" y="602599"/>
                  <a:pt x="111816" y="602599"/>
                </a:cubicBezTo>
                <a:close/>
                <a:moveTo>
                  <a:pt x="804945" y="601636"/>
                </a:moveTo>
                <a:cubicBezTo>
                  <a:pt x="807020" y="602150"/>
                  <a:pt x="809095" y="603179"/>
                  <a:pt x="810132" y="604209"/>
                </a:cubicBezTo>
                <a:cubicBezTo>
                  <a:pt x="810132" y="608325"/>
                  <a:pt x="808057" y="604209"/>
                  <a:pt x="805982" y="604209"/>
                </a:cubicBezTo>
                <a:cubicBezTo>
                  <a:pt x="801832" y="604209"/>
                  <a:pt x="797682" y="606267"/>
                  <a:pt x="795607" y="610384"/>
                </a:cubicBezTo>
                <a:cubicBezTo>
                  <a:pt x="793532" y="610384"/>
                  <a:pt x="793532" y="610384"/>
                  <a:pt x="793532" y="610384"/>
                </a:cubicBezTo>
                <a:cubicBezTo>
                  <a:pt x="793532" y="606267"/>
                  <a:pt x="797682" y="604209"/>
                  <a:pt x="799757" y="602150"/>
                </a:cubicBezTo>
                <a:cubicBezTo>
                  <a:pt x="800795" y="601121"/>
                  <a:pt x="802870" y="601121"/>
                  <a:pt x="804945" y="601636"/>
                </a:cubicBezTo>
                <a:close/>
                <a:moveTo>
                  <a:pt x="176502" y="600092"/>
                </a:moveTo>
                <a:cubicBezTo>
                  <a:pt x="178570" y="604216"/>
                  <a:pt x="182707" y="608339"/>
                  <a:pt x="182707" y="614525"/>
                </a:cubicBezTo>
                <a:cubicBezTo>
                  <a:pt x="182707" y="620711"/>
                  <a:pt x="186845" y="624834"/>
                  <a:pt x="193051" y="628958"/>
                </a:cubicBezTo>
                <a:cubicBezTo>
                  <a:pt x="197188" y="628958"/>
                  <a:pt x="197188" y="635144"/>
                  <a:pt x="199256" y="637206"/>
                </a:cubicBezTo>
                <a:cubicBezTo>
                  <a:pt x="199256" y="637206"/>
                  <a:pt x="199256" y="639268"/>
                  <a:pt x="199256" y="639268"/>
                </a:cubicBezTo>
                <a:cubicBezTo>
                  <a:pt x="195119" y="637206"/>
                  <a:pt x="188913" y="637206"/>
                  <a:pt x="184776" y="635144"/>
                </a:cubicBezTo>
                <a:cubicBezTo>
                  <a:pt x="180639" y="635144"/>
                  <a:pt x="176502" y="631020"/>
                  <a:pt x="172364" y="626896"/>
                </a:cubicBezTo>
                <a:cubicBezTo>
                  <a:pt x="172364" y="622772"/>
                  <a:pt x="172364" y="618649"/>
                  <a:pt x="174433" y="614525"/>
                </a:cubicBezTo>
                <a:cubicBezTo>
                  <a:pt x="174433" y="614525"/>
                  <a:pt x="176502" y="614525"/>
                  <a:pt x="176502" y="612463"/>
                </a:cubicBezTo>
                <a:cubicBezTo>
                  <a:pt x="174433" y="610401"/>
                  <a:pt x="172364" y="610401"/>
                  <a:pt x="172364" y="606278"/>
                </a:cubicBezTo>
                <a:cubicBezTo>
                  <a:pt x="172364" y="604216"/>
                  <a:pt x="172364" y="600092"/>
                  <a:pt x="176502" y="600092"/>
                </a:cubicBezTo>
                <a:close/>
                <a:moveTo>
                  <a:pt x="110768" y="594630"/>
                </a:moveTo>
                <a:cubicBezTo>
                  <a:pt x="112819" y="594630"/>
                  <a:pt x="114870" y="595144"/>
                  <a:pt x="116920" y="596172"/>
                </a:cubicBezTo>
                <a:cubicBezTo>
                  <a:pt x="116920" y="598228"/>
                  <a:pt x="116920" y="598228"/>
                  <a:pt x="116920" y="598228"/>
                </a:cubicBezTo>
                <a:cubicBezTo>
                  <a:pt x="116920" y="602341"/>
                  <a:pt x="110768" y="600285"/>
                  <a:pt x="106667" y="602341"/>
                </a:cubicBezTo>
                <a:cubicBezTo>
                  <a:pt x="104617" y="604397"/>
                  <a:pt x="102566" y="606453"/>
                  <a:pt x="100516" y="608510"/>
                </a:cubicBezTo>
                <a:cubicBezTo>
                  <a:pt x="98465" y="608510"/>
                  <a:pt x="96414" y="610566"/>
                  <a:pt x="94364" y="610566"/>
                </a:cubicBezTo>
                <a:cubicBezTo>
                  <a:pt x="92313" y="614678"/>
                  <a:pt x="92313" y="616735"/>
                  <a:pt x="92313" y="620847"/>
                </a:cubicBezTo>
                <a:cubicBezTo>
                  <a:pt x="90263" y="622903"/>
                  <a:pt x="88212" y="624960"/>
                  <a:pt x="88212" y="627016"/>
                </a:cubicBezTo>
                <a:cubicBezTo>
                  <a:pt x="88212" y="631128"/>
                  <a:pt x="90263" y="633185"/>
                  <a:pt x="92313" y="635241"/>
                </a:cubicBezTo>
                <a:cubicBezTo>
                  <a:pt x="90263" y="637297"/>
                  <a:pt x="90263" y="639353"/>
                  <a:pt x="92313" y="643466"/>
                </a:cubicBezTo>
                <a:cubicBezTo>
                  <a:pt x="96414" y="645522"/>
                  <a:pt x="96414" y="645522"/>
                  <a:pt x="96414" y="645522"/>
                </a:cubicBezTo>
                <a:cubicBezTo>
                  <a:pt x="98465" y="647578"/>
                  <a:pt x="98465" y="647578"/>
                  <a:pt x="98465" y="647578"/>
                </a:cubicBezTo>
                <a:lnTo>
                  <a:pt x="100402" y="649635"/>
                </a:lnTo>
                <a:lnTo>
                  <a:pt x="96959" y="649635"/>
                </a:lnTo>
                <a:cubicBezTo>
                  <a:pt x="94364" y="649635"/>
                  <a:pt x="94364" y="649635"/>
                  <a:pt x="94364" y="649635"/>
                </a:cubicBezTo>
                <a:cubicBezTo>
                  <a:pt x="90263" y="645522"/>
                  <a:pt x="86162" y="643466"/>
                  <a:pt x="88212" y="639353"/>
                </a:cubicBezTo>
                <a:cubicBezTo>
                  <a:pt x="88212" y="639353"/>
                  <a:pt x="88212" y="635241"/>
                  <a:pt x="86162" y="635241"/>
                </a:cubicBezTo>
                <a:cubicBezTo>
                  <a:pt x="84111" y="633185"/>
                  <a:pt x="84111" y="629072"/>
                  <a:pt x="82060" y="627016"/>
                </a:cubicBezTo>
                <a:cubicBezTo>
                  <a:pt x="82060" y="622903"/>
                  <a:pt x="84111" y="620847"/>
                  <a:pt x="86162" y="618791"/>
                </a:cubicBezTo>
                <a:cubicBezTo>
                  <a:pt x="86162" y="616735"/>
                  <a:pt x="90263" y="616735"/>
                  <a:pt x="90263" y="614678"/>
                </a:cubicBezTo>
                <a:cubicBezTo>
                  <a:pt x="90263" y="612622"/>
                  <a:pt x="90263" y="606453"/>
                  <a:pt x="94364" y="604397"/>
                </a:cubicBezTo>
                <a:cubicBezTo>
                  <a:pt x="96414" y="606453"/>
                  <a:pt x="96414" y="602341"/>
                  <a:pt x="98465" y="602341"/>
                </a:cubicBezTo>
                <a:cubicBezTo>
                  <a:pt x="98465" y="604397"/>
                  <a:pt x="98465" y="604397"/>
                  <a:pt x="98465" y="604397"/>
                </a:cubicBezTo>
                <a:cubicBezTo>
                  <a:pt x="100516" y="602341"/>
                  <a:pt x="104617" y="600285"/>
                  <a:pt x="104617" y="596172"/>
                </a:cubicBezTo>
                <a:cubicBezTo>
                  <a:pt x="106667" y="595144"/>
                  <a:pt x="108718" y="594630"/>
                  <a:pt x="110768" y="594630"/>
                </a:cubicBezTo>
                <a:close/>
                <a:moveTo>
                  <a:pt x="112936" y="591792"/>
                </a:moveTo>
                <a:cubicBezTo>
                  <a:pt x="114928" y="591792"/>
                  <a:pt x="116920" y="591792"/>
                  <a:pt x="116920" y="591792"/>
                </a:cubicBezTo>
                <a:cubicBezTo>
                  <a:pt x="118912" y="594116"/>
                  <a:pt x="118912" y="594116"/>
                  <a:pt x="118912" y="594116"/>
                </a:cubicBezTo>
                <a:cubicBezTo>
                  <a:pt x="116920" y="594116"/>
                  <a:pt x="114928" y="594116"/>
                  <a:pt x="112936" y="591792"/>
                </a:cubicBezTo>
                <a:close/>
                <a:moveTo>
                  <a:pt x="799317" y="589347"/>
                </a:moveTo>
                <a:cubicBezTo>
                  <a:pt x="801119" y="589347"/>
                  <a:pt x="802662" y="589860"/>
                  <a:pt x="803692" y="591913"/>
                </a:cubicBezTo>
                <a:cubicBezTo>
                  <a:pt x="803692" y="593965"/>
                  <a:pt x="803692" y="596017"/>
                  <a:pt x="805750" y="593965"/>
                </a:cubicBezTo>
                <a:cubicBezTo>
                  <a:pt x="807808" y="591913"/>
                  <a:pt x="811925" y="591913"/>
                  <a:pt x="813984" y="593965"/>
                </a:cubicBezTo>
                <a:cubicBezTo>
                  <a:pt x="816042" y="596017"/>
                  <a:pt x="818100" y="598070"/>
                  <a:pt x="818100" y="600122"/>
                </a:cubicBezTo>
                <a:cubicBezTo>
                  <a:pt x="818100" y="600122"/>
                  <a:pt x="816042" y="602174"/>
                  <a:pt x="811925" y="602174"/>
                </a:cubicBezTo>
                <a:cubicBezTo>
                  <a:pt x="809867" y="600122"/>
                  <a:pt x="805750" y="598070"/>
                  <a:pt x="801633" y="600122"/>
                </a:cubicBezTo>
                <a:cubicBezTo>
                  <a:pt x="795458" y="600122"/>
                  <a:pt x="791341" y="604227"/>
                  <a:pt x="789283" y="608331"/>
                </a:cubicBezTo>
                <a:cubicBezTo>
                  <a:pt x="778991" y="610384"/>
                  <a:pt x="778991" y="610384"/>
                  <a:pt x="778991" y="610384"/>
                </a:cubicBezTo>
                <a:lnTo>
                  <a:pt x="778991" y="602336"/>
                </a:lnTo>
                <a:lnTo>
                  <a:pt x="779316" y="602013"/>
                </a:lnTo>
                <a:lnTo>
                  <a:pt x="783108" y="600122"/>
                </a:lnTo>
                <a:cubicBezTo>
                  <a:pt x="785166" y="600122"/>
                  <a:pt x="787225" y="600122"/>
                  <a:pt x="787225" y="598070"/>
                </a:cubicBezTo>
                <a:cubicBezTo>
                  <a:pt x="787225" y="593965"/>
                  <a:pt x="789283" y="591913"/>
                  <a:pt x="793400" y="589860"/>
                </a:cubicBezTo>
                <a:cubicBezTo>
                  <a:pt x="795458" y="589860"/>
                  <a:pt x="797516" y="589347"/>
                  <a:pt x="799317" y="589347"/>
                </a:cubicBezTo>
                <a:close/>
                <a:moveTo>
                  <a:pt x="828392" y="587808"/>
                </a:moveTo>
                <a:cubicBezTo>
                  <a:pt x="830467" y="587808"/>
                  <a:pt x="832542" y="587808"/>
                  <a:pt x="832542" y="589866"/>
                </a:cubicBezTo>
                <a:cubicBezTo>
                  <a:pt x="834617" y="591925"/>
                  <a:pt x="834617" y="593983"/>
                  <a:pt x="834617" y="593983"/>
                </a:cubicBezTo>
                <a:cubicBezTo>
                  <a:pt x="834617" y="596042"/>
                  <a:pt x="836692" y="598100"/>
                  <a:pt x="836692" y="598100"/>
                </a:cubicBezTo>
                <a:cubicBezTo>
                  <a:pt x="834617" y="598100"/>
                  <a:pt x="834617" y="598100"/>
                  <a:pt x="834617" y="598100"/>
                </a:cubicBezTo>
                <a:cubicBezTo>
                  <a:pt x="832542" y="593983"/>
                  <a:pt x="832542" y="591925"/>
                  <a:pt x="830467" y="589866"/>
                </a:cubicBezTo>
                <a:cubicBezTo>
                  <a:pt x="828392" y="587808"/>
                  <a:pt x="828392" y="587808"/>
                  <a:pt x="828392" y="587808"/>
                </a:cubicBezTo>
                <a:close/>
                <a:moveTo>
                  <a:pt x="153864" y="583824"/>
                </a:moveTo>
                <a:cubicBezTo>
                  <a:pt x="155913" y="585879"/>
                  <a:pt x="155913" y="585879"/>
                  <a:pt x="157962" y="585879"/>
                </a:cubicBezTo>
                <a:cubicBezTo>
                  <a:pt x="164110" y="587935"/>
                  <a:pt x="170258" y="589990"/>
                  <a:pt x="174356" y="596155"/>
                </a:cubicBezTo>
                <a:cubicBezTo>
                  <a:pt x="174356" y="598211"/>
                  <a:pt x="172307" y="598211"/>
                  <a:pt x="172307" y="598211"/>
                </a:cubicBezTo>
                <a:cubicBezTo>
                  <a:pt x="168209" y="596155"/>
                  <a:pt x="164110" y="594100"/>
                  <a:pt x="160012" y="592045"/>
                </a:cubicBezTo>
                <a:cubicBezTo>
                  <a:pt x="153864" y="589990"/>
                  <a:pt x="149766" y="592045"/>
                  <a:pt x="145667" y="592045"/>
                </a:cubicBezTo>
                <a:cubicBezTo>
                  <a:pt x="137470" y="592045"/>
                  <a:pt x="131322" y="596155"/>
                  <a:pt x="127223" y="602321"/>
                </a:cubicBezTo>
                <a:cubicBezTo>
                  <a:pt x="125174" y="604376"/>
                  <a:pt x="125174" y="608487"/>
                  <a:pt x="125174" y="612597"/>
                </a:cubicBezTo>
                <a:cubicBezTo>
                  <a:pt x="127223" y="612597"/>
                  <a:pt x="129273" y="616708"/>
                  <a:pt x="131322" y="614652"/>
                </a:cubicBezTo>
                <a:cubicBezTo>
                  <a:pt x="133371" y="612597"/>
                  <a:pt x="129273" y="610542"/>
                  <a:pt x="129273" y="606431"/>
                </a:cubicBezTo>
                <a:cubicBezTo>
                  <a:pt x="131322" y="604376"/>
                  <a:pt x="133371" y="604376"/>
                  <a:pt x="135420" y="602321"/>
                </a:cubicBezTo>
                <a:cubicBezTo>
                  <a:pt x="139519" y="602321"/>
                  <a:pt x="141568" y="604376"/>
                  <a:pt x="143617" y="606431"/>
                </a:cubicBezTo>
                <a:cubicBezTo>
                  <a:pt x="145667" y="608487"/>
                  <a:pt x="145667" y="612597"/>
                  <a:pt x="145667" y="614652"/>
                </a:cubicBezTo>
                <a:cubicBezTo>
                  <a:pt x="143617" y="618763"/>
                  <a:pt x="135420" y="614652"/>
                  <a:pt x="139519" y="620818"/>
                </a:cubicBezTo>
                <a:cubicBezTo>
                  <a:pt x="137470" y="622873"/>
                  <a:pt x="137470" y="624928"/>
                  <a:pt x="135420" y="624928"/>
                </a:cubicBezTo>
                <a:cubicBezTo>
                  <a:pt x="133371" y="626984"/>
                  <a:pt x="129273" y="626984"/>
                  <a:pt x="125174" y="626984"/>
                </a:cubicBezTo>
                <a:cubicBezTo>
                  <a:pt x="121076" y="624928"/>
                  <a:pt x="116977" y="618763"/>
                  <a:pt x="116977" y="614652"/>
                </a:cubicBezTo>
                <a:cubicBezTo>
                  <a:pt x="114928" y="606431"/>
                  <a:pt x="119027" y="598211"/>
                  <a:pt x="123125" y="594100"/>
                </a:cubicBezTo>
                <a:cubicBezTo>
                  <a:pt x="129273" y="589990"/>
                  <a:pt x="135420" y="585879"/>
                  <a:pt x="141568" y="585879"/>
                </a:cubicBezTo>
                <a:cubicBezTo>
                  <a:pt x="145667" y="585879"/>
                  <a:pt x="149766" y="585879"/>
                  <a:pt x="153864" y="583824"/>
                </a:cubicBezTo>
                <a:close/>
                <a:moveTo>
                  <a:pt x="791460" y="575524"/>
                </a:moveTo>
                <a:cubicBezTo>
                  <a:pt x="795585" y="577579"/>
                  <a:pt x="799710" y="577579"/>
                  <a:pt x="801772" y="581690"/>
                </a:cubicBezTo>
                <a:cubicBezTo>
                  <a:pt x="803835" y="583745"/>
                  <a:pt x="803835" y="579634"/>
                  <a:pt x="805897" y="577579"/>
                </a:cubicBezTo>
                <a:cubicBezTo>
                  <a:pt x="810022" y="577579"/>
                  <a:pt x="814147" y="577579"/>
                  <a:pt x="816209" y="579634"/>
                </a:cubicBezTo>
                <a:cubicBezTo>
                  <a:pt x="816209" y="581690"/>
                  <a:pt x="818272" y="581690"/>
                  <a:pt x="818272" y="583745"/>
                </a:cubicBezTo>
                <a:cubicBezTo>
                  <a:pt x="818272" y="583745"/>
                  <a:pt x="816209" y="585800"/>
                  <a:pt x="818272" y="587855"/>
                </a:cubicBezTo>
                <a:cubicBezTo>
                  <a:pt x="820334" y="587855"/>
                  <a:pt x="822396" y="585800"/>
                  <a:pt x="824459" y="585800"/>
                </a:cubicBezTo>
                <a:cubicBezTo>
                  <a:pt x="828584" y="587855"/>
                  <a:pt x="830646" y="594021"/>
                  <a:pt x="832708" y="598131"/>
                </a:cubicBezTo>
                <a:cubicBezTo>
                  <a:pt x="828584" y="598131"/>
                  <a:pt x="824459" y="598131"/>
                  <a:pt x="822396" y="598131"/>
                </a:cubicBezTo>
                <a:cubicBezTo>
                  <a:pt x="820334" y="596076"/>
                  <a:pt x="818272" y="591966"/>
                  <a:pt x="816209" y="591966"/>
                </a:cubicBezTo>
                <a:cubicBezTo>
                  <a:pt x="812084" y="589911"/>
                  <a:pt x="807959" y="589911"/>
                  <a:pt x="805897" y="589911"/>
                </a:cubicBezTo>
                <a:cubicBezTo>
                  <a:pt x="803835" y="587855"/>
                  <a:pt x="799710" y="585800"/>
                  <a:pt x="795585" y="587855"/>
                </a:cubicBezTo>
                <a:cubicBezTo>
                  <a:pt x="789398" y="585800"/>
                  <a:pt x="787335" y="591966"/>
                  <a:pt x="785273" y="596076"/>
                </a:cubicBezTo>
                <a:lnTo>
                  <a:pt x="779316" y="602013"/>
                </a:lnTo>
                <a:lnTo>
                  <a:pt x="778991" y="602174"/>
                </a:lnTo>
                <a:lnTo>
                  <a:pt x="778991" y="602336"/>
                </a:lnTo>
                <a:lnTo>
                  <a:pt x="774961" y="606352"/>
                </a:lnTo>
                <a:cubicBezTo>
                  <a:pt x="774961" y="612518"/>
                  <a:pt x="774961" y="612518"/>
                  <a:pt x="774961" y="612518"/>
                </a:cubicBezTo>
                <a:cubicBezTo>
                  <a:pt x="768774" y="618684"/>
                  <a:pt x="768774" y="618684"/>
                  <a:pt x="768774" y="618684"/>
                </a:cubicBezTo>
                <a:cubicBezTo>
                  <a:pt x="764649" y="616628"/>
                  <a:pt x="766711" y="610463"/>
                  <a:pt x="766711" y="608408"/>
                </a:cubicBezTo>
                <a:cubicBezTo>
                  <a:pt x="768774" y="604297"/>
                  <a:pt x="770836" y="606352"/>
                  <a:pt x="772898" y="602242"/>
                </a:cubicBezTo>
                <a:cubicBezTo>
                  <a:pt x="770836" y="598131"/>
                  <a:pt x="770836" y="594021"/>
                  <a:pt x="772898" y="589911"/>
                </a:cubicBezTo>
                <a:cubicBezTo>
                  <a:pt x="774961" y="587855"/>
                  <a:pt x="779086" y="587855"/>
                  <a:pt x="781148" y="587855"/>
                </a:cubicBezTo>
                <a:cubicBezTo>
                  <a:pt x="783210" y="583745"/>
                  <a:pt x="783210" y="577579"/>
                  <a:pt x="791460" y="575524"/>
                </a:cubicBezTo>
                <a:close/>
                <a:moveTo>
                  <a:pt x="800671" y="575026"/>
                </a:moveTo>
                <a:cubicBezTo>
                  <a:pt x="801722" y="575524"/>
                  <a:pt x="802773" y="576520"/>
                  <a:pt x="803824" y="577516"/>
                </a:cubicBezTo>
                <a:cubicBezTo>
                  <a:pt x="803824" y="577516"/>
                  <a:pt x="803824" y="577516"/>
                  <a:pt x="801722" y="577516"/>
                </a:cubicBezTo>
                <a:cubicBezTo>
                  <a:pt x="801722" y="577516"/>
                  <a:pt x="799619" y="577516"/>
                  <a:pt x="797516" y="575524"/>
                </a:cubicBezTo>
                <a:cubicBezTo>
                  <a:pt x="798568" y="574528"/>
                  <a:pt x="799619" y="574528"/>
                  <a:pt x="800671" y="575026"/>
                </a:cubicBezTo>
                <a:close/>
                <a:moveTo>
                  <a:pt x="793466" y="552845"/>
                </a:moveTo>
                <a:cubicBezTo>
                  <a:pt x="795525" y="552845"/>
                  <a:pt x="797583" y="554899"/>
                  <a:pt x="795525" y="554899"/>
                </a:cubicBezTo>
                <a:cubicBezTo>
                  <a:pt x="793466" y="556953"/>
                  <a:pt x="795525" y="561062"/>
                  <a:pt x="793466" y="561062"/>
                </a:cubicBezTo>
                <a:cubicBezTo>
                  <a:pt x="793466" y="559007"/>
                  <a:pt x="795525" y="554899"/>
                  <a:pt x="793466" y="552845"/>
                </a:cubicBezTo>
                <a:close/>
                <a:moveTo>
                  <a:pt x="154206" y="552180"/>
                </a:moveTo>
                <a:cubicBezTo>
                  <a:pt x="155949" y="552570"/>
                  <a:pt x="155949" y="555293"/>
                  <a:pt x="155949" y="556849"/>
                </a:cubicBezTo>
                <a:cubicBezTo>
                  <a:pt x="158015" y="558924"/>
                  <a:pt x="160080" y="563074"/>
                  <a:pt x="160080" y="565149"/>
                </a:cubicBezTo>
                <a:cubicBezTo>
                  <a:pt x="158015" y="567224"/>
                  <a:pt x="155949" y="567224"/>
                  <a:pt x="155949" y="569299"/>
                </a:cubicBezTo>
                <a:cubicBezTo>
                  <a:pt x="149751" y="571374"/>
                  <a:pt x="149751" y="577599"/>
                  <a:pt x="149751" y="581749"/>
                </a:cubicBezTo>
                <a:cubicBezTo>
                  <a:pt x="147685" y="581749"/>
                  <a:pt x="145619" y="583824"/>
                  <a:pt x="143554" y="581749"/>
                </a:cubicBezTo>
                <a:lnTo>
                  <a:pt x="141585" y="573841"/>
                </a:lnTo>
                <a:lnTo>
                  <a:pt x="141877" y="573058"/>
                </a:lnTo>
                <a:lnTo>
                  <a:pt x="149751" y="565149"/>
                </a:lnTo>
                <a:cubicBezTo>
                  <a:pt x="149751" y="565149"/>
                  <a:pt x="147685" y="563074"/>
                  <a:pt x="147685" y="560999"/>
                </a:cubicBezTo>
                <a:cubicBezTo>
                  <a:pt x="147685" y="558924"/>
                  <a:pt x="149751" y="554774"/>
                  <a:pt x="151817" y="552699"/>
                </a:cubicBezTo>
                <a:cubicBezTo>
                  <a:pt x="152850" y="552180"/>
                  <a:pt x="153625" y="552051"/>
                  <a:pt x="154206" y="552180"/>
                </a:cubicBezTo>
                <a:close/>
                <a:moveTo>
                  <a:pt x="149668" y="546640"/>
                </a:moveTo>
                <a:cubicBezTo>
                  <a:pt x="151720" y="546640"/>
                  <a:pt x="153772" y="546640"/>
                  <a:pt x="153772" y="548706"/>
                </a:cubicBezTo>
                <a:cubicBezTo>
                  <a:pt x="153772" y="550772"/>
                  <a:pt x="149668" y="550772"/>
                  <a:pt x="149668" y="552837"/>
                </a:cubicBezTo>
                <a:cubicBezTo>
                  <a:pt x="147615" y="552837"/>
                  <a:pt x="145563" y="554903"/>
                  <a:pt x="145563" y="556969"/>
                </a:cubicBezTo>
                <a:cubicBezTo>
                  <a:pt x="145563" y="563166"/>
                  <a:pt x="145563" y="563166"/>
                  <a:pt x="145563" y="563166"/>
                </a:cubicBezTo>
                <a:lnTo>
                  <a:pt x="141877" y="573058"/>
                </a:lnTo>
                <a:lnTo>
                  <a:pt x="141488" y="573449"/>
                </a:lnTo>
                <a:lnTo>
                  <a:pt x="141585" y="573841"/>
                </a:lnTo>
                <a:lnTo>
                  <a:pt x="139405" y="579692"/>
                </a:lnTo>
                <a:cubicBezTo>
                  <a:pt x="141458" y="581758"/>
                  <a:pt x="141458" y="581758"/>
                  <a:pt x="141458" y="581758"/>
                </a:cubicBezTo>
                <a:cubicBezTo>
                  <a:pt x="141458" y="583824"/>
                  <a:pt x="139405" y="583824"/>
                  <a:pt x="137353" y="583824"/>
                </a:cubicBezTo>
                <a:cubicBezTo>
                  <a:pt x="136327" y="581758"/>
                  <a:pt x="134788" y="579692"/>
                  <a:pt x="133762" y="577368"/>
                </a:cubicBezTo>
                <a:lnTo>
                  <a:pt x="133326" y="570575"/>
                </a:lnTo>
                <a:lnTo>
                  <a:pt x="134128" y="568699"/>
                </a:lnTo>
                <a:lnTo>
                  <a:pt x="141458" y="563166"/>
                </a:lnTo>
                <a:cubicBezTo>
                  <a:pt x="143510" y="561101"/>
                  <a:pt x="139405" y="559035"/>
                  <a:pt x="141458" y="556969"/>
                </a:cubicBezTo>
                <a:cubicBezTo>
                  <a:pt x="141458" y="552837"/>
                  <a:pt x="145563" y="548706"/>
                  <a:pt x="149668" y="546640"/>
                </a:cubicBezTo>
                <a:close/>
                <a:moveTo>
                  <a:pt x="143563" y="536348"/>
                </a:moveTo>
                <a:cubicBezTo>
                  <a:pt x="145617" y="536348"/>
                  <a:pt x="147671" y="538407"/>
                  <a:pt x="149726" y="538407"/>
                </a:cubicBezTo>
                <a:cubicBezTo>
                  <a:pt x="151781" y="540465"/>
                  <a:pt x="151781" y="540465"/>
                  <a:pt x="151781" y="540465"/>
                </a:cubicBezTo>
                <a:cubicBezTo>
                  <a:pt x="151781" y="542523"/>
                  <a:pt x="151781" y="542523"/>
                  <a:pt x="151781" y="544582"/>
                </a:cubicBezTo>
                <a:cubicBezTo>
                  <a:pt x="145617" y="544582"/>
                  <a:pt x="141509" y="548699"/>
                  <a:pt x="139455" y="554874"/>
                </a:cubicBezTo>
                <a:cubicBezTo>
                  <a:pt x="137400" y="556932"/>
                  <a:pt x="139455" y="558991"/>
                  <a:pt x="137400" y="561049"/>
                </a:cubicBezTo>
                <a:lnTo>
                  <a:pt x="134128" y="568699"/>
                </a:lnTo>
                <a:lnTo>
                  <a:pt x="133248" y="569364"/>
                </a:lnTo>
                <a:lnTo>
                  <a:pt x="133326" y="570575"/>
                </a:lnTo>
                <a:lnTo>
                  <a:pt x="131238" y="575458"/>
                </a:lnTo>
                <a:cubicBezTo>
                  <a:pt x="131238" y="577516"/>
                  <a:pt x="131238" y="581633"/>
                  <a:pt x="135346" y="583691"/>
                </a:cubicBezTo>
                <a:cubicBezTo>
                  <a:pt x="133292" y="585750"/>
                  <a:pt x="129183" y="585750"/>
                  <a:pt x="127129" y="587808"/>
                </a:cubicBezTo>
                <a:cubicBezTo>
                  <a:pt x="125075" y="585750"/>
                  <a:pt x="123021" y="583691"/>
                  <a:pt x="120966" y="579575"/>
                </a:cubicBezTo>
                <a:cubicBezTo>
                  <a:pt x="120966" y="577516"/>
                  <a:pt x="120966" y="573399"/>
                  <a:pt x="125075" y="571341"/>
                </a:cubicBezTo>
                <a:cubicBezTo>
                  <a:pt x="125075" y="567224"/>
                  <a:pt x="120966" y="567224"/>
                  <a:pt x="120966" y="565166"/>
                </a:cubicBezTo>
                <a:cubicBezTo>
                  <a:pt x="118912" y="563108"/>
                  <a:pt x="120966" y="558991"/>
                  <a:pt x="120966" y="556932"/>
                </a:cubicBezTo>
                <a:cubicBezTo>
                  <a:pt x="125075" y="554874"/>
                  <a:pt x="127129" y="552816"/>
                  <a:pt x="129183" y="550757"/>
                </a:cubicBezTo>
                <a:cubicBezTo>
                  <a:pt x="131238" y="550757"/>
                  <a:pt x="131238" y="554874"/>
                  <a:pt x="135346" y="552816"/>
                </a:cubicBezTo>
                <a:cubicBezTo>
                  <a:pt x="135346" y="548699"/>
                  <a:pt x="135346" y="548699"/>
                  <a:pt x="135346" y="548699"/>
                </a:cubicBezTo>
                <a:cubicBezTo>
                  <a:pt x="135346" y="542523"/>
                  <a:pt x="139455" y="538407"/>
                  <a:pt x="143563" y="536348"/>
                </a:cubicBezTo>
                <a:close/>
                <a:moveTo>
                  <a:pt x="803824" y="534356"/>
                </a:moveTo>
                <a:cubicBezTo>
                  <a:pt x="805816" y="534356"/>
                  <a:pt x="807808" y="536348"/>
                  <a:pt x="807808" y="536348"/>
                </a:cubicBezTo>
                <a:cubicBezTo>
                  <a:pt x="807808" y="538340"/>
                  <a:pt x="807808" y="538340"/>
                  <a:pt x="805816" y="538340"/>
                </a:cubicBezTo>
                <a:cubicBezTo>
                  <a:pt x="803824" y="538340"/>
                  <a:pt x="805816" y="536348"/>
                  <a:pt x="803824" y="534356"/>
                </a:cubicBezTo>
                <a:close/>
                <a:moveTo>
                  <a:pt x="793466" y="534356"/>
                </a:moveTo>
                <a:cubicBezTo>
                  <a:pt x="795525" y="534356"/>
                  <a:pt x="799641" y="534356"/>
                  <a:pt x="801700" y="534356"/>
                </a:cubicBezTo>
                <a:cubicBezTo>
                  <a:pt x="803758" y="538465"/>
                  <a:pt x="803758" y="538465"/>
                  <a:pt x="803758" y="538465"/>
                </a:cubicBezTo>
                <a:cubicBezTo>
                  <a:pt x="805816" y="542573"/>
                  <a:pt x="803758" y="548736"/>
                  <a:pt x="799641" y="550790"/>
                </a:cubicBezTo>
                <a:cubicBezTo>
                  <a:pt x="797583" y="552845"/>
                  <a:pt x="793466" y="550790"/>
                  <a:pt x="793466" y="552845"/>
                </a:cubicBezTo>
                <a:cubicBezTo>
                  <a:pt x="791408" y="554899"/>
                  <a:pt x="793466" y="556953"/>
                  <a:pt x="791408" y="559007"/>
                </a:cubicBezTo>
                <a:cubicBezTo>
                  <a:pt x="791408" y="561062"/>
                  <a:pt x="787291" y="561062"/>
                  <a:pt x="785233" y="563116"/>
                </a:cubicBezTo>
                <a:cubicBezTo>
                  <a:pt x="781116" y="563116"/>
                  <a:pt x="779057" y="561062"/>
                  <a:pt x="774941" y="561062"/>
                </a:cubicBezTo>
                <a:cubicBezTo>
                  <a:pt x="772882" y="563116"/>
                  <a:pt x="770824" y="565170"/>
                  <a:pt x="768765" y="565170"/>
                </a:cubicBezTo>
                <a:cubicBezTo>
                  <a:pt x="762590" y="567224"/>
                  <a:pt x="758473" y="565170"/>
                  <a:pt x="754357" y="563116"/>
                </a:cubicBezTo>
                <a:cubicBezTo>
                  <a:pt x="756415" y="556953"/>
                  <a:pt x="756415" y="556953"/>
                  <a:pt x="756415" y="556953"/>
                </a:cubicBezTo>
                <a:cubicBezTo>
                  <a:pt x="758473" y="554899"/>
                  <a:pt x="760532" y="556953"/>
                  <a:pt x="762590" y="556953"/>
                </a:cubicBezTo>
                <a:cubicBezTo>
                  <a:pt x="768765" y="559007"/>
                  <a:pt x="772882" y="554899"/>
                  <a:pt x="776999" y="552845"/>
                </a:cubicBezTo>
                <a:cubicBezTo>
                  <a:pt x="776999" y="548736"/>
                  <a:pt x="783174" y="550790"/>
                  <a:pt x="785233" y="548736"/>
                </a:cubicBezTo>
                <a:cubicBezTo>
                  <a:pt x="789349" y="546682"/>
                  <a:pt x="791408" y="544628"/>
                  <a:pt x="793466" y="542573"/>
                </a:cubicBezTo>
                <a:cubicBezTo>
                  <a:pt x="793466" y="538465"/>
                  <a:pt x="793466" y="536411"/>
                  <a:pt x="793466" y="534356"/>
                </a:cubicBezTo>
                <a:close/>
                <a:moveTo>
                  <a:pt x="789487" y="532364"/>
                </a:moveTo>
                <a:cubicBezTo>
                  <a:pt x="789487" y="532364"/>
                  <a:pt x="791541" y="532364"/>
                  <a:pt x="791541" y="534417"/>
                </a:cubicBezTo>
                <a:cubicBezTo>
                  <a:pt x="791541" y="536469"/>
                  <a:pt x="789487" y="538521"/>
                  <a:pt x="789487" y="542626"/>
                </a:cubicBezTo>
                <a:cubicBezTo>
                  <a:pt x="787432" y="544679"/>
                  <a:pt x="783324" y="548783"/>
                  <a:pt x="779215" y="546731"/>
                </a:cubicBezTo>
                <a:cubicBezTo>
                  <a:pt x="779215" y="546731"/>
                  <a:pt x="777161" y="546731"/>
                  <a:pt x="777161" y="546731"/>
                </a:cubicBezTo>
                <a:cubicBezTo>
                  <a:pt x="775107" y="548783"/>
                  <a:pt x="777161" y="548783"/>
                  <a:pt x="775107" y="550836"/>
                </a:cubicBezTo>
                <a:cubicBezTo>
                  <a:pt x="773053" y="554940"/>
                  <a:pt x="766890" y="554940"/>
                  <a:pt x="762781" y="554940"/>
                </a:cubicBezTo>
                <a:cubicBezTo>
                  <a:pt x="760727" y="554940"/>
                  <a:pt x="758673" y="554940"/>
                  <a:pt x="758673" y="552888"/>
                </a:cubicBezTo>
                <a:cubicBezTo>
                  <a:pt x="758673" y="550836"/>
                  <a:pt x="758673" y="548783"/>
                  <a:pt x="760727" y="548783"/>
                </a:cubicBezTo>
                <a:cubicBezTo>
                  <a:pt x="762781" y="550836"/>
                  <a:pt x="768944" y="550836"/>
                  <a:pt x="770998" y="548783"/>
                </a:cubicBezTo>
                <a:cubicBezTo>
                  <a:pt x="773053" y="546731"/>
                  <a:pt x="775107" y="544679"/>
                  <a:pt x="775107" y="542626"/>
                </a:cubicBezTo>
                <a:cubicBezTo>
                  <a:pt x="781270" y="542626"/>
                  <a:pt x="785378" y="540574"/>
                  <a:pt x="787432" y="534417"/>
                </a:cubicBezTo>
                <a:cubicBezTo>
                  <a:pt x="787432" y="534417"/>
                  <a:pt x="787432" y="532364"/>
                  <a:pt x="789487" y="532364"/>
                </a:cubicBezTo>
                <a:close/>
                <a:moveTo>
                  <a:pt x="781394" y="527857"/>
                </a:moveTo>
                <a:cubicBezTo>
                  <a:pt x="782673" y="528115"/>
                  <a:pt x="784209" y="529144"/>
                  <a:pt x="785233" y="530173"/>
                </a:cubicBezTo>
                <a:cubicBezTo>
                  <a:pt x="785233" y="532231"/>
                  <a:pt x="785233" y="534290"/>
                  <a:pt x="783185" y="536348"/>
                </a:cubicBezTo>
                <a:cubicBezTo>
                  <a:pt x="781138" y="538407"/>
                  <a:pt x="779091" y="540465"/>
                  <a:pt x="774996" y="540465"/>
                </a:cubicBezTo>
                <a:cubicBezTo>
                  <a:pt x="774996" y="540465"/>
                  <a:pt x="774996" y="538407"/>
                  <a:pt x="772949" y="540465"/>
                </a:cubicBezTo>
                <a:cubicBezTo>
                  <a:pt x="772949" y="540465"/>
                  <a:pt x="772949" y="542523"/>
                  <a:pt x="772949" y="544582"/>
                </a:cubicBezTo>
                <a:cubicBezTo>
                  <a:pt x="770901" y="546640"/>
                  <a:pt x="766807" y="546640"/>
                  <a:pt x="764759" y="546640"/>
                </a:cubicBezTo>
                <a:cubicBezTo>
                  <a:pt x="762712" y="546640"/>
                  <a:pt x="760665" y="546640"/>
                  <a:pt x="760665" y="544582"/>
                </a:cubicBezTo>
                <a:cubicBezTo>
                  <a:pt x="762712" y="534290"/>
                  <a:pt x="762712" y="534290"/>
                  <a:pt x="762712" y="534290"/>
                </a:cubicBezTo>
                <a:cubicBezTo>
                  <a:pt x="768854" y="534290"/>
                  <a:pt x="774996" y="534290"/>
                  <a:pt x="779091" y="530173"/>
                </a:cubicBezTo>
                <a:cubicBezTo>
                  <a:pt x="779091" y="528115"/>
                  <a:pt x="780114" y="527600"/>
                  <a:pt x="781394" y="527857"/>
                </a:cubicBezTo>
                <a:close/>
                <a:moveTo>
                  <a:pt x="92257" y="526181"/>
                </a:moveTo>
                <a:lnTo>
                  <a:pt x="92257" y="528214"/>
                </a:lnTo>
                <a:cubicBezTo>
                  <a:pt x="90171" y="530248"/>
                  <a:pt x="90171" y="534315"/>
                  <a:pt x="85997" y="534315"/>
                </a:cubicBezTo>
                <a:cubicBezTo>
                  <a:pt x="83910" y="534315"/>
                  <a:pt x="81823" y="536348"/>
                  <a:pt x="79736" y="534315"/>
                </a:cubicBezTo>
                <a:cubicBezTo>
                  <a:pt x="79736" y="532281"/>
                  <a:pt x="83910" y="534315"/>
                  <a:pt x="85997" y="532281"/>
                </a:cubicBezTo>
                <a:cubicBezTo>
                  <a:pt x="88084" y="530248"/>
                  <a:pt x="90171" y="528214"/>
                  <a:pt x="92257" y="526181"/>
                </a:cubicBezTo>
                <a:close/>
                <a:moveTo>
                  <a:pt x="865576" y="517756"/>
                </a:moveTo>
                <a:cubicBezTo>
                  <a:pt x="869560" y="519859"/>
                  <a:pt x="865576" y="524064"/>
                  <a:pt x="867568" y="526167"/>
                </a:cubicBezTo>
                <a:cubicBezTo>
                  <a:pt x="867568" y="528270"/>
                  <a:pt x="867568" y="530372"/>
                  <a:pt x="865576" y="530372"/>
                </a:cubicBezTo>
                <a:cubicBezTo>
                  <a:pt x="865576" y="526167"/>
                  <a:pt x="865576" y="521962"/>
                  <a:pt x="865576" y="517756"/>
                </a:cubicBezTo>
                <a:close/>
                <a:moveTo>
                  <a:pt x="100725" y="515310"/>
                </a:moveTo>
                <a:cubicBezTo>
                  <a:pt x="101404" y="515182"/>
                  <a:pt x="102050" y="515310"/>
                  <a:pt x="102568" y="515823"/>
                </a:cubicBezTo>
                <a:cubicBezTo>
                  <a:pt x="104636" y="517874"/>
                  <a:pt x="104636" y="517874"/>
                  <a:pt x="104636" y="517874"/>
                </a:cubicBezTo>
                <a:cubicBezTo>
                  <a:pt x="104636" y="519924"/>
                  <a:pt x="104636" y="524025"/>
                  <a:pt x="104636" y="526076"/>
                </a:cubicBezTo>
                <a:cubicBezTo>
                  <a:pt x="104636" y="528127"/>
                  <a:pt x="102568" y="528127"/>
                  <a:pt x="100499" y="530177"/>
                </a:cubicBezTo>
                <a:cubicBezTo>
                  <a:pt x="102568" y="532228"/>
                  <a:pt x="104636" y="534278"/>
                  <a:pt x="102568" y="538379"/>
                </a:cubicBezTo>
                <a:cubicBezTo>
                  <a:pt x="102568" y="540430"/>
                  <a:pt x="98431" y="542481"/>
                  <a:pt x="96362" y="544531"/>
                </a:cubicBezTo>
                <a:cubicBezTo>
                  <a:pt x="94293" y="544531"/>
                  <a:pt x="92224" y="542481"/>
                  <a:pt x="90156" y="542481"/>
                </a:cubicBezTo>
                <a:cubicBezTo>
                  <a:pt x="90156" y="546582"/>
                  <a:pt x="86019" y="548632"/>
                  <a:pt x="83950" y="548632"/>
                </a:cubicBezTo>
                <a:cubicBezTo>
                  <a:pt x="79813" y="548632"/>
                  <a:pt x="77744" y="546582"/>
                  <a:pt x="77744" y="544531"/>
                </a:cubicBezTo>
                <a:cubicBezTo>
                  <a:pt x="77744" y="542481"/>
                  <a:pt x="77744" y="540430"/>
                  <a:pt x="79813" y="538379"/>
                </a:cubicBezTo>
                <a:cubicBezTo>
                  <a:pt x="83950" y="540430"/>
                  <a:pt x="88087" y="536329"/>
                  <a:pt x="90156" y="534278"/>
                </a:cubicBezTo>
                <a:cubicBezTo>
                  <a:pt x="94293" y="530177"/>
                  <a:pt x="98431" y="526076"/>
                  <a:pt x="96362" y="519924"/>
                </a:cubicBezTo>
                <a:cubicBezTo>
                  <a:pt x="96362" y="518386"/>
                  <a:pt x="98689" y="515695"/>
                  <a:pt x="100725" y="515310"/>
                </a:cubicBezTo>
                <a:close/>
                <a:moveTo>
                  <a:pt x="116920" y="513773"/>
                </a:moveTo>
                <a:cubicBezTo>
                  <a:pt x="118912" y="515831"/>
                  <a:pt x="118912" y="519948"/>
                  <a:pt x="120904" y="522006"/>
                </a:cubicBezTo>
                <a:cubicBezTo>
                  <a:pt x="120904" y="524065"/>
                  <a:pt x="120904" y="524065"/>
                  <a:pt x="120904" y="524065"/>
                </a:cubicBezTo>
                <a:cubicBezTo>
                  <a:pt x="120904" y="519948"/>
                  <a:pt x="116920" y="517889"/>
                  <a:pt x="116920" y="513773"/>
                </a:cubicBezTo>
                <a:close/>
                <a:moveTo>
                  <a:pt x="843197" y="511094"/>
                </a:moveTo>
                <a:lnTo>
                  <a:pt x="838721" y="520014"/>
                </a:lnTo>
                <a:cubicBezTo>
                  <a:pt x="836655" y="522072"/>
                  <a:pt x="832524" y="522072"/>
                  <a:pt x="828392" y="522072"/>
                </a:cubicBezTo>
                <a:cubicBezTo>
                  <a:pt x="828392" y="520014"/>
                  <a:pt x="828392" y="520014"/>
                  <a:pt x="828392" y="520014"/>
                </a:cubicBezTo>
                <a:cubicBezTo>
                  <a:pt x="830458" y="517956"/>
                  <a:pt x="832524" y="517956"/>
                  <a:pt x="834590" y="517956"/>
                </a:cubicBezTo>
                <a:close/>
                <a:moveTo>
                  <a:pt x="844918" y="507664"/>
                </a:moveTo>
                <a:lnTo>
                  <a:pt x="844918" y="509722"/>
                </a:lnTo>
                <a:lnTo>
                  <a:pt x="843197" y="511094"/>
                </a:lnTo>
                <a:close/>
                <a:moveTo>
                  <a:pt x="844918" y="501488"/>
                </a:moveTo>
                <a:cubicBezTo>
                  <a:pt x="846984" y="501488"/>
                  <a:pt x="846984" y="503547"/>
                  <a:pt x="846984" y="503547"/>
                </a:cubicBezTo>
                <a:lnTo>
                  <a:pt x="844918" y="507664"/>
                </a:lnTo>
                <a:close/>
                <a:moveTo>
                  <a:pt x="108620" y="501488"/>
                </a:moveTo>
                <a:cubicBezTo>
                  <a:pt x="110679" y="503538"/>
                  <a:pt x="112737" y="505587"/>
                  <a:pt x="112737" y="507636"/>
                </a:cubicBezTo>
                <a:cubicBezTo>
                  <a:pt x="112737" y="509685"/>
                  <a:pt x="112737" y="511735"/>
                  <a:pt x="110679" y="513784"/>
                </a:cubicBezTo>
                <a:cubicBezTo>
                  <a:pt x="114796" y="515833"/>
                  <a:pt x="118912" y="519931"/>
                  <a:pt x="116854" y="526079"/>
                </a:cubicBezTo>
                <a:cubicBezTo>
                  <a:pt x="116854" y="528128"/>
                  <a:pt x="112737" y="530178"/>
                  <a:pt x="116854" y="532227"/>
                </a:cubicBezTo>
                <a:cubicBezTo>
                  <a:pt x="118912" y="534276"/>
                  <a:pt x="118912" y="538375"/>
                  <a:pt x="118912" y="542473"/>
                </a:cubicBezTo>
                <a:cubicBezTo>
                  <a:pt x="116854" y="538375"/>
                  <a:pt x="116854" y="536325"/>
                  <a:pt x="114796" y="532227"/>
                </a:cubicBezTo>
                <a:cubicBezTo>
                  <a:pt x="114796" y="532227"/>
                  <a:pt x="116854" y="530178"/>
                  <a:pt x="112737" y="530178"/>
                </a:cubicBezTo>
                <a:cubicBezTo>
                  <a:pt x="110679" y="532227"/>
                  <a:pt x="114796" y="534276"/>
                  <a:pt x="114796" y="538375"/>
                </a:cubicBezTo>
                <a:cubicBezTo>
                  <a:pt x="114796" y="542473"/>
                  <a:pt x="114796" y="546572"/>
                  <a:pt x="110679" y="548621"/>
                </a:cubicBezTo>
                <a:cubicBezTo>
                  <a:pt x="108620" y="550670"/>
                  <a:pt x="104504" y="550670"/>
                  <a:pt x="98328" y="552719"/>
                </a:cubicBezTo>
                <a:cubicBezTo>
                  <a:pt x="98328" y="552719"/>
                  <a:pt x="98328" y="554769"/>
                  <a:pt x="98328" y="556818"/>
                </a:cubicBezTo>
                <a:cubicBezTo>
                  <a:pt x="96270" y="558867"/>
                  <a:pt x="94212" y="560916"/>
                  <a:pt x="92153" y="560916"/>
                </a:cubicBezTo>
                <a:cubicBezTo>
                  <a:pt x="88036" y="560916"/>
                  <a:pt x="85978" y="556818"/>
                  <a:pt x="81861" y="556818"/>
                </a:cubicBezTo>
                <a:cubicBezTo>
                  <a:pt x="79803" y="558867"/>
                  <a:pt x="75686" y="558867"/>
                  <a:pt x="73628" y="558867"/>
                </a:cubicBezTo>
                <a:cubicBezTo>
                  <a:pt x="71569" y="558867"/>
                  <a:pt x="69511" y="556818"/>
                  <a:pt x="67453" y="554769"/>
                </a:cubicBezTo>
                <a:cubicBezTo>
                  <a:pt x="69511" y="552719"/>
                  <a:pt x="71569" y="552719"/>
                  <a:pt x="73628" y="548621"/>
                </a:cubicBezTo>
                <a:cubicBezTo>
                  <a:pt x="75686" y="546572"/>
                  <a:pt x="79803" y="552719"/>
                  <a:pt x="81861" y="550670"/>
                </a:cubicBezTo>
                <a:cubicBezTo>
                  <a:pt x="85978" y="550670"/>
                  <a:pt x="90095" y="550670"/>
                  <a:pt x="90095" y="546572"/>
                </a:cubicBezTo>
                <a:cubicBezTo>
                  <a:pt x="96270" y="546572"/>
                  <a:pt x="102445" y="546572"/>
                  <a:pt x="104504" y="540424"/>
                </a:cubicBezTo>
                <a:cubicBezTo>
                  <a:pt x="106562" y="538375"/>
                  <a:pt x="106562" y="534276"/>
                  <a:pt x="104504" y="530178"/>
                </a:cubicBezTo>
                <a:cubicBezTo>
                  <a:pt x="106562" y="526079"/>
                  <a:pt x="108620" y="524030"/>
                  <a:pt x="106562" y="519931"/>
                </a:cubicBezTo>
                <a:cubicBezTo>
                  <a:pt x="106562" y="517882"/>
                  <a:pt x="104504" y="513784"/>
                  <a:pt x="102445" y="511735"/>
                </a:cubicBezTo>
                <a:cubicBezTo>
                  <a:pt x="104504" y="509685"/>
                  <a:pt x="106562" y="505587"/>
                  <a:pt x="108620" y="501488"/>
                </a:cubicBezTo>
                <a:close/>
                <a:moveTo>
                  <a:pt x="816085" y="497689"/>
                </a:moveTo>
                <a:cubicBezTo>
                  <a:pt x="817623" y="497689"/>
                  <a:pt x="819162" y="498206"/>
                  <a:pt x="820187" y="499238"/>
                </a:cubicBezTo>
                <a:cubicBezTo>
                  <a:pt x="824290" y="499238"/>
                  <a:pt x="824290" y="503370"/>
                  <a:pt x="826341" y="507501"/>
                </a:cubicBezTo>
                <a:cubicBezTo>
                  <a:pt x="828392" y="511633"/>
                  <a:pt x="828392" y="517830"/>
                  <a:pt x="824290" y="521962"/>
                </a:cubicBezTo>
                <a:cubicBezTo>
                  <a:pt x="818136" y="530225"/>
                  <a:pt x="805828" y="534356"/>
                  <a:pt x="795572" y="532291"/>
                </a:cubicBezTo>
                <a:cubicBezTo>
                  <a:pt x="789418" y="530225"/>
                  <a:pt x="785316" y="528159"/>
                  <a:pt x="781213" y="524028"/>
                </a:cubicBezTo>
                <a:cubicBezTo>
                  <a:pt x="775059" y="519896"/>
                  <a:pt x="770957" y="509567"/>
                  <a:pt x="770957" y="501304"/>
                </a:cubicBezTo>
                <a:cubicBezTo>
                  <a:pt x="773008" y="501304"/>
                  <a:pt x="773008" y="499238"/>
                  <a:pt x="775059" y="501304"/>
                </a:cubicBezTo>
                <a:cubicBezTo>
                  <a:pt x="777111" y="505436"/>
                  <a:pt x="777111" y="509567"/>
                  <a:pt x="781213" y="513699"/>
                </a:cubicBezTo>
                <a:cubicBezTo>
                  <a:pt x="785316" y="521962"/>
                  <a:pt x="795572" y="526093"/>
                  <a:pt x="805828" y="524028"/>
                </a:cubicBezTo>
                <a:cubicBezTo>
                  <a:pt x="809931" y="524028"/>
                  <a:pt x="816085" y="521962"/>
                  <a:pt x="818136" y="517830"/>
                </a:cubicBezTo>
                <a:cubicBezTo>
                  <a:pt x="818136" y="513699"/>
                  <a:pt x="820187" y="511633"/>
                  <a:pt x="816085" y="509567"/>
                </a:cubicBezTo>
                <a:cubicBezTo>
                  <a:pt x="814034" y="511633"/>
                  <a:pt x="816085" y="515765"/>
                  <a:pt x="811982" y="517830"/>
                </a:cubicBezTo>
                <a:cubicBezTo>
                  <a:pt x="809931" y="517830"/>
                  <a:pt x="807880" y="517830"/>
                  <a:pt x="805828" y="517830"/>
                </a:cubicBezTo>
                <a:cubicBezTo>
                  <a:pt x="803777" y="515765"/>
                  <a:pt x="801726" y="513699"/>
                  <a:pt x="801726" y="511633"/>
                </a:cubicBezTo>
                <a:cubicBezTo>
                  <a:pt x="799674" y="509567"/>
                  <a:pt x="801726" y="507501"/>
                  <a:pt x="801726" y="505436"/>
                </a:cubicBezTo>
                <a:cubicBezTo>
                  <a:pt x="803777" y="503370"/>
                  <a:pt x="807880" y="503370"/>
                  <a:pt x="809931" y="503370"/>
                </a:cubicBezTo>
                <a:cubicBezTo>
                  <a:pt x="811982" y="505436"/>
                  <a:pt x="809931" y="501304"/>
                  <a:pt x="811982" y="499238"/>
                </a:cubicBezTo>
                <a:cubicBezTo>
                  <a:pt x="813008" y="498206"/>
                  <a:pt x="814546" y="497689"/>
                  <a:pt x="816085" y="497689"/>
                </a:cubicBezTo>
                <a:close/>
                <a:moveTo>
                  <a:pt x="108620" y="497173"/>
                </a:moveTo>
                <a:cubicBezTo>
                  <a:pt x="110695" y="499231"/>
                  <a:pt x="116920" y="503348"/>
                  <a:pt x="114845" y="507465"/>
                </a:cubicBezTo>
                <a:cubicBezTo>
                  <a:pt x="114845" y="503348"/>
                  <a:pt x="110695" y="501289"/>
                  <a:pt x="108620" y="499231"/>
                </a:cubicBezTo>
                <a:cubicBezTo>
                  <a:pt x="108620" y="497173"/>
                  <a:pt x="108620" y="497173"/>
                  <a:pt x="108620" y="497173"/>
                </a:cubicBezTo>
                <a:close/>
                <a:moveTo>
                  <a:pt x="855174" y="495181"/>
                </a:moveTo>
                <a:cubicBezTo>
                  <a:pt x="857221" y="495181"/>
                  <a:pt x="855174" y="499312"/>
                  <a:pt x="855174" y="501378"/>
                </a:cubicBezTo>
                <a:cubicBezTo>
                  <a:pt x="855174" y="501378"/>
                  <a:pt x="853126" y="503444"/>
                  <a:pt x="853126" y="503444"/>
                </a:cubicBezTo>
                <a:cubicBezTo>
                  <a:pt x="857221" y="505509"/>
                  <a:pt x="859268" y="507575"/>
                  <a:pt x="859268" y="509641"/>
                </a:cubicBezTo>
                <a:cubicBezTo>
                  <a:pt x="859268" y="511707"/>
                  <a:pt x="859268" y="513773"/>
                  <a:pt x="857221" y="513773"/>
                </a:cubicBezTo>
                <a:cubicBezTo>
                  <a:pt x="855174" y="515838"/>
                  <a:pt x="855174" y="513773"/>
                  <a:pt x="853126" y="515838"/>
                </a:cubicBezTo>
                <a:cubicBezTo>
                  <a:pt x="853126" y="517904"/>
                  <a:pt x="855174" y="522036"/>
                  <a:pt x="855174" y="524101"/>
                </a:cubicBezTo>
                <a:cubicBezTo>
                  <a:pt x="853126" y="526167"/>
                  <a:pt x="851079" y="526167"/>
                  <a:pt x="849032" y="526167"/>
                </a:cubicBezTo>
                <a:cubicBezTo>
                  <a:pt x="846984" y="528233"/>
                  <a:pt x="844937" y="524101"/>
                  <a:pt x="842890" y="526167"/>
                </a:cubicBezTo>
                <a:cubicBezTo>
                  <a:pt x="844937" y="528233"/>
                  <a:pt x="842890" y="530299"/>
                  <a:pt x="840842" y="532364"/>
                </a:cubicBezTo>
                <a:cubicBezTo>
                  <a:pt x="838795" y="532364"/>
                  <a:pt x="836748" y="532364"/>
                  <a:pt x="834700" y="530299"/>
                </a:cubicBezTo>
                <a:cubicBezTo>
                  <a:pt x="834700" y="530299"/>
                  <a:pt x="834700" y="528233"/>
                  <a:pt x="832653" y="528233"/>
                </a:cubicBezTo>
                <a:cubicBezTo>
                  <a:pt x="830606" y="532364"/>
                  <a:pt x="826511" y="532364"/>
                  <a:pt x="824464" y="532364"/>
                </a:cubicBezTo>
                <a:cubicBezTo>
                  <a:pt x="822416" y="532364"/>
                  <a:pt x="822416" y="530299"/>
                  <a:pt x="822416" y="530299"/>
                </a:cubicBezTo>
                <a:cubicBezTo>
                  <a:pt x="822416" y="528233"/>
                  <a:pt x="824464" y="526167"/>
                  <a:pt x="826511" y="524101"/>
                </a:cubicBezTo>
                <a:cubicBezTo>
                  <a:pt x="832653" y="524101"/>
                  <a:pt x="836748" y="524101"/>
                  <a:pt x="842890" y="519970"/>
                </a:cubicBezTo>
                <a:cubicBezTo>
                  <a:pt x="844937" y="519970"/>
                  <a:pt x="846984" y="517904"/>
                  <a:pt x="849032" y="513773"/>
                </a:cubicBezTo>
                <a:cubicBezTo>
                  <a:pt x="849032" y="509641"/>
                  <a:pt x="851079" y="505509"/>
                  <a:pt x="849032" y="499312"/>
                </a:cubicBezTo>
                <a:cubicBezTo>
                  <a:pt x="851079" y="497246"/>
                  <a:pt x="853126" y="495181"/>
                  <a:pt x="855174" y="495181"/>
                </a:cubicBezTo>
                <a:close/>
                <a:moveTo>
                  <a:pt x="857262" y="486881"/>
                </a:moveTo>
                <a:cubicBezTo>
                  <a:pt x="859323" y="486881"/>
                  <a:pt x="861385" y="488946"/>
                  <a:pt x="861385" y="491012"/>
                </a:cubicBezTo>
                <a:cubicBezTo>
                  <a:pt x="863446" y="493078"/>
                  <a:pt x="863446" y="497209"/>
                  <a:pt x="861385" y="499275"/>
                </a:cubicBezTo>
                <a:cubicBezTo>
                  <a:pt x="861385" y="499275"/>
                  <a:pt x="861385" y="499275"/>
                  <a:pt x="861385" y="501341"/>
                </a:cubicBezTo>
                <a:cubicBezTo>
                  <a:pt x="863446" y="503407"/>
                  <a:pt x="867568" y="505472"/>
                  <a:pt x="867568" y="509604"/>
                </a:cubicBezTo>
                <a:cubicBezTo>
                  <a:pt x="867568" y="511670"/>
                  <a:pt x="867568" y="515801"/>
                  <a:pt x="865507" y="515801"/>
                </a:cubicBezTo>
                <a:cubicBezTo>
                  <a:pt x="863446" y="515801"/>
                  <a:pt x="863446" y="515801"/>
                  <a:pt x="861385" y="517867"/>
                </a:cubicBezTo>
                <a:cubicBezTo>
                  <a:pt x="865507" y="521999"/>
                  <a:pt x="863446" y="528196"/>
                  <a:pt x="861385" y="530262"/>
                </a:cubicBezTo>
                <a:cubicBezTo>
                  <a:pt x="859323" y="534393"/>
                  <a:pt x="855201" y="532327"/>
                  <a:pt x="853140" y="532327"/>
                </a:cubicBezTo>
                <a:cubicBezTo>
                  <a:pt x="851079" y="532327"/>
                  <a:pt x="851079" y="532327"/>
                  <a:pt x="849018" y="532327"/>
                </a:cubicBezTo>
                <a:cubicBezTo>
                  <a:pt x="849018" y="534393"/>
                  <a:pt x="849018" y="538525"/>
                  <a:pt x="844895" y="538525"/>
                </a:cubicBezTo>
                <a:cubicBezTo>
                  <a:pt x="840773" y="540590"/>
                  <a:pt x="834590" y="534393"/>
                  <a:pt x="832528" y="540590"/>
                </a:cubicBezTo>
                <a:cubicBezTo>
                  <a:pt x="828406" y="542656"/>
                  <a:pt x="822223" y="538525"/>
                  <a:pt x="820162" y="538525"/>
                </a:cubicBezTo>
                <a:cubicBezTo>
                  <a:pt x="818100" y="536459"/>
                  <a:pt x="818100" y="534393"/>
                  <a:pt x="818100" y="532327"/>
                </a:cubicBezTo>
                <a:cubicBezTo>
                  <a:pt x="820162" y="532327"/>
                  <a:pt x="822223" y="534393"/>
                  <a:pt x="824284" y="534393"/>
                </a:cubicBezTo>
                <a:cubicBezTo>
                  <a:pt x="826345" y="534393"/>
                  <a:pt x="830467" y="534393"/>
                  <a:pt x="832528" y="532327"/>
                </a:cubicBezTo>
                <a:cubicBezTo>
                  <a:pt x="836651" y="534393"/>
                  <a:pt x="840773" y="536459"/>
                  <a:pt x="842834" y="534393"/>
                </a:cubicBezTo>
                <a:cubicBezTo>
                  <a:pt x="846957" y="530262"/>
                  <a:pt x="846957" y="530262"/>
                  <a:pt x="846957" y="530262"/>
                </a:cubicBezTo>
                <a:cubicBezTo>
                  <a:pt x="851079" y="530262"/>
                  <a:pt x="853140" y="528196"/>
                  <a:pt x="857262" y="526130"/>
                </a:cubicBezTo>
                <a:cubicBezTo>
                  <a:pt x="859323" y="524064"/>
                  <a:pt x="857262" y="519933"/>
                  <a:pt x="857262" y="517867"/>
                </a:cubicBezTo>
                <a:cubicBezTo>
                  <a:pt x="859323" y="515801"/>
                  <a:pt x="861385" y="513736"/>
                  <a:pt x="861385" y="511670"/>
                </a:cubicBezTo>
                <a:cubicBezTo>
                  <a:pt x="861385" y="507538"/>
                  <a:pt x="859323" y="505472"/>
                  <a:pt x="857262" y="503407"/>
                </a:cubicBezTo>
                <a:cubicBezTo>
                  <a:pt x="859323" y="499275"/>
                  <a:pt x="859323" y="495144"/>
                  <a:pt x="857262" y="493078"/>
                </a:cubicBezTo>
                <a:cubicBezTo>
                  <a:pt x="855201" y="491012"/>
                  <a:pt x="857262" y="488946"/>
                  <a:pt x="857262" y="486881"/>
                </a:cubicBezTo>
                <a:close/>
                <a:moveTo>
                  <a:pt x="28360" y="486193"/>
                </a:moveTo>
                <a:cubicBezTo>
                  <a:pt x="28878" y="486454"/>
                  <a:pt x="29397" y="486975"/>
                  <a:pt x="30435" y="486975"/>
                </a:cubicBezTo>
                <a:cubicBezTo>
                  <a:pt x="40810" y="486975"/>
                  <a:pt x="40810" y="486975"/>
                  <a:pt x="40810" y="486975"/>
                </a:cubicBezTo>
                <a:cubicBezTo>
                  <a:pt x="42885" y="489062"/>
                  <a:pt x="42885" y="493236"/>
                  <a:pt x="42885" y="495323"/>
                </a:cubicBezTo>
                <a:cubicBezTo>
                  <a:pt x="40810" y="497410"/>
                  <a:pt x="38735" y="497410"/>
                  <a:pt x="36660" y="499496"/>
                </a:cubicBezTo>
                <a:cubicBezTo>
                  <a:pt x="34585" y="499496"/>
                  <a:pt x="32510" y="497410"/>
                  <a:pt x="30435" y="495323"/>
                </a:cubicBezTo>
                <a:cubicBezTo>
                  <a:pt x="30435" y="493236"/>
                  <a:pt x="28360" y="489062"/>
                  <a:pt x="26285" y="486975"/>
                </a:cubicBezTo>
                <a:cubicBezTo>
                  <a:pt x="27322" y="485932"/>
                  <a:pt x="27841" y="485932"/>
                  <a:pt x="28360" y="486193"/>
                </a:cubicBezTo>
                <a:close/>
                <a:moveTo>
                  <a:pt x="861260" y="484889"/>
                </a:moveTo>
                <a:cubicBezTo>
                  <a:pt x="863319" y="484889"/>
                  <a:pt x="865377" y="489015"/>
                  <a:pt x="867435" y="491078"/>
                </a:cubicBezTo>
                <a:cubicBezTo>
                  <a:pt x="867435" y="495204"/>
                  <a:pt x="865377" y="497267"/>
                  <a:pt x="865377" y="499330"/>
                </a:cubicBezTo>
                <a:cubicBezTo>
                  <a:pt x="867435" y="501394"/>
                  <a:pt x="871552" y="503457"/>
                  <a:pt x="871552" y="507583"/>
                </a:cubicBezTo>
                <a:cubicBezTo>
                  <a:pt x="871552" y="509646"/>
                  <a:pt x="871552" y="513773"/>
                  <a:pt x="869494" y="513773"/>
                </a:cubicBezTo>
                <a:cubicBezTo>
                  <a:pt x="871552" y="507583"/>
                  <a:pt x="867435" y="503457"/>
                  <a:pt x="863319" y="499330"/>
                </a:cubicBezTo>
                <a:cubicBezTo>
                  <a:pt x="867435" y="495204"/>
                  <a:pt x="863319" y="489015"/>
                  <a:pt x="861260" y="484889"/>
                </a:cubicBezTo>
                <a:close/>
                <a:moveTo>
                  <a:pt x="46869" y="484889"/>
                </a:moveTo>
                <a:cubicBezTo>
                  <a:pt x="50985" y="484889"/>
                  <a:pt x="53044" y="489026"/>
                  <a:pt x="55102" y="491094"/>
                </a:cubicBezTo>
                <a:cubicBezTo>
                  <a:pt x="55102" y="493163"/>
                  <a:pt x="50985" y="495232"/>
                  <a:pt x="53044" y="497300"/>
                </a:cubicBezTo>
                <a:cubicBezTo>
                  <a:pt x="55102" y="497300"/>
                  <a:pt x="57161" y="499369"/>
                  <a:pt x="57161" y="501437"/>
                </a:cubicBezTo>
                <a:cubicBezTo>
                  <a:pt x="57161" y="503506"/>
                  <a:pt x="57161" y="507643"/>
                  <a:pt x="55102" y="509712"/>
                </a:cubicBezTo>
                <a:cubicBezTo>
                  <a:pt x="53044" y="509712"/>
                  <a:pt x="48927" y="511781"/>
                  <a:pt x="46869" y="509712"/>
                </a:cubicBezTo>
                <a:cubicBezTo>
                  <a:pt x="44810" y="509712"/>
                  <a:pt x="44810" y="505575"/>
                  <a:pt x="42752" y="505575"/>
                </a:cubicBezTo>
                <a:cubicBezTo>
                  <a:pt x="40694" y="507643"/>
                  <a:pt x="40694" y="509712"/>
                  <a:pt x="36577" y="509712"/>
                </a:cubicBezTo>
                <a:cubicBezTo>
                  <a:pt x="34518" y="509712"/>
                  <a:pt x="32460" y="509712"/>
                  <a:pt x="30402" y="507643"/>
                </a:cubicBezTo>
                <a:cubicBezTo>
                  <a:pt x="30402" y="503506"/>
                  <a:pt x="26285" y="501437"/>
                  <a:pt x="28343" y="499369"/>
                </a:cubicBezTo>
                <a:cubicBezTo>
                  <a:pt x="32460" y="499369"/>
                  <a:pt x="34518" y="503506"/>
                  <a:pt x="38635" y="501437"/>
                </a:cubicBezTo>
                <a:cubicBezTo>
                  <a:pt x="42752" y="499369"/>
                  <a:pt x="44810" y="497300"/>
                  <a:pt x="44810" y="495232"/>
                </a:cubicBezTo>
                <a:cubicBezTo>
                  <a:pt x="46869" y="491094"/>
                  <a:pt x="38635" y="484889"/>
                  <a:pt x="46869" y="484889"/>
                </a:cubicBezTo>
                <a:close/>
                <a:moveTo>
                  <a:pt x="77855" y="466297"/>
                </a:moveTo>
                <a:cubicBezTo>
                  <a:pt x="81965" y="468362"/>
                  <a:pt x="81965" y="468362"/>
                  <a:pt x="81965" y="468362"/>
                </a:cubicBezTo>
                <a:cubicBezTo>
                  <a:pt x="90186" y="470428"/>
                  <a:pt x="94297" y="476626"/>
                  <a:pt x="98407" y="480757"/>
                </a:cubicBezTo>
                <a:cubicBezTo>
                  <a:pt x="102518" y="489020"/>
                  <a:pt x="106628" y="497283"/>
                  <a:pt x="104573" y="505546"/>
                </a:cubicBezTo>
                <a:cubicBezTo>
                  <a:pt x="100463" y="513809"/>
                  <a:pt x="92242" y="517941"/>
                  <a:pt x="84021" y="520007"/>
                </a:cubicBezTo>
                <a:cubicBezTo>
                  <a:pt x="79910" y="522072"/>
                  <a:pt x="73745" y="520007"/>
                  <a:pt x="67579" y="513809"/>
                </a:cubicBezTo>
                <a:cubicBezTo>
                  <a:pt x="65524" y="513809"/>
                  <a:pt x="65524" y="509678"/>
                  <a:pt x="65524" y="507612"/>
                </a:cubicBezTo>
                <a:cubicBezTo>
                  <a:pt x="67579" y="505546"/>
                  <a:pt x="65524" y="503480"/>
                  <a:pt x="67579" y="503480"/>
                </a:cubicBezTo>
                <a:cubicBezTo>
                  <a:pt x="69634" y="503480"/>
                  <a:pt x="71689" y="503480"/>
                  <a:pt x="73745" y="503480"/>
                </a:cubicBezTo>
                <a:cubicBezTo>
                  <a:pt x="73745" y="501415"/>
                  <a:pt x="71689" y="499349"/>
                  <a:pt x="73745" y="497283"/>
                </a:cubicBezTo>
                <a:cubicBezTo>
                  <a:pt x="75800" y="493152"/>
                  <a:pt x="77855" y="495217"/>
                  <a:pt x="81965" y="495217"/>
                </a:cubicBezTo>
                <a:cubicBezTo>
                  <a:pt x="84021" y="497283"/>
                  <a:pt x="86076" y="501415"/>
                  <a:pt x="84021" y="503480"/>
                </a:cubicBezTo>
                <a:cubicBezTo>
                  <a:pt x="81965" y="505546"/>
                  <a:pt x="79910" y="505546"/>
                  <a:pt x="77855" y="507612"/>
                </a:cubicBezTo>
                <a:cubicBezTo>
                  <a:pt x="79910" y="511744"/>
                  <a:pt x="84021" y="509678"/>
                  <a:pt x="88131" y="509678"/>
                </a:cubicBezTo>
                <a:cubicBezTo>
                  <a:pt x="94297" y="507612"/>
                  <a:pt x="98407" y="501415"/>
                  <a:pt x="98407" y="495217"/>
                </a:cubicBezTo>
                <a:cubicBezTo>
                  <a:pt x="94297" y="486954"/>
                  <a:pt x="92242" y="480757"/>
                  <a:pt x="84021" y="476626"/>
                </a:cubicBezTo>
                <a:cubicBezTo>
                  <a:pt x="77855" y="472494"/>
                  <a:pt x="71689" y="470428"/>
                  <a:pt x="63469" y="470428"/>
                </a:cubicBezTo>
                <a:cubicBezTo>
                  <a:pt x="63469" y="470428"/>
                  <a:pt x="65524" y="468362"/>
                  <a:pt x="65524" y="468362"/>
                </a:cubicBezTo>
                <a:cubicBezTo>
                  <a:pt x="69634" y="466297"/>
                  <a:pt x="73745" y="468362"/>
                  <a:pt x="77855" y="466297"/>
                </a:cubicBezTo>
                <a:close/>
                <a:moveTo>
                  <a:pt x="808020" y="464305"/>
                </a:moveTo>
                <a:cubicBezTo>
                  <a:pt x="810072" y="464305"/>
                  <a:pt x="810072" y="466363"/>
                  <a:pt x="810072" y="466363"/>
                </a:cubicBezTo>
                <a:cubicBezTo>
                  <a:pt x="812124" y="468421"/>
                  <a:pt x="810072" y="470480"/>
                  <a:pt x="808020" y="472538"/>
                </a:cubicBezTo>
                <a:cubicBezTo>
                  <a:pt x="808020" y="472538"/>
                  <a:pt x="805967" y="472538"/>
                  <a:pt x="805967" y="474597"/>
                </a:cubicBezTo>
                <a:cubicBezTo>
                  <a:pt x="808020" y="476655"/>
                  <a:pt x="810072" y="478713"/>
                  <a:pt x="808020" y="480772"/>
                </a:cubicBezTo>
                <a:cubicBezTo>
                  <a:pt x="808020" y="482830"/>
                  <a:pt x="805967" y="482830"/>
                  <a:pt x="803915" y="484889"/>
                </a:cubicBezTo>
                <a:cubicBezTo>
                  <a:pt x="801863" y="484889"/>
                  <a:pt x="799810" y="482830"/>
                  <a:pt x="799810" y="480772"/>
                </a:cubicBezTo>
                <a:cubicBezTo>
                  <a:pt x="797758" y="480772"/>
                  <a:pt x="797758" y="484889"/>
                  <a:pt x="793653" y="484889"/>
                </a:cubicBezTo>
                <a:cubicBezTo>
                  <a:pt x="791601" y="484889"/>
                  <a:pt x="789548" y="484889"/>
                  <a:pt x="789548" y="482830"/>
                </a:cubicBezTo>
                <a:cubicBezTo>
                  <a:pt x="789548" y="480772"/>
                  <a:pt x="789548" y="478713"/>
                  <a:pt x="791601" y="476655"/>
                </a:cubicBezTo>
                <a:cubicBezTo>
                  <a:pt x="795706" y="478713"/>
                  <a:pt x="799810" y="474597"/>
                  <a:pt x="801863" y="470480"/>
                </a:cubicBezTo>
                <a:cubicBezTo>
                  <a:pt x="801863" y="466363"/>
                  <a:pt x="801863" y="466363"/>
                  <a:pt x="801863" y="466363"/>
                </a:cubicBezTo>
                <a:cubicBezTo>
                  <a:pt x="803915" y="466363"/>
                  <a:pt x="808020" y="466363"/>
                  <a:pt x="808020" y="464305"/>
                </a:cubicBezTo>
                <a:close/>
                <a:moveTo>
                  <a:pt x="787225" y="462313"/>
                </a:moveTo>
                <a:cubicBezTo>
                  <a:pt x="791430" y="464360"/>
                  <a:pt x="795635" y="464360"/>
                  <a:pt x="799841" y="466407"/>
                </a:cubicBezTo>
                <a:cubicBezTo>
                  <a:pt x="799841" y="468455"/>
                  <a:pt x="799841" y="470502"/>
                  <a:pt x="799841" y="470502"/>
                </a:cubicBezTo>
                <a:cubicBezTo>
                  <a:pt x="797738" y="474597"/>
                  <a:pt x="795635" y="474597"/>
                  <a:pt x="791430" y="474597"/>
                </a:cubicBezTo>
                <a:cubicBezTo>
                  <a:pt x="789327" y="474597"/>
                  <a:pt x="789327" y="474597"/>
                  <a:pt x="789327" y="474597"/>
                </a:cubicBezTo>
                <a:cubicBezTo>
                  <a:pt x="789327" y="470502"/>
                  <a:pt x="787225" y="466407"/>
                  <a:pt x="787225" y="462313"/>
                </a:cubicBezTo>
                <a:close/>
                <a:moveTo>
                  <a:pt x="811938" y="460321"/>
                </a:moveTo>
                <a:cubicBezTo>
                  <a:pt x="816046" y="460321"/>
                  <a:pt x="816046" y="464429"/>
                  <a:pt x="818101" y="466483"/>
                </a:cubicBezTo>
                <a:cubicBezTo>
                  <a:pt x="818101" y="470592"/>
                  <a:pt x="818101" y="474700"/>
                  <a:pt x="816046" y="476755"/>
                </a:cubicBezTo>
                <a:cubicBezTo>
                  <a:pt x="811938" y="478809"/>
                  <a:pt x="816046" y="480863"/>
                  <a:pt x="816046" y="482917"/>
                </a:cubicBezTo>
                <a:cubicBezTo>
                  <a:pt x="816046" y="487026"/>
                  <a:pt x="813992" y="491134"/>
                  <a:pt x="809883" y="491134"/>
                </a:cubicBezTo>
                <a:cubicBezTo>
                  <a:pt x="807829" y="493189"/>
                  <a:pt x="805775" y="493189"/>
                  <a:pt x="803721" y="493189"/>
                </a:cubicBezTo>
                <a:cubicBezTo>
                  <a:pt x="799612" y="489080"/>
                  <a:pt x="799612" y="489080"/>
                  <a:pt x="799612" y="489080"/>
                </a:cubicBezTo>
                <a:cubicBezTo>
                  <a:pt x="797558" y="489080"/>
                  <a:pt x="799612" y="491134"/>
                  <a:pt x="797558" y="491134"/>
                </a:cubicBezTo>
                <a:cubicBezTo>
                  <a:pt x="795504" y="493189"/>
                  <a:pt x="791395" y="493189"/>
                  <a:pt x="789341" y="493189"/>
                </a:cubicBezTo>
                <a:cubicBezTo>
                  <a:pt x="787287" y="491134"/>
                  <a:pt x="785233" y="489080"/>
                  <a:pt x="785233" y="487026"/>
                </a:cubicBezTo>
                <a:cubicBezTo>
                  <a:pt x="785233" y="487026"/>
                  <a:pt x="785233" y="484972"/>
                  <a:pt x="785233" y="484972"/>
                </a:cubicBezTo>
                <a:cubicBezTo>
                  <a:pt x="789341" y="487026"/>
                  <a:pt x="795504" y="487026"/>
                  <a:pt x="797558" y="484972"/>
                </a:cubicBezTo>
                <a:cubicBezTo>
                  <a:pt x="801667" y="487026"/>
                  <a:pt x="805775" y="487026"/>
                  <a:pt x="807829" y="484972"/>
                </a:cubicBezTo>
                <a:cubicBezTo>
                  <a:pt x="811938" y="482917"/>
                  <a:pt x="811938" y="478809"/>
                  <a:pt x="809883" y="474700"/>
                </a:cubicBezTo>
                <a:cubicBezTo>
                  <a:pt x="811938" y="470592"/>
                  <a:pt x="813992" y="468538"/>
                  <a:pt x="811938" y="464429"/>
                </a:cubicBezTo>
                <a:cubicBezTo>
                  <a:pt x="811938" y="462375"/>
                  <a:pt x="811938" y="462375"/>
                  <a:pt x="811938" y="460321"/>
                </a:cubicBezTo>
                <a:close/>
                <a:moveTo>
                  <a:pt x="96419" y="456005"/>
                </a:moveTo>
                <a:cubicBezTo>
                  <a:pt x="100569" y="458071"/>
                  <a:pt x="100569" y="464268"/>
                  <a:pt x="102644" y="466334"/>
                </a:cubicBezTo>
                <a:cubicBezTo>
                  <a:pt x="102644" y="470465"/>
                  <a:pt x="100569" y="472531"/>
                  <a:pt x="98494" y="474597"/>
                </a:cubicBezTo>
                <a:cubicBezTo>
                  <a:pt x="96419" y="474597"/>
                  <a:pt x="96419" y="474597"/>
                  <a:pt x="94344" y="474597"/>
                </a:cubicBezTo>
                <a:cubicBezTo>
                  <a:pt x="94344" y="472531"/>
                  <a:pt x="96419" y="472531"/>
                  <a:pt x="96419" y="470465"/>
                </a:cubicBezTo>
                <a:cubicBezTo>
                  <a:pt x="98494" y="468400"/>
                  <a:pt x="98494" y="464268"/>
                  <a:pt x="98494" y="462202"/>
                </a:cubicBezTo>
                <a:cubicBezTo>
                  <a:pt x="98494" y="460136"/>
                  <a:pt x="94344" y="458071"/>
                  <a:pt x="96419" y="456005"/>
                </a:cubicBezTo>
                <a:close/>
                <a:moveTo>
                  <a:pt x="775088" y="452021"/>
                </a:moveTo>
                <a:cubicBezTo>
                  <a:pt x="779220" y="452021"/>
                  <a:pt x="781285" y="456149"/>
                  <a:pt x="783351" y="458213"/>
                </a:cubicBezTo>
                <a:cubicBezTo>
                  <a:pt x="785417" y="466470"/>
                  <a:pt x="789548" y="474727"/>
                  <a:pt x="785417" y="482983"/>
                </a:cubicBezTo>
                <a:cubicBezTo>
                  <a:pt x="783351" y="485048"/>
                  <a:pt x="783351" y="485048"/>
                  <a:pt x="781285" y="485048"/>
                </a:cubicBezTo>
                <a:cubicBezTo>
                  <a:pt x="781285" y="485048"/>
                  <a:pt x="779220" y="485048"/>
                  <a:pt x="779220" y="485048"/>
                </a:cubicBezTo>
                <a:cubicBezTo>
                  <a:pt x="779220" y="489176"/>
                  <a:pt x="779220" y="493304"/>
                  <a:pt x="777154" y="495368"/>
                </a:cubicBezTo>
                <a:cubicBezTo>
                  <a:pt x="777154" y="497433"/>
                  <a:pt x="775088" y="499497"/>
                  <a:pt x="773022" y="499497"/>
                </a:cubicBezTo>
                <a:cubicBezTo>
                  <a:pt x="770957" y="499497"/>
                  <a:pt x="770957" y="499497"/>
                  <a:pt x="770957" y="499497"/>
                </a:cubicBezTo>
                <a:cubicBezTo>
                  <a:pt x="773022" y="493304"/>
                  <a:pt x="770957" y="489176"/>
                  <a:pt x="773022" y="485048"/>
                </a:cubicBezTo>
                <a:cubicBezTo>
                  <a:pt x="775088" y="480919"/>
                  <a:pt x="777154" y="476791"/>
                  <a:pt x="775088" y="470598"/>
                </a:cubicBezTo>
                <a:cubicBezTo>
                  <a:pt x="777154" y="472662"/>
                  <a:pt x="777154" y="478855"/>
                  <a:pt x="781285" y="476791"/>
                </a:cubicBezTo>
                <a:cubicBezTo>
                  <a:pt x="785417" y="474727"/>
                  <a:pt x="783351" y="470598"/>
                  <a:pt x="783351" y="468534"/>
                </a:cubicBezTo>
                <a:cubicBezTo>
                  <a:pt x="781285" y="464406"/>
                  <a:pt x="779220" y="460277"/>
                  <a:pt x="777154" y="456149"/>
                </a:cubicBezTo>
                <a:cubicBezTo>
                  <a:pt x="777154" y="456149"/>
                  <a:pt x="777154" y="456149"/>
                  <a:pt x="775088" y="456149"/>
                </a:cubicBezTo>
                <a:cubicBezTo>
                  <a:pt x="775088" y="460277"/>
                  <a:pt x="777154" y="464406"/>
                  <a:pt x="775088" y="468534"/>
                </a:cubicBezTo>
                <a:cubicBezTo>
                  <a:pt x="773022" y="466470"/>
                  <a:pt x="775088" y="460277"/>
                  <a:pt x="773022" y="458213"/>
                </a:cubicBezTo>
                <a:cubicBezTo>
                  <a:pt x="775088" y="456149"/>
                  <a:pt x="770957" y="452021"/>
                  <a:pt x="775088" y="452021"/>
                </a:cubicBezTo>
                <a:close/>
                <a:moveTo>
                  <a:pt x="32703" y="452021"/>
                </a:moveTo>
                <a:cubicBezTo>
                  <a:pt x="36814" y="452021"/>
                  <a:pt x="40924" y="454075"/>
                  <a:pt x="42979" y="456129"/>
                </a:cubicBezTo>
                <a:cubicBezTo>
                  <a:pt x="42979" y="456129"/>
                  <a:pt x="42979" y="458184"/>
                  <a:pt x="45035" y="458184"/>
                </a:cubicBezTo>
                <a:cubicBezTo>
                  <a:pt x="47090" y="456129"/>
                  <a:pt x="51200" y="458184"/>
                  <a:pt x="55311" y="458184"/>
                </a:cubicBezTo>
                <a:cubicBezTo>
                  <a:pt x="57366" y="462292"/>
                  <a:pt x="61477" y="464346"/>
                  <a:pt x="61477" y="470509"/>
                </a:cubicBezTo>
                <a:cubicBezTo>
                  <a:pt x="59421" y="472563"/>
                  <a:pt x="59421" y="474617"/>
                  <a:pt x="55311" y="476672"/>
                </a:cubicBezTo>
                <a:cubicBezTo>
                  <a:pt x="53256" y="476672"/>
                  <a:pt x="49145" y="476672"/>
                  <a:pt x="47090" y="476672"/>
                </a:cubicBezTo>
                <a:cubicBezTo>
                  <a:pt x="45035" y="476672"/>
                  <a:pt x="47090" y="478726"/>
                  <a:pt x="45035" y="480780"/>
                </a:cubicBezTo>
                <a:cubicBezTo>
                  <a:pt x="42979" y="482834"/>
                  <a:pt x="38869" y="484889"/>
                  <a:pt x="34759" y="484889"/>
                </a:cubicBezTo>
                <a:cubicBezTo>
                  <a:pt x="30648" y="482834"/>
                  <a:pt x="26538" y="482834"/>
                  <a:pt x="22427" y="478726"/>
                </a:cubicBezTo>
                <a:cubicBezTo>
                  <a:pt x="22427" y="476672"/>
                  <a:pt x="24482" y="474617"/>
                  <a:pt x="24482" y="470509"/>
                </a:cubicBezTo>
                <a:cubicBezTo>
                  <a:pt x="24482" y="466401"/>
                  <a:pt x="20372" y="464346"/>
                  <a:pt x="18317" y="462292"/>
                </a:cubicBezTo>
                <a:cubicBezTo>
                  <a:pt x="18317" y="460238"/>
                  <a:pt x="20372" y="460238"/>
                  <a:pt x="20372" y="460238"/>
                </a:cubicBezTo>
                <a:cubicBezTo>
                  <a:pt x="22427" y="456129"/>
                  <a:pt x="28593" y="454075"/>
                  <a:pt x="32703" y="452021"/>
                </a:cubicBezTo>
                <a:close/>
                <a:moveTo>
                  <a:pt x="102423" y="448037"/>
                </a:moveTo>
                <a:cubicBezTo>
                  <a:pt x="106517" y="448037"/>
                  <a:pt x="104470" y="456226"/>
                  <a:pt x="108565" y="452132"/>
                </a:cubicBezTo>
                <a:cubicBezTo>
                  <a:pt x="112659" y="452132"/>
                  <a:pt x="114707" y="454179"/>
                  <a:pt x="116754" y="456226"/>
                </a:cubicBezTo>
                <a:cubicBezTo>
                  <a:pt x="116754" y="458274"/>
                  <a:pt x="114707" y="460321"/>
                  <a:pt x="116754" y="460321"/>
                </a:cubicBezTo>
                <a:cubicBezTo>
                  <a:pt x="118801" y="460321"/>
                  <a:pt x="120849" y="462368"/>
                  <a:pt x="120849" y="464416"/>
                </a:cubicBezTo>
                <a:cubicBezTo>
                  <a:pt x="122896" y="466463"/>
                  <a:pt x="122896" y="468510"/>
                  <a:pt x="120849" y="470558"/>
                </a:cubicBezTo>
                <a:cubicBezTo>
                  <a:pt x="118801" y="472605"/>
                  <a:pt x="114707" y="470558"/>
                  <a:pt x="114707" y="472605"/>
                </a:cubicBezTo>
                <a:cubicBezTo>
                  <a:pt x="114707" y="474652"/>
                  <a:pt x="116754" y="476699"/>
                  <a:pt x="116754" y="478747"/>
                </a:cubicBezTo>
                <a:cubicBezTo>
                  <a:pt x="114707" y="480794"/>
                  <a:pt x="112659" y="480794"/>
                  <a:pt x="110612" y="478747"/>
                </a:cubicBezTo>
                <a:cubicBezTo>
                  <a:pt x="110612" y="478747"/>
                  <a:pt x="108565" y="478747"/>
                  <a:pt x="108565" y="478747"/>
                </a:cubicBezTo>
                <a:cubicBezTo>
                  <a:pt x="106517" y="480794"/>
                  <a:pt x="108565" y="480794"/>
                  <a:pt x="108565" y="482841"/>
                </a:cubicBezTo>
                <a:cubicBezTo>
                  <a:pt x="106517" y="482841"/>
                  <a:pt x="104470" y="484889"/>
                  <a:pt x="104470" y="482841"/>
                </a:cubicBezTo>
                <a:cubicBezTo>
                  <a:pt x="102423" y="480794"/>
                  <a:pt x="100375" y="478747"/>
                  <a:pt x="98328" y="476699"/>
                </a:cubicBezTo>
                <a:cubicBezTo>
                  <a:pt x="102423" y="474652"/>
                  <a:pt x="106517" y="470558"/>
                  <a:pt x="104470" y="466463"/>
                </a:cubicBezTo>
                <a:cubicBezTo>
                  <a:pt x="104470" y="462368"/>
                  <a:pt x="102423" y="458274"/>
                  <a:pt x="98328" y="454179"/>
                </a:cubicBezTo>
                <a:cubicBezTo>
                  <a:pt x="98328" y="452132"/>
                  <a:pt x="100375" y="450084"/>
                  <a:pt x="102423" y="448037"/>
                </a:cubicBezTo>
                <a:close/>
                <a:moveTo>
                  <a:pt x="127212" y="443721"/>
                </a:moveTo>
                <a:cubicBezTo>
                  <a:pt x="127212" y="443721"/>
                  <a:pt x="129259" y="443721"/>
                  <a:pt x="129259" y="443721"/>
                </a:cubicBezTo>
                <a:cubicBezTo>
                  <a:pt x="133354" y="447894"/>
                  <a:pt x="133354" y="447894"/>
                  <a:pt x="133354" y="447894"/>
                </a:cubicBezTo>
                <a:cubicBezTo>
                  <a:pt x="135401" y="454155"/>
                  <a:pt x="135401" y="454155"/>
                  <a:pt x="135401" y="454155"/>
                </a:cubicBezTo>
                <a:cubicBezTo>
                  <a:pt x="135401" y="456242"/>
                  <a:pt x="139496" y="456242"/>
                  <a:pt x="139496" y="458329"/>
                </a:cubicBezTo>
                <a:cubicBezTo>
                  <a:pt x="137449" y="458329"/>
                  <a:pt x="133354" y="456242"/>
                  <a:pt x="131307" y="454155"/>
                </a:cubicBezTo>
                <a:cubicBezTo>
                  <a:pt x="133354" y="449981"/>
                  <a:pt x="129259" y="445808"/>
                  <a:pt x="127212" y="443721"/>
                </a:cubicBezTo>
                <a:close/>
                <a:moveTo>
                  <a:pt x="828627" y="441729"/>
                </a:moveTo>
                <a:cubicBezTo>
                  <a:pt x="838880" y="441729"/>
                  <a:pt x="845031" y="447904"/>
                  <a:pt x="851183" y="454079"/>
                </a:cubicBezTo>
                <a:cubicBezTo>
                  <a:pt x="853234" y="460254"/>
                  <a:pt x="855284" y="466429"/>
                  <a:pt x="855284" y="474663"/>
                </a:cubicBezTo>
                <a:cubicBezTo>
                  <a:pt x="855284" y="482897"/>
                  <a:pt x="855284" y="489072"/>
                  <a:pt x="849133" y="495247"/>
                </a:cubicBezTo>
                <a:cubicBezTo>
                  <a:pt x="842981" y="501422"/>
                  <a:pt x="832728" y="503480"/>
                  <a:pt x="826576" y="499364"/>
                </a:cubicBezTo>
                <a:cubicBezTo>
                  <a:pt x="822475" y="497305"/>
                  <a:pt x="820424" y="495247"/>
                  <a:pt x="820424" y="491130"/>
                </a:cubicBezTo>
                <a:cubicBezTo>
                  <a:pt x="820424" y="489072"/>
                  <a:pt x="820424" y="487013"/>
                  <a:pt x="822475" y="484955"/>
                </a:cubicBezTo>
                <a:cubicBezTo>
                  <a:pt x="824526" y="484955"/>
                  <a:pt x="826576" y="487013"/>
                  <a:pt x="828627" y="484955"/>
                </a:cubicBezTo>
                <a:cubicBezTo>
                  <a:pt x="826576" y="480838"/>
                  <a:pt x="826576" y="478780"/>
                  <a:pt x="828627" y="476721"/>
                </a:cubicBezTo>
                <a:cubicBezTo>
                  <a:pt x="830677" y="472605"/>
                  <a:pt x="834778" y="474663"/>
                  <a:pt x="836829" y="474663"/>
                </a:cubicBezTo>
                <a:cubicBezTo>
                  <a:pt x="840930" y="478780"/>
                  <a:pt x="840930" y="482897"/>
                  <a:pt x="838880" y="487013"/>
                </a:cubicBezTo>
                <a:cubicBezTo>
                  <a:pt x="838880" y="487013"/>
                  <a:pt x="836829" y="487013"/>
                  <a:pt x="836829" y="489072"/>
                </a:cubicBezTo>
                <a:cubicBezTo>
                  <a:pt x="838880" y="491130"/>
                  <a:pt x="840930" y="489072"/>
                  <a:pt x="842981" y="489072"/>
                </a:cubicBezTo>
                <a:cubicBezTo>
                  <a:pt x="847082" y="484955"/>
                  <a:pt x="851183" y="478780"/>
                  <a:pt x="851183" y="472605"/>
                </a:cubicBezTo>
                <a:cubicBezTo>
                  <a:pt x="851183" y="462313"/>
                  <a:pt x="842981" y="449962"/>
                  <a:pt x="832728" y="445846"/>
                </a:cubicBezTo>
                <a:cubicBezTo>
                  <a:pt x="830677" y="445846"/>
                  <a:pt x="828627" y="445846"/>
                  <a:pt x="828627" y="443787"/>
                </a:cubicBezTo>
                <a:cubicBezTo>
                  <a:pt x="828627" y="443787"/>
                  <a:pt x="828627" y="441729"/>
                  <a:pt x="828627" y="441729"/>
                </a:cubicBezTo>
                <a:close/>
                <a:moveTo>
                  <a:pt x="15565" y="440653"/>
                </a:moveTo>
                <a:lnTo>
                  <a:pt x="14683" y="449402"/>
                </a:lnTo>
                <a:lnTo>
                  <a:pt x="16304" y="443052"/>
                </a:lnTo>
                <a:close/>
                <a:moveTo>
                  <a:pt x="32545" y="439737"/>
                </a:moveTo>
                <a:cubicBezTo>
                  <a:pt x="34632" y="439737"/>
                  <a:pt x="36719" y="439737"/>
                  <a:pt x="38806" y="441784"/>
                </a:cubicBezTo>
                <a:cubicBezTo>
                  <a:pt x="40893" y="443831"/>
                  <a:pt x="38806" y="445879"/>
                  <a:pt x="38806" y="447926"/>
                </a:cubicBezTo>
                <a:cubicBezTo>
                  <a:pt x="36719" y="452021"/>
                  <a:pt x="30458" y="449973"/>
                  <a:pt x="26285" y="452021"/>
                </a:cubicBezTo>
                <a:cubicBezTo>
                  <a:pt x="28372" y="447926"/>
                  <a:pt x="28372" y="445879"/>
                  <a:pt x="28372" y="443831"/>
                </a:cubicBezTo>
                <a:cubicBezTo>
                  <a:pt x="30458" y="441784"/>
                  <a:pt x="30458" y="439737"/>
                  <a:pt x="32545" y="439737"/>
                </a:cubicBezTo>
                <a:close/>
                <a:moveTo>
                  <a:pt x="112936" y="435421"/>
                </a:moveTo>
                <a:cubicBezTo>
                  <a:pt x="114928" y="435421"/>
                  <a:pt x="116920" y="435421"/>
                  <a:pt x="118912" y="437524"/>
                </a:cubicBezTo>
                <a:cubicBezTo>
                  <a:pt x="118912" y="439626"/>
                  <a:pt x="120904" y="439626"/>
                  <a:pt x="118912" y="441729"/>
                </a:cubicBezTo>
                <a:cubicBezTo>
                  <a:pt x="116920" y="441729"/>
                  <a:pt x="116920" y="439626"/>
                  <a:pt x="116920" y="437524"/>
                </a:cubicBezTo>
                <a:cubicBezTo>
                  <a:pt x="114928" y="437524"/>
                  <a:pt x="112936" y="435421"/>
                  <a:pt x="112936" y="435421"/>
                </a:cubicBezTo>
                <a:close/>
                <a:moveTo>
                  <a:pt x="106739" y="435421"/>
                </a:moveTo>
                <a:cubicBezTo>
                  <a:pt x="112881" y="435421"/>
                  <a:pt x="114928" y="441596"/>
                  <a:pt x="119023" y="445713"/>
                </a:cubicBezTo>
                <a:cubicBezTo>
                  <a:pt x="121070" y="443655"/>
                  <a:pt x="125165" y="445713"/>
                  <a:pt x="127212" y="445713"/>
                </a:cubicBezTo>
                <a:cubicBezTo>
                  <a:pt x="131307" y="449830"/>
                  <a:pt x="127212" y="456005"/>
                  <a:pt x="133354" y="458063"/>
                </a:cubicBezTo>
                <a:cubicBezTo>
                  <a:pt x="135402" y="458063"/>
                  <a:pt x="137449" y="462180"/>
                  <a:pt x="139496" y="464238"/>
                </a:cubicBezTo>
                <a:cubicBezTo>
                  <a:pt x="139496" y="468355"/>
                  <a:pt x="137449" y="470413"/>
                  <a:pt x="137449" y="474530"/>
                </a:cubicBezTo>
                <a:cubicBezTo>
                  <a:pt x="133354" y="474530"/>
                  <a:pt x="131307" y="476589"/>
                  <a:pt x="129260" y="476589"/>
                </a:cubicBezTo>
                <a:cubicBezTo>
                  <a:pt x="127212" y="478647"/>
                  <a:pt x="129260" y="478647"/>
                  <a:pt x="129260" y="480706"/>
                </a:cubicBezTo>
                <a:cubicBezTo>
                  <a:pt x="131307" y="482764"/>
                  <a:pt x="131307" y="484822"/>
                  <a:pt x="129260" y="484822"/>
                </a:cubicBezTo>
                <a:cubicBezTo>
                  <a:pt x="127212" y="488939"/>
                  <a:pt x="123118" y="486881"/>
                  <a:pt x="119023" y="486881"/>
                </a:cubicBezTo>
                <a:cubicBezTo>
                  <a:pt x="116976" y="488939"/>
                  <a:pt x="119023" y="490997"/>
                  <a:pt x="116976" y="493056"/>
                </a:cubicBezTo>
                <a:cubicBezTo>
                  <a:pt x="114928" y="497173"/>
                  <a:pt x="112881" y="490997"/>
                  <a:pt x="108786" y="493056"/>
                </a:cubicBezTo>
                <a:cubicBezTo>
                  <a:pt x="106739" y="493056"/>
                  <a:pt x="106739" y="488939"/>
                  <a:pt x="104692" y="486881"/>
                </a:cubicBezTo>
                <a:cubicBezTo>
                  <a:pt x="106739" y="486881"/>
                  <a:pt x="110834" y="484822"/>
                  <a:pt x="110834" y="482764"/>
                </a:cubicBezTo>
                <a:cubicBezTo>
                  <a:pt x="112881" y="482764"/>
                  <a:pt x="112881" y="482764"/>
                  <a:pt x="114928" y="482764"/>
                </a:cubicBezTo>
                <a:cubicBezTo>
                  <a:pt x="116976" y="482764"/>
                  <a:pt x="119023" y="480706"/>
                  <a:pt x="119023" y="478647"/>
                </a:cubicBezTo>
                <a:cubicBezTo>
                  <a:pt x="119023" y="474530"/>
                  <a:pt x="119023" y="474530"/>
                  <a:pt x="119023" y="474530"/>
                </a:cubicBezTo>
                <a:cubicBezTo>
                  <a:pt x="123118" y="474530"/>
                  <a:pt x="125165" y="470413"/>
                  <a:pt x="125165" y="468355"/>
                </a:cubicBezTo>
                <a:cubicBezTo>
                  <a:pt x="125165" y="464238"/>
                  <a:pt x="123118" y="460122"/>
                  <a:pt x="121070" y="458063"/>
                </a:cubicBezTo>
                <a:cubicBezTo>
                  <a:pt x="119023" y="456005"/>
                  <a:pt x="116976" y="451888"/>
                  <a:pt x="114928" y="449830"/>
                </a:cubicBezTo>
                <a:cubicBezTo>
                  <a:pt x="110834" y="447771"/>
                  <a:pt x="106739" y="449830"/>
                  <a:pt x="104692" y="445713"/>
                </a:cubicBezTo>
                <a:cubicBezTo>
                  <a:pt x="104692" y="445713"/>
                  <a:pt x="102644" y="445713"/>
                  <a:pt x="102644" y="443655"/>
                </a:cubicBezTo>
                <a:cubicBezTo>
                  <a:pt x="104692" y="441596"/>
                  <a:pt x="102644" y="435421"/>
                  <a:pt x="106739" y="435421"/>
                </a:cubicBezTo>
                <a:close/>
                <a:moveTo>
                  <a:pt x="851063" y="425129"/>
                </a:moveTo>
                <a:cubicBezTo>
                  <a:pt x="853150" y="425129"/>
                  <a:pt x="855237" y="425129"/>
                  <a:pt x="855237" y="425129"/>
                </a:cubicBezTo>
                <a:cubicBezTo>
                  <a:pt x="859410" y="429246"/>
                  <a:pt x="861497" y="433362"/>
                  <a:pt x="863584" y="439538"/>
                </a:cubicBezTo>
                <a:cubicBezTo>
                  <a:pt x="863584" y="443655"/>
                  <a:pt x="861497" y="451888"/>
                  <a:pt x="857324" y="453946"/>
                </a:cubicBezTo>
                <a:cubicBezTo>
                  <a:pt x="855237" y="453946"/>
                  <a:pt x="853150" y="456005"/>
                  <a:pt x="853150" y="453946"/>
                </a:cubicBezTo>
                <a:cubicBezTo>
                  <a:pt x="848976" y="451888"/>
                  <a:pt x="855237" y="449830"/>
                  <a:pt x="855237" y="445713"/>
                </a:cubicBezTo>
                <a:cubicBezTo>
                  <a:pt x="857324" y="441596"/>
                  <a:pt x="857324" y="433362"/>
                  <a:pt x="853150" y="429246"/>
                </a:cubicBezTo>
                <a:cubicBezTo>
                  <a:pt x="851063" y="429246"/>
                  <a:pt x="848976" y="427187"/>
                  <a:pt x="851063" y="425129"/>
                </a:cubicBezTo>
                <a:close/>
                <a:moveTo>
                  <a:pt x="46916" y="425129"/>
                </a:moveTo>
                <a:cubicBezTo>
                  <a:pt x="48979" y="425129"/>
                  <a:pt x="53106" y="427197"/>
                  <a:pt x="53106" y="429266"/>
                </a:cubicBezTo>
                <a:cubicBezTo>
                  <a:pt x="55169" y="431335"/>
                  <a:pt x="55169" y="435472"/>
                  <a:pt x="53106" y="437541"/>
                </a:cubicBezTo>
                <a:cubicBezTo>
                  <a:pt x="51042" y="437541"/>
                  <a:pt x="51042" y="437541"/>
                  <a:pt x="48979" y="439609"/>
                </a:cubicBezTo>
                <a:cubicBezTo>
                  <a:pt x="51042" y="441678"/>
                  <a:pt x="53106" y="441678"/>
                  <a:pt x="53106" y="445815"/>
                </a:cubicBezTo>
                <a:cubicBezTo>
                  <a:pt x="53106" y="449952"/>
                  <a:pt x="48979" y="452021"/>
                  <a:pt x="44853" y="452021"/>
                </a:cubicBezTo>
                <a:cubicBezTo>
                  <a:pt x="42790" y="452021"/>
                  <a:pt x="42790" y="452021"/>
                  <a:pt x="40727" y="452021"/>
                </a:cubicBezTo>
                <a:cubicBezTo>
                  <a:pt x="40727" y="449952"/>
                  <a:pt x="42790" y="447884"/>
                  <a:pt x="42790" y="445815"/>
                </a:cubicBezTo>
                <a:cubicBezTo>
                  <a:pt x="42790" y="443746"/>
                  <a:pt x="42790" y="439609"/>
                  <a:pt x="38664" y="437541"/>
                </a:cubicBezTo>
                <a:cubicBezTo>
                  <a:pt x="36600" y="435472"/>
                  <a:pt x="34537" y="435472"/>
                  <a:pt x="32474" y="435472"/>
                </a:cubicBezTo>
                <a:cubicBezTo>
                  <a:pt x="30411" y="435472"/>
                  <a:pt x="28348" y="437541"/>
                  <a:pt x="28348" y="439609"/>
                </a:cubicBezTo>
                <a:cubicBezTo>
                  <a:pt x="26285" y="435472"/>
                  <a:pt x="26285" y="433403"/>
                  <a:pt x="28348" y="431335"/>
                </a:cubicBezTo>
                <a:cubicBezTo>
                  <a:pt x="30411" y="429266"/>
                  <a:pt x="32474" y="427197"/>
                  <a:pt x="34537" y="427197"/>
                </a:cubicBezTo>
                <a:cubicBezTo>
                  <a:pt x="36600" y="427197"/>
                  <a:pt x="38664" y="431335"/>
                  <a:pt x="40727" y="429266"/>
                </a:cubicBezTo>
                <a:cubicBezTo>
                  <a:pt x="42790" y="427197"/>
                  <a:pt x="44853" y="425129"/>
                  <a:pt x="46916" y="425129"/>
                </a:cubicBezTo>
                <a:close/>
                <a:moveTo>
                  <a:pt x="795483" y="419153"/>
                </a:moveTo>
                <a:cubicBezTo>
                  <a:pt x="801666" y="419153"/>
                  <a:pt x="807850" y="419153"/>
                  <a:pt x="809911" y="423258"/>
                </a:cubicBezTo>
                <a:cubicBezTo>
                  <a:pt x="811972" y="425310"/>
                  <a:pt x="807850" y="429415"/>
                  <a:pt x="811972" y="429415"/>
                </a:cubicBezTo>
                <a:cubicBezTo>
                  <a:pt x="814034" y="429415"/>
                  <a:pt x="818156" y="429415"/>
                  <a:pt x="822278" y="431467"/>
                </a:cubicBezTo>
                <a:cubicBezTo>
                  <a:pt x="824339" y="433519"/>
                  <a:pt x="826400" y="437624"/>
                  <a:pt x="826400" y="443781"/>
                </a:cubicBezTo>
                <a:cubicBezTo>
                  <a:pt x="826400" y="445833"/>
                  <a:pt x="822278" y="449938"/>
                  <a:pt x="820217" y="449938"/>
                </a:cubicBezTo>
                <a:cubicBezTo>
                  <a:pt x="818156" y="451991"/>
                  <a:pt x="814034" y="451991"/>
                  <a:pt x="811972" y="451991"/>
                </a:cubicBezTo>
                <a:cubicBezTo>
                  <a:pt x="811972" y="454043"/>
                  <a:pt x="811972" y="456095"/>
                  <a:pt x="811972" y="458148"/>
                </a:cubicBezTo>
                <a:cubicBezTo>
                  <a:pt x="809911" y="460200"/>
                  <a:pt x="805789" y="464305"/>
                  <a:pt x="801666" y="464305"/>
                </a:cubicBezTo>
                <a:cubicBezTo>
                  <a:pt x="793422" y="464305"/>
                  <a:pt x="787238" y="458148"/>
                  <a:pt x="783116" y="451991"/>
                </a:cubicBezTo>
                <a:cubicBezTo>
                  <a:pt x="781055" y="451991"/>
                  <a:pt x="776933" y="449938"/>
                  <a:pt x="778994" y="447886"/>
                </a:cubicBezTo>
                <a:cubicBezTo>
                  <a:pt x="783116" y="443781"/>
                  <a:pt x="781055" y="437624"/>
                  <a:pt x="778994" y="433519"/>
                </a:cubicBezTo>
                <a:cubicBezTo>
                  <a:pt x="781055" y="427362"/>
                  <a:pt x="787238" y="419153"/>
                  <a:pt x="795483" y="419153"/>
                </a:cubicBezTo>
                <a:close/>
                <a:moveTo>
                  <a:pt x="772285" y="418342"/>
                </a:moveTo>
                <a:lnTo>
                  <a:pt x="772949" y="421145"/>
                </a:lnTo>
                <a:cubicBezTo>
                  <a:pt x="772949" y="421145"/>
                  <a:pt x="772451" y="420094"/>
                  <a:pt x="772202" y="418780"/>
                </a:cubicBezTo>
                <a:close/>
                <a:moveTo>
                  <a:pt x="772949" y="414837"/>
                </a:moveTo>
                <a:lnTo>
                  <a:pt x="772285" y="418342"/>
                </a:lnTo>
                <a:lnTo>
                  <a:pt x="772202" y="417991"/>
                </a:lnTo>
                <a:cubicBezTo>
                  <a:pt x="772451" y="416940"/>
                  <a:pt x="772949" y="415888"/>
                  <a:pt x="772949" y="414837"/>
                </a:cubicBezTo>
                <a:close/>
                <a:moveTo>
                  <a:pt x="72721" y="414644"/>
                </a:moveTo>
                <a:cubicBezTo>
                  <a:pt x="75788" y="413873"/>
                  <a:pt x="78854" y="413873"/>
                  <a:pt x="81921" y="414901"/>
                </a:cubicBezTo>
                <a:cubicBezTo>
                  <a:pt x="86009" y="414901"/>
                  <a:pt x="88054" y="416957"/>
                  <a:pt x="90098" y="419013"/>
                </a:cubicBezTo>
                <a:cubicBezTo>
                  <a:pt x="96231" y="423124"/>
                  <a:pt x="100320" y="431348"/>
                  <a:pt x="100320" y="439571"/>
                </a:cubicBezTo>
                <a:cubicBezTo>
                  <a:pt x="98276" y="449850"/>
                  <a:pt x="90098" y="460129"/>
                  <a:pt x="79876" y="464241"/>
                </a:cubicBezTo>
                <a:cubicBezTo>
                  <a:pt x="75788" y="464241"/>
                  <a:pt x="69654" y="464241"/>
                  <a:pt x="63521" y="466297"/>
                </a:cubicBezTo>
                <a:cubicBezTo>
                  <a:pt x="63521" y="466297"/>
                  <a:pt x="63521" y="464241"/>
                  <a:pt x="61477" y="464241"/>
                </a:cubicBezTo>
                <a:cubicBezTo>
                  <a:pt x="61477" y="462185"/>
                  <a:pt x="61477" y="462185"/>
                  <a:pt x="61477" y="462185"/>
                </a:cubicBezTo>
                <a:cubicBezTo>
                  <a:pt x="75788" y="462185"/>
                  <a:pt x="88054" y="456018"/>
                  <a:pt x="92143" y="443683"/>
                </a:cubicBezTo>
                <a:cubicBezTo>
                  <a:pt x="94187" y="437515"/>
                  <a:pt x="94187" y="433403"/>
                  <a:pt x="92143" y="429292"/>
                </a:cubicBezTo>
                <a:cubicBezTo>
                  <a:pt x="90098" y="425180"/>
                  <a:pt x="86009" y="423124"/>
                  <a:pt x="83965" y="423124"/>
                </a:cubicBezTo>
                <a:cubicBezTo>
                  <a:pt x="81921" y="423124"/>
                  <a:pt x="79876" y="423124"/>
                  <a:pt x="79876" y="425180"/>
                </a:cubicBezTo>
                <a:cubicBezTo>
                  <a:pt x="79876" y="425180"/>
                  <a:pt x="81921" y="425180"/>
                  <a:pt x="81921" y="427236"/>
                </a:cubicBezTo>
                <a:cubicBezTo>
                  <a:pt x="83965" y="429292"/>
                  <a:pt x="83965" y="431348"/>
                  <a:pt x="81921" y="433403"/>
                </a:cubicBezTo>
                <a:cubicBezTo>
                  <a:pt x="79876" y="435459"/>
                  <a:pt x="77832" y="435459"/>
                  <a:pt x="75788" y="437515"/>
                </a:cubicBezTo>
                <a:cubicBezTo>
                  <a:pt x="73743" y="437515"/>
                  <a:pt x="71699" y="433403"/>
                  <a:pt x="69654" y="433403"/>
                </a:cubicBezTo>
                <a:cubicBezTo>
                  <a:pt x="69654" y="431348"/>
                  <a:pt x="69654" y="429292"/>
                  <a:pt x="69654" y="429292"/>
                </a:cubicBezTo>
                <a:cubicBezTo>
                  <a:pt x="67610" y="429292"/>
                  <a:pt x="63521" y="429292"/>
                  <a:pt x="63521" y="427236"/>
                </a:cubicBezTo>
                <a:cubicBezTo>
                  <a:pt x="63521" y="425180"/>
                  <a:pt x="63521" y="421068"/>
                  <a:pt x="63521" y="419013"/>
                </a:cubicBezTo>
                <a:cubicBezTo>
                  <a:pt x="66588" y="416957"/>
                  <a:pt x="69654" y="415415"/>
                  <a:pt x="72721" y="414644"/>
                </a:cubicBezTo>
                <a:close/>
                <a:moveTo>
                  <a:pt x="857387" y="410853"/>
                </a:moveTo>
                <a:lnTo>
                  <a:pt x="865304" y="416815"/>
                </a:lnTo>
                <a:lnTo>
                  <a:pt x="865576" y="417223"/>
                </a:lnTo>
                <a:lnTo>
                  <a:pt x="865576" y="425244"/>
                </a:lnTo>
                <a:cubicBezTo>
                  <a:pt x="865576" y="427300"/>
                  <a:pt x="869671" y="427300"/>
                  <a:pt x="871718" y="427300"/>
                </a:cubicBezTo>
                <a:cubicBezTo>
                  <a:pt x="875813" y="431411"/>
                  <a:pt x="877860" y="435523"/>
                  <a:pt x="877860" y="439635"/>
                </a:cubicBezTo>
                <a:cubicBezTo>
                  <a:pt x="877860" y="441691"/>
                  <a:pt x="877860" y="445802"/>
                  <a:pt x="873765" y="447858"/>
                </a:cubicBezTo>
                <a:cubicBezTo>
                  <a:pt x="871718" y="449914"/>
                  <a:pt x="869671" y="449914"/>
                  <a:pt x="867623" y="449914"/>
                </a:cubicBezTo>
                <a:cubicBezTo>
                  <a:pt x="865576" y="451970"/>
                  <a:pt x="869671" y="454026"/>
                  <a:pt x="869671" y="456082"/>
                </a:cubicBezTo>
                <a:lnTo>
                  <a:pt x="866428" y="462595"/>
                </a:lnTo>
                <a:lnTo>
                  <a:pt x="863592" y="463807"/>
                </a:lnTo>
                <a:lnTo>
                  <a:pt x="857387" y="462249"/>
                </a:lnTo>
                <a:cubicBezTo>
                  <a:pt x="857387" y="460193"/>
                  <a:pt x="853292" y="458137"/>
                  <a:pt x="857387" y="456082"/>
                </a:cubicBezTo>
                <a:cubicBezTo>
                  <a:pt x="863529" y="454026"/>
                  <a:pt x="867623" y="445802"/>
                  <a:pt x="865576" y="439635"/>
                </a:cubicBezTo>
                <a:cubicBezTo>
                  <a:pt x="863529" y="433467"/>
                  <a:pt x="861481" y="425244"/>
                  <a:pt x="853292" y="421132"/>
                </a:cubicBezTo>
                <a:cubicBezTo>
                  <a:pt x="855339" y="417021"/>
                  <a:pt x="857387" y="414965"/>
                  <a:pt x="857387" y="410853"/>
                </a:cubicBezTo>
                <a:close/>
                <a:moveTo>
                  <a:pt x="792418" y="408399"/>
                </a:moveTo>
                <a:cubicBezTo>
                  <a:pt x="793438" y="408909"/>
                  <a:pt x="794458" y="409928"/>
                  <a:pt x="795477" y="410948"/>
                </a:cubicBezTo>
                <a:cubicBezTo>
                  <a:pt x="795477" y="412987"/>
                  <a:pt x="797517" y="415027"/>
                  <a:pt x="795477" y="415027"/>
                </a:cubicBezTo>
                <a:cubicBezTo>
                  <a:pt x="791398" y="417066"/>
                  <a:pt x="787320" y="419106"/>
                  <a:pt x="783241" y="421145"/>
                </a:cubicBezTo>
                <a:cubicBezTo>
                  <a:pt x="785280" y="417066"/>
                  <a:pt x="783241" y="410948"/>
                  <a:pt x="789359" y="408909"/>
                </a:cubicBezTo>
                <a:cubicBezTo>
                  <a:pt x="790379" y="407889"/>
                  <a:pt x="791398" y="407889"/>
                  <a:pt x="792418" y="408399"/>
                </a:cubicBezTo>
                <a:close/>
                <a:moveTo>
                  <a:pt x="881376" y="405264"/>
                </a:moveTo>
                <a:cubicBezTo>
                  <a:pt x="882835" y="405264"/>
                  <a:pt x="884002" y="408750"/>
                  <a:pt x="884002" y="408750"/>
                </a:cubicBezTo>
                <a:cubicBezTo>
                  <a:pt x="888152" y="410816"/>
                  <a:pt x="886077" y="412882"/>
                  <a:pt x="888152" y="414948"/>
                </a:cubicBezTo>
                <a:cubicBezTo>
                  <a:pt x="886077" y="417013"/>
                  <a:pt x="888152" y="419079"/>
                  <a:pt x="888152" y="421145"/>
                </a:cubicBezTo>
                <a:cubicBezTo>
                  <a:pt x="886077" y="421145"/>
                  <a:pt x="886077" y="419079"/>
                  <a:pt x="886077" y="419079"/>
                </a:cubicBezTo>
                <a:cubicBezTo>
                  <a:pt x="886077" y="414948"/>
                  <a:pt x="884002" y="410816"/>
                  <a:pt x="881927" y="408750"/>
                </a:cubicBezTo>
                <a:cubicBezTo>
                  <a:pt x="881927" y="406684"/>
                  <a:pt x="879852" y="406684"/>
                  <a:pt x="879852" y="406684"/>
                </a:cubicBezTo>
                <a:cubicBezTo>
                  <a:pt x="880371" y="405652"/>
                  <a:pt x="880889" y="405264"/>
                  <a:pt x="881376" y="405264"/>
                </a:cubicBezTo>
                <a:close/>
                <a:moveTo>
                  <a:pt x="872009" y="402693"/>
                </a:moveTo>
                <a:lnTo>
                  <a:pt x="873876" y="404545"/>
                </a:lnTo>
                <a:cubicBezTo>
                  <a:pt x="872839" y="404545"/>
                  <a:pt x="872320" y="404031"/>
                  <a:pt x="872060" y="403259"/>
                </a:cubicBezTo>
                <a:close/>
                <a:moveTo>
                  <a:pt x="77800" y="397848"/>
                </a:moveTo>
                <a:cubicBezTo>
                  <a:pt x="78823" y="398102"/>
                  <a:pt x="79847" y="398610"/>
                  <a:pt x="79847" y="398610"/>
                </a:cubicBezTo>
                <a:cubicBezTo>
                  <a:pt x="83942" y="400644"/>
                  <a:pt x="85989" y="404711"/>
                  <a:pt x="85989" y="406744"/>
                </a:cubicBezTo>
                <a:cubicBezTo>
                  <a:pt x="85989" y="408778"/>
                  <a:pt x="88036" y="410811"/>
                  <a:pt x="85989" y="412845"/>
                </a:cubicBezTo>
                <a:cubicBezTo>
                  <a:pt x="85989" y="412845"/>
                  <a:pt x="83942" y="412845"/>
                  <a:pt x="83942" y="412845"/>
                </a:cubicBezTo>
                <a:cubicBezTo>
                  <a:pt x="83942" y="410811"/>
                  <a:pt x="83942" y="408778"/>
                  <a:pt x="83942" y="408778"/>
                </a:cubicBezTo>
                <a:cubicBezTo>
                  <a:pt x="81894" y="404711"/>
                  <a:pt x="79847" y="400644"/>
                  <a:pt x="75752" y="398610"/>
                </a:cubicBezTo>
                <a:cubicBezTo>
                  <a:pt x="75752" y="397594"/>
                  <a:pt x="76776" y="397594"/>
                  <a:pt x="77800" y="397848"/>
                </a:cubicBezTo>
                <a:close/>
                <a:moveTo>
                  <a:pt x="799789" y="396577"/>
                </a:moveTo>
                <a:cubicBezTo>
                  <a:pt x="801858" y="396577"/>
                  <a:pt x="803927" y="398635"/>
                  <a:pt x="803927" y="400694"/>
                </a:cubicBezTo>
                <a:cubicBezTo>
                  <a:pt x="808064" y="402752"/>
                  <a:pt x="801858" y="404811"/>
                  <a:pt x="803927" y="406869"/>
                </a:cubicBezTo>
                <a:cubicBezTo>
                  <a:pt x="805995" y="406869"/>
                  <a:pt x="808064" y="408927"/>
                  <a:pt x="810133" y="410986"/>
                </a:cubicBezTo>
                <a:cubicBezTo>
                  <a:pt x="810133" y="413044"/>
                  <a:pt x="808064" y="417161"/>
                  <a:pt x="805995" y="417161"/>
                </a:cubicBezTo>
                <a:cubicBezTo>
                  <a:pt x="799789" y="415102"/>
                  <a:pt x="799789" y="415102"/>
                  <a:pt x="799789" y="415102"/>
                </a:cubicBezTo>
                <a:cubicBezTo>
                  <a:pt x="799789" y="410986"/>
                  <a:pt x="797721" y="408927"/>
                  <a:pt x="793584" y="406869"/>
                </a:cubicBezTo>
                <a:cubicBezTo>
                  <a:pt x="791515" y="404811"/>
                  <a:pt x="787378" y="404811"/>
                  <a:pt x="785309" y="406869"/>
                </a:cubicBezTo>
                <a:cubicBezTo>
                  <a:pt x="783241" y="404811"/>
                  <a:pt x="783241" y="402752"/>
                  <a:pt x="785309" y="400694"/>
                </a:cubicBezTo>
                <a:cubicBezTo>
                  <a:pt x="785309" y="400694"/>
                  <a:pt x="787378" y="398635"/>
                  <a:pt x="789446" y="398635"/>
                </a:cubicBezTo>
                <a:cubicBezTo>
                  <a:pt x="791515" y="396577"/>
                  <a:pt x="793584" y="400694"/>
                  <a:pt x="795652" y="402752"/>
                </a:cubicBezTo>
                <a:cubicBezTo>
                  <a:pt x="797721" y="400694"/>
                  <a:pt x="797721" y="396577"/>
                  <a:pt x="799789" y="396577"/>
                </a:cubicBezTo>
                <a:close/>
                <a:moveTo>
                  <a:pt x="110612" y="396577"/>
                </a:moveTo>
                <a:cubicBezTo>
                  <a:pt x="112715" y="400694"/>
                  <a:pt x="116920" y="402752"/>
                  <a:pt x="114818" y="406869"/>
                </a:cubicBezTo>
                <a:cubicBezTo>
                  <a:pt x="114818" y="402752"/>
                  <a:pt x="110612" y="400694"/>
                  <a:pt x="110612" y="396577"/>
                </a:cubicBezTo>
                <a:close/>
                <a:moveTo>
                  <a:pt x="868008" y="395797"/>
                </a:moveTo>
                <a:cubicBezTo>
                  <a:pt x="869856" y="396183"/>
                  <a:pt x="870245" y="398885"/>
                  <a:pt x="871801" y="400428"/>
                </a:cubicBezTo>
                <a:lnTo>
                  <a:pt x="872009" y="402693"/>
                </a:lnTo>
                <a:lnTo>
                  <a:pt x="869726" y="400428"/>
                </a:lnTo>
                <a:cubicBezTo>
                  <a:pt x="868689" y="398885"/>
                  <a:pt x="867651" y="397341"/>
                  <a:pt x="865576" y="396311"/>
                </a:cubicBezTo>
                <a:cubicBezTo>
                  <a:pt x="866614" y="395797"/>
                  <a:pt x="867392" y="395668"/>
                  <a:pt x="868008" y="395797"/>
                </a:cubicBezTo>
                <a:close/>
                <a:moveTo>
                  <a:pt x="855284" y="392261"/>
                </a:moveTo>
                <a:cubicBezTo>
                  <a:pt x="857276" y="394419"/>
                  <a:pt x="859268" y="394419"/>
                  <a:pt x="861260" y="394419"/>
                </a:cubicBezTo>
                <a:cubicBezTo>
                  <a:pt x="859268" y="394419"/>
                  <a:pt x="853292" y="396577"/>
                  <a:pt x="855284" y="392261"/>
                </a:cubicBezTo>
                <a:close/>
                <a:moveTo>
                  <a:pt x="801745" y="388277"/>
                </a:moveTo>
                <a:cubicBezTo>
                  <a:pt x="805834" y="388277"/>
                  <a:pt x="809923" y="390332"/>
                  <a:pt x="811967" y="394440"/>
                </a:cubicBezTo>
                <a:cubicBezTo>
                  <a:pt x="814012" y="396494"/>
                  <a:pt x="811967" y="400603"/>
                  <a:pt x="809923" y="402657"/>
                </a:cubicBezTo>
                <a:cubicBezTo>
                  <a:pt x="809923" y="404711"/>
                  <a:pt x="814012" y="404711"/>
                  <a:pt x="814012" y="404711"/>
                </a:cubicBezTo>
                <a:cubicBezTo>
                  <a:pt x="816056" y="406765"/>
                  <a:pt x="816056" y="408820"/>
                  <a:pt x="818101" y="412928"/>
                </a:cubicBezTo>
                <a:cubicBezTo>
                  <a:pt x="818101" y="414982"/>
                  <a:pt x="816056" y="417037"/>
                  <a:pt x="814012" y="419091"/>
                </a:cubicBezTo>
                <a:cubicBezTo>
                  <a:pt x="811967" y="421145"/>
                  <a:pt x="811967" y="421145"/>
                  <a:pt x="809923" y="421145"/>
                </a:cubicBezTo>
                <a:cubicBezTo>
                  <a:pt x="807879" y="419091"/>
                  <a:pt x="809923" y="417037"/>
                  <a:pt x="811967" y="414982"/>
                </a:cubicBezTo>
                <a:cubicBezTo>
                  <a:pt x="811967" y="412928"/>
                  <a:pt x="811967" y="410874"/>
                  <a:pt x="809923" y="406765"/>
                </a:cubicBezTo>
                <a:cubicBezTo>
                  <a:pt x="809923" y="404711"/>
                  <a:pt x="805834" y="402657"/>
                  <a:pt x="807879" y="400603"/>
                </a:cubicBezTo>
                <a:cubicBezTo>
                  <a:pt x="807879" y="398548"/>
                  <a:pt x="805834" y="396494"/>
                  <a:pt x="803790" y="394440"/>
                </a:cubicBezTo>
                <a:cubicBezTo>
                  <a:pt x="801745" y="394440"/>
                  <a:pt x="797656" y="394440"/>
                  <a:pt x="795612" y="396494"/>
                </a:cubicBezTo>
                <a:cubicBezTo>
                  <a:pt x="791523" y="396494"/>
                  <a:pt x="789479" y="394440"/>
                  <a:pt x="785390" y="396494"/>
                </a:cubicBezTo>
                <a:cubicBezTo>
                  <a:pt x="783346" y="396494"/>
                  <a:pt x="783346" y="400603"/>
                  <a:pt x="781301" y="398548"/>
                </a:cubicBezTo>
                <a:cubicBezTo>
                  <a:pt x="779257" y="396494"/>
                  <a:pt x="779257" y="394440"/>
                  <a:pt x="781301" y="392386"/>
                </a:cubicBezTo>
                <a:cubicBezTo>
                  <a:pt x="785390" y="388277"/>
                  <a:pt x="789479" y="390332"/>
                  <a:pt x="793568" y="390332"/>
                </a:cubicBezTo>
                <a:cubicBezTo>
                  <a:pt x="793568" y="392386"/>
                  <a:pt x="795612" y="394440"/>
                  <a:pt x="795612" y="392386"/>
                </a:cubicBezTo>
                <a:cubicBezTo>
                  <a:pt x="797656" y="390332"/>
                  <a:pt x="799701" y="388277"/>
                  <a:pt x="801745" y="388277"/>
                </a:cubicBezTo>
                <a:close/>
                <a:moveTo>
                  <a:pt x="766641" y="386285"/>
                </a:moveTo>
                <a:cubicBezTo>
                  <a:pt x="768707" y="386285"/>
                  <a:pt x="770772" y="388338"/>
                  <a:pt x="770772" y="390390"/>
                </a:cubicBezTo>
                <a:cubicBezTo>
                  <a:pt x="772838" y="392442"/>
                  <a:pt x="770772" y="396547"/>
                  <a:pt x="772838" y="396547"/>
                </a:cubicBezTo>
                <a:cubicBezTo>
                  <a:pt x="776970" y="396547"/>
                  <a:pt x="781101" y="400652"/>
                  <a:pt x="781101" y="402704"/>
                </a:cubicBezTo>
                <a:cubicBezTo>
                  <a:pt x="785233" y="412966"/>
                  <a:pt x="781101" y="423227"/>
                  <a:pt x="774904" y="431437"/>
                </a:cubicBezTo>
                <a:cubicBezTo>
                  <a:pt x="772838" y="431437"/>
                  <a:pt x="772838" y="429385"/>
                  <a:pt x="772838" y="429385"/>
                </a:cubicBezTo>
                <a:cubicBezTo>
                  <a:pt x="772838" y="427332"/>
                  <a:pt x="772838" y="425280"/>
                  <a:pt x="772838" y="425280"/>
                </a:cubicBezTo>
                <a:cubicBezTo>
                  <a:pt x="772838" y="425280"/>
                  <a:pt x="774904" y="425280"/>
                  <a:pt x="774904" y="425280"/>
                </a:cubicBezTo>
                <a:cubicBezTo>
                  <a:pt x="776970" y="419123"/>
                  <a:pt x="783167" y="410914"/>
                  <a:pt x="776970" y="406809"/>
                </a:cubicBezTo>
                <a:cubicBezTo>
                  <a:pt x="774904" y="406809"/>
                  <a:pt x="772838" y="408861"/>
                  <a:pt x="772838" y="410914"/>
                </a:cubicBezTo>
                <a:cubicBezTo>
                  <a:pt x="772838" y="412966"/>
                  <a:pt x="772838" y="412966"/>
                  <a:pt x="772838" y="412966"/>
                </a:cubicBezTo>
                <a:cubicBezTo>
                  <a:pt x="770772" y="402704"/>
                  <a:pt x="770772" y="402704"/>
                  <a:pt x="770772" y="402704"/>
                </a:cubicBezTo>
                <a:cubicBezTo>
                  <a:pt x="766641" y="398599"/>
                  <a:pt x="768707" y="392442"/>
                  <a:pt x="766641" y="388338"/>
                </a:cubicBezTo>
                <a:cubicBezTo>
                  <a:pt x="766641" y="386285"/>
                  <a:pt x="766641" y="386285"/>
                  <a:pt x="766641" y="386285"/>
                </a:cubicBezTo>
                <a:close/>
                <a:moveTo>
                  <a:pt x="75929" y="385514"/>
                </a:moveTo>
                <a:cubicBezTo>
                  <a:pt x="77744" y="384996"/>
                  <a:pt x="79819" y="384996"/>
                  <a:pt x="81894" y="386031"/>
                </a:cubicBezTo>
                <a:cubicBezTo>
                  <a:pt x="83969" y="388101"/>
                  <a:pt x="81894" y="390171"/>
                  <a:pt x="83969" y="390171"/>
                </a:cubicBezTo>
                <a:cubicBezTo>
                  <a:pt x="86044" y="390171"/>
                  <a:pt x="86044" y="388101"/>
                  <a:pt x="86044" y="388101"/>
                </a:cubicBezTo>
                <a:cubicBezTo>
                  <a:pt x="90194" y="388101"/>
                  <a:pt x="94344" y="390171"/>
                  <a:pt x="96419" y="392242"/>
                </a:cubicBezTo>
                <a:cubicBezTo>
                  <a:pt x="96419" y="394312"/>
                  <a:pt x="98494" y="398452"/>
                  <a:pt x="96419" y="400522"/>
                </a:cubicBezTo>
                <a:cubicBezTo>
                  <a:pt x="96419" y="402592"/>
                  <a:pt x="92269" y="402592"/>
                  <a:pt x="94344" y="404662"/>
                </a:cubicBezTo>
                <a:cubicBezTo>
                  <a:pt x="98494" y="404662"/>
                  <a:pt x="100569" y="406732"/>
                  <a:pt x="100569" y="408802"/>
                </a:cubicBezTo>
                <a:cubicBezTo>
                  <a:pt x="102644" y="410873"/>
                  <a:pt x="100569" y="415013"/>
                  <a:pt x="98494" y="415013"/>
                </a:cubicBezTo>
                <a:cubicBezTo>
                  <a:pt x="98494" y="417083"/>
                  <a:pt x="96419" y="419153"/>
                  <a:pt x="94344" y="417083"/>
                </a:cubicBezTo>
                <a:cubicBezTo>
                  <a:pt x="90194" y="415013"/>
                  <a:pt x="90194" y="415013"/>
                  <a:pt x="90194" y="415013"/>
                </a:cubicBezTo>
                <a:cubicBezTo>
                  <a:pt x="90194" y="408802"/>
                  <a:pt x="88119" y="402592"/>
                  <a:pt x="86044" y="398452"/>
                </a:cubicBezTo>
                <a:cubicBezTo>
                  <a:pt x="81894" y="396382"/>
                  <a:pt x="77744" y="394312"/>
                  <a:pt x="73595" y="394312"/>
                </a:cubicBezTo>
                <a:cubicBezTo>
                  <a:pt x="71520" y="392242"/>
                  <a:pt x="69445" y="390171"/>
                  <a:pt x="71520" y="388101"/>
                </a:cubicBezTo>
                <a:cubicBezTo>
                  <a:pt x="72557" y="387066"/>
                  <a:pt x="74113" y="386031"/>
                  <a:pt x="75929" y="385514"/>
                </a:cubicBezTo>
                <a:close/>
                <a:moveTo>
                  <a:pt x="828459" y="377985"/>
                </a:moveTo>
                <a:cubicBezTo>
                  <a:pt x="836692" y="377985"/>
                  <a:pt x="844926" y="384167"/>
                  <a:pt x="851101" y="390349"/>
                </a:cubicBezTo>
                <a:cubicBezTo>
                  <a:pt x="857276" y="400653"/>
                  <a:pt x="857276" y="413017"/>
                  <a:pt x="851101" y="421259"/>
                </a:cubicBezTo>
                <a:cubicBezTo>
                  <a:pt x="846984" y="429502"/>
                  <a:pt x="838751" y="435684"/>
                  <a:pt x="830517" y="437745"/>
                </a:cubicBezTo>
                <a:cubicBezTo>
                  <a:pt x="828459" y="437745"/>
                  <a:pt x="826400" y="435684"/>
                  <a:pt x="826400" y="433623"/>
                </a:cubicBezTo>
                <a:cubicBezTo>
                  <a:pt x="834634" y="431563"/>
                  <a:pt x="842867" y="427442"/>
                  <a:pt x="846984" y="419199"/>
                </a:cubicBezTo>
                <a:cubicBezTo>
                  <a:pt x="849043" y="413017"/>
                  <a:pt x="849043" y="404774"/>
                  <a:pt x="844926" y="398592"/>
                </a:cubicBezTo>
                <a:cubicBezTo>
                  <a:pt x="842867" y="394470"/>
                  <a:pt x="838751" y="390349"/>
                  <a:pt x="832575" y="390349"/>
                </a:cubicBezTo>
                <a:cubicBezTo>
                  <a:pt x="832575" y="392410"/>
                  <a:pt x="832575" y="392410"/>
                  <a:pt x="832575" y="392410"/>
                </a:cubicBezTo>
                <a:cubicBezTo>
                  <a:pt x="832575" y="394470"/>
                  <a:pt x="836692" y="394470"/>
                  <a:pt x="836692" y="396531"/>
                </a:cubicBezTo>
                <a:cubicBezTo>
                  <a:pt x="836692" y="398592"/>
                  <a:pt x="836692" y="402713"/>
                  <a:pt x="832575" y="402713"/>
                </a:cubicBezTo>
                <a:cubicBezTo>
                  <a:pt x="830517" y="404774"/>
                  <a:pt x="826400" y="404774"/>
                  <a:pt x="824342" y="402713"/>
                </a:cubicBezTo>
                <a:cubicBezTo>
                  <a:pt x="822284" y="400653"/>
                  <a:pt x="822284" y="400653"/>
                  <a:pt x="822284" y="398592"/>
                </a:cubicBezTo>
                <a:cubicBezTo>
                  <a:pt x="822284" y="396531"/>
                  <a:pt x="822284" y="396531"/>
                  <a:pt x="822284" y="394470"/>
                </a:cubicBezTo>
                <a:cubicBezTo>
                  <a:pt x="822284" y="394470"/>
                  <a:pt x="820225" y="394470"/>
                  <a:pt x="818167" y="392410"/>
                </a:cubicBezTo>
                <a:cubicBezTo>
                  <a:pt x="816108" y="392410"/>
                  <a:pt x="816108" y="388289"/>
                  <a:pt x="816108" y="386228"/>
                </a:cubicBezTo>
                <a:cubicBezTo>
                  <a:pt x="818167" y="380046"/>
                  <a:pt x="822284" y="377985"/>
                  <a:pt x="828459" y="377985"/>
                </a:cubicBezTo>
                <a:close/>
                <a:moveTo>
                  <a:pt x="859268" y="375993"/>
                </a:moveTo>
                <a:cubicBezTo>
                  <a:pt x="861260" y="375993"/>
                  <a:pt x="861260" y="377985"/>
                  <a:pt x="861260" y="379977"/>
                </a:cubicBezTo>
                <a:cubicBezTo>
                  <a:pt x="861260" y="379977"/>
                  <a:pt x="861260" y="381969"/>
                  <a:pt x="861260" y="381969"/>
                </a:cubicBezTo>
                <a:cubicBezTo>
                  <a:pt x="861260" y="379977"/>
                  <a:pt x="859268" y="377985"/>
                  <a:pt x="859268" y="375993"/>
                </a:cubicBezTo>
                <a:close/>
                <a:moveTo>
                  <a:pt x="71768" y="371677"/>
                </a:moveTo>
                <a:cubicBezTo>
                  <a:pt x="71768" y="371677"/>
                  <a:pt x="73760" y="371677"/>
                  <a:pt x="73760" y="371677"/>
                </a:cubicBezTo>
                <a:cubicBezTo>
                  <a:pt x="73760" y="373669"/>
                  <a:pt x="73760" y="373669"/>
                  <a:pt x="73760" y="373669"/>
                </a:cubicBezTo>
                <a:cubicBezTo>
                  <a:pt x="73760" y="373669"/>
                  <a:pt x="71768" y="371677"/>
                  <a:pt x="71768" y="371677"/>
                </a:cubicBezTo>
                <a:close/>
                <a:moveTo>
                  <a:pt x="89147" y="370972"/>
                </a:moveTo>
                <a:cubicBezTo>
                  <a:pt x="89664" y="371229"/>
                  <a:pt x="90181" y="371744"/>
                  <a:pt x="90181" y="371744"/>
                </a:cubicBezTo>
                <a:cubicBezTo>
                  <a:pt x="94319" y="375860"/>
                  <a:pt x="94319" y="375860"/>
                  <a:pt x="94319" y="375860"/>
                </a:cubicBezTo>
                <a:cubicBezTo>
                  <a:pt x="94319" y="377919"/>
                  <a:pt x="94319" y="377919"/>
                  <a:pt x="94319" y="377919"/>
                </a:cubicBezTo>
                <a:cubicBezTo>
                  <a:pt x="94319" y="377919"/>
                  <a:pt x="94319" y="375860"/>
                  <a:pt x="92250" y="375860"/>
                </a:cubicBezTo>
                <a:cubicBezTo>
                  <a:pt x="92250" y="377919"/>
                  <a:pt x="92250" y="379977"/>
                  <a:pt x="94319" y="379977"/>
                </a:cubicBezTo>
                <a:cubicBezTo>
                  <a:pt x="96387" y="379977"/>
                  <a:pt x="100525" y="379977"/>
                  <a:pt x="98456" y="377919"/>
                </a:cubicBezTo>
                <a:cubicBezTo>
                  <a:pt x="102593" y="375860"/>
                  <a:pt x="104662" y="379977"/>
                  <a:pt x="106730" y="379977"/>
                </a:cubicBezTo>
                <a:cubicBezTo>
                  <a:pt x="110867" y="384094"/>
                  <a:pt x="112936" y="388211"/>
                  <a:pt x="112936" y="392328"/>
                </a:cubicBezTo>
                <a:cubicBezTo>
                  <a:pt x="110867" y="388211"/>
                  <a:pt x="108799" y="382036"/>
                  <a:pt x="104662" y="379977"/>
                </a:cubicBezTo>
                <a:cubicBezTo>
                  <a:pt x="104662" y="379977"/>
                  <a:pt x="102593" y="379977"/>
                  <a:pt x="102593" y="379977"/>
                </a:cubicBezTo>
                <a:cubicBezTo>
                  <a:pt x="106730" y="384094"/>
                  <a:pt x="110867" y="390269"/>
                  <a:pt x="108799" y="398503"/>
                </a:cubicBezTo>
                <a:cubicBezTo>
                  <a:pt x="108799" y="398503"/>
                  <a:pt x="106730" y="400561"/>
                  <a:pt x="108799" y="400561"/>
                </a:cubicBezTo>
                <a:cubicBezTo>
                  <a:pt x="110867" y="400561"/>
                  <a:pt x="112936" y="404678"/>
                  <a:pt x="112936" y="408795"/>
                </a:cubicBezTo>
                <a:cubicBezTo>
                  <a:pt x="112936" y="410853"/>
                  <a:pt x="110867" y="414970"/>
                  <a:pt x="108799" y="414970"/>
                </a:cubicBezTo>
                <a:cubicBezTo>
                  <a:pt x="106730" y="417028"/>
                  <a:pt x="106730" y="417028"/>
                  <a:pt x="108799" y="419087"/>
                </a:cubicBezTo>
                <a:cubicBezTo>
                  <a:pt x="108799" y="419087"/>
                  <a:pt x="108799" y="419087"/>
                  <a:pt x="110867" y="419087"/>
                </a:cubicBezTo>
                <a:cubicBezTo>
                  <a:pt x="110867" y="419087"/>
                  <a:pt x="110867" y="419087"/>
                  <a:pt x="110867" y="417028"/>
                </a:cubicBezTo>
                <a:cubicBezTo>
                  <a:pt x="112936" y="417028"/>
                  <a:pt x="112936" y="419087"/>
                  <a:pt x="112936" y="421145"/>
                </a:cubicBezTo>
                <a:cubicBezTo>
                  <a:pt x="112936" y="423203"/>
                  <a:pt x="112936" y="423203"/>
                  <a:pt x="112936" y="423203"/>
                </a:cubicBezTo>
                <a:cubicBezTo>
                  <a:pt x="112936" y="423203"/>
                  <a:pt x="110867" y="421145"/>
                  <a:pt x="110867" y="421145"/>
                </a:cubicBezTo>
                <a:cubicBezTo>
                  <a:pt x="110867" y="425262"/>
                  <a:pt x="108799" y="427320"/>
                  <a:pt x="106730" y="429378"/>
                </a:cubicBezTo>
                <a:cubicBezTo>
                  <a:pt x="100525" y="431437"/>
                  <a:pt x="100525" y="423203"/>
                  <a:pt x="96387" y="421145"/>
                </a:cubicBezTo>
                <a:cubicBezTo>
                  <a:pt x="100525" y="419087"/>
                  <a:pt x="102593" y="417028"/>
                  <a:pt x="104662" y="412911"/>
                </a:cubicBezTo>
                <a:cubicBezTo>
                  <a:pt x="102593" y="408795"/>
                  <a:pt x="102593" y="404678"/>
                  <a:pt x="98456" y="402620"/>
                </a:cubicBezTo>
                <a:cubicBezTo>
                  <a:pt x="100525" y="398503"/>
                  <a:pt x="100525" y="392328"/>
                  <a:pt x="96387" y="390269"/>
                </a:cubicBezTo>
                <a:cubicBezTo>
                  <a:pt x="94319" y="382036"/>
                  <a:pt x="86044" y="388211"/>
                  <a:pt x="81907" y="384094"/>
                </a:cubicBezTo>
                <a:cubicBezTo>
                  <a:pt x="77770" y="382036"/>
                  <a:pt x="73633" y="384094"/>
                  <a:pt x="71564" y="384094"/>
                </a:cubicBezTo>
                <a:cubicBezTo>
                  <a:pt x="69495" y="386152"/>
                  <a:pt x="69495" y="388211"/>
                  <a:pt x="67427" y="386152"/>
                </a:cubicBezTo>
                <a:cubicBezTo>
                  <a:pt x="65358" y="384094"/>
                  <a:pt x="61221" y="382036"/>
                  <a:pt x="59152" y="379977"/>
                </a:cubicBezTo>
                <a:cubicBezTo>
                  <a:pt x="59152" y="377919"/>
                  <a:pt x="61221" y="377919"/>
                  <a:pt x="63290" y="375860"/>
                </a:cubicBezTo>
                <a:cubicBezTo>
                  <a:pt x="63290" y="375860"/>
                  <a:pt x="65358" y="373802"/>
                  <a:pt x="65358" y="373802"/>
                </a:cubicBezTo>
                <a:cubicBezTo>
                  <a:pt x="69495" y="373802"/>
                  <a:pt x="73633" y="373802"/>
                  <a:pt x="75701" y="377919"/>
                </a:cubicBezTo>
                <a:cubicBezTo>
                  <a:pt x="77770" y="377919"/>
                  <a:pt x="77770" y="375860"/>
                  <a:pt x="77770" y="373802"/>
                </a:cubicBezTo>
                <a:cubicBezTo>
                  <a:pt x="79838" y="373802"/>
                  <a:pt x="81907" y="371744"/>
                  <a:pt x="83976" y="371744"/>
                </a:cubicBezTo>
                <a:cubicBezTo>
                  <a:pt x="86044" y="371744"/>
                  <a:pt x="88113" y="375860"/>
                  <a:pt x="90181" y="373802"/>
                </a:cubicBezTo>
                <a:cubicBezTo>
                  <a:pt x="90181" y="371744"/>
                  <a:pt x="88113" y="371744"/>
                  <a:pt x="88113" y="371744"/>
                </a:cubicBezTo>
                <a:cubicBezTo>
                  <a:pt x="88113" y="370714"/>
                  <a:pt x="88630" y="370714"/>
                  <a:pt x="89147" y="370972"/>
                </a:cubicBezTo>
                <a:close/>
                <a:moveTo>
                  <a:pt x="824475" y="357401"/>
                </a:moveTo>
                <a:cubicBezTo>
                  <a:pt x="830550" y="357401"/>
                  <a:pt x="836626" y="361518"/>
                  <a:pt x="838651" y="367693"/>
                </a:cubicBezTo>
                <a:cubicBezTo>
                  <a:pt x="840676" y="369752"/>
                  <a:pt x="840676" y="373868"/>
                  <a:pt x="838651" y="377985"/>
                </a:cubicBezTo>
                <a:cubicBezTo>
                  <a:pt x="836626" y="377985"/>
                  <a:pt x="838651" y="373868"/>
                  <a:pt x="836626" y="371810"/>
                </a:cubicBezTo>
                <a:cubicBezTo>
                  <a:pt x="836626" y="367693"/>
                  <a:pt x="832576" y="363576"/>
                  <a:pt x="830550" y="363576"/>
                </a:cubicBezTo>
                <a:cubicBezTo>
                  <a:pt x="826500" y="363576"/>
                  <a:pt x="824475" y="361518"/>
                  <a:pt x="822450" y="363576"/>
                </a:cubicBezTo>
                <a:cubicBezTo>
                  <a:pt x="820424" y="363576"/>
                  <a:pt x="820424" y="361518"/>
                  <a:pt x="820424" y="359460"/>
                </a:cubicBezTo>
                <a:cubicBezTo>
                  <a:pt x="820424" y="357401"/>
                  <a:pt x="822450" y="359460"/>
                  <a:pt x="824475" y="357401"/>
                </a:cubicBezTo>
                <a:close/>
                <a:moveTo>
                  <a:pt x="45659" y="355900"/>
                </a:moveTo>
                <a:lnTo>
                  <a:pt x="48861" y="361338"/>
                </a:lnTo>
                <a:cubicBezTo>
                  <a:pt x="48861" y="361338"/>
                  <a:pt x="48861" y="363377"/>
                  <a:pt x="48861" y="363377"/>
                </a:cubicBezTo>
                <a:cubicBezTo>
                  <a:pt x="46802" y="361338"/>
                  <a:pt x="46802" y="359299"/>
                  <a:pt x="46802" y="359299"/>
                </a:cubicBezTo>
                <a:close/>
                <a:moveTo>
                  <a:pt x="43892" y="352899"/>
                </a:moveTo>
                <a:lnTo>
                  <a:pt x="44744" y="353180"/>
                </a:lnTo>
                <a:lnTo>
                  <a:pt x="45659" y="355900"/>
                </a:lnTo>
                <a:close/>
                <a:moveTo>
                  <a:pt x="42782" y="351013"/>
                </a:moveTo>
                <a:lnTo>
                  <a:pt x="43892" y="352899"/>
                </a:lnTo>
                <a:lnTo>
                  <a:pt x="39341" y="351396"/>
                </a:lnTo>
                <a:cubicBezTo>
                  <a:pt x="38569" y="351141"/>
                  <a:pt x="38569" y="351141"/>
                  <a:pt x="38569" y="351141"/>
                </a:cubicBezTo>
                <a:cubicBezTo>
                  <a:pt x="40112" y="350631"/>
                  <a:pt x="41528" y="350631"/>
                  <a:pt x="42782" y="351013"/>
                </a:cubicBezTo>
                <a:close/>
                <a:moveTo>
                  <a:pt x="797659" y="349101"/>
                </a:moveTo>
                <a:cubicBezTo>
                  <a:pt x="807975" y="349101"/>
                  <a:pt x="814164" y="355253"/>
                  <a:pt x="820353" y="363455"/>
                </a:cubicBezTo>
                <a:cubicBezTo>
                  <a:pt x="822416" y="367557"/>
                  <a:pt x="822416" y="371658"/>
                  <a:pt x="820353" y="375759"/>
                </a:cubicBezTo>
                <a:cubicBezTo>
                  <a:pt x="818290" y="377810"/>
                  <a:pt x="816227" y="379860"/>
                  <a:pt x="812101" y="381911"/>
                </a:cubicBezTo>
                <a:cubicBezTo>
                  <a:pt x="810038" y="381911"/>
                  <a:pt x="807975" y="379860"/>
                  <a:pt x="805911" y="377810"/>
                </a:cubicBezTo>
                <a:cubicBezTo>
                  <a:pt x="803848" y="375759"/>
                  <a:pt x="801785" y="379860"/>
                  <a:pt x="799722" y="377810"/>
                </a:cubicBezTo>
                <a:cubicBezTo>
                  <a:pt x="797659" y="375759"/>
                  <a:pt x="795596" y="375759"/>
                  <a:pt x="795596" y="373708"/>
                </a:cubicBezTo>
                <a:cubicBezTo>
                  <a:pt x="795596" y="371658"/>
                  <a:pt x="795596" y="369607"/>
                  <a:pt x="795596" y="367557"/>
                </a:cubicBezTo>
                <a:cubicBezTo>
                  <a:pt x="797659" y="365506"/>
                  <a:pt x="801785" y="363455"/>
                  <a:pt x="803848" y="363455"/>
                </a:cubicBezTo>
                <a:cubicBezTo>
                  <a:pt x="807975" y="363455"/>
                  <a:pt x="810038" y="371658"/>
                  <a:pt x="812101" y="367557"/>
                </a:cubicBezTo>
                <a:cubicBezTo>
                  <a:pt x="810038" y="363455"/>
                  <a:pt x="807975" y="359354"/>
                  <a:pt x="803848" y="357304"/>
                </a:cubicBezTo>
                <a:cubicBezTo>
                  <a:pt x="795596" y="353203"/>
                  <a:pt x="785280" y="357304"/>
                  <a:pt x="779091" y="361405"/>
                </a:cubicBezTo>
                <a:cubicBezTo>
                  <a:pt x="772901" y="367557"/>
                  <a:pt x="770838" y="375759"/>
                  <a:pt x="768775" y="383961"/>
                </a:cubicBezTo>
                <a:cubicBezTo>
                  <a:pt x="768775" y="383961"/>
                  <a:pt x="766712" y="383961"/>
                  <a:pt x="764649" y="383961"/>
                </a:cubicBezTo>
                <a:cubicBezTo>
                  <a:pt x="764649" y="379860"/>
                  <a:pt x="764649" y="373708"/>
                  <a:pt x="766712" y="371658"/>
                </a:cubicBezTo>
                <a:cubicBezTo>
                  <a:pt x="770838" y="357304"/>
                  <a:pt x="783217" y="349101"/>
                  <a:pt x="797659" y="349101"/>
                </a:cubicBezTo>
                <a:close/>
                <a:moveTo>
                  <a:pt x="828480" y="347109"/>
                </a:moveTo>
                <a:cubicBezTo>
                  <a:pt x="832569" y="347109"/>
                  <a:pt x="834613" y="351204"/>
                  <a:pt x="836657" y="351204"/>
                </a:cubicBezTo>
                <a:cubicBezTo>
                  <a:pt x="838702" y="351204"/>
                  <a:pt x="840746" y="351204"/>
                  <a:pt x="842791" y="351204"/>
                </a:cubicBezTo>
                <a:cubicBezTo>
                  <a:pt x="844835" y="353251"/>
                  <a:pt x="846879" y="355299"/>
                  <a:pt x="846879" y="357346"/>
                </a:cubicBezTo>
                <a:cubicBezTo>
                  <a:pt x="848924" y="359394"/>
                  <a:pt x="846879" y="361441"/>
                  <a:pt x="846879" y="363488"/>
                </a:cubicBezTo>
                <a:cubicBezTo>
                  <a:pt x="848924" y="365535"/>
                  <a:pt x="850968" y="365535"/>
                  <a:pt x="850968" y="367583"/>
                </a:cubicBezTo>
                <a:cubicBezTo>
                  <a:pt x="850968" y="369630"/>
                  <a:pt x="850968" y="371677"/>
                  <a:pt x="850968" y="373725"/>
                </a:cubicBezTo>
                <a:cubicBezTo>
                  <a:pt x="850968" y="373725"/>
                  <a:pt x="848924" y="373725"/>
                  <a:pt x="848924" y="375772"/>
                </a:cubicBezTo>
                <a:cubicBezTo>
                  <a:pt x="848924" y="375772"/>
                  <a:pt x="850968" y="379867"/>
                  <a:pt x="850968" y="381914"/>
                </a:cubicBezTo>
                <a:cubicBezTo>
                  <a:pt x="850968" y="381914"/>
                  <a:pt x="848924" y="383961"/>
                  <a:pt x="848924" y="383961"/>
                </a:cubicBezTo>
                <a:cubicBezTo>
                  <a:pt x="842791" y="377819"/>
                  <a:pt x="842791" y="377819"/>
                  <a:pt x="842791" y="377819"/>
                </a:cubicBezTo>
                <a:cubicBezTo>
                  <a:pt x="844835" y="371677"/>
                  <a:pt x="842791" y="365535"/>
                  <a:pt x="836657" y="359394"/>
                </a:cubicBezTo>
                <a:cubicBezTo>
                  <a:pt x="832569" y="355299"/>
                  <a:pt x="828480" y="355299"/>
                  <a:pt x="822347" y="355299"/>
                </a:cubicBezTo>
                <a:cubicBezTo>
                  <a:pt x="820302" y="355299"/>
                  <a:pt x="818258" y="357346"/>
                  <a:pt x="816213" y="355299"/>
                </a:cubicBezTo>
                <a:cubicBezTo>
                  <a:pt x="816213" y="353251"/>
                  <a:pt x="812124" y="353251"/>
                  <a:pt x="814169" y="351204"/>
                </a:cubicBezTo>
                <a:cubicBezTo>
                  <a:pt x="816213" y="349157"/>
                  <a:pt x="818258" y="349157"/>
                  <a:pt x="820302" y="349157"/>
                </a:cubicBezTo>
                <a:cubicBezTo>
                  <a:pt x="822347" y="351204"/>
                  <a:pt x="822347" y="351204"/>
                  <a:pt x="822347" y="351204"/>
                </a:cubicBezTo>
                <a:cubicBezTo>
                  <a:pt x="824391" y="349157"/>
                  <a:pt x="826435" y="347109"/>
                  <a:pt x="828480" y="347109"/>
                </a:cubicBezTo>
                <a:close/>
                <a:moveTo>
                  <a:pt x="139466" y="345117"/>
                </a:moveTo>
                <a:cubicBezTo>
                  <a:pt x="141518" y="349196"/>
                  <a:pt x="139466" y="353275"/>
                  <a:pt x="143571" y="355315"/>
                </a:cubicBezTo>
                <a:cubicBezTo>
                  <a:pt x="143571" y="357354"/>
                  <a:pt x="147675" y="357354"/>
                  <a:pt x="147675" y="359393"/>
                </a:cubicBezTo>
                <a:cubicBezTo>
                  <a:pt x="151781" y="361433"/>
                  <a:pt x="151781" y="361433"/>
                  <a:pt x="151781" y="361433"/>
                </a:cubicBezTo>
                <a:cubicBezTo>
                  <a:pt x="149728" y="371630"/>
                  <a:pt x="149728" y="371630"/>
                  <a:pt x="149728" y="371630"/>
                </a:cubicBezTo>
                <a:cubicBezTo>
                  <a:pt x="147675" y="373669"/>
                  <a:pt x="143571" y="371630"/>
                  <a:pt x="141518" y="371630"/>
                </a:cubicBezTo>
                <a:cubicBezTo>
                  <a:pt x="139466" y="369590"/>
                  <a:pt x="137413" y="367551"/>
                  <a:pt x="137413" y="363472"/>
                </a:cubicBezTo>
                <a:cubicBezTo>
                  <a:pt x="137413" y="363472"/>
                  <a:pt x="139466" y="361433"/>
                  <a:pt x="137413" y="359393"/>
                </a:cubicBezTo>
                <a:cubicBezTo>
                  <a:pt x="133309" y="359393"/>
                  <a:pt x="131256" y="357354"/>
                  <a:pt x="131256" y="355315"/>
                </a:cubicBezTo>
                <a:cubicBezTo>
                  <a:pt x="129204" y="353275"/>
                  <a:pt x="129204" y="349196"/>
                  <a:pt x="131256" y="347157"/>
                </a:cubicBezTo>
                <a:cubicBezTo>
                  <a:pt x="133309" y="347157"/>
                  <a:pt x="137413" y="347157"/>
                  <a:pt x="139466" y="345117"/>
                </a:cubicBezTo>
                <a:close/>
                <a:moveTo>
                  <a:pt x="124971" y="345117"/>
                </a:moveTo>
                <a:cubicBezTo>
                  <a:pt x="129121" y="347168"/>
                  <a:pt x="124971" y="351269"/>
                  <a:pt x="127046" y="353320"/>
                </a:cubicBezTo>
                <a:cubicBezTo>
                  <a:pt x="129121" y="357421"/>
                  <a:pt x="129121" y="361522"/>
                  <a:pt x="135346" y="361522"/>
                </a:cubicBezTo>
                <a:cubicBezTo>
                  <a:pt x="135346" y="365623"/>
                  <a:pt x="135346" y="369724"/>
                  <a:pt x="137421" y="371775"/>
                </a:cubicBezTo>
                <a:cubicBezTo>
                  <a:pt x="141571" y="373826"/>
                  <a:pt x="143646" y="375876"/>
                  <a:pt x="147796" y="375876"/>
                </a:cubicBezTo>
                <a:cubicBezTo>
                  <a:pt x="147796" y="375876"/>
                  <a:pt x="147796" y="377927"/>
                  <a:pt x="147796" y="377927"/>
                </a:cubicBezTo>
                <a:cubicBezTo>
                  <a:pt x="143646" y="379977"/>
                  <a:pt x="139496" y="375876"/>
                  <a:pt x="135346" y="373826"/>
                </a:cubicBezTo>
                <a:cubicBezTo>
                  <a:pt x="133271" y="371775"/>
                  <a:pt x="133271" y="367674"/>
                  <a:pt x="131196" y="363573"/>
                </a:cubicBezTo>
                <a:cubicBezTo>
                  <a:pt x="127046" y="361522"/>
                  <a:pt x="124971" y="357421"/>
                  <a:pt x="124971" y="353320"/>
                </a:cubicBezTo>
                <a:cubicBezTo>
                  <a:pt x="122896" y="351269"/>
                  <a:pt x="124971" y="349219"/>
                  <a:pt x="124971" y="345117"/>
                </a:cubicBezTo>
                <a:close/>
                <a:moveTo>
                  <a:pt x="30518" y="345117"/>
                </a:moveTo>
                <a:cubicBezTo>
                  <a:pt x="30518" y="345117"/>
                  <a:pt x="30518" y="345117"/>
                  <a:pt x="32572" y="347168"/>
                </a:cubicBezTo>
                <a:lnTo>
                  <a:pt x="31887" y="347168"/>
                </a:lnTo>
                <a:close/>
                <a:moveTo>
                  <a:pt x="848976" y="342793"/>
                </a:moveTo>
                <a:cubicBezTo>
                  <a:pt x="853126" y="342793"/>
                  <a:pt x="853126" y="344856"/>
                  <a:pt x="855201" y="346920"/>
                </a:cubicBezTo>
                <a:cubicBezTo>
                  <a:pt x="859351" y="351046"/>
                  <a:pt x="855201" y="355172"/>
                  <a:pt x="859351" y="359299"/>
                </a:cubicBezTo>
                <a:cubicBezTo>
                  <a:pt x="863501" y="359299"/>
                  <a:pt x="863501" y="363425"/>
                  <a:pt x="863501" y="365488"/>
                </a:cubicBezTo>
                <a:lnTo>
                  <a:pt x="863501" y="367551"/>
                </a:lnTo>
                <a:cubicBezTo>
                  <a:pt x="863501" y="361362"/>
                  <a:pt x="857276" y="359299"/>
                  <a:pt x="855201" y="355172"/>
                </a:cubicBezTo>
                <a:cubicBezTo>
                  <a:pt x="857276" y="348983"/>
                  <a:pt x="851051" y="344856"/>
                  <a:pt x="848976" y="342793"/>
                </a:cubicBezTo>
                <a:close/>
                <a:moveTo>
                  <a:pt x="112752" y="340801"/>
                </a:moveTo>
                <a:cubicBezTo>
                  <a:pt x="116883" y="340801"/>
                  <a:pt x="118949" y="344930"/>
                  <a:pt x="123081" y="344930"/>
                </a:cubicBezTo>
                <a:cubicBezTo>
                  <a:pt x="123081" y="346994"/>
                  <a:pt x="121015" y="349058"/>
                  <a:pt x="121015" y="353186"/>
                </a:cubicBezTo>
                <a:cubicBezTo>
                  <a:pt x="121015" y="357315"/>
                  <a:pt x="125146" y="363507"/>
                  <a:pt x="129278" y="365571"/>
                </a:cubicBezTo>
                <a:cubicBezTo>
                  <a:pt x="129278" y="371764"/>
                  <a:pt x="135475" y="377956"/>
                  <a:pt x="141672" y="380020"/>
                </a:cubicBezTo>
                <a:cubicBezTo>
                  <a:pt x="141672" y="382085"/>
                  <a:pt x="145804" y="380020"/>
                  <a:pt x="145804" y="382085"/>
                </a:cubicBezTo>
                <a:cubicBezTo>
                  <a:pt x="145804" y="384149"/>
                  <a:pt x="145804" y="386213"/>
                  <a:pt x="143738" y="388277"/>
                </a:cubicBezTo>
                <a:cubicBezTo>
                  <a:pt x="139607" y="386213"/>
                  <a:pt x="131344" y="386213"/>
                  <a:pt x="129278" y="380020"/>
                </a:cubicBezTo>
                <a:cubicBezTo>
                  <a:pt x="129278" y="377956"/>
                  <a:pt x="129278" y="373828"/>
                  <a:pt x="127212" y="373828"/>
                </a:cubicBezTo>
                <a:cubicBezTo>
                  <a:pt x="123081" y="373828"/>
                  <a:pt x="118949" y="371764"/>
                  <a:pt x="116883" y="369700"/>
                </a:cubicBezTo>
                <a:cubicBezTo>
                  <a:pt x="114818" y="365571"/>
                  <a:pt x="114818" y="365571"/>
                  <a:pt x="114818" y="365571"/>
                </a:cubicBezTo>
                <a:cubicBezTo>
                  <a:pt x="114818" y="361443"/>
                  <a:pt x="114818" y="359379"/>
                  <a:pt x="116883" y="355251"/>
                </a:cubicBezTo>
                <a:cubicBezTo>
                  <a:pt x="114818" y="351122"/>
                  <a:pt x="108620" y="349058"/>
                  <a:pt x="112752" y="344930"/>
                </a:cubicBezTo>
                <a:cubicBezTo>
                  <a:pt x="112752" y="342866"/>
                  <a:pt x="112752" y="342866"/>
                  <a:pt x="112752" y="340801"/>
                </a:cubicBezTo>
                <a:close/>
                <a:moveTo>
                  <a:pt x="756715" y="338109"/>
                </a:moveTo>
                <a:cubicBezTo>
                  <a:pt x="758507" y="338367"/>
                  <a:pt x="760554" y="338883"/>
                  <a:pt x="762601" y="338883"/>
                </a:cubicBezTo>
                <a:cubicBezTo>
                  <a:pt x="762601" y="340949"/>
                  <a:pt x="762601" y="343015"/>
                  <a:pt x="764649" y="343015"/>
                </a:cubicBezTo>
                <a:cubicBezTo>
                  <a:pt x="766696" y="343015"/>
                  <a:pt x="770791" y="343015"/>
                  <a:pt x="774885" y="345080"/>
                </a:cubicBezTo>
                <a:cubicBezTo>
                  <a:pt x="776933" y="345080"/>
                  <a:pt x="776933" y="349212"/>
                  <a:pt x="776933" y="351278"/>
                </a:cubicBezTo>
                <a:cubicBezTo>
                  <a:pt x="776933" y="353344"/>
                  <a:pt x="774885" y="353344"/>
                  <a:pt x="772838" y="355409"/>
                </a:cubicBezTo>
                <a:cubicBezTo>
                  <a:pt x="770791" y="355409"/>
                  <a:pt x="768743" y="353344"/>
                  <a:pt x="766696" y="353344"/>
                </a:cubicBezTo>
                <a:cubicBezTo>
                  <a:pt x="762601" y="351278"/>
                  <a:pt x="758507" y="351278"/>
                  <a:pt x="756459" y="351278"/>
                </a:cubicBezTo>
                <a:cubicBezTo>
                  <a:pt x="754412" y="347146"/>
                  <a:pt x="752365" y="343015"/>
                  <a:pt x="752365" y="338883"/>
                </a:cubicBezTo>
                <a:cubicBezTo>
                  <a:pt x="753388" y="337850"/>
                  <a:pt x="754924" y="337850"/>
                  <a:pt x="756715" y="338109"/>
                </a:cubicBezTo>
                <a:close/>
                <a:moveTo>
                  <a:pt x="832479" y="336879"/>
                </a:moveTo>
                <a:cubicBezTo>
                  <a:pt x="834534" y="338932"/>
                  <a:pt x="836590" y="340986"/>
                  <a:pt x="838646" y="340986"/>
                </a:cubicBezTo>
                <a:cubicBezTo>
                  <a:pt x="838646" y="345093"/>
                  <a:pt x="844814" y="343039"/>
                  <a:pt x="846869" y="345093"/>
                </a:cubicBezTo>
                <a:cubicBezTo>
                  <a:pt x="848925" y="345093"/>
                  <a:pt x="850981" y="347146"/>
                  <a:pt x="853037" y="351253"/>
                </a:cubicBezTo>
                <a:cubicBezTo>
                  <a:pt x="853037" y="353307"/>
                  <a:pt x="853037" y="355360"/>
                  <a:pt x="853037" y="359467"/>
                </a:cubicBezTo>
                <a:cubicBezTo>
                  <a:pt x="857149" y="359467"/>
                  <a:pt x="859204" y="363574"/>
                  <a:pt x="861260" y="365628"/>
                </a:cubicBezTo>
                <a:cubicBezTo>
                  <a:pt x="861260" y="371788"/>
                  <a:pt x="859204" y="373841"/>
                  <a:pt x="857149" y="375895"/>
                </a:cubicBezTo>
                <a:cubicBezTo>
                  <a:pt x="859204" y="380002"/>
                  <a:pt x="859204" y="384109"/>
                  <a:pt x="857149" y="388216"/>
                </a:cubicBezTo>
                <a:cubicBezTo>
                  <a:pt x="855093" y="388216"/>
                  <a:pt x="855093" y="390269"/>
                  <a:pt x="853037" y="390269"/>
                </a:cubicBezTo>
                <a:cubicBezTo>
                  <a:pt x="850981" y="386162"/>
                  <a:pt x="850981" y="386162"/>
                  <a:pt x="850981" y="386162"/>
                </a:cubicBezTo>
                <a:cubicBezTo>
                  <a:pt x="855093" y="382055"/>
                  <a:pt x="850981" y="375895"/>
                  <a:pt x="855093" y="371788"/>
                </a:cubicBezTo>
                <a:cubicBezTo>
                  <a:pt x="857149" y="367681"/>
                  <a:pt x="853037" y="365628"/>
                  <a:pt x="850981" y="361521"/>
                </a:cubicBezTo>
                <a:cubicBezTo>
                  <a:pt x="850981" y="357414"/>
                  <a:pt x="848925" y="355360"/>
                  <a:pt x="848925" y="353307"/>
                </a:cubicBezTo>
                <a:cubicBezTo>
                  <a:pt x="846869" y="349200"/>
                  <a:pt x="840702" y="349200"/>
                  <a:pt x="836590" y="347146"/>
                </a:cubicBezTo>
                <a:cubicBezTo>
                  <a:pt x="834534" y="345093"/>
                  <a:pt x="830423" y="345093"/>
                  <a:pt x="828367" y="345093"/>
                </a:cubicBezTo>
                <a:cubicBezTo>
                  <a:pt x="826311" y="345093"/>
                  <a:pt x="824255" y="345093"/>
                  <a:pt x="822199" y="347146"/>
                </a:cubicBezTo>
                <a:cubicBezTo>
                  <a:pt x="818088" y="345093"/>
                  <a:pt x="813976" y="347146"/>
                  <a:pt x="809864" y="349200"/>
                </a:cubicBezTo>
                <a:cubicBezTo>
                  <a:pt x="809864" y="349200"/>
                  <a:pt x="807808" y="349200"/>
                  <a:pt x="807808" y="347146"/>
                </a:cubicBezTo>
                <a:cubicBezTo>
                  <a:pt x="811920" y="345093"/>
                  <a:pt x="809864" y="338932"/>
                  <a:pt x="816032" y="338932"/>
                </a:cubicBezTo>
                <a:cubicBezTo>
                  <a:pt x="818088" y="338932"/>
                  <a:pt x="820144" y="340986"/>
                  <a:pt x="822199" y="340986"/>
                </a:cubicBezTo>
                <a:cubicBezTo>
                  <a:pt x="826311" y="338932"/>
                  <a:pt x="828367" y="336879"/>
                  <a:pt x="832479" y="336879"/>
                </a:cubicBezTo>
                <a:close/>
                <a:moveTo>
                  <a:pt x="834534" y="334825"/>
                </a:moveTo>
                <a:cubicBezTo>
                  <a:pt x="836590" y="334825"/>
                  <a:pt x="836590" y="334825"/>
                  <a:pt x="838646" y="336879"/>
                </a:cubicBezTo>
                <a:cubicBezTo>
                  <a:pt x="840702" y="338932"/>
                  <a:pt x="840702" y="338932"/>
                  <a:pt x="840702" y="338932"/>
                </a:cubicBezTo>
                <a:cubicBezTo>
                  <a:pt x="840702" y="340986"/>
                  <a:pt x="842758" y="340986"/>
                  <a:pt x="840702" y="340986"/>
                </a:cubicBezTo>
                <a:cubicBezTo>
                  <a:pt x="840702" y="340986"/>
                  <a:pt x="838646" y="340986"/>
                  <a:pt x="838646" y="340986"/>
                </a:cubicBezTo>
                <a:cubicBezTo>
                  <a:pt x="838646" y="338932"/>
                  <a:pt x="836590" y="338932"/>
                  <a:pt x="836590" y="336879"/>
                </a:cubicBezTo>
                <a:cubicBezTo>
                  <a:pt x="834534" y="334825"/>
                  <a:pt x="834534" y="334825"/>
                  <a:pt x="834534" y="334825"/>
                </a:cubicBezTo>
                <a:close/>
                <a:moveTo>
                  <a:pt x="752482" y="330510"/>
                </a:moveTo>
                <a:lnTo>
                  <a:pt x="759783" y="331242"/>
                </a:lnTo>
                <a:lnTo>
                  <a:pt x="760403" y="331552"/>
                </a:lnTo>
                <a:lnTo>
                  <a:pt x="764785" y="336685"/>
                </a:lnTo>
                <a:cubicBezTo>
                  <a:pt x="766836" y="338743"/>
                  <a:pt x="768887" y="334626"/>
                  <a:pt x="772988" y="336685"/>
                </a:cubicBezTo>
                <a:cubicBezTo>
                  <a:pt x="775038" y="336685"/>
                  <a:pt x="777089" y="338743"/>
                  <a:pt x="781190" y="340801"/>
                </a:cubicBezTo>
                <a:cubicBezTo>
                  <a:pt x="781190" y="344918"/>
                  <a:pt x="783241" y="346977"/>
                  <a:pt x="783241" y="349035"/>
                </a:cubicBezTo>
                <a:cubicBezTo>
                  <a:pt x="779140" y="351093"/>
                  <a:pt x="779140" y="344918"/>
                  <a:pt x="777089" y="342860"/>
                </a:cubicBezTo>
                <a:cubicBezTo>
                  <a:pt x="772988" y="340801"/>
                  <a:pt x="768887" y="338743"/>
                  <a:pt x="766836" y="340801"/>
                </a:cubicBezTo>
                <a:cubicBezTo>
                  <a:pt x="764785" y="336685"/>
                  <a:pt x="760684" y="334626"/>
                  <a:pt x="756583" y="334626"/>
                </a:cubicBezTo>
                <a:cubicBezTo>
                  <a:pt x="754533" y="332568"/>
                  <a:pt x="748381" y="338743"/>
                  <a:pt x="748381" y="332568"/>
                </a:cubicBezTo>
                <a:cubicBezTo>
                  <a:pt x="748381" y="330510"/>
                  <a:pt x="752482" y="330510"/>
                  <a:pt x="752482" y="330510"/>
                </a:cubicBezTo>
                <a:close/>
                <a:moveTo>
                  <a:pt x="779257" y="318226"/>
                </a:moveTo>
                <a:cubicBezTo>
                  <a:pt x="783241" y="318226"/>
                  <a:pt x="783241" y="322376"/>
                  <a:pt x="785233" y="324451"/>
                </a:cubicBezTo>
                <a:cubicBezTo>
                  <a:pt x="785233" y="324451"/>
                  <a:pt x="785233" y="324451"/>
                  <a:pt x="785233" y="326526"/>
                </a:cubicBezTo>
                <a:cubicBezTo>
                  <a:pt x="783241" y="324451"/>
                  <a:pt x="781249" y="320301"/>
                  <a:pt x="779257" y="320301"/>
                </a:cubicBezTo>
                <a:cubicBezTo>
                  <a:pt x="779257" y="318226"/>
                  <a:pt x="779257" y="318226"/>
                  <a:pt x="779257" y="318226"/>
                </a:cubicBezTo>
                <a:close/>
                <a:moveTo>
                  <a:pt x="757495" y="316747"/>
                </a:moveTo>
                <a:cubicBezTo>
                  <a:pt x="758009" y="316747"/>
                  <a:pt x="758523" y="317261"/>
                  <a:pt x="758523" y="318288"/>
                </a:cubicBezTo>
                <a:cubicBezTo>
                  <a:pt x="758523" y="318288"/>
                  <a:pt x="758523" y="320342"/>
                  <a:pt x="758523" y="320342"/>
                </a:cubicBezTo>
                <a:cubicBezTo>
                  <a:pt x="758523" y="320342"/>
                  <a:pt x="758523" y="320342"/>
                  <a:pt x="760579" y="320342"/>
                </a:cubicBezTo>
                <a:cubicBezTo>
                  <a:pt x="762635" y="322396"/>
                  <a:pt x="764692" y="326505"/>
                  <a:pt x="766748" y="322396"/>
                </a:cubicBezTo>
                <a:cubicBezTo>
                  <a:pt x="768804" y="320342"/>
                  <a:pt x="774973" y="320342"/>
                  <a:pt x="779085" y="322396"/>
                </a:cubicBezTo>
                <a:cubicBezTo>
                  <a:pt x="783198" y="324451"/>
                  <a:pt x="783198" y="326505"/>
                  <a:pt x="783198" y="330613"/>
                </a:cubicBezTo>
                <a:cubicBezTo>
                  <a:pt x="783198" y="330613"/>
                  <a:pt x="785254" y="330613"/>
                  <a:pt x="785254" y="330613"/>
                </a:cubicBezTo>
                <a:cubicBezTo>
                  <a:pt x="785254" y="328559"/>
                  <a:pt x="785254" y="326505"/>
                  <a:pt x="785254" y="326505"/>
                </a:cubicBezTo>
                <a:cubicBezTo>
                  <a:pt x="785254" y="326505"/>
                  <a:pt x="787310" y="326505"/>
                  <a:pt x="787310" y="326505"/>
                </a:cubicBezTo>
                <a:cubicBezTo>
                  <a:pt x="787310" y="328559"/>
                  <a:pt x="787310" y="330613"/>
                  <a:pt x="787310" y="330613"/>
                </a:cubicBezTo>
                <a:cubicBezTo>
                  <a:pt x="787310" y="332667"/>
                  <a:pt x="785254" y="330613"/>
                  <a:pt x="785254" y="332667"/>
                </a:cubicBezTo>
                <a:cubicBezTo>
                  <a:pt x="785254" y="334722"/>
                  <a:pt x="785254" y="334722"/>
                  <a:pt x="785254" y="334722"/>
                </a:cubicBezTo>
                <a:cubicBezTo>
                  <a:pt x="789367" y="334722"/>
                  <a:pt x="789367" y="330613"/>
                  <a:pt x="791423" y="332667"/>
                </a:cubicBezTo>
                <a:cubicBezTo>
                  <a:pt x="793479" y="332667"/>
                  <a:pt x="793479" y="332667"/>
                  <a:pt x="793479" y="334722"/>
                </a:cubicBezTo>
                <a:cubicBezTo>
                  <a:pt x="799648" y="336776"/>
                  <a:pt x="795535" y="349101"/>
                  <a:pt x="805816" y="347047"/>
                </a:cubicBezTo>
                <a:cubicBezTo>
                  <a:pt x="803760" y="347047"/>
                  <a:pt x="797591" y="349101"/>
                  <a:pt x="797591" y="342939"/>
                </a:cubicBezTo>
                <a:cubicBezTo>
                  <a:pt x="797591" y="342939"/>
                  <a:pt x="795535" y="342939"/>
                  <a:pt x="795535" y="342939"/>
                </a:cubicBezTo>
                <a:cubicBezTo>
                  <a:pt x="793479" y="347047"/>
                  <a:pt x="789367" y="347047"/>
                  <a:pt x="785254" y="347047"/>
                </a:cubicBezTo>
                <a:cubicBezTo>
                  <a:pt x="785254" y="344993"/>
                  <a:pt x="783198" y="342939"/>
                  <a:pt x="783198" y="340884"/>
                </a:cubicBezTo>
                <a:cubicBezTo>
                  <a:pt x="779085" y="334722"/>
                  <a:pt x="772917" y="334722"/>
                  <a:pt x="766748" y="334722"/>
                </a:cubicBezTo>
                <a:lnTo>
                  <a:pt x="760403" y="331552"/>
                </a:lnTo>
                <a:lnTo>
                  <a:pt x="760172" y="331282"/>
                </a:lnTo>
                <a:lnTo>
                  <a:pt x="759783" y="331242"/>
                </a:lnTo>
                <a:lnTo>
                  <a:pt x="754410" y="328559"/>
                </a:lnTo>
                <a:cubicBezTo>
                  <a:pt x="752354" y="328559"/>
                  <a:pt x="750298" y="328559"/>
                  <a:pt x="748242" y="328559"/>
                </a:cubicBezTo>
                <a:cubicBezTo>
                  <a:pt x="746185" y="326505"/>
                  <a:pt x="742073" y="324451"/>
                  <a:pt x="746185" y="320342"/>
                </a:cubicBezTo>
                <a:cubicBezTo>
                  <a:pt x="748242" y="320342"/>
                  <a:pt x="752354" y="318288"/>
                  <a:pt x="756467" y="318288"/>
                </a:cubicBezTo>
                <a:cubicBezTo>
                  <a:pt x="756467" y="317261"/>
                  <a:pt x="756981" y="316747"/>
                  <a:pt x="757495" y="316747"/>
                </a:cubicBezTo>
                <a:close/>
                <a:moveTo>
                  <a:pt x="121070" y="299634"/>
                </a:moveTo>
                <a:cubicBezTo>
                  <a:pt x="123118" y="299634"/>
                  <a:pt x="125165" y="301701"/>
                  <a:pt x="125165" y="303769"/>
                </a:cubicBezTo>
                <a:cubicBezTo>
                  <a:pt x="127212" y="305836"/>
                  <a:pt x="125165" y="307903"/>
                  <a:pt x="127212" y="309971"/>
                </a:cubicBezTo>
                <a:cubicBezTo>
                  <a:pt x="129260" y="307903"/>
                  <a:pt x="131307" y="309971"/>
                  <a:pt x="131307" y="312038"/>
                </a:cubicBezTo>
                <a:cubicBezTo>
                  <a:pt x="131307" y="316173"/>
                  <a:pt x="133354" y="318241"/>
                  <a:pt x="131307" y="322376"/>
                </a:cubicBezTo>
                <a:cubicBezTo>
                  <a:pt x="129260" y="322376"/>
                  <a:pt x="127212" y="324443"/>
                  <a:pt x="125165" y="324443"/>
                </a:cubicBezTo>
                <a:cubicBezTo>
                  <a:pt x="121070" y="324443"/>
                  <a:pt x="121070" y="320308"/>
                  <a:pt x="119023" y="318241"/>
                </a:cubicBezTo>
                <a:cubicBezTo>
                  <a:pt x="116976" y="316173"/>
                  <a:pt x="119023" y="314106"/>
                  <a:pt x="116976" y="312038"/>
                </a:cubicBezTo>
                <a:cubicBezTo>
                  <a:pt x="114928" y="314106"/>
                  <a:pt x="114928" y="316173"/>
                  <a:pt x="112881" y="318241"/>
                </a:cubicBezTo>
                <a:cubicBezTo>
                  <a:pt x="112881" y="324443"/>
                  <a:pt x="116976" y="332713"/>
                  <a:pt x="123118" y="334780"/>
                </a:cubicBezTo>
                <a:cubicBezTo>
                  <a:pt x="125165" y="334780"/>
                  <a:pt x="129260" y="336848"/>
                  <a:pt x="133354" y="338915"/>
                </a:cubicBezTo>
                <a:cubicBezTo>
                  <a:pt x="143591" y="336848"/>
                  <a:pt x="151781" y="332713"/>
                  <a:pt x="159970" y="326511"/>
                </a:cubicBezTo>
                <a:cubicBezTo>
                  <a:pt x="162017" y="326511"/>
                  <a:pt x="164065" y="328578"/>
                  <a:pt x="164065" y="330645"/>
                </a:cubicBezTo>
                <a:cubicBezTo>
                  <a:pt x="159970" y="334780"/>
                  <a:pt x="153828" y="338915"/>
                  <a:pt x="147685" y="340983"/>
                </a:cubicBezTo>
                <a:cubicBezTo>
                  <a:pt x="141543" y="343050"/>
                  <a:pt x="133354" y="345117"/>
                  <a:pt x="127212" y="343050"/>
                </a:cubicBezTo>
                <a:cubicBezTo>
                  <a:pt x="123118" y="343050"/>
                  <a:pt x="119023" y="340983"/>
                  <a:pt x="114928" y="338915"/>
                </a:cubicBezTo>
                <a:cubicBezTo>
                  <a:pt x="112881" y="338915"/>
                  <a:pt x="114928" y="334780"/>
                  <a:pt x="112881" y="334780"/>
                </a:cubicBezTo>
                <a:cubicBezTo>
                  <a:pt x="106739" y="330645"/>
                  <a:pt x="106739" y="330645"/>
                  <a:pt x="106739" y="330645"/>
                </a:cubicBezTo>
                <a:cubicBezTo>
                  <a:pt x="102644" y="324443"/>
                  <a:pt x="102644" y="312038"/>
                  <a:pt x="108786" y="303769"/>
                </a:cubicBezTo>
                <a:cubicBezTo>
                  <a:pt x="112881" y="301701"/>
                  <a:pt x="116976" y="299634"/>
                  <a:pt x="121070" y="299634"/>
                </a:cubicBezTo>
                <a:close/>
                <a:moveTo>
                  <a:pt x="814116" y="297642"/>
                </a:moveTo>
                <a:cubicBezTo>
                  <a:pt x="814116" y="297642"/>
                  <a:pt x="816108" y="297642"/>
                  <a:pt x="816108" y="297642"/>
                </a:cubicBezTo>
                <a:cubicBezTo>
                  <a:pt x="814116" y="297642"/>
                  <a:pt x="816108" y="299634"/>
                  <a:pt x="814116" y="299634"/>
                </a:cubicBezTo>
                <a:cubicBezTo>
                  <a:pt x="814116" y="299634"/>
                  <a:pt x="814116" y="297642"/>
                  <a:pt x="814116" y="297642"/>
                </a:cubicBezTo>
                <a:close/>
                <a:moveTo>
                  <a:pt x="96419" y="287350"/>
                </a:moveTo>
                <a:cubicBezTo>
                  <a:pt x="96419" y="287350"/>
                  <a:pt x="98494" y="289408"/>
                  <a:pt x="98494" y="289408"/>
                </a:cubicBezTo>
                <a:cubicBezTo>
                  <a:pt x="96419" y="293525"/>
                  <a:pt x="92269" y="295583"/>
                  <a:pt x="92269" y="299700"/>
                </a:cubicBezTo>
                <a:cubicBezTo>
                  <a:pt x="92269" y="305875"/>
                  <a:pt x="98494" y="309992"/>
                  <a:pt x="102644" y="312050"/>
                </a:cubicBezTo>
                <a:cubicBezTo>
                  <a:pt x="102644" y="314109"/>
                  <a:pt x="102644" y="314109"/>
                  <a:pt x="100569" y="316167"/>
                </a:cubicBezTo>
                <a:cubicBezTo>
                  <a:pt x="98494" y="318226"/>
                  <a:pt x="96419" y="314109"/>
                  <a:pt x="94344" y="312050"/>
                </a:cubicBezTo>
                <a:cubicBezTo>
                  <a:pt x="90194" y="307933"/>
                  <a:pt x="86044" y="301758"/>
                  <a:pt x="90194" y="295583"/>
                </a:cubicBezTo>
                <a:cubicBezTo>
                  <a:pt x="90194" y="291466"/>
                  <a:pt x="92269" y="287350"/>
                  <a:pt x="96419" y="287350"/>
                </a:cubicBezTo>
                <a:close/>
                <a:moveTo>
                  <a:pt x="822416" y="285358"/>
                </a:moveTo>
                <a:cubicBezTo>
                  <a:pt x="822416" y="285358"/>
                  <a:pt x="824408" y="285358"/>
                  <a:pt x="824408" y="287460"/>
                </a:cubicBezTo>
                <a:cubicBezTo>
                  <a:pt x="824408" y="287460"/>
                  <a:pt x="822416" y="289563"/>
                  <a:pt x="822416" y="291666"/>
                </a:cubicBezTo>
                <a:cubicBezTo>
                  <a:pt x="822416" y="289563"/>
                  <a:pt x="820424" y="287460"/>
                  <a:pt x="822416" y="285358"/>
                </a:cubicBezTo>
                <a:close/>
                <a:moveTo>
                  <a:pt x="153828" y="285358"/>
                </a:moveTo>
                <a:cubicBezTo>
                  <a:pt x="155875" y="287416"/>
                  <a:pt x="159970" y="287416"/>
                  <a:pt x="164065" y="287416"/>
                </a:cubicBezTo>
                <a:cubicBezTo>
                  <a:pt x="162017" y="289474"/>
                  <a:pt x="159970" y="295650"/>
                  <a:pt x="155875" y="293591"/>
                </a:cubicBezTo>
                <a:cubicBezTo>
                  <a:pt x="153828" y="291533"/>
                  <a:pt x="151781" y="291533"/>
                  <a:pt x="151781" y="289474"/>
                </a:cubicBezTo>
                <a:cubicBezTo>
                  <a:pt x="151781" y="287416"/>
                  <a:pt x="151781" y="285358"/>
                  <a:pt x="153828" y="285358"/>
                </a:cubicBezTo>
                <a:close/>
                <a:moveTo>
                  <a:pt x="182835" y="283366"/>
                </a:moveTo>
                <a:cubicBezTo>
                  <a:pt x="184904" y="283366"/>
                  <a:pt x="184904" y="285418"/>
                  <a:pt x="186972" y="285418"/>
                </a:cubicBezTo>
                <a:cubicBezTo>
                  <a:pt x="182835" y="295680"/>
                  <a:pt x="174560" y="299784"/>
                  <a:pt x="170423" y="307994"/>
                </a:cubicBezTo>
                <a:cubicBezTo>
                  <a:pt x="168355" y="312099"/>
                  <a:pt x="172492" y="316203"/>
                  <a:pt x="168355" y="320308"/>
                </a:cubicBezTo>
                <a:cubicBezTo>
                  <a:pt x="166286" y="322360"/>
                  <a:pt x="166286" y="328517"/>
                  <a:pt x="162149" y="324413"/>
                </a:cubicBezTo>
                <a:cubicBezTo>
                  <a:pt x="160080" y="322360"/>
                  <a:pt x="160080" y="320308"/>
                  <a:pt x="162149" y="316203"/>
                </a:cubicBezTo>
                <a:cubicBezTo>
                  <a:pt x="162149" y="314151"/>
                  <a:pt x="164218" y="314151"/>
                  <a:pt x="164218" y="312099"/>
                </a:cubicBezTo>
                <a:cubicBezTo>
                  <a:pt x="160080" y="310046"/>
                  <a:pt x="160080" y="305941"/>
                  <a:pt x="160080" y="301837"/>
                </a:cubicBezTo>
                <a:cubicBezTo>
                  <a:pt x="160080" y="295680"/>
                  <a:pt x="164218" y="291575"/>
                  <a:pt x="168355" y="287470"/>
                </a:cubicBezTo>
                <a:cubicBezTo>
                  <a:pt x="182835" y="283366"/>
                  <a:pt x="182835" y="283366"/>
                  <a:pt x="182835" y="283366"/>
                </a:cubicBezTo>
                <a:close/>
                <a:moveTo>
                  <a:pt x="147759" y="277058"/>
                </a:moveTo>
                <a:cubicBezTo>
                  <a:pt x="147759" y="279126"/>
                  <a:pt x="153957" y="281195"/>
                  <a:pt x="149825" y="285332"/>
                </a:cubicBezTo>
                <a:cubicBezTo>
                  <a:pt x="149825" y="287401"/>
                  <a:pt x="149825" y="289469"/>
                  <a:pt x="149825" y="291538"/>
                </a:cubicBezTo>
                <a:cubicBezTo>
                  <a:pt x="151891" y="293607"/>
                  <a:pt x="153957" y="295675"/>
                  <a:pt x="158088" y="297744"/>
                </a:cubicBezTo>
                <a:cubicBezTo>
                  <a:pt x="158088" y="299812"/>
                  <a:pt x="158088" y="301881"/>
                  <a:pt x="156023" y="303950"/>
                </a:cubicBezTo>
                <a:cubicBezTo>
                  <a:pt x="151891" y="303950"/>
                  <a:pt x="149825" y="301881"/>
                  <a:pt x="149825" y="297744"/>
                </a:cubicBezTo>
                <a:cubicBezTo>
                  <a:pt x="147759" y="299812"/>
                  <a:pt x="143627" y="299812"/>
                  <a:pt x="141562" y="297744"/>
                </a:cubicBezTo>
                <a:cubicBezTo>
                  <a:pt x="139496" y="295675"/>
                  <a:pt x="139496" y="293607"/>
                  <a:pt x="139496" y="291538"/>
                </a:cubicBezTo>
                <a:cubicBezTo>
                  <a:pt x="139496" y="289469"/>
                  <a:pt x="143627" y="289469"/>
                  <a:pt x="143627" y="285332"/>
                </a:cubicBezTo>
                <a:cubicBezTo>
                  <a:pt x="141562" y="283264"/>
                  <a:pt x="141562" y="281195"/>
                  <a:pt x="143627" y="279126"/>
                </a:cubicBezTo>
                <a:cubicBezTo>
                  <a:pt x="143627" y="277058"/>
                  <a:pt x="145693" y="277058"/>
                  <a:pt x="147759" y="277058"/>
                </a:cubicBezTo>
                <a:close/>
                <a:moveTo>
                  <a:pt x="92269" y="277058"/>
                </a:moveTo>
                <a:cubicBezTo>
                  <a:pt x="94344" y="279119"/>
                  <a:pt x="94344" y="281180"/>
                  <a:pt x="94344" y="283241"/>
                </a:cubicBezTo>
                <a:cubicBezTo>
                  <a:pt x="88119" y="289425"/>
                  <a:pt x="83969" y="295608"/>
                  <a:pt x="86044" y="303853"/>
                </a:cubicBezTo>
                <a:cubicBezTo>
                  <a:pt x="88119" y="310036"/>
                  <a:pt x="92269" y="318281"/>
                  <a:pt x="100569" y="320342"/>
                </a:cubicBezTo>
                <a:cubicBezTo>
                  <a:pt x="102644" y="320342"/>
                  <a:pt x="100569" y="324464"/>
                  <a:pt x="102644" y="324464"/>
                </a:cubicBezTo>
                <a:cubicBezTo>
                  <a:pt x="100569" y="326526"/>
                  <a:pt x="98494" y="324464"/>
                  <a:pt x="98494" y="324464"/>
                </a:cubicBezTo>
                <a:cubicBezTo>
                  <a:pt x="94344" y="324464"/>
                  <a:pt x="96419" y="320342"/>
                  <a:pt x="94344" y="320342"/>
                </a:cubicBezTo>
                <a:cubicBezTo>
                  <a:pt x="92269" y="320342"/>
                  <a:pt x="90194" y="320342"/>
                  <a:pt x="88119" y="320342"/>
                </a:cubicBezTo>
                <a:cubicBezTo>
                  <a:pt x="86044" y="318281"/>
                  <a:pt x="83969" y="314159"/>
                  <a:pt x="86044" y="310036"/>
                </a:cubicBezTo>
                <a:cubicBezTo>
                  <a:pt x="83969" y="307975"/>
                  <a:pt x="79819" y="310036"/>
                  <a:pt x="79819" y="305914"/>
                </a:cubicBezTo>
                <a:cubicBezTo>
                  <a:pt x="77744" y="301792"/>
                  <a:pt x="79819" y="299730"/>
                  <a:pt x="81894" y="297669"/>
                </a:cubicBezTo>
                <a:cubicBezTo>
                  <a:pt x="81894" y="295608"/>
                  <a:pt x="79819" y="291486"/>
                  <a:pt x="81894" y="289425"/>
                </a:cubicBezTo>
                <a:cubicBezTo>
                  <a:pt x="83969" y="287364"/>
                  <a:pt x="86044" y="285302"/>
                  <a:pt x="88119" y="285302"/>
                </a:cubicBezTo>
                <a:cubicBezTo>
                  <a:pt x="90194" y="283241"/>
                  <a:pt x="88119" y="281180"/>
                  <a:pt x="90194" y="279119"/>
                </a:cubicBezTo>
                <a:cubicBezTo>
                  <a:pt x="90194" y="279119"/>
                  <a:pt x="92269" y="277058"/>
                  <a:pt x="92269" y="277058"/>
                </a:cubicBezTo>
                <a:close/>
                <a:moveTo>
                  <a:pt x="771012" y="275066"/>
                </a:moveTo>
                <a:cubicBezTo>
                  <a:pt x="775107" y="275066"/>
                  <a:pt x="777154" y="275066"/>
                  <a:pt x="779201" y="275066"/>
                </a:cubicBezTo>
                <a:cubicBezTo>
                  <a:pt x="783296" y="281241"/>
                  <a:pt x="783296" y="281241"/>
                  <a:pt x="783296" y="281241"/>
                </a:cubicBezTo>
                <a:cubicBezTo>
                  <a:pt x="785343" y="281241"/>
                  <a:pt x="789438" y="283299"/>
                  <a:pt x="791485" y="283299"/>
                </a:cubicBezTo>
                <a:cubicBezTo>
                  <a:pt x="795580" y="283299"/>
                  <a:pt x="797627" y="283299"/>
                  <a:pt x="799674" y="279183"/>
                </a:cubicBezTo>
                <a:cubicBezTo>
                  <a:pt x="801722" y="279183"/>
                  <a:pt x="803769" y="281241"/>
                  <a:pt x="805816" y="283299"/>
                </a:cubicBezTo>
                <a:cubicBezTo>
                  <a:pt x="805816" y="285358"/>
                  <a:pt x="805816" y="289474"/>
                  <a:pt x="803769" y="291533"/>
                </a:cubicBezTo>
                <a:cubicBezTo>
                  <a:pt x="799674" y="291533"/>
                  <a:pt x="797627" y="291533"/>
                  <a:pt x="795580" y="289474"/>
                </a:cubicBezTo>
                <a:cubicBezTo>
                  <a:pt x="793533" y="291533"/>
                  <a:pt x="791485" y="295650"/>
                  <a:pt x="789438" y="295650"/>
                </a:cubicBezTo>
                <a:cubicBezTo>
                  <a:pt x="785343" y="295650"/>
                  <a:pt x="781249" y="291533"/>
                  <a:pt x="779201" y="289474"/>
                </a:cubicBezTo>
                <a:cubicBezTo>
                  <a:pt x="779201" y="287416"/>
                  <a:pt x="779201" y="285358"/>
                  <a:pt x="777154" y="285358"/>
                </a:cubicBezTo>
                <a:cubicBezTo>
                  <a:pt x="775107" y="285358"/>
                  <a:pt x="773059" y="285358"/>
                  <a:pt x="773059" y="285358"/>
                </a:cubicBezTo>
                <a:cubicBezTo>
                  <a:pt x="771012" y="283299"/>
                  <a:pt x="768965" y="281241"/>
                  <a:pt x="768965" y="279183"/>
                </a:cubicBezTo>
                <a:cubicBezTo>
                  <a:pt x="768965" y="277124"/>
                  <a:pt x="771012" y="275066"/>
                  <a:pt x="771012" y="275066"/>
                </a:cubicBezTo>
                <a:close/>
                <a:moveTo>
                  <a:pt x="783282" y="273074"/>
                </a:moveTo>
                <a:cubicBezTo>
                  <a:pt x="785316" y="273074"/>
                  <a:pt x="785316" y="275149"/>
                  <a:pt x="787349" y="275149"/>
                </a:cubicBezTo>
                <a:cubicBezTo>
                  <a:pt x="789383" y="277224"/>
                  <a:pt x="793450" y="279299"/>
                  <a:pt x="797517" y="277224"/>
                </a:cubicBezTo>
                <a:cubicBezTo>
                  <a:pt x="797517" y="281374"/>
                  <a:pt x="793450" y="279299"/>
                  <a:pt x="791416" y="281374"/>
                </a:cubicBezTo>
                <a:cubicBezTo>
                  <a:pt x="787349" y="281374"/>
                  <a:pt x="783282" y="279299"/>
                  <a:pt x="783282" y="275149"/>
                </a:cubicBezTo>
                <a:cubicBezTo>
                  <a:pt x="781249" y="275149"/>
                  <a:pt x="783282" y="275149"/>
                  <a:pt x="783282" y="273074"/>
                </a:cubicBezTo>
                <a:close/>
                <a:moveTo>
                  <a:pt x="143646" y="270050"/>
                </a:moveTo>
                <a:cubicBezTo>
                  <a:pt x="145193" y="269791"/>
                  <a:pt x="146741" y="269791"/>
                  <a:pt x="147772" y="270825"/>
                </a:cubicBezTo>
                <a:cubicBezTo>
                  <a:pt x="147772" y="272893"/>
                  <a:pt x="145709" y="274960"/>
                  <a:pt x="143646" y="274960"/>
                </a:cubicBezTo>
                <a:cubicBezTo>
                  <a:pt x="141583" y="274960"/>
                  <a:pt x="141583" y="277027"/>
                  <a:pt x="139520" y="279095"/>
                </a:cubicBezTo>
                <a:cubicBezTo>
                  <a:pt x="137457" y="281162"/>
                  <a:pt x="141583" y="285297"/>
                  <a:pt x="139520" y="287365"/>
                </a:cubicBezTo>
                <a:cubicBezTo>
                  <a:pt x="137457" y="289432"/>
                  <a:pt x="137457" y="291500"/>
                  <a:pt x="137457" y="293567"/>
                </a:cubicBezTo>
                <a:cubicBezTo>
                  <a:pt x="137457" y="297702"/>
                  <a:pt x="139520" y="299769"/>
                  <a:pt x="141583" y="301837"/>
                </a:cubicBezTo>
                <a:cubicBezTo>
                  <a:pt x="143646" y="301837"/>
                  <a:pt x="145709" y="301837"/>
                  <a:pt x="147772" y="301837"/>
                </a:cubicBezTo>
                <a:cubicBezTo>
                  <a:pt x="149836" y="305972"/>
                  <a:pt x="153962" y="308039"/>
                  <a:pt x="158089" y="308039"/>
                </a:cubicBezTo>
                <a:cubicBezTo>
                  <a:pt x="158089" y="308039"/>
                  <a:pt x="158089" y="310107"/>
                  <a:pt x="158089" y="312174"/>
                </a:cubicBezTo>
                <a:cubicBezTo>
                  <a:pt x="153962" y="314242"/>
                  <a:pt x="149836" y="312174"/>
                  <a:pt x="147772" y="310107"/>
                </a:cubicBezTo>
                <a:cubicBezTo>
                  <a:pt x="145709" y="308039"/>
                  <a:pt x="145709" y="305972"/>
                  <a:pt x="143646" y="305972"/>
                </a:cubicBezTo>
                <a:cubicBezTo>
                  <a:pt x="141583" y="305972"/>
                  <a:pt x="137457" y="303904"/>
                  <a:pt x="135393" y="303904"/>
                </a:cubicBezTo>
                <a:cubicBezTo>
                  <a:pt x="131267" y="299769"/>
                  <a:pt x="129204" y="295635"/>
                  <a:pt x="131267" y="289432"/>
                </a:cubicBezTo>
                <a:cubicBezTo>
                  <a:pt x="131267" y="287365"/>
                  <a:pt x="135393" y="285297"/>
                  <a:pt x="135393" y="283230"/>
                </a:cubicBezTo>
                <a:cubicBezTo>
                  <a:pt x="133330" y="279095"/>
                  <a:pt x="137457" y="274960"/>
                  <a:pt x="139520" y="270825"/>
                </a:cubicBezTo>
                <a:cubicBezTo>
                  <a:pt x="140551" y="270825"/>
                  <a:pt x="142099" y="270308"/>
                  <a:pt x="143646" y="270050"/>
                </a:cubicBezTo>
                <a:close/>
                <a:moveTo>
                  <a:pt x="758486" y="268758"/>
                </a:moveTo>
                <a:cubicBezTo>
                  <a:pt x="760551" y="270820"/>
                  <a:pt x="764680" y="272881"/>
                  <a:pt x="766744" y="274943"/>
                </a:cubicBezTo>
                <a:cubicBezTo>
                  <a:pt x="768809" y="274943"/>
                  <a:pt x="766744" y="277005"/>
                  <a:pt x="766744" y="277005"/>
                </a:cubicBezTo>
                <a:cubicBezTo>
                  <a:pt x="766744" y="281129"/>
                  <a:pt x="768809" y="285253"/>
                  <a:pt x="772938" y="287315"/>
                </a:cubicBezTo>
                <a:cubicBezTo>
                  <a:pt x="775003" y="289377"/>
                  <a:pt x="777067" y="287315"/>
                  <a:pt x="777067" y="289377"/>
                </a:cubicBezTo>
                <a:cubicBezTo>
                  <a:pt x="779132" y="295562"/>
                  <a:pt x="783261" y="297624"/>
                  <a:pt x="787391" y="297624"/>
                </a:cubicBezTo>
                <a:cubicBezTo>
                  <a:pt x="791520" y="299686"/>
                  <a:pt x="793585" y="295562"/>
                  <a:pt x="795649" y="293500"/>
                </a:cubicBezTo>
                <a:cubicBezTo>
                  <a:pt x="799778" y="295562"/>
                  <a:pt x="803908" y="293500"/>
                  <a:pt x="805972" y="291438"/>
                </a:cubicBezTo>
                <a:cubicBezTo>
                  <a:pt x="808037" y="289377"/>
                  <a:pt x="808037" y="285253"/>
                  <a:pt x="810101" y="283191"/>
                </a:cubicBezTo>
                <a:cubicBezTo>
                  <a:pt x="814231" y="285253"/>
                  <a:pt x="816295" y="285253"/>
                  <a:pt x="818360" y="285253"/>
                </a:cubicBezTo>
                <a:cubicBezTo>
                  <a:pt x="820424" y="287315"/>
                  <a:pt x="820424" y="289377"/>
                  <a:pt x="820424" y="291438"/>
                </a:cubicBezTo>
                <a:cubicBezTo>
                  <a:pt x="820424" y="293500"/>
                  <a:pt x="818360" y="295562"/>
                  <a:pt x="816295" y="295562"/>
                </a:cubicBezTo>
                <a:cubicBezTo>
                  <a:pt x="814231" y="295562"/>
                  <a:pt x="812166" y="293500"/>
                  <a:pt x="812166" y="295562"/>
                </a:cubicBezTo>
                <a:cubicBezTo>
                  <a:pt x="812166" y="297624"/>
                  <a:pt x="812166" y="299686"/>
                  <a:pt x="812166" y="299686"/>
                </a:cubicBezTo>
                <a:cubicBezTo>
                  <a:pt x="808037" y="301748"/>
                  <a:pt x="810101" y="305872"/>
                  <a:pt x="805972" y="305872"/>
                </a:cubicBezTo>
                <a:cubicBezTo>
                  <a:pt x="803908" y="307933"/>
                  <a:pt x="801843" y="307933"/>
                  <a:pt x="799778" y="305872"/>
                </a:cubicBezTo>
                <a:cubicBezTo>
                  <a:pt x="797714" y="305872"/>
                  <a:pt x="797714" y="301748"/>
                  <a:pt x="793585" y="303810"/>
                </a:cubicBezTo>
                <a:cubicBezTo>
                  <a:pt x="791520" y="305872"/>
                  <a:pt x="787391" y="307933"/>
                  <a:pt x="783261" y="307933"/>
                </a:cubicBezTo>
                <a:cubicBezTo>
                  <a:pt x="781197" y="305872"/>
                  <a:pt x="777067" y="305872"/>
                  <a:pt x="775003" y="301748"/>
                </a:cubicBezTo>
                <a:cubicBezTo>
                  <a:pt x="775003" y="299686"/>
                  <a:pt x="775003" y="297624"/>
                  <a:pt x="772938" y="297624"/>
                </a:cubicBezTo>
                <a:cubicBezTo>
                  <a:pt x="768809" y="297624"/>
                  <a:pt x="766744" y="297624"/>
                  <a:pt x="764680" y="295562"/>
                </a:cubicBezTo>
                <a:cubicBezTo>
                  <a:pt x="762615" y="293500"/>
                  <a:pt x="760551" y="289377"/>
                  <a:pt x="760551" y="285253"/>
                </a:cubicBezTo>
                <a:cubicBezTo>
                  <a:pt x="762615" y="283191"/>
                  <a:pt x="762615" y="281129"/>
                  <a:pt x="760551" y="281129"/>
                </a:cubicBezTo>
                <a:cubicBezTo>
                  <a:pt x="758486" y="279067"/>
                  <a:pt x="756421" y="277005"/>
                  <a:pt x="754357" y="274943"/>
                </a:cubicBezTo>
                <a:cubicBezTo>
                  <a:pt x="756421" y="272881"/>
                  <a:pt x="754357" y="270820"/>
                  <a:pt x="758486" y="268758"/>
                </a:cubicBezTo>
                <a:close/>
                <a:moveTo>
                  <a:pt x="90176" y="268570"/>
                </a:moveTo>
                <a:cubicBezTo>
                  <a:pt x="91725" y="268312"/>
                  <a:pt x="93275" y="268828"/>
                  <a:pt x="94307" y="270890"/>
                </a:cubicBezTo>
                <a:cubicBezTo>
                  <a:pt x="94307" y="270890"/>
                  <a:pt x="94307" y="272953"/>
                  <a:pt x="92242" y="275015"/>
                </a:cubicBezTo>
                <a:cubicBezTo>
                  <a:pt x="90176" y="275015"/>
                  <a:pt x="86044" y="279140"/>
                  <a:pt x="86044" y="281203"/>
                </a:cubicBezTo>
                <a:cubicBezTo>
                  <a:pt x="81913" y="283265"/>
                  <a:pt x="77781" y="289452"/>
                  <a:pt x="77781" y="293577"/>
                </a:cubicBezTo>
                <a:cubicBezTo>
                  <a:pt x="77781" y="295639"/>
                  <a:pt x="79847" y="295639"/>
                  <a:pt x="79847" y="297702"/>
                </a:cubicBezTo>
                <a:cubicBezTo>
                  <a:pt x="77781" y="299764"/>
                  <a:pt x="75716" y="303889"/>
                  <a:pt x="75716" y="305952"/>
                </a:cubicBezTo>
                <a:cubicBezTo>
                  <a:pt x="77781" y="310076"/>
                  <a:pt x="79847" y="312139"/>
                  <a:pt x="81913" y="312139"/>
                </a:cubicBezTo>
                <a:cubicBezTo>
                  <a:pt x="81913" y="318326"/>
                  <a:pt x="86044" y="320389"/>
                  <a:pt x="88110" y="322451"/>
                </a:cubicBezTo>
                <a:cubicBezTo>
                  <a:pt x="92242" y="322451"/>
                  <a:pt x="92242" y="322451"/>
                  <a:pt x="92242" y="322451"/>
                </a:cubicBezTo>
                <a:cubicBezTo>
                  <a:pt x="94307" y="326576"/>
                  <a:pt x="98439" y="328638"/>
                  <a:pt x="104636" y="328638"/>
                </a:cubicBezTo>
                <a:cubicBezTo>
                  <a:pt x="104636" y="330700"/>
                  <a:pt x="104636" y="330700"/>
                  <a:pt x="104636" y="332763"/>
                </a:cubicBezTo>
                <a:cubicBezTo>
                  <a:pt x="102570" y="334825"/>
                  <a:pt x="100505" y="334825"/>
                  <a:pt x="98439" y="334825"/>
                </a:cubicBezTo>
                <a:cubicBezTo>
                  <a:pt x="96373" y="332763"/>
                  <a:pt x="94307" y="332763"/>
                  <a:pt x="94307" y="330700"/>
                </a:cubicBezTo>
                <a:cubicBezTo>
                  <a:pt x="90176" y="326576"/>
                  <a:pt x="90176" y="326576"/>
                  <a:pt x="90176" y="326576"/>
                </a:cubicBezTo>
                <a:cubicBezTo>
                  <a:pt x="86044" y="326576"/>
                  <a:pt x="81913" y="326576"/>
                  <a:pt x="79847" y="324513"/>
                </a:cubicBezTo>
                <a:cubicBezTo>
                  <a:pt x="77781" y="320389"/>
                  <a:pt x="77781" y="318326"/>
                  <a:pt x="77781" y="314201"/>
                </a:cubicBezTo>
                <a:cubicBezTo>
                  <a:pt x="75716" y="312139"/>
                  <a:pt x="71584" y="310076"/>
                  <a:pt x="69518" y="308014"/>
                </a:cubicBezTo>
                <a:cubicBezTo>
                  <a:pt x="69518" y="303889"/>
                  <a:pt x="67453" y="301827"/>
                  <a:pt x="69518" y="297702"/>
                </a:cubicBezTo>
                <a:cubicBezTo>
                  <a:pt x="71584" y="297702"/>
                  <a:pt x="71584" y="295639"/>
                  <a:pt x="73650" y="295639"/>
                </a:cubicBezTo>
                <a:cubicBezTo>
                  <a:pt x="73650" y="291515"/>
                  <a:pt x="73650" y="289452"/>
                  <a:pt x="73650" y="285327"/>
                </a:cubicBezTo>
                <a:cubicBezTo>
                  <a:pt x="73650" y="283265"/>
                  <a:pt x="75716" y="281203"/>
                  <a:pt x="77781" y="279140"/>
                </a:cubicBezTo>
                <a:cubicBezTo>
                  <a:pt x="79847" y="277078"/>
                  <a:pt x="83979" y="279140"/>
                  <a:pt x="83979" y="275015"/>
                </a:cubicBezTo>
                <a:cubicBezTo>
                  <a:pt x="83979" y="275015"/>
                  <a:pt x="86044" y="275015"/>
                  <a:pt x="86044" y="272953"/>
                </a:cubicBezTo>
                <a:cubicBezTo>
                  <a:pt x="86044" y="272953"/>
                  <a:pt x="86044" y="270890"/>
                  <a:pt x="86044" y="270890"/>
                </a:cubicBezTo>
                <a:cubicBezTo>
                  <a:pt x="87077" y="269859"/>
                  <a:pt x="88627" y="268828"/>
                  <a:pt x="90176" y="268570"/>
                </a:cubicBezTo>
                <a:close/>
                <a:moveTo>
                  <a:pt x="127101" y="244190"/>
                </a:moveTo>
                <a:cubicBezTo>
                  <a:pt x="133243" y="244190"/>
                  <a:pt x="137338" y="244190"/>
                  <a:pt x="141433" y="248301"/>
                </a:cubicBezTo>
                <a:cubicBezTo>
                  <a:pt x="143480" y="248301"/>
                  <a:pt x="141433" y="250357"/>
                  <a:pt x="141433" y="250357"/>
                </a:cubicBezTo>
                <a:cubicBezTo>
                  <a:pt x="139385" y="252413"/>
                  <a:pt x="137338" y="250357"/>
                  <a:pt x="135291" y="250357"/>
                </a:cubicBezTo>
                <a:cubicBezTo>
                  <a:pt x="133243" y="250357"/>
                  <a:pt x="131196" y="250357"/>
                  <a:pt x="131196" y="250357"/>
                </a:cubicBezTo>
                <a:cubicBezTo>
                  <a:pt x="125054" y="250357"/>
                  <a:pt x="118912" y="250357"/>
                  <a:pt x="114818" y="254469"/>
                </a:cubicBezTo>
                <a:cubicBezTo>
                  <a:pt x="108675" y="258581"/>
                  <a:pt x="104581" y="264748"/>
                  <a:pt x="104581" y="272972"/>
                </a:cubicBezTo>
                <a:cubicBezTo>
                  <a:pt x="104581" y="277083"/>
                  <a:pt x="106628" y="281195"/>
                  <a:pt x="110723" y="283251"/>
                </a:cubicBezTo>
                <a:cubicBezTo>
                  <a:pt x="110723" y="285307"/>
                  <a:pt x="112770" y="283251"/>
                  <a:pt x="112770" y="283251"/>
                </a:cubicBezTo>
                <a:cubicBezTo>
                  <a:pt x="110723" y="277083"/>
                  <a:pt x="110723" y="277083"/>
                  <a:pt x="110723" y="277083"/>
                </a:cubicBezTo>
                <a:cubicBezTo>
                  <a:pt x="110723" y="275027"/>
                  <a:pt x="110723" y="272972"/>
                  <a:pt x="114818" y="270916"/>
                </a:cubicBezTo>
                <a:cubicBezTo>
                  <a:pt x="118912" y="268860"/>
                  <a:pt x="120959" y="270916"/>
                  <a:pt x="125054" y="275027"/>
                </a:cubicBezTo>
                <a:cubicBezTo>
                  <a:pt x="125054" y="277083"/>
                  <a:pt x="125054" y="279139"/>
                  <a:pt x="125054" y="281195"/>
                </a:cubicBezTo>
                <a:cubicBezTo>
                  <a:pt x="123007" y="281195"/>
                  <a:pt x="120959" y="283251"/>
                  <a:pt x="123007" y="285307"/>
                </a:cubicBezTo>
                <a:cubicBezTo>
                  <a:pt x="123007" y="285307"/>
                  <a:pt x="125054" y="285307"/>
                  <a:pt x="125054" y="287362"/>
                </a:cubicBezTo>
                <a:cubicBezTo>
                  <a:pt x="125054" y="291474"/>
                  <a:pt x="123007" y="293530"/>
                  <a:pt x="120959" y="295586"/>
                </a:cubicBezTo>
                <a:cubicBezTo>
                  <a:pt x="116865" y="297642"/>
                  <a:pt x="110723" y="297642"/>
                  <a:pt x="106628" y="293530"/>
                </a:cubicBezTo>
                <a:cubicBezTo>
                  <a:pt x="98439" y="287362"/>
                  <a:pt x="94344" y="277083"/>
                  <a:pt x="96391" y="268860"/>
                </a:cubicBezTo>
                <a:cubicBezTo>
                  <a:pt x="98439" y="264748"/>
                  <a:pt x="100486" y="260636"/>
                  <a:pt x="102533" y="258581"/>
                </a:cubicBezTo>
                <a:cubicBezTo>
                  <a:pt x="108675" y="250357"/>
                  <a:pt x="118912" y="246246"/>
                  <a:pt x="127101" y="244190"/>
                </a:cubicBezTo>
                <a:close/>
                <a:moveTo>
                  <a:pt x="177862" y="239817"/>
                </a:moveTo>
                <a:cubicBezTo>
                  <a:pt x="182699" y="240978"/>
                  <a:pt x="185796" y="245623"/>
                  <a:pt x="188892" y="250267"/>
                </a:cubicBezTo>
                <a:cubicBezTo>
                  <a:pt x="190956" y="254395"/>
                  <a:pt x="190956" y="260588"/>
                  <a:pt x="190956" y="264716"/>
                </a:cubicBezTo>
                <a:cubicBezTo>
                  <a:pt x="186828" y="266780"/>
                  <a:pt x="182699" y="270909"/>
                  <a:pt x="182699" y="275037"/>
                </a:cubicBezTo>
                <a:cubicBezTo>
                  <a:pt x="182699" y="277101"/>
                  <a:pt x="182699" y="281230"/>
                  <a:pt x="182699" y="281230"/>
                </a:cubicBezTo>
                <a:cubicBezTo>
                  <a:pt x="178571" y="281230"/>
                  <a:pt x="176507" y="283294"/>
                  <a:pt x="172379" y="283294"/>
                </a:cubicBezTo>
                <a:cubicBezTo>
                  <a:pt x="166186" y="285358"/>
                  <a:pt x="159994" y="285358"/>
                  <a:pt x="153801" y="281230"/>
                </a:cubicBezTo>
                <a:cubicBezTo>
                  <a:pt x="151737" y="279165"/>
                  <a:pt x="149673" y="277101"/>
                  <a:pt x="149673" y="272973"/>
                </a:cubicBezTo>
                <a:cubicBezTo>
                  <a:pt x="147608" y="268844"/>
                  <a:pt x="157930" y="262652"/>
                  <a:pt x="147608" y="262652"/>
                </a:cubicBezTo>
                <a:cubicBezTo>
                  <a:pt x="145544" y="260588"/>
                  <a:pt x="143480" y="256459"/>
                  <a:pt x="143480" y="254395"/>
                </a:cubicBezTo>
                <a:cubicBezTo>
                  <a:pt x="145544" y="248203"/>
                  <a:pt x="145544" y="248203"/>
                  <a:pt x="145544" y="248203"/>
                </a:cubicBezTo>
                <a:cubicBezTo>
                  <a:pt x="147608" y="244074"/>
                  <a:pt x="151737" y="242010"/>
                  <a:pt x="155865" y="242010"/>
                </a:cubicBezTo>
                <a:cubicBezTo>
                  <a:pt x="157930" y="242010"/>
                  <a:pt x="162058" y="246139"/>
                  <a:pt x="164122" y="246139"/>
                </a:cubicBezTo>
                <a:cubicBezTo>
                  <a:pt x="166186" y="242010"/>
                  <a:pt x="168250" y="239946"/>
                  <a:pt x="172379" y="239946"/>
                </a:cubicBezTo>
                <a:cubicBezTo>
                  <a:pt x="174443" y="239430"/>
                  <a:pt x="176249" y="239430"/>
                  <a:pt x="177862" y="239817"/>
                </a:cubicBezTo>
                <a:close/>
                <a:moveTo>
                  <a:pt x="188798" y="235890"/>
                </a:moveTo>
                <a:cubicBezTo>
                  <a:pt x="190845" y="235890"/>
                  <a:pt x="194940" y="235890"/>
                  <a:pt x="194940" y="240064"/>
                </a:cubicBezTo>
                <a:cubicBezTo>
                  <a:pt x="194940" y="244237"/>
                  <a:pt x="192893" y="246324"/>
                  <a:pt x="190845" y="250498"/>
                </a:cubicBezTo>
                <a:cubicBezTo>
                  <a:pt x="188798" y="246324"/>
                  <a:pt x="186751" y="242151"/>
                  <a:pt x="182656" y="240064"/>
                </a:cubicBezTo>
                <a:cubicBezTo>
                  <a:pt x="182656" y="235890"/>
                  <a:pt x="186751" y="235890"/>
                  <a:pt x="188798" y="235890"/>
                </a:cubicBezTo>
                <a:close/>
                <a:moveTo>
                  <a:pt x="223707" y="231906"/>
                </a:moveTo>
                <a:cubicBezTo>
                  <a:pt x="225758" y="231906"/>
                  <a:pt x="227808" y="231906"/>
                  <a:pt x="227808" y="233957"/>
                </a:cubicBezTo>
                <a:cubicBezTo>
                  <a:pt x="217555" y="244209"/>
                  <a:pt x="217555" y="244209"/>
                  <a:pt x="217555" y="244209"/>
                </a:cubicBezTo>
                <a:cubicBezTo>
                  <a:pt x="207302" y="248311"/>
                  <a:pt x="207302" y="260614"/>
                  <a:pt x="199100" y="266766"/>
                </a:cubicBezTo>
                <a:cubicBezTo>
                  <a:pt x="197049" y="266766"/>
                  <a:pt x="194999" y="266766"/>
                  <a:pt x="194999" y="264715"/>
                </a:cubicBezTo>
                <a:cubicBezTo>
                  <a:pt x="192948" y="256513"/>
                  <a:pt x="192948" y="244209"/>
                  <a:pt x="201150" y="240108"/>
                </a:cubicBezTo>
                <a:cubicBezTo>
                  <a:pt x="205252" y="236007"/>
                  <a:pt x="207302" y="233957"/>
                  <a:pt x="211403" y="236007"/>
                </a:cubicBezTo>
                <a:cubicBezTo>
                  <a:pt x="213454" y="236007"/>
                  <a:pt x="213454" y="238058"/>
                  <a:pt x="215505" y="238058"/>
                </a:cubicBezTo>
                <a:cubicBezTo>
                  <a:pt x="215505" y="233957"/>
                  <a:pt x="219606" y="231906"/>
                  <a:pt x="223707" y="231906"/>
                </a:cubicBezTo>
                <a:close/>
                <a:moveTo>
                  <a:pt x="678329" y="229914"/>
                </a:moveTo>
                <a:cubicBezTo>
                  <a:pt x="686519" y="236043"/>
                  <a:pt x="694708" y="242172"/>
                  <a:pt x="698802" y="250345"/>
                </a:cubicBezTo>
                <a:cubicBezTo>
                  <a:pt x="700850" y="252388"/>
                  <a:pt x="702897" y="254431"/>
                  <a:pt x="702897" y="256474"/>
                </a:cubicBezTo>
                <a:cubicBezTo>
                  <a:pt x="700850" y="256474"/>
                  <a:pt x="700850" y="256474"/>
                  <a:pt x="700850" y="256474"/>
                </a:cubicBezTo>
                <a:cubicBezTo>
                  <a:pt x="694708" y="246259"/>
                  <a:pt x="686519" y="238086"/>
                  <a:pt x="678329" y="229914"/>
                </a:cubicBezTo>
                <a:close/>
                <a:moveTo>
                  <a:pt x="727540" y="226112"/>
                </a:moveTo>
                <a:cubicBezTo>
                  <a:pt x="729341" y="226112"/>
                  <a:pt x="730884" y="226625"/>
                  <a:pt x="731914" y="227652"/>
                </a:cubicBezTo>
                <a:cubicBezTo>
                  <a:pt x="729855" y="231761"/>
                  <a:pt x="729855" y="239978"/>
                  <a:pt x="733972" y="242032"/>
                </a:cubicBezTo>
                <a:cubicBezTo>
                  <a:pt x="736031" y="246140"/>
                  <a:pt x="742206" y="246140"/>
                  <a:pt x="746323" y="246140"/>
                </a:cubicBezTo>
                <a:cubicBezTo>
                  <a:pt x="748381" y="248195"/>
                  <a:pt x="746323" y="252303"/>
                  <a:pt x="748381" y="252303"/>
                </a:cubicBezTo>
                <a:cubicBezTo>
                  <a:pt x="748381" y="254357"/>
                  <a:pt x="748381" y="256412"/>
                  <a:pt x="746323" y="256412"/>
                </a:cubicBezTo>
                <a:cubicBezTo>
                  <a:pt x="742206" y="258466"/>
                  <a:pt x="742206" y="254357"/>
                  <a:pt x="738089" y="256412"/>
                </a:cubicBezTo>
                <a:cubicBezTo>
                  <a:pt x="738089" y="258466"/>
                  <a:pt x="736031" y="258466"/>
                  <a:pt x="731914" y="258466"/>
                </a:cubicBezTo>
                <a:cubicBezTo>
                  <a:pt x="729855" y="258466"/>
                  <a:pt x="727797" y="256412"/>
                  <a:pt x="727797" y="254357"/>
                </a:cubicBezTo>
                <a:cubicBezTo>
                  <a:pt x="725739" y="254357"/>
                  <a:pt x="723680" y="256412"/>
                  <a:pt x="721622" y="254357"/>
                </a:cubicBezTo>
                <a:cubicBezTo>
                  <a:pt x="719564" y="252303"/>
                  <a:pt x="719564" y="250249"/>
                  <a:pt x="719564" y="248195"/>
                </a:cubicBezTo>
                <a:cubicBezTo>
                  <a:pt x="721622" y="246140"/>
                  <a:pt x="721622" y="246140"/>
                  <a:pt x="721622" y="246140"/>
                </a:cubicBezTo>
                <a:cubicBezTo>
                  <a:pt x="719564" y="244086"/>
                  <a:pt x="717505" y="242032"/>
                  <a:pt x="717505" y="239978"/>
                </a:cubicBezTo>
                <a:cubicBezTo>
                  <a:pt x="717505" y="235869"/>
                  <a:pt x="719564" y="233815"/>
                  <a:pt x="723680" y="233815"/>
                </a:cubicBezTo>
                <a:cubicBezTo>
                  <a:pt x="723680" y="231761"/>
                  <a:pt x="719564" y="229706"/>
                  <a:pt x="721622" y="227652"/>
                </a:cubicBezTo>
                <a:cubicBezTo>
                  <a:pt x="723680" y="226625"/>
                  <a:pt x="725739" y="226112"/>
                  <a:pt x="727540" y="226112"/>
                </a:cubicBezTo>
                <a:close/>
                <a:moveTo>
                  <a:pt x="189871" y="223139"/>
                </a:moveTo>
                <a:cubicBezTo>
                  <a:pt x="190905" y="223647"/>
                  <a:pt x="191940" y="224664"/>
                  <a:pt x="192974" y="225681"/>
                </a:cubicBezTo>
                <a:cubicBezTo>
                  <a:pt x="192974" y="225681"/>
                  <a:pt x="190905" y="227714"/>
                  <a:pt x="192974" y="229748"/>
                </a:cubicBezTo>
                <a:cubicBezTo>
                  <a:pt x="195043" y="229748"/>
                  <a:pt x="197111" y="227714"/>
                  <a:pt x="199180" y="229748"/>
                </a:cubicBezTo>
                <a:cubicBezTo>
                  <a:pt x="201248" y="231781"/>
                  <a:pt x="201248" y="233815"/>
                  <a:pt x="201248" y="235848"/>
                </a:cubicBezTo>
                <a:cubicBezTo>
                  <a:pt x="199180" y="237882"/>
                  <a:pt x="199180" y="237882"/>
                  <a:pt x="199180" y="237882"/>
                </a:cubicBezTo>
                <a:cubicBezTo>
                  <a:pt x="195043" y="233815"/>
                  <a:pt x="190905" y="231781"/>
                  <a:pt x="184699" y="233815"/>
                </a:cubicBezTo>
                <a:cubicBezTo>
                  <a:pt x="182631" y="233815"/>
                  <a:pt x="182631" y="237882"/>
                  <a:pt x="178494" y="237882"/>
                </a:cubicBezTo>
                <a:cubicBezTo>
                  <a:pt x="178494" y="235848"/>
                  <a:pt x="174356" y="237882"/>
                  <a:pt x="174356" y="235848"/>
                </a:cubicBezTo>
                <a:cubicBezTo>
                  <a:pt x="174356" y="233815"/>
                  <a:pt x="174356" y="231781"/>
                  <a:pt x="176425" y="231781"/>
                </a:cubicBezTo>
                <a:cubicBezTo>
                  <a:pt x="178494" y="229748"/>
                  <a:pt x="182631" y="233815"/>
                  <a:pt x="182631" y="229748"/>
                </a:cubicBezTo>
                <a:cubicBezTo>
                  <a:pt x="182631" y="227714"/>
                  <a:pt x="182631" y="225681"/>
                  <a:pt x="182631" y="225681"/>
                </a:cubicBezTo>
                <a:cubicBezTo>
                  <a:pt x="184699" y="223647"/>
                  <a:pt x="184699" y="223647"/>
                  <a:pt x="186768" y="223647"/>
                </a:cubicBezTo>
                <a:cubicBezTo>
                  <a:pt x="187802" y="222631"/>
                  <a:pt x="188836" y="222631"/>
                  <a:pt x="189871" y="223139"/>
                </a:cubicBezTo>
                <a:close/>
                <a:moveTo>
                  <a:pt x="715264" y="219622"/>
                </a:moveTo>
                <a:cubicBezTo>
                  <a:pt x="717325" y="219622"/>
                  <a:pt x="719386" y="221678"/>
                  <a:pt x="721448" y="223734"/>
                </a:cubicBezTo>
                <a:cubicBezTo>
                  <a:pt x="719386" y="225790"/>
                  <a:pt x="717325" y="227845"/>
                  <a:pt x="719386" y="231957"/>
                </a:cubicBezTo>
                <a:cubicBezTo>
                  <a:pt x="715264" y="234013"/>
                  <a:pt x="715264" y="238125"/>
                  <a:pt x="715264" y="240180"/>
                </a:cubicBezTo>
                <a:cubicBezTo>
                  <a:pt x="715264" y="242236"/>
                  <a:pt x="715264" y="244292"/>
                  <a:pt x="717325" y="246348"/>
                </a:cubicBezTo>
                <a:cubicBezTo>
                  <a:pt x="715264" y="248404"/>
                  <a:pt x="715264" y="252515"/>
                  <a:pt x="717325" y="254571"/>
                </a:cubicBezTo>
                <a:cubicBezTo>
                  <a:pt x="719386" y="258683"/>
                  <a:pt x="723509" y="256627"/>
                  <a:pt x="725570" y="258683"/>
                </a:cubicBezTo>
                <a:cubicBezTo>
                  <a:pt x="727631" y="260739"/>
                  <a:pt x="731753" y="260739"/>
                  <a:pt x="733814" y="260739"/>
                </a:cubicBezTo>
                <a:cubicBezTo>
                  <a:pt x="735876" y="260739"/>
                  <a:pt x="737937" y="258683"/>
                  <a:pt x="739998" y="258683"/>
                </a:cubicBezTo>
                <a:cubicBezTo>
                  <a:pt x="744120" y="262794"/>
                  <a:pt x="750304" y="254571"/>
                  <a:pt x="752365" y="262794"/>
                </a:cubicBezTo>
                <a:cubicBezTo>
                  <a:pt x="750304" y="262794"/>
                  <a:pt x="752365" y="266906"/>
                  <a:pt x="750304" y="266906"/>
                </a:cubicBezTo>
                <a:cubicBezTo>
                  <a:pt x="748243" y="266906"/>
                  <a:pt x="748243" y="264850"/>
                  <a:pt x="748243" y="266906"/>
                </a:cubicBezTo>
                <a:cubicBezTo>
                  <a:pt x="746181" y="271018"/>
                  <a:pt x="739998" y="266906"/>
                  <a:pt x="735876" y="266906"/>
                </a:cubicBezTo>
                <a:cubicBezTo>
                  <a:pt x="733814" y="268962"/>
                  <a:pt x="735876" y="271018"/>
                  <a:pt x="733814" y="271018"/>
                </a:cubicBezTo>
                <a:cubicBezTo>
                  <a:pt x="729692" y="273074"/>
                  <a:pt x="725570" y="271018"/>
                  <a:pt x="723509" y="268962"/>
                </a:cubicBezTo>
                <a:cubicBezTo>
                  <a:pt x="721448" y="266906"/>
                  <a:pt x="717325" y="264850"/>
                  <a:pt x="715264" y="264850"/>
                </a:cubicBezTo>
                <a:cubicBezTo>
                  <a:pt x="713203" y="266906"/>
                  <a:pt x="711142" y="264850"/>
                  <a:pt x="709081" y="262794"/>
                </a:cubicBezTo>
                <a:cubicBezTo>
                  <a:pt x="707020" y="260739"/>
                  <a:pt x="704958" y="258683"/>
                  <a:pt x="704958" y="256627"/>
                </a:cubicBezTo>
                <a:cubicBezTo>
                  <a:pt x="707020" y="256627"/>
                  <a:pt x="704958" y="252515"/>
                  <a:pt x="707020" y="250459"/>
                </a:cubicBezTo>
                <a:cubicBezTo>
                  <a:pt x="709081" y="250459"/>
                  <a:pt x="709081" y="246348"/>
                  <a:pt x="707020" y="246348"/>
                </a:cubicBezTo>
                <a:cubicBezTo>
                  <a:pt x="704958" y="244292"/>
                  <a:pt x="702897" y="242236"/>
                  <a:pt x="702897" y="240180"/>
                </a:cubicBezTo>
                <a:cubicBezTo>
                  <a:pt x="702897" y="238125"/>
                  <a:pt x="702897" y="234013"/>
                  <a:pt x="704958" y="234013"/>
                </a:cubicBezTo>
                <a:cubicBezTo>
                  <a:pt x="711142" y="234013"/>
                  <a:pt x="707020" y="227845"/>
                  <a:pt x="709081" y="223734"/>
                </a:cubicBezTo>
                <a:cubicBezTo>
                  <a:pt x="711142" y="221678"/>
                  <a:pt x="713203" y="221678"/>
                  <a:pt x="715264" y="219622"/>
                </a:cubicBezTo>
                <a:close/>
                <a:moveTo>
                  <a:pt x="764759" y="217298"/>
                </a:moveTo>
                <a:cubicBezTo>
                  <a:pt x="766815" y="217298"/>
                  <a:pt x="766815" y="217298"/>
                  <a:pt x="768870" y="217298"/>
                </a:cubicBezTo>
                <a:cubicBezTo>
                  <a:pt x="764759" y="221430"/>
                  <a:pt x="764759" y="223495"/>
                  <a:pt x="760649" y="227627"/>
                </a:cubicBezTo>
                <a:cubicBezTo>
                  <a:pt x="756538" y="235890"/>
                  <a:pt x="754483" y="248285"/>
                  <a:pt x="760649" y="256548"/>
                </a:cubicBezTo>
                <a:cubicBezTo>
                  <a:pt x="762704" y="262745"/>
                  <a:pt x="770925" y="264811"/>
                  <a:pt x="777091" y="264811"/>
                </a:cubicBezTo>
                <a:cubicBezTo>
                  <a:pt x="777091" y="262745"/>
                  <a:pt x="779146" y="262745"/>
                  <a:pt x="779146" y="260679"/>
                </a:cubicBezTo>
                <a:cubicBezTo>
                  <a:pt x="779146" y="258613"/>
                  <a:pt x="775036" y="260679"/>
                  <a:pt x="772980" y="258613"/>
                </a:cubicBezTo>
                <a:cubicBezTo>
                  <a:pt x="770925" y="256548"/>
                  <a:pt x="770925" y="254482"/>
                  <a:pt x="770925" y="252416"/>
                </a:cubicBezTo>
                <a:cubicBezTo>
                  <a:pt x="772980" y="250350"/>
                  <a:pt x="772980" y="248285"/>
                  <a:pt x="775036" y="248285"/>
                </a:cubicBezTo>
                <a:cubicBezTo>
                  <a:pt x="777091" y="246219"/>
                  <a:pt x="781201" y="248285"/>
                  <a:pt x="783256" y="250350"/>
                </a:cubicBezTo>
                <a:cubicBezTo>
                  <a:pt x="785312" y="250350"/>
                  <a:pt x="785312" y="248285"/>
                  <a:pt x="787367" y="248285"/>
                </a:cubicBezTo>
                <a:cubicBezTo>
                  <a:pt x="789422" y="248285"/>
                  <a:pt x="793532" y="250350"/>
                  <a:pt x="793532" y="252416"/>
                </a:cubicBezTo>
                <a:cubicBezTo>
                  <a:pt x="793532" y="256548"/>
                  <a:pt x="793532" y="260679"/>
                  <a:pt x="791477" y="262745"/>
                </a:cubicBezTo>
                <a:cubicBezTo>
                  <a:pt x="789422" y="271008"/>
                  <a:pt x="781201" y="273074"/>
                  <a:pt x="772980" y="273074"/>
                </a:cubicBezTo>
                <a:cubicBezTo>
                  <a:pt x="768870" y="273074"/>
                  <a:pt x="762704" y="268942"/>
                  <a:pt x="758594" y="266877"/>
                </a:cubicBezTo>
                <a:cubicBezTo>
                  <a:pt x="758594" y="264811"/>
                  <a:pt x="756538" y="262745"/>
                  <a:pt x="754483" y="262745"/>
                </a:cubicBezTo>
                <a:cubicBezTo>
                  <a:pt x="750373" y="258613"/>
                  <a:pt x="750373" y="252416"/>
                  <a:pt x="750373" y="248285"/>
                </a:cubicBezTo>
                <a:cubicBezTo>
                  <a:pt x="750373" y="237956"/>
                  <a:pt x="750373" y="237956"/>
                  <a:pt x="750373" y="237956"/>
                </a:cubicBezTo>
                <a:cubicBezTo>
                  <a:pt x="752428" y="229693"/>
                  <a:pt x="758594" y="221430"/>
                  <a:pt x="764759" y="217298"/>
                </a:cubicBezTo>
                <a:close/>
                <a:moveTo>
                  <a:pt x="131196" y="217298"/>
                </a:moveTo>
                <a:cubicBezTo>
                  <a:pt x="131196" y="221424"/>
                  <a:pt x="131196" y="221424"/>
                  <a:pt x="131196" y="221424"/>
                </a:cubicBezTo>
                <a:cubicBezTo>
                  <a:pt x="131196" y="223488"/>
                  <a:pt x="131196" y="225551"/>
                  <a:pt x="129167" y="225551"/>
                </a:cubicBezTo>
                <a:cubicBezTo>
                  <a:pt x="125109" y="225551"/>
                  <a:pt x="121052" y="229677"/>
                  <a:pt x="119023" y="233803"/>
                </a:cubicBezTo>
                <a:cubicBezTo>
                  <a:pt x="119023" y="235866"/>
                  <a:pt x="121052" y="239993"/>
                  <a:pt x="119023" y="244119"/>
                </a:cubicBezTo>
                <a:cubicBezTo>
                  <a:pt x="119023" y="244119"/>
                  <a:pt x="114965" y="246182"/>
                  <a:pt x="112936" y="244119"/>
                </a:cubicBezTo>
                <a:cubicBezTo>
                  <a:pt x="112936" y="235866"/>
                  <a:pt x="112936" y="227614"/>
                  <a:pt x="119023" y="221424"/>
                </a:cubicBezTo>
                <a:cubicBezTo>
                  <a:pt x="123081" y="219361"/>
                  <a:pt x="127138" y="217298"/>
                  <a:pt x="131196" y="217298"/>
                </a:cubicBezTo>
                <a:close/>
                <a:moveTo>
                  <a:pt x="793466" y="215306"/>
                </a:moveTo>
                <a:cubicBezTo>
                  <a:pt x="795525" y="219443"/>
                  <a:pt x="797583" y="223580"/>
                  <a:pt x="799641" y="223580"/>
                </a:cubicBezTo>
                <a:cubicBezTo>
                  <a:pt x="803758" y="225649"/>
                  <a:pt x="805817" y="223580"/>
                  <a:pt x="807875" y="221512"/>
                </a:cubicBezTo>
                <a:cubicBezTo>
                  <a:pt x="809933" y="219443"/>
                  <a:pt x="809933" y="219443"/>
                  <a:pt x="811992" y="219443"/>
                </a:cubicBezTo>
                <a:cubicBezTo>
                  <a:pt x="814050" y="219443"/>
                  <a:pt x="816109" y="221512"/>
                  <a:pt x="816109" y="223580"/>
                </a:cubicBezTo>
                <a:cubicBezTo>
                  <a:pt x="816109" y="227718"/>
                  <a:pt x="814050" y="229786"/>
                  <a:pt x="811992" y="231855"/>
                </a:cubicBezTo>
                <a:cubicBezTo>
                  <a:pt x="809933" y="233924"/>
                  <a:pt x="807875" y="231855"/>
                  <a:pt x="805817" y="233924"/>
                </a:cubicBezTo>
                <a:cubicBezTo>
                  <a:pt x="805817" y="235992"/>
                  <a:pt x="805817" y="238061"/>
                  <a:pt x="803758" y="240129"/>
                </a:cubicBezTo>
                <a:cubicBezTo>
                  <a:pt x="801700" y="242198"/>
                  <a:pt x="797583" y="242198"/>
                  <a:pt x="795525" y="242198"/>
                </a:cubicBezTo>
                <a:cubicBezTo>
                  <a:pt x="793466" y="240129"/>
                  <a:pt x="791408" y="238061"/>
                  <a:pt x="791408" y="235992"/>
                </a:cubicBezTo>
                <a:cubicBezTo>
                  <a:pt x="791408" y="233924"/>
                  <a:pt x="793466" y="231855"/>
                  <a:pt x="793466" y="229786"/>
                </a:cubicBezTo>
                <a:cubicBezTo>
                  <a:pt x="789349" y="229786"/>
                  <a:pt x="787291" y="229786"/>
                  <a:pt x="787291" y="227718"/>
                </a:cubicBezTo>
                <a:cubicBezTo>
                  <a:pt x="785233" y="223580"/>
                  <a:pt x="787291" y="221512"/>
                  <a:pt x="787291" y="219443"/>
                </a:cubicBezTo>
                <a:cubicBezTo>
                  <a:pt x="789349" y="217375"/>
                  <a:pt x="791408" y="215306"/>
                  <a:pt x="793466" y="215306"/>
                </a:cubicBezTo>
                <a:close/>
                <a:moveTo>
                  <a:pt x="184739" y="213314"/>
                </a:moveTo>
                <a:cubicBezTo>
                  <a:pt x="186806" y="213314"/>
                  <a:pt x="193008" y="213314"/>
                  <a:pt x="195076" y="215361"/>
                </a:cubicBezTo>
                <a:cubicBezTo>
                  <a:pt x="197143" y="217409"/>
                  <a:pt x="195076" y="219456"/>
                  <a:pt x="197143" y="221503"/>
                </a:cubicBezTo>
                <a:cubicBezTo>
                  <a:pt x="199211" y="219456"/>
                  <a:pt x="203346" y="221503"/>
                  <a:pt x="205413" y="221503"/>
                </a:cubicBezTo>
                <a:cubicBezTo>
                  <a:pt x="207481" y="223551"/>
                  <a:pt x="209548" y="227645"/>
                  <a:pt x="209548" y="231740"/>
                </a:cubicBezTo>
                <a:cubicBezTo>
                  <a:pt x="209548" y="231740"/>
                  <a:pt x="207481" y="233787"/>
                  <a:pt x="205413" y="233787"/>
                </a:cubicBezTo>
                <a:cubicBezTo>
                  <a:pt x="203346" y="231740"/>
                  <a:pt x="203346" y="229693"/>
                  <a:pt x="201278" y="227645"/>
                </a:cubicBezTo>
                <a:cubicBezTo>
                  <a:pt x="199211" y="225598"/>
                  <a:pt x="197143" y="225598"/>
                  <a:pt x="195076" y="225598"/>
                </a:cubicBezTo>
                <a:cubicBezTo>
                  <a:pt x="193008" y="221503"/>
                  <a:pt x="190941" y="219456"/>
                  <a:pt x="186806" y="219456"/>
                </a:cubicBezTo>
                <a:cubicBezTo>
                  <a:pt x="184739" y="219456"/>
                  <a:pt x="180604" y="221503"/>
                  <a:pt x="180604" y="225598"/>
                </a:cubicBezTo>
                <a:cubicBezTo>
                  <a:pt x="180604" y="229693"/>
                  <a:pt x="172334" y="227645"/>
                  <a:pt x="172334" y="231740"/>
                </a:cubicBezTo>
                <a:cubicBezTo>
                  <a:pt x="172334" y="235835"/>
                  <a:pt x="170267" y="237882"/>
                  <a:pt x="166132" y="237882"/>
                </a:cubicBezTo>
                <a:cubicBezTo>
                  <a:pt x="164064" y="235835"/>
                  <a:pt x="166132" y="231740"/>
                  <a:pt x="166132" y="229693"/>
                </a:cubicBezTo>
                <a:cubicBezTo>
                  <a:pt x="168199" y="225598"/>
                  <a:pt x="172334" y="221503"/>
                  <a:pt x="176469" y="221503"/>
                </a:cubicBezTo>
                <a:cubicBezTo>
                  <a:pt x="178536" y="217409"/>
                  <a:pt x="180604" y="215361"/>
                  <a:pt x="184739" y="213314"/>
                </a:cubicBezTo>
                <a:close/>
                <a:moveTo>
                  <a:pt x="803714" y="207006"/>
                </a:moveTo>
                <a:cubicBezTo>
                  <a:pt x="805761" y="211180"/>
                  <a:pt x="805761" y="213267"/>
                  <a:pt x="807808" y="217440"/>
                </a:cubicBezTo>
                <a:cubicBezTo>
                  <a:pt x="807808" y="219527"/>
                  <a:pt x="805761" y="219527"/>
                  <a:pt x="803714" y="221614"/>
                </a:cubicBezTo>
                <a:cubicBezTo>
                  <a:pt x="803714" y="221614"/>
                  <a:pt x="799619" y="221614"/>
                  <a:pt x="799619" y="219527"/>
                </a:cubicBezTo>
                <a:cubicBezTo>
                  <a:pt x="797572" y="217440"/>
                  <a:pt x="795524" y="215353"/>
                  <a:pt x="797572" y="213267"/>
                </a:cubicBezTo>
                <a:cubicBezTo>
                  <a:pt x="803714" y="207006"/>
                  <a:pt x="803714" y="207006"/>
                  <a:pt x="803714" y="207006"/>
                </a:cubicBezTo>
                <a:close/>
                <a:moveTo>
                  <a:pt x="125755" y="205788"/>
                </a:moveTo>
                <a:cubicBezTo>
                  <a:pt x="128062" y="205530"/>
                  <a:pt x="130112" y="206046"/>
                  <a:pt x="131138" y="207078"/>
                </a:cubicBezTo>
                <a:cubicBezTo>
                  <a:pt x="133188" y="209142"/>
                  <a:pt x="133188" y="211206"/>
                  <a:pt x="131138" y="215335"/>
                </a:cubicBezTo>
                <a:cubicBezTo>
                  <a:pt x="129087" y="215335"/>
                  <a:pt x="127036" y="215335"/>
                  <a:pt x="124986" y="215335"/>
                </a:cubicBezTo>
                <a:cubicBezTo>
                  <a:pt x="118834" y="217399"/>
                  <a:pt x="114733" y="221527"/>
                  <a:pt x="112682" y="227720"/>
                </a:cubicBezTo>
                <a:cubicBezTo>
                  <a:pt x="108581" y="231848"/>
                  <a:pt x="108581" y="240105"/>
                  <a:pt x="112682" y="246297"/>
                </a:cubicBezTo>
                <a:cubicBezTo>
                  <a:pt x="108581" y="248362"/>
                  <a:pt x="106530" y="252490"/>
                  <a:pt x="104480" y="250426"/>
                </a:cubicBezTo>
                <a:cubicBezTo>
                  <a:pt x="100379" y="248362"/>
                  <a:pt x="100379" y="246297"/>
                  <a:pt x="100379" y="242169"/>
                </a:cubicBezTo>
                <a:cubicBezTo>
                  <a:pt x="100379" y="240105"/>
                  <a:pt x="100379" y="235977"/>
                  <a:pt x="102429" y="235977"/>
                </a:cubicBezTo>
                <a:cubicBezTo>
                  <a:pt x="104480" y="231848"/>
                  <a:pt x="100379" y="231848"/>
                  <a:pt x="100379" y="229784"/>
                </a:cubicBezTo>
                <a:cubicBezTo>
                  <a:pt x="98328" y="223592"/>
                  <a:pt x="100379" y="217399"/>
                  <a:pt x="104480" y="213271"/>
                </a:cubicBezTo>
                <a:cubicBezTo>
                  <a:pt x="106530" y="211206"/>
                  <a:pt x="110632" y="211206"/>
                  <a:pt x="114733" y="211206"/>
                </a:cubicBezTo>
                <a:cubicBezTo>
                  <a:pt x="114733" y="211206"/>
                  <a:pt x="116783" y="213271"/>
                  <a:pt x="118834" y="213271"/>
                </a:cubicBezTo>
                <a:cubicBezTo>
                  <a:pt x="118834" y="211206"/>
                  <a:pt x="118834" y="211206"/>
                  <a:pt x="118834" y="209142"/>
                </a:cubicBezTo>
                <a:cubicBezTo>
                  <a:pt x="120885" y="207078"/>
                  <a:pt x="123448" y="206046"/>
                  <a:pt x="125755" y="205788"/>
                </a:cubicBezTo>
                <a:close/>
                <a:moveTo>
                  <a:pt x="815659" y="205526"/>
                </a:moveTo>
                <a:lnTo>
                  <a:pt x="815932" y="206340"/>
                </a:lnTo>
                <a:lnTo>
                  <a:pt x="817130" y="207309"/>
                </a:lnTo>
                <a:close/>
                <a:moveTo>
                  <a:pt x="843996" y="195967"/>
                </a:moveTo>
                <a:cubicBezTo>
                  <a:pt x="844494" y="196216"/>
                  <a:pt x="844992" y="196714"/>
                  <a:pt x="844992" y="196714"/>
                </a:cubicBezTo>
                <a:cubicBezTo>
                  <a:pt x="844992" y="196714"/>
                  <a:pt x="844992" y="196714"/>
                  <a:pt x="843000" y="196714"/>
                </a:cubicBezTo>
                <a:cubicBezTo>
                  <a:pt x="843000" y="195718"/>
                  <a:pt x="843498" y="195718"/>
                  <a:pt x="843996" y="195967"/>
                </a:cubicBezTo>
                <a:close/>
                <a:moveTo>
                  <a:pt x="242395" y="190738"/>
                </a:moveTo>
                <a:cubicBezTo>
                  <a:pt x="244449" y="192804"/>
                  <a:pt x="248558" y="192804"/>
                  <a:pt x="248558" y="196935"/>
                </a:cubicBezTo>
                <a:cubicBezTo>
                  <a:pt x="250612" y="196935"/>
                  <a:pt x="250612" y="194870"/>
                  <a:pt x="252666" y="194870"/>
                </a:cubicBezTo>
                <a:cubicBezTo>
                  <a:pt x="254721" y="192804"/>
                  <a:pt x="258829" y="192804"/>
                  <a:pt x="260883" y="194870"/>
                </a:cubicBezTo>
                <a:cubicBezTo>
                  <a:pt x="262938" y="196935"/>
                  <a:pt x="264992" y="196935"/>
                  <a:pt x="264992" y="201067"/>
                </a:cubicBezTo>
                <a:cubicBezTo>
                  <a:pt x="262938" y="203133"/>
                  <a:pt x="258829" y="207264"/>
                  <a:pt x="254721" y="209330"/>
                </a:cubicBezTo>
                <a:cubicBezTo>
                  <a:pt x="250612" y="203133"/>
                  <a:pt x="244449" y="201067"/>
                  <a:pt x="238287" y="203133"/>
                </a:cubicBezTo>
                <a:cubicBezTo>
                  <a:pt x="236232" y="203133"/>
                  <a:pt x="236232" y="203133"/>
                  <a:pt x="236232" y="203133"/>
                </a:cubicBezTo>
                <a:cubicBezTo>
                  <a:pt x="234178" y="201067"/>
                  <a:pt x="232124" y="196935"/>
                  <a:pt x="234178" y="194870"/>
                </a:cubicBezTo>
                <a:cubicBezTo>
                  <a:pt x="236232" y="192804"/>
                  <a:pt x="238287" y="190738"/>
                  <a:pt x="242395" y="190738"/>
                </a:cubicBezTo>
                <a:close/>
                <a:moveTo>
                  <a:pt x="155861" y="188485"/>
                </a:moveTo>
                <a:cubicBezTo>
                  <a:pt x="159984" y="187454"/>
                  <a:pt x="164621" y="187454"/>
                  <a:pt x="169001" y="188485"/>
                </a:cubicBezTo>
                <a:cubicBezTo>
                  <a:pt x="173381" y="189517"/>
                  <a:pt x="177503" y="191580"/>
                  <a:pt x="180595" y="194675"/>
                </a:cubicBezTo>
                <a:cubicBezTo>
                  <a:pt x="182656" y="198801"/>
                  <a:pt x="182656" y="202927"/>
                  <a:pt x="182656" y="207054"/>
                </a:cubicBezTo>
                <a:cubicBezTo>
                  <a:pt x="180595" y="209117"/>
                  <a:pt x="178534" y="211180"/>
                  <a:pt x="174412" y="211180"/>
                </a:cubicBezTo>
                <a:cubicBezTo>
                  <a:pt x="174412" y="211180"/>
                  <a:pt x="172351" y="207054"/>
                  <a:pt x="172351" y="209117"/>
                </a:cubicBezTo>
                <a:cubicBezTo>
                  <a:pt x="170289" y="211180"/>
                  <a:pt x="170289" y="213243"/>
                  <a:pt x="168228" y="215306"/>
                </a:cubicBezTo>
                <a:cubicBezTo>
                  <a:pt x="164106" y="217369"/>
                  <a:pt x="162045" y="215306"/>
                  <a:pt x="159984" y="213243"/>
                </a:cubicBezTo>
                <a:cubicBezTo>
                  <a:pt x="157923" y="211180"/>
                  <a:pt x="155861" y="207054"/>
                  <a:pt x="157923" y="204990"/>
                </a:cubicBezTo>
                <a:cubicBezTo>
                  <a:pt x="157923" y="202927"/>
                  <a:pt x="159984" y="200864"/>
                  <a:pt x="162045" y="200864"/>
                </a:cubicBezTo>
                <a:cubicBezTo>
                  <a:pt x="162045" y="200864"/>
                  <a:pt x="164106" y="200864"/>
                  <a:pt x="166167" y="198801"/>
                </a:cubicBezTo>
                <a:cubicBezTo>
                  <a:pt x="166167" y="196738"/>
                  <a:pt x="162045" y="196738"/>
                  <a:pt x="162045" y="196738"/>
                </a:cubicBezTo>
                <a:cubicBezTo>
                  <a:pt x="155861" y="196738"/>
                  <a:pt x="151739" y="196738"/>
                  <a:pt x="147616" y="200864"/>
                </a:cubicBezTo>
                <a:cubicBezTo>
                  <a:pt x="139372" y="211180"/>
                  <a:pt x="139372" y="223558"/>
                  <a:pt x="143494" y="235937"/>
                </a:cubicBezTo>
                <a:cubicBezTo>
                  <a:pt x="147616" y="242127"/>
                  <a:pt x="147616" y="242127"/>
                  <a:pt x="147616" y="242127"/>
                </a:cubicBezTo>
                <a:cubicBezTo>
                  <a:pt x="147616" y="242127"/>
                  <a:pt x="145555" y="244190"/>
                  <a:pt x="143494" y="244190"/>
                </a:cubicBezTo>
                <a:cubicBezTo>
                  <a:pt x="139372" y="242127"/>
                  <a:pt x="139372" y="235937"/>
                  <a:pt x="135249" y="231811"/>
                </a:cubicBezTo>
                <a:cubicBezTo>
                  <a:pt x="133188" y="223558"/>
                  <a:pt x="133188" y="213243"/>
                  <a:pt x="137310" y="204990"/>
                </a:cubicBezTo>
                <a:cubicBezTo>
                  <a:pt x="139372" y="196738"/>
                  <a:pt x="147616" y="190548"/>
                  <a:pt x="155861" y="188485"/>
                </a:cubicBezTo>
                <a:close/>
                <a:moveTo>
                  <a:pt x="139106" y="186246"/>
                </a:moveTo>
                <a:cubicBezTo>
                  <a:pt x="140907" y="187024"/>
                  <a:pt x="142451" y="188580"/>
                  <a:pt x="143480" y="190655"/>
                </a:cubicBezTo>
                <a:cubicBezTo>
                  <a:pt x="143480" y="192730"/>
                  <a:pt x="143480" y="192730"/>
                  <a:pt x="143480" y="192730"/>
                </a:cubicBezTo>
                <a:cubicBezTo>
                  <a:pt x="141422" y="192730"/>
                  <a:pt x="141422" y="188580"/>
                  <a:pt x="139363" y="188580"/>
                </a:cubicBezTo>
                <a:cubicBezTo>
                  <a:pt x="137305" y="186505"/>
                  <a:pt x="135246" y="186505"/>
                  <a:pt x="133188" y="186505"/>
                </a:cubicBezTo>
                <a:cubicBezTo>
                  <a:pt x="135246" y="185468"/>
                  <a:pt x="137305" y="185468"/>
                  <a:pt x="139106" y="186246"/>
                </a:cubicBezTo>
                <a:close/>
                <a:moveTo>
                  <a:pt x="240874" y="184902"/>
                </a:moveTo>
                <a:cubicBezTo>
                  <a:pt x="245313" y="184513"/>
                  <a:pt x="249172" y="187626"/>
                  <a:pt x="250716" y="190738"/>
                </a:cubicBezTo>
                <a:lnTo>
                  <a:pt x="264686" y="188726"/>
                </a:lnTo>
                <a:lnTo>
                  <a:pt x="265718" y="189461"/>
                </a:lnTo>
                <a:lnTo>
                  <a:pt x="271300" y="196963"/>
                </a:lnTo>
                <a:cubicBezTo>
                  <a:pt x="271300" y="199038"/>
                  <a:pt x="269241" y="199038"/>
                  <a:pt x="269241" y="199038"/>
                </a:cubicBezTo>
                <a:cubicBezTo>
                  <a:pt x="267183" y="194888"/>
                  <a:pt x="263066" y="192813"/>
                  <a:pt x="261008" y="190738"/>
                </a:cubicBezTo>
                <a:cubicBezTo>
                  <a:pt x="256891" y="190738"/>
                  <a:pt x="252774" y="190738"/>
                  <a:pt x="250716" y="192813"/>
                </a:cubicBezTo>
                <a:cubicBezTo>
                  <a:pt x="246599" y="188663"/>
                  <a:pt x="242482" y="186588"/>
                  <a:pt x="238366" y="188663"/>
                </a:cubicBezTo>
                <a:cubicBezTo>
                  <a:pt x="234249" y="190738"/>
                  <a:pt x="232190" y="190738"/>
                  <a:pt x="232190" y="192813"/>
                </a:cubicBezTo>
                <a:cubicBezTo>
                  <a:pt x="230132" y="192813"/>
                  <a:pt x="230132" y="192813"/>
                  <a:pt x="230132" y="190738"/>
                </a:cubicBezTo>
                <a:cubicBezTo>
                  <a:pt x="230132" y="188663"/>
                  <a:pt x="234249" y="186588"/>
                  <a:pt x="236307" y="186588"/>
                </a:cubicBezTo>
                <a:cubicBezTo>
                  <a:pt x="237851" y="185551"/>
                  <a:pt x="239395" y="185032"/>
                  <a:pt x="240874" y="184902"/>
                </a:cubicBezTo>
                <a:close/>
                <a:moveTo>
                  <a:pt x="784458" y="183976"/>
                </a:moveTo>
                <a:cubicBezTo>
                  <a:pt x="787298" y="183464"/>
                  <a:pt x="790397" y="183464"/>
                  <a:pt x="793496" y="184489"/>
                </a:cubicBezTo>
                <a:cubicBezTo>
                  <a:pt x="793496" y="188590"/>
                  <a:pt x="793496" y="190641"/>
                  <a:pt x="797627" y="192691"/>
                </a:cubicBezTo>
                <a:cubicBezTo>
                  <a:pt x="799693" y="194742"/>
                  <a:pt x="801759" y="194742"/>
                  <a:pt x="803824" y="194742"/>
                </a:cubicBezTo>
                <a:cubicBezTo>
                  <a:pt x="803824" y="200893"/>
                  <a:pt x="801759" y="207045"/>
                  <a:pt x="795561" y="211146"/>
                </a:cubicBezTo>
                <a:cubicBezTo>
                  <a:pt x="791430" y="213197"/>
                  <a:pt x="791430" y="213197"/>
                  <a:pt x="791430" y="213197"/>
                </a:cubicBezTo>
                <a:cubicBezTo>
                  <a:pt x="789364" y="215248"/>
                  <a:pt x="783167" y="209096"/>
                  <a:pt x="783167" y="215248"/>
                </a:cubicBezTo>
                <a:cubicBezTo>
                  <a:pt x="781101" y="217298"/>
                  <a:pt x="776970" y="217298"/>
                  <a:pt x="774904" y="217298"/>
                </a:cubicBezTo>
                <a:cubicBezTo>
                  <a:pt x="770772" y="217298"/>
                  <a:pt x="768707" y="213197"/>
                  <a:pt x="766641" y="211146"/>
                </a:cubicBezTo>
                <a:cubicBezTo>
                  <a:pt x="766641" y="207045"/>
                  <a:pt x="766641" y="204995"/>
                  <a:pt x="768707" y="202944"/>
                </a:cubicBezTo>
                <a:cubicBezTo>
                  <a:pt x="768707" y="200893"/>
                  <a:pt x="772838" y="200893"/>
                  <a:pt x="772838" y="198843"/>
                </a:cubicBezTo>
                <a:cubicBezTo>
                  <a:pt x="770772" y="194742"/>
                  <a:pt x="772838" y="190641"/>
                  <a:pt x="776970" y="186539"/>
                </a:cubicBezTo>
                <a:cubicBezTo>
                  <a:pt x="779035" y="185514"/>
                  <a:pt x="781618" y="184489"/>
                  <a:pt x="784458" y="183976"/>
                </a:cubicBezTo>
                <a:close/>
                <a:moveTo>
                  <a:pt x="724801" y="180255"/>
                </a:moveTo>
                <a:cubicBezTo>
                  <a:pt x="728138" y="179483"/>
                  <a:pt x="731732" y="179483"/>
                  <a:pt x="735839" y="180512"/>
                </a:cubicBezTo>
                <a:cubicBezTo>
                  <a:pt x="737892" y="182571"/>
                  <a:pt x="739946" y="182571"/>
                  <a:pt x="739946" y="186688"/>
                </a:cubicBezTo>
                <a:cubicBezTo>
                  <a:pt x="741999" y="188746"/>
                  <a:pt x="739946" y="190805"/>
                  <a:pt x="737892" y="190805"/>
                </a:cubicBezTo>
                <a:cubicBezTo>
                  <a:pt x="737892" y="190805"/>
                  <a:pt x="737892" y="190805"/>
                  <a:pt x="737892" y="192863"/>
                </a:cubicBezTo>
                <a:cubicBezTo>
                  <a:pt x="739946" y="194921"/>
                  <a:pt x="739946" y="196980"/>
                  <a:pt x="737892" y="201097"/>
                </a:cubicBezTo>
                <a:cubicBezTo>
                  <a:pt x="735839" y="203155"/>
                  <a:pt x="733785" y="203155"/>
                  <a:pt x="731732" y="203155"/>
                </a:cubicBezTo>
                <a:cubicBezTo>
                  <a:pt x="729678" y="203155"/>
                  <a:pt x="727625" y="201097"/>
                  <a:pt x="725571" y="199038"/>
                </a:cubicBezTo>
                <a:cubicBezTo>
                  <a:pt x="725571" y="196980"/>
                  <a:pt x="725571" y="192863"/>
                  <a:pt x="729678" y="192863"/>
                </a:cubicBezTo>
                <a:cubicBezTo>
                  <a:pt x="729678" y="190805"/>
                  <a:pt x="727625" y="190805"/>
                  <a:pt x="725571" y="190805"/>
                </a:cubicBezTo>
                <a:cubicBezTo>
                  <a:pt x="723518" y="190805"/>
                  <a:pt x="721464" y="194921"/>
                  <a:pt x="719411" y="196980"/>
                </a:cubicBezTo>
                <a:cubicBezTo>
                  <a:pt x="717357" y="203155"/>
                  <a:pt x="721464" y="211388"/>
                  <a:pt x="725571" y="215505"/>
                </a:cubicBezTo>
                <a:cubicBezTo>
                  <a:pt x="733785" y="223739"/>
                  <a:pt x="744053" y="221680"/>
                  <a:pt x="754320" y="219622"/>
                </a:cubicBezTo>
                <a:cubicBezTo>
                  <a:pt x="764587" y="211388"/>
                  <a:pt x="764587" y="211388"/>
                  <a:pt x="764587" y="211388"/>
                </a:cubicBezTo>
                <a:cubicBezTo>
                  <a:pt x="764587" y="213447"/>
                  <a:pt x="766641" y="213447"/>
                  <a:pt x="764587" y="215505"/>
                </a:cubicBezTo>
                <a:cubicBezTo>
                  <a:pt x="756373" y="221680"/>
                  <a:pt x="746106" y="229914"/>
                  <a:pt x="733785" y="225797"/>
                </a:cubicBezTo>
                <a:cubicBezTo>
                  <a:pt x="727625" y="223739"/>
                  <a:pt x="721464" y="221680"/>
                  <a:pt x="719411" y="217564"/>
                </a:cubicBezTo>
                <a:cubicBezTo>
                  <a:pt x="719411" y="215505"/>
                  <a:pt x="717357" y="213447"/>
                  <a:pt x="715304" y="213447"/>
                </a:cubicBezTo>
                <a:cubicBezTo>
                  <a:pt x="713250" y="211388"/>
                  <a:pt x="713250" y="209330"/>
                  <a:pt x="713250" y="207272"/>
                </a:cubicBezTo>
                <a:cubicBezTo>
                  <a:pt x="711197" y="199038"/>
                  <a:pt x="711197" y="190805"/>
                  <a:pt x="715304" y="184629"/>
                </a:cubicBezTo>
                <a:cubicBezTo>
                  <a:pt x="718384" y="182571"/>
                  <a:pt x="721464" y="181027"/>
                  <a:pt x="724801" y="180255"/>
                </a:cubicBezTo>
                <a:close/>
                <a:moveTo>
                  <a:pt x="276280" y="179326"/>
                </a:moveTo>
                <a:lnTo>
                  <a:pt x="281497" y="182438"/>
                </a:lnTo>
                <a:cubicBezTo>
                  <a:pt x="281497" y="186588"/>
                  <a:pt x="283584" y="188663"/>
                  <a:pt x="283584" y="190738"/>
                </a:cubicBezTo>
                <a:cubicBezTo>
                  <a:pt x="279410" y="188663"/>
                  <a:pt x="281497" y="186588"/>
                  <a:pt x="279410" y="182438"/>
                </a:cubicBezTo>
                <a:close/>
                <a:moveTo>
                  <a:pt x="201137" y="178196"/>
                </a:moveTo>
                <a:cubicBezTo>
                  <a:pt x="213458" y="176130"/>
                  <a:pt x="223726" y="186459"/>
                  <a:pt x="229886" y="196788"/>
                </a:cubicBezTo>
                <a:cubicBezTo>
                  <a:pt x="233993" y="205051"/>
                  <a:pt x="238100" y="221577"/>
                  <a:pt x="229886" y="229840"/>
                </a:cubicBezTo>
                <a:cubicBezTo>
                  <a:pt x="227833" y="231906"/>
                  <a:pt x="227833" y="229840"/>
                  <a:pt x="225779" y="229840"/>
                </a:cubicBezTo>
                <a:cubicBezTo>
                  <a:pt x="223726" y="227774"/>
                  <a:pt x="227833" y="225709"/>
                  <a:pt x="227833" y="223643"/>
                </a:cubicBezTo>
                <a:cubicBezTo>
                  <a:pt x="227833" y="211248"/>
                  <a:pt x="225779" y="196788"/>
                  <a:pt x="215512" y="190591"/>
                </a:cubicBezTo>
                <a:cubicBezTo>
                  <a:pt x="209351" y="188525"/>
                  <a:pt x="203191" y="186459"/>
                  <a:pt x="199084" y="188525"/>
                </a:cubicBezTo>
                <a:cubicBezTo>
                  <a:pt x="197031" y="190591"/>
                  <a:pt x="194977" y="190591"/>
                  <a:pt x="194977" y="192656"/>
                </a:cubicBezTo>
                <a:cubicBezTo>
                  <a:pt x="199084" y="194722"/>
                  <a:pt x="201137" y="190591"/>
                  <a:pt x="205244" y="192656"/>
                </a:cubicBezTo>
                <a:cubicBezTo>
                  <a:pt x="209351" y="192656"/>
                  <a:pt x="209351" y="196788"/>
                  <a:pt x="209351" y="198854"/>
                </a:cubicBezTo>
                <a:cubicBezTo>
                  <a:pt x="209351" y="202985"/>
                  <a:pt x="207298" y="207117"/>
                  <a:pt x="203191" y="207117"/>
                </a:cubicBezTo>
                <a:cubicBezTo>
                  <a:pt x="201137" y="209182"/>
                  <a:pt x="199084" y="209182"/>
                  <a:pt x="199084" y="207117"/>
                </a:cubicBezTo>
                <a:cubicBezTo>
                  <a:pt x="197031" y="207117"/>
                  <a:pt x="197031" y="205051"/>
                  <a:pt x="194977" y="202985"/>
                </a:cubicBezTo>
                <a:cubicBezTo>
                  <a:pt x="192924" y="205051"/>
                  <a:pt x="190870" y="207117"/>
                  <a:pt x="188817" y="205051"/>
                </a:cubicBezTo>
                <a:cubicBezTo>
                  <a:pt x="184710" y="200919"/>
                  <a:pt x="182656" y="194722"/>
                  <a:pt x="184710" y="190591"/>
                </a:cubicBezTo>
                <a:cubicBezTo>
                  <a:pt x="186763" y="184393"/>
                  <a:pt x="194977" y="180262"/>
                  <a:pt x="201137" y="178196"/>
                </a:cubicBezTo>
                <a:close/>
                <a:moveTo>
                  <a:pt x="273671" y="177770"/>
                </a:moveTo>
                <a:lnTo>
                  <a:pt x="275236" y="178288"/>
                </a:lnTo>
                <a:lnTo>
                  <a:pt x="276280" y="179326"/>
                </a:lnTo>
                <a:close/>
                <a:moveTo>
                  <a:pt x="270019" y="175435"/>
                </a:moveTo>
                <a:cubicBezTo>
                  <a:pt x="270541" y="175694"/>
                  <a:pt x="271062" y="176213"/>
                  <a:pt x="271062" y="176213"/>
                </a:cubicBezTo>
                <a:lnTo>
                  <a:pt x="273671" y="177770"/>
                </a:lnTo>
                <a:lnTo>
                  <a:pt x="269758" y="176473"/>
                </a:lnTo>
                <a:cubicBezTo>
                  <a:pt x="268976" y="176213"/>
                  <a:pt x="268976" y="176213"/>
                  <a:pt x="268976" y="176213"/>
                </a:cubicBezTo>
                <a:cubicBezTo>
                  <a:pt x="268976" y="175177"/>
                  <a:pt x="269497" y="175177"/>
                  <a:pt x="270019" y="175435"/>
                </a:cubicBezTo>
                <a:close/>
                <a:moveTo>
                  <a:pt x="768765" y="174221"/>
                </a:moveTo>
                <a:cubicBezTo>
                  <a:pt x="776999" y="172147"/>
                  <a:pt x="779058" y="180446"/>
                  <a:pt x="785233" y="180446"/>
                </a:cubicBezTo>
                <a:cubicBezTo>
                  <a:pt x="785233" y="182521"/>
                  <a:pt x="785233" y="182521"/>
                  <a:pt x="785233" y="182521"/>
                </a:cubicBezTo>
                <a:cubicBezTo>
                  <a:pt x="779058" y="182521"/>
                  <a:pt x="774941" y="188746"/>
                  <a:pt x="768765" y="184596"/>
                </a:cubicBezTo>
                <a:cubicBezTo>
                  <a:pt x="766707" y="184596"/>
                  <a:pt x="764649" y="182521"/>
                  <a:pt x="764649" y="180446"/>
                </a:cubicBezTo>
                <a:cubicBezTo>
                  <a:pt x="764649" y="178371"/>
                  <a:pt x="766707" y="176296"/>
                  <a:pt x="768765" y="174221"/>
                </a:cubicBezTo>
                <a:close/>
                <a:moveTo>
                  <a:pt x="180872" y="173938"/>
                </a:moveTo>
                <a:cubicBezTo>
                  <a:pt x="184233" y="174194"/>
                  <a:pt x="187853" y="175218"/>
                  <a:pt x="190956" y="176241"/>
                </a:cubicBezTo>
                <a:cubicBezTo>
                  <a:pt x="190956" y="178288"/>
                  <a:pt x="190956" y="178288"/>
                  <a:pt x="190956" y="178288"/>
                </a:cubicBezTo>
                <a:cubicBezTo>
                  <a:pt x="190956" y="178288"/>
                  <a:pt x="190956" y="180336"/>
                  <a:pt x="188888" y="180336"/>
                </a:cubicBezTo>
                <a:cubicBezTo>
                  <a:pt x="184750" y="178288"/>
                  <a:pt x="178544" y="176241"/>
                  <a:pt x="172339" y="178288"/>
                </a:cubicBezTo>
                <a:cubicBezTo>
                  <a:pt x="170270" y="180336"/>
                  <a:pt x="168202" y="182383"/>
                  <a:pt x="166133" y="184430"/>
                </a:cubicBezTo>
                <a:cubicBezTo>
                  <a:pt x="166133" y="184430"/>
                  <a:pt x="164064" y="184430"/>
                  <a:pt x="164064" y="184430"/>
                </a:cubicBezTo>
                <a:cubicBezTo>
                  <a:pt x="164064" y="180336"/>
                  <a:pt x="168202" y="178288"/>
                  <a:pt x="172339" y="176241"/>
                </a:cubicBezTo>
                <a:cubicBezTo>
                  <a:pt x="174407" y="174194"/>
                  <a:pt x="177510" y="173682"/>
                  <a:pt x="180872" y="173938"/>
                </a:cubicBezTo>
                <a:close/>
                <a:moveTo>
                  <a:pt x="260717" y="173392"/>
                </a:moveTo>
                <a:cubicBezTo>
                  <a:pt x="261008" y="173640"/>
                  <a:pt x="261008" y="174138"/>
                  <a:pt x="261008" y="174138"/>
                </a:cubicBezTo>
                <a:cubicBezTo>
                  <a:pt x="258684" y="174138"/>
                  <a:pt x="258684" y="174138"/>
                  <a:pt x="258684" y="174138"/>
                </a:cubicBezTo>
                <a:cubicBezTo>
                  <a:pt x="259846" y="173142"/>
                  <a:pt x="260427" y="173142"/>
                  <a:pt x="260717" y="173392"/>
                </a:cubicBezTo>
                <a:close/>
                <a:moveTo>
                  <a:pt x="710201" y="171425"/>
                </a:moveTo>
                <a:cubicBezTo>
                  <a:pt x="711197" y="171171"/>
                  <a:pt x="712193" y="171171"/>
                  <a:pt x="713189" y="172188"/>
                </a:cubicBezTo>
                <a:cubicBezTo>
                  <a:pt x="711197" y="174221"/>
                  <a:pt x="709205" y="176255"/>
                  <a:pt x="709205" y="178288"/>
                </a:cubicBezTo>
                <a:cubicBezTo>
                  <a:pt x="707213" y="180322"/>
                  <a:pt x="707213" y="182355"/>
                  <a:pt x="709205" y="182355"/>
                </a:cubicBezTo>
                <a:cubicBezTo>
                  <a:pt x="709205" y="184389"/>
                  <a:pt x="711197" y="184389"/>
                  <a:pt x="711197" y="186422"/>
                </a:cubicBezTo>
                <a:cubicBezTo>
                  <a:pt x="709205" y="186422"/>
                  <a:pt x="707213" y="184389"/>
                  <a:pt x="707213" y="182355"/>
                </a:cubicBezTo>
                <a:lnTo>
                  <a:pt x="707213" y="173143"/>
                </a:lnTo>
                <a:lnTo>
                  <a:pt x="708173" y="171943"/>
                </a:lnTo>
                <a:close/>
                <a:moveTo>
                  <a:pt x="659737" y="168163"/>
                </a:moveTo>
                <a:cubicBezTo>
                  <a:pt x="661812" y="168163"/>
                  <a:pt x="663887" y="168163"/>
                  <a:pt x="663887" y="168163"/>
                </a:cubicBezTo>
                <a:cubicBezTo>
                  <a:pt x="668037" y="170210"/>
                  <a:pt x="665962" y="174304"/>
                  <a:pt x="665962" y="176352"/>
                </a:cubicBezTo>
                <a:cubicBezTo>
                  <a:pt x="663887" y="178399"/>
                  <a:pt x="665962" y="180446"/>
                  <a:pt x="663887" y="180446"/>
                </a:cubicBezTo>
                <a:lnTo>
                  <a:pt x="661831" y="174359"/>
                </a:lnTo>
                <a:lnTo>
                  <a:pt x="661862" y="174233"/>
                </a:lnTo>
                <a:lnTo>
                  <a:pt x="661750" y="174120"/>
                </a:lnTo>
                <a:close/>
                <a:moveTo>
                  <a:pt x="629009" y="168163"/>
                </a:moveTo>
                <a:cubicBezTo>
                  <a:pt x="631075" y="168163"/>
                  <a:pt x="635206" y="170203"/>
                  <a:pt x="639338" y="172242"/>
                </a:cubicBezTo>
                <a:cubicBezTo>
                  <a:pt x="639338" y="174282"/>
                  <a:pt x="641404" y="178359"/>
                  <a:pt x="639338" y="180399"/>
                </a:cubicBezTo>
                <a:cubicBezTo>
                  <a:pt x="639338" y="180399"/>
                  <a:pt x="635206" y="182438"/>
                  <a:pt x="639338" y="184478"/>
                </a:cubicBezTo>
                <a:cubicBezTo>
                  <a:pt x="641404" y="186517"/>
                  <a:pt x="641404" y="186517"/>
                  <a:pt x="643469" y="188557"/>
                </a:cubicBezTo>
                <a:cubicBezTo>
                  <a:pt x="643469" y="190596"/>
                  <a:pt x="643469" y="192635"/>
                  <a:pt x="641404" y="194675"/>
                </a:cubicBezTo>
                <a:cubicBezTo>
                  <a:pt x="641404" y="196714"/>
                  <a:pt x="637272" y="196714"/>
                  <a:pt x="637272" y="196714"/>
                </a:cubicBezTo>
                <a:cubicBezTo>
                  <a:pt x="629009" y="190596"/>
                  <a:pt x="629009" y="190596"/>
                  <a:pt x="629009" y="190596"/>
                </a:cubicBezTo>
                <a:cubicBezTo>
                  <a:pt x="629009" y="188557"/>
                  <a:pt x="631075" y="186517"/>
                  <a:pt x="631075" y="184478"/>
                </a:cubicBezTo>
                <a:cubicBezTo>
                  <a:pt x="631075" y="180399"/>
                  <a:pt x="631075" y="176320"/>
                  <a:pt x="629009" y="174282"/>
                </a:cubicBezTo>
                <a:cubicBezTo>
                  <a:pt x="626943" y="172242"/>
                  <a:pt x="624877" y="170203"/>
                  <a:pt x="629009" y="168163"/>
                </a:cubicBezTo>
                <a:close/>
                <a:moveTo>
                  <a:pt x="246447" y="168163"/>
                </a:moveTo>
                <a:cubicBezTo>
                  <a:pt x="250550" y="168163"/>
                  <a:pt x="256704" y="170206"/>
                  <a:pt x="258755" y="174292"/>
                </a:cubicBezTo>
                <a:cubicBezTo>
                  <a:pt x="258755" y="176335"/>
                  <a:pt x="256704" y="178378"/>
                  <a:pt x="258755" y="178378"/>
                </a:cubicBezTo>
                <a:cubicBezTo>
                  <a:pt x="264909" y="174292"/>
                  <a:pt x="271063" y="178378"/>
                  <a:pt x="275165" y="182464"/>
                </a:cubicBezTo>
                <a:cubicBezTo>
                  <a:pt x="277216" y="184507"/>
                  <a:pt x="279268" y="188593"/>
                  <a:pt x="279268" y="190636"/>
                </a:cubicBezTo>
                <a:cubicBezTo>
                  <a:pt x="277216" y="192679"/>
                  <a:pt x="275165" y="194722"/>
                  <a:pt x="273114" y="194722"/>
                </a:cubicBezTo>
                <a:lnTo>
                  <a:pt x="265718" y="189461"/>
                </a:lnTo>
                <a:lnTo>
                  <a:pt x="265125" y="188663"/>
                </a:lnTo>
                <a:lnTo>
                  <a:pt x="264686" y="188726"/>
                </a:lnTo>
                <a:lnTo>
                  <a:pt x="258755" y="184507"/>
                </a:lnTo>
                <a:cubicBezTo>
                  <a:pt x="252601" y="186550"/>
                  <a:pt x="252601" y="186550"/>
                  <a:pt x="252601" y="186550"/>
                </a:cubicBezTo>
                <a:cubicBezTo>
                  <a:pt x="248498" y="182464"/>
                  <a:pt x="242345" y="182464"/>
                  <a:pt x="236191" y="182464"/>
                </a:cubicBezTo>
                <a:cubicBezTo>
                  <a:pt x="234140" y="182464"/>
                  <a:pt x="230037" y="186550"/>
                  <a:pt x="227986" y="188593"/>
                </a:cubicBezTo>
                <a:cubicBezTo>
                  <a:pt x="225935" y="188593"/>
                  <a:pt x="223883" y="184507"/>
                  <a:pt x="221832" y="184507"/>
                </a:cubicBezTo>
                <a:cubicBezTo>
                  <a:pt x="221832" y="180421"/>
                  <a:pt x="223883" y="180421"/>
                  <a:pt x="223883" y="178378"/>
                </a:cubicBezTo>
                <a:cubicBezTo>
                  <a:pt x="223883" y="176335"/>
                  <a:pt x="225935" y="174292"/>
                  <a:pt x="227986" y="174292"/>
                </a:cubicBezTo>
                <a:cubicBezTo>
                  <a:pt x="230037" y="172250"/>
                  <a:pt x="234140" y="174292"/>
                  <a:pt x="236191" y="176335"/>
                </a:cubicBezTo>
                <a:cubicBezTo>
                  <a:pt x="238242" y="176335"/>
                  <a:pt x="238242" y="176335"/>
                  <a:pt x="238242" y="176335"/>
                </a:cubicBezTo>
                <a:cubicBezTo>
                  <a:pt x="240293" y="174292"/>
                  <a:pt x="242345" y="168163"/>
                  <a:pt x="246447" y="168163"/>
                </a:cubicBezTo>
                <a:close/>
                <a:moveTo>
                  <a:pt x="213532" y="168163"/>
                </a:moveTo>
                <a:cubicBezTo>
                  <a:pt x="215635" y="168163"/>
                  <a:pt x="213532" y="172242"/>
                  <a:pt x="215635" y="172242"/>
                </a:cubicBezTo>
                <a:cubicBezTo>
                  <a:pt x="215635" y="174282"/>
                  <a:pt x="215635" y="176320"/>
                  <a:pt x="215635" y="176320"/>
                </a:cubicBezTo>
                <a:cubicBezTo>
                  <a:pt x="217737" y="178359"/>
                  <a:pt x="219840" y="178359"/>
                  <a:pt x="219840" y="182438"/>
                </a:cubicBezTo>
                <a:cubicBezTo>
                  <a:pt x="217737" y="180399"/>
                  <a:pt x="215635" y="178359"/>
                  <a:pt x="213532" y="178359"/>
                </a:cubicBezTo>
                <a:cubicBezTo>
                  <a:pt x="213532" y="174282"/>
                  <a:pt x="213532" y="172242"/>
                  <a:pt x="213532" y="168163"/>
                </a:cubicBezTo>
                <a:close/>
                <a:moveTo>
                  <a:pt x="633178" y="163846"/>
                </a:moveTo>
                <a:cubicBezTo>
                  <a:pt x="635211" y="163846"/>
                  <a:pt x="639278" y="163846"/>
                  <a:pt x="641312" y="165912"/>
                </a:cubicBezTo>
                <a:cubicBezTo>
                  <a:pt x="643345" y="167978"/>
                  <a:pt x="645379" y="170044"/>
                  <a:pt x="645379" y="172110"/>
                </a:cubicBezTo>
                <a:cubicBezTo>
                  <a:pt x="647412" y="176241"/>
                  <a:pt x="645379" y="180372"/>
                  <a:pt x="645379" y="182438"/>
                </a:cubicBezTo>
                <a:cubicBezTo>
                  <a:pt x="647412" y="182438"/>
                  <a:pt x="649446" y="186570"/>
                  <a:pt x="649446" y="188635"/>
                </a:cubicBezTo>
                <a:cubicBezTo>
                  <a:pt x="649446" y="192767"/>
                  <a:pt x="649446" y="196898"/>
                  <a:pt x="645379" y="201030"/>
                </a:cubicBezTo>
                <a:cubicBezTo>
                  <a:pt x="643345" y="201030"/>
                  <a:pt x="643345" y="201030"/>
                  <a:pt x="641312" y="198964"/>
                </a:cubicBezTo>
                <a:cubicBezTo>
                  <a:pt x="645379" y="194833"/>
                  <a:pt x="647412" y="190701"/>
                  <a:pt x="643345" y="184504"/>
                </a:cubicBezTo>
                <a:cubicBezTo>
                  <a:pt x="643345" y="184504"/>
                  <a:pt x="641312" y="184504"/>
                  <a:pt x="641312" y="182438"/>
                </a:cubicBezTo>
                <a:cubicBezTo>
                  <a:pt x="643345" y="178307"/>
                  <a:pt x="643345" y="174175"/>
                  <a:pt x="641312" y="172110"/>
                </a:cubicBezTo>
                <a:cubicBezTo>
                  <a:pt x="639278" y="167978"/>
                  <a:pt x="635211" y="167978"/>
                  <a:pt x="633178" y="165912"/>
                </a:cubicBezTo>
                <a:cubicBezTo>
                  <a:pt x="633178" y="165912"/>
                  <a:pt x="633178" y="165912"/>
                  <a:pt x="633178" y="163846"/>
                </a:cubicBezTo>
                <a:close/>
                <a:moveTo>
                  <a:pt x="764042" y="163428"/>
                </a:moveTo>
                <a:cubicBezTo>
                  <a:pt x="767586" y="163909"/>
                  <a:pt x="771416" y="166990"/>
                  <a:pt x="772949" y="170071"/>
                </a:cubicBezTo>
                <a:cubicBezTo>
                  <a:pt x="772949" y="172126"/>
                  <a:pt x="770906" y="172126"/>
                  <a:pt x="768863" y="172126"/>
                </a:cubicBezTo>
                <a:cubicBezTo>
                  <a:pt x="764776" y="174180"/>
                  <a:pt x="762733" y="176234"/>
                  <a:pt x="762733" y="178288"/>
                </a:cubicBezTo>
                <a:cubicBezTo>
                  <a:pt x="762733" y="182397"/>
                  <a:pt x="764776" y="184451"/>
                  <a:pt x="766820" y="186505"/>
                </a:cubicBezTo>
                <a:cubicBezTo>
                  <a:pt x="768863" y="186505"/>
                  <a:pt x="768863" y="188559"/>
                  <a:pt x="772949" y="188559"/>
                </a:cubicBezTo>
                <a:cubicBezTo>
                  <a:pt x="772949" y="190614"/>
                  <a:pt x="770906" y="192668"/>
                  <a:pt x="768863" y="192668"/>
                </a:cubicBezTo>
                <a:cubicBezTo>
                  <a:pt x="764776" y="194722"/>
                  <a:pt x="762733" y="194722"/>
                  <a:pt x="758647" y="192668"/>
                </a:cubicBezTo>
                <a:cubicBezTo>
                  <a:pt x="756604" y="192668"/>
                  <a:pt x="756604" y="188559"/>
                  <a:pt x="754561" y="186505"/>
                </a:cubicBezTo>
                <a:cubicBezTo>
                  <a:pt x="752518" y="186505"/>
                  <a:pt x="750475" y="184451"/>
                  <a:pt x="748432" y="184451"/>
                </a:cubicBezTo>
                <a:cubicBezTo>
                  <a:pt x="746389" y="182397"/>
                  <a:pt x="746389" y="180342"/>
                  <a:pt x="746389" y="178288"/>
                </a:cubicBezTo>
                <a:cubicBezTo>
                  <a:pt x="746389" y="176234"/>
                  <a:pt x="748432" y="174180"/>
                  <a:pt x="750475" y="172126"/>
                </a:cubicBezTo>
                <a:cubicBezTo>
                  <a:pt x="752518" y="170071"/>
                  <a:pt x="756604" y="174180"/>
                  <a:pt x="756604" y="170071"/>
                </a:cubicBezTo>
                <a:cubicBezTo>
                  <a:pt x="756604" y="168017"/>
                  <a:pt x="758647" y="165963"/>
                  <a:pt x="760690" y="163909"/>
                </a:cubicBezTo>
                <a:cubicBezTo>
                  <a:pt x="761712" y="163395"/>
                  <a:pt x="762861" y="163267"/>
                  <a:pt x="764042" y="163428"/>
                </a:cubicBezTo>
                <a:close/>
                <a:moveTo>
                  <a:pt x="447229" y="161901"/>
                </a:moveTo>
                <a:cubicBezTo>
                  <a:pt x="286211" y="161901"/>
                  <a:pt x="155681" y="292431"/>
                  <a:pt x="155681" y="453449"/>
                </a:cubicBezTo>
                <a:cubicBezTo>
                  <a:pt x="155681" y="614467"/>
                  <a:pt x="286211" y="744997"/>
                  <a:pt x="447229" y="744997"/>
                </a:cubicBezTo>
                <a:cubicBezTo>
                  <a:pt x="608247" y="744997"/>
                  <a:pt x="738777" y="614467"/>
                  <a:pt x="738777" y="453449"/>
                </a:cubicBezTo>
                <a:cubicBezTo>
                  <a:pt x="738777" y="292431"/>
                  <a:pt x="608247" y="161901"/>
                  <a:pt x="447229" y="161901"/>
                </a:cubicBezTo>
                <a:close/>
                <a:moveTo>
                  <a:pt x="174384" y="160374"/>
                </a:moveTo>
                <a:cubicBezTo>
                  <a:pt x="175930" y="160374"/>
                  <a:pt x="177476" y="160886"/>
                  <a:pt x="178506" y="161911"/>
                </a:cubicBezTo>
                <a:cubicBezTo>
                  <a:pt x="180568" y="163958"/>
                  <a:pt x="180568" y="166005"/>
                  <a:pt x="182629" y="166005"/>
                </a:cubicBezTo>
                <a:cubicBezTo>
                  <a:pt x="182629" y="166005"/>
                  <a:pt x="182629" y="163958"/>
                  <a:pt x="184690" y="163958"/>
                </a:cubicBezTo>
                <a:cubicBezTo>
                  <a:pt x="186751" y="161911"/>
                  <a:pt x="188812" y="163958"/>
                  <a:pt x="192934" y="163958"/>
                </a:cubicBezTo>
                <a:cubicBezTo>
                  <a:pt x="194996" y="166005"/>
                  <a:pt x="192934" y="170099"/>
                  <a:pt x="194996" y="170099"/>
                </a:cubicBezTo>
                <a:cubicBezTo>
                  <a:pt x="197057" y="170099"/>
                  <a:pt x="199118" y="170099"/>
                  <a:pt x="201179" y="172147"/>
                </a:cubicBezTo>
                <a:cubicBezTo>
                  <a:pt x="201179" y="172147"/>
                  <a:pt x="201179" y="174194"/>
                  <a:pt x="203240" y="174194"/>
                </a:cubicBezTo>
                <a:cubicBezTo>
                  <a:pt x="201179" y="176241"/>
                  <a:pt x="199118" y="174194"/>
                  <a:pt x="199118" y="176241"/>
                </a:cubicBezTo>
                <a:cubicBezTo>
                  <a:pt x="192934" y="178288"/>
                  <a:pt x="190873" y="172147"/>
                  <a:pt x="184690" y="172147"/>
                </a:cubicBezTo>
                <a:cubicBezTo>
                  <a:pt x="176445" y="170099"/>
                  <a:pt x="170262" y="172147"/>
                  <a:pt x="164078" y="178288"/>
                </a:cubicBezTo>
                <a:cubicBezTo>
                  <a:pt x="162017" y="182383"/>
                  <a:pt x="159956" y="184430"/>
                  <a:pt x="155834" y="184430"/>
                </a:cubicBezTo>
                <a:cubicBezTo>
                  <a:pt x="153772" y="184430"/>
                  <a:pt x="155834" y="182383"/>
                  <a:pt x="155834" y="182383"/>
                </a:cubicBezTo>
                <a:cubicBezTo>
                  <a:pt x="157895" y="180336"/>
                  <a:pt x="162017" y="180336"/>
                  <a:pt x="159956" y="178288"/>
                </a:cubicBezTo>
                <a:cubicBezTo>
                  <a:pt x="159956" y="176241"/>
                  <a:pt x="159956" y="174194"/>
                  <a:pt x="159956" y="172147"/>
                </a:cubicBezTo>
                <a:cubicBezTo>
                  <a:pt x="162017" y="172147"/>
                  <a:pt x="162017" y="168052"/>
                  <a:pt x="166139" y="168052"/>
                </a:cubicBezTo>
                <a:cubicBezTo>
                  <a:pt x="168201" y="168052"/>
                  <a:pt x="168201" y="163958"/>
                  <a:pt x="170262" y="161911"/>
                </a:cubicBezTo>
                <a:cubicBezTo>
                  <a:pt x="171292" y="160886"/>
                  <a:pt x="172838" y="160374"/>
                  <a:pt x="174384" y="160374"/>
                </a:cubicBezTo>
                <a:close/>
                <a:moveTo>
                  <a:pt x="703993" y="159415"/>
                </a:moveTo>
                <a:cubicBezTo>
                  <a:pt x="705022" y="158901"/>
                  <a:pt x="706051" y="158901"/>
                  <a:pt x="707080" y="159929"/>
                </a:cubicBezTo>
                <a:cubicBezTo>
                  <a:pt x="709139" y="161987"/>
                  <a:pt x="709139" y="166104"/>
                  <a:pt x="711197" y="168163"/>
                </a:cubicBezTo>
                <a:lnTo>
                  <a:pt x="708173" y="171943"/>
                </a:lnTo>
                <a:lnTo>
                  <a:pt x="707213" y="172188"/>
                </a:lnTo>
                <a:lnTo>
                  <a:pt x="707213" y="173143"/>
                </a:lnTo>
                <a:lnTo>
                  <a:pt x="702963" y="178454"/>
                </a:lnTo>
                <a:cubicBezTo>
                  <a:pt x="702963" y="182571"/>
                  <a:pt x="705022" y="184629"/>
                  <a:pt x="707080" y="186688"/>
                </a:cubicBezTo>
                <a:cubicBezTo>
                  <a:pt x="711197" y="188746"/>
                  <a:pt x="711197" y="188746"/>
                  <a:pt x="711197" y="188746"/>
                </a:cubicBezTo>
                <a:cubicBezTo>
                  <a:pt x="711197" y="192863"/>
                  <a:pt x="709139" y="194921"/>
                  <a:pt x="709139" y="199038"/>
                </a:cubicBezTo>
                <a:cubicBezTo>
                  <a:pt x="705022" y="199038"/>
                  <a:pt x="702963" y="196980"/>
                  <a:pt x="700905" y="196980"/>
                </a:cubicBezTo>
                <a:cubicBezTo>
                  <a:pt x="698847" y="194921"/>
                  <a:pt x="696788" y="192863"/>
                  <a:pt x="698847" y="190805"/>
                </a:cubicBezTo>
                <a:cubicBezTo>
                  <a:pt x="698847" y="188746"/>
                  <a:pt x="698847" y="186688"/>
                  <a:pt x="696788" y="184629"/>
                </a:cubicBezTo>
                <a:cubicBezTo>
                  <a:pt x="692672" y="184629"/>
                  <a:pt x="692672" y="180512"/>
                  <a:pt x="690613" y="178454"/>
                </a:cubicBezTo>
                <a:cubicBezTo>
                  <a:pt x="692672" y="174338"/>
                  <a:pt x="692672" y="172279"/>
                  <a:pt x="694730" y="170221"/>
                </a:cubicBezTo>
                <a:cubicBezTo>
                  <a:pt x="696788" y="170221"/>
                  <a:pt x="698847" y="170221"/>
                  <a:pt x="698847" y="168163"/>
                </a:cubicBezTo>
                <a:cubicBezTo>
                  <a:pt x="698847" y="166104"/>
                  <a:pt x="698847" y="161987"/>
                  <a:pt x="700905" y="161987"/>
                </a:cubicBezTo>
                <a:cubicBezTo>
                  <a:pt x="701934" y="160958"/>
                  <a:pt x="702963" y="159929"/>
                  <a:pt x="703993" y="159415"/>
                </a:cubicBezTo>
                <a:close/>
                <a:moveTo>
                  <a:pt x="447229" y="155446"/>
                </a:moveTo>
                <a:cubicBezTo>
                  <a:pt x="611812" y="155446"/>
                  <a:pt x="745232" y="288866"/>
                  <a:pt x="745232" y="453449"/>
                </a:cubicBezTo>
                <a:cubicBezTo>
                  <a:pt x="745232" y="618032"/>
                  <a:pt x="611812" y="751452"/>
                  <a:pt x="447229" y="751452"/>
                </a:cubicBezTo>
                <a:cubicBezTo>
                  <a:pt x="282646" y="751452"/>
                  <a:pt x="149226" y="618032"/>
                  <a:pt x="149226" y="453449"/>
                </a:cubicBezTo>
                <a:cubicBezTo>
                  <a:pt x="149226" y="288866"/>
                  <a:pt x="282646" y="155446"/>
                  <a:pt x="447229" y="155446"/>
                </a:cubicBezTo>
                <a:close/>
                <a:moveTo>
                  <a:pt x="192970" y="152265"/>
                </a:moveTo>
                <a:lnTo>
                  <a:pt x="195797" y="153153"/>
                </a:lnTo>
                <a:cubicBezTo>
                  <a:pt x="197082" y="154177"/>
                  <a:pt x="198110" y="155712"/>
                  <a:pt x="199138" y="157760"/>
                </a:cubicBezTo>
                <a:cubicBezTo>
                  <a:pt x="199138" y="157760"/>
                  <a:pt x="201195" y="159808"/>
                  <a:pt x="199138" y="159808"/>
                </a:cubicBezTo>
                <a:cubicBezTo>
                  <a:pt x="197082" y="159808"/>
                  <a:pt x="197082" y="157760"/>
                  <a:pt x="197082" y="155712"/>
                </a:cubicBezTo>
                <a:cubicBezTo>
                  <a:pt x="197082" y="155712"/>
                  <a:pt x="195026" y="153665"/>
                  <a:pt x="192970" y="153665"/>
                </a:cubicBezTo>
                <a:cubicBezTo>
                  <a:pt x="192970" y="153665"/>
                  <a:pt x="192970" y="153665"/>
                  <a:pt x="192970" y="153409"/>
                </a:cubicBezTo>
                <a:close/>
                <a:moveTo>
                  <a:pt x="190913" y="151618"/>
                </a:moveTo>
                <a:cubicBezTo>
                  <a:pt x="190913" y="151618"/>
                  <a:pt x="190913" y="151618"/>
                  <a:pt x="192970" y="151618"/>
                </a:cubicBezTo>
                <a:lnTo>
                  <a:pt x="192970" y="152265"/>
                </a:lnTo>
                <a:close/>
                <a:moveTo>
                  <a:pt x="650187" y="151100"/>
                </a:moveTo>
                <a:cubicBezTo>
                  <a:pt x="652599" y="151482"/>
                  <a:pt x="654143" y="154159"/>
                  <a:pt x="655687" y="155689"/>
                </a:cubicBezTo>
                <a:cubicBezTo>
                  <a:pt x="657745" y="157728"/>
                  <a:pt x="657745" y="161807"/>
                  <a:pt x="655687" y="163846"/>
                </a:cubicBezTo>
                <a:lnTo>
                  <a:pt x="653629" y="160787"/>
                </a:lnTo>
                <a:lnTo>
                  <a:pt x="653629" y="159779"/>
                </a:lnTo>
                <a:lnTo>
                  <a:pt x="652155" y="158596"/>
                </a:lnTo>
                <a:lnTo>
                  <a:pt x="647453" y="151610"/>
                </a:lnTo>
                <a:cubicBezTo>
                  <a:pt x="648482" y="151100"/>
                  <a:pt x="649383" y="150972"/>
                  <a:pt x="650187" y="151100"/>
                </a:cubicBezTo>
                <a:close/>
                <a:moveTo>
                  <a:pt x="176520" y="149570"/>
                </a:moveTo>
                <a:cubicBezTo>
                  <a:pt x="178576" y="149570"/>
                  <a:pt x="182688" y="151618"/>
                  <a:pt x="184745" y="153665"/>
                </a:cubicBezTo>
                <a:cubicBezTo>
                  <a:pt x="186801" y="153665"/>
                  <a:pt x="188857" y="155712"/>
                  <a:pt x="192970" y="153665"/>
                </a:cubicBezTo>
                <a:cubicBezTo>
                  <a:pt x="192970" y="155712"/>
                  <a:pt x="195026" y="155712"/>
                  <a:pt x="195026" y="157760"/>
                </a:cubicBezTo>
                <a:cubicBezTo>
                  <a:pt x="197082" y="159808"/>
                  <a:pt x="195026" y="161855"/>
                  <a:pt x="197082" y="163902"/>
                </a:cubicBezTo>
                <a:cubicBezTo>
                  <a:pt x="201195" y="161855"/>
                  <a:pt x="205307" y="161855"/>
                  <a:pt x="207363" y="163902"/>
                </a:cubicBezTo>
                <a:cubicBezTo>
                  <a:pt x="211476" y="167998"/>
                  <a:pt x="211476" y="167998"/>
                  <a:pt x="211476" y="167998"/>
                </a:cubicBezTo>
                <a:cubicBezTo>
                  <a:pt x="211476" y="172091"/>
                  <a:pt x="213532" y="174138"/>
                  <a:pt x="211476" y="176186"/>
                </a:cubicBezTo>
                <a:cubicBezTo>
                  <a:pt x="209420" y="176186"/>
                  <a:pt x="207363" y="176186"/>
                  <a:pt x="205307" y="176186"/>
                </a:cubicBezTo>
                <a:cubicBezTo>
                  <a:pt x="203251" y="172091"/>
                  <a:pt x="203251" y="167998"/>
                  <a:pt x="199138" y="167998"/>
                </a:cubicBezTo>
                <a:cubicBezTo>
                  <a:pt x="197082" y="165949"/>
                  <a:pt x="197082" y="165949"/>
                  <a:pt x="197082" y="165949"/>
                </a:cubicBezTo>
                <a:cubicBezTo>
                  <a:pt x="195026" y="163902"/>
                  <a:pt x="192970" y="161855"/>
                  <a:pt x="190913" y="161855"/>
                </a:cubicBezTo>
                <a:cubicBezTo>
                  <a:pt x="188857" y="159808"/>
                  <a:pt x="184745" y="159808"/>
                  <a:pt x="182688" y="161855"/>
                </a:cubicBezTo>
                <a:cubicBezTo>
                  <a:pt x="178576" y="159808"/>
                  <a:pt x="176520" y="155712"/>
                  <a:pt x="170351" y="157760"/>
                </a:cubicBezTo>
                <a:cubicBezTo>
                  <a:pt x="166238" y="161855"/>
                  <a:pt x="166238" y="161855"/>
                  <a:pt x="166238" y="161855"/>
                </a:cubicBezTo>
                <a:cubicBezTo>
                  <a:pt x="166238" y="167998"/>
                  <a:pt x="158013" y="165949"/>
                  <a:pt x="158013" y="172091"/>
                </a:cubicBezTo>
                <a:cubicBezTo>
                  <a:pt x="158013" y="176186"/>
                  <a:pt x="155957" y="178233"/>
                  <a:pt x="153901" y="180280"/>
                </a:cubicBezTo>
                <a:cubicBezTo>
                  <a:pt x="151845" y="182328"/>
                  <a:pt x="153901" y="186422"/>
                  <a:pt x="149789" y="186422"/>
                </a:cubicBezTo>
                <a:cubicBezTo>
                  <a:pt x="149789" y="184375"/>
                  <a:pt x="149789" y="182328"/>
                  <a:pt x="149789" y="180280"/>
                </a:cubicBezTo>
                <a:cubicBezTo>
                  <a:pt x="151845" y="176186"/>
                  <a:pt x="158013" y="178233"/>
                  <a:pt x="153901" y="174138"/>
                </a:cubicBezTo>
                <a:cubicBezTo>
                  <a:pt x="153901" y="170044"/>
                  <a:pt x="153901" y="167998"/>
                  <a:pt x="153901" y="165949"/>
                </a:cubicBezTo>
                <a:cubicBezTo>
                  <a:pt x="153901" y="163902"/>
                  <a:pt x="155957" y="161855"/>
                  <a:pt x="158013" y="159808"/>
                </a:cubicBezTo>
                <a:cubicBezTo>
                  <a:pt x="162126" y="159808"/>
                  <a:pt x="162126" y="159808"/>
                  <a:pt x="162126" y="159808"/>
                </a:cubicBezTo>
                <a:cubicBezTo>
                  <a:pt x="164182" y="157760"/>
                  <a:pt x="166238" y="153665"/>
                  <a:pt x="168295" y="151618"/>
                </a:cubicBezTo>
                <a:cubicBezTo>
                  <a:pt x="172407" y="151618"/>
                  <a:pt x="176520" y="151618"/>
                  <a:pt x="178576" y="153665"/>
                </a:cubicBezTo>
                <a:cubicBezTo>
                  <a:pt x="180632" y="155712"/>
                  <a:pt x="180632" y="157760"/>
                  <a:pt x="182688" y="157760"/>
                </a:cubicBezTo>
                <a:cubicBezTo>
                  <a:pt x="182688" y="155712"/>
                  <a:pt x="182688" y="155712"/>
                  <a:pt x="182688" y="153665"/>
                </a:cubicBezTo>
                <a:cubicBezTo>
                  <a:pt x="180632" y="151618"/>
                  <a:pt x="178576" y="151618"/>
                  <a:pt x="176520" y="149570"/>
                </a:cubicBezTo>
                <a:close/>
                <a:moveTo>
                  <a:pt x="570240" y="148091"/>
                </a:moveTo>
                <a:cubicBezTo>
                  <a:pt x="573323" y="148091"/>
                  <a:pt x="576406" y="148603"/>
                  <a:pt x="579489" y="149626"/>
                </a:cubicBezTo>
                <a:cubicBezTo>
                  <a:pt x="581544" y="151673"/>
                  <a:pt x="585654" y="153721"/>
                  <a:pt x="587710" y="155768"/>
                </a:cubicBezTo>
                <a:cubicBezTo>
                  <a:pt x="589765" y="159862"/>
                  <a:pt x="585654" y="163958"/>
                  <a:pt x="589765" y="163958"/>
                </a:cubicBezTo>
                <a:cubicBezTo>
                  <a:pt x="591820" y="163958"/>
                  <a:pt x="593875" y="163958"/>
                  <a:pt x="595931" y="166005"/>
                </a:cubicBezTo>
                <a:cubicBezTo>
                  <a:pt x="597986" y="168052"/>
                  <a:pt x="595931" y="170099"/>
                  <a:pt x="595931" y="170099"/>
                </a:cubicBezTo>
                <a:cubicBezTo>
                  <a:pt x="595931" y="172147"/>
                  <a:pt x="595931" y="172147"/>
                  <a:pt x="595931" y="172147"/>
                </a:cubicBezTo>
                <a:cubicBezTo>
                  <a:pt x="591820" y="170099"/>
                  <a:pt x="585654" y="168052"/>
                  <a:pt x="581544" y="163958"/>
                </a:cubicBezTo>
                <a:cubicBezTo>
                  <a:pt x="577433" y="159862"/>
                  <a:pt x="571268" y="161911"/>
                  <a:pt x="567158" y="159862"/>
                </a:cubicBezTo>
                <a:cubicBezTo>
                  <a:pt x="569213" y="157815"/>
                  <a:pt x="579489" y="159862"/>
                  <a:pt x="577433" y="153721"/>
                </a:cubicBezTo>
                <a:cubicBezTo>
                  <a:pt x="575378" y="149626"/>
                  <a:pt x="573323" y="151673"/>
                  <a:pt x="571268" y="151673"/>
                </a:cubicBezTo>
                <a:cubicBezTo>
                  <a:pt x="565102" y="151673"/>
                  <a:pt x="560992" y="155768"/>
                  <a:pt x="556881" y="155768"/>
                </a:cubicBezTo>
                <a:cubicBezTo>
                  <a:pt x="556881" y="155768"/>
                  <a:pt x="554826" y="155768"/>
                  <a:pt x="554826" y="153721"/>
                </a:cubicBezTo>
                <a:cubicBezTo>
                  <a:pt x="554826" y="151673"/>
                  <a:pt x="558937" y="151673"/>
                  <a:pt x="560992" y="149626"/>
                </a:cubicBezTo>
                <a:cubicBezTo>
                  <a:pt x="564075" y="148603"/>
                  <a:pt x="567158" y="148091"/>
                  <a:pt x="570240" y="148091"/>
                </a:cubicBezTo>
                <a:close/>
                <a:moveTo>
                  <a:pt x="707038" y="143263"/>
                </a:moveTo>
                <a:cubicBezTo>
                  <a:pt x="709088" y="143263"/>
                  <a:pt x="709088" y="143263"/>
                  <a:pt x="711139" y="145320"/>
                </a:cubicBezTo>
                <a:cubicBezTo>
                  <a:pt x="709088" y="149437"/>
                  <a:pt x="709088" y="151496"/>
                  <a:pt x="709088" y="155613"/>
                </a:cubicBezTo>
                <a:cubicBezTo>
                  <a:pt x="704987" y="157671"/>
                  <a:pt x="702936" y="155613"/>
                  <a:pt x="700886" y="157671"/>
                </a:cubicBezTo>
                <a:cubicBezTo>
                  <a:pt x="696785" y="159730"/>
                  <a:pt x="696785" y="163846"/>
                  <a:pt x="696785" y="167963"/>
                </a:cubicBezTo>
                <a:cubicBezTo>
                  <a:pt x="692683" y="170022"/>
                  <a:pt x="688582" y="172080"/>
                  <a:pt x="688582" y="176197"/>
                </a:cubicBezTo>
                <a:cubicBezTo>
                  <a:pt x="688582" y="182372"/>
                  <a:pt x="690633" y="184430"/>
                  <a:pt x="694734" y="186489"/>
                </a:cubicBezTo>
                <a:cubicBezTo>
                  <a:pt x="694734" y="190605"/>
                  <a:pt x="696785" y="194722"/>
                  <a:pt x="698835" y="198839"/>
                </a:cubicBezTo>
                <a:cubicBezTo>
                  <a:pt x="700886" y="200897"/>
                  <a:pt x="704987" y="200897"/>
                  <a:pt x="709088" y="200897"/>
                </a:cubicBezTo>
                <a:cubicBezTo>
                  <a:pt x="711139" y="202956"/>
                  <a:pt x="709088" y="207073"/>
                  <a:pt x="711139" y="209131"/>
                </a:cubicBezTo>
                <a:cubicBezTo>
                  <a:pt x="711139" y="211189"/>
                  <a:pt x="713189" y="211189"/>
                  <a:pt x="711139" y="213248"/>
                </a:cubicBezTo>
                <a:cubicBezTo>
                  <a:pt x="707038" y="215306"/>
                  <a:pt x="704987" y="213248"/>
                  <a:pt x="700886" y="211189"/>
                </a:cubicBezTo>
                <a:cubicBezTo>
                  <a:pt x="700886" y="209131"/>
                  <a:pt x="700886" y="207073"/>
                  <a:pt x="698835" y="205014"/>
                </a:cubicBezTo>
                <a:cubicBezTo>
                  <a:pt x="696785" y="207073"/>
                  <a:pt x="692683" y="205014"/>
                  <a:pt x="690633" y="202956"/>
                </a:cubicBezTo>
                <a:cubicBezTo>
                  <a:pt x="688582" y="200897"/>
                  <a:pt x="686532" y="198839"/>
                  <a:pt x="686532" y="196781"/>
                </a:cubicBezTo>
                <a:cubicBezTo>
                  <a:pt x="688582" y="194722"/>
                  <a:pt x="688582" y="192664"/>
                  <a:pt x="688582" y="190605"/>
                </a:cubicBezTo>
                <a:cubicBezTo>
                  <a:pt x="686532" y="190605"/>
                  <a:pt x="682431" y="188547"/>
                  <a:pt x="682431" y="186489"/>
                </a:cubicBezTo>
                <a:cubicBezTo>
                  <a:pt x="682431" y="184430"/>
                  <a:pt x="682431" y="182372"/>
                  <a:pt x="680380" y="182372"/>
                </a:cubicBezTo>
                <a:cubicBezTo>
                  <a:pt x="680380" y="178255"/>
                  <a:pt x="678329" y="176197"/>
                  <a:pt x="680380" y="174138"/>
                </a:cubicBezTo>
                <a:cubicBezTo>
                  <a:pt x="680380" y="170022"/>
                  <a:pt x="684481" y="167963"/>
                  <a:pt x="686532" y="165905"/>
                </a:cubicBezTo>
                <a:cubicBezTo>
                  <a:pt x="684481" y="161789"/>
                  <a:pt x="684481" y="157671"/>
                  <a:pt x="688582" y="155613"/>
                </a:cubicBezTo>
                <a:cubicBezTo>
                  <a:pt x="688582" y="153555"/>
                  <a:pt x="692683" y="153555"/>
                  <a:pt x="692683" y="151496"/>
                </a:cubicBezTo>
                <a:cubicBezTo>
                  <a:pt x="694734" y="151496"/>
                  <a:pt x="694734" y="151496"/>
                  <a:pt x="694734" y="151496"/>
                </a:cubicBezTo>
                <a:cubicBezTo>
                  <a:pt x="694734" y="153555"/>
                  <a:pt x="694734" y="153555"/>
                  <a:pt x="694734" y="153555"/>
                </a:cubicBezTo>
                <a:cubicBezTo>
                  <a:pt x="696785" y="153555"/>
                  <a:pt x="696785" y="151496"/>
                  <a:pt x="696785" y="151496"/>
                </a:cubicBezTo>
                <a:cubicBezTo>
                  <a:pt x="698835" y="147379"/>
                  <a:pt x="702936" y="143263"/>
                  <a:pt x="707038" y="143263"/>
                </a:cubicBezTo>
                <a:close/>
                <a:moveTo>
                  <a:pt x="643337" y="143263"/>
                </a:moveTo>
                <a:cubicBezTo>
                  <a:pt x="643337" y="145327"/>
                  <a:pt x="643337" y="145327"/>
                  <a:pt x="643337" y="145327"/>
                </a:cubicBezTo>
                <a:cubicBezTo>
                  <a:pt x="641278" y="147391"/>
                  <a:pt x="643337" y="149457"/>
                  <a:pt x="643337" y="151521"/>
                </a:cubicBezTo>
                <a:lnTo>
                  <a:pt x="652155" y="158596"/>
                </a:lnTo>
                <a:lnTo>
                  <a:pt x="653629" y="160787"/>
                </a:lnTo>
                <a:lnTo>
                  <a:pt x="653629" y="165973"/>
                </a:lnTo>
                <a:lnTo>
                  <a:pt x="661750" y="174120"/>
                </a:lnTo>
                <a:lnTo>
                  <a:pt x="661831" y="174359"/>
                </a:lnTo>
                <a:lnTo>
                  <a:pt x="659804" y="182490"/>
                </a:lnTo>
                <a:cubicBezTo>
                  <a:pt x="659804" y="186619"/>
                  <a:pt x="663921" y="188684"/>
                  <a:pt x="665979" y="190748"/>
                </a:cubicBezTo>
                <a:cubicBezTo>
                  <a:pt x="668037" y="194878"/>
                  <a:pt x="665979" y="199007"/>
                  <a:pt x="663921" y="201072"/>
                </a:cubicBezTo>
                <a:lnTo>
                  <a:pt x="663921" y="196942"/>
                </a:lnTo>
                <a:cubicBezTo>
                  <a:pt x="663921" y="192813"/>
                  <a:pt x="663921" y="192813"/>
                  <a:pt x="663921" y="192813"/>
                </a:cubicBezTo>
                <a:cubicBezTo>
                  <a:pt x="657746" y="184555"/>
                  <a:pt x="657746" y="184555"/>
                  <a:pt x="657746" y="184555"/>
                </a:cubicBezTo>
                <a:cubicBezTo>
                  <a:pt x="657746" y="184555"/>
                  <a:pt x="655687" y="186619"/>
                  <a:pt x="655687" y="186619"/>
                </a:cubicBezTo>
                <a:cubicBezTo>
                  <a:pt x="657746" y="188684"/>
                  <a:pt x="661862" y="188684"/>
                  <a:pt x="661862" y="192813"/>
                </a:cubicBezTo>
                <a:cubicBezTo>
                  <a:pt x="661862" y="196942"/>
                  <a:pt x="661862" y="203136"/>
                  <a:pt x="657746" y="207266"/>
                </a:cubicBezTo>
                <a:cubicBezTo>
                  <a:pt x="655687" y="207266"/>
                  <a:pt x="653629" y="209330"/>
                  <a:pt x="653629" y="207266"/>
                </a:cubicBezTo>
                <a:cubicBezTo>
                  <a:pt x="651570" y="205201"/>
                  <a:pt x="647454" y="205201"/>
                  <a:pt x="647454" y="203136"/>
                </a:cubicBezTo>
                <a:cubicBezTo>
                  <a:pt x="651570" y="196942"/>
                  <a:pt x="653629" y="190748"/>
                  <a:pt x="651570" y="184555"/>
                </a:cubicBezTo>
                <a:cubicBezTo>
                  <a:pt x="649512" y="182490"/>
                  <a:pt x="647454" y="182490"/>
                  <a:pt x="649512" y="178361"/>
                </a:cubicBezTo>
                <a:cubicBezTo>
                  <a:pt x="649512" y="174233"/>
                  <a:pt x="647454" y="170103"/>
                  <a:pt x="645395" y="165973"/>
                </a:cubicBezTo>
                <a:cubicBezTo>
                  <a:pt x="643337" y="163909"/>
                  <a:pt x="639220" y="161845"/>
                  <a:pt x="637162" y="161845"/>
                </a:cubicBezTo>
                <a:cubicBezTo>
                  <a:pt x="637162" y="159779"/>
                  <a:pt x="637162" y="159779"/>
                  <a:pt x="637162" y="159779"/>
                </a:cubicBezTo>
                <a:cubicBezTo>
                  <a:pt x="639220" y="155651"/>
                  <a:pt x="641278" y="153585"/>
                  <a:pt x="641278" y="149457"/>
                </a:cubicBezTo>
                <a:cubicBezTo>
                  <a:pt x="641278" y="147391"/>
                  <a:pt x="641278" y="143263"/>
                  <a:pt x="643337" y="143263"/>
                </a:cubicBezTo>
                <a:close/>
                <a:moveTo>
                  <a:pt x="302134" y="138780"/>
                </a:moveTo>
                <a:cubicBezTo>
                  <a:pt x="302425" y="138282"/>
                  <a:pt x="303006" y="138282"/>
                  <a:pt x="304168" y="139279"/>
                </a:cubicBezTo>
                <a:cubicBezTo>
                  <a:pt x="304168" y="139279"/>
                  <a:pt x="301844" y="139279"/>
                  <a:pt x="301844" y="141270"/>
                </a:cubicBezTo>
                <a:cubicBezTo>
                  <a:pt x="301844" y="140275"/>
                  <a:pt x="301844" y="139279"/>
                  <a:pt x="302134" y="138780"/>
                </a:cubicBezTo>
                <a:close/>
                <a:moveTo>
                  <a:pt x="575576" y="134962"/>
                </a:moveTo>
                <a:cubicBezTo>
                  <a:pt x="577623" y="134962"/>
                  <a:pt x="579671" y="134962"/>
                  <a:pt x="581718" y="139168"/>
                </a:cubicBezTo>
                <a:cubicBezTo>
                  <a:pt x="581718" y="141270"/>
                  <a:pt x="579671" y="143373"/>
                  <a:pt x="579671" y="143373"/>
                </a:cubicBezTo>
                <a:cubicBezTo>
                  <a:pt x="577623" y="147578"/>
                  <a:pt x="573529" y="143373"/>
                  <a:pt x="569434" y="145476"/>
                </a:cubicBezTo>
                <a:cubicBezTo>
                  <a:pt x="571481" y="141270"/>
                  <a:pt x="573529" y="139168"/>
                  <a:pt x="575576" y="134962"/>
                </a:cubicBezTo>
                <a:close/>
                <a:moveTo>
                  <a:pt x="508872" y="130536"/>
                </a:moveTo>
                <a:cubicBezTo>
                  <a:pt x="511184" y="130019"/>
                  <a:pt x="513753" y="130019"/>
                  <a:pt x="515808" y="131053"/>
                </a:cubicBezTo>
                <a:cubicBezTo>
                  <a:pt x="521974" y="133118"/>
                  <a:pt x="526085" y="139316"/>
                  <a:pt x="532250" y="143447"/>
                </a:cubicBezTo>
                <a:cubicBezTo>
                  <a:pt x="532250" y="145512"/>
                  <a:pt x="530195" y="147578"/>
                  <a:pt x="530195" y="147578"/>
                </a:cubicBezTo>
                <a:cubicBezTo>
                  <a:pt x="526085" y="147578"/>
                  <a:pt x="528140" y="145512"/>
                  <a:pt x="528140" y="143447"/>
                </a:cubicBezTo>
                <a:cubicBezTo>
                  <a:pt x="524029" y="139316"/>
                  <a:pt x="519919" y="135184"/>
                  <a:pt x="513753" y="135184"/>
                </a:cubicBezTo>
                <a:cubicBezTo>
                  <a:pt x="511698" y="135184"/>
                  <a:pt x="511698" y="135184"/>
                  <a:pt x="509643" y="137250"/>
                </a:cubicBezTo>
                <a:cubicBezTo>
                  <a:pt x="509643" y="139316"/>
                  <a:pt x="511698" y="141382"/>
                  <a:pt x="513753" y="141382"/>
                </a:cubicBezTo>
                <a:cubicBezTo>
                  <a:pt x="513753" y="141382"/>
                  <a:pt x="515808" y="141382"/>
                  <a:pt x="515808" y="143447"/>
                </a:cubicBezTo>
                <a:cubicBezTo>
                  <a:pt x="511698" y="141382"/>
                  <a:pt x="505532" y="139316"/>
                  <a:pt x="501422" y="141382"/>
                </a:cubicBezTo>
                <a:cubicBezTo>
                  <a:pt x="497311" y="141382"/>
                  <a:pt x="493201" y="141382"/>
                  <a:pt x="489090" y="141382"/>
                </a:cubicBezTo>
                <a:cubicBezTo>
                  <a:pt x="489090" y="139316"/>
                  <a:pt x="489090" y="137250"/>
                  <a:pt x="491146" y="135184"/>
                </a:cubicBezTo>
                <a:cubicBezTo>
                  <a:pt x="495256" y="135184"/>
                  <a:pt x="497311" y="135184"/>
                  <a:pt x="499367" y="137250"/>
                </a:cubicBezTo>
                <a:cubicBezTo>
                  <a:pt x="501422" y="137250"/>
                  <a:pt x="501422" y="133118"/>
                  <a:pt x="503477" y="133118"/>
                </a:cubicBezTo>
                <a:cubicBezTo>
                  <a:pt x="504505" y="132085"/>
                  <a:pt x="506560" y="131053"/>
                  <a:pt x="508872" y="130536"/>
                </a:cubicBezTo>
                <a:close/>
                <a:moveTo>
                  <a:pt x="250583" y="123976"/>
                </a:moveTo>
                <a:cubicBezTo>
                  <a:pt x="252127" y="124235"/>
                  <a:pt x="253671" y="124754"/>
                  <a:pt x="254700" y="124754"/>
                </a:cubicBezTo>
                <a:cubicBezTo>
                  <a:pt x="256758" y="124754"/>
                  <a:pt x="256758" y="124754"/>
                  <a:pt x="256758" y="124754"/>
                </a:cubicBezTo>
                <a:cubicBezTo>
                  <a:pt x="254700" y="128904"/>
                  <a:pt x="256758" y="130978"/>
                  <a:pt x="258816" y="133054"/>
                </a:cubicBezTo>
                <a:cubicBezTo>
                  <a:pt x="262933" y="135128"/>
                  <a:pt x="269108" y="137203"/>
                  <a:pt x="273225" y="135128"/>
                </a:cubicBezTo>
                <a:cubicBezTo>
                  <a:pt x="275284" y="135128"/>
                  <a:pt x="275284" y="130978"/>
                  <a:pt x="277342" y="133054"/>
                </a:cubicBezTo>
                <a:cubicBezTo>
                  <a:pt x="279400" y="135128"/>
                  <a:pt x="285576" y="135128"/>
                  <a:pt x="283517" y="139279"/>
                </a:cubicBezTo>
                <a:cubicBezTo>
                  <a:pt x="281459" y="143429"/>
                  <a:pt x="279400" y="145503"/>
                  <a:pt x="275284" y="145503"/>
                </a:cubicBezTo>
                <a:cubicBezTo>
                  <a:pt x="273225" y="145503"/>
                  <a:pt x="271167" y="143429"/>
                  <a:pt x="269108" y="141353"/>
                </a:cubicBezTo>
                <a:cubicBezTo>
                  <a:pt x="267050" y="141353"/>
                  <a:pt x="264992" y="147578"/>
                  <a:pt x="262933" y="147578"/>
                </a:cubicBezTo>
                <a:cubicBezTo>
                  <a:pt x="258816" y="147578"/>
                  <a:pt x="254700" y="143429"/>
                  <a:pt x="254700" y="141353"/>
                </a:cubicBezTo>
                <a:cubicBezTo>
                  <a:pt x="252641" y="139279"/>
                  <a:pt x="256758" y="137203"/>
                  <a:pt x="252641" y="135128"/>
                </a:cubicBezTo>
                <a:cubicBezTo>
                  <a:pt x="250583" y="135128"/>
                  <a:pt x="246466" y="135128"/>
                  <a:pt x="246466" y="130978"/>
                </a:cubicBezTo>
                <a:cubicBezTo>
                  <a:pt x="244408" y="128904"/>
                  <a:pt x="244408" y="126828"/>
                  <a:pt x="246466" y="124754"/>
                </a:cubicBezTo>
                <a:cubicBezTo>
                  <a:pt x="247495" y="123716"/>
                  <a:pt x="249039" y="123716"/>
                  <a:pt x="250583" y="123976"/>
                </a:cubicBezTo>
                <a:close/>
                <a:moveTo>
                  <a:pt x="577535" y="122678"/>
                </a:moveTo>
                <a:cubicBezTo>
                  <a:pt x="579593" y="124747"/>
                  <a:pt x="581651" y="124747"/>
                  <a:pt x="581651" y="126816"/>
                </a:cubicBezTo>
                <a:cubicBezTo>
                  <a:pt x="581651" y="128884"/>
                  <a:pt x="581651" y="130953"/>
                  <a:pt x="583710" y="130953"/>
                </a:cubicBezTo>
                <a:cubicBezTo>
                  <a:pt x="587827" y="128884"/>
                  <a:pt x="589885" y="128884"/>
                  <a:pt x="591943" y="130953"/>
                </a:cubicBezTo>
                <a:cubicBezTo>
                  <a:pt x="594002" y="133022"/>
                  <a:pt x="594002" y="135090"/>
                  <a:pt x="594002" y="135090"/>
                </a:cubicBezTo>
                <a:cubicBezTo>
                  <a:pt x="591943" y="139228"/>
                  <a:pt x="589885" y="137159"/>
                  <a:pt x="587827" y="139228"/>
                </a:cubicBezTo>
                <a:cubicBezTo>
                  <a:pt x="589885" y="141297"/>
                  <a:pt x="591943" y="143365"/>
                  <a:pt x="589885" y="147503"/>
                </a:cubicBezTo>
                <a:cubicBezTo>
                  <a:pt x="589885" y="147503"/>
                  <a:pt x="587827" y="149570"/>
                  <a:pt x="585768" y="149570"/>
                </a:cubicBezTo>
                <a:cubicBezTo>
                  <a:pt x="583710" y="149570"/>
                  <a:pt x="583710" y="147503"/>
                  <a:pt x="581651" y="147503"/>
                </a:cubicBezTo>
                <a:cubicBezTo>
                  <a:pt x="581651" y="145434"/>
                  <a:pt x="583710" y="141297"/>
                  <a:pt x="583710" y="137159"/>
                </a:cubicBezTo>
                <a:cubicBezTo>
                  <a:pt x="581651" y="135090"/>
                  <a:pt x="579593" y="133022"/>
                  <a:pt x="575476" y="130953"/>
                </a:cubicBezTo>
                <a:cubicBezTo>
                  <a:pt x="575476" y="128884"/>
                  <a:pt x="573418" y="124747"/>
                  <a:pt x="577535" y="122678"/>
                </a:cubicBezTo>
                <a:close/>
                <a:moveTo>
                  <a:pt x="258767" y="122678"/>
                </a:moveTo>
                <a:cubicBezTo>
                  <a:pt x="260842" y="124737"/>
                  <a:pt x="260842" y="126796"/>
                  <a:pt x="260842" y="128854"/>
                </a:cubicBezTo>
                <a:cubicBezTo>
                  <a:pt x="262917" y="130912"/>
                  <a:pt x="264992" y="130912"/>
                  <a:pt x="267067" y="130912"/>
                </a:cubicBezTo>
                <a:cubicBezTo>
                  <a:pt x="269142" y="130912"/>
                  <a:pt x="271217" y="128854"/>
                  <a:pt x="273292" y="128854"/>
                </a:cubicBezTo>
                <a:cubicBezTo>
                  <a:pt x="273292" y="130912"/>
                  <a:pt x="271217" y="132971"/>
                  <a:pt x="271217" y="132971"/>
                </a:cubicBezTo>
                <a:cubicBezTo>
                  <a:pt x="267067" y="132971"/>
                  <a:pt x="260842" y="132971"/>
                  <a:pt x="258767" y="128854"/>
                </a:cubicBezTo>
                <a:cubicBezTo>
                  <a:pt x="258767" y="126796"/>
                  <a:pt x="256692" y="124737"/>
                  <a:pt x="258767" y="122678"/>
                </a:cubicBezTo>
                <a:close/>
                <a:moveTo>
                  <a:pt x="622795" y="120686"/>
                </a:moveTo>
                <a:cubicBezTo>
                  <a:pt x="628998" y="120686"/>
                  <a:pt x="635200" y="122740"/>
                  <a:pt x="637267" y="128900"/>
                </a:cubicBezTo>
                <a:cubicBezTo>
                  <a:pt x="643470" y="137114"/>
                  <a:pt x="639335" y="147382"/>
                  <a:pt x="635200" y="155596"/>
                </a:cubicBezTo>
                <a:cubicBezTo>
                  <a:pt x="633132" y="159703"/>
                  <a:pt x="631065" y="163810"/>
                  <a:pt x="626930" y="165863"/>
                </a:cubicBezTo>
                <a:cubicBezTo>
                  <a:pt x="620728" y="174077"/>
                  <a:pt x="610390" y="176130"/>
                  <a:pt x="600053" y="174077"/>
                </a:cubicBezTo>
                <a:cubicBezTo>
                  <a:pt x="597986" y="174077"/>
                  <a:pt x="597986" y="172023"/>
                  <a:pt x="600053" y="169971"/>
                </a:cubicBezTo>
                <a:cubicBezTo>
                  <a:pt x="602121" y="169971"/>
                  <a:pt x="606256" y="169971"/>
                  <a:pt x="610390" y="167917"/>
                </a:cubicBezTo>
                <a:cubicBezTo>
                  <a:pt x="620728" y="165863"/>
                  <a:pt x="628998" y="155596"/>
                  <a:pt x="631065" y="145328"/>
                </a:cubicBezTo>
                <a:cubicBezTo>
                  <a:pt x="633132" y="141221"/>
                  <a:pt x="631065" y="137114"/>
                  <a:pt x="628998" y="133007"/>
                </a:cubicBezTo>
                <a:cubicBezTo>
                  <a:pt x="626930" y="133007"/>
                  <a:pt x="626930" y="130954"/>
                  <a:pt x="624863" y="130954"/>
                </a:cubicBezTo>
                <a:cubicBezTo>
                  <a:pt x="622795" y="133007"/>
                  <a:pt x="626930" y="133007"/>
                  <a:pt x="626930" y="135061"/>
                </a:cubicBezTo>
                <a:cubicBezTo>
                  <a:pt x="628998" y="137114"/>
                  <a:pt x="626930" y="141221"/>
                  <a:pt x="626930" y="143275"/>
                </a:cubicBezTo>
                <a:cubicBezTo>
                  <a:pt x="624863" y="145328"/>
                  <a:pt x="620728" y="147382"/>
                  <a:pt x="616593" y="147382"/>
                </a:cubicBezTo>
                <a:cubicBezTo>
                  <a:pt x="614525" y="147382"/>
                  <a:pt x="612458" y="145328"/>
                  <a:pt x="610390" y="143275"/>
                </a:cubicBezTo>
                <a:cubicBezTo>
                  <a:pt x="610390" y="139168"/>
                  <a:pt x="614525" y="139168"/>
                  <a:pt x="612458" y="135061"/>
                </a:cubicBezTo>
                <a:cubicBezTo>
                  <a:pt x="610390" y="135061"/>
                  <a:pt x="608323" y="130954"/>
                  <a:pt x="610390" y="128900"/>
                </a:cubicBezTo>
                <a:cubicBezTo>
                  <a:pt x="612458" y="122740"/>
                  <a:pt x="616593" y="120686"/>
                  <a:pt x="622795" y="120686"/>
                </a:cubicBezTo>
                <a:close/>
                <a:moveTo>
                  <a:pt x="522124" y="120686"/>
                </a:moveTo>
                <a:cubicBezTo>
                  <a:pt x="528266" y="120686"/>
                  <a:pt x="522124" y="128875"/>
                  <a:pt x="524172" y="132971"/>
                </a:cubicBezTo>
                <a:cubicBezTo>
                  <a:pt x="522124" y="128875"/>
                  <a:pt x="515982" y="128875"/>
                  <a:pt x="515982" y="124781"/>
                </a:cubicBezTo>
                <a:cubicBezTo>
                  <a:pt x="518030" y="122735"/>
                  <a:pt x="520077" y="120686"/>
                  <a:pt x="522124" y="120686"/>
                </a:cubicBezTo>
                <a:close/>
                <a:moveTo>
                  <a:pt x="456112" y="118695"/>
                </a:moveTo>
                <a:cubicBezTo>
                  <a:pt x="458159" y="120754"/>
                  <a:pt x="458159" y="120754"/>
                  <a:pt x="460207" y="122811"/>
                </a:cubicBezTo>
                <a:cubicBezTo>
                  <a:pt x="460207" y="126928"/>
                  <a:pt x="456112" y="126928"/>
                  <a:pt x="454064" y="131045"/>
                </a:cubicBezTo>
                <a:cubicBezTo>
                  <a:pt x="452017" y="133103"/>
                  <a:pt x="449970" y="135162"/>
                  <a:pt x="449970" y="139279"/>
                </a:cubicBezTo>
                <a:cubicBezTo>
                  <a:pt x="445875" y="139279"/>
                  <a:pt x="441781" y="139279"/>
                  <a:pt x="437686" y="139279"/>
                </a:cubicBezTo>
                <a:cubicBezTo>
                  <a:pt x="437686" y="139279"/>
                  <a:pt x="435639" y="137220"/>
                  <a:pt x="437686" y="137220"/>
                </a:cubicBezTo>
                <a:cubicBezTo>
                  <a:pt x="437686" y="133103"/>
                  <a:pt x="439733" y="131045"/>
                  <a:pt x="441781" y="128987"/>
                </a:cubicBezTo>
                <a:cubicBezTo>
                  <a:pt x="443828" y="128987"/>
                  <a:pt x="445875" y="128987"/>
                  <a:pt x="445875" y="126928"/>
                </a:cubicBezTo>
                <a:cubicBezTo>
                  <a:pt x="445875" y="124869"/>
                  <a:pt x="447922" y="122811"/>
                  <a:pt x="449970" y="120754"/>
                </a:cubicBezTo>
                <a:cubicBezTo>
                  <a:pt x="452017" y="118695"/>
                  <a:pt x="454064" y="118695"/>
                  <a:pt x="456112" y="118695"/>
                </a:cubicBezTo>
                <a:close/>
                <a:moveTo>
                  <a:pt x="234176" y="118695"/>
                </a:moveTo>
                <a:cubicBezTo>
                  <a:pt x="238281" y="118695"/>
                  <a:pt x="240333" y="120754"/>
                  <a:pt x="242386" y="122811"/>
                </a:cubicBezTo>
                <a:cubicBezTo>
                  <a:pt x="244438" y="124869"/>
                  <a:pt x="242386" y="126928"/>
                  <a:pt x="242386" y="126928"/>
                </a:cubicBezTo>
                <a:cubicBezTo>
                  <a:pt x="242386" y="131045"/>
                  <a:pt x="244438" y="135162"/>
                  <a:pt x="248543" y="137220"/>
                </a:cubicBezTo>
                <a:cubicBezTo>
                  <a:pt x="246490" y="137220"/>
                  <a:pt x="246490" y="137220"/>
                  <a:pt x="246490" y="137220"/>
                </a:cubicBezTo>
                <a:cubicBezTo>
                  <a:pt x="248543" y="137220"/>
                  <a:pt x="250595" y="137220"/>
                  <a:pt x="250595" y="139279"/>
                </a:cubicBezTo>
                <a:cubicBezTo>
                  <a:pt x="250595" y="143395"/>
                  <a:pt x="252647" y="145454"/>
                  <a:pt x="256752" y="147513"/>
                </a:cubicBezTo>
                <a:cubicBezTo>
                  <a:pt x="258805" y="149570"/>
                  <a:pt x="260857" y="149570"/>
                  <a:pt x="264962" y="149570"/>
                </a:cubicBezTo>
                <a:cubicBezTo>
                  <a:pt x="267014" y="147513"/>
                  <a:pt x="269066" y="143395"/>
                  <a:pt x="271119" y="147513"/>
                </a:cubicBezTo>
                <a:cubicBezTo>
                  <a:pt x="275223" y="147513"/>
                  <a:pt x="279328" y="147513"/>
                  <a:pt x="283433" y="145454"/>
                </a:cubicBezTo>
                <a:cubicBezTo>
                  <a:pt x="287537" y="143395"/>
                  <a:pt x="287537" y="135162"/>
                  <a:pt x="291642" y="139279"/>
                </a:cubicBezTo>
                <a:cubicBezTo>
                  <a:pt x="293695" y="141336"/>
                  <a:pt x="297799" y="139279"/>
                  <a:pt x="299852" y="139279"/>
                </a:cubicBezTo>
                <a:cubicBezTo>
                  <a:pt x="299852" y="141336"/>
                  <a:pt x="299852" y="141336"/>
                  <a:pt x="297799" y="143395"/>
                </a:cubicBezTo>
                <a:cubicBezTo>
                  <a:pt x="295747" y="145454"/>
                  <a:pt x="291642" y="145454"/>
                  <a:pt x="289590" y="147513"/>
                </a:cubicBezTo>
                <a:lnTo>
                  <a:pt x="289590" y="149570"/>
                </a:lnTo>
                <a:cubicBezTo>
                  <a:pt x="287537" y="153687"/>
                  <a:pt x="283433" y="157805"/>
                  <a:pt x="277276" y="157805"/>
                </a:cubicBezTo>
                <a:cubicBezTo>
                  <a:pt x="275223" y="155746"/>
                  <a:pt x="273171" y="153687"/>
                  <a:pt x="271119" y="155746"/>
                </a:cubicBezTo>
                <a:cubicBezTo>
                  <a:pt x="267014" y="157805"/>
                  <a:pt x="264962" y="159862"/>
                  <a:pt x="260857" y="159862"/>
                </a:cubicBezTo>
                <a:cubicBezTo>
                  <a:pt x="256752" y="159862"/>
                  <a:pt x="254700" y="157805"/>
                  <a:pt x="252647" y="155746"/>
                </a:cubicBezTo>
                <a:cubicBezTo>
                  <a:pt x="250595" y="153687"/>
                  <a:pt x="248543" y="149570"/>
                  <a:pt x="246490" y="147513"/>
                </a:cubicBezTo>
                <a:cubicBezTo>
                  <a:pt x="244438" y="149570"/>
                  <a:pt x="242386" y="147513"/>
                  <a:pt x="242386" y="147513"/>
                </a:cubicBezTo>
                <a:cubicBezTo>
                  <a:pt x="238281" y="147513"/>
                  <a:pt x="236229" y="143395"/>
                  <a:pt x="236229" y="141336"/>
                </a:cubicBezTo>
                <a:cubicBezTo>
                  <a:pt x="234176" y="137220"/>
                  <a:pt x="240333" y="135162"/>
                  <a:pt x="238281" y="131045"/>
                </a:cubicBezTo>
                <a:cubicBezTo>
                  <a:pt x="236229" y="128987"/>
                  <a:pt x="232124" y="126928"/>
                  <a:pt x="232124" y="122811"/>
                </a:cubicBezTo>
                <a:cubicBezTo>
                  <a:pt x="232124" y="122811"/>
                  <a:pt x="232124" y="118695"/>
                  <a:pt x="234176" y="118695"/>
                </a:cubicBezTo>
                <a:close/>
                <a:moveTo>
                  <a:pt x="360258" y="117473"/>
                </a:moveTo>
                <a:cubicBezTo>
                  <a:pt x="362055" y="117731"/>
                  <a:pt x="363595" y="118758"/>
                  <a:pt x="363595" y="120813"/>
                </a:cubicBezTo>
                <a:cubicBezTo>
                  <a:pt x="363595" y="124923"/>
                  <a:pt x="363595" y="129034"/>
                  <a:pt x="359488" y="129034"/>
                </a:cubicBezTo>
                <a:cubicBezTo>
                  <a:pt x="359488" y="131090"/>
                  <a:pt x="361542" y="133144"/>
                  <a:pt x="361542" y="135201"/>
                </a:cubicBezTo>
                <a:cubicBezTo>
                  <a:pt x="363595" y="137255"/>
                  <a:pt x="361542" y="139311"/>
                  <a:pt x="361542" y="141365"/>
                </a:cubicBezTo>
                <a:cubicBezTo>
                  <a:pt x="361542" y="145476"/>
                  <a:pt x="351274" y="141365"/>
                  <a:pt x="355381" y="147531"/>
                </a:cubicBezTo>
                <a:cubicBezTo>
                  <a:pt x="355381" y="149586"/>
                  <a:pt x="355381" y="151641"/>
                  <a:pt x="353328" y="153697"/>
                </a:cubicBezTo>
                <a:cubicBezTo>
                  <a:pt x="353328" y="151641"/>
                  <a:pt x="353328" y="147531"/>
                  <a:pt x="353328" y="145476"/>
                </a:cubicBezTo>
                <a:cubicBezTo>
                  <a:pt x="351274" y="145476"/>
                  <a:pt x="353328" y="149586"/>
                  <a:pt x="351274" y="149586"/>
                </a:cubicBezTo>
                <a:cubicBezTo>
                  <a:pt x="351274" y="153697"/>
                  <a:pt x="347167" y="157808"/>
                  <a:pt x="341007" y="159862"/>
                </a:cubicBezTo>
                <a:cubicBezTo>
                  <a:pt x="338954" y="157808"/>
                  <a:pt x="334847" y="157808"/>
                  <a:pt x="332793" y="153697"/>
                </a:cubicBezTo>
                <a:cubicBezTo>
                  <a:pt x="332793" y="151641"/>
                  <a:pt x="330740" y="151641"/>
                  <a:pt x="330740" y="153697"/>
                </a:cubicBezTo>
                <a:cubicBezTo>
                  <a:pt x="328686" y="155752"/>
                  <a:pt x="326633" y="155752"/>
                  <a:pt x="324579" y="155752"/>
                </a:cubicBezTo>
                <a:cubicBezTo>
                  <a:pt x="322526" y="153697"/>
                  <a:pt x="322526" y="153697"/>
                  <a:pt x="320472" y="153697"/>
                </a:cubicBezTo>
                <a:cubicBezTo>
                  <a:pt x="318419" y="151641"/>
                  <a:pt x="320472" y="147531"/>
                  <a:pt x="318419" y="145476"/>
                </a:cubicBezTo>
                <a:cubicBezTo>
                  <a:pt x="316365" y="145476"/>
                  <a:pt x="314312" y="147531"/>
                  <a:pt x="312258" y="145476"/>
                </a:cubicBezTo>
                <a:cubicBezTo>
                  <a:pt x="310205" y="143420"/>
                  <a:pt x="308151" y="141365"/>
                  <a:pt x="308151" y="137255"/>
                </a:cubicBezTo>
                <a:cubicBezTo>
                  <a:pt x="308151" y="135201"/>
                  <a:pt x="310205" y="133144"/>
                  <a:pt x="312258" y="133144"/>
                </a:cubicBezTo>
                <a:cubicBezTo>
                  <a:pt x="314312" y="135201"/>
                  <a:pt x="314312" y="137255"/>
                  <a:pt x="316365" y="137255"/>
                </a:cubicBezTo>
                <a:cubicBezTo>
                  <a:pt x="320472" y="137255"/>
                  <a:pt x="320472" y="143420"/>
                  <a:pt x="324579" y="143420"/>
                </a:cubicBezTo>
                <a:cubicBezTo>
                  <a:pt x="328686" y="145476"/>
                  <a:pt x="330740" y="141365"/>
                  <a:pt x="332793" y="145476"/>
                </a:cubicBezTo>
                <a:cubicBezTo>
                  <a:pt x="336900" y="147531"/>
                  <a:pt x="341007" y="145476"/>
                  <a:pt x="343060" y="143420"/>
                </a:cubicBezTo>
                <a:cubicBezTo>
                  <a:pt x="345114" y="143420"/>
                  <a:pt x="345114" y="141365"/>
                  <a:pt x="345114" y="139311"/>
                </a:cubicBezTo>
                <a:cubicBezTo>
                  <a:pt x="349221" y="137255"/>
                  <a:pt x="351274" y="133144"/>
                  <a:pt x="351274" y="129034"/>
                </a:cubicBezTo>
                <a:cubicBezTo>
                  <a:pt x="353328" y="126979"/>
                  <a:pt x="351274" y="126979"/>
                  <a:pt x="351274" y="124923"/>
                </a:cubicBezTo>
                <a:cubicBezTo>
                  <a:pt x="355381" y="122869"/>
                  <a:pt x="353328" y="118758"/>
                  <a:pt x="355381" y="118758"/>
                </a:cubicBezTo>
                <a:cubicBezTo>
                  <a:pt x="356408" y="117731"/>
                  <a:pt x="358461" y="117216"/>
                  <a:pt x="360258" y="117473"/>
                </a:cubicBezTo>
                <a:close/>
                <a:moveTo>
                  <a:pt x="347217" y="117214"/>
                </a:moveTo>
                <a:cubicBezTo>
                  <a:pt x="348752" y="117214"/>
                  <a:pt x="350288" y="117724"/>
                  <a:pt x="351311" y="118746"/>
                </a:cubicBezTo>
                <a:cubicBezTo>
                  <a:pt x="351311" y="120788"/>
                  <a:pt x="351311" y="122832"/>
                  <a:pt x="349264" y="122832"/>
                </a:cubicBezTo>
                <a:cubicBezTo>
                  <a:pt x="347217" y="122832"/>
                  <a:pt x="347217" y="124875"/>
                  <a:pt x="347217" y="124875"/>
                </a:cubicBezTo>
                <a:cubicBezTo>
                  <a:pt x="347217" y="126918"/>
                  <a:pt x="349264" y="126918"/>
                  <a:pt x="349264" y="128961"/>
                </a:cubicBezTo>
                <a:cubicBezTo>
                  <a:pt x="349264" y="131004"/>
                  <a:pt x="347217" y="133047"/>
                  <a:pt x="347217" y="135090"/>
                </a:cubicBezTo>
                <a:cubicBezTo>
                  <a:pt x="345169" y="135090"/>
                  <a:pt x="343122" y="135090"/>
                  <a:pt x="343122" y="137133"/>
                </a:cubicBezTo>
                <a:cubicBezTo>
                  <a:pt x="343122" y="139177"/>
                  <a:pt x="343122" y="141219"/>
                  <a:pt x="341075" y="141219"/>
                </a:cubicBezTo>
                <a:cubicBezTo>
                  <a:pt x="339027" y="143263"/>
                  <a:pt x="336980" y="143263"/>
                  <a:pt x="334933" y="143263"/>
                </a:cubicBezTo>
                <a:cubicBezTo>
                  <a:pt x="332885" y="141219"/>
                  <a:pt x="332885" y="137133"/>
                  <a:pt x="330838" y="139177"/>
                </a:cubicBezTo>
                <a:cubicBezTo>
                  <a:pt x="328791" y="141219"/>
                  <a:pt x="328791" y="141219"/>
                  <a:pt x="326743" y="141219"/>
                </a:cubicBezTo>
                <a:cubicBezTo>
                  <a:pt x="324696" y="141219"/>
                  <a:pt x="322649" y="139177"/>
                  <a:pt x="322649" y="137133"/>
                </a:cubicBezTo>
                <a:cubicBezTo>
                  <a:pt x="322649" y="137133"/>
                  <a:pt x="324696" y="133047"/>
                  <a:pt x="322649" y="133047"/>
                </a:cubicBezTo>
                <a:cubicBezTo>
                  <a:pt x="320602" y="133047"/>
                  <a:pt x="318554" y="135090"/>
                  <a:pt x="316507" y="135090"/>
                </a:cubicBezTo>
                <a:cubicBezTo>
                  <a:pt x="314459" y="133047"/>
                  <a:pt x="314459" y="131004"/>
                  <a:pt x="314459" y="131004"/>
                </a:cubicBezTo>
                <a:cubicBezTo>
                  <a:pt x="316507" y="128961"/>
                  <a:pt x="318554" y="124875"/>
                  <a:pt x="320602" y="126918"/>
                </a:cubicBezTo>
                <a:cubicBezTo>
                  <a:pt x="324696" y="128961"/>
                  <a:pt x="330838" y="128961"/>
                  <a:pt x="334933" y="126918"/>
                </a:cubicBezTo>
                <a:cubicBezTo>
                  <a:pt x="339027" y="124875"/>
                  <a:pt x="341075" y="120788"/>
                  <a:pt x="343122" y="118746"/>
                </a:cubicBezTo>
                <a:cubicBezTo>
                  <a:pt x="344146" y="117724"/>
                  <a:pt x="345681" y="117214"/>
                  <a:pt x="347217" y="117214"/>
                </a:cubicBezTo>
                <a:close/>
                <a:moveTo>
                  <a:pt x="585835" y="116702"/>
                </a:moveTo>
                <a:cubicBezTo>
                  <a:pt x="589951" y="120819"/>
                  <a:pt x="589951" y="120819"/>
                  <a:pt x="589951" y="120819"/>
                </a:cubicBezTo>
                <a:cubicBezTo>
                  <a:pt x="592010" y="120819"/>
                  <a:pt x="589951" y="124936"/>
                  <a:pt x="592010" y="124936"/>
                </a:cubicBezTo>
                <a:cubicBezTo>
                  <a:pt x="596127" y="124936"/>
                  <a:pt x="598185" y="124936"/>
                  <a:pt x="600244" y="129053"/>
                </a:cubicBezTo>
                <a:cubicBezTo>
                  <a:pt x="602302" y="131112"/>
                  <a:pt x="602302" y="135228"/>
                  <a:pt x="602302" y="137286"/>
                </a:cubicBezTo>
                <a:cubicBezTo>
                  <a:pt x="600244" y="141404"/>
                  <a:pt x="598185" y="139345"/>
                  <a:pt x="596127" y="143461"/>
                </a:cubicBezTo>
                <a:cubicBezTo>
                  <a:pt x="598185" y="145520"/>
                  <a:pt x="598185" y="147578"/>
                  <a:pt x="598185" y="151695"/>
                </a:cubicBezTo>
                <a:cubicBezTo>
                  <a:pt x="596127" y="153753"/>
                  <a:pt x="594068" y="155812"/>
                  <a:pt x="592010" y="155812"/>
                </a:cubicBezTo>
                <a:cubicBezTo>
                  <a:pt x="589951" y="157871"/>
                  <a:pt x="589951" y="153753"/>
                  <a:pt x="587893" y="151695"/>
                </a:cubicBezTo>
                <a:cubicBezTo>
                  <a:pt x="589951" y="149637"/>
                  <a:pt x="592010" y="149637"/>
                  <a:pt x="594068" y="145520"/>
                </a:cubicBezTo>
                <a:cubicBezTo>
                  <a:pt x="592010" y="143461"/>
                  <a:pt x="594068" y="139345"/>
                  <a:pt x="596127" y="137286"/>
                </a:cubicBezTo>
                <a:cubicBezTo>
                  <a:pt x="596127" y="135228"/>
                  <a:pt x="596127" y="131112"/>
                  <a:pt x="594068" y="129053"/>
                </a:cubicBezTo>
                <a:cubicBezTo>
                  <a:pt x="592010" y="126994"/>
                  <a:pt x="587893" y="126994"/>
                  <a:pt x="585835" y="126994"/>
                </a:cubicBezTo>
                <a:cubicBezTo>
                  <a:pt x="583776" y="122878"/>
                  <a:pt x="579659" y="122878"/>
                  <a:pt x="575543" y="120819"/>
                </a:cubicBezTo>
                <a:cubicBezTo>
                  <a:pt x="575543" y="122878"/>
                  <a:pt x="573484" y="120819"/>
                  <a:pt x="571426" y="118761"/>
                </a:cubicBezTo>
                <a:cubicBezTo>
                  <a:pt x="575543" y="116702"/>
                  <a:pt x="581718" y="116702"/>
                  <a:pt x="585835" y="116702"/>
                </a:cubicBezTo>
                <a:close/>
                <a:moveTo>
                  <a:pt x="340148" y="115628"/>
                </a:moveTo>
                <a:cubicBezTo>
                  <a:pt x="340438" y="115562"/>
                  <a:pt x="340632" y="115694"/>
                  <a:pt x="340761" y="115955"/>
                </a:cubicBezTo>
                <a:cubicBezTo>
                  <a:pt x="341019" y="116482"/>
                  <a:pt x="341019" y="117533"/>
                  <a:pt x="341019" y="118585"/>
                </a:cubicBezTo>
                <a:cubicBezTo>
                  <a:pt x="338954" y="120686"/>
                  <a:pt x="334822" y="124892"/>
                  <a:pt x="332756" y="124892"/>
                </a:cubicBezTo>
                <a:cubicBezTo>
                  <a:pt x="328625" y="126994"/>
                  <a:pt x="324493" y="124892"/>
                  <a:pt x="322427" y="122789"/>
                </a:cubicBezTo>
                <a:cubicBezTo>
                  <a:pt x="324493" y="120686"/>
                  <a:pt x="326559" y="124892"/>
                  <a:pt x="328625" y="122789"/>
                </a:cubicBezTo>
                <a:cubicBezTo>
                  <a:pt x="332756" y="122789"/>
                  <a:pt x="336888" y="118585"/>
                  <a:pt x="338954" y="116482"/>
                </a:cubicBezTo>
                <a:cubicBezTo>
                  <a:pt x="339470" y="115957"/>
                  <a:pt x="339857" y="115694"/>
                  <a:pt x="340148" y="115628"/>
                </a:cubicBezTo>
                <a:close/>
                <a:moveTo>
                  <a:pt x="363595" y="114379"/>
                </a:moveTo>
                <a:cubicBezTo>
                  <a:pt x="363595" y="114379"/>
                  <a:pt x="365753" y="114379"/>
                  <a:pt x="365753" y="114379"/>
                </a:cubicBezTo>
                <a:cubicBezTo>
                  <a:pt x="367911" y="118585"/>
                  <a:pt x="367911" y="120686"/>
                  <a:pt x="367911" y="124892"/>
                </a:cubicBezTo>
                <a:cubicBezTo>
                  <a:pt x="367911" y="124892"/>
                  <a:pt x="365753" y="126994"/>
                  <a:pt x="365753" y="126994"/>
                </a:cubicBezTo>
                <a:cubicBezTo>
                  <a:pt x="365753" y="122789"/>
                  <a:pt x="365753" y="118585"/>
                  <a:pt x="363595" y="114379"/>
                </a:cubicBezTo>
                <a:close/>
                <a:moveTo>
                  <a:pt x="450093" y="112386"/>
                </a:moveTo>
                <a:cubicBezTo>
                  <a:pt x="452136" y="112386"/>
                  <a:pt x="456223" y="112386"/>
                  <a:pt x="456223" y="114450"/>
                </a:cubicBezTo>
                <a:cubicBezTo>
                  <a:pt x="456223" y="116514"/>
                  <a:pt x="452136" y="114450"/>
                  <a:pt x="452136" y="116514"/>
                </a:cubicBezTo>
                <a:cubicBezTo>
                  <a:pt x="446007" y="116514"/>
                  <a:pt x="446007" y="126829"/>
                  <a:pt x="439878" y="126829"/>
                </a:cubicBezTo>
                <a:cubicBezTo>
                  <a:pt x="435792" y="128892"/>
                  <a:pt x="433749" y="135081"/>
                  <a:pt x="433749" y="139207"/>
                </a:cubicBezTo>
                <a:cubicBezTo>
                  <a:pt x="433749" y="141271"/>
                  <a:pt x="431706" y="141271"/>
                  <a:pt x="429663" y="139207"/>
                </a:cubicBezTo>
                <a:cubicBezTo>
                  <a:pt x="429663" y="137145"/>
                  <a:pt x="431706" y="133018"/>
                  <a:pt x="433749" y="128892"/>
                </a:cubicBezTo>
                <a:cubicBezTo>
                  <a:pt x="435792" y="126829"/>
                  <a:pt x="435792" y="124765"/>
                  <a:pt x="439878" y="124765"/>
                </a:cubicBezTo>
                <a:cubicBezTo>
                  <a:pt x="441921" y="120639"/>
                  <a:pt x="446007" y="114450"/>
                  <a:pt x="450093" y="112386"/>
                </a:cubicBezTo>
                <a:close/>
                <a:moveTo>
                  <a:pt x="524116" y="108402"/>
                </a:moveTo>
                <a:cubicBezTo>
                  <a:pt x="526164" y="108402"/>
                  <a:pt x="530258" y="108402"/>
                  <a:pt x="530258" y="110461"/>
                </a:cubicBezTo>
                <a:cubicBezTo>
                  <a:pt x="530258" y="114578"/>
                  <a:pt x="526164" y="116636"/>
                  <a:pt x="526164" y="118695"/>
                </a:cubicBezTo>
                <a:cubicBezTo>
                  <a:pt x="522069" y="116636"/>
                  <a:pt x="517974" y="118695"/>
                  <a:pt x="515927" y="120754"/>
                </a:cubicBezTo>
                <a:cubicBezTo>
                  <a:pt x="513880" y="122811"/>
                  <a:pt x="513880" y="124870"/>
                  <a:pt x="511832" y="126928"/>
                </a:cubicBezTo>
                <a:cubicBezTo>
                  <a:pt x="509785" y="126928"/>
                  <a:pt x="507738" y="128987"/>
                  <a:pt x="505690" y="124870"/>
                </a:cubicBezTo>
                <a:cubicBezTo>
                  <a:pt x="505690" y="122811"/>
                  <a:pt x="509785" y="120754"/>
                  <a:pt x="509785" y="118695"/>
                </a:cubicBezTo>
                <a:cubicBezTo>
                  <a:pt x="509785" y="116636"/>
                  <a:pt x="507738" y="112520"/>
                  <a:pt x="509785" y="110461"/>
                </a:cubicBezTo>
                <a:cubicBezTo>
                  <a:pt x="511832" y="110461"/>
                  <a:pt x="511832" y="110461"/>
                  <a:pt x="513880" y="110461"/>
                </a:cubicBezTo>
                <a:cubicBezTo>
                  <a:pt x="515927" y="110461"/>
                  <a:pt x="517974" y="112520"/>
                  <a:pt x="520022" y="110461"/>
                </a:cubicBezTo>
                <a:cubicBezTo>
                  <a:pt x="520022" y="108402"/>
                  <a:pt x="522069" y="108402"/>
                  <a:pt x="524116" y="108402"/>
                </a:cubicBezTo>
                <a:close/>
                <a:moveTo>
                  <a:pt x="661019" y="108266"/>
                </a:moveTo>
                <a:cubicBezTo>
                  <a:pt x="662030" y="109226"/>
                  <a:pt x="662435" y="113064"/>
                  <a:pt x="664053" y="114600"/>
                </a:cubicBezTo>
                <a:cubicBezTo>
                  <a:pt x="661895" y="116648"/>
                  <a:pt x="661895" y="118695"/>
                  <a:pt x="661895" y="118695"/>
                </a:cubicBezTo>
                <a:cubicBezTo>
                  <a:pt x="659737" y="116648"/>
                  <a:pt x="661895" y="114600"/>
                  <a:pt x="659737" y="112552"/>
                </a:cubicBezTo>
                <a:cubicBezTo>
                  <a:pt x="659737" y="110505"/>
                  <a:pt x="659737" y="110505"/>
                  <a:pt x="659737" y="108458"/>
                </a:cubicBezTo>
                <a:cubicBezTo>
                  <a:pt x="660277" y="107946"/>
                  <a:pt x="660682" y="107946"/>
                  <a:pt x="661019" y="108266"/>
                </a:cubicBezTo>
                <a:close/>
                <a:moveTo>
                  <a:pt x="550871" y="102165"/>
                </a:moveTo>
                <a:cubicBezTo>
                  <a:pt x="553946" y="101133"/>
                  <a:pt x="557020" y="101133"/>
                  <a:pt x="559582" y="102165"/>
                </a:cubicBezTo>
                <a:cubicBezTo>
                  <a:pt x="562144" y="103194"/>
                  <a:pt x="564194" y="105255"/>
                  <a:pt x="565219" y="108347"/>
                </a:cubicBezTo>
                <a:cubicBezTo>
                  <a:pt x="567269" y="110408"/>
                  <a:pt x="567269" y="114530"/>
                  <a:pt x="565219" y="118653"/>
                </a:cubicBezTo>
                <a:cubicBezTo>
                  <a:pt x="565219" y="120715"/>
                  <a:pt x="567269" y="118653"/>
                  <a:pt x="569318" y="120715"/>
                </a:cubicBezTo>
                <a:cubicBezTo>
                  <a:pt x="573418" y="122776"/>
                  <a:pt x="573418" y="126898"/>
                  <a:pt x="573418" y="133081"/>
                </a:cubicBezTo>
                <a:cubicBezTo>
                  <a:pt x="571368" y="141326"/>
                  <a:pt x="563169" y="147510"/>
                  <a:pt x="554970" y="149570"/>
                </a:cubicBezTo>
                <a:cubicBezTo>
                  <a:pt x="552921" y="149570"/>
                  <a:pt x="552921" y="147510"/>
                  <a:pt x="552921" y="145449"/>
                </a:cubicBezTo>
                <a:cubicBezTo>
                  <a:pt x="548821" y="143387"/>
                  <a:pt x="544722" y="141326"/>
                  <a:pt x="540622" y="141326"/>
                </a:cubicBezTo>
                <a:cubicBezTo>
                  <a:pt x="534473" y="143387"/>
                  <a:pt x="534473" y="143387"/>
                  <a:pt x="534473" y="143387"/>
                </a:cubicBezTo>
                <a:cubicBezTo>
                  <a:pt x="528324" y="137203"/>
                  <a:pt x="526274" y="131020"/>
                  <a:pt x="526274" y="124837"/>
                </a:cubicBezTo>
                <a:cubicBezTo>
                  <a:pt x="526274" y="118653"/>
                  <a:pt x="530374" y="114530"/>
                  <a:pt x="534473" y="110408"/>
                </a:cubicBezTo>
                <a:cubicBezTo>
                  <a:pt x="538573" y="108347"/>
                  <a:pt x="542672" y="112469"/>
                  <a:pt x="544722" y="108347"/>
                </a:cubicBezTo>
                <a:cubicBezTo>
                  <a:pt x="544722" y="104226"/>
                  <a:pt x="548821" y="102165"/>
                  <a:pt x="550871" y="102165"/>
                </a:cubicBezTo>
                <a:close/>
                <a:moveTo>
                  <a:pt x="509674" y="100103"/>
                </a:moveTo>
                <a:cubicBezTo>
                  <a:pt x="511722" y="100103"/>
                  <a:pt x="515816" y="102165"/>
                  <a:pt x="517864" y="104229"/>
                </a:cubicBezTo>
                <a:cubicBezTo>
                  <a:pt x="517864" y="104229"/>
                  <a:pt x="519911" y="102165"/>
                  <a:pt x="519911" y="102165"/>
                </a:cubicBezTo>
                <a:cubicBezTo>
                  <a:pt x="524006" y="100103"/>
                  <a:pt x="528100" y="100103"/>
                  <a:pt x="530148" y="102165"/>
                </a:cubicBezTo>
                <a:cubicBezTo>
                  <a:pt x="534242" y="102165"/>
                  <a:pt x="534242" y="106292"/>
                  <a:pt x="534242" y="108356"/>
                </a:cubicBezTo>
                <a:cubicBezTo>
                  <a:pt x="534242" y="110418"/>
                  <a:pt x="534242" y="110418"/>
                  <a:pt x="534242" y="110418"/>
                </a:cubicBezTo>
                <a:cubicBezTo>
                  <a:pt x="530148" y="108356"/>
                  <a:pt x="528100" y="104229"/>
                  <a:pt x="524006" y="104229"/>
                </a:cubicBezTo>
                <a:cubicBezTo>
                  <a:pt x="521958" y="104229"/>
                  <a:pt x="519911" y="106292"/>
                  <a:pt x="517864" y="108356"/>
                </a:cubicBezTo>
                <a:cubicBezTo>
                  <a:pt x="513769" y="106292"/>
                  <a:pt x="513769" y="106292"/>
                  <a:pt x="509674" y="108356"/>
                </a:cubicBezTo>
                <a:cubicBezTo>
                  <a:pt x="507627" y="108356"/>
                  <a:pt x="505580" y="112481"/>
                  <a:pt x="505580" y="114545"/>
                </a:cubicBezTo>
                <a:cubicBezTo>
                  <a:pt x="507627" y="118671"/>
                  <a:pt x="501485" y="120734"/>
                  <a:pt x="503532" y="124860"/>
                </a:cubicBezTo>
                <a:cubicBezTo>
                  <a:pt x="503532" y="126923"/>
                  <a:pt x="505580" y="128987"/>
                  <a:pt x="503532" y="128987"/>
                </a:cubicBezTo>
                <a:cubicBezTo>
                  <a:pt x="499438" y="128987"/>
                  <a:pt x="499438" y="126923"/>
                  <a:pt x="497390" y="124860"/>
                </a:cubicBezTo>
                <a:cubicBezTo>
                  <a:pt x="497390" y="122798"/>
                  <a:pt x="497390" y="118671"/>
                  <a:pt x="499438" y="116608"/>
                </a:cubicBezTo>
                <a:cubicBezTo>
                  <a:pt x="501485" y="116608"/>
                  <a:pt x="501485" y="116608"/>
                  <a:pt x="503532" y="114545"/>
                </a:cubicBezTo>
                <a:cubicBezTo>
                  <a:pt x="501485" y="112481"/>
                  <a:pt x="501485" y="108356"/>
                  <a:pt x="501485" y="106292"/>
                </a:cubicBezTo>
                <a:cubicBezTo>
                  <a:pt x="503532" y="102165"/>
                  <a:pt x="505580" y="100103"/>
                  <a:pt x="509674" y="100103"/>
                </a:cubicBezTo>
                <a:close/>
                <a:moveTo>
                  <a:pt x="623937" y="99391"/>
                </a:moveTo>
                <a:cubicBezTo>
                  <a:pt x="624951" y="99647"/>
                  <a:pt x="625966" y="100158"/>
                  <a:pt x="626980" y="100158"/>
                </a:cubicBezTo>
                <a:cubicBezTo>
                  <a:pt x="631038" y="102206"/>
                  <a:pt x="635096" y="106300"/>
                  <a:pt x="637125" y="110395"/>
                </a:cubicBezTo>
                <a:cubicBezTo>
                  <a:pt x="639153" y="114489"/>
                  <a:pt x="637125" y="118585"/>
                  <a:pt x="637125" y="122678"/>
                </a:cubicBezTo>
                <a:cubicBezTo>
                  <a:pt x="635096" y="122678"/>
                  <a:pt x="635096" y="120631"/>
                  <a:pt x="635096" y="120631"/>
                </a:cubicBezTo>
                <a:cubicBezTo>
                  <a:pt x="635096" y="116536"/>
                  <a:pt x="635096" y="112442"/>
                  <a:pt x="633067" y="108347"/>
                </a:cubicBezTo>
                <a:cubicBezTo>
                  <a:pt x="629009" y="104253"/>
                  <a:pt x="624951" y="104253"/>
                  <a:pt x="620894" y="102206"/>
                </a:cubicBezTo>
                <a:cubicBezTo>
                  <a:pt x="620894" y="102206"/>
                  <a:pt x="620894" y="100158"/>
                  <a:pt x="620894" y="100158"/>
                </a:cubicBezTo>
                <a:cubicBezTo>
                  <a:pt x="621908" y="99135"/>
                  <a:pt x="622923" y="99135"/>
                  <a:pt x="623937" y="99391"/>
                </a:cubicBezTo>
                <a:close/>
                <a:moveTo>
                  <a:pt x="452081" y="98110"/>
                </a:moveTo>
                <a:cubicBezTo>
                  <a:pt x="458215" y="100167"/>
                  <a:pt x="458215" y="100167"/>
                  <a:pt x="458215" y="100167"/>
                </a:cubicBezTo>
                <a:cubicBezTo>
                  <a:pt x="458215" y="102221"/>
                  <a:pt x="456170" y="106331"/>
                  <a:pt x="456170" y="110442"/>
                </a:cubicBezTo>
                <a:cubicBezTo>
                  <a:pt x="450037" y="108388"/>
                  <a:pt x="445948" y="110442"/>
                  <a:pt x="441859" y="114552"/>
                </a:cubicBezTo>
                <a:cubicBezTo>
                  <a:pt x="439815" y="116608"/>
                  <a:pt x="439815" y="118663"/>
                  <a:pt x="437771" y="122773"/>
                </a:cubicBezTo>
                <a:cubicBezTo>
                  <a:pt x="431637" y="124828"/>
                  <a:pt x="427548" y="130995"/>
                  <a:pt x="427548" y="137160"/>
                </a:cubicBezTo>
                <a:cubicBezTo>
                  <a:pt x="427548" y="139216"/>
                  <a:pt x="427548" y="141270"/>
                  <a:pt x="425504" y="141270"/>
                </a:cubicBezTo>
                <a:cubicBezTo>
                  <a:pt x="423460" y="141270"/>
                  <a:pt x="423460" y="141270"/>
                  <a:pt x="421415" y="141270"/>
                </a:cubicBezTo>
                <a:cubicBezTo>
                  <a:pt x="421415" y="135105"/>
                  <a:pt x="419371" y="128939"/>
                  <a:pt x="423460" y="124828"/>
                </a:cubicBezTo>
                <a:cubicBezTo>
                  <a:pt x="427548" y="122773"/>
                  <a:pt x="429593" y="122773"/>
                  <a:pt x="431637" y="120718"/>
                </a:cubicBezTo>
                <a:cubicBezTo>
                  <a:pt x="431637" y="116608"/>
                  <a:pt x="427548" y="112497"/>
                  <a:pt x="429593" y="108388"/>
                </a:cubicBezTo>
                <a:cubicBezTo>
                  <a:pt x="431637" y="106331"/>
                  <a:pt x="433682" y="106331"/>
                  <a:pt x="437771" y="106331"/>
                </a:cubicBezTo>
                <a:cubicBezTo>
                  <a:pt x="441859" y="106331"/>
                  <a:pt x="441859" y="106331"/>
                  <a:pt x="441859" y="106331"/>
                </a:cubicBezTo>
                <a:cubicBezTo>
                  <a:pt x="445948" y="104277"/>
                  <a:pt x="445948" y="98110"/>
                  <a:pt x="452081" y="98110"/>
                </a:cubicBezTo>
                <a:close/>
                <a:moveTo>
                  <a:pt x="618687" y="91803"/>
                </a:moveTo>
                <a:lnTo>
                  <a:pt x="620894" y="91987"/>
                </a:lnTo>
                <a:lnTo>
                  <a:pt x="621763" y="92060"/>
                </a:lnTo>
                <a:cubicBezTo>
                  <a:pt x="622788" y="92317"/>
                  <a:pt x="623813" y="92832"/>
                  <a:pt x="624839" y="93861"/>
                </a:cubicBezTo>
                <a:cubicBezTo>
                  <a:pt x="626889" y="95919"/>
                  <a:pt x="628940" y="91803"/>
                  <a:pt x="630990" y="91803"/>
                </a:cubicBezTo>
                <a:cubicBezTo>
                  <a:pt x="633041" y="91803"/>
                  <a:pt x="635092" y="91803"/>
                  <a:pt x="635092" y="93861"/>
                </a:cubicBezTo>
                <a:cubicBezTo>
                  <a:pt x="637142" y="95919"/>
                  <a:pt x="635092" y="97978"/>
                  <a:pt x="637142" y="97978"/>
                </a:cubicBezTo>
                <a:cubicBezTo>
                  <a:pt x="641243" y="95919"/>
                  <a:pt x="643294" y="97978"/>
                  <a:pt x="647395" y="100037"/>
                </a:cubicBezTo>
                <a:cubicBezTo>
                  <a:pt x="649446" y="102095"/>
                  <a:pt x="647395" y="104153"/>
                  <a:pt x="647395" y="108270"/>
                </a:cubicBezTo>
                <a:cubicBezTo>
                  <a:pt x="647395" y="108270"/>
                  <a:pt x="645344" y="108270"/>
                  <a:pt x="645344" y="110328"/>
                </a:cubicBezTo>
                <a:cubicBezTo>
                  <a:pt x="647395" y="112386"/>
                  <a:pt x="649446" y="112386"/>
                  <a:pt x="649446" y="114445"/>
                </a:cubicBezTo>
                <a:cubicBezTo>
                  <a:pt x="649446" y="116504"/>
                  <a:pt x="649446" y="118562"/>
                  <a:pt x="647395" y="120620"/>
                </a:cubicBezTo>
                <a:cubicBezTo>
                  <a:pt x="647395" y="120620"/>
                  <a:pt x="643294" y="120620"/>
                  <a:pt x="645344" y="122678"/>
                </a:cubicBezTo>
                <a:cubicBezTo>
                  <a:pt x="647395" y="124737"/>
                  <a:pt x="647395" y="126796"/>
                  <a:pt x="645344" y="128854"/>
                </a:cubicBezTo>
                <a:cubicBezTo>
                  <a:pt x="645344" y="128854"/>
                  <a:pt x="643294" y="132971"/>
                  <a:pt x="641243" y="130912"/>
                </a:cubicBezTo>
                <a:cubicBezTo>
                  <a:pt x="641243" y="128854"/>
                  <a:pt x="637142" y="126796"/>
                  <a:pt x="639193" y="122678"/>
                </a:cubicBezTo>
                <a:cubicBezTo>
                  <a:pt x="641243" y="118562"/>
                  <a:pt x="641243" y="112386"/>
                  <a:pt x="639193" y="108270"/>
                </a:cubicBezTo>
                <a:cubicBezTo>
                  <a:pt x="635092" y="100037"/>
                  <a:pt x="626889" y="97978"/>
                  <a:pt x="620737" y="95919"/>
                </a:cubicBezTo>
                <a:cubicBezTo>
                  <a:pt x="620737" y="93861"/>
                  <a:pt x="614586" y="91803"/>
                  <a:pt x="618687" y="91803"/>
                </a:cubicBezTo>
                <a:close/>
                <a:moveTo>
                  <a:pt x="316292" y="87819"/>
                </a:moveTo>
                <a:cubicBezTo>
                  <a:pt x="320382" y="96052"/>
                  <a:pt x="322427" y="102228"/>
                  <a:pt x="322427" y="108402"/>
                </a:cubicBezTo>
                <a:cubicBezTo>
                  <a:pt x="322427" y="118695"/>
                  <a:pt x="316292" y="126928"/>
                  <a:pt x="308112" y="133103"/>
                </a:cubicBezTo>
                <a:cubicBezTo>
                  <a:pt x="301976" y="137220"/>
                  <a:pt x="295841" y="139279"/>
                  <a:pt x="287661" y="135162"/>
                </a:cubicBezTo>
                <a:cubicBezTo>
                  <a:pt x="281525" y="133103"/>
                  <a:pt x="273345" y="126928"/>
                  <a:pt x="273345" y="120754"/>
                </a:cubicBezTo>
                <a:cubicBezTo>
                  <a:pt x="271300" y="114578"/>
                  <a:pt x="273345" y="108402"/>
                  <a:pt x="277435" y="104287"/>
                </a:cubicBezTo>
                <a:cubicBezTo>
                  <a:pt x="279480" y="102228"/>
                  <a:pt x="283570" y="100169"/>
                  <a:pt x="285616" y="102228"/>
                </a:cubicBezTo>
                <a:cubicBezTo>
                  <a:pt x="287661" y="104287"/>
                  <a:pt x="285616" y="106344"/>
                  <a:pt x="287661" y="108402"/>
                </a:cubicBezTo>
                <a:cubicBezTo>
                  <a:pt x="291751" y="108402"/>
                  <a:pt x="293796" y="106344"/>
                  <a:pt x="295841" y="108402"/>
                </a:cubicBezTo>
                <a:cubicBezTo>
                  <a:pt x="295841" y="110461"/>
                  <a:pt x="297886" y="112520"/>
                  <a:pt x="295841" y="114578"/>
                </a:cubicBezTo>
                <a:cubicBezTo>
                  <a:pt x="295841" y="118695"/>
                  <a:pt x="291751" y="120754"/>
                  <a:pt x="289706" y="120754"/>
                </a:cubicBezTo>
                <a:cubicBezTo>
                  <a:pt x="285616" y="122811"/>
                  <a:pt x="285616" y="116636"/>
                  <a:pt x="281525" y="118695"/>
                </a:cubicBezTo>
                <a:cubicBezTo>
                  <a:pt x="283570" y="122811"/>
                  <a:pt x="287661" y="126928"/>
                  <a:pt x="293796" y="128987"/>
                </a:cubicBezTo>
                <a:cubicBezTo>
                  <a:pt x="295841" y="128987"/>
                  <a:pt x="299931" y="128987"/>
                  <a:pt x="304021" y="126928"/>
                </a:cubicBezTo>
                <a:cubicBezTo>
                  <a:pt x="310157" y="122811"/>
                  <a:pt x="314247" y="118695"/>
                  <a:pt x="316292" y="110461"/>
                </a:cubicBezTo>
                <a:cubicBezTo>
                  <a:pt x="318337" y="104287"/>
                  <a:pt x="316292" y="96052"/>
                  <a:pt x="314247" y="89877"/>
                </a:cubicBezTo>
                <a:cubicBezTo>
                  <a:pt x="314247" y="89877"/>
                  <a:pt x="316292" y="87819"/>
                  <a:pt x="316292" y="87819"/>
                </a:cubicBezTo>
                <a:close/>
                <a:moveTo>
                  <a:pt x="215649" y="85827"/>
                </a:moveTo>
                <a:cubicBezTo>
                  <a:pt x="217682" y="87886"/>
                  <a:pt x="221749" y="89943"/>
                  <a:pt x="223783" y="89943"/>
                </a:cubicBezTo>
                <a:cubicBezTo>
                  <a:pt x="225816" y="89943"/>
                  <a:pt x="223783" y="92002"/>
                  <a:pt x="223783" y="94061"/>
                </a:cubicBezTo>
                <a:cubicBezTo>
                  <a:pt x="219716" y="96119"/>
                  <a:pt x="215649" y="94061"/>
                  <a:pt x="211582" y="92002"/>
                </a:cubicBezTo>
                <a:cubicBezTo>
                  <a:pt x="211582" y="92002"/>
                  <a:pt x="209548" y="89943"/>
                  <a:pt x="211582" y="87886"/>
                </a:cubicBezTo>
                <a:cubicBezTo>
                  <a:pt x="211582" y="87886"/>
                  <a:pt x="213615" y="85827"/>
                  <a:pt x="215649" y="85827"/>
                </a:cubicBezTo>
                <a:close/>
                <a:moveTo>
                  <a:pt x="483537" y="83153"/>
                </a:moveTo>
                <a:cubicBezTo>
                  <a:pt x="486050" y="82928"/>
                  <a:pt x="488627" y="83056"/>
                  <a:pt x="491205" y="83571"/>
                </a:cubicBezTo>
                <a:cubicBezTo>
                  <a:pt x="493267" y="83571"/>
                  <a:pt x="493267" y="85632"/>
                  <a:pt x="495328" y="87693"/>
                </a:cubicBezTo>
                <a:cubicBezTo>
                  <a:pt x="497390" y="89753"/>
                  <a:pt x="497390" y="93875"/>
                  <a:pt x="497390" y="95936"/>
                </a:cubicBezTo>
                <a:cubicBezTo>
                  <a:pt x="495328" y="97996"/>
                  <a:pt x="493267" y="100057"/>
                  <a:pt x="491205" y="100057"/>
                </a:cubicBezTo>
                <a:cubicBezTo>
                  <a:pt x="491205" y="102118"/>
                  <a:pt x="491205" y="104178"/>
                  <a:pt x="491205" y="104178"/>
                </a:cubicBezTo>
                <a:cubicBezTo>
                  <a:pt x="489143" y="108300"/>
                  <a:pt x="485019" y="108300"/>
                  <a:pt x="482957" y="108300"/>
                </a:cubicBezTo>
                <a:cubicBezTo>
                  <a:pt x="480895" y="106239"/>
                  <a:pt x="478833" y="104178"/>
                  <a:pt x="476771" y="102118"/>
                </a:cubicBezTo>
                <a:cubicBezTo>
                  <a:pt x="476771" y="97996"/>
                  <a:pt x="478833" y="95936"/>
                  <a:pt x="480895" y="93875"/>
                </a:cubicBezTo>
                <a:cubicBezTo>
                  <a:pt x="482957" y="93875"/>
                  <a:pt x="482957" y="93875"/>
                  <a:pt x="485019" y="91814"/>
                </a:cubicBezTo>
                <a:cubicBezTo>
                  <a:pt x="482957" y="91814"/>
                  <a:pt x="482957" y="91814"/>
                  <a:pt x="482957" y="91814"/>
                </a:cubicBezTo>
                <a:cubicBezTo>
                  <a:pt x="478833" y="91814"/>
                  <a:pt x="474710" y="91814"/>
                  <a:pt x="472648" y="95936"/>
                </a:cubicBezTo>
                <a:cubicBezTo>
                  <a:pt x="466462" y="100057"/>
                  <a:pt x="466462" y="108300"/>
                  <a:pt x="466462" y="116543"/>
                </a:cubicBezTo>
                <a:cubicBezTo>
                  <a:pt x="470586" y="126845"/>
                  <a:pt x="476771" y="133028"/>
                  <a:pt x="485019" y="139210"/>
                </a:cubicBezTo>
                <a:cubicBezTo>
                  <a:pt x="476771" y="141270"/>
                  <a:pt x="470586" y="133028"/>
                  <a:pt x="464400" y="128906"/>
                </a:cubicBezTo>
                <a:cubicBezTo>
                  <a:pt x="458215" y="118603"/>
                  <a:pt x="458215" y="104178"/>
                  <a:pt x="464400" y="93875"/>
                </a:cubicBezTo>
                <a:cubicBezTo>
                  <a:pt x="469039" y="87693"/>
                  <a:pt x="475998" y="83829"/>
                  <a:pt x="483537" y="83153"/>
                </a:cubicBezTo>
                <a:close/>
                <a:moveTo>
                  <a:pt x="640800" y="81031"/>
                </a:moveTo>
                <a:cubicBezTo>
                  <a:pt x="642335" y="81320"/>
                  <a:pt x="643871" y="83636"/>
                  <a:pt x="645406" y="83636"/>
                </a:cubicBezTo>
                <a:cubicBezTo>
                  <a:pt x="647454" y="91870"/>
                  <a:pt x="647454" y="91870"/>
                  <a:pt x="647454" y="91870"/>
                </a:cubicBezTo>
                <a:cubicBezTo>
                  <a:pt x="651548" y="91870"/>
                  <a:pt x="653595" y="98044"/>
                  <a:pt x="657690" y="100103"/>
                </a:cubicBezTo>
                <a:cubicBezTo>
                  <a:pt x="657690" y="102161"/>
                  <a:pt x="653595" y="104219"/>
                  <a:pt x="655643" y="106277"/>
                </a:cubicBezTo>
                <a:cubicBezTo>
                  <a:pt x="659737" y="108337"/>
                  <a:pt x="655643" y="110395"/>
                  <a:pt x="657690" y="112453"/>
                </a:cubicBezTo>
                <a:cubicBezTo>
                  <a:pt x="659737" y="116570"/>
                  <a:pt x="657690" y="120686"/>
                  <a:pt x="655643" y="122745"/>
                </a:cubicBezTo>
                <a:cubicBezTo>
                  <a:pt x="657690" y="126862"/>
                  <a:pt x="657690" y="130978"/>
                  <a:pt x="655643" y="133037"/>
                </a:cubicBezTo>
                <a:cubicBezTo>
                  <a:pt x="655643" y="135095"/>
                  <a:pt x="655643" y="135095"/>
                  <a:pt x="655643" y="135095"/>
                </a:cubicBezTo>
                <a:cubicBezTo>
                  <a:pt x="655643" y="130978"/>
                  <a:pt x="655643" y="126862"/>
                  <a:pt x="653595" y="122745"/>
                </a:cubicBezTo>
                <a:cubicBezTo>
                  <a:pt x="651548" y="126862"/>
                  <a:pt x="653595" y="126862"/>
                  <a:pt x="653595" y="128921"/>
                </a:cubicBezTo>
                <a:cubicBezTo>
                  <a:pt x="653595" y="133037"/>
                  <a:pt x="651548" y="137154"/>
                  <a:pt x="649501" y="139212"/>
                </a:cubicBezTo>
                <a:cubicBezTo>
                  <a:pt x="647454" y="141270"/>
                  <a:pt x="645406" y="141270"/>
                  <a:pt x="643359" y="141270"/>
                </a:cubicBezTo>
                <a:cubicBezTo>
                  <a:pt x="641312" y="139212"/>
                  <a:pt x="643359" y="137154"/>
                  <a:pt x="643359" y="135095"/>
                </a:cubicBezTo>
                <a:cubicBezTo>
                  <a:pt x="645406" y="133037"/>
                  <a:pt x="649501" y="130978"/>
                  <a:pt x="649501" y="126862"/>
                </a:cubicBezTo>
                <a:cubicBezTo>
                  <a:pt x="649501" y="124803"/>
                  <a:pt x="647454" y="122745"/>
                  <a:pt x="649501" y="122745"/>
                </a:cubicBezTo>
                <a:cubicBezTo>
                  <a:pt x="651548" y="120686"/>
                  <a:pt x="653595" y="116570"/>
                  <a:pt x="653595" y="114511"/>
                </a:cubicBezTo>
                <a:cubicBezTo>
                  <a:pt x="653595" y="112453"/>
                  <a:pt x="651548" y="110395"/>
                  <a:pt x="649501" y="110395"/>
                </a:cubicBezTo>
                <a:cubicBezTo>
                  <a:pt x="649501" y="106277"/>
                  <a:pt x="651548" y="104219"/>
                  <a:pt x="649501" y="100103"/>
                </a:cubicBezTo>
                <a:cubicBezTo>
                  <a:pt x="647454" y="95986"/>
                  <a:pt x="643359" y="93927"/>
                  <a:pt x="639264" y="93927"/>
                </a:cubicBezTo>
                <a:cubicBezTo>
                  <a:pt x="637217" y="91870"/>
                  <a:pt x="637217" y="89811"/>
                  <a:pt x="633122" y="89811"/>
                </a:cubicBezTo>
                <a:cubicBezTo>
                  <a:pt x="631075" y="89811"/>
                  <a:pt x="629028" y="87752"/>
                  <a:pt x="626980" y="89811"/>
                </a:cubicBezTo>
                <a:cubicBezTo>
                  <a:pt x="622886" y="87752"/>
                  <a:pt x="618791" y="85694"/>
                  <a:pt x="614696" y="87752"/>
                </a:cubicBezTo>
                <a:cubicBezTo>
                  <a:pt x="614696" y="87752"/>
                  <a:pt x="610602" y="85694"/>
                  <a:pt x="612649" y="83636"/>
                </a:cubicBezTo>
                <a:cubicBezTo>
                  <a:pt x="616744" y="81578"/>
                  <a:pt x="620838" y="81578"/>
                  <a:pt x="624933" y="83636"/>
                </a:cubicBezTo>
                <a:cubicBezTo>
                  <a:pt x="626980" y="85694"/>
                  <a:pt x="626980" y="85694"/>
                  <a:pt x="626980" y="85694"/>
                </a:cubicBezTo>
                <a:cubicBezTo>
                  <a:pt x="631075" y="85694"/>
                  <a:pt x="633122" y="81578"/>
                  <a:pt x="637217" y="83636"/>
                </a:cubicBezTo>
                <a:cubicBezTo>
                  <a:pt x="639264" y="83636"/>
                  <a:pt x="641312" y="85694"/>
                  <a:pt x="641312" y="87752"/>
                </a:cubicBezTo>
                <a:cubicBezTo>
                  <a:pt x="641312" y="87752"/>
                  <a:pt x="641312" y="91870"/>
                  <a:pt x="643359" y="91870"/>
                </a:cubicBezTo>
                <a:cubicBezTo>
                  <a:pt x="643359" y="91870"/>
                  <a:pt x="645406" y="91870"/>
                  <a:pt x="645406" y="89811"/>
                </a:cubicBezTo>
                <a:cubicBezTo>
                  <a:pt x="645406" y="87752"/>
                  <a:pt x="641312" y="83636"/>
                  <a:pt x="639264" y="81578"/>
                </a:cubicBezTo>
                <a:cubicBezTo>
                  <a:pt x="639776" y="81063"/>
                  <a:pt x="640288" y="80934"/>
                  <a:pt x="640800" y="81031"/>
                </a:cubicBezTo>
                <a:close/>
                <a:moveTo>
                  <a:pt x="587959" y="79519"/>
                </a:moveTo>
                <a:cubicBezTo>
                  <a:pt x="594135" y="81571"/>
                  <a:pt x="600310" y="81571"/>
                  <a:pt x="604426" y="83624"/>
                </a:cubicBezTo>
                <a:cubicBezTo>
                  <a:pt x="612660" y="87728"/>
                  <a:pt x="620894" y="95937"/>
                  <a:pt x="618835" y="104148"/>
                </a:cubicBezTo>
                <a:cubicBezTo>
                  <a:pt x="620894" y="110304"/>
                  <a:pt x="618835" y="116461"/>
                  <a:pt x="614718" y="118514"/>
                </a:cubicBezTo>
                <a:cubicBezTo>
                  <a:pt x="610602" y="122618"/>
                  <a:pt x="606485" y="124672"/>
                  <a:pt x="602368" y="122618"/>
                </a:cubicBezTo>
                <a:cubicBezTo>
                  <a:pt x="600310" y="120566"/>
                  <a:pt x="598251" y="118514"/>
                  <a:pt x="600310" y="116461"/>
                </a:cubicBezTo>
                <a:cubicBezTo>
                  <a:pt x="600310" y="116461"/>
                  <a:pt x="600310" y="114409"/>
                  <a:pt x="600310" y="112357"/>
                </a:cubicBezTo>
                <a:cubicBezTo>
                  <a:pt x="598251" y="112357"/>
                  <a:pt x="594135" y="112357"/>
                  <a:pt x="594135" y="110304"/>
                </a:cubicBezTo>
                <a:cubicBezTo>
                  <a:pt x="592076" y="108251"/>
                  <a:pt x="594135" y="104148"/>
                  <a:pt x="596193" y="102094"/>
                </a:cubicBezTo>
                <a:cubicBezTo>
                  <a:pt x="600310" y="100042"/>
                  <a:pt x="604426" y="100042"/>
                  <a:pt x="606485" y="102094"/>
                </a:cubicBezTo>
                <a:cubicBezTo>
                  <a:pt x="608543" y="104148"/>
                  <a:pt x="606485" y="106199"/>
                  <a:pt x="608543" y="106199"/>
                </a:cubicBezTo>
                <a:cubicBezTo>
                  <a:pt x="612660" y="106199"/>
                  <a:pt x="610602" y="102094"/>
                  <a:pt x="610602" y="100042"/>
                </a:cubicBezTo>
                <a:cubicBezTo>
                  <a:pt x="608543" y="93885"/>
                  <a:pt x="602368" y="87728"/>
                  <a:pt x="596193" y="87728"/>
                </a:cubicBezTo>
                <a:cubicBezTo>
                  <a:pt x="585901" y="85676"/>
                  <a:pt x="577667" y="89780"/>
                  <a:pt x="571492" y="93885"/>
                </a:cubicBezTo>
                <a:cubicBezTo>
                  <a:pt x="567375" y="95937"/>
                  <a:pt x="565317" y="104148"/>
                  <a:pt x="559142" y="100042"/>
                </a:cubicBezTo>
                <a:cubicBezTo>
                  <a:pt x="561200" y="91833"/>
                  <a:pt x="567375" y="87728"/>
                  <a:pt x="573551" y="83624"/>
                </a:cubicBezTo>
                <a:cubicBezTo>
                  <a:pt x="579726" y="83624"/>
                  <a:pt x="583843" y="81571"/>
                  <a:pt x="587959" y="79519"/>
                </a:cubicBezTo>
                <a:close/>
                <a:moveTo>
                  <a:pt x="388440" y="75535"/>
                </a:moveTo>
                <a:cubicBezTo>
                  <a:pt x="390487" y="75535"/>
                  <a:pt x="390487" y="77565"/>
                  <a:pt x="390487" y="79592"/>
                </a:cubicBezTo>
                <a:cubicBezTo>
                  <a:pt x="390487" y="83651"/>
                  <a:pt x="388440" y="85679"/>
                  <a:pt x="386392" y="89738"/>
                </a:cubicBezTo>
                <a:cubicBezTo>
                  <a:pt x="384345" y="89738"/>
                  <a:pt x="382298" y="93795"/>
                  <a:pt x="380250" y="91766"/>
                </a:cubicBezTo>
                <a:cubicBezTo>
                  <a:pt x="380250" y="91766"/>
                  <a:pt x="378203" y="91766"/>
                  <a:pt x="380250" y="89738"/>
                </a:cubicBezTo>
                <a:cubicBezTo>
                  <a:pt x="382298" y="89738"/>
                  <a:pt x="386392" y="85679"/>
                  <a:pt x="388440" y="83651"/>
                </a:cubicBezTo>
                <a:cubicBezTo>
                  <a:pt x="388440" y="81621"/>
                  <a:pt x="388440" y="77565"/>
                  <a:pt x="388440" y="75535"/>
                </a:cubicBezTo>
                <a:close/>
                <a:moveTo>
                  <a:pt x="359914" y="74313"/>
                </a:moveTo>
                <a:cubicBezTo>
                  <a:pt x="361718" y="74057"/>
                  <a:pt x="363778" y="74571"/>
                  <a:pt x="365839" y="75598"/>
                </a:cubicBezTo>
                <a:cubicBezTo>
                  <a:pt x="367900" y="77653"/>
                  <a:pt x="374082" y="79709"/>
                  <a:pt x="376142" y="85874"/>
                </a:cubicBezTo>
                <a:cubicBezTo>
                  <a:pt x="378203" y="89984"/>
                  <a:pt x="376142" y="98205"/>
                  <a:pt x="374082" y="102316"/>
                </a:cubicBezTo>
                <a:cubicBezTo>
                  <a:pt x="367900" y="110537"/>
                  <a:pt x="359657" y="116702"/>
                  <a:pt x="349353" y="114648"/>
                </a:cubicBezTo>
                <a:cubicBezTo>
                  <a:pt x="336990" y="114648"/>
                  <a:pt x="324625" y="104371"/>
                  <a:pt x="320504" y="92041"/>
                </a:cubicBezTo>
                <a:cubicBezTo>
                  <a:pt x="320504" y="89984"/>
                  <a:pt x="318443" y="87930"/>
                  <a:pt x="320504" y="85874"/>
                </a:cubicBezTo>
                <a:cubicBezTo>
                  <a:pt x="322565" y="85874"/>
                  <a:pt x="322565" y="85874"/>
                  <a:pt x="322565" y="85874"/>
                </a:cubicBezTo>
                <a:cubicBezTo>
                  <a:pt x="326686" y="96151"/>
                  <a:pt x="334929" y="106426"/>
                  <a:pt x="347293" y="108482"/>
                </a:cubicBezTo>
                <a:cubicBezTo>
                  <a:pt x="353475" y="108482"/>
                  <a:pt x="357596" y="108482"/>
                  <a:pt x="363778" y="104371"/>
                </a:cubicBezTo>
                <a:cubicBezTo>
                  <a:pt x="367900" y="100262"/>
                  <a:pt x="369960" y="96151"/>
                  <a:pt x="367900" y="89984"/>
                </a:cubicBezTo>
                <a:cubicBezTo>
                  <a:pt x="367900" y="87930"/>
                  <a:pt x="365839" y="87930"/>
                  <a:pt x="365839" y="87930"/>
                </a:cubicBezTo>
                <a:cubicBezTo>
                  <a:pt x="363778" y="92041"/>
                  <a:pt x="361718" y="94095"/>
                  <a:pt x="359657" y="94095"/>
                </a:cubicBezTo>
                <a:cubicBezTo>
                  <a:pt x="355536" y="94095"/>
                  <a:pt x="353475" y="92041"/>
                  <a:pt x="353475" y="89984"/>
                </a:cubicBezTo>
                <a:cubicBezTo>
                  <a:pt x="353475" y="87930"/>
                  <a:pt x="353475" y="85874"/>
                  <a:pt x="353475" y="85874"/>
                </a:cubicBezTo>
                <a:cubicBezTo>
                  <a:pt x="355536" y="83819"/>
                  <a:pt x="355536" y="83819"/>
                  <a:pt x="357596" y="83819"/>
                </a:cubicBezTo>
                <a:cubicBezTo>
                  <a:pt x="355536" y="81764"/>
                  <a:pt x="355536" y="79709"/>
                  <a:pt x="355536" y="77653"/>
                </a:cubicBezTo>
                <a:cubicBezTo>
                  <a:pt x="356566" y="75598"/>
                  <a:pt x="358112" y="74571"/>
                  <a:pt x="359914" y="74313"/>
                </a:cubicBezTo>
                <a:close/>
                <a:moveTo>
                  <a:pt x="419338" y="72095"/>
                </a:moveTo>
                <a:lnTo>
                  <a:pt x="421296" y="75369"/>
                </a:lnTo>
                <a:cubicBezTo>
                  <a:pt x="421296" y="77402"/>
                  <a:pt x="423355" y="81470"/>
                  <a:pt x="421296" y="83503"/>
                </a:cubicBezTo>
                <a:cubicBezTo>
                  <a:pt x="419238" y="83503"/>
                  <a:pt x="419238" y="83503"/>
                  <a:pt x="419238" y="83503"/>
                </a:cubicBezTo>
                <a:cubicBezTo>
                  <a:pt x="420267" y="81470"/>
                  <a:pt x="420267" y="79436"/>
                  <a:pt x="420010" y="77402"/>
                </a:cubicBezTo>
                <a:close/>
                <a:moveTo>
                  <a:pt x="418620" y="70895"/>
                </a:moveTo>
                <a:lnTo>
                  <a:pt x="419238" y="71302"/>
                </a:lnTo>
                <a:lnTo>
                  <a:pt x="419338" y="72095"/>
                </a:lnTo>
                <a:close/>
                <a:moveTo>
                  <a:pt x="397896" y="69651"/>
                </a:moveTo>
                <a:cubicBezTo>
                  <a:pt x="398702" y="69812"/>
                  <a:pt x="399605" y="70328"/>
                  <a:pt x="400637" y="71358"/>
                </a:cubicBezTo>
                <a:cubicBezTo>
                  <a:pt x="402700" y="75482"/>
                  <a:pt x="402700" y="75482"/>
                  <a:pt x="402700" y="75482"/>
                </a:cubicBezTo>
                <a:cubicBezTo>
                  <a:pt x="404763" y="77545"/>
                  <a:pt x="402700" y="81668"/>
                  <a:pt x="400637" y="83730"/>
                </a:cubicBezTo>
                <a:cubicBezTo>
                  <a:pt x="402700" y="85792"/>
                  <a:pt x="404763" y="87854"/>
                  <a:pt x="402700" y="89916"/>
                </a:cubicBezTo>
                <a:cubicBezTo>
                  <a:pt x="402700" y="94039"/>
                  <a:pt x="398573" y="98164"/>
                  <a:pt x="394447" y="98164"/>
                </a:cubicBezTo>
                <a:cubicBezTo>
                  <a:pt x="392384" y="100225"/>
                  <a:pt x="390321" y="98164"/>
                  <a:pt x="390321" y="100225"/>
                </a:cubicBezTo>
                <a:cubicBezTo>
                  <a:pt x="390321" y="102287"/>
                  <a:pt x="386195" y="104349"/>
                  <a:pt x="384132" y="106412"/>
                </a:cubicBezTo>
                <a:cubicBezTo>
                  <a:pt x="382068" y="106412"/>
                  <a:pt x="380005" y="106412"/>
                  <a:pt x="377942" y="104349"/>
                </a:cubicBezTo>
                <a:cubicBezTo>
                  <a:pt x="375879" y="102287"/>
                  <a:pt x="380005" y="98164"/>
                  <a:pt x="380005" y="96101"/>
                </a:cubicBezTo>
                <a:cubicBezTo>
                  <a:pt x="380005" y="94039"/>
                  <a:pt x="380005" y="96101"/>
                  <a:pt x="382068" y="96101"/>
                </a:cubicBezTo>
                <a:cubicBezTo>
                  <a:pt x="388258" y="94039"/>
                  <a:pt x="392384" y="87854"/>
                  <a:pt x="394447" y="81668"/>
                </a:cubicBezTo>
                <a:cubicBezTo>
                  <a:pt x="394447" y="77545"/>
                  <a:pt x="392384" y="75482"/>
                  <a:pt x="392384" y="73420"/>
                </a:cubicBezTo>
                <a:cubicBezTo>
                  <a:pt x="393416" y="72390"/>
                  <a:pt x="394447" y="70844"/>
                  <a:pt x="395737" y="70070"/>
                </a:cubicBezTo>
                <a:cubicBezTo>
                  <a:pt x="396381" y="69683"/>
                  <a:pt x="397091" y="69490"/>
                  <a:pt x="397896" y="69651"/>
                </a:cubicBezTo>
                <a:close/>
                <a:moveTo>
                  <a:pt x="413063" y="67236"/>
                </a:moveTo>
                <a:cubicBezTo>
                  <a:pt x="415121" y="67236"/>
                  <a:pt x="416665" y="68251"/>
                  <a:pt x="417951" y="69778"/>
                </a:cubicBezTo>
                <a:lnTo>
                  <a:pt x="418620" y="70895"/>
                </a:lnTo>
                <a:lnTo>
                  <a:pt x="415668" y="68950"/>
                </a:lnTo>
                <a:cubicBezTo>
                  <a:pt x="413063" y="67236"/>
                  <a:pt x="413063" y="67236"/>
                  <a:pt x="413063" y="67236"/>
                </a:cubicBezTo>
                <a:close/>
                <a:moveTo>
                  <a:pt x="277299" y="67236"/>
                </a:moveTo>
                <a:cubicBezTo>
                  <a:pt x="275236" y="69298"/>
                  <a:pt x="275236" y="73425"/>
                  <a:pt x="277299" y="75489"/>
                </a:cubicBezTo>
                <a:cubicBezTo>
                  <a:pt x="279362" y="77551"/>
                  <a:pt x="283489" y="81677"/>
                  <a:pt x="285552" y="79614"/>
                </a:cubicBezTo>
                <a:cubicBezTo>
                  <a:pt x="289678" y="79614"/>
                  <a:pt x="291741" y="75489"/>
                  <a:pt x="293805" y="73425"/>
                </a:cubicBezTo>
                <a:cubicBezTo>
                  <a:pt x="295868" y="75489"/>
                  <a:pt x="295868" y="77551"/>
                  <a:pt x="295868" y="79614"/>
                </a:cubicBezTo>
                <a:cubicBezTo>
                  <a:pt x="295868" y="83740"/>
                  <a:pt x="293805" y="85803"/>
                  <a:pt x="291741" y="87866"/>
                </a:cubicBezTo>
                <a:cubicBezTo>
                  <a:pt x="289678" y="87866"/>
                  <a:pt x="287615" y="85803"/>
                  <a:pt x="285552" y="87866"/>
                </a:cubicBezTo>
                <a:cubicBezTo>
                  <a:pt x="287615" y="91992"/>
                  <a:pt x="283489" y="94056"/>
                  <a:pt x="279362" y="96119"/>
                </a:cubicBezTo>
                <a:cubicBezTo>
                  <a:pt x="277299" y="96119"/>
                  <a:pt x="275236" y="94056"/>
                  <a:pt x="273173" y="94056"/>
                </a:cubicBezTo>
                <a:cubicBezTo>
                  <a:pt x="271110" y="91992"/>
                  <a:pt x="269047" y="87866"/>
                  <a:pt x="271110" y="83740"/>
                </a:cubicBezTo>
                <a:cubicBezTo>
                  <a:pt x="273173" y="83740"/>
                  <a:pt x="273173" y="83740"/>
                  <a:pt x="273173" y="83740"/>
                </a:cubicBezTo>
                <a:cubicBezTo>
                  <a:pt x="271110" y="79614"/>
                  <a:pt x="266984" y="79614"/>
                  <a:pt x="266984" y="77551"/>
                </a:cubicBezTo>
                <a:cubicBezTo>
                  <a:pt x="266984" y="73425"/>
                  <a:pt x="269047" y="71361"/>
                  <a:pt x="271110" y="69298"/>
                </a:cubicBezTo>
                <a:cubicBezTo>
                  <a:pt x="273173" y="67236"/>
                  <a:pt x="273173" y="67236"/>
                  <a:pt x="277299" y="67236"/>
                </a:cubicBezTo>
                <a:close/>
                <a:moveTo>
                  <a:pt x="567347" y="65243"/>
                </a:moveTo>
                <a:cubicBezTo>
                  <a:pt x="569410" y="67277"/>
                  <a:pt x="573537" y="67277"/>
                  <a:pt x="575600" y="71344"/>
                </a:cubicBezTo>
                <a:cubicBezTo>
                  <a:pt x="577663" y="73377"/>
                  <a:pt x="579726" y="75410"/>
                  <a:pt x="579726" y="79477"/>
                </a:cubicBezTo>
                <a:cubicBezTo>
                  <a:pt x="577663" y="79477"/>
                  <a:pt x="577663" y="81512"/>
                  <a:pt x="575600" y="81512"/>
                </a:cubicBezTo>
                <a:cubicBezTo>
                  <a:pt x="573537" y="75410"/>
                  <a:pt x="567347" y="71344"/>
                  <a:pt x="561158" y="71344"/>
                </a:cubicBezTo>
                <a:cubicBezTo>
                  <a:pt x="554968" y="75410"/>
                  <a:pt x="554968" y="75410"/>
                  <a:pt x="554968" y="75410"/>
                </a:cubicBezTo>
                <a:cubicBezTo>
                  <a:pt x="552905" y="73377"/>
                  <a:pt x="550842" y="71344"/>
                  <a:pt x="550842" y="69310"/>
                </a:cubicBezTo>
                <a:cubicBezTo>
                  <a:pt x="557032" y="67277"/>
                  <a:pt x="561158" y="65243"/>
                  <a:pt x="567347" y="65243"/>
                </a:cubicBezTo>
                <a:close/>
                <a:moveTo>
                  <a:pt x="493185" y="63252"/>
                </a:moveTo>
                <a:cubicBezTo>
                  <a:pt x="497280" y="63252"/>
                  <a:pt x="499327" y="63252"/>
                  <a:pt x="501374" y="65280"/>
                </a:cubicBezTo>
                <a:cubicBezTo>
                  <a:pt x="501374" y="67309"/>
                  <a:pt x="501374" y="67309"/>
                  <a:pt x="499327" y="69338"/>
                </a:cubicBezTo>
                <a:cubicBezTo>
                  <a:pt x="495232" y="67309"/>
                  <a:pt x="491138" y="67309"/>
                  <a:pt x="489090" y="69338"/>
                </a:cubicBezTo>
                <a:cubicBezTo>
                  <a:pt x="482948" y="71366"/>
                  <a:pt x="482948" y="77453"/>
                  <a:pt x="480901" y="79482"/>
                </a:cubicBezTo>
                <a:cubicBezTo>
                  <a:pt x="480901" y="81512"/>
                  <a:pt x="478854" y="81512"/>
                  <a:pt x="476806" y="81512"/>
                </a:cubicBezTo>
                <a:cubicBezTo>
                  <a:pt x="476806" y="77453"/>
                  <a:pt x="478854" y="73395"/>
                  <a:pt x="480901" y="71366"/>
                </a:cubicBezTo>
                <a:cubicBezTo>
                  <a:pt x="482948" y="65280"/>
                  <a:pt x="489090" y="63252"/>
                  <a:pt x="493185" y="63252"/>
                </a:cubicBezTo>
                <a:close/>
                <a:moveTo>
                  <a:pt x="528266" y="60927"/>
                </a:moveTo>
                <a:cubicBezTo>
                  <a:pt x="538558" y="62993"/>
                  <a:pt x="550908" y="71256"/>
                  <a:pt x="555025" y="81585"/>
                </a:cubicBezTo>
                <a:cubicBezTo>
                  <a:pt x="555025" y="85716"/>
                  <a:pt x="559142" y="91914"/>
                  <a:pt x="555025" y="98110"/>
                </a:cubicBezTo>
                <a:cubicBezTo>
                  <a:pt x="555025" y="98110"/>
                  <a:pt x="552967" y="98110"/>
                  <a:pt x="550908" y="98110"/>
                </a:cubicBezTo>
                <a:cubicBezTo>
                  <a:pt x="550908" y="96045"/>
                  <a:pt x="550908" y="91914"/>
                  <a:pt x="550908" y="89848"/>
                </a:cubicBezTo>
                <a:cubicBezTo>
                  <a:pt x="548850" y="81585"/>
                  <a:pt x="544733" y="73322"/>
                  <a:pt x="536500" y="69190"/>
                </a:cubicBezTo>
                <a:cubicBezTo>
                  <a:pt x="532383" y="69190"/>
                  <a:pt x="528266" y="67124"/>
                  <a:pt x="524149" y="69190"/>
                </a:cubicBezTo>
                <a:cubicBezTo>
                  <a:pt x="517974" y="71256"/>
                  <a:pt x="511799" y="73322"/>
                  <a:pt x="511799" y="79519"/>
                </a:cubicBezTo>
                <a:cubicBezTo>
                  <a:pt x="513857" y="83651"/>
                  <a:pt x="515916" y="77453"/>
                  <a:pt x="517974" y="77453"/>
                </a:cubicBezTo>
                <a:cubicBezTo>
                  <a:pt x="520033" y="77453"/>
                  <a:pt x="522091" y="79519"/>
                  <a:pt x="524149" y="79519"/>
                </a:cubicBezTo>
                <a:cubicBezTo>
                  <a:pt x="526208" y="81585"/>
                  <a:pt x="526208" y="83651"/>
                  <a:pt x="524149" y="87782"/>
                </a:cubicBezTo>
                <a:cubicBezTo>
                  <a:pt x="524149" y="89848"/>
                  <a:pt x="522091" y="91914"/>
                  <a:pt x="517974" y="91914"/>
                </a:cubicBezTo>
                <a:cubicBezTo>
                  <a:pt x="515916" y="91914"/>
                  <a:pt x="513857" y="89848"/>
                  <a:pt x="511799" y="89848"/>
                </a:cubicBezTo>
                <a:cubicBezTo>
                  <a:pt x="511799" y="91914"/>
                  <a:pt x="509741" y="93980"/>
                  <a:pt x="505624" y="93980"/>
                </a:cubicBezTo>
                <a:cubicBezTo>
                  <a:pt x="503566" y="91914"/>
                  <a:pt x="499449" y="89848"/>
                  <a:pt x="497390" y="85716"/>
                </a:cubicBezTo>
                <a:cubicBezTo>
                  <a:pt x="497390" y="79519"/>
                  <a:pt x="499449" y="73322"/>
                  <a:pt x="503566" y="69190"/>
                </a:cubicBezTo>
                <a:cubicBezTo>
                  <a:pt x="509741" y="62993"/>
                  <a:pt x="520033" y="60927"/>
                  <a:pt x="528266" y="60927"/>
                </a:cubicBezTo>
                <a:close/>
                <a:moveTo>
                  <a:pt x="289504" y="60927"/>
                </a:moveTo>
                <a:cubicBezTo>
                  <a:pt x="291552" y="67153"/>
                  <a:pt x="291552" y="67153"/>
                  <a:pt x="291552" y="67153"/>
                </a:cubicBezTo>
                <a:cubicBezTo>
                  <a:pt x="291552" y="69227"/>
                  <a:pt x="291552" y="73376"/>
                  <a:pt x="289504" y="73376"/>
                </a:cubicBezTo>
                <a:cubicBezTo>
                  <a:pt x="287457" y="75452"/>
                  <a:pt x="285410" y="77527"/>
                  <a:pt x="283362" y="77527"/>
                </a:cubicBezTo>
                <a:cubicBezTo>
                  <a:pt x="281315" y="75452"/>
                  <a:pt x="279268" y="73376"/>
                  <a:pt x="279268" y="71302"/>
                </a:cubicBezTo>
                <a:cubicBezTo>
                  <a:pt x="279268" y="69227"/>
                  <a:pt x="279268" y="67153"/>
                  <a:pt x="281315" y="67153"/>
                </a:cubicBezTo>
                <a:cubicBezTo>
                  <a:pt x="285410" y="67153"/>
                  <a:pt x="287457" y="63002"/>
                  <a:pt x="289504" y="60927"/>
                </a:cubicBezTo>
                <a:close/>
                <a:moveTo>
                  <a:pt x="406976" y="54951"/>
                </a:moveTo>
                <a:cubicBezTo>
                  <a:pt x="411108" y="54951"/>
                  <a:pt x="413173" y="57007"/>
                  <a:pt x="415239" y="61120"/>
                </a:cubicBezTo>
                <a:cubicBezTo>
                  <a:pt x="413173" y="67289"/>
                  <a:pt x="413173" y="67289"/>
                  <a:pt x="413173" y="67289"/>
                </a:cubicBezTo>
                <a:cubicBezTo>
                  <a:pt x="413173" y="63176"/>
                  <a:pt x="413173" y="57007"/>
                  <a:pt x="406976" y="57007"/>
                </a:cubicBezTo>
                <a:cubicBezTo>
                  <a:pt x="406976" y="59063"/>
                  <a:pt x="411108" y="61120"/>
                  <a:pt x="411108" y="63176"/>
                </a:cubicBezTo>
                <a:cubicBezTo>
                  <a:pt x="411108" y="65233"/>
                  <a:pt x="409042" y="67289"/>
                  <a:pt x="411108" y="69344"/>
                </a:cubicBezTo>
                <a:cubicBezTo>
                  <a:pt x="417305" y="71401"/>
                  <a:pt x="417305" y="75513"/>
                  <a:pt x="419371" y="79626"/>
                </a:cubicBezTo>
                <a:cubicBezTo>
                  <a:pt x="419371" y="83739"/>
                  <a:pt x="417305" y="85795"/>
                  <a:pt x="415239" y="87851"/>
                </a:cubicBezTo>
                <a:cubicBezTo>
                  <a:pt x="417305" y="89907"/>
                  <a:pt x="415239" y="94019"/>
                  <a:pt x="417305" y="96076"/>
                </a:cubicBezTo>
                <a:cubicBezTo>
                  <a:pt x="417305" y="96076"/>
                  <a:pt x="415239" y="98132"/>
                  <a:pt x="415239" y="98132"/>
                </a:cubicBezTo>
                <a:cubicBezTo>
                  <a:pt x="415239" y="96076"/>
                  <a:pt x="413173" y="94019"/>
                  <a:pt x="415239" y="89907"/>
                </a:cubicBezTo>
                <a:cubicBezTo>
                  <a:pt x="415239" y="89907"/>
                  <a:pt x="415239" y="89907"/>
                  <a:pt x="413173" y="89907"/>
                </a:cubicBezTo>
                <a:cubicBezTo>
                  <a:pt x="413173" y="89907"/>
                  <a:pt x="413173" y="89907"/>
                  <a:pt x="411108" y="91963"/>
                </a:cubicBezTo>
                <a:cubicBezTo>
                  <a:pt x="415239" y="94019"/>
                  <a:pt x="411108" y="98132"/>
                  <a:pt x="413173" y="100189"/>
                </a:cubicBezTo>
                <a:cubicBezTo>
                  <a:pt x="411108" y="104302"/>
                  <a:pt x="409042" y="108413"/>
                  <a:pt x="404910" y="108413"/>
                </a:cubicBezTo>
                <a:cubicBezTo>
                  <a:pt x="402845" y="108413"/>
                  <a:pt x="398713" y="108413"/>
                  <a:pt x="398713" y="110469"/>
                </a:cubicBezTo>
                <a:cubicBezTo>
                  <a:pt x="396647" y="112526"/>
                  <a:pt x="396647" y="116638"/>
                  <a:pt x="392516" y="116638"/>
                </a:cubicBezTo>
                <a:cubicBezTo>
                  <a:pt x="392516" y="116638"/>
                  <a:pt x="388384" y="118695"/>
                  <a:pt x="388384" y="116638"/>
                </a:cubicBezTo>
                <a:cubicBezTo>
                  <a:pt x="386318" y="114582"/>
                  <a:pt x="384253" y="114582"/>
                  <a:pt x="380121" y="114582"/>
                </a:cubicBezTo>
                <a:cubicBezTo>
                  <a:pt x="380121" y="116638"/>
                  <a:pt x="378055" y="116638"/>
                  <a:pt x="375990" y="118695"/>
                </a:cubicBezTo>
                <a:cubicBezTo>
                  <a:pt x="373924" y="118695"/>
                  <a:pt x="371858" y="118695"/>
                  <a:pt x="371858" y="116638"/>
                </a:cubicBezTo>
                <a:cubicBezTo>
                  <a:pt x="363595" y="112526"/>
                  <a:pt x="373924" y="108413"/>
                  <a:pt x="375990" y="106358"/>
                </a:cubicBezTo>
                <a:cubicBezTo>
                  <a:pt x="378055" y="108413"/>
                  <a:pt x="382187" y="110469"/>
                  <a:pt x="386318" y="108413"/>
                </a:cubicBezTo>
                <a:cubicBezTo>
                  <a:pt x="388384" y="106358"/>
                  <a:pt x="390450" y="104302"/>
                  <a:pt x="392516" y="102245"/>
                </a:cubicBezTo>
                <a:cubicBezTo>
                  <a:pt x="396647" y="102245"/>
                  <a:pt x="402845" y="98132"/>
                  <a:pt x="404910" y="94019"/>
                </a:cubicBezTo>
                <a:cubicBezTo>
                  <a:pt x="406976" y="91963"/>
                  <a:pt x="404910" y="85795"/>
                  <a:pt x="404910" y="83739"/>
                </a:cubicBezTo>
                <a:cubicBezTo>
                  <a:pt x="406976" y="79626"/>
                  <a:pt x="406976" y="77569"/>
                  <a:pt x="404910" y="75513"/>
                </a:cubicBezTo>
                <a:cubicBezTo>
                  <a:pt x="404910" y="71401"/>
                  <a:pt x="402845" y="67289"/>
                  <a:pt x="398713" y="65233"/>
                </a:cubicBezTo>
                <a:cubicBezTo>
                  <a:pt x="400779" y="59063"/>
                  <a:pt x="400779" y="59063"/>
                  <a:pt x="400779" y="59063"/>
                </a:cubicBezTo>
                <a:cubicBezTo>
                  <a:pt x="398713" y="54951"/>
                  <a:pt x="404910" y="57007"/>
                  <a:pt x="406976" y="54951"/>
                </a:cubicBezTo>
                <a:close/>
                <a:moveTo>
                  <a:pt x="495288" y="52960"/>
                </a:moveTo>
                <a:cubicBezTo>
                  <a:pt x="497343" y="52960"/>
                  <a:pt x="499398" y="52960"/>
                  <a:pt x="501454" y="54995"/>
                </a:cubicBezTo>
                <a:cubicBezTo>
                  <a:pt x="501454" y="57031"/>
                  <a:pt x="499398" y="57031"/>
                  <a:pt x="501454" y="57031"/>
                </a:cubicBezTo>
                <a:cubicBezTo>
                  <a:pt x="503509" y="57031"/>
                  <a:pt x="505564" y="57031"/>
                  <a:pt x="507619" y="57031"/>
                </a:cubicBezTo>
                <a:cubicBezTo>
                  <a:pt x="509674" y="57031"/>
                  <a:pt x="509674" y="61104"/>
                  <a:pt x="509674" y="61104"/>
                </a:cubicBezTo>
                <a:cubicBezTo>
                  <a:pt x="505564" y="67214"/>
                  <a:pt x="501454" y="61104"/>
                  <a:pt x="497343" y="61104"/>
                </a:cubicBezTo>
                <a:cubicBezTo>
                  <a:pt x="489122" y="59068"/>
                  <a:pt x="485012" y="63140"/>
                  <a:pt x="478846" y="67214"/>
                </a:cubicBezTo>
                <a:cubicBezTo>
                  <a:pt x="476791" y="71285"/>
                  <a:pt x="474736" y="75358"/>
                  <a:pt x="474736" y="81466"/>
                </a:cubicBezTo>
                <a:cubicBezTo>
                  <a:pt x="474736" y="83503"/>
                  <a:pt x="472680" y="83503"/>
                  <a:pt x="472680" y="83503"/>
                </a:cubicBezTo>
                <a:cubicBezTo>
                  <a:pt x="470625" y="83503"/>
                  <a:pt x="468570" y="81466"/>
                  <a:pt x="468570" y="79431"/>
                </a:cubicBezTo>
                <a:cubicBezTo>
                  <a:pt x="466515" y="77394"/>
                  <a:pt x="474736" y="75358"/>
                  <a:pt x="470625" y="71285"/>
                </a:cubicBezTo>
                <a:cubicBezTo>
                  <a:pt x="468570" y="69249"/>
                  <a:pt x="470625" y="67214"/>
                  <a:pt x="472680" y="65177"/>
                </a:cubicBezTo>
                <a:cubicBezTo>
                  <a:pt x="474736" y="63140"/>
                  <a:pt x="476791" y="65177"/>
                  <a:pt x="476791" y="63140"/>
                </a:cubicBezTo>
                <a:cubicBezTo>
                  <a:pt x="476791" y="61104"/>
                  <a:pt x="476791" y="59068"/>
                  <a:pt x="476791" y="57031"/>
                </a:cubicBezTo>
                <a:cubicBezTo>
                  <a:pt x="478846" y="54995"/>
                  <a:pt x="482956" y="52960"/>
                  <a:pt x="487067" y="54995"/>
                </a:cubicBezTo>
                <a:cubicBezTo>
                  <a:pt x="489122" y="54995"/>
                  <a:pt x="489122" y="57031"/>
                  <a:pt x="491177" y="54995"/>
                </a:cubicBezTo>
                <a:cubicBezTo>
                  <a:pt x="491177" y="52960"/>
                  <a:pt x="493233" y="52960"/>
                  <a:pt x="495288" y="52960"/>
                </a:cubicBezTo>
                <a:close/>
                <a:moveTo>
                  <a:pt x="564222" y="50444"/>
                </a:moveTo>
                <a:cubicBezTo>
                  <a:pt x="566795" y="49672"/>
                  <a:pt x="569368" y="49672"/>
                  <a:pt x="571426" y="50701"/>
                </a:cubicBezTo>
                <a:cubicBezTo>
                  <a:pt x="575543" y="52760"/>
                  <a:pt x="579659" y="54818"/>
                  <a:pt x="581718" y="56877"/>
                </a:cubicBezTo>
                <a:cubicBezTo>
                  <a:pt x="581718" y="58935"/>
                  <a:pt x="581718" y="60993"/>
                  <a:pt x="581718" y="63052"/>
                </a:cubicBezTo>
                <a:cubicBezTo>
                  <a:pt x="579659" y="63052"/>
                  <a:pt x="579659" y="65111"/>
                  <a:pt x="579659" y="65111"/>
                </a:cubicBezTo>
                <a:cubicBezTo>
                  <a:pt x="581718" y="67168"/>
                  <a:pt x="585835" y="65111"/>
                  <a:pt x="587893" y="67168"/>
                </a:cubicBezTo>
                <a:cubicBezTo>
                  <a:pt x="589951" y="67168"/>
                  <a:pt x="592010" y="71285"/>
                  <a:pt x="592010" y="73344"/>
                </a:cubicBezTo>
                <a:cubicBezTo>
                  <a:pt x="592010" y="75403"/>
                  <a:pt x="592010" y="77460"/>
                  <a:pt x="589951" y="77460"/>
                </a:cubicBezTo>
                <a:cubicBezTo>
                  <a:pt x="587893" y="77460"/>
                  <a:pt x="585835" y="77460"/>
                  <a:pt x="583776" y="79519"/>
                </a:cubicBezTo>
                <a:cubicBezTo>
                  <a:pt x="581718" y="79519"/>
                  <a:pt x="581718" y="79519"/>
                  <a:pt x="581718" y="79519"/>
                </a:cubicBezTo>
                <a:cubicBezTo>
                  <a:pt x="581718" y="73344"/>
                  <a:pt x="577601" y="67168"/>
                  <a:pt x="571426" y="65111"/>
                </a:cubicBezTo>
                <a:cubicBezTo>
                  <a:pt x="565251" y="60993"/>
                  <a:pt x="554959" y="63052"/>
                  <a:pt x="550842" y="67168"/>
                </a:cubicBezTo>
                <a:cubicBezTo>
                  <a:pt x="546725" y="67168"/>
                  <a:pt x="544667" y="65111"/>
                  <a:pt x="540550" y="63052"/>
                </a:cubicBezTo>
                <a:cubicBezTo>
                  <a:pt x="540550" y="63052"/>
                  <a:pt x="540550" y="60993"/>
                  <a:pt x="540550" y="60993"/>
                </a:cubicBezTo>
                <a:cubicBezTo>
                  <a:pt x="544667" y="58935"/>
                  <a:pt x="546725" y="56877"/>
                  <a:pt x="550842" y="56877"/>
                </a:cubicBezTo>
                <a:cubicBezTo>
                  <a:pt x="552900" y="56877"/>
                  <a:pt x="552900" y="58935"/>
                  <a:pt x="554959" y="58935"/>
                </a:cubicBezTo>
                <a:cubicBezTo>
                  <a:pt x="557017" y="56877"/>
                  <a:pt x="557017" y="56877"/>
                  <a:pt x="557017" y="54818"/>
                </a:cubicBezTo>
                <a:cubicBezTo>
                  <a:pt x="559076" y="52760"/>
                  <a:pt x="561649" y="51216"/>
                  <a:pt x="564222" y="50444"/>
                </a:cubicBezTo>
                <a:close/>
                <a:moveTo>
                  <a:pt x="597986" y="48643"/>
                </a:moveTo>
                <a:cubicBezTo>
                  <a:pt x="600044" y="48643"/>
                  <a:pt x="602103" y="50691"/>
                  <a:pt x="604161" y="50691"/>
                </a:cubicBezTo>
                <a:cubicBezTo>
                  <a:pt x="604161" y="52738"/>
                  <a:pt x="606220" y="52738"/>
                  <a:pt x="606220" y="54785"/>
                </a:cubicBezTo>
                <a:cubicBezTo>
                  <a:pt x="606220" y="56832"/>
                  <a:pt x="608278" y="58880"/>
                  <a:pt x="606220" y="60927"/>
                </a:cubicBezTo>
                <a:cubicBezTo>
                  <a:pt x="604161" y="60927"/>
                  <a:pt x="606220" y="56832"/>
                  <a:pt x="604161" y="54785"/>
                </a:cubicBezTo>
                <a:cubicBezTo>
                  <a:pt x="604161" y="52738"/>
                  <a:pt x="600044" y="50691"/>
                  <a:pt x="597986" y="48643"/>
                </a:cubicBezTo>
                <a:close/>
                <a:moveTo>
                  <a:pt x="332862" y="48643"/>
                </a:moveTo>
                <a:cubicBezTo>
                  <a:pt x="334948" y="48643"/>
                  <a:pt x="337035" y="48643"/>
                  <a:pt x="337035" y="50701"/>
                </a:cubicBezTo>
                <a:cubicBezTo>
                  <a:pt x="337035" y="52760"/>
                  <a:pt x="337035" y="54818"/>
                  <a:pt x="337035" y="56877"/>
                </a:cubicBezTo>
                <a:cubicBezTo>
                  <a:pt x="334948" y="58935"/>
                  <a:pt x="330775" y="58935"/>
                  <a:pt x="328688" y="56877"/>
                </a:cubicBezTo>
                <a:cubicBezTo>
                  <a:pt x="322427" y="50701"/>
                  <a:pt x="322427" y="50701"/>
                  <a:pt x="322427" y="50701"/>
                </a:cubicBezTo>
                <a:cubicBezTo>
                  <a:pt x="326601" y="48643"/>
                  <a:pt x="328688" y="48643"/>
                  <a:pt x="332862" y="48643"/>
                </a:cubicBezTo>
                <a:close/>
                <a:moveTo>
                  <a:pt x="310343" y="46651"/>
                </a:moveTo>
                <a:cubicBezTo>
                  <a:pt x="316518" y="46651"/>
                  <a:pt x="322693" y="54884"/>
                  <a:pt x="324752" y="59002"/>
                </a:cubicBezTo>
                <a:cubicBezTo>
                  <a:pt x="324752" y="63118"/>
                  <a:pt x="324752" y="67236"/>
                  <a:pt x="320635" y="69293"/>
                </a:cubicBezTo>
                <a:cubicBezTo>
                  <a:pt x="320635" y="71352"/>
                  <a:pt x="322693" y="71352"/>
                  <a:pt x="322693" y="73410"/>
                </a:cubicBezTo>
                <a:cubicBezTo>
                  <a:pt x="324752" y="75469"/>
                  <a:pt x="322693" y="79585"/>
                  <a:pt x="322693" y="81643"/>
                </a:cubicBezTo>
                <a:cubicBezTo>
                  <a:pt x="318576" y="85761"/>
                  <a:pt x="314459" y="87819"/>
                  <a:pt x="308284" y="85761"/>
                </a:cubicBezTo>
                <a:cubicBezTo>
                  <a:pt x="306226" y="83702"/>
                  <a:pt x="304167" y="79585"/>
                  <a:pt x="304167" y="75469"/>
                </a:cubicBezTo>
                <a:cubicBezTo>
                  <a:pt x="302109" y="73410"/>
                  <a:pt x="300051" y="75469"/>
                  <a:pt x="297992" y="73410"/>
                </a:cubicBezTo>
                <a:cubicBezTo>
                  <a:pt x="293876" y="69293"/>
                  <a:pt x="293876" y="65177"/>
                  <a:pt x="293876" y="59002"/>
                </a:cubicBezTo>
                <a:cubicBezTo>
                  <a:pt x="295934" y="54884"/>
                  <a:pt x="295934" y="54884"/>
                  <a:pt x="295934" y="54884"/>
                </a:cubicBezTo>
                <a:cubicBezTo>
                  <a:pt x="302109" y="54884"/>
                  <a:pt x="306226" y="50768"/>
                  <a:pt x="310343" y="46651"/>
                </a:cubicBezTo>
                <a:close/>
                <a:moveTo>
                  <a:pt x="499428" y="44659"/>
                </a:moveTo>
                <a:cubicBezTo>
                  <a:pt x="501489" y="44659"/>
                  <a:pt x="503549" y="44659"/>
                  <a:pt x="505610" y="46712"/>
                </a:cubicBezTo>
                <a:cubicBezTo>
                  <a:pt x="507671" y="48764"/>
                  <a:pt x="503549" y="52869"/>
                  <a:pt x="507671" y="50816"/>
                </a:cubicBezTo>
                <a:cubicBezTo>
                  <a:pt x="511792" y="50816"/>
                  <a:pt x="507671" y="46712"/>
                  <a:pt x="507671" y="46712"/>
                </a:cubicBezTo>
                <a:cubicBezTo>
                  <a:pt x="509731" y="46712"/>
                  <a:pt x="511792" y="48764"/>
                  <a:pt x="511792" y="50816"/>
                </a:cubicBezTo>
                <a:cubicBezTo>
                  <a:pt x="513853" y="50816"/>
                  <a:pt x="515914" y="52869"/>
                  <a:pt x="517974" y="54921"/>
                </a:cubicBezTo>
                <a:cubicBezTo>
                  <a:pt x="517974" y="56973"/>
                  <a:pt x="515914" y="59025"/>
                  <a:pt x="517974" y="59025"/>
                </a:cubicBezTo>
                <a:cubicBezTo>
                  <a:pt x="515914" y="59025"/>
                  <a:pt x="513853" y="61078"/>
                  <a:pt x="511792" y="59025"/>
                </a:cubicBezTo>
                <a:cubicBezTo>
                  <a:pt x="511792" y="56973"/>
                  <a:pt x="509731" y="54921"/>
                  <a:pt x="507671" y="54921"/>
                </a:cubicBezTo>
                <a:cubicBezTo>
                  <a:pt x="505610" y="52869"/>
                  <a:pt x="503549" y="54921"/>
                  <a:pt x="501489" y="52869"/>
                </a:cubicBezTo>
                <a:cubicBezTo>
                  <a:pt x="499428" y="48764"/>
                  <a:pt x="495307" y="48764"/>
                  <a:pt x="491185" y="50816"/>
                </a:cubicBezTo>
                <a:cubicBezTo>
                  <a:pt x="489125" y="52869"/>
                  <a:pt x="485003" y="50816"/>
                  <a:pt x="480882" y="52869"/>
                </a:cubicBezTo>
                <a:cubicBezTo>
                  <a:pt x="476761" y="54921"/>
                  <a:pt x="472639" y="56973"/>
                  <a:pt x="474700" y="61078"/>
                </a:cubicBezTo>
                <a:cubicBezTo>
                  <a:pt x="470579" y="63130"/>
                  <a:pt x="468518" y="65182"/>
                  <a:pt x="466457" y="69287"/>
                </a:cubicBezTo>
                <a:cubicBezTo>
                  <a:pt x="466457" y="71340"/>
                  <a:pt x="468518" y="73393"/>
                  <a:pt x="466457" y="75445"/>
                </a:cubicBezTo>
                <a:cubicBezTo>
                  <a:pt x="466457" y="77496"/>
                  <a:pt x="464396" y="79549"/>
                  <a:pt x="466457" y="81602"/>
                </a:cubicBezTo>
                <a:cubicBezTo>
                  <a:pt x="466457" y="83653"/>
                  <a:pt x="470579" y="85706"/>
                  <a:pt x="466457" y="87759"/>
                </a:cubicBezTo>
                <a:cubicBezTo>
                  <a:pt x="464396" y="87759"/>
                  <a:pt x="464396" y="89811"/>
                  <a:pt x="462336" y="87759"/>
                </a:cubicBezTo>
                <a:cubicBezTo>
                  <a:pt x="460275" y="85706"/>
                  <a:pt x="458215" y="83653"/>
                  <a:pt x="458215" y="79549"/>
                </a:cubicBezTo>
                <a:cubicBezTo>
                  <a:pt x="458215" y="73393"/>
                  <a:pt x="468518" y="71340"/>
                  <a:pt x="462336" y="65182"/>
                </a:cubicBezTo>
                <a:cubicBezTo>
                  <a:pt x="462336" y="63130"/>
                  <a:pt x="462336" y="61078"/>
                  <a:pt x="464396" y="59025"/>
                </a:cubicBezTo>
                <a:cubicBezTo>
                  <a:pt x="466457" y="56973"/>
                  <a:pt x="468518" y="56973"/>
                  <a:pt x="470579" y="54921"/>
                </a:cubicBezTo>
                <a:cubicBezTo>
                  <a:pt x="472639" y="52869"/>
                  <a:pt x="472639" y="46712"/>
                  <a:pt x="476761" y="46712"/>
                </a:cubicBezTo>
                <a:cubicBezTo>
                  <a:pt x="480882" y="46712"/>
                  <a:pt x="485003" y="46712"/>
                  <a:pt x="489125" y="48764"/>
                </a:cubicBezTo>
                <a:cubicBezTo>
                  <a:pt x="489125" y="46712"/>
                  <a:pt x="491185" y="44659"/>
                  <a:pt x="493246" y="46712"/>
                </a:cubicBezTo>
                <a:cubicBezTo>
                  <a:pt x="493246" y="46712"/>
                  <a:pt x="495307" y="46712"/>
                  <a:pt x="495307" y="46712"/>
                </a:cubicBezTo>
                <a:cubicBezTo>
                  <a:pt x="497367" y="48764"/>
                  <a:pt x="497367" y="44659"/>
                  <a:pt x="499428" y="44659"/>
                </a:cubicBezTo>
                <a:close/>
                <a:moveTo>
                  <a:pt x="341019" y="44197"/>
                </a:moveTo>
                <a:cubicBezTo>
                  <a:pt x="342549" y="44197"/>
                  <a:pt x="344078" y="44707"/>
                  <a:pt x="345098" y="44707"/>
                </a:cubicBezTo>
                <a:cubicBezTo>
                  <a:pt x="347138" y="46746"/>
                  <a:pt x="349177" y="48786"/>
                  <a:pt x="351216" y="50825"/>
                </a:cubicBezTo>
                <a:cubicBezTo>
                  <a:pt x="353256" y="52865"/>
                  <a:pt x="347138" y="54904"/>
                  <a:pt x="351216" y="56943"/>
                </a:cubicBezTo>
                <a:cubicBezTo>
                  <a:pt x="353256" y="56943"/>
                  <a:pt x="353256" y="58983"/>
                  <a:pt x="355295" y="61022"/>
                </a:cubicBezTo>
                <a:cubicBezTo>
                  <a:pt x="355295" y="63062"/>
                  <a:pt x="353256" y="67140"/>
                  <a:pt x="351216" y="67140"/>
                </a:cubicBezTo>
                <a:cubicBezTo>
                  <a:pt x="351216" y="69180"/>
                  <a:pt x="347138" y="71219"/>
                  <a:pt x="345098" y="69180"/>
                </a:cubicBezTo>
                <a:cubicBezTo>
                  <a:pt x="343059" y="69180"/>
                  <a:pt x="343059" y="67140"/>
                  <a:pt x="343059" y="67140"/>
                </a:cubicBezTo>
                <a:cubicBezTo>
                  <a:pt x="341019" y="67140"/>
                  <a:pt x="341019" y="71219"/>
                  <a:pt x="338980" y="71219"/>
                </a:cubicBezTo>
                <a:cubicBezTo>
                  <a:pt x="334901" y="71219"/>
                  <a:pt x="332861" y="71219"/>
                  <a:pt x="330822" y="67140"/>
                </a:cubicBezTo>
                <a:cubicBezTo>
                  <a:pt x="328783" y="65101"/>
                  <a:pt x="326743" y="63062"/>
                  <a:pt x="328783" y="61022"/>
                </a:cubicBezTo>
                <a:cubicBezTo>
                  <a:pt x="330822" y="61022"/>
                  <a:pt x="334901" y="61022"/>
                  <a:pt x="336940" y="58983"/>
                </a:cubicBezTo>
                <a:cubicBezTo>
                  <a:pt x="338980" y="56943"/>
                  <a:pt x="341019" y="54904"/>
                  <a:pt x="341019" y="50825"/>
                </a:cubicBezTo>
                <a:cubicBezTo>
                  <a:pt x="336940" y="46746"/>
                  <a:pt x="336940" y="46746"/>
                  <a:pt x="336940" y="46746"/>
                </a:cubicBezTo>
                <a:cubicBezTo>
                  <a:pt x="337960" y="44707"/>
                  <a:pt x="339490" y="44197"/>
                  <a:pt x="341019" y="44197"/>
                </a:cubicBezTo>
                <a:close/>
                <a:moveTo>
                  <a:pt x="583710" y="38352"/>
                </a:moveTo>
                <a:cubicBezTo>
                  <a:pt x="590018" y="40399"/>
                  <a:pt x="590018" y="46541"/>
                  <a:pt x="590018" y="50635"/>
                </a:cubicBezTo>
                <a:cubicBezTo>
                  <a:pt x="590018" y="50635"/>
                  <a:pt x="587915" y="50635"/>
                  <a:pt x="587915" y="50635"/>
                </a:cubicBezTo>
                <a:cubicBezTo>
                  <a:pt x="585813" y="48588"/>
                  <a:pt x="587915" y="46541"/>
                  <a:pt x="587915" y="46541"/>
                </a:cubicBezTo>
                <a:cubicBezTo>
                  <a:pt x="585813" y="44493"/>
                  <a:pt x="585813" y="40399"/>
                  <a:pt x="583710" y="40399"/>
                </a:cubicBezTo>
                <a:cubicBezTo>
                  <a:pt x="583710" y="38352"/>
                  <a:pt x="583710" y="38352"/>
                  <a:pt x="583710" y="38352"/>
                </a:cubicBezTo>
                <a:close/>
                <a:moveTo>
                  <a:pt x="421363" y="32375"/>
                </a:moveTo>
                <a:lnTo>
                  <a:pt x="421363" y="34367"/>
                </a:lnTo>
                <a:cubicBezTo>
                  <a:pt x="419371" y="34367"/>
                  <a:pt x="419371" y="34367"/>
                  <a:pt x="419371" y="34367"/>
                </a:cubicBezTo>
                <a:cubicBezTo>
                  <a:pt x="421363" y="32375"/>
                  <a:pt x="421363" y="32375"/>
                  <a:pt x="421363" y="32375"/>
                </a:cubicBezTo>
                <a:close/>
                <a:moveTo>
                  <a:pt x="421363" y="28060"/>
                </a:moveTo>
                <a:cubicBezTo>
                  <a:pt x="423355" y="28060"/>
                  <a:pt x="421363" y="30217"/>
                  <a:pt x="423355" y="32375"/>
                </a:cubicBezTo>
                <a:cubicBezTo>
                  <a:pt x="421363" y="32375"/>
                  <a:pt x="421363" y="32375"/>
                  <a:pt x="421363" y="32375"/>
                </a:cubicBezTo>
                <a:close/>
                <a:moveTo>
                  <a:pt x="361686" y="26067"/>
                </a:moveTo>
                <a:cubicBezTo>
                  <a:pt x="374053" y="26067"/>
                  <a:pt x="374053" y="26067"/>
                  <a:pt x="374053" y="26067"/>
                </a:cubicBezTo>
                <a:cubicBezTo>
                  <a:pt x="382298" y="30189"/>
                  <a:pt x="382298" y="30189"/>
                  <a:pt x="382298" y="30189"/>
                </a:cubicBezTo>
                <a:cubicBezTo>
                  <a:pt x="390542" y="34312"/>
                  <a:pt x="398787" y="42556"/>
                  <a:pt x="398787" y="52862"/>
                </a:cubicBezTo>
                <a:cubicBezTo>
                  <a:pt x="398787" y="59046"/>
                  <a:pt x="396726" y="65229"/>
                  <a:pt x="392604" y="69351"/>
                </a:cubicBezTo>
                <a:cubicBezTo>
                  <a:pt x="388481" y="73474"/>
                  <a:pt x="380237" y="75535"/>
                  <a:pt x="374053" y="75535"/>
                </a:cubicBezTo>
                <a:cubicBezTo>
                  <a:pt x="369931" y="73474"/>
                  <a:pt x="365808" y="71412"/>
                  <a:pt x="365808" y="67290"/>
                </a:cubicBezTo>
                <a:cubicBezTo>
                  <a:pt x="365808" y="65229"/>
                  <a:pt x="365808" y="63169"/>
                  <a:pt x="367870" y="63169"/>
                </a:cubicBezTo>
                <a:cubicBezTo>
                  <a:pt x="369931" y="63169"/>
                  <a:pt x="371992" y="63169"/>
                  <a:pt x="371992" y="63169"/>
                </a:cubicBezTo>
                <a:cubicBezTo>
                  <a:pt x="371992" y="61108"/>
                  <a:pt x="369931" y="59046"/>
                  <a:pt x="371992" y="56985"/>
                </a:cubicBezTo>
                <a:cubicBezTo>
                  <a:pt x="371992" y="52862"/>
                  <a:pt x="374053" y="52862"/>
                  <a:pt x="376114" y="52862"/>
                </a:cubicBezTo>
                <a:cubicBezTo>
                  <a:pt x="378175" y="52862"/>
                  <a:pt x="380237" y="52862"/>
                  <a:pt x="382298" y="54923"/>
                </a:cubicBezTo>
                <a:cubicBezTo>
                  <a:pt x="382298" y="56985"/>
                  <a:pt x="382298" y="61108"/>
                  <a:pt x="382298" y="63169"/>
                </a:cubicBezTo>
                <a:cubicBezTo>
                  <a:pt x="380237" y="63169"/>
                  <a:pt x="378175" y="63169"/>
                  <a:pt x="380237" y="65229"/>
                </a:cubicBezTo>
                <a:cubicBezTo>
                  <a:pt x="382298" y="67290"/>
                  <a:pt x="386420" y="63169"/>
                  <a:pt x="388481" y="61108"/>
                </a:cubicBezTo>
                <a:cubicBezTo>
                  <a:pt x="390542" y="56985"/>
                  <a:pt x="390542" y="50801"/>
                  <a:pt x="390542" y="46679"/>
                </a:cubicBezTo>
                <a:cubicBezTo>
                  <a:pt x="384359" y="38435"/>
                  <a:pt x="378175" y="30189"/>
                  <a:pt x="367870" y="30189"/>
                </a:cubicBezTo>
                <a:cubicBezTo>
                  <a:pt x="361686" y="28128"/>
                  <a:pt x="355503" y="30189"/>
                  <a:pt x="349319" y="30189"/>
                </a:cubicBezTo>
                <a:cubicBezTo>
                  <a:pt x="349319" y="30189"/>
                  <a:pt x="349319" y="30189"/>
                  <a:pt x="349319" y="28128"/>
                </a:cubicBezTo>
                <a:cubicBezTo>
                  <a:pt x="353441" y="28128"/>
                  <a:pt x="357564" y="28128"/>
                  <a:pt x="361686" y="26067"/>
                </a:cubicBezTo>
                <a:close/>
                <a:moveTo>
                  <a:pt x="453449" y="14275"/>
                </a:moveTo>
                <a:lnTo>
                  <a:pt x="427592" y="16881"/>
                </a:lnTo>
                <a:lnTo>
                  <a:pt x="427592" y="21939"/>
                </a:lnTo>
                <a:cubicBezTo>
                  <a:pt x="425522" y="21939"/>
                  <a:pt x="425522" y="21939"/>
                  <a:pt x="425522" y="21939"/>
                </a:cubicBezTo>
                <a:cubicBezTo>
                  <a:pt x="423452" y="23993"/>
                  <a:pt x="421382" y="23993"/>
                  <a:pt x="423452" y="26047"/>
                </a:cubicBezTo>
                <a:cubicBezTo>
                  <a:pt x="421382" y="26047"/>
                  <a:pt x="421382" y="26047"/>
                  <a:pt x="421382" y="26047"/>
                </a:cubicBezTo>
                <a:cubicBezTo>
                  <a:pt x="421382" y="26047"/>
                  <a:pt x="421382" y="23993"/>
                  <a:pt x="419312" y="23993"/>
                </a:cubicBezTo>
                <a:cubicBezTo>
                  <a:pt x="417242" y="26047"/>
                  <a:pt x="419312" y="28101"/>
                  <a:pt x="419312" y="30155"/>
                </a:cubicBezTo>
                <a:cubicBezTo>
                  <a:pt x="419312" y="32209"/>
                  <a:pt x="419312" y="34263"/>
                  <a:pt x="417242" y="36317"/>
                </a:cubicBezTo>
                <a:cubicBezTo>
                  <a:pt x="413102" y="38372"/>
                  <a:pt x="411032" y="38372"/>
                  <a:pt x="408961" y="38372"/>
                </a:cubicBezTo>
                <a:cubicBezTo>
                  <a:pt x="406891" y="40426"/>
                  <a:pt x="406891" y="44534"/>
                  <a:pt x="404821" y="46589"/>
                </a:cubicBezTo>
                <a:cubicBezTo>
                  <a:pt x="402751" y="46589"/>
                  <a:pt x="400681" y="48643"/>
                  <a:pt x="400681" y="46589"/>
                </a:cubicBezTo>
                <a:cubicBezTo>
                  <a:pt x="398611" y="42480"/>
                  <a:pt x="394471" y="40426"/>
                  <a:pt x="394471" y="36317"/>
                </a:cubicBezTo>
                <a:cubicBezTo>
                  <a:pt x="398611" y="34263"/>
                  <a:pt x="402751" y="30155"/>
                  <a:pt x="402751" y="23993"/>
                </a:cubicBezTo>
                <a:cubicBezTo>
                  <a:pt x="404821" y="19883"/>
                  <a:pt x="404821" y="19883"/>
                  <a:pt x="404821" y="19883"/>
                </a:cubicBezTo>
                <a:cubicBezTo>
                  <a:pt x="408961" y="17829"/>
                  <a:pt x="415172" y="17829"/>
                  <a:pt x="419312" y="17829"/>
                </a:cubicBezTo>
                <a:lnTo>
                  <a:pt x="420079" y="17639"/>
                </a:lnTo>
                <a:lnTo>
                  <a:pt x="399049" y="19759"/>
                </a:lnTo>
                <a:lnTo>
                  <a:pt x="400779" y="19759"/>
                </a:lnTo>
                <a:cubicBezTo>
                  <a:pt x="400779" y="21846"/>
                  <a:pt x="400779" y="21846"/>
                  <a:pt x="400779" y="21846"/>
                </a:cubicBezTo>
                <a:cubicBezTo>
                  <a:pt x="400779" y="28106"/>
                  <a:pt x="396684" y="32280"/>
                  <a:pt x="392590" y="34367"/>
                </a:cubicBezTo>
                <a:cubicBezTo>
                  <a:pt x="390542" y="32280"/>
                  <a:pt x="388495" y="32280"/>
                  <a:pt x="388495" y="30194"/>
                </a:cubicBezTo>
                <a:cubicBezTo>
                  <a:pt x="388495" y="28106"/>
                  <a:pt x="392590" y="28106"/>
                  <a:pt x="394637" y="23933"/>
                </a:cubicBezTo>
                <a:lnTo>
                  <a:pt x="396561" y="20010"/>
                </a:lnTo>
                <a:lnTo>
                  <a:pt x="364940" y="23197"/>
                </a:lnTo>
                <a:lnTo>
                  <a:pt x="342257" y="30239"/>
                </a:lnTo>
                <a:lnTo>
                  <a:pt x="343196" y="30051"/>
                </a:lnTo>
                <a:cubicBezTo>
                  <a:pt x="345261" y="30051"/>
                  <a:pt x="347327" y="30051"/>
                  <a:pt x="347327" y="32117"/>
                </a:cubicBezTo>
                <a:cubicBezTo>
                  <a:pt x="345261" y="36249"/>
                  <a:pt x="343196" y="36249"/>
                  <a:pt x="341130" y="38315"/>
                </a:cubicBezTo>
                <a:cubicBezTo>
                  <a:pt x="339064" y="40380"/>
                  <a:pt x="336998" y="38315"/>
                  <a:pt x="334933" y="38315"/>
                </a:cubicBezTo>
                <a:cubicBezTo>
                  <a:pt x="334933" y="42446"/>
                  <a:pt x="332867" y="44511"/>
                  <a:pt x="328735" y="46578"/>
                </a:cubicBezTo>
                <a:cubicBezTo>
                  <a:pt x="322538" y="48643"/>
                  <a:pt x="316341" y="44511"/>
                  <a:pt x="310143" y="44511"/>
                </a:cubicBezTo>
                <a:cubicBezTo>
                  <a:pt x="310143" y="42446"/>
                  <a:pt x="310143" y="42446"/>
                  <a:pt x="310143" y="40380"/>
                </a:cubicBezTo>
                <a:cubicBezTo>
                  <a:pt x="316341" y="38315"/>
                  <a:pt x="324604" y="40380"/>
                  <a:pt x="330801" y="36249"/>
                </a:cubicBezTo>
                <a:lnTo>
                  <a:pt x="332253" y="33344"/>
                </a:lnTo>
                <a:lnTo>
                  <a:pt x="282503" y="48787"/>
                </a:lnTo>
                <a:lnTo>
                  <a:pt x="266569" y="57436"/>
                </a:lnTo>
                <a:lnTo>
                  <a:pt x="275245" y="56943"/>
                </a:lnTo>
                <a:cubicBezTo>
                  <a:pt x="279385" y="54884"/>
                  <a:pt x="283525" y="50768"/>
                  <a:pt x="285595" y="48710"/>
                </a:cubicBezTo>
                <a:cubicBezTo>
                  <a:pt x="286630" y="48195"/>
                  <a:pt x="287536" y="48066"/>
                  <a:pt x="288344" y="48195"/>
                </a:cubicBezTo>
                <a:cubicBezTo>
                  <a:pt x="290770" y="48581"/>
                  <a:pt x="292323" y="51282"/>
                  <a:pt x="293876" y="52826"/>
                </a:cubicBezTo>
                <a:cubicBezTo>
                  <a:pt x="293876" y="54884"/>
                  <a:pt x="293876" y="54884"/>
                  <a:pt x="293876" y="54884"/>
                </a:cubicBezTo>
                <a:cubicBezTo>
                  <a:pt x="287665" y="61059"/>
                  <a:pt x="281455" y="67236"/>
                  <a:pt x="275245" y="63118"/>
                </a:cubicBezTo>
                <a:cubicBezTo>
                  <a:pt x="273174" y="63118"/>
                  <a:pt x="273174" y="59002"/>
                  <a:pt x="271104" y="61059"/>
                </a:cubicBezTo>
                <a:cubicBezTo>
                  <a:pt x="269034" y="63118"/>
                  <a:pt x="266964" y="65177"/>
                  <a:pt x="262824" y="65177"/>
                </a:cubicBezTo>
                <a:cubicBezTo>
                  <a:pt x="260754" y="65177"/>
                  <a:pt x="258684" y="65177"/>
                  <a:pt x="258684" y="63118"/>
                </a:cubicBezTo>
                <a:lnTo>
                  <a:pt x="258684" y="61716"/>
                </a:lnTo>
                <a:lnTo>
                  <a:pt x="254731" y="63861"/>
                </a:lnTo>
                <a:lnTo>
                  <a:pt x="254731" y="65301"/>
                </a:lnTo>
                <a:cubicBezTo>
                  <a:pt x="244376" y="71449"/>
                  <a:pt x="236092" y="81695"/>
                  <a:pt x="234021" y="91940"/>
                </a:cubicBezTo>
                <a:cubicBezTo>
                  <a:pt x="234021" y="98088"/>
                  <a:pt x="234021" y="106285"/>
                  <a:pt x="240234" y="108334"/>
                </a:cubicBezTo>
                <a:cubicBezTo>
                  <a:pt x="242305" y="112432"/>
                  <a:pt x="248518" y="112432"/>
                  <a:pt x="252660" y="112432"/>
                </a:cubicBezTo>
                <a:cubicBezTo>
                  <a:pt x="254731" y="112432"/>
                  <a:pt x="256802" y="110383"/>
                  <a:pt x="258874" y="108334"/>
                </a:cubicBezTo>
                <a:cubicBezTo>
                  <a:pt x="256802" y="104236"/>
                  <a:pt x="254731" y="110383"/>
                  <a:pt x="250589" y="106285"/>
                </a:cubicBezTo>
                <a:cubicBezTo>
                  <a:pt x="248518" y="106285"/>
                  <a:pt x="248518" y="102186"/>
                  <a:pt x="248518" y="100137"/>
                </a:cubicBezTo>
                <a:cubicBezTo>
                  <a:pt x="250589" y="98088"/>
                  <a:pt x="252660" y="96039"/>
                  <a:pt x="254731" y="96039"/>
                </a:cubicBezTo>
                <a:cubicBezTo>
                  <a:pt x="256802" y="96039"/>
                  <a:pt x="258874" y="96039"/>
                  <a:pt x="260945" y="100137"/>
                </a:cubicBezTo>
                <a:cubicBezTo>
                  <a:pt x="263016" y="100137"/>
                  <a:pt x="265087" y="98088"/>
                  <a:pt x="267158" y="100137"/>
                </a:cubicBezTo>
                <a:cubicBezTo>
                  <a:pt x="271300" y="104236"/>
                  <a:pt x="271300" y="104236"/>
                  <a:pt x="271300" y="104236"/>
                </a:cubicBezTo>
                <a:cubicBezTo>
                  <a:pt x="271300" y="108334"/>
                  <a:pt x="269229" y="114482"/>
                  <a:pt x="263016" y="118580"/>
                </a:cubicBezTo>
                <a:cubicBezTo>
                  <a:pt x="256802" y="120629"/>
                  <a:pt x="250589" y="122678"/>
                  <a:pt x="244376" y="120629"/>
                </a:cubicBezTo>
                <a:cubicBezTo>
                  <a:pt x="240234" y="116531"/>
                  <a:pt x="234021" y="114482"/>
                  <a:pt x="231950" y="108334"/>
                </a:cubicBezTo>
                <a:cubicBezTo>
                  <a:pt x="227808" y="106285"/>
                  <a:pt x="227808" y="102186"/>
                  <a:pt x="227808" y="98088"/>
                </a:cubicBezTo>
                <a:cubicBezTo>
                  <a:pt x="227808" y="91940"/>
                  <a:pt x="227808" y="87842"/>
                  <a:pt x="229879" y="83744"/>
                </a:cubicBezTo>
                <a:cubicBezTo>
                  <a:pt x="231950" y="79646"/>
                  <a:pt x="235574" y="75547"/>
                  <a:pt x="239975" y="71961"/>
                </a:cubicBezTo>
                <a:lnTo>
                  <a:pt x="241882" y="70836"/>
                </a:lnTo>
                <a:lnTo>
                  <a:pt x="207903" y="89279"/>
                </a:lnTo>
                <a:lnTo>
                  <a:pt x="198095" y="97371"/>
                </a:lnTo>
                <a:lnTo>
                  <a:pt x="207409" y="91803"/>
                </a:lnTo>
                <a:cubicBezTo>
                  <a:pt x="209474" y="95919"/>
                  <a:pt x="213606" y="97978"/>
                  <a:pt x="219803" y="97978"/>
                </a:cubicBezTo>
                <a:cubicBezTo>
                  <a:pt x="221869" y="97978"/>
                  <a:pt x="226000" y="95919"/>
                  <a:pt x="223935" y="100037"/>
                </a:cubicBezTo>
                <a:cubicBezTo>
                  <a:pt x="223935" y="104153"/>
                  <a:pt x="230132" y="108270"/>
                  <a:pt x="223935" y="110328"/>
                </a:cubicBezTo>
                <a:cubicBezTo>
                  <a:pt x="221869" y="112386"/>
                  <a:pt x="217737" y="108270"/>
                  <a:pt x="215672" y="108270"/>
                </a:cubicBezTo>
                <a:cubicBezTo>
                  <a:pt x="213606" y="102095"/>
                  <a:pt x="211540" y="112386"/>
                  <a:pt x="207409" y="110328"/>
                </a:cubicBezTo>
                <a:cubicBezTo>
                  <a:pt x="205343" y="108270"/>
                  <a:pt x="201211" y="108270"/>
                  <a:pt x="203277" y="104153"/>
                </a:cubicBezTo>
                <a:cubicBezTo>
                  <a:pt x="199145" y="100037"/>
                  <a:pt x="195014" y="108270"/>
                  <a:pt x="192948" y="102095"/>
                </a:cubicBezTo>
                <a:lnTo>
                  <a:pt x="195733" y="99320"/>
                </a:lnTo>
                <a:lnTo>
                  <a:pt x="142906" y="142906"/>
                </a:lnTo>
                <a:lnTo>
                  <a:pt x="93538" y="202741"/>
                </a:lnTo>
                <a:lnTo>
                  <a:pt x="95078" y="202659"/>
                </a:lnTo>
                <a:cubicBezTo>
                  <a:pt x="96360" y="201886"/>
                  <a:pt x="97386" y="200855"/>
                  <a:pt x="98411" y="200855"/>
                </a:cubicBezTo>
                <a:cubicBezTo>
                  <a:pt x="100463" y="200855"/>
                  <a:pt x="102514" y="202917"/>
                  <a:pt x="104565" y="200855"/>
                </a:cubicBezTo>
                <a:cubicBezTo>
                  <a:pt x="106616" y="200855"/>
                  <a:pt x="106616" y="200855"/>
                  <a:pt x="106616" y="200855"/>
                </a:cubicBezTo>
                <a:cubicBezTo>
                  <a:pt x="108668" y="196732"/>
                  <a:pt x="110719" y="188484"/>
                  <a:pt x="118924" y="190546"/>
                </a:cubicBezTo>
                <a:cubicBezTo>
                  <a:pt x="120975" y="190546"/>
                  <a:pt x="123027" y="190546"/>
                  <a:pt x="125078" y="192608"/>
                </a:cubicBezTo>
                <a:cubicBezTo>
                  <a:pt x="127129" y="192608"/>
                  <a:pt x="127129" y="190546"/>
                  <a:pt x="129181" y="190546"/>
                </a:cubicBezTo>
                <a:cubicBezTo>
                  <a:pt x="131232" y="188484"/>
                  <a:pt x="133796" y="187968"/>
                  <a:pt x="136104" y="188484"/>
                </a:cubicBezTo>
                <a:cubicBezTo>
                  <a:pt x="138411" y="189000"/>
                  <a:pt x="140463" y="190546"/>
                  <a:pt x="141488" y="192608"/>
                </a:cubicBezTo>
                <a:cubicBezTo>
                  <a:pt x="137386" y="196732"/>
                  <a:pt x="135334" y="200855"/>
                  <a:pt x="133283" y="204979"/>
                </a:cubicBezTo>
                <a:cubicBezTo>
                  <a:pt x="131232" y="202917"/>
                  <a:pt x="127129" y="202917"/>
                  <a:pt x="123027" y="202917"/>
                </a:cubicBezTo>
                <a:cubicBezTo>
                  <a:pt x="120975" y="204979"/>
                  <a:pt x="118924" y="204979"/>
                  <a:pt x="116873" y="209103"/>
                </a:cubicBezTo>
                <a:cubicBezTo>
                  <a:pt x="114821" y="209103"/>
                  <a:pt x="114821" y="207041"/>
                  <a:pt x="112770" y="207041"/>
                </a:cubicBezTo>
                <a:cubicBezTo>
                  <a:pt x="106616" y="207041"/>
                  <a:pt x="104565" y="209103"/>
                  <a:pt x="100463" y="213227"/>
                </a:cubicBezTo>
                <a:cubicBezTo>
                  <a:pt x="96360" y="215289"/>
                  <a:pt x="96360" y="221474"/>
                  <a:pt x="96360" y="225598"/>
                </a:cubicBezTo>
                <a:cubicBezTo>
                  <a:pt x="98411" y="227660"/>
                  <a:pt x="98411" y="231783"/>
                  <a:pt x="100463" y="233846"/>
                </a:cubicBezTo>
                <a:cubicBezTo>
                  <a:pt x="98411" y="237969"/>
                  <a:pt x="96360" y="242093"/>
                  <a:pt x="98411" y="246217"/>
                </a:cubicBezTo>
                <a:cubicBezTo>
                  <a:pt x="98411" y="248279"/>
                  <a:pt x="100463" y="252402"/>
                  <a:pt x="102514" y="252402"/>
                </a:cubicBezTo>
                <a:cubicBezTo>
                  <a:pt x="102514" y="254464"/>
                  <a:pt x="102514" y="254464"/>
                  <a:pt x="102514" y="254464"/>
                </a:cubicBezTo>
                <a:cubicBezTo>
                  <a:pt x="100463" y="258588"/>
                  <a:pt x="98411" y="260650"/>
                  <a:pt x="94309" y="264774"/>
                </a:cubicBezTo>
                <a:cubicBezTo>
                  <a:pt x="92258" y="260650"/>
                  <a:pt x="88155" y="256526"/>
                  <a:pt x="90206" y="252402"/>
                </a:cubicBezTo>
                <a:cubicBezTo>
                  <a:pt x="86104" y="250340"/>
                  <a:pt x="94309" y="248279"/>
                  <a:pt x="90206" y="246217"/>
                </a:cubicBezTo>
                <a:cubicBezTo>
                  <a:pt x="86104" y="242093"/>
                  <a:pt x="84052" y="240031"/>
                  <a:pt x="84052" y="235907"/>
                </a:cubicBezTo>
                <a:cubicBezTo>
                  <a:pt x="84052" y="233846"/>
                  <a:pt x="88155" y="231783"/>
                  <a:pt x="88155" y="229722"/>
                </a:cubicBezTo>
                <a:cubicBezTo>
                  <a:pt x="90206" y="225598"/>
                  <a:pt x="86104" y="223536"/>
                  <a:pt x="86104" y="221474"/>
                </a:cubicBezTo>
                <a:lnTo>
                  <a:pt x="84787" y="216179"/>
                </a:lnTo>
                <a:lnTo>
                  <a:pt x="48787" y="282503"/>
                </a:lnTo>
                <a:lnTo>
                  <a:pt x="28714" y="347168"/>
                </a:lnTo>
                <a:lnTo>
                  <a:pt x="29491" y="347168"/>
                </a:lnTo>
                <a:lnTo>
                  <a:pt x="31887" y="347168"/>
                </a:lnTo>
                <a:lnTo>
                  <a:pt x="34626" y="351269"/>
                </a:lnTo>
                <a:cubicBezTo>
                  <a:pt x="34626" y="351269"/>
                  <a:pt x="30518" y="349219"/>
                  <a:pt x="32572" y="353320"/>
                </a:cubicBezTo>
                <a:cubicBezTo>
                  <a:pt x="32572" y="353320"/>
                  <a:pt x="32572" y="355370"/>
                  <a:pt x="34626" y="355370"/>
                </a:cubicBezTo>
                <a:cubicBezTo>
                  <a:pt x="36681" y="353320"/>
                  <a:pt x="38735" y="353320"/>
                  <a:pt x="40789" y="355370"/>
                </a:cubicBezTo>
                <a:cubicBezTo>
                  <a:pt x="42843" y="357421"/>
                  <a:pt x="44897" y="359472"/>
                  <a:pt x="46952" y="363573"/>
                </a:cubicBezTo>
                <a:cubicBezTo>
                  <a:pt x="46952" y="365623"/>
                  <a:pt x="44897" y="365623"/>
                  <a:pt x="44897" y="369724"/>
                </a:cubicBezTo>
                <a:cubicBezTo>
                  <a:pt x="46952" y="369724"/>
                  <a:pt x="49006" y="371775"/>
                  <a:pt x="51060" y="373826"/>
                </a:cubicBezTo>
                <a:cubicBezTo>
                  <a:pt x="51060" y="373826"/>
                  <a:pt x="53114" y="373826"/>
                  <a:pt x="53114" y="373826"/>
                </a:cubicBezTo>
                <a:cubicBezTo>
                  <a:pt x="51060" y="371775"/>
                  <a:pt x="49006" y="369724"/>
                  <a:pt x="46952" y="367674"/>
                </a:cubicBezTo>
                <a:cubicBezTo>
                  <a:pt x="46952" y="367674"/>
                  <a:pt x="46952" y="365623"/>
                  <a:pt x="49006" y="365623"/>
                </a:cubicBezTo>
                <a:cubicBezTo>
                  <a:pt x="49006" y="367674"/>
                  <a:pt x="51060" y="369724"/>
                  <a:pt x="53114" y="369724"/>
                </a:cubicBezTo>
                <a:cubicBezTo>
                  <a:pt x="55169" y="373826"/>
                  <a:pt x="51060" y="375876"/>
                  <a:pt x="55169" y="377927"/>
                </a:cubicBezTo>
                <a:cubicBezTo>
                  <a:pt x="53114" y="379977"/>
                  <a:pt x="53114" y="377927"/>
                  <a:pt x="51060" y="377927"/>
                </a:cubicBezTo>
                <a:cubicBezTo>
                  <a:pt x="46952" y="377927"/>
                  <a:pt x="42843" y="377927"/>
                  <a:pt x="38735" y="379977"/>
                </a:cubicBezTo>
                <a:cubicBezTo>
                  <a:pt x="36681" y="379977"/>
                  <a:pt x="36681" y="379977"/>
                  <a:pt x="36681" y="379977"/>
                </a:cubicBezTo>
                <a:cubicBezTo>
                  <a:pt x="36681" y="375876"/>
                  <a:pt x="35140" y="372800"/>
                  <a:pt x="32572" y="370493"/>
                </a:cubicBezTo>
                <a:lnTo>
                  <a:pt x="23091" y="365998"/>
                </a:lnTo>
                <a:lnTo>
                  <a:pt x="22704" y="369831"/>
                </a:lnTo>
                <a:lnTo>
                  <a:pt x="32510" y="373764"/>
                </a:lnTo>
                <a:cubicBezTo>
                  <a:pt x="32510" y="377843"/>
                  <a:pt x="36577" y="377843"/>
                  <a:pt x="34543" y="381922"/>
                </a:cubicBezTo>
                <a:cubicBezTo>
                  <a:pt x="34543" y="381922"/>
                  <a:pt x="32510" y="383961"/>
                  <a:pt x="30476" y="381922"/>
                </a:cubicBezTo>
                <a:cubicBezTo>
                  <a:pt x="28443" y="377843"/>
                  <a:pt x="26409" y="375804"/>
                  <a:pt x="22342" y="373764"/>
                </a:cubicBezTo>
                <a:lnTo>
                  <a:pt x="22342" y="373421"/>
                </a:lnTo>
                <a:lnTo>
                  <a:pt x="18904" y="407528"/>
                </a:lnTo>
                <a:lnTo>
                  <a:pt x="23531" y="395415"/>
                </a:lnTo>
                <a:cubicBezTo>
                  <a:pt x="27395" y="389754"/>
                  <a:pt x="32547" y="385123"/>
                  <a:pt x="38729" y="382035"/>
                </a:cubicBezTo>
                <a:cubicBezTo>
                  <a:pt x="40790" y="381006"/>
                  <a:pt x="43365" y="380492"/>
                  <a:pt x="45941" y="380492"/>
                </a:cubicBezTo>
                <a:cubicBezTo>
                  <a:pt x="48517" y="380492"/>
                  <a:pt x="51093" y="381006"/>
                  <a:pt x="53154" y="382035"/>
                </a:cubicBezTo>
                <a:cubicBezTo>
                  <a:pt x="57275" y="382035"/>
                  <a:pt x="57275" y="382035"/>
                  <a:pt x="57275" y="382035"/>
                </a:cubicBezTo>
                <a:cubicBezTo>
                  <a:pt x="61396" y="384094"/>
                  <a:pt x="67578" y="386152"/>
                  <a:pt x="69639" y="392328"/>
                </a:cubicBezTo>
                <a:cubicBezTo>
                  <a:pt x="71700" y="396444"/>
                  <a:pt x="73760" y="402619"/>
                  <a:pt x="71700" y="406736"/>
                </a:cubicBezTo>
                <a:cubicBezTo>
                  <a:pt x="71700" y="412911"/>
                  <a:pt x="65518" y="414970"/>
                  <a:pt x="59336" y="417028"/>
                </a:cubicBezTo>
                <a:cubicBezTo>
                  <a:pt x="57275" y="417028"/>
                  <a:pt x="55214" y="414970"/>
                  <a:pt x="53154" y="412911"/>
                </a:cubicBezTo>
                <a:cubicBezTo>
                  <a:pt x="53154" y="410853"/>
                  <a:pt x="55214" y="410853"/>
                  <a:pt x="53154" y="408795"/>
                </a:cubicBezTo>
                <a:cubicBezTo>
                  <a:pt x="51093" y="408795"/>
                  <a:pt x="49032" y="408795"/>
                  <a:pt x="49032" y="406736"/>
                </a:cubicBezTo>
                <a:cubicBezTo>
                  <a:pt x="49032" y="404678"/>
                  <a:pt x="46972" y="404678"/>
                  <a:pt x="49032" y="402619"/>
                </a:cubicBezTo>
                <a:cubicBezTo>
                  <a:pt x="51093" y="400561"/>
                  <a:pt x="53154" y="398503"/>
                  <a:pt x="55214" y="400561"/>
                </a:cubicBezTo>
                <a:cubicBezTo>
                  <a:pt x="57275" y="400561"/>
                  <a:pt x="59336" y="402619"/>
                  <a:pt x="59336" y="404678"/>
                </a:cubicBezTo>
                <a:cubicBezTo>
                  <a:pt x="63457" y="404678"/>
                  <a:pt x="63457" y="402619"/>
                  <a:pt x="63457" y="398503"/>
                </a:cubicBezTo>
                <a:cubicBezTo>
                  <a:pt x="61396" y="394386"/>
                  <a:pt x="55214" y="390269"/>
                  <a:pt x="51093" y="388211"/>
                </a:cubicBezTo>
                <a:cubicBezTo>
                  <a:pt x="42850" y="388211"/>
                  <a:pt x="36668" y="392328"/>
                  <a:pt x="30486" y="396444"/>
                </a:cubicBezTo>
                <a:cubicBezTo>
                  <a:pt x="24304" y="402619"/>
                  <a:pt x="20183" y="410853"/>
                  <a:pt x="18122" y="421145"/>
                </a:cubicBezTo>
                <a:lnTo>
                  <a:pt x="17531" y="421145"/>
                </a:lnTo>
                <a:lnTo>
                  <a:pt x="17251" y="423927"/>
                </a:lnTo>
                <a:lnTo>
                  <a:pt x="22190" y="427331"/>
                </a:lnTo>
                <a:cubicBezTo>
                  <a:pt x="24237" y="429393"/>
                  <a:pt x="22190" y="433516"/>
                  <a:pt x="20143" y="435578"/>
                </a:cubicBezTo>
                <a:cubicBezTo>
                  <a:pt x="22190" y="437640"/>
                  <a:pt x="26285" y="439702"/>
                  <a:pt x="26285" y="443826"/>
                </a:cubicBezTo>
                <a:cubicBezTo>
                  <a:pt x="26285" y="446919"/>
                  <a:pt x="24749" y="450011"/>
                  <a:pt x="22446" y="452846"/>
                </a:cubicBezTo>
                <a:lnTo>
                  <a:pt x="14888" y="459535"/>
                </a:lnTo>
                <a:lnTo>
                  <a:pt x="17110" y="481575"/>
                </a:lnTo>
                <a:lnTo>
                  <a:pt x="22348" y="485006"/>
                </a:lnTo>
                <a:cubicBezTo>
                  <a:pt x="24435" y="489107"/>
                  <a:pt x="28609" y="491158"/>
                  <a:pt x="26522" y="495259"/>
                </a:cubicBezTo>
                <a:cubicBezTo>
                  <a:pt x="24435" y="497309"/>
                  <a:pt x="26522" y="499360"/>
                  <a:pt x="24435" y="499360"/>
                </a:cubicBezTo>
                <a:cubicBezTo>
                  <a:pt x="24435" y="499360"/>
                  <a:pt x="20261" y="499360"/>
                  <a:pt x="20261" y="501410"/>
                </a:cubicBezTo>
                <a:cubicBezTo>
                  <a:pt x="22348" y="503461"/>
                  <a:pt x="24435" y="505512"/>
                  <a:pt x="24435" y="507562"/>
                </a:cubicBezTo>
                <a:cubicBezTo>
                  <a:pt x="24435" y="509613"/>
                  <a:pt x="24435" y="513714"/>
                  <a:pt x="22348" y="513714"/>
                </a:cubicBezTo>
                <a:lnTo>
                  <a:pt x="20350" y="513714"/>
                </a:lnTo>
                <a:lnTo>
                  <a:pt x="20882" y="518995"/>
                </a:lnTo>
                <a:lnTo>
                  <a:pt x="21132" y="519109"/>
                </a:lnTo>
                <a:cubicBezTo>
                  <a:pt x="21388" y="519881"/>
                  <a:pt x="21388" y="520911"/>
                  <a:pt x="22411" y="521940"/>
                </a:cubicBezTo>
                <a:cubicBezTo>
                  <a:pt x="26506" y="532232"/>
                  <a:pt x="36743" y="544582"/>
                  <a:pt x="46979" y="548699"/>
                </a:cubicBezTo>
                <a:cubicBezTo>
                  <a:pt x="53121" y="548699"/>
                  <a:pt x="59263" y="548699"/>
                  <a:pt x="63358" y="544582"/>
                </a:cubicBezTo>
                <a:cubicBezTo>
                  <a:pt x="65405" y="540465"/>
                  <a:pt x="67453" y="536348"/>
                  <a:pt x="65405" y="530173"/>
                </a:cubicBezTo>
                <a:cubicBezTo>
                  <a:pt x="63358" y="532232"/>
                  <a:pt x="63358" y="534290"/>
                  <a:pt x="61311" y="534290"/>
                </a:cubicBezTo>
                <a:cubicBezTo>
                  <a:pt x="57216" y="536348"/>
                  <a:pt x="55169" y="534290"/>
                  <a:pt x="51074" y="532232"/>
                </a:cubicBezTo>
                <a:cubicBezTo>
                  <a:pt x="51074" y="530173"/>
                  <a:pt x="51074" y="528115"/>
                  <a:pt x="51074" y="528115"/>
                </a:cubicBezTo>
                <a:cubicBezTo>
                  <a:pt x="51074" y="526056"/>
                  <a:pt x="51074" y="523998"/>
                  <a:pt x="53121" y="523998"/>
                </a:cubicBezTo>
                <a:cubicBezTo>
                  <a:pt x="55169" y="523998"/>
                  <a:pt x="57216" y="523998"/>
                  <a:pt x="57216" y="521940"/>
                </a:cubicBezTo>
                <a:cubicBezTo>
                  <a:pt x="55169" y="519881"/>
                  <a:pt x="57216" y="517823"/>
                  <a:pt x="59263" y="517823"/>
                </a:cubicBezTo>
                <a:cubicBezTo>
                  <a:pt x="60799" y="517308"/>
                  <a:pt x="62334" y="517180"/>
                  <a:pt x="63838" y="517341"/>
                </a:cubicBezTo>
                <a:cubicBezTo>
                  <a:pt x="68348" y="517823"/>
                  <a:pt x="72571" y="520910"/>
                  <a:pt x="75642" y="523998"/>
                </a:cubicBezTo>
                <a:cubicBezTo>
                  <a:pt x="79737" y="532232"/>
                  <a:pt x="75642" y="542523"/>
                  <a:pt x="71547" y="548699"/>
                </a:cubicBezTo>
                <a:cubicBezTo>
                  <a:pt x="65405" y="554874"/>
                  <a:pt x="55169" y="556932"/>
                  <a:pt x="46979" y="554874"/>
                </a:cubicBezTo>
                <a:cubicBezTo>
                  <a:pt x="40837" y="553845"/>
                  <a:pt x="35719" y="550243"/>
                  <a:pt x="31369" y="545611"/>
                </a:cubicBezTo>
                <a:lnTo>
                  <a:pt x="22280" y="532861"/>
                </a:lnTo>
                <a:lnTo>
                  <a:pt x="23197" y="541958"/>
                </a:lnTo>
                <a:lnTo>
                  <a:pt x="29605" y="562600"/>
                </a:lnTo>
                <a:lnTo>
                  <a:pt x="32688" y="561058"/>
                </a:lnTo>
                <a:cubicBezTo>
                  <a:pt x="34727" y="559019"/>
                  <a:pt x="34727" y="556980"/>
                  <a:pt x="36766" y="554940"/>
                </a:cubicBezTo>
                <a:cubicBezTo>
                  <a:pt x="38806" y="554940"/>
                  <a:pt x="38806" y="554940"/>
                  <a:pt x="40845" y="556980"/>
                </a:cubicBezTo>
                <a:cubicBezTo>
                  <a:pt x="42885" y="559019"/>
                  <a:pt x="40845" y="561058"/>
                  <a:pt x="40845" y="563098"/>
                </a:cubicBezTo>
                <a:cubicBezTo>
                  <a:pt x="38806" y="567177"/>
                  <a:pt x="34727" y="567177"/>
                  <a:pt x="32688" y="569216"/>
                </a:cubicBezTo>
                <a:lnTo>
                  <a:pt x="31308" y="568088"/>
                </a:lnTo>
                <a:lnTo>
                  <a:pt x="32309" y="571312"/>
                </a:lnTo>
                <a:lnTo>
                  <a:pt x="34687" y="571312"/>
                </a:lnTo>
                <a:cubicBezTo>
                  <a:pt x="38773" y="569258"/>
                  <a:pt x="42859" y="565149"/>
                  <a:pt x="44902" y="561041"/>
                </a:cubicBezTo>
                <a:cubicBezTo>
                  <a:pt x="44902" y="561041"/>
                  <a:pt x="42859" y="558987"/>
                  <a:pt x="44902" y="556932"/>
                </a:cubicBezTo>
                <a:cubicBezTo>
                  <a:pt x="48988" y="558987"/>
                  <a:pt x="53074" y="558987"/>
                  <a:pt x="55117" y="558987"/>
                </a:cubicBezTo>
                <a:cubicBezTo>
                  <a:pt x="55117" y="563095"/>
                  <a:pt x="57160" y="569258"/>
                  <a:pt x="53074" y="571312"/>
                </a:cubicBezTo>
                <a:cubicBezTo>
                  <a:pt x="51031" y="571312"/>
                  <a:pt x="51031" y="569258"/>
                  <a:pt x="48988" y="571312"/>
                </a:cubicBezTo>
                <a:cubicBezTo>
                  <a:pt x="51031" y="573366"/>
                  <a:pt x="53074" y="575420"/>
                  <a:pt x="53074" y="577475"/>
                </a:cubicBezTo>
                <a:cubicBezTo>
                  <a:pt x="51031" y="577475"/>
                  <a:pt x="51031" y="579529"/>
                  <a:pt x="48988" y="579529"/>
                </a:cubicBezTo>
                <a:cubicBezTo>
                  <a:pt x="46945" y="579529"/>
                  <a:pt x="44902" y="581583"/>
                  <a:pt x="42859" y="581583"/>
                </a:cubicBezTo>
                <a:cubicBezTo>
                  <a:pt x="40816" y="583637"/>
                  <a:pt x="42859" y="585692"/>
                  <a:pt x="40816" y="587746"/>
                </a:cubicBezTo>
                <a:lnTo>
                  <a:pt x="37870" y="589227"/>
                </a:lnTo>
                <a:lnTo>
                  <a:pt x="40525" y="597779"/>
                </a:lnTo>
                <a:lnTo>
                  <a:pt x="40727" y="598174"/>
                </a:lnTo>
                <a:cubicBezTo>
                  <a:pt x="40727" y="602231"/>
                  <a:pt x="42802" y="606289"/>
                  <a:pt x="44877" y="608318"/>
                </a:cubicBezTo>
                <a:lnTo>
                  <a:pt x="44877" y="611798"/>
                </a:lnTo>
                <a:lnTo>
                  <a:pt x="45351" y="613326"/>
                </a:lnTo>
                <a:lnTo>
                  <a:pt x="48989" y="620614"/>
                </a:lnTo>
                <a:cubicBezTo>
                  <a:pt x="48989" y="624734"/>
                  <a:pt x="53102" y="626793"/>
                  <a:pt x="53102" y="628853"/>
                </a:cubicBezTo>
                <a:lnTo>
                  <a:pt x="62766" y="650149"/>
                </a:lnTo>
                <a:lnTo>
                  <a:pt x="69047" y="661720"/>
                </a:lnTo>
                <a:lnTo>
                  <a:pt x="73664" y="670045"/>
                </a:lnTo>
                <a:lnTo>
                  <a:pt x="72613" y="668290"/>
                </a:lnTo>
                <a:lnTo>
                  <a:pt x="89279" y="698995"/>
                </a:lnTo>
                <a:lnTo>
                  <a:pt x="103689" y="716460"/>
                </a:lnTo>
                <a:lnTo>
                  <a:pt x="90114" y="696820"/>
                </a:lnTo>
                <a:cubicBezTo>
                  <a:pt x="83945" y="688582"/>
                  <a:pt x="77777" y="678284"/>
                  <a:pt x="73664" y="670045"/>
                </a:cubicBezTo>
                <a:cubicBezTo>
                  <a:pt x="77777" y="676224"/>
                  <a:pt x="81889" y="680343"/>
                  <a:pt x="83945" y="686522"/>
                </a:cubicBezTo>
                <a:cubicBezTo>
                  <a:pt x="88058" y="690641"/>
                  <a:pt x="90114" y="696820"/>
                  <a:pt x="94227" y="698880"/>
                </a:cubicBezTo>
                <a:cubicBezTo>
                  <a:pt x="96283" y="705059"/>
                  <a:pt x="100395" y="707118"/>
                  <a:pt x="102451" y="713297"/>
                </a:cubicBezTo>
                <a:lnTo>
                  <a:pt x="106088" y="719369"/>
                </a:lnTo>
                <a:lnTo>
                  <a:pt x="133970" y="753161"/>
                </a:lnTo>
                <a:lnTo>
                  <a:pt x="148037" y="766694"/>
                </a:lnTo>
                <a:cubicBezTo>
                  <a:pt x="152922" y="771564"/>
                  <a:pt x="158064" y="776178"/>
                  <a:pt x="164234" y="779254"/>
                </a:cubicBezTo>
                <a:cubicBezTo>
                  <a:pt x="172461" y="787456"/>
                  <a:pt x="182745" y="793608"/>
                  <a:pt x="190972" y="801810"/>
                </a:cubicBezTo>
                <a:cubicBezTo>
                  <a:pt x="199199" y="805911"/>
                  <a:pt x="203313" y="812063"/>
                  <a:pt x="211540" y="816164"/>
                </a:cubicBezTo>
                <a:cubicBezTo>
                  <a:pt x="211540" y="816164"/>
                  <a:pt x="211540" y="818215"/>
                  <a:pt x="211540" y="818215"/>
                </a:cubicBezTo>
                <a:cubicBezTo>
                  <a:pt x="211540" y="818215"/>
                  <a:pt x="209483" y="818215"/>
                  <a:pt x="209483" y="816164"/>
                </a:cubicBezTo>
                <a:lnTo>
                  <a:pt x="178100" y="793029"/>
                </a:lnTo>
                <a:lnTo>
                  <a:pt x="207903" y="817619"/>
                </a:lnTo>
                <a:cubicBezTo>
                  <a:pt x="277996" y="864973"/>
                  <a:pt x="362493" y="892623"/>
                  <a:pt x="453449" y="892623"/>
                </a:cubicBezTo>
                <a:cubicBezTo>
                  <a:pt x="483768" y="892623"/>
                  <a:pt x="513369" y="889551"/>
                  <a:pt x="541958" y="883701"/>
                </a:cubicBezTo>
                <a:lnTo>
                  <a:pt x="608451" y="863060"/>
                </a:lnTo>
                <a:lnTo>
                  <a:pt x="602238" y="861306"/>
                </a:lnTo>
                <a:cubicBezTo>
                  <a:pt x="599669" y="859501"/>
                  <a:pt x="597100" y="857438"/>
                  <a:pt x="594017" y="857438"/>
                </a:cubicBezTo>
                <a:cubicBezTo>
                  <a:pt x="591962" y="859501"/>
                  <a:pt x="589907" y="861564"/>
                  <a:pt x="587852" y="861564"/>
                </a:cubicBezTo>
                <a:cubicBezTo>
                  <a:pt x="583741" y="861564"/>
                  <a:pt x="581686" y="859501"/>
                  <a:pt x="579631" y="857438"/>
                </a:cubicBezTo>
                <a:cubicBezTo>
                  <a:pt x="577576" y="855375"/>
                  <a:pt x="577576" y="851248"/>
                  <a:pt x="573465" y="851248"/>
                </a:cubicBezTo>
                <a:cubicBezTo>
                  <a:pt x="571410" y="855375"/>
                  <a:pt x="569355" y="853312"/>
                  <a:pt x="567300" y="853312"/>
                </a:cubicBezTo>
                <a:cubicBezTo>
                  <a:pt x="563189" y="851248"/>
                  <a:pt x="563189" y="847122"/>
                  <a:pt x="561134" y="842996"/>
                </a:cubicBezTo>
                <a:cubicBezTo>
                  <a:pt x="563189" y="840933"/>
                  <a:pt x="565244" y="842996"/>
                  <a:pt x="569355" y="840933"/>
                </a:cubicBezTo>
                <a:cubicBezTo>
                  <a:pt x="573465" y="838869"/>
                  <a:pt x="573465" y="838869"/>
                  <a:pt x="573465" y="838869"/>
                </a:cubicBezTo>
                <a:cubicBezTo>
                  <a:pt x="577576" y="840933"/>
                  <a:pt x="577576" y="845059"/>
                  <a:pt x="581686" y="845059"/>
                </a:cubicBezTo>
                <a:cubicBezTo>
                  <a:pt x="585797" y="847122"/>
                  <a:pt x="589907" y="847122"/>
                  <a:pt x="591962" y="845059"/>
                </a:cubicBezTo>
                <a:cubicBezTo>
                  <a:pt x="596073" y="849185"/>
                  <a:pt x="600183" y="851248"/>
                  <a:pt x="606349" y="851248"/>
                </a:cubicBezTo>
                <a:cubicBezTo>
                  <a:pt x="610459" y="849185"/>
                  <a:pt x="616625" y="847122"/>
                  <a:pt x="618680" y="840933"/>
                </a:cubicBezTo>
                <a:cubicBezTo>
                  <a:pt x="620735" y="834743"/>
                  <a:pt x="620735" y="834743"/>
                  <a:pt x="620735" y="834743"/>
                </a:cubicBezTo>
                <a:cubicBezTo>
                  <a:pt x="624846" y="832680"/>
                  <a:pt x="628956" y="830617"/>
                  <a:pt x="631012" y="824428"/>
                </a:cubicBezTo>
                <a:cubicBezTo>
                  <a:pt x="631012" y="822365"/>
                  <a:pt x="628956" y="820301"/>
                  <a:pt x="628956" y="816175"/>
                </a:cubicBezTo>
                <a:cubicBezTo>
                  <a:pt x="633067" y="816175"/>
                  <a:pt x="637177" y="814112"/>
                  <a:pt x="641288" y="812049"/>
                </a:cubicBezTo>
                <a:cubicBezTo>
                  <a:pt x="642829" y="813596"/>
                  <a:pt x="643214" y="810501"/>
                  <a:pt x="644178" y="810598"/>
                </a:cubicBezTo>
                <a:cubicBezTo>
                  <a:pt x="644499" y="810631"/>
                  <a:pt x="644884" y="811017"/>
                  <a:pt x="645398" y="812049"/>
                </a:cubicBezTo>
                <a:cubicBezTo>
                  <a:pt x="647453" y="816175"/>
                  <a:pt x="647453" y="816175"/>
                  <a:pt x="647453" y="816175"/>
                </a:cubicBezTo>
                <a:cubicBezTo>
                  <a:pt x="647453" y="818238"/>
                  <a:pt x="647453" y="820301"/>
                  <a:pt x="645398" y="820301"/>
                </a:cubicBezTo>
                <a:cubicBezTo>
                  <a:pt x="645398" y="820301"/>
                  <a:pt x="645398" y="818238"/>
                  <a:pt x="645398" y="816175"/>
                </a:cubicBezTo>
                <a:cubicBezTo>
                  <a:pt x="643343" y="818238"/>
                  <a:pt x="645398" y="820301"/>
                  <a:pt x="643343" y="822365"/>
                </a:cubicBezTo>
                <a:cubicBezTo>
                  <a:pt x="641288" y="824428"/>
                  <a:pt x="639233" y="828554"/>
                  <a:pt x="641288" y="830617"/>
                </a:cubicBezTo>
                <a:lnTo>
                  <a:pt x="641288" y="834743"/>
                </a:lnTo>
                <a:cubicBezTo>
                  <a:pt x="641288" y="832680"/>
                  <a:pt x="641288" y="828554"/>
                  <a:pt x="639233" y="826491"/>
                </a:cubicBezTo>
                <a:cubicBezTo>
                  <a:pt x="637177" y="826491"/>
                  <a:pt x="637177" y="828554"/>
                  <a:pt x="637177" y="830617"/>
                </a:cubicBezTo>
                <a:cubicBezTo>
                  <a:pt x="639233" y="830617"/>
                  <a:pt x="639233" y="834743"/>
                  <a:pt x="639233" y="836806"/>
                </a:cubicBezTo>
                <a:cubicBezTo>
                  <a:pt x="639233" y="838869"/>
                  <a:pt x="637177" y="842996"/>
                  <a:pt x="633067" y="842996"/>
                </a:cubicBezTo>
                <a:cubicBezTo>
                  <a:pt x="631012" y="845059"/>
                  <a:pt x="624846" y="842996"/>
                  <a:pt x="626901" y="849185"/>
                </a:cubicBezTo>
                <a:cubicBezTo>
                  <a:pt x="628956" y="849185"/>
                  <a:pt x="628956" y="849185"/>
                  <a:pt x="628956" y="849185"/>
                </a:cubicBezTo>
                <a:cubicBezTo>
                  <a:pt x="631012" y="849185"/>
                  <a:pt x="628956" y="851248"/>
                  <a:pt x="628956" y="851248"/>
                </a:cubicBezTo>
                <a:lnTo>
                  <a:pt x="621102" y="859133"/>
                </a:lnTo>
                <a:lnTo>
                  <a:pt x="624396" y="858111"/>
                </a:lnTo>
                <a:cubicBezTo>
                  <a:pt x="650667" y="846999"/>
                  <a:pt x="675631" y="833404"/>
                  <a:pt x="698996" y="817619"/>
                </a:cubicBezTo>
                <a:lnTo>
                  <a:pt x="742184" y="781986"/>
                </a:lnTo>
                <a:lnTo>
                  <a:pt x="742184" y="779137"/>
                </a:lnTo>
                <a:cubicBezTo>
                  <a:pt x="740155" y="777086"/>
                  <a:pt x="738126" y="775035"/>
                  <a:pt x="736097" y="772985"/>
                </a:cubicBezTo>
                <a:cubicBezTo>
                  <a:pt x="736097" y="768884"/>
                  <a:pt x="738126" y="766833"/>
                  <a:pt x="740155" y="764783"/>
                </a:cubicBezTo>
                <a:cubicBezTo>
                  <a:pt x="740155" y="760681"/>
                  <a:pt x="738126" y="756580"/>
                  <a:pt x="742184" y="752479"/>
                </a:cubicBezTo>
                <a:cubicBezTo>
                  <a:pt x="746241" y="754530"/>
                  <a:pt x="748270" y="756580"/>
                  <a:pt x="752328" y="756580"/>
                </a:cubicBezTo>
                <a:cubicBezTo>
                  <a:pt x="754357" y="758631"/>
                  <a:pt x="752328" y="760681"/>
                  <a:pt x="752328" y="762732"/>
                </a:cubicBezTo>
                <a:lnTo>
                  <a:pt x="753706" y="772479"/>
                </a:lnTo>
                <a:lnTo>
                  <a:pt x="755862" y="770700"/>
                </a:lnTo>
                <a:lnTo>
                  <a:pt x="754423" y="760594"/>
                </a:lnTo>
                <a:cubicBezTo>
                  <a:pt x="755452" y="759562"/>
                  <a:pt x="755967" y="758529"/>
                  <a:pt x="756481" y="758012"/>
                </a:cubicBezTo>
                <a:cubicBezTo>
                  <a:pt x="756996" y="757496"/>
                  <a:pt x="757511" y="757496"/>
                  <a:pt x="758540" y="758529"/>
                </a:cubicBezTo>
                <a:cubicBezTo>
                  <a:pt x="762657" y="756463"/>
                  <a:pt x="758540" y="762660"/>
                  <a:pt x="758540" y="764726"/>
                </a:cubicBezTo>
                <a:lnTo>
                  <a:pt x="759521" y="767681"/>
                </a:lnTo>
                <a:lnTo>
                  <a:pt x="763992" y="763992"/>
                </a:lnTo>
                <a:lnTo>
                  <a:pt x="773185" y="752850"/>
                </a:lnTo>
                <a:lnTo>
                  <a:pt x="769388" y="754924"/>
                </a:lnTo>
                <a:cubicBezTo>
                  <a:pt x="763206" y="755950"/>
                  <a:pt x="756509" y="755437"/>
                  <a:pt x="750327" y="754411"/>
                </a:cubicBezTo>
                <a:cubicBezTo>
                  <a:pt x="744145" y="750306"/>
                  <a:pt x="737963" y="748254"/>
                  <a:pt x="735902" y="740044"/>
                </a:cubicBezTo>
                <a:cubicBezTo>
                  <a:pt x="735902" y="735939"/>
                  <a:pt x="731781" y="733887"/>
                  <a:pt x="733842" y="731835"/>
                </a:cubicBezTo>
                <a:cubicBezTo>
                  <a:pt x="733842" y="725678"/>
                  <a:pt x="735902" y="721573"/>
                  <a:pt x="740024" y="717468"/>
                </a:cubicBezTo>
                <a:cubicBezTo>
                  <a:pt x="742084" y="715416"/>
                  <a:pt x="745175" y="713877"/>
                  <a:pt x="748524" y="713364"/>
                </a:cubicBezTo>
                <a:cubicBezTo>
                  <a:pt x="751872" y="712851"/>
                  <a:pt x="755479" y="713364"/>
                  <a:pt x="758570" y="715416"/>
                </a:cubicBezTo>
                <a:cubicBezTo>
                  <a:pt x="760630" y="717468"/>
                  <a:pt x="760630" y="717468"/>
                  <a:pt x="760630" y="717468"/>
                </a:cubicBezTo>
                <a:cubicBezTo>
                  <a:pt x="760630" y="719521"/>
                  <a:pt x="762691" y="721573"/>
                  <a:pt x="760630" y="721573"/>
                </a:cubicBezTo>
                <a:cubicBezTo>
                  <a:pt x="758570" y="723625"/>
                  <a:pt x="758570" y="721573"/>
                  <a:pt x="756509" y="723625"/>
                </a:cubicBezTo>
                <a:cubicBezTo>
                  <a:pt x="756509" y="725678"/>
                  <a:pt x="758570" y="725678"/>
                  <a:pt x="758570" y="727730"/>
                </a:cubicBezTo>
                <a:cubicBezTo>
                  <a:pt x="760630" y="729782"/>
                  <a:pt x="758570" y="731835"/>
                  <a:pt x="756509" y="733887"/>
                </a:cubicBezTo>
                <a:cubicBezTo>
                  <a:pt x="754448" y="733887"/>
                  <a:pt x="752388" y="733887"/>
                  <a:pt x="750327" y="731835"/>
                </a:cubicBezTo>
                <a:cubicBezTo>
                  <a:pt x="746206" y="731835"/>
                  <a:pt x="752388" y="723625"/>
                  <a:pt x="746206" y="725678"/>
                </a:cubicBezTo>
                <a:cubicBezTo>
                  <a:pt x="742084" y="729782"/>
                  <a:pt x="746206" y="733887"/>
                  <a:pt x="744145" y="740044"/>
                </a:cubicBezTo>
                <a:cubicBezTo>
                  <a:pt x="746206" y="746201"/>
                  <a:pt x="754448" y="750306"/>
                  <a:pt x="762691" y="750306"/>
                </a:cubicBezTo>
                <a:cubicBezTo>
                  <a:pt x="765782" y="751332"/>
                  <a:pt x="769388" y="750819"/>
                  <a:pt x="772995" y="749793"/>
                </a:cubicBezTo>
                <a:lnTo>
                  <a:pt x="776803" y="748465"/>
                </a:lnTo>
                <a:lnTo>
                  <a:pt x="793532" y="728189"/>
                </a:lnTo>
                <a:lnTo>
                  <a:pt x="793532" y="723595"/>
                </a:lnTo>
                <a:cubicBezTo>
                  <a:pt x="795580" y="721537"/>
                  <a:pt x="797627" y="721537"/>
                  <a:pt x="797627" y="719478"/>
                </a:cubicBezTo>
                <a:cubicBezTo>
                  <a:pt x="797627" y="717420"/>
                  <a:pt x="797627" y="715362"/>
                  <a:pt x="797627" y="711245"/>
                </a:cubicBezTo>
                <a:lnTo>
                  <a:pt x="811976" y="705835"/>
                </a:lnTo>
                <a:lnTo>
                  <a:pt x="817619" y="698995"/>
                </a:lnTo>
                <a:lnTo>
                  <a:pt x="826265" y="683067"/>
                </a:lnTo>
                <a:lnTo>
                  <a:pt x="824408" y="678385"/>
                </a:lnTo>
                <a:cubicBezTo>
                  <a:pt x="824408" y="676315"/>
                  <a:pt x="826461" y="674245"/>
                  <a:pt x="826461" y="672175"/>
                </a:cubicBezTo>
                <a:cubicBezTo>
                  <a:pt x="828513" y="668034"/>
                  <a:pt x="830565" y="665964"/>
                  <a:pt x="832618" y="665964"/>
                </a:cubicBezTo>
                <a:lnTo>
                  <a:pt x="835659" y="665760"/>
                </a:lnTo>
                <a:lnTo>
                  <a:pt x="838775" y="660019"/>
                </a:lnTo>
                <a:lnTo>
                  <a:pt x="838775" y="655614"/>
                </a:lnTo>
                <a:lnTo>
                  <a:pt x="841784" y="654476"/>
                </a:lnTo>
                <a:lnTo>
                  <a:pt x="849076" y="641042"/>
                </a:lnTo>
                <a:lnTo>
                  <a:pt x="848852" y="626304"/>
                </a:lnTo>
                <a:cubicBezTo>
                  <a:pt x="847565" y="620650"/>
                  <a:pt x="844992" y="615511"/>
                  <a:pt x="840876" y="612427"/>
                </a:cubicBezTo>
                <a:cubicBezTo>
                  <a:pt x="834700" y="608315"/>
                  <a:pt x="828525" y="608315"/>
                  <a:pt x="824408" y="612427"/>
                </a:cubicBezTo>
                <a:cubicBezTo>
                  <a:pt x="822350" y="612427"/>
                  <a:pt x="818233" y="614483"/>
                  <a:pt x="818233" y="618594"/>
                </a:cubicBezTo>
                <a:cubicBezTo>
                  <a:pt x="820292" y="620650"/>
                  <a:pt x="822350" y="614483"/>
                  <a:pt x="824408" y="616538"/>
                </a:cubicBezTo>
                <a:cubicBezTo>
                  <a:pt x="828525" y="616538"/>
                  <a:pt x="828525" y="620650"/>
                  <a:pt x="828525" y="622706"/>
                </a:cubicBezTo>
                <a:cubicBezTo>
                  <a:pt x="830584" y="624762"/>
                  <a:pt x="830584" y="626818"/>
                  <a:pt x="828525" y="626818"/>
                </a:cubicBezTo>
                <a:cubicBezTo>
                  <a:pt x="826467" y="628874"/>
                  <a:pt x="824408" y="628874"/>
                  <a:pt x="824408" y="628874"/>
                </a:cubicBezTo>
                <a:cubicBezTo>
                  <a:pt x="822350" y="630929"/>
                  <a:pt x="818233" y="624762"/>
                  <a:pt x="818233" y="628874"/>
                </a:cubicBezTo>
                <a:cubicBezTo>
                  <a:pt x="814117" y="630929"/>
                  <a:pt x="812058" y="630929"/>
                  <a:pt x="810000" y="628874"/>
                </a:cubicBezTo>
                <a:cubicBezTo>
                  <a:pt x="805883" y="624762"/>
                  <a:pt x="803824" y="616538"/>
                  <a:pt x="810000" y="610371"/>
                </a:cubicBezTo>
                <a:cubicBezTo>
                  <a:pt x="814117" y="604203"/>
                  <a:pt x="822350" y="600092"/>
                  <a:pt x="832642" y="600092"/>
                </a:cubicBezTo>
                <a:cubicBezTo>
                  <a:pt x="832642" y="602148"/>
                  <a:pt x="832642" y="602148"/>
                  <a:pt x="832642" y="602148"/>
                </a:cubicBezTo>
                <a:cubicBezTo>
                  <a:pt x="838817" y="600092"/>
                  <a:pt x="842934" y="604203"/>
                  <a:pt x="847051" y="608315"/>
                </a:cubicBezTo>
                <a:lnTo>
                  <a:pt x="852959" y="633886"/>
                </a:lnTo>
                <a:lnTo>
                  <a:pt x="858111" y="624395"/>
                </a:lnTo>
                <a:lnTo>
                  <a:pt x="861443" y="613659"/>
                </a:lnTo>
                <a:lnTo>
                  <a:pt x="855326" y="614700"/>
                </a:lnTo>
                <a:cubicBezTo>
                  <a:pt x="853292" y="614700"/>
                  <a:pt x="853292" y="612625"/>
                  <a:pt x="853292" y="610550"/>
                </a:cubicBezTo>
                <a:lnTo>
                  <a:pt x="863485" y="607083"/>
                </a:lnTo>
                <a:lnTo>
                  <a:pt x="864162" y="604901"/>
                </a:lnTo>
                <a:lnTo>
                  <a:pt x="851027" y="606344"/>
                </a:lnTo>
                <a:cubicBezTo>
                  <a:pt x="851027" y="608392"/>
                  <a:pt x="851027" y="608392"/>
                  <a:pt x="851027" y="608392"/>
                </a:cubicBezTo>
                <a:cubicBezTo>
                  <a:pt x="846887" y="608392"/>
                  <a:pt x="846887" y="604297"/>
                  <a:pt x="844816" y="604297"/>
                </a:cubicBezTo>
                <a:cubicBezTo>
                  <a:pt x="842746" y="602250"/>
                  <a:pt x="840676" y="602250"/>
                  <a:pt x="840676" y="598155"/>
                </a:cubicBezTo>
                <a:cubicBezTo>
                  <a:pt x="840676" y="596108"/>
                  <a:pt x="844816" y="594061"/>
                  <a:pt x="846887" y="594061"/>
                </a:cubicBezTo>
                <a:cubicBezTo>
                  <a:pt x="848957" y="592013"/>
                  <a:pt x="851027" y="596108"/>
                  <a:pt x="853097" y="594061"/>
                </a:cubicBezTo>
                <a:cubicBezTo>
                  <a:pt x="853097" y="592013"/>
                  <a:pt x="853097" y="587919"/>
                  <a:pt x="857237" y="585871"/>
                </a:cubicBezTo>
                <a:cubicBezTo>
                  <a:pt x="861377" y="585871"/>
                  <a:pt x="863447" y="587919"/>
                  <a:pt x="865518" y="589966"/>
                </a:cubicBezTo>
                <a:lnTo>
                  <a:pt x="870252" y="585284"/>
                </a:lnTo>
                <a:lnTo>
                  <a:pt x="883701" y="541958"/>
                </a:lnTo>
                <a:cubicBezTo>
                  <a:pt x="889551" y="513369"/>
                  <a:pt x="892623" y="483768"/>
                  <a:pt x="892623" y="453449"/>
                </a:cubicBezTo>
                <a:lnTo>
                  <a:pt x="892448" y="451715"/>
                </a:lnTo>
                <a:lnTo>
                  <a:pt x="892136" y="452021"/>
                </a:lnTo>
                <a:lnTo>
                  <a:pt x="892423" y="451460"/>
                </a:lnTo>
                <a:lnTo>
                  <a:pt x="891876" y="446038"/>
                </a:lnTo>
                <a:lnTo>
                  <a:pt x="890266" y="450053"/>
                </a:lnTo>
                <a:cubicBezTo>
                  <a:pt x="884081" y="456223"/>
                  <a:pt x="884081" y="456223"/>
                  <a:pt x="884081" y="456223"/>
                </a:cubicBezTo>
                <a:cubicBezTo>
                  <a:pt x="884081" y="456223"/>
                  <a:pt x="884081" y="458280"/>
                  <a:pt x="886142" y="458280"/>
                </a:cubicBezTo>
                <a:cubicBezTo>
                  <a:pt x="888204" y="458280"/>
                  <a:pt x="884081" y="454167"/>
                  <a:pt x="888204" y="456223"/>
                </a:cubicBezTo>
                <a:cubicBezTo>
                  <a:pt x="888204" y="458280"/>
                  <a:pt x="890266" y="464450"/>
                  <a:pt x="886142" y="466507"/>
                </a:cubicBezTo>
                <a:cubicBezTo>
                  <a:pt x="886142" y="464450"/>
                  <a:pt x="888204" y="460337"/>
                  <a:pt x="886142" y="460337"/>
                </a:cubicBezTo>
                <a:cubicBezTo>
                  <a:pt x="884081" y="460337"/>
                  <a:pt x="886142" y="462394"/>
                  <a:pt x="884081" y="464450"/>
                </a:cubicBezTo>
                <a:cubicBezTo>
                  <a:pt x="884081" y="468564"/>
                  <a:pt x="882019" y="470621"/>
                  <a:pt x="877895" y="470621"/>
                </a:cubicBezTo>
                <a:cubicBezTo>
                  <a:pt x="875833" y="472678"/>
                  <a:pt x="873771" y="470621"/>
                  <a:pt x="871709" y="472678"/>
                </a:cubicBezTo>
                <a:cubicBezTo>
                  <a:pt x="871709" y="472678"/>
                  <a:pt x="871709" y="474734"/>
                  <a:pt x="873771" y="474734"/>
                </a:cubicBezTo>
                <a:cubicBezTo>
                  <a:pt x="875833" y="474734"/>
                  <a:pt x="873771" y="476791"/>
                  <a:pt x="873771" y="476791"/>
                </a:cubicBezTo>
                <a:cubicBezTo>
                  <a:pt x="873771" y="478848"/>
                  <a:pt x="873771" y="476791"/>
                  <a:pt x="871709" y="476791"/>
                </a:cubicBezTo>
                <a:cubicBezTo>
                  <a:pt x="871709" y="478848"/>
                  <a:pt x="867585" y="480905"/>
                  <a:pt x="863462" y="480905"/>
                </a:cubicBezTo>
                <a:cubicBezTo>
                  <a:pt x="861400" y="480905"/>
                  <a:pt x="859338" y="480905"/>
                  <a:pt x="859338" y="478848"/>
                </a:cubicBezTo>
                <a:cubicBezTo>
                  <a:pt x="859338" y="474734"/>
                  <a:pt x="857276" y="470621"/>
                  <a:pt x="857276" y="466507"/>
                </a:cubicBezTo>
                <a:lnTo>
                  <a:pt x="863592" y="463807"/>
                </a:lnTo>
                <a:lnTo>
                  <a:pt x="865576" y="464305"/>
                </a:lnTo>
                <a:lnTo>
                  <a:pt x="866428" y="462595"/>
                </a:lnTo>
                <a:lnTo>
                  <a:pt x="871709" y="460337"/>
                </a:lnTo>
                <a:cubicBezTo>
                  <a:pt x="871709" y="458280"/>
                  <a:pt x="871709" y="456223"/>
                  <a:pt x="871709" y="452110"/>
                </a:cubicBezTo>
                <a:cubicBezTo>
                  <a:pt x="875833" y="452110"/>
                  <a:pt x="879957" y="447996"/>
                  <a:pt x="879957" y="443883"/>
                </a:cubicBezTo>
                <a:cubicBezTo>
                  <a:pt x="882019" y="437712"/>
                  <a:pt x="879957" y="431542"/>
                  <a:pt x="873771" y="427429"/>
                </a:cubicBezTo>
                <a:cubicBezTo>
                  <a:pt x="869647" y="423315"/>
                  <a:pt x="869647" y="423315"/>
                  <a:pt x="869647" y="423315"/>
                </a:cubicBezTo>
                <a:lnTo>
                  <a:pt x="865576" y="417223"/>
                </a:lnTo>
                <a:lnTo>
                  <a:pt x="865576" y="417021"/>
                </a:lnTo>
                <a:lnTo>
                  <a:pt x="865304" y="416815"/>
                </a:lnTo>
                <a:lnTo>
                  <a:pt x="861400" y="410974"/>
                </a:lnTo>
                <a:cubicBezTo>
                  <a:pt x="857276" y="408918"/>
                  <a:pt x="857276" y="408918"/>
                  <a:pt x="857276" y="408918"/>
                </a:cubicBezTo>
                <a:cubicBezTo>
                  <a:pt x="859338" y="404804"/>
                  <a:pt x="857276" y="402747"/>
                  <a:pt x="857276" y="398634"/>
                </a:cubicBezTo>
                <a:cubicBezTo>
                  <a:pt x="857276" y="398634"/>
                  <a:pt x="857276" y="396577"/>
                  <a:pt x="859338" y="396577"/>
                </a:cubicBezTo>
                <a:cubicBezTo>
                  <a:pt x="863462" y="396577"/>
                  <a:pt x="867585" y="400691"/>
                  <a:pt x="869647" y="402747"/>
                </a:cubicBezTo>
                <a:cubicBezTo>
                  <a:pt x="869647" y="404804"/>
                  <a:pt x="869647" y="406861"/>
                  <a:pt x="869647" y="406861"/>
                </a:cubicBezTo>
                <a:cubicBezTo>
                  <a:pt x="871709" y="406861"/>
                  <a:pt x="875833" y="406861"/>
                  <a:pt x="877895" y="406861"/>
                </a:cubicBezTo>
                <a:cubicBezTo>
                  <a:pt x="882019" y="408918"/>
                  <a:pt x="882019" y="410974"/>
                  <a:pt x="884081" y="415088"/>
                </a:cubicBezTo>
                <a:cubicBezTo>
                  <a:pt x="884081" y="417145"/>
                  <a:pt x="879957" y="421258"/>
                  <a:pt x="886142" y="423315"/>
                </a:cubicBezTo>
                <a:lnTo>
                  <a:pt x="889970" y="427134"/>
                </a:lnTo>
                <a:lnTo>
                  <a:pt x="883701" y="364940"/>
                </a:lnTo>
                <a:lnTo>
                  <a:pt x="860654" y="290695"/>
                </a:lnTo>
                <a:lnTo>
                  <a:pt x="858399" y="290020"/>
                </a:lnTo>
                <a:cubicBezTo>
                  <a:pt x="856861" y="288484"/>
                  <a:pt x="855323" y="287460"/>
                  <a:pt x="853273" y="291555"/>
                </a:cubicBezTo>
                <a:cubicBezTo>
                  <a:pt x="851222" y="291555"/>
                  <a:pt x="849172" y="291555"/>
                  <a:pt x="847121" y="291555"/>
                </a:cubicBezTo>
                <a:cubicBezTo>
                  <a:pt x="843020" y="289508"/>
                  <a:pt x="845070" y="283366"/>
                  <a:pt x="838919" y="285413"/>
                </a:cubicBezTo>
                <a:cubicBezTo>
                  <a:pt x="836868" y="287460"/>
                  <a:pt x="834818" y="285413"/>
                  <a:pt x="832767" y="283366"/>
                </a:cubicBezTo>
                <a:cubicBezTo>
                  <a:pt x="830716" y="281318"/>
                  <a:pt x="830716" y="279271"/>
                  <a:pt x="832767" y="277224"/>
                </a:cubicBezTo>
                <a:cubicBezTo>
                  <a:pt x="834818" y="275176"/>
                  <a:pt x="836868" y="273129"/>
                  <a:pt x="838919" y="271082"/>
                </a:cubicBezTo>
                <a:cubicBezTo>
                  <a:pt x="840969" y="273129"/>
                  <a:pt x="844045" y="274665"/>
                  <a:pt x="847377" y="275176"/>
                </a:cubicBezTo>
                <a:lnTo>
                  <a:pt x="853458" y="273931"/>
                </a:lnTo>
                <a:lnTo>
                  <a:pt x="852394" y="271971"/>
                </a:lnTo>
                <a:lnTo>
                  <a:pt x="849059" y="273074"/>
                </a:lnTo>
                <a:cubicBezTo>
                  <a:pt x="844909" y="271015"/>
                  <a:pt x="840759" y="271015"/>
                  <a:pt x="838684" y="268957"/>
                </a:cubicBezTo>
                <a:cubicBezTo>
                  <a:pt x="838684" y="266899"/>
                  <a:pt x="840759" y="264840"/>
                  <a:pt x="840759" y="262782"/>
                </a:cubicBezTo>
                <a:lnTo>
                  <a:pt x="848062" y="263989"/>
                </a:lnTo>
                <a:lnTo>
                  <a:pt x="840523" y="250100"/>
                </a:lnTo>
                <a:lnTo>
                  <a:pt x="840936" y="256511"/>
                </a:lnTo>
                <a:cubicBezTo>
                  <a:pt x="840936" y="260642"/>
                  <a:pt x="836808" y="266840"/>
                  <a:pt x="834744" y="270971"/>
                </a:cubicBezTo>
                <a:cubicBezTo>
                  <a:pt x="830615" y="275103"/>
                  <a:pt x="824423" y="283366"/>
                  <a:pt x="816166" y="281300"/>
                </a:cubicBezTo>
                <a:cubicBezTo>
                  <a:pt x="807909" y="281300"/>
                  <a:pt x="801717" y="279234"/>
                  <a:pt x="797589" y="270971"/>
                </a:cubicBezTo>
                <a:cubicBezTo>
                  <a:pt x="795524" y="268905"/>
                  <a:pt x="795524" y="264774"/>
                  <a:pt x="795524" y="262708"/>
                </a:cubicBezTo>
                <a:cubicBezTo>
                  <a:pt x="795524" y="258576"/>
                  <a:pt x="797589" y="254445"/>
                  <a:pt x="799653" y="252379"/>
                </a:cubicBezTo>
                <a:cubicBezTo>
                  <a:pt x="801717" y="252379"/>
                  <a:pt x="803781" y="252379"/>
                  <a:pt x="803781" y="252379"/>
                </a:cubicBezTo>
                <a:cubicBezTo>
                  <a:pt x="805845" y="252379"/>
                  <a:pt x="805845" y="258576"/>
                  <a:pt x="807909" y="256511"/>
                </a:cubicBezTo>
                <a:cubicBezTo>
                  <a:pt x="809974" y="252379"/>
                  <a:pt x="812038" y="254445"/>
                  <a:pt x="814102" y="254445"/>
                </a:cubicBezTo>
                <a:cubicBezTo>
                  <a:pt x="816166" y="256511"/>
                  <a:pt x="818230" y="258576"/>
                  <a:pt x="818230" y="262708"/>
                </a:cubicBezTo>
                <a:cubicBezTo>
                  <a:pt x="816166" y="264774"/>
                  <a:pt x="814102" y="264774"/>
                  <a:pt x="812038" y="266840"/>
                </a:cubicBezTo>
                <a:cubicBezTo>
                  <a:pt x="809974" y="266840"/>
                  <a:pt x="805845" y="262708"/>
                  <a:pt x="805845" y="266840"/>
                </a:cubicBezTo>
                <a:cubicBezTo>
                  <a:pt x="807909" y="270971"/>
                  <a:pt x="812038" y="273037"/>
                  <a:pt x="816166" y="273037"/>
                </a:cubicBezTo>
                <a:cubicBezTo>
                  <a:pt x="822359" y="275103"/>
                  <a:pt x="826487" y="270971"/>
                  <a:pt x="830615" y="266840"/>
                </a:cubicBezTo>
                <a:cubicBezTo>
                  <a:pt x="833711" y="262708"/>
                  <a:pt x="835260" y="257027"/>
                  <a:pt x="835518" y="251088"/>
                </a:cubicBezTo>
                <a:lnTo>
                  <a:pt x="833118" y="236456"/>
                </a:lnTo>
                <a:lnTo>
                  <a:pt x="827085" y="225342"/>
                </a:lnTo>
                <a:lnTo>
                  <a:pt x="826566" y="225598"/>
                </a:lnTo>
                <a:cubicBezTo>
                  <a:pt x="824491" y="225598"/>
                  <a:pt x="822417" y="221490"/>
                  <a:pt x="820342" y="219435"/>
                </a:cubicBezTo>
                <a:cubicBezTo>
                  <a:pt x="818267" y="217381"/>
                  <a:pt x="820342" y="215327"/>
                  <a:pt x="818267" y="215327"/>
                </a:cubicBezTo>
                <a:cubicBezTo>
                  <a:pt x="816192" y="217381"/>
                  <a:pt x="814117" y="215327"/>
                  <a:pt x="812042" y="215327"/>
                </a:cubicBezTo>
                <a:cubicBezTo>
                  <a:pt x="807891" y="211218"/>
                  <a:pt x="805816" y="207110"/>
                  <a:pt x="805816" y="203001"/>
                </a:cubicBezTo>
                <a:lnTo>
                  <a:pt x="807635" y="195801"/>
                </a:lnTo>
                <a:lnTo>
                  <a:pt x="794914" y="180384"/>
                </a:lnTo>
                <a:lnTo>
                  <a:pt x="787319" y="180384"/>
                </a:lnTo>
                <a:cubicBezTo>
                  <a:pt x="783241" y="176276"/>
                  <a:pt x="777122" y="174222"/>
                  <a:pt x="777122" y="168059"/>
                </a:cubicBezTo>
                <a:cubicBezTo>
                  <a:pt x="775083" y="166005"/>
                  <a:pt x="781201" y="163950"/>
                  <a:pt x="777122" y="161896"/>
                </a:cubicBezTo>
                <a:cubicBezTo>
                  <a:pt x="773044" y="161896"/>
                  <a:pt x="771004" y="159842"/>
                  <a:pt x="768965" y="157788"/>
                </a:cubicBezTo>
                <a:cubicBezTo>
                  <a:pt x="768965" y="155734"/>
                  <a:pt x="768965" y="153680"/>
                  <a:pt x="768965" y="151626"/>
                </a:cubicBezTo>
                <a:lnTo>
                  <a:pt x="770804" y="151162"/>
                </a:lnTo>
                <a:lnTo>
                  <a:pt x="767693" y="147391"/>
                </a:lnTo>
                <a:lnTo>
                  <a:pt x="765805" y="147234"/>
                </a:lnTo>
                <a:cubicBezTo>
                  <a:pt x="764775" y="146460"/>
                  <a:pt x="763744" y="145428"/>
                  <a:pt x="762714" y="145428"/>
                </a:cubicBezTo>
                <a:cubicBezTo>
                  <a:pt x="758593" y="141299"/>
                  <a:pt x="754471" y="141299"/>
                  <a:pt x="750350" y="139235"/>
                </a:cubicBezTo>
                <a:cubicBezTo>
                  <a:pt x="746229" y="141299"/>
                  <a:pt x="744168" y="137171"/>
                  <a:pt x="740047" y="139235"/>
                </a:cubicBezTo>
                <a:cubicBezTo>
                  <a:pt x="731804" y="141299"/>
                  <a:pt x="723561" y="143363"/>
                  <a:pt x="721500" y="151621"/>
                </a:cubicBezTo>
                <a:cubicBezTo>
                  <a:pt x="719440" y="155749"/>
                  <a:pt x="719440" y="159877"/>
                  <a:pt x="721500" y="161941"/>
                </a:cubicBezTo>
                <a:cubicBezTo>
                  <a:pt x="723561" y="164006"/>
                  <a:pt x="723561" y="168134"/>
                  <a:pt x="725622" y="166070"/>
                </a:cubicBezTo>
                <a:cubicBezTo>
                  <a:pt x="727682" y="164006"/>
                  <a:pt x="721500" y="159877"/>
                  <a:pt x="725622" y="157813"/>
                </a:cubicBezTo>
                <a:cubicBezTo>
                  <a:pt x="727682" y="153684"/>
                  <a:pt x="731804" y="153684"/>
                  <a:pt x="735925" y="155749"/>
                </a:cubicBezTo>
                <a:cubicBezTo>
                  <a:pt x="737986" y="155749"/>
                  <a:pt x="740047" y="159877"/>
                  <a:pt x="740047" y="161941"/>
                </a:cubicBezTo>
                <a:cubicBezTo>
                  <a:pt x="740047" y="164006"/>
                  <a:pt x="740047" y="166070"/>
                  <a:pt x="737986" y="168134"/>
                </a:cubicBezTo>
                <a:cubicBezTo>
                  <a:pt x="737986" y="168134"/>
                  <a:pt x="740047" y="168134"/>
                  <a:pt x="740047" y="170198"/>
                </a:cubicBezTo>
                <a:cubicBezTo>
                  <a:pt x="740047" y="172262"/>
                  <a:pt x="737986" y="174326"/>
                  <a:pt x="735925" y="176390"/>
                </a:cubicBezTo>
                <a:cubicBezTo>
                  <a:pt x="729743" y="178454"/>
                  <a:pt x="723561" y="176390"/>
                  <a:pt x="717379" y="172262"/>
                </a:cubicBezTo>
                <a:cubicBezTo>
                  <a:pt x="713258" y="168134"/>
                  <a:pt x="711197" y="159877"/>
                  <a:pt x="711197" y="151621"/>
                </a:cubicBezTo>
                <a:cubicBezTo>
                  <a:pt x="713258" y="143363"/>
                  <a:pt x="721500" y="135108"/>
                  <a:pt x="731804" y="133042"/>
                </a:cubicBezTo>
                <a:cubicBezTo>
                  <a:pt x="734895" y="132010"/>
                  <a:pt x="737986" y="131495"/>
                  <a:pt x="741077" y="131753"/>
                </a:cubicBezTo>
                <a:cubicBezTo>
                  <a:pt x="744168" y="132010"/>
                  <a:pt x="747259" y="133042"/>
                  <a:pt x="750350" y="135108"/>
                </a:cubicBezTo>
                <a:lnTo>
                  <a:pt x="759084" y="138857"/>
                </a:lnTo>
                <a:lnTo>
                  <a:pt x="736097" y="119890"/>
                </a:lnTo>
                <a:lnTo>
                  <a:pt x="736097" y="128914"/>
                </a:lnTo>
                <a:cubicBezTo>
                  <a:pt x="734039" y="128914"/>
                  <a:pt x="731980" y="130978"/>
                  <a:pt x="731980" y="128914"/>
                </a:cubicBezTo>
                <a:cubicBezTo>
                  <a:pt x="729922" y="126848"/>
                  <a:pt x="725805" y="122715"/>
                  <a:pt x="727863" y="118585"/>
                </a:cubicBezTo>
                <a:lnTo>
                  <a:pt x="730218" y="115040"/>
                </a:lnTo>
                <a:lnTo>
                  <a:pt x="728513" y="113633"/>
                </a:lnTo>
                <a:lnTo>
                  <a:pt x="725672" y="120761"/>
                </a:lnTo>
                <a:cubicBezTo>
                  <a:pt x="723614" y="124892"/>
                  <a:pt x="725672" y="126957"/>
                  <a:pt x="727731" y="131090"/>
                </a:cubicBezTo>
                <a:cubicBezTo>
                  <a:pt x="723614" y="133155"/>
                  <a:pt x="719497" y="137286"/>
                  <a:pt x="715380" y="135221"/>
                </a:cubicBezTo>
                <a:cubicBezTo>
                  <a:pt x="713322" y="133155"/>
                  <a:pt x="713322" y="129024"/>
                  <a:pt x="715380" y="126957"/>
                </a:cubicBezTo>
                <a:cubicBezTo>
                  <a:pt x="715380" y="126957"/>
                  <a:pt x="717439" y="124892"/>
                  <a:pt x="715380" y="122826"/>
                </a:cubicBezTo>
                <a:cubicBezTo>
                  <a:pt x="713322" y="120761"/>
                  <a:pt x="709205" y="116629"/>
                  <a:pt x="711263" y="112497"/>
                </a:cubicBezTo>
                <a:cubicBezTo>
                  <a:pt x="713322" y="112497"/>
                  <a:pt x="715380" y="110432"/>
                  <a:pt x="713322" y="108366"/>
                </a:cubicBezTo>
                <a:lnTo>
                  <a:pt x="713322" y="101099"/>
                </a:lnTo>
                <a:lnTo>
                  <a:pt x="698996" y="89279"/>
                </a:lnTo>
                <a:cubicBezTo>
                  <a:pt x="628903" y="41925"/>
                  <a:pt x="544405" y="14275"/>
                  <a:pt x="453449" y="14275"/>
                </a:cubicBezTo>
                <a:close/>
                <a:moveTo>
                  <a:pt x="453449" y="0"/>
                </a:moveTo>
                <a:cubicBezTo>
                  <a:pt x="703882" y="0"/>
                  <a:pt x="906898" y="203016"/>
                  <a:pt x="906898" y="453449"/>
                </a:cubicBezTo>
                <a:cubicBezTo>
                  <a:pt x="906898" y="703882"/>
                  <a:pt x="703882" y="906898"/>
                  <a:pt x="453449" y="906898"/>
                </a:cubicBezTo>
                <a:cubicBezTo>
                  <a:pt x="203016" y="906898"/>
                  <a:pt x="0" y="703882"/>
                  <a:pt x="0" y="453449"/>
                </a:cubicBezTo>
                <a:cubicBezTo>
                  <a:pt x="0" y="203016"/>
                  <a:pt x="203016" y="0"/>
                  <a:pt x="453449" y="0"/>
                </a:cubicBezTo>
                <a:close/>
              </a:path>
            </a:pathLst>
          </a:custGeom>
          <a:solidFill>
            <a:srgbClr val="004DA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r>
              <a:rPr lang="en-US" altLang="zh-CN" sz="2200" b="1" dirty="0">
                <a:solidFill>
                  <a:srgbClr val="004DA1"/>
                </a:solidFill>
                <a:latin typeface="楷体" panose="02010609060101010101" pitchFamily="49" charset="-122"/>
                <a:ea typeface="楷体" panose="02010609060101010101" pitchFamily="49" charset="-122"/>
              </a:rPr>
              <a:t>5%</a:t>
            </a:r>
            <a:endParaRPr lang="zh-CN" altLang="en-US" sz="2200" b="1" dirty="0">
              <a:solidFill>
                <a:srgbClr val="004DA1"/>
              </a:solidFill>
              <a:latin typeface="楷体" panose="02010609060101010101" pitchFamily="49" charset="-122"/>
              <a:ea typeface="楷体" panose="02010609060101010101" pitchFamily="49" charset="-122"/>
            </a:endParaRPr>
          </a:p>
        </p:txBody>
      </p:sp>
      <p:sp>
        <p:nvSpPr>
          <p:cNvPr id="9" name="任意多边形 3">
            <a:extLst>
              <a:ext uri="{FF2B5EF4-FFF2-40B4-BE49-F238E27FC236}">
                <a16:creationId xmlns:a16="http://schemas.microsoft.com/office/drawing/2014/main" id="{5527C757-141C-4629-A938-7A16DF43E939}"/>
              </a:ext>
            </a:extLst>
          </p:cNvPr>
          <p:cNvSpPr/>
          <p:nvPr/>
        </p:nvSpPr>
        <p:spPr>
          <a:xfrm>
            <a:off x="3159783" y="2679492"/>
            <a:ext cx="1239795" cy="1239795"/>
          </a:xfrm>
          <a:custGeom>
            <a:avLst/>
            <a:gdLst>
              <a:gd name="connsiteX0" fmla="*/ 435734 w 906898"/>
              <a:gd name="connsiteY0" fmla="*/ 875766 h 906898"/>
              <a:gd name="connsiteX1" fmla="*/ 439812 w 906898"/>
              <a:gd name="connsiteY1" fmla="*/ 878048 h 906898"/>
              <a:gd name="connsiteX2" fmla="*/ 443891 w 906898"/>
              <a:gd name="connsiteY2" fmla="*/ 882106 h 906898"/>
              <a:gd name="connsiteX3" fmla="*/ 443891 w 906898"/>
              <a:gd name="connsiteY3" fmla="*/ 890222 h 906898"/>
              <a:gd name="connsiteX4" fmla="*/ 437773 w 906898"/>
              <a:gd name="connsiteY4" fmla="*/ 890222 h 906898"/>
              <a:gd name="connsiteX5" fmla="*/ 435733 w 906898"/>
              <a:gd name="connsiteY5" fmla="*/ 882106 h 906898"/>
              <a:gd name="connsiteX6" fmla="*/ 431655 w 906898"/>
              <a:gd name="connsiteY6" fmla="*/ 878048 h 906898"/>
              <a:gd name="connsiteX7" fmla="*/ 435734 w 906898"/>
              <a:gd name="connsiteY7" fmla="*/ 875766 h 906898"/>
              <a:gd name="connsiteX8" fmla="*/ 464542 w 906898"/>
              <a:gd name="connsiteY8" fmla="*/ 873791 h 906898"/>
              <a:gd name="connsiteX9" fmla="*/ 464542 w 906898"/>
              <a:gd name="connsiteY9" fmla="*/ 877908 h 906898"/>
              <a:gd name="connsiteX10" fmla="*/ 462472 w 906898"/>
              <a:gd name="connsiteY10" fmla="*/ 875850 h 906898"/>
              <a:gd name="connsiteX11" fmla="*/ 464542 w 906898"/>
              <a:gd name="connsiteY11" fmla="*/ 873791 h 906898"/>
              <a:gd name="connsiteX12" fmla="*/ 365619 w 906898"/>
              <a:gd name="connsiteY12" fmla="*/ 868820 h 906898"/>
              <a:gd name="connsiteX13" fmla="*/ 370516 w 906898"/>
              <a:gd name="connsiteY13" fmla="*/ 869015 h 906898"/>
              <a:gd name="connsiteX14" fmla="*/ 376100 w 906898"/>
              <a:gd name="connsiteY14" fmla="*/ 871888 h 906898"/>
              <a:gd name="connsiteX15" fmla="*/ 376100 w 906898"/>
              <a:gd name="connsiteY15" fmla="*/ 878085 h 906898"/>
              <a:gd name="connsiteX16" fmla="*/ 388495 w 906898"/>
              <a:gd name="connsiteY16" fmla="*/ 878085 h 906898"/>
              <a:gd name="connsiteX17" fmla="*/ 388495 w 906898"/>
              <a:gd name="connsiteY17" fmla="*/ 884282 h 906898"/>
              <a:gd name="connsiteX18" fmla="*/ 371969 w 906898"/>
              <a:gd name="connsiteY18" fmla="*/ 880151 h 906898"/>
              <a:gd name="connsiteX19" fmla="*/ 363706 w 906898"/>
              <a:gd name="connsiteY19" fmla="*/ 878085 h 906898"/>
              <a:gd name="connsiteX20" fmla="*/ 353377 w 906898"/>
              <a:gd name="connsiteY20" fmla="*/ 873953 h 906898"/>
              <a:gd name="connsiteX21" fmla="*/ 365619 w 906898"/>
              <a:gd name="connsiteY21" fmla="*/ 868820 h 906898"/>
              <a:gd name="connsiteX22" fmla="*/ 443065 w 906898"/>
              <a:gd name="connsiteY22" fmla="*/ 860926 h 906898"/>
              <a:gd name="connsiteX23" fmla="*/ 445911 w 906898"/>
              <a:gd name="connsiteY23" fmla="*/ 861441 h 906898"/>
              <a:gd name="connsiteX24" fmla="*/ 450051 w 906898"/>
              <a:gd name="connsiteY24" fmla="*/ 863499 h 906898"/>
              <a:gd name="connsiteX25" fmla="*/ 450051 w 906898"/>
              <a:gd name="connsiteY25" fmla="*/ 871733 h 906898"/>
              <a:gd name="connsiteX26" fmla="*/ 456262 w 906898"/>
              <a:gd name="connsiteY26" fmla="*/ 869674 h 906898"/>
              <a:gd name="connsiteX27" fmla="*/ 462472 w 906898"/>
              <a:gd name="connsiteY27" fmla="*/ 875850 h 906898"/>
              <a:gd name="connsiteX28" fmla="*/ 460402 w 906898"/>
              <a:gd name="connsiteY28" fmla="*/ 882025 h 906898"/>
              <a:gd name="connsiteX29" fmla="*/ 462472 w 906898"/>
              <a:gd name="connsiteY29" fmla="*/ 882025 h 906898"/>
              <a:gd name="connsiteX30" fmla="*/ 464542 w 906898"/>
              <a:gd name="connsiteY30" fmla="*/ 879966 h 906898"/>
              <a:gd name="connsiteX31" fmla="*/ 468682 w 906898"/>
              <a:gd name="connsiteY31" fmla="*/ 882025 h 906898"/>
              <a:gd name="connsiteX32" fmla="*/ 470752 w 906898"/>
              <a:gd name="connsiteY32" fmla="*/ 890258 h 906898"/>
              <a:gd name="connsiteX33" fmla="*/ 464542 w 906898"/>
              <a:gd name="connsiteY33" fmla="*/ 890258 h 906898"/>
              <a:gd name="connsiteX34" fmla="*/ 447981 w 906898"/>
              <a:gd name="connsiteY34" fmla="*/ 890258 h 906898"/>
              <a:gd name="connsiteX35" fmla="*/ 445911 w 906898"/>
              <a:gd name="connsiteY35" fmla="*/ 882025 h 906898"/>
              <a:gd name="connsiteX36" fmla="*/ 437631 w 906898"/>
              <a:gd name="connsiteY36" fmla="*/ 873791 h 906898"/>
              <a:gd name="connsiteX37" fmla="*/ 441771 w 906898"/>
              <a:gd name="connsiteY37" fmla="*/ 863499 h 906898"/>
              <a:gd name="connsiteX38" fmla="*/ 443065 w 906898"/>
              <a:gd name="connsiteY38" fmla="*/ 860926 h 906898"/>
              <a:gd name="connsiteX39" fmla="*/ 372933 w 906898"/>
              <a:gd name="connsiteY39" fmla="*/ 854195 h 906898"/>
              <a:gd name="connsiteX40" fmla="*/ 378120 w 906898"/>
              <a:gd name="connsiteY40" fmla="*/ 857307 h 906898"/>
              <a:gd name="connsiteX41" fmla="*/ 378120 w 906898"/>
              <a:gd name="connsiteY41" fmla="*/ 863532 h 906898"/>
              <a:gd name="connsiteX42" fmla="*/ 363595 w 906898"/>
              <a:gd name="connsiteY42" fmla="*/ 865607 h 906898"/>
              <a:gd name="connsiteX43" fmla="*/ 367745 w 906898"/>
              <a:gd name="connsiteY43" fmla="*/ 857307 h 906898"/>
              <a:gd name="connsiteX44" fmla="*/ 372933 w 906898"/>
              <a:gd name="connsiteY44" fmla="*/ 854195 h 906898"/>
              <a:gd name="connsiteX45" fmla="*/ 304101 w 906898"/>
              <a:gd name="connsiteY45" fmla="*/ 854167 h 906898"/>
              <a:gd name="connsiteX46" fmla="*/ 310276 w 906898"/>
              <a:gd name="connsiteY46" fmla="*/ 855435 h 906898"/>
              <a:gd name="connsiteX47" fmla="*/ 312335 w 906898"/>
              <a:gd name="connsiteY47" fmla="*/ 859493 h 906898"/>
              <a:gd name="connsiteX48" fmla="*/ 322627 w 906898"/>
              <a:gd name="connsiteY48" fmla="*/ 857464 h 906898"/>
              <a:gd name="connsiteX49" fmla="*/ 330860 w 906898"/>
              <a:gd name="connsiteY49" fmla="*/ 863551 h 906898"/>
              <a:gd name="connsiteX50" fmla="*/ 330860 w 906898"/>
              <a:gd name="connsiteY50" fmla="*/ 871666 h 906898"/>
              <a:gd name="connsiteX51" fmla="*/ 320568 w 906898"/>
              <a:gd name="connsiteY51" fmla="*/ 865580 h 906898"/>
              <a:gd name="connsiteX52" fmla="*/ 312335 w 906898"/>
              <a:gd name="connsiteY52" fmla="*/ 861522 h 906898"/>
              <a:gd name="connsiteX53" fmla="*/ 306159 w 906898"/>
              <a:gd name="connsiteY53" fmla="*/ 863551 h 906898"/>
              <a:gd name="connsiteX54" fmla="*/ 297926 w 906898"/>
              <a:gd name="connsiteY54" fmla="*/ 857464 h 906898"/>
              <a:gd name="connsiteX55" fmla="*/ 304101 w 906898"/>
              <a:gd name="connsiteY55" fmla="*/ 854167 h 906898"/>
              <a:gd name="connsiteX56" fmla="*/ 441781 w 906898"/>
              <a:gd name="connsiteY56" fmla="*/ 853406 h 906898"/>
              <a:gd name="connsiteX57" fmla="*/ 443939 w 906898"/>
              <a:gd name="connsiteY57" fmla="*/ 857390 h 906898"/>
              <a:gd name="connsiteX58" fmla="*/ 441781 w 906898"/>
              <a:gd name="connsiteY58" fmla="*/ 861374 h 906898"/>
              <a:gd name="connsiteX59" fmla="*/ 441781 w 906898"/>
              <a:gd name="connsiteY59" fmla="*/ 857390 h 906898"/>
              <a:gd name="connsiteX60" fmla="*/ 441781 w 906898"/>
              <a:gd name="connsiteY60" fmla="*/ 853406 h 906898"/>
              <a:gd name="connsiteX61" fmla="*/ 451621 w 906898"/>
              <a:gd name="connsiteY61" fmla="*/ 843320 h 906898"/>
              <a:gd name="connsiteX62" fmla="*/ 451981 w 906898"/>
              <a:gd name="connsiteY62" fmla="*/ 843372 h 906898"/>
              <a:gd name="connsiteX63" fmla="*/ 452239 w 906898"/>
              <a:gd name="connsiteY63" fmla="*/ 845173 h 906898"/>
              <a:gd name="connsiteX64" fmla="*/ 324585 w 906898"/>
              <a:gd name="connsiteY64" fmla="*/ 843114 h 906898"/>
              <a:gd name="connsiteX65" fmla="*/ 330728 w 906898"/>
              <a:gd name="connsiteY65" fmla="*/ 847193 h 906898"/>
              <a:gd name="connsiteX66" fmla="*/ 330728 w 906898"/>
              <a:gd name="connsiteY66" fmla="*/ 857390 h 906898"/>
              <a:gd name="connsiteX67" fmla="*/ 320491 w 906898"/>
              <a:gd name="connsiteY67" fmla="*/ 853312 h 906898"/>
              <a:gd name="connsiteX68" fmla="*/ 320491 w 906898"/>
              <a:gd name="connsiteY68" fmla="*/ 847193 h 906898"/>
              <a:gd name="connsiteX69" fmla="*/ 324585 w 906898"/>
              <a:gd name="connsiteY69" fmla="*/ 843114 h 906898"/>
              <a:gd name="connsiteX70" fmla="*/ 374871 w 906898"/>
              <a:gd name="connsiteY70" fmla="*/ 842849 h 906898"/>
              <a:gd name="connsiteX71" fmla="*/ 382092 w 906898"/>
              <a:gd name="connsiteY71" fmla="*/ 844907 h 906898"/>
              <a:gd name="connsiteX72" fmla="*/ 390345 w 906898"/>
              <a:gd name="connsiteY72" fmla="*/ 844907 h 906898"/>
              <a:gd name="connsiteX73" fmla="*/ 394471 w 906898"/>
              <a:gd name="connsiteY73" fmla="*/ 849024 h 906898"/>
              <a:gd name="connsiteX74" fmla="*/ 392408 w 906898"/>
              <a:gd name="connsiteY74" fmla="*/ 855199 h 906898"/>
              <a:gd name="connsiteX75" fmla="*/ 388282 w 906898"/>
              <a:gd name="connsiteY75" fmla="*/ 859316 h 906898"/>
              <a:gd name="connsiteX76" fmla="*/ 390345 w 906898"/>
              <a:gd name="connsiteY76" fmla="*/ 863433 h 906898"/>
              <a:gd name="connsiteX77" fmla="*/ 377966 w 906898"/>
              <a:gd name="connsiteY77" fmla="*/ 871666 h 906898"/>
              <a:gd name="connsiteX78" fmla="*/ 375903 w 906898"/>
              <a:gd name="connsiteY78" fmla="*/ 867550 h 906898"/>
              <a:gd name="connsiteX79" fmla="*/ 382092 w 906898"/>
              <a:gd name="connsiteY79" fmla="*/ 863433 h 906898"/>
              <a:gd name="connsiteX80" fmla="*/ 380029 w 906898"/>
              <a:gd name="connsiteY80" fmla="*/ 855199 h 906898"/>
              <a:gd name="connsiteX81" fmla="*/ 369713 w 906898"/>
              <a:gd name="connsiteY81" fmla="*/ 853141 h 906898"/>
              <a:gd name="connsiteX82" fmla="*/ 365587 w 906898"/>
              <a:gd name="connsiteY82" fmla="*/ 855199 h 906898"/>
              <a:gd name="connsiteX83" fmla="*/ 367650 w 906898"/>
              <a:gd name="connsiteY83" fmla="*/ 846966 h 906898"/>
              <a:gd name="connsiteX84" fmla="*/ 374871 w 906898"/>
              <a:gd name="connsiteY84" fmla="*/ 842849 h 906898"/>
              <a:gd name="connsiteX85" fmla="*/ 414287 w 906898"/>
              <a:gd name="connsiteY85" fmla="*/ 835842 h 906898"/>
              <a:gd name="connsiteX86" fmla="*/ 425291 w 906898"/>
              <a:gd name="connsiteY86" fmla="*/ 836870 h 906898"/>
              <a:gd name="connsiteX87" fmla="*/ 429386 w 906898"/>
              <a:gd name="connsiteY87" fmla="*/ 840982 h 906898"/>
              <a:gd name="connsiteX88" fmla="*/ 437575 w 906898"/>
              <a:gd name="connsiteY88" fmla="*/ 855373 h 906898"/>
              <a:gd name="connsiteX89" fmla="*/ 433481 w 906898"/>
              <a:gd name="connsiteY89" fmla="*/ 873876 h 906898"/>
              <a:gd name="connsiteX90" fmla="*/ 417102 w 906898"/>
              <a:gd name="connsiteY90" fmla="*/ 884155 h 906898"/>
              <a:gd name="connsiteX91" fmla="*/ 392534 w 906898"/>
              <a:gd name="connsiteY91" fmla="*/ 884155 h 906898"/>
              <a:gd name="connsiteX92" fmla="*/ 394582 w 906898"/>
              <a:gd name="connsiteY92" fmla="*/ 882099 h 906898"/>
              <a:gd name="connsiteX93" fmla="*/ 425291 w 906898"/>
              <a:gd name="connsiteY93" fmla="*/ 873876 h 906898"/>
              <a:gd name="connsiteX94" fmla="*/ 431433 w 906898"/>
              <a:gd name="connsiteY94" fmla="*/ 857429 h 906898"/>
              <a:gd name="connsiteX95" fmla="*/ 423244 w 906898"/>
              <a:gd name="connsiteY95" fmla="*/ 845094 h 906898"/>
              <a:gd name="connsiteX96" fmla="*/ 417102 w 906898"/>
              <a:gd name="connsiteY96" fmla="*/ 845094 h 906898"/>
              <a:gd name="connsiteX97" fmla="*/ 421197 w 906898"/>
              <a:gd name="connsiteY97" fmla="*/ 851261 h 906898"/>
              <a:gd name="connsiteX98" fmla="*/ 417102 w 906898"/>
              <a:gd name="connsiteY98" fmla="*/ 857429 h 906898"/>
              <a:gd name="connsiteX99" fmla="*/ 410960 w 906898"/>
              <a:gd name="connsiteY99" fmla="*/ 857429 h 906898"/>
              <a:gd name="connsiteX100" fmla="*/ 406865 w 906898"/>
              <a:gd name="connsiteY100" fmla="*/ 851261 h 906898"/>
              <a:gd name="connsiteX101" fmla="*/ 402771 w 906898"/>
              <a:gd name="connsiteY101" fmla="*/ 847150 h 906898"/>
              <a:gd name="connsiteX102" fmla="*/ 404818 w 906898"/>
              <a:gd name="connsiteY102" fmla="*/ 840982 h 906898"/>
              <a:gd name="connsiteX103" fmla="*/ 414287 w 906898"/>
              <a:gd name="connsiteY103" fmla="*/ 835842 h 906898"/>
              <a:gd name="connsiteX104" fmla="*/ 351245 w 906898"/>
              <a:gd name="connsiteY104" fmla="*/ 831270 h 906898"/>
              <a:gd name="connsiteX105" fmla="*/ 359478 w 906898"/>
              <a:gd name="connsiteY105" fmla="*/ 832557 h 906898"/>
              <a:gd name="connsiteX106" fmla="*/ 361537 w 906898"/>
              <a:gd name="connsiteY106" fmla="*/ 842849 h 906898"/>
              <a:gd name="connsiteX107" fmla="*/ 359478 w 906898"/>
              <a:gd name="connsiteY107" fmla="*/ 846966 h 906898"/>
              <a:gd name="connsiteX108" fmla="*/ 363595 w 906898"/>
              <a:gd name="connsiteY108" fmla="*/ 855199 h 906898"/>
              <a:gd name="connsiteX109" fmla="*/ 351245 w 906898"/>
              <a:gd name="connsiteY109" fmla="*/ 871666 h 906898"/>
              <a:gd name="connsiteX110" fmla="*/ 347128 w 906898"/>
              <a:gd name="connsiteY110" fmla="*/ 867550 h 906898"/>
              <a:gd name="connsiteX111" fmla="*/ 336836 w 906898"/>
              <a:gd name="connsiteY111" fmla="*/ 867550 h 906898"/>
              <a:gd name="connsiteX112" fmla="*/ 332719 w 906898"/>
              <a:gd name="connsiteY112" fmla="*/ 853141 h 906898"/>
              <a:gd name="connsiteX113" fmla="*/ 332719 w 906898"/>
              <a:gd name="connsiteY113" fmla="*/ 846966 h 906898"/>
              <a:gd name="connsiteX114" fmla="*/ 340953 w 906898"/>
              <a:gd name="connsiteY114" fmla="*/ 842849 h 906898"/>
              <a:gd name="connsiteX115" fmla="*/ 343011 w 906898"/>
              <a:gd name="connsiteY115" fmla="*/ 834615 h 906898"/>
              <a:gd name="connsiteX116" fmla="*/ 351245 w 906898"/>
              <a:gd name="connsiteY116" fmla="*/ 831270 h 906898"/>
              <a:gd name="connsiteX117" fmla="*/ 258794 w 906898"/>
              <a:gd name="connsiteY117" fmla="*/ 828507 h 906898"/>
              <a:gd name="connsiteX118" fmla="*/ 262926 w 906898"/>
              <a:gd name="connsiteY118" fmla="*/ 830593 h 906898"/>
              <a:gd name="connsiteX119" fmla="*/ 260860 w 906898"/>
              <a:gd name="connsiteY119" fmla="*/ 834767 h 906898"/>
              <a:gd name="connsiteX120" fmla="*/ 248466 w 906898"/>
              <a:gd name="connsiteY120" fmla="*/ 836854 h 906898"/>
              <a:gd name="connsiteX121" fmla="*/ 246400 w 906898"/>
              <a:gd name="connsiteY121" fmla="*/ 832680 h 906898"/>
              <a:gd name="connsiteX122" fmla="*/ 258794 w 906898"/>
              <a:gd name="connsiteY122" fmla="*/ 828507 h 906898"/>
              <a:gd name="connsiteX123" fmla="*/ 511733 w 906898"/>
              <a:gd name="connsiteY123" fmla="*/ 824523 h 906898"/>
              <a:gd name="connsiteX124" fmla="*/ 517908 w 906898"/>
              <a:gd name="connsiteY124" fmla="*/ 830623 h 906898"/>
              <a:gd name="connsiteX125" fmla="*/ 538492 w 906898"/>
              <a:gd name="connsiteY125" fmla="*/ 836724 h 906898"/>
              <a:gd name="connsiteX126" fmla="*/ 519966 w 906898"/>
              <a:gd name="connsiteY126" fmla="*/ 836724 h 906898"/>
              <a:gd name="connsiteX127" fmla="*/ 511733 w 906898"/>
              <a:gd name="connsiteY127" fmla="*/ 826556 h 906898"/>
              <a:gd name="connsiteX128" fmla="*/ 511733 w 906898"/>
              <a:gd name="connsiteY128" fmla="*/ 824523 h 906898"/>
              <a:gd name="connsiteX129" fmla="*/ 314393 w 906898"/>
              <a:gd name="connsiteY129" fmla="*/ 824523 h 906898"/>
              <a:gd name="connsiteX130" fmla="*/ 320568 w 906898"/>
              <a:gd name="connsiteY130" fmla="*/ 826581 h 906898"/>
              <a:gd name="connsiteX131" fmla="*/ 322627 w 906898"/>
              <a:gd name="connsiteY131" fmla="*/ 832756 h 906898"/>
              <a:gd name="connsiteX132" fmla="*/ 332919 w 906898"/>
              <a:gd name="connsiteY132" fmla="*/ 832756 h 906898"/>
              <a:gd name="connsiteX133" fmla="*/ 334977 w 906898"/>
              <a:gd name="connsiteY133" fmla="*/ 840990 h 906898"/>
              <a:gd name="connsiteX134" fmla="*/ 332919 w 906898"/>
              <a:gd name="connsiteY134" fmla="*/ 845106 h 906898"/>
              <a:gd name="connsiteX135" fmla="*/ 330860 w 906898"/>
              <a:gd name="connsiteY135" fmla="*/ 843048 h 906898"/>
              <a:gd name="connsiteX136" fmla="*/ 322627 w 906898"/>
              <a:gd name="connsiteY136" fmla="*/ 840990 h 906898"/>
              <a:gd name="connsiteX137" fmla="*/ 316451 w 906898"/>
              <a:gd name="connsiteY137" fmla="*/ 849223 h 906898"/>
              <a:gd name="connsiteX138" fmla="*/ 316451 w 906898"/>
              <a:gd name="connsiteY138" fmla="*/ 853340 h 906898"/>
              <a:gd name="connsiteX139" fmla="*/ 314393 w 906898"/>
              <a:gd name="connsiteY139" fmla="*/ 855398 h 906898"/>
              <a:gd name="connsiteX140" fmla="*/ 308218 w 906898"/>
              <a:gd name="connsiteY140" fmla="*/ 845106 h 906898"/>
              <a:gd name="connsiteX141" fmla="*/ 310276 w 906898"/>
              <a:gd name="connsiteY141" fmla="*/ 838931 h 906898"/>
              <a:gd name="connsiteX142" fmla="*/ 308218 w 906898"/>
              <a:gd name="connsiteY142" fmla="*/ 828639 h 906898"/>
              <a:gd name="connsiteX143" fmla="*/ 314393 w 906898"/>
              <a:gd name="connsiteY143" fmla="*/ 824523 h 906898"/>
              <a:gd name="connsiteX144" fmla="*/ 506728 w 906898"/>
              <a:gd name="connsiteY144" fmla="*/ 822104 h 906898"/>
              <a:gd name="connsiteX145" fmla="*/ 509631 w 906898"/>
              <a:gd name="connsiteY145" fmla="*/ 830499 h 906898"/>
              <a:gd name="connsiteX146" fmla="*/ 519952 w 906898"/>
              <a:gd name="connsiteY146" fmla="*/ 840791 h 906898"/>
              <a:gd name="connsiteX147" fmla="*/ 542658 w 906898"/>
              <a:gd name="connsiteY147" fmla="*/ 838732 h 906898"/>
              <a:gd name="connsiteX148" fmla="*/ 548850 w 906898"/>
              <a:gd name="connsiteY148" fmla="*/ 842849 h 906898"/>
              <a:gd name="connsiteX149" fmla="*/ 544722 w 906898"/>
              <a:gd name="connsiteY149" fmla="*/ 844907 h 906898"/>
              <a:gd name="connsiteX150" fmla="*/ 538529 w 906898"/>
              <a:gd name="connsiteY150" fmla="*/ 842849 h 906898"/>
              <a:gd name="connsiteX151" fmla="*/ 534401 w 906898"/>
              <a:gd name="connsiteY151" fmla="*/ 849024 h 906898"/>
              <a:gd name="connsiteX152" fmla="*/ 526144 w 906898"/>
              <a:gd name="connsiteY152" fmla="*/ 846966 h 906898"/>
              <a:gd name="connsiteX153" fmla="*/ 517888 w 906898"/>
              <a:gd name="connsiteY153" fmla="*/ 849024 h 906898"/>
              <a:gd name="connsiteX154" fmla="*/ 515823 w 906898"/>
              <a:gd name="connsiteY154" fmla="*/ 844907 h 906898"/>
              <a:gd name="connsiteX155" fmla="*/ 513759 w 906898"/>
              <a:gd name="connsiteY155" fmla="*/ 840791 h 906898"/>
              <a:gd name="connsiteX156" fmla="*/ 507567 w 906898"/>
              <a:gd name="connsiteY156" fmla="*/ 840791 h 906898"/>
              <a:gd name="connsiteX157" fmla="*/ 505503 w 906898"/>
              <a:gd name="connsiteY157" fmla="*/ 836674 h 906898"/>
              <a:gd name="connsiteX158" fmla="*/ 505503 w 906898"/>
              <a:gd name="connsiteY158" fmla="*/ 832557 h 906898"/>
              <a:gd name="connsiteX159" fmla="*/ 501374 w 906898"/>
              <a:gd name="connsiteY159" fmla="*/ 826382 h 906898"/>
              <a:gd name="connsiteX160" fmla="*/ 503438 w 906898"/>
              <a:gd name="connsiteY160" fmla="*/ 822265 h 906898"/>
              <a:gd name="connsiteX161" fmla="*/ 506728 w 906898"/>
              <a:gd name="connsiteY161" fmla="*/ 822104 h 906898"/>
              <a:gd name="connsiteX162" fmla="*/ 499569 w 906898"/>
              <a:gd name="connsiteY162" fmla="*/ 818215 h 906898"/>
              <a:gd name="connsiteX163" fmla="*/ 499569 w 906898"/>
              <a:gd name="connsiteY163" fmla="*/ 826448 h 906898"/>
              <a:gd name="connsiteX164" fmla="*/ 503678 w 906898"/>
              <a:gd name="connsiteY164" fmla="*/ 834682 h 906898"/>
              <a:gd name="connsiteX165" fmla="*/ 507786 w 906898"/>
              <a:gd name="connsiteY165" fmla="*/ 844974 h 906898"/>
              <a:gd name="connsiteX166" fmla="*/ 518057 w 906898"/>
              <a:gd name="connsiteY166" fmla="*/ 853207 h 906898"/>
              <a:gd name="connsiteX167" fmla="*/ 526274 w 906898"/>
              <a:gd name="connsiteY167" fmla="*/ 851149 h 906898"/>
              <a:gd name="connsiteX168" fmla="*/ 536545 w 906898"/>
              <a:gd name="connsiteY168" fmla="*/ 851149 h 906898"/>
              <a:gd name="connsiteX169" fmla="*/ 540654 w 906898"/>
              <a:gd name="connsiteY169" fmla="*/ 847032 h 906898"/>
              <a:gd name="connsiteX170" fmla="*/ 548871 w 906898"/>
              <a:gd name="connsiteY170" fmla="*/ 844974 h 906898"/>
              <a:gd name="connsiteX171" fmla="*/ 557088 w 906898"/>
              <a:gd name="connsiteY171" fmla="*/ 842915 h 906898"/>
              <a:gd name="connsiteX172" fmla="*/ 555033 w 906898"/>
              <a:gd name="connsiteY172" fmla="*/ 849090 h 906898"/>
              <a:gd name="connsiteX173" fmla="*/ 544762 w 906898"/>
              <a:gd name="connsiteY173" fmla="*/ 849090 h 906898"/>
              <a:gd name="connsiteX174" fmla="*/ 544762 w 906898"/>
              <a:gd name="connsiteY174" fmla="*/ 855266 h 906898"/>
              <a:gd name="connsiteX175" fmla="*/ 540654 w 906898"/>
              <a:gd name="connsiteY175" fmla="*/ 857324 h 906898"/>
              <a:gd name="connsiteX176" fmla="*/ 530383 w 906898"/>
              <a:gd name="connsiteY176" fmla="*/ 855266 h 906898"/>
              <a:gd name="connsiteX177" fmla="*/ 528328 w 906898"/>
              <a:gd name="connsiteY177" fmla="*/ 857324 h 906898"/>
              <a:gd name="connsiteX178" fmla="*/ 520111 w 906898"/>
              <a:gd name="connsiteY178" fmla="*/ 859382 h 906898"/>
              <a:gd name="connsiteX179" fmla="*/ 509840 w 906898"/>
              <a:gd name="connsiteY179" fmla="*/ 853207 h 906898"/>
              <a:gd name="connsiteX180" fmla="*/ 509840 w 906898"/>
              <a:gd name="connsiteY180" fmla="*/ 847032 h 906898"/>
              <a:gd name="connsiteX181" fmla="*/ 499569 w 906898"/>
              <a:gd name="connsiteY181" fmla="*/ 840857 h 906898"/>
              <a:gd name="connsiteX182" fmla="*/ 499569 w 906898"/>
              <a:gd name="connsiteY182" fmla="*/ 834682 h 906898"/>
              <a:gd name="connsiteX183" fmla="*/ 495461 w 906898"/>
              <a:gd name="connsiteY183" fmla="*/ 824390 h 906898"/>
              <a:gd name="connsiteX184" fmla="*/ 499569 w 906898"/>
              <a:gd name="connsiteY184" fmla="*/ 818215 h 906898"/>
              <a:gd name="connsiteX185" fmla="*/ 417142 w 906898"/>
              <a:gd name="connsiteY185" fmla="*/ 818215 h 906898"/>
              <a:gd name="connsiteX186" fmla="*/ 423402 w 906898"/>
              <a:gd name="connsiteY186" fmla="*/ 820290 h 906898"/>
              <a:gd name="connsiteX187" fmla="*/ 427576 w 906898"/>
              <a:gd name="connsiteY187" fmla="*/ 824440 h 906898"/>
              <a:gd name="connsiteX188" fmla="*/ 427576 w 906898"/>
              <a:gd name="connsiteY188" fmla="*/ 834815 h 906898"/>
              <a:gd name="connsiteX189" fmla="*/ 425489 w 906898"/>
              <a:gd name="connsiteY189" fmla="*/ 834815 h 906898"/>
              <a:gd name="connsiteX190" fmla="*/ 425489 w 906898"/>
              <a:gd name="connsiteY190" fmla="*/ 824440 h 906898"/>
              <a:gd name="connsiteX191" fmla="*/ 417142 w 906898"/>
              <a:gd name="connsiteY191" fmla="*/ 820290 h 906898"/>
              <a:gd name="connsiteX192" fmla="*/ 417142 w 906898"/>
              <a:gd name="connsiteY192" fmla="*/ 818215 h 906898"/>
              <a:gd name="connsiteX193" fmla="*/ 623237 w 906898"/>
              <a:gd name="connsiteY193" fmla="*/ 818075 h 906898"/>
              <a:gd name="connsiteX194" fmla="*/ 626816 w 906898"/>
              <a:gd name="connsiteY194" fmla="*/ 822433 h 906898"/>
              <a:gd name="connsiteX195" fmla="*/ 624771 w 906898"/>
              <a:gd name="connsiteY195" fmla="*/ 828585 h 906898"/>
              <a:gd name="connsiteX196" fmla="*/ 618636 w 906898"/>
              <a:gd name="connsiteY196" fmla="*/ 830635 h 906898"/>
              <a:gd name="connsiteX197" fmla="*/ 616591 w 906898"/>
              <a:gd name="connsiteY197" fmla="*/ 832686 h 906898"/>
              <a:gd name="connsiteX198" fmla="*/ 616591 w 906898"/>
              <a:gd name="connsiteY198" fmla="*/ 836787 h 906898"/>
              <a:gd name="connsiteX199" fmla="*/ 612501 w 906898"/>
              <a:gd name="connsiteY199" fmla="*/ 844989 h 906898"/>
              <a:gd name="connsiteX200" fmla="*/ 600230 w 906898"/>
              <a:gd name="connsiteY200" fmla="*/ 847040 h 906898"/>
              <a:gd name="connsiteX201" fmla="*/ 594095 w 906898"/>
              <a:gd name="connsiteY201" fmla="*/ 840888 h 906898"/>
              <a:gd name="connsiteX202" fmla="*/ 590004 w 906898"/>
              <a:gd name="connsiteY202" fmla="*/ 842939 h 906898"/>
              <a:gd name="connsiteX203" fmla="*/ 579779 w 906898"/>
              <a:gd name="connsiteY203" fmla="*/ 842939 h 906898"/>
              <a:gd name="connsiteX204" fmla="*/ 577734 w 906898"/>
              <a:gd name="connsiteY204" fmla="*/ 836787 h 906898"/>
              <a:gd name="connsiteX205" fmla="*/ 585914 w 906898"/>
              <a:gd name="connsiteY205" fmla="*/ 832686 h 906898"/>
              <a:gd name="connsiteX206" fmla="*/ 591728 w 906898"/>
              <a:gd name="connsiteY206" fmla="*/ 834629 h 906898"/>
              <a:gd name="connsiteX207" fmla="*/ 591908 w 906898"/>
              <a:gd name="connsiteY207" fmla="*/ 834748 h 906898"/>
              <a:gd name="connsiteX208" fmla="*/ 592056 w 906898"/>
              <a:gd name="connsiteY208" fmla="*/ 834739 h 906898"/>
              <a:gd name="connsiteX209" fmla="*/ 598185 w 906898"/>
              <a:gd name="connsiteY209" fmla="*/ 836787 h 906898"/>
              <a:gd name="connsiteX210" fmla="*/ 614546 w 906898"/>
              <a:gd name="connsiteY210" fmla="*/ 824484 h 906898"/>
              <a:gd name="connsiteX211" fmla="*/ 616591 w 906898"/>
              <a:gd name="connsiteY211" fmla="*/ 818332 h 906898"/>
              <a:gd name="connsiteX212" fmla="*/ 623237 w 906898"/>
              <a:gd name="connsiteY212" fmla="*/ 818075 h 906898"/>
              <a:gd name="connsiteX213" fmla="*/ 610525 w 906898"/>
              <a:gd name="connsiteY213" fmla="*/ 816737 h 906898"/>
              <a:gd name="connsiteX214" fmla="*/ 612594 w 906898"/>
              <a:gd name="connsiteY214" fmla="*/ 818281 h 906898"/>
              <a:gd name="connsiteX215" fmla="*/ 606388 w 906898"/>
              <a:gd name="connsiteY215" fmla="*/ 830631 h 906898"/>
              <a:gd name="connsiteX216" fmla="*/ 599924 w 906898"/>
              <a:gd name="connsiteY216" fmla="*/ 834234 h 906898"/>
              <a:gd name="connsiteX217" fmla="*/ 592056 w 906898"/>
              <a:gd name="connsiteY217" fmla="*/ 834739 h 906898"/>
              <a:gd name="connsiteX218" fmla="*/ 591728 w 906898"/>
              <a:gd name="connsiteY218" fmla="*/ 834629 h 906898"/>
              <a:gd name="connsiteX219" fmla="*/ 585702 w 906898"/>
              <a:gd name="connsiteY219" fmla="*/ 830631 h 906898"/>
              <a:gd name="connsiteX220" fmla="*/ 587770 w 906898"/>
              <a:gd name="connsiteY220" fmla="*/ 826515 h 906898"/>
              <a:gd name="connsiteX221" fmla="*/ 600182 w 906898"/>
              <a:gd name="connsiteY221" fmla="*/ 828573 h 906898"/>
              <a:gd name="connsiteX222" fmla="*/ 608456 w 906898"/>
              <a:gd name="connsiteY222" fmla="*/ 818281 h 906898"/>
              <a:gd name="connsiteX223" fmla="*/ 610525 w 906898"/>
              <a:gd name="connsiteY223" fmla="*/ 816737 h 906898"/>
              <a:gd name="connsiteX224" fmla="*/ 453455 w 906898"/>
              <a:gd name="connsiteY224" fmla="*/ 815608 h 906898"/>
              <a:gd name="connsiteX225" fmla="*/ 452877 w 906898"/>
              <a:gd name="connsiteY225" fmla="*/ 817920 h 906898"/>
              <a:gd name="connsiteX226" fmla="*/ 452866 w 906898"/>
              <a:gd name="connsiteY226" fmla="*/ 816524 h 906898"/>
              <a:gd name="connsiteX227" fmla="*/ 256789 w 906898"/>
              <a:gd name="connsiteY227" fmla="*/ 812239 h 906898"/>
              <a:gd name="connsiteX228" fmla="*/ 263000 w 906898"/>
              <a:gd name="connsiteY228" fmla="*/ 814291 h 906898"/>
              <a:gd name="connsiteX229" fmla="*/ 260930 w 906898"/>
              <a:gd name="connsiteY229" fmla="*/ 826605 h 906898"/>
              <a:gd name="connsiteX230" fmla="*/ 244369 w 906898"/>
              <a:gd name="connsiteY230" fmla="*/ 832762 h 906898"/>
              <a:gd name="connsiteX231" fmla="*/ 242299 w 906898"/>
              <a:gd name="connsiteY231" fmla="*/ 834815 h 906898"/>
              <a:gd name="connsiteX232" fmla="*/ 236088 w 906898"/>
              <a:gd name="connsiteY232" fmla="*/ 830710 h 906898"/>
              <a:gd name="connsiteX233" fmla="*/ 227808 w 906898"/>
              <a:gd name="connsiteY233" fmla="*/ 824553 h 906898"/>
              <a:gd name="connsiteX234" fmla="*/ 229878 w 906898"/>
              <a:gd name="connsiteY234" fmla="*/ 820448 h 906898"/>
              <a:gd name="connsiteX235" fmla="*/ 231948 w 906898"/>
              <a:gd name="connsiteY235" fmla="*/ 818396 h 906898"/>
              <a:gd name="connsiteX236" fmla="*/ 234018 w 906898"/>
              <a:gd name="connsiteY236" fmla="*/ 820448 h 906898"/>
              <a:gd name="connsiteX237" fmla="*/ 236088 w 906898"/>
              <a:gd name="connsiteY237" fmla="*/ 820448 h 906898"/>
              <a:gd name="connsiteX238" fmla="*/ 238158 w 906898"/>
              <a:gd name="connsiteY238" fmla="*/ 814291 h 906898"/>
              <a:gd name="connsiteX239" fmla="*/ 248509 w 906898"/>
              <a:gd name="connsiteY239" fmla="*/ 814291 h 906898"/>
              <a:gd name="connsiteX240" fmla="*/ 256789 w 906898"/>
              <a:gd name="connsiteY240" fmla="*/ 812239 h 906898"/>
              <a:gd name="connsiteX241" fmla="*/ 263311 w 906898"/>
              <a:gd name="connsiteY241" fmla="*/ 809170 h 906898"/>
              <a:gd name="connsiteX242" fmla="*/ 264992 w 906898"/>
              <a:gd name="connsiteY242" fmla="*/ 810081 h 906898"/>
              <a:gd name="connsiteX243" fmla="*/ 263000 w 906898"/>
              <a:gd name="connsiteY243" fmla="*/ 810081 h 906898"/>
              <a:gd name="connsiteX244" fmla="*/ 263311 w 906898"/>
              <a:gd name="connsiteY244" fmla="*/ 809170 h 906898"/>
              <a:gd name="connsiteX245" fmla="*/ 419047 w 906898"/>
              <a:gd name="connsiteY245" fmla="*/ 804706 h 906898"/>
              <a:gd name="connsiteX246" fmla="*/ 423421 w 906898"/>
              <a:gd name="connsiteY246" fmla="*/ 808033 h 906898"/>
              <a:gd name="connsiteX247" fmla="*/ 425479 w 906898"/>
              <a:gd name="connsiteY247" fmla="*/ 812128 h 906898"/>
              <a:gd name="connsiteX248" fmla="*/ 435771 w 906898"/>
              <a:gd name="connsiteY248" fmla="*/ 812128 h 906898"/>
              <a:gd name="connsiteX249" fmla="*/ 438625 w 906898"/>
              <a:gd name="connsiteY249" fmla="*/ 817804 h 906898"/>
              <a:gd name="connsiteX250" fmla="*/ 439096 w 906898"/>
              <a:gd name="connsiteY250" fmla="*/ 821105 h 906898"/>
              <a:gd name="connsiteX251" fmla="*/ 435771 w 906898"/>
              <a:gd name="connsiteY251" fmla="*/ 824412 h 906898"/>
              <a:gd name="connsiteX252" fmla="*/ 435771 w 906898"/>
              <a:gd name="connsiteY252" fmla="*/ 826459 h 906898"/>
              <a:gd name="connsiteX253" fmla="*/ 439888 w 906898"/>
              <a:gd name="connsiteY253" fmla="*/ 832601 h 906898"/>
              <a:gd name="connsiteX254" fmla="*/ 437830 w 906898"/>
              <a:gd name="connsiteY254" fmla="*/ 838743 h 906898"/>
              <a:gd name="connsiteX255" fmla="*/ 433713 w 906898"/>
              <a:gd name="connsiteY255" fmla="*/ 840791 h 906898"/>
              <a:gd name="connsiteX256" fmla="*/ 429596 w 906898"/>
              <a:gd name="connsiteY256" fmla="*/ 836696 h 906898"/>
              <a:gd name="connsiteX257" fmla="*/ 429596 w 906898"/>
              <a:gd name="connsiteY257" fmla="*/ 822365 h 906898"/>
              <a:gd name="connsiteX258" fmla="*/ 415188 w 906898"/>
              <a:gd name="connsiteY258" fmla="*/ 814175 h 906898"/>
              <a:gd name="connsiteX259" fmla="*/ 413129 w 906898"/>
              <a:gd name="connsiteY259" fmla="*/ 805986 h 906898"/>
              <a:gd name="connsiteX260" fmla="*/ 419047 w 906898"/>
              <a:gd name="connsiteY260" fmla="*/ 804706 h 906898"/>
              <a:gd name="connsiteX261" fmla="*/ 589437 w 906898"/>
              <a:gd name="connsiteY261" fmla="*/ 801167 h 906898"/>
              <a:gd name="connsiteX262" fmla="*/ 589951 w 906898"/>
              <a:gd name="connsiteY262" fmla="*/ 803740 h 906898"/>
              <a:gd name="connsiteX263" fmla="*/ 571426 w 906898"/>
              <a:gd name="connsiteY263" fmla="*/ 838732 h 906898"/>
              <a:gd name="connsiteX264" fmla="*/ 565251 w 906898"/>
              <a:gd name="connsiteY264" fmla="*/ 840791 h 906898"/>
              <a:gd name="connsiteX265" fmla="*/ 554959 w 906898"/>
              <a:gd name="connsiteY265" fmla="*/ 840791 h 906898"/>
              <a:gd name="connsiteX266" fmla="*/ 540550 w 906898"/>
              <a:gd name="connsiteY266" fmla="*/ 832557 h 906898"/>
              <a:gd name="connsiteX267" fmla="*/ 534375 w 906898"/>
              <a:gd name="connsiteY267" fmla="*/ 814031 h 906898"/>
              <a:gd name="connsiteX268" fmla="*/ 540550 w 906898"/>
              <a:gd name="connsiteY268" fmla="*/ 807856 h 906898"/>
              <a:gd name="connsiteX269" fmla="*/ 546725 w 906898"/>
              <a:gd name="connsiteY269" fmla="*/ 811973 h 906898"/>
              <a:gd name="connsiteX270" fmla="*/ 550842 w 906898"/>
              <a:gd name="connsiteY270" fmla="*/ 809915 h 906898"/>
              <a:gd name="connsiteX271" fmla="*/ 557017 w 906898"/>
              <a:gd name="connsiteY271" fmla="*/ 814031 h 906898"/>
              <a:gd name="connsiteX272" fmla="*/ 557017 w 906898"/>
              <a:gd name="connsiteY272" fmla="*/ 820207 h 906898"/>
              <a:gd name="connsiteX273" fmla="*/ 546725 w 906898"/>
              <a:gd name="connsiteY273" fmla="*/ 822265 h 906898"/>
              <a:gd name="connsiteX274" fmla="*/ 550842 w 906898"/>
              <a:gd name="connsiteY274" fmla="*/ 830499 h 906898"/>
              <a:gd name="connsiteX275" fmla="*/ 554959 w 906898"/>
              <a:gd name="connsiteY275" fmla="*/ 832557 h 906898"/>
              <a:gd name="connsiteX276" fmla="*/ 565251 w 906898"/>
              <a:gd name="connsiteY276" fmla="*/ 830499 h 906898"/>
              <a:gd name="connsiteX277" fmla="*/ 585835 w 906898"/>
              <a:gd name="connsiteY277" fmla="*/ 809915 h 906898"/>
              <a:gd name="connsiteX278" fmla="*/ 585835 w 906898"/>
              <a:gd name="connsiteY278" fmla="*/ 801681 h 906898"/>
              <a:gd name="connsiteX279" fmla="*/ 589437 w 906898"/>
              <a:gd name="connsiteY279" fmla="*/ 801167 h 906898"/>
              <a:gd name="connsiteX280" fmla="*/ 291412 w 906898"/>
              <a:gd name="connsiteY280" fmla="*/ 799788 h 906898"/>
              <a:gd name="connsiteX281" fmla="*/ 297890 w 906898"/>
              <a:gd name="connsiteY281" fmla="*/ 801752 h 906898"/>
              <a:gd name="connsiteX282" fmla="*/ 306099 w 906898"/>
              <a:gd name="connsiteY282" fmla="*/ 807934 h 906898"/>
              <a:gd name="connsiteX283" fmla="*/ 306099 w 906898"/>
              <a:gd name="connsiteY283" fmla="*/ 818237 h 906898"/>
              <a:gd name="connsiteX284" fmla="*/ 301994 w 906898"/>
              <a:gd name="connsiteY284" fmla="*/ 820298 h 906898"/>
              <a:gd name="connsiteX285" fmla="*/ 297890 w 906898"/>
              <a:gd name="connsiteY285" fmla="*/ 820298 h 906898"/>
              <a:gd name="connsiteX286" fmla="*/ 293785 w 906898"/>
              <a:gd name="connsiteY286" fmla="*/ 824420 h 906898"/>
              <a:gd name="connsiteX287" fmla="*/ 287628 w 906898"/>
              <a:gd name="connsiteY287" fmla="*/ 822359 h 906898"/>
              <a:gd name="connsiteX288" fmla="*/ 287628 w 906898"/>
              <a:gd name="connsiteY288" fmla="*/ 816177 h 906898"/>
              <a:gd name="connsiteX289" fmla="*/ 289680 w 906898"/>
              <a:gd name="connsiteY289" fmla="*/ 812056 h 906898"/>
              <a:gd name="connsiteX290" fmla="*/ 281471 w 906898"/>
              <a:gd name="connsiteY290" fmla="*/ 809995 h 906898"/>
              <a:gd name="connsiteX291" fmla="*/ 271209 w 906898"/>
              <a:gd name="connsiteY291" fmla="*/ 828541 h 906898"/>
              <a:gd name="connsiteX292" fmla="*/ 295837 w 906898"/>
              <a:gd name="connsiteY292" fmla="*/ 857390 h 906898"/>
              <a:gd name="connsiteX293" fmla="*/ 293785 w 906898"/>
              <a:gd name="connsiteY293" fmla="*/ 857390 h 906898"/>
              <a:gd name="connsiteX294" fmla="*/ 275314 w 906898"/>
              <a:gd name="connsiteY294" fmla="*/ 849148 h 906898"/>
              <a:gd name="connsiteX295" fmla="*/ 263000 w 906898"/>
              <a:gd name="connsiteY295" fmla="*/ 826480 h 906898"/>
              <a:gd name="connsiteX296" fmla="*/ 271209 w 906898"/>
              <a:gd name="connsiteY296" fmla="*/ 805874 h 906898"/>
              <a:gd name="connsiteX297" fmla="*/ 291412 w 906898"/>
              <a:gd name="connsiteY297" fmla="*/ 799788 h 906898"/>
              <a:gd name="connsiteX298" fmla="*/ 381209 w 906898"/>
              <a:gd name="connsiteY298" fmla="*/ 797694 h 906898"/>
              <a:gd name="connsiteX299" fmla="*/ 394542 w 906898"/>
              <a:gd name="connsiteY299" fmla="*/ 797694 h 906898"/>
              <a:gd name="connsiteX300" fmla="*/ 408901 w 906898"/>
              <a:gd name="connsiteY300" fmla="*/ 805915 h 906898"/>
              <a:gd name="connsiteX301" fmla="*/ 413004 w 906898"/>
              <a:gd name="connsiteY301" fmla="*/ 826467 h 906898"/>
              <a:gd name="connsiteX302" fmla="*/ 402747 w 906898"/>
              <a:gd name="connsiteY302" fmla="*/ 836743 h 906898"/>
              <a:gd name="connsiteX303" fmla="*/ 392491 w 906898"/>
              <a:gd name="connsiteY303" fmla="*/ 836743 h 906898"/>
              <a:gd name="connsiteX304" fmla="*/ 390440 w 906898"/>
              <a:gd name="connsiteY304" fmla="*/ 828522 h 906898"/>
              <a:gd name="connsiteX305" fmla="*/ 386337 w 906898"/>
              <a:gd name="connsiteY305" fmla="*/ 826467 h 906898"/>
              <a:gd name="connsiteX306" fmla="*/ 388388 w 906898"/>
              <a:gd name="connsiteY306" fmla="*/ 820301 h 906898"/>
              <a:gd name="connsiteX307" fmla="*/ 396593 w 906898"/>
              <a:gd name="connsiteY307" fmla="*/ 818246 h 906898"/>
              <a:gd name="connsiteX308" fmla="*/ 398645 w 906898"/>
              <a:gd name="connsiteY308" fmla="*/ 826467 h 906898"/>
              <a:gd name="connsiteX309" fmla="*/ 400696 w 906898"/>
              <a:gd name="connsiteY309" fmla="*/ 826467 h 906898"/>
              <a:gd name="connsiteX310" fmla="*/ 404798 w 906898"/>
              <a:gd name="connsiteY310" fmla="*/ 818246 h 906898"/>
              <a:gd name="connsiteX311" fmla="*/ 390440 w 906898"/>
              <a:gd name="connsiteY311" fmla="*/ 805915 h 906898"/>
              <a:gd name="connsiteX312" fmla="*/ 367876 w 906898"/>
              <a:gd name="connsiteY312" fmla="*/ 816191 h 906898"/>
              <a:gd name="connsiteX313" fmla="*/ 359670 w 906898"/>
              <a:gd name="connsiteY313" fmla="*/ 830578 h 906898"/>
              <a:gd name="connsiteX314" fmla="*/ 357619 w 906898"/>
              <a:gd name="connsiteY314" fmla="*/ 828522 h 906898"/>
              <a:gd name="connsiteX315" fmla="*/ 367876 w 906898"/>
              <a:gd name="connsiteY315" fmla="*/ 803860 h 906898"/>
              <a:gd name="connsiteX316" fmla="*/ 381209 w 906898"/>
              <a:gd name="connsiteY316" fmla="*/ 797694 h 906898"/>
              <a:gd name="connsiteX317" fmla="*/ 442976 w 906898"/>
              <a:gd name="connsiteY317" fmla="*/ 797637 h 906898"/>
              <a:gd name="connsiteX318" fmla="*/ 452239 w 906898"/>
              <a:gd name="connsiteY318" fmla="*/ 804005 h 906898"/>
              <a:gd name="connsiteX319" fmla="*/ 454297 w 906898"/>
              <a:gd name="connsiteY319" fmla="*/ 814297 h 906898"/>
              <a:gd name="connsiteX320" fmla="*/ 453455 w 906898"/>
              <a:gd name="connsiteY320" fmla="*/ 815608 h 906898"/>
              <a:gd name="connsiteX321" fmla="*/ 453782 w 906898"/>
              <a:gd name="connsiteY321" fmla="*/ 814297 h 906898"/>
              <a:gd name="connsiteX322" fmla="*/ 452239 w 906898"/>
              <a:gd name="connsiteY322" fmla="*/ 808122 h 906898"/>
              <a:gd name="connsiteX323" fmla="*/ 448122 w 906898"/>
              <a:gd name="connsiteY323" fmla="*/ 801947 h 906898"/>
              <a:gd name="connsiteX324" fmla="*/ 439888 w 906898"/>
              <a:gd name="connsiteY324" fmla="*/ 797830 h 906898"/>
              <a:gd name="connsiteX325" fmla="*/ 442976 w 906898"/>
              <a:gd name="connsiteY325" fmla="*/ 797637 h 906898"/>
              <a:gd name="connsiteX326" fmla="*/ 397625 w 906898"/>
              <a:gd name="connsiteY326" fmla="*/ 794145 h 906898"/>
              <a:gd name="connsiteX327" fmla="*/ 398787 w 906898"/>
              <a:gd name="connsiteY327" fmla="*/ 795639 h 906898"/>
              <a:gd name="connsiteX328" fmla="*/ 396463 w 906898"/>
              <a:gd name="connsiteY328" fmla="*/ 795639 h 906898"/>
              <a:gd name="connsiteX329" fmla="*/ 397625 w 906898"/>
              <a:gd name="connsiteY329" fmla="*/ 794145 h 906898"/>
              <a:gd name="connsiteX330" fmla="*/ 425347 w 906898"/>
              <a:gd name="connsiteY330" fmla="*/ 791655 h 906898"/>
              <a:gd name="connsiteX331" fmla="*/ 431572 w 906898"/>
              <a:gd name="connsiteY331" fmla="*/ 793647 h 906898"/>
              <a:gd name="connsiteX332" fmla="*/ 433647 w 906898"/>
              <a:gd name="connsiteY332" fmla="*/ 797631 h 906898"/>
              <a:gd name="connsiteX333" fmla="*/ 431572 w 906898"/>
              <a:gd name="connsiteY333" fmla="*/ 795639 h 906898"/>
              <a:gd name="connsiteX334" fmla="*/ 430365 w 906898"/>
              <a:gd name="connsiteY334" fmla="*/ 794867 h 906898"/>
              <a:gd name="connsiteX335" fmla="*/ 429596 w 906898"/>
              <a:gd name="connsiteY335" fmla="*/ 793713 h 906898"/>
              <a:gd name="connsiteX336" fmla="*/ 428563 w 906898"/>
              <a:gd name="connsiteY336" fmla="*/ 793713 h 906898"/>
              <a:gd name="connsiteX337" fmla="*/ 413063 w 906898"/>
              <a:gd name="connsiteY337" fmla="*/ 791655 h 906898"/>
              <a:gd name="connsiteX338" fmla="*/ 415055 w 906898"/>
              <a:gd name="connsiteY338" fmla="*/ 793647 h 906898"/>
              <a:gd name="connsiteX339" fmla="*/ 413063 w 906898"/>
              <a:gd name="connsiteY339" fmla="*/ 793647 h 906898"/>
              <a:gd name="connsiteX340" fmla="*/ 413063 w 906898"/>
              <a:gd name="connsiteY340" fmla="*/ 791655 h 906898"/>
              <a:gd name="connsiteX341" fmla="*/ 409013 w 906898"/>
              <a:gd name="connsiteY341" fmla="*/ 791655 h 906898"/>
              <a:gd name="connsiteX342" fmla="*/ 411071 w 906898"/>
              <a:gd name="connsiteY342" fmla="*/ 791655 h 906898"/>
              <a:gd name="connsiteX343" fmla="*/ 415188 w 906898"/>
              <a:gd name="connsiteY343" fmla="*/ 797830 h 906898"/>
              <a:gd name="connsiteX344" fmla="*/ 417246 w 906898"/>
              <a:gd name="connsiteY344" fmla="*/ 795772 h 906898"/>
              <a:gd name="connsiteX345" fmla="*/ 425480 w 906898"/>
              <a:gd name="connsiteY345" fmla="*/ 793713 h 906898"/>
              <a:gd name="connsiteX346" fmla="*/ 428563 w 906898"/>
              <a:gd name="connsiteY346" fmla="*/ 793713 h 906898"/>
              <a:gd name="connsiteX347" fmla="*/ 430365 w 906898"/>
              <a:gd name="connsiteY347" fmla="*/ 794867 h 906898"/>
              <a:gd name="connsiteX348" fmla="*/ 433713 w 906898"/>
              <a:gd name="connsiteY348" fmla="*/ 799888 h 906898"/>
              <a:gd name="connsiteX349" fmla="*/ 448122 w 906898"/>
              <a:gd name="connsiteY349" fmla="*/ 806063 h 906898"/>
              <a:gd name="connsiteX350" fmla="*/ 450180 w 906898"/>
              <a:gd name="connsiteY350" fmla="*/ 816356 h 906898"/>
              <a:gd name="connsiteX351" fmla="*/ 450180 w 906898"/>
              <a:gd name="connsiteY351" fmla="*/ 822531 h 906898"/>
              <a:gd name="connsiteX352" fmla="*/ 452239 w 906898"/>
              <a:gd name="connsiteY352" fmla="*/ 822531 h 906898"/>
              <a:gd name="connsiteX353" fmla="*/ 452239 w 906898"/>
              <a:gd name="connsiteY353" fmla="*/ 820472 h 906898"/>
              <a:gd name="connsiteX354" fmla="*/ 452877 w 906898"/>
              <a:gd name="connsiteY354" fmla="*/ 817920 h 906898"/>
              <a:gd name="connsiteX355" fmla="*/ 452882 w 906898"/>
              <a:gd name="connsiteY355" fmla="*/ 818607 h 906898"/>
              <a:gd name="connsiteX356" fmla="*/ 456355 w 906898"/>
              <a:gd name="connsiteY356" fmla="*/ 830764 h 906898"/>
              <a:gd name="connsiteX357" fmla="*/ 454297 w 906898"/>
              <a:gd name="connsiteY357" fmla="*/ 824589 h 906898"/>
              <a:gd name="connsiteX358" fmla="*/ 452239 w 906898"/>
              <a:gd name="connsiteY358" fmla="*/ 830764 h 906898"/>
              <a:gd name="connsiteX359" fmla="*/ 448122 w 906898"/>
              <a:gd name="connsiteY359" fmla="*/ 838998 h 906898"/>
              <a:gd name="connsiteX360" fmla="*/ 450180 w 906898"/>
              <a:gd name="connsiteY360" fmla="*/ 841056 h 906898"/>
              <a:gd name="connsiteX361" fmla="*/ 450180 w 906898"/>
              <a:gd name="connsiteY361" fmla="*/ 838998 h 906898"/>
              <a:gd name="connsiteX362" fmla="*/ 451621 w 906898"/>
              <a:gd name="connsiteY362" fmla="*/ 843320 h 906898"/>
              <a:gd name="connsiteX363" fmla="*/ 450180 w 906898"/>
              <a:gd name="connsiteY363" fmla="*/ 843114 h 906898"/>
              <a:gd name="connsiteX364" fmla="*/ 446063 w 906898"/>
              <a:gd name="connsiteY364" fmla="*/ 851348 h 906898"/>
              <a:gd name="connsiteX365" fmla="*/ 441947 w 906898"/>
              <a:gd name="connsiteY365" fmla="*/ 851348 h 906898"/>
              <a:gd name="connsiteX366" fmla="*/ 437830 w 906898"/>
              <a:gd name="connsiteY366" fmla="*/ 843114 h 906898"/>
              <a:gd name="connsiteX367" fmla="*/ 444005 w 906898"/>
              <a:gd name="connsiteY367" fmla="*/ 834881 h 906898"/>
              <a:gd name="connsiteX368" fmla="*/ 439888 w 906898"/>
              <a:gd name="connsiteY368" fmla="*/ 826647 h 906898"/>
              <a:gd name="connsiteX369" fmla="*/ 439096 w 906898"/>
              <a:gd name="connsiteY369" fmla="*/ 821105 h 906898"/>
              <a:gd name="connsiteX370" fmla="*/ 439888 w 906898"/>
              <a:gd name="connsiteY370" fmla="*/ 820317 h 906898"/>
              <a:gd name="connsiteX371" fmla="*/ 438625 w 906898"/>
              <a:gd name="connsiteY371" fmla="*/ 817804 h 906898"/>
              <a:gd name="connsiteX372" fmla="*/ 437830 w 906898"/>
              <a:gd name="connsiteY372" fmla="*/ 812239 h 906898"/>
              <a:gd name="connsiteX373" fmla="*/ 427538 w 906898"/>
              <a:gd name="connsiteY373" fmla="*/ 808122 h 906898"/>
              <a:gd name="connsiteX374" fmla="*/ 417246 w 906898"/>
              <a:gd name="connsiteY374" fmla="*/ 801947 h 906898"/>
              <a:gd name="connsiteX375" fmla="*/ 411071 w 906898"/>
              <a:gd name="connsiteY375" fmla="*/ 806063 h 906898"/>
              <a:gd name="connsiteX376" fmla="*/ 404896 w 906898"/>
              <a:gd name="connsiteY376" fmla="*/ 799888 h 906898"/>
              <a:gd name="connsiteX377" fmla="*/ 400779 w 906898"/>
              <a:gd name="connsiteY377" fmla="*/ 797830 h 906898"/>
              <a:gd name="connsiteX378" fmla="*/ 409013 w 906898"/>
              <a:gd name="connsiteY378" fmla="*/ 791655 h 906898"/>
              <a:gd name="connsiteX379" fmla="*/ 363632 w 906898"/>
              <a:gd name="connsiteY379" fmla="*/ 789331 h 906898"/>
              <a:gd name="connsiteX380" fmla="*/ 371895 w 906898"/>
              <a:gd name="connsiteY380" fmla="*/ 797631 h 906898"/>
              <a:gd name="connsiteX381" fmla="*/ 359500 w 906898"/>
              <a:gd name="connsiteY381" fmla="*/ 791406 h 906898"/>
              <a:gd name="connsiteX382" fmla="*/ 353303 w 906898"/>
              <a:gd name="connsiteY382" fmla="*/ 793481 h 906898"/>
              <a:gd name="connsiteX383" fmla="*/ 363632 w 906898"/>
              <a:gd name="connsiteY383" fmla="*/ 789331 h 906898"/>
              <a:gd name="connsiteX384" fmla="*/ 298897 w 906898"/>
              <a:gd name="connsiteY384" fmla="*/ 788883 h 906898"/>
              <a:gd name="connsiteX385" fmla="*/ 306159 w 906898"/>
              <a:gd name="connsiteY385" fmla="*/ 789397 h 906898"/>
              <a:gd name="connsiteX386" fmla="*/ 295784 w 906898"/>
              <a:gd name="connsiteY386" fmla="*/ 791456 h 906898"/>
              <a:gd name="connsiteX387" fmla="*/ 291635 w 906898"/>
              <a:gd name="connsiteY387" fmla="*/ 797631 h 906898"/>
              <a:gd name="connsiteX388" fmla="*/ 291635 w 906898"/>
              <a:gd name="connsiteY388" fmla="*/ 791456 h 906898"/>
              <a:gd name="connsiteX389" fmla="*/ 298897 w 906898"/>
              <a:gd name="connsiteY389" fmla="*/ 788883 h 906898"/>
              <a:gd name="connsiteX390" fmla="*/ 327772 w 906898"/>
              <a:gd name="connsiteY390" fmla="*/ 782644 h 906898"/>
              <a:gd name="connsiteX391" fmla="*/ 337035 w 906898"/>
              <a:gd name="connsiteY391" fmla="*/ 783413 h 906898"/>
              <a:gd name="connsiteX392" fmla="*/ 353502 w 906898"/>
              <a:gd name="connsiteY392" fmla="*/ 799810 h 906898"/>
              <a:gd name="connsiteX393" fmla="*/ 357619 w 906898"/>
              <a:gd name="connsiteY393" fmla="*/ 810059 h 906898"/>
              <a:gd name="connsiteX394" fmla="*/ 353502 w 906898"/>
              <a:gd name="connsiteY394" fmla="*/ 828507 h 906898"/>
              <a:gd name="connsiteX395" fmla="*/ 349386 w 906898"/>
              <a:gd name="connsiteY395" fmla="*/ 828507 h 906898"/>
              <a:gd name="connsiteX396" fmla="*/ 351444 w 906898"/>
              <a:gd name="connsiteY396" fmla="*/ 822357 h 906898"/>
              <a:gd name="connsiteX397" fmla="*/ 334977 w 906898"/>
              <a:gd name="connsiteY397" fmla="*/ 789562 h 906898"/>
              <a:gd name="connsiteX398" fmla="*/ 330860 w 906898"/>
              <a:gd name="connsiteY398" fmla="*/ 789562 h 906898"/>
              <a:gd name="connsiteX399" fmla="*/ 318510 w 906898"/>
              <a:gd name="connsiteY399" fmla="*/ 791611 h 906898"/>
              <a:gd name="connsiteX400" fmla="*/ 316451 w 906898"/>
              <a:gd name="connsiteY400" fmla="*/ 797760 h 906898"/>
              <a:gd name="connsiteX401" fmla="*/ 322627 w 906898"/>
              <a:gd name="connsiteY401" fmla="*/ 797760 h 906898"/>
              <a:gd name="connsiteX402" fmla="*/ 326743 w 906898"/>
              <a:gd name="connsiteY402" fmla="*/ 799810 h 906898"/>
              <a:gd name="connsiteX403" fmla="*/ 328802 w 906898"/>
              <a:gd name="connsiteY403" fmla="*/ 808009 h 906898"/>
              <a:gd name="connsiteX404" fmla="*/ 320568 w 906898"/>
              <a:gd name="connsiteY404" fmla="*/ 810059 h 906898"/>
              <a:gd name="connsiteX405" fmla="*/ 320568 w 906898"/>
              <a:gd name="connsiteY405" fmla="*/ 816208 h 906898"/>
              <a:gd name="connsiteX406" fmla="*/ 314393 w 906898"/>
              <a:gd name="connsiteY406" fmla="*/ 818258 h 906898"/>
              <a:gd name="connsiteX407" fmla="*/ 306159 w 906898"/>
              <a:gd name="connsiteY407" fmla="*/ 801860 h 906898"/>
              <a:gd name="connsiteX408" fmla="*/ 318510 w 906898"/>
              <a:gd name="connsiteY408" fmla="*/ 783413 h 906898"/>
              <a:gd name="connsiteX409" fmla="*/ 327772 w 906898"/>
              <a:gd name="connsiteY409" fmla="*/ 782644 h 906898"/>
              <a:gd name="connsiteX410" fmla="*/ 394471 w 906898"/>
              <a:gd name="connsiteY410" fmla="*/ 779039 h 906898"/>
              <a:gd name="connsiteX411" fmla="*/ 398676 w 906898"/>
              <a:gd name="connsiteY411" fmla="*/ 781197 h 906898"/>
              <a:gd name="connsiteX412" fmla="*/ 400779 w 906898"/>
              <a:gd name="connsiteY412" fmla="*/ 781197 h 906898"/>
              <a:gd name="connsiteX413" fmla="*/ 398676 w 906898"/>
              <a:gd name="connsiteY413" fmla="*/ 783355 h 906898"/>
              <a:gd name="connsiteX414" fmla="*/ 394471 w 906898"/>
              <a:gd name="connsiteY414" fmla="*/ 779039 h 906898"/>
              <a:gd name="connsiteX415" fmla="*/ 539637 w 906898"/>
              <a:gd name="connsiteY415" fmla="*/ 776341 h 906898"/>
              <a:gd name="connsiteX416" fmla="*/ 542708 w 906898"/>
              <a:gd name="connsiteY416" fmla="*/ 777113 h 906898"/>
              <a:gd name="connsiteX417" fmla="*/ 544755 w 906898"/>
              <a:gd name="connsiteY417" fmla="*/ 779172 h 906898"/>
              <a:gd name="connsiteX418" fmla="*/ 548850 w 906898"/>
              <a:gd name="connsiteY418" fmla="*/ 783288 h 906898"/>
              <a:gd name="connsiteX419" fmla="*/ 557039 w 906898"/>
              <a:gd name="connsiteY419" fmla="*/ 783288 h 906898"/>
              <a:gd name="connsiteX420" fmla="*/ 561134 w 906898"/>
              <a:gd name="connsiteY420" fmla="*/ 789464 h 906898"/>
              <a:gd name="connsiteX421" fmla="*/ 559087 w 906898"/>
              <a:gd name="connsiteY421" fmla="*/ 791522 h 906898"/>
              <a:gd name="connsiteX422" fmla="*/ 552945 w 906898"/>
              <a:gd name="connsiteY422" fmla="*/ 789464 h 906898"/>
              <a:gd name="connsiteX423" fmla="*/ 546803 w 906898"/>
              <a:gd name="connsiteY423" fmla="*/ 793580 h 906898"/>
              <a:gd name="connsiteX424" fmla="*/ 542708 w 906898"/>
              <a:gd name="connsiteY424" fmla="*/ 793580 h 906898"/>
              <a:gd name="connsiteX425" fmla="*/ 540661 w 906898"/>
              <a:gd name="connsiteY425" fmla="*/ 787405 h 906898"/>
              <a:gd name="connsiteX426" fmla="*/ 542708 w 906898"/>
              <a:gd name="connsiteY426" fmla="*/ 785347 h 906898"/>
              <a:gd name="connsiteX427" fmla="*/ 536566 w 906898"/>
              <a:gd name="connsiteY427" fmla="*/ 781230 h 906898"/>
              <a:gd name="connsiteX428" fmla="*/ 536566 w 906898"/>
              <a:gd name="connsiteY428" fmla="*/ 777113 h 906898"/>
              <a:gd name="connsiteX429" fmla="*/ 539637 w 906898"/>
              <a:gd name="connsiteY429" fmla="*/ 776341 h 906898"/>
              <a:gd name="connsiteX430" fmla="*/ 465218 w 906898"/>
              <a:gd name="connsiteY430" fmla="*/ 775592 h 906898"/>
              <a:gd name="connsiteX431" fmla="*/ 474615 w 906898"/>
              <a:gd name="connsiteY431" fmla="*/ 781230 h 906898"/>
              <a:gd name="connsiteX432" fmla="*/ 476674 w 906898"/>
              <a:gd name="connsiteY432" fmla="*/ 785347 h 906898"/>
              <a:gd name="connsiteX433" fmla="*/ 486966 w 906898"/>
              <a:gd name="connsiteY433" fmla="*/ 791522 h 906898"/>
              <a:gd name="connsiteX434" fmla="*/ 491082 w 906898"/>
              <a:gd name="connsiteY434" fmla="*/ 791522 h 906898"/>
              <a:gd name="connsiteX435" fmla="*/ 489024 w 906898"/>
              <a:gd name="connsiteY435" fmla="*/ 793580 h 906898"/>
              <a:gd name="connsiteX436" fmla="*/ 476986 w 906898"/>
              <a:gd name="connsiteY436" fmla="*/ 791574 h 906898"/>
              <a:gd name="connsiteX437" fmla="*/ 476416 w 906898"/>
              <a:gd name="connsiteY437" fmla="*/ 791006 h 906898"/>
              <a:gd name="connsiteX438" fmla="*/ 472557 w 906898"/>
              <a:gd name="connsiteY438" fmla="*/ 783288 h 906898"/>
              <a:gd name="connsiteX439" fmla="*/ 468440 w 906898"/>
              <a:gd name="connsiteY439" fmla="*/ 781230 h 906898"/>
              <a:gd name="connsiteX440" fmla="*/ 532390 w 906898"/>
              <a:gd name="connsiteY440" fmla="*/ 775055 h 906898"/>
              <a:gd name="connsiteX441" fmla="*/ 534452 w 906898"/>
              <a:gd name="connsiteY441" fmla="*/ 775055 h 906898"/>
              <a:gd name="connsiteX442" fmla="*/ 538576 w 906898"/>
              <a:gd name="connsiteY442" fmla="*/ 787434 h 906898"/>
              <a:gd name="connsiteX443" fmla="*/ 540638 w 906898"/>
              <a:gd name="connsiteY443" fmla="*/ 795686 h 906898"/>
              <a:gd name="connsiteX444" fmla="*/ 548885 w 906898"/>
              <a:gd name="connsiteY444" fmla="*/ 795686 h 906898"/>
              <a:gd name="connsiteX445" fmla="*/ 555071 w 906898"/>
              <a:gd name="connsiteY445" fmla="*/ 795686 h 906898"/>
              <a:gd name="connsiteX446" fmla="*/ 563318 w 906898"/>
              <a:gd name="connsiteY446" fmla="*/ 791560 h 906898"/>
              <a:gd name="connsiteX447" fmla="*/ 565380 w 906898"/>
              <a:gd name="connsiteY447" fmla="*/ 791560 h 906898"/>
              <a:gd name="connsiteX448" fmla="*/ 567442 w 906898"/>
              <a:gd name="connsiteY448" fmla="*/ 793623 h 906898"/>
              <a:gd name="connsiteX449" fmla="*/ 559194 w 906898"/>
              <a:gd name="connsiteY449" fmla="*/ 801876 h 906898"/>
              <a:gd name="connsiteX450" fmla="*/ 550947 w 906898"/>
              <a:gd name="connsiteY450" fmla="*/ 797749 h 906898"/>
              <a:gd name="connsiteX451" fmla="*/ 548885 w 906898"/>
              <a:gd name="connsiteY451" fmla="*/ 801876 h 906898"/>
              <a:gd name="connsiteX452" fmla="*/ 538576 w 906898"/>
              <a:gd name="connsiteY452" fmla="*/ 801876 h 906898"/>
              <a:gd name="connsiteX453" fmla="*/ 534452 w 906898"/>
              <a:gd name="connsiteY453" fmla="*/ 795686 h 906898"/>
              <a:gd name="connsiteX454" fmla="*/ 534452 w 906898"/>
              <a:gd name="connsiteY454" fmla="*/ 789497 h 906898"/>
              <a:gd name="connsiteX455" fmla="*/ 528266 w 906898"/>
              <a:gd name="connsiteY455" fmla="*/ 781244 h 906898"/>
              <a:gd name="connsiteX456" fmla="*/ 532390 w 906898"/>
              <a:gd name="connsiteY456" fmla="*/ 775055 h 906898"/>
              <a:gd name="connsiteX457" fmla="*/ 643458 w 906898"/>
              <a:gd name="connsiteY457" fmla="*/ 774604 h 906898"/>
              <a:gd name="connsiteX458" fmla="*/ 647579 w 906898"/>
              <a:gd name="connsiteY458" fmla="*/ 777173 h 906898"/>
              <a:gd name="connsiteX459" fmla="*/ 651701 w 906898"/>
              <a:gd name="connsiteY459" fmla="*/ 795670 h 906898"/>
              <a:gd name="connsiteX460" fmla="*/ 622851 w 906898"/>
              <a:gd name="connsiteY460" fmla="*/ 816223 h 906898"/>
              <a:gd name="connsiteX461" fmla="*/ 594002 w 906898"/>
              <a:gd name="connsiteY461" fmla="*/ 799781 h 906898"/>
              <a:gd name="connsiteX462" fmla="*/ 596063 w 906898"/>
              <a:gd name="connsiteY462" fmla="*/ 797726 h 906898"/>
              <a:gd name="connsiteX463" fmla="*/ 604305 w 906898"/>
              <a:gd name="connsiteY463" fmla="*/ 803891 h 906898"/>
              <a:gd name="connsiteX464" fmla="*/ 633155 w 906898"/>
              <a:gd name="connsiteY464" fmla="*/ 805947 h 906898"/>
              <a:gd name="connsiteX465" fmla="*/ 641397 w 906898"/>
              <a:gd name="connsiteY465" fmla="*/ 795670 h 906898"/>
              <a:gd name="connsiteX466" fmla="*/ 639337 w 906898"/>
              <a:gd name="connsiteY466" fmla="*/ 787449 h 906898"/>
              <a:gd name="connsiteX467" fmla="*/ 635215 w 906898"/>
              <a:gd name="connsiteY467" fmla="*/ 793615 h 906898"/>
              <a:gd name="connsiteX468" fmla="*/ 629033 w 906898"/>
              <a:gd name="connsiteY468" fmla="*/ 793615 h 906898"/>
              <a:gd name="connsiteX469" fmla="*/ 624912 w 906898"/>
              <a:gd name="connsiteY469" fmla="*/ 787449 h 906898"/>
              <a:gd name="connsiteX470" fmla="*/ 633155 w 906898"/>
              <a:gd name="connsiteY470" fmla="*/ 781284 h 906898"/>
              <a:gd name="connsiteX471" fmla="*/ 639337 w 906898"/>
              <a:gd name="connsiteY471" fmla="*/ 775118 h 906898"/>
              <a:gd name="connsiteX472" fmla="*/ 643458 w 906898"/>
              <a:gd name="connsiteY472" fmla="*/ 774604 h 906898"/>
              <a:gd name="connsiteX473" fmla="*/ 295353 w 906898"/>
              <a:gd name="connsiteY473" fmla="*/ 774340 h 906898"/>
              <a:gd name="connsiteX474" fmla="*/ 302043 w 906898"/>
              <a:gd name="connsiteY474" fmla="*/ 779192 h 906898"/>
              <a:gd name="connsiteX475" fmla="*/ 306159 w 906898"/>
              <a:gd name="connsiteY475" fmla="*/ 777149 h 906898"/>
              <a:gd name="connsiteX476" fmla="*/ 314393 w 906898"/>
              <a:gd name="connsiteY476" fmla="*/ 777149 h 906898"/>
              <a:gd name="connsiteX477" fmla="*/ 316451 w 906898"/>
              <a:gd name="connsiteY477" fmla="*/ 781235 h 906898"/>
              <a:gd name="connsiteX478" fmla="*/ 310276 w 906898"/>
              <a:gd name="connsiteY478" fmla="*/ 785321 h 906898"/>
              <a:gd name="connsiteX479" fmla="*/ 293809 w 906898"/>
              <a:gd name="connsiteY479" fmla="*/ 787364 h 906898"/>
              <a:gd name="connsiteX480" fmla="*/ 287634 w 906898"/>
              <a:gd name="connsiteY480" fmla="*/ 797580 h 906898"/>
              <a:gd name="connsiteX481" fmla="*/ 279401 w 906898"/>
              <a:gd name="connsiteY481" fmla="*/ 797580 h 906898"/>
              <a:gd name="connsiteX482" fmla="*/ 277342 w 906898"/>
              <a:gd name="connsiteY482" fmla="*/ 787364 h 906898"/>
              <a:gd name="connsiteX483" fmla="*/ 285576 w 906898"/>
              <a:gd name="connsiteY483" fmla="*/ 783278 h 906898"/>
              <a:gd name="connsiteX484" fmla="*/ 285576 w 906898"/>
              <a:gd name="connsiteY484" fmla="*/ 777149 h 906898"/>
              <a:gd name="connsiteX485" fmla="*/ 295353 w 906898"/>
              <a:gd name="connsiteY485" fmla="*/ 774340 h 906898"/>
              <a:gd name="connsiteX486" fmla="*/ 464212 w 906898"/>
              <a:gd name="connsiteY486" fmla="*/ 773830 h 906898"/>
              <a:gd name="connsiteX487" fmla="*/ 465218 w 906898"/>
              <a:gd name="connsiteY487" fmla="*/ 775592 h 906898"/>
              <a:gd name="connsiteX488" fmla="*/ 464323 w 906898"/>
              <a:gd name="connsiteY488" fmla="*/ 775055 h 906898"/>
              <a:gd name="connsiteX489" fmla="*/ 369816 w 906898"/>
              <a:gd name="connsiteY489" fmla="*/ 771071 h 906898"/>
              <a:gd name="connsiteX490" fmla="*/ 375949 w 906898"/>
              <a:gd name="connsiteY490" fmla="*/ 775157 h 906898"/>
              <a:gd name="connsiteX491" fmla="*/ 375949 w 906898"/>
              <a:gd name="connsiteY491" fmla="*/ 779243 h 906898"/>
              <a:gd name="connsiteX492" fmla="*/ 380038 w 906898"/>
              <a:gd name="connsiteY492" fmla="*/ 779243 h 906898"/>
              <a:gd name="connsiteX493" fmla="*/ 380038 w 906898"/>
              <a:gd name="connsiteY493" fmla="*/ 785372 h 906898"/>
              <a:gd name="connsiteX494" fmla="*/ 380038 w 906898"/>
              <a:gd name="connsiteY494" fmla="*/ 787416 h 906898"/>
              <a:gd name="connsiteX495" fmla="*/ 384127 w 906898"/>
              <a:gd name="connsiteY495" fmla="*/ 791502 h 906898"/>
              <a:gd name="connsiteX496" fmla="*/ 375949 w 906898"/>
              <a:gd name="connsiteY496" fmla="*/ 797631 h 906898"/>
              <a:gd name="connsiteX497" fmla="*/ 373905 w 906898"/>
              <a:gd name="connsiteY497" fmla="*/ 791502 h 906898"/>
              <a:gd name="connsiteX498" fmla="*/ 359594 w 906898"/>
              <a:gd name="connsiteY498" fmla="*/ 787416 h 906898"/>
              <a:gd name="connsiteX499" fmla="*/ 351416 w 906898"/>
              <a:gd name="connsiteY499" fmla="*/ 789459 h 906898"/>
              <a:gd name="connsiteX500" fmla="*/ 347327 w 906898"/>
              <a:gd name="connsiteY500" fmla="*/ 783329 h 906898"/>
              <a:gd name="connsiteX501" fmla="*/ 355505 w 906898"/>
              <a:gd name="connsiteY501" fmla="*/ 781286 h 906898"/>
              <a:gd name="connsiteX502" fmla="*/ 355505 w 906898"/>
              <a:gd name="connsiteY502" fmla="*/ 775157 h 906898"/>
              <a:gd name="connsiteX503" fmla="*/ 361638 w 906898"/>
              <a:gd name="connsiteY503" fmla="*/ 775157 h 906898"/>
              <a:gd name="connsiteX504" fmla="*/ 369816 w 906898"/>
              <a:gd name="connsiteY504" fmla="*/ 771071 h 906898"/>
              <a:gd name="connsiteX505" fmla="*/ 552834 w 906898"/>
              <a:gd name="connsiteY505" fmla="*/ 768747 h 906898"/>
              <a:gd name="connsiteX506" fmla="*/ 554826 w 906898"/>
              <a:gd name="connsiteY506" fmla="*/ 779260 h 906898"/>
              <a:gd name="connsiteX507" fmla="*/ 550842 w 906898"/>
              <a:gd name="connsiteY507" fmla="*/ 781363 h 906898"/>
              <a:gd name="connsiteX508" fmla="*/ 546858 w 906898"/>
              <a:gd name="connsiteY508" fmla="*/ 777157 h 906898"/>
              <a:gd name="connsiteX509" fmla="*/ 546858 w 906898"/>
              <a:gd name="connsiteY509" fmla="*/ 775055 h 906898"/>
              <a:gd name="connsiteX510" fmla="*/ 552834 w 906898"/>
              <a:gd name="connsiteY510" fmla="*/ 768747 h 906898"/>
              <a:gd name="connsiteX511" fmla="*/ 394471 w 906898"/>
              <a:gd name="connsiteY511" fmla="*/ 768747 h 906898"/>
              <a:gd name="connsiteX512" fmla="*/ 396463 w 906898"/>
              <a:gd name="connsiteY512" fmla="*/ 772952 h 906898"/>
              <a:gd name="connsiteX513" fmla="*/ 396463 w 906898"/>
              <a:gd name="connsiteY513" fmla="*/ 775055 h 906898"/>
              <a:gd name="connsiteX514" fmla="*/ 394471 w 906898"/>
              <a:gd name="connsiteY514" fmla="*/ 768747 h 906898"/>
              <a:gd name="connsiteX515" fmla="*/ 665422 w 906898"/>
              <a:gd name="connsiteY515" fmla="*/ 768306 h 906898"/>
              <a:gd name="connsiteX516" fmla="*/ 667996 w 906898"/>
              <a:gd name="connsiteY516" fmla="*/ 772961 h 906898"/>
              <a:gd name="connsiteX517" fmla="*/ 665962 w 906898"/>
              <a:gd name="connsiteY517" fmla="*/ 787441 h 906898"/>
              <a:gd name="connsiteX518" fmla="*/ 655795 w 906898"/>
              <a:gd name="connsiteY518" fmla="*/ 793647 h 906898"/>
              <a:gd name="connsiteX519" fmla="*/ 659862 w 906898"/>
              <a:gd name="connsiteY519" fmla="*/ 787441 h 906898"/>
              <a:gd name="connsiteX520" fmla="*/ 665962 w 906898"/>
              <a:gd name="connsiteY520" fmla="*/ 777098 h 906898"/>
              <a:gd name="connsiteX521" fmla="*/ 663929 w 906898"/>
              <a:gd name="connsiteY521" fmla="*/ 768823 h 906898"/>
              <a:gd name="connsiteX522" fmla="*/ 665422 w 906898"/>
              <a:gd name="connsiteY522" fmla="*/ 768306 h 906898"/>
              <a:gd name="connsiteX523" fmla="*/ 460207 w 906898"/>
              <a:gd name="connsiteY523" fmla="*/ 766821 h 906898"/>
              <a:gd name="connsiteX524" fmla="*/ 463809 w 906898"/>
              <a:gd name="connsiteY524" fmla="*/ 769394 h 906898"/>
              <a:gd name="connsiteX525" fmla="*/ 464212 w 906898"/>
              <a:gd name="connsiteY525" fmla="*/ 773830 h 906898"/>
              <a:gd name="connsiteX526" fmla="*/ 466515 w 906898"/>
              <a:gd name="connsiteY526" fmla="*/ 766755 h 906898"/>
              <a:gd name="connsiteX527" fmla="*/ 480846 w 906898"/>
              <a:gd name="connsiteY527" fmla="*/ 766755 h 906898"/>
              <a:gd name="connsiteX528" fmla="*/ 482893 w 906898"/>
              <a:gd name="connsiteY528" fmla="*/ 772930 h 906898"/>
              <a:gd name="connsiteX529" fmla="*/ 484940 w 906898"/>
              <a:gd name="connsiteY529" fmla="*/ 777047 h 906898"/>
              <a:gd name="connsiteX530" fmla="*/ 491082 w 906898"/>
              <a:gd name="connsiteY530" fmla="*/ 781163 h 906898"/>
              <a:gd name="connsiteX531" fmla="*/ 489035 w 906898"/>
              <a:gd name="connsiteY531" fmla="*/ 787339 h 906898"/>
              <a:gd name="connsiteX532" fmla="*/ 480846 w 906898"/>
              <a:gd name="connsiteY532" fmla="*/ 785280 h 906898"/>
              <a:gd name="connsiteX533" fmla="*/ 478799 w 906898"/>
              <a:gd name="connsiteY533" fmla="*/ 777047 h 906898"/>
              <a:gd name="connsiteX534" fmla="*/ 472657 w 906898"/>
              <a:gd name="connsiteY534" fmla="*/ 777047 h 906898"/>
              <a:gd name="connsiteX535" fmla="*/ 466515 w 906898"/>
              <a:gd name="connsiteY535" fmla="*/ 772930 h 906898"/>
              <a:gd name="connsiteX536" fmla="*/ 466515 w 906898"/>
              <a:gd name="connsiteY536" fmla="*/ 766755 h 906898"/>
              <a:gd name="connsiteX537" fmla="*/ 449990 w 906898"/>
              <a:gd name="connsiteY537" fmla="*/ 766755 h 906898"/>
              <a:gd name="connsiteX538" fmla="*/ 456192 w 906898"/>
              <a:gd name="connsiteY538" fmla="*/ 766755 h 906898"/>
              <a:gd name="connsiteX539" fmla="*/ 464462 w 906898"/>
              <a:gd name="connsiteY539" fmla="*/ 783222 h 906898"/>
              <a:gd name="connsiteX540" fmla="*/ 470665 w 906898"/>
              <a:gd name="connsiteY540" fmla="*/ 785280 h 906898"/>
              <a:gd name="connsiteX541" fmla="*/ 476416 w 906898"/>
              <a:gd name="connsiteY541" fmla="*/ 791006 h 906898"/>
              <a:gd name="connsiteX542" fmla="*/ 476674 w 906898"/>
              <a:gd name="connsiteY542" fmla="*/ 791522 h 906898"/>
              <a:gd name="connsiteX543" fmla="*/ 476986 w 906898"/>
              <a:gd name="connsiteY543" fmla="*/ 791574 h 906898"/>
              <a:gd name="connsiteX544" fmla="*/ 483069 w 906898"/>
              <a:gd name="connsiteY544" fmla="*/ 797631 h 906898"/>
              <a:gd name="connsiteX545" fmla="*/ 489272 w 906898"/>
              <a:gd name="connsiteY545" fmla="*/ 797631 h 906898"/>
              <a:gd name="connsiteX546" fmla="*/ 489272 w 906898"/>
              <a:gd name="connsiteY546" fmla="*/ 807923 h 906898"/>
              <a:gd name="connsiteX547" fmla="*/ 481002 w 906898"/>
              <a:gd name="connsiteY547" fmla="*/ 805864 h 906898"/>
              <a:gd name="connsiteX548" fmla="*/ 476867 w 906898"/>
              <a:gd name="connsiteY548" fmla="*/ 801747 h 906898"/>
              <a:gd name="connsiteX549" fmla="*/ 466530 w 906898"/>
              <a:gd name="connsiteY549" fmla="*/ 801747 h 906898"/>
              <a:gd name="connsiteX550" fmla="*/ 460327 w 906898"/>
              <a:gd name="connsiteY550" fmla="*/ 791456 h 906898"/>
              <a:gd name="connsiteX551" fmla="*/ 460327 w 906898"/>
              <a:gd name="connsiteY551" fmla="*/ 785280 h 906898"/>
              <a:gd name="connsiteX552" fmla="*/ 452057 w 906898"/>
              <a:gd name="connsiteY552" fmla="*/ 779105 h 906898"/>
              <a:gd name="connsiteX553" fmla="*/ 447923 w 906898"/>
              <a:gd name="connsiteY553" fmla="*/ 768813 h 906898"/>
              <a:gd name="connsiteX554" fmla="*/ 449990 w 906898"/>
              <a:gd name="connsiteY554" fmla="*/ 766755 h 906898"/>
              <a:gd name="connsiteX555" fmla="*/ 509608 w 906898"/>
              <a:gd name="connsiteY555" fmla="*/ 762771 h 906898"/>
              <a:gd name="connsiteX556" fmla="*/ 513725 w 906898"/>
              <a:gd name="connsiteY556" fmla="*/ 764829 h 906898"/>
              <a:gd name="connsiteX557" fmla="*/ 501374 w 906898"/>
              <a:gd name="connsiteY557" fmla="*/ 783355 h 906898"/>
              <a:gd name="connsiteX558" fmla="*/ 503433 w 906898"/>
              <a:gd name="connsiteY558" fmla="*/ 808055 h 906898"/>
              <a:gd name="connsiteX559" fmla="*/ 519900 w 906898"/>
              <a:gd name="connsiteY559" fmla="*/ 812172 h 906898"/>
              <a:gd name="connsiteX560" fmla="*/ 519900 w 906898"/>
              <a:gd name="connsiteY560" fmla="*/ 810114 h 906898"/>
              <a:gd name="connsiteX561" fmla="*/ 511666 w 906898"/>
              <a:gd name="connsiteY561" fmla="*/ 805997 h 906898"/>
              <a:gd name="connsiteX562" fmla="*/ 511666 w 906898"/>
              <a:gd name="connsiteY562" fmla="*/ 797763 h 906898"/>
              <a:gd name="connsiteX563" fmla="*/ 521958 w 906898"/>
              <a:gd name="connsiteY563" fmla="*/ 793647 h 906898"/>
              <a:gd name="connsiteX564" fmla="*/ 524017 w 906898"/>
              <a:gd name="connsiteY564" fmla="*/ 799822 h 906898"/>
              <a:gd name="connsiteX565" fmla="*/ 524017 w 906898"/>
              <a:gd name="connsiteY565" fmla="*/ 803939 h 906898"/>
              <a:gd name="connsiteX566" fmla="*/ 530192 w 906898"/>
              <a:gd name="connsiteY566" fmla="*/ 803939 h 906898"/>
              <a:gd name="connsiteX567" fmla="*/ 532250 w 906898"/>
              <a:gd name="connsiteY567" fmla="*/ 812172 h 906898"/>
              <a:gd name="connsiteX568" fmla="*/ 526075 w 906898"/>
              <a:gd name="connsiteY568" fmla="*/ 820406 h 906898"/>
              <a:gd name="connsiteX569" fmla="*/ 503433 w 906898"/>
              <a:gd name="connsiteY569" fmla="*/ 818347 h 906898"/>
              <a:gd name="connsiteX570" fmla="*/ 499316 w 906898"/>
              <a:gd name="connsiteY570" fmla="*/ 812172 h 906898"/>
              <a:gd name="connsiteX571" fmla="*/ 493141 w 906898"/>
              <a:gd name="connsiteY571" fmla="*/ 803939 h 906898"/>
              <a:gd name="connsiteX572" fmla="*/ 493141 w 906898"/>
              <a:gd name="connsiteY572" fmla="*/ 791588 h 906898"/>
              <a:gd name="connsiteX573" fmla="*/ 509608 w 906898"/>
              <a:gd name="connsiteY573" fmla="*/ 762771 h 906898"/>
              <a:gd name="connsiteX574" fmla="*/ 139434 w 906898"/>
              <a:gd name="connsiteY574" fmla="*/ 759784 h 906898"/>
              <a:gd name="connsiteX575" fmla="*/ 142906 w 906898"/>
              <a:gd name="connsiteY575" fmla="*/ 763992 h 906898"/>
              <a:gd name="connsiteX576" fmla="*/ 155476 w 906898"/>
              <a:gd name="connsiteY576" fmla="*/ 774363 h 906898"/>
              <a:gd name="connsiteX577" fmla="*/ 384179 w 906898"/>
              <a:gd name="connsiteY577" fmla="*/ 758787 h 906898"/>
              <a:gd name="connsiteX578" fmla="*/ 386171 w 906898"/>
              <a:gd name="connsiteY578" fmla="*/ 764763 h 906898"/>
              <a:gd name="connsiteX579" fmla="*/ 384179 w 906898"/>
              <a:gd name="connsiteY579" fmla="*/ 760779 h 906898"/>
              <a:gd name="connsiteX580" fmla="*/ 384179 w 906898"/>
              <a:gd name="connsiteY580" fmla="*/ 758787 h 906898"/>
              <a:gd name="connsiteX581" fmla="*/ 314459 w 906898"/>
              <a:gd name="connsiteY581" fmla="*/ 758787 h 906898"/>
              <a:gd name="connsiteX582" fmla="*/ 322427 w 906898"/>
              <a:gd name="connsiteY582" fmla="*/ 764763 h 906898"/>
              <a:gd name="connsiteX583" fmla="*/ 322427 w 906898"/>
              <a:gd name="connsiteY583" fmla="*/ 768747 h 906898"/>
              <a:gd name="connsiteX584" fmla="*/ 318593 w 906898"/>
              <a:gd name="connsiteY584" fmla="*/ 764913 h 906898"/>
              <a:gd name="connsiteX585" fmla="*/ 318576 w 906898"/>
              <a:gd name="connsiteY585" fmla="*/ 764708 h 906898"/>
              <a:gd name="connsiteX586" fmla="*/ 318199 w 906898"/>
              <a:gd name="connsiteY586" fmla="*/ 764519 h 906898"/>
              <a:gd name="connsiteX587" fmla="*/ 314459 w 906898"/>
              <a:gd name="connsiteY587" fmla="*/ 760779 h 906898"/>
              <a:gd name="connsiteX588" fmla="*/ 314459 w 906898"/>
              <a:gd name="connsiteY588" fmla="*/ 758787 h 906898"/>
              <a:gd name="connsiteX589" fmla="*/ 297478 w 906898"/>
              <a:gd name="connsiteY589" fmla="*/ 757977 h 906898"/>
              <a:gd name="connsiteX590" fmla="*/ 302109 w 906898"/>
              <a:gd name="connsiteY590" fmla="*/ 760585 h 906898"/>
              <a:gd name="connsiteX591" fmla="*/ 302109 w 906898"/>
              <a:gd name="connsiteY591" fmla="*/ 764708 h 906898"/>
              <a:gd name="connsiteX592" fmla="*/ 304167 w 906898"/>
              <a:gd name="connsiteY592" fmla="*/ 764708 h 906898"/>
              <a:gd name="connsiteX593" fmla="*/ 310343 w 906898"/>
              <a:gd name="connsiteY593" fmla="*/ 760585 h 906898"/>
              <a:gd name="connsiteX594" fmla="*/ 318199 w 906898"/>
              <a:gd name="connsiteY594" fmla="*/ 764519 h 906898"/>
              <a:gd name="connsiteX595" fmla="*/ 318593 w 906898"/>
              <a:gd name="connsiteY595" fmla="*/ 764913 h 906898"/>
              <a:gd name="connsiteX596" fmla="*/ 318834 w 906898"/>
              <a:gd name="connsiteY596" fmla="*/ 767799 h 906898"/>
              <a:gd name="connsiteX597" fmla="*/ 320635 w 906898"/>
              <a:gd name="connsiteY597" fmla="*/ 770891 h 906898"/>
              <a:gd name="connsiteX598" fmla="*/ 330927 w 906898"/>
              <a:gd name="connsiteY598" fmla="*/ 772952 h 906898"/>
              <a:gd name="connsiteX599" fmla="*/ 335043 w 906898"/>
              <a:gd name="connsiteY599" fmla="*/ 779136 h 906898"/>
              <a:gd name="connsiteX600" fmla="*/ 328868 w 906898"/>
              <a:gd name="connsiteY600" fmla="*/ 779136 h 906898"/>
              <a:gd name="connsiteX601" fmla="*/ 318576 w 906898"/>
              <a:gd name="connsiteY601" fmla="*/ 781197 h 906898"/>
              <a:gd name="connsiteX602" fmla="*/ 314459 w 906898"/>
              <a:gd name="connsiteY602" fmla="*/ 775014 h 906898"/>
              <a:gd name="connsiteX603" fmla="*/ 300051 w 906898"/>
              <a:gd name="connsiteY603" fmla="*/ 772952 h 906898"/>
              <a:gd name="connsiteX604" fmla="*/ 287700 w 906898"/>
              <a:gd name="connsiteY604" fmla="*/ 772952 h 906898"/>
              <a:gd name="connsiteX605" fmla="*/ 281525 w 906898"/>
              <a:gd name="connsiteY605" fmla="*/ 783258 h 906898"/>
              <a:gd name="connsiteX606" fmla="*/ 275350 w 906898"/>
              <a:gd name="connsiteY606" fmla="*/ 787380 h 906898"/>
              <a:gd name="connsiteX607" fmla="*/ 275350 w 906898"/>
              <a:gd name="connsiteY607" fmla="*/ 797686 h 906898"/>
              <a:gd name="connsiteX608" fmla="*/ 277408 w 906898"/>
              <a:gd name="connsiteY608" fmla="*/ 799747 h 906898"/>
              <a:gd name="connsiteX609" fmla="*/ 267116 w 906898"/>
              <a:gd name="connsiteY609" fmla="*/ 805931 h 906898"/>
              <a:gd name="connsiteX610" fmla="*/ 263000 w 906898"/>
              <a:gd name="connsiteY610" fmla="*/ 799747 h 906898"/>
              <a:gd name="connsiteX611" fmla="*/ 265058 w 906898"/>
              <a:gd name="connsiteY611" fmla="*/ 791503 h 906898"/>
              <a:gd name="connsiteX612" fmla="*/ 269175 w 906898"/>
              <a:gd name="connsiteY612" fmla="*/ 789442 h 906898"/>
              <a:gd name="connsiteX613" fmla="*/ 267116 w 906898"/>
              <a:gd name="connsiteY613" fmla="*/ 781197 h 906898"/>
              <a:gd name="connsiteX614" fmla="*/ 269175 w 906898"/>
              <a:gd name="connsiteY614" fmla="*/ 775014 h 906898"/>
              <a:gd name="connsiteX615" fmla="*/ 281525 w 906898"/>
              <a:gd name="connsiteY615" fmla="*/ 770891 h 906898"/>
              <a:gd name="connsiteX616" fmla="*/ 289759 w 906898"/>
              <a:gd name="connsiteY616" fmla="*/ 760585 h 906898"/>
              <a:gd name="connsiteX617" fmla="*/ 297992 w 906898"/>
              <a:gd name="connsiteY617" fmla="*/ 760585 h 906898"/>
              <a:gd name="connsiteX618" fmla="*/ 295934 w 906898"/>
              <a:gd name="connsiteY618" fmla="*/ 758524 h 906898"/>
              <a:gd name="connsiteX619" fmla="*/ 297478 w 906898"/>
              <a:gd name="connsiteY619" fmla="*/ 757977 h 906898"/>
              <a:gd name="connsiteX620" fmla="*/ 373665 w 906898"/>
              <a:gd name="connsiteY620" fmla="*/ 755757 h 906898"/>
              <a:gd name="connsiteX621" fmla="*/ 382118 w 906898"/>
              <a:gd name="connsiteY621" fmla="*/ 760646 h 906898"/>
              <a:gd name="connsiteX622" fmla="*/ 386217 w 906898"/>
              <a:gd name="connsiteY622" fmla="*/ 768880 h 906898"/>
              <a:gd name="connsiteX623" fmla="*/ 392365 w 906898"/>
              <a:gd name="connsiteY623" fmla="*/ 770938 h 906898"/>
              <a:gd name="connsiteX624" fmla="*/ 390315 w 906898"/>
              <a:gd name="connsiteY624" fmla="*/ 779172 h 906898"/>
              <a:gd name="connsiteX625" fmla="*/ 396463 w 906898"/>
              <a:gd name="connsiteY625" fmla="*/ 783288 h 906898"/>
              <a:gd name="connsiteX626" fmla="*/ 396463 w 906898"/>
              <a:gd name="connsiteY626" fmla="*/ 793580 h 906898"/>
              <a:gd name="connsiteX627" fmla="*/ 392365 w 906898"/>
              <a:gd name="connsiteY627" fmla="*/ 795639 h 906898"/>
              <a:gd name="connsiteX628" fmla="*/ 388266 w 906898"/>
              <a:gd name="connsiteY628" fmla="*/ 793580 h 906898"/>
              <a:gd name="connsiteX629" fmla="*/ 384168 w 906898"/>
              <a:gd name="connsiteY629" fmla="*/ 785347 h 906898"/>
              <a:gd name="connsiteX630" fmla="*/ 382118 w 906898"/>
              <a:gd name="connsiteY630" fmla="*/ 779172 h 906898"/>
              <a:gd name="connsiteX631" fmla="*/ 378020 w 906898"/>
              <a:gd name="connsiteY631" fmla="*/ 777113 h 906898"/>
              <a:gd name="connsiteX632" fmla="*/ 371872 w 906898"/>
              <a:gd name="connsiteY632" fmla="*/ 768880 h 906898"/>
              <a:gd name="connsiteX633" fmla="*/ 363675 w 906898"/>
              <a:gd name="connsiteY633" fmla="*/ 770938 h 906898"/>
              <a:gd name="connsiteX634" fmla="*/ 353429 w 906898"/>
              <a:gd name="connsiteY634" fmla="*/ 772996 h 906898"/>
              <a:gd name="connsiteX635" fmla="*/ 347281 w 906898"/>
              <a:gd name="connsiteY635" fmla="*/ 781230 h 906898"/>
              <a:gd name="connsiteX636" fmla="*/ 341134 w 906898"/>
              <a:gd name="connsiteY636" fmla="*/ 781230 h 906898"/>
              <a:gd name="connsiteX637" fmla="*/ 339084 w 906898"/>
              <a:gd name="connsiteY637" fmla="*/ 777113 h 906898"/>
              <a:gd name="connsiteX638" fmla="*/ 341134 w 906898"/>
              <a:gd name="connsiteY638" fmla="*/ 770938 h 906898"/>
              <a:gd name="connsiteX639" fmla="*/ 347281 w 906898"/>
              <a:gd name="connsiteY639" fmla="*/ 768880 h 906898"/>
              <a:gd name="connsiteX640" fmla="*/ 349331 w 906898"/>
              <a:gd name="connsiteY640" fmla="*/ 764763 h 906898"/>
              <a:gd name="connsiteX641" fmla="*/ 351380 w 906898"/>
              <a:gd name="connsiteY641" fmla="*/ 760646 h 906898"/>
              <a:gd name="connsiteX642" fmla="*/ 357528 w 906898"/>
              <a:gd name="connsiteY642" fmla="*/ 758588 h 906898"/>
              <a:gd name="connsiteX643" fmla="*/ 361370 w 906898"/>
              <a:gd name="connsiteY643" fmla="*/ 760132 h 906898"/>
              <a:gd name="connsiteX644" fmla="*/ 363479 w 906898"/>
              <a:gd name="connsiteY644" fmla="*/ 758719 h 906898"/>
              <a:gd name="connsiteX645" fmla="*/ 363675 w 906898"/>
              <a:gd name="connsiteY645" fmla="*/ 758588 h 906898"/>
              <a:gd name="connsiteX646" fmla="*/ 373665 w 906898"/>
              <a:gd name="connsiteY646" fmla="*/ 755757 h 906898"/>
              <a:gd name="connsiteX647" fmla="*/ 608415 w 906898"/>
              <a:gd name="connsiteY647" fmla="*/ 752000 h 906898"/>
              <a:gd name="connsiteX648" fmla="*/ 610602 w 906898"/>
              <a:gd name="connsiteY648" fmla="*/ 754613 h 906898"/>
              <a:gd name="connsiteX649" fmla="*/ 606485 w 906898"/>
              <a:gd name="connsiteY649" fmla="*/ 762771 h 906898"/>
              <a:gd name="connsiteX650" fmla="*/ 600310 w 906898"/>
              <a:gd name="connsiteY650" fmla="*/ 752574 h 906898"/>
              <a:gd name="connsiteX651" fmla="*/ 608415 w 906898"/>
              <a:gd name="connsiteY651" fmla="*/ 752000 h 906898"/>
              <a:gd name="connsiteX652" fmla="*/ 461557 w 906898"/>
              <a:gd name="connsiteY652" fmla="*/ 751947 h 906898"/>
              <a:gd name="connsiteX653" fmla="*/ 461369 w 906898"/>
              <a:gd name="connsiteY653" fmla="*/ 752230 h 906898"/>
              <a:gd name="connsiteX654" fmla="*/ 460207 w 906898"/>
              <a:gd name="connsiteY654" fmla="*/ 752479 h 906898"/>
              <a:gd name="connsiteX655" fmla="*/ 460207 w 906898"/>
              <a:gd name="connsiteY655" fmla="*/ 752230 h 906898"/>
              <a:gd name="connsiteX656" fmla="*/ 460207 w 906898"/>
              <a:gd name="connsiteY656" fmla="*/ 752015 h 906898"/>
              <a:gd name="connsiteX657" fmla="*/ 680321 w 906898"/>
              <a:gd name="connsiteY657" fmla="*/ 750487 h 906898"/>
              <a:gd name="connsiteX658" fmla="*/ 686629 w 906898"/>
              <a:gd name="connsiteY658" fmla="*/ 756712 h 906898"/>
              <a:gd name="connsiteX659" fmla="*/ 686629 w 906898"/>
              <a:gd name="connsiteY659" fmla="*/ 758787 h 906898"/>
              <a:gd name="connsiteX660" fmla="*/ 680321 w 906898"/>
              <a:gd name="connsiteY660" fmla="*/ 750487 h 906898"/>
              <a:gd name="connsiteX661" fmla="*/ 674134 w 906898"/>
              <a:gd name="connsiteY661" fmla="*/ 750487 h 906898"/>
              <a:gd name="connsiteX662" fmla="*/ 684396 w 906898"/>
              <a:gd name="connsiteY662" fmla="*/ 758721 h 906898"/>
              <a:gd name="connsiteX663" fmla="*/ 684396 w 906898"/>
              <a:gd name="connsiteY663" fmla="*/ 764896 h 906898"/>
              <a:gd name="connsiteX664" fmla="*/ 686448 w 906898"/>
              <a:gd name="connsiteY664" fmla="*/ 766954 h 906898"/>
              <a:gd name="connsiteX665" fmla="*/ 690553 w 906898"/>
              <a:gd name="connsiteY665" fmla="*/ 773129 h 906898"/>
              <a:gd name="connsiteX666" fmla="*/ 690553 w 906898"/>
              <a:gd name="connsiteY666" fmla="*/ 779305 h 906898"/>
              <a:gd name="connsiteX667" fmla="*/ 692605 w 906898"/>
              <a:gd name="connsiteY667" fmla="*/ 789596 h 906898"/>
              <a:gd name="connsiteX668" fmla="*/ 692605 w 906898"/>
              <a:gd name="connsiteY668" fmla="*/ 793713 h 906898"/>
              <a:gd name="connsiteX669" fmla="*/ 690553 w 906898"/>
              <a:gd name="connsiteY669" fmla="*/ 791655 h 906898"/>
              <a:gd name="connsiteX670" fmla="*/ 688500 w 906898"/>
              <a:gd name="connsiteY670" fmla="*/ 781363 h 906898"/>
              <a:gd name="connsiteX671" fmla="*/ 686448 w 906898"/>
              <a:gd name="connsiteY671" fmla="*/ 781363 h 906898"/>
              <a:gd name="connsiteX672" fmla="*/ 688500 w 906898"/>
              <a:gd name="connsiteY672" fmla="*/ 785480 h 906898"/>
              <a:gd name="connsiteX673" fmla="*/ 688500 w 906898"/>
              <a:gd name="connsiteY673" fmla="*/ 793713 h 906898"/>
              <a:gd name="connsiteX674" fmla="*/ 678239 w 906898"/>
              <a:gd name="connsiteY674" fmla="*/ 801947 h 906898"/>
              <a:gd name="connsiteX675" fmla="*/ 676186 w 906898"/>
              <a:gd name="connsiteY675" fmla="*/ 808122 h 906898"/>
              <a:gd name="connsiteX676" fmla="*/ 665925 w 906898"/>
              <a:gd name="connsiteY676" fmla="*/ 810180 h 906898"/>
              <a:gd name="connsiteX677" fmla="*/ 659767 w 906898"/>
              <a:gd name="connsiteY677" fmla="*/ 808122 h 906898"/>
              <a:gd name="connsiteX678" fmla="*/ 653610 w 906898"/>
              <a:gd name="connsiteY678" fmla="*/ 812239 h 906898"/>
              <a:gd name="connsiteX679" fmla="*/ 647453 w 906898"/>
              <a:gd name="connsiteY679" fmla="*/ 808122 h 906898"/>
              <a:gd name="connsiteX680" fmla="*/ 659767 w 906898"/>
              <a:gd name="connsiteY680" fmla="*/ 801947 h 906898"/>
              <a:gd name="connsiteX681" fmla="*/ 651558 w 906898"/>
              <a:gd name="connsiteY681" fmla="*/ 799888 h 906898"/>
              <a:gd name="connsiteX682" fmla="*/ 657715 w 906898"/>
              <a:gd name="connsiteY682" fmla="*/ 795772 h 906898"/>
              <a:gd name="connsiteX683" fmla="*/ 667977 w 906898"/>
              <a:gd name="connsiteY683" fmla="*/ 791655 h 906898"/>
              <a:gd name="connsiteX684" fmla="*/ 670029 w 906898"/>
              <a:gd name="connsiteY684" fmla="*/ 769012 h 906898"/>
              <a:gd name="connsiteX685" fmla="*/ 667977 w 906898"/>
              <a:gd name="connsiteY685" fmla="*/ 762837 h 906898"/>
              <a:gd name="connsiteX686" fmla="*/ 672082 w 906898"/>
              <a:gd name="connsiteY686" fmla="*/ 758721 h 906898"/>
              <a:gd name="connsiteX687" fmla="*/ 674134 w 906898"/>
              <a:gd name="connsiteY687" fmla="*/ 762837 h 906898"/>
              <a:gd name="connsiteX688" fmla="*/ 674134 w 906898"/>
              <a:gd name="connsiteY688" fmla="*/ 766954 h 906898"/>
              <a:gd name="connsiteX689" fmla="*/ 680291 w 906898"/>
              <a:gd name="connsiteY689" fmla="*/ 771071 h 906898"/>
              <a:gd name="connsiteX690" fmla="*/ 680291 w 906898"/>
              <a:gd name="connsiteY690" fmla="*/ 777246 h 906898"/>
              <a:gd name="connsiteX691" fmla="*/ 678239 w 906898"/>
              <a:gd name="connsiteY691" fmla="*/ 779305 h 906898"/>
              <a:gd name="connsiteX692" fmla="*/ 682343 w 906898"/>
              <a:gd name="connsiteY692" fmla="*/ 787538 h 906898"/>
              <a:gd name="connsiteX693" fmla="*/ 678239 w 906898"/>
              <a:gd name="connsiteY693" fmla="*/ 793713 h 906898"/>
              <a:gd name="connsiteX694" fmla="*/ 672082 w 906898"/>
              <a:gd name="connsiteY694" fmla="*/ 795772 h 906898"/>
              <a:gd name="connsiteX695" fmla="*/ 667977 w 906898"/>
              <a:gd name="connsiteY695" fmla="*/ 801947 h 906898"/>
              <a:gd name="connsiteX696" fmla="*/ 659767 w 906898"/>
              <a:gd name="connsiteY696" fmla="*/ 797830 h 906898"/>
              <a:gd name="connsiteX697" fmla="*/ 659767 w 906898"/>
              <a:gd name="connsiteY697" fmla="*/ 799888 h 906898"/>
              <a:gd name="connsiteX698" fmla="*/ 665925 w 906898"/>
              <a:gd name="connsiteY698" fmla="*/ 804005 h 906898"/>
              <a:gd name="connsiteX699" fmla="*/ 674134 w 906898"/>
              <a:gd name="connsiteY699" fmla="*/ 797830 h 906898"/>
              <a:gd name="connsiteX700" fmla="*/ 684396 w 906898"/>
              <a:gd name="connsiteY700" fmla="*/ 789596 h 906898"/>
              <a:gd name="connsiteX701" fmla="*/ 682343 w 906898"/>
              <a:gd name="connsiteY701" fmla="*/ 779305 h 906898"/>
              <a:gd name="connsiteX702" fmla="*/ 682343 w 906898"/>
              <a:gd name="connsiteY702" fmla="*/ 769012 h 906898"/>
              <a:gd name="connsiteX703" fmla="*/ 678239 w 906898"/>
              <a:gd name="connsiteY703" fmla="*/ 764896 h 906898"/>
              <a:gd name="connsiteX704" fmla="*/ 674134 w 906898"/>
              <a:gd name="connsiteY704" fmla="*/ 756662 h 906898"/>
              <a:gd name="connsiteX705" fmla="*/ 672082 w 906898"/>
              <a:gd name="connsiteY705" fmla="*/ 752545 h 906898"/>
              <a:gd name="connsiteX706" fmla="*/ 674134 w 906898"/>
              <a:gd name="connsiteY706" fmla="*/ 750487 h 906898"/>
              <a:gd name="connsiteX707" fmla="*/ 579697 w 906898"/>
              <a:gd name="connsiteY707" fmla="*/ 750487 h 906898"/>
              <a:gd name="connsiteX708" fmla="*/ 591995 w 906898"/>
              <a:gd name="connsiteY708" fmla="*/ 752534 h 906898"/>
              <a:gd name="connsiteX709" fmla="*/ 602244 w 906898"/>
              <a:gd name="connsiteY709" fmla="*/ 764818 h 906898"/>
              <a:gd name="connsiteX710" fmla="*/ 596095 w 906898"/>
              <a:gd name="connsiteY710" fmla="*/ 781197 h 906898"/>
              <a:gd name="connsiteX711" fmla="*/ 596095 w 906898"/>
              <a:gd name="connsiteY711" fmla="*/ 793481 h 906898"/>
              <a:gd name="connsiteX712" fmla="*/ 585846 w 906898"/>
              <a:gd name="connsiteY712" fmla="*/ 799623 h 906898"/>
              <a:gd name="connsiteX713" fmla="*/ 577647 w 906898"/>
              <a:gd name="connsiteY713" fmla="*/ 795528 h 906898"/>
              <a:gd name="connsiteX714" fmla="*/ 575597 w 906898"/>
              <a:gd name="connsiteY714" fmla="*/ 787339 h 906898"/>
              <a:gd name="connsiteX715" fmla="*/ 565349 w 906898"/>
              <a:gd name="connsiteY715" fmla="*/ 787339 h 906898"/>
              <a:gd name="connsiteX716" fmla="*/ 557150 w 906898"/>
              <a:gd name="connsiteY716" fmla="*/ 770960 h 906898"/>
              <a:gd name="connsiteX717" fmla="*/ 563299 w 906898"/>
              <a:gd name="connsiteY717" fmla="*/ 754582 h 906898"/>
              <a:gd name="connsiteX718" fmla="*/ 573548 w 906898"/>
              <a:gd name="connsiteY718" fmla="*/ 756629 h 906898"/>
              <a:gd name="connsiteX719" fmla="*/ 579697 w 906898"/>
              <a:gd name="connsiteY719" fmla="*/ 750487 h 906898"/>
              <a:gd name="connsiteX720" fmla="*/ 559082 w 906898"/>
              <a:gd name="connsiteY720" fmla="*/ 750487 h 906898"/>
              <a:gd name="connsiteX721" fmla="*/ 561134 w 906898"/>
              <a:gd name="connsiteY721" fmla="*/ 752534 h 906898"/>
              <a:gd name="connsiteX722" fmla="*/ 550872 w 906898"/>
              <a:gd name="connsiteY722" fmla="*/ 766866 h 906898"/>
              <a:gd name="connsiteX723" fmla="*/ 536506 w 906898"/>
              <a:gd name="connsiteY723" fmla="*/ 773008 h 906898"/>
              <a:gd name="connsiteX724" fmla="*/ 530349 w 906898"/>
              <a:gd name="connsiteY724" fmla="*/ 766866 h 906898"/>
              <a:gd name="connsiteX725" fmla="*/ 526244 w 906898"/>
              <a:gd name="connsiteY725" fmla="*/ 768913 h 906898"/>
              <a:gd name="connsiteX726" fmla="*/ 520087 w 906898"/>
              <a:gd name="connsiteY726" fmla="*/ 766866 h 906898"/>
              <a:gd name="connsiteX727" fmla="*/ 518035 w 906898"/>
              <a:gd name="connsiteY727" fmla="*/ 762771 h 906898"/>
              <a:gd name="connsiteX728" fmla="*/ 530349 w 906898"/>
              <a:gd name="connsiteY728" fmla="*/ 758676 h 906898"/>
              <a:gd name="connsiteX729" fmla="*/ 544715 w 906898"/>
              <a:gd name="connsiteY729" fmla="*/ 758676 h 906898"/>
              <a:gd name="connsiteX730" fmla="*/ 538558 w 906898"/>
              <a:gd name="connsiteY730" fmla="*/ 764818 h 906898"/>
              <a:gd name="connsiteX731" fmla="*/ 542663 w 906898"/>
              <a:gd name="connsiteY731" fmla="*/ 768913 h 906898"/>
              <a:gd name="connsiteX732" fmla="*/ 554977 w 906898"/>
              <a:gd name="connsiteY732" fmla="*/ 760724 h 906898"/>
              <a:gd name="connsiteX733" fmla="*/ 554977 w 906898"/>
              <a:gd name="connsiteY733" fmla="*/ 756629 h 906898"/>
              <a:gd name="connsiteX734" fmla="*/ 546768 w 906898"/>
              <a:gd name="connsiteY734" fmla="*/ 758676 h 906898"/>
              <a:gd name="connsiteX735" fmla="*/ 559082 w 906898"/>
              <a:gd name="connsiteY735" fmla="*/ 750487 h 906898"/>
              <a:gd name="connsiteX736" fmla="*/ 614586 w 906898"/>
              <a:gd name="connsiteY736" fmla="*/ 746171 h 906898"/>
              <a:gd name="connsiteX737" fmla="*/ 618702 w 906898"/>
              <a:gd name="connsiteY737" fmla="*/ 748234 h 906898"/>
              <a:gd name="connsiteX738" fmla="*/ 616644 w 906898"/>
              <a:gd name="connsiteY738" fmla="*/ 756487 h 906898"/>
              <a:gd name="connsiteX739" fmla="*/ 622819 w 906898"/>
              <a:gd name="connsiteY739" fmla="*/ 758550 h 906898"/>
              <a:gd name="connsiteX740" fmla="*/ 620761 w 906898"/>
              <a:gd name="connsiteY740" fmla="*/ 764739 h 906898"/>
              <a:gd name="connsiteX741" fmla="*/ 614586 w 906898"/>
              <a:gd name="connsiteY741" fmla="*/ 766802 h 906898"/>
              <a:gd name="connsiteX742" fmla="*/ 612527 w 906898"/>
              <a:gd name="connsiteY742" fmla="*/ 772992 h 906898"/>
              <a:gd name="connsiteX743" fmla="*/ 606352 w 906898"/>
              <a:gd name="connsiteY743" fmla="*/ 772992 h 906898"/>
              <a:gd name="connsiteX744" fmla="*/ 606352 w 906898"/>
              <a:gd name="connsiteY744" fmla="*/ 766802 h 906898"/>
              <a:gd name="connsiteX745" fmla="*/ 612527 w 906898"/>
              <a:gd name="connsiteY745" fmla="*/ 758550 h 906898"/>
              <a:gd name="connsiteX746" fmla="*/ 610469 w 906898"/>
              <a:gd name="connsiteY746" fmla="*/ 750297 h 906898"/>
              <a:gd name="connsiteX747" fmla="*/ 614586 w 906898"/>
              <a:gd name="connsiteY747" fmla="*/ 746171 h 906898"/>
              <a:gd name="connsiteX748" fmla="*/ 618807 w 906898"/>
              <a:gd name="connsiteY748" fmla="*/ 740195 h 906898"/>
              <a:gd name="connsiteX749" fmla="*/ 622933 w 906898"/>
              <a:gd name="connsiteY749" fmla="*/ 744312 h 906898"/>
              <a:gd name="connsiteX750" fmla="*/ 622933 w 906898"/>
              <a:gd name="connsiteY750" fmla="*/ 750487 h 906898"/>
              <a:gd name="connsiteX751" fmla="*/ 631186 w 906898"/>
              <a:gd name="connsiteY751" fmla="*/ 758720 h 906898"/>
              <a:gd name="connsiteX752" fmla="*/ 629122 w 906898"/>
              <a:gd name="connsiteY752" fmla="*/ 769012 h 906898"/>
              <a:gd name="connsiteX753" fmla="*/ 620870 w 906898"/>
              <a:gd name="connsiteY753" fmla="*/ 773129 h 906898"/>
              <a:gd name="connsiteX754" fmla="*/ 610554 w 906898"/>
              <a:gd name="connsiteY754" fmla="*/ 781363 h 906898"/>
              <a:gd name="connsiteX755" fmla="*/ 606428 w 906898"/>
              <a:gd name="connsiteY755" fmla="*/ 779304 h 906898"/>
              <a:gd name="connsiteX756" fmla="*/ 604365 w 906898"/>
              <a:gd name="connsiteY756" fmla="*/ 775188 h 906898"/>
              <a:gd name="connsiteX757" fmla="*/ 612617 w 906898"/>
              <a:gd name="connsiteY757" fmla="*/ 777246 h 906898"/>
              <a:gd name="connsiteX758" fmla="*/ 618807 w 906898"/>
              <a:gd name="connsiteY758" fmla="*/ 769012 h 906898"/>
              <a:gd name="connsiteX759" fmla="*/ 627059 w 906898"/>
              <a:gd name="connsiteY759" fmla="*/ 762837 h 906898"/>
              <a:gd name="connsiteX760" fmla="*/ 624996 w 906898"/>
              <a:gd name="connsiteY760" fmla="*/ 754604 h 906898"/>
              <a:gd name="connsiteX761" fmla="*/ 620870 w 906898"/>
              <a:gd name="connsiteY761" fmla="*/ 752545 h 906898"/>
              <a:gd name="connsiteX762" fmla="*/ 616744 w 906898"/>
              <a:gd name="connsiteY762" fmla="*/ 742253 h 906898"/>
              <a:gd name="connsiteX763" fmla="*/ 618807 w 906898"/>
              <a:gd name="connsiteY763" fmla="*/ 740195 h 906898"/>
              <a:gd name="connsiteX764" fmla="*/ 181747 w 906898"/>
              <a:gd name="connsiteY764" fmla="*/ 738715 h 906898"/>
              <a:gd name="connsiteX765" fmla="*/ 184821 w 906898"/>
              <a:gd name="connsiteY765" fmla="*/ 740250 h 906898"/>
              <a:gd name="connsiteX766" fmla="*/ 203269 w 906898"/>
              <a:gd name="connsiteY766" fmla="*/ 752534 h 906898"/>
              <a:gd name="connsiteX767" fmla="*/ 208054 w 906898"/>
              <a:gd name="connsiteY767" fmla="*/ 750145 h 906898"/>
              <a:gd name="connsiteX768" fmla="*/ 209395 w 906898"/>
              <a:gd name="connsiteY768" fmla="*/ 750487 h 906898"/>
              <a:gd name="connsiteX769" fmla="*/ 211334 w 906898"/>
              <a:gd name="connsiteY769" fmla="*/ 748506 h 906898"/>
              <a:gd name="connsiteX770" fmla="*/ 219667 w 906898"/>
              <a:gd name="connsiteY770" fmla="*/ 744345 h 906898"/>
              <a:gd name="connsiteX771" fmla="*/ 225816 w 906898"/>
              <a:gd name="connsiteY771" fmla="*/ 746392 h 906898"/>
              <a:gd name="connsiteX772" fmla="*/ 221717 w 906898"/>
              <a:gd name="connsiteY772" fmla="*/ 750487 h 906898"/>
              <a:gd name="connsiteX773" fmla="*/ 217617 w 906898"/>
              <a:gd name="connsiteY773" fmla="*/ 752534 h 906898"/>
              <a:gd name="connsiteX774" fmla="*/ 217617 w 906898"/>
              <a:gd name="connsiteY774" fmla="*/ 758676 h 906898"/>
              <a:gd name="connsiteX775" fmla="*/ 211468 w 906898"/>
              <a:gd name="connsiteY775" fmla="*/ 758676 h 906898"/>
              <a:gd name="connsiteX776" fmla="*/ 205319 w 906898"/>
              <a:gd name="connsiteY776" fmla="*/ 756629 h 906898"/>
              <a:gd name="connsiteX777" fmla="*/ 199170 w 906898"/>
              <a:gd name="connsiteY777" fmla="*/ 762771 h 906898"/>
              <a:gd name="connsiteX778" fmla="*/ 195070 w 906898"/>
              <a:gd name="connsiteY778" fmla="*/ 758676 h 906898"/>
              <a:gd name="connsiteX779" fmla="*/ 193020 w 906898"/>
              <a:gd name="connsiteY779" fmla="*/ 754581 h 906898"/>
              <a:gd name="connsiteX780" fmla="*/ 186871 w 906898"/>
              <a:gd name="connsiteY780" fmla="*/ 754581 h 906898"/>
              <a:gd name="connsiteX781" fmla="*/ 184821 w 906898"/>
              <a:gd name="connsiteY781" fmla="*/ 748440 h 906898"/>
              <a:gd name="connsiteX782" fmla="*/ 182772 w 906898"/>
              <a:gd name="connsiteY782" fmla="*/ 744345 h 906898"/>
              <a:gd name="connsiteX783" fmla="*/ 178672 w 906898"/>
              <a:gd name="connsiteY783" fmla="*/ 742298 h 906898"/>
              <a:gd name="connsiteX784" fmla="*/ 178672 w 906898"/>
              <a:gd name="connsiteY784" fmla="*/ 740250 h 906898"/>
              <a:gd name="connsiteX785" fmla="*/ 181747 w 906898"/>
              <a:gd name="connsiteY785" fmla="*/ 738715 h 906898"/>
              <a:gd name="connsiteX786" fmla="*/ 191678 w 906898"/>
              <a:gd name="connsiteY786" fmla="*/ 737738 h 906898"/>
              <a:gd name="connsiteX787" fmla="*/ 197137 w 906898"/>
              <a:gd name="connsiteY787" fmla="*/ 742140 h 906898"/>
              <a:gd name="connsiteX788" fmla="*/ 207352 w 906898"/>
              <a:gd name="connsiteY788" fmla="*/ 746313 h 906898"/>
              <a:gd name="connsiteX789" fmla="*/ 215524 w 906898"/>
              <a:gd name="connsiteY789" fmla="*/ 744226 h 906898"/>
              <a:gd name="connsiteX790" fmla="*/ 211334 w 906898"/>
              <a:gd name="connsiteY790" fmla="*/ 748506 h 906898"/>
              <a:gd name="connsiteX791" fmla="*/ 208054 w 906898"/>
              <a:gd name="connsiteY791" fmla="*/ 750145 h 906898"/>
              <a:gd name="connsiteX792" fmla="*/ 193050 w 906898"/>
              <a:gd name="connsiteY792" fmla="*/ 746313 h 906898"/>
              <a:gd name="connsiteX793" fmla="*/ 188964 w 906898"/>
              <a:gd name="connsiteY793" fmla="*/ 737966 h 906898"/>
              <a:gd name="connsiteX794" fmla="*/ 191678 w 906898"/>
              <a:gd name="connsiteY794" fmla="*/ 737738 h 906898"/>
              <a:gd name="connsiteX795" fmla="*/ 170433 w 906898"/>
              <a:gd name="connsiteY795" fmla="*/ 735879 h 906898"/>
              <a:gd name="connsiteX796" fmla="*/ 176590 w 906898"/>
              <a:gd name="connsiteY796" fmla="*/ 737949 h 906898"/>
              <a:gd name="connsiteX797" fmla="*/ 176590 w 906898"/>
              <a:gd name="connsiteY797" fmla="*/ 744160 h 906898"/>
              <a:gd name="connsiteX798" fmla="*/ 180695 w 906898"/>
              <a:gd name="connsiteY798" fmla="*/ 748300 h 906898"/>
              <a:gd name="connsiteX799" fmla="*/ 184799 w 906898"/>
              <a:gd name="connsiteY799" fmla="*/ 756580 h 906898"/>
              <a:gd name="connsiteX800" fmla="*/ 190956 w 906898"/>
              <a:gd name="connsiteY800" fmla="*/ 758650 h 906898"/>
              <a:gd name="connsiteX801" fmla="*/ 197113 w 906898"/>
              <a:gd name="connsiteY801" fmla="*/ 764861 h 906898"/>
              <a:gd name="connsiteX802" fmla="*/ 207375 w 906898"/>
              <a:gd name="connsiteY802" fmla="*/ 760720 h 906898"/>
              <a:gd name="connsiteX803" fmla="*/ 217637 w 906898"/>
              <a:gd name="connsiteY803" fmla="*/ 760720 h 906898"/>
              <a:gd name="connsiteX804" fmla="*/ 221741 w 906898"/>
              <a:gd name="connsiteY804" fmla="*/ 754510 h 906898"/>
              <a:gd name="connsiteX805" fmla="*/ 227898 w 906898"/>
              <a:gd name="connsiteY805" fmla="*/ 748300 h 906898"/>
              <a:gd name="connsiteX806" fmla="*/ 234056 w 906898"/>
              <a:gd name="connsiteY806" fmla="*/ 744160 h 906898"/>
              <a:gd name="connsiteX807" fmla="*/ 234056 w 906898"/>
              <a:gd name="connsiteY807" fmla="*/ 752440 h 906898"/>
              <a:gd name="connsiteX808" fmla="*/ 223794 w 906898"/>
              <a:gd name="connsiteY808" fmla="*/ 756580 h 906898"/>
              <a:gd name="connsiteX809" fmla="*/ 221741 w 906898"/>
              <a:gd name="connsiteY809" fmla="*/ 764861 h 906898"/>
              <a:gd name="connsiteX810" fmla="*/ 211480 w 906898"/>
              <a:gd name="connsiteY810" fmla="*/ 764861 h 906898"/>
              <a:gd name="connsiteX811" fmla="*/ 203270 w 906898"/>
              <a:gd name="connsiteY811" fmla="*/ 769001 h 906898"/>
              <a:gd name="connsiteX812" fmla="*/ 197113 w 906898"/>
              <a:gd name="connsiteY812" fmla="*/ 769001 h 906898"/>
              <a:gd name="connsiteX813" fmla="*/ 188904 w 906898"/>
              <a:gd name="connsiteY813" fmla="*/ 762791 h 906898"/>
              <a:gd name="connsiteX814" fmla="*/ 178642 w 906898"/>
              <a:gd name="connsiteY814" fmla="*/ 760720 h 906898"/>
              <a:gd name="connsiteX815" fmla="*/ 176590 w 906898"/>
              <a:gd name="connsiteY815" fmla="*/ 750370 h 906898"/>
              <a:gd name="connsiteX816" fmla="*/ 170433 w 906898"/>
              <a:gd name="connsiteY816" fmla="*/ 742089 h 906898"/>
              <a:gd name="connsiteX817" fmla="*/ 170433 w 906898"/>
              <a:gd name="connsiteY817" fmla="*/ 735879 h 906898"/>
              <a:gd name="connsiteX818" fmla="*/ 618775 w 906898"/>
              <a:gd name="connsiteY818" fmla="*/ 723595 h 906898"/>
              <a:gd name="connsiteX819" fmla="*/ 622885 w 906898"/>
              <a:gd name="connsiteY819" fmla="*/ 725664 h 906898"/>
              <a:gd name="connsiteX820" fmla="*/ 618775 w 906898"/>
              <a:gd name="connsiteY820" fmla="*/ 731869 h 906898"/>
              <a:gd name="connsiteX821" fmla="*/ 614665 w 906898"/>
              <a:gd name="connsiteY821" fmla="*/ 733938 h 906898"/>
              <a:gd name="connsiteX822" fmla="*/ 610554 w 906898"/>
              <a:gd name="connsiteY822" fmla="*/ 746350 h 906898"/>
              <a:gd name="connsiteX823" fmla="*/ 594112 w 906898"/>
              <a:gd name="connsiteY823" fmla="*/ 750487 h 906898"/>
              <a:gd name="connsiteX824" fmla="*/ 581781 w 906898"/>
              <a:gd name="connsiteY824" fmla="*/ 746350 h 906898"/>
              <a:gd name="connsiteX825" fmla="*/ 579726 w 906898"/>
              <a:gd name="connsiteY825" fmla="*/ 744281 h 906898"/>
              <a:gd name="connsiteX826" fmla="*/ 590002 w 906898"/>
              <a:gd name="connsiteY826" fmla="*/ 740144 h 906898"/>
              <a:gd name="connsiteX827" fmla="*/ 596168 w 906898"/>
              <a:gd name="connsiteY827" fmla="*/ 738075 h 906898"/>
              <a:gd name="connsiteX828" fmla="*/ 596168 w 906898"/>
              <a:gd name="connsiteY828" fmla="*/ 740144 h 906898"/>
              <a:gd name="connsiteX829" fmla="*/ 592057 w 906898"/>
              <a:gd name="connsiteY829" fmla="*/ 742213 h 906898"/>
              <a:gd name="connsiteX830" fmla="*/ 587947 w 906898"/>
              <a:gd name="connsiteY830" fmla="*/ 744281 h 906898"/>
              <a:gd name="connsiteX831" fmla="*/ 592057 w 906898"/>
              <a:gd name="connsiteY831" fmla="*/ 748418 h 906898"/>
              <a:gd name="connsiteX832" fmla="*/ 606444 w 906898"/>
              <a:gd name="connsiteY832" fmla="*/ 742213 h 906898"/>
              <a:gd name="connsiteX833" fmla="*/ 602333 w 906898"/>
              <a:gd name="connsiteY833" fmla="*/ 738075 h 906898"/>
              <a:gd name="connsiteX834" fmla="*/ 610554 w 906898"/>
              <a:gd name="connsiteY834" fmla="*/ 729801 h 906898"/>
              <a:gd name="connsiteX835" fmla="*/ 618775 w 906898"/>
              <a:gd name="connsiteY835" fmla="*/ 723595 h 906898"/>
              <a:gd name="connsiteX836" fmla="*/ 295298 w 906898"/>
              <a:gd name="connsiteY836" fmla="*/ 722641 h 906898"/>
              <a:gd name="connsiteX837" fmla="*/ 297737 w 906898"/>
              <a:gd name="connsiteY837" fmla="*/ 723737 h 906898"/>
              <a:gd name="connsiteX838" fmla="*/ 299790 w 906898"/>
              <a:gd name="connsiteY838" fmla="*/ 725800 h 906898"/>
              <a:gd name="connsiteX839" fmla="*/ 299790 w 906898"/>
              <a:gd name="connsiteY839" fmla="*/ 731990 h 906898"/>
              <a:gd name="connsiteX840" fmla="*/ 291576 w 906898"/>
              <a:gd name="connsiteY840" fmla="*/ 738179 h 906898"/>
              <a:gd name="connsiteX841" fmla="*/ 283362 w 906898"/>
              <a:gd name="connsiteY841" fmla="*/ 738179 h 906898"/>
              <a:gd name="connsiteX842" fmla="*/ 283362 w 906898"/>
              <a:gd name="connsiteY842" fmla="*/ 742306 h 906898"/>
              <a:gd name="connsiteX843" fmla="*/ 273095 w 906898"/>
              <a:gd name="connsiteY843" fmla="*/ 748495 h 906898"/>
              <a:gd name="connsiteX844" fmla="*/ 262828 w 906898"/>
              <a:gd name="connsiteY844" fmla="*/ 744369 h 906898"/>
              <a:gd name="connsiteX845" fmla="*/ 258721 w 906898"/>
              <a:gd name="connsiteY845" fmla="*/ 744369 h 906898"/>
              <a:gd name="connsiteX846" fmla="*/ 246400 w 906898"/>
              <a:gd name="connsiteY846" fmla="*/ 740243 h 906898"/>
              <a:gd name="connsiteX847" fmla="*/ 250507 w 906898"/>
              <a:gd name="connsiteY847" fmla="*/ 734053 h 906898"/>
              <a:gd name="connsiteX848" fmla="*/ 254614 w 906898"/>
              <a:gd name="connsiteY848" fmla="*/ 731990 h 906898"/>
              <a:gd name="connsiteX849" fmla="*/ 264881 w 906898"/>
              <a:gd name="connsiteY849" fmla="*/ 736116 h 906898"/>
              <a:gd name="connsiteX850" fmla="*/ 275148 w 906898"/>
              <a:gd name="connsiteY850" fmla="*/ 731990 h 906898"/>
              <a:gd name="connsiteX851" fmla="*/ 289523 w 906898"/>
              <a:gd name="connsiteY851" fmla="*/ 727864 h 906898"/>
              <a:gd name="connsiteX852" fmla="*/ 295298 w 906898"/>
              <a:gd name="connsiteY852" fmla="*/ 722641 h 906898"/>
              <a:gd name="connsiteX853" fmla="*/ 289149 w 906898"/>
              <a:gd name="connsiteY853" fmla="*/ 719426 h 906898"/>
              <a:gd name="connsiteX854" fmla="*/ 291552 w 906898"/>
              <a:gd name="connsiteY854" fmla="*/ 719648 h 906898"/>
              <a:gd name="connsiteX855" fmla="*/ 289501 w 906898"/>
              <a:gd name="connsiteY855" fmla="*/ 725735 h 906898"/>
              <a:gd name="connsiteX856" fmla="*/ 279248 w 906898"/>
              <a:gd name="connsiteY856" fmla="*/ 729792 h 906898"/>
              <a:gd name="connsiteX857" fmla="*/ 275147 w 906898"/>
              <a:gd name="connsiteY857" fmla="*/ 727764 h 906898"/>
              <a:gd name="connsiteX858" fmla="*/ 258742 w 906898"/>
              <a:gd name="connsiteY858" fmla="*/ 731821 h 906898"/>
              <a:gd name="connsiteX859" fmla="*/ 256692 w 906898"/>
              <a:gd name="connsiteY859" fmla="*/ 727764 h 906898"/>
              <a:gd name="connsiteX860" fmla="*/ 260793 w 906898"/>
              <a:gd name="connsiteY860" fmla="*/ 729792 h 906898"/>
              <a:gd name="connsiteX861" fmla="*/ 273096 w 906898"/>
              <a:gd name="connsiteY861" fmla="*/ 725735 h 906898"/>
              <a:gd name="connsiteX862" fmla="*/ 285400 w 906898"/>
              <a:gd name="connsiteY862" fmla="*/ 723706 h 906898"/>
              <a:gd name="connsiteX863" fmla="*/ 289149 w 906898"/>
              <a:gd name="connsiteY863" fmla="*/ 719426 h 906898"/>
              <a:gd name="connsiteX864" fmla="*/ 636209 w 906898"/>
              <a:gd name="connsiteY864" fmla="*/ 718645 h 906898"/>
              <a:gd name="connsiteX865" fmla="*/ 649532 w 906898"/>
              <a:gd name="connsiteY865" fmla="*/ 721722 h 906898"/>
              <a:gd name="connsiteX866" fmla="*/ 670029 w 906898"/>
              <a:gd name="connsiteY866" fmla="*/ 750440 h 906898"/>
              <a:gd name="connsiteX867" fmla="*/ 661830 w 906898"/>
              <a:gd name="connsiteY867" fmla="*/ 768901 h 906898"/>
              <a:gd name="connsiteX868" fmla="*/ 649532 w 906898"/>
              <a:gd name="connsiteY868" fmla="*/ 773004 h 906898"/>
              <a:gd name="connsiteX869" fmla="*/ 641333 w 906898"/>
              <a:gd name="connsiteY869" fmla="*/ 766850 h 906898"/>
              <a:gd name="connsiteX870" fmla="*/ 643383 w 906898"/>
              <a:gd name="connsiteY870" fmla="*/ 760696 h 906898"/>
              <a:gd name="connsiteX871" fmla="*/ 641333 w 906898"/>
              <a:gd name="connsiteY871" fmla="*/ 752491 h 906898"/>
              <a:gd name="connsiteX872" fmla="*/ 651582 w 906898"/>
              <a:gd name="connsiteY872" fmla="*/ 746337 h 906898"/>
              <a:gd name="connsiteX873" fmla="*/ 655681 w 906898"/>
              <a:gd name="connsiteY873" fmla="*/ 752491 h 906898"/>
              <a:gd name="connsiteX874" fmla="*/ 653632 w 906898"/>
              <a:gd name="connsiteY874" fmla="*/ 760696 h 906898"/>
              <a:gd name="connsiteX875" fmla="*/ 661830 w 906898"/>
              <a:gd name="connsiteY875" fmla="*/ 756593 h 906898"/>
              <a:gd name="connsiteX876" fmla="*/ 661830 w 906898"/>
              <a:gd name="connsiteY876" fmla="*/ 742234 h 906898"/>
              <a:gd name="connsiteX877" fmla="*/ 661830 w 906898"/>
              <a:gd name="connsiteY877" fmla="*/ 740183 h 906898"/>
              <a:gd name="connsiteX878" fmla="*/ 637234 w 906898"/>
              <a:gd name="connsiteY878" fmla="*/ 723773 h 906898"/>
              <a:gd name="connsiteX879" fmla="*/ 624935 w 906898"/>
              <a:gd name="connsiteY879" fmla="*/ 723773 h 906898"/>
              <a:gd name="connsiteX880" fmla="*/ 622885 w 906898"/>
              <a:gd name="connsiteY880" fmla="*/ 721722 h 906898"/>
              <a:gd name="connsiteX881" fmla="*/ 636209 w 906898"/>
              <a:gd name="connsiteY881" fmla="*/ 718645 h 906898"/>
              <a:gd name="connsiteX882" fmla="*/ 275189 w 906898"/>
              <a:gd name="connsiteY882" fmla="*/ 709319 h 906898"/>
              <a:gd name="connsiteX883" fmla="*/ 281378 w 906898"/>
              <a:gd name="connsiteY883" fmla="*/ 713451 h 906898"/>
              <a:gd name="connsiteX884" fmla="*/ 287568 w 906898"/>
              <a:gd name="connsiteY884" fmla="*/ 717582 h 906898"/>
              <a:gd name="connsiteX885" fmla="*/ 281378 w 906898"/>
              <a:gd name="connsiteY885" fmla="*/ 723780 h 906898"/>
              <a:gd name="connsiteX886" fmla="*/ 273126 w 906898"/>
              <a:gd name="connsiteY886" fmla="*/ 721714 h 906898"/>
              <a:gd name="connsiteX887" fmla="*/ 269000 w 906898"/>
              <a:gd name="connsiteY887" fmla="*/ 725845 h 906898"/>
              <a:gd name="connsiteX888" fmla="*/ 262810 w 906898"/>
              <a:gd name="connsiteY888" fmla="*/ 727911 h 906898"/>
              <a:gd name="connsiteX889" fmla="*/ 258684 w 906898"/>
              <a:gd name="connsiteY889" fmla="*/ 723780 h 906898"/>
              <a:gd name="connsiteX890" fmla="*/ 258684 w 906898"/>
              <a:gd name="connsiteY890" fmla="*/ 715517 h 906898"/>
              <a:gd name="connsiteX891" fmla="*/ 275189 w 906898"/>
              <a:gd name="connsiteY891" fmla="*/ 709319 h 906898"/>
              <a:gd name="connsiteX892" fmla="*/ 731781 w 906898"/>
              <a:gd name="connsiteY892" fmla="*/ 703011 h 906898"/>
              <a:gd name="connsiteX893" fmla="*/ 733773 w 906898"/>
              <a:gd name="connsiteY893" fmla="*/ 705077 h 906898"/>
              <a:gd name="connsiteX894" fmla="*/ 731781 w 906898"/>
              <a:gd name="connsiteY894" fmla="*/ 711274 h 906898"/>
              <a:gd name="connsiteX895" fmla="*/ 733773 w 906898"/>
              <a:gd name="connsiteY895" fmla="*/ 719537 h 906898"/>
              <a:gd name="connsiteX896" fmla="*/ 733773 w 906898"/>
              <a:gd name="connsiteY896" fmla="*/ 721603 h 906898"/>
              <a:gd name="connsiteX897" fmla="*/ 729789 w 906898"/>
              <a:gd name="connsiteY897" fmla="*/ 717472 h 906898"/>
              <a:gd name="connsiteX898" fmla="*/ 731781 w 906898"/>
              <a:gd name="connsiteY898" fmla="*/ 703011 h 906898"/>
              <a:gd name="connsiteX899" fmla="*/ 791398 w 906898"/>
              <a:gd name="connsiteY899" fmla="*/ 701019 h 906898"/>
              <a:gd name="connsiteX900" fmla="*/ 801832 w 906898"/>
              <a:gd name="connsiteY900" fmla="*/ 703078 h 906898"/>
              <a:gd name="connsiteX901" fmla="*/ 797659 w 906898"/>
              <a:gd name="connsiteY901" fmla="*/ 709253 h 906898"/>
              <a:gd name="connsiteX902" fmla="*/ 791398 w 906898"/>
              <a:gd name="connsiteY902" fmla="*/ 711311 h 906898"/>
              <a:gd name="connsiteX903" fmla="*/ 787225 w 906898"/>
              <a:gd name="connsiteY903" fmla="*/ 705136 h 906898"/>
              <a:gd name="connsiteX904" fmla="*/ 791398 w 906898"/>
              <a:gd name="connsiteY904" fmla="*/ 701019 h 906898"/>
              <a:gd name="connsiteX905" fmla="*/ 723629 w 906898"/>
              <a:gd name="connsiteY905" fmla="*/ 692719 h 906898"/>
              <a:gd name="connsiteX906" fmla="*/ 725657 w 906898"/>
              <a:gd name="connsiteY906" fmla="*/ 692719 h 906898"/>
              <a:gd name="connsiteX907" fmla="*/ 729715 w 906898"/>
              <a:gd name="connsiteY907" fmla="*/ 700967 h 906898"/>
              <a:gd name="connsiteX908" fmla="*/ 727686 w 906898"/>
              <a:gd name="connsiteY908" fmla="*/ 719524 h 906898"/>
              <a:gd name="connsiteX909" fmla="*/ 731744 w 906898"/>
              <a:gd name="connsiteY909" fmla="*/ 723648 h 906898"/>
              <a:gd name="connsiteX910" fmla="*/ 729715 w 906898"/>
              <a:gd name="connsiteY910" fmla="*/ 731895 h 906898"/>
              <a:gd name="connsiteX911" fmla="*/ 721600 w 906898"/>
              <a:gd name="connsiteY911" fmla="*/ 729833 h 906898"/>
              <a:gd name="connsiteX912" fmla="*/ 721600 w 906898"/>
              <a:gd name="connsiteY912" fmla="*/ 721586 h 906898"/>
              <a:gd name="connsiteX913" fmla="*/ 717542 w 906898"/>
              <a:gd name="connsiteY913" fmla="*/ 721586 h 906898"/>
              <a:gd name="connsiteX914" fmla="*/ 715513 w 906898"/>
              <a:gd name="connsiteY914" fmla="*/ 711276 h 906898"/>
              <a:gd name="connsiteX915" fmla="*/ 719571 w 906898"/>
              <a:gd name="connsiteY915" fmla="*/ 705091 h 906898"/>
              <a:gd name="connsiteX916" fmla="*/ 719571 w 906898"/>
              <a:gd name="connsiteY916" fmla="*/ 700967 h 906898"/>
              <a:gd name="connsiteX917" fmla="*/ 723629 w 906898"/>
              <a:gd name="connsiteY917" fmla="*/ 692719 h 906898"/>
              <a:gd name="connsiteX918" fmla="*/ 663970 w 906898"/>
              <a:gd name="connsiteY918" fmla="*/ 692719 h 906898"/>
              <a:gd name="connsiteX919" fmla="*/ 668037 w 906898"/>
              <a:gd name="connsiteY919" fmla="*/ 696828 h 906898"/>
              <a:gd name="connsiteX920" fmla="*/ 668037 w 906898"/>
              <a:gd name="connsiteY920" fmla="*/ 704618 h 906898"/>
              <a:gd name="connsiteX921" fmla="*/ 667817 w 906898"/>
              <a:gd name="connsiteY921" fmla="*/ 705172 h 906898"/>
              <a:gd name="connsiteX922" fmla="*/ 664479 w 906898"/>
              <a:gd name="connsiteY922" fmla="*/ 707099 h 906898"/>
              <a:gd name="connsiteX923" fmla="*/ 663970 w 906898"/>
              <a:gd name="connsiteY923" fmla="*/ 709153 h 906898"/>
              <a:gd name="connsiteX924" fmla="*/ 666994 w 906898"/>
              <a:gd name="connsiteY924" fmla="*/ 715263 h 906898"/>
              <a:gd name="connsiteX925" fmla="*/ 667412 w 906898"/>
              <a:gd name="connsiteY925" fmla="*/ 718212 h 906898"/>
              <a:gd name="connsiteX926" fmla="*/ 661937 w 906898"/>
              <a:gd name="connsiteY926" fmla="*/ 725587 h 906898"/>
              <a:gd name="connsiteX927" fmla="*/ 653803 w 906898"/>
              <a:gd name="connsiteY927" fmla="*/ 719425 h 906898"/>
              <a:gd name="connsiteX928" fmla="*/ 653803 w 906898"/>
              <a:gd name="connsiteY928" fmla="*/ 705045 h 906898"/>
              <a:gd name="connsiteX929" fmla="*/ 653803 w 906898"/>
              <a:gd name="connsiteY929" fmla="*/ 700936 h 906898"/>
              <a:gd name="connsiteX930" fmla="*/ 663970 w 906898"/>
              <a:gd name="connsiteY930" fmla="*/ 692719 h 906898"/>
              <a:gd name="connsiteX931" fmla="*/ 787014 w 906898"/>
              <a:gd name="connsiteY931" fmla="*/ 692528 h 906898"/>
              <a:gd name="connsiteX932" fmla="*/ 791398 w 906898"/>
              <a:gd name="connsiteY932" fmla="*/ 696902 h 906898"/>
              <a:gd name="connsiteX933" fmla="*/ 785209 w 906898"/>
              <a:gd name="connsiteY933" fmla="*/ 703078 h 906898"/>
              <a:gd name="connsiteX934" fmla="*/ 787272 w 906898"/>
              <a:gd name="connsiteY934" fmla="*/ 713370 h 906898"/>
              <a:gd name="connsiteX935" fmla="*/ 793462 w 906898"/>
              <a:gd name="connsiteY935" fmla="*/ 715428 h 906898"/>
              <a:gd name="connsiteX936" fmla="*/ 793462 w 906898"/>
              <a:gd name="connsiteY936" fmla="*/ 717487 h 906898"/>
              <a:gd name="connsiteX937" fmla="*/ 785209 w 906898"/>
              <a:gd name="connsiteY937" fmla="*/ 721603 h 906898"/>
              <a:gd name="connsiteX938" fmla="*/ 779020 w 906898"/>
              <a:gd name="connsiteY938" fmla="*/ 717487 h 906898"/>
              <a:gd name="connsiteX939" fmla="*/ 779020 w 906898"/>
              <a:gd name="connsiteY939" fmla="*/ 715428 h 906898"/>
              <a:gd name="connsiteX940" fmla="*/ 774893 w 906898"/>
              <a:gd name="connsiteY940" fmla="*/ 715428 h 906898"/>
              <a:gd name="connsiteX941" fmla="*/ 768704 w 906898"/>
              <a:gd name="connsiteY941" fmla="*/ 713370 h 906898"/>
              <a:gd name="connsiteX942" fmla="*/ 768704 w 906898"/>
              <a:gd name="connsiteY942" fmla="*/ 707195 h 906898"/>
              <a:gd name="connsiteX943" fmla="*/ 772830 w 906898"/>
              <a:gd name="connsiteY943" fmla="*/ 701019 h 906898"/>
              <a:gd name="connsiteX944" fmla="*/ 776956 w 906898"/>
              <a:gd name="connsiteY944" fmla="*/ 701019 h 906898"/>
              <a:gd name="connsiteX945" fmla="*/ 781083 w 906898"/>
              <a:gd name="connsiteY945" fmla="*/ 692786 h 906898"/>
              <a:gd name="connsiteX946" fmla="*/ 787014 w 906898"/>
              <a:gd name="connsiteY946" fmla="*/ 692528 h 906898"/>
              <a:gd name="connsiteX947" fmla="*/ 686629 w 906898"/>
              <a:gd name="connsiteY947" fmla="*/ 690727 h 906898"/>
              <a:gd name="connsiteX948" fmla="*/ 686961 w 906898"/>
              <a:gd name="connsiteY948" fmla="*/ 690727 h 906898"/>
              <a:gd name="connsiteX949" fmla="*/ 686961 w 906898"/>
              <a:gd name="connsiteY949" fmla="*/ 691060 h 906898"/>
              <a:gd name="connsiteX950" fmla="*/ 686629 w 906898"/>
              <a:gd name="connsiteY950" fmla="*/ 691060 h 906898"/>
              <a:gd name="connsiteX951" fmla="*/ 246400 w 906898"/>
              <a:gd name="connsiteY951" fmla="*/ 690727 h 906898"/>
              <a:gd name="connsiteX952" fmla="*/ 252575 w 906898"/>
              <a:gd name="connsiteY952" fmla="*/ 694844 h 906898"/>
              <a:gd name="connsiteX953" fmla="*/ 256692 w 906898"/>
              <a:gd name="connsiteY953" fmla="*/ 711311 h 906898"/>
              <a:gd name="connsiteX954" fmla="*/ 252575 w 906898"/>
              <a:gd name="connsiteY954" fmla="*/ 729837 h 906898"/>
              <a:gd name="connsiteX955" fmla="*/ 223757 w 906898"/>
              <a:gd name="connsiteY955" fmla="*/ 742187 h 906898"/>
              <a:gd name="connsiteX956" fmla="*/ 207290 w 906898"/>
              <a:gd name="connsiteY956" fmla="*/ 729837 h 906898"/>
              <a:gd name="connsiteX957" fmla="*/ 209349 w 906898"/>
              <a:gd name="connsiteY957" fmla="*/ 719545 h 906898"/>
              <a:gd name="connsiteX958" fmla="*/ 215524 w 906898"/>
              <a:gd name="connsiteY958" fmla="*/ 717487 h 906898"/>
              <a:gd name="connsiteX959" fmla="*/ 219641 w 906898"/>
              <a:gd name="connsiteY959" fmla="*/ 715428 h 906898"/>
              <a:gd name="connsiteX960" fmla="*/ 225816 w 906898"/>
              <a:gd name="connsiteY960" fmla="*/ 715428 h 906898"/>
              <a:gd name="connsiteX961" fmla="*/ 231991 w 906898"/>
              <a:gd name="connsiteY961" fmla="*/ 721603 h 906898"/>
              <a:gd name="connsiteX962" fmla="*/ 229933 w 906898"/>
              <a:gd name="connsiteY962" fmla="*/ 727778 h 906898"/>
              <a:gd name="connsiteX963" fmla="*/ 225816 w 906898"/>
              <a:gd name="connsiteY963" fmla="*/ 727778 h 906898"/>
              <a:gd name="connsiteX964" fmla="*/ 223757 w 906898"/>
              <a:gd name="connsiteY964" fmla="*/ 727778 h 906898"/>
              <a:gd name="connsiteX965" fmla="*/ 219641 w 906898"/>
              <a:gd name="connsiteY965" fmla="*/ 729837 h 906898"/>
              <a:gd name="connsiteX966" fmla="*/ 227874 w 906898"/>
              <a:gd name="connsiteY966" fmla="*/ 733954 h 906898"/>
              <a:gd name="connsiteX967" fmla="*/ 248458 w 906898"/>
              <a:gd name="connsiteY967" fmla="*/ 719545 h 906898"/>
              <a:gd name="connsiteX968" fmla="*/ 246400 w 906898"/>
              <a:gd name="connsiteY968" fmla="*/ 692786 h 906898"/>
              <a:gd name="connsiteX969" fmla="*/ 246400 w 906898"/>
              <a:gd name="connsiteY969" fmla="*/ 690727 h 906898"/>
              <a:gd name="connsiteX970" fmla="*/ 668203 w 906898"/>
              <a:gd name="connsiteY970" fmla="*/ 688735 h 906898"/>
              <a:gd name="connsiteX971" fmla="*/ 674345 w 906898"/>
              <a:gd name="connsiteY971" fmla="*/ 699045 h 906898"/>
              <a:gd name="connsiteX972" fmla="*/ 670251 w 906898"/>
              <a:gd name="connsiteY972" fmla="*/ 707292 h 906898"/>
              <a:gd name="connsiteX973" fmla="*/ 670251 w 906898"/>
              <a:gd name="connsiteY973" fmla="*/ 723787 h 906898"/>
              <a:gd name="connsiteX974" fmla="*/ 664109 w 906898"/>
              <a:gd name="connsiteY974" fmla="*/ 727911 h 906898"/>
              <a:gd name="connsiteX975" fmla="*/ 668203 w 906898"/>
              <a:gd name="connsiteY975" fmla="*/ 723787 h 906898"/>
              <a:gd name="connsiteX976" fmla="*/ 667412 w 906898"/>
              <a:gd name="connsiteY976" fmla="*/ 718212 h 906898"/>
              <a:gd name="connsiteX977" fmla="*/ 668037 w 906898"/>
              <a:gd name="connsiteY977" fmla="*/ 717370 h 906898"/>
              <a:gd name="connsiteX978" fmla="*/ 666994 w 906898"/>
              <a:gd name="connsiteY978" fmla="*/ 715263 h 906898"/>
              <a:gd name="connsiteX979" fmla="*/ 666156 w 906898"/>
              <a:gd name="connsiteY979" fmla="*/ 709354 h 906898"/>
              <a:gd name="connsiteX980" fmla="*/ 667817 w 906898"/>
              <a:gd name="connsiteY980" fmla="*/ 705172 h 906898"/>
              <a:gd name="connsiteX981" fmla="*/ 668037 w 906898"/>
              <a:gd name="connsiteY981" fmla="*/ 705045 h 906898"/>
              <a:gd name="connsiteX982" fmla="*/ 668037 w 906898"/>
              <a:gd name="connsiteY982" fmla="*/ 704618 h 906898"/>
              <a:gd name="connsiteX983" fmla="*/ 670251 w 906898"/>
              <a:gd name="connsiteY983" fmla="*/ 699045 h 906898"/>
              <a:gd name="connsiteX984" fmla="*/ 666156 w 906898"/>
              <a:gd name="connsiteY984" fmla="*/ 690797 h 906898"/>
              <a:gd name="connsiteX985" fmla="*/ 668203 w 906898"/>
              <a:gd name="connsiteY985" fmla="*/ 688735 h 906898"/>
              <a:gd name="connsiteX986" fmla="*/ 189014 w 906898"/>
              <a:gd name="connsiteY986" fmla="*/ 686743 h 906898"/>
              <a:gd name="connsiteX987" fmla="*/ 193098 w 906898"/>
              <a:gd name="connsiteY987" fmla="*/ 692901 h 906898"/>
              <a:gd name="connsiteX988" fmla="*/ 199223 w 906898"/>
              <a:gd name="connsiteY988" fmla="*/ 697005 h 906898"/>
              <a:gd name="connsiteX989" fmla="*/ 205348 w 906898"/>
              <a:gd name="connsiteY989" fmla="*/ 701110 h 906898"/>
              <a:gd name="connsiteX990" fmla="*/ 215557 w 906898"/>
              <a:gd name="connsiteY990" fmla="*/ 697005 h 906898"/>
              <a:gd name="connsiteX991" fmla="*/ 219641 w 906898"/>
              <a:gd name="connsiteY991" fmla="*/ 697005 h 906898"/>
              <a:gd name="connsiteX992" fmla="*/ 223724 w 906898"/>
              <a:gd name="connsiteY992" fmla="*/ 690848 h 906898"/>
              <a:gd name="connsiteX993" fmla="*/ 227808 w 906898"/>
              <a:gd name="connsiteY993" fmla="*/ 686743 h 906898"/>
              <a:gd name="connsiteX994" fmla="*/ 227808 w 906898"/>
              <a:gd name="connsiteY994" fmla="*/ 690848 h 906898"/>
              <a:gd name="connsiteX995" fmla="*/ 227808 w 906898"/>
              <a:gd name="connsiteY995" fmla="*/ 697005 h 906898"/>
              <a:gd name="connsiteX996" fmla="*/ 217599 w 906898"/>
              <a:gd name="connsiteY996" fmla="*/ 701110 h 906898"/>
              <a:gd name="connsiteX997" fmla="*/ 217599 w 906898"/>
              <a:gd name="connsiteY997" fmla="*/ 703162 h 906898"/>
              <a:gd name="connsiteX998" fmla="*/ 207390 w 906898"/>
              <a:gd name="connsiteY998" fmla="*/ 709319 h 906898"/>
              <a:gd name="connsiteX999" fmla="*/ 199223 w 906898"/>
              <a:gd name="connsiteY999" fmla="*/ 703162 h 906898"/>
              <a:gd name="connsiteX1000" fmla="*/ 195139 w 906898"/>
              <a:gd name="connsiteY1000" fmla="*/ 697005 h 906898"/>
              <a:gd name="connsiteX1001" fmla="*/ 189014 w 906898"/>
              <a:gd name="connsiteY1001" fmla="*/ 694953 h 906898"/>
              <a:gd name="connsiteX1002" fmla="*/ 186972 w 906898"/>
              <a:gd name="connsiteY1002" fmla="*/ 690848 h 906898"/>
              <a:gd name="connsiteX1003" fmla="*/ 189014 w 906898"/>
              <a:gd name="connsiteY1003" fmla="*/ 686743 h 906898"/>
              <a:gd name="connsiteX1004" fmla="*/ 201146 w 906898"/>
              <a:gd name="connsiteY1004" fmla="*/ 684419 h 906898"/>
              <a:gd name="connsiteX1005" fmla="*/ 205134 w 906898"/>
              <a:gd name="connsiteY1005" fmla="*/ 686431 h 906898"/>
              <a:gd name="connsiteX1006" fmla="*/ 205287 w 906898"/>
              <a:gd name="connsiteY1006" fmla="*/ 686743 h 906898"/>
              <a:gd name="connsiteX1007" fmla="*/ 205597 w 906898"/>
              <a:gd name="connsiteY1007" fmla="*/ 686664 h 906898"/>
              <a:gd name="connsiteX1008" fmla="*/ 209420 w 906898"/>
              <a:gd name="connsiteY1008" fmla="*/ 688593 h 906898"/>
              <a:gd name="connsiteX1009" fmla="*/ 217695 w 906898"/>
              <a:gd name="connsiteY1009" fmla="*/ 684419 h 906898"/>
              <a:gd name="connsiteX1010" fmla="*/ 221832 w 906898"/>
              <a:gd name="connsiteY1010" fmla="*/ 686506 h 906898"/>
              <a:gd name="connsiteX1011" fmla="*/ 219763 w 906898"/>
              <a:gd name="connsiteY1011" fmla="*/ 692767 h 906898"/>
              <a:gd name="connsiteX1012" fmla="*/ 211489 w 906898"/>
              <a:gd name="connsiteY1012" fmla="*/ 694854 h 906898"/>
              <a:gd name="connsiteX1013" fmla="*/ 209420 w 906898"/>
              <a:gd name="connsiteY1013" fmla="*/ 699027 h 906898"/>
              <a:gd name="connsiteX1014" fmla="*/ 203215 w 906898"/>
              <a:gd name="connsiteY1014" fmla="*/ 696940 h 906898"/>
              <a:gd name="connsiteX1015" fmla="*/ 201146 w 906898"/>
              <a:gd name="connsiteY1015" fmla="*/ 692767 h 906898"/>
              <a:gd name="connsiteX1016" fmla="*/ 197009 w 906898"/>
              <a:gd name="connsiteY1016" fmla="*/ 692767 h 906898"/>
              <a:gd name="connsiteX1017" fmla="*/ 194940 w 906898"/>
              <a:gd name="connsiteY1017" fmla="*/ 686506 h 906898"/>
              <a:gd name="connsiteX1018" fmla="*/ 201146 w 906898"/>
              <a:gd name="connsiteY1018" fmla="*/ 684419 h 906898"/>
              <a:gd name="connsiteX1019" fmla="*/ 135301 w 906898"/>
              <a:gd name="connsiteY1019" fmla="*/ 684419 h 906898"/>
              <a:gd name="connsiteX1020" fmla="*/ 137353 w 906898"/>
              <a:gd name="connsiteY1020" fmla="*/ 686488 h 906898"/>
              <a:gd name="connsiteX1021" fmla="*/ 139405 w 906898"/>
              <a:gd name="connsiteY1021" fmla="*/ 696831 h 906898"/>
              <a:gd name="connsiteX1022" fmla="*/ 151720 w 906898"/>
              <a:gd name="connsiteY1022" fmla="*/ 705106 h 906898"/>
              <a:gd name="connsiteX1023" fmla="*/ 151720 w 906898"/>
              <a:gd name="connsiteY1023" fmla="*/ 707174 h 906898"/>
              <a:gd name="connsiteX1024" fmla="*/ 133248 w 906898"/>
              <a:gd name="connsiteY1024" fmla="*/ 700968 h 906898"/>
              <a:gd name="connsiteX1025" fmla="*/ 131196 w 906898"/>
              <a:gd name="connsiteY1025" fmla="*/ 688557 h 906898"/>
              <a:gd name="connsiteX1026" fmla="*/ 135301 w 906898"/>
              <a:gd name="connsiteY1026" fmla="*/ 684419 h 906898"/>
              <a:gd name="connsiteX1027" fmla="*/ 163730 w 906898"/>
              <a:gd name="connsiteY1027" fmla="*/ 683451 h 906898"/>
              <a:gd name="connsiteX1028" fmla="*/ 166171 w 906898"/>
              <a:gd name="connsiteY1028" fmla="*/ 684542 h 906898"/>
              <a:gd name="connsiteX1029" fmla="*/ 164116 w 906898"/>
              <a:gd name="connsiteY1029" fmla="*/ 715344 h 906898"/>
              <a:gd name="connsiteX1030" fmla="*/ 188785 w 906898"/>
              <a:gd name="connsiteY1030" fmla="*/ 725612 h 906898"/>
              <a:gd name="connsiteX1031" fmla="*/ 192897 w 906898"/>
              <a:gd name="connsiteY1031" fmla="*/ 723558 h 906898"/>
              <a:gd name="connsiteX1032" fmla="*/ 184674 w 906898"/>
              <a:gd name="connsiteY1032" fmla="*/ 721505 h 906898"/>
              <a:gd name="connsiteX1033" fmla="*/ 180562 w 906898"/>
              <a:gd name="connsiteY1033" fmla="*/ 713291 h 906898"/>
              <a:gd name="connsiteX1034" fmla="*/ 184674 w 906898"/>
              <a:gd name="connsiteY1034" fmla="*/ 709184 h 906898"/>
              <a:gd name="connsiteX1035" fmla="*/ 190841 w 906898"/>
              <a:gd name="connsiteY1035" fmla="*/ 709184 h 906898"/>
              <a:gd name="connsiteX1036" fmla="*/ 194953 w 906898"/>
              <a:gd name="connsiteY1036" fmla="*/ 713291 h 906898"/>
              <a:gd name="connsiteX1037" fmla="*/ 201121 w 906898"/>
              <a:gd name="connsiteY1037" fmla="*/ 713291 h 906898"/>
              <a:gd name="connsiteX1038" fmla="*/ 205232 w 906898"/>
              <a:gd name="connsiteY1038" fmla="*/ 721505 h 906898"/>
              <a:gd name="connsiteX1039" fmla="*/ 201121 w 906898"/>
              <a:gd name="connsiteY1039" fmla="*/ 731772 h 906898"/>
              <a:gd name="connsiteX1040" fmla="*/ 188785 w 906898"/>
              <a:gd name="connsiteY1040" fmla="*/ 735879 h 906898"/>
              <a:gd name="connsiteX1041" fmla="*/ 172339 w 906898"/>
              <a:gd name="connsiteY1041" fmla="*/ 731772 h 906898"/>
              <a:gd name="connsiteX1042" fmla="*/ 164116 w 906898"/>
              <a:gd name="connsiteY1042" fmla="*/ 723558 h 906898"/>
              <a:gd name="connsiteX1043" fmla="*/ 157948 w 906898"/>
              <a:gd name="connsiteY1043" fmla="*/ 688649 h 906898"/>
              <a:gd name="connsiteX1044" fmla="*/ 163730 w 906898"/>
              <a:gd name="connsiteY1044" fmla="*/ 683451 h 906898"/>
              <a:gd name="connsiteX1045" fmla="*/ 675590 w 906898"/>
              <a:gd name="connsiteY1045" fmla="*/ 681982 h 906898"/>
              <a:gd name="connsiteX1046" fmla="*/ 678304 w 906898"/>
              <a:gd name="connsiteY1046" fmla="*/ 682498 h 906898"/>
              <a:gd name="connsiteX1047" fmla="*/ 684433 w 906898"/>
              <a:gd name="connsiteY1047" fmla="*/ 701059 h 906898"/>
              <a:gd name="connsiteX1048" fmla="*/ 682390 w 906898"/>
              <a:gd name="connsiteY1048" fmla="*/ 703122 h 906898"/>
              <a:gd name="connsiteX1049" fmla="*/ 684433 w 906898"/>
              <a:gd name="connsiteY1049" fmla="*/ 705184 h 906898"/>
              <a:gd name="connsiteX1050" fmla="*/ 684433 w 906898"/>
              <a:gd name="connsiteY1050" fmla="*/ 701059 h 906898"/>
              <a:gd name="connsiteX1051" fmla="*/ 692605 w 906898"/>
              <a:gd name="connsiteY1051" fmla="*/ 713434 h 906898"/>
              <a:gd name="connsiteX1052" fmla="*/ 690562 w 906898"/>
              <a:gd name="connsiteY1052" fmla="*/ 717559 h 906898"/>
              <a:gd name="connsiteX1053" fmla="*/ 689984 w 906898"/>
              <a:gd name="connsiteY1053" fmla="*/ 717364 h 906898"/>
              <a:gd name="connsiteX1054" fmla="*/ 690562 w 906898"/>
              <a:gd name="connsiteY1054" fmla="*/ 715496 h 906898"/>
              <a:gd name="connsiteX1055" fmla="*/ 689796 w 906898"/>
              <a:gd name="connsiteY1055" fmla="*/ 717301 h 906898"/>
              <a:gd name="connsiteX1056" fmla="*/ 689984 w 906898"/>
              <a:gd name="connsiteY1056" fmla="*/ 717364 h 906898"/>
              <a:gd name="connsiteX1057" fmla="*/ 689285 w 906898"/>
              <a:gd name="connsiteY1057" fmla="*/ 719621 h 906898"/>
              <a:gd name="connsiteX1058" fmla="*/ 686476 w 906898"/>
              <a:gd name="connsiteY1058" fmla="*/ 723746 h 906898"/>
              <a:gd name="connsiteX1059" fmla="*/ 680347 w 906898"/>
              <a:gd name="connsiteY1059" fmla="*/ 725808 h 906898"/>
              <a:gd name="connsiteX1060" fmla="*/ 680347 w 906898"/>
              <a:gd name="connsiteY1060" fmla="*/ 731996 h 906898"/>
              <a:gd name="connsiteX1061" fmla="*/ 678304 w 906898"/>
              <a:gd name="connsiteY1061" fmla="*/ 738183 h 906898"/>
              <a:gd name="connsiteX1062" fmla="*/ 674217 w 906898"/>
              <a:gd name="connsiteY1062" fmla="*/ 742308 h 906898"/>
              <a:gd name="connsiteX1063" fmla="*/ 674217 w 906898"/>
              <a:gd name="connsiteY1063" fmla="*/ 746433 h 906898"/>
              <a:gd name="connsiteX1064" fmla="*/ 680347 w 906898"/>
              <a:gd name="connsiteY1064" fmla="*/ 748495 h 906898"/>
              <a:gd name="connsiteX1065" fmla="*/ 672174 w 906898"/>
              <a:gd name="connsiteY1065" fmla="*/ 748495 h 906898"/>
              <a:gd name="connsiteX1066" fmla="*/ 672174 w 906898"/>
              <a:gd name="connsiteY1066" fmla="*/ 740245 h 906898"/>
              <a:gd name="connsiteX1067" fmla="*/ 666045 w 906898"/>
              <a:gd name="connsiteY1067" fmla="*/ 731996 h 906898"/>
              <a:gd name="connsiteX1068" fmla="*/ 670131 w 906898"/>
              <a:gd name="connsiteY1068" fmla="*/ 727871 h 906898"/>
              <a:gd name="connsiteX1069" fmla="*/ 674217 w 906898"/>
              <a:gd name="connsiteY1069" fmla="*/ 711372 h 906898"/>
              <a:gd name="connsiteX1070" fmla="*/ 676261 w 906898"/>
              <a:gd name="connsiteY1070" fmla="*/ 703122 h 906898"/>
              <a:gd name="connsiteX1071" fmla="*/ 670131 w 906898"/>
              <a:gd name="connsiteY1071" fmla="*/ 686623 h 906898"/>
              <a:gd name="connsiteX1072" fmla="*/ 675590 w 906898"/>
              <a:gd name="connsiteY1072" fmla="*/ 681982 h 906898"/>
              <a:gd name="connsiteX1073" fmla="*/ 678329 w 906898"/>
              <a:gd name="connsiteY1073" fmla="*/ 680435 h 906898"/>
              <a:gd name="connsiteX1074" fmla="*/ 684637 w 906898"/>
              <a:gd name="connsiteY1074" fmla="*/ 684641 h 906898"/>
              <a:gd name="connsiteX1075" fmla="*/ 684637 w 906898"/>
              <a:gd name="connsiteY1075" fmla="*/ 686743 h 906898"/>
              <a:gd name="connsiteX1076" fmla="*/ 678329 w 906898"/>
              <a:gd name="connsiteY1076" fmla="*/ 680435 h 906898"/>
              <a:gd name="connsiteX1077" fmla="*/ 727558 w 906898"/>
              <a:gd name="connsiteY1077" fmla="*/ 676965 h 906898"/>
              <a:gd name="connsiteX1078" fmla="*/ 729887 w 906898"/>
              <a:gd name="connsiteY1078" fmla="*/ 678508 h 906898"/>
              <a:gd name="connsiteX1079" fmla="*/ 727817 w 906898"/>
              <a:gd name="connsiteY1079" fmla="*/ 688791 h 906898"/>
              <a:gd name="connsiteX1080" fmla="*/ 717466 w 906898"/>
              <a:gd name="connsiteY1080" fmla="*/ 694960 h 906898"/>
              <a:gd name="connsiteX1081" fmla="*/ 717466 w 906898"/>
              <a:gd name="connsiteY1081" fmla="*/ 703187 h 906898"/>
              <a:gd name="connsiteX1082" fmla="*/ 713326 w 906898"/>
              <a:gd name="connsiteY1082" fmla="*/ 709356 h 906898"/>
              <a:gd name="connsiteX1083" fmla="*/ 715396 w 906898"/>
              <a:gd name="connsiteY1083" fmla="*/ 721695 h 906898"/>
              <a:gd name="connsiteX1084" fmla="*/ 719536 w 906898"/>
              <a:gd name="connsiteY1084" fmla="*/ 731978 h 906898"/>
              <a:gd name="connsiteX1085" fmla="*/ 729887 w 906898"/>
              <a:gd name="connsiteY1085" fmla="*/ 734035 h 906898"/>
              <a:gd name="connsiteX1086" fmla="*/ 734027 w 906898"/>
              <a:gd name="connsiteY1086" fmla="*/ 744317 h 906898"/>
              <a:gd name="connsiteX1087" fmla="*/ 736097 w 906898"/>
              <a:gd name="connsiteY1087" fmla="*/ 746374 h 906898"/>
              <a:gd name="connsiteX1088" fmla="*/ 723676 w 906898"/>
              <a:gd name="connsiteY1088" fmla="*/ 744317 h 906898"/>
              <a:gd name="connsiteX1089" fmla="*/ 719536 w 906898"/>
              <a:gd name="connsiteY1089" fmla="*/ 738148 h 906898"/>
              <a:gd name="connsiteX1090" fmla="*/ 717466 w 906898"/>
              <a:gd name="connsiteY1090" fmla="*/ 738148 h 906898"/>
              <a:gd name="connsiteX1091" fmla="*/ 711256 w 906898"/>
              <a:gd name="connsiteY1091" fmla="*/ 736091 h 906898"/>
              <a:gd name="connsiteX1092" fmla="*/ 707116 w 906898"/>
              <a:gd name="connsiteY1092" fmla="*/ 727865 h 906898"/>
              <a:gd name="connsiteX1093" fmla="*/ 707116 w 906898"/>
              <a:gd name="connsiteY1093" fmla="*/ 721695 h 906898"/>
              <a:gd name="connsiteX1094" fmla="*/ 702975 w 906898"/>
              <a:gd name="connsiteY1094" fmla="*/ 711413 h 906898"/>
              <a:gd name="connsiteX1095" fmla="*/ 702975 w 906898"/>
              <a:gd name="connsiteY1095" fmla="*/ 703187 h 906898"/>
              <a:gd name="connsiteX1096" fmla="*/ 707116 w 906898"/>
              <a:gd name="connsiteY1096" fmla="*/ 701130 h 906898"/>
              <a:gd name="connsiteX1097" fmla="*/ 709186 w 906898"/>
              <a:gd name="connsiteY1097" fmla="*/ 688791 h 906898"/>
              <a:gd name="connsiteX1098" fmla="*/ 715396 w 906898"/>
              <a:gd name="connsiteY1098" fmla="*/ 686734 h 906898"/>
              <a:gd name="connsiteX1099" fmla="*/ 719536 w 906898"/>
              <a:gd name="connsiteY1099" fmla="*/ 686734 h 906898"/>
              <a:gd name="connsiteX1100" fmla="*/ 719536 w 906898"/>
              <a:gd name="connsiteY1100" fmla="*/ 684678 h 906898"/>
              <a:gd name="connsiteX1101" fmla="*/ 723676 w 906898"/>
              <a:gd name="connsiteY1101" fmla="*/ 678508 h 906898"/>
              <a:gd name="connsiteX1102" fmla="*/ 727558 w 906898"/>
              <a:gd name="connsiteY1102" fmla="*/ 676965 h 906898"/>
              <a:gd name="connsiteX1103" fmla="*/ 123036 w 906898"/>
              <a:gd name="connsiteY1103" fmla="*/ 676451 h 906898"/>
              <a:gd name="connsiteX1104" fmla="*/ 129222 w 906898"/>
              <a:gd name="connsiteY1104" fmla="*/ 682608 h 906898"/>
              <a:gd name="connsiteX1105" fmla="*/ 133345 w 906898"/>
              <a:gd name="connsiteY1105" fmla="*/ 703132 h 906898"/>
              <a:gd name="connsiteX1106" fmla="*/ 151903 w 906898"/>
              <a:gd name="connsiteY1106" fmla="*/ 711341 h 906898"/>
              <a:gd name="connsiteX1107" fmla="*/ 153964 w 906898"/>
              <a:gd name="connsiteY1107" fmla="*/ 711341 h 906898"/>
              <a:gd name="connsiteX1108" fmla="*/ 156027 w 906898"/>
              <a:gd name="connsiteY1108" fmla="*/ 719551 h 906898"/>
              <a:gd name="connsiteX1109" fmla="*/ 147778 w 906898"/>
              <a:gd name="connsiteY1109" fmla="*/ 721603 h 906898"/>
              <a:gd name="connsiteX1110" fmla="*/ 139531 w 906898"/>
              <a:gd name="connsiteY1110" fmla="*/ 713394 h 906898"/>
              <a:gd name="connsiteX1111" fmla="*/ 131283 w 906898"/>
              <a:gd name="connsiteY1111" fmla="*/ 715446 h 906898"/>
              <a:gd name="connsiteX1112" fmla="*/ 120974 w 906898"/>
              <a:gd name="connsiteY1112" fmla="*/ 709289 h 906898"/>
              <a:gd name="connsiteX1113" fmla="*/ 120974 w 906898"/>
              <a:gd name="connsiteY1113" fmla="*/ 694922 h 906898"/>
              <a:gd name="connsiteX1114" fmla="*/ 123036 w 906898"/>
              <a:gd name="connsiteY1114" fmla="*/ 692870 h 906898"/>
              <a:gd name="connsiteX1115" fmla="*/ 118912 w 906898"/>
              <a:gd name="connsiteY1115" fmla="*/ 686713 h 906898"/>
              <a:gd name="connsiteX1116" fmla="*/ 123036 w 906898"/>
              <a:gd name="connsiteY1116" fmla="*/ 676451 h 906898"/>
              <a:gd name="connsiteX1117" fmla="*/ 211429 w 906898"/>
              <a:gd name="connsiteY1117" fmla="*/ 672136 h 906898"/>
              <a:gd name="connsiteX1118" fmla="*/ 211429 w 906898"/>
              <a:gd name="connsiteY1118" fmla="*/ 676309 h 906898"/>
              <a:gd name="connsiteX1119" fmla="*/ 213477 w 906898"/>
              <a:gd name="connsiteY1119" fmla="*/ 684657 h 906898"/>
              <a:gd name="connsiteX1120" fmla="*/ 205597 w 906898"/>
              <a:gd name="connsiteY1120" fmla="*/ 686664 h 906898"/>
              <a:gd name="connsiteX1121" fmla="*/ 205134 w 906898"/>
              <a:gd name="connsiteY1121" fmla="*/ 686431 h 906898"/>
              <a:gd name="connsiteX1122" fmla="*/ 203240 w 906898"/>
              <a:gd name="connsiteY1122" fmla="*/ 682570 h 906898"/>
              <a:gd name="connsiteX1123" fmla="*/ 211429 w 906898"/>
              <a:gd name="connsiteY1123" fmla="*/ 672136 h 906898"/>
              <a:gd name="connsiteX1124" fmla="*/ 791688 w 906898"/>
              <a:gd name="connsiteY1124" fmla="*/ 667695 h 906898"/>
              <a:gd name="connsiteX1125" fmla="*/ 797627 w 906898"/>
              <a:gd name="connsiteY1125" fmla="*/ 668207 h 906898"/>
              <a:gd name="connsiteX1126" fmla="*/ 801759 w 906898"/>
              <a:gd name="connsiteY1126" fmla="*/ 674349 h 906898"/>
              <a:gd name="connsiteX1127" fmla="*/ 805890 w 906898"/>
              <a:gd name="connsiteY1127" fmla="*/ 672302 h 906898"/>
              <a:gd name="connsiteX1128" fmla="*/ 814153 w 906898"/>
              <a:gd name="connsiteY1128" fmla="*/ 672302 h 906898"/>
              <a:gd name="connsiteX1129" fmla="*/ 822416 w 906898"/>
              <a:gd name="connsiteY1129" fmla="*/ 688680 h 906898"/>
              <a:gd name="connsiteX1130" fmla="*/ 816219 w 906898"/>
              <a:gd name="connsiteY1130" fmla="*/ 694822 h 906898"/>
              <a:gd name="connsiteX1131" fmla="*/ 814153 w 906898"/>
              <a:gd name="connsiteY1131" fmla="*/ 700964 h 906898"/>
              <a:gd name="connsiteX1132" fmla="*/ 793496 w 906898"/>
              <a:gd name="connsiteY1132" fmla="*/ 696869 h 906898"/>
              <a:gd name="connsiteX1133" fmla="*/ 789364 w 906898"/>
              <a:gd name="connsiteY1133" fmla="*/ 686633 h 906898"/>
              <a:gd name="connsiteX1134" fmla="*/ 785233 w 906898"/>
              <a:gd name="connsiteY1134" fmla="*/ 678443 h 906898"/>
              <a:gd name="connsiteX1135" fmla="*/ 787298 w 906898"/>
              <a:gd name="connsiteY1135" fmla="*/ 670254 h 906898"/>
              <a:gd name="connsiteX1136" fmla="*/ 791688 w 906898"/>
              <a:gd name="connsiteY1136" fmla="*/ 667695 h 906898"/>
              <a:gd name="connsiteX1137" fmla="*/ 112708 w 906898"/>
              <a:gd name="connsiteY1137" fmla="*/ 663835 h 906898"/>
              <a:gd name="connsiteX1138" fmla="*/ 116837 w 906898"/>
              <a:gd name="connsiteY1138" fmla="*/ 678244 h 906898"/>
              <a:gd name="connsiteX1139" fmla="*/ 116837 w 906898"/>
              <a:gd name="connsiteY1139" fmla="*/ 688536 h 906898"/>
              <a:gd name="connsiteX1140" fmla="*/ 120966 w 906898"/>
              <a:gd name="connsiteY1140" fmla="*/ 692653 h 906898"/>
              <a:gd name="connsiteX1141" fmla="*/ 118902 w 906898"/>
              <a:gd name="connsiteY1141" fmla="*/ 707062 h 906898"/>
              <a:gd name="connsiteX1142" fmla="*/ 133354 w 906898"/>
              <a:gd name="connsiteY1142" fmla="*/ 717354 h 906898"/>
              <a:gd name="connsiteX1143" fmla="*/ 139548 w 906898"/>
              <a:gd name="connsiteY1143" fmla="*/ 717354 h 906898"/>
              <a:gd name="connsiteX1144" fmla="*/ 149872 w 906898"/>
              <a:gd name="connsiteY1144" fmla="*/ 725587 h 906898"/>
              <a:gd name="connsiteX1145" fmla="*/ 154001 w 906898"/>
              <a:gd name="connsiteY1145" fmla="*/ 723529 h 906898"/>
              <a:gd name="connsiteX1146" fmla="*/ 158130 w 906898"/>
              <a:gd name="connsiteY1146" fmla="*/ 721470 h 906898"/>
              <a:gd name="connsiteX1147" fmla="*/ 166388 w 906898"/>
              <a:gd name="connsiteY1147" fmla="*/ 731762 h 906898"/>
              <a:gd name="connsiteX1148" fmla="*/ 160195 w 906898"/>
              <a:gd name="connsiteY1148" fmla="*/ 735879 h 906898"/>
              <a:gd name="connsiteX1149" fmla="*/ 147806 w 906898"/>
              <a:gd name="connsiteY1149" fmla="*/ 731762 h 906898"/>
              <a:gd name="connsiteX1150" fmla="*/ 141612 w 906898"/>
              <a:gd name="connsiteY1150" fmla="*/ 735879 h 906898"/>
              <a:gd name="connsiteX1151" fmla="*/ 133354 w 906898"/>
              <a:gd name="connsiteY1151" fmla="*/ 731762 h 906898"/>
              <a:gd name="connsiteX1152" fmla="*/ 129225 w 906898"/>
              <a:gd name="connsiteY1152" fmla="*/ 725587 h 906898"/>
              <a:gd name="connsiteX1153" fmla="*/ 116837 w 906898"/>
              <a:gd name="connsiteY1153" fmla="*/ 725587 h 906898"/>
              <a:gd name="connsiteX1154" fmla="*/ 108579 w 906898"/>
              <a:gd name="connsiteY1154" fmla="*/ 711179 h 906898"/>
              <a:gd name="connsiteX1155" fmla="*/ 110643 w 906898"/>
              <a:gd name="connsiteY1155" fmla="*/ 702945 h 906898"/>
              <a:gd name="connsiteX1156" fmla="*/ 102385 w 906898"/>
              <a:gd name="connsiteY1156" fmla="*/ 694711 h 906898"/>
              <a:gd name="connsiteX1157" fmla="*/ 104449 w 906898"/>
              <a:gd name="connsiteY1157" fmla="*/ 682361 h 906898"/>
              <a:gd name="connsiteX1158" fmla="*/ 106514 w 906898"/>
              <a:gd name="connsiteY1158" fmla="*/ 678244 h 906898"/>
              <a:gd name="connsiteX1159" fmla="*/ 104449 w 906898"/>
              <a:gd name="connsiteY1159" fmla="*/ 672069 h 906898"/>
              <a:gd name="connsiteX1160" fmla="*/ 112708 w 906898"/>
              <a:gd name="connsiteY1160" fmla="*/ 663835 h 906898"/>
              <a:gd name="connsiteX1161" fmla="*/ 752439 w 906898"/>
              <a:gd name="connsiteY1161" fmla="*/ 663647 h 906898"/>
              <a:gd name="connsiteX1162" fmla="*/ 764759 w 906898"/>
              <a:gd name="connsiteY1162" fmla="*/ 663905 h 906898"/>
              <a:gd name="connsiteX1163" fmla="*/ 781187 w 906898"/>
              <a:gd name="connsiteY1163" fmla="*/ 672149 h 906898"/>
              <a:gd name="connsiteX1164" fmla="*/ 781187 w 906898"/>
              <a:gd name="connsiteY1164" fmla="*/ 674210 h 906898"/>
              <a:gd name="connsiteX1165" fmla="*/ 777080 w 906898"/>
              <a:gd name="connsiteY1165" fmla="*/ 672149 h 906898"/>
              <a:gd name="connsiteX1166" fmla="*/ 752439 w 906898"/>
              <a:gd name="connsiteY1166" fmla="*/ 670088 h 906898"/>
              <a:gd name="connsiteX1167" fmla="*/ 738064 w 906898"/>
              <a:gd name="connsiteY1167" fmla="*/ 684516 h 906898"/>
              <a:gd name="connsiteX1168" fmla="*/ 738064 w 906898"/>
              <a:gd name="connsiteY1168" fmla="*/ 694822 h 906898"/>
              <a:gd name="connsiteX1169" fmla="*/ 744225 w 906898"/>
              <a:gd name="connsiteY1169" fmla="*/ 696883 h 906898"/>
              <a:gd name="connsiteX1170" fmla="*/ 744225 w 906898"/>
              <a:gd name="connsiteY1170" fmla="*/ 690700 h 906898"/>
              <a:gd name="connsiteX1171" fmla="*/ 748332 w 906898"/>
              <a:gd name="connsiteY1171" fmla="*/ 686577 h 906898"/>
              <a:gd name="connsiteX1172" fmla="*/ 754492 w 906898"/>
              <a:gd name="connsiteY1172" fmla="*/ 688639 h 906898"/>
              <a:gd name="connsiteX1173" fmla="*/ 756545 w 906898"/>
              <a:gd name="connsiteY1173" fmla="*/ 692761 h 906898"/>
              <a:gd name="connsiteX1174" fmla="*/ 756545 w 906898"/>
              <a:gd name="connsiteY1174" fmla="*/ 696883 h 906898"/>
              <a:gd name="connsiteX1175" fmla="*/ 760652 w 906898"/>
              <a:gd name="connsiteY1175" fmla="*/ 701005 h 906898"/>
              <a:gd name="connsiteX1176" fmla="*/ 758599 w 906898"/>
              <a:gd name="connsiteY1176" fmla="*/ 707189 h 906898"/>
              <a:gd name="connsiteX1177" fmla="*/ 744225 w 906898"/>
              <a:gd name="connsiteY1177" fmla="*/ 709250 h 906898"/>
              <a:gd name="connsiteX1178" fmla="*/ 733957 w 906898"/>
              <a:gd name="connsiteY1178" fmla="*/ 701005 h 906898"/>
              <a:gd name="connsiteX1179" fmla="*/ 731904 w 906898"/>
              <a:gd name="connsiteY1179" fmla="*/ 678333 h 906898"/>
              <a:gd name="connsiteX1180" fmla="*/ 740118 w 906898"/>
              <a:gd name="connsiteY1180" fmla="*/ 668027 h 906898"/>
              <a:gd name="connsiteX1181" fmla="*/ 752439 w 906898"/>
              <a:gd name="connsiteY1181" fmla="*/ 663647 h 906898"/>
              <a:gd name="connsiteX1182" fmla="*/ 821379 w 906898"/>
              <a:gd name="connsiteY1182" fmla="*/ 659403 h 906898"/>
              <a:gd name="connsiteX1183" fmla="*/ 824491 w 906898"/>
              <a:gd name="connsiteY1183" fmla="*/ 661976 h 906898"/>
              <a:gd name="connsiteX1184" fmla="*/ 822416 w 906898"/>
              <a:gd name="connsiteY1184" fmla="*/ 678443 h 906898"/>
              <a:gd name="connsiteX1185" fmla="*/ 814116 w 906898"/>
              <a:gd name="connsiteY1185" fmla="*/ 664035 h 906898"/>
              <a:gd name="connsiteX1186" fmla="*/ 818266 w 906898"/>
              <a:gd name="connsiteY1186" fmla="*/ 659918 h 906898"/>
              <a:gd name="connsiteX1187" fmla="*/ 821379 w 906898"/>
              <a:gd name="connsiteY1187" fmla="*/ 659403 h 906898"/>
              <a:gd name="connsiteX1188" fmla="*/ 213591 w 906898"/>
              <a:gd name="connsiteY1188" fmla="*/ 655868 h 906898"/>
              <a:gd name="connsiteX1189" fmla="*/ 219742 w 906898"/>
              <a:gd name="connsiteY1189" fmla="*/ 659976 h 906898"/>
              <a:gd name="connsiteX1190" fmla="*/ 227945 w 906898"/>
              <a:gd name="connsiteY1190" fmla="*/ 674356 h 906898"/>
              <a:gd name="connsiteX1191" fmla="*/ 236147 w 906898"/>
              <a:gd name="connsiteY1191" fmla="*/ 678464 h 906898"/>
              <a:gd name="connsiteX1192" fmla="*/ 246400 w 906898"/>
              <a:gd name="connsiteY1192" fmla="*/ 688735 h 906898"/>
              <a:gd name="connsiteX1193" fmla="*/ 242299 w 906898"/>
              <a:gd name="connsiteY1193" fmla="*/ 688735 h 906898"/>
              <a:gd name="connsiteX1194" fmla="*/ 234097 w 906898"/>
              <a:gd name="connsiteY1194" fmla="*/ 682573 h 906898"/>
              <a:gd name="connsiteX1195" fmla="*/ 227945 w 906898"/>
              <a:gd name="connsiteY1195" fmla="*/ 684627 h 906898"/>
              <a:gd name="connsiteX1196" fmla="*/ 215641 w 906898"/>
              <a:gd name="connsiteY1196" fmla="*/ 678464 h 906898"/>
              <a:gd name="connsiteX1197" fmla="*/ 211540 w 906898"/>
              <a:gd name="connsiteY1197" fmla="*/ 662030 h 906898"/>
              <a:gd name="connsiteX1198" fmla="*/ 213591 w 906898"/>
              <a:gd name="connsiteY1198" fmla="*/ 655868 h 906898"/>
              <a:gd name="connsiteX1199" fmla="*/ 100605 w 906898"/>
              <a:gd name="connsiteY1199" fmla="*/ 649851 h 906898"/>
              <a:gd name="connsiteX1200" fmla="*/ 102822 w 906898"/>
              <a:gd name="connsiteY1200" fmla="*/ 652205 h 906898"/>
              <a:gd name="connsiteX1201" fmla="*/ 108718 w 906898"/>
              <a:gd name="connsiteY1201" fmla="*/ 653747 h 906898"/>
              <a:gd name="connsiteX1202" fmla="*/ 110768 w 906898"/>
              <a:gd name="connsiteY1202" fmla="*/ 657860 h 906898"/>
              <a:gd name="connsiteX1203" fmla="*/ 104617 w 906898"/>
              <a:gd name="connsiteY1203" fmla="*/ 655803 h 906898"/>
              <a:gd name="connsiteX1204" fmla="*/ 101797 w 906898"/>
              <a:gd name="connsiteY1204" fmla="*/ 652719 h 906898"/>
              <a:gd name="connsiteX1205" fmla="*/ 100402 w 906898"/>
              <a:gd name="connsiteY1205" fmla="*/ 649635 h 906898"/>
              <a:gd name="connsiteX1206" fmla="*/ 100516 w 906898"/>
              <a:gd name="connsiteY1206" fmla="*/ 649635 h 906898"/>
              <a:gd name="connsiteX1207" fmla="*/ 100605 w 906898"/>
              <a:gd name="connsiteY1207" fmla="*/ 649851 h 906898"/>
              <a:gd name="connsiteX1208" fmla="*/ 758578 w 906898"/>
              <a:gd name="connsiteY1208" fmla="*/ 643252 h 906898"/>
              <a:gd name="connsiteX1209" fmla="*/ 762657 w 906898"/>
              <a:gd name="connsiteY1209" fmla="*/ 645327 h 906898"/>
              <a:gd name="connsiteX1210" fmla="*/ 754499 w 906898"/>
              <a:gd name="connsiteY1210" fmla="*/ 647402 h 906898"/>
              <a:gd name="connsiteX1211" fmla="*/ 750420 w 906898"/>
              <a:gd name="connsiteY1211" fmla="*/ 657776 h 906898"/>
              <a:gd name="connsiteX1212" fmla="*/ 752460 w 906898"/>
              <a:gd name="connsiteY1212" fmla="*/ 659851 h 906898"/>
              <a:gd name="connsiteX1213" fmla="*/ 748381 w 906898"/>
              <a:gd name="connsiteY1213" fmla="*/ 657776 h 906898"/>
              <a:gd name="connsiteX1214" fmla="*/ 752460 w 906898"/>
              <a:gd name="connsiteY1214" fmla="*/ 647402 h 906898"/>
              <a:gd name="connsiteX1215" fmla="*/ 758578 w 906898"/>
              <a:gd name="connsiteY1215" fmla="*/ 643252 h 906898"/>
              <a:gd name="connsiteX1216" fmla="*/ 816203 w 906898"/>
              <a:gd name="connsiteY1216" fmla="*/ 640815 h 906898"/>
              <a:gd name="connsiteX1217" fmla="*/ 820330 w 906898"/>
              <a:gd name="connsiteY1217" fmla="*/ 643394 h 906898"/>
              <a:gd name="connsiteX1218" fmla="*/ 822393 w 906898"/>
              <a:gd name="connsiteY1218" fmla="*/ 649583 h 906898"/>
              <a:gd name="connsiteX1219" fmla="*/ 828582 w 906898"/>
              <a:gd name="connsiteY1219" fmla="*/ 649583 h 906898"/>
              <a:gd name="connsiteX1220" fmla="*/ 830645 w 906898"/>
              <a:gd name="connsiteY1220" fmla="*/ 659899 h 906898"/>
              <a:gd name="connsiteX1221" fmla="*/ 828582 w 906898"/>
              <a:gd name="connsiteY1221" fmla="*/ 664025 h 906898"/>
              <a:gd name="connsiteX1222" fmla="*/ 820330 w 906898"/>
              <a:gd name="connsiteY1222" fmla="*/ 657836 h 906898"/>
              <a:gd name="connsiteX1223" fmla="*/ 814140 w 906898"/>
              <a:gd name="connsiteY1223" fmla="*/ 657836 h 906898"/>
              <a:gd name="connsiteX1224" fmla="*/ 810014 w 906898"/>
              <a:gd name="connsiteY1224" fmla="*/ 668152 h 906898"/>
              <a:gd name="connsiteX1225" fmla="*/ 805888 w 906898"/>
              <a:gd name="connsiteY1225" fmla="*/ 666088 h 906898"/>
              <a:gd name="connsiteX1226" fmla="*/ 803824 w 906898"/>
              <a:gd name="connsiteY1226" fmla="*/ 657836 h 906898"/>
              <a:gd name="connsiteX1227" fmla="*/ 807951 w 906898"/>
              <a:gd name="connsiteY1227" fmla="*/ 651646 h 906898"/>
              <a:gd name="connsiteX1228" fmla="*/ 805888 w 906898"/>
              <a:gd name="connsiteY1228" fmla="*/ 645457 h 906898"/>
              <a:gd name="connsiteX1229" fmla="*/ 812077 w 906898"/>
              <a:gd name="connsiteY1229" fmla="*/ 641331 h 906898"/>
              <a:gd name="connsiteX1230" fmla="*/ 816203 w 906898"/>
              <a:gd name="connsiteY1230" fmla="*/ 640815 h 906898"/>
              <a:gd name="connsiteX1231" fmla="*/ 181980 w 906898"/>
              <a:gd name="connsiteY1231" fmla="*/ 640294 h 906898"/>
              <a:gd name="connsiteX1232" fmla="*/ 197181 w 906898"/>
              <a:gd name="connsiteY1232" fmla="*/ 641320 h 906898"/>
              <a:gd name="connsiteX1233" fmla="*/ 201304 w 906898"/>
              <a:gd name="connsiteY1233" fmla="*/ 655686 h 906898"/>
              <a:gd name="connsiteX1234" fmla="*/ 207487 w 906898"/>
              <a:gd name="connsiteY1234" fmla="*/ 657739 h 906898"/>
              <a:gd name="connsiteX1235" fmla="*/ 203365 w 906898"/>
              <a:gd name="connsiteY1235" fmla="*/ 678262 h 906898"/>
              <a:gd name="connsiteX1236" fmla="*/ 188936 w 906898"/>
              <a:gd name="connsiteY1236" fmla="*/ 682367 h 906898"/>
              <a:gd name="connsiteX1237" fmla="*/ 180692 w 906898"/>
              <a:gd name="connsiteY1237" fmla="*/ 680314 h 906898"/>
              <a:gd name="connsiteX1238" fmla="*/ 174508 w 906898"/>
              <a:gd name="connsiteY1238" fmla="*/ 682367 h 906898"/>
              <a:gd name="connsiteX1239" fmla="*/ 162142 w 906898"/>
              <a:gd name="connsiteY1239" fmla="*/ 678262 h 906898"/>
              <a:gd name="connsiteX1240" fmla="*/ 162142 w 906898"/>
              <a:gd name="connsiteY1240" fmla="*/ 668001 h 906898"/>
              <a:gd name="connsiteX1241" fmla="*/ 168325 w 906898"/>
              <a:gd name="connsiteY1241" fmla="*/ 661843 h 906898"/>
              <a:gd name="connsiteX1242" fmla="*/ 166264 w 906898"/>
              <a:gd name="connsiteY1242" fmla="*/ 655686 h 906898"/>
              <a:gd name="connsiteX1243" fmla="*/ 168325 w 906898"/>
              <a:gd name="connsiteY1243" fmla="*/ 645425 h 906898"/>
              <a:gd name="connsiteX1244" fmla="*/ 181980 w 906898"/>
              <a:gd name="connsiteY1244" fmla="*/ 640294 h 906898"/>
              <a:gd name="connsiteX1245" fmla="*/ 744131 w 906898"/>
              <a:gd name="connsiteY1245" fmla="*/ 630968 h 906898"/>
              <a:gd name="connsiteX1246" fmla="*/ 750306 w 906898"/>
              <a:gd name="connsiteY1246" fmla="*/ 633022 h 906898"/>
              <a:gd name="connsiteX1247" fmla="*/ 752365 w 906898"/>
              <a:gd name="connsiteY1247" fmla="*/ 635076 h 906898"/>
              <a:gd name="connsiteX1248" fmla="*/ 758540 w 906898"/>
              <a:gd name="connsiteY1248" fmla="*/ 633022 h 906898"/>
              <a:gd name="connsiteX1249" fmla="*/ 762657 w 906898"/>
              <a:gd name="connsiteY1249" fmla="*/ 637130 h 906898"/>
              <a:gd name="connsiteX1250" fmla="*/ 760598 w 906898"/>
              <a:gd name="connsiteY1250" fmla="*/ 641239 h 906898"/>
              <a:gd name="connsiteX1251" fmla="*/ 748248 w 906898"/>
              <a:gd name="connsiteY1251" fmla="*/ 645348 h 906898"/>
              <a:gd name="connsiteX1252" fmla="*/ 748248 w 906898"/>
              <a:gd name="connsiteY1252" fmla="*/ 661781 h 906898"/>
              <a:gd name="connsiteX1253" fmla="*/ 740014 w 906898"/>
              <a:gd name="connsiteY1253" fmla="*/ 663836 h 906898"/>
              <a:gd name="connsiteX1254" fmla="*/ 737956 w 906898"/>
              <a:gd name="connsiteY1254" fmla="*/ 661781 h 906898"/>
              <a:gd name="connsiteX1255" fmla="*/ 735898 w 906898"/>
              <a:gd name="connsiteY1255" fmla="*/ 655619 h 906898"/>
              <a:gd name="connsiteX1256" fmla="*/ 731872 w 906898"/>
              <a:gd name="connsiteY1256" fmla="*/ 653610 h 906898"/>
              <a:gd name="connsiteX1257" fmla="*/ 731872 w 906898"/>
              <a:gd name="connsiteY1257" fmla="*/ 653428 h 906898"/>
              <a:gd name="connsiteX1258" fmla="*/ 735898 w 906898"/>
              <a:gd name="connsiteY1258" fmla="*/ 647402 h 906898"/>
              <a:gd name="connsiteX1259" fmla="*/ 731872 w 906898"/>
              <a:gd name="connsiteY1259" fmla="*/ 639366 h 906898"/>
              <a:gd name="connsiteX1260" fmla="*/ 731872 w 906898"/>
              <a:gd name="connsiteY1260" fmla="*/ 639139 h 906898"/>
              <a:gd name="connsiteX1261" fmla="*/ 735898 w 906898"/>
              <a:gd name="connsiteY1261" fmla="*/ 637130 h 906898"/>
              <a:gd name="connsiteX1262" fmla="*/ 740014 w 906898"/>
              <a:gd name="connsiteY1262" fmla="*/ 637130 h 906898"/>
              <a:gd name="connsiteX1263" fmla="*/ 744131 w 906898"/>
              <a:gd name="connsiteY1263" fmla="*/ 630968 h 906898"/>
              <a:gd name="connsiteX1264" fmla="*/ 172489 w 906898"/>
              <a:gd name="connsiteY1264" fmla="*/ 630968 h 906898"/>
              <a:gd name="connsiteX1265" fmla="*/ 178589 w 906898"/>
              <a:gd name="connsiteY1265" fmla="*/ 635085 h 906898"/>
              <a:gd name="connsiteX1266" fmla="*/ 182656 w 906898"/>
              <a:gd name="connsiteY1266" fmla="*/ 637143 h 906898"/>
              <a:gd name="connsiteX1267" fmla="*/ 170455 w 906898"/>
              <a:gd name="connsiteY1267" fmla="*/ 641260 h 906898"/>
              <a:gd name="connsiteX1268" fmla="*/ 168422 w 906898"/>
              <a:gd name="connsiteY1268" fmla="*/ 639201 h 906898"/>
              <a:gd name="connsiteX1269" fmla="*/ 168422 w 906898"/>
              <a:gd name="connsiteY1269" fmla="*/ 633026 h 906898"/>
              <a:gd name="connsiteX1270" fmla="*/ 172489 w 906898"/>
              <a:gd name="connsiteY1270" fmla="*/ 630968 h 906898"/>
              <a:gd name="connsiteX1271" fmla="*/ 131262 w 906898"/>
              <a:gd name="connsiteY1271" fmla="*/ 630518 h 906898"/>
              <a:gd name="connsiteX1272" fmla="*/ 137438 w 906898"/>
              <a:gd name="connsiteY1272" fmla="*/ 633087 h 906898"/>
              <a:gd name="connsiteX1273" fmla="*/ 139496 w 906898"/>
              <a:gd name="connsiteY1273" fmla="*/ 637199 h 906898"/>
              <a:gd name="connsiteX1274" fmla="*/ 135379 w 906898"/>
              <a:gd name="connsiteY1274" fmla="*/ 641311 h 906898"/>
              <a:gd name="connsiteX1275" fmla="*/ 141554 w 906898"/>
              <a:gd name="connsiteY1275" fmla="*/ 649534 h 906898"/>
              <a:gd name="connsiteX1276" fmla="*/ 137438 w 906898"/>
              <a:gd name="connsiteY1276" fmla="*/ 653646 h 906898"/>
              <a:gd name="connsiteX1277" fmla="*/ 129204 w 906898"/>
              <a:gd name="connsiteY1277" fmla="*/ 653646 h 906898"/>
              <a:gd name="connsiteX1278" fmla="*/ 123029 w 906898"/>
              <a:gd name="connsiteY1278" fmla="*/ 647478 h 906898"/>
              <a:gd name="connsiteX1279" fmla="*/ 120971 w 906898"/>
              <a:gd name="connsiteY1279" fmla="*/ 647478 h 906898"/>
              <a:gd name="connsiteX1280" fmla="*/ 120971 w 906898"/>
              <a:gd name="connsiteY1280" fmla="*/ 659813 h 906898"/>
              <a:gd name="connsiteX1281" fmla="*/ 145671 w 906898"/>
              <a:gd name="connsiteY1281" fmla="*/ 678316 h 906898"/>
              <a:gd name="connsiteX1282" fmla="*/ 158022 w 906898"/>
              <a:gd name="connsiteY1282" fmla="*/ 676260 h 906898"/>
              <a:gd name="connsiteX1283" fmla="*/ 160081 w 906898"/>
              <a:gd name="connsiteY1283" fmla="*/ 680372 h 906898"/>
              <a:gd name="connsiteX1284" fmla="*/ 147730 w 906898"/>
              <a:gd name="connsiteY1284" fmla="*/ 682428 h 906898"/>
              <a:gd name="connsiteX1285" fmla="*/ 125087 w 906898"/>
              <a:gd name="connsiteY1285" fmla="*/ 676260 h 906898"/>
              <a:gd name="connsiteX1286" fmla="*/ 112737 w 906898"/>
              <a:gd name="connsiteY1286" fmla="*/ 645422 h 906898"/>
              <a:gd name="connsiteX1287" fmla="*/ 125087 w 906898"/>
              <a:gd name="connsiteY1287" fmla="*/ 631032 h 906898"/>
              <a:gd name="connsiteX1288" fmla="*/ 131262 w 906898"/>
              <a:gd name="connsiteY1288" fmla="*/ 630518 h 906898"/>
              <a:gd name="connsiteX1289" fmla="*/ 166961 w 906898"/>
              <a:gd name="connsiteY1289" fmla="*/ 623441 h 906898"/>
              <a:gd name="connsiteX1290" fmla="*/ 170306 w 906898"/>
              <a:gd name="connsiteY1290" fmla="*/ 626794 h 906898"/>
              <a:gd name="connsiteX1291" fmla="*/ 166189 w 906898"/>
              <a:gd name="connsiteY1291" fmla="*/ 630920 h 906898"/>
              <a:gd name="connsiteX1292" fmla="*/ 164131 w 906898"/>
              <a:gd name="connsiteY1292" fmla="*/ 639173 h 906898"/>
              <a:gd name="connsiteX1293" fmla="*/ 168248 w 906898"/>
              <a:gd name="connsiteY1293" fmla="*/ 643299 h 906898"/>
              <a:gd name="connsiteX1294" fmla="*/ 162072 w 906898"/>
              <a:gd name="connsiteY1294" fmla="*/ 647425 h 906898"/>
              <a:gd name="connsiteX1295" fmla="*/ 160014 w 906898"/>
              <a:gd name="connsiteY1295" fmla="*/ 641236 h 906898"/>
              <a:gd name="connsiteX1296" fmla="*/ 151781 w 906898"/>
              <a:gd name="connsiteY1296" fmla="*/ 635046 h 906898"/>
              <a:gd name="connsiteX1297" fmla="*/ 151781 w 906898"/>
              <a:gd name="connsiteY1297" fmla="*/ 630920 h 906898"/>
              <a:gd name="connsiteX1298" fmla="*/ 157956 w 906898"/>
              <a:gd name="connsiteY1298" fmla="*/ 628857 h 906898"/>
              <a:gd name="connsiteX1299" fmla="*/ 162072 w 906898"/>
              <a:gd name="connsiteY1299" fmla="*/ 628857 h 906898"/>
              <a:gd name="connsiteX1300" fmla="*/ 162072 w 906898"/>
              <a:gd name="connsiteY1300" fmla="*/ 624731 h 906898"/>
              <a:gd name="connsiteX1301" fmla="*/ 166961 w 906898"/>
              <a:gd name="connsiteY1301" fmla="*/ 623441 h 906898"/>
              <a:gd name="connsiteX1302" fmla="*/ 48103 w 906898"/>
              <a:gd name="connsiteY1302" fmla="*/ 622191 h 906898"/>
              <a:gd name="connsiteX1303" fmla="*/ 48787 w 906898"/>
              <a:gd name="connsiteY1303" fmla="*/ 624395 h 906898"/>
              <a:gd name="connsiteX1304" fmla="*/ 49783 w 906898"/>
              <a:gd name="connsiteY1304" fmla="*/ 626230 h 906898"/>
              <a:gd name="connsiteX1305" fmla="*/ 742133 w 906898"/>
              <a:gd name="connsiteY1305" fmla="*/ 616692 h 906898"/>
              <a:gd name="connsiteX1306" fmla="*/ 746238 w 906898"/>
              <a:gd name="connsiteY1306" fmla="*/ 618745 h 906898"/>
              <a:gd name="connsiteX1307" fmla="*/ 748290 w 906898"/>
              <a:gd name="connsiteY1307" fmla="*/ 620799 h 906898"/>
              <a:gd name="connsiteX1308" fmla="*/ 750343 w 906898"/>
              <a:gd name="connsiteY1308" fmla="*/ 620799 h 906898"/>
              <a:gd name="connsiteX1309" fmla="*/ 756500 w 906898"/>
              <a:gd name="connsiteY1309" fmla="*/ 618745 h 906898"/>
              <a:gd name="connsiteX1310" fmla="*/ 762657 w 906898"/>
              <a:gd name="connsiteY1310" fmla="*/ 624906 h 906898"/>
              <a:gd name="connsiteX1311" fmla="*/ 762657 w 906898"/>
              <a:gd name="connsiteY1311" fmla="*/ 633120 h 906898"/>
              <a:gd name="connsiteX1312" fmla="*/ 754447 w 906898"/>
              <a:gd name="connsiteY1312" fmla="*/ 631066 h 906898"/>
              <a:gd name="connsiteX1313" fmla="*/ 746238 w 906898"/>
              <a:gd name="connsiteY1313" fmla="*/ 629013 h 906898"/>
              <a:gd name="connsiteX1314" fmla="*/ 738029 w 906898"/>
              <a:gd name="connsiteY1314" fmla="*/ 633120 h 906898"/>
              <a:gd name="connsiteX1315" fmla="*/ 731872 w 906898"/>
              <a:gd name="connsiteY1315" fmla="*/ 635173 h 906898"/>
              <a:gd name="connsiteX1316" fmla="*/ 731872 w 906898"/>
              <a:gd name="connsiteY1316" fmla="*/ 639139 h 906898"/>
              <a:gd name="connsiteX1317" fmla="*/ 731781 w 906898"/>
              <a:gd name="connsiteY1317" fmla="*/ 639185 h 906898"/>
              <a:gd name="connsiteX1318" fmla="*/ 731872 w 906898"/>
              <a:gd name="connsiteY1318" fmla="*/ 639366 h 906898"/>
              <a:gd name="connsiteX1319" fmla="*/ 731872 w 906898"/>
              <a:gd name="connsiteY1319" fmla="*/ 647494 h 906898"/>
              <a:gd name="connsiteX1320" fmla="*/ 731872 w 906898"/>
              <a:gd name="connsiteY1320" fmla="*/ 653428 h 906898"/>
              <a:gd name="connsiteX1321" fmla="*/ 731781 w 906898"/>
              <a:gd name="connsiteY1321" fmla="*/ 653564 h 906898"/>
              <a:gd name="connsiteX1322" fmla="*/ 731872 w 906898"/>
              <a:gd name="connsiteY1322" fmla="*/ 653610 h 906898"/>
              <a:gd name="connsiteX1323" fmla="*/ 731872 w 906898"/>
              <a:gd name="connsiteY1323" fmla="*/ 657761 h 906898"/>
              <a:gd name="connsiteX1324" fmla="*/ 738029 w 906898"/>
              <a:gd name="connsiteY1324" fmla="*/ 665975 h 906898"/>
              <a:gd name="connsiteX1325" fmla="*/ 733924 w 906898"/>
              <a:gd name="connsiteY1325" fmla="*/ 672136 h 906898"/>
              <a:gd name="connsiteX1326" fmla="*/ 725715 w 906898"/>
              <a:gd name="connsiteY1326" fmla="*/ 663922 h 906898"/>
              <a:gd name="connsiteX1327" fmla="*/ 721610 w 906898"/>
              <a:gd name="connsiteY1327" fmla="*/ 653654 h 906898"/>
              <a:gd name="connsiteX1328" fmla="*/ 719557 w 906898"/>
              <a:gd name="connsiteY1328" fmla="*/ 643387 h 906898"/>
              <a:gd name="connsiteX1329" fmla="*/ 723662 w 906898"/>
              <a:gd name="connsiteY1329" fmla="*/ 639280 h 906898"/>
              <a:gd name="connsiteX1330" fmla="*/ 719557 w 906898"/>
              <a:gd name="connsiteY1330" fmla="*/ 633120 h 906898"/>
              <a:gd name="connsiteX1331" fmla="*/ 725715 w 906898"/>
              <a:gd name="connsiteY1331" fmla="*/ 624906 h 906898"/>
              <a:gd name="connsiteX1332" fmla="*/ 733924 w 906898"/>
              <a:gd name="connsiteY1332" fmla="*/ 626959 h 906898"/>
              <a:gd name="connsiteX1333" fmla="*/ 735976 w 906898"/>
              <a:gd name="connsiteY1333" fmla="*/ 622852 h 906898"/>
              <a:gd name="connsiteX1334" fmla="*/ 742133 w 906898"/>
              <a:gd name="connsiteY1334" fmla="*/ 616692 h 906898"/>
              <a:gd name="connsiteX1335" fmla="*/ 162893 w 906898"/>
              <a:gd name="connsiteY1335" fmla="*/ 615466 h 906898"/>
              <a:gd name="connsiteX1336" fmla="*/ 168309 w 906898"/>
              <a:gd name="connsiteY1336" fmla="*/ 616744 h 906898"/>
              <a:gd name="connsiteX1337" fmla="*/ 168309 w 906898"/>
              <a:gd name="connsiteY1337" fmla="*/ 618789 h 906898"/>
              <a:gd name="connsiteX1338" fmla="*/ 164183 w 906898"/>
              <a:gd name="connsiteY1338" fmla="*/ 620833 h 906898"/>
              <a:gd name="connsiteX1339" fmla="*/ 157993 w 906898"/>
              <a:gd name="connsiteY1339" fmla="*/ 626966 h 906898"/>
              <a:gd name="connsiteX1340" fmla="*/ 149741 w 906898"/>
              <a:gd name="connsiteY1340" fmla="*/ 629011 h 906898"/>
              <a:gd name="connsiteX1341" fmla="*/ 149741 w 906898"/>
              <a:gd name="connsiteY1341" fmla="*/ 639233 h 906898"/>
              <a:gd name="connsiteX1342" fmla="*/ 155930 w 906898"/>
              <a:gd name="connsiteY1342" fmla="*/ 643321 h 906898"/>
              <a:gd name="connsiteX1343" fmla="*/ 157993 w 906898"/>
              <a:gd name="connsiteY1343" fmla="*/ 649455 h 906898"/>
              <a:gd name="connsiteX1344" fmla="*/ 162120 w 906898"/>
              <a:gd name="connsiteY1344" fmla="*/ 651499 h 906898"/>
              <a:gd name="connsiteX1345" fmla="*/ 160057 w 906898"/>
              <a:gd name="connsiteY1345" fmla="*/ 653544 h 906898"/>
              <a:gd name="connsiteX1346" fmla="*/ 149741 w 906898"/>
              <a:gd name="connsiteY1346" fmla="*/ 649455 h 906898"/>
              <a:gd name="connsiteX1347" fmla="*/ 147677 w 906898"/>
              <a:gd name="connsiteY1347" fmla="*/ 641277 h 906898"/>
              <a:gd name="connsiteX1348" fmla="*/ 147677 w 906898"/>
              <a:gd name="connsiteY1348" fmla="*/ 639233 h 906898"/>
              <a:gd name="connsiteX1349" fmla="*/ 143551 w 906898"/>
              <a:gd name="connsiteY1349" fmla="*/ 633099 h 906898"/>
              <a:gd name="connsiteX1350" fmla="*/ 145614 w 906898"/>
              <a:gd name="connsiteY1350" fmla="*/ 624922 h 906898"/>
              <a:gd name="connsiteX1351" fmla="*/ 153867 w 906898"/>
              <a:gd name="connsiteY1351" fmla="*/ 624922 h 906898"/>
              <a:gd name="connsiteX1352" fmla="*/ 155930 w 906898"/>
              <a:gd name="connsiteY1352" fmla="*/ 622877 h 906898"/>
              <a:gd name="connsiteX1353" fmla="*/ 155930 w 906898"/>
              <a:gd name="connsiteY1353" fmla="*/ 618789 h 906898"/>
              <a:gd name="connsiteX1354" fmla="*/ 162893 w 906898"/>
              <a:gd name="connsiteY1354" fmla="*/ 615466 h 906898"/>
              <a:gd name="connsiteX1355" fmla="*/ 744065 w 906898"/>
              <a:gd name="connsiteY1355" fmla="*/ 614700 h 906898"/>
              <a:gd name="connsiteX1356" fmla="*/ 748270 w 906898"/>
              <a:gd name="connsiteY1356" fmla="*/ 616692 h 906898"/>
              <a:gd name="connsiteX1357" fmla="*/ 750373 w 906898"/>
              <a:gd name="connsiteY1357" fmla="*/ 618684 h 906898"/>
              <a:gd name="connsiteX1358" fmla="*/ 744065 w 906898"/>
              <a:gd name="connsiteY1358" fmla="*/ 614700 h 906898"/>
              <a:gd name="connsiteX1359" fmla="*/ 113649 w 906898"/>
              <a:gd name="connsiteY1359" fmla="*/ 613923 h 906898"/>
              <a:gd name="connsiteX1360" fmla="*/ 114928 w 906898"/>
              <a:gd name="connsiteY1360" fmla="*/ 616502 h 906898"/>
              <a:gd name="connsiteX1361" fmla="*/ 110834 w 906898"/>
              <a:gd name="connsiteY1361" fmla="*/ 620628 h 906898"/>
              <a:gd name="connsiteX1362" fmla="*/ 108786 w 906898"/>
              <a:gd name="connsiteY1362" fmla="*/ 635070 h 906898"/>
              <a:gd name="connsiteX1363" fmla="*/ 110834 w 906898"/>
              <a:gd name="connsiteY1363" fmla="*/ 641260 h 906898"/>
              <a:gd name="connsiteX1364" fmla="*/ 108786 w 906898"/>
              <a:gd name="connsiteY1364" fmla="*/ 641260 h 906898"/>
              <a:gd name="connsiteX1365" fmla="*/ 104692 w 906898"/>
              <a:gd name="connsiteY1365" fmla="*/ 633007 h 906898"/>
              <a:gd name="connsiteX1366" fmla="*/ 110834 w 906898"/>
              <a:gd name="connsiteY1366" fmla="*/ 614439 h 906898"/>
              <a:gd name="connsiteX1367" fmla="*/ 113649 w 906898"/>
              <a:gd name="connsiteY1367" fmla="*/ 613923 h 906898"/>
              <a:gd name="connsiteX1368" fmla="*/ 789889 w 906898"/>
              <a:gd name="connsiteY1368" fmla="*/ 612187 h 906898"/>
              <a:gd name="connsiteX1369" fmla="*/ 801706 w 906898"/>
              <a:gd name="connsiteY1369" fmla="*/ 618627 h 906898"/>
              <a:gd name="connsiteX1370" fmla="*/ 805816 w 906898"/>
              <a:gd name="connsiteY1370" fmla="*/ 633051 h 906898"/>
              <a:gd name="connsiteX1371" fmla="*/ 799651 w 906898"/>
              <a:gd name="connsiteY1371" fmla="*/ 639233 h 906898"/>
              <a:gd name="connsiteX1372" fmla="*/ 793485 w 906898"/>
              <a:gd name="connsiteY1372" fmla="*/ 639233 h 906898"/>
              <a:gd name="connsiteX1373" fmla="*/ 785264 w 906898"/>
              <a:gd name="connsiteY1373" fmla="*/ 639233 h 906898"/>
              <a:gd name="connsiteX1374" fmla="*/ 783209 w 906898"/>
              <a:gd name="connsiteY1374" fmla="*/ 630991 h 906898"/>
              <a:gd name="connsiteX1375" fmla="*/ 789375 w 906898"/>
              <a:gd name="connsiteY1375" fmla="*/ 626869 h 906898"/>
              <a:gd name="connsiteX1376" fmla="*/ 793485 w 906898"/>
              <a:gd name="connsiteY1376" fmla="*/ 626869 h 906898"/>
              <a:gd name="connsiteX1377" fmla="*/ 785264 w 906898"/>
              <a:gd name="connsiteY1377" fmla="*/ 620687 h 906898"/>
              <a:gd name="connsiteX1378" fmla="*/ 772933 w 906898"/>
              <a:gd name="connsiteY1378" fmla="*/ 628930 h 906898"/>
              <a:gd name="connsiteX1379" fmla="*/ 779099 w 906898"/>
              <a:gd name="connsiteY1379" fmla="*/ 661901 h 906898"/>
              <a:gd name="connsiteX1380" fmla="*/ 785264 w 906898"/>
              <a:gd name="connsiteY1380" fmla="*/ 668083 h 906898"/>
              <a:gd name="connsiteX1381" fmla="*/ 783209 w 906898"/>
              <a:gd name="connsiteY1381" fmla="*/ 670144 h 906898"/>
              <a:gd name="connsiteX1382" fmla="*/ 781154 w 906898"/>
              <a:gd name="connsiteY1382" fmla="*/ 668083 h 906898"/>
              <a:gd name="connsiteX1383" fmla="*/ 764712 w 906898"/>
              <a:gd name="connsiteY1383" fmla="*/ 641294 h 906898"/>
              <a:gd name="connsiteX1384" fmla="*/ 774988 w 906898"/>
              <a:gd name="connsiteY1384" fmla="*/ 616566 h 906898"/>
              <a:gd name="connsiteX1385" fmla="*/ 789889 w 906898"/>
              <a:gd name="connsiteY1385" fmla="*/ 612187 h 906898"/>
              <a:gd name="connsiteX1386" fmla="*/ 111816 w 906898"/>
              <a:gd name="connsiteY1386" fmla="*/ 602599 h 906898"/>
              <a:gd name="connsiteX1387" fmla="*/ 114928 w 906898"/>
              <a:gd name="connsiteY1387" fmla="*/ 604145 h 906898"/>
              <a:gd name="connsiteX1388" fmla="*/ 112853 w 906898"/>
              <a:gd name="connsiteY1388" fmla="*/ 610328 h 906898"/>
              <a:gd name="connsiteX1389" fmla="*/ 100403 w 906898"/>
              <a:gd name="connsiteY1389" fmla="*/ 628879 h 906898"/>
              <a:gd name="connsiteX1390" fmla="*/ 108703 w 906898"/>
              <a:gd name="connsiteY1390" fmla="*/ 645368 h 906898"/>
              <a:gd name="connsiteX1391" fmla="*/ 108703 w 906898"/>
              <a:gd name="connsiteY1391" fmla="*/ 651552 h 906898"/>
              <a:gd name="connsiteX1392" fmla="*/ 104553 w 906898"/>
              <a:gd name="connsiteY1392" fmla="*/ 649490 h 906898"/>
              <a:gd name="connsiteX1393" fmla="*/ 100403 w 906898"/>
              <a:gd name="connsiteY1393" fmla="*/ 643307 h 906898"/>
              <a:gd name="connsiteX1394" fmla="*/ 96253 w 906898"/>
              <a:gd name="connsiteY1394" fmla="*/ 641246 h 906898"/>
              <a:gd name="connsiteX1395" fmla="*/ 94178 w 906898"/>
              <a:gd name="connsiteY1395" fmla="*/ 637124 h 906898"/>
              <a:gd name="connsiteX1396" fmla="*/ 96253 w 906898"/>
              <a:gd name="connsiteY1396" fmla="*/ 633001 h 906898"/>
              <a:gd name="connsiteX1397" fmla="*/ 90028 w 906898"/>
              <a:gd name="connsiteY1397" fmla="*/ 626818 h 906898"/>
              <a:gd name="connsiteX1398" fmla="*/ 94178 w 906898"/>
              <a:gd name="connsiteY1398" fmla="*/ 622695 h 906898"/>
              <a:gd name="connsiteX1399" fmla="*/ 96253 w 906898"/>
              <a:gd name="connsiteY1399" fmla="*/ 620634 h 906898"/>
              <a:gd name="connsiteX1400" fmla="*/ 96253 w 906898"/>
              <a:gd name="connsiteY1400" fmla="*/ 616512 h 906898"/>
              <a:gd name="connsiteX1401" fmla="*/ 98328 w 906898"/>
              <a:gd name="connsiteY1401" fmla="*/ 610328 h 906898"/>
              <a:gd name="connsiteX1402" fmla="*/ 104553 w 906898"/>
              <a:gd name="connsiteY1402" fmla="*/ 612390 h 906898"/>
              <a:gd name="connsiteX1403" fmla="*/ 108703 w 906898"/>
              <a:gd name="connsiteY1403" fmla="*/ 604145 h 906898"/>
              <a:gd name="connsiteX1404" fmla="*/ 111816 w 906898"/>
              <a:gd name="connsiteY1404" fmla="*/ 602599 h 906898"/>
              <a:gd name="connsiteX1405" fmla="*/ 804945 w 906898"/>
              <a:gd name="connsiteY1405" fmla="*/ 601636 h 906898"/>
              <a:gd name="connsiteX1406" fmla="*/ 810132 w 906898"/>
              <a:gd name="connsiteY1406" fmla="*/ 604209 h 906898"/>
              <a:gd name="connsiteX1407" fmla="*/ 805982 w 906898"/>
              <a:gd name="connsiteY1407" fmla="*/ 604209 h 906898"/>
              <a:gd name="connsiteX1408" fmla="*/ 795607 w 906898"/>
              <a:gd name="connsiteY1408" fmla="*/ 610384 h 906898"/>
              <a:gd name="connsiteX1409" fmla="*/ 793532 w 906898"/>
              <a:gd name="connsiteY1409" fmla="*/ 610384 h 906898"/>
              <a:gd name="connsiteX1410" fmla="*/ 799757 w 906898"/>
              <a:gd name="connsiteY1410" fmla="*/ 602150 h 906898"/>
              <a:gd name="connsiteX1411" fmla="*/ 804945 w 906898"/>
              <a:gd name="connsiteY1411" fmla="*/ 601636 h 906898"/>
              <a:gd name="connsiteX1412" fmla="*/ 176502 w 906898"/>
              <a:gd name="connsiteY1412" fmla="*/ 600092 h 906898"/>
              <a:gd name="connsiteX1413" fmla="*/ 182707 w 906898"/>
              <a:gd name="connsiteY1413" fmla="*/ 614525 h 906898"/>
              <a:gd name="connsiteX1414" fmla="*/ 193051 w 906898"/>
              <a:gd name="connsiteY1414" fmla="*/ 628958 h 906898"/>
              <a:gd name="connsiteX1415" fmla="*/ 199256 w 906898"/>
              <a:gd name="connsiteY1415" fmla="*/ 637206 h 906898"/>
              <a:gd name="connsiteX1416" fmla="*/ 199256 w 906898"/>
              <a:gd name="connsiteY1416" fmla="*/ 639268 h 906898"/>
              <a:gd name="connsiteX1417" fmla="*/ 184776 w 906898"/>
              <a:gd name="connsiteY1417" fmla="*/ 635144 h 906898"/>
              <a:gd name="connsiteX1418" fmla="*/ 172364 w 906898"/>
              <a:gd name="connsiteY1418" fmla="*/ 626896 h 906898"/>
              <a:gd name="connsiteX1419" fmla="*/ 174433 w 906898"/>
              <a:gd name="connsiteY1419" fmla="*/ 614525 h 906898"/>
              <a:gd name="connsiteX1420" fmla="*/ 176502 w 906898"/>
              <a:gd name="connsiteY1420" fmla="*/ 612463 h 906898"/>
              <a:gd name="connsiteX1421" fmla="*/ 172364 w 906898"/>
              <a:gd name="connsiteY1421" fmla="*/ 606278 h 906898"/>
              <a:gd name="connsiteX1422" fmla="*/ 176502 w 906898"/>
              <a:gd name="connsiteY1422" fmla="*/ 600092 h 906898"/>
              <a:gd name="connsiteX1423" fmla="*/ 110768 w 906898"/>
              <a:gd name="connsiteY1423" fmla="*/ 594630 h 906898"/>
              <a:gd name="connsiteX1424" fmla="*/ 116920 w 906898"/>
              <a:gd name="connsiteY1424" fmla="*/ 596172 h 906898"/>
              <a:gd name="connsiteX1425" fmla="*/ 116920 w 906898"/>
              <a:gd name="connsiteY1425" fmla="*/ 598228 h 906898"/>
              <a:gd name="connsiteX1426" fmla="*/ 106667 w 906898"/>
              <a:gd name="connsiteY1426" fmla="*/ 602341 h 906898"/>
              <a:gd name="connsiteX1427" fmla="*/ 100516 w 906898"/>
              <a:gd name="connsiteY1427" fmla="*/ 608510 h 906898"/>
              <a:gd name="connsiteX1428" fmla="*/ 94364 w 906898"/>
              <a:gd name="connsiteY1428" fmla="*/ 610566 h 906898"/>
              <a:gd name="connsiteX1429" fmla="*/ 92313 w 906898"/>
              <a:gd name="connsiteY1429" fmla="*/ 620847 h 906898"/>
              <a:gd name="connsiteX1430" fmla="*/ 88212 w 906898"/>
              <a:gd name="connsiteY1430" fmla="*/ 627016 h 906898"/>
              <a:gd name="connsiteX1431" fmla="*/ 92313 w 906898"/>
              <a:gd name="connsiteY1431" fmla="*/ 635241 h 906898"/>
              <a:gd name="connsiteX1432" fmla="*/ 92313 w 906898"/>
              <a:gd name="connsiteY1432" fmla="*/ 643466 h 906898"/>
              <a:gd name="connsiteX1433" fmla="*/ 96414 w 906898"/>
              <a:gd name="connsiteY1433" fmla="*/ 645522 h 906898"/>
              <a:gd name="connsiteX1434" fmla="*/ 98465 w 906898"/>
              <a:gd name="connsiteY1434" fmla="*/ 647578 h 906898"/>
              <a:gd name="connsiteX1435" fmla="*/ 100402 w 906898"/>
              <a:gd name="connsiteY1435" fmla="*/ 649635 h 906898"/>
              <a:gd name="connsiteX1436" fmla="*/ 96959 w 906898"/>
              <a:gd name="connsiteY1436" fmla="*/ 649635 h 906898"/>
              <a:gd name="connsiteX1437" fmla="*/ 94364 w 906898"/>
              <a:gd name="connsiteY1437" fmla="*/ 649635 h 906898"/>
              <a:gd name="connsiteX1438" fmla="*/ 88212 w 906898"/>
              <a:gd name="connsiteY1438" fmla="*/ 639353 h 906898"/>
              <a:gd name="connsiteX1439" fmla="*/ 86162 w 906898"/>
              <a:gd name="connsiteY1439" fmla="*/ 635241 h 906898"/>
              <a:gd name="connsiteX1440" fmla="*/ 82060 w 906898"/>
              <a:gd name="connsiteY1440" fmla="*/ 627016 h 906898"/>
              <a:gd name="connsiteX1441" fmla="*/ 86162 w 906898"/>
              <a:gd name="connsiteY1441" fmla="*/ 618791 h 906898"/>
              <a:gd name="connsiteX1442" fmla="*/ 90263 w 906898"/>
              <a:gd name="connsiteY1442" fmla="*/ 614678 h 906898"/>
              <a:gd name="connsiteX1443" fmla="*/ 94364 w 906898"/>
              <a:gd name="connsiteY1443" fmla="*/ 604397 h 906898"/>
              <a:gd name="connsiteX1444" fmla="*/ 98465 w 906898"/>
              <a:gd name="connsiteY1444" fmla="*/ 602341 h 906898"/>
              <a:gd name="connsiteX1445" fmla="*/ 98465 w 906898"/>
              <a:gd name="connsiteY1445" fmla="*/ 604397 h 906898"/>
              <a:gd name="connsiteX1446" fmla="*/ 104617 w 906898"/>
              <a:gd name="connsiteY1446" fmla="*/ 596172 h 906898"/>
              <a:gd name="connsiteX1447" fmla="*/ 110768 w 906898"/>
              <a:gd name="connsiteY1447" fmla="*/ 594630 h 906898"/>
              <a:gd name="connsiteX1448" fmla="*/ 112936 w 906898"/>
              <a:gd name="connsiteY1448" fmla="*/ 591792 h 906898"/>
              <a:gd name="connsiteX1449" fmla="*/ 116920 w 906898"/>
              <a:gd name="connsiteY1449" fmla="*/ 591792 h 906898"/>
              <a:gd name="connsiteX1450" fmla="*/ 118912 w 906898"/>
              <a:gd name="connsiteY1450" fmla="*/ 594116 h 906898"/>
              <a:gd name="connsiteX1451" fmla="*/ 112936 w 906898"/>
              <a:gd name="connsiteY1451" fmla="*/ 591792 h 906898"/>
              <a:gd name="connsiteX1452" fmla="*/ 799317 w 906898"/>
              <a:gd name="connsiteY1452" fmla="*/ 589347 h 906898"/>
              <a:gd name="connsiteX1453" fmla="*/ 803692 w 906898"/>
              <a:gd name="connsiteY1453" fmla="*/ 591913 h 906898"/>
              <a:gd name="connsiteX1454" fmla="*/ 805750 w 906898"/>
              <a:gd name="connsiteY1454" fmla="*/ 593965 h 906898"/>
              <a:gd name="connsiteX1455" fmla="*/ 813984 w 906898"/>
              <a:gd name="connsiteY1455" fmla="*/ 593965 h 906898"/>
              <a:gd name="connsiteX1456" fmla="*/ 818100 w 906898"/>
              <a:gd name="connsiteY1456" fmla="*/ 600122 h 906898"/>
              <a:gd name="connsiteX1457" fmla="*/ 811925 w 906898"/>
              <a:gd name="connsiteY1457" fmla="*/ 602174 h 906898"/>
              <a:gd name="connsiteX1458" fmla="*/ 801633 w 906898"/>
              <a:gd name="connsiteY1458" fmla="*/ 600122 h 906898"/>
              <a:gd name="connsiteX1459" fmla="*/ 789283 w 906898"/>
              <a:gd name="connsiteY1459" fmla="*/ 608331 h 906898"/>
              <a:gd name="connsiteX1460" fmla="*/ 778991 w 906898"/>
              <a:gd name="connsiteY1460" fmla="*/ 610384 h 906898"/>
              <a:gd name="connsiteX1461" fmla="*/ 778991 w 906898"/>
              <a:gd name="connsiteY1461" fmla="*/ 602336 h 906898"/>
              <a:gd name="connsiteX1462" fmla="*/ 779316 w 906898"/>
              <a:gd name="connsiteY1462" fmla="*/ 602013 h 906898"/>
              <a:gd name="connsiteX1463" fmla="*/ 783108 w 906898"/>
              <a:gd name="connsiteY1463" fmla="*/ 600122 h 906898"/>
              <a:gd name="connsiteX1464" fmla="*/ 787225 w 906898"/>
              <a:gd name="connsiteY1464" fmla="*/ 598070 h 906898"/>
              <a:gd name="connsiteX1465" fmla="*/ 793400 w 906898"/>
              <a:gd name="connsiteY1465" fmla="*/ 589860 h 906898"/>
              <a:gd name="connsiteX1466" fmla="*/ 799317 w 906898"/>
              <a:gd name="connsiteY1466" fmla="*/ 589347 h 906898"/>
              <a:gd name="connsiteX1467" fmla="*/ 828392 w 906898"/>
              <a:gd name="connsiteY1467" fmla="*/ 587808 h 906898"/>
              <a:gd name="connsiteX1468" fmla="*/ 832542 w 906898"/>
              <a:gd name="connsiteY1468" fmla="*/ 589866 h 906898"/>
              <a:gd name="connsiteX1469" fmla="*/ 834617 w 906898"/>
              <a:gd name="connsiteY1469" fmla="*/ 593983 h 906898"/>
              <a:gd name="connsiteX1470" fmla="*/ 836692 w 906898"/>
              <a:gd name="connsiteY1470" fmla="*/ 598100 h 906898"/>
              <a:gd name="connsiteX1471" fmla="*/ 834617 w 906898"/>
              <a:gd name="connsiteY1471" fmla="*/ 598100 h 906898"/>
              <a:gd name="connsiteX1472" fmla="*/ 830467 w 906898"/>
              <a:gd name="connsiteY1472" fmla="*/ 589866 h 906898"/>
              <a:gd name="connsiteX1473" fmla="*/ 828392 w 906898"/>
              <a:gd name="connsiteY1473" fmla="*/ 587808 h 906898"/>
              <a:gd name="connsiteX1474" fmla="*/ 153864 w 906898"/>
              <a:gd name="connsiteY1474" fmla="*/ 583824 h 906898"/>
              <a:gd name="connsiteX1475" fmla="*/ 157962 w 906898"/>
              <a:gd name="connsiteY1475" fmla="*/ 585879 h 906898"/>
              <a:gd name="connsiteX1476" fmla="*/ 174356 w 906898"/>
              <a:gd name="connsiteY1476" fmla="*/ 596155 h 906898"/>
              <a:gd name="connsiteX1477" fmla="*/ 172307 w 906898"/>
              <a:gd name="connsiteY1477" fmla="*/ 598211 h 906898"/>
              <a:gd name="connsiteX1478" fmla="*/ 160012 w 906898"/>
              <a:gd name="connsiteY1478" fmla="*/ 592045 h 906898"/>
              <a:gd name="connsiteX1479" fmla="*/ 145667 w 906898"/>
              <a:gd name="connsiteY1479" fmla="*/ 592045 h 906898"/>
              <a:gd name="connsiteX1480" fmla="*/ 127223 w 906898"/>
              <a:gd name="connsiteY1480" fmla="*/ 602321 h 906898"/>
              <a:gd name="connsiteX1481" fmla="*/ 125174 w 906898"/>
              <a:gd name="connsiteY1481" fmla="*/ 612597 h 906898"/>
              <a:gd name="connsiteX1482" fmla="*/ 131322 w 906898"/>
              <a:gd name="connsiteY1482" fmla="*/ 614652 h 906898"/>
              <a:gd name="connsiteX1483" fmla="*/ 129273 w 906898"/>
              <a:gd name="connsiteY1483" fmla="*/ 606431 h 906898"/>
              <a:gd name="connsiteX1484" fmla="*/ 135420 w 906898"/>
              <a:gd name="connsiteY1484" fmla="*/ 602321 h 906898"/>
              <a:gd name="connsiteX1485" fmla="*/ 143617 w 906898"/>
              <a:gd name="connsiteY1485" fmla="*/ 606431 h 906898"/>
              <a:gd name="connsiteX1486" fmla="*/ 145667 w 906898"/>
              <a:gd name="connsiteY1486" fmla="*/ 614652 h 906898"/>
              <a:gd name="connsiteX1487" fmla="*/ 139519 w 906898"/>
              <a:gd name="connsiteY1487" fmla="*/ 620818 h 906898"/>
              <a:gd name="connsiteX1488" fmla="*/ 135420 w 906898"/>
              <a:gd name="connsiteY1488" fmla="*/ 624928 h 906898"/>
              <a:gd name="connsiteX1489" fmla="*/ 125174 w 906898"/>
              <a:gd name="connsiteY1489" fmla="*/ 626984 h 906898"/>
              <a:gd name="connsiteX1490" fmla="*/ 116977 w 906898"/>
              <a:gd name="connsiteY1490" fmla="*/ 614652 h 906898"/>
              <a:gd name="connsiteX1491" fmla="*/ 123125 w 906898"/>
              <a:gd name="connsiteY1491" fmla="*/ 594100 h 906898"/>
              <a:gd name="connsiteX1492" fmla="*/ 141568 w 906898"/>
              <a:gd name="connsiteY1492" fmla="*/ 585879 h 906898"/>
              <a:gd name="connsiteX1493" fmla="*/ 153864 w 906898"/>
              <a:gd name="connsiteY1493" fmla="*/ 583824 h 906898"/>
              <a:gd name="connsiteX1494" fmla="*/ 791460 w 906898"/>
              <a:gd name="connsiteY1494" fmla="*/ 575524 h 906898"/>
              <a:gd name="connsiteX1495" fmla="*/ 801772 w 906898"/>
              <a:gd name="connsiteY1495" fmla="*/ 581690 h 906898"/>
              <a:gd name="connsiteX1496" fmla="*/ 805897 w 906898"/>
              <a:gd name="connsiteY1496" fmla="*/ 577579 h 906898"/>
              <a:gd name="connsiteX1497" fmla="*/ 816209 w 906898"/>
              <a:gd name="connsiteY1497" fmla="*/ 579634 h 906898"/>
              <a:gd name="connsiteX1498" fmla="*/ 818272 w 906898"/>
              <a:gd name="connsiteY1498" fmla="*/ 583745 h 906898"/>
              <a:gd name="connsiteX1499" fmla="*/ 818272 w 906898"/>
              <a:gd name="connsiteY1499" fmla="*/ 587855 h 906898"/>
              <a:gd name="connsiteX1500" fmla="*/ 824459 w 906898"/>
              <a:gd name="connsiteY1500" fmla="*/ 585800 h 906898"/>
              <a:gd name="connsiteX1501" fmla="*/ 832708 w 906898"/>
              <a:gd name="connsiteY1501" fmla="*/ 598131 h 906898"/>
              <a:gd name="connsiteX1502" fmla="*/ 822396 w 906898"/>
              <a:gd name="connsiteY1502" fmla="*/ 598131 h 906898"/>
              <a:gd name="connsiteX1503" fmla="*/ 816209 w 906898"/>
              <a:gd name="connsiteY1503" fmla="*/ 591966 h 906898"/>
              <a:gd name="connsiteX1504" fmla="*/ 805897 w 906898"/>
              <a:gd name="connsiteY1504" fmla="*/ 589911 h 906898"/>
              <a:gd name="connsiteX1505" fmla="*/ 795585 w 906898"/>
              <a:gd name="connsiteY1505" fmla="*/ 587855 h 906898"/>
              <a:gd name="connsiteX1506" fmla="*/ 785273 w 906898"/>
              <a:gd name="connsiteY1506" fmla="*/ 596076 h 906898"/>
              <a:gd name="connsiteX1507" fmla="*/ 779316 w 906898"/>
              <a:gd name="connsiteY1507" fmla="*/ 602013 h 906898"/>
              <a:gd name="connsiteX1508" fmla="*/ 778991 w 906898"/>
              <a:gd name="connsiteY1508" fmla="*/ 602174 h 906898"/>
              <a:gd name="connsiteX1509" fmla="*/ 778991 w 906898"/>
              <a:gd name="connsiteY1509" fmla="*/ 602336 h 906898"/>
              <a:gd name="connsiteX1510" fmla="*/ 774961 w 906898"/>
              <a:gd name="connsiteY1510" fmla="*/ 606352 h 906898"/>
              <a:gd name="connsiteX1511" fmla="*/ 774961 w 906898"/>
              <a:gd name="connsiteY1511" fmla="*/ 612518 h 906898"/>
              <a:gd name="connsiteX1512" fmla="*/ 768774 w 906898"/>
              <a:gd name="connsiteY1512" fmla="*/ 618684 h 906898"/>
              <a:gd name="connsiteX1513" fmla="*/ 766711 w 906898"/>
              <a:gd name="connsiteY1513" fmla="*/ 608408 h 906898"/>
              <a:gd name="connsiteX1514" fmla="*/ 772898 w 906898"/>
              <a:gd name="connsiteY1514" fmla="*/ 602242 h 906898"/>
              <a:gd name="connsiteX1515" fmla="*/ 772898 w 906898"/>
              <a:gd name="connsiteY1515" fmla="*/ 589911 h 906898"/>
              <a:gd name="connsiteX1516" fmla="*/ 781148 w 906898"/>
              <a:gd name="connsiteY1516" fmla="*/ 587855 h 906898"/>
              <a:gd name="connsiteX1517" fmla="*/ 791460 w 906898"/>
              <a:gd name="connsiteY1517" fmla="*/ 575524 h 906898"/>
              <a:gd name="connsiteX1518" fmla="*/ 800671 w 906898"/>
              <a:gd name="connsiteY1518" fmla="*/ 575026 h 906898"/>
              <a:gd name="connsiteX1519" fmla="*/ 803824 w 906898"/>
              <a:gd name="connsiteY1519" fmla="*/ 577516 h 906898"/>
              <a:gd name="connsiteX1520" fmla="*/ 801722 w 906898"/>
              <a:gd name="connsiteY1520" fmla="*/ 577516 h 906898"/>
              <a:gd name="connsiteX1521" fmla="*/ 797516 w 906898"/>
              <a:gd name="connsiteY1521" fmla="*/ 575524 h 906898"/>
              <a:gd name="connsiteX1522" fmla="*/ 800671 w 906898"/>
              <a:gd name="connsiteY1522" fmla="*/ 575026 h 906898"/>
              <a:gd name="connsiteX1523" fmla="*/ 793466 w 906898"/>
              <a:gd name="connsiteY1523" fmla="*/ 552845 h 906898"/>
              <a:gd name="connsiteX1524" fmla="*/ 795525 w 906898"/>
              <a:gd name="connsiteY1524" fmla="*/ 554899 h 906898"/>
              <a:gd name="connsiteX1525" fmla="*/ 793466 w 906898"/>
              <a:gd name="connsiteY1525" fmla="*/ 561062 h 906898"/>
              <a:gd name="connsiteX1526" fmla="*/ 793466 w 906898"/>
              <a:gd name="connsiteY1526" fmla="*/ 552845 h 906898"/>
              <a:gd name="connsiteX1527" fmla="*/ 154206 w 906898"/>
              <a:gd name="connsiteY1527" fmla="*/ 552180 h 906898"/>
              <a:gd name="connsiteX1528" fmla="*/ 155949 w 906898"/>
              <a:gd name="connsiteY1528" fmla="*/ 556849 h 906898"/>
              <a:gd name="connsiteX1529" fmla="*/ 160080 w 906898"/>
              <a:gd name="connsiteY1529" fmla="*/ 565149 h 906898"/>
              <a:gd name="connsiteX1530" fmla="*/ 155949 w 906898"/>
              <a:gd name="connsiteY1530" fmla="*/ 569299 h 906898"/>
              <a:gd name="connsiteX1531" fmla="*/ 149751 w 906898"/>
              <a:gd name="connsiteY1531" fmla="*/ 581749 h 906898"/>
              <a:gd name="connsiteX1532" fmla="*/ 143554 w 906898"/>
              <a:gd name="connsiteY1532" fmla="*/ 581749 h 906898"/>
              <a:gd name="connsiteX1533" fmla="*/ 141585 w 906898"/>
              <a:gd name="connsiteY1533" fmla="*/ 573841 h 906898"/>
              <a:gd name="connsiteX1534" fmla="*/ 141877 w 906898"/>
              <a:gd name="connsiteY1534" fmla="*/ 573058 h 906898"/>
              <a:gd name="connsiteX1535" fmla="*/ 149751 w 906898"/>
              <a:gd name="connsiteY1535" fmla="*/ 565149 h 906898"/>
              <a:gd name="connsiteX1536" fmla="*/ 147685 w 906898"/>
              <a:gd name="connsiteY1536" fmla="*/ 560999 h 906898"/>
              <a:gd name="connsiteX1537" fmla="*/ 151817 w 906898"/>
              <a:gd name="connsiteY1537" fmla="*/ 552699 h 906898"/>
              <a:gd name="connsiteX1538" fmla="*/ 154206 w 906898"/>
              <a:gd name="connsiteY1538" fmla="*/ 552180 h 906898"/>
              <a:gd name="connsiteX1539" fmla="*/ 149668 w 906898"/>
              <a:gd name="connsiteY1539" fmla="*/ 546640 h 906898"/>
              <a:gd name="connsiteX1540" fmla="*/ 153772 w 906898"/>
              <a:gd name="connsiteY1540" fmla="*/ 548706 h 906898"/>
              <a:gd name="connsiteX1541" fmla="*/ 149668 w 906898"/>
              <a:gd name="connsiteY1541" fmla="*/ 552837 h 906898"/>
              <a:gd name="connsiteX1542" fmla="*/ 145563 w 906898"/>
              <a:gd name="connsiteY1542" fmla="*/ 556969 h 906898"/>
              <a:gd name="connsiteX1543" fmla="*/ 145563 w 906898"/>
              <a:gd name="connsiteY1543" fmla="*/ 563166 h 906898"/>
              <a:gd name="connsiteX1544" fmla="*/ 141877 w 906898"/>
              <a:gd name="connsiteY1544" fmla="*/ 573058 h 906898"/>
              <a:gd name="connsiteX1545" fmla="*/ 141488 w 906898"/>
              <a:gd name="connsiteY1545" fmla="*/ 573449 h 906898"/>
              <a:gd name="connsiteX1546" fmla="*/ 141585 w 906898"/>
              <a:gd name="connsiteY1546" fmla="*/ 573841 h 906898"/>
              <a:gd name="connsiteX1547" fmla="*/ 139405 w 906898"/>
              <a:gd name="connsiteY1547" fmla="*/ 579692 h 906898"/>
              <a:gd name="connsiteX1548" fmla="*/ 141458 w 906898"/>
              <a:gd name="connsiteY1548" fmla="*/ 581758 h 906898"/>
              <a:gd name="connsiteX1549" fmla="*/ 137353 w 906898"/>
              <a:gd name="connsiteY1549" fmla="*/ 583824 h 906898"/>
              <a:gd name="connsiteX1550" fmla="*/ 133762 w 906898"/>
              <a:gd name="connsiteY1550" fmla="*/ 577368 h 906898"/>
              <a:gd name="connsiteX1551" fmla="*/ 133326 w 906898"/>
              <a:gd name="connsiteY1551" fmla="*/ 570575 h 906898"/>
              <a:gd name="connsiteX1552" fmla="*/ 134128 w 906898"/>
              <a:gd name="connsiteY1552" fmla="*/ 568699 h 906898"/>
              <a:gd name="connsiteX1553" fmla="*/ 141458 w 906898"/>
              <a:gd name="connsiteY1553" fmla="*/ 563166 h 906898"/>
              <a:gd name="connsiteX1554" fmla="*/ 141458 w 906898"/>
              <a:gd name="connsiteY1554" fmla="*/ 556969 h 906898"/>
              <a:gd name="connsiteX1555" fmla="*/ 149668 w 906898"/>
              <a:gd name="connsiteY1555" fmla="*/ 546640 h 906898"/>
              <a:gd name="connsiteX1556" fmla="*/ 143563 w 906898"/>
              <a:gd name="connsiteY1556" fmla="*/ 536348 h 906898"/>
              <a:gd name="connsiteX1557" fmla="*/ 149726 w 906898"/>
              <a:gd name="connsiteY1557" fmla="*/ 538407 h 906898"/>
              <a:gd name="connsiteX1558" fmla="*/ 151781 w 906898"/>
              <a:gd name="connsiteY1558" fmla="*/ 540465 h 906898"/>
              <a:gd name="connsiteX1559" fmla="*/ 151781 w 906898"/>
              <a:gd name="connsiteY1559" fmla="*/ 544582 h 906898"/>
              <a:gd name="connsiteX1560" fmla="*/ 139455 w 906898"/>
              <a:gd name="connsiteY1560" fmla="*/ 554874 h 906898"/>
              <a:gd name="connsiteX1561" fmla="*/ 137400 w 906898"/>
              <a:gd name="connsiteY1561" fmla="*/ 561049 h 906898"/>
              <a:gd name="connsiteX1562" fmla="*/ 134128 w 906898"/>
              <a:gd name="connsiteY1562" fmla="*/ 568699 h 906898"/>
              <a:gd name="connsiteX1563" fmla="*/ 133248 w 906898"/>
              <a:gd name="connsiteY1563" fmla="*/ 569364 h 906898"/>
              <a:gd name="connsiteX1564" fmla="*/ 133326 w 906898"/>
              <a:gd name="connsiteY1564" fmla="*/ 570575 h 906898"/>
              <a:gd name="connsiteX1565" fmla="*/ 131238 w 906898"/>
              <a:gd name="connsiteY1565" fmla="*/ 575458 h 906898"/>
              <a:gd name="connsiteX1566" fmla="*/ 135346 w 906898"/>
              <a:gd name="connsiteY1566" fmla="*/ 583691 h 906898"/>
              <a:gd name="connsiteX1567" fmla="*/ 127129 w 906898"/>
              <a:gd name="connsiteY1567" fmla="*/ 587808 h 906898"/>
              <a:gd name="connsiteX1568" fmla="*/ 120966 w 906898"/>
              <a:gd name="connsiteY1568" fmla="*/ 579575 h 906898"/>
              <a:gd name="connsiteX1569" fmla="*/ 125075 w 906898"/>
              <a:gd name="connsiteY1569" fmla="*/ 571341 h 906898"/>
              <a:gd name="connsiteX1570" fmla="*/ 120966 w 906898"/>
              <a:gd name="connsiteY1570" fmla="*/ 565166 h 906898"/>
              <a:gd name="connsiteX1571" fmla="*/ 120966 w 906898"/>
              <a:gd name="connsiteY1571" fmla="*/ 556932 h 906898"/>
              <a:gd name="connsiteX1572" fmla="*/ 129183 w 906898"/>
              <a:gd name="connsiteY1572" fmla="*/ 550757 h 906898"/>
              <a:gd name="connsiteX1573" fmla="*/ 135346 w 906898"/>
              <a:gd name="connsiteY1573" fmla="*/ 552816 h 906898"/>
              <a:gd name="connsiteX1574" fmla="*/ 135346 w 906898"/>
              <a:gd name="connsiteY1574" fmla="*/ 548699 h 906898"/>
              <a:gd name="connsiteX1575" fmla="*/ 143563 w 906898"/>
              <a:gd name="connsiteY1575" fmla="*/ 536348 h 906898"/>
              <a:gd name="connsiteX1576" fmla="*/ 803824 w 906898"/>
              <a:gd name="connsiteY1576" fmla="*/ 534356 h 906898"/>
              <a:gd name="connsiteX1577" fmla="*/ 807808 w 906898"/>
              <a:gd name="connsiteY1577" fmla="*/ 536348 h 906898"/>
              <a:gd name="connsiteX1578" fmla="*/ 805816 w 906898"/>
              <a:gd name="connsiteY1578" fmla="*/ 538340 h 906898"/>
              <a:gd name="connsiteX1579" fmla="*/ 803824 w 906898"/>
              <a:gd name="connsiteY1579" fmla="*/ 534356 h 906898"/>
              <a:gd name="connsiteX1580" fmla="*/ 793466 w 906898"/>
              <a:gd name="connsiteY1580" fmla="*/ 534356 h 906898"/>
              <a:gd name="connsiteX1581" fmla="*/ 801700 w 906898"/>
              <a:gd name="connsiteY1581" fmla="*/ 534356 h 906898"/>
              <a:gd name="connsiteX1582" fmla="*/ 803758 w 906898"/>
              <a:gd name="connsiteY1582" fmla="*/ 538465 h 906898"/>
              <a:gd name="connsiteX1583" fmla="*/ 799641 w 906898"/>
              <a:gd name="connsiteY1583" fmla="*/ 550790 h 906898"/>
              <a:gd name="connsiteX1584" fmla="*/ 793466 w 906898"/>
              <a:gd name="connsiteY1584" fmla="*/ 552845 h 906898"/>
              <a:gd name="connsiteX1585" fmla="*/ 791408 w 906898"/>
              <a:gd name="connsiteY1585" fmla="*/ 559007 h 906898"/>
              <a:gd name="connsiteX1586" fmla="*/ 785233 w 906898"/>
              <a:gd name="connsiteY1586" fmla="*/ 563116 h 906898"/>
              <a:gd name="connsiteX1587" fmla="*/ 774941 w 906898"/>
              <a:gd name="connsiteY1587" fmla="*/ 561062 h 906898"/>
              <a:gd name="connsiteX1588" fmla="*/ 768765 w 906898"/>
              <a:gd name="connsiteY1588" fmla="*/ 565170 h 906898"/>
              <a:gd name="connsiteX1589" fmla="*/ 754357 w 906898"/>
              <a:gd name="connsiteY1589" fmla="*/ 563116 h 906898"/>
              <a:gd name="connsiteX1590" fmla="*/ 756415 w 906898"/>
              <a:gd name="connsiteY1590" fmla="*/ 556953 h 906898"/>
              <a:gd name="connsiteX1591" fmla="*/ 762590 w 906898"/>
              <a:gd name="connsiteY1591" fmla="*/ 556953 h 906898"/>
              <a:gd name="connsiteX1592" fmla="*/ 776999 w 906898"/>
              <a:gd name="connsiteY1592" fmla="*/ 552845 h 906898"/>
              <a:gd name="connsiteX1593" fmla="*/ 785233 w 906898"/>
              <a:gd name="connsiteY1593" fmla="*/ 548736 h 906898"/>
              <a:gd name="connsiteX1594" fmla="*/ 793466 w 906898"/>
              <a:gd name="connsiteY1594" fmla="*/ 542573 h 906898"/>
              <a:gd name="connsiteX1595" fmla="*/ 793466 w 906898"/>
              <a:gd name="connsiteY1595" fmla="*/ 534356 h 906898"/>
              <a:gd name="connsiteX1596" fmla="*/ 789487 w 906898"/>
              <a:gd name="connsiteY1596" fmla="*/ 532364 h 906898"/>
              <a:gd name="connsiteX1597" fmla="*/ 791541 w 906898"/>
              <a:gd name="connsiteY1597" fmla="*/ 534417 h 906898"/>
              <a:gd name="connsiteX1598" fmla="*/ 789487 w 906898"/>
              <a:gd name="connsiteY1598" fmla="*/ 542626 h 906898"/>
              <a:gd name="connsiteX1599" fmla="*/ 779215 w 906898"/>
              <a:gd name="connsiteY1599" fmla="*/ 546731 h 906898"/>
              <a:gd name="connsiteX1600" fmla="*/ 777161 w 906898"/>
              <a:gd name="connsiteY1600" fmla="*/ 546731 h 906898"/>
              <a:gd name="connsiteX1601" fmla="*/ 775107 w 906898"/>
              <a:gd name="connsiteY1601" fmla="*/ 550836 h 906898"/>
              <a:gd name="connsiteX1602" fmla="*/ 762781 w 906898"/>
              <a:gd name="connsiteY1602" fmla="*/ 554940 h 906898"/>
              <a:gd name="connsiteX1603" fmla="*/ 758673 w 906898"/>
              <a:gd name="connsiteY1603" fmla="*/ 552888 h 906898"/>
              <a:gd name="connsiteX1604" fmla="*/ 760727 w 906898"/>
              <a:gd name="connsiteY1604" fmla="*/ 548783 h 906898"/>
              <a:gd name="connsiteX1605" fmla="*/ 770998 w 906898"/>
              <a:gd name="connsiteY1605" fmla="*/ 548783 h 906898"/>
              <a:gd name="connsiteX1606" fmla="*/ 775107 w 906898"/>
              <a:gd name="connsiteY1606" fmla="*/ 542626 h 906898"/>
              <a:gd name="connsiteX1607" fmla="*/ 787432 w 906898"/>
              <a:gd name="connsiteY1607" fmla="*/ 534417 h 906898"/>
              <a:gd name="connsiteX1608" fmla="*/ 789487 w 906898"/>
              <a:gd name="connsiteY1608" fmla="*/ 532364 h 906898"/>
              <a:gd name="connsiteX1609" fmla="*/ 781394 w 906898"/>
              <a:gd name="connsiteY1609" fmla="*/ 527857 h 906898"/>
              <a:gd name="connsiteX1610" fmla="*/ 785233 w 906898"/>
              <a:gd name="connsiteY1610" fmla="*/ 530173 h 906898"/>
              <a:gd name="connsiteX1611" fmla="*/ 783185 w 906898"/>
              <a:gd name="connsiteY1611" fmla="*/ 536348 h 906898"/>
              <a:gd name="connsiteX1612" fmla="*/ 774996 w 906898"/>
              <a:gd name="connsiteY1612" fmla="*/ 540465 h 906898"/>
              <a:gd name="connsiteX1613" fmla="*/ 772949 w 906898"/>
              <a:gd name="connsiteY1613" fmla="*/ 540465 h 906898"/>
              <a:gd name="connsiteX1614" fmla="*/ 772949 w 906898"/>
              <a:gd name="connsiteY1614" fmla="*/ 544582 h 906898"/>
              <a:gd name="connsiteX1615" fmla="*/ 764759 w 906898"/>
              <a:gd name="connsiteY1615" fmla="*/ 546640 h 906898"/>
              <a:gd name="connsiteX1616" fmla="*/ 760665 w 906898"/>
              <a:gd name="connsiteY1616" fmla="*/ 544582 h 906898"/>
              <a:gd name="connsiteX1617" fmla="*/ 762712 w 906898"/>
              <a:gd name="connsiteY1617" fmla="*/ 534290 h 906898"/>
              <a:gd name="connsiteX1618" fmla="*/ 779091 w 906898"/>
              <a:gd name="connsiteY1618" fmla="*/ 530173 h 906898"/>
              <a:gd name="connsiteX1619" fmla="*/ 781394 w 906898"/>
              <a:gd name="connsiteY1619" fmla="*/ 527857 h 906898"/>
              <a:gd name="connsiteX1620" fmla="*/ 92257 w 906898"/>
              <a:gd name="connsiteY1620" fmla="*/ 526181 h 906898"/>
              <a:gd name="connsiteX1621" fmla="*/ 92257 w 906898"/>
              <a:gd name="connsiteY1621" fmla="*/ 528214 h 906898"/>
              <a:gd name="connsiteX1622" fmla="*/ 85997 w 906898"/>
              <a:gd name="connsiteY1622" fmla="*/ 534315 h 906898"/>
              <a:gd name="connsiteX1623" fmla="*/ 79736 w 906898"/>
              <a:gd name="connsiteY1623" fmla="*/ 534315 h 906898"/>
              <a:gd name="connsiteX1624" fmla="*/ 85997 w 906898"/>
              <a:gd name="connsiteY1624" fmla="*/ 532281 h 906898"/>
              <a:gd name="connsiteX1625" fmla="*/ 92257 w 906898"/>
              <a:gd name="connsiteY1625" fmla="*/ 526181 h 906898"/>
              <a:gd name="connsiteX1626" fmla="*/ 865576 w 906898"/>
              <a:gd name="connsiteY1626" fmla="*/ 517756 h 906898"/>
              <a:gd name="connsiteX1627" fmla="*/ 867568 w 906898"/>
              <a:gd name="connsiteY1627" fmla="*/ 526167 h 906898"/>
              <a:gd name="connsiteX1628" fmla="*/ 865576 w 906898"/>
              <a:gd name="connsiteY1628" fmla="*/ 530372 h 906898"/>
              <a:gd name="connsiteX1629" fmla="*/ 865576 w 906898"/>
              <a:gd name="connsiteY1629" fmla="*/ 517756 h 906898"/>
              <a:gd name="connsiteX1630" fmla="*/ 100725 w 906898"/>
              <a:gd name="connsiteY1630" fmla="*/ 515310 h 906898"/>
              <a:gd name="connsiteX1631" fmla="*/ 102568 w 906898"/>
              <a:gd name="connsiteY1631" fmla="*/ 515823 h 906898"/>
              <a:gd name="connsiteX1632" fmla="*/ 104636 w 906898"/>
              <a:gd name="connsiteY1632" fmla="*/ 517874 h 906898"/>
              <a:gd name="connsiteX1633" fmla="*/ 104636 w 906898"/>
              <a:gd name="connsiteY1633" fmla="*/ 526076 h 906898"/>
              <a:gd name="connsiteX1634" fmla="*/ 100499 w 906898"/>
              <a:gd name="connsiteY1634" fmla="*/ 530177 h 906898"/>
              <a:gd name="connsiteX1635" fmla="*/ 102568 w 906898"/>
              <a:gd name="connsiteY1635" fmla="*/ 538379 h 906898"/>
              <a:gd name="connsiteX1636" fmla="*/ 96362 w 906898"/>
              <a:gd name="connsiteY1636" fmla="*/ 544531 h 906898"/>
              <a:gd name="connsiteX1637" fmla="*/ 90156 w 906898"/>
              <a:gd name="connsiteY1637" fmla="*/ 542481 h 906898"/>
              <a:gd name="connsiteX1638" fmla="*/ 83950 w 906898"/>
              <a:gd name="connsiteY1638" fmla="*/ 548632 h 906898"/>
              <a:gd name="connsiteX1639" fmla="*/ 77744 w 906898"/>
              <a:gd name="connsiteY1639" fmla="*/ 544531 h 906898"/>
              <a:gd name="connsiteX1640" fmla="*/ 79813 w 906898"/>
              <a:gd name="connsiteY1640" fmla="*/ 538379 h 906898"/>
              <a:gd name="connsiteX1641" fmla="*/ 90156 w 906898"/>
              <a:gd name="connsiteY1641" fmla="*/ 534278 h 906898"/>
              <a:gd name="connsiteX1642" fmla="*/ 96362 w 906898"/>
              <a:gd name="connsiteY1642" fmla="*/ 519924 h 906898"/>
              <a:gd name="connsiteX1643" fmla="*/ 100725 w 906898"/>
              <a:gd name="connsiteY1643" fmla="*/ 515310 h 906898"/>
              <a:gd name="connsiteX1644" fmla="*/ 116920 w 906898"/>
              <a:gd name="connsiteY1644" fmla="*/ 513773 h 906898"/>
              <a:gd name="connsiteX1645" fmla="*/ 120904 w 906898"/>
              <a:gd name="connsiteY1645" fmla="*/ 522006 h 906898"/>
              <a:gd name="connsiteX1646" fmla="*/ 120904 w 906898"/>
              <a:gd name="connsiteY1646" fmla="*/ 524065 h 906898"/>
              <a:gd name="connsiteX1647" fmla="*/ 116920 w 906898"/>
              <a:gd name="connsiteY1647" fmla="*/ 513773 h 906898"/>
              <a:gd name="connsiteX1648" fmla="*/ 843197 w 906898"/>
              <a:gd name="connsiteY1648" fmla="*/ 511094 h 906898"/>
              <a:gd name="connsiteX1649" fmla="*/ 838721 w 906898"/>
              <a:gd name="connsiteY1649" fmla="*/ 520014 h 906898"/>
              <a:gd name="connsiteX1650" fmla="*/ 828392 w 906898"/>
              <a:gd name="connsiteY1650" fmla="*/ 522072 h 906898"/>
              <a:gd name="connsiteX1651" fmla="*/ 828392 w 906898"/>
              <a:gd name="connsiteY1651" fmla="*/ 520014 h 906898"/>
              <a:gd name="connsiteX1652" fmla="*/ 834590 w 906898"/>
              <a:gd name="connsiteY1652" fmla="*/ 517956 h 906898"/>
              <a:gd name="connsiteX1653" fmla="*/ 844918 w 906898"/>
              <a:gd name="connsiteY1653" fmla="*/ 507664 h 906898"/>
              <a:gd name="connsiteX1654" fmla="*/ 844918 w 906898"/>
              <a:gd name="connsiteY1654" fmla="*/ 509722 h 906898"/>
              <a:gd name="connsiteX1655" fmla="*/ 843197 w 906898"/>
              <a:gd name="connsiteY1655" fmla="*/ 511094 h 906898"/>
              <a:gd name="connsiteX1656" fmla="*/ 844918 w 906898"/>
              <a:gd name="connsiteY1656" fmla="*/ 501488 h 906898"/>
              <a:gd name="connsiteX1657" fmla="*/ 846984 w 906898"/>
              <a:gd name="connsiteY1657" fmla="*/ 503547 h 906898"/>
              <a:gd name="connsiteX1658" fmla="*/ 844918 w 906898"/>
              <a:gd name="connsiteY1658" fmla="*/ 507664 h 906898"/>
              <a:gd name="connsiteX1659" fmla="*/ 108620 w 906898"/>
              <a:gd name="connsiteY1659" fmla="*/ 501488 h 906898"/>
              <a:gd name="connsiteX1660" fmla="*/ 112737 w 906898"/>
              <a:gd name="connsiteY1660" fmla="*/ 507636 h 906898"/>
              <a:gd name="connsiteX1661" fmla="*/ 110679 w 906898"/>
              <a:gd name="connsiteY1661" fmla="*/ 513784 h 906898"/>
              <a:gd name="connsiteX1662" fmla="*/ 116854 w 906898"/>
              <a:gd name="connsiteY1662" fmla="*/ 526079 h 906898"/>
              <a:gd name="connsiteX1663" fmla="*/ 116854 w 906898"/>
              <a:gd name="connsiteY1663" fmla="*/ 532227 h 906898"/>
              <a:gd name="connsiteX1664" fmla="*/ 118912 w 906898"/>
              <a:gd name="connsiteY1664" fmla="*/ 542473 h 906898"/>
              <a:gd name="connsiteX1665" fmla="*/ 114796 w 906898"/>
              <a:gd name="connsiteY1665" fmla="*/ 532227 h 906898"/>
              <a:gd name="connsiteX1666" fmla="*/ 112737 w 906898"/>
              <a:gd name="connsiteY1666" fmla="*/ 530178 h 906898"/>
              <a:gd name="connsiteX1667" fmla="*/ 114796 w 906898"/>
              <a:gd name="connsiteY1667" fmla="*/ 538375 h 906898"/>
              <a:gd name="connsiteX1668" fmla="*/ 110679 w 906898"/>
              <a:gd name="connsiteY1668" fmla="*/ 548621 h 906898"/>
              <a:gd name="connsiteX1669" fmla="*/ 98328 w 906898"/>
              <a:gd name="connsiteY1669" fmla="*/ 552719 h 906898"/>
              <a:gd name="connsiteX1670" fmla="*/ 98328 w 906898"/>
              <a:gd name="connsiteY1670" fmla="*/ 556818 h 906898"/>
              <a:gd name="connsiteX1671" fmla="*/ 92153 w 906898"/>
              <a:gd name="connsiteY1671" fmla="*/ 560916 h 906898"/>
              <a:gd name="connsiteX1672" fmla="*/ 81861 w 906898"/>
              <a:gd name="connsiteY1672" fmla="*/ 556818 h 906898"/>
              <a:gd name="connsiteX1673" fmla="*/ 73628 w 906898"/>
              <a:gd name="connsiteY1673" fmla="*/ 558867 h 906898"/>
              <a:gd name="connsiteX1674" fmla="*/ 67453 w 906898"/>
              <a:gd name="connsiteY1674" fmla="*/ 554769 h 906898"/>
              <a:gd name="connsiteX1675" fmla="*/ 73628 w 906898"/>
              <a:gd name="connsiteY1675" fmla="*/ 548621 h 906898"/>
              <a:gd name="connsiteX1676" fmla="*/ 81861 w 906898"/>
              <a:gd name="connsiteY1676" fmla="*/ 550670 h 906898"/>
              <a:gd name="connsiteX1677" fmla="*/ 90095 w 906898"/>
              <a:gd name="connsiteY1677" fmla="*/ 546572 h 906898"/>
              <a:gd name="connsiteX1678" fmla="*/ 104504 w 906898"/>
              <a:gd name="connsiteY1678" fmla="*/ 540424 h 906898"/>
              <a:gd name="connsiteX1679" fmla="*/ 104504 w 906898"/>
              <a:gd name="connsiteY1679" fmla="*/ 530178 h 906898"/>
              <a:gd name="connsiteX1680" fmla="*/ 106562 w 906898"/>
              <a:gd name="connsiteY1680" fmla="*/ 519931 h 906898"/>
              <a:gd name="connsiteX1681" fmla="*/ 102445 w 906898"/>
              <a:gd name="connsiteY1681" fmla="*/ 511735 h 906898"/>
              <a:gd name="connsiteX1682" fmla="*/ 108620 w 906898"/>
              <a:gd name="connsiteY1682" fmla="*/ 501488 h 906898"/>
              <a:gd name="connsiteX1683" fmla="*/ 816085 w 906898"/>
              <a:gd name="connsiteY1683" fmla="*/ 497689 h 906898"/>
              <a:gd name="connsiteX1684" fmla="*/ 820187 w 906898"/>
              <a:gd name="connsiteY1684" fmla="*/ 499238 h 906898"/>
              <a:gd name="connsiteX1685" fmla="*/ 826341 w 906898"/>
              <a:gd name="connsiteY1685" fmla="*/ 507501 h 906898"/>
              <a:gd name="connsiteX1686" fmla="*/ 824290 w 906898"/>
              <a:gd name="connsiteY1686" fmla="*/ 521962 h 906898"/>
              <a:gd name="connsiteX1687" fmla="*/ 795572 w 906898"/>
              <a:gd name="connsiteY1687" fmla="*/ 532291 h 906898"/>
              <a:gd name="connsiteX1688" fmla="*/ 781213 w 906898"/>
              <a:gd name="connsiteY1688" fmla="*/ 524028 h 906898"/>
              <a:gd name="connsiteX1689" fmla="*/ 770957 w 906898"/>
              <a:gd name="connsiteY1689" fmla="*/ 501304 h 906898"/>
              <a:gd name="connsiteX1690" fmla="*/ 775059 w 906898"/>
              <a:gd name="connsiteY1690" fmla="*/ 501304 h 906898"/>
              <a:gd name="connsiteX1691" fmla="*/ 781213 w 906898"/>
              <a:gd name="connsiteY1691" fmla="*/ 513699 h 906898"/>
              <a:gd name="connsiteX1692" fmla="*/ 805828 w 906898"/>
              <a:gd name="connsiteY1692" fmla="*/ 524028 h 906898"/>
              <a:gd name="connsiteX1693" fmla="*/ 818136 w 906898"/>
              <a:gd name="connsiteY1693" fmla="*/ 517830 h 906898"/>
              <a:gd name="connsiteX1694" fmla="*/ 816085 w 906898"/>
              <a:gd name="connsiteY1694" fmla="*/ 509567 h 906898"/>
              <a:gd name="connsiteX1695" fmla="*/ 811982 w 906898"/>
              <a:gd name="connsiteY1695" fmla="*/ 517830 h 906898"/>
              <a:gd name="connsiteX1696" fmla="*/ 805828 w 906898"/>
              <a:gd name="connsiteY1696" fmla="*/ 517830 h 906898"/>
              <a:gd name="connsiteX1697" fmla="*/ 801726 w 906898"/>
              <a:gd name="connsiteY1697" fmla="*/ 511633 h 906898"/>
              <a:gd name="connsiteX1698" fmla="*/ 801726 w 906898"/>
              <a:gd name="connsiteY1698" fmla="*/ 505436 h 906898"/>
              <a:gd name="connsiteX1699" fmla="*/ 809931 w 906898"/>
              <a:gd name="connsiteY1699" fmla="*/ 503370 h 906898"/>
              <a:gd name="connsiteX1700" fmla="*/ 811982 w 906898"/>
              <a:gd name="connsiteY1700" fmla="*/ 499238 h 906898"/>
              <a:gd name="connsiteX1701" fmla="*/ 816085 w 906898"/>
              <a:gd name="connsiteY1701" fmla="*/ 497689 h 906898"/>
              <a:gd name="connsiteX1702" fmla="*/ 108620 w 906898"/>
              <a:gd name="connsiteY1702" fmla="*/ 497173 h 906898"/>
              <a:gd name="connsiteX1703" fmla="*/ 114845 w 906898"/>
              <a:gd name="connsiteY1703" fmla="*/ 507465 h 906898"/>
              <a:gd name="connsiteX1704" fmla="*/ 108620 w 906898"/>
              <a:gd name="connsiteY1704" fmla="*/ 499231 h 906898"/>
              <a:gd name="connsiteX1705" fmla="*/ 108620 w 906898"/>
              <a:gd name="connsiteY1705" fmla="*/ 497173 h 906898"/>
              <a:gd name="connsiteX1706" fmla="*/ 855174 w 906898"/>
              <a:gd name="connsiteY1706" fmla="*/ 495181 h 906898"/>
              <a:gd name="connsiteX1707" fmla="*/ 855174 w 906898"/>
              <a:gd name="connsiteY1707" fmla="*/ 501378 h 906898"/>
              <a:gd name="connsiteX1708" fmla="*/ 853126 w 906898"/>
              <a:gd name="connsiteY1708" fmla="*/ 503444 h 906898"/>
              <a:gd name="connsiteX1709" fmla="*/ 859268 w 906898"/>
              <a:gd name="connsiteY1709" fmla="*/ 509641 h 906898"/>
              <a:gd name="connsiteX1710" fmla="*/ 857221 w 906898"/>
              <a:gd name="connsiteY1710" fmla="*/ 513773 h 906898"/>
              <a:gd name="connsiteX1711" fmla="*/ 853126 w 906898"/>
              <a:gd name="connsiteY1711" fmla="*/ 515838 h 906898"/>
              <a:gd name="connsiteX1712" fmla="*/ 855174 w 906898"/>
              <a:gd name="connsiteY1712" fmla="*/ 524101 h 906898"/>
              <a:gd name="connsiteX1713" fmla="*/ 849032 w 906898"/>
              <a:gd name="connsiteY1713" fmla="*/ 526167 h 906898"/>
              <a:gd name="connsiteX1714" fmla="*/ 842890 w 906898"/>
              <a:gd name="connsiteY1714" fmla="*/ 526167 h 906898"/>
              <a:gd name="connsiteX1715" fmla="*/ 840842 w 906898"/>
              <a:gd name="connsiteY1715" fmla="*/ 532364 h 906898"/>
              <a:gd name="connsiteX1716" fmla="*/ 834700 w 906898"/>
              <a:gd name="connsiteY1716" fmla="*/ 530299 h 906898"/>
              <a:gd name="connsiteX1717" fmla="*/ 832653 w 906898"/>
              <a:gd name="connsiteY1717" fmla="*/ 528233 h 906898"/>
              <a:gd name="connsiteX1718" fmla="*/ 824464 w 906898"/>
              <a:gd name="connsiteY1718" fmla="*/ 532364 h 906898"/>
              <a:gd name="connsiteX1719" fmla="*/ 822416 w 906898"/>
              <a:gd name="connsiteY1719" fmla="*/ 530299 h 906898"/>
              <a:gd name="connsiteX1720" fmla="*/ 826511 w 906898"/>
              <a:gd name="connsiteY1720" fmla="*/ 524101 h 906898"/>
              <a:gd name="connsiteX1721" fmla="*/ 842890 w 906898"/>
              <a:gd name="connsiteY1721" fmla="*/ 519970 h 906898"/>
              <a:gd name="connsiteX1722" fmla="*/ 849032 w 906898"/>
              <a:gd name="connsiteY1722" fmla="*/ 513773 h 906898"/>
              <a:gd name="connsiteX1723" fmla="*/ 849032 w 906898"/>
              <a:gd name="connsiteY1723" fmla="*/ 499312 h 906898"/>
              <a:gd name="connsiteX1724" fmla="*/ 855174 w 906898"/>
              <a:gd name="connsiteY1724" fmla="*/ 495181 h 906898"/>
              <a:gd name="connsiteX1725" fmla="*/ 857262 w 906898"/>
              <a:gd name="connsiteY1725" fmla="*/ 486881 h 906898"/>
              <a:gd name="connsiteX1726" fmla="*/ 861385 w 906898"/>
              <a:gd name="connsiteY1726" fmla="*/ 491012 h 906898"/>
              <a:gd name="connsiteX1727" fmla="*/ 861385 w 906898"/>
              <a:gd name="connsiteY1727" fmla="*/ 499275 h 906898"/>
              <a:gd name="connsiteX1728" fmla="*/ 861385 w 906898"/>
              <a:gd name="connsiteY1728" fmla="*/ 501341 h 906898"/>
              <a:gd name="connsiteX1729" fmla="*/ 867568 w 906898"/>
              <a:gd name="connsiteY1729" fmla="*/ 509604 h 906898"/>
              <a:gd name="connsiteX1730" fmla="*/ 865507 w 906898"/>
              <a:gd name="connsiteY1730" fmla="*/ 515801 h 906898"/>
              <a:gd name="connsiteX1731" fmla="*/ 861385 w 906898"/>
              <a:gd name="connsiteY1731" fmla="*/ 517867 h 906898"/>
              <a:gd name="connsiteX1732" fmla="*/ 861385 w 906898"/>
              <a:gd name="connsiteY1732" fmla="*/ 530262 h 906898"/>
              <a:gd name="connsiteX1733" fmla="*/ 853140 w 906898"/>
              <a:gd name="connsiteY1733" fmla="*/ 532327 h 906898"/>
              <a:gd name="connsiteX1734" fmla="*/ 849018 w 906898"/>
              <a:gd name="connsiteY1734" fmla="*/ 532327 h 906898"/>
              <a:gd name="connsiteX1735" fmla="*/ 844895 w 906898"/>
              <a:gd name="connsiteY1735" fmla="*/ 538525 h 906898"/>
              <a:gd name="connsiteX1736" fmla="*/ 832528 w 906898"/>
              <a:gd name="connsiteY1736" fmla="*/ 540590 h 906898"/>
              <a:gd name="connsiteX1737" fmla="*/ 820162 w 906898"/>
              <a:gd name="connsiteY1737" fmla="*/ 538525 h 906898"/>
              <a:gd name="connsiteX1738" fmla="*/ 818100 w 906898"/>
              <a:gd name="connsiteY1738" fmla="*/ 532327 h 906898"/>
              <a:gd name="connsiteX1739" fmla="*/ 824284 w 906898"/>
              <a:gd name="connsiteY1739" fmla="*/ 534393 h 906898"/>
              <a:gd name="connsiteX1740" fmla="*/ 832528 w 906898"/>
              <a:gd name="connsiteY1740" fmla="*/ 532327 h 906898"/>
              <a:gd name="connsiteX1741" fmla="*/ 842834 w 906898"/>
              <a:gd name="connsiteY1741" fmla="*/ 534393 h 906898"/>
              <a:gd name="connsiteX1742" fmla="*/ 846957 w 906898"/>
              <a:gd name="connsiteY1742" fmla="*/ 530262 h 906898"/>
              <a:gd name="connsiteX1743" fmla="*/ 857262 w 906898"/>
              <a:gd name="connsiteY1743" fmla="*/ 526130 h 906898"/>
              <a:gd name="connsiteX1744" fmla="*/ 857262 w 906898"/>
              <a:gd name="connsiteY1744" fmla="*/ 517867 h 906898"/>
              <a:gd name="connsiteX1745" fmla="*/ 861385 w 906898"/>
              <a:gd name="connsiteY1745" fmla="*/ 511670 h 906898"/>
              <a:gd name="connsiteX1746" fmla="*/ 857262 w 906898"/>
              <a:gd name="connsiteY1746" fmla="*/ 503407 h 906898"/>
              <a:gd name="connsiteX1747" fmla="*/ 857262 w 906898"/>
              <a:gd name="connsiteY1747" fmla="*/ 493078 h 906898"/>
              <a:gd name="connsiteX1748" fmla="*/ 857262 w 906898"/>
              <a:gd name="connsiteY1748" fmla="*/ 486881 h 906898"/>
              <a:gd name="connsiteX1749" fmla="*/ 28360 w 906898"/>
              <a:gd name="connsiteY1749" fmla="*/ 486193 h 906898"/>
              <a:gd name="connsiteX1750" fmla="*/ 30435 w 906898"/>
              <a:gd name="connsiteY1750" fmla="*/ 486975 h 906898"/>
              <a:gd name="connsiteX1751" fmla="*/ 40810 w 906898"/>
              <a:gd name="connsiteY1751" fmla="*/ 486975 h 906898"/>
              <a:gd name="connsiteX1752" fmla="*/ 42885 w 906898"/>
              <a:gd name="connsiteY1752" fmla="*/ 495323 h 906898"/>
              <a:gd name="connsiteX1753" fmla="*/ 36660 w 906898"/>
              <a:gd name="connsiteY1753" fmla="*/ 499496 h 906898"/>
              <a:gd name="connsiteX1754" fmla="*/ 30435 w 906898"/>
              <a:gd name="connsiteY1754" fmla="*/ 495323 h 906898"/>
              <a:gd name="connsiteX1755" fmla="*/ 26285 w 906898"/>
              <a:gd name="connsiteY1755" fmla="*/ 486975 h 906898"/>
              <a:gd name="connsiteX1756" fmla="*/ 28360 w 906898"/>
              <a:gd name="connsiteY1756" fmla="*/ 486193 h 906898"/>
              <a:gd name="connsiteX1757" fmla="*/ 861260 w 906898"/>
              <a:gd name="connsiteY1757" fmla="*/ 484889 h 906898"/>
              <a:gd name="connsiteX1758" fmla="*/ 867435 w 906898"/>
              <a:gd name="connsiteY1758" fmla="*/ 491078 h 906898"/>
              <a:gd name="connsiteX1759" fmla="*/ 865377 w 906898"/>
              <a:gd name="connsiteY1759" fmla="*/ 499330 h 906898"/>
              <a:gd name="connsiteX1760" fmla="*/ 871552 w 906898"/>
              <a:gd name="connsiteY1760" fmla="*/ 507583 h 906898"/>
              <a:gd name="connsiteX1761" fmla="*/ 869494 w 906898"/>
              <a:gd name="connsiteY1761" fmla="*/ 513773 h 906898"/>
              <a:gd name="connsiteX1762" fmla="*/ 863319 w 906898"/>
              <a:gd name="connsiteY1762" fmla="*/ 499330 h 906898"/>
              <a:gd name="connsiteX1763" fmla="*/ 861260 w 906898"/>
              <a:gd name="connsiteY1763" fmla="*/ 484889 h 906898"/>
              <a:gd name="connsiteX1764" fmla="*/ 46869 w 906898"/>
              <a:gd name="connsiteY1764" fmla="*/ 484889 h 906898"/>
              <a:gd name="connsiteX1765" fmla="*/ 55102 w 906898"/>
              <a:gd name="connsiteY1765" fmla="*/ 491094 h 906898"/>
              <a:gd name="connsiteX1766" fmla="*/ 53044 w 906898"/>
              <a:gd name="connsiteY1766" fmla="*/ 497300 h 906898"/>
              <a:gd name="connsiteX1767" fmla="*/ 57161 w 906898"/>
              <a:gd name="connsiteY1767" fmla="*/ 501437 h 906898"/>
              <a:gd name="connsiteX1768" fmla="*/ 55102 w 906898"/>
              <a:gd name="connsiteY1768" fmla="*/ 509712 h 906898"/>
              <a:gd name="connsiteX1769" fmla="*/ 46869 w 906898"/>
              <a:gd name="connsiteY1769" fmla="*/ 509712 h 906898"/>
              <a:gd name="connsiteX1770" fmla="*/ 42752 w 906898"/>
              <a:gd name="connsiteY1770" fmla="*/ 505575 h 906898"/>
              <a:gd name="connsiteX1771" fmla="*/ 36577 w 906898"/>
              <a:gd name="connsiteY1771" fmla="*/ 509712 h 906898"/>
              <a:gd name="connsiteX1772" fmla="*/ 30402 w 906898"/>
              <a:gd name="connsiteY1772" fmla="*/ 507643 h 906898"/>
              <a:gd name="connsiteX1773" fmla="*/ 28343 w 906898"/>
              <a:gd name="connsiteY1773" fmla="*/ 499369 h 906898"/>
              <a:gd name="connsiteX1774" fmla="*/ 38635 w 906898"/>
              <a:gd name="connsiteY1774" fmla="*/ 501437 h 906898"/>
              <a:gd name="connsiteX1775" fmla="*/ 44810 w 906898"/>
              <a:gd name="connsiteY1775" fmla="*/ 495232 h 906898"/>
              <a:gd name="connsiteX1776" fmla="*/ 46869 w 906898"/>
              <a:gd name="connsiteY1776" fmla="*/ 484889 h 906898"/>
              <a:gd name="connsiteX1777" fmla="*/ 77855 w 906898"/>
              <a:gd name="connsiteY1777" fmla="*/ 466297 h 906898"/>
              <a:gd name="connsiteX1778" fmla="*/ 81965 w 906898"/>
              <a:gd name="connsiteY1778" fmla="*/ 468362 h 906898"/>
              <a:gd name="connsiteX1779" fmla="*/ 98407 w 906898"/>
              <a:gd name="connsiteY1779" fmla="*/ 480757 h 906898"/>
              <a:gd name="connsiteX1780" fmla="*/ 104573 w 906898"/>
              <a:gd name="connsiteY1780" fmla="*/ 505546 h 906898"/>
              <a:gd name="connsiteX1781" fmla="*/ 84021 w 906898"/>
              <a:gd name="connsiteY1781" fmla="*/ 520007 h 906898"/>
              <a:gd name="connsiteX1782" fmla="*/ 67579 w 906898"/>
              <a:gd name="connsiteY1782" fmla="*/ 513809 h 906898"/>
              <a:gd name="connsiteX1783" fmla="*/ 65524 w 906898"/>
              <a:gd name="connsiteY1783" fmla="*/ 507612 h 906898"/>
              <a:gd name="connsiteX1784" fmla="*/ 67579 w 906898"/>
              <a:gd name="connsiteY1784" fmla="*/ 503480 h 906898"/>
              <a:gd name="connsiteX1785" fmla="*/ 73745 w 906898"/>
              <a:gd name="connsiteY1785" fmla="*/ 503480 h 906898"/>
              <a:gd name="connsiteX1786" fmla="*/ 73745 w 906898"/>
              <a:gd name="connsiteY1786" fmla="*/ 497283 h 906898"/>
              <a:gd name="connsiteX1787" fmla="*/ 81965 w 906898"/>
              <a:gd name="connsiteY1787" fmla="*/ 495217 h 906898"/>
              <a:gd name="connsiteX1788" fmla="*/ 84021 w 906898"/>
              <a:gd name="connsiteY1788" fmla="*/ 503480 h 906898"/>
              <a:gd name="connsiteX1789" fmla="*/ 77855 w 906898"/>
              <a:gd name="connsiteY1789" fmla="*/ 507612 h 906898"/>
              <a:gd name="connsiteX1790" fmla="*/ 88131 w 906898"/>
              <a:gd name="connsiteY1790" fmla="*/ 509678 h 906898"/>
              <a:gd name="connsiteX1791" fmla="*/ 98407 w 906898"/>
              <a:gd name="connsiteY1791" fmla="*/ 495217 h 906898"/>
              <a:gd name="connsiteX1792" fmla="*/ 84021 w 906898"/>
              <a:gd name="connsiteY1792" fmla="*/ 476626 h 906898"/>
              <a:gd name="connsiteX1793" fmla="*/ 63469 w 906898"/>
              <a:gd name="connsiteY1793" fmla="*/ 470428 h 906898"/>
              <a:gd name="connsiteX1794" fmla="*/ 65524 w 906898"/>
              <a:gd name="connsiteY1794" fmla="*/ 468362 h 906898"/>
              <a:gd name="connsiteX1795" fmla="*/ 77855 w 906898"/>
              <a:gd name="connsiteY1795" fmla="*/ 466297 h 906898"/>
              <a:gd name="connsiteX1796" fmla="*/ 808020 w 906898"/>
              <a:gd name="connsiteY1796" fmla="*/ 464305 h 906898"/>
              <a:gd name="connsiteX1797" fmla="*/ 810072 w 906898"/>
              <a:gd name="connsiteY1797" fmla="*/ 466363 h 906898"/>
              <a:gd name="connsiteX1798" fmla="*/ 808020 w 906898"/>
              <a:gd name="connsiteY1798" fmla="*/ 472538 h 906898"/>
              <a:gd name="connsiteX1799" fmla="*/ 805967 w 906898"/>
              <a:gd name="connsiteY1799" fmla="*/ 474597 h 906898"/>
              <a:gd name="connsiteX1800" fmla="*/ 808020 w 906898"/>
              <a:gd name="connsiteY1800" fmla="*/ 480772 h 906898"/>
              <a:gd name="connsiteX1801" fmla="*/ 803915 w 906898"/>
              <a:gd name="connsiteY1801" fmla="*/ 484889 h 906898"/>
              <a:gd name="connsiteX1802" fmla="*/ 799810 w 906898"/>
              <a:gd name="connsiteY1802" fmla="*/ 480772 h 906898"/>
              <a:gd name="connsiteX1803" fmla="*/ 793653 w 906898"/>
              <a:gd name="connsiteY1803" fmla="*/ 484889 h 906898"/>
              <a:gd name="connsiteX1804" fmla="*/ 789548 w 906898"/>
              <a:gd name="connsiteY1804" fmla="*/ 482830 h 906898"/>
              <a:gd name="connsiteX1805" fmla="*/ 791601 w 906898"/>
              <a:gd name="connsiteY1805" fmla="*/ 476655 h 906898"/>
              <a:gd name="connsiteX1806" fmla="*/ 801863 w 906898"/>
              <a:gd name="connsiteY1806" fmla="*/ 470480 h 906898"/>
              <a:gd name="connsiteX1807" fmla="*/ 801863 w 906898"/>
              <a:gd name="connsiteY1807" fmla="*/ 466363 h 906898"/>
              <a:gd name="connsiteX1808" fmla="*/ 808020 w 906898"/>
              <a:gd name="connsiteY1808" fmla="*/ 464305 h 906898"/>
              <a:gd name="connsiteX1809" fmla="*/ 787225 w 906898"/>
              <a:gd name="connsiteY1809" fmla="*/ 462313 h 906898"/>
              <a:gd name="connsiteX1810" fmla="*/ 799841 w 906898"/>
              <a:gd name="connsiteY1810" fmla="*/ 466407 h 906898"/>
              <a:gd name="connsiteX1811" fmla="*/ 799841 w 906898"/>
              <a:gd name="connsiteY1811" fmla="*/ 470502 h 906898"/>
              <a:gd name="connsiteX1812" fmla="*/ 791430 w 906898"/>
              <a:gd name="connsiteY1812" fmla="*/ 474597 h 906898"/>
              <a:gd name="connsiteX1813" fmla="*/ 789327 w 906898"/>
              <a:gd name="connsiteY1813" fmla="*/ 474597 h 906898"/>
              <a:gd name="connsiteX1814" fmla="*/ 787225 w 906898"/>
              <a:gd name="connsiteY1814" fmla="*/ 462313 h 906898"/>
              <a:gd name="connsiteX1815" fmla="*/ 811938 w 906898"/>
              <a:gd name="connsiteY1815" fmla="*/ 460321 h 906898"/>
              <a:gd name="connsiteX1816" fmla="*/ 818101 w 906898"/>
              <a:gd name="connsiteY1816" fmla="*/ 466483 h 906898"/>
              <a:gd name="connsiteX1817" fmla="*/ 816046 w 906898"/>
              <a:gd name="connsiteY1817" fmla="*/ 476755 h 906898"/>
              <a:gd name="connsiteX1818" fmla="*/ 816046 w 906898"/>
              <a:gd name="connsiteY1818" fmla="*/ 482917 h 906898"/>
              <a:gd name="connsiteX1819" fmla="*/ 809883 w 906898"/>
              <a:gd name="connsiteY1819" fmla="*/ 491134 h 906898"/>
              <a:gd name="connsiteX1820" fmla="*/ 803721 w 906898"/>
              <a:gd name="connsiteY1820" fmla="*/ 493189 h 906898"/>
              <a:gd name="connsiteX1821" fmla="*/ 799612 w 906898"/>
              <a:gd name="connsiteY1821" fmla="*/ 489080 h 906898"/>
              <a:gd name="connsiteX1822" fmla="*/ 797558 w 906898"/>
              <a:gd name="connsiteY1822" fmla="*/ 491134 h 906898"/>
              <a:gd name="connsiteX1823" fmla="*/ 789341 w 906898"/>
              <a:gd name="connsiteY1823" fmla="*/ 493189 h 906898"/>
              <a:gd name="connsiteX1824" fmla="*/ 785233 w 906898"/>
              <a:gd name="connsiteY1824" fmla="*/ 487026 h 906898"/>
              <a:gd name="connsiteX1825" fmla="*/ 785233 w 906898"/>
              <a:gd name="connsiteY1825" fmla="*/ 484972 h 906898"/>
              <a:gd name="connsiteX1826" fmla="*/ 797558 w 906898"/>
              <a:gd name="connsiteY1826" fmla="*/ 484972 h 906898"/>
              <a:gd name="connsiteX1827" fmla="*/ 807829 w 906898"/>
              <a:gd name="connsiteY1827" fmla="*/ 484972 h 906898"/>
              <a:gd name="connsiteX1828" fmla="*/ 809883 w 906898"/>
              <a:gd name="connsiteY1828" fmla="*/ 474700 h 906898"/>
              <a:gd name="connsiteX1829" fmla="*/ 811938 w 906898"/>
              <a:gd name="connsiteY1829" fmla="*/ 464429 h 906898"/>
              <a:gd name="connsiteX1830" fmla="*/ 811938 w 906898"/>
              <a:gd name="connsiteY1830" fmla="*/ 460321 h 906898"/>
              <a:gd name="connsiteX1831" fmla="*/ 96419 w 906898"/>
              <a:gd name="connsiteY1831" fmla="*/ 456005 h 906898"/>
              <a:gd name="connsiteX1832" fmla="*/ 102644 w 906898"/>
              <a:gd name="connsiteY1832" fmla="*/ 466334 h 906898"/>
              <a:gd name="connsiteX1833" fmla="*/ 98494 w 906898"/>
              <a:gd name="connsiteY1833" fmla="*/ 474597 h 906898"/>
              <a:gd name="connsiteX1834" fmla="*/ 94344 w 906898"/>
              <a:gd name="connsiteY1834" fmla="*/ 474597 h 906898"/>
              <a:gd name="connsiteX1835" fmla="*/ 96419 w 906898"/>
              <a:gd name="connsiteY1835" fmla="*/ 470465 h 906898"/>
              <a:gd name="connsiteX1836" fmla="*/ 98494 w 906898"/>
              <a:gd name="connsiteY1836" fmla="*/ 462202 h 906898"/>
              <a:gd name="connsiteX1837" fmla="*/ 96419 w 906898"/>
              <a:gd name="connsiteY1837" fmla="*/ 456005 h 906898"/>
              <a:gd name="connsiteX1838" fmla="*/ 775088 w 906898"/>
              <a:gd name="connsiteY1838" fmla="*/ 452021 h 906898"/>
              <a:gd name="connsiteX1839" fmla="*/ 783351 w 906898"/>
              <a:gd name="connsiteY1839" fmla="*/ 458213 h 906898"/>
              <a:gd name="connsiteX1840" fmla="*/ 785417 w 906898"/>
              <a:gd name="connsiteY1840" fmla="*/ 482983 h 906898"/>
              <a:gd name="connsiteX1841" fmla="*/ 781285 w 906898"/>
              <a:gd name="connsiteY1841" fmla="*/ 485048 h 906898"/>
              <a:gd name="connsiteX1842" fmla="*/ 779220 w 906898"/>
              <a:gd name="connsiteY1842" fmla="*/ 485048 h 906898"/>
              <a:gd name="connsiteX1843" fmla="*/ 777154 w 906898"/>
              <a:gd name="connsiteY1843" fmla="*/ 495368 h 906898"/>
              <a:gd name="connsiteX1844" fmla="*/ 773022 w 906898"/>
              <a:gd name="connsiteY1844" fmla="*/ 499497 h 906898"/>
              <a:gd name="connsiteX1845" fmla="*/ 770957 w 906898"/>
              <a:gd name="connsiteY1845" fmla="*/ 499497 h 906898"/>
              <a:gd name="connsiteX1846" fmla="*/ 773022 w 906898"/>
              <a:gd name="connsiteY1846" fmla="*/ 485048 h 906898"/>
              <a:gd name="connsiteX1847" fmla="*/ 775088 w 906898"/>
              <a:gd name="connsiteY1847" fmla="*/ 470598 h 906898"/>
              <a:gd name="connsiteX1848" fmla="*/ 781285 w 906898"/>
              <a:gd name="connsiteY1848" fmla="*/ 476791 h 906898"/>
              <a:gd name="connsiteX1849" fmla="*/ 783351 w 906898"/>
              <a:gd name="connsiteY1849" fmla="*/ 468534 h 906898"/>
              <a:gd name="connsiteX1850" fmla="*/ 777154 w 906898"/>
              <a:gd name="connsiteY1850" fmla="*/ 456149 h 906898"/>
              <a:gd name="connsiteX1851" fmla="*/ 775088 w 906898"/>
              <a:gd name="connsiteY1851" fmla="*/ 456149 h 906898"/>
              <a:gd name="connsiteX1852" fmla="*/ 775088 w 906898"/>
              <a:gd name="connsiteY1852" fmla="*/ 468534 h 906898"/>
              <a:gd name="connsiteX1853" fmla="*/ 773022 w 906898"/>
              <a:gd name="connsiteY1853" fmla="*/ 458213 h 906898"/>
              <a:gd name="connsiteX1854" fmla="*/ 775088 w 906898"/>
              <a:gd name="connsiteY1854" fmla="*/ 452021 h 906898"/>
              <a:gd name="connsiteX1855" fmla="*/ 32703 w 906898"/>
              <a:gd name="connsiteY1855" fmla="*/ 452021 h 906898"/>
              <a:gd name="connsiteX1856" fmla="*/ 42979 w 906898"/>
              <a:gd name="connsiteY1856" fmla="*/ 456129 h 906898"/>
              <a:gd name="connsiteX1857" fmla="*/ 45035 w 906898"/>
              <a:gd name="connsiteY1857" fmla="*/ 458184 h 906898"/>
              <a:gd name="connsiteX1858" fmla="*/ 55311 w 906898"/>
              <a:gd name="connsiteY1858" fmla="*/ 458184 h 906898"/>
              <a:gd name="connsiteX1859" fmla="*/ 61477 w 906898"/>
              <a:gd name="connsiteY1859" fmla="*/ 470509 h 906898"/>
              <a:gd name="connsiteX1860" fmla="*/ 55311 w 906898"/>
              <a:gd name="connsiteY1860" fmla="*/ 476672 h 906898"/>
              <a:gd name="connsiteX1861" fmla="*/ 47090 w 906898"/>
              <a:gd name="connsiteY1861" fmla="*/ 476672 h 906898"/>
              <a:gd name="connsiteX1862" fmla="*/ 45035 w 906898"/>
              <a:gd name="connsiteY1862" fmla="*/ 480780 h 906898"/>
              <a:gd name="connsiteX1863" fmla="*/ 34759 w 906898"/>
              <a:gd name="connsiteY1863" fmla="*/ 484889 h 906898"/>
              <a:gd name="connsiteX1864" fmla="*/ 22427 w 906898"/>
              <a:gd name="connsiteY1864" fmla="*/ 478726 h 906898"/>
              <a:gd name="connsiteX1865" fmla="*/ 24482 w 906898"/>
              <a:gd name="connsiteY1865" fmla="*/ 470509 h 906898"/>
              <a:gd name="connsiteX1866" fmla="*/ 18317 w 906898"/>
              <a:gd name="connsiteY1866" fmla="*/ 462292 h 906898"/>
              <a:gd name="connsiteX1867" fmla="*/ 20372 w 906898"/>
              <a:gd name="connsiteY1867" fmla="*/ 460238 h 906898"/>
              <a:gd name="connsiteX1868" fmla="*/ 32703 w 906898"/>
              <a:gd name="connsiteY1868" fmla="*/ 452021 h 906898"/>
              <a:gd name="connsiteX1869" fmla="*/ 102423 w 906898"/>
              <a:gd name="connsiteY1869" fmla="*/ 448037 h 906898"/>
              <a:gd name="connsiteX1870" fmla="*/ 108565 w 906898"/>
              <a:gd name="connsiteY1870" fmla="*/ 452132 h 906898"/>
              <a:gd name="connsiteX1871" fmla="*/ 116754 w 906898"/>
              <a:gd name="connsiteY1871" fmla="*/ 456226 h 906898"/>
              <a:gd name="connsiteX1872" fmla="*/ 116754 w 906898"/>
              <a:gd name="connsiteY1872" fmla="*/ 460321 h 906898"/>
              <a:gd name="connsiteX1873" fmla="*/ 120849 w 906898"/>
              <a:gd name="connsiteY1873" fmla="*/ 464416 h 906898"/>
              <a:gd name="connsiteX1874" fmla="*/ 120849 w 906898"/>
              <a:gd name="connsiteY1874" fmla="*/ 470558 h 906898"/>
              <a:gd name="connsiteX1875" fmla="*/ 114707 w 906898"/>
              <a:gd name="connsiteY1875" fmla="*/ 472605 h 906898"/>
              <a:gd name="connsiteX1876" fmla="*/ 116754 w 906898"/>
              <a:gd name="connsiteY1876" fmla="*/ 478747 h 906898"/>
              <a:gd name="connsiteX1877" fmla="*/ 110612 w 906898"/>
              <a:gd name="connsiteY1877" fmla="*/ 478747 h 906898"/>
              <a:gd name="connsiteX1878" fmla="*/ 108565 w 906898"/>
              <a:gd name="connsiteY1878" fmla="*/ 478747 h 906898"/>
              <a:gd name="connsiteX1879" fmla="*/ 108565 w 906898"/>
              <a:gd name="connsiteY1879" fmla="*/ 482841 h 906898"/>
              <a:gd name="connsiteX1880" fmla="*/ 104470 w 906898"/>
              <a:gd name="connsiteY1880" fmla="*/ 482841 h 906898"/>
              <a:gd name="connsiteX1881" fmla="*/ 98328 w 906898"/>
              <a:gd name="connsiteY1881" fmla="*/ 476699 h 906898"/>
              <a:gd name="connsiteX1882" fmla="*/ 104470 w 906898"/>
              <a:gd name="connsiteY1882" fmla="*/ 466463 h 906898"/>
              <a:gd name="connsiteX1883" fmla="*/ 98328 w 906898"/>
              <a:gd name="connsiteY1883" fmla="*/ 454179 h 906898"/>
              <a:gd name="connsiteX1884" fmla="*/ 102423 w 906898"/>
              <a:gd name="connsiteY1884" fmla="*/ 448037 h 906898"/>
              <a:gd name="connsiteX1885" fmla="*/ 127212 w 906898"/>
              <a:gd name="connsiteY1885" fmla="*/ 443721 h 906898"/>
              <a:gd name="connsiteX1886" fmla="*/ 129259 w 906898"/>
              <a:gd name="connsiteY1886" fmla="*/ 443721 h 906898"/>
              <a:gd name="connsiteX1887" fmla="*/ 133354 w 906898"/>
              <a:gd name="connsiteY1887" fmla="*/ 447894 h 906898"/>
              <a:gd name="connsiteX1888" fmla="*/ 135401 w 906898"/>
              <a:gd name="connsiteY1888" fmla="*/ 454155 h 906898"/>
              <a:gd name="connsiteX1889" fmla="*/ 139496 w 906898"/>
              <a:gd name="connsiteY1889" fmla="*/ 458329 h 906898"/>
              <a:gd name="connsiteX1890" fmla="*/ 131307 w 906898"/>
              <a:gd name="connsiteY1890" fmla="*/ 454155 h 906898"/>
              <a:gd name="connsiteX1891" fmla="*/ 127212 w 906898"/>
              <a:gd name="connsiteY1891" fmla="*/ 443721 h 906898"/>
              <a:gd name="connsiteX1892" fmla="*/ 828627 w 906898"/>
              <a:gd name="connsiteY1892" fmla="*/ 441729 h 906898"/>
              <a:gd name="connsiteX1893" fmla="*/ 851183 w 906898"/>
              <a:gd name="connsiteY1893" fmla="*/ 454079 h 906898"/>
              <a:gd name="connsiteX1894" fmla="*/ 855284 w 906898"/>
              <a:gd name="connsiteY1894" fmla="*/ 474663 h 906898"/>
              <a:gd name="connsiteX1895" fmla="*/ 849133 w 906898"/>
              <a:gd name="connsiteY1895" fmla="*/ 495247 h 906898"/>
              <a:gd name="connsiteX1896" fmla="*/ 826576 w 906898"/>
              <a:gd name="connsiteY1896" fmla="*/ 499364 h 906898"/>
              <a:gd name="connsiteX1897" fmla="*/ 820424 w 906898"/>
              <a:gd name="connsiteY1897" fmla="*/ 491130 h 906898"/>
              <a:gd name="connsiteX1898" fmla="*/ 822475 w 906898"/>
              <a:gd name="connsiteY1898" fmla="*/ 484955 h 906898"/>
              <a:gd name="connsiteX1899" fmla="*/ 828627 w 906898"/>
              <a:gd name="connsiteY1899" fmla="*/ 484955 h 906898"/>
              <a:gd name="connsiteX1900" fmla="*/ 828627 w 906898"/>
              <a:gd name="connsiteY1900" fmla="*/ 476721 h 906898"/>
              <a:gd name="connsiteX1901" fmla="*/ 836829 w 906898"/>
              <a:gd name="connsiteY1901" fmla="*/ 474663 h 906898"/>
              <a:gd name="connsiteX1902" fmla="*/ 838880 w 906898"/>
              <a:gd name="connsiteY1902" fmla="*/ 487013 h 906898"/>
              <a:gd name="connsiteX1903" fmla="*/ 836829 w 906898"/>
              <a:gd name="connsiteY1903" fmla="*/ 489072 h 906898"/>
              <a:gd name="connsiteX1904" fmla="*/ 842981 w 906898"/>
              <a:gd name="connsiteY1904" fmla="*/ 489072 h 906898"/>
              <a:gd name="connsiteX1905" fmla="*/ 851183 w 906898"/>
              <a:gd name="connsiteY1905" fmla="*/ 472605 h 906898"/>
              <a:gd name="connsiteX1906" fmla="*/ 832728 w 906898"/>
              <a:gd name="connsiteY1906" fmla="*/ 445846 h 906898"/>
              <a:gd name="connsiteX1907" fmla="*/ 828627 w 906898"/>
              <a:gd name="connsiteY1907" fmla="*/ 443787 h 906898"/>
              <a:gd name="connsiteX1908" fmla="*/ 828627 w 906898"/>
              <a:gd name="connsiteY1908" fmla="*/ 441729 h 906898"/>
              <a:gd name="connsiteX1909" fmla="*/ 15565 w 906898"/>
              <a:gd name="connsiteY1909" fmla="*/ 440653 h 906898"/>
              <a:gd name="connsiteX1910" fmla="*/ 14683 w 906898"/>
              <a:gd name="connsiteY1910" fmla="*/ 449402 h 906898"/>
              <a:gd name="connsiteX1911" fmla="*/ 16304 w 906898"/>
              <a:gd name="connsiteY1911" fmla="*/ 443052 h 906898"/>
              <a:gd name="connsiteX1912" fmla="*/ 32545 w 906898"/>
              <a:gd name="connsiteY1912" fmla="*/ 439737 h 906898"/>
              <a:gd name="connsiteX1913" fmla="*/ 38806 w 906898"/>
              <a:gd name="connsiteY1913" fmla="*/ 441784 h 906898"/>
              <a:gd name="connsiteX1914" fmla="*/ 38806 w 906898"/>
              <a:gd name="connsiteY1914" fmla="*/ 447926 h 906898"/>
              <a:gd name="connsiteX1915" fmla="*/ 26285 w 906898"/>
              <a:gd name="connsiteY1915" fmla="*/ 452021 h 906898"/>
              <a:gd name="connsiteX1916" fmla="*/ 28372 w 906898"/>
              <a:gd name="connsiteY1916" fmla="*/ 443831 h 906898"/>
              <a:gd name="connsiteX1917" fmla="*/ 32545 w 906898"/>
              <a:gd name="connsiteY1917" fmla="*/ 439737 h 906898"/>
              <a:gd name="connsiteX1918" fmla="*/ 112936 w 906898"/>
              <a:gd name="connsiteY1918" fmla="*/ 435421 h 906898"/>
              <a:gd name="connsiteX1919" fmla="*/ 118912 w 906898"/>
              <a:gd name="connsiteY1919" fmla="*/ 437524 h 906898"/>
              <a:gd name="connsiteX1920" fmla="*/ 118912 w 906898"/>
              <a:gd name="connsiteY1920" fmla="*/ 441729 h 906898"/>
              <a:gd name="connsiteX1921" fmla="*/ 116920 w 906898"/>
              <a:gd name="connsiteY1921" fmla="*/ 437524 h 906898"/>
              <a:gd name="connsiteX1922" fmla="*/ 112936 w 906898"/>
              <a:gd name="connsiteY1922" fmla="*/ 435421 h 906898"/>
              <a:gd name="connsiteX1923" fmla="*/ 106739 w 906898"/>
              <a:gd name="connsiteY1923" fmla="*/ 435421 h 906898"/>
              <a:gd name="connsiteX1924" fmla="*/ 119023 w 906898"/>
              <a:gd name="connsiteY1924" fmla="*/ 445713 h 906898"/>
              <a:gd name="connsiteX1925" fmla="*/ 127212 w 906898"/>
              <a:gd name="connsiteY1925" fmla="*/ 445713 h 906898"/>
              <a:gd name="connsiteX1926" fmla="*/ 133354 w 906898"/>
              <a:gd name="connsiteY1926" fmla="*/ 458063 h 906898"/>
              <a:gd name="connsiteX1927" fmla="*/ 139496 w 906898"/>
              <a:gd name="connsiteY1927" fmla="*/ 464238 h 906898"/>
              <a:gd name="connsiteX1928" fmla="*/ 137449 w 906898"/>
              <a:gd name="connsiteY1928" fmla="*/ 474530 h 906898"/>
              <a:gd name="connsiteX1929" fmla="*/ 129260 w 906898"/>
              <a:gd name="connsiteY1929" fmla="*/ 476589 h 906898"/>
              <a:gd name="connsiteX1930" fmla="*/ 129260 w 906898"/>
              <a:gd name="connsiteY1930" fmla="*/ 480706 h 906898"/>
              <a:gd name="connsiteX1931" fmla="*/ 129260 w 906898"/>
              <a:gd name="connsiteY1931" fmla="*/ 484822 h 906898"/>
              <a:gd name="connsiteX1932" fmla="*/ 119023 w 906898"/>
              <a:gd name="connsiteY1932" fmla="*/ 486881 h 906898"/>
              <a:gd name="connsiteX1933" fmla="*/ 116976 w 906898"/>
              <a:gd name="connsiteY1933" fmla="*/ 493056 h 906898"/>
              <a:gd name="connsiteX1934" fmla="*/ 108786 w 906898"/>
              <a:gd name="connsiteY1934" fmla="*/ 493056 h 906898"/>
              <a:gd name="connsiteX1935" fmla="*/ 104692 w 906898"/>
              <a:gd name="connsiteY1935" fmla="*/ 486881 h 906898"/>
              <a:gd name="connsiteX1936" fmla="*/ 110834 w 906898"/>
              <a:gd name="connsiteY1936" fmla="*/ 482764 h 906898"/>
              <a:gd name="connsiteX1937" fmla="*/ 114928 w 906898"/>
              <a:gd name="connsiteY1937" fmla="*/ 482764 h 906898"/>
              <a:gd name="connsiteX1938" fmla="*/ 119023 w 906898"/>
              <a:gd name="connsiteY1938" fmla="*/ 478647 h 906898"/>
              <a:gd name="connsiteX1939" fmla="*/ 119023 w 906898"/>
              <a:gd name="connsiteY1939" fmla="*/ 474530 h 906898"/>
              <a:gd name="connsiteX1940" fmla="*/ 125165 w 906898"/>
              <a:gd name="connsiteY1940" fmla="*/ 468355 h 906898"/>
              <a:gd name="connsiteX1941" fmla="*/ 121070 w 906898"/>
              <a:gd name="connsiteY1941" fmla="*/ 458063 h 906898"/>
              <a:gd name="connsiteX1942" fmla="*/ 114928 w 906898"/>
              <a:gd name="connsiteY1942" fmla="*/ 449830 h 906898"/>
              <a:gd name="connsiteX1943" fmla="*/ 104692 w 906898"/>
              <a:gd name="connsiteY1943" fmla="*/ 445713 h 906898"/>
              <a:gd name="connsiteX1944" fmla="*/ 102644 w 906898"/>
              <a:gd name="connsiteY1944" fmla="*/ 443655 h 906898"/>
              <a:gd name="connsiteX1945" fmla="*/ 106739 w 906898"/>
              <a:gd name="connsiteY1945" fmla="*/ 435421 h 906898"/>
              <a:gd name="connsiteX1946" fmla="*/ 851063 w 906898"/>
              <a:gd name="connsiteY1946" fmla="*/ 425129 h 906898"/>
              <a:gd name="connsiteX1947" fmla="*/ 855237 w 906898"/>
              <a:gd name="connsiteY1947" fmla="*/ 425129 h 906898"/>
              <a:gd name="connsiteX1948" fmla="*/ 863584 w 906898"/>
              <a:gd name="connsiteY1948" fmla="*/ 439538 h 906898"/>
              <a:gd name="connsiteX1949" fmla="*/ 857324 w 906898"/>
              <a:gd name="connsiteY1949" fmla="*/ 453946 h 906898"/>
              <a:gd name="connsiteX1950" fmla="*/ 853150 w 906898"/>
              <a:gd name="connsiteY1950" fmla="*/ 453946 h 906898"/>
              <a:gd name="connsiteX1951" fmla="*/ 855237 w 906898"/>
              <a:gd name="connsiteY1951" fmla="*/ 445713 h 906898"/>
              <a:gd name="connsiteX1952" fmla="*/ 853150 w 906898"/>
              <a:gd name="connsiteY1952" fmla="*/ 429246 h 906898"/>
              <a:gd name="connsiteX1953" fmla="*/ 851063 w 906898"/>
              <a:gd name="connsiteY1953" fmla="*/ 425129 h 906898"/>
              <a:gd name="connsiteX1954" fmla="*/ 46916 w 906898"/>
              <a:gd name="connsiteY1954" fmla="*/ 425129 h 906898"/>
              <a:gd name="connsiteX1955" fmla="*/ 53106 w 906898"/>
              <a:gd name="connsiteY1955" fmla="*/ 429266 h 906898"/>
              <a:gd name="connsiteX1956" fmla="*/ 53106 w 906898"/>
              <a:gd name="connsiteY1956" fmla="*/ 437541 h 906898"/>
              <a:gd name="connsiteX1957" fmla="*/ 48979 w 906898"/>
              <a:gd name="connsiteY1957" fmla="*/ 439609 h 906898"/>
              <a:gd name="connsiteX1958" fmla="*/ 53106 w 906898"/>
              <a:gd name="connsiteY1958" fmla="*/ 445815 h 906898"/>
              <a:gd name="connsiteX1959" fmla="*/ 44853 w 906898"/>
              <a:gd name="connsiteY1959" fmla="*/ 452021 h 906898"/>
              <a:gd name="connsiteX1960" fmla="*/ 40727 w 906898"/>
              <a:gd name="connsiteY1960" fmla="*/ 452021 h 906898"/>
              <a:gd name="connsiteX1961" fmla="*/ 42790 w 906898"/>
              <a:gd name="connsiteY1961" fmla="*/ 445815 h 906898"/>
              <a:gd name="connsiteX1962" fmla="*/ 38664 w 906898"/>
              <a:gd name="connsiteY1962" fmla="*/ 437541 h 906898"/>
              <a:gd name="connsiteX1963" fmla="*/ 32474 w 906898"/>
              <a:gd name="connsiteY1963" fmla="*/ 435472 h 906898"/>
              <a:gd name="connsiteX1964" fmla="*/ 28348 w 906898"/>
              <a:gd name="connsiteY1964" fmla="*/ 439609 h 906898"/>
              <a:gd name="connsiteX1965" fmla="*/ 28348 w 906898"/>
              <a:gd name="connsiteY1965" fmla="*/ 431335 h 906898"/>
              <a:gd name="connsiteX1966" fmla="*/ 34537 w 906898"/>
              <a:gd name="connsiteY1966" fmla="*/ 427197 h 906898"/>
              <a:gd name="connsiteX1967" fmla="*/ 40727 w 906898"/>
              <a:gd name="connsiteY1967" fmla="*/ 429266 h 906898"/>
              <a:gd name="connsiteX1968" fmla="*/ 46916 w 906898"/>
              <a:gd name="connsiteY1968" fmla="*/ 425129 h 906898"/>
              <a:gd name="connsiteX1969" fmla="*/ 795483 w 906898"/>
              <a:gd name="connsiteY1969" fmla="*/ 419153 h 906898"/>
              <a:gd name="connsiteX1970" fmla="*/ 809911 w 906898"/>
              <a:gd name="connsiteY1970" fmla="*/ 423258 h 906898"/>
              <a:gd name="connsiteX1971" fmla="*/ 811972 w 906898"/>
              <a:gd name="connsiteY1971" fmla="*/ 429415 h 906898"/>
              <a:gd name="connsiteX1972" fmla="*/ 822278 w 906898"/>
              <a:gd name="connsiteY1972" fmla="*/ 431467 h 906898"/>
              <a:gd name="connsiteX1973" fmla="*/ 826400 w 906898"/>
              <a:gd name="connsiteY1973" fmla="*/ 443781 h 906898"/>
              <a:gd name="connsiteX1974" fmla="*/ 820217 w 906898"/>
              <a:gd name="connsiteY1974" fmla="*/ 449938 h 906898"/>
              <a:gd name="connsiteX1975" fmla="*/ 811972 w 906898"/>
              <a:gd name="connsiteY1975" fmla="*/ 451991 h 906898"/>
              <a:gd name="connsiteX1976" fmla="*/ 811972 w 906898"/>
              <a:gd name="connsiteY1976" fmla="*/ 458148 h 906898"/>
              <a:gd name="connsiteX1977" fmla="*/ 801666 w 906898"/>
              <a:gd name="connsiteY1977" fmla="*/ 464305 h 906898"/>
              <a:gd name="connsiteX1978" fmla="*/ 783116 w 906898"/>
              <a:gd name="connsiteY1978" fmla="*/ 451991 h 906898"/>
              <a:gd name="connsiteX1979" fmla="*/ 778994 w 906898"/>
              <a:gd name="connsiteY1979" fmla="*/ 447886 h 906898"/>
              <a:gd name="connsiteX1980" fmla="*/ 778994 w 906898"/>
              <a:gd name="connsiteY1980" fmla="*/ 433519 h 906898"/>
              <a:gd name="connsiteX1981" fmla="*/ 795483 w 906898"/>
              <a:gd name="connsiteY1981" fmla="*/ 419153 h 906898"/>
              <a:gd name="connsiteX1982" fmla="*/ 772285 w 906898"/>
              <a:gd name="connsiteY1982" fmla="*/ 418342 h 906898"/>
              <a:gd name="connsiteX1983" fmla="*/ 772949 w 906898"/>
              <a:gd name="connsiteY1983" fmla="*/ 421145 h 906898"/>
              <a:gd name="connsiteX1984" fmla="*/ 772202 w 906898"/>
              <a:gd name="connsiteY1984" fmla="*/ 418780 h 906898"/>
              <a:gd name="connsiteX1985" fmla="*/ 772949 w 906898"/>
              <a:gd name="connsiteY1985" fmla="*/ 414837 h 906898"/>
              <a:gd name="connsiteX1986" fmla="*/ 772285 w 906898"/>
              <a:gd name="connsiteY1986" fmla="*/ 418342 h 906898"/>
              <a:gd name="connsiteX1987" fmla="*/ 772202 w 906898"/>
              <a:gd name="connsiteY1987" fmla="*/ 417991 h 906898"/>
              <a:gd name="connsiteX1988" fmla="*/ 772949 w 906898"/>
              <a:gd name="connsiteY1988" fmla="*/ 414837 h 906898"/>
              <a:gd name="connsiteX1989" fmla="*/ 72721 w 906898"/>
              <a:gd name="connsiteY1989" fmla="*/ 414644 h 906898"/>
              <a:gd name="connsiteX1990" fmla="*/ 81921 w 906898"/>
              <a:gd name="connsiteY1990" fmla="*/ 414901 h 906898"/>
              <a:gd name="connsiteX1991" fmla="*/ 90098 w 906898"/>
              <a:gd name="connsiteY1991" fmla="*/ 419013 h 906898"/>
              <a:gd name="connsiteX1992" fmla="*/ 100320 w 906898"/>
              <a:gd name="connsiteY1992" fmla="*/ 439571 h 906898"/>
              <a:gd name="connsiteX1993" fmla="*/ 79876 w 906898"/>
              <a:gd name="connsiteY1993" fmla="*/ 464241 h 906898"/>
              <a:gd name="connsiteX1994" fmla="*/ 63521 w 906898"/>
              <a:gd name="connsiteY1994" fmla="*/ 466297 h 906898"/>
              <a:gd name="connsiteX1995" fmla="*/ 61477 w 906898"/>
              <a:gd name="connsiteY1995" fmla="*/ 464241 h 906898"/>
              <a:gd name="connsiteX1996" fmla="*/ 61477 w 906898"/>
              <a:gd name="connsiteY1996" fmla="*/ 462185 h 906898"/>
              <a:gd name="connsiteX1997" fmla="*/ 92143 w 906898"/>
              <a:gd name="connsiteY1997" fmla="*/ 443683 h 906898"/>
              <a:gd name="connsiteX1998" fmla="*/ 92143 w 906898"/>
              <a:gd name="connsiteY1998" fmla="*/ 429292 h 906898"/>
              <a:gd name="connsiteX1999" fmla="*/ 83965 w 906898"/>
              <a:gd name="connsiteY1999" fmla="*/ 423124 h 906898"/>
              <a:gd name="connsiteX2000" fmla="*/ 79876 w 906898"/>
              <a:gd name="connsiteY2000" fmla="*/ 425180 h 906898"/>
              <a:gd name="connsiteX2001" fmla="*/ 81921 w 906898"/>
              <a:gd name="connsiteY2001" fmla="*/ 427236 h 906898"/>
              <a:gd name="connsiteX2002" fmla="*/ 81921 w 906898"/>
              <a:gd name="connsiteY2002" fmla="*/ 433403 h 906898"/>
              <a:gd name="connsiteX2003" fmla="*/ 75788 w 906898"/>
              <a:gd name="connsiteY2003" fmla="*/ 437515 h 906898"/>
              <a:gd name="connsiteX2004" fmla="*/ 69654 w 906898"/>
              <a:gd name="connsiteY2004" fmla="*/ 433403 h 906898"/>
              <a:gd name="connsiteX2005" fmla="*/ 69654 w 906898"/>
              <a:gd name="connsiteY2005" fmla="*/ 429292 h 906898"/>
              <a:gd name="connsiteX2006" fmla="*/ 63521 w 906898"/>
              <a:gd name="connsiteY2006" fmla="*/ 427236 h 906898"/>
              <a:gd name="connsiteX2007" fmla="*/ 63521 w 906898"/>
              <a:gd name="connsiteY2007" fmla="*/ 419013 h 906898"/>
              <a:gd name="connsiteX2008" fmla="*/ 72721 w 906898"/>
              <a:gd name="connsiteY2008" fmla="*/ 414644 h 906898"/>
              <a:gd name="connsiteX2009" fmla="*/ 857387 w 906898"/>
              <a:gd name="connsiteY2009" fmla="*/ 410853 h 906898"/>
              <a:gd name="connsiteX2010" fmla="*/ 865304 w 906898"/>
              <a:gd name="connsiteY2010" fmla="*/ 416815 h 906898"/>
              <a:gd name="connsiteX2011" fmla="*/ 865576 w 906898"/>
              <a:gd name="connsiteY2011" fmla="*/ 417223 h 906898"/>
              <a:gd name="connsiteX2012" fmla="*/ 865576 w 906898"/>
              <a:gd name="connsiteY2012" fmla="*/ 425244 h 906898"/>
              <a:gd name="connsiteX2013" fmla="*/ 871718 w 906898"/>
              <a:gd name="connsiteY2013" fmla="*/ 427300 h 906898"/>
              <a:gd name="connsiteX2014" fmla="*/ 877860 w 906898"/>
              <a:gd name="connsiteY2014" fmla="*/ 439635 h 906898"/>
              <a:gd name="connsiteX2015" fmla="*/ 873765 w 906898"/>
              <a:gd name="connsiteY2015" fmla="*/ 447858 h 906898"/>
              <a:gd name="connsiteX2016" fmla="*/ 867623 w 906898"/>
              <a:gd name="connsiteY2016" fmla="*/ 449914 h 906898"/>
              <a:gd name="connsiteX2017" fmla="*/ 869671 w 906898"/>
              <a:gd name="connsiteY2017" fmla="*/ 456082 h 906898"/>
              <a:gd name="connsiteX2018" fmla="*/ 866428 w 906898"/>
              <a:gd name="connsiteY2018" fmla="*/ 462595 h 906898"/>
              <a:gd name="connsiteX2019" fmla="*/ 863592 w 906898"/>
              <a:gd name="connsiteY2019" fmla="*/ 463807 h 906898"/>
              <a:gd name="connsiteX2020" fmla="*/ 857387 w 906898"/>
              <a:gd name="connsiteY2020" fmla="*/ 462249 h 906898"/>
              <a:gd name="connsiteX2021" fmla="*/ 857387 w 906898"/>
              <a:gd name="connsiteY2021" fmla="*/ 456082 h 906898"/>
              <a:gd name="connsiteX2022" fmla="*/ 865576 w 906898"/>
              <a:gd name="connsiteY2022" fmla="*/ 439635 h 906898"/>
              <a:gd name="connsiteX2023" fmla="*/ 853292 w 906898"/>
              <a:gd name="connsiteY2023" fmla="*/ 421132 h 906898"/>
              <a:gd name="connsiteX2024" fmla="*/ 857387 w 906898"/>
              <a:gd name="connsiteY2024" fmla="*/ 410853 h 906898"/>
              <a:gd name="connsiteX2025" fmla="*/ 792418 w 906898"/>
              <a:gd name="connsiteY2025" fmla="*/ 408399 h 906898"/>
              <a:gd name="connsiteX2026" fmla="*/ 795477 w 906898"/>
              <a:gd name="connsiteY2026" fmla="*/ 410948 h 906898"/>
              <a:gd name="connsiteX2027" fmla="*/ 795477 w 906898"/>
              <a:gd name="connsiteY2027" fmla="*/ 415027 h 906898"/>
              <a:gd name="connsiteX2028" fmla="*/ 783241 w 906898"/>
              <a:gd name="connsiteY2028" fmla="*/ 421145 h 906898"/>
              <a:gd name="connsiteX2029" fmla="*/ 789359 w 906898"/>
              <a:gd name="connsiteY2029" fmla="*/ 408909 h 906898"/>
              <a:gd name="connsiteX2030" fmla="*/ 792418 w 906898"/>
              <a:gd name="connsiteY2030" fmla="*/ 408399 h 906898"/>
              <a:gd name="connsiteX2031" fmla="*/ 881376 w 906898"/>
              <a:gd name="connsiteY2031" fmla="*/ 405264 h 906898"/>
              <a:gd name="connsiteX2032" fmla="*/ 884002 w 906898"/>
              <a:gd name="connsiteY2032" fmla="*/ 408750 h 906898"/>
              <a:gd name="connsiteX2033" fmla="*/ 888152 w 906898"/>
              <a:gd name="connsiteY2033" fmla="*/ 414948 h 906898"/>
              <a:gd name="connsiteX2034" fmla="*/ 888152 w 906898"/>
              <a:gd name="connsiteY2034" fmla="*/ 421145 h 906898"/>
              <a:gd name="connsiteX2035" fmla="*/ 886077 w 906898"/>
              <a:gd name="connsiteY2035" fmla="*/ 419079 h 906898"/>
              <a:gd name="connsiteX2036" fmla="*/ 881927 w 906898"/>
              <a:gd name="connsiteY2036" fmla="*/ 408750 h 906898"/>
              <a:gd name="connsiteX2037" fmla="*/ 879852 w 906898"/>
              <a:gd name="connsiteY2037" fmla="*/ 406684 h 906898"/>
              <a:gd name="connsiteX2038" fmla="*/ 881376 w 906898"/>
              <a:gd name="connsiteY2038" fmla="*/ 405264 h 906898"/>
              <a:gd name="connsiteX2039" fmla="*/ 872009 w 906898"/>
              <a:gd name="connsiteY2039" fmla="*/ 402693 h 906898"/>
              <a:gd name="connsiteX2040" fmla="*/ 873876 w 906898"/>
              <a:gd name="connsiteY2040" fmla="*/ 404545 h 906898"/>
              <a:gd name="connsiteX2041" fmla="*/ 872060 w 906898"/>
              <a:gd name="connsiteY2041" fmla="*/ 403259 h 906898"/>
              <a:gd name="connsiteX2042" fmla="*/ 77800 w 906898"/>
              <a:gd name="connsiteY2042" fmla="*/ 397848 h 906898"/>
              <a:gd name="connsiteX2043" fmla="*/ 79847 w 906898"/>
              <a:gd name="connsiteY2043" fmla="*/ 398610 h 906898"/>
              <a:gd name="connsiteX2044" fmla="*/ 85989 w 906898"/>
              <a:gd name="connsiteY2044" fmla="*/ 406744 h 906898"/>
              <a:gd name="connsiteX2045" fmla="*/ 85989 w 906898"/>
              <a:gd name="connsiteY2045" fmla="*/ 412845 h 906898"/>
              <a:gd name="connsiteX2046" fmla="*/ 83942 w 906898"/>
              <a:gd name="connsiteY2046" fmla="*/ 412845 h 906898"/>
              <a:gd name="connsiteX2047" fmla="*/ 83942 w 906898"/>
              <a:gd name="connsiteY2047" fmla="*/ 408778 h 906898"/>
              <a:gd name="connsiteX2048" fmla="*/ 75752 w 906898"/>
              <a:gd name="connsiteY2048" fmla="*/ 398610 h 906898"/>
              <a:gd name="connsiteX2049" fmla="*/ 77800 w 906898"/>
              <a:gd name="connsiteY2049" fmla="*/ 397848 h 906898"/>
              <a:gd name="connsiteX2050" fmla="*/ 799789 w 906898"/>
              <a:gd name="connsiteY2050" fmla="*/ 396577 h 906898"/>
              <a:gd name="connsiteX2051" fmla="*/ 803927 w 906898"/>
              <a:gd name="connsiteY2051" fmla="*/ 400694 h 906898"/>
              <a:gd name="connsiteX2052" fmla="*/ 803927 w 906898"/>
              <a:gd name="connsiteY2052" fmla="*/ 406869 h 906898"/>
              <a:gd name="connsiteX2053" fmla="*/ 810133 w 906898"/>
              <a:gd name="connsiteY2053" fmla="*/ 410986 h 906898"/>
              <a:gd name="connsiteX2054" fmla="*/ 805995 w 906898"/>
              <a:gd name="connsiteY2054" fmla="*/ 417161 h 906898"/>
              <a:gd name="connsiteX2055" fmla="*/ 799789 w 906898"/>
              <a:gd name="connsiteY2055" fmla="*/ 415102 h 906898"/>
              <a:gd name="connsiteX2056" fmla="*/ 793584 w 906898"/>
              <a:gd name="connsiteY2056" fmla="*/ 406869 h 906898"/>
              <a:gd name="connsiteX2057" fmla="*/ 785309 w 906898"/>
              <a:gd name="connsiteY2057" fmla="*/ 406869 h 906898"/>
              <a:gd name="connsiteX2058" fmla="*/ 785309 w 906898"/>
              <a:gd name="connsiteY2058" fmla="*/ 400694 h 906898"/>
              <a:gd name="connsiteX2059" fmla="*/ 789446 w 906898"/>
              <a:gd name="connsiteY2059" fmla="*/ 398635 h 906898"/>
              <a:gd name="connsiteX2060" fmla="*/ 795652 w 906898"/>
              <a:gd name="connsiteY2060" fmla="*/ 402752 h 906898"/>
              <a:gd name="connsiteX2061" fmla="*/ 799789 w 906898"/>
              <a:gd name="connsiteY2061" fmla="*/ 396577 h 906898"/>
              <a:gd name="connsiteX2062" fmla="*/ 110612 w 906898"/>
              <a:gd name="connsiteY2062" fmla="*/ 396577 h 906898"/>
              <a:gd name="connsiteX2063" fmla="*/ 114818 w 906898"/>
              <a:gd name="connsiteY2063" fmla="*/ 406869 h 906898"/>
              <a:gd name="connsiteX2064" fmla="*/ 110612 w 906898"/>
              <a:gd name="connsiteY2064" fmla="*/ 396577 h 906898"/>
              <a:gd name="connsiteX2065" fmla="*/ 868008 w 906898"/>
              <a:gd name="connsiteY2065" fmla="*/ 395797 h 906898"/>
              <a:gd name="connsiteX2066" fmla="*/ 871801 w 906898"/>
              <a:gd name="connsiteY2066" fmla="*/ 400428 h 906898"/>
              <a:gd name="connsiteX2067" fmla="*/ 872009 w 906898"/>
              <a:gd name="connsiteY2067" fmla="*/ 402693 h 906898"/>
              <a:gd name="connsiteX2068" fmla="*/ 869726 w 906898"/>
              <a:gd name="connsiteY2068" fmla="*/ 400428 h 906898"/>
              <a:gd name="connsiteX2069" fmla="*/ 865576 w 906898"/>
              <a:gd name="connsiteY2069" fmla="*/ 396311 h 906898"/>
              <a:gd name="connsiteX2070" fmla="*/ 868008 w 906898"/>
              <a:gd name="connsiteY2070" fmla="*/ 395797 h 906898"/>
              <a:gd name="connsiteX2071" fmla="*/ 855284 w 906898"/>
              <a:gd name="connsiteY2071" fmla="*/ 392261 h 906898"/>
              <a:gd name="connsiteX2072" fmla="*/ 861260 w 906898"/>
              <a:gd name="connsiteY2072" fmla="*/ 394419 h 906898"/>
              <a:gd name="connsiteX2073" fmla="*/ 855284 w 906898"/>
              <a:gd name="connsiteY2073" fmla="*/ 392261 h 906898"/>
              <a:gd name="connsiteX2074" fmla="*/ 801745 w 906898"/>
              <a:gd name="connsiteY2074" fmla="*/ 388277 h 906898"/>
              <a:gd name="connsiteX2075" fmla="*/ 811967 w 906898"/>
              <a:gd name="connsiteY2075" fmla="*/ 394440 h 906898"/>
              <a:gd name="connsiteX2076" fmla="*/ 809923 w 906898"/>
              <a:gd name="connsiteY2076" fmla="*/ 402657 h 906898"/>
              <a:gd name="connsiteX2077" fmla="*/ 814012 w 906898"/>
              <a:gd name="connsiteY2077" fmla="*/ 404711 h 906898"/>
              <a:gd name="connsiteX2078" fmla="*/ 818101 w 906898"/>
              <a:gd name="connsiteY2078" fmla="*/ 412928 h 906898"/>
              <a:gd name="connsiteX2079" fmla="*/ 814012 w 906898"/>
              <a:gd name="connsiteY2079" fmla="*/ 419091 h 906898"/>
              <a:gd name="connsiteX2080" fmla="*/ 809923 w 906898"/>
              <a:gd name="connsiteY2080" fmla="*/ 421145 h 906898"/>
              <a:gd name="connsiteX2081" fmla="*/ 811967 w 906898"/>
              <a:gd name="connsiteY2081" fmla="*/ 414982 h 906898"/>
              <a:gd name="connsiteX2082" fmla="*/ 809923 w 906898"/>
              <a:gd name="connsiteY2082" fmla="*/ 406765 h 906898"/>
              <a:gd name="connsiteX2083" fmla="*/ 807879 w 906898"/>
              <a:gd name="connsiteY2083" fmla="*/ 400603 h 906898"/>
              <a:gd name="connsiteX2084" fmla="*/ 803790 w 906898"/>
              <a:gd name="connsiteY2084" fmla="*/ 394440 h 906898"/>
              <a:gd name="connsiteX2085" fmla="*/ 795612 w 906898"/>
              <a:gd name="connsiteY2085" fmla="*/ 396494 h 906898"/>
              <a:gd name="connsiteX2086" fmla="*/ 785390 w 906898"/>
              <a:gd name="connsiteY2086" fmla="*/ 396494 h 906898"/>
              <a:gd name="connsiteX2087" fmla="*/ 781301 w 906898"/>
              <a:gd name="connsiteY2087" fmla="*/ 398548 h 906898"/>
              <a:gd name="connsiteX2088" fmla="*/ 781301 w 906898"/>
              <a:gd name="connsiteY2088" fmla="*/ 392386 h 906898"/>
              <a:gd name="connsiteX2089" fmla="*/ 793568 w 906898"/>
              <a:gd name="connsiteY2089" fmla="*/ 390332 h 906898"/>
              <a:gd name="connsiteX2090" fmla="*/ 795612 w 906898"/>
              <a:gd name="connsiteY2090" fmla="*/ 392386 h 906898"/>
              <a:gd name="connsiteX2091" fmla="*/ 801745 w 906898"/>
              <a:gd name="connsiteY2091" fmla="*/ 388277 h 906898"/>
              <a:gd name="connsiteX2092" fmla="*/ 766641 w 906898"/>
              <a:gd name="connsiteY2092" fmla="*/ 386285 h 906898"/>
              <a:gd name="connsiteX2093" fmla="*/ 770772 w 906898"/>
              <a:gd name="connsiteY2093" fmla="*/ 390390 h 906898"/>
              <a:gd name="connsiteX2094" fmla="*/ 772838 w 906898"/>
              <a:gd name="connsiteY2094" fmla="*/ 396547 h 906898"/>
              <a:gd name="connsiteX2095" fmla="*/ 781101 w 906898"/>
              <a:gd name="connsiteY2095" fmla="*/ 402704 h 906898"/>
              <a:gd name="connsiteX2096" fmla="*/ 774904 w 906898"/>
              <a:gd name="connsiteY2096" fmla="*/ 431437 h 906898"/>
              <a:gd name="connsiteX2097" fmla="*/ 772838 w 906898"/>
              <a:gd name="connsiteY2097" fmla="*/ 429385 h 906898"/>
              <a:gd name="connsiteX2098" fmla="*/ 772838 w 906898"/>
              <a:gd name="connsiteY2098" fmla="*/ 425280 h 906898"/>
              <a:gd name="connsiteX2099" fmla="*/ 774904 w 906898"/>
              <a:gd name="connsiteY2099" fmla="*/ 425280 h 906898"/>
              <a:gd name="connsiteX2100" fmla="*/ 776970 w 906898"/>
              <a:gd name="connsiteY2100" fmla="*/ 406809 h 906898"/>
              <a:gd name="connsiteX2101" fmla="*/ 772838 w 906898"/>
              <a:gd name="connsiteY2101" fmla="*/ 410914 h 906898"/>
              <a:gd name="connsiteX2102" fmla="*/ 772838 w 906898"/>
              <a:gd name="connsiteY2102" fmla="*/ 412966 h 906898"/>
              <a:gd name="connsiteX2103" fmla="*/ 770772 w 906898"/>
              <a:gd name="connsiteY2103" fmla="*/ 402704 h 906898"/>
              <a:gd name="connsiteX2104" fmla="*/ 766641 w 906898"/>
              <a:gd name="connsiteY2104" fmla="*/ 388338 h 906898"/>
              <a:gd name="connsiteX2105" fmla="*/ 766641 w 906898"/>
              <a:gd name="connsiteY2105" fmla="*/ 386285 h 906898"/>
              <a:gd name="connsiteX2106" fmla="*/ 75929 w 906898"/>
              <a:gd name="connsiteY2106" fmla="*/ 385514 h 906898"/>
              <a:gd name="connsiteX2107" fmla="*/ 81894 w 906898"/>
              <a:gd name="connsiteY2107" fmla="*/ 386031 h 906898"/>
              <a:gd name="connsiteX2108" fmla="*/ 83969 w 906898"/>
              <a:gd name="connsiteY2108" fmla="*/ 390171 h 906898"/>
              <a:gd name="connsiteX2109" fmla="*/ 86044 w 906898"/>
              <a:gd name="connsiteY2109" fmla="*/ 388101 h 906898"/>
              <a:gd name="connsiteX2110" fmla="*/ 96419 w 906898"/>
              <a:gd name="connsiteY2110" fmla="*/ 392242 h 906898"/>
              <a:gd name="connsiteX2111" fmla="*/ 96419 w 906898"/>
              <a:gd name="connsiteY2111" fmla="*/ 400522 h 906898"/>
              <a:gd name="connsiteX2112" fmla="*/ 94344 w 906898"/>
              <a:gd name="connsiteY2112" fmla="*/ 404662 h 906898"/>
              <a:gd name="connsiteX2113" fmla="*/ 100569 w 906898"/>
              <a:gd name="connsiteY2113" fmla="*/ 408802 h 906898"/>
              <a:gd name="connsiteX2114" fmla="*/ 98494 w 906898"/>
              <a:gd name="connsiteY2114" fmla="*/ 415013 h 906898"/>
              <a:gd name="connsiteX2115" fmla="*/ 94344 w 906898"/>
              <a:gd name="connsiteY2115" fmla="*/ 417083 h 906898"/>
              <a:gd name="connsiteX2116" fmla="*/ 90194 w 906898"/>
              <a:gd name="connsiteY2116" fmla="*/ 415013 h 906898"/>
              <a:gd name="connsiteX2117" fmla="*/ 86044 w 906898"/>
              <a:gd name="connsiteY2117" fmla="*/ 398452 h 906898"/>
              <a:gd name="connsiteX2118" fmla="*/ 73595 w 906898"/>
              <a:gd name="connsiteY2118" fmla="*/ 394312 h 906898"/>
              <a:gd name="connsiteX2119" fmla="*/ 71520 w 906898"/>
              <a:gd name="connsiteY2119" fmla="*/ 388101 h 906898"/>
              <a:gd name="connsiteX2120" fmla="*/ 75929 w 906898"/>
              <a:gd name="connsiteY2120" fmla="*/ 385514 h 906898"/>
              <a:gd name="connsiteX2121" fmla="*/ 828459 w 906898"/>
              <a:gd name="connsiteY2121" fmla="*/ 377985 h 906898"/>
              <a:gd name="connsiteX2122" fmla="*/ 851101 w 906898"/>
              <a:gd name="connsiteY2122" fmla="*/ 390349 h 906898"/>
              <a:gd name="connsiteX2123" fmla="*/ 851101 w 906898"/>
              <a:gd name="connsiteY2123" fmla="*/ 421259 h 906898"/>
              <a:gd name="connsiteX2124" fmla="*/ 830517 w 906898"/>
              <a:gd name="connsiteY2124" fmla="*/ 437745 h 906898"/>
              <a:gd name="connsiteX2125" fmla="*/ 826400 w 906898"/>
              <a:gd name="connsiteY2125" fmla="*/ 433623 h 906898"/>
              <a:gd name="connsiteX2126" fmla="*/ 846984 w 906898"/>
              <a:gd name="connsiteY2126" fmla="*/ 419199 h 906898"/>
              <a:gd name="connsiteX2127" fmla="*/ 844926 w 906898"/>
              <a:gd name="connsiteY2127" fmla="*/ 398592 h 906898"/>
              <a:gd name="connsiteX2128" fmla="*/ 832575 w 906898"/>
              <a:gd name="connsiteY2128" fmla="*/ 390349 h 906898"/>
              <a:gd name="connsiteX2129" fmla="*/ 832575 w 906898"/>
              <a:gd name="connsiteY2129" fmla="*/ 392410 h 906898"/>
              <a:gd name="connsiteX2130" fmla="*/ 836692 w 906898"/>
              <a:gd name="connsiteY2130" fmla="*/ 396531 h 906898"/>
              <a:gd name="connsiteX2131" fmla="*/ 832575 w 906898"/>
              <a:gd name="connsiteY2131" fmla="*/ 402713 h 906898"/>
              <a:gd name="connsiteX2132" fmla="*/ 824342 w 906898"/>
              <a:gd name="connsiteY2132" fmla="*/ 402713 h 906898"/>
              <a:gd name="connsiteX2133" fmla="*/ 822284 w 906898"/>
              <a:gd name="connsiteY2133" fmla="*/ 398592 h 906898"/>
              <a:gd name="connsiteX2134" fmla="*/ 822284 w 906898"/>
              <a:gd name="connsiteY2134" fmla="*/ 394470 h 906898"/>
              <a:gd name="connsiteX2135" fmla="*/ 818167 w 906898"/>
              <a:gd name="connsiteY2135" fmla="*/ 392410 h 906898"/>
              <a:gd name="connsiteX2136" fmla="*/ 816108 w 906898"/>
              <a:gd name="connsiteY2136" fmla="*/ 386228 h 906898"/>
              <a:gd name="connsiteX2137" fmla="*/ 828459 w 906898"/>
              <a:gd name="connsiteY2137" fmla="*/ 377985 h 906898"/>
              <a:gd name="connsiteX2138" fmla="*/ 859268 w 906898"/>
              <a:gd name="connsiteY2138" fmla="*/ 375993 h 906898"/>
              <a:gd name="connsiteX2139" fmla="*/ 861260 w 906898"/>
              <a:gd name="connsiteY2139" fmla="*/ 379977 h 906898"/>
              <a:gd name="connsiteX2140" fmla="*/ 861260 w 906898"/>
              <a:gd name="connsiteY2140" fmla="*/ 381969 h 906898"/>
              <a:gd name="connsiteX2141" fmla="*/ 859268 w 906898"/>
              <a:gd name="connsiteY2141" fmla="*/ 375993 h 906898"/>
              <a:gd name="connsiteX2142" fmla="*/ 71768 w 906898"/>
              <a:gd name="connsiteY2142" fmla="*/ 371677 h 906898"/>
              <a:gd name="connsiteX2143" fmla="*/ 73760 w 906898"/>
              <a:gd name="connsiteY2143" fmla="*/ 371677 h 906898"/>
              <a:gd name="connsiteX2144" fmla="*/ 73760 w 906898"/>
              <a:gd name="connsiteY2144" fmla="*/ 373669 h 906898"/>
              <a:gd name="connsiteX2145" fmla="*/ 71768 w 906898"/>
              <a:gd name="connsiteY2145" fmla="*/ 371677 h 906898"/>
              <a:gd name="connsiteX2146" fmla="*/ 89147 w 906898"/>
              <a:gd name="connsiteY2146" fmla="*/ 370972 h 906898"/>
              <a:gd name="connsiteX2147" fmla="*/ 90181 w 906898"/>
              <a:gd name="connsiteY2147" fmla="*/ 371744 h 906898"/>
              <a:gd name="connsiteX2148" fmla="*/ 94319 w 906898"/>
              <a:gd name="connsiteY2148" fmla="*/ 375860 h 906898"/>
              <a:gd name="connsiteX2149" fmla="*/ 94319 w 906898"/>
              <a:gd name="connsiteY2149" fmla="*/ 377919 h 906898"/>
              <a:gd name="connsiteX2150" fmla="*/ 92250 w 906898"/>
              <a:gd name="connsiteY2150" fmla="*/ 375860 h 906898"/>
              <a:gd name="connsiteX2151" fmla="*/ 94319 w 906898"/>
              <a:gd name="connsiteY2151" fmla="*/ 379977 h 906898"/>
              <a:gd name="connsiteX2152" fmla="*/ 98456 w 906898"/>
              <a:gd name="connsiteY2152" fmla="*/ 377919 h 906898"/>
              <a:gd name="connsiteX2153" fmla="*/ 106730 w 906898"/>
              <a:gd name="connsiteY2153" fmla="*/ 379977 h 906898"/>
              <a:gd name="connsiteX2154" fmla="*/ 112936 w 906898"/>
              <a:gd name="connsiteY2154" fmla="*/ 392328 h 906898"/>
              <a:gd name="connsiteX2155" fmla="*/ 104662 w 906898"/>
              <a:gd name="connsiteY2155" fmla="*/ 379977 h 906898"/>
              <a:gd name="connsiteX2156" fmla="*/ 102593 w 906898"/>
              <a:gd name="connsiteY2156" fmla="*/ 379977 h 906898"/>
              <a:gd name="connsiteX2157" fmla="*/ 108799 w 906898"/>
              <a:gd name="connsiteY2157" fmla="*/ 398503 h 906898"/>
              <a:gd name="connsiteX2158" fmla="*/ 108799 w 906898"/>
              <a:gd name="connsiteY2158" fmla="*/ 400561 h 906898"/>
              <a:gd name="connsiteX2159" fmla="*/ 112936 w 906898"/>
              <a:gd name="connsiteY2159" fmla="*/ 408795 h 906898"/>
              <a:gd name="connsiteX2160" fmla="*/ 108799 w 906898"/>
              <a:gd name="connsiteY2160" fmla="*/ 414970 h 906898"/>
              <a:gd name="connsiteX2161" fmla="*/ 108799 w 906898"/>
              <a:gd name="connsiteY2161" fmla="*/ 419087 h 906898"/>
              <a:gd name="connsiteX2162" fmla="*/ 110867 w 906898"/>
              <a:gd name="connsiteY2162" fmla="*/ 419087 h 906898"/>
              <a:gd name="connsiteX2163" fmla="*/ 110867 w 906898"/>
              <a:gd name="connsiteY2163" fmla="*/ 417028 h 906898"/>
              <a:gd name="connsiteX2164" fmla="*/ 112936 w 906898"/>
              <a:gd name="connsiteY2164" fmla="*/ 421145 h 906898"/>
              <a:gd name="connsiteX2165" fmla="*/ 112936 w 906898"/>
              <a:gd name="connsiteY2165" fmla="*/ 423203 h 906898"/>
              <a:gd name="connsiteX2166" fmla="*/ 110867 w 906898"/>
              <a:gd name="connsiteY2166" fmla="*/ 421145 h 906898"/>
              <a:gd name="connsiteX2167" fmla="*/ 106730 w 906898"/>
              <a:gd name="connsiteY2167" fmla="*/ 429378 h 906898"/>
              <a:gd name="connsiteX2168" fmla="*/ 96387 w 906898"/>
              <a:gd name="connsiteY2168" fmla="*/ 421145 h 906898"/>
              <a:gd name="connsiteX2169" fmla="*/ 104662 w 906898"/>
              <a:gd name="connsiteY2169" fmla="*/ 412911 h 906898"/>
              <a:gd name="connsiteX2170" fmla="*/ 98456 w 906898"/>
              <a:gd name="connsiteY2170" fmla="*/ 402620 h 906898"/>
              <a:gd name="connsiteX2171" fmla="*/ 96387 w 906898"/>
              <a:gd name="connsiteY2171" fmla="*/ 390269 h 906898"/>
              <a:gd name="connsiteX2172" fmla="*/ 81907 w 906898"/>
              <a:gd name="connsiteY2172" fmla="*/ 384094 h 906898"/>
              <a:gd name="connsiteX2173" fmla="*/ 71564 w 906898"/>
              <a:gd name="connsiteY2173" fmla="*/ 384094 h 906898"/>
              <a:gd name="connsiteX2174" fmla="*/ 67427 w 906898"/>
              <a:gd name="connsiteY2174" fmla="*/ 386152 h 906898"/>
              <a:gd name="connsiteX2175" fmla="*/ 59152 w 906898"/>
              <a:gd name="connsiteY2175" fmla="*/ 379977 h 906898"/>
              <a:gd name="connsiteX2176" fmla="*/ 63290 w 906898"/>
              <a:gd name="connsiteY2176" fmla="*/ 375860 h 906898"/>
              <a:gd name="connsiteX2177" fmla="*/ 65358 w 906898"/>
              <a:gd name="connsiteY2177" fmla="*/ 373802 h 906898"/>
              <a:gd name="connsiteX2178" fmla="*/ 75701 w 906898"/>
              <a:gd name="connsiteY2178" fmla="*/ 377919 h 906898"/>
              <a:gd name="connsiteX2179" fmla="*/ 77770 w 906898"/>
              <a:gd name="connsiteY2179" fmla="*/ 373802 h 906898"/>
              <a:gd name="connsiteX2180" fmla="*/ 83976 w 906898"/>
              <a:gd name="connsiteY2180" fmla="*/ 371744 h 906898"/>
              <a:gd name="connsiteX2181" fmla="*/ 90181 w 906898"/>
              <a:gd name="connsiteY2181" fmla="*/ 373802 h 906898"/>
              <a:gd name="connsiteX2182" fmla="*/ 88113 w 906898"/>
              <a:gd name="connsiteY2182" fmla="*/ 371744 h 906898"/>
              <a:gd name="connsiteX2183" fmla="*/ 89147 w 906898"/>
              <a:gd name="connsiteY2183" fmla="*/ 370972 h 906898"/>
              <a:gd name="connsiteX2184" fmla="*/ 824475 w 906898"/>
              <a:gd name="connsiteY2184" fmla="*/ 357401 h 906898"/>
              <a:gd name="connsiteX2185" fmla="*/ 838651 w 906898"/>
              <a:gd name="connsiteY2185" fmla="*/ 367693 h 906898"/>
              <a:gd name="connsiteX2186" fmla="*/ 838651 w 906898"/>
              <a:gd name="connsiteY2186" fmla="*/ 377985 h 906898"/>
              <a:gd name="connsiteX2187" fmla="*/ 836626 w 906898"/>
              <a:gd name="connsiteY2187" fmla="*/ 371810 h 906898"/>
              <a:gd name="connsiteX2188" fmla="*/ 830550 w 906898"/>
              <a:gd name="connsiteY2188" fmla="*/ 363576 h 906898"/>
              <a:gd name="connsiteX2189" fmla="*/ 822450 w 906898"/>
              <a:gd name="connsiteY2189" fmla="*/ 363576 h 906898"/>
              <a:gd name="connsiteX2190" fmla="*/ 820424 w 906898"/>
              <a:gd name="connsiteY2190" fmla="*/ 359460 h 906898"/>
              <a:gd name="connsiteX2191" fmla="*/ 824475 w 906898"/>
              <a:gd name="connsiteY2191" fmla="*/ 357401 h 906898"/>
              <a:gd name="connsiteX2192" fmla="*/ 45659 w 906898"/>
              <a:gd name="connsiteY2192" fmla="*/ 355900 h 906898"/>
              <a:gd name="connsiteX2193" fmla="*/ 48861 w 906898"/>
              <a:gd name="connsiteY2193" fmla="*/ 361338 h 906898"/>
              <a:gd name="connsiteX2194" fmla="*/ 48861 w 906898"/>
              <a:gd name="connsiteY2194" fmla="*/ 363377 h 906898"/>
              <a:gd name="connsiteX2195" fmla="*/ 46802 w 906898"/>
              <a:gd name="connsiteY2195" fmla="*/ 359299 h 906898"/>
              <a:gd name="connsiteX2196" fmla="*/ 43892 w 906898"/>
              <a:gd name="connsiteY2196" fmla="*/ 352899 h 906898"/>
              <a:gd name="connsiteX2197" fmla="*/ 44744 w 906898"/>
              <a:gd name="connsiteY2197" fmla="*/ 353180 h 906898"/>
              <a:gd name="connsiteX2198" fmla="*/ 45659 w 906898"/>
              <a:gd name="connsiteY2198" fmla="*/ 355900 h 906898"/>
              <a:gd name="connsiteX2199" fmla="*/ 42782 w 906898"/>
              <a:gd name="connsiteY2199" fmla="*/ 351013 h 906898"/>
              <a:gd name="connsiteX2200" fmla="*/ 43892 w 906898"/>
              <a:gd name="connsiteY2200" fmla="*/ 352899 h 906898"/>
              <a:gd name="connsiteX2201" fmla="*/ 39341 w 906898"/>
              <a:gd name="connsiteY2201" fmla="*/ 351396 h 906898"/>
              <a:gd name="connsiteX2202" fmla="*/ 38569 w 906898"/>
              <a:gd name="connsiteY2202" fmla="*/ 351141 h 906898"/>
              <a:gd name="connsiteX2203" fmla="*/ 42782 w 906898"/>
              <a:gd name="connsiteY2203" fmla="*/ 351013 h 906898"/>
              <a:gd name="connsiteX2204" fmla="*/ 797659 w 906898"/>
              <a:gd name="connsiteY2204" fmla="*/ 349101 h 906898"/>
              <a:gd name="connsiteX2205" fmla="*/ 820353 w 906898"/>
              <a:gd name="connsiteY2205" fmla="*/ 363455 h 906898"/>
              <a:gd name="connsiteX2206" fmla="*/ 820353 w 906898"/>
              <a:gd name="connsiteY2206" fmla="*/ 375759 h 906898"/>
              <a:gd name="connsiteX2207" fmla="*/ 812101 w 906898"/>
              <a:gd name="connsiteY2207" fmla="*/ 381911 h 906898"/>
              <a:gd name="connsiteX2208" fmla="*/ 805911 w 906898"/>
              <a:gd name="connsiteY2208" fmla="*/ 377810 h 906898"/>
              <a:gd name="connsiteX2209" fmla="*/ 799722 w 906898"/>
              <a:gd name="connsiteY2209" fmla="*/ 377810 h 906898"/>
              <a:gd name="connsiteX2210" fmla="*/ 795596 w 906898"/>
              <a:gd name="connsiteY2210" fmla="*/ 373708 h 906898"/>
              <a:gd name="connsiteX2211" fmla="*/ 795596 w 906898"/>
              <a:gd name="connsiteY2211" fmla="*/ 367557 h 906898"/>
              <a:gd name="connsiteX2212" fmla="*/ 803848 w 906898"/>
              <a:gd name="connsiteY2212" fmla="*/ 363455 h 906898"/>
              <a:gd name="connsiteX2213" fmla="*/ 812101 w 906898"/>
              <a:gd name="connsiteY2213" fmla="*/ 367557 h 906898"/>
              <a:gd name="connsiteX2214" fmla="*/ 803848 w 906898"/>
              <a:gd name="connsiteY2214" fmla="*/ 357304 h 906898"/>
              <a:gd name="connsiteX2215" fmla="*/ 779091 w 906898"/>
              <a:gd name="connsiteY2215" fmla="*/ 361405 h 906898"/>
              <a:gd name="connsiteX2216" fmla="*/ 768775 w 906898"/>
              <a:gd name="connsiteY2216" fmla="*/ 383961 h 906898"/>
              <a:gd name="connsiteX2217" fmla="*/ 764649 w 906898"/>
              <a:gd name="connsiteY2217" fmla="*/ 383961 h 906898"/>
              <a:gd name="connsiteX2218" fmla="*/ 766712 w 906898"/>
              <a:gd name="connsiteY2218" fmla="*/ 371658 h 906898"/>
              <a:gd name="connsiteX2219" fmla="*/ 797659 w 906898"/>
              <a:gd name="connsiteY2219" fmla="*/ 349101 h 906898"/>
              <a:gd name="connsiteX2220" fmla="*/ 828480 w 906898"/>
              <a:gd name="connsiteY2220" fmla="*/ 347109 h 906898"/>
              <a:gd name="connsiteX2221" fmla="*/ 836657 w 906898"/>
              <a:gd name="connsiteY2221" fmla="*/ 351204 h 906898"/>
              <a:gd name="connsiteX2222" fmla="*/ 842791 w 906898"/>
              <a:gd name="connsiteY2222" fmla="*/ 351204 h 906898"/>
              <a:gd name="connsiteX2223" fmla="*/ 846879 w 906898"/>
              <a:gd name="connsiteY2223" fmla="*/ 357346 h 906898"/>
              <a:gd name="connsiteX2224" fmla="*/ 846879 w 906898"/>
              <a:gd name="connsiteY2224" fmla="*/ 363488 h 906898"/>
              <a:gd name="connsiteX2225" fmla="*/ 850968 w 906898"/>
              <a:gd name="connsiteY2225" fmla="*/ 367583 h 906898"/>
              <a:gd name="connsiteX2226" fmla="*/ 850968 w 906898"/>
              <a:gd name="connsiteY2226" fmla="*/ 373725 h 906898"/>
              <a:gd name="connsiteX2227" fmla="*/ 848924 w 906898"/>
              <a:gd name="connsiteY2227" fmla="*/ 375772 h 906898"/>
              <a:gd name="connsiteX2228" fmla="*/ 850968 w 906898"/>
              <a:gd name="connsiteY2228" fmla="*/ 381914 h 906898"/>
              <a:gd name="connsiteX2229" fmla="*/ 848924 w 906898"/>
              <a:gd name="connsiteY2229" fmla="*/ 383961 h 906898"/>
              <a:gd name="connsiteX2230" fmla="*/ 842791 w 906898"/>
              <a:gd name="connsiteY2230" fmla="*/ 377819 h 906898"/>
              <a:gd name="connsiteX2231" fmla="*/ 836657 w 906898"/>
              <a:gd name="connsiteY2231" fmla="*/ 359394 h 906898"/>
              <a:gd name="connsiteX2232" fmla="*/ 822347 w 906898"/>
              <a:gd name="connsiteY2232" fmla="*/ 355299 h 906898"/>
              <a:gd name="connsiteX2233" fmla="*/ 816213 w 906898"/>
              <a:gd name="connsiteY2233" fmla="*/ 355299 h 906898"/>
              <a:gd name="connsiteX2234" fmla="*/ 814169 w 906898"/>
              <a:gd name="connsiteY2234" fmla="*/ 351204 h 906898"/>
              <a:gd name="connsiteX2235" fmla="*/ 820302 w 906898"/>
              <a:gd name="connsiteY2235" fmla="*/ 349157 h 906898"/>
              <a:gd name="connsiteX2236" fmla="*/ 822347 w 906898"/>
              <a:gd name="connsiteY2236" fmla="*/ 351204 h 906898"/>
              <a:gd name="connsiteX2237" fmla="*/ 828480 w 906898"/>
              <a:gd name="connsiteY2237" fmla="*/ 347109 h 906898"/>
              <a:gd name="connsiteX2238" fmla="*/ 139466 w 906898"/>
              <a:gd name="connsiteY2238" fmla="*/ 345117 h 906898"/>
              <a:gd name="connsiteX2239" fmla="*/ 143571 w 906898"/>
              <a:gd name="connsiteY2239" fmla="*/ 355315 h 906898"/>
              <a:gd name="connsiteX2240" fmla="*/ 147675 w 906898"/>
              <a:gd name="connsiteY2240" fmla="*/ 359393 h 906898"/>
              <a:gd name="connsiteX2241" fmla="*/ 151781 w 906898"/>
              <a:gd name="connsiteY2241" fmla="*/ 361433 h 906898"/>
              <a:gd name="connsiteX2242" fmla="*/ 149728 w 906898"/>
              <a:gd name="connsiteY2242" fmla="*/ 371630 h 906898"/>
              <a:gd name="connsiteX2243" fmla="*/ 141518 w 906898"/>
              <a:gd name="connsiteY2243" fmla="*/ 371630 h 906898"/>
              <a:gd name="connsiteX2244" fmla="*/ 137413 w 906898"/>
              <a:gd name="connsiteY2244" fmla="*/ 363472 h 906898"/>
              <a:gd name="connsiteX2245" fmla="*/ 137413 w 906898"/>
              <a:gd name="connsiteY2245" fmla="*/ 359393 h 906898"/>
              <a:gd name="connsiteX2246" fmla="*/ 131256 w 906898"/>
              <a:gd name="connsiteY2246" fmla="*/ 355315 h 906898"/>
              <a:gd name="connsiteX2247" fmla="*/ 131256 w 906898"/>
              <a:gd name="connsiteY2247" fmla="*/ 347157 h 906898"/>
              <a:gd name="connsiteX2248" fmla="*/ 139466 w 906898"/>
              <a:gd name="connsiteY2248" fmla="*/ 345117 h 906898"/>
              <a:gd name="connsiteX2249" fmla="*/ 124971 w 906898"/>
              <a:gd name="connsiteY2249" fmla="*/ 345117 h 906898"/>
              <a:gd name="connsiteX2250" fmla="*/ 127046 w 906898"/>
              <a:gd name="connsiteY2250" fmla="*/ 353320 h 906898"/>
              <a:gd name="connsiteX2251" fmla="*/ 135346 w 906898"/>
              <a:gd name="connsiteY2251" fmla="*/ 361522 h 906898"/>
              <a:gd name="connsiteX2252" fmla="*/ 137421 w 906898"/>
              <a:gd name="connsiteY2252" fmla="*/ 371775 h 906898"/>
              <a:gd name="connsiteX2253" fmla="*/ 147796 w 906898"/>
              <a:gd name="connsiteY2253" fmla="*/ 375876 h 906898"/>
              <a:gd name="connsiteX2254" fmla="*/ 147796 w 906898"/>
              <a:gd name="connsiteY2254" fmla="*/ 377927 h 906898"/>
              <a:gd name="connsiteX2255" fmla="*/ 135346 w 906898"/>
              <a:gd name="connsiteY2255" fmla="*/ 373826 h 906898"/>
              <a:gd name="connsiteX2256" fmla="*/ 131196 w 906898"/>
              <a:gd name="connsiteY2256" fmla="*/ 363573 h 906898"/>
              <a:gd name="connsiteX2257" fmla="*/ 124971 w 906898"/>
              <a:gd name="connsiteY2257" fmla="*/ 353320 h 906898"/>
              <a:gd name="connsiteX2258" fmla="*/ 124971 w 906898"/>
              <a:gd name="connsiteY2258" fmla="*/ 345117 h 906898"/>
              <a:gd name="connsiteX2259" fmla="*/ 30518 w 906898"/>
              <a:gd name="connsiteY2259" fmla="*/ 345117 h 906898"/>
              <a:gd name="connsiteX2260" fmla="*/ 32572 w 906898"/>
              <a:gd name="connsiteY2260" fmla="*/ 347168 h 906898"/>
              <a:gd name="connsiteX2261" fmla="*/ 31887 w 906898"/>
              <a:gd name="connsiteY2261" fmla="*/ 347168 h 906898"/>
              <a:gd name="connsiteX2262" fmla="*/ 848976 w 906898"/>
              <a:gd name="connsiteY2262" fmla="*/ 342793 h 906898"/>
              <a:gd name="connsiteX2263" fmla="*/ 855201 w 906898"/>
              <a:gd name="connsiteY2263" fmla="*/ 346920 h 906898"/>
              <a:gd name="connsiteX2264" fmla="*/ 859351 w 906898"/>
              <a:gd name="connsiteY2264" fmla="*/ 359299 h 906898"/>
              <a:gd name="connsiteX2265" fmla="*/ 863501 w 906898"/>
              <a:gd name="connsiteY2265" fmla="*/ 365488 h 906898"/>
              <a:gd name="connsiteX2266" fmla="*/ 863501 w 906898"/>
              <a:gd name="connsiteY2266" fmla="*/ 367551 h 906898"/>
              <a:gd name="connsiteX2267" fmla="*/ 855201 w 906898"/>
              <a:gd name="connsiteY2267" fmla="*/ 355172 h 906898"/>
              <a:gd name="connsiteX2268" fmla="*/ 848976 w 906898"/>
              <a:gd name="connsiteY2268" fmla="*/ 342793 h 906898"/>
              <a:gd name="connsiteX2269" fmla="*/ 112752 w 906898"/>
              <a:gd name="connsiteY2269" fmla="*/ 340801 h 906898"/>
              <a:gd name="connsiteX2270" fmla="*/ 123081 w 906898"/>
              <a:gd name="connsiteY2270" fmla="*/ 344930 h 906898"/>
              <a:gd name="connsiteX2271" fmla="*/ 121015 w 906898"/>
              <a:gd name="connsiteY2271" fmla="*/ 353186 h 906898"/>
              <a:gd name="connsiteX2272" fmla="*/ 129278 w 906898"/>
              <a:gd name="connsiteY2272" fmla="*/ 365571 h 906898"/>
              <a:gd name="connsiteX2273" fmla="*/ 141672 w 906898"/>
              <a:gd name="connsiteY2273" fmla="*/ 380020 h 906898"/>
              <a:gd name="connsiteX2274" fmla="*/ 145804 w 906898"/>
              <a:gd name="connsiteY2274" fmla="*/ 382085 h 906898"/>
              <a:gd name="connsiteX2275" fmla="*/ 143738 w 906898"/>
              <a:gd name="connsiteY2275" fmla="*/ 388277 h 906898"/>
              <a:gd name="connsiteX2276" fmla="*/ 129278 w 906898"/>
              <a:gd name="connsiteY2276" fmla="*/ 380020 h 906898"/>
              <a:gd name="connsiteX2277" fmla="*/ 127212 w 906898"/>
              <a:gd name="connsiteY2277" fmla="*/ 373828 h 906898"/>
              <a:gd name="connsiteX2278" fmla="*/ 116883 w 906898"/>
              <a:gd name="connsiteY2278" fmla="*/ 369700 h 906898"/>
              <a:gd name="connsiteX2279" fmla="*/ 114818 w 906898"/>
              <a:gd name="connsiteY2279" fmla="*/ 365571 h 906898"/>
              <a:gd name="connsiteX2280" fmla="*/ 116883 w 906898"/>
              <a:gd name="connsiteY2280" fmla="*/ 355251 h 906898"/>
              <a:gd name="connsiteX2281" fmla="*/ 112752 w 906898"/>
              <a:gd name="connsiteY2281" fmla="*/ 344930 h 906898"/>
              <a:gd name="connsiteX2282" fmla="*/ 112752 w 906898"/>
              <a:gd name="connsiteY2282" fmla="*/ 340801 h 906898"/>
              <a:gd name="connsiteX2283" fmla="*/ 756715 w 906898"/>
              <a:gd name="connsiteY2283" fmla="*/ 338109 h 906898"/>
              <a:gd name="connsiteX2284" fmla="*/ 762601 w 906898"/>
              <a:gd name="connsiteY2284" fmla="*/ 338883 h 906898"/>
              <a:gd name="connsiteX2285" fmla="*/ 764649 w 906898"/>
              <a:gd name="connsiteY2285" fmla="*/ 343015 h 906898"/>
              <a:gd name="connsiteX2286" fmla="*/ 774885 w 906898"/>
              <a:gd name="connsiteY2286" fmla="*/ 345080 h 906898"/>
              <a:gd name="connsiteX2287" fmla="*/ 776933 w 906898"/>
              <a:gd name="connsiteY2287" fmla="*/ 351278 h 906898"/>
              <a:gd name="connsiteX2288" fmla="*/ 772838 w 906898"/>
              <a:gd name="connsiteY2288" fmla="*/ 355409 h 906898"/>
              <a:gd name="connsiteX2289" fmla="*/ 766696 w 906898"/>
              <a:gd name="connsiteY2289" fmla="*/ 353344 h 906898"/>
              <a:gd name="connsiteX2290" fmla="*/ 756459 w 906898"/>
              <a:gd name="connsiteY2290" fmla="*/ 351278 h 906898"/>
              <a:gd name="connsiteX2291" fmla="*/ 752365 w 906898"/>
              <a:gd name="connsiteY2291" fmla="*/ 338883 h 906898"/>
              <a:gd name="connsiteX2292" fmla="*/ 756715 w 906898"/>
              <a:gd name="connsiteY2292" fmla="*/ 338109 h 906898"/>
              <a:gd name="connsiteX2293" fmla="*/ 832479 w 906898"/>
              <a:gd name="connsiteY2293" fmla="*/ 336879 h 906898"/>
              <a:gd name="connsiteX2294" fmla="*/ 838646 w 906898"/>
              <a:gd name="connsiteY2294" fmla="*/ 340986 h 906898"/>
              <a:gd name="connsiteX2295" fmla="*/ 846869 w 906898"/>
              <a:gd name="connsiteY2295" fmla="*/ 345093 h 906898"/>
              <a:gd name="connsiteX2296" fmla="*/ 853037 w 906898"/>
              <a:gd name="connsiteY2296" fmla="*/ 351253 h 906898"/>
              <a:gd name="connsiteX2297" fmla="*/ 853037 w 906898"/>
              <a:gd name="connsiteY2297" fmla="*/ 359467 h 906898"/>
              <a:gd name="connsiteX2298" fmla="*/ 861260 w 906898"/>
              <a:gd name="connsiteY2298" fmla="*/ 365628 h 906898"/>
              <a:gd name="connsiteX2299" fmla="*/ 857149 w 906898"/>
              <a:gd name="connsiteY2299" fmla="*/ 375895 h 906898"/>
              <a:gd name="connsiteX2300" fmla="*/ 857149 w 906898"/>
              <a:gd name="connsiteY2300" fmla="*/ 388216 h 906898"/>
              <a:gd name="connsiteX2301" fmla="*/ 853037 w 906898"/>
              <a:gd name="connsiteY2301" fmla="*/ 390269 h 906898"/>
              <a:gd name="connsiteX2302" fmla="*/ 850981 w 906898"/>
              <a:gd name="connsiteY2302" fmla="*/ 386162 h 906898"/>
              <a:gd name="connsiteX2303" fmla="*/ 855093 w 906898"/>
              <a:gd name="connsiteY2303" fmla="*/ 371788 h 906898"/>
              <a:gd name="connsiteX2304" fmla="*/ 850981 w 906898"/>
              <a:gd name="connsiteY2304" fmla="*/ 361521 h 906898"/>
              <a:gd name="connsiteX2305" fmla="*/ 848925 w 906898"/>
              <a:gd name="connsiteY2305" fmla="*/ 353307 h 906898"/>
              <a:gd name="connsiteX2306" fmla="*/ 836590 w 906898"/>
              <a:gd name="connsiteY2306" fmla="*/ 347146 h 906898"/>
              <a:gd name="connsiteX2307" fmla="*/ 828367 w 906898"/>
              <a:gd name="connsiteY2307" fmla="*/ 345093 h 906898"/>
              <a:gd name="connsiteX2308" fmla="*/ 822199 w 906898"/>
              <a:gd name="connsiteY2308" fmla="*/ 347146 h 906898"/>
              <a:gd name="connsiteX2309" fmla="*/ 809864 w 906898"/>
              <a:gd name="connsiteY2309" fmla="*/ 349200 h 906898"/>
              <a:gd name="connsiteX2310" fmla="*/ 807808 w 906898"/>
              <a:gd name="connsiteY2310" fmla="*/ 347146 h 906898"/>
              <a:gd name="connsiteX2311" fmla="*/ 816032 w 906898"/>
              <a:gd name="connsiteY2311" fmla="*/ 338932 h 906898"/>
              <a:gd name="connsiteX2312" fmla="*/ 822199 w 906898"/>
              <a:gd name="connsiteY2312" fmla="*/ 340986 h 906898"/>
              <a:gd name="connsiteX2313" fmla="*/ 832479 w 906898"/>
              <a:gd name="connsiteY2313" fmla="*/ 336879 h 906898"/>
              <a:gd name="connsiteX2314" fmla="*/ 834534 w 906898"/>
              <a:gd name="connsiteY2314" fmla="*/ 334825 h 906898"/>
              <a:gd name="connsiteX2315" fmla="*/ 838646 w 906898"/>
              <a:gd name="connsiteY2315" fmla="*/ 336879 h 906898"/>
              <a:gd name="connsiteX2316" fmla="*/ 840702 w 906898"/>
              <a:gd name="connsiteY2316" fmla="*/ 338932 h 906898"/>
              <a:gd name="connsiteX2317" fmla="*/ 840702 w 906898"/>
              <a:gd name="connsiteY2317" fmla="*/ 340986 h 906898"/>
              <a:gd name="connsiteX2318" fmla="*/ 838646 w 906898"/>
              <a:gd name="connsiteY2318" fmla="*/ 340986 h 906898"/>
              <a:gd name="connsiteX2319" fmla="*/ 836590 w 906898"/>
              <a:gd name="connsiteY2319" fmla="*/ 336879 h 906898"/>
              <a:gd name="connsiteX2320" fmla="*/ 834534 w 906898"/>
              <a:gd name="connsiteY2320" fmla="*/ 334825 h 906898"/>
              <a:gd name="connsiteX2321" fmla="*/ 752482 w 906898"/>
              <a:gd name="connsiteY2321" fmla="*/ 330510 h 906898"/>
              <a:gd name="connsiteX2322" fmla="*/ 759783 w 906898"/>
              <a:gd name="connsiteY2322" fmla="*/ 331242 h 906898"/>
              <a:gd name="connsiteX2323" fmla="*/ 760403 w 906898"/>
              <a:gd name="connsiteY2323" fmla="*/ 331552 h 906898"/>
              <a:gd name="connsiteX2324" fmla="*/ 764785 w 906898"/>
              <a:gd name="connsiteY2324" fmla="*/ 336685 h 906898"/>
              <a:gd name="connsiteX2325" fmla="*/ 772988 w 906898"/>
              <a:gd name="connsiteY2325" fmla="*/ 336685 h 906898"/>
              <a:gd name="connsiteX2326" fmla="*/ 781190 w 906898"/>
              <a:gd name="connsiteY2326" fmla="*/ 340801 h 906898"/>
              <a:gd name="connsiteX2327" fmla="*/ 783241 w 906898"/>
              <a:gd name="connsiteY2327" fmla="*/ 349035 h 906898"/>
              <a:gd name="connsiteX2328" fmla="*/ 777089 w 906898"/>
              <a:gd name="connsiteY2328" fmla="*/ 342860 h 906898"/>
              <a:gd name="connsiteX2329" fmla="*/ 766836 w 906898"/>
              <a:gd name="connsiteY2329" fmla="*/ 340801 h 906898"/>
              <a:gd name="connsiteX2330" fmla="*/ 756583 w 906898"/>
              <a:gd name="connsiteY2330" fmla="*/ 334626 h 906898"/>
              <a:gd name="connsiteX2331" fmla="*/ 748381 w 906898"/>
              <a:gd name="connsiteY2331" fmla="*/ 332568 h 906898"/>
              <a:gd name="connsiteX2332" fmla="*/ 752482 w 906898"/>
              <a:gd name="connsiteY2332" fmla="*/ 330510 h 906898"/>
              <a:gd name="connsiteX2333" fmla="*/ 779257 w 906898"/>
              <a:gd name="connsiteY2333" fmla="*/ 318226 h 906898"/>
              <a:gd name="connsiteX2334" fmla="*/ 785233 w 906898"/>
              <a:gd name="connsiteY2334" fmla="*/ 324451 h 906898"/>
              <a:gd name="connsiteX2335" fmla="*/ 785233 w 906898"/>
              <a:gd name="connsiteY2335" fmla="*/ 326526 h 906898"/>
              <a:gd name="connsiteX2336" fmla="*/ 779257 w 906898"/>
              <a:gd name="connsiteY2336" fmla="*/ 320301 h 906898"/>
              <a:gd name="connsiteX2337" fmla="*/ 779257 w 906898"/>
              <a:gd name="connsiteY2337" fmla="*/ 318226 h 906898"/>
              <a:gd name="connsiteX2338" fmla="*/ 757495 w 906898"/>
              <a:gd name="connsiteY2338" fmla="*/ 316747 h 906898"/>
              <a:gd name="connsiteX2339" fmla="*/ 758523 w 906898"/>
              <a:gd name="connsiteY2339" fmla="*/ 318288 h 906898"/>
              <a:gd name="connsiteX2340" fmla="*/ 758523 w 906898"/>
              <a:gd name="connsiteY2340" fmla="*/ 320342 h 906898"/>
              <a:gd name="connsiteX2341" fmla="*/ 760579 w 906898"/>
              <a:gd name="connsiteY2341" fmla="*/ 320342 h 906898"/>
              <a:gd name="connsiteX2342" fmla="*/ 766748 w 906898"/>
              <a:gd name="connsiteY2342" fmla="*/ 322396 h 906898"/>
              <a:gd name="connsiteX2343" fmla="*/ 779085 w 906898"/>
              <a:gd name="connsiteY2343" fmla="*/ 322396 h 906898"/>
              <a:gd name="connsiteX2344" fmla="*/ 783198 w 906898"/>
              <a:gd name="connsiteY2344" fmla="*/ 330613 h 906898"/>
              <a:gd name="connsiteX2345" fmla="*/ 785254 w 906898"/>
              <a:gd name="connsiteY2345" fmla="*/ 330613 h 906898"/>
              <a:gd name="connsiteX2346" fmla="*/ 785254 w 906898"/>
              <a:gd name="connsiteY2346" fmla="*/ 326505 h 906898"/>
              <a:gd name="connsiteX2347" fmla="*/ 787310 w 906898"/>
              <a:gd name="connsiteY2347" fmla="*/ 326505 h 906898"/>
              <a:gd name="connsiteX2348" fmla="*/ 787310 w 906898"/>
              <a:gd name="connsiteY2348" fmla="*/ 330613 h 906898"/>
              <a:gd name="connsiteX2349" fmla="*/ 785254 w 906898"/>
              <a:gd name="connsiteY2349" fmla="*/ 332667 h 906898"/>
              <a:gd name="connsiteX2350" fmla="*/ 785254 w 906898"/>
              <a:gd name="connsiteY2350" fmla="*/ 334722 h 906898"/>
              <a:gd name="connsiteX2351" fmla="*/ 791423 w 906898"/>
              <a:gd name="connsiteY2351" fmla="*/ 332667 h 906898"/>
              <a:gd name="connsiteX2352" fmla="*/ 793479 w 906898"/>
              <a:gd name="connsiteY2352" fmla="*/ 334722 h 906898"/>
              <a:gd name="connsiteX2353" fmla="*/ 805816 w 906898"/>
              <a:gd name="connsiteY2353" fmla="*/ 347047 h 906898"/>
              <a:gd name="connsiteX2354" fmla="*/ 797591 w 906898"/>
              <a:gd name="connsiteY2354" fmla="*/ 342939 h 906898"/>
              <a:gd name="connsiteX2355" fmla="*/ 795535 w 906898"/>
              <a:gd name="connsiteY2355" fmla="*/ 342939 h 906898"/>
              <a:gd name="connsiteX2356" fmla="*/ 785254 w 906898"/>
              <a:gd name="connsiteY2356" fmla="*/ 347047 h 906898"/>
              <a:gd name="connsiteX2357" fmla="*/ 783198 w 906898"/>
              <a:gd name="connsiteY2357" fmla="*/ 340884 h 906898"/>
              <a:gd name="connsiteX2358" fmla="*/ 766748 w 906898"/>
              <a:gd name="connsiteY2358" fmla="*/ 334722 h 906898"/>
              <a:gd name="connsiteX2359" fmla="*/ 760403 w 906898"/>
              <a:gd name="connsiteY2359" fmla="*/ 331552 h 906898"/>
              <a:gd name="connsiteX2360" fmla="*/ 760172 w 906898"/>
              <a:gd name="connsiteY2360" fmla="*/ 331282 h 906898"/>
              <a:gd name="connsiteX2361" fmla="*/ 759783 w 906898"/>
              <a:gd name="connsiteY2361" fmla="*/ 331242 h 906898"/>
              <a:gd name="connsiteX2362" fmla="*/ 754410 w 906898"/>
              <a:gd name="connsiteY2362" fmla="*/ 328559 h 906898"/>
              <a:gd name="connsiteX2363" fmla="*/ 748242 w 906898"/>
              <a:gd name="connsiteY2363" fmla="*/ 328559 h 906898"/>
              <a:gd name="connsiteX2364" fmla="*/ 746185 w 906898"/>
              <a:gd name="connsiteY2364" fmla="*/ 320342 h 906898"/>
              <a:gd name="connsiteX2365" fmla="*/ 756467 w 906898"/>
              <a:gd name="connsiteY2365" fmla="*/ 318288 h 906898"/>
              <a:gd name="connsiteX2366" fmla="*/ 757495 w 906898"/>
              <a:gd name="connsiteY2366" fmla="*/ 316747 h 906898"/>
              <a:gd name="connsiteX2367" fmla="*/ 121070 w 906898"/>
              <a:gd name="connsiteY2367" fmla="*/ 299634 h 906898"/>
              <a:gd name="connsiteX2368" fmla="*/ 125165 w 906898"/>
              <a:gd name="connsiteY2368" fmla="*/ 303769 h 906898"/>
              <a:gd name="connsiteX2369" fmla="*/ 127212 w 906898"/>
              <a:gd name="connsiteY2369" fmla="*/ 309971 h 906898"/>
              <a:gd name="connsiteX2370" fmla="*/ 131307 w 906898"/>
              <a:gd name="connsiteY2370" fmla="*/ 312038 h 906898"/>
              <a:gd name="connsiteX2371" fmla="*/ 131307 w 906898"/>
              <a:gd name="connsiteY2371" fmla="*/ 322376 h 906898"/>
              <a:gd name="connsiteX2372" fmla="*/ 125165 w 906898"/>
              <a:gd name="connsiteY2372" fmla="*/ 324443 h 906898"/>
              <a:gd name="connsiteX2373" fmla="*/ 119023 w 906898"/>
              <a:gd name="connsiteY2373" fmla="*/ 318241 h 906898"/>
              <a:gd name="connsiteX2374" fmla="*/ 116976 w 906898"/>
              <a:gd name="connsiteY2374" fmla="*/ 312038 h 906898"/>
              <a:gd name="connsiteX2375" fmla="*/ 112881 w 906898"/>
              <a:gd name="connsiteY2375" fmla="*/ 318241 h 906898"/>
              <a:gd name="connsiteX2376" fmla="*/ 123118 w 906898"/>
              <a:gd name="connsiteY2376" fmla="*/ 334780 h 906898"/>
              <a:gd name="connsiteX2377" fmla="*/ 133354 w 906898"/>
              <a:gd name="connsiteY2377" fmla="*/ 338915 h 906898"/>
              <a:gd name="connsiteX2378" fmla="*/ 159970 w 906898"/>
              <a:gd name="connsiteY2378" fmla="*/ 326511 h 906898"/>
              <a:gd name="connsiteX2379" fmla="*/ 164065 w 906898"/>
              <a:gd name="connsiteY2379" fmla="*/ 330645 h 906898"/>
              <a:gd name="connsiteX2380" fmla="*/ 147685 w 906898"/>
              <a:gd name="connsiteY2380" fmla="*/ 340983 h 906898"/>
              <a:gd name="connsiteX2381" fmla="*/ 127212 w 906898"/>
              <a:gd name="connsiteY2381" fmla="*/ 343050 h 906898"/>
              <a:gd name="connsiteX2382" fmla="*/ 114928 w 906898"/>
              <a:gd name="connsiteY2382" fmla="*/ 338915 h 906898"/>
              <a:gd name="connsiteX2383" fmla="*/ 112881 w 906898"/>
              <a:gd name="connsiteY2383" fmla="*/ 334780 h 906898"/>
              <a:gd name="connsiteX2384" fmla="*/ 106739 w 906898"/>
              <a:gd name="connsiteY2384" fmla="*/ 330645 h 906898"/>
              <a:gd name="connsiteX2385" fmla="*/ 108786 w 906898"/>
              <a:gd name="connsiteY2385" fmla="*/ 303769 h 906898"/>
              <a:gd name="connsiteX2386" fmla="*/ 121070 w 906898"/>
              <a:gd name="connsiteY2386" fmla="*/ 299634 h 906898"/>
              <a:gd name="connsiteX2387" fmla="*/ 814116 w 906898"/>
              <a:gd name="connsiteY2387" fmla="*/ 297642 h 906898"/>
              <a:gd name="connsiteX2388" fmla="*/ 816108 w 906898"/>
              <a:gd name="connsiteY2388" fmla="*/ 297642 h 906898"/>
              <a:gd name="connsiteX2389" fmla="*/ 814116 w 906898"/>
              <a:gd name="connsiteY2389" fmla="*/ 299634 h 906898"/>
              <a:gd name="connsiteX2390" fmla="*/ 814116 w 906898"/>
              <a:gd name="connsiteY2390" fmla="*/ 297642 h 906898"/>
              <a:gd name="connsiteX2391" fmla="*/ 96419 w 906898"/>
              <a:gd name="connsiteY2391" fmla="*/ 287350 h 906898"/>
              <a:gd name="connsiteX2392" fmla="*/ 98494 w 906898"/>
              <a:gd name="connsiteY2392" fmla="*/ 289408 h 906898"/>
              <a:gd name="connsiteX2393" fmla="*/ 92269 w 906898"/>
              <a:gd name="connsiteY2393" fmla="*/ 299700 h 906898"/>
              <a:gd name="connsiteX2394" fmla="*/ 102644 w 906898"/>
              <a:gd name="connsiteY2394" fmla="*/ 312050 h 906898"/>
              <a:gd name="connsiteX2395" fmla="*/ 100569 w 906898"/>
              <a:gd name="connsiteY2395" fmla="*/ 316167 h 906898"/>
              <a:gd name="connsiteX2396" fmla="*/ 94344 w 906898"/>
              <a:gd name="connsiteY2396" fmla="*/ 312050 h 906898"/>
              <a:gd name="connsiteX2397" fmla="*/ 90194 w 906898"/>
              <a:gd name="connsiteY2397" fmla="*/ 295583 h 906898"/>
              <a:gd name="connsiteX2398" fmla="*/ 96419 w 906898"/>
              <a:gd name="connsiteY2398" fmla="*/ 287350 h 906898"/>
              <a:gd name="connsiteX2399" fmla="*/ 822416 w 906898"/>
              <a:gd name="connsiteY2399" fmla="*/ 285358 h 906898"/>
              <a:gd name="connsiteX2400" fmla="*/ 824408 w 906898"/>
              <a:gd name="connsiteY2400" fmla="*/ 287460 h 906898"/>
              <a:gd name="connsiteX2401" fmla="*/ 822416 w 906898"/>
              <a:gd name="connsiteY2401" fmla="*/ 291666 h 906898"/>
              <a:gd name="connsiteX2402" fmla="*/ 822416 w 906898"/>
              <a:gd name="connsiteY2402" fmla="*/ 285358 h 906898"/>
              <a:gd name="connsiteX2403" fmla="*/ 153828 w 906898"/>
              <a:gd name="connsiteY2403" fmla="*/ 285358 h 906898"/>
              <a:gd name="connsiteX2404" fmla="*/ 164065 w 906898"/>
              <a:gd name="connsiteY2404" fmla="*/ 287416 h 906898"/>
              <a:gd name="connsiteX2405" fmla="*/ 155875 w 906898"/>
              <a:gd name="connsiteY2405" fmla="*/ 293591 h 906898"/>
              <a:gd name="connsiteX2406" fmla="*/ 151781 w 906898"/>
              <a:gd name="connsiteY2406" fmla="*/ 289474 h 906898"/>
              <a:gd name="connsiteX2407" fmla="*/ 153828 w 906898"/>
              <a:gd name="connsiteY2407" fmla="*/ 285358 h 906898"/>
              <a:gd name="connsiteX2408" fmla="*/ 182835 w 906898"/>
              <a:gd name="connsiteY2408" fmla="*/ 283366 h 906898"/>
              <a:gd name="connsiteX2409" fmla="*/ 186972 w 906898"/>
              <a:gd name="connsiteY2409" fmla="*/ 285418 h 906898"/>
              <a:gd name="connsiteX2410" fmla="*/ 170423 w 906898"/>
              <a:gd name="connsiteY2410" fmla="*/ 307994 h 906898"/>
              <a:gd name="connsiteX2411" fmla="*/ 168355 w 906898"/>
              <a:gd name="connsiteY2411" fmla="*/ 320308 h 906898"/>
              <a:gd name="connsiteX2412" fmla="*/ 162149 w 906898"/>
              <a:gd name="connsiteY2412" fmla="*/ 324413 h 906898"/>
              <a:gd name="connsiteX2413" fmla="*/ 162149 w 906898"/>
              <a:gd name="connsiteY2413" fmla="*/ 316203 h 906898"/>
              <a:gd name="connsiteX2414" fmla="*/ 164218 w 906898"/>
              <a:gd name="connsiteY2414" fmla="*/ 312099 h 906898"/>
              <a:gd name="connsiteX2415" fmla="*/ 160080 w 906898"/>
              <a:gd name="connsiteY2415" fmla="*/ 301837 h 906898"/>
              <a:gd name="connsiteX2416" fmla="*/ 168355 w 906898"/>
              <a:gd name="connsiteY2416" fmla="*/ 287470 h 906898"/>
              <a:gd name="connsiteX2417" fmla="*/ 182835 w 906898"/>
              <a:gd name="connsiteY2417" fmla="*/ 283366 h 906898"/>
              <a:gd name="connsiteX2418" fmla="*/ 147759 w 906898"/>
              <a:gd name="connsiteY2418" fmla="*/ 277058 h 906898"/>
              <a:gd name="connsiteX2419" fmla="*/ 149825 w 906898"/>
              <a:gd name="connsiteY2419" fmla="*/ 285332 h 906898"/>
              <a:gd name="connsiteX2420" fmla="*/ 149825 w 906898"/>
              <a:gd name="connsiteY2420" fmla="*/ 291538 h 906898"/>
              <a:gd name="connsiteX2421" fmla="*/ 158088 w 906898"/>
              <a:gd name="connsiteY2421" fmla="*/ 297744 h 906898"/>
              <a:gd name="connsiteX2422" fmla="*/ 156023 w 906898"/>
              <a:gd name="connsiteY2422" fmla="*/ 303950 h 906898"/>
              <a:gd name="connsiteX2423" fmla="*/ 149825 w 906898"/>
              <a:gd name="connsiteY2423" fmla="*/ 297744 h 906898"/>
              <a:gd name="connsiteX2424" fmla="*/ 141562 w 906898"/>
              <a:gd name="connsiteY2424" fmla="*/ 297744 h 906898"/>
              <a:gd name="connsiteX2425" fmla="*/ 139496 w 906898"/>
              <a:gd name="connsiteY2425" fmla="*/ 291538 h 906898"/>
              <a:gd name="connsiteX2426" fmla="*/ 143627 w 906898"/>
              <a:gd name="connsiteY2426" fmla="*/ 285332 h 906898"/>
              <a:gd name="connsiteX2427" fmla="*/ 143627 w 906898"/>
              <a:gd name="connsiteY2427" fmla="*/ 279126 h 906898"/>
              <a:gd name="connsiteX2428" fmla="*/ 147759 w 906898"/>
              <a:gd name="connsiteY2428" fmla="*/ 277058 h 906898"/>
              <a:gd name="connsiteX2429" fmla="*/ 92269 w 906898"/>
              <a:gd name="connsiteY2429" fmla="*/ 277058 h 906898"/>
              <a:gd name="connsiteX2430" fmla="*/ 94344 w 906898"/>
              <a:gd name="connsiteY2430" fmla="*/ 283241 h 906898"/>
              <a:gd name="connsiteX2431" fmla="*/ 86044 w 906898"/>
              <a:gd name="connsiteY2431" fmla="*/ 303853 h 906898"/>
              <a:gd name="connsiteX2432" fmla="*/ 100569 w 906898"/>
              <a:gd name="connsiteY2432" fmla="*/ 320342 h 906898"/>
              <a:gd name="connsiteX2433" fmla="*/ 102644 w 906898"/>
              <a:gd name="connsiteY2433" fmla="*/ 324464 h 906898"/>
              <a:gd name="connsiteX2434" fmla="*/ 98494 w 906898"/>
              <a:gd name="connsiteY2434" fmla="*/ 324464 h 906898"/>
              <a:gd name="connsiteX2435" fmla="*/ 94344 w 906898"/>
              <a:gd name="connsiteY2435" fmla="*/ 320342 h 906898"/>
              <a:gd name="connsiteX2436" fmla="*/ 88119 w 906898"/>
              <a:gd name="connsiteY2436" fmla="*/ 320342 h 906898"/>
              <a:gd name="connsiteX2437" fmla="*/ 86044 w 906898"/>
              <a:gd name="connsiteY2437" fmla="*/ 310036 h 906898"/>
              <a:gd name="connsiteX2438" fmla="*/ 79819 w 906898"/>
              <a:gd name="connsiteY2438" fmla="*/ 305914 h 906898"/>
              <a:gd name="connsiteX2439" fmla="*/ 81894 w 906898"/>
              <a:gd name="connsiteY2439" fmla="*/ 297669 h 906898"/>
              <a:gd name="connsiteX2440" fmla="*/ 81894 w 906898"/>
              <a:gd name="connsiteY2440" fmla="*/ 289425 h 906898"/>
              <a:gd name="connsiteX2441" fmla="*/ 88119 w 906898"/>
              <a:gd name="connsiteY2441" fmla="*/ 285302 h 906898"/>
              <a:gd name="connsiteX2442" fmla="*/ 90194 w 906898"/>
              <a:gd name="connsiteY2442" fmla="*/ 279119 h 906898"/>
              <a:gd name="connsiteX2443" fmla="*/ 92269 w 906898"/>
              <a:gd name="connsiteY2443" fmla="*/ 277058 h 906898"/>
              <a:gd name="connsiteX2444" fmla="*/ 771012 w 906898"/>
              <a:gd name="connsiteY2444" fmla="*/ 275066 h 906898"/>
              <a:gd name="connsiteX2445" fmla="*/ 779201 w 906898"/>
              <a:gd name="connsiteY2445" fmla="*/ 275066 h 906898"/>
              <a:gd name="connsiteX2446" fmla="*/ 783296 w 906898"/>
              <a:gd name="connsiteY2446" fmla="*/ 281241 h 906898"/>
              <a:gd name="connsiteX2447" fmla="*/ 791485 w 906898"/>
              <a:gd name="connsiteY2447" fmla="*/ 283299 h 906898"/>
              <a:gd name="connsiteX2448" fmla="*/ 799674 w 906898"/>
              <a:gd name="connsiteY2448" fmla="*/ 279183 h 906898"/>
              <a:gd name="connsiteX2449" fmla="*/ 805816 w 906898"/>
              <a:gd name="connsiteY2449" fmla="*/ 283299 h 906898"/>
              <a:gd name="connsiteX2450" fmla="*/ 803769 w 906898"/>
              <a:gd name="connsiteY2450" fmla="*/ 291533 h 906898"/>
              <a:gd name="connsiteX2451" fmla="*/ 795580 w 906898"/>
              <a:gd name="connsiteY2451" fmla="*/ 289474 h 906898"/>
              <a:gd name="connsiteX2452" fmla="*/ 789438 w 906898"/>
              <a:gd name="connsiteY2452" fmla="*/ 295650 h 906898"/>
              <a:gd name="connsiteX2453" fmla="*/ 779201 w 906898"/>
              <a:gd name="connsiteY2453" fmla="*/ 289474 h 906898"/>
              <a:gd name="connsiteX2454" fmla="*/ 777154 w 906898"/>
              <a:gd name="connsiteY2454" fmla="*/ 285358 h 906898"/>
              <a:gd name="connsiteX2455" fmla="*/ 773059 w 906898"/>
              <a:gd name="connsiteY2455" fmla="*/ 285358 h 906898"/>
              <a:gd name="connsiteX2456" fmla="*/ 768965 w 906898"/>
              <a:gd name="connsiteY2456" fmla="*/ 279183 h 906898"/>
              <a:gd name="connsiteX2457" fmla="*/ 771012 w 906898"/>
              <a:gd name="connsiteY2457" fmla="*/ 275066 h 906898"/>
              <a:gd name="connsiteX2458" fmla="*/ 783282 w 906898"/>
              <a:gd name="connsiteY2458" fmla="*/ 273074 h 906898"/>
              <a:gd name="connsiteX2459" fmla="*/ 787349 w 906898"/>
              <a:gd name="connsiteY2459" fmla="*/ 275149 h 906898"/>
              <a:gd name="connsiteX2460" fmla="*/ 797517 w 906898"/>
              <a:gd name="connsiteY2460" fmla="*/ 277224 h 906898"/>
              <a:gd name="connsiteX2461" fmla="*/ 791416 w 906898"/>
              <a:gd name="connsiteY2461" fmla="*/ 281374 h 906898"/>
              <a:gd name="connsiteX2462" fmla="*/ 783282 w 906898"/>
              <a:gd name="connsiteY2462" fmla="*/ 275149 h 906898"/>
              <a:gd name="connsiteX2463" fmla="*/ 783282 w 906898"/>
              <a:gd name="connsiteY2463" fmla="*/ 273074 h 906898"/>
              <a:gd name="connsiteX2464" fmla="*/ 143646 w 906898"/>
              <a:gd name="connsiteY2464" fmla="*/ 270050 h 906898"/>
              <a:gd name="connsiteX2465" fmla="*/ 147772 w 906898"/>
              <a:gd name="connsiteY2465" fmla="*/ 270825 h 906898"/>
              <a:gd name="connsiteX2466" fmla="*/ 143646 w 906898"/>
              <a:gd name="connsiteY2466" fmla="*/ 274960 h 906898"/>
              <a:gd name="connsiteX2467" fmla="*/ 139520 w 906898"/>
              <a:gd name="connsiteY2467" fmla="*/ 279095 h 906898"/>
              <a:gd name="connsiteX2468" fmla="*/ 139520 w 906898"/>
              <a:gd name="connsiteY2468" fmla="*/ 287365 h 906898"/>
              <a:gd name="connsiteX2469" fmla="*/ 137457 w 906898"/>
              <a:gd name="connsiteY2469" fmla="*/ 293567 h 906898"/>
              <a:gd name="connsiteX2470" fmla="*/ 141583 w 906898"/>
              <a:gd name="connsiteY2470" fmla="*/ 301837 h 906898"/>
              <a:gd name="connsiteX2471" fmla="*/ 147772 w 906898"/>
              <a:gd name="connsiteY2471" fmla="*/ 301837 h 906898"/>
              <a:gd name="connsiteX2472" fmla="*/ 158089 w 906898"/>
              <a:gd name="connsiteY2472" fmla="*/ 308039 h 906898"/>
              <a:gd name="connsiteX2473" fmla="*/ 158089 w 906898"/>
              <a:gd name="connsiteY2473" fmla="*/ 312174 h 906898"/>
              <a:gd name="connsiteX2474" fmla="*/ 147772 w 906898"/>
              <a:gd name="connsiteY2474" fmla="*/ 310107 h 906898"/>
              <a:gd name="connsiteX2475" fmla="*/ 143646 w 906898"/>
              <a:gd name="connsiteY2475" fmla="*/ 305972 h 906898"/>
              <a:gd name="connsiteX2476" fmla="*/ 135393 w 906898"/>
              <a:gd name="connsiteY2476" fmla="*/ 303904 h 906898"/>
              <a:gd name="connsiteX2477" fmla="*/ 131267 w 906898"/>
              <a:gd name="connsiteY2477" fmla="*/ 289432 h 906898"/>
              <a:gd name="connsiteX2478" fmla="*/ 135393 w 906898"/>
              <a:gd name="connsiteY2478" fmla="*/ 283230 h 906898"/>
              <a:gd name="connsiteX2479" fmla="*/ 139520 w 906898"/>
              <a:gd name="connsiteY2479" fmla="*/ 270825 h 906898"/>
              <a:gd name="connsiteX2480" fmla="*/ 143646 w 906898"/>
              <a:gd name="connsiteY2480" fmla="*/ 270050 h 906898"/>
              <a:gd name="connsiteX2481" fmla="*/ 758486 w 906898"/>
              <a:gd name="connsiteY2481" fmla="*/ 268758 h 906898"/>
              <a:gd name="connsiteX2482" fmla="*/ 766744 w 906898"/>
              <a:gd name="connsiteY2482" fmla="*/ 274943 h 906898"/>
              <a:gd name="connsiteX2483" fmla="*/ 766744 w 906898"/>
              <a:gd name="connsiteY2483" fmla="*/ 277005 h 906898"/>
              <a:gd name="connsiteX2484" fmla="*/ 772938 w 906898"/>
              <a:gd name="connsiteY2484" fmla="*/ 287315 h 906898"/>
              <a:gd name="connsiteX2485" fmla="*/ 777067 w 906898"/>
              <a:gd name="connsiteY2485" fmla="*/ 289377 h 906898"/>
              <a:gd name="connsiteX2486" fmla="*/ 787391 w 906898"/>
              <a:gd name="connsiteY2486" fmla="*/ 297624 h 906898"/>
              <a:gd name="connsiteX2487" fmla="*/ 795649 w 906898"/>
              <a:gd name="connsiteY2487" fmla="*/ 293500 h 906898"/>
              <a:gd name="connsiteX2488" fmla="*/ 805972 w 906898"/>
              <a:gd name="connsiteY2488" fmla="*/ 291438 h 906898"/>
              <a:gd name="connsiteX2489" fmla="*/ 810101 w 906898"/>
              <a:gd name="connsiteY2489" fmla="*/ 283191 h 906898"/>
              <a:gd name="connsiteX2490" fmla="*/ 818360 w 906898"/>
              <a:gd name="connsiteY2490" fmla="*/ 285253 h 906898"/>
              <a:gd name="connsiteX2491" fmla="*/ 820424 w 906898"/>
              <a:gd name="connsiteY2491" fmla="*/ 291438 h 906898"/>
              <a:gd name="connsiteX2492" fmla="*/ 816295 w 906898"/>
              <a:gd name="connsiteY2492" fmla="*/ 295562 h 906898"/>
              <a:gd name="connsiteX2493" fmla="*/ 812166 w 906898"/>
              <a:gd name="connsiteY2493" fmla="*/ 295562 h 906898"/>
              <a:gd name="connsiteX2494" fmla="*/ 812166 w 906898"/>
              <a:gd name="connsiteY2494" fmla="*/ 299686 h 906898"/>
              <a:gd name="connsiteX2495" fmla="*/ 805972 w 906898"/>
              <a:gd name="connsiteY2495" fmla="*/ 305872 h 906898"/>
              <a:gd name="connsiteX2496" fmla="*/ 799778 w 906898"/>
              <a:gd name="connsiteY2496" fmla="*/ 305872 h 906898"/>
              <a:gd name="connsiteX2497" fmla="*/ 793585 w 906898"/>
              <a:gd name="connsiteY2497" fmla="*/ 303810 h 906898"/>
              <a:gd name="connsiteX2498" fmla="*/ 783261 w 906898"/>
              <a:gd name="connsiteY2498" fmla="*/ 307933 h 906898"/>
              <a:gd name="connsiteX2499" fmla="*/ 775003 w 906898"/>
              <a:gd name="connsiteY2499" fmla="*/ 301748 h 906898"/>
              <a:gd name="connsiteX2500" fmla="*/ 772938 w 906898"/>
              <a:gd name="connsiteY2500" fmla="*/ 297624 h 906898"/>
              <a:gd name="connsiteX2501" fmla="*/ 764680 w 906898"/>
              <a:gd name="connsiteY2501" fmla="*/ 295562 h 906898"/>
              <a:gd name="connsiteX2502" fmla="*/ 760551 w 906898"/>
              <a:gd name="connsiteY2502" fmla="*/ 285253 h 906898"/>
              <a:gd name="connsiteX2503" fmla="*/ 760551 w 906898"/>
              <a:gd name="connsiteY2503" fmla="*/ 281129 h 906898"/>
              <a:gd name="connsiteX2504" fmla="*/ 754357 w 906898"/>
              <a:gd name="connsiteY2504" fmla="*/ 274943 h 906898"/>
              <a:gd name="connsiteX2505" fmla="*/ 758486 w 906898"/>
              <a:gd name="connsiteY2505" fmla="*/ 268758 h 906898"/>
              <a:gd name="connsiteX2506" fmla="*/ 90176 w 906898"/>
              <a:gd name="connsiteY2506" fmla="*/ 268570 h 906898"/>
              <a:gd name="connsiteX2507" fmla="*/ 94307 w 906898"/>
              <a:gd name="connsiteY2507" fmla="*/ 270890 h 906898"/>
              <a:gd name="connsiteX2508" fmla="*/ 92242 w 906898"/>
              <a:gd name="connsiteY2508" fmla="*/ 275015 h 906898"/>
              <a:gd name="connsiteX2509" fmla="*/ 86044 w 906898"/>
              <a:gd name="connsiteY2509" fmla="*/ 281203 h 906898"/>
              <a:gd name="connsiteX2510" fmla="*/ 77781 w 906898"/>
              <a:gd name="connsiteY2510" fmla="*/ 293577 h 906898"/>
              <a:gd name="connsiteX2511" fmla="*/ 79847 w 906898"/>
              <a:gd name="connsiteY2511" fmla="*/ 297702 h 906898"/>
              <a:gd name="connsiteX2512" fmla="*/ 75716 w 906898"/>
              <a:gd name="connsiteY2512" fmla="*/ 305952 h 906898"/>
              <a:gd name="connsiteX2513" fmla="*/ 81913 w 906898"/>
              <a:gd name="connsiteY2513" fmla="*/ 312139 h 906898"/>
              <a:gd name="connsiteX2514" fmla="*/ 88110 w 906898"/>
              <a:gd name="connsiteY2514" fmla="*/ 322451 h 906898"/>
              <a:gd name="connsiteX2515" fmla="*/ 92242 w 906898"/>
              <a:gd name="connsiteY2515" fmla="*/ 322451 h 906898"/>
              <a:gd name="connsiteX2516" fmla="*/ 104636 w 906898"/>
              <a:gd name="connsiteY2516" fmla="*/ 328638 h 906898"/>
              <a:gd name="connsiteX2517" fmla="*/ 104636 w 906898"/>
              <a:gd name="connsiteY2517" fmla="*/ 332763 h 906898"/>
              <a:gd name="connsiteX2518" fmla="*/ 98439 w 906898"/>
              <a:gd name="connsiteY2518" fmla="*/ 334825 h 906898"/>
              <a:gd name="connsiteX2519" fmla="*/ 94307 w 906898"/>
              <a:gd name="connsiteY2519" fmla="*/ 330700 h 906898"/>
              <a:gd name="connsiteX2520" fmla="*/ 90176 w 906898"/>
              <a:gd name="connsiteY2520" fmla="*/ 326576 h 906898"/>
              <a:gd name="connsiteX2521" fmla="*/ 79847 w 906898"/>
              <a:gd name="connsiteY2521" fmla="*/ 324513 h 906898"/>
              <a:gd name="connsiteX2522" fmla="*/ 77781 w 906898"/>
              <a:gd name="connsiteY2522" fmla="*/ 314201 h 906898"/>
              <a:gd name="connsiteX2523" fmla="*/ 69518 w 906898"/>
              <a:gd name="connsiteY2523" fmla="*/ 308014 h 906898"/>
              <a:gd name="connsiteX2524" fmla="*/ 69518 w 906898"/>
              <a:gd name="connsiteY2524" fmla="*/ 297702 h 906898"/>
              <a:gd name="connsiteX2525" fmla="*/ 73650 w 906898"/>
              <a:gd name="connsiteY2525" fmla="*/ 295639 h 906898"/>
              <a:gd name="connsiteX2526" fmla="*/ 73650 w 906898"/>
              <a:gd name="connsiteY2526" fmla="*/ 285327 h 906898"/>
              <a:gd name="connsiteX2527" fmla="*/ 77781 w 906898"/>
              <a:gd name="connsiteY2527" fmla="*/ 279140 h 906898"/>
              <a:gd name="connsiteX2528" fmla="*/ 83979 w 906898"/>
              <a:gd name="connsiteY2528" fmla="*/ 275015 h 906898"/>
              <a:gd name="connsiteX2529" fmla="*/ 86044 w 906898"/>
              <a:gd name="connsiteY2529" fmla="*/ 272953 h 906898"/>
              <a:gd name="connsiteX2530" fmla="*/ 86044 w 906898"/>
              <a:gd name="connsiteY2530" fmla="*/ 270890 h 906898"/>
              <a:gd name="connsiteX2531" fmla="*/ 90176 w 906898"/>
              <a:gd name="connsiteY2531" fmla="*/ 268570 h 906898"/>
              <a:gd name="connsiteX2532" fmla="*/ 127101 w 906898"/>
              <a:gd name="connsiteY2532" fmla="*/ 244190 h 906898"/>
              <a:gd name="connsiteX2533" fmla="*/ 141433 w 906898"/>
              <a:gd name="connsiteY2533" fmla="*/ 248301 h 906898"/>
              <a:gd name="connsiteX2534" fmla="*/ 141433 w 906898"/>
              <a:gd name="connsiteY2534" fmla="*/ 250357 h 906898"/>
              <a:gd name="connsiteX2535" fmla="*/ 135291 w 906898"/>
              <a:gd name="connsiteY2535" fmla="*/ 250357 h 906898"/>
              <a:gd name="connsiteX2536" fmla="*/ 131196 w 906898"/>
              <a:gd name="connsiteY2536" fmla="*/ 250357 h 906898"/>
              <a:gd name="connsiteX2537" fmla="*/ 114818 w 906898"/>
              <a:gd name="connsiteY2537" fmla="*/ 254469 h 906898"/>
              <a:gd name="connsiteX2538" fmla="*/ 104581 w 906898"/>
              <a:gd name="connsiteY2538" fmla="*/ 272972 h 906898"/>
              <a:gd name="connsiteX2539" fmla="*/ 110723 w 906898"/>
              <a:gd name="connsiteY2539" fmla="*/ 283251 h 906898"/>
              <a:gd name="connsiteX2540" fmla="*/ 112770 w 906898"/>
              <a:gd name="connsiteY2540" fmla="*/ 283251 h 906898"/>
              <a:gd name="connsiteX2541" fmla="*/ 110723 w 906898"/>
              <a:gd name="connsiteY2541" fmla="*/ 277083 h 906898"/>
              <a:gd name="connsiteX2542" fmla="*/ 114818 w 906898"/>
              <a:gd name="connsiteY2542" fmla="*/ 270916 h 906898"/>
              <a:gd name="connsiteX2543" fmla="*/ 125054 w 906898"/>
              <a:gd name="connsiteY2543" fmla="*/ 275027 h 906898"/>
              <a:gd name="connsiteX2544" fmla="*/ 125054 w 906898"/>
              <a:gd name="connsiteY2544" fmla="*/ 281195 h 906898"/>
              <a:gd name="connsiteX2545" fmla="*/ 123007 w 906898"/>
              <a:gd name="connsiteY2545" fmla="*/ 285307 h 906898"/>
              <a:gd name="connsiteX2546" fmla="*/ 125054 w 906898"/>
              <a:gd name="connsiteY2546" fmla="*/ 287362 h 906898"/>
              <a:gd name="connsiteX2547" fmla="*/ 120959 w 906898"/>
              <a:gd name="connsiteY2547" fmla="*/ 295586 h 906898"/>
              <a:gd name="connsiteX2548" fmla="*/ 106628 w 906898"/>
              <a:gd name="connsiteY2548" fmla="*/ 293530 h 906898"/>
              <a:gd name="connsiteX2549" fmla="*/ 96391 w 906898"/>
              <a:gd name="connsiteY2549" fmla="*/ 268860 h 906898"/>
              <a:gd name="connsiteX2550" fmla="*/ 102533 w 906898"/>
              <a:gd name="connsiteY2550" fmla="*/ 258581 h 906898"/>
              <a:gd name="connsiteX2551" fmla="*/ 127101 w 906898"/>
              <a:gd name="connsiteY2551" fmla="*/ 244190 h 906898"/>
              <a:gd name="connsiteX2552" fmla="*/ 177862 w 906898"/>
              <a:gd name="connsiteY2552" fmla="*/ 239817 h 906898"/>
              <a:gd name="connsiteX2553" fmla="*/ 188892 w 906898"/>
              <a:gd name="connsiteY2553" fmla="*/ 250267 h 906898"/>
              <a:gd name="connsiteX2554" fmla="*/ 190956 w 906898"/>
              <a:gd name="connsiteY2554" fmla="*/ 264716 h 906898"/>
              <a:gd name="connsiteX2555" fmla="*/ 182699 w 906898"/>
              <a:gd name="connsiteY2555" fmla="*/ 275037 h 906898"/>
              <a:gd name="connsiteX2556" fmla="*/ 182699 w 906898"/>
              <a:gd name="connsiteY2556" fmla="*/ 281230 h 906898"/>
              <a:gd name="connsiteX2557" fmla="*/ 172379 w 906898"/>
              <a:gd name="connsiteY2557" fmla="*/ 283294 h 906898"/>
              <a:gd name="connsiteX2558" fmla="*/ 153801 w 906898"/>
              <a:gd name="connsiteY2558" fmla="*/ 281230 h 906898"/>
              <a:gd name="connsiteX2559" fmla="*/ 149673 w 906898"/>
              <a:gd name="connsiteY2559" fmla="*/ 272973 h 906898"/>
              <a:gd name="connsiteX2560" fmla="*/ 147608 w 906898"/>
              <a:gd name="connsiteY2560" fmla="*/ 262652 h 906898"/>
              <a:gd name="connsiteX2561" fmla="*/ 143480 w 906898"/>
              <a:gd name="connsiteY2561" fmla="*/ 254395 h 906898"/>
              <a:gd name="connsiteX2562" fmla="*/ 145544 w 906898"/>
              <a:gd name="connsiteY2562" fmla="*/ 248203 h 906898"/>
              <a:gd name="connsiteX2563" fmla="*/ 155865 w 906898"/>
              <a:gd name="connsiteY2563" fmla="*/ 242010 h 906898"/>
              <a:gd name="connsiteX2564" fmla="*/ 164122 w 906898"/>
              <a:gd name="connsiteY2564" fmla="*/ 246139 h 906898"/>
              <a:gd name="connsiteX2565" fmla="*/ 172379 w 906898"/>
              <a:gd name="connsiteY2565" fmla="*/ 239946 h 906898"/>
              <a:gd name="connsiteX2566" fmla="*/ 177862 w 906898"/>
              <a:gd name="connsiteY2566" fmla="*/ 239817 h 906898"/>
              <a:gd name="connsiteX2567" fmla="*/ 188798 w 906898"/>
              <a:gd name="connsiteY2567" fmla="*/ 235890 h 906898"/>
              <a:gd name="connsiteX2568" fmla="*/ 194940 w 906898"/>
              <a:gd name="connsiteY2568" fmla="*/ 240064 h 906898"/>
              <a:gd name="connsiteX2569" fmla="*/ 190845 w 906898"/>
              <a:gd name="connsiteY2569" fmla="*/ 250498 h 906898"/>
              <a:gd name="connsiteX2570" fmla="*/ 182656 w 906898"/>
              <a:gd name="connsiteY2570" fmla="*/ 240064 h 906898"/>
              <a:gd name="connsiteX2571" fmla="*/ 188798 w 906898"/>
              <a:gd name="connsiteY2571" fmla="*/ 235890 h 906898"/>
              <a:gd name="connsiteX2572" fmla="*/ 223707 w 906898"/>
              <a:gd name="connsiteY2572" fmla="*/ 231906 h 906898"/>
              <a:gd name="connsiteX2573" fmla="*/ 227808 w 906898"/>
              <a:gd name="connsiteY2573" fmla="*/ 233957 h 906898"/>
              <a:gd name="connsiteX2574" fmla="*/ 217555 w 906898"/>
              <a:gd name="connsiteY2574" fmla="*/ 244209 h 906898"/>
              <a:gd name="connsiteX2575" fmla="*/ 199100 w 906898"/>
              <a:gd name="connsiteY2575" fmla="*/ 266766 h 906898"/>
              <a:gd name="connsiteX2576" fmla="*/ 194999 w 906898"/>
              <a:gd name="connsiteY2576" fmla="*/ 264715 h 906898"/>
              <a:gd name="connsiteX2577" fmla="*/ 201150 w 906898"/>
              <a:gd name="connsiteY2577" fmla="*/ 240108 h 906898"/>
              <a:gd name="connsiteX2578" fmla="*/ 211403 w 906898"/>
              <a:gd name="connsiteY2578" fmla="*/ 236007 h 906898"/>
              <a:gd name="connsiteX2579" fmla="*/ 215505 w 906898"/>
              <a:gd name="connsiteY2579" fmla="*/ 238058 h 906898"/>
              <a:gd name="connsiteX2580" fmla="*/ 223707 w 906898"/>
              <a:gd name="connsiteY2580" fmla="*/ 231906 h 906898"/>
              <a:gd name="connsiteX2581" fmla="*/ 678329 w 906898"/>
              <a:gd name="connsiteY2581" fmla="*/ 229914 h 906898"/>
              <a:gd name="connsiteX2582" fmla="*/ 698802 w 906898"/>
              <a:gd name="connsiteY2582" fmla="*/ 250345 h 906898"/>
              <a:gd name="connsiteX2583" fmla="*/ 702897 w 906898"/>
              <a:gd name="connsiteY2583" fmla="*/ 256474 h 906898"/>
              <a:gd name="connsiteX2584" fmla="*/ 700850 w 906898"/>
              <a:gd name="connsiteY2584" fmla="*/ 256474 h 906898"/>
              <a:gd name="connsiteX2585" fmla="*/ 678329 w 906898"/>
              <a:gd name="connsiteY2585" fmla="*/ 229914 h 906898"/>
              <a:gd name="connsiteX2586" fmla="*/ 727540 w 906898"/>
              <a:gd name="connsiteY2586" fmla="*/ 226112 h 906898"/>
              <a:gd name="connsiteX2587" fmla="*/ 731914 w 906898"/>
              <a:gd name="connsiteY2587" fmla="*/ 227652 h 906898"/>
              <a:gd name="connsiteX2588" fmla="*/ 733972 w 906898"/>
              <a:gd name="connsiteY2588" fmla="*/ 242032 h 906898"/>
              <a:gd name="connsiteX2589" fmla="*/ 746323 w 906898"/>
              <a:gd name="connsiteY2589" fmla="*/ 246140 h 906898"/>
              <a:gd name="connsiteX2590" fmla="*/ 748381 w 906898"/>
              <a:gd name="connsiteY2590" fmla="*/ 252303 h 906898"/>
              <a:gd name="connsiteX2591" fmla="*/ 746323 w 906898"/>
              <a:gd name="connsiteY2591" fmla="*/ 256412 h 906898"/>
              <a:gd name="connsiteX2592" fmla="*/ 738089 w 906898"/>
              <a:gd name="connsiteY2592" fmla="*/ 256412 h 906898"/>
              <a:gd name="connsiteX2593" fmla="*/ 731914 w 906898"/>
              <a:gd name="connsiteY2593" fmla="*/ 258466 h 906898"/>
              <a:gd name="connsiteX2594" fmla="*/ 727797 w 906898"/>
              <a:gd name="connsiteY2594" fmla="*/ 254357 h 906898"/>
              <a:gd name="connsiteX2595" fmla="*/ 721622 w 906898"/>
              <a:gd name="connsiteY2595" fmla="*/ 254357 h 906898"/>
              <a:gd name="connsiteX2596" fmla="*/ 719564 w 906898"/>
              <a:gd name="connsiteY2596" fmla="*/ 248195 h 906898"/>
              <a:gd name="connsiteX2597" fmla="*/ 721622 w 906898"/>
              <a:gd name="connsiteY2597" fmla="*/ 246140 h 906898"/>
              <a:gd name="connsiteX2598" fmla="*/ 717505 w 906898"/>
              <a:gd name="connsiteY2598" fmla="*/ 239978 h 906898"/>
              <a:gd name="connsiteX2599" fmla="*/ 723680 w 906898"/>
              <a:gd name="connsiteY2599" fmla="*/ 233815 h 906898"/>
              <a:gd name="connsiteX2600" fmla="*/ 721622 w 906898"/>
              <a:gd name="connsiteY2600" fmla="*/ 227652 h 906898"/>
              <a:gd name="connsiteX2601" fmla="*/ 727540 w 906898"/>
              <a:gd name="connsiteY2601" fmla="*/ 226112 h 906898"/>
              <a:gd name="connsiteX2602" fmla="*/ 189871 w 906898"/>
              <a:gd name="connsiteY2602" fmla="*/ 223139 h 906898"/>
              <a:gd name="connsiteX2603" fmla="*/ 192974 w 906898"/>
              <a:gd name="connsiteY2603" fmla="*/ 225681 h 906898"/>
              <a:gd name="connsiteX2604" fmla="*/ 192974 w 906898"/>
              <a:gd name="connsiteY2604" fmla="*/ 229748 h 906898"/>
              <a:gd name="connsiteX2605" fmla="*/ 199180 w 906898"/>
              <a:gd name="connsiteY2605" fmla="*/ 229748 h 906898"/>
              <a:gd name="connsiteX2606" fmla="*/ 201248 w 906898"/>
              <a:gd name="connsiteY2606" fmla="*/ 235848 h 906898"/>
              <a:gd name="connsiteX2607" fmla="*/ 199180 w 906898"/>
              <a:gd name="connsiteY2607" fmla="*/ 237882 h 906898"/>
              <a:gd name="connsiteX2608" fmla="*/ 184699 w 906898"/>
              <a:gd name="connsiteY2608" fmla="*/ 233815 h 906898"/>
              <a:gd name="connsiteX2609" fmla="*/ 178494 w 906898"/>
              <a:gd name="connsiteY2609" fmla="*/ 237882 h 906898"/>
              <a:gd name="connsiteX2610" fmla="*/ 174356 w 906898"/>
              <a:gd name="connsiteY2610" fmla="*/ 235848 h 906898"/>
              <a:gd name="connsiteX2611" fmla="*/ 176425 w 906898"/>
              <a:gd name="connsiteY2611" fmla="*/ 231781 h 906898"/>
              <a:gd name="connsiteX2612" fmla="*/ 182631 w 906898"/>
              <a:gd name="connsiteY2612" fmla="*/ 229748 h 906898"/>
              <a:gd name="connsiteX2613" fmla="*/ 182631 w 906898"/>
              <a:gd name="connsiteY2613" fmla="*/ 225681 h 906898"/>
              <a:gd name="connsiteX2614" fmla="*/ 186768 w 906898"/>
              <a:gd name="connsiteY2614" fmla="*/ 223647 h 906898"/>
              <a:gd name="connsiteX2615" fmla="*/ 189871 w 906898"/>
              <a:gd name="connsiteY2615" fmla="*/ 223139 h 906898"/>
              <a:gd name="connsiteX2616" fmla="*/ 715264 w 906898"/>
              <a:gd name="connsiteY2616" fmla="*/ 219622 h 906898"/>
              <a:gd name="connsiteX2617" fmla="*/ 721448 w 906898"/>
              <a:gd name="connsiteY2617" fmla="*/ 223734 h 906898"/>
              <a:gd name="connsiteX2618" fmla="*/ 719386 w 906898"/>
              <a:gd name="connsiteY2618" fmla="*/ 231957 h 906898"/>
              <a:gd name="connsiteX2619" fmla="*/ 715264 w 906898"/>
              <a:gd name="connsiteY2619" fmla="*/ 240180 h 906898"/>
              <a:gd name="connsiteX2620" fmla="*/ 717325 w 906898"/>
              <a:gd name="connsiteY2620" fmla="*/ 246348 h 906898"/>
              <a:gd name="connsiteX2621" fmla="*/ 717325 w 906898"/>
              <a:gd name="connsiteY2621" fmla="*/ 254571 h 906898"/>
              <a:gd name="connsiteX2622" fmla="*/ 725570 w 906898"/>
              <a:gd name="connsiteY2622" fmla="*/ 258683 h 906898"/>
              <a:gd name="connsiteX2623" fmla="*/ 733814 w 906898"/>
              <a:gd name="connsiteY2623" fmla="*/ 260739 h 906898"/>
              <a:gd name="connsiteX2624" fmla="*/ 739998 w 906898"/>
              <a:gd name="connsiteY2624" fmla="*/ 258683 h 906898"/>
              <a:gd name="connsiteX2625" fmla="*/ 752365 w 906898"/>
              <a:gd name="connsiteY2625" fmla="*/ 262794 h 906898"/>
              <a:gd name="connsiteX2626" fmla="*/ 750304 w 906898"/>
              <a:gd name="connsiteY2626" fmla="*/ 266906 h 906898"/>
              <a:gd name="connsiteX2627" fmla="*/ 748243 w 906898"/>
              <a:gd name="connsiteY2627" fmla="*/ 266906 h 906898"/>
              <a:gd name="connsiteX2628" fmla="*/ 735876 w 906898"/>
              <a:gd name="connsiteY2628" fmla="*/ 266906 h 906898"/>
              <a:gd name="connsiteX2629" fmla="*/ 733814 w 906898"/>
              <a:gd name="connsiteY2629" fmla="*/ 271018 h 906898"/>
              <a:gd name="connsiteX2630" fmla="*/ 723509 w 906898"/>
              <a:gd name="connsiteY2630" fmla="*/ 268962 h 906898"/>
              <a:gd name="connsiteX2631" fmla="*/ 715264 w 906898"/>
              <a:gd name="connsiteY2631" fmla="*/ 264850 h 906898"/>
              <a:gd name="connsiteX2632" fmla="*/ 709081 w 906898"/>
              <a:gd name="connsiteY2632" fmla="*/ 262794 h 906898"/>
              <a:gd name="connsiteX2633" fmla="*/ 704958 w 906898"/>
              <a:gd name="connsiteY2633" fmla="*/ 256627 h 906898"/>
              <a:gd name="connsiteX2634" fmla="*/ 707020 w 906898"/>
              <a:gd name="connsiteY2634" fmla="*/ 250459 h 906898"/>
              <a:gd name="connsiteX2635" fmla="*/ 707020 w 906898"/>
              <a:gd name="connsiteY2635" fmla="*/ 246348 h 906898"/>
              <a:gd name="connsiteX2636" fmla="*/ 702897 w 906898"/>
              <a:gd name="connsiteY2636" fmla="*/ 240180 h 906898"/>
              <a:gd name="connsiteX2637" fmla="*/ 704958 w 906898"/>
              <a:gd name="connsiteY2637" fmla="*/ 234013 h 906898"/>
              <a:gd name="connsiteX2638" fmla="*/ 709081 w 906898"/>
              <a:gd name="connsiteY2638" fmla="*/ 223734 h 906898"/>
              <a:gd name="connsiteX2639" fmla="*/ 715264 w 906898"/>
              <a:gd name="connsiteY2639" fmla="*/ 219622 h 906898"/>
              <a:gd name="connsiteX2640" fmla="*/ 764759 w 906898"/>
              <a:gd name="connsiteY2640" fmla="*/ 217298 h 906898"/>
              <a:gd name="connsiteX2641" fmla="*/ 768870 w 906898"/>
              <a:gd name="connsiteY2641" fmla="*/ 217298 h 906898"/>
              <a:gd name="connsiteX2642" fmla="*/ 760649 w 906898"/>
              <a:gd name="connsiteY2642" fmla="*/ 227627 h 906898"/>
              <a:gd name="connsiteX2643" fmla="*/ 760649 w 906898"/>
              <a:gd name="connsiteY2643" fmla="*/ 256548 h 906898"/>
              <a:gd name="connsiteX2644" fmla="*/ 777091 w 906898"/>
              <a:gd name="connsiteY2644" fmla="*/ 264811 h 906898"/>
              <a:gd name="connsiteX2645" fmla="*/ 779146 w 906898"/>
              <a:gd name="connsiteY2645" fmla="*/ 260679 h 906898"/>
              <a:gd name="connsiteX2646" fmla="*/ 772980 w 906898"/>
              <a:gd name="connsiteY2646" fmla="*/ 258613 h 906898"/>
              <a:gd name="connsiteX2647" fmla="*/ 770925 w 906898"/>
              <a:gd name="connsiteY2647" fmla="*/ 252416 h 906898"/>
              <a:gd name="connsiteX2648" fmla="*/ 775036 w 906898"/>
              <a:gd name="connsiteY2648" fmla="*/ 248285 h 906898"/>
              <a:gd name="connsiteX2649" fmla="*/ 783256 w 906898"/>
              <a:gd name="connsiteY2649" fmla="*/ 250350 h 906898"/>
              <a:gd name="connsiteX2650" fmla="*/ 787367 w 906898"/>
              <a:gd name="connsiteY2650" fmla="*/ 248285 h 906898"/>
              <a:gd name="connsiteX2651" fmla="*/ 793532 w 906898"/>
              <a:gd name="connsiteY2651" fmla="*/ 252416 h 906898"/>
              <a:gd name="connsiteX2652" fmla="*/ 791477 w 906898"/>
              <a:gd name="connsiteY2652" fmla="*/ 262745 h 906898"/>
              <a:gd name="connsiteX2653" fmla="*/ 772980 w 906898"/>
              <a:gd name="connsiteY2653" fmla="*/ 273074 h 906898"/>
              <a:gd name="connsiteX2654" fmla="*/ 758594 w 906898"/>
              <a:gd name="connsiteY2654" fmla="*/ 266877 h 906898"/>
              <a:gd name="connsiteX2655" fmla="*/ 754483 w 906898"/>
              <a:gd name="connsiteY2655" fmla="*/ 262745 h 906898"/>
              <a:gd name="connsiteX2656" fmla="*/ 750373 w 906898"/>
              <a:gd name="connsiteY2656" fmla="*/ 248285 h 906898"/>
              <a:gd name="connsiteX2657" fmla="*/ 750373 w 906898"/>
              <a:gd name="connsiteY2657" fmla="*/ 237956 h 906898"/>
              <a:gd name="connsiteX2658" fmla="*/ 764759 w 906898"/>
              <a:gd name="connsiteY2658" fmla="*/ 217298 h 906898"/>
              <a:gd name="connsiteX2659" fmla="*/ 131196 w 906898"/>
              <a:gd name="connsiteY2659" fmla="*/ 217298 h 906898"/>
              <a:gd name="connsiteX2660" fmla="*/ 131196 w 906898"/>
              <a:gd name="connsiteY2660" fmla="*/ 221424 h 906898"/>
              <a:gd name="connsiteX2661" fmla="*/ 129167 w 906898"/>
              <a:gd name="connsiteY2661" fmla="*/ 225551 h 906898"/>
              <a:gd name="connsiteX2662" fmla="*/ 119023 w 906898"/>
              <a:gd name="connsiteY2662" fmla="*/ 233803 h 906898"/>
              <a:gd name="connsiteX2663" fmla="*/ 119023 w 906898"/>
              <a:gd name="connsiteY2663" fmla="*/ 244119 h 906898"/>
              <a:gd name="connsiteX2664" fmla="*/ 112936 w 906898"/>
              <a:gd name="connsiteY2664" fmla="*/ 244119 h 906898"/>
              <a:gd name="connsiteX2665" fmla="*/ 119023 w 906898"/>
              <a:gd name="connsiteY2665" fmla="*/ 221424 h 906898"/>
              <a:gd name="connsiteX2666" fmla="*/ 131196 w 906898"/>
              <a:gd name="connsiteY2666" fmla="*/ 217298 h 906898"/>
              <a:gd name="connsiteX2667" fmla="*/ 793466 w 906898"/>
              <a:gd name="connsiteY2667" fmla="*/ 215306 h 906898"/>
              <a:gd name="connsiteX2668" fmla="*/ 799641 w 906898"/>
              <a:gd name="connsiteY2668" fmla="*/ 223580 h 906898"/>
              <a:gd name="connsiteX2669" fmla="*/ 807875 w 906898"/>
              <a:gd name="connsiteY2669" fmla="*/ 221512 h 906898"/>
              <a:gd name="connsiteX2670" fmla="*/ 811992 w 906898"/>
              <a:gd name="connsiteY2670" fmla="*/ 219443 h 906898"/>
              <a:gd name="connsiteX2671" fmla="*/ 816109 w 906898"/>
              <a:gd name="connsiteY2671" fmla="*/ 223580 h 906898"/>
              <a:gd name="connsiteX2672" fmla="*/ 811992 w 906898"/>
              <a:gd name="connsiteY2672" fmla="*/ 231855 h 906898"/>
              <a:gd name="connsiteX2673" fmla="*/ 805817 w 906898"/>
              <a:gd name="connsiteY2673" fmla="*/ 233924 h 906898"/>
              <a:gd name="connsiteX2674" fmla="*/ 803758 w 906898"/>
              <a:gd name="connsiteY2674" fmla="*/ 240129 h 906898"/>
              <a:gd name="connsiteX2675" fmla="*/ 795525 w 906898"/>
              <a:gd name="connsiteY2675" fmla="*/ 242198 h 906898"/>
              <a:gd name="connsiteX2676" fmla="*/ 791408 w 906898"/>
              <a:gd name="connsiteY2676" fmla="*/ 235992 h 906898"/>
              <a:gd name="connsiteX2677" fmla="*/ 793466 w 906898"/>
              <a:gd name="connsiteY2677" fmla="*/ 229786 h 906898"/>
              <a:gd name="connsiteX2678" fmla="*/ 787291 w 906898"/>
              <a:gd name="connsiteY2678" fmla="*/ 227718 h 906898"/>
              <a:gd name="connsiteX2679" fmla="*/ 787291 w 906898"/>
              <a:gd name="connsiteY2679" fmla="*/ 219443 h 906898"/>
              <a:gd name="connsiteX2680" fmla="*/ 793466 w 906898"/>
              <a:gd name="connsiteY2680" fmla="*/ 215306 h 906898"/>
              <a:gd name="connsiteX2681" fmla="*/ 184739 w 906898"/>
              <a:gd name="connsiteY2681" fmla="*/ 213314 h 906898"/>
              <a:gd name="connsiteX2682" fmla="*/ 195076 w 906898"/>
              <a:gd name="connsiteY2682" fmla="*/ 215361 h 906898"/>
              <a:gd name="connsiteX2683" fmla="*/ 197143 w 906898"/>
              <a:gd name="connsiteY2683" fmla="*/ 221503 h 906898"/>
              <a:gd name="connsiteX2684" fmla="*/ 205413 w 906898"/>
              <a:gd name="connsiteY2684" fmla="*/ 221503 h 906898"/>
              <a:gd name="connsiteX2685" fmla="*/ 209548 w 906898"/>
              <a:gd name="connsiteY2685" fmla="*/ 231740 h 906898"/>
              <a:gd name="connsiteX2686" fmla="*/ 205413 w 906898"/>
              <a:gd name="connsiteY2686" fmla="*/ 233787 h 906898"/>
              <a:gd name="connsiteX2687" fmla="*/ 201278 w 906898"/>
              <a:gd name="connsiteY2687" fmla="*/ 227645 h 906898"/>
              <a:gd name="connsiteX2688" fmla="*/ 195076 w 906898"/>
              <a:gd name="connsiteY2688" fmla="*/ 225598 h 906898"/>
              <a:gd name="connsiteX2689" fmla="*/ 186806 w 906898"/>
              <a:gd name="connsiteY2689" fmla="*/ 219456 h 906898"/>
              <a:gd name="connsiteX2690" fmla="*/ 180604 w 906898"/>
              <a:gd name="connsiteY2690" fmla="*/ 225598 h 906898"/>
              <a:gd name="connsiteX2691" fmla="*/ 172334 w 906898"/>
              <a:gd name="connsiteY2691" fmla="*/ 231740 h 906898"/>
              <a:gd name="connsiteX2692" fmla="*/ 166132 w 906898"/>
              <a:gd name="connsiteY2692" fmla="*/ 237882 h 906898"/>
              <a:gd name="connsiteX2693" fmla="*/ 166132 w 906898"/>
              <a:gd name="connsiteY2693" fmla="*/ 229693 h 906898"/>
              <a:gd name="connsiteX2694" fmla="*/ 176469 w 906898"/>
              <a:gd name="connsiteY2694" fmla="*/ 221503 h 906898"/>
              <a:gd name="connsiteX2695" fmla="*/ 184739 w 906898"/>
              <a:gd name="connsiteY2695" fmla="*/ 213314 h 906898"/>
              <a:gd name="connsiteX2696" fmla="*/ 803714 w 906898"/>
              <a:gd name="connsiteY2696" fmla="*/ 207006 h 906898"/>
              <a:gd name="connsiteX2697" fmla="*/ 807808 w 906898"/>
              <a:gd name="connsiteY2697" fmla="*/ 217440 h 906898"/>
              <a:gd name="connsiteX2698" fmla="*/ 803714 w 906898"/>
              <a:gd name="connsiteY2698" fmla="*/ 221614 h 906898"/>
              <a:gd name="connsiteX2699" fmla="*/ 799619 w 906898"/>
              <a:gd name="connsiteY2699" fmla="*/ 219527 h 906898"/>
              <a:gd name="connsiteX2700" fmla="*/ 797572 w 906898"/>
              <a:gd name="connsiteY2700" fmla="*/ 213267 h 906898"/>
              <a:gd name="connsiteX2701" fmla="*/ 803714 w 906898"/>
              <a:gd name="connsiteY2701" fmla="*/ 207006 h 906898"/>
              <a:gd name="connsiteX2702" fmla="*/ 125755 w 906898"/>
              <a:gd name="connsiteY2702" fmla="*/ 205788 h 906898"/>
              <a:gd name="connsiteX2703" fmla="*/ 131138 w 906898"/>
              <a:gd name="connsiteY2703" fmla="*/ 207078 h 906898"/>
              <a:gd name="connsiteX2704" fmla="*/ 131138 w 906898"/>
              <a:gd name="connsiteY2704" fmla="*/ 215335 h 906898"/>
              <a:gd name="connsiteX2705" fmla="*/ 124986 w 906898"/>
              <a:gd name="connsiteY2705" fmla="*/ 215335 h 906898"/>
              <a:gd name="connsiteX2706" fmla="*/ 112682 w 906898"/>
              <a:gd name="connsiteY2706" fmla="*/ 227720 h 906898"/>
              <a:gd name="connsiteX2707" fmla="*/ 112682 w 906898"/>
              <a:gd name="connsiteY2707" fmla="*/ 246297 h 906898"/>
              <a:gd name="connsiteX2708" fmla="*/ 104480 w 906898"/>
              <a:gd name="connsiteY2708" fmla="*/ 250426 h 906898"/>
              <a:gd name="connsiteX2709" fmla="*/ 100379 w 906898"/>
              <a:gd name="connsiteY2709" fmla="*/ 242169 h 906898"/>
              <a:gd name="connsiteX2710" fmla="*/ 102429 w 906898"/>
              <a:gd name="connsiteY2710" fmla="*/ 235977 h 906898"/>
              <a:gd name="connsiteX2711" fmla="*/ 100379 w 906898"/>
              <a:gd name="connsiteY2711" fmla="*/ 229784 h 906898"/>
              <a:gd name="connsiteX2712" fmla="*/ 104480 w 906898"/>
              <a:gd name="connsiteY2712" fmla="*/ 213271 h 906898"/>
              <a:gd name="connsiteX2713" fmla="*/ 114733 w 906898"/>
              <a:gd name="connsiteY2713" fmla="*/ 211206 h 906898"/>
              <a:gd name="connsiteX2714" fmla="*/ 118834 w 906898"/>
              <a:gd name="connsiteY2714" fmla="*/ 213271 h 906898"/>
              <a:gd name="connsiteX2715" fmla="*/ 118834 w 906898"/>
              <a:gd name="connsiteY2715" fmla="*/ 209142 h 906898"/>
              <a:gd name="connsiteX2716" fmla="*/ 125755 w 906898"/>
              <a:gd name="connsiteY2716" fmla="*/ 205788 h 906898"/>
              <a:gd name="connsiteX2717" fmla="*/ 815659 w 906898"/>
              <a:gd name="connsiteY2717" fmla="*/ 205526 h 906898"/>
              <a:gd name="connsiteX2718" fmla="*/ 815932 w 906898"/>
              <a:gd name="connsiteY2718" fmla="*/ 206340 h 906898"/>
              <a:gd name="connsiteX2719" fmla="*/ 817130 w 906898"/>
              <a:gd name="connsiteY2719" fmla="*/ 207309 h 906898"/>
              <a:gd name="connsiteX2720" fmla="*/ 843996 w 906898"/>
              <a:gd name="connsiteY2720" fmla="*/ 195967 h 906898"/>
              <a:gd name="connsiteX2721" fmla="*/ 844992 w 906898"/>
              <a:gd name="connsiteY2721" fmla="*/ 196714 h 906898"/>
              <a:gd name="connsiteX2722" fmla="*/ 843000 w 906898"/>
              <a:gd name="connsiteY2722" fmla="*/ 196714 h 906898"/>
              <a:gd name="connsiteX2723" fmla="*/ 843996 w 906898"/>
              <a:gd name="connsiteY2723" fmla="*/ 195967 h 906898"/>
              <a:gd name="connsiteX2724" fmla="*/ 242395 w 906898"/>
              <a:gd name="connsiteY2724" fmla="*/ 190738 h 906898"/>
              <a:gd name="connsiteX2725" fmla="*/ 248558 w 906898"/>
              <a:gd name="connsiteY2725" fmla="*/ 196935 h 906898"/>
              <a:gd name="connsiteX2726" fmla="*/ 252666 w 906898"/>
              <a:gd name="connsiteY2726" fmla="*/ 194870 h 906898"/>
              <a:gd name="connsiteX2727" fmla="*/ 260883 w 906898"/>
              <a:gd name="connsiteY2727" fmla="*/ 194870 h 906898"/>
              <a:gd name="connsiteX2728" fmla="*/ 264992 w 906898"/>
              <a:gd name="connsiteY2728" fmla="*/ 201067 h 906898"/>
              <a:gd name="connsiteX2729" fmla="*/ 254721 w 906898"/>
              <a:gd name="connsiteY2729" fmla="*/ 209330 h 906898"/>
              <a:gd name="connsiteX2730" fmla="*/ 238287 w 906898"/>
              <a:gd name="connsiteY2730" fmla="*/ 203133 h 906898"/>
              <a:gd name="connsiteX2731" fmla="*/ 236232 w 906898"/>
              <a:gd name="connsiteY2731" fmla="*/ 203133 h 906898"/>
              <a:gd name="connsiteX2732" fmla="*/ 234178 w 906898"/>
              <a:gd name="connsiteY2732" fmla="*/ 194870 h 906898"/>
              <a:gd name="connsiteX2733" fmla="*/ 242395 w 906898"/>
              <a:gd name="connsiteY2733" fmla="*/ 190738 h 906898"/>
              <a:gd name="connsiteX2734" fmla="*/ 155861 w 906898"/>
              <a:gd name="connsiteY2734" fmla="*/ 188485 h 906898"/>
              <a:gd name="connsiteX2735" fmla="*/ 169001 w 906898"/>
              <a:gd name="connsiteY2735" fmla="*/ 188485 h 906898"/>
              <a:gd name="connsiteX2736" fmla="*/ 180595 w 906898"/>
              <a:gd name="connsiteY2736" fmla="*/ 194675 h 906898"/>
              <a:gd name="connsiteX2737" fmla="*/ 182656 w 906898"/>
              <a:gd name="connsiteY2737" fmla="*/ 207054 h 906898"/>
              <a:gd name="connsiteX2738" fmla="*/ 174412 w 906898"/>
              <a:gd name="connsiteY2738" fmla="*/ 211180 h 906898"/>
              <a:gd name="connsiteX2739" fmla="*/ 172351 w 906898"/>
              <a:gd name="connsiteY2739" fmla="*/ 209117 h 906898"/>
              <a:gd name="connsiteX2740" fmla="*/ 168228 w 906898"/>
              <a:gd name="connsiteY2740" fmla="*/ 215306 h 906898"/>
              <a:gd name="connsiteX2741" fmla="*/ 159984 w 906898"/>
              <a:gd name="connsiteY2741" fmla="*/ 213243 h 906898"/>
              <a:gd name="connsiteX2742" fmla="*/ 157923 w 906898"/>
              <a:gd name="connsiteY2742" fmla="*/ 204990 h 906898"/>
              <a:gd name="connsiteX2743" fmla="*/ 162045 w 906898"/>
              <a:gd name="connsiteY2743" fmla="*/ 200864 h 906898"/>
              <a:gd name="connsiteX2744" fmla="*/ 166167 w 906898"/>
              <a:gd name="connsiteY2744" fmla="*/ 198801 h 906898"/>
              <a:gd name="connsiteX2745" fmla="*/ 162045 w 906898"/>
              <a:gd name="connsiteY2745" fmla="*/ 196738 h 906898"/>
              <a:gd name="connsiteX2746" fmla="*/ 147616 w 906898"/>
              <a:gd name="connsiteY2746" fmla="*/ 200864 h 906898"/>
              <a:gd name="connsiteX2747" fmla="*/ 143494 w 906898"/>
              <a:gd name="connsiteY2747" fmla="*/ 235937 h 906898"/>
              <a:gd name="connsiteX2748" fmla="*/ 147616 w 906898"/>
              <a:gd name="connsiteY2748" fmla="*/ 242127 h 906898"/>
              <a:gd name="connsiteX2749" fmla="*/ 143494 w 906898"/>
              <a:gd name="connsiteY2749" fmla="*/ 244190 h 906898"/>
              <a:gd name="connsiteX2750" fmla="*/ 135249 w 906898"/>
              <a:gd name="connsiteY2750" fmla="*/ 231811 h 906898"/>
              <a:gd name="connsiteX2751" fmla="*/ 137310 w 906898"/>
              <a:gd name="connsiteY2751" fmla="*/ 204990 h 906898"/>
              <a:gd name="connsiteX2752" fmla="*/ 155861 w 906898"/>
              <a:gd name="connsiteY2752" fmla="*/ 188485 h 906898"/>
              <a:gd name="connsiteX2753" fmla="*/ 139106 w 906898"/>
              <a:gd name="connsiteY2753" fmla="*/ 186246 h 906898"/>
              <a:gd name="connsiteX2754" fmla="*/ 143480 w 906898"/>
              <a:gd name="connsiteY2754" fmla="*/ 190655 h 906898"/>
              <a:gd name="connsiteX2755" fmla="*/ 143480 w 906898"/>
              <a:gd name="connsiteY2755" fmla="*/ 192730 h 906898"/>
              <a:gd name="connsiteX2756" fmla="*/ 139363 w 906898"/>
              <a:gd name="connsiteY2756" fmla="*/ 188580 h 906898"/>
              <a:gd name="connsiteX2757" fmla="*/ 133188 w 906898"/>
              <a:gd name="connsiteY2757" fmla="*/ 186505 h 906898"/>
              <a:gd name="connsiteX2758" fmla="*/ 139106 w 906898"/>
              <a:gd name="connsiteY2758" fmla="*/ 186246 h 906898"/>
              <a:gd name="connsiteX2759" fmla="*/ 240874 w 906898"/>
              <a:gd name="connsiteY2759" fmla="*/ 184902 h 906898"/>
              <a:gd name="connsiteX2760" fmla="*/ 250716 w 906898"/>
              <a:gd name="connsiteY2760" fmla="*/ 190738 h 906898"/>
              <a:gd name="connsiteX2761" fmla="*/ 264686 w 906898"/>
              <a:gd name="connsiteY2761" fmla="*/ 188726 h 906898"/>
              <a:gd name="connsiteX2762" fmla="*/ 265718 w 906898"/>
              <a:gd name="connsiteY2762" fmla="*/ 189461 h 906898"/>
              <a:gd name="connsiteX2763" fmla="*/ 271300 w 906898"/>
              <a:gd name="connsiteY2763" fmla="*/ 196963 h 906898"/>
              <a:gd name="connsiteX2764" fmla="*/ 269241 w 906898"/>
              <a:gd name="connsiteY2764" fmla="*/ 199038 h 906898"/>
              <a:gd name="connsiteX2765" fmla="*/ 261008 w 906898"/>
              <a:gd name="connsiteY2765" fmla="*/ 190738 h 906898"/>
              <a:gd name="connsiteX2766" fmla="*/ 250716 w 906898"/>
              <a:gd name="connsiteY2766" fmla="*/ 192813 h 906898"/>
              <a:gd name="connsiteX2767" fmla="*/ 238366 w 906898"/>
              <a:gd name="connsiteY2767" fmla="*/ 188663 h 906898"/>
              <a:gd name="connsiteX2768" fmla="*/ 232190 w 906898"/>
              <a:gd name="connsiteY2768" fmla="*/ 192813 h 906898"/>
              <a:gd name="connsiteX2769" fmla="*/ 230132 w 906898"/>
              <a:gd name="connsiteY2769" fmla="*/ 190738 h 906898"/>
              <a:gd name="connsiteX2770" fmla="*/ 236307 w 906898"/>
              <a:gd name="connsiteY2770" fmla="*/ 186588 h 906898"/>
              <a:gd name="connsiteX2771" fmla="*/ 240874 w 906898"/>
              <a:gd name="connsiteY2771" fmla="*/ 184902 h 906898"/>
              <a:gd name="connsiteX2772" fmla="*/ 784458 w 906898"/>
              <a:gd name="connsiteY2772" fmla="*/ 183976 h 906898"/>
              <a:gd name="connsiteX2773" fmla="*/ 793496 w 906898"/>
              <a:gd name="connsiteY2773" fmla="*/ 184489 h 906898"/>
              <a:gd name="connsiteX2774" fmla="*/ 797627 w 906898"/>
              <a:gd name="connsiteY2774" fmla="*/ 192691 h 906898"/>
              <a:gd name="connsiteX2775" fmla="*/ 803824 w 906898"/>
              <a:gd name="connsiteY2775" fmla="*/ 194742 h 906898"/>
              <a:gd name="connsiteX2776" fmla="*/ 795561 w 906898"/>
              <a:gd name="connsiteY2776" fmla="*/ 211146 h 906898"/>
              <a:gd name="connsiteX2777" fmla="*/ 791430 w 906898"/>
              <a:gd name="connsiteY2777" fmla="*/ 213197 h 906898"/>
              <a:gd name="connsiteX2778" fmla="*/ 783167 w 906898"/>
              <a:gd name="connsiteY2778" fmla="*/ 215248 h 906898"/>
              <a:gd name="connsiteX2779" fmla="*/ 774904 w 906898"/>
              <a:gd name="connsiteY2779" fmla="*/ 217298 h 906898"/>
              <a:gd name="connsiteX2780" fmla="*/ 766641 w 906898"/>
              <a:gd name="connsiteY2780" fmla="*/ 211146 h 906898"/>
              <a:gd name="connsiteX2781" fmla="*/ 768707 w 906898"/>
              <a:gd name="connsiteY2781" fmla="*/ 202944 h 906898"/>
              <a:gd name="connsiteX2782" fmla="*/ 772838 w 906898"/>
              <a:gd name="connsiteY2782" fmla="*/ 198843 h 906898"/>
              <a:gd name="connsiteX2783" fmla="*/ 776970 w 906898"/>
              <a:gd name="connsiteY2783" fmla="*/ 186539 h 906898"/>
              <a:gd name="connsiteX2784" fmla="*/ 784458 w 906898"/>
              <a:gd name="connsiteY2784" fmla="*/ 183976 h 906898"/>
              <a:gd name="connsiteX2785" fmla="*/ 724801 w 906898"/>
              <a:gd name="connsiteY2785" fmla="*/ 180255 h 906898"/>
              <a:gd name="connsiteX2786" fmla="*/ 735839 w 906898"/>
              <a:gd name="connsiteY2786" fmla="*/ 180512 h 906898"/>
              <a:gd name="connsiteX2787" fmla="*/ 739946 w 906898"/>
              <a:gd name="connsiteY2787" fmla="*/ 186688 h 906898"/>
              <a:gd name="connsiteX2788" fmla="*/ 737892 w 906898"/>
              <a:gd name="connsiteY2788" fmla="*/ 190805 h 906898"/>
              <a:gd name="connsiteX2789" fmla="*/ 737892 w 906898"/>
              <a:gd name="connsiteY2789" fmla="*/ 192863 h 906898"/>
              <a:gd name="connsiteX2790" fmla="*/ 737892 w 906898"/>
              <a:gd name="connsiteY2790" fmla="*/ 201097 h 906898"/>
              <a:gd name="connsiteX2791" fmla="*/ 731732 w 906898"/>
              <a:gd name="connsiteY2791" fmla="*/ 203155 h 906898"/>
              <a:gd name="connsiteX2792" fmla="*/ 725571 w 906898"/>
              <a:gd name="connsiteY2792" fmla="*/ 199038 h 906898"/>
              <a:gd name="connsiteX2793" fmla="*/ 729678 w 906898"/>
              <a:gd name="connsiteY2793" fmla="*/ 192863 h 906898"/>
              <a:gd name="connsiteX2794" fmla="*/ 725571 w 906898"/>
              <a:gd name="connsiteY2794" fmla="*/ 190805 h 906898"/>
              <a:gd name="connsiteX2795" fmla="*/ 719411 w 906898"/>
              <a:gd name="connsiteY2795" fmla="*/ 196980 h 906898"/>
              <a:gd name="connsiteX2796" fmla="*/ 725571 w 906898"/>
              <a:gd name="connsiteY2796" fmla="*/ 215505 h 906898"/>
              <a:gd name="connsiteX2797" fmla="*/ 754320 w 906898"/>
              <a:gd name="connsiteY2797" fmla="*/ 219622 h 906898"/>
              <a:gd name="connsiteX2798" fmla="*/ 764587 w 906898"/>
              <a:gd name="connsiteY2798" fmla="*/ 211388 h 906898"/>
              <a:gd name="connsiteX2799" fmla="*/ 764587 w 906898"/>
              <a:gd name="connsiteY2799" fmla="*/ 215505 h 906898"/>
              <a:gd name="connsiteX2800" fmla="*/ 733785 w 906898"/>
              <a:gd name="connsiteY2800" fmla="*/ 225797 h 906898"/>
              <a:gd name="connsiteX2801" fmla="*/ 719411 w 906898"/>
              <a:gd name="connsiteY2801" fmla="*/ 217564 h 906898"/>
              <a:gd name="connsiteX2802" fmla="*/ 715304 w 906898"/>
              <a:gd name="connsiteY2802" fmla="*/ 213447 h 906898"/>
              <a:gd name="connsiteX2803" fmla="*/ 713250 w 906898"/>
              <a:gd name="connsiteY2803" fmla="*/ 207272 h 906898"/>
              <a:gd name="connsiteX2804" fmla="*/ 715304 w 906898"/>
              <a:gd name="connsiteY2804" fmla="*/ 184629 h 906898"/>
              <a:gd name="connsiteX2805" fmla="*/ 724801 w 906898"/>
              <a:gd name="connsiteY2805" fmla="*/ 180255 h 906898"/>
              <a:gd name="connsiteX2806" fmla="*/ 276280 w 906898"/>
              <a:gd name="connsiteY2806" fmla="*/ 179326 h 906898"/>
              <a:gd name="connsiteX2807" fmla="*/ 281497 w 906898"/>
              <a:gd name="connsiteY2807" fmla="*/ 182438 h 906898"/>
              <a:gd name="connsiteX2808" fmla="*/ 283584 w 906898"/>
              <a:gd name="connsiteY2808" fmla="*/ 190738 h 906898"/>
              <a:gd name="connsiteX2809" fmla="*/ 279410 w 906898"/>
              <a:gd name="connsiteY2809" fmla="*/ 182438 h 906898"/>
              <a:gd name="connsiteX2810" fmla="*/ 201137 w 906898"/>
              <a:gd name="connsiteY2810" fmla="*/ 178196 h 906898"/>
              <a:gd name="connsiteX2811" fmla="*/ 229886 w 906898"/>
              <a:gd name="connsiteY2811" fmla="*/ 196788 h 906898"/>
              <a:gd name="connsiteX2812" fmla="*/ 229886 w 906898"/>
              <a:gd name="connsiteY2812" fmla="*/ 229840 h 906898"/>
              <a:gd name="connsiteX2813" fmla="*/ 225779 w 906898"/>
              <a:gd name="connsiteY2813" fmla="*/ 229840 h 906898"/>
              <a:gd name="connsiteX2814" fmla="*/ 227833 w 906898"/>
              <a:gd name="connsiteY2814" fmla="*/ 223643 h 906898"/>
              <a:gd name="connsiteX2815" fmla="*/ 215512 w 906898"/>
              <a:gd name="connsiteY2815" fmla="*/ 190591 h 906898"/>
              <a:gd name="connsiteX2816" fmla="*/ 199084 w 906898"/>
              <a:gd name="connsiteY2816" fmla="*/ 188525 h 906898"/>
              <a:gd name="connsiteX2817" fmla="*/ 194977 w 906898"/>
              <a:gd name="connsiteY2817" fmla="*/ 192656 h 906898"/>
              <a:gd name="connsiteX2818" fmla="*/ 205244 w 906898"/>
              <a:gd name="connsiteY2818" fmla="*/ 192656 h 906898"/>
              <a:gd name="connsiteX2819" fmla="*/ 209351 w 906898"/>
              <a:gd name="connsiteY2819" fmla="*/ 198854 h 906898"/>
              <a:gd name="connsiteX2820" fmla="*/ 203191 w 906898"/>
              <a:gd name="connsiteY2820" fmla="*/ 207117 h 906898"/>
              <a:gd name="connsiteX2821" fmla="*/ 199084 w 906898"/>
              <a:gd name="connsiteY2821" fmla="*/ 207117 h 906898"/>
              <a:gd name="connsiteX2822" fmla="*/ 194977 w 906898"/>
              <a:gd name="connsiteY2822" fmla="*/ 202985 h 906898"/>
              <a:gd name="connsiteX2823" fmla="*/ 188817 w 906898"/>
              <a:gd name="connsiteY2823" fmla="*/ 205051 h 906898"/>
              <a:gd name="connsiteX2824" fmla="*/ 184710 w 906898"/>
              <a:gd name="connsiteY2824" fmla="*/ 190591 h 906898"/>
              <a:gd name="connsiteX2825" fmla="*/ 201137 w 906898"/>
              <a:gd name="connsiteY2825" fmla="*/ 178196 h 906898"/>
              <a:gd name="connsiteX2826" fmla="*/ 273671 w 906898"/>
              <a:gd name="connsiteY2826" fmla="*/ 177770 h 906898"/>
              <a:gd name="connsiteX2827" fmla="*/ 275236 w 906898"/>
              <a:gd name="connsiteY2827" fmla="*/ 178288 h 906898"/>
              <a:gd name="connsiteX2828" fmla="*/ 276280 w 906898"/>
              <a:gd name="connsiteY2828" fmla="*/ 179326 h 906898"/>
              <a:gd name="connsiteX2829" fmla="*/ 270019 w 906898"/>
              <a:gd name="connsiteY2829" fmla="*/ 175435 h 906898"/>
              <a:gd name="connsiteX2830" fmla="*/ 271062 w 906898"/>
              <a:gd name="connsiteY2830" fmla="*/ 176213 h 906898"/>
              <a:gd name="connsiteX2831" fmla="*/ 273671 w 906898"/>
              <a:gd name="connsiteY2831" fmla="*/ 177770 h 906898"/>
              <a:gd name="connsiteX2832" fmla="*/ 269758 w 906898"/>
              <a:gd name="connsiteY2832" fmla="*/ 176473 h 906898"/>
              <a:gd name="connsiteX2833" fmla="*/ 268976 w 906898"/>
              <a:gd name="connsiteY2833" fmla="*/ 176213 h 906898"/>
              <a:gd name="connsiteX2834" fmla="*/ 270019 w 906898"/>
              <a:gd name="connsiteY2834" fmla="*/ 175435 h 906898"/>
              <a:gd name="connsiteX2835" fmla="*/ 768765 w 906898"/>
              <a:gd name="connsiteY2835" fmla="*/ 174221 h 906898"/>
              <a:gd name="connsiteX2836" fmla="*/ 785233 w 906898"/>
              <a:gd name="connsiteY2836" fmla="*/ 180446 h 906898"/>
              <a:gd name="connsiteX2837" fmla="*/ 785233 w 906898"/>
              <a:gd name="connsiteY2837" fmla="*/ 182521 h 906898"/>
              <a:gd name="connsiteX2838" fmla="*/ 768765 w 906898"/>
              <a:gd name="connsiteY2838" fmla="*/ 184596 h 906898"/>
              <a:gd name="connsiteX2839" fmla="*/ 764649 w 906898"/>
              <a:gd name="connsiteY2839" fmla="*/ 180446 h 906898"/>
              <a:gd name="connsiteX2840" fmla="*/ 768765 w 906898"/>
              <a:gd name="connsiteY2840" fmla="*/ 174221 h 906898"/>
              <a:gd name="connsiteX2841" fmla="*/ 180872 w 906898"/>
              <a:gd name="connsiteY2841" fmla="*/ 173938 h 906898"/>
              <a:gd name="connsiteX2842" fmla="*/ 190956 w 906898"/>
              <a:gd name="connsiteY2842" fmla="*/ 176241 h 906898"/>
              <a:gd name="connsiteX2843" fmla="*/ 190956 w 906898"/>
              <a:gd name="connsiteY2843" fmla="*/ 178288 h 906898"/>
              <a:gd name="connsiteX2844" fmla="*/ 188888 w 906898"/>
              <a:gd name="connsiteY2844" fmla="*/ 180336 h 906898"/>
              <a:gd name="connsiteX2845" fmla="*/ 172339 w 906898"/>
              <a:gd name="connsiteY2845" fmla="*/ 178288 h 906898"/>
              <a:gd name="connsiteX2846" fmla="*/ 166133 w 906898"/>
              <a:gd name="connsiteY2846" fmla="*/ 184430 h 906898"/>
              <a:gd name="connsiteX2847" fmla="*/ 164064 w 906898"/>
              <a:gd name="connsiteY2847" fmla="*/ 184430 h 906898"/>
              <a:gd name="connsiteX2848" fmla="*/ 172339 w 906898"/>
              <a:gd name="connsiteY2848" fmla="*/ 176241 h 906898"/>
              <a:gd name="connsiteX2849" fmla="*/ 180872 w 906898"/>
              <a:gd name="connsiteY2849" fmla="*/ 173938 h 906898"/>
              <a:gd name="connsiteX2850" fmla="*/ 260717 w 906898"/>
              <a:gd name="connsiteY2850" fmla="*/ 173392 h 906898"/>
              <a:gd name="connsiteX2851" fmla="*/ 261008 w 906898"/>
              <a:gd name="connsiteY2851" fmla="*/ 174138 h 906898"/>
              <a:gd name="connsiteX2852" fmla="*/ 258684 w 906898"/>
              <a:gd name="connsiteY2852" fmla="*/ 174138 h 906898"/>
              <a:gd name="connsiteX2853" fmla="*/ 260717 w 906898"/>
              <a:gd name="connsiteY2853" fmla="*/ 173392 h 906898"/>
              <a:gd name="connsiteX2854" fmla="*/ 710201 w 906898"/>
              <a:gd name="connsiteY2854" fmla="*/ 171425 h 906898"/>
              <a:gd name="connsiteX2855" fmla="*/ 713189 w 906898"/>
              <a:gd name="connsiteY2855" fmla="*/ 172188 h 906898"/>
              <a:gd name="connsiteX2856" fmla="*/ 709205 w 906898"/>
              <a:gd name="connsiteY2856" fmla="*/ 178288 h 906898"/>
              <a:gd name="connsiteX2857" fmla="*/ 709205 w 906898"/>
              <a:gd name="connsiteY2857" fmla="*/ 182355 h 906898"/>
              <a:gd name="connsiteX2858" fmla="*/ 711197 w 906898"/>
              <a:gd name="connsiteY2858" fmla="*/ 186422 h 906898"/>
              <a:gd name="connsiteX2859" fmla="*/ 707213 w 906898"/>
              <a:gd name="connsiteY2859" fmla="*/ 182355 h 906898"/>
              <a:gd name="connsiteX2860" fmla="*/ 707213 w 906898"/>
              <a:gd name="connsiteY2860" fmla="*/ 173143 h 906898"/>
              <a:gd name="connsiteX2861" fmla="*/ 708173 w 906898"/>
              <a:gd name="connsiteY2861" fmla="*/ 171943 h 906898"/>
              <a:gd name="connsiteX2862" fmla="*/ 659737 w 906898"/>
              <a:gd name="connsiteY2862" fmla="*/ 168163 h 906898"/>
              <a:gd name="connsiteX2863" fmla="*/ 663887 w 906898"/>
              <a:gd name="connsiteY2863" fmla="*/ 168163 h 906898"/>
              <a:gd name="connsiteX2864" fmla="*/ 665962 w 906898"/>
              <a:gd name="connsiteY2864" fmla="*/ 176352 h 906898"/>
              <a:gd name="connsiteX2865" fmla="*/ 663887 w 906898"/>
              <a:gd name="connsiteY2865" fmla="*/ 180446 h 906898"/>
              <a:gd name="connsiteX2866" fmla="*/ 661831 w 906898"/>
              <a:gd name="connsiteY2866" fmla="*/ 174359 h 906898"/>
              <a:gd name="connsiteX2867" fmla="*/ 661862 w 906898"/>
              <a:gd name="connsiteY2867" fmla="*/ 174233 h 906898"/>
              <a:gd name="connsiteX2868" fmla="*/ 661750 w 906898"/>
              <a:gd name="connsiteY2868" fmla="*/ 174120 h 906898"/>
              <a:gd name="connsiteX2869" fmla="*/ 629009 w 906898"/>
              <a:gd name="connsiteY2869" fmla="*/ 168163 h 906898"/>
              <a:gd name="connsiteX2870" fmla="*/ 639338 w 906898"/>
              <a:gd name="connsiteY2870" fmla="*/ 172242 h 906898"/>
              <a:gd name="connsiteX2871" fmla="*/ 639338 w 906898"/>
              <a:gd name="connsiteY2871" fmla="*/ 180399 h 906898"/>
              <a:gd name="connsiteX2872" fmla="*/ 639338 w 906898"/>
              <a:gd name="connsiteY2872" fmla="*/ 184478 h 906898"/>
              <a:gd name="connsiteX2873" fmla="*/ 643469 w 906898"/>
              <a:gd name="connsiteY2873" fmla="*/ 188557 h 906898"/>
              <a:gd name="connsiteX2874" fmla="*/ 641404 w 906898"/>
              <a:gd name="connsiteY2874" fmla="*/ 194675 h 906898"/>
              <a:gd name="connsiteX2875" fmla="*/ 637272 w 906898"/>
              <a:gd name="connsiteY2875" fmla="*/ 196714 h 906898"/>
              <a:gd name="connsiteX2876" fmla="*/ 629009 w 906898"/>
              <a:gd name="connsiteY2876" fmla="*/ 190596 h 906898"/>
              <a:gd name="connsiteX2877" fmla="*/ 631075 w 906898"/>
              <a:gd name="connsiteY2877" fmla="*/ 184478 h 906898"/>
              <a:gd name="connsiteX2878" fmla="*/ 629009 w 906898"/>
              <a:gd name="connsiteY2878" fmla="*/ 174282 h 906898"/>
              <a:gd name="connsiteX2879" fmla="*/ 629009 w 906898"/>
              <a:gd name="connsiteY2879" fmla="*/ 168163 h 906898"/>
              <a:gd name="connsiteX2880" fmla="*/ 246447 w 906898"/>
              <a:gd name="connsiteY2880" fmla="*/ 168163 h 906898"/>
              <a:gd name="connsiteX2881" fmla="*/ 258755 w 906898"/>
              <a:gd name="connsiteY2881" fmla="*/ 174292 h 906898"/>
              <a:gd name="connsiteX2882" fmla="*/ 258755 w 906898"/>
              <a:gd name="connsiteY2882" fmla="*/ 178378 h 906898"/>
              <a:gd name="connsiteX2883" fmla="*/ 275165 w 906898"/>
              <a:gd name="connsiteY2883" fmla="*/ 182464 h 906898"/>
              <a:gd name="connsiteX2884" fmla="*/ 279268 w 906898"/>
              <a:gd name="connsiteY2884" fmla="*/ 190636 h 906898"/>
              <a:gd name="connsiteX2885" fmla="*/ 273114 w 906898"/>
              <a:gd name="connsiteY2885" fmla="*/ 194722 h 906898"/>
              <a:gd name="connsiteX2886" fmla="*/ 265718 w 906898"/>
              <a:gd name="connsiteY2886" fmla="*/ 189461 h 906898"/>
              <a:gd name="connsiteX2887" fmla="*/ 265125 w 906898"/>
              <a:gd name="connsiteY2887" fmla="*/ 188663 h 906898"/>
              <a:gd name="connsiteX2888" fmla="*/ 264686 w 906898"/>
              <a:gd name="connsiteY2888" fmla="*/ 188726 h 906898"/>
              <a:gd name="connsiteX2889" fmla="*/ 258755 w 906898"/>
              <a:gd name="connsiteY2889" fmla="*/ 184507 h 906898"/>
              <a:gd name="connsiteX2890" fmla="*/ 252601 w 906898"/>
              <a:gd name="connsiteY2890" fmla="*/ 186550 h 906898"/>
              <a:gd name="connsiteX2891" fmla="*/ 236191 w 906898"/>
              <a:gd name="connsiteY2891" fmla="*/ 182464 h 906898"/>
              <a:gd name="connsiteX2892" fmla="*/ 227986 w 906898"/>
              <a:gd name="connsiteY2892" fmla="*/ 188593 h 906898"/>
              <a:gd name="connsiteX2893" fmla="*/ 221832 w 906898"/>
              <a:gd name="connsiteY2893" fmla="*/ 184507 h 906898"/>
              <a:gd name="connsiteX2894" fmla="*/ 223883 w 906898"/>
              <a:gd name="connsiteY2894" fmla="*/ 178378 h 906898"/>
              <a:gd name="connsiteX2895" fmla="*/ 227986 w 906898"/>
              <a:gd name="connsiteY2895" fmla="*/ 174292 h 906898"/>
              <a:gd name="connsiteX2896" fmla="*/ 236191 w 906898"/>
              <a:gd name="connsiteY2896" fmla="*/ 176335 h 906898"/>
              <a:gd name="connsiteX2897" fmla="*/ 238242 w 906898"/>
              <a:gd name="connsiteY2897" fmla="*/ 176335 h 906898"/>
              <a:gd name="connsiteX2898" fmla="*/ 246447 w 906898"/>
              <a:gd name="connsiteY2898" fmla="*/ 168163 h 906898"/>
              <a:gd name="connsiteX2899" fmla="*/ 213532 w 906898"/>
              <a:gd name="connsiteY2899" fmla="*/ 168163 h 906898"/>
              <a:gd name="connsiteX2900" fmla="*/ 215635 w 906898"/>
              <a:gd name="connsiteY2900" fmla="*/ 172242 h 906898"/>
              <a:gd name="connsiteX2901" fmla="*/ 215635 w 906898"/>
              <a:gd name="connsiteY2901" fmla="*/ 176320 h 906898"/>
              <a:gd name="connsiteX2902" fmla="*/ 219840 w 906898"/>
              <a:gd name="connsiteY2902" fmla="*/ 182438 h 906898"/>
              <a:gd name="connsiteX2903" fmla="*/ 213532 w 906898"/>
              <a:gd name="connsiteY2903" fmla="*/ 178359 h 906898"/>
              <a:gd name="connsiteX2904" fmla="*/ 213532 w 906898"/>
              <a:gd name="connsiteY2904" fmla="*/ 168163 h 906898"/>
              <a:gd name="connsiteX2905" fmla="*/ 633178 w 906898"/>
              <a:gd name="connsiteY2905" fmla="*/ 163846 h 906898"/>
              <a:gd name="connsiteX2906" fmla="*/ 641312 w 906898"/>
              <a:gd name="connsiteY2906" fmla="*/ 165912 h 906898"/>
              <a:gd name="connsiteX2907" fmla="*/ 645379 w 906898"/>
              <a:gd name="connsiteY2907" fmla="*/ 172110 h 906898"/>
              <a:gd name="connsiteX2908" fmla="*/ 645379 w 906898"/>
              <a:gd name="connsiteY2908" fmla="*/ 182438 h 906898"/>
              <a:gd name="connsiteX2909" fmla="*/ 649446 w 906898"/>
              <a:gd name="connsiteY2909" fmla="*/ 188635 h 906898"/>
              <a:gd name="connsiteX2910" fmla="*/ 645379 w 906898"/>
              <a:gd name="connsiteY2910" fmla="*/ 201030 h 906898"/>
              <a:gd name="connsiteX2911" fmla="*/ 641312 w 906898"/>
              <a:gd name="connsiteY2911" fmla="*/ 198964 h 906898"/>
              <a:gd name="connsiteX2912" fmla="*/ 643345 w 906898"/>
              <a:gd name="connsiteY2912" fmla="*/ 184504 h 906898"/>
              <a:gd name="connsiteX2913" fmla="*/ 641312 w 906898"/>
              <a:gd name="connsiteY2913" fmla="*/ 182438 h 906898"/>
              <a:gd name="connsiteX2914" fmla="*/ 641312 w 906898"/>
              <a:gd name="connsiteY2914" fmla="*/ 172110 h 906898"/>
              <a:gd name="connsiteX2915" fmla="*/ 633178 w 906898"/>
              <a:gd name="connsiteY2915" fmla="*/ 165912 h 906898"/>
              <a:gd name="connsiteX2916" fmla="*/ 633178 w 906898"/>
              <a:gd name="connsiteY2916" fmla="*/ 163846 h 906898"/>
              <a:gd name="connsiteX2917" fmla="*/ 764042 w 906898"/>
              <a:gd name="connsiteY2917" fmla="*/ 163428 h 906898"/>
              <a:gd name="connsiteX2918" fmla="*/ 772949 w 906898"/>
              <a:gd name="connsiteY2918" fmla="*/ 170071 h 906898"/>
              <a:gd name="connsiteX2919" fmla="*/ 768863 w 906898"/>
              <a:gd name="connsiteY2919" fmla="*/ 172126 h 906898"/>
              <a:gd name="connsiteX2920" fmla="*/ 762733 w 906898"/>
              <a:gd name="connsiteY2920" fmla="*/ 178288 h 906898"/>
              <a:gd name="connsiteX2921" fmla="*/ 766820 w 906898"/>
              <a:gd name="connsiteY2921" fmla="*/ 186505 h 906898"/>
              <a:gd name="connsiteX2922" fmla="*/ 772949 w 906898"/>
              <a:gd name="connsiteY2922" fmla="*/ 188559 h 906898"/>
              <a:gd name="connsiteX2923" fmla="*/ 768863 w 906898"/>
              <a:gd name="connsiteY2923" fmla="*/ 192668 h 906898"/>
              <a:gd name="connsiteX2924" fmla="*/ 758647 w 906898"/>
              <a:gd name="connsiteY2924" fmla="*/ 192668 h 906898"/>
              <a:gd name="connsiteX2925" fmla="*/ 754561 w 906898"/>
              <a:gd name="connsiteY2925" fmla="*/ 186505 h 906898"/>
              <a:gd name="connsiteX2926" fmla="*/ 748432 w 906898"/>
              <a:gd name="connsiteY2926" fmla="*/ 184451 h 906898"/>
              <a:gd name="connsiteX2927" fmla="*/ 746389 w 906898"/>
              <a:gd name="connsiteY2927" fmla="*/ 178288 h 906898"/>
              <a:gd name="connsiteX2928" fmla="*/ 750475 w 906898"/>
              <a:gd name="connsiteY2928" fmla="*/ 172126 h 906898"/>
              <a:gd name="connsiteX2929" fmla="*/ 756604 w 906898"/>
              <a:gd name="connsiteY2929" fmla="*/ 170071 h 906898"/>
              <a:gd name="connsiteX2930" fmla="*/ 760690 w 906898"/>
              <a:gd name="connsiteY2930" fmla="*/ 163909 h 906898"/>
              <a:gd name="connsiteX2931" fmla="*/ 764042 w 906898"/>
              <a:gd name="connsiteY2931" fmla="*/ 163428 h 906898"/>
              <a:gd name="connsiteX2932" fmla="*/ 447229 w 906898"/>
              <a:gd name="connsiteY2932" fmla="*/ 161901 h 906898"/>
              <a:gd name="connsiteX2933" fmla="*/ 155681 w 906898"/>
              <a:gd name="connsiteY2933" fmla="*/ 453449 h 906898"/>
              <a:gd name="connsiteX2934" fmla="*/ 447229 w 906898"/>
              <a:gd name="connsiteY2934" fmla="*/ 744997 h 906898"/>
              <a:gd name="connsiteX2935" fmla="*/ 738777 w 906898"/>
              <a:gd name="connsiteY2935" fmla="*/ 453449 h 906898"/>
              <a:gd name="connsiteX2936" fmla="*/ 447229 w 906898"/>
              <a:gd name="connsiteY2936" fmla="*/ 161901 h 906898"/>
              <a:gd name="connsiteX2937" fmla="*/ 174384 w 906898"/>
              <a:gd name="connsiteY2937" fmla="*/ 160374 h 906898"/>
              <a:gd name="connsiteX2938" fmla="*/ 178506 w 906898"/>
              <a:gd name="connsiteY2938" fmla="*/ 161911 h 906898"/>
              <a:gd name="connsiteX2939" fmla="*/ 182629 w 906898"/>
              <a:gd name="connsiteY2939" fmla="*/ 166005 h 906898"/>
              <a:gd name="connsiteX2940" fmla="*/ 184690 w 906898"/>
              <a:gd name="connsiteY2940" fmla="*/ 163958 h 906898"/>
              <a:gd name="connsiteX2941" fmla="*/ 192934 w 906898"/>
              <a:gd name="connsiteY2941" fmla="*/ 163958 h 906898"/>
              <a:gd name="connsiteX2942" fmla="*/ 194996 w 906898"/>
              <a:gd name="connsiteY2942" fmla="*/ 170099 h 906898"/>
              <a:gd name="connsiteX2943" fmla="*/ 201179 w 906898"/>
              <a:gd name="connsiteY2943" fmla="*/ 172147 h 906898"/>
              <a:gd name="connsiteX2944" fmla="*/ 203240 w 906898"/>
              <a:gd name="connsiteY2944" fmla="*/ 174194 h 906898"/>
              <a:gd name="connsiteX2945" fmla="*/ 199118 w 906898"/>
              <a:gd name="connsiteY2945" fmla="*/ 176241 h 906898"/>
              <a:gd name="connsiteX2946" fmla="*/ 184690 w 906898"/>
              <a:gd name="connsiteY2946" fmla="*/ 172147 h 906898"/>
              <a:gd name="connsiteX2947" fmla="*/ 164078 w 906898"/>
              <a:gd name="connsiteY2947" fmla="*/ 178288 h 906898"/>
              <a:gd name="connsiteX2948" fmla="*/ 155834 w 906898"/>
              <a:gd name="connsiteY2948" fmla="*/ 184430 h 906898"/>
              <a:gd name="connsiteX2949" fmla="*/ 155834 w 906898"/>
              <a:gd name="connsiteY2949" fmla="*/ 182383 h 906898"/>
              <a:gd name="connsiteX2950" fmla="*/ 159956 w 906898"/>
              <a:gd name="connsiteY2950" fmla="*/ 178288 h 906898"/>
              <a:gd name="connsiteX2951" fmla="*/ 159956 w 906898"/>
              <a:gd name="connsiteY2951" fmla="*/ 172147 h 906898"/>
              <a:gd name="connsiteX2952" fmla="*/ 166139 w 906898"/>
              <a:gd name="connsiteY2952" fmla="*/ 168052 h 906898"/>
              <a:gd name="connsiteX2953" fmla="*/ 170262 w 906898"/>
              <a:gd name="connsiteY2953" fmla="*/ 161911 h 906898"/>
              <a:gd name="connsiteX2954" fmla="*/ 174384 w 906898"/>
              <a:gd name="connsiteY2954" fmla="*/ 160374 h 906898"/>
              <a:gd name="connsiteX2955" fmla="*/ 703993 w 906898"/>
              <a:gd name="connsiteY2955" fmla="*/ 159415 h 906898"/>
              <a:gd name="connsiteX2956" fmla="*/ 707080 w 906898"/>
              <a:gd name="connsiteY2956" fmla="*/ 159929 h 906898"/>
              <a:gd name="connsiteX2957" fmla="*/ 711197 w 906898"/>
              <a:gd name="connsiteY2957" fmla="*/ 168163 h 906898"/>
              <a:gd name="connsiteX2958" fmla="*/ 708173 w 906898"/>
              <a:gd name="connsiteY2958" fmla="*/ 171943 h 906898"/>
              <a:gd name="connsiteX2959" fmla="*/ 707213 w 906898"/>
              <a:gd name="connsiteY2959" fmla="*/ 172188 h 906898"/>
              <a:gd name="connsiteX2960" fmla="*/ 707213 w 906898"/>
              <a:gd name="connsiteY2960" fmla="*/ 173143 h 906898"/>
              <a:gd name="connsiteX2961" fmla="*/ 702963 w 906898"/>
              <a:gd name="connsiteY2961" fmla="*/ 178454 h 906898"/>
              <a:gd name="connsiteX2962" fmla="*/ 707080 w 906898"/>
              <a:gd name="connsiteY2962" fmla="*/ 186688 h 906898"/>
              <a:gd name="connsiteX2963" fmla="*/ 711197 w 906898"/>
              <a:gd name="connsiteY2963" fmla="*/ 188746 h 906898"/>
              <a:gd name="connsiteX2964" fmla="*/ 709139 w 906898"/>
              <a:gd name="connsiteY2964" fmla="*/ 199038 h 906898"/>
              <a:gd name="connsiteX2965" fmla="*/ 700905 w 906898"/>
              <a:gd name="connsiteY2965" fmla="*/ 196980 h 906898"/>
              <a:gd name="connsiteX2966" fmla="*/ 698847 w 906898"/>
              <a:gd name="connsiteY2966" fmla="*/ 190805 h 906898"/>
              <a:gd name="connsiteX2967" fmla="*/ 696788 w 906898"/>
              <a:gd name="connsiteY2967" fmla="*/ 184629 h 906898"/>
              <a:gd name="connsiteX2968" fmla="*/ 690613 w 906898"/>
              <a:gd name="connsiteY2968" fmla="*/ 178454 h 906898"/>
              <a:gd name="connsiteX2969" fmla="*/ 694730 w 906898"/>
              <a:gd name="connsiteY2969" fmla="*/ 170221 h 906898"/>
              <a:gd name="connsiteX2970" fmla="*/ 698847 w 906898"/>
              <a:gd name="connsiteY2970" fmla="*/ 168163 h 906898"/>
              <a:gd name="connsiteX2971" fmla="*/ 700905 w 906898"/>
              <a:gd name="connsiteY2971" fmla="*/ 161987 h 906898"/>
              <a:gd name="connsiteX2972" fmla="*/ 703993 w 906898"/>
              <a:gd name="connsiteY2972" fmla="*/ 159415 h 906898"/>
              <a:gd name="connsiteX2973" fmla="*/ 447229 w 906898"/>
              <a:gd name="connsiteY2973" fmla="*/ 155446 h 906898"/>
              <a:gd name="connsiteX2974" fmla="*/ 745232 w 906898"/>
              <a:gd name="connsiteY2974" fmla="*/ 453449 h 906898"/>
              <a:gd name="connsiteX2975" fmla="*/ 447229 w 906898"/>
              <a:gd name="connsiteY2975" fmla="*/ 751452 h 906898"/>
              <a:gd name="connsiteX2976" fmla="*/ 149226 w 906898"/>
              <a:gd name="connsiteY2976" fmla="*/ 453449 h 906898"/>
              <a:gd name="connsiteX2977" fmla="*/ 447229 w 906898"/>
              <a:gd name="connsiteY2977" fmla="*/ 155446 h 906898"/>
              <a:gd name="connsiteX2978" fmla="*/ 192970 w 906898"/>
              <a:gd name="connsiteY2978" fmla="*/ 152265 h 906898"/>
              <a:gd name="connsiteX2979" fmla="*/ 195797 w 906898"/>
              <a:gd name="connsiteY2979" fmla="*/ 153153 h 906898"/>
              <a:gd name="connsiteX2980" fmla="*/ 199138 w 906898"/>
              <a:gd name="connsiteY2980" fmla="*/ 157760 h 906898"/>
              <a:gd name="connsiteX2981" fmla="*/ 199138 w 906898"/>
              <a:gd name="connsiteY2981" fmla="*/ 159808 h 906898"/>
              <a:gd name="connsiteX2982" fmla="*/ 197082 w 906898"/>
              <a:gd name="connsiteY2982" fmla="*/ 155712 h 906898"/>
              <a:gd name="connsiteX2983" fmla="*/ 192970 w 906898"/>
              <a:gd name="connsiteY2983" fmla="*/ 153665 h 906898"/>
              <a:gd name="connsiteX2984" fmla="*/ 192970 w 906898"/>
              <a:gd name="connsiteY2984" fmla="*/ 153409 h 906898"/>
              <a:gd name="connsiteX2985" fmla="*/ 190913 w 906898"/>
              <a:gd name="connsiteY2985" fmla="*/ 151618 h 906898"/>
              <a:gd name="connsiteX2986" fmla="*/ 192970 w 906898"/>
              <a:gd name="connsiteY2986" fmla="*/ 151618 h 906898"/>
              <a:gd name="connsiteX2987" fmla="*/ 192970 w 906898"/>
              <a:gd name="connsiteY2987" fmla="*/ 152265 h 906898"/>
              <a:gd name="connsiteX2988" fmla="*/ 650187 w 906898"/>
              <a:gd name="connsiteY2988" fmla="*/ 151100 h 906898"/>
              <a:gd name="connsiteX2989" fmla="*/ 655687 w 906898"/>
              <a:gd name="connsiteY2989" fmla="*/ 155689 h 906898"/>
              <a:gd name="connsiteX2990" fmla="*/ 655687 w 906898"/>
              <a:gd name="connsiteY2990" fmla="*/ 163846 h 906898"/>
              <a:gd name="connsiteX2991" fmla="*/ 653629 w 906898"/>
              <a:gd name="connsiteY2991" fmla="*/ 160787 h 906898"/>
              <a:gd name="connsiteX2992" fmla="*/ 653629 w 906898"/>
              <a:gd name="connsiteY2992" fmla="*/ 159779 h 906898"/>
              <a:gd name="connsiteX2993" fmla="*/ 652155 w 906898"/>
              <a:gd name="connsiteY2993" fmla="*/ 158596 h 906898"/>
              <a:gd name="connsiteX2994" fmla="*/ 647453 w 906898"/>
              <a:gd name="connsiteY2994" fmla="*/ 151610 h 906898"/>
              <a:gd name="connsiteX2995" fmla="*/ 650187 w 906898"/>
              <a:gd name="connsiteY2995" fmla="*/ 151100 h 906898"/>
              <a:gd name="connsiteX2996" fmla="*/ 176520 w 906898"/>
              <a:gd name="connsiteY2996" fmla="*/ 149570 h 906898"/>
              <a:gd name="connsiteX2997" fmla="*/ 184745 w 906898"/>
              <a:gd name="connsiteY2997" fmla="*/ 153665 h 906898"/>
              <a:gd name="connsiteX2998" fmla="*/ 192970 w 906898"/>
              <a:gd name="connsiteY2998" fmla="*/ 153665 h 906898"/>
              <a:gd name="connsiteX2999" fmla="*/ 195026 w 906898"/>
              <a:gd name="connsiteY2999" fmla="*/ 157760 h 906898"/>
              <a:gd name="connsiteX3000" fmla="*/ 197082 w 906898"/>
              <a:gd name="connsiteY3000" fmla="*/ 163902 h 906898"/>
              <a:gd name="connsiteX3001" fmla="*/ 207363 w 906898"/>
              <a:gd name="connsiteY3001" fmla="*/ 163902 h 906898"/>
              <a:gd name="connsiteX3002" fmla="*/ 211476 w 906898"/>
              <a:gd name="connsiteY3002" fmla="*/ 167998 h 906898"/>
              <a:gd name="connsiteX3003" fmla="*/ 211476 w 906898"/>
              <a:gd name="connsiteY3003" fmla="*/ 176186 h 906898"/>
              <a:gd name="connsiteX3004" fmla="*/ 205307 w 906898"/>
              <a:gd name="connsiteY3004" fmla="*/ 176186 h 906898"/>
              <a:gd name="connsiteX3005" fmla="*/ 199138 w 906898"/>
              <a:gd name="connsiteY3005" fmla="*/ 167998 h 906898"/>
              <a:gd name="connsiteX3006" fmla="*/ 197082 w 906898"/>
              <a:gd name="connsiteY3006" fmla="*/ 165949 h 906898"/>
              <a:gd name="connsiteX3007" fmla="*/ 190913 w 906898"/>
              <a:gd name="connsiteY3007" fmla="*/ 161855 h 906898"/>
              <a:gd name="connsiteX3008" fmla="*/ 182688 w 906898"/>
              <a:gd name="connsiteY3008" fmla="*/ 161855 h 906898"/>
              <a:gd name="connsiteX3009" fmla="*/ 170351 w 906898"/>
              <a:gd name="connsiteY3009" fmla="*/ 157760 h 906898"/>
              <a:gd name="connsiteX3010" fmla="*/ 166238 w 906898"/>
              <a:gd name="connsiteY3010" fmla="*/ 161855 h 906898"/>
              <a:gd name="connsiteX3011" fmla="*/ 158013 w 906898"/>
              <a:gd name="connsiteY3011" fmla="*/ 172091 h 906898"/>
              <a:gd name="connsiteX3012" fmla="*/ 153901 w 906898"/>
              <a:gd name="connsiteY3012" fmla="*/ 180280 h 906898"/>
              <a:gd name="connsiteX3013" fmla="*/ 149789 w 906898"/>
              <a:gd name="connsiteY3013" fmla="*/ 186422 h 906898"/>
              <a:gd name="connsiteX3014" fmla="*/ 149789 w 906898"/>
              <a:gd name="connsiteY3014" fmla="*/ 180280 h 906898"/>
              <a:gd name="connsiteX3015" fmla="*/ 153901 w 906898"/>
              <a:gd name="connsiteY3015" fmla="*/ 174138 h 906898"/>
              <a:gd name="connsiteX3016" fmla="*/ 153901 w 906898"/>
              <a:gd name="connsiteY3016" fmla="*/ 165949 h 906898"/>
              <a:gd name="connsiteX3017" fmla="*/ 158013 w 906898"/>
              <a:gd name="connsiteY3017" fmla="*/ 159808 h 906898"/>
              <a:gd name="connsiteX3018" fmla="*/ 162126 w 906898"/>
              <a:gd name="connsiteY3018" fmla="*/ 159808 h 906898"/>
              <a:gd name="connsiteX3019" fmla="*/ 168295 w 906898"/>
              <a:gd name="connsiteY3019" fmla="*/ 151618 h 906898"/>
              <a:gd name="connsiteX3020" fmla="*/ 178576 w 906898"/>
              <a:gd name="connsiteY3020" fmla="*/ 153665 h 906898"/>
              <a:gd name="connsiteX3021" fmla="*/ 182688 w 906898"/>
              <a:gd name="connsiteY3021" fmla="*/ 157760 h 906898"/>
              <a:gd name="connsiteX3022" fmla="*/ 182688 w 906898"/>
              <a:gd name="connsiteY3022" fmla="*/ 153665 h 906898"/>
              <a:gd name="connsiteX3023" fmla="*/ 176520 w 906898"/>
              <a:gd name="connsiteY3023" fmla="*/ 149570 h 906898"/>
              <a:gd name="connsiteX3024" fmla="*/ 570240 w 906898"/>
              <a:gd name="connsiteY3024" fmla="*/ 148091 h 906898"/>
              <a:gd name="connsiteX3025" fmla="*/ 579489 w 906898"/>
              <a:gd name="connsiteY3025" fmla="*/ 149626 h 906898"/>
              <a:gd name="connsiteX3026" fmla="*/ 587710 w 906898"/>
              <a:gd name="connsiteY3026" fmla="*/ 155768 h 906898"/>
              <a:gd name="connsiteX3027" fmla="*/ 589765 w 906898"/>
              <a:gd name="connsiteY3027" fmla="*/ 163958 h 906898"/>
              <a:gd name="connsiteX3028" fmla="*/ 595931 w 906898"/>
              <a:gd name="connsiteY3028" fmla="*/ 166005 h 906898"/>
              <a:gd name="connsiteX3029" fmla="*/ 595931 w 906898"/>
              <a:gd name="connsiteY3029" fmla="*/ 170099 h 906898"/>
              <a:gd name="connsiteX3030" fmla="*/ 595931 w 906898"/>
              <a:gd name="connsiteY3030" fmla="*/ 172147 h 906898"/>
              <a:gd name="connsiteX3031" fmla="*/ 581544 w 906898"/>
              <a:gd name="connsiteY3031" fmla="*/ 163958 h 906898"/>
              <a:gd name="connsiteX3032" fmla="*/ 567158 w 906898"/>
              <a:gd name="connsiteY3032" fmla="*/ 159862 h 906898"/>
              <a:gd name="connsiteX3033" fmla="*/ 577433 w 906898"/>
              <a:gd name="connsiteY3033" fmla="*/ 153721 h 906898"/>
              <a:gd name="connsiteX3034" fmla="*/ 571268 w 906898"/>
              <a:gd name="connsiteY3034" fmla="*/ 151673 h 906898"/>
              <a:gd name="connsiteX3035" fmla="*/ 556881 w 906898"/>
              <a:gd name="connsiteY3035" fmla="*/ 155768 h 906898"/>
              <a:gd name="connsiteX3036" fmla="*/ 554826 w 906898"/>
              <a:gd name="connsiteY3036" fmla="*/ 153721 h 906898"/>
              <a:gd name="connsiteX3037" fmla="*/ 560992 w 906898"/>
              <a:gd name="connsiteY3037" fmla="*/ 149626 h 906898"/>
              <a:gd name="connsiteX3038" fmla="*/ 570240 w 906898"/>
              <a:gd name="connsiteY3038" fmla="*/ 148091 h 906898"/>
              <a:gd name="connsiteX3039" fmla="*/ 707038 w 906898"/>
              <a:gd name="connsiteY3039" fmla="*/ 143263 h 906898"/>
              <a:gd name="connsiteX3040" fmla="*/ 711139 w 906898"/>
              <a:gd name="connsiteY3040" fmla="*/ 145320 h 906898"/>
              <a:gd name="connsiteX3041" fmla="*/ 709088 w 906898"/>
              <a:gd name="connsiteY3041" fmla="*/ 155613 h 906898"/>
              <a:gd name="connsiteX3042" fmla="*/ 700886 w 906898"/>
              <a:gd name="connsiteY3042" fmla="*/ 157671 h 906898"/>
              <a:gd name="connsiteX3043" fmla="*/ 696785 w 906898"/>
              <a:gd name="connsiteY3043" fmla="*/ 167963 h 906898"/>
              <a:gd name="connsiteX3044" fmla="*/ 688582 w 906898"/>
              <a:gd name="connsiteY3044" fmla="*/ 176197 h 906898"/>
              <a:gd name="connsiteX3045" fmla="*/ 694734 w 906898"/>
              <a:gd name="connsiteY3045" fmla="*/ 186489 h 906898"/>
              <a:gd name="connsiteX3046" fmla="*/ 698835 w 906898"/>
              <a:gd name="connsiteY3046" fmla="*/ 198839 h 906898"/>
              <a:gd name="connsiteX3047" fmla="*/ 709088 w 906898"/>
              <a:gd name="connsiteY3047" fmla="*/ 200897 h 906898"/>
              <a:gd name="connsiteX3048" fmla="*/ 711139 w 906898"/>
              <a:gd name="connsiteY3048" fmla="*/ 209131 h 906898"/>
              <a:gd name="connsiteX3049" fmla="*/ 711139 w 906898"/>
              <a:gd name="connsiteY3049" fmla="*/ 213248 h 906898"/>
              <a:gd name="connsiteX3050" fmla="*/ 700886 w 906898"/>
              <a:gd name="connsiteY3050" fmla="*/ 211189 h 906898"/>
              <a:gd name="connsiteX3051" fmla="*/ 698835 w 906898"/>
              <a:gd name="connsiteY3051" fmla="*/ 205014 h 906898"/>
              <a:gd name="connsiteX3052" fmla="*/ 690633 w 906898"/>
              <a:gd name="connsiteY3052" fmla="*/ 202956 h 906898"/>
              <a:gd name="connsiteX3053" fmla="*/ 686532 w 906898"/>
              <a:gd name="connsiteY3053" fmla="*/ 196781 h 906898"/>
              <a:gd name="connsiteX3054" fmla="*/ 688582 w 906898"/>
              <a:gd name="connsiteY3054" fmla="*/ 190605 h 906898"/>
              <a:gd name="connsiteX3055" fmla="*/ 682431 w 906898"/>
              <a:gd name="connsiteY3055" fmla="*/ 186489 h 906898"/>
              <a:gd name="connsiteX3056" fmla="*/ 680380 w 906898"/>
              <a:gd name="connsiteY3056" fmla="*/ 182372 h 906898"/>
              <a:gd name="connsiteX3057" fmla="*/ 680380 w 906898"/>
              <a:gd name="connsiteY3057" fmla="*/ 174138 h 906898"/>
              <a:gd name="connsiteX3058" fmla="*/ 686532 w 906898"/>
              <a:gd name="connsiteY3058" fmla="*/ 165905 h 906898"/>
              <a:gd name="connsiteX3059" fmla="*/ 688582 w 906898"/>
              <a:gd name="connsiteY3059" fmla="*/ 155613 h 906898"/>
              <a:gd name="connsiteX3060" fmla="*/ 692683 w 906898"/>
              <a:gd name="connsiteY3060" fmla="*/ 151496 h 906898"/>
              <a:gd name="connsiteX3061" fmla="*/ 694734 w 906898"/>
              <a:gd name="connsiteY3061" fmla="*/ 151496 h 906898"/>
              <a:gd name="connsiteX3062" fmla="*/ 694734 w 906898"/>
              <a:gd name="connsiteY3062" fmla="*/ 153555 h 906898"/>
              <a:gd name="connsiteX3063" fmla="*/ 696785 w 906898"/>
              <a:gd name="connsiteY3063" fmla="*/ 151496 h 906898"/>
              <a:gd name="connsiteX3064" fmla="*/ 707038 w 906898"/>
              <a:gd name="connsiteY3064" fmla="*/ 143263 h 906898"/>
              <a:gd name="connsiteX3065" fmla="*/ 643337 w 906898"/>
              <a:gd name="connsiteY3065" fmla="*/ 143263 h 906898"/>
              <a:gd name="connsiteX3066" fmla="*/ 643337 w 906898"/>
              <a:gd name="connsiteY3066" fmla="*/ 145327 h 906898"/>
              <a:gd name="connsiteX3067" fmla="*/ 643337 w 906898"/>
              <a:gd name="connsiteY3067" fmla="*/ 151521 h 906898"/>
              <a:gd name="connsiteX3068" fmla="*/ 652155 w 906898"/>
              <a:gd name="connsiteY3068" fmla="*/ 158596 h 906898"/>
              <a:gd name="connsiteX3069" fmla="*/ 653629 w 906898"/>
              <a:gd name="connsiteY3069" fmla="*/ 160787 h 906898"/>
              <a:gd name="connsiteX3070" fmla="*/ 653629 w 906898"/>
              <a:gd name="connsiteY3070" fmla="*/ 165973 h 906898"/>
              <a:gd name="connsiteX3071" fmla="*/ 661750 w 906898"/>
              <a:gd name="connsiteY3071" fmla="*/ 174120 h 906898"/>
              <a:gd name="connsiteX3072" fmla="*/ 661831 w 906898"/>
              <a:gd name="connsiteY3072" fmla="*/ 174359 h 906898"/>
              <a:gd name="connsiteX3073" fmla="*/ 659804 w 906898"/>
              <a:gd name="connsiteY3073" fmla="*/ 182490 h 906898"/>
              <a:gd name="connsiteX3074" fmla="*/ 665979 w 906898"/>
              <a:gd name="connsiteY3074" fmla="*/ 190748 h 906898"/>
              <a:gd name="connsiteX3075" fmla="*/ 663921 w 906898"/>
              <a:gd name="connsiteY3075" fmla="*/ 201072 h 906898"/>
              <a:gd name="connsiteX3076" fmla="*/ 663921 w 906898"/>
              <a:gd name="connsiteY3076" fmla="*/ 196942 h 906898"/>
              <a:gd name="connsiteX3077" fmla="*/ 663921 w 906898"/>
              <a:gd name="connsiteY3077" fmla="*/ 192813 h 906898"/>
              <a:gd name="connsiteX3078" fmla="*/ 657746 w 906898"/>
              <a:gd name="connsiteY3078" fmla="*/ 184555 h 906898"/>
              <a:gd name="connsiteX3079" fmla="*/ 655687 w 906898"/>
              <a:gd name="connsiteY3079" fmla="*/ 186619 h 906898"/>
              <a:gd name="connsiteX3080" fmla="*/ 661862 w 906898"/>
              <a:gd name="connsiteY3080" fmla="*/ 192813 h 906898"/>
              <a:gd name="connsiteX3081" fmla="*/ 657746 w 906898"/>
              <a:gd name="connsiteY3081" fmla="*/ 207266 h 906898"/>
              <a:gd name="connsiteX3082" fmla="*/ 653629 w 906898"/>
              <a:gd name="connsiteY3082" fmla="*/ 207266 h 906898"/>
              <a:gd name="connsiteX3083" fmla="*/ 647454 w 906898"/>
              <a:gd name="connsiteY3083" fmla="*/ 203136 h 906898"/>
              <a:gd name="connsiteX3084" fmla="*/ 651570 w 906898"/>
              <a:gd name="connsiteY3084" fmla="*/ 184555 h 906898"/>
              <a:gd name="connsiteX3085" fmla="*/ 649512 w 906898"/>
              <a:gd name="connsiteY3085" fmla="*/ 178361 h 906898"/>
              <a:gd name="connsiteX3086" fmla="*/ 645395 w 906898"/>
              <a:gd name="connsiteY3086" fmla="*/ 165973 h 906898"/>
              <a:gd name="connsiteX3087" fmla="*/ 637162 w 906898"/>
              <a:gd name="connsiteY3087" fmla="*/ 161845 h 906898"/>
              <a:gd name="connsiteX3088" fmla="*/ 637162 w 906898"/>
              <a:gd name="connsiteY3088" fmla="*/ 159779 h 906898"/>
              <a:gd name="connsiteX3089" fmla="*/ 641278 w 906898"/>
              <a:gd name="connsiteY3089" fmla="*/ 149457 h 906898"/>
              <a:gd name="connsiteX3090" fmla="*/ 643337 w 906898"/>
              <a:gd name="connsiteY3090" fmla="*/ 143263 h 906898"/>
              <a:gd name="connsiteX3091" fmla="*/ 302134 w 906898"/>
              <a:gd name="connsiteY3091" fmla="*/ 138780 h 906898"/>
              <a:gd name="connsiteX3092" fmla="*/ 304168 w 906898"/>
              <a:gd name="connsiteY3092" fmla="*/ 139279 h 906898"/>
              <a:gd name="connsiteX3093" fmla="*/ 301844 w 906898"/>
              <a:gd name="connsiteY3093" fmla="*/ 141270 h 906898"/>
              <a:gd name="connsiteX3094" fmla="*/ 302134 w 906898"/>
              <a:gd name="connsiteY3094" fmla="*/ 138780 h 906898"/>
              <a:gd name="connsiteX3095" fmla="*/ 575576 w 906898"/>
              <a:gd name="connsiteY3095" fmla="*/ 134962 h 906898"/>
              <a:gd name="connsiteX3096" fmla="*/ 581718 w 906898"/>
              <a:gd name="connsiteY3096" fmla="*/ 139168 h 906898"/>
              <a:gd name="connsiteX3097" fmla="*/ 579671 w 906898"/>
              <a:gd name="connsiteY3097" fmla="*/ 143373 h 906898"/>
              <a:gd name="connsiteX3098" fmla="*/ 569434 w 906898"/>
              <a:gd name="connsiteY3098" fmla="*/ 145476 h 906898"/>
              <a:gd name="connsiteX3099" fmla="*/ 575576 w 906898"/>
              <a:gd name="connsiteY3099" fmla="*/ 134962 h 906898"/>
              <a:gd name="connsiteX3100" fmla="*/ 508872 w 906898"/>
              <a:gd name="connsiteY3100" fmla="*/ 130536 h 906898"/>
              <a:gd name="connsiteX3101" fmla="*/ 515808 w 906898"/>
              <a:gd name="connsiteY3101" fmla="*/ 131053 h 906898"/>
              <a:gd name="connsiteX3102" fmla="*/ 532250 w 906898"/>
              <a:gd name="connsiteY3102" fmla="*/ 143447 h 906898"/>
              <a:gd name="connsiteX3103" fmla="*/ 530195 w 906898"/>
              <a:gd name="connsiteY3103" fmla="*/ 147578 h 906898"/>
              <a:gd name="connsiteX3104" fmla="*/ 528140 w 906898"/>
              <a:gd name="connsiteY3104" fmla="*/ 143447 h 906898"/>
              <a:gd name="connsiteX3105" fmla="*/ 513753 w 906898"/>
              <a:gd name="connsiteY3105" fmla="*/ 135184 h 906898"/>
              <a:gd name="connsiteX3106" fmla="*/ 509643 w 906898"/>
              <a:gd name="connsiteY3106" fmla="*/ 137250 h 906898"/>
              <a:gd name="connsiteX3107" fmla="*/ 513753 w 906898"/>
              <a:gd name="connsiteY3107" fmla="*/ 141382 h 906898"/>
              <a:gd name="connsiteX3108" fmla="*/ 515808 w 906898"/>
              <a:gd name="connsiteY3108" fmla="*/ 143447 h 906898"/>
              <a:gd name="connsiteX3109" fmla="*/ 501422 w 906898"/>
              <a:gd name="connsiteY3109" fmla="*/ 141382 h 906898"/>
              <a:gd name="connsiteX3110" fmla="*/ 489090 w 906898"/>
              <a:gd name="connsiteY3110" fmla="*/ 141382 h 906898"/>
              <a:gd name="connsiteX3111" fmla="*/ 491146 w 906898"/>
              <a:gd name="connsiteY3111" fmla="*/ 135184 h 906898"/>
              <a:gd name="connsiteX3112" fmla="*/ 499367 w 906898"/>
              <a:gd name="connsiteY3112" fmla="*/ 137250 h 906898"/>
              <a:gd name="connsiteX3113" fmla="*/ 503477 w 906898"/>
              <a:gd name="connsiteY3113" fmla="*/ 133118 h 906898"/>
              <a:gd name="connsiteX3114" fmla="*/ 508872 w 906898"/>
              <a:gd name="connsiteY3114" fmla="*/ 130536 h 906898"/>
              <a:gd name="connsiteX3115" fmla="*/ 250583 w 906898"/>
              <a:gd name="connsiteY3115" fmla="*/ 123976 h 906898"/>
              <a:gd name="connsiteX3116" fmla="*/ 254700 w 906898"/>
              <a:gd name="connsiteY3116" fmla="*/ 124754 h 906898"/>
              <a:gd name="connsiteX3117" fmla="*/ 256758 w 906898"/>
              <a:gd name="connsiteY3117" fmla="*/ 124754 h 906898"/>
              <a:gd name="connsiteX3118" fmla="*/ 258816 w 906898"/>
              <a:gd name="connsiteY3118" fmla="*/ 133054 h 906898"/>
              <a:gd name="connsiteX3119" fmla="*/ 273225 w 906898"/>
              <a:gd name="connsiteY3119" fmla="*/ 135128 h 906898"/>
              <a:gd name="connsiteX3120" fmla="*/ 277342 w 906898"/>
              <a:gd name="connsiteY3120" fmla="*/ 133054 h 906898"/>
              <a:gd name="connsiteX3121" fmla="*/ 283517 w 906898"/>
              <a:gd name="connsiteY3121" fmla="*/ 139279 h 906898"/>
              <a:gd name="connsiteX3122" fmla="*/ 275284 w 906898"/>
              <a:gd name="connsiteY3122" fmla="*/ 145503 h 906898"/>
              <a:gd name="connsiteX3123" fmla="*/ 269108 w 906898"/>
              <a:gd name="connsiteY3123" fmla="*/ 141353 h 906898"/>
              <a:gd name="connsiteX3124" fmla="*/ 262933 w 906898"/>
              <a:gd name="connsiteY3124" fmla="*/ 147578 h 906898"/>
              <a:gd name="connsiteX3125" fmla="*/ 254700 w 906898"/>
              <a:gd name="connsiteY3125" fmla="*/ 141353 h 906898"/>
              <a:gd name="connsiteX3126" fmla="*/ 252641 w 906898"/>
              <a:gd name="connsiteY3126" fmla="*/ 135128 h 906898"/>
              <a:gd name="connsiteX3127" fmla="*/ 246466 w 906898"/>
              <a:gd name="connsiteY3127" fmla="*/ 130978 h 906898"/>
              <a:gd name="connsiteX3128" fmla="*/ 246466 w 906898"/>
              <a:gd name="connsiteY3128" fmla="*/ 124754 h 906898"/>
              <a:gd name="connsiteX3129" fmla="*/ 250583 w 906898"/>
              <a:gd name="connsiteY3129" fmla="*/ 123976 h 906898"/>
              <a:gd name="connsiteX3130" fmla="*/ 577535 w 906898"/>
              <a:gd name="connsiteY3130" fmla="*/ 122678 h 906898"/>
              <a:gd name="connsiteX3131" fmla="*/ 581651 w 906898"/>
              <a:gd name="connsiteY3131" fmla="*/ 126816 h 906898"/>
              <a:gd name="connsiteX3132" fmla="*/ 583710 w 906898"/>
              <a:gd name="connsiteY3132" fmla="*/ 130953 h 906898"/>
              <a:gd name="connsiteX3133" fmla="*/ 591943 w 906898"/>
              <a:gd name="connsiteY3133" fmla="*/ 130953 h 906898"/>
              <a:gd name="connsiteX3134" fmla="*/ 594002 w 906898"/>
              <a:gd name="connsiteY3134" fmla="*/ 135090 h 906898"/>
              <a:gd name="connsiteX3135" fmla="*/ 587827 w 906898"/>
              <a:gd name="connsiteY3135" fmla="*/ 139228 h 906898"/>
              <a:gd name="connsiteX3136" fmla="*/ 589885 w 906898"/>
              <a:gd name="connsiteY3136" fmla="*/ 147503 h 906898"/>
              <a:gd name="connsiteX3137" fmla="*/ 585768 w 906898"/>
              <a:gd name="connsiteY3137" fmla="*/ 149570 h 906898"/>
              <a:gd name="connsiteX3138" fmla="*/ 581651 w 906898"/>
              <a:gd name="connsiteY3138" fmla="*/ 147503 h 906898"/>
              <a:gd name="connsiteX3139" fmla="*/ 583710 w 906898"/>
              <a:gd name="connsiteY3139" fmla="*/ 137159 h 906898"/>
              <a:gd name="connsiteX3140" fmla="*/ 575476 w 906898"/>
              <a:gd name="connsiteY3140" fmla="*/ 130953 h 906898"/>
              <a:gd name="connsiteX3141" fmla="*/ 577535 w 906898"/>
              <a:gd name="connsiteY3141" fmla="*/ 122678 h 906898"/>
              <a:gd name="connsiteX3142" fmla="*/ 258767 w 906898"/>
              <a:gd name="connsiteY3142" fmla="*/ 122678 h 906898"/>
              <a:gd name="connsiteX3143" fmla="*/ 260842 w 906898"/>
              <a:gd name="connsiteY3143" fmla="*/ 128854 h 906898"/>
              <a:gd name="connsiteX3144" fmla="*/ 267067 w 906898"/>
              <a:gd name="connsiteY3144" fmla="*/ 130912 h 906898"/>
              <a:gd name="connsiteX3145" fmla="*/ 273292 w 906898"/>
              <a:gd name="connsiteY3145" fmla="*/ 128854 h 906898"/>
              <a:gd name="connsiteX3146" fmla="*/ 271217 w 906898"/>
              <a:gd name="connsiteY3146" fmla="*/ 132971 h 906898"/>
              <a:gd name="connsiteX3147" fmla="*/ 258767 w 906898"/>
              <a:gd name="connsiteY3147" fmla="*/ 128854 h 906898"/>
              <a:gd name="connsiteX3148" fmla="*/ 258767 w 906898"/>
              <a:gd name="connsiteY3148" fmla="*/ 122678 h 906898"/>
              <a:gd name="connsiteX3149" fmla="*/ 622795 w 906898"/>
              <a:gd name="connsiteY3149" fmla="*/ 120686 h 906898"/>
              <a:gd name="connsiteX3150" fmla="*/ 637267 w 906898"/>
              <a:gd name="connsiteY3150" fmla="*/ 128900 h 906898"/>
              <a:gd name="connsiteX3151" fmla="*/ 635200 w 906898"/>
              <a:gd name="connsiteY3151" fmla="*/ 155596 h 906898"/>
              <a:gd name="connsiteX3152" fmla="*/ 626930 w 906898"/>
              <a:gd name="connsiteY3152" fmla="*/ 165863 h 906898"/>
              <a:gd name="connsiteX3153" fmla="*/ 600053 w 906898"/>
              <a:gd name="connsiteY3153" fmla="*/ 174077 h 906898"/>
              <a:gd name="connsiteX3154" fmla="*/ 600053 w 906898"/>
              <a:gd name="connsiteY3154" fmla="*/ 169971 h 906898"/>
              <a:gd name="connsiteX3155" fmla="*/ 610390 w 906898"/>
              <a:gd name="connsiteY3155" fmla="*/ 167917 h 906898"/>
              <a:gd name="connsiteX3156" fmla="*/ 631065 w 906898"/>
              <a:gd name="connsiteY3156" fmla="*/ 145328 h 906898"/>
              <a:gd name="connsiteX3157" fmla="*/ 628998 w 906898"/>
              <a:gd name="connsiteY3157" fmla="*/ 133007 h 906898"/>
              <a:gd name="connsiteX3158" fmla="*/ 624863 w 906898"/>
              <a:gd name="connsiteY3158" fmla="*/ 130954 h 906898"/>
              <a:gd name="connsiteX3159" fmla="*/ 626930 w 906898"/>
              <a:gd name="connsiteY3159" fmla="*/ 135061 h 906898"/>
              <a:gd name="connsiteX3160" fmla="*/ 626930 w 906898"/>
              <a:gd name="connsiteY3160" fmla="*/ 143275 h 906898"/>
              <a:gd name="connsiteX3161" fmla="*/ 616593 w 906898"/>
              <a:gd name="connsiteY3161" fmla="*/ 147382 h 906898"/>
              <a:gd name="connsiteX3162" fmla="*/ 610390 w 906898"/>
              <a:gd name="connsiteY3162" fmla="*/ 143275 h 906898"/>
              <a:gd name="connsiteX3163" fmla="*/ 612458 w 906898"/>
              <a:gd name="connsiteY3163" fmla="*/ 135061 h 906898"/>
              <a:gd name="connsiteX3164" fmla="*/ 610390 w 906898"/>
              <a:gd name="connsiteY3164" fmla="*/ 128900 h 906898"/>
              <a:gd name="connsiteX3165" fmla="*/ 622795 w 906898"/>
              <a:gd name="connsiteY3165" fmla="*/ 120686 h 906898"/>
              <a:gd name="connsiteX3166" fmla="*/ 522124 w 906898"/>
              <a:gd name="connsiteY3166" fmla="*/ 120686 h 906898"/>
              <a:gd name="connsiteX3167" fmla="*/ 524172 w 906898"/>
              <a:gd name="connsiteY3167" fmla="*/ 132971 h 906898"/>
              <a:gd name="connsiteX3168" fmla="*/ 515982 w 906898"/>
              <a:gd name="connsiteY3168" fmla="*/ 124781 h 906898"/>
              <a:gd name="connsiteX3169" fmla="*/ 522124 w 906898"/>
              <a:gd name="connsiteY3169" fmla="*/ 120686 h 906898"/>
              <a:gd name="connsiteX3170" fmla="*/ 456112 w 906898"/>
              <a:gd name="connsiteY3170" fmla="*/ 118695 h 906898"/>
              <a:gd name="connsiteX3171" fmla="*/ 460207 w 906898"/>
              <a:gd name="connsiteY3171" fmla="*/ 122811 h 906898"/>
              <a:gd name="connsiteX3172" fmla="*/ 454064 w 906898"/>
              <a:gd name="connsiteY3172" fmla="*/ 131045 h 906898"/>
              <a:gd name="connsiteX3173" fmla="*/ 449970 w 906898"/>
              <a:gd name="connsiteY3173" fmla="*/ 139279 h 906898"/>
              <a:gd name="connsiteX3174" fmla="*/ 437686 w 906898"/>
              <a:gd name="connsiteY3174" fmla="*/ 139279 h 906898"/>
              <a:gd name="connsiteX3175" fmla="*/ 437686 w 906898"/>
              <a:gd name="connsiteY3175" fmla="*/ 137220 h 906898"/>
              <a:gd name="connsiteX3176" fmla="*/ 441781 w 906898"/>
              <a:gd name="connsiteY3176" fmla="*/ 128987 h 906898"/>
              <a:gd name="connsiteX3177" fmla="*/ 445875 w 906898"/>
              <a:gd name="connsiteY3177" fmla="*/ 126928 h 906898"/>
              <a:gd name="connsiteX3178" fmla="*/ 449970 w 906898"/>
              <a:gd name="connsiteY3178" fmla="*/ 120754 h 906898"/>
              <a:gd name="connsiteX3179" fmla="*/ 456112 w 906898"/>
              <a:gd name="connsiteY3179" fmla="*/ 118695 h 906898"/>
              <a:gd name="connsiteX3180" fmla="*/ 234176 w 906898"/>
              <a:gd name="connsiteY3180" fmla="*/ 118695 h 906898"/>
              <a:gd name="connsiteX3181" fmla="*/ 242386 w 906898"/>
              <a:gd name="connsiteY3181" fmla="*/ 122811 h 906898"/>
              <a:gd name="connsiteX3182" fmla="*/ 242386 w 906898"/>
              <a:gd name="connsiteY3182" fmla="*/ 126928 h 906898"/>
              <a:gd name="connsiteX3183" fmla="*/ 248543 w 906898"/>
              <a:gd name="connsiteY3183" fmla="*/ 137220 h 906898"/>
              <a:gd name="connsiteX3184" fmla="*/ 246490 w 906898"/>
              <a:gd name="connsiteY3184" fmla="*/ 137220 h 906898"/>
              <a:gd name="connsiteX3185" fmla="*/ 250595 w 906898"/>
              <a:gd name="connsiteY3185" fmla="*/ 139279 h 906898"/>
              <a:gd name="connsiteX3186" fmla="*/ 256752 w 906898"/>
              <a:gd name="connsiteY3186" fmla="*/ 147513 h 906898"/>
              <a:gd name="connsiteX3187" fmla="*/ 264962 w 906898"/>
              <a:gd name="connsiteY3187" fmla="*/ 149570 h 906898"/>
              <a:gd name="connsiteX3188" fmla="*/ 271119 w 906898"/>
              <a:gd name="connsiteY3188" fmla="*/ 147513 h 906898"/>
              <a:gd name="connsiteX3189" fmla="*/ 283433 w 906898"/>
              <a:gd name="connsiteY3189" fmla="*/ 145454 h 906898"/>
              <a:gd name="connsiteX3190" fmla="*/ 291642 w 906898"/>
              <a:gd name="connsiteY3190" fmla="*/ 139279 h 906898"/>
              <a:gd name="connsiteX3191" fmla="*/ 299852 w 906898"/>
              <a:gd name="connsiteY3191" fmla="*/ 139279 h 906898"/>
              <a:gd name="connsiteX3192" fmla="*/ 297799 w 906898"/>
              <a:gd name="connsiteY3192" fmla="*/ 143395 h 906898"/>
              <a:gd name="connsiteX3193" fmla="*/ 289590 w 906898"/>
              <a:gd name="connsiteY3193" fmla="*/ 147513 h 906898"/>
              <a:gd name="connsiteX3194" fmla="*/ 289590 w 906898"/>
              <a:gd name="connsiteY3194" fmla="*/ 149570 h 906898"/>
              <a:gd name="connsiteX3195" fmla="*/ 277276 w 906898"/>
              <a:gd name="connsiteY3195" fmla="*/ 157805 h 906898"/>
              <a:gd name="connsiteX3196" fmla="*/ 271119 w 906898"/>
              <a:gd name="connsiteY3196" fmla="*/ 155746 h 906898"/>
              <a:gd name="connsiteX3197" fmla="*/ 260857 w 906898"/>
              <a:gd name="connsiteY3197" fmla="*/ 159862 h 906898"/>
              <a:gd name="connsiteX3198" fmla="*/ 252647 w 906898"/>
              <a:gd name="connsiteY3198" fmla="*/ 155746 h 906898"/>
              <a:gd name="connsiteX3199" fmla="*/ 246490 w 906898"/>
              <a:gd name="connsiteY3199" fmla="*/ 147513 h 906898"/>
              <a:gd name="connsiteX3200" fmla="*/ 242386 w 906898"/>
              <a:gd name="connsiteY3200" fmla="*/ 147513 h 906898"/>
              <a:gd name="connsiteX3201" fmla="*/ 236229 w 906898"/>
              <a:gd name="connsiteY3201" fmla="*/ 141336 h 906898"/>
              <a:gd name="connsiteX3202" fmla="*/ 238281 w 906898"/>
              <a:gd name="connsiteY3202" fmla="*/ 131045 h 906898"/>
              <a:gd name="connsiteX3203" fmla="*/ 232124 w 906898"/>
              <a:gd name="connsiteY3203" fmla="*/ 122811 h 906898"/>
              <a:gd name="connsiteX3204" fmla="*/ 234176 w 906898"/>
              <a:gd name="connsiteY3204" fmla="*/ 118695 h 906898"/>
              <a:gd name="connsiteX3205" fmla="*/ 360258 w 906898"/>
              <a:gd name="connsiteY3205" fmla="*/ 117473 h 906898"/>
              <a:gd name="connsiteX3206" fmla="*/ 363595 w 906898"/>
              <a:gd name="connsiteY3206" fmla="*/ 120813 h 906898"/>
              <a:gd name="connsiteX3207" fmla="*/ 359488 w 906898"/>
              <a:gd name="connsiteY3207" fmla="*/ 129034 h 906898"/>
              <a:gd name="connsiteX3208" fmla="*/ 361542 w 906898"/>
              <a:gd name="connsiteY3208" fmla="*/ 135201 h 906898"/>
              <a:gd name="connsiteX3209" fmla="*/ 361542 w 906898"/>
              <a:gd name="connsiteY3209" fmla="*/ 141365 h 906898"/>
              <a:gd name="connsiteX3210" fmla="*/ 355381 w 906898"/>
              <a:gd name="connsiteY3210" fmla="*/ 147531 h 906898"/>
              <a:gd name="connsiteX3211" fmla="*/ 353328 w 906898"/>
              <a:gd name="connsiteY3211" fmla="*/ 153697 h 906898"/>
              <a:gd name="connsiteX3212" fmla="*/ 353328 w 906898"/>
              <a:gd name="connsiteY3212" fmla="*/ 145476 h 906898"/>
              <a:gd name="connsiteX3213" fmla="*/ 351274 w 906898"/>
              <a:gd name="connsiteY3213" fmla="*/ 149586 h 906898"/>
              <a:gd name="connsiteX3214" fmla="*/ 341007 w 906898"/>
              <a:gd name="connsiteY3214" fmla="*/ 159862 h 906898"/>
              <a:gd name="connsiteX3215" fmla="*/ 332793 w 906898"/>
              <a:gd name="connsiteY3215" fmla="*/ 153697 h 906898"/>
              <a:gd name="connsiteX3216" fmla="*/ 330740 w 906898"/>
              <a:gd name="connsiteY3216" fmla="*/ 153697 h 906898"/>
              <a:gd name="connsiteX3217" fmla="*/ 324579 w 906898"/>
              <a:gd name="connsiteY3217" fmla="*/ 155752 h 906898"/>
              <a:gd name="connsiteX3218" fmla="*/ 320472 w 906898"/>
              <a:gd name="connsiteY3218" fmla="*/ 153697 h 906898"/>
              <a:gd name="connsiteX3219" fmla="*/ 318419 w 906898"/>
              <a:gd name="connsiteY3219" fmla="*/ 145476 h 906898"/>
              <a:gd name="connsiteX3220" fmla="*/ 312258 w 906898"/>
              <a:gd name="connsiteY3220" fmla="*/ 145476 h 906898"/>
              <a:gd name="connsiteX3221" fmla="*/ 308151 w 906898"/>
              <a:gd name="connsiteY3221" fmla="*/ 137255 h 906898"/>
              <a:gd name="connsiteX3222" fmla="*/ 312258 w 906898"/>
              <a:gd name="connsiteY3222" fmla="*/ 133144 h 906898"/>
              <a:gd name="connsiteX3223" fmla="*/ 316365 w 906898"/>
              <a:gd name="connsiteY3223" fmla="*/ 137255 h 906898"/>
              <a:gd name="connsiteX3224" fmla="*/ 324579 w 906898"/>
              <a:gd name="connsiteY3224" fmla="*/ 143420 h 906898"/>
              <a:gd name="connsiteX3225" fmla="*/ 332793 w 906898"/>
              <a:gd name="connsiteY3225" fmla="*/ 145476 h 906898"/>
              <a:gd name="connsiteX3226" fmla="*/ 343060 w 906898"/>
              <a:gd name="connsiteY3226" fmla="*/ 143420 h 906898"/>
              <a:gd name="connsiteX3227" fmla="*/ 345114 w 906898"/>
              <a:gd name="connsiteY3227" fmla="*/ 139311 h 906898"/>
              <a:gd name="connsiteX3228" fmla="*/ 351274 w 906898"/>
              <a:gd name="connsiteY3228" fmla="*/ 129034 h 906898"/>
              <a:gd name="connsiteX3229" fmla="*/ 351274 w 906898"/>
              <a:gd name="connsiteY3229" fmla="*/ 124923 h 906898"/>
              <a:gd name="connsiteX3230" fmla="*/ 355381 w 906898"/>
              <a:gd name="connsiteY3230" fmla="*/ 118758 h 906898"/>
              <a:gd name="connsiteX3231" fmla="*/ 360258 w 906898"/>
              <a:gd name="connsiteY3231" fmla="*/ 117473 h 906898"/>
              <a:gd name="connsiteX3232" fmla="*/ 347217 w 906898"/>
              <a:gd name="connsiteY3232" fmla="*/ 117214 h 906898"/>
              <a:gd name="connsiteX3233" fmla="*/ 351311 w 906898"/>
              <a:gd name="connsiteY3233" fmla="*/ 118746 h 906898"/>
              <a:gd name="connsiteX3234" fmla="*/ 349264 w 906898"/>
              <a:gd name="connsiteY3234" fmla="*/ 122832 h 906898"/>
              <a:gd name="connsiteX3235" fmla="*/ 347217 w 906898"/>
              <a:gd name="connsiteY3235" fmla="*/ 124875 h 906898"/>
              <a:gd name="connsiteX3236" fmla="*/ 349264 w 906898"/>
              <a:gd name="connsiteY3236" fmla="*/ 128961 h 906898"/>
              <a:gd name="connsiteX3237" fmla="*/ 347217 w 906898"/>
              <a:gd name="connsiteY3237" fmla="*/ 135090 h 906898"/>
              <a:gd name="connsiteX3238" fmla="*/ 343122 w 906898"/>
              <a:gd name="connsiteY3238" fmla="*/ 137133 h 906898"/>
              <a:gd name="connsiteX3239" fmla="*/ 341075 w 906898"/>
              <a:gd name="connsiteY3239" fmla="*/ 141219 h 906898"/>
              <a:gd name="connsiteX3240" fmla="*/ 334933 w 906898"/>
              <a:gd name="connsiteY3240" fmla="*/ 143263 h 906898"/>
              <a:gd name="connsiteX3241" fmla="*/ 330838 w 906898"/>
              <a:gd name="connsiteY3241" fmla="*/ 139177 h 906898"/>
              <a:gd name="connsiteX3242" fmla="*/ 326743 w 906898"/>
              <a:gd name="connsiteY3242" fmla="*/ 141219 h 906898"/>
              <a:gd name="connsiteX3243" fmla="*/ 322649 w 906898"/>
              <a:gd name="connsiteY3243" fmla="*/ 137133 h 906898"/>
              <a:gd name="connsiteX3244" fmla="*/ 322649 w 906898"/>
              <a:gd name="connsiteY3244" fmla="*/ 133047 h 906898"/>
              <a:gd name="connsiteX3245" fmla="*/ 316507 w 906898"/>
              <a:gd name="connsiteY3245" fmla="*/ 135090 h 906898"/>
              <a:gd name="connsiteX3246" fmla="*/ 314459 w 906898"/>
              <a:gd name="connsiteY3246" fmla="*/ 131004 h 906898"/>
              <a:gd name="connsiteX3247" fmla="*/ 320602 w 906898"/>
              <a:gd name="connsiteY3247" fmla="*/ 126918 h 906898"/>
              <a:gd name="connsiteX3248" fmla="*/ 334933 w 906898"/>
              <a:gd name="connsiteY3248" fmla="*/ 126918 h 906898"/>
              <a:gd name="connsiteX3249" fmla="*/ 343122 w 906898"/>
              <a:gd name="connsiteY3249" fmla="*/ 118746 h 906898"/>
              <a:gd name="connsiteX3250" fmla="*/ 347217 w 906898"/>
              <a:gd name="connsiteY3250" fmla="*/ 117214 h 906898"/>
              <a:gd name="connsiteX3251" fmla="*/ 585835 w 906898"/>
              <a:gd name="connsiteY3251" fmla="*/ 116702 h 906898"/>
              <a:gd name="connsiteX3252" fmla="*/ 589951 w 906898"/>
              <a:gd name="connsiteY3252" fmla="*/ 120819 h 906898"/>
              <a:gd name="connsiteX3253" fmla="*/ 592010 w 906898"/>
              <a:gd name="connsiteY3253" fmla="*/ 124936 h 906898"/>
              <a:gd name="connsiteX3254" fmla="*/ 600244 w 906898"/>
              <a:gd name="connsiteY3254" fmla="*/ 129053 h 906898"/>
              <a:gd name="connsiteX3255" fmla="*/ 602302 w 906898"/>
              <a:gd name="connsiteY3255" fmla="*/ 137286 h 906898"/>
              <a:gd name="connsiteX3256" fmla="*/ 596127 w 906898"/>
              <a:gd name="connsiteY3256" fmla="*/ 143461 h 906898"/>
              <a:gd name="connsiteX3257" fmla="*/ 598185 w 906898"/>
              <a:gd name="connsiteY3257" fmla="*/ 151695 h 906898"/>
              <a:gd name="connsiteX3258" fmla="*/ 592010 w 906898"/>
              <a:gd name="connsiteY3258" fmla="*/ 155812 h 906898"/>
              <a:gd name="connsiteX3259" fmla="*/ 587893 w 906898"/>
              <a:gd name="connsiteY3259" fmla="*/ 151695 h 906898"/>
              <a:gd name="connsiteX3260" fmla="*/ 594068 w 906898"/>
              <a:gd name="connsiteY3260" fmla="*/ 145520 h 906898"/>
              <a:gd name="connsiteX3261" fmla="*/ 596127 w 906898"/>
              <a:gd name="connsiteY3261" fmla="*/ 137286 h 906898"/>
              <a:gd name="connsiteX3262" fmla="*/ 594068 w 906898"/>
              <a:gd name="connsiteY3262" fmla="*/ 129053 h 906898"/>
              <a:gd name="connsiteX3263" fmla="*/ 585835 w 906898"/>
              <a:gd name="connsiteY3263" fmla="*/ 126994 h 906898"/>
              <a:gd name="connsiteX3264" fmla="*/ 575543 w 906898"/>
              <a:gd name="connsiteY3264" fmla="*/ 120819 h 906898"/>
              <a:gd name="connsiteX3265" fmla="*/ 571426 w 906898"/>
              <a:gd name="connsiteY3265" fmla="*/ 118761 h 906898"/>
              <a:gd name="connsiteX3266" fmla="*/ 585835 w 906898"/>
              <a:gd name="connsiteY3266" fmla="*/ 116702 h 906898"/>
              <a:gd name="connsiteX3267" fmla="*/ 340148 w 906898"/>
              <a:gd name="connsiteY3267" fmla="*/ 115628 h 906898"/>
              <a:gd name="connsiteX3268" fmla="*/ 340761 w 906898"/>
              <a:gd name="connsiteY3268" fmla="*/ 115955 h 906898"/>
              <a:gd name="connsiteX3269" fmla="*/ 341019 w 906898"/>
              <a:gd name="connsiteY3269" fmla="*/ 118585 h 906898"/>
              <a:gd name="connsiteX3270" fmla="*/ 332756 w 906898"/>
              <a:gd name="connsiteY3270" fmla="*/ 124892 h 906898"/>
              <a:gd name="connsiteX3271" fmla="*/ 322427 w 906898"/>
              <a:gd name="connsiteY3271" fmla="*/ 122789 h 906898"/>
              <a:gd name="connsiteX3272" fmla="*/ 328625 w 906898"/>
              <a:gd name="connsiteY3272" fmla="*/ 122789 h 906898"/>
              <a:gd name="connsiteX3273" fmla="*/ 338954 w 906898"/>
              <a:gd name="connsiteY3273" fmla="*/ 116482 h 906898"/>
              <a:gd name="connsiteX3274" fmla="*/ 340148 w 906898"/>
              <a:gd name="connsiteY3274" fmla="*/ 115628 h 906898"/>
              <a:gd name="connsiteX3275" fmla="*/ 363595 w 906898"/>
              <a:gd name="connsiteY3275" fmla="*/ 114379 h 906898"/>
              <a:gd name="connsiteX3276" fmla="*/ 365753 w 906898"/>
              <a:gd name="connsiteY3276" fmla="*/ 114379 h 906898"/>
              <a:gd name="connsiteX3277" fmla="*/ 367911 w 906898"/>
              <a:gd name="connsiteY3277" fmla="*/ 124892 h 906898"/>
              <a:gd name="connsiteX3278" fmla="*/ 365753 w 906898"/>
              <a:gd name="connsiteY3278" fmla="*/ 126994 h 906898"/>
              <a:gd name="connsiteX3279" fmla="*/ 363595 w 906898"/>
              <a:gd name="connsiteY3279" fmla="*/ 114379 h 906898"/>
              <a:gd name="connsiteX3280" fmla="*/ 450093 w 906898"/>
              <a:gd name="connsiteY3280" fmla="*/ 112386 h 906898"/>
              <a:gd name="connsiteX3281" fmla="*/ 456223 w 906898"/>
              <a:gd name="connsiteY3281" fmla="*/ 114450 h 906898"/>
              <a:gd name="connsiteX3282" fmla="*/ 452136 w 906898"/>
              <a:gd name="connsiteY3282" fmla="*/ 116514 h 906898"/>
              <a:gd name="connsiteX3283" fmla="*/ 439878 w 906898"/>
              <a:gd name="connsiteY3283" fmla="*/ 126829 h 906898"/>
              <a:gd name="connsiteX3284" fmla="*/ 433749 w 906898"/>
              <a:gd name="connsiteY3284" fmla="*/ 139207 h 906898"/>
              <a:gd name="connsiteX3285" fmla="*/ 429663 w 906898"/>
              <a:gd name="connsiteY3285" fmla="*/ 139207 h 906898"/>
              <a:gd name="connsiteX3286" fmla="*/ 433749 w 906898"/>
              <a:gd name="connsiteY3286" fmla="*/ 128892 h 906898"/>
              <a:gd name="connsiteX3287" fmla="*/ 439878 w 906898"/>
              <a:gd name="connsiteY3287" fmla="*/ 124765 h 906898"/>
              <a:gd name="connsiteX3288" fmla="*/ 450093 w 906898"/>
              <a:gd name="connsiteY3288" fmla="*/ 112386 h 906898"/>
              <a:gd name="connsiteX3289" fmla="*/ 524116 w 906898"/>
              <a:gd name="connsiteY3289" fmla="*/ 108402 h 906898"/>
              <a:gd name="connsiteX3290" fmla="*/ 530258 w 906898"/>
              <a:gd name="connsiteY3290" fmla="*/ 110461 h 906898"/>
              <a:gd name="connsiteX3291" fmla="*/ 526164 w 906898"/>
              <a:gd name="connsiteY3291" fmla="*/ 118695 h 906898"/>
              <a:gd name="connsiteX3292" fmla="*/ 515927 w 906898"/>
              <a:gd name="connsiteY3292" fmla="*/ 120754 h 906898"/>
              <a:gd name="connsiteX3293" fmla="*/ 511832 w 906898"/>
              <a:gd name="connsiteY3293" fmla="*/ 126928 h 906898"/>
              <a:gd name="connsiteX3294" fmla="*/ 505690 w 906898"/>
              <a:gd name="connsiteY3294" fmla="*/ 124870 h 906898"/>
              <a:gd name="connsiteX3295" fmla="*/ 509785 w 906898"/>
              <a:gd name="connsiteY3295" fmla="*/ 118695 h 906898"/>
              <a:gd name="connsiteX3296" fmla="*/ 509785 w 906898"/>
              <a:gd name="connsiteY3296" fmla="*/ 110461 h 906898"/>
              <a:gd name="connsiteX3297" fmla="*/ 513880 w 906898"/>
              <a:gd name="connsiteY3297" fmla="*/ 110461 h 906898"/>
              <a:gd name="connsiteX3298" fmla="*/ 520022 w 906898"/>
              <a:gd name="connsiteY3298" fmla="*/ 110461 h 906898"/>
              <a:gd name="connsiteX3299" fmla="*/ 524116 w 906898"/>
              <a:gd name="connsiteY3299" fmla="*/ 108402 h 906898"/>
              <a:gd name="connsiteX3300" fmla="*/ 661019 w 906898"/>
              <a:gd name="connsiteY3300" fmla="*/ 108266 h 906898"/>
              <a:gd name="connsiteX3301" fmla="*/ 664053 w 906898"/>
              <a:gd name="connsiteY3301" fmla="*/ 114600 h 906898"/>
              <a:gd name="connsiteX3302" fmla="*/ 661895 w 906898"/>
              <a:gd name="connsiteY3302" fmla="*/ 118695 h 906898"/>
              <a:gd name="connsiteX3303" fmla="*/ 659737 w 906898"/>
              <a:gd name="connsiteY3303" fmla="*/ 112552 h 906898"/>
              <a:gd name="connsiteX3304" fmla="*/ 659737 w 906898"/>
              <a:gd name="connsiteY3304" fmla="*/ 108458 h 906898"/>
              <a:gd name="connsiteX3305" fmla="*/ 661019 w 906898"/>
              <a:gd name="connsiteY3305" fmla="*/ 108266 h 906898"/>
              <a:gd name="connsiteX3306" fmla="*/ 550871 w 906898"/>
              <a:gd name="connsiteY3306" fmla="*/ 102165 h 906898"/>
              <a:gd name="connsiteX3307" fmla="*/ 559582 w 906898"/>
              <a:gd name="connsiteY3307" fmla="*/ 102165 h 906898"/>
              <a:gd name="connsiteX3308" fmla="*/ 565219 w 906898"/>
              <a:gd name="connsiteY3308" fmla="*/ 108347 h 906898"/>
              <a:gd name="connsiteX3309" fmla="*/ 565219 w 906898"/>
              <a:gd name="connsiteY3309" fmla="*/ 118653 h 906898"/>
              <a:gd name="connsiteX3310" fmla="*/ 569318 w 906898"/>
              <a:gd name="connsiteY3310" fmla="*/ 120715 h 906898"/>
              <a:gd name="connsiteX3311" fmla="*/ 573418 w 906898"/>
              <a:gd name="connsiteY3311" fmla="*/ 133081 h 906898"/>
              <a:gd name="connsiteX3312" fmla="*/ 554970 w 906898"/>
              <a:gd name="connsiteY3312" fmla="*/ 149570 h 906898"/>
              <a:gd name="connsiteX3313" fmla="*/ 552921 w 906898"/>
              <a:gd name="connsiteY3313" fmla="*/ 145449 h 906898"/>
              <a:gd name="connsiteX3314" fmla="*/ 540622 w 906898"/>
              <a:gd name="connsiteY3314" fmla="*/ 141326 h 906898"/>
              <a:gd name="connsiteX3315" fmla="*/ 534473 w 906898"/>
              <a:gd name="connsiteY3315" fmla="*/ 143387 h 906898"/>
              <a:gd name="connsiteX3316" fmla="*/ 526274 w 906898"/>
              <a:gd name="connsiteY3316" fmla="*/ 124837 h 906898"/>
              <a:gd name="connsiteX3317" fmla="*/ 534473 w 906898"/>
              <a:gd name="connsiteY3317" fmla="*/ 110408 h 906898"/>
              <a:gd name="connsiteX3318" fmla="*/ 544722 w 906898"/>
              <a:gd name="connsiteY3318" fmla="*/ 108347 h 906898"/>
              <a:gd name="connsiteX3319" fmla="*/ 550871 w 906898"/>
              <a:gd name="connsiteY3319" fmla="*/ 102165 h 906898"/>
              <a:gd name="connsiteX3320" fmla="*/ 509674 w 906898"/>
              <a:gd name="connsiteY3320" fmla="*/ 100103 h 906898"/>
              <a:gd name="connsiteX3321" fmla="*/ 517864 w 906898"/>
              <a:gd name="connsiteY3321" fmla="*/ 104229 h 906898"/>
              <a:gd name="connsiteX3322" fmla="*/ 519911 w 906898"/>
              <a:gd name="connsiteY3322" fmla="*/ 102165 h 906898"/>
              <a:gd name="connsiteX3323" fmla="*/ 530148 w 906898"/>
              <a:gd name="connsiteY3323" fmla="*/ 102165 h 906898"/>
              <a:gd name="connsiteX3324" fmla="*/ 534242 w 906898"/>
              <a:gd name="connsiteY3324" fmla="*/ 108356 h 906898"/>
              <a:gd name="connsiteX3325" fmla="*/ 534242 w 906898"/>
              <a:gd name="connsiteY3325" fmla="*/ 110418 h 906898"/>
              <a:gd name="connsiteX3326" fmla="*/ 524006 w 906898"/>
              <a:gd name="connsiteY3326" fmla="*/ 104229 h 906898"/>
              <a:gd name="connsiteX3327" fmla="*/ 517864 w 906898"/>
              <a:gd name="connsiteY3327" fmla="*/ 108356 h 906898"/>
              <a:gd name="connsiteX3328" fmla="*/ 509674 w 906898"/>
              <a:gd name="connsiteY3328" fmla="*/ 108356 h 906898"/>
              <a:gd name="connsiteX3329" fmla="*/ 505580 w 906898"/>
              <a:gd name="connsiteY3329" fmla="*/ 114545 h 906898"/>
              <a:gd name="connsiteX3330" fmla="*/ 503532 w 906898"/>
              <a:gd name="connsiteY3330" fmla="*/ 124860 h 906898"/>
              <a:gd name="connsiteX3331" fmla="*/ 503532 w 906898"/>
              <a:gd name="connsiteY3331" fmla="*/ 128987 h 906898"/>
              <a:gd name="connsiteX3332" fmla="*/ 497390 w 906898"/>
              <a:gd name="connsiteY3332" fmla="*/ 124860 h 906898"/>
              <a:gd name="connsiteX3333" fmla="*/ 499438 w 906898"/>
              <a:gd name="connsiteY3333" fmla="*/ 116608 h 906898"/>
              <a:gd name="connsiteX3334" fmla="*/ 503532 w 906898"/>
              <a:gd name="connsiteY3334" fmla="*/ 114545 h 906898"/>
              <a:gd name="connsiteX3335" fmla="*/ 501485 w 906898"/>
              <a:gd name="connsiteY3335" fmla="*/ 106292 h 906898"/>
              <a:gd name="connsiteX3336" fmla="*/ 509674 w 906898"/>
              <a:gd name="connsiteY3336" fmla="*/ 100103 h 906898"/>
              <a:gd name="connsiteX3337" fmla="*/ 623937 w 906898"/>
              <a:gd name="connsiteY3337" fmla="*/ 99391 h 906898"/>
              <a:gd name="connsiteX3338" fmla="*/ 626980 w 906898"/>
              <a:gd name="connsiteY3338" fmla="*/ 100158 h 906898"/>
              <a:gd name="connsiteX3339" fmla="*/ 637125 w 906898"/>
              <a:gd name="connsiteY3339" fmla="*/ 110395 h 906898"/>
              <a:gd name="connsiteX3340" fmla="*/ 637125 w 906898"/>
              <a:gd name="connsiteY3340" fmla="*/ 122678 h 906898"/>
              <a:gd name="connsiteX3341" fmla="*/ 635096 w 906898"/>
              <a:gd name="connsiteY3341" fmla="*/ 120631 h 906898"/>
              <a:gd name="connsiteX3342" fmla="*/ 633067 w 906898"/>
              <a:gd name="connsiteY3342" fmla="*/ 108347 h 906898"/>
              <a:gd name="connsiteX3343" fmla="*/ 620894 w 906898"/>
              <a:gd name="connsiteY3343" fmla="*/ 102206 h 906898"/>
              <a:gd name="connsiteX3344" fmla="*/ 620894 w 906898"/>
              <a:gd name="connsiteY3344" fmla="*/ 100158 h 906898"/>
              <a:gd name="connsiteX3345" fmla="*/ 623937 w 906898"/>
              <a:gd name="connsiteY3345" fmla="*/ 99391 h 906898"/>
              <a:gd name="connsiteX3346" fmla="*/ 452081 w 906898"/>
              <a:gd name="connsiteY3346" fmla="*/ 98110 h 906898"/>
              <a:gd name="connsiteX3347" fmla="*/ 458215 w 906898"/>
              <a:gd name="connsiteY3347" fmla="*/ 100167 h 906898"/>
              <a:gd name="connsiteX3348" fmla="*/ 456170 w 906898"/>
              <a:gd name="connsiteY3348" fmla="*/ 110442 h 906898"/>
              <a:gd name="connsiteX3349" fmla="*/ 441859 w 906898"/>
              <a:gd name="connsiteY3349" fmla="*/ 114552 h 906898"/>
              <a:gd name="connsiteX3350" fmla="*/ 437771 w 906898"/>
              <a:gd name="connsiteY3350" fmla="*/ 122773 h 906898"/>
              <a:gd name="connsiteX3351" fmla="*/ 427548 w 906898"/>
              <a:gd name="connsiteY3351" fmla="*/ 137160 h 906898"/>
              <a:gd name="connsiteX3352" fmla="*/ 425504 w 906898"/>
              <a:gd name="connsiteY3352" fmla="*/ 141270 h 906898"/>
              <a:gd name="connsiteX3353" fmla="*/ 421415 w 906898"/>
              <a:gd name="connsiteY3353" fmla="*/ 141270 h 906898"/>
              <a:gd name="connsiteX3354" fmla="*/ 423460 w 906898"/>
              <a:gd name="connsiteY3354" fmla="*/ 124828 h 906898"/>
              <a:gd name="connsiteX3355" fmla="*/ 431637 w 906898"/>
              <a:gd name="connsiteY3355" fmla="*/ 120718 h 906898"/>
              <a:gd name="connsiteX3356" fmla="*/ 429593 w 906898"/>
              <a:gd name="connsiteY3356" fmla="*/ 108388 h 906898"/>
              <a:gd name="connsiteX3357" fmla="*/ 437771 w 906898"/>
              <a:gd name="connsiteY3357" fmla="*/ 106331 h 906898"/>
              <a:gd name="connsiteX3358" fmla="*/ 441859 w 906898"/>
              <a:gd name="connsiteY3358" fmla="*/ 106331 h 906898"/>
              <a:gd name="connsiteX3359" fmla="*/ 452081 w 906898"/>
              <a:gd name="connsiteY3359" fmla="*/ 98110 h 906898"/>
              <a:gd name="connsiteX3360" fmla="*/ 618687 w 906898"/>
              <a:gd name="connsiteY3360" fmla="*/ 91803 h 906898"/>
              <a:gd name="connsiteX3361" fmla="*/ 620894 w 906898"/>
              <a:gd name="connsiteY3361" fmla="*/ 91987 h 906898"/>
              <a:gd name="connsiteX3362" fmla="*/ 621763 w 906898"/>
              <a:gd name="connsiteY3362" fmla="*/ 92060 h 906898"/>
              <a:gd name="connsiteX3363" fmla="*/ 624839 w 906898"/>
              <a:gd name="connsiteY3363" fmla="*/ 93861 h 906898"/>
              <a:gd name="connsiteX3364" fmla="*/ 630990 w 906898"/>
              <a:gd name="connsiteY3364" fmla="*/ 91803 h 906898"/>
              <a:gd name="connsiteX3365" fmla="*/ 635092 w 906898"/>
              <a:gd name="connsiteY3365" fmla="*/ 93861 h 906898"/>
              <a:gd name="connsiteX3366" fmla="*/ 637142 w 906898"/>
              <a:gd name="connsiteY3366" fmla="*/ 97978 h 906898"/>
              <a:gd name="connsiteX3367" fmla="*/ 647395 w 906898"/>
              <a:gd name="connsiteY3367" fmla="*/ 100037 h 906898"/>
              <a:gd name="connsiteX3368" fmla="*/ 647395 w 906898"/>
              <a:gd name="connsiteY3368" fmla="*/ 108270 h 906898"/>
              <a:gd name="connsiteX3369" fmla="*/ 645344 w 906898"/>
              <a:gd name="connsiteY3369" fmla="*/ 110328 h 906898"/>
              <a:gd name="connsiteX3370" fmla="*/ 649446 w 906898"/>
              <a:gd name="connsiteY3370" fmla="*/ 114445 h 906898"/>
              <a:gd name="connsiteX3371" fmla="*/ 647395 w 906898"/>
              <a:gd name="connsiteY3371" fmla="*/ 120620 h 906898"/>
              <a:gd name="connsiteX3372" fmla="*/ 645344 w 906898"/>
              <a:gd name="connsiteY3372" fmla="*/ 122678 h 906898"/>
              <a:gd name="connsiteX3373" fmla="*/ 645344 w 906898"/>
              <a:gd name="connsiteY3373" fmla="*/ 128854 h 906898"/>
              <a:gd name="connsiteX3374" fmla="*/ 641243 w 906898"/>
              <a:gd name="connsiteY3374" fmla="*/ 130912 h 906898"/>
              <a:gd name="connsiteX3375" fmla="*/ 639193 w 906898"/>
              <a:gd name="connsiteY3375" fmla="*/ 122678 h 906898"/>
              <a:gd name="connsiteX3376" fmla="*/ 639193 w 906898"/>
              <a:gd name="connsiteY3376" fmla="*/ 108270 h 906898"/>
              <a:gd name="connsiteX3377" fmla="*/ 620737 w 906898"/>
              <a:gd name="connsiteY3377" fmla="*/ 95919 h 906898"/>
              <a:gd name="connsiteX3378" fmla="*/ 618687 w 906898"/>
              <a:gd name="connsiteY3378" fmla="*/ 91803 h 906898"/>
              <a:gd name="connsiteX3379" fmla="*/ 316292 w 906898"/>
              <a:gd name="connsiteY3379" fmla="*/ 87819 h 906898"/>
              <a:gd name="connsiteX3380" fmla="*/ 322427 w 906898"/>
              <a:gd name="connsiteY3380" fmla="*/ 108402 h 906898"/>
              <a:gd name="connsiteX3381" fmla="*/ 308112 w 906898"/>
              <a:gd name="connsiteY3381" fmla="*/ 133103 h 906898"/>
              <a:gd name="connsiteX3382" fmla="*/ 287661 w 906898"/>
              <a:gd name="connsiteY3382" fmla="*/ 135162 h 906898"/>
              <a:gd name="connsiteX3383" fmla="*/ 273345 w 906898"/>
              <a:gd name="connsiteY3383" fmla="*/ 120754 h 906898"/>
              <a:gd name="connsiteX3384" fmla="*/ 277435 w 906898"/>
              <a:gd name="connsiteY3384" fmla="*/ 104287 h 906898"/>
              <a:gd name="connsiteX3385" fmla="*/ 285616 w 906898"/>
              <a:gd name="connsiteY3385" fmla="*/ 102228 h 906898"/>
              <a:gd name="connsiteX3386" fmla="*/ 287661 w 906898"/>
              <a:gd name="connsiteY3386" fmla="*/ 108402 h 906898"/>
              <a:gd name="connsiteX3387" fmla="*/ 295841 w 906898"/>
              <a:gd name="connsiteY3387" fmla="*/ 108402 h 906898"/>
              <a:gd name="connsiteX3388" fmla="*/ 295841 w 906898"/>
              <a:gd name="connsiteY3388" fmla="*/ 114578 h 906898"/>
              <a:gd name="connsiteX3389" fmla="*/ 289706 w 906898"/>
              <a:gd name="connsiteY3389" fmla="*/ 120754 h 906898"/>
              <a:gd name="connsiteX3390" fmla="*/ 281525 w 906898"/>
              <a:gd name="connsiteY3390" fmla="*/ 118695 h 906898"/>
              <a:gd name="connsiteX3391" fmla="*/ 293796 w 906898"/>
              <a:gd name="connsiteY3391" fmla="*/ 128987 h 906898"/>
              <a:gd name="connsiteX3392" fmla="*/ 304021 w 906898"/>
              <a:gd name="connsiteY3392" fmla="*/ 126928 h 906898"/>
              <a:gd name="connsiteX3393" fmla="*/ 316292 w 906898"/>
              <a:gd name="connsiteY3393" fmla="*/ 110461 h 906898"/>
              <a:gd name="connsiteX3394" fmla="*/ 314247 w 906898"/>
              <a:gd name="connsiteY3394" fmla="*/ 89877 h 906898"/>
              <a:gd name="connsiteX3395" fmla="*/ 316292 w 906898"/>
              <a:gd name="connsiteY3395" fmla="*/ 87819 h 906898"/>
              <a:gd name="connsiteX3396" fmla="*/ 215649 w 906898"/>
              <a:gd name="connsiteY3396" fmla="*/ 85827 h 906898"/>
              <a:gd name="connsiteX3397" fmla="*/ 223783 w 906898"/>
              <a:gd name="connsiteY3397" fmla="*/ 89943 h 906898"/>
              <a:gd name="connsiteX3398" fmla="*/ 223783 w 906898"/>
              <a:gd name="connsiteY3398" fmla="*/ 94061 h 906898"/>
              <a:gd name="connsiteX3399" fmla="*/ 211582 w 906898"/>
              <a:gd name="connsiteY3399" fmla="*/ 92002 h 906898"/>
              <a:gd name="connsiteX3400" fmla="*/ 211582 w 906898"/>
              <a:gd name="connsiteY3400" fmla="*/ 87886 h 906898"/>
              <a:gd name="connsiteX3401" fmla="*/ 215649 w 906898"/>
              <a:gd name="connsiteY3401" fmla="*/ 85827 h 906898"/>
              <a:gd name="connsiteX3402" fmla="*/ 483537 w 906898"/>
              <a:gd name="connsiteY3402" fmla="*/ 83153 h 906898"/>
              <a:gd name="connsiteX3403" fmla="*/ 491205 w 906898"/>
              <a:gd name="connsiteY3403" fmla="*/ 83571 h 906898"/>
              <a:gd name="connsiteX3404" fmla="*/ 495328 w 906898"/>
              <a:gd name="connsiteY3404" fmla="*/ 87693 h 906898"/>
              <a:gd name="connsiteX3405" fmla="*/ 497390 w 906898"/>
              <a:gd name="connsiteY3405" fmla="*/ 95936 h 906898"/>
              <a:gd name="connsiteX3406" fmla="*/ 491205 w 906898"/>
              <a:gd name="connsiteY3406" fmla="*/ 100057 h 906898"/>
              <a:gd name="connsiteX3407" fmla="*/ 491205 w 906898"/>
              <a:gd name="connsiteY3407" fmla="*/ 104178 h 906898"/>
              <a:gd name="connsiteX3408" fmla="*/ 482957 w 906898"/>
              <a:gd name="connsiteY3408" fmla="*/ 108300 h 906898"/>
              <a:gd name="connsiteX3409" fmla="*/ 476771 w 906898"/>
              <a:gd name="connsiteY3409" fmla="*/ 102118 h 906898"/>
              <a:gd name="connsiteX3410" fmla="*/ 480895 w 906898"/>
              <a:gd name="connsiteY3410" fmla="*/ 93875 h 906898"/>
              <a:gd name="connsiteX3411" fmla="*/ 485019 w 906898"/>
              <a:gd name="connsiteY3411" fmla="*/ 91814 h 906898"/>
              <a:gd name="connsiteX3412" fmla="*/ 482957 w 906898"/>
              <a:gd name="connsiteY3412" fmla="*/ 91814 h 906898"/>
              <a:gd name="connsiteX3413" fmla="*/ 472648 w 906898"/>
              <a:gd name="connsiteY3413" fmla="*/ 95936 h 906898"/>
              <a:gd name="connsiteX3414" fmla="*/ 466462 w 906898"/>
              <a:gd name="connsiteY3414" fmla="*/ 116543 h 906898"/>
              <a:gd name="connsiteX3415" fmla="*/ 485019 w 906898"/>
              <a:gd name="connsiteY3415" fmla="*/ 139210 h 906898"/>
              <a:gd name="connsiteX3416" fmla="*/ 464400 w 906898"/>
              <a:gd name="connsiteY3416" fmla="*/ 128906 h 906898"/>
              <a:gd name="connsiteX3417" fmla="*/ 464400 w 906898"/>
              <a:gd name="connsiteY3417" fmla="*/ 93875 h 906898"/>
              <a:gd name="connsiteX3418" fmla="*/ 483537 w 906898"/>
              <a:gd name="connsiteY3418" fmla="*/ 83153 h 906898"/>
              <a:gd name="connsiteX3419" fmla="*/ 640800 w 906898"/>
              <a:gd name="connsiteY3419" fmla="*/ 81031 h 906898"/>
              <a:gd name="connsiteX3420" fmla="*/ 645406 w 906898"/>
              <a:gd name="connsiteY3420" fmla="*/ 83636 h 906898"/>
              <a:gd name="connsiteX3421" fmla="*/ 647454 w 906898"/>
              <a:gd name="connsiteY3421" fmla="*/ 91870 h 906898"/>
              <a:gd name="connsiteX3422" fmla="*/ 657690 w 906898"/>
              <a:gd name="connsiteY3422" fmla="*/ 100103 h 906898"/>
              <a:gd name="connsiteX3423" fmla="*/ 655643 w 906898"/>
              <a:gd name="connsiteY3423" fmla="*/ 106277 h 906898"/>
              <a:gd name="connsiteX3424" fmla="*/ 657690 w 906898"/>
              <a:gd name="connsiteY3424" fmla="*/ 112453 h 906898"/>
              <a:gd name="connsiteX3425" fmla="*/ 655643 w 906898"/>
              <a:gd name="connsiteY3425" fmla="*/ 122745 h 906898"/>
              <a:gd name="connsiteX3426" fmla="*/ 655643 w 906898"/>
              <a:gd name="connsiteY3426" fmla="*/ 133037 h 906898"/>
              <a:gd name="connsiteX3427" fmla="*/ 655643 w 906898"/>
              <a:gd name="connsiteY3427" fmla="*/ 135095 h 906898"/>
              <a:gd name="connsiteX3428" fmla="*/ 653595 w 906898"/>
              <a:gd name="connsiteY3428" fmla="*/ 122745 h 906898"/>
              <a:gd name="connsiteX3429" fmla="*/ 653595 w 906898"/>
              <a:gd name="connsiteY3429" fmla="*/ 128921 h 906898"/>
              <a:gd name="connsiteX3430" fmla="*/ 649501 w 906898"/>
              <a:gd name="connsiteY3430" fmla="*/ 139212 h 906898"/>
              <a:gd name="connsiteX3431" fmla="*/ 643359 w 906898"/>
              <a:gd name="connsiteY3431" fmla="*/ 141270 h 906898"/>
              <a:gd name="connsiteX3432" fmla="*/ 643359 w 906898"/>
              <a:gd name="connsiteY3432" fmla="*/ 135095 h 906898"/>
              <a:gd name="connsiteX3433" fmla="*/ 649501 w 906898"/>
              <a:gd name="connsiteY3433" fmla="*/ 126862 h 906898"/>
              <a:gd name="connsiteX3434" fmla="*/ 649501 w 906898"/>
              <a:gd name="connsiteY3434" fmla="*/ 122745 h 906898"/>
              <a:gd name="connsiteX3435" fmla="*/ 653595 w 906898"/>
              <a:gd name="connsiteY3435" fmla="*/ 114511 h 906898"/>
              <a:gd name="connsiteX3436" fmla="*/ 649501 w 906898"/>
              <a:gd name="connsiteY3436" fmla="*/ 110395 h 906898"/>
              <a:gd name="connsiteX3437" fmla="*/ 649501 w 906898"/>
              <a:gd name="connsiteY3437" fmla="*/ 100103 h 906898"/>
              <a:gd name="connsiteX3438" fmla="*/ 639264 w 906898"/>
              <a:gd name="connsiteY3438" fmla="*/ 93927 h 906898"/>
              <a:gd name="connsiteX3439" fmla="*/ 633122 w 906898"/>
              <a:gd name="connsiteY3439" fmla="*/ 89811 h 906898"/>
              <a:gd name="connsiteX3440" fmla="*/ 626980 w 906898"/>
              <a:gd name="connsiteY3440" fmla="*/ 89811 h 906898"/>
              <a:gd name="connsiteX3441" fmla="*/ 614696 w 906898"/>
              <a:gd name="connsiteY3441" fmla="*/ 87752 h 906898"/>
              <a:gd name="connsiteX3442" fmla="*/ 612649 w 906898"/>
              <a:gd name="connsiteY3442" fmla="*/ 83636 h 906898"/>
              <a:gd name="connsiteX3443" fmla="*/ 624933 w 906898"/>
              <a:gd name="connsiteY3443" fmla="*/ 83636 h 906898"/>
              <a:gd name="connsiteX3444" fmla="*/ 626980 w 906898"/>
              <a:gd name="connsiteY3444" fmla="*/ 85694 h 906898"/>
              <a:gd name="connsiteX3445" fmla="*/ 637217 w 906898"/>
              <a:gd name="connsiteY3445" fmla="*/ 83636 h 906898"/>
              <a:gd name="connsiteX3446" fmla="*/ 641312 w 906898"/>
              <a:gd name="connsiteY3446" fmla="*/ 87752 h 906898"/>
              <a:gd name="connsiteX3447" fmla="*/ 643359 w 906898"/>
              <a:gd name="connsiteY3447" fmla="*/ 91870 h 906898"/>
              <a:gd name="connsiteX3448" fmla="*/ 645406 w 906898"/>
              <a:gd name="connsiteY3448" fmla="*/ 89811 h 906898"/>
              <a:gd name="connsiteX3449" fmla="*/ 639264 w 906898"/>
              <a:gd name="connsiteY3449" fmla="*/ 81578 h 906898"/>
              <a:gd name="connsiteX3450" fmla="*/ 640800 w 906898"/>
              <a:gd name="connsiteY3450" fmla="*/ 81031 h 906898"/>
              <a:gd name="connsiteX3451" fmla="*/ 587959 w 906898"/>
              <a:gd name="connsiteY3451" fmla="*/ 79519 h 906898"/>
              <a:gd name="connsiteX3452" fmla="*/ 604426 w 906898"/>
              <a:gd name="connsiteY3452" fmla="*/ 83624 h 906898"/>
              <a:gd name="connsiteX3453" fmla="*/ 618835 w 906898"/>
              <a:gd name="connsiteY3453" fmla="*/ 104148 h 906898"/>
              <a:gd name="connsiteX3454" fmla="*/ 614718 w 906898"/>
              <a:gd name="connsiteY3454" fmla="*/ 118514 h 906898"/>
              <a:gd name="connsiteX3455" fmla="*/ 602368 w 906898"/>
              <a:gd name="connsiteY3455" fmla="*/ 122618 h 906898"/>
              <a:gd name="connsiteX3456" fmla="*/ 600310 w 906898"/>
              <a:gd name="connsiteY3456" fmla="*/ 116461 h 906898"/>
              <a:gd name="connsiteX3457" fmla="*/ 600310 w 906898"/>
              <a:gd name="connsiteY3457" fmla="*/ 112357 h 906898"/>
              <a:gd name="connsiteX3458" fmla="*/ 594135 w 906898"/>
              <a:gd name="connsiteY3458" fmla="*/ 110304 h 906898"/>
              <a:gd name="connsiteX3459" fmla="*/ 596193 w 906898"/>
              <a:gd name="connsiteY3459" fmla="*/ 102094 h 906898"/>
              <a:gd name="connsiteX3460" fmla="*/ 606485 w 906898"/>
              <a:gd name="connsiteY3460" fmla="*/ 102094 h 906898"/>
              <a:gd name="connsiteX3461" fmla="*/ 608543 w 906898"/>
              <a:gd name="connsiteY3461" fmla="*/ 106199 h 906898"/>
              <a:gd name="connsiteX3462" fmla="*/ 610602 w 906898"/>
              <a:gd name="connsiteY3462" fmla="*/ 100042 h 906898"/>
              <a:gd name="connsiteX3463" fmla="*/ 596193 w 906898"/>
              <a:gd name="connsiteY3463" fmla="*/ 87728 h 906898"/>
              <a:gd name="connsiteX3464" fmla="*/ 571492 w 906898"/>
              <a:gd name="connsiteY3464" fmla="*/ 93885 h 906898"/>
              <a:gd name="connsiteX3465" fmla="*/ 559142 w 906898"/>
              <a:gd name="connsiteY3465" fmla="*/ 100042 h 906898"/>
              <a:gd name="connsiteX3466" fmla="*/ 573551 w 906898"/>
              <a:gd name="connsiteY3466" fmla="*/ 83624 h 906898"/>
              <a:gd name="connsiteX3467" fmla="*/ 587959 w 906898"/>
              <a:gd name="connsiteY3467" fmla="*/ 79519 h 906898"/>
              <a:gd name="connsiteX3468" fmla="*/ 388440 w 906898"/>
              <a:gd name="connsiteY3468" fmla="*/ 75535 h 906898"/>
              <a:gd name="connsiteX3469" fmla="*/ 390487 w 906898"/>
              <a:gd name="connsiteY3469" fmla="*/ 79592 h 906898"/>
              <a:gd name="connsiteX3470" fmla="*/ 386392 w 906898"/>
              <a:gd name="connsiteY3470" fmla="*/ 89738 h 906898"/>
              <a:gd name="connsiteX3471" fmla="*/ 380250 w 906898"/>
              <a:gd name="connsiteY3471" fmla="*/ 91766 h 906898"/>
              <a:gd name="connsiteX3472" fmla="*/ 380250 w 906898"/>
              <a:gd name="connsiteY3472" fmla="*/ 89738 h 906898"/>
              <a:gd name="connsiteX3473" fmla="*/ 388440 w 906898"/>
              <a:gd name="connsiteY3473" fmla="*/ 83651 h 906898"/>
              <a:gd name="connsiteX3474" fmla="*/ 388440 w 906898"/>
              <a:gd name="connsiteY3474" fmla="*/ 75535 h 906898"/>
              <a:gd name="connsiteX3475" fmla="*/ 359914 w 906898"/>
              <a:gd name="connsiteY3475" fmla="*/ 74313 h 906898"/>
              <a:gd name="connsiteX3476" fmla="*/ 365839 w 906898"/>
              <a:gd name="connsiteY3476" fmla="*/ 75598 h 906898"/>
              <a:gd name="connsiteX3477" fmla="*/ 376142 w 906898"/>
              <a:gd name="connsiteY3477" fmla="*/ 85874 h 906898"/>
              <a:gd name="connsiteX3478" fmla="*/ 374082 w 906898"/>
              <a:gd name="connsiteY3478" fmla="*/ 102316 h 906898"/>
              <a:gd name="connsiteX3479" fmla="*/ 349353 w 906898"/>
              <a:gd name="connsiteY3479" fmla="*/ 114648 h 906898"/>
              <a:gd name="connsiteX3480" fmla="*/ 320504 w 906898"/>
              <a:gd name="connsiteY3480" fmla="*/ 92041 h 906898"/>
              <a:gd name="connsiteX3481" fmla="*/ 320504 w 906898"/>
              <a:gd name="connsiteY3481" fmla="*/ 85874 h 906898"/>
              <a:gd name="connsiteX3482" fmla="*/ 322565 w 906898"/>
              <a:gd name="connsiteY3482" fmla="*/ 85874 h 906898"/>
              <a:gd name="connsiteX3483" fmla="*/ 347293 w 906898"/>
              <a:gd name="connsiteY3483" fmla="*/ 108482 h 906898"/>
              <a:gd name="connsiteX3484" fmla="*/ 363778 w 906898"/>
              <a:gd name="connsiteY3484" fmla="*/ 104371 h 906898"/>
              <a:gd name="connsiteX3485" fmla="*/ 367900 w 906898"/>
              <a:gd name="connsiteY3485" fmla="*/ 89984 h 906898"/>
              <a:gd name="connsiteX3486" fmla="*/ 365839 w 906898"/>
              <a:gd name="connsiteY3486" fmla="*/ 87930 h 906898"/>
              <a:gd name="connsiteX3487" fmla="*/ 359657 w 906898"/>
              <a:gd name="connsiteY3487" fmla="*/ 94095 h 906898"/>
              <a:gd name="connsiteX3488" fmla="*/ 353475 w 906898"/>
              <a:gd name="connsiteY3488" fmla="*/ 89984 h 906898"/>
              <a:gd name="connsiteX3489" fmla="*/ 353475 w 906898"/>
              <a:gd name="connsiteY3489" fmla="*/ 85874 h 906898"/>
              <a:gd name="connsiteX3490" fmla="*/ 357596 w 906898"/>
              <a:gd name="connsiteY3490" fmla="*/ 83819 h 906898"/>
              <a:gd name="connsiteX3491" fmla="*/ 355536 w 906898"/>
              <a:gd name="connsiteY3491" fmla="*/ 77653 h 906898"/>
              <a:gd name="connsiteX3492" fmla="*/ 359914 w 906898"/>
              <a:gd name="connsiteY3492" fmla="*/ 74313 h 906898"/>
              <a:gd name="connsiteX3493" fmla="*/ 419338 w 906898"/>
              <a:gd name="connsiteY3493" fmla="*/ 72095 h 906898"/>
              <a:gd name="connsiteX3494" fmla="*/ 421296 w 906898"/>
              <a:gd name="connsiteY3494" fmla="*/ 75369 h 906898"/>
              <a:gd name="connsiteX3495" fmla="*/ 421296 w 906898"/>
              <a:gd name="connsiteY3495" fmla="*/ 83503 h 906898"/>
              <a:gd name="connsiteX3496" fmla="*/ 419238 w 906898"/>
              <a:gd name="connsiteY3496" fmla="*/ 83503 h 906898"/>
              <a:gd name="connsiteX3497" fmla="*/ 420010 w 906898"/>
              <a:gd name="connsiteY3497" fmla="*/ 77402 h 906898"/>
              <a:gd name="connsiteX3498" fmla="*/ 418620 w 906898"/>
              <a:gd name="connsiteY3498" fmla="*/ 70895 h 906898"/>
              <a:gd name="connsiteX3499" fmla="*/ 419238 w 906898"/>
              <a:gd name="connsiteY3499" fmla="*/ 71302 h 906898"/>
              <a:gd name="connsiteX3500" fmla="*/ 419338 w 906898"/>
              <a:gd name="connsiteY3500" fmla="*/ 72095 h 906898"/>
              <a:gd name="connsiteX3501" fmla="*/ 397896 w 906898"/>
              <a:gd name="connsiteY3501" fmla="*/ 69651 h 906898"/>
              <a:gd name="connsiteX3502" fmla="*/ 400637 w 906898"/>
              <a:gd name="connsiteY3502" fmla="*/ 71358 h 906898"/>
              <a:gd name="connsiteX3503" fmla="*/ 402700 w 906898"/>
              <a:gd name="connsiteY3503" fmla="*/ 75482 h 906898"/>
              <a:gd name="connsiteX3504" fmla="*/ 400637 w 906898"/>
              <a:gd name="connsiteY3504" fmla="*/ 83730 h 906898"/>
              <a:gd name="connsiteX3505" fmla="*/ 402700 w 906898"/>
              <a:gd name="connsiteY3505" fmla="*/ 89916 h 906898"/>
              <a:gd name="connsiteX3506" fmla="*/ 394447 w 906898"/>
              <a:gd name="connsiteY3506" fmla="*/ 98164 h 906898"/>
              <a:gd name="connsiteX3507" fmla="*/ 390321 w 906898"/>
              <a:gd name="connsiteY3507" fmla="*/ 100225 h 906898"/>
              <a:gd name="connsiteX3508" fmla="*/ 384132 w 906898"/>
              <a:gd name="connsiteY3508" fmla="*/ 106412 h 906898"/>
              <a:gd name="connsiteX3509" fmla="*/ 377942 w 906898"/>
              <a:gd name="connsiteY3509" fmla="*/ 104349 h 906898"/>
              <a:gd name="connsiteX3510" fmla="*/ 380005 w 906898"/>
              <a:gd name="connsiteY3510" fmla="*/ 96101 h 906898"/>
              <a:gd name="connsiteX3511" fmla="*/ 382068 w 906898"/>
              <a:gd name="connsiteY3511" fmla="*/ 96101 h 906898"/>
              <a:gd name="connsiteX3512" fmla="*/ 394447 w 906898"/>
              <a:gd name="connsiteY3512" fmla="*/ 81668 h 906898"/>
              <a:gd name="connsiteX3513" fmla="*/ 392384 w 906898"/>
              <a:gd name="connsiteY3513" fmla="*/ 73420 h 906898"/>
              <a:gd name="connsiteX3514" fmla="*/ 395737 w 906898"/>
              <a:gd name="connsiteY3514" fmla="*/ 70070 h 906898"/>
              <a:gd name="connsiteX3515" fmla="*/ 397896 w 906898"/>
              <a:gd name="connsiteY3515" fmla="*/ 69651 h 906898"/>
              <a:gd name="connsiteX3516" fmla="*/ 413063 w 906898"/>
              <a:gd name="connsiteY3516" fmla="*/ 67236 h 906898"/>
              <a:gd name="connsiteX3517" fmla="*/ 417951 w 906898"/>
              <a:gd name="connsiteY3517" fmla="*/ 69778 h 906898"/>
              <a:gd name="connsiteX3518" fmla="*/ 418620 w 906898"/>
              <a:gd name="connsiteY3518" fmla="*/ 70895 h 906898"/>
              <a:gd name="connsiteX3519" fmla="*/ 415668 w 906898"/>
              <a:gd name="connsiteY3519" fmla="*/ 68950 h 906898"/>
              <a:gd name="connsiteX3520" fmla="*/ 413063 w 906898"/>
              <a:gd name="connsiteY3520" fmla="*/ 67236 h 906898"/>
              <a:gd name="connsiteX3521" fmla="*/ 277299 w 906898"/>
              <a:gd name="connsiteY3521" fmla="*/ 67236 h 906898"/>
              <a:gd name="connsiteX3522" fmla="*/ 277299 w 906898"/>
              <a:gd name="connsiteY3522" fmla="*/ 75489 h 906898"/>
              <a:gd name="connsiteX3523" fmla="*/ 285552 w 906898"/>
              <a:gd name="connsiteY3523" fmla="*/ 79614 h 906898"/>
              <a:gd name="connsiteX3524" fmla="*/ 293805 w 906898"/>
              <a:gd name="connsiteY3524" fmla="*/ 73425 h 906898"/>
              <a:gd name="connsiteX3525" fmla="*/ 295868 w 906898"/>
              <a:gd name="connsiteY3525" fmla="*/ 79614 h 906898"/>
              <a:gd name="connsiteX3526" fmla="*/ 291741 w 906898"/>
              <a:gd name="connsiteY3526" fmla="*/ 87866 h 906898"/>
              <a:gd name="connsiteX3527" fmla="*/ 285552 w 906898"/>
              <a:gd name="connsiteY3527" fmla="*/ 87866 h 906898"/>
              <a:gd name="connsiteX3528" fmla="*/ 279362 w 906898"/>
              <a:gd name="connsiteY3528" fmla="*/ 96119 h 906898"/>
              <a:gd name="connsiteX3529" fmla="*/ 273173 w 906898"/>
              <a:gd name="connsiteY3529" fmla="*/ 94056 h 906898"/>
              <a:gd name="connsiteX3530" fmla="*/ 271110 w 906898"/>
              <a:gd name="connsiteY3530" fmla="*/ 83740 h 906898"/>
              <a:gd name="connsiteX3531" fmla="*/ 273173 w 906898"/>
              <a:gd name="connsiteY3531" fmla="*/ 83740 h 906898"/>
              <a:gd name="connsiteX3532" fmla="*/ 266984 w 906898"/>
              <a:gd name="connsiteY3532" fmla="*/ 77551 h 906898"/>
              <a:gd name="connsiteX3533" fmla="*/ 271110 w 906898"/>
              <a:gd name="connsiteY3533" fmla="*/ 69298 h 906898"/>
              <a:gd name="connsiteX3534" fmla="*/ 277299 w 906898"/>
              <a:gd name="connsiteY3534" fmla="*/ 67236 h 906898"/>
              <a:gd name="connsiteX3535" fmla="*/ 567347 w 906898"/>
              <a:gd name="connsiteY3535" fmla="*/ 65243 h 906898"/>
              <a:gd name="connsiteX3536" fmla="*/ 575600 w 906898"/>
              <a:gd name="connsiteY3536" fmla="*/ 71344 h 906898"/>
              <a:gd name="connsiteX3537" fmla="*/ 579726 w 906898"/>
              <a:gd name="connsiteY3537" fmla="*/ 79477 h 906898"/>
              <a:gd name="connsiteX3538" fmla="*/ 575600 w 906898"/>
              <a:gd name="connsiteY3538" fmla="*/ 81512 h 906898"/>
              <a:gd name="connsiteX3539" fmla="*/ 561158 w 906898"/>
              <a:gd name="connsiteY3539" fmla="*/ 71344 h 906898"/>
              <a:gd name="connsiteX3540" fmla="*/ 554968 w 906898"/>
              <a:gd name="connsiteY3540" fmla="*/ 75410 h 906898"/>
              <a:gd name="connsiteX3541" fmla="*/ 550842 w 906898"/>
              <a:gd name="connsiteY3541" fmla="*/ 69310 h 906898"/>
              <a:gd name="connsiteX3542" fmla="*/ 567347 w 906898"/>
              <a:gd name="connsiteY3542" fmla="*/ 65243 h 906898"/>
              <a:gd name="connsiteX3543" fmla="*/ 493185 w 906898"/>
              <a:gd name="connsiteY3543" fmla="*/ 63252 h 906898"/>
              <a:gd name="connsiteX3544" fmla="*/ 501374 w 906898"/>
              <a:gd name="connsiteY3544" fmla="*/ 65280 h 906898"/>
              <a:gd name="connsiteX3545" fmla="*/ 499327 w 906898"/>
              <a:gd name="connsiteY3545" fmla="*/ 69338 h 906898"/>
              <a:gd name="connsiteX3546" fmla="*/ 489090 w 906898"/>
              <a:gd name="connsiteY3546" fmla="*/ 69338 h 906898"/>
              <a:gd name="connsiteX3547" fmla="*/ 480901 w 906898"/>
              <a:gd name="connsiteY3547" fmla="*/ 79482 h 906898"/>
              <a:gd name="connsiteX3548" fmla="*/ 476806 w 906898"/>
              <a:gd name="connsiteY3548" fmla="*/ 81512 h 906898"/>
              <a:gd name="connsiteX3549" fmla="*/ 480901 w 906898"/>
              <a:gd name="connsiteY3549" fmla="*/ 71366 h 906898"/>
              <a:gd name="connsiteX3550" fmla="*/ 493185 w 906898"/>
              <a:gd name="connsiteY3550" fmla="*/ 63252 h 906898"/>
              <a:gd name="connsiteX3551" fmla="*/ 528266 w 906898"/>
              <a:gd name="connsiteY3551" fmla="*/ 60927 h 906898"/>
              <a:gd name="connsiteX3552" fmla="*/ 555025 w 906898"/>
              <a:gd name="connsiteY3552" fmla="*/ 81585 h 906898"/>
              <a:gd name="connsiteX3553" fmla="*/ 555025 w 906898"/>
              <a:gd name="connsiteY3553" fmla="*/ 98110 h 906898"/>
              <a:gd name="connsiteX3554" fmla="*/ 550908 w 906898"/>
              <a:gd name="connsiteY3554" fmla="*/ 98110 h 906898"/>
              <a:gd name="connsiteX3555" fmla="*/ 550908 w 906898"/>
              <a:gd name="connsiteY3555" fmla="*/ 89848 h 906898"/>
              <a:gd name="connsiteX3556" fmla="*/ 536500 w 906898"/>
              <a:gd name="connsiteY3556" fmla="*/ 69190 h 906898"/>
              <a:gd name="connsiteX3557" fmla="*/ 524149 w 906898"/>
              <a:gd name="connsiteY3557" fmla="*/ 69190 h 906898"/>
              <a:gd name="connsiteX3558" fmla="*/ 511799 w 906898"/>
              <a:gd name="connsiteY3558" fmla="*/ 79519 h 906898"/>
              <a:gd name="connsiteX3559" fmla="*/ 517974 w 906898"/>
              <a:gd name="connsiteY3559" fmla="*/ 77453 h 906898"/>
              <a:gd name="connsiteX3560" fmla="*/ 524149 w 906898"/>
              <a:gd name="connsiteY3560" fmla="*/ 79519 h 906898"/>
              <a:gd name="connsiteX3561" fmla="*/ 524149 w 906898"/>
              <a:gd name="connsiteY3561" fmla="*/ 87782 h 906898"/>
              <a:gd name="connsiteX3562" fmla="*/ 517974 w 906898"/>
              <a:gd name="connsiteY3562" fmla="*/ 91914 h 906898"/>
              <a:gd name="connsiteX3563" fmla="*/ 511799 w 906898"/>
              <a:gd name="connsiteY3563" fmla="*/ 89848 h 906898"/>
              <a:gd name="connsiteX3564" fmla="*/ 505624 w 906898"/>
              <a:gd name="connsiteY3564" fmla="*/ 93980 h 906898"/>
              <a:gd name="connsiteX3565" fmla="*/ 497390 w 906898"/>
              <a:gd name="connsiteY3565" fmla="*/ 85716 h 906898"/>
              <a:gd name="connsiteX3566" fmla="*/ 503566 w 906898"/>
              <a:gd name="connsiteY3566" fmla="*/ 69190 h 906898"/>
              <a:gd name="connsiteX3567" fmla="*/ 528266 w 906898"/>
              <a:gd name="connsiteY3567" fmla="*/ 60927 h 906898"/>
              <a:gd name="connsiteX3568" fmla="*/ 289504 w 906898"/>
              <a:gd name="connsiteY3568" fmla="*/ 60927 h 906898"/>
              <a:gd name="connsiteX3569" fmla="*/ 291552 w 906898"/>
              <a:gd name="connsiteY3569" fmla="*/ 67153 h 906898"/>
              <a:gd name="connsiteX3570" fmla="*/ 289504 w 906898"/>
              <a:gd name="connsiteY3570" fmla="*/ 73376 h 906898"/>
              <a:gd name="connsiteX3571" fmla="*/ 283362 w 906898"/>
              <a:gd name="connsiteY3571" fmla="*/ 77527 h 906898"/>
              <a:gd name="connsiteX3572" fmla="*/ 279268 w 906898"/>
              <a:gd name="connsiteY3572" fmla="*/ 71302 h 906898"/>
              <a:gd name="connsiteX3573" fmla="*/ 281315 w 906898"/>
              <a:gd name="connsiteY3573" fmla="*/ 67153 h 906898"/>
              <a:gd name="connsiteX3574" fmla="*/ 289504 w 906898"/>
              <a:gd name="connsiteY3574" fmla="*/ 60927 h 906898"/>
              <a:gd name="connsiteX3575" fmla="*/ 406976 w 906898"/>
              <a:gd name="connsiteY3575" fmla="*/ 54951 h 906898"/>
              <a:gd name="connsiteX3576" fmla="*/ 415239 w 906898"/>
              <a:gd name="connsiteY3576" fmla="*/ 61120 h 906898"/>
              <a:gd name="connsiteX3577" fmla="*/ 413173 w 906898"/>
              <a:gd name="connsiteY3577" fmla="*/ 67289 h 906898"/>
              <a:gd name="connsiteX3578" fmla="*/ 406976 w 906898"/>
              <a:gd name="connsiteY3578" fmla="*/ 57007 h 906898"/>
              <a:gd name="connsiteX3579" fmla="*/ 411108 w 906898"/>
              <a:gd name="connsiteY3579" fmla="*/ 63176 h 906898"/>
              <a:gd name="connsiteX3580" fmla="*/ 411108 w 906898"/>
              <a:gd name="connsiteY3580" fmla="*/ 69344 h 906898"/>
              <a:gd name="connsiteX3581" fmla="*/ 419371 w 906898"/>
              <a:gd name="connsiteY3581" fmla="*/ 79626 h 906898"/>
              <a:gd name="connsiteX3582" fmla="*/ 415239 w 906898"/>
              <a:gd name="connsiteY3582" fmla="*/ 87851 h 906898"/>
              <a:gd name="connsiteX3583" fmla="*/ 417305 w 906898"/>
              <a:gd name="connsiteY3583" fmla="*/ 96076 h 906898"/>
              <a:gd name="connsiteX3584" fmla="*/ 415239 w 906898"/>
              <a:gd name="connsiteY3584" fmla="*/ 98132 h 906898"/>
              <a:gd name="connsiteX3585" fmla="*/ 415239 w 906898"/>
              <a:gd name="connsiteY3585" fmla="*/ 89907 h 906898"/>
              <a:gd name="connsiteX3586" fmla="*/ 413173 w 906898"/>
              <a:gd name="connsiteY3586" fmla="*/ 89907 h 906898"/>
              <a:gd name="connsiteX3587" fmla="*/ 411108 w 906898"/>
              <a:gd name="connsiteY3587" fmla="*/ 91963 h 906898"/>
              <a:gd name="connsiteX3588" fmla="*/ 413173 w 906898"/>
              <a:gd name="connsiteY3588" fmla="*/ 100189 h 906898"/>
              <a:gd name="connsiteX3589" fmla="*/ 404910 w 906898"/>
              <a:gd name="connsiteY3589" fmla="*/ 108413 h 906898"/>
              <a:gd name="connsiteX3590" fmla="*/ 398713 w 906898"/>
              <a:gd name="connsiteY3590" fmla="*/ 110469 h 906898"/>
              <a:gd name="connsiteX3591" fmla="*/ 392516 w 906898"/>
              <a:gd name="connsiteY3591" fmla="*/ 116638 h 906898"/>
              <a:gd name="connsiteX3592" fmla="*/ 388384 w 906898"/>
              <a:gd name="connsiteY3592" fmla="*/ 116638 h 906898"/>
              <a:gd name="connsiteX3593" fmla="*/ 380121 w 906898"/>
              <a:gd name="connsiteY3593" fmla="*/ 114582 h 906898"/>
              <a:gd name="connsiteX3594" fmla="*/ 375990 w 906898"/>
              <a:gd name="connsiteY3594" fmla="*/ 118695 h 906898"/>
              <a:gd name="connsiteX3595" fmla="*/ 371858 w 906898"/>
              <a:gd name="connsiteY3595" fmla="*/ 116638 h 906898"/>
              <a:gd name="connsiteX3596" fmla="*/ 375990 w 906898"/>
              <a:gd name="connsiteY3596" fmla="*/ 106358 h 906898"/>
              <a:gd name="connsiteX3597" fmla="*/ 386318 w 906898"/>
              <a:gd name="connsiteY3597" fmla="*/ 108413 h 906898"/>
              <a:gd name="connsiteX3598" fmla="*/ 392516 w 906898"/>
              <a:gd name="connsiteY3598" fmla="*/ 102245 h 906898"/>
              <a:gd name="connsiteX3599" fmla="*/ 404910 w 906898"/>
              <a:gd name="connsiteY3599" fmla="*/ 94019 h 906898"/>
              <a:gd name="connsiteX3600" fmla="*/ 404910 w 906898"/>
              <a:gd name="connsiteY3600" fmla="*/ 83739 h 906898"/>
              <a:gd name="connsiteX3601" fmla="*/ 404910 w 906898"/>
              <a:gd name="connsiteY3601" fmla="*/ 75513 h 906898"/>
              <a:gd name="connsiteX3602" fmla="*/ 398713 w 906898"/>
              <a:gd name="connsiteY3602" fmla="*/ 65233 h 906898"/>
              <a:gd name="connsiteX3603" fmla="*/ 400779 w 906898"/>
              <a:gd name="connsiteY3603" fmla="*/ 59063 h 906898"/>
              <a:gd name="connsiteX3604" fmla="*/ 406976 w 906898"/>
              <a:gd name="connsiteY3604" fmla="*/ 54951 h 906898"/>
              <a:gd name="connsiteX3605" fmla="*/ 495288 w 906898"/>
              <a:gd name="connsiteY3605" fmla="*/ 52960 h 906898"/>
              <a:gd name="connsiteX3606" fmla="*/ 501454 w 906898"/>
              <a:gd name="connsiteY3606" fmla="*/ 54995 h 906898"/>
              <a:gd name="connsiteX3607" fmla="*/ 501454 w 906898"/>
              <a:gd name="connsiteY3607" fmla="*/ 57031 h 906898"/>
              <a:gd name="connsiteX3608" fmla="*/ 507619 w 906898"/>
              <a:gd name="connsiteY3608" fmla="*/ 57031 h 906898"/>
              <a:gd name="connsiteX3609" fmla="*/ 509674 w 906898"/>
              <a:gd name="connsiteY3609" fmla="*/ 61104 h 906898"/>
              <a:gd name="connsiteX3610" fmla="*/ 497343 w 906898"/>
              <a:gd name="connsiteY3610" fmla="*/ 61104 h 906898"/>
              <a:gd name="connsiteX3611" fmla="*/ 478846 w 906898"/>
              <a:gd name="connsiteY3611" fmla="*/ 67214 h 906898"/>
              <a:gd name="connsiteX3612" fmla="*/ 474736 w 906898"/>
              <a:gd name="connsiteY3612" fmla="*/ 81466 h 906898"/>
              <a:gd name="connsiteX3613" fmla="*/ 472680 w 906898"/>
              <a:gd name="connsiteY3613" fmla="*/ 83503 h 906898"/>
              <a:gd name="connsiteX3614" fmla="*/ 468570 w 906898"/>
              <a:gd name="connsiteY3614" fmla="*/ 79431 h 906898"/>
              <a:gd name="connsiteX3615" fmla="*/ 470625 w 906898"/>
              <a:gd name="connsiteY3615" fmla="*/ 71285 h 906898"/>
              <a:gd name="connsiteX3616" fmla="*/ 472680 w 906898"/>
              <a:gd name="connsiteY3616" fmla="*/ 65177 h 906898"/>
              <a:gd name="connsiteX3617" fmla="*/ 476791 w 906898"/>
              <a:gd name="connsiteY3617" fmla="*/ 63140 h 906898"/>
              <a:gd name="connsiteX3618" fmla="*/ 476791 w 906898"/>
              <a:gd name="connsiteY3618" fmla="*/ 57031 h 906898"/>
              <a:gd name="connsiteX3619" fmla="*/ 487067 w 906898"/>
              <a:gd name="connsiteY3619" fmla="*/ 54995 h 906898"/>
              <a:gd name="connsiteX3620" fmla="*/ 491177 w 906898"/>
              <a:gd name="connsiteY3620" fmla="*/ 54995 h 906898"/>
              <a:gd name="connsiteX3621" fmla="*/ 495288 w 906898"/>
              <a:gd name="connsiteY3621" fmla="*/ 52960 h 906898"/>
              <a:gd name="connsiteX3622" fmla="*/ 564222 w 906898"/>
              <a:gd name="connsiteY3622" fmla="*/ 50444 h 906898"/>
              <a:gd name="connsiteX3623" fmla="*/ 571426 w 906898"/>
              <a:gd name="connsiteY3623" fmla="*/ 50701 h 906898"/>
              <a:gd name="connsiteX3624" fmla="*/ 581718 w 906898"/>
              <a:gd name="connsiteY3624" fmla="*/ 56877 h 906898"/>
              <a:gd name="connsiteX3625" fmla="*/ 581718 w 906898"/>
              <a:gd name="connsiteY3625" fmla="*/ 63052 h 906898"/>
              <a:gd name="connsiteX3626" fmla="*/ 579659 w 906898"/>
              <a:gd name="connsiteY3626" fmla="*/ 65111 h 906898"/>
              <a:gd name="connsiteX3627" fmla="*/ 587893 w 906898"/>
              <a:gd name="connsiteY3627" fmla="*/ 67168 h 906898"/>
              <a:gd name="connsiteX3628" fmla="*/ 592010 w 906898"/>
              <a:gd name="connsiteY3628" fmla="*/ 73344 h 906898"/>
              <a:gd name="connsiteX3629" fmla="*/ 589951 w 906898"/>
              <a:gd name="connsiteY3629" fmla="*/ 77460 h 906898"/>
              <a:gd name="connsiteX3630" fmla="*/ 583776 w 906898"/>
              <a:gd name="connsiteY3630" fmla="*/ 79519 h 906898"/>
              <a:gd name="connsiteX3631" fmla="*/ 581718 w 906898"/>
              <a:gd name="connsiteY3631" fmla="*/ 79519 h 906898"/>
              <a:gd name="connsiteX3632" fmla="*/ 571426 w 906898"/>
              <a:gd name="connsiteY3632" fmla="*/ 65111 h 906898"/>
              <a:gd name="connsiteX3633" fmla="*/ 550842 w 906898"/>
              <a:gd name="connsiteY3633" fmla="*/ 67168 h 906898"/>
              <a:gd name="connsiteX3634" fmla="*/ 540550 w 906898"/>
              <a:gd name="connsiteY3634" fmla="*/ 63052 h 906898"/>
              <a:gd name="connsiteX3635" fmla="*/ 540550 w 906898"/>
              <a:gd name="connsiteY3635" fmla="*/ 60993 h 906898"/>
              <a:gd name="connsiteX3636" fmla="*/ 550842 w 906898"/>
              <a:gd name="connsiteY3636" fmla="*/ 56877 h 906898"/>
              <a:gd name="connsiteX3637" fmla="*/ 554959 w 906898"/>
              <a:gd name="connsiteY3637" fmla="*/ 58935 h 906898"/>
              <a:gd name="connsiteX3638" fmla="*/ 557017 w 906898"/>
              <a:gd name="connsiteY3638" fmla="*/ 54818 h 906898"/>
              <a:gd name="connsiteX3639" fmla="*/ 564222 w 906898"/>
              <a:gd name="connsiteY3639" fmla="*/ 50444 h 906898"/>
              <a:gd name="connsiteX3640" fmla="*/ 597986 w 906898"/>
              <a:gd name="connsiteY3640" fmla="*/ 48643 h 906898"/>
              <a:gd name="connsiteX3641" fmla="*/ 604161 w 906898"/>
              <a:gd name="connsiteY3641" fmla="*/ 50691 h 906898"/>
              <a:gd name="connsiteX3642" fmla="*/ 606220 w 906898"/>
              <a:gd name="connsiteY3642" fmla="*/ 54785 h 906898"/>
              <a:gd name="connsiteX3643" fmla="*/ 606220 w 906898"/>
              <a:gd name="connsiteY3643" fmla="*/ 60927 h 906898"/>
              <a:gd name="connsiteX3644" fmla="*/ 604161 w 906898"/>
              <a:gd name="connsiteY3644" fmla="*/ 54785 h 906898"/>
              <a:gd name="connsiteX3645" fmla="*/ 597986 w 906898"/>
              <a:gd name="connsiteY3645" fmla="*/ 48643 h 906898"/>
              <a:gd name="connsiteX3646" fmla="*/ 332862 w 906898"/>
              <a:gd name="connsiteY3646" fmla="*/ 48643 h 906898"/>
              <a:gd name="connsiteX3647" fmla="*/ 337035 w 906898"/>
              <a:gd name="connsiteY3647" fmla="*/ 50701 h 906898"/>
              <a:gd name="connsiteX3648" fmla="*/ 337035 w 906898"/>
              <a:gd name="connsiteY3648" fmla="*/ 56877 h 906898"/>
              <a:gd name="connsiteX3649" fmla="*/ 328688 w 906898"/>
              <a:gd name="connsiteY3649" fmla="*/ 56877 h 906898"/>
              <a:gd name="connsiteX3650" fmla="*/ 322427 w 906898"/>
              <a:gd name="connsiteY3650" fmla="*/ 50701 h 906898"/>
              <a:gd name="connsiteX3651" fmla="*/ 332862 w 906898"/>
              <a:gd name="connsiteY3651" fmla="*/ 48643 h 906898"/>
              <a:gd name="connsiteX3652" fmla="*/ 310343 w 906898"/>
              <a:gd name="connsiteY3652" fmla="*/ 46651 h 906898"/>
              <a:gd name="connsiteX3653" fmla="*/ 324752 w 906898"/>
              <a:gd name="connsiteY3653" fmla="*/ 59002 h 906898"/>
              <a:gd name="connsiteX3654" fmla="*/ 320635 w 906898"/>
              <a:gd name="connsiteY3654" fmla="*/ 69293 h 906898"/>
              <a:gd name="connsiteX3655" fmla="*/ 322693 w 906898"/>
              <a:gd name="connsiteY3655" fmla="*/ 73410 h 906898"/>
              <a:gd name="connsiteX3656" fmla="*/ 322693 w 906898"/>
              <a:gd name="connsiteY3656" fmla="*/ 81643 h 906898"/>
              <a:gd name="connsiteX3657" fmla="*/ 308284 w 906898"/>
              <a:gd name="connsiteY3657" fmla="*/ 85761 h 906898"/>
              <a:gd name="connsiteX3658" fmla="*/ 304167 w 906898"/>
              <a:gd name="connsiteY3658" fmla="*/ 75469 h 906898"/>
              <a:gd name="connsiteX3659" fmla="*/ 297992 w 906898"/>
              <a:gd name="connsiteY3659" fmla="*/ 73410 h 906898"/>
              <a:gd name="connsiteX3660" fmla="*/ 293876 w 906898"/>
              <a:gd name="connsiteY3660" fmla="*/ 59002 h 906898"/>
              <a:gd name="connsiteX3661" fmla="*/ 295934 w 906898"/>
              <a:gd name="connsiteY3661" fmla="*/ 54884 h 906898"/>
              <a:gd name="connsiteX3662" fmla="*/ 310343 w 906898"/>
              <a:gd name="connsiteY3662" fmla="*/ 46651 h 906898"/>
              <a:gd name="connsiteX3663" fmla="*/ 499428 w 906898"/>
              <a:gd name="connsiteY3663" fmla="*/ 44659 h 906898"/>
              <a:gd name="connsiteX3664" fmla="*/ 505610 w 906898"/>
              <a:gd name="connsiteY3664" fmla="*/ 46712 h 906898"/>
              <a:gd name="connsiteX3665" fmla="*/ 507671 w 906898"/>
              <a:gd name="connsiteY3665" fmla="*/ 50816 h 906898"/>
              <a:gd name="connsiteX3666" fmla="*/ 507671 w 906898"/>
              <a:gd name="connsiteY3666" fmla="*/ 46712 h 906898"/>
              <a:gd name="connsiteX3667" fmla="*/ 511792 w 906898"/>
              <a:gd name="connsiteY3667" fmla="*/ 50816 h 906898"/>
              <a:gd name="connsiteX3668" fmla="*/ 517974 w 906898"/>
              <a:gd name="connsiteY3668" fmla="*/ 54921 h 906898"/>
              <a:gd name="connsiteX3669" fmla="*/ 517974 w 906898"/>
              <a:gd name="connsiteY3669" fmla="*/ 59025 h 906898"/>
              <a:gd name="connsiteX3670" fmla="*/ 511792 w 906898"/>
              <a:gd name="connsiteY3670" fmla="*/ 59025 h 906898"/>
              <a:gd name="connsiteX3671" fmla="*/ 507671 w 906898"/>
              <a:gd name="connsiteY3671" fmla="*/ 54921 h 906898"/>
              <a:gd name="connsiteX3672" fmla="*/ 501489 w 906898"/>
              <a:gd name="connsiteY3672" fmla="*/ 52869 h 906898"/>
              <a:gd name="connsiteX3673" fmla="*/ 491185 w 906898"/>
              <a:gd name="connsiteY3673" fmla="*/ 50816 h 906898"/>
              <a:gd name="connsiteX3674" fmla="*/ 480882 w 906898"/>
              <a:gd name="connsiteY3674" fmla="*/ 52869 h 906898"/>
              <a:gd name="connsiteX3675" fmla="*/ 474700 w 906898"/>
              <a:gd name="connsiteY3675" fmla="*/ 61078 h 906898"/>
              <a:gd name="connsiteX3676" fmla="*/ 466457 w 906898"/>
              <a:gd name="connsiteY3676" fmla="*/ 69287 h 906898"/>
              <a:gd name="connsiteX3677" fmla="*/ 466457 w 906898"/>
              <a:gd name="connsiteY3677" fmla="*/ 75445 h 906898"/>
              <a:gd name="connsiteX3678" fmla="*/ 466457 w 906898"/>
              <a:gd name="connsiteY3678" fmla="*/ 81602 h 906898"/>
              <a:gd name="connsiteX3679" fmla="*/ 466457 w 906898"/>
              <a:gd name="connsiteY3679" fmla="*/ 87759 h 906898"/>
              <a:gd name="connsiteX3680" fmla="*/ 462336 w 906898"/>
              <a:gd name="connsiteY3680" fmla="*/ 87759 h 906898"/>
              <a:gd name="connsiteX3681" fmla="*/ 458215 w 906898"/>
              <a:gd name="connsiteY3681" fmla="*/ 79549 h 906898"/>
              <a:gd name="connsiteX3682" fmla="*/ 462336 w 906898"/>
              <a:gd name="connsiteY3682" fmla="*/ 65182 h 906898"/>
              <a:gd name="connsiteX3683" fmla="*/ 464396 w 906898"/>
              <a:gd name="connsiteY3683" fmla="*/ 59025 h 906898"/>
              <a:gd name="connsiteX3684" fmla="*/ 470579 w 906898"/>
              <a:gd name="connsiteY3684" fmla="*/ 54921 h 906898"/>
              <a:gd name="connsiteX3685" fmla="*/ 476761 w 906898"/>
              <a:gd name="connsiteY3685" fmla="*/ 46712 h 906898"/>
              <a:gd name="connsiteX3686" fmla="*/ 489125 w 906898"/>
              <a:gd name="connsiteY3686" fmla="*/ 48764 h 906898"/>
              <a:gd name="connsiteX3687" fmla="*/ 493246 w 906898"/>
              <a:gd name="connsiteY3687" fmla="*/ 46712 h 906898"/>
              <a:gd name="connsiteX3688" fmla="*/ 495307 w 906898"/>
              <a:gd name="connsiteY3688" fmla="*/ 46712 h 906898"/>
              <a:gd name="connsiteX3689" fmla="*/ 499428 w 906898"/>
              <a:gd name="connsiteY3689" fmla="*/ 44659 h 906898"/>
              <a:gd name="connsiteX3690" fmla="*/ 341019 w 906898"/>
              <a:gd name="connsiteY3690" fmla="*/ 44197 h 906898"/>
              <a:gd name="connsiteX3691" fmla="*/ 345098 w 906898"/>
              <a:gd name="connsiteY3691" fmla="*/ 44707 h 906898"/>
              <a:gd name="connsiteX3692" fmla="*/ 351216 w 906898"/>
              <a:gd name="connsiteY3692" fmla="*/ 50825 h 906898"/>
              <a:gd name="connsiteX3693" fmla="*/ 351216 w 906898"/>
              <a:gd name="connsiteY3693" fmla="*/ 56943 h 906898"/>
              <a:gd name="connsiteX3694" fmla="*/ 355295 w 906898"/>
              <a:gd name="connsiteY3694" fmla="*/ 61022 h 906898"/>
              <a:gd name="connsiteX3695" fmla="*/ 351216 w 906898"/>
              <a:gd name="connsiteY3695" fmla="*/ 67140 h 906898"/>
              <a:gd name="connsiteX3696" fmla="*/ 345098 w 906898"/>
              <a:gd name="connsiteY3696" fmla="*/ 69180 h 906898"/>
              <a:gd name="connsiteX3697" fmla="*/ 343059 w 906898"/>
              <a:gd name="connsiteY3697" fmla="*/ 67140 h 906898"/>
              <a:gd name="connsiteX3698" fmla="*/ 338980 w 906898"/>
              <a:gd name="connsiteY3698" fmla="*/ 71219 h 906898"/>
              <a:gd name="connsiteX3699" fmla="*/ 330822 w 906898"/>
              <a:gd name="connsiteY3699" fmla="*/ 67140 h 906898"/>
              <a:gd name="connsiteX3700" fmla="*/ 328783 w 906898"/>
              <a:gd name="connsiteY3700" fmla="*/ 61022 h 906898"/>
              <a:gd name="connsiteX3701" fmla="*/ 336940 w 906898"/>
              <a:gd name="connsiteY3701" fmla="*/ 58983 h 906898"/>
              <a:gd name="connsiteX3702" fmla="*/ 341019 w 906898"/>
              <a:gd name="connsiteY3702" fmla="*/ 50825 h 906898"/>
              <a:gd name="connsiteX3703" fmla="*/ 336940 w 906898"/>
              <a:gd name="connsiteY3703" fmla="*/ 46746 h 906898"/>
              <a:gd name="connsiteX3704" fmla="*/ 341019 w 906898"/>
              <a:gd name="connsiteY3704" fmla="*/ 44197 h 906898"/>
              <a:gd name="connsiteX3705" fmla="*/ 583710 w 906898"/>
              <a:gd name="connsiteY3705" fmla="*/ 38352 h 906898"/>
              <a:gd name="connsiteX3706" fmla="*/ 590018 w 906898"/>
              <a:gd name="connsiteY3706" fmla="*/ 50635 h 906898"/>
              <a:gd name="connsiteX3707" fmla="*/ 587915 w 906898"/>
              <a:gd name="connsiteY3707" fmla="*/ 50635 h 906898"/>
              <a:gd name="connsiteX3708" fmla="*/ 587915 w 906898"/>
              <a:gd name="connsiteY3708" fmla="*/ 46541 h 906898"/>
              <a:gd name="connsiteX3709" fmla="*/ 583710 w 906898"/>
              <a:gd name="connsiteY3709" fmla="*/ 40399 h 906898"/>
              <a:gd name="connsiteX3710" fmla="*/ 583710 w 906898"/>
              <a:gd name="connsiteY3710" fmla="*/ 38352 h 906898"/>
              <a:gd name="connsiteX3711" fmla="*/ 421363 w 906898"/>
              <a:gd name="connsiteY3711" fmla="*/ 32375 h 906898"/>
              <a:gd name="connsiteX3712" fmla="*/ 421363 w 906898"/>
              <a:gd name="connsiteY3712" fmla="*/ 34367 h 906898"/>
              <a:gd name="connsiteX3713" fmla="*/ 419371 w 906898"/>
              <a:gd name="connsiteY3713" fmla="*/ 34367 h 906898"/>
              <a:gd name="connsiteX3714" fmla="*/ 421363 w 906898"/>
              <a:gd name="connsiteY3714" fmla="*/ 32375 h 906898"/>
              <a:gd name="connsiteX3715" fmla="*/ 421363 w 906898"/>
              <a:gd name="connsiteY3715" fmla="*/ 28060 h 906898"/>
              <a:gd name="connsiteX3716" fmla="*/ 423355 w 906898"/>
              <a:gd name="connsiteY3716" fmla="*/ 32375 h 906898"/>
              <a:gd name="connsiteX3717" fmla="*/ 421363 w 906898"/>
              <a:gd name="connsiteY3717" fmla="*/ 32375 h 906898"/>
              <a:gd name="connsiteX3718" fmla="*/ 361686 w 906898"/>
              <a:gd name="connsiteY3718" fmla="*/ 26067 h 906898"/>
              <a:gd name="connsiteX3719" fmla="*/ 374053 w 906898"/>
              <a:gd name="connsiteY3719" fmla="*/ 26067 h 906898"/>
              <a:gd name="connsiteX3720" fmla="*/ 382298 w 906898"/>
              <a:gd name="connsiteY3720" fmla="*/ 30189 h 906898"/>
              <a:gd name="connsiteX3721" fmla="*/ 398787 w 906898"/>
              <a:gd name="connsiteY3721" fmla="*/ 52862 h 906898"/>
              <a:gd name="connsiteX3722" fmla="*/ 392604 w 906898"/>
              <a:gd name="connsiteY3722" fmla="*/ 69351 h 906898"/>
              <a:gd name="connsiteX3723" fmla="*/ 374053 w 906898"/>
              <a:gd name="connsiteY3723" fmla="*/ 75535 h 906898"/>
              <a:gd name="connsiteX3724" fmla="*/ 365808 w 906898"/>
              <a:gd name="connsiteY3724" fmla="*/ 67290 h 906898"/>
              <a:gd name="connsiteX3725" fmla="*/ 367870 w 906898"/>
              <a:gd name="connsiteY3725" fmla="*/ 63169 h 906898"/>
              <a:gd name="connsiteX3726" fmla="*/ 371992 w 906898"/>
              <a:gd name="connsiteY3726" fmla="*/ 63169 h 906898"/>
              <a:gd name="connsiteX3727" fmla="*/ 371992 w 906898"/>
              <a:gd name="connsiteY3727" fmla="*/ 56985 h 906898"/>
              <a:gd name="connsiteX3728" fmla="*/ 376114 w 906898"/>
              <a:gd name="connsiteY3728" fmla="*/ 52862 h 906898"/>
              <a:gd name="connsiteX3729" fmla="*/ 382298 w 906898"/>
              <a:gd name="connsiteY3729" fmla="*/ 54923 h 906898"/>
              <a:gd name="connsiteX3730" fmla="*/ 382298 w 906898"/>
              <a:gd name="connsiteY3730" fmla="*/ 63169 h 906898"/>
              <a:gd name="connsiteX3731" fmla="*/ 380237 w 906898"/>
              <a:gd name="connsiteY3731" fmla="*/ 65229 h 906898"/>
              <a:gd name="connsiteX3732" fmla="*/ 388481 w 906898"/>
              <a:gd name="connsiteY3732" fmla="*/ 61108 h 906898"/>
              <a:gd name="connsiteX3733" fmla="*/ 390542 w 906898"/>
              <a:gd name="connsiteY3733" fmla="*/ 46679 h 906898"/>
              <a:gd name="connsiteX3734" fmla="*/ 367870 w 906898"/>
              <a:gd name="connsiteY3734" fmla="*/ 30189 h 906898"/>
              <a:gd name="connsiteX3735" fmla="*/ 349319 w 906898"/>
              <a:gd name="connsiteY3735" fmla="*/ 30189 h 906898"/>
              <a:gd name="connsiteX3736" fmla="*/ 349319 w 906898"/>
              <a:gd name="connsiteY3736" fmla="*/ 28128 h 906898"/>
              <a:gd name="connsiteX3737" fmla="*/ 361686 w 906898"/>
              <a:gd name="connsiteY3737" fmla="*/ 26067 h 906898"/>
              <a:gd name="connsiteX3738" fmla="*/ 453449 w 906898"/>
              <a:gd name="connsiteY3738" fmla="*/ 14275 h 906898"/>
              <a:gd name="connsiteX3739" fmla="*/ 427592 w 906898"/>
              <a:gd name="connsiteY3739" fmla="*/ 16881 h 906898"/>
              <a:gd name="connsiteX3740" fmla="*/ 427592 w 906898"/>
              <a:gd name="connsiteY3740" fmla="*/ 21939 h 906898"/>
              <a:gd name="connsiteX3741" fmla="*/ 425522 w 906898"/>
              <a:gd name="connsiteY3741" fmla="*/ 21939 h 906898"/>
              <a:gd name="connsiteX3742" fmla="*/ 423452 w 906898"/>
              <a:gd name="connsiteY3742" fmla="*/ 26047 h 906898"/>
              <a:gd name="connsiteX3743" fmla="*/ 421382 w 906898"/>
              <a:gd name="connsiteY3743" fmla="*/ 26047 h 906898"/>
              <a:gd name="connsiteX3744" fmla="*/ 419312 w 906898"/>
              <a:gd name="connsiteY3744" fmla="*/ 23993 h 906898"/>
              <a:gd name="connsiteX3745" fmla="*/ 419312 w 906898"/>
              <a:gd name="connsiteY3745" fmla="*/ 30155 h 906898"/>
              <a:gd name="connsiteX3746" fmla="*/ 417242 w 906898"/>
              <a:gd name="connsiteY3746" fmla="*/ 36317 h 906898"/>
              <a:gd name="connsiteX3747" fmla="*/ 408961 w 906898"/>
              <a:gd name="connsiteY3747" fmla="*/ 38372 h 906898"/>
              <a:gd name="connsiteX3748" fmla="*/ 404821 w 906898"/>
              <a:gd name="connsiteY3748" fmla="*/ 46589 h 906898"/>
              <a:gd name="connsiteX3749" fmla="*/ 400681 w 906898"/>
              <a:gd name="connsiteY3749" fmla="*/ 46589 h 906898"/>
              <a:gd name="connsiteX3750" fmla="*/ 394471 w 906898"/>
              <a:gd name="connsiteY3750" fmla="*/ 36317 h 906898"/>
              <a:gd name="connsiteX3751" fmla="*/ 402751 w 906898"/>
              <a:gd name="connsiteY3751" fmla="*/ 23993 h 906898"/>
              <a:gd name="connsiteX3752" fmla="*/ 404821 w 906898"/>
              <a:gd name="connsiteY3752" fmla="*/ 19883 h 906898"/>
              <a:gd name="connsiteX3753" fmla="*/ 419312 w 906898"/>
              <a:gd name="connsiteY3753" fmla="*/ 17829 h 906898"/>
              <a:gd name="connsiteX3754" fmla="*/ 420079 w 906898"/>
              <a:gd name="connsiteY3754" fmla="*/ 17639 h 906898"/>
              <a:gd name="connsiteX3755" fmla="*/ 399049 w 906898"/>
              <a:gd name="connsiteY3755" fmla="*/ 19759 h 906898"/>
              <a:gd name="connsiteX3756" fmla="*/ 400779 w 906898"/>
              <a:gd name="connsiteY3756" fmla="*/ 19759 h 906898"/>
              <a:gd name="connsiteX3757" fmla="*/ 400779 w 906898"/>
              <a:gd name="connsiteY3757" fmla="*/ 21846 h 906898"/>
              <a:gd name="connsiteX3758" fmla="*/ 392590 w 906898"/>
              <a:gd name="connsiteY3758" fmla="*/ 34367 h 906898"/>
              <a:gd name="connsiteX3759" fmla="*/ 388495 w 906898"/>
              <a:gd name="connsiteY3759" fmla="*/ 30194 h 906898"/>
              <a:gd name="connsiteX3760" fmla="*/ 394637 w 906898"/>
              <a:gd name="connsiteY3760" fmla="*/ 23933 h 906898"/>
              <a:gd name="connsiteX3761" fmla="*/ 396561 w 906898"/>
              <a:gd name="connsiteY3761" fmla="*/ 20010 h 906898"/>
              <a:gd name="connsiteX3762" fmla="*/ 364940 w 906898"/>
              <a:gd name="connsiteY3762" fmla="*/ 23197 h 906898"/>
              <a:gd name="connsiteX3763" fmla="*/ 342257 w 906898"/>
              <a:gd name="connsiteY3763" fmla="*/ 30239 h 906898"/>
              <a:gd name="connsiteX3764" fmla="*/ 343196 w 906898"/>
              <a:gd name="connsiteY3764" fmla="*/ 30051 h 906898"/>
              <a:gd name="connsiteX3765" fmla="*/ 347327 w 906898"/>
              <a:gd name="connsiteY3765" fmla="*/ 32117 h 906898"/>
              <a:gd name="connsiteX3766" fmla="*/ 341130 w 906898"/>
              <a:gd name="connsiteY3766" fmla="*/ 38315 h 906898"/>
              <a:gd name="connsiteX3767" fmla="*/ 334933 w 906898"/>
              <a:gd name="connsiteY3767" fmla="*/ 38315 h 906898"/>
              <a:gd name="connsiteX3768" fmla="*/ 328735 w 906898"/>
              <a:gd name="connsiteY3768" fmla="*/ 46578 h 906898"/>
              <a:gd name="connsiteX3769" fmla="*/ 310143 w 906898"/>
              <a:gd name="connsiteY3769" fmla="*/ 44511 h 906898"/>
              <a:gd name="connsiteX3770" fmla="*/ 310143 w 906898"/>
              <a:gd name="connsiteY3770" fmla="*/ 40380 h 906898"/>
              <a:gd name="connsiteX3771" fmla="*/ 330801 w 906898"/>
              <a:gd name="connsiteY3771" fmla="*/ 36249 h 906898"/>
              <a:gd name="connsiteX3772" fmla="*/ 332253 w 906898"/>
              <a:gd name="connsiteY3772" fmla="*/ 33344 h 906898"/>
              <a:gd name="connsiteX3773" fmla="*/ 282503 w 906898"/>
              <a:gd name="connsiteY3773" fmla="*/ 48787 h 906898"/>
              <a:gd name="connsiteX3774" fmla="*/ 266569 w 906898"/>
              <a:gd name="connsiteY3774" fmla="*/ 57436 h 906898"/>
              <a:gd name="connsiteX3775" fmla="*/ 275245 w 906898"/>
              <a:gd name="connsiteY3775" fmla="*/ 56943 h 906898"/>
              <a:gd name="connsiteX3776" fmla="*/ 285595 w 906898"/>
              <a:gd name="connsiteY3776" fmla="*/ 48710 h 906898"/>
              <a:gd name="connsiteX3777" fmla="*/ 288344 w 906898"/>
              <a:gd name="connsiteY3777" fmla="*/ 48195 h 906898"/>
              <a:gd name="connsiteX3778" fmla="*/ 293876 w 906898"/>
              <a:gd name="connsiteY3778" fmla="*/ 52826 h 906898"/>
              <a:gd name="connsiteX3779" fmla="*/ 293876 w 906898"/>
              <a:gd name="connsiteY3779" fmla="*/ 54884 h 906898"/>
              <a:gd name="connsiteX3780" fmla="*/ 275245 w 906898"/>
              <a:gd name="connsiteY3780" fmla="*/ 63118 h 906898"/>
              <a:gd name="connsiteX3781" fmla="*/ 271104 w 906898"/>
              <a:gd name="connsiteY3781" fmla="*/ 61059 h 906898"/>
              <a:gd name="connsiteX3782" fmla="*/ 262824 w 906898"/>
              <a:gd name="connsiteY3782" fmla="*/ 65177 h 906898"/>
              <a:gd name="connsiteX3783" fmla="*/ 258684 w 906898"/>
              <a:gd name="connsiteY3783" fmla="*/ 63118 h 906898"/>
              <a:gd name="connsiteX3784" fmla="*/ 258684 w 906898"/>
              <a:gd name="connsiteY3784" fmla="*/ 61716 h 906898"/>
              <a:gd name="connsiteX3785" fmla="*/ 254731 w 906898"/>
              <a:gd name="connsiteY3785" fmla="*/ 63861 h 906898"/>
              <a:gd name="connsiteX3786" fmla="*/ 254731 w 906898"/>
              <a:gd name="connsiteY3786" fmla="*/ 65301 h 906898"/>
              <a:gd name="connsiteX3787" fmla="*/ 234021 w 906898"/>
              <a:gd name="connsiteY3787" fmla="*/ 91940 h 906898"/>
              <a:gd name="connsiteX3788" fmla="*/ 240234 w 906898"/>
              <a:gd name="connsiteY3788" fmla="*/ 108334 h 906898"/>
              <a:gd name="connsiteX3789" fmla="*/ 252660 w 906898"/>
              <a:gd name="connsiteY3789" fmla="*/ 112432 h 906898"/>
              <a:gd name="connsiteX3790" fmla="*/ 258874 w 906898"/>
              <a:gd name="connsiteY3790" fmla="*/ 108334 h 906898"/>
              <a:gd name="connsiteX3791" fmla="*/ 250589 w 906898"/>
              <a:gd name="connsiteY3791" fmla="*/ 106285 h 906898"/>
              <a:gd name="connsiteX3792" fmla="*/ 248518 w 906898"/>
              <a:gd name="connsiteY3792" fmla="*/ 100137 h 906898"/>
              <a:gd name="connsiteX3793" fmla="*/ 254731 w 906898"/>
              <a:gd name="connsiteY3793" fmla="*/ 96039 h 906898"/>
              <a:gd name="connsiteX3794" fmla="*/ 260945 w 906898"/>
              <a:gd name="connsiteY3794" fmla="*/ 100137 h 906898"/>
              <a:gd name="connsiteX3795" fmla="*/ 267158 w 906898"/>
              <a:gd name="connsiteY3795" fmla="*/ 100137 h 906898"/>
              <a:gd name="connsiteX3796" fmla="*/ 271300 w 906898"/>
              <a:gd name="connsiteY3796" fmla="*/ 104236 h 906898"/>
              <a:gd name="connsiteX3797" fmla="*/ 263016 w 906898"/>
              <a:gd name="connsiteY3797" fmla="*/ 118580 h 906898"/>
              <a:gd name="connsiteX3798" fmla="*/ 244376 w 906898"/>
              <a:gd name="connsiteY3798" fmla="*/ 120629 h 906898"/>
              <a:gd name="connsiteX3799" fmla="*/ 231950 w 906898"/>
              <a:gd name="connsiteY3799" fmla="*/ 108334 h 906898"/>
              <a:gd name="connsiteX3800" fmla="*/ 227808 w 906898"/>
              <a:gd name="connsiteY3800" fmla="*/ 98088 h 906898"/>
              <a:gd name="connsiteX3801" fmla="*/ 229879 w 906898"/>
              <a:gd name="connsiteY3801" fmla="*/ 83744 h 906898"/>
              <a:gd name="connsiteX3802" fmla="*/ 239975 w 906898"/>
              <a:gd name="connsiteY3802" fmla="*/ 71961 h 906898"/>
              <a:gd name="connsiteX3803" fmla="*/ 241882 w 906898"/>
              <a:gd name="connsiteY3803" fmla="*/ 70836 h 906898"/>
              <a:gd name="connsiteX3804" fmla="*/ 207903 w 906898"/>
              <a:gd name="connsiteY3804" fmla="*/ 89279 h 906898"/>
              <a:gd name="connsiteX3805" fmla="*/ 198095 w 906898"/>
              <a:gd name="connsiteY3805" fmla="*/ 97371 h 906898"/>
              <a:gd name="connsiteX3806" fmla="*/ 207409 w 906898"/>
              <a:gd name="connsiteY3806" fmla="*/ 91803 h 906898"/>
              <a:gd name="connsiteX3807" fmla="*/ 219803 w 906898"/>
              <a:gd name="connsiteY3807" fmla="*/ 97978 h 906898"/>
              <a:gd name="connsiteX3808" fmla="*/ 223935 w 906898"/>
              <a:gd name="connsiteY3808" fmla="*/ 100037 h 906898"/>
              <a:gd name="connsiteX3809" fmla="*/ 223935 w 906898"/>
              <a:gd name="connsiteY3809" fmla="*/ 110328 h 906898"/>
              <a:gd name="connsiteX3810" fmla="*/ 215672 w 906898"/>
              <a:gd name="connsiteY3810" fmla="*/ 108270 h 906898"/>
              <a:gd name="connsiteX3811" fmla="*/ 207409 w 906898"/>
              <a:gd name="connsiteY3811" fmla="*/ 110328 h 906898"/>
              <a:gd name="connsiteX3812" fmla="*/ 203277 w 906898"/>
              <a:gd name="connsiteY3812" fmla="*/ 104153 h 906898"/>
              <a:gd name="connsiteX3813" fmla="*/ 192948 w 906898"/>
              <a:gd name="connsiteY3813" fmla="*/ 102095 h 906898"/>
              <a:gd name="connsiteX3814" fmla="*/ 195733 w 906898"/>
              <a:gd name="connsiteY3814" fmla="*/ 99320 h 906898"/>
              <a:gd name="connsiteX3815" fmla="*/ 142906 w 906898"/>
              <a:gd name="connsiteY3815" fmla="*/ 142906 h 906898"/>
              <a:gd name="connsiteX3816" fmla="*/ 93538 w 906898"/>
              <a:gd name="connsiteY3816" fmla="*/ 202741 h 906898"/>
              <a:gd name="connsiteX3817" fmla="*/ 95078 w 906898"/>
              <a:gd name="connsiteY3817" fmla="*/ 202659 h 906898"/>
              <a:gd name="connsiteX3818" fmla="*/ 98411 w 906898"/>
              <a:gd name="connsiteY3818" fmla="*/ 200855 h 906898"/>
              <a:gd name="connsiteX3819" fmla="*/ 104565 w 906898"/>
              <a:gd name="connsiteY3819" fmla="*/ 200855 h 906898"/>
              <a:gd name="connsiteX3820" fmla="*/ 106616 w 906898"/>
              <a:gd name="connsiteY3820" fmla="*/ 200855 h 906898"/>
              <a:gd name="connsiteX3821" fmla="*/ 118924 w 906898"/>
              <a:gd name="connsiteY3821" fmla="*/ 190546 h 906898"/>
              <a:gd name="connsiteX3822" fmla="*/ 125078 w 906898"/>
              <a:gd name="connsiteY3822" fmla="*/ 192608 h 906898"/>
              <a:gd name="connsiteX3823" fmla="*/ 129181 w 906898"/>
              <a:gd name="connsiteY3823" fmla="*/ 190546 h 906898"/>
              <a:gd name="connsiteX3824" fmla="*/ 136104 w 906898"/>
              <a:gd name="connsiteY3824" fmla="*/ 188484 h 906898"/>
              <a:gd name="connsiteX3825" fmla="*/ 141488 w 906898"/>
              <a:gd name="connsiteY3825" fmla="*/ 192608 h 906898"/>
              <a:gd name="connsiteX3826" fmla="*/ 133283 w 906898"/>
              <a:gd name="connsiteY3826" fmla="*/ 204979 h 906898"/>
              <a:gd name="connsiteX3827" fmla="*/ 123027 w 906898"/>
              <a:gd name="connsiteY3827" fmla="*/ 202917 h 906898"/>
              <a:gd name="connsiteX3828" fmla="*/ 116873 w 906898"/>
              <a:gd name="connsiteY3828" fmla="*/ 209103 h 906898"/>
              <a:gd name="connsiteX3829" fmla="*/ 112770 w 906898"/>
              <a:gd name="connsiteY3829" fmla="*/ 207041 h 906898"/>
              <a:gd name="connsiteX3830" fmla="*/ 100463 w 906898"/>
              <a:gd name="connsiteY3830" fmla="*/ 213227 h 906898"/>
              <a:gd name="connsiteX3831" fmla="*/ 96360 w 906898"/>
              <a:gd name="connsiteY3831" fmla="*/ 225598 h 906898"/>
              <a:gd name="connsiteX3832" fmla="*/ 100463 w 906898"/>
              <a:gd name="connsiteY3832" fmla="*/ 233846 h 906898"/>
              <a:gd name="connsiteX3833" fmla="*/ 98411 w 906898"/>
              <a:gd name="connsiteY3833" fmla="*/ 246217 h 906898"/>
              <a:gd name="connsiteX3834" fmla="*/ 102514 w 906898"/>
              <a:gd name="connsiteY3834" fmla="*/ 252402 h 906898"/>
              <a:gd name="connsiteX3835" fmla="*/ 102514 w 906898"/>
              <a:gd name="connsiteY3835" fmla="*/ 254464 h 906898"/>
              <a:gd name="connsiteX3836" fmla="*/ 94309 w 906898"/>
              <a:gd name="connsiteY3836" fmla="*/ 264774 h 906898"/>
              <a:gd name="connsiteX3837" fmla="*/ 90206 w 906898"/>
              <a:gd name="connsiteY3837" fmla="*/ 252402 h 906898"/>
              <a:gd name="connsiteX3838" fmla="*/ 90206 w 906898"/>
              <a:gd name="connsiteY3838" fmla="*/ 246217 h 906898"/>
              <a:gd name="connsiteX3839" fmla="*/ 84052 w 906898"/>
              <a:gd name="connsiteY3839" fmla="*/ 235907 h 906898"/>
              <a:gd name="connsiteX3840" fmla="*/ 88155 w 906898"/>
              <a:gd name="connsiteY3840" fmla="*/ 229722 h 906898"/>
              <a:gd name="connsiteX3841" fmla="*/ 86104 w 906898"/>
              <a:gd name="connsiteY3841" fmla="*/ 221474 h 906898"/>
              <a:gd name="connsiteX3842" fmla="*/ 84787 w 906898"/>
              <a:gd name="connsiteY3842" fmla="*/ 216179 h 906898"/>
              <a:gd name="connsiteX3843" fmla="*/ 48787 w 906898"/>
              <a:gd name="connsiteY3843" fmla="*/ 282503 h 906898"/>
              <a:gd name="connsiteX3844" fmla="*/ 28714 w 906898"/>
              <a:gd name="connsiteY3844" fmla="*/ 347168 h 906898"/>
              <a:gd name="connsiteX3845" fmla="*/ 29491 w 906898"/>
              <a:gd name="connsiteY3845" fmla="*/ 347168 h 906898"/>
              <a:gd name="connsiteX3846" fmla="*/ 31887 w 906898"/>
              <a:gd name="connsiteY3846" fmla="*/ 347168 h 906898"/>
              <a:gd name="connsiteX3847" fmla="*/ 34626 w 906898"/>
              <a:gd name="connsiteY3847" fmla="*/ 351269 h 906898"/>
              <a:gd name="connsiteX3848" fmla="*/ 32572 w 906898"/>
              <a:gd name="connsiteY3848" fmla="*/ 353320 h 906898"/>
              <a:gd name="connsiteX3849" fmla="*/ 34626 w 906898"/>
              <a:gd name="connsiteY3849" fmla="*/ 355370 h 906898"/>
              <a:gd name="connsiteX3850" fmla="*/ 40789 w 906898"/>
              <a:gd name="connsiteY3850" fmla="*/ 355370 h 906898"/>
              <a:gd name="connsiteX3851" fmla="*/ 46952 w 906898"/>
              <a:gd name="connsiteY3851" fmla="*/ 363573 h 906898"/>
              <a:gd name="connsiteX3852" fmla="*/ 44897 w 906898"/>
              <a:gd name="connsiteY3852" fmla="*/ 369724 h 906898"/>
              <a:gd name="connsiteX3853" fmla="*/ 51060 w 906898"/>
              <a:gd name="connsiteY3853" fmla="*/ 373826 h 906898"/>
              <a:gd name="connsiteX3854" fmla="*/ 53114 w 906898"/>
              <a:gd name="connsiteY3854" fmla="*/ 373826 h 906898"/>
              <a:gd name="connsiteX3855" fmla="*/ 46952 w 906898"/>
              <a:gd name="connsiteY3855" fmla="*/ 367674 h 906898"/>
              <a:gd name="connsiteX3856" fmla="*/ 49006 w 906898"/>
              <a:gd name="connsiteY3856" fmla="*/ 365623 h 906898"/>
              <a:gd name="connsiteX3857" fmla="*/ 53114 w 906898"/>
              <a:gd name="connsiteY3857" fmla="*/ 369724 h 906898"/>
              <a:gd name="connsiteX3858" fmla="*/ 55169 w 906898"/>
              <a:gd name="connsiteY3858" fmla="*/ 377927 h 906898"/>
              <a:gd name="connsiteX3859" fmla="*/ 51060 w 906898"/>
              <a:gd name="connsiteY3859" fmla="*/ 377927 h 906898"/>
              <a:gd name="connsiteX3860" fmla="*/ 38735 w 906898"/>
              <a:gd name="connsiteY3860" fmla="*/ 379977 h 906898"/>
              <a:gd name="connsiteX3861" fmla="*/ 36681 w 906898"/>
              <a:gd name="connsiteY3861" fmla="*/ 379977 h 906898"/>
              <a:gd name="connsiteX3862" fmla="*/ 32572 w 906898"/>
              <a:gd name="connsiteY3862" fmla="*/ 370493 h 906898"/>
              <a:gd name="connsiteX3863" fmla="*/ 23091 w 906898"/>
              <a:gd name="connsiteY3863" fmla="*/ 365998 h 906898"/>
              <a:gd name="connsiteX3864" fmla="*/ 22704 w 906898"/>
              <a:gd name="connsiteY3864" fmla="*/ 369831 h 906898"/>
              <a:gd name="connsiteX3865" fmla="*/ 32510 w 906898"/>
              <a:gd name="connsiteY3865" fmla="*/ 373764 h 906898"/>
              <a:gd name="connsiteX3866" fmla="*/ 34543 w 906898"/>
              <a:gd name="connsiteY3866" fmla="*/ 381922 h 906898"/>
              <a:gd name="connsiteX3867" fmla="*/ 30476 w 906898"/>
              <a:gd name="connsiteY3867" fmla="*/ 381922 h 906898"/>
              <a:gd name="connsiteX3868" fmla="*/ 22342 w 906898"/>
              <a:gd name="connsiteY3868" fmla="*/ 373764 h 906898"/>
              <a:gd name="connsiteX3869" fmla="*/ 22342 w 906898"/>
              <a:gd name="connsiteY3869" fmla="*/ 373421 h 906898"/>
              <a:gd name="connsiteX3870" fmla="*/ 18904 w 906898"/>
              <a:gd name="connsiteY3870" fmla="*/ 407528 h 906898"/>
              <a:gd name="connsiteX3871" fmla="*/ 23531 w 906898"/>
              <a:gd name="connsiteY3871" fmla="*/ 395415 h 906898"/>
              <a:gd name="connsiteX3872" fmla="*/ 38729 w 906898"/>
              <a:gd name="connsiteY3872" fmla="*/ 382035 h 906898"/>
              <a:gd name="connsiteX3873" fmla="*/ 45941 w 906898"/>
              <a:gd name="connsiteY3873" fmla="*/ 380492 h 906898"/>
              <a:gd name="connsiteX3874" fmla="*/ 53154 w 906898"/>
              <a:gd name="connsiteY3874" fmla="*/ 382035 h 906898"/>
              <a:gd name="connsiteX3875" fmla="*/ 57275 w 906898"/>
              <a:gd name="connsiteY3875" fmla="*/ 382035 h 906898"/>
              <a:gd name="connsiteX3876" fmla="*/ 69639 w 906898"/>
              <a:gd name="connsiteY3876" fmla="*/ 392328 h 906898"/>
              <a:gd name="connsiteX3877" fmla="*/ 71700 w 906898"/>
              <a:gd name="connsiteY3877" fmla="*/ 406736 h 906898"/>
              <a:gd name="connsiteX3878" fmla="*/ 59336 w 906898"/>
              <a:gd name="connsiteY3878" fmla="*/ 417028 h 906898"/>
              <a:gd name="connsiteX3879" fmla="*/ 53154 w 906898"/>
              <a:gd name="connsiteY3879" fmla="*/ 412911 h 906898"/>
              <a:gd name="connsiteX3880" fmla="*/ 53154 w 906898"/>
              <a:gd name="connsiteY3880" fmla="*/ 408795 h 906898"/>
              <a:gd name="connsiteX3881" fmla="*/ 49032 w 906898"/>
              <a:gd name="connsiteY3881" fmla="*/ 406736 h 906898"/>
              <a:gd name="connsiteX3882" fmla="*/ 49032 w 906898"/>
              <a:gd name="connsiteY3882" fmla="*/ 402619 h 906898"/>
              <a:gd name="connsiteX3883" fmla="*/ 55214 w 906898"/>
              <a:gd name="connsiteY3883" fmla="*/ 400561 h 906898"/>
              <a:gd name="connsiteX3884" fmla="*/ 59336 w 906898"/>
              <a:gd name="connsiteY3884" fmla="*/ 404678 h 906898"/>
              <a:gd name="connsiteX3885" fmla="*/ 63457 w 906898"/>
              <a:gd name="connsiteY3885" fmla="*/ 398503 h 906898"/>
              <a:gd name="connsiteX3886" fmla="*/ 51093 w 906898"/>
              <a:gd name="connsiteY3886" fmla="*/ 388211 h 906898"/>
              <a:gd name="connsiteX3887" fmla="*/ 30486 w 906898"/>
              <a:gd name="connsiteY3887" fmla="*/ 396444 h 906898"/>
              <a:gd name="connsiteX3888" fmla="*/ 18122 w 906898"/>
              <a:gd name="connsiteY3888" fmla="*/ 421145 h 906898"/>
              <a:gd name="connsiteX3889" fmla="*/ 17531 w 906898"/>
              <a:gd name="connsiteY3889" fmla="*/ 421145 h 906898"/>
              <a:gd name="connsiteX3890" fmla="*/ 17251 w 906898"/>
              <a:gd name="connsiteY3890" fmla="*/ 423927 h 906898"/>
              <a:gd name="connsiteX3891" fmla="*/ 22190 w 906898"/>
              <a:gd name="connsiteY3891" fmla="*/ 427331 h 906898"/>
              <a:gd name="connsiteX3892" fmla="*/ 20143 w 906898"/>
              <a:gd name="connsiteY3892" fmla="*/ 435578 h 906898"/>
              <a:gd name="connsiteX3893" fmla="*/ 26285 w 906898"/>
              <a:gd name="connsiteY3893" fmla="*/ 443826 h 906898"/>
              <a:gd name="connsiteX3894" fmla="*/ 22446 w 906898"/>
              <a:gd name="connsiteY3894" fmla="*/ 452846 h 906898"/>
              <a:gd name="connsiteX3895" fmla="*/ 14888 w 906898"/>
              <a:gd name="connsiteY3895" fmla="*/ 459535 h 906898"/>
              <a:gd name="connsiteX3896" fmla="*/ 17110 w 906898"/>
              <a:gd name="connsiteY3896" fmla="*/ 481575 h 906898"/>
              <a:gd name="connsiteX3897" fmla="*/ 22348 w 906898"/>
              <a:gd name="connsiteY3897" fmla="*/ 485006 h 906898"/>
              <a:gd name="connsiteX3898" fmla="*/ 26522 w 906898"/>
              <a:gd name="connsiteY3898" fmla="*/ 495259 h 906898"/>
              <a:gd name="connsiteX3899" fmla="*/ 24435 w 906898"/>
              <a:gd name="connsiteY3899" fmla="*/ 499360 h 906898"/>
              <a:gd name="connsiteX3900" fmla="*/ 20261 w 906898"/>
              <a:gd name="connsiteY3900" fmla="*/ 501410 h 906898"/>
              <a:gd name="connsiteX3901" fmla="*/ 24435 w 906898"/>
              <a:gd name="connsiteY3901" fmla="*/ 507562 h 906898"/>
              <a:gd name="connsiteX3902" fmla="*/ 22348 w 906898"/>
              <a:gd name="connsiteY3902" fmla="*/ 513714 h 906898"/>
              <a:gd name="connsiteX3903" fmla="*/ 20350 w 906898"/>
              <a:gd name="connsiteY3903" fmla="*/ 513714 h 906898"/>
              <a:gd name="connsiteX3904" fmla="*/ 20882 w 906898"/>
              <a:gd name="connsiteY3904" fmla="*/ 518995 h 906898"/>
              <a:gd name="connsiteX3905" fmla="*/ 21132 w 906898"/>
              <a:gd name="connsiteY3905" fmla="*/ 519109 h 906898"/>
              <a:gd name="connsiteX3906" fmla="*/ 22411 w 906898"/>
              <a:gd name="connsiteY3906" fmla="*/ 521940 h 906898"/>
              <a:gd name="connsiteX3907" fmla="*/ 46979 w 906898"/>
              <a:gd name="connsiteY3907" fmla="*/ 548699 h 906898"/>
              <a:gd name="connsiteX3908" fmla="*/ 63358 w 906898"/>
              <a:gd name="connsiteY3908" fmla="*/ 544582 h 906898"/>
              <a:gd name="connsiteX3909" fmla="*/ 65405 w 906898"/>
              <a:gd name="connsiteY3909" fmla="*/ 530173 h 906898"/>
              <a:gd name="connsiteX3910" fmla="*/ 61311 w 906898"/>
              <a:gd name="connsiteY3910" fmla="*/ 534290 h 906898"/>
              <a:gd name="connsiteX3911" fmla="*/ 51074 w 906898"/>
              <a:gd name="connsiteY3911" fmla="*/ 532232 h 906898"/>
              <a:gd name="connsiteX3912" fmla="*/ 51074 w 906898"/>
              <a:gd name="connsiteY3912" fmla="*/ 528115 h 906898"/>
              <a:gd name="connsiteX3913" fmla="*/ 53121 w 906898"/>
              <a:gd name="connsiteY3913" fmla="*/ 523998 h 906898"/>
              <a:gd name="connsiteX3914" fmla="*/ 57216 w 906898"/>
              <a:gd name="connsiteY3914" fmla="*/ 521940 h 906898"/>
              <a:gd name="connsiteX3915" fmla="*/ 59263 w 906898"/>
              <a:gd name="connsiteY3915" fmla="*/ 517823 h 906898"/>
              <a:gd name="connsiteX3916" fmla="*/ 63838 w 906898"/>
              <a:gd name="connsiteY3916" fmla="*/ 517341 h 906898"/>
              <a:gd name="connsiteX3917" fmla="*/ 75642 w 906898"/>
              <a:gd name="connsiteY3917" fmla="*/ 523998 h 906898"/>
              <a:gd name="connsiteX3918" fmla="*/ 71547 w 906898"/>
              <a:gd name="connsiteY3918" fmla="*/ 548699 h 906898"/>
              <a:gd name="connsiteX3919" fmla="*/ 46979 w 906898"/>
              <a:gd name="connsiteY3919" fmla="*/ 554874 h 906898"/>
              <a:gd name="connsiteX3920" fmla="*/ 31369 w 906898"/>
              <a:gd name="connsiteY3920" fmla="*/ 545611 h 906898"/>
              <a:gd name="connsiteX3921" fmla="*/ 22280 w 906898"/>
              <a:gd name="connsiteY3921" fmla="*/ 532861 h 906898"/>
              <a:gd name="connsiteX3922" fmla="*/ 23197 w 906898"/>
              <a:gd name="connsiteY3922" fmla="*/ 541958 h 906898"/>
              <a:gd name="connsiteX3923" fmla="*/ 29605 w 906898"/>
              <a:gd name="connsiteY3923" fmla="*/ 562600 h 906898"/>
              <a:gd name="connsiteX3924" fmla="*/ 32688 w 906898"/>
              <a:gd name="connsiteY3924" fmla="*/ 561058 h 906898"/>
              <a:gd name="connsiteX3925" fmla="*/ 36766 w 906898"/>
              <a:gd name="connsiteY3925" fmla="*/ 554940 h 906898"/>
              <a:gd name="connsiteX3926" fmla="*/ 40845 w 906898"/>
              <a:gd name="connsiteY3926" fmla="*/ 556980 h 906898"/>
              <a:gd name="connsiteX3927" fmla="*/ 40845 w 906898"/>
              <a:gd name="connsiteY3927" fmla="*/ 563098 h 906898"/>
              <a:gd name="connsiteX3928" fmla="*/ 32688 w 906898"/>
              <a:gd name="connsiteY3928" fmla="*/ 569216 h 906898"/>
              <a:gd name="connsiteX3929" fmla="*/ 31308 w 906898"/>
              <a:gd name="connsiteY3929" fmla="*/ 568088 h 906898"/>
              <a:gd name="connsiteX3930" fmla="*/ 32309 w 906898"/>
              <a:gd name="connsiteY3930" fmla="*/ 571312 h 906898"/>
              <a:gd name="connsiteX3931" fmla="*/ 34687 w 906898"/>
              <a:gd name="connsiteY3931" fmla="*/ 571312 h 906898"/>
              <a:gd name="connsiteX3932" fmla="*/ 44902 w 906898"/>
              <a:gd name="connsiteY3932" fmla="*/ 561041 h 906898"/>
              <a:gd name="connsiteX3933" fmla="*/ 44902 w 906898"/>
              <a:gd name="connsiteY3933" fmla="*/ 556932 h 906898"/>
              <a:gd name="connsiteX3934" fmla="*/ 55117 w 906898"/>
              <a:gd name="connsiteY3934" fmla="*/ 558987 h 906898"/>
              <a:gd name="connsiteX3935" fmla="*/ 53074 w 906898"/>
              <a:gd name="connsiteY3935" fmla="*/ 571312 h 906898"/>
              <a:gd name="connsiteX3936" fmla="*/ 48988 w 906898"/>
              <a:gd name="connsiteY3936" fmla="*/ 571312 h 906898"/>
              <a:gd name="connsiteX3937" fmla="*/ 53074 w 906898"/>
              <a:gd name="connsiteY3937" fmla="*/ 577475 h 906898"/>
              <a:gd name="connsiteX3938" fmla="*/ 48988 w 906898"/>
              <a:gd name="connsiteY3938" fmla="*/ 579529 h 906898"/>
              <a:gd name="connsiteX3939" fmla="*/ 42859 w 906898"/>
              <a:gd name="connsiteY3939" fmla="*/ 581583 h 906898"/>
              <a:gd name="connsiteX3940" fmla="*/ 40816 w 906898"/>
              <a:gd name="connsiteY3940" fmla="*/ 587746 h 906898"/>
              <a:gd name="connsiteX3941" fmla="*/ 37870 w 906898"/>
              <a:gd name="connsiteY3941" fmla="*/ 589227 h 906898"/>
              <a:gd name="connsiteX3942" fmla="*/ 40525 w 906898"/>
              <a:gd name="connsiteY3942" fmla="*/ 597779 h 906898"/>
              <a:gd name="connsiteX3943" fmla="*/ 40727 w 906898"/>
              <a:gd name="connsiteY3943" fmla="*/ 598174 h 906898"/>
              <a:gd name="connsiteX3944" fmla="*/ 44877 w 906898"/>
              <a:gd name="connsiteY3944" fmla="*/ 608318 h 906898"/>
              <a:gd name="connsiteX3945" fmla="*/ 44877 w 906898"/>
              <a:gd name="connsiteY3945" fmla="*/ 611798 h 906898"/>
              <a:gd name="connsiteX3946" fmla="*/ 45351 w 906898"/>
              <a:gd name="connsiteY3946" fmla="*/ 613326 h 906898"/>
              <a:gd name="connsiteX3947" fmla="*/ 48989 w 906898"/>
              <a:gd name="connsiteY3947" fmla="*/ 620614 h 906898"/>
              <a:gd name="connsiteX3948" fmla="*/ 53102 w 906898"/>
              <a:gd name="connsiteY3948" fmla="*/ 628853 h 906898"/>
              <a:gd name="connsiteX3949" fmla="*/ 62766 w 906898"/>
              <a:gd name="connsiteY3949" fmla="*/ 650149 h 906898"/>
              <a:gd name="connsiteX3950" fmla="*/ 69047 w 906898"/>
              <a:gd name="connsiteY3950" fmla="*/ 661720 h 906898"/>
              <a:gd name="connsiteX3951" fmla="*/ 73664 w 906898"/>
              <a:gd name="connsiteY3951" fmla="*/ 670045 h 906898"/>
              <a:gd name="connsiteX3952" fmla="*/ 72613 w 906898"/>
              <a:gd name="connsiteY3952" fmla="*/ 668290 h 906898"/>
              <a:gd name="connsiteX3953" fmla="*/ 89279 w 906898"/>
              <a:gd name="connsiteY3953" fmla="*/ 698995 h 906898"/>
              <a:gd name="connsiteX3954" fmla="*/ 103689 w 906898"/>
              <a:gd name="connsiteY3954" fmla="*/ 716460 h 906898"/>
              <a:gd name="connsiteX3955" fmla="*/ 90114 w 906898"/>
              <a:gd name="connsiteY3955" fmla="*/ 696820 h 906898"/>
              <a:gd name="connsiteX3956" fmla="*/ 73664 w 906898"/>
              <a:gd name="connsiteY3956" fmla="*/ 670045 h 906898"/>
              <a:gd name="connsiteX3957" fmla="*/ 83945 w 906898"/>
              <a:gd name="connsiteY3957" fmla="*/ 686522 h 906898"/>
              <a:gd name="connsiteX3958" fmla="*/ 94227 w 906898"/>
              <a:gd name="connsiteY3958" fmla="*/ 698880 h 906898"/>
              <a:gd name="connsiteX3959" fmla="*/ 102451 w 906898"/>
              <a:gd name="connsiteY3959" fmla="*/ 713297 h 906898"/>
              <a:gd name="connsiteX3960" fmla="*/ 106088 w 906898"/>
              <a:gd name="connsiteY3960" fmla="*/ 719369 h 906898"/>
              <a:gd name="connsiteX3961" fmla="*/ 133970 w 906898"/>
              <a:gd name="connsiteY3961" fmla="*/ 753161 h 906898"/>
              <a:gd name="connsiteX3962" fmla="*/ 148037 w 906898"/>
              <a:gd name="connsiteY3962" fmla="*/ 766694 h 906898"/>
              <a:gd name="connsiteX3963" fmla="*/ 164234 w 906898"/>
              <a:gd name="connsiteY3963" fmla="*/ 779254 h 906898"/>
              <a:gd name="connsiteX3964" fmla="*/ 190972 w 906898"/>
              <a:gd name="connsiteY3964" fmla="*/ 801810 h 906898"/>
              <a:gd name="connsiteX3965" fmla="*/ 211540 w 906898"/>
              <a:gd name="connsiteY3965" fmla="*/ 816164 h 906898"/>
              <a:gd name="connsiteX3966" fmla="*/ 211540 w 906898"/>
              <a:gd name="connsiteY3966" fmla="*/ 818215 h 906898"/>
              <a:gd name="connsiteX3967" fmla="*/ 209483 w 906898"/>
              <a:gd name="connsiteY3967" fmla="*/ 816164 h 906898"/>
              <a:gd name="connsiteX3968" fmla="*/ 178100 w 906898"/>
              <a:gd name="connsiteY3968" fmla="*/ 793029 h 906898"/>
              <a:gd name="connsiteX3969" fmla="*/ 207903 w 906898"/>
              <a:gd name="connsiteY3969" fmla="*/ 817619 h 906898"/>
              <a:gd name="connsiteX3970" fmla="*/ 453449 w 906898"/>
              <a:gd name="connsiteY3970" fmla="*/ 892623 h 906898"/>
              <a:gd name="connsiteX3971" fmla="*/ 541958 w 906898"/>
              <a:gd name="connsiteY3971" fmla="*/ 883701 h 906898"/>
              <a:gd name="connsiteX3972" fmla="*/ 608451 w 906898"/>
              <a:gd name="connsiteY3972" fmla="*/ 863060 h 906898"/>
              <a:gd name="connsiteX3973" fmla="*/ 602238 w 906898"/>
              <a:gd name="connsiteY3973" fmla="*/ 861306 h 906898"/>
              <a:gd name="connsiteX3974" fmla="*/ 594017 w 906898"/>
              <a:gd name="connsiteY3974" fmla="*/ 857438 h 906898"/>
              <a:gd name="connsiteX3975" fmla="*/ 587852 w 906898"/>
              <a:gd name="connsiteY3975" fmla="*/ 861564 h 906898"/>
              <a:gd name="connsiteX3976" fmla="*/ 579631 w 906898"/>
              <a:gd name="connsiteY3976" fmla="*/ 857438 h 906898"/>
              <a:gd name="connsiteX3977" fmla="*/ 573465 w 906898"/>
              <a:gd name="connsiteY3977" fmla="*/ 851248 h 906898"/>
              <a:gd name="connsiteX3978" fmla="*/ 567300 w 906898"/>
              <a:gd name="connsiteY3978" fmla="*/ 853312 h 906898"/>
              <a:gd name="connsiteX3979" fmla="*/ 561134 w 906898"/>
              <a:gd name="connsiteY3979" fmla="*/ 842996 h 906898"/>
              <a:gd name="connsiteX3980" fmla="*/ 569355 w 906898"/>
              <a:gd name="connsiteY3980" fmla="*/ 840933 h 906898"/>
              <a:gd name="connsiteX3981" fmla="*/ 573465 w 906898"/>
              <a:gd name="connsiteY3981" fmla="*/ 838869 h 906898"/>
              <a:gd name="connsiteX3982" fmla="*/ 581686 w 906898"/>
              <a:gd name="connsiteY3982" fmla="*/ 845059 h 906898"/>
              <a:gd name="connsiteX3983" fmla="*/ 591962 w 906898"/>
              <a:gd name="connsiteY3983" fmla="*/ 845059 h 906898"/>
              <a:gd name="connsiteX3984" fmla="*/ 606349 w 906898"/>
              <a:gd name="connsiteY3984" fmla="*/ 851248 h 906898"/>
              <a:gd name="connsiteX3985" fmla="*/ 618680 w 906898"/>
              <a:gd name="connsiteY3985" fmla="*/ 840933 h 906898"/>
              <a:gd name="connsiteX3986" fmla="*/ 620735 w 906898"/>
              <a:gd name="connsiteY3986" fmla="*/ 834743 h 906898"/>
              <a:gd name="connsiteX3987" fmla="*/ 631012 w 906898"/>
              <a:gd name="connsiteY3987" fmla="*/ 824428 h 906898"/>
              <a:gd name="connsiteX3988" fmla="*/ 628956 w 906898"/>
              <a:gd name="connsiteY3988" fmla="*/ 816175 h 906898"/>
              <a:gd name="connsiteX3989" fmla="*/ 641288 w 906898"/>
              <a:gd name="connsiteY3989" fmla="*/ 812049 h 906898"/>
              <a:gd name="connsiteX3990" fmla="*/ 644178 w 906898"/>
              <a:gd name="connsiteY3990" fmla="*/ 810598 h 906898"/>
              <a:gd name="connsiteX3991" fmla="*/ 645398 w 906898"/>
              <a:gd name="connsiteY3991" fmla="*/ 812049 h 906898"/>
              <a:gd name="connsiteX3992" fmla="*/ 647453 w 906898"/>
              <a:gd name="connsiteY3992" fmla="*/ 816175 h 906898"/>
              <a:gd name="connsiteX3993" fmla="*/ 645398 w 906898"/>
              <a:gd name="connsiteY3993" fmla="*/ 820301 h 906898"/>
              <a:gd name="connsiteX3994" fmla="*/ 645398 w 906898"/>
              <a:gd name="connsiteY3994" fmla="*/ 816175 h 906898"/>
              <a:gd name="connsiteX3995" fmla="*/ 643343 w 906898"/>
              <a:gd name="connsiteY3995" fmla="*/ 822365 h 906898"/>
              <a:gd name="connsiteX3996" fmla="*/ 641288 w 906898"/>
              <a:gd name="connsiteY3996" fmla="*/ 830617 h 906898"/>
              <a:gd name="connsiteX3997" fmla="*/ 641288 w 906898"/>
              <a:gd name="connsiteY3997" fmla="*/ 834743 h 906898"/>
              <a:gd name="connsiteX3998" fmla="*/ 639233 w 906898"/>
              <a:gd name="connsiteY3998" fmla="*/ 826491 h 906898"/>
              <a:gd name="connsiteX3999" fmla="*/ 637177 w 906898"/>
              <a:gd name="connsiteY3999" fmla="*/ 830617 h 906898"/>
              <a:gd name="connsiteX4000" fmla="*/ 639233 w 906898"/>
              <a:gd name="connsiteY4000" fmla="*/ 836806 h 906898"/>
              <a:gd name="connsiteX4001" fmla="*/ 633067 w 906898"/>
              <a:gd name="connsiteY4001" fmla="*/ 842996 h 906898"/>
              <a:gd name="connsiteX4002" fmla="*/ 626901 w 906898"/>
              <a:gd name="connsiteY4002" fmla="*/ 849185 h 906898"/>
              <a:gd name="connsiteX4003" fmla="*/ 628956 w 906898"/>
              <a:gd name="connsiteY4003" fmla="*/ 849185 h 906898"/>
              <a:gd name="connsiteX4004" fmla="*/ 628956 w 906898"/>
              <a:gd name="connsiteY4004" fmla="*/ 851248 h 906898"/>
              <a:gd name="connsiteX4005" fmla="*/ 621102 w 906898"/>
              <a:gd name="connsiteY4005" fmla="*/ 859133 h 906898"/>
              <a:gd name="connsiteX4006" fmla="*/ 624396 w 906898"/>
              <a:gd name="connsiteY4006" fmla="*/ 858111 h 906898"/>
              <a:gd name="connsiteX4007" fmla="*/ 698996 w 906898"/>
              <a:gd name="connsiteY4007" fmla="*/ 817619 h 906898"/>
              <a:gd name="connsiteX4008" fmla="*/ 742184 w 906898"/>
              <a:gd name="connsiteY4008" fmla="*/ 781986 h 906898"/>
              <a:gd name="connsiteX4009" fmla="*/ 742184 w 906898"/>
              <a:gd name="connsiteY4009" fmla="*/ 779137 h 906898"/>
              <a:gd name="connsiteX4010" fmla="*/ 736097 w 906898"/>
              <a:gd name="connsiteY4010" fmla="*/ 772985 h 906898"/>
              <a:gd name="connsiteX4011" fmla="*/ 740155 w 906898"/>
              <a:gd name="connsiteY4011" fmla="*/ 764783 h 906898"/>
              <a:gd name="connsiteX4012" fmla="*/ 742184 w 906898"/>
              <a:gd name="connsiteY4012" fmla="*/ 752479 h 906898"/>
              <a:gd name="connsiteX4013" fmla="*/ 752328 w 906898"/>
              <a:gd name="connsiteY4013" fmla="*/ 756580 h 906898"/>
              <a:gd name="connsiteX4014" fmla="*/ 752328 w 906898"/>
              <a:gd name="connsiteY4014" fmla="*/ 762732 h 906898"/>
              <a:gd name="connsiteX4015" fmla="*/ 753706 w 906898"/>
              <a:gd name="connsiteY4015" fmla="*/ 772479 h 906898"/>
              <a:gd name="connsiteX4016" fmla="*/ 755862 w 906898"/>
              <a:gd name="connsiteY4016" fmla="*/ 770700 h 906898"/>
              <a:gd name="connsiteX4017" fmla="*/ 754423 w 906898"/>
              <a:gd name="connsiteY4017" fmla="*/ 760594 h 906898"/>
              <a:gd name="connsiteX4018" fmla="*/ 756481 w 906898"/>
              <a:gd name="connsiteY4018" fmla="*/ 758012 h 906898"/>
              <a:gd name="connsiteX4019" fmla="*/ 758540 w 906898"/>
              <a:gd name="connsiteY4019" fmla="*/ 758529 h 906898"/>
              <a:gd name="connsiteX4020" fmla="*/ 758540 w 906898"/>
              <a:gd name="connsiteY4020" fmla="*/ 764726 h 906898"/>
              <a:gd name="connsiteX4021" fmla="*/ 759521 w 906898"/>
              <a:gd name="connsiteY4021" fmla="*/ 767681 h 906898"/>
              <a:gd name="connsiteX4022" fmla="*/ 763992 w 906898"/>
              <a:gd name="connsiteY4022" fmla="*/ 763992 h 906898"/>
              <a:gd name="connsiteX4023" fmla="*/ 773185 w 906898"/>
              <a:gd name="connsiteY4023" fmla="*/ 752850 h 906898"/>
              <a:gd name="connsiteX4024" fmla="*/ 769388 w 906898"/>
              <a:gd name="connsiteY4024" fmla="*/ 754924 h 906898"/>
              <a:gd name="connsiteX4025" fmla="*/ 750327 w 906898"/>
              <a:gd name="connsiteY4025" fmla="*/ 754411 h 906898"/>
              <a:gd name="connsiteX4026" fmla="*/ 735902 w 906898"/>
              <a:gd name="connsiteY4026" fmla="*/ 740044 h 906898"/>
              <a:gd name="connsiteX4027" fmla="*/ 733842 w 906898"/>
              <a:gd name="connsiteY4027" fmla="*/ 731835 h 906898"/>
              <a:gd name="connsiteX4028" fmla="*/ 740024 w 906898"/>
              <a:gd name="connsiteY4028" fmla="*/ 717468 h 906898"/>
              <a:gd name="connsiteX4029" fmla="*/ 748524 w 906898"/>
              <a:gd name="connsiteY4029" fmla="*/ 713364 h 906898"/>
              <a:gd name="connsiteX4030" fmla="*/ 758570 w 906898"/>
              <a:gd name="connsiteY4030" fmla="*/ 715416 h 906898"/>
              <a:gd name="connsiteX4031" fmla="*/ 760630 w 906898"/>
              <a:gd name="connsiteY4031" fmla="*/ 717468 h 906898"/>
              <a:gd name="connsiteX4032" fmla="*/ 760630 w 906898"/>
              <a:gd name="connsiteY4032" fmla="*/ 721573 h 906898"/>
              <a:gd name="connsiteX4033" fmla="*/ 756509 w 906898"/>
              <a:gd name="connsiteY4033" fmla="*/ 723625 h 906898"/>
              <a:gd name="connsiteX4034" fmla="*/ 758570 w 906898"/>
              <a:gd name="connsiteY4034" fmla="*/ 727730 h 906898"/>
              <a:gd name="connsiteX4035" fmla="*/ 756509 w 906898"/>
              <a:gd name="connsiteY4035" fmla="*/ 733887 h 906898"/>
              <a:gd name="connsiteX4036" fmla="*/ 750327 w 906898"/>
              <a:gd name="connsiteY4036" fmla="*/ 731835 h 906898"/>
              <a:gd name="connsiteX4037" fmla="*/ 746206 w 906898"/>
              <a:gd name="connsiteY4037" fmla="*/ 725678 h 906898"/>
              <a:gd name="connsiteX4038" fmla="*/ 744145 w 906898"/>
              <a:gd name="connsiteY4038" fmla="*/ 740044 h 906898"/>
              <a:gd name="connsiteX4039" fmla="*/ 762691 w 906898"/>
              <a:gd name="connsiteY4039" fmla="*/ 750306 h 906898"/>
              <a:gd name="connsiteX4040" fmla="*/ 772995 w 906898"/>
              <a:gd name="connsiteY4040" fmla="*/ 749793 h 906898"/>
              <a:gd name="connsiteX4041" fmla="*/ 776803 w 906898"/>
              <a:gd name="connsiteY4041" fmla="*/ 748465 h 906898"/>
              <a:gd name="connsiteX4042" fmla="*/ 793532 w 906898"/>
              <a:gd name="connsiteY4042" fmla="*/ 728189 h 906898"/>
              <a:gd name="connsiteX4043" fmla="*/ 793532 w 906898"/>
              <a:gd name="connsiteY4043" fmla="*/ 723595 h 906898"/>
              <a:gd name="connsiteX4044" fmla="*/ 797627 w 906898"/>
              <a:gd name="connsiteY4044" fmla="*/ 719478 h 906898"/>
              <a:gd name="connsiteX4045" fmla="*/ 797627 w 906898"/>
              <a:gd name="connsiteY4045" fmla="*/ 711245 h 906898"/>
              <a:gd name="connsiteX4046" fmla="*/ 811976 w 906898"/>
              <a:gd name="connsiteY4046" fmla="*/ 705835 h 906898"/>
              <a:gd name="connsiteX4047" fmla="*/ 817619 w 906898"/>
              <a:gd name="connsiteY4047" fmla="*/ 698995 h 906898"/>
              <a:gd name="connsiteX4048" fmla="*/ 826265 w 906898"/>
              <a:gd name="connsiteY4048" fmla="*/ 683067 h 906898"/>
              <a:gd name="connsiteX4049" fmla="*/ 824408 w 906898"/>
              <a:gd name="connsiteY4049" fmla="*/ 678385 h 906898"/>
              <a:gd name="connsiteX4050" fmla="*/ 826461 w 906898"/>
              <a:gd name="connsiteY4050" fmla="*/ 672175 h 906898"/>
              <a:gd name="connsiteX4051" fmla="*/ 832618 w 906898"/>
              <a:gd name="connsiteY4051" fmla="*/ 665964 h 906898"/>
              <a:gd name="connsiteX4052" fmla="*/ 835659 w 906898"/>
              <a:gd name="connsiteY4052" fmla="*/ 665760 h 906898"/>
              <a:gd name="connsiteX4053" fmla="*/ 838775 w 906898"/>
              <a:gd name="connsiteY4053" fmla="*/ 660019 h 906898"/>
              <a:gd name="connsiteX4054" fmla="*/ 838775 w 906898"/>
              <a:gd name="connsiteY4054" fmla="*/ 655614 h 906898"/>
              <a:gd name="connsiteX4055" fmla="*/ 841784 w 906898"/>
              <a:gd name="connsiteY4055" fmla="*/ 654476 h 906898"/>
              <a:gd name="connsiteX4056" fmla="*/ 849076 w 906898"/>
              <a:gd name="connsiteY4056" fmla="*/ 641042 h 906898"/>
              <a:gd name="connsiteX4057" fmla="*/ 848852 w 906898"/>
              <a:gd name="connsiteY4057" fmla="*/ 626304 h 906898"/>
              <a:gd name="connsiteX4058" fmla="*/ 840876 w 906898"/>
              <a:gd name="connsiteY4058" fmla="*/ 612427 h 906898"/>
              <a:gd name="connsiteX4059" fmla="*/ 824408 w 906898"/>
              <a:gd name="connsiteY4059" fmla="*/ 612427 h 906898"/>
              <a:gd name="connsiteX4060" fmla="*/ 818233 w 906898"/>
              <a:gd name="connsiteY4060" fmla="*/ 618594 h 906898"/>
              <a:gd name="connsiteX4061" fmla="*/ 824408 w 906898"/>
              <a:gd name="connsiteY4061" fmla="*/ 616538 h 906898"/>
              <a:gd name="connsiteX4062" fmla="*/ 828525 w 906898"/>
              <a:gd name="connsiteY4062" fmla="*/ 622706 h 906898"/>
              <a:gd name="connsiteX4063" fmla="*/ 828525 w 906898"/>
              <a:gd name="connsiteY4063" fmla="*/ 626818 h 906898"/>
              <a:gd name="connsiteX4064" fmla="*/ 824408 w 906898"/>
              <a:gd name="connsiteY4064" fmla="*/ 628874 h 906898"/>
              <a:gd name="connsiteX4065" fmla="*/ 818233 w 906898"/>
              <a:gd name="connsiteY4065" fmla="*/ 628874 h 906898"/>
              <a:gd name="connsiteX4066" fmla="*/ 810000 w 906898"/>
              <a:gd name="connsiteY4066" fmla="*/ 628874 h 906898"/>
              <a:gd name="connsiteX4067" fmla="*/ 810000 w 906898"/>
              <a:gd name="connsiteY4067" fmla="*/ 610371 h 906898"/>
              <a:gd name="connsiteX4068" fmla="*/ 832642 w 906898"/>
              <a:gd name="connsiteY4068" fmla="*/ 600092 h 906898"/>
              <a:gd name="connsiteX4069" fmla="*/ 832642 w 906898"/>
              <a:gd name="connsiteY4069" fmla="*/ 602148 h 906898"/>
              <a:gd name="connsiteX4070" fmla="*/ 847051 w 906898"/>
              <a:gd name="connsiteY4070" fmla="*/ 608315 h 906898"/>
              <a:gd name="connsiteX4071" fmla="*/ 852959 w 906898"/>
              <a:gd name="connsiteY4071" fmla="*/ 633886 h 906898"/>
              <a:gd name="connsiteX4072" fmla="*/ 858111 w 906898"/>
              <a:gd name="connsiteY4072" fmla="*/ 624395 h 906898"/>
              <a:gd name="connsiteX4073" fmla="*/ 861443 w 906898"/>
              <a:gd name="connsiteY4073" fmla="*/ 613659 h 906898"/>
              <a:gd name="connsiteX4074" fmla="*/ 855326 w 906898"/>
              <a:gd name="connsiteY4074" fmla="*/ 614700 h 906898"/>
              <a:gd name="connsiteX4075" fmla="*/ 853292 w 906898"/>
              <a:gd name="connsiteY4075" fmla="*/ 610550 h 906898"/>
              <a:gd name="connsiteX4076" fmla="*/ 863485 w 906898"/>
              <a:gd name="connsiteY4076" fmla="*/ 607083 h 906898"/>
              <a:gd name="connsiteX4077" fmla="*/ 864162 w 906898"/>
              <a:gd name="connsiteY4077" fmla="*/ 604901 h 906898"/>
              <a:gd name="connsiteX4078" fmla="*/ 851027 w 906898"/>
              <a:gd name="connsiteY4078" fmla="*/ 606344 h 906898"/>
              <a:gd name="connsiteX4079" fmla="*/ 851027 w 906898"/>
              <a:gd name="connsiteY4079" fmla="*/ 608392 h 906898"/>
              <a:gd name="connsiteX4080" fmla="*/ 844816 w 906898"/>
              <a:gd name="connsiteY4080" fmla="*/ 604297 h 906898"/>
              <a:gd name="connsiteX4081" fmla="*/ 840676 w 906898"/>
              <a:gd name="connsiteY4081" fmla="*/ 598155 h 906898"/>
              <a:gd name="connsiteX4082" fmla="*/ 846887 w 906898"/>
              <a:gd name="connsiteY4082" fmla="*/ 594061 h 906898"/>
              <a:gd name="connsiteX4083" fmla="*/ 853097 w 906898"/>
              <a:gd name="connsiteY4083" fmla="*/ 594061 h 906898"/>
              <a:gd name="connsiteX4084" fmla="*/ 857237 w 906898"/>
              <a:gd name="connsiteY4084" fmla="*/ 585871 h 906898"/>
              <a:gd name="connsiteX4085" fmla="*/ 865518 w 906898"/>
              <a:gd name="connsiteY4085" fmla="*/ 589966 h 906898"/>
              <a:gd name="connsiteX4086" fmla="*/ 870252 w 906898"/>
              <a:gd name="connsiteY4086" fmla="*/ 585284 h 906898"/>
              <a:gd name="connsiteX4087" fmla="*/ 883701 w 906898"/>
              <a:gd name="connsiteY4087" fmla="*/ 541958 h 906898"/>
              <a:gd name="connsiteX4088" fmla="*/ 892623 w 906898"/>
              <a:gd name="connsiteY4088" fmla="*/ 453449 h 906898"/>
              <a:gd name="connsiteX4089" fmla="*/ 892448 w 906898"/>
              <a:gd name="connsiteY4089" fmla="*/ 451715 h 906898"/>
              <a:gd name="connsiteX4090" fmla="*/ 892136 w 906898"/>
              <a:gd name="connsiteY4090" fmla="*/ 452021 h 906898"/>
              <a:gd name="connsiteX4091" fmla="*/ 892423 w 906898"/>
              <a:gd name="connsiteY4091" fmla="*/ 451460 h 906898"/>
              <a:gd name="connsiteX4092" fmla="*/ 891876 w 906898"/>
              <a:gd name="connsiteY4092" fmla="*/ 446038 h 906898"/>
              <a:gd name="connsiteX4093" fmla="*/ 890266 w 906898"/>
              <a:gd name="connsiteY4093" fmla="*/ 450053 h 906898"/>
              <a:gd name="connsiteX4094" fmla="*/ 884081 w 906898"/>
              <a:gd name="connsiteY4094" fmla="*/ 456223 h 906898"/>
              <a:gd name="connsiteX4095" fmla="*/ 886142 w 906898"/>
              <a:gd name="connsiteY4095" fmla="*/ 458280 h 906898"/>
              <a:gd name="connsiteX4096" fmla="*/ 888204 w 906898"/>
              <a:gd name="connsiteY4096" fmla="*/ 456223 h 906898"/>
              <a:gd name="connsiteX4097" fmla="*/ 886142 w 906898"/>
              <a:gd name="connsiteY4097" fmla="*/ 466507 h 906898"/>
              <a:gd name="connsiteX4098" fmla="*/ 886142 w 906898"/>
              <a:gd name="connsiteY4098" fmla="*/ 460337 h 906898"/>
              <a:gd name="connsiteX4099" fmla="*/ 884081 w 906898"/>
              <a:gd name="connsiteY4099" fmla="*/ 464450 h 906898"/>
              <a:gd name="connsiteX4100" fmla="*/ 877895 w 906898"/>
              <a:gd name="connsiteY4100" fmla="*/ 470621 h 906898"/>
              <a:gd name="connsiteX4101" fmla="*/ 871709 w 906898"/>
              <a:gd name="connsiteY4101" fmla="*/ 472678 h 906898"/>
              <a:gd name="connsiteX4102" fmla="*/ 873771 w 906898"/>
              <a:gd name="connsiteY4102" fmla="*/ 474734 h 906898"/>
              <a:gd name="connsiteX4103" fmla="*/ 873771 w 906898"/>
              <a:gd name="connsiteY4103" fmla="*/ 476791 h 906898"/>
              <a:gd name="connsiteX4104" fmla="*/ 871709 w 906898"/>
              <a:gd name="connsiteY4104" fmla="*/ 476791 h 906898"/>
              <a:gd name="connsiteX4105" fmla="*/ 863462 w 906898"/>
              <a:gd name="connsiteY4105" fmla="*/ 480905 h 906898"/>
              <a:gd name="connsiteX4106" fmla="*/ 859338 w 906898"/>
              <a:gd name="connsiteY4106" fmla="*/ 478848 h 906898"/>
              <a:gd name="connsiteX4107" fmla="*/ 857276 w 906898"/>
              <a:gd name="connsiteY4107" fmla="*/ 466507 h 906898"/>
              <a:gd name="connsiteX4108" fmla="*/ 863592 w 906898"/>
              <a:gd name="connsiteY4108" fmla="*/ 463807 h 906898"/>
              <a:gd name="connsiteX4109" fmla="*/ 865576 w 906898"/>
              <a:gd name="connsiteY4109" fmla="*/ 464305 h 906898"/>
              <a:gd name="connsiteX4110" fmla="*/ 866428 w 906898"/>
              <a:gd name="connsiteY4110" fmla="*/ 462595 h 906898"/>
              <a:gd name="connsiteX4111" fmla="*/ 871709 w 906898"/>
              <a:gd name="connsiteY4111" fmla="*/ 460337 h 906898"/>
              <a:gd name="connsiteX4112" fmla="*/ 871709 w 906898"/>
              <a:gd name="connsiteY4112" fmla="*/ 452110 h 906898"/>
              <a:gd name="connsiteX4113" fmla="*/ 879957 w 906898"/>
              <a:gd name="connsiteY4113" fmla="*/ 443883 h 906898"/>
              <a:gd name="connsiteX4114" fmla="*/ 873771 w 906898"/>
              <a:gd name="connsiteY4114" fmla="*/ 427429 h 906898"/>
              <a:gd name="connsiteX4115" fmla="*/ 869647 w 906898"/>
              <a:gd name="connsiteY4115" fmla="*/ 423315 h 906898"/>
              <a:gd name="connsiteX4116" fmla="*/ 865576 w 906898"/>
              <a:gd name="connsiteY4116" fmla="*/ 417223 h 906898"/>
              <a:gd name="connsiteX4117" fmla="*/ 865576 w 906898"/>
              <a:gd name="connsiteY4117" fmla="*/ 417021 h 906898"/>
              <a:gd name="connsiteX4118" fmla="*/ 865304 w 906898"/>
              <a:gd name="connsiteY4118" fmla="*/ 416815 h 906898"/>
              <a:gd name="connsiteX4119" fmla="*/ 861400 w 906898"/>
              <a:gd name="connsiteY4119" fmla="*/ 410974 h 906898"/>
              <a:gd name="connsiteX4120" fmla="*/ 857276 w 906898"/>
              <a:gd name="connsiteY4120" fmla="*/ 408918 h 906898"/>
              <a:gd name="connsiteX4121" fmla="*/ 857276 w 906898"/>
              <a:gd name="connsiteY4121" fmla="*/ 398634 h 906898"/>
              <a:gd name="connsiteX4122" fmla="*/ 859338 w 906898"/>
              <a:gd name="connsiteY4122" fmla="*/ 396577 h 906898"/>
              <a:gd name="connsiteX4123" fmla="*/ 869647 w 906898"/>
              <a:gd name="connsiteY4123" fmla="*/ 402747 h 906898"/>
              <a:gd name="connsiteX4124" fmla="*/ 869647 w 906898"/>
              <a:gd name="connsiteY4124" fmla="*/ 406861 h 906898"/>
              <a:gd name="connsiteX4125" fmla="*/ 877895 w 906898"/>
              <a:gd name="connsiteY4125" fmla="*/ 406861 h 906898"/>
              <a:gd name="connsiteX4126" fmla="*/ 884081 w 906898"/>
              <a:gd name="connsiteY4126" fmla="*/ 415088 h 906898"/>
              <a:gd name="connsiteX4127" fmla="*/ 886142 w 906898"/>
              <a:gd name="connsiteY4127" fmla="*/ 423315 h 906898"/>
              <a:gd name="connsiteX4128" fmla="*/ 889970 w 906898"/>
              <a:gd name="connsiteY4128" fmla="*/ 427134 h 906898"/>
              <a:gd name="connsiteX4129" fmla="*/ 883701 w 906898"/>
              <a:gd name="connsiteY4129" fmla="*/ 364940 h 906898"/>
              <a:gd name="connsiteX4130" fmla="*/ 860654 w 906898"/>
              <a:gd name="connsiteY4130" fmla="*/ 290695 h 906898"/>
              <a:gd name="connsiteX4131" fmla="*/ 858399 w 906898"/>
              <a:gd name="connsiteY4131" fmla="*/ 290020 h 906898"/>
              <a:gd name="connsiteX4132" fmla="*/ 853273 w 906898"/>
              <a:gd name="connsiteY4132" fmla="*/ 291555 h 906898"/>
              <a:gd name="connsiteX4133" fmla="*/ 847121 w 906898"/>
              <a:gd name="connsiteY4133" fmla="*/ 291555 h 906898"/>
              <a:gd name="connsiteX4134" fmla="*/ 838919 w 906898"/>
              <a:gd name="connsiteY4134" fmla="*/ 285413 h 906898"/>
              <a:gd name="connsiteX4135" fmla="*/ 832767 w 906898"/>
              <a:gd name="connsiteY4135" fmla="*/ 283366 h 906898"/>
              <a:gd name="connsiteX4136" fmla="*/ 832767 w 906898"/>
              <a:gd name="connsiteY4136" fmla="*/ 277224 h 906898"/>
              <a:gd name="connsiteX4137" fmla="*/ 838919 w 906898"/>
              <a:gd name="connsiteY4137" fmla="*/ 271082 h 906898"/>
              <a:gd name="connsiteX4138" fmla="*/ 847377 w 906898"/>
              <a:gd name="connsiteY4138" fmla="*/ 275176 h 906898"/>
              <a:gd name="connsiteX4139" fmla="*/ 853458 w 906898"/>
              <a:gd name="connsiteY4139" fmla="*/ 273931 h 906898"/>
              <a:gd name="connsiteX4140" fmla="*/ 852394 w 906898"/>
              <a:gd name="connsiteY4140" fmla="*/ 271971 h 906898"/>
              <a:gd name="connsiteX4141" fmla="*/ 849059 w 906898"/>
              <a:gd name="connsiteY4141" fmla="*/ 273074 h 906898"/>
              <a:gd name="connsiteX4142" fmla="*/ 838684 w 906898"/>
              <a:gd name="connsiteY4142" fmla="*/ 268957 h 906898"/>
              <a:gd name="connsiteX4143" fmla="*/ 840759 w 906898"/>
              <a:gd name="connsiteY4143" fmla="*/ 262782 h 906898"/>
              <a:gd name="connsiteX4144" fmla="*/ 848062 w 906898"/>
              <a:gd name="connsiteY4144" fmla="*/ 263989 h 906898"/>
              <a:gd name="connsiteX4145" fmla="*/ 840523 w 906898"/>
              <a:gd name="connsiteY4145" fmla="*/ 250100 h 906898"/>
              <a:gd name="connsiteX4146" fmla="*/ 840936 w 906898"/>
              <a:gd name="connsiteY4146" fmla="*/ 256511 h 906898"/>
              <a:gd name="connsiteX4147" fmla="*/ 834744 w 906898"/>
              <a:gd name="connsiteY4147" fmla="*/ 270971 h 906898"/>
              <a:gd name="connsiteX4148" fmla="*/ 816166 w 906898"/>
              <a:gd name="connsiteY4148" fmla="*/ 281300 h 906898"/>
              <a:gd name="connsiteX4149" fmla="*/ 797589 w 906898"/>
              <a:gd name="connsiteY4149" fmla="*/ 270971 h 906898"/>
              <a:gd name="connsiteX4150" fmla="*/ 795524 w 906898"/>
              <a:gd name="connsiteY4150" fmla="*/ 262708 h 906898"/>
              <a:gd name="connsiteX4151" fmla="*/ 799653 w 906898"/>
              <a:gd name="connsiteY4151" fmla="*/ 252379 h 906898"/>
              <a:gd name="connsiteX4152" fmla="*/ 803781 w 906898"/>
              <a:gd name="connsiteY4152" fmla="*/ 252379 h 906898"/>
              <a:gd name="connsiteX4153" fmla="*/ 807909 w 906898"/>
              <a:gd name="connsiteY4153" fmla="*/ 256511 h 906898"/>
              <a:gd name="connsiteX4154" fmla="*/ 814102 w 906898"/>
              <a:gd name="connsiteY4154" fmla="*/ 254445 h 906898"/>
              <a:gd name="connsiteX4155" fmla="*/ 818230 w 906898"/>
              <a:gd name="connsiteY4155" fmla="*/ 262708 h 906898"/>
              <a:gd name="connsiteX4156" fmla="*/ 812038 w 906898"/>
              <a:gd name="connsiteY4156" fmla="*/ 266840 h 906898"/>
              <a:gd name="connsiteX4157" fmla="*/ 805845 w 906898"/>
              <a:gd name="connsiteY4157" fmla="*/ 266840 h 906898"/>
              <a:gd name="connsiteX4158" fmla="*/ 816166 w 906898"/>
              <a:gd name="connsiteY4158" fmla="*/ 273037 h 906898"/>
              <a:gd name="connsiteX4159" fmla="*/ 830615 w 906898"/>
              <a:gd name="connsiteY4159" fmla="*/ 266840 h 906898"/>
              <a:gd name="connsiteX4160" fmla="*/ 835518 w 906898"/>
              <a:gd name="connsiteY4160" fmla="*/ 251088 h 906898"/>
              <a:gd name="connsiteX4161" fmla="*/ 833118 w 906898"/>
              <a:gd name="connsiteY4161" fmla="*/ 236456 h 906898"/>
              <a:gd name="connsiteX4162" fmla="*/ 827085 w 906898"/>
              <a:gd name="connsiteY4162" fmla="*/ 225342 h 906898"/>
              <a:gd name="connsiteX4163" fmla="*/ 826566 w 906898"/>
              <a:gd name="connsiteY4163" fmla="*/ 225598 h 906898"/>
              <a:gd name="connsiteX4164" fmla="*/ 820342 w 906898"/>
              <a:gd name="connsiteY4164" fmla="*/ 219435 h 906898"/>
              <a:gd name="connsiteX4165" fmla="*/ 818267 w 906898"/>
              <a:gd name="connsiteY4165" fmla="*/ 215327 h 906898"/>
              <a:gd name="connsiteX4166" fmla="*/ 812042 w 906898"/>
              <a:gd name="connsiteY4166" fmla="*/ 215327 h 906898"/>
              <a:gd name="connsiteX4167" fmla="*/ 805816 w 906898"/>
              <a:gd name="connsiteY4167" fmla="*/ 203001 h 906898"/>
              <a:gd name="connsiteX4168" fmla="*/ 807635 w 906898"/>
              <a:gd name="connsiteY4168" fmla="*/ 195801 h 906898"/>
              <a:gd name="connsiteX4169" fmla="*/ 794914 w 906898"/>
              <a:gd name="connsiteY4169" fmla="*/ 180384 h 906898"/>
              <a:gd name="connsiteX4170" fmla="*/ 787319 w 906898"/>
              <a:gd name="connsiteY4170" fmla="*/ 180384 h 906898"/>
              <a:gd name="connsiteX4171" fmla="*/ 777122 w 906898"/>
              <a:gd name="connsiteY4171" fmla="*/ 168059 h 906898"/>
              <a:gd name="connsiteX4172" fmla="*/ 777122 w 906898"/>
              <a:gd name="connsiteY4172" fmla="*/ 161896 h 906898"/>
              <a:gd name="connsiteX4173" fmla="*/ 768965 w 906898"/>
              <a:gd name="connsiteY4173" fmla="*/ 157788 h 906898"/>
              <a:gd name="connsiteX4174" fmla="*/ 768965 w 906898"/>
              <a:gd name="connsiteY4174" fmla="*/ 151626 h 906898"/>
              <a:gd name="connsiteX4175" fmla="*/ 770804 w 906898"/>
              <a:gd name="connsiteY4175" fmla="*/ 151162 h 906898"/>
              <a:gd name="connsiteX4176" fmla="*/ 767693 w 906898"/>
              <a:gd name="connsiteY4176" fmla="*/ 147391 h 906898"/>
              <a:gd name="connsiteX4177" fmla="*/ 765805 w 906898"/>
              <a:gd name="connsiteY4177" fmla="*/ 147234 h 906898"/>
              <a:gd name="connsiteX4178" fmla="*/ 762714 w 906898"/>
              <a:gd name="connsiteY4178" fmla="*/ 145428 h 906898"/>
              <a:gd name="connsiteX4179" fmla="*/ 750350 w 906898"/>
              <a:gd name="connsiteY4179" fmla="*/ 139235 h 906898"/>
              <a:gd name="connsiteX4180" fmla="*/ 740047 w 906898"/>
              <a:gd name="connsiteY4180" fmla="*/ 139235 h 906898"/>
              <a:gd name="connsiteX4181" fmla="*/ 721500 w 906898"/>
              <a:gd name="connsiteY4181" fmla="*/ 151621 h 906898"/>
              <a:gd name="connsiteX4182" fmla="*/ 721500 w 906898"/>
              <a:gd name="connsiteY4182" fmla="*/ 161941 h 906898"/>
              <a:gd name="connsiteX4183" fmla="*/ 725622 w 906898"/>
              <a:gd name="connsiteY4183" fmla="*/ 166070 h 906898"/>
              <a:gd name="connsiteX4184" fmla="*/ 725622 w 906898"/>
              <a:gd name="connsiteY4184" fmla="*/ 157813 h 906898"/>
              <a:gd name="connsiteX4185" fmla="*/ 735925 w 906898"/>
              <a:gd name="connsiteY4185" fmla="*/ 155749 h 906898"/>
              <a:gd name="connsiteX4186" fmla="*/ 740047 w 906898"/>
              <a:gd name="connsiteY4186" fmla="*/ 161941 h 906898"/>
              <a:gd name="connsiteX4187" fmla="*/ 737986 w 906898"/>
              <a:gd name="connsiteY4187" fmla="*/ 168134 h 906898"/>
              <a:gd name="connsiteX4188" fmla="*/ 740047 w 906898"/>
              <a:gd name="connsiteY4188" fmla="*/ 170198 h 906898"/>
              <a:gd name="connsiteX4189" fmla="*/ 735925 w 906898"/>
              <a:gd name="connsiteY4189" fmla="*/ 176390 h 906898"/>
              <a:gd name="connsiteX4190" fmla="*/ 717379 w 906898"/>
              <a:gd name="connsiteY4190" fmla="*/ 172262 h 906898"/>
              <a:gd name="connsiteX4191" fmla="*/ 711197 w 906898"/>
              <a:gd name="connsiteY4191" fmla="*/ 151621 h 906898"/>
              <a:gd name="connsiteX4192" fmla="*/ 731804 w 906898"/>
              <a:gd name="connsiteY4192" fmla="*/ 133042 h 906898"/>
              <a:gd name="connsiteX4193" fmla="*/ 741077 w 906898"/>
              <a:gd name="connsiteY4193" fmla="*/ 131753 h 906898"/>
              <a:gd name="connsiteX4194" fmla="*/ 750350 w 906898"/>
              <a:gd name="connsiteY4194" fmla="*/ 135108 h 906898"/>
              <a:gd name="connsiteX4195" fmla="*/ 759084 w 906898"/>
              <a:gd name="connsiteY4195" fmla="*/ 138857 h 906898"/>
              <a:gd name="connsiteX4196" fmla="*/ 736097 w 906898"/>
              <a:gd name="connsiteY4196" fmla="*/ 119890 h 906898"/>
              <a:gd name="connsiteX4197" fmla="*/ 736097 w 906898"/>
              <a:gd name="connsiteY4197" fmla="*/ 128914 h 906898"/>
              <a:gd name="connsiteX4198" fmla="*/ 731980 w 906898"/>
              <a:gd name="connsiteY4198" fmla="*/ 128914 h 906898"/>
              <a:gd name="connsiteX4199" fmla="*/ 727863 w 906898"/>
              <a:gd name="connsiteY4199" fmla="*/ 118585 h 906898"/>
              <a:gd name="connsiteX4200" fmla="*/ 730218 w 906898"/>
              <a:gd name="connsiteY4200" fmla="*/ 115040 h 906898"/>
              <a:gd name="connsiteX4201" fmla="*/ 728513 w 906898"/>
              <a:gd name="connsiteY4201" fmla="*/ 113633 h 906898"/>
              <a:gd name="connsiteX4202" fmla="*/ 725672 w 906898"/>
              <a:gd name="connsiteY4202" fmla="*/ 120761 h 906898"/>
              <a:gd name="connsiteX4203" fmla="*/ 727731 w 906898"/>
              <a:gd name="connsiteY4203" fmla="*/ 131090 h 906898"/>
              <a:gd name="connsiteX4204" fmla="*/ 715380 w 906898"/>
              <a:gd name="connsiteY4204" fmla="*/ 135221 h 906898"/>
              <a:gd name="connsiteX4205" fmla="*/ 715380 w 906898"/>
              <a:gd name="connsiteY4205" fmla="*/ 126957 h 906898"/>
              <a:gd name="connsiteX4206" fmla="*/ 715380 w 906898"/>
              <a:gd name="connsiteY4206" fmla="*/ 122826 h 906898"/>
              <a:gd name="connsiteX4207" fmla="*/ 711263 w 906898"/>
              <a:gd name="connsiteY4207" fmla="*/ 112497 h 906898"/>
              <a:gd name="connsiteX4208" fmla="*/ 713322 w 906898"/>
              <a:gd name="connsiteY4208" fmla="*/ 108366 h 906898"/>
              <a:gd name="connsiteX4209" fmla="*/ 713322 w 906898"/>
              <a:gd name="connsiteY4209" fmla="*/ 101099 h 906898"/>
              <a:gd name="connsiteX4210" fmla="*/ 698996 w 906898"/>
              <a:gd name="connsiteY4210" fmla="*/ 89279 h 906898"/>
              <a:gd name="connsiteX4211" fmla="*/ 453449 w 906898"/>
              <a:gd name="connsiteY4211" fmla="*/ 14275 h 906898"/>
              <a:gd name="connsiteX4212" fmla="*/ 453449 w 906898"/>
              <a:gd name="connsiteY4212" fmla="*/ 0 h 906898"/>
              <a:gd name="connsiteX4213" fmla="*/ 906898 w 906898"/>
              <a:gd name="connsiteY4213" fmla="*/ 453449 h 906898"/>
              <a:gd name="connsiteX4214" fmla="*/ 453449 w 906898"/>
              <a:gd name="connsiteY4214" fmla="*/ 906898 h 906898"/>
              <a:gd name="connsiteX4215" fmla="*/ 0 w 906898"/>
              <a:gd name="connsiteY4215" fmla="*/ 453449 h 906898"/>
              <a:gd name="connsiteX4216" fmla="*/ 453449 w 906898"/>
              <a:gd name="connsiteY4216" fmla="*/ 0 h 906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Lst>
            <a:rect l="l" t="t" r="r" b="b"/>
            <a:pathLst>
              <a:path w="906898" h="906898">
                <a:moveTo>
                  <a:pt x="435734" y="875766"/>
                </a:moveTo>
                <a:cubicBezTo>
                  <a:pt x="437263" y="876019"/>
                  <a:pt x="438793" y="877034"/>
                  <a:pt x="439812" y="878048"/>
                </a:cubicBezTo>
                <a:cubicBezTo>
                  <a:pt x="443891" y="882106"/>
                  <a:pt x="443891" y="882106"/>
                  <a:pt x="443891" y="882106"/>
                </a:cubicBezTo>
                <a:cubicBezTo>
                  <a:pt x="443891" y="884135"/>
                  <a:pt x="445931" y="886164"/>
                  <a:pt x="443891" y="890222"/>
                </a:cubicBezTo>
                <a:cubicBezTo>
                  <a:pt x="441852" y="892250"/>
                  <a:pt x="439812" y="890222"/>
                  <a:pt x="437773" y="890222"/>
                </a:cubicBezTo>
                <a:cubicBezTo>
                  <a:pt x="437773" y="886164"/>
                  <a:pt x="435733" y="884135"/>
                  <a:pt x="435733" y="882106"/>
                </a:cubicBezTo>
                <a:cubicBezTo>
                  <a:pt x="433694" y="880077"/>
                  <a:pt x="431655" y="880077"/>
                  <a:pt x="431655" y="878048"/>
                </a:cubicBezTo>
                <a:cubicBezTo>
                  <a:pt x="432674" y="876019"/>
                  <a:pt x="434204" y="875512"/>
                  <a:pt x="435734" y="875766"/>
                </a:cubicBezTo>
                <a:close/>
                <a:moveTo>
                  <a:pt x="464542" y="873791"/>
                </a:moveTo>
                <a:cubicBezTo>
                  <a:pt x="464542" y="875850"/>
                  <a:pt x="464542" y="875850"/>
                  <a:pt x="464542" y="877908"/>
                </a:cubicBezTo>
                <a:cubicBezTo>
                  <a:pt x="462472" y="875850"/>
                  <a:pt x="462472" y="875850"/>
                  <a:pt x="462472" y="875850"/>
                </a:cubicBezTo>
                <a:cubicBezTo>
                  <a:pt x="464542" y="875850"/>
                  <a:pt x="464542" y="875850"/>
                  <a:pt x="464542" y="873791"/>
                </a:cubicBezTo>
                <a:close/>
                <a:moveTo>
                  <a:pt x="365619" y="868820"/>
                </a:moveTo>
                <a:cubicBezTo>
                  <a:pt x="367278" y="868658"/>
                  <a:pt x="368943" y="868700"/>
                  <a:pt x="370516" y="869015"/>
                </a:cubicBezTo>
                <a:cubicBezTo>
                  <a:pt x="372614" y="869434"/>
                  <a:pt x="374551" y="870338"/>
                  <a:pt x="376100" y="871888"/>
                </a:cubicBezTo>
                <a:cubicBezTo>
                  <a:pt x="376100" y="873953"/>
                  <a:pt x="376100" y="876019"/>
                  <a:pt x="376100" y="878085"/>
                </a:cubicBezTo>
                <a:cubicBezTo>
                  <a:pt x="380232" y="876019"/>
                  <a:pt x="384363" y="876019"/>
                  <a:pt x="388495" y="878085"/>
                </a:cubicBezTo>
                <a:cubicBezTo>
                  <a:pt x="388495" y="880151"/>
                  <a:pt x="388495" y="882216"/>
                  <a:pt x="388495" y="884282"/>
                </a:cubicBezTo>
                <a:cubicBezTo>
                  <a:pt x="382298" y="882216"/>
                  <a:pt x="376100" y="884282"/>
                  <a:pt x="371969" y="880151"/>
                </a:cubicBezTo>
                <a:cubicBezTo>
                  <a:pt x="369903" y="880151"/>
                  <a:pt x="367837" y="876019"/>
                  <a:pt x="363706" y="878085"/>
                </a:cubicBezTo>
                <a:cubicBezTo>
                  <a:pt x="359574" y="876019"/>
                  <a:pt x="351311" y="882216"/>
                  <a:pt x="353377" y="873953"/>
                </a:cubicBezTo>
                <a:cubicBezTo>
                  <a:pt x="355701" y="871629"/>
                  <a:pt x="360639" y="869305"/>
                  <a:pt x="365619" y="868820"/>
                </a:cubicBezTo>
                <a:close/>
                <a:moveTo>
                  <a:pt x="443065" y="860926"/>
                </a:moveTo>
                <a:cubicBezTo>
                  <a:pt x="443841" y="860412"/>
                  <a:pt x="444876" y="860412"/>
                  <a:pt x="445911" y="861441"/>
                </a:cubicBezTo>
                <a:cubicBezTo>
                  <a:pt x="450051" y="863499"/>
                  <a:pt x="450051" y="863499"/>
                  <a:pt x="450051" y="863499"/>
                </a:cubicBezTo>
                <a:cubicBezTo>
                  <a:pt x="452121" y="867616"/>
                  <a:pt x="447981" y="869674"/>
                  <a:pt x="450051" y="871733"/>
                </a:cubicBezTo>
                <a:cubicBezTo>
                  <a:pt x="452121" y="869674"/>
                  <a:pt x="454191" y="869674"/>
                  <a:pt x="456262" y="869674"/>
                </a:cubicBezTo>
                <a:cubicBezTo>
                  <a:pt x="458332" y="869674"/>
                  <a:pt x="462472" y="871733"/>
                  <a:pt x="462472" y="875850"/>
                </a:cubicBezTo>
                <a:cubicBezTo>
                  <a:pt x="462472" y="877908"/>
                  <a:pt x="460402" y="879966"/>
                  <a:pt x="460402" y="882025"/>
                </a:cubicBezTo>
                <a:cubicBezTo>
                  <a:pt x="462472" y="882025"/>
                  <a:pt x="462472" y="882025"/>
                  <a:pt x="462472" y="882025"/>
                </a:cubicBezTo>
                <a:cubicBezTo>
                  <a:pt x="464542" y="882025"/>
                  <a:pt x="462472" y="879966"/>
                  <a:pt x="464542" y="879966"/>
                </a:cubicBezTo>
                <a:cubicBezTo>
                  <a:pt x="464542" y="879966"/>
                  <a:pt x="466612" y="882025"/>
                  <a:pt x="468682" y="882025"/>
                </a:cubicBezTo>
                <a:cubicBezTo>
                  <a:pt x="472822" y="884083"/>
                  <a:pt x="468682" y="888200"/>
                  <a:pt x="470752" y="890258"/>
                </a:cubicBezTo>
                <a:cubicBezTo>
                  <a:pt x="468682" y="890258"/>
                  <a:pt x="466612" y="890258"/>
                  <a:pt x="464542" y="890258"/>
                </a:cubicBezTo>
                <a:cubicBezTo>
                  <a:pt x="460402" y="890258"/>
                  <a:pt x="454191" y="890258"/>
                  <a:pt x="447981" y="890258"/>
                </a:cubicBezTo>
                <a:cubicBezTo>
                  <a:pt x="445911" y="888200"/>
                  <a:pt x="447981" y="884083"/>
                  <a:pt x="445911" y="882025"/>
                </a:cubicBezTo>
                <a:cubicBezTo>
                  <a:pt x="445911" y="877908"/>
                  <a:pt x="441771" y="875850"/>
                  <a:pt x="437631" y="873791"/>
                </a:cubicBezTo>
                <a:cubicBezTo>
                  <a:pt x="437631" y="869674"/>
                  <a:pt x="439701" y="867616"/>
                  <a:pt x="441771" y="863499"/>
                </a:cubicBezTo>
                <a:cubicBezTo>
                  <a:pt x="441771" y="862470"/>
                  <a:pt x="442288" y="861441"/>
                  <a:pt x="443065" y="860926"/>
                </a:cubicBezTo>
                <a:close/>
                <a:moveTo>
                  <a:pt x="372933" y="854195"/>
                </a:moveTo>
                <a:cubicBezTo>
                  <a:pt x="375008" y="853676"/>
                  <a:pt x="377083" y="854195"/>
                  <a:pt x="378120" y="857307"/>
                </a:cubicBezTo>
                <a:cubicBezTo>
                  <a:pt x="380195" y="859382"/>
                  <a:pt x="380195" y="861457"/>
                  <a:pt x="378120" y="863532"/>
                </a:cubicBezTo>
                <a:cubicBezTo>
                  <a:pt x="373970" y="867682"/>
                  <a:pt x="367745" y="865607"/>
                  <a:pt x="363595" y="865607"/>
                </a:cubicBezTo>
                <a:cubicBezTo>
                  <a:pt x="363595" y="863532"/>
                  <a:pt x="365670" y="861457"/>
                  <a:pt x="367745" y="857307"/>
                </a:cubicBezTo>
                <a:cubicBezTo>
                  <a:pt x="368783" y="856270"/>
                  <a:pt x="370858" y="854714"/>
                  <a:pt x="372933" y="854195"/>
                </a:cubicBezTo>
                <a:close/>
                <a:moveTo>
                  <a:pt x="304101" y="854167"/>
                </a:moveTo>
                <a:cubicBezTo>
                  <a:pt x="306159" y="853914"/>
                  <a:pt x="308218" y="854421"/>
                  <a:pt x="310276" y="855435"/>
                </a:cubicBezTo>
                <a:cubicBezTo>
                  <a:pt x="312335" y="857464"/>
                  <a:pt x="312335" y="857464"/>
                  <a:pt x="312335" y="859493"/>
                </a:cubicBezTo>
                <a:cubicBezTo>
                  <a:pt x="316451" y="855435"/>
                  <a:pt x="318510" y="855435"/>
                  <a:pt x="322627" y="857464"/>
                </a:cubicBezTo>
                <a:cubicBezTo>
                  <a:pt x="326743" y="857464"/>
                  <a:pt x="328802" y="859493"/>
                  <a:pt x="330860" y="863551"/>
                </a:cubicBezTo>
                <a:cubicBezTo>
                  <a:pt x="330860" y="865580"/>
                  <a:pt x="337035" y="869637"/>
                  <a:pt x="330860" y="871666"/>
                </a:cubicBezTo>
                <a:cubicBezTo>
                  <a:pt x="326743" y="869637"/>
                  <a:pt x="324685" y="867609"/>
                  <a:pt x="320568" y="865580"/>
                </a:cubicBezTo>
                <a:cubicBezTo>
                  <a:pt x="318510" y="863551"/>
                  <a:pt x="316451" y="861522"/>
                  <a:pt x="312335" y="861522"/>
                </a:cubicBezTo>
                <a:cubicBezTo>
                  <a:pt x="310276" y="863551"/>
                  <a:pt x="308218" y="863551"/>
                  <a:pt x="306159" y="863551"/>
                </a:cubicBezTo>
                <a:cubicBezTo>
                  <a:pt x="304101" y="861522"/>
                  <a:pt x="295868" y="863551"/>
                  <a:pt x="297926" y="857464"/>
                </a:cubicBezTo>
                <a:cubicBezTo>
                  <a:pt x="299984" y="855435"/>
                  <a:pt x="302043" y="854421"/>
                  <a:pt x="304101" y="854167"/>
                </a:cubicBezTo>
                <a:close/>
                <a:moveTo>
                  <a:pt x="441781" y="853406"/>
                </a:moveTo>
                <a:cubicBezTo>
                  <a:pt x="441781" y="855398"/>
                  <a:pt x="443939" y="855398"/>
                  <a:pt x="443939" y="857390"/>
                </a:cubicBezTo>
                <a:cubicBezTo>
                  <a:pt x="443939" y="859382"/>
                  <a:pt x="443939" y="859382"/>
                  <a:pt x="441781" y="861374"/>
                </a:cubicBezTo>
                <a:cubicBezTo>
                  <a:pt x="439623" y="861374"/>
                  <a:pt x="441781" y="859382"/>
                  <a:pt x="441781" y="857390"/>
                </a:cubicBezTo>
                <a:cubicBezTo>
                  <a:pt x="441781" y="857390"/>
                  <a:pt x="439623" y="855398"/>
                  <a:pt x="441781" y="853406"/>
                </a:cubicBezTo>
                <a:close/>
                <a:moveTo>
                  <a:pt x="451621" y="843320"/>
                </a:moveTo>
                <a:lnTo>
                  <a:pt x="451981" y="843372"/>
                </a:lnTo>
                <a:cubicBezTo>
                  <a:pt x="452239" y="844144"/>
                  <a:pt x="452239" y="845173"/>
                  <a:pt x="452239" y="845173"/>
                </a:cubicBezTo>
                <a:close/>
                <a:moveTo>
                  <a:pt x="324585" y="843114"/>
                </a:moveTo>
                <a:cubicBezTo>
                  <a:pt x="326633" y="843114"/>
                  <a:pt x="328680" y="845154"/>
                  <a:pt x="330728" y="847193"/>
                </a:cubicBezTo>
                <a:cubicBezTo>
                  <a:pt x="330728" y="849233"/>
                  <a:pt x="330728" y="853312"/>
                  <a:pt x="330728" y="857390"/>
                </a:cubicBezTo>
                <a:cubicBezTo>
                  <a:pt x="326633" y="857390"/>
                  <a:pt x="324585" y="853312"/>
                  <a:pt x="320491" y="853312"/>
                </a:cubicBezTo>
                <a:cubicBezTo>
                  <a:pt x="318443" y="853312"/>
                  <a:pt x="320491" y="849233"/>
                  <a:pt x="320491" y="847193"/>
                </a:cubicBezTo>
                <a:cubicBezTo>
                  <a:pt x="320491" y="845154"/>
                  <a:pt x="322538" y="843114"/>
                  <a:pt x="324585" y="843114"/>
                </a:cubicBezTo>
                <a:close/>
                <a:moveTo>
                  <a:pt x="374871" y="842849"/>
                </a:moveTo>
                <a:cubicBezTo>
                  <a:pt x="377450" y="842334"/>
                  <a:pt x="380029" y="842849"/>
                  <a:pt x="382092" y="844907"/>
                </a:cubicBezTo>
                <a:cubicBezTo>
                  <a:pt x="384155" y="844907"/>
                  <a:pt x="388282" y="842849"/>
                  <a:pt x="390345" y="844907"/>
                </a:cubicBezTo>
                <a:cubicBezTo>
                  <a:pt x="392408" y="844907"/>
                  <a:pt x="394471" y="846966"/>
                  <a:pt x="394471" y="849024"/>
                </a:cubicBezTo>
                <a:cubicBezTo>
                  <a:pt x="394471" y="851082"/>
                  <a:pt x="394471" y="853141"/>
                  <a:pt x="392408" y="855199"/>
                </a:cubicBezTo>
                <a:cubicBezTo>
                  <a:pt x="392408" y="857258"/>
                  <a:pt x="386219" y="857258"/>
                  <a:pt x="388282" y="859316"/>
                </a:cubicBezTo>
                <a:cubicBezTo>
                  <a:pt x="390345" y="861374"/>
                  <a:pt x="390345" y="863433"/>
                  <a:pt x="390345" y="863433"/>
                </a:cubicBezTo>
                <a:cubicBezTo>
                  <a:pt x="388282" y="869608"/>
                  <a:pt x="384155" y="869608"/>
                  <a:pt x="377966" y="871666"/>
                </a:cubicBezTo>
                <a:cubicBezTo>
                  <a:pt x="377966" y="869608"/>
                  <a:pt x="375903" y="869608"/>
                  <a:pt x="375903" y="867550"/>
                </a:cubicBezTo>
                <a:cubicBezTo>
                  <a:pt x="375903" y="865491"/>
                  <a:pt x="380029" y="865491"/>
                  <a:pt x="382092" y="863433"/>
                </a:cubicBezTo>
                <a:cubicBezTo>
                  <a:pt x="382092" y="859316"/>
                  <a:pt x="382092" y="857258"/>
                  <a:pt x="380029" y="855199"/>
                </a:cubicBezTo>
                <a:cubicBezTo>
                  <a:pt x="377966" y="851082"/>
                  <a:pt x="371776" y="851082"/>
                  <a:pt x="369713" y="853141"/>
                </a:cubicBezTo>
                <a:cubicBezTo>
                  <a:pt x="367650" y="853141"/>
                  <a:pt x="367650" y="855199"/>
                  <a:pt x="365587" y="855199"/>
                </a:cubicBezTo>
                <a:cubicBezTo>
                  <a:pt x="365587" y="851082"/>
                  <a:pt x="367650" y="849024"/>
                  <a:pt x="367650" y="846966"/>
                </a:cubicBezTo>
                <a:cubicBezTo>
                  <a:pt x="369713" y="844907"/>
                  <a:pt x="372292" y="843364"/>
                  <a:pt x="374871" y="842849"/>
                </a:cubicBezTo>
                <a:close/>
                <a:moveTo>
                  <a:pt x="414287" y="835842"/>
                </a:moveTo>
                <a:cubicBezTo>
                  <a:pt x="417614" y="835328"/>
                  <a:pt x="421197" y="835842"/>
                  <a:pt x="425291" y="836870"/>
                </a:cubicBezTo>
                <a:cubicBezTo>
                  <a:pt x="429386" y="840982"/>
                  <a:pt x="429386" y="840982"/>
                  <a:pt x="429386" y="840982"/>
                </a:cubicBezTo>
                <a:cubicBezTo>
                  <a:pt x="433481" y="845094"/>
                  <a:pt x="437575" y="849205"/>
                  <a:pt x="437575" y="855373"/>
                </a:cubicBezTo>
                <a:cubicBezTo>
                  <a:pt x="439623" y="861541"/>
                  <a:pt x="437575" y="869764"/>
                  <a:pt x="433481" y="873876"/>
                </a:cubicBezTo>
                <a:cubicBezTo>
                  <a:pt x="429386" y="880043"/>
                  <a:pt x="423244" y="880043"/>
                  <a:pt x="417102" y="884155"/>
                </a:cubicBezTo>
                <a:cubicBezTo>
                  <a:pt x="408913" y="886211"/>
                  <a:pt x="400724" y="888266"/>
                  <a:pt x="392534" y="884155"/>
                </a:cubicBezTo>
                <a:cubicBezTo>
                  <a:pt x="390487" y="882099"/>
                  <a:pt x="392534" y="882099"/>
                  <a:pt x="394582" y="882099"/>
                </a:cubicBezTo>
                <a:cubicBezTo>
                  <a:pt x="406865" y="884155"/>
                  <a:pt x="417102" y="880043"/>
                  <a:pt x="425291" y="873876"/>
                </a:cubicBezTo>
                <a:cubicBezTo>
                  <a:pt x="427339" y="867708"/>
                  <a:pt x="431433" y="863596"/>
                  <a:pt x="431433" y="857429"/>
                </a:cubicBezTo>
                <a:cubicBezTo>
                  <a:pt x="429386" y="853317"/>
                  <a:pt x="427339" y="849205"/>
                  <a:pt x="423244" y="845094"/>
                </a:cubicBezTo>
                <a:cubicBezTo>
                  <a:pt x="421197" y="845094"/>
                  <a:pt x="419149" y="843038"/>
                  <a:pt x="417102" y="845094"/>
                </a:cubicBezTo>
                <a:cubicBezTo>
                  <a:pt x="417102" y="847150"/>
                  <a:pt x="421197" y="849205"/>
                  <a:pt x="421197" y="851261"/>
                </a:cubicBezTo>
                <a:cubicBezTo>
                  <a:pt x="421197" y="855373"/>
                  <a:pt x="417102" y="855373"/>
                  <a:pt x="417102" y="857429"/>
                </a:cubicBezTo>
                <a:cubicBezTo>
                  <a:pt x="415055" y="859485"/>
                  <a:pt x="413007" y="859485"/>
                  <a:pt x="410960" y="857429"/>
                </a:cubicBezTo>
                <a:cubicBezTo>
                  <a:pt x="406865" y="857429"/>
                  <a:pt x="408913" y="853317"/>
                  <a:pt x="406865" y="851261"/>
                </a:cubicBezTo>
                <a:cubicBezTo>
                  <a:pt x="404818" y="851261"/>
                  <a:pt x="402771" y="849205"/>
                  <a:pt x="402771" y="847150"/>
                </a:cubicBezTo>
                <a:cubicBezTo>
                  <a:pt x="400724" y="845094"/>
                  <a:pt x="402771" y="840982"/>
                  <a:pt x="404818" y="840982"/>
                </a:cubicBezTo>
                <a:cubicBezTo>
                  <a:pt x="407889" y="837898"/>
                  <a:pt x="410960" y="836356"/>
                  <a:pt x="414287" y="835842"/>
                </a:cubicBezTo>
                <a:close/>
                <a:moveTo>
                  <a:pt x="351245" y="831270"/>
                </a:moveTo>
                <a:cubicBezTo>
                  <a:pt x="354332" y="831013"/>
                  <a:pt x="357420" y="831528"/>
                  <a:pt x="359478" y="832557"/>
                </a:cubicBezTo>
                <a:cubicBezTo>
                  <a:pt x="361537" y="836674"/>
                  <a:pt x="363595" y="838732"/>
                  <a:pt x="361537" y="842849"/>
                </a:cubicBezTo>
                <a:cubicBezTo>
                  <a:pt x="361537" y="844907"/>
                  <a:pt x="357420" y="844907"/>
                  <a:pt x="359478" y="846966"/>
                </a:cubicBezTo>
                <a:cubicBezTo>
                  <a:pt x="361537" y="849024"/>
                  <a:pt x="363595" y="853141"/>
                  <a:pt x="363595" y="855199"/>
                </a:cubicBezTo>
                <a:cubicBezTo>
                  <a:pt x="363595" y="863433"/>
                  <a:pt x="357420" y="867550"/>
                  <a:pt x="351245" y="871666"/>
                </a:cubicBezTo>
                <a:cubicBezTo>
                  <a:pt x="349186" y="871666"/>
                  <a:pt x="349186" y="867550"/>
                  <a:pt x="347128" y="867550"/>
                </a:cubicBezTo>
                <a:cubicBezTo>
                  <a:pt x="345070" y="865491"/>
                  <a:pt x="338894" y="865491"/>
                  <a:pt x="336836" y="867550"/>
                </a:cubicBezTo>
                <a:cubicBezTo>
                  <a:pt x="332719" y="863433"/>
                  <a:pt x="332719" y="857257"/>
                  <a:pt x="332719" y="853141"/>
                </a:cubicBezTo>
                <a:cubicBezTo>
                  <a:pt x="332719" y="846966"/>
                  <a:pt x="332719" y="846966"/>
                  <a:pt x="332719" y="846966"/>
                </a:cubicBezTo>
                <a:cubicBezTo>
                  <a:pt x="334778" y="844907"/>
                  <a:pt x="336836" y="842849"/>
                  <a:pt x="340953" y="842849"/>
                </a:cubicBezTo>
                <a:cubicBezTo>
                  <a:pt x="343011" y="840790"/>
                  <a:pt x="340953" y="836674"/>
                  <a:pt x="343011" y="834615"/>
                </a:cubicBezTo>
                <a:cubicBezTo>
                  <a:pt x="345070" y="832557"/>
                  <a:pt x="348157" y="831528"/>
                  <a:pt x="351245" y="831270"/>
                </a:cubicBezTo>
                <a:close/>
                <a:moveTo>
                  <a:pt x="258794" y="828507"/>
                </a:moveTo>
                <a:cubicBezTo>
                  <a:pt x="260860" y="828507"/>
                  <a:pt x="260860" y="828507"/>
                  <a:pt x="262926" y="830593"/>
                </a:cubicBezTo>
                <a:cubicBezTo>
                  <a:pt x="262926" y="832680"/>
                  <a:pt x="264992" y="834767"/>
                  <a:pt x="260860" y="834767"/>
                </a:cubicBezTo>
                <a:cubicBezTo>
                  <a:pt x="256729" y="832680"/>
                  <a:pt x="252597" y="843114"/>
                  <a:pt x="248466" y="836854"/>
                </a:cubicBezTo>
                <a:cubicBezTo>
                  <a:pt x="246400" y="836854"/>
                  <a:pt x="246400" y="834767"/>
                  <a:pt x="246400" y="832680"/>
                </a:cubicBezTo>
                <a:cubicBezTo>
                  <a:pt x="250531" y="830593"/>
                  <a:pt x="252597" y="828507"/>
                  <a:pt x="258794" y="828507"/>
                </a:cubicBezTo>
                <a:close/>
                <a:moveTo>
                  <a:pt x="511733" y="824523"/>
                </a:moveTo>
                <a:cubicBezTo>
                  <a:pt x="515850" y="824523"/>
                  <a:pt x="515850" y="828590"/>
                  <a:pt x="517908" y="830623"/>
                </a:cubicBezTo>
                <a:cubicBezTo>
                  <a:pt x="522025" y="836724"/>
                  <a:pt x="530258" y="836724"/>
                  <a:pt x="538492" y="836724"/>
                </a:cubicBezTo>
                <a:lnTo>
                  <a:pt x="519966" y="836724"/>
                </a:lnTo>
                <a:cubicBezTo>
                  <a:pt x="515850" y="834690"/>
                  <a:pt x="511733" y="830623"/>
                  <a:pt x="511733" y="826556"/>
                </a:cubicBezTo>
                <a:cubicBezTo>
                  <a:pt x="509674" y="824523"/>
                  <a:pt x="511733" y="824523"/>
                  <a:pt x="511733" y="824523"/>
                </a:cubicBezTo>
                <a:close/>
                <a:moveTo>
                  <a:pt x="314393" y="824523"/>
                </a:moveTo>
                <a:cubicBezTo>
                  <a:pt x="316451" y="824523"/>
                  <a:pt x="318510" y="824523"/>
                  <a:pt x="320568" y="826581"/>
                </a:cubicBezTo>
                <a:cubicBezTo>
                  <a:pt x="322627" y="828639"/>
                  <a:pt x="320568" y="830698"/>
                  <a:pt x="322627" y="832756"/>
                </a:cubicBezTo>
                <a:cubicBezTo>
                  <a:pt x="326743" y="830698"/>
                  <a:pt x="328802" y="830698"/>
                  <a:pt x="332919" y="832756"/>
                </a:cubicBezTo>
                <a:cubicBezTo>
                  <a:pt x="334977" y="834814"/>
                  <a:pt x="337035" y="836873"/>
                  <a:pt x="334977" y="840990"/>
                </a:cubicBezTo>
                <a:cubicBezTo>
                  <a:pt x="334977" y="840990"/>
                  <a:pt x="334977" y="843048"/>
                  <a:pt x="332919" y="845106"/>
                </a:cubicBezTo>
                <a:cubicBezTo>
                  <a:pt x="332919" y="845106"/>
                  <a:pt x="332919" y="843048"/>
                  <a:pt x="330860" y="843048"/>
                </a:cubicBezTo>
                <a:cubicBezTo>
                  <a:pt x="328802" y="840990"/>
                  <a:pt x="324685" y="840990"/>
                  <a:pt x="322627" y="840990"/>
                </a:cubicBezTo>
                <a:cubicBezTo>
                  <a:pt x="318510" y="843048"/>
                  <a:pt x="318510" y="845106"/>
                  <a:pt x="316451" y="849223"/>
                </a:cubicBezTo>
                <a:cubicBezTo>
                  <a:pt x="316451" y="853340"/>
                  <a:pt x="316451" y="853340"/>
                  <a:pt x="316451" y="853340"/>
                </a:cubicBezTo>
                <a:cubicBezTo>
                  <a:pt x="316451" y="853340"/>
                  <a:pt x="314393" y="855398"/>
                  <a:pt x="314393" y="855398"/>
                </a:cubicBezTo>
                <a:cubicBezTo>
                  <a:pt x="312335" y="851282"/>
                  <a:pt x="306159" y="849223"/>
                  <a:pt x="308218" y="845106"/>
                </a:cubicBezTo>
                <a:cubicBezTo>
                  <a:pt x="306159" y="843048"/>
                  <a:pt x="308218" y="840990"/>
                  <a:pt x="310276" y="838931"/>
                </a:cubicBezTo>
                <a:cubicBezTo>
                  <a:pt x="308218" y="834814"/>
                  <a:pt x="306159" y="832756"/>
                  <a:pt x="308218" y="828639"/>
                </a:cubicBezTo>
                <a:cubicBezTo>
                  <a:pt x="308218" y="826581"/>
                  <a:pt x="312335" y="824523"/>
                  <a:pt x="314393" y="824523"/>
                </a:cubicBezTo>
                <a:close/>
                <a:moveTo>
                  <a:pt x="506728" y="822104"/>
                </a:moveTo>
                <a:cubicBezTo>
                  <a:pt x="508857" y="823165"/>
                  <a:pt x="508083" y="827411"/>
                  <a:pt x="509631" y="830499"/>
                </a:cubicBezTo>
                <a:cubicBezTo>
                  <a:pt x="511695" y="834615"/>
                  <a:pt x="515823" y="838732"/>
                  <a:pt x="519952" y="840791"/>
                </a:cubicBezTo>
                <a:cubicBezTo>
                  <a:pt x="528208" y="842849"/>
                  <a:pt x="536465" y="842849"/>
                  <a:pt x="542658" y="838732"/>
                </a:cubicBezTo>
                <a:cubicBezTo>
                  <a:pt x="544722" y="840791"/>
                  <a:pt x="546786" y="840791"/>
                  <a:pt x="548850" y="842849"/>
                </a:cubicBezTo>
                <a:cubicBezTo>
                  <a:pt x="548850" y="842849"/>
                  <a:pt x="546786" y="844907"/>
                  <a:pt x="544722" y="844907"/>
                </a:cubicBezTo>
                <a:cubicBezTo>
                  <a:pt x="538529" y="842849"/>
                  <a:pt x="538529" y="842849"/>
                  <a:pt x="538529" y="842849"/>
                </a:cubicBezTo>
                <a:cubicBezTo>
                  <a:pt x="538529" y="846966"/>
                  <a:pt x="536465" y="849024"/>
                  <a:pt x="534401" y="849024"/>
                </a:cubicBezTo>
                <a:cubicBezTo>
                  <a:pt x="530273" y="849024"/>
                  <a:pt x="528208" y="849024"/>
                  <a:pt x="526144" y="846966"/>
                </a:cubicBezTo>
                <a:cubicBezTo>
                  <a:pt x="524080" y="849024"/>
                  <a:pt x="522016" y="851083"/>
                  <a:pt x="517888" y="849024"/>
                </a:cubicBezTo>
                <a:cubicBezTo>
                  <a:pt x="515823" y="849024"/>
                  <a:pt x="515823" y="846966"/>
                  <a:pt x="515823" y="844907"/>
                </a:cubicBezTo>
                <a:cubicBezTo>
                  <a:pt x="513759" y="844907"/>
                  <a:pt x="515823" y="842849"/>
                  <a:pt x="513759" y="840791"/>
                </a:cubicBezTo>
                <a:cubicBezTo>
                  <a:pt x="511695" y="842849"/>
                  <a:pt x="509631" y="842849"/>
                  <a:pt x="507567" y="840791"/>
                </a:cubicBezTo>
                <a:cubicBezTo>
                  <a:pt x="505503" y="840791"/>
                  <a:pt x="505503" y="838732"/>
                  <a:pt x="505503" y="836674"/>
                </a:cubicBezTo>
                <a:cubicBezTo>
                  <a:pt x="505503" y="834615"/>
                  <a:pt x="505503" y="832557"/>
                  <a:pt x="505503" y="832557"/>
                </a:cubicBezTo>
                <a:cubicBezTo>
                  <a:pt x="501374" y="832557"/>
                  <a:pt x="501374" y="828440"/>
                  <a:pt x="501374" y="826382"/>
                </a:cubicBezTo>
                <a:cubicBezTo>
                  <a:pt x="501374" y="824323"/>
                  <a:pt x="501374" y="822265"/>
                  <a:pt x="503438" y="822265"/>
                </a:cubicBezTo>
                <a:cubicBezTo>
                  <a:pt x="504987" y="821751"/>
                  <a:pt x="506019" y="821751"/>
                  <a:pt x="506728" y="822104"/>
                </a:cubicBezTo>
                <a:close/>
                <a:moveTo>
                  <a:pt x="499569" y="818215"/>
                </a:moveTo>
                <a:cubicBezTo>
                  <a:pt x="501623" y="820273"/>
                  <a:pt x="499569" y="822331"/>
                  <a:pt x="499569" y="826448"/>
                </a:cubicBezTo>
                <a:cubicBezTo>
                  <a:pt x="497515" y="828507"/>
                  <a:pt x="501623" y="832623"/>
                  <a:pt x="503678" y="834682"/>
                </a:cubicBezTo>
                <a:cubicBezTo>
                  <a:pt x="503678" y="838799"/>
                  <a:pt x="505732" y="842915"/>
                  <a:pt x="507786" y="844974"/>
                </a:cubicBezTo>
                <a:cubicBezTo>
                  <a:pt x="513949" y="842915"/>
                  <a:pt x="511894" y="853207"/>
                  <a:pt x="518057" y="853207"/>
                </a:cubicBezTo>
                <a:cubicBezTo>
                  <a:pt x="522166" y="853207"/>
                  <a:pt x="524220" y="851149"/>
                  <a:pt x="526274" y="851149"/>
                </a:cubicBezTo>
                <a:cubicBezTo>
                  <a:pt x="530383" y="851149"/>
                  <a:pt x="532437" y="853207"/>
                  <a:pt x="536545" y="851149"/>
                </a:cubicBezTo>
                <a:cubicBezTo>
                  <a:pt x="538600" y="851149"/>
                  <a:pt x="538600" y="849090"/>
                  <a:pt x="540654" y="847032"/>
                </a:cubicBezTo>
                <a:cubicBezTo>
                  <a:pt x="544762" y="849090"/>
                  <a:pt x="546816" y="847032"/>
                  <a:pt x="548871" y="844974"/>
                </a:cubicBezTo>
                <a:cubicBezTo>
                  <a:pt x="550925" y="842915"/>
                  <a:pt x="555033" y="842915"/>
                  <a:pt x="557088" y="842915"/>
                </a:cubicBezTo>
                <a:cubicBezTo>
                  <a:pt x="559142" y="844974"/>
                  <a:pt x="555033" y="847032"/>
                  <a:pt x="555033" y="849090"/>
                </a:cubicBezTo>
                <a:cubicBezTo>
                  <a:pt x="552979" y="851149"/>
                  <a:pt x="548871" y="849090"/>
                  <a:pt x="544762" y="849090"/>
                </a:cubicBezTo>
                <a:cubicBezTo>
                  <a:pt x="542708" y="851149"/>
                  <a:pt x="546816" y="853207"/>
                  <a:pt x="544762" y="855266"/>
                </a:cubicBezTo>
                <a:cubicBezTo>
                  <a:pt x="542708" y="853207"/>
                  <a:pt x="540654" y="857324"/>
                  <a:pt x="540654" y="857324"/>
                </a:cubicBezTo>
                <a:cubicBezTo>
                  <a:pt x="536545" y="857324"/>
                  <a:pt x="532437" y="857324"/>
                  <a:pt x="530383" y="855266"/>
                </a:cubicBezTo>
                <a:cubicBezTo>
                  <a:pt x="528328" y="855266"/>
                  <a:pt x="528328" y="857324"/>
                  <a:pt x="528328" y="857324"/>
                </a:cubicBezTo>
                <a:cubicBezTo>
                  <a:pt x="526274" y="859382"/>
                  <a:pt x="524220" y="859382"/>
                  <a:pt x="520111" y="859382"/>
                </a:cubicBezTo>
                <a:cubicBezTo>
                  <a:pt x="516003" y="859382"/>
                  <a:pt x="511894" y="857324"/>
                  <a:pt x="509840" y="853207"/>
                </a:cubicBezTo>
                <a:cubicBezTo>
                  <a:pt x="511894" y="851149"/>
                  <a:pt x="511894" y="849090"/>
                  <a:pt x="509840" y="847032"/>
                </a:cubicBezTo>
                <a:cubicBezTo>
                  <a:pt x="505732" y="847032"/>
                  <a:pt x="501623" y="844974"/>
                  <a:pt x="499569" y="840857"/>
                </a:cubicBezTo>
                <a:cubicBezTo>
                  <a:pt x="497515" y="838799"/>
                  <a:pt x="499569" y="836740"/>
                  <a:pt x="499569" y="834682"/>
                </a:cubicBezTo>
                <a:cubicBezTo>
                  <a:pt x="495461" y="832623"/>
                  <a:pt x="493406" y="828507"/>
                  <a:pt x="495461" y="824390"/>
                </a:cubicBezTo>
                <a:cubicBezTo>
                  <a:pt x="495461" y="822331"/>
                  <a:pt x="497515" y="818215"/>
                  <a:pt x="499569" y="818215"/>
                </a:cubicBezTo>
                <a:close/>
                <a:moveTo>
                  <a:pt x="417142" y="818215"/>
                </a:moveTo>
                <a:cubicBezTo>
                  <a:pt x="419228" y="818215"/>
                  <a:pt x="421315" y="818215"/>
                  <a:pt x="423402" y="820290"/>
                </a:cubicBezTo>
                <a:cubicBezTo>
                  <a:pt x="427576" y="824440"/>
                  <a:pt x="427576" y="824440"/>
                  <a:pt x="427576" y="824440"/>
                </a:cubicBezTo>
                <a:cubicBezTo>
                  <a:pt x="429663" y="828590"/>
                  <a:pt x="429663" y="832740"/>
                  <a:pt x="427576" y="834815"/>
                </a:cubicBezTo>
                <a:cubicBezTo>
                  <a:pt x="427576" y="834815"/>
                  <a:pt x="425489" y="834815"/>
                  <a:pt x="425489" y="834815"/>
                </a:cubicBezTo>
                <a:cubicBezTo>
                  <a:pt x="425489" y="830665"/>
                  <a:pt x="427576" y="826515"/>
                  <a:pt x="425489" y="824440"/>
                </a:cubicBezTo>
                <a:cubicBezTo>
                  <a:pt x="421315" y="822365"/>
                  <a:pt x="419228" y="820290"/>
                  <a:pt x="417142" y="820290"/>
                </a:cubicBezTo>
                <a:cubicBezTo>
                  <a:pt x="417142" y="820290"/>
                  <a:pt x="415055" y="818215"/>
                  <a:pt x="417142" y="818215"/>
                </a:cubicBezTo>
                <a:close/>
                <a:moveTo>
                  <a:pt x="623237" y="818075"/>
                </a:moveTo>
                <a:cubicBezTo>
                  <a:pt x="625283" y="817819"/>
                  <a:pt x="626816" y="818332"/>
                  <a:pt x="626816" y="822433"/>
                </a:cubicBezTo>
                <a:cubicBezTo>
                  <a:pt x="628861" y="824484"/>
                  <a:pt x="626816" y="826534"/>
                  <a:pt x="624771" y="828585"/>
                </a:cubicBezTo>
                <a:cubicBezTo>
                  <a:pt x="622726" y="830635"/>
                  <a:pt x="620681" y="832686"/>
                  <a:pt x="618636" y="830635"/>
                </a:cubicBezTo>
                <a:cubicBezTo>
                  <a:pt x="616591" y="832686"/>
                  <a:pt x="616591" y="830635"/>
                  <a:pt x="616591" y="832686"/>
                </a:cubicBezTo>
                <a:cubicBezTo>
                  <a:pt x="614546" y="834737"/>
                  <a:pt x="616591" y="834737"/>
                  <a:pt x="616591" y="836787"/>
                </a:cubicBezTo>
                <a:cubicBezTo>
                  <a:pt x="614546" y="838838"/>
                  <a:pt x="616591" y="842939"/>
                  <a:pt x="612501" y="844989"/>
                </a:cubicBezTo>
                <a:cubicBezTo>
                  <a:pt x="608410" y="847040"/>
                  <a:pt x="604320" y="849091"/>
                  <a:pt x="600230" y="847040"/>
                </a:cubicBezTo>
                <a:cubicBezTo>
                  <a:pt x="598185" y="847040"/>
                  <a:pt x="594095" y="844989"/>
                  <a:pt x="594095" y="840888"/>
                </a:cubicBezTo>
                <a:cubicBezTo>
                  <a:pt x="592050" y="840888"/>
                  <a:pt x="590004" y="842939"/>
                  <a:pt x="590004" y="842939"/>
                </a:cubicBezTo>
                <a:cubicBezTo>
                  <a:pt x="585914" y="844989"/>
                  <a:pt x="581824" y="842939"/>
                  <a:pt x="579779" y="842939"/>
                </a:cubicBezTo>
                <a:cubicBezTo>
                  <a:pt x="579779" y="840888"/>
                  <a:pt x="577734" y="838838"/>
                  <a:pt x="577734" y="836787"/>
                </a:cubicBezTo>
                <a:cubicBezTo>
                  <a:pt x="579779" y="834737"/>
                  <a:pt x="581824" y="830635"/>
                  <a:pt x="585914" y="832686"/>
                </a:cubicBezTo>
                <a:lnTo>
                  <a:pt x="591728" y="834629"/>
                </a:lnTo>
                <a:lnTo>
                  <a:pt x="591908" y="834748"/>
                </a:lnTo>
                <a:lnTo>
                  <a:pt x="592056" y="834739"/>
                </a:lnTo>
                <a:lnTo>
                  <a:pt x="598185" y="836787"/>
                </a:lnTo>
                <a:cubicBezTo>
                  <a:pt x="604320" y="836787"/>
                  <a:pt x="610455" y="830635"/>
                  <a:pt x="614546" y="824484"/>
                </a:cubicBezTo>
                <a:cubicBezTo>
                  <a:pt x="616591" y="822433"/>
                  <a:pt x="614546" y="818332"/>
                  <a:pt x="616591" y="818332"/>
                </a:cubicBezTo>
                <a:cubicBezTo>
                  <a:pt x="618636" y="819357"/>
                  <a:pt x="621192" y="818332"/>
                  <a:pt x="623237" y="818075"/>
                </a:cubicBezTo>
                <a:close/>
                <a:moveTo>
                  <a:pt x="610525" y="816737"/>
                </a:moveTo>
                <a:cubicBezTo>
                  <a:pt x="611559" y="816737"/>
                  <a:pt x="612594" y="817252"/>
                  <a:pt x="612594" y="818281"/>
                </a:cubicBezTo>
                <a:cubicBezTo>
                  <a:pt x="612594" y="824456"/>
                  <a:pt x="608456" y="826515"/>
                  <a:pt x="606388" y="830631"/>
                </a:cubicBezTo>
                <a:cubicBezTo>
                  <a:pt x="604319" y="831661"/>
                  <a:pt x="602251" y="833204"/>
                  <a:pt x="599924" y="834234"/>
                </a:cubicBezTo>
                <a:lnTo>
                  <a:pt x="592056" y="834739"/>
                </a:lnTo>
                <a:lnTo>
                  <a:pt x="591728" y="834629"/>
                </a:lnTo>
                <a:lnTo>
                  <a:pt x="585702" y="830631"/>
                </a:lnTo>
                <a:cubicBezTo>
                  <a:pt x="585702" y="828573"/>
                  <a:pt x="585702" y="826515"/>
                  <a:pt x="587770" y="826515"/>
                </a:cubicBezTo>
                <a:cubicBezTo>
                  <a:pt x="589839" y="828573"/>
                  <a:pt x="596045" y="828573"/>
                  <a:pt x="600182" y="828573"/>
                </a:cubicBezTo>
                <a:cubicBezTo>
                  <a:pt x="602251" y="824456"/>
                  <a:pt x="608456" y="822398"/>
                  <a:pt x="608456" y="818281"/>
                </a:cubicBezTo>
                <a:cubicBezTo>
                  <a:pt x="608456" y="817252"/>
                  <a:pt x="609491" y="816737"/>
                  <a:pt x="610525" y="816737"/>
                </a:cubicBezTo>
                <a:close/>
                <a:moveTo>
                  <a:pt x="453455" y="815608"/>
                </a:moveTo>
                <a:lnTo>
                  <a:pt x="452877" y="817920"/>
                </a:lnTo>
                <a:lnTo>
                  <a:pt x="452866" y="816524"/>
                </a:lnTo>
                <a:close/>
                <a:moveTo>
                  <a:pt x="256789" y="812239"/>
                </a:moveTo>
                <a:cubicBezTo>
                  <a:pt x="258860" y="812239"/>
                  <a:pt x="263000" y="812239"/>
                  <a:pt x="263000" y="814291"/>
                </a:cubicBezTo>
                <a:cubicBezTo>
                  <a:pt x="263000" y="818396"/>
                  <a:pt x="263000" y="822500"/>
                  <a:pt x="260930" y="826605"/>
                </a:cubicBezTo>
                <a:cubicBezTo>
                  <a:pt x="254719" y="826605"/>
                  <a:pt x="248509" y="826605"/>
                  <a:pt x="244369" y="832762"/>
                </a:cubicBezTo>
                <a:cubicBezTo>
                  <a:pt x="244369" y="832762"/>
                  <a:pt x="244369" y="834815"/>
                  <a:pt x="242299" y="834815"/>
                </a:cubicBezTo>
                <a:cubicBezTo>
                  <a:pt x="240229" y="832762"/>
                  <a:pt x="238158" y="832762"/>
                  <a:pt x="236088" y="830710"/>
                </a:cubicBezTo>
                <a:cubicBezTo>
                  <a:pt x="234018" y="828658"/>
                  <a:pt x="229878" y="828658"/>
                  <a:pt x="227808" y="824553"/>
                </a:cubicBezTo>
                <a:cubicBezTo>
                  <a:pt x="227808" y="822500"/>
                  <a:pt x="227808" y="820448"/>
                  <a:pt x="229878" y="820448"/>
                </a:cubicBezTo>
                <a:cubicBezTo>
                  <a:pt x="231948" y="820448"/>
                  <a:pt x="231948" y="818396"/>
                  <a:pt x="231948" y="818396"/>
                </a:cubicBezTo>
                <a:cubicBezTo>
                  <a:pt x="231948" y="820448"/>
                  <a:pt x="234018" y="820448"/>
                  <a:pt x="234018" y="820448"/>
                </a:cubicBezTo>
                <a:cubicBezTo>
                  <a:pt x="236088" y="820448"/>
                  <a:pt x="236088" y="820448"/>
                  <a:pt x="236088" y="820448"/>
                </a:cubicBezTo>
                <a:cubicBezTo>
                  <a:pt x="238158" y="814291"/>
                  <a:pt x="238158" y="814291"/>
                  <a:pt x="238158" y="814291"/>
                </a:cubicBezTo>
                <a:cubicBezTo>
                  <a:pt x="242299" y="812239"/>
                  <a:pt x="246439" y="812239"/>
                  <a:pt x="248509" y="814291"/>
                </a:cubicBezTo>
                <a:cubicBezTo>
                  <a:pt x="252649" y="818396"/>
                  <a:pt x="254719" y="812239"/>
                  <a:pt x="256789" y="812239"/>
                </a:cubicBezTo>
                <a:close/>
                <a:moveTo>
                  <a:pt x="263311" y="809170"/>
                </a:moveTo>
                <a:cubicBezTo>
                  <a:pt x="263871" y="808867"/>
                  <a:pt x="264992" y="810081"/>
                  <a:pt x="264992" y="810081"/>
                </a:cubicBezTo>
                <a:cubicBezTo>
                  <a:pt x="264992" y="812239"/>
                  <a:pt x="263000" y="810081"/>
                  <a:pt x="263000" y="810081"/>
                </a:cubicBezTo>
                <a:cubicBezTo>
                  <a:pt x="263000" y="809541"/>
                  <a:pt x="263124" y="809271"/>
                  <a:pt x="263311" y="809170"/>
                </a:cubicBezTo>
                <a:close/>
                <a:moveTo>
                  <a:pt x="419047" y="804706"/>
                </a:moveTo>
                <a:cubicBezTo>
                  <a:pt x="420848" y="804962"/>
                  <a:pt x="422392" y="805986"/>
                  <a:pt x="423421" y="808033"/>
                </a:cubicBezTo>
                <a:cubicBezTo>
                  <a:pt x="425479" y="810081"/>
                  <a:pt x="423421" y="810081"/>
                  <a:pt x="425479" y="812128"/>
                </a:cubicBezTo>
                <a:cubicBezTo>
                  <a:pt x="427538" y="810081"/>
                  <a:pt x="431655" y="810081"/>
                  <a:pt x="435771" y="812128"/>
                </a:cubicBezTo>
                <a:lnTo>
                  <a:pt x="438625" y="817804"/>
                </a:lnTo>
                <a:lnTo>
                  <a:pt x="439096" y="821105"/>
                </a:lnTo>
                <a:lnTo>
                  <a:pt x="435771" y="824412"/>
                </a:lnTo>
                <a:cubicBezTo>
                  <a:pt x="435771" y="826459"/>
                  <a:pt x="435771" y="826459"/>
                  <a:pt x="435771" y="826459"/>
                </a:cubicBezTo>
                <a:cubicBezTo>
                  <a:pt x="437830" y="826459"/>
                  <a:pt x="439888" y="830554"/>
                  <a:pt x="439888" y="832601"/>
                </a:cubicBezTo>
                <a:cubicBezTo>
                  <a:pt x="441947" y="834649"/>
                  <a:pt x="439888" y="836696"/>
                  <a:pt x="437830" y="838743"/>
                </a:cubicBezTo>
                <a:cubicBezTo>
                  <a:pt x="435771" y="840791"/>
                  <a:pt x="435771" y="840791"/>
                  <a:pt x="433713" y="840791"/>
                </a:cubicBezTo>
                <a:cubicBezTo>
                  <a:pt x="433713" y="838743"/>
                  <a:pt x="429596" y="838743"/>
                  <a:pt x="429596" y="836696"/>
                </a:cubicBezTo>
                <a:cubicBezTo>
                  <a:pt x="431655" y="832601"/>
                  <a:pt x="431655" y="826459"/>
                  <a:pt x="429596" y="822365"/>
                </a:cubicBezTo>
                <a:cubicBezTo>
                  <a:pt x="425479" y="816222"/>
                  <a:pt x="419304" y="816222"/>
                  <a:pt x="415188" y="814175"/>
                </a:cubicBezTo>
                <a:cubicBezTo>
                  <a:pt x="415188" y="812128"/>
                  <a:pt x="411071" y="810081"/>
                  <a:pt x="413129" y="805986"/>
                </a:cubicBezTo>
                <a:cubicBezTo>
                  <a:pt x="415188" y="804962"/>
                  <a:pt x="417246" y="804450"/>
                  <a:pt x="419047" y="804706"/>
                </a:cubicBezTo>
                <a:close/>
                <a:moveTo>
                  <a:pt x="589437" y="801167"/>
                </a:moveTo>
                <a:cubicBezTo>
                  <a:pt x="590466" y="801167"/>
                  <a:pt x="590981" y="801681"/>
                  <a:pt x="589951" y="803740"/>
                </a:cubicBezTo>
                <a:cubicBezTo>
                  <a:pt x="592010" y="816090"/>
                  <a:pt x="583776" y="830499"/>
                  <a:pt x="571426" y="838732"/>
                </a:cubicBezTo>
                <a:cubicBezTo>
                  <a:pt x="569368" y="836674"/>
                  <a:pt x="567309" y="840791"/>
                  <a:pt x="565251" y="840791"/>
                </a:cubicBezTo>
                <a:cubicBezTo>
                  <a:pt x="561134" y="840791"/>
                  <a:pt x="559076" y="840791"/>
                  <a:pt x="554959" y="840791"/>
                </a:cubicBezTo>
                <a:cubicBezTo>
                  <a:pt x="548784" y="840791"/>
                  <a:pt x="544667" y="836674"/>
                  <a:pt x="540550" y="832557"/>
                </a:cubicBezTo>
                <a:cubicBezTo>
                  <a:pt x="534375" y="828440"/>
                  <a:pt x="530258" y="820207"/>
                  <a:pt x="534375" y="814031"/>
                </a:cubicBezTo>
                <a:cubicBezTo>
                  <a:pt x="534375" y="811973"/>
                  <a:pt x="538492" y="809915"/>
                  <a:pt x="540550" y="807856"/>
                </a:cubicBezTo>
                <a:cubicBezTo>
                  <a:pt x="544667" y="807856"/>
                  <a:pt x="544667" y="814031"/>
                  <a:pt x="546725" y="811973"/>
                </a:cubicBezTo>
                <a:cubicBezTo>
                  <a:pt x="548784" y="811973"/>
                  <a:pt x="548784" y="809915"/>
                  <a:pt x="550842" y="809915"/>
                </a:cubicBezTo>
                <a:cubicBezTo>
                  <a:pt x="552901" y="809915"/>
                  <a:pt x="554959" y="811973"/>
                  <a:pt x="557017" y="814031"/>
                </a:cubicBezTo>
                <a:cubicBezTo>
                  <a:pt x="559076" y="814031"/>
                  <a:pt x="559076" y="818148"/>
                  <a:pt x="557017" y="820207"/>
                </a:cubicBezTo>
                <a:cubicBezTo>
                  <a:pt x="554959" y="824323"/>
                  <a:pt x="550842" y="822265"/>
                  <a:pt x="546725" y="822265"/>
                </a:cubicBezTo>
                <a:cubicBezTo>
                  <a:pt x="544667" y="826382"/>
                  <a:pt x="548784" y="828440"/>
                  <a:pt x="550842" y="830499"/>
                </a:cubicBezTo>
                <a:cubicBezTo>
                  <a:pt x="554959" y="832557"/>
                  <a:pt x="554959" y="832557"/>
                  <a:pt x="554959" y="832557"/>
                </a:cubicBezTo>
                <a:cubicBezTo>
                  <a:pt x="565251" y="830499"/>
                  <a:pt x="565251" y="830499"/>
                  <a:pt x="565251" y="830499"/>
                </a:cubicBezTo>
                <a:cubicBezTo>
                  <a:pt x="573484" y="828440"/>
                  <a:pt x="581718" y="820207"/>
                  <a:pt x="585835" y="809915"/>
                </a:cubicBezTo>
                <a:cubicBezTo>
                  <a:pt x="585835" y="801681"/>
                  <a:pt x="585835" y="801681"/>
                  <a:pt x="585835" y="801681"/>
                </a:cubicBezTo>
                <a:cubicBezTo>
                  <a:pt x="586864" y="801681"/>
                  <a:pt x="588408" y="801167"/>
                  <a:pt x="589437" y="801167"/>
                </a:cubicBezTo>
                <a:close/>
                <a:moveTo>
                  <a:pt x="291412" y="799788"/>
                </a:moveTo>
                <a:cubicBezTo>
                  <a:pt x="293657" y="800078"/>
                  <a:pt x="295837" y="800722"/>
                  <a:pt x="297890" y="801752"/>
                </a:cubicBezTo>
                <a:cubicBezTo>
                  <a:pt x="301994" y="803813"/>
                  <a:pt x="304047" y="805874"/>
                  <a:pt x="306099" y="807934"/>
                </a:cubicBezTo>
                <a:cubicBezTo>
                  <a:pt x="306099" y="812056"/>
                  <a:pt x="308151" y="816177"/>
                  <a:pt x="306099" y="818237"/>
                </a:cubicBezTo>
                <a:cubicBezTo>
                  <a:pt x="304047" y="820298"/>
                  <a:pt x="301994" y="822359"/>
                  <a:pt x="301994" y="820298"/>
                </a:cubicBezTo>
                <a:cubicBezTo>
                  <a:pt x="299942" y="820298"/>
                  <a:pt x="299942" y="818237"/>
                  <a:pt x="297890" y="820298"/>
                </a:cubicBezTo>
                <a:cubicBezTo>
                  <a:pt x="297890" y="822359"/>
                  <a:pt x="295837" y="824420"/>
                  <a:pt x="293785" y="824420"/>
                </a:cubicBezTo>
                <a:cubicBezTo>
                  <a:pt x="291733" y="824420"/>
                  <a:pt x="287628" y="824420"/>
                  <a:pt x="287628" y="822359"/>
                </a:cubicBezTo>
                <a:cubicBezTo>
                  <a:pt x="285576" y="820298"/>
                  <a:pt x="285576" y="816177"/>
                  <a:pt x="287628" y="816177"/>
                </a:cubicBezTo>
                <a:cubicBezTo>
                  <a:pt x="287628" y="814116"/>
                  <a:pt x="291733" y="814116"/>
                  <a:pt x="289680" y="812056"/>
                </a:cubicBezTo>
                <a:cubicBezTo>
                  <a:pt x="287628" y="807934"/>
                  <a:pt x="283523" y="809995"/>
                  <a:pt x="281471" y="809995"/>
                </a:cubicBezTo>
                <a:cubicBezTo>
                  <a:pt x="273261" y="812056"/>
                  <a:pt x="271209" y="822359"/>
                  <a:pt x="271209" y="828541"/>
                </a:cubicBezTo>
                <a:cubicBezTo>
                  <a:pt x="273261" y="840905"/>
                  <a:pt x="283523" y="851208"/>
                  <a:pt x="295837" y="857390"/>
                </a:cubicBezTo>
                <a:cubicBezTo>
                  <a:pt x="295837" y="857390"/>
                  <a:pt x="295837" y="857390"/>
                  <a:pt x="293785" y="857390"/>
                </a:cubicBezTo>
                <a:cubicBezTo>
                  <a:pt x="287628" y="855330"/>
                  <a:pt x="281471" y="855330"/>
                  <a:pt x="275314" y="849148"/>
                </a:cubicBezTo>
                <a:cubicBezTo>
                  <a:pt x="269157" y="842966"/>
                  <a:pt x="265052" y="836784"/>
                  <a:pt x="263000" y="826480"/>
                </a:cubicBezTo>
                <a:cubicBezTo>
                  <a:pt x="265052" y="820298"/>
                  <a:pt x="267104" y="812056"/>
                  <a:pt x="271209" y="805874"/>
                </a:cubicBezTo>
                <a:cubicBezTo>
                  <a:pt x="277366" y="801237"/>
                  <a:pt x="284678" y="798919"/>
                  <a:pt x="291412" y="799788"/>
                </a:cubicBezTo>
                <a:close/>
                <a:moveTo>
                  <a:pt x="381209" y="797694"/>
                </a:moveTo>
                <a:cubicBezTo>
                  <a:pt x="385824" y="796667"/>
                  <a:pt x="390440" y="796667"/>
                  <a:pt x="394542" y="797694"/>
                </a:cubicBezTo>
                <a:cubicBezTo>
                  <a:pt x="400696" y="799749"/>
                  <a:pt x="404798" y="803860"/>
                  <a:pt x="408901" y="805915"/>
                </a:cubicBezTo>
                <a:cubicBezTo>
                  <a:pt x="410952" y="812081"/>
                  <a:pt x="415055" y="820301"/>
                  <a:pt x="413004" y="826467"/>
                </a:cubicBezTo>
                <a:cubicBezTo>
                  <a:pt x="413004" y="832633"/>
                  <a:pt x="406850" y="834688"/>
                  <a:pt x="402747" y="836743"/>
                </a:cubicBezTo>
                <a:cubicBezTo>
                  <a:pt x="398645" y="838799"/>
                  <a:pt x="396593" y="838799"/>
                  <a:pt x="392491" y="836743"/>
                </a:cubicBezTo>
                <a:cubicBezTo>
                  <a:pt x="388388" y="834688"/>
                  <a:pt x="396593" y="830578"/>
                  <a:pt x="390440" y="828522"/>
                </a:cubicBezTo>
                <a:cubicBezTo>
                  <a:pt x="388388" y="828522"/>
                  <a:pt x="388388" y="826467"/>
                  <a:pt x="386337" y="826467"/>
                </a:cubicBezTo>
                <a:cubicBezTo>
                  <a:pt x="386337" y="824412"/>
                  <a:pt x="386337" y="820301"/>
                  <a:pt x="388388" y="820301"/>
                </a:cubicBezTo>
                <a:cubicBezTo>
                  <a:pt x="390440" y="818246"/>
                  <a:pt x="392491" y="818246"/>
                  <a:pt x="396593" y="818246"/>
                </a:cubicBezTo>
                <a:cubicBezTo>
                  <a:pt x="398645" y="820301"/>
                  <a:pt x="400696" y="822357"/>
                  <a:pt x="398645" y="826467"/>
                </a:cubicBezTo>
                <a:cubicBezTo>
                  <a:pt x="398645" y="826467"/>
                  <a:pt x="400696" y="826467"/>
                  <a:pt x="400696" y="826467"/>
                </a:cubicBezTo>
                <a:cubicBezTo>
                  <a:pt x="402747" y="824412"/>
                  <a:pt x="404798" y="822357"/>
                  <a:pt x="404798" y="818246"/>
                </a:cubicBezTo>
                <a:cubicBezTo>
                  <a:pt x="402747" y="812081"/>
                  <a:pt x="396593" y="807970"/>
                  <a:pt x="390440" y="805915"/>
                </a:cubicBezTo>
                <a:cubicBezTo>
                  <a:pt x="382235" y="805915"/>
                  <a:pt x="371978" y="807970"/>
                  <a:pt x="367876" y="816191"/>
                </a:cubicBezTo>
                <a:cubicBezTo>
                  <a:pt x="363773" y="820301"/>
                  <a:pt x="361722" y="824412"/>
                  <a:pt x="359670" y="830578"/>
                </a:cubicBezTo>
                <a:cubicBezTo>
                  <a:pt x="359670" y="830578"/>
                  <a:pt x="357619" y="828522"/>
                  <a:pt x="357619" y="828522"/>
                </a:cubicBezTo>
                <a:cubicBezTo>
                  <a:pt x="359670" y="820301"/>
                  <a:pt x="359670" y="810025"/>
                  <a:pt x="367876" y="803860"/>
                </a:cubicBezTo>
                <a:cubicBezTo>
                  <a:pt x="371978" y="800777"/>
                  <a:pt x="376593" y="798722"/>
                  <a:pt x="381209" y="797694"/>
                </a:cubicBezTo>
                <a:close/>
                <a:moveTo>
                  <a:pt x="442976" y="797637"/>
                </a:moveTo>
                <a:cubicBezTo>
                  <a:pt x="446063" y="798602"/>
                  <a:pt x="449151" y="802461"/>
                  <a:pt x="452239" y="804005"/>
                </a:cubicBezTo>
                <a:cubicBezTo>
                  <a:pt x="452239" y="808122"/>
                  <a:pt x="456355" y="810180"/>
                  <a:pt x="454297" y="814297"/>
                </a:cubicBezTo>
                <a:lnTo>
                  <a:pt x="453455" y="815608"/>
                </a:lnTo>
                <a:lnTo>
                  <a:pt x="453782" y="814297"/>
                </a:lnTo>
                <a:cubicBezTo>
                  <a:pt x="453782" y="812239"/>
                  <a:pt x="453268" y="810180"/>
                  <a:pt x="452239" y="808122"/>
                </a:cubicBezTo>
                <a:cubicBezTo>
                  <a:pt x="450180" y="806063"/>
                  <a:pt x="450180" y="804005"/>
                  <a:pt x="448122" y="801947"/>
                </a:cubicBezTo>
                <a:cubicBezTo>
                  <a:pt x="446063" y="799888"/>
                  <a:pt x="444005" y="799888"/>
                  <a:pt x="439888" y="797830"/>
                </a:cubicBezTo>
                <a:cubicBezTo>
                  <a:pt x="440918" y="797315"/>
                  <a:pt x="441947" y="797315"/>
                  <a:pt x="442976" y="797637"/>
                </a:cubicBezTo>
                <a:close/>
                <a:moveTo>
                  <a:pt x="397625" y="794145"/>
                </a:moveTo>
                <a:cubicBezTo>
                  <a:pt x="398206" y="794145"/>
                  <a:pt x="398787" y="794643"/>
                  <a:pt x="398787" y="795639"/>
                </a:cubicBezTo>
                <a:cubicBezTo>
                  <a:pt x="396463" y="795639"/>
                  <a:pt x="396463" y="795639"/>
                  <a:pt x="396463" y="795639"/>
                </a:cubicBezTo>
                <a:cubicBezTo>
                  <a:pt x="396463" y="794643"/>
                  <a:pt x="397044" y="794145"/>
                  <a:pt x="397625" y="794145"/>
                </a:cubicBezTo>
                <a:close/>
                <a:moveTo>
                  <a:pt x="425347" y="791655"/>
                </a:moveTo>
                <a:cubicBezTo>
                  <a:pt x="427422" y="791655"/>
                  <a:pt x="429497" y="791655"/>
                  <a:pt x="431572" y="793647"/>
                </a:cubicBezTo>
                <a:cubicBezTo>
                  <a:pt x="433647" y="793647"/>
                  <a:pt x="433647" y="795639"/>
                  <a:pt x="433647" y="797631"/>
                </a:cubicBezTo>
                <a:cubicBezTo>
                  <a:pt x="433647" y="797631"/>
                  <a:pt x="433647" y="795639"/>
                  <a:pt x="431572" y="795639"/>
                </a:cubicBezTo>
                <a:lnTo>
                  <a:pt x="430365" y="794867"/>
                </a:lnTo>
                <a:lnTo>
                  <a:pt x="429596" y="793713"/>
                </a:lnTo>
                <a:lnTo>
                  <a:pt x="428563" y="793713"/>
                </a:lnTo>
                <a:close/>
                <a:moveTo>
                  <a:pt x="413063" y="791655"/>
                </a:moveTo>
                <a:cubicBezTo>
                  <a:pt x="413063" y="791655"/>
                  <a:pt x="415055" y="791655"/>
                  <a:pt x="415055" y="793647"/>
                </a:cubicBezTo>
                <a:cubicBezTo>
                  <a:pt x="415055" y="793647"/>
                  <a:pt x="413063" y="793647"/>
                  <a:pt x="413063" y="793647"/>
                </a:cubicBezTo>
                <a:cubicBezTo>
                  <a:pt x="413063" y="791655"/>
                  <a:pt x="413063" y="791655"/>
                  <a:pt x="413063" y="791655"/>
                </a:cubicBezTo>
                <a:close/>
                <a:moveTo>
                  <a:pt x="409013" y="791655"/>
                </a:moveTo>
                <a:cubicBezTo>
                  <a:pt x="409013" y="791655"/>
                  <a:pt x="411071" y="791655"/>
                  <a:pt x="411071" y="791655"/>
                </a:cubicBezTo>
                <a:cubicBezTo>
                  <a:pt x="411071" y="795772"/>
                  <a:pt x="413129" y="795772"/>
                  <a:pt x="415188" y="797830"/>
                </a:cubicBezTo>
                <a:cubicBezTo>
                  <a:pt x="417246" y="797830"/>
                  <a:pt x="415188" y="795772"/>
                  <a:pt x="417246" y="795772"/>
                </a:cubicBezTo>
                <a:cubicBezTo>
                  <a:pt x="419304" y="791655"/>
                  <a:pt x="423421" y="791655"/>
                  <a:pt x="425480" y="793713"/>
                </a:cubicBezTo>
                <a:lnTo>
                  <a:pt x="428563" y="793713"/>
                </a:lnTo>
                <a:lnTo>
                  <a:pt x="430365" y="794867"/>
                </a:lnTo>
                <a:lnTo>
                  <a:pt x="433713" y="799888"/>
                </a:lnTo>
                <a:cubicBezTo>
                  <a:pt x="439888" y="797830"/>
                  <a:pt x="444005" y="801947"/>
                  <a:pt x="448122" y="806063"/>
                </a:cubicBezTo>
                <a:cubicBezTo>
                  <a:pt x="450180" y="808122"/>
                  <a:pt x="452239" y="812239"/>
                  <a:pt x="450180" y="816356"/>
                </a:cubicBezTo>
                <a:cubicBezTo>
                  <a:pt x="450180" y="818414"/>
                  <a:pt x="446063" y="820472"/>
                  <a:pt x="450180" y="822531"/>
                </a:cubicBezTo>
                <a:cubicBezTo>
                  <a:pt x="450180" y="822531"/>
                  <a:pt x="452239" y="822531"/>
                  <a:pt x="452239" y="822531"/>
                </a:cubicBezTo>
                <a:cubicBezTo>
                  <a:pt x="454297" y="822531"/>
                  <a:pt x="452239" y="820472"/>
                  <a:pt x="452239" y="820472"/>
                </a:cubicBezTo>
                <a:lnTo>
                  <a:pt x="452877" y="817920"/>
                </a:lnTo>
                <a:lnTo>
                  <a:pt x="452882" y="818607"/>
                </a:lnTo>
                <a:cubicBezTo>
                  <a:pt x="454040" y="822659"/>
                  <a:pt x="460987" y="826133"/>
                  <a:pt x="456355" y="830764"/>
                </a:cubicBezTo>
                <a:cubicBezTo>
                  <a:pt x="456355" y="828706"/>
                  <a:pt x="456355" y="824589"/>
                  <a:pt x="454297" y="824589"/>
                </a:cubicBezTo>
                <a:cubicBezTo>
                  <a:pt x="452239" y="830764"/>
                  <a:pt x="452239" y="830764"/>
                  <a:pt x="452239" y="830764"/>
                </a:cubicBezTo>
                <a:cubicBezTo>
                  <a:pt x="448122" y="838998"/>
                  <a:pt x="448122" y="838998"/>
                  <a:pt x="448122" y="838998"/>
                </a:cubicBezTo>
                <a:cubicBezTo>
                  <a:pt x="448122" y="838998"/>
                  <a:pt x="448122" y="838998"/>
                  <a:pt x="450180" y="841056"/>
                </a:cubicBezTo>
                <a:cubicBezTo>
                  <a:pt x="450180" y="841056"/>
                  <a:pt x="450180" y="838998"/>
                  <a:pt x="450180" y="838998"/>
                </a:cubicBezTo>
                <a:lnTo>
                  <a:pt x="451621" y="843320"/>
                </a:lnTo>
                <a:lnTo>
                  <a:pt x="450180" y="843114"/>
                </a:lnTo>
                <a:cubicBezTo>
                  <a:pt x="450180" y="847231"/>
                  <a:pt x="450180" y="849290"/>
                  <a:pt x="446063" y="851348"/>
                </a:cubicBezTo>
                <a:cubicBezTo>
                  <a:pt x="444005" y="851348"/>
                  <a:pt x="441947" y="853406"/>
                  <a:pt x="441947" y="851348"/>
                </a:cubicBezTo>
                <a:cubicBezTo>
                  <a:pt x="439888" y="849290"/>
                  <a:pt x="439888" y="847231"/>
                  <a:pt x="437830" y="843114"/>
                </a:cubicBezTo>
                <a:cubicBezTo>
                  <a:pt x="439888" y="841056"/>
                  <a:pt x="441947" y="838998"/>
                  <a:pt x="444005" y="834881"/>
                </a:cubicBezTo>
                <a:cubicBezTo>
                  <a:pt x="444005" y="832823"/>
                  <a:pt x="441947" y="828706"/>
                  <a:pt x="439888" y="826647"/>
                </a:cubicBezTo>
                <a:lnTo>
                  <a:pt x="439096" y="821105"/>
                </a:lnTo>
                <a:lnTo>
                  <a:pt x="439888" y="820317"/>
                </a:lnTo>
                <a:lnTo>
                  <a:pt x="438625" y="817804"/>
                </a:lnTo>
                <a:lnTo>
                  <a:pt x="437830" y="812239"/>
                </a:lnTo>
                <a:cubicBezTo>
                  <a:pt x="435771" y="808122"/>
                  <a:pt x="431655" y="808122"/>
                  <a:pt x="427538" y="808122"/>
                </a:cubicBezTo>
                <a:cubicBezTo>
                  <a:pt x="425480" y="804005"/>
                  <a:pt x="421363" y="801947"/>
                  <a:pt x="417246" y="801947"/>
                </a:cubicBezTo>
                <a:cubicBezTo>
                  <a:pt x="415188" y="804005"/>
                  <a:pt x="413129" y="804005"/>
                  <a:pt x="411071" y="806063"/>
                </a:cubicBezTo>
                <a:cubicBezTo>
                  <a:pt x="409013" y="804005"/>
                  <a:pt x="409013" y="801947"/>
                  <a:pt x="404896" y="799888"/>
                </a:cubicBezTo>
                <a:cubicBezTo>
                  <a:pt x="400779" y="797830"/>
                  <a:pt x="400779" y="797830"/>
                  <a:pt x="400779" y="797830"/>
                </a:cubicBezTo>
                <a:cubicBezTo>
                  <a:pt x="402837" y="795772"/>
                  <a:pt x="406954" y="793713"/>
                  <a:pt x="409013" y="791655"/>
                </a:cubicBezTo>
                <a:close/>
                <a:moveTo>
                  <a:pt x="363632" y="789331"/>
                </a:moveTo>
                <a:cubicBezTo>
                  <a:pt x="365698" y="791406"/>
                  <a:pt x="371895" y="791406"/>
                  <a:pt x="371895" y="797631"/>
                </a:cubicBezTo>
                <a:cubicBezTo>
                  <a:pt x="369829" y="793481"/>
                  <a:pt x="365698" y="791406"/>
                  <a:pt x="359500" y="791406"/>
                </a:cubicBezTo>
                <a:cubicBezTo>
                  <a:pt x="357435" y="791406"/>
                  <a:pt x="355369" y="793481"/>
                  <a:pt x="353303" y="793481"/>
                </a:cubicBezTo>
                <a:cubicBezTo>
                  <a:pt x="355369" y="791406"/>
                  <a:pt x="359500" y="789331"/>
                  <a:pt x="363632" y="789331"/>
                </a:cubicBezTo>
                <a:close/>
                <a:moveTo>
                  <a:pt x="298897" y="788883"/>
                </a:moveTo>
                <a:cubicBezTo>
                  <a:pt x="301491" y="788368"/>
                  <a:pt x="304084" y="788368"/>
                  <a:pt x="306159" y="789397"/>
                </a:cubicBezTo>
                <a:cubicBezTo>
                  <a:pt x="304084" y="789397"/>
                  <a:pt x="299934" y="789397"/>
                  <a:pt x="295784" y="791456"/>
                </a:cubicBezTo>
                <a:cubicBezTo>
                  <a:pt x="293710" y="793514"/>
                  <a:pt x="293710" y="797631"/>
                  <a:pt x="291635" y="797631"/>
                </a:cubicBezTo>
                <a:cubicBezTo>
                  <a:pt x="289560" y="795572"/>
                  <a:pt x="291635" y="793514"/>
                  <a:pt x="291635" y="791456"/>
                </a:cubicBezTo>
                <a:cubicBezTo>
                  <a:pt x="293710" y="790426"/>
                  <a:pt x="296303" y="789397"/>
                  <a:pt x="298897" y="788883"/>
                </a:cubicBezTo>
                <a:close/>
                <a:moveTo>
                  <a:pt x="327772" y="782644"/>
                </a:moveTo>
                <a:cubicBezTo>
                  <a:pt x="330860" y="782900"/>
                  <a:pt x="333948" y="783413"/>
                  <a:pt x="337035" y="783413"/>
                </a:cubicBezTo>
                <a:cubicBezTo>
                  <a:pt x="345269" y="785462"/>
                  <a:pt x="351444" y="791611"/>
                  <a:pt x="353502" y="799810"/>
                </a:cubicBezTo>
                <a:cubicBezTo>
                  <a:pt x="355561" y="803910"/>
                  <a:pt x="355561" y="808009"/>
                  <a:pt x="357619" y="810059"/>
                </a:cubicBezTo>
                <a:cubicBezTo>
                  <a:pt x="357619" y="816208"/>
                  <a:pt x="353502" y="822357"/>
                  <a:pt x="353502" y="828507"/>
                </a:cubicBezTo>
                <a:cubicBezTo>
                  <a:pt x="353502" y="828507"/>
                  <a:pt x="351444" y="828507"/>
                  <a:pt x="349386" y="828507"/>
                </a:cubicBezTo>
                <a:cubicBezTo>
                  <a:pt x="349386" y="826457"/>
                  <a:pt x="351444" y="824407"/>
                  <a:pt x="351444" y="822357"/>
                </a:cubicBezTo>
                <a:cubicBezTo>
                  <a:pt x="351444" y="810059"/>
                  <a:pt x="347327" y="795711"/>
                  <a:pt x="334977" y="789562"/>
                </a:cubicBezTo>
                <a:cubicBezTo>
                  <a:pt x="332919" y="791611"/>
                  <a:pt x="332919" y="789562"/>
                  <a:pt x="330860" y="789562"/>
                </a:cubicBezTo>
                <a:cubicBezTo>
                  <a:pt x="326743" y="789562"/>
                  <a:pt x="322627" y="789562"/>
                  <a:pt x="318510" y="791611"/>
                </a:cubicBezTo>
                <a:cubicBezTo>
                  <a:pt x="318510" y="793661"/>
                  <a:pt x="316451" y="795711"/>
                  <a:pt x="316451" y="797760"/>
                </a:cubicBezTo>
                <a:cubicBezTo>
                  <a:pt x="318510" y="799810"/>
                  <a:pt x="320568" y="797760"/>
                  <a:pt x="322627" y="797760"/>
                </a:cubicBezTo>
                <a:cubicBezTo>
                  <a:pt x="324685" y="797760"/>
                  <a:pt x="326743" y="797760"/>
                  <a:pt x="326743" y="799810"/>
                </a:cubicBezTo>
                <a:cubicBezTo>
                  <a:pt x="328802" y="801860"/>
                  <a:pt x="328802" y="805960"/>
                  <a:pt x="328802" y="808009"/>
                </a:cubicBezTo>
                <a:cubicBezTo>
                  <a:pt x="326743" y="810059"/>
                  <a:pt x="324685" y="812109"/>
                  <a:pt x="320568" y="810059"/>
                </a:cubicBezTo>
                <a:cubicBezTo>
                  <a:pt x="320568" y="812109"/>
                  <a:pt x="322627" y="814158"/>
                  <a:pt x="320568" y="816208"/>
                </a:cubicBezTo>
                <a:cubicBezTo>
                  <a:pt x="318510" y="818258"/>
                  <a:pt x="316451" y="818258"/>
                  <a:pt x="314393" y="818258"/>
                </a:cubicBezTo>
                <a:cubicBezTo>
                  <a:pt x="308218" y="814158"/>
                  <a:pt x="306159" y="805960"/>
                  <a:pt x="306159" y="801860"/>
                </a:cubicBezTo>
                <a:cubicBezTo>
                  <a:pt x="308218" y="793661"/>
                  <a:pt x="312335" y="787512"/>
                  <a:pt x="318510" y="783413"/>
                </a:cubicBezTo>
                <a:cubicBezTo>
                  <a:pt x="321597" y="782388"/>
                  <a:pt x="324685" y="782388"/>
                  <a:pt x="327772" y="782644"/>
                </a:cubicBezTo>
                <a:close/>
                <a:moveTo>
                  <a:pt x="394471" y="779039"/>
                </a:moveTo>
                <a:cubicBezTo>
                  <a:pt x="394471" y="779039"/>
                  <a:pt x="398676" y="781197"/>
                  <a:pt x="398676" y="781197"/>
                </a:cubicBezTo>
                <a:cubicBezTo>
                  <a:pt x="400779" y="781197"/>
                  <a:pt x="400779" y="781197"/>
                  <a:pt x="400779" y="781197"/>
                </a:cubicBezTo>
                <a:cubicBezTo>
                  <a:pt x="398676" y="783355"/>
                  <a:pt x="400779" y="783355"/>
                  <a:pt x="398676" y="783355"/>
                </a:cubicBezTo>
                <a:cubicBezTo>
                  <a:pt x="398676" y="783355"/>
                  <a:pt x="396574" y="781197"/>
                  <a:pt x="394471" y="779039"/>
                </a:cubicBezTo>
                <a:close/>
                <a:moveTo>
                  <a:pt x="539637" y="776341"/>
                </a:moveTo>
                <a:cubicBezTo>
                  <a:pt x="540661" y="776599"/>
                  <a:pt x="541684" y="777113"/>
                  <a:pt x="542708" y="777113"/>
                </a:cubicBezTo>
                <a:cubicBezTo>
                  <a:pt x="544755" y="779172"/>
                  <a:pt x="544755" y="779172"/>
                  <a:pt x="544755" y="779172"/>
                </a:cubicBezTo>
                <a:cubicBezTo>
                  <a:pt x="544755" y="781230"/>
                  <a:pt x="546803" y="783288"/>
                  <a:pt x="548850" y="783288"/>
                </a:cubicBezTo>
                <a:cubicBezTo>
                  <a:pt x="552945" y="785347"/>
                  <a:pt x="554992" y="783288"/>
                  <a:pt x="557039" y="783288"/>
                </a:cubicBezTo>
                <a:cubicBezTo>
                  <a:pt x="561134" y="789464"/>
                  <a:pt x="561134" y="789464"/>
                  <a:pt x="561134" y="789464"/>
                </a:cubicBezTo>
                <a:cubicBezTo>
                  <a:pt x="561134" y="791522"/>
                  <a:pt x="559087" y="791522"/>
                  <a:pt x="559087" y="791522"/>
                </a:cubicBezTo>
                <a:cubicBezTo>
                  <a:pt x="557039" y="791522"/>
                  <a:pt x="554992" y="791522"/>
                  <a:pt x="552945" y="789464"/>
                </a:cubicBezTo>
                <a:cubicBezTo>
                  <a:pt x="550897" y="789464"/>
                  <a:pt x="550897" y="793580"/>
                  <a:pt x="546803" y="793580"/>
                </a:cubicBezTo>
                <a:cubicBezTo>
                  <a:pt x="546803" y="793580"/>
                  <a:pt x="544755" y="795639"/>
                  <a:pt x="542708" y="793580"/>
                </a:cubicBezTo>
                <a:cubicBezTo>
                  <a:pt x="540661" y="791522"/>
                  <a:pt x="540661" y="789464"/>
                  <a:pt x="540661" y="787405"/>
                </a:cubicBezTo>
                <a:cubicBezTo>
                  <a:pt x="542708" y="787405"/>
                  <a:pt x="542708" y="787405"/>
                  <a:pt x="542708" y="785347"/>
                </a:cubicBezTo>
                <a:cubicBezTo>
                  <a:pt x="540661" y="785347"/>
                  <a:pt x="538613" y="783288"/>
                  <a:pt x="536566" y="781230"/>
                </a:cubicBezTo>
                <a:cubicBezTo>
                  <a:pt x="536566" y="781230"/>
                  <a:pt x="536566" y="779172"/>
                  <a:pt x="536566" y="777113"/>
                </a:cubicBezTo>
                <a:cubicBezTo>
                  <a:pt x="537590" y="776084"/>
                  <a:pt x="538613" y="776084"/>
                  <a:pt x="539637" y="776341"/>
                </a:cubicBezTo>
                <a:close/>
                <a:moveTo>
                  <a:pt x="465218" y="775592"/>
                </a:moveTo>
                <a:lnTo>
                  <a:pt x="474615" y="781230"/>
                </a:lnTo>
                <a:cubicBezTo>
                  <a:pt x="476674" y="781230"/>
                  <a:pt x="474615" y="783288"/>
                  <a:pt x="476674" y="785347"/>
                </a:cubicBezTo>
                <a:cubicBezTo>
                  <a:pt x="480791" y="787405"/>
                  <a:pt x="482849" y="789464"/>
                  <a:pt x="486966" y="791522"/>
                </a:cubicBezTo>
                <a:cubicBezTo>
                  <a:pt x="486966" y="791522"/>
                  <a:pt x="489024" y="789464"/>
                  <a:pt x="491082" y="791522"/>
                </a:cubicBezTo>
                <a:cubicBezTo>
                  <a:pt x="491082" y="791522"/>
                  <a:pt x="489024" y="793580"/>
                  <a:pt x="489024" y="793580"/>
                </a:cubicBezTo>
                <a:lnTo>
                  <a:pt x="476986" y="791574"/>
                </a:lnTo>
                <a:lnTo>
                  <a:pt x="476416" y="791006"/>
                </a:lnTo>
                <a:lnTo>
                  <a:pt x="472557" y="783288"/>
                </a:lnTo>
                <a:cubicBezTo>
                  <a:pt x="470499" y="781230"/>
                  <a:pt x="468440" y="783288"/>
                  <a:pt x="468440" y="781230"/>
                </a:cubicBezTo>
                <a:close/>
                <a:moveTo>
                  <a:pt x="532390" y="775055"/>
                </a:moveTo>
                <a:cubicBezTo>
                  <a:pt x="532390" y="775055"/>
                  <a:pt x="534452" y="775055"/>
                  <a:pt x="534452" y="775055"/>
                </a:cubicBezTo>
                <a:cubicBezTo>
                  <a:pt x="532390" y="779181"/>
                  <a:pt x="534452" y="785371"/>
                  <a:pt x="538576" y="787434"/>
                </a:cubicBezTo>
                <a:cubicBezTo>
                  <a:pt x="538576" y="789497"/>
                  <a:pt x="538576" y="793623"/>
                  <a:pt x="540638" y="795686"/>
                </a:cubicBezTo>
                <a:cubicBezTo>
                  <a:pt x="542699" y="797749"/>
                  <a:pt x="546823" y="797749"/>
                  <a:pt x="548885" y="795686"/>
                </a:cubicBezTo>
                <a:cubicBezTo>
                  <a:pt x="550947" y="795686"/>
                  <a:pt x="553009" y="793623"/>
                  <a:pt x="555071" y="795686"/>
                </a:cubicBezTo>
                <a:cubicBezTo>
                  <a:pt x="559194" y="795686"/>
                  <a:pt x="561256" y="795686"/>
                  <a:pt x="563318" y="791560"/>
                </a:cubicBezTo>
                <a:cubicBezTo>
                  <a:pt x="563318" y="791560"/>
                  <a:pt x="565380" y="789497"/>
                  <a:pt x="565380" y="791560"/>
                </a:cubicBezTo>
                <a:cubicBezTo>
                  <a:pt x="567442" y="791560"/>
                  <a:pt x="567442" y="793623"/>
                  <a:pt x="567442" y="793623"/>
                </a:cubicBezTo>
                <a:cubicBezTo>
                  <a:pt x="565380" y="797749"/>
                  <a:pt x="561256" y="799812"/>
                  <a:pt x="559194" y="801876"/>
                </a:cubicBezTo>
                <a:cubicBezTo>
                  <a:pt x="555071" y="801876"/>
                  <a:pt x="553009" y="801876"/>
                  <a:pt x="550947" y="797749"/>
                </a:cubicBezTo>
                <a:cubicBezTo>
                  <a:pt x="548885" y="799812"/>
                  <a:pt x="548885" y="801876"/>
                  <a:pt x="548885" y="801876"/>
                </a:cubicBezTo>
                <a:cubicBezTo>
                  <a:pt x="544761" y="803939"/>
                  <a:pt x="540638" y="803939"/>
                  <a:pt x="538576" y="801876"/>
                </a:cubicBezTo>
                <a:cubicBezTo>
                  <a:pt x="536514" y="799812"/>
                  <a:pt x="534452" y="797749"/>
                  <a:pt x="534452" y="795686"/>
                </a:cubicBezTo>
                <a:cubicBezTo>
                  <a:pt x="532390" y="791560"/>
                  <a:pt x="536514" y="791560"/>
                  <a:pt x="534452" y="789497"/>
                </a:cubicBezTo>
                <a:cubicBezTo>
                  <a:pt x="530328" y="789497"/>
                  <a:pt x="530328" y="783308"/>
                  <a:pt x="528266" y="781244"/>
                </a:cubicBezTo>
                <a:cubicBezTo>
                  <a:pt x="528266" y="779181"/>
                  <a:pt x="528266" y="775055"/>
                  <a:pt x="532390" y="775055"/>
                </a:cubicBezTo>
                <a:close/>
                <a:moveTo>
                  <a:pt x="643458" y="774604"/>
                </a:moveTo>
                <a:cubicBezTo>
                  <a:pt x="645004" y="774604"/>
                  <a:pt x="646549" y="775118"/>
                  <a:pt x="647579" y="777173"/>
                </a:cubicBezTo>
                <a:cubicBezTo>
                  <a:pt x="651701" y="781284"/>
                  <a:pt x="653761" y="789505"/>
                  <a:pt x="651701" y="795670"/>
                </a:cubicBezTo>
                <a:cubicBezTo>
                  <a:pt x="647579" y="808002"/>
                  <a:pt x="635215" y="812112"/>
                  <a:pt x="622851" y="816223"/>
                </a:cubicBezTo>
                <a:cubicBezTo>
                  <a:pt x="610487" y="816223"/>
                  <a:pt x="598123" y="812112"/>
                  <a:pt x="594002" y="799781"/>
                </a:cubicBezTo>
                <a:cubicBezTo>
                  <a:pt x="594002" y="799781"/>
                  <a:pt x="594002" y="797726"/>
                  <a:pt x="596063" y="797726"/>
                </a:cubicBezTo>
                <a:cubicBezTo>
                  <a:pt x="600184" y="799781"/>
                  <a:pt x="602245" y="803891"/>
                  <a:pt x="604305" y="803891"/>
                </a:cubicBezTo>
                <a:cubicBezTo>
                  <a:pt x="612548" y="810057"/>
                  <a:pt x="624912" y="810057"/>
                  <a:pt x="633155" y="805947"/>
                </a:cubicBezTo>
                <a:cubicBezTo>
                  <a:pt x="637276" y="801836"/>
                  <a:pt x="639337" y="799781"/>
                  <a:pt x="641397" y="795670"/>
                </a:cubicBezTo>
                <a:cubicBezTo>
                  <a:pt x="641397" y="791560"/>
                  <a:pt x="641397" y="787449"/>
                  <a:pt x="639337" y="787449"/>
                </a:cubicBezTo>
                <a:cubicBezTo>
                  <a:pt x="637276" y="789505"/>
                  <a:pt x="637276" y="793615"/>
                  <a:pt x="635215" y="793615"/>
                </a:cubicBezTo>
                <a:cubicBezTo>
                  <a:pt x="633155" y="793615"/>
                  <a:pt x="631094" y="795670"/>
                  <a:pt x="629033" y="793615"/>
                </a:cubicBezTo>
                <a:cubicBezTo>
                  <a:pt x="626973" y="791560"/>
                  <a:pt x="624912" y="789505"/>
                  <a:pt x="624912" y="787449"/>
                </a:cubicBezTo>
                <a:cubicBezTo>
                  <a:pt x="626973" y="783339"/>
                  <a:pt x="631094" y="783339"/>
                  <a:pt x="633155" y="781284"/>
                </a:cubicBezTo>
                <a:cubicBezTo>
                  <a:pt x="633155" y="777173"/>
                  <a:pt x="635215" y="775118"/>
                  <a:pt x="639337" y="775118"/>
                </a:cubicBezTo>
                <a:cubicBezTo>
                  <a:pt x="640367" y="775118"/>
                  <a:pt x="641913" y="774604"/>
                  <a:pt x="643458" y="774604"/>
                </a:cubicBezTo>
                <a:close/>
                <a:moveTo>
                  <a:pt x="295353" y="774340"/>
                </a:moveTo>
                <a:cubicBezTo>
                  <a:pt x="298441" y="774595"/>
                  <a:pt x="301014" y="776127"/>
                  <a:pt x="302043" y="779192"/>
                </a:cubicBezTo>
                <a:cubicBezTo>
                  <a:pt x="304101" y="779192"/>
                  <a:pt x="304101" y="777149"/>
                  <a:pt x="306159" y="777149"/>
                </a:cubicBezTo>
                <a:cubicBezTo>
                  <a:pt x="308218" y="777149"/>
                  <a:pt x="312335" y="775106"/>
                  <a:pt x="314393" y="777149"/>
                </a:cubicBezTo>
                <a:cubicBezTo>
                  <a:pt x="314393" y="779192"/>
                  <a:pt x="316451" y="781235"/>
                  <a:pt x="316451" y="781235"/>
                </a:cubicBezTo>
                <a:cubicBezTo>
                  <a:pt x="310276" y="785321"/>
                  <a:pt x="310276" y="785321"/>
                  <a:pt x="310276" y="785321"/>
                </a:cubicBezTo>
                <a:cubicBezTo>
                  <a:pt x="304101" y="783278"/>
                  <a:pt x="297926" y="785321"/>
                  <a:pt x="293809" y="787364"/>
                </a:cubicBezTo>
                <a:cubicBezTo>
                  <a:pt x="289692" y="789408"/>
                  <a:pt x="289692" y="793494"/>
                  <a:pt x="287634" y="797580"/>
                </a:cubicBezTo>
                <a:cubicBezTo>
                  <a:pt x="283517" y="797580"/>
                  <a:pt x="281459" y="799623"/>
                  <a:pt x="279401" y="797580"/>
                </a:cubicBezTo>
                <a:cubicBezTo>
                  <a:pt x="277342" y="793494"/>
                  <a:pt x="275284" y="791451"/>
                  <a:pt x="277342" y="787364"/>
                </a:cubicBezTo>
                <a:cubicBezTo>
                  <a:pt x="279401" y="783278"/>
                  <a:pt x="287634" y="789408"/>
                  <a:pt x="285576" y="783278"/>
                </a:cubicBezTo>
                <a:cubicBezTo>
                  <a:pt x="283517" y="781235"/>
                  <a:pt x="285576" y="779192"/>
                  <a:pt x="285576" y="777149"/>
                </a:cubicBezTo>
                <a:cubicBezTo>
                  <a:pt x="288663" y="775106"/>
                  <a:pt x="292265" y="774084"/>
                  <a:pt x="295353" y="774340"/>
                </a:cubicBezTo>
                <a:close/>
                <a:moveTo>
                  <a:pt x="464212" y="773830"/>
                </a:moveTo>
                <a:lnTo>
                  <a:pt x="465218" y="775592"/>
                </a:lnTo>
                <a:lnTo>
                  <a:pt x="464323" y="775055"/>
                </a:lnTo>
                <a:close/>
                <a:moveTo>
                  <a:pt x="369816" y="771071"/>
                </a:moveTo>
                <a:cubicBezTo>
                  <a:pt x="371860" y="773114"/>
                  <a:pt x="373905" y="773114"/>
                  <a:pt x="375949" y="775157"/>
                </a:cubicBezTo>
                <a:cubicBezTo>
                  <a:pt x="375949" y="777200"/>
                  <a:pt x="373905" y="779243"/>
                  <a:pt x="375949" y="779243"/>
                </a:cubicBezTo>
                <a:cubicBezTo>
                  <a:pt x="375949" y="781286"/>
                  <a:pt x="377993" y="779243"/>
                  <a:pt x="380038" y="779243"/>
                </a:cubicBezTo>
                <a:cubicBezTo>
                  <a:pt x="380038" y="781286"/>
                  <a:pt x="382082" y="783329"/>
                  <a:pt x="380038" y="785372"/>
                </a:cubicBezTo>
                <a:cubicBezTo>
                  <a:pt x="380038" y="785372"/>
                  <a:pt x="377993" y="787416"/>
                  <a:pt x="380038" y="787416"/>
                </a:cubicBezTo>
                <a:cubicBezTo>
                  <a:pt x="380038" y="789459"/>
                  <a:pt x="384127" y="789459"/>
                  <a:pt x="384127" y="791502"/>
                </a:cubicBezTo>
                <a:cubicBezTo>
                  <a:pt x="386171" y="797631"/>
                  <a:pt x="377993" y="795588"/>
                  <a:pt x="375949" y="797631"/>
                </a:cubicBezTo>
                <a:cubicBezTo>
                  <a:pt x="373905" y="797631"/>
                  <a:pt x="373905" y="793545"/>
                  <a:pt x="373905" y="791502"/>
                </a:cubicBezTo>
                <a:cubicBezTo>
                  <a:pt x="369816" y="789459"/>
                  <a:pt x="365727" y="787416"/>
                  <a:pt x="359594" y="787416"/>
                </a:cubicBezTo>
                <a:cubicBezTo>
                  <a:pt x="355505" y="787416"/>
                  <a:pt x="353460" y="791502"/>
                  <a:pt x="351416" y="789459"/>
                </a:cubicBezTo>
                <a:cubicBezTo>
                  <a:pt x="349371" y="787416"/>
                  <a:pt x="347327" y="785372"/>
                  <a:pt x="347327" y="783329"/>
                </a:cubicBezTo>
                <a:cubicBezTo>
                  <a:pt x="349371" y="781286"/>
                  <a:pt x="353460" y="783329"/>
                  <a:pt x="355505" y="781286"/>
                </a:cubicBezTo>
                <a:cubicBezTo>
                  <a:pt x="353460" y="779243"/>
                  <a:pt x="353460" y="777200"/>
                  <a:pt x="355505" y="775157"/>
                </a:cubicBezTo>
                <a:cubicBezTo>
                  <a:pt x="357549" y="775157"/>
                  <a:pt x="359594" y="773114"/>
                  <a:pt x="361638" y="775157"/>
                </a:cubicBezTo>
                <a:cubicBezTo>
                  <a:pt x="365727" y="775157"/>
                  <a:pt x="365727" y="771071"/>
                  <a:pt x="369816" y="771071"/>
                </a:cubicBezTo>
                <a:close/>
                <a:moveTo>
                  <a:pt x="552834" y="768747"/>
                </a:moveTo>
                <a:cubicBezTo>
                  <a:pt x="552834" y="772952"/>
                  <a:pt x="554826" y="777157"/>
                  <a:pt x="554826" y="779260"/>
                </a:cubicBezTo>
                <a:cubicBezTo>
                  <a:pt x="554826" y="781363"/>
                  <a:pt x="552834" y="781363"/>
                  <a:pt x="550842" y="781363"/>
                </a:cubicBezTo>
                <a:cubicBezTo>
                  <a:pt x="548850" y="781363"/>
                  <a:pt x="546858" y="779260"/>
                  <a:pt x="546858" y="777157"/>
                </a:cubicBezTo>
                <a:cubicBezTo>
                  <a:pt x="546858" y="775055"/>
                  <a:pt x="546858" y="775055"/>
                  <a:pt x="546858" y="775055"/>
                </a:cubicBezTo>
                <a:cubicBezTo>
                  <a:pt x="552834" y="768747"/>
                  <a:pt x="552834" y="768747"/>
                  <a:pt x="552834" y="768747"/>
                </a:cubicBezTo>
                <a:close/>
                <a:moveTo>
                  <a:pt x="394471" y="768747"/>
                </a:moveTo>
                <a:cubicBezTo>
                  <a:pt x="396463" y="768747"/>
                  <a:pt x="396463" y="770849"/>
                  <a:pt x="396463" y="772952"/>
                </a:cubicBezTo>
                <a:cubicBezTo>
                  <a:pt x="396463" y="772952"/>
                  <a:pt x="396463" y="772952"/>
                  <a:pt x="396463" y="775055"/>
                </a:cubicBezTo>
                <a:cubicBezTo>
                  <a:pt x="394471" y="772952"/>
                  <a:pt x="394471" y="770849"/>
                  <a:pt x="394471" y="768747"/>
                </a:cubicBezTo>
                <a:close/>
                <a:moveTo>
                  <a:pt x="665422" y="768306"/>
                </a:moveTo>
                <a:cubicBezTo>
                  <a:pt x="666852" y="768694"/>
                  <a:pt x="667996" y="771409"/>
                  <a:pt x="667996" y="772961"/>
                </a:cubicBezTo>
                <a:cubicBezTo>
                  <a:pt x="670029" y="777098"/>
                  <a:pt x="670029" y="783304"/>
                  <a:pt x="665962" y="787441"/>
                </a:cubicBezTo>
                <a:cubicBezTo>
                  <a:pt x="663929" y="791578"/>
                  <a:pt x="659862" y="793647"/>
                  <a:pt x="655795" y="793647"/>
                </a:cubicBezTo>
                <a:cubicBezTo>
                  <a:pt x="653761" y="789510"/>
                  <a:pt x="659862" y="789510"/>
                  <a:pt x="659862" y="787441"/>
                </a:cubicBezTo>
                <a:cubicBezTo>
                  <a:pt x="663929" y="785372"/>
                  <a:pt x="665962" y="781235"/>
                  <a:pt x="665962" y="777098"/>
                </a:cubicBezTo>
                <a:cubicBezTo>
                  <a:pt x="667996" y="775029"/>
                  <a:pt x="663929" y="772961"/>
                  <a:pt x="663929" y="768823"/>
                </a:cubicBezTo>
                <a:cubicBezTo>
                  <a:pt x="664437" y="768306"/>
                  <a:pt x="664946" y="768177"/>
                  <a:pt x="665422" y="768306"/>
                </a:cubicBezTo>
                <a:close/>
                <a:moveTo>
                  <a:pt x="460207" y="766821"/>
                </a:moveTo>
                <a:cubicBezTo>
                  <a:pt x="463294" y="765792"/>
                  <a:pt x="463809" y="767336"/>
                  <a:pt x="463809" y="769394"/>
                </a:cubicBezTo>
                <a:lnTo>
                  <a:pt x="464212" y="773830"/>
                </a:lnTo>
                <a:close/>
                <a:moveTo>
                  <a:pt x="466515" y="766755"/>
                </a:moveTo>
                <a:cubicBezTo>
                  <a:pt x="470609" y="766755"/>
                  <a:pt x="474704" y="766755"/>
                  <a:pt x="480846" y="766755"/>
                </a:cubicBezTo>
                <a:cubicBezTo>
                  <a:pt x="482893" y="772930"/>
                  <a:pt x="482893" y="772930"/>
                  <a:pt x="482893" y="772930"/>
                </a:cubicBezTo>
                <a:cubicBezTo>
                  <a:pt x="484940" y="777047"/>
                  <a:pt x="484940" y="777047"/>
                  <a:pt x="484940" y="777047"/>
                </a:cubicBezTo>
                <a:cubicBezTo>
                  <a:pt x="491082" y="781163"/>
                  <a:pt x="491082" y="781163"/>
                  <a:pt x="491082" y="781163"/>
                </a:cubicBezTo>
                <a:cubicBezTo>
                  <a:pt x="491082" y="783222"/>
                  <a:pt x="491082" y="787339"/>
                  <a:pt x="489035" y="787339"/>
                </a:cubicBezTo>
                <a:cubicBezTo>
                  <a:pt x="484940" y="787339"/>
                  <a:pt x="482893" y="787339"/>
                  <a:pt x="480846" y="785280"/>
                </a:cubicBezTo>
                <a:cubicBezTo>
                  <a:pt x="478799" y="783222"/>
                  <a:pt x="476751" y="779105"/>
                  <a:pt x="478799" y="777047"/>
                </a:cubicBezTo>
                <a:cubicBezTo>
                  <a:pt x="476751" y="774988"/>
                  <a:pt x="474704" y="779105"/>
                  <a:pt x="472657" y="777047"/>
                </a:cubicBezTo>
                <a:cubicBezTo>
                  <a:pt x="470609" y="777047"/>
                  <a:pt x="468562" y="774988"/>
                  <a:pt x="466515" y="772930"/>
                </a:cubicBezTo>
                <a:cubicBezTo>
                  <a:pt x="466515" y="770872"/>
                  <a:pt x="466515" y="768813"/>
                  <a:pt x="466515" y="766755"/>
                </a:cubicBezTo>
                <a:close/>
                <a:moveTo>
                  <a:pt x="449990" y="766755"/>
                </a:moveTo>
                <a:cubicBezTo>
                  <a:pt x="452057" y="766755"/>
                  <a:pt x="454125" y="766755"/>
                  <a:pt x="456192" y="766755"/>
                </a:cubicBezTo>
                <a:cubicBezTo>
                  <a:pt x="458260" y="772930"/>
                  <a:pt x="460327" y="781163"/>
                  <a:pt x="464462" y="783222"/>
                </a:cubicBezTo>
                <a:cubicBezTo>
                  <a:pt x="470665" y="785280"/>
                  <a:pt x="470665" y="785280"/>
                  <a:pt x="470665" y="785280"/>
                </a:cubicBezTo>
                <a:lnTo>
                  <a:pt x="476416" y="791006"/>
                </a:lnTo>
                <a:lnTo>
                  <a:pt x="476674" y="791522"/>
                </a:lnTo>
                <a:lnTo>
                  <a:pt x="476986" y="791574"/>
                </a:lnTo>
                <a:lnTo>
                  <a:pt x="483069" y="797631"/>
                </a:lnTo>
                <a:cubicBezTo>
                  <a:pt x="489272" y="797631"/>
                  <a:pt x="489272" y="797631"/>
                  <a:pt x="489272" y="797631"/>
                </a:cubicBezTo>
                <a:cubicBezTo>
                  <a:pt x="489272" y="799689"/>
                  <a:pt x="493407" y="805864"/>
                  <a:pt x="489272" y="807923"/>
                </a:cubicBezTo>
                <a:cubicBezTo>
                  <a:pt x="487204" y="807923"/>
                  <a:pt x="483069" y="807923"/>
                  <a:pt x="481002" y="805864"/>
                </a:cubicBezTo>
                <a:cubicBezTo>
                  <a:pt x="478935" y="805864"/>
                  <a:pt x="478935" y="801747"/>
                  <a:pt x="476867" y="801747"/>
                </a:cubicBezTo>
                <a:cubicBezTo>
                  <a:pt x="472732" y="803806"/>
                  <a:pt x="470665" y="805864"/>
                  <a:pt x="466530" y="801747"/>
                </a:cubicBezTo>
                <a:cubicBezTo>
                  <a:pt x="464462" y="799689"/>
                  <a:pt x="460327" y="795572"/>
                  <a:pt x="460327" y="791456"/>
                </a:cubicBezTo>
                <a:cubicBezTo>
                  <a:pt x="458260" y="789397"/>
                  <a:pt x="460327" y="787339"/>
                  <a:pt x="460327" y="785280"/>
                </a:cubicBezTo>
                <a:cubicBezTo>
                  <a:pt x="456192" y="783222"/>
                  <a:pt x="452057" y="783222"/>
                  <a:pt x="452057" y="779105"/>
                </a:cubicBezTo>
                <a:cubicBezTo>
                  <a:pt x="449990" y="777047"/>
                  <a:pt x="447923" y="772930"/>
                  <a:pt x="447923" y="768813"/>
                </a:cubicBezTo>
                <a:cubicBezTo>
                  <a:pt x="449990" y="768813"/>
                  <a:pt x="447923" y="766755"/>
                  <a:pt x="449990" y="766755"/>
                </a:cubicBezTo>
                <a:close/>
                <a:moveTo>
                  <a:pt x="509608" y="762771"/>
                </a:moveTo>
                <a:cubicBezTo>
                  <a:pt x="511666" y="762771"/>
                  <a:pt x="513725" y="762771"/>
                  <a:pt x="513725" y="764829"/>
                </a:cubicBezTo>
                <a:cubicBezTo>
                  <a:pt x="509608" y="771004"/>
                  <a:pt x="503433" y="775121"/>
                  <a:pt x="501374" y="783355"/>
                </a:cubicBezTo>
                <a:cubicBezTo>
                  <a:pt x="495199" y="791588"/>
                  <a:pt x="499316" y="801880"/>
                  <a:pt x="503433" y="808055"/>
                </a:cubicBezTo>
                <a:cubicBezTo>
                  <a:pt x="507550" y="812172"/>
                  <a:pt x="513725" y="816289"/>
                  <a:pt x="519900" y="812172"/>
                </a:cubicBezTo>
                <a:cubicBezTo>
                  <a:pt x="519900" y="812172"/>
                  <a:pt x="519900" y="810114"/>
                  <a:pt x="519900" y="810114"/>
                </a:cubicBezTo>
                <a:cubicBezTo>
                  <a:pt x="515783" y="810114"/>
                  <a:pt x="511666" y="810114"/>
                  <a:pt x="511666" y="805997"/>
                </a:cubicBezTo>
                <a:cubicBezTo>
                  <a:pt x="509608" y="803939"/>
                  <a:pt x="509608" y="799822"/>
                  <a:pt x="511666" y="797763"/>
                </a:cubicBezTo>
                <a:cubicBezTo>
                  <a:pt x="515783" y="795705"/>
                  <a:pt x="517842" y="793647"/>
                  <a:pt x="521958" y="793647"/>
                </a:cubicBezTo>
                <a:cubicBezTo>
                  <a:pt x="524017" y="795705"/>
                  <a:pt x="526075" y="797763"/>
                  <a:pt x="524017" y="799822"/>
                </a:cubicBezTo>
                <a:cubicBezTo>
                  <a:pt x="524017" y="801880"/>
                  <a:pt x="524017" y="801880"/>
                  <a:pt x="524017" y="803939"/>
                </a:cubicBezTo>
                <a:cubicBezTo>
                  <a:pt x="526075" y="803939"/>
                  <a:pt x="528133" y="801880"/>
                  <a:pt x="530192" y="803939"/>
                </a:cubicBezTo>
                <a:cubicBezTo>
                  <a:pt x="532250" y="805997"/>
                  <a:pt x="532250" y="810114"/>
                  <a:pt x="532250" y="812172"/>
                </a:cubicBezTo>
                <a:cubicBezTo>
                  <a:pt x="526075" y="820406"/>
                  <a:pt x="526075" y="820406"/>
                  <a:pt x="526075" y="820406"/>
                </a:cubicBezTo>
                <a:cubicBezTo>
                  <a:pt x="519900" y="824523"/>
                  <a:pt x="509608" y="820406"/>
                  <a:pt x="503433" y="818347"/>
                </a:cubicBezTo>
                <a:cubicBezTo>
                  <a:pt x="501374" y="816289"/>
                  <a:pt x="499316" y="814231"/>
                  <a:pt x="499316" y="812172"/>
                </a:cubicBezTo>
                <a:cubicBezTo>
                  <a:pt x="495199" y="810114"/>
                  <a:pt x="497258" y="805997"/>
                  <a:pt x="493141" y="803939"/>
                </a:cubicBezTo>
                <a:cubicBezTo>
                  <a:pt x="491082" y="799822"/>
                  <a:pt x="493141" y="795705"/>
                  <a:pt x="493141" y="791588"/>
                </a:cubicBezTo>
                <a:cubicBezTo>
                  <a:pt x="493141" y="779238"/>
                  <a:pt x="501374" y="768946"/>
                  <a:pt x="509608" y="762771"/>
                </a:cubicBezTo>
                <a:close/>
                <a:moveTo>
                  <a:pt x="139434" y="759784"/>
                </a:moveTo>
                <a:lnTo>
                  <a:pt x="142906" y="763992"/>
                </a:lnTo>
                <a:lnTo>
                  <a:pt x="155476" y="774363"/>
                </a:lnTo>
                <a:close/>
                <a:moveTo>
                  <a:pt x="384179" y="758787"/>
                </a:moveTo>
                <a:cubicBezTo>
                  <a:pt x="386171" y="758787"/>
                  <a:pt x="386171" y="762771"/>
                  <a:pt x="386171" y="764763"/>
                </a:cubicBezTo>
                <a:cubicBezTo>
                  <a:pt x="386171" y="764763"/>
                  <a:pt x="386171" y="762771"/>
                  <a:pt x="384179" y="760779"/>
                </a:cubicBezTo>
                <a:cubicBezTo>
                  <a:pt x="384179" y="760779"/>
                  <a:pt x="384179" y="758787"/>
                  <a:pt x="384179" y="758787"/>
                </a:cubicBezTo>
                <a:close/>
                <a:moveTo>
                  <a:pt x="314459" y="758787"/>
                </a:moveTo>
                <a:cubicBezTo>
                  <a:pt x="318443" y="760779"/>
                  <a:pt x="320435" y="762771"/>
                  <a:pt x="322427" y="764763"/>
                </a:cubicBezTo>
                <a:cubicBezTo>
                  <a:pt x="322427" y="766755"/>
                  <a:pt x="322427" y="766755"/>
                  <a:pt x="322427" y="768747"/>
                </a:cubicBezTo>
                <a:lnTo>
                  <a:pt x="318593" y="764913"/>
                </a:lnTo>
                <a:lnTo>
                  <a:pt x="318576" y="764708"/>
                </a:lnTo>
                <a:lnTo>
                  <a:pt x="318199" y="764519"/>
                </a:lnTo>
                <a:lnTo>
                  <a:pt x="314459" y="760779"/>
                </a:lnTo>
                <a:cubicBezTo>
                  <a:pt x="314459" y="758787"/>
                  <a:pt x="314459" y="758787"/>
                  <a:pt x="314459" y="758787"/>
                </a:cubicBezTo>
                <a:close/>
                <a:moveTo>
                  <a:pt x="297478" y="757977"/>
                </a:moveTo>
                <a:cubicBezTo>
                  <a:pt x="299022" y="758267"/>
                  <a:pt x="300565" y="760585"/>
                  <a:pt x="302109" y="760585"/>
                </a:cubicBezTo>
                <a:cubicBezTo>
                  <a:pt x="302109" y="762646"/>
                  <a:pt x="300051" y="762646"/>
                  <a:pt x="302109" y="764708"/>
                </a:cubicBezTo>
                <a:cubicBezTo>
                  <a:pt x="302109" y="764708"/>
                  <a:pt x="302109" y="764708"/>
                  <a:pt x="304167" y="764708"/>
                </a:cubicBezTo>
                <a:cubicBezTo>
                  <a:pt x="304167" y="760585"/>
                  <a:pt x="308284" y="762646"/>
                  <a:pt x="310343" y="760585"/>
                </a:cubicBezTo>
                <a:lnTo>
                  <a:pt x="318199" y="764519"/>
                </a:lnTo>
                <a:lnTo>
                  <a:pt x="318593" y="764913"/>
                </a:lnTo>
                <a:lnTo>
                  <a:pt x="318834" y="767799"/>
                </a:lnTo>
                <a:cubicBezTo>
                  <a:pt x="318576" y="768830"/>
                  <a:pt x="318576" y="769860"/>
                  <a:pt x="320635" y="770891"/>
                </a:cubicBezTo>
                <a:cubicBezTo>
                  <a:pt x="322693" y="768830"/>
                  <a:pt x="326810" y="770891"/>
                  <a:pt x="330927" y="772952"/>
                </a:cubicBezTo>
                <a:cubicBezTo>
                  <a:pt x="335043" y="772952"/>
                  <a:pt x="332985" y="777075"/>
                  <a:pt x="335043" y="779136"/>
                </a:cubicBezTo>
                <a:cubicBezTo>
                  <a:pt x="332985" y="779136"/>
                  <a:pt x="330927" y="779136"/>
                  <a:pt x="328868" y="779136"/>
                </a:cubicBezTo>
                <a:cubicBezTo>
                  <a:pt x="326810" y="779136"/>
                  <a:pt x="322693" y="781197"/>
                  <a:pt x="318576" y="781197"/>
                </a:cubicBezTo>
                <a:cubicBezTo>
                  <a:pt x="318576" y="777075"/>
                  <a:pt x="316518" y="775014"/>
                  <a:pt x="314459" y="775014"/>
                </a:cubicBezTo>
                <a:cubicBezTo>
                  <a:pt x="310343" y="770891"/>
                  <a:pt x="304167" y="777075"/>
                  <a:pt x="300051" y="772952"/>
                </a:cubicBezTo>
                <a:cubicBezTo>
                  <a:pt x="295934" y="772952"/>
                  <a:pt x="291817" y="770891"/>
                  <a:pt x="287700" y="772952"/>
                </a:cubicBezTo>
                <a:cubicBezTo>
                  <a:pt x="283584" y="775014"/>
                  <a:pt x="281525" y="779136"/>
                  <a:pt x="281525" y="783258"/>
                </a:cubicBezTo>
                <a:cubicBezTo>
                  <a:pt x="279467" y="783258"/>
                  <a:pt x="277408" y="785319"/>
                  <a:pt x="275350" y="787380"/>
                </a:cubicBezTo>
                <a:cubicBezTo>
                  <a:pt x="273292" y="791503"/>
                  <a:pt x="273292" y="795625"/>
                  <a:pt x="275350" y="797686"/>
                </a:cubicBezTo>
                <a:cubicBezTo>
                  <a:pt x="275350" y="797686"/>
                  <a:pt x="277408" y="799747"/>
                  <a:pt x="277408" y="799747"/>
                </a:cubicBezTo>
                <a:cubicBezTo>
                  <a:pt x="273292" y="801808"/>
                  <a:pt x="271233" y="805931"/>
                  <a:pt x="267116" y="805931"/>
                </a:cubicBezTo>
                <a:cubicBezTo>
                  <a:pt x="265058" y="805931"/>
                  <a:pt x="265058" y="801808"/>
                  <a:pt x="263000" y="799747"/>
                </a:cubicBezTo>
                <a:cubicBezTo>
                  <a:pt x="263000" y="795625"/>
                  <a:pt x="265058" y="793564"/>
                  <a:pt x="265058" y="791503"/>
                </a:cubicBezTo>
                <a:cubicBezTo>
                  <a:pt x="269175" y="789442"/>
                  <a:pt x="269175" y="789442"/>
                  <a:pt x="269175" y="789442"/>
                </a:cubicBezTo>
                <a:cubicBezTo>
                  <a:pt x="269175" y="787380"/>
                  <a:pt x="271233" y="783258"/>
                  <a:pt x="267116" y="781197"/>
                </a:cubicBezTo>
                <a:cubicBezTo>
                  <a:pt x="265058" y="779136"/>
                  <a:pt x="267116" y="777075"/>
                  <a:pt x="269175" y="775014"/>
                </a:cubicBezTo>
                <a:cubicBezTo>
                  <a:pt x="271233" y="768830"/>
                  <a:pt x="277408" y="770891"/>
                  <a:pt x="281525" y="770891"/>
                </a:cubicBezTo>
                <a:cubicBezTo>
                  <a:pt x="283584" y="766769"/>
                  <a:pt x="285642" y="762646"/>
                  <a:pt x="289759" y="760585"/>
                </a:cubicBezTo>
                <a:cubicBezTo>
                  <a:pt x="291817" y="760585"/>
                  <a:pt x="293875" y="760585"/>
                  <a:pt x="297992" y="760585"/>
                </a:cubicBezTo>
                <a:cubicBezTo>
                  <a:pt x="297992" y="758524"/>
                  <a:pt x="295934" y="758524"/>
                  <a:pt x="295934" y="758524"/>
                </a:cubicBezTo>
                <a:cubicBezTo>
                  <a:pt x="296449" y="758009"/>
                  <a:pt x="296963" y="757880"/>
                  <a:pt x="297478" y="757977"/>
                </a:cubicBezTo>
                <a:close/>
                <a:moveTo>
                  <a:pt x="373665" y="755757"/>
                </a:moveTo>
                <a:cubicBezTo>
                  <a:pt x="376995" y="756015"/>
                  <a:pt x="380069" y="757559"/>
                  <a:pt x="382118" y="760646"/>
                </a:cubicBezTo>
                <a:cubicBezTo>
                  <a:pt x="384168" y="762705"/>
                  <a:pt x="382118" y="766821"/>
                  <a:pt x="386217" y="768880"/>
                </a:cubicBezTo>
                <a:cubicBezTo>
                  <a:pt x="388266" y="766821"/>
                  <a:pt x="390315" y="768880"/>
                  <a:pt x="392365" y="770938"/>
                </a:cubicBezTo>
                <a:cubicBezTo>
                  <a:pt x="394414" y="775055"/>
                  <a:pt x="392365" y="777113"/>
                  <a:pt x="390315" y="779172"/>
                </a:cubicBezTo>
                <a:cubicBezTo>
                  <a:pt x="392365" y="781230"/>
                  <a:pt x="396463" y="781230"/>
                  <a:pt x="396463" y="783288"/>
                </a:cubicBezTo>
                <a:cubicBezTo>
                  <a:pt x="396463" y="787405"/>
                  <a:pt x="394414" y="789464"/>
                  <a:pt x="396463" y="793580"/>
                </a:cubicBezTo>
                <a:cubicBezTo>
                  <a:pt x="394414" y="793580"/>
                  <a:pt x="394414" y="795639"/>
                  <a:pt x="392365" y="795639"/>
                </a:cubicBezTo>
                <a:cubicBezTo>
                  <a:pt x="388266" y="793580"/>
                  <a:pt x="388266" y="793580"/>
                  <a:pt x="388266" y="793580"/>
                </a:cubicBezTo>
                <a:cubicBezTo>
                  <a:pt x="388266" y="791522"/>
                  <a:pt x="386217" y="787405"/>
                  <a:pt x="384168" y="785347"/>
                </a:cubicBezTo>
                <a:cubicBezTo>
                  <a:pt x="384168" y="783288"/>
                  <a:pt x="384168" y="781230"/>
                  <a:pt x="382118" y="779172"/>
                </a:cubicBezTo>
                <a:cubicBezTo>
                  <a:pt x="382118" y="779172"/>
                  <a:pt x="380069" y="777113"/>
                  <a:pt x="378020" y="777113"/>
                </a:cubicBezTo>
                <a:cubicBezTo>
                  <a:pt x="378020" y="772996"/>
                  <a:pt x="375971" y="770938"/>
                  <a:pt x="371872" y="768880"/>
                </a:cubicBezTo>
                <a:cubicBezTo>
                  <a:pt x="369823" y="768880"/>
                  <a:pt x="365725" y="770938"/>
                  <a:pt x="363675" y="770938"/>
                </a:cubicBezTo>
                <a:cubicBezTo>
                  <a:pt x="359577" y="770938"/>
                  <a:pt x="355478" y="770938"/>
                  <a:pt x="353429" y="772996"/>
                </a:cubicBezTo>
                <a:cubicBezTo>
                  <a:pt x="351380" y="777113"/>
                  <a:pt x="351380" y="781230"/>
                  <a:pt x="347281" y="781230"/>
                </a:cubicBezTo>
                <a:cubicBezTo>
                  <a:pt x="347281" y="785347"/>
                  <a:pt x="343183" y="783288"/>
                  <a:pt x="341134" y="781230"/>
                </a:cubicBezTo>
                <a:cubicBezTo>
                  <a:pt x="339084" y="781230"/>
                  <a:pt x="337035" y="779172"/>
                  <a:pt x="339084" y="777113"/>
                </a:cubicBezTo>
                <a:cubicBezTo>
                  <a:pt x="341134" y="775055"/>
                  <a:pt x="339084" y="772996"/>
                  <a:pt x="341134" y="770938"/>
                </a:cubicBezTo>
                <a:cubicBezTo>
                  <a:pt x="343183" y="770938"/>
                  <a:pt x="343183" y="766821"/>
                  <a:pt x="347281" y="768880"/>
                </a:cubicBezTo>
                <a:cubicBezTo>
                  <a:pt x="349331" y="768880"/>
                  <a:pt x="349331" y="766821"/>
                  <a:pt x="349331" y="764763"/>
                </a:cubicBezTo>
                <a:cubicBezTo>
                  <a:pt x="349331" y="762705"/>
                  <a:pt x="349331" y="760646"/>
                  <a:pt x="351380" y="760646"/>
                </a:cubicBezTo>
                <a:cubicBezTo>
                  <a:pt x="351380" y="758588"/>
                  <a:pt x="353429" y="758588"/>
                  <a:pt x="357528" y="758588"/>
                </a:cubicBezTo>
                <a:cubicBezTo>
                  <a:pt x="358552" y="758588"/>
                  <a:pt x="360089" y="759617"/>
                  <a:pt x="361370" y="760132"/>
                </a:cubicBezTo>
                <a:lnTo>
                  <a:pt x="363479" y="758719"/>
                </a:lnTo>
                <a:lnTo>
                  <a:pt x="363675" y="758588"/>
                </a:lnTo>
                <a:cubicBezTo>
                  <a:pt x="366749" y="756529"/>
                  <a:pt x="370335" y="755500"/>
                  <a:pt x="373665" y="755757"/>
                </a:cubicBezTo>
                <a:close/>
                <a:moveTo>
                  <a:pt x="608415" y="752000"/>
                </a:moveTo>
                <a:cubicBezTo>
                  <a:pt x="609315" y="752319"/>
                  <a:pt x="610087" y="753084"/>
                  <a:pt x="610602" y="754613"/>
                </a:cubicBezTo>
                <a:cubicBezTo>
                  <a:pt x="610602" y="756653"/>
                  <a:pt x="610602" y="760732"/>
                  <a:pt x="606485" y="762771"/>
                </a:cubicBezTo>
                <a:cubicBezTo>
                  <a:pt x="604426" y="758692"/>
                  <a:pt x="602368" y="756653"/>
                  <a:pt x="600310" y="752574"/>
                </a:cubicBezTo>
                <a:cubicBezTo>
                  <a:pt x="601853" y="754103"/>
                  <a:pt x="605713" y="751044"/>
                  <a:pt x="608415" y="752000"/>
                </a:cubicBezTo>
                <a:close/>
                <a:moveTo>
                  <a:pt x="461557" y="751947"/>
                </a:moveTo>
                <a:lnTo>
                  <a:pt x="461369" y="752230"/>
                </a:lnTo>
                <a:cubicBezTo>
                  <a:pt x="460787" y="752479"/>
                  <a:pt x="460207" y="752479"/>
                  <a:pt x="460207" y="752479"/>
                </a:cubicBezTo>
                <a:cubicBezTo>
                  <a:pt x="460207" y="752479"/>
                  <a:pt x="460207" y="752479"/>
                  <a:pt x="460207" y="752230"/>
                </a:cubicBezTo>
                <a:lnTo>
                  <a:pt x="460207" y="752015"/>
                </a:lnTo>
                <a:close/>
                <a:moveTo>
                  <a:pt x="680321" y="750487"/>
                </a:moveTo>
                <a:cubicBezTo>
                  <a:pt x="684527" y="750487"/>
                  <a:pt x="684527" y="754637"/>
                  <a:pt x="686629" y="756712"/>
                </a:cubicBezTo>
                <a:cubicBezTo>
                  <a:pt x="686629" y="758787"/>
                  <a:pt x="686629" y="758787"/>
                  <a:pt x="686629" y="758787"/>
                </a:cubicBezTo>
                <a:cubicBezTo>
                  <a:pt x="684527" y="754637"/>
                  <a:pt x="682424" y="752562"/>
                  <a:pt x="680321" y="750487"/>
                </a:cubicBezTo>
                <a:close/>
                <a:moveTo>
                  <a:pt x="674134" y="750487"/>
                </a:moveTo>
                <a:cubicBezTo>
                  <a:pt x="678239" y="750487"/>
                  <a:pt x="682343" y="754604"/>
                  <a:pt x="684396" y="758721"/>
                </a:cubicBezTo>
                <a:cubicBezTo>
                  <a:pt x="684396" y="760779"/>
                  <a:pt x="684396" y="762837"/>
                  <a:pt x="684396" y="764896"/>
                </a:cubicBezTo>
                <a:cubicBezTo>
                  <a:pt x="684396" y="766954"/>
                  <a:pt x="684396" y="766954"/>
                  <a:pt x="686448" y="766954"/>
                </a:cubicBezTo>
                <a:cubicBezTo>
                  <a:pt x="690553" y="773129"/>
                  <a:pt x="690553" y="773129"/>
                  <a:pt x="690553" y="773129"/>
                </a:cubicBezTo>
                <a:cubicBezTo>
                  <a:pt x="690553" y="775188"/>
                  <a:pt x="692605" y="777246"/>
                  <a:pt x="690553" y="779305"/>
                </a:cubicBezTo>
                <a:cubicBezTo>
                  <a:pt x="692605" y="783421"/>
                  <a:pt x="692605" y="787538"/>
                  <a:pt x="692605" y="789596"/>
                </a:cubicBezTo>
                <a:cubicBezTo>
                  <a:pt x="692605" y="791655"/>
                  <a:pt x="692605" y="793713"/>
                  <a:pt x="692605" y="793713"/>
                </a:cubicBezTo>
                <a:cubicBezTo>
                  <a:pt x="690553" y="791655"/>
                  <a:pt x="690553" y="791655"/>
                  <a:pt x="690553" y="791655"/>
                </a:cubicBezTo>
                <a:cubicBezTo>
                  <a:pt x="690553" y="787538"/>
                  <a:pt x="690553" y="783421"/>
                  <a:pt x="688500" y="781363"/>
                </a:cubicBezTo>
                <a:cubicBezTo>
                  <a:pt x="688500" y="781363"/>
                  <a:pt x="686448" y="781363"/>
                  <a:pt x="686448" y="781363"/>
                </a:cubicBezTo>
                <a:cubicBezTo>
                  <a:pt x="686448" y="783421"/>
                  <a:pt x="688500" y="783421"/>
                  <a:pt x="688500" y="785480"/>
                </a:cubicBezTo>
                <a:cubicBezTo>
                  <a:pt x="690553" y="787538"/>
                  <a:pt x="688500" y="791655"/>
                  <a:pt x="688500" y="793713"/>
                </a:cubicBezTo>
                <a:cubicBezTo>
                  <a:pt x="688500" y="799888"/>
                  <a:pt x="680291" y="797830"/>
                  <a:pt x="678239" y="801947"/>
                </a:cubicBezTo>
                <a:cubicBezTo>
                  <a:pt x="678239" y="804005"/>
                  <a:pt x="678239" y="806063"/>
                  <a:pt x="676186" y="808122"/>
                </a:cubicBezTo>
                <a:cubicBezTo>
                  <a:pt x="674134" y="808122"/>
                  <a:pt x="670029" y="812239"/>
                  <a:pt x="665925" y="810180"/>
                </a:cubicBezTo>
                <a:cubicBezTo>
                  <a:pt x="665925" y="808122"/>
                  <a:pt x="661820" y="808122"/>
                  <a:pt x="659767" y="808122"/>
                </a:cubicBezTo>
                <a:cubicBezTo>
                  <a:pt x="659767" y="810180"/>
                  <a:pt x="655663" y="812239"/>
                  <a:pt x="653610" y="812239"/>
                </a:cubicBezTo>
                <a:cubicBezTo>
                  <a:pt x="651558" y="812239"/>
                  <a:pt x="649506" y="810180"/>
                  <a:pt x="647453" y="808122"/>
                </a:cubicBezTo>
                <a:cubicBezTo>
                  <a:pt x="647453" y="801947"/>
                  <a:pt x="659767" y="810180"/>
                  <a:pt x="659767" y="801947"/>
                </a:cubicBezTo>
                <a:cubicBezTo>
                  <a:pt x="657715" y="801947"/>
                  <a:pt x="651558" y="804005"/>
                  <a:pt x="651558" y="799888"/>
                </a:cubicBezTo>
                <a:cubicBezTo>
                  <a:pt x="651558" y="795772"/>
                  <a:pt x="655663" y="795772"/>
                  <a:pt x="657715" y="795772"/>
                </a:cubicBezTo>
                <a:cubicBezTo>
                  <a:pt x="661820" y="795772"/>
                  <a:pt x="665925" y="791655"/>
                  <a:pt x="667977" y="791655"/>
                </a:cubicBezTo>
                <a:cubicBezTo>
                  <a:pt x="674134" y="785480"/>
                  <a:pt x="674134" y="777246"/>
                  <a:pt x="670029" y="769012"/>
                </a:cubicBezTo>
                <a:cubicBezTo>
                  <a:pt x="670029" y="766954"/>
                  <a:pt x="665925" y="764896"/>
                  <a:pt x="667977" y="762837"/>
                </a:cubicBezTo>
                <a:cubicBezTo>
                  <a:pt x="670029" y="762837"/>
                  <a:pt x="670029" y="758721"/>
                  <a:pt x="672082" y="758721"/>
                </a:cubicBezTo>
                <a:cubicBezTo>
                  <a:pt x="674134" y="758721"/>
                  <a:pt x="674134" y="760779"/>
                  <a:pt x="674134" y="762837"/>
                </a:cubicBezTo>
                <a:cubicBezTo>
                  <a:pt x="676186" y="764896"/>
                  <a:pt x="674134" y="766954"/>
                  <a:pt x="674134" y="766954"/>
                </a:cubicBezTo>
                <a:cubicBezTo>
                  <a:pt x="676186" y="769012"/>
                  <a:pt x="680291" y="769012"/>
                  <a:pt x="680291" y="771071"/>
                </a:cubicBezTo>
                <a:cubicBezTo>
                  <a:pt x="680291" y="773129"/>
                  <a:pt x="680291" y="775188"/>
                  <a:pt x="680291" y="777246"/>
                </a:cubicBezTo>
                <a:cubicBezTo>
                  <a:pt x="678239" y="779305"/>
                  <a:pt x="678239" y="779305"/>
                  <a:pt x="678239" y="779305"/>
                </a:cubicBezTo>
                <a:cubicBezTo>
                  <a:pt x="680291" y="781363"/>
                  <a:pt x="682343" y="783421"/>
                  <a:pt x="682343" y="787538"/>
                </a:cubicBezTo>
                <a:cubicBezTo>
                  <a:pt x="682343" y="789596"/>
                  <a:pt x="680291" y="791655"/>
                  <a:pt x="678239" y="793713"/>
                </a:cubicBezTo>
                <a:cubicBezTo>
                  <a:pt x="676186" y="795772"/>
                  <a:pt x="672082" y="791655"/>
                  <a:pt x="672082" y="795772"/>
                </a:cubicBezTo>
                <a:cubicBezTo>
                  <a:pt x="672082" y="797830"/>
                  <a:pt x="670029" y="799888"/>
                  <a:pt x="667977" y="801947"/>
                </a:cubicBezTo>
                <a:cubicBezTo>
                  <a:pt x="663872" y="801947"/>
                  <a:pt x="661820" y="799888"/>
                  <a:pt x="659767" y="797830"/>
                </a:cubicBezTo>
                <a:cubicBezTo>
                  <a:pt x="659767" y="797830"/>
                  <a:pt x="659767" y="799888"/>
                  <a:pt x="659767" y="799888"/>
                </a:cubicBezTo>
                <a:cubicBezTo>
                  <a:pt x="659767" y="804005"/>
                  <a:pt x="663872" y="804005"/>
                  <a:pt x="665925" y="804005"/>
                </a:cubicBezTo>
                <a:cubicBezTo>
                  <a:pt x="670029" y="804005"/>
                  <a:pt x="674134" y="801947"/>
                  <a:pt x="674134" y="797830"/>
                </a:cubicBezTo>
                <a:cubicBezTo>
                  <a:pt x="678239" y="795772"/>
                  <a:pt x="682343" y="793713"/>
                  <a:pt x="684396" y="789596"/>
                </a:cubicBezTo>
                <a:cubicBezTo>
                  <a:pt x="684396" y="785480"/>
                  <a:pt x="684396" y="781363"/>
                  <a:pt x="682343" y="779305"/>
                </a:cubicBezTo>
                <a:cubicBezTo>
                  <a:pt x="684396" y="777246"/>
                  <a:pt x="684396" y="773129"/>
                  <a:pt x="682343" y="769012"/>
                </a:cubicBezTo>
                <a:cubicBezTo>
                  <a:pt x="682343" y="766954"/>
                  <a:pt x="678239" y="766954"/>
                  <a:pt x="678239" y="764896"/>
                </a:cubicBezTo>
                <a:cubicBezTo>
                  <a:pt x="678239" y="760779"/>
                  <a:pt x="676186" y="758721"/>
                  <a:pt x="674134" y="756662"/>
                </a:cubicBezTo>
                <a:cubicBezTo>
                  <a:pt x="672082" y="756662"/>
                  <a:pt x="672082" y="754604"/>
                  <a:pt x="672082" y="752545"/>
                </a:cubicBezTo>
                <a:cubicBezTo>
                  <a:pt x="674134" y="752545"/>
                  <a:pt x="672082" y="750487"/>
                  <a:pt x="674134" y="750487"/>
                </a:cubicBezTo>
                <a:close/>
                <a:moveTo>
                  <a:pt x="579697" y="750487"/>
                </a:moveTo>
                <a:cubicBezTo>
                  <a:pt x="583796" y="750487"/>
                  <a:pt x="587896" y="750487"/>
                  <a:pt x="591995" y="752534"/>
                </a:cubicBezTo>
                <a:cubicBezTo>
                  <a:pt x="598144" y="754582"/>
                  <a:pt x="602244" y="758676"/>
                  <a:pt x="602244" y="764818"/>
                </a:cubicBezTo>
                <a:cubicBezTo>
                  <a:pt x="604294" y="773008"/>
                  <a:pt x="600194" y="777102"/>
                  <a:pt x="596095" y="781197"/>
                </a:cubicBezTo>
                <a:cubicBezTo>
                  <a:pt x="598144" y="785292"/>
                  <a:pt x="600194" y="789386"/>
                  <a:pt x="596095" y="793481"/>
                </a:cubicBezTo>
                <a:cubicBezTo>
                  <a:pt x="594045" y="797575"/>
                  <a:pt x="589946" y="797575"/>
                  <a:pt x="585846" y="799623"/>
                </a:cubicBezTo>
                <a:cubicBezTo>
                  <a:pt x="581747" y="799623"/>
                  <a:pt x="579697" y="797575"/>
                  <a:pt x="577647" y="795528"/>
                </a:cubicBezTo>
                <a:cubicBezTo>
                  <a:pt x="575597" y="793481"/>
                  <a:pt x="575597" y="789386"/>
                  <a:pt x="575597" y="787339"/>
                </a:cubicBezTo>
                <a:cubicBezTo>
                  <a:pt x="571498" y="787339"/>
                  <a:pt x="567399" y="789386"/>
                  <a:pt x="565349" y="787339"/>
                </a:cubicBezTo>
                <a:cubicBezTo>
                  <a:pt x="559200" y="783244"/>
                  <a:pt x="557150" y="777102"/>
                  <a:pt x="557150" y="770960"/>
                </a:cubicBezTo>
                <a:cubicBezTo>
                  <a:pt x="557150" y="764818"/>
                  <a:pt x="559200" y="758676"/>
                  <a:pt x="563299" y="754582"/>
                </a:cubicBezTo>
                <a:cubicBezTo>
                  <a:pt x="567399" y="756629"/>
                  <a:pt x="569448" y="758676"/>
                  <a:pt x="573548" y="756629"/>
                </a:cubicBezTo>
                <a:cubicBezTo>
                  <a:pt x="575597" y="754582"/>
                  <a:pt x="577647" y="752534"/>
                  <a:pt x="579697" y="750487"/>
                </a:cubicBezTo>
                <a:close/>
                <a:moveTo>
                  <a:pt x="559082" y="750487"/>
                </a:moveTo>
                <a:cubicBezTo>
                  <a:pt x="561134" y="750487"/>
                  <a:pt x="561134" y="750487"/>
                  <a:pt x="561134" y="752534"/>
                </a:cubicBezTo>
                <a:cubicBezTo>
                  <a:pt x="559082" y="756629"/>
                  <a:pt x="554977" y="762771"/>
                  <a:pt x="550872" y="766866"/>
                </a:cubicBezTo>
                <a:cubicBezTo>
                  <a:pt x="546768" y="770960"/>
                  <a:pt x="542663" y="775055"/>
                  <a:pt x="536506" y="773008"/>
                </a:cubicBezTo>
                <a:cubicBezTo>
                  <a:pt x="534453" y="773008"/>
                  <a:pt x="530349" y="770960"/>
                  <a:pt x="530349" y="766866"/>
                </a:cubicBezTo>
                <a:cubicBezTo>
                  <a:pt x="528296" y="764818"/>
                  <a:pt x="528296" y="768913"/>
                  <a:pt x="526244" y="768913"/>
                </a:cubicBezTo>
                <a:cubicBezTo>
                  <a:pt x="522139" y="768913"/>
                  <a:pt x="520087" y="766866"/>
                  <a:pt x="520087" y="766866"/>
                </a:cubicBezTo>
                <a:cubicBezTo>
                  <a:pt x="518035" y="764818"/>
                  <a:pt x="515982" y="764818"/>
                  <a:pt x="518035" y="762771"/>
                </a:cubicBezTo>
                <a:cubicBezTo>
                  <a:pt x="530349" y="758676"/>
                  <a:pt x="530349" y="758676"/>
                  <a:pt x="530349" y="758676"/>
                </a:cubicBezTo>
                <a:cubicBezTo>
                  <a:pt x="534453" y="762771"/>
                  <a:pt x="540610" y="760724"/>
                  <a:pt x="544715" y="758676"/>
                </a:cubicBezTo>
                <a:cubicBezTo>
                  <a:pt x="542663" y="760724"/>
                  <a:pt x="540610" y="762771"/>
                  <a:pt x="538558" y="764818"/>
                </a:cubicBezTo>
                <a:cubicBezTo>
                  <a:pt x="538558" y="766866"/>
                  <a:pt x="540610" y="768913"/>
                  <a:pt x="542663" y="768913"/>
                </a:cubicBezTo>
                <a:cubicBezTo>
                  <a:pt x="546768" y="768913"/>
                  <a:pt x="550872" y="762771"/>
                  <a:pt x="554977" y="760724"/>
                </a:cubicBezTo>
                <a:cubicBezTo>
                  <a:pt x="554977" y="758676"/>
                  <a:pt x="557029" y="756629"/>
                  <a:pt x="554977" y="756629"/>
                </a:cubicBezTo>
                <a:cubicBezTo>
                  <a:pt x="550872" y="756629"/>
                  <a:pt x="548820" y="758676"/>
                  <a:pt x="546768" y="758676"/>
                </a:cubicBezTo>
                <a:cubicBezTo>
                  <a:pt x="548820" y="754582"/>
                  <a:pt x="554977" y="752534"/>
                  <a:pt x="559082" y="750487"/>
                </a:cubicBezTo>
                <a:close/>
                <a:moveTo>
                  <a:pt x="614586" y="746171"/>
                </a:moveTo>
                <a:cubicBezTo>
                  <a:pt x="616644" y="746171"/>
                  <a:pt x="616644" y="748234"/>
                  <a:pt x="618702" y="748234"/>
                </a:cubicBezTo>
                <a:cubicBezTo>
                  <a:pt x="618702" y="752360"/>
                  <a:pt x="614586" y="754424"/>
                  <a:pt x="616644" y="756487"/>
                </a:cubicBezTo>
                <a:cubicBezTo>
                  <a:pt x="620761" y="754424"/>
                  <a:pt x="622819" y="754424"/>
                  <a:pt x="622819" y="758550"/>
                </a:cubicBezTo>
                <a:cubicBezTo>
                  <a:pt x="624877" y="760613"/>
                  <a:pt x="624877" y="762676"/>
                  <a:pt x="620761" y="764739"/>
                </a:cubicBezTo>
                <a:cubicBezTo>
                  <a:pt x="620761" y="766802"/>
                  <a:pt x="616644" y="764739"/>
                  <a:pt x="614586" y="766802"/>
                </a:cubicBezTo>
                <a:cubicBezTo>
                  <a:pt x="616644" y="768865"/>
                  <a:pt x="614586" y="772992"/>
                  <a:pt x="612527" y="772992"/>
                </a:cubicBezTo>
                <a:cubicBezTo>
                  <a:pt x="610469" y="775055"/>
                  <a:pt x="608410" y="772992"/>
                  <a:pt x="606352" y="772992"/>
                </a:cubicBezTo>
                <a:cubicBezTo>
                  <a:pt x="604294" y="770929"/>
                  <a:pt x="606352" y="768865"/>
                  <a:pt x="606352" y="766802"/>
                </a:cubicBezTo>
                <a:cubicBezTo>
                  <a:pt x="608410" y="764739"/>
                  <a:pt x="610469" y="762676"/>
                  <a:pt x="612527" y="758550"/>
                </a:cubicBezTo>
                <a:cubicBezTo>
                  <a:pt x="612527" y="756487"/>
                  <a:pt x="612527" y="752360"/>
                  <a:pt x="610469" y="750297"/>
                </a:cubicBezTo>
                <a:cubicBezTo>
                  <a:pt x="610469" y="748234"/>
                  <a:pt x="612527" y="746171"/>
                  <a:pt x="614586" y="746171"/>
                </a:cubicBezTo>
                <a:close/>
                <a:moveTo>
                  <a:pt x="618807" y="740195"/>
                </a:moveTo>
                <a:cubicBezTo>
                  <a:pt x="620870" y="740195"/>
                  <a:pt x="622933" y="742253"/>
                  <a:pt x="622933" y="744312"/>
                </a:cubicBezTo>
                <a:cubicBezTo>
                  <a:pt x="624996" y="746370"/>
                  <a:pt x="620870" y="750487"/>
                  <a:pt x="622933" y="750487"/>
                </a:cubicBezTo>
                <a:cubicBezTo>
                  <a:pt x="627059" y="752545"/>
                  <a:pt x="629122" y="756662"/>
                  <a:pt x="631186" y="758720"/>
                </a:cubicBezTo>
                <a:cubicBezTo>
                  <a:pt x="631186" y="762837"/>
                  <a:pt x="631186" y="766954"/>
                  <a:pt x="629122" y="769012"/>
                </a:cubicBezTo>
                <a:cubicBezTo>
                  <a:pt x="627059" y="771071"/>
                  <a:pt x="622933" y="773129"/>
                  <a:pt x="620870" y="773129"/>
                </a:cubicBezTo>
                <a:cubicBezTo>
                  <a:pt x="620870" y="777246"/>
                  <a:pt x="614681" y="779304"/>
                  <a:pt x="610554" y="781363"/>
                </a:cubicBezTo>
                <a:cubicBezTo>
                  <a:pt x="610554" y="781363"/>
                  <a:pt x="606428" y="781363"/>
                  <a:pt x="606428" y="779304"/>
                </a:cubicBezTo>
                <a:cubicBezTo>
                  <a:pt x="604365" y="779304"/>
                  <a:pt x="602302" y="777246"/>
                  <a:pt x="604365" y="775188"/>
                </a:cubicBezTo>
                <a:cubicBezTo>
                  <a:pt x="606428" y="775188"/>
                  <a:pt x="610554" y="777246"/>
                  <a:pt x="612617" y="777246"/>
                </a:cubicBezTo>
                <a:cubicBezTo>
                  <a:pt x="614681" y="775188"/>
                  <a:pt x="618807" y="773129"/>
                  <a:pt x="618807" y="769012"/>
                </a:cubicBezTo>
                <a:cubicBezTo>
                  <a:pt x="622933" y="769012"/>
                  <a:pt x="624996" y="764896"/>
                  <a:pt x="627059" y="762837"/>
                </a:cubicBezTo>
                <a:cubicBezTo>
                  <a:pt x="627059" y="758720"/>
                  <a:pt x="627059" y="756662"/>
                  <a:pt x="624996" y="754604"/>
                </a:cubicBezTo>
                <a:cubicBezTo>
                  <a:pt x="620870" y="752545"/>
                  <a:pt x="620870" y="752545"/>
                  <a:pt x="620870" y="752545"/>
                </a:cubicBezTo>
                <a:cubicBezTo>
                  <a:pt x="620870" y="748429"/>
                  <a:pt x="618807" y="744312"/>
                  <a:pt x="616744" y="742253"/>
                </a:cubicBezTo>
                <a:cubicBezTo>
                  <a:pt x="616744" y="742253"/>
                  <a:pt x="616744" y="740195"/>
                  <a:pt x="618807" y="740195"/>
                </a:cubicBezTo>
                <a:close/>
                <a:moveTo>
                  <a:pt x="181747" y="738715"/>
                </a:moveTo>
                <a:cubicBezTo>
                  <a:pt x="182772" y="738715"/>
                  <a:pt x="183797" y="739227"/>
                  <a:pt x="184821" y="740250"/>
                </a:cubicBezTo>
                <a:cubicBezTo>
                  <a:pt x="188921" y="746392"/>
                  <a:pt x="195070" y="754581"/>
                  <a:pt x="203269" y="752534"/>
                </a:cubicBezTo>
                <a:lnTo>
                  <a:pt x="208054" y="750145"/>
                </a:lnTo>
                <a:lnTo>
                  <a:pt x="209395" y="750487"/>
                </a:lnTo>
                <a:lnTo>
                  <a:pt x="211334" y="748506"/>
                </a:lnTo>
                <a:lnTo>
                  <a:pt x="219667" y="744345"/>
                </a:lnTo>
                <a:cubicBezTo>
                  <a:pt x="221717" y="746392"/>
                  <a:pt x="223766" y="744345"/>
                  <a:pt x="225816" y="746392"/>
                </a:cubicBezTo>
                <a:cubicBezTo>
                  <a:pt x="225816" y="748440"/>
                  <a:pt x="223766" y="750487"/>
                  <a:pt x="221717" y="750487"/>
                </a:cubicBezTo>
                <a:cubicBezTo>
                  <a:pt x="219667" y="750487"/>
                  <a:pt x="217617" y="750487"/>
                  <a:pt x="217617" y="752534"/>
                </a:cubicBezTo>
                <a:cubicBezTo>
                  <a:pt x="217617" y="754581"/>
                  <a:pt x="219667" y="756629"/>
                  <a:pt x="217617" y="758676"/>
                </a:cubicBezTo>
                <a:cubicBezTo>
                  <a:pt x="215567" y="758676"/>
                  <a:pt x="213517" y="758676"/>
                  <a:pt x="211468" y="758676"/>
                </a:cubicBezTo>
                <a:cubicBezTo>
                  <a:pt x="209418" y="758676"/>
                  <a:pt x="207368" y="756629"/>
                  <a:pt x="205319" y="756629"/>
                </a:cubicBezTo>
                <a:cubicBezTo>
                  <a:pt x="205319" y="758676"/>
                  <a:pt x="203269" y="762771"/>
                  <a:pt x="199170" y="762771"/>
                </a:cubicBezTo>
                <a:cubicBezTo>
                  <a:pt x="197120" y="762771"/>
                  <a:pt x="195070" y="760723"/>
                  <a:pt x="195070" y="758676"/>
                </a:cubicBezTo>
                <a:cubicBezTo>
                  <a:pt x="193020" y="758676"/>
                  <a:pt x="195070" y="754581"/>
                  <a:pt x="193020" y="754581"/>
                </a:cubicBezTo>
                <a:cubicBezTo>
                  <a:pt x="190970" y="756629"/>
                  <a:pt x="188921" y="754581"/>
                  <a:pt x="186871" y="754581"/>
                </a:cubicBezTo>
                <a:cubicBezTo>
                  <a:pt x="184821" y="754581"/>
                  <a:pt x="184821" y="752534"/>
                  <a:pt x="184821" y="748440"/>
                </a:cubicBezTo>
                <a:cubicBezTo>
                  <a:pt x="184821" y="748440"/>
                  <a:pt x="186871" y="746392"/>
                  <a:pt x="182772" y="744345"/>
                </a:cubicBezTo>
                <a:cubicBezTo>
                  <a:pt x="180722" y="746392"/>
                  <a:pt x="178672" y="744345"/>
                  <a:pt x="178672" y="742298"/>
                </a:cubicBezTo>
                <a:cubicBezTo>
                  <a:pt x="178672" y="742298"/>
                  <a:pt x="178672" y="740250"/>
                  <a:pt x="178672" y="740250"/>
                </a:cubicBezTo>
                <a:cubicBezTo>
                  <a:pt x="179697" y="739227"/>
                  <a:pt x="180722" y="738715"/>
                  <a:pt x="181747" y="738715"/>
                </a:cubicBezTo>
                <a:close/>
                <a:moveTo>
                  <a:pt x="191678" y="737738"/>
                </a:moveTo>
                <a:cubicBezTo>
                  <a:pt x="194072" y="738618"/>
                  <a:pt x="195604" y="742140"/>
                  <a:pt x="197137" y="742140"/>
                </a:cubicBezTo>
                <a:cubicBezTo>
                  <a:pt x="199180" y="746313"/>
                  <a:pt x="203266" y="746313"/>
                  <a:pt x="207352" y="746313"/>
                </a:cubicBezTo>
                <a:cubicBezTo>
                  <a:pt x="209395" y="746313"/>
                  <a:pt x="213481" y="737966"/>
                  <a:pt x="215524" y="744226"/>
                </a:cubicBezTo>
                <a:lnTo>
                  <a:pt x="211334" y="748506"/>
                </a:lnTo>
                <a:lnTo>
                  <a:pt x="208054" y="750145"/>
                </a:lnTo>
                <a:lnTo>
                  <a:pt x="193050" y="746313"/>
                </a:lnTo>
                <a:cubicBezTo>
                  <a:pt x="193050" y="744226"/>
                  <a:pt x="188964" y="742140"/>
                  <a:pt x="188964" y="737966"/>
                </a:cubicBezTo>
                <a:cubicBezTo>
                  <a:pt x="189986" y="737444"/>
                  <a:pt x="190880" y="737444"/>
                  <a:pt x="191678" y="737738"/>
                </a:cubicBezTo>
                <a:close/>
                <a:moveTo>
                  <a:pt x="170433" y="735879"/>
                </a:moveTo>
                <a:cubicBezTo>
                  <a:pt x="172485" y="735879"/>
                  <a:pt x="174537" y="737949"/>
                  <a:pt x="176590" y="737949"/>
                </a:cubicBezTo>
                <a:cubicBezTo>
                  <a:pt x="176590" y="740019"/>
                  <a:pt x="174537" y="742089"/>
                  <a:pt x="176590" y="744160"/>
                </a:cubicBezTo>
                <a:cubicBezTo>
                  <a:pt x="176590" y="746230"/>
                  <a:pt x="180695" y="746230"/>
                  <a:pt x="180695" y="748300"/>
                </a:cubicBezTo>
                <a:cubicBezTo>
                  <a:pt x="180695" y="752440"/>
                  <a:pt x="182747" y="754510"/>
                  <a:pt x="184799" y="756580"/>
                </a:cubicBezTo>
                <a:cubicBezTo>
                  <a:pt x="186851" y="758650"/>
                  <a:pt x="188904" y="758650"/>
                  <a:pt x="190956" y="758650"/>
                </a:cubicBezTo>
                <a:cubicBezTo>
                  <a:pt x="190956" y="760720"/>
                  <a:pt x="195061" y="762791"/>
                  <a:pt x="197113" y="764861"/>
                </a:cubicBezTo>
                <a:cubicBezTo>
                  <a:pt x="201218" y="764861"/>
                  <a:pt x="205323" y="762791"/>
                  <a:pt x="207375" y="760720"/>
                </a:cubicBezTo>
                <a:cubicBezTo>
                  <a:pt x="211480" y="762791"/>
                  <a:pt x="213532" y="762791"/>
                  <a:pt x="217637" y="760720"/>
                </a:cubicBezTo>
                <a:cubicBezTo>
                  <a:pt x="219689" y="758650"/>
                  <a:pt x="221741" y="756580"/>
                  <a:pt x="221741" y="754510"/>
                </a:cubicBezTo>
                <a:cubicBezTo>
                  <a:pt x="223794" y="752440"/>
                  <a:pt x="227898" y="752440"/>
                  <a:pt x="227898" y="748300"/>
                </a:cubicBezTo>
                <a:cubicBezTo>
                  <a:pt x="227898" y="744160"/>
                  <a:pt x="232003" y="744160"/>
                  <a:pt x="234056" y="744160"/>
                </a:cubicBezTo>
                <a:cubicBezTo>
                  <a:pt x="234056" y="748300"/>
                  <a:pt x="236108" y="750370"/>
                  <a:pt x="234056" y="752440"/>
                </a:cubicBezTo>
                <a:cubicBezTo>
                  <a:pt x="232003" y="756580"/>
                  <a:pt x="227898" y="756580"/>
                  <a:pt x="223794" y="756580"/>
                </a:cubicBezTo>
                <a:cubicBezTo>
                  <a:pt x="221741" y="758650"/>
                  <a:pt x="223794" y="762791"/>
                  <a:pt x="221741" y="764861"/>
                </a:cubicBezTo>
                <a:cubicBezTo>
                  <a:pt x="217637" y="764861"/>
                  <a:pt x="215584" y="766931"/>
                  <a:pt x="211480" y="764861"/>
                </a:cubicBezTo>
                <a:cubicBezTo>
                  <a:pt x="207375" y="762791"/>
                  <a:pt x="207375" y="769001"/>
                  <a:pt x="203270" y="769001"/>
                </a:cubicBezTo>
                <a:cubicBezTo>
                  <a:pt x="203270" y="771071"/>
                  <a:pt x="199166" y="769001"/>
                  <a:pt x="197113" y="769001"/>
                </a:cubicBezTo>
                <a:cubicBezTo>
                  <a:pt x="193008" y="769001"/>
                  <a:pt x="190956" y="764861"/>
                  <a:pt x="188904" y="762791"/>
                </a:cubicBezTo>
                <a:cubicBezTo>
                  <a:pt x="184799" y="760720"/>
                  <a:pt x="182747" y="760720"/>
                  <a:pt x="178642" y="760720"/>
                </a:cubicBezTo>
                <a:cubicBezTo>
                  <a:pt x="176590" y="756580"/>
                  <a:pt x="174537" y="752440"/>
                  <a:pt x="176590" y="750370"/>
                </a:cubicBezTo>
                <a:cubicBezTo>
                  <a:pt x="178642" y="744160"/>
                  <a:pt x="172485" y="746230"/>
                  <a:pt x="170433" y="742089"/>
                </a:cubicBezTo>
                <a:cubicBezTo>
                  <a:pt x="170433" y="740019"/>
                  <a:pt x="168380" y="735879"/>
                  <a:pt x="170433" y="735879"/>
                </a:cubicBezTo>
                <a:close/>
                <a:moveTo>
                  <a:pt x="618775" y="723595"/>
                </a:moveTo>
                <a:cubicBezTo>
                  <a:pt x="620830" y="723595"/>
                  <a:pt x="622885" y="723595"/>
                  <a:pt x="622885" y="725664"/>
                </a:cubicBezTo>
                <a:cubicBezTo>
                  <a:pt x="622885" y="727732"/>
                  <a:pt x="620830" y="731869"/>
                  <a:pt x="618775" y="731869"/>
                </a:cubicBezTo>
                <a:cubicBezTo>
                  <a:pt x="616720" y="731869"/>
                  <a:pt x="614665" y="731869"/>
                  <a:pt x="614665" y="733938"/>
                </a:cubicBezTo>
                <a:cubicBezTo>
                  <a:pt x="616720" y="738075"/>
                  <a:pt x="612609" y="742213"/>
                  <a:pt x="610554" y="746350"/>
                </a:cubicBezTo>
                <a:cubicBezTo>
                  <a:pt x="604389" y="748418"/>
                  <a:pt x="600278" y="750487"/>
                  <a:pt x="594112" y="750487"/>
                </a:cubicBezTo>
                <a:cubicBezTo>
                  <a:pt x="590002" y="748418"/>
                  <a:pt x="585891" y="748418"/>
                  <a:pt x="581781" y="746350"/>
                </a:cubicBezTo>
                <a:cubicBezTo>
                  <a:pt x="579726" y="746350"/>
                  <a:pt x="579726" y="744281"/>
                  <a:pt x="579726" y="744281"/>
                </a:cubicBezTo>
                <a:cubicBezTo>
                  <a:pt x="583836" y="742213"/>
                  <a:pt x="585891" y="740144"/>
                  <a:pt x="590002" y="740144"/>
                </a:cubicBezTo>
                <a:cubicBezTo>
                  <a:pt x="592057" y="740144"/>
                  <a:pt x="594112" y="740144"/>
                  <a:pt x="596168" y="738075"/>
                </a:cubicBezTo>
                <a:cubicBezTo>
                  <a:pt x="596168" y="740144"/>
                  <a:pt x="596168" y="740144"/>
                  <a:pt x="596168" y="740144"/>
                </a:cubicBezTo>
                <a:cubicBezTo>
                  <a:pt x="596168" y="742213"/>
                  <a:pt x="594112" y="740144"/>
                  <a:pt x="592057" y="742213"/>
                </a:cubicBezTo>
                <a:cubicBezTo>
                  <a:pt x="590002" y="742213"/>
                  <a:pt x="587947" y="742213"/>
                  <a:pt x="587947" y="744281"/>
                </a:cubicBezTo>
                <a:cubicBezTo>
                  <a:pt x="585891" y="748418"/>
                  <a:pt x="592057" y="746350"/>
                  <a:pt x="592057" y="748418"/>
                </a:cubicBezTo>
                <a:cubicBezTo>
                  <a:pt x="598223" y="748418"/>
                  <a:pt x="604389" y="748418"/>
                  <a:pt x="606444" y="742213"/>
                </a:cubicBezTo>
                <a:cubicBezTo>
                  <a:pt x="606444" y="740144"/>
                  <a:pt x="604389" y="740144"/>
                  <a:pt x="602333" y="738075"/>
                </a:cubicBezTo>
                <a:cubicBezTo>
                  <a:pt x="604389" y="736007"/>
                  <a:pt x="610554" y="733938"/>
                  <a:pt x="610554" y="729801"/>
                </a:cubicBezTo>
                <a:cubicBezTo>
                  <a:pt x="614665" y="727732"/>
                  <a:pt x="616720" y="725664"/>
                  <a:pt x="618775" y="723595"/>
                </a:cubicBezTo>
                <a:close/>
                <a:moveTo>
                  <a:pt x="295298" y="722641"/>
                </a:moveTo>
                <a:cubicBezTo>
                  <a:pt x="295940" y="722448"/>
                  <a:pt x="296710" y="722706"/>
                  <a:pt x="297737" y="723737"/>
                </a:cubicBezTo>
                <a:cubicBezTo>
                  <a:pt x="297737" y="723737"/>
                  <a:pt x="299790" y="723737"/>
                  <a:pt x="299790" y="725800"/>
                </a:cubicBezTo>
                <a:cubicBezTo>
                  <a:pt x="299790" y="727864"/>
                  <a:pt x="301844" y="729927"/>
                  <a:pt x="299790" y="731990"/>
                </a:cubicBezTo>
                <a:cubicBezTo>
                  <a:pt x="297737" y="734053"/>
                  <a:pt x="293630" y="738179"/>
                  <a:pt x="291576" y="738179"/>
                </a:cubicBezTo>
                <a:cubicBezTo>
                  <a:pt x="289523" y="736116"/>
                  <a:pt x="287469" y="738179"/>
                  <a:pt x="283362" y="738179"/>
                </a:cubicBezTo>
                <a:cubicBezTo>
                  <a:pt x="281309" y="738179"/>
                  <a:pt x="283362" y="740243"/>
                  <a:pt x="283362" y="742306"/>
                </a:cubicBezTo>
                <a:cubicBezTo>
                  <a:pt x="279255" y="744369"/>
                  <a:pt x="277202" y="748495"/>
                  <a:pt x="273095" y="748495"/>
                </a:cubicBezTo>
                <a:cubicBezTo>
                  <a:pt x="268988" y="748495"/>
                  <a:pt x="264881" y="746432"/>
                  <a:pt x="262828" y="744369"/>
                </a:cubicBezTo>
                <a:cubicBezTo>
                  <a:pt x="262828" y="740243"/>
                  <a:pt x="258721" y="744369"/>
                  <a:pt x="258721" y="744369"/>
                </a:cubicBezTo>
                <a:cubicBezTo>
                  <a:pt x="252560" y="744369"/>
                  <a:pt x="248453" y="742306"/>
                  <a:pt x="246400" y="740243"/>
                </a:cubicBezTo>
                <a:cubicBezTo>
                  <a:pt x="246400" y="736116"/>
                  <a:pt x="250507" y="736116"/>
                  <a:pt x="250507" y="734053"/>
                </a:cubicBezTo>
                <a:cubicBezTo>
                  <a:pt x="252560" y="734053"/>
                  <a:pt x="252560" y="731990"/>
                  <a:pt x="254614" y="731990"/>
                </a:cubicBezTo>
                <a:cubicBezTo>
                  <a:pt x="256667" y="734053"/>
                  <a:pt x="260774" y="736116"/>
                  <a:pt x="264881" y="736116"/>
                </a:cubicBezTo>
                <a:cubicBezTo>
                  <a:pt x="268988" y="736116"/>
                  <a:pt x="271041" y="731990"/>
                  <a:pt x="275148" y="731990"/>
                </a:cubicBezTo>
                <a:cubicBezTo>
                  <a:pt x="281309" y="734053"/>
                  <a:pt x="285416" y="731990"/>
                  <a:pt x="289523" y="727864"/>
                </a:cubicBezTo>
                <a:cubicBezTo>
                  <a:pt x="292603" y="727864"/>
                  <a:pt x="293373" y="723222"/>
                  <a:pt x="295298" y="722641"/>
                </a:cubicBezTo>
                <a:close/>
                <a:moveTo>
                  <a:pt x="289149" y="719426"/>
                </a:moveTo>
                <a:cubicBezTo>
                  <a:pt x="289757" y="719141"/>
                  <a:pt x="290526" y="719141"/>
                  <a:pt x="291552" y="719648"/>
                </a:cubicBezTo>
                <a:cubicBezTo>
                  <a:pt x="291552" y="721677"/>
                  <a:pt x="291552" y="723706"/>
                  <a:pt x="289501" y="725735"/>
                </a:cubicBezTo>
                <a:cubicBezTo>
                  <a:pt x="287450" y="727764"/>
                  <a:pt x="283349" y="729792"/>
                  <a:pt x="279248" y="729792"/>
                </a:cubicBezTo>
                <a:cubicBezTo>
                  <a:pt x="275147" y="727764"/>
                  <a:pt x="275147" y="727764"/>
                  <a:pt x="275147" y="727764"/>
                </a:cubicBezTo>
                <a:cubicBezTo>
                  <a:pt x="271046" y="731821"/>
                  <a:pt x="264894" y="735879"/>
                  <a:pt x="258742" y="731821"/>
                </a:cubicBezTo>
                <a:cubicBezTo>
                  <a:pt x="258742" y="731821"/>
                  <a:pt x="256692" y="729792"/>
                  <a:pt x="256692" y="727764"/>
                </a:cubicBezTo>
                <a:cubicBezTo>
                  <a:pt x="256692" y="725735"/>
                  <a:pt x="258742" y="729792"/>
                  <a:pt x="260793" y="729792"/>
                </a:cubicBezTo>
                <a:cubicBezTo>
                  <a:pt x="264894" y="731821"/>
                  <a:pt x="268995" y="729792"/>
                  <a:pt x="273096" y="725735"/>
                </a:cubicBezTo>
                <a:cubicBezTo>
                  <a:pt x="277198" y="727764"/>
                  <a:pt x="281299" y="725735"/>
                  <a:pt x="285400" y="723706"/>
                </a:cubicBezTo>
                <a:cubicBezTo>
                  <a:pt x="286938" y="723706"/>
                  <a:pt x="287322" y="720282"/>
                  <a:pt x="289149" y="719426"/>
                </a:cubicBezTo>
                <a:close/>
                <a:moveTo>
                  <a:pt x="636209" y="718645"/>
                </a:moveTo>
                <a:cubicBezTo>
                  <a:pt x="640821" y="718645"/>
                  <a:pt x="645432" y="719670"/>
                  <a:pt x="649532" y="721722"/>
                </a:cubicBezTo>
                <a:cubicBezTo>
                  <a:pt x="661830" y="725824"/>
                  <a:pt x="670029" y="738132"/>
                  <a:pt x="670029" y="750440"/>
                </a:cubicBezTo>
                <a:cubicBezTo>
                  <a:pt x="670029" y="758645"/>
                  <a:pt x="665930" y="764798"/>
                  <a:pt x="661830" y="768901"/>
                </a:cubicBezTo>
                <a:cubicBezTo>
                  <a:pt x="657731" y="770952"/>
                  <a:pt x="653632" y="775055"/>
                  <a:pt x="649532" y="773004"/>
                </a:cubicBezTo>
                <a:cubicBezTo>
                  <a:pt x="645432" y="773004"/>
                  <a:pt x="641333" y="770952"/>
                  <a:pt x="641333" y="766850"/>
                </a:cubicBezTo>
                <a:cubicBezTo>
                  <a:pt x="639283" y="764798"/>
                  <a:pt x="641333" y="762747"/>
                  <a:pt x="643383" y="760696"/>
                </a:cubicBezTo>
                <a:cubicBezTo>
                  <a:pt x="641333" y="758645"/>
                  <a:pt x="641333" y="754542"/>
                  <a:pt x="641333" y="752491"/>
                </a:cubicBezTo>
                <a:cubicBezTo>
                  <a:pt x="643383" y="748388"/>
                  <a:pt x="647482" y="746337"/>
                  <a:pt x="651582" y="746337"/>
                </a:cubicBezTo>
                <a:cubicBezTo>
                  <a:pt x="653632" y="746337"/>
                  <a:pt x="655681" y="748388"/>
                  <a:pt x="655681" y="752491"/>
                </a:cubicBezTo>
                <a:cubicBezTo>
                  <a:pt x="657731" y="754542"/>
                  <a:pt x="653632" y="758645"/>
                  <a:pt x="653632" y="760696"/>
                </a:cubicBezTo>
                <a:cubicBezTo>
                  <a:pt x="657731" y="762747"/>
                  <a:pt x="657731" y="758645"/>
                  <a:pt x="661830" y="756593"/>
                </a:cubicBezTo>
                <a:cubicBezTo>
                  <a:pt x="661830" y="752491"/>
                  <a:pt x="663880" y="746337"/>
                  <a:pt x="661830" y="742234"/>
                </a:cubicBezTo>
                <a:cubicBezTo>
                  <a:pt x="661830" y="740183"/>
                  <a:pt x="661830" y="740183"/>
                  <a:pt x="661830" y="740183"/>
                </a:cubicBezTo>
                <a:cubicBezTo>
                  <a:pt x="657731" y="731978"/>
                  <a:pt x="645432" y="725824"/>
                  <a:pt x="637234" y="723773"/>
                </a:cubicBezTo>
                <a:cubicBezTo>
                  <a:pt x="633134" y="723773"/>
                  <a:pt x="629035" y="723773"/>
                  <a:pt x="624935" y="723773"/>
                </a:cubicBezTo>
                <a:cubicBezTo>
                  <a:pt x="624935" y="723773"/>
                  <a:pt x="622885" y="723773"/>
                  <a:pt x="622885" y="721722"/>
                </a:cubicBezTo>
                <a:cubicBezTo>
                  <a:pt x="626985" y="719670"/>
                  <a:pt x="631597" y="718645"/>
                  <a:pt x="636209" y="718645"/>
                </a:cubicBezTo>
                <a:close/>
                <a:moveTo>
                  <a:pt x="275189" y="709319"/>
                </a:moveTo>
                <a:cubicBezTo>
                  <a:pt x="277252" y="709319"/>
                  <a:pt x="279315" y="713451"/>
                  <a:pt x="281378" y="713451"/>
                </a:cubicBezTo>
                <a:cubicBezTo>
                  <a:pt x="283441" y="713451"/>
                  <a:pt x="285505" y="715517"/>
                  <a:pt x="287568" y="717582"/>
                </a:cubicBezTo>
                <a:cubicBezTo>
                  <a:pt x="285505" y="721714"/>
                  <a:pt x="283441" y="721714"/>
                  <a:pt x="281378" y="723780"/>
                </a:cubicBezTo>
                <a:cubicBezTo>
                  <a:pt x="277252" y="723780"/>
                  <a:pt x="275189" y="723780"/>
                  <a:pt x="273126" y="721714"/>
                </a:cubicBezTo>
                <a:cubicBezTo>
                  <a:pt x="271063" y="721714"/>
                  <a:pt x="271063" y="723780"/>
                  <a:pt x="269000" y="725845"/>
                </a:cubicBezTo>
                <a:cubicBezTo>
                  <a:pt x="266936" y="727911"/>
                  <a:pt x="264873" y="727911"/>
                  <a:pt x="262810" y="727911"/>
                </a:cubicBezTo>
                <a:cubicBezTo>
                  <a:pt x="260747" y="727911"/>
                  <a:pt x="258684" y="725845"/>
                  <a:pt x="258684" y="723780"/>
                </a:cubicBezTo>
                <a:cubicBezTo>
                  <a:pt x="258684" y="715517"/>
                  <a:pt x="258684" y="715517"/>
                  <a:pt x="258684" y="715517"/>
                </a:cubicBezTo>
                <a:cubicBezTo>
                  <a:pt x="264873" y="715517"/>
                  <a:pt x="271063" y="715517"/>
                  <a:pt x="275189" y="709319"/>
                </a:cubicBezTo>
                <a:close/>
                <a:moveTo>
                  <a:pt x="731781" y="703011"/>
                </a:moveTo>
                <a:cubicBezTo>
                  <a:pt x="731781" y="703011"/>
                  <a:pt x="733773" y="703011"/>
                  <a:pt x="733773" y="705077"/>
                </a:cubicBezTo>
                <a:cubicBezTo>
                  <a:pt x="731781" y="707143"/>
                  <a:pt x="731781" y="709208"/>
                  <a:pt x="731781" y="711274"/>
                </a:cubicBezTo>
                <a:cubicBezTo>
                  <a:pt x="731781" y="713340"/>
                  <a:pt x="731781" y="717472"/>
                  <a:pt x="733773" y="719537"/>
                </a:cubicBezTo>
                <a:cubicBezTo>
                  <a:pt x="733773" y="719537"/>
                  <a:pt x="733773" y="719537"/>
                  <a:pt x="733773" y="721603"/>
                </a:cubicBezTo>
                <a:cubicBezTo>
                  <a:pt x="731781" y="721603"/>
                  <a:pt x="729789" y="717472"/>
                  <a:pt x="729789" y="717472"/>
                </a:cubicBezTo>
                <a:cubicBezTo>
                  <a:pt x="727797" y="711274"/>
                  <a:pt x="727797" y="707143"/>
                  <a:pt x="731781" y="703011"/>
                </a:cubicBezTo>
                <a:close/>
                <a:moveTo>
                  <a:pt x="791398" y="701019"/>
                </a:moveTo>
                <a:cubicBezTo>
                  <a:pt x="795572" y="701019"/>
                  <a:pt x="797659" y="703078"/>
                  <a:pt x="801832" y="703078"/>
                </a:cubicBezTo>
                <a:cubicBezTo>
                  <a:pt x="801832" y="705136"/>
                  <a:pt x="797659" y="707195"/>
                  <a:pt x="797659" y="709253"/>
                </a:cubicBezTo>
                <a:cubicBezTo>
                  <a:pt x="795572" y="711311"/>
                  <a:pt x="793485" y="711311"/>
                  <a:pt x="791398" y="711311"/>
                </a:cubicBezTo>
                <a:cubicBezTo>
                  <a:pt x="787225" y="711311"/>
                  <a:pt x="787225" y="707195"/>
                  <a:pt x="787225" y="705136"/>
                </a:cubicBezTo>
                <a:cubicBezTo>
                  <a:pt x="787225" y="703078"/>
                  <a:pt x="789312" y="701019"/>
                  <a:pt x="791398" y="701019"/>
                </a:cubicBezTo>
                <a:close/>
                <a:moveTo>
                  <a:pt x="723629" y="692719"/>
                </a:moveTo>
                <a:cubicBezTo>
                  <a:pt x="723629" y="692719"/>
                  <a:pt x="725657" y="692719"/>
                  <a:pt x="725657" y="692719"/>
                </a:cubicBezTo>
                <a:cubicBezTo>
                  <a:pt x="727686" y="694781"/>
                  <a:pt x="729715" y="698905"/>
                  <a:pt x="729715" y="700967"/>
                </a:cubicBezTo>
                <a:cubicBezTo>
                  <a:pt x="725657" y="705091"/>
                  <a:pt x="725657" y="713338"/>
                  <a:pt x="727686" y="719524"/>
                </a:cubicBezTo>
                <a:cubicBezTo>
                  <a:pt x="731744" y="723648"/>
                  <a:pt x="731744" y="723648"/>
                  <a:pt x="731744" y="723648"/>
                </a:cubicBezTo>
                <a:cubicBezTo>
                  <a:pt x="731744" y="727771"/>
                  <a:pt x="733773" y="731895"/>
                  <a:pt x="729715" y="731895"/>
                </a:cubicBezTo>
                <a:cubicBezTo>
                  <a:pt x="725657" y="731895"/>
                  <a:pt x="723629" y="731895"/>
                  <a:pt x="721600" y="729833"/>
                </a:cubicBezTo>
                <a:cubicBezTo>
                  <a:pt x="721600" y="727771"/>
                  <a:pt x="721600" y="723648"/>
                  <a:pt x="721600" y="721586"/>
                </a:cubicBezTo>
                <a:cubicBezTo>
                  <a:pt x="719571" y="719524"/>
                  <a:pt x="719571" y="721586"/>
                  <a:pt x="717542" y="721586"/>
                </a:cubicBezTo>
                <a:cubicBezTo>
                  <a:pt x="715513" y="719524"/>
                  <a:pt x="715513" y="715400"/>
                  <a:pt x="715513" y="711276"/>
                </a:cubicBezTo>
                <a:cubicBezTo>
                  <a:pt x="715513" y="709214"/>
                  <a:pt x="717542" y="705091"/>
                  <a:pt x="719571" y="705091"/>
                </a:cubicBezTo>
                <a:cubicBezTo>
                  <a:pt x="721600" y="703029"/>
                  <a:pt x="719571" y="703029"/>
                  <a:pt x="719571" y="700967"/>
                </a:cubicBezTo>
                <a:cubicBezTo>
                  <a:pt x="719571" y="696843"/>
                  <a:pt x="721600" y="694781"/>
                  <a:pt x="723629" y="692719"/>
                </a:cubicBezTo>
                <a:close/>
                <a:moveTo>
                  <a:pt x="663970" y="692719"/>
                </a:moveTo>
                <a:cubicBezTo>
                  <a:pt x="666004" y="692719"/>
                  <a:pt x="668037" y="696828"/>
                  <a:pt x="668037" y="696828"/>
                </a:cubicBezTo>
                <a:lnTo>
                  <a:pt x="668037" y="704618"/>
                </a:lnTo>
                <a:lnTo>
                  <a:pt x="667817" y="705172"/>
                </a:lnTo>
                <a:lnTo>
                  <a:pt x="664479" y="707099"/>
                </a:lnTo>
                <a:cubicBezTo>
                  <a:pt x="663462" y="707613"/>
                  <a:pt x="662954" y="708126"/>
                  <a:pt x="663970" y="709153"/>
                </a:cubicBezTo>
                <a:lnTo>
                  <a:pt x="666994" y="715263"/>
                </a:lnTo>
                <a:lnTo>
                  <a:pt x="667412" y="718212"/>
                </a:lnTo>
                <a:lnTo>
                  <a:pt x="661937" y="725587"/>
                </a:lnTo>
                <a:cubicBezTo>
                  <a:pt x="657870" y="723533"/>
                  <a:pt x="655836" y="721479"/>
                  <a:pt x="653803" y="719425"/>
                </a:cubicBezTo>
                <a:cubicBezTo>
                  <a:pt x="655836" y="715316"/>
                  <a:pt x="655836" y="709153"/>
                  <a:pt x="653803" y="705045"/>
                </a:cubicBezTo>
                <a:cubicBezTo>
                  <a:pt x="653803" y="702991"/>
                  <a:pt x="651769" y="702991"/>
                  <a:pt x="653803" y="700936"/>
                </a:cubicBezTo>
                <a:cubicBezTo>
                  <a:pt x="655836" y="698882"/>
                  <a:pt x="659903" y="694774"/>
                  <a:pt x="663970" y="692719"/>
                </a:cubicBezTo>
                <a:close/>
                <a:moveTo>
                  <a:pt x="787014" y="692528"/>
                </a:moveTo>
                <a:cubicBezTo>
                  <a:pt x="788819" y="693300"/>
                  <a:pt x="790367" y="694844"/>
                  <a:pt x="791398" y="696902"/>
                </a:cubicBezTo>
                <a:cubicBezTo>
                  <a:pt x="789335" y="698961"/>
                  <a:pt x="785209" y="698961"/>
                  <a:pt x="785209" y="703078"/>
                </a:cubicBezTo>
                <a:cubicBezTo>
                  <a:pt x="785209" y="705136"/>
                  <a:pt x="785209" y="709253"/>
                  <a:pt x="787272" y="713370"/>
                </a:cubicBezTo>
                <a:cubicBezTo>
                  <a:pt x="789335" y="713370"/>
                  <a:pt x="791398" y="715428"/>
                  <a:pt x="793462" y="715428"/>
                </a:cubicBezTo>
                <a:cubicBezTo>
                  <a:pt x="795525" y="715428"/>
                  <a:pt x="795525" y="717487"/>
                  <a:pt x="793462" y="717487"/>
                </a:cubicBezTo>
                <a:cubicBezTo>
                  <a:pt x="793462" y="721603"/>
                  <a:pt x="787272" y="721603"/>
                  <a:pt x="785209" y="721603"/>
                </a:cubicBezTo>
                <a:cubicBezTo>
                  <a:pt x="783146" y="721603"/>
                  <a:pt x="781083" y="719545"/>
                  <a:pt x="779020" y="717487"/>
                </a:cubicBezTo>
                <a:cubicBezTo>
                  <a:pt x="779020" y="717487"/>
                  <a:pt x="781083" y="715428"/>
                  <a:pt x="779020" y="715428"/>
                </a:cubicBezTo>
                <a:cubicBezTo>
                  <a:pt x="779020" y="713370"/>
                  <a:pt x="776956" y="717487"/>
                  <a:pt x="774893" y="715428"/>
                </a:cubicBezTo>
                <a:cubicBezTo>
                  <a:pt x="772830" y="715428"/>
                  <a:pt x="770767" y="715428"/>
                  <a:pt x="768704" y="713370"/>
                </a:cubicBezTo>
                <a:cubicBezTo>
                  <a:pt x="766641" y="711311"/>
                  <a:pt x="768704" y="709253"/>
                  <a:pt x="768704" y="707195"/>
                </a:cubicBezTo>
                <a:cubicBezTo>
                  <a:pt x="768704" y="705136"/>
                  <a:pt x="770767" y="703078"/>
                  <a:pt x="772830" y="701019"/>
                </a:cubicBezTo>
                <a:cubicBezTo>
                  <a:pt x="774893" y="701019"/>
                  <a:pt x="776956" y="703078"/>
                  <a:pt x="776956" y="701019"/>
                </a:cubicBezTo>
                <a:cubicBezTo>
                  <a:pt x="776956" y="696902"/>
                  <a:pt x="776956" y="694844"/>
                  <a:pt x="781083" y="692786"/>
                </a:cubicBezTo>
                <a:cubicBezTo>
                  <a:pt x="783146" y="691757"/>
                  <a:pt x="785209" y="691757"/>
                  <a:pt x="787014" y="692528"/>
                </a:cubicBezTo>
                <a:close/>
                <a:moveTo>
                  <a:pt x="686629" y="690727"/>
                </a:moveTo>
                <a:lnTo>
                  <a:pt x="686961" y="690727"/>
                </a:lnTo>
                <a:lnTo>
                  <a:pt x="686961" y="691060"/>
                </a:lnTo>
                <a:lnTo>
                  <a:pt x="686629" y="691060"/>
                </a:lnTo>
                <a:close/>
                <a:moveTo>
                  <a:pt x="246400" y="690727"/>
                </a:moveTo>
                <a:cubicBezTo>
                  <a:pt x="250517" y="690727"/>
                  <a:pt x="250517" y="694844"/>
                  <a:pt x="252575" y="694844"/>
                </a:cubicBezTo>
                <a:cubicBezTo>
                  <a:pt x="254633" y="701019"/>
                  <a:pt x="256692" y="705136"/>
                  <a:pt x="256692" y="711311"/>
                </a:cubicBezTo>
                <a:cubicBezTo>
                  <a:pt x="256692" y="717487"/>
                  <a:pt x="254633" y="723662"/>
                  <a:pt x="252575" y="729837"/>
                </a:cubicBezTo>
                <a:cubicBezTo>
                  <a:pt x="246400" y="738070"/>
                  <a:pt x="234049" y="742187"/>
                  <a:pt x="223757" y="742187"/>
                </a:cubicBezTo>
                <a:cubicBezTo>
                  <a:pt x="217582" y="742187"/>
                  <a:pt x="209349" y="738070"/>
                  <a:pt x="207290" y="729837"/>
                </a:cubicBezTo>
                <a:cubicBezTo>
                  <a:pt x="205232" y="727778"/>
                  <a:pt x="207290" y="723662"/>
                  <a:pt x="209349" y="719545"/>
                </a:cubicBezTo>
                <a:cubicBezTo>
                  <a:pt x="211407" y="719545"/>
                  <a:pt x="213466" y="715428"/>
                  <a:pt x="215524" y="717487"/>
                </a:cubicBezTo>
                <a:cubicBezTo>
                  <a:pt x="217582" y="717487"/>
                  <a:pt x="219641" y="717487"/>
                  <a:pt x="219641" y="715428"/>
                </a:cubicBezTo>
                <a:cubicBezTo>
                  <a:pt x="221699" y="713370"/>
                  <a:pt x="223757" y="713370"/>
                  <a:pt x="225816" y="715428"/>
                </a:cubicBezTo>
                <a:cubicBezTo>
                  <a:pt x="227874" y="715428"/>
                  <a:pt x="231991" y="717487"/>
                  <a:pt x="231991" y="721603"/>
                </a:cubicBezTo>
                <a:cubicBezTo>
                  <a:pt x="231991" y="723662"/>
                  <a:pt x="229933" y="725720"/>
                  <a:pt x="229933" y="727778"/>
                </a:cubicBezTo>
                <a:cubicBezTo>
                  <a:pt x="227874" y="727778"/>
                  <a:pt x="225816" y="729837"/>
                  <a:pt x="225816" y="727778"/>
                </a:cubicBezTo>
                <a:cubicBezTo>
                  <a:pt x="225816" y="727778"/>
                  <a:pt x="225816" y="727778"/>
                  <a:pt x="223757" y="727778"/>
                </a:cubicBezTo>
                <a:cubicBezTo>
                  <a:pt x="221699" y="727778"/>
                  <a:pt x="219641" y="727778"/>
                  <a:pt x="219641" y="729837"/>
                </a:cubicBezTo>
                <a:cubicBezTo>
                  <a:pt x="221699" y="733954"/>
                  <a:pt x="225816" y="733954"/>
                  <a:pt x="227874" y="733954"/>
                </a:cubicBezTo>
                <a:cubicBezTo>
                  <a:pt x="236108" y="733954"/>
                  <a:pt x="244342" y="727778"/>
                  <a:pt x="248458" y="719545"/>
                </a:cubicBezTo>
                <a:cubicBezTo>
                  <a:pt x="252575" y="711311"/>
                  <a:pt x="252575" y="701019"/>
                  <a:pt x="246400" y="692786"/>
                </a:cubicBezTo>
                <a:cubicBezTo>
                  <a:pt x="246400" y="692786"/>
                  <a:pt x="246400" y="690727"/>
                  <a:pt x="246400" y="690727"/>
                </a:cubicBezTo>
                <a:close/>
                <a:moveTo>
                  <a:pt x="668203" y="688735"/>
                </a:moveTo>
                <a:cubicBezTo>
                  <a:pt x="672298" y="690797"/>
                  <a:pt x="672298" y="696983"/>
                  <a:pt x="674345" y="699045"/>
                </a:cubicBezTo>
                <a:cubicBezTo>
                  <a:pt x="674345" y="703169"/>
                  <a:pt x="672298" y="707292"/>
                  <a:pt x="670251" y="707292"/>
                </a:cubicBezTo>
                <a:cubicBezTo>
                  <a:pt x="672298" y="713478"/>
                  <a:pt x="672298" y="719664"/>
                  <a:pt x="670251" y="723787"/>
                </a:cubicBezTo>
                <a:cubicBezTo>
                  <a:pt x="668203" y="725849"/>
                  <a:pt x="666156" y="727911"/>
                  <a:pt x="664109" y="727911"/>
                </a:cubicBezTo>
                <a:cubicBezTo>
                  <a:pt x="662061" y="725849"/>
                  <a:pt x="668203" y="725849"/>
                  <a:pt x="668203" y="723787"/>
                </a:cubicBezTo>
                <a:lnTo>
                  <a:pt x="667412" y="718212"/>
                </a:lnTo>
                <a:lnTo>
                  <a:pt x="668037" y="717370"/>
                </a:lnTo>
                <a:lnTo>
                  <a:pt x="666994" y="715263"/>
                </a:lnTo>
                <a:lnTo>
                  <a:pt x="666156" y="709354"/>
                </a:lnTo>
                <a:lnTo>
                  <a:pt x="667817" y="705172"/>
                </a:lnTo>
                <a:lnTo>
                  <a:pt x="668037" y="705045"/>
                </a:lnTo>
                <a:lnTo>
                  <a:pt x="668037" y="704618"/>
                </a:lnTo>
                <a:lnTo>
                  <a:pt x="670251" y="699045"/>
                </a:lnTo>
                <a:cubicBezTo>
                  <a:pt x="670251" y="694921"/>
                  <a:pt x="668203" y="692859"/>
                  <a:pt x="666156" y="690797"/>
                </a:cubicBezTo>
                <a:cubicBezTo>
                  <a:pt x="666156" y="690797"/>
                  <a:pt x="668203" y="688735"/>
                  <a:pt x="668203" y="688735"/>
                </a:cubicBezTo>
                <a:close/>
                <a:moveTo>
                  <a:pt x="189014" y="686743"/>
                </a:moveTo>
                <a:cubicBezTo>
                  <a:pt x="193098" y="686743"/>
                  <a:pt x="191056" y="690848"/>
                  <a:pt x="193098" y="692901"/>
                </a:cubicBezTo>
                <a:cubicBezTo>
                  <a:pt x="195139" y="694953"/>
                  <a:pt x="197181" y="697005"/>
                  <a:pt x="199223" y="697005"/>
                </a:cubicBezTo>
                <a:cubicBezTo>
                  <a:pt x="201265" y="699058"/>
                  <a:pt x="203307" y="701110"/>
                  <a:pt x="205348" y="701110"/>
                </a:cubicBezTo>
                <a:cubicBezTo>
                  <a:pt x="209432" y="703162"/>
                  <a:pt x="213516" y="701110"/>
                  <a:pt x="215557" y="697005"/>
                </a:cubicBezTo>
                <a:cubicBezTo>
                  <a:pt x="215557" y="694953"/>
                  <a:pt x="217599" y="697005"/>
                  <a:pt x="219641" y="697005"/>
                </a:cubicBezTo>
                <a:cubicBezTo>
                  <a:pt x="221683" y="694953"/>
                  <a:pt x="223724" y="692901"/>
                  <a:pt x="223724" y="690848"/>
                </a:cubicBezTo>
                <a:cubicBezTo>
                  <a:pt x="223724" y="688796"/>
                  <a:pt x="223724" y="686743"/>
                  <a:pt x="227808" y="686743"/>
                </a:cubicBezTo>
                <a:cubicBezTo>
                  <a:pt x="227808" y="686743"/>
                  <a:pt x="227808" y="690848"/>
                  <a:pt x="227808" y="690848"/>
                </a:cubicBezTo>
                <a:cubicBezTo>
                  <a:pt x="227808" y="692901"/>
                  <a:pt x="227808" y="694953"/>
                  <a:pt x="227808" y="697005"/>
                </a:cubicBezTo>
                <a:cubicBezTo>
                  <a:pt x="223724" y="701110"/>
                  <a:pt x="221683" y="701110"/>
                  <a:pt x="217599" y="701110"/>
                </a:cubicBezTo>
                <a:cubicBezTo>
                  <a:pt x="215557" y="701110"/>
                  <a:pt x="217599" y="703162"/>
                  <a:pt x="217599" y="703162"/>
                </a:cubicBezTo>
                <a:cubicBezTo>
                  <a:pt x="215557" y="707267"/>
                  <a:pt x="211474" y="709319"/>
                  <a:pt x="207390" y="709319"/>
                </a:cubicBezTo>
                <a:cubicBezTo>
                  <a:pt x="203307" y="709319"/>
                  <a:pt x="201265" y="705214"/>
                  <a:pt x="199223" y="703162"/>
                </a:cubicBezTo>
                <a:cubicBezTo>
                  <a:pt x="197181" y="701110"/>
                  <a:pt x="199223" y="699058"/>
                  <a:pt x="195139" y="697005"/>
                </a:cubicBezTo>
                <a:cubicBezTo>
                  <a:pt x="193098" y="699058"/>
                  <a:pt x="191056" y="697005"/>
                  <a:pt x="189014" y="694953"/>
                </a:cubicBezTo>
                <a:cubicBezTo>
                  <a:pt x="189014" y="692901"/>
                  <a:pt x="186972" y="692901"/>
                  <a:pt x="186972" y="690848"/>
                </a:cubicBezTo>
                <a:cubicBezTo>
                  <a:pt x="189014" y="688796"/>
                  <a:pt x="189014" y="686743"/>
                  <a:pt x="189014" y="686743"/>
                </a:cubicBezTo>
                <a:close/>
                <a:moveTo>
                  <a:pt x="201146" y="684419"/>
                </a:moveTo>
                <a:lnTo>
                  <a:pt x="205134" y="686431"/>
                </a:lnTo>
                <a:lnTo>
                  <a:pt x="205287" y="686743"/>
                </a:lnTo>
                <a:lnTo>
                  <a:pt x="205597" y="686664"/>
                </a:lnTo>
                <a:lnTo>
                  <a:pt x="209420" y="688593"/>
                </a:lnTo>
                <a:cubicBezTo>
                  <a:pt x="211489" y="688593"/>
                  <a:pt x="215626" y="686506"/>
                  <a:pt x="217695" y="684419"/>
                </a:cubicBezTo>
                <a:cubicBezTo>
                  <a:pt x="219763" y="684419"/>
                  <a:pt x="219763" y="686506"/>
                  <a:pt x="221832" y="686506"/>
                </a:cubicBezTo>
                <a:cubicBezTo>
                  <a:pt x="221832" y="688593"/>
                  <a:pt x="221832" y="692767"/>
                  <a:pt x="219763" y="692767"/>
                </a:cubicBezTo>
                <a:cubicBezTo>
                  <a:pt x="217695" y="694854"/>
                  <a:pt x="213558" y="688593"/>
                  <a:pt x="211489" y="694854"/>
                </a:cubicBezTo>
                <a:cubicBezTo>
                  <a:pt x="213558" y="696940"/>
                  <a:pt x="211489" y="696940"/>
                  <a:pt x="209420" y="699027"/>
                </a:cubicBezTo>
                <a:cubicBezTo>
                  <a:pt x="207352" y="699027"/>
                  <a:pt x="205283" y="699027"/>
                  <a:pt x="203215" y="696940"/>
                </a:cubicBezTo>
                <a:cubicBezTo>
                  <a:pt x="203215" y="694854"/>
                  <a:pt x="203215" y="692767"/>
                  <a:pt x="201146" y="692767"/>
                </a:cubicBezTo>
                <a:cubicBezTo>
                  <a:pt x="201146" y="692767"/>
                  <a:pt x="197009" y="692767"/>
                  <a:pt x="197009" y="692767"/>
                </a:cubicBezTo>
                <a:cubicBezTo>
                  <a:pt x="194940" y="690680"/>
                  <a:pt x="194940" y="688593"/>
                  <a:pt x="194940" y="686506"/>
                </a:cubicBezTo>
                <a:cubicBezTo>
                  <a:pt x="197009" y="686506"/>
                  <a:pt x="199078" y="684419"/>
                  <a:pt x="201146" y="684419"/>
                </a:cubicBezTo>
                <a:close/>
                <a:moveTo>
                  <a:pt x="135301" y="684419"/>
                </a:moveTo>
                <a:cubicBezTo>
                  <a:pt x="135301" y="684419"/>
                  <a:pt x="137353" y="684419"/>
                  <a:pt x="137353" y="686488"/>
                </a:cubicBezTo>
                <a:cubicBezTo>
                  <a:pt x="135301" y="690625"/>
                  <a:pt x="137353" y="694762"/>
                  <a:pt x="139405" y="696831"/>
                </a:cubicBezTo>
                <a:cubicBezTo>
                  <a:pt x="143510" y="700968"/>
                  <a:pt x="147615" y="703037"/>
                  <a:pt x="151720" y="705106"/>
                </a:cubicBezTo>
                <a:cubicBezTo>
                  <a:pt x="153772" y="705106"/>
                  <a:pt x="153772" y="707174"/>
                  <a:pt x="151720" y="707174"/>
                </a:cubicBezTo>
                <a:cubicBezTo>
                  <a:pt x="145563" y="711311"/>
                  <a:pt x="139405" y="705106"/>
                  <a:pt x="133248" y="700968"/>
                </a:cubicBezTo>
                <a:cubicBezTo>
                  <a:pt x="131196" y="696831"/>
                  <a:pt x="131196" y="692694"/>
                  <a:pt x="131196" y="688557"/>
                </a:cubicBezTo>
                <a:cubicBezTo>
                  <a:pt x="131196" y="686488"/>
                  <a:pt x="131196" y="684419"/>
                  <a:pt x="135301" y="684419"/>
                </a:cubicBezTo>
                <a:close/>
                <a:moveTo>
                  <a:pt x="163730" y="683451"/>
                </a:moveTo>
                <a:cubicBezTo>
                  <a:pt x="164372" y="683259"/>
                  <a:pt x="165143" y="683515"/>
                  <a:pt x="166171" y="684542"/>
                </a:cubicBezTo>
                <a:cubicBezTo>
                  <a:pt x="162060" y="692756"/>
                  <a:pt x="157948" y="707131"/>
                  <a:pt x="164116" y="715344"/>
                </a:cubicBezTo>
                <a:cubicBezTo>
                  <a:pt x="170283" y="723558"/>
                  <a:pt x="178506" y="727665"/>
                  <a:pt x="188785" y="725612"/>
                </a:cubicBezTo>
                <a:cubicBezTo>
                  <a:pt x="188785" y="725612"/>
                  <a:pt x="190841" y="725612"/>
                  <a:pt x="192897" y="723558"/>
                </a:cubicBezTo>
                <a:cubicBezTo>
                  <a:pt x="190841" y="719451"/>
                  <a:pt x="186730" y="723558"/>
                  <a:pt x="184674" y="721505"/>
                </a:cubicBezTo>
                <a:cubicBezTo>
                  <a:pt x="182618" y="719451"/>
                  <a:pt x="180562" y="717398"/>
                  <a:pt x="180562" y="713291"/>
                </a:cubicBezTo>
                <a:cubicBezTo>
                  <a:pt x="180562" y="713291"/>
                  <a:pt x="182618" y="711237"/>
                  <a:pt x="184674" y="709184"/>
                </a:cubicBezTo>
                <a:cubicBezTo>
                  <a:pt x="184674" y="709184"/>
                  <a:pt x="188785" y="709184"/>
                  <a:pt x="190841" y="709184"/>
                </a:cubicBezTo>
                <a:cubicBezTo>
                  <a:pt x="190841" y="711237"/>
                  <a:pt x="192897" y="713291"/>
                  <a:pt x="194953" y="713291"/>
                </a:cubicBezTo>
                <a:cubicBezTo>
                  <a:pt x="197009" y="711237"/>
                  <a:pt x="199065" y="713291"/>
                  <a:pt x="201121" y="713291"/>
                </a:cubicBezTo>
                <a:cubicBezTo>
                  <a:pt x="203176" y="715344"/>
                  <a:pt x="203176" y="719451"/>
                  <a:pt x="205232" y="721505"/>
                </a:cubicBezTo>
                <a:cubicBezTo>
                  <a:pt x="203176" y="723558"/>
                  <a:pt x="203176" y="727665"/>
                  <a:pt x="201121" y="731772"/>
                </a:cubicBezTo>
                <a:cubicBezTo>
                  <a:pt x="197009" y="733826"/>
                  <a:pt x="192897" y="735879"/>
                  <a:pt x="188785" y="735879"/>
                </a:cubicBezTo>
                <a:cubicBezTo>
                  <a:pt x="182618" y="735879"/>
                  <a:pt x="176450" y="735879"/>
                  <a:pt x="172339" y="731772"/>
                </a:cubicBezTo>
                <a:cubicBezTo>
                  <a:pt x="170283" y="729719"/>
                  <a:pt x="166171" y="727665"/>
                  <a:pt x="164116" y="723558"/>
                </a:cubicBezTo>
                <a:cubicBezTo>
                  <a:pt x="155892" y="715344"/>
                  <a:pt x="151781" y="700970"/>
                  <a:pt x="157948" y="688649"/>
                </a:cubicBezTo>
                <a:cubicBezTo>
                  <a:pt x="161032" y="688649"/>
                  <a:pt x="161803" y="684029"/>
                  <a:pt x="163730" y="683451"/>
                </a:cubicBezTo>
                <a:close/>
                <a:moveTo>
                  <a:pt x="675590" y="681982"/>
                </a:moveTo>
                <a:cubicBezTo>
                  <a:pt x="676388" y="681853"/>
                  <a:pt x="677282" y="681982"/>
                  <a:pt x="678304" y="682498"/>
                </a:cubicBezTo>
                <a:cubicBezTo>
                  <a:pt x="682390" y="686623"/>
                  <a:pt x="686476" y="692810"/>
                  <a:pt x="684433" y="701059"/>
                </a:cubicBezTo>
                <a:cubicBezTo>
                  <a:pt x="682390" y="701059"/>
                  <a:pt x="682390" y="703122"/>
                  <a:pt x="682390" y="703122"/>
                </a:cubicBezTo>
                <a:cubicBezTo>
                  <a:pt x="682390" y="705184"/>
                  <a:pt x="684433" y="705184"/>
                  <a:pt x="684433" y="705184"/>
                </a:cubicBezTo>
                <a:cubicBezTo>
                  <a:pt x="684433" y="703122"/>
                  <a:pt x="684433" y="701059"/>
                  <a:pt x="684433" y="701059"/>
                </a:cubicBezTo>
                <a:cubicBezTo>
                  <a:pt x="688519" y="705184"/>
                  <a:pt x="690562" y="709309"/>
                  <a:pt x="692605" y="713434"/>
                </a:cubicBezTo>
                <a:cubicBezTo>
                  <a:pt x="690562" y="715496"/>
                  <a:pt x="692605" y="717559"/>
                  <a:pt x="690562" y="717559"/>
                </a:cubicBezTo>
                <a:lnTo>
                  <a:pt x="689984" y="717364"/>
                </a:lnTo>
                <a:lnTo>
                  <a:pt x="690562" y="715496"/>
                </a:lnTo>
                <a:cubicBezTo>
                  <a:pt x="690562" y="716527"/>
                  <a:pt x="690051" y="717043"/>
                  <a:pt x="689796" y="717301"/>
                </a:cubicBezTo>
                <a:lnTo>
                  <a:pt x="689984" y="717364"/>
                </a:lnTo>
                <a:lnTo>
                  <a:pt x="689285" y="719621"/>
                </a:lnTo>
                <a:cubicBezTo>
                  <a:pt x="688519" y="721168"/>
                  <a:pt x="687497" y="722715"/>
                  <a:pt x="686476" y="723746"/>
                </a:cubicBezTo>
                <a:cubicBezTo>
                  <a:pt x="684433" y="725808"/>
                  <a:pt x="680347" y="723746"/>
                  <a:pt x="680347" y="725808"/>
                </a:cubicBezTo>
                <a:cubicBezTo>
                  <a:pt x="680347" y="727871"/>
                  <a:pt x="680347" y="729933"/>
                  <a:pt x="680347" y="731996"/>
                </a:cubicBezTo>
                <a:cubicBezTo>
                  <a:pt x="680347" y="734058"/>
                  <a:pt x="678304" y="736121"/>
                  <a:pt x="678304" y="738183"/>
                </a:cubicBezTo>
                <a:cubicBezTo>
                  <a:pt x="676261" y="740245"/>
                  <a:pt x="674217" y="740245"/>
                  <a:pt x="674217" y="742308"/>
                </a:cubicBezTo>
                <a:cubicBezTo>
                  <a:pt x="672174" y="742308"/>
                  <a:pt x="672174" y="746433"/>
                  <a:pt x="674217" y="746433"/>
                </a:cubicBezTo>
                <a:cubicBezTo>
                  <a:pt x="676261" y="748495"/>
                  <a:pt x="678304" y="748495"/>
                  <a:pt x="680347" y="748495"/>
                </a:cubicBezTo>
                <a:cubicBezTo>
                  <a:pt x="678304" y="748495"/>
                  <a:pt x="674217" y="748495"/>
                  <a:pt x="672174" y="748495"/>
                </a:cubicBezTo>
                <a:cubicBezTo>
                  <a:pt x="672174" y="746433"/>
                  <a:pt x="672174" y="742308"/>
                  <a:pt x="672174" y="740245"/>
                </a:cubicBezTo>
                <a:cubicBezTo>
                  <a:pt x="670131" y="738183"/>
                  <a:pt x="668088" y="734058"/>
                  <a:pt x="666045" y="731996"/>
                </a:cubicBezTo>
                <a:cubicBezTo>
                  <a:pt x="666045" y="729933"/>
                  <a:pt x="668088" y="727871"/>
                  <a:pt x="670131" y="727871"/>
                </a:cubicBezTo>
                <a:cubicBezTo>
                  <a:pt x="674217" y="723746"/>
                  <a:pt x="676261" y="717559"/>
                  <a:pt x="674217" y="711372"/>
                </a:cubicBezTo>
                <a:cubicBezTo>
                  <a:pt x="672174" y="707247"/>
                  <a:pt x="676261" y="705184"/>
                  <a:pt x="676261" y="703122"/>
                </a:cubicBezTo>
                <a:cubicBezTo>
                  <a:pt x="676261" y="696935"/>
                  <a:pt x="674217" y="690747"/>
                  <a:pt x="670131" y="686623"/>
                </a:cubicBezTo>
                <a:cubicBezTo>
                  <a:pt x="671664" y="685076"/>
                  <a:pt x="673196" y="682369"/>
                  <a:pt x="675590" y="681982"/>
                </a:cubicBezTo>
                <a:close/>
                <a:moveTo>
                  <a:pt x="678329" y="680435"/>
                </a:moveTo>
                <a:cubicBezTo>
                  <a:pt x="682535" y="680435"/>
                  <a:pt x="684637" y="682538"/>
                  <a:pt x="684637" y="684641"/>
                </a:cubicBezTo>
                <a:cubicBezTo>
                  <a:pt x="684637" y="686743"/>
                  <a:pt x="684637" y="686743"/>
                  <a:pt x="684637" y="686743"/>
                </a:cubicBezTo>
                <a:cubicBezTo>
                  <a:pt x="682535" y="684641"/>
                  <a:pt x="680432" y="682538"/>
                  <a:pt x="678329" y="680435"/>
                </a:cubicBezTo>
                <a:close/>
                <a:moveTo>
                  <a:pt x="727558" y="676965"/>
                </a:moveTo>
                <a:cubicBezTo>
                  <a:pt x="728852" y="676965"/>
                  <a:pt x="729887" y="677480"/>
                  <a:pt x="729887" y="678508"/>
                </a:cubicBezTo>
                <a:cubicBezTo>
                  <a:pt x="727817" y="682621"/>
                  <a:pt x="727817" y="686734"/>
                  <a:pt x="727817" y="688791"/>
                </a:cubicBezTo>
                <a:cubicBezTo>
                  <a:pt x="723676" y="690847"/>
                  <a:pt x="719536" y="690847"/>
                  <a:pt x="717466" y="694960"/>
                </a:cubicBezTo>
                <a:cubicBezTo>
                  <a:pt x="717466" y="699073"/>
                  <a:pt x="717466" y="701130"/>
                  <a:pt x="717466" y="703187"/>
                </a:cubicBezTo>
                <a:cubicBezTo>
                  <a:pt x="715396" y="705243"/>
                  <a:pt x="713326" y="707300"/>
                  <a:pt x="713326" y="709356"/>
                </a:cubicBezTo>
                <a:cubicBezTo>
                  <a:pt x="711256" y="713469"/>
                  <a:pt x="711256" y="719639"/>
                  <a:pt x="715396" y="721695"/>
                </a:cubicBezTo>
                <a:cubicBezTo>
                  <a:pt x="719536" y="723752"/>
                  <a:pt x="717466" y="727865"/>
                  <a:pt x="719536" y="731978"/>
                </a:cubicBezTo>
                <a:cubicBezTo>
                  <a:pt x="723676" y="734035"/>
                  <a:pt x="725747" y="736091"/>
                  <a:pt x="729887" y="734035"/>
                </a:cubicBezTo>
                <a:cubicBezTo>
                  <a:pt x="734027" y="736091"/>
                  <a:pt x="731957" y="740204"/>
                  <a:pt x="734027" y="744317"/>
                </a:cubicBezTo>
                <a:cubicBezTo>
                  <a:pt x="736097" y="744317"/>
                  <a:pt x="736097" y="746374"/>
                  <a:pt x="736097" y="746374"/>
                </a:cubicBezTo>
                <a:cubicBezTo>
                  <a:pt x="731957" y="750487"/>
                  <a:pt x="727817" y="746374"/>
                  <a:pt x="723676" y="744317"/>
                </a:cubicBezTo>
                <a:cubicBezTo>
                  <a:pt x="723676" y="742261"/>
                  <a:pt x="721606" y="740204"/>
                  <a:pt x="719536" y="738148"/>
                </a:cubicBezTo>
                <a:cubicBezTo>
                  <a:pt x="719536" y="736091"/>
                  <a:pt x="719536" y="738148"/>
                  <a:pt x="717466" y="738148"/>
                </a:cubicBezTo>
                <a:cubicBezTo>
                  <a:pt x="715396" y="738148"/>
                  <a:pt x="713326" y="738148"/>
                  <a:pt x="711256" y="736091"/>
                </a:cubicBezTo>
                <a:cubicBezTo>
                  <a:pt x="709186" y="734035"/>
                  <a:pt x="707116" y="731978"/>
                  <a:pt x="707116" y="727865"/>
                </a:cubicBezTo>
                <a:cubicBezTo>
                  <a:pt x="707116" y="725808"/>
                  <a:pt x="709186" y="723752"/>
                  <a:pt x="707116" y="721695"/>
                </a:cubicBezTo>
                <a:cubicBezTo>
                  <a:pt x="705045" y="719639"/>
                  <a:pt x="702975" y="715526"/>
                  <a:pt x="702975" y="711413"/>
                </a:cubicBezTo>
                <a:cubicBezTo>
                  <a:pt x="700905" y="709356"/>
                  <a:pt x="700905" y="705243"/>
                  <a:pt x="702975" y="703187"/>
                </a:cubicBezTo>
                <a:cubicBezTo>
                  <a:pt x="702975" y="701130"/>
                  <a:pt x="707116" y="701130"/>
                  <a:pt x="707116" y="701130"/>
                </a:cubicBezTo>
                <a:cubicBezTo>
                  <a:pt x="707116" y="697017"/>
                  <a:pt x="707116" y="690847"/>
                  <a:pt x="709186" y="688791"/>
                </a:cubicBezTo>
                <a:cubicBezTo>
                  <a:pt x="711256" y="686734"/>
                  <a:pt x="713326" y="686734"/>
                  <a:pt x="715396" y="686734"/>
                </a:cubicBezTo>
                <a:cubicBezTo>
                  <a:pt x="717466" y="686734"/>
                  <a:pt x="717466" y="688791"/>
                  <a:pt x="719536" y="686734"/>
                </a:cubicBezTo>
                <a:cubicBezTo>
                  <a:pt x="719536" y="686734"/>
                  <a:pt x="719536" y="684678"/>
                  <a:pt x="719536" y="684678"/>
                </a:cubicBezTo>
                <a:cubicBezTo>
                  <a:pt x="719536" y="682621"/>
                  <a:pt x="721606" y="678508"/>
                  <a:pt x="723676" y="678508"/>
                </a:cubicBezTo>
                <a:cubicBezTo>
                  <a:pt x="724711" y="677480"/>
                  <a:pt x="726264" y="676965"/>
                  <a:pt x="727558" y="676965"/>
                </a:cubicBezTo>
                <a:close/>
                <a:moveTo>
                  <a:pt x="123036" y="676451"/>
                </a:moveTo>
                <a:cubicBezTo>
                  <a:pt x="125098" y="680556"/>
                  <a:pt x="129222" y="680556"/>
                  <a:pt x="129222" y="682608"/>
                </a:cubicBezTo>
                <a:cubicBezTo>
                  <a:pt x="127160" y="688766"/>
                  <a:pt x="129222" y="696975"/>
                  <a:pt x="133345" y="703132"/>
                </a:cubicBezTo>
                <a:cubicBezTo>
                  <a:pt x="137469" y="709289"/>
                  <a:pt x="145716" y="713394"/>
                  <a:pt x="151903" y="711341"/>
                </a:cubicBezTo>
                <a:cubicBezTo>
                  <a:pt x="153964" y="711341"/>
                  <a:pt x="153964" y="711341"/>
                  <a:pt x="153964" y="711341"/>
                </a:cubicBezTo>
                <a:cubicBezTo>
                  <a:pt x="153964" y="713394"/>
                  <a:pt x="158088" y="717498"/>
                  <a:pt x="156027" y="719551"/>
                </a:cubicBezTo>
                <a:cubicBezTo>
                  <a:pt x="153964" y="721603"/>
                  <a:pt x="149841" y="721603"/>
                  <a:pt x="147778" y="721603"/>
                </a:cubicBezTo>
                <a:cubicBezTo>
                  <a:pt x="143655" y="721603"/>
                  <a:pt x="141593" y="717498"/>
                  <a:pt x="139531" y="713394"/>
                </a:cubicBezTo>
                <a:cubicBezTo>
                  <a:pt x="137469" y="713394"/>
                  <a:pt x="135407" y="717498"/>
                  <a:pt x="131283" y="715446"/>
                </a:cubicBezTo>
                <a:cubicBezTo>
                  <a:pt x="127160" y="715446"/>
                  <a:pt x="125098" y="711341"/>
                  <a:pt x="120974" y="709289"/>
                </a:cubicBezTo>
                <a:cubicBezTo>
                  <a:pt x="118912" y="705184"/>
                  <a:pt x="118912" y="699027"/>
                  <a:pt x="120974" y="694922"/>
                </a:cubicBezTo>
                <a:cubicBezTo>
                  <a:pt x="123036" y="694922"/>
                  <a:pt x="125098" y="692870"/>
                  <a:pt x="123036" y="692870"/>
                </a:cubicBezTo>
                <a:cubicBezTo>
                  <a:pt x="120974" y="690818"/>
                  <a:pt x="118912" y="688766"/>
                  <a:pt x="118912" y="686713"/>
                </a:cubicBezTo>
                <a:cubicBezTo>
                  <a:pt x="118912" y="682608"/>
                  <a:pt x="118912" y="678504"/>
                  <a:pt x="123036" y="676451"/>
                </a:cubicBezTo>
                <a:close/>
                <a:moveTo>
                  <a:pt x="211429" y="672136"/>
                </a:moveTo>
                <a:cubicBezTo>
                  <a:pt x="211429" y="672136"/>
                  <a:pt x="211429" y="674222"/>
                  <a:pt x="211429" y="676309"/>
                </a:cubicBezTo>
                <a:cubicBezTo>
                  <a:pt x="211429" y="678396"/>
                  <a:pt x="215524" y="682570"/>
                  <a:pt x="213477" y="684657"/>
                </a:cubicBezTo>
                <a:lnTo>
                  <a:pt x="205597" y="686664"/>
                </a:lnTo>
                <a:lnTo>
                  <a:pt x="205134" y="686431"/>
                </a:lnTo>
                <a:lnTo>
                  <a:pt x="203240" y="682570"/>
                </a:lnTo>
                <a:cubicBezTo>
                  <a:pt x="205287" y="678396"/>
                  <a:pt x="209382" y="676309"/>
                  <a:pt x="211429" y="672136"/>
                </a:cubicBezTo>
                <a:close/>
                <a:moveTo>
                  <a:pt x="791688" y="667695"/>
                </a:moveTo>
                <a:cubicBezTo>
                  <a:pt x="793496" y="667183"/>
                  <a:pt x="795561" y="667183"/>
                  <a:pt x="797627" y="668207"/>
                </a:cubicBezTo>
                <a:cubicBezTo>
                  <a:pt x="799693" y="670254"/>
                  <a:pt x="799693" y="672302"/>
                  <a:pt x="801759" y="674349"/>
                </a:cubicBezTo>
                <a:cubicBezTo>
                  <a:pt x="803824" y="676396"/>
                  <a:pt x="803824" y="672302"/>
                  <a:pt x="805890" y="672302"/>
                </a:cubicBezTo>
                <a:cubicBezTo>
                  <a:pt x="810022" y="670254"/>
                  <a:pt x="812088" y="672302"/>
                  <a:pt x="814153" y="672302"/>
                </a:cubicBezTo>
                <a:cubicBezTo>
                  <a:pt x="820351" y="676396"/>
                  <a:pt x="822416" y="682538"/>
                  <a:pt x="822416" y="688680"/>
                </a:cubicBezTo>
                <a:cubicBezTo>
                  <a:pt x="820351" y="690727"/>
                  <a:pt x="818285" y="690727"/>
                  <a:pt x="816219" y="694822"/>
                </a:cubicBezTo>
                <a:cubicBezTo>
                  <a:pt x="816219" y="696869"/>
                  <a:pt x="816219" y="700964"/>
                  <a:pt x="814153" y="700964"/>
                </a:cubicBezTo>
                <a:cubicBezTo>
                  <a:pt x="805890" y="703011"/>
                  <a:pt x="797627" y="703011"/>
                  <a:pt x="793496" y="696869"/>
                </a:cubicBezTo>
                <a:cubicBezTo>
                  <a:pt x="789364" y="692775"/>
                  <a:pt x="793496" y="688680"/>
                  <a:pt x="789364" y="686633"/>
                </a:cubicBezTo>
                <a:cubicBezTo>
                  <a:pt x="787298" y="684585"/>
                  <a:pt x="785233" y="682538"/>
                  <a:pt x="785233" y="678443"/>
                </a:cubicBezTo>
                <a:cubicBezTo>
                  <a:pt x="785233" y="674349"/>
                  <a:pt x="785233" y="672302"/>
                  <a:pt x="787298" y="670254"/>
                </a:cubicBezTo>
                <a:cubicBezTo>
                  <a:pt x="788331" y="669230"/>
                  <a:pt x="789881" y="668207"/>
                  <a:pt x="791688" y="667695"/>
                </a:cubicBezTo>
                <a:close/>
                <a:moveTo>
                  <a:pt x="112708" y="663835"/>
                </a:moveTo>
                <a:cubicBezTo>
                  <a:pt x="112708" y="667952"/>
                  <a:pt x="123031" y="674127"/>
                  <a:pt x="116837" y="678244"/>
                </a:cubicBezTo>
                <a:cubicBezTo>
                  <a:pt x="116837" y="682361"/>
                  <a:pt x="114773" y="686478"/>
                  <a:pt x="116837" y="688536"/>
                </a:cubicBezTo>
                <a:cubicBezTo>
                  <a:pt x="120966" y="692653"/>
                  <a:pt x="120966" y="692653"/>
                  <a:pt x="120966" y="692653"/>
                </a:cubicBezTo>
                <a:cubicBezTo>
                  <a:pt x="116837" y="696770"/>
                  <a:pt x="116837" y="702945"/>
                  <a:pt x="118902" y="707062"/>
                </a:cubicBezTo>
                <a:cubicBezTo>
                  <a:pt x="120966" y="713237"/>
                  <a:pt x="127160" y="719412"/>
                  <a:pt x="133354" y="717354"/>
                </a:cubicBezTo>
                <a:cubicBezTo>
                  <a:pt x="135419" y="717354"/>
                  <a:pt x="137483" y="717354"/>
                  <a:pt x="139548" y="717354"/>
                </a:cubicBezTo>
                <a:cubicBezTo>
                  <a:pt x="141612" y="721470"/>
                  <a:pt x="145742" y="725587"/>
                  <a:pt x="149872" y="725587"/>
                </a:cubicBezTo>
                <a:cubicBezTo>
                  <a:pt x="151936" y="727646"/>
                  <a:pt x="151936" y="723529"/>
                  <a:pt x="154001" y="723529"/>
                </a:cubicBezTo>
                <a:cubicBezTo>
                  <a:pt x="156065" y="723529"/>
                  <a:pt x="156065" y="721470"/>
                  <a:pt x="158130" y="721470"/>
                </a:cubicBezTo>
                <a:cubicBezTo>
                  <a:pt x="166388" y="731762"/>
                  <a:pt x="166388" y="731762"/>
                  <a:pt x="166388" y="731762"/>
                </a:cubicBezTo>
                <a:cubicBezTo>
                  <a:pt x="164324" y="733821"/>
                  <a:pt x="162259" y="733821"/>
                  <a:pt x="160195" y="735879"/>
                </a:cubicBezTo>
                <a:cubicBezTo>
                  <a:pt x="154001" y="735879"/>
                  <a:pt x="151936" y="727646"/>
                  <a:pt x="147806" y="731762"/>
                </a:cubicBezTo>
                <a:cubicBezTo>
                  <a:pt x="147806" y="735879"/>
                  <a:pt x="143677" y="735879"/>
                  <a:pt x="141612" y="735879"/>
                </a:cubicBezTo>
                <a:cubicBezTo>
                  <a:pt x="137483" y="735879"/>
                  <a:pt x="135419" y="733821"/>
                  <a:pt x="133354" y="731762"/>
                </a:cubicBezTo>
                <a:cubicBezTo>
                  <a:pt x="129225" y="725587"/>
                  <a:pt x="129225" y="725587"/>
                  <a:pt x="129225" y="725587"/>
                </a:cubicBezTo>
                <a:cubicBezTo>
                  <a:pt x="127160" y="727646"/>
                  <a:pt x="120966" y="727646"/>
                  <a:pt x="116837" y="725587"/>
                </a:cubicBezTo>
                <a:cubicBezTo>
                  <a:pt x="112708" y="721470"/>
                  <a:pt x="110643" y="717354"/>
                  <a:pt x="108579" y="711179"/>
                </a:cubicBezTo>
                <a:cubicBezTo>
                  <a:pt x="106514" y="707062"/>
                  <a:pt x="112708" y="705003"/>
                  <a:pt x="110643" y="702945"/>
                </a:cubicBezTo>
                <a:cubicBezTo>
                  <a:pt x="106514" y="700886"/>
                  <a:pt x="102385" y="698828"/>
                  <a:pt x="102385" y="694711"/>
                </a:cubicBezTo>
                <a:cubicBezTo>
                  <a:pt x="100320" y="690594"/>
                  <a:pt x="100320" y="686478"/>
                  <a:pt x="104449" y="682361"/>
                </a:cubicBezTo>
                <a:cubicBezTo>
                  <a:pt x="104449" y="680303"/>
                  <a:pt x="108579" y="682361"/>
                  <a:pt x="106514" y="678244"/>
                </a:cubicBezTo>
                <a:cubicBezTo>
                  <a:pt x="106514" y="676186"/>
                  <a:pt x="106514" y="674127"/>
                  <a:pt x="104449" y="672069"/>
                </a:cubicBezTo>
                <a:cubicBezTo>
                  <a:pt x="106514" y="667952"/>
                  <a:pt x="106514" y="663835"/>
                  <a:pt x="112708" y="663835"/>
                </a:cubicBezTo>
                <a:close/>
                <a:moveTo>
                  <a:pt x="752439" y="663647"/>
                </a:moveTo>
                <a:cubicBezTo>
                  <a:pt x="756545" y="662874"/>
                  <a:pt x="760652" y="662874"/>
                  <a:pt x="764759" y="663905"/>
                </a:cubicBezTo>
                <a:cubicBezTo>
                  <a:pt x="770920" y="663905"/>
                  <a:pt x="777080" y="668027"/>
                  <a:pt x="781187" y="672149"/>
                </a:cubicBezTo>
                <a:cubicBezTo>
                  <a:pt x="783241" y="672149"/>
                  <a:pt x="783241" y="674210"/>
                  <a:pt x="781187" y="674210"/>
                </a:cubicBezTo>
                <a:cubicBezTo>
                  <a:pt x="779134" y="674210"/>
                  <a:pt x="779134" y="672149"/>
                  <a:pt x="777080" y="672149"/>
                </a:cubicBezTo>
                <a:cubicBezTo>
                  <a:pt x="768866" y="668027"/>
                  <a:pt x="760652" y="668027"/>
                  <a:pt x="752439" y="670088"/>
                </a:cubicBezTo>
                <a:cubicBezTo>
                  <a:pt x="746278" y="674210"/>
                  <a:pt x="740118" y="678333"/>
                  <a:pt x="738064" y="684516"/>
                </a:cubicBezTo>
                <a:cubicBezTo>
                  <a:pt x="738064" y="688639"/>
                  <a:pt x="736011" y="690700"/>
                  <a:pt x="738064" y="694822"/>
                </a:cubicBezTo>
                <a:cubicBezTo>
                  <a:pt x="740118" y="696883"/>
                  <a:pt x="742171" y="696883"/>
                  <a:pt x="744225" y="696883"/>
                </a:cubicBezTo>
                <a:cubicBezTo>
                  <a:pt x="746278" y="694822"/>
                  <a:pt x="742171" y="692761"/>
                  <a:pt x="744225" y="690700"/>
                </a:cubicBezTo>
                <a:cubicBezTo>
                  <a:pt x="746278" y="688639"/>
                  <a:pt x="746278" y="686577"/>
                  <a:pt x="748332" y="686577"/>
                </a:cubicBezTo>
                <a:cubicBezTo>
                  <a:pt x="750385" y="686577"/>
                  <a:pt x="752439" y="686577"/>
                  <a:pt x="754492" y="688639"/>
                </a:cubicBezTo>
                <a:cubicBezTo>
                  <a:pt x="756545" y="690700"/>
                  <a:pt x="756545" y="692761"/>
                  <a:pt x="756545" y="692761"/>
                </a:cubicBezTo>
                <a:cubicBezTo>
                  <a:pt x="756545" y="694822"/>
                  <a:pt x="754492" y="694822"/>
                  <a:pt x="756545" y="696883"/>
                </a:cubicBezTo>
                <a:cubicBezTo>
                  <a:pt x="758599" y="696883"/>
                  <a:pt x="758599" y="698944"/>
                  <a:pt x="760652" y="701005"/>
                </a:cubicBezTo>
                <a:cubicBezTo>
                  <a:pt x="760652" y="703067"/>
                  <a:pt x="760652" y="705128"/>
                  <a:pt x="758599" y="707189"/>
                </a:cubicBezTo>
                <a:cubicBezTo>
                  <a:pt x="754492" y="711311"/>
                  <a:pt x="748332" y="711311"/>
                  <a:pt x="744225" y="709250"/>
                </a:cubicBezTo>
                <a:cubicBezTo>
                  <a:pt x="738064" y="709250"/>
                  <a:pt x="736011" y="703067"/>
                  <a:pt x="733957" y="701005"/>
                </a:cubicBezTo>
                <a:cubicBezTo>
                  <a:pt x="729850" y="694822"/>
                  <a:pt x="727797" y="686577"/>
                  <a:pt x="731904" y="678333"/>
                </a:cubicBezTo>
                <a:cubicBezTo>
                  <a:pt x="733957" y="676272"/>
                  <a:pt x="738064" y="672149"/>
                  <a:pt x="740118" y="668027"/>
                </a:cubicBezTo>
                <a:cubicBezTo>
                  <a:pt x="744225" y="665966"/>
                  <a:pt x="748332" y="664420"/>
                  <a:pt x="752439" y="663647"/>
                </a:cubicBezTo>
                <a:close/>
                <a:moveTo>
                  <a:pt x="821379" y="659403"/>
                </a:moveTo>
                <a:cubicBezTo>
                  <a:pt x="822416" y="659918"/>
                  <a:pt x="823454" y="660947"/>
                  <a:pt x="824491" y="661976"/>
                </a:cubicBezTo>
                <a:cubicBezTo>
                  <a:pt x="830716" y="666093"/>
                  <a:pt x="820341" y="672268"/>
                  <a:pt x="822416" y="678443"/>
                </a:cubicBezTo>
                <a:cubicBezTo>
                  <a:pt x="820341" y="674327"/>
                  <a:pt x="814116" y="670210"/>
                  <a:pt x="814116" y="664035"/>
                </a:cubicBezTo>
                <a:cubicBezTo>
                  <a:pt x="814116" y="661976"/>
                  <a:pt x="816191" y="659918"/>
                  <a:pt x="818266" y="659918"/>
                </a:cubicBezTo>
                <a:cubicBezTo>
                  <a:pt x="819304" y="658889"/>
                  <a:pt x="820341" y="658889"/>
                  <a:pt x="821379" y="659403"/>
                </a:cubicBezTo>
                <a:close/>
                <a:moveTo>
                  <a:pt x="213591" y="655868"/>
                </a:moveTo>
                <a:cubicBezTo>
                  <a:pt x="215641" y="655868"/>
                  <a:pt x="217692" y="659976"/>
                  <a:pt x="219742" y="659976"/>
                </a:cubicBezTo>
                <a:cubicBezTo>
                  <a:pt x="221793" y="666139"/>
                  <a:pt x="223844" y="672301"/>
                  <a:pt x="227945" y="674356"/>
                </a:cubicBezTo>
                <a:cubicBezTo>
                  <a:pt x="229995" y="678464"/>
                  <a:pt x="234097" y="676410"/>
                  <a:pt x="236147" y="678464"/>
                </a:cubicBezTo>
                <a:cubicBezTo>
                  <a:pt x="240248" y="682573"/>
                  <a:pt x="242299" y="684627"/>
                  <a:pt x="246400" y="688735"/>
                </a:cubicBezTo>
                <a:cubicBezTo>
                  <a:pt x="246400" y="688735"/>
                  <a:pt x="244349" y="688735"/>
                  <a:pt x="242299" y="688735"/>
                </a:cubicBezTo>
                <a:cubicBezTo>
                  <a:pt x="238198" y="688735"/>
                  <a:pt x="234097" y="686681"/>
                  <a:pt x="234097" y="682573"/>
                </a:cubicBezTo>
                <a:cubicBezTo>
                  <a:pt x="232046" y="680518"/>
                  <a:pt x="229995" y="684627"/>
                  <a:pt x="227945" y="684627"/>
                </a:cubicBezTo>
                <a:cubicBezTo>
                  <a:pt x="223844" y="684627"/>
                  <a:pt x="217692" y="682573"/>
                  <a:pt x="215641" y="678464"/>
                </a:cubicBezTo>
                <a:cubicBezTo>
                  <a:pt x="213591" y="674356"/>
                  <a:pt x="213591" y="668193"/>
                  <a:pt x="211540" y="662030"/>
                </a:cubicBezTo>
                <a:cubicBezTo>
                  <a:pt x="213591" y="659976"/>
                  <a:pt x="211540" y="657922"/>
                  <a:pt x="213591" y="655868"/>
                </a:cubicBezTo>
                <a:close/>
                <a:moveTo>
                  <a:pt x="100605" y="649851"/>
                </a:moveTo>
                <a:lnTo>
                  <a:pt x="102822" y="652205"/>
                </a:lnTo>
                <a:cubicBezTo>
                  <a:pt x="104617" y="653233"/>
                  <a:pt x="106667" y="653747"/>
                  <a:pt x="108718" y="653747"/>
                </a:cubicBezTo>
                <a:cubicBezTo>
                  <a:pt x="110768" y="653747"/>
                  <a:pt x="110768" y="655803"/>
                  <a:pt x="110768" y="657860"/>
                </a:cubicBezTo>
                <a:cubicBezTo>
                  <a:pt x="108718" y="657860"/>
                  <a:pt x="106667" y="655803"/>
                  <a:pt x="104617" y="655803"/>
                </a:cubicBezTo>
                <a:cubicBezTo>
                  <a:pt x="103591" y="654775"/>
                  <a:pt x="102566" y="653747"/>
                  <a:pt x="101797" y="652719"/>
                </a:cubicBezTo>
                <a:close/>
                <a:moveTo>
                  <a:pt x="100402" y="649635"/>
                </a:moveTo>
                <a:lnTo>
                  <a:pt x="100516" y="649635"/>
                </a:lnTo>
                <a:lnTo>
                  <a:pt x="100605" y="649851"/>
                </a:lnTo>
                <a:close/>
                <a:moveTo>
                  <a:pt x="758578" y="643252"/>
                </a:moveTo>
                <a:cubicBezTo>
                  <a:pt x="760617" y="643252"/>
                  <a:pt x="762657" y="643252"/>
                  <a:pt x="762657" y="645327"/>
                </a:cubicBezTo>
                <a:cubicBezTo>
                  <a:pt x="760617" y="647402"/>
                  <a:pt x="758578" y="645327"/>
                  <a:pt x="754499" y="647402"/>
                </a:cubicBezTo>
                <a:cubicBezTo>
                  <a:pt x="750420" y="647402"/>
                  <a:pt x="750420" y="653626"/>
                  <a:pt x="750420" y="657776"/>
                </a:cubicBezTo>
                <a:cubicBezTo>
                  <a:pt x="750420" y="657776"/>
                  <a:pt x="752460" y="659851"/>
                  <a:pt x="752460" y="659851"/>
                </a:cubicBezTo>
                <a:cubicBezTo>
                  <a:pt x="750420" y="659851"/>
                  <a:pt x="750420" y="657776"/>
                  <a:pt x="748381" y="657776"/>
                </a:cubicBezTo>
                <a:cubicBezTo>
                  <a:pt x="750420" y="653626"/>
                  <a:pt x="748381" y="649476"/>
                  <a:pt x="752460" y="647402"/>
                </a:cubicBezTo>
                <a:cubicBezTo>
                  <a:pt x="752460" y="645327"/>
                  <a:pt x="754499" y="643252"/>
                  <a:pt x="758578" y="643252"/>
                </a:cubicBezTo>
                <a:close/>
                <a:moveTo>
                  <a:pt x="816203" y="640815"/>
                </a:moveTo>
                <a:cubicBezTo>
                  <a:pt x="817751" y="640815"/>
                  <a:pt x="819298" y="641331"/>
                  <a:pt x="820330" y="643394"/>
                </a:cubicBezTo>
                <a:cubicBezTo>
                  <a:pt x="822393" y="645457"/>
                  <a:pt x="820330" y="647520"/>
                  <a:pt x="822393" y="649583"/>
                </a:cubicBezTo>
                <a:cubicBezTo>
                  <a:pt x="824456" y="647520"/>
                  <a:pt x="826519" y="649583"/>
                  <a:pt x="828582" y="649583"/>
                </a:cubicBezTo>
                <a:cubicBezTo>
                  <a:pt x="830645" y="651646"/>
                  <a:pt x="832708" y="655773"/>
                  <a:pt x="830645" y="659899"/>
                </a:cubicBezTo>
                <a:cubicBezTo>
                  <a:pt x="830645" y="661962"/>
                  <a:pt x="830645" y="664025"/>
                  <a:pt x="828582" y="664025"/>
                </a:cubicBezTo>
                <a:cubicBezTo>
                  <a:pt x="826519" y="661962"/>
                  <a:pt x="824456" y="657836"/>
                  <a:pt x="820330" y="657836"/>
                </a:cubicBezTo>
                <a:cubicBezTo>
                  <a:pt x="818267" y="655773"/>
                  <a:pt x="816203" y="657836"/>
                  <a:pt x="814140" y="657836"/>
                </a:cubicBezTo>
                <a:cubicBezTo>
                  <a:pt x="812077" y="659899"/>
                  <a:pt x="812077" y="664025"/>
                  <a:pt x="810014" y="668152"/>
                </a:cubicBezTo>
                <a:cubicBezTo>
                  <a:pt x="810014" y="668152"/>
                  <a:pt x="807951" y="668152"/>
                  <a:pt x="805888" y="666088"/>
                </a:cubicBezTo>
                <a:cubicBezTo>
                  <a:pt x="803824" y="664025"/>
                  <a:pt x="803824" y="659899"/>
                  <a:pt x="803824" y="657836"/>
                </a:cubicBezTo>
                <a:cubicBezTo>
                  <a:pt x="803824" y="653709"/>
                  <a:pt x="805888" y="653709"/>
                  <a:pt x="807951" y="651646"/>
                </a:cubicBezTo>
                <a:cubicBezTo>
                  <a:pt x="805888" y="651646"/>
                  <a:pt x="805888" y="647520"/>
                  <a:pt x="805888" y="645457"/>
                </a:cubicBezTo>
                <a:cubicBezTo>
                  <a:pt x="807951" y="643394"/>
                  <a:pt x="810014" y="641331"/>
                  <a:pt x="812077" y="641331"/>
                </a:cubicBezTo>
                <a:cubicBezTo>
                  <a:pt x="813109" y="641331"/>
                  <a:pt x="814656" y="640815"/>
                  <a:pt x="816203" y="640815"/>
                </a:cubicBezTo>
                <a:close/>
                <a:moveTo>
                  <a:pt x="181980" y="640294"/>
                </a:moveTo>
                <a:cubicBezTo>
                  <a:pt x="186875" y="639781"/>
                  <a:pt x="192028" y="640294"/>
                  <a:pt x="197181" y="641320"/>
                </a:cubicBezTo>
                <a:cubicBezTo>
                  <a:pt x="197181" y="647477"/>
                  <a:pt x="197181" y="653634"/>
                  <a:pt x="201304" y="655686"/>
                </a:cubicBezTo>
                <a:cubicBezTo>
                  <a:pt x="203365" y="655686"/>
                  <a:pt x="205426" y="655686"/>
                  <a:pt x="207487" y="657739"/>
                </a:cubicBezTo>
                <a:cubicBezTo>
                  <a:pt x="209548" y="663896"/>
                  <a:pt x="209548" y="674158"/>
                  <a:pt x="203365" y="678262"/>
                </a:cubicBezTo>
                <a:cubicBezTo>
                  <a:pt x="199242" y="682367"/>
                  <a:pt x="195120" y="684419"/>
                  <a:pt x="188936" y="682367"/>
                </a:cubicBezTo>
                <a:cubicBezTo>
                  <a:pt x="186875" y="682367"/>
                  <a:pt x="184814" y="680314"/>
                  <a:pt x="180692" y="680314"/>
                </a:cubicBezTo>
                <a:cubicBezTo>
                  <a:pt x="178631" y="682367"/>
                  <a:pt x="176570" y="684419"/>
                  <a:pt x="174508" y="682367"/>
                </a:cubicBezTo>
                <a:cubicBezTo>
                  <a:pt x="168325" y="682367"/>
                  <a:pt x="166264" y="680314"/>
                  <a:pt x="162142" y="678262"/>
                </a:cubicBezTo>
                <a:cubicBezTo>
                  <a:pt x="160080" y="676210"/>
                  <a:pt x="160080" y="670053"/>
                  <a:pt x="162142" y="668001"/>
                </a:cubicBezTo>
                <a:cubicBezTo>
                  <a:pt x="162142" y="663896"/>
                  <a:pt x="164203" y="661843"/>
                  <a:pt x="168325" y="661843"/>
                </a:cubicBezTo>
                <a:cubicBezTo>
                  <a:pt x="170386" y="657739"/>
                  <a:pt x="166264" y="657739"/>
                  <a:pt x="166264" y="655686"/>
                </a:cubicBezTo>
                <a:cubicBezTo>
                  <a:pt x="166264" y="651582"/>
                  <a:pt x="168325" y="649529"/>
                  <a:pt x="168325" y="645425"/>
                </a:cubicBezTo>
                <a:cubicBezTo>
                  <a:pt x="172447" y="642346"/>
                  <a:pt x="177085" y="640807"/>
                  <a:pt x="181980" y="640294"/>
                </a:cubicBezTo>
                <a:close/>
                <a:moveTo>
                  <a:pt x="744131" y="630968"/>
                </a:moveTo>
                <a:cubicBezTo>
                  <a:pt x="746190" y="630968"/>
                  <a:pt x="748248" y="630968"/>
                  <a:pt x="750306" y="633022"/>
                </a:cubicBezTo>
                <a:cubicBezTo>
                  <a:pt x="750306" y="633022"/>
                  <a:pt x="750306" y="635076"/>
                  <a:pt x="752365" y="635076"/>
                </a:cubicBezTo>
                <a:cubicBezTo>
                  <a:pt x="754423" y="635076"/>
                  <a:pt x="756482" y="633022"/>
                  <a:pt x="758540" y="633022"/>
                </a:cubicBezTo>
                <a:cubicBezTo>
                  <a:pt x="760598" y="635076"/>
                  <a:pt x="762657" y="635076"/>
                  <a:pt x="762657" y="637130"/>
                </a:cubicBezTo>
                <a:cubicBezTo>
                  <a:pt x="760598" y="639185"/>
                  <a:pt x="762657" y="641239"/>
                  <a:pt x="760598" y="641239"/>
                </a:cubicBezTo>
                <a:cubicBezTo>
                  <a:pt x="756482" y="641239"/>
                  <a:pt x="750306" y="641239"/>
                  <a:pt x="748248" y="645348"/>
                </a:cubicBezTo>
                <a:cubicBezTo>
                  <a:pt x="746190" y="651510"/>
                  <a:pt x="746190" y="655619"/>
                  <a:pt x="748248" y="661781"/>
                </a:cubicBezTo>
                <a:cubicBezTo>
                  <a:pt x="746190" y="663836"/>
                  <a:pt x="744131" y="663836"/>
                  <a:pt x="740014" y="663836"/>
                </a:cubicBezTo>
                <a:cubicBezTo>
                  <a:pt x="737956" y="663836"/>
                  <a:pt x="737956" y="663836"/>
                  <a:pt x="737956" y="661781"/>
                </a:cubicBezTo>
                <a:cubicBezTo>
                  <a:pt x="737956" y="659727"/>
                  <a:pt x="737956" y="655619"/>
                  <a:pt x="735898" y="655619"/>
                </a:cubicBezTo>
                <a:lnTo>
                  <a:pt x="731872" y="653610"/>
                </a:lnTo>
                <a:lnTo>
                  <a:pt x="731872" y="653428"/>
                </a:lnTo>
                <a:lnTo>
                  <a:pt x="735898" y="647402"/>
                </a:lnTo>
                <a:lnTo>
                  <a:pt x="731872" y="639366"/>
                </a:lnTo>
                <a:lnTo>
                  <a:pt x="731872" y="639139"/>
                </a:lnTo>
                <a:lnTo>
                  <a:pt x="735898" y="637130"/>
                </a:lnTo>
                <a:cubicBezTo>
                  <a:pt x="737956" y="635076"/>
                  <a:pt x="737956" y="639185"/>
                  <a:pt x="740014" y="637130"/>
                </a:cubicBezTo>
                <a:cubicBezTo>
                  <a:pt x="742073" y="635076"/>
                  <a:pt x="742073" y="633022"/>
                  <a:pt x="744131" y="630968"/>
                </a:cubicBezTo>
                <a:close/>
                <a:moveTo>
                  <a:pt x="172489" y="630968"/>
                </a:moveTo>
                <a:cubicBezTo>
                  <a:pt x="178589" y="635085"/>
                  <a:pt x="178589" y="635085"/>
                  <a:pt x="178589" y="635085"/>
                </a:cubicBezTo>
                <a:cubicBezTo>
                  <a:pt x="180623" y="637143"/>
                  <a:pt x="182656" y="637143"/>
                  <a:pt x="182656" y="637143"/>
                </a:cubicBezTo>
                <a:cubicBezTo>
                  <a:pt x="178589" y="639201"/>
                  <a:pt x="174522" y="639201"/>
                  <a:pt x="170455" y="641260"/>
                </a:cubicBezTo>
                <a:cubicBezTo>
                  <a:pt x="168422" y="641260"/>
                  <a:pt x="168422" y="639201"/>
                  <a:pt x="168422" y="639201"/>
                </a:cubicBezTo>
                <a:cubicBezTo>
                  <a:pt x="166388" y="637143"/>
                  <a:pt x="168422" y="635085"/>
                  <a:pt x="168422" y="633026"/>
                </a:cubicBezTo>
                <a:cubicBezTo>
                  <a:pt x="170455" y="630968"/>
                  <a:pt x="172489" y="630968"/>
                  <a:pt x="172489" y="630968"/>
                </a:cubicBezTo>
                <a:close/>
                <a:moveTo>
                  <a:pt x="131262" y="630518"/>
                </a:moveTo>
                <a:cubicBezTo>
                  <a:pt x="133321" y="631032"/>
                  <a:pt x="135379" y="632059"/>
                  <a:pt x="137438" y="633087"/>
                </a:cubicBezTo>
                <a:cubicBezTo>
                  <a:pt x="137438" y="635143"/>
                  <a:pt x="139496" y="637199"/>
                  <a:pt x="139496" y="637199"/>
                </a:cubicBezTo>
                <a:cubicBezTo>
                  <a:pt x="137438" y="639255"/>
                  <a:pt x="137438" y="639255"/>
                  <a:pt x="135379" y="641311"/>
                </a:cubicBezTo>
                <a:cubicBezTo>
                  <a:pt x="137438" y="643367"/>
                  <a:pt x="141554" y="645422"/>
                  <a:pt x="141554" y="649534"/>
                </a:cubicBezTo>
                <a:cubicBezTo>
                  <a:pt x="139496" y="651590"/>
                  <a:pt x="139496" y="653646"/>
                  <a:pt x="137438" y="653646"/>
                </a:cubicBezTo>
                <a:cubicBezTo>
                  <a:pt x="133321" y="655702"/>
                  <a:pt x="131262" y="653646"/>
                  <a:pt x="129204" y="653646"/>
                </a:cubicBezTo>
                <a:cubicBezTo>
                  <a:pt x="127146" y="651590"/>
                  <a:pt x="125087" y="649534"/>
                  <a:pt x="123029" y="647478"/>
                </a:cubicBezTo>
                <a:cubicBezTo>
                  <a:pt x="123029" y="647478"/>
                  <a:pt x="120971" y="647478"/>
                  <a:pt x="120971" y="647478"/>
                </a:cubicBezTo>
                <a:cubicBezTo>
                  <a:pt x="118912" y="651590"/>
                  <a:pt x="118912" y="655702"/>
                  <a:pt x="120971" y="659813"/>
                </a:cubicBezTo>
                <a:cubicBezTo>
                  <a:pt x="125087" y="670093"/>
                  <a:pt x="135379" y="676260"/>
                  <a:pt x="145671" y="678316"/>
                </a:cubicBezTo>
                <a:cubicBezTo>
                  <a:pt x="158022" y="676260"/>
                  <a:pt x="158022" y="676260"/>
                  <a:pt x="158022" y="676260"/>
                </a:cubicBezTo>
                <a:cubicBezTo>
                  <a:pt x="158022" y="676260"/>
                  <a:pt x="160081" y="678316"/>
                  <a:pt x="160081" y="680372"/>
                </a:cubicBezTo>
                <a:cubicBezTo>
                  <a:pt x="155964" y="682428"/>
                  <a:pt x="151847" y="682428"/>
                  <a:pt x="147730" y="682428"/>
                </a:cubicBezTo>
                <a:cubicBezTo>
                  <a:pt x="139496" y="682428"/>
                  <a:pt x="133321" y="680372"/>
                  <a:pt x="125087" y="676260"/>
                </a:cubicBezTo>
                <a:cubicBezTo>
                  <a:pt x="116854" y="668037"/>
                  <a:pt x="108620" y="657757"/>
                  <a:pt x="112737" y="645422"/>
                </a:cubicBezTo>
                <a:cubicBezTo>
                  <a:pt x="112737" y="639255"/>
                  <a:pt x="118912" y="633087"/>
                  <a:pt x="125087" y="631032"/>
                </a:cubicBezTo>
                <a:cubicBezTo>
                  <a:pt x="127146" y="630004"/>
                  <a:pt x="129204" y="630004"/>
                  <a:pt x="131262" y="630518"/>
                </a:cubicBezTo>
                <a:close/>
                <a:moveTo>
                  <a:pt x="166961" y="623441"/>
                </a:moveTo>
                <a:cubicBezTo>
                  <a:pt x="168762" y="623699"/>
                  <a:pt x="170306" y="624731"/>
                  <a:pt x="170306" y="626794"/>
                </a:cubicBezTo>
                <a:cubicBezTo>
                  <a:pt x="172364" y="628857"/>
                  <a:pt x="168248" y="628857"/>
                  <a:pt x="166189" y="630920"/>
                </a:cubicBezTo>
                <a:cubicBezTo>
                  <a:pt x="164131" y="632983"/>
                  <a:pt x="164131" y="637110"/>
                  <a:pt x="164131" y="639173"/>
                </a:cubicBezTo>
                <a:cubicBezTo>
                  <a:pt x="166189" y="641236"/>
                  <a:pt x="166189" y="641236"/>
                  <a:pt x="168248" y="643299"/>
                </a:cubicBezTo>
                <a:cubicBezTo>
                  <a:pt x="164131" y="645362"/>
                  <a:pt x="166189" y="651552"/>
                  <a:pt x="162072" y="647425"/>
                </a:cubicBezTo>
                <a:cubicBezTo>
                  <a:pt x="157956" y="647425"/>
                  <a:pt x="157956" y="643299"/>
                  <a:pt x="160014" y="641236"/>
                </a:cubicBezTo>
                <a:cubicBezTo>
                  <a:pt x="157956" y="639173"/>
                  <a:pt x="153839" y="639173"/>
                  <a:pt x="151781" y="635046"/>
                </a:cubicBezTo>
                <a:cubicBezTo>
                  <a:pt x="151781" y="635046"/>
                  <a:pt x="151781" y="632983"/>
                  <a:pt x="151781" y="630920"/>
                </a:cubicBezTo>
                <a:cubicBezTo>
                  <a:pt x="153839" y="628857"/>
                  <a:pt x="155897" y="628857"/>
                  <a:pt x="157956" y="628857"/>
                </a:cubicBezTo>
                <a:cubicBezTo>
                  <a:pt x="160014" y="628857"/>
                  <a:pt x="160014" y="630920"/>
                  <a:pt x="162072" y="628857"/>
                </a:cubicBezTo>
                <a:cubicBezTo>
                  <a:pt x="164131" y="628857"/>
                  <a:pt x="162072" y="626794"/>
                  <a:pt x="162072" y="624731"/>
                </a:cubicBezTo>
                <a:cubicBezTo>
                  <a:pt x="163102" y="623699"/>
                  <a:pt x="165160" y="623183"/>
                  <a:pt x="166961" y="623441"/>
                </a:cubicBezTo>
                <a:close/>
                <a:moveTo>
                  <a:pt x="48103" y="622191"/>
                </a:moveTo>
                <a:lnTo>
                  <a:pt x="48787" y="624395"/>
                </a:lnTo>
                <a:lnTo>
                  <a:pt x="49783" y="626230"/>
                </a:lnTo>
                <a:close/>
                <a:moveTo>
                  <a:pt x="742133" y="616692"/>
                </a:moveTo>
                <a:cubicBezTo>
                  <a:pt x="744186" y="616692"/>
                  <a:pt x="746238" y="618745"/>
                  <a:pt x="746238" y="618745"/>
                </a:cubicBezTo>
                <a:cubicBezTo>
                  <a:pt x="748290" y="620799"/>
                  <a:pt x="748290" y="620799"/>
                  <a:pt x="748290" y="620799"/>
                </a:cubicBezTo>
                <a:cubicBezTo>
                  <a:pt x="750343" y="620799"/>
                  <a:pt x="750343" y="620799"/>
                  <a:pt x="750343" y="620799"/>
                </a:cubicBezTo>
                <a:cubicBezTo>
                  <a:pt x="752395" y="620799"/>
                  <a:pt x="754447" y="616692"/>
                  <a:pt x="756500" y="618745"/>
                </a:cubicBezTo>
                <a:cubicBezTo>
                  <a:pt x="758552" y="620799"/>
                  <a:pt x="762657" y="622852"/>
                  <a:pt x="762657" y="624906"/>
                </a:cubicBezTo>
                <a:cubicBezTo>
                  <a:pt x="762657" y="626959"/>
                  <a:pt x="762657" y="629013"/>
                  <a:pt x="762657" y="633120"/>
                </a:cubicBezTo>
                <a:cubicBezTo>
                  <a:pt x="758552" y="631066"/>
                  <a:pt x="756500" y="629013"/>
                  <a:pt x="754447" y="631066"/>
                </a:cubicBezTo>
                <a:cubicBezTo>
                  <a:pt x="750343" y="633120"/>
                  <a:pt x="750343" y="629013"/>
                  <a:pt x="746238" y="629013"/>
                </a:cubicBezTo>
                <a:cubicBezTo>
                  <a:pt x="742133" y="629013"/>
                  <a:pt x="740081" y="631066"/>
                  <a:pt x="738029" y="633120"/>
                </a:cubicBezTo>
                <a:cubicBezTo>
                  <a:pt x="735976" y="633120"/>
                  <a:pt x="733924" y="633120"/>
                  <a:pt x="731872" y="635173"/>
                </a:cubicBezTo>
                <a:lnTo>
                  <a:pt x="731872" y="639139"/>
                </a:lnTo>
                <a:lnTo>
                  <a:pt x="731781" y="639185"/>
                </a:lnTo>
                <a:lnTo>
                  <a:pt x="731872" y="639366"/>
                </a:lnTo>
                <a:lnTo>
                  <a:pt x="731872" y="647494"/>
                </a:lnTo>
                <a:lnTo>
                  <a:pt x="731872" y="653428"/>
                </a:lnTo>
                <a:lnTo>
                  <a:pt x="731781" y="653564"/>
                </a:lnTo>
                <a:lnTo>
                  <a:pt x="731872" y="653610"/>
                </a:lnTo>
                <a:lnTo>
                  <a:pt x="731872" y="657761"/>
                </a:lnTo>
                <a:cubicBezTo>
                  <a:pt x="735976" y="659815"/>
                  <a:pt x="733924" y="663922"/>
                  <a:pt x="738029" y="665975"/>
                </a:cubicBezTo>
                <a:cubicBezTo>
                  <a:pt x="738029" y="668029"/>
                  <a:pt x="735976" y="670082"/>
                  <a:pt x="733924" y="672136"/>
                </a:cubicBezTo>
                <a:cubicBezTo>
                  <a:pt x="729819" y="672136"/>
                  <a:pt x="727767" y="668029"/>
                  <a:pt x="725715" y="663922"/>
                </a:cubicBezTo>
                <a:cubicBezTo>
                  <a:pt x="725715" y="659815"/>
                  <a:pt x="723662" y="657761"/>
                  <a:pt x="721610" y="653654"/>
                </a:cubicBezTo>
                <a:cubicBezTo>
                  <a:pt x="717505" y="651601"/>
                  <a:pt x="719557" y="647494"/>
                  <a:pt x="719557" y="643387"/>
                </a:cubicBezTo>
                <a:cubicBezTo>
                  <a:pt x="721610" y="643387"/>
                  <a:pt x="721610" y="641333"/>
                  <a:pt x="723662" y="639280"/>
                </a:cubicBezTo>
                <a:cubicBezTo>
                  <a:pt x="721610" y="637226"/>
                  <a:pt x="721610" y="633120"/>
                  <a:pt x="719557" y="633120"/>
                </a:cubicBezTo>
                <a:cubicBezTo>
                  <a:pt x="719557" y="629013"/>
                  <a:pt x="723662" y="624906"/>
                  <a:pt x="725715" y="624906"/>
                </a:cubicBezTo>
                <a:cubicBezTo>
                  <a:pt x="729819" y="622852"/>
                  <a:pt x="731872" y="624906"/>
                  <a:pt x="733924" y="626959"/>
                </a:cubicBezTo>
                <a:cubicBezTo>
                  <a:pt x="735976" y="624906"/>
                  <a:pt x="735976" y="622852"/>
                  <a:pt x="735976" y="622852"/>
                </a:cubicBezTo>
                <a:cubicBezTo>
                  <a:pt x="738029" y="620799"/>
                  <a:pt x="738029" y="616692"/>
                  <a:pt x="742133" y="616692"/>
                </a:cubicBezTo>
                <a:close/>
                <a:moveTo>
                  <a:pt x="162893" y="615466"/>
                </a:moveTo>
                <a:cubicBezTo>
                  <a:pt x="165215" y="615211"/>
                  <a:pt x="167278" y="615722"/>
                  <a:pt x="168309" y="616744"/>
                </a:cubicBezTo>
                <a:cubicBezTo>
                  <a:pt x="168309" y="616744"/>
                  <a:pt x="170372" y="618789"/>
                  <a:pt x="168309" y="618789"/>
                </a:cubicBezTo>
                <a:cubicBezTo>
                  <a:pt x="168309" y="620833"/>
                  <a:pt x="166246" y="618789"/>
                  <a:pt x="164183" y="620833"/>
                </a:cubicBezTo>
                <a:cubicBezTo>
                  <a:pt x="162120" y="622877"/>
                  <a:pt x="160057" y="622877"/>
                  <a:pt x="157993" y="626966"/>
                </a:cubicBezTo>
                <a:cubicBezTo>
                  <a:pt x="155930" y="624922"/>
                  <a:pt x="151804" y="626966"/>
                  <a:pt x="149741" y="629011"/>
                </a:cubicBezTo>
                <a:cubicBezTo>
                  <a:pt x="147677" y="633099"/>
                  <a:pt x="149741" y="635144"/>
                  <a:pt x="149741" y="639233"/>
                </a:cubicBezTo>
                <a:cubicBezTo>
                  <a:pt x="151804" y="639233"/>
                  <a:pt x="153867" y="641277"/>
                  <a:pt x="155930" y="643321"/>
                </a:cubicBezTo>
                <a:cubicBezTo>
                  <a:pt x="155930" y="645366"/>
                  <a:pt x="155930" y="647410"/>
                  <a:pt x="157993" y="649455"/>
                </a:cubicBezTo>
                <a:cubicBezTo>
                  <a:pt x="160057" y="651499"/>
                  <a:pt x="160057" y="651499"/>
                  <a:pt x="162120" y="651499"/>
                </a:cubicBezTo>
                <a:cubicBezTo>
                  <a:pt x="162120" y="653544"/>
                  <a:pt x="162120" y="653544"/>
                  <a:pt x="160057" y="653544"/>
                </a:cubicBezTo>
                <a:cubicBezTo>
                  <a:pt x="155930" y="653544"/>
                  <a:pt x="153867" y="651499"/>
                  <a:pt x="149741" y="649455"/>
                </a:cubicBezTo>
                <a:cubicBezTo>
                  <a:pt x="149741" y="647410"/>
                  <a:pt x="147677" y="643321"/>
                  <a:pt x="147677" y="641277"/>
                </a:cubicBezTo>
                <a:cubicBezTo>
                  <a:pt x="149741" y="639233"/>
                  <a:pt x="149741" y="639233"/>
                  <a:pt x="147677" y="639233"/>
                </a:cubicBezTo>
                <a:cubicBezTo>
                  <a:pt x="145614" y="637188"/>
                  <a:pt x="143551" y="635144"/>
                  <a:pt x="143551" y="633099"/>
                </a:cubicBezTo>
                <a:cubicBezTo>
                  <a:pt x="141488" y="629011"/>
                  <a:pt x="143551" y="626966"/>
                  <a:pt x="145614" y="624922"/>
                </a:cubicBezTo>
                <a:cubicBezTo>
                  <a:pt x="147677" y="622877"/>
                  <a:pt x="151804" y="622877"/>
                  <a:pt x="153867" y="624922"/>
                </a:cubicBezTo>
                <a:cubicBezTo>
                  <a:pt x="155930" y="624922"/>
                  <a:pt x="155930" y="622877"/>
                  <a:pt x="155930" y="622877"/>
                </a:cubicBezTo>
                <a:cubicBezTo>
                  <a:pt x="155930" y="620833"/>
                  <a:pt x="155930" y="618789"/>
                  <a:pt x="155930" y="618789"/>
                </a:cubicBezTo>
                <a:cubicBezTo>
                  <a:pt x="157994" y="616744"/>
                  <a:pt x="160572" y="615722"/>
                  <a:pt x="162893" y="615466"/>
                </a:cubicBezTo>
                <a:close/>
                <a:moveTo>
                  <a:pt x="744065" y="614700"/>
                </a:moveTo>
                <a:cubicBezTo>
                  <a:pt x="746168" y="614700"/>
                  <a:pt x="748270" y="614700"/>
                  <a:pt x="748270" y="616692"/>
                </a:cubicBezTo>
                <a:cubicBezTo>
                  <a:pt x="750373" y="618684"/>
                  <a:pt x="750373" y="618684"/>
                  <a:pt x="750373" y="618684"/>
                </a:cubicBezTo>
                <a:cubicBezTo>
                  <a:pt x="748270" y="618684"/>
                  <a:pt x="746168" y="616692"/>
                  <a:pt x="744065" y="614700"/>
                </a:cubicBezTo>
                <a:close/>
                <a:moveTo>
                  <a:pt x="113649" y="613923"/>
                </a:moveTo>
                <a:cubicBezTo>
                  <a:pt x="114416" y="614439"/>
                  <a:pt x="114928" y="615470"/>
                  <a:pt x="114928" y="616502"/>
                </a:cubicBezTo>
                <a:cubicBezTo>
                  <a:pt x="114928" y="618565"/>
                  <a:pt x="110834" y="618565"/>
                  <a:pt x="110834" y="620628"/>
                </a:cubicBezTo>
                <a:cubicBezTo>
                  <a:pt x="106739" y="624755"/>
                  <a:pt x="106739" y="630944"/>
                  <a:pt x="108786" y="635070"/>
                </a:cubicBezTo>
                <a:cubicBezTo>
                  <a:pt x="110834" y="637133"/>
                  <a:pt x="112881" y="639197"/>
                  <a:pt x="110834" y="641260"/>
                </a:cubicBezTo>
                <a:cubicBezTo>
                  <a:pt x="110834" y="641260"/>
                  <a:pt x="108786" y="641260"/>
                  <a:pt x="108786" y="641260"/>
                </a:cubicBezTo>
                <a:cubicBezTo>
                  <a:pt x="104692" y="633007"/>
                  <a:pt x="104692" y="633007"/>
                  <a:pt x="104692" y="633007"/>
                </a:cubicBezTo>
                <a:cubicBezTo>
                  <a:pt x="102644" y="626818"/>
                  <a:pt x="104692" y="618565"/>
                  <a:pt x="110834" y="614439"/>
                </a:cubicBezTo>
                <a:cubicBezTo>
                  <a:pt x="111857" y="613407"/>
                  <a:pt x="112881" y="613407"/>
                  <a:pt x="113649" y="613923"/>
                </a:cubicBezTo>
                <a:close/>
                <a:moveTo>
                  <a:pt x="789889" y="612187"/>
                </a:moveTo>
                <a:cubicBezTo>
                  <a:pt x="795027" y="612444"/>
                  <a:pt x="799651" y="614505"/>
                  <a:pt x="801706" y="618627"/>
                </a:cubicBezTo>
                <a:cubicBezTo>
                  <a:pt x="803761" y="622748"/>
                  <a:pt x="805816" y="628930"/>
                  <a:pt x="805816" y="633051"/>
                </a:cubicBezTo>
                <a:cubicBezTo>
                  <a:pt x="803761" y="635112"/>
                  <a:pt x="801706" y="637173"/>
                  <a:pt x="799651" y="639233"/>
                </a:cubicBezTo>
                <a:cubicBezTo>
                  <a:pt x="797596" y="639233"/>
                  <a:pt x="795540" y="633051"/>
                  <a:pt x="793485" y="639233"/>
                </a:cubicBezTo>
                <a:cubicBezTo>
                  <a:pt x="791430" y="639233"/>
                  <a:pt x="787320" y="639233"/>
                  <a:pt x="785264" y="639233"/>
                </a:cubicBezTo>
                <a:cubicBezTo>
                  <a:pt x="783209" y="637173"/>
                  <a:pt x="783209" y="633051"/>
                  <a:pt x="783209" y="630991"/>
                </a:cubicBezTo>
                <a:cubicBezTo>
                  <a:pt x="785264" y="628930"/>
                  <a:pt x="785264" y="626869"/>
                  <a:pt x="789375" y="626869"/>
                </a:cubicBezTo>
                <a:cubicBezTo>
                  <a:pt x="789375" y="626869"/>
                  <a:pt x="793485" y="628930"/>
                  <a:pt x="793485" y="626869"/>
                </a:cubicBezTo>
                <a:cubicBezTo>
                  <a:pt x="791430" y="622748"/>
                  <a:pt x="789375" y="622748"/>
                  <a:pt x="785264" y="620687"/>
                </a:cubicBezTo>
                <a:cubicBezTo>
                  <a:pt x="781154" y="620687"/>
                  <a:pt x="774988" y="624809"/>
                  <a:pt x="772933" y="628930"/>
                </a:cubicBezTo>
                <a:cubicBezTo>
                  <a:pt x="768822" y="639233"/>
                  <a:pt x="770878" y="653658"/>
                  <a:pt x="779099" y="661901"/>
                </a:cubicBezTo>
                <a:cubicBezTo>
                  <a:pt x="785264" y="668083"/>
                  <a:pt x="785264" y="668083"/>
                  <a:pt x="785264" y="668083"/>
                </a:cubicBezTo>
                <a:cubicBezTo>
                  <a:pt x="785264" y="668083"/>
                  <a:pt x="785264" y="668083"/>
                  <a:pt x="783209" y="670144"/>
                </a:cubicBezTo>
                <a:cubicBezTo>
                  <a:pt x="781154" y="668083"/>
                  <a:pt x="781154" y="668083"/>
                  <a:pt x="781154" y="668083"/>
                </a:cubicBezTo>
                <a:cubicBezTo>
                  <a:pt x="772933" y="661901"/>
                  <a:pt x="764712" y="653658"/>
                  <a:pt x="764712" y="641294"/>
                </a:cubicBezTo>
                <a:cubicBezTo>
                  <a:pt x="762657" y="630991"/>
                  <a:pt x="766767" y="620687"/>
                  <a:pt x="774988" y="616566"/>
                </a:cubicBezTo>
                <a:cubicBezTo>
                  <a:pt x="779099" y="613475"/>
                  <a:pt x="784751" y="611929"/>
                  <a:pt x="789889" y="612187"/>
                </a:cubicBezTo>
                <a:close/>
                <a:moveTo>
                  <a:pt x="111816" y="602599"/>
                </a:moveTo>
                <a:cubicBezTo>
                  <a:pt x="112853" y="602599"/>
                  <a:pt x="113891" y="603114"/>
                  <a:pt x="114928" y="604145"/>
                </a:cubicBezTo>
                <a:cubicBezTo>
                  <a:pt x="114928" y="606206"/>
                  <a:pt x="114928" y="610328"/>
                  <a:pt x="112853" y="610328"/>
                </a:cubicBezTo>
                <a:cubicBezTo>
                  <a:pt x="106628" y="614451"/>
                  <a:pt x="98328" y="620634"/>
                  <a:pt x="100403" y="628879"/>
                </a:cubicBezTo>
                <a:cubicBezTo>
                  <a:pt x="100403" y="635062"/>
                  <a:pt x="104553" y="641246"/>
                  <a:pt x="108703" y="645368"/>
                </a:cubicBezTo>
                <a:cubicBezTo>
                  <a:pt x="110778" y="647429"/>
                  <a:pt x="108703" y="649490"/>
                  <a:pt x="108703" y="651552"/>
                </a:cubicBezTo>
                <a:cubicBezTo>
                  <a:pt x="106628" y="651552"/>
                  <a:pt x="104553" y="651552"/>
                  <a:pt x="104553" y="649490"/>
                </a:cubicBezTo>
                <a:cubicBezTo>
                  <a:pt x="100403" y="647429"/>
                  <a:pt x="104553" y="643307"/>
                  <a:pt x="100403" y="643307"/>
                </a:cubicBezTo>
                <a:cubicBezTo>
                  <a:pt x="98328" y="643307"/>
                  <a:pt x="96253" y="643307"/>
                  <a:pt x="96253" y="641246"/>
                </a:cubicBezTo>
                <a:cubicBezTo>
                  <a:pt x="94178" y="641246"/>
                  <a:pt x="94178" y="639185"/>
                  <a:pt x="94178" y="637124"/>
                </a:cubicBezTo>
                <a:cubicBezTo>
                  <a:pt x="94178" y="635062"/>
                  <a:pt x="98328" y="635062"/>
                  <a:pt x="96253" y="633001"/>
                </a:cubicBezTo>
                <a:cubicBezTo>
                  <a:pt x="94178" y="633001"/>
                  <a:pt x="90028" y="630940"/>
                  <a:pt x="90028" y="626818"/>
                </a:cubicBezTo>
                <a:cubicBezTo>
                  <a:pt x="90028" y="624757"/>
                  <a:pt x="92103" y="622695"/>
                  <a:pt x="94178" y="622695"/>
                </a:cubicBezTo>
                <a:cubicBezTo>
                  <a:pt x="94178" y="622695"/>
                  <a:pt x="96253" y="622695"/>
                  <a:pt x="96253" y="620634"/>
                </a:cubicBezTo>
                <a:cubicBezTo>
                  <a:pt x="96253" y="618573"/>
                  <a:pt x="94178" y="618573"/>
                  <a:pt x="96253" y="616512"/>
                </a:cubicBezTo>
                <a:cubicBezTo>
                  <a:pt x="96253" y="614451"/>
                  <a:pt x="96253" y="612390"/>
                  <a:pt x="98328" y="610328"/>
                </a:cubicBezTo>
                <a:cubicBezTo>
                  <a:pt x="100403" y="610328"/>
                  <a:pt x="102478" y="612390"/>
                  <a:pt x="104553" y="612390"/>
                </a:cubicBezTo>
                <a:cubicBezTo>
                  <a:pt x="104553" y="608267"/>
                  <a:pt x="106628" y="604145"/>
                  <a:pt x="108703" y="604145"/>
                </a:cubicBezTo>
                <a:cubicBezTo>
                  <a:pt x="109741" y="603114"/>
                  <a:pt x="110778" y="602599"/>
                  <a:pt x="111816" y="602599"/>
                </a:cubicBezTo>
                <a:close/>
                <a:moveTo>
                  <a:pt x="804945" y="601636"/>
                </a:moveTo>
                <a:cubicBezTo>
                  <a:pt x="807020" y="602150"/>
                  <a:pt x="809095" y="603179"/>
                  <a:pt x="810132" y="604209"/>
                </a:cubicBezTo>
                <a:cubicBezTo>
                  <a:pt x="810132" y="608325"/>
                  <a:pt x="808057" y="604209"/>
                  <a:pt x="805982" y="604209"/>
                </a:cubicBezTo>
                <a:cubicBezTo>
                  <a:pt x="801832" y="604209"/>
                  <a:pt x="797682" y="606267"/>
                  <a:pt x="795607" y="610384"/>
                </a:cubicBezTo>
                <a:cubicBezTo>
                  <a:pt x="793532" y="610384"/>
                  <a:pt x="793532" y="610384"/>
                  <a:pt x="793532" y="610384"/>
                </a:cubicBezTo>
                <a:cubicBezTo>
                  <a:pt x="793532" y="606267"/>
                  <a:pt x="797682" y="604209"/>
                  <a:pt x="799757" y="602150"/>
                </a:cubicBezTo>
                <a:cubicBezTo>
                  <a:pt x="800795" y="601121"/>
                  <a:pt x="802870" y="601121"/>
                  <a:pt x="804945" y="601636"/>
                </a:cubicBezTo>
                <a:close/>
                <a:moveTo>
                  <a:pt x="176502" y="600092"/>
                </a:moveTo>
                <a:cubicBezTo>
                  <a:pt x="178570" y="604216"/>
                  <a:pt x="182707" y="608339"/>
                  <a:pt x="182707" y="614525"/>
                </a:cubicBezTo>
                <a:cubicBezTo>
                  <a:pt x="182707" y="620711"/>
                  <a:pt x="186845" y="624834"/>
                  <a:pt x="193051" y="628958"/>
                </a:cubicBezTo>
                <a:cubicBezTo>
                  <a:pt x="197188" y="628958"/>
                  <a:pt x="197188" y="635144"/>
                  <a:pt x="199256" y="637206"/>
                </a:cubicBezTo>
                <a:cubicBezTo>
                  <a:pt x="199256" y="637206"/>
                  <a:pt x="199256" y="639268"/>
                  <a:pt x="199256" y="639268"/>
                </a:cubicBezTo>
                <a:cubicBezTo>
                  <a:pt x="195119" y="637206"/>
                  <a:pt x="188913" y="637206"/>
                  <a:pt x="184776" y="635144"/>
                </a:cubicBezTo>
                <a:cubicBezTo>
                  <a:pt x="180639" y="635144"/>
                  <a:pt x="176502" y="631020"/>
                  <a:pt x="172364" y="626896"/>
                </a:cubicBezTo>
                <a:cubicBezTo>
                  <a:pt x="172364" y="622772"/>
                  <a:pt x="172364" y="618649"/>
                  <a:pt x="174433" y="614525"/>
                </a:cubicBezTo>
                <a:cubicBezTo>
                  <a:pt x="174433" y="614525"/>
                  <a:pt x="176502" y="614525"/>
                  <a:pt x="176502" y="612463"/>
                </a:cubicBezTo>
                <a:cubicBezTo>
                  <a:pt x="174433" y="610401"/>
                  <a:pt x="172364" y="610401"/>
                  <a:pt x="172364" y="606278"/>
                </a:cubicBezTo>
                <a:cubicBezTo>
                  <a:pt x="172364" y="604216"/>
                  <a:pt x="172364" y="600092"/>
                  <a:pt x="176502" y="600092"/>
                </a:cubicBezTo>
                <a:close/>
                <a:moveTo>
                  <a:pt x="110768" y="594630"/>
                </a:moveTo>
                <a:cubicBezTo>
                  <a:pt x="112819" y="594630"/>
                  <a:pt x="114870" y="595144"/>
                  <a:pt x="116920" y="596172"/>
                </a:cubicBezTo>
                <a:cubicBezTo>
                  <a:pt x="116920" y="598228"/>
                  <a:pt x="116920" y="598228"/>
                  <a:pt x="116920" y="598228"/>
                </a:cubicBezTo>
                <a:cubicBezTo>
                  <a:pt x="116920" y="602341"/>
                  <a:pt x="110768" y="600285"/>
                  <a:pt x="106667" y="602341"/>
                </a:cubicBezTo>
                <a:cubicBezTo>
                  <a:pt x="104617" y="604397"/>
                  <a:pt x="102566" y="606453"/>
                  <a:pt x="100516" y="608510"/>
                </a:cubicBezTo>
                <a:cubicBezTo>
                  <a:pt x="98465" y="608510"/>
                  <a:pt x="96414" y="610566"/>
                  <a:pt x="94364" y="610566"/>
                </a:cubicBezTo>
                <a:cubicBezTo>
                  <a:pt x="92313" y="614678"/>
                  <a:pt x="92313" y="616735"/>
                  <a:pt x="92313" y="620847"/>
                </a:cubicBezTo>
                <a:cubicBezTo>
                  <a:pt x="90263" y="622903"/>
                  <a:pt x="88212" y="624960"/>
                  <a:pt x="88212" y="627016"/>
                </a:cubicBezTo>
                <a:cubicBezTo>
                  <a:pt x="88212" y="631128"/>
                  <a:pt x="90263" y="633185"/>
                  <a:pt x="92313" y="635241"/>
                </a:cubicBezTo>
                <a:cubicBezTo>
                  <a:pt x="90263" y="637297"/>
                  <a:pt x="90263" y="639353"/>
                  <a:pt x="92313" y="643466"/>
                </a:cubicBezTo>
                <a:cubicBezTo>
                  <a:pt x="96414" y="645522"/>
                  <a:pt x="96414" y="645522"/>
                  <a:pt x="96414" y="645522"/>
                </a:cubicBezTo>
                <a:cubicBezTo>
                  <a:pt x="98465" y="647578"/>
                  <a:pt x="98465" y="647578"/>
                  <a:pt x="98465" y="647578"/>
                </a:cubicBezTo>
                <a:lnTo>
                  <a:pt x="100402" y="649635"/>
                </a:lnTo>
                <a:lnTo>
                  <a:pt x="96959" y="649635"/>
                </a:lnTo>
                <a:cubicBezTo>
                  <a:pt x="94364" y="649635"/>
                  <a:pt x="94364" y="649635"/>
                  <a:pt x="94364" y="649635"/>
                </a:cubicBezTo>
                <a:cubicBezTo>
                  <a:pt x="90263" y="645522"/>
                  <a:pt x="86162" y="643466"/>
                  <a:pt x="88212" y="639353"/>
                </a:cubicBezTo>
                <a:cubicBezTo>
                  <a:pt x="88212" y="639353"/>
                  <a:pt x="88212" y="635241"/>
                  <a:pt x="86162" y="635241"/>
                </a:cubicBezTo>
                <a:cubicBezTo>
                  <a:pt x="84111" y="633185"/>
                  <a:pt x="84111" y="629072"/>
                  <a:pt x="82060" y="627016"/>
                </a:cubicBezTo>
                <a:cubicBezTo>
                  <a:pt x="82060" y="622903"/>
                  <a:pt x="84111" y="620847"/>
                  <a:pt x="86162" y="618791"/>
                </a:cubicBezTo>
                <a:cubicBezTo>
                  <a:pt x="86162" y="616735"/>
                  <a:pt x="90263" y="616735"/>
                  <a:pt x="90263" y="614678"/>
                </a:cubicBezTo>
                <a:cubicBezTo>
                  <a:pt x="90263" y="612622"/>
                  <a:pt x="90263" y="606453"/>
                  <a:pt x="94364" y="604397"/>
                </a:cubicBezTo>
                <a:cubicBezTo>
                  <a:pt x="96414" y="606453"/>
                  <a:pt x="96414" y="602341"/>
                  <a:pt x="98465" y="602341"/>
                </a:cubicBezTo>
                <a:cubicBezTo>
                  <a:pt x="98465" y="604397"/>
                  <a:pt x="98465" y="604397"/>
                  <a:pt x="98465" y="604397"/>
                </a:cubicBezTo>
                <a:cubicBezTo>
                  <a:pt x="100516" y="602341"/>
                  <a:pt x="104617" y="600285"/>
                  <a:pt x="104617" y="596172"/>
                </a:cubicBezTo>
                <a:cubicBezTo>
                  <a:pt x="106667" y="595144"/>
                  <a:pt x="108718" y="594630"/>
                  <a:pt x="110768" y="594630"/>
                </a:cubicBezTo>
                <a:close/>
                <a:moveTo>
                  <a:pt x="112936" y="591792"/>
                </a:moveTo>
                <a:cubicBezTo>
                  <a:pt x="114928" y="591792"/>
                  <a:pt x="116920" y="591792"/>
                  <a:pt x="116920" y="591792"/>
                </a:cubicBezTo>
                <a:cubicBezTo>
                  <a:pt x="118912" y="594116"/>
                  <a:pt x="118912" y="594116"/>
                  <a:pt x="118912" y="594116"/>
                </a:cubicBezTo>
                <a:cubicBezTo>
                  <a:pt x="116920" y="594116"/>
                  <a:pt x="114928" y="594116"/>
                  <a:pt x="112936" y="591792"/>
                </a:cubicBezTo>
                <a:close/>
                <a:moveTo>
                  <a:pt x="799317" y="589347"/>
                </a:moveTo>
                <a:cubicBezTo>
                  <a:pt x="801119" y="589347"/>
                  <a:pt x="802662" y="589860"/>
                  <a:pt x="803692" y="591913"/>
                </a:cubicBezTo>
                <a:cubicBezTo>
                  <a:pt x="803692" y="593965"/>
                  <a:pt x="803692" y="596017"/>
                  <a:pt x="805750" y="593965"/>
                </a:cubicBezTo>
                <a:cubicBezTo>
                  <a:pt x="807808" y="591913"/>
                  <a:pt x="811925" y="591913"/>
                  <a:pt x="813984" y="593965"/>
                </a:cubicBezTo>
                <a:cubicBezTo>
                  <a:pt x="816042" y="596017"/>
                  <a:pt x="818100" y="598070"/>
                  <a:pt x="818100" y="600122"/>
                </a:cubicBezTo>
                <a:cubicBezTo>
                  <a:pt x="818100" y="600122"/>
                  <a:pt x="816042" y="602174"/>
                  <a:pt x="811925" y="602174"/>
                </a:cubicBezTo>
                <a:cubicBezTo>
                  <a:pt x="809867" y="600122"/>
                  <a:pt x="805750" y="598070"/>
                  <a:pt x="801633" y="600122"/>
                </a:cubicBezTo>
                <a:cubicBezTo>
                  <a:pt x="795458" y="600122"/>
                  <a:pt x="791341" y="604227"/>
                  <a:pt x="789283" y="608331"/>
                </a:cubicBezTo>
                <a:cubicBezTo>
                  <a:pt x="778991" y="610384"/>
                  <a:pt x="778991" y="610384"/>
                  <a:pt x="778991" y="610384"/>
                </a:cubicBezTo>
                <a:lnTo>
                  <a:pt x="778991" y="602336"/>
                </a:lnTo>
                <a:lnTo>
                  <a:pt x="779316" y="602013"/>
                </a:lnTo>
                <a:lnTo>
                  <a:pt x="783108" y="600122"/>
                </a:lnTo>
                <a:cubicBezTo>
                  <a:pt x="785166" y="600122"/>
                  <a:pt x="787225" y="600122"/>
                  <a:pt x="787225" y="598070"/>
                </a:cubicBezTo>
                <a:cubicBezTo>
                  <a:pt x="787225" y="593965"/>
                  <a:pt x="789283" y="591913"/>
                  <a:pt x="793400" y="589860"/>
                </a:cubicBezTo>
                <a:cubicBezTo>
                  <a:pt x="795458" y="589860"/>
                  <a:pt x="797516" y="589347"/>
                  <a:pt x="799317" y="589347"/>
                </a:cubicBezTo>
                <a:close/>
                <a:moveTo>
                  <a:pt x="828392" y="587808"/>
                </a:moveTo>
                <a:cubicBezTo>
                  <a:pt x="830467" y="587808"/>
                  <a:pt x="832542" y="587808"/>
                  <a:pt x="832542" y="589866"/>
                </a:cubicBezTo>
                <a:cubicBezTo>
                  <a:pt x="834617" y="591925"/>
                  <a:pt x="834617" y="593983"/>
                  <a:pt x="834617" y="593983"/>
                </a:cubicBezTo>
                <a:cubicBezTo>
                  <a:pt x="834617" y="596042"/>
                  <a:pt x="836692" y="598100"/>
                  <a:pt x="836692" y="598100"/>
                </a:cubicBezTo>
                <a:cubicBezTo>
                  <a:pt x="834617" y="598100"/>
                  <a:pt x="834617" y="598100"/>
                  <a:pt x="834617" y="598100"/>
                </a:cubicBezTo>
                <a:cubicBezTo>
                  <a:pt x="832542" y="593983"/>
                  <a:pt x="832542" y="591925"/>
                  <a:pt x="830467" y="589866"/>
                </a:cubicBezTo>
                <a:cubicBezTo>
                  <a:pt x="828392" y="587808"/>
                  <a:pt x="828392" y="587808"/>
                  <a:pt x="828392" y="587808"/>
                </a:cubicBezTo>
                <a:close/>
                <a:moveTo>
                  <a:pt x="153864" y="583824"/>
                </a:moveTo>
                <a:cubicBezTo>
                  <a:pt x="155913" y="585879"/>
                  <a:pt x="155913" y="585879"/>
                  <a:pt x="157962" y="585879"/>
                </a:cubicBezTo>
                <a:cubicBezTo>
                  <a:pt x="164110" y="587935"/>
                  <a:pt x="170258" y="589990"/>
                  <a:pt x="174356" y="596155"/>
                </a:cubicBezTo>
                <a:cubicBezTo>
                  <a:pt x="174356" y="598211"/>
                  <a:pt x="172307" y="598211"/>
                  <a:pt x="172307" y="598211"/>
                </a:cubicBezTo>
                <a:cubicBezTo>
                  <a:pt x="168209" y="596155"/>
                  <a:pt x="164110" y="594100"/>
                  <a:pt x="160012" y="592045"/>
                </a:cubicBezTo>
                <a:cubicBezTo>
                  <a:pt x="153864" y="589990"/>
                  <a:pt x="149766" y="592045"/>
                  <a:pt x="145667" y="592045"/>
                </a:cubicBezTo>
                <a:cubicBezTo>
                  <a:pt x="137470" y="592045"/>
                  <a:pt x="131322" y="596155"/>
                  <a:pt x="127223" y="602321"/>
                </a:cubicBezTo>
                <a:cubicBezTo>
                  <a:pt x="125174" y="604376"/>
                  <a:pt x="125174" y="608487"/>
                  <a:pt x="125174" y="612597"/>
                </a:cubicBezTo>
                <a:cubicBezTo>
                  <a:pt x="127223" y="612597"/>
                  <a:pt x="129273" y="616708"/>
                  <a:pt x="131322" y="614652"/>
                </a:cubicBezTo>
                <a:cubicBezTo>
                  <a:pt x="133371" y="612597"/>
                  <a:pt x="129273" y="610542"/>
                  <a:pt x="129273" y="606431"/>
                </a:cubicBezTo>
                <a:cubicBezTo>
                  <a:pt x="131322" y="604376"/>
                  <a:pt x="133371" y="604376"/>
                  <a:pt x="135420" y="602321"/>
                </a:cubicBezTo>
                <a:cubicBezTo>
                  <a:pt x="139519" y="602321"/>
                  <a:pt x="141568" y="604376"/>
                  <a:pt x="143617" y="606431"/>
                </a:cubicBezTo>
                <a:cubicBezTo>
                  <a:pt x="145667" y="608487"/>
                  <a:pt x="145667" y="612597"/>
                  <a:pt x="145667" y="614652"/>
                </a:cubicBezTo>
                <a:cubicBezTo>
                  <a:pt x="143617" y="618763"/>
                  <a:pt x="135420" y="614652"/>
                  <a:pt x="139519" y="620818"/>
                </a:cubicBezTo>
                <a:cubicBezTo>
                  <a:pt x="137470" y="622873"/>
                  <a:pt x="137470" y="624928"/>
                  <a:pt x="135420" y="624928"/>
                </a:cubicBezTo>
                <a:cubicBezTo>
                  <a:pt x="133371" y="626984"/>
                  <a:pt x="129273" y="626984"/>
                  <a:pt x="125174" y="626984"/>
                </a:cubicBezTo>
                <a:cubicBezTo>
                  <a:pt x="121076" y="624928"/>
                  <a:pt x="116977" y="618763"/>
                  <a:pt x="116977" y="614652"/>
                </a:cubicBezTo>
                <a:cubicBezTo>
                  <a:pt x="114928" y="606431"/>
                  <a:pt x="119027" y="598211"/>
                  <a:pt x="123125" y="594100"/>
                </a:cubicBezTo>
                <a:cubicBezTo>
                  <a:pt x="129273" y="589990"/>
                  <a:pt x="135420" y="585879"/>
                  <a:pt x="141568" y="585879"/>
                </a:cubicBezTo>
                <a:cubicBezTo>
                  <a:pt x="145667" y="585879"/>
                  <a:pt x="149766" y="585879"/>
                  <a:pt x="153864" y="583824"/>
                </a:cubicBezTo>
                <a:close/>
                <a:moveTo>
                  <a:pt x="791460" y="575524"/>
                </a:moveTo>
                <a:cubicBezTo>
                  <a:pt x="795585" y="577579"/>
                  <a:pt x="799710" y="577579"/>
                  <a:pt x="801772" y="581690"/>
                </a:cubicBezTo>
                <a:cubicBezTo>
                  <a:pt x="803835" y="583745"/>
                  <a:pt x="803835" y="579634"/>
                  <a:pt x="805897" y="577579"/>
                </a:cubicBezTo>
                <a:cubicBezTo>
                  <a:pt x="810022" y="577579"/>
                  <a:pt x="814147" y="577579"/>
                  <a:pt x="816209" y="579634"/>
                </a:cubicBezTo>
                <a:cubicBezTo>
                  <a:pt x="816209" y="581690"/>
                  <a:pt x="818272" y="581690"/>
                  <a:pt x="818272" y="583745"/>
                </a:cubicBezTo>
                <a:cubicBezTo>
                  <a:pt x="818272" y="583745"/>
                  <a:pt x="816209" y="585800"/>
                  <a:pt x="818272" y="587855"/>
                </a:cubicBezTo>
                <a:cubicBezTo>
                  <a:pt x="820334" y="587855"/>
                  <a:pt x="822396" y="585800"/>
                  <a:pt x="824459" y="585800"/>
                </a:cubicBezTo>
                <a:cubicBezTo>
                  <a:pt x="828584" y="587855"/>
                  <a:pt x="830646" y="594021"/>
                  <a:pt x="832708" y="598131"/>
                </a:cubicBezTo>
                <a:cubicBezTo>
                  <a:pt x="828584" y="598131"/>
                  <a:pt x="824459" y="598131"/>
                  <a:pt x="822396" y="598131"/>
                </a:cubicBezTo>
                <a:cubicBezTo>
                  <a:pt x="820334" y="596076"/>
                  <a:pt x="818272" y="591966"/>
                  <a:pt x="816209" y="591966"/>
                </a:cubicBezTo>
                <a:cubicBezTo>
                  <a:pt x="812084" y="589911"/>
                  <a:pt x="807959" y="589911"/>
                  <a:pt x="805897" y="589911"/>
                </a:cubicBezTo>
                <a:cubicBezTo>
                  <a:pt x="803835" y="587855"/>
                  <a:pt x="799710" y="585800"/>
                  <a:pt x="795585" y="587855"/>
                </a:cubicBezTo>
                <a:cubicBezTo>
                  <a:pt x="789398" y="585800"/>
                  <a:pt x="787335" y="591966"/>
                  <a:pt x="785273" y="596076"/>
                </a:cubicBezTo>
                <a:lnTo>
                  <a:pt x="779316" y="602013"/>
                </a:lnTo>
                <a:lnTo>
                  <a:pt x="778991" y="602174"/>
                </a:lnTo>
                <a:lnTo>
                  <a:pt x="778991" y="602336"/>
                </a:lnTo>
                <a:lnTo>
                  <a:pt x="774961" y="606352"/>
                </a:lnTo>
                <a:cubicBezTo>
                  <a:pt x="774961" y="612518"/>
                  <a:pt x="774961" y="612518"/>
                  <a:pt x="774961" y="612518"/>
                </a:cubicBezTo>
                <a:cubicBezTo>
                  <a:pt x="768774" y="618684"/>
                  <a:pt x="768774" y="618684"/>
                  <a:pt x="768774" y="618684"/>
                </a:cubicBezTo>
                <a:cubicBezTo>
                  <a:pt x="764649" y="616628"/>
                  <a:pt x="766711" y="610463"/>
                  <a:pt x="766711" y="608408"/>
                </a:cubicBezTo>
                <a:cubicBezTo>
                  <a:pt x="768774" y="604297"/>
                  <a:pt x="770836" y="606352"/>
                  <a:pt x="772898" y="602242"/>
                </a:cubicBezTo>
                <a:cubicBezTo>
                  <a:pt x="770836" y="598131"/>
                  <a:pt x="770836" y="594021"/>
                  <a:pt x="772898" y="589911"/>
                </a:cubicBezTo>
                <a:cubicBezTo>
                  <a:pt x="774961" y="587855"/>
                  <a:pt x="779086" y="587855"/>
                  <a:pt x="781148" y="587855"/>
                </a:cubicBezTo>
                <a:cubicBezTo>
                  <a:pt x="783210" y="583745"/>
                  <a:pt x="783210" y="577579"/>
                  <a:pt x="791460" y="575524"/>
                </a:cubicBezTo>
                <a:close/>
                <a:moveTo>
                  <a:pt x="800671" y="575026"/>
                </a:moveTo>
                <a:cubicBezTo>
                  <a:pt x="801722" y="575524"/>
                  <a:pt x="802773" y="576520"/>
                  <a:pt x="803824" y="577516"/>
                </a:cubicBezTo>
                <a:cubicBezTo>
                  <a:pt x="803824" y="577516"/>
                  <a:pt x="803824" y="577516"/>
                  <a:pt x="801722" y="577516"/>
                </a:cubicBezTo>
                <a:cubicBezTo>
                  <a:pt x="801722" y="577516"/>
                  <a:pt x="799619" y="577516"/>
                  <a:pt x="797516" y="575524"/>
                </a:cubicBezTo>
                <a:cubicBezTo>
                  <a:pt x="798568" y="574528"/>
                  <a:pt x="799619" y="574528"/>
                  <a:pt x="800671" y="575026"/>
                </a:cubicBezTo>
                <a:close/>
                <a:moveTo>
                  <a:pt x="793466" y="552845"/>
                </a:moveTo>
                <a:cubicBezTo>
                  <a:pt x="795525" y="552845"/>
                  <a:pt x="797583" y="554899"/>
                  <a:pt x="795525" y="554899"/>
                </a:cubicBezTo>
                <a:cubicBezTo>
                  <a:pt x="793466" y="556953"/>
                  <a:pt x="795525" y="561062"/>
                  <a:pt x="793466" y="561062"/>
                </a:cubicBezTo>
                <a:cubicBezTo>
                  <a:pt x="793466" y="559007"/>
                  <a:pt x="795525" y="554899"/>
                  <a:pt x="793466" y="552845"/>
                </a:cubicBezTo>
                <a:close/>
                <a:moveTo>
                  <a:pt x="154206" y="552180"/>
                </a:moveTo>
                <a:cubicBezTo>
                  <a:pt x="155949" y="552570"/>
                  <a:pt x="155949" y="555293"/>
                  <a:pt x="155949" y="556849"/>
                </a:cubicBezTo>
                <a:cubicBezTo>
                  <a:pt x="158015" y="558924"/>
                  <a:pt x="160080" y="563074"/>
                  <a:pt x="160080" y="565149"/>
                </a:cubicBezTo>
                <a:cubicBezTo>
                  <a:pt x="158015" y="567224"/>
                  <a:pt x="155949" y="567224"/>
                  <a:pt x="155949" y="569299"/>
                </a:cubicBezTo>
                <a:cubicBezTo>
                  <a:pt x="149751" y="571374"/>
                  <a:pt x="149751" y="577599"/>
                  <a:pt x="149751" y="581749"/>
                </a:cubicBezTo>
                <a:cubicBezTo>
                  <a:pt x="147685" y="581749"/>
                  <a:pt x="145619" y="583824"/>
                  <a:pt x="143554" y="581749"/>
                </a:cubicBezTo>
                <a:lnTo>
                  <a:pt x="141585" y="573841"/>
                </a:lnTo>
                <a:lnTo>
                  <a:pt x="141877" y="573058"/>
                </a:lnTo>
                <a:lnTo>
                  <a:pt x="149751" y="565149"/>
                </a:lnTo>
                <a:cubicBezTo>
                  <a:pt x="149751" y="565149"/>
                  <a:pt x="147685" y="563074"/>
                  <a:pt x="147685" y="560999"/>
                </a:cubicBezTo>
                <a:cubicBezTo>
                  <a:pt x="147685" y="558924"/>
                  <a:pt x="149751" y="554774"/>
                  <a:pt x="151817" y="552699"/>
                </a:cubicBezTo>
                <a:cubicBezTo>
                  <a:pt x="152850" y="552180"/>
                  <a:pt x="153625" y="552051"/>
                  <a:pt x="154206" y="552180"/>
                </a:cubicBezTo>
                <a:close/>
                <a:moveTo>
                  <a:pt x="149668" y="546640"/>
                </a:moveTo>
                <a:cubicBezTo>
                  <a:pt x="151720" y="546640"/>
                  <a:pt x="153772" y="546640"/>
                  <a:pt x="153772" y="548706"/>
                </a:cubicBezTo>
                <a:cubicBezTo>
                  <a:pt x="153772" y="550772"/>
                  <a:pt x="149668" y="550772"/>
                  <a:pt x="149668" y="552837"/>
                </a:cubicBezTo>
                <a:cubicBezTo>
                  <a:pt x="147615" y="552837"/>
                  <a:pt x="145563" y="554903"/>
                  <a:pt x="145563" y="556969"/>
                </a:cubicBezTo>
                <a:cubicBezTo>
                  <a:pt x="145563" y="563166"/>
                  <a:pt x="145563" y="563166"/>
                  <a:pt x="145563" y="563166"/>
                </a:cubicBezTo>
                <a:lnTo>
                  <a:pt x="141877" y="573058"/>
                </a:lnTo>
                <a:lnTo>
                  <a:pt x="141488" y="573449"/>
                </a:lnTo>
                <a:lnTo>
                  <a:pt x="141585" y="573841"/>
                </a:lnTo>
                <a:lnTo>
                  <a:pt x="139405" y="579692"/>
                </a:lnTo>
                <a:cubicBezTo>
                  <a:pt x="141458" y="581758"/>
                  <a:pt x="141458" y="581758"/>
                  <a:pt x="141458" y="581758"/>
                </a:cubicBezTo>
                <a:cubicBezTo>
                  <a:pt x="141458" y="583824"/>
                  <a:pt x="139405" y="583824"/>
                  <a:pt x="137353" y="583824"/>
                </a:cubicBezTo>
                <a:cubicBezTo>
                  <a:pt x="136327" y="581758"/>
                  <a:pt x="134788" y="579692"/>
                  <a:pt x="133762" y="577368"/>
                </a:cubicBezTo>
                <a:lnTo>
                  <a:pt x="133326" y="570575"/>
                </a:lnTo>
                <a:lnTo>
                  <a:pt x="134128" y="568699"/>
                </a:lnTo>
                <a:lnTo>
                  <a:pt x="141458" y="563166"/>
                </a:lnTo>
                <a:cubicBezTo>
                  <a:pt x="143510" y="561101"/>
                  <a:pt x="139405" y="559035"/>
                  <a:pt x="141458" y="556969"/>
                </a:cubicBezTo>
                <a:cubicBezTo>
                  <a:pt x="141458" y="552837"/>
                  <a:pt x="145563" y="548706"/>
                  <a:pt x="149668" y="546640"/>
                </a:cubicBezTo>
                <a:close/>
                <a:moveTo>
                  <a:pt x="143563" y="536348"/>
                </a:moveTo>
                <a:cubicBezTo>
                  <a:pt x="145617" y="536348"/>
                  <a:pt x="147671" y="538407"/>
                  <a:pt x="149726" y="538407"/>
                </a:cubicBezTo>
                <a:cubicBezTo>
                  <a:pt x="151781" y="540465"/>
                  <a:pt x="151781" y="540465"/>
                  <a:pt x="151781" y="540465"/>
                </a:cubicBezTo>
                <a:cubicBezTo>
                  <a:pt x="151781" y="542523"/>
                  <a:pt x="151781" y="542523"/>
                  <a:pt x="151781" y="544582"/>
                </a:cubicBezTo>
                <a:cubicBezTo>
                  <a:pt x="145617" y="544582"/>
                  <a:pt x="141509" y="548699"/>
                  <a:pt x="139455" y="554874"/>
                </a:cubicBezTo>
                <a:cubicBezTo>
                  <a:pt x="137400" y="556932"/>
                  <a:pt x="139455" y="558991"/>
                  <a:pt x="137400" y="561049"/>
                </a:cubicBezTo>
                <a:lnTo>
                  <a:pt x="134128" y="568699"/>
                </a:lnTo>
                <a:lnTo>
                  <a:pt x="133248" y="569364"/>
                </a:lnTo>
                <a:lnTo>
                  <a:pt x="133326" y="570575"/>
                </a:lnTo>
                <a:lnTo>
                  <a:pt x="131238" y="575458"/>
                </a:lnTo>
                <a:cubicBezTo>
                  <a:pt x="131238" y="577516"/>
                  <a:pt x="131238" y="581633"/>
                  <a:pt x="135346" y="583691"/>
                </a:cubicBezTo>
                <a:cubicBezTo>
                  <a:pt x="133292" y="585750"/>
                  <a:pt x="129183" y="585750"/>
                  <a:pt x="127129" y="587808"/>
                </a:cubicBezTo>
                <a:cubicBezTo>
                  <a:pt x="125075" y="585750"/>
                  <a:pt x="123021" y="583691"/>
                  <a:pt x="120966" y="579575"/>
                </a:cubicBezTo>
                <a:cubicBezTo>
                  <a:pt x="120966" y="577516"/>
                  <a:pt x="120966" y="573399"/>
                  <a:pt x="125075" y="571341"/>
                </a:cubicBezTo>
                <a:cubicBezTo>
                  <a:pt x="125075" y="567224"/>
                  <a:pt x="120966" y="567224"/>
                  <a:pt x="120966" y="565166"/>
                </a:cubicBezTo>
                <a:cubicBezTo>
                  <a:pt x="118912" y="563108"/>
                  <a:pt x="120966" y="558991"/>
                  <a:pt x="120966" y="556932"/>
                </a:cubicBezTo>
                <a:cubicBezTo>
                  <a:pt x="125075" y="554874"/>
                  <a:pt x="127129" y="552816"/>
                  <a:pt x="129183" y="550757"/>
                </a:cubicBezTo>
                <a:cubicBezTo>
                  <a:pt x="131238" y="550757"/>
                  <a:pt x="131238" y="554874"/>
                  <a:pt x="135346" y="552816"/>
                </a:cubicBezTo>
                <a:cubicBezTo>
                  <a:pt x="135346" y="548699"/>
                  <a:pt x="135346" y="548699"/>
                  <a:pt x="135346" y="548699"/>
                </a:cubicBezTo>
                <a:cubicBezTo>
                  <a:pt x="135346" y="542523"/>
                  <a:pt x="139455" y="538407"/>
                  <a:pt x="143563" y="536348"/>
                </a:cubicBezTo>
                <a:close/>
                <a:moveTo>
                  <a:pt x="803824" y="534356"/>
                </a:moveTo>
                <a:cubicBezTo>
                  <a:pt x="805816" y="534356"/>
                  <a:pt x="807808" y="536348"/>
                  <a:pt x="807808" y="536348"/>
                </a:cubicBezTo>
                <a:cubicBezTo>
                  <a:pt x="807808" y="538340"/>
                  <a:pt x="807808" y="538340"/>
                  <a:pt x="805816" y="538340"/>
                </a:cubicBezTo>
                <a:cubicBezTo>
                  <a:pt x="803824" y="538340"/>
                  <a:pt x="805816" y="536348"/>
                  <a:pt x="803824" y="534356"/>
                </a:cubicBezTo>
                <a:close/>
                <a:moveTo>
                  <a:pt x="793466" y="534356"/>
                </a:moveTo>
                <a:cubicBezTo>
                  <a:pt x="795525" y="534356"/>
                  <a:pt x="799641" y="534356"/>
                  <a:pt x="801700" y="534356"/>
                </a:cubicBezTo>
                <a:cubicBezTo>
                  <a:pt x="803758" y="538465"/>
                  <a:pt x="803758" y="538465"/>
                  <a:pt x="803758" y="538465"/>
                </a:cubicBezTo>
                <a:cubicBezTo>
                  <a:pt x="805816" y="542573"/>
                  <a:pt x="803758" y="548736"/>
                  <a:pt x="799641" y="550790"/>
                </a:cubicBezTo>
                <a:cubicBezTo>
                  <a:pt x="797583" y="552845"/>
                  <a:pt x="793466" y="550790"/>
                  <a:pt x="793466" y="552845"/>
                </a:cubicBezTo>
                <a:cubicBezTo>
                  <a:pt x="791408" y="554899"/>
                  <a:pt x="793466" y="556953"/>
                  <a:pt x="791408" y="559007"/>
                </a:cubicBezTo>
                <a:cubicBezTo>
                  <a:pt x="791408" y="561062"/>
                  <a:pt x="787291" y="561062"/>
                  <a:pt x="785233" y="563116"/>
                </a:cubicBezTo>
                <a:cubicBezTo>
                  <a:pt x="781116" y="563116"/>
                  <a:pt x="779057" y="561062"/>
                  <a:pt x="774941" y="561062"/>
                </a:cubicBezTo>
                <a:cubicBezTo>
                  <a:pt x="772882" y="563116"/>
                  <a:pt x="770824" y="565170"/>
                  <a:pt x="768765" y="565170"/>
                </a:cubicBezTo>
                <a:cubicBezTo>
                  <a:pt x="762590" y="567224"/>
                  <a:pt x="758473" y="565170"/>
                  <a:pt x="754357" y="563116"/>
                </a:cubicBezTo>
                <a:cubicBezTo>
                  <a:pt x="756415" y="556953"/>
                  <a:pt x="756415" y="556953"/>
                  <a:pt x="756415" y="556953"/>
                </a:cubicBezTo>
                <a:cubicBezTo>
                  <a:pt x="758473" y="554899"/>
                  <a:pt x="760532" y="556953"/>
                  <a:pt x="762590" y="556953"/>
                </a:cubicBezTo>
                <a:cubicBezTo>
                  <a:pt x="768765" y="559007"/>
                  <a:pt x="772882" y="554899"/>
                  <a:pt x="776999" y="552845"/>
                </a:cubicBezTo>
                <a:cubicBezTo>
                  <a:pt x="776999" y="548736"/>
                  <a:pt x="783174" y="550790"/>
                  <a:pt x="785233" y="548736"/>
                </a:cubicBezTo>
                <a:cubicBezTo>
                  <a:pt x="789349" y="546682"/>
                  <a:pt x="791408" y="544628"/>
                  <a:pt x="793466" y="542573"/>
                </a:cubicBezTo>
                <a:cubicBezTo>
                  <a:pt x="793466" y="538465"/>
                  <a:pt x="793466" y="536411"/>
                  <a:pt x="793466" y="534356"/>
                </a:cubicBezTo>
                <a:close/>
                <a:moveTo>
                  <a:pt x="789487" y="532364"/>
                </a:moveTo>
                <a:cubicBezTo>
                  <a:pt x="789487" y="532364"/>
                  <a:pt x="791541" y="532364"/>
                  <a:pt x="791541" y="534417"/>
                </a:cubicBezTo>
                <a:cubicBezTo>
                  <a:pt x="791541" y="536469"/>
                  <a:pt x="789487" y="538521"/>
                  <a:pt x="789487" y="542626"/>
                </a:cubicBezTo>
                <a:cubicBezTo>
                  <a:pt x="787432" y="544679"/>
                  <a:pt x="783324" y="548783"/>
                  <a:pt x="779215" y="546731"/>
                </a:cubicBezTo>
                <a:cubicBezTo>
                  <a:pt x="779215" y="546731"/>
                  <a:pt x="777161" y="546731"/>
                  <a:pt x="777161" y="546731"/>
                </a:cubicBezTo>
                <a:cubicBezTo>
                  <a:pt x="775107" y="548783"/>
                  <a:pt x="777161" y="548783"/>
                  <a:pt x="775107" y="550836"/>
                </a:cubicBezTo>
                <a:cubicBezTo>
                  <a:pt x="773053" y="554940"/>
                  <a:pt x="766890" y="554940"/>
                  <a:pt x="762781" y="554940"/>
                </a:cubicBezTo>
                <a:cubicBezTo>
                  <a:pt x="760727" y="554940"/>
                  <a:pt x="758673" y="554940"/>
                  <a:pt x="758673" y="552888"/>
                </a:cubicBezTo>
                <a:cubicBezTo>
                  <a:pt x="758673" y="550836"/>
                  <a:pt x="758673" y="548783"/>
                  <a:pt x="760727" y="548783"/>
                </a:cubicBezTo>
                <a:cubicBezTo>
                  <a:pt x="762781" y="550836"/>
                  <a:pt x="768944" y="550836"/>
                  <a:pt x="770998" y="548783"/>
                </a:cubicBezTo>
                <a:cubicBezTo>
                  <a:pt x="773053" y="546731"/>
                  <a:pt x="775107" y="544679"/>
                  <a:pt x="775107" y="542626"/>
                </a:cubicBezTo>
                <a:cubicBezTo>
                  <a:pt x="781270" y="542626"/>
                  <a:pt x="785378" y="540574"/>
                  <a:pt x="787432" y="534417"/>
                </a:cubicBezTo>
                <a:cubicBezTo>
                  <a:pt x="787432" y="534417"/>
                  <a:pt x="787432" y="532364"/>
                  <a:pt x="789487" y="532364"/>
                </a:cubicBezTo>
                <a:close/>
                <a:moveTo>
                  <a:pt x="781394" y="527857"/>
                </a:moveTo>
                <a:cubicBezTo>
                  <a:pt x="782673" y="528115"/>
                  <a:pt x="784209" y="529144"/>
                  <a:pt x="785233" y="530173"/>
                </a:cubicBezTo>
                <a:cubicBezTo>
                  <a:pt x="785233" y="532231"/>
                  <a:pt x="785233" y="534290"/>
                  <a:pt x="783185" y="536348"/>
                </a:cubicBezTo>
                <a:cubicBezTo>
                  <a:pt x="781138" y="538407"/>
                  <a:pt x="779091" y="540465"/>
                  <a:pt x="774996" y="540465"/>
                </a:cubicBezTo>
                <a:cubicBezTo>
                  <a:pt x="774996" y="540465"/>
                  <a:pt x="774996" y="538407"/>
                  <a:pt x="772949" y="540465"/>
                </a:cubicBezTo>
                <a:cubicBezTo>
                  <a:pt x="772949" y="540465"/>
                  <a:pt x="772949" y="542523"/>
                  <a:pt x="772949" y="544582"/>
                </a:cubicBezTo>
                <a:cubicBezTo>
                  <a:pt x="770901" y="546640"/>
                  <a:pt x="766807" y="546640"/>
                  <a:pt x="764759" y="546640"/>
                </a:cubicBezTo>
                <a:cubicBezTo>
                  <a:pt x="762712" y="546640"/>
                  <a:pt x="760665" y="546640"/>
                  <a:pt x="760665" y="544582"/>
                </a:cubicBezTo>
                <a:cubicBezTo>
                  <a:pt x="762712" y="534290"/>
                  <a:pt x="762712" y="534290"/>
                  <a:pt x="762712" y="534290"/>
                </a:cubicBezTo>
                <a:cubicBezTo>
                  <a:pt x="768854" y="534290"/>
                  <a:pt x="774996" y="534290"/>
                  <a:pt x="779091" y="530173"/>
                </a:cubicBezTo>
                <a:cubicBezTo>
                  <a:pt x="779091" y="528115"/>
                  <a:pt x="780114" y="527600"/>
                  <a:pt x="781394" y="527857"/>
                </a:cubicBezTo>
                <a:close/>
                <a:moveTo>
                  <a:pt x="92257" y="526181"/>
                </a:moveTo>
                <a:lnTo>
                  <a:pt x="92257" y="528214"/>
                </a:lnTo>
                <a:cubicBezTo>
                  <a:pt x="90171" y="530248"/>
                  <a:pt x="90171" y="534315"/>
                  <a:pt x="85997" y="534315"/>
                </a:cubicBezTo>
                <a:cubicBezTo>
                  <a:pt x="83910" y="534315"/>
                  <a:pt x="81823" y="536348"/>
                  <a:pt x="79736" y="534315"/>
                </a:cubicBezTo>
                <a:cubicBezTo>
                  <a:pt x="79736" y="532281"/>
                  <a:pt x="83910" y="534315"/>
                  <a:pt x="85997" y="532281"/>
                </a:cubicBezTo>
                <a:cubicBezTo>
                  <a:pt x="88084" y="530248"/>
                  <a:pt x="90171" y="528214"/>
                  <a:pt x="92257" y="526181"/>
                </a:cubicBezTo>
                <a:close/>
                <a:moveTo>
                  <a:pt x="865576" y="517756"/>
                </a:moveTo>
                <a:cubicBezTo>
                  <a:pt x="869560" y="519859"/>
                  <a:pt x="865576" y="524064"/>
                  <a:pt x="867568" y="526167"/>
                </a:cubicBezTo>
                <a:cubicBezTo>
                  <a:pt x="867568" y="528270"/>
                  <a:pt x="867568" y="530372"/>
                  <a:pt x="865576" y="530372"/>
                </a:cubicBezTo>
                <a:cubicBezTo>
                  <a:pt x="865576" y="526167"/>
                  <a:pt x="865576" y="521962"/>
                  <a:pt x="865576" y="517756"/>
                </a:cubicBezTo>
                <a:close/>
                <a:moveTo>
                  <a:pt x="100725" y="515310"/>
                </a:moveTo>
                <a:cubicBezTo>
                  <a:pt x="101404" y="515182"/>
                  <a:pt x="102050" y="515310"/>
                  <a:pt x="102568" y="515823"/>
                </a:cubicBezTo>
                <a:cubicBezTo>
                  <a:pt x="104636" y="517874"/>
                  <a:pt x="104636" y="517874"/>
                  <a:pt x="104636" y="517874"/>
                </a:cubicBezTo>
                <a:cubicBezTo>
                  <a:pt x="104636" y="519924"/>
                  <a:pt x="104636" y="524025"/>
                  <a:pt x="104636" y="526076"/>
                </a:cubicBezTo>
                <a:cubicBezTo>
                  <a:pt x="104636" y="528127"/>
                  <a:pt x="102568" y="528127"/>
                  <a:pt x="100499" y="530177"/>
                </a:cubicBezTo>
                <a:cubicBezTo>
                  <a:pt x="102568" y="532228"/>
                  <a:pt x="104636" y="534278"/>
                  <a:pt x="102568" y="538379"/>
                </a:cubicBezTo>
                <a:cubicBezTo>
                  <a:pt x="102568" y="540430"/>
                  <a:pt x="98431" y="542481"/>
                  <a:pt x="96362" y="544531"/>
                </a:cubicBezTo>
                <a:cubicBezTo>
                  <a:pt x="94293" y="544531"/>
                  <a:pt x="92224" y="542481"/>
                  <a:pt x="90156" y="542481"/>
                </a:cubicBezTo>
                <a:cubicBezTo>
                  <a:pt x="90156" y="546582"/>
                  <a:pt x="86019" y="548632"/>
                  <a:pt x="83950" y="548632"/>
                </a:cubicBezTo>
                <a:cubicBezTo>
                  <a:pt x="79813" y="548632"/>
                  <a:pt x="77744" y="546582"/>
                  <a:pt x="77744" y="544531"/>
                </a:cubicBezTo>
                <a:cubicBezTo>
                  <a:pt x="77744" y="542481"/>
                  <a:pt x="77744" y="540430"/>
                  <a:pt x="79813" y="538379"/>
                </a:cubicBezTo>
                <a:cubicBezTo>
                  <a:pt x="83950" y="540430"/>
                  <a:pt x="88087" y="536329"/>
                  <a:pt x="90156" y="534278"/>
                </a:cubicBezTo>
                <a:cubicBezTo>
                  <a:pt x="94293" y="530177"/>
                  <a:pt x="98431" y="526076"/>
                  <a:pt x="96362" y="519924"/>
                </a:cubicBezTo>
                <a:cubicBezTo>
                  <a:pt x="96362" y="518386"/>
                  <a:pt x="98689" y="515695"/>
                  <a:pt x="100725" y="515310"/>
                </a:cubicBezTo>
                <a:close/>
                <a:moveTo>
                  <a:pt x="116920" y="513773"/>
                </a:moveTo>
                <a:cubicBezTo>
                  <a:pt x="118912" y="515831"/>
                  <a:pt x="118912" y="519948"/>
                  <a:pt x="120904" y="522006"/>
                </a:cubicBezTo>
                <a:cubicBezTo>
                  <a:pt x="120904" y="524065"/>
                  <a:pt x="120904" y="524065"/>
                  <a:pt x="120904" y="524065"/>
                </a:cubicBezTo>
                <a:cubicBezTo>
                  <a:pt x="120904" y="519948"/>
                  <a:pt x="116920" y="517889"/>
                  <a:pt x="116920" y="513773"/>
                </a:cubicBezTo>
                <a:close/>
                <a:moveTo>
                  <a:pt x="843197" y="511094"/>
                </a:moveTo>
                <a:lnTo>
                  <a:pt x="838721" y="520014"/>
                </a:lnTo>
                <a:cubicBezTo>
                  <a:pt x="836655" y="522072"/>
                  <a:pt x="832524" y="522072"/>
                  <a:pt x="828392" y="522072"/>
                </a:cubicBezTo>
                <a:cubicBezTo>
                  <a:pt x="828392" y="520014"/>
                  <a:pt x="828392" y="520014"/>
                  <a:pt x="828392" y="520014"/>
                </a:cubicBezTo>
                <a:cubicBezTo>
                  <a:pt x="830458" y="517956"/>
                  <a:pt x="832524" y="517956"/>
                  <a:pt x="834590" y="517956"/>
                </a:cubicBezTo>
                <a:close/>
                <a:moveTo>
                  <a:pt x="844918" y="507664"/>
                </a:moveTo>
                <a:lnTo>
                  <a:pt x="844918" y="509722"/>
                </a:lnTo>
                <a:lnTo>
                  <a:pt x="843197" y="511094"/>
                </a:lnTo>
                <a:close/>
                <a:moveTo>
                  <a:pt x="844918" y="501488"/>
                </a:moveTo>
                <a:cubicBezTo>
                  <a:pt x="846984" y="501488"/>
                  <a:pt x="846984" y="503547"/>
                  <a:pt x="846984" y="503547"/>
                </a:cubicBezTo>
                <a:lnTo>
                  <a:pt x="844918" y="507664"/>
                </a:lnTo>
                <a:close/>
                <a:moveTo>
                  <a:pt x="108620" y="501488"/>
                </a:moveTo>
                <a:cubicBezTo>
                  <a:pt x="110679" y="503538"/>
                  <a:pt x="112737" y="505587"/>
                  <a:pt x="112737" y="507636"/>
                </a:cubicBezTo>
                <a:cubicBezTo>
                  <a:pt x="112737" y="509685"/>
                  <a:pt x="112737" y="511735"/>
                  <a:pt x="110679" y="513784"/>
                </a:cubicBezTo>
                <a:cubicBezTo>
                  <a:pt x="114796" y="515833"/>
                  <a:pt x="118912" y="519931"/>
                  <a:pt x="116854" y="526079"/>
                </a:cubicBezTo>
                <a:cubicBezTo>
                  <a:pt x="116854" y="528128"/>
                  <a:pt x="112737" y="530178"/>
                  <a:pt x="116854" y="532227"/>
                </a:cubicBezTo>
                <a:cubicBezTo>
                  <a:pt x="118912" y="534276"/>
                  <a:pt x="118912" y="538375"/>
                  <a:pt x="118912" y="542473"/>
                </a:cubicBezTo>
                <a:cubicBezTo>
                  <a:pt x="116854" y="538375"/>
                  <a:pt x="116854" y="536325"/>
                  <a:pt x="114796" y="532227"/>
                </a:cubicBezTo>
                <a:cubicBezTo>
                  <a:pt x="114796" y="532227"/>
                  <a:pt x="116854" y="530178"/>
                  <a:pt x="112737" y="530178"/>
                </a:cubicBezTo>
                <a:cubicBezTo>
                  <a:pt x="110679" y="532227"/>
                  <a:pt x="114796" y="534276"/>
                  <a:pt x="114796" y="538375"/>
                </a:cubicBezTo>
                <a:cubicBezTo>
                  <a:pt x="114796" y="542473"/>
                  <a:pt x="114796" y="546572"/>
                  <a:pt x="110679" y="548621"/>
                </a:cubicBezTo>
                <a:cubicBezTo>
                  <a:pt x="108620" y="550670"/>
                  <a:pt x="104504" y="550670"/>
                  <a:pt x="98328" y="552719"/>
                </a:cubicBezTo>
                <a:cubicBezTo>
                  <a:pt x="98328" y="552719"/>
                  <a:pt x="98328" y="554769"/>
                  <a:pt x="98328" y="556818"/>
                </a:cubicBezTo>
                <a:cubicBezTo>
                  <a:pt x="96270" y="558867"/>
                  <a:pt x="94212" y="560916"/>
                  <a:pt x="92153" y="560916"/>
                </a:cubicBezTo>
                <a:cubicBezTo>
                  <a:pt x="88036" y="560916"/>
                  <a:pt x="85978" y="556818"/>
                  <a:pt x="81861" y="556818"/>
                </a:cubicBezTo>
                <a:cubicBezTo>
                  <a:pt x="79803" y="558867"/>
                  <a:pt x="75686" y="558867"/>
                  <a:pt x="73628" y="558867"/>
                </a:cubicBezTo>
                <a:cubicBezTo>
                  <a:pt x="71569" y="558867"/>
                  <a:pt x="69511" y="556818"/>
                  <a:pt x="67453" y="554769"/>
                </a:cubicBezTo>
                <a:cubicBezTo>
                  <a:pt x="69511" y="552719"/>
                  <a:pt x="71569" y="552719"/>
                  <a:pt x="73628" y="548621"/>
                </a:cubicBezTo>
                <a:cubicBezTo>
                  <a:pt x="75686" y="546572"/>
                  <a:pt x="79803" y="552719"/>
                  <a:pt x="81861" y="550670"/>
                </a:cubicBezTo>
                <a:cubicBezTo>
                  <a:pt x="85978" y="550670"/>
                  <a:pt x="90095" y="550670"/>
                  <a:pt x="90095" y="546572"/>
                </a:cubicBezTo>
                <a:cubicBezTo>
                  <a:pt x="96270" y="546572"/>
                  <a:pt x="102445" y="546572"/>
                  <a:pt x="104504" y="540424"/>
                </a:cubicBezTo>
                <a:cubicBezTo>
                  <a:pt x="106562" y="538375"/>
                  <a:pt x="106562" y="534276"/>
                  <a:pt x="104504" y="530178"/>
                </a:cubicBezTo>
                <a:cubicBezTo>
                  <a:pt x="106562" y="526079"/>
                  <a:pt x="108620" y="524030"/>
                  <a:pt x="106562" y="519931"/>
                </a:cubicBezTo>
                <a:cubicBezTo>
                  <a:pt x="106562" y="517882"/>
                  <a:pt x="104504" y="513784"/>
                  <a:pt x="102445" y="511735"/>
                </a:cubicBezTo>
                <a:cubicBezTo>
                  <a:pt x="104504" y="509685"/>
                  <a:pt x="106562" y="505587"/>
                  <a:pt x="108620" y="501488"/>
                </a:cubicBezTo>
                <a:close/>
                <a:moveTo>
                  <a:pt x="816085" y="497689"/>
                </a:moveTo>
                <a:cubicBezTo>
                  <a:pt x="817623" y="497689"/>
                  <a:pt x="819162" y="498206"/>
                  <a:pt x="820187" y="499238"/>
                </a:cubicBezTo>
                <a:cubicBezTo>
                  <a:pt x="824290" y="499238"/>
                  <a:pt x="824290" y="503370"/>
                  <a:pt x="826341" y="507501"/>
                </a:cubicBezTo>
                <a:cubicBezTo>
                  <a:pt x="828392" y="511633"/>
                  <a:pt x="828392" y="517830"/>
                  <a:pt x="824290" y="521962"/>
                </a:cubicBezTo>
                <a:cubicBezTo>
                  <a:pt x="818136" y="530225"/>
                  <a:pt x="805828" y="534356"/>
                  <a:pt x="795572" y="532291"/>
                </a:cubicBezTo>
                <a:cubicBezTo>
                  <a:pt x="789418" y="530225"/>
                  <a:pt x="785316" y="528159"/>
                  <a:pt x="781213" y="524028"/>
                </a:cubicBezTo>
                <a:cubicBezTo>
                  <a:pt x="775059" y="519896"/>
                  <a:pt x="770957" y="509567"/>
                  <a:pt x="770957" y="501304"/>
                </a:cubicBezTo>
                <a:cubicBezTo>
                  <a:pt x="773008" y="501304"/>
                  <a:pt x="773008" y="499238"/>
                  <a:pt x="775059" y="501304"/>
                </a:cubicBezTo>
                <a:cubicBezTo>
                  <a:pt x="777111" y="505436"/>
                  <a:pt x="777111" y="509567"/>
                  <a:pt x="781213" y="513699"/>
                </a:cubicBezTo>
                <a:cubicBezTo>
                  <a:pt x="785316" y="521962"/>
                  <a:pt x="795572" y="526093"/>
                  <a:pt x="805828" y="524028"/>
                </a:cubicBezTo>
                <a:cubicBezTo>
                  <a:pt x="809931" y="524028"/>
                  <a:pt x="816085" y="521962"/>
                  <a:pt x="818136" y="517830"/>
                </a:cubicBezTo>
                <a:cubicBezTo>
                  <a:pt x="818136" y="513699"/>
                  <a:pt x="820187" y="511633"/>
                  <a:pt x="816085" y="509567"/>
                </a:cubicBezTo>
                <a:cubicBezTo>
                  <a:pt x="814034" y="511633"/>
                  <a:pt x="816085" y="515765"/>
                  <a:pt x="811982" y="517830"/>
                </a:cubicBezTo>
                <a:cubicBezTo>
                  <a:pt x="809931" y="517830"/>
                  <a:pt x="807880" y="517830"/>
                  <a:pt x="805828" y="517830"/>
                </a:cubicBezTo>
                <a:cubicBezTo>
                  <a:pt x="803777" y="515765"/>
                  <a:pt x="801726" y="513699"/>
                  <a:pt x="801726" y="511633"/>
                </a:cubicBezTo>
                <a:cubicBezTo>
                  <a:pt x="799674" y="509567"/>
                  <a:pt x="801726" y="507501"/>
                  <a:pt x="801726" y="505436"/>
                </a:cubicBezTo>
                <a:cubicBezTo>
                  <a:pt x="803777" y="503370"/>
                  <a:pt x="807880" y="503370"/>
                  <a:pt x="809931" y="503370"/>
                </a:cubicBezTo>
                <a:cubicBezTo>
                  <a:pt x="811982" y="505436"/>
                  <a:pt x="809931" y="501304"/>
                  <a:pt x="811982" y="499238"/>
                </a:cubicBezTo>
                <a:cubicBezTo>
                  <a:pt x="813008" y="498206"/>
                  <a:pt x="814546" y="497689"/>
                  <a:pt x="816085" y="497689"/>
                </a:cubicBezTo>
                <a:close/>
                <a:moveTo>
                  <a:pt x="108620" y="497173"/>
                </a:moveTo>
                <a:cubicBezTo>
                  <a:pt x="110695" y="499231"/>
                  <a:pt x="116920" y="503348"/>
                  <a:pt x="114845" y="507465"/>
                </a:cubicBezTo>
                <a:cubicBezTo>
                  <a:pt x="114845" y="503348"/>
                  <a:pt x="110695" y="501289"/>
                  <a:pt x="108620" y="499231"/>
                </a:cubicBezTo>
                <a:cubicBezTo>
                  <a:pt x="108620" y="497173"/>
                  <a:pt x="108620" y="497173"/>
                  <a:pt x="108620" y="497173"/>
                </a:cubicBezTo>
                <a:close/>
                <a:moveTo>
                  <a:pt x="855174" y="495181"/>
                </a:moveTo>
                <a:cubicBezTo>
                  <a:pt x="857221" y="495181"/>
                  <a:pt x="855174" y="499312"/>
                  <a:pt x="855174" y="501378"/>
                </a:cubicBezTo>
                <a:cubicBezTo>
                  <a:pt x="855174" y="501378"/>
                  <a:pt x="853126" y="503444"/>
                  <a:pt x="853126" y="503444"/>
                </a:cubicBezTo>
                <a:cubicBezTo>
                  <a:pt x="857221" y="505509"/>
                  <a:pt x="859268" y="507575"/>
                  <a:pt x="859268" y="509641"/>
                </a:cubicBezTo>
                <a:cubicBezTo>
                  <a:pt x="859268" y="511707"/>
                  <a:pt x="859268" y="513773"/>
                  <a:pt x="857221" y="513773"/>
                </a:cubicBezTo>
                <a:cubicBezTo>
                  <a:pt x="855174" y="515838"/>
                  <a:pt x="855174" y="513773"/>
                  <a:pt x="853126" y="515838"/>
                </a:cubicBezTo>
                <a:cubicBezTo>
                  <a:pt x="853126" y="517904"/>
                  <a:pt x="855174" y="522036"/>
                  <a:pt x="855174" y="524101"/>
                </a:cubicBezTo>
                <a:cubicBezTo>
                  <a:pt x="853126" y="526167"/>
                  <a:pt x="851079" y="526167"/>
                  <a:pt x="849032" y="526167"/>
                </a:cubicBezTo>
                <a:cubicBezTo>
                  <a:pt x="846984" y="528233"/>
                  <a:pt x="844937" y="524101"/>
                  <a:pt x="842890" y="526167"/>
                </a:cubicBezTo>
                <a:cubicBezTo>
                  <a:pt x="844937" y="528233"/>
                  <a:pt x="842890" y="530299"/>
                  <a:pt x="840842" y="532364"/>
                </a:cubicBezTo>
                <a:cubicBezTo>
                  <a:pt x="838795" y="532364"/>
                  <a:pt x="836748" y="532364"/>
                  <a:pt x="834700" y="530299"/>
                </a:cubicBezTo>
                <a:cubicBezTo>
                  <a:pt x="834700" y="530299"/>
                  <a:pt x="834700" y="528233"/>
                  <a:pt x="832653" y="528233"/>
                </a:cubicBezTo>
                <a:cubicBezTo>
                  <a:pt x="830606" y="532364"/>
                  <a:pt x="826511" y="532364"/>
                  <a:pt x="824464" y="532364"/>
                </a:cubicBezTo>
                <a:cubicBezTo>
                  <a:pt x="822416" y="532364"/>
                  <a:pt x="822416" y="530299"/>
                  <a:pt x="822416" y="530299"/>
                </a:cubicBezTo>
                <a:cubicBezTo>
                  <a:pt x="822416" y="528233"/>
                  <a:pt x="824464" y="526167"/>
                  <a:pt x="826511" y="524101"/>
                </a:cubicBezTo>
                <a:cubicBezTo>
                  <a:pt x="832653" y="524101"/>
                  <a:pt x="836748" y="524101"/>
                  <a:pt x="842890" y="519970"/>
                </a:cubicBezTo>
                <a:cubicBezTo>
                  <a:pt x="844937" y="519970"/>
                  <a:pt x="846984" y="517904"/>
                  <a:pt x="849032" y="513773"/>
                </a:cubicBezTo>
                <a:cubicBezTo>
                  <a:pt x="849032" y="509641"/>
                  <a:pt x="851079" y="505509"/>
                  <a:pt x="849032" y="499312"/>
                </a:cubicBezTo>
                <a:cubicBezTo>
                  <a:pt x="851079" y="497246"/>
                  <a:pt x="853126" y="495181"/>
                  <a:pt x="855174" y="495181"/>
                </a:cubicBezTo>
                <a:close/>
                <a:moveTo>
                  <a:pt x="857262" y="486881"/>
                </a:moveTo>
                <a:cubicBezTo>
                  <a:pt x="859323" y="486881"/>
                  <a:pt x="861385" y="488946"/>
                  <a:pt x="861385" y="491012"/>
                </a:cubicBezTo>
                <a:cubicBezTo>
                  <a:pt x="863446" y="493078"/>
                  <a:pt x="863446" y="497209"/>
                  <a:pt x="861385" y="499275"/>
                </a:cubicBezTo>
                <a:cubicBezTo>
                  <a:pt x="861385" y="499275"/>
                  <a:pt x="861385" y="499275"/>
                  <a:pt x="861385" y="501341"/>
                </a:cubicBezTo>
                <a:cubicBezTo>
                  <a:pt x="863446" y="503407"/>
                  <a:pt x="867568" y="505472"/>
                  <a:pt x="867568" y="509604"/>
                </a:cubicBezTo>
                <a:cubicBezTo>
                  <a:pt x="867568" y="511670"/>
                  <a:pt x="867568" y="515801"/>
                  <a:pt x="865507" y="515801"/>
                </a:cubicBezTo>
                <a:cubicBezTo>
                  <a:pt x="863446" y="515801"/>
                  <a:pt x="863446" y="515801"/>
                  <a:pt x="861385" y="517867"/>
                </a:cubicBezTo>
                <a:cubicBezTo>
                  <a:pt x="865507" y="521999"/>
                  <a:pt x="863446" y="528196"/>
                  <a:pt x="861385" y="530262"/>
                </a:cubicBezTo>
                <a:cubicBezTo>
                  <a:pt x="859323" y="534393"/>
                  <a:pt x="855201" y="532327"/>
                  <a:pt x="853140" y="532327"/>
                </a:cubicBezTo>
                <a:cubicBezTo>
                  <a:pt x="851079" y="532327"/>
                  <a:pt x="851079" y="532327"/>
                  <a:pt x="849018" y="532327"/>
                </a:cubicBezTo>
                <a:cubicBezTo>
                  <a:pt x="849018" y="534393"/>
                  <a:pt x="849018" y="538525"/>
                  <a:pt x="844895" y="538525"/>
                </a:cubicBezTo>
                <a:cubicBezTo>
                  <a:pt x="840773" y="540590"/>
                  <a:pt x="834590" y="534393"/>
                  <a:pt x="832528" y="540590"/>
                </a:cubicBezTo>
                <a:cubicBezTo>
                  <a:pt x="828406" y="542656"/>
                  <a:pt x="822223" y="538525"/>
                  <a:pt x="820162" y="538525"/>
                </a:cubicBezTo>
                <a:cubicBezTo>
                  <a:pt x="818100" y="536459"/>
                  <a:pt x="818100" y="534393"/>
                  <a:pt x="818100" y="532327"/>
                </a:cubicBezTo>
                <a:cubicBezTo>
                  <a:pt x="820162" y="532327"/>
                  <a:pt x="822223" y="534393"/>
                  <a:pt x="824284" y="534393"/>
                </a:cubicBezTo>
                <a:cubicBezTo>
                  <a:pt x="826345" y="534393"/>
                  <a:pt x="830467" y="534393"/>
                  <a:pt x="832528" y="532327"/>
                </a:cubicBezTo>
                <a:cubicBezTo>
                  <a:pt x="836651" y="534393"/>
                  <a:pt x="840773" y="536459"/>
                  <a:pt x="842834" y="534393"/>
                </a:cubicBezTo>
                <a:cubicBezTo>
                  <a:pt x="846957" y="530262"/>
                  <a:pt x="846957" y="530262"/>
                  <a:pt x="846957" y="530262"/>
                </a:cubicBezTo>
                <a:cubicBezTo>
                  <a:pt x="851079" y="530262"/>
                  <a:pt x="853140" y="528196"/>
                  <a:pt x="857262" y="526130"/>
                </a:cubicBezTo>
                <a:cubicBezTo>
                  <a:pt x="859323" y="524064"/>
                  <a:pt x="857262" y="519933"/>
                  <a:pt x="857262" y="517867"/>
                </a:cubicBezTo>
                <a:cubicBezTo>
                  <a:pt x="859323" y="515801"/>
                  <a:pt x="861385" y="513736"/>
                  <a:pt x="861385" y="511670"/>
                </a:cubicBezTo>
                <a:cubicBezTo>
                  <a:pt x="861385" y="507538"/>
                  <a:pt x="859323" y="505472"/>
                  <a:pt x="857262" y="503407"/>
                </a:cubicBezTo>
                <a:cubicBezTo>
                  <a:pt x="859323" y="499275"/>
                  <a:pt x="859323" y="495144"/>
                  <a:pt x="857262" y="493078"/>
                </a:cubicBezTo>
                <a:cubicBezTo>
                  <a:pt x="855201" y="491012"/>
                  <a:pt x="857262" y="488946"/>
                  <a:pt x="857262" y="486881"/>
                </a:cubicBezTo>
                <a:close/>
                <a:moveTo>
                  <a:pt x="28360" y="486193"/>
                </a:moveTo>
                <a:cubicBezTo>
                  <a:pt x="28878" y="486454"/>
                  <a:pt x="29397" y="486975"/>
                  <a:pt x="30435" y="486975"/>
                </a:cubicBezTo>
                <a:cubicBezTo>
                  <a:pt x="40810" y="486975"/>
                  <a:pt x="40810" y="486975"/>
                  <a:pt x="40810" y="486975"/>
                </a:cubicBezTo>
                <a:cubicBezTo>
                  <a:pt x="42885" y="489062"/>
                  <a:pt x="42885" y="493236"/>
                  <a:pt x="42885" y="495323"/>
                </a:cubicBezTo>
                <a:cubicBezTo>
                  <a:pt x="40810" y="497410"/>
                  <a:pt x="38735" y="497410"/>
                  <a:pt x="36660" y="499496"/>
                </a:cubicBezTo>
                <a:cubicBezTo>
                  <a:pt x="34585" y="499496"/>
                  <a:pt x="32510" y="497410"/>
                  <a:pt x="30435" y="495323"/>
                </a:cubicBezTo>
                <a:cubicBezTo>
                  <a:pt x="30435" y="493236"/>
                  <a:pt x="28360" y="489062"/>
                  <a:pt x="26285" y="486975"/>
                </a:cubicBezTo>
                <a:cubicBezTo>
                  <a:pt x="27322" y="485932"/>
                  <a:pt x="27841" y="485932"/>
                  <a:pt x="28360" y="486193"/>
                </a:cubicBezTo>
                <a:close/>
                <a:moveTo>
                  <a:pt x="861260" y="484889"/>
                </a:moveTo>
                <a:cubicBezTo>
                  <a:pt x="863319" y="484889"/>
                  <a:pt x="865377" y="489015"/>
                  <a:pt x="867435" y="491078"/>
                </a:cubicBezTo>
                <a:cubicBezTo>
                  <a:pt x="867435" y="495204"/>
                  <a:pt x="865377" y="497267"/>
                  <a:pt x="865377" y="499330"/>
                </a:cubicBezTo>
                <a:cubicBezTo>
                  <a:pt x="867435" y="501394"/>
                  <a:pt x="871552" y="503457"/>
                  <a:pt x="871552" y="507583"/>
                </a:cubicBezTo>
                <a:cubicBezTo>
                  <a:pt x="871552" y="509646"/>
                  <a:pt x="871552" y="513773"/>
                  <a:pt x="869494" y="513773"/>
                </a:cubicBezTo>
                <a:cubicBezTo>
                  <a:pt x="871552" y="507583"/>
                  <a:pt x="867435" y="503457"/>
                  <a:pt x="863319" y="499330"/>
                </a:cubicBezTo>
                <a:cubicBezTo>
                  <a:pt x="867435" y="495204"/>
                  <a:pt x="863319" y="489015"/>
                  <a:pt x="861260" y="484889"/>
                </a:cubicBezTo>
                <a:close/>
                <a:moveTo>
                  <a:pt x="46869" y="484889"/>
                </a:moveTo>
                <a:cubicBezTo>
                  <a:pt x="50985" y="484889"/>
                  <a:pt x="53044" y="489026"/>
                  <a:pt x="55102" y="491094"/>
                </a:cubicBezTo>
                <a:cubicBezTo>
                  <a:pt x="55102" y="493163"/>
                  <a:pt x="50985" y="495232"/>
                  <a:pt x="53044" y="497300"/>
                </a:cubicBezTo>
                <a:cubicBezTo>
                  <a:pt x="55102" y="497300"/>
                  <a:pt x="57161" y="499369"/>
                  <a:pt x="57161" y="501437"/>
                </a:cubicBezTo>
                <a:cubicBezTo>
                  <a:pt x="57161" y="503506"/>
                  <a:pt x="57161" y="507643"/>
                  <a:pt x="55102" y="509712"/>
                </a:cubicBezTo>
                <a:cubicBezTo>
                  <a:pt x="53044" y="509712"/>
                  <a:pt x="48927" y="511781"/>
                  <a:pt x="46869" y="509712"/>
                </a:cubicBezTo>
                <a:cubicBezTo>
                  <a:pt x="44810" y="509712"/>
                  <a:pt x="44810" y="505575"/>
                  <a:pt x="42752" y="505575"/>
                </a:cubicBezTo>
                <a:cubicBezTo>
                  <a:pt x="40694" y="507643"/>
                  <a:pt x="40694" y="509712"/>
                  <a:pt x="36577" y="509712"/>
                </a:cubicBezTo>
                <a:cubicBezTo>
                  <a:pt x="34518" y="509712"/>
                  <a:pt x="32460" y="509712"/>
                  <a:pt x="30402" y="507643"/>
                </a:cubicBezTo>
                <a:cubicBezTo>
                  <a:pt x="30402" y="503506"/>
                  <a:pt x="26285" y="501437"/>
                  <a:pt x="28343" y="499369"/>
                </a:cubicBezTo>
                <a:cubicBezTo>
                  <a:pt x="32460" y="499369"/>
                  <a:pt x="34518" y="503506"/>
                  <a:pt x="38635" y="501437"/>
                </a:cubicBezTo>
                <a:cubicBezTo>
                  <a:pt x="42752" y="499369"/>
                  <a:pt x="44810" y="497300"/>
                  <a:pt x="44810" y="495232"/>
                </a:cubicBezTo>
                <a:cubicBezTo>
                  <a:pt x="46869" y="491094"/>
                  <a:pt x="38635" y="484889"/>
                  <a:pt x="46869" y="484889"/>
                </a:cubicBezTo>
                <a:close/>
                <a:moveTo>
                  <a:pt x="77855" y="466297"/>
                </a:moveTo>
                <a:cubicBezTo>
                  <a:pt x="81965" y="468362"/>
                  <a:pt x="81965" y="468362"/>
                  <a:pt x="81965" y="468362"/>
                </a:cubicBezTo>
                <a:cubicBezTo>
                  <a:pt x="90186" y="470428"/>
                  <a:pt x="94297" y="476626"/>
                  <a:pt x="98407" y="480757"/>
                </a:cubicBezTo>
                <a:cubicBezTo>
                  <a:pt x="102518" y="489020"/>
                  <a:pt x="106628" y="497283"/>
                  <a:pt x="104573" y="505546"/>
                </a:cubicBezTo>
                <a:cubicBezTo>
                  <a:pt x="100463" y="513809"/>
                  <a:pt x="92242" y="517941"/>
                  <a:pt x="84021" y="520007"/>
                </a:cubicBezTo>
                <a:cubicBezTo>
                  <a:pt x="79910" y="522072"/>
                  <a:pt x="73745" y="520007"/>
                  <a:pt x="67579" y="513809"/>
                </a:cubicBezTo>
                <a:cubicBezTo>
                  <a:pt x="65524" y="513809"/>
                  <a:pt x="65524" y="509678"/>
                  <a:pt x="65524" y="507612"/>
                </a:cubicBezTo>
                <a:cubicBezTo>
                  <a:pt x="67579" y="505546"/>
                  <a:pt x="65524" y="503480"/>
                  <a:pt x="67579" y="503480"/>
                </a:cubicBezTo>
                <a:cubicBezTo>
                  <a:pt x="69634" y="503480"/>
                  <a:pt x="71689" y="503480"/>
                  <a:pt x="73745" y="503480"/>
                </a:cubicBezTo>
                <a:cubicBezTo>
                  <a:pt x="73745" y="501415"/>
                  <a:pt x="71689" y="499349"/>
                  <a:pt x="73745" y="497283"/>
                </a:cubicBezTo>
                <a:cubicBezTo>
                  <a:pt x="75800" y="493152"/>
                  <a:pt x="77855" y="495217"/>
                  <a:pt x="81965" y="495217"/>
                </a:cubicBezTo>
                <a:cubicBezTo>
                  <a:pt x="84021" y="497283"/>
                  <a:pt x="86076" y="501415"/>
                  <a:pt x="84021" y="503480"/>
                </a:cubicBezTo>
                <a:cubicBezTo>
                  <a:pt x="81965" y="505546"/>
                  <a:pt x="79910" y="505546"/>
                  <a:pt x="77855" y="507612"/>
                </a:cubicBezTo>
                <a:cubicBezTo>
                  <a:pt x="79910" y="511744"/>
                  <a:pt x="84021" y="509678"/>
                  <a:pt x="88131" y="509678"/>
                </a:cubicBezTo>
                <a:cubicBezTo>
                  <a:pt x="94297" y="507612"/>
                  <a:pt x="98407" y="501415"/>
                  <a:pt x="98407" y="495217"/>
                </a:cubicBezTo>
                <a:cubicBezTo>
                  <a:pt x="94297" y="486954"/>
                  <a:pt x="92242" y="480757"/>
                  <a:pt x="84021" y="476626"/>
                </a:cubicBezTo>
                <a:cubicBezTo>
                  <a:pt x="77855" y="472494"/>
                  <a:pt x="71689" y="470428"/>
                  <a:pt x="63469" y="470428"/>
                </a:cubicBezTo>
                <a:cubicBezTo>
                  <a:pt x="63469" y="470428"/>
                  <a:pt x="65524" y="468362"/>
                  <a:pt x="65524" y="468362"/>
                </a:cubicBezTo>
                <a:cubicBezTo>
                  <a:pt x="69634" y="466297"/>
                  <a:pt x="73745" y="468362"/>
                  <a:pt x="77855" y="466297"/>
                </a:cubicBezTo>
                <a:close/>
                <a:moveTo>
                  <a:pt x="808020" y="464305"/>
                </a:moveTo>
                <a:cubicBezTo>
                  <a:pt x="810072" y="464305"/>
                  <a:pt x="810072" y="466363"/>
                  <a:pt x="810072" y="466363"/>
                </a:cubicBezTo>
                <a:cubicBezTo>
                  <a:pt x="812124" y="468421"/>
                  <a:pt x="810072" y="470480"/>
                  <a:pt x="808020" y="472538"/>
                </a:cubicBezTo>
                <a:cubicBezTo>
                  <a:pt x="808020" y="472538"/>
                  <a:pt x="805967" y="472538"/>
                  <a:pt x="805967" y="474597"/>
                </a:cubicBezTo>
                <a:cubicBezTo>
                  <a:pt x="808020" y="476655"/>
                  <a:pt x="810072" y="478713"/>
                  <a:pt x="808020" y="480772"/>
                </a:cubicBezTo>
                <a:cubicBezTo>
                  <a:pt x="808020" y="482830"/>
                  <a:pt x="805967" y="482830"/>
                  <a:pt x="803915" y="484889"/>
                </a:cubicBezTo>
                <a:cubicBezTo>
                  <a:pt x="801863" y="484889"/>
                  <a:pt x="799810" y="482830"/>
                  <a:pt x="799810" y="480772"/>
                </a:cubicBezTo>
                <a:cubicBezTo>
                  <a:pt x="797758" y="480772"/>
                  <a:pt x="797758" y="484889"/>
                  <a:pt x="793653" y="484889"/>
                </a:cubicBezTo>
                <a:cubicBezTo>
                  <a:pt x="791601" y="484889"/>
                  <a:pt x="789548" y="484889"/>
                  <a:pt x="789548" y="482830"/>
                </a:cubicBezTo>
                <a:cubicBezTo>
                  <a:pt x="789548" y="480772"/>
                  <a:pt x="789548" y="478713"/>
                  <a:pt x="791601" y="476655"/>
                </a:cubicBezTo>
                <a:cubicBezTo>
                  <a:pt x="795706" y="478713"/>
                  <a:pt x="799810" y="474597"/>
                  <a:pt x="801863" y="470480"/>
                </a:cubicBezTo>
                <a:cubicBezTo>
                  <a:pt x="801863" y="466363"/>
                  <a:pt x="801863" y="466363"/>
                  <a:pt x="801863" y="466363"/>
                </a:cubicBezTo>
                <a:cubicBezTo>
                  <a:pt x="803915" y="466363"/>
                  <a:pt x="808020" y="466363"/>
                  <a:pt x="808020" y="464305"/>
                </a:cubicBezTo>
                <a:close/>
                <a:moveTo>
                  <a:pt x="787225" y="462313"/>
                </a:moveTo>
                <a:cubicBezTo>
                  <a:pt x="791430" y="464360"/>
                  <a:pt x="795635" y="464360"/>
                  <a:pt x="799841" y="466407"/>
                </a:cubicBezTo>
                <a:cubicBezTo>
                  <a:pt x="799841" y="468455"/>
                  <a:pt x="799841" y="470502"/>
                  <a:pt x="799841" y="470502"/>
                </a:cubicBezTo>
                <a:cubicBezTo>
                  <a:pt x="797738" y="474597"/>
                  <a:pt x="795635" y="474597"/>
                  <a:pt x="791430" y="474597"/>
                </a:cubicBezTo>
                <a:cubicBezTo>
                  <a:pt x="789327" y="474597"/>
                  <a:pt x="789327" y="474597"/>
                  <a:pt x="789327" y="474597"/>
                </a:cubicBezTo>
                <a:cubicBezTo>
                  <a:pt x="789327" y="470502"/>
                  <a:pt x="787225" y="466407"/>
                  <a:pt x="787225" y="462313"/>
                </a:cubicBezTo>
                <a:close/>
                <a:moveTo>
                  <a:pt x="811938" y="460321"/>
                </a:moveTo>
                <a:cubicBezTo>
                  <a:pt x="816046" y="460321"/>
                  <a:pt x="816046" y="464429"/>
                  <a:pt x="818101" y="466483"/>
                </a:cubicBezTo>
                <a:cubicBezTo>
                  <a:pt x="818101" y="470592"/>
                  <a:pt x="818101" y="474700"/>
                  <a:pt x="816046" y="476755"/>
                </a:cubicBezTo>
                <a:cubicBezTo>
                  <a:pt x="811938" y="478809"/>
                  <a:pt x="816046" y="480863"/>
                  <a:pt x="816046" y="482917"/>
                </a:cubicBezTo>
                <a:cubicBezTo>
                  <a:pt x="816046" y="487026"/>
                  <a:pt x="813992" y="491134"/>
                  <a:pt x="809883" y="491134"/>
                </a:cubicBezTo>
                <a:cubicBezTo>
                  <a:pt x="807829" y="493189"/>
                  <a:pt x="805775" y="493189"/>
                  <a:pt x="803721" y="493189"/>
                </a:cubicBezTo>
                <a:cubicBezTo>
                  <a:pt x="799612" y="489080"/>
                  <a:pt x="799612" y="489080"/>
                  <a:pt x="799612" y="489080"/>
                </a:cubicBezTo>
                <a:cubicBezTo>
                  <a:pt x="797558" y="489080"/>
                  <a:pt x="799612" y="491134"/>
                  <a:pt x="797558" y="491134"/>
                </a:cubicBezTo>
                <a:cubicBezTo>
                  <a:pt x="795504" y="493189"/>
                  <a:pt x="791395" y="493189"/>
                  <a:pt x="789341" y="493189"/>
                </a:cubicBezTo>
                <a:cubicBezTo>
                  <a:pt x="787287" y="491134"/>
                  <a:pt x="785233" y="489080"/>
                  <a:pt x="785233" y="487026"/>
                </a:cubicBezTo>
                <a:cubicBezTo>
                  <a:pt x="785233" y="487026"/>
                  <a:pt x="785233" y="484972"/>
                  <a:pt x="785233" y="484972"/>
                </a:cubicBezTo>
                <a:cubicBezTo>
                  <a:pt x="789341" y="487026"/>
                  <a:pt x="795504" y="487026"/>
                  <a:pt x="797558" y="484972"/>
                </a:cubicBezTo>
                <a:cubicBezTo>
                  <a:pt x="801667" y="487026"/>
                  <a:pt x="805775" y="487026"/>
                  <a:pt x="807829" y="484972"/>
                </a:cubicBezTo>
                <a:cubicBezTo>
                  <a:pt x="811938" y="482917"/>
                  <a:pt x="811938" y="478809"/>
                  <a:pt x="809883" y="474700"/>
                </a:cubicBezTo>
                <a:cubicBezTo>
                  <a:pt x="811938" y="470592"/>
                  <a:pt x="813992" y="468538"/>
                  <a:pt x="811938" y="464429"/>
                </a:cubicBezTo>
                <a:cubicBezTo>
                  <a:pt x="811938" y="462375"/>
                  <a:pt x="811938" y="462375"/>
                  <a:pt x="811938" y="460321"/>
                </a:cubicBezTo>
                <a:close/>
                <a:moveTo>
                  <a:pt x="96419" y="456005"/>
                </a:moveTo>
                <a:cubicBezTo>
                  <a:pt x="100569" y="458071"/>
                  <a:pt x="100569" y="464268"/>
                  <a:pt x="102644" y="466334"/>
                </a:cubicBezTo>
                <a:cubicBezTo>
                  <a:pt x="102644" y="470465"/>
                  <a:pt x="100569" y="472531"/>
                  <a:pt x="98494" y="474597"/>
                </a:cubicBezTo>
                <a:cubicBezTo>
                  <a:pt x="96419" y="474597"/>
                  <a:pt x="96419" y="474597"/>
                  <a:pt x="94344" y="474597"/>
                </a:cubicBezTo>
                <a:cubicBezTo>
                  <a:pt x="94344" y="472531"/>
                  <a:pt x="96419" y="472531"/>
                  <a:pt x="96419" y="470465"/>
                </a:cubicBezTo>
                <a:cubicBezTo>
                  <a:pt x="98494" y="468400"/>
                  <a:pt x="98494" y="464268"/>
                  <a:pt x="98494" y="462202"/>
                </a:cubicBezTo>
                <a:cubicBezTo>
                  <a:pt x="98494" y="460136"/>
                  <a:pt x="94344" y="458071"/>
                  <a:pt x="96419" y="456005"/>
                </a:cubicBezTo>
                <a:close/>
                <a:moveTo>
                  <a:pt x="775088" y="452021"/>
                </a:moveTo>
                <a:cubicBezTo>
                  <a:pt x="779220" y="452021"/>
                  <a:pt x="781285" y="456149"/>
                  <a:pt x="783351" y="458213"/>
                </a:cubicBezTo>
                <a:cubicBezTo>
                  <a:pt x="785417" y="466470"/>
                  <a:pt x="789548" y="474727"/>
                  <a:pt x="785417" y="482983"/>
                </a:cubicBezTo>
                <a:cubicBezTo>
                  <a:pt x="783351" y="485048"/>
                  <a:pt x="783351" y="485048"/>
                  <a:pt x="781285" y="485048"/>
                </a:cubicBezTo>
                <a:cubicBezTo>
                  <a:pt x="781285" y="485048"/>
                  <a:pt x="779220" y="485048"/>
                  <a:pt x="779220" y="485048"/>
                </a:cubicBezTo>
                <a:cubicBezTo>
                  <a:pt x="779220" y="489176"/>
                  <a:pt x="779220" y="493304"/>
                  <a:pt x="777154" y="495368"/>
                </a:cubicBezTo>
                <a:cubicBezTo>
                  <a:pt x="777154" y="497433"/>
                  <a:pt x="775088" y="499497"/>
                  <a:pt x="773022" y="499497"/>
                </a:cubicBezTo>
                <a:cubicBezTo>
                  <a:pt x="770957" y="499497"/>
                  <a:pt x="770957" y="499497"/>
                  <a:pt x="770957" y="499497"/>
                </a:cubicBezTo>
                <a:cubicBezTo>
                  <a:pt x="773022" y="493304"/>
                  <a:pt x="770957" y="489176"/>
                  <a:pt x="773022" y="485048"/>
                </a:cubicBezTo>
                <a:cubicBezTo>
                  <a:pt x="775088" y="480919"/>
                  <a:pt x="777154" y="476791"/>
                  <a:pt x="775088" y="470598"/>
                </a:cubicBezTo>
                <a:cubicBezTo>
                  <a:pt x="777154" y="472662"/>
                  <a:pt x="777154" y="478855"/>
                  <a:pt x="781285" y="476791"/>
                </a:cubicBezTo>
                <a:cubicBezTo>
                  <a:pt x="785417" y="474727"/>
                  <a:pt x="783351" y="470598"/>
                  <a:pt x="783351" y="468534"/>
                </a:cubicBezTo>
                <a:cubicBezTo>
                  <a:pt x="781285" y="464406"/>
                  <a:pt x="779220" y="460277"/>
                  <a:pt x="777154" y="456149"/>
                </a:cubicBezTo>
                <a:cubicBezTo>
                  <a:pt x="777154" y="456149"/>
                  <a:pt x="777154" y="456149"/>
                  <a:pt x="775088" y="456149"/>
                </a:cubicBezTo>
                <a:cubicBezTo>
                  <a:pt x="775088" y="460277"/>
                  <a:pt x="777154" y="464406"/>
                  <a:pt x="775088" y="468534"/>
                </a:cubicBezTo>
                <a:cubicBezTo>
                  <a:pt x="773022" y="466470"/>
                  <a:pt x="775088" y="460277"/>
                  <a:pt x="773022" y="458213"/>
                </a:cubicBezTo>
                <a:cubicBezTo>
                  <a:pt x="775088" y="456149"/>
                  <a:pt x="770957" y="452021"/>
                  <a:pt x="775088" y="452021"/>
                </a:cubicBezTo>
                <a:close/>
                <a:moveTo>
                  <a:pt x="32703" y="452021"/>
                </a:moveTo>
                <a:cubicBezTo>
                  <a:pt x="36814" y="452021"/>
                  <a:pt x="40924" y="454075"/>
                  <a:pt x="42979" y="456129"/>
                </a:cubicBezTo>
                <a:cubicBezTo>
                  <a:pt x="42979" y="456129"/>
                  <a:pt x="42979" y="458184"/>
                  <a:pt x="45035" y="458184"/>
                </a:cubicBezTo>
                <a:cubicBezTo>
                  <a:pt x="47090" y="456129"/>
                  <a:pt x="51200" y="458184"/>
                  <a:pt x="55311" y="458184"/>
                </a:cubicBezTo>
                <a:cubicBezTo>
                  <a:pt x="57366" y="462292"/>
                  <a:pt x="61477" y="464346"/>
                  <a:pt x="61477" y="470509"/>
                </a:cubicBezTo>
                <a:cubicBezTo>
                  <a:pt x="59421" y="472563"/>
                  <a:pt x="59421" y="474617"/>
                  <a:pt x="55311" y="476672"/>
                </a:cubicBezTo>
                <a:cubicBezTo>
                  <a:pt x="53256" y="476672"/>
                  <a:pt x="49145" y="476672"/>
                  <a:pt x="47090" y="476672"/>
                </a:cubicBezTo>
                <a:cubicBezTo>
                  <a:pt x="45035" y="476672"/>
                  <a:pt x="47090" y="478726"/>
                  <a:pt x="45035" y="480780"/>
                </a:cubicBezTo>
                <a:cubicBezTo>
                  <a:pt x="42979" y="482834"/>
                  <a:pt x="38869" y="484889"/>
                  <a:pt x="34759" y="484889"/>
                </a:cubicBezTo>
                <a:cubicBezTo>
                  <a:pt x="30648" y="482834"/>
                  <a:pt x="26538" y="482834"/>
                  <a:pt x="22427" y="478726"/>
                </a:cubicBezTo>
                <a:cubicBezTo>
                  <a:pt x="22427" y="476672"/>
                  <a:pt x="24482" y="474617"/>
                  <a:pt x="24482" y="470509"/>
                </a:cubicBezTo>
                <a:cubicBezTo>
                  <a:pt x="24482" y="466401"/>
                  <a:pt x="20372" y="464346"/>
                  <a:pt x="18317" y="462292"/>
                </a:cubicBezTo>
                <a:cubicBezTo>
                  <a:pt x="18317" y="460238"/>
                  <a:pt x="20372" y="460238"/>
                  <a:pt x="20372" y="460238"/>
                </a:cubicBezTo>
                <a:cubicBezTo>
                  <a:pt x="22427" y="456129"/>
                  <a:pt x="28593" y="454075"/>
                  <a:pt x="32703" y="452021"/>
                </a:cubicBezTo>
                <a:close/>
                <a:moveTo>
                  <a:pt x="102423" y="448037"/>
                </a:moveTo>
                <a:cubicBezTo>
                  <a:pt x="106517" y="448037"/>
                  <a:pt x="104470" y="456226"/>
                  <a:pt x="108565" y="452132"/>
                </a:cubicBezTo>
                <a:cubicBezTo>
                  <a:pt x="112659" y="452132"/>
                  <a:pt x="114707" y="454179"/>
                  <a:pt x="116754" y="456226"/>
                </a:cubicBezTo>
                <a:cubicBezTo>
                  <a:pt x="116754" y="458274"/>
                  <a:pt x="114707" y="460321"/>
                  <a:pt x="116754" y="460321"/>
                </a:cubicBezTo>
                <a:cubicBezTo>
                  <a:pt x="118801" y="460321"/>
                  <a:pt x="120849" y="462368"/>
                  <a:pt x="120849" y="464416"/>
                </a:cubicBezTo>
                <a:cubicBezTo>
                  <a:pt x="122896" y="466463"/>
                  <a:pt x="122896" y="468510"/>
                  <a:pt x="120849" y="470558"/>
                </a:cubicBezTo>
                <a:cubicBezTo>
                  <a:pt x="118801" y="472605"/>
                  <a:pt x="114707" y="470558"/>
                  <a:pt x="114707" y="472605"/>
                </a:cubicBezTo>
                <a:cubicBezTo>
                  <a:pt x="114707" y="474652"/>
                  <a:pt x="116754" y="476699"/>
                  <a:pt x="116754" y="478747"/>
                </a:cubicBezTo>
                <a:cubicBezTo>
                  <a:pt x="114707" y="480794"/>
                  <a:pt x="112659" y="480794"/>
                  <a:pt x="110612" y="478747"/>
                </a:cubicBezTo>
                <a:cubicBezTo>
                  <a:pt x="110612" y="478747"/>
                  <a:pt x="108565" y="478747"/>
                  <a:pt x="108565" y="478747"/>
                </a:cubicBezTo>
                <a:cubicBezTo>
                  <a:pt x="106517" y="480794"/>
                  <a:pt x="108565" y="480794"/>
                  <a:pt x="108565" y="482841"/>
                </a:cubicBezTo>
                <a:cubicBezTo>
                  <a:pt x="106517" y="482841"/>
                  <a:pt x="104470" y="484889"/>
                  <a:pt x="104470" y="482841"/>
                </a:cubicBezTo>
                <a:cubicBezTo>
                  <a:pt x="102423" y="480794"/>
                  <a:pt x="100375" y="478747"/>
                  <a:pt x="98328" y="476699"/>
                </a:cubicBezTo>
                <a:cubicBezTo>
                  <a:pt x="102423" y="474652"/>
                  <a:pt x="106517" y="470558"/>
                  <a:pt x="104470" y="466463"/>
                </a:cubicBezTo>
                <a:cubicBezTo>
                  <a:pt x="104470" y="462368"/>
                  <a:pt x="102423" y="458274"/>
                  <a:pt x="98328" y="454179"/>
                </a:cubicBezTo>
                <a:cubicBezTo>
                  <a:pt x="98328" y="452132"/>
                  <a:pt x="100375" y="450084"/>
                  <a:pt x="102423" y="448037"/>
                </a:cubicBezTo>
                <a:close/>
                <a:moveTo>
                  <a:pt x="127212" y="443721"/>
                </a:moveTo>
                <a:cubicBezTo>
                  <a:pt x="127212" y="443721"/>
                  <a:pt x="129259" y="443721"/>
                  <a:pt x="129259" y="443721"/>
                </a:cubicBezTo>
                <a:cubicBezTo>
                  <a:pt x="133354" y="447894"/>
                  <a:pt x="133354" y="447894"/>
                  <a:pt x="133354" y="447894"/>
                </a:cubicBezTo>
                <a:cubicBezTo>
                  <a:pt x="135401" y="454155"/>
                  <a:pt x="135401" y="454155"/>
                  <a:pt x="135401" y="454155"/>
                </a:cubicBezTo>
                <a:cubicBezTo>
                  <a:pt x="135401" y="456242"/>
                  <a:pt x="139496" y="456242"/>
                  <a:pt x="139496" y="458329"/>
                </a:cubicBezTo>
                <a:cubicBezTo>
                  <a:pt x="137449" y="458329"/>
                  <a:pt x="133354" y="456242"/>
                  <a:pt x="131307" y="454155"/>
                </a:cubicBezTo>
                <a:cubicBezTo>
                  <a:pt x="133354" y="449981"/>
                  <a:pt x="129259" y="445808"/>
                  <a:pt x="127212" y="443721"/>
                </a:cubicBezTo>
                <a:close/>
                <a:moveTo>
                  <a:pt x="828627" y="441729"/>
                </a:moveTo>
                <a:cubicBezTo>
                  <a:pt x="838880" y="441729"/>
                  <a:pt x="845031" y="447904"/>
                  <a:pt x="851183" y="454079"/>
                </a:cubicBezTo>
                <a:cubicBezTo>
                  <a:pt x="853234" y="460254"/>
                  <a:pt x="855284" y="466429"/>
                  <a:pt x="855284" y="474663"/>
                </a:cubicBezTo>
                <a:cubicBezTo>
                  <a:pt x="855284" y="482897"/>
                  <a:pt x="855284" y="489072"/>
                  <a:pt x="849133" y="495247"/>
                </a:cubicBezTo>
                <a:cubicBezTo>
                  <a:pt x="842981" y="501422"/>
                  <a:pt x="832728" y="503480"/>
                  <a:pt x="826576" y="499364"/>
                </a:cubicBezTo>
                <a:cubicBezTo>
                  <a:pt x="822475" y="497305"/>
                  <a:pt x="820424" y="495247"/>
                  <a:pt x="820424" y="491130"/>
                </a:cubicBezTo>
                <a:cubicBezTo>
                  <a:pt x="820424" y="489072"/>
                  <a:pt x="820424" y="487013"/>
                  <a:pt x="822475" y="484955"/>
                </a:cubicBezTo>
                <a:cubicBezTo>
                  <a:pt x="824526" y="484955"/>
                  <a:pt x="826576" y="487013"/>
                  <a:pt x="828627" y="484955"/>
                </a:cubicBezTo>
                <a:cubicBezTo>
                  <a:pt x="826576" y="480838"/>
                  <a:pt x="826576" y="478780"/>
                  <a:pt x="828627" y="476721"/>
                </a:cubicBezTo>
                <a:cubicBezTo>
                  <a:pt x="830677" y="472605"/>
                  <a:pt x="834778" y="474663"/>
                  <a:pt x="836829" y="474663"/>
                </a:cubicBezTo>
                <a:cubicBezTo>
                  <a:pt x="840930" y="478780"/>
                  <a:pt x="840930" y="482897"/>
                  <a:pt x="838880" y="487013"/>
                </a:cubicBezTo>
                <a:cubicBezTo>
                  <a:pt x="838880" y="487013"/>
                  <a:pt x="836829" y="487013"/>
                  <a:pt x="836829" y="489072"/>
                </a:cubicBezTo>
                <a:cubicBezTo>
                  <a:pt x="838880" y="491130"/>
                  <a:pt x="840930" y="489072"/>
                  <a:pt x="842981" y="489072"/>
                </a:cubicBezTo>
                <a:cubicBezTo>
                  <a:pt x="847082" y="484955"/>
                  <a:pt x="851183" y="478780"/>
                  <a:pt x="851183" y="472605"/>
                </a:cubicBezTo>
                <a:cubicBezTo>
                  <a:pt x="851183" y="462313"/>
                  <a:pt x="842981" y="449962"/>
                  <a:pt x="832728" y="445846"/>
                </a:cubicBezTo>
                <a:cubicBezTo>
                  <a:pt x="830677" y="445846"/>
                  <a:pt x="828627" y="445846"/>
                  <a:pt x="828627" y="443787"/>
                </a:cubicBezTo>
                <a:cubicBezTo>
                  <a:pt x="828627" y="443787"/>
                  <a:pt x="828627" y="441729"/>
                  <a:pt x="828627" y="441729"/>
                </a:cubicBezTo>
                <a:close/>
                <a:moveTo>
                  <a:pt x="15565" y="440653"/>
                </a:moveTo>
                <a:lnTo>
                  <a:pt x="14683" y="449402"/>
                </a:lnTo>
                <a:lnTo>
                  <a:pt x="16304" y="443052"/>
                </a:lnTo>
                <a:close/>
                <a:moveTo>
                  <a:pt x="32545" y="439737"/>
                </a:moveTo>
                <a:cubicBezTo>
                  <a:pt x="34632" y="439737"/>
                  <a:pt x="36719" y="439737"/>
                  <a:pt x="38806" y="441784"/>
                </a:cubicBezTo>
                <a:cubicBezTo>
                  <a:pt x="40893" y="443831"/>
                  <a:pt x="38806" y="445879"/>
                  <a:pt x="38806" y="447926"/>
                </a:cubicBezTo>
                <a:cubicBezTo>
                  <a:pt x="36719" y="452021"/>
                  <a:pt x="30458" y="449973"/>
                  <a:pt x="26285" y="452021"/>
                </a:cubicBezTo>
                <a:cubicBezTo>
                  <a:pt x="28372" y="447926"/>
                  <a:pt x="28372" y="445879"/>
                  <a:pt x="28372" y="443831"/>
                </a:cubicBezTo>
                <a:cubicBezTo>
                  <a:pt x="30458" y="441784"/>
                  <a:pt x="30458" y="439737"/>
                  <a:pt x="32545" y="439737"/>
                </a:cubicBezTo>
                <a:close/>
                <a:moveTo>
                  <a:pt x="112936" y="435421"/>
                </a:moveTo>
                <a:cubicBezTo>
                  <a:pt x="114928" y="435421"/>
                  <a:pt x="116920" y="435421"/>
                  <a:pt x="118912" y="437524"/>
                </a:cubicBezTo>
                <a:cubicBezTo>
                  <a:pt x="118912" y="439626"/>
                  <a:pt x="120904" y="439626"/>
                  <a:pt x="118912" y="441729"/>
                </a:cubicBezTo>
                <a:cubicBezTo>
                  <a:pt x="116920" y="441729"/>
                  <a:pt x="116920" y="439626"/>
                  <a:pt x="116920" y="437524"/>
                </a:cubicBezTo>
                <a:cubicBezTo>
                  <a:pt x="114928" y="437524"/>
                  <a:pt x="112936" y="435421"/>
                  <a:pt x="112936" y="435421"/>
                </a:cubicBezTo>
                <a:close/>
                <a:moveTo>
                  <a:pt x="106739" y="435421"/>
                </a:moveTo>
                <a:cubicBezTo>
                  <a:pt x="112881" y="435421"/>
                  <a:pt x="114928" y="441596"/>
                  <a:pt x="119023" y="445713"/>
                </a:cubicBezTo>
                <a:cubicBezTo>
                  <a:pt x="121070" y="443655"/>
                  <a:pt x="125165" y="445713"/>
                  <a:pt x="127212" y="445713"/>
                </a:cubicBezTo>
                <a:cubicBezTo>
                  <a:pt x="131307" y="449830"/>
                  <a:pt x="127212" y="456005"/>
                  <a:pt x="133354" y="458063"/>
                </a:cubicBezTo>
                <a:cubicBezTo>
                  <a:pt x="135402" y="458063"/>
                  <a:pt x="137449" y="462180"/>
                  <a:pt x="139496" y="464238"/>
                </a:cubicBezTo>
                <a:cubicBezTo>
                  <a:pt x="139496" y="468355"/>
                  <a:pt x="137449" y="470413"/>
                  <a:pt x="137449" y="474530"/>
                </a:cubicBezTo>
                <a:cubicBezTo>
                  <a:pt x="133354" y="474530"/>
                  <a:pt x="131307" y="476589"/>
                  <a:pt x="129260" y="476589"/>
                </a:cubicBezTo>
                <a:cubicBezTo>
                  <a:pt x="127212" y="478647"/>
                  <a:pt x="129260" y="478647"/>
                  <a:pt x="129260" y="480706"/>
                </a:cubicBezTo>
                <a:cubicBezTo>
                  <a:pt x="131307" y="482764"/>
                  <a:pt x="131307" y="484822"/>
                  <a:pt x="129260" y="484822"/>
                </a:cubicBezTo>
                <a:cubicBezTo>
                  <a:pt x="127212" y="488939"/>
                  <a:pt x="123118" y="486881"/>
                  <a:pt x="119023" y="486881"/>
                </a:cubicBezTo>
                <a:cubicBezTo>
                  <a:pt x="116976" y="488939"/>
                  <a:pt x="119023" y="490997"/>
                  <a:pt x="116976" y="493056"/>
                </a:cubicBezTo>
                <a:cubicBezTo>
                  <a:pt x="114928" y="497173"/>
                  <a:pt x="112881" y="490997"/>
                  <a:pt x="108786" y="493056"/>
                </a:cubicBezTo>
                <a:cubicBezTo>
                  <a:pt x="106739" y="493056"/>
                  <a:pt x="106739" y="488939"/>
                  <a:pt x="104692" y="486881"/>
                </a:cubicBezTo>
                <a:cubicBezTo>
                  <a:pt x="106739" y="486881"/>
                  <a:pt x="110834" y="484822"/>
                  <a:pt x="110834" y="482764"/>
                </a:cubicBezTo>
                <a:cubicBezTo>
                  <a:pt x="112881" y="482764"/>
                  <a:pt x="112881" y="482764"/>
                  <a:pt x="114928" y="482764"/>
                </a:cubicBezTo>
                <a:cubicBezTo>
                  <a:pt x="116976" y="482764"/>
                  <a:pt x="119023" y="480706"/>
                  <a:pt x="119023" y="478647"/>
                </a:cubicBezTo>
                <a:cubicBezTo>
                  <a:pt x="119023" y="474530"/>
                  <a:pt x="119023" y="474530"/>
                  <a:pt x="119023" y="474530"/>
                </a:cubicBezTo>
                <a:cubicBezTo>
                  <a:pt x="123118" y="474530"/>
                  <a:pt x="125165" y="470413"/>
                  <a:pt x="125165" y="468355"/>
                </a:cubicBezTo>
                <a:cubicBezTo>
                  <a:pt x="125165" y="464238"/>
                  <a:pt x="123118" y="460122"/>
                  <a:pt x="121070" y="458063"/>
                </a:cubicBezTo>
                <a:cubicBezTo>
                  <a:pt x="119023" y="456005"/>
                  <a:pt x="116976" y="451888"/>
                  <a:pt x="114928" y="449830"/>
                </a:cubicBezTo>
                <a:cubicBezTo>
                  <a:pt x="110834" y="447771"/>
                  <a:pt x="106739" y="449830"/>
                  <a:pt x="104692" y="445713"/>
                </a:cubicBezTo>
                <a:cubicBezTo>
                  <a:pt x="104692" y="445713"/>
                  <a:pt x="102644" y="445713"/>
                  <a:pt x="102644" y="443655"/>
                </a:cubicBezTo>
                <a:cubicBezTo>
                  <a:pt x="104692" y="441596"/>
                  <a:pt x="102644" y="435421"/>
                  <a:pt x="106739" y="435421"/>
                </a:cubicBezTo>
                <a:close/>
                <a:moveTo>
                  <a:pt x="851063" y="425129"/>
                </a:moveTo>
                <a:cubicBezTo>
                  <a:pt x="853150" y="425129"/>
                  <a:pt x="855237" y="425129"/>
                  <a:pt x="855237" y="425129"/>
                </a:cubicBezTo>
                <a:cubicBezTo>
                  <a:pt x="859410" y="429246"/>
                  <a:pt x="861497" y="433362"/>
                  <a:pt x="863584" y="439538"/>
                </a:cubicBezTo>
                <a:cubicBezTo>
                  <a:pt x="863584" y="443655"/>
                  <a:pt x="861497" y="451888"/>
                  <a:pt x="857324" y="453946"/>
                </a:cubicBezTo>
                <a:cubicBezTo>
                  <a:pt x="855237" y="453946"/>
                  <a:pt x="853150" y="456005"/>
                  <a:pt x="853150" y="453946"/>
                </a:cubicBezTo>
                <a:cubicBezTo>
                  <a:pt x="848976" y="451888"/>
                  <a:pt x="855237" y="449830"/>
                  <a:pt x="855237" y="445713"/>
                </a:cubicBezTo>
                <a:cubicBezTo>
                  <a:pt x="857324" y="441596"/>
                  <a:pt x="857324" y="433362"/>
                  <a:pt x="853150" y="429246"/>
                </a:cubicBezTo>
                <a:cubicBezTo>
                  <a:pt x="851063" y="429246"/>
                  <a:pt x="848976" y="427187"/>
                  <a:pt x="851063" y="425129"/>
                </a:cubicBezTo>
                <a:close/>
                <a:moveTo>
                  <a:pt x="46916" y="425129"/>
                </a:moveTo>
                <a:cubicBezTo>
                  <a:pt x="48979" y="425129"/>
                  <a:pt x="53106" y="427197"/>
                  <a:pt x="53106" y="429266"/>
                </a:cubicBezTo>
                <a:cubicBezTo>
                  <a:pt x="55169" y="431335"/>
                  <a:pt x="55169" y="435472"/>
                  <a:pt x="53106" y="437541"/>
                </a:cubicBezTo>
                <a:cubicBezTo>
                  <a:pt x="51042" y="437541"/>
                  <a:pt x="51042" y="437541"/>
                  <a:pt x="48979" y="439609"/>
                </a:cubicBezTo>
                <a:cubicBezTo>
                  <a:pt x="51042" y="441678"/>
                  <a:pt x="53106" y="441678"/>
                  <a:pt x="53106" y="445815"/>
                </a:cubicBezTo>
                <a:cubicBezTo>
                  <a:pt x="53106" y="449952"/>
                  <a:pt x="48979" y="452021"/>
                  <a:pt x="44853" y="452021"/>
                </a:cubicBezTo>
                <a:cubicBezTo>
                  <a:pt x="42790" y="452021"/>
                  <a:pt x="42790" y="452021"/>
                  <a:pt x="40727" y="452021"/>
                </a:cubicBezTo>
                <a:cubicBezTo>
                  <a:pt x="40727" y="449952"/>
                  <a:pt x="42790" y="447884"/>
                  <a:pt x="42790" y="445815"/>
                </a:cubicBezTo>
                <a:cubicBezTo>
                  <a:pt x="42790" y="443746"/>
                  <a:pt x="42790" y="439609"/>
                  <a:pt x="38664" y="437541"/>
                </a:cubicBezTo>
                <a:cubicBezTo>
                  <a:pt x="36600" y="435472"/>
                  <a:pt x="34537" y="435472"/>
                  <a:pt x="32474" y="435472"/>
                </a:cubicBezTo>
                <a:cubicBezTo>
                  <a:pt x="30411" y="435472"/>
                  <a:pt x="28348" y="437541"/>
                  <a:pt x="28348" y="439609"/>
                </a:cubicBezTo>
                <a:cubicBezTo>
                  <a:pt x="26285" y="435472"/>
                  <a:pt x="26285" y="433403"/>
                  <a:pt x="28348" y="431335"/>
                </a:cubicBezTo>
                <a:cubicBezTo>
                  <a:pt x="30411" y="429266"/>
                  <a:pt x="32474" y="427197"/>
                  <a:pt x="34537" y="427197"/>
                </a:cubicBezTo>
                <a:cubicBezTo>
                  <a:pt x="36600" y="427197"/>
                  <a:pt x="38664" y="431335"/>
                  <a:pt x="40727" y="429266"/>
                </a:cubicBezTo>
                <a:cubicBezTo>
                  <a:pt x="42790" y="427197"/>
                  <a:pt x="44853" y="425129"/>
                  <a:pt x="46916" y="425129"/>
                </a:cubicBezTo>
                <a:close/>
                <a:moveTo>
                  <a:pt x="795483" y="419153"/>
                </a:moveTo>
                <a:cubicBezTo>
                  <a:pt x="801666" y="419153"/>
                  <a:pt x="807850" y="419153"/>
                  <a:pt x="809911" y="423258"/>
                </a:cubicBezTo>
                <a:cubicBezTo>
                  <a:pt x="811972" y="425310"/>
                  <a:pt x="807850" y="429415"/>
                  <a:pt x="811972" y="429415"/>
                </a:cubicBezTo>
                <a:cubicBezTo>
                  <a:pt x="814034" y="429415"/>
                  <a:pt x="818156" y="429415"/>
                  <a:pt x="822278" y="431467"/>
                </a:cubicBezTo>
                <a:cubicBezTo>
                  <a:pt x="824339" y="433519"/>
                  <a:pt x="826400" y="437624"/>
                  <a:pt x="826400" y="443781"/>
                </a:cubicBezTo>
                <a:cubicBezTo>
                  <a:pt x="826400" y="445833"/>
                  <a:pt x="822278" y="449938"/>
                  <a:pt x="820217" y="449938"/>
                </a:cubicBezTo>
                <a:cubicBezTo>
                  <a:pt x="818156" y="451991"/>
                  <a:pt x="814034" y="451991"/>
                  <a:pt x="811972" y="451991"/>
                </a:cubicBezTo>
                <a:cubicBezTo>
                  <a:pt x="811972" y="454043"/>
                  <a:pt x="811972" y="456095"/>
                  <a:pt x="811972" y="458148"/>
                </a:cubicBezTo>
                <a:cubicBezTo>
                  <a:pt x="809911" y="460200"/>
                  <a:pt x="805789" y="464305"/>
                  <a:pt x="801666" y="464305"/>
                </a:cubicBezTo>
                <a:cubicBezTo>
                  <a:pt x="793422" y="464305"/>
                  <a:pt x="787238" y="458148"/>
                  <a:pt x="783116" y="451991"/>
                </a:cubicBezTo>
                <a:cubicBezTo>
                  <a:pt x="781055" y="451991"/>
                  <a:pt x="776933" y="449938"/>
                  <a:pt x="778994" y="447886"/>
                </a:cubicBezTo>
                <a:cubicBezTo>
                  <a:pt x="783116" y="443781"/>
                  <a:pt x="781055" y="437624"/>
                  <a:pt x="778994" y="433519"/>
                </a:cubicBezTo>
                <a:cubicBezTo>
                  <a:pt x="781055" y="427362"/>
                  <a:pt x="787238" y="419153"/>
                  <a:pt x="795483" y="419153"/>
                </a:cubicBezTo>
                <a:close/>
                <a:moveTo>
                  <a:pt x="772285" y="418342"/>
                </a:moveTo>
                <a:lnTo>
                  <a:pt x="772949" y="421145"/>
                </a:lnTo>
                <a:cubicBezTo>
                  <a:pt x="772949" y="421145"/>
                  <a:pt x="772451" y="420094"/>
                  <a:pt x="772202" y="418780"/>
                </a:cubicBezTo>
                <a:close/>
                <a:moveTo>
                  <a:pt x="772949" y="414837"/>
                </a:moveTo>
                <a:lnTo>
                  <a:pt x="772285" y="418342"/>
                </a:lnTo>
                <a:lnTo>
                  <a:pt x="772202" y="417991"/>
                </a:lnTo>
                <a:cubicBezTo>
                  <a:pt x="772451" y="416940"/>
                  <a:pt x="772949" y="415888"/>
                  <a:pt x="772949" y="414837"/>
                </a:cubicBezTo>
                <a:close/>
                <a:moveTo>
                  <a:pt x="72721" y="414644"/>
                </a:moveTo>
                <a:cubicBezTo>
                  <a:pt x="75788" y="413873"/>
                  <a:pt x="78854" y="413873"/>
                  <a:pt x="81921" y="414901"/>
                </a:cubicBezTo>
                <a:cubicBezTo>
                  <a:pt x="86009" y="414901"/>
                  <a:pt x="88054" y="416957"/>
                  <a:pt x="90098" y="419013"/>
                </a:cubicBezTo>
                <a:cubicBezTo>
                  <a:pt x="96231" y="423124"/>
                  <a:pt x="100320" y="431348"/>
                  <a:pt x="100320" y="439571"/>
                </a:cubicBezTo>
                <a:cubicBezTo>
                  <a:pt x="98276" y="449850"/>
                  <a:pt x="90098" y="460129"/>
                  <a:pt x="79876" y="464241"/>
                </a:cubicBezTo>
                <a:cubicBezTo>
                  <a:pt x="75788" y="464241"/>
                  <a:pt x="69654" y="464241"/>
                  <a:pt x="63521" y="466297"/>
                </a:cubicBezTo>
                <a:cubicBezTo>
                  <a:pt x="63521" y="466297"/>
                  <a:pt x="63521" y="464241"/>
                  <a:pt x="61477" y="464241"/>
                </a:cubicBezTo>
                <a:cubicBezTo>
                  <a:pt x="61477" y="462185"/>
                  <a:pt x="61477" y="462185"/>
                  <a:pt x="61477" y="462185"/>
                </a:cubicBezTo>
                <a:cubicBezTo>
                  <a:pt x="75788" y="462185"/>
                  <a:pt x="88054" y="456018"/>
                  <a:pt x="92143" y="443683"/>
                </a:cubicBezTo>
                <a:cubicBezTo>
                  <a:pt x="94187" y="437515"/>
                  <a:pt x="94187" y="433403"/>
                  <a:pt x="92143" y="429292"/>
                </a:cubicBezTo>
                <a:cubicBezTo>
                  <a:pt x="90098" y="425180"/>
                  <a:pt x="86009" y="423124"/>
                  <a:pt x="83965" y="423124"/>
                </a:cubicBezTo>
                <a:cubicBezTo>
                  <a:pt x="81921" y="423124"/>
                  <a:pt x="79876" y="423124"/>
                  <a:pt x="79876" y="425180"/>
                </a:cubicBezTo>
                <a:cubicBezTo>
                  <a:pt x="79876" y="425180"/>
                  <a:pt x="81921" y="425180"/>
                  <a:pt x="81921" y="427236"/>
                </a:cubicBezTo>
                <a:cubicBezTo>
                  <a:pt x="83965" y="429292"/>
                  <a:pt x="83965" y="431348"/>
                  <a:pt x="81921" y="433403"/>
                </a:cubicBezTo>
                <a:cubicBezTo>
                  <a:pt x="79876" y="435459"/>
                  <a:pt x="77832" y="435459"/>
                  <a:pt x="75788" y="437515"/>
                </a:cubicBezTo>
                <a:cubicBezTo>
                  <a:pt x="73743" y="437515"/>
                  <a:pt x="71699" y="433403"/>
                  <a:pt x="69654" y="433403"/>
                </a:cubicBezTo>
                <a:cubicBezTo>
                  <a:pt x="69654" y="431348"/>
                  <a:pt x="69654" y="429292"/>
                  <a:pt x="69654" y="429292"/>
                </a:cubicBezTo>
                <a:cubicBezTo>
                  <a:pt x="67610" y="429292"/>
                  <a:pt x="63521" y="429292"/>
                  <a:pt x="63521" y="427236"/>
                </a:cubicBezTo>
                <a:cubicBezTo>
                  <a:pt x="63521" y="425180"/>
                  <a:pt x="63521" y="421068"/>
                  <a:pt x="63521" y="419013"/>
                </a:cubicBezTo>
                <a:cubicBezTo>
                  <a:pt x="66588" y="416957"/>
                  <a:pt x="69654" y="415415"/>
                  <a:pt x="72721" y="414644"/>
                </a:cubicBezTo>
                <a:close/>
                <a:moveTo>
                  <a:pt x="857387" y="410853"/>
                </a:moveTo>
                <a:lnTo>
                  <a:pt x="865304" y="416815"/>
                </a:lnTo>
                <a:lnTo>
                  <a:pt x="865576" y="417223"/>
                </a:lnTo>
                <a:lnTo>
                  <a:pt x="865576" y="425244"/>
                </a:lnTo>
                <a:cubicBezTo>
                  <a:pt x="865576" y="427300"/>
                  <a:pt x="869671" y="427300"/>
                  <a:pt x="871718" y="427300"/>
                </a:cubicBezTo>
                <a:cubicBezTo>
                  <a:pt x="875813" y="431411"/>
                  <a:pt x="877860" y="435523"/>
                  <a:pt x="877860" y="439635"/>
                </a:cubicBezTo>
                <a:cubicBezTo>
                  <a:pt x="877860" y="441691"/>
                  <a:pt x="877860" y="445802"/>
                  <a:pt x="873765" y="447858"/>
                </a:cubicBezTo>
                <a:cubicBezTo>
                  <a:pt x="871718" y="449914"/>
                  <a:pt x="869671" y="449914"/>
                  <a:pt x="867623" y="449914"/>
                </a:cubicBezTo>
                <a:cubicBezTo>
                  <a:pt x="865576" y="451970"/>
                  <a:pt x="869671" y="454026"/>
                  <a:pt x="869671" y="456082"/>
                </a:cubicBezTo>
                <a:lnTo>
                  <a:pt x="866428" y="462595"/>
                </a:lnTo>
                <a:lnTo>
                  <a:pt x="863592" y="463807"/>
                </a:lnTo>
                <a:lnTo>
                  <a:pt x="857387" y="462249"/>
                </a:lnTo>
                <a:cubicBezTo>
                  <a:pt x="857387" y="460193"/>
                  <a:pt x="853292" y="458137"/>
                  <a:pt x="857387" y="456082"/>
                </a:cubicBezTo>
                <a:cubicBezTo>
                  <a:pt x="863529" y="454026"/>
                  <a:pt x="867623" y="445802"/>
                  <a:pt x="865576" y="439635"/>
                </a:cubicBezTo>
                <a:cubicBezTo>
                  <a:pt x="863529" y="433467"/>
                  <a:pt x="861481" y="425244"/>
                  <a:pt x="853292" y="421132"/>
                </a:cubicBezTo>
                <a:cubicBezTo>
                  <a:pt x="855339" y="417021"/>
                  <a:pt x="857387" y="414965"/>
                  <a:pt x="857387" y="410853"/>
                </a:cubicBezTo>
                <a:close/>
                <a:moveTo>
                  <a:pt x="792418" y="408399"/>
                </a:moveTo>
                <a:cubicBezTo>
                  <a:pt x="793438" y="408909"/>
                  <a:pt x="794458" y="409928"/>
                  <a:pt x="795477" y="410948"/>
                </a:cubicBezTo>
                <a:cubicBezTo>
                  <a:pt x="795477" y="412987"/>
                  <a:pt x="797517" y="415027"/>
                  <a:pt x="795477" y="415027"/>
                </a:cubicBezTo>
                <a:cubicBezTo>
                  <a:pt x="791398" y="417066"/>
                  <a:pt x="787320" y="419106"/>
                  <a:pt x="783241" y="421145"/>
                </a:cubicBezTo>
                <a:cubicBezTo>
                  <a:pt x="785280" y="417066"/>
                  <a:pt x="783241" y="410948"/>
                  <a:pt x="789359" y="408909"/>
                </a:cubicBezTo>
                <a:cubicBezTo>
                  <a:pt x="790379" y="407889"/>
                  <a:pt x="791398" y="407889"/>
                  <a:pt x="792418" y="408399"/>
                </a:cubicBezTo>
                <a:close/>
                <a:moveTo>
                  <a:pt x="881376" y="405264"/>
                </a:moveTo>
                <a:cubicBezTo>
                  <a:pt x="882835" y="405264"/>
                  <a:pt x="884002" y="408750"/>
                  <a:pt x="884002" y="408750"/>
                </a:cubicBezTo>
                <a:cubicBezTo>
                  <a:pt x="888152" y="410816"/>
                  <a:pt x="886077" y="412882"/>
                  <a:pt x="888152" y="414948"/>
                </a:cubicBezTo>
                <a:cubicBezTo>
                  <a:pt x="886077" y="417013"/>
                  <a:pt x="888152" y="419079"/>
                  <a:pt x="888152" y="421145"/>
                </a:cubicBezTo>
                <a:cubicBezTo>
                  <a:pt x="886077" y="421145"/>
                  <a:pt x="886077" y="419079"/>
                  <a:pt x="886077" y="419079"/>
                </a:cubicBezTo>
                <a:cubicBezTo>
                  <a:pt x="886077" y="414948"/>
                  <a:pt x="884002" y="410816"/>
                  <a:pt x="881927" y="408750"/>
                </a:cubicBezTo>
                <a:cubicBezTo>
                  <a:pt x="881927" y="406684"/>
                  <a:pt x="879852" y="406684"/>
                  <a:pt x="879852" y="406684"/>
                </a:cubicBezTo>
                <a:cubicBezTo>
                  <a:pt x="880371" y="405652"/>
                  <a:pt x="880889" y="405264"/>
                  <a:pt x="881376" y="405264"/>
                </a:cubicBezTo>
                <a:close/>
                <a:moveTo>
                  <a:pt x="872009" y="402693"/>
                </a:moveTo>
                <a:lnTo>
                  <a:pt x="873876" y="404545"/>
                </a:lnTo>
                <a:cubicBezTo>
                  <a:pt x="872839" y="404545"/>
                  <a:pt x="872320" y="404031"/>
                  <a:pt x="872060" y="403259"/>
                </a:cubicBezTo>
                <a:close/>
                <a:moveTo>
                  <a:pt x="77800" y="397848"/>
                </a:moveTo>
                <a:cubicBezTo>
                  <a:pt x="78823" y="398102"/>
                  <a:pt x="79847" y="398610"/>
                  <a:pt x="79847" y="398610"/>
                </a:cubicBezTo>
                <a:cubicBezTo>
                  <a:pt x="83942" y="400644"/>
                  <a:pt x="85989" y="404711"/>
                  <a:pt x="85989" y="406744"/>
                </a:cubicBezTo>
                <a:cubicBezTo>
                  <a:pt x="85989" y="408778"/>
                  <a:pt x="88036" y="410811"/>
                  <a:pt x="85989" y="412845"/>
                </a:cubicBezTo>
                <a:cubicBezTo>
                  <a:pt x="85989" y="412845"/>
                  <a:pt x="83942" y="412845"/>
                  <a:pt x="83942" y="412845"/>
                </a:cubicBezTo>
                <a:cubicBezTo>
                  <a:pt x="83942" y="410811"/>
                  <a:pt x="83942" y="408778"/>
                  <a:pt x="83942" y="408778"/>
                </a:cubicBezTo>
                <a:cubicBezTo>
                  <a:pt x="81894" y="404711"/>
                  <a:pt x="79847" y="400644"/>
                  <a:pt x="75752" y="398610"/>
                </a:cubicBezTo>
                <a:cubicBezTo>
                  <a:pt x="75752" y="397594"/>
                  <a:pt x="76776" y="397594"/>
                  <a:pt x="77800" y="397848"/>
                </a:cubicBezTo>
                <a:close/>
                <a:moveTo>
                  <a:pt x="799789" y="396577"/>
                </a:moveTo>
                <a:cubicBezTo>
                  <a:pt x="801858" y="396577"/>
                  <a:pt x="803927" y="398635"/>
                  <a:pt x="803927" y="400694"/>
                </a:cubicBezTo>
                <a:cubicBezTo>
                  <a:pt x="808064" y="402752"/>
                  <a:pt x="801858" y="404811"/>
                  <a:pt x="803927" y="406869"/>
                </a:cubicBezTo>
                <a:cubicBezTo>
                  <a:pt x="805995" y="406869"/>
                  <a:pt x="808064" y="408927"/>
                  <a:pt x="810133" y="410986"/>
                </a:cubicBezTo>
                <a:cubicBezTo>
                  <a:pt x="810133" y="413044"/>
                  <a:pt x="808064" y="417161"/>
                  <a:pt x="805995" y="417161"/>
                </a:cubicBezTo>
                <a:cubicBezTo>
                  <a:pt x="799789" y="415102"/>
                  <a:pt x="799789" y="415102"/>
                  <a:pt x="799789" y="415102"/>
                </a:cubicBezTo>
                <a:cubicBezTo>
                  <a:pt x="799789" y="410986"/>
                  <a:pt x="797721" y="408927"/>
                  <a:pt x="793584" y="406869"/>
                </a:cubicBezTo>
                <a:cubicBezTo>
                  <a:pt x="791515" y="404811"/>
                  <a:pt x="787378" y="404811"/>
                  <a:pt x="785309" y="406869"/>
                </a:cubicBezTo>
                <a:cubicBezTo>
                  <a:pt x="783241" y="404811"/>
                  <a:pt x="783241" y="402752"/>
                  <a:pt x="785309" y="400694"/>
                </a:cubicBezTo>
                <a:cubicBezTo>
                  <a:pt x="785309" y="400694"/>
                  <a:pt x="787378" y="398635"/>
                  <a:pt x="789446" y="398635"/>
                </a:cubicBezTo>
                <a:cubicBezTo>
                  <a:pt x="791515" y="396577"/>
                  <a:pt x="793584" y="400694"/>
                  <a:pt x="795652" y="402752"/>
                </a:cubicBezTo>
                <a:cubicBezTo>
                  <a:pt x="797721" y="400694"/>
                  <a:pt x="797721" y="396577"/>
                  <a:pt x="799789" y="396577"/>
                </a:cubicBezTo>
                <a:close/>
                <a:moveTo>
                  <a:pt x="110612" y="396577"/>
                </a:moveTo>
                <a:cubicBezTo>
                  <a:pt x="112715" y="400694"/>
                  <a:pt x="116920" y="402752"/>
                  <a:pt x="114818" y="406869"/>
                </a:cubicBezTo>
                <a:cubicBezTo>
                  <a:pt x="114818" y="402752"/>
                  <a:pt x="110612" y="400694"/>
                  <a:pt x="110612" y="396577"/>
                </a:cubicBezTo>
                <a:close/>
                <a:moveTo>
                  <a:pt x="868008" y="395797"/>
                </a:moveTo>
                <a:cubicBezTo>
                  <a:pt x="869856" y="396183"/>
                  <a:pt x="870245" y="398885"/>
                  <a:pt x="871801" y="400428"/>
                </a:cubicBezTo>
                <a:lnTo>
                  <a:pt x="872009" y="402693"/>
                </a:lnTo>
                <a:lnTo>
                  <a:pt x="869726" y="400428"/>
                </a:lnTo>
                <a:cubicBezTo>
                  <a:pt x="868689" y="398885"/>
                  <a:pt x="867651" y="397341"/>
                  <a:pt x="865576" y="396311"/>
                </a:cubicBezTo>
                <a:cubicBezTo>
                  <a:pt x="866614" y="395797"/>
                  <a:pt x="867392" y="395668"/>
                  <a:pt x="868008" y="395797"/>
                </a:cubicBezTo>
                <a:close/>
                <a:moveTo>
                  <a:pt x="855284" y="392261"/>
                </a:moveTo>
                <a:cubicBezTo>
                  <a:pt x="857276" y="394419"/>
                  <a:pt x="859268" y="394419"/>
                  <a:pt x="861260" y="394419"/>
                </a:cubicBezTo>
                <a:cubicBezTo>
                  <a:pt x="859268" y="394419"/>
                  <a:pt x="853292" y="396577"/>
                  <a:pt x="855284" y="392261"/>
                </a:cubicBezTo>
                <a:close/>
                <a:moveTo>
                  <a:pt x="801745" y="388277"/>
                </a:moveTo>
                <a:cubicBezTo>
                  <a:pt x="805834" y="388277"/>
                  <a:pt x="809923" y="390332"/>
                  <a:pt x="811967" y="394440"/>
                </a:cubicBezTo>
                <a:cubicBezTo>
                  <a:pt x="814012" y="396494"/>
                  <a:pt x="811967" y="400603"/>
                  <a:pt x="809923" y="402657"/>
                </a:cubicBezTo>
                <a:cubicBezTo>
                  <a:pt x="809923" y="404711"/>
                  <a:pt x="814012" y="404711"/>
                  <a:pt x="814012" y="404711"/>
                </a:cubicBezTo>
                <a:cubicBezTo>
                  <a:pt x="816056" y="406765"/>
                  <a:pt x="816056" y="408820"/>
                  <a:pt x="818101" y="412928"/>
                </a:cubicBezTo>
                <a:cubicBezTo>
                  <a:pt x="818101" y="414982"/>
                  <a:pt x="816056" y="417037"/>
                  <a:pt x="814012" y="419091"/>
                </a:cubicBezTo>
                <a:cubicBezTo>
                  <a:pt x="811967" y="421145"/>
                  <a:pt x="811967" y="421145"/>
                  <a:pt x="809923" y="421145"/>
                </a:cubicBezTo>
                <a:cubicBezTo>
                  <a:pt x="807879" y="419091"/>
                  <a:pt x="809923" y="417037"/>
                  <a:pt x="811967" y="414982"/>
                </a:cubicBezTo>
                <a:cubicBezTo>
                  <a:pt x="811967" y="412928"/>
                  <a:pt x="811967" y="410874"/>
                  <a:pt x="809923" y="406765"/>
                </a:cubicBezTo>
                <a:cubicBezTo>
                  <a:pt x="809923" y="404711"/>
                  <a:pt x="805834" y="402657"/>
                  <a:pt x="807879" y="400603"/>
                </a:cubicBezTo>
                <a:cubicBezTo>
                  <a:pt x="807879" y="398548"/>
                  <a:pt x="805834" y="396494"/>
                  <a:pt x="803790" y="394440"/>
                </a:cubicBezTo>
                <a:cubicBezTo>
                  <a:pt x="801745" y="394440"/>
                  <a:pt x="797656" y="394440"/>
                  <a:pt x="795612" y="396494"/>
                </a:cubicBezTo>
                <a:cubicBezTo>
                  <a:pt x="791523" y="396494"/>
                  <a:pt x="789479" y="394440"/>
                  <a:pt x="785390" y="396494"/>
                </a:cubicBezTo>
                <a:cubicBezTo>
                  <a:pt x="783346" y="396494"/>
                  <a:pt x="783346" y="400603"/>
                  <a:pt x="781301" y="398548"/>
                </a:cubicBezTo>
                <a:cubicBezTo>
                  <a:pt x="779257" y="396494"/>
                  <a:pt x="779257" y="394440"/>
                  <a:pt x="781301" y="392386"/>
                </a:cubicBezTo>
                <a:cubicBezTo>
                  <a:pt x="785390" y="388277"/>
                  <a:pt x="789479" y="390332"/>
                  <a:pt x="793568" y="390332"/>
                </a:cubicBezTo>
                <a:cubicBezTo>
                  <a:pt x="793568" y="392386"/>
                  <a:pt x="795612" y="394440"/>
                  <a:pt x="795612" y="392386"/>
                </a:cubicBezTo>
                <a:cubicBezTo>
                  <a:pt x="797656" y="390332"/>
                  <a:pt x="799701" y="388277"/>
                  <a:pt x="801745" y="388277"/>
                </a:cubicBezTo>
                <a:close/>
                <a:moveTo>
                  <a:pt x="766641" y="386285"/>
                </a:moveTo>
                <a:cubicBezTo>
                  <a:pt x="768707" y="386285"/>
                  <a:pt x="770772" y="388338"/>
                  <a:pt x="770772" y="390390"/>
                </a:cubicBezTo>
                <a:cubicBezTo>
                  <a:pt x="772838" y="392442"/>
                  <a:pt x="770772" y="396547"/>
                  <a:pt x="772838" y="396547"/>
                </a:cubicBezTo>
                <a:cubicBezTo>
                  <a:pt x="776970" y="396547"/>
                  <a:pt x="781101" y="400652"/>
                  <a:pt x="781101" y="402704"/>
                </a:cubicBezTo>
                <a:cubicBezTo>
                  <a:pt x="785233" y="412966"/>
                  <a:pt x="781101" y="423227"/>
                  <a:pt x="774904" y="431437"/>
                </a:cubicBezTo>
                <a:cubicBezTo>
                  <a:pt x="772838" y="431437"/>
                  <a:pt x="772838" y="429385"/>
                  <a:pt x="772838" y="429385"/>
                </a:cubicBezTo>
                <a:cubicBezTo>
                  <a:pt x="772838" y="427332"/>
                  <a:pt x="772838" y="425280"/>
                  <a:pt x="772838" y="425280"/>
                </a:cubicBezTo>
                <a:cubicBezTo>
                  <a:pt x="772838" y="425280"/>
                  <a:pt x="774904" y="425280"/>
                  <a:pt x="774904" y="425280"/>
                </a:cubicBezTo>
                <a:cubicBezTo>
                  <a:pt x="776970" y="419123"/>
                  <a:pt x="783167" y="410914"/>
                  <a:pt x="776970" y="406809"/>
                </a:cubicBezTo>
                <a:cubicBezTo>
                  <a:pt x="774904" y="406809"/>
                  <a:pt x="772838" y="408861"/>
                  <a:pt x="772838" y="410914"/>
                </a:cubicBezTo>
                <a:cubicBezTo>
                  <a:pt x="772838" y="412966"/>
                  <a:pt x="772838" y="412966"/>
                  <a:pt x="772838" y="412966"/>
                </a:cubicBezTo>
                <a:cubicBezTo>
                  <a:pt x="770772" y="402704"/>
                  <a:pt x="770772" y="402704"/>
                  <a:pt x="770772" y="402704"/>
                </a:cubicBezTo>
                <a:cubicBezTo>
                  <a:pt x="766641" y="398599"/>
                  <a:pt x="768707" y="392442"/>
                  <a:pt x="766641" y="388338"/>
                </a:cubicBezTo>
                <a:cubicBezTo>
                  <a:pt x="766641" y="386285"/>
                  <a:pt x="766641" y="386285"/>
                  <a:pt x="766641" y="386285"/>
                </a:cubicBezTo>
                <a:close/>
                <a:moveTo>
                  <a:pt x="75929" y="385514"/>
                </a:moveTo>
                <a:cubicBezTo>
                  <a:pt x="77744" y="384996"/>
                  <a:pt x="79819" y="384996"/>
                  <a:pt x="81894" y="386031"/>
                </a:cubicBezTo>
                <a:cubicBezTo>
                  <a:pt x="83969" y="388101"/>
                  <a:pt x="81894" y="390171"/>
                  <a:pt x="83969" y="390171"/>
                </a:cubicBezTo>
                <a:cubicBezTo>
                  <a:pt x="86044" y="390171"/>
                  <a:pt x="86044" y="388101"/>
                  <a:pt x="86044" y="388101"/>
                </a:cubicBezTo>
                <a:cubicBezTo>
                  <a:pt x="90194" y="388101"/>
                  <a:pt x="94344" y="390171"/>
                  <a:pt x="96419" y="392242"/>
                </a:cubicBezTo>
                <a:cubicBezTo>
                  <a:pt x="96419" y="394312"/>
                  <a:pt x="98494" y="398452"/>
                  <a:pt x="96419" y="400522"/>
                </a:cubicBezTo>
                <a:cubicBezTo>
                  <a:pt x="96419" y="402592"/>
                  <a:pt x="92269" y="402592"/>
                  <a:pt x="94344" y="404662"/>
                </a:cubicBezTo>
                <a:cubicBezTo>
                  <a:pt x="98494" y="404662"/>
                  <a:pt x="100569" y="406732"/>
                  <a:pt x="100569" y="408802"/>
                </a:cubicBezTo>
                <a:cubicBezTo>
                  <a:pt x="102644" y="410873"/>
                  <a:pt x="100569" y="415013"/>
                  <a:pt x="98494" y="415013"/>
                </a:cubicBezTo>
                <a:cubicBezTo>
                  <a:pt x="98494" y="417083"/>
                  <a:pt x="96419" y="419153"/>
                  <a:pt x="94344" y="417083"/>
                </a:cubicBezTo>
                <a:cubicBezTo>
                  <a:pt x="90194" y="415013"/>
                  <a:pt x="90194" y="415013"/>
                  <a:pt x="90194" y="415013"/>
                </a:cubicBezTo>
                <a:cubicBezTo>
                  <a:pt x="90194" y="408802"/>
                  <a:pt x="88119" y="402592"/>
                  <a:pt x="86044" y="398452"/>
                </a:cubicBezTo>
                <a:cubicBezTo>
                  <a:pt x="81894" y="396382"/>
                  <a:pt x="77744" y="394312"/>
                  <a:pt x="73595" y="394312"/>
                </a:cubicBezTo>
                <a:cubicBezTo>
                  <a:pt x="71520" y="392242"/>
                  <a:pt x="69445" y="390171"/>
                  <a:pt x="71520" y="388101"/>
                </a:cubicBezTo>
                <a:cubicBezTo>
                  <a:pt x="72557" y="387066"/>
                  <a:pt x="74113" y="386031"/>
                  <a:pt x="75929" y="385514"/>
                </a:cubicBezTo>
                <a:close/>
                <a:moveTo>
                  <a:pt x="828459" y="377985"/>
                </a:moveTo>
                <a:cubicBezTo>
                  <a:pt x="836692" y="377985"/>
                  <a:pt x="844926" y="384167"/>
                  <a:pt x="851101" y="390349"/>
                </a:cubicBezTo>
                <a:cubicBezTo>
                  <a:pt x="857276" y="400653"/>
                  <a:pt x="857276" y="413017"/>
                  <a:pt x="851101" y="421259"/>
                </a:cubicBezTo>
                <a:cubicBezTo>
                  <a:pt x="846984" y="429502"/>
                  <a:pt x="838751" y="435684"/>
                  <a:pt x="830517" y="437745"/>
                </a:cubicBezTo>
                <a:cubicBezTo>
                  <a:pt x="828459" y="437745"/>
                  <a:pt x="826400" y="435684"/>
                  <a:pt x="826400" y="433623"/>
                </a:cubicBezTo>
                <a:cubicBezTo>
                  <a:pt x="834634" y="431563"/>
                  <a:pt x="842867" y="427442"/>
                  <a:pt x="846984" y="419199"/>
                </a:cubicBezTo>
                <a:cubicBezTo>
                  <a:pt x="849043" y="413017"/>
                  <a:pt x="849043" y="404774"/>
                  <a:pt x="844926" y="398592"/>
                </a:cubicBezTo>
                <a:cubicBezTo>
                  <a:pt x="842867" y="394470"/>
                  <a:pt x="838751" y="390349"/>
                  <a:pt x="832575" y="390349"/>
                </a:cubicBezTo>
                <a:cubicBezTo>
                  <a:pt x="832575" y="392410"/>
                  <a:pt x="832575" y="392410"/>
                  <a:pt x="832575" y="392410"/>
                </a:cubicBezTo>
                <a:cubicBezTo>
                  <a:pt x="832575" y="394470"/>
                  <a:pt x="836692" y="394470"/>
                  <a:pt x="836692" y="396531"/>
                </a:cubicBezTo>
                <a:cubicBezTo>
                  <a:pt x="836692" y="398592"/>
                  <a:pt x="836692" y="402713"/>
                  <a:pt x="832575" y="402713"/>
                </a:cubicBezTo>
                <a:cubicBezTo>
                  <a:pt x="830517" y="404774"/>
                  <a:pt x="826400" y="404774"/>
                  <a:pt x="824342" y="402713"/>
                </a:cubicBezTo>
                <a:cubicBezTo>
                  <a:pt x="822284" y="400653"/>
                  <a:pt x="822284" y="400653"/>
                  <a:pt x="822284" y="398592"/>
                </a:cubicBezTo>
                <a:cubicBezTo>
                  <a:pt x="822284" y="396531"/>
                  <a:pt x="822284" y="396531"/>
                  <a:pt x="822284" y="394470"/>
                </a:cubicBezTo>
                <a:cubicBezTo>
                  <a:pt x="822284" y="394470"/>
                  <a:pt x="820225" y="394470"/>
                  <a:pt x="818167" y="392410"/>
                </a:cubicBezTo>
                <a:cubicBezTo>
                  <a:pt x="816108" y="392410"/>
                  <a:pt x="816108" y="388289"/>
                  <a:pt x="816108" y="386228"/>
                </a:cubicBezTo>
                <a:cubicBezTo>
                  <a:pt x="818167" y="380046"/>
                  <a:pt x="822284" y="377985"/>
                  <a:pt x="828459" y="377985"/>
                </a:cubicBezTo>
                <a:close/>
                <a:moveTo>
                  <a:pt x="859268" y="375993"/>
                </a:moveTo>
                <a:cubicBezTo>
                  <a:pt x="861260" y="375993"/>
                  <a:pt x="861260" y="377985"/>
                  <a:pt x="861260" y="379977"/>
                </a:cubicBezTo>
                <a:cubicBezTo>
                  <a:pt x="861260" y="379977"/>
                  <a:pt x="861260" y="381969"/>
                  <a:pt x="861260" y="381969"/>
                </a:cubicBezTo>
                <a:cubicBezTo>
                  <a:pt x="861260" y="379977"/>
                  <a:pt x="859268" y="377985"/>
                  <a:pt x="859268" y="375993"/>
                </a:cubicBezTo>
                <a:close/>
                <a:moveTo>
                  <a:pt x="71768" y="371677"/>
                </a:moveTo>
                <a:cubicBezTo>
                  <a:pt x="71768" y="371677"/>
                  <a:pt x="73760" y="371677"/>
                  <a:pt x="73760" y="371677"/>
                </a:cubicBezTo>
                <a:cubicBezTo>
                  <a:pt x="73760" y="373669"/>
                  <a:pt x="73760" y="373669"/>
                  <a:pt x="73760" y="373669"/>
                </a:cubicBezTo>
                <a:cubicBezTo>
                  <a:pt x="73760" y="373669"/>
                  <a:pt x="71768" y="371677"/>
                  <a:pt x="71768" y="371677"/>
                </a:cubicBezTo>
                <a:close/>
                <a:moveTo>
                  <a:pt x="89147" y="370972"/>
                </a:moveTo>
                <a:cubicBezTo>
                  <a:pt x="89664" y="371229"/>
                  <a:pt x="90181" y="371744"/>
                  <a:pt x="90181" y="371744"/>
                </a:cubicBezTo>
                <a:cubicBezTo>
                  <a:pt x="94319" y="375860"/>
                  <a:pt x="94319" y="375860"/>
                  <a:pt x="94319" y="375860"/>
                </a:cubicBezTo>
                <a:cubicBezTo>
                  <a:pt x="94319" y="377919"/>
                  <a:pt x="94319" y="377919"/>
                  <a:pt x="94319" y="377919"/>
                </a:cubicBezTo>
                <a:cubicBezTo>
                  <a:pt x="94319" y="377919"/>
                  <a:pt x="94319" y="375860"/>
                  <a:pt x="92250" y="375860"/>
                </a:cubicBezTo>
                <a:cubicBezTo>
                  <a:pt x="92250" y="377919"/>
                  <a:pt x="92250" y="379977"/>
                  <a:pt x="94319" y="379977"/>
                </a:cubicBezTo>
                <a:cubicBezTo>
                  <a:pt x="96387" y="379977"/>
                  <a:pt x="100525" y="379977"/>
                  <a:pt x="98456" y="377919"/>
                </a:cubicBezTo>
                <a:cubicBezTo>
                  <a:pt x="102593" y="375860"/>
                  <a:pt x="104662" y="379977"/>
                  <a:pt x="106730" y="379977"/>
                </a:cubicBezTo>
                <a:cubicBezTo>
                  <a:pt x="110867" y="384094"/>
                  <a:pt x="112936" y="388211"/>
                  <a:pt x="112936" y="392328"/>
                </a:cubicBezTo>
                <a:cubicBezTo>
                  <a:pt x="110867" y="388211"/>
                  <a:pt x="108799" y="382036"/>
                  <a:pt x="104662" y="379977"/>
                </a:cubicBezTo>
                <a:cubicBezTo>
                  <a:pt x="104662" y="379977"/>
                  <a:pt x="102593" y="379977"/>
                  <a:pt x="102593" y="379977"/>
                </a:cubicBezTo>
                <a:cubicBezTo>
                  <a:pt x="106730" y="384094"/>
                  <a:pt x="110867" y="390269"/>
                  <a:pt x="108799" y="398503"/>
                </a:cubicBezTo>
                <a:cubicBezTo>
                  <a:pt x="108799" y="398503"/>
                  <a:pt x="106730" y="400561"/>
                  <a:pt x="108799" y="400561"/>
                </a:cubicBezTo>
                <a:cubicBezTo>
                  <a:pt x="110867" y="400561"/>
                  <a:pt x="112936" y="404678"/>
                  <a:pt x="112936" y="408795"/>
                </a:cubicBezTo>
                <a:cubicBezTo>
                  <a:pt x="112936" y="410853"/>
                  <a:pt x="110867" y="414970"/>
                  <a:pt x="108799" y="414970"/>
                </a:cubicBezTo>
                <a:cubicBezTo>
                  <a:pt x="106730" y="417028"/>
                  <a:pt x="106730" y="417028"/>
                  <a:pt x="108799" y="419087"/>
                </a:cubicBezTo>
                <a:cubicBezTo>
                  <a:pt x="108799" y="419087"/>
                  <a:pt x="108799" y="419087"/>
                  <a:pt x="110867" y="419087"/>
                </a:cubicBezTo>
                <a:cubicBezTo>
                  <a:pt x="110867" y="419087"/>
                  <a:pt x="110867" y="419087"/>
                  <a:pt x="110867" y="417028"/>
                </a:cubicBezTo>
                <a:cubicBezTo>
                  <a:pt x="112936" y="417028"/>
                  <a:pt x="112936" y="419087"/>
                  <a:pt x="112936" y="421145"/>
                </a:cubicBezTo>
                <a:cubicBezTo>
                  <a:pt x="112936" y="423203"/>
                  <a:pt x="112936" y="423203"/>
                  <a:pt x="112936" y="423203"/>
                </a:cubicBezTo>
                <a:cubicBezTo>
                  <a:pt x="112936" y="423203"/>
                  <a:pt x="110867" y="421145"/>
                  <a:pt x="110867" y="421145"/>
                </a:cubicBezTo>
                <a:cubicBezTo>
                  <a:pt x="110867" y="425262"/>
                  <a:pt x="108799" y="427320"/>
                  <a:pt x="106730" y="429378"/>
                </a:cubicBezTo>
                <a:cubicBezTo>
                  <a:pt x="100525" y="431437"/>
                  <a:pt x="100525" y="423203"/>
                  <a:pt x="96387" y="421145"/>
                </a:cubicBezTo>
                <a:cubicBezTo>
                  <a:pt x="100525" y="419087"/>
                  <a:pt x="102593" y="417028"/>
                  <a:pt x="104662" y="412911"/>
                </a:cubicBezTo>
                <a:cubicBezTo>
                  <a:pt x="102593" y="408795"/>
                  <a:pt x="102593" y="404678"/>
                  <a:pt x="98456" y="402620"/>
                </a:cubicBezTo>
                <a:cubicBezTo>
                  <a:pt x="100525" y="398503"/>
                  <a:pt x="100525" y="392328"/>
                  <a:pt x="96387" y="390269"/>
                </a:cubicBezTo>
                <a:cubicBezTo>
                  <a:pt x="94319" y="382036"/>
                  <a:pt x="86044" y="388211"/>
                  <a:pt x="81907" y="384094"/>
                </a:cubicBezTo>
                <a:cubicBezTo>
                  <a:pt x="77770" y="382036"/>
                  <a:pt x="73633" y="384094"/>
                  <a:pt x="71564" y="384094"/>
                </a:cubicBezTo>
                <a:cubicBezTo>
                  <a:pt x="69495" y="386152"/>
                  <a:pt x="69495" y="388211"/>
                  <a:pt x="67427" y="386152"/>
                </a:cubicBezTo>
                <a:cubicBezTo>
                  <a:pt x="65358" y="384094"/>
                  <a:pt x="61221" y="382036"/>
                  <a:pt x="59152" y="379977"/>
                </a:cubicBezTo>
                <a:cubicBezTo>
                  <a:pt x="59152" y="377919"/>
                  <a:pt x="61221" y="377919"/>
                  <a:pt x="63290" y="375860"/>
                </a:cubicBezTo>
                <a:cubicBezTo>
                  <a:pt x="63290" y="375860"/>
                  <a:pt x="65358" y="373802"/>
                  <a:pt x="65358" y="373802"/>
                </a:cubicBezTo>
                <a:cubicBezTo>
                  <a:pt x="69495" y="373802"/>
                  <a:pt x="73633" y="373802"/>
                  <a:pt x="75701" y="377919"/>
                </a:cubicBezTo>
                <a:cubicBezTo>
                  <a:pt x="77770" y="377919"/>
                  <a:pt x="77770" y="375860"/>
                  <a:pt x="77770" y="373802"/>
                </a:cubicBezTo>
                <a:cubicBezTo>
                  <a:pt x="79838" y="373802"/>
                  <a:pt x="81907" y="371744"/>
                  <a:pt x="83976" y="371744"/>
                </a:cubicBezTo>
                <a:cubicBezTo>
                  <a:pt x="86044" y="371744"/>
                  <a:pt x="88113" y="375860"/>
                  <a:pt x="90181" y="373802"/>
                </a:cubicBezTo>
                <a:cubicBezTo>
                  <a:pt x="90181" y="371744"/>
                  <a:pt x="88113" y="371744"/>
                  <a:pt x="88113" y="371744"/>
                </a:cubicBezTo>
                <a:cubicBezTo>
                  <a:pt x="88113" y="370714"/>
                  <a:pt x="88630" y="370714"/>
                  <a:pt x="89147" y="370972"/>
                </a:cubicBezTo>
                <a:close/>
                <a:moveTo>
                  <a:pt x="824475" y="357401"/>
                </a:moveTo>
                <a:cubicBezTo>
                  <a:pt x="830550" y="357401"/>
                  <a:pt x="836626" y="361518"/>
                  <a:pt x="838651" y="367693"/>
                </a:cubicBezTo>
                <a:cubicBezTo>
                  <a:pt x="840676" y="369752"/>
                  <a:pt x="840676" y="373868"/>
                  <a:pt x="838651" y="377985"/>
                </a:cubicBezTo>
                <a:cubicBezTo>
                  <a:pt x="836626" y="377985"/>
                  <a:pt x="838651" y="373868"/>
                  <a:pt x="836626" y="371810"/>
                </a:cubicBezTo>
                <a:cubicBezTo>
                  <a:pt x="836626" y="367693"/>
                  <a:pt x="832576" y="363576"/>
                  <a:pt x="830550" y="363576"/>
                </a:cubicBezTo>
                <a:cubicBezTo>
                  <a:pt x="826500" y="363576"/>
                  <a:pt x="824475" y="361518"/>
                  <a:pt x="822450" y="363576"/>
                </a:cubicBezTo>
                <a:cubicBezTo>
                  <a:pt x="820424" y="363576"/>
                  <a:pt x="820424" y="361518"/>
                  <a:pt x="820424" y="359460"/>
                </a:cubicBezTo>
                <a:cubicBezTo>
                  <a:pt x="820424" y="357401"/>
                  <a:pt x="822450" y="359460"/>
                  <a:pt x="824475" y="357401"/>
                </a:cubicBezTo>
                <a:close/>
                <a:moveTo>
                  <a:pt x="45659" y="355900"/>
                </a:moveTo>
                <a:lnTo>
                  <a:pt x="48861" y="361338"/>
                </a:lnTo>
                <a:cubicBezTo>
                  <a:pt x="48861" y="361338"/>
                  <a:pt x="48861" y="363377"/>
                  <a:pt x="48861" y="363377"/>
                </a:cubicBezTo>
                <a:cubicBezTo>
                  <a:pt x="46802" y="361338"/>
                  <a:pt x="46802" y="359299"/>
                  <a:pt x="46802" y="359299"/>
                </a:cubicBezTo>
                <a:close/>
                <a:moveTo>
                  <a:pt x="43892" y="352899"/>
                </a:moveTo>
                <a:lnTo>
                  <a:pt x="44744" y="353180"/>
                </a:lnTo>
                <a:lnTo>
                  <a:pt x="45659" y="355900"/>
                </a:lnTo>
                <a:close/>
                <a:moveTo>
                  <a:pt x="42782" y="351013"/>
                </a:moveTo>
                <a:lnTo>
                  <a:pt x="43892" y="352899"/>
                </a:lnTo>
                <a:lnTo>
                  <a:pt x="39341" y="351396"/>
                </a:lnTo>
                <a:cubicBezTo>
                  <a:pt x="38569" y="351141"/>
                  <a:pt x="38569" y="351141"/>
                  <a:pt x="38569" y="351141"/>
                </a:cubicBezTo>
                <a:cubicBezTo>
                  <a:pt x="40112" y="350631"/>
                  <a:pt x="41528" y="350631"/>
                  <a:pt x="42782" y="351013"/>
                </a:cubicBezTo>
                <a:close/>
                <a:moveTo>
                  <a:pt x="797659" y="349101"/>
                </a:moveTo>
                <a:cubicBezTo>
                  <a:pt x="807975" y="349101"/>
                  <a:pt x="814164" y="355253"/>
                  <a:pt x="820353" y="363455"/>
                </a:cubicBezTo>
                <a:cubicBezTo>
                  <a:pt x="822416" y="367557"/>
                  <a:pt x="822416" y="371658"/>
                  <a:pt x="820353" y="375759"/>
                </a:cubicBezTo>
                <a:cubicBezTo>
                  <a:pt x="818290" y="377810"/>
                  <a:pt x="816227" y="379860"/>
                  <a:pt x="812101" y="381911"/>
                </a:cubicBezTo>
                <a:cubicBezTo>
                  <a:pt x="810038" y="381911"/>
                  <a:pt x="807975" y="379860"/>
                  <a:pt x="805911" y="377810"/>
                </a:cubicBezTo>
                <a:cubicBezTo>
                  <a:pt x="803848" y="375759"/>
                  <a:pt x="801785" y="379860"/>
                  <a:pt x="799722" y="377810"/>
                </a:cubicBezTo>
                <a:cubicBezTo>
                  <a:pt x="797659" y="375759"/>
                  <a:pt x="795596" y="375759"/>
                  <a:pt x="795596" y="373708"/>
                </a:cubicBezTo>
                <a:cubicBezTo>
                  <a:pt x="795596" y="371658"/>
                  <a:pt x="795596" y="369607"/>
                  <a:pt x="795596" y="367557"/>
                </a:cubicBezTo>
                <a:cubicBezTo>
                  <a:pt x="797659" y="365506"/>
                  <a:pt x="801785" y="363455"/>
                  <a:pt x="803848" y="363455"/>
                </a:cubicBezTo>
                <a:cubicBezTo>
                  <a:pt x="807975" y="363455"/>
                  <a:pt x="810038" y="371658"/>
                  <a:pt x="812101" y="367557"/>
                </a:cubicBezTo>
                <a:cubicBezTo>
                  <a:pt x="810038" y="363455"/>
                  <a:pt x="807975" y="359354"/>
                  <a:pt x="803848" y="357304"/>
                </a:cubicBezTo>
                <a:cubicBezTo>
                  <a:pt x="795596" y="353203"/>
                  <a:pt x="785280" y="357304"/>
                  <a:pt x="779091" y="361405"/>
                </a:cubicBezTo>
                <a:cubicBezTo>
                  <a:pt x="772901" y="367557"/>
                  <a:pt x="770838" y="375759"/>
                  <a:pt x="768775" y="383961"/>
                </a:cubicBezTo>
                <a:cubicBezTo>
                  <a:pt x="768775" y="383961"/>
                  <a:pt x="766712" y="383961"/>
                  <a:pt x="764649" y="383961"/>
                </a:cubicBezTo>
                <a:cubicBezTo>
                  <a:pt x="764649" y="379860"/>
                  <a:pt x="764649" y="373708"/>
                  <a:pt x="766712" y="371658"/>
                </a:cubicBezTo>
                <a:cubicBezTo>
                  <a:pt x="770838" y="357304"/>
                  <a:pt x="783217" y="349101"/>
                  <a:pt x="797659" y="349101"/>
                </a:cubicBezTo>
                <a:close/>
                <a:moveTo>
                  <a:pt x="828480" y="347109"/>
                </a:moveTo>
                <a:cubicBezTo>
                  <a:pt x="832569" y="347109"/>
                  <a:pt x="834613" y="351204"/>
                  <a:pt x="836657" y="351204"/>
                </a:cubicBezTo>
                <a:cubicBezTo>
                  <a:pt x="838702" y="351204"/>
                  <a:pt x="840746" y="351204"/>
                  <a:pt x="842791" y="351204"/>
                </a:cubicBezTo>
                <a:cubicBezTo>
                  <a:pt x="844835" y="353251"/>
                  <a:pt x="846879" y="355299"/>
                  <a:pt x="846879" y="357346"/>
                </a:cubicBezTo>
                <a:cubicBezTo>
                  <a:pt x="848924" y="359394"/>
                  <a:pt x="846879" y="361441"/>
                  <a:pt x="846879" y="363488"/>
                </a:cubicBezTo>
                <a:cubicBezTo>
                  <a:pt x="848924" y="365535"/>
                  <a:pt x="850968" y="365535"/>
                  <a:pt x="850968" y="367583"/>
                </a:cubicBezTo>
                <a:cubicBezTo>
                  <a:pt x="850968" y="369630"/>
                  <a:pt x="850968" y="371677"/>
                  <a:pt x="850968" y="373725"/>
                </a:cubicBezTo>
                <a:cubicBezTo>
                  <a:pt x="850968" y="373725"/>
                  <a:pt x="848924" y="373725"/>
                  <a:pt x="848924" y="375772"/>
                </a:cubicBezTo>
                <a:cubicBezTo>
                  <a:pt x="848924" y="375772"/>
                  <a:pt x="850968" y="379867"/>
                  <a:pt x="850968" y="381914"/>
                </a:cubicBezTo>
                <a:cubicBezTo>
                  <a:pt x="850968" y="381914"/>
                  <a:pt x="848924" y="383961"/>
                  <a:pt x="848924" y="383961"/>
                </a:cubicBezTo>
                <a:cubicBezTo>
                  <a:pt x="842791" y="377819"/>
                  <a:pt x="842791" y="377819"/>
                  <a:pt x="842791" y="377819"/>
                </a:cubicBezTo>
                <a:cubicBezTo>
                  <a:pt x="844835" y="371677"/>
                  <a:pt x="842791" y="365535"/>
                  <a:pt x="836657" y="359394"/>
                </a:cubicBezTo>
                <a:cubicBezTo>
                  <a:pt x="832569" y="355299"/>
                  <a:pt x="828480" y="355299"/>
                  <a:pt x="822347" y="355299"/>
                </a:cubicBezTo>
                <a:cubicBezTo>
                  <a:pt x="820302" y="355299"/>
                  <a:pt x="818258" y="357346"/>
                  <a:pt x="816213" y="355299"/>
                </a:cubicBezTo>
                <a:cubicBezTo>
                  <a:pt x="816213" y="353251"/>
                  <a:pt x="812124" y="353251"/>
                  <a:pt x="814169" y="351204"/>
                </a:cubicBezTo>
                <a:cubicBezTo>
                  <a:pt x="816213" y="349157"/>
                  <a:pt x="818258" y="349157"/>
                  <a:pt x="820302" y="349157"/>
                </a:cubicBezTo>
                <a:cubicBezTo>
                  <a:pt x="822347" y="351204"/>
                  <a:pt x="822347" y="351204"/>
                  <a:pt x="822347" y="351204"/>
                </a:cubicBezTo>
                <a:cubicBezTo>
                  <a:pt x="824391" y="349157"/>
                  <a:pt x="826435" y="347109"/>
                  <a:pt x="828480" y="347109"/>
                </a:cubicBezTo>
                <a:close/>
                <a:moveTo>
                  <a:pt x="139466" y="345117"/>
                </a:moveTo>
                <a:cubicBezTo>
                  <a:pt x="141518" y="349196"/>
                  <a:pt x="139466" y="353275"/>
                  <a:pt x="143571" y="355315"/>
                </a:cubicBezTo>
                <a:cubicBezTo>
                  <a:pt x="143571" y="357354"/>
                  <a:pt x="147675" y="357354"/>
                  <a:pt x="147675" y="359393"/>
                </a:cubicBezTo>
                <a:cubicBezTo>
                  <a:pt x="151781" y="361433"/>
                  <a:pt x="151781" y="361433"/>
                  <a:pt x="151781" y="361433"/>
                </a:cubicBezTo>
                <a:cubicBezTo>
                  <a:pt x="149728" y="371630"/>
                  <a:pt x="149728" y="371630"/>
                  <a:pt x="149728" y="371630"/>
                </a:cubicBezTo>
                <a:cubicBezTo>
                  <a:pt x="147675" y="373669"/>
                  <a:pt x="143571" y="371630"/>
                  <a:pt x="141518" y="371630"/>
                </a:cubicBezTo>
                <a:cubicBezTo>
                  <a:pt x="139466" y="369590"/>
                  <a:pt x="137413" y="367551"/>
                  <a:pt x="137413" y="363472"/>
                </a:cubicBezTo>
                <a:cubicBezTo>
                  <a:pt x="137413" y="363472"/>
                  <a:pt x="139466" y="361433"/>
                  <a:pt x="137413" y="359393"/>
                </a:cubicBezTo>
                <a:cubicBezTo>
                  <a:pt x="133309" y="359393"/>
                  <a:pt x="131256" y="357354"/>
                  <a:pt x="131256" y="355315"/>
                </a:cubicBezTo>
                <a:cubicBezTo>
                  <a:pt x="129204" y="353275"/>
                  <a:pt x="129204" y="349196"/>
                  <a:pt x="131256" y="347157"/>
                </a:cubicBezTo>
                <a:cubicBezTo>
                  <a:pt x="133309" y="347157"/>
                  <a:pt x="137413" y="347157"/>
                  <a:pt x="139466" y="345117"/>
                </a:cubicBezTo>
                <a:close/>
                <a:moveTo>
                  <a:pt x="124971" y="345117"/>
                </a:moveTo>
                <a:cubicBezTo>
                  <a:pt x="129121" y="347168"/>
                  <a:pt x="124971" y="351269"/>
                  <a:pt x="127046" y="353320"/>
                </a:cubicBezTo>
                <a:cubicBezTo>
                  <a:pt x="129121" y="357421"/>
                  <a:pt x="129121" y="361522"/>
                  <a:pt x="135346" y="361522"/>
                </a:cubicBezTo>
                <a:cubicBezTo>
                  <a:pt x="135346" y="365623"/>
                  <a:pt x="135346" y="369724"/>
                  <a:pt x="137421" y="371775"/>
                </a:cubicBezTo>
                <a:cubicBezTo>
                  <a:pt x="141571" y="373826"/>
                  <a:pt x="143646" y="375876"/>
                  <a:pt x="147796" y="375876"/>
                </a:cubicBezTo>
                <a:cubicBezTo>
                  <a:pt x="147796" y="375876"/>
                  <a:pt x="147796" y="377927"/>
                  <a:pt x="147796" y="377927"/>
                </a:cubicBezTo>
                <a:cubicBezTo>
                  <a:pt x="143646" y="379977"/>
                  <a:pt x="139496" y="375876"/>
                  <a:pt x="135346" y="373826"/>
                </a:cubicBezTo>
                <a:cubicBezTo>
                  <a:pt x="133271" y="371775"/>
                  <a:pt x="133271" y="367674"/>
                  <a:pt x="131196" y="363573"/>
                </a:cubicBezTo>
                <a:cubicBezTo>
                  <a:pt x="127046" y="361522"/>
                  <a:pt x="124971" y="357421"/>
                  <a:pt x="124971" y="353320"/>
                </a:cubicBezTo>
                <a:cubicBezTo>
                  <a:pt x="122896" y="351269"/>
                  <a:pt x="124971" y="349219"/>
                  <a:pt x="124971" y="345117"/>
                </a:cubicBezTo>
                <a:close/>
                <a:moveTo>
                  <a:pt x="30518" y="345117"/>
                </a:moveTo>
                <a:cubicBezTo>
                  <a:pt x="30518" y="345117"/>
                  <a:pt x="30518" y="345117"/>
                  <a:pt x="32572" y="347168"/>
                </a:cubicBezTo>
                <a:lnTo>
                  <a:pt x="31887" y="347168"/>
                </a:lnTo>
                <a:close/>
                <a:moveTo>
                  <a:pt x="848976" y="342793"/>
                </a:moveTo>
                <a:cubicBezTo>
                  <a:pt x="853126" y="342793"/>
                  <a:pt x="853126" y="344856"/>
                  <a:pt x="855201" y="346920"/>
                </a:cubicBezTo>
                <a:cubicBezTo>
                  <a:pt x="859351" y="351046"/>
                  <a:pt x="855201" y="355172"/>
                  <a:pt x="859351" y="359299"/>
                </a:cubicBezTo>
                <a:cubicBezTo>
                  <a:pt x="863501" y="359299"/>
                  <a:pt x="863501" y="363425"/>
                  <a:pt x="863501" y="365488"/>
                </a:cubicBezTo>
                <a:lnTo>
                  <a:pt x="863501" y="367551"/>
                </a:lnTo>
                <a:cubicBezTo>
                  <a:pt x="863501" y="361362"/>
                  <a:pt x="857276" y="359299"/>
                  <a:pt x="855201" y="355172"/>
                </a:cubicBezTo>
                <a:cubicBezTo>
                  <a:pt x="857276" y="348983"/>
                  <a:pt x="851051" y="344856"/>
                  <a:pt x="848976" y="342793"/>
                </a:cubicBezTo>
                <a:close/>
                <a:moveTo>
                  <a:pt x="112752" y="340801"/>
                </a:moveTo>
                <a:cubicBezTo>
                  <a:pt x="116883" y="340801"/>
                  <a:pt x="118949" y="344930"/>
                  <a:pt x="123081" y="344930"/>
                </a:cubicBezTo>
                <a:cubicBezTo>
                  <a:pt x="123081" y="346994"/>
                  <a:pt x="121015" y="349058"/>
                  <a:pt x="121015" y="353186"/>
                </a:cubicBezTo>
                <a:cubicBezTo>
                  <a:pt x="121015" y="357315"/>
                  <a:pt x="125146" y="363507"/>
                  <a:pt x="129278" y="365571"/>
                </a:cubicBezTo>
                <a:cubicBezTo>
                  <a:pt x="129278" y="371764"/>
                  <a:pt x="135475" y="377956"/>
                  <a:pt x="141672" y="380020"/>
                </a:cubicBezTo>
                <a:cubicBezTo>
                  <a:pt x="141672" y="382085"/>
                  <a:pt x="145804" y="380020"/>
                  <a:pt x="145804" y="382085"/>
                </a:cubicBezTo>
                <a:cubicBezTo>
                  <a:pt x="145804" y="384149"/>
                  <a:pt x="145804" y="386213"/>
                  <a:pt x="143738" y="388277"/>
                </a:cubicBezTo>
                <a:cubicBezTo>
                  <a:pt x="139607" y="386213"/>
                  <a:pt x="131344" y="386213"/>
                  <a:pt x="129278" y="380020"/>
                </a:cubicBezTo>
                <a:cubicBezTo>
                  <a:pt x="129278" y="377956"/>
                  <a:pt x="129278" y="373828"/>
                  <a:pt x="127212" y="373828"/>
                </a:cubicBezTo>
                <a:cubicBezTo>
                  <a:pt x="123081" y="373828"/>
                  <a:pt x="118949" y="371764"/>
                  <a:pt x="116883" y="369700"/>
                </a:cubicBezTo>
                <a:cubicBezTo>
                  <a:pt x="114818" y="365571"/>
                  <a:pt x="114818" y="365571"/>
                  <a:pt x="114818" y="365571"/>
                </a:cubicBezTo>
                <a:cubicBezTo>
                  <a:pt x="114818" y="361443"/>
                  <a:pt x="114818" y="359379"/>
                  <a:pt x="116883" y="355251"/>
                </a:cubicBezTo>
                <a:cubicBezTo>
                  <a:pt x="114818" y="351122"/>
                  <a:pt x="108620" y="349058"/>
                  <a:pt x="112752" y="344930"/>
                </a:cubicBezTo>
                <a:cubicBezTo>
                  <a:pt x="112752" y="342866"/>
                  <a:pt x="112752" y="342866"/>
                  <a:pt x="112752" y="340801"/>
                </a:cubicBezTo>
                <a:close/>
                <a:moveTo>
                  <a:pt x="756715" y="338109"/>
                </a:moveTo>
                <a:cubicBezTo>
                  <a:pt x="758507" y="338367"/>
                  <a:pt x="760554" y="338883"/>
                  <a:pt x="762601" y="338883"/>
                </a:cubicBezTo>
                <a:cubicBezTo>
                  <a:pt x="762601" y="340949"/>
                  <a:pt x="762601" y="343015"/>
                  <a:pt x="764649" y="343015"/>
                </a:cubicBezTo>
                <a:cubicBezTo>
                  <a:pt x="766696" y="343015"/>
                  <a:pt x="770791" y="343015"/>
                  <a:pt x="774885" y="345080"/>
                </a:cubicBezTo>
                <a:cubicBezTo>
                  <a:pt x="776933" y="345080"/>
                  <a:pt x="776933" y="349212"/>
                  <a:pt x="776933" y="351278"/>
                </a:cubicBezTo>
                <a:cubicBezTo>
                  <a:pt x="776933" y="353344"/>
                  <a:pt x="774885" y="353344"/>
                  <a:pt x="772838" y="355409"/>
                </a:cubicBezTo>
                <a:cubicBezTo>
                  <a:pt x="770791" y="355409"/>
                  <a:pt x="768743" y="353344"/>
                  <a:pt x="766696" y="353344"/>
                </a:cubicBezTo>
                <a:cubicBezTo>
                  <a:pt x="762601" y="351278"/>
                  <a:pt x="758507" y="351278"/>
                  <a:pt x="756459" y="351278"/>
                </a:cubicBezTo>
                <a:cubicBezTo>
                  <a:pt x="754412" y="347146"/>
                  <a:pt x="752365" y="343015"/>
                  <a:pt x="752365" y="338883"/>
                </a:cubicBezTo>
                <a:cubicBezTo>
                  <a:pt x="753388" y="337850"/>
                  <a:pt x="754924" y="337850"/>
                  <a:pt x="756715" y="338109"/>
                </a:cubicBezTo>
                <a:close/>
                <a:moveTo>
                  <a:pt x="832479" y="336879"/>
                </a:moveTo>
                <a:cubicBezTo>
                  <a:pt x="834534" y="338932"/>
                  <a:pt x="836590" y="340986"/>
                  <a:pt x="838646" y="340986"/>
                </a:cubicBezTo>
                <a:cubicBezTo>
                  <a:pt x="838646" y="345093"/>
                  <a:pt x="844814" y="343039"/>
                  <a:pt x="846869" y="345093"/>
                </a:cubicBezTo>
                <a:cubicBezTo>
                  <a:pt x="848925" y="345093"/>
                  <a:pt x="850981" y="347146"/>
                  <a:pt x="853037" y="351253"/>
                </a:cubicBezTo>
                <a:cubicBezTo>
                  <a:pt x="853037" y="353307"/>
                  <a:pt x="853037" y="355360"/>
                  <a:pt x="853037" y="359467"/>
                </a:cubicBezTo>
                <a:cubicBezTo>
                  <a:pt x="857149" y="359467"/>
                  <a:pt x="859204" y="363574"/>
                  <a:pt x="861260" y="365628"/>
                </a:cubicBezTo>
                <a:cubicBezTo>
                  <a:pt x="861260" y="371788"/>
                  <a:pt x="859204" y="373841"/>
                  <a:pt x="857149" y="375895"/>
                </a:cubicBezTo>
                <a:cubicBezTo>
                  <a:pt x="859204" y="380002"/>
                  <a:pt x="859204" y="384109"/>
                  <a:pt x="857149" y="388216"/>
                </a:cubicBezTo>
                <a:cubicBezTo>
                  <a:pt x="855093" y="388216"/>
                  <a:pt x="855093" y="390269"/>
                  <a:pt x="853037" y="390269"/>
                </a:cubicBezTo>
                <a:cubicBezTo>
                  <a:pt x="850981" y="386162"/>
                  <a:pt x="850981" y="386162"/>
                  <a:pt x="850981" y="386162"/>
                </a:cubicBezTo>
                <a:cubicBezTo>
                  <a:pt x="855093" y="382055"/>
                  <a:pt x="850981" y="375895"/>
                  <a:pt x="855093" y="371788"/>
                </a:cubicBezTo>
                <a:cubicBezTo>
                  <a:pt x="857149" y="367681"/>
                  <a:pt x="853037" y="365628"/>
                  <a:pt x="850981" y="361521"/>
                </a:cubicBezTo>
                <a:cubicBezTo>
                  <a:pt x="850981" y="357414"/>
                  <a:pt x="848925" y="355360"/>
                  <a:pt x="848925" y="353307"/>
                </a:cubicBezTo>
                <a:cubicBezTo>
                  <a:pt x="846869" y="349200"/>
                  <a:pt x="840702" y="349200"/>
                  <a:pt x="836590" y="347146"/>
                </a:cubicBezTo>
                <a:cubicBezTo>
                  <a:pt x="834534" y="345093"/>
                  <a:pt x="830423" y="345093"/>
                  <a:pt x="828367" y="345093"/>
                </a:cubicBezTo>
                <a:cubicBezTo>
                  <a:pt x="826311" y="345093"/>
                  <a:pt x="824255" y="345093"/>
                  <a:pt x="822199" y="347146"/>
                </a:cubicBezTo>
                <a:cubicBezTo>
                  <a:pt x="818088" y="345093"/>
                  <a:pt x="813976" y="347146"/>
                  <a:pt x="809864" y="349200"/>
                </a:cubicBezTo>
                <a:cubicBezTo>
                  <a:pt x="809864" y="349200"/>
                  <a:pt x="807808" y="349200"/>
                  <a:pt x="807808" y="347146"/>
                </a:cubicBezTo>
                <a:cubicBezTo>
                  <a:pt x="811920" y="345093"/>
                  <a:pt x="809864" y="338932"/>
                  <a:pt x="816032" y="338932"/>
                </a:cubicBezTo>
                <a:cubicBezTo>
                  <a:pt x="818088" y="338932"/>
                  <a:pt x="820144" y="340986"/>
                  <a:pt x="822199" y="340986"/>
                </a:cubicBezTo>
                <a:cubicBezTo>
                  <a:pt x="826311" y="338932"/>
                  <a:pt x="828367" y="336879"/>
                  <a:pt x="832479" y="336879"/>
                </a:cubicBezTo>
                <a:close/>
                <a:moveTo>
                  <a:pt x="834534" y="334825"/>
                </a:moveTo>
                <a:cubicBezTo>
                  <a:pt x="836590" y="334825"/>
                  <a:pt x="836590" y="334825"/>
                  <a:pt x="838646" y="336879"/>
                </a:cubicBezTo>
                <a:cubicBezTo>
                  <a:pt x="840702" y="338932"/>
                  <a:pt x="840702" y="338932"/>
                  <a:pt x="840702" y="338932"/>
                </a:cubicBezTo>
                <a:cubicBezTo>
                  <a:pt x="840702" y="340986"/>
                  <a:pt x="842758" y="340986"/>
                  <a:pt x="840702" y="340986"/>
                </a:cubicBezTo>
                <a:cubicBezTo>
                  <a:pt x="840702" y="340986"/>
                  <a:pt x="838646" y="340986"/>
                  <a:pt x="838646" y="340986"/>
                </a:cubicBezTo>
                <a:cubicBezTo>
                  <a:pt x="838646" y="338932"/>
                  <a:pt x="836590" y="338932"/>
                  <a:pt x="836590" y="336879"/>
                </a:cubicBezTo>
                <a:cubicBezTo>
                  <a:pt x="834534" y="334825"/>
                  <a:pt x="834534" y="334825"/>
                  <a:pt x="834534" y="334825"/>
                </a:cubicBezTo>
                <a:close/>
                <a:moveTo>
                  <a:pt x="752482" y="330510"/>
                </a:moveTo>
                <a:lnTo>
                  <a:pt x="759783" y="331242"/>
                </a:lnTo>
                <a:lnTo>
                  <a:pt x="760403" y="331552"/>
                </a:lnTo>
                <a:lnTo>
                  <a:pt x="764785" y="336685"/>
                </a:lnTo>
                <a:cubicBezTo>
                  <a:pt x="766836" y="338743"/>
                  <a:pt x="768887" y="334626"/>
                  <a:pt x="772988" y="336685"/>
                </a:cubicBezTo>
                <a:cubicBezTo>
                  <a:pt x="775038" y="336685"/>
                  <a:pt x="777089" y="338743"/>
                  <a:pt x="781190" y="340801"/>
                </a:cubicBezTo>
                <a:cubicBezTo>
                  <a:pt x="781190" y="344918"/>
                  <a:pt x="783241" y="346977"/>
                  <a:pt x="783241" y="349035"/>
                </a:cubicBezTo>
                <a:cubicBezTo>
                  <a:pt x="779140" y="351093"/>
                  <a:pt x="779140" y="344918"/>
                  <a:pt x="777089" y="342860"/>
                </a:cubicBezTo>
                <a:cubicBezTo>
                  <a:pt x="772988" y="340801"/>
                  <a:pt x="768887" y="338743"/>
                  <a:pt x="766836" y="340801"/>
                </a:cubicBezTo>
                <a:cubicBezTo>
                  <a:pt x="764785" y="336685"/>
                  <a:pt x="760684" y="334626"/>
                  <a:pt x="756583" y="334626"/>
                </a:cubicBezTo>
                <a:cubicBezTo>
                  <a:pt x="754533" y="332568"/>
                  <a:pt x="748381" y="338743"/>
                  <a:pt x="748381" y="332568"/>
                </a:cubicBezTo>
                <a:cubicBezTo>
                  <a:pt x="748381" y="330510"/>
                  <a:pt x="752482" y="330510"/>
                  <a:pt x="752482" y="330510"/>
                </a:cubicBezTo>
                <a:close/>
                <a:moveTo>
                  <a:pt x="779257" y="318226"/>
                </a:moveTo>
                <a:cubicBezTo>
                  <a:pt x="783241" y="318226"/>
                  <a:pt x="783241" y="322376"/>
                  <a:pt x="785233" y="324451"/>
                </a:cubicBezTo>
                <a:cubicBezTo>
                  <a:pt x="785233" y="324451"/>
                  <a:pt x="785233" y="324451"/>
                  <a:pt x="785233" y="326526"/>
                </a:cubicBezTo>
                <a:cubicBezTo>
                  <a:pt x="783241" y="324451"/>
                  <a:pt x="781249" y="320301"/>
                  <a:pt x="779257" y="320301"/>
                </a:cubicBezTo>
                <a:cubicBezTo>
                  <a:pt x="779257" y="318226"/>
                  <a:pt x="779257" y="318226"/>
                  <a:pt x="779257" y="318226"/>
                </a:cubicBezTo>
                <a:close/>
                <a:moveTo>
                  <a:pt x="757495" y="316747"/>
                </a:moveTo>
                <a:cubicBezTo>
                  <a:pt x="758009" y="316747"/>
                  <a:pt x="758523" y="317261"/>
                  <a:pt x="758523" y="318288"/>
                </a:cubicBezTo>
                <a:cubicBezTo>
                  <a:pt x="758523" y="318288"/>
                  <a:pt x="758523" y="320342"/>
                  <a:pt x="758523" y="320342"/>
                </a:cubicBezTo>
                <a:cubicBezTo>
                  <a:pt x="758523" y="320342"/>
                  <a:pt x="758523" y="320342"/>
                  <a:pt x="760579" y="320342"/>
                </a:cubicBezTo>
                <a:cubicBezTo>
                  <a:pt x="762635" y="322396"/>
                  <a:pt x="764692" y="326505"/>
                  <a:pt x="766748" y="322396"/>
                </a:cubicBezTo>
                <a:cubicBezTo>
                  <a:pt x="768804" y="320342"/>
                  <a:pt x="774973" y="320342"/>
                  <a:pt x="779085" y="322396"/>
                </a:cubicBezTo>
                <a:cubicBezTo>
                  <a:pt x="783198" y="324451"/>
                  <a:pt x="783198" y="326505"/>
                  <a:pt x="783198" y="330613"/>
                </a:cubicBezTo>
                <a:cubicBezTo>
                  <a:pt x="783198" y="330613"/>
                  <a:pt x="785254" y="330613"/>
                  <a:pt x="785254" y="330613"/>
                </a:cubicBezTo>
                <a:cubicBezTo>
                  <a:pt x="785254" y="328559"/>
                  <a:pt x="785254" y="326505"/>
                  <a:pt x="785254" y="326505"/>
                </a:cubicBezTo>
                <a:cubicBezTo>
                  <a:pt x="785254" y="326505"/>
                  <a:pt x="787310" y="326505"/>
                  <a:pt x="787310" y="326505"/>
                </a:cubicBezTo>
                <a:cubicBezTo>
                  <a:pt x="787310" y="328559"/>
                  <a:pt x="787310" y="330613"/>
                  <a:pt x="787310" y="330613"/>
                </a:cubicBezTo>
                <a:cubicBezTo>
                  <a:pt x="787310" y="332667"/>
                  <a:pt x="785254" y="330613"/>
                  <a:pt x="785254" y="332667"/>
                </a:cubicBezTo>
                <a:cubicBezTo>
                  <a:pt x="785254" y="334722"/>
                  <a:pt x="785254" y="334722"/>
                  <a:pt x="785254" y="334722"/>
                </a:cubicBezTo>
                <a:cubicBezTo>
                  <a:pt x="789367" y="334722"/>
                  <a:pt x="789367" y="330613"/>
                  <a:pt x="791423" y="332667"/>
                </a:cubicBezTo>
                <a:cubicBezTo>
                  <a:pt x="793479" y="332667"/>
                  <a:pt x="793479" y="332667"/>
                  <a:pt x="793479" y="334722"/>
                </a:cubicBezTo>
                <a:cubicBezTo>
                  <a:pt x="799648" y="336776"/>
                  <a:pt x="795535" y="349101"/>
                  <a:pt x="805816" y="347047"/>
                </a:cubicBezTo>
                <a:cubicBezTo>
                  <a:pt x="803760" y="347047"/>
                  <a:pt x="797591" y="349101"/>
                  <a:pt x="797591" y="342939"/>
                </a:cubicBezTo>
                <a:cubicBezTo>
                  <a:pt x="797591" y="342939"/>
                  <a:pt x="795535" y="342939"/>
                  <a:pt x="795535" y="342939"/>
                </a:cubicBezTo>
                <a:cubicBezTo>
                  <a:pt x="793479" y="347047"/>
                  <a:pt x="789367" y="347047"/>
                  <a:pt x="785254" y="347047"/>
                </a:cubicBezTo>
                <a:cubicBezTo>
                  <a:pt x="785254" y="344993"/>
                  <a:pt x="783198" y="342939"/>
                  <a:pt x="783198" y="340884"/>
                </a:cubicBezTo>
                <a:cubicBezTo>
                  <a:pt x="779085" y="334722"/>
                  <a:pt x="772917" y="334722"/>
                  <a:pt x="766748" y="334722"/>
                </a:cubicBezTo>
                <a:lnTo>
                  <a:pt x="760403" y="331552"/>
                </a:lnTo>
                <a:lnTo>
                  <a:pt x="760172" y="331282"/>
                </a:lnTo>
                <a:lnTo>
                  <a:pt x="759783" y="331242"/>
                </a:lnTo>
                <a:lnTo>
                  <a:pt x="754410" y="328559"/>
                </a:lnTo>
                <a:cubicBezTo>
                  <a:pt x="752354" y="328559"/>
                  <a:pt x="750298" y="328559"/>
                  <a:pt x="748242" y="328559"/>
                </a:cubicBezTo>
                <a:cubicBezTo>
                  <a:pt x="746185" y="326505"/>
                  <a:pt x="742073" y="324451"/>
                  <a:pt x="746185" y="320342"/>
                </a:cubicBezTo>
                <a:cubicBezTo>
                  <a:pt x="748242" y="320342"/>
                  <a:pt x="752354" y="318288"/>
                  <a:pt x="756467" y="318288"/>
                </a:cubicBezTo>
                <a:cubicBezTo>
                  <a:pt x="756467" y="317261"/>
                  <a:pt x="756981" y="316747"/>
                  <a:pt x="757495" y="316747"/>
                </a:cubicBezTo>
                <a:close/>
                <a:moveTo>
                  <a:pt x="121070" y="299634"/>
                </a:moveTo>
                <a:cubicBezTo>
                  <a:pt x="123118" y="299634"/>
                  <a:pt x="125165" y="301701"/>
                  <a:pt x="125165" y="303769"/>
                </a:cubicBezTo>
                <a:cubicBezTo>
                  <a:pt x="127212" y="305836"/>
                  <a:pt x="125165" y="307903"/>
                  <a:pt x="127212" y="309971"/>
                </a:cubicBezTo>
                <a:cubicBezTo>
                  <a:pt x="129260" y="307903"/>
                  <a:pt x="131307" y="309971"/>
                  <a:pt x="131307" y="312038"/>
                </a:cubicBezTo>
                <a:cubicBezTo>
                  <a:pt x="131307" y="316173"/>
                  <a:pt x="133354" y="318241"/>
                  <a:pt x="131307" y="322376"/>
                </a:cubicBezTo>
                <a:cubicBezTo>
                  <a:pt x="129260" y="322376"/>
                  <a:pt x="127212" y="324443"/>
                  <a:pt x="125165" y="324443"/>
                </a:cubicBezTo>
                <a:cubicBezTo>
                  <a:pt x="121070" y="324443"/>
                  <a:pt x="121070" y="320308"/>
                  <a:pt x="119023" y="318241"/>
                </a:cubicBezTo>
                <a:cubicBezTo>
                  <a:pt x="116976" y="316173"/>
                  <a:pt x="119023" y="314106"/>
                  <a:pt x="116976" y="312038"/>
                </a:cubicBezTo>
                <a:cubicBezTo>
                  <a:pt x="114928" y="314106"/>
                  <a:pt x="114928" y="316173"/>
                  <a:pt x="112881" y="318241"/>
                </a:cubicBezTo>
                <a:cubicBezTo>
                  <a:pt x="112881" y="324443"/>
                  <a:pt x="116976" y="332713"/>
                  <a:pt x="123118" y="334780"/>
                </a:cubicBezTo>
                <a:cubicBezTo>
                  <a:pt x="125165" y="334780"/>
                  <a:pt x="129260" y="336848"/>
                  <a:pt x="133354" y="338915"/>
                </a:cubicBezTo>
                <a:cubicBezTo>
                  <a:pt x="143591" y="336848"/>
                  <a:pt x="151781" y="332713"/>
                  <a:pt x="159970" y="326511"/>
                </a:cubicBezTo>
                <a:cubicBezTo>
                  <a:pt x="162017" y="326511"/>
                  <a:pt x="164065" y="328578"/>
                  <a:pt x="164065" y="330645"/>
                </a:cubicBezTo>
                <a:cubicBezTo>
                  <a:pt x="159970" y="334780"/>
                  <a:pt x="153828" y="338915"/>
                  <a:pt x="147685" y="340983"/>
                </a:cubicBezTo>
                <a:cubicBezTo>
                  <a:pt x="141543" y="343050"/>
                  <a:pt x="133354" y="345117"/>
                  <a:pt x="127212" y="343050"/>
                </a:cubicBezTo>
                <a:cubicBezTo>
                  <a:pt x="123118" y="343050"/>
                  <a:pt x="119023" y="340983"/>
                  <a:pt x="114928" y="338915"/>
                </a:cubicBezTo>
                <a:cubicBezTo>
                  <a:pt x="112881" y="338915"/>
                  <a:pt x="114928" y="334780"/>
                  <a:pt x="112881" y="334780"/>
                </a:cubicBezTo>
                <a:cubicBezTo>
                  <a:pt x="106739" y="330645"/>
                  <a:pt x="106739" y="330645"/>
                  <a:pt x="106739" y="330645"/>
                </a:cubicBezTo>
                <a:cubicBezTo>
                  <a:pt x="102644" y="324443"/>
                  <a:pt x="102644" y="312038"/>
                  <a:pt x="108786" y="303769"/>
                </a:cubicBezTo>
                <a:cubicBezTo>
                  <a:pt x="112881" y="301701"/>
                  <a:pt x="116976" y="299634"/>
                  <a:pt x="121070" y="299634"/>
                </a:cubicBezTo>
                <a:close/>
                <a:moveTo>
                  <a:pt x="814116" y="297642"/>
                </a:moveTo>
                <a:cubicBezTo>
                  <a:pt x="814116" y="297642"/>
                  <a:pt x="816108" y="297642"/>
                  <a:pt x="816108" y="297642"/>
                </a:cubicBezTo>
                <a:cubicBezTo>
                  <a:pt x="814116" y="297642"/>
                  <a:pt x="816108" y="299634"/>
                  <a:pt x="814116" y="299634"/>
                </a:cubicBezTo>
                <a:cubicBezTo>
                  <a:pt x="814116" y="299634"/>
                  <a:pt x="814116" y="297642"/>
                  <a:pt x="814116" y="297642"/>
                </a:cubicBezTo>
                <a:close/>
                <a:moveTo>
                  <a:pt x="96419" y="287350"/>
                </a:moveTo>
                <a:cubicBezTo>
                  <a:pt x="96419" y="287350"/>
                  <a:pt x="98494" y="289408"/>
                  <a:pt x="98494" y="289408"/>
                </a:cubicBezTo>
                <a:cubicBezTo>
                  <a:pt x="96419" y="293525"/>
                  <a:pt x="92269" y="295583"/>
                  <a:pt x="92269" y="299700"/>
                </a:cubicBezTo>
                <a:cubicBezTo>
                  <a:pt x="92269" y="305875"/>
                  <a:pt x="98494" y="309992"/>
                  <a:pt x="102644" y="312050"/>
                </a:cubicBezTo>
                <a:cubicBezTo>
                  <a:pt x="102644" y="314109"/>
                  <a:pt x="102644" y="314109"/>
                  <a:pt x="100569" y="316167"/>
                </a:cubicBezTo>
                <a:cubicBezTo>
                  <a:pt x="98494" y="318226"/>
                  <a:pt x="96419" y="314109"/>
                  <a:pt x="94344" y="312050"/>
                </a:cubicBezTo>
                <a:cubicBezTo>
                  <a:pt x="90194" y="307933"/>
                  <a:pt x="86044" y="301758"/>
                  <a:pt x="90194" y="295583"/>
                </a:cubicBezTo>
                <a:cubicBezTo>
                  <a:pt x="90194" y="291466"/>
                  <a:pt x="92269" y="287350"/>
                  <a:pt x="96419" y="287350"/>
                </a:cubicBezTo>
                <a:close/>
                <a:moveTo>
                  <a:pt x="822416" y="285358"/>
                </a:moveTo>
                <a:cubicBezTo>
                  <a:pt x="822416" y="285358"/>
                  <a:pt x="824408" y="285358"/>
                  <a:pt x="824408" y="287460"/>
                </a:cubicBezTo>
                <a:cubicBezTo>
                  <a:pt x="824408" y="287460"/>
                  <a:pt x="822416" y="289563"/>
                  <a:pt x="822416" y="291666"/>
                </a:cubicBezTo>
                <a:cubicBezTo>
                  <a:pt x="822416" y="289563"/>
                  <a:pt x="820424" y="287460"/>
                  <a:pt x="822416" y="285358"/>
                </a:cubicBezTo>
                <a:close/>
                <a:moveTo>
                  <a:pt x="153828" y="285358"/>
                </a:moveTo>
                <a:cubicBezTo>
                  <a:pt x="155875" y="287416"/>
                  <a:pt x="159970" y="287416"/>
                  <a:pt x="164065" y="287416"/>
                </a:cubicBezTo>
                <a:cubicBezTo>
                  <a:pt x="162017" y="289474"/>
                  <a:pt x="159970" y="295650"/>
                  <a:pt x="155875" y="293591"/>
                </a:cubicBezTo>
                <a:cubicBezTo>
                  <a:pt x="153828" y="291533"/>
                  <a:pt x="151781" y="291533"/>
                  <a:pt x="151781" y="289474"/>
                </a:cubicBezTo>
                <a:cubicBezTo>
                  <a:pt x="151781" y="287416"/>
                  <a:pt x="151781" y="285358"/>
                  <a:pt x="153828" y="285358"/>
                </a:cubicBezTo>
                <a:close/>
                <a:moveTo>
                  <a:pt x="182835" y="283366"/>
                </a:moveTo>
                <a:cubicBezTo>
                  <a:pt x="184904" y="283366"/>
                  <a:pt x="184904" y="285418"/>
                  <a:pt x="186972" y="285418"/>
                </a:cubicBezTo>
                <a:cubicBezTo>
                  <a:pt x="182835" y="295680"/>
                  <a:pt x="174560" y="299784"/>
                  <a:pt x="170423" y="307994"/>
                </a:cubicBezTo>
                <a:cubicBezTo>
                  <a:pt x="168355" y="312099"/>
                  <a:pt x="172492" y="316203"/>
                  <a:pt x="168355" y="320308"/>
                </a:cubicBezTo>
                <a:cubicBezTo>
                  <a:pt x="166286" y="322360"/>
                  <a:pt x="166286" y="328517"/>
                  <a:pt x="162149" y="324413"/>
                </a:cubicBezTo>
                <a:cubicBezTo>
                  <a:pt x="160080" y="322360"/>
                  <a:pt x="160080" y="320308"/>
                  <a:pt x="162149" y="316203"/>
                </a:cubicBezTo>
                <a:cubicBezTo>
                  <a:pt x="162149" y="314151"/>
                  <a:pt x="164218" y="314151"/>
                  <a:pt x="164218" y="312099"/>
                </a:cubicBezTo>
                <a:cubicBezTo>
                  <a:pt x="160080" y="310046"/>
                  <a:pt x="160080" y="305941"/>
                  <a:pt x="160080" y="301837"/>
                </a:cubicBezTo>
                <a:cubicBezTo>
                  <a:pt x="160080" y="295680"/>
                  <a:pt x="164218" y="291575"/>
                  <a:pt x="168355" y="287470"/>
                </a:cubicBezTo>
                <a:cubicBezTo>
                  <a:pt x="182835" y="283366"/>
                  <a:pt x="182835" y="283366"/>
                  <a:pt x="182835" y="283366"/>
                </a:cubicBezTo>
                <a:close/>
                <a:moveTo>
                  <a:pt x="147759" y="277058"/>
                </a:moveTo>
                <a:cubicBezTo>
                  <a:pt x="147759" y="279126"/>
                  <a:pt x="153957" y="281195"/>
                  <a:pt x="149825" y="285332"/>
                </a:cubicBezTo>
                <a:cubicBezTo>
                  <a:pt x="149825" y="287401"/>
                  <a:pt x="149825" y="289469"/>
                  <a:pt x="149825" y="291538"/>
                </a:cubicBezTo>
                <a:cubicBezTo>
                  <a:pt x="151891" y="293607"/>
                  <a:pt x="153957" y="295675"/>
                  <a:pt x="158088" y="297744"/>
                </a:cubicBezTo>
                <a:cubicBezTo>
                  <a:pt x="158088" y="299812"/>
                  <a:pt x="158088" y="301881"/>
                  <a:pt x="156023" y="303950"/>
                </a:cubicBezTo>
                <a:cubicBezTo>
                  <a:pt x="151891" y="303950"/>
                  <a:pt x="149825" y="301881"/>
                  <a:pt x="149825" y="297744"/>
                </a:cubicBezTo>
                <a:cubicBezTo>
                  <a:pt x="147759" y="299812"/>
                  <a:pt x="143627" y="299812"/>
                  <a:pt x="141562" y="297744"/>
                </a:cubicBezTo>
                <a:cubicBezTo>
                  <a:pt x="139496" y="295675"/>
                  <a:pt x="139496" y="293607"/>
                  <a:pt x="139496" y="291538"/>
                </a:cubicBezTo>
                <a:cubicBezTo>
                  <a:pt x="139496" y="289469"/>
                  <a:pt x="143627" y="289469"/>
                  <a:pt x="143627" y="285332"/>
                </a:cubicBezTo>
                <a:cubicBezTo>
                  <a:pt x="141562" y="283264"/>
                  <a:pt x="141562" y="281195"/>
                  <a:pt x="143627" y="279126"/>
                </a:cubicBezTo>
                <a:cubicBezTo>
                  <a:pt x="143627" y="277058"/>
                  <a:pt x="145693" y="277058"/>
                  <a:pt x="147759" y="277058"/>
                </a:cubicBezTo>
                <a:close/>
                <a:moveTo>
                  <a:pt x="92269" y="277058"/>
                </a:moveTo>
                <a:cubicBezTo>
                  <a:pt x="94344" y="279119"/>
                  <a:pt x="94344" y="281180"/>
                  <a:pt x="94344" y="283241"/>
                </a:cubicBezTo>
                <a:cubicBezTo>
                  <a:pt x="88119" y="289425"/>
                  <a:pt x="83969" y="295608"/>
                  <a:pt x="86044" y="303853"/>
                </a:cubicBezTo>
                <a:cubicBezTo>
                  <a:pt x="88119" y="310036"/>
                  <a:pt x="92269" y="318281"/>
                  <a:pt x="100569" y="320342"/>
                </a:cubicBezTo>
                <a:cubicBezTo>
                  <a:pt x="102644" y="320342"/>
                  <a:pt x="100569" y="324464"/>
                  <a:pt x="102644" y="324464"/>
                </a:cubicBezTo>
                <a:cubicBezTo>
                  <a:pt x="100569" y="326526"/>
                  <a:pt x="98494" y="324464"/>
                  <a:pt x="98494" y="324464"/>
                </a:cubicBezTo>
                <a:cubicBezTo>
                  <a:pt x="94344" y="324464"/>
                  <a:pt x="96419" y="320342"/>
                  <a:pt x="94344" y="320342"/>
                </a:cubicBezTo>
                <a:cubicBezTo>
                  <a:pt x="92269" y="320342"/>
                  <a:pt x="90194" y="320342"/>
                  <a:pt x="88119" y="320342"/>
                </a:cubicBezTo>
                <a:cubicBezTo>
                  <a:pt x="86044" y="318281"/>
                  <a:pt x="83969" y="314159"/>
                  <a:pt x="86044" y="310036"/>
                </a:cubicBezTo>
                <a:cubicBezTo>
                  <a:pt x="83969" y="307975"/>
                  <a:pt x="79819" y="310036"/>
                  <a:pt x="79819" y="305914"/>
                </a:cubicBezTo>
                <a:cubicBezTo>
                  <a:pt x="77744" y="301792"/>
                  <a:pt x="79819" y="299730"/>
                  <a:pt x="81894" y="297669"/>
                </a:cubicBezTo>
                <a:cubicBezTo>
                  <a:pt x="81894" y="295608"/>
                  <a:pt x="79819" y="291486"/>
                  <a:pt x="81894" y="289425"/>
                </a:cubicBezTo>
                <a:cubicBezTo>
                  <a:pt x="83969" y="287364"/>
                  <a:pt x="86044" y="285302"/>
                  <a:pt x="88119" y="285302"/>
                </a:cubicBezTo>
                <a:cubicBezTo>
                  <a:pt x="90194" y="283241"/>
                  <a:pt x="88119" y="281180"/>
                  <a:pt x="90194" y="279119"/>
                </a:cubicBezTo>
                <a:cubicBezTo>
                  <a:pt x="90194" y="279119"/>
                  <a:pt x="92269" y="277058"/>
                  <a:pt x="92269" y="277058"/>
                </a:cubicBezTo>
                <a:close/>
                <a:moveTo>
                  <a:pt x="771012" y="275066"/>
                </a:moveTo>
                <a:cubicBezTo>
                  <a:pt x="775107" y="275066"/>
                  <a:pt x="777154" y="275066"/>
                  <a:pt x="779201" y="275066"/>
                </a:cubicBezTo>
                <a:cubicBezTo>
                  <a:pt x="783296" y="281241"/>
                  <a:pt x="783296" y="281241"/>
                  <a:pt x="783296" y="281241"/>
                </a:cubicBezTo>
                <a:cubicBezTo>
                  <a:pt x="785343" y="281241"/>
                  <a:pt x="789438" y="283299"/>
                  <a:pt x="791485" y="283299"/>
                </a:cubicBezTo>
                <a:cubicBezTo>
                  <a:pt x="795580" y="283299"/>
                  <a:pt x="797627" y="283299"/>
                  <a:pt x="799674" y="279183"/>
                </a:cubicBezTo>
                <a:cubicBezTo>
                  <a:pt x="801722" y="279183"/>
                  <a:pt x="803769" y="281241"/>
                  <a:pt x="805816" y="283299"/>
                </a:cubicBezTo>
                <a:cubicBezTo>
                  <a:pt x="805816" y="285358"/>
                  <a:pt x="805816" y="289474"/>
                  <a:pt x="803769" y="291533"/>
                </a:cubicBezTo>
                <a:cubicBezTo>
                  <a:pt x="799674" y="291533"/>
                  <a:pt x="797627" y="291533"/>
                  <a:pt x="795580" y="289474"/>
                </a:cubicBezTo>
                <a:cubicBezTo>
                  <a:pt x="793533" y="291533"/>
                  <a:pt x="791485" y="295650"/>
                  <a:pt x="789438" y="295650"/>
                </a:cubicBezTo>
                <a:cubicBezTo>
                  <a:pt x="785343" y="295650"/>
                  <a:pt x="781249" y="291533"/>
                  <a:pt x="779201" y="289474"/>
                </a:cubicBezTo>
                <a:cubicBezTo>
                  <a:pt x="779201" y="287416"/>
                  <a:pt x="779201" y="285358"/>
                  <a:pt x="777154" y="285358"/>
                </a:cubicBezTo>
                <a:cubicBezTo>
                  <a:pt x="775107" y="285358"/>
                  <a:pt x="773059" y="285358"/>
                  <a:pt x="773059" y="285358"/>
                </a:cubicBezTo>
                <a:cubicBezTo>
                  <a:pt x="771012" y="283299"/>
                  <a:pt x="768965" y="281241"/>
                  <a:pt x="768965" y="279183"/>
                </a:cubicBezTo>
                <a:cubicBezTo>
                  <a:pt x="768965" y="277124"/>
                  <a:pt x="771012" y="275066"/>
                  <a:pt x="771012" y="275066"/>
                </a:cubicBezTo>
                <a:close/>
                <a:moveTo>
                  <a:pt x="783282" y="273074"/>
                </a:moveTo>
                <a:cubicBezTo>
                  <a:pt x="785316" y="273074"/>
                  <a:pt x="785316" y="275149"/>
                  <a:pt x="787349" y="275149"/>
                </a:cubicBezTo>
                <a:cubicBezTo>
                  <a:pt x="789383" y="277224"/>
                  <a:pt x="793450" y="279299"/>
                  <a:pt x="797517" y="277224"/>
                </a:cubicBezTo>
                <a:cubicBezTo>
                  <a:pt x="797517" y="281374"/>
                  <a:pt x="793450" y="279299"/>
                  <a:pt x="791416" y="281374"/>
                </a:cubicBezTo>
                <a:cubicBezTo>
                  <a:pt x="787349" y="281374"/>
                  <a:pt x="783282" y="279299"/>
                  <a:pt x="783282" y="275149"/>
                </a:cubicBezTo>
                <a:cubicBezTo>
                  <a:pt x="781249" y="275149"/>
                  <a:pt x="783282" y="275149"/>
                  <a:pt x="783282" y="273074"/>
                </a:cubicBezTo>
                <a:close/>
                <a:moveTo>
                  <a:pt x="143646" y="270050"/>
                </a:moveTo>
                <a:cubicBezTo>
                  <a:pt x="145193" y="269791"/>
                  <a:pt x="146741" y="269791"/>
                  <a:pt x="147772" y="270825"/>
                </a:cubicBezTo>
                <a:cubicBezTo>
                  <a:pt x="147772" y="272893"/>
                  <a:pt x="145709" y="274960"/>
                  <a:pt x="143646" y="274960"/>
                </a:cubicBezTo>
                <a:cubicBezTo>
                  <a:pt x="141583" y="274960"/>
                  <a:pt x="141583" y="277027"/>
                  <a:pt x="139520" y="279095"/>
                </a:cubicBezTo>
                <a:cubicBezTo>
                  <a:pt x="137457" y="281162"/>
                  <a:pt x="141583" y="285297"/>
                  <a:pt x="139520" y="287365"/>
                </a:cubicBezTo>
                <a:cubicBezTo>
                  <a:pt x="137457" y="289432"/>
                  <a:pt x="137457" y="291500"/>
                  <a:pt x="137457" y="293567"/>
                </a:cubicBezTo>
                <a:cubicBezTo>
                  <a:pt x="137457" y="297702"/>
                  <a:pt x="139520" y="299769"/>
                  <a:pt x="141583" y="301837"/>
                </a:cubicBezTo>
                <a:cubicBezTo>
                  <a:pt x="143646" y="301837"/>
                  <a:pt x="145709" y="301837"/>
                  <a:pt x="147772" y="301837"/>
                </a:cubicBezTo>
                <a:cubicBezTo>
                  <a:pt x="149836" y="305972"/>
                  <a:pt x="153962" y="308039"/>
                  <a:pt x="158089" y="308039"/>
                </a:cubicBezTo>
                <a:cubicBezTo>
                  <a:pt x="158089" y="308039"/>
                  <a:pt x="158089" y="310107"/>
                  <a:pt x="158089" y="312174"/>
                </a:cubicBezTo>
                <a:cubicBezTo>
                  <a:pt x="153962" y="314242"/>
                  <a:pt x="149836" y="312174"/>
                  <a:pt x="147772" y="310107"/>
                </a:cubicBezTo>
                <a:cubicBezTo>
                  <a:pt x="145709" y="308039"/>
                  <a:pt x="145709" y="305972"/>
                  <a:pt x="143646" y="305972"/>
                </a:cubicBezTo>
                <a:cubicBezTo>
                  <a:pt x="141583" y="305972"/>
                  <a:pt x="137457" y="303904"/>
                  <a:pt x="135393" y="303904"/>
                </a:cubicBezTo>
                <a:cubicBezTo>
                  <a:pt x="131267" y="299769"/>
                  <a:pt x="129204" y="295635"/>
                  <a:pt x="131267" y="289432"/>
                </a:cubicBezTo>
                <a:cubicBezTo>
                  <a:pt x="131267" y="287365"/>
                  <a:pt x="135393" y="285297"/>
                  <a:pt x="135393" y="283230"/>
                </a:cubicBezTo>
                <a:cubicBezTo>
                  <a:pt x="133330" y="279095"/>
                  <a:pt x="137457" y="274960"/>
                  <a:pt x="139520" y="270825"/>
                </a:cubicBezTo>
                <a:cubicBezTo>
                  <a:pt x="140551" y="270825"/>
                  <a:pt x="142099" y="270308"/>
                  <a:pt x="143646" y="270050"/>
                </a:cubicBezTo>
                <a:close/>
                <a:moveTo>
                  <a:pt x="758486" y="268758"/>
                </a:moveTo>
                <a:cubicBezTo>
                  <a:pt x="760551" y="270820"/>
                  <a:pt x="764680" y="272881"/>
                  <a:pt x="766744" y="274943"/>
                </a:cubicBezTo>
                <a:cubicBezTo>
                  <a:pt x="768809" y="274943"/>
                  <a:pt x="766744" y="277005"/>
                  <a:pt x="766744" y="277005"/>
                </a:cubicBezTo>
                <a:cubicBezTo>
                  <a:pt x="766744" y="281129"/>
                  <a:pt x="768809" y="285253"/>
                  <a:pt x="772938" y="287315"/>
                </a:cubicBezTo>
                <a:cubicBezTo>
                  <a:pt x="775003" y="289377"/>
                  <a:pt x="777067" y="287315"/>
                  <a:pt x="777067" y="289377"/>
                </a:cubicBezTo>
                <a:cubicBezTo>
                  <a:pt x="779132" y="295562"/>
                  <a:pt x="783261" y="297624"/>
                  <a:pt x="787391" y="297624"/>
                </a:cubicBezTo>
                <a:cubicBezTo>
                  <a:pt x="791520" y="299686"/>
                  <a:pt x="793585" y="295562"/>
                  <a:pt x="795649" y="293500"/>
                </a:cubicBezTo>
                <a:cubicBezTo>
                  <a:pt x="799778" y="295562"/>
                  <a:pt x="803908" y="293500"/>
                  <a:pt x="805972" y="291438"/>
                </a:cubicBezTo>
                <a:cubicBezTo>
                  <a:pt x="808037" y="289377"/>
                  <a:pt x="808037" y="285253"/>
                  <a:pt x="810101" y="283191"/>
                </a:cubicBezTo>
                <a:cubicBezTo>
                  <a:pt x="814231" y="285253"/>
                  <a:pt x="816295" y="285253"/>
                  <a:pt x="818360" y="285253"/>
                </a:cubicBezTo>
                <a:cubicBezTo>
                  <a:pt x="820424" y="287315"/>
                  <a:pt x="820424" y="289377"/>
                  <a:pt x="820424" y="291438"/>
                </a:cubicBezTo>
                <a:cubicBezTo>
                  <a:pt x="820424" y="293500"/>
                  <a:pt x="818360" y="295562"/>
                  <a:pt x="816295" y="295562"/>
                </a:cubicBezTo>
                <a:cubicBezTo>
                  <a:pt x="814231" y="295562"/>
                  <a:pt x="812166" y="293500"/>
                  <a:pt x="812166" y="295562"/>
                </a:cubicBezTo>
                <a:cubicBezTo>
                  <a:pt x="812166" y="297624"/>
                  <a:pt x="812166" y="299686"/>
                  <a:pt x="812166" y="299686"/>
                </a:cubicBezTo>
                <a:cubicBezTo>
                  <a:pt x="808037" y="301748"/>
                  <a:pt x="810101" y="305872"/>
                  <a:pt x="805972" y="305872"/>
                </a:cubicBezTo>
                <a:cubicBezTo>
                  <a:pt x="803908" y="307933"/>
                  <a:pt x="801843" y="307933"/>
                  <a:pt x="799778" y="305872"/>
                </a:cubicBezTo>
                <a:cubicBezTo>
                  <a:pt x="797714" y="305872"/>
                  <a:pt x="797714" y="301748"/>
                  <a:pt x="793585" y="303810"/>
                </a:cubicBezTo>
                <a:cubicBezTo>
                  <a:pt x="791520" y="305872"/>
                  <a:pt x="787391" y="307933"/>
                  <a:pt x="783261" y="307933"/>
                </a:cubicBezTo>
                <a:cubicBezTo>
                  <a:pt x="781197" y="305872"/>
                  <a:pt x="777067" y="305872"/>
                  <a:pt x="775003" y="301748"/>
                </a:cubicBezTo>
                <a:cubicBezTo>
                  <a:pt x="775003" y="299686"/>
                  <a:pt x="775003" y="297624"/>
                  <a:pt x="772938" y="297624"/>
                </a:cubicBezTo>
                <a:cubicBezTo>
                  <a:pt x="768809" y="297624"/>
                  <a:pt x="766744" y="297624"/>
                  <a:pt x="764680" y="295562"/>
                </a:cubicBezTo>
                <a:cubicBezTo>
                  <a:pt x="762615" y="293500"/>
                  <a:pt x="760551" y="289377"/>
                  <a:pt x="760551" y="285253"/>
                </a:cubicBezTo>
                <a:cubicBezTo>
                  <a:pt x="762615" y="283191"/>
                  <a:pt x="762615" y="281129"/>
                  <a:pt x="760551" y="281129"/>
                </a:cubicBezTo>
                <a:cubicBezTo>
                  <a:pt x="758486" y="279067"/>
                  <a:pt x="756421" y="277005"/>
                  <a:pt x="754357" y="274943"/>
                </a:cubicBezTo>
                <a:cubicBezTo>
                  <a:pt x="756421" y="272881"/>
                  <a:pt x="754357" y="270820"/>
                  <a:pt x="758486" y="268758"/>
                </a:cubicBezTo>
                <a:close/>
                <a:moveTo>
                  <a:pt x="90176" y="268570"/>
                </a:moveTo>
                <a:cubicBezTo>
                  <a:pt x="91725" y="268312"/>
                  <a:pt x="93275" y="268828"/>
                  <a:pt x="94307" y="270890"/>
                </a:cubicBezTo>
                <a:cubicBezTo>
                  <a:pt x="94307" y="270890"/>
                  <a:pt x="94307" y="272953"/>
                  <a:pt x="92242" y="275015"/>
                </a:cubicBezTo>
                <a:cubicBezTo>
                  <a:pt x="90176" y="275015"/>
                  <a:pt x="86044" y="279140"/>
                  <a:pt x="86044" y="281203"/>
                </a:cubicBezTo>
                <a:cubicBezTo>
                  <a:pt x="81913" y="283265"/>
                  <a:pt x="77781" y="289452"/>
                  <a:pt x="77781" y="293577"/>
                </a:cubicBezTo>
                <a:cubicBezTo>
                  <a:pt x="77781" y="295639"/>
                  <a:pt x="79847" y="295639"/>
                  <a:pt x="79847" y="297702"/>
                </a:cubicBezTo>
                <a:cubicBezTo>
                  <a:pt x="77781" y="299764"/>
                  <a:pt x="75716" y="303889"/>
                  <a:pt x="75716" y="305952"/>
                </a:cubicBezTo>
                <a:cubicBezTo>
                  <a:pt x="77781" y="310076"/>
                  <a:pt x="79847" y="312139"/>
                  <a:pt x="81913" y="312139"/>
                </a:cubicBezTo>
                <a:cubicBezTo>
                  <a:pt x="81913" y="318326"/>
                  <a:pt x="86044" y="320389"/>
                  <a:pt x="88110" y="322451"/>
                </a:cubicBezTo>
                <a:cubicBezTo>
                  <a:pt x="92242" y="322451"/>
                  <a:pt x="92242" y="322451"/>
                  <a:pt x="92242" y="322451"/>
                </a:cubicBezTo>
                <a:cubicBezTo>
                  <a:pt x="94307" y="326576"/>
                  <a:pt x="98439" y="328638"/>
                  <a:pt x="104636" y="328638"/>
                </a:cubicBezTo>
                <a:cubicBezTo>
                  <a:pt x="104636" y="330700"/>
                  <a:pt x="104636" y="330700"/>
                  <a:pt x="104636" y="332763"/>
                </a:cubicBezTo>
                <a:cubicBezTo>
                  <a:pt x="102570" y="334825"/>
                  <a:pt x="100505" y="334825"/>
                  <a:pt x="98439" y="334825"/>
                </a:cubicBezTo>
                <a:cubicBezTo>
                  <a:pt x="96373" y="332763"/>
                  <a:pt x="94307" y="332763"/>
                  <a:pt x="94307" y="330700"/>
                </a:cubicBezTo>
                <a:cubicBezTo>
                  <a:pt x="90176" y="326576"/>
                  <a:pt x="90176" y="326576"/>
                  <a:pt x="90176" y="326576"/>
                </a:cubicBezTo>
                <a:cubicBezTo>
                  <a:pt x="86044" y="326576"/>
                  <a:pt x="81913" y="326576"/>
                  <a:pt x="79847" y="324513"/>
                </a:cubicBezTo>
                <a:cubicBezTo>
                  <a:pt x="77781" y="320389"/>
                  <a:pt x="77781" y="318326"/>
                  <a:pt x="77781" y="314201"/>
                </a:cubicBezTo>
                <a:cubicBezTo>
                  <a:pt x="75716" y="312139"/>
                  <a:pt x="71584" y="310076"/>
                  <a:pt x="69518" y="308014"/>
                </a:cubicBezTo>
                <a:cubicBezTo>
                  <a:pt x="69518" y="303889"/>
                  <a:pt x="67453" y="301827"/>
                  <a:pt x="69518" y="297702"/>
                </a:cubicBezTo>
                <a:cubicBezTo>
                  <a:pt x="71584" y="297702"/>
                  <a:pt x="71584" y="295639"/>
                  <a:pt x="73650" y="295639"/>
                </a:cubicBezTo>
                <a:cubicBezTo>
                  <a:pt x="73650" y="291515"/>
                  <a:pt x="73650" y="289452"/>
                  <a:pt x="73650" y="285327"/>
                </a:cubicBezTo>
                <a:cubicBezTo>
                  <a:pt x="73650" y="283265"/>
                  <a:pt x="75716" y="281203"/>
                  <a:pt x="77781" y="279140"/>
                </a:cubicBezTo>
                <a:cubicBezTo>
                  <a:pt x="79847" y="277078"/>
                  <a:pt x="83979" y="279140"/>
                  <a:pt x="83979" y="275015"/>
                </a:cubicBezTo>
                <a:cubicBezTo>
                  <a:pt x="83979" y="275015"/>
                  <a:pt x="86044" y="275015"/>
                  <a:pt x="86044" y="272953"/>
                </a:cubicBezTo>
                <a:cubicBezTo>
                  <a:pt x="86044" y="272953"/>
                  <a:pt x="86044" y="270890"/>
                  <a:pt x="86044" y="270890"/>
                </a:cubicBezTo>
                <a:cubicBezTo>
                  <a:pt x="87077" y="269859"/>
                  <a:pt x="88627" y="268828"/>
                  <a:pt x="90176" y="268570"/>
                </a:cubicBezTo>
                <a:close/>
                <a:moveTo>
                  <a:pt x="127101" y="244190"/>
                </a:moveTo>
                <a:cubicBezTo>
                  <a:pt x="133243" y="244190"/>
                  <a:pt x="137338" y="244190"/>
                  <a:pt x="141433" y="248301"/>
                </a:cubicBezTo>
                <a:cubicBezTo>
                  <a:pt x="143480" y="248301"/>
                  <a:pt x="141433" y="250357"/>
                  <a:pt x="141433" y="250357"/>
                </a:cubicBezTo>
                <a:cubicBezTo>
                  <a:pt x="139385" y="252413"/>
                  <a:pt x="137338" y="250357"/>
                  <a:pt x="135291" y="250357"/>
                </a:cubicBezTo>
                <a:cubicBezTo>
                  <a:pt x="133243" y="250357"/>
                  <a:pt x="131196" y="250357"/>
                  <a:pt x="131196" y="250357"/>
                </a:cubicBezTo>
                <a:cubicBezTo>
                  <a:pt x="125054" y="250357"/>
                  <a:pt x="118912" y="250357"/>
                  <a:pt x="114818" y="254469"/>
                </a:cubicBezTo>
                <a:cubicBezTo>
                  <a:pt x="108675" y="258581"/>
                  <a:pt x="104581" y="264748"/>
                  <a:pt x="104581" y="272972"/>
                </a:cubicBezTo>
                <a:cubicBezTo>
                  <a:pt x="104581" y="277083"/>
                  <a:pt x="106628" y="281195"/>
                  <a:pt x="110723" y="283251"/>
                </a:cubicBezTo>
                <a:cubicBezTo>
                  <a:pt x="110723" y="285307"/>
                  <a:pt x="112770" y="283251"/>
                  <a:pt x="112770" y="283251"/>
                </a:cubicBezTo>
                <a:cubicBezTo>
                  <a:pt x="110723" y="277083"/>
                  <a:pt x="110723" y="277083"/>
                  <a:pt x="110723" y="277083"/>
                </a:cubicBezTo>
                <a:cubicBezTo>
                  <a:pt x="110723" y="275027"/>
                  <a:pt x="110723" y="272972"/>
                  <a:pt x="114818" y="270916"/>
                </a:cubicBezTo>
                <a:cubicBezTo>
                  <a:pt x="118912" y="268860"/>
                  <a:pt x="120959" y="270916"/>
                  <a:pt x="125054" y="275027"/>
                </a:cubicBezTo>
                <a:cubicBezTo>
                  <a:pt x="125054" y="277083"/>
                  <a:pt x="125054" y="279139"/>
                  <a:pt x="125054" y="281195"/>
                </a:cubicBezTo>
                <a:cubicBezTo>
                  <a:pt x="123007" y="281195"/>
                  <a:pt x="120959" y="283251"/>
                  <a:pt x="123007" y="285307"/>
                </a:cubicBezTo>
                <a:cubicBezTo>
                  <a:pt x="123007" y="285307"/>
                  <a:pt x="125054" y="285307"/>
                  <a:pt x="125054" y="287362"/>
                </a:cubicBezTo>
                <a:cubicBezTo>
                  <a:pt x="125054" y="291474"/>
                  <a:pt x="123007" y="293530"/>
                  <a:pt x="120959" y="295586"/>
                </a:cubicBezTo>
                <a:cubicBezTo>
                  <a:pt x="116865" y="297642"/>
                  <a:pt x="110723" y="297642"/>
                  <a:pt x="106628" y="293530"/>
                </a:cubicBezTo>
                <a:cubicBezTo>
                  <a:pt x="98439" y="287362"/>
                  <a:pt x="94344" y="277083"/>
                  <a:pt x="96391" y="268860"/>
                </a:cubicBezTo>
                <a:cubicBezTo>
                  <a:pt x="98439" y="264748"/>
                  <a:pt x="100486" y="260636"/>
                  <a:pt x="102533" y="258581"/>
                </a:cubicBezTo>
                <a:cubicBezTo>
                  <a:pt x="108675" y="250357"/>
                  <a:pt x="118912" y="246246"/>
                  <a:pt x="127101" y="244190"/>
                </a:cubicBezTo>
                <a:close/>
                <a:moveTo>
                  <a:pt x="177862" y="239817"/>
                </a:moveTo>
                <a:cubicBezTo>
                  <a:pt x="182699" y="240978"/>
                  <a:pt x="185796" y="245623"/>
                  <a:pt x="188892" y="250267"/>
                </a:cubicBezTo>
                <a:cubicBezTo>
                  <a:pt x="190956" y="254395"/>
                  <a:pt x="190956" y="260588"/>
                  <a:pt x="190956" y="264716"/>
                </a:cubicBezTo>
                <a:cubicBezTo>
                  <a:pt x="186828" y="266780"/>
                  <a:pt x="182699" y="270909"/>
                  <a:pt x="182699" y="275037"/>
                </a:cubicBezTo>
                <a:cubicBezTo>
                  <a:pt x="182699" y="277101"/>
                  <a:pt x="182699" y="281230"/>
                  <a:pt x="182699" y="281230"/>
                </a:cubicBezTo>
                <a:cubicBezTo>
                  <a:pt x="178571" y="281230"/>
                  <a:pt x="176507" y="283294"/>
                  <a:pt x="172379" y="283294"/>
                </a:cubicBezTo>
                <a:cubicBezTo>
                  <a:pt x="166186" y="285358"/>
                  <a:pt x="159994" y="285358"/>
                  <a:pt x="153801" y="281230"/>
                </a:cubicBezTo>
                <a:cubicBezTo>
                  <a:pt x="151737" y="279165"/>
                  <a:pt x="149673" y="277101"/>
                  <a:pt x="149673" y="272973"/>
                </a:cubicBezTo>
                <a:cubicBezTo>
                  <a:pt x="147608" y="268844"/>
                  <a:pt x="157930" y="262652"/>
                  <a:pt x="147608" y="262652"/>
                </a:cubicBezTo>
                <a:cubicBezTo>
                  <a:pt x="145544" y="260588"/>
                  <a:pt x="143480" y="256459"/>
                  <a:pt x="143480" y="254395"/>
                </a:cubicBezTo>
                <a:cubicBezTo>
                  <a:pt x="145544" y="248203"/>
                  <a:pt x="145544" y="248203"/>
                  <a:pt x="145544" y="248203"/>
                </a:cubicBezTo>
                <a:cubicBezTo>
                  <a:pt x="147608" y="244074"/>
                  <a:pt x="151737" y="242010"/>
                  <a:pt x="155865" y="242010"/>
                </a:cubicBezTo>
                <a:cubicBezTo>
                  <a:pt x="157930" y="242010"/>
                  <a:pt x="162058" y="246139"/>
                  <a:pt x="164122" y="246139"/>
                </a:cubicBezTo>
                <a:cubicBezTo>
                  <a:pt x="166186" y="242010"/>
                  <a:pt x="168250" y="239946"/>
                  <a:pt x="172379" y="239946"/>
                </a:cubicBezTo>
                <a:cubicBezTo>
                  <a:pt x="174443" y="239430"/>
                  <a:pt x="176249" y="239430"/>
                  <a:pt x="177862" y="239817"/>
                </a:cubicBezTo>
                <a:close/>
                <a:moveTo>
                  <a:pt x="188798" y="235890"/>
                </a:moveTo>
                <a:cubicBezTo>
                  <a:pt x="190845" y="235890"/>
                  <a:pt x="194940" y="235890"/>
                  <a:pt x="194940" y="240064"/>
                </a:cubicBezTo>
                <a:cubicBezTo>
                  <a:pt x="194940" y="244237"/>
                  <a:pt x="192893" y="246324"/>
                  <a:pt x="190845" y="250498"/>
                </a:cubicBezTo>
                <a:cubicBezTo>
                  <a:pt x="188798" y="246324"/>
                  <a:pt x="186751" y="242151"/>
                  <a:pt x="182656" y="240064"/>
                </a:cubicBezTo>
                <a:cubicBezTo>
                  <a:pt x="182656" y="235890"/>
                  <a:pt x="186751" y="235890"/>
                  <a:pt x="188798" y="235890"/>
                </a:cubicBezTo>
                <a:close/>
                <a:moveTo>
                  <a:pt x="223707" y="231906"/>
                </a:moveTo>
                <a:cubicBezTo>
                  <a:pt x="225758" y="231906"/>
                  <a:pt x="227808" y="231906"/>
                  <a:pt x="227808" y="233957"/>
                </a:cubicBezTo>
                <a:cubicBezTo>
                  <a:pt x="217555" y="244209"/>
                  <a:pt x="217555" y="244209"/>
                  <a:pt x="217555" y="244209"/>
                </a:cubicBezTo>
                <a:cubicBezTo>
                  <a:pt x="207302" y="248311"/>
                  <a:pt x="207302" y="260614"/>
                  <a:pt x="199100" y="266766"/>
                </a:cubicBezTo>
                <a:cubicBezTo>
                  <a:pt x="197049" y="266766"/>
                  <a:pt x="194999" y="266766"/>
                  <a:pt x="194999" y="264715"/>
                </a:cubicBezTo>
                <a:cubicBezTo>
                  <a:pt x="192948" y="256513"/>
                  <a:pt x="192948" y="244209"/>
                  <a:pt x="201150" y="240108"/>
                </a:cubicBezTo>
                <a:cubicBezTo>
                  <a:pt x="205252" y="236007"/>
                  <a:pt x="207302" y="233957"/>
                  <a:pt x="211403" y="236007"/>
                </a:cubicBezTo>
                <a:cubicBezTo>
                  <a:pt x="213454" y="236007"/>
                  <a:pt x="213454" y="238058"/>
                  <a:pt x="215505" y="238058"/>
                </a:cubicBezTo>
                <a:cubicBezTo>
                  <a:pt x="215505" y="233957"/>
                  <a:pt x="219606" y="231906"/>
                  <a:pt x="223707" y="231906"/>
                </a:cubicBezTo>
                <a:close/>
                <a:moveTo>
                  <a:pt x="678329" y="229914"/>
                </a:moveTo>
                <a:cubicBezTo>
                  <a:pt x="686519" y="236043"/>
                  <a:pt x="694708" y="242172"/>
                  <a:pt x="698802" y="250345"/>
                </a:cubicBezTo>
                <a:cubicBezTo>
                  <a:pt x="700850" y="252388"/>
                  <a:pt x="702897" y="254431"/>
                  <a:pt x="702897" y="256474"/>
                </a:cubicBezTo>
                <a:cubicBezTo>
                  <a:pt x="700850" y="256474"/>
                  <a:pt x="700850" y="256474"/>
                  <a:pt x="700850" y="256474"/>
                </a:cubicBezTo>
                <a:cubicBezTo>
                  <a:pt x="694708" y="246259"/>
                  <a:pt x="686519" y="238086"/>
                  <a:pt x="678329" y="229914"/>
                </a:cubicBezTo>
                <a:close/>
                <a:moveTo>
                  <a:pt x="727540" y="226112"/>
                </a:moveTo>
                <a:cubicBezTo>
                  <a:pt x="729341" y="226112"/>
                  <a:pt x="730884" y="226625"/>
                  <a:pt x="731914" y="227652"/>
                </a:cubicBezTo>
                <a:cubicBezTo>
                  <a:pt x="729855" y="231761"/>
                  <a:pt x="729855" y="239978"/>
                  <a:pt x="733972" y="242032"/>
                </a:cubicBezTo>
                <a:cubicBezTo>
                  <a:pt x="736031" y="246140"/>
                  <a:pt x="742206" y="246140"/>
                  <a:pt x="746323" y="246140"/>
                </a:cubicBezTo>
                <a:cubicBezTo>
                  <a:pt x="748381" y="248195"/>
                  <a:pt x="746323" y="252303"/>
                  <a:pt x="748381" y="252303"/>
                </a:cubicBezTo>
                <a:cubicBezTo>
                  <a:pt x="748381" y="254357"/>
                  <a:pt x="748381" y="256412"/>
                  <a:pt x="746323" y="256412"/>
                </a:cubicBezTo>
                <a:cubicBezTo>
                  <a:pt x="742206" y="258466"/>
                  <a:pt x="742206" y="254357"/>
                  <a:pt x="738089" y="256412"/>
                </a:cubicBezTo>
                <a:cubicBezTo>
                  <a:pt x="738089" y="258466"/>
                  <a:pt x="736031" y="258466"/>
                  <a:pt x="731914" y="258466"/>
                </a:cubicBezTo>
                <a:cubicBezTo>
                  <a:pt x="729855" y="258466"/>
                  <a:pt x="727797" y="256412"/>
                  <a:pt x="727797" y="254357"/>
                </a:cubicBezTo>
                <a:cubicBezTo>
                  <a:pt x="725739" y="254357"/>
                  <a:pt x="723680" y="256412"/>
                  <a:pt x="721622" y="254357"/>
                </a:cubicBezTo>
                <a:cubicBezTo>
                  <a:pt x="719564" y="252303"/>
                  <a:pt x="719564" y="250249"/>
                  <a:pt x="719564" y="248195"/>
                </a:cubicBezTo>
                <a:cubicBezTo>
                  <a:pt x="721622" y="246140"/>
                  <a:pt x="721622" y="246140"/>
                  <a:pt x="721622" y="246140"/>
                </a:cubicBezTo>
                <a:cubicBezTo>
                  <a:pt x="719564" y="244086"/>
                  <a:pt x="717505" y="242032"/>
                  <a:pt x="717505" y="239978"/>
                </a:cubicBezTo>
                <a:cubicBezTo>
                  <a:pt x="717505" y="235869"/>
                  <a:pt x="719564" y="233815"/>
                  <a:pt x="723680" y="233815"/>
                </a:cubicBezTo>
                <a:cubicBezTo>
                  <a:pt x="723680" y="231761"/>
                  <a:pt x="719564" y="229706"/>
                  <a:pt x="721622" y="227652"/>
                </a:cubicBezTo>
                <a:cubicBezTo>
                  <a:pt x="723680" y="226625"/>
                  <a:pt x="725739" y="226112"/>
                  <a:pt x="727540" y="226112"/>
                </a:cubicBezTo>
                <a:close/>
                <a:moveTo>
                  <a:pt x="189871" y="223139"/>
                </a:moveTo>
                <a:cubicBezTo>
                  <a:pt x="190905" y="223647"/>
                  <a:pt x="191940" y="224664"/>
                  <a:pt x="192974" y="225681"/>
                </a:cubicBezTo>
                <a:cubicBezTo>
                  <a:pt x="192974" y="225681"/>
                  <a:pt x="190905" y="227714"/>
                  <a:pt x="192974" y="229748"/>
                </a:cubicBezTo>
                <a:cubicBezTo>
                  <a:pt x="195043" y="229748"/>
                  <a:pt x="197111" y="227714"/>
                  <a:pt x="199180" y="229748"/>
                </a:cubicBezTo>
                <a:cubicBezTo>
                  <a:pt x="201248" y="231781"/>
                  <a:pt x="201248" y="233815"/>
                  <a:pt x="201248" y="235848"/>
                </a:cubicBezTo>
                <a:cubicBezTo>
                  <a:pt x="199180" y="237882"/>
                  <a:pt x="199180" y="237882"/>
                  <a:pt x="199180" y="237882"/>
                </a:cubicBezTo>
                <a:cubicBezTo>
                  <a:pt x="195043" y="233815"/>
                  <a:pt x="190905" y="231781"/>
                  <a:pt x="184699" y="233815"/>
                </a:cubicBezTo>
                <a:cubicBezTo>
                  <a:pt x="182631" y="233815"/>
                  <a:pt x="182631" y="237882"/>
                  <a:pt x="178494" y="237882"/>
                </a:cubicBezTo>
                <a:cubicBezTo>
                  <a:pt x="178494" y="235848"/>
                  <a:pt x="174356" y="237882"/>
                  <a:pt x="174356" y="235848"/>
                </a:cubicBezTo>
                <a:cubicBezTo>
                  <a:pt x="174356" y="233815"/>
                  <a:pt x="174356" y="231781"/>
                  <a:pt x="176425" y="231781"/>
                </a:cubicBezTo>
                <a:cubicBezTo>
                  <a:pt x="178494" y="229748"/>
                  <a:pt x="182631" y="233815"/>
                  <a:pt x="182631" y="229748"/>
                </a:cubicBezTo>
                <a:cubicBezTo>
                  <a:pt x="182631" y="227714"/>
                  <a:pt x="182631" y="225681"/>
                  <a:pt x="182631" y="225681"/>
                </a:cubicBezTo>
                <a:cubicBezTo>
                  <a:pt x="184699" y="223647"/>
                  <a:pt x="184699" y="223647"/>
                  <a:pt x="186768" y="223647"/>
                </a:cubicBezTo>
                <a:cubicBezTo>
                  <a:pt x="187802" y="222631"/>
                  <a:pt x="188836" y="222631"/>
                  <a:pt x="189871" y="223139"/>
                </a:cubicBezTo>
                <a:close/>
                <a:moveTo>
                  <a:pt x="715264" y="219622"/>
                </a:moveTo>
                <a:cubicBezTo>
                  <a:pt x="717325" y="219622"/>
                  <a:pt x="719386" y="221678"/>
                  <a:pt x="721448" y="223734"/>
                </a:cubicBezTo>
                <a:cubicBezTo>
                  <a:pt x="719386" y="225790"/>
                  <a:pt x="717325" y="227845"/>
                  <a:pt x="719386" y="231957"/>
                </a:cubicBezTo>
                <a:cubicBezTo>
                  <a:pt x="715264" y="234013"/>
                  <a:pt x="715264" y="238125"/>
                  <a:pt x="715264" y="240180"/>
                </a:cubicBezTo>
                <a:cubicBezTo>
                  <a:pt x="715264" y="242236"/>
                  <a:pt x="715264" y="244292"/>
                  <a:pt x="717325" y="246348"/>
                </a:cubicBezTo>
                <a:cubicBezTo>
                  <a:pt x="715264" y="248404"/>
                  <a:pt x="715264" y="252515"/>
                  <a:pt x="717325" y="254571"/>
                </a:cubicBezTo>
                <a:cubicBezTo>
                  <a:pt x="719386" y="258683"/>
                  <a:pt x="723509" y="256627"/>
                  <a:pt x="725570" y="258683"/>
                </a:cubicBezTo>
                <a:cubicBezTo>
                  <a:pt x="727631" y="260739"/>
                  <a:pt x="731753" y="260739"/>
                  <a:pt x="733814" y="260739"/>
                </a:cubicBezTo>
                <a:cubicBezTo>
                  <a:pt x="735876" y="260739"/>
                  <a:pt x="737937" y="258683"/>
                  <a:pt x="739998" y="258683"/>
                </a:cubicBezTo>
                <a:cubicBezTo>
                  <a:pt x="744120" y="262794"/>
                  <a:pt x="750304" y="254571"/>
                  <a:pt x="752365" y="262794"/>
                </a:cubicBezTo>
                <a:cubicBezTo>
                  <a:pt x="750304" y="262794"/>
                  <a:pt x="752365" y="266906"/>
                  <a:pt x="750304" y="266906"/>
                </a:cubicBezTo>
                <a:cubicBezTo>
                  <a:pt x="748243" y="266906"/>
                  <a:pt x="748243" y="264850"/>
                  <a:pt x="748243" y="266906"/>
                </a:cubicBezTo>
                <a:cubicBezTo>
                  <a:pt x="746181" y="271018"/>
                  <a:pt x="739998" y="266906"/>
                  <a:pt x="735876" y="266906"/>
                </a:cubicBezTo>
                <a:cubicBezTo>
                  <a:pt x="733814" y="268962"/>
                  <a:pt x="735876" y="271018"/>
                  <a:pt x="733814" y="271018"/>
                </a:cubicBezTo>
                <a:cubicBezTo>
                  <a:pt x="729692" y="273074"/>
                  <a:pt x="725570" y="271018"/>
                  <a:pt x="723509" y="268962"/>
                </a:cubicBezTo>
                <a:cubicBezTo>
                  <a:pt x="721448" y="266906"/>
                  <a:pt x="717325" y="264850"/>
                  <a:pt x="715264" y="264850"/>
                </a:cubicBezTo>
                <a:cubicBezTo>
                  <a:pt x="713203" y="266906"/>
                  <a:pt x="711142" y="264850"/>
                  <a:pt x="709081" y="262794"/>
                </a:cubicBezTo>
                <a:cubicBezTo>
                  <a:pt x="707020" y="260739"/>
                  <a:pt x="704958" y="258683"/>
                  <a:pt x="704958" y="256627"/>
                </a:cubicBezTo>
                <a:cubicBezTo>
                  <a:pt x="707020" y="256627"/>
                  <a:pt x="704958" y="252515"/>
                  <a:pt x="707020" y="250459"/>
                </a:cubicBezTo>
                <a:cubicBezTo>
                  <a:pt x="709081" y="250459"/>
                  <a:pt x="709081" y="246348"/>
                  <a:pt x="707020" y="246348"/>
                </a:cubicBezTo>
                <a:cubicBezTo>
                  <a:pt x="704958" y="244292"/>
                  <a:pt x="702897" y="242236"/>
                  <a:pt x="702897" y="240180"/>
                </a:cubicBezTo>
                <a:cubicBezTo>
                  <a:pt x="702897" y="238125"/>
                  <a:pt x="702897" y="234013"/>
                  <a:pt x="704958" y="234013"/>
                </a:cubicBezTo>
                <a:cubicBezTo>
                  <a:pt x="711142" y="234013"/>
                  <a:pt x="707020" y="227845"/>
                  <a:pt x="709081" y="223734"/>
                </a:cubicBezTo>
                <a:cubicBezTo>
                  <a:pt x="711142" y="221678"/>
                  <a:pt x="713203" y="221678"/>
                  <a:pt x="715264" y="219622"/>
                </a:cubicBezTo>
                <a:close/>
                <a:moveTo>
                  <a:pt x="764759" y="217298"/>
                </a:moveTo>
                <a:cubicBezTo>
                  <a:pt x="766815" y="217298"/>
                  <a:pt x="766815" y="217298"/>
                  <a:pt x="768870" y="217298"/>
                </a:cubicBezTo>
                <a:cubicBezTo>
                  <a:pt x="764759" y="221430"/>
                  <a:pt x="764759" y="223495"/>
                  <a:pt x="760649" y="227627"/>
                </a:cubicBezTo>
                <a:cubicBezTo>
                  <a:pt x="756538" y="235890"/>
                  <a:pt x="754483" y="248285"/>
                  <a:pt x="760649" y="256548"/>
                </a:cubicBezTo>
                <a:cubicBezTo>
                  <a:pt x="762704" y="262745"/>
                  <a:pt x="770925" y="264811"/>
                  <a:pt x="777091" y="264811"/>
                </a:cubicBezTo>
                <a:cubicBezTo>
                  <a:pt x="777091" y="262745"/>
                  <a:pt x="779146" y="262745"/>
                  <a:pt x="779146" y="260679"/>
                </a:cubicBezTo>
                <a:cubicBezTo>
                  <a:pt x="779146" y="258613"/>
                  <a:pt x="775036" y="260679"/>
                  <a:pt x="772980" y="258613"/>
                </a:cubicBezTo>
                <a:cubicBezTo>
                  <a:pt x="770925" y="256548"/>
                  <a:pt x="770925" y="254482"/>
                  <a:pt x="770925" y="252416"/>
                </a:cubicBezTo>
                <a:cubicBezTo>
                  <a:pt x="772980" y="250350"/>
                  <a:pt x="772980" y="248285"/>
                  <a:pt x="775036" y="248285"/>
                </a:cubicBezTo>
                <a:cubicBezTo>
                  <a:pt x="777091" y="246219"/>
                  <a:pt x="781201" y="248285"/>
                  <a:pt x="783256" y="250350"/>
                </a:cubicBezTo>
                <a:cubicBezTo>
                  <a:pt x="785312" y="250350"/>
                  <a:pt x="785312" y="248285"/>
                  <a:pt x="787367" y="248285"/>
                </a:cubicBezTo>
                <a:cubicBezTo>
                  <a:pt x="789422" y="248285"/>
                  <a:pt x="793532" y="250350"/>
                  <a:pt x="793532" y="252416"/>
                </a:cubicBezTo>
                <a:cubicBezTo>
                  <a:pt x="793532" y="256548"/>
                  <a:pt x="793532" y="260679"/>
                  <a:pt x="791477" y="262745"/>
                </a:cubicBezTo>
                <a:cubicBezTo>
                  <a:pt x="789422" y="271008"/>
                  <a:pt x="781201" y="273074"/>
                  <a:pt x="772980" y="273074"/>
                </a:cubicBezTo>
                <a:cubicBezTo>
                  <a:pt x="768870" y="273074"/>
                  <a:pt x="762704" y="268942"/>
                  <a:pt x="758594" y="266877"/>
                </a:cubicBezTo>
                <a:cubicBezTo>
                  <a:pt x="758594" y="264811"/>
                  <a:pt x="756538" y="262745"/>
                  <a:pt x="754483" y="262745"/>
                </a:cubicBezTo>
                <a:cubicBezTo>
                  <a:pt x="750373" y="258613"/>
                  <a:pt x="750373" y="252416"/>
                  <a:pt x="750373" y="248285"/>
                </a:cubicBezTo>
                <a:cubicBezTo>
                  <a:pt x="750373" y="237956"/>
                  <a:pt x="750373" y="237956"/>
                  <a:pt x="750373" y="237956"/>
                </a:cubicBezTo>
                <a:cubicBezTo>
                  <a:pt x="752428" y="229693"/>
                  <a:pt x="758594" y="221430"/>
                  <a:pt x="764759" y="217298"/>
                </a:cubicBezTo>
                <a:close/>
                <a:moveTo>
                  <a:pt x="131196" y="217298"/>
                </a:moveTo>
                <a:cubicBezTo>
                  <a:pt x="131196" y="221424"/>
                  <a:pt x="131196" y="221424"/>
                  <a:pt x="131196" y="221424"/>
                </a:cubicBezTo>
                <a:cubicBezTo>
                  <a:pt x="131196" y="223488"/>
                  <a:pt x="131196" y="225551"/>
                  <a:pt x="129167" y="225551"/>
                </a:cubicBezTo>
                <a:cubicBezTo>
                  <a:pt x="125109" y="225551"/>
                  <a:pt x="121052" y="229677"/>
                  <a:pt x="119023" y="233803"/>
                </a:cubicBezTo>
                <a:cubicBezTo>
                  <a:pt x="119023" y="235866"/>
                  <a:pt x="121052" y="239993"/>
                  <a:pt x="119023" y="244119"/>
                </a:cubicBezTo>
                <a:cubicBezTo>
                  <a:pt x="119023" y="244119"/>
                  <a:pt x="114965" y="246182"/>
                  <a:pt x="112936" y="244119"/>
                </a:cubicBezTo>
                <a:cubicBezTo>
                  <a:pt x="112936" y="235866"/>
                  <a:pt x="112936" y="227614"/>
                  <a:pt x="119023" y="221424"/>
                </a:cubicBezTo>
                <a:cubicBezTo>
                  <a:pt x="123081" y="219361"/>
                  <a:pt x="127138" y="217298"/>
                  <a:pt x="131196" y="217298"/>
                </a:cubicBezTo>
                <a:close/>
                <a:moveTo>
                  <a:pt x="793466" y="215306"/>
                </a:moveTo>
                <a:cubicBezTo>
                  <a:pt x="795525" y="219443"/>
                  <a:pt x="797583" y="223580"/>
                  <a:pt x="799641" y="223580"/>
                </a:cubicBezTo>
                <a:cubicBezTo>
                  <a:pt x="803758" y="225649"/>
                  <a:pt x="805817" y="223580"/>
                  <a:pt x="807875" y="221512"/>
                </a:cubicBezTo>
                <a:cubicBezTo>
                  <a:pt x="809933" y="219443"/>
                  <a:pt x="809933" y="219443"/>
                  <a:pt x="811992" y="219443"/>
                </a:cubicBezTo>
                <a:cubicBezTo>
                  <a:pt x="814050" y="219443"/>
                  <a:pt x="816109" y="221512"/>
                  <a:pt x="816109" y="223580"/>
                </a:cubicBezTo>
                <a:cubicBezTo>
                  <a:pt x="816109" y="227718"/>
                  <a:pt x="814050" y="229786"/>
                  <a:pt x="811992" y="231855"/>
                </a:cubicBezTo>
                <a:cubicBezTo>
                  <a:pt x="809933" y="233924"/>
                  <a:pt x="807875" y="231855"/>
                  <a:pt x="805817" y="233924"/>
                </a:cubicBezTo>
                <a:cubicBezTo>
                  <a:pt x="805817" y="235992"/>
                  <a:pt x="805817" y="238061"/>
                  <a:pt x="803758" y="240129"/>
                </a:cubicBezTo>
                <a:cubicBezTo>
                  <a:pt x="801700" y="242198"/>
                  <a:pt x="797583" y="242198"/>
                  <a:pt x="795525" y="242198"/>
                </a:cubicBezTo>
                <a:cubicBezTo>
                  <a:pt x="793466" y="240129"/>
                  <a:pt x="791408" y="238061"/>
                  <a:pt x="791408" y="235992"/>
                </a:cubicBezTo>
                <a:cubicBezTo>
                  <a:pt x="791408" y="233924"/>
                  <a:pt x="793466" y="231855"/>
                  <a:pt x="793466" y="229786"/>
                </a:cubicBezTo>
                <a:cubicBezTo>
                  <a:pt x="789349" y="229786"/>
                  <a:pt x="787291" y="229786"/>
                  <a:pt x="787291" y="227718"/>
                </a:cubicBezTo>
                <a:cubicBezTo>
                  <a:pt x="785233" y="223580"/>
                  <a:pt x="787291" y="221512"/>
                  <a:pt x="787291" y="219443"/>
                </a:cubicBezTo>
                <a:cubicBezTo>
                  <a:pt x="789349" y="217375"/>
                  <a:pt x="791408" y="215306"/>
                  <a:pt x="793466" y="215306"/>
                </a:cubicBezTo>
                <a:close/>
                <a:moveTo>
                  <a:pt x="184739" y="213314"/>
                </a:moveTo>
                <a:cubicBezTo>
                  <a:pt x="186806" y="213314"/>
                  <a:pt x="193008" y="213314"/>
                  <a:pt x="195076" y="215361"/>
                </a:cubicBezTo>
                <a:cubicBezTo>
                  <a:pt x="197143" y="217409"/>
                  <a:pt x="195076" y="219456"/>
                  <a:pt x="197143" y="221503"/>
                </a:cubicBezTo>
                <a:cubicBezTo>
                  <a:pt x="199211" y="219456"/>
                  <a:pt x="203346" y="221503"/>
                  <a:pt x="205413" y="221503"/>
                </a:cubicBezTo>
                <a:cubicBezTo>
                  <a:pt x="207481" y="223551"/>
                  <a:pt x="209548" y="227645"/>
                  <a:pt x="209548" y="231740"/>
                </a:cubicBezTo>
                <a:cubicBezTo>
                  <a:pt x="209548" y="231740"/>
                  <a:pt x="207481" y="233787"/>
                  <a:pt x="205413" y="233787"/>
                </a:cubicBezTo>
                <a:cubicBezTo>
                  <a:pt x="203346" y="231740"/>
                  <a:pt x="203346" y="229693"/>
                  <a:pt x="201278" y="227645"/>
                </a:cubicBezTo>
                <a:cubicBezTo>
                  <a:pt x="199211" y="225598"/>
                  <a:pt x="197143" y="225598"/>
                  <a:pt x="195076" y="225598"/>
                </a:cubicBezTo>
                <a:cubicBezTo>
                  <a:pt x="193008" y="221503"/>
                  <a:pt x="190941" y="219456"/>
                  <a:pt x="186806" y="219456"/>
                </a:cubicBezTo>
                <a:cubicBezTo>
                  <a:pt x="184739" y="219456"/>
                  <a:pt x="180604" y="221503"/>
                  <a:pt x="180604" y="225598"/>
                </a:cubicBezTo>
                <a:cubicBezTo>
                  <a:pt x="180604" y="229693"/>
                  <a:pt x="172334" y="227645"/>
                  <a:pt x="172334" y="231740"/>
                </a:cubicBezTo>
                <a:cubicBezTo>
                  <a:pt x="172334" y="235835"/>
                  <a:pt x="170267" y="237882"/>
                  <a:pt x="166132" y="237882"/>
                </a:cubicBezTo>
                <a:cubicBezTo>
                  <a:pt x="164064" y="235835"/>
                  <a:pt x="166132" y="231740"/>
                  <a:pt x="166132" y="229693"/>
                </a:cubicBezTo>
                <a:cubicBezTo>
                  <a:pt x="168199" y="225598"/>
                  <a:pt x="172334" y="221503"/>
                  <a:pt x="176469" y="221503"/>
                </a:cubicBezTo>
                <a:cubicBezTo>
                  <a:pt x="178536" y="217409"/>
                  <a:pt x="180604" y="215361"/>
                  <a:pt x="184739" y="213314"/>
                </a:cubicBezTo>
                <a:close/>
                <a:moveTo>
                  <a:pt x="803714" y="207006"/>
                </a:moveTo>
                <a:cubicBezTo>
                  <a:pt x="805761" y="211180"/>
                  <a:pt x="805761" y="213267"/>
                  <a:pt x="807808" y="217440"/>
                </a:cubicBezTo>
                <a:cubicBezTo>
                  <a:pt x="807808" y="219527"/>
                  <a:pt x="805761" y="219527"/>
                  <a:pt x="803714" y="221614"/>
                </a:cubicBezTo>
                <a:cubicBezTo>
                  <a:pt x="803714" y="221614"/>
                  <a:pt x="799619" y="221614"/>
                  <a:pt x="799619" y="219527"/>
                </a:cubicBezTo>
                <a:cubicBezTo>
                  <a:pt x="797572" y="217440"/>
                  <a:pt x="795524" y="215353"/>
                  <a:pt x="797572" y="213267"/>
                </a:cubicBezTo>
                <a:cubicBezTo>
                  <a:pt x="803714" y="207006"/>
                  <a:pt x="803714" y="207006"/>
                  <a:pt x="803714" y="207006"/>
                </a:cubicBezTo>
                <a:close/>
                <a:moveTo>
                  <a:pt x="125755" y="205788"/>
                </a:moveTo>
                <a:cubicBezTo>
                  <a:pt x="128062" y="205530"/>
                  <a:pt x="130112" y="206046"/>
                  <a:pt x="131138" y="207078"/>
                </a:cubicBezTo>
                <a:cubicBezTo>
                  <a:pt x="133188" y="209142"/>
                  <a:pt x="133188" y="211206"/>
                  <a:pt x="131138" y="215335"/>
                </a:cubicBezTo>
                <a:cubicBezTo>
                  <a:pt x="129087" y="215335"/>
                  <a:pt x="127036" y="215335"/>
                  <a:pt x="124986" y="215335"/>
                </a:cubicBezTo>
                <a:cubicBezTo>
                  <a:pt x="118834" y="217399"/>
                  <a:pt x="114733" y="221527"/>
                  <a:pt x="112682" y="227720"/>
                </a:cubicBezTo>
                <a:cubicBezTo>
                  <a:pt x="108581" y="231848"/>
                  <a:pt x="108581" y="240105"/>
                  <a:pt x="112682" y="246297"/>
                </a:cubicBezTo>
                <a:cubicBezTo>
                  <a:pt x="108581" y="248362"/>
                  <a:pt x="106530" y="252490"/>
                  <a:pt x="104480" y="250426"/>
                </a:cubicBezTo>
                <a:cubicBezTo>
                  <a:pt x="100379" y="248362"/>
                  <a:pt x="100379" y="246297"/>
                  <a:pt x="100379" y="242169"/>
                </a:cubicBezTo>
                <a:cubicBezTo>
                  <a:pt x="100379" y="240105"/>
                  <a:pt x="100379" y="235977"/>
                  <a:pt x="102429" y="235977"/>
                </a:cubicBezTo>
                <a:cubicBezTo>
                  <a:pt x="104480" y="231848"/>
                  <a:pt x="100379" y="231848"/>
                  <a:pt x="100379" y="229784"/>
                </a:cubicBezTo>
                <a:cubicBezTo>
                  <a:pt x="98328" y="223592"/>
                  <a:pt x="100379" y="217399"/>
                  <a:pt x="104480" y="213271"/>
                </a:cubicBezTo>
                <a:cubicBezTo>
                  <a:pt x="106530" y="211206"/>
                  <a:pt x="110632" y="211206"/>
                  <a:pt x="114733" y="211206"/>
                </a:cubicBezTo>
                <a:cubicBezTo>
                  <a:pt x="114733" y="211206"/>
                  <a:pt x="116783" y="213271"/>
                  <a:pt x="118834" y="213271"/>
                </a:cubicBezTo>
                <a:cubicBezTo>
                  <a:pt x="118834" y="211206"/>
                  <a:pt x="118834" y="211206"/>
                  <a:pt x="118834" y="209142"/>
                </a:cubicBezTo>
                <a:cubicBezTo>
                  <a:pt x="120885" y="207078"/>
                  <a:pt x="123448" y="206046"/>
                  <a:pt x="125755" y="205788"/>
                </a:cubicBezTo>
                <a:close/>
                <a:moveTo>
                  <a:pt x="815659" y="205526"/>
                </a:moveTo>
                <a:lnTo>
                  <a:pt x="815932" y="206340"/>
                </a:lnTo>
                <a:lnTo>
                  <a:pt x="817130" y="207309"/>
                </a:lnTo>
                <a:close/>
                <a:moveTo>
                  <a:pt x="843996" y="195967"/>
                </a:moveTo>
                <a:cubicBezTo>
                  <a:pt x="844494" y="196216"/>
                  <a:pt x="844992" y="196714"/>
                  <a:pt x="844992" y="196714"/>
                </a:cubicBezTo>
                <a:cubicBezTo>
                  <a:pt x="844992" y="196714"/>
                  <a:pt x="844992" y="196714"/>
                  <a:pt x="843000" y="196714"/>
                </a:cubicBezTo>
                <a:cubicBezTo>
                  <a:pt x="843000" y="195718"/>
                  <a:pt x="843498" y="195718"/>
                  <a:pt x="843996" y="195967"/>
                </a:cubicBezTo>
                <a:close/>
                <a:moveTo>
                  <a:pt x="242395" y="190738"/>
                </a:moveTo>
                <a:cubicBezTo>
                  <a:pt x="244449" y="192804"/>
                  <a:pt x="248558" y="192804"/>
                  <a:pt x="248558" y="196935"/>
                </a:cubicBezTo>
                <a:cubicBezTo>
                  <a:pt x="250612" y="196935"/>
                  <a:pt x="250612" y="194870"/>
                  <a:pt x="252666" y="194870"/>
                </a:cubicBezTo>
                <a:cubicBezTo>
                  <a:pt x="254721" y="192804"/>
                  <a:pt x="258829" y="192804"/>
                  <a:pt x="260883" y="194870"/>
                </a:cubicBezTo>
                <a:cubicBezTo>
                  <a:pt x="262938" y="196935"/>
                  <a:pt x="264992" y="196935"/>
                  <a:pt x="264992" y="201067"/>
                </a:cubicBezTo>
                <a:cubicBezTo>
                  <a:pt x="262938" y="203133"/>
                  <a:pt x="258829" y="207264"/>
                  <a:pt x="254721" y="209330"/>
                </a:cubicBezTo>
                <a:cubicBezTo>
                  <a:pt x="250612" y="203133"/>
                  <a:pt x="244449" y="201067"/>
                  <a:pt x="238287" y="203133"/>
                </a:cubicBezTo>
                <a:cubicBezTo>
                  <a:pt x="236232" y="203133"/>
                  <a:pt x="236232" y="203133"/>
                  <a:pt x="236232" y="203133"/>
                </a:cubicBezTo>
                <a:cubicBezTo>
                  <a:pt x="234178" y="201067"/>
                  <a:pt x="232124" y="196935"/>
                  <a:pt x="234178" y="194870"/>
                </a:cubicBezTo>
                <a:cubicBezTo>
                  <a:pt x="236232" y="192804"/>
                  <a:pt x="238287" y="190738"/>
                  <a:pt x="242395" y="190738"/>
                </a:cubicBezTo>
                <a:close/>
                <a:moveTo>
                  <a:pt x="155861" y="188485"/>
                </a:moveTo>
                <a:cubicBezTo>
                  <a:pt x="159984" y="187454"/>
                  <a:pt x="164621" y="187454"/>
                  <a:pt x="169001" y="188485"/>
                </a:cubicBezTo>
                <a:cubicBezTo>
                  <a:pt x="173381" y="189517"/>
                  <a:pt x="177503" y="191580"/>
                  <a:pt x="180595" y="194675"/>
                </a:cubicBezTo>
                <a:cubicBezTo>
                  <a:pt x="182656" y="198801"/>
                  <a:pt x="182656" y="202927"/>
                  <a:pt x="182656" y="207054"/>
                </a:cubicBezTo>
                <a:cubicBezTo>
                  <a:pt x="180595" y="209117"/>
                  <a:pt x="178534" y="211180"/>
                  <a:pt x="174412" y="211180"/>
                </a:cubicBezTo>
                <a:cubicBezTo>
                  <a:pt x="174412" y="211180"/>
                  <a:pt x="172351" y="207054"/>
                  <a:pt x="172351" y="209117"/>
                </a:cubicBezTo>
                <a:cubicBezTo>
                  <a:pt x="170289" y="211180"/>
                  <a:pt x="170289" y="213243"/>
                  <a:pt x="168228" y="215306"/>
                </a:cubicBezTo>
                <a:cubicBezTo>
                  <a:pt x="164106" y="217369"/>
                  <a:pt x="162045" y="215306"/>
                  <a:pt x="159984" y="213243"/>
                </a:cubicBezTo>
                <a:cubicBezTo>
                  <a:pt x="157923" y="211180"/>
                  <a:pt x="155861" y="207054"/>
                  <a:pt x="157923" y="204990"/>
                </a:cubicBezTo>
                <a:cubicBezTo>
                  <a:pt x="157923" y="202927"/>
                  <a:pt x="159984" y="200864"/>
                  <a:pt x="162045" y="200864"/>
                </a:cubicBezTo>
                <a:cubicBezTo>
                  <a:pt x="162045" y="200864"/>
                  <a:pt x="164106" y="200864"/>
                  <a:pt x="166167" y="198801"/>
                </a:cubicBezTo>
                <a:cubicBezTo>
                  <a:pt x="166167" y="196738"/>
                  <a:pt x="162045" y="196738"/>
                  <a:pt x="162045" y="196738"/>
                </a:cubicBezTo>
                <a:cubicBezTo>
                  <a:pt x="155861" y="196738"/>
                  <a:pt x="151739" y="196738"/>
                  <a:pt x="147616" y="200864"/>
                </a:cubicBezTo>
                <a:cubicBezTo>
                  <a:pt x="139372" y="211180"/>
                  <a:pt x="139372" y="223558"/>
                  <a:pt x="143494" y="235937"/>
                </a:cubicBezTo>
                <a:cubicBezTo>
                  <a:pt x="147616" y="242127"/>
                  <a:pt x="147616" y="242127"/>
                  <a:pt x="147616" y="242127"/>
                </a:cubicBezTo>
                <a:cubicBezTo>
                  <a:pt x="147616" y="242127"/>
                  <a:pt x="145555" y="244190"/>
                  <a:pt x="143494" y="244190"/>
                </a:cubicBezTo>
                <a:cubicBezTo>
                  <a:pt x="139372" y="242127"/>
                  <a:pt x="139372" y="235937"/>
                  <a:pt x="135249" y="231811"/>
                </a:cubicBezTo>
                <a:cubicBezTo>
                  <a:pt x="133188" y="223558"/>
                  <a:pt x="133188" y="213243"/>
                  <a:pt x="137310" y="204990"/>
                </a:cubicBezTo>
                <a:cubicBezTo>
                  <a:pt x="139372" y="196738"/>
                  <a:pt x="147616" y="190548"/>
                  <a:pt x="155861" y="188485"/>
                </a:cubicBezTo>
                <a:close/>
                <a:moveTo>
                  <a:pt x="139106" y="186246"/>
                </a:moveTo>
                <a:cubicBezTo>
                  <a:pt x="140907" y="187024"/>
                  <a:pt x="142451" y="188580"/>
                  <a:pt x="143480" y="190655"/>
                </a:cubicBezTo>
                <a:cubicBezTo>
                  <a:pt x="143480" y="192730"/>
                  <a:pt x="143480" y="192730"/>
                  <a:pt x="143480" y="192730"/>
                </a:cubicBezTo>
                <a:cubicBezTo>
                  <a:pt x="141422" y="192730"/>
                  <a:pt x="141422" y="188580"/>
                  <a:pt x="139363" y="188580"/>
                </a:cubicBezTo>
                <a:cubicBezTo>
                  <a:pt x="137305" y="186505"/>
                  <a:pt x="135246" y="186505"/>
                  <a:pt x="133188" y="186505"/>
                </a:cubicBezTo>
                <a:cubicBezTo>
                  <a:pt x="135246" y="185468"/>
                  <a:pt x="137305" y="185468"/>
                  <a:pt x="139106" y="186246"/>
                </a:cubicBezTo>
                <a:close/>
                <a:moveTo>
                  <a:pt x="240874" y="184902"/>
                </a:moveTo>
                <a:cubicBezTo>
                  <a:pt x="245313" y="184513"/>
                  <a:pt x="249172" y="187626"/>
                  <a:pt x="250716" y="190738"/>
                </a:cubicBezTo>
                <a:lnTo>
                  <a:pt x="264686" y="188726"/>
                </a:lnTo>
                <a:lnTo>
                  <a:pt x="265718" y="189461"/>
                </a:lnTo>
                <a:lnTo>
                  <a:pt x="271300" y="196963"/>
                </a:lnTo>
                <a:cubicBezTo>
                  <a:pt x="271300" y="199038"/>
                  <a:pt x="269241" y="199038"/>
                  <a:pt x="269241" y="199038"/>
                </a:cubicBezTo>
                <a:cubicBezTo>
                  <a:pt x="267183" y="194888"/>
                  <a:pt x="263066" y="192813"/>
                  <a:pt x="261008" y="190738"/>
                </a:cubicBezTo>
                <a:cubicBezTo>
                  <a:pt x="256891" y="190738"/>
                  <a:pt x="252774" y="190738"/>
                  <a:pt x="250716" y="192813"/>
                </a:cubicBezTo>
                <a:cubicBezTo>
                  <a:pt x="246599" y="188663"/>
                  <a:pt x="242482" y="186588"/>
                  <a:pt x="238366" y="188663"/>
                </a:cubicBezTo>
                <a:cubicBezTo>
                  <a:pt x="234249" y="190738"/>
                  <a:pt x="232190" y="190738"/>
                  <a:pt x="232190" y="192813"/>
                </a:cubicBezTo>
                <a:cubicBezTo>
                  <a:pt x="230132" y="192813"/>
                  <a:pt x="230132" y="192813"/>
                  <a:pt x="230132" y="190738"/>
                </a:cubicBezTo>
                <a:cubicBezTo>
                  <a:pt x="230132" y="188663"/>
                  <a:pt x="234249" y="186588"/>
                  <a:pt x="236307" y="186588"/>
                </a:cubicBezTo>
                <a:cubicBezTo>
                  <a:pt x="237851" y="185551"/>
                  <a:pt x="239395" y="185032"/>
                  <a:pt x="240874" y="184902"/>
                </a:cubicBezTo>
                <a:close/>
                <a:moveTo>
                  <a:pt x="784458" y="183976"/>
                </a:moveTo>
                <a:cubicBezTo>
                  <a:pt x="787298" y="183464"/>
                  <a:pt x="790397" y="183464"/>
                  <a:pt x="793496" y="184489"/>
                </a:cubicBezTo>
                <a:cubicBezTo>
                  <a:pt x="793496" y="188590"/>
                  <a:pt x="793496" y="190641"/>
                  <a:pt x="797627" y="192691"/>
                </a:cubicBezTo>
                <a:cubicBezTo>
                  <a:pt x="799693" y="194742"/>
                  <a:pt x="801759" y="194742"/>
                  <a:pt x="803824" y="194742"/>
                </a:cubicBezTo>
                <a:cubicBezTo>
                  <a:pt x="803824" y="200893"/>
                  <a:pt x="801759" y="207045"/>
                  <a:pt x="795561" y="211146"/>
                </a:cubicBezTo>
                <a:cubicBezTo>
                  <a:pt x="791430" y="213197"/>
                  <a:pt x="791430" y="213197"/>
                  <a:pt x="791430" y="213197"/>
                </a:cubicBezTo>
                <a:cubicBezTo>
                  <a:pt x="789364" y="215248"/>
                  <a:pt x="783167" y="209096"/>
                  <a:pt x="783167" y="215248"/>
                </a:cubicBezTo>
                <a:cubicBezTo>
                  <a:pt x="781101" y="217298"/>
                  <a:pt x="776970" y="217298"/>
                  <a:pt x="774904" y="217298"/>
                </a:cubicBezTo>
                <a:cubicBezTo>
                  <a:pt x="770772" y="217298"/>
                  <a:pt x="768707" y="213197"/>
                  <a:pt x="766641" y="211146"/>
                </a:cubicBezTo>
                <a:cubicBezTo>
                  <a:pt x="766641" y="207045"/>
                  <a:pt x="766641" y="204995"/>
                  <a:pt x="768707" y="202944"/>
                </a:cubicBezTo>
                <a:cubicBezTo>
                  <a:pt x="768707" y="200893"/>
                  <a:pt x="772838" y="200893"/>
                  <a:pt x="772838" y="198843"/>
                </a:cubicBezTo>
                <a:cubicBezTo>
                  <a:pt x="770772" y="194742"/>
                  <a:pt x="772838" y="190641"/>
                  <a:pt x="776970" y="186539"/>
                </a:cubicBezTo>
                <a:cubicBezTo>
                  <a:pt x="779035" y="185514"/>
                  <a:pt x="781618" y="184489"/>
                  <a:pt x="784458" y="183976"/>
                </a:cubicBezTo>
                <a:close/>
                <a:moveTo>
                  <a:pt x="724801" y="180255"/>
                </a:moveTo>
                <a:cubicBezTo>
                  <a:pt x="728138" y="179483"/>
                  <a:pt x="731732" y="179483"/>
                  <a:pt x="735839" y="180512"/>
                </a:cubicBezTo>
                <a:cubicBezTo>
                  <a:pt x="737892" y="182571"/>
                  <a:pt x="739946" y="182571"/>
                  <a:pt x="739946" y="186688"/>
                </a:cubicBezTo>
                <a:cubicBezTo>
                  <a:pt x="741999" y="188746"/>
                  <a:pt x="739946" y="190805"/>
                  <a:pt x="737892" y="190805"/>
                </a:cubicBezTo>
                <a:cubicBezTo>
                  <a:pt x="737892" y="190805"/>
                  <a:pt x="737892" y="190805"/>
                  <a:pt x="737892" y="192863"/>
                </a:cubicBezTo>
                <a:cubicBezTo>
                  <a:pt x="739946" y="194921"/>
                  <a:pt x="739946" y="196980"/>
                  <a:pt x="737892" y="201097"/>
                </a:cubicBezTo>
                <a:cubicBezTo>
                  <a:pt x="735839" y="203155"/>
                  <a:pt x="733785" y="203155"/>
                  <a:pt x="731732" y="203155"/>
                </a:cubicBezTo>
                <a:cubicBezTo>
                  <a:pt x="729678" y="203155"/>
                  <a:pt x="727625" y="201097"/>
                  <a:pt x="725571" y="199038"/>
                </a:cubicBezTo>
                <a:cubicBezTo>
                  <a:pt x="725571" y="196980"/>
                  <a:pt x="725571" y="192863"/>
                  <a:pt x="729678" y="192863"/>
                </a:cubicBezTo>
                <a:cubicBezTo>
                  <a:pt x="729678" y="190805"/>
                  <a:pt x="727625" y="190805"/>
                  <a:pt x="725571" y="190805"/>
                </a:cubicBezTo>
                <a:cubicBezTo>
                  <a:pt x="723518" y="190805"/>
                  <a:pt x="721464" y="194921"/>
                  <a:pt x="719411" y="196980"/>
                </a:cubicBezTo>
                <a:cubicBezTo>
                  <a:pt x="717357" y="203155"/>
                  <a:pt x="721464" y="211388"/>
                  <a:pt x="725571" y="215505"/>
                </a:cubicBezTo>
                <a:cubicBezTo>
                  <a:pt x="733785" y="223739"/>
                  <a:pt x="744053" y="221680"/>
                  <a:pt x="754320" y="219622"/>
                </a:cubicBezTo>
                <a:cubicBezTo>
                  <a:pt x="764587" y="211388"/>
                  <a:pt x="764587" y="211388"/>
                  <a:pt x="764587" y="211388"/>
                </a:cubicBezTo>
                <a:cubicBezTo>
                  <a:pt x="764587" y="213447"/>
                  <a:pt x="766641" y="213447"/>
                  <a:pt x="764587" y="215505"/>
                </a:cubicBezTo>
                <a:cubicBezTo>
                  <a:pt x="756373" y="221680"/>
                  <a:pt x="746106" y="229914"/>
                  <a:pt x="733785" y="225797"/>
                </a:cubicBezTo>
                <a:cubicBezTo>
                  <a:pt x="727625" y="223739"/>
                  <a:pt x="721464" y="221680"/>
                  <a:pt x="719411" y="217564"/>
                </a:cubicBezTo>
                <a:cubicBezTo>
                  <a:pt x="719411" y="215505"/>
                  <a:pt x="717357" y="213447"/>
                  <a:pt x="715304" y="213447"/>
                </a:cubicBezTo>
                <a:cubicBezTo>
                  <a:pt x="713250" y="211388"/>
                  <a:pt x="713250" y="209330"/>
                  <a:pt x="713250" y="207272"/>
                </a:cubicBezTo>
                <a:cubicBezTo>
                  <a:pt x="711197" y="199038"/>
                  <a:pt x="711197" y="190805"/>
                  <a:pt x="715304" y="184629"/>
                </a:cubicBezTo>
                <a:cubicBezTo>
                  <a:pt x="718384" y="182571"/>
                  <a:pt x="721464" y="181027"/>
                  <a:pt x="724801" y="180255"/>
                </a:cubicBezTo>
                <a:close/>
                <a:moveTo>
                  <a:pt x="276280" y="179326"/>
                </a:moveTo>
                <a:lnTo>
                  <a:pt x="281497" y="182438"/>
                </a:lnTo>
                <a:cubicBezTo>
                  <a:pt x="281497" y="186588"/>
                  <a:pt x="283584" y="188663"/>
                  <a:pt x="283584" y="190738"/>
                </a:cubicBezTo>
                <a:cubicBezTo>
                  <a:pt x="279410" y="188663"/>
                  <a:pt x="281497" y="186588"/>
                  <a:pt x="279410" y="182438"/>
                </a:cubicBezTo>
                <a:close/>
                <a:moveTo>
                  <a:pt x="201137" y="178196"/>
                </a:moveTo>
                <a:cubicBezTo>
                  <a:pt x="213458" y="176130"/>
                  <a:pt x="223726" y="186459"/>
                  <a:pt x="229886" y="196788"/>
                </a:cubicBezTo>
                <a:cubicBezTo>
                  <a:pt x="233993" y="205051"/>
                  <a:pt x="238100" y="221577"/>
                  <a:pt x="229886" y="229840"/>
                </a:cubicBezTo>
                <a:cubicBezTo>
                  <a:pt x="227833" y="231906"/>
                  <a:pt x="227833" y="229840"/>
                  <a:pt x="225779" y="229840"/>
                </a:cubicBezTo>
                <a:cubicBezTo>
                  <a:pt x="223726" y="227774"/>
                  <a:pt x="227833" y="225709"/>
                  <a:pt x="227833" y="223643"/>
                </a:cubicBezTo>
                <a:cubicBezTo>
                  <a:pt x="227833" y="211248"/>
                  <a:pt x="225779" y="196788"/>
                  <a:pt x="215512" y="190591"/>
                </a:cubicBezTo>
                <a:cubicBezTo>
                  <a:pt x="209351" y="188525"/>
                  <a:pt x="203191" y="186459"/>
                  <a:pt x="199084" y="188525"/>
                </a:cubicBezTo>
                <a:cubicBezTo>
                  <a:pt x="197031" y="190591"/>
                  <a:pt x="194977" y="190591"/>
                  <a:pt x="194977" y="192656"/>
                </a:cubicBezTo>
                <a:cubicBezTo>
                  <a:pt x="199084" y="194722"/>
                  <a:pt x="201137" y="190591"/>
                  <a:pt x="205244" y="192656"/>
                </a:cubicBezTo>
                <a:cubicBezTo>
                  <a:pt x="209351" y="192656"/>
                  <a:pt x="209351" y="196788"/>
                  <a:pt x="209351" y="198854"/>
                </a:cubicBezTo>
                <a:cubicBezTo>
                  <a:pt x="209351" y="202985"/>
                  <a:pt x="207298" y="207117"/>
                  <a:pt x="203191" y="207117"/>
                </a:cubicBezTo>
                <a:cubicBezTo>
                  <a:pt x="201137" y="209182"/>
                  <a:pt x="199084" y="209182"/>
                  <a:pt x="199084" y="207117"/>
                </a:cubicBezTo>
                <a:cubicBezTo>
                  <a:pt x="197031" y="207117"/>
                  <a:pt x="197031" y="205051"/>
                  <a:pt x="194977" y="202985"/>
                </a:cubicBezTo>
                <a:cubicBezTo>
                  <a:pt x="192924" y="205051"/>
                  <a:pt x="190870" y="207117"/>
                  <a:pt x="188817" y="205051"/>
                </a:cubicBezTo>
                <a:cubicBezTo>
                  <a:pt x="184710" y="200919"/>
                  <a:pt x="182656" y="194722"/>
                  <a:pt x="184710" y="190591"/>
                </a:cubicBezTo>
                <a:cubicBezTo>
                  <a:pt x="186763" y="184393"/>
                  <a:pt x="194977" y="180262"/>
                  <a:pt x="201137" y="178196"/>
                </a:cubicBezTo>
                <a:close/>
                <a:moveTo>
                  <a:pt x="273671" y="177770"/>
                </a:moveTo>
                <a:lnTo>
                  <a:pt x="275236" y="178288"/>
                </a:lnTo>
                <a:lnTo>
                  <a:pt x="276280" y="179326"/>
                </a:lnTo>
                <a:close/>
                <a:moveTo>
                  <a:pt x="270019" y="175435"/>
                </a:moveTo>
                <a:cubicBezTo>
                  <a:pt x="270541" y="175694"/>
                  <a:pt x="271062" y="176213"/>
                  <a:pt x="271062" y="176213"/>
                </a:cubicBezTo>
                <a:lnTo>
                  <a:pt x="273671" y="177770"/>
                </a:lnTo>
                <a:lnTo>
                  <a:pt x="269758" y="176473"/>
                </a:lnTo>
                <a:cubicBezTo>
                  <a:pt x="268976" y="176213"/>
                  <a:pt x="268976" y="176213"/>
                  <a:pt x="268976" y="176213"/>
                </a:cubicBezTo>
                <a:cubicBezTo>
                  <a:pt x="268976" y="175177"/>
                  <a:pt x="269497" y="175177"/>
                  <a:pt x="270019" y="175435"/>
                </a:cubicBezTo>
                <a:close/>
                <a:moveTo>
                  <a:pt x="768765" y="174221"/>
                </a:moveTo>
                <a:cubicBezTo>
                  <a:pt x="776999" y="172147"/>
                  <a:pt x="779058" y="180446"/>
                  <a:pt x="785233" y="180446"/>
                </a:cubicBezTo>
                <a:cubicBezTo>
                  <a:pt x="785233" y="182521"/>
                  <a:pt x="785233" y="182521"/>
                  <a:pt x="785233" y="182521"/>
                </a:cubicBezTo>
                <a:cubicBezTo>
                  <a:pt x="779058" y="182521"/>
                  <a:pt x="774941" y="188746"/>
                  <a:pt x="768765" y="184596"/>
                </a:cubicBezTo>
                <a:cubicBezTo>
                  <a:pt x="766707" y="184596"/>
                  <a:pt x="764649" y="182521"/>
                  <a:pt x="764649" y="180446"/>
                </a:cubicBezTo>
                <a:cubicBezTo>
                  <a:pt x="764649" y="178371"/>
                  <a:pt x="766707" y="176296"/>
                  <a:pt x="768765" y="174221"/>
                </a:cubicBezTo>
                <a:close/>
                <a:moveTo>
                  <a:pt x="180872" y="173938"/>
                </a:moveTo>
                <a:cubicBezTo>
                  <a:pt x="184233" y="174194"/>
                  <a:pt x="187853" y="175218"/>
                  <a:pt x="190956" y="176241"/>
                </a:cubicBezTo>
                <a:cubicBezTo>
                  <a:pt x="190956" y="178288"/>
                  <a:pt x="190956" y="178288"/>
                  <a:pt x="190956" y="178288"/>
                </a:cubicBezTo>
                <a:cubicBezTo>
                  <a:pt x="190956" y="178288"/>
                  <a:pt x="190956" y="180336"/>
                  <a:pt x="188888" y="180336"/>
                </a:cubicBezTo>
                <a:cubicBezTo>
                  <a:pt x="184750" y="178288"/>
                  <a:pt x="178544" y="176241"/>
                  <a:pt x="172339" y="178288"/>
                </a:cubicBezTo>
                <a:cubicBezTo>
                  <a:pt x="170270" y="180336"/>
                  <a:pt x="168202" y="182383"/>
                  <a:pt x="166133" y="184430"/>
                </a:cubicBezTo>
                <a:cubicBezTo>
                  <a:pt x="166133" y="184430"/>
                  <a:pt x="164064" y="184430"/>
                  <a:pt x="164064" y="184430"/>
                </a:cubicBezTo>
                <a:cubicBezTo>
                  <a:pt x="164064" y="180336"/>
                  <a:pt x="168202" y="178288"/>
                  <a:pt x="172339" y="176241"/>
                </a:cubicBezTo>
                <a:cubicBezTo>
                  <a:pt x="174407" y="174194"/>
                  <a:pt x="177510" y="173682"/>
                  <a:pt x="180872" y="173938"/>
                </a:cubicBezTo>
                <a:close/>
                <a:moveTo>
                  <a:pt x="260717" y="173392"/>
                </a:moveTo>
                <a:cubicBezTo>
                  <a:pt x="261008" y="173640"/>
                  <a:pt x="261008" y="174138"/>
                  <a:pt x="261008" y="174138"/>
                </a:cubicBezTo>
                <a:cubicBezTo>
                  <a:pt x="258684" y="174138"/>
                  <a:pt x="258684" y="174138"/>
                  <a:pt x="258684" y="174138"/>
                </a:cubicBezTo>
                <a:cubicBezTo>
                  <a:pt x="259846" y="173142"/>
                  <a:pt x="260427" y="173142"/>
                  <a:pt x="260717" y="173392"/>
                </a:cubicBezTo>
                <a:close/>
                <a:moveTo>
                  <a:pt x="710201" y="171425"/>
                </a:moveTo>
                <a:cubicBezTo>
                  <a:pt x="711197" y="171171"/>
                  <a:pt x="712193" y="171171"/>
                  <a:pt x="713189" y="172188"/>
                </a:cubicBezTo>
                <a:cubicBezTo>
                  <a:pt x="711197" y="174221"/>
                  <a:pt x="709205" y="176255"/>
                  <a:pt x="709205" y="178288"/>
                </a:cubicBezTo>
                <a:cubicBezTo>
                  <a:pt x="707213" y="180322"/>
                  <a:pt x="707213" y="182355"/>
                  <a:pt x="709205" y="182355"/>
                </a:cubicBezTo>
                <a:cubicBezTo>
                  <a:pt x="709205" y="184389"/>
                  <a:pt x="711197" y="184389"/>
                  <a:pt x="711197" y="186422"/>
                </a:cubicBezTo>
                <a:cubicBezTo>
                  <a:pt x="709205" y="186422"/>
                  <a:pt x="707213" y="184389"/>
                  <a:pt x="707213" y="182355"/>
                </a:cubicBezTo>
                <a:lnTo>
                  <a:pt x="707213" y="173143"/>
                </a:lnTo>
                <a:lnTo>
                  <a:pt x="708173" y="171943"/>
                </a:lnTo>
                <a:close/>
                <a:moveTo>
                  <a:pt x="659737" y="168163"/>
                </a:moveTo>
                <a:cubicBezTo>
                  <a:pt x="661812" y="168163"/>
                  <a:pt x="663887" y="168163"/>
                  <a:pt x="663887" y="168163"/>
                </a:cubicBezTo>
                <a:cubicBezTo>
                  <a:pt x="668037" y="170210"/>
                  <a:pt x="665962" y="174304"/>
                  <a:pt x="665962" y="176352"/>
                </a:cubicBezTo>
                <a:cubicBezTo>
                  <a:pt x="663887" y="178399"/>
                  <a:pt x="665962" y="180446"/>
                  <a:pt x="663887" y="180446"/>
                </a:cubicBezTo>
                <a:lnTo>
                  <a:pt x="661831" y="174359"/>
                </a:lnTo>
                <a:lnTo>
                  <a:pt x="661862" y="174233"/>
                </a:lnTo>
                <a:lnTo>
                  <a:pt x="661750" y="174120"/>
                </a:lnTo>
                <a:close/>
                <a:moveTo>
                  <a:pt x="629009" y="168163"/>
                </a:moveTo>
                <a:cubicBezTo>
                  <a:pt x="631075" y="168163"/>
                  <a:pt x="635206" y="170203"/>
                  <a:pt x="639338" y="172242"/>
                </a:cubicBezTo>
                <a:cubicBezTo>
                  <a:pt x="639338" y="174282"/>
                  <a:pt x="641404" y="178359"/>
                  <a:pt x="639338" y="180399"/>
                </a:cubicBezTo>
                <a:cubicBezTo>
                  <a:pt x="639338" y="180399"/>
                  <a:pt x="635206" y="182438"/>
                  <a:pt x="639338" y="184478"/>
                </a:cubicBezTo>
                <a:cubicBezTo>
                  <a:pt x="641404" y="186517"/>
                  <a:pt x="641404" y="186517"/>
                  <a:pt x="643469" y="188557"/>
                </a:cubicBezTo>
                <a:cubicBezTo>
                  <a:pt x="643469" y="190596"/>
                  <a:pt x="643469" y="192635"/>
                  <a:pt x="641404" y="194675"/>
                </a:cubicBezTo>
                <a:cubicBezTo>
                  <a:pt x="641404" y="196714"/>
                  <a:pt x="637272" y="196714"/>
                  <a:pt x="637272" y="196714"/>
                </a:cubicBezTo>
                <a:cubicBezTo>
                  <a:pt x="629009" y="190596"/>
                  <a:pt x="629009" y="190596"/>
                  <a:pt x="629009" y="190596"/>
                </a:cubicBezTo>
                <a:cubicBezTo>
                  <a:pt x="629009" y="188557"/>
                  <a:pt x="631075" y="186517"/>
                  <a:pt x="631075" y="184478"/>
                </a:cubicBezTo>
                <a:cubicBezTo>
                  <a:pt x="631075" y="180399"/>
                  <a:pt x="631075" y="176320"/>
                  <a:pt x="629009" y="174282"/>
                </a:cubicBezTo>
                <a:cubicBezTo>
                  <a:pt x="626943" y="172242"/>
                  <a:pt x="624877" y="170203"/>
                  <a:pt x="629009" y="168163"/>
                </a:cubicBezTo>
                <a:close/>
                <a:moveTo>
                  <a:pt x="246447" y="168163"/>
                </a:moveTo>
                <a:cubicBezTo>
                  <a:pt x="250550" y="168163"/>
                  <a:pt x="256704" y="170206"/>
                  <a:pt x="258755" y="174292"/>
                </a:cubicBezTo>
                <a:cubicBezTo>
                  <a:pt x="258755" y="176335"/>
                  <a:pt x="256704" y="178378"/>
                  <a:pt x="258755" y="178378"/>
                </a:cubicBezTo>
                <a:cubicBezTo>
                  <a:pt x="264909" y="174292"/>
                  <a:pt x="271063" y="178378"/>
                  <a:pt x="275165" y="182464"/>
                </a:cubicBezTo>
                <a:cubicBezTo>
                  <a:pt x="277216" y="184507"/>
                  <a:pt x="279268" y="188593"/>
                  <a:pt x="279268" y="190636"/>
                </a:cubicBezTo>
                <a:cubicBezTo>
                  <a:pt x="277216" y="192679"/>
                  <a:pt x="275165" y="194722"/>
                  <a:pt x="273114" y="194722"/>
                </a:cubicBezTo>
                <a:lnTo>
                  <a:pt x="265718" y="189461"/>
                </a:lnTo>
                <a:lnTo>
                  <a:pt x="265125" y="188663"/>
                </a:lnTo>
                <a:lnTo>
                  <a:pt x="264686" y="188726"/>
                </a:lnTo>
                <a:lnTo>
                  <a:pt x="258755" y="184507"/>
                </a:lnTo>
                <a:cubicBezTo>
                  <a:pt x="252601" y="186550"/>
                  <a:pt x="252601" y="186550"/>
                  <a:pt x="252601" y="186550"/>
                </a:cubicBezTo>
                <a:cubicBezTo>
                  <a:pt x="248498" y="182464"/>
                  <a:pt x="242345" y="182464"/>
                  <a:pt x="236191" y="182464"/>
                </a:cubicBezTo>
                <a:cubicBezTo>
                  <a:pt x="234140" y="182464"/>
                  <a:pt x="230037" y="186550"/>
                  <a:pt x="227986" y="188593"/>
                </a:cubicBezTo>
                <a:cubicBezTo>
                  <a:pt x="225935" y="188593"/>
                  <a:pt x="223883" y="184507"/>
                  <a:pt x="221832" y="184507"/>
                </a:cubicBezTo>
                <a:cubicBezTo>
                  <a:pt x="221832" y="180421"/>
                  <a:pt x="223883" y="180421"/>
                  <a:pt x="223883" y="178378"/>
                </a:cubicBezTo>
                <a:cubicBezTo>
                  <a:pt x="223883" y="176335"/>
                  <a:pt x="225935" y="174292"/>
                  <a:pt x="227986" y="174292"/>
                </a:cubicBezTo>
                <a:cubicBezTo>
                  <a:pt x="230037" y="172250"/>
                  <a:pt x="234140" y="174292"/>
                  <a:pt x="236191" y="176335"/>
                </a:cubicBezTo>
                <a:cubicBezTo>
                  <a:pt x="238242" y="176335"/>
                  <a:pt x="238242" y="176335"/>
                  <a:pt x="238242" y="176335"/>
                </a:cubicBezTo>
                <a:cubicBezTo>
                  <a:pt x="240293" y="174292"/>
                  <a:pt x="242345" y="168163"/>
                  <a:pt x="246447" y="168163"/>
                </a:cubicBezTo>
                <a:close/>
                <a:moveTo>
                  <a:pt x="213532" y="168163"/>
                </a:moveTo>
                <a:cubicBezTo>
                  <a:pt x="215635" y="168163"/>
                  <a:pt x="213532" y="172242"/>
                  <a:pt x="215635" y="172242"/>
                </a:cubicBezTo>
                <a:cubicBezTo>
                  <a:pt x="215635" y="174282"/>
                  <a:pt x="215635" y="176320"/>
                  <a:pt x="215635" y="176320"/>
                </a:cubicBezTo>
                <a:cubicBezTo>
                  <a:pt x="217737" y="178359"/>
                  <a:pt x="219840" y="178359"/>
                  <a:pt x="219840" y="182438"/>
                </a:cubicBezTo>
                <a:cubicBezTo>
                  <a:pt x="217737" y="180399"/>
                  <a:pt x="215635" y="178359"/>
                  <a:pt x="213532" y="178359"/>
                </a:cubicBezTo>
                <a:cubicBezTo>
                  <a:pt x="213532" y="174282"/>
                  <a:pt x="213532" y="172242"/>
                  <a:pt x="213532" y="168163"/>
                </a:cubicBezTo>
                <a:close/>
                <a:moveTo>
                  <a:pt x="633178" y="163846"/>
                </a:moveTo>
                <a:cubicBezTo>
                  <a:pt x="635211" y="163846"/>
                  <a:pt x="639278" y="163846"/>
                  <a:pt x="641312" y="165912"/>
                </a:cubicBezTo>
                <a:cubicBezTo>
                  <a:pt x="643345" y="167978"/>
                  <a:pt x="645379" y="170044"/>
                  <a:pt x="645379" y="172110"/>
                </a:cubicBezTo>
                <a:cubicBezTo>
                  <a:pt x="647412" y="176241"/>
                  <a:pt x="645379" y="180372"/>
                  <a:pt x="645379" y="182438"/>
                </a:cubicBezTo>
                <a:cubicBezTo>
                  <a:pt x="647412" y="182438"/>
                  <a:pt x="649446" y="186570"/>
                  <a:pt x="649446" y="188635"/>
                </a:cubicBezTo>
                <a:cubicBezTo>
                  <a:pt x="649446" y="192767"/>
                  <a:pt x="649446" y="196898"/>
                  <a:pt x="645379" y="201030"/>
                </a:cubicBezTo>
                <a:cubicBezTo>
                  <a:pt x="643345" y="201030"/>
                  <a:pt x="643345" y="201030"/>
                  <a:pt x="641312" y="198964"/>
                </a:cubicBezTo>
                <a:cubicBezTo>
                  <a:pt x="645379" y="194833"/>
                  <a:pt x="647412" y="190701"/>
                  <a:pt x="643345" y="184504"/>
                </a:cubicBezTo>
                <a:cubicBezTo>
                  <a:pt x="643345" y="184504"/>
                  <a:pt x="641312" y="184504"/>
                  <a:pt x="641312" y="182438"/>
                </a:cubicBezTo>
                <a:cubicBezTo>
                  <a:pt x="643345" y="178307"/>
                  <a:pt x="643345" y="174175"/>
                  <a:pt x="641312" y="172110"/>
                </a:cubicBezTo>
                <a:cubicBezTo>
                  <a:pt x="639278" y="167978"/>
                  <a:pt x="635211" y="167978"/>
                  <a:pt x="633178" y="165912"/>
                </a:cubicBezTo>
                <a:cubicBezTo>
                  <a:pt x="633178" y="165912"/>
                  <a:pt x="633178" y="165912"/>
                  <a:pt x="633178" y="163846"/>
                </a:cubicBezTo>
                <a:close/>
                <a:moveTo>
                  <a:pt x="764042" y="163428"/>
                </a:moveTo>
                <a:cubicBezTo>
                  <a:pt x="767586" y="163909"/>
                  <a:pt x="771416" y="166990"/>
                  <a:pt x="772949" y="170071"/>
                </a:cubicBezTo>
                <a:cubicBezTo>
                  <a:pt x="772949" y="172126"/>
                  <a:pt x="770906" y="172126"/>
                  <a:pt x="768863" y="172126"/>
                </a:cubicBezTo>
                <a:cubicBezTo>
                  <a:pt x="764776" y="174180"/>
                  <a:pt x="762733" y="176234"/>
                  <a:pt x="762733" y="178288"/>
                </a:cubicBezTo>
                <a:cubicBezTo>
                  <a:pt x="762733" y="182397"/>
                  <a:pt x="764776" y="184451"/>
                  <a:pt x="766820" y="186505"/>
                </a:cubicBezTo>
                <a:cubicBezTo>
                  <a:pt x="768863" y="186505"/>
                  <a:pt x="768863" y="188559"/>
                  <a:pt x="772949" y="188559"/>
                </a:cubicBezTo>
                <a:cubicBezTo>
                  <a:pt x="772949" y="190614"/>
                  <a:pt x="770906" y="192668"/>
                  <a:pt x="768863" y="192668"/>
                </a:cubicBezTo>
                <a:cubicBezTo>
                  <a:pt x="764776" y="194722"/>
                  <a:pt x="762733" y="194722"/>
                  <a:pt x="758647" y="192668"/>
                </a:cubicBezTo>
                <a:cubicBezTo>
                  <a:pt x="756604" y="192668"/>
                  <a:pt x="756604" y="188559"/>
                  <a:pt x="754561" y="186505"/>
                </a:cubicBezTo>
                <a:cubicBezTo>
                  <a:pt x="752518" y="186505"/>
                  <a:pt x="750475" y="184451"/>
                  <a:pt x="748432" y="184451"/>
                </a:cubicBezTo>
                <a:cubicBezTo>
                  <a:pt x="746389" y="182397"/>
                  <a:pt x="746389" y="180342"/>
                  <a:pt x="746389" y="178288"/>
                </a:cubicBezTo>
                <a:cubicBezTo>
                  <a:pt x="746389" y="176234"/>
                  <a:pt x="748432" y="174180"/>
                  <a:pt x="750475" y="172126"/>
                </a:cubicBezTo>
                <a:cubicBezTo>
                  <a:pt x="752518" y="170071"/>
                  <a:pt x="756604" y="174180"/>
                  <a:pt x="756604" y="170071"/>
                </a:cubicBezTo>
                <a:cubicBezTo>
                  <a:pt x="756604" y="168017"/>
                  <a:pt x="758647" y="165963"/>
                  <a:pt x="760690" y="163909"/>
                </a:cubicBezTo>
                <a:cubicBezTo>
                  <a:pt x="761712" y="163395"/>
                  <a:pt x="762861" y="163267"/>
                  <a:pt x="764042" y="163428"/>
                </a:cubicBezTo>
                <a:close/>
                <a:moveTo>
                  <a:pt x="447229" y="161901"/>
                </a:moveTo>
                <a:cubicBezTo>
                  <a:pt x="286211" y="161901"/>
                  <a:pt x="155681" y="292431"/>
                  <a:pt x="155681" y="453449"/>
                </a:cubicBezTo>
                <a:cubicBezTo>
                  <a:pt x="155681" y="614467"/>
                  <a:pt x="286211" y="744997"/>
                  <a:pt x="447229" y="744997"/>
                </a:cubicBezTo>
                <a:cubicBezTo>
                  <a:pt x="608247" y="744997"/>
                  <a:pt x="738777" y="614467"/>
                  <a:pt x="738777" y="453449"/>
                </a:cubicBezTo>
                <a:cubicBezTo>
                  <a:pt x="738777" y="292431"/>
                  <a:pt x="608247" y="161901"/>
                  <a:pt x="447229" y="161901"/>
                </a:cubicBezTo>
                <a:close/>
                <a:moveTo>
                  <a:pt x="174384" y="160374"/>
                </a:moveTo>
                <a:cubicBezTo>
                  <a:pt x="175930" y="160374"/>
                  <a:pt x="177476" y="160886"/>
                  <a:pt x="178506" y="161911"/>
                </a:cubicBezTo>
                <a:cubicBezTo>
                  <a:pt x="180568" y="163958"/>
                  <a:pt x="180568" y="166005"/>
                  <a:pt x="182629" y="166005"/>
                </a:cubicBezTo>
                <a:cubicBezTo>
                  <a:pt x="182629" y="166005"/>
                  <a:pt x="182629" y="163958"/>
                  <a:pt x="184690" y="163958"/>
                </a:cubicBezTo>
                <a:cubicBezTo>
                  <a:pt x="186751" y="161911"/>
                  <a:pt x="188812" y="163958"/>
                  <a:pt x="192934" y="163958"/>
                </a:cubicBezTo>
                <a:cubicBezTo>
                  <a:pt x="194996" y="166005"/>
                  <a:pt x="192934" y="170099"/>
                  <a:pt x="194996" y="170099"/>
                </a:cubicBezTo>
                <a:cubicBezTo>
                  <a:pt x="197057" y="170099"/>
                  <a:pt x="199118" y="170099"/>
                  <a:pt x="201179" y="172147"/>
                </a:cubicBezTo>
                <a:cubicBezTo>
                  <a:pt x="201179" y="172147"/>
                  <a:pt x="201179" y="174194"/>
                  <a:pt x="203240" y="174194"/>
                </a:cubicBezTo>
                <a:cubicBezTo>
                  <a:pt x="201179" y="176241"/>
                  <a:pt x="199118" y="174194"/>
                  <a:pt x="199118" y="176241"/>
                </a:cubicBezTo>
                <a:cubicBezTo>
                  <a:pt x="192934" y="178288"/>
                  <a:pt x="190873" y="172147"/>
                  <a:pt x="184690" y="172147"/>
                </a:cubicBezTo>
                <a:cubicBezTo>
                  <a:pt x="176445" y="170099"/>
                  <a:pt x="170262" y="172147"/>
                  <a:pt x="164078" y="178288"/>
                </a:cubicBezTo>
                <a:cubicBezTo>
                  <a:pt x="162017" y="182383"/>
                  <a:pt x="159956" y="184430"/>
                  <a:pt x="155834" y="184430"/>
                </a:cubicBezTo>
                <a:cubicBezTo>
                  <a:pt x="153772" y="184430"/>
                  <a:pt x="155834" y="182383"/>
                  <a:pt x="155834" y="182383"/>
                </a:cubicBezTo>
                <a:cubicBezTo>
                  <a:pt x="157895" y="180336"/>
                  <a:pt x="162017" y="180336"/>
                  <a:pt x="159956" y="178288"/>
                </a:cubicBezTo>
                <a:cubicBezTo>
                  <a:pt x="159956" y="176241"/>
                  <a:pt x="159956" y="174194"/>
                  <a:pt x="159956" y="172147"/>
                </a:cubicBezTo>
                <a:cubicBezTo>
                  <a:pt x="162017" y="172147"/>
                  <a:pt x="162017" y="168052"/>
                  <a:pt x="166139" y="168052"/>
                </a:cubicBezTo>
                <a:cubicBezTo>
                  <a:pt x="168201" y="168052"/>
                  <a:pt x="168201" y="163958"/>
                  <a:pt x="170262" y="161911"/>
                </a:cubicBezTo>
                <a:cubicBezTo>
                  <a:pt x="171292" y="160886"/>
                  <a:pt x="172838" y="160374"/>
                  <a:pt x="174384" y="160374"/>
                </a:cubicBezTo>
                <a:close/>
                <a:moveTo>
                  <a:pt x="703993" y="159415"/>
                </a:moveTo>
                <a:cubicBezTo>
                  <a:pt x="705022" y="158901"/>
                  <a:pt x="706051" y="158901"/>
                  <a:pt x="707080" y="159929"/>
                </a:cubicBezTo>
                <a:cubicBezTo>
                  <a:pt x="709139" y="161987"/>
                  <a:pt x="709139" y="166104"/>
                  <a:pt x="711197" y="168163"/>
                </a:cubicBezTo>
                <a:lnTo>
                  <a:pt x="708173" y="171943"/>
                </a:lnTo>
                <a:lnTo>
                  <a:pt x="707213" y="172188"/>
                </a:lnTo>
                <a:lnTo>
                  <a:pt x="707213" y="173143"/>
                </a:lnTo>
                <a:lnTo>
                  <a:pt x="702963" y="178454"/>
                </a:lnTo>
                <a:cubicBezTo>
                  <a:pt x="702963" y="182571"/>
                  <a:pt x="705022" y="184629"/>
                  <a:pt x="707080" y="186688"/>
                </a:cubicBezTo>
                <a:cubicBezTo>
                  <a:pt x="711197" y="188746"/>
                  <a:pt x="711197" y="188746"/>
                  <a:pt x="711197" y="188746"/>
                </a:cubicBezTo>
                <a:cubicBezTo>
                  <a:pt x="711197" y="192863"/>
                  <a:pt x="709139" y="194921"/>
                  <a:pt x="709139" y="199038"/>
                </a:cubicBezTo>
                <a:cubicBezTo>
                  <a:pt x="705022" y="199038"/>
                  <a:pt x="702963" y="196980"/>
                  <a:pt x="700905" y="196980"/>
                </a:cubicBezTo>
                <a:cubicBezTo>
                  <a:pt x="698847" y="194921"/>
                  <a:pt x="696788" y="192863"/>
                  <a:pt x="698847" y="190805"/>
                </a:cubicBezTo>
                <a:cubicBezTo>
                  <a:pt x="698847" y="188746"/>
                  <a:pt x="698847" y="186688"/>
                  <a:pt x="696788" y="184629"/>
                </a:cubicBezTo>
                <a:cubicBezTo>
                  <a:pt x="692672" y="184629"/>
                  <a:pt x="692672" y="180512"/>
                  <a:pt x="690613" y="178454"/>
                </a:cubicBezTo>
                <a:cubicBezTo>
                  <a:pt x="692672" y="174338"/>
                  <a:pt x="692672" y="172279"/>
                  <a:pt x="694730" y="170221"/>
                </a:cubicBezTo>
                <a:cubicBezTo>
                  <a:pt x="696788" y="170221"/>
                  <a:pt x="698847" y="170221"/>
                  <a:pt x="698847" y="168163"/>
                </a:cubicBezTo>
                <a:cubicBezTo>
                  <a:pt x="698847" y="166104"/>
                  <a:pt x="698847" y="161987"/>
                  <a:pt x="700905" y="161987"/>
                </a:cubicBezTo>
                <a:cubicBezTo>
                  <a:pt x="701934" y="160958"/>
                  <a:pt x="702963" y="159929"/>
                  <a:pt x="703993" y="159415"/>
                </a:cubicBezTo>
                <a:close/>
                <a:moveTo>
                  <a:pt x="447229" y="155446"/>
                </a:moveTo>
                <a:cubicBezTo>
                  <a:pt x="611812" y="155446"/>
                  <a:pt x="745232" y="288866"/>
                  <a:pt x="745232" y="453449"/>
                </a:cubicBezTo>
                <a:cubicBezTo>
                  <a:pt x="745232" y="618032"/>
                  <a:pt x="611812" y="751452"/>
                  <a:pt x="447229" y="751452"/>
                </a:cubicBezTo>
                <a:cubicBezTo>
                  <a:pt x="282646" y="751452"/>
                  <a:pt x="149226" y="618032"/>
                  <a:pt x="149226" y="453449"/>
                </a:cubicBezTo>
                <a:cubicBezTo>
                  <a:pt x="149226" y="288866"/>
                  <a:pt x="282646" y="155446"/>
                  <a:pt x="447229" y="155446"/>
                </a:cubicBezTo>
                <a:close/>
                <a:moveTo>
                  <a:pt x="192970" y="152265"/>
                </a:moveTo>
                <a:lnTo>
                  <a:pt x="195797" y="153153"/>
                </a:lnTo>
                <a:cubicBezTo>
                  <a:pt x="197082" y="154177"/>
                  <a:pt x="198110" y="155712"/>
                  <a:pt x="199138" y="157760"/>
                </a:cubicBezTo>
                <a:cubicBezTo>
                  <a:pt x="199138" y="157760"/>
                  <a:pt x="201195" y="159808"/>
                  <a:pt x="199138" y="159808"/>
                </a:cubicBezTo>
                <a:cubicBezTo>
                  <a:pt x="197082" y="159808"/>
                  <a:pt x="197082" y="157760"/>
                  <a:pt x="197082" y="155712"/>
                </a:cubicBezTo>
                <a:cubicBezTo>
                  <a:pt x="197082" y="155712"/>
                  <a:pt x="195026" y="153665"/>
                  <a:pt x="192970" y="153665"/>
                </a:cubicBezTo>
                <a:cubicBezTo>
                  <a:pt x="192970" y="153665"/>
                  <a:pt x="192970" y="153665"/>
                  <a:pt x="192970" y="153409"/>
                </a:cubicBezTo>
                <a:close/>
                <a:moveTo>
                  <a:pt x="190913" y="151618"/>
                </a:moveTo>
                <a:cubicBezTo>
                  <a:pt x="190913" y="151618"/>
                  <a:pt x="190913" y="151618"/>
                  <a:pt x="192970" y="151618"/>
                </a:cubicBezTo>
                <a:lnTo>
                  <a:pt x="192970" y="152265"/>
                </a:lnTo>
                <a:close/>
                <a:moveTo>
                  <a:pt x="650187" y="151100"/>
                </a:moveTo>
                <a:cubicBezTo>
                  <a:pt x="652599" y="151482"/>
                  <a:pt x="654143" y="154159"/>
                  <a:pt x="655687" y="155689"/>
                </a:cubicBezTo>
                <a:cubicBezTo>
                  <a:pt x="657745" y="157728"/>
                  <a:pt x="657745" y="161807"/>
                  <a:pt x="655687" y="163846"/>
                </a:cubicBezTo>
                <a:lnTo>
                  <a:pt x="653629" y="160787"/>
                </a:lnTo>
                <a:lnTo>
                  <a:pt x="653629" y="159779"/>
                </a:lnTo>
                <a:lnTo>
                  <a:pt x="652155" y="158596"/>
                </a:lnTo>
                <a:lnTo>
                  <a:pt x="647453" y="151610"/>
                </a:lnTo>
                <a:cubicBezTo>
                  <a:pt x="648482" y="151100"/>
                  <a:pt x="649383" y="150972"/>
                  <a:pt x="650187" y="151100"/>
                </a:cubicBezTo>
                <a:close/>
                <a:moveTo>
                  <a:pt x="176520" y="149570"/>
                </a:moveTo>
                <a:cubicBezTo>
                  <a:pt x="178576" y="149570"/>
                  <a:pt x="182688" y="151618"/>
                  <a:pt x="184745" y="153665"/>
                </a:cubicBezTo>
                <a:cubicBezTo>
                  <a:pt x="186801" y="153665"/>
                  <a:pt x="188857" y="155712"/>
                  <a:pt x="192970" y="153665"/>
                </a:cubicBezTo>
                <a:cubicBezTo>
                  <a:pt x="192970" y="155712"/>
                  <a:pt x="195026" y="155712"/>
                  <a:pt x="195026" y="157760"/>
                </a:cubicBezTo>
                <a:cubicBezTo>
                  <a:pt x="197082" y="159808"/>
                  <a:pt x="195026" y="161855"/>
                  <a:pt x="197082" y="163902"/>
                </a:cubicBezTo>
                <a:cubicBezTo>
                  <a:pt x="201195" y="161855"/>
                  <a:pt x="205307" y="161855"/>
                  <a:pt x="207363" y="163902"/>
                </a:cubicBezTo>
                <a:cubicBezTo>
                  <a:pt x="211476" y="167998"/>
                  <a:pt x="211476" y="167998"/>
                  <a:pt x="211476" y="167998"/>
                </a:cubicBezTo>
                <a:cubicBezTo>
                  <a:pt x="211476" y="172091"/>
                  <a:pt x="213532" y="174138"/>
                  <a:pt x="211476" y="176186"/>
                </a:cubicBezTo>
                <a:cubicBezTo>
                  <a:pt x="209420" y="176186"/>
                  <a:pt x="207363" y="176186"/>
                  <a:pt x="205307" y="176186"/>
                </a:cubicBezTo>
                <a:cubicBezTo>
                  <a:pt x="203251" y="172091"/>
                  <a:pt x="203251" y="167998"/>
                  <a:pt x="199138" y="167998"/>
                </a:cubicBezTo>
                <a:cubicBezTo>
                  <a:pt x="197082" y="165949"/>
                  <a:pt x="197082" y="165949"/>
                  <a:pt x="197082" y="165949"/>
                </a:cubicBezTo>
                <a:cubicBezTo>
                  <a:pt x="195026" y="163902"/>
                  <a:pt x="192970" y="161855"/>
                  <a:pt x="190913" y="161855"/>
                </a:cubicBezTo>
                <a:cubicBezTo>
                  <a:pt x="188857" y="159808"/>
                  <a:pt x="184745" y="159808"/>
                  <a:pt x="182688" y="161855"/>
                </a:cubicBezTo>
                <a:cubicBezTo>
                  <a:pt x="178576" y="159808"/>
                  <a:pt x="176520" y="155712"/>
                  <a:pt x="170351" y="157760"/>
                </a:cubicBezTo>
                <a:cubicBezTo>
                  <a:pt x="166238" y="161855"/>
                  <a:pt x="166238" y="161855"/>
                  <a:pt x="166238" y="161855"/>
                </a:cubicBezTo>
                <a:cubicBezTo>
                  <a:pt x="166238" y="167998"/>
                  <a:pt x="158013" y="165949"/>
                  <a:pt x="158013" y="172091"/>
                </a:cubicBezTo>
                <a:cubicBezTo>
                  <a:pt x="158013" y="176186"/>
                  <a:pt x="155957" y="178233"/>
                  <a:pt x="153901" y="180280"/>
                </a:cubicBezTo>
                <a:cubicBezTo>
                  <a:pt x="151845" y="182328"/>
                  <a:pt x="153901" y="186422"/>
                  <a:pt x="149789" y="186422"/>
                </a:cubicBezTo>
                <a:cubicBezTo>
                  <a:pt x="149789" y="184375"/>
                  <a:pt x="149789" y="182328"/>
                  <a:pt x="149789" y="180280"/>
                </a:cubicBezTo>
                <a:cubicBezTo>
                  <a:pt x="151845" y="176186"/>
                  <a:pt x="158013" y="178233"/>
                  <a:pt x="153901" y="174138"/>
                </a:cubicBezTo>
                <a:cubicBezTo>
                  <a:pt x="153901" y="170044"/>
                  <a:pt x="153901" y="167998"/>
                  <a:pt x="153901" y="165949"/>
                </a:cubicBezTo>
                <a:cubicBezTo>
                  <a:pt x="153901" y="163902"/>
                  <a:pt x="155957" y="161855"/>
                  <a:pt x="158013" y="159808"/>
                </a:cubicBezTo>
                <a:cubicBezTo>
                  <a:pt x="162126" y="159808"/>
                  <a:pt x="162126" y="159808"/>
                  <a:pt x="162126" y="159808"/>
                </a:cubicBezTo>
                <a:cubicBezTo>
                  <a:pt x="164182" y="157760"/>
                  <a:pt x="166238" y="153665"/>
                  <a:pt x="168295" y="151618"/>
                </a:cubicBezTo>
                <a:cubicBezTo>
                  <a:pt x="172407" y="151618"/>
                  <a:pt x="176520" y="151618"/>
                  <a:pt x="178576" y="153665"/>
                </a:cubicBezTo>
                <a:cubicBezTo>
                  <a:pt x="180632" y="155712"/>
                  <a:pt x="180632" y="157760"/>
                  <a:pt x="182688" y="157760"/>
                </a:cubicBezTo>
                <a:cubicBezTo>
                  <a:pt x="182688" y="155712"/>
                  <a:pt x="182688" y="155712"/>
                  <a:pt x="182688" y="153665"/>
                </a:cubicBezTo>
                <a:cubicBezTo>
                  <a:pt x="180632" y="151618"/>
                  <a:pt x="178576" y="151618"/>
                  <a:pt x="176520" y="149570"/>
                </a:cubicBezTo>
                <a:close/>
                <a:moveTo>
                  <a:pt x="570240" y="148091"/>
                </a:moveTo>
                <a:cubicBezTo>
                  <a:pt x="573323" y="148091"/>
                  <a:pt x="576406" y="148603"/>
                  <a:pt x="579489" y="149626"/>
                </a:cubicBezTo>
                <a:cubicBezTo>
                  <a:pt x="581544" y="151673"/>
                  <a:pt x="585654" y="153721"/>
                  <a:pt x="587710" y="155768"/>
                </a:cubicBezTo>
                <a:cubicBezTo>
                  <a:pt x="589765" y="159862"/>
                  <a:pt x="585654" y="163958"/>
                  <a:pt x="589765" y="163958"/>
                </a:cubicBezTo>
                <a:cubicBezTo>
                  <a:pt x="591820" y="163958"/>
                  <a:pt x="593875" y="163958"/>
                  <a:pt x="595931" y="166005"/>
                </a:cubicBezTo>
                <a:cubicBezTo>
                  <a:pt x="597986" y="168052"/>
                  <a:pt x="595931" y="170099"/>
                  <a:pt x="595931" y="170099"/>
                </a:cubicBezTo>
                <a:cubicBezTo>
                  <a:pt x="595931" y="172147"/>
                  <a:pt x="595931" y="172147"/>
                  <a:pt x="595931" y="172147"/>
                </a:cubicBezTo>
                <a:cubicBezTo>
                  <a:pt x="591820" y="170099"/>
                  <a:pt x="585654" y="168052"/>
                  <a:pt x="581544" y="163958"/>
                </a:cubicBezTo>
                <a:cubicBezTo>
                  <a:pt x="577433" y="159862"/>
                  <a:pt x="571268" y="161911"/>
                  <a:pt x="567158" y="159862"/>
                </a:cubicBezTo>
                <a:cubicBezTo>
                  <a:pt x="569213" y="157815"/>
                  <a:pt x="579489" y="159862"/>
                  <a:pt x="577433" y="153721"/>
                </a:cubicBezTo>
                <a:cubicBezTo>
                  <a:pt x="575378" y="149626"/>
                  <a:pt x="573323" y="151673"/>
                  <a:pt x="571268" y="151673"/>
                </a:cubicBezTo>
                <a:cubicBezTo>
                  <a:pt x="565102" y="151673"/>
                  <a:pt x="560992" y="155768"/>
                  <a:pt x="556881" y="155768"/>
                </a:cubicBezTo>
                <a:cubicBezTo>
                  <a:pt x="556881" y="155768"/>
                  <a:pt x="554826" y="155768"/>
                  <a:pt x="554826" y="153721"/>
                </a:cubicBezTo>
                <a:cubicBezTo>
                  <a:pt x="554826" y="151673"/>
                  <a:pt x="558937" y="151673"/>
                  <a:pt x="560992" y="149626"/>
                </a:cubicBezTo>
                <a:cubicBezTo>
                  <a:pt x="564075" y="148603"/>
                  <a:pt x="567158" y="148091"/>
                  <a:pt x="570240" y="148091"/>
                </a:cubicBezTo>
                <a:close/>
                <a:moveTo>
                  <a:pt x="707038" y="143263"/>
                </a:moveTo>
                <a:cubicBezTo>
                  <a:pt x="709088" y="143263"/>
                  <a:pt x="709088" y="143263"/>
                  <a:pt x="711139" y="145320"/>
                </a:cubicBezTo>
                <a:cubicBezTo>
                  <a:pt x="709088" y="149437"/>
                  <a:pt x="709088" y="151496"/>
                  <a:pt x="709088" y="155613"/>
                </a:cubicBezTo>
                <a:cubicBezTo>
                  <a:pt x="704987" y="157671"/>
                  <a:pt x="702936" y="155613"/>
                  <a:pt x="700886" y="157671"/>
                </a:cubicBezTo>
                <a:cubicBezTo>
                  <a:pt x="696785" y="159730"/>
                  <a:pt x="696785" y="163846"/>
                  <a:pt x="696785" y="167963"/>
                </a:cubicBezTo>
                <a:cubicBezTo>
                  <a:pt x="692683" y="170022"/>
                  <a:pt x="688582" y="172080"/>
                  <a:pt x="688582" y="176197"/>
                </a:cubicBezTo>
                <a:cubicBezTo>
                  <a:pt x="688582" y="182372"/>
                  <a:pt x="690633" y="184430"/>
                  <a:pt x="694734" y="186489"/>
                </a:cubicBezTo>
                <a:cubicBezTo>
                  <a:pt x="694734" y="190605"/>
                  <a:pt x="696785" y="194722"/>
                  <a:pt x="698835" y="198839"/>
                </a:cubicBezTo>
                <a:cubicBezTo>
                  <a:pt x="700886" y="200897"/>
                  <a:pt x="704987" y="200897"/>
                  <a:pt x="709088" y="200897"/>
                </a:cubicBezTo>
                <a:cubicBezTo>
                  <a:pt x="711139" y="202956"/>
                  <a:pt x="709088" y="207073"/>
                  <a:pt x="711139" y="209131"/>
                </a:cubicBezTo>
                <a:cubicBezTo>
                  <a:pt x="711139" y="211189"/>
                  <a:pt x="713189" y="211189"/>
                  <a:pt x="711139" y="213248"/>
                </a:cubicBezTo>
                <a:cubicBezTo>
                  <a:pt x="707038" y="215306"/>
                  <a:pt x="704987" y="213248"/>
                  <a:pt x="700886" y="211189"/>
                </a:cubicBezTo>
                <a:cubicBezTo>
                  <a:pt x="700886" y="209131"/>
                  <a:pt x="700886" y="207073"/>
                  <a:pt x="698835" y="205014"/>
                </a:cubicBezTo>
                <a:cubicBezTo>
                  <a:pt x="696785" y="207073"/>
                  <a:pt x="692683" y="205014"/>
                  <a:pt x="690633" y="202956"/>
                </a:cubicBezTo>
                <a:cubicBezTo>
                  <a:pt x="688582" y="200897"/>
                  <a:pt x="686532" y="198839"/>
                  <a:pt x="686532" y="196781"/>
                </a:cubicBezTo>
                <a:cubicBezTo>
                  <a:pt x="688582" y="194722"/>
                  <a:pt x="688582" y="192664"/>
                  <a:pt x="688582" y="190605"/>
                </a:cubicBezTo>
                <a:cubicBezTo>
                  <a:pt x="686532" y="190605"/>
                  <a:pt x="682431" y="188547"/>
                  <a:pt x="682431" y="186489"/>
                </a:cubicBezTo>
                <a:cubicBezTo>
                  <a:pt x="682431" y="184430"/>
                  <a:pt x="682431" y="182372"/>
                  <a:pt x="680380" y="182372"/>
                </a:cubicBezTo>
                <a:cubicBezTo>
                  <a:pt x="680380" y="178255"/>
                  <a:pt x="678329" y="176197"/>
                  <a:pt x="680380" y="174138"/>
                </a:cubicBezTo>
                <a:cubicBezTo>
                  <a:pt x="680380" y="170022"/>
                  <a:pt x="684481" y="167963"/>
                  <a:pt x="686532" y="165905"/>
                </a:cubicBezTo>
                <a:cubicBezTo>
                  <a:pt x="684481" y="161789"/>
                  <a:pt x="684481" y="157671"/>
                  <a:pt x="688582" y="155613"/>
                </a:cubicBezTo>
                <a:cubicBezTo>
                  <a:pt x="688582" y="153555"/>
                  <a:pt x="692683" y="153555"/>
                  <a:pt x="692683" y="151496"/>
                </a:cubicBezTo>
                <a:cubicBezTo>
                  <a:pt x="694734" y="151496"/>
                  <a:pt x="694734" y="151496"/>
                  <a:pt x="694734" y="151496"/>
                </a:cubicBezTo>
                <a:cubicBezTo>
                  <a:pt x="694734" y="153555"/>
                  <a:pt x="694734" y="153555"/>
                  <a:pt x="694734" y="153555"/>
                </a:cubicBezTo>
                <a:cubicBezTo>
                  <a:pt x="696785" y="153555"/>
                  <a:pt x="696785" y="151496"/>
                  <a:pt x="696785" y="151496"/>
                </a:cubicBezTo>
                <a:cubicBezTo>
                  <a:pt x="698835" y="147379"/>
                  <a:pt x="702936" y="143263"/>
                  <a:pt x="707038" y="143263"/>
                </a:cubicBezTo>
                <a:close/>
                <a:moveTo>
                  <a:pt x="643337" y="143263"/>
                </a:moveTo>
                <a:cubicBezTo>
                  <a:pt x="643337" y="145327"/>
                  <a:pt x="643337" y="145327"/>
                  <a:pt x="643337" y="145327"/>
                </a:cubicBezTo>
                <a:cubicBezTo>
                  <a:pt x="641278" y="147391"/>
                  <a:pt x="643337" y="149457"/>
                  <a:pt x="643337" y="151521"/>
                </a:cubicBezTo>
                <a:lnTo>
                  <a:pt x="652155" y="158596"/>
                </a:lnTo>
                <a:lnTo>
                  <a:pt x="653629" y="160787"/>
                </a:lnTo>
                <a:lnTo>
                  <a:pt x="653629" y="165973"/>
                </a:lnTo>
                <a:lnTo>
                  <a:pt x="661750" y="174120"/>
                </a:lnTo>
                <a:lnTo>
                  <a:pt x="661831" y="174359"/>
                </a:lnTo>
                <a:lnTo>
                  <a:pt x="659804" y="182490"/>
                </a:lnTo>
                <a:cubicBezTo>
                  <a:pt x="659804" y="186619"/>
                  <a:pt x="663921" y="188684"/>
                  <a:pt x="665979" y="190748"/>
                </a:cubicBezTo>
                <a:cubicBezTo>
                  <a:pt x="668037" y="194878"/>
                  <a:pt x="665979" y="199007"/>
                  <a:pt x="663921" y="201072"/>
                </a:cubicBezTo>
                <a:lnTo>
                  <a:pt x="663921" y="196942"/>
                </a:lnTo>
                <a:cubicBezTo>
                  <a:pt x="663921" y="192813"/>
                  <a:pt x="663921" y="192813"/>
                  <a:pt x="663921" y="192813"/>
                </a:cubicBezTo>
                <a:cubicBezTo>
                  <a:pt x="657746" y="184555"/>
                  <a:pt x="657746" y="184555"/>
                  <a:pt x="657746" y="184555"/>
                </a:cubicBezTo>
                <a:cubicBezTo>
                  <a:pt x="657746" y="184555"/>
                  <a:pt x="655687" y="186619"/>
                  <a:pt x="655687" y="186619"/>
                </a:cubicBezTo>
                <a:cubicBezTo>
                  <a:pt x="657746" y="188684"/>
                  <a:pt x="661862" y="188684"/>
                  <a:pt x="661862" y="192813"/>
                </a:cubicBezTo>
                <a:cubicBezTo>
                  <a:pt x="661862" y="196942"/>
                  <a:pt x="661862" y="203136"/>
                  <a:pt x="657746" y="207266"/>
                </a:cubicBezTo>
                <a:cubicBezTo>
                  <a:pt x="655687" y="207266"/>
                  <a:pt x="653629" y="209330"/>
                  <a:pt x="653629" y="207266"/>
                </a:cubicBezTo>
                <a:cubicBezTo>
                  <a:pt x="651570" y="205201"/>
                  <a:pt x="647454" y="205201"/>
                  <a:pt x="647454" y="203136"/>
                </a:cubicBezTo>
                <a:cubicBezTo>
                  <a:pt x="651570" y="196942"/>
                  <a:pt x="653629" y="190748"/>
                  <a:pt x="651570" y="184555"/>
                </a:cubicBezTo>
                <a:cubicBezTo>
                  <a:pt x="649512" y="182490"/>
                  <a:pt x="647454" y="182490"/>
                  <a:pt x="649512" y="178361"/>
                </a:cubicBezTo>
                <a:cubicBezTo>
                  <a:pt x="649512" y="174233"/>
                  <a:pt x="647454" y="170103"/>
                  <a:pt x="645395" y="165973"/>
                </a:cubicBezTo>
                <a:cubicBezTo>
                  <a:pt x="643337" y="163909"/>
                  <a:pt x="639220" y="161845"/>
                  <a:pt x="637162" y="161845"/>
                </a:cubicBezTo>
                <a:cubicBezTo>
                  <a:pt x="637162" y="159779"/>
                  <a:pt x="637162" y="159779"/>
                  <a:pt x="637162" y="159779"/>
                </a:cubicBezTo>
                <a:cubicBezTo>
                  <a:pt x="639220" y="155651"/>
                  <a:pt x="641278" y="153585"/>
                  <a:pt x="641278" y="149457"/>
                </a:cubicBezTo>
                <a:cubicBezTo>
                  <a:pt x="641278" y="147391"/>
                  <a:pt x="641278" y="143263"/>
                  <a:pt x="643337" y="143263"/>
                </a:cubicBezTo>
                <a:close/>
                <a:moveTo>
                  <a:pt x="302134" y="138780"/>
                </a:moveTo>
                <a:cubicBezTo>
                  <a:pt x="302425" y="138282"/>
                  <a:pt x="303006" y="138282"/>
                  <a:pt x="304168" y="139279"/>
                </a:cubicBezTo>
                <a:cubicBezTo>
                  <a:pt x="304168" y="139279"/>
                  <a:pt x="301844" y="139279"/>
                  <a:pt x="301844" y="141270"/>
                </a:cubicBezTo>
                <a:cubicBezTo>
                  <a:pt x="301844" y="140275"/>
                  <a:pt x="301844" y="139279"/>
                  <a:pt x="302134" y="138780"/>
                </a:cubicBezTo>
                <a:close/>
                <a:moveTo>
                  <a:pt x="575576" y="134962"/>
                </a:moveTo>
                <a:cubicBezTo>
                  <a:pt x="577623" y="134962"/>
                  <a:pt x="579671" y="134962"/>
                  <a:pt x="581718" y="139168"/>
                </a:cubicBezTo>
                <a:cubicBezTo>
                  <a:pt x="581718" y="141270"/>
                  <a:pt x="579671" y="143373"/>
                  <a:pt x="579671" y="143373"/>
                </a:cubicBezTo>
                <a:cubicBezTo>
                  <a:pt x="577623" y="147578"/>
                  <a:pt x="573529" y="143373"/>
                  <a:pt x="569434" y="145476"/>
                </a:cubicBezTo>
                <a:cubicBezTo>
                  <a:pt x="571481" y="141270"/>
                  <a:pt x="573529" y="139168"/>
                  <a:pt x="575576" y="134962"/>
                </a:cubicBezTo>
                <a:close/>
                <a:moveTo>
                  <a:pt x="508872" y="130536"/>
                </a:moveTo>
                <a:cubicBezTo>
                  <a:pt x="511184" y="130019"/>
                  <a:pt x="513753" y="130019"/>
                  <a:pt x="515808" y="131053"/>
                </a:cubicBezTo>
                <a:cubicBezTo>
                  <a:pt x="521974" y="133118"/>
                  <a:pt x="526085" y="139316"/>
                  <a:pt x="532250" y="143447"/>
                </a:cubicBezTo>
                <a:cubicBezTo>
                  <a:pt x="532250" y="145512"/>
                  <a:pt x="530195" y="147578"/>
                  <a:pt x="530195" y="147578"/>
                </a:cubicBezTo>
                <a:cubicBezTo>
                  <a:pt x="526085" y="147578"/>
                  <a:pt x="528140" y="145512"/>
                  <a:pt x="528140" y="143447"/>
                </a:cubicBezTo>
                <a:cubicBezTo>
                  <a:pt x="524029" y="139316"/>
                  <a:pt x="519919" y="135184"/>
                  <a:pt x="513753" y="135184"/>
                </a:cubicBezTo>
                <a:cubicBezTo>
                  <a:pt x="511698" y="135184"/>
                  <a:pt x="511698" y="135184"/>
                  <a:pt x="509643" y="137250"/>
                </a:cubicBezTo>
                <a:cubicBezTo>
                  <a:pt x="509643" y="139316"/>
                  <a:pt x="511698" y="141382"/>
                  <a:pt x="513753" y="141382"/>
                </a:cubicBezTo>
                <a:cubicBezTo>
                  <a:pt x="513753" y="141382"/>
                  <a:pt x="515808" y="141382"/>
                  <a:pt x="515808" y="143447"/>
                </a:cubicBezTo>
                <a:cubicBezTo>
                  <a:pt x="511698" y="141382"/>
                  <a:pt x="505532" y="139316"/>
                  <a:pt x="501422" y="141382"/>
                </a:cubicBezTo>
                <a:cubicBezTo>
                  <a:pt x="497311" y="141382"/>
                  <a:pt x="493201" y="141382"/>
                  <a:pt x="489090" y="141382"/>
                </a:cubicBezTo>
                <a:cubicBezTo>
                  <a:pt x="489090" y="139316"/>
                  <a:pt x="489090" y="137250"/>
                  <a:pt x="491146" y="135184"/>
                </a:cubicBezTo>
                <a:cubicBezTo>
                  <a:pt x="495256" y="135184"/>
                  <a:pt x="497311" y="135184"/>
                  <a:pt x="499367" y="137250"/>
                </a:cubicBezTo>
                <a:cubicBezTo>
                  <a:pt x="501422" y="137250"/>
                  <a:pt x="501422" y="133118"/>
                  <a:pt x="503477" y="133118"/>
                </a:cubicBezTo>
                <a:cubicBezTo>
                  <a:pt x="504505" y="132085"/>
                  <a:pt x="506560" y="131053"/>
                  <a:pt x="508872" y="130536"/>
                </a:cubicBezTo>
                <a:close/>
                <a:moveTo>
                  <a:pt x="250583" y="123976"/>
                </a:moveTo>
                <a:cubicBezTo>
                  <a:pt x="252127" y="124235"/>
                  <a:pt x="253671" y="124754"/>
                  <a:pt x="254700" y="124754"/>
                </a:cubicBezTo>
                <a:cubicBezTo>
                  <a:pt x="256758" y="124754"/>
                  <a:pt x="256758" y="124754"/>
                  <a:pt x="256758" y="124754"/>
                </a:cubicBezTo>
                <a:cubicBezTo>
                  <a:pt x="254700" y="128904"/>
                  <a:pt x="256758" y="130978"/>
                  <a:pt x="258816" y="133054"/>
                </a:cubicBezTo>
                <a:cubicBezTo>
                  <a:pt x="262933" y="135128"/>
                  <a:pt x="269108" y="137203"/>
                  <a:pt x="273225" y="135128"/>
                </a:cubicBezTo>
                <a:cubicBezTo>
                  <a:pt x="275284" y="135128"/>
                  <a:pt x="275284" y="130978"/>
                  <a:pt x="277342" y="133054"/>
                </a:cubicBezTo>
                <a:cubicBezTo>
                  <a:pt x="279400" y="135128"/>
                  <a:pt x="285576" y="135128"/>
                  <a:pt x="283517" y="139279"/>
                </a:cubicBezTo>
                <a:cubicBezTo>
                  <a:pt x="281459" y="143429"/>
                  <a:pt x="279400" y="145503"/>
                  <a:pt x="275284" y="145503"/>
                </a:cubicBezTo>
                <a:cubicBezTo>
                  <a:pt x="273225" y="145503"/>
                  <a:pt x="271167" y="143429"/>
                  <a:pt x="269108" y="141353"/>
                </a:cubicBezTo>
                <a:cubicBezTo>
                  <a:pt x="267050" y="141353"/>
                  <a:pt x="264992" y="147578"/>
                  <a:pt x="262933" y="147578"/>
                </a:cubicBezTo>
                <a:cubicBezTo>
                  <a:pt x="258816" y="147578"/>
                  <a:pt x="254700" y="143429"/>
                  <a:pt x="254700" y="141353"/>
                </a:cubicBezTo>
                <a:cubicBezTo>
                  <a:pt x="252641" y="139279"/>
                  <a:pt x="256758" y="137203"/>
                  <a:pt x="252641" y="135128"/>
                </a:cubicBezTo>
                <a:cubicBezTo>
                  <a:pt x="250583" y="135128"/>
                  <a:pt x="246466" y="135128"/>
                  <a:pt x="246466" y="130978"/>
                </a:cubicBezTo>
                <a:cubicBezTo>
                  <a:pt x="244408" y="128904"/>
                  <a:pt x="244408" y="126828"/>
                  <a:pt x="246466" y="124754"/>
                </a:cubicBezTo>
                <a:cubicBezTo>
                  <a:pt x="247495" y="123716"/>
                  <a:pt x="249039" y="123716"/>
                  <a:pt x="250583" y="123976"/>
                </a:cubicBezTo>
                <a:close/>
                <a:moveTo>
                  <a:pt x="577535" y="122678"/>
                </a:moveTo>
                <a:cubicBezTo>
                  <a:pt x="579593" y="124747"/>
                  <a:pt x="581651" y="124747"/>
                  <a:pt x="581651" y="126816"/>
                </a:cubicBezTo>
                <a:cubicBezTo>
                  <a:pt x="581651" y="128884"/>
                  <a:pt x="581651" y="130953"/>
                  <a:pt x="583710" y="130953"/>
                </a:cubicBezTo>
                <a:cubicBezTo>
                  <a:pt x="587827" y="128884"/>
                  <a:pt x="589885" y="128884"/>
                  <a:pt x="591943" y="130953"/>
                </a:cubicBezTo>
                <a:cubicBezTo>
                  <a:pt x="594002" y="133022"/>
                  <a:pt x="594002" y="135090"/>
                  <a:pt x="594002" y="135090"/>
                </a:cubicBezTo>
                <a:cubicBezTo>
                  <a:pt x="591943" y="139228"/>
                  <a:pt x="589885" y="137159"/>
                  <a:pt x="587827" y="139228"/>
                </a:cubicBezTo>
                <a:cubicBezTo>
                  <a:pt x="589885" y="141297"/>
                  <a:pt x="591943" y="143365"/>
                  <a:pt x="589885" y="147503"/>
                </a:cubicBezTo>
                <a:cubicBezTo>
                  <a:pt x="589885" y="147503"/>
                  <a:pt x="587827" y="149570"/>
                  <a:pt x="585768" y="149570"/>
                </a:cubicBezTo>
                <a:cubicBezTo>
                  <a:pt x="583710" y="149570"/>
                  <a:pt x="583710" y="147503"/>
                  <a:pt x="581651" y="147503"/>
                </a:cubicBezTo>
                <a:cubicBezTo>
                  <a:pt x="581651" y="145434"/>
                  <a:pt x="583710" y="141297"/>
                  <a:pt x="583710" y="137159"/>
                </a:cubicBezTo>
                <a:cubicBezTo>
                  <a:pt x="581651" y="135090"/>
                  <a:pt x="579593" y="133022"/>
                  <a:pt x="575476" y="130953"/>
                </a:cubicBezTo>
                <a:cubicBezTo>
                  <a:pt x="575476" y="128884"/>
                  <a:pt x="573418" y="124747"/>
                  <a:pt x="577535" y="122678"/>
                </a:cubicBezTo>
                <a:close/>
                <a:moveTo>
                  <a:pt x="258767" y="122678"/>
                </a:moveTo>
                <a:cubicBezTo>
                  <a:pt x="260842" y="124737"/>
                  <a:pt x="260842" y="126796"/>
                  <a:pt x="260842" y="128854"/>
                </a:cubicBezTo>
                <a:cubicBezTo>
                  <a:pt x="262917" y="130912"/>
                  <a:pt x="264992" y="130912"/>
                  <a:pt x="267067" y="130912"/>
                </a:cubicBezTo>
                <a:cubicBezTo>
                  <a:pt x="269142" y="130912"/>
                  <a:pt x="271217" y="128854"/>
                  <a:pt x="273292" y="128854"/>
                </a:cubicBezTo>
                <a:cubicBezTo>
                  <a:pt x="273292" y="130912"/>
                  <a:pt x="271217" y="132971"/>
                  <a:pt x="271217" y="132971"/>
                </a:cubicBezTo>
                <a:cubicBezTo>
                  <a:pt x="267067" y="132971"/>
                  <a:pt x="260842" y="132971"/>
                  <a:pt x="258767" y="128854"/>
                </a:cubicBezTo>
                <a:cubicBezTo>
                  <a:pt x="258767" y="126796"/>
                  <a:pt x="256692" y="124737"/>
                  <a:pt x="258767" y="122678"/>
                </a:cubicBezTo>
                <a:close/>
                <a:moveTo>
                  <a:pt x="622795" y="120686"/>
                </a:moveTo>
                <a:cubicBezTo>
                  <a:pt x="628998" y="120686"/>
                  <a:pt x="635200" y="122740"/>
                  <a:pt x="637267" y="128900"/>
                </a:cubicBezTo>
                <a:cubicBezTo>
                  <a:pt x="643470" y="137114"/>
                  <a:pt x="639335" y="147382"/>
                  <a:pt x="635200" y="155596"/>
                </a:cubicBezTo>
                <a:cubicBezTo>
                  <a:pt x="633132" y="159703"/>
                  <a:pt x="631065" y="163810"/>
                  <a:pt x="626930" y="165863"/>
                </a:cubicBezTo>
                <a:cubicBezTo>
                  <a:pt x="620728" y="174077"/>
                  <a:pt x="610390" y="176130"/>
                  <a:pt x="600053" y="174077"/>
                </a:cubicBezTo>
                <a:cubicBezTo>
                  <a:pt x="597986" y="174077"/>
                  <a:pt x="597986" y="172023"/>
                  <a:pt x="600053" y="169971"/>
                </a:cubicBezTo>
                <a:cubicBezTo>
                  <a:pt x="602121" y="169971"/>
                  <a:pt x="606256" y="169971"/>
                  <a:pt x="610390" y="167917"/>
                </a:cubicBezTo>
                <a:cubicBezTo>
                  <a:pt x="620728" y="165863"/>
                  <a:pt x="628998" y="155596"/>
                  <a:pt x="631065" y="145328"/>
                </a:cubicBezTo>
                <a:cubicBezTo>
                  <a:pt x="633132" y="141221"/>
                  <a:pt x="631065" y="137114"/>
                  <a:pt x="628998" y="133007"/>
                </a:cubicBezTo>
                <a:cubicBezTo>
                  <a:pt x="626930" y="133007"/>
                  <a:pt x="626930" y="130954"/>
                  <a:pt x="624863" y="130954"/>
                </a:cubicBezTo>
                <a:cubicBezTo>
                  <a:pt x="622795" y="133007"/>
                  <a:pt x="626930" y="133007"/>
                  <a:pt x="626930" y="135061"/>
                </a:cubicBezTo>
                <a:cubicBezTo>
                  <a:pt x="628998" y="137114"/>
                  <a:pt x="626930" y="141221"/>
                  <a:pt x="626930" y="143275"/>
                </a:cubicBezTo>
                <a:cubicBezTo>
                  <a:pt x="624863" y="145328"/>
                  <a:pt x="620728" y="147382"/>
                  <a:pt x="616593" y="147382"/>
                </a:cubicBezTo>
                <a:cubicBezTo>
                  <a:pt x="614525" y="147382"/>
                  <a:pt x="612458" y="145328"/>
                  <a:pt x="610390" y="143275"/>
                </a:cubicBezTo>
                <a:cubicBezTo>
                  <a:pt x="610390" y="139168"/>
                  <a:pt x="614525" y="139168"/>
                  <a:pt x="612458" y="135061"/>
                </a:cubicBezTo>
                <a:cubicBezTo>
                  <a:pt x="610390" y="135061"/>
                  <a:pt x="608323" y="130954"/>
                  <a:pt x="610390" y="128900"/>
                </a:cubicBezTo>
                <a:cubicBezTo>
                  <a:pt x="612458" y="122740"/>
                  <a:pt x="616593" y="120686"/>
                  <a:pt x="622795" y="120686"/>
                </a:cubicBezTo>
                <a:close/>
                <a:moveTo>
                  <a:pt x="522124" y="120686"/>
                </a:moveTo>
                <a:cubicBezTo>
                  <a:pt x="528266" y="120686"/>
                  <a:pt x="522124" y="128875"/>
                  <a:pt x="524172" y="132971"/>
                </a:cubicBezTo>
                <a:cubicBezTo>
                  <a:pt x="522124" y="128875"/>
                  <a:pt x="515982" y="128875"/>
                  <a:pt x="515982" y="124781"/>
                </a:cubicBezTo>
                <a:cubicBezTo>
                  <a:pt x="518030" y="122735"/>
                  <a:pt x="520077" y="120686"/>
                  <a:pt x="522124" y="120686"/>
                </a:cubicBezTo>
                <a:close/>
                <a:moveTo>
                  <a:pt x="456112" y="118695"/>
                </a:moveTo>
                <a:cubicBezTo>
                  <a:pt x="458159" y="120754"/>
                  <a:pt x="458159" y="120754"/>
                  <a:pt x="460207" y="122811"/>
                </a:cubicBezTo>
                <a:cubicBezTo>
                  <a:pt x="460207" y="126928"/>
                  <a:pt x="456112" y="126928"/>
                  <a:pt x="454064" y="131045"/>
                </a:cubicBezTo>
                <a:cubicBezTo>
                  <a:pt x="452017" y="133103"/>
                  <a:pt x="449970" y="135162"/>
                  <a:pt x="449970" y="139279"/>
                </a:cubicBezTo>
                <a:cubicBezTo>
                  <a:pt x="445875" y="139279"/>
                  <a:pt x="441781" y="139279"/>
                  <a:pt x="437686" y="139279"/>
                </a:cubicBezTo>
                <a:cubicBezTo>
                  <a:pt x="437686" y="139279"/>
                  <a:pt x="435639" y="137220"/>
                  <a:pt x="437686" y="137220"/>
                </a:cubicBezTo>
                <a:cubicBezTo>
                  <a:pt x="437686" y="133103"/>
                  <a:pt x="439733" y="131045"/>
                  <a:pt x="441781" y="128987"/>
                </a:cubicBezTo>
                <a:cubicBezTo>
                  <a:pt x="443828" y="128987"/>
                  <a:pt x="445875" y="128987"/>
                  <a:pt x="445875" y="126928"/>
                </a:cubicBezTo>
                <a:cubicBezTo>
                  <a:pt x="445875" y="124869"/>
                  <a:pt x="447922" y="122811"/>
                  <a:pt x="449970" y="120754"/>
                </a:cubicBezTo>
                <a:cubicBezTo>
                  <a:pt x="452017" y="118695"/>
                  <a:pt x="454064" y="118695"/>
                  <a:pt x="456112" y="118695"/>
                </a:cubicBezTo>
                <a:close/>
                <a:moveTo>
                  <a:pt x="234176" y="118695"/>
                </a:moveTo>
                <a:cubicBezTo>
                  <a:pt x="238281" y="118695"/>
                  <a:pt x="240333" y="120754"/>
                  <a:pt x="242386" y="122811"/>
                </a:cubicBezTo>
                <a:cubicBezTo>
                  <a:pt x="244438" y="124869"/>
                  <a:pt x="242386" y="126928"/>
                  <a:pt x="242386" y="126928"/>
                </a:cubicBezTo>
                <a:cubicBezTo>
                  <a:pt x="242386" y="131045"/>
                  <a:pt x="244438" y="135162"/>
                  <a:pt x="248543" y="137220"/>
                </a:cubicBezTo>
                <a:cubicBezTo>
                  <a:pt x="246490" y="137220"/>
                  <a:pt x="246490" y="137220"/>
                  <a:pt x="246490" y="137220"/>
                </a:cubicBezTo>
                <a:cubicBezTo>
                  <a:pt x="248543" y="137220"/>
                  <a:pt x="250595" y="137220"/>
                  <a:pt x="250595" y="139279"/>
                </a:cubicBezTo>
                <a:cubicBezTo>
                  <a:pt x="250595" y="143395"/>
                  <a:pt x="252647" y="145454"/>
                  <a:pt x="256752" y="147513"/>
                </a:cubicBezTo>
                <a:cubicBezTo>
                  <a:pt x="258805" y="149570"/>
                  <a:pt x="260857" y="149570"/>
                  <a:pt x="264962" y="149570"/>
                </a:cubicBezTo>
                <a:cubicBezTo>
                  <a:pt x="267014" y="147513"/>
                  <a:pt x="269066" y="143395"/>
                  <a:pt x="271119" y="147513"/>
                </a:cubicBezTo>
                <a:cubicBezTo>
                  <a:pt x="275223" y="147513"/>
                  <a:pt x="279328" y="147513"/>
                  <a:pt x="283433" y="145454"/>
                </a:cubicBezTo>
                <a:cubicBezTo>
                  <a:pt x="287537" y="143395"/>
                  <a:pt x="287537" y="135162"/>
                  <a:pt x="291642" y="139279"/>
                </a:cubicBezTo>
                <a:cubicBezTo>
                  <a:pt x="293695" y="141336"/>
                  <a:pt x="297799" y="139279"/>
                  <a:pt x="299852" y="139279"/>
                </a:cubicBezTo>
                <a:cubicBezTo>
                  <a:pt x="299852" y="141336"/>
                  <a:pt x="299852" y="141336"/>
                  <a:pt x="297799" y="143395"/>
                </a:cubicBezTo>
                <a:cubicBezTo>
                  <a:pt x="295747" y="145454"/>
                  <a:pt x="291642" y="145454"/>
                  <a:pt x="289590" y="147513"/>
                </a:cubicBezTo>
                <a:lnTo>
                  <a:pt x="289590" y="149570"/>
                </a:lnTo>
                <a:cubicBezTo>
                  <a:pt x="287537" y="153687"/>
                  <a:pt x="283433" y="157805"/>
                  <a:pt x="277276" y="157805"/>
                </a:cubicBezTo>
                <a:cubicBezTo>
                  <a:pt x="275223" y="155746"/>
                  <a:pt x="273171" y="153687"/>
                  <a:pt x="271119" y="155746"/>
                </a:cubicBezTo>
                <a:cubicBezTo>
                  <a:pt x="267014" y="157805"/>
                  <a:pt x="264962" y="159862"/>
                  <a:pt x="260857" y="159862"/>
                </a:cubicBezTo>
                <a:cubicBezTo>
                  <a:pt x="256752" y="159862"/>
                  <a:pt x="254700" y="157805"/>
                  <a:pt x="252647" y="155746"/>
                </a:cubicBezTo>
                <a:cubicBezTo>
                  <a:pt x="250595" y="153687"/>
                  <a:pt x="248543" y="149570"/>
                  <a:pt x="246490" y="147513"/>
                </a:cubicBezTo>
                <a:cubicBezTo>
                  <a:pt x="244438" y="149570"/>
                  <a:pt x="242386" y="147513"/>
                  <a:pt x="242386" y="147513"/>
                </a:cubicBezTo>
                <a:cubicBezTo>
                  <a:pt x="238281" y="147513"/>
                  <a:pt x="236229" y="143395"/>
                  <a:pt x="236229" y="141336"/>
                </a:cubicBezTo>
                <a:cubicBezTo>
                  <a:pt x="234176" y="137220"/>
                  <a:pt x="240333" y="135162"/>
                  <a:pt x="238281" y="131045"/>
                </a:cubicBezTo>
                <a:cubicBezTo>
                  <a:pt x="236229" y="128987"/>
                  <a:pt x="232124" y="126928"/>
                  <a:pt x="232124" y="122811"/>
                </a:cubicBezTo>
                <a:cubicBezTo>
                  <a:pt x="232124" y="122811"/>
                  <a:pt x="232124" y="118695"/>
                  <a:pt x="234176" y="118695"/>
                </a:cubicBezTo>
                <a:close/>
                <a:moveTo>
                  <a:pt x="360258" y="117473"/>
                </a:moveTo>
                <a:cubicBezTo>
                  <a:pt x="362055" y="117731"/>
                  <a:pt x="363595" y="118758"/>
                  <a:pt x="363595" y="120813"/>
                </a:cubicBezTo>
                <a:cubicBezTo>
                  <a:pt x="363595" y="124923"/>
                  <a:pt x="363595" y="129034"/>
                  <a:pt x="359488" y="129034"/>
                </a:cubicBezTo>
                <a:cubicBezTo>
                  <a:pt x="359488" y="131090"/>
                  <a:pt x="361542" y="133144"/>
                  <a:pt x="361542" y="135201"/>
                </a:cubicBezTo>
                <a:cubicBezTo>
                  <a:pt x="363595" y="137255"/>
                  <a:pt x="361542" y="139311"/>
                  <a:pt x="361542" y="141365"/>
                </a:cubicBezTo>
                <a:cubicBezTo>
                  <a:pt x="361542" y="145476"/>
                  <a:pt x="351274" y="141365"/>
                  <a:pt x="355381" y="147531"/>
                </a:cubicBezTo>
                <a:cubicBezTo>
                  <a:pt x="355381" y="149586"/>
                  <a:pt x="355381" y="151641"/>
                  <a:pt x="353328" y="153697"/>
                </a:cubicBezTo>
                <a:cubicBezTo>
                  <a:pt x="353328" y="151641"/>
                  <a:pt x="353328" y="147531"/>
                  <a:pt x="353328" y="145476"/>
                </a:cubicBezTo>
                <a:cubicBezTo>
                  <a:pt x="351274" y="145476"/>
                  <a:pt x="353328" y="149586"/>
                  <a:pt x="351274" y="149586"/>
                </a:cubicBezTo>
                <a:cubicBezTo>
                  <a:pt x="351274" y="153697"/>
                  <a:pt x="347167" y="157808"/>
                  <a:pt x="341007" y="159862"/>
                </a:cubicBezTo>
                <a:cubicBezTo>
                  <a:pt x="338954" y="157808"/>
                  <a:pt x="334847" y="157808"/>
                  <a:pt x="332793" y="153697"/>
                </a:cubicBezTo>
                <a:cubicBezTo>
                  <a:pt x="332793" y="151641"/>
                  <a:pt x="330740" y="151641"/>
                  <a:pt x="330740" y="153697"/>
                </a:cubicBezTo>
                <a:cubicBezTo>
                  <a:pt x="328686" y="155752"/>
                  <a:pt x="326633" y="155752"/>
                  <a:pt x="324579" y="155752"/>
                </a:cubicBezTo>
                <a:cubicBezTo>
                  <a:pt x="322526" y="153697"/>
                  <a:pt x="322526" y="153697"/>
                  <a:pt x="320472" y="153697"/>
                </a:cubicBezTo>
                <a:cubicBezTo>
                  <a:pt x="318419" y="151641"/>
                  <a:pt x="320472" y="147531"/>
                  <a:pt x="318419" y="145476"/>
                </a:cubicBezTo>
                <a:cubicBezTo>
                  <a:pt x="316365" y="145476"/>
                  <a:pt x="314312" y="147531"/>
                  <a:pt x="312258" y="145476"/>
                </a:cubicBezTo>
                <a:cubicBezTo>
                  <a:pt x="310205" y="143420"/>
                  <a:pt x="308151" y="141365"/>
                  <a:pt x="308151" y="137255"/>
                </a:cubicBezTo>
                <a:cubicBezTo>
                  <a:pt x="308151" y="135201"/>
                  <a:pt x="310205" y="133144"/>
                  <a:pt x="312258" y="133144"/>
                </a:cubicBezTo>
                <a:cubicBezTo>
                  <a:pt x="314312" y="135201"/>
                  <a:pt x="314312" y="137255"/>
                  <a:pt x="316365" y="137255"/>
                </a:cubicBezTo>
                <a:cubicBezTo>
                  <a:pt x="320472" y="137255"/>
                  <a:pt x="320472" y="143420"/>
                  <a:pt x="324579" y="143420"/>
                </a:cubicBezTo>
                <a:cubicBezTo>
                  <a:pt x="328686" y="145476"/>
                  <a:pt x="330740" y="141365"/>
                  <a:pt x="332793" y="145476"/>
                </a:cubicBezTo>
                <a:cubicBezTo>
                  <a:pt x="336900" y="147531"/>
                  <a:pt x="341007" y="145476"/>
                  <a:pt x="343060" y="143420"/>
                </a:cubicBezTo>
                <a:cubicBezTo>
                  <a:pt x="345114" y="143420"/>
                  <a:pt x="345114" y="141365"/>
                  <a:pt x="345114" y="139311"/>
                </a:cubicBezTo>
                <a:cubicBezTo>
                  <a:pt x="349221" y="137255"/>
                  <a:pt x="351274" y="133144"/>
                  <a:pt x="351274" y="129034"/>
                </a:cubicBezTo>
                <a:cubicBezTo>
                  <a:pt x="353328" y="126979"/>
                  <a:pt x="351274" y="126979"/>
                  <a:pt x="351274" y="124923"/>
                </a:cubicBezTo>
                <a:cubicBezTo>
                  <a:pt x="355381" y="122869"/>
                  <a:pt x="353328" y="118758"/>
                  <a:pt x="355381" y="118758"/>
                </a:cubicBezTo>
                <a:cubicBezTo>
                  <a:pt x="356408" y="117731"/>
                  <a:pt x="358461" y="117216"/>
                  <a:pt x="360258" y="117473"/>
                </a:cubicBezTo>
                <a:close/>
                <a:moveTo>
                  <a:pt x="347217" y="117214"/>
                </a:moveTo>
                <a:cubicBezTo>
                  <a:pt x="348752" y="117214"/>
                  <a:pt x="350288" y="117724"/>
                  <a:pt x="351311" y="118746"/>
                </a:cubicBezTo>
                <a:cubicBezTo>
                  <a:pt x="351311" y="120788"/>
                  <a:pt x="351311" y="122832"/>
                  <a:pt x="349264" y="122832"/>
                </a:cubicBezTo>
                <a:cubicBezTo>
                  <a:pt x="347217" y="122832"/>
                  <a:pt x="347217" y="124875"/>
                  <a:pt x="347217" y="124875"/>
                </a:cubicBezTo>
                <a:cubicBezTo>
                  <a:pt x="347217" y="126918"/>
                  <a:pt x="349264" y="126918"/>
                  <a:pt x="349264" y="128961"/>
                </a:cubicBezTo>
                <a:cubicBezTo>
                  <a:pt x="349264" y="131004"/>
                  <a:pt x="347217" y="133047"/>
                  <a:pt x="347217" y="135090"/>
                </a:cubicBezTo>
                <a:cubicBezTo>
                  <a:pt x="345169" y="135090"/>
                  <a:pt x="343122" y="135090"/>
                  <a:pt x="343122" y="137133"/>
                </a:cubicBezTo>
                <a:cubicBezTo>
                  <a:pt x="343122" y="139177"/>
                  <a:pt x="343122" y="141219"/>
                  <a:pt x="341075" y="141219"/>
                </a:cubicBezTo>
                <a:cubicBezTo>
                  <a:pt x="339027" y="143263"/>
                  <a:pt x="336980" y="143263"/>
                  <a:pt x="334933" y="143263"/>
                </a:cubicBezTo>
                <a:cubicBezTo>
                  <a:pt x="332885" y="141219"/>
                  <a:pt x="332885" y="137133"/>
                  <a:pt x="330838" y="139177"/>
                </a:cubicBezTo>
                <a:cubicBezTo>
                  <a:pt x="328791" y="141219"/>
                  <a:pt x="328791" y="141219"/>
                  <a:pt x="326743" y="141219"/>
                </a:cubicBezTo>
                <a:cubicBezTo>
                  <a:pt x="324696" y="141219"/>
                  <a:pt x="322649" y="139177"/>
                  <a:pt x="322649" y="137133"/>
                </a:cubicBezTo>
                <a:cubicBezTo>
                  <a:pt x="322649" y="137133"/>
                  <a:pt x="324696" y="133047"/>
                  <a:pt x="322649" y="133047"/>
                </a:cubicBezTo>
                <a:cubicBezTo>
                  <a:pt x="320602" y="133047"/>
                  <a:pt x="318554" y="135090"/>
                  <a:pt x="316507" y="135090"/>
                </a:cubicBezTo>
                <a:cubicBezTo>
                  <a:pt x="314459" y="133047"/>
                  <a:pt x="314459" y="131004"/>
                  <a:pt x="314459" y="131004"/>
                </a:cubicBezTo>
                <a:cubicBezTo>
                  <a:pt x="316507" y="128961"/>
                  <a:pt x="318554" y="124875"/>
                  <a:pt x="320602" y="126918"/>
                </a:cubicBezTo>
                <a:cubicBezTo>
                  <a:pt x="324696" y="128961"/>
                  <a:pt x="330838" y="128961"/>
                  <a:pt x="334933" y="126918"/>
                </a:cubicBezTo>
                <a:cubicBezTo>
                  <a:pt x="339027" y="124875"/>
                  <a:pt x="341075" y="120788"/>
                  <a:pt x="343122" y="118746"/>
                </a:cubicBezTo>
                <a:cubicBezTo>
                  <a:pt x="344146" y="117724"/>
                  <a:pt x="345681" y="117214"/>
                  <a:pt x="347217" y="117214"/>
                </a:cubicBezTo>
                <a:close/>
                <a:moveTo>
                  <a:pt x="585835" y="116702"/>
                </a:moveTo>
                <a:cubicBezTo>
                  <a:pt x="589951" y="120819"/>
                  <a:pt x="589951" y="120819"/>
                  <a:pt x="589951" y="120819"/>
                </a:cubicBezTo>
                <a:cubicBezTo>
                  <a:pt x="592010" y="120819"/>
                  <a:pt x="589951" y="124936"/>
                  <a:pt x="592010" y="124936"/>
                </a:cubicBezTo>
                <a:cubicBezTo>
                  <a:pt x="596127" y="124936"/>
                  <a:pt x="598185" y="124936"/>
                  <a:pt x="600244" y="129053"/>
                </a:cubicBezTo>
                <a:cubicBezTo>
                  <a:pt x="602302" y="131112"/>
                  <a:pt x="602302" y="135228"/>
                  <a:pt x="602302" y="137286"/>
                </a:cubicBezTo>
                <a:cubicBezTo>
                  <a:pt x="600244" y="141404"/>
                  <a:pt x="598185" y="139345"/>
                  <a:pt x="596127" y="143461"/>
                </a:cubicBezTo>
                <a:cubicBezTo>
                  <a:pt x="598185" y="145520"/>
                  <a:pt x="598185" y="147578"/>
                  <a:pt x="598185" y="151695"/>
                </a:cubicBezTo>
                <a:cubicBezTo>
                  <a:pt x="596127" y="153753"/>
                  <a:pt x="594068" y="155812"/>
                  <a:pt x="592010" y="155812"/>
                </a:cubicBezTo>
                <a:cubicBezTo>
                  <a:pt x="589951" y="157871"/>
                  <a:pt x="589951" y="153753"/>
                  <a:pt x="587893" y="151695"/>
                </a:cubicBezTo>
                <a:cubicBezTo>
                  <a:pt x="589951" y="149637"/>
                  <a:pt x="592010" y="149637"/>
                  <a:pt x="594068" y="145520"/>
                </a:cubicBezTo>
                <a:cubicBezTo>
                  <a:pt x="592010" y="143461"/>
                  <a:pt x="594068" y="139345"/>
                  <a:pt x="596127" y="137286"/>
                </a:cubicBezTo>
                <a:cubicBezTo>
                  <a:pt x="596127" y="135228"/>
                  <a:pt x="596127" y="131112"/>
                  <a:pt x="594068" y="129053"/>
                </a:cubicBezTo>
                <a:cubicBezTo>
                  <a:pt x="592010" y="126994"/>
                  <a:pt x="587893" y="126994"/>
                  <a:pt x="585835" y="126994"/>
                </a:cubicBezTo>
                <a:cubicBezTo>
                  <a:pt x="583776" y="122878"/>
                  <a:pt x="579659" y="122878"/>
                  <a:pt x="575543" y="120819"/>
                </a:cubicBezTo>
                <a:cubicBezTo>
                  <a:pt x="575543" y="122878"/>
                  <a:pt x="573484" y="120819"/>
                  <a:pt x="571426" y="118761"/>
                </a:cubicBezTo>
                <a:cubicBezTo>
                  <a:pt x="575543" y="116702"/>
                  <a:pt x="581718" y="116702"/>
                  <a:pt x="585835" y="116702"/>
                </a:cubicBezTo>
                <a:close/>
                <a:moveTo>
                  <a:pt x="340148" y="115628"/>
                </a:moveTo>
                <a:cubicBezTo>
                  <a:pt x="340438" y="115562"/>
                  <a:pt x="340632" y="115694"/>
                  <a:pt x="340761" y="115955"/>
                </a:cubicBezTo>
                <a:cubicBezTo>
                  <a:pt x="341019" y="116482"/>
                  <a:pt x="341019" y="117533"/>
                  <a:pt x="341019" y="118585"/>
                </a:cubicBezTo>
                <a:cubicBezTo>
                  <a:pt x="338954" y="120686"/>
                  <a:pt x="334822" y="124892"/>
                  <a:pt x="332756" y="124892"/>
                </a:cubicBezTo>
                <a:cubicBezTo>
                  <a:pt x="328625" y="126994"/>
                  <a:pt x="324493" y="124892"/>
                  <a:pt x="322427" y="122789"/>
                </a:cubicBezTo>
                <a:cubicBezTo>
                  <a:pt x="324493" y="120686"/>
                  <a:pt x="326559" y="124892"/>
                  <a:pt x="328625" y="122789"/>
                </a:cubicBezTo>
                <a:cubicBezTo>
                  <a:pt x="332756" y="122789"/>
                  <a:pt x="336888" y="118585"/>
                  <a:pt x="338954" y="116482"/>
                </a:cubicBezTo>
                <a:cubicBezTo>
                  <a:pt x="339470" y="115957"/>
                  <a:pt x="339857" y="115694"/>
                  <a:pt x="340148" y="115628"/>
                </a:cubicBezTo>
                <a:close/>
                <a:moveTo>
                  <a:pt x="363595" y="114379"/>
                </a:moveTo>
                <a:cubicBezTo>
                  <a:pt x="363595" y="114379"/>
                  <a:pt x="365753" y="114379"/>
                  <a:pt x="365753" y="114379"/>
                </a:cubicBezTo>
                <a:cubicBezTo>
                  <a:pt x="367911" y="118585"/>
                  <a:pt x="367911" y="120686"/>
                  <a:pt x="367911" y="124892"/>
                </a:cubicBezTo>
                <a:cubicBezTo>
                  <a:pt x="367911" y="124892"/>
                  <a:pt x="365753" y="126994"/>
                  <a:pt x="365753" y="126994"/>
                </a:cubicBezTo>
                <a:cubicBezTo>
                  <a:pt x="365753" y="122789"/>
                  <a:pt x="365753" y="118585"/>
                  <a:pt x="363595" y="114379"/>
                </a:cubicBezTo>
                <a:close/>
                <a:moveTo>
                  <a:pt x="450093" y="112386"/>
                </a:moveTo>
                <a:cubicBezTo>
                  <a:pt x="452136" y="112386"/>
                  <a:pt x="456223" y="112386"/>
                  <a:pt x="456223" y="114450"/>
                </a:cubicBezTo>
                <a:cubicBezTo>
                  <a:pt x="456223" y="116514"/>
                  <a:pt x="452136" y="114450"/>
                  <a:pt x="452136" y="116514"/>
                </a:cubicBezTo>
                <a:cubicBezTo>
                  <a:pt x="446007" y="116514"/>
                  <a:pt x="446007" y="126829"/>
                  <a:pt x="439878" y="126829"/>
                </a:cubicBezTo>
                <a:cubicBezTo>
                  <a:pt x="435792" y="128892"/>
                  <a:pt x="433749" y="135081"/>
                  <a:pt x="433749" y="139207"/>
                </a:cubicBezTo>
                <a:cubicBezTo>
                  <a:pt x="433749" y="141271"/>
                  <a:pt x="431706" y="141271"/>
                  <a:pt x="429663" y="139207"/>
                </a:cubicBezTo>
                <a:cubicBezTo>
                  <a:pt x="429663" y="137145"/>
                  <a:pt x="431706" y="133018"/>
                  <a:pt x="433749" y="128892"/>
                </a:cubicBezTo>
                <a:cubicBezTo>
                  <a:pt x="435792" y="126829"/>
                  <a:pt x="435792" y="124765"/>
                  <a:pt x="439878" y="124765"/>
                </a:cubicBezTo>
                <a:cubicBezTo>
                  <a:pt x="441921" y="120639"/>
                  <a:pt x="446007" y="114450"/>
                  <a:pt x="450093" y="112386"/>
                </a:cubicBezTo>
                <a:close/>
                <a:moveTo>
                  <a:pt x="524116" y="108402"/>
                </a:moveTo>
                <a:cubicBezTo>
                  <a:pt x="526164" y="108402"/>
                  <a:pt x="530258" y="108402"/>
                  <a:pt x="530258" y="110461"/>
                </a:cubicBezTo>
                <a:cubicBezTo>
                  <a:pt x="530258" y="114578"/>
                  <a:pt x="526164" y="116636"/>
                  <a:pt x="526164" y="118695"/>
                </a:cubicBezTo>
                <a:cubicBezTo>
                  <a:pt x="522069" y="116636"/>
                  <a:pt x="517974" y="118695"/>
                  <a:pt x="515927" y="120754"/>
                </a:cubicBezTo>
                <a:cubicBezTo>
                  <a:pt x="513880" y="122811"/>
                  <a:pt x="513880" y="124870"/>
                  <a:pt x="511832" y="126928"/>
                </a:cubicBezTo>
                <a:cubicBezTo>
                  <a:pt x="509785" y="126928"/>
                  <a:pt x="507738" y="128987"/>
                  <a:pt x="505690" y="124870"/>
                </a:cubicBezTo>
                <a:cubicBezTo>
                  <a:pt x="505690" y="122811"/>
                  <a:pt x="509785" y="120754"/>
                  <a:pt x="509785" y="118695"/>
                </a:cubicBezTo>
                <a:cubicBezTo>
                  <a:pt x="509785" y="116636"/>
                  <a:pt x="507738" y="112520"/>
                  <a:pt x="509785" y="110461"/>
                </a:cubicBezTo>
                <a:cubicBezTo>
                  <a:pt x="511832" y="110461"/>
                  <a:pt x="511832" y="110461"/>
                  <a:pt x="513880" y="110461"/>
                </a:cubicBezTo>
                <a:cubicBezTo>
                  <a:pt x="515927" y="110461"/>
                  <a:pt x="517974" y="112520"/>
                  <a:pt x="520022" y="110461"/>
                </a:cubicBezTo>
                <a:cubicBezTo>
                  <a:pt x="520022" y="108402"/>
                  <a:pt x="522069" y="108402"/>
                  <a:pt x="524116" y="108402"/>
                </a:cubicBezTo>
                <a:close/>
                <a:moveTo>
                  <a:pt x="661019" y="108266"/>
                </a:moveTo>
                <a:cubicBezTo>
                  <a:pt x="662030" y="109226"/>
                  <a:pt x="662435" y="113064"/>
                  <a:pt x="664053" y="114600"/>
                </a:cubicBezTo>
                <a:cubicBezTo>
                  <a:pt x="661895" y="116648"/>
                  <a:pt x="661895" y="118695"/>
                  <a:pt x="661895" y="118695"/>
                </a:cubicBezTo>
                <a:cubicBezTo>
                  <a:pt x="659737" y="116648"/>
                  <a:pt x="661895" y="114600"/>
                  <a:pt x="659737" y="112552"/>
                </a:cubicBezTo>
                <a:cubicBezTo>
                  <a:pt x="659737" y="110505"/>
                  <a:pt x="659737" y="110505"/>
                  <a:pt x="659737" y="108458"/>
                </a:cubicBezTo>
                <a:cubicBezTo>
                  <a:pt x="660277" y="107946"/>
                  <a:pt x="660682" y="107946"/>
                  <a:pt x="661019" y="108266"/>
                </a:cubicBezTo>
                <a:close/>
                <a:moveTo>
                  <a:pt x="550871" y="102165"/>
                </a:moveTo>
                <a:cubicBezTo>
                  <a:pt x="553946" y="101133"/>
                  <a:pt x="557020" y="101133"/>
                  <a:pt x="559582" y="102165"/>
                </a:cubicBezTo>
                <a:cubicBezTo>
                  <a:pt x="562144" y="103194"/>
                  <a:pt x="564194" y="105255"/>
                  <a:pt x="565219" y="108347"/>
                </a:cubicBezTo>
                <a:cubicBezTo>
                  <a:pt x="567269" y="110408"/>
                  <a:pt x="567269" y="114530"/>
                  <a:pt x="565219" y="118653"/>
                </a:cubicBezTo>
                <a:cubicBezTo>
                  <a:pt x="565219" y="120715"/>
                  <a:pt x="567269" y="118653"/>
                  <a:pt x="569318" y="120715"/>
                </a:cubicBezTo>
                <a:cubicBezTo>
                  <a:pt x="573418" y="122776"/>
                  <a:pt x="573418" y="126898"/>
                  <a:pt x="573418" y="133081"/>
                </a:cubicBezTo>
                <a:cubicBezTo>
                  <a:pt x="571368" y="141326"/>
                  <a:pt x="563169" y="147510"/>
                  <a:pt x="554970" y="149570"/>
                </a:cubicBezTo>
                <a:cubicBezTo>
                  <a:pt x="552921" y="149570"/>
                  <a:pt x="552921" y="147510"/>
                  <a:pt x="552921" y="145449"/>
                </a:cubicBezTo>
                <a:cubicBezTo>
                  <a:pt x="548821" y="143387"/>
                  <a:pt x="544722" y="141326"/>
                  <a:pt x="540622" y="141326"/>
                </a:cubicBezTo>
                <a:cubicBezTo>
                  <a:pt x="534473" y="143387"/>
                  <a:pt x="534473" y="143387"/>
                  <a:pt x="534473" y="143387"/>
                </a:cubicBezTo>
                <a:cubicBezTo>
                  <a:pt x="528324" y="137203"/>
                  <a:pt x="526274" y="131020"/>
                  <a:pt x="526274" y="124837"/>
                </a:cubicBezTo>
                <a:cubicBezTo>
                  <a:pt x="526274" y="118653"/>
                  <a:pt x="530374" y="114530"/>
                  <a:pt x="534473" y="110408"/>
                </a:cubicBezTo>
                <a:cubicBezTo>
                  <a:pt x="538573" y="108347"/>
                  <a:pt x="542672" y="112469"/>
                  <a:pt x="544722" y="108347"/>
                </a:cubicBezTo>
                <a:cubicBezTo>
                  <a:pt x="544722" y="104226"/>
                  <a:pt x="548821" y="102165"/>
                  <a:pt x="550871" y="102165"/>
                </a:cubicBezTo>
                <a:close/>
                <a:moveTo>
                  <a:pt x="509674" y="100103"/>
                </a:moveTo>
                <a:cubicBezTo>
                  <a:pt x="511722" y="100103"/>
                  <a:pt x="515816" y="102165"/>
                  <a:pt x="517864" y="104229"/>
                </a:cubicBezTo>
                <a:cubicBezTo>
                  <a:pt x="517864" y="104229"/>
                  <a:pt x="519911" y="102165"/>
                  <a:pt x="519911" y="102165"/>
                </a:cubicBezTo>
                <a:cubicBezTo>
                  <a:pt x="524006" y="100103"/>
                  <a:pt x="528100" y="100103"/>
                  <a:pt x="530148" y="102165"/>
                </a:cubicBezTo>
                <a:cubicBezTo>
                  <a:pt x="534242" y="102165"/>
                  <a:pt x="534242" y="106292"/>
                  <a:pt x="534242" y="108356"/>
                </a:cubicBezTo>
                <a:cubicBezTo>
                  <a:pt x="534242" y="110418"/>
                  <a:pt x="534242" y="110418"/>
                  <a:pt x="534242" y="110418"/>
                </a:cubicBezTo>
                <a:cubicBezTo>
                  <a:pt x="530148" y="108356"/>
                  <a:pt x="528100" y="104229"/>
                  <a:pt x="524006" y="104229"/>
                </a:cubicBezTo>
                <a:cubicBezTo>
                  <a:pt x="521958" y="104229"/>
                  <a:pt x="519911" y="106292"/>
                  <a:pt x="517864" y="108356"/>
                </a:cubicBezTo>
                <a:cubicBezTo>
                  <a:pt x="513769" y="106292"/>
                  <a:pt x="513769" y="106292"/>
                  <a:pt x="509674" y="108356"/>
                </a:cubicBezTo>
                <a:cubicBezTo>
                  <a:pt x="507627" y="108356"/>
                  <a:pt x="505580" y="112481"/>
                  <a:pt x="505580" y="114545"/>
                </a:cubicBezTo>
                <a:cubicBezTo>
                  <a:pt x="507627" y="118671"/>
                  <a:pt x="501485" y="120734"/>
                  <a:pt x="503532" y="124860"/>
                </a:cubicBezTo>
                <a:cubicBezTo>
                  <a:pt x="503532" y="126923"/>
                  <a:pt x="505580" y="128987"/>
                  <a:pt x="503532" y="128987"/>
                </a:cubicBezTo>
                <a:cubicBezTo>
                  <a:pt x="499438" y="128987"/>
                  <a:pt x="499438" y="126923"/>
                  <a:pt x="497390" y="124860"/>
                </a:cubicBezTo>
                <a:cubicBezTo>
                  <a:pt x="497390" y="122798"/>
                  <a:pt x="497390" y="118671"/>
                  <a:pt x="499438" y="116608"/>
                </a:cubicBezTo>
                <a:cubicBezTo>
                  <a:pt x="501485" y="116608"/>
                  <a:pt x="501485" y="116608"/>
                  <a:pt x="503532" y="114545"/>
                </a:cubicBezTo>
                <a:cubicBezTo>
                  <a:pt x="501485" y="112481"/>
                  <a:pt x="501485" y="108356"/>
                  <a:pt x="501485" y="106292"/>
                </a:cubicBezTo>
                <a:cubicBezTo>
                  <a:pt x="503532" y="102165"/>
                  <a:pt x="505580" y="100103"/>
                  <a:pt x="509674" y="100103"/>
                </a:cubicBezTo>
                <a:close/>
                <a:moveTo>
                  <a:pt x="623937" y="99391"/>
                </a:moveTo>
                <a:cubicBezTo>
                  <a:pt x="624951" y="99647"/>
                  <a:pt x="625966" y="100158"/>
                  <a:pt x="626980" y="100158"/>
                </a:cubicBezTo>
                <a:cubicBezTo>
                  <a:pt x="631038" y="102206"/>
                  <a:pt x="635096" y="106300"/>
                  <a:pt x="637125" y="110395"/>
                </a:cubicBezTo>
                <a:cubicBezTo>
                  <a:pt x="639153" y="114489"/>
                  <a:pt x="637125" y="118585"/>
                  <a:pt x="637125" y="122678"/>
                </a:cubicBezTo>
                <a:cubicBezTo>
                  <a:pt x="635096" y="122678"/>
                  <a:pt x="635096" y="120631"/>
                  <a:pt x="635096" y="120631"/>
                </a:cubicBezTo>
                <a:cubicBezTo>
                  <a:pt x="635096" y="116536"/>
                  <a:pt x="635096" y="112442"/>
                  <a:pt x="633067" y="108347"/>
                </a:cubicBezTo>
                <a:cubicBezTo>
                  <a:pt x="629009" y="104253"/>
                  <a:pt x="624951" y="104253"/>
                  <a:pt x="620894" y="102206"/>
                </a:cubicBezTo>
                <a:cubicBezTo>
                  <a:pt x="620894" y="102206"/>
                  <a:pt x="620894" y="100158"/>
                  <a:pt x="620894" y="100158"/>
                </a:cubicBezTo>
                <a:cubicBezTo>
                  <a:pt x="621908" y="99135"/>
                  <a:pt x="622923" y="99135"/>
                  <a:pt x="623937" y="99391"/>
                </a:cubicBezTo>
                <a:close/>
                <a:moveTo>
                  <a:pt x="452081" y="98110"/>
                </a:moveTo>
                <a:cubicBezTo>
                  <a:pt x="458215" y="100167"/>
                  <a:pt x="458215" y="100167"/>
                  <a:pt x="458215" y="100167"/>
                </a:cubicBezTo>
                <a:cubicBezTo>
                  <a:pt x="458215" y="102221"/>
                  <a:pt x="456170" y="106331"/>
                  <a:pt x="456170" y="110442"/>
                </a:cubicBezTo>
                <a:cubicBezTo>
                  <a:pt x="450037" y="108388"/>
                  <a:pt x="445948" y="110442"/>
                  <a:pt x="441859" y="114552"/>
                </a:cubicBezTo>
                <a:cubicBezTo>
                  <a:pt x="439815" y="116608"/>
                  <a:pt x="439815" y="118663"/>
                  <a:pt x="437771" y="122773"/>
                </a:cubicBezTo>
                <a:cubicBezTo>
                  <a:pt x="431637" y="124828"/>
                  <a:pt x="427548" y="130995"/>
                  <a:pt x="427548" y="137160"/>
                </a:cubicBezTo>
                <a:cubicBezTo>
                  <a:pt x="427548" y="139216"/>
                  <a:pt x="427548" y="141270"/>
                  <a:pt x="425504" y="141270"/>
                </a:cubicBezTo>
                <a:cubicBezTo>
                  <a:pt x="423460" y="141270"/>
                  <a:pt x="423460" y="141270"/>
                  <a:pt x="421415" y="141270"/>
                </a:cubicBezTo>
                <a:cubicBezTo>
                  <a:pt x="421415" y="135105"/>
                  <a:pt x="419371" y="128939"/>
                  <a:pt x="423460" y="124828"/>
                </a:cubicBezTo>
                <a:cubicBezTo>
                  <a:pt x="427548" y="122773"/>
                  <a:pt x="429593" y="122773"/>
                  <a:pt x="431637" y="120718"/>
                </a:cubicBezTo>
                <a:cubicBezTo>
                  <a:pt x="431637" y="116608"/>
                  <a:pt x="427548" y="112497"/>
                  <a:pt x="429593" y="108388"/>
                </a:cubicBezTo>
                <a:cubicBezTo>
                  <a:pt x="431637" y="106331"/>
                  <a:pt x="433682" y="106331"/>
                  <a:pt x="437771" y="106331"/>
                </a:cubicBezTo>
                <a:cubicBezTo>
                  <a:pt x="441859" y="106331"/>
                  <a:pt x="441859" y="106331"/>
                  <a:pt x="441859" y="106331"/>
                </a:cubicBezTo>
                <a:cubicBezTo>
                  <a:pt x="445948" y="104277"/>
                  <a:pt x="445948" y="98110"/>
                  <a:pt x="452081" y="98110"/>
                </a:cubicBezTo>
                <a:close/>
                <a:moveTo>
                  <a:pt x="618687" y="91803"/>
                </a:moveTo>
                <a:lnTo>
                  <a:pt x="620894" y="91987"/>
                </a:lnTo>
                <a:lnTo>
                  <a:pt x="621763" y="92060"/>
                </a:lnTo>
                <a:cubicBezTo>
                  <a:pt x="622788" y="92317"/>
                  <a:pt x="623813" y="92832"/>
                  <a:pt x="624839" y="93861"/>
                </a:cubicBezTo>
                <a:cubicBezTo>
                  <a:pt x="626889" y="95919"/>
                  <a:pt x="628940" y="91803"/>
                  <a:pt x="630990" y="91803"/>
                </a:cubicBezTo>
                <a:cubicBezTo>
                  <a:pt x="633041" y="91803"/>
                  <a:pt x="635092" y="91803"/>
                  <a:pt x="635092" y="93861"/>
                </a:cubicBezTo>
                <a:cubicBezTo>
                  <a:pt x="637142" y="95919"/>
                  <a:pt x="635092" y="97978"/>
                  <a:pt x="637142" y="97978"/>
                </a:cubicBezTo>
                <a:cubicBezTo>
                  <a:pt x="641243" y="95919"/>
                  <a:pt x="643294" y="97978"/>
                  <a:pt x="647395" y="100037"/>
                </a:cubicBezTo>
                <a:cubicBezTo>
                  <a:pt x="649446" y="102095"/>
                  <a:pt x="647395" y="104153"/>
                  <a:pt x="647395" y="108270"/>
                </a:cubicBezTo>
                <a:cubicBezTo>
                  <a:pt x="647395" y="108270"/>
                  <a:pt x="645344" y="108270"/>
                  <a:pt x="645344" y="110328"/>
                </a:cubicBezTo>
                <a:cubicBezTo>
                  <a:pt x="647395" y="112386"/>
                  <a:pt x="649446" y="112386"/>
                  <a:pt x="649446" y="114445"/>
                </a:cubicBezTo>
                <a:cubicBezTo>
                  <a:pt x="649446" y="116504"/>
                  <a:pt x="649446" y="118562"/>
                  <a:pt x="647395" y="120620"/>
                </a:cubicBezTo>
                <a:cubicBezTo>
                  <a:pt x="647395" y="120620"/>
                  <a:pt x="643294" y="120620"/>
                  <a:pt x="645344" y="122678"/>
                </a:cubicBezTo>
                <a:cubicBezTo>
                  <a:pt x="647395" y="124737"/>
                  <a:pt x="647395" y="126796"/>
                  <a:pt x="645344" y="128854"/>
                </a:cubicBezTo>
                <a:cubicBezTo>
                  <a:pt x="645344" y="128854"/>
                  <a:pt x="643294" y="132971"/>
                  <a:pt x="641243" y="130912"/>
                </a:cubicBezTo>
                <a:cubicBezTo>
                  <a:pt x="641243" y="128854"/>
                  <a:pt x="637142" y="126796"/>
                  <a:pt x="639193" y="122678"/>
                </a:cubicBezTo>
                <a:cubicBezTo>
                  <a:pt x="641243" y="118562"/>
                  <a:pt x="641243" y="112386"/>
                  <a:pt x="639193" y="108270"/>
                </a:cubicBezTo>
                <a:cubicBezTo>
                  <a:pt x="635092" y="100037"/>
                  <a:pt x="626889" y="97978"/>
                  <a:pt x="620737" y="95919"/>
                </a:cubicBezTo>
                <a:cubicBezTo>
                  <a:pt x="620737" y="93861"/>
                  <a:pt x="614586" y="91803"/>
                  <a:pt x="618687" y="91803"/>
                </a:cubicBezTo>
                <a:close/>
                <a:moveTo>
                  <a:pt x="316292" y="87819"/>
                </a:moveTo>
                <a:cubicBezTo>
                  <a:pt x="320382" y="96052"/>
                  <a:pt x="322427" y="102228"/>
                  <a:pt x="322427" y="108402"/>
                </a:cubicBezTo>
                <a:cubicBezTo>
                  <a:pt x="322427" y="118695"/>
                  <a:pt x="316292" y="126928"/>
                  <a:pt x="308112" y="133103"/>
                </a:cubicBezTo>
                <a:cubicBezTo>
                  <a:pt x="301976" y="137220"/>
                  <a:pt x="295841" y="139279"/>
                  <a:pt x="287661" y="135162"/>
                </a:cubicBezTo>
                <a:cubicBezTo>
                  <a:pt x="281525" y="133103"/>
                  <a:pt x="273345" y="126928"/>
                  <a:pt x="273345" y="120754"/>
                </a:cubicBezTo>
                <a:cubicBezTo>
                  <a:pt x="271300" y="114578"/>
                  <a:pt x="273345" y="108402"/>
                  <a:pt x="277435" y="104287"/>
                </a:cubicBezTo>
                <a:cubicBezTo>
                  <a:pt x="279480" y="102228"/>
                  <a:pt x="283570" y="100169"/>
                  <a:pt x="285616" y="102228"/>
                </a:cubicBezTo>
                <a:cubicBezTo>
                  <a:pt x="287661" y="104287"/>
                  <a:pt x="285616" y="106344"/>
                  <a:pt x="287661" y="108402"/>
                </a:cubicBezTo>
                <a:cubicBezTo>
                  <a:pt x="291751" y="108402"/>
                  <a:pt x="293796" y="106344"/>
                  <a:pt x="295841" y="108402"/>
                </a:cubicBezTo>
                <a:cubicBezTo>
                  <a:pt x="295841" y="110461"/>
                  <a:pt x="297886" y="112520"/>
                  <a:pt x="295841" y="114578"/>
                </a:cubicBezTo>
                <a:cubicBezTo>
                  <a:pt x="295841" y="118695"/>
                  <a:pt x="291751" y="120754"/>
                  <a:pt x="289706" y="120754"/>
                </a:cubicBezTo>
                <a:cubicBezTo>
                  <a:pt x="285616" y="122811"/>
                  <a:pt x="285616" y="116636"/>
                  <a:pt x="281525" y="118695"/>
                </a:cubicBezTo>
                <a:cubicBezTo>
                  <a:pt x="283570" y="122811"/>
                  <a:pt x="287661" y="126928"/>
                  <a:pt x="293796" y="128987"/>
                </a:cubicBezTo>
                <a:cubicBezTo>
                  <a:pt x="295841" y="128987"/>
                  <a:pt x="299931" y="128987"/>
                  <a:pt x="304021" y="126928"/>
                </a:cubicBezTo>
                <a:cubicBezTo>
                  <a:pt x="310157" y="122811"/>
                  <a:pt x="314247" y="118695"/>
                  <a:pt x="316292" y="110461"/>
                </a:cubicBezTo>
                <a:cubicBezTo>
                  <a:pt x="318337" y="104287"/>
                  <a:pt x="316292" y="96052"/>
                  <a:pt x="314247" y="89877"/>
                </a:cubicBezTo>
                <a:cubicBezTo>
                  <a:pt x="314247" y="89877"/>
                  <a:pt x="316292" y="87819"/>
                  <a:pt x="316292" y="87819"/>
                </a:cubicBezTo>
                <a:close/>
                <a:moveTo>
                  <a:pt x="215649" y="85827"/>
                </a:moveTo>
                <a:cubicBezTo>
                  <a:pt x="217682" y="87886"/>
                  <a:pt x="221749" y="89943"/>
                  <a:pt x="223783" y="89943"/>
                </a:cubicBezTo>
                <a:cubicBezTo>
                  <a:pt x="225816" y="89943"/>
                  <a:pt x="223783" y="92002"/>
                  <a:pt x="223783" y="94061"/>
                </a:cubicBezTo>
                <a:cubicBezTo>
                  <a:pt x="219716" y="96119"/>
                  <a:pt x="215649" y="94061"/>
                  <a:pt x="211582" y="92002"/>
                </a:cubicBezTo>
                <a:cubicBezTo>
                  <a:pt x="211582" y="92002"/>
                  <a:pt x="209548" y="89943"/>
                  <a:pt x="211582" y="87886"/>
                </a:cubicBezTo>
                <a:cubicBezTo>
                  <a:pt x="211582" y="87886"/>
                  <a:pt x="213615" y="85827"/>
                  <a:pt x="215649" y="85827"/>
                </a:cubicBezTo>
                <a:close/>
                <a:moveTo>
                  <a:pt x="483537" y="83153"/>
                </a:moveTo>
                <a:cubicBezTo>
                  <a:pt x="486050" y="82928"/>
                  <a:pt x="488627" y="83056"/>
                  <a:pt x="491205" y="83571"/>
                </a:cubicBezTo>
                <a:cubicBezTo>
                  <a:pt x="493267" y="83571"/>
                  <a:pt x="493267" y="85632"/>
                  <a:pt x="495328" y="87693"/>
                </a:cubicBezTo>
                <a:cubicBezTo>
                  <a:pt x="497390" y="89753"/>
                  <a:pt x="497390" y="93875"/>
                  <a:pt x="497390" y="95936"/>
                </a:cubicBezTo>
                <a:cubicBezTo>
                  <a:pt x="495328" y="97996"/>
                  <a:pt x="493267" y="100057"/>
                  <a:pt x="491205" y="100057"/>
                </a:cubicBezTo>
                <a:cubicBezTo>
                  <a:pt x="491205" y="102118"/>
                  <a:pt x="491205" y="104178"/>
                  <a:pt x="491205" y="104178"/>
                </a:cubicBezTo>
                <a:cubicBezTo>
                  <a:pt x="489143" y="108300"/>
                  <a:pt x="485019" y="108300"/>
                  <a:pt x="482957" y="108300"/>
                </a:cubicBezTo>
                <a:cubicBezTo>
                  <a:pt x="480895" y="106239"/>
                  <a:pt x="478833" y="104178"/>
                  <a:pt x="476771" y="102118"/>
                </a:cubicBezTo>
                <a:cubicBezTo>
                  <a:pt x="476771" y="97996"/>
                  <a:pt x="478833" y="95936"/>
                  <a:pt x="480895" y="93875"/>
                </a:cubicBezTo>
                <a:cubicBezTo>
                  <a:pt x="482957" y="93875"/>
                  <a:pt x="482957" y="93875"/>
                  <a:pt x="485019" y="91814"/>
                </a:cubicBezTo>
                <a:cubicBezTo>
                  <a:pt x="482957" y="91814"/>
                  <a:pt x="482957" y="91814"/>
                  <a:pt x="482957" y="91814"/>
                </a:cubicBezTo>
                <a:cubicBezTo>
                  <a:pt x="478833" y="91814"/>
                  <a:pt x="474710" y="91814"/>
                  <a:pt x="472648" y="95936"/>
                </a:cubicBezTo>
                <a:cubicBezTo>
                  <a:pt x="466462" y="100057"/>
                  <a:pt x="466462" y="108300"/>
                  <a:pt x="466462" y="116543"/>
                </a:cubicBezTo>
                <a:cubicBezTo>
                  <a:pt x="470586" y="126845"/>
                  <a:pt x="476771" y="133028"/>
                  <a:pt x="485019" y="139210"/>
                </a:cubicBezTo>
                <a:cubicBezTo>
                  <a:pt x="476771" y="141270"/>
                  <a:pt x="470586" y="133028"/>
                  <a:pt x="464400" y="128906"/>
                </a:cubicBezTo>
                <a:cubicBezTo>
                  <a:pt x="458215" y="118603"/>
                  <a:pt x="458215" y="104178"/>
                  <a:pt x="464400" y="93875"/>
                </a:cubicBezTo>
                <a:cubicBezTo>
                  <a:pt x="469039" y="87693"/>
                  <a:pt x="475998" y="83829"/>
                  <a:pt x="483537" y="83153"/>
                </a:cubicBezTo>
                <a:close/>
                <a:moveTo>
                  <a:pt x="640800" y="81031"/>
                </a:moveTo>
                <a:cubicBezTo>
                  <a:pt x="642335" y="81320"/>
                  <a:pt x="643871" y="83636"/>
                  <a:pt x="645406" y="83636"/>
                </a:cubicBezTo>
                <a:cubicBezTo>
                  <a:pt x="647454" y="91870"/>
                  <a:pt x="647454" y="91870"/>
                  <a:pt x="647454" y="91870"/>
                </a:cubicBezTo>
                <a:cubicBezTo>
                  <a:pt x="651548" y="91870"/>
                  <a:pt x="653595" y="98044"/>
                  <a:pt x="657690" y="100103"/>
                </a:cubicBezTo>
                <a:cubicBezTo>
                  <a:pt x="657690" y="102161"/>
                  <a:pt x="653595" y="104219"/>
                  <a:pt x="655643" y="106277"/>
                </a:cubicBezTo>
                <a:cubicBezTo>
                  <a:pt x="659737" y="108337"/>
                  <a:pt x="655643" y="110395"/>
                  <a:pt x="657690" y="112453"/>
                </a:cubicBezTo>
                <a:cubicBezTo>
                  <a:pt x="659737" y="116570"/>
                  <a:pt x="657690" y="120686"/>
                  <a:pt x="655643" y="122745"/>
                </a:cubicBezTo>
                <a:cubicBezTo>
                  <a:pt x="657690" y="126862"/>
                  <a:pt x="657690" y="130978"/>
                  <a:pt x="655643" y="133037"/>
                </a:cubicBezTo>
                <a:cubicBezTo>
                  <a:pt x="655643" y="135095"/>
                  <a:pt x="655643" y="135095"/>
                  <a:pt x="655643" y="135095"/>
                </a:cubicBezTo>
                <a:cubicBezTo>
                  <a:pt x="655643" y="130978"/>
                  <a:pt x="655643" y="126862"/>
                  <a:pt x="653595" y="122745"/>
                </a:cubicBezTo>
                <a:cubicBezTo>
                  <a:pt x="651548" y="126862"/>
                  <a:pt x="653595" y="126862"/>
                  <a:pt x="653595" y="128921"/>
                </a:cubicBezTo>
                <a:cubicBezTo>
                  <a:pt x="653595" y="133037"/>
                  <a:pt x="651548" y="137154"/>
                  <a:pt x="649501" y="139212"/>
                </a:cubicBezTo>
                <a:cubicBezTo>
                  <a:pt x="647454" y="141270"/>
                  <a:pt x="645406" y="141270"/>
                  <a:pt x="643359" y="141270"/>
                </a:cubicBezTo>
                <a:cubicBezTo>
                  <a:pt x="641312" y="139212"/>
                  <a:pt x="643359" y="137154"/>
                  <a:pt x="643359" y="135095"/>
                </a:cubicBezTo>
                <a:cubicBezTo>
                  <a:pt x="645406" y="133037"/>
                  <a:pt x="649501" y="130978"/>
                  <a:pt x="649501" y="126862"/>
                </a:cubicBezTo>
                <a:cubicBezTo>
                  <a:pt x="649501" y="124803"/>
                  <a:pt x="647454" y="122745"/>
                  <a:pt x="649501" y="122745"/>
                </a:cubicBezTo>
                <a:cubicBezTo>
                  <a:pt x="651548" y="120686"/>
                  <a:pt x="653595" y="116570"/>
                  <a:pt x="653595" y="114511"/>
                </a:cubicBezTo>
                <a:cubicBezTo>
                  <a:pt x="653595" y="112453"/>
                  <a:pt x="651548" y="110395"/>
                  <a:pt x="649501" y="110395"/>
                </a:cubicBezTo>
                <a:cubicBezTo>
                  <a:pt x="649501" y="106277"/>
                  <a:pt x="651548" y="104219"/>
                  <a:pt x="649501" y="100103"/>
                </a:cubicBezTo>
                <a:cubicBezTo>
                  <a:pt x="647454" y="95986"/>
                  <a:pt x="643359" y="93927"/>
                  <a:pt x="639264" y="93927"/>
                </a:cubicBezTo>
                <a:cubicBezTo>
                  <a:pt x="637217" y="91870"/>
                  <a:pt x="637217" y="89811"/>
                  <a:pt x="633122" y="89811"/>
                </a:cubicBezTo>
                <a:cubicBezTo>
                  <a:pt x="631075" y="89811"/>
                  <a:pt x="629028" y="87752"/>
                  <a:pt x="626980" y="89811"/>
                </a:cubicBezTo>
                <a:cubicBezTo>
                  <a:pt x="622886" y="87752"/>
                  <a:pt x="618791" y="85694"/>
                  <a:pt x="614696" y="87752"/>
                </a:cubicBezTo>
                <a:cubicBezTo>
                  <a:pt x="614696" y="87752"/>
                  <a:pt x="610602" y="85694"/>
                  <a:pt x="612649" y="83636"/>
                </a:cubicBezTo>
                <a:cubicBezTo>
                  <a:pt x="616744" y="81578"/>
                  <a:pt x="620838" y="81578"/>
                  <a:pt x="624933" y="83636"/>
                </a:cubicBezTo>
                <a:cubicBezTo>
                  <a:pt x="626980" y="85694"/>
                  <a:pt x="626980" y="85694"/>
                  <a:pt x="626980" y="85694"/>
                </a:cubicBezTo>
                <a:cubicBezTo>
                  <a:pt x="631075" y="85694"/>
                  <a:pt x="633122" y="81578"/>
                  <a:pt x="637217" y="83636"/>
                </a:cubicBezTo>
                <a:cubicBezTo>
                  <a:pt x="639264" y="83636"/>
                  <a:pt x="641312" y="85694"/>
                  <a:pt x="641312" y="87752"/>
                </a:cubicBezTo>
                <a:cubicBezTo>
                  <a:pt x="641312" y="87752"/>
                  <a:pt x="641312" y="91870"/>
                  <a:pt x="643359" y="91870"/>
                </a:cubicBezTo>
                <a:cubicBezTo>
                  <a:pt x="643359" y="91870"/>
                  <a:pt x="645406" y="91870"/>
                  <a:pt x="645406" y="89811"/>
                </a:cubicBezTo>
                <a:cubicBezTo>
                  <a:pt x="645406" y="87752"/>
                  <a:pt x="641312" y="83636"/>
                  <a:pt x="639264" y="81578"/>
                </a:cubicBezTo>
                <a:cubicBezTo>
                  <a:pt x="639776" y="81063"/>
                  <a:pt x="640288" y="80934"/>
                  <a:pt x="640800" y="81031"/>
                </a:cubicBezTo>
                <a:close/>
                <a:moveTo>
                  <a:pt x="587959" y="79519"/>
                </a:moveTo>
                <a:cubicBezTo>
                  <a:pt x="594135" y="81571"/>
                  <a:pt x="600310" y="81571"/>
                  <a:pt x="604426" y="83624"/>
                </a:cubicBezTo>
                <a:cubicBezTo>
                  <a:pt x="612660" y="87728"/>
                  <a:pt x="620894" y="95937"/>
                  <a:pt x="618835" y="104148"/>
                </a:cubicBezTo>
                <a:cubicBezTo>
                  <a:pt x="620894" y="110304"/>
                  <a:pt x="618835" y="116461"/>
                  <a:pt x="614718" y="118514"/>
                </a:cubicBezTo>
                <a:cubicBezTo>
                  <a:pt x="610602" y="122618"/>
                  <a:pt x="606485" y="124672"/>
                  <a:pt x="602368" y="122618"/>
                </a:cubicBezTo>
                <a:cubicBezTo>
                  <a:pt x="600310" y="120566"/>
                  <a:pt x="598251" y="118514"/>
                  <a:pt x="600310" y="116461"/>
                </a:cubicBezTo>
                <a:cubicBezTo>
                  <a:pt x="600310" y="116461"/>
                  <a:pt x="600310" y="114409"/>
                  <a:pt x="600310" y="112357"/>
                </a:cubicBezTo>
                <a:cubicBezTo>
                  <a:pt x="598251" y="112357"/>
                  <a:pt x="594135" y="112357"/>
                  <a:pt x="594135" y="110304"/>
                </a:cubicBezTo>
                <a:cubicBezTo>
                  <a:pt x="592076" y="108251"/>
                  <a:pt x="594135" y="104148"/>
                  <a:pt x="596193" y="102094"/>
                </a:cubicBezTo>
                <a:cubicBezTo>
                  <a:pt x="600310" y="100042"/>
                  <a:pt x="604426" y="100042"/>
                  <a:pt x="606485" y="102094"/>
                </a:cubicBezTo>
                <a:cubicBezTo>
                  <a:pt x="608543" y="104148"/>
                  <a:pt x="606485" y="106199"/>
                  <a:pt x="608543" y="106199"/>
                </a:cubicBezTo>
                <a:cubicBezTo>
                  <a:pt x="612660" y="106199"/>
                  <a:pt x="610602" y="102094"/>
                  <a:pt x="610602" y="100042"/>
                </a:cubicBezTo>
                <a:cubicBezTo>
                  <a:pt x="608543" y="93885"/>
                  <a:pt x="602368" y="87728"/>
                  <a:pt x="596193" y="87728"/>
                </a:cubicBezTo>
                <a:cubicBezTo>
                  <a:pt x="585901" y="85676"/>
                  <a:pt x="577667" y="89780"/>
                  <a:pt x="571492" y="93885"/>
                </a:cubicBezTo>
                <a:cubicBezTo>
                  <a:pt x="567375" y="95937"/>
                  <a:pt x="565317" y="104148"/>
                  <a:pt x="559142" y="100042"/>
                </a:cubicBezTo>
                <a:cubicBezTo>
                  <a:pt x="561200" y="91833"/>
                  <a:pt x="567375" y="87728"/>
                  <a:pt x="573551" y="83624"/>
                </a:cubicBezTo>
                <a:cubicBezTo>
                  <a:pt x="579726" y="83624"/>
                  <a:pt x="583843" y="81571"/>
                  <a:pt x="587959" y="79519"/>
                </a:cubicBezTo>
                <a:close/>
                <a:moveTo>
                  <a:pt x="388440" y="75535"/>
                </a:moveTo>
                <a:cubicBezTo>
                  <a:pt x="390487" y="75535"/>
                  <a:pt x="390487" y="77565"/>
                  <a:pt x="390487" y="79592"/>
                </a:cubicBezTo>
                <a:cubicBezTo>
                  <a:pt x="390487" y="83651"/>
                  <a:pt x="388440" y="85679"/>
                  <a:pt x="386392" y="89738"/>
                </a:cubicBezTo>
                <a:cubicBezTo>
                  <a:pt x="384345" y="89738"/>
                  <a:pt x="382298" y="93795"/>
                  <a:pt x="380250" y="91766"/>
                </a:cubicBezTo>
                <a:cubicBezTo>
                  <a:pt x="380250" y="91766"/>
                  <a:pt x="378203" y="91766"/>
                  <a:pt x="380250" y="89738"/>
                </a:cubicBezTo>
                <a:cubicBezTo>
                  <a:pt x="382298" y="89738"/>
                  <a:pt x="386392" y="85679"/>
                  <a:pt x="388440" y="83651"/>
                </a:cubicBezTo>
                <a:cubicBezTo>
                  <a:pt x="388440" y="81621"/>
                  <a:pt x="388440" y="77565"/>
                  <a:pt x="388440" y="75535"/>
                </a:cubicBezTo>
                <a:close/>
                <a:moveTo>
                  <a:pt x="359914" y="74313"/>
                </a:moveTo>
                <a:cubicBezTo>
                  <a:pt x="361718" y="74057"/>
                  <a:pt x="363778" y="74571"/>
                  <a:pt x="365839" y="75598"/>
                </a:cubicBezTo>
                <a:cubicBezTo>
                  <a:pt x="367900" y="77653"/>
                  <a:pt x="374082" y="79709"/>
                  <a:pt x="376142" y="85874"/>
                </a:cubicBezTo>
                <a:cubicBezTo>
                  <a:pt x="378203" y="89984"/>
                  <a:pt x="376142" y="98205"/>
                  <a:pt x="374082" y="102316"/>
                </a:cubicBezTo>
                <a:cubicBezTo>
                  <a:pt x="367900" y="110537"/>
                  <a:pt x="359657" y="116702"/>
                  <a:pt x="349353" y="114648"/>
                </a:cubicBezTo>
                <a:cubicBezTo>
                  <a:pt x="336990" y="114648"/>
                  <a:pt x="324625" y="104371"/>
                  <a:pt x="320504" y="92041"/>
                </a:cubicBezTo>
                <a:cubicBezTo>
                  <a:pt x="320504" y="89984"/>
                  <a:pt x="318443" y="87930"/>
                  <a:pt x="320504" y="85874"/>
                </a:cubicBezTo>
                <a:cubicBezTo>
                  <a:pt x="322565" y="85874"/>
                  <a:pt x="322565" y="85874"/>
                  <a:pt x="322565" y="85874"/>
                </a:cubicBezTo>
                <a:cubicBezTo>
                  <a:pt x="326686" y="96151"/>
                  <a:pt x="334929" y="106426"/>
                  <a:pt x="347293" y="108482"/>
                </a:cubicBezTo>
                <a:cubicBezTo>
                  <a:pt x="353475" y="108482"/>
                  <a:pt x="357596" y="108482"/>
                  <a:pt x="363778" y="104371"/>
                </a:cubicBezTo>
                <a:cubicBezTo>
                  <a:pt x="367900" y="100262"/>
                  <a:pt x="369960" y="96151"/>
                  <a:pt x="367900" y="89984"/>
                </a:cubicBezTo>
                <a:cubicBezTo>
                  <a:pt x="367900" y="87930"/>
                  <a:pt x="365839" y="87930"/>
                  <a:pt x="365839" y="87930"/>
                </a:cubicBezTo>
                <a:cubicBezTo>
                  <a:pt x="363778" y="92041"/>
                  <a:pt x="361718" y="94095"/>
                  <a:pt x="359657" y="94095"/>
                </a:cubicBezTo>
                <a:cubicBezTo>
                  <a:pt x="355536" y="94095"/>
                  <a:pt x="353475" y="92041"/>
                  <a:pt x="353475" y="89984"/>
                </a:cubicBezTo>
                <a:cubicBezTo>
                  <a:pt x="353475" y="87930"/>
                  <a:pt x="353475" y="85874"/>
                  <a:pt x="353475" y="85874"/>
                </a:cubicBezTo>
                <a:cubicBezTo>
                  <a:pt x="355536" y="83819"/>
                  <a:pt x="355536" y="83819"/>
                  <a:pt x="357596" y="83819"/>
                </a:cubicBezTo>
                <a:cubicBezTo>
                  <a:pt x="355536" y="81764"/>
                  <a:pt x="355536" y="79709"/>
                  <a:pt x="355536" y="77653"/>
                </a:cubicBezTo>
                <a:cubicBezTo>
                  <a:pt x="356566" y="75598"/>
                  <a:pt x="358112" y="74571"/>
                  <a:pt x="359914" y="74313"/>
                </a:cubicBezTo>
                <a:close/>
                <a:moveTo>
                  <a:pt x="419338" y="72095"/>
                </a:moveTo>
                <a:lnTo>
                  <a:pt x="421296" y="75369"/>
                </a:lnTo>
                <a:cubicBezTo>
                  <a:pt x="421296" y="77402"/>
                  <a:pt x="423355" y="81470"/>
                  <a:pt x="421296" y="83503"/>
                </a:cubicBezTo>
                <a:cubicBezTo>
                  <a:pt x="419238" y="83503"/>
                  <a:pt x="419238" y="83503"/>
                  <a:pt x="419238" y="83503"/>
                </a:cubicBezTo>
                <a:cubicBezTo>
                  <a:pt x="420267" y="81470"/>
                  <a:pt x="420267" y="79436"/>
                  <a:pt x="420010" y="77402"/>
                </a:cubicBezTo>
                <a:close/>
                <a:moveTo>
                  <a:pt x="418620" y="70895"/>
                </a:moveTo>
                <a:lnTo>
                  <a:pt x="419238" y="71302"/>
                </a:lnTo>
                <a:lnTo>
                  <a:pt x="419338" y="72095"/>
                </a:lnTo>
                <a:close/>
                <a:moveTo>
                  <a:pt x="397896" y="69651"/>
                </a:moveTo>
                <a:cubicBezTo>
                  <a:pt x="398702" y="69812"/>
                  <a:pt x="399605" y="70328"/>
                  <a:pt x="400637" y="71358"/>
                </a:cubicBezTo>
                <a:cubicBezTo>
                  <a:pt x="402700" y="75482"/>
                  <a:pt x="402700" y="75482"/>
                  <a:pt x="402700" y="75482"/>
                </a:cubicBezTo>
                <a:cubicBezTo>
                  <a:pt x="404763" y="77545"/>
                  <a:pt x="402700" y="81668"/>
                  <a:pt x="400637" y="83730"/>
                </a:cubicBezTo>
                <a:cubicBezTo>
                  <a:pt x="402700" y="85792"/>
                  <a:pt x="404763" y="87854"/>
                  <a:pt x="402700" y="89916"/>
                </a:cubicBezTo>
                <a:cubicBezTo>
                  <a:pt x="402700" y="94039"/>
                  <a:pt x="398573" y="98164"/>
                  <a:pt x="394447" y="98164"/>
                </a:cubicBezTo>
                <a:cubicBezTo>
                  <a:pt x="392384" y="100225"/>
                  <a:pt x="390321" y="98164"/>
                  <a:pt x="390321" y="100225"/>
                </a:cubicBezTo>
                <a:cubicBezTo>
                  <a:pt x="390321" y="102287"/>
                  <a:pt x="386195" y="104349"/>
                  <a:pt x="384132" y="106412"/>
                </a:cubicBezTo>
                <a:cubicBezTo>
                  <a:pt x="382068" y="106412"/>
                  <a:pt x="380005" y="106412"/>
                  <a:pt x="377942" y="104349"/>
                </a:cubicBezTo>
                <a:cubicBezTo>
                  <a:pt x="375879" y="102287"/>
                  <a:pt x="380005" y="98164"/>
                  <a:pt x="380005" y="96101"/>
                </a:cubicBezTo>
                <a:cubicBezTo>
                  <a:pt x="380005" y="94039"/>
                  <a:pt x="380005" y="96101"/>
                  <a:pt x="382068" y="96101"/>
                </a:cubicBezTo>
                <a:cubicBezTo>
                  <a:pt x="388258" y="94039"/>
                  <a:pt x="392384" y="87854"/>
                  <a:pt x="394447" y="81668"/>
                </a:cubicBezTo>
                <a:cubicBezTo>
                  <a:pt x="394447" y="77545"/>
                  <a:pt x="392384" y="75482"/>
                  <a:pt x="392384" y="73420"/>
                </a:cubicBezTo>
                <a:cubicBezTo>
                  <a:pt x="393416" y="72390"/>
                  <a:pt x="394447" y="70844"/>
                  <a:pt x="395737" y="70070"/>
                </a:cubicBezTo>
                <a:cubicBezTo>
                  <a:pt x="396381" y="69683"/>
                  <a:pt x="397091" y="69490"/>
                  <a:pt x="397896" y="69651"/>
                </a:cubicBezTo>
                <a:close/>
                <a:moveTo>
                  <a:pt x="413063" y="67236"/>
                </a:moveTo>
                <a:cubicBezTo>
                  <a:pt x="415121" y="67236"/>
                  <a:pt x="416665" y="68251"/>
                  <a:pt x="417951" y="69778"/>
                </a:cubicBezTo>
                <a:lnTo>
                  <a:pt x="418620" y="70895"/>
                </a:lnTo>
                <a:lnTo>
                  <a:pt x="415668" y="68950"/>
                </a:lnTo>
                <a:cubicBezTo>
                  <a:pt x="413063" y="67236"/>
                  <a:pt x="413063" y="67236"/>
                  <a:pt x="413063" y="67236"/>
                </a:cubicBezTo>
                <a:close/>
                <a:moveTo>
                  <a:pt x="277299" y="67236"/>
                </a:moveTo>
                <a:cubicBezTo>
                  <a:pt x="275236" y="69298"/>
                  <a:pt x="275236" y="73425"/>
                  <a:pt x="277299" y="75489"/>
                </a:cubicBezTo>
                <a:cubicBezTo>
                  <a:pt x="279362" y="77551"/>
                  <a:pt x="283489" y="81677"/>
                  <a:pt x="285552" y="79614"/>
                </a:cubicBezTo>
                <a:cubicBezTo>
                  <a:pt x="289678" y="79614"/>
                  <a:pt x="291741" y="75489"/>
                  <a:pt x="293805" y="73425"/>
                </a:cubicBezTo>
                <a:cubicBezTo>
                  <a:pt x="295868" y="75489"/>
                  <a:pt x="295868" y="77551"/>
                  <a:pt x="295868" y="79614"/>
                </a:cubicBezTo>
                <a:cubicBezTo>
                  <a:pt x="295868" y="83740"/>
                  <a:pt x="293805" y="85803"/>
                  <a:pt x="291741" y="87866"/>
                </a:cubicBezTo>
                <a:cubicBezTo>
                  <a:pt x="289678" y="87866"/>
                  <a:pt x="287615" y="85803"/>
                  <a:pt x="285552" y="87866"/>
                </a:cubicBezTo>
                <a:cubicBezTo>
                  <a:pt x="287615" y="91992"/>
                  <a:pt x="283489" y="94056"/>
                  <a:pt x="279362" y="96119"/>
                </a:cubicBezTo>
                <a:cubicBezTo>
                  <a:pt x="277299" y="96119"/>
                  <a:pt x="275236" y="94056"/>
                  <a:pt x="273173" y="94056"/>
                </a:cubicBezTo>
                <a:cubicBezTo>
                  <a:pt x="271110" y="91992"/>
                  <a:pt x="269047" y="87866"/>
                  <a:pt x="271110" y="83740"/>
                </a:cubicBezTo>
                <a:cubicBezTo>
                  <a:pt x="273173" y="83740"/>
                  <a:pt x="273173" y="83740"/>
                  <a:pt x="273173" y="83740"/>
                </a:cubicBezTo>
                <a:cubicBezTo>
                  <a:pt x="271110" y="79614"/>
                  <a:pt x="266984" y="79614"/>
                  <a:pt x="266984" y="77551"/>
                </a:cubicBezTo>
                <a:cubicBezTo>
                  <a:pt x="266984" y="73425"/>
                  <a:pt x="269047" y="71361"/>
                  <a:pt x="271110" y="69298"/>
                </a:cubicBezTo>
                <a:cubicBezTo>
                  <a:pt x="273173" y="67236"/>
                  <a:pt x="273173" y="67236"/>
                  <a:pt x="277299" y="67236"/>
                </a:cubicBezTo>
                <a:close/>
                <a:moveTo>
                  <a:pt x="567347" y="65243"/>
                </a:moveTo>
                <a:cubicBezTo>
                  <a:pt x="569410" y="67277"/>
                  <a:pt x="573537" y="67277"/>
                  <a:pt x="575600" y="71344"/>
                </a:cubicBezTo>
                <a:cubicBezTo>
                  <a:pt x="577663" y="73377"/>
                  <a:pt x="579726" y="75410"/>
                  <a:pt x="579726" y="79477"/>
                </a:cubicBezTo>
                <a:cubicBezTo>
                  <a:pt x="577663" y="79477"/>
                  <a:pt x="577663" y="81512"/>
                  <a:pt x="575600" y="81512"/>
                </a:cubicBezTo>
                <a:cubicBezTo>
                  <a:pt x="573537" y="75410"/>
                  <a:pt x="567347" y="71344"/>
                  <a:pt x="561158" y="71344"/>
                </a:cubicBezTo>
                <a:cubicBezTo>
                  <a:pt x="554968" y="75410"/>
                  <a:pt x="554968" y="75410"/>
                  <a:pt x="554968" y="75410"/>
                </a:cubicBezTo>
                <a:cubicBezTo>
                  <a:pt x="552905" y="73377"/>
                  <a:pt x="550842" y="71344"/>
                  <a:pt x="550842" y="69310"/>
                </a:cubicBezTo>
                <a:cubicBezTo>
                  <a:pt x="557032" y="67277"/>
                  <a:pt x="561158" y="65243"/>
                  <a:pt x="567347" y="65243"/>
                </a:cubicBezTo>
                <a:close/>
                <a:moveTo>
                  <a:pt x="493185" y="63252"/>
                </a:moveTo>
                <a:cubicBezTo>
                  <a:pt x="497280" y="63252"/>
                  <a:pt x="499327" y="63252"/>
                  <a:pt x="501374" y="65280"/>
                </a:cubicBezTo>
                <a:cubicBezTo>
                  <a:pt x="501374" y="67309"/>
                  <a:pt x="501374" y="67309"/>
                  <a:pt x="499327" y="69338"/>
                </a:cubicBezTo>
                <a:cubicBezTo>
                  <a:pt x="495232" y="67309"/>
                  <a:pt x="491138" y="67309"/>
                  <a:pt x="489090" y="69338"/>
                </a:cubicBezTo>
                <a:cubicBezTo>
                  <a:pt x="482948" y="71366"/>
                  <a:pt x="482948" y="77453"/>
                  <a:pt x="480901" y="79482"/>
                </a:cubicBezTo>
                <a:cubicBezTo>
                  <a:pt x="480901" y="81512"/>
                  <a:pt x="478854" y="81512"/>
                  <a:pt x="476806" y="81512"/>
                </a:cubicBezTo>
                <a:cubicBezTo>
                  <a:pt x="476806" y="77453"/>
                  <a:pt x="478854" y="73395"/>
                  <a:pt x="480901" y="71366"/>
                </a:cubicBezTo>
                <a:cubicBezTo>
                  <a:pt x="482948" y="65280"/>
                  <a:pt x="489090" y="63252"/>
                  <a:pt x="493185" y="63252"/>
                </a:cubicBezTo>
                <a:close/>
                <a:moveTo>
                  <a:pt x="528266" y="60927"/>
                </a:moveTo>
                <a:cubicBezTo>
                  <a:pt x="538558" y="62993"/>
                  <a:pt x="550908" y="71256"/>
                  <a:pt x="555025" y="81585"/>
                </a:cubicBezTo>
                <a:cubicBezTo>
                  <a:pt x="555025" y="85716"/>
                  <a:pt x="559142" y="91914"/>
                  <a:pt x="555025" y="98110"/>
                </a:cubicBezTo>
                <a:cubicBezTo>
                  <a:pt x="555025" y="98110"/>
                  <a:pt x="552967" y="98110"/>
                  <a:pt x="550908" y="98110"/>
                </a:cubicBezTo>
                <a:cubicBezTo>
                  <a:pt x="550908" y="96045"/>
                  <a:pt x="550908" y="91914"/>
                  <a:pt x="550908" y="89848"/>
                </a:cubicBezTo>
                <a:cubicBezTo>
                  <a:pt x="548850" y="81585"/>
                  <a:pt x="544733" y="73322"/>
                  <a:pt x="536500" y="69190"/>
                </a:cubicBezTo>
                <a:cubicBezTo>
                  <a:pt x="532383" y="69190"/>
                  <a:pt x="528266" y="67124"/>
                  <a:pt x="524149" y="69190"/>
                </a:cubicBezTo>
                <a:cubicBezTo>
                  <a:pt x="517974" y="71256"/>
                  <a:pt x="511799" y="73322"/>
                  <a:pt x="511799" y="79519"/>
                </a:cubicBezTo>
                <a:cubicBezTo>
                  <a:pt x="513857" y="83651"/>
                  <a:pt x="515916" y="77453"/>
                  <a:pt x="517974" y="77453"/>
                </a:cubicBezTo>
                <a:cubicBezTo>
                  <a:pt x="520033" y="77453"/>
                  <a:pt x="522091" y="79519"/>
                  <a:pt x="524149" y="79519"/>
                </a:cubicBezTo>
                <a:cubicBezTo>
                  <a:pt x="526208" y="81585"/>
                  <a:pt x="526208" y="83651"/>
                  <a:pt x="524149" y="87782"/>
                </a:cubicBezTo>
                <a:cubicBezTo>
                  <a:pt x="524149" y="89848"/>
                  <a:pt x="522091" y="91914"/>
                  <a:pt x="517974" y="91914"/>
                </a:cubicBezTo>
                <a:cubicBezTo>
                  <a:pt x="515916" y="91914"/>
                  <a:pt x="513857" y="89848"/>
                  <a:pt x="511799" y="89848"/>
                </a:cubicBezTo>
                <a:cubicBezTo>
                  <a:pt x="511799" y="91914"/>
                  <a:pt x="509741" y="93980"/>
                  <a:pt x="505624" y="93980"/>
                </a:cubicBezTo>
                <a:cubicBezTo>
                  <a:pt x="503566" y="91914"/>
                  <a:pt x="499449" y="89848"/>
                  <a:pt x="497390" y="85716"/>
                </a:cubicBezTo>
                <a:cubicBezTo>
                  <a:pt x="497390" y="79519"/>
                  <a:pt x="499449" y="73322"/>
                  <a:pt x="503566" y="69190"/>
                </a:cubicBezTo>
                <a:cubicBezTo>
                  <a:pt x="509741" y="62993"/>
                  <a:pt x="520033" y="60927"/>
                  <a:pt x="528266" y="60927"/>
                </a:cubicBezTo>
                <a:close/>
                <a:moveTo>
                  <a:pt x="289504" y="60927"/>
                </a:moveTo>
                <a:cubicBezTo>
                  <a:pt x="291552" y="67153"/>
                  <a:pt x="291552" y="67153"/>
                  <a:pt x="291552" y="67153"/>
                </a:cubicBezTo>
                <a:cubicBezTo>
                  <a:pt x="291552" y="69227"/>
                  <a:pt x="291552" y="73376"/>
                  <a:pt x="289504" y="73376"/>
                </a:cubicBezTo>
                <a:cubicBezTo>
                  <a:pt x="287457" y="75452"/>
                  <a:pt x="285410" y="77527"/>
                  <a:pt x="283362" y="77527"/>
                </a:cubicBezTo>
                <a:cubicBezTo>
                  <a:pt x="281315" y="75452"/>
                  <a:pt x="279268" y="73376"/>
                  <a:pt x="279268" y="71302"/>
                </a:cubicBezTo>
                <a:cubicBezTo>
                  <a:pt x="279268" y="69227"/>
                  <a:pt x="279268" y="67153"/>
                  <a:pt x="281315" y="67153"/>
                </a:cubicBezTo>
                <a:cubicBezTo>
                  <a:pt x="285410" y="67153"/>
                  <a:pt x="287457" y="63002"/>
                  <a:pt x="289504" y="60927"/>
                </a:cubicBezTo>
                <a:close/>
                <a:moveTo>
                  <a:pt x="406976" y="54951"/>
                </a:moveTo>
                <a:cubicBezTo>
                  <a:pt x="411108" y="54951"/>
                  <a:pt x="413173" y="57007"/>
                  <a:pt x="415239" y="61120"/>
                </a:cubicBezTo>
                <a:cubicBezTo>
                  <a:pt x="413173" y="67289"/>
                  <a:pt x="413173" y="67289"/>
                  <a:pt x="413173" y="67289"/>
                </a:cubicBezTo>
                <a:cubicBezTo>
                  <a:pt x="413173" y="63176"/>
                  <a:pt x="413173" y="57007"/>
                  <a:pt x="406976" y="57007"/>
                </a:cubicBezTo>
                <a:cubicBezTo>
                  <a:pt x="406976" y="59063"/>
                  <a:pt x="411108" y="61120"/>
                  <a:pt x="411108" y="63176"/>
                </a:cubicBezTo>
                <a:cubicBezTo>
                  <a:pt x="411108" y="65233"/>
                  <a:pt x="409042" y="67289"/>
                  <a:pt x="411108" y="69344"/>
                </a:cubicBezTo>
                <a:cubicBezTo>
                  <a:pt x="417305" y="71401"/>
                  <a:pt x="417305" y="75513"/>
                  <a:pt x="419371" y="79626"/>
                </a:cubicBezTo>
                <a:cubicBezTo>
                  <a:pt x="419371" y="83739"/>
                  <a:pt x="417305" y="85795"/>
                  <a:pt x="415239" y="87851"/>
                </a:cubicBezTo>
                <a:cubicBezTo>
                  <a:pt x="417305" y="89907"/>
                  <a:pt x="415239" y="94019"/>
                  <a:pt x="417305" y="96076"/>
                </a:cubicBezTo>
                <a:cubicBezTo>
                  <a:pt x="417305" y="96076"/>
                  <a:pt x="415239" y="98132"/>
                  <a:pt x="415239" y="98132"/>
                </a:cubicBezTo>
                <a:cubicBezTo>
                  <a:pt x="415239" y="96076"/>
                  <a:pt x="413173" y="94019"/>
                  <a:pt x="415239" y="89907"/>
                </a:cubicBezTo>
                <a:cubicBezTo>
                  <a:pt x="415239" y="89907"/>
                  <a:pt x="415239" y="89907"/>
                  <a:pt x="413173" y="89907"/>
                </a:cubicBezTo>
                <a:cubicBezTo>
                  <a:pt x="413173" y="89907"/>
                  <a:pt x="413173" y="89907"/>
                  <a:pt x="411108" y="91963"/>
                </a:cubicBezTo>
                <a:cubicBezTo>
                  <a:pt x="415239" y="94019"/>
                  <a:pt x="411108" y="98132"/>
                  <a:pt x="413173" y="100189"/>
                </a:cubicBezTo>
                <a:cubicBezTo>
                  <a:pt x="411108" y="104302"/>
                  <a:pt x="409042" y="108413"/>
                  <a:pt x="404910" y="108413"/>
                </a:cubicBezTo>
                <a:cubicBezTo>
                  <a:pt x="402845" y="108413"/>
                  <a:pt x="398713" y="108413"/>
                  <a:pt x="398713" y="110469"/>
                </a:cubicBezTo>
                <a:cubicBezTo>
                  <a:pt x="396647" y="112526"/>
                  <a:pt x="396647" y="116638"/>
                  <a:pt x="392516" y="116638"/>
                </a:cubicBezTo>
                <a:cubicBezTo>
                  <a:pt x="392516" y="116638"/>
                  <a:pt x="388384" y="118695"/>
                  <a:pt x="388384" y="116638"/>
                </a:cubicBezTo>
                <a:cubicBezTo>
                  <a:pt x="386318" y="114582"/>
                  <a:pt x="384253" y="114582"/>
                  <a:pt x="380121" y="114582"/>
                </a:cubicBezTo>
                <a:cubicBezTo>
                  <a:pt x="380121" y="116638"/>
                  <a:pt x="378055" y="116638"/>
                  <a:pt x="375990" y="118695"/>
                </a:cubicBezTo>
                <a:cubicBezTo>
                  <a:pt x="373924" y="118695"/>
                  <a:pt x="371858" y="118695"/>
                  <a:pt x="371858" y="116638"/>
                </a:cubicBezTo>
                <a:cubicBezTo>
                  <a:pt x="363595" y="112526"/>
                  <a:pt x="373924" y="108413"/>
                  <a:pt x="375990" y="106358"/>
                </a:cubicBezTo>
                <a:cubicBezTo>
                  <a:pt x="378055" y="108413"/>
                  <a:pt x="382187" y="110469"/>
                  <a:pt x="386318" y="108413"/>
                </a:cubicBezTo>
                <a:cubicBezTo>
                  <a:pt x="388384" y="106358"/>
                  <a:pt x="390450" y="104302"/>
                  <a:pt x="392516" y="102245"/>
                </a:cubicBezTo>
                <a:cubicBezTo>
                  <a:pt x="396647" y="102245"/>
                  <a:pt x="402845" y="98132"/>
                  <a:pt x="404910" y="94019"/>
                </a:cubicBezTo>
                <a:cubicBezTo>
                  <a:pt x="406976" y="91963"/>
                  <a:pt x="404910" y="85795"/>
                  <a:pt x="404910" y="83739"/>
                </a:cubicBezTo>
                <a:cubicBezTo>
                  <a:pt x="406976" y="79626"/>
                  <a:pt x="406976" y="77569"/>
                  <a:pt x="404910" y="75513"/>
                </a:cubicBezTo>
                <a:cubicBezTo>
                  <a:pt x="404910" y="71401"/>
                  <a:pt x="402845" y="67289"/>
                  <a:pt x="398713" y="65233"/>
                </a:cubicBezTo>
                <a:cubicBezTo>
                  <a:pt x="400779" y="59063"/>
                  <a:pt x="400779" y="59063"/>
                  <a:pt x="400779" y="59063"/>
                </a:cubicBezTo>
                <a:cubicBezTo>
                  <a:pt x="398713" y="54951"/>
                  <a:pt x="404910" y="57007"/>
                  <a:pt x="406976" y="54951"/>
                </a:cubicBezTo>
                <a:close/>
                <a:moveTo>
                  <a:pt x="495288" y="52960"/>
                </a:moveTo>
                <a:cubicBezTo>
                  <a:pt x="497343" y="52960"/>
                  <a:pt x="499398" y="52960"/>
                  <a:pt x="501454" y="54995"/>
                </a:cubicBezTo>
                <a:cubicBezTo>
                  <a:pt x="501454" y="57031"/>
                  <a:pt x="499398" y="57031"/>
                  <a:pt x="501454" y="57031"/>
                </a:cubicBezTo>
                <a:cubicBezTo>
                  <a:pt x="503509" y="57031"/>
                  <a:pt x="505564" y="57031"/>
                  <a:pt x="507619" y="57031"/>
                </a:cubicBezTo>
                <a:cubicBezTo>
                  <a:pt x="509674" y="57031"/>
                  <a:pt x="509674" y="61104"/>
                  <a:pt x="509674" y="61104"/>
                </a:cubicBezTo>
                <a:cubicBezTo>
                  <a:pt x="505564" y="67214"/>
                  <a:pt x="501454" y="61104"/>
                  <a:pt x="497343" y="61104"/>
                </a:cubicBezTo>
                <a:cubicBezTo>
                  <a:pt x="489122" y="59068"/>
                  <a:pt x="485012" y="63140"/>
                  <a:pt x="478846" y="67214"/>
                </a:cubicBezTo>
                <a:cubicBezTo>
                  <a:pt x="476791" y="71285"/>
                  <a:pt x="474736" y="75358"/>
                  <a:pt x="474736" y="81466"/>
                </a:cubicBezTo>
                <a:cubicBezTo>
                  <a:pt x="474736" y="83503"/>
                  <a:pt x="472680" y="83503"/>
                  <a:pt x="472680" y="83503"/>
                </a:cubicBezTo>
                <a:cubicBezTo>
                  <a:pt x="470625" y="83503"/>
                  <a:pt x="468570" y="81466"/>
                  <a:pt x="468570" y="79431"/>
                </a:cubicBezTo>
                <a:cubicBezTo>
                  <a:pt x="466515" y="77394"/>
                  <a:pt x="474736" y="75358"/>
                  <a:pt x="470625" y="71285"/>
                </a:cubicBezTo>
                <a:cubicBezTo>
                  <a:pt x="468570" y="69249"/>
                  <a:pt x="470625" y="67214"/>
                  <a:pt x="472680" y="65177"/>
                </a:cubicBezTo>
                <a:cubicBezTo>
                  <a:pt x="474736" y="63140"/>
                  <a:pt x="476791" y="65177"/>
                  <a:pt x="476791" y="63140"/>
                </a:cubicBezTo>
                <a:cubicBezTo>
                  <a:pt x="476791" y="61104"/>
                  <a:pt x="476791" y="59068"/>
                  <a:pt x="476791" y="57031"/>
                </a:cubicBezTo>
                <a:cubicBezTo>
                  <a:pt x="478846" y="54995"/>
                  <a:pt x="482956" y="52960"/>
                  <a:pt x="487067" y="54995"/>
                </a:cubicBezTo>
                <a:cubicBezTo>
                  <a:pt x="489122" y="54995"/>
                  <a:pt x="489122" y="57031"/>
                  <a:pt x="491177" y="54995"/>
                </a:cubicBezTo>
                <a:cubicBezTo>
                  <a:pt x="491177" y="52960"/>
                  <a:pt x="493233" y="52960"/>
                  <a:pt x="495288" y="52960"/>
                </a:cubicBezTo>
                <a:close/>
                <a:moveTo>
                  <a:pt x="564222" y="50444"/>
                </a:moveTo>
                <a:cubicBezTo>
                  <a:pt x="566795" y="49672"/>
                  <a:pt x="569368" y="49672"/>
                  <a:pt x="571426" y="50701"/>
                </a:cubicBezTo>
                <a:cubicBezTo>
                  <a:pt x="575543" y="52760"/>
                  <a:pt x="579659" y="54818"/>
                  <a:pt x="581718" y="56877"/>
                </a:cubicBezTo>
                <a:cubicBezTo>
                  <a:pt x="581718" y="58935"/>
                  <a:pt x="581718" y="60993"/>
                  <a:pt x="581718" y="63052"/>
                </a:cubicBezTo>
                <a:cubicBezTo>
                  <a:pt x="579659" y="63052"/>
                  <a:pt x="579659" y="65111"/>
                  <a:pt x="579659" y="65111"/>
                </a:cubicBezTo>
                <a:cubicBezTo>
                  <a:pt x="581718" y="67168"/>
                  <a:pt x="585835" y="65111"/>
                  <a:pt x="587893" y="67168"/>
                </a:cubicBezTo>
                <a:cubicBezTo>
                  <a:pt x="589951" y="67168"/>
                  <a:pt x="592010" y="71285"/>
                  <a:pt x="592010" y="73344"/>
                </a:cubicBezTo>
                <a:cubicBezTo>
                  <a:pt x="592010" y="75403"/>
                  <a:pt x="592010" y="77460"/>
                  <a:pt x="589951" y="77460"/>
                </a:cubicBezTo>
                <a:cubicBezTo>
                  <a:pt x="587893" y="77460"/>
                  <a:pt x="585835" y="77460"/>
                  <a:pt x="583776" y="79519"/>
                </a:cubicBezTo>
                <a:cubicBezTo>
                  <a:pt x="581718" y="79519"/>
                  <a:pt x="581718" y="79519"/>
                  <a:pt x="581718" y="79519"/>
                </a:cubicBezTo>
                <a:cubicBezTo>
                  <a:pt x="581718" y="73344"/>
                  <a:pt x="577601" y="67168"/>
                  <a:pt x="571426" y="65111"/>
                </a:cubicBezTo>
                <a:cubicBezTo>
                  <a:pt x="565251" y="60993"/>
                  <a:pt x="554959" y="63052"/>
                  <a:pt x="550842" y="67168"/>
                </a:cubicBezTo>
                <a:cubicBezTo>
                  <a:pt x="546725" y="67168"/>
                  <a:pt x="544667" y="65111"/>
                  <a:pt x="540550" y="63052"/>
                </a:cubicBezTo>
                <a:cubicBezTo>
                  <a:pt x="540550" y="63052"/>
                  <a:pt x="540550" y="60993"/>
                  <a:pt x="540550" y="60993"/>
                </a:cubicBezTo>
                <a:cubicBezTo>
                  <a:pt x="544667" y="58935"/>
                  <a:pt x="546725" y="56877"/>
                  <a:pt x="550842" y="56877"/>
                </a:cubicBezTo>
                <a:cubicBezTo>
                  <a:pt x="552900" y="56877"/>
                  <a:pt x="552900" y="58935"/>
                  <a:pt x="554959" y="58935"/>
                </a:cubicBezTo>
                <a:cubicBezTo>
                  <a:pt x="557017" y="56877"/>
                  <a:pt x="557017" y="56877"/>
                  <a:pt x="557017" y="54818"/>
                </a:cubicBezTo>
                <a:cubicBezTo>
                  <a:pt x="559076" y="52760"/>
                  <a:pt x="561649" y="51216"/>
                  <a:pt x="564222" y="50444"/>
                </a:cubicBezTo>
                <a:close/>
                <a:moveTo>
                  <a:pt x="597986" y="48643"/>
                </a:moveTo>
                <a:cubicBezTo>
                  <a:pt x="600044" y="48643"/>
                  <a:pt x="602103" y="50691"/>
                  <a:pt x="604161" y="50691"/>
                </a:cubicBezTo>
                <a:cubicBezTo>
                  <a:pt x="604161" y="52738"/>
                  <a:pt x="606220" y="52738"/>
                  <a:pt x="606220" y="54785"/>
                </a:cubicBezTo>
                <a:cubicBezTo>
                  <a:pt x="606220" y="56832"/>
                  <a:pt x="608278" y="58880"/>
                  <a:pt x="606220" y="60927"/>
                </a:cubicBezTo>
                <a:cubicBezTo>
                  <a:pt x="604161" y="60927"/>
                  <a:pt x="606220" y="56832"/>
                  <a:pt x="604161" y="54785"/>
                </a:cubicBezTo>
                <a:cubicBezTo>
                  <a:pt x="604161" y="52738"/>
                  <a:pt x="600044" y="50691"/>
                  <a:pt x="597986" y="48643"/>
                </a:cubicBezTo>
                <a:close/>
                <a:moveTo>
                  <a:pt x="332862" y="48643"/>
                </a:moveTo>
                <a:cubicBezTo>
                  <a:pt x="334948" y="48643"/>
                  <a:pt x="337035" y="48643"/>
                  <a:pt x="337035" y="50701"/>
                </a:cubicBezTo>
                <a:cubicBezTo>
                  <a:pt x="337035" y="52760"/>
                  <a:pt x="337035" y="54818"/>
                  <a:pt x="337035" y="56877"/>
                </a:cubicBezTo>
                <a:cubicBezTo>
                  <a:pt x="334948" y="58935"/>
                  <a:pt x="330775" y="58935"/>
                  <a:pt x="328688" y="56877"/>
                </a:cubicBezTo>
                <a:cubicBezTo>
                  <a:pt x="322427" y="50701"/>
                  <a:pt x="322427" y="50701"/>
                  <a:pt x="322427" y="50701"/>
                </a:cubicBezTo>
                <a:cubicBezTo>
                  <a:pt x="326601" y="48643"/>
                  <a:pt x="328688" y="48643"/>
                  <a:pt x="332862" y="48643"/>
                </a:cubicBezTo>
                <a:close/>
                <a:moveTo>
                  <a:pt x="310343" y="46651"/>
                </a:moveTo>
                <a:cubicBezTo>
                  <a:pt x="316518" y="46651"/>
                  <a:pt x="322693" y="54884"/>
                  <a:pt x="324752" y="59002"/>
                </a:cubicBezTo>
                <a:cubicBezTo>
                  <a:pt x="324752" y="63118"/>
                  <a:pt x="324752" y="67236"/>
                  <a:pt x="320635" y="69293"/>
                </a:cubicBezTo>
                <a:cubicBezTo>
                  <a:pt x="320635" y="71352"/>
                  <a:pt x="322693" y="71352"/>
                  <a:pt x="322693" y="73410"/>
                </a:cubicBezTo>
                <a:cubicBezTo>
                  <a:pt x="324752" y="75469"/>
                  <a:pt x="322693" y="79585"/>
                  <a:pt x="322693" y="81643"/>
                </a:cubicBezTo>
                <a:cubicBezTo>
                  <a:pt x="318576" y="85761"/>
                  <a:pt x="314459" y="87819"/>
                  <a:pt x="308284" y="85761"/>
                </a:cubicBezTo>
                <a:cubicBezTo>
                  <a:pt x="306226" y="83702"/>
                  <a:pt x="304167" y="79585"/>
                  <a:pt x="304167" y="75469"/>
                </a:cubicBezTo>
                <a:cubicBezTo>
                  <a:pt x="302109" y="73410"/>
                  <a:pt x="300051" y="75469"/>
                  <a:pt x="297992" y="73410"/>
                </a:cubicBezTo>
                <a:cubicBezTo>
                  <a:pt x="293876" y="69293"/>
                  <a:pt x="293876" y="65177"/>
                  <a:pt x="293876" y="59002"/>
                </a:cubicBezTo>
                <a:cubicBezTo>
                  <a:pt x="295934" y="54884"/>
                  <a:pt x="295934" y="54884"/>
                  <a:pt x="295934" y="54884"/>
                </a:cubicBezTo>
                <a:cubicBezTo>
                  <a:pt x="302109" y="54884"/>
                  <a:pt x="306226" y="50768"/>
                  <a:pt x="310343" y="46651"/>
                </a:cubicBezTo>
                <a:close/>
                <a:moveTo>
                  <a:pt x="499428" y="44659"/>
                </a:moveTo>
                <a:cubicBezTo>
                  <a:pt x="501489" y="44659"/>
                  <a:pt x="503549" y="44659"/>
                  <a:pt x="505610" y="46712"/>
                </a:cubicBezTo>
                <a:cubicBezTo>
                  <a:pt x="507671" y="48764"/>
                  <a:pt x="503549" y="52869"/>
                  <a:pt x="507671" y="50816"/>
                </a:cubicBezTo>
                <a:cubicBezTo>
                  <a:pt x="511792" y="50816"/>
                  <a:pt x="507671" y="46712"/>
                  <a:pt x="507671" y="46712"/>
                </a:cubicBezTo>
                <a:cubicBezTo>
                  <a:pt x="509731" y="46712"/>
                  <a:pt x="511792" y="48764"/>
                  <a:pt x="511792" y="50816"/>
                </a:cubicBezTo>
                <a:cubicBezTo>
                  <a:pt x="513853" y="50816"/>
                  <a:pt x="515914" y="52869"/>
                  <a:pt x="517974" y="54921"/>
                </a:cubicBezTo>
                <a:cubicBezTo>
                  <a:pt x="517974" y="56973"/>
                  <a:pt x="515914" y="59025"/>
                  <a:pt x="517974" y="59025"/>
                </a:cubicBezTo>
                <a:cubicBezTo>
                  <a:pt x="515914" y="59025"/>
                  <a:pt x="513853" y="61078"/>
                  <a:pt x="511792" y="59025"/>
                </a:cubicBezTo>
                <a:cubicBezTo>
                  <a:pt x="511792" y="56973"/>
                  <a:pt x="509731" y="54921"/>
                  <a:pt x="507671" y="54921"/>
                </a:cubicBezTo>
                <a:cubicBezTo>
                  <a:pt x="505610" y="52869"/>
                  <a:pt x="503549" y="54921"/>
                  <a:pt x="501489" y="52869"/>
                </a:cubicBezTo>
                <a:cubicBezTo>
                  <a:pt x="499428" y="48764"/>
                  <a:pt x="495307" y="48764"/>
                  <a:pt x="491185" y="50816"/>
                </a:cubicBezTo>
                <a:cubicBezTo>
                  <a:pt x="489125" y="52869"/>
                  <a:pt x="485003" y="50816"/>
                  <a:pt x="480882" y="52869"/>
                </a:cubicBezTo>
                <a:cubicBezTo>
                  <a:pt x="476761" y="54921"/>
                  <a:pt x="472639" y="56973"/>
                  <a:pt x="474700" y="61078"/>
                </a:cubicBezTo>
                <a:cubicBezTo>
                  <a:pt x="470579" y="63130"/>
                  <a:pt x="468518" y="65182"/>
                  <a:pt x="466457" y="69287"/>
                </a:cubicBezTo>
                <a:cubicBezTo>
                  <a:pt x="466457" y="71340"/>
                  <a:pt x="468518" y="73393"/>
                  <a:pt x="466457" y="75445"/>
                </a:cubicBezTo>
                <a:cubicBezTo>
                  <a:pt x="466457" y="77496"/>
                  <a:pt x="464396" y="79549"/>
                  <a:pt x="466457" y="81602"/>
                </a:cubicBezTo>
                <a:cubicBezTo>
                  <a:pt x="466457" y="83653"/>
                  <a:pt x="470579" y="85706"/>
                  <a:pt x="466457" y="87759"/>
                </a:cubicBezTo>
                <a:cubicBezTo>
                  <a:pt x="464396" y="87759"/>
                  <a:pt x="464396" y="89811"/>
                  <a:pt x="462336" y="87759"/>
                </a:cubicBezTo>
                <a:cubicBezTo>
                  <a:pt x="460275" y="85706"/>
                  <a:pt x="458215" y="83653"/>
                  <a:pt x="458215" y="79549"/>
                </a:cubicBezTo>
                <a:cubicBezTo>
                  <a:pt x="458215" y="73393"/>
                  <a:pt x="468518" y="71340"/>
                  <a:pt x="462336" y="65182"/>
                </a:cubicBezTo>
                <a:cubicBezTo>
                  <a:pt x="462336" y="63130"/>
                  <a:pt x="462336" y="61078"/>
                  <a:pt x="464396" y="59025"/>
                </a:cubicBezTo>
                <a:cubicBezTo>
                  <a:pt x="466457" y="56973"/>
                  <a:pt x="468518" y="56973"/>
                  <a:pt x="470579" y="54921"/>
                </a:cubicBezTo>
                <a:cubicBezTo>
                  <a:pt x="472639" y="52869"/>
                  <a:pt x="472639" y="46712"/>
                  <a:pt x="476761" y="46712"/>
                </a:cubicBezTo>
                <a:cubicBezTo>
                  <a:pt x="480882" y="46712"/>
                  <a:pt x="485003" y="46712"/>
                  <a:pt x="489125" y="48764"/>
                </a:cubicBezTo>
                <a:cubicBezTo>
                  <a:pt x="489125" y="46712"/>
                  <a:pt x="491185" y="44659"/>
                  <a:pt x="493246" y="46712"/>
                </a:cubicBezTo>
                <a:cubicBezTo>
                  <a:pt x="493246" y="46712"/>
                  <a:pt x="495307" y="46712"/>
                  <a:pt x="495307" y="46712"/>
                </a:cubicBezTo>
                <a:cubicBezTo>
                  <a:pt x="497367" y="48764"/>
                  <a:pt x="497367" y="44659"/>
                  <a:pt x="499428" y="44659"/>
                </a:cubicBezTo>
                <a:close/>
                <a:moveTo>
                  <a:pt x="341019" y="44197"/>
                </a:moveTo>
                <a:cubicBezTo>
                  <a:pt x="342549" y="44197"/>
                  <a:pt x="344078" y="44707"/>
                  <a:pt x="345098" y="44707"/>
                </a:cubicBezTo>
                <a:cubicBezTo>
                  <a:pt x="347138" y="46746"/>
                  <a:pt x="349177" y="48786"/>
                  <a:pt x="351216" y="50825"/>
                </a:cubicBezTo>
                <a:cubicBezTo>
                  <a:pt x="353256" y="52865"/>
                  <a:pt x="347138" y="54904"/>
                  <a:pt x="351216" y="56943"/>
                </a:cubicBezTo>
                <a:cubicBezTo>
                  <a:pt x="353256" y="56943"/>
                  <a:pt x="353256" y="58983"/>
                  <a:pt x="355295" y="61022"/>
                </a:cubicBezTo>
                <a:cubicBezTo>
                  <a:pt x="355295" y="63062"/>
                  <a:pt x="353256" y="67140"/>
                  <a:pt x="351216" y="67140"/>
                </a:cubicBezTo>
                <a:cubicBezTo>
                  <a:pt x="351216" y="69180"/>
                  <a:pt x="347138" y="71219"/>
                  <a:pt x="345098" y="69180"/>
                </a:cubicBezTo>
                <a:cubicBezTo>
                  <a:pt x="343059" y="69180"/>
                  <a:pt x="343059" y="67140"/>
                  <a:pt x="343059" y="67140"/>
                </a:cubicBezTo>
                <a:cubicBezTo>
                  <a:pt x="341019" y="67140"/>
                  <a:pt x="341019" y="71219"/>
                  <a:pt x="338980" y="71219"/>
                </a:cubicBezTo>
                <a:cubicBezTo>
                  <a:pt x="334901" y="71219"/>
                  <a:pt x="332861" y="71219"/>
                  <a:pt x="330822" y="67140"/>
                </a:cubicBezTo>
                <a:cubicBezTo>
                  <a:pt x="328783" y="65101"/>
                  <a:pt x="326743" y="63062"/>
                  <a:pt x="328783" y="61022"/>
                </a:cubicBezTo>
                <a:cubicBezTo>
                  <a:pt x="330822" y="61022"/>
                  <a:pt x="334901" y="61022"/>
                  <a:pt x="336940" y="58983"/>
                </a:cubicBezTo>
                <a:cubicBezTo>
                  <a:pt x="338980" y="56943"/>
                  <a:pt x="341019" y="54904"/>
                  <a:pt x="341019" y="50825"/>
                </a:cubicBezTo>
                <a:cubicBezTo>
                  <a:pt x="336940" y="46746"/>
                  <a:pt x="336940" y="46746"/>
                  <a:pt x="336940" y="46746"/>
                </a:cubicBezTo>
                <a:cubicBezTo>
                  <a:pt x="337960" y="44707"/>
                  <a:pt x="339490" y="44197"/>
                  <a:pt x="341019" y="44197"/>
                </a:cubicBezTo>
                <a:close/>
                <a:moveTo>
                  <a:pt x="583710" y="38352"/>
                </a:moveTo>
                <a:cubicBezTo>
                  <a:pt x="590018" y="40399"/>
                  <a:pt x="590018" y="46541"/>
                  <a:pt x="590018" y="50635"/>
                </a:cubicBezTo>
                <a:cubicBezTo>
                  <a:pt x="590018" y="50635"/>
                  <a:pt x="587915" y="50635"/>
                  <a:pt x="587915" y="50635"/>
                </a:cubicBezTo>
                <a:cubicBezTo>
                  <a:pt x="585813" y="48588"/>
                  <a:pt x="587915" y="46541"/>
                  <a:pt x="587915" y="46541"/>
                </a:cubicBezTo>
                <a:cubicBezTo>
                  <a:pt x="585813" y="44493"/>
                  <a:pt x="585813" y="40399"/>
                  <a:pt x="583710" y="40399"/>
                </a:cubicBezTo>
                <a:cubicBezTo>
                  <a:pt x="583710" y="38352"/>
                  <a:pt x="583710" y="38352"/>
                  <a:pt x="583710" y="38352"/>
                </a:cubicBezTo>
                <a:close/>
                <a:moveTo>
                  <a:pt x="421363" y="32375"/>
                </a:moveTo>
                <a:lnTo>
                  <a:pt x="421363" y="34367"/>
                </a:lnTo>
                <a:cubicBezTo>
                  <a:pt x="419371" y="34367"/>
                  <a:pt x="419371" y="34367"/>
                  <a:pt x="419371" y="34367"/>
                </a:cubicBezTo>
                <a:cubicBezTo>
                  <a:pt x="421363" y="32375"/>
                  <a:pt x="421363" y="32375"/>
                  <a:pt x="421363" y="32375"/>
                </a:cubicBezTo>
                <a:close/>
                <a:moveTo>
                  <a:pt x="421363" y="28060"/>
                </a:moveTo>
                <a:cubicBezTo>
                  <a:pt x="423355" y="28060"/>
                  <a:pt x="421363" y="30217"/>
                  <a:pt x="423355" y="32375"/>
                </a:cubicBezTo>
                <a:cubicBezTo>
                  <a:pt x="421363" y="32375"/>
                  <a:pt x="421363" y="32375"/>
                  <a:pt x="421363" y="32375"/>
                </a:cubicBezTo>
                <a:close/>
                <a:moveTo>
                  <a:pt x="361686" y="26067"/>
                </a:moveTo>
                <a:cubicBezTo>
                  <a:pt x="374053" y="26067"/>
                  <a:pt x="374053" y="26067"/>
                  <a:pt x="374053" y="26067"/>
                </a:cubicBezTo>
                <a:cubicBezTo>
                  <a:pt x="382298" y="30189"/>
                  <a:pt x="382298" y="30189"/>
                  <a:pt x="382298" y="30189"/>
                </a:cubicBezTo>
                <a:cubicBezTo>
                  <a:pt x="390542" y="34312"/>
                  <a:pt x="398787" y="42556"/>
                  <a:pt x="398787" y="52862"/>
                </a:cubicBezTo>
                <a:cubicBezTo>
                  <a:pt x="398787" y="59046"/>
                  <a:pt x="396726" y="65229"/>
                  <a:pt x="392604" y="69351"/>
                </a:cubicBezTo>
                <a:cubicBezTo>
                  <a:pt x="388481" y="73474"/>
                  <a:pt x="380237" y="75535"/>
                  <a:pt x="374053" y="75535"/>
                </a:cubicBezTo>
                <a:cubicBezTo>
                  <a:pt x="369931" y="73474"/>
                  <a:pt x="365808" y="71412"/>
                  <a:pt x="365808" y="67290"/>
                </a:cubicBezTo>
                <a:cubicBezTo>
                  <a:pt x="365808" y="65229"/>
                  <a:pt x="365808" y="63169"/>
                  <a:pt x="367870" y="63169"/>
                </a:cubicBezTo>
                <a:cubicBezTo>
                  <a:pt x="369931" y="63169"/>
                  <a:pt x="371992" y="63169"/>
                  <a:pt x="371992" y="63169"/>
                </a:cubicBezTo>
                <a:cubicBezTo>
                  <a:pt x="371992" y="61108"/>
                  <a:pt x="369931" y="59046"/>
                  <a:pt x="371992" y="56985"/>
                </a:cubicBezTo>
                <a:cubicBezTo>
                  <a:pt x="371992" y="52862"/>
                  <a:pt x="374053" y="52862"/>
                  <a:pt x="376114" y="52862"/>
                </a:cubicBezTo>
                <a:cubicBezTo>
                  <a:pt x="378175" y="52862"/>
                  <a:pt x="380237" y="52862"/>
                  <a:pt x="382298" y="54923"/>
                </a:cubicBezTo>
                <a:cubicBezTo>
                  <a:pt x="382298" y="56985"/>
                  <a:pt x="382298" y="61108"/>
                  <a:pt x="382298" y="63169"/>
                </a:cubicBezTo>
                <a:cubicBezTo>
                  <a:pt x="380237" y="63169"/>
                  <a:pt x="378175" y="63169"/>
                  <a:pt x="380237" y="65229"/>
                </a:cubicBezTo>
                <a:cubicBezTo>
                  <a:pt x="382298" y="67290"/>
                  <a:pt x="386420" y="63169"/>
                  <a:pt x="388481" y="61108"/>
                </a:cubicBezTo>
                <a:cubicBezTo>
                  <a:pt x="390542" y="56985"/>
                  <a:pt x="390542" y="50801"/>
                  <a:pt x="390542" y="46679"/>
                </a:cubicBezTo>
                <a:cubicBezTo>
                  <a:pt x="384359" y="38435"/>
                  <a:pt x="378175" y="30189"/>
                  <a:pt x="367870" y="30189"/>
                </a:cubicBezTo>
                <a:cubicBezTo>
                  <a:pt x="361686" y="28128"/>
                  <a:pt x="355503" y="30189"/>
                  <a:pt x="349319" y="30189"/>
                </a:cubicBezTo>
                <a:cubicBezTo>
                  <a:pt x="349319" y="30189"/>
                  <a:pt x="349319" y="30189"/>
                  <a:pt x="349319" y="28128"/>
                </a:cubicBezTo>
                <a:cubicBezTo>
                  <a:pt x="353441" y="28128"/>
                  <a:pt x="357564" y="28128"/>
                  <a:pt x="361686" y="26067"/>
                </a:cubicBezTo>
                <a:close/>
                <a:moveTo>
                  <a:pt x="453449" y="14275"/>
                </a:moveTo>
                <a:lnTo>
                  <a:pt x="427592" y="16881"/>
                </a:lnTo>
                <a:lnTo>
                  <a:pt x="427592" y="21939"/>
                </a:lnTo>
                <a:cubicBezTo>
                  <a:pt x="425522" y="21939"/>
                  <a:pt x="425522" y="21939"/>
                  <a:pt x="425522" y="21939"/>
                </a:cubicBezTo>
                <a:cubicBezTo>
                  <a:pt x="423452" y="23993"/>
                  <a:pt x="421382" y="23993"/>
                  <a:pt x="423452" y="26047"/>
                </a:cubicBezTo>
                <a:cubicBezTo>
                  <a:pt x="421382" y="26047"/>
                  <a:pt x="421382" y="26047"/>
                  <a:pt x="421382" y="26047"/>
                </a:cubicBezTo>
                <a:cubicBezTo>
                  <a:pt x="421382" y="26047"/>
                  <a:pt x="421382" y="23993"/>
                  <a:pt x="419312" y="23993"/>
                </a:cubicBezTo>
                <a:cubicBezTo>
                  <a:pt x="417242" y="26047"/>
                  <a:pt x="419312" y="28101"/>
                  <a:pt x="419312" y="30155"/>
                </a:cubicBezTo>
                <a:cubicBezTo>
                  <a:pt x="419312" y="32209"/>
                  <a:pt x="419312" y="34263"/>
                  <a:pt x="417242" y="36317"/>
                </a:cubicBezTo>
                <a:cubicBezTo>
                  <a:pt x="413102" y="38372"/>
                  <a:pt x="411032" y="38372"/>
                  <a:pt x="408961" y="38372"/>
                </a:cubicBezTo>
                <a:cubicBezTo>
                  <a:pt x="406891" y="40426"/>
                  <a:pt x="406891" y="44534"/>
                  <a:pt x="404821" y="46589"/>
                </a:cubicBezTo>
                <a:cubicBezTo>
                  <a:pt x="402751" y="46589"/>
                  <a:pt x="400681" y="48643"/>
                  <a:pt x="400681" y="46589"/>
                </a:cubicBezTo>
                <a:cubicBezTo>
                  <a:pt x="398611" y="42480"/>
                  <a:pt x="394471" y="40426"/>
                  <a:pt x="394471" y="36317"/>
                </a:cubicBezTo>
                <a:cubicBezTo>
                  <a:pt x="398611" y="34263"/>
                  <a:pt x="402751" y="30155"/>
                  <a:pt x="402751" y="23993"/>
                </a:cubicBezTo>
                <a:cubicBezTo>
                  <a:pt x="404821" y="19883"/>
                  <a:pt x="404821" y="19883"/>
                  <a:pt x="404821" y="19883"/>
                </a:cubicBezTo>
                <a:cubicBezTo>
                  <a:pt x="408961" y="17829"/>
                  <a:pt x="415172" y="17829"/>
                  <a:pt x="419312" y="17829"/>
                </a:cubicBezTo>
                <a:lnTo>
                  <a:pt x="420079" y="17639"/>
                </a:lnTo>
                <a:lnTo>
                  <a:pt x="399049" y="19759"/>
                </a:lnTo>
                <a:lnTo>
                  <a:pt x="400779" y="19759"/>
                </a:lnTo>
                <a:cubicBezTo>
                  <a:pt x="400779" y="21846"/>
                  <a:pt x="400779" y="21846"/>
                  <a:pt x="400779" y="21846"/>
                </a:cubicBezTo>
                <a:cubicBezTo>
                  <a:pt x="400779" y="28106"/>
                  <a:pt x="396684" y="32280"/>
                  <a:pt x="392590" y="34367"/>
                </a:cubicBezTo>
                <a:cubicBezTo>
                  <a:pt x="390542" y="32280"/>
                  <a:pt x="388495" y="32280"/>
                  <a:pt x="388495" y="30194"/>
                </a:cubicBezTo>
                <a:cubicBezTo>
                  <a:pt x="388495" y="28106"/>
                  <a:pt x="392590" y="28106"/>
                  <a:pt x="394637" y="23933"/>
                </a:cubicBezTo>
                <a:lnTo>
                  <a:pt x="396561" y="20010"/>
                </a:lnTo>
                <a:lnTo>
                  <a:pt x="364940" y="23197"/>
                </a:lnTo>
                <a:lnTo>
                  <a:pt x="342257" y="30239"/>
                </a:lnTo>
                <a:lnTo>
                  <a:pt x="343196" y="30051"/>
                </a:lnTo>
                <a:cubicBezTo>
                  <a:pt x="345261" y="30051"/>
                  <a:pt x="347327" y="30051"/>
                  <a:pt x="347327" y="32117"/>
                </a:cubicBezTo>
                <a:cubicBezTo>
                  <a:pt x="345261" y="36249"/>
                  <a:pt x="343196" y="36249"/>
                  <a:pt x="341130" y="38315"/>
                </a:cubicBezTo>
                <a:cubicBezTo>
                  <a:pt x="339064" y="40380"/>
                  <a:pt x="336998" y="38315"/>
                  <a:pt x="334933" y="38315"/>
                </a:cubicBezTo>
                <a:cubicBezTo>
                  <a:pt x="334933" y="42446"/>
                  <a:pt x="332867" y="44511"/>
                  <a:pt x="328735" y="46578"/>
                </a:cubicBezTo>
                <a:cubicBezTo>
                  <a:pt x="322538" y="48643"/>
                  <a:pt x="316341" y="44511"/>
                  <a:pt x="310143" y="44511"/>
                </a:cubicBezTo>
                <a:cubicBezTo>
                  <a:pt x="310143" y="42446"/>
                  <a:pt x="310143" y="42446"/>
                  <a:pt x="310143" y="40380"/>
                </a:cubicBezTo>
                <a:cubicBezTo>
                  <a:pt x="316341" y="38315"/>
                  <a:pt x="324604" y="40380"/>
                  <a:pt x="330801" y="36249"/>
                </a:cubicBezTo>
                <a:lnTo>
                  <a:pt x="332253" y="33344"/>
                </a:lnTo>
                <a:lnTo>
                  <a:pt x="282503" y="48787"/>
                </a:lnTo>
                <a:lnTo>
                  <a:pt x="266569" y="57436"/>
                </a:lnTo>
                <a:lnTo>
                  <a:pt x="275245" y="56943"/>
                </a:lnTo>
                <a:cubicBezTo>
                  <a:pt x="279385" y="54884"/>
                  <a:pt x="283525" y="50768"/>
                  <a:pt x="285595" y="48710"/>
                </a:cubicBezTo>
                <a:cubicBezTo>
                  <a:pt x="286630" y="48195"/>
                  <a:pt x="287536" y="48066"/>
                  <a:pt x="288344" y="48195"/>
                </a:cubicBezTo>
                <a:cubicBezTo>
                  <a:pt x="290770" y="48581"/>
                  <a:pt x="292323" y="51282"/>
                  <a:pt x="293876" y="52826"/>
                </a:cubicBezTo>
                <a:cubicBezTo>
                  <a:pt x="293876" y="54884"/>
                  <a:pt x="293876" y="54884"/>
                  <a:pt x="293876" y="54884"/>
                </a:cubicBezTo>
                <a:cubicBezTo>
                  <a:pt x="287665" y="61059"/>
                  <a:pt x="281455" y="67236"/>
                  <a:pt x="275245" y="63118"/>
                </a:cubicBezTo>
                <a:cubicBezTo>
                  <a:pt x="273174" y="63118"/>
                  <a:pt x="273174" y="59002"/>
                  <a:pt x="271104" y="61059"/>
                </a:cubicBezTo>
                <a:cubicBezTo>
                  <a:pt x="269034" y="63118"/>
                  <a:pt x="266964" y="65177"/>
                  <a:pt x="262824" y="65177"/>
                </a:cubicBezTo>
                <a:cubicBezTo>
                  <a:pt x="260754" y="65177"/>
                  <a:pt x="258684" y="65177"/>
                  <a:pt x="258684" y="63118"/>
                </a:cubicBezTo>
                <a:lnTo>
                  <a:pt x="258684" y="61716"/>
                </a:lnTo>
                <a:lnTo>
                  <a:pt x="254731" y="63861"/>
                </a:lnTo>
                <a:lnTo>
                  <a:pt x="254731" y="65301"/>
                </a:lnTo>
                <a:cubicBezTo>
                  <a:pt x="244376" y="71449"/>
                  <a:pt x="236092" y="81695"/>
                  <a:pt x="234021" y="91940"/>
                </a:cubicBezTo>
                <a:cubicBezTo>
                  <a:pt x="234021" y="98088"/>
                  <a:pt x="234021" y="106285"/>
                  <a:pt x="240234" y="108334"/>
                </a:cubicBezTo>
                <a:cubicBezTo>
                  <a:pt x="242305" y="112432"/>
                  <a:pt x="248518" y="112432"/>
                  <a:pt x="252660" y="112432"/>
                </a:cubicBezTo>
                <a:cubicBezTo>
                  <a:pt x="254731" y="112432"/>
                  <a:pt x="256802" y="110383"/>
                  <a:pt x="258874" y="108334"/>
                </a:cubicBezTo>
                <a:cubicBezTo>
                  <a:pt x="256802" y="104236"/>
                  <a:pt x="254731" y="110383"/>
                  <a:pt x="250589" y="106285"/>
                </a:cubicBezTo>
                <a:cubicBezTo>
                  <a:pt x="248518" y="106285"/>
                  <a:pt x="248518" y="102186"/>
                  <a:pt x="248518" y="100137"/>
                </a:cubicBezTo>
                <a:cubicBezTo>
                  <a:pt x="250589" y="98088"/>
                  <a:pt x="252660" y="96039"/>
                  <a:pt x="254731" y="96039"/>
                </a:cubicBezTo>
                <a:cubicBezTo>
                  <a:pt x="256802" y="96039"/>
                  <a:pt x="258874" y="96039"/>
                  <a:pt x="260945" y="100137"/>
                </a:cubicBezTo>
                <a:cubicBezTo>
                  <a:pt x="263016" y="100137"/>
                  <a:pt x="265087" y="98088"/>
                  <a:pt x="267158" y="100137"/>
                </a:cubicBezTo>
                <a:cubicBezTo>
                  <a:pt x="271300" y="104236"/>
                  <a:pt x="271300" y="104236"/>
                  <a:pt x="271300" y="104236"/>
                </a:cubicBezTo>
                <a:cubicBezTo>
                  <a:pt x="271300" y="108334"/>
                  <a:pt x="269229" y="114482"/>
                  <a:pt x="263016" y="118580"/>
                </a:cubicBezTo>
                <a:cubicBezTo>
                  <a:pt x="256802" y="120629"/>
                  <a:pt x="250589" y="122678"/>
                  <a:pt x="244376" y="120629"/>
                </a:cubicBezTo>
                <a:cubicBezTo>
                  <a:pt x="240234" y="116531"/>
                  <a:pt x="234021" y="114482"/>
                  <a:pt x="231950" y="108334"/>
                </a:cubicBezTo>
                <a:cubicBezTo>
                  <a:pt x="227808" y="106285"/>
                  <a:pt x="227808" y="102186"/>
                  <a:pt x="227808" y="98088"/>
                </a:cubicBezTo>
                <a:cubicBezTo>
                  <a:pt x="227808" y="91940"/>
                  <a:pt x="227808" y="87842"/>
                  <a:pt x="229879" y="83744"/>
                </a:cubicBezTo>
                <a:cubicBezTo>
                  <a:pt x="231950" y="79646"/>
                  <a:pt x="235574" y="75547"/>
                  <a:pt x="239975" y="71961"/>
                </a:cubicBezTo>
                <a:lnTo>
                  <a:pt x="241882" y="70836"/>
                </a:lnTo>
                <a:lnTo>
                  <a:pt x="207903" y="89279"/>
                </a:lnTo>
                <a:lnTo>
                  <a:pt x="198095" y="97371"/>
                </a:lnTo>
                <a:lnTo>
                  <a:pt x="207409" y="91803"/>
                </a:lnTo>
                <a:cubicBezTo>
                  <a:pt x="209474" y="95919"/>
                  <a:pt x="213606" y="97978"/>
                  <a:pt x="219803" y="97978"/>
                </a:cubicBezTo>
                <a:cubicBezTo>
                  <a:pt x="221869" y="97978"/>
                  <a:pt x="226000" y="95919"/>
                  <a:pt x="223935" y="100037"/>
                </a:cubicBezTo>
                <a:cubicBezTo>
                  <a:pt x="223935" y="104153"/>
                  <a:pt x="230132" y="108270"/>
                  <a:pt x="223935" y="110328"/>
                </a:cubicBezTo>
                <a:cubicBezTo>
                  <a:pt x="221869" y="112386"/>
                  <a:pt x="217737" y="108270"/>
                  <a:pt x="215672" y="108270"/>
                </a:cubicBezTo>
                <a:cubicBezTo>
                  <a:pt x="213606" y="102095"/>
                  <a:pt x="211540" y="112386"/>
                  <a:pt x="207409" y="110328"/>
                </a:cubicBezTo>
                <a:cubicBezTo>
                  <a:pt x="205343" y="108270"/>
                  <a:pt x="201211" y="108270"/>
                  <a:pt x="203277" y="104153"/>
                </a:cubicBezTo>
                <a:cubicBezTo>
                  <a:pt x="199145" y="100037"/>
                  <a:pt x="195014" y="108270"/>
                  <a:pt x="192948" y="102095"/>
                </a:cubicBezTo>
                <a:lnTo>
                  <a:pt x="195733" y="99320"/>
                </a:lnTo>
                <a:lnTo>
                  <a:pt x="142906" y="142906"/>
                </a:lnTo>
                <a:lnTo>
                  <a:pt x="93538" y="202741"/>
                </a:lnTo>
                <a:lnTo>
                  <a:pt x="95078" y="202659"/>
                </a:lnTo>
                <a:cubicBezTo>
                  <a:pt x="96360" y="201886"/>
                  <a:pt x="97386" y="200855"/>
                  <a:pt x="98411" y="200855"/>
                </a:cubicBezTo>
                <a:cubicBezTo>
                  <a:pt x="100463" y="200855"/>
                  <a:pt x="102514" y="202917"/>
                  <a:pt x="104565" y="200855"/>
                </a:cubicBezTo>
                <a:cubicBezTo>
                  <a:pt x="106616" y="200855"/>
                  <a:pt x="106616" y="200855"/>
                  <a:pt x="106616" y="200855"/>
                </a:cubicBezTo>
                <a:cubicBezTo>
                  <a:pt x="108668" y="196732"/>
                  <a:pt x="110719" y="188484"/>
                  <a:pt x="118924" y="190546"/>
                </a:cubicBezTo>
                <a:cubicBezTo>
                  <a:pt x="120975" y="190546"/>
                  <a:pt x="123027" y="190546"/>
                  <a:pt x="125078" y="192608"/>
                </a:cubicBezTo>
                <a:cubicBezTo>
                  <a:pt x="127129" y="192608"/>
                  <a:pt x="127129" y="190546"/>
                  <a:pt x="129181" y="190546"/>
                </a:cubicBezTo>
                <a:cubicBezTo>
                  <a:pt x="131232" y="188484"/>
                  <a:pt x="133796" y="187968"/>
                  <a:pt x="136104" y="188484"/>
                </a:cubicBezTo>
                <a:cubicBezTo>
                  <a:pt x="138411" y="189000"/>
                  <a:pt x="140463" y="190546"/>
                  <a:pt x="141488" y="192608"/>
                </a:cubicBezTo>
                <a:cubicBezTo>
                  <a:pt x="137386" y="196732"/>
                  <a:pt x="135334" y="200855"/>
                  <a:pt x="133283" y="204979"/>
                </a:cubicBezTo>
                <a:cubicBezTo>
                  <a:pt x="131232" y="202917"/>
                  <a:pt x="127129" y="202917"/>
                  <a:pt x="123027" y="202917"/>
                </a:cubicBezTo>
                <a:cubicBezTo>
                  <a:pt x="120975" y="204979"/>
                  <a:pt x="118924" y="204979"/>
                  <a:pt x="116873" y="209103"/>
                </a:cubicBezTo>
                <a:cubicBezTo>
                  <a:pt x="114821" y="209103"/>
                  <a:pt x="114821" y="207041"/>
                  <a:pt x="112770" y="207041"/>
                </a:cubicBezTo>
                <a:cubicBezTo>
                  <a:pt x="106616" y="207041"/>
                  <a:pt x="104565" y="209103"/>
                  <a:pt x="100463" y="213227"/>
                </a:cubicBezTo>
                <a:cubicBezTo>
                  <a:pt x="96360" y="215289"/>
                  <a:pt x="96360" y="221474"/>
                  <a:pt x="96360" y="225598"/>
                </a:cubicBezTo>
                <a:cubicBezTo>
                  <a:pt x="98411" y="227660"/>
                  <a:pt x="98411" y="231783"/>
                  <a:pt x="100463" y="233846"/>
                </a:cubicBezTo>
                <a:cubicBezTo>
                  <a:pt x="98411" y="237969"/>
                  <a:pt x="96360" y="242093"/>
                  <a:pt x="98411" y="246217"/>
                </a:cubicBezTo>
                <a:cubicBezTo>
                  <a:pt x="98411" y="248279"/>
                  <a:pt x="100463" y="252402"/>
                  <a:pt x="102514" y="252402"/>
                </a:cubicBezTo>
                <a:cubicBezTo>
                  <a:pt x="102514" y="254464"/>
                  <a:pt x="102514" y="254464"/>
                  <a:pt x="102514" y="254464"/>
                </a:cubicBezTo>
                <a:cubicBezTo>
                  <a:pt x="100463" y="258588"/>
                  <a:pt x="98411" y="260650"/>
                  <a:pt x="94309" y="264774"/>
                </a:cubicBezTo>
                <a:cubicBezTo>
                  <a:pt x="92258" y="260650"/>
                  <a:pt x="88155" y="256526"/>
                  <a:pt x="90206" y="252402"/>
                </a:cubicBezTo>
                <a:cubicBezTo>
                  <a:pt x="86104" y="250340"/>
                  <a:pt x="94309" y="248279"/>
                  <a:pt x="90206" y="246217"/>
                </a:cubicBezTo>
                <a:cubicBezTo>
                  <a:pt x="86104" y="242093"/>
                  <a:pt x="84052" y="240031"/>
                  <a:pt x="84052" y="235907"/>
                </a:cubicBezTo>
                <a:cubicBezTo>
                  <a:pt x="84052" y="233846"/>
                  <a:pt x="88155" y="231783"/>
                  <a:pt x="88155" y="229722"/>
                </a:cubicBezTo>
                <a:cubicBezTo>
                  <a:pt x="90206" y="225598"/>
                  <a:pt x="86104" y="223536"/>
                  <a:pt x="86104" y="221474"/>
                </a:cubicBezTo>
                <a:lnTo>
                  <a:pt x="84787" y="216179"/>
                </a:lnTo>
                <a:lnTo>
                  <a:pt x="48787" y="282503"/>
                </a:lnTo>
                <a:lnTo>
                  <a:pt x="28714" y="347168"/>
                </a:lnTo>
                <a:lnTo>
                  <a:pt x="29491" y="347168"/>
                </a:lnTo>
                <a:lnTo>
                  <a:pt x="31887" y="347168"/>
                </a:lnTo>
                <a:lnTo>
                  <a:pt x="34626" y="351269"/>
                </a:lnTo>
                <a:cubicBezTo>
                  <a:pt x="34626" y="351269"/>
                  <a:pt x="30518" y="349219"/>
                  <a:pt x="32572" y="353320"/>
                </a:cubicBezTo>
                <a:cubicBezTo>
                  <a:pt x="32572" y="353320"/>
                  <a:pt x="32572" y="355370"/>
                  <a:pt x="34626" y="355370"/>
                </a:cubicBezTo>
                <a:cubicBezTo>
                  <a:pt x="36681" y="353320"/>
                  <a:pt x="38735" y="353320"/>
                  <a:pt x="40789" y="355370"/>
                </a:cubicBezTo>
                <a:cubicBezTo>
                  <a:pt x="42843" y="357421"/>
                  <a:pt x="44897" y="359472"/>
                  <a:pt x="46952" y="363573"/>
                </a:cubicBezTo>
                <a:cubicBezTo>
                  <a:pt x="46952" y="365623"/>
                  <a:pt x="44897" y="365623"/>
                  <a:pt x="44897" y="369724"/>
                </a:cubicBezTo>
                <a:cubicBezTo>
                  <a:pt x="46952" y="369724"/>
                  <a:pt x="49006" y="371775"/>
                  <a:pt x="51060" y="373826"/>
                </a:cubicBezTo>
                <a:cubicBezTo>
                  <a:pt x="51060" y="373826"/>
                  <a:pt x="53114" y="373826"/>
                  <a:pt x="53114" y="373826"/>
                </a:cubicBezTo>
                <a:cubicBezTo>
                  <a:pt x="51060" y="371775"/>
                  <a:pt x="49006" y="369724"/>
                  <a:pt x="46952" y="367674"/>
                </a:cubicBezTo>
                <a:cubicBezTo>
                  <a:pt x="46952" y="367674"/>
                  <a:pt x="46952" y="365623"/>
                  <a:pt x="49006" y="365623"/>
                </a:cubicBezTo>
                <a:cubicBezTo>
                  <a:pt x="49006" y="367674"/>
                  <a:pt x="51060" y="369724"/>
                  <a:pt x="53114" y="369724"/>
                </a:cubicBezTo>
                <a:cubicBezTo>
                  <a:pt x="55169" y="373826"/>
                  <a:pt x="51060" y="375876"/>
                  <a:pt x="55169" y="377927"/>
                </a:cubicBezTo>
                <a:cubicBezTo>
                  <a:pt x="53114" y="379977"/>
                  <a:pt x="53114" y="377927"/>
                  <a:pt x="51060" y="377927"/>
                </a:cubicBezTo>
                <a:cubicBezTo>
                  <a:pt x="46952" y="377927"/>
                  <a:pt x="42843" y="377927"/>
                  <a:pt x="38735" y="379977"/>
                </a:cubicBezTo>
                <a:cubicBezTo>
                  <a:pt x="36681" y="379977"/>
                  <a:pt x="36681" y="379977"/>
                  <a:pt x="36681" y="379977"/>
                </a:cubicBezTo>
                <a:cubicBezTo>
                  <a:pt x="36681" y="375876"/>
                  <a:pt x="35140" y="372800"/>
                  <a:pt x="32572" y="370493"/>
                </a:cubicBezTo>
                <a:lnTo>
                  <a:pt x="23091" y="365998"/>
                </a:lnTo>
                <a:lnTo>
                  <a:pt x="22704" y="369831"/>
                </a:lnTo>
                <a:lnTo>
                  <a:pt x="32510" y="373764"/>
                </a:lnTo>
                <a:cubicBezTo>
                  <a:pt x="32510" y="377843"/>
                  <a:pt x="36577" y="377843"/>
                  <a:pt x="34543" y="381922"/>
                </a:cubicBezTo>
                <a:cubicBezTo>
                  <a:pt x="34543" y="381922"/>
                  <a:pt x="32510" y="383961"/>
                  <a:pt x="30476" y="381922"/>
                </a:cubicBezTo>
                <a:cubicBezTo>
                  <a:pt x="28443" y="377843"/>
                  <a:pt x="26409" y="375804"/>
                  <a:pt x="22342" y="373764"/>
                </a:cubicBezTo>
                <a:lnTo>
                  <a:pt x="22342" y="373421"/>
                </a:lnTo>
                <a:lnTo>
                  <a:pt x="18904" y="407528"/>
                </a:lnTo>
                <a:lnTo>
                  <a:pt x="23531" y="395415"/>
                </a:lnTo>
                <a:cubicBezTo>
                  <a:pt x="27395" y="389754"/>
                  <a:pt x="32547" y="385123"/>
                  <a:pt x="38729" y="382035"/>
                </a:cubicBezTo>
                <a:cubicBezTo>
                  <a:pt x="40790" y="381006"/>
                  <a:pt x="43365" y="380492"/>
                  <a:pt x="45941" y="380492"/>
                </a:cubicBezTo>
                <a:cubicBezTo>
                  <a:pt x="48517" y="380492"/>
                  <a:pt x="51093" y="381006"/>
                  <a:pt x="53154" y="382035"/>
                </a:cubicBezTo>
                <a:cubicBezTo>
                  <a:pt x="57275" y="382035"/>
                  <a:pt x="57275" y="382035"/>
                  <a:pt x="57275" y="382035"/>
                </a:cubicBezTo>
                <a:cubicBezTo>
                  <a:pt x="61396" y="384094"/>
                  <a:pt x="67578" y="386152"/>
                  <a:pt x="69639" y="392328"/>
                </a:cubicBezTo>
                <a:cubicBezTo>
                  <a:pt x="71700" y="396444"/>
                  <a:pt x="73760" y="402619"/>
                  <a:pt x="71700" y="406736"/>
                </a:cubicBezTo>
                <a:cubicBezTo>
                  <a:pt x="71700" y="412911"/>
                  <a:pt x="65518" y="414970"/>
                  <a:pt x="59336" y="417028"/>
                </a:cubicBezTo>
                <a:cubicBezTo>
                  <a:pt x="57275" y="417028"/>
                  <a:pt x="55214" y="414970"/>
                  <a:pt x="53154" y="412911"/>
                </a:cubicBezTo>
                <a:cubicBezTo>
                  <a:pt x="53154" y="410853"/>
                  <a:pt x="55214" y="410853"/>
                  <a:pt x="53154" y="408795"/>
                </a:cubicBezTo>
                <a:cubicBezTo>
                  <a:pt x="51093" y="408795"/>
                  <a:pt x="49032" y="408795"/>
                  <a:pt x="49032" y="406736"/>
                </a:cubicBezTo>
                <a:cubicBezTo>
                  <a:pt x="49032" y="404678"/>
                  <a:pt x="46972" y="404678"/>
                  <a:pt x="49032" y="402619"/>
                </a:cubicBezTo>
                <a:cubicBezTo>
                  <a:pt x="51093" y="400561"/>
                  <a:pt x="53154" y="398503"/>
                  <a:pt x="55214" y="400561"/>
                </a:cubicBezTo>
                <a:cubicBezTo>
                  <a:pt x="57275" y="400561"/>
                  <a:pt x="59336" y="402619"/>
                  <a:pt x="59336" y="404678"/>
                </a:cubicBezTo>
                <a:cubicBezTo>
                  <a:pt x="63457" y="404678"/>
                  <a:pt x="63457" y="402619"/>
                  <a:pt x="63457" y="398503"/>
                </a:cubicBezTo>
                <a:cubicBezTo>
                  <a:pt x="61396" y="394386"/>
                  <a:pt x="55214" y="390269"/>
                  <a:pt x="51093" y="388211"/>
                </a:cubicBezTo>
                <a:cubicBezTo>
                  <a:pt x="42850" y="388211"/>
                  <a:pt x="36668" y="392328"/>
                  <a:pt x="30486" y="396444"/>
                </a:cubicBezTo>
                <a:cubicBezTo>
                  <a:pt x="24304" y="402619"/>
                  <a:pt x="20183" y="410853"/>
                  <a:pt x="18122" y="421145"/>
                </a:cubicBezTo>
                <a:lnTo>
                  <a:pt x="17531" y="421145"/>
                </a:lnTo>
                <a:lnTo>
                  <a:pt x="17251" y="423927"/>
                </a:lnTo>
                <a:lnTo>
                  <a:pt x="22190" y="427331"/>
                </a:lnTo>
                <a:cubicBezTo>
                  <a:pt x="24237" y="429393"/>
                  <a:pt x="22190" y="433516"/>
                  <a:pt x="20143" y="435578"/>
                </a:cubicBezTo>
                <a:cubicBezTo>
                  <a:pt x="22190" y="437640"/>
                  <a:pt x="26285" y="439702"/>
                  <a:pt x="26285" y="443826"/>
                </a:cubicBezTo>
                <a:cubicBezTo>
                  <a:pt x="26285" y="446919"/>
                  <a:pt x="24749" y="450011"/>
                  <a:pt x="22446" y="452846"/>
                </a:cubicBezTo>
                <a:lnTo>
                  <a:pt x="14888" y="459535"/>
                </a:lnTo>
                <a:lnTo>
                  <a:pt x="17110" y="481575"/>
                </a:lnTo>
                <a:lnTo>
                  <a:pt x="22348" y="485006"/>
                </a:lnTo>
                <a:cubicBezTo>
                  <a:pt x="24435" y="489107"/>
                  <a:pt x="28609" y="491158"/>
                  <a:pt x="26522" y="495259"/>
                </a:cubicBezTo>
                <a:cubicBezTo>
                  <a:pt x="24435" y="497309"/>
                  <a:pt x="26522" y="499360"/>
                  <a:pt x="24435" y="499360"/>
                </a:cubicBezTo>
                <a:cubicBezTo>
                  <a:pt x="24435" y="499360"/>
                  <a:pt x="20261" y="499360"/>
                  <a:pt x="20261" y="501410"/>
                </a:cubicBezTo>
                <a:cubicBezTo>
                  <a:pt x="22348" y="503461"/>
                  <a:pt x="24435" y="505512"/>
                  <a:pt x="24435" y="507562"/>
                </a:cubicBezTo>
                <a:cubicBezTo>
                  <a:pt x="24435" y="509613"/>
                  <a:pt x="24435" y="513714"/>
                  <a:pt x="22348" y="513714"/>
                </a:cubicBezTo>
                <a:lnTo>
                  <a:pt x="20350" y="513714"/>
                </a:lnTo>
                <a:lnTo>
                  <a:pt x="20882" y="518995"/>
                </a:lnTo>
                <a:lnTo>
                  <a:pt x="21132" y="519109"/>
                </a:lnTo>
                <a:cubicBezTo>
                  <a:pt x="21388" y="519881"/>
                  <a:pt x="21388" y="520911"/>
                  <a:pt x="22411" y="521940"/>
                </a:cubicBezTo>
                <a:cubicBezTo>
                  <a:pt x="26506" y="532232"/>
                  <a:pt x="36743" y="544582"/>
                  <a:pt x="46979" y="548699"/>
                </a:cubicBezTo>
                <a:cubicBezTo>
                  <a:pt x="53121" y="548699"/>
                  <a:pt x="59263" y="548699"/>
                  <a:pt x="63358" y="544582"/>
                </a:cubicBezTo>
                <a:cubicBezTo>
                  <a:pt x="65405" y="540465"/>
                  <a:pt x="67453" y="536348"/>
                  <a:pt x="65405" y="530173"/>
                </a:cubicBezTo>
                <a:cubicBezTo>
                  <a:pt x="63358" y="532232"/>
                  <a:pt x="63358" y="534290"/>
                  <a:pt x="61311" y="534290"/>
                </a:cubicBezTo>
                <a:cubicBezTo>
                  <a:pt x="57216" y="536348"/>
                  <a:pt x="55169" y="534290"/>
                  <a:pt x="51074" y="532232"/>
                </a:cubicBezTo>
                <a:cubicBezTo>
                  <a:pt x="51074" y="530173"/>
                  <a:pt x="51074" y="528115"/>
                  <a:pt x="51074" y="528115"/>
                </a:cubicBezTo>
                <a:cubicBezTo>
                  <a:pt x="51074" y="526056"/>
                  <a:pt x="51074" y="523998"/>
                  <a:pt x="53121" y="523998"/>
                </a:cubicBezTo>
                <a:cubicBezTo>
                  <a:pt x="55169" y="523998"/>
                  <a:pt x="57216" y="523998"/>
                  <a:pt x="57216" y="521940"/>
                </a:cubicBezTo>
                <a:cubicBezTo>
                  <a:pt x="55169" y="519881"/>
                  <a:pt x="57216" y="517823"/>
                  <a:pt x="59263" y="517823"/>
                </a:cubicBezTo>
                <a:cubicBezTo>
                  <a:pt x="60799" y="517308"/>
                  <a:pt x="62334" y="517180"/>
                  <a:pt x="63838" y="517341"/>
                </a:cubicBezTo>
                <a:cubicBezTo>
                  <a:pt x="68348" y="517823"/>
                  <a:pt x="72571" y="520910"/>
                  <a:pt x="75642" y="523998"/>
                </a:cubicBezTo>
                <a:cubicBezTo>
                  <a:pt x="79737" y="532232"/>
                  <a:pt x="75642" y="542523"/>
                  <a:pt x="71547" y="548699"/>
                </a:cubicBezTo>
                <a:cubicBezTo>
                  <a:pt x="65405" y="554874"/>
                  <a:pt x="55169" y="556932"/>
                  <a:pt x="46979" y="554874"/>
                </a:cubicBezTo>
                <a:cubicBezTo>
                  <a:pt x="40837" y="553845"/>
                  <a:pt x="35719" y="550243"/>
                  <a:pt x="31369" y="545611"/>
                </a:cubicBezTo>
                <a:lnTo>
                  <a:pt x="22280" y="532861"/>
                </a:lnTo>
                <a:lnTo>
                  <a:pt x="23197" y="541958"/>
                </a:lnTo>
                <a:lnTo>
                  <a:pt x="29605" y="562600"/>
                </a:lnTo>
                <a:lnTo>
                  <a:pt x="32688" y="561058"/>
                </a:lnTo>
                <a:cubicBezTo>
                  <a:pt x="34727" y="559019"/>
                  <a:pt x="34727" y="556980"/>
                  <a:pt x="36766" y="554940"/>
                </a:cubicBezTo>
                <a:cubicBezTo>
                  <a:pt x="38806" y="554940"/>
                  <a:pt x="38806" y="554940"/>
                  <a:pt x="40845" y="556980"/>
                </a:cubicBezTo>
                <a:cubicBezTo>
                  <a:pt x="42885" y="559019"/>
                  <a:pt x="40845" y="561058"/>
                  <a:pt x="40845" y="563098"/>
                </a:cubicBezTo>
                <a:cubicBezTo>
                  <a:pt x="38806" y="567177"/>
                  <a:pt x="34727" y="567177"/>
                  <a:pt x="32688" y="569216"/>
                </a:cubicBezTo>
                <a:lnTo>
                  <a:pt x="31308" y="568088"/>
                </a:lnTo>
                <a:lnTo>
                  <a:pt x="32309" y="571312"/>
                </a:lnTo>
                <a:lnTo>
                  <a:pt x="34687" y="571312"/>
                </a:lnTo>
                <a:cubicBezTo>
                  <a:pt x="38773" y="569258"/>
                  <a:pt x="42859" y="565149"/>
                  <a:pt x="44902" y="561041"/>
                </a:cubicBezTo>
                <a:cubicBezTo>
                  <a:pt x="44902" y="561041"/>
                  <a:pt x="42859" y="558987"/>
                  <a:pt x="44902" y="556932"/>
                </a:cubicBezTo>
                <a:cubicBezTo>
                  <a:pt x="48988" y="558987"/>
                  <a:pt x="53074" y="558987"/>
                  <a:pt x="55117" y="558987"/>
                </a:cubicBezTo>
                <a:cubicBezTo>
                  <a:pt x="55117" y="563095"/>
                  <a:pt x="57160" y="569258"/>
                  <a:pt x="53074" y="571312"/>
                </a:cubicBezTo>
                <a:cubicBezTo>
                  <a:pt x="51031" y="571312"/>
                  <a:pt x="51031" y="569258"/>
                  <a:pt x="48988" y="571312"/>
                </a:cubicBezTo>
                <a:cubicBezTo>
                  <a:pt x="51031" y="573366"/>
                  <a:pt x="53074" y="575420"/>
                  <a:pt x="53074" y="577475"/>
                </a:cubicBezTo>
                <a:cubicBezTo>
                  <a:pt x="51031" y="577475"/>
                  <a:pt x="51031" y="579529"/>
                  <a:pt x="48988" y="579529"/>
                </a:cubicBezTo>
                <a:cubicBezTo>
                  <a:pt x="46945" y="579529"/>
                  <a:pt x="44902" y="581583"/>
                  <a:pt x="42859" y="581583"/>
                </a:cubicBezTo>
                <a:cubicBezTo>
                  <a:pt x="40816" y="583637"/>
                  <a:pt x="42859" y="585692"/>
                  <a:pt x="40816" y="587746"/>
                </a:cubicBezTo>
                <a:lnTo>
                  <a:pt x="37870" y="589227"/>
                </a:lnTo>
                <a:lnTo>
                  <a:pt x="40525" y="597779"/>
                </a:lnTo>
                <a:lnTo>
                  <a:pt x="40727" y="598174"/>
                </a:lnTo>
                <a:cubicBezTo>
                  <a:pt x="40727" y="602231"/>
                  <a:pt x="42802" y="606289"/>
                  <a:pt x="44877" y="608318"/>
                </a:cubicBezTo>
                <a:lnTo>
                  <a:pt x="44877" y="611798"/>
                </a:lnTo>
                <a:lnTo>
                  <a:pt x="45351" y="613326"/>
                </a:lnTo>
                <a:lnTo>
                  <a:pt x="48989" y="620614"/>
                </a:lnTo>
                <a:cubicBezTo>
                  <a:pt x="48989" y="624734"/>
                  <a:pt x="53102" y="626793"/>
                  <a:pt x="53102" y="628853"/>
                </a:cubicBezTo>
                <a:lnTo>
                  <a:pt x="62766" y="650149"/>
                </a:lnTo>
                <a:lnTo>
                  <a:pt x="69047" y="661720"/>
                </a:lnTo>
                <a:lnTo>
                  <a:pt x="73664" y="670045"/>
                </a:lnTo>
                <a:lnTo>
                  <a:pt x="72613" y="668290"/>
                </a:lnTo>
                <a:lnTo>
                  <a:pt x="89279" y="698995"/>
                </a:lnTo>
                <a:lnTo>
                  <a:pt x="103689" y="716460"/>
                </a:lnTo>
                <a:lnTo>
                  <a:pt x="90114" y="696820"/>
                </a:lnTo>
                <a:cubicBezTo>
                  <a:pt x="83945" y="688582"/>
                  <a:pt x="77777" y="678284"/>
                  <a:pt x="73664" y="670045"/>
                </a:cubicBezTo>
                <a:cubicBezTo>
                  <a:pt x="77777" y="676224"/>
                  <a:pt x="81889" y="680343"/>
                  <a:pt x="83945" y="686522"/>
                </a:cubicBezTo>
                <a:cubicBezTo>
                  <a:pt x="88058" y="690641"/>
                  <a:pt x="90114" y="696820"/>
                  <a:pt x="94227" y="698880"/>
                </a:cubicBezTo>
                <a:cubicBezTo>
                  <a:pt x="96283" y="705059"/>
                  <a:pt x="100395" y="707118"/>
                  <a:pt x="102451" y="713297"/>
                </a:cubicBezTo>
                <a:lnTo>
                  <a:pt x="106088" y="719369"/>
                </a:lnTo>
                <a:lnTo>
                  <a:pt x="133970" y="753161"/>
                </a:lnTo>
                <a:lnTo>
                  <a:pt x="148037" y="766694"/>
                </a:lnTo>
                <a:cubicBezTo>
                  <a:pt x="152922" y="771564"/>
                  <a:pt x="158064" y="776178"/>
                  <a:pt x="164234" y="779254"/>
                </a:cubicBezTo>
                <a:cubicBezTo>
                  <a:pt x="172461" y="787456"/>
                  <a:pt x="182745" y="793608"/>
                  <a:pt x="190972" y="801810"/>
                </a:cubicBezTo>
                <a:cubicBezTo>
                  <a:pt x="199199" y="805911"/>
                  <a:pt x="203313" y="812063"/>
                  <a:pt x="211540" y="816164"/>
                </a:cubicBezTo>
                <a:cubicBezTo>
                  <a:pt x="211540" y="816164"/>
                  <a:pt x="211540" y="818215"/>
                  <a:pt x="211540" y="818215"/>
                </a:cubicBezTo>
                <a:cubicBezTo>
                  <a:pt x="211540" y="818215"/>
                  <a:pt x="209483" y="818215"/>
                  <a:pt x="209483" y="816164"/>
                </a:cubicBezTo>
                <a:lnTo>
                  <a:pt x="178100" y="793029"/>
                </a:lnTo>
                <a:lnTo>
                  <a:pt x="207903" y="817619"/>
                </a:lnTo>
                <a:cubicBezTo>
                  <a:pt x="277996" y="864973"/>
                  <a:pt x="362493" y="892623"/>
                  <a:pt x="453449" y="892623"/>
                </a:cubicBezTo>
                <a:cubicBezTo>
                  <a:pt x="483768" y="892623"/>
                  <a:pt x="513369" y="889551"/>
                  <a:pt x="541958" y="883701"/>
                </a:cubicBezTo>
                <a:lnTo>
                  <a:pt x="608451" y="863060"/>
                </a:lnTo>
                <a:lnTo>
                  <a:pt x="602238" y="861306"/>
                </a:lnTo>
                <a:cubicBezTo>
                  <a:pt x="599669" y="859501"/>
                  <a:pt x="597100" y="857438"/>
                  <a:pt x="594017" y="857438"/>
                </a:cubicBezTo>
                <a:cubicBezTo>
                  <a:pt x="591962" y="859501"/>
                  <a:pt x="589907" y="861564"/>
                  <a:pt x="587852" y="861564"/>
                </a:cubicBezTo>
                <a:cubicBezTo>
                  <a:pt x="583741" y="861564"/>
                  <a:pt x="581686" y="859501"/>
                  <a:pt x="579631" y="857438"/>
                </a:cubicBezTo>
                <a:cubicBezTo>
                  <a:pt x="577576" y="855375"/>
                  <a:pt x="577576" y="851248"/>
                  <a:pt x="573465" y="851248"/>
                </a:cubicBezTo>
                <a:cubicBezTo>
                  <a:pt x="571410" y="855375"/>
                  <a:pt x="569355" y="853312"/>
                  <a:pt x="567300" y="853312"/>
                </a:cubicBezTo>
                <a:cubicBezTo>
                  <a:pt x="563189" y="851248"/>
                  <a:pt x="563189" y="847122"/>
                  <a:pt x="561134" y="842996"/>
                </a:cubicBezTo>
                <a:cubicBezTo>
                  <a:pt x="563189" y="840933"/>
                  <a:pt x="565244" y="842996"/>
                  <a:pt x="569355" y="840933"/>
                </a:cubicBezTo>
                <a:cubicBezTo>
                  <a:pt x="573465" y="838869"/>
                  <a:pt x="573465" y="838869"/>
                  <a:pt x="573465" y="838869"/>
                </a:cubicBezTo>
                <a:cubicBezTo>
                  <a:pt x="577576" y="840933"/>
                  <a:pt x="577576" y="845059"/>
                  <a:pt x="581686" y="845059"/>
                </a:cubicBezTo>
                <a:cubicBezTo>
                  <a:pt x="585797" y="847122"/>
                  <a:pt x="589907" y="847122"/>
                  <a:pt x="591962" y="845059"/>
                </a:cubicBezTo>
                <a:cubicBezTo>
                  <a:pt x="596073" y="849185"/>
                  <a:pt x="600183" y="851248"/>
                  <a:pt x="606349" y="851248"/>
                </a:cubicBezTo>
                <a:cubicBezTo>
                  <a:pt x="610459" y="849185"/>
                  <a:pt x="616625" y="847122"/>
                  <a:pt x="618680" y="840933"/>
                </a:cubicBezTo>
                <a:cubicBezTo>
                  <a:pt x="620735" y="834743"/>
                  <a:pt x="620735" y="834743"/>
                  <a:pt x="620735" y="834743"/>
                </a:cubicBezTo>
                <a:cubicBezTo>
                  <a:pt x="624846" y="832680"/>
                  <a:pt x="628956" y="830617"/>
                  <a:pt x="631012" y="824428"/>
                </a:cubicBezTo>
                <a:cubicBezTo>
                  <a:pt x="631012" y="822365"/>
                  <a:pt x="628956" y="820301"/>
                  <a:pt x="628956" y="816175"/>
                </a:cubicBezTo>
                <a:cubicBezTo>
                  <a:pt x="633067" y="816175"/>
                  <a:pt x="637177" y="814112"/>
                  <a:pt x="641288" y="812049"/>
                </a:cubicBezTo>
                <a:cubicBezTo>
                  <a:pt x="642829" y="813596"/>
                  <a:pt x="643214" y="810501"/>
                  <a:pt x="644178" y="810598"/>
                </a:cubicBezTo>
                <a:cubicBezTo>
                  <a:pt x="644499" y="810631"/>
                  <a:pt x="644884" y="811017"/>
                  <a:pt x="645398" y="812049"/>
                </a:cubicBezTo>
                <a:cubicBezTo>
                  <a:pt x="647453" y="816175"/>
                  <a:pt x="647453" y="816175"/>
                  <a:pt x="647453" y="816175"/>
                </a:cubicBezTo>
                <a:cubicBezTo>
                  <a:pt x="647453" y="818238"/>
                  <a:pt x="647453" y="820301"/>
                  <a:pt x="645398" y="820301"/>
                </a:cubicBezTo>
                <a:cubicBezTo>
                  <a:pt x="645398" y="820301"/>
                  <a:pt x="645398" y="818238"/>
                  <a:pt x="645398" y="816175"/>
                </a:cubicBezTo>
                <a:cubicBezTo>
                  <a:pt x="643343" y="818238"/>
                  <a:pt x="645398" y="820301"/>
                  <a:pt x="643343" y="822365"/>
                </a:cubicBezTo>
                <a:cubicBezTo>
                  <a:pt x="641288" y="824428"/>
                  <a:pt x="639233" y="828554"/>
                  <a:pt x="641288" y="830617"/>
                </a:cubicBezTo>
                <a:lnTo>
                  <a:pt x="641288" y="834743"/>
                </a:lnTo>
                <a:cubicBezTo>
                  <a:pt x="641288" y="832680"/>
                  <a:pt x="641288" y="828554"/>
                  <a:pt x="639233" y="826491"/>
                </a:cubicBezTo>
                <a:cubicBezTo>
                  <a:pt x="637177" y="826491"/>
                  <a:pt x="637177" y="828554"/>
                  <a:pt x="637177" y="830617"/>
                </a:cubicBezTo>
                <a:cubicBezTo>
                  <a:pt x="639233" y="830617"/>
                  <a:pt x="639233" y="834743"/>
                  <a:pt x="639233" y="836806"/>
                </a:cubicBezTo>
                <a:cubicBezTo>
                  <a:pt x="639233" y="838869"/>
                  <a:pt x="637177" y="842996"/>
                  <a:pt x="633067" y="842996"/>
                </a:cubicBezTo>
                <a:cubicBezTo>
                  <a:pt x="631012" y="845059"/>
                  <a:pt x="624846" y="842996"/>
                  <a:pt x="626901" y="849185"/>
                </a:cubicBezTo>
                <a:cubicBezTo>
                  <a:pt x="628956" y="849185"/>
                  <a:pt x="628956" y="849185"/>
                  <a:pt x="628956" y="849185"/>
                </a:cubicBezTo>
                <a:cubicBezTo>
                  <a:pt x="631012" y="849185"/>
                  <a:pt x="628956" y="851248"/>
                  <a:pt x="628956" y="851248"/>
                </a:cubicBezTo>
                <a:lnTo>
                  <a:pt x="621102" y="859133"/>
                </a:lnTo>
                <a:lnTo>
                  <a:pt x="624396" y="858111"/>
                </a:lnTo>
                <a:cubicBezTo>
                  <a:pt x="650667" y="846999"/>
                  <a:pt x="675631" y="833404"/>
                  <a:pt x="698996" y="817619"/>
                </a:cubicBezTo>
                <a:lnTo>
                  <a:pt x="742184" y="781986"/>
                </a:lnTo>
                <a:lnTo>
                  <a:pt x="742184" y="779137"/>
                </a:lnTo>
                <a:cubicBezTo>
                  <a:pt x="740155" y="777086"/>
                  <a:pt x="738126" y="775035"/>
                  <a:pt x="736097" y="772985"/>
                </a:cubicBezTo>
                <a:cubicBezTo>
                  <a:pt x="736097" y="768884"/>
                  <a:pt x="738126" y="766833"/>
                  <a:pt x="740155" y="764783"/>
                </a:cubicBezTo>
                <a:cubicBezTo>
                  <a:pt x="740155" y="760681"/>
                  <a:pt x="738126" y="756580"/>
                  <a:pt x="742184" y="752479"/>
                </a:cubicBezTo>
                <a:cubicBezTo>
                  <a:pt x="746241" y="754530"/>
                  <a:pt x="748270" y="756580"/>
                  <a:pt x="752328" y="756580"/>
                </a:cubicBezTo>
                <a:cubicBezTo>
                  <a:pt x="754357" y="758631"/>
                  <a:pt x="752328" y="760681"/>
                  <a:pt x="752328" y="762732"/>
                </a:cubicBezTo>
                <a:lnTo>
                  <a:pt x="753706" y="772479"/>
                </a:lnTo>
                <a:lnTo>
                  <a:pt x="755862" y="770700"/>
                </a:lnTo>
                <a:lnTo>
                  <a:pt x="754423" y="760594"/>
                </a:lnTo>
                <a:cubicBezTo>
                  <a:pt x="755452" y="759562"/>
                  <a:pt x="755967" y="758529"/>
                  <a:pt x="756481" y="758012"/>
                </a:cubicBezTo>
                <a:cubicBezTo>
                  <a:pt x="756996" y="757496"/>
                  <a:pt x="757511" y="757496"/>
                  <a:pt x="758540" y="758529"/>
                </a:cubicBezTo>
                <a:cubicBezTo>
                  <a:pt x="762657" y="756463"/>
                  <a:pt x="758540" y="762660"/>
                  <a:pt x="758540" y="764726"/>
                </a:cubicBezTo>
                <a:lnTo>
                  <a:pt x="759521" y="767681"/>
                </a:lnTo>
                <a:lnTo>
                  <a:pt x="763992" y="763992"/>
                </a:lnTo>
                <a:lnTo>
                  <a:pt x="773185" y="752850"/>
                </a:lnTo>
                <a:lnTo>
                  <a:pt x="769388" y="754924"/>
                </a:lnTo>
                <a:cubicBezTo>
                  <a:pt x="763206" y="755950"/>
                  <a:pt x="756509" y="755437"/>
                  <a:pt x="750327" y="754411"/>
                </a:cubicBezTo>
                <a:cubicBezTo>
                  <a:pt x="744145" y="750306"/>
                  <a:pt x="737963" y="748254"/>
                  <a:pt x="735902" y="740044"/>
                </a:cubicBezTo>
                <a:cubicBezTo>
                  <a:pt x="735902" y="735939"/>
                  <a:pt x="731781" y="733887"/>
                  <a:pt x="733842" y="731835"/>
                </a:cubicBezTo>
                <a:cubicBezTo>
                  <a:pt x="733842" y="725678"/>
                  <a:pt x="735902" y="721573"/>
                  <a:pt x="740024" y="717468"/>
                </a:cubicBezTo>
                <a:cubicBezTo>
                  <a:pt x="742084" y="715416"/>
                  <a:pt x="745175" y="713877"/>
                  <a:pt x="748524" y="713364"/>
                </a:cubicBezTo>
                <a:cubicBezTo>
                  <a:pt x="751872" y="712851"/>
                  <a:pt x="755479" y="713364"/>
                  <a:pt x="758570" y="715416"/>
                </a:cubicBezTo>
                <a:cubicBezTo>
                  <a:pt x="760630" y="717468"/>
                  <a:pt x="760630" y="717468"/>
                  <a:pt x="760630" y="717468"/>
                </a:cubicBezTo>
                <a:cubicBezTo>
                  <a:pt x="760630" y="719521"/>
                  <a:pt x="762691" y="721573"/>
                  <a:pt x="760630" y="721573"/>
                </a:cubicBezTo>
                <a:cubicBezTo>
                  <a:pt x="758570" y="723625"/>
                  <a:pt x="758570" y="721573"/>
                  <a:pt x="756509" y="723625"/>
                </a:cubicBezTo>
                <a:cubicBezTo>
                  <a:pt x="756509" y="725678"/>
                  <a:pt x="758570" y="725678"/>
                  <a:pt x="758570" y="727730"/>
                </a:cubicBezTo>
                <a:cubicBezTo>
                  <a:pt x="760630" y="729782"/>
                  <a:pt x="758570" y="731835"/>
                  <a:pt x="756509" y="733887"/>
                </a:cubicBezTo>
                <a:cubicBezTo>
                  <a:pt x="754448" y="733887"/>
                  <a:pt x="752388" y="733887"/>
                  <a:pt x="750327" y="731835"/>
                </a:cubicBezTo>
                <a:cubicBezTo>
                  <a:pt x="746206" y="731835"/>
                  <a:pt x="752388" y="723625"/>
                  <a:pt x="746206" y="725678"/>
                </a:cubicBezTo>
                <a:cubicBezTo>
                  <a:pt x="742084" y="729782"/>
                  <a:pt x="746206" y="733887"/>
                  <a:pt x="744145" y="740044"/>
                </a:cubicBezTo>
                <a:cubicBezTo>
                  <a:pt x="746206" y="746201"/>
                  <a:pt x="754448" y="750306"/>
                  <a:pt x="762691" y="750306"/>
                </a:cubicBezTo>
                <a:cubicBezTo>
                  <a:pt x="765782" y="751332"/>
                  <a:pt x="769388" y="750819"/>
                  <a:pt x="772995" y="749793"/>
                </a:cubicBezTo>
                <a:lnTo>
                  <a:pt x="776803" y="748465"/>
                </a:lnTo>
                <a:lnTo>
                  <a:pt x="793532" y="728189"/>
                </a:lnTo>
                <a:lnTo>
                  <a:pt x="793532" y="723595"/>
                </a:lnTo>
                <a:cubicBezTo>
                  <a:pt x="795580" y="721537"/>
                  <a:pt x="797627" y="721537"/>
                  <a:pt x="797627" y="719478"/>
                </a:cubicBezTo>
                <a:cubicBezTo>
                  <a:pt x="797627" y="717420"/>
                  <a:pt x="797627" y="715362"/>
                  <a:pt x="797627" y="711245"/>
                </a:cubicBezTo>
                <a:lnTo>
                  <a:pt x="811976" y="705835"/>
                </a:lnTo>
                <a:lnTo>
                  <a:pt x="817619" y="698995"/>
                </a:lnTo>
                <a:lnTo>
                  <a:pt x="826265" y="683067"/>
                </a:lnTo>
                <a:lnTo>
                  <a:pt x="824408" y="678385"/>
                </a:lnTo>
                <a:cubicBezTo>
                  <a:pt x="824408" y="676315"/>
                  <a:pt x="826461" y="674245"/>
                  <a:pt x="826461" y="672175"/>
                </a:cubicBezTo>
                <a:cubicBezTo>
                  <a:pt x="828513" y="668034"/>
                  <a:pt x="830565" y="665964"/>
                  <a:pt x="832618" y="665964"/>
                </a:cubicBezTo>
                <a:lnTo>
                  <a:pt x="835659" y="665760"/>
                </a:lnTo>
                <a:lnTo>
                  <a:pt x="838775" y="660019"/>
                </a:lnTo>
                <a:lnTo>
                  <a:pt x="838775" y="655614"/>
                </a:lnTo>
                <a:lnTo>
                  <a:pt x="841784" y="654476"/>
                </a:lnTo>
                <a:lnTo>
                  <a:pt x="849076" y="641042"/>
                </a:lnTo>
                <a:lnTo>
                  <a:pt x="848852" y="626304"/>
                </a:lnTo>
                <a:cubicBezTo>
                  <a:pt x="847565" y="620650"/>
                  <a:pt x="844992" y="615511"/>
                  <a:pt x="840876" y="612427"/>
                </a:cubicBezTo>
                <a:cubicBezTo>
                  <a:pt x="834700" y="608315"/>
                  <a:pt x="828525" y="608315"/>
                  <a:pt x="824408" y="612427"/>
                </a:cubicBezTo>
                <a:cubicBezTo>
                  <a:pt x="822350" y="612427"/>
                  <a:pt x="818233" y="614483"/>
                  <a:pt x="818233" y="618594"/>
                </a:cubicBezTo>
                <a:cubicBezTo>
                  <a:pt x="820292" y="620650"/>
                  <a:pt x="822350" y="614483"/>
                  <a:pt x="824408" y="616538"/>
                </a:cubicBezTo>
                <a:cubicBezTo>
                  <a:pt x="828525" y="616538"/>
                  <a:pt x="828525" y="620650"/>
                  <a:pt x="828525" y="622706"/>
                </a:cubicBezTo>
                <a:cubicBezTo>
                  <a:pt x="830584" y="624762"/>
                  <a:pt x="830584" y="626818"/>
                  <a:pt x="828525" y="626818"/>
                </a:cubicBezTo>
                <a:cubicBezTo>
                  <a:pt x="826467" y="628874"/>
                  <a:pt x="824408" y="628874"/>
                  <a:pt x="824408" y="628874"/>
                </a:cubicBezTo>
                <a:cubicBezTo>
                  <a:pt x="822350" y="630929"/>
                  <a:pt x="818233" y="624762"/>
                  <a:pt x="818233" y="628874"/>
                </a:cubicBezTo>
                <a:cubicBezTo>
                  <a:pt x="814117" y="630929"/>
                  <a:pt x="812058" y="630929"/>
                  <a:pt x="810000" y="628874"/>
                </a:cubicBezTo>
                <a:cubicBezTo>
                  <a:pt x="805883" y="624762"/>
                  <a:pt x="803824" y="616538"/>
                  <a:pt x="810000" y="610371"/>
                </a:cubicBezTo>
                <a:cubicBezTo>
                  <a:pt x="814117" y="604203"/>
                  <a:pt x="822350" y="600092"/>
                  <a:pt x="832642" y="600092"/>
                </a:cubicBezTo>
                <a:cubicBezTo>
                  <a:pt x="832642" y="602148"/>
                  <a:pt x="832642" y="602148"/>
                  <a:pt x="832642" y="602148"/>
                </a:cubicBezTo>
                <a:cubicBezTo>
                  <a:pt x="838817" y="600092"/>
                  <a:pt x="842934" y="604203"/>
                  <a:pt x="847051" y="608315"/>
                </a:cubicBezTo>
                <a:lnTo>
                  <a:pt x="852959" y="633886"/>
                </a:lnTo>
                <a:lnTo>
                  <a:pt x="858111" y="624395"/>
                </a:lnTo>
                <a:lnTo>
                  <a:pt x="861443" y="613659"/>
                </a:lnTo>
                <a:lnTo>
                  <a:pt x="855326" y="614700"/>
                </a:lnTo>
                <a:cubicBezTo>
                  <a:pt x="853292" y="614700"/>
                  <a:pt x="853292" y="612625"/>
                  <a:pt x="853292" y="610550"/>
                </a:cubicBezTo>
                <a:lnTo>
                  <a:pt x="863485" y="607083"/>
                </a:lnTo>
                <a:lnTo>
                  <a:pt x="864162" y="604901"/>
                </a:lnTo>
                <a:lnTo>
                  <a:pt x="851027" y="606344"/>
                </a:lnTo>
                <a:cubicBezTo>
                  <a:pt x="851027" y="608392"/>
                  <a:pt x="851027" y="608392"/>
                  <a:pt x="851027" y="608392"/>
                </a:cubicBezTo>
                <a:cubicBezTo>
                  <a:pt x="846887" y="608392"/>
                  <a:pt x="846887" y="604297"/>
                  <a:pt x="844816" y="604297"/>
                </a:cubicBezTo>
                <a:cubicBezTo>
                  <a:pt x="842746" y="602250"/>
                  <a:pt x="840676" y="602250"/>
                  <a:pt x="840676" y="598155"/>
                </a:cubicBezTo>
                <a:cubicBezTo>
                  <a:pt x="840676" y="596108"/>
                  <a:pt x="844816" y="594061"/>
                  <a:pt x="846887" y="594061"/>
                </a:cubicBezTo>
                <a:cubicBezTo>
                  <a:pt x="848957" y="592013"/>
                  <a:pt x="851027" y="596108"/>
                  <a:pt x="853097" y="594061"/>
                </a:cubicBezTo>
                <a:cubicBezTo>
                  <a:pt x="853097" y="592013"/>
                  <a:pt x="853097" y="587919"/>
                  <a:pt x="857237" y="585871"/>
                </a:cubicBezTo>
                <a:cubicBezTo>
                  <a:pt x="861377" y="585871"/>
                  <a:pt x="863447" y="587919"/>
                  <a:pt x="865518" y="589966"/>
                </a:cubicBezTo>
                <a:lnTo>
                  <a:pt x="870252" y="585284"/>
                </a:lnTo>
                <a:lnTo>
                  <a:pt x="883701" y="541958"/>
                </a:lnTo>
                <a:cubicBezTo>
                  <a:pt x="889551" y="513369"/>
                  <a:pt x="892623" y="483768"/>
                  <a:pt x="892623" y="453449"/>
                </a:cubicBezTo>
                <a:lnTo>
                  <a:pt x="892448" y="451715"/>
                </a:lnTo>
                <a:lnTo>
                  <a:pt x="892136" y="452021"/>
                </a:lnTo>
                <a:lnTo>
                  <a:pt x="892423" y="451460"/>
                </a:lnTo>
                <a:lnTo>
                  <a:pt x="891876" y="446038"/>
                </a:lnTo>
                <a:lnTo>
                  <a:pt x="890266" y="450053"/>
                </a:lnTo>
                <a:cubicBezTo>
                  <a:pt x="884081" y="456223"/>
                  <a:pt x="884081" y="456223"/>
                  <a:pt x="884081" y="456223"/>
                </a:cubicBezTo>
                <a:cubicBezTo>
                  <a:pt x="884081" y="456223"/>
                  <a:pt x="884081" y="458280"/>
                  <a:pt x="886142" y="458280"/>
                </a:cubicBezTo>
                <a:cubicBezTo>
                  <a:pt x="888204" y="458280"/>
                  <a:pt x="884081" y="454167"/>
                  <a:pt x="888204" y="456223"/>
                </a:cubicBezTo>
                <a:cubicBezTo>
                  <a:pt x="888204" y="458280"/>
                  <a:pt x="890266" y="464450"/>
                  <a:pt x="886142" y="466507"/>
                </a:cubicBezTo>
                <a:cubicBezTo>
                  <a:pt x="886142" y="464450"/>
                  <a:pt x="888204" y="460337"/>
                  <a:pt x="886142" y="460337"/>
                </a:cubicBezTo>
                <a:cubicBezTo>
                  <a:pt x="884081" y="460337"/>
                  <a:pt x="886142" y="462394"/>
                  <a:pt x="884081" y="464450"/>
                </a:cubicBezTo>
                <a:cubicBezTo>
                  <a:pt x="884081" y="468564"/>
                  <a:pt x="882019" y="470621"/>
                  <a:pt x="877895" y="470621"/>
                </a:cubicBezTo>
                <a:cubicBezTo>
                  <a:pt x="875833" y="472678"/>
                  <a:pt x="873771" y="470621"/>
                  <a:pt x="871709" y="472678"/>
                </a:cubicBezTo>
                <a:cubicBezTo>
                  <a:pt x="871709" y="472678"/>
                  <a:pt x="871709" y="474734"/>
                  <a:pt x="873771" y="474734"/>
                </a:cubicBezTo>
                <a:cubicBezTo>
                  <a:pt x="875833" y="474734"/>
                  <a:pt x="873771" y="476791"/>
                  <a:pt x="873771" y="476791"/>
                </a:cubicBezTo>
                <a:cubicBezTo>
                  <a:pt x="873771" y="478848"/>
                  <a:pt x="873771" y="476791"/>
                  <a:pt x="871709" y="476791"/>
                </a:cubicBezTo>
                <a:cubicBezTo>
                  <a:pt x="871709" y="478848"/>
                  <a:pt x="867585" y="480905"/>
                  <a:pt x="863462" y="480905"/>
                </a:cubicBezTo>
                <a:cubicBezTo>
                  <a:pt x="861400" y="480905"/>
                  <a:pt x="859338" y="480905"/>
                  <a:pt x="859338" y="478848"/>
                </a:cubicBezTo>
                <a:cubicBezTo>
                  <a:pt x="859338" y="474734"/>
                  <a:pt x="857276" y="470621"/>
                  <a:pt x="857276" y="466507"/>
                </a:cubicBezTo>
                <a:lnTo>
                  <a:pt x="863592" y="463807"/>
                </a:lnTo>
                <a:lnTo>
                  <a:pt x="865576" y="464305"/>
                </a:lnTo>
                <a:lnTo>
                  <a:pt x="866428" y="462595"/>
                </a:lnTo>
                <a:lnTo>
                  <a:pt x="871709" y="460337"/>
                </a:lnTo>
                <a:cubicBezTo>
                  <a:pt x="871709" y="458280"/>
                  <a:pt x="871709" y="456223"/>
                  <a:pt x="871709" y="452110"/>
                </a:cubicBezTo>
                <a:cubicBezTo>
                  <a:pt x="875833" y="452110"/>
                  <a:pt x="879957" y="447996"/>
                  <a:pt x="879957" y="443883"/>
                </a:cubicBezTo>
                <a:cubicBezTo>
                  <a:pt x="882019" y="437712"/>
                  <a:pt x="879957" y="431542"/>
                  <a:pt x="873771" y="427429"/>
                </a:cubicBezTo>
                <a:cubicBezTo>
                  <a:pt x="869647" y="423315"/>
                  <a:pt x="869647" y="423315"/>
                  <a:pt x="869647" y="423315"/>
                </a:cubicBezTo>
                <a:lnTo>
                  <a:pt x="865576" y="417223"/>
                </a:lnTo>
                <a:lnTo>
                  <a:pt x="865576" y="417021"/>
                </a:lnTo>
                <a:lnTo>
                  <a:pt x="865304" y="416815"/>
                </a:lnTo>
                <a:lnTo>
                  <a:pt x="861400" y="410974"/>
                </a:lnTo>
                <a:cubicBezTo>
                  <a:pt x="857276" y="408918"/>
                  <a:pt x="857276" y="408918"/>
                  <a:pt x="857276" y="408918"/>
                </a:cubicBezTo>
                <a:cubicBezTo>
                  <a:pt x="859338" y="404804"/>
                  <a:pt x="857276" y="402747"/>
                  <a:pt x="857276" y="398634"/>
                </a:cubicBezTo>
                <a:cubicBezTo>
                  <a:pt x="857276" y="398634"/>
                  <a:pt x="857276" y="396577"/>
                  <a:pt x="859338" y="396577"/>
                </a:cubicBezTo>
                <a:cubicBezTo>
                  <a:pt x="863462" y="396577"/>
                  <a:pt x="867585" y="400691"/>
                  <a:pt x="869647" y="402747"/>
                </a:cubicBezTo>
                <a:cubicBezTo>
                  <a:pt x="869647" y="404804"/>
                  <a:pt x="869647" y="406861"/>
                  <a:pt x="869647" y="406861"/>
                </a:cubicBezTo>
                <a:cubicBezTo>
                  <a:pt x="871709" y="406861"/>
                  <a:pt x="875833" y="406861"/>
                  <a:pt x="877895" y="406861"/>
                </a:cubicBezTo>
                <a:cubicBezTo>
                  <a:pt x="882019" y="408918"/>
                  <a:pt x="882019" y="410974"/>
                  <a:pt x="884081" y="415088"/>
                </a:cubicBezTo>
                <a:cubicBezTo>
                  <a:pt x="884081" y="417145"/>
                  <a:pt x="879957" y="421258"/>
                  <a:pt x="886142" y="423315"/>
                </a:cubicBezTo>
                <a:lnTo>
                  <a:pt x="889970" y="427134"/>
                </a:lnTo>
                <a:lnTo>
                  <a:pt x="883701" y="364940"/>
                </a:lnTo>
                <a:lnTo>
                  <a:pt x="860654" y="290695"/>
                </a:lnTo>
                <a:lnTo>
                  <a:pt x="858399" y="290020"/>
                </a:lnTo>
                <a:cubicBezTo>
                  <a:pt x="856861" y="288484"/>
                  <a:pt x="855323" y="287460"/>
                  <a:pt x="853273" y="291555"/>
                </a:cubicBezTo>
                <a:cubicBezTo>
                  <a:pt x="851222" y="291555"/>
                  <a:pt x="849172" y="291555"/>
                  <a:pt x="847121" y="291555"/>
                </a:cubicBezTo>
                <a:cubicBezTo>
                  <a:pt x="843020" y="289508"/>
                  <a:pt x="845070" y="283366"/>
                  <a:pt x="838919" y="285413"/>
                </a:cubicBezTo>
                <a:cubicBezTo>
                  <a:pt x="836868" y="287460"/>
                  <a:pt x="834818" y="285413"/>
                  <a:pt x="832767" y="283366"/>
                </a:cubicBezTo>
                <a:cubicBezTo>
                  <a:pt x="830716" y="281318"/>
                  <a:pt x="830716" y="279271"/>
                  <a:pt x="832767" y="277224"/>
                </a:cubicBezTo>
                <a:cubicBezTo>
                  <a:pt x="834818" y="275176"/>
                  <a:pt x="836868" y="273129"/>
                  <a:pt x="838919" y="271082"/>
                </a:cubicBezTo>
                <a:cubicBezTo>
                  <a:pt x="840969" y="273129"/>
                  <a:pt x="844045" y="274665"/>
                  <a:pt x="847377" y="275176"/>
                </a:cubicBezTo>
                <a:lnTo>
                  <a:pt x="853458" y="273931"/>
                </a:lnTo>
                <a:lnTo>
                  <a:pt x="852394" y="271971"/>
                </a:lnTo>
                <a:lnTo>
                  <a:pt x="849059" y="273074"/>
                </a:lnTo>
                <a:cubicBezTo>
                  <a:pt x="844909" y="271015"/>
                  <a:pt x="840759" y="271015"/>
                  <a:pt x="838684" y="268957"/>
                </a:cubicBezTo>
                <a:cubicBezTo>
                  <a:pt x="838684" y="266899"/>
                  <a:pt x="840759" y="264840"/>
                  <a:pt x="840759" y="262782"/>
                </a:cubicBezTo>
                <a:lnTo>
                  <a:pt x="848062" y="263989"/>
                </a:lnTo>
                <a:lnTo>
                  <a:pt x="840523" y="250100"/>
                </a:lnTo>
                <a:lnTo>
                  <a:pt x="840936" y="256511"/>
                </a:lnTo>
                <a:cubicBezTo>
                  <a:pt x="840936" y="260642"/>
                  <a:pt x="836808" y="266840"/>
                  <a:pt x="834744" y="270971"/>
                </a:cubicBezTo>
                <a:cubicBezTo>
                  <a:pt x="830615" y="275103"/>
                  <a:pt x="824423" y="283366"/>
                  <a:pt x="816166" y="281300"/>
                </a:cubicBezTo>
                <a:cubicBezTo>
                  <a:pt x="807909" y="281300"/>
                  <a:pt x="801717" y="279234"/>
                  <a:pt x="797589" y="270971"/>
                </a:cubicBezTo>
                <a:cubicBezTo>
                  <a:pt x="795524" y="268905"/>
                  <a:pt x="795524" y="264774"/>
                  <a:pt x="795524" y="262708"/>
                </a:cubicBezTo>
                <a:cubicBezTo>
                  <a:pt x="795524" y="258576"/>
                  <a:pt x="797589" y="254445"/>
                  <a:pt x="799653" y="252379"/>
                </a:cubicBezTo>
                <a:cubicBezTo>
                  <a:pt x="801717" y="252379"/>
                  <a:pt x="803781" y="252379"/>
                  <a:pt x="803781" y="252379"/>
                </a:cubicBezTo>
                <a:cubicBezTo>
                  <a:pt x="805845" y="252379"/>
                  <a:pt x="805845" y="258576"/>
                  <a:pt x="807909" y="256511"/>
                </a:cubicBezTo>
                <a:cubicBezTo>
                  <a:pt x="809974" y="252379"/>
                  <a:pt x="812038" y="254445"/>
                  <a:pt x="814102" y="254445"/>
                </a:cubicBezTo>
                <a:cubicBezTo>
                  <a:pt x="816166" y="256511"/>
                  <a:pt x="818230" y="258576"/>
                  <a:pt x="818230" y="262708"/>
                </a:cubicBezTo>
                <a:cubicBezTo>
                  <a:pt x="816166" y="264774"/>
                  <a:pt x="814102" y="264774"/>
                  <a:pt x="812038" y="266840"/>
                </a:cubicBezTo>
                <a:cubicBezTo>
                  <a:pt x="809974" y="266840"/>
                  <a:pt x="805845" y="262708"/>
                  <a:pt x="805845" y="266840"/>
                </a:cubicBezTo>
                <a:cubicBezTo>
                  <a:pt x="807909" y="270971"/>
                  <a:pt x="812038" y="273037"/>
                  <a:pt x="816166" y="273037"/>
                </a:cubicBezTo>
                <a:cubicBezTo>
                  <a:pt x="822359" y="275103"/>
                  <a:pt x="826487" y="270971"/>
                  <a:pt x="830615" y="266840"/>
                </a:cubicBezTo>
                <a:cubicBezTo>
                  <a:pt x="833711" y="262708"/>
                  <a:pt x="835260" y="257027"/>
                  <a:pt x="835518" y="251088"/>
                </a:cubicBezTo>
                <a:lnTo>
                  <a:pt x="833118" y="236456"/>
                </a:lnTo>
                <a:lnTo>
                  <a:pt x="827085" y="225342"/>
                </a:lnTo>
                <a:lnTo>
                  <a:pt x="826566" y="225598"/>
                </a:lnTo>
                <a:cubicBezTo>
                  <a:pt x="824491" y="225598"/>
                  <a:pt x="822417" y="221490"/>
                  <a:pt x="820342" y="219435"/>
                </a:cubicBezTo>
                <a:cubicBezTo>
                  <a:pt x="818267" y="217381"/>
                  <a:pt x="820342" y="215327"/>
                  <a:pt x="818267" y="215327"/>
                </a:cubicBezTo>
                <a:cubicBezTo>
                  <a:pt x="816192" y="217381"/>
                  <a:pt x="814117" y="215327"/>
                  <a:pt x="812042" y="215327"/>
                </a:cubicBezTo>
                <a:cubicBezTo>
                  <a:pt x="807891" y="211218"/>
                  <a:pt x="805816" y="207110"/>
                  <a:pt x="805816" y="203001"/>
                </a:cubicBezTo>
                <a:lnTo>
                  <a:pt x="807635" y="195801"/>
                </a:lnTo>
                <a:lnTo>
                  <a:pt x="794914" y="180384"/>
                </a:lnTo>
                <a:lnTo>
                  <a:pt x="787319" y="180384"/>
                </a:lnTo>
                <a:cubicBezTo>
                  <a:pt x="783241" y="176276"/>
                  <a:pt x="777122" y="174222"/>
                  <a:pt x="777122" y="168059"/>
                </a:cubicBezTo>
                <a:cubicBezTo>
                  <a:pt x="775083" y="166005"/>
                  <a:pt x="781201" y="163950"/>
                  <a:pt x="777122" y="161896"/>
                </a:cubicBezTo>
                <a:cubicBezTo>
                  <a:pt x="773044" y="161896"/>
                  <a:pt x="771004" y="159842"/>
                  <a:pt x="768965" y="157788"/>
                </a:cubicBezTo>
                <a:cubicBezTo>
                  <a:pt x="768965" y="155734"/>
                  <a:pt x="768965" y="153680"/>
                  <a:pt x="768965" y="151626"/>
                </a:cubicBezTo>
                <a:lnTo>
                  <a:pt x="770804" y="151162"/>
                </a:lnTo>
                <a:lnTo>
                  <a:pt x="767693" y="147391"/>
                </a:lnTo>
                <a:lnTo>
                  <a:pt x="765805" y="147234"/>
                </a:lnTo>
                <a:cubicBezTo>
                  <a:pt x="764775" y="146460"/>
                  <a:pt x="763744" y="145428"/>
                  <a:pt x="762714" y="145428"/>
                </a:cubicBezTo>
                <a:cubicBezTo>
                  <a:pt x="758593" y="141299"/>
                  <a:pt x="754471" y="141299"/>
                  <a:pt x="750350" y="139235"/>
                </a:cubicBezTo>
                <a:cubicBezTo>
                  <a:pt x="746229" y="141299"/>
                  <a:pt x="744168" y="137171"/>
                  <a:pt x="740047" y="139235"/>
                </a:cubicBezTo>
                <a:cubicBezTo>
                  <a:pt x="731804" y="141299"/>
                  <a:pt x="723561" y="143363"/>
                  <a:pt x="721500" y="151621"/>
                </a:cubicBezTo>
                <a:cubicBezTo>
                  <a:pt x="719440" y="155749"/>
                  <a:pt x="719440" y="159877"/>
                  <a:pt x="721500" y="161941"/>
                </a:cubicBezTo>
                <a:cubicBezTo>
                  <a:pt x="723561" y="164006"/>
                  <a:pt x="723561" y="168134"/>
                  <a:pt x="725622" y="166070"/>
                </a:cubicBezTo>
                <a:cubicBezTo>
                  <a:pt x="727682" y="164006"/>
                  <a:pt x="721500" y="159877"/>
                  <a:pt x="725622" y="157813"/>
                </a:cubicBezTo>
                <a:cubicBezTo>
                  <a:pt x="727682" y="153684"/>
                  <a:pt x="731804" y="153684"/>
                  <a:pt x="735925" y="155749"/>
                </a:cubicBezTo>
                <a:cubicBezTo>
                  <a:pt x="737986" y="155749"/>
                  <a:pt x="740047" y="159877"/>
                  <a:pt x="740047" y="161941"/>
                </a:cubicBezTo>
                <a:cubicBezTo>
                  <a:pt x="740047" y="164006"/>
                  <a:pt x="740047" y="166070"/>
                  <a:pt x="737986" y="168134"/>
                </a:cubicBezTo>
                <a:cubicBezTo>
                  <a:pt x="737986" y="168134"/>
                  <a:pt x="740047" y="168134"/>
                  <a:pt x="740047" y="170198"/>
                </a:cubicBezTo>
                <a:cubicBezTo>
                  <a:pt x="740047" y="172262"/>
                  <a:pt x="737986" y="174326"/>
                  <a:pt x="735925" y="176390"/>
                </a:cubicBezTo>
                <a:cubicBezTo>
                  <a:pt x="729743" y="178454"/>
                  <a:pt x="723561" y="176390"/>
                  <a:pt x="717379" y="172262"/>
                </a:cubicBezTo>
                <a:cubicBezTo>
                  <a:pt x="713258" y="168134"/>
                  <a:pt x="711197" y="159877"/>
                  <a:pt x="711197" y="151621"/>
                </a:cubicBezTo>
                <a:cubicBezTo>
                  <a:pt x="713258" y="143363"/>
                  <a:pt x="721500" y="135108"/>
                  <a:pt x="731804" y="133042"/>
                </a:cubicBezTo>
                <a:cubicBezTo>
                  <a:pt x="734895" y="132010"/>
                  <a:pt x="737986" y="131495"/>
                  <a:pt x="741077" y="131753"/>
                </a:cubicBezTo>
                <a:cubicBezTo>
                  <a:pt x="744168" y="132010"/>
                  <a:pt x="747259" y="133042"/>
                  <a:pt x="750350" y="135108"/>
                </a:cubicBezTo>
                <a:lnTo>
                  <a:pt x="759084" y="138857"/>
                </a:lnTo>
                <a:lnTo>
                  <a:pt x="736097" y="119890"/>
                </a:lnTo>
                <a:lnTo>
                  <a:pt x="736097" y="128914"/>
                </a:lnTo>
                <a:cubicBezTo>
                  <a:pt x="734039" y="128914"/>
                  <a:pt x="731980" y="130978"/>
                  <a:pt x="731980" y="128914"/>
                </a:cubicBezTo>
                <a:cubicBezTo>
                  <a:pt x="729922" y="126848"/>
                  <a:pt x="725805" y="122715"/>
                  <a:pt x="727863" y="118585"/>
                </a:cubicBezTo>
                <a:lnTo>
                  <a:pt x="730218" y="115040"/>
                </a:lnTo>
                <a:lnTo>
                  <a:pt x="728513" y="113633"/>
                </a:lnTo>
                <a:lnTo>
                  <a:pt x="725672" y="120761"/>
                </a:lnTo>
                <a:cubicBezTo>
                  <a:pt x="723614" y="124892"/>
                  <a:pt x="725672" y="126957"/>
                  <a:pt x="727731" y="131090"/>
                </a:cubicBezTo>
                <a:cubicBezTo>
                  <a:pt x="723614" y="133155"/>
                  <a:pt x="719497" y="137286"/>
                  <a:pt x="715380" y="135221"/>
                </a:cubicBezTo>
                <a:cubicBezTo>
                  <a:pt x="713322" y="133155"/>
                  <a:pt x="713322" y="129024"/>
                  <a:pt x="715380" y="126957"/>
                </a:cubicBezTo>
                <a:cubicBezTo>
                  <a:pt x="715380" y="126957"/>
                  <a:pt x="717439" y="124892"/>
                  <a:pt x="715380" y="122826"/>
                </a:cubicBezTo>
                <a:cubicBezTo>
                  <a:pt x="713322" y="120761"/>
                  <a:pt x="709205" y="116629"/>
                  <a:pt x="711263" y="112497"/>
                </a:cubicBezTo>
                <a:cubicBezTo>
                  <a:pt x="713322" y="112497"/>
                  <a:pt x="715380" y="110432"/>
                  <a:pt x="713322" y="108366"/>
                </a:cubicBezTo>
                <a:lnTo>
                  <a:pt x="713322" y="101099"/>
                </a:lnTo>
                <a:lnTo>
                  <a:pt x="698996" y="89279"/>
                </a:lnTo>
                <a:cubicBezTo>
                  <a:pt x="628903" y="41925"/>
                  <a:pt x="544405" y="14275"/>
                  <a:pt x="453449" y="14275"/>
                </a:cubicBezTo>
                <a:close/>
                <a:moveTo>
                  <a:pt x="453449" y="0"/>
                </a:moveTo>
                <a:cubicBezTo>
                  <a:pt x="703882" y="0"/>
                  <a:pt x="906898" y="203016"/>
                  <a:pt x="906898" y="453449"/>
                </a:cubicBezTo>
                <a:cubicBezTo>
                  <a:pt x="906898" y="703882"/>
                  <a:pt x="703882" y="906898"/>
                  <a:pt x="453449" y="906898"/>
                </a:cubicBezTo>
                <a:cubicBezTo>
                  <a:pt x="203016" y="906898"/>
                  <a:pt x="0" y="703882"/>
                  <a:pt x="0" y="453449"/>
                </a:cubicBezTo>
                <a:cubicBezTo>
                  <a:pt x="0" y="203016"/>
                  <a:pt x="203016" y="0"/>
                  <a:pt x="453449" y="0"/>
                </a:cubicBezTo>
                <a:close/>
              </a:path>
            </a:pathLst>
          </a:custGeom>
          <a:solidFill>
            <a:srgbClr val="004DA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r>
              <a:rPr lang="zh-CN" altLang="en-US" sz="2200" b="1" dirty="0">
                <a:solidFill>
                  <a:srgbClr val="004DA1"/>
                </a:solidFill>
                <a:latin typeface="楷体" panose="02010609060101010101" pitchFamily="49" charset="-122"/>
                <a:ea typeface="楷体" panose="02010609060101010101" pitchFamily="49" charset="-122"/>
              </a:rPr>
              <a:t>减按</a:t>
            </a:r>
            <a:r>
              <a:rPr lang="en-US" altLang="zh-CN" sz="2200" b="1" dirty="0">
                <a:solidFill>
                  <a:srgbClr val="004DA1"/>
                </a:solidFill>
                <a:latin typeface="楷体" panose="02010609060101010101" pitchFamily="49" charset="-122"/>
                <a:ea typeface="楷体" panose="02010609060101010101" pitchFamily="49" charset="-122"/>
              </a:rPr>
              <a:t>1.5%</a:t>
            </a:r>
            <a:endParaRPr lang="zh-CN" altLang="en-US" sz="2200" b="1" dirty="0">
              <a:solidFill>
                <a:srgbClr val="004DA1"/>
              </a:solidFill>
              <a:latin typeface="楷体" panose="02010609060101010101" pitchFamily="49" charset="-122"/>
              <a:ea typeface="楷体" panose="02010609060101010101" pitchFamily="49" charset="-122"/>
            </a:endParaRPr>
          </a:p>
        </p:txBody>
      </p:sp>
      <p:sp>
        <p:nvSpPr>
          <p:cNvPr id="10" name="任意多边形 3">
            <a:extLst>
              <a:ext uri="{FF2B5EF4-FFF2-40B4-BE49-F238E27FC236}">
                <a16:creationId xmlns:a16="http://schemas.microsoft.com/office/drawing/2014/main" id="{11E414F2-69FD-4B5A-9E09-84CC8A36A0BD}"/>
              </a:ext>
            </a:extLst>
          </p:cNvPr>
          <p:cNvSpPr/>
          <p:nvPr/>
        </p:nvSpPr>
        <p:spPr>
          <a:xfrm>
            <a:off x="4900351" y="2687512"/>
            <a:ext cx="1239795" cy="1239795"/>
          </a:xfrm>
          <a:custGeom>
            <a:avLst/>
            <a:gdLst>
              <a:gd name="connsiteX0" fmla="*/ 435734 w 906898"/>
              <a:gd name="connsiteY0" fmla="*/ 875766 h 906898"/>
              <a:gd name="connsiteX1" fmla="*/ 439812 w 906898"/>
              <a:gd name="connsiteY1" fmla="*/ 878048 h 906898"/>
              <a:gd name="connsiteX2" fmla="*/ 443891 w 906898"/>
              <a:gd name="connsiteY2" fmla="*/ 882106 h 906898"/>
              <a:gd name="connsiteX3" fmla="*/ 443891 w 906898"/>
              <a:gd name="connsiteY3" fmla="*/ 890222 h 906898"/>
              <a:gd name="connsiteX4" fmla="*/ 437773 w 906898"/>
              <a:gd name="connsiteY4" fmla="*/ 890222 h 906898"/>
              <a:gd name="connsiteX5" fmla="*/ 435733 w 906898"/>
              <a:gd name="connsiteY5" fmla="*/ 882106 h 906898"/>
              <a:gd name="connsiteX6" fmla="*/ 431655 w 906898"/>
              <a:gd name="connsiteY6" fmla="*/ 878048 h 906898"/>
              <a:gd name="connsiteX7" fmla="*/ 435734 w 906898"/>
              <a:gd name="connsiteY7" fmla="*/ 875766 h 906898"/>
              <a:gd name="connsiteX8" fmla="*/ 464542 w 906898"/>
              <a:gd name="connsiteY8" fmla="*/ 873791 h 906898"/>
              <a:gd name="connsiteX9" fmla="*/ 464542 w 906898"/>
              <a:gd name="connsiteY9" fmla="*/ 877908 h 906898"/>
              <a:gd name="connsiteX10" fmla="*/ 462472 w 906898"/>
              <a:gd name="connsiteY10" fmla="*/ 875850 h 906898"/>
              <a:gd name="connsiteX11" fmla="*/ 464542 w 906898"/>
              <a:gd name="connsiteY11" fmla="*/ 873791 h 906898"/>
              <a:gd name="connsiteX12" fmla="*/ 365619 w 906898"/>
              <a:gd name="connsiteY12" fmla="*/ 868820 h 906898"/>
              <a:gd name="connsiteX13" fmla="*/ 370516 w 906898"/>
              <a:gd name="connsiteY13" fmla="*/ 869015 h 906898"/>
              <a:gd name="connsiteX14" fmla="*/ 376100 w 906898"/>
              <a:gd name="connsiteY14" fmla="*/ 871888 h 906898"/>
              <a:gd name="connsiteX15" fmla="*/ 376100 w 906898"/>
              <a:gd name="connsiteY15" fmla="*/ 878085 h 906898"/>
              <a:gd name="connsiteX16" fmla="*/ 388495 w 906898"/>
              <a:gd name="connsiteY16" fmla="*/ 878085 h 906898"/>
              <a:gd name="connsiteX17" fmla="*/ 388495 w 906898"/>
              <a:gd name="connsiteY17" fmla="*/ 884282 h 906898"/>
              <a:gd name="connsiteX18" fmla="*/ 371969 w 906898"/>
              <a:gd name="connsiteY18" fmla="*/ 880151 h 906898"/>
              <a:gd name="connsiteX19" fmla="*/ 363706 w 906898"/>
              <a:gd name="connsiteY19" fmla="*/ 878085 h 906898"/>
              <a:gd name="connsiteX20" fmla="*/ 353377 w 906898"/>
              <a:gd name="connsiteY20" fmla="*/ 873953 h 906898"/>
              <a:gd name="connsiteX21" fmla="*/ 365619 w 906898"/>
              <a:gd name="connsiteY21" fmla="*/ 868820 h 906898"/>
              <a:gd name="connsiteX22" fmla="*/ 443065 w 906898"/>
              <a:gd name="connsiteY22" fmla="*/ 860926 h 906898"/>
              <a:gd name="connsiteX23" fmla="*/ 445911 w 906898"/>
              <a:gd name="connsiteY23" fmla="*/ 861441 h 906898"/>
              <a:gd name="connsiteX24" fmla="*/ 450051 w 906898"/>
              <a:gd name="connsiteY24" fmla="*/ 863499 h 906898"/>
              <a:gd name="connsiteX25" fmla="*/ 450051 w 906898"/>
              <a:gd name="connsiteY25" fmla="*/ 871733 h 906898"/>
              <a:gd name="connsiteX26" fmla="*/ 456262 w 906898"/>
              <a:gd name="connsiteY26" fmla="*/ 869674 h 906898"/>
              <a:gd name="connsiteX27" fmla="*/ 462472 w 906898"/>
              <a:gd name="connsiteY27" fmla="*/ 875850 h 906898"/>
              <a:gd name="connsiteX28" fmla="*/ 460402 w 906898"/>
              <a:gd name="connsiteY28" fmla="*/ 882025 h 906898"/>
              <a:gd name="connsiteX29" fmla="*/ 462472 w 906898"/>
              <a:gd name="connsiteY29" fmla="*/ 882025 h 906898"/>
              <a:gd name="connsiteX30" fmla="*/ 464542 w 906898"/>
              <a:gd name="connsiteY30" fmla="*/ 879966 h 906898"/>
              <a:gd name="connsiteX31" fmla="*/ 468682 w 906898"/>
              <a:gd name="connsiteY31" fmla="*/ 882025 h 906898"/>
              <a:gd name="connsiteX32" fmla="*/ 470752 w 906898"/>
              <a:gd name="connsiteY32" fmla="*/ 890258 h 906898"/>
              <a:gd name="connsiteX33" fmla="*/ 464542 w 906898"/>
              <a:gd name="connsiteY33" fmla="*/ 890258 h 906898"/>
              <a:gd name="connsiteX34" fmla="*/ 447981 w 906898"/>
              <a:gd name="connsiteY34" fmla="*/ 890258 h 906898"/>
              <a:gd name="connsiteX35" fmla="*/ 445911 w 906898"/>
              <a:gd name="connsiteY35" fmla="*/ 882025 h 906898"/>
              <a:gd name="connsiteX36" fmla="*/ 437631 w 906898"/>
              <a:gd name="connsiteY36" fmla="*/ 873791 h 906898"/>
              <a:gd name="connsiteX37" fmla="*/ 441771 w 906898"/>
              <a:gd name="connsiteY37" fmla="*/ 863499 h 906898"/>
              <a:gd name="connsiteX38" fmla="*/ 443065 w 906898"/>
              <a:gd name="connsiteY38" fmla="*/ 860926 h 906898"/>
              <a:gd name="connsiteX39" fmla="*/ 372933 w 906898"/>
              <a:gd name="connsiteY39" fmla="*/ 854195 h 906898"/>
              <a:gd name="connsiteX40" fmla="*/ 378120 w 906898"/>
              <a:gd name="connsiteY40" fmla="*/ 857307 h 906898"/>
              <a:gd name="connsiteX41" fmla="*/ 378120 w 906898"/>
              <a:gd name="connsiteY41" fmla="*/ 863532 h 906898"/>
              <a:gd name="connsiteX42" fmla="*/ 363595 w 906898"/>
              <a:gd name="connsiteY42" fmla="*/ 865607 h 906898"/>
              <a:gd name="connsiteX43" fmla="*/ 367745 w 906898"/>
              <a:gd name="connsiteY43" fmla="*/ 857307 h 906898"/>
              <a:gd name="connsiteX44" fmla="*/ 372933 w 906898"/>
              <a:gd name="connsiteY44" fmla="*/ 854195 h 906898"/>
              <a:gd name="connsiteX45" fmla="*/ 304101 w 906898"/>
              <a:gd name="connsiteY45" fmla="*/ 854167 h 906898"/>
              <a:gd name="connsiteX46" fmla="*/ 310276 w 906898"/>
              <a:gd name="connsiteY46" fmla="*/ 855435 h 906898"/>
              <a:gd name="connsiteX47" fmla="*/ 312335 w 906898"/>
              <a:gd name="connsiteY47" fmla="*/ 859493 h 906898"/>
              <a:gd name="connsiteX48" fmla="*/ 322627 w 906898"/>
              <a:gd name="connsiteY48" fmla="*/ 857464 h 906898"/>
              <a:gd name="connsiteX49" fmla="*/ 330860 w 906898"/>
              <a:gd name="connsiteY49" fmla="*/ 863551 h 906898"/>
              <a:gd name="connsiteX50" fmla="*/ 330860 w 906898"/>
              <a:gd name="connsiteY50" fmla="*/ 871666 h 906898"/>
              <a:gd name="connsiteX51" fmla="*/ 320568 w 906898"/>
              <a:gd name="connsiteY51" fmla="*/ 865580 h 906898"/>
              <a:gd name="connsiteX52" fmla="*/ 312335 w 906898"/>
              <a:gd name="connsiteY52" fmla="*/ 861522 h 906898"/>
              <a:gd name="connsiteX53" fmla="*/ 306159 w 906898"/>
              <a:gd name="connsiteY53" fmla="*/ 863551 h 906898"/>
              <a:gd name="connsiteX54" fmla="*/ 297926 w 906898"/>
              <a:gd name="connsiteY54" fmla="*/ 857464 h 906898"/>
              <a:gd name="connsiteX55" fmla="*/ 304101 w 906898"/>
              <a:gd name="connsiteY55" fmla="*/ 854167 h 906898"/>
              <a:gd name="connsiteX56" fmla="*/ 441781 w 906898"/>
              <a:gd name="connsiteY56" fmla="*/ 853406 h 906898"/>
              <a:gd name="connsiteX57" fmla="*/ 443939 w 906898"/>
              <a:gd name="connsiteY57" fmla="*/ 857390 h 906898"/>
              <a:gd name="connsiteX58" fmla="*/ 441781 w 906898"/>
              <a:gd name="connsiteY58" fmla="*/ 861374 h 906898"/>
              <a:gd name="connsiteX59" fmla="*/ 441781 w 906898"/>
              <a:gd name="connsiteY59" fmla="*/ 857390 h 906898"/>
              <a:gd name="connsiteX60" fmla="*/ 441781 w 906898"/>
              <a:gd name="connsiteY60" fmla="*/ 853406 h 906898"/>
              <a:gd name="connsiteX61" fmla="*/ 451621 w 906898"/>
              <a:gd name="connsiteY61" fmla="*/ 843320 h 906898"/>
              <a:gd name="connsiteX62" fmla="*/ 451981 w 906898"/>
              <a:gd name="connsiteY62" fmla="*/ 843372 h 906898"/>
              <a:gd name="connsiteX63" fmla="*/ 452239 w 906898"/>
              <a:gd name="connsiteY63" fmla="*/ 845173 h 906898"/>
              <a:gd name="connsiteX64" fmla="*/ 324585 w 906898"/>
              <a:gd name="connsiteY64" fmla="*/ 843114 h 906898"/>
              <a:gd name="connsiteX65" fmla="*/ 330728 w 906898"/>
              <a:gd name="connsiteY65" fmla="*/ 847193 h 906898"/>
              <a:gd name="connsiteX66" fmla="*/ 330728 w 906898"/>
              <a:gd name="connsiteY66" fmla="*/ 857390 h 906898"/>
              <a:gd name="connsiteX67" fmla="*/ 320491 w 906898"/>
              <a:gd name="connsiteY67" fmla="*/ 853312 h 906898"/>
              <a:gd name="connsiteX68" fmla="*/ 320491 w 906898"/>
              <a:gd name="connsiteY68" fmla="*/ 847193 h 906898"/>
              <a:gd name="connsiteX69" fmla="*/ 324585 w 906898"/>
              <a:gd name="connsiteY69" fmla="*/ 843114 h 906898"/>
              <a:gd name="connsiteX70" fmla="*/ 374871 w 906898"/>
              <a:gd name="connsiteY70" fmla="*/ 842849 h 906898"/>
              <a:gd name="connsiteX71" fmla="*/ 382092 w 906898"/>
              <a:gd name="connsiteY71" fmla="*/ 844907 h 906898"/>
              <a:gd name="connsiteX72" fmla="*/ 390345 w 906898"/>
              <a:gd name="connsiteY72" fmla="*/ 844907 h 906898"/>
              <a:gd name="connsiteX73" fmla="*/ 394471 w 906898"/>
              <a:gd name="connsiteY73" fmla="*/ 849024 h 906898"/>
              <a:gd name="connsiteX74" fmla="*/ 392408 w 906898"/>
              <a:gd name="connsiteY74" fmla="*/ 855199 h 906898"/>
              <a:gd name="connsiteX75" fmla="*/ 388282 w 906898"/>
              <a:gd name="connsiteY75" fmla="*/ 859316 h 906898"/>
              <a:gd name="connsiteX76" fmla="*/ 390345 w 906898"/>
              <a:gd name="connsiteY76" fmla="*/ 863433 h 906898"/>
              <a:gd name="connsiteX77" fmla="*/ 377966 w 906898"/>
              <a:gd name="connsiteY77" fmla="*/ 871666 h 906898"/>
              <a:gd name="connsiteX78" fmla="*/ 375903 w 906898"/>
              <a:gd name="connsiteY78" fmla="*/ 867550 h 906898"/>
              <a:gd name="connsiteX79" fmla="*/ 382092 w 906898"/>
              <a:gd name="connsiteY79" fmla="*/ 863433 h 906898"/>
              <a:gd name="connsiteX80" fmla="*/ 380029 w 906898"/>
              <a:gd name="connsiteY80" fmla="*/ 855199 h 906898"/>
              <a:gd name="connsiteX81" fmla="*/ 369713 w 906898"/>
              <a:gd name="connsiteY81" fmla="*/ 853141 h 906898"/>
              <a:gd name="connsiteX82" fmla="*/ 365587 w 906898"/>
              <a:gd name="connsiteY82" fmla="*/ 855199 h 906898"/>
              <a:gd name="connsiteX83" fmla="*/ 367650 w 906898"/>
              <a:gd name="connsiteY83" fmla="*/ 846966 h 906898"/>
              <a:gd name="connsiteX84" fmla="*/ 374871 w 906898"/>
              <a:gd name="connsiteY84" fmla="*/ 842849 h 906898"/>
              <a:gd name="connsiteX85" fmla="*/ 414287 w 906898"/>
              <a:gd name="connsiteY85" fmla="*/ 835842 h 906898"/>
              <a:gd name="connsiteX86" fmla="*/ 425291 w 906898"/>
              <a:gd name="connsiteY86" fmla="*/ 836870 h 906898"/>
              <a:gd name="connsiteX87" fmla="*/ 429386 w 906898"/>
              <a:gd name="connsiteY87" fmla="*/ 840982 h 906898"/>
              <a:gd name="connsiteX88" fmla="*/ 437575 w 906898"/>
              <a:gd name="connsiteY88" fmla="*/ 855373 h 906898"/>
              <a:gd name="connsiteX89" fmla="*/ 433481 w 906898"/>
              <a:gd name="connsiteY89" fmla="*/ 873876 h 906898"/>
              <a:gd name="connsiteX90" fmla="*/ 417102 w 906898"/>
              <a:gd name="connsiteY90" fmla="*/ 884155 h 906898"/>
              <a:gd name="connsiteX91" fmla="*/ 392534 w 906898"/>
              <a:gd name="connsiteY91" fmla="*/ 884155 h 906898"/>
              <a:gd name="connsiteX92" fmla="*/ 394582 w 906898"/>
              <a:gd name="connsiteY92" fmla="*/ 882099 h 906898"/>
              <a:gd name="connsiteX93" fmla="*/ 425291 w 906898"/>
              <a:gd name="connsiteY93" fmla="*/ 873876 h 906898"/>
              <a:gd name="connsiteX94" fmla="*/ 431433 w 906898"/>
              <a:gd name="connsiteY94" fmla="*/ 857429 h 906898"/>
              <a:gd name="connsiteX95" fmla="*/ 423244 w 906898"/>
              <a:gd name="connsiteY95" fmla="*/ 845094 h 906898"/>
              <a:gd name="connsiteX96" fmla="*/ 417102 w 906898"/>
              <a:gd name="connsiteY96" fmla="*/ 845094 h 906898"/>
              <a:gd name="connsiteX97" fmla="*/ 421197 w 906898"/>
              <a:gd name="connsiteY97" fmla="*/ 851261 h 906898"/>
              <a:gd name="connsiteX98" fmla="*/ 417102 w 906898"/>
              <a:gd name="connsiteY98" fmla="*/ 857429 h 906898"/>
              <a:gd name="connsiteX99" fmla="*/ 410960 w 906898"/>
              <a:gd name="connsiteY99" fmla="*/ 857429 h 906898"/>
              <a:gd name="connsiteX100" fmla="*/ 406865 w 906898"/>
              <a:gd name="connsiteY100" fmla="*/ 851261 h 906898"/>
              <a:gd name="connsiteX101" fmla="*/ 402771 w 906898"/>
              <a:gd name="connsiteY101" fmla="*/ 847150 h 906898"/>
              <a:gd name="connsiteX102" fmla="*/ 404818 w 906898"/>
              <a:gd name="connsiteY102" fmla="*/ 840982 h 906898"/>
              <a:gd name="connsiteX103" fmla="*/ 414287 w 906898"/>
              <a:gd name="connsiteY103" fmla="*/ 835842 h 906898"/>
              <a:gd name="connsiteX104" fmla="*/ 351245 w 906898"/>
              <a:gd name="connsiteY104" fmla="*/ 831270 h 906898"/>
              <a:gd name="connsiteX105" fmla="*/ 359478 w 906898"/>
              <a:gd name="connsiteY105" fmla="*/ 832557 h 906898"/>
              <a:gd name="connsiteX106" fmla="*/ 361537 w 906898"/>
              <a:gd name="connsiteY106" fmla="*/ 842849 h 906898"/>
              <a:gd name="connsiteX107" fmla="*/ 359478 w 906898"/>
              <a:gd name="connsiteY107" fmla="*/ 846966 h 906898"/>
              <a:gd name="connsiteX108" fmla="*/ 363595 w 906898"/>
              <a:gd name="connsiteY108" fmla="*/ 855199 h 906898"/>
              <a:gd name="connsiteX109" fmla="*/ 351245 w 906898"/>
              <a:gd name="connsiteY109" fmla="*/ 871666 h 906898"/>
              <a:gd name="connsiteX110" fmla="*/ 347128 w 906898"/>
              <a:gd name="connsiteY110" fmla="*/ 867550 h 906898"/>
              <a:gd name="connsiteX111" fmla="*/ 336836 w 906898"/>
              <a:gd name="connsiteY111" fmla="*/ 867550 h 906898"/>
              <a:gd name="connsiteX112" fmla="*/ 332719 w 906898"/>
              <a:gd name="connsiteY112" fmla="*/ 853141 h 906898"/>
              <a:gd name="connsiteX113" fmla="*/ 332719 w 906898"/>
              <a:gd name="connsiteY113" fmla="*/ 846966 h 906898"/>
              <a:gd name="connsiteX114" fmla="*/ 340953 w 906898"/>
              <a:gd name="connsiteY114" fmla="*/ 842849 h 906898"/>
              <a:gd name="connsiteX115" fmla="*/ 343011 w 906898"/>
              <a:gd name="connsiteY115" fmla="*/ 834615 h 906898"/>
              <a:gd name="connsiteX116" fmla="*/ 351245 w 906898"/>
              <a:gd name="connsiteY116" fmla="*/ 831270 h 906898"/>
              <a:gd name="connsiteX117" fmla="*/ 258794 w 906898"/>
              <a:gd name="connsiteY117" fmla="*/ 828507 h 906898"/>
              <a:gd name="connsiteX118" fmla="*/ 262926 w 906898"/>
              <a:gd name="connsiteY118" fmla="*/ 830593 h 906898"/>
              <a:gd name="connsiteX119" fmla="*/ 260860 w 906898"/>
              <a:gd name="connsiteY119" fmla="*/ 834767 h 906898"/>
              <a:gd name="connsiteX120" fmla="*/ 248466 w 906898"/>
              <a:gd name="connsiteY120" fmla="*/ 836854 h 906898"/>
              <a:gd name="connsiteX121" fmla="*/ 246400 w 906898"/>
              <a:gd name="connsiteY121" fmla="*/ 832680 h 906898"/>
              <a:gd name="connsiteX122" fmla="*/ 258794 w 906898"/>
              <a:gd name="connsiteY122" fmla="*/ 828507 h 906898"/>
              <a:gd name="connsiteX123" fmla="*/ 511733 w 906898"/>
              <a:gd name="connsiteY123" fmla="*/ 824523 h 906898"/>
              <a:gd name="connsiteX124" fmla="*/ 517908 w 906898"/>
              <a:gd name="connsiteY124" fmla="*/ 830623 h 906898"/>
              <a:gd name="connsiteX125" fmla="*/ 538492 w 906898"/>
              <a:gd name="connsiteY125" fmla="*/ 836724 h 906898"/>
              <a:gd name="connsiteX126" fmla="*/ 519966 w 906898"/>
              <a:gd name="connsiteY126" fmla="*/ 836724 h 906898"/>
              <a:gd name="connsiteX127" fmla="*/ 511733 w 906898"/>
              <a:gd name="connsiteY127" fmla="*/ 826556 h 906898"/>
              <a:gd name="connsiteX128" fmla="*/ 511733 w 906898"/>
              <a:gd name="connsiteY128" fmla="*/ 824523 h 906898"/>
              <a:gd name="connsiteX129" fmla="*/ 314393 w 906898"/>
              <a:gd name="connsiteY129" fmla="*/ 824523 h 906898"/>
              <a:gd name="connsiteX130" fmla="*/ 320568 w 906898"/>
              <a:gd name="connsiteY130" fmla="*/ 826581 h 906898"/>
              <a:gd name="connsiteX131" fmla="*/ 322627 w 906898"/>
              <a:gd name="connsiteY131" fmla="*/ 832756 h 906898"/>
              <a:gd name="connsiteX132" fmla="*/ 332919 w 906898"/>
              <a:gd name="connsiteY132" fmla="*/ 832756 h 906898"/>
              <a:gd name="connsiteX133" fmla="*/ 334977 w 906898"/>
              <a:gd name="connsiteY133" fmla="*/ 840990 h 906898"/>
              <a:gd name="connsiteX134" fmla="*/ 332919 w 906898"/>
              <a:gd name="connsiteY134" fmla="*/ 845106 h 906898"/>
              <a:gd name="connsiteX135" fmla="*/ 330860 w 906898"/>
              <a:gd name="connsiteY135" fmla="*/ 843048 h 906898"/>
              <a:gd name="connsiteX136" fmla="*/ 322627 w 906898"/>
              <a:gd name="connsiteY136" fmla="*/ 840990 h 906898"/>
              <a:gd name="connsiteX137" fmla="*/ 316451 w 906898"/>
              <a:gd name="connsiteY137" fmla="*/ 849223 h 906898"/>
              <a:gd name="connsiteX138" fmla="*/ 316451 w 906898"/>
              <a:gd name="connsiteY138" fmla="*/ 853340 h 906898"/>
              <a:gd name="connsiteX139" fmla="*/ 314393 w 906898"/>
              <a:gd name="connsiteY139" fmla="*/ 855398 h 906898"/>
              <a:gd name="connsiteX140" fmla="*/ 308218 w 906898"/>
              <a:gd name="connsiteY140" fmla="*/ 845106 h 906898"/>
              <a:gd name="connsiteX141" fmla="*/ 310276 w 906898"/>
              <a:gd name="connsiteY141" fmla="*/ 838931 h 906898"/>
              <a:gd name="connsiteX142" fmla="*/ 308218 w 906898"/>
              <a:gd name="connsiteY142" fmla="*/ 828639 h 906898"/>
              <a:gd name="connsiteX143" fmla="*/ 314393 w 906898"/>
              <a:gd name="connsiteY143" fmla="*/ 824523 h 906898"/>
              <a:gd name="connsiteX144" fmla="*/ 506728 w 906898"/>
              <a:gd name="connsiteY144" fmla="*/ 822104 h 906898"/>
              <a:gd name="connsiteX145" fmla="*/ 509631 w 906898"/>
              <a:gd name="connsiteY145" fmla="*/ 830499 h 906898"/>
              <a:gd name="connsiteX146" fmla="*/ 519952 w 906898"/>
              <a:gd name="connsiteY146" fmla="*/ 840791 h 906898"/>
              <a:gd name="connsiteX147" fmla="*/ 542658 w 906898"/>
              <a:gd name="connsiteY147" fmla="*/ 838732 h 906898"/>
              <a:gd name="connsiteX148" fmla="*/ 548850 w 906898"/>
              <a:gd name="connsiteY148" fmla="*/ 842849 h 906898"/>
              <a:gd name="connsiteX149" fmla="*/ 544722 w 906898"/>
              <a:gd name="connsiteY149" fmla="*/ 844907 h 906898"/>
              <a:gd name="connsiteX150" fmla="*/ 538529 w 906898"/>
              <a:gd name="connsiteY150" fmla="*/ 842849 h 906898"/>
              <a:gd name="connsiteX151" fmla="*/ 534401 w 906898"/>
              <a:gd name="connsiteY151" fmla="*/ 849024 h 906898"/>
              <a:gd name="connsiteX152" fmla="*/ 526144 w 906898"/>
              <a:gd name="connsiteY152" fmla="*/ 846966 h 906898"/>
              <a:gd name="connsiteX153" fmla="*/ 517888 w 906898"/>
              <a:gd name="connsiteY153" fmla="*/ 849024 h 906898"/>
              <a:gd name="connsiteX154" fmla="*/ 515823 w 906898"/>
              <a:gd name="connsiteY154" fmla="*/ 844907 h 906898"/>
              <a:gd name="connsiteX155" fmla="*/ 513759 w 906898"/>
              <a:gd name="connsiteY155" fmla="*/ 840791 h 906898"/>
              <a:gd name="connsiteX156" fmla="*/ 507567 w 906898"/>
              <a:gd name="connsiteY156" fmla="*/ 840791 h 906898"/>
              <a:gd name="connsiteX157" fmla="*/ 505503 w 906898"/>
              <a:gd name="connsiteY157" fmla="*/ 836674 h 906898"/>
              <a:gd name="connsiteX158" fmla="*/ 505503 w 906898"/>
              <a:gd name="connsiteY158" fmla="*/ 832557 h 906898"/>
              <a:gd name="connsiteX159" fmla="*/ 501374 w 906898"/>
              <a:gd name="connsiteY159" fmla="*/ 826382 h 906898"/>
              <a:gd name="connsiteX160" fmla="*/ 503438 w 906898"/>
              <a:gd name="connsiteY160" fmla="*/ 822265 h 906898"/>
              <a:gd name="connsiteX161" fmla="*/ 506728 w 906898"/>
              <a:gd name="connsiteY161" fmla="*/ 822104 h 906898"/>
              <a:gd name="connsiteX162" fmla="*/ 499569 w 906898"/>
              <a:gd name="connsiteY162" fmla="*/ 818215 h 906898"/>
              <a:gd name="connsiteX163" fmla="*/ 499569 w 906898"/>
              <a:gd name="connsiteY163" fmla="*/ 826448 h 906898"/>
              <a:gd name="connsiteX164" fmla="*/ 503678 w 906898"/>
              <a:gd name="connsiteY164" fmla="*/ 834682 h 906898"/>
              <a:gd name="connsiteX165" fmla="*/ 507786 w 906898"/>
              <a:gd name="connsiteY165" fmla="*/ 844974 h 906898"/>
              <a:gd name="connsiteX166" fmla="*/ 518057 w 906898"/>
              <a:gd name="connsiteY166" fmla="*/ 853207 h 906898"/>
              <a:gd name="connsiteX167" fmla="*/ 526274 w 906898"/>
              <a:gd name="connsiteY167" fmla="*/ 851149 h 906898"/>
              <a:gd name="connsiteX168" fmla="*/ 536545 w 906898"/>
              <a:gd name="connsiteY168" fmla="*/ 851149 h 906898"/>
              <a:gd name="connsiteX169" fmla="*/ 540654 w 906898"/>
              <a:gd name="connsiteY169" fmla="*/ 847032 h 906898"/>
              <a:gd name="connsiteX170" fmla="*/ 548871 w 906898"/>
              <a:gd name="connsiteY170" fmla="*/ 844974 h 906898"/>
              <a:gd name="connsiteX171" fmla="*/ 557088 w 906898"/>
              <a:gd name="connsiteY171" fmla="*/ 842915 h 906898"/>
              <a:gd name="connsiteX172" fmla="*/ 555033 w 906898"/>
              <a:gd name="connsiteY172" fmla="*/ 849090 h 906898"/>
              <a:gd name="connsiteX173" fmla="*/ 544762 w 906898"/>
              <a:gd name="connsiteY173" fmla="*/ 849090 h 906898"/>
              <a:gd name="connsiteX174" fmla="*/ 544762 w 906898"/>
              <a:gd name="connsiteY174" fmla="*/ 855266 h 906898"/>
              <a:gd name="connsiteX175" fmla="*/ 540654 w 906898"/>
              <a:gd name="connsiteY175" fmla="*/ 857324 h 906898"/>
              <a:gd name="connsiteX176" fmla="*/ 530383 w 906898"/>
              <a:gd name="connsiteY176" fmla="*/ 855266 h 906898"/>
              <a:gd name="connsiteX177" fmla="*/ 528328 w 906898"/>
              <a:gd name="connsiteY177" fmla="*/ 857324 h 906898"/>
              <a:gd name="connsiteX178" fmla="*/ 520111 w 906898"/>
              <a:gd name="connsiteY178" fmla="*/ 859382 h 906898"/>
              <a:gd name="connsiteX179" fmla="*/ 509840 w 906898"/>
              <a:gd name="connsiteY179" fmla="*/ 853207 h 906898"/>
              <a:gd name="connsiteX180" fmla="*/ 509840 w 906898"/>
              <a:gd name="connsiteY180" fmla="*/ 847032 h 906898"/>
              <a:gd name="connsiteX181" fmla="*/ 499569 w 906898"/>
              <a:gd name="connsiteY181" fmla="*/ 840857 h 906898"/>
              <a:gd name="connsiteX182" fmla="*/ 499569 w 906898"/>
              <a:gd name="connsiteY182" fmla="*/ 834682 h 906898"/>
              <a:gd name="connsiteX183" fmla="*/ 495461 w 906898"/>
              <a:gd name="connsiteY183" fmla="*/ 824390 h 906898"/>
              <a:gd name="connsiteX184" fmla="*/ 499569 w 906898"/>
              <a:gd name="connsiteY184" fmla="*/ 818215 h 906898"/>
              <a:gd name="connsiteX185" fmla="*/ 417142 w 906898"/>
              <a:gd name="connsiteY185" fmla="*/ 818215 h 906898"/>
              <a:gd name="connsiteX186" fmla="*/ 423402 w 906898"/>
              <a:gd name="connsiteY186" fmla="*/ 820290 h 906898"/>
              <a:gd name="connsiteX187" fmla="*/ 427576 w 906898"/>
              <a:gd name="connsiteY187" fmla="*/ 824440 h 906898"/>
              <a:gd name="connsiteX188" fmla="*/ 427576 w 906898"/>
              <a:gd name="connsiteY188" fmla="*/ 834815 h 906898"/>
              <a:gd name="connsiteX189" fmla="*/ 425489 w 906898"/>
              <a:gd name="connsiteY189" fmla="*/ 834815 h 906898"/>
              <a:gd name="connsiteX190" fmla="*/ 425489 w 906898"/>
              <a:gd name="connsiteY190" fmla="*/ 824440 h 906898"/>
              <a:gd name="connsiteX191" fmla="*/ 417142 w 906898"/>
              <a:gd name="connsiteY191" fmla="*/ 820290 h 906898"/>
              <a:gd name="connsiteX192" fmla="*/ 417142 w 906898"/>
              <a:gd name="connsiteY192" fmla="*/ 818215 h 906898"/>
              <a:gd name="connsiteX193" fmla="*/ 623237 w 906898"/>
              <a:gd name="connsiteY193" fmla="*/ 818075 h 906898"/>
              <a:gd name="connsiteX194" fmla="*/ 626816 w 906898"/>
              <a:gd name="connsiteY194" fmla="*/ 822433 h 906898"/>
              <a:gd name="connsiteX195" fmla="*/ 624771 w 906898"/>
              <a:gd name="connsiteY195" fmla="*/ 828585 h 906898"/>
              <a:gd name="connsiteX196" fmla="*/ 618636 w 906898"/>
              <a:gd name="connsiteY196" fmla="*/ 830635 h 906898"/>
              <a:gd name="connsiteX197" fmla="*/ 616591 w 906898"/>
              <a:gd name="connsiteY197" fmla="*/ 832686 h 906898"/>
              <a:gd name="connsiteX198" fmla="*/ 616591 w 906898"/>
              <a:gd name="connsiteY198" fmla="*/ 836787 h 906898"/>
              <a:gd name="connsiteX199" fmla="*/ 612501 w 906898"/>
              <a:gd name="connsiteY199" fmla="*/ 844989 h 906898"/>
              <a:gd name="connsiteX200" fmla="*/ 600230 w 906898"/>
              <a:gd name="connsiteY200" fmla="*/ 847040 h 906898"/>
              <a:gd name="connsiteX201" fmla="*/ 594095 w 906898"/>
              <a:gd name="connsiteY201" fmla="*/ 840888 h 906898"/>
              <a:gd name="connsiteX202" fmla="*/ 590004 w 906898"/>
              <a:gd name="connsiteY202" fmla="*/ 842939 h 906898"/>
              <a:gd name="connsiteX203" fmla="*/ 579779 w 906898"/>
              <a:gd name="connsiteY203" fmla="*/ 842939 h 906898"/>
              <a:gd name="connsiteX204" fmla="*/ 577734 w 906898"/>
              <a:gd name="connsiteY204" fmla="*/ 836787 h 906898"/>
              <a:gd name="connsiteX205" fmla="*/ 585914 w 906898"/>
              <a:gd name="connsiteY205" fmla="*/ 832686 h 906898"/>
              <a:gd name="connsiteX206" fmla="*/ 591728 w 906898"/>
              <a:gd name="connsiteY206" fmla="*/ 834629 h 906898"/>
              <a:gd name="connsiteX207" fmla="*/ 591908 w 906898"/>
              <a:gd name="connsiteY207" fmla="*/ 834748 h 906898"/>
              <a:gd name="connsiteX208" fmla="*/ 592056 w 906898"/>
              <a:gd name="connsiteY208" fmla="*/ 834739 h 906898"/>
              <a:gd name="connsiteX209" fmla="*/ 598185 w 906898"/>
              <a:gd name="connsiteY209" fmla="*/ 836787 h 906898"/>
              <a:gd name="connsiteX210" fmla="*/ 614546 w 906898"/>
              <a:gd name="connsiteY210" fmla="*/ 824484 h 906898"/>
              <a:gd name="connsiteX211" fmla="*/ 616591 w 906898"/>
              <a:gd name="connsiteY211" fmla="*/ 818332 h 906898"/>
              <a:gd name="connsiteX212" fmla="*/ 623237 w 906898"/>
              <a:gd name="connsiteY212" fmla="*/ 818075 h 906898"/>
              <a:gd name="connsiteX213" fmla="*/ 610525 w 906898"/>
              <a:gd name="connsiteY213" fmla="*/ 816737 h 906898"/>
              <a:gd name="connsiteX214" fmla="*/ 612594 w 906898"/>
              <a:gd name="connsiteY214" fmla="*/ 818281 h 906898"/>
              <a:gd name="connsiteX215" fmla="*/ 606388 w 906898"/>
              <a:gd name="connsiteY215" fmla="*/ 830631 h 906898"/>
              <a:gd name="connsiteX216" fmla="*/ 599924 w 906898"/>
              <a:gd name="connsiteY216" fmla="*/ 834234 h 906898"/>
              <a:gd name="connsiteX217" fmla="*/ 592056 w 906898"/>
              <a:gd name="connsiteY217" fmla="*/ 834739 h 906898"/>
              <a:gd name="connsiteX218" fmla="*/ 591728 w 906898"/>
              <a:gd name="connsiteY218" fmla="*/ 834629 h 906898"/>
              <a:gd name="connsiteX219" fmla="*/ 585702 w 906898"/>
              <a:gd name="connsiteY219" fmla="*/ 830631 h 906898"/>
              <a:gd name="connsiteX220" fmla="*/ 587770 w 906898"/>
              <a:gd name="connsiteY220" fmla="*/ 826515 h 906898"/>
              <a:gd name="connsiteX221" fmla="*/ 600182 w 906898"/>
              <a:gd name="connsiteY221" fmla="*/ 828573 h 906898"/>
              <a:gd name="connsiteX222" fmla="*/ 608456 w 906898"/>
              <a:gd name="connsiteY222" fmla="*/ 818281 h 906898"/>
              <a:gd name="connsiteX223" fmla="*/ 610525 w 906898"/>
              <a:gd name="connsiteY223" fmla="*/ 816737 h 906898"/>
              <a:gd name="connsiteX224" fmla="*/ 453455 w 906898"/>
              <a:gd name="connsiteY224" fmla="*/ 815608 h 906898"/>
              <a:gd name="connsiteX225" fmla="*/ 452877 w 906898"/>
              <a:gd name="connsiteY225" fmla="*/ 817920 h 906898"/>
              <a:gd name="connsiteX226" fmla="*/ 452866 w 906898"/>
              <a:gd name="connsiteY226" fmla="*/ 816524 h 906898"/>
              <a:gd name="connsiteX227" fmla="*/ 256789 w 906898"/>
              <a:gd name="connsiteY227" fmla="*/ 812239 h 906898"/>
              <a:gd name="connsiteX228" fmla="*/ 263000 w 906898"/>
              <a:gd name="connsiteY228" fmla="*/ 814291 h 906898"/>
              <a:gd name="connsiteX229" fmla="*/ 260930 w 906898"/>
              <a:gd name="connsiteY229" fmla="*/ 826605 h 906898"/>
              <a:gd name="connsiteX230" fmla="*/ 244369 w 906898"/>
              <a:gd name="connsiteY230" fmla="*/ 832762 h 906898"/>
              <a:gd name="connsiteX231" fmla="*/ 242299 w 906898"/>
              <a:gd name="connsiteY231" fmla="*/ 834815 h 906898"/>
              <a:gd name="connsiteX232" fmla="*/ 236088 w 906898"/>
              <a:gd name="connsiteY232" fmla="*/ 830710 h 906898"/>
              <a:gd name="connsiteX233" fmla="*/ 227808 w 906898"/>
              <a:gd name="connsiteY233" fmla="*/ 824553 h 906898"/>
              <a:gd name="connsiteX234" fmla="*/ 229878 w 906898"/>
              <a:gd name="connsiteY234" fmla="*/ 820448 h 906898"/>
              <a:gd name="connsiteX235" fmla="*/ 231948 w 906898"/>
              <a:gd name="connsiteY235" fmla="*/ 818396 h 906898"/>
              <a:gd name="connsiteX236" fmla="*/ 234018 w 906898"/>
              <a:gd name="connsiteY236" fmla="*/ 820448 h 906898"/>
              <a:gd name="connsiteX237" fmla="*/ 236088 w 906898"/>
              <a:gd name="connsiteY237" fmla="*/ 820448 h 906898"/>
              <a:gd name="connsiteX238" fmla="*/ 238158 w 906898"/>
              <a:gd name="connsiteY238" fmla="*/ 814291 h 906898"/>
              <a:gd name="connsiteX239" fmla="*/ 248509 w 906898"/>
              <a:gd name="connsiteY239" fmla="*/ 814291 h 906898"/>
              <a:gd name="connsiteX240" fmla="*/ 256789 w 906898"/>
              <a:gd name="connsiteY240" fmla="*/ 812239 h 906898"/>
              <a:gd name="connsiteX241" fmla="*/ 263311 w 906898"/>
              <a:gd name="connsiteY241" fmla="*/ 809170 h 906898"/>
              <a:gd name="connsiteX242" fmla="*/ 264992 w 906898"/>
              <a:gd name="connsiteY242" fmla="*/ 810081 h 906898"/>
              <a:gd name="connsiteX243" fmla="*/ 263000 w 906898"/>
              <a:gd name="connsiteY243" fmla="*/ 810081 h 906898"/>
              <a:gd name="connsiteX244" fmla="*/ 263311 w 906898"/>
              <a:gd name="connsiteY244" fmla="*/ 809170 h 906898"/>
              <a:gd name="connsiteX245" fmla="*/ 419047 w 906898"/>
              <a:gd name="connsiteY245" fmla="*/ 804706 h 906898"/>
              <a:gd name="connsiteX246" fmla="*/ 423421 w 906898"/>
              <a:gd name="connsiteY246" fmla="*/ 808033 h 906898"/>
              <a:gd name="connsiteX247" fmla="*/ 425479 w 906898"/>
              <a:gd name="connsiteY247" fmla="*/ 812128 h 906898"/>
              <a:gd name="connsiteX248" fmla="*/ 435771 w 906898"/>
              <a:gd name="connsiteY248" fmla="*/ 812128 h 906898"/>
              <a:gd name="connsiteX249" fmla="*/ 438625 w 906898"/>
              <a:gd name="connsiteY249" fmla="*/ 817804 h 906898"/>
              <a:gd name="connsiteX250" fmla="*/ 439096 w 906898"/>
              <a:gd name="connsiteY250" fmla="*/ 821105 h 906898"/>
              <a:gd name="connsiteX251" fmla="*/ 435771 w 906898"/>
              <a:gd name="connsiteY251" fmla="*/ 824412 h 906898"/>
              <a:gd name="connsiteX252" fmla="*/ 435771 w 906898"/>
              <a:gd name="connsiteY252" fmla="*/ 826459 h 906898"/>
              <a:gd name="connsiteX253" fmla="*/ 439888 w 906898"/>
              <a:gd name="connsiteY253" fmla="*/ 832601 h 906898"/>
              <a:gd name="connsiteX254" fmla="*/ 437830 w 906898"/>
              <a:gd name="connsiteY254" fmla="*/ 838743 h 906898"/>
              <a:gd name="connsiteX255" fmla="*/ 433713 w 906898"/>
              <a:gd name="connsiteY255" fmla="*/ 840791 h 906898"/>
              <a:gd name="connsiteX256" fmla="*/ 429596 w 906898"/>
              <a:gd name="connsiteY256" fmla="*/ 836696 h 906898"/>
              <a:gd name="connsiteX257" fmla="*/ 429596 w 906898"/>
              <a:gd name="connsiteY257" fmla="*/ 822365 h 906898"/>
              <a:gd name="connsiteX258" fmla="*/ 415188 w 906898"/>
              <a:gd name="connsiteY258" fmla="*/ 814175 h 906898"/>
              <a:gd name="connsiteX259" fmla="*/ 413129 w 906898"/>
              <a:gd name="connsiteY259" fmla="*/ 805986 h 906898"/>
              <a:gd name="connsiteX260" fmla="*/ 419047 w 906898"/>
              <a:gd name="connsiteY260" fmla="*/ 804706 h 906898"/>
              <a:gd name="connsiteX261" fmla="*/ 589437 w 906898"/>
              <a:gd name="connsiteY261" fmla="*/ 801167 h 906898"/>
              <a:gd name="connsiteX262" fmla="*/ 589951 w 906898"/>
              <a:gd name="connsiteY262" fmla="*/ 803740 h 906898"/>
              <a:gd name="connsiteX263" fmla="*/ 571426 w 906898"/>
              <a:gd name="connsiteY263" fmla="*/ 838732 h 906898"/>
              <a:gd name="connsiteX264" fmla="*/ 565251 w 906898"/>
              <a:gd name="connsiteY264" fmla="*/ 840791 h 906898"/>
              <a:gd name="connsiteX265" fmla="*/ 554959 w 906898"/>
              <a:gd name="connsiteY265" fmla="*/ 840791 h 906898"/>
              <a:gd name="connsiteX266" fmla="*/ 540550 w 906898"/>
              <a:gd name="connsiteY266" fmla="*/ 832557 h 906898"/>
              <a:gd name="connsiteX267" fmla="*/ 534375 w 906898"/>
              <a:gd name="connsiteY267" fmla="*/ 814031 h 906898"/>
              <a:gd name="connsiteX268" fmla="*/ 540550 w 906898"/>
              <a:gd name="connsiteY268" fmla="*/ 807856 h 906898"/>
              <a:gd name="connsiteX269" fmla="*/ 546725 w 906898"/>
              <a:gd name="connsiteY269" fmla="*/ 811973 h 906898"/>
              <a:gd name="connsiteX270" fmla="*/ 550842 w 906898"/>
              <a:gd name="connsiteY270" fmla="*/ 809915 h 906898"/>
              <a:gd name="connsiteX271" fmla="*/ 557017 w 906898"/>
              <a:gd name="connsiteY271" fmla="*/ 814031 h 906898"/>
              <a:gd name="connsiteX272" fmla="*/ 557017 w 906898"/>
              <a:gd name="connsiteY272" fmla="*/ 820207 h 906898"/>
              <a:gd name="connsiteX273" fmla="*/ 546725 w 906898"/>
              <a:gd name="connsiteY273" fmla="*/ 822265 h 906898"/>
              <a:gd name="connsiteX274" fmla="*/ 550842 w 906898"/>
              <a:gd name="connsiteY274" fmla="*/ 830499 h 906898"/>
              <a:gd name="connsiteX275" fmla="*/ 554959 w 906898"/>
              <a:gd name="connsiteY275" fmla="*/ 832557 h 906898"/>
              <a:gd name="connsiteX276" fmla="*/ 565251 w 906898"/>
              <a:gd name="connsiteY276" fmla="*/ 830499 h 906898"/>
              <a:gd name="connsiteX277" fmla="*/ 585835 w 906898"/>
              <a:gd name="connsiteY277" fmla="*/ 809915 h 906898"/>
              <a:gd name="connsiteX278" fmla="*/ 585835 w 906898"/>
              <a:gd name="connsiteY278" fmla="*/ 801681 h 906898"/>
              <a:gd name="connsiteX279" fmla="*/ 589437 w 906898"/>
              <a:gd name="connsiteY279" fmla="*/ 801167 h 906898"/>
              <a:gd name="connsiteX280" fmla="*/ 291412 w 906898"/>
              <a:gd name="connsiteY280" fmla="*/ 799788 h 906898"/>
              <a:gd name="connsiteX281" fmla="*/ 297890 w 906898"/>
              <a:gd name="connsiteY281" fmla="*/ 801752 h 906898"/>
              <a:gd name="connsiteX282" fmla="*/ 306099 w 906898"/>
              <a:gd name="connsiteY282" fmla="*/ 807934 h 906898"/>
              <a:gd name="connsiteX283" fmla="*/ 306099 w 906898"/>
              <a:gd name="connsiteY283" fmla="*/ 818237 h 906898"/>
              <a:gd name="connsiteX284" fmla="*/ 301994 w 906898"/>
              <a:gd name="connsiteY284" fmla="*/ 820298 h 906898"/>
              <a:gd name="connsiteX285" fmla="*/ 297890 w 906898"/>
              <a:gd name="connsiteY285" fmla="*/ 820298 h 906898"/>
              <a:gd name="connsiteX286" fmla="*/ 293785 w 906898"/>
              <a:gd name="connsiteY286" fmla="*/ 824420 h 906898"/>
              <a:gd name="connsiteX287" fmla="*/ 287628 w 906898"/>
              <a:gd name="connsiteY287" fmla="*/ 822359 h 906898"/>
              <a:gd name="connsiteX288" fmla="*/ 287628 w 906898"/>
              <a:gd name="connsiteY288" fmla="*/ 816177 h 906898"/>
              <a:gd name="connsiteX289" fmla="*/ 289680 w 906898"/>
              <a:gd name="connsiteY289" fmla="*/ 812056 h 906898"/>
              <a:gd name="connsiteX290" fmla="*/ 281471 w 906898"/>
              <a:gd name="connsiteY290" fmla="*/ 809995 h 906898"/>
              <a:gd name="connsiteX291" fmla="*/ 271209 w 906898"/>
              <a:gd name="connsiteY291" fmla="*/ 828541 h 906898"/>
              <a:gd name="connsiteX292" fmla="*/ 295837 w 906898"/>
              <a:gd name="connsiteY292" fmla="*/ 857390 h 906898"/>
              <a:gd name="connsiteX293" fmla="*/ 293785 w 906898"/>
              <a:gd name="connsiteY293" fmla="*/ 857390 h 906898"/>
              <a:gd name="connsiteX294" fmla="*/ 275314 w 906898"/>
              <a:gd name="connsiteY294" fmla="*/ 849148 h 906898"/>
              <a:gd name="connsiteX295" fmla="*/ 263000 w 906898"/>
              <a:gd name="connsiteY295" fmla="*/ 826480 h 906898"/>
              <a:gd name="connsiteX296" fmla="*/ 271209 w 906898"/>
              <a:gd name="connsiteY296" fmla="*/ 805874 h 906898"/>
              <a:gd name="connsiteX297" fmla="*/ 291412 w 906898"/>
              <a:gd name="connsiteY297" fmla="*/ 799788 h 906898"/>
              <a:gd name="connsiteX298" fmla="*/ 381209 w 906898"/>
              <a:gd name="connsiteY298" fmla="*/ 797694 h 906898"/>
              <a:gd name="connsiteX299" fmla="*/ 394542 w 906898"/>
              <a:gd name="connsiteY299" fmla="*/ 797694 h 906898"/>
              <a:gd name="connsiteX300" fmla="*/ 408901 w 906898"/>
              <a:gd name="connsiteY300" fmla="*/ 805915 h 906898"/>
              <a:gd name="connsiteX301" fmla="*/ 413004 w 906898"/>
              <a:gd name="connsiteY301" fmla="*/ 826467 h 906898"/>
              <a:gd name="connsiteX302" fmla="*/ 402747 w 906898"/>
              <a:gd name="connsiteY302" fmla="*/ 836743 h 906898"/>
              <a:gd name="connsiteX303" fmla="*/ 392491 w 906898"/>
              <a:gd name="connsiteY303" fmla="*/ 836743 h 906898"/>
              <a:gd name="connsiteX304" fmla="*/ 390440 w 906898"/>
              <a:gd name="connsiteY304" fmla="*/ 828522 h 906898"/>
              <a:gd name="connsiteX305" fmla="*/ 386337 w 906898"/>
              <a:gd name="connsiteY305" fmla="*/ 826467 h 906898"/>
              <a:gd name="connsiteX306" fmla="*/ 388388 w 906898"/>
              <a:gd name="connsiteY306" fmla="*/ 820301 h 906898"/>
              <a:gd name="connsiteX307" fmla="*/ 396593 w 906898"/>
              <a:gd name="connsiteY307" fmla="*/ 818246 h 906898"/>
              <a:gd name="connsiteX308" fmla="*/ 398645 w 906898"/>
              <a:gd name="connsiteY308" fmla="*/ 826467 h 906898"/>
              <a:gd name="connsiteX309" fmla="*/ 400696 w 906898"/>
              <a:gd name="connsiteY309" fmla="*/ 826467 h 906898"/>
              <a:gd name="connsiteX310" fmla="*/ 404798 w 906898"/>
              <a:gd name="connsiteY310" fmla="*/ 818246 h 906898"/>
              <a:gd name="connsiteX311" fmla="*/ 390440 w 906898"/>
              <a:gd name="connsiteY311" fmla="*/ 805915 h 906898"/>
              <a:gd name="connsiteX312" fmla="*/ 367876 w 906898"/>
              <a:gd name="connsiteY312" fmla="*/ 816191 h 906898"/>
              <a:gd name="connsiteX313" fmla="*/ 359670 w 906898"/>
              <a:gd name="connsiteY313" fmla="*/ 830578 h 906898"/>
              <a:gd name="connsiteX314" fmla="*/ 357619 w 906898"/>
              <a:gd name="connsiteY314" fmla="*/ 828522 h 906898"/>
              <a:gd name="connsiteX315" fmla="*/ 367876 w 906898"/>
              <a:gd name="connsiteY315" fmla="*/ 803860 h 906898"/>
              <a:gd name="connsiteX316" fmla="*/ 381209 w 906898"/>
              <a:gd name="connsiteY316" fmla="*/ 797694 h 906898"/>
              <a:gd name="connsiteX317" fmla="*/ 442976 w 906898"/>
              <a:gd name="connsiteY317" fmla="*/ 797637 h 906898"/>
              <a:gd name="connsiteX318" fmla="*/ 452239 w 906898"/>
              <a:gd name="connsiteY318" fmla="*/ 804005 h 906898"/>
              <a:gd name="connsiteX319" fmla="*/ 454297 w 906898"/>
              <a:gd name="connsiteY319" fmla="*/ 814297 h 906898"/>
              <a:gd name="connsiteX320" fmla="*/ 453455 w 906898"/>
              <a:gd name="connsiteY320" fmla="*/ 815608 h 906898"/>
              <a:gd name="connsiteX321" fmla="*/ 453782 w 906898"/>
              <a:gd name="connsiteY321" fmla="*/ 814297 h 906898"/>
              <a:gd name="connsiteX322" fmla="*/ 452239 w 906898"/>
              <a:gd name="connsiteY322" fmla="*/ 808122 h 906898"/>
              <a:gd name="connsiteX323" fmla="*/ 448122 w 906898"/>
              <a:gd name="connsiteY323" fmla="*/ 801947 h 906898"/>
              <a:gd name="connsiteX324" fmla="*/ 439888 w 906898"/>
              <a:gd name="connsiteY324" fmla="*/ 797830 h 906898"/>
              <a:gd name="connsiteX325" fmla="*/ 442976 w 906898"/>
              <a:gd name="connsiteY325" fmla="*/ 797637 h 906898"/>
              <a:gd name="connsiteX326" fmla="*/ 397625 w 906898"/>
              <a:gd name="connsiteY326" fmla="*/ 794145 h 906898"/>
              <a:gd name="connsiteX327" fmla="*/ 398787 w 906898"/>
              <a:gd name="connsiteY327" fmla="*/ 795639 h 906898"/>
              <a:gd name="connsiteX328" fmla="*/ 396463 w 906898"/>
              <a:gd name="connsiteY328" fmla="*/ 795639 h 906898"/>
              <a:gd name="connsiteX329" fmla="*/ 397625 w 906898"/>
              <a:gd name="connsiteY329" fmla="*/ 794145 h 906898"/>
              <a:gd name="connsiteX330" fmla="*/ 425347 w 906898"/>
              <a:gd name="connsiteY330" fmla="*/ 791655 h 906898"/>
              <a:gd name="connsiteX331" fmla="*/ 431572 w 906898"/>
              <a:gd name="connsiteY331" fmla="*/ 793647 h 906898"/>
              <a:gd name="connsiteX332" fmla="*/ 433647 w 906898"/>
              <a:gd name="connsiteY332" fmla="*/ 797631 h 906898"/>
              <a:gd name="connsiteX333" fmla="*/ 431572 w 906898"/>
              <a:gd name="connsiteY333" fmla="*/ 795639 h 906898"/>
              <a:gd name="connsiteX334" fmla="*/ 430365 w 906898"/>
              <a:gd name="connsiteY334" fmla="*/ 794867 h 906898"/>
              <a:gd name="connsiteX335" fmla="*/ 429596 w 906898"/>
              <a:gd name="connsiteY335" fmla="*/ 793713 h 906898"/>
              <a:gd name="connsiteX336" fmla="*/ 428563 w 906898"/>
              <a:gd name="connsiteY336" fmla="*/ 793713 h 906898"/>
              <a:gd name="connsiteX337" fmla="*/ 413063 w 906898"/>
              <a:gd name="connsiteY337" fmla="*/ 791655 h 906898"/>
              <a:gd name="connsiteX338" fmla="*/ 415055 w 906898"/>
              <a:gd name="connsiteY338" fmla="*/ 793647 h 906898"/>
              <a:gd name="connsiteX339" fmla="*/ 413063 w 906898"/>
              <a:gd name="connsiteY339" fmla="*/ 793647 h 906898"/>
              <a:gd name="connsiteX340" fmla="*/ 413063 w 906898"/>
              <a:gd name="connsiteY340" fmla="*/ 791655 h 906898"/>
              <a:gd name="connsiteX341" fmla="*/ 409013 w 906898"/>
              <a:gd name="connsiteY341" fmla="*/ 791655 h 906898"/>
              <a:gd name="connsiteX342" fmla="*/ 411071 w 906898"/>
              <a:gd name="connsiteY342" fmla="*/ 791655 h 906898"/>
              <a:gd name="connsiteX343" fmla="*/ 415188 w 906898"/>
              <a:gd name="connsiteY343" fmla="*/ 797830 h 906898"/>
              <a:gd name="connsiteX344" fmla="*/ 417246 w 906898"/>
              <a:gd name="connsiteY344" fmla="*/ 795772 h 906898"/>
              <a:gd name="connsiteX345" fmla="*/ 425480 w 906898"/>
              <a:gd name="connsiteY345" fmla="*/ 793713 h 906898"/>
              <a:gd name="connsiteX346" fmla="*/ 428563 w 906898"/>
              <a:gd name="connsiteY346" fmla="*/ 793713 h 906898"/>
              <a:gd name="connsiteX347" fmla="*/ 430365 w 906898"/>
              <a:gd name="connsiteY347" fmla="*/ 794867 h 906898"/>
              <a:gd name="connsiteX348" fmla="*/ 433713 w 906898"/>
              <a:gd name="connsiteY348" fmla="*/ 799888 h 906898"/>
              <a:gd name="connsiteX349" fmla="*/ 448122 w 906898"/>
              <a:gd name="connsiteY349" fmla="*/ 806063 h 906898"/>
              <a:gd name="connsiteX350" fmla="*/ 450180 w 906898"/>
              <a:gd name="connsiteY350" fmla="*/ 816356 h 906898"/>
              <a:gd name="connsiteX351" fmla="*/ 450180 w 906898"/>
              <a:gd name="connsiteY351" fmla="*/ 822531 h 906898"/>
              <a:gd name="connsiteX352" fmla="*/ 452239 w 906898"/>
              <a:gd name="connsiteY352" fmla="*/ 822531 h 906898"/>
              <a:gd name="connsiteX353" fmla="*/ 452239 w 906898"/>
              <a:gd name="connsiteY353" fmla="*/ 820472 h 906898"/>
              <a:gd name="connsiteX354" fmla="*/ 452877 w 906898"/>
              <a:gd name="connsiteY354" fmla="*/ 817920 h 906898"/>
              <a:gd name="connsiteX355" fmla="*/ 452882 w 906898"/>
              <a:gd name="connsiteY355" fmla="*/ 818607 h 906898"/>
              <a:gd name="connsiteX356" fmla="*/ 456355 w 906898"/>
              <a:gd name="connsiteY356" fmla="*/ 830764 h 906898"/>
              <a:gd name="connsiteX357" fmla="*/ 454297 w 906898"/>
              <a:gd name="connsiteY357" fmla="*/ 824589 h 906898"/>
              <a:gd name="connsiteX358" fmla="*/ 452239 w 906898"/>
              <a:gd name="connsiteY358" fmla="*/ 830764 h 906898"/>
              <a:gd name="connsiteX359" fmla="*/ 448122 w 906898"/>
              <a:gd name="connsiteY359" fmla="*/ 838998 h 906898"/>
              <a:gd name="connsiteX360" fmla="*/ 450180 w 906898"/>
              <a:gd name="connsiteY360" fmla="*/ 841056 h 906898"/>
              <a:gd name="connsiteX361" fmla="*/ 450180 w 906898"/>
              <a:gd name="connsiteY361" fmla="*/ 838998 h 906898"/>
              <a:gd name="connsiteX362" fmla="*/ 451621 w 906898"/>
              <a:gd name="connsiteY362" fmla="*/ 843320 h 906898"/>
              <a:gd name="connsiteX363" fmla="*/ 450180 w 906898"/>
              <a:gd name="connsiteY363" fmla="*/ 843114 h 906898"/>
              <a:gd name="connsiteX364" fmla="*/ 446063 w 906898"/>
              <a:gd name="connsiteY364" fmla="*/ 851348 h 906898"/>
              <a:gd name="connsiteX365" fmla="*/ 441947 w 906898"/>
              <a:gd name="connsiteY365" fmla="*/ 851348 h 906898"/>
              <a:gd name="connsiteX366" fmla="*/ 437830 w 906898"/>
              <a:gd name="connsiteY366" fmla="*/ 843114 h 906898"/>
              <a:gd name="connsiteX367" fmla="*/ 444005 w 906898"/>
              <a:gd name="connsiteY367" fmla="*/ 834881 h 906898"/>
              <a:gd name="connsiteX368" fmla="*/ 439888 w 906898"/>
              <a:gd name="connsiteY368" fmla="*/ 826647 h 906898"/>
              <a:gd name="connsiteX369" fmla="*/ 439096 w 906898"/>
              <a:gd name="connsiteY369" fmla="*/ 821105 h 906898"/>
              <a:gd name="connsiteX370" fmla="*/ 439888 w 906898"/>
              <a:gd name="connsiteY370" fmla="*/ 820317 h 906898"/>
              <a:gd name="connsiteX371" fmla="*/ 438625 w 906898"/>
              <a:gd name="connsiteY371" fmla="*/ 817804 h 906898"/>
              <a:gd name="connsiteX372" fmla="*/ 437830 w 906898"/>
              <a:gd name="connsiteY372" fmla="*/ 812239 h 906898"/>
              <a:gd name="connsiteX373" fmla="*/ 427538 w 906898"/>
              <a:gd name="connsiteY373" fmla="*/ 808122 h 906898"/>
              <a:gd name="connsiteX374" fmla="*/ 417246 w 906898"/>
              <a:gd name="connsiteY374" fmla="*/ 801947 h 906898"/>
              <a:gd name="connsiteX375" fmla="*/ 411071 w 906898"/>
              <a:gd name="connsiteY375" fmla="*/ 806063 h 906898"/>
              <a:gd name="connsiteX376" fmla="*/ 404896 w 906898"/>
              <a:gd name="connsiteY376" fmla="*/ 799888 h 906898"/>
              <a:gd name="connsiteX377" fmla="*/ 400779 w 906898"/>
              <a:gd name="connsiteY377" fmla="*/ 797830 h 906898"/>
              <a:gd name="connsiteX378" fmla="*/ 409013 w 906898"/>
              <a:gd name="connsiteY378" fmla="*/ 791655 h 906898"/>
              <a:gd name="connsiteX379" fmla="*/ 363632 w 906898"/>
              <a:gd name="connsiteY379" fmla="*/ 789331 h 906898"/>
              <a:gd name="connsiteX380" fmla="*/ 371895 w 906898"/>
              <a:gd name="connsiteY380" fmla="*/ 797631 h 906898"/>
              <a:gd name="connsiteX381" fmla="*/ 359500 w 906898"/>
              <a:gd name="connsiteY381" fmla="*/ 791406 h 906898"/>
              <a:gd name="connsiteX382" fmla="*/ 353303 w 906898"/>
              <a:gd name="connsiteY382" fmla="*/ 793481 h 906898"/>
              <a:gd name="connsiteX383" fmla="*/ 363632 w 906898"/>
              <a:gd name="connsiteY383" fmla="*/ 789331 h 906898"/>
              <a:gd name="connsiteX384" fmla="*/ 298897 w 906898"/>
              <a:gd name="connsiteY384" fmla="*/ 788883 h 906898"/>
              <a:gd name="connsiteX385" fmla="*/ 306159 w 906898"/>
              <a:gd name="connsiteY385" fmla="*/ 789397 h 906898"/>
              <a:gd name="connsiteX386" fmla="*/ 295784 w 906898"/>
              <a:gd name="connsiteY386" fmla="*/ 791456 h 906898"/>
              <a:gd name="connsiteX387" fmla="*/ 291635 w 906898"/>
              <a:gd name="connsiteY387" fmla="*/ 797631 h 906898"/>
              <a:gd name="connsiteX388" fmla="*/ 291635 w 906898"/>
              <a:gd name="connsiteY388" fmla="*/ 791456 h 906898"/>
              <a:gd name="connsiteX389" fmla="*/ 298897 w 906898"/>
              <a:gd name="connsiteY389" fmla="*/ 788883 h 906898"/>
              <a:gd name="connsiteX390" fmla="*/ 327772 w 906898"/>
              <a:gd name="connsiteY390" fmla="*/ 782644 h 906898"/>
              <a:gd name="connsiteX391" fmla="*/ 337035 w 906898"/>
              <a:gd name="connsiteY391" fmla="*/ 783413 h 906898"/>
              <a:gd name="connsiteX392" fmla="*/ 353502 w 906898"/>
              <a:gd name="connsiteY392" fmla="*/ 799810 h 906898"/>
              <a:gd name="connsiteX393" fmla="*/ 357619 w 906898"/>
              <a:gd name="connsiteY393" fmla="*/ 810059 h 906898"/>
              <a:gd name="connsiteX394" fmla="*/ 353502 w 906898"/>
              <a:gd name="connsiteY394" fmla="*/ 828507 h 906898"/>
              <a:gd name="connsiteX395" fmla="*/ 349386 w 906898"/>
              <a:gd name="connsiteY395" fmla="*/ 828507 h 906898"/>
              <a:gd name="connsiteX396" fmla="*/ 351444 w 906898"/>
              <a:gd name="connsiteY396" fmla="*/ 822357 h 906898"/>
              <a:gd name="connsiteX397" fmla="*/ 334977 w 906898"/>
              <a:gd name="connsiteY397" fmla="*/ 789562 h 906898"/>
              <a:gd name="connsiteX398" fmla="*/ 330860 w 906898"/>
              <a:gd name="connsiteY398" fmla="*/ 789562 h 906898"/>
              <a:gd name="connsiteX399" fmla="*/ 318510 w 906898"/>
              <a:gd name="connsiteY399" fmla="*/ 791611 h 906898"/>
              <a:gd name="connsiteX400" fmla="*/ 316451 w 906898"/>
              <a:gd name="connsiteY400" fmla="*/ 797760 h 906898"/>
              <a:gd name="connsiteX401" fmla="*/ 322627 w 906898"/>
              <a:gd name="connsiteY401" fmla="*/ 797760 h 906898"/>
              <a:gd name="connsiteX402" fmla="*/ 326743 w 906898"/>
              <a:gd name="connsiteY402" fmla="*/ 799810 h 906898"/>
              <a:gd name="connsiteX403" fmla="*/ 328802 w 906898"/>
              <a:gd name="connsiteY403" fmla="*/ 808009 h 906898"/>
              <a:gd name="connsiteX404" fmla="*/ 320568 w 906898"/>
              <a:gd name="connsiteY404" fmla="*/ 810059 h 906898"/>
              <a:gd name="connsiteX405" fmla="*/ 320568 w 906898"/>
              <a:gd name="connsiteY405" fmla="*/ 816208 h 906898"/>
              <a:gd name="connsiteX406" fmla="*/ 314393 w 906898"/>
              <a:gd name="connsiteY406" fmla="*/ 818258 h 906898"/>
              <a:gd name="connsiteX407" fmla="*/ 306159 w 906898"/>
              <a:gd name="connsiteY407" fmla="*/ 801860 h 906898"/>
              <a:gd name="connsiteX408" fmla="*/ 318510 w 906898"/>
              <a:gd name="connsiteY408" fmla="*/ 783413 h 906898"/>
              <a:gd name="connsiteX409" fmla="*/ 327772 w 906898"/>
              <a:gd name="connsiteY409" fmla="*/ 782644 h 906898"/>
              <a:gd name="connsiteX410" fmla="*/ 394471 w 906898"/>
              <a:gd name="connsiteY410" fmla="*/ 779039 h 906898"/>
              <a:gd name="connsiteX411" fmla="*/ 398676 w 906898"/>
              <a:gd name="connsiteY411" fmla="*/ 781197 h 906898"/>
              <a:gd name="connsiteX412" fmla="*/ 400779 w 906898"/>
              <a:gd name="connsiteY412" fmla="*/ 781197 h 906898"/>
              <a:gd name="connsiteX413" fmla="*/ 398676 w 906898"/>
              <a:gd name="connsiteY413" fmla="*/ 783355 h 906898"/>
              <a:gd name="connsiteX414" fmla="*/ 394471 w 906898"/>
              <a:gd name="connsiteY414" fmla="*/ 779039 h 906898"/>
              <a:gd name="connsiteX415" fmla="*/ 539637 w 906898"/>
              <a:gd name="connsiteY415" fmla="*/ 776341 h 906898"/>
              <a:gd name="connsiteX416" fmla="*/ 542708 w 906898"/>
              <a:gd name="connsiteY416" fmla="*/ 777113 h 906898"/>
              <a:gd name="connsiteX417" fmla="*/ 544755 w 906898"/>
              <a:gd name="connsiteY417" fmla="*/ 779172 h 906898"/>
              <a:gd name="connsiteX418" fmla="*/ 548850 w 906898"/>
              <a:gd name="connsiteY418" fmla="*/ 783288 h 906898"/>
              <a:gd name="connsiteX419" fmla="*/ 557039 w 906898"/>
              <a:gd name="connsiteY419" fmla="*/ 783288 h 906898"/>
              <a:gd name="connsiteX420" fmla="*/ 561134 w 906898"/>
              <a:gd name="connsiteY420" fmla="*/ 789464 h 906898"/>
              <a:gd name="connsiteX421" fmla="*/ 559087 w 906898"/>
              <a:gd name="connsiteY421" fmla="*/ 791522 h 906898"/>
              <a:gd name="connsiteX422" fmla="*/ 552945 w 906898"/>
              <a:gd name="connsiteY422" fmla="*/ 789464 h 906898"/>
              <a:gd name="connsiteX423" fmla="*/ 546803 w 906898"/>
              <a:gd name="connsiteY423" fmla="*/ 793580 h 906898"/>
              <a:gd name="connsiteX424" fmla="*/ 542708 w 906898"/>
              <a:gd name="connsiteY424" fmla="*/ 793580 h 906898"/>
              <a:gd name="connsiteX425" fmla="*/ 540661 w 906898"/>
              <a:gd name="connsiteY425" fmla="*/ 787405 h 906898"/>
              <a:gd name="connsiteX426" fmla="*/ 542708 w 906898"/>
              <a:gd name="connsiteY426" fmla="*/ 785347 h 906898"/>
              <a:gd name="connsiteX427" fmla="*/ 536566 w 906898"/>
              <a:gd name="connsiteY427" fmla="*/ 781230 h 906898"/>
              <a:gd name="connsiteX428" fmla="*/ 536566 w 906898"/>
              <a:gd name="connsiteY428" fmla="*/ 777113 h 906898"/>
              <a:gd name="connsiteX429" fmla="*/ 539637 w 906898"/>
              <a:gd name="connsiteY429" fmla="*/ 776341 h 906898"/>
              <a:gd name="connsiteX430" fmla="*/ 465218 w 906898"/>
              <a:gd name="connsiteY430" fmla="*/ 775592 h 906898"/>
              <a:gd name="connsiteX431" fmla="*/ 474615 w 906898"/>
              <a:gd name="connsiteY431" fmla="*/ 781230 h 906898"/>
              <a:gd name="connsiteX432" fmla="*/ 476674 w 906898"/>
              <a:gd name="connsiteY432" fmla="*/ 785347 h 906898"/>
              <a:gd name="connsiteX433" fmla="*/ 486966 w 906898"/>
              <a:gd name="connsiteY433" fmla="*/ 791522 h 906898"/>
              <a:gd name="connsiteX434" fmla="*/ 491082 w 906898"/>
              <a:gd name="connsiteY434" fmla="*/ 791522 h 906898"/>
              <a:gd name="connsiteX435" fmla="*/ 489024 w 906898"/>
              <a:gd name="connsiteY435" fmla="*/ 793580 h 906898"/>
              <a:gd name="connsiteX436" fmla="*/ 476986 w 906898"/>
              <a:gd name="connsiteY436" fmla="*/ 791574 h 906898"/>
              <a:gd name="connsiteX437" fmla="*/ 476416 w 906898"/>
              <a:gd name="connsiteY437" fmla="*/ 791006 h 906898"/>
              <a:gd name="connsiteX438" fmla="*/ 472557 w 906898"/>
              <a:gd name="connsiteY438" fmla="*/ 783288 h 906898"/>
              <a:gd name="connsiteX439" fmla="*/ 468440 w 906898"/>
              <a:gd name="connsiteY439" fmla="*/ 781230 h 906898"/>
              <a:gd name="connsiteX440" fmla="*/ 532390 w 906898"/>
              <a:gd name="connsiteY440" fmla="*/ 775055 h 906898"/>
              <a:gd name="connsiteX441" fmla="*/ 534452 w 906898"/>
              <a:gd name="connsiteY441" fmla="*/ 775055 h 906898"/>
              <a:gd name="connsiteX442" fmla="*/ 538576 w 906898"/>
              <a:gd name="connsiteY442" fmla="*/ 787434 h 906898"/>
              <a:gd name="connsiteX443" fmla="*/ 540638 w 906898"/>
              <a:gd name="connsiteY443" fmla="*/ 795686 h 906898"/>
              <a:gd name="connsiteX444" fmla="*/ 548885 w 906898"/>
              <a:gd name="connsiteY444" fmla="*/ 795686 h 906898"/>
              <a:gd name="connsiteX445" fmla="*/ 555071 w 906898"/>
              <a:gd name="connsiteY445" fmla="*/ 795686 h 906898"/>
              <a:gd name="connsiteX446" fmla="*/ 563318 w 906898"/>
              <a:gd name="connsiteY446" fmla="*/ 791560 h 906898"/>
              <a:gd name="connsiteX447" fmla="*/ 565380 w 906898"/>
              <a:gd name="connsiteY447" fmla="*/ 791560 h 906898"/>
              <a:gd name="connsiteX448" fmla="*/ 567442 w 906898"/>
              <a:gd name="connsiteY448" fmla="*/ 793623 h 906898"/>
              <a:gd name="connsiteX449" fmla="*/ 559194 w 906898"/>
              <a:gd name="connsiteY449" fmla="*/ 801876 h 906898"/>
              <a:gd name="connsiteX450" fmla="*/ 550947 w 906898"/>
              <a:gd name="connsiteY450" fmla="*/ 797749 h 906898"/>
              <a:gd name="connsiteX451" fmla="*/ 548885 w 906898"/>
              <a:gd name="connsiteY451" fmla="*/ 801876 h 906898"/>
              <a:gd name="connsiteX452" fmla="*/ 538576 w 906898"/>
              <a:gd name="connsiteY452" fmla="*/ 801876 h 906898"/>
              <a:gd name="connsiteX453" fmla="*/ 534452 w 906898"/>
              <a:gd name="connsiteY453" fmla="*/ 795686 h 906898"/>
              <a:gd name="connsiteX454" fmla="*/ 534452 w 906898"/>
              <a:gd name="connsiteY454" fmla="*/ 789497 h 906898"/>
              <a:gd name="connsiteX455" fmla="*/ 528266 w 906898"/>
              <a:gd name="connsiteY455" fmla="*/ 781244 h 906898"/>
              <a:gd name="connsiteX456" fmla="*/ 532390 w 906898"/>
              <a:gd name="connsiteY456" fmla="*/ 775055 h 906898"/>
              <a:gd name="connsiteX457" fmla="*/ 643458 w 906898"/>
              <a:gd name="connsiteY457" fmla="*/ 774604 h 906898"/>
              <a:gd name="connsiteX458" fmla="*/ 647579 w 906898"/>
              <a:gd name="connsiteY458" fmla="*/ 777173 h 906898"/>
              <a:gd name="connsiteX459" fmla="*/ 651701 w 906898"/>
              <a:gd name="connsiteY459" fmla="*/ 795670 h 906898"/>
              <a:gd name="connsiteX460" fmla="*/ 622851 w 906898"/>
              <a:gd name="connsiteY460" fmla="*/ 816223 h 906898"/>
              <a:gd name="connsiteX461" fmla="*/ 594002 w 906898"/>
              <a:gd name="connsiteY461" fmla="*/ 799781 h 906898"/>
              <a:gd name="connsiteX462" fmla="*/ 596063 w 906898"/>
              <a:gd name="connsiteY462" fmla="*/ 797726 h 906898"/>
              <a:gd name="connsiteX463" fmla="*/ 604305 w 906898"/>
              <a:gd name="connsiteY463" fmla="*/ 803891 h 906898"/>
              <a:gd name="connsiteX464" fmla="*/ 633155 w 906898"/>
              <a:gd name="connsiteY464" fmla="*/ 805947 h 906898"/>
              <a:gd name="connsiteX465" fmla="*/ 641397 w 906898"/>
              <a:gd name="connsiteY465" fmla="*/ 795670 h 906898"/>
              <a:gd name="connsiteX466" fmla="*/ 639337 w 906898"/>
              <a:gd name="connsiteY466" fmla="*/ 787449 h 906898"/>
              <a:gd name="connsiteX467" fmla="*/ 635215 w 906898"/>
              <a:gd name="connsiteY467" fmla="*/ 793615 h 906898"/>
              <a:gd name="connsiteX468" fmla="*/ 629033 w 906898"/>
              <a:gd name="connsiteY468" fmla="*/ 793615 h 906898"/>
              <a:gd name="connsiteX469" fmla="*/ 624912 w 906898"/>
              <a:gd name="connsiteY469" fmla="*/ 787449 h 906898"/>
              <a:gd name="connsiteX470" fmla="*/ 633155 w 906898"/>
              <a:gd name="connsiteY470" fmla="*/ 781284 h 906898"/>
              <a:gd name="connsiteX471" fmla="*/ 639337 w 906898"/>
              <a:gd name="connsiteY471" fmla="*/ 775118 h 906898"/>
              <a:gd name="connsiteX472" fmla="*/ 643458 w 906898"/>
              <a:gd name="connsiteY472" fmla="*/ 774604 h 906898"/>
              <a:gd name="connsiteX473" fmla="*/ 295353 w 906898"/>
              <a:gd name="connsiteY473" fmla="*/ 774340 h 906898"/>
              <a:gd name="connsiteX474" fmla="*/ 302043 w 906898"/>
              <a:gd name="connsiteY474" fmla="*/ 779192 h 906898"/>
              <a:gd name="connsiteX475" fmla="*/ 306159 w 906898"/>
              <a:gd name="connsiteY475" fmla="*/ 777149 h 906898"/>
              <a:gd name="connsiteX476" fmla="*/ 314393 w 906898"/>
              <a:gd name="connsiteY476" fmla="*/ 777149 h 906898"/>
              <a:gd name="connsiteX477" fmla="*/ 316451 w 906898"/>
              <a:gd name="connsiteY477" fmla="*/ 781235 h 906898"/>
              <a:gd name="connsiteX478" fmla="*/ 310276 w 906898"/>
              <a:gd name="connsiteY478" fmla="*/ 785321 h 906898"/>
              <a:gd name="connsiteX479" fmla="*/ 293809 w 906898"/>
              <a:gd name="connsiteY479" fmla="*/ 787364 h 906898"/>
              <a:gd name="connsiteX480" fmla="*/ 287634 w 906898"/>
              <a:gd name="connsiteY480" fmla="*/ 797580 h 906898"/>
              <a:gd name="connsiteX481" fmla="*/ 279401 w 906898"/>
              <a:gd name="connsiteY481" fmla="*/ 797580 h 906898"/>
              <a:gd name="connsiteX482" fmla="*/ 277342 w 906898"/>
              <a:gd name="connsiteY482" fmla="*/ 787364 h 906898"/>
              <a:gd name="connsiteX483" fmla="*/ 285576 w 906898"/>
              <a:gd name="connsiteY483" fmla="*/ 783278 h 906898"/>
              <a:gd name="connsiteX484" fmla="*/ 285576 w 906898"/>
              <a:gd name="connsiteY484" fmla="*/ 777149 h 906898"/>
              <a:gd name="connsiteX485" fmla="*/ 295353 w 906898"/>
              <a:gd name="connsiteY485" fmla="*/ 774340 h 906898"/>
              <a:gd name="connsiteX486" fmla="*/ 464212 w 906898"/>
              <a:gd name="connsiteY486" fmla="*/ 773830 h 906898"/>
              <a:gd name="connsiteX487" fmla="*/ 465218 w 906898"/>
              <a:gd name="connsiteY487" fmla="*/ 775592 h 906898"/>
              <a:gd name="connsiteX488" fmla="*/ 464323 w 906898"/>
              <a:gd name="connsiteY488" fmla="*/ 775055 h 906898"/>
              <a:gd name="connsiteX489" fmla="*/ 369816 w 906898"/>
              <a:gd name="connsiteY489" fmla="*/ 771071 h 906898"/>
              <a:gd name="connsiteX490" fmla="*/ 375949 w 906898"/>
              <a:gd name="connsiteY490" fmla="*/ 775157 h 906898"/>
              <a:gd name="connsiteX491" fmla="*/ 375949 w 906898"/>
              <a:gd name="connsiteY491" fmla="*/ 779243 h 906898"/>
              <a:gd name="connsiteX492" fmla="*/ 380038 w 906898"/>
              <a:gd name="connsiteY492" fmla="*/ 779243 h 906898"/>
              <a:gd name="connsiteX493" fmla="*/ 380038 w 906898"/>
              <a:gd name="connsiteY493" fmla="*/ 785372 h 906898"/>
              <a:gd name="connsiteX494" fmla="*/ 380038 w 906898"/>
              <a:gd name="connsiteY494" fmla="*/ 787416 h 906898"/>
              <a:gd name="connsiteX495" fmla="*/ 384127 w 906898"/>
              <a:gd name="connsiteY495" fmla="*/ 791502 h 906898"/>
              <a:gd name="connsiteX496" fmla="*/ 375949 w 906898"/>
              <a:gd name="connsiteY496" fmla="*/ 797631 h 906898"/>
              <a:gd name="connsiteX497" fmla="*/ 373905 w 906898"/>
              <a:gd name="connsiteY497" fmla="*/ 791502 h 906898"/>
              <a:gd name="connsiteX498" fmla="*/ 359594 w 906898"/>
              <a:gd name="connsiteY498" fmla="*/ 787416 h 906898"/>
              <a:gd name="connsiteX499" fmla="*/ 351416 w 906898"/>
              <a:gd name="connsiteY499" fmla="*/ 789459 h 906898"/>
              <a:gd name="connsiteX500" fmla="*/ 347327 w 906898"/>
              <a:gd name="connsiteY500" fmla="*/ 783329 h 906898"/>
              <a:gd name="connsiteX501" fmla="*/ 355505 w 906898"/>
              <a:gd name="connsiteY501" fmla="*/ 781286 h 906898"/>
              <a:gd name="connsiteX502" fmla="*/ 355505 w 906898"/>
              <a:gd name="connsiteY502" fmla="*/ 775157 h 906898"/>
              <a:gd name="connsiteX503" fmla="*/ 361638 w 906898"/>
              <a:gd name="connsiteY503" fmla="*/ 775157 h 906898"/>
              <a:gd name="connsiteX504" fmla="*/ 369816 w 906898"/>
              <a:gd name="connsiteY504" fmla="*/ 771071 h 906898"/>
              <a:gd name="connsiteX505" fmla="*/ 552834 w 906898"/>
              <a:gd name="connsiteY505" fmla="*/ 768747 h 906898"/>
              <a:gd name="connsiteX506" fmla="*/ 554826 w 906898"/>
              <a:gd name="connsiteY506" fmla="*/ 779260 h 906898"/>
              <a:gd name="connsiteX507" fmla="*/ 550842 w 906898"/>
              <a:gd name="connsiteY507" fmla="*/ 781363 h 906898"/>
              <a:gd name="connsiteX508" fmla="*/ 546858 w 906898"/>
              <a:gd name="connsiteY508" fmla="*/ 777157 h 906898"/>
              <a:gd name="connsiteX509" fmla="*/ 546858 w 906898"/>
              <a:gd name="connsiteY509" fmla="*/ 775055 h 906898"/>
              <a:gd name="connsiteX510" fmla="*/ 552834 w 906898"/>
              <a:gd name="connsiteY510" fmla="*/ 768747 h 906898"/>
              <a:gd name="connsiteX511" fmla="*/ 394471 w 906898"/>
              <a:gd name="connsiteY511" fmla="*/ 768747 h 906898"/>
              <a:gd name="connsiteX512" fmla="*/ 396463 w 906898"/>
              <a:gd name="connsiteY512" fmla="*/ 772952 h 906898"/>
              <a:gd name="connsiteX513" fmla="*/ 396463 w 906898"/>
              <a:gd name="connsiteY513" fmla="*/ 775055 h 906898"/>
              <a:gd name="connsiteX514" fmla="*/ 394471 w 906898"/>
              <a:gd name="connsiteY514" fmla="*/ 768747 h 906898"/>
              <a:gd name="connsiteX515" fmla="*/ 665422 w 906898"/>
              <a:gd name="connsiteY515" fmla="*/ 768306 h 906898"/>
              <a:gd name="connsiteX516" fmla="*/ 667996 w 906898"/>
              <a:gd name="connsiteY516" fmla="*/ 772961 h 906898"/>
              <a:gd name="connsiteX517" fmla="*/ 665962 w 906898"/>
              <a:gd name="connsiteY517" fmla="*/ 787441 h 906898"/>
              <a:gd name="connsiteX518" fmla="*/ 655795 w 906898"/>
              <a:gd name="connsiteY518" fmla="*/ 793647 h 906898"/>
              <a:gd name="connsiteX519" fmla="*/ 659862 w 906898"/>
              <a:gd name="connsiteY519" fmla="*/ 787441 h 906898"/>
              <a:gd name="connsiteX520" fmla="*/ 665962 w 906898"/>
              <a:gd name="connsiteY520" fmla="*/ 777098 h 906898"/>
              <a:gd name="connsiteX521" fmla="*/ 663929 w 906898"/>
              <a:gd name="connsiteY521" fmla="*/ 768823 h 906898"/>
              <a:gd name="connsiteX522" fmla="*/ 665422 w 906898"/>
              <a:gd name="connsiteY522" fmla="*/ 768306 h 906898"/>
              <a:gd name="connsiteX523" fmla="*/ 460207 w 906898"/>
              <a:gd name="connsiteY523" fmla="*/ 766821 h 906898"/>
              <a:gd name="connsiteX524" fmla="*/ 463809 w 906898"/>
              <a:gd name="connsiteY524" fmla="*/ 769394 h 906898"/>
              <a:gd name="connsiteX525" fmla="*/ 464212 w 906898"/>
              <a:gd name="connsiteY525" fmla="*/ 773830 h 906898"/>
              <a:gd name="connsiteX526" fmla="*/ 466515 w 906898"/>
              <a:gd name="connsiteY526" fmla="*/ 766755 h 906898"/>
              <a:gd name="connsiteX527" fmla="*/ 480846 w 906898"/>
              <a:gd name="connsiteY527" fmla="*/ 766755 h 906898"/>
              <a:gd name="connsiteX528" fmla="*/ 482893 w 906898"/>
              <a:gd name="connsiteY528" fmla="*/ 772930 h 906898"/>
              <a:gd name="connsiteX529" fmla="*/ 484940 w 906898"/>
              <a:gd name="connsiteY529" fmla="*/ 777047 h 906898"/>
              <a:gd name="connsiteX530" fmla="*/ 491082 w 906898"/>
              <a:gd name="connsiteY530" fmla="*/ 781163 h 906898"/>
              <a:gd name="connsiteX531" fmla="*/ 489035 w 906898"/>
              <a:gd name="connsiteY531" fmla="*/ 787339 h 906898"/>
              <a:gd name="connsiteX532" fmla="*/ 480846 w 906898"/>
              <a:gd name="connsiteY532" fmla="*/ 785280 h 906898"/>
              <a:gd name="connsiteX533" fmla="*/ 478799 w 906898"/>
              <a:gd name="connsiteY533" fmla="*/ 777047 h 906898"/>
              <a:gd name="connsiteX534" fmla="*/ 472657 w 906898"/>
              <a:gd name="connsiteY534" fmla="*/ 777047 h 906898"/>
              <a:gd name="connsiteX535" fmla="*/ 466515 w 906898"/>
              <a:gd name="connsiteY535" fmla="*/ 772930 h 906898"/>
              <a:gd name="connsiteX536" fmla="*/ 466515 w 906898"/>
              <a:gd name="connsiteY536" fmla="*/ 766755 h 906898"/>
              <a:gd name="connsiteX537" fmla="*/ 449990 w 906898"/>
              <a:gd name="connsiteY537" fmla="*/ 766755 h 906898"/>
              <a:gd name="connsiteX538" fmla="*/ 456192 w 906898"/>
              <a:gd name="connsiteY538" fmla="*/ 766755 h 906898"/>
              <a:gd name="connsiteX539" fmla="*/ 464462 w 906898"/>
              <a:gd name="connsiteY539" fmla="*/ 783222 h 906898"/>
              <a:gd name="connsiteX540" fmla="*/ 470665 w 906898"/>
              <a:gd name="connsiteY540" fmla="*/ 785280 h 906898"/>
              <a:gd name="connsiteX541" fmla="*/ 476416 w 906898"/>
              <a:gd name="connsiteY541" fmla="*/ 791006 h 906898"/>
              <a:gd name="connsiteX542" fmla="*/ 476674 w 906898"/>
              <a:gd name="connsiteY542" fmla="*/ 791522 h 906898"/>
              <a:gd name="connsiteX543" fmla="*/ 476986 w 906898"/>
              <a:gd name="connsiteY543" fmla="*/ 791574 h 906898"/>
              <a:gd name="connsiteX544" fmla="*/ 483069 w 906898"/>
              <a:gd name="connsiteY544" fmla="*/ 797631 h 906898"/>
              <a:gd name="connsiteX545" fmla="*/ 489272 w 906898"/>
              <a:gd name="connsiteY545" fmla="*/ 797631 h 906898"/>
              <a:gd name="connsiteX546" fmla="*/ 489272 w 906898"/>
              <a:gd name="connsiteY546" fmla="*/ 807923 h 906898"/>
              <a:gd name="connsiteX547" fmla="*/ 481002 w 906898"/>
              <a:gd name="connsiteY547" fmla="*/ 805864 h 906898"/>
              <a:gd name="connsiteX548" fmla="*/ 476867 w 906898"/>
              <a:gd name="connsiteY548" fmla="*/ 801747 h 906898"/>
              <a:gd name="connsiteX549" fmla="*/ 466530 w 906898"/>
              <a:gd name="connsiteY549" fmla="*/ 801747 h 906898"/>
              <a:gd name="connsiteX550" fmla="*/ 460327 w 906898"/>
              <a:gd name="connsiteY550" fmla="*/ 791456 h 906898"/>
              <a:gd name="connsiteX551" fmla="*/ 460327 w 906898"/>
              <a:gd name="connsiteY551" fmla="*/ 785280 h 906898"/>
              <a:gd name="connsiteX552" fmla="*/ 452057 w 906898"/>
              <a:gd name="connsiteY552" fmla="*/ 779105 h 906898"/>
              <a:gd name="connsiteX553" fmla="*/ 447923 w 906898"/>
              <a:gd name="connsiteY553" fmla="*/ 768813 h 906898"/>
              <a:gd name="connsiteX554" fmla="*/ 449990 w 906898"/>
              <a:gd name="connsiteY554" fmla="*/ 766755 h 906898"/>
              <a:gd name="connsiteX555" fmla="*/ 509608 w 906898"/>
              <a:gd name="connsiteY555" fmla="*/ 762771 h 906898"/>
              <a:gd name="connsiteX556" fmla="*/ 513725 w 906898"/>
              <a:gd name="connsiteY556" fmla="*/ 764829 h 906898"/>
              <a:gd name="connsiteX557" fmla="*/ 501374 w 906898"/>
              <a:gd name="connsiteY557" fmla="*/ 783355 h 906898"/>
              <a:gd name="connsiteX558" fmla="*/ 503433 w 906898"/>
              <a:gd name="connsiteY558" fmla="*/ 808055 h 906898"/>
              <a:gd name="connsiteX559" fmla="*/ 519900 w 906898"/>
              <a:gd name="connsiteY559" fmla="*/ 812172 h 906898"/>
              <a:gd name="connsiteX560" fmla="*/ 519900 w 906898"/>
              <a:gd name="connsiteY560" fmla="*/ 810114 h 906898"/>
              <a:gd name="connsiteX561" fmla="*/ 511666 w 906898"/>
              <a:gd name="connsiteY561" fmla="*/ 805997 h 906898"/>
              <a:gd name="connsiteX562" fmla="*/ 511666 w 906898"/>
              <a:gd name="connsiteY562" fmla="*/ 797763 h 906898"/>
              <a:gd name="connsiteX563" fmla="*/ 521958 w 906898"/>
              <a:gd name="connsiteY563" fmla="*/ 793647 h 906898"/>
              <a:gd name="connsiteX564" fmla="*/ 524017 w 906898"/>
              <a:gd name="connsiteY564" fmla="*/ 799822 h 906898"/>
              <a:gd name="connsiteX565" fmla="*/ 524017 w 906898"/>
              <a:gd name="connsiteY565" fmla="*/ 803939 h 906898"/>
              <a:gd name="connsiteX566" fmla="*/ 530192 w 906898"/>
              <a:gd name="connsiteY566" fmla="*/ 803939 h 906898"/>
              <a:gd name="connsiteX567" fmla="*/ 532250 w 906898"/>
              <a:gd name="connsiteY567" fmla="*/ 812172 h 906898"/>
              <a:gd name="connsiteX568" fmla="*/ 526075 w 906898"/>
              <a:gd name="connsiteY568" fmla="*/ 820406 h 906898"/>
              <a:gd name="connsiteX569" fmla="*/ 503433 w 906898"/>
              <a:gd name="connsiteY569" fmla="*/ 818347 h 906898"/>
              <a:gd name="connsiteX570" fmla="*/ 499316 w 906898"/>
              <a:gd name="connsiteY570" fmla="*/ 812172 h 906898"/>
              <a:gd name="connsiteX571" fmla="*/ 493141 w 906898"/>
              <a:gd name="connsiteY571" fmla="*/ 803939 h 906898"/>
              <a:gd name="connsiteX572" fmla="*/ 493141 w 906898"/>
              <a:gd name="connsiteY572" fmla="*/ 791588 h 906898"/>
              <a:gd name="connsiteX573" fmla="*/ 509608 w 906898"/>
              <a:gd name="connsiteY573" fmla="*/ 762771 h 906898"/>
              <a:gd name="connsiteX574" fmla="*/ 139434 w 906898"/>
              <a:gd name="connsiteY574" fmla="*/ 759784 h 906898"/>
              <a:gd name="connsiteX575" fmla="*/ 142906 w 906898"/>
              <a:gd name="connsiteY575" fmla="*/ 763992 h 906898"/>
              <a:gd name="connsiteX576" fmla="*/ 155476 w 906898"/>
              <a:gd name="connsiteY576" fmla="*/ 774363 h 906898"/>
              <a:gd name="connsiteX577" fmla="*/ 384179 w 906898"/>
              <a:gd name="connsiteY577" fmla="*/ 758787 h 906898"/>
              <a:gd name="connsiteX578" fmla="*/ 386171 w 906898"/>
              <a:gd name="connsiteY578" fmla="*/ 764763 h 906898"/>
              <a:gd name="connsiteX579" fmla="*/ 384179 w 906898"/>
              <a:gd name="connsiteY579" fmla="*/ 760779 h 906898"/>
              <a:gd name="connsiteX580" fmla="*/ 384179 w 906898"/>
              <a:gd name="connsiteY580" fmla="*/ 758787 h 906898"/>
              <a:gd name="connsiteX581" fmla="*/ 314459 w 906898"/>
              <a:gd name="connsiteY581" fmla="*/ 758787 h 906898"/>
              <a:gd name="connsiteX582" fmla="*/ 322427 w 906898"/>
              <a:gd name="connsiteY582" fmla="*/ 764763 h 906898"/>
              <a:gd name="connsiteX583" fmla="*/ 322427 w 906898"/>
              <a:gd name="connsiteY583" fmla="*/ 768747 h 906898"/>
              <a:gd name="connsiteX584" fmla="*/ 318593 w 906898"/>
              <a:gd name="connsiteY584" fmla="*/ 764913 h 906898"/>
              <a:gd name="connsiteX585" fmla="*/ 318576 w 906898"/>
              <a:gd name="connsiteY585" fmla="*/ 764708 h 906898"/>
              <a:gd name="connsiteX586" fmla="*/ 318199 w 906898"/>
              <a:gd name="connsiteY586" fmla="*/ 764519 h 906898"/>
              <a:gd name="connsiteX587" fmla="*/ 314459 w 906898"/>
              <a:gd name="connsiteY587" fmla="*/ 760779 h 906898"/>
              <a:gd name="connsiteX588" fmla="*/ 314459 w 906898"/>
              <a:gd name="connsiteY588" fmla="*/ 758787 h 906898"/>
              <a:gd name="connsiteX589" fmla="*/ 297478 w 906898"/>
              <a:gd name="connsiteY589" fmla="*/ 757977 h 906898"/>
              <a:gd name="connsiteX590" fmla="*/ 302109 w 906898"/>
              <a:gd name="connsiteY590" fmla="*/ 760585 h 906898"/>
              <a:gd name="connsiteX591" fmla="*/ 302109 w 906898"/>
              <a:gd name="connsiteY591" fmla="*/ 764708 h 906898"/>
              <a:gd name="connsiteX592" fmla="*/ 304167 w 906898"/>
              <a:gd name="connsiteY592" fmla="*/ 764708 h 906898"/>
              <a:gd name="connsiteX593" fmla="*/ 310343 w 906898"/>
              <a:gd name="connsiteY593" fmla="*/ 760585 h 906898"/>
              <a:gd name="connsiteX594" fmla="*/ 318199 w 906898"/>
              <a:gd name="connsiteY594" fmla="*/ 764519 h 906898"/>
              <a:gd name="connsiteX595" fmla="*/ 318593 w 906898"/>
              <a:gd name="connsiteY595" fmla="*/ 764913 h 906898"/>
              <a:gd name="connsiteX596" fmla="*/ 318834 w 906898"/>
              <a:gd name="connsiteY596" fmla="*/ 767799 h 906898"/>
              <a:gd name="connsiteX597" fmla="*/ 320635 w 906898"/>
              <a:gd name="connsiteY597" fmla="*/ 770891 h 906898"/>
              <a:gd name="connsiteX598" fmla="*/ 330927 w 906898"/>
              <a:gd name="connsiteY598" fmla="*/ 772952 h 906898"/>
              <a:gd name="connsiteX599" fmla="*/ 335043 w 906898"/>
              <a:gd name="connsiteY599" fmla="*/ 779136 h 906898"/>
              <a:gd name="connsiteX600" fmla="*/ 328868 w 906898"/>
              <a:gd name="connsiteY600" fmla="*/ 779136 h 906898"/>
              <a:gd name="connsiteX601" fmla="*/ 318576 w 906898"/>
              <a:gd name="connsiteY601" fmla="*/ 781197 h 906898"/>
              <a:gd name="connsiteX602" fmla="*/ 314459 w 906898"/>
              <a:gd name="connsiteY602" fmla="*/ 775014 h 906898"/>
              <a:gd name="connsiteX603" fmla="*/ 300051 w 906898"/>
              <a:gd name="connsiteY603" fmla="*/ 772952 h 906898"/>
              <a:gd name="connsiteX604" fmla="*/ 287700 w 906898"/>
              <a:gd name="connsiteY604" fmla="*/ 772952 h 906898"/>
              <a:gd name="connsiteX605" fmla="*/ 281525 w 906898"/>
              <a:gd name="connsiteY605" fmla="*/ 783258 h 906898"/>
              <a:gd name="connsiteX606" fmla="*/ 275350 w 906898"/>
              <a:gd name="connsiteY606" fmla="*/ 787380 h 906898"/>
              <a:gd name="connsiteX607" fmla="*/ 275350 w 906898"/>
              <a:gd name="connsiteY607" fmla="*/ 797686 h 906898"/>
              <a:gd name="connsiteX608" fmla="*/ 277408 w 906898"/>
              <a:gd name="connsiteY608" fmla="*/ 799747 h 906898"/>
              <a:gd name="connsiteX609" fmla="*/ 267116 w 906898"/>
              <a:gd name="connsiteY609" fmla="*/ 805931 h 906898"/>
              <a:gd name="connsiteX610" fmla="*/ 263000 w 906898"/>
              <a:gd name="connsiteY610" fmla="*/ 799747 h 906898"/>
              <a:gd name="connsiteX611" fmla="*/ 265058 w 906898"/>
              <a:gd name="connsiteY611" fmla="*/ 791503 h 906898"/>
              <a:gd name="connsiteX612" fmla="*/ 269175 w 906898"/>
              <a:gd name="connsiteY612" fmla="*/ 789442 h 906898"/>
              <a:gd name="connsiteX613" fmla="*/ 267116 w 906898"/>
              <a:gd name="connsiteY613" fmla="*/ 781197 h 906898"/>
              <a:gd name="connsiteX614" fmla="*/ 269175 w 906898"/>
              <a:gd name="connsiteY614" fmla="*/ 775014 h 906898"/>
              <a:gd name="connsiteX615" fmla="*/ 281525 w 906898"/>
              <a:gd name="connsiteY615" fmla="*/ 770891 h 906898"/>
              <a:gd name="connsiteX616" fmla="*/ 289759 w 906898"/>
              <a:gd name="connsiteY616" fmla="*/ 760585 h 906898"/>
              <a:gd name="connsiteX617" fmla="*/ 297992 w 906898"/>
              <a:gd name="connsiteY617" fmla="*/ 760585 h 906898"/>
              <a:gd name="connsiteX618" fmla="*/ 295934 w 906898"/>
              <a:gd name="connsiteY618" fmla="*/ 758524 h 906898"/>
              <a:gd name="connsiteX619" fmla="*/ 297478 w 906898"/>
              <a:gd name="connsiteY619" fmla="*/ 757977 h 906898"/>
              <a:gd name="connsiteX620" fmla="*/ 373665 w 906898"/>
              <a:gd name="connsiteY620" fmla="*/ 755757 h 906898"/>
              <a:gd name="connsiteX621" fmla="*/ 382118 w 906898"/>
              <a:gd name="connsiteY621" fmla="*/ 760646 h 906898"/>
              <a:gd name="connsiteX622" fmla="*/ 386217 w 906898"/>
              <a:gd name="connsiteY622" fmla="*/ 768880 h 906898"/>
              <a:gd name="connsiteX623" fmla="*/ 392365 w 906898"/>
              <a:gd name="connsiteY623" fmla="*/ 770938 h 906898"/>
              <a:gd name="connsiteX624" fmla="*/ 390315 w 906898"/>
              <a:gd name="connsiteY624" fmla="*/ 779172 h 906898"/>
              <a:gd name="connsiteX625" fmla="*/ 396463 w 906898"/>
              <a:gd name="connsiteY625" fmla="*/ 783288 h 906898"/>
              <a:gd name="connsiteX626" fmla="*/ 396463 w 906898"/>
              <a:gd name="connsiteY626" fmla="*/ 793580 h 906898"/>
              <a:gd name="connsiteX627" fmla="*/ 392365 w 906898"/>
              <a:gd name="connsiteY627" fmla="*/ 795639 h 906898"/>
              <a:gd name="connsiteX628" fmla="*/ 388266 w 906898"/>
              <a:gd name="connsiteY628" fmla="*/ 793580 h 906898"/>
              <a:gd name="connsiteX629" fmla="*/ 384168 w 906898"/>
              <a:gd name="connsiteY629" fmla="*/ 785347 h 906898"/>
              <a:gd name="connsiteX630" fmla="*/ 382118 w 906898"/>
              <a:gd name="connsiteY630" fmla="*/ 779172 h 906898"/>
              <a:gd name="connsiteX631" fmla="*/ 378020 w 906898"/>
              <a:gd name="connsiteY631" fmla="*/ 777113 h 906898"/>
              <a:gd name="connsiteX632" fmla="*/ 371872 w 906898"/>
              <a:gd name="connsiteY632" fmla="*/ 768880 h 906898"/>
              <a:gd name="connsiteX633" fmla="*/ 363675 w 906898"/>
              <a:gd name="connsiteY633" fmla="*/ 770938 h 906898"/>
              <a:gd name="connsiteX634" fmla="*/ 353429 w 906898"/>
              <a:gd name="connsiteY634" fmla="*/ 772996 h 906898"/>
              <a:gd name="connsiteX635" fmla="*/ 347281 w 906898"/>
              <a:gd name="connsiteY635" fmla="*/ 781230 h 906898"/>
              <a:gd name="connsiteX636" fmla="*/ 341134 w 906898"/>
              <a:gd name="connsiteY636" fmla="*/ 781230 h 906898"/>
              <a:gd name="connsiteX637" fmla="*/ 339084 w 906898"/>
              <a:gd name="connsiteY637" fmla="*/ 777113 h 906898"/>
              <a:gd name="connsiteX638" fmla="*/ 341134 w 906898"/>
              <a:gd name="connsiteY638" fmla="*/ 770938 h 906898"/>
              <a:gd name="connsiteX639" fmla="*/ 347281 w 906898"/>
              <a:gd name="connsiteY639" fmla="*/ 768880 h 906898"/>
              <a:gd name="connsiteX640" fmla="*/ 349331 w 906898"/>
              <a:gd name="connsiteY640" fmla="*/ 764763 h 906898"/>
              <a:gd name="connsiteX641" fmla="*/ 351380 w 906898"/>
              <a:gd name="connsiteY641" fmla="*/ 760646 h 906898"/>
              <a:gd name="connsiteX642" fmla="*/ 357528 w 906898"/>
              <a:gd name="connsiteY642" fmla="*/ 758588 h 906898"/>
              <a:gd name="connsiteX643" fmla="*/ 361370 w 906898"/>
              <a:gd name="connsiteY643" fmla="*/ 760132 h 906898"/>
              <a:gd name="connsiteX644" fmla="*/ 363479 w 906898"/>
              <a:gd name="connsiteY644" fmla="*/ 758719 h 906898"/>
              <a:gd name="connsiteX645" fmla="*/ 363675 w 906898"/>
              <a:gd name="connsiteY645" fmla="*/ 758588 h 906898"/>
              <a:gd name="connsiteX646" fmla="*/ 373665 w 906898"/>
              <a:gd name="connsiteY646" fmla="*/ 755757 h 906898"/>
              <a:gd name="connsiteX647" fmla="*/ 608415 w 906898"/>
              <a:gd name="connsiteY647" fmla="*/ 752000 h 906898"/>
              <a:gd name="connsiteX648" fmla="*/ 610602 w 906898"/>
              <a:gd name="connsiteY648" fmla="*/ 754613 h 906898"/>
              <a:gd name="connsiteX649" fmla="*/ 606485 w 906898"/>
              <a:gd name="connsiteY649" fmla="*/ 762771 h 906898"/>
              <a:gd name="connsiteX650" fmla="*/ 600310 w 906898"/>
              <a:gd name="connsiteY650" fmla="*/ 752574 h 906898"/>
              <a:gd name="connsiteX651" fmla="*/ 608415 w 906898"/>
              <a:gd name="connsiteY651" fmla="*/ 752000 h 906898"/>
              <a:gd name="connsiteX652" fmla="*/ 461557 w 906898"/>
              <a:gd name="connsiteY652" fmla="*/ 751947 h 906898"/>
              <a:gd name="connsiteX653" fmla="*/ 461369 w 906898"/>
              <a:gd name="connsiteY653" fmla="*/ 752230 h 906898"/>
              <a:gd name="connsiteX654" fmla="*/ 460207 w 906898"/>
              <a:gd name="connsiteY654" fmla="*/ 752479 h 906898"/>
              <a:gd name="connsiteX655" fmla="*/ 460207 w 906898"/>
              <a:gd name="connsiteY655" fmla="*/ 752230 h 906898"/>
              <a:gd name="connsiteX656" fmla="*/ 460207 w 906898"/>
              <a:gd name="connsiteY656" fmla="*/ 752015 h 906898"/>
              <a:gd name="connsiteX657" fmla="*/ 680321 w 906898"/>
              <a:gd name="connsiteY657" fmla="*/ 750487 h 906898"/>
              <a:gd name="connsiteX658" fmla="*/ 686629 w 906898"/>
              <a:gd name="connsiteY658" fmla="*/ 756712 h 906898"/>
              <a:gd name="connsiteX659" fmla="*/ 686629 w 906898"/>
              <a:gd name="connsiteY659" fmla="*/ 758787 h 906898"/>
              <a:gd name="connsiteX660" fmla="*/ 680321 w 906898"/>
              <a:gd name="connsiteY660" fmla="*/ 750487 h 906898"/>
              <a:gd name="connsiteX661" fmla="*/ 674134 w 906898"/>
              <a:gd name="connsiteY661" fmla="*/ 750487 h 906898"/>
              <a:gd name="connsiteX662" fmla="*/ 684396 w 906898"/>
              <a:gd name="connsiteY662" fmla="*/ 758721 h 906898"/>
              <a:gd name="connsiteX663" fmla="*/ 684396 w 906898"/>
              <a:gd name="connsiteY663" fmla="*/ 764896 h 906898"/>
              <a:gd name="connsiteX664" fmla="*/ 686448 w 906898"/>
              <a:gd name="connsiteY664" fmla="*/ 766954 h 906898"/>
              <a:gd name="connsiteX665" fmla="*/ 690553 w 906898"/>
              <a:gd name="connsiteY665" fmla="*/ 773129 h 906898"/>
              <a:gd name="connsiteX666" fmla="*/ 690553 w 906898"/>
              <a:gd name="connsiteY666" fmla="*/ 779305 h 906898"/>
              <a:gd name="connsiteX667" fmla="*/ 692605 w 906898"/>
              <a:gd name="connsiteY667" fmla="*/ 789596 h 906898"/>
              <a:gd name="connsiteX668" fmla="*/ 692605 w 906898"/>
              <a:gd name="connsiteY668" fmla="*/ 793713 h 906898"/>
              <a:gd name="connsiteX669" fmla="*/ 690553 w 906898"/>
              <a:gd name="connsiteY669" fmla="*/ 791655 h 906898"/>
              <a:gd name="connsiteX670" fmla="*/ 688500 w 906898"/>
              <a:gd name="connsiteY670" fmla="*/ 781363 h 906898"/>
              <a:gd name="connsiteX671" fmla="*/ 686448 w 906898"/>
              <a:gd name="connsiteY671" fmla="*/ 781363 h 906898"/>
              <a:gd name="connsiteX672" fmla="*/ 688500 w 906898"/>
              <a:gd name="connsiteY672" fmla="*/ 785480 h 906898"/>
              <a:gd name="connsiteX673" fmla="*/ 688500 w 906898"/>
              <a:gd name="connsiteY673" fmla="*/ 793713 h 906898"/>
              <a:gd name="connsiteX674" fmla="*/ 678239 w 906898"/>
              <a:gd name="connsiteY674" fmla="*/ 801947 h 906898"/>
              <a:gd name="connsiteX675" fmla="*/ 676186 w 906898"/>
              <a:gd name="connsiteY675" fmla="*/ 808122 h 906898"/>
              <a:gd name="connsiteX676" fmla="*/ 665925 w 906898"/>
              <a:gd name="connsiteY676" fmla="*/ 810180 h 906898"/>
              <a:gd name="connsiteX677" fmla="*/ 659767 w 906898"/>
              <a:gd name="connsiteY677" fmla="*/ 808122 h 906898"/>
              <a:gd name="connsiteX678" fmla="*/ 653610 w 906898"/>
              <a:gd name="connsiteY678" fmla="*/ 812239 h 906898"/>
              <a:gd name="connsiteX679" fmla="*/ 647453 w 906898"/>
              <a:gd name="connsiteY679" fmla="*/ 808122 h 906898"/>
              <a:gd name="connsiteX680" fmla="*/ 659767 w 906898"/>
              <a:gd name="connsiteY680" fmla="*/ 801947 h 906898"/>
              <a:gd name="connsiteX681" fmla="*/ 651558 w 906898"/>
              <a:gd name="connsiteY681" fmla="*/ 799888 h 906898"/>
              <a:gd name="connsiteX682" fmla="*/ 657715 w 906898"/>
              <a:gd name="connsiteY682" fmla="*/ 795772 h 906898"/>
              <a:gd name="connsiteX683" fmla="*/ 667977 w 906898"/>
              <a:gd name="connsiteY683" fmla="*/ 791655 h 906898"/>
              <a:gd name="connsiteX684" fmla="*/ 670029 w 906898"/>
              <a:gd name="connsiteY684" fmla="*/ 769012 h 906898"/>
              <a:gd name="connsiteX685" fmla="*/ 667977 w 906898"/>
              <a:gd name="connsiteY685" fmla="*/ 762837 h 906898"/>
              <a:gd name="connsiteX686" fmla="*/ 672082 w 906898"/>
              <a:gd name="connsiteY686" fmla="*/ 758721 h 906898"/>
              <a:gd name="connsiteX687" fmla="*/ 674134 w 906898"/>
              <a:gd name="connsiteY687" fmla="*/ 762837 h 906898"/>
              <a:gd name="connsiteX688" fmla="*/ 674134 w 906898"/>
              <a:gd name="connsiteY688" fmla="*/ 766954 h 906898"/>
              <a:gd name="connsiteX689" fmla="*/ 680291 w 906898"/>
              <a:gd name="connsiteY689" fmla="*/ 771071 h 906898"/>
              <a:gd name="connsiteX690" fmla="*/ 680291 w 906898"/>
              <a:gd name="connsiteY690" fmla="*/ 777246 h 906898"/>
              <a:gd name="connsiteX691" fmla="*/ 678239 w 906898"/>
              <a:gd name="connsiteY691" fmla="*/ 779305 h 906898"/>
              <a:gd name="connsiteX692" fmla="*/ 682343 w 906898"/>
              <a:gd name="connsiteY692" fmla="*/ 787538 h 906898"/>
              <a:gd name="connsiteX693" fmla="*/ 678239 w 906898"/>
              <a:gd name="connsiteY693" fmla="*/ 793713 h 906898"/>
              <a:gd name="connsiteX694" fmla="*/ 672082 w 906898"/>
              <a:gd name="connsiteY694" fmla="*/ 795772 h 906898"/>
              <a:gd name="connsiteX695" fmla="*/ 667977 w 906898"/>
              <a:gd name="connsiteY695" fmla="*/ 801947 h 906898"/>
              <a:gd name="connsiteX696" fmla="*/ 659767 w 906898"/>
              <a:gd name="connsiteY696" fmla="*/ 797830 h 906898"/>
              <a:gd name="connsiteX697" fmla="*/ 659767 w 906898"/>
              <a:gd name="connsiteY697" fmla="*/ 799888 h 906898"/>
              <a:gd name="connsiteX698" fmla="*/ 665925 w 906898"/>
              <a:gd name="connsiteY698" fmla="*/ 804005 h 906898"/>
              <a:gd name="connsiteX699" fmla="*/ 674134 w 906898"/>
              <a:gd name="connsiteY699" fmla="*/ 797830 h 906898"/>
              <a:gd name="connsiteX700" fmla="*/ 684396 w 906898"/>
              <a:gd name="connsiteY700" fmla="*/ 789596 h 906898"/>
              <a:gd name="connsiteX701" fmla="*/ 682343 w 906898"/>
              <a:gd name="connsiteY701" fmla="*/ 779305 h 906898"/>
              <a:gd name="connsiteX702" fmla="*/ 682343 w 906898"/>
              <a:gd name="connsiteY702" fmla="*/ 769012 h 906898"/>
              <a:gd name="connsiteX703" fmla="*/ 678239 w 906898"/>
              <a:gd name="connsiteY703" fmla="*/ 764896 h 906898"/>
              <a:gd name="connsiteX704" fmla="*/ 674134 w 906898"/>
              <a:gd name="connsiteY704" fmla="*/ 756662 h 906898"/>
              <a:gd name="connsiteX705" fmla="*/ 672082 w 906898"/>
              <a:gd name="connsiteY705" fmla="*/ 752545 h 906898"/>
              <a:gd name="connsiteX706" fmla="*/ 674134 w 906898"/>
              <a:gd name="connsiteY706" fmla="*/ 750487 h 906898"/>
              <a:gd name="connsiteX707" fmla="*/ 579697 w 906898"/>
              <a:gd name="connsiteY707" fmla="*/ 750487 h 906898"/>
              <a:gd name="connsiteX708" fmla="*/ 591995 w 906898"/>
              <a:gd name="connsiteY708" fmla="*/ 752534 h 906898"/>
              <a:gd name="connsiteX709" fmla="*/ 602244 w 906898"/>
              <a:gd name="connsiteY709" fmla="*/ 764818 h 906898"/>
              <a:gd name="connsiteX710" fmla="*/ 596095 w 906898"/>
              <a:gd name="connsiteY710" fmla="*/ 781197 h 906898"/>
              <a:gd name="connsiteX711" fmla="*/ 596095 w 906898"/>
              <a:gd name="connsiteY711" fmla="*/ 793481 h 906898"/>
              <a:gd name="connsiteX712" fmla="*/ 585846 w 906898"/>
              <a:gd name="connsiteY712" fmla="*/ 799623 h 906898"/>
              <a:gd name="connsiteX713" fmla="*/ 577647 w 906898"/>
              <a:gd name="connsiteY713" fmla="*/ 795528 h 906898"/>
              <a:gd name="connsiteX714" fmla="*/ 575597 w 906898"/>
              <a:gd name="connsiteY714" fmla="*/ 787339 h 906898"/>
              <a:gd name="connsiteX715" fmla="*/ 565349 w 906898"/>
              <a:gd name="connsiteY715" fmla="*/ 787339 h 906898"/>
              <a:gd name="connsiteX716" fmla="*/ 557150 w 906898"/>
              <a:gd name="connsiteY716" fmla="*/ 770960 h 906898"/>
              <a:gd name="connsiteX717" fmla="*/ 563299 w 906898"/>
              <a:gd name="connsiteY717" fmla="*/ 754582 h 906898"/>
              <a:gd name="connsiteX718" fmla="*/ 573548 w 906898"/>
              <a:gd name="connsiteY718" fmla="*/ 756629 h 906898"/>
              <a:gd name="connsiteX719" fmla="*/ 579697 w 906898"/>
              <a:gd name="connsiteY719" fmla="*/ 750487 h 906898"/>
              <a:gd name="connsiteX720" fmla="*/ 559082 w 906898"/>
              <a:gd name="connsiteY720" fmla="*/ 750487 h 906898"/>
              <a:gd name="connsiteX721" fmla="*/ 561134 w 906898"/>
              <a:gd name="connsiteY721" fmla="*/ 752534 h 906898"/>
              <a:gd name="connsiteX722" fmla="*/ 550872 w 906898"/>
              <a:gd name="connsiteY722" fmla="*/ 766866 h 906898"/>
              <a:gd name="connsiteX723" fmla="*/ 536506 w 906898"/>
              <a:gd name="connsiteY723" fmla="*/ 773008 h 906898"/>
              <a:gd name="connsiteX724" fmla="*/ 530349 w 906898"/>
              <a:gd name="connsiteY724" fmla="*/ 766866 h 906898"/>
              <a:gd name="connsiteX725" fmla="*/ 526244 w 906898"/>
              <a:gd name="connsiteY725" fmla="*/ 768913 h 906898"/>
              <a:gd name="connsiteX726" fmla="*/ 520087 w 906898"/>
              <a:gd name="connsiteY726" fmla="*/ 766866 h 906898"/>
              <a:gd name="connsiteX727" fmla="*/ 518035 w 906898"/>
              <a:gd name="connsiteY727" fmla="*/ 762771 h 906898"/>
              <a:gd name="connsiteX728" fmla="*/ 530349 w 906898"/>
              <a:gd name="connsiteY728" fmla="*/ 758676 h 906898"/>
              <a:gd name="connsiteX729" fmla="*/ 544715 w 906898"/>
              <a:gd name="connsiteY729" fmla="*/ 758676 h 906898"/>
              <a:gd name="connsiteX730" fmla="*/ 538558 w 906898"/>
              <a:gd name="connsiteY730" fmla="*/ 764818 h 906898"/>
              <a:gd name="connsiteX731" fmla="*/ 542663 w 906898"/>
              <a:gd name="connsiteY731" fmla="*/ 768913 h 906898"/>
              <a:gd name="connsiteX732" fmla="*/ 554977 w 906898"/>
              <a:gd name="connsiteY732" fmla="*/ 760724 h 906898"/>
              <a:gd name="connsiteX733" fmla="*/ 554977 w 906898"/>
              <a:gd name="connsiteY733" fmla="*/ 756629 h 906898"/>
              <a:gd name="connsiteX734" fmla="*/ 546768 w 906898"/>
              <a:gd name="connsiteY734" fmla="*/ 758676 h 906898"/>
              <a:gd name="connsiteX735" fmla="*/ 559082 w 906898"/>
              <a:gd name="connsiteY735" fmla="*/ 750487 h 906898"/>
              <a:gd name="connsiteX736" fmla="*/ 614586 w 906898"/>
              <a:gd name="connsiteY736" fmla="*/ 746171 h 906898"/>
              <a:gd name="connsiteX737" fmla="*/ 618702 w 906898"/>
              <a:gd name="connsiteY737" fmla="*/ 748234 h 906898"/>
              <a:gd name="connsiteX738" fmla="*/ 616644 w 906898"/>
              <a:gd name="connsiteY738" fmla="*/ 756487 h 906898"/>
              <a:gd name="connsiteX739" fmla="*/ 622819 w 906898"/>
              <a:gd name="connsiteY739" fmla="*/ 758550 h 906898"/>
              <a:gd name="connsiteX740" fmla="*/ 620761 w 906898"/>
              <a:gd name="connsiteY740" fmla="*/ 764739 h 906898"/>
              <a:gd name="connsiteX741" fmla="*/ 614586 w 906898"/>
              <a:gd name="connsiteY741" fmla="*/ 766802 h 906898"/>
              <a:gd name="connsiteX742" fmla="*/ 612527 w 906898"/>
              <a:gd name="connsiteY742" fmla="*/ 772992 h 906898"/>
              <a:gd name="connsiteX743" fmla="*/ 606352 w 906898"/>
              <a:gd name="connsiteY743" fmla="*/ 772992 h 906898"/>
              <a:gd name="connsiteX744" fmla="*/ 606352 w 906898"/>
              <a:gd name="connsiteY744" fmla="*/ 766802 h 906898"/>
              <a:gd name="connsiteX745" fmla="*/ 612527 w 906898"/>
              <a:gd name="connsiteY745" fmla="*/ 758550 h 906898"/>
              <a:gd name="connsiteX746" fmla="*/ 610469 w 906898"/>
              <a:gd name="connsiteY746" fmla="*/ 750297 h 906898"/>
              <a:gd name="connsiteX747" fmla="*/ 614586 w 906898"/>
              <a:gd name="connsiteY747" fmla="*/ 746171 h 906898"/>
              <a:gd name="connsiteX748" fmla="*/ 618807 w 906898"/>
              <a:gd name="connsiteY748" fmla="*/ 740195 h 906898"/>
              <a:gd name="connsiteX749" fmla="*/ 622933 w 906898"/>
              <a:gd name="connsiteY749" fmla="*/ 744312 h 906898"/>
              <a:gd name="connsiteX750" fmla="*/ 622933 w 906898"/>
              <a:gd name="connsiteY750" fmla="*/ 750487 h 906898"/>
              <a:gd name="connsiteX751" fmla="*/ 631186 w 906898"/>
              <a:gd name="connsiteY751" fmla="*/ 758720 h 906898"/>
              <a:gd name="connsiteX752" fmla="*/ 629122 w 906898"/>
              <a:gd name="connsiteY752" fmla="*/ 769012 h 906898"/>
              <a:gd name="connsiteX753" fmla="*/ 620870 w 906898"/>
              <a:gd name="connsiteY753" fmla="*/ 773129 h 906898"/>
              <a:gd name="connsiteX754" fmla="*/ 610554 w 906898"/>
              <a:gd name="connsiteY754" fmla="*/ 781363 h 906898"/>
              <a:gd name="connsiteX755" fmla="*/ 606428 w 906898"/>
              <a:gd name="connsiteY755" fmla="*/ 779304 h 906898"/>
              <a:gd name="connsiteX756" fmla="*/ 604365 w 906898"/>
              <a:gd name="connsiteY756" fmla="*/ 775188 h 906898"/>
              <a:gd name="connsiteX757" fmla="*/ 612617 w 906898"/>
              <a:gd name="connsiteY757" fmla="*/ 777246 h 906898"/>
              <a:gd name="connsiteX758" fmla="*/ 618807 w 906898"/>
              <a:gd name="connsiteY758" fmla="*/ 769012 h 906898"/>
              <a:gd name="connsiteX759" fmla="*/ 627059 w 906898"/>
              <a:gd name="connsiteY759" fmla="*/ 762837 h 906898"/>
              <a:gd name="connsiteX760" fmla="*/ 624996 w 906898"/>
              <a:gd name="connsiteY760" fmla="*/ 754604 h 906898"/>
              <a:gd name="connsiteX761" fmla="*/ 620870 w 906898"/>
              <a:gd name="connsiteY761" fmla="*/ 752545 h 906898"/>
              <a:gd name="connsiteX762" fmla="*/ 616744 w 906898"/>
              <a:gd name="connsiteY762" fmla="*/ 742253 h 906898"/>
              <a:gd name="connsiteX763" fmla="*/ 618807 w 906898"/>
              <a:gd name="connsiteY763" fmla="*/ 740195 h 906898"/>
              <a:gd name="connsiteX764" fmla="*/ 181747 w 906898"/>
              <a:gd name="connsiteY764" fmla="*/ 738715 h 906898"/>
              <a:gd name="connsiteX765" fmla="*/ 184821 w 906898"/>
              <a:gd name="connsiteY765" fmla="*/ 740250 h 906898"/>
              <a:gd name="connsiteX766" fmla="*/ 203269 w 906898"/>
              <a:gd name="connsiteY766" fmla="*/ 752534 h 906898"/>
              <a:gd name="connsiteX767" fmla="*/ 208054 w 906898"/>
              <a:gd name="connsiteY767" fmla="*/ 750145 h 906898"/>
              <a:gd name="connsiteX768" fmla="*/ 209395 w 906898"/>
              <a:gd name="connsiteY768" fmla="*/ 750487 h 906898"/>
              <a:gd name="connsiteX769" fmla="*/ 211334 w 906898"/>
              <a:gd name="connsiteY769" fmla="*/ 748506 h 906898"/>
              <a:gd name="connsiteX770" fmla="*/ 219667 w 906898"/>
              <a:gd name="connsiteY770" fmla="*/ 744345 h 906898"/>
              <a:gd name="connsiteX771" fmla="*/ 225816 w 906898"/>
              <a:gd name="connsiteY771" fmla="*/ 746392 h 906898"/>
              <a:gd name="connsiteX772" fmla="*/ 221717 w 906898"/>
              <a:gd name="connsiteY772" fmla="*/ 750487 h 906898"/>
              <a:gd name="connsiteX773" fmla="*/ 217617 w 906898"/>
              <a:gd name="connsiteY773" fmla="*/ 752534 h 906898"/>
              <a:gd name="connsiteX774" fmla="*/ 217617 w 906898"/>
              <a:gd name="connsiteY774" fmla="*/ 758676 h 906898"/>
              <a:gd name="connsiteX775" fmla="*/ 211468 w 906898"/>
              <a:gd name="connsiteY775" fmla="*/ 758676 h 906898"/>
              <a:gd name="connsiteX776" fmla="*/ 205319 w 906898"/>
              <a:gd name="connsiteY776" fmla="*/ 756629 h 906898"/>
              <a:gd name="connsiteX777" fmla="*/ 199170 w 906898"/>
              <a:gd name="connsiteY777" fmla="*/ 762771 h 906898"/>
              <a:gd name="connsiteX778" fmla="*/ 195070 w 906898"/>
              <a:gd name="connsiteY778" fmla="*/ 758676 h 906898"/>
              <a:gd name="connsiteX779" fmla="*/ 193020 w 906898"/>
              <a:gd name="connsiteY779" fmla="*/ 754581 h 906898"/>
              <a:gd name="connsiteX780" fmla="*/ 186871 w 906898"/>
              <a:gd name="connsiteY780" fmla="*/ 754581 h 906898"/>
              <a:gd name="connsiteX781" fmla="*/ 184821 w 906898"/>
              <a:gd name="connsiteY781" fmla="*/ 748440 h 906898"/>
              <a:gd name="connsiteX782" fmla="*/ 182772 w 906898"/>
              <a:gd name="connsiteY782" fmla="*/ 744345 h 906898"/>
              <a:gd name="connsiteX783" fmla="*/ 178672 w 906898"/>
              <a:gd name="connsiteY783" fmla="*/ 742298 h 906898"/>
              <a:gd name="connsiteX784" fmla="*/ 178672 w 906898"/>
              <a:gd name="connsiteY784" fmla="*/ 740250 h 906898"/>
              <a:gd name="connsiteX785" fmla="*/ 181747 w 906898"/>
              <a:gd name="connsiteY785" fmla="*/ 738715 h 906898"/>
              <a:gd name="connsiteX786" fmla="*/ 191678 w 906898"/>
              <a:gd name="connsiteY786" fmla="*/ 737738 h 906898"/>
              <a:gd name="connsiteX787" fmla="*/ 197137 w 906898"/>
              <a:gd name="connsiteY787" fmla="*/ 742140 h 906898"/>
              <a:gd name="connsiteX788" fmla="*/ 207352 w 906898"/>
              <a:gd name="connsiteY788" fmla="*/ 746313 h 906898"/>
              <a:gd name="connsiteX789" fmla="*/ 215524 w 906898"/>
              <a:gd name="connsiteY789" fmla="*/ 744226 h 906898"/>
              <a:gd name="connsiteX790" fmla="*/ 211334 w 906898"/>
              <a:gd name="connsiteY790" fmla="*/ 748506 h 906898"/>
              <a:gd name="connsiteX791" fmla="*/ 208054 w 906898"/>
              <a:gd name="connsiteY791" fmla="*/ 750145 h 906898"/>
              <a:gd name="connsiteX792" fmla="*/ 193050 w 906898"/>
              <a:gd name="connsiteY792" fmla="*/ 746313 h 906898"/>
              <a:gd name="connsiteX793" fmla="*/ 188964 w 906898"/>
              <a:gd name="connsiteY793" fmla="*/ 737966 h 906898"/>
              <a:gd name="connsiteX794" fmla="*/ 191678 w 906898"/>
              <a:gd name="connsiteY794" fmla="*/ 737738 h 906898"/>
              <a:gd name="connsiteX795" fmla="*/ 170433 w 906898"/>
              <a:gd name="connsiteY795" fmla="*/ 735879 h 906898"/>
              <a:gd name="connsiteX796" fmla="*/ 176590 w 906898"/>
              <a:gd name="connsiteY796" fmla="*/ 737949 h 906898"/>
              <a:gd name="connsiteX797" fmla="*/ 176590 w 906898"/>
              <a:gd name="connsiteY797" fmla="*/ 744160 h 906898"/>
              <a:gd name="connsiteX798" fmla="*/ 180695 w 906898"/>
              <a:gd name="connsiteY798" fmla="*/ 748300 h 906898"/>
              <a:gd name="connsiteX799" fmla="*/ 184799 w 906898"/>
              <a:gd name="connsiteY799" fmla="*/ 756580 h 906898"/>
              <a:gd name="connsiteX800" fmla="*/ 190956 w 906898"/>
              <a:gd name="connsiteY800" fmla="*/ 758650 h 906898"/>
              <a:gd name="connsiteX801" fmla="*/ 197113 w 906898"/>
              <a:gd name="connsiteY801" fmla="*/ 764861 h 906898"/>
              <a:gd name="connsiteX802" fmla="*/ 207375 w 906898"/>
              <a:gd name="connsiteY802" fmla="*/ 760720 h 906898"/>
              <a:gd name="connsiteX803" fmla="*/ 217637 w 906898"/>
              <a:gd name="connsiteY803" fmla="*/ 760720 h 906898"/>
              <a:gd name="connsiteX804" fmla="*/ 221741 w 906898"/>
              <a:gd name="connsiteY804" fmla="*/ 754510 h 906898"/>
              <a:gd name="connsiteX805" fmla="*/ 227898 w 906898"/>
              <a:gd name="connsiteY805" fmla="*/ 748300 h 906898"/>
              <a:gd name="connsiteX806" fmla="*/ 234056 w 906898"/>
              <a:gd name="connsiteY806" fmla="*/ 744160 h 906898"/>
              <a:gd name="connsiteX807" fmla="*/ 234056 w 906898"/>
              <a:gd name="connsiteY807" fmla="*/ 752440 h 906898"/>
              <a:gd name="connsiteX808" fmla="*/ 223794 w 906898"/>
              <a:gd name="connsiteY808" fmla="*/ 756580 h 906898"/>
              <a:gd name="connsiteX809" fmla="*/ 221741 w 906898"/>
              <a:gd name="connsiteY809" fmla="*/ 764861 h 906898"/>
              <a:gd name="connsiteX810" fmla="*/ 211480 w 906898"/>
              <a:gd name="connsiteY810" fmla="*/ 764861 h 906898"/>
              <a:gd name="connsiteX811" fmla="*/ 203270 w 906898"/>
              <a:gd name="connsiteY811" fmla="*/ 769001 h 906898"/>
              <a:gd name="connsiteX812" fmla="*/ 197113 w 906898"/>
              <a:gd name="connsiteY812" fmla="*/ 769001 h 906898"/>
              <a:gd name="connsiteX813" fmla="*/ 188904 w 906898"/>
              <a:gd name="connsiteY813" fmla="*/ 762791 h 906898"/>
              <a:gd name="connsiteX814" fmla="*/ 178642 w 906898"/>
              <a:gd name="connsiteY814" fmla="*/ 760720 h 906898"/>
              <a:gd name="connsiteX815" fmla="*/ 176590 w 906898"/>
              <a:gd name="connsiteY815" fmla="*/ 750370 h 906898"/>
              <a:gd name="connsiteX816" fmla="*/ 170433 w 906898"/>
              <a:gd name="connsiteY816" fmla="*/ 742089 h 906898"/>
              <a:gd name="connsiteX817" fmla="*/ 170433 w 906898"/>
              <a:gd name="connsiteY817" fmla="*/ 735879 h 906898"/>
              <a:gd name="connsiteX818" fmla="*/ 618775 w 906898"/>
              <a:gd name="connsiteY818" fmla="*/ 723595 h 906898"/>
              <a:gd name="connsiteX819" fmla="*/ 622885 w 906898"/>
              <a:gd name="connsiteY819" fmla="*/ 725664 h 906898"/>
              <a:gd name="connsiteX820" fmla="*/ 618775 w 906898"/>
              <a:gd name="connsiteY820" fmla="*/ 731869 h 906898"/>
              <a:gd name="connsiteX821" fmla="*/ 614665 w 906898"/>
              <a:gd name="connsiteY821" fmla="*/ 733938 h 906898"/>
              <a:gd name="connsiteX822" fmla="*/ 610554 w 906898"/>
              <a:gd name="connsiteY822" fmla="*/ 746350 h 906898"/>
              <a:gd name="connsiteX823" fmla="*/ 594112 w 906898"/>
              <a:gd name="connsiteY823" fmla="*/ 750487 h 906898"/>
              <a:gd name="connsiteX824" fmla="*/ 581781 w 906898"/>
              <a:gd name="connsiteY824" fmla="*/ 746350 h 906898"/>
              <a:gd name="connsiteX825" fmla="*/ 579726 w 906898"/>
              <a:gd name="connsiteY825" fmla="*/ 744281 h 906898"/>
              <a:gd name="connsiteX826" fmla="*/ 590002 w 906898"/>
              <a:gd name="connsiteY826" fmla="*/ 740144 h 906898"/>
              <a:gd name="connsiteX827" fmla="*/ 596168 w 906898"/>
              <a:gd name="connsiteY827" fmla="*/ 738075 h 906898"/>
              <a:gd name="connsiteX828" fmla="*/ 596168 w 906898"/>
              <a:gd name="connsiteY828" fmla="*/ 740144 h 906898"/>
              <a:gd name="connsiteX829" fmla="*/ 592057 w 906898"/>
              <a:gd name="connsiteY829" fmla="*/ 742213 h 906898"/>
              <a:gd name="connsiteX830" fmla="*/ 587947 w 906898"/>
              <a:gd name="connsiteY830" fmla="*/ 744281 h 906898"/>
              <a:gd name="connsiteX831" fmla="*/ 592057 w 906898"/>
              <a:gd name="connsiteY831" fmla="*/ 748418 h 906898"/>
              <a:gd name="connsiteX832" fmla="*/ 606444 w 906898"/>
              <a:gd name="connsiteY832" fmla="*/ 742213 h 906898"/>
              <a:gd name="connsiteX833" fmla="*/ 602333 w 906898"/>
              <a:gd name="connsiteY833" fmla="*/ 738075 h 906898"/>
              <a:gd name="connsiteX834" fmla="*/ 610554 w 906898"/>
              <a:gd name="connsiteY834" fmla="*/ 729801 h 906898"/>
              <a:gd name="connsiteX835" fmla="*/ 618775 w 906898"/>
              <a:gd name="connsiteY835" fmla="*/ 723595 h 906898"/>
              <a:gd name="connsiteX836" fmla="*/ 295298 w 906898"/>
              <a:gd name="connsiteY836" fmla="*/ 722641 h 906898"/>
              <a:gd name="connsiteX837" fmla="*/ 297737 w 906898"/>
              <a:gd name="connsiteY837" fmla="*/ 723737 h 906898"/>
              <a:gd name="connsiteX838" fmla="*/ 299790 w 906898"/>
              <a:gd name="connsiteY838" fmla="*/ 725800 h 906898"/>
              <a:gd name="connsiteX839" fmla="*/ 299790 w 906898"/>
              <a:gd name="connsiteY839" fmla="*/ 731990 h 906898"/>
              <a:gd name="connsiteX840" fmla="*/ 291576 w 906898"/>
              <a:gd name="connsiteY840" fmla="*/ 738179 h 906898"/>
              <a:gd name="connsiteX841" fmla="*/ 283362 w 906898"/>
              <a:gd name="connsiteY841" fmla="*/ 738179 h 906898"/>
              <a:gd name="connsiteX842" fmla="*/ 283362 w 906898"/>
              <a:gd name="connsiteY842" fmla="*/ 742306 h 906898"/>
              <a:gd name="connsiteX843" fmla="*/ 273095 w 906898"/>
              <a:gd name="connsiteY843" fmla="*/ 748495 h 906898"/>
              <a:gd name="connsiteX844" fmla="*/ 262828 w 906898"/>
              <a:gd name="connsiteY844" fmla="*/ 744369 h 906898"/>
              <a:gd name="connsiteX845" fmla="*/ 258721 w 906898"/>
              <a:gd name="connsiteY845" fmla="*/ 744369 h 906898"/>
              <a:gd name="connsiteX846" fmla="*/ 246400 w 906898"/>
              <a:gd name="connsiteY846" fmla="*/ 740243 h 906898"/>
              <a:gd name="connsiteX847" fmla="*/ 250507 w 906898"/>
              <a:gd name="connsiteY847" fmla="*/ 734053 h 906898"/>
              <a:gd name="connsiteX848" fmla="*/ 254614 w 906898"/>
              <a:gd name="connsiteY848" fmla="*/ 731990 h 906898"/>
              <a:gd name="connsiteX849" fmla="*/ 264881 w 906898"/>
              <a:gd name="connsiteY849" fmla="*/ 736116 h 906898"/>
              <a:gd name="connsiteX850" fmla="*/ 275148 w 906898"/>
              <a:gd name="connsiteY850" fmla="*/ 731990 h 906898"/>
              <a:gd name="connsiteX851" fmla="*/ 289523 w 906898"/>
              <a:gd name="connsiteY851" fmla="*/ 727864 h 906898"/>
              <a:gd name="connsiteX852" fmla="*/ 295298 w 906898"/>
              <a:gd name="connsiteY852" fmla="*/ 722641 h 906898"/>
              <a:gd name="connsiteX853" fmla="*/ 289149 w 906898"/>
              <a:gd name="connsiteY853" fmla="*/ 719426 h 906898"/>
              <a:gd name="connsiteX854" fmla="*/ 291552 w 906898"/>
              <a:gd name="connsiteY854" fmla="*/ 719648 h 906898"/>
              <a:gd name="connsiteX855" fmla="*/ 289501 w 906898"/>
              <a:gd name="connsiteY855" fmla="*/ 725735 h 906898"/>
              <a:gd name="connsiteX856" fmla="*/ 279248 w 906898"/>
              <a:gd name="connsiteY856" fmla="*/ 729792 h 906898"/>
              <a:gd name="connsiteX857" fmla="*/ 275147 w 906898"/>
              <a:gd name="connsiteY857" fmla="*/ 727764 h 906898"/>
              <a:gd name="connsiteX858" fmla="*/ 258742 w 906898"/>
              <a:gd name="connsiteY858" fmla="*/ 731821 h 906898"/>
              <a:gd name="connsiteX859" fmla="*/ 256692 w 906898"/>
              <a:gd name="connsiteY859" fmla="*/ 727764 h 906898"/>
              <a:gd name="connsiteX860" fmla="*/ 260793 w 906898"/>
              <a:gd name="connsiteY860" fmla="*/ 729792 h 906898"/>
              <a:gd name="connsiteX861" fmla="*/ 273096 w 906898"/>
              <a:gd name="connsiteY861" fmla="*/ 725735 h 906898"/>
              <a:gd name="connsiteX862" fmla="*/ 285400 w 906898"/>
              <a:gd name="connsiteY862" fmla="*/ 723706 h 906898"/>
              <a:gd name="connsiteX863" fmla="*/ 289149 w 906898"/>
              <a:gd name="connsiteY863" fmla="*/ 719426 h 906898"/>
              <a:gd name="connsiteX864" fmla="*/ 636209 w 906898"/>
              <a:gd name="connsiteY864" fmla="*/ 718645 h 906898"/>
              <a:gd name="connsiteX865" fmla="*/ 649532 w 906898"/>
              <a:gd name="connsiteY865" fmla="*/ 721722 h 906898"/>
              <a:gd name="connsiteX866" fmla="*/ 670029 w 906898"/>
              <a:gd name="connsiteY866" fmla="*/ 750440 h 906898"/>
              <a:gd name="connsiteX867" fmla="*/ 661830 w 906898"/>
              <a:gd name="connsiteY867" fmla="*/ 768901 h 906898"/>
              <a:gd name="connsiteX868" fmla="*/ 649532 w 906898"/>
              <a:gd name="connsiteY868" fmla="*/ 773004 h 906898"/>
              <a:gd name="connsiteX869" fmla="*/ 641333 w 906898"/>
              <a:gd name="connsiteY869" fmla="*/ 766850 h 906898"/>
              <a:gd name="connsiteX870" fmla="*/ 643383 w 906898"/>
              <a:gd name="connsiteY870" fmla="*/ 760696 h 906898"/>
              <a:gd name="connsiteX871" fmla="*/ 641333 w 906898"/>
              <a:gd name="connsiteY871" fmla="*/ 752491 h 906898"/>
              <a:gd name="connsiteX872" fmla="*/ 651582 w 906898"/>
              <a:gd name="connsiteY872" fmla="*/ 746337 h 906898"/>
              <a:gd name="connsiteX873" fmla="*/ 655681 w 906898"/>
              <a:gd name="connsiteY873" fmla="*/ 752491 h 906898"/>
              <a:gd name="connsiteX874" fmla="*/ 653632 w 906898"/>
              <a:gd name="connsiteY874" fmla="*/ 760696 h 906898"/>
              <a:gd name="connsiteX875" fmla="*/ 661830 w 906898"/>
              <a:gd name="connsiteY875" fmla="*/ 756593 h 906898"/>
              <a:gd name="connsiteX876" fmla="*/ 661830 w 906898"/>
              <a:gd name="connsiteY876" fmla="*/ 742234 h 906898"/>
              <a:gd name="connsiteX877" fmla="*/ 661830 w 906898"/>
              <a:gd name="connsiteY877" fmla="*/ 740183 h 906898"/>
              <a:gd name="connsiteX878" fmla="*/ 637234 w 906898"/>
              <a:gd name="connsiteY878" fmla="*/ 723773 h 906898"/>
              <a:gd name="connsiteX879" fmla="*/ 624935 w 906898"/>
              <a:gd name="connsiteY879" fmla="*/ 723773 h 906898"/>
              <a:gd name="connsiteX880" fmla="*/ 622885 w 906898"/>
              <a:gd name="connsiteY880" fmla="*/ 721722 h 906898"/>
              <a:gd name="connsiteX881" fmla="*/ 636209 w 906898"/>
              <a:gd name="connsiteY881" fmla="*/ 718645 h 906898"/>
              <a:gd name="connsiteX882" fmla="*/ 275189 w 906898"/>
              <a:gd name="connsiteY882" fmla="*/ 709319 h 906898"/>
              <a:gd name="connsiteX883" fmla="*/ 281378 w 906898"/>
              <a:gd name="connsiteY883" fmla="*/ 713451 h 906898"/>
              <a:gd name="connsiteX884" fmla="*/ 287568 w 906898"/>
              <a:gd name="connsiteY884" fmla="*/ 717582 h 906898"/>
              <a:gd name="connsiteX885" fmla="*/ 281378 w 906898"/>
              <a:gd name="connsiteY885" fmla="*/ 723780 h 906898"/>
              <a:gd name="connsiteX886" fmla="*/ 273126 w 906898"/>
              <a:gd name="connsiteY886" fmla="*/ 721714 h 906898"/>
              <a:gd name="connsiteX887" fmla="*/ 269000 w 906898"/>
              <a:gd name="connsiteY887" fmla="*/ 725845 h 906898"/>
              <a:gd name="connsiteX888" fmla="*/ 262810 w 906898"/>
              <a:gd name="connsiteY888" fmla="*/ 727911 h 906898"/>
              <a:gd name="connsiteX889" fmla="*/ 258684 w 906898"/>
              <a:gd name="connsiteY889" fmla="*/ 723780 h 906898"/>
              <a:gd name="connsiteX890" fmla="*/ 258684 w 906898"/>
              <a:gd name="connsiteY890" fmla="*/ 715517 h 906898"/>
              <a:gd name="connsiteX891" fmla="*/ 275189 w 906898"/>
              <a:gd name="connsiteY891" fmla="*/ 709319 h 906898"/>
              <a:gd name="connsiteX892" fmla="*/ 731781 w 906898"/>
              <a:gd name="connsiteY892" fmla="*/ 703011 h 906898"/>
              <a:gd name="connsiteX893" fmla="*/ 733773 w 906898"/>
              <a:gd name="connsiteY893" fmla="*/ 705077 h 906898"/>
              <a:gd name="connsiteX894" fmla="*/ 731781 w 906898"/>
              <a:gd name="connsiteY894" fmla="*/ 711274 h 906898"/>
              <a:gd name="connsiteX895" fmla="*/ 733773 w 906898"/>
              <a:gd name="connsiteY895" fmla="*/ 719537 h 906898"/>
              <a:gd name="connsiteX896" fmla="*/ 733773 w 906898"/>
              <a:gd name="connsiteY896" fmla="*/ 721603 h 906898"/>
              <a:gd name="connsiteX897" fmla="*/ 729789 w 906898"/>
              <a:gd name="connsiteY897" fmla="*/ 717472 h 906898"/>
              <a:gd name="connsiteX898" fmla="*/ 731781 w 906898"/>
              <a:gd name="connsiteY898" fmla="*/ 703011 h 906898"/>
              <a:gd name="connsiteX899" fmla="*/ 791398 w 906898"/>
              <a:gd name="connsiteY899" fmla="*/ 701019 h 906898"/>
              <a:gd name="connsiteX900" fmla="*/ 801832 w 906898"/>
              <a:gd name="connsiteY900" fmla="*/ 703078 h 906898"/>
              <a:gd name="connsiteX901" fmla="*/ 797659 w 906898"/>
              <a:gd name="connsiteY901" fmla="*/ 709253 h 906898"/>
              <a:gd name="connsiteX902" fmla="*/ 791398 w 906898"/>
              <a:gd name="connsiteY902" fmla="*/ 711311 h 906898"/>
              <a:gd name="connsiteX903" fmla="*/ 787225 w 906898"/>
              <a:gd name="connsiteY903" fmla="*/ 705136 h 906898"/>
              <a:gd name="connsiteX904" fmla="*/ 791398 w 906898"/>
              <a:gd name="connsiteY904" fmla="*/ 701019 h 906898"/>
              <a:gd name="connsiteX905" fmla="*/ 723629 w 906898"/>
              <a:gd name="connsiteY905" fmla="*/ 692719 h 906898"/>
              <a:gd name="connsiteX906" fmla="*/ 725657 w 906898"/>
              <a:gd name="connsiteY906" fmla="*/ 692719 h 906898"/>
              <a:gd name="connsiteX907" fmla="*/ 729715 w 906898"/>
              <a:gd name="connsiteY907" fmla="*/ 700967 h 906898"/>
              <a:gd name="connsiteX908" fmla="*/ 727686 w 906898"/>
              <a:gd name="connsiteY908" fmla="*/ 719524 h 906898"/>
              <a:gd name="connsiteX909" fmla="*/ 731744 w 906898"/>
              <a:gd name="connsiteY909" fmla="*/ 723648 h 906898"/>
              <a:gd name="connsiteX910" fmla="*/ 729715 w 906898"/>
              <a:gd name="connsiteY910" fmla="*/ 731895 h 906898"/>
              <a:gd name="connsiteX911" fmla="*/ 721600 w 906898"/>
              <a:gd name="connsiteY911" fmla="*/ 729833 h 906898"/>
              <a:gd name="connsiteX912" fmla="*/ 721600 w 906898"/>
              <a:gd name="connsiteY912" fmla="*/ 721586 h 906898"/>
              <a:gd name="connsiteX913" fmla="*/ 717542 w 906898"/>
              <a:gd name="connsiteY913" fmla="*/ 721586 h 906898"/>
              <a:gd name="connsiteX914" fmla="*/ 715513 w 906898"/>
              <a:gd name="connsiteY914" fmla="*/ 711276 h 906898"/>
              <a:gd name="connsiteX915" fmla="*/ 719571 w 906898"/>
              <a:gd name="connsiteY915" fmla="*/ 705091 h 906898"/>
              <a:gd name="connsiteX916" fmla="*/ 719571 w 906898"/>
              <a:gd name="connsiteY916" fmla="*/ 700967 h 906898"/>
              <a:gd name="connsiteX917" fmla="*/ 723629 w 906898"/>
              <a:gd name="connsiteY917" fmla="*/ 692719 h 906898"/>
              <a:gd name="connsiteX918" fmla="*/ 663970 w 906898"/>
              <a:gd name="connsiteY918" fmla="*/ 692719 h 906898"/>
              <a:gd name="connsiteX919" fmla="*/ 668037 w 906898"/>
              <a:gd name="connsiteY919" fmla="*/ 696828 h 906898"/>
              <a:gd name="connsiteX920" fmla="*/ 668037 w 906898"/>
              <a:gd name="connsiteY920" fmla="*/ 704618 h 906898"/>
              <a:gd name="connsiteX921" fmla="*/ 667817 w 906898"/>
              <a:gd name="connsiteY921" fmla="*/ 705172 h 906898"/>
              <a:gd name="connsiteX922" fmla="*/ 664479 w 906898"/>
              <a:gd name="connsiteY922" fmla="*/ 707099 h 906898"/>
              <a:gd name="connsiteX923" fmla="*/ 663970 w 906898"/>
              <a:gd name="connsiteY923" fmla="*/ 709153 h 906898"/>
              <a:gd name="connsiteX924" fmla="*/ 666994 w 906898"/>
              <a:gd name="connsiteY924" fmla="*/ 715263 h 906898"/>
              <a:gd name="connsiteX925" fmla="*/ 667412 w 906898"/>
              <a:gd name="connsiteY925" fmla="*/ 718212 h 906898"/>
              <a:gd name="connsiteX926" fmla="*/ 661937 w 906898"/>
              <a:gd name="connsiteY926" fmla="*/ 725587 h 906898"/>
              <a:gd name="connsiteX927" fmla="*/ 653803 w 906898"/>
              <a:gd name="connsiteY927" fmla="*/ 719425 h 906898"/>
              <a:gd name="connsiteX928" fmla="*/ 653803 w 906898"/>
              <a:gd name="connsiteY928" fmla="*/ 705045 h 906898"/>
              <a:gd name="connsiteX929" fmla="*/ 653803 w 906898"/>
              <a:gd name="connsiteY929" fmla="*/ 700936 h 906898"/>
              <a:gd name="connsiteX930" fmla="*/ 663970 w 906898"/>
              <a:gd name="connsiteY930" fmla="*/ 692719 h 906898"/>
              <a:gd name="connsiteX931" fmla="*/ 787014 w 906898"/>
              <a:gd name="connsiteY931" fmla="*/ 692528 h 906898"/>
              <a:gd name="connsiteX932" fmla="*/ 791398 w 906898"/>
              <a:gd name="connsiteY932" fmla="*/ 696902 h 906898"/>
              <a:gd name="connsiteX933" fmla="*/ 785209 w 906898"/>
              <a:gd name="connsiteY933" fmla="*/ 703078 h 906898"/>
              <a:gd name="connsiteX934" fmla="*/ 787272 w 906898"/>
              <a:gd name="connsiteY934" fmla="*/ 713370 h 906898"/>
              <a:gd name="connsiteX935" fmla="*/ 793462 w 906898"/>
              <a:gd name="connsiteY935" fmla="*/ 715428 h 906898"/>
              <a:gd name="connsiteX936" fmla="*/ 793462 w 906898"/>
              <a:gd name="connsiteY936" fmla="*/ 717487 h 906898"/>
              <a:gd name="connsiteX937" fmla="*/ 785209 w 906898"/>
              <a:gd name="connsiteY937" fmla="*/ 721603 h 906898"/>
              <a:gd name="connsiteX938" fmla="*/ 779020 w 906898"/>
              <a:gd name="connsiteY938" fmla="*/ 717487 h 906898"/>
              <a:gd name="connsiteX939" fmla="*/ 779020 w 906898"/>
              <a:gd name="connsiteY939" fmla="*/ 715428 h 906898"/>
              <a:gd name="connsiteX940" fmla="*/ 774893 w 906898"/>
              <a:gd name="connsiteY940" fmla="*/ 715428 h 906898"/>
              <a:gd name="connsiteX941" fmla="*/ 768704 w 906898"/>
              <a:gd name="connsiteY941" fmla="*/ 713370 h 906898"/>
              <a:gd name="connsiteX942" fmla="*/ 768704 w 906898"/>
              <a:gd name="connsiteY942" fmla="*/ 707195 h 906898"/>
              <a:gd name="connsiteX943" fmla="*/ 772830 w 906898"/>
              <a:gd name="connsiteY943" fmla="*/ 701019 h 906898"/>
              <a:gd name="connsiteX944" fmla="*/ 776956 w 906898"/>
              <a:gd name="connsiteY944" fmla="*/ 701019 h 906898"/>
              <a:gd name="connsiteX945" fmla="*/ 781083 w 906898"/>
              <a:gd name="connsiteY945" fmla="*/ 692786 h 906898"/>
              <a:gd name="connsiteX946" fmla="*/ 787014 w 906898"/>
              <a:gd name="connsiteY946" fmla="*/ 692528 h 906898"/>
              <a:gd name="connsiteX947" fmla="*/ 686629 w 906898"/>
              <a:gd name="connsiteY947" fmla="*/ 690727 h 906898"/>
              <a:gd name="connsiteX948" fmla="*/ 686961 w 906898"/>
              <a:gd name="connsiteY948" fmla="*/ 690727 h 906898"/>
              <a:gd name="connsiteX949" fmla="*/ 686961 w 906898"/>
              <a:gd name="connsiteY949" fmla="*/ 691060 h 906898"/>
              <a:gd name="connsiteX950" fmla="*/ 686629 w 906898"/>
              <a:gd name="connsiteY950" fmla="*/ 691060 h 906898"/>
              <a:gd name="connsiteX951" fmla="*/ 246400 w 906898"/>
              <a:gd name="connsiteY951" fmla="*/ 690727 h 906898"/>
              <a:gd name="connsiteX952" fmla="*/ 252575 w 906898"/>
              <a:gd name="connsiteY952" fmla="*/ 694844 h 906898"/>
              <a:gd name="connsiteX953" fmla="*/ 256692 w 906898"/>
              <a:gd name="connsiteY953" fmla="*/ 711311 h 906898"/>
              <a:gd name="connsiteX954" fmla="*/ 252575 w 906898"/>
              <a:gd name="connsiteY954" fmla="*/ 729837 h 906898"/>
              <a:gd name="connsiteX955" fmla="*/ 223757 w 906898"/>
              <a:gd name="connsiteY955" fmla="*/ 742187 h 906898"/>
              <a:gd name="connsiteX956" fmla="*/ 207290 w 906898"/>
              <a:gd name="connsiteY956" fmla="*/ 729837 h 906898"/>
              <a:gd name="connsiteX957" fmla="*/ 209349 w 906898"/>
              <a:gd name="connsiteY957" fmla="*/ 719545 h 906898"/>
              <a:gd name="connsiteX958" fmla="*/ 215524 w 906898"/>
              <a:gd name="connsiteY958" fmla="*/ 717487 h 906898"/>
              <a:gd name="connsiteX959" fmla="*/ 219641 w 906898"/>
              <a:gd name="connsiteY959" fmla="*/ 715428 h 906898"/>
              <a:gd name="connsiteX960" fmla="*/ 225816 w 906898"/>
              <a:gd name="connsiteY960" fmla="*/ 715428 h 906898"/>
              <a:gd name="connsiteX961" fmla="*/ 231991 w 906898"/>
              <a:gd name="connsiteY961" fmla="*/ 721603 h 906898"/>
              <a:gd name="connsiteX962" fmla="*/ 229933 w 906898"/>
              <a:gd name="connsiteY962" fmla="*/ 727778 h 906898"/>
              <a:gd name="connsiteX963" fmla="*/ 225816 w 906898"/>
              <a:gd name="connsiteY963" fmla="*/ 727778 h 906898"/>
              <a:gd name="connsiteX964" fmla="*/ 223757 w 906898"/>
              <a:gd name="connsiteY964" fmla="*/ 727778 h 906898"/>
              <a:gd name="connsiteX965" fmla="*/ 219641 w 906898"/>
              <a:gd name="connsiteY965" fmla="*/ 729837 h 906898"/>
              <a:gd name="connsiteX966" fmla="*/ 227874 w 906898"/>
              <a:gd name="connsiteY966" fmla="*/ 733954 h 906898"/>
              <a:gd name="connsiteX967" fmla="*/ 248458 w 906898"/>
              <a:gd name="connsiteY967" fmla="*/ 719545 h 906898"/>
              <a:gd name="connsiteX968" fmla="*/ 246400 w 906898"/>
              <a:gd name="connsiteY968" fmla="*/ 692786 h 906898"/>
              <a:gd name="connsiteX969" fmla="*/ 246400 w 906898"/>
              <a:gd name="connsiteY969" fmla="*/ 690727 h 906898"/>
              <a:gd name="connsiteX970" fmla="*/ 668203 w 906898"/>
              <a:gd name="connsiteY970" fmla="*/ 688735 h 906898"/>
              <a:gd name="connsiteX971" fmla="*/ 674345 w 906898"/>
              <a:gd name="connsiteY971" fmla="*/ 699045 h 906898"/>
              <a:gd name="connsiteX972" fmla="*/ 670251 w 906898"/>
              <a:gd name="connsiteY972" fmla="*/ 707292 h 906898"/>
              <a:gd name="connsiteX973" fmla="*/ 670251 w 906898"/>
              <a:gd name="connsiteY973" fmla="*/ 723787 h 906898"/>
              <a:gd name="connsiteX974" fmla="*/ 664109 w 906898"/>
              <a:gd name="connsiteY974" fmla="*/ 727911 h 906898"/>
              <a:gd name="connsiteX975" fmla="*/ 668203 w 906898"/>
              <a:gd name="connsiteY975" fmla="*/ 723787 h 906898"/>
              <a:gd name="connsiteX976" fmla="*/ 667412 w 906898"/>
              <a:gd name="connsiteY976" fmla="*/ 718212 h 906898"/>
              <a:gd name="connsiteX977" fmla="*/ 668037 w 906898"/>
              <a:gd name="connsiteY977" fmla="*/ 717370 h 906898"/>
              <a:gd name="connsiteX978" fmla="*/ 666994 w 906898"/>
              <a:gd name="connsiteY978" fmla="*/ 715263 h 906898"/>
              <a:gd name="connsiteX979" fmla="*/ 666156 w 906898"/>
              <a:gd name="connsiteY979" fmla="*/ 709354 h 906898"/>
              <a:gd name="connsiteX980" fmla="*/ 667817 w 906898"/>
              <a:gd name="connsiteY980" fmla="*/ 705172 h 906898"/>
              <a:gd name="connsiteX981" fmla="*/ 668037 w 906898"/>
              <a:gd name="connsiteY981" fmla="*/ 705045 h 906898"/>
              <a:gd name="connsiteX982" fmla="*/ 668037 w 906898"/>
              <a:gd name="connsiteY982" fmla="*/ 704618 h 906898"/>
              <a:gd name="connsiteX983" fmla="*/ 670251 w 906898"/>
              <a:gd name="connsiteY983" fmla="*/ 699045 h 906898"/>
              <a:gd name="connsiteX984" fmla="*/ 666156 w 906898"/>
              <a:gd name="connsiteY984" fmla="*/ 690797 h 906898"/>
              <a:gd name="connsiteX985" fmla="*/ 668203 w 906898"/>
              <a:gd name="connsiteY985" fmla="*/ 688735 h 906898"/>
              <a:gd name="connsiteX986" fmla="*/ 189014 w 906898"/>
              <a:gd name="connsiteY986" fmla="*/ 686743 h 906898"/>
              <a:gd name="connsiteX987" fmla="*/ 193098 w 906898"/>
              <a:gd name="connsiteY987" fmla="*/ 692901 h 906898"/>
              <a:gd name="connsiteX988" fmla="*/ 199223 w 906898"/>
              <a:gd name="connsiteY988" fmla="*/ 697005 h 906898"/>
              <a:gd name="connsiteX989" fmla="*/ 205348 w 906898"/>
              <a:gd name="connsiteY989" fmla="*/ 701110 h 906898"/>
              <a:gd name="connsiteX990" fmla="*/ 215557 w 906898"/>
              <a:gd name="connsiteY990" fmla="*/ 697005 h 906898"/>
              <a:gd name="connsiteX991" fmla="*/ 219641 w 906898"/>
              <a:gd name="connsiteY991" fmla="*/ 697005 h 906898"/>
              <a:gd name="connsiteX992" fmla="*/ 223724 w 906898"/>
              <a:gd name="connsiteY992" fmla="*/ 690848 h 906898"/>
              <a:gd name="connsiteX993" fmla="*/ 227808 w 906898"/>
              <a:gd name="connsiteY993" fmla="*/ 686743 h 906898"/>
              <a:gd name="connsiteX994" fmla="*/ 227808 w 906898"/>
              <a:gd name="connsiteY994" fmla="*/ 690848 h 906898"/>
              <a:gd name="connsiteX995" fmla="*/ 227808 w 906898"/>
              <a:gd name="connsiteY995" fmla="*/ 697005 h 906898"/>
              <a:gd name="connsiteX996" fmla="*/ 217599 w 906898"/>
              <a:gd name="connsiteY996" fmla="*/ 701110 h 906898"/>
              <a:gd name="connsiteX997" fmla="*/ 217599 w 906898"/>
              <a:gd name="connsiteY997" fmla="*/ 703162 h 906898"/>
              <a:gd name="connsiteX998" fmla="*/ 207390 w 906898"/>
              <a:gd name="connsiteY998" fmla="*/ 709319 h 906898"/>
              <a:gd name="connsiteX999" fmla="*/ 199223 w 906898"/>
              <a:gd name="connsiteY999" fmla="*/ 703162 h 906898"/>
              <a:gd name="connsiteX1000" fmla="*/ 195139 w 906898"/>
              <a:gd name="connsiteY1000" fmla="*/ 697005 h 906898"/>
              <a:gd name="connsiteX1001" fmla="*/ 189014 w 906898"/>
              <a:gd name="connsiteY1001" fmla="*/ 694953 h 906898"/>
              <a:gd name="connsiteX1002" fmla="*/ 186972 w 906898"/>
              <a:gd name="connsiteY1002" fmla="*/ 690848 h 906898"/>
              <a:gd name="connsiteX1003" fmla="*/ 189014 w 906898"/>
              <a:gd name="connsiteY1003" fmla="*/ 686743 h 906898"/>
              <a:gd name="connsiteX1004" fmla="*/ 201146 w 906898"/>
              <a:gd name="connsiteY1004" fmla="*/ 684419 h 906898"/>
              <a:gd name="connsiteX1005" fmla="*/ 205134 w 906898"/>
              <a:gd name="connsiteY1005" fmla="*/ 686431 h 906898"/>
              <a:gd name="connsiteX1006" fmla="*/ 205287 w 906898"/>
              <a:gd name="connsiteY1006" fmla="*/ 686743 h 906898"/>
              <a:gd name="connsiteX1007" fmla="*/ 205597 w 906898"/>
              <a:gd name="connsiteY1007" fmla="*/ 686664 h 906898"/>
              <a:gd name="connsiteX1008" fmla="*/ 209420 w 906898"/>
              <a:gd name="connsiteY1008" fmla="*/ 688593 h 906898"/>
              <a:gd name="connsiteX1009" fmla="*/ 217695 w 906898"/>
              <a:gd name="connsiteY1009" fmla="*/ 684419 h 906898"/>
              <a:gd name="connsiteX1010" fmla="*/ 221832 w 906898"/>
              <a:gd name="connsiteY1010" fmla="*/ 686506 h 906898"/>
              <a:gd name="connsiteX1011" fmla="*/ 219763 w 906898"/>
              <a:gd name="connsiteY1011" fmla="*/ 692767 h 906898"/>
              <a:gd name="connsiteX1012" fmla="*/ 211489 w 906898"/>
              <a:gd name="connsiteY1012" fmla="*/ 694854 h 906898"/>
              <a:gd name="connsiteX1013" fmla="*/ 209420 w 906898"/>
              <a:gd name="connsiteY1013" fmla="*/ 699027 h 906898"/>
              <a:gd name="connsiteX1014" fmla="*/ 203215 w 906898"/>
              <a:gd name="connsiteY1014" fmla="*/ 696940 h 906898"/>
              <a:gd name="connsiteX1015" fmla="*/ 201146 w 906898"/>
              <a:gd name="connsiteY1015" fmla="*/ 692767 h 906898"/>
              <a:gd name="connsiteX1016" fmla="*/ 197009 w 906898"/>
              <a:gd name="connsiteY1016" fmla="*/ 692767 h 906898"/>
              <a:gd name="connsiteX1017" fmla="*/ 194940 w 906898"/>
              <a:gd name="connsiteY1017" fmla="*/ 686506 h 906898"/>
              <a:gd name="connsiteX1018" fmla="*/ 201146 w 906898"/>
              <a:gd name="connsiteY1018" fmla="*/ 684419 h 906898"/>
              <a:gd name="connsiteX1019" fmla="*/ 135301 w 906898"/>
              <a:gd name="connsiteY1019" fmla="*/ 684419 h 906898"/>
              <a:gd name="connsiteX1020" fmla="*/ 137353 w 906898"/>
              <a:gd name="connsiteY1020" fmla="*/ 686488 h 906898"/>
              <a:gd name="connsiteX1021" fmla="*/ 139405 w 906898"/>
              <a:gd name="connsiteY1021" fmla="*/ 696831 h 906898"/>
              <a:gd name="connsiteX1022" fmla="*/ 151720 w 906898"/>
              <a:gd name="connsiteY1022" fmla="*/ 705106 h 906898"/>
              <a:gd name="connsiteX1023" fmla="*/ 151720 w 906898"/>
              <a:gd name="connsiteY1023" fmla="*/ 707174 h 906898"/>
              <a:gd name="connsiteX1024" fmla="*/ 133248 w 906898"/>
              <a:gd name="connsiteY1024" fmla="*/ 700968 h 906898"/>
              <a:gd name="connsiteX1025" fmla="*/ 131196 w 906898"/>
              <a:gd name="connsiteY1025" fmla="*/ 688557 h 906898"/>
              <a:gd name="connsiteX1026" fmla="*/ 135301 w 906898"/>
              <a:gd name="connsiteY1026" fmla="*/ 684419 h 906898"/>
              <a:gd name="connsiteX1027" fmla="*/ 163730 w 906898"/>
              <a:gd name="connsiteY1027" fmla="*/ 683451 h 906898"/>
              <a:gd name="connsiteX1028" fmla="*/ 166171 w 906898"/>
              <a:gd name="connsiteY1028" fmla="*/ 684542 h 906898"/>
              <a:gd name="connsiteX1029" fmla="*/ 164116 w 906898"/>
              <a:gd name="connsiteY1029" fmla="*/ 715344 h 906898"/>
              <a:gd name="connsiteX1030" fmla="*/ 188785 w 906898"/>
              <a:gd name="connsiteY1030" fmla="*/ 725612 h 906898"/>
              <a:gd name="connsiteX1031" fmla="*/ 192897 w 906898"/>
              <a:gd name="connsiteY1031" fmla="*/ 723558 h 906898"/>
              <a:gd name="connsiteX1032" fmla="*/ 184674 w 906898"/>
              <a:gd name="connsiteY1032" fmla="*/ 721505 h 906898"/>
              <a:gd name="connsiteX1033" fmla="*/ 180562 w 906898"/>
              <a:gd name="connsiteY1033" fmla="*/ 713291 h 906898"/>
              <a:gd name="connsiteX1034" fmla="*/ 184674 w 906898"/>
              <a:gd name="connsiteY1034" fmla="*/ 709184 h 906898"/>
              <a:gd name="connsiteX1035" fmla="*/ 190841 w 906898"/>
              <a:gd name="connsiteY1035" fmla="*/ 709184 h 906898"/>
              <a:gd name="connsiteX1036" fmla="*/ 194953 w 906898"/>
              <a:gd name="connsiteY1036" fmla="*/ 713291 h 906898"/>
              <a:gd name="connsiteX1037" fmla="*/ 201121 w 906898"/>
              <a:gd name="connsiteY1037" fmla="*/ 713291 h 906898"/>
              <a:gd name="connsiteX1038" fmla="*/ 205232 w 906898"/>
              <a:gd name="connsiteY1038" fmla="*/ 721505 h 906898"/>
              <a:gd name="connsiteX1039" fmla="*/ 201121 w 906898"/>
              <a:gd name="connsiteY1039" fmla="*/ 731772 h 906898"/>
              <a:gd name="connsiteX1040" fmla="*/ 188785 w 906898"/>
              <a:gd name="connsiteY1040" fmla="*/ 735879 h 906898"/>
              <a:gd name="connsiteX1041" fmla="*/ 172339 w 906898"/>
              <a:gd name="connsiteY1041" fmla="*/ 731772 h 906898"/>
              <a:gd name="connsiteX1042" fmla="*/ 164116 w 906898"/>
              <a:gd name="connsiteY1042" fmla="*/ 723558 h 906898"/>
              <a:gd name="connsiteX1043" fmla="*/ 157948 w 906898"/>
              <a:gd name="connsiteY1043" fmla="*/ 688649 h 906898"/>
              <a:gd name="connsiteX1044" fmla="*/ 163730 w 906898"/>
              <a:gd name="connsiteY1044" fmla="*/ 683451 h 906898"/>
              <a:gd name="connsiteX1045" fmla="*/ 675590 w 906898"/>
              <a:gd name="connsiteY1045" fmla="*/ 681982 h 906898"/>
              <a:gd name="connsiteX1046" fmla="*/ 678304 w 906898"/>
              <a:gd name="connsiteY1046" fmla="*/ 682498 h 906898"/>
              <a:gd name="connsiteX1047" fmla="*/ 684433 w 906898"/>
              <a:gd name="connsiteY1047" fmla="*/ 701059 h 906898"/>
              <a:gd name="connsiteX1048" fmla="*/ 682390 w 906898"/>
              <a:gd name="connsiteY1048" fmla="*/ 703122 h 906898"/>
              <a:gd name="connsiteX1049" fmla="*/ 684433 w 906898"/>
              <a:gd name="connsiteY1049" fmla="*/ 705184 h 906898"/>
              <a:gd name="connsiteX1050" fmla="*/ 684433 w 906898"/>
              <a:gd name="connsiteY1050" fmla="*/ 701059 h 906898"/>
              <a:gd name="connsiteX1051" fmla="*/ 692605 w 906898"/>
              <a:gd name="connsiteY1051" fmla="*/ 713434 h 906898"/>
              <a:gd name="connsiteX1052" fmla="*/ 690562 w 906898"/>
              <a:gd name="connsiteY1052" fmla="*/ 717559 h 906898"/>
              <a:gd name="connsiteX1053" fmla="*/ 689984 w 906898"/>
              <a:gd name="connsiteY1053" fmla="*/ 717364 h 906898"/>
              <a:gd name="connsiteX1054" fmla="*/ 690562 w 906898"/>
              <a:gd name="connsiteY1054" fmla="*/ 715496 h 906898"/>
              <a:gd name="connsiteX1055" fmla="*/ 689796 w 906898"/>
              <a:gd name="connsiteY1055" fmla="*/ 717301 h 906898"/>
              <a:gd name="connsiteX1056" fmla="*/ 689984 w 906898"/>
              <a:gd name="connsiteY1056" fmla="*/ 717364 h 906898"/>
              <a:gd name="connsiteX1057" fmla="*/ 689285 w 906898"/>
              <a:gd name="connsiteY1057" fmla="*/ 719621 h 906898"/>
              <a:gd name="connsiteX1058" fmla="*/ 686476 w 906898"/>
              <a:gd name="connsiteY1058" fmla="*/ 723746 h 906898"/>
              <a:gd name="connsiteX1059" fmla="*/ 680347 w 906898"/>
              <a:gd name="connsiteY1059" fmla="*/ 725808 h 906898"/>
              <a:gd name="connsiteX1060" fmla="*/ 680347 w 906898"/>
              <a:gd name="connsiteY1060" fmla="*/ 731996 h 906898"/>
              <a:gd name="connsiteX1061" fmla="*/ 678304 w 906898"/>
              <a:gd name="connsiteY1061" fmla="*/ 738183 h 906898"/>
              <a:gd name="connsiteX1062" fmla="*/ 674217 w 906898"/>
              <a:gd name="connsiteY1062" fmla="*/ 742308 h 906898"/>
              <a:gd name="connsiteX1063" fmla="*/ 674217 w 906898"/>
              <a:gd name="connsiteY1063" fmla="*/ 746433 h 906898"/>
              <a:gd name="connsiteX1064" fmla="*/ 680347 w 906898"/>
              <a:gd name="connsiteY1064" fmla="*/ 748495 h 906898"/>
              <a:gd name="connsiteX1065" fmla="*/ 672174 w 906898"/>
              <a:gd name="connsiteY1065" fmla="*/ 748495 h 906898"/>
              <a:gd name="connsiteX1066" fmla="*/ 672174 w 906898"/>
              <a:gd name="connsiteY1066" fmla="*/ 740245 h 906898"/>
              <a:gd name="connsiteX1067" fmla="*/ 666045 w 906898"/>
              <a:gd name="connsiteY1067" fmla="*/ 731996 h 906898"/>
              <a:gd name="connsiteX1068" fmla="*/ 670131 w 906898"/>
              <a:gd name="connsiteY1068" fmla="*/ 727871 h 906898"/>
              <a:gd name="connsiteX1069" fmla="*/ 674217 w 906898"/>
              <a:gd name="connsiteY1069" fmla="*/ 711372 h 906898"/>
              <a:gd name="connsiteX1070" fmla="*/ 676261 w 906898"/>
              <a:gd name="connsiteY1070" fmla="*/ 703122 h 906898"/>
              <a:gd name="connsiteX1071" fmla="*/ 670131 w 906898"/>
              <a:gd name="connsiteY1071" fmla="*/ 686623 h 906898"/>
              <a:gd name="connsiteX1072" fmla="*/ 675590 w 906898"/>
              <a:gd name="connsiteY1072" fmla="*/ 681982 h 906898"/>
              <a:gd name="connsiteX1073" fmla="*/ 678329 w 906898"/>
              <a:gd name="connsiteY1073" fmla="*/ 680435 h 906898"/>
              <a:gd name="connsiteX1074" fmla="*/ 684637 w 906898"/>
              <a:gd name="connsiteY1074" fmla="*/ 684641 h 906898"/>
              <a:gd name="connsiteX1075" fmla="*/ 684637 w 906898"/>
              <a:gd name="connsiteY1075" fmla="*/ 686743 h 906898"/>
              <a:gd name="connsiteX1076" fmla="*/ 678329 w 906898"/>
              <a:gd name="connsiteY1076" fmla="*/ 680435 h 906898"/>
              <a:gd name="connsiteX1077" fmla="*/ 727558 w 906898"/>
              <a:gd name="connsiteY1077" fmla="*/ 676965 h 906898"/>
              <a:gd name="connsiteX1078" fmla="*/ 729887 w 906898"/>
              <a:gd name="connsiteY1078" fmla="*/ 678508 h 906898"/>
              <a:gd name="connsiteX1079" fmla="*/ 727817 w 906898"/>
              <a:gd name="connsiteY1079" fmla="*/ 688791 h 906898"/>
              <a:gd name="connsiteX1080" fmla="*/ 717466 w 906898"/>
              <a:gd name="connsiteY1080" fmla="*/ 694960 h 906898"/>
              <a:gd name="connsiteX1081" fmla="*/ 717466 w 906898"/>
              <a:gd name="connsiteY1081" fmla="*/ 703187 h 906898"/>
              <a:gd name="connsiteX1082" fmla="*/ 713326 w 906898"/>
              <a:gd name="connsiteY1082" fmla="*/ 709356 h 906898"/>
              <a:gd name="connsiteX1083" fmla="*/ 715396 w 906898"/>
              <a:gd name="connsiteY1083" fmla="*/ 721695 h 906898"/>
              <a:gd name="connsiteX1084" fmla="*/ 719536 w 906898"/>
              <a:gd name="connsiteY1084" fmla="*/ 731978 h 906898"/>
              <a:gd name="connsiteX1085" fmla="*/ 729887 w 906898"/>
              <a:gd name="connsiteY1085" fmla="*/ 734035 h 906898"/>
              <a:gd name="connsiteX1086" fmla="*/ 734027 w 906898"/>
              <a:gd name="connsiteY1086" fmla="*/ 744317 h 906898"/>
              <a:gd name="connsiteX1087" fmla="*/ 736097 w 906898"/>
              <a:gd name="connsiteY1087" fmla="*/ 746374 h 906898"/>
              <a:gd name="connsiteX1088" fmla="*/ 723676 w 906898"/>
              <a:gd name="connsiteY1088" fmla="*/ 744317 h 906898"/>
              <a:gd name="connsiteX1089" fmla="*/ 719536 w 906898"/>
              <a:gd name="connsiteY1089" fmla="*/ 738148 h 906898"/>
              <a:gd name="connsiteX1090" fmla="*/ 717466 w 906898"/>
              <a:gd name="connsiteY1090" fmla="*/ 738148 h 906898"/>
              <a:gd name="connsiteX1091" fmla="*/ 711256 w 906898"/>
              <a:gd name="connsiteY1091" fmla="*/ 736091 h 906898"/>
              <a:gd name="connsiteX1092" fmla="*/ 707116 w 906898"/>
              <a:gd name="connsiteY1092" fmla="*/ 727865 h 906898"/>
              <a:gd name="connsiteX1093" fmla="*/ 707116 w 906898"/>
              <a:gd name="connsiteY1093" fmla="*/ 721695 h 906898"/>
              <a:gd name="connsiteX1094" fmla="*/ 702975 w 906898"/>
              <a:gd name="connsiteY1094" fmla="*/ 711413 h 906898"/>
              <a:gd name="connsiteX1095" fmla="*/ 702975 w 906898"/>
              <a:gd name="connsiteY1095" fmla="*/ 703187 h 906898"/>
              <a:gd name="connsiteX1096" fmla="*/ 707116 w 906898"/>
              <a:gd name="connsiteY1096" fmla="*/ 701130 h 906898"/>
              <a:gd name="connsiteX1097" fmla="*/ 709186 w 906898"/>
              <a:gd name="connsiteY1097" fmla="*/ 688791 h 906898"/>
              <a:gd name="connsiteX1098" fmla="*/ 715396 w 906898"/>
              <a:gd name="connsiteY1098" fmla="*/ 686734 h 906898"/>
              <a:gd name="connsiteX1099" fmla="*/ 719536 w 906898"/>
              <a:gd name="connsiteY1099" fmla="*/ 686734 h 906898"/>
              <a:gd name="connsiteX1100" fmla="*/ 719536 w 906898"/>
              <a:gd name="connsiteY1100" fmla="*/ 684678 h 906898"/>
              <a:gd name="connsiteX1101" fmla="*/ 723676 w 906898"/>
              <a:gd name="connsiteY1101" fmla="*/ 678508 h 906898"/>
              <a:gd name="connsiteX1102" fmla="*/ 727558 w 906898"/>
              <a:gd name="connsiteY1102" fmla="*/ 676965 h 906898"/>
              <a:gd name="connsiteX1103" fmla="*/ 123036 w 906898"/>
              <a:gd name="connsiteY1103" fmla="*/ 676451 h 906898"/>
              <a:gd name="connsiteX1104" fmla="*/ 129222 w 906898"/>
              <a:gd name="connsiteY1104" fmla="*/ 682608 h 906898"/>
              <a:gd name="connsiteX1105" fmla="*/ 133345 w 906898"/>
              <a:gd name="connsiteY1105" fmla="*/ 703132 h 906898"/>
              <a:gd name="connsiteX1106" fmla="*/ 151903 w 906898"/>
              <a:gd name="connsiteY1106" fmla="*/ 711341 h 906898"/>
              <a:gd name="connsiteX1107" fmla="*/ 153964 w 906898"/>
              <a:gd name="connsiteY1107" fmla="*/ 711341 h 906898"/>
              <a:gd name="connsiteX1108" fmla="*/ 156027 w 906898"/>
              <a:gd name="connsiteY1108" fmla="*/ 719551 h 906898"/>
              <a:gd name="connsiteX1109" fmla="*/ 147778 w 906898"/>
              <a:gd name="connsiteY1109" fmla="*/ 721603 h 906898"/>
              <a:gd name="connsiteX1110" fmla="*/ 139531 w 906898"/>
              <a:gd name="connsiteY1110" fmla="*/ 713394 h 906898"/>
              <a:gd name="connsiteX1111" fmla="*/ 131283 w 906898"/>
              <a:gd name="connsiteY1111" fmla="*/ 715446 h 906898"/>
              <a:gd name="connsiteX1112" fmla="*/ 120974 w 906898"/>
              <a:gd name="connsiteY1112" fmla="*/ 709289 h 906898"/>
              <a:gd name="connsiteX1113" fmla="*/ 120974 w 906898"/>
              <a:gd name="connsiteY1113" fmla="*/ 694922 h 906898"/>
              <a:gd name="connsiteX1114" fmla="*/ 123036 w 906898"/>
              <a:gd name="connsiteY1114" fmla="*/ 692870 h 906898"/>
              <a:gd name="connsiteX1115" fmla="*/ 118912 w 906898"/>
              <a:gd name="connsiteY1115" fmla="*/ 686713 h 906898"/>
              <a:gd name="connsiteX1116" fmla="*/ 123036 w 906898"/>
              <a:gd name="connsiteY1116" fmla="*/ 676451 h 906898"/>
              <a:gd name="connsiteX1117" fmla="*/ 211429 w 906898"/>
              <a:gd name="connsiteY1117" fmla="*/ 672136 h 906898"/>
              <a:gd name="connsiteX1118" fmla="*/ 211429 w 906898"/>
              <a:gd name="connsiteY1118" fmla="*/ 676309 h 906898"/>
              <a:gd name="connsiteX1119" fmla="*/ 213477 w 906898"/>
              <a:gd name="connsiteY1119" fmla="*/ 684657 h 906898"/>
              <a:gd name="connsiteX1120" fmla="*/ 205597 w 906898"/>
              <a:gd name="connsiteY1120" fmla="*/ 686664 h 906898"/>
              <a:gd name="connsiteX1121" fmla="*/ 205134 w 906898"/>
              <a:gd name="connsiteY1121" fmla="*/ 686431 h 906898"/>
              <a:gd name="connsiteX1122" fmla="*/ 203240 w 906898"/>
              <a:gd name="connsiteY1122" fmla="*/ 682570 h 906898"/>
              <a:gd name="connsiteX1123" fmla="*/ 211429 w 906898"/>
              <a:gd name="connsiteY1123" fmla="*/ 672136 h 906898"/>
              <a:gd name="connsiteX1124" fmla="*/ 791688 w 906898"/>
              <a:gd name="connsiteY1124" fmla="*/ 667695 h 906898"/>
              <a:gd name="connsiteX1125" fmla="*/ 797627 w 906898"/>
              <a:gd name="connsiteY1125" fmla="*/ 668207 h 906898"/>
              <a:gd name="connsiteX1126" fmla="*/ 801759 w 906898"/>
              <a:gd name="connsiteY1126" fmla="*/ 674349 h 906898"/>
              <a:gd name="connsiteX1127" fmla="*/ 805890 w 906898"/>
              <a:gd name="connsiteY1127" fmla="*/ 672302 h 906898"/>
              <a:gd name="connsiteX1128" fmla="*/ 814153 w 906898"/>
              <a:gd name="connsiteY1128" fmla="*/ 672302 h 906898"/>
              <a:gd name="connsiteX1129" fmla="*/ 822416 w 906898"/>
              <a:gd name="connsiteY1129" fmla="*/ 688680 h 906898"/>
              <a:gd name="connsiteX1130" fmla="*/ 816219 w 906898"/>
              <a:gd name="connsiteY1130" fmla="*/ 694822 h 906898"/>
              <a:gd name="connsiteX1131" fmla="*/ 814153 w 906898"/>
              <a:gd name="connsiteY1131" fmla="*/ 700964 h 906898"/>
              <a:gd name="connsiteX1132" fmla="*/ 793496 w 906898"/>
              <a:gd name="connsiteY1132" fmla="*/ 696869 h 906898"/>
              <a:gd name="connsiteX1133" fmla="*/ 789364 w 906898"/>
              <a:gd name="connsiteY1133" fmla="*/ 686633 h 906898"/>
              <a:gd name="connsiteX1134" fmla="*/ 785233 w 906898"/>
              <a:gd name="connsiteY1134" fmla="*/ 678443 h 906898"/>
              <a:gd name="connsiteX1135" fmla="*/ 787298 w 906898"/>
              <a:gd name="connsiteY1135" fmla="*/ 670254 h 906898"/>
              <a:gd name="connsiteX1136" fmla="*/ 791688 w 906898"/>
              <a:gd name="connsiteY1136" fmla="*/ 667695 h 906898"/>
              <a:gd name="connsiteX1137" fmla="*/ 112708 w 906898"/>
              <a:gd name="connsiteY1137" fmla="*/ 663835 h 906898"/>
              <a:gd name="connsiteX1138" fmla="*/ 116837 w 906898"/>
              <a:gd name="connsiteY1138" fmla="*/ 678244 h 906898"/>
              <a:gd name="connsiteX1139" fmla="*/ 116837 w 906898"/>
              <a:gd name="connsiteY1139" fmla="*/ 688536 h 906898"/>
              <a:gd name="connsiteX1140" fmla="*/ 120966 w 906898"/>
              <a:gd name="connsiteY1140" fmla="*/ 692653 h 906898"/>
              <a:gd name="connsiteX1141" fmla="*/ 118902 w 906898"/>
              <a:gd name="connsiteY1141" fmla="*/ 707062 h 906898"/>
              <a:gd name="connsiteX1142" fmla="*/ 133354 w 906898"/>
              <a:gd name="connsiteY1142" fmla="*/ 717354 h 906898"/>
              <a:gd name="connsiteX1143" fmla="*/ 139548 w 906898"/>
              <a:gd name="connsiteY1143" fmla="*/ 717354 h 906898"/>
              <a:gd name="connsiteX1144" fmla="*/ 149872 w 906898"/>
              <a:gd name="connsiteY1144" fmla="*/ 725587 h 906898"/>
              <a:gd name="connsiteX1145" fmla="*/ 154001 w 906898"/>
              <a:gd name="connsiteY1145" fmla="*/ 723529 h 906898"/>
              <a:gd name="connsiteX1146" fmla="*/ 158130 w 906898"/>
              <a:gd name="connsiteY1146" fmla="*/ 721470 h 906898"/>
              <a:gd name="connsiteX1147" fmla="*/ 166388 w 906898"/>
              <a:gd name="connsiteY1147" fmla="*/ 731762 h 906898"/>
              <a:gd name="connsiteX1148" fmla="*/ 160195 w 906898"/>
              <a:gd name="connsiteY1148" fmla="*/ 735879 h 906898"/>
              <a:gd name="connsiteX1149" fmla="*/ 147806 w 906898"/>
              <a:gd name="connsiteY1149" fmla="*/ 731762 h 906898"/>
              <a:gd name="connsiteX1150" fmla="*/ 141612 w 906898"/>
              <a:gd name="connsiteY1150" fmla="*/ 735879 h 906898"/>
              <a:gd name="connsiteX1151" fmla="*/ 133354 w 906898"/>
              <a:gd name="connsiteY1151" fmla="*/ 731762 h 906898"/>
              <a:gd name="connsiteX1152" fmla="*/ 129225 w 906898"/>
              <a:gd name="connsiteY1152" fmla="*/ 725587 h 906898"/>
              <a:gd name="connsiteX1153" fmla="*/ 116837 w 906898"/>
              <a:gd name="connsiteY1153" fmla="*/ 725587 h 906898"/>
              <a:gd name="connsiteX1154" fmla="*/ 108579 w 906898"/>
              <a:gd name="connsiteY1154" fmla="*/ 711179 h 906898"/>
              <a:gd name="connsiteX1155" fmla="*/ 110643 w 906898"/>
              <a:gd name="connsiteY1155" fmla="*/ 702945 h 906898"/>
              <a:gd name="connsiteX1156" fmla="*/ 102385 w 906898"/>
              <a:gd name="connsiteY1156" fmla="*/ 694711 h 906898"/>
              <a:gd name="connsiteX1157" fmla="*/ 104449 w 906898"/>
              <a:gd name="connsiteY1157" fmla="*/ 682361 h 906898"/>
              <a:gd name="connsiteX1158" fmla="*/ 106514 w 906898"/>
              <a:gd name="connsiteY1158" fmla="*/ 678244 h 906898"/>
              <a:gd name="connsiteX1159" fmla="*/ 104449 w 906898"/>
              <a:gd name="connsiteY1159" fmla="*/ 672069 h 906898"/>
              <a:gd name="connsiteX1160" fmla="*/ 112708 w 906898"/>
              <a:gd name="connsiteY1160" fmla="*/ 663835 h 906898"/>
              <a:gd name="connsiteX1161" fmla="*/ 752439 w 906898"/>
              <a:gd name="connsiteY1161" fmla="*/ 663647 h 906898"/>
              <a:gd name="connsiteX1162" fmla="*/ 764759 w 906898"/>
              <a:gd name="connsiteY1162" fmla="*/ 663905 h 906898"/>
              <a:gd name="connsiteX1163" fmla="*/ 781187 w 906898"/>
              <a:gd name="connsiteY1163" fmla="*/ 672149 h 906898"/>
              <a:gd name="connsiteX1164" fmla="*/ 781187 w 906898"/>
              <a:gd name="connsiteY1164" fmla="*/ 674210 h 906898"/>
              <a:gd name="connsiteX1165" fmla="*/ 777080 w 906898"/>
              <a:gd name="connsiteY1165" fmla="*/ 672149 h 906898"/>
              <a:gd name="connsiteX1166" fmla="*/ 752439 w 906898"/>
              <a:gd name="connsiteY1166" fmla="*/ 670088 h 906898"/>
              <a:gd name="connsiteX1167" fmla="*/ 738064 w 906898"/>
              <a:gd name="connsiteY1167" fmla="*/ 684516 h 906898"/>
              <a:gd name="connsiteX1168" fmla="*/ 738064 w 906898"/>
              <a:gd name="connsiteY1168" fmla="*/ 694822 h 906898"/>
              <a:gd name="connsiteX1169" fmla="*/ 744225 w 906898"/>
              <a:gd name="connsiteY1169" fmla="*/ 696883 h 906898"/>
              <a:gd name="connsiteX1170" fmla="*/ 744225 w 906898"/>
              <a:gd name="connsiteY1170" fmla="*/ 690700 h 906898"/>
              <a:gd name="connsiteX1171" fmla="*/ 748332 w 906898"/>
              <a:gd name="connsiteY1171" fmla="*/ 686577 h 906898"/>
              <a:gd name="connsiteX1172" fmla="*/ 754492 w 906898"/>
              <a:gd name="connsiteY1172" fmla="*/ 688639 h 906898"/>
              <a:gd name="connsiteX1173" fmla="*/ 756545 w 906898"/>
              <a:gd name="connsiteY1173" fmla="*/ 692761 h 906898"/>
              <a:gd name="connsiteX1174" fmla="*/ 756545 w 906898"/>
              <a:gd name="connsiteY1174" fmla="*/ 696883 h 906898"/>
              <a:gd name="connsiteX1175" fmla="*/ 760652 w 906898"/>
              <a:gd name="connsiteY1175" fmla="*/ 701005 h 906898"/>
              <a:gd name="connsiteX1176" fmla="*/ 758599 w 906898"/>
              <a:gd name="connsiteY1176" fmla="*/ 707189 h 906898"/>
              <a:gd name="connsiteX1177" fmla="*/ 744225 w 906898"/>
              <a:gd name="connsiteY1177" fmla="*/ 709250 h 906898"/>
              <a:gd name="connsiteX1178" fmla="*/ 733957 w 906898"/>
              <a:gd name="connsiteY1178" fmla="*/ 701005 h 906898"/>
              <a:gd name="connsiteX1179" fmla="*/ 731904 w 906898"/>
              <a:gd name="connsiteY1179" fmla="*/ 678333 h 906898"/>
              <a:gd name="connsiteX1180" fmla="*/ 740118 w 906898"/>
              <a:gd name="connsiteY1180" fmla="*/ 668027 h 906898"/>
              <a:gd name="connsiteX1181" fmla="*/ 752439 w 906898"/>
              <a:gd name="connsiteY1181" fmla="*/ 663647 h 906898"/>
              <a:gd name="connsiteX1182" fmla="*/ 821379 w 906898"/>
              <a:gd name="connsiteY1182" fmla="*/ 659403 h 906898"/>
              <a:gd name="connsiteX1183" fmla="*/ 824491 w 906898"/>
              <a:gd name="connsiteY1183" fmla="*/ 661976 h 906898"/>
              <a:gd name="connsiteX1184" fmla="*/ 822416 w 906898"/>
              <a:gd name="connsiteY1184" fmla="*/ 678443 h 906898"/>
              <a:gd name="connsiteX1185" fmla="*/ 814116 w 906898"/>
              <a:gd name="connsiteY1185" fmla="*/ 664035 h 906898"/>
              <a:gd name="connsiteX1186" fmla="*/ 818266 w 906898"/>
              <a:gd name="connsiteY1186" fmla="*/ 659918 h 906898"/>
              <a:gd name="connsiteX1187" fmla="*/ 821379 w 906898"/>
              <a:gd name="connsiteY1187" fmla="*/ 659403 h 906898"/>
              <a:gd name="connsiteX1188" fmla="*/ 213591 w 906898"/>
              <a:gd name="connsiteY1188" fmla="*/ 655868 h 906898"/>
              <a:gd name="connsiteX1189" fmla="*/ 219742 w 906898"/>
              <a:gd name="connsiteY1189" fmla="*/ 659976 h 906898"/>
              <a:gd name="connsiteX1190" fmla="*/ 227945 w 906898"/>
              <a:gd name="connsiteY1190" fmla="*/ 674356 h 906898"/>
              <a:gd name="connsiteX1191" fmla="*/ 236147 w 906898"/>
              <a:gd name="connsiteY1191" fmla="*/ 678464 h 906898"/>
              <a:gd name="connsiteX1192" fmla="*/ 246400 w 906898"/>
              <a:gd name="connsiteY1192" fmla="*/ 688735 h 906898"/>
              <a:gd name="connsiteX1193" fmla="*/ 242299 w 906898"/>
              <a:gd name="connsiteY1193" fmla="*/ 688735 h 906898"/>
              <a:gd name="connsiteX1194" fmla="*/ 234097 w 906898"/>
              <a:gd name="connsiteY1194" fmla="*/ 682573 h 906898"/>
              <a:gd name="connsiteX1195" fmla="*/ 227945 w 906898"/>
              <a:gd name="connsiteY1195" fmla="*/ 684627 h 906898"/>
              <a:gd name="connsiteX1196" fmla="*/ 215641 w 906898"/>
              <a:gd name="connsiteY1196" fmla="*/ 678464 h 906898"/>
              <a:gd name="connsiteX1197" fmla="*/ 211540 w 906898"/>
              <a:gd name="connsiteY1197" fmla="*/ 662030 h 906898"/>
              <a:gd name="connsiteX1198" fmla="*/ 213591 w 906898"/>
              <a:gd name="connsiteY1198" fmla="*/ 655868 h 906898"/>
              <a:gd name="connsiteX1199" fmla="*/ 100605 w 906898"/>
              <a:gd name="connsiteY1199" fmla="*/ 649851 h 906898"/>
              <a:gd name="connsiteX1200" fmla="*/ 102822 w 906898"/>
              <a:gd name="connsiteY1200" fmla="*/ 652205 h 906898"/>
              <a:gd name="connsiteX1201" fmla="*/ 108718 w 906898"/>
              <a:gd name="connsiteY1201" fmla="*/ 653747 h 906898"/>
              <a:gd name="connsiteX1202" fmla="*/ 110768 w 906898"/>
              <a:gd name="connsiteY1202" fmla="*/ 657860 h 906898"/>
              <a:gd name="connsiteX1203" fmla="*/ 104617 w 906898"/>
              <a:gd name="connsiteY1203" fmla="*/ 655803 h 906898"/>
              <a:gd name="connsiteX1204" fmla="*/ 101797 w 906898"/>
              <a:gd name="connsiteY1204" fmla="*/ 652719 h 906898"/>
              <a:gd name="connsiteX1205" fmla="*/ 100402 w 906898"/>
              <a:gd name="connsiteY1205" fmla="*/ 649635 h 906898"/>
              <a:gd name="connsiteX1206" fmla="*/ 100516 w 906898"/>
              <a:gd name="connsiteY1206" fmla="*/ 649635 h 906898"/>
              <a:gd name="connsiteX1207" fmla="*/ 100605 w 906898"/>
              <a:gd name="connsiteY1207" fmla="*/ 649851 h 906898"/>
              <a:gd name="connsiteX1208" fmla="*/ 758578 w 906898"/>
              <a:gd name="connsiteY1208" fmla="*/ 643252 h 906898"/>
              <a:gd name="connsiteX1209" fmla="*/ 762657 w 906898"/>
              <a:gd name="connsiteY1209" fmla="*/ 645327 h 906898"/>
              <a:gd name="connsiteX1210" fmla="*/ 754499 w 906898"/>
              <a:gd name="connsiteY1210" fmla="*/ 647402 h 906898"/>
              <a:gd name="connsiteX1211" fmla="*/ 750420 w 906898"/>
              <a:gd name="connsiteY1211" fmla="*/ 657776 h 906898"/>
              <a:gd name="connsiteX1212" fmla="*/ 752460 w 906898"/>
              <a:gd name="connsiteY1212" fmla="*/ 659851 h 906898"/>
              <a:gd name="connsiteX1213" fmla="*/ 748381 w 906898"/>
              <a:gd name="connsiteY1213" fmla="*/ 657776 h 906898"/>
              <a:gd name="connsiteX1214" fmla="*/ 752460 w 906898"/>
              <a:gd name="connsiteY1214" fmla="*/ 647402 h 906898"/>
              <a:gd name="connsiteX1215" fmla="*/ 758578 w 906898"/>
              <a:gd name="connsiteY1215" fmla="*/ 643252 h 906898"/>
              <a:gd name="connsiteX1216" fmla="*/ 816203 w 906898"/>
              <a:gd name="connsiteY1216" fmla="*/ 640815 h 906898"/>
              <a:gd name="connsiteX1217" fmla="*/ 820330 w 906898"/>
              <a:gd name="connsiteY1217" fmla="*/ 643394 h 906898"/>
              <a:gd name="connsiteX1218" fmla="*/ 822393 w 906898"/>
              <a:gd name="connsiteY1218" fmla="*/ 649583 h 906898"/>
              <a:gd name="connsiteX1219" fmla="*/ 828582 w 906898"/>
              <a:gd name="connsiteY1219" fmla="*/ 649583 h 906898"/>
              <a:gd name="connsiteX1220" fmla="*/ 830645 w 906898"/>
              <a:gd name="connsiteY1220" fmla="*/ 659899 h 906898"/>
              <a:gd name="connsiteX1221" fmla="*/ 828582 w 906898"/>
              <a:gd name="connsiteY1221" fmla="*/ 664025 h 906898"/>
              <a:gd name="connsiteX1222" fmla="*/ 820330 w 906898"/>
              <a:gd name="connsiteY1222" fmla="*/ 657836 h 906898"/>
              <a:gd name="connsiteX1223" fmla="*/ 814140 w 906898"/>
              <a:gd name="connsiteY1223" fmla="*/ 657836 h 906898"/>
              <a:gd name="connsiteX1224" fmla="*/ 810014 w 906898"/>
              <a:gd name="connsiteY1224" fmla="*/ 668152 h 906898"/>
              <a:gd name="connsiteX1225" fmla="*/ 805888 w 906898"/>
              <a:gd name="connsiteY1225" fmla="*/ 666088 h 906898"/>
              <a:gd name="connsiteX1226" fmla="*/ 803824 w 906898"/>
              <a:gd name="connsiteY1226" fmla="*/ 657836 h 906898"/>
              <a:gd name="connsiteX1227" fmla="*/ 807951 w 906898"/>
              <a:gd name="connsiteY1227" fmla="*/ 651646 h 906898"/>
              <a:gd name="connsiteX1228" fmla="*/ 805888 w 906898"/>
              <a:gd name="connsiteY1228" fmla="*/ 645457 h 906898"/>
              <a:gd name="connsiteX1229" fmla="*/ 812077 w 906898"/>
              <a:gd name="connsiteY1229" fmla="*/ 641331 h 906898"/>
              <a:gd name="connsiteX1230" fmla="*/ 816203 w 906898"/>
              <a:gd name="connsiteY1230" fmla="*/ 640815 h 906898"/>
              <a:gd name="connsiteX1231" fmla="*/ 181980 w 906898"/>
              <a:gd name="connsiteY1231" fmla="*/ 640294 h 906898"/>
              <a:gd name="connsiteX1232" fmla="*/ 197181 w 906898"/>
              <a:gd name="connsiteY1232" fmla="*/ 641320 h 906898"/>
              <a:gd name="connsiteX1233" fmla="*/ 201304 w 906898"/>
              <a:gd name="connsiteY1233" fmla="*/ 655686 h 906898"/>
              <a:gd name="connsiteX1234" fmla="*/ 207487 w 906898"/>
              <a:gd name="connsiteY1234" fmla="*/ 657739 h 906898"/>
              <a:gd name="connsiteX1235" fmla="*/ 203365 w 906898"/>
              <a:gd name="connsiteY1235" fmla="*/ 678262 h 906898"/>
              <a:gd name="connsiteX1236" fmla="*/ 188936 w 906898"/>
              <a:gd name="connsiteY1236" fmla="*/ 682367 h 906898"/>
              <a:gd name="connsiteX1237" fmla="*/ 180692 w 906898"/>
              <a:gd name="connsiteY1237" fmla="*/ 680314 h 906898"/>
              <a:gd name="connsiteX1238" fmla="*/ 174508 w 906898"/>
              <a:gd name="connsiteY1238" fmla="*/ 682367 h 906898"/>
              <a:gd name="connsiteX1239" fmla="*/ 162142 w 906898"/>
              <a:gd name="connsiteY1239" fmla="*/ 678262 h 906898"/>
              <a:gd name="connsiteX1240" fmla="*/ 162142 w 906898"/>
              <a:gd name="connsiteY1240" fmla="*/ 668001 h 906898"/>
              <a:gd name="connsiteX1241" fmla="*/ 168325 w 906898"/>
              <a:gd name="connsiteY1241" fmla="*/ 661843 h 906898"/>
              <a:gd name="connsiteX1242" fmla="*/ 166264 w 906898"/>
              <a:gd name="connsiteY1242" fmla="*/ 655686 h 906898"/>
              <a:gd name="connsiteX1243" fmla="*/ 168325 w 906898"/>
              <a:gd name="connsiteY1243" fmla="*/ 645425 h 906898"/>
              <a:gd name="connsiteX1244" fmla="*/ 181980 w 906898"/>
              <a:gd name="connsiteY1244" fmla="*/ 640294 h 906898"/>
              <a:gd name="connsiteX1245" fmla="*/ 744131 w 906898"/>
              <a:gd name="connsiteY1245" fmla="*/ 630968 h 906898"/>
              <a:gd name="connsiteX1246" fmla="*/ 750306 w 906898"/>
              <a:gd name="connsiteY1246" fmla="*/ 633022 h 906898"/>
              <a:gd name="connsiteX1247" fmla="*/ 752365 w 906898"/>
              <a:gd name="connsiteY1247" fmla="*/ 635076 h 906898"/>
              <a:gd name="connsiteX1248" fmla="*/ 758540 w 906898"/>
              <a:gd name="connsiteY1248" fmla="*/ 633022 h 906898"/>
              <a:gd name="connsiteX1249" fmla="*/ 762657 w 906898"/>
              <a:gd name="connsiteY1249" fmla="*/ 637130 h 906898"/>
              <a:gd name="connsiteX1250" fmla="*/ 760598 w 906898"/>
              <a:gd name="connsiteY1250" fmla="*/ 641239 h 906898"/>
              <a:gd name="connsiteX1251" fmla="*/ 748248 w 906898"/>
              <a:gd name="connsiteY1251" fmla="*/ 645348 h 906898"/>
              <a:gd name="connsiteX1252" fmla="*/ 748248 w 906898"/>
              <a:gd name="connsiteY1252" fmla="*/ 661781 h 906898"/>
              <a:gd name="connsiteX1253" fmla="*/ 740014 w 906898"/>
              <a:gd name="connsiteY1253" fmla="*/ 663836 h 906898"/>
              <a:gd name="connsiteX1254" fmla="*/ 737956 w 906898"/>
              <a:gd name="connsiteY1254" fmla="*/ 661781 h 906898"/>
              <a:gd name="connsiteX1255" fmla="*/ 735898 w 906898"/>
              <a:gd name="connsiteY1255" fmla="*/ 655619 h 906898"/>
              <a:gd name="connsiteX1256" fmla="*/ 731872 w 906898"/>
              <a:gd name="connsiteY1256" fmla="*/ 653610 h 906898"/>
              <a:gd name="connsiteX1257" fmla="*/ 731872 w 906898"/>
              <a:gd name="connsiteY1257" fmla="*/ 653428 h 906898"/>
              <a:gd name="connsiteX1258" fmla="*/ 735898 w 906898"/>
              <a:gd name="connsiteY1258" fmla="*/ 647402 h 906898"/>
              <a:gd name="connsiteX1259" fmla="*/ 731872 w 906898"/>
              <a:gd name="connsiteY1259" fmla="*/ 639366 h 906898"/>
              <a:gd name="connsiteX1260" fmla="*/ 731872 w 906898"/>
              <a:gd name="connsiteY1260" fmla="*/ 639139 h 906898"/>
              <a:gd name="connsiteX1261" fmla="*/ 735898 w 906898"/>
              <a:gd name="connsiteY1261" fmla="*/ 637130 h 906898"/>
              <a:gd name="connsiteX1262" fmla="*/ 740014 w 906898"/>
              <a:gd name="connsiteY1262" fmla="*/ 637130 h 906898"/>
              <a:gd name="connsiteX1263" fmla="*/ 744131 w 906898"/>
              <a:gd name="connsiteY1263" fmla="*/ 630968 h 906898"/>
              <a:gd name="connsiteX1264" fmla="*/ 172489 w 906898"/>
              <a:gd name="connsiteY1264" fmla="*/ 630968 h 906898"/>
              <a:gd name="connsiteX1265" fmla="*/ 178589 w 906898"/>
              <a:gd name="connsiteY1265" fmla="*/ 635085 h 906898"/>
              <a:gd name="connsiteX1266" fmla="*/ 182656 w 906898"/>
              <a:gd name="connsiteY1266" fmla="*/ 637143 h 906898"/>
              <a:gd name="connsiteX1267" fmla="*/ 170455 w 906898"/>
              <a:gd name="connsiteY1267" fmla="*/ 641260 h 906898"/>
              <a:gd name="connsiteX1268" fmla="*/ 168422 w 906898"/>
              <a:gd name="connsiteY1268" fmla="*/ 639201 h 906898"/>
              <a:gd name="connsiteX1269" fmla="*/ 168422 w 906898"/>
              <a:gd name="connsiteY1269" fmla="*/ 633026 h 906898"/>
              <a:gd name="connsiteX1270" fmla="*/ 172489 w 906898"/>
              <a:gd name="connsiteY1270" fmla="*/ 630968 h 906898"/>
              <a:gd name="connsiteX1271" fmla="*/ 131262 w 906898"/>
              <a:gd name="connsiteY1271" fmla="*/ 630518 h 906898"/>
              <a:gd name="connsiteX1272" fmla="*/ 137438 w 906898"/>
              <a:gd name="connsiteY1272" fmla="*/ 633087 h 906898"/>
              <a:gd name="connsiteX1273" fmla="*/ 139496 w 906898"/>
              <a:gd name="connsiteY1273" fmla="*/ 637199 h 906898"/>
              <a:gd name="connsiteX1274" fmla="*/ 135379 w 906898"/>
              <a:gd name="connsiteY1274" fmla="*/ 641311 h 906898"/>
              <a:gd name="connsiteX1275" fmla="*/ 141554 w 906898"/>
              <a:gd name="connsiteY1275" fmla="*/ 649534 h 906898"/>
              <a:gd name="connsiteX1276" fmla="*/ 137438 w 906898"/>
              <a:gd name="connsiteY1276" fmla="*/ 653646 h 906898"/>
              <a:gd name="connsiteX1277" fmla="*/ 129204 w 906898"/>
              <a:gd name="connsiteY1277" fmla="*/ 653646 h 906898"/>
              <a:gd name="connsiteX1278" fmla="*/ 123029 w 906898"/>
              <a:gd name="connsiteY1278" fmla="*/ 647478 h 906898"/>
              <a:gd name="connsiteX1279" fmla="*/ 120971 w 906898"/>
              <a:gd name="connsiteY1279" fmla="*/ 647478 h 906898"/>
              <a:gd name="connsiteX1280" fmla="*/ 120971 w 906898"/>
              <a:gd name="connsiteY1280" fmla="*/ 659813 h 906898"/>
              <a:gd name="connsiteX1281" fmla="*/ 145671 w 906898"/>
              <a:gd name="connsiteY1281" fmla="*/ 678316 h 906898"/>
              <a:gd name="connsiteX1282" fmla="*/ 158022 w 906898"/>
              <a:gd name="connsiteY1282" fmla="*/ 676260 h 906898"/>
              <a:gd name="connsiteX1283" fmla="*/ 160081 w 906898"/>
              <a:gd name="connsiteY1283" fmla="*/ 680372 h 906898"/>
              <a:gd name="connsiteX1284" fmla="*/ 147730 w 906898"/>
              <a:gd name="connsiteY1284" fmla="*/ 682428 h 906898"/>
              <a:gd name="connsiteX1285" fmla="*/ 125087 w 906898"/>
              <a:gd name="connsiteY1285" fmla="*/ 676260 h 906898"/>
              <a:gd name="connsiteX1286" fmla="*/ 112737 w 906898"/>
              <a:gd name="connsiteY1286" fmla="*/ 645422 h 906898"/>
              <a:gd name="connsiteX1287" fmla="*/ 125087 w 906898"/>
              <a:gd name="connsiteY1287" fmla="*/ 631032 h 906898"/>
              <a:gd name="connsiteX1288" fmla="*/ 131262 w 906898"/>
              <a:gd name="connsiteY1288" fmla="*/ 630518 h 906898"/>
              <a:gd name="connsiteX1289" fmla="*/ 166961 w 906898"/>
              <a:gd name="connsiteY1289" fmla="*/ 623441 h 906898"/>
              <a:gd name="connsiteX1290" fmla="*/ 170306 w 906898"/>
              <a:gd name="connsiteY1290" fmla="*/ 626794 h 906898"/>
              <a:gd name="connsiteX1291" fmla="*/ 166189 w 906898"/>
              <a:gd name="connsiteY1291" fmla="*/ 630920 h 906898"/>
              <a:gd name="connsiteX1292" fmla="*/ 164131 w 906898"/>
              <a:gd name="connsiteY1292" fmla="*/ 639173 h 906898"/>
              <a:gd name="connsiteX1293" fmla="*/ 168248 w 906898"/>
              <a:gd name="connsiteY1293" fmla="*/ 643299 h 906898"/>
              <a:gd name="connsiteX1294" fmla="*/ 162072 w 906898"/>
              <a:gd name="connsiteY1294" fmla="*/ 647425 h 906898"/>
              <a:gd name="connsiteX1295" fmla="*/ 160014 w 906898"/>
              <a:gd name="connsiteY1295" fmla="*/ 641236 h 906898"/>
              <a:gd name="connsiteX1296" fmla="*/ 151781 w 906898"/>
              <a:gd name="connsiteY1296" fmla="*/ 635046 h 906898"/>
              <a:gd name="connsiteX1297" fmla="*/ 151781 w 906898"/>
              <a:gd name="connsiteY1297" fmla="*/ 630920 h 906898"/>
              <a:gd name="connsiteX1298" fmla="*/ 157956 w 906898"/>
              <a:gd name="connsiteY1298" fmla="*/ 628857 h 906898"/>
              <a:gd name="connsiteX1299" fmla="*/ 162072 w 906898"/>
              <a:gd name="connsiteY1299" fmla="*/ 628857 h 906898"/>
              <a:gd name="connsiteX1300" fmla="*/ 162072 w 906898"/>
              <a:gd name="connsiteY1300" fmla="*/ 624731 h 906898"/>
              <a:gd name="connsiteX1301" fmla="*/ 166961 w 906898"/>
              <a:gd name="connsiteY1301" fmla="*/ 623441 h 906898"/>
              <a:gd name="connsiteX1302" fmla="*/ 48103 w 906898"/>
              <a:gd name="connsiteY1302" fmla="*/ 622191 h 906898"/>
              <a:gd name="connsiteX1303" fmla="*/ 48787 w 906898"/>
              <a:gd name="connsiteY1303" fmla="*/ 624395 h 906898"/>
              <a:gd name="connsiteX1304" fmla="*/ 49783 w 906898"/>
              <a:gd name="connsiteY1304" fmla="*/ 626230 h 906898"/>
              <a:gd name="connsiteX1305" fmla="*/ 742133 w 906898"/>
              <a:gd name="connsiteY1305" fmla="*/ 616692 h 906898"/>
              <a:gd name="connsiteX1306" fmla="*/ 746238 w 906898"/>
              <a:gd name="connsiteY1306" fmla="*/ 618745 h 906898"/>
              <a:gd name="connsiteX1307" fmla="*/ 748290 w 906898"/>
              <a:gd name="connsiteY1307" fmla="*/ 620799 h 906898"/>
              <a:gd name="connsiteX1308" fmla="*/ 750343 w 906898"/>
              <a:gd name="connsiteY1308" fmla="*/ 620799 h 906898"/>
              <a:gd name="connsiteX1309" fmla="*/ 756500 w 906898"/>
              <a:gd name="connsiteY1309" fmla="*/ 618745 h 906898"/>
              <a:gd name="connsiteX1310" fmla="*/ 762657 w 906898"/>
              <a:gd name="connsiteY1310" fmla="*/ 624906 h 906898"/>
              <a:gd name="connsiteX1311" fmla="*/ 762657 w 906898"/>
              <a:gd name="connsiteY1311" fmla="*/ 633120 h 906898"/>
              <a:gd name="connsiteX1312" fmla="*/ 754447 w 906898"/>
              <a:gd name="connsiteY1312" fmla="*/ 631066 h 906898"/>
              <a:gd name="connsiteX1313" fmla="*/ 746238 w 906898"/>
              <a:gd name="connsiteY1313" fmla="*/ 629013 h 906898"/>
              <a:gd name="connsiteX1314" fmla="*/ 738029 w 906898"/>
              <a:gd name="connsiteY1314" fmla="*/ 633120 h 906898"/>
              <a:gd name="connsiteX1315" fmla="*/ 731872 w 906898"/>
              <a:gd name="connsiteY1315" fmla="*/ 635173 h 906898"/>
              <a:gd name="connsiteX1316" fmla="*/ 731872 w 906898"/>
              <a:gd name="connsiteY1316" fmla="*/ 639139 h 906898"/>
              <a:gd name="connsiteX1317" fmla="*/ 731781 w 906898"/>
              <a:gd name="connsiteY1317" fmla="*/ 639185 h 906898"/>
              <a:gd name="connsiteX1318" fmla="*/ 731872 w 906898"/>
              <a:gd name="connsiteY1318" fmla="*/ 639366 h 906898"/>
              <a:gd name="connsiteX1319" fmla="*/ 731872 w 906898"/>
              <a:gd name="connsiteY1319" fmla="*/ 647494 h 906898"/>
              <a:gd name="connsiteX1320" fmla="*/ 731872 w 906898"/>
              <a:gd name="connsiteY1320" fmla="*/ 653428 h 906898"/>
              <a:gd name="connsiteX1321" fmla="*/ 731781 w 906898"/>
              <a:gd name="connsiteY1321" fmla="*/ 653564 h 906898"/>
              <a:gd name="connsiteX1322" fmla="*/ 731872 w 906898"/>
              <a:gd name="connsiteY1322" fmla="*/ 653610 h 906898"/>
              <a:gd name="connsiteX1323" fmla="*/ 731872 w 906898"/>
              <a:gd name="connsiteY1323" fmla="*/ 657761 h 906898"/>
              <a:gd name="connsiteX1324" fmla="*/ 738029 w 906898"/>
              <a:gd name="connsiteY1324" fmla="*/ 665975 h 906898"/>
              <a:gd name="connsiteX1325" fmla="*/ 733924 w 906898"/>
              <a:gd name="connsiteY1325" fmla="*/ 672136 h 906898"/>
              <a:gd name="connsiteX1326" fmla="*/ 725715 w 906898"/>
              <a:gd name="connsiteY1326" fmla="*/ 663922 h 906898"/>
              <a:gd name="connsiteX1327" fmla="*/ 721610 w 906898"/>
              <a:gd name="connsiteY1327" fmla="*/ 653654 h 906898"/>
              <a:gd name="connsiteX1328" fmla="*/ 719557 w 906898"/>
              <a:gd name="connsiteY1328" fmla="*/ 643387 h 906898"/>
              <a:gd name="connsiteX1329" fmla="*/ 723662 w 906898"/>
              <a:gd name="connsiteY1329" fmla="*/ 639280 h 906898"/>
              <a:gd name="connsiteX1330" fmla="*/ 719557 w 906898"/>
              <a:gd name="connsiteY1330" fmla="*/ 633120 h 906898"/>
              <a:gd name="connsiteX1331" fmla="*/ 725715 w 906898"/>
              <a:gd name="connsiteY1331" fmla="*/ 624906 h 906898"/>
              <a:gd name="connsiteX1332" fmla="*/ 733924 w 906898"/>
              <a:gd name="connsiteY1332" fmla="*/ 626959 h 906898"/>
              <a:gd name="connsiteX1333" fmla="*/ 735976 w 906898"/>
              <a:gd name="connsiteY1333" fmla="*/ 622852 h 906898"/>
              <a:gd name="connsiteX1334" fmla="*/ 742133 w 906898"/>
              <a:gd name="connsiteY1334" fmla="*/ 616692 h 906898"/>
              <a:gd name="connsiteX1335" fmla="*/ 162893 w 906898"/>
              <a:gd name="connsiteY1335" fmla="*/ 615466 h 906898"/>
              <a:gd name="connsiteX1336" fmla="*/ 168309 w 906898"/>
              <a:gd name="connsiteY1336" fmla="*/ 616744 h 906898"/>
              <a:gd name="connsiteX1337" fmla="*/ 168309 w 906898"/>
              <a:gd name="connsiteY1337" fmla="*/ 618789 h 906898"/>
              <a:gd name="connsiteX1338" fmla="*/ 164183 w 906898"/>
              <a:gd name="connsiteY1338" fmla="*/ 620833 h 906898"/>
              <a:gd name="connsiteX1339" fmla="*/ 157993 w 906898"/>
              <a:gd name="connsiteY1339" fmla="*/ 626966 h 906898"/>
              <a:gd name="connsiteX1340" fmla="*/ 149741 w 906898"/>
              <a:gd name="connsiteY1340" fmla="*/ 629011 h 906898"/>
              <a:gd name="connsiteX1341" fmla="*/ 149741 w 906898"/>
              <a:gd name="connsiteY1341" fmla="*/ 639233 h 906898"/>
              <a:gd name="connsiteX1342" fmla="*/ 155930 w 906898"/>
              <a:gd name="connsiteY1342" fmla="*/ 643321 h 906898"/>
              <a:gd name="connsiteX1343" fmla="*/ 157993 w 906898"/>
              <a:gd name="connsiteY1343" fmla="*/ 649455 h 906898"/>
              <a:gd name="connsiteX1344" fmla="*/ 162120 w 906898"/>
              <a:gd name="connsiteY1344" fmla="*/ 651499 h 906898"/>
              <a:gd name="connsiteX1345" fmla="*/ 160057 w 906898"/>
              <a:gd name="connsiteY1345" fmla="*/ 653544 h 906898"/>
              <a:gd name="connsiteX1346" fmla="*/ 149741 w 906898"/>
              <a:gd name="connsiteY1346" fmla="*/ 649455 h 906898"/>
              <a:gd name="connsiteX1347" fmla="*/ 147677 w 906898"/>
              <a:gd name="connsiteY1347" fmla="*/ 641277 h 906898"/>
              <a:gd name="connsiteX1348" fmla="*/ 147677 w 906898"/>
              <a:gd name="connsiteY1348" fmla="*/ 639233 h 906898"/>
              <a:gd name="connsiteX1349" fmla="*/ 143551 w 906898"/>
              <a:gd name="connsiteY1349" fmla="*/ 633099 h 906898"/>
              <a:gd name="connsiteX1350" fmla="*/ 145614 w 906898"/>
              <a:gd name="connsiteY1350" fmla="*/ 624922 h 906898"/>
              <a:gd name="connsiteX1351" fmla="*/ 153867 w 906898"/>
              <a:gd name="connsiteY1351" fmla="*/ 624922 h 906898"/>
              <a:gd name="connsiteX1352" fmla="*/ 155930 w 906898"/>
              <a:gd name="connsiteY1352" fmla="*/ 622877 h 906898"/>
              <a:gd name="connsiteX1353" fmla="*/ 155930 w 906898"/>
              <a:gd name="connsiteY1353" fmla="*/ 618789 h 906898"/>
              <a:gd name="connsiteX1354" fmla="*/ 162893 w 906898"/>
              <a:gd name="connsiteY1354" fmla="*/ 615466 h 906898"/>
              <a:gd name="connsiteX1355" fmla="*/ 744065 w 906898"/>
              <a:gd name="connsiteY1355" fmla="*/ 614700 h 906898"/>
              <a:gd name="connsiteX1356" fmla="*/ 748270 w 906898"/>
              <a:gd name="connsiteY1356" fmla="*/ 616692 h 906898"/>
              <a:gd name="connsiteX1357" fmla="*/ 750373 w 906898"/>
              <a:gd name="connsiteY1357" fmla="*/ 618684 h 906898"/>
              <a:gd name="connsiteX1358" fmla="*/ 744065 w 906898"/>
              <a:gd name="connsiteY1358" fmla="*/ 614700 h 906898"/>
              <a:gd name="connsiteX1359" fmla="*/ 113649 w 906898"/>
              <a:gd name="connsiteY1359" fmla="*/ 613923 h 906898"/>
              <a:gd name="connsiteX1360" fmla="*/ 114928 w 906898"/>
              <a:gd name="connsiteY1360" fmla="*/ 616502 h 906898"/>
              <a:gd name="connsiteX1361" fmla="*/ 110834 w 906898"/>
              <a:gd name="connsiteY1361" fmla="*/ 620628 h 906898"/>
              <a:gd name="connsiteX1362" fmla="*/ 108786 w 906898"/>
              <a:gd name="connsiteY1362" fmla="*/ 635070 h 906898"/>
              <a:gd name="connsiteX1363" fmla="*/ 110834 w 906898"/>
              <a:gd name="connsiteY1363" fmla="*/ 641260 h 906898"/>
              <a:gd name="connsiteX1364" fmla="*/ 108786 w 906898"/>
              <a:gd name="connsiteY1364" fmla="*/ 641260 h 906898"/>
              <a:gd name="connsiteX1365" fmla="*/ 104692 w 906898"/>
              <a:gd name="connsiteY1365" fmla="*/ 633007 h 906898"/>
              <a:gd name="connsiteX1366" fmla="*/ 110834 w 906898"/>
              <a:gd name="connsiteY1366" fmla="*/ 614439 h 906898"/>
              <a:gd name="connsiteX1367" fmla="*/ 113649 w 906898"/>
              <a:gd name="connsiteY1367" fmla="*/ 613923 h 906898"/>
              <a:gd name="connsiteX1368" fmla="*/ 789889 w 906898"/>
              <a:gd name="connsiteY1368" fmla="*/ 612187 h 906898"/>
              <a:gd name="connsiteX1369" fmla="*/ 801706 w 906898"/>
              <a:gd name="connsiteY1369" fmla="*/ 618627 h 906898"/>
              <a:gd name="connsiteX1370" fmla="*/ 805816 w 906898"/>
              <a:gd name="connsiteY1370" fmla="*/ 633051 h 906898"/>
              <a:gd name="connsiteX1371" fmla="*/ 799651 w 906898"/>
              <a:gd name="connsiteY1371" fmla="*/ 639233 h 906898"/>
              <a:gd name="connsiteX1372" fmla="*/ 793485 w 906898"/>
              <a:gd name="connsiteY1372" fmla="*/ 639233 h 906898"/>
              <a:gd name="connsiteX1373" fmla="*/ 785264 w 906898"/>
              <a:gd name="connsiteY1373" fmla="*/ 639233 h 906898"/>
              <a:gd name="connsiteX1374" fmla="*/ 783209 w 906898"/>
              <a:gd name="connsiteY1374" fmla="*/ 630991 h 906898"/>
              <a:gd name="connsiteX1375" fmla="*/ 789375 w 906898"/>
              <a:gd name="connsiteY1375" fmla="*/ 626869 h 906898"/>
              <a:gd name="connsiteX1376" fmla="*/ 793485 w 906898"/>
              <a:gd name="connsiteY1376" fmla="*/ 626869 h 906898"/>
              <a:gd name="connsiteX1377" fmla="*/ 785264 w 906898"/>
              <a:gd name="connsiteY1377" fmla="*/ 620687 h 906898"/>
              <a:gd name="connsiteX1378" fmla="*/ 772933 w 906898"/>
              <a:gd name="connsiteY1378" fmla="*/ 628930 h 906898"/>
              <a:gd name="connsiteX1379" fmla="*/ 779099 w 906898"/>
              <a:gd name="connsiteY1379" fmla="*/ 661901 h 906898"/>
              <a:gd name="connsiteX1380" fmla="*/ 785264 w 906898"/>
              <a:gd name="connsiteY1380" fmla="*/ 668083 h 906898"/>
              <a:gd name="connsiteX1381" fmla="*/ 783209 w 906898"/>
              <a:gd name="connsiteY1381" fmla="*/ 670144 h 906898"/>
              <a:gd name="connsiteX1382" fmla="*/ 781154 w 906898"/>
              <a:gd name="connsiteY1382" fmla="*/ 668083 h 906898"/>
              <a:gd name="connsiteX1383" fmla="*/ 764712 w 906898"/>
              <a:gd name="connsiteY1383" fmla="*/ 641294 h 906898"/>
              <a:gd name="connsiteX1384" fmla="*/ 774988 w 906898"/>
              <a:gd name="connsiteY1384" fmla="*/ 616566 h 906898"/>
              <a:gd name="connsiteX1385" fmla="*/ 789889 w 906898"/>
              <a:gd name="connsiteY1385" fmla="*/ 612187 h 906898"/>
              <a:gd name="connsiteX1386" fmla="*/ 111816 w 906898"/>
              <a:gd name="connsiteY1386" fmla="*/ 602599 h 906898"/>
              <a:gd name="connsiteX1387" fmla="*/ 114928 w 906898"/>
              <a:gd name="connsiteY1387" fmla="*/ 604145 h 906898"/>
              <a:gd name="connsiteX1388" fmla="*/ 112853 w 906898"/>
              <a:gd name="connsiteY1388" fmla="*/ 610328 h 906898"/>
              <a:gd name="connsiteX1389" fmla="*/ 100403 w 906898"/>
              <a:gd name="connsiteY1389" fmla="*/ 628879 h 906898"/>
              <a:gd name="connsiteX1390" fmla="*/ 108703 w 906898"/>
              <a:gd name="connsiteY1390" fmla="*/ 645368 h 906898"/>
              <a:gd name="connsiteX1391" fmla="*/ 108703 w 906898"/>
              <a:gd name="connsiteY1391" fmla="*/ 651552 h 906898"/>
              <a:gd name="connsiteX1392" fmla="*/ 104553 w 906898"/>
              <a:gd name="connsiteY1392" fmla="*/ 649490 h 906898"/>
              <a:gd name="connsiteX1393" fmla="*/ 100403 w 906898"/>
              <a:gd name="connsiteY1393" fmla="*/ 643307 h 906898"/>
              <a:gd name="connsiteX1394" fmla="*/ 96253 w 906898"/>
              <a:gd name="connsiteY1394" fmla="*/ 641246 h 906898"/>
              <a:gd name="connsiteX1395" fmla="*/ 94178 w 906898"/>
              <a:gd name="connsiteY1395" fmla="*/ 637124 h 906898"/>
              <a:gd name="connsiteX1396" fmla="*/ 96253 w 906898"/>
              <a:gd name="connsiteY1396" fmla="*/ 633001 h 906898"/>
              <a:gd name="connsiteX1397" fmla="*/ 90028 w 906898"/>
              <a:gd name="connsiteY1397" fmla="*/ 626818 h 906898"/>
              <a:gd name="connsiteX1398" fmla="*/ 94178 w 906898"/>
              <a:gd name="connsiteY1398" fmla="*/ 622695 h 906898"/>
              <a:gd name="connsiteX1399" fmla="*/ 96253 w 906898"/>
              <a:gd name="connsiteY1399" fmla="*/ 620634 h 906898"/>
              <a:gd name="connsiteX1400" fmla="*/ 96253 w 906898"/>
              <a:gd name="connsiteY1400" fmla="*/ 616512 h 906898"/>
              <a:gd name="connsiteX1401" fmla="*/ 98328 w 906898"/>
              <a:gd name="connsiteY1401" fmla="*/ 610328 h 906898"/>
              <a:gd name="connsiteX1402" fmla="*/ 104553 w 906898"/>
              <a:gd name="connsiteY1402" fmla="*/ 612390 h 906898"/>
              <a:gd name="connsiteX1403" fmla="*/ 108703 w 906898"/>
              <a:gd name="connsiteY1403" fmla="*/ 604145 h 906898"/>
              <a:gd name="connsiteX1404" fmla="*/ 111816 w 906898"/>
              <a:gd name="connsiteY1404" fmla="*/ 602599 h 906898"/>
              <a:gd name="connsiteX1405" fmla="*/ 804945 w 906898"/>
              <a:gd name="connsiteY1405" fmla="*/ 601636 h 906898"/>
              <a:gd name="connsiteX1406" fmla="*/ 810132 w 906898"/>
              <a:gd name="connsiteY1406" fmla="*/ 604209 h 906898"/>
              <a:gd name="connsiteX1407" fmla="*/ 805982 w 906898"/>
              <a:gd name="connsiteY1407" fmla="*/ 604209 h 906898"/>
              <a:gd name="connsiteX1408" fmla="*/ 795607 w 906898"/>
              <a:gd name="connsiteY1408" fmla="*/ 610384 h 906898"/>
              <a:gd name="connsiteX1409" fmla="*/ 793532 w 906898"/>
              <a:gd name="connsiteY1409" fmla="*/ 610384 h 906898"/>
              <a:gd name="connsiteX1410" fmla="*/ 799757 w 906898"/>
              <a:gd name="connsiteY1410" fmla="*/ 602150 h 906898"/>
              <a:gd name="connsiteX1411" fmla="*/ 804945 w 906898"/>
              <a:gd name="connsiteY1411" fmla="*/ 601636 h 906898"/>
              <a:gd name="connsiteX1412" fmla="*/ 176502 w 906898"/>
              <a:gd name="connsiteY1412" fmla="*/ 600092 h 906898"/>
              <a:gd name="connsiteX1413" fmla="*/ 182707 w 906898"/>
              <a:gd name="connsiteY1413" fmla="*/ 614525 h 906898"/>
              <a:gd name="connsiteX1414" fmla="*/ 193051 w 906898"/>
              <a:gd name="connsiteY1414" fmla="*/ 628958 h 906898"/>
              <a:gd name="connsiteX1415" fmla="*/ 199256 w 906898"/>
              <a:gd name="connsiteY1415" fmla="*/ 637206 h 906898"/>
              <a:gd name="connsiteX1416" fmla="*/ 199256 w 906898"/>
              <a:gd name="connsiteY1416" fmla="*/ 639268 h 906898"/>
              <a:gd name="connsiteX1417" fmla="*/ 184776 w 906898"/>
              <a:gd name="connsiteY1417" fmla="*/ 635144 h 906898"/>
              <a:gd name="connsiteX1418" fmla="*/ 172364 w 906898"/>
              <a:gd name="connsiteY1418" fmla="*/ 626896 h 906898"/>
              <a:gd name="connsiteX1419" fmla="*/ 174433 w 906898"/>
              <a:gd name="connsiteY1419" fmla="*/ 614525 h 906898"/>
              <a:gd name="connsiteX1420" fmla="*/ 176502 w 906898"/>
              <a:gd name="connsiteY1420" fmla="*/ 612463 h 906898"/>
              <a:gd name="connsiteX1421" fmla="*/ 172364 w 906898"/>
              <a:gd name="connsiteY1421" fmla="*/ 606278 h 906898"/>
              <a:gd name="connsiteX1422" fmla="*/ 176502 w 906898"/>
              <a:gd name="connsiteY1422" fmla="*/ 600092 h 906898"/>
              <a:gd name="connsiteX1423" fmla="*/ 110768 w 906898"/>
              <a:gd name="connsiteY1423" fmla="*/ 594630 h 906898"/>
              <a:gd name="connsiteX1424" fmla="*/ 116920 w 906898"/>
              <a:gd name="connsiteY1424" fmla="*/ 596172 h 906898"/>
              <a:gd name="connsiteX1425" fmla="*/ 116920 w 906898"/>
              <a:gd name="connsiteY1425" fmla="*/ 598228 h 906898"/>
              <a:gd name="connsiteX1426" fmla="*/ 106667 w 906898"/>
              <a:gd name="connsiteY1426" fmla="*/ 602341 h 906898"/>
              <a:gd name="connsiteX1427" fmla="*/ 100516 w 906898"/>
              <a:gd name="connsiteY1427" fmla="*/ 608510 h 906898"/>
              <a:gd name="connsiteX1428" fmla="*/ 94364 w 906898"/>
              <a:gd name="connsiteY1428" fmla="*/ 610566 h 906898"/>
              <a:gd name="connsiteX1429" fmla="*/ 92313 w 906898"/>
              <a:gd name="connsiteY1429" fmla="*/ 620847 h 906898"/>
              <a:gd name="connsiteX1430" fmla="*/ 88212 w 906898"/>
              <a:gd name="connsiteY1430" fmla="*/ 627016 h 906898"/>
              <a:gd name="connsiteX1431" fmla="*/ 92313 w 906898"/>
              <a:gd name="connsiteY1431" fmla="*/ 635241 h 906898"/>
              <a:gd name="connsiteX1432" fmla="*/ 92313 w 906898"/>
              <a:gd name="connsiteY1432" fmla="*/ 643466 h 906898"/>
              <a:gd name="connsiteX1433" fmla="*/ 96414 w 906898"/>
              <a:gd name="connsiteY1433" fmla="*/ 645522 h 906898"/>
              <a:gd name="connsiteX1434" fmla="*/ 98465 w 906898"/>
              <a:gd name="connsiteY1434" fmla="*/ 647578 h 906898"/>
              <a:gd name="connsiteX1435" fmla="*/ 100402 w 906898"/>
              <a:gd name="connsiteY1435" fmla="*/ 649635 h 906898"/>
              <a:gd name="connsiteX1436" fmla="*/ 96959 w 906898"/>
              <a:gd name="connsiteY1436" fmla="*/ 649635 h 906898"/>
              <a:gd name="connsiteX1437" fmla="*/ 94364 w 906898"/>
              <a:gd name="connsiteY1437" fmla="*/ 649635 h 906898"/>
              <a:gd name="connsiteX1438" fmla="*/ 88212 w 906898"/>
              <a:gd name="connsiteY1438" fmla="*/ 639353 h 906898"/>
              <a:gd name="connsiteX1439" fmla="*/ 86162 w 906898"/>
              <a:gd name="connsiteY1439" fmla="*/ 635241 h 906898"/>
              <a:gd name="connsiteX1440" fmla="*/ 82060 w 906898"/>
              <a:gd name="connsiteY1440" fmla="*/ 627016 h 906898"/>
              <a:gd name="connsiteX1441" fmla="*/ 86162 w 906898"/>
              <a:gd name="connsiteY1441" fmla="*/ 618791 h 906898"/>
              <a:gd name="connsiteX1442" fmla="*/ 90263 w 906898"/>
              <a:gd name="connsiteY1442" fmla="*/ 614678 h 906898"/>
              <a:gd name="connsiteX1443" fmla="*/ 94364 w 906898"/>
              <a:gd name="connsiteY1443" fmla="*/ 604397 h 906898"/>
              <a:gd name="connsiteX1444" fmla="*/ 98465 w 906898"/>
              <a:gd name="connsiteY1444" fmla="*/ 602341 h 906898"/>
              <a:gd name="connsiteX1445" fmla="*/ 98465 w 906898"/>
              <a:gd name="connsiteY1445" fmla="*/ 604397 h 906898"/>
              <a:gd name="connsiteX1446" fmla="*/ 104617 w 906898"/>
              <a:gd name="connsiteY1446" fmla="*/ 596172 h 906898"/>
              <a:gd name="connsiteX1447" fmla="*/ 110768 w 906898"/>
              <a:gd name="connsiteY1447" fmla="*/ 594630 h 906898"/>
              <a:gd name="connsiteX1448" fmla="*/ 112936 w 906898"/>
              <a:gd name="connsiteY1448" fmla="*/ 591792 h 906898"/>
              <a:gd name="connsiteX1449" fmla="*/ 116920 w 906898"/>
              <a:gd name="connsiteY1449" fmla="*/ 591792 h 906898"/>
              <a:gd name="connsiteX1450" fmla="*/ 118912 w 906898"/>
              <a:gd name="connsiteY1450" fmla="*/ 594116 h 906898"/>
              <a:gd name="connsiteX1451" fmla="*/ 112936 w 906898"/>
              <a:gd name="connsiteY1451" fmla="*/ 591792 h 906898"/>
              <a:gd name="connsiteX1452" fmla="*/ 799317 w 906898"/>
              <a:gd name="connsiteY1452" fmla="*/ 589347 h 906898"/>
              <a:gd name="connsiteX1453" fmla="*/ 803692 w 906898"/>
              <a:gd name="connsiteY1453" fmla="*/ 591913 h 906898"/>
              <a:gd name="connsiteX1454" fmla="*/ 805750 w 906898"/>
              <a:gd name="connsiteY1454" fmla="*/ 593965 h 906898"/>
              <a:gd name="connsiteX1455" fmla="*/ 813984 w 906898"/>
              <a:gd name="connsiteY1455" fmla="*/ 593965 h 906898"/>
              <a:gd name="connsiteX1456" fmla="*/ 818100 w 906898"/>
              <a:gd name="connsiteY1456" fmla="*/ 600122 h 906898"/>
              <a:gd name="connsiteX1457" fmla="*/ 811925 w 906898"/>
              <a:gd name="connsiteY1457" fmla="*/ 602174 h 906898"/>
              <a:gd name="connsiteX1458" fmla="*/ 801633 w 906898"/>
              <a:gd name="connsiteY1458" fmla="*/ 600122 h 906898"/>
              <a:gd name="connsiteX1459" fmla="*/ 789283 w 906898"/>
              <a:gd name="connsiteY1459" fmla="*/ 608331 h 906898"/>
              <a:gd name="connsiteX1460" fmla="*/ 778991 w 906898"/>
              <a:gd name="connsiteY1460" fmla="*/ 610384 h 906898"/>
              <a:gd name="connsiteX1461" fmla="*/ 778991 w 906898"/>
              <a:gd name="connsiteY1461" fmla="*/ 602336 h 906898"/>
              <a:gd name="connsiteX1462" fmla="*/ 779316 w 906898"/>
              <a:gd name="connsiteY1462" fmla="*/ 602013 h 906898"/>
              <a:gd name="connsiteX1463" fmla="*/ 783108 w 906898"/>
              <a:gd name="connsiteY1463" fmla="*/ 600122 h 906898"/>
              <a:gd name="connsiteX1464" fmla="*/ 787225 w 906898"/>
              <a:gd name="connsiteY1464" fmla="*/ 598070 h 906898"/>
              <a:gd name="connsiteX1465" fmla="*/ 793400 w 906898"/>
              <a:gd name="connsiteY1465" fmla="*/ 589860 h 906898"/>
              <a:gd name="connsiteX1466" fmla="*/ 799317 w 906898"/>
              <a:gd name="connsiteY1466" fmla="*/ 589347 h 906898"/>
              <a:gd name="connsiteX1467" fmla="*/ 828392 w 906898"/>
              <a:gd name="connsiteY1467" fmla="*/ 587808 h 906898"/>
              <a:gd name="connsiteX1468" fmla="*/ 832542 w 906898"/>
              <a:gd name="connsiteY1468" fmla="*/ 589866 h 906898"/>
              <a:gd name="connsiteX1469" fmla="*/ 834617 w 906898"/>
              <a:gd name="connsiteY1469" fmla="*/ 593983 h 906898"/>
              <a:gd name="connsiteX1470" fmla="*/ 836692 w 906898"/>
              <a:gd name="connsiteY1470" fmla="*/ 598100 h 906898"/>
              <a:gd name="connsiteX1471" fmla="*/ 834617 w 906898"/>
              <a:gd name="connsiteY1471" fmla="*/ 598100 h 906898"/>
              <a:gd name="connsiteX1472" fmla="*/ 830467 w 906898"/>
              <a:gd name="connsiteY1472" fmla="*/ 589866 h 906898"/>
              <a:gd name="connsiteX1473" fmla="*/ 828392 w 906898"/>
              <a:gd name="connsiteY1473" fmla="*/ 587808 h 906898"/>
              <a:gd name="connsiteX1474" fmla="*/ 153864 w 906898"/>
              <a:gd name="connsiteY1474" fmla="*/ 583824 h 906898"/>
              <a:gd name="connsiteX1475" fmla="*/ 157962 w 906898"/>
              <a:gd name="connsiteY1475" fmla="*/ 585879 h 906898"/>
              <a:gd name="connsiteX1476" fmla="*/ 174356 w 906898"/>
              <a:gd name="connsiteY1476" fmla="*/ 596155 h 906898"/>
              <a:gd name="connsiteX1477" fmla="*/ 172307 w 906898"/>
              <a:gd name="connsiteY1477" fmla="*/ 598211 h 906898"/>
              <a:gd name="connsiteX1478" fmla="*/ 160012 w 906898"/>
              <a:gd name="connsiteY1478" fmla="*/ 592045 h 906898"/>
              <a:gd name="connsiteX1479" fmla="*/ 145667 w 906898"/>
              <a:gd name="connsiteY1479" fmla="*/ 592045 h 906898"/>
              <a:gd name="connsiteX1480" fmla="*/ 127223 w 906898"/>
              <a:gd name="connsiteY1480" fmla="*/ 602321 h 906898"/>
              <a:gd name="connsiteX1481" fmla="*/ 125174 w 906898"/>
              <a:gd name="connsiteY1481" fmla="*/ 612597 h 906898"/>
              <a:gd name="connsiteX1482" fmla="*/ 131322 w 906898"/>
              <a:gd name="connsiteY1482" fmla="*/ 614652 h 906898"/>
              <a:gd name="connsiteX1483" fmla="*/ 129273 w 906898"/>
              <a:gd name="connsiteY1483" fmla="*/ 606431 h 906898"/>
              <a:gd name="connsiteX1484" fmla="*/ 135420 w 906898"/>
              <a:gd name="connsiteY1484" fmla="*/ 602321 h 906898"/>
              <a:gd name="connsiteX1485" fmla="*/ 143617 w 906898"/>
              <a:gd name="connsiteY1485" fmla="*/ 606431 h 906898"/>
              <a:gd name="connsiteX1486" fmla="*/ 145667 w 906898"/>
              <a:gd name="connsiteY1486" fmla="*/ 614652 h 906898"/>
              <a:gd name="connsiteX1487" fmla="*/ 139519 w 906898"/>
              <a:gd name="connsiteY1487" fmla="*/ 620818 h 906898"/>
              <a:gd name="connsiteX1488" fmla="*/ 135420 w 906898"/>
              <a:gd name="connsiteY1488" fmla="*/ 624928 h 906898"/>
              <a:gd name="connsiteX1489" fmla="*/ 125174 w 906898"/>
              <a:gd name="connsiteY1489" fmla="*/ 626984 h 906898"/>
              <a:gd name="connsiteX1490" fmla="*/ 116977 w 906898"/>
              <a:gd name="connsiteY1490" fmla="*/ 614652 h 906898"/>
              <a:gd name="connsiteX1491" fmla="*/ 123125 w 906898"/>
              <a:gd name="connsiteY1491" fmla="*/ 594100 h 906898"/>
              <a:gd name="connsiteX1492" fmla="*/ 141568 w 906898"/>
              <a:gd name="connsiteY1492" fmla="*/ 585879 h 906898"/>
              <a:gd name="connsiteX1493" fmla="*/ 153864 w 906898"/>
              <a:gd name="connsiteY1493" fmla="*/ 583824 h 906898"/>
              <a:gd name="connsiteX1494" fmla="*/ 791460 w 906898"/>
              <a:gd name="connsiteY1494" fmla="*/ 575524 h 906898"/>
              <a:gd name="connsiteX1495" fmla="*/ 801772 w 906898"/>
              <a:gd name="connsiteY1495" fmla="*/ 581690 h 906898"/>
              <a:gd name="connsiteX1496" fmla="*/ 805897 w 906898"/>
              <a:gd name="connsiteY1496" fmla="*/ 577579 h 906898"/>
              <a:gd name="connsiteX1497" fmla="*/ 816209 w 906898"/>
              <a:gd name="connsiteY1497" fmla="*/ 579634 h 906898"/>
              <a:gd name="connsiteX1498" fmla="*/ 818272 w 906898"/>
              <a:gd name="connsiteY1498" fmla="*/ 583745 h 906898"/>
              <a:gd name="connsiteX1499" fmla="*/ 818272 w 906898"/>
              <a:gd name="connsiteY1499" fmla="*/ 587855 h 906898"/>
              <a:gd name="connsiteX1500" fmla="*/ 824459 w 906898"/>
              <a:gd name="connsiteY1500" fmla="*/ 585800 h 906898"/>
              <a:gd name="connsiteX1501" fmla="*/ 832708 w 906898"/>
              <a:gd name="connsiteY1501" fmla="*/ 598131 h 906898"/>
              <a:gd name="connsiteX1502" fmla="*/ 822396 w 906898"/>
              <a:gd name="connsiteY1502" fmla="*/ 598131 h 906898"/>
              <a:gd name="connsiteX1503" fmla="*/ 816209 w 906898"/>
              <a:gd name="connsiteY1503" fmla="*/ 591966 h 906898"/>
              <a:gd name="connsiteX1504" fmla="*/ 805897 w 906898"/>
              <a:gd name="connsiteY1504" fmla="*/ 589911 h 906898"/>
              <a:gd name="connsiteX1505" fmla="*/ 795585 w 906898"/>
              <a:gd name="connsiteY1505" fmla="*/ 587855 h 906898"/>
              <a:gd name="connsiteX1506" fmla="*/ 785273 w 906898"/>
              <a:gd name="connsiteY1506" fmla="*/ 596076 h 906898"/>
              <a:gd name="connsiteX1507" fmla="*/ 779316 w 906898"/>
              <a:gd name="connsiteY1507" fmla="*/ 602013 h 906898"/>
              <a:gd name="connsiteX1508" fmla="*/ 778991 w 906898"/>
              <a:gd name="connsiteY1508" fmla="*/ 602174 h 906898"/>
              <a:gd name="connsiteX1509" fmla="*/ 778991 w 906898"/>
              <a:gd name="connsiteY1509" fmla="*/ 602336 h 906898"/>
              <a:gd name="connsiteX1510" fmla="*/ 774961 w 906898"/>
              <a:gd name="connsiteY1510" fmla="*/ 606352 h 906898"/>
              <a:gd name="connsiteX1511" fmla="*/ 774961 w 906898"/>
              <a:gd name="connsiteY1511" fmla="*/ 612518 h 906898"/>
              <a:gd name="connsiteX1512" fmla="*/ 768774 w 906898"/>
              <a:gd name="connsiteY1512" fmla="*/ 618684 h 906898"/>
              <a:gd name="connsiteX1513" fmla="*/ 766711 w 906898"/>
              <a:gd name="connsiteY1513" fmla="*/ 608408 h 906898"/>
              <a:gd name="connsiteX1514" fmla="*/ 772898 w 906898"/>
              <a:gd name="connsiteY1514" fmla="*/ 602242 h 906898"/>
              <a:gd name="connsiteX1515" fmla="*/ 772898 w 906898"/>
              <a:gd name="connsiteY1515" fmla="*/ 589911 h 906898"/>
              <a:gd name="connsiteX1516" fmla="*/ 781148 w 906898"/>
              <a:gd name="connsiteY1516" fmla="*/ 587855 h 906898"/>
              <a:gd name="connsiteX1517" fmla="*/ 791460 w 906898"/>
              <a:gd name="connsiteY1517" fmla="*/ 575524 h 906898"/>
              <a:gd name="connsiteX1518" fmla="*/ 800671 w 906898"/>
              <a:gd name="connsiteY1518" fmla="*/ 575026 h 906898"/>
              <a:gd name="connsiteX1519" fmla="*/ 803824 w 906898"/>
              <a:gd name="connsiteY1519" fmla="*/ 577516 h 906898"/>
              <a:gd name="connsiteX1520" fmla="*/ 801722 w 906898"/>
              <a:gd name="connsiteY1520" fmla="*/ 577516 h 906898"/>
              <a:gd name="connsiteX1521" fmla="*/ 797516 w 906898"/>
              <a:gd name="connsiteY1521" fmla="*/ 575524 h 906898"/>
              <a:gd name="connsiteX1522" fmla="*/ 800671 w 906898"/>
              <a:gd name="connsiteY1522" fmla="*/ 575026 h 906898"/>
              <a:gd name="connsiteX1523" fmla="*/ 793466 w 906898"/>
              <a:gd name="connsiteY1523" fmla="*/ 552845 h 906898"/>
              <a:gd name="connsiteX1524" fmla="*/ 795525 w 906898"/>
              <a:gd name="connsiteY1524" fmla="*/ 554899 h 906898"/>
              <a:gd name="connsiteX1525" fmla="*/ 793466 w 906898"/>
              <a:gd name="connsiteY1525" fmla="*/ 561062 h 906898"/>
              <a:gd name="connsiteX1526" fmla="*/ 793466 w 906898"/>
              <a:gd name="connsiteY1526" fmla="*/ 552845 h 906898"/>
              <a:gd name="connsiteX1527" fmla="*/ 154206 w 906898"/>
              <a:gd name="connsiteY1527" fmla="*/ 552180 h 906898"/>
              <a:gd name="connsiteX1528" fmla="*/ 155949 w 906898"/>
              <a:gd name="connsiteY1528" fmla="*/ 556849 h 906898"/>
              <a:gd name="connsiteX1529" fmla="*/ 160080 w 906898"/>
              <a:gd name="connsiteY1529" fmla="*/ 565149 h 906898"/>
              <a:gd name="connsiteX1530" fmla="*/ 155949 w 906898"/>
              <a:gd name="connsiteY1530" fmla="*/ 569299 h 906898"/>
              <a:gd name="connsiteX1531" fmla="*/ 149751 w 906898"/>
              <a:gd name="connsiteY1531" fmla="*/ 581749 h 906898"/>
              <a:gd name="connsiteX1532" fmla="*/ 143554 w 906898"/>
              <a:gd name="connsiteY1532" fmla="*/ 581749 h 906898"/>
              <a:gd name="connsiteX1533" fmla="*/ 141585 w 906898"/>
              <a:gd name="connsiteY1533" fmla="*/ 573841 h 906898"/>
              <a:gd name="connsiteX1534" fmla="*/ 141877 w 906898"/>
              <a:gd name="connsiteY1534" fmla="*/ 573058 h 906898"/>
              <a:gd name="connsiteX1535" fmla="*/ 149751 w 906898"/>
              <a:gd name="connsiteY1535" fmla="*/ 565149 h 906898"/>
              <a:gd name="connsiteX1536" fmla="*/ 147685 w 906898"/>
              <a:gd name="connsiteY1536" fmla="*/ 560999 h 906898"/>
              <a:gd name="connsiteX1537" fmla="*/ 151817 w 906898"/>
              <a:gd name="connsiteY1537" fmla="*/ 552699 h 906898"/>
              <a:gd name="connsiteX1538" fmla="*/ 154206 w 906898"/>
              <a:gd name="connsiteY1538" fmla="*/ 552180 h 906898"/>
              <a:gd name="connsiteX1539" fmla="*/ 149668 w 906898"/>
              <a:gd name="connsiteY1539" fmla="*/ 546640 h 906898"/>
              <a:gd name="connsiteX1540" fmla="*/ 153772 w 906898"/>
              <a:gd name="connsiteY1540" fmla="*/ 548706 h 906898"/>
              <a:gd name="connsiteX1541" fmla="*/ 149668 w 906898"/>
              <a:gd name="connsiteY1541" fmla="*/ 552837 h 906898"/>
              <a:gd name="connsiteX1542" fmla="*/ 145563 w 906898"/>
              <a:gd name="connsiteY1542" fmla="*/ 556969 h 906898"/>
              <a:gd name="connsiteX1543" fmla="*/ 145563 w 906898"/>
              <a:gd name="connsiteY1543" fmla="*/ 563166 h 906898"/>
              <a:gd name="connsiteX1544" fmla="*/ 141877 w 906898"/>
              <a:gd name="connsiteY1544" fmla="*/ 573058 h 906898"/>
              <a:gd name="connsiteX1545" fmla="*/ 141488 w 906898"/>
              <a:gd name="connsiteY1545" fmla="*/ 573449 h 906898"/>
              <a:gd name="connsiteX1546" fmla="*/ 141585 w 906898"/>
              <a:gd name="connsiteY1546" fmla="*/ 573841 h 906898"/>
              <a:gd name="connsiteX1547" fmla="*/ 139405 w 906898"/>
              <a:gd name="connsiteY1547" fmla="*/ 579692 h 906898"/>
              <a:gd name="connsiteX1548" fmla="*/ 141458 w 906898"/>
              <a:gd name="connsiteY1548" fmla="*/ 581758 h 906898"/>
              <a:gd name="connsiteX1549" fmla="*/ 137353 w 906898"/>
              <a:gd name="connsiteY1549" fmla="*/ 583824 h 906898"/>
              <a:gd name="connsiteX1550" fmla="*/ 133762 w 906898"/>
              <a:gd name="connsiteY1550" fmla="*/ 577368 h 906898"/>
              <a:gd name="connsiteX1551" fmla="*/ 133326 w 906898"/>
              <a:gd name="connsiteY1551" fmla="*/ 570575 h 906898"/>
              <a:gd name="connsiteX1552" fmla="*/ 134128 w 906898"/>
              <a:gd name="connsiteY1552" fmla="*/ 568699 h 906898"/>
              <a:gd name="connsiteX1553" fmla="*/ 141458 w 906898"/>
              <a:gd name="connsiteY1553" fmla="*/ 563166 h 906898"/>
              <a:gd name="connsiteX1554" fmla="*/ 141458 w 906898"/>
              <a:gd name="connsiteY1554" fmla="*/ 556969 h 906898"/>
              <a:gd name="connsiteX1555" fmla="*/ 149668 w 906898"/>
              <a:gd name="connsiteY1555" fmla="*/ 546640 h 906898"/>
              <a:gd name="connsiteX1556" fmla="*/ 143563 w 906898"/>
              <a:gd name="connsiteY1556" fmla="*/ 536348 h 906898"/>
              <a:gd name="connsiteX1557" fmla="*/ 149726 w 906898"/>
              <a:gd name="connsiteY1557" fmla="*/ 538407 h 906898"/>
              <a:gd name="connsiteX1558" fmla="*/ 151781 w 906898"/>
              <a:gd name="connsiteY1558" fmla="*/ 540465 h 906898"/>
              <a:gd name="connsiteX1559" fmla="*/ 151781 w 906898"/>
              <a:gd name="connsiteY1559" fmla="*/ 544582 h 906898"/>
              <a:gd name="connsiteX1560" fmla="*/ 139455 w 906898"/>
              <a:gd name="connsiteY1560" fmla="*/ 554874 h 906898"/>
              <a:gd name="connsiteX1561" fmla="*/ 137400 w 906898"/>
              <a:gd name="connsiteY1561" fmla="*/ 561049 h 906898"/>
              <a:gd name="connsiteX1562" fmla="*/ 134128 w 906898"/>
              <a:gd name="connsiteY1562" fmla="*/ 568699 h 906898"/>
              <a:gd name="connsiteX1563" fmla="*/ 133248 w 906898"/>
              <a:gd name="connsiteY1563" fmla="*/ 569364 h 906898"/>
              <a:gd name="connsiteX1564" fmla="*/ 133326 w 906898"/>
              <a:gd name="connsiteY1564" fmla="*/ 570575 h 906898"/>
              <a:gd name="connsiteX1565" fmla="*/ 131238 w 906898"/>
              <a:gd name="connsiteY1565" fmla="*/ 575458 h 906898"/>
              <a:gd name="connsiteX1566" fmla="*/ 135346 w 906898"/>
              <a:gd name="connsiteY1566" fmla="*/ 583691 h 906898"/>
              <a:gd name="connsiteX1567" fmla="*/ 127129 w 906898"/>
              <a:gd name="connsiteY1567" fmla="*/ 587808 h 906898"/>
              <a:gd name="connsiteX1568" fmla="*/ 120966 w 906898"/>
              <a:gd name="connsiteY1568" fmla="*/ 579575 h 906898"/>
              <a:gd name="connsiteX1569" fmla="*/ 125075 w 906898"/>
              <a:gd name="connsiteY1569" fmla="*/ 571341 h 906898"/>
              <a:gd name="connsiteX1570" fmla="*/ 120966 w 906898"/>
              <a:gd name="connsiteY1570" fmla="*/ 565166 h 906898"/>
              <a:gd name="connsiteX1571" fmla="*/ 120966 w 906898"/>
              <a:gd name="connsiteY1571" fmla="*/ 556932 h 906898"/>
              <a:gd name="connsiteX1572" fmla="*/ 129183 w 906898"/>
              <a:gd name="connsiteY1572" fmla="*/ 550757 h 906898"/>
              <a:gd name="connsiteX1573" fmla="*/ 135346 w 906898"/>
              <a:gd name="connsiteY1573" fmla="*/ 552816 h 906898"/>
              <a:gd name="connsiteX1574" fmla="*/ 135346 w 906898"/>
              <a:gd name="connsiteY1574" fmla="*/ 548699 h 906898"/>
              <a:gd name="connsiteX1575" fmla="*/ 143563 w 906898"/>
              <a:gd name="connsiteY1575" fmla="*/ 536348 h 906898"/>
              <a:gd name="connsiteX1576" fmla="*/ 803824 w 906898"/>
              <a:gd name="connsiteY1576" fmla="*/ 534356 h 906898"/>
              <a:gd name="connsiteX1577" fmla="*/ 807808 w 906898"/>
              <a:gd name="connsiteY1577" fmla="*/ 536348 h 906898"/>
              <a:gd name="connsiteX1578" fmla="*/ 805816 w 906898"/>
              <a:gd name="connsiteY1578" fmla="*/ 538340 h 906898"/>
              <a:gd name="connsiteX1579" fmla="*/ 803824 w 906898"/>
              <a:gd name="connsiteY1579" fmla="*/ 534356 h 906898"/>
              <a:gd name="connsiteX1580" fmla="*/ 793466 w 906898"/>
              <a:gd name="connsiteY1580" fmla="*/ 534356 h 906898"/>
              <a:gd name="connsiteX1581" fmla="*/ 801700 w 906898"/>
              <a:gd name="connsiteY1581" fmla="*/ 534356 h 906898"/>
              <a:gd name="connsiteX1582" fmla="*/ 803758 w 906898"/>
              <a:gd name="connsiteY1582" fmla="*/ 538465 h 906898"/>
              <a:gd name="connsiteX1583" fmla="*/ 799641 w 906898"/>
              <a:gd name="connsiteY1583" fmla="*/ 550790 h 906898"/>
              <a:gd name="connsiteX1584" fmla="*/ 793466 w 906898"/>
              <a:gd name="connsiteY1584" fmla="*/ 552845 h 906898"/>
              <a:gd name="connsiteX1585" fmla="*/ 791408 w 906898"/>
              <a:gd name="connsiteY1585" fmla="*/ 559007 h 906898"/>
              <a:gd name="connsiteX1586" fmla="*/ 785233 w 906898"/>
              <a:gd name="connsiteY1586" fmla="*/ 563116 h 906898"/>
              <a:gd name="connsiteX1587" fmla="*/ 774941 w 906898"/>
              <a:gd name="connsiteY1587" fmla="*/ 561062 h 906898"/>
              <a:gd name="connsiteX1588" fmla="*/ 768765 w 906898"/>
              <a:gd name="connsiteY1588" fmla="*/ 565170 h 906898"/>
              <a:gd name="connsiteX1589" fmla="*/ 754357 w 906898"/>
              <a:gd name="connsiteY1589" fmla="*/ 563116 h 906898"/>
              <a:gd name="connsiteX1590" fmla="*/ 756415 w 906898"/>
              <a:gd name="connsiteY1590" fmla="*/ 556953 h 906898"/>
              <a:gd name="connsiteX1591" fmla="*/ 762590 w 906898"/>
              <a:gd name="connsiteY1591" fmla="*/ 556953 h 906898"/>
              <a:gd name="connsiteX1592" fmla="*/ 776999 w 906898"/>
              <a:gd name="connsiteY1592" fmla="*/ 552845 h 906898"/>
              <a:gd name="connsiteX1593" fmla="*/ 785233 w 906898"/>
              <a:gd name="connsiteY1593" fmla="*/ 548736 h 906898"/>
              <a:gd name="connsiteX1594" fmla="*/ 793466 w 906898"/>
              <a:gd name="connsiteY1594" fmla="*/ 542573 h 906898"/>
              <a:gd name="connsiteX1595" fmla="*/ 793466 w 906898"/>
              <a:gd name="connsiteY1595" fmla="*/ 534356 h 906898"/>
              <a:gd name="connsiteX1596" fmla="*/ 789487 w 906898"/>
              <a:gd name="connsiteY1596" fmla="*/ 532364 h 906898"/>
              <a:gd name="connsiteX1597" fmla="*/ 791541 w 906898"/>
              <a:gd name="connsiteY1597" fmla="*/ 534417 h 906898"/>
              <a:gd name="connsiteX1598" fmla="*/ 789487 w 906898"/>
              <a:gd name="connsiteY1598" fmla="*/ 542626 h 906898"/>
              <a:gd name="connsiteX1599" fmla="*/ 779215 w 906898"/>
              <a:gd name="connsiteY1599" fmla="*/ 546731 h 906898"/>
              <a:gd name="connsiteX1600" fmla="*/ 777161 w 906898"/>
              <a:gd name="connsiteY1600" fmla="*/ 546731 h 906898"/>
              <a:gd name="connsiteX1601" fmla="*/ 775107 w 906898"/>
              <a:gd name="connsiteY1601" fmla="*/ 550836 h 906898"/>
              <a:gd name="connsiteX1602" fmla="*/ 762781 w 906898"/>
              <a:gd name="connsiteY1602" fmla="*/ 554940 h 906898"/>
              <a:gd name="connsiteX1603" fmla="*/ 758673 w 906898"/>
              <a:gd name="connsiteY1603" fmla="*/ 552888 h 906898"/>
              <a:gd name="connsiteX1604" fmla="*/ 760727 w 906898"/>
              <a:gd name="connsiteY1604" fmla="*/ 548783 h 906898"/>
              <a:gd name="connsiteX1605" fmla="*/ 770998 w 906898"/>
              <a:gd name="connsiteY1605" fmla="*/ 548783 h 906898"/>
              <a:gd name="connsiteX1606" fmla="*/ 775107 w 906898"/>
              <a:gd name="connsiteY1606" fmla="*/ 542626 h 906898"/>
              <a:gd name="connsiteX1607" fmla="*/ 787432 w 906898"/>
              <a:gd name="connsiteY1607" fmla="*/ 534417 h 906898"/>
              <a:gd name="connsiteX1608" fmla="*/ 789487 w 906898"/>
              <a:gd name="connsiteY1608" fmla="*/ 532364 h 906898"/>
              <a:gd name="connsiteX1609" fmla="*/ 781394 w 906898"/>
              <a:gd name="connsiteY1609" fmla="*/ 527857 h 906898"/>
              <a:gd name="connsiteX1610" fmla="*/ 785233 w 906898"/>
              <a:gd name="connsiteY1610" fmla="*/ 530173 h 906898"/>
              <a:gd name="connsiteX1611" fmla="*/ 783185 w 906898"/>
              <a:gd name="connsiteY1611" fmla="*/ 536348 h 906898"/>
              <a:gd name="connsiteX1612" fmla="*/ 774996 w 906898"/>
              <a:gd name="connsiteY1612" fmla="*/ 540465 h 906898"/>
              <a:gd name="connsiteX1613" fmla="*/ 772949 w 906898"/>
              <a:gd name="connsiteY1613" fmla="*/ 540465 h 906898"/>
              <a:gd name="connsiteX1614" fmla="*/ 772949 w 906898"/>
              <a:gd name="connsiteY1614" fmla="*/ 544582 h 906898"/>
              <a:gd name="connsiteX1615" fmla="*/ 764759 w 906898"/>
              <a:gd name="connsiteY1615" fmla="*/ 546640 h 906898"/>
              <a:gd name="connsiteX1616" fmla="*/ 760665 w 906898"/>
              <a:gd name="connsiteY1616" fmla="*/ 544582 h 906898"/>
              <a:gd name="connsiteX1617" fmla="*/ 762712 w 906898"/>
              <a:gd name="connsiteY1617" fmla="*/ 534290 h 906898"/>
              <a:gd name="connsiteX1618" fmla="*/ 779091 w 906898"/>
              <a:gd name="connsiteY1618" fmla="*/ 530173 h 906898"/>
              <a:gd name="connsiteX1619" fmla="*/ 781394 w 906898"/>
              <a:gd name="connsiteY1619" fmla="*/ 527857 h 906898"/>
              <a:gd name="connsiteX1620" fmla="*/ 92257 w 906898"/>
              <a:gd name="connsiteY1620" fmla="*/ 526181 h 906898"/>
              <a:gd name="connsiteX1621" fmla="*/ 92257 w 906898"/>
              <a:gd name="connsiteY1621" fmla="*/ 528214 h 906898"/>
              <a:gd name="connsiteX1622" fmla="*/ 85997 w 906898"/>
              <a:gd name="connsiteY1622" fmla="*/ 534315 h 906898"/>
              <a:gd name="connsiteX1623" fmla="*/ 79736 w 906898"/>
              <a:gd name="connsiteY1623" fmla="*/ 534315 h 906898"/>
              <a:gd name="connsiteX1624" fmla="*/ 85997 w 906898"/>
              <a:gd name="connsiteY1624" fmla="*/ 532281 h 906898"/>
              <a:gd name="connsiteX1625" fmla="*/ 92257 w 906898"/>
              <a:gd name="connsiteY1625" fmla="*/ 526181 h 906898"/>
              <a:gd name="connsiteX1626" fmla="*/ 865576 w 906898"/>
              <a:gd name="connsiteY1626" fmla="*/ 517756 h 906898"/>
              <a:gd name="connsiteX1627" fmla="*/ 867568 w 906898"/>
              <a:gd name="connsiteY1627" fmla="*/ 526167 h 906898"/>
              <a:gd name="connsiteX1628" fmla="*/ 865576 w 906898"/>
              <a:gd name="connsiteY1628" fmla="*/ 530372 h 906898"/>
              <a:gd name="connsiteX1629" fmla="*/ 865576 w 906898"/>
              <a:gd name="connsiteY1629" fmla="*/ 517756 h 906898"/>
              <a:gd name="connsiteX1630" fmla="*/ 100725 w 906898"/>
              <a:gd name="connsiteY1630" fmla="*/ 515310 h 906898"/>
              <a:gd name="connsiteX1631" fmla="*/ 102568 w 906898"/>
              <a:gd name="connsiteY1631" fmla="*/ 515823 h 906898"/>
              <a:gd name="connsiteX1632" fmla="*/ 104636 w 906898"/>
              <a:gd name="connsiteY1632" fmla="*/ 517874 h 906898"/>
              <a:gd name="connsiteX1633" fmla="*/ 104636 w 906898"/>
              <a:gd name="connsiteY1633" fmla="*/ 526076 h 906898"/>
              <a:gd name="connsiteX1634" fmla="*/ 100499 w 906898"/>
              <a:gd name="connsiteY1634" fmla="*/ 530177 h 906898"/>
              <a:gd name="connsiteX1635" fmla="*/ 102568 w 906898"/>
              <a:gd name="connsiteY1635" fmla="*/ 538379 h 906898"/>
              <a:gd name="connsiteX1636" fmla="*/ 96362 w 906898"/>
              <a:gd name="connsiteY1636" fmla="*/ 544531 h 906898"/>
              <a:gd name="connsiteX1637" fmla="*/ 90156 w 906898"/>
              <a:gd name="connsiteY1637" fmla="*/ 542481 h 906898"/>
              <a:gd name="connsiteX1638" fmla="*/ 83950 w 906898"/>
              <a:gd name="connsiteY1638" fmla="*/ 548632 h 906898"/>
              <a:gd name="connsiteX1639" fmla="*/ 77744 w 906898"/>
              <a:gd name="connsiteY1639" fmla="*/ 544531 h 906898"/>
              <a:gd name="connsiteX1640" fmla="*/ 79813 w 906898"/>
              <a:gd name="connsiteY1640" fmla="*/ 538379 h 906898"/>
              <a:gd name="connsiteX1641" fmla="*/ 90156 w 906898"/>
              <a:gd name="connsiteY1641" fmla="*/ 534278 h 906898"/>
              <a:gd name="connsiteX1642" fmla="*/ 96362 w 906898"/>
              <a:gd name="connsiteY1642" fmla="*/ 519924 h 906898"/>
              <a:gd name="connsiteX1643" fmla="*/ 100725 w 906898"/>
              <a:gd name="connsiteY1643" fmla="*/ 515310 h 906898"/>
              <a:gd name="connsiteX1644" fmla="*/ 116920 w 906898"/>
              <a:gd name="connsiteY1644" fmla="*/ 513773 h 906898"/>
              <a:gd name="connsiteX1645" fmla="*/ 120904 w 906898"/>
              <a:gd name="connsiteY1645" fmla="*/ 522006 h 906898"/>
              <a:gd name="connsiteX1646" fmla="*/ 120904 w 906898"/>
              <a:gd name="connsiteY1646" fmla="*/ 524065 h 906898"/>
              <a:gd name="connsiteX1647" fmla="*/ 116920 w 906898"/>
              <a:gd name="connsiteY1647" fmla="*/ 513773 h 906898"/>
              <a:gd name="connsiteX1648" fmla="*/ 843197 w 906898"/>
              <a:gd name="connsiteY1648" fmla="*/ 511094 h 906898"/>
              <a:gd name="connsiteX1649" fmla="*/ 838721 w 906898"/>
              <a:gd name="connsiteY1649" fmla="*/ 520014 h 906898"/>
              <a:gd name="connsiteX1650" fmla="*/ 828392 w 906898"/>
              <a:gd name="connsiteY1650" fmla="*/ 522072 h 906898"/>
              <a:gd name="connsiteX1651" fmla="*/ 828392 w 906898"/>
              <a:gd name="connsiteY1651" fmla="*/ 520014 h 906898"/>
              <a:gd name="connsiteX1652" fmla="*/ 834590 w 906898"/>
              <a:gd name="connsiteY1652" fmla="*/ 517956 h 906898"/>
              <a:gd name="connsiteX1653" fmla="*/ 844918 w 906898"/>
              <a:gd name="connsiteY1653" fmla="*/ 507664 h 906898"/>
              <a:gd name="connsiteX1654" fmla="*/ 844918 w 906898"/>
              <a:gd name="connsiteY1654" fmla="*/ 509722 h 906898"/>
              <a:gd name="connsiteX1655" fmla="*/ 843197 w 906898"/>
              <a:gd name="connsiteY1655" fmla="*/ 511094 h 906898"/>
              <a:gd name="connsiteX1656" fmla="*/ 844918 w 906898"/>
              <a:gd name="connsiteY1656" fmla="*/ 501488 h 906898"/>
              <a:gd name="connsiteX1657" fmla="*/ 846984 w 906898"/>
              <a:gd name="connsiteY1657" fmla="*/ 503547 h 906898"/>
              <a:gd name="connsiteX1658" fmla="*/ 844918 w 906898"/>
              <a:gd name="connsiteY1658" fmla="*/ 507664 h 906898"/>
              <a:gd name="connsiteX1659" fmla="*/ 108620 w 906898"/>
              <a:gd name="connsiteY1659" fmla="*/ 501488 h 906898"/>
              <a:gd name="connsiteX1660" fmla="*/ 112737 w 906898"/>
              <a:gd name="connsiteY1660" fmla="*/ 507636 h 906898"/>
              <a:gd name="connsiteX1661" fmla="*/ 110679 w 906898"/>
              <a:gd name="connsiteY1661" fmla="*/ 513784 h 906898"/>
              <a:gd name="connsiteX1662" fmla="*/ 116854 w 906898"/>
              <a:gd name="connsiteY1662" fmla="*/ 526079 h 906898"/>
              <a:gd name="connsiteX1663" fmla="*/ 116854 w 906898"/>
              <a:gd name="connsiteY1663" fmla="*/ 532227 h 906898"/>
              <a:gd name="connsiteX1664" fmla="*/ 118912 w 906898"/>
              <a:gd name="connsiteY1664" fmla="*/ 542473 h 906898"/>
              <a:gd name="connsiteX1665" fmla="*/ 114796 w 906898"/>
              <a:gd name="connsiteY1665" fmla="*/ 532227 h 906898"/>
              <a:gd name="connsiteX1666" fmla="*/ 112737 w 906898"/>
              <a:gd name="connsiteY1666" fmla="*/ 530178 h 906898"/>
              <a:gd name="connsiteX1667" fmla="*/ 114796 w 906898"/>
              <a:gd name="connsiteY1667" fmla="*/ 538375 h 906898"/>
              <a:gd name="connsiteX1668" fmla="*/ 110679 w 906898"/>
              <a:gd name="connsiteY1668" fmla="*/ 548621 h 906898"/>
              <a:gd name="connsiteX1669" fmla="*/ 98328 w 906898"/>
              <a:gd name="connsiteY1669" fmla="*/ 552719 h 906898"/>
              <a:gd name="connsiteX1670" fmla="*/ 98328 w 906898"/>
              <a:gd name="connsiteY1670" fmla="*/ 556818 h 906898"/>
              <a:gd name="connsiteX1671" fmla="*/ 92153 w 906898"/>
              <a:gd name="connsiteY1671" fmla="*/ 560916 h 906898"/>
              <a:gd name="connsiteX1672" fmla="*/ 81861 w 906898"/>
              <a:gd name="connsiteY1672" fmla="*/ 556818 h 906898"/>
              <a:gd name="connsiteX1673" fmla="*/ 73628 w 906898"/>
              <a:gd name="connsiteY1673" fmla="*/ 558867 h 906898"/>
              <a:gd name="connsiteX1674" fmla="*/ 67453 w 906898"/>
              <a:gd name="connsiteY1674" fmla="*/ 554769 h 906898"/>
              <a:gd name="connsiteX1675" fmla="*/ 73628 w 906898"/>
              <a:gd name="connsiteY1675" fmla="*/ 548621 h 906898"/>
              <a:gd name="connsiteX1676" fmla="*/ 81861 w 906898"/>
              <a:gd name="connsiteY1676" fmla="*/ 550670 h 906898"/>
              <a:gd name="connsiteX1677" fmla="*/ 90095 w 906898"/>
              <a:gd name="connsiteY1677" fmla="*/ 546572 h 906898"/>
              <a:gd name="connsiteX1678" fmla="*/ 104504 w 906898"/>
              <a:gd name="connsiteY1678" fmla="*/ 540424 h 906898"/>
              <a:gd name="connsiteX1679" fmla="*/ 104504 w 906898"/>
              <a:gd name="connsiteY1679" fmla="*/ 530178 h 906898"/>
              <a:gd name="connsiteX1680" fmla="*/ 106562 w 906898"/>
              <a:gd name="connsiteY1680" fmla="*/ 519931 h 906898"/>
              <a:gd name="connsiteX1681" fmla="*/ 102445 w 906898"/>
              <a:gd name="connsiteY1681" fmla="*/ 511735 h 906898"/>
              <a:gd name="connsiteX1682" fmla="*/ 108620 w 906898"/>
              <a:gd name="connsiteY1682" fmla="*/ 501488 h 906898"/>
              <a:gd name="connsiteX1683" fmla="*/ 816085 w 906898"/>
              <a:gd name="connsiteY1683" fmla="*/ 497689 h 906898"/>
              <a:gd name="connsiteX1684" fmla="*/ 820187 w 906898"/>
              <a:gd name="connsiteY1684" fmla="*/ 499238 h 906898"/>
              <a:gd name="connsiteX1685" fmla="*/ 826341 w 906898"/>
              <a:gd name="connsiteY1685" fmla="*/ 507501 h 906898"/>
              <a:gd name="connsiteX1686" fmla="*/ 824290 w 906898"/>
              <a:gd name="connsiteY1686" fmla="*/ 521962 h 906898"/>
              <a:gd name="connsiteX1687" fmla="*/ 795572 w 906898"/>
              <a:gd name="connsiteY1687" fmla="*/ 532291 h 906898"/>
              <a:gd name="connsiteX1688" fmla="*/ 781213 w 906898"/>
              <a:gd name="connsiteY1688" fmla="*/ 524028 h 906898"/>
              <a:gd name="connsiteX1689" fmla="*/ 770957 w 906898"/>
              <a:gd name="connsiteY1689" fmla="*/ 501304 h 906898"/>
              <a:gd name="connsiteX1690" fmla="*/ 775059 w 906898"/>
              <a:gd name="connsiteY1690" fmla="*/ 501304 h 906898"/>
              <a:gd name="connsiteX1691" fmla="*/ 781213 w 906898"/>
              <a:gd name="connsiteY1691" fmla="*/ 513699 h 906898"/>
              <a:gd name="connsiteX1692" fmla="*/ 805828 w 906898"/>
              <a:gd name="connsiteY1692" fmla="*/ 524028 h 906898"/>
              <a:gd name="connsiteX1693" fmla="*/ 818136 w 906898"/>
              <a:gd name="connsiteY1693" fmla="*/ 517830 h 906898"/>
              <a:gd name="connsiteX1694" fmla="*/ 816085 w 906898"/>
              <a:gd name="connsiteY1694" fmla="*/ 509567 h 906898"/>
              <a:gd name="connsiteX1695" fmla="*/ 811982 w 906898"/>
              <a:gd name="connsiteY1695" fmla="*/ 517830 h 906898"/>
              <a:gd name="connsiteX1696" fmla="*/ 805828 w 906898"/>
              <a:gd name="connsiteY1696" fmla="*/ 517830 h 906898"/>
              <a:gd name="connsiteX1697" fmla="*/ 801726 w 906898"/>
              <a:gd name="connsiteY1697" fmla="*/ 511633 h 906898"/>
              <a:gd name="connsiteX1698" fmla="*/ 801726 w 906898"/>
              <a:gd name="connsiteY1698" fmla="*/ 505436 h 906898"/>
              <a:gd name="connsiteX1699" fmla="*/ 809931 w 906898"/>
              <a:gd name="connsiteY1699" fmla="*/ 503370 h 906898"/>
              <a:gd name="connsiteX1700" fmla="*/ 811982 w 906898"/>
              <a:gd name="connsiteY1700" fmla="*/ 499238 h 906898"/>
              <a:gd name="connsiteX1701" fmla="*/ 816085 w 906898"/>
              <a:gd name="connsiteY1701" fmla="*/ 497689 h 906898"/>
              <a:gd name="connsiteX1702" fmla="*/ 108620 w 906898"/>
              <a:gd name="connsiteY1702" fmla="*/ 497173 h 906898"/>
              <a:gd name="connsiteX1703" fmla="*/ 114845 w 906898"/>
              <a:gd name="connsiteY1703" fmla="*/ 507465 h 906898"/>
              <a:gd name="connsiteX1704" fmla="*/ 108620 w 906898"/>
              <a:gd name="connsiteY1704" fmla="*/ 499231 h 906898"/>
              <a:gd name="connsiteX1705" fmla="*/ 108620 w 906898"/>
              <a:gd name="connsiteY1705" fmla="*/ 497173 h 906898"/>
              <a:gd name="connsiteX1706" fmla="*/ 855174 w 906898"/>
              <a:gd name="connsiteY1706" fmla="*/ 495181 h 906898"/>
              <a:gd name="connsiteX1707" fmla="*/ 855174 w 906898"/>
              <a:gd name="connsiteY1707" fmla="*/ 501378 h 906898"/>
              <a:gd name="connsiteX1708" fmla="*/ 853126 w 906898"/>
              <a:gd name="connsiteY1708" fmla="*/ 503444 h 906898"/>
              <a:gd name="connsiteX1709" fmla="*/ 859268 w 906898"/>
              <a:gd name="connsiteY1709" fmla="*/ 509641 h 906898"/>
              <a:gd name="connsiteX1710" fmla="*/ 857221 w 906898"/>
              <a:gd name="connsiteY1710" fmla="*/ 513773 h 906898"/>
              <a:gd name="connsiteX1711" fmla="*/ 853126 w 906898"/>
              <a:gd name="connsiteY1711" fmla="*/ 515838 h 906898"/>
              <a:gd name="connsiteX1712" fmla="*/ 855174 w 906898"/>
              <a:gd name="connsiteY1712" fmla="*/ 524101 h 906898"/>
              <a:gd name="connsiteX1713" fmla="*/ 849032 w 906898"/>
              <a:gd name="connsiteY1713" fmla="*/ 526167 h 906898"/>
              <a:gd name="connsiteX1714" fmla="*/ 842890 w 906898"/>
              <a:gd name="connsiteY1714" fmla="*/ 526167 h 906898"/>
              <a:gd name="connsiteX1715" fmla="*/ 840842 w 906898"/>
              <a:gd name="connsiteY1715" fmla="*/ 532364 h 906898"/>
              <a:gd name="connsiteX1716" fmla="*/ 834700 w 906898"/>
              <a:gd name="connsiteY1716" fmla="*/ 530299 h 906898"/>
              <a:gd name="connsiteX1717" fmla="*/ 832653 w 906898"/>
              <a:gd name="connsiteY1717" fmla="*/ 528233 h 906898"/>
              <a:gd name="connsiteX1718" fmla="*/ 824464 w 906898"/>
              <a:gd name="connsiteY1718" fmla="*/ 532364 h 906898"/>
              <a:gd name="connsiteX1719" fmla="*/ 822416 w 906898"/>
              <a:gd name="connsiteY1719" fmla="*/ 530299 h 906898"/>
              <a:gd name="connsiteX1720" fmla="*/ 826511 w 906898"/>
              <a:gd name="connsiteY1720" fmla="*/ 524101 h 906898"/>
              <a:gd name="connsiteX1721" fmla="*/ 842890 w 906898"/>
              <a:gd name="connsiteY1721" fmla="*/ 519970 h 906898"/>
              <a:gd name="connsiteX1722" fmla="*/ 849032 w 906898"/>
              <a:gd name="connsiteY1722" fmla="*/ 513773 h 906898"/>
              <a:gd name="connsiteX1723" fmla="*/ 849032 w 906898"/>
              <a:gd name="connsiteY1723" fmla="*/ 499312 h 906898"/>
              <a:gd name="connsiteX1724" fmla="*/ 855174 w 906898"/>
              <a:gd name="connsiteY1724" fmla="*/ 495181 h 906898"/>
              <a:gd name="connsiteX1725" fmla="*/ 857262 w 906898"/>
              <a:gd name="connsiteY1725" fmla="*/ 486881 h 906898"/>
              <a:gd name="connsiteX1726" fmla="*/ 861385 w 906898"/>
              <a:gd name="connsiteY1726" fmla="*/ 491012 h 906898"/>
              <a:gd name="connsiteX1727" fmla="*/ 861385 w 906898"/>
              <a:gd name="connsiteY1727" fmla="*/ 499275 h 906898"/>
              <a:gd name="connsiteX1728" fmla="*/ 861385 w 906898"/>
              <a:gd name="connsiteY1728" fmla="*/ 501341 h 906898"/>
              <a:gd name="connsiteX1729" fmla="*/ 867568 w 906898"/>
              <a:gd name="connsiteY1729" fmla="*/ 509604 h 906898"/>
              <a:gd name="connsiteX1730" fmla="*/ 865507 w 906898"/>
              <a:gd name="connsiteY1730" fmla="*/ 515801 h 906898"/>
              <a:gd name="connsiteX1731" fmla="*/ 861385 w 906898"/>
              <a:gd name="connsiteY1731" fmla="*/ 517867 h 906898"/>
              <a:gd name="connsiteX1732" fmla="*/ 861385 w 906898"/>
              <a:gd name="connsiteY1732" fmla="*/ 530262 h 906898"/>
              <a:gd name="connsiteX1733" fmla="*/ 853140 w 906898"/>
              <a:gd name="connsiteY1733" fmla="*/ 532327 h 906898"/>
              <a:gd name="connsiteX1734" fmla="*/ 849018 w 906898"/>
              <a:gd name="connsiteY1734" fmla="*/ 532327 h 906898"/>
              <a:gd name="connsiteX1735" fmla="*/ 844895 w 906898"/>
              <a:gd name="connsiteY1735" fmla="*/ 538525 h 906898"/>
              <a:gd name="connsiteX1736" fmla="*/ 832528 w 906898"/>
              <a:gd name="connsiteY1736" fmla="*/ 540590 h 906898"/>
              <a:gd name="connsiteX1737" fmla="*/ 820162 w 906898"/>
              <a:gd name="connsiteY1737" fmla="*/ 538525 h 906898"/>
              <a:gd name="connsiteX1738" fmla="*/ 818100 w 906898"/>
              <a:gd name="connsiteY1738" fmla="*/ 532327 h 906898"/>
              <a:gd name="connsiteX1739" fmla="*/ 824284 w 906898"/>
              <a:gd name="connsiteY1739" fmla="*/ 534393 h 906898"/>
              <a:gd name="connsiteX1740" fmla="*/ 832528 w 906898"/>
              <a:gd name="connsiteY1740" fmla="*/ 532327 h 906898"/>
              <a:gd name="connsiteX1741" fmla="*/ 842834 w 906898"/>
              <a:gd name="connsiteY1741" fmla="*/ 534393 h 906898"/>
              <a:gd name="connsiteX1742" fmla="*/ 846957 w 906898"/>
              <a:gd name="connsiteY1742" fmla="*/ 530262 h 906898"/>
              <a:gd name="connsiteX1743" fmla="*/ 857262 w 906898"/>
              <a:gd name="connsiteY1743" fmla="*/ 526130 h 906898"/>
              <a:gd name="connsiteX1744" fmla="*/ 857262 w 906898"/>
              <a:gd name="connsiteY1744" fmla="*/ 517867 h 906898"/>
              <a:gd name="connsiteX1745" fmla="*/ 861385 w 906898"/>
              <a:gd name="connsiteY1745" fmla="*/ 511670 h 906898"/>
              <a:gd name="connsiteX1746" fmla="*/ 857262 w 906898"/>
              <a:gd name="connsiteY1746" fmla="*/ 503407 h 906898"/>
              <a:gd name="connsiteX1747" fmla="*/ 857262 w 906898"/>
              <a:gd name="connsiteY1747" fmla="*/ 493078 h 906898"/>
              <a:gd name="connsiteX1748" fmla="*/ 857262 w 906898"/>
              <a:gd name="connsiteY1748" fmla="*/ 486881 h 906898"/>
              <a:gd name="connsiteX1749" fmla="*/ 28360 w 906898"/>
              <a:gd name="connsiteY1749" fmla="*/ 486193 h 906898"/>
              <a:gd name="connsiteX1750" fmla="*/ 30435 w 906898"/>
              <a:gd name="connsiteY1750" fmla="*/ 486975 h 906898"/>
              <a:gd name="connsiteX1751" fmla="*/ 40810 w 906898"/>
              <a:gd name="connsiteY1751" fmla="*/ 486975 h 906898"/>
              <a:gd name="connsiteX1752" fmla="*/ 42885 w 906898"/>
              <a:gd name="connsiteY1752" fmla="*/ 495323 h 906898"/>
              <a:gd name="connsiteX1753" fmla="*/ 36660 w 906898"/>
              <a:gd name="connsiteY1753" fmla="*/ 499496 h 906898"/>
              <a:gd name="connsiteX1754" fmla="*/ 30435 w 906898"/>
              <a:gd name="connsiteY1754" fmla="*/ 495323 h 906898"/>
              <a:gd name="connsiteX1755" fmla="*/ 26285 w 906898"/>
              <a:gd name="connsiteY1755" fmla="*/ 486975 h 906898"/>
              <a:gd name="connsiteX1756" fmla="*/ 28360 w 906898"/>
              <a:gd name="connsiteY1756" fmla="*/ 486193 h 906898"/>
              <a:gd name="connsiteX1757" fmla="*/ 861260 w 906898"/>
              <a:gd name="connsiteY1757" fmla="*/ 484889 h 906898"/>
              <a:gd name="connsiteX1758" fmla="*/ 867435 w 906898"/>
              <a:gd name="connsiteY1758" fmla="*/ 491078 h 906898"/>
              <a:gd name="connsiteX1759" fmla="*/ 865377 w 906898"/>
              <a:gd name="connsiteY1759" fmla="*/ 499330 h 906898"/>
              <a:gd name="connsiteX1760" fmla="*/ 871552 w 906898"/>
              <a:gd name="connsiteY1760" fmla="*/ 507583 h 906898"/>
              <a:gd name="connsiteX1761" fmla="*/ 869494 w 906898"/>
              <a:gd name="connsiteY1761" fmla="*/ 513773 h 906898"/>
              <a:gd name="connsiteX1762" fmla="*/ 863319 w 906898"/>
              <a:gd name="connsiteY1762" fmla="*/ 499330 h 906898"/>
              <a:gd name="connsiteX1763" fmla="*/ 861260 w 906898"/>
              <a:gd name="connsiteY1763" fmla="*/ 484889 h 906898"/>
              <a:gd name="connsiteX1764" fmla="*/ 46869 w 906898"/>
              <a:gd name="connsiteY1764" fmla="*/ 484889 h 906898"/>
              <a:gd name="connsiteX1765" fmla="*/ 55102 w 906898"/>
              <a:gd name="connsiteY1765" fmla="*/ 491094 h 906898"/>
              <a:gd name="connsiteX1766" fmla="*/ 53044 w 906898"/>
              <a:gd name="connsiteY1766" fmla="*/ 497300 h 906898"/>
              <a:gd name="connsiteX1767" fmla="*/ 57161 w 906898"/>
              <a:gd name="connsiteY1767" fmla="*/ 501437 h 906898"/>
              <a:gd name="connsiteX1768" fmla="*/ 55102 w 906898"/>
              <a:gd name="connsiteY1768" fmla="*/ 509712 h 906898"/>
              <a:gd name="connsiteX1769" fmla="*/ 46869 w 906898"/>
              <a:gd name="connsiteY1769" fmla="*/ 509712 h 906898"/>
              <a:gd name="connsiteX1770" fmla="*/ 42752 w 906898"/>
              <a:gd name="connsiteY1770" fmla="*/ 505575 h 906898"/>
              <a:gd name="connsiteX1771" fmla="*/ 36577 w 906898"/>
              <a:gd name="connsiteY1771" fmla="*/ 509712 h 906898"/>
              <a:gd name="connsiteX1772" fmla="*/ 30402 w 906898"/>
              <a:gd name="connsiteY1772" fmla="*/ 507643 h 906898"/>
              <a:gd name="connsiteX1773" fmla="*/ 28343 w 906898"/>
              <a:gd name="connsiteY1773" fmla="*/ 499369 h 906898"/>
              <a:gd name="connsiteX1774" fmla="*/ 38635 w 906898"/>
              <a:gd name="connsiteY1774" fmla="*/ 501437 h 906898"/>
              <a:gd name="connsiteX1775" fmla="*/ 44810 w 906898"/>
              <a:gd name="connsiteY1775" fmla="*/ 495232 h 906898"/>
              <a:gd name="connsiteX1776" fmla="*/ 46869 w 906898"/>
              <a:gd name="connsiteY1776" fmla="*/ 484889 h 906898"/>
              <a:gd name="connsiteX1777" fmla="*/ 77855 w 906898"/>
              <a:gd name="connsiteY1777" fmla="*/ 466297 h 906898"/>
              <a:gd name="connsiteX1778" fmla="*/ 81965 w 906898"/>
              <a:gd name="connsiteY1778" fmla="*/ 468362 h 906898"/>
              <a:gd name="connsiteX1779" fmla="*/ 98407 w 906898"/>
              <a:gd name="connsiteY1779" fmla="*/ 480757 h 906898"/>
              <a:gd name="connsiteX1780" fmla="*/ 104573 w 906898"/>
              <a:gd name="connsiteY1780" fmla="*/ 505546 h 906898"/>
              <a:gd name="connsiteX1781" fmla="*/ 84021 w 906898"/>
              <a:gd name="connsiteY1781" fmla="*/ 520007 h 906898"/>
              <a:gd name="connsiteX1782" fmla="*/ 67579 w 906898"/>
              <a:gd name="connsiteY1782" fmla="*/ 513809 h 906898"/>
              <a:gd name="connsiteX1783" fmla="*/ 65524 w 906898"/>
              <a:gd name="connsiteY1783" fmla="*/ 507612 h 906898"/>
              <a:gd name="connsiteX1784" fmla="*/ 67579 w 906898"/>
              <a:gd name="connsiteY1784" fmla="*/ 503480 h 906898"/>
              <a:gd name="connsiteX1785" fmla="*/ 73745 w 906898"/>
              <a:gd name="connsiteY1785" fmla="*/ 503480 h 906898"/>
              <a:gd name="connsiteX1786" fmla="*/ 73745 w 906898"/>
              <a:gd name="connsiteY1786" fmla="*/ 497283 h 906898"/>
              <a:gd name="connsiteX1787" fmla="*/ 81965 w 906898"/>
              <a:gd name="connsiteY1787" fmla="*/ 495217 h 906898"/>
              <a:gd name="connsiteX1788" fmla="*/ 84021 w 906898"/>
              <a:gd name="connsiteY1788" fmla="*/ 503480 h 906898"/>
              <a:gd name="connsiteX1789" fmla="*/ 77855 w 906898"/>
              <a:gd name="connsiteY1789" fmla="*/ 507612 h 906898"/>
              <a:gd name="connsiteX1790" fmla="*/ 88131 w 906898"/>
              <a:gd name="connsiteY1790" fmla="*/ 509678 h 906898"/>
              <a:gd name="connsiteX1791" fmla="*/ 98407 w 906898"/>
              <a:gd name="connsiteY1791" fmla="*/ 495217 h 906898"/>
              <a:gd name="connsiteX1792" fmla="*/ 84021 w 906898"/>
              <a:gd name="connsiteY1792" fmla="*/ 476626 h 906898"/>
              <a:gd name="connsiteX1793" fmla="*/ 63469 w 906898"/>
              <a:gd name="connsiteY1793" fmla="*/ 470428 h 906898"/>
              <a:gd name="connsiteX1794" fmla="*/ 65524 w 906898"/>
              <a:gd name="connsiteY1794" fmla="*/ 468362 h 906898"/>
              <a:gd name="connsiteX1795" fmla="*/ 77855 w 906898"/>
              <a:gd name="connsiteY1795" fmla="*/ 466297 h 906898"/>
              <a:gd name="connsiteX1796" fmla="*/ 808020 w 906898"/>
              <a:gd name="connsiteY1796" fmla="*/ 464305 h 906898"/>
              <a:gd name="connsiteX1797" fmla="*/ 810072 w 906898"/>
              <a:gd name="connsiteY1797" fmla="*/ 466363 h 906898"/>
              <a:gd name="connsiteX1798" fmla="*/ 808020 w 906898"/>
              <a:gd name="connsiteY1798" fmla="*/ 472538 h 906898"/>
              <a:gd name="connsiteX1799" fmla="*/ 805967 w 906898"/>
              <a:gd name="connsiteY1799" fmla="*/ 474597 h 906898"/>
              <a:gd name="connsiteX1800" fmla="*/ 808020 w 906898"/>
              <a:gd name="connsiteY1800" fmla="*/ 480772 h 906898"/>
              <a:gd name="connsiteX1801" fmla="*/ 803915 w 906898"/>
              <a:gd name="connsiteY1801" fmla="*/ 484889 h 906898"/>
              <a:gd name="connsiteX1802" fmla="*/ 799810 w 906898"/>
              <a:gd name="connsiteY1802" fmla="*/ 480772 h 906898"/>
              <a:gd name="connsiteX1803" fmla="*/ 793653 w 906898"/>
              <a:gd name="connsiteY1803" fmla="*/ 484889 h 906898"/>
              <a:gd name="connsiteX1804" fmla="*/ 789548 w 906898"/>
              <a:gd name="connsiteY1804" fmla="*/ 482830 h 906898"/>
              <a:gd name="connsiteX1805" fmla="*/ 791601 w 906898"/>
              <a:gd name="connsiteY1805" fmla="*/ 476655 h 906898"/>
              <a:gd name="connsiteX1806" fmla="*/ 801863 w 906898"/>
              <a:gd name="connsiteY1806" fmla="*/ 470480 h 906898"/>
              <a:gd name="connsiteX1807" fmla="*/ 801863 w 906898"/>
              <a:gd name="connsiteY1807" fmla="*/ 466363 h 906898"/>
              <a:gd name="connsiteX1808" fmla="*/ 808020 w 906898"/>
              <a:gd name="connsiteY1808" fmla="*/ 464305 h 906898"/>
              <a:gd name="connsiteX1809" fmla="*/ 787225 w 906898"/>
              <a:gd name="connsiteY1809" fmla="*/ 462313 h 906898"/>
              <a:gd name="connsiteX1810" fmla="*/ 799841 w 906898"/>
              <a:gd name="connsiteY1810" fmla="*/ 466407 h 906898"/>
              <a:gd name="connsiteX1811" fmla="*/ 799841 w 906898"/>
              <a:gd name="connsiteY1811" fmla="*/ 470502 h 906898"/>
              <a:gd name="connsiteX1812" fmla="*/ 791430 w 906898"/>
              <a:gd name="connsiteY1812" fmla="*/ 474597 h 906898"/>
              <a:gd name="connsiteX1813" fmla="*/ 789327 w 906898"/>
              <a:gd name="connsiteY1813" fmla="*/ 474597 h 906898"/>
              <a:gd name="connsiteX1814" fmla="*/ 787225 w 906898"/>
              <a:gd name="connsiteY1814" fmla="*/ 462313 h 906898"/>
              <a:gd name="connsiteX1815" fmla="*/ 811938 w 906898"/>
              <a:gd name="connsiteY1815" fmla="*/ 460321 h 906898"/>
              <a:gd name="connsiteX1816" fmla="*/ 818101 w 906898"/>
              <a:gd name="connsiteY1816" fmla="*/ 466483 h 906898"/>
              <a:gd name="connsiteX1817" fmla="*/ 816046 w 906898"/>
              <a:gd name="connsiteY1817" fmla="*/ 476755 h 906898"/>
              <a:gd name="connsiteX1818" fmla="*/ 816046 w 906898"/>
              <a:gd name="connsiteY1818" fmla="*/ 482917 h 906898"/>
              <a:gd name="connsiteX1819" fmla="*/ 809883 w 906898"/>
              <a:gd name="connsiteY1819" fmla="*/ 491134 h 906898"/>
              <a:gd name="connsiteX1820" fmla="*/ 803721 w 906898"/>
              <a:gd name="connsiteY1820" fmla="*/ 493189 h 906898"/>
              <a:gd name="connsiteX1821" fmla="*/ 799612 w 906898"/>
              <a:gd name="connsiteY1821" fmla="*/ 489080 h 906898"/>
              <a:gd name="connsiteX1822" fmla="*/ 797558 w 906898"/>
              <a:gd name="connsiteY1822" fmla="*/ 491134 h 906898"/>
              <a:gd name="connsiteX1823" fmla="*/ 789341 w 906898"/>
              <a:gd name="connsiteY1823" fmla="*/ 493189 h 906898"/>
              <a:gd name="connsiteX1824" fmla="*/ 785233 w 906898"/>
              <a:gd name="connsiteY1824" fmla="*/ 487026 h 906898"/>
              <a:gd name="connsiteX1825" fmla="*/ 785233 w 906898"/>
              <a:gd name="connsiteY1825" fmla="*/ 484972 h 906898"/>
              <a:gd name="connsiteX1826" fmla="*/ 797558 w 906898"/>
              <a:gd name="connsiteY1826" fmla="*/ 484972 h 906898"/>
              <a:gd name="connsiteX1827" fmla="*/ 807829 w 906898"/>
              <a:gd name="connsiteY1827" fmla="*/ 484972 h 906898"/>
              <a:gd name="connsiteX1828" fmla="*/ 809883 w 906898"/>
              <a:gd name="connsiteY1828" fmla="*/ 474700 h 906898"/>
              <a:gd name="connsiteX1829" fmla="*/ 811938 w 906898"/>
              <a:gd name="connsiteY1829" fmla="*/ 464429 h 906898"/>
              <a:gd name="connsiteX1830" fmla="*/ 811938 w 906898"/>
              <a:gd name="connsiteY1830" fmla="*/ 460321 h 906898"/>
              <a:gd name="connsiteX1831" fmla="*/ 96419 w 906898"/>
              <a:gd name="connsiteY1831" fmla="*/ 456005 h 906898"/>
              <a:gd name="connsiteX1832" fmla="*/ 102644 w 906898"/>
              <a:gd name="connsiteY1832" fmla="*/ 466334 h 906898"/>
              <a:gd name="connsiteX1833" fmla="*/ 98494 w 906898"/>
              <a:gd name="connsiteY1833" fmla="*/ 474597 h 906898"/>
              <a:gd name="connsiteX1834" fmla="*/ 94344 w 906898"/>
              <a:gd name="connsiteY1834" fmla="*/ 474597 h 906898"/>
              <a:gd name="connsiteX1835" fmla="*/ 96419 w 906898"/>
              <a:gd name="connsiteY1835" fmla="*/ 470465 h 906898"/>
              <a:gd name="connsiteX1836" fmla="*/ 98494 w 906898"/>
              <a:gd name="connsiteY1836" fmla="*/ 462202 h 906898"/>
              <a:gd name="connsiteX1837" fmla="*/ 96419 w 906898"/>
              <a:gd name="connsiteY1837" fmla="*/ 456005 h 906898"/>
              <a:gd name="connsiteX1838" fmla="*/ 775088 w 906898"/>
              <a:gd name="connsiteY1838" fmla="*/ 452021 h 906898"/>
              <a:gd name="connsiteX1839" fmla="*/ 783351 w 906898"/>
              <a:gd name="connsiteY1839" fmla="*/ 458213 h 906898"/>
              <a:gd name="connsiteX1840" fmla="*/ 785417 w 906898"/>
              <a:gd name="connsiteY1840" fmla="*/ 482983 h 906898"/>
              <a:gd name="connsiteX1841" fmla="*/ 781285 w 906898"/>
              <a:gd name="connsiteY1841" fmla="*/ 485048 h 906898"/>
              <a:gd name="connsiteX1842" fmla="*/ 779220 w 906898"/>
              <a:gd name="connsiteY1842" fmla="*/ 485048 h 906898"/>
              <a:gd name="connsiteX1843" fmla="*/ 777154 w 906898"/>
              <a:gd name="connsiteY1843" fmla="*/ 495368 h 906898"/>
              <a:gd name="connsiteX1844" fmla="*/ 773022 w 906898"/>
              <a:gd name="connsiteY1844" fmla="*/ 499497 h 906898"/>
              <a:gd name="connsiteX1845" fmla="*/ 770957 w 906898"/>
              <a:gd name="connsiteY1845" fmla="*/ 499497 h 906898"/>
              <a:gd name="connsiteX1846" fmla="*/ 773022 w 906898"/>
              <a:gd name="connsiteY1846" fmla="*/ 485048 h 906898"/>
              <a:gd name="connsiteX1847" fmla="*/ 775088 w 906898"/>
              <a:gd name="connsiteY1847" fmla="*/ 470598 h 906898"/>
              <a:gd name="connsiteX1848" fmla="*/ 781285 w 906898"/>
              <a:gd name="connsiteY1848" fmla="*/ 476791 h 906898"/>
              <a:gd name="connsiteX1849" fmla="*/ 783351 w 906898"/>
              <a:gd name="connsiteY1849" fmla="*/ 468534 h 906898"/>
              <a:gd name="connsiteX1850" fmla="*/ 777154 w 906898"/>
              <a:gd name="connsiteY1850" fmla="*/ 456149 h 906898"/>
              <a:gd name="connsiteX1851" fmla="*/ 775088 w 906898"/>
              <a:gd name="connsiteY1851" fmla="*/ 456149 h 906898"/>
              <a:gd name="connsiteX1852" fmla="*/ 775088 w 906898"/>
              <a:gd name="connsiteY1852" fmla="*/ 468534 h 906898"/>
              <a:gd name="connsiteX1853" fmla="*/ 773022 w 906898"/>
              <a:gd name="connsiteY1853" fmla="*/ 458213 h 906898"/>
              <a:gd name="connsiteX1854" fmla="*/ 775088 w 906898"/>
              <a:gd name="connsiteY1854" fmla="*/ 452021 h 906898"/>
              <a:gd name="connsiteX1855" fmla="*/ 32703 w 906898"/>
              <a:gd name="connsiteY1855" fmla="*/ 452021 h 906898"/>
              <a:gd name="connsiteX1856" fmla="*/ 42979 w 906898"/>
              <a:gd name="connsiteY1856" fmla="*/ 456129 h 906898"/>
              <a:gd name="connsiteX1857" fmla="*/ 45035 w 906898"/>
              <a:gd name="connsiteY1857" fmla="*/ 458184 h 906898"/>
              <a:gd name="connsiteX1858" fmla="*/ 55311 w 906898"/>
              <a:gd name="connsiteY1858" fmla="*/ 458184 h 906898"/>
              <a:gd name="connsiteX1859" fmla="*/ 61477 w 906898"/>
              <a:gd name="connsiteY1859" fmla="*/ 470509 h 906898"/>
              <a:gd name="connsiteX1860" fmla="*/ 55311 w 906898"/>
              <a:gd name="connsiteY1860" fmla="*/ 476672 h 906898"/>
              <a:gd name="connsiteX1861" fmla="*/ 47090 w 906898"/>
              <a:gd name="connsiteY1861" fmla="*/ 476672 h 906898"/>
              <a:gd name="connsiteX1862" fmla="*/ 45035 w 906898"/>
              <a:gd name="connsiteY1862" fmla="*/ 480780 h 906898"/>
              <a:gd name="connsiteX1863" fmla="*/ 34759 w 906898"/>
              <a:gd name="connsiteY1863" fmla="*/ 484889 h 906898"/>
              <a:gd name="connsiteX1864" fmla="*/ 22427 w 906898"/>
              <a:gd name="connsiteY1864" fmla="*/ 478726 h 906898"/>
              <a:gd name="connsiteX1865" fmla="*/ 24482 w 906898"/>
              <a:gd name="connsiteY1865" fmla="*/ 470509 h 906898"/>
              <a:gd name="connsiteX1866" fmla="*/ 18317 w 906898"/>
              <a:gd name="connsiteY1866" fmla="*/ 462292 h 906898"/>
              <a:gd name="connsiteX1867" fmla="*/ 20372 w 906898"/>
              <a:gd name="connsiteY1867" fmla="*/ 460238 h 906898"/>
              <a:gd name="connsiteX1868" fmla="*/ 32703 w 906898"/>
              <a:gd name="connsiteY1868" fmla="*/ 452021 h 906898"/>
              <a:gd name="connsiteX1869" fmla="*/ 102423 w 906898"/>
              <a:gd name="connsiteY1869" fmla="*/ 448037 h 906898"/>
              <a:gd name="connsiteX1870" fmla="*/ 108565 w 906898"/>
              <a:gd name="connsiteY1870" fmla="*/ 452132 h 906898"/>
              <a:gd name="connsiteX1871" fmla="*/ 116754 w 906898"/>
              <a:gd name="connsiteY1871" fmla="*/ 456226 h 906898"/>
              <a:gd name="connsiteX1872" fmla="*/ 116754 w 906898"/>
              <a:gd name="connsiteY1872" fmla="*/ 460321 h 906898"/>
              <a:gd name="connsiteX1873" fmla="*/ 120849 w 906898"/>
              <a:gd name="connsiteY1873" fmla="*/ 464416 h 906898"/>
              <a:gd name="connsiteX1874" fmla="*/ 120849 w 906898"/>
              <a:gd name="connsiteY1874" fmla="*/ 470558 h 906898"/>
              <a:gd name="connsiteX1875" fmla="*/ 114707 w 906898"/>
              <a:gd name="connsiteY1875" fmla="*/ 472605 h 906898"/>
              <a:gd name="connsiteX1876" fmla="*/ 116754 w 906898"/>
              <a:gd name="connsiteY1876" fmla="*/ 478747 h 906898"/>
              <a:gd name="connsiteX1877" fmla="*/ 110612 w 906898"/>
              <a:gd name="connsiteY1877" fmla="*/ 478747 h 906898"/>
              <a:gd name="connsiteX1878" fmla="*/ 108565 w 906898"/>
              <a:gd name="connsiteY1878" fmla="*/ 478747 h 906898"/>
              <a:gd name="connsiteX1879" fmla="*/ 108565 w 906898"/>
              <a:gd name="connsiteY1879" fmla="*/ 482841 h 906898"/>
              <a:gd name="connsiteX1880" fmla="*/ 104470 w 906898"/>
              <a:gd name="connsiteY1880" fmla="*/ 482841 h 906898"/>
              <a:gd name="connsiteX1881" fmla="*/ 98328 w 906898"/>
              <a:gd name="connsiteY1881" fmla="*/ 476699 h 906898"/>
              <a:gd name="connsiteX1882" fmla="*/ 104470 w 906898"/>
              <a:gd name="connsiteY1882" fmla="*/ 466463 h 906898"/>
              <a:gd name="connsiteX1883" fmla="*/ 98328 w 906898"/>
              <a:gd name="connsiteY1883" fmla="*/ 454179 h 906898"/>
              <a:gd name="connsiteX1884" fmla="*/ 102423 w 906898"/>
              <a:gd name="connsiteY1884" fmla="*/ 448037 h 906898"/>
              <a:gd name="connsiteX1885" fmla="*/ 127212 w 906898"/>
              <a:gd name="connsiteY1885" fmla="*/ 443721 h 906898"/>
              <a:gd name="connsiteX1886" fmla="*/ 129259 w 906898"/>
              <a:gd name="connsiteY1886" fmla="*/ 443721 h 906898"/>
              <a:gd name="connsiteX1887" fmla="*/ 133354 w 906898"/>
              <a:gd name="connsiteY1887" fmla="*/ 447894 h 906898"/>
              <a:gd name="connsiteX1888" fmla="*/ 135401 w 906898"/>
              <a:gd name="connsiteY1888" fmla="*/ 454155 h 906898"/>
              <a:gd name="connsiteX1889" fmla="*/ 139496 w 906898"/>
              <a:gd name="connsiteY1889" fmla="*/ 458329 h 906898"/>
              <a:gd name="connsiteX1890" fmla="*/ 131307 w 906898"/>
              <a:gd name="connsiteY1890" fmla="*/ 454155 h 906898"/>
              <a:gd name="connsiteX1891" fmla="*/ 127212 w 906898"/>
              <a:gd name="connsiteY1891" fmla="*/ 443721 h 906898"/>
              <a:gd name="connsiteX1892" fmla="*/ 828627 w 906898"/>
              <a:gd name="connsiteY1892" fmla="*/ 441729 h 906898"/>
              <a:gd name="connsiteX1893" fmla="*/ 851183 w 906898"/>
              <a:gd name="connsiteY1893" fmla="*/ 454079 h 906898"/>
              <a:gd name="connsiteX1894" fmla="*/ 855284 w 906898"/>
              <a:gd name="connsiteY1894" fmla="*/ 474663 h 906898"/>
              <a:gd name="connsiteX1895" fmla="*/ 849133 w 906898"/>
              <a:gd name="connsiteY1895" fmla="*/ 495247 h 906898"/>
              <a:gd name="connsiteX1896" fmla="*/ 826576 w 906898"/>
              <a:gd name="connsiteY1896" fmla="*/ 499364 h 906898"/>
              <a:gd name="connsiteX1897" fmla="*/ 820424 w 906898"/>
              <a:gd name="connsiteY1897" fmla="*/ 491130 h 906898"/>
              <a:gd name="connsiteX1898" fmla="*/ 822475 w 906898"/>
              <a:gd name="connsiteY1898" fmla="*/ 484955 h 906898"/>
              <a:gd name="connsiteX1899" fmla="*/ 828627 w 906898"/>
              <a:gd name="connsiteY1899" fmla="*/ 484955 h 906898"/>
              <a:gd name="connsiteX1900" fmla="*/ 828627 w 906898"/>
              <a:gd name="connsiteY1900" fmla="*/ 476721 h 906898"/>
              <a:gd name="connsiteX1901" fmla="*/ 836829 w 906898"/>
              <a:gd name="connsiteY1901" fmla="*/ 474663 h 906898"/>
              <a:gd name="connsiteX1902" fmla="*/ 838880 w 906898"/>
              <a:gd name="connsiteY1902" fmla="*/ 487013 h 906898"/>
              <a:gd name="connsiteX1903" fmla="*/ 836829 w 906898"/>
              <a:gd name="connsiteY1903" fmla="*/ 489072 h 906898"/>
              <a:gd name="connsiteX1904" fmla="*/ 842981 w 906898"/>
              <a:gd name="connsiteY1904" fmla="*/ 489072 h 906898"/>
              <a:gd name="connsiteX1905" fmla="*/ 851183 w 906898"/>
              <a:gd name="connsiteY1905" fmla="*/ 472605 h 906898"/>
              <a:gd name="connsiteX1906" fmla="*/ 832728 w 906898"/>
              <a:gd name="connsiteY1906" fmla="*/ 445846 h 906898"/>
              <a:gd name="connsiteX1907" fmla="*/ 828627 w 906898"/>
              <a:gd name="connsiteY1907" fmla="*/ 443787 h 906898"/>
              <a:gd name="connsiteX1908" fmla="*/ 828627 w 906898"/>
              <a:gd name="connsiteY1908" fmla="*/ 441729 h 906898"/>
              <a:gd name="connsiteX1909" fmla="*/ 15565 w 906898"/>
              <a:gd name="connsiteY1909" fmla="*/ 440653 h 906898"/>
              <a:gd name="connsiteX1910" fmla="*/ 14683 w 906898"/>
              <a:gd name="connsiteY1910" fmla="*/ 449402 h 906898"/>
              <a:gd name="connsiteX1911" fmla="*/ 16304 w 906898"/>
              <a:gd name="connsiteY1911" fmla="*/ 443052 h 906898"/>
              <a:gd name="connsiteX1912" fmla="*/ 32545 w 906898"/>
              <a:gd name="connsiteY1912" fmla="*/ 439737 h 906898"/>
              <a:gd name="connsiteX1913" fmla="*/ 38806 w 906898"/>
              <a:gd name="connsiteY1913" fmla="*/ 441784 h 906898"/>
              <a:gd name="connsiteX1914" fmla="*/ 38806 w 906898"/>
              <a:gd name="connsiteY1914" fmla="*/ 447926 h 906898"/>
              <a:gd name="connsiteX1915" fmla="*/ 26285 w 906898"/>
              <a:gd name="connsiteY1915" fmla="*/ 452021 h 906898"/>
              <a:gd name="connsiteX1916" fmla="*/ 28372 w 906898"/>
              <a:gd name="connsiteY1916" fmla="*/ 443831 h 906898"/>
              <a:gd name="connsiteX1917" fmla="*/ 32545 w 906898"/>
              <a:gd name="connsiteY1917" fmla="*/ 439737 h 906898"/>
              <a:gd name="connsiteX1918" fmla="*/ 112936 w 906898"/>
              <a:gd name="connsiteY1918" fmla="*/ 435421 h 906898"/>
              <a:gd name="connsiteX1919" fmla="*/ 118912 w 906898"/>
              <a:gd name="connsiteY1919" fmla="*/ 437524 h 906898"/>
              <a:gd name="connsiteX1920" fmla="*/ 118912 w 906898"/>
              <a:gd name="connsiteY1920" fmla="*/ 441729 h 906898"/>
              <a:gd name="connsiteX1921" fmla="*/ 116920 w 906898"/>
              <a:gd name="connsiteY1921" fmla="*/ 437524 h 906898"/>
              <a:gd name="connsiteX1922" fmla="*/ 112936 w 906898"/>
              <a:gd name="connsiteY1922" fmla="*/ 435421 h 906898"/>
              <a:gd name="connsiteX1923" fmla="*/ 106739 w 906898"/>
              <a:gd name="connsiteY1923" fmla="*/ 435421 h 906898"/>
              <a:gd name="connsiteX1924" fmla="*/ 119023 w 906898"/>
              <a:gd name="connsiteY1924" fmla="*/ 445713 h 906898"/>
              <a:gd name="connsiteX1925" fmla="*/ 127212 w 906898"/>
              <a:gd name="connsiteY1925" fmla="*/ 445713 h 906898"/>
              <a:gd name="connsiteX1926" fmla="*/ 133354 w 906898"/>
              <a:gd name="connsiteY1926" fmla="*/ 458063 h 906898"/>
              <a:gd name="connsiteX1927" fmla="*/ 139496 w 906898"/>
              <a:gd name="connsiteY1927" fmla="*/ 464238 h 906898"/>
              <a:gd name="connsiteX1928" fmla="*/ 137449 w 906898"/>
              <a:gd name="connsiteY1928" fmla="*/ 474530 h 906898"/>
              <a:gd name="connsiteX1929" fmla="*/ 129260 w 906898"/>
              <a:gd name="connsiteY1929" fmla="*/ 476589 h 906898"/>
              <a:gd name="connsiteX1930" fmla="*/ 129260 w 906898"/>
              <a:gd name="connsiteY1930" fmla="*/ 480706 h 906898"/>
              <a:gd name="connsiteX1931" fmla="*/ 129260 w 906898"/>
              <a:gd name="connsiteY1931" fmla="*/ 484822 h 906898"/>
              <a:gd name="connsiteX1932" fmla="*/ 119023 w 906898"/>
              <a:gd name="connsiteY1932" fmla="*/ 486881 h 906898"/>
              <a:gd name="connsiteX1933" fmla="*/ 116976 w 906898"/>
              <a:gd name="connsiteY1933" fmla="*/ 493056 h 906898"/>
              <a:gd name="connsiteX1934" fmla="*/ 108786 w 906898"/>
              <a:gd name="connsiteY1934" fmla="*/ 493056 h 906898"/>
              <a:gd name="connsiteX1935" fmla="*/ 104692 w 906898"/>
              <a:gd name="connsiteY1935" fmla="*/ 486881 h 906898"/>
              <a:gd name="connsiteX1936" fmla="*/ 110834 w 906898"/>
              <a:gd name="connsiteY1936" fmla="*/ 482764 h 906898"/>
              <a:gd name="connsiteX1937" fmla="*/ 114928 w 906898"/>
              <a:gd name="connsiteY1937" fmla="*/ 482764 h 906898"/>
              <a:gd name="connsiteX1938" fmla="*/ 119023 w 906898"/>
              <a:gd name="connsiteY1938" fmla="*/ 478647 h 906898"/>
              <a:gd name="connsiteX1939" fmla="*/ 119023 w 906898"/>
              <a:gd name="connsiteY1939" fmla="*/ 474530 h 906898"/>
              <a:gd name="connsiteX1940" fmla="*/ 125165 w 906898"/>
              <a:gd name="connsiteY1940" fmla="*/ 468355 h 906898"/>
              <a:gd name="connsiteX1941" fmla="*/ 121070 w 906898"/>
              <a:gd name="connsiteY1941" fmla="*/ 458063 h 906898"/>
              <a:gd name="connsiteX1942" fmla="*/ 114928 w 906898"/>
              <a:gd name="connsiteY1942" fmla="*/ 449830 h 906898"/>
              <a:gd name="connsiteX1943" fmla="*/ 104692 w 906898"/>
              <a:gd name="connsiteY1943" fmla="*/ 445713 h 906898"/>
              <a:gd name="connsiteX1944" fmla="*/ 102644 w 906898"/>
              <a:gd name="connsiteY1944" fmla="*/ 443655 h 906898"/>
              <a:gd name="connsiteX1945" fmla="*/ 106739 w 906898"/>
              <a:gd name="connsiteY1945" fmla="*/ 435421 h 906898"/>
              <a:gd name="connsiteX1946" fmla="*/ 851063 w 906898"/>
              <a:gd name="connsiteY1946" fmla="*/ 425129 h 906898"/>
              <a:gd name="connsiteX1947" fmla="*/ 855237 w 906898"/>
              <a:gd name="connsiteY1947" fmla="*/ 425129 h 906898"/>
              <a:gd name="connsiteX1948" fmla="*/ 863584 w 906898"/>
              <a:gd name="connsiteY1948" fmla="*/ 439538 h 906898"/>
              <a:gd name="connsiteX1949" fmla="*/ 857324 w 906898"/>
              <a:gd name="connsiteY1949" fmla="*/ 453946 h 906898"/>
              <a:gd name="connsiteX1950" fmla="*/ 853150 w 906898"/>
              <a:gd name="connsiteY1950" fmla="*/ 453946 h 906898"/>
              <a:gd name="connsiteX1951" fmla="*/ 855237 w 906898"/>
              <a:gd name="connsiteY1951" fmla="*/ 445713 h 906898"/>
              <a:gd name="connsiteX1952" fmla="*/ 853150 w 906898"/>
              <a:gd name="connsiteY1952" fmla="*/ 429246 h 906898"/>
              <a:gd name="connsiteX1953" fmla="*/ 851063 w 906898"/>
              <a:gd name="connsiteY1953" fmla="*/ 425129 h 906898"/>
              <a:gd name="connsiteX1954" fmla="*/ 46916 w 906898"/>
              <a:gd name="connsiteY1954" fmla="*/ 425129 h 906898"/>
              <a:gd name="connsiteX1955" fmla="*/ 53106 w 906898"/>
              <a:gd name="connsiteY1955" fmla="*/ 429266 h 906898"/>
              <a:gd name="connsiteX1956" fmla="*/ 53106 w 906898"/>
              <a:gd name="connsiteY1956" fmla="*/ 437541 h 906898"/>
              <a:gd name="connsiteX1957" fmla="*/ 48979 w 906898"/>
              <a:gd name="connsiteY1957" fmla="*/ 439609 h 906898"/>
              <a:gd name="connsiteX1958" fmla="*/ 53106 w 906898"/>
              <a:gd name="connsiteY1958" fmla="*/ 445815 h 906898"/>
              <a:gd name="connsiteX1959" fmla="*/ 44853 w 906898"/>
              <a:gd name="connsiteY1959" fmla="*/ 452021 h 906898"/>
              <a:gd name="connsiteX1960" fmla="*/ 40727 w 906898"/>
              <a:gd name="connsiteY1960" fmla="*/ 452021 h 906898"/>
              <a:gd name="connsiteX1961" fmla="*/ 42790 w 906898"/>
              <a:gd name="connsiteY1961" fmla="*/ 445815 h 906898"/>
              <a:gd name="connsiteX1962" fmla="*/ 38664 w 906898"/>
              <a:gd name="connsiteY1962" fmla="*/ 437541 h 906898"/>
              <a:gd name="connsiteX1963" fmla="*/ 32474 w 906898"/>
              <a:gd name="connsiteY1963" fmla="*/ 435472 h 906898"/>
              <a:gd name="connsiteX1964" fmla="*/ 28348 w 906898"/>
              <a:gd name="connsiteY1964" fmla="*/ 439609 h 906898"/>
              <a:gd name="connsiteX1965" fmla="*/ 28348 w 906898"/>
              <a:gd name="connsiteY1965" fmla="*/ 431335 h 906898"/>
              <a:gd name="connsiteX1966" fmla="*/ 34537 w 906898"/>
              <a:gd name="connsiteY1966" fmla="*/ 427197 h 906898"/>
              <a:gd name="connsiteX1967" fmla="*/ 40727 w 906898"/>
              <a:gd name="connsiteY1967" fmla="*/ 429266 h 906898"/>
              <a:gd name="connsiteX1968" fmla="*/ 46916 w 906898"/>
              <a:gd name="connsiteY1968" fmla="*/ 425129 h 906898"/>
              <a:gd name="connsiteX1969" fmla="*/ 795483 w 906898"/>
              <a:gd name="connsiteY1969" fmla="*/ 419153 h 906898"/>
              <a:gd name="connsiteX1970" fmla="*/ 809911 w 906898"/>
              <a:gd name="connsiteY1970" fmla="*/ 423258 h 906898"/>
              <a:gd name="connsiteX1971" fmla="*/ 811972 w 906898"/>
              <a:gd name="connsiteY1971" fmla="*/ 429415 h 906898"/>
              <a:gd name="connsiteX1972" fmla="*/ 822278 w 906898"/>
              <a:gd name="connsiteY1972" fmla="*/ 431467 h 906898"/>
              <a:gd name="connsiteX1973" fmla="*/ 826400 w 906898"/>
              <a:gd name="connsiteY1973" fmla="*/ 443781 h 906898"/>
              <a:gd name="connsiteX1974" fmla="*/ 820217 w 906898"/>
              <a:gd name="connsiteY1974" fmla="*/ 449938 h 906898"/>
              <a:gd name="connsiteX1975" fmla="*/ 811972 w 906898"/>
              <a:gd name="connsiteY1975" fmla="*/ 451991 h 906898"/>
              <a:gd name="connsiteX1976" fmla="*/ 811972 w 906898"/>
              <a:gd name="connsiteY1976" fmla="*/ 458148 h 906898"/>
              <a:gd name="connsiteX1977" fmla="*/ 801666 w 906898"/>
              <a:gd name="connsiteY1977" fmla="*/ 464305 h 906898"/>
              <a:gd name="connsiteX1978" fmla="*/ 783116 w 906898"/>
              <a:gd name="connsiteY1978" fmla="*/ 451991 h 906898"/>
              <a:gd name="connsiteX1979" fmla="*/ 778994 w 906898"/>
              <a:gd name="connsiteY1979" fmla="*/ 447886 h 906898"/>
              <a:gd name="connsiteX1980" fmla="*/ 778994 w 906898"/>
              <a:gd name="connsiteY1980" fmla="*/ 433519 h 906898"/>
              <a:gd name="connsiteX1981" fmla="*/ 795483 w 906898"/>
              <a:gd name="connsiteY1981" fmla="*/ 419153 h 906898"/>
              <a:gd name="connsiteX1982" fmla="*/ 772285 w 906898"/>
              <a:gd name="connsiteY1982" fmla="*/ 418342 h 906898"/>
              <a:gd name="connsiteX1983" fmla="*/ 772949 w 906898"/>
              <a:gd name="connsiteY1983" fmla="*/ 421145 h 906898"/>
              <a:gd name="connsiteX1984" fmla="*/ 772202 w 906898"/>
              <a:gd name="connsiteY1984" fmla="*/ 418780 h 906898"/>
              <a:gd name="connsiteX1985" fmla="*/ 772949 w 906898"/>
              <a:gd name="connsiteY1985" fmla="*/ 414837 h 906898"/>
              <a:gd name="connsiteX1986" fmla="*/ 772285 w 906898"/>
              <a:gd name="connsiteY1986" fmla="*/ 418342 h 906898"/>
              <a:gd name="connsiteX1987" fmla="*/ 772202 w 906898"/>
              <a:gd name="connsiteY1987" fmla="*/ 417991 h 906898"/>
              <a:gd name="connsiteX1988" fmla="*/ 772949 w 906898"/>
              <a:gd name="connsiteY1988" fmla="*/ 414837 h 906898"/>
              <a:gd name="connsiteX1989" fmla="*/ 72721 w 906898"/>
              <a:gd name="connsiteY1989" fmla="*/ 414644 h 906898"/>
              <a:gd name="connsiteX1990" fmla="*/ 81921 w 906898"/>
              <a:gd name="connsiteY1990" fmla="*/ 414901 h 906898"/>
              <a:gd name="connsiteX1991" fmla="*/ 90098 w 906898"/>
              <a:gd name="connsiteY1991" fmla="*/ 419013 h 906898"/>
              <a:gd name="connsiteX1992" fmla="*/ 100320 w 906898"/>
              <a:gd name="connsiteY1992" fmla="*/ 439571 h 906898"/>
              <a:gd name="connsiteX1993" fmla="*/ 79876 w 906898"/>
              <a:gd name="connsiteY1993" fmla="*/ 464241 h 906898"/>
              <a:gd name="connsiteX1994" fmla="*/ 63521 w 906898"/>
              <a:gd name="connsiteY1994" fmla="*/ 466297 h 906898"/>
              <a:gd name="connsiteX1995" fmla="*/ 61477 w 906898"/>
              <a:gd name="connsiteY1995" fmla="*/ 464241 h 906898"/>
              <a:gd name="connsiteX1996" fmla="*/ 61477 w 906898"/>
              <a:gd name="connsiteY1996" fmla="*/ 462185 h 906898"/>
              <a:gd name="connsiteX1997" fmla="*/ 92143 w 906898"/>
              <a:gd name="connsiteY1997" fmla="*/ 443683 h 906898"/>
              <a:gd name="connsiteX1998" fmla="*/ 92143 w 906898"/>
              <a:gd name="connsiteY1998" fmla="*/ 429292 h 906898"/>
              <a:gd name="connsiteX1999" fmla="*/ 83965 w 906898"/>
              <a:gd name="connsiteY1999" fmla="*/ 423124 h 906898"/>
              <a:gd name="connsiteX2000" fmla="*/ 79876 w 906898"/>
              <a:gd name="connsiteY2000" fmla="*/ 425180 h 906898"/>
              <a:gd name="connsiteX2001" fmla="*/ 81921 w 906898"/>
              <a:gd name="connsiteY2001" fmla="*/ 427236 h 906898"/>
              <a:gd name="connsiteX2002" fmla="*/ 81921 w 906898"/>
              <a:gd name="connsiteY2002" fmla="*/ 433403 h 906898"/>
              <a:gd name="connsiteX2003" fmla="*/ 75788 w 906898"/>
              <a:gd name="connsiteY2003" fmla="*/ 437515 h 906898"/>
              <a:gd name="connsiteX2004" fmla="*/ 69654 w 906898"/>
              <a:gd name="connsiteY2004" fmla="*/ 433403 h 906898"/>
              <a:gd name="connsiteX2005" fmla="*/ 69654 w 906898"/>
              <a:gd name="connsiteY2005" fmla="*/ 429292 h 906898"/>
              <a:gd name="connsiteX2006" fmla="*/ 63521 w 906898"/>
              <a:gd name="connsiteY2006" fmla="*/ 427236 h 906898"/>
              <a:gd name="connsiteX2007" fmla="*/ 63521 w 906898"/>
              <a:gd name="connsiteY2007" fmla="*/ 419013 h 906898"/>
              <a:gd name="connsiteX2008" fmla="*/ 72721 w 906898"/>
              <a:gd name="connsiteY2008" fmla="*/ 414644 h 906898"/>
              <a:gd name="connsiteX2009" fmla="*/ 857387 w 906898"/>
              <a:gd name="connsiteY2009" fmla="*/ 410853 h 906898"/>
              <a:gd name="connsiteX2010" fmla="*/ 865304 w 906898"/>
              <a:gd name="connsiteY2010" fmla="*/ 416815 h 906898"/>
              <a:gd name="connsiteX2011" fmla="*/ 865576 w 906898"/>
              <a:gd name="connsiteY2011" fmla="*/ 417223 h 906898"/>
              <a:gd name="connsiteX2012" fmla="*/ 865576 w 906898"/>
              <a:gd name="connsiteY2012" fmla="*/ 425244 h 906898"/>
              <a:gd name="connsiteX2013" fmla="*/ 871718 w 906898"/>
              <a:gd name="connsiteY2013" fmla="*/ 427300 h 906898"/>
              <a:gd name="connsiteX2014" fmla="*/ 877860 w 906898"/>
              <a:gd name="connsiteY2014" fmla="*/ 439635 h 906898"/>
              <a:gd name="connsiteX2015" fmla="*/ 873765 w 906898"/>
              <a:gd name="connsiteY2015" fmla="*/ 447858 h 906898"/>
              <a:gd name="connsiteX2016" fmla="*/ 867623 w 906898"/>
              <a:gd name="connsiteY2016" fmla="*/ 449914 h 906898"/>
              <a:gd name="connsiteX2017" fmla="*/ 869671 w 906898"/>
              <a:gd name="connsiteY2017" fmla="*/ 456082 h 906898"/>
              <a:gd name="connsiteX2018" fmla="*/ 866428 w 906898"/>
              <a:gd name="connsiteY2018" fmla="*/ 462595 h 906898"/>
              <a:gd name="connsiteX2019" fmla="*/ 863592 w 906898"/>
              <a:gd name="connsiteY2019" fmla="*/ 463807 h 906898"/>
              <a:gd name="connsiteX2020" fmla="*/ 857387 w 906898"/>
              <a:gd name="connsiteY2020" fmla="*/ 462249 h 906898"/>
              <a:gd name="connsiteX2021" fmla="*/ 857387 w 906898"/>
              <a:gd name="connsiteY2021" fmla="*/ 456082 h 906898"/>
              <a:gd name="connsiteX2022" fmla="*/ 865576 w 906898"/>
              <a:gd name="connsiteY2022" fmla="*/ 439635 h 906898"/>
              <a:gd name="connsiteX2023" fmla="*/ 853292 w 906898"/>
              <a:gd name="connsiteY2023" fmla="*/ 421132 h 906898"/>
              <a:gd name="connsiteX2024" fmla="*/ 857387 w 906898"/>
              <a:gd name="connsiteY2024" fmla="*/ 410853 h 906898"/>
              <a:gd name="connsiteX2025" fmla="*/ 792418 w 906898"/>
              <a:gd name="connsiteY2025" fmla="*/ 408399 h 906898"/>
              <a:gd name="connsiteX2026" fmla="*/ 795477 w 906898"/>
              <a:gd name="connsiteY2026" fmla="*/ 410948 h 906898"/>
              <a:gd name="connsiteX2027" fmla="*/ 795477 w 906898"/>
              <a:gd name="connsiteY2027" fmla="*/ 415027 h 906898"/>
              <a:gd name="connsiteX2028" fmla="*/ 783241 w 906898"/>
              <a:gd name="connsiteY2028" fmla="*/ 421145 h 906898"/>
              <a:gd name="connsiteX2029" fmla="*/ 789359 w 906898"/>
              <a:gd name="connsiteY2029" fmla="*/ 408909 h 906898"/>
              <a:gd name="connsiteX2030" fmla="*/ 792418 w 906898"/>
              <a:gd name="connsiteY2030" fmla="*/ 408399 h 906898"/>
              <a:gd name="connsiteX2031" fmla="*/ 881376 w 906898"/>
              <a:gd name="connsiteY2031" fmla="*/ 405264 h 906898"/>
              <a:gd name="connsiteX2032" fmla="*/ 884002 w 906898"/>
              <a:gd name="connsiteY2032" fmla="*/ 408750 h 906898"/>
              <a:gd name="connsiteX2033" fmla="*/ 888152 w 906898"/>
              <a:gd name="connsiteY2033" fmla="*/ 414948 h 906898"/>
              <a:gd name="connsiteX2034" fmla="*/ 888152 w 906898"/>
              <a:gd name="connsiteY2034" fmla="*/ 421145 h 906898"/>
              <a:gd name="connsiteX2035" fmla="*/ 886077 w 906898"/>
              <a:gd name="connsiteY2035" fmla="*/ 419079 h 906898"/>
              <a:gd name="connsiteX2036" fmla="*/ 881927 w 906898"/>
              <a:gd name="connsiteY2036" fmla="*/ 408750 h 906898"/>
              <a:gd name="connsiteX2037" fmla="*/ 879852 w 906898"/>
              <a:gd name="connsiteY2037" fmla="*/ 406684 h 906898"/>
              <a:gd name="connsiteX2038" fmla="*/ 881376 w 906898"/>
              <a:gd name="connsiteY2038" fmla="*/ 405264 h 906898"/>
              <a:gd name="connsiteX2039" fmla="*/ 872009 w 906898"/>
              <a:gd name="connsiteY2039" fmla="*/ 402693 h 906898"/>
              <a:gd name="connsiteX2040" fmla="*/ 873876 w 906898"/>
              <a:gd name="connsiteY2040" fmla="*/ 404545 h 906898"/>
              <a:gd name="connsiteX2041" fmla="*/ 872060 w 906898"/>
              <a:gd name="connsiteY2041" fmla="*/ 403259 h 906898"/>
              <a:gd name="connsiteX2042" fmla="*/ 77800 w 906898"/>
              <a:gd name="connsiteY2042" fmla="*/ 397848 h 906898"/>
              <a:gd name="connsiteX2043" fmla="*/ 79847 w 906898"/>
              <a:gd name="connsiteY2043" fmla="*/ 398610 h 906898"/>
              <a:gd name="connsiteX2044" fmla="*/ 85989 w 906898"/>
              <a:gd name="connsiteY2044" fmla="*/ 406744 h 906898"/>
              <a:gd name="connsiteX2045" fmla="*/ 85989 w 906898"/>
              <a:gd name="connsiteY2045" fmla="*/ 412845 h 906898"/>
              <a:gd name="connsiteX2046" fmla="*/ 83942 w 906898"/>
              <a:gd name="connsiteY2046" fmla="*/ 412845 h 906898"/>
              <a:gd name="connsiteX2047" fmla="*/ 83942 w 906898"/>
              <a:gd name="connsiteY2047" fmla="*/ 408778 h 906898"/>
              <a:gd name="connsiteX2048" fmla="*/ 75752 w 906898"/>
              <a:gd name="connsiteY2048" fmla="*/ 398610 h 906898"/>
              <a:gd name="connsiteX2049" fmla="*/ 77800 w 906898"/>
              <a:gd name="connsiteY2049" fmla="*/ 397848 h 906898"/>
              <a:gd name="connsiteX2050" fmla="*/ 799789 w 906898"/>
              <a:gd name="connsiteY2050" fmla="*/ 396577 h 906898"/>
              <a:gd name="connsiteX2051" fmla="*/ 803927 w 906898"/>
              <a:gd name="connsiteY2051" fmla="*/ 400694 h 906898"/>
              <a:gd name="connsiteX2052" fmla="*/ 803927 w 906898"/>
              <a:gd name="connsiteY2052" fmla="*/ 406869 h 906898"/>
              <a:gd name="connsiteX2053" fmla="*/ 810133 w 906898"/>
              <a:gd name="connsiteY2053" fmla="*/ 410986 h 906898"/>
              <a:gd name="connsiteX2054" fmla="*/ 805995 w 906898"/>
              <a:gd name="connsiteY2054" fmla="*/ 417161 h 906898"/>
              <a:gd name="connsiteX2055" fmla="*/ 799789 w 906898"/>
              <a:gd name="connsiteY2055" fmla="*/ 415102 h 906898"/>
              <a:gd name="connsiteX2056" fmla="*/ 793584 w 906898"/>
              <a:gd name="connsiteY2056" fmla="*/ 406869 h 906898"/>
              <a:gd name="connsiteX2057" fmla="*/ 785309 w 906898"/>
              <a:gd name="connsiteY2057" fmla="*/ 406869 h 906898"/>
              <a:gd name="connsiteX2058" fmla="*/ 785309 w 906898"/>
              <a:gd name="connsiteY2058" fmla="*/ 400694 h 906898"/>
              <a:gd name="connsiteX2059" fmla="*/ 789446 w 906898"/>
              <a:gd name="connsiteY2059" fmla="*/ 398635 h 906898"/>
              <a:gd name="connsiteX2060" fmla="*/ 795652 w 906898"/>
              <a:gd name="connsiteY2060" fmla="*/ 402752 h 906898"/>
              <a:gd name="connsiteX2061" fmla="*/ 799789 w 906898"/>
              <a:gd name="connsiteY2061" fmla="*/ 396577 h 906898"/>
              <a:gd name="connsiteX2062" fmla="*/ 110612 w 906898"/>
              <a:gd name="connsiteY2062" fmla="*/ 396577 h 906898"/>
              <a:gd name="connsiteX2063" fmla="*/ 114818 w 906898"/>
              <a:gd name="connsiteY2063" fmla="*/ 406869 h 906898"/>
              <a:gd name="connsiteX2064" fmla="*/ 110612 w 906898"/>
              <a:gd name="connsiteY2064" fmla="*/ 396577 h 906898"/>
              <a:gd name="connsiteX2065" fmla="*/ 868008 w 906898"/>
              <a:gd name="connsiteY2065" fmla="*/ 395797 h 906898"/>
              <a:gd name="connsiteX2066" fmla="*/ 871801 w 906898"/>
              <a:gd name="connsiteY2066" fmla="*/ 400428 h 906898"/>
              <a:gd name="connsiteX2067" fmla="*/ 872009 w 906898"/>
              <a:gd name="connsiteY2067" fmla="*/ 402693 h 906898"/>
              <a:gd name="connsiteX2068" fmla="*/ 869726 w 906898"/>
              <a:gd name="connsiteY2068" fmla="*/ 400428 h 906898"/>
              <a:gd name="connsiteX2069" fmla="*/ 865576 w 906898"/>
              <a:gd name="connsiteY2069" fmla="*/ 396311 h 906898"/>
              <a:gd name="connsiteX2070" fmla="*/ 868008 w 906898"/>
              <a:gd name="connsiteY2070" fmla="*/ 395797 h 906898"/>
              <a:gd name="connsiteX2071" fmla="*/ 855284 w 906898"/>
              <a:gd name="connsiteY2071" fmla="*/ 392261 h 906898"/>
              <a:gd name="connsiteX2072" fmla="*/ 861260 w 906898"/>
              <a:gd name="connsiteY2072" fmla="*/ 394419 h 906898"/>
              <a:gd name="connsiteX2073" fmla="*/ 855284 w 906898"/>
              <a:gd name="connsiteY2073" fmla="*/ 392261 h 906898"/>
              <a:gd name="connsiteX2074" fmla="*/ 801745 w 906898"/>
              <a:gd name="connsiteY2074" fmla="*/ 388277 h 906898"/>
              <a:gd name="connsiteX2075" fmla="*/ 811967 w 906898"/>
              <a:gd name="connsiteY2075" fmla="*/ 394440 h 906898"/>
              <a:gd name="connsiteX2076" fmla="*/ 809923 w 906898"/>
              <a:gd name="connsiteY2076" fmla="*/ 402657 h 906898"/>
              <a:gd name="connsiteX2077" fmla="*/ 814012 w 906898"/>
              <a:gd name="connsiteY2077" fmla="*/ 404711 h 906898"/>
              <a:gd name="connsiteX2078" fmla="*/ 818101 w 906898"/>
              <a:gd name="connsiteY2078" fmla="*/ 412928 h 906898"/>
              <a:gd name="connsiteX2079" fmla="*/ 814012 w 906898"/>
              <a:gd name="connsiteY2079" fmla="*/ 419091 h 906898"/>
              <a:gd name="connsiteX2080" fmla="*/ 809923 w 906898"/>
              <a:gd name="connsiteY2080" fmla="*/ 421145 h 906898"/>
              <a:gd name="connsiteX2081" fmla="*/ 811967 w 906898"/>
              <a:gd name="connsiteY2081" fmla="*/ 414982 h 906898"/>
              <a:gd name="connsiteX2082" fmla="*/ 809923 w 906898"/>
              <a:gd name="connsiteY2082" fmla="*/ 406765 h 906898"/>
              <a:gd name="connsiteX2083" fmla="*/ 807879 w 906898"/>
              <a:gd name="connsiteY2083" fmla="*/ 400603 h 906898"/>
              <a:gd name="connsiteX2084" fmla="*/ 803790 w 906898"/>
              <a:gd name="connsiteY2084" fmla="*/ 394440 h 906898"/>
              <a:gd name="connsiteX2085" fmla="*/ 795612 w 906898"/>
              <a:gd name="connsiteY2085" fmla="*/ 396494 h 906898"/>
              <a:gd name="connsiteX2086" fmla="*/ 785390 w 906898"/>
              <a:gd name="connsiteY2086" fmla="*/ 396494 h 906898"/>
              <a:gd name="connsiteX2087" fmla="*/ 781301 w 906898"/>
              <a:gd name="connsiteY2087" fmla="*/ 398548 h 906898"/>
              <a:gd name="connsiteX2088" fmla="*/ 781301 w 906898"/>
              <a:gd name="connsiteY2088" fmla="*/ 392386 h 906898"/>
              <a:gd name="connsiteX2089" fmla="*/ 793568 w 906898"/>
              <a:gd name="connsiteY2089" fmla="*/ 390332 h 906898"/>
              <a:gd name="connsiteX2090" fmla="*/ 795612 w 906898"/>
              <a:gd name="connsiteY2090" fmla="*/ 392386 h 906898"/>
              <a:gd name="connsiteX2091" fmla="*/ 801745 w 906898"/>
              <a:gd name="connsiteY2091" fmla="*/ 388277 h 906898"/>
              <a:gd name="connsiteX2092" fmla="*/ 766641 w 906898"/>
              <a:gd name="connsiteY2092" fmla="*/ 386285 h 906898"/>
              <a:gd name="connsiteX2093" fmla="*/ 770772 w 906898"/>
              <a:gd name="connsiteY2093" fmla="*/ 390390 h 906898"/>
              <a:gd name="connsiteX2094" fmla="*/ 772838 w 906898"/>
              <a:gd name="connsiteY2094" fmla="*/ 396547 h 906898"/>
              <a:gd name="connsiteX2095" fmla="*/ 781101 w 906898"/>
              <a:gd name="connsiteY2095" fmla="*/ 402704 h 906898"/>
              <a:gd name="connsiteX2096" fmla="*/ 774904 w 906898"/>
              <a:gd name="connsiteY2096" fmla="*/ 431437 h 906898"/>
              <a:gd name="connsiteX2097" fmla="*/ 772838 w 906898"/>
              <a:gd name="connsiteY2097" fmla="*/ 429385 h 906898"/>
              <a:gd name="connsiteX2098" fmla="*/ 772838 w 906898"/>
              <a:gd name="connsiteY2098" fmla="*/ 425280 h 906898"/>
              <a:gd name="connsiteX2099" fmla="*/ 774904 w 906898"/>
              <a:gd name="connsiteY2099" fmla="*/ 425280 h 906898"/>
              <a:gd name="connsiteX2100" fmla="*/ 776970 w 906898"/>
              <a:gd name="connsiteY2100" fmla="*/ 406809 h 906898"/>
              <a:gd name="connsiteX2101" fmla="*/ 772838 w 906898"/>
              <a:gd name="connsiteY2101" fmla="*/ 410914 h 906898"/>
              <a:gd name="connsiteX2102" fmla="*/ 772838 w 906898"/>
              <a:gd name="connsiteY2102" fmla="*/ 412966 h 906898"/>
              <a:gd name="connsiteX2103" fmla="*/ 770772 w 906898"/>
              <a:gd name="connsiteY2103" fmla="*/ 402704 h 906898"/>
              <a:gd name="connsiteX2104" fmla="*/ 766641 w 906898"/>
              <a:gd name="connsiteY2104" fmla="*/ 388338 h 906898"/>
              <a:gd name="connsiteX2105" fmla="*/ 766641 w 906898"/>
              <a:gd name="connsiteY2105" fmla="*/ 386285 h 906898"/>
              <a:gd name="connsiteX2106" fmla="*/ 75929 w 906898"/>
              <a:gd name="connsiteY2106" fmla="*/ 385514 h 906898"/>
              <a:gd name="connsiteX2107" fmla="*/ 81894 w 906898"/>
              <a:gd name="connsiteY2107" fmla="*/ 386031 h 906898"/>
              <a:gd name="connsiteX2108" fmla="*/ 83969 w 906898"/>
              <a:gd name="connsiteY2108" fmla="*/ 390171 h 906898"/>
              <a:gd name="connsiteX2109" fmla="*/ 86044 w 906898"/>
              <a:gd name="connsiteY2109" fmla="*/ 388101 h 906898"/>
              <a:gd name="connsiteX2110" fmla="*/ 96419 w 906898"/>
              <a:gd name="connsiteY2110" fmla="*/ 392242 h 906898"/>
              <a:gd name="connsiteX2111" fmla="*/ 96419 w 906898"/>
              <a:gd name="connsiteY2111" fmla="*/ 400522 h 906898"/>
              <a:gd name="connsiteX2112" fmla="*/ 94344 w 906898"/>
              <a:gd name="connsiteY2112" fmla="*/ 404662 h 906898"/>
              <a:gd name="connsiteX2113" fmla="*/ 100569 w 906898"/>
              <a:gd name="connsiteY2113" fmla="*/ 408802 h 906898"/>
              <a:gd name="connsiteX2114" fmla="*/ 98494 w 906898"/>
              <a:gd name="connsiteY2114" fmla="*/ 415013 h 906898"/>
              <a:gd name="connsiteX2115" fmla="*/ 94344 w 906898"/>
              <a:gd name="connsiteY2115" fmla="*/ 417083 h 906898"/>
              <a:gd name="connsiteX2116" fmla="*/ 90194 w 906898"/>
              <a:gd name="connsiteY2116" fmla="*/ 415013 h 906898"/>
              <a:gd name="connsiteX2117" fmla="*/ 86044 w 906898"/>
              <a:gd name="connsiteY2117" fmla="*/ 398452 h 906898"/>
              <a:gd name="connsiteX2118" fmla="*/ 73595 w 906898"/>
              <a:gd name="connsiteY2118" fmla="*/ 394312 h 906898"/>
              <a:gd name="connsiteX2119" fmla="*/ 71520 w 906898"/>
              <a:gd name="connsiteY2119" fmla="*/ 388101 h 906898"/>
              <a:gd name="connsiteX2120" fmla="*/ 75929 w 906898"/>
              <a:gd name="connsiteY2120" fmla="*/ 385514 h 906898"/>
              <a:gd name="connsiteX2121" fmla="*/ 828459 w 906898"/>
              <a:gd name="connsiteY2121" fmla="*/ 377985 h 906898"/>
              <a:gd name="connsiteX2122" fmla="*/ 851101 w 906898"/>
              <a:gd name="connsiteY2122" fmla="*/ 390349 h 906898"/>
              <a:gd name="connsiteX2123" fmla="*/ 851101 w 906898"/>
              <a:gd name="connsiteY2123" fmla="*/ 421259 h 906898"/>
              <a:gd name="connsiteX2124" fmla="*/ 830517 w 906898"/>
              <a:gd name="connsiteY2124" fmla="*/ 437745 h 906898"/>
              <a:gd name="connsiteX2125" fmla="*/ 826400 w 906898"/>
              <a:gd name="connsiteY2125" fmla="*/ 433623 h 906898"/>
              <a:gd name="connsiteX2126" fmla="*/ 846984 w 906898"/>
              <a:gd name="connsiteY2126" fmla="*/ 419199 h 906898"/>
              <a:gd name="connsiteX2127" fmla="*/ 844926 w 906898"/>
              <a:gd name="connsiteY2127" fmla="*/ 398592 h 906898"/>
              <a:gd name="connsiteX2128" fmla="*/ 832575 w 906898"/>
              <a:gd name="connsiteY2128" fmla="*/ 390349 h 906898"/>
              <a:gd name="connsiteX2129" fmla="*/ 832575 w 906898"/>
              <a:gd name="connsiteY2129" fmla="*/ 392410 h 906898"/>
              <a:gd name="connsiteX2130" fmla="*/ 836692 w 906898"/>
              <a:gd name="connsiteY2130" fmla="*/ 396531 h 906898"/>
              <a:gd name="connsiteX2131" fmla="*/ 832575 w 906898"/>
              <a:gd name="connsiteY2131" fmla="*/ 402713 h 906898"/>
              <a:gd name="connsiteX2132" fmla="*/ 824342 w 906898"/>
              <a:gd name="connsiteY2132" fmla="*/ 402713 h 906898"/>
              <a:gd name="connsiteX2133" fmla="*/ 822284 w 906898"/>
              <a:gd name="connsiteY2133" fmla="*/ 398592 h 906898"/>
              <a:gd name="connsiteX2134" fmla="*/ 822284 w 906898"/>
              <a:gd name="connsiteY2134" fmla="*/ 394470 h 906898"/>
              <a:gd name="connsiteX2135" fmla="*/ 818167 w 906898"/>
              <a:gd name="connsiteY2135" fmla="*/ 392410 h 906898"/>
              <a:gd name="connsiteX2136" fmla="*/ 816108 w 906898"/>
              <a:gd name="connsiteY2136" fmla="*/ 386228 h 906898"/>
              <a:gd name="connsiteX2137" fmla="*/ 828459 w 906898"/>
              <a:gd name="connsiteY2137" fmla="*/ 377985 h 906898"/>
              <a:gd name="connsiteX2138" fmla="*/ 859268 w 906898"/>
              <a:gd name="connsiteY2138" fmla="*/ 375993 h 906898"/>
              <a:gd name="connsiteX2139" fmla="*/ 861260 w 906898"/>
              <a:gd name="connsiteY2139" fmla="*/ 379977 h 906898"/>
              <a:gd name="connsiteX2140" fmla="*/ 861260 w 906898"/>
              <a:gd name="connsiteY2140" fmla="*/ 381969 h 906898"/>
              <a:gd name="connsiteX2141" fmla="*/ 859268 w 906898"/>
              <a:gd name="connsiteY2141" fmla="*/ 375993 h 906898"/>
              <a:gd name="connsiteX2142" fmla="*/ 71768 w 906898"/>
              <a:gd name="connsiteY2142" fmla="*/ 371677 h 906898"/>
              <a:gd name="connsiteX2143" fmla="*/ 73760 w 906898"/>
              <a:gd name="connsiteY2143" fmla="*/ 371677 h 906898"/>
              <a:gd name="connsiteX2144" fmla="*/ 73760 w 906898"/>
              <a:gd name="connsiteY2144" fmla="*/ 373669 h 906898"/>
              <a:gd name="connsiteX2145" fmla="*/ 71768 w 906898"/>
              <a:gd name="connsiteY2145" fmla="*/ 371677 h 906898"/>
              <a:gd name="connsiteX2146" fmla="*/ 89147 w 906898"/>
              <a:gd name="connsiteY2146" fmla="*/ 370972 h 906898"/>
              <a:gd name="connsiteX2147" fmla="*/ 90181 w 906898"/>
              <a:gd name="connsiteY2147" fmla="*/ 371744 h 906898"/>
              <a:gd name="connsiteX2148" fmla="*/ 94319 w 906898"/>
              <a:gd name="connsiteY2148" fmla="*/ 375860 h 906898"/>
              <a:gd name="connsiteX2149" fmla="*/ 94319 w 906898"/>
              <a:gd name="connsiteY2149" fmla="*/ 377919 h 906898"/>
              <a:gd name="connsiteX2150" fmla="*/ 92250 w 906898"/>
              <a:gd name="connsiteY2150" fmla="*/ 375860 h 906898"/>
              <a:gd name="connsiteX2151" fmla="*/ 94319 w 906898"/>
              <a:gd name="connsiteY2151" fmla="*/ 379977 h 906898"/>
              <a:gd name="connsiteX2152" fmla="*/ 98456 w 906898"/>
              <a:gd name="connsiteY2152" fmla="*/ 377919 h 906898"/>
              <a:gd name="connsiteX2153" fmla="*/ 106730 w 906898"/>
              <a:gd name="connsiteY2153" fmla="*/ 379977 h 906898"/>
              <a:gd name="connsiteX2154" fmla="*/ 112936 w 906898"/>
              <a:gd name="connsiteY2154" fmla="*/ 392328 h 906898"/>
              <a:gd name="connsiteX2155" fmla="*/ 104662 w 906898"/>
              <a:gd name="connsiteY2155" fmla="*/ 379977 h 906898"/>
              <a:gd name="connsiteX2156" fmla="*/ 102593 w 906898"/>
              <a:gd name="connsiteY2156" fmla="*/ 379977 h 906898"/>
              <a:gd name="connsiteX2157" fmla="*/ 108799 w 906898"/>
              <a:gd name="connsiteY2157" fmla="*/ 398503 h 906898"/>
              <a:gd name="connsiteX2158" fmla="*/ 108799 w 906898"/>
              <a:gd name="connsiteY2158" fmla="*/ 400561 h 906898"/>
              <a:gd name="connsiteX2159" fmla="*/ 112936 w 906898"/>
              <a:gd name="connsiteY2159" fmla="*/ 408795 h 906898"/>
              <a:gd name="connsiteX2160" fmla="*/ 108799 w 906898"/>
              <a:gd name="connsiteY2160" fmla="*/ 414970 h 906898"/>
              <a:gd name="connsiteX2161" fmla="*/ 108799 w 906898"/>
              <a:gd name="connsiteY2161" fmla="*/ 419087 h 906898"/>
              <a:gd name="connsiteX2162" fmla="*/ 110867 w 906898"/>
              <a:gd name="connsiteY2162" fmla="*/ 419087 h 906898"/>
              <a:gd name="connsiteX2163" fmla="*/ 110867 w 906898"/>
              <a:gd name="connsiteY2163" fmla="*/ 417028 h 906898"/>
              <a:gd name="connsiteX2164" fmla="*/ 112936 w 906898"/>
              <a:gd name="connsiteY2164" fmla="*/ 421145 h 906898"/>
              <a:gd name="connsiteX2165" fmla="*/ 112936 w 906898"/>
              <a:gd name="connsiteY2165" fmla="*/ 423203 h 906898"/>
              <a:gd name="connsiteX2166" fmla="*/ 110867 w 906898"/>
              <a:gd name="connsiteY2166" fmla="*/ 421145 h 906898"/>
              <a:gd name="connsiteX2167" fmla="*/ 106730 w 906898"/>
              <a:gd name="connsiteY2167" fmla="*/ 429378 h 906898"/>
              <a:gd name="connsiteX2168" fmla="*/ 96387 w 906898"/>
              <a:gd name="connsiteY2168" fmla="*/ 421145 h 906898"/>
              <a:gd name="connsiteX2169" fmla="*/ 104662 w 906898"/>
              <a:gd name="connsiteY2169" fmla="*/ 412911 h 906898"/>
              <a:gd name="connsiteX2170" fmla="*/ 98456 w 906898"/>
              <a:gd name="connsiteY2170" fmla="*/ 402620 h 906898"/>
              <a:gd name="connsiteX2171" fmla="*/ 96387 w 906898"/>
              <a:gd name="connsiteY2171" fmla="*/ 390269 h 906898"/>
              <a:gd name="connsiteX2172" fmla="*/ 81907 w 906898"/>
              <a:gd name="connsiteY2172" fmla="*/ 384094 h 906898"/>
              <a:gd name="connsiteX2173" fmla="*/ 71564 w 906898"/>
              <a:gd name="connsiteY2173" fmla="*/ 384094 h 906898"/>
              <a:gd name="connsiteX2174" fmla="*/ 67427 w 906898"/>
              <a:gd name="connsiteY2174" fmla="*/ 386152 h 906898"/>
              <a:gd name="connsiteX2175" fmla="*/ 59152 w 906898"/>
              <a:gd name="connsiteY2175" fmla="*/ 379977 h 906898"/>
              <a:gd name="connsiteX2176" fmla="*/ 63290 w 906898"/>
              <a:gd name="connsiteY2176" fmla="*/ 375860 h 906898"/>
              <a:gd name="connsiteX2177" fmla="*/ 65358 w 906898"/>
              <a:gd name="connsiteY2177" fmla="*/ 373802 h 906898"/>
              <a:gd name="connsiteX2178" fmla="*/ 75701 w 906898"/>
              <a:gd name="connsiteY2178" fmla="*/ 377919 h 906898"/>
              <a:gd name="connsiteX2179" fmla="*/ 77770 w 906898"/>
              <a:gd name="connsiteY2179" fmla="*/ 373802 h 906898"/>
              <a:gd name="connsiteX2180" fmla="*/ 83976 w 906898"/>
              <a:gd name="connsiteY2180" fmla="*/ 371744 h 906898"/>
              <a:gd name="connsiteX2181" fmla="*/ 90181 w 906898"/>
              <a:gd name="connsiteY2181" fmla="*/ 373802 h 906898"/>
              <a:gd name="connsiteX2182" fmla="*/ 88113 w 906898"/>
              <a:gd name="connsiteY2182" fmla="*/ 371744 h 906898"/>
              <a:gd name="connsiteX2183" fmla="*/ 89147 w 906898"/>
              <a:gd name="connsiteY2183" fmla="*/ 370972 h 906898"/>
              <a:gd name="connsiteX2184" fmla="*/ 824475 w 906898"/>
              <a:gd name="connsiteY2184" fmla="*/ 357401 h 906898"/>
              <a:gd name="connsiteX2185" fmla="*/ 838651 w 906898"/>
              <a:gd name="connsiteY2185" fmla="*/ 367693 h 906898"/>
              <a:gd name="connsiteX2186" fmla="*/ 838651 w 906898"/>
              <a:gd name="connsiteY2186" fmla="*/ 377985 h 906898"/>
              <a:gd name="connsiteX2187" fmla="*/ 836626 w 906898"/>
              <a:gd name="connsiteY2187" fmla="*/ 371810 h 906898"/>
              <a:gd name="connsiteX2188" fmla="*/ 830550 w 906898"/>
              <a:gd name="connsiteY2188" fmla="*/ 363576 h 906898"/>
              <a:gd name="connsiteX2189" fmla="*/ 822450 w 906898"/>
              <a:gd name="connsiteY2189" fmla="*/ 363576 h 906898"/>
              <a:gd name="connsiteX2190" fmla="*/ 820424 w 906898"/>
              <a:gd name="connsiteY2190" fmla="*/ 359460 h 906898"/>
              <a:gd name="connsiteX2191" fmla="*/ 824475 w 906898"/>
              <a:gd name="connsiteY2191" fmla="*/ 357401 h 906898"/>
              <a:gd name="connsiteX2192" fmla="*/ 45659 w 906898"/>
              <a:gd name="connsiteY2192" fmla="*/ 355900 h 906898"/>
              <a:gd name="connsiteX2193" fmla="*/ 48861 w 906898"/>
              <a:gd name="connsiteY2193" fmla="*/ 361338 h 906898"/>
              <a:gd name="connsiteX2194" fmla="*/ 48861 w 906898"/>
              <a:gd name="connsiteY2194" fmla="*/ 363377 h 906898"/>
              <a:gd name="connsiteX2195" fmla="*/ 46802 w 906898"/>
              <a:gd name="connsiteY2195" fmla="*/ 359299 h 906898"/>
              <a:gd name="connsiteX2196" fmla="*/ 43892 w 906898"/>
              <a:gd name="connsiteY2196" fmla="*/ 352899 h 906898"/>
              <a:gd name="connsiteX2197" fmla="*/ 44744 w 906898"/>
              <a:gd name="connsiteY2197" fmla="*/ 353180 h 906898"/>
              <a:gd name="connsiteX2198" fmla="*/ 45659 w 906898"/>
              <a:gd name="connsiteY2198" fmla="*/ 355900 h 906898"/>
              <a:gd name="connsiteX2199" fmla="*/ 42782 w 906898"/>
              <a:gd name="connsiteY2199" fmla="*/ 351013 h 906898"/>
              <a:gd name="connsiteX2200" fmla="*/ 43892 w 906898"/>
              <a:gd name="connsiteY2200" fmla="*/ 352899 h 906898"/>
              <a:gd name="connsiteX2201" fmla="*/ 39341 w 906898"/>
              <a:gd name="connsiteY2201" fmla="*/ 351396 h 906898"/>
              <a:gd name="connsiteX2202" fmla="*/ 38569 w 906898"/>
              <a:gd name="connsiteY2202" fmla="*/ 351141 h 906898"/>
              <a:gd name="connsiteX2203" fmla="*/ 42782 w 906898"/>
              <a:gd name="connsiteY2203" fmla="*/ 351013 h 906898"/>
              <a:gd name="connsiteX2204" fmla="*/ 797659 w 906898"/>
              <a:gd name="connsiteY2204" fmla="*/ 349101 h 906898"/>
              <a:gd name="connsiteX2205" fmla="*/ 820353 w 906898"/>
              <a:gd name="connsiteY2205" fmla="*/ 363455 h 906898"/>
              <a:gd name="connsiteX2206" fmla="*/ 820353 w 906898"/>
              <a:gd name="connsiteY2206" fmla="*/ 375759 h 906898"/>
              <a:gd name="connsiteX2207" fmla="*/ 812101 w 906898"/>
              <a:gd name="connsiteY2207" fmla="*/ 381911 h 906898"/>
              <a:gd name="connsiteX2208" fmla="*/ 805911 w 906898"/>
              <a:gd name="connsiteY2208" fmla="*/ 377810 h 906898"/>
              <a:gd name="connsiteX2209" fmla="*/ 799722 w 906898"/>
              <a:gd name="connsiteY2209" fmla="*/ 377810 h 906898"/>
              <a:gd name="connsiteX2210" fmla="*/ 795596 w 906898"/>
              <a:gd name="connsiteY2210" fmla="*/ 373708 h 906898"/>
              <a:gd name="connsiteX2211" fmla="*/ 795596 w 906898"/>
              <a:gd name="connsiteY2211" fmla="*/ 367557 h 906898"/>
              <a:gd name="connsiteX2212" fmla="*/ 803848 w 906898"/>
              <a:gd name="connsiteY2212" fmla="*/ 363455 h 906898"/>
              <a:gd name="connsiteX2213" fmla="*/ 812101 w 906898"/>
              <a:gd name="connsiteY2213" fmla="*/ 367557 h 906898"/>
              <a:gd name="connsiteX2214" fmla="*/ 803848 w 906898"/>
              <a:gd name="connsiteY2214" fmla="*/ 357304 h 906898"/>
              <a:gd name="connsiteX2215" fmla="*/ 779091 w 906898"/>
              <a:gd name="connsiteY2215" fmla="*/ 361405 h 906898"/>
              <a:gd name="connsiteX2216" fmla="*/ 768775 w 906898"/>
              <a:gd name="connsiteY2216" fmla="*/ 383961 h 906898"/>
              <a:gd name="connsiteX2217" fmla="*/ 764649 w 906898"/>
              <a:gd name="connsiteY2217" fmla="*/ 383961 h 906898"/>
              <a:gd name="connsiteX2218" fmla="*/ 766712 w 906898"/>
              <a:gd name="connsiteY2218" fmla="*/ 371658 h 906898"/>
              <a:gd name="connsiteX2219" fmla="*/ 797659 w 906898"/>
              <a:gd name="connsiteY2219" fmla="*/ 349101 h 906898"/>
              <a:gd name="connsiteX2220" fmla="*/ 828480 w 906898"/>
              <a:gd name="connsiteY2220" fmla="*/ 347109 h 906898"/>
              <a:gd name="connsiteX2221" fmla="*/ 836657 w 906898"/>
              <a:gd name="connsiteY2221" fmla="*/ 351204 h 906898"/>
              <a:gd name="connsiteX2222" fmla="*/ 842791 w 906898"/>
              <a:gd name="connsiteY2222" fmla="*/ 351204 h 906898"/>
              <a:gd name="connsiteX2223" fmla="*/ 846879 w 906898"/>
              <a:gd name="connsiteY2223" fmla="*/ 357346 h 906898"/>
              <a:gd name="connsiteX2224" fmla="*/ 846879 w 906898"/>
              <a:gd name="connsiteY2224" fmla="*/ 363488 h 906898"/>
              <a:gd name="connsiteX2225" fmla="*/ 850968 w 906898"/>
              <a:gd name="connsiteY2225" fmla="*/ 367583 h 906898"/>
              <a:gd name="connsiteX2226" fmla="*/ 850968 w 906898"/>
              <a:gd name="connsiteY2226" fmla="*/ 373725 h 906898"/>
              <a:gd name="connsiteX2227" fmla="*/ 848924 w 906898"/>
              <a:gd name="connsiteY2227" fmla="*/ 375772 h 906898"/>
              <a:gd name="connsiteX2228" fmla="*/ 850968 w 906898"/>
              <a:gd name="connsiteY2228" fmla="*/ 381914 h 906898"/>
              <a:gd name="connsiteX2229" fmla="*/ 848924 w 906898"/>
              <a:gd name="connsiteY2229" fmla="*/ 383961 h 906898"/>
              <a:gd name="connsiteX2230" fmla="*/ 842791 w 906898"/>
              <a:gd name="connsiteY2230" fmla="*/ 377819 h 906898"/>
              <a:gd name="connsiteX2231" fmla="*/ 836657 w 906898"/>
              <a:gd name="connsiteY2231" fmla="*/ 359394 h 906898"/>
              <a:gd name="connsiteX2232" fmla="*/ 822347 w 906898"/>
              <a:gd name="connsiteY2232" fmla="*/ 355299 h 906898"/>
              <a:gd name="connsiteX2233" fmla="*/ 816213 w 906898"/>
              <a:gd name="connsiteY2233" fmla="*/ 355299 h 906898"/>
              <a:gd name="connsiteX2234" fmla="*/ 814169 w 906898"/>
              <a:gd name="connsiteY2234" fmla="*/ 351204 h 906898"/>
              <a:gd name="connsiteX2235" fmla="*/ 820302 w 906898"/>
              <a:gd name="connsiteY2235" fmla="*/ 349157 h 906898"/>
              <a:gd name="connsiteX2236" fmla="*/ 822347 w 906898"/>
              <a:gd name="connsiteY2236" fmla="*/ 351204 h 906898"/>
              <a:gd name="connsiteX2237" fmla="*/ 828480 w 906898"/>
              <a:gd name="connsiteY2237" fmla="*/ 347109 h 906898"/>
              <a:gd name="connsiteX2238" fmla="*/ 139466 w 906898"/>
              <a:gd name="connsiteY2238" fmla="*/ 345117 h 906898"/>
              <a:gd name="connsiteX2239" fmla="*/ 143571 w 906898"/>
              <a:gd name="connsiteY2239" fmla="*/ 355315 h 906898"/>
              <a:gd name="connsiteX2240" fmla="*/ 147675 w 906898"/>
              <a:gd name="connsiteY2240" fmla="*/ 359393 h 906898"/>
              <a:gd name="connsiteX2241" fmla="*/ 151781 w 906898"/>
              <a:gd name="connsiteY2241" fmla="*/ 361433 h 906898"/>
              <a:gd name="connsiteX2242" fmla="*/ 149728 w 906898"/>
              <a:gd name="connsiteY2242" fmla="*/ 371630 h 906898"/>
              <a:gd name="connsiteX2243" fmla="*/ 141518 w 906898"/>
              <a:gd name="connsiteY2243" fmla="*/ 371630 h 906898"/>
              <a:gd name="connsiteX2244" fmla="*/ 137413 w 906898"/>
              <a:gd name="connsiteY2244" fmla="*/ 363472 h 906898"/>
              <a:gd name="connsiteX2245" fmla="*/ 137413 w 906898"/>
              <a:gd name="connsiteY2245" fmla="*/ 359393 h 906898"/>
              <a:gd name="connsiteX2246" fmla="*/ 131256 w 906898"/>
              <a:gd name="connsiteY2246" fmla="*/ 355315 h 906898"/>
              <a:gd name="connsiteX2247" fmla="*/ 131256 w 906898"/>
              <a:gd name="connsiteY2247" fmla="*/ 347157 h 906898"/>
              <a:gd name="connsiteX2248" fmla="*/ 139466 w 906898"/>
              <a:gd name="connsiteY2248" fmla="*/ 345117 h 906898"/>
              <a:gd name="connsiteX2249" fmla="*/ 124971 w 906898"/>
              <a:gd name="connsiteY2249" fmla="*/ 345117 h 906898"/>
              <a:gd name="connsiteX2250" fmla="*/ 127046 w 906898"/>
              <a:gd name="connsiteY2250" fmla="*/ 353320 h 906898"/>
              <a:gd name="connsiteX2251" fmla="*/ 135346 w 906898"/>
              <a:gd name="connsiteY2251" fmla="*/ 361522 h 906898"/>
              <a:gd name="connsiteX2252" fmla="*/ 137421 w 906898"/>
              <a:gd name="connsiteY2252" fmla="*/ 371775 h 906898"/>
              <a:gd name="connsiteX2253" fmla="*/ 147796 w 906898"/>
              <a:gd name="connsiteY2253" fmla="*/ 375876 h 906898"/>
              <a:gd name="connsiteX2254" fmla="*/ 147796 w 906898"/>
              <a:gd name="connsiteY2254" fmla="*/ 377927 h 906898"/>
              <a:gd name="connsiteX2255" fmla="*/ 135346 w 906898"/>
              <a:gd name="connsiteY2255" fmla="*/ 373826 h 906898"/>
              <a:gd name="connsiteX2256" fmla="*/ 131196 w 906898"/>
              <a:gd name="connsiteY2256" fmla="*/ 363573 h 906898"/>
              <a:gd name="connsiteX2257" fmla="*/ 124971 w 906898"/>
              <a:gd name="connsiteY2257" fmla="*/ 353320 h 906898"/>
              <a:gd name="connsiteX2258" fmla="*/ 124971 w 906898"/>
              <a:gd name="connsiteY2258" fmla="*/ 345117 h 906898"/>
              <a:gd name="connsiteX2259" fmla="*/ 30518 w 906898"/>
              <a:gd name="connsiteY2259" fmla="*/ 345117 h 906898"/>
              <a:gd name="connsiteX2260" fmla="*/ 32572 w 906898"/>
              <a:gd name="connsiteY2260" fmla="*/ 347168 h 906898"/>
              <a:gd name="connsiteX2261" fmla="*/ 31887 w 906898"/>
              <a:gd name="connsiteY2261" fmla="*/ 347168 h 906898"/>
              <a:gd name="connsiteX2262" fmla="*/ 848976 w 906898"/>
              <a:gd name="connsiteY2262" fmla="*/ 342793 h 906898"/>
              <a:gd name="connsiteX2263" fmla="*/ 855201 w 906898"/>
              <a:gd name="connsiteY2263" fmla="*/ 346920 h 906898"/>
              <a:gd name="connsiteX2264" fmla="*/ 859351 w 906898"/>
              <a:gd name="connsiteY2264" fmla="*/ 359299 h 906898"/>
              <a:gd name="connsiteX2265" fmla="*/ 863501 w 906898"/>
              <a:gd name="connsiteY2265" fmla="*/ 365488 h 906898"/>
              <a:gd name="connsiteX2266" fmla="*/ 863501 w 906898"/>
              <a:gd name="connsiteY2266" fmla="*/ 367551 h 906898"/>
              <a:gd name="connsiteX2267" fmla="*/ 855201 w 906898"/>
              <a:gd name="connsiteY2267" fmla="*/ 355172 h 906898"/>
              <a:gd name="connsiteX2268" fmla="*/ 848976 w 906898"/>
              <a:gd name="connsiteY2268" fmla="*/ 342793 h 906898"/>
              <a:gd name="connsiteX2269" fmla="*/ 112752 w 906898"/>
              <a:gd name="connsiteY2269" fmla="*/ 340801 h 906898"/>
              <a:gd name="connsiteX2270" fmla="*/ 123081 w 906898"/>
              <a:gd name="connsiteY2270" fmla="*/ 344930 h 906898"/>
              <a:gd name="connsiteX2271" fmla="*/ 121015 w 906898"/>
              <a:gd name="connsiteY2271" fmla="*/ 353186 h 906898"/>
              <a:gd name="connsiteX2272" fmla="*/ 129278 w 906898"/>
              <a:gd name="connsiteY2272" fmla="*/ 365571 h 906898"/>
              <a:gd name="connsiteX2273" fmla="*/ 141672 w 906898"/>
              <a:gd name="connsiteY2273" fmla="*/ 380020 h 906898"/>
              <a:gd name="connsiteX2274" fmla="*/ 145804 w 906898"/>
              <a:gd name="connsiteY2274" fmla="*/ 382085 h 906898"/>
              <a:gd name="connsiteX2275" fmla="*/ 143738 w 906898"/>
              <a:gd name="connsiteY2275" fmla="*/ 388277 h 906898"/>
              <a:gd name="connsiteX2276" fmla="*/ 129278 w 906898"/>
              <a:gd name="connsiteY2276" fmla="*/ 380020 h 906898"/>
              <a:gd name="connsiteX2277" fmla="*/ 127212 w 906898"/>
              <a:gd name="connsiteY2277" fmla="*/ 373828 h 906898"/>
              <a:gd name="connsiteX2278" fmla="*/ 116883 w 906898"/>
              <a:gd name="connsiteY2278" fmla="*/ 369700 h 906898"/>
              <a:gd name="connsiteX2279" fmla="*/ 114818 w 906898"/>
              <a:gd name="connsiteY2279" fmla="*/ 365571 h 906898"/>
              <a:gd name="connsiteX2280" fmla="*/ 116883 w 906898"/>
              <a:gd name="connsiteY2280" fmla="*/ 355251 h 906898"/>
              <a:gd name="connsiteX2281" fmla="*/ 112752 w 906898"/>
              <a:gd name="connsiteY2281" fmla="*/ 344930 h 906898"/>
              <a:gd name="connsiteX2282" fmla="*/ 112752 w 906898"/>
              <a:gd name="connsiteY2282" fmla="*/ 340801 h 906898"/>
              <a:gd name="connsiteX2283" fmla="*/ 756715 w 906898"/>
              <a:gd name="connsiteY2283" fmla="*/ 338109 h 906898"/>
              <a:gd name="connsiteX2284" fmla="*/ 762601 w 906898"/>
              <a:gd name="connsiteY2284" fmla="*/ 338883 h 906898"/>
              <a:gd name="connsiteX2285" fmla="*/ 764649 w 906898"/>
              <a:gd name="connsiteY2285" fmla="*/ 343015 h 906898"/>
              <a:gd name="connsiteX2286" fmla="*/ 774885 w 906898"/>
              <a:gd name="connsiteY2286" fmla="*/ 345080 h 906898"/>
              <a:gd name="connsiteX2287" fmla="*/ 776933 w 906898"/>
              <a:gd name="connsiteY2287" fmla="*/ 351278 h 906898"/>
              <a:gd name="connsiteX2288" fmla="*/ 772838 w 906898"/>
              <a:gd name="connsiteY2288" fmla="*/ 355409 h 906898"/>
              <a:gd name="connsiteX2289" fmla="*/ 766696 w 906898"/>
              <a:gd name="connsiteY2289" fmla="*/ 353344 h 906898"/>
              <a:gd name="connsiteX2290" fmla="*/ 756459 w 906898"/>
              <a:gd name="connsiteY2290" fmla="*/ 351278 h 906898"/>
              <a:gd name="connsiteX2291" fmla="*/ 752365 w 906898"/>
              <a:gd name="connsiteY2291" fmla="*/ 338883 h 906898"/>
              <a:gd name="connsiteX2292" fmla="*/ 756715 w 906898"/>
              <a:gd name="connsiteY2292" fmla="*/ 338109 h 906898"/>
              <a:gd name="connsiteX2293" fmla="*/ 832479 w 906898"/>
              <a:gd name="connsiteY2293" fmla="*/ 336879 h 906898"/>
              <a:gd name="connsiteX2294" fmla="*/ 838646 w 906898"/>
              <a:gd name="connsiteY2294" fmla="*/ 340986 h 906898"/>
              <a:gd name="connsiteX2295" fmla="*/ 846869 w 906898"/>
              <a:gd name="connsiteY2295" fmla="*/ 345093 h 906898"/>
              <a:gd name="connsiteX2296" fmla="*/ 853037 w 906898"/>
              <a:gd name="connsiteY2296" fmla="*/ 351253 h 906898"/>
              <a:gd name="connsiteX2297" fmla="*/ 853037 w 906898"/>
              <a:gd name="connsiteY2297" fmla="*/ 359467 h 906898"/>
              <a:gd name="connsiteX2298" fmla="*/ 861260 w 906898"/>
              <a:gd name="connsiteY2298" fmla="*/ 365628 h 906898"/>
              <a:gd name="connsiteX2299" fmla="*/ 857149 w 906898"/>
              <a:gd name="connsiteY2299" fmla="*/ 375895 h 906898"/>
              <a:gd name="connsiteX2300" fmla="*/ 857149 w 906898"/>
              <a:gd name="connsiteY2300" fmla="*/ 388216 h 906898"/>
              <a:gd name="connsiteX2301" fmla="*/ 853037 w 906898"/>
              <a:gd name="connsiteY2301" fmla="*/ 390269 h 906898"/>
              <a:gd name="connsiteX2302" fmla="*/ 850981 w 906898"/>
              <a:gd name="connsiteY2302" fmla="*/ 386162 h 906898"/>
              <a:gd name="connsiteX2303" fmla="*/ 855093 w 906898"/>
              <a:gd name="connsiteY2303" fmla="*/ 371788 h 906898"/>
              <a:gd name="connsiteX2304" fmla="*/ 850981 w 906898"/>
              <a:gd name="connsiteY2304" fmla="*/ 361521 h 906898"/>
              <a:gd name="connsiteX2305" fmla="*/ 848925 w 906898"/>
              <a:gd name="connsiteY2305" fmla="*/ 353307 h 906898"/>
              <a:gd name="connsiteX2306" fmla="*/ 836590 w 906898"/>
              <a:gd name="connsiteY2306" fmla="*/ 347146 h 906898"/>
              <a:gd name="connsiteX2307" fmla="*/ 828367 w 906898"/>
              <a:gd name="connsiteY2307" fmla="*/ 345093 h 906898"/>
              <a:gd name="connsiteX2308" fmla="*/ 822199 w 906898"/>
              <a:gd name="connsiteY2308" fmla="*/ 347146 h 906898"/>
              <a:gd name="connsiteX2309" fmla="*/ 809864 w 906898"/>
              <a:gd name="connsiteY2309" fmla="*/ 349200 h 906898"/>
              <a:gd name="connsiteX2310" fmla="*/ 807808 w 906898"/>
              <a:gd name="connsiteY2310" fmla="*/ 347146 h 906898"/>
              <a:gd name="connsiteX2311" fmla="*/ 816032 w 906898"/>
              <a:gd name="connsiteY2311" fmla="*/ 338932 h 906898"/>
              <a:gd name="connsiteX2312" fmla="*/ 822199 w 906898"/>
              <a:gd name="connsiteY2312" fmla="*/ 340986 h 906898"/>
              <a:gd name="connsiteX2313" fmla="*/ 832479 w 906898"/>
              <a:gd name="connsiteY2313" fmla="*/ 336879 h 906898"/>
              <a:gd name="connsiteX2314" fmla="*/ 834534 w 906898"/>
              <a:gd name="connsiteY2314" fmla="*/ 334825 h 906898"/>
              <a:gd name="connsiteX2315" fmla="*/ 838646 w 906898"/>
              <a:gd name="connsiteY2315" fmla="*/ 336879 h 906898"/>
              <a:gd name="connsiteX2316" fmla="*/ 840702 w 906898"/>
              <a:gd name="connsiteY2316" fmla="*/ 338932 h 906898"/>
              <a:gd name="connsiteX2317" fmla="*/ 840702 w 906898"/>
              <a:gd name="connsiteY2317" fmla="*/ 340986 h 906898"/>
              <a:gd name="connsiteX2318" fmla="*/ 838646 w 906898"/>
              <a:gd name="connsiteY2318" fmla="*/ 340986 h 906898"/>
              <a:gd name="connsiteX2319" fmla="*/ 836590 w 906898"/>
              <a:gd name="connsiteY2319" fmla="*/ 336879 h 906898"/>
              <a:gd name="connsiteX2320" fmla="*/ 834534 w 906898"/>
              <a:gd name="connsiteY2320" fmla="*/ 334825 h 906898"/>
              <a:gd name="connsiteX2321" fmla="*/ 752482 w 906898"/>
              <a:gd name="connsiteY2321" fmla="*/ 330510 h 906898"/>
              <a:gd name="connsiteX2322" fmla="*/ 759783 w 906898"/>
              <a:gd name="connsiteY2322" fmla="*/ 331242 h 906898"/>
              <a:gd name="connsiteX2323" fmla="*/ 760403 w 906898"/>
              <a:gd name="connsiteY2323" fmla="*/ 331552 h 906898"/>
              <a:gd name="connsiteX2324" fmla="*/ 764785 w 906898"/>
              <a:gd name="connsiteY2324" fmla="*/ 336685 h 906898"/>
              <a:gd name="connsiteX2325" fmla="*/ 772988 w 906898"/>
              <a:gd name="connsiteY2325" fmla="*/ 336685 h 906898"/>
              <a:gd name="connsiteX2326" fmla="*/ 781190 w 906898"/>
              <a:gd name="connsiteY2326" fmla="*/ 340801 h 906898"/>
              <a:gd name="connsiteX2327" fmla="*/ 783241 w 906898"/>
              <a:gd name="connsiteY2327" fmla="*/ 349035 h 906898"/>
              <a:gd name="connsiteX2328" fmla="*/ 777089 w 906898"/>
              <a:gd name="connsiteY2328" fmla="*/ 342860 h 906898"/>
              <a:gd name="connsiteX2329" fmla="*/ 766836 w 906898"/>
              <a:gd name="connsiteY2329" fmla="*/ 340801 h 906898"/>
              <a:gd name="connsiteX2330" fmla="*/ 756583 w 906898"/>
              <a:gd name="connsiteY2330" fmla="*/ 334626 h 906898"/>
              <a:gd name="connsiteX2331" fmla="*/ 748381 w 906898"/>
              <a:gd name="connsiteY2331" fmla="*/ 332568 h 906898"/>
              <a:gd name="connsiteX2332" fmla="*/ 752482 w 906898"/>
              <a:gd name="connsiteY2332" fmla="*/ 330510 h 906898"/>
              <a:gd name="connsiteX2333" fmla="*/ 779257 w 906898"/>
              <a:gd name="connsiteY2333" fmla="*/ 318226 h 906898"/>
              <a:gd name="connsiteX2334" fmla="*/ 785233 w 906898"/>
              <a:gd name="connsiteY2334" fmla="*/ 324451 h 906898"/>
              <a:gd name="connsiteX2335" fmla="*/ 785233 w 906898"/>
              <a:gd name="connsiteY2335" fmla="*/ 326526 h 906898"/>
              <a:gd name="connsiteX2336" fmla="*/ 779257 w 906898"/>
              <a:gd name="connsiteY2336" fmla="*/ 320301 h 906898"/>
              <a:gd name="connsiteX2337" fmla="*/ 779257 w 906898"/>
              <a:gd name="connsiteY2337" fmla="*/ 318226 h 906898"/>
              <a:gd name="connsiteX2338" fmla="*/ 757495 w 906898"/>
              <a:gd name="connsiteY2338" fmla="*/ 316747 h 906898"/>
              <a:gd name="connsiteX2339" fmla="*/ 758523 w 906898"/>
              <a:gd name="connsiteY2339" fmla="*/ 318288 h 906898"/>
              <a:gd name="connsiteX2340" fmla="*/ 758523 w 906898"/>
              <a:gd name="connsiteY2340" fmla="*/ 320342 h 906898"/>
              <a:gd name="connsiteX2341" fmla="*/ 760579 w 906898"/>
              <a:gd name="connsiteY2341" fmla="*/ 320342 h 906898"/>
              <a:gd name="connsiteX2342" fmla="*/ 766748 w 906898"/>
              <a:gd name="connsiteY2342" fmla="*/ 322396 h 906898"/>
              <a:gd name="connsiteX2343" fmla="*/ 779085 w 906898"/>
              <a:gd name="connsiteY2343" fmla="*/ 322396 h 906898"/>
              <a:gd name="connsiteX2344" fmla="*/ 783198 w 906898"/>
              <a:gd name="connsiteY2344" fmla="*/ 330613 h 906898"/>
              <a:gd name="connsiteX2345" fmla="*/ 785254 w 906898"/>
              <a:gd name="connsiteY2345" fmla="*/ 330613 h 906898"/>
              <a:gd name="connsiteX2346" fmla="*/ 785254 w 906898"/>
              <a:gd name="connsiteY2346" fmla="*/ 326505 h 906898"/>
              <a:gd name="connsiteX2347" fmla="*/ 787310 w 906898"/>
              <a:gd name="connsiteY2347" fmla="*/ 326505 h 906898"/>
              <a:gd name="connsiteX2348" fmla="*/ 787310 w 906898"/>
              <a:gd name="connsiteY2348" fmla="*/ 330613 h 906898"/>
              <a:gd name="connsiteX2349" fmla="*/ 785254 w 906898"/>
              <a:gd name="connsiteY2349" fmla="*/ 332667 h 906898"/>
              <a:gd name="connsiteX2350" fmla="*/ 785254 w 906898"/>
              <a:gd name="connsiteY2350" fmla="*/ 334722 h 906898"/>
              <a:gd name="connsiteX2351" fmla="*/ 791423 w 906898"/>
              <a:gd name="connsiteY2351" fmla="*/ 332667 h 906898"/>
              <a:gd name="connsiteX2352" fmla="*/ 793479 w 906898"/>
              <a:gd name="connsiteY2352" fmla="*/ 334722 h 906898"/>
              <a:gd name="connsiteX2353" fmla="*/ 805816 w 906898"/>
              <a:gd name="connsiteY2353" fmla="*/ 347047 h 906898"/>
              <a:gd name="connsiteX2354" fmla="*/ 797591 w 906898"/>
              <a:gd name="connsiteY2354" fmla="*/ 342939 h 906898"/>
              <a:gd name="connsiteX2355" fmla="*/ 795535 w 906898"/>
              <a:gd name="connsiteY2355" fmla="*/ 342939 h 906898"/>
              <a:gd name="connsiteX2356" fmla="*/ 785254 w 906898"/>
              <a:gd name="connsiteY2356" fmla="*/ 347047 h 906898"/>
              <a:gd name="connsiteX2357" fmla="*/ 783198 w 906898"/>
              <a:gd name="connsiteY2357" fmla="*/ 340884 h 906898"/>
              <a:gd name="connsiteX2358" fmla="*/ 766748 w 906898"/>
              <a:gd name="connsiteY2358" fmla="*/ 334722 h 906898"/>
              <a:gd name="connsiteX2359" fmla="*/ 760403 w 906898"/>
              <a:gd name="connsiteY2359" fmla="*/ 331552 h 906898"/>
              <a:gd name="connsiteX2360" fmla="*/ 760172 w 906898"/>
              <a:gd name="connsiteY2360" fmla="*/ 331282 h 906898"/>
              <a:gd name="connsiteX2361" fmla="*/ 759783 w 906898"/>
              <a:gd name="connsiteY2361" fmla="*/ 331242 h 906898"/>
              <a:gd name="connsiteX2362" fmla="*/ 754410 w 906898"/>
              <a:gd name="connsiteY2362" fmla="*/ 328559 h 906898"/>
              <a:gd name="connsiteX2363" fmla="*/ 748242 w 906898"/>
              <a:gd name="connsiteY2363" fmla="*/ 328559 h 906898"/>
              <a:gd name="connsiteX2364" fmla="*/ 746185 w 906898"/>
              <a:gd name="connsiteY2364" fmla="*/ 320342 h 906898"/>
              <a:gd name="connsiteX2365" fmla="*/ 756467 w 906898"/>
              <a:gd name="connsiteY2365" fmla="*/ 318288 h 906898"/>
              <a:gd name="connsiteX2366" fmla="*/ 757495 w 906898"/>
              <a:gd name="connsiteY2366" fmla="*/ 316747 h 906898"/>
              <a:gd name="connsiteX2367" fmla="*/ 121070 w 906898"/>
              <a:gd name="connsiteY2367" fmla="*/ 299634 h 906898"/>
              <a:gd name="connsiteX2368" fmla="*/ 125165 w 906898"/>
              <a:gd name="connsiteY2368" fmla="*/ 303769 h 906898"/>
              <a:gd name="connsiteX2369" fmla="*/ 127212 w 906898"/>
              <a:gd name="connsiteY2369" fmla="*/ 309971 h 906898"/>
              <a:gd name="connsiteX2370" fmla="*/ 131307 w 906898"/>
              <a:gd name="connsiteY2370" fmla="*/ 312038 h 906898"/>
              <a:gd name="connsiteX2371" fmla="*/ 131307 w 906898"/>
              <a:gd name="connsiteY2371" fmla="*/ 322376 h 906898"/>
              <a:gd name="connsiteX2372" fmla="*/ 125165 w 906898"/>
              <a:gd name="connsiteY2372" fmla="*/ 324443 h 906898"/>
              <a:gd name="connsiteX2373" fmla="*/ 119023 w 906898"/>
              <a:gd name="connsiteY2373" fmla="*/ 318241 h 906898"/>
              <a:gd name="connsiteX2374" fmla="*/ 116976 w 906898"/>
              <a:gd name="connsiteY2374" fmla="*/ 312038 h 906898"/>
              <a:gd name="connsiteX2375" fmla="*/ 112881 w 906898"/>
              <a:gd name="connsiteY2375" fmla="*/ 318241 h 906898"/>
              <a:gd name="connsiteX2376" fmla="*/ 123118 w 906898"/>
              <a:gd name="connsiteY2376" fmla="*/ 334780 h 906898"/>
              <a:gd name="connsiteX2377" fmla="*/ 133354 w 906898"/>
              <a:gd name="connsiteY2377" fmla="*/ 338915 h 906898"/>
              <a:gd name="connsiteX2378" fmla="*/ 159970 w 906898"/>
              <a:gd name="connsiteY2378" fmla="*/ 326511 h 906898"/>
              <a:gd name="connsiteX2379" fmla="*/ 164065 w 906898"/>
              <a:gd name="connsiteY2379" fmla="*/ 330645 h 906898"/>
              <a:gd name="connsiteX2380" fmla="*/ 147685 w 906898"/>
              <a:gd name="connsiteY2380" fmla="*/ 340983 h 906898"/>
              <a:gd name="connsiteX2381" fmla="*/ 127212 w 906898"/>
              <a:gd name="connsiteY2381" fmla="*/ 343050 h 906898"/>
              <a:gd name="connsiteX2382" fmla="*/ 114928 w 906898"/>
              <a:gd name="connsiteY2382" fmla="*/ 338915 h 906898"/>
              <a:gd name="connsiteX2383" fmla="*/ 112881 w 906898"/>
              <a:gd name="connsiteY2383" fmla="*/ 334780 h 906898"/>
              <a:gd name="connsiteX2384" fmla="*/ 106739 w 906898"/>
              <a:gd name="connsiteY2384" fmla="*/ 330645 h 906898"/>
              <a:gd name="connsiteX2385" fmla="*/ 108786 w 906898"/>
              <a:gd name="connsiteY2385" fmla="*/ 303769 h 906898"/>
              <a:gd name="connsiteX2386" fmla="*/ 121070 w 906898"/>
              <a:gd name="connsiteY2386" fmla="*/ 299634 h 906898"/>
              <a:gd name="connsiteX2387" fmla="*/ 814116 w 906898"/>
              <a:gd name="connsiteY2387" fmla="*/ 297642 h 906898"/>
              <a:gd name="connsiteX2388" fmla="*/ 816108 w 906898"/>
              <a:gd name="connsiteY2388" fmla="*/ 297642 h 906898"/>
              <a:gd name="connsiteX2389" fmla="*/ 814116 w 906898"/>
              <a:gd name="connsiteY2389" fmla="*/ 299634 h 906898"/>
              <a:gd name="connsiteX2390" fmla="*/ 814116 w 906898"/>
              <a:gd name="connsiteY2390" fmla="*/ 297642 h 906898"/>
              <a:gd name="connsiteX2391" fmla="*/ 96419 w 906898"/>
              <a:gd name="connsiteY2391" fmla="*/ 287350 h 906898"/>
              <a:gd name="connsiteX2392" fmla="*/ 98494 w 906898"/>
              <a:gd name="connsiteY2392" fmla="*/ 289408 h 906898"/>
              <a:gd name="connsiteX2393" fmla="*/ 92269 w 906898"/>
              <a:gd name="connsiteY2393" fmla="*/ 299700 h 906898"/>
              <a:gd name="connsiteX2394" fmla="*/ 102644 w 906898"/>
              <a:gd name="connsiteY2394" fmla="*/ 312050 h 906898"/>
              <a:gd name="connsiteX2395" fmla="*/ 100569 w 906898"/>
              <a:gd name="connsiteY2395" fmla="*/ 316167 h 906898"/>
              <a:gd name="connsiteX2396" fmla="*/ 94344 w 906898"/>
              <a:gd name="connsiteY2396" fmla="*/ 312050 h 906898"/>
              <a:gd name="connsiteX2397" fmla="*/ 90194 w 906898"/>
              <a:gd name="connsiteY2397" fmla="*/ 295583 h 906898"/>
              <a:gd name="connsiteX2398" fmla="*/ 96419 w 906898"/>
              <a:gd name="connsiteY2398" fmla="*/ 287350 h 906898"/>
              <a:gd name="connsiteX2399" fmla="*/ 822416 w 906898"/>
              <a:gd name="connsiteY2399" fmla="*/ 285358 h 906898"/>
              <a:gd name="connsiteX2400" fmla="*/ 824408 w 906898"/>
              <a:gd name="connsiteY2400" fmla="*/ 287460 h 906898"/>
              <a:gd name="connsiteX2401" fmla="*/ 822416 w 906898"/>
              <a:gd name="connsiteY2401" fmla="*/ 291666 h 906898"/>
              <a:gd name="connsiteX2402" fmla="*/ 822416 w 906898"/>
              <a:gd name="connsiteY2402" fmla="*/ 285358 h 906898"/>
              <a:gd name="connsiteX2403" fmla="*/ 153828 w 906898"/>
              <a:gd name="connsiteY2403" fmla="*/ 285358 h 906898"/>
              <a:gd name="connsiteX2404" fmla="*/ 164065 w 906898"/>
              <a:gd name="connsiteY2404" fmla="*/ 287416 h 906898"/>
              <a:gd name="connsiteX2405" fmla="*/ 155875 w 906898"/>
              <a:gd name="connsiteY2405" fmla="*/ 293591 h 906898"/>
              <a:gd name="connsiteX2406" fmla="*/ 151781 w 906898"/>
              <a:gd name="connsiteY2406" fmla="*/ 289474 h 906898"/>
              <a:gd name="connsiteX2407" fmla="*/ 153828 w 906898"/>
              <a:gd name="connsiteY2407" fmla="*/ 285358 h 906898"/>
              <a:gd name="connsiteX2408" fmla="*/ 182835 w 906898"/>
              <a:gd name="connsiteY2408" fmla="*/ 283366 h 906898"/>
              <a:gd name="connsiteX2409" fmla="*/ 186972 w 906898"/>
              <a:gd name="connsiteY2409" fmla="*/ 285418 h 906898"/>
              <a:gd name="connsiteX2410" fmla="*/ 170423 w 906898"/>
              <a:gd name="connsiteY2410" fmla="*/ 307994 h 906898"/>
              <a:gd name="connsiteX2411" fmla="*/ 168355 w 906898"/>
              <a:gd name="connsiteY2411" fmla="*/ 320308 h 906898"/>
              <a:gd name="connsiteX2412" fmla="*/ 162149 w 906898"/>
              <a:gd name="connsiteY2412" fmla="*/ 324413 h 906898"/>
              <a:gd name="connsiteX2413" fmla="*/ 162149 w 906898"/>
              <a:gd name="connsiteY2413" fmla="*/ 316203 h 906898"/>
              <a:gd name="connsiteX2414" fmla="*/ 164218 w 906898"/>
              <a:gd name="connsiteY2414" fmla="*/ 312099 h 906898"/>
              <a:gd name="connsiteX2415" fmla="*/ 160080 w 906898"/>
              <a:gd name="connsiteY2415" fmla="*/ 301837 h 906898"/>
              <a:gd name="connsiteX2416" fmla="*/ 168355 w 906898"/>
              <a:gd name="connsiteY2416" fmla="*/ 287470 h 906898"/>
              <a:gd name="connsiteX2417" fmla="*/ 182835 w 906898"/>
              <a:gd name="connsiteY2417" fmla="*/ 283366 h 906898"/>
              <a:gd name="connsiteX2418" fmla="*/ 147759 w 906898"/>
              <a:gd name="connsiteY2418" fmla="*/ 277058 h 906898"/>
              <a:gd name="connsiteX2419" fmla="*/ 149825 w 906898"/>
              <a:gd name="connsiteY2419" fmla="*/ 285332 h 906898"/>
              <a:gd name="connsiteX2420" fmla="*/ 149825 w 906898"/>
              <a:gd name="connsiteY2420" fmla="*/ 291538 h 906898"/>
              <a:gd name="connsiteX2421" fmla="*/ 158088 w 906898"/>
              <a:gd name="connsiteY2421" fmla="*/ 297744 h 906898"/>
              <a:gd name="connsiteX2422" fmla="*/ 156023 w 906898"/>
              <a:gd name="connsiteY2422" fmla="*/ 303950 h 906898"/>
              <a:gd name="connsiteX2423" fmla="*/ 149825 w 906898"/>
              <a:gd name="connsiteY2423" fmla="*/ 297744 h 906898"/>
              <a:gd name="connsiteX2424" fmla="*/ 141562 w 906898"/>
              <a:gd name="connsiteY2424" fmla="*/ 297744 h 906898"/>
              <a:gd name="connsiteX2425" fmla="*/ 139496 w 906898"/>
              <a:gd name="connsiteY2425" fmla="*/ 291538 h 906898"/>
              <a:gd name="connsiteX2426" fmla="*/ 143627 w 906898"/>
              <a:gd name="connsiteY2426" fmla="*/ 285332 h 906898"/>
              <a:gd name="connsiteX2427" fmla="*/ 143627 w 906898"/>
              <a:gd name="connsiteY2427" fmla="*/ 279126 h 906898"/>
              <a:gd name="connsiteX2428" fmla="*/ 147759 w 906898"/>
              <a:gd name="connsiteY2428" fmla="*/ 277058 h 906898"/>
              <a:gd name="connsiteX2429" fmla="*/ 92269 w 906898"/>
              <a:gd name="connsiteY2429" fmla="*/ 277058 h 906898"/>
              <a:gd name="connsiteX2430" fmla="*/ 94344 w 906898"/>
              <a:gd name="connsiteY2430" fmla="*/ 283241 h 906898"/>
              <a:gd name="connsiteX2431" fmla="*/ 86044 w 906898"/>
              <a:gd name="connsiteY2431" fmla="*/ 303853 h 906898"/>
              <a:gd name="connsiteX2432" fmla="*/ 100569 w 906898"/>
              <a:gd name="connsiteY2432" fmla="*/ 320342 h 906898"/>
              <a:gd name="connsiteX2433" fmla="*/ 102644 w 906898"/>
              <a:gd name="connsiteY2433" fmla="*/ 324464 h 906898"/>
              <a:gd name="connsiteX2434" fmla="*/ 98494 w 906898"/>
              <a:gd name="connsiteY2434" fmla="*/ 324464 h 906898"/>
              <a:gd name="connsiteX2435" fmla="*/ 94344 w 906898"/>
              <a:gd name="connsiteY2435" fmla="*/ 320342 h 906898"/>
              <a:gd name="connsiteX2436" fmla="*/ 88119 w 906898"/>
              <a:gd name="connsiteY2436" fmla="*/ 320342 h 906898"/>
              <a:gd name="connsiteX2437" fmla="*/ 86044 w 906898"/>
              <a:gd name="connsiteY2437" fmla="*/ 310036 h 906898"/>
              <a:gd name="connsiteX2438" fmla="*/ 79819 w 906898"/>
              <a:gd name="connsiteY2438" fmla="*/ 305914 h 906898"/>
              <a:gd name="connsiteX2439" fmla="*/ 81894 w 906898"/>
              <a:gd name="connsiteY2439" fmla="*/ 297669 h 906898"/>
              <a:gd name="connsiteX2440" fmla="*/ 81894 w 906898"/>
              <a:gd name="connsiteY2440" fmla="*/ 289425 h 906898"/>
              <a:gd name="connsiteX2441" fmla="*/ 88119 w 906898"/>
              <a:gd name="connsiteY2441" fmla="*/ 285302 h 906898"/>
              <a:gd name="connsiteX2442" fmla="*/ 90194 w 906898"/>
              <a:gd name="connsiteY2442" fmla="*/ 279119 h 906898"/>
              <a:gd name="connsiteX2443" fmla="*/ 92269 w 906898"/>
              <a:gd name="connsiteY2443" fmla="*/ 277058 h 906898"/>
              <a:gd name="connsiteX2444" fmla="*/ 771012 w 906898"/>
              <a:gd name="connsiteY2444" fmla="*/ 275066 h 906898"/>
              <a:gd name="connsiteX2445" fmla="*/ 779201 w 906898"/>
              <a:gd name="connsiteY2445" fmla="*/ 275066 h 906898"/>
              <a:gd name="connsiteX2446" fmla="*/ 783296 w 906898"/>
              <a:gd name="connsiteY2446" fmla="*/ 281241 h 906898"/>
              <a:gd name="connsiteX2447" fmla="*/ 791485 w 906898"/>
              <a:gd name="connsiteY2447" fmla="*/ 283299 h 906898"/>
              <a:gd name="connsiteX2448" fmla="*/ 799674 w 906898"/>
              <a:gd name="connsiteY2448" fmla="*/ 279183 h 906898"/>
              <a:gd name="connsiteX2449" fmla="*/ 805816 w 906898"/>
              <a:gd name="connsiteY2449" fmla="*/ 283299 h 906898"/>
              <a:gd name="connsiteX2450" fmla="*/ 803769 w 906898"/>
              <a:gd name="connsiteY2450" fmla="*/ 291533 h 906898"/>
              <a:gd name="connsiteX2451" fmla="*/ 795580 w 906898"/>
              <a:gd name="connsiteY2451" fmla="*/ 289474 h 906898"/>
              <a:gd name="connsiteX2452" fmla="*/ 789438 w 906898"/>
              <a:gd name="connsiteY2452" fmla="*/ 295650 h 906898"/>
              <a:gd name="connsiteX2453" fmla="*/ 779201 w 906898"/>
              <a:gd name="connsiteY2453" fmla="*/ 289474 h 906898"/>
              <a:gd name="connsiteX2454" fmla="*/ 777154 w 906898"/>
              <a:gd name="connsiteY2454" fmla="*/ 285358 h 906898"/>
              <a:gd name="connsiteX2455" fmla="*/ 773059 w 906898"/>
              <a:gd name="connsiteY2455" fmla="*/ 285358 h 906898"/>
              <a:gd name="connsiteX2456" fmla="*/ 768965 w 906898"/>
              <a:gd name="connsiteY2456" fmla="*/ 279183 h 906898"/>
              <a:gd name="connsiteX2457" fmla="*/ 771012 w 906898"/>
              <a:gd name="connsiteY2457" fmla="*/ 275066 h 906898"/>
              <a:gd name="connsiteX2458" fmla="*/ 783282 w 906898"/>
              <a:gd name="connsiteY2458" fmla="*/ 273074 h 906898"/>
              <a:gd name="connsiteX2459" fmla="*/ 787349 w 906898"/>
              <a:gd name="connsiteY2459" fmla="*/ 275149 h 906898"/>
              <a:gd name="connsiteX2460" fmla="*/ 797517 w 906898"/>
              <a:gd name="connsiteY2460" fmla="*/ 277224 h 906898"/>
              <a:gd name="connsiteX2461" fmla="*/ 791416 w 906898"/>
              <a:gd name="connsiteY2461" fmla="*/ 281374 h 906898"/>
              <a:gd name="connsiteX2462" fmla="*/ 783282 w 906898"/>
              <a:gd name="connsiteY2462" fmla="*/ 275149 h 906898"/>
              <a:gd name="connsiteX2463" fmla="*/ 783282 w 906898"/>
              <a:gd name="connsiteY2463" fmla="*/ 273074 h 906898"/>
              <a:gd name="connsiteX2464" fmla="*/ 143646 w 906898"/>
              <a:gd name="connsiteY2464" fmla="*/ 270050 h 906898"/>
              <a:gd name="connsiteX2465" fmla="*/ 147772 w 906898"/>
              <a:gd name="connsiteY2465" fmla="*/ 270825 h 906898"/>
              <a:gd name="connsiteX2466" fmla="*/ 143646 w 906898"/>
              <a:gd name="connsiteY2466" fmla="*/ 274960 h 906898"/>
              <a:gd name="connsiteX2467" fmla="*/ 139520 w 906898"/>
              <a:gd name="connsiteY2467" fmla="*/ 279095 h 906898"/>
              <a:gd name="connsiteX2468" fmla="*/ 139520 w 906898"/>
              <a:gd name="connsiteY2468" fmla="*/ 287365 h 906898"/>
              <a:gd name="connsiteX2469" fmla="*/ 137457 w 906898"/>
              <a:gd name="connsiteY2469" fmla="*/ 293567 h 906898"/>
              <a:gd name="connsiteX2470" fmla="*/ 141583 w 906898"/>
              <a:gd name="connsiteY2470" fmla="*/ 301837 h 906898"/>
              <a:gd name="connsiteX2471" fmla="*/ 147772 w 906898"/>
              <a:gd name="connsiteY2471" fmla="*/ 301837 h 906898"/>
              <a:gd name="connsiteX2472" fmla="*/ 158089 w 906898"/>
              <a:gd name="connsiteY2472" fmla="*/ 308039 h 906898"/>
              <a:gd name="connsiteX2473" fmla="*/ 158089 w 906898"/>
              <a:gd name="connsiteY2473" fmla="*/ 312174 h 906898"/>
              <a:gd name="connsiteX2474" fmla="*/ 147772 w 906898"/>
              <a:gd name="connsiteY2474" fmla="*/ 310107 h 906898"/>
              <a:gd name="connsiteX2475" fmla="*/ 143646 w 906898"/>
              <a:gd name="connsiteY2475" fmla="*/ 305972 h 906898"/>
              <a:gd name="connsiteX2476" fmla="*/ 135393 w 906898"/>
              <a:gd name="connsiteY2476" fmla="*/ 303904 h 906898"/>
              <a:gd name="connsiteX2477" fmla="*/ 131267 w 906898"/>
              <a:gd name="connsiteY2477" fmla="*/ 289432 h 906898"/>
              <a:gd name="connsiteX2478" fmla="*/ 135393 w 906898"/>
              <a:gd name="connsiteY2478" fmla="*/ 283230 h 906898"/>
              <a:gd name="connsiteX2479" fmla="*/ 139520 w 906898"/>
              <a:gd name="connsiteY2479" fmla="*/ 270825 h 906898"/>
              <a:gd name="connsiteX2480" fmla="*/ 143646 w 906898"/>
              <a:gd name="connsiteY2480" fmla="*/ 270050 h 906898"/>
              <a:gd name="connsiteX2481" fmla="*/ 758486 w 906898"/>
              <a:gd name="connsiteY2481" fmla="*/ 268758 h 906898"/>
              <a:gd name="connsiteX2482" fmla="*/ 766744 w 906898"/>
              <a:gd name="connsiteY2482" fmla="*/ 274943 h 906898"/>
              <a:gd name="connsiteX2483" fmla="*/ 766744 w 906898"/>
              <a:gd name="connsiteY2483" fmla="*/ 277005 h 906898"/>
              <a:gd name="connsiteX2484" fmla="*/ 772938 w 906898"/>
              <a:gd name="connsiteY2484" fmla="*/ 287315 h 906898"/>
              <a:gd name="connsiteX2485" fmla="*/ 777067 w 906898"/>
              <a:gd name="connsiteY2485" fmla="*/ 289377 h 906898"/>
              <a:gd name="connsiteX2486" fmla="*/ 787391 w 906898"/>
              <a:gd name="connsiteY2486" fmla="*/ 297624 h 906898"/>
              <a:gd name="connsiteX2487" fmla="*/ 795649 w 906898"/>
              <a:gd name="connsiteY2487" fmla="*/ 293500 h 906898"/>
              <a:gd name="connsiteX2488" fmla="*/ 805972 w 906898"/>
              <a:gd name="connsiteY2488" fmla="*/ 291438 h 906898"/>
              <a:gd name="connsiteX2489" fmla="*/ 810101 w 906898"/>
              <a:gd name="connsiteY2489" fmla="*/ 283191 h 906898"/>
              <a:gd name="connsiteX2490" fmla="*/ 818360 w 906898"/>
              <a:gd name="connsiteY2490" fmla="*/ 285253 h 906898"/>
              <a:gd name="connsiteX2491" fmla="*/ 820424 w 906898"/>
              <a:gd name="connsiteY2491" fmla="*/ 291438 h 906898"/>
              <a:gd name="connsiteX2492" fmla="*/ 816295 w 906898"/>
              <a:gd name="connsiteY2492" fmla="*/ 295562 h 906898"/>
              <a:gd name="connsiteX2493" fmla="*/ 812166 w 906898"/>
              <a:gd name="connsiteY2493" fmla="*/ 295562 h 906898"/>
              <a:gd name="connsiteX2494" fmla="*/ 812166 w 906898"/>
              <a:gd name="connsiteY2494" fmla="*/ 299686 h 906898"/>
              <a:gd name="connsiteX2495" fmla="*/ 805972 w 906898"/>
              <a:gd name="connsiteY2495" fmla="*/ 305872 h 906898"/>
              <a:gd name="connsiteX2496" fmla="*/ 799778 w 906898"/>
              <a:gd name="connsiteY2496" fmla="*/ 305872 h 906898"/>
              <a:gd name="connsiteX2497" fmla="*/ 793585 w 906898"/>
              <a:gd name="connsiteY2497" fmla="*/ 303810 h 906898"/>
              <a:gd name="connsiteX2498" fmla="*/ 783261 w 906898"/>
              <a:gd name="connsiteY2498" fmla="*/ 307933 h 906898"/>
              <a:gd name="connsiteX2499" fmla="*/ 775003 w 906898"/>
              <a:gd name="connsiteY2499" fmla="*/ 301748 h 906898"/>
              <a:gd name="connsiteX2500" fmla="*/ 772938 w 906898"/>
              <a:gd name="connsiteY2500" fmla="*/ 297624 h 906898"/>
              <a:gd name="connsiteX2501" fmla="*/ 764680 w 906898"/>
              <a:gd name="connsiteY2501" fmla="*/ 295562 h 906898"/>
              <a:gd name="connsiteX2502" fmla="*/ 760551 w 906898"/>
              <a:gd name="connsiteY2502" fmla="*/ 285253 h 906898"/>
              <a:gd name="connsiteX2503" fmla="*/ 760551 w 906898"/>
              <a:gd name="connsiteY2503" fmla="*/ 281129 h 906898"/>
              <a:gd name="connsiteX2504" fmla="*/ 754357 w 906898"/>
              <a:gd name="connsiteY2504" fmla="*/ 274943 h 906898"/>
              <a:gd name="connsiteX2505" fmla="*/ 758486 w 906898"/>
              <a:gd name="connsiteY2505" fmla="*/ 268758 h 906898"/>
              <a:gd name="connsiteX2506" fmla="*/ 90176 w 906898"/>
              <a:gd name="connsiteY2506" fmla="*/ 268570 h 906898"/>
              <a:gd name="connsiteX2507" fmla="*/ 94307 w 906898"/>
              <a:gd name="connsiteY2507" fmla="*/ 270890 h 906898"/>
              <a:gd name="connsiteX2508" fmla="*/ 92242 w 906898"/>
              <a:gd name="connsiteY2508" fmla="*/ 275015 h 906898"/>
              <a:gd name="connsiteX2509" fmla="*/ 86044 w 906898"/>
              <a:gd name="connsiteY2509" fmla="*/ 281203 h 906898"/>
              <a:gd name="connsiteX2510" fmla="*/ 77781 w 906898"/>
              <a:gd name="connsiteY2510" fmla="*/ 293577 h 906898"/>
              <a:gd name="connsiteX2511" fmla="*/ 79847 w 906898"/>
              <a:gd name="connsiteY2511" fmla="*/ 297702 h 906898"/>
              <a:gd name="connsiteX2512" fmla="*/ 75716 w 906898"/>
              <a:gd name="connsiteY2512" fmla="*/ 305952 h 906898"/>
              <a:gd name="connsiteX2513" fmla="*/ 81913 w 906898"/>
              <a:gd name="connsiteY2513" fmla="*/ 312139 h 906898"/>
              <a:gd name="connsiteX2514" fmla="*/ 88110 w 906898"/>
              <a:gd name="connsiteY2514" fmla="*/ 322451 h 906898"/>
              <a:gd name="connsiteX2515" fmla="*/ 92242 w 906898"/>
              <a:gd name="connsiteY2515" fmla="*/ 322451 h 906898"/>
              <a:gd name="connsiteX2516" fmla="*/ 104636 w 906898"/>
              <a:gd name="connsiteY2516" fmla="*/ 328638 h 906898"/>
              <a:gd name="connsiteX2517" fmla="*/ 104636 w 906898"/>
              <a:gd name="connsiteY2517" fmla="*/ 332763 h 906898"/>
              <a:gd name="connsiteX2518" fmla="*/ 98439 w 906898"/>
              <a:gd name="connsiteY2518" fmla="*/ 334825 h 906898"/>
              <a:gd name="connsiteX2519" fmla="*/ 94307 w 906898"/>
              <a:gd name="connsiteY2519" fmla="*/ 330700 h 906898"/>
              <a:gd name="connsiteX2520" fmla="*/ 90176 w 906898"/>
              <a:gd name="connsiteY2520" fmla="*/ 326576 h 906898"/>
              <a:gd name="connsiteX2521" fmla="*/ 79847 w 906898"/>
              <a:gd name="connsiteY2521" fmla="*/ 324513 h 906898"/>
              <a:gd name="connsiteX2522" fmla="*/ 77781 w 906898"/>
              <a:gd name="connsiteY2522" fmla="*/ 314201 h 906898"/>
              <a:gd name="connsiteX2523" fmla="*/ 69518 w 906898"/>
              <a:gd name="connsiteY2523" fmla="*/ 308014 h 906898"/>
              <a:gd name="connsiteX2524" fmla="*/ 69518 w 906898"/>
              <a:gd name="connsiteY2524" fmla="*/ 297702 h 906898"/>
              <a:gd name="connsiteX2525" fmla="*/ 73650 w 906898"/>
              <a:gd name="connsiteY2525" fmla="*/ 295639 h 906898"/>
              <a:gd name="connsiteX2526" fmla="*/ 73650 w 906898"/>
              <a:gd name="connsiteY2526" fmla="*/ 285327 h 906898"/>
              <a:gd name="connsiteX2527" fmla="*/ 77781 w 906898"/>
              <a:gd name="connsiteY2527" fmla="*/ 279140 h 906898"/>
              <a:gd name="connsiteX2528" fmla="*/ 83979 w 906898"/>
              <a:gd name="connsiteY2528" fmla="*/ 275015 h 906898"/>
              <a:gd name="connsiteX2529" fmla="*/ 86044 w 906898"/>
              <a:gd name="connsiteY2529" fmla="*/ 272953 h 906898"/>
              <a:gd name="connsiteX2530" fmla="*/ 86044 w 906898"/>
              <a:gd name="connsiteY2530" fmla="*/ 270890 h 906898"/>
              <a:gd name="connsiteX2531" fmla="*/ 90176 w 906898"/>
              <a:gd name="connsiteY2531" fmla="*/ 268570 h 906898"/>
              <a:gd name="connsiteX2532" fmla="*/ 127101 w 906898"/>
              <a:gd name="connsiteY2532" fmla="*/ 244190 h 906898"/>
              <a:gd name="connsiteX2533" fmla="*/ 141433 w 906898"/>
              <a:gd name="connsiteY2533" fmla="*/ 248301 h 906898"/>
              <a:gd name="connsiteX2534" fmla="*/ 141433 w 906898"/>
              <a:gd name="connsiteY2534" fmla="*/ 250357 h 906898"/>
              <a:gd name="connsiteX2535" fmla="*/ 135291 w 906898"/>
              <a:gd name="connsiteY2535" fmla="*/ 250357 h 906898"/>
              <a:gd name="connsiteX2536" fmla="*/ 131196 w 906898"/>
              <a:gd name="connsiteY2536" fmla="*/ 250357 h 906898"/>
              <a:gd name="connsiteX2537" fmla="*/ 114818 w 906898"/>
              <a:gd name="connsiteY2537" fmla="*/ 254469 h 906898"/>
              <a:gd name="connsiteX2538" fmla="*/ 104581 w 906898"/>
              <a:gd name="connsiteY2538" fmla="*/ 272972 h 906898"/>
              <a:gd name="connsiteX2539" fmla="*/ 110723 w 906898"/>
              <a:gd name="connsiteY2539" fmla="*/ 283251 h 906898"/>
              <a:gd name="connsiteX2540" fmla="*/ 112770 w 906898"/>
              <a:gd name="connsiteY2540" fmla="*/ 283251 h 906898"/>
              <a:gd name="connsiteX2541" fmla="*/ 110723 w 906898"/>
              <a:gd name="connsiteY2541" fmla="*/ 277083 h 906898"/>
              <a:gd name="connsiteX2542" fmla="*/ 114818 w 906898"/>
              <a:gd name="connsiteY2542" fmla="*/ 270916 h 906898"/>
              <a:gd name="connsiteX2543" fmla="*/ 125054 w 906898"/>
              <a:gd name="connsiteY2543" fmla="*/ 275027 h 906898"/>
              <a:gd name="connsiteX2544" fmla="*/ 125054 w 906898"/>
              <a:gd name="connsiteY2544" fmla="*/ 281195 h 906898"/>
              <a:gd name="connsiteX2545" fmla="*/ 123007 w 906898"/>
              <a:gd name="connsiteY2545" fmla="*/ 285307 h 906898"/>
              <a:gd name="connsiteX2546" fmla="*/ 125054 w 906898"/>
              <a:gd name="connsiteY2546" fmla="*/ 287362 h 906898"/>
              <a:gd name="connsiteX2547" fmla="*/ 120959 w 906898"/>
              <a:gd name="connsiteY2547" fmla="*/ 295586 h 906898"/>
              <a:gd name="connsiteX2548" fmla="*/ 106628 w 906898"/>
              <a:gd name="connsiteY2548" fmla="*/ 293530 h 906898"/>
              <a:gd name="connsiteX2549" fmla="*/ 96391 w 906898"/>
              <a:gd name="connsiteY2549" fmla="*/ 268860 h 906898"/>
              <a:gd name="connsiteX2550" fmla="*/ 102533 w 906898"/>
              <a:gd name="connsiteY2550" fmla="*/ 258581 h 906898"/>
              <a:gd name="connsiteX2551" fmla="*/ 127101 w 906898"/>
              <a:gd name="connsiteY2551" fmla="*/ 244190 h 906898"/>
              <a:gd name="connsiteX2552" fmla="*/ 177862 w 906898"/>
              <a:gd name="connsiteY2552" fmla="*/ 239817 h 906898"/>
              <a:gd name="connsiteX2553" fmla="*/ 188892 w 906898"/>
              <a:gd name="connsiteY2553" fmla="*/ 250267 h 906898"/>
              <a:gd name="connsiteX2554" fmla="*/ 190956 w 906898"/>
              <a:gd name="connsiteY2554" fmla="*/ 264716 h 906898"/>
              <a:gd name="connsiteX2555" fmla="*/ 182699 w 906898"/>
              <a:gd name="connsiteY2555" fmla="*/ 275037 h 906898"/>
              <a:gd name="connsiteX2556" fmla="*/ 182699 w 906898"/>
              <a:gd name="connsiteY2556" fmla="*/ 281230 h 906898"/>
              <a:gd name="connsiteX2557" fmla="*/ 172379 w 906898"/>
              <a:gd name="connsiteY2557" fmla="*/ 283294 h 906898"/>
              <a:gd name="connsiteX2558" fmla="*/ 153801 w 906898"/>
              <a:gd name="connsiteY2558" fmla="*/ 281230 h 906898"/>
              <a:gd name="connsiteX2559" fmla="*/ 149673 w 906898"/>
              <a:gd name="connsiteY2559" fmla="*/ 272973 h 906898"/>
              <a:gd name="connsiteX2560" fmla="*/ 147608 w 906898"/>
              <a:gd name="connsiteY2560" fmla="*/ 262652 h 906898"/>
              <a:gd name="connsiteX2561" fmla="*/ 143480 w 906898"/>
              <a:gd name="connsiteY2561" fmla="*/ 254395 h 906898"/>
              <a:gd name="connsiteX2562" fmla="*/ 145544 w 906898"/>
              <a:gd name="connsiteY2562" fmla="*/ 248203 h 906898"/>
              <a:gd name="connsiteX2563" fmla="*/ 155865 w 906898"/>
              <a:gd name="connsiteY2563" fmla="*/ 242010 h 906898"/>
              <a:gd name="connsiteX2564" fmla="*/ 164122 w 906898"/>
              <a:gd name="connsiteY2564" fmla="*/ 246139 h 906898"/>
              <a:gd name="connsiteX2565" fmla="*/ 172379 w 906898"/>
              <a:gd name="connsiteY2565" fmla="*/ 239946 h 906898"/>
              <a:gd name="connsiteX2566" fmla="*/ 177862 w 906898"/>
              <a:gd name="connsiteY2566" fmla="*/ 239817 h 906898"/>
              <a:gd name="connsiteX2567" fmla="*/ 188798 w 906898"/>
              <a:gd name="connsiteY2567" fmla="*/ 235890 h 906898"/>
              <a:gd name="connsiteX2568" fmla="*/ 194940 w 906898"/>
              <a:gd name="connsiteY2568" fmla="*/ 240064 h 906898"/>
              <a:gd name="connsiteX2569" fmla="*/ 190845 w 906898"/>
              <a:gd name="connsiteY2569" fmla="*/ 250498 h 906898"/>
              <a:gd name="connsiteX2570" fmla="*/ 182656 w 906898"/>
              <a:gd name="connsiteY2570" fmla="*/ 240064 h 906898"/>
              <a:gd name="connsiteX2571" fmla="*/ 188798 w 906898"/>
              <a:gd name="connsiteY2571" fmla="*/ 235890 h 906898"/>
              <a:gd name="connsiteX2572" fmla="*/ 223707 w 906898"/>
              <a:gd name="connsiteY2572" fmla="*/ 231906 h 906898"/>
              <a:gd name="connsiteX2573" fmla="*/ 227808 w 906898"/>
              <a:gd name="connsiteY2573" fmla="*/ 233957 h 906898"/>
              <a:gd name="connsiteX2574" fmla="*/ 217555 w 906898"/>
              <a:gd name="connsiteY2574" fmla="*/ 244209 h 906898"/>
              <a:gd name="connsiteX2575" fmla="*/ 199100 w 906898"/>
              <a:gd name="connsiteY2575" fmla="*/ 266766 h 906898"/>
              <a:gd name="connsiteX2576" fmla="*/ 194999 w 906898"/>
              <a:gd name="connsiteY2576" fmla="*/ 264715 h 906898"/>
              <a:gd name="connsiteX2577" fmla="*/ 201150 w 906898"/>
              <a:gd name="connsiteY2577" fmla="*/ 240108 h 906898"/>
              <a:gd name="connsiteX2578" fmla="*/ 211403 w 906898"/>
              <a:gd name="connsiteY2578" fmla="*/ 236007 h 906898"/>
              <a:gd name="connsiteX2579" fmla="*/ 215505 w 906898"/>
              <a:gd name="connsiteY2579" fmla="*/ 238058 h 906898"/>
              <a:gd name="connsiteX2580" fmla="*/ 223707 w 906898"/>
              <a:gd name="connsiteY2580" fmla="*/ 231906 h 906898"/>
              <a:gd name="connsiteX2581" fmla="*/ 678329 w 906898"/>
              <a:gd name="connsiteY2581" fmla="*/ 229914 h 906898"/>
              <a:gd name="connsiteX2582" fmla="*/ 698802 w 906898"/>
              <a:gd name="connsiteY2582" fmla="*/ 250345 h 906898"/>
              <a:gd name="connsiteX2583" fmla="*/ 702897 w 906898"/>
              <a:gd name="connsiteY2583" fmla="*/ 256474 h 906898"/>
              <a:gd name="connsiteX2584" fmla="*/ 700850 w 906898"/>
              <a:gd name="connsiteY2584" fmla="*/ 256474 h 906898"/>
              <a:gd name="connsiteX2585" fmla="*/ 678329 w 906898"/>
              <a:gd name="connsiteY2585" fmla="*/ 229914 h 906898"/>
              <a:gd name="connsiteX2586" fmla="*/ 727540 w 906898"/>
              <a:gd name="connsiteY2586" fmla="*/ 226112 h 906898"/>
              <a:gd name="connsiteX2587" fmla="*/ 731914 w 906898"/>
              <a:gd name="connsiteY2587" fmla="*/ 227652 h 906898"/>
              <a:gd name="connsiteX2588" fmla="*/ 733972 w 906898"/>
              <a:gd name="connsiteY2588" fmla="*/ 242032 h 906898"/>
              <a:gd name="connsiteX2589" fmla="*/ 746323 w 906898"/>
              <a:gd name="connsiteY2589" fmla="*/ 246140 h 906898"/>
              <a:gd name="connsiteX2590" fmla="*/ 748381 w 906898"/>
              <a:gd name="connsiteY2590" fmla="*/ 252303 h 906898"/>
              <a:gd name="connsiteX2591" fmla="*/ 746323 w 906898"/>
              <a:gd name="connsiteY2591" fmla="*/ 256412 h 906898"/>
              <a:gd name="connsiteX2592" fmla="*/ 738089 w 906898"/>
              <a:gd name="connsiteY2592" fmla="*/ 256412 h 906898"/>
              <a:gd name="connsiteX2593" fmla="*/ 731914 w 906898"/>
              <a:gd name="connsiteY2593" fmla="*/ 258466 h 906898"/>
              <a:gd name="connsiteX2594" fmla="*/ 727797 w 906898"/>
              <a:gd name="connsiteY2594" fmla="*/ 254357 h 906898"/>
              <a:gd name="connsiteX2595" fmla="*/ 721622 w 906898"/>
              <a:gd name="connsiteY2595" fmla="*/ 254357 h 906898"/>
              <a:gd name="connsiteX2596" fmla="*/ 719564 w 906898"/>
              <a:gd name="connsiteY2596" fmla="*/ 248195 h 906898"/>
              <a:gd name="connsiteX2597" fmla="*/ 721622 w 906898"/>
              <a:gd name="connsiteY2597" fmla="*/ 246140 h 906898"/>
              <a:gd name="connsiteX2598" fmla="*/ 717505 w 906898"/>
              <a:gd name="connsiteY2598" fmla="*/ 239978 h 906898"/>
              <a:gd name="connsiteX2599" fmla="*/ 723680 w 906898"/>
              <a:gd name="connsiteY2599" fmla="*/ 233815 h 906898"/>
              <a:gd name="connsiteX2600" fmla="*/ 721622 w 906898"/>
              <a:gd name="connsiteY2600" fmla="*/ 227652 h 906898"/>
              <a:gd name="connsiteX2601" fmla="*/ 727540 w 906898"/>
              <a:gd name="connsiteY2601" fmla="*/ 226112 h 906898"/>
              <a:gd name="connsiteX2602" fmla="*/ 189871 w 906898"/>
              <a:gd name="connsiteY2602" fmla="*/ 223139 h 906898"/>
              <a:gd name="connsiteX2603" fmla="*/ 192974 w 906898"/>
              <a:gd name="connsiteY2603" fmla="*/ 225681 h 906898"/>
              <a:gd name="connsiteX2604" fmla="*/ 192974 w 906898"/>
              <a:gd name="connsiteY2604" fmla="*/ 229748 h 906898"/>
              <a:gd name="connsiteX2605" fmla="*/ 199180 w 906898"/>
              <a:gd name="connsiteY2605" fmla="*/ 229748 h 906898"/>
              <a:gd name="connsiteX2606" fmla="*/ 201248 w 906898"/>
              <a:gd name="connsiteY2606" fmla="*/ 235848 h 906898"/>
              <a:gd name="connsiteX2607" fmla="*/ 199180 w 906898"/>
              <a:gd name="connsiteY2607" fmla="*/ 237882 h 906898"/>
              <a:gd name="connsiteX2608" fmla="*/ 184699 w 906898"/>
              <a:gd name="connsiteY2608" fmla="*/ 233815 h 906898"/>
              <a:gd name="connsiteX2609" fmla="*/ 178494 w 906898"/>
              <a:gd name="connsiteY2609" fmla="*/ 237882 h 906898"/>
              <a:gd name="connsiteX2610" fmla="*/ 174356 w 906898"/>
              <a:gd name="connsiteY2610" fmla="*/ 235848 h 906898"/>
              <a:gd name="connsiteX2611" fmla="*/ 176425 w 906898"/>
              <a:gd name="connsiteY2611" fmla="*/ 231781 h 906898"/>
              <a:gd name="connsiteX2612" fmla="*/ 182631 w 906898"/>
              <a:gd name="connsiteY2612" fmla="*/ 229748 h 906898"/>
              <a:gd name="connsiteX2613" fmla="*/ 182631 w 906898"/>
              <a:gd name="connsiteY2613" fmla="*/ 225681 h 906898"/>
              <a:gd name="connsiteX2614" fmla="*/ 186768 w 906898"/>
              <a:gd name="connsiteY2614" fmla="*/ 223647 h 906898"/>
              <a:gd name="connsiteX2615" fmla="*/ 189871 w 906898"/>
              <a:gd name="connsiteY2615" fmla="*/ 223139 h 906898"/>
              <a:gd name="connsiteX2616" fmla="*/ 715264 w 906898"/>
              <a:gd name="connsiteY2616" fmla="*/ 219622 h 906898"/>
              <a:gd name="connsiteX2617" fmla="*/ 721448 w 906898"/>
              <a:gd name="connsiteY2617" fmla="*/ 223734 h 906898"/>
              <a:gd name="connsiteX2618" fmla="*/ 719386 w 906898"/>
              <a:gd name="connsiteY2618" fmla="*/ 231957 h 906898"/>
              <a:gd name="connsiteX2619" fmla="*/ 715264 w 906898"/>
              <a:gd name="connsiteY2619" fmla="*/ 240180 h 906898"/>
              <a:gd name="connsiteX2620" fmla="*/ 717325 w 906898"/>
              <a:gd name="connsiteY2620" fmla="*/ 246348 h 906898"/>
              <a:gd name="connsiteX2621" fmla="*/ 717325 w 906898"/>
              <a:gd name="connsiteY2621" fmla="*/ 254571 h 906898"/>
              <a:gd name="connsiteX2622" fmla="*/ 725570 w 906898"/>
              <a:gd name="connsiteY2622" fmla="*/ 258683 h 906898"/>
              <a:gd name="connsiteX2623" fmla="*/ 733814 w 906898"/>
              <a:gd name="connsiteY2623" fmla="*/ 260739 h 906898"/>
              <a:gd name="connsiteX2624" fmla="*/ 739998 w 906898"/>
              <a:gd name="connsiteY2624" fmla="*/ 258683 h 906898"/>
              <a:gd name="connsiteX2625" fmla="*/ 752365 w 906898"/>
              <a:gd name="connsiteY2625" fmla="*/ 262794 h 906898"/>
              <a:gd name="connsiteX2626" fmla="*/ 750304 w 906898"/>
              <a:gd name="connsiteY2626" fmla="*/ 266906 h 906898"/>
              <a:gd name="connsiteX2627" fmla="*/ 748243 w 906898"/>
              <a:gd name="connsiteY2627" fmla="*/ 266906 h 906898"/>
              <a:gd name="connsiteX2628" fmla="*/ 735876 w 906898"/>
              <a:gd name="connsiteY2628" fmla="*/ 266906 h 906898"/>
              <a:gd name="connsiteX2629" fmla="*/ 733814 w 906898"/>
              <a:gd name="connsiteY2629" fmla="*/ 271018 h 906898"/>
              <a:gd name="connsiteX2630" fmla="*/ 723509 w 906898"/>
              <a:gd name="connsiteY2630" fmla="*/ 268962 h 906898"/>
              <a:gd name="connsiteX2631" fmla="*/ 715264 w 906898"/>
              <a:gd name="connsiteY2631" fmla="*/ 264850 h 906898"/>
              <a:gd name="connsiteX2632" fmla="*/ 709081 w 906898"/>
              <a:gd name="connsiteY2632" fmla="*/ 262794 h 906898"/>
              <a:gd name="connsiteX2633" fmla="*/ 704958 w 906898"/>
              <a:gd name="connsiteY2633" fmla="*/ 256627 h 906898"/>
              <a:gd name="connsiteX2634" fmla="*/ 707020 w 906898"/>
              <a:gd name="connsiteY2634" fmla="*/ 250459 h 906898"/>
              <a:gd name="connsiteX2635" fmla="*/ 707020 w 906898"/>
              <a:gd name="connsiteY2635" fmla="*/ 246348 h 906898"/>
              <a:gd name="connsiteX2636" fmla="*/ 702897 w 906898"/>
              <a:gd name="connsiteY2636" fmla="*/ 240180 h 906898"/>
              <a:gd name="connsiteX2637" fmla="*/ 704958 w 906898"/>
              <a:gd name="connsiteY2637" fmla="*/ 234013 h 906898"/>
              <a:gd name="connsiteX2638" fmla="*/ 709081 w 906898"/>
              <a:gd name="connsiteY2638" fmla="*/ 223734 h 906898"/>
              <a:gd name="connsiteX2639" fmla="*/ 715264 w 906898"/>
              <a:gd name="connsiteY2639" fmla="*/ 219622 h 906898"/>
              <a:gd name="connsiteX2640" fmla="*/ 764759 w 906898"/>
              <a:gd name="connsiteY2640" fmla="*/ 217298 h 906898"/>
              <a:gd name="connsiteX2641" fmla="*/ 768870 w 906898"/>
              <a:gd name="connsiteY2641" fmla="*/ 217298 h 906898"/>
              <a:gd name="connsiteX2642" fmla="*/ 760649 w 906898"/>
              <a:gd name="connsiteY2642" fmla="*/ 227627 h 906898"/>
              <a:gd name="connsiteX2643" fmla="*/ 760649 w 906898"/>
              <a:gd name="connsiteY2643" fmla="*/ 256548 h 906898"/>
              <a:gd name="connsiteX2644" fmla="*/ 777091 w 906898"/>
              <a:gd name="connsiteY2644" fmla="*/ 264811 h 906898"/>
              <a:gd name="connsiteX2645" fmla="*/ 779146 w 906898"/>
              <a:gd name="connsiteY2645" fmla="*/ 260679 h 906898"/>
              <a:gd name="connsiteX2646" fmla="*/ 772980 w 906898"/>
              <a:gd name="connsiteY2646" fmla="*/ 258613 h 906898"/>
              <a:gd name="connsiteX2647" fmla="*/ 770925 w 906898"/>
              <a:gd name="connsiteY2647" fmla="*/ 252416 h 906898"/>
              <a:gd name="connsiteX2648" fmla="*/ 775036 w 906898"/>
              <a:gd name="connsiteY2648" fmla="*/ 248285 h 906898"/>
              <a:gd name="connsiteX2649" fmla="*/ 783256 w 906898"/>
              <a:gd name="connsiteY2649" fmla="*/ 250350 h 906898"/>
              <a:gd name="connsiteX2650" fmla="*/ 787367 w 906898"/>
              <a:gd name="connsiteY2650" fmla="*/ 248285 h 906898"/>
              <a:gd name="connsiteX2651" fmla="*/ 793532 w 906898"/>
              <a:gd name="connsiteY2651" fmla="*/ 252416 h 906898"/>
              <a:gd name="connsiteX2652" fmla="*/ 791477 w 906898"/>
              <a:gd name="connsiteY2652" fmla="*/ 262745 h 906898"/>
              <a:gd name="connsiteX2653" fmla="*/ 772980 w 906898"/>
              <a:gd name="connsiteY2653" fmla="*/ 273074 h 906898"/>
              <a:gd name="connsiteX2654" fmla="*/ 758594 w 906898"/>
              <a:gd name="connsiteY2654" fmla="*/ 266877 h 906898"/>
              <a:gd name="connsiteX2655" fmla="*/ 754483 w 906898"/>
              <a:gd name="connsiteY2655" fmla="*/ 262745 h 906898"/>
              <a:gd name="connsiteX2656" fmla="*/ 750373 w 906898"/>
              <a:gd name="connsiteY2656" fmla="*/ 248285 h 906898"/>
              <a:gd name="connsiteX2657" fmla="*/ 750373 w 906898"/>
              <a:gd name="connsiteY2657" fmla="*/ 237956 h 906898"/>
              <a:gd name="connsiteX2658" fmla="*/ 764759 w 906898"/>
              <a:gd name="connsiteY2658" fmla="*/ 217298 h 906898"/>
              <a:gd name="connsiteX2659" fmla="*/ 131196 w 906898"/>
              <a:gd name="connsiteY2659" fmla="*/ 217298 h 906898"/>
              <a:gd name="connsiteX2660" fmla="*/ 131196 w 906898"/>
              <a:gd name="connsiteY2660" fmla="*/ 221424 h 906898"/>
              <a:gd name="connsiteX2661" fmla="*/ 129167 w 906898"/>
              <a:gd name="connsiteY2661" fmla="*/ 225551 h 906898"/>
              <a:gd name="connsiteX2662" fmla="*/ 119023 w 906898"/>
              <a:gd name="connsiteY2662" fmla="*/ 233803 h 906898"/>
              <a:gd name="connsiteX2663" fmla="*/ 119023 w 906898"/>
              <a:gd name="connsiteY2663" fmla="*/ 244119 h 906898"/>
              <a:gd name="connsiteX2664" fmla="*/ 112936 w 906898"/>
              <a:gd name="connsiteY2664" fmla="*/ 244119 h 906898"/>
              <a:gd name="connsiteX2665" fmla="*/ 119023 w 906898"/>
              <a:gd name="connsiteY2665" fmla="*/ 221424 h 906898"/>
              <a:gd name="connsiteX2666" fmla="*/ 131196 w 906898"/>
              <a:gd name="connsiteY2666" fmla="*/ 217298 h 906898"/>
              <a:gd name="connsiteX2667" fmla="*/ 793466 w 906898"/>
              <a:gd name="connsiteY2667" fmla="*/ 215306 h 906898"/>
              <a:gd name="connsiteX2668" fmla="*/ 799641 w 906898"/>
              <a:gd name="connsiteY2668" fmla="*/ 223580 h 906898"/>
              <a:gd name="connsiteX2669" fmla="*/ 807875 w 906898"/>
              <a:gd name="connsiteY2669" fmla="*/ 221512 h 906898"/>
              <a:gd name="connsiteX2670" fmla="*/ 811992 w 906898"/>
              <a:gd name="connsiteY2670" fmla="*/ 219443 h 906898"/>
              <a:gd name="connsiteX2671" fmla="*/ 816109 w 906898"/>
              <a:gd name="connsiteY2671" fmla="*/ 223580 h 906898"/>
              <a:gd name="connsiteX2672" fmla="*/ 811992 w 906898"/>
              <a:gd name="connsiteY2672" fmla="*/ 231855 h 906898"/>
              <a:gd name="connsiteX2673" fmla="*/ 805817 w 906898"/>
              <a:gd name="connsiteY2673" fmla="*/ 233924 h 906898"/>
              <a:gd name="connsiteX2674" fmla="*/ 803758 w 906898"/>
              <a:gd name="connsiteY2674" fmla="*/ 240129 h 906898"/>
              <a:gd name="connsiteX2675" fmla="*/ 795525 w 906898"/>
              <a:gd name="connsiteY2675" fmla="*/ 242198 h 906898"/>
              <a:gd name="connsiteX2676" fmla="*/ 791408 w 906898"/>
              <a:gd name="connsiteY2676" fmla="*/ 235992 h 906898"/>
              <a:gd name="connsiteX2677" fmla="*/ 793466 w 906898"/>
              <a:gd name="connsiteY2677" fmla="*/ 229786 h 906898"/>
              <a:gd name="connsiteX2678" fmla="*/ 787291 w 906898"/>
              <a:gd name="connsiteY2678" fmla="*/ 227718 h 906898"/>
              <a:gd name="connsiteX2679" fmla="*/ 787291 w 906898"/>
              <a:gd name="connsiteY2679" fmla="*/ 219443 h 906898"/>
              <a:gd name="connsiteX2680" fmla="*/ 793466 w 906898"/>
              <a:gd name="connsiteY2680" fmla="*/ 215306 h 906898"/>
              <a:gd name="connsiteX2681" fmla="*/ 184739 w 906898"/>
              <a:gd name="connsiteY2681" fmla="*/ 213314 h 906898"/>
              <a:gd name="connsiteX2682" fmla="*/ 195076 w 906898"/>
              <a:gd name="connsiteY2682" fmla="*/ 215361 h 906898"/>
              <a:gd name="connsiteX2683" fmla="*/ 197143 w 906898"/>
              <a:gd name="connsiteY2683" fmla="*/ 221503 h 906898"/>
              <a:gd name="connsiteX2684" fmla="*/ 205413 w 906898"/>
              <a:gd name="connsiteY2684" fmla="*/ 221503 h 906898"/>
              <a:gd name="connsiteX2685" fmla="*/ 209548 w 906898"/>
              <a:gd name="connsiteY2685" fmla="*/ 231740 h 906898"/>
              <a:gd name="connsiteX2686" fmla="*/ 205413 w 906898"/>
              <a:gd name="connsiteY2686" fmla="*/ 233787 h 906898"/>
              <a:gd name="connsiteX2687" fmla="*/ 201278 w 906898"/>
              <a:gd name="connsiteY2687" fmla="*/ 227645 h 906898"/>
              <a:gd name="connsiteX2688" fmla="*/ 195076 w 906898"/>
              <a:gd name="connsiteY2688" fmla="*/ 225598 h 906898"/>
              <a:gd name="connsiteX2689" fmla="*/ 186806 w 906898"/>
              <a:gd name="connsiteY2689" fmla="*/ 219456 h 906898"/>
              <a:gd name="connsiteX2690" fmla="*/ 180604 w 906898"/>
              <a:gd name="connsiteY2690" fmla="*/ 225598 h 906898"/>
              <a:gd name="connsiteX2691" fmla="*/ 172334 w 906898"/>
              <a:gd name="connsiteY2691" fmla="*/ 231740 h 906898"/>
              <a:gd name="connsiteX2692" fmla="*/ 166132 w 906898"/>
              <a:gd name="connsiteY2692" fmla="*/ 237882 h 906898"/>
              <a:gd name="connsiteX2693" fmla="*/ 166132 w 906898"/>
              <a:gd name="connsiteY2693" fmla="*/ 229693 h 906898"/>
              <a:gd name="connsiteX2694" fmla="*/ 176469 w 906898"/>
              <a:gd name="connsiteY2694" fmla="*/ 221503 h 906898"/>
              <a:gd name="connsiteX2695" fmla="*/ 184739 w 906898"/>
              <a:gd name="connsiteY2695" fmla="*/ 213314 h 906898"/>
              <a:gd name="connsiteX2696" fmla="*/ 803714 w 906898"/>
              <a:gd name="connsiteY2696" fmla="*/ 207006 h 906898"/>
              <a:gd name="connsiteX2697" fmla="*/ 807808 w 906898"/>
              <a:gd name="connsiteY2697" fmla="*/ 217440 h 906898"/>
              <a:gd name="connsiteX2698" fmla="*/ 803714 w 906898"/>
              <a:gd name="connsiteY2698" fmla="*/ 221614 h 906898"/>
              <a:gd name="connsiteX2699" fmla="*/ 799619 w 906898"/>
              <a:gd name="connsiteY2699" fmla="*/ 219527 h 906898"/>
              <a:gd name="connsiteX2700" fmla="*/ 797572 w 906898"/>
              <a:gd name="connsiteY2700" fmla="*/ 213267 h 906898"/>
              <a:gd name="connsiteX2701" fmla="*/ 803714 w 906898"/>
              <a:gd name="connsiteY2701" fmla="*/ 207006 h 906898"/>
              <a:gd name="connsiteX2702" fmla="*/ 125755 w 906898"/>
              <a:gd name="connsiteY2702" fmla="*/ 205788 h 906898"/>
              <a:gd name="connsiteX2703" fmla="*/ 131138 w 906898"/>
              <a:gd name="connsiteY2703" fmla="*/ 207078 h 906898"/>
              <a:gd name="connsiteX2704" fmla="*/ 131138 w 906898"/>
              <a:gd name="connsiteY2704" fmla="*/ 215335 h 906898"/>
              <a:gd name="connsiteX2705" fmla="*/ 124986 w 906898"/>
              <a:gd name="connsiteY2705" fmla="*/ 215335 h 906898"/>
              <a:gd name="connsiteX2706" fmla="*/ 112682 w 906898"/>
              <a:gd name="connsiteY2706" fmla="*/ 227720 h 906898"/>
              <a:gd name="connsiteX2707" fmla="*/ 112682 w 906898"/>
              <a:gd name="connsiteY2707" fmla="*/ 246297 h 906898"/>
              <a:gd name="connsiteX2708" fmla="*/ 104480 w 906898"/>
              <a:gd name="connsiteY2708" fmla="*/ 250426 h 906898"/>
              <a:gd name="connsiteX2709" fmla="*/ 100379 w 906898"/>
              <a:gd name="connsiteY2709" fmla="*/ 242169 h 906898"/>
              <a:gd name="connsiteX2710" fmla="*/ 102429 w 906898"/>
              <a:gd name="connsiteY2710" fmla="*/ 235977 h 906898"/>
              <a:gd name="connsiteX2711" fmla="*/ 100379 w 906898"/>
              <a:gd name="connsiteY2711" fmla="*/ 229784 h 906898"/>
              <a:gd name="connsiteX2712" fmla="*/ 104480 w 906898"/>
              <a:gd name="connsiteY2712" fmla="*/ 213271 h 906898"/>
              <a:gd name="connsiteX2713" fmla="*/ 114733 w 906898"/>
              <a:gd name="connsiteY2713" fmla="*/ 211206 h 906898"/>
              <a:gd name="connsiteX2714" fmla="*/ 118834 w 906898"/>
              <a:gd name="connsiteY2714" fmla="*/ 213271 h 906898"/>
              <a:gd name="connsiteX2715" fmla="*/ 118834 w 906898"/>
              <a:gd name="connsiteY2715" fmla="*/ 209142 h 906898"/>
              <a:gd name="connsiteX2716" fmla="*/ 125755 w 906898"/>
              <a:gd name="connsiteY2716" fmla="*/ 205788 h 906898"/>
              <a:gd name="connsiteX2717" fmla="*/ 815659 w 906898"/>
              <a:gd name="connsiteY2717" fmla="*/ 205526 h 906898"/>
              <a:gd name="connsiteX2718" fmla="*/ 815932 w 906898"/>
              <a:gd name="connsiteY2718" fmla="*/ 206340 h 906898"/>
              <a:gd name="connsiteX2719" fmla="*/ 817130 w 906898"/>
              <a:gd name="connsiteY2719" fmla="*/ 207309 h 906898"/>
              <a:gd name="connsiteX2720" fmla="*/ 843996 w 906898"/>
              <a:gd name="connsiteY2720" fmla="*/ 195967 h 906898"/>
              <a:gd name="connsiteX2721" fmla="*/ 844992 w 906898"/>
              <a:gd name="connsiteY2721" fmla="*/ 196714 h 906898"/>
              <a:gd name="connsiteX2722" fmla="*/ 843000 w 906898"/>
              <a:gd name="connsiteY2722" fmla="*/ 196714 h 906898"/>
              <a:gd name="connsiteX2723" fmla="*/ 843996 w 906898"/>
              <a:gd name="connsiteY2723" fmla="*/ 195967 h 906898"/>
              <a:gd name="connsiteX2724" fmla="*/ 242395 w 906898"/>
              <a:gd name="connsiteY2724" fmla="*/ 190738 h 906898"/>
              <a:gd name="connsiteX2725" fmla="*/ 248558 w 906898"/>
              <a:gd name="connsiteY2725" fmla="*/ 196935 h 906898"/>
              <a:gd name="connsiteX2726" fmla="*/ 252666 w 906898"/>
              <a:gd name="connsiteY2726" fmla="*/ 194870 h 906898"/>
              <a:gd name="connsiteX2727" fmla="*/ 260883 w 906898"/>
              <a:gd name="connsiteY2727" fmla="*/ 194870 h 906898"/>
              <a:gd name="connsiteX2728" fmla="*/ 264992 w 906898"/>
              <a:gd name="connsiteY2728" fmla="*/ 201067 h 906898"/>
              <a:gd name="connsiteX2729" fmla="*/ 254721 w 906898"/>
              <a:gd name="connsiteY2729" fmla="*/ 209330 h 906898"/>
              <a:gd name="connsiteX2730" fmla="*/ 238287 w 906898"/>
              <a:gd name="connsiteY2730" fmla="*/ 203133 h 906898"/>
              <a:gd name="connsiteX2731" fmla="*/ 236232 w 906898"/>
              <a:gd name="connsiteY2731" fmla="*/ 203133 h 906898"/>
              <a:gd name="connsiteX2732" fmla="*/ 234178 w 906898"/>
              <a:gd name="connsiteY2732" fmla="*/ 194870 h 906898"/>
              <a:gd name="connsiteX2733" fmla="*/ 242395 w 906898"/>
              <a:gd name="connsiteY2733" fmla="*/ 190738 h 906898"/>
              <a:gd name="connsiteX2734" fmla="*/ 155861 w 906898"/>
              <a:gd name="connsiteY2734" fmla="*/ 188485 h 906898"/>
              <a:gd name="connsiteX2735" fmla="*/ 169001 w 906898"/>
              <a:gd name="connsiteY2735" fmla="*/ 188485 h 906898"/>
              <a:gd name="connsiteX2736" fmla="*/ 180595 w 906898"/>
              <a:gd name="connsiteY2736" fmla="*/ 194675 h 906898"/>
              <a:gd name="connsiteX2737" fmla="*/ 182656 w 906898"/>
              <a:gd name="connsiteY2737" fmla="*/ 207054 h 906898"/>
              <a:gd name="connsiteX2738" fmla="*/ 174412 w 906898"/>
              <a:gd name="connsiteY2738" fmla="*/ 211180 h 906898"/>
              <a:gd name="connsiteX2739" fmla="*/ 172351 w 906898"/>
              <a:gd name="connsiteY2739" fmla="*/ 209117 h 906898"/>
              <a:gd name="connsiteX2740" fmla="*/ 168228 w 906898"/>
              <a:gd name="connsiteY2740" fmla="*/ 215306 h 906898"/>
              <a:gd name="connsiteX2741" fmla="*/ 159984 w 906898"/>
              <a:gd name="connsiteY2741" fmla="*/ 213243 h 906898"/>
              <a:gd name="connsiteX2742" fmla="*/ 157923 w 906898"/>
              <a:gd name="connsiteY2742" fmla="*/ 204990 h 906898"/>
              <a:gd name="connsiteX2743" fmla="*/ 162045 w 906898"/>
              <a:gd name="connsiteY2743" fmla="*/ 200864 h 906898"/>
              <a:gd name="connsiteX2744" fmla="*/ 166167 w 906898"/>
              <a:gd name="connsiteY2744" fmla="*/ 198801 h 906898"/>
              <a:gd name="connsiteX2745" fmla="*/ 162045 w 906898"/>
              <a:gd name="connsiteY2745" fmla="*/ 196738 h 906898"/>
              <a:gd name="connsiteX2746" fmla="*/ 147616 w 906898"/>
              <a:gd name="connsiteY2746" fmla="*/ 200864 h 906898"/>
              <a:gd name="connsiteX2747" fmla="*/ 143494 w 906898"/>
              <a:gd name="connsiteY2747" fmla="*/ 235937 h 906898"/>
              <a:gd name="connsiteX2748" fmla="*/ 147616 w 906898"/>
              <a:gd name="connsiteY2748" fmla="*/ 242127 h 906898"/>
              <a:gd name="connsiteX2749" fmla="*/ 143494 w 906898"/>
              <a:gd name="connsiteY2749" fmla="*/ 244190 h 906898"/>
              <a:gd name="connsiteX2750" fmla="*/ 135249 w 906898"/>
              <a:gd name="connsiteY2750" fmla="*/ 231811 h 906898"/>
              <a:gd name="connsiteX2751" fmla="*/ 137310 w 906898"/>
              <a:gd name="connsiteY2751" fmla="*/ 204990 h 906898"/>
              <a:gd name="connsiteX2752" fmla="*/ 155861 w 906898"/>
              <a:gd name="connsiteY2752" fmla="*/ 188485 h 906898"/>
              <a:gd name="connsiteX2753" fmla="*/ 139106 w 906898"/>
              <a:gd name="connsiteY2753" fmla="*/ 186246 h 906898"/>
              <a:gd name="connsiteX2754" fmla="*/ 143480 w 906898"/>
              <a:gd name="connsiteY2754" fmla="*/ 190655 h 906898"/>
              <a:gd name="connsiteX2755" fmla="*/ 143480 w 906898"/>
              <a:gd name="connsiteY2755" fmla="*/ 192730 h 906898"/>
              <a:gd name="connsiteX2756" fmla="*/ 139363 w 906898"/>
              <a:gd name="connsiteY2756" fmla="*/ 188580 h 906898"/>
              <a:gd name="connsiteX2757" fmla="*/ 133188 w 906898"/>
              <a:gd name="connsiteY2757" fmla="*/ 186505 h 906898"/>
              <a:gd name="connsiteX2758" fmla="*/ 139106 w 906898"/>
              <a:gd name="connsiteY2758" fmla="*/ 186246 h 906898"/>
              <a:gd name="connsiteX2759" fmla="*/ 240874 w 906898"/>
              <a:gd name="connsiteY2759" fmla="*/ 184902 h 906898"/>
              <a:gd name="connsiteX2760" fmla="*/ 250716 w 906898"/>
              <a:gd name="connsiteY2760" fmla="*/ 190738 h 906898"/>
              <a:gd name="connsiteX2761" fmla="*/ 264686 w 906898"/>
              <a:gd name="connsiteY2761" fmla="*/ 188726 h 906898"/>
              <a:gd name="connsiteX2762" fmla="*/ 265718 w 906898"/>
              <a:gd name="connsiteY2762" fmla="*/ 189461 h 906898"/>
              <a:gd name="connsiteX2763" fmla="*/ 271300 w 906898"/>
              <a:gd name="connsiteY2763" fmla="*/ 196963 h 906898"/>
              <a:gd name="connsiteX2764" fmla="*/ 269241 w 906898"/>
              <a:gd name="connsiteY2764" fmla="*/ 199038 h 906898"/>
              <a:gd name="connsiteX2765" fmla="*/ 261008 w 906898"/>
              <a:gd name="connsiteY2765" fmla="*/ 190738 h 906898"/>
              <a:gd name="connsiteX2766" fmla="*/ 250716 w 906898"/>
              <a:gd name="connsiteY2766" fmla="*/ 192813 h 906898"/>
              <a:gd name="connsiteX2767" fmla="*/ 238366 w 906898"/>
              <a:gd name="connsiteY2767" fmla="*/ 188663 h 906898"/>
              <a:gd name="connsiteX2768" fmla="*/ 232190 w 906898"/>
              <a:gd name="connsiteY2768" fmla="*/ 192813 h 906898"/>
              <a:gd name="connsiteX2769" fmla="*/ 230132 w 906898"/>
              <a:gd name="connsiteY2769" fmla="*/ 190738 h 906898"/>
              <a:gd name="connsiteX2770" fmla="*/ 236307 w 906898"/>
              <a:gd name="connsiteY2770" fmla="*/ 186588 h 906898"/>
              <a:gd name="connsiteX2771" fmla="*/ 240874 w 906898"/>
              <a:gd name="connsiteY2771" fmla="*/ 184902 h 906898"/>
              <a:gd name="connsiteX2772" fmla="*/ 784458 w 906898"/>
              <a:gd name="connsiteY2772" fmla="*/ 183976 h 906898"/>
              <a:gd name="connsiteX2773" fmla="*/ 793496 w 906898"/>
              <a:gd name="connsiteY2773" fmla="*/ 184489 h 906898"/>
              <a:gd name="connsiteX2774" fmla="*/ 797627 w 906898"/>
              <a:gd name="connsiteY2774" fmla="*/ 192691 h 906898"/>
              <a:gd name="connsiteX2775" fmla="*/ 803824 w 906898"/>
              <a:gd name="connsiteY2775" fmla="*/ 194742 h 906898"/>
              <a:gd name="connsiteX2776" fmla="*/ 795561 w 906898"/>
              <a:gd name="connsiteY2776" fmla="*/ 211146 h 906898"/>
              <a:gd name="connsiteX2777" fmla="*/ 791430 w 906898"/>
              <a:gd name="connsiteY2777" fmla="*/ 213197 h 906898"/>
              <a:gd name="connsiteX2778" fmla="*/ 783167 w 906898"/>
              <a:gd name="connsiteY2778" fmla="*/ 215248 h 906898"/>
              <a:gd name="connsiteX2779" fmla="*/ 774904 w 906898"/>
              <a:gd name="connsiteY2779" fmla="*/ 217298 h 906898"/>
              <a:gd name="connsiteX2780" fmla="*/ 766641 w 906898"/>
              <a:gd name="connsiteY2780" fmla="*/ 211146 h 906898"/>
              <a:gd name="connsiteX2781" fmla="*/ 768707 w 906898"/>
              <a:gd name="connsiteY2781" fmla="*/ 202944 h 906898"/>
              <a:gd name="connsiteX2782" fmla="*/ 772838 w 906898"/>
              <a:gd name="connsiteY2782" fmla="*/ 198843 h 906898"/>
              <a:gd name="connsiteX2783" fmla="*/ 776970 w 906898"/>
              <a:gd name="connsiteY2783" fmla="*/ 186539 h 906898"/>
              <a:gd name="connsiteX2784" fmla="*/ 784458 w 906898"/>
              <a:gd name="connsiteY2784" fmla="*/ 183976 h 906898"/>
              <a:gd name="connsiteX2785" fmla="*/ 724801 w 906898"/>
              <a:gd name="connsiteY2785" fmla="*/ 180255 h 906898"/>
              <a:gd name="connsiteX2786" fmla="*/ 735839 w 906898"/>
              <a:gd name="connsiteY2786" fmla="*/ 180512 h 906898"/>
              <a:gd name="connsiteX2787" fmla="*/ 739946 w 906898"/>
              <a:gd name="connsiteY2787" fmla="*/ 186688 h 906898"/>
              <a:gd name="connsiteX2788" fmla="*/ 737892 w 906898"/>
              <a:gd name="connsiteY2788" fmla="*/ 190805 h 906898"/>
              <a:gd name="connsiteX2789" fmla="*/ 737892 w 906898"/>
              <a:gd name="connsiteY2789" fmla="*/ 192863 h 906898"/>
              <a:gd name="connsiteX2790" fmla="*/ 737892 w 906898"/>
              <a:gd name="connsiteY2790" fmla="*/ 201097 h 906898"/>
              <a:gd name="connsiteX2791" fmla="*/ 731732 w 906898"/>
              <a:gd name="connsiteY2791" fmla="*/ 203155 h 906898"/>
              <a:gd name="connsiteX2792" fmla="*/ 725571 w 906898"/>
              <a:gd name="connsiteY2792" fmla="*/ 199038 h 906898"/>
              <a:gd name="connsiteX2793" fmla="*/ 729678 w 906898"/>
              <a:gd name="connsiteY2793" fmla="*/ 192863 h 906898"/>
              <a:gd name="connsiteX2794" fmla="*/ 725571 w 906898"/>
              <a:gd name="connsiteY2794" fmla="*/ 190805 h 906898"/>
              <a:gd name="connsiteX2795" fmla="*/ 719411 w 906898"/>
              <a:gd name="connsiteY2795" fmla="*/ 196980 h 906898"/>
              <a:gd name="connsiteX2796" fmla="*/ 725571 w 906898"/>
              <a:gd name="connsiteY2796" fmla="*/ 215505 h 906898"/>
              <a:gd name="connsiteX2797" fmla="*/ 754320 w 906898"/>
              <a:gd name="connsiteY2797" fmla="*/ 219622 h 906898"/>
              <a:gd name="connsiteX2798" fmla="*/ 764587 w 906898"/>
              <a:gd name="connsiteY2798" fmla="*/ 211388 h 906898"/>
              <a:gd name="connsiteX2799" fmla="*/ 764587 w 906898"/>
              <a:gd name="connsiteY2799" fmla="*/ 215505 h 906898"/>
              <a:gd name="connsiteX2800" fmla="*/ 733785 w 906898"/>
              <a:gd name="connsiteY2800" fmla="*/ 225797 h 906898"/>
              <a:gd name="connsiteX2801" fmla="*/ 719411 w 906898"/>
              <a:gd name="connsiteY2801" fmla="*/ 217564 h 906898"/>
              <a:gd name="connsiteX2802" fmla="*/ 715304 w 906898"/>
              <a:gd name="connsiteY2802" fmla="*/ 213447 h 906898"/>
              <a:gd name="connsiteX2803" fmla="*/ 713250 w 906898"/>
              <a:gd name="connsiteY2803" fmla="*/ 207272 h 906898"/>
              <a:gd name="connsiteX2804" fmla="*/ 715304 w 906898"/>
              <a:gd name="connsiteY2804" fmla="*/ 184629 h 906898"/>
              <a:gd name="connsiteX2805" fmla="*/ 724801 w 906898"/>
              <a:gd name="connsiteY2805" fmla="*/ 180255 h 906898"/>
              <a:gd name="connsiteX2806" fmla="*/ 276280 w 906898"/>
              <a:gd name="connsiteY2806" fmla="*/ 179326 h 906898"/>
              <a:gd name="connsiteX2807" fmla="*/ 281497 w 906898"/>
              <a:gd name="connsiteY2807" fmla="*/ 182438 h 906898"/>
              <a:gd name="connsiteX2808" fmla="*/ 283584 w 906898"/>
              <a:gd name="connsiteY2808" fmla="*/ 190738 h 906898"/>
              <a:gd name="connsiteX2809" fmla="*/ 279410 w 906898"/>
              <a:gd name="connsiteY2809" fmla="*/ 182438 h 906898"/>
              <a:gd name="connsiteX2810" fmla="*/ 201137 w 906898"/>
              <a:gd name="connsiteY2810" fmla="*/ 178196 h 906898"/>
              <a:gd name="connsiteX2811" fmla="*/ 229886 w 906898"/>
              <a:gd name="connsiteY2811" fmla="*/ 196788 h 906898"/>
              <a:gd name="connsiteX2812" fmla="*/ 229886 w 906898"/>
              <a:gd name="connsiteY2812" fmla="*/ 229840 h 906898"/>
              <a:gd name="connsiteX2813" fmla="*/ 225779 w 906898"/>
              <a:gd name="connsiteY2813" fmla="*/ 229840 h 906898"/>
              <a:gd name="connsiteX2814" fmla="*/ 227833 w 906898"/>
              <a:gd name="connsiteY2814" fmla="*/ 223643 h 906898"/>
              <a:gd name="connsiteX2815" fmla="*/ 215512 w 906898"/>
              <a:gd name="connsiteY2815" fmla="*/ 190591 h 906898"/>
              <a:gd name="connsiteX2816" fmla="*/ 199084 w 906898"/>
              <a:gd name="connsiteY2816" fmla="*/ 188525 h 906898"/>
              <a:gd name="connsiteX2817" fmla="*/ 194977 w 906898"/>
              <a:gd name="connsiteY2817" fmla="*/ 192656 h 906898"/>
              <a:gd name="connsiteX2818" fmla="*/ 205244 w 906898"/>
              <a:gd name="connsiteY2818" fmla="*/ 192656 h 906898"/>
              <a:gd name="connsiteX2819" fmla="*/ 209351 w 906898"/>
              <a:gd name="connsiteY2819" fmla="*/ 198854 h 906898"/>
              <a:gd name="connsiteX2820" fmla="*/ 203191 w 906898"/>
              <a:gd name="connsiteY2820" fmla="*/ 207117 h 906898"/>
              <a:gd name="connsiteX2821" fmla="*/ 199084 w 906898"/>
              <a:gd name="connsiteY2821" fmla="*/ 207117 h 906898"/>
              <a:gd name="connsiteX2822" fmla="*/ 194977 w 906898"/>
              <a:gd name="connsiteY2822" fmla="*/ 202985 h 906898"/>
              <a:gd name="connsiteX2823" fmla="*/ 188817 w 906898"/>
              <a:gd name="connsiteY2823" fmla="*/ 205051 h 906898"/>
              <a:gd name="connsiteX2824" fmla="*/ 184710 w 906898"/>
              <a:gd name="connsiteY2824" fmla="*/ 190591 h 906898"/>
              <a:gd name="connsiteX2825" fmla="*/ 201137 w 906898"/>
              <a:gd name="connsiteY2825" fmla="*/ 178196 h 906898"/>
              <a:gd name="connsiteX2826" fmla="*/ 273671 w 906898"/>
              <a:gd name="connsiteY2826" fmla="*/ 177770 h 906898"/>
              <a:gd name="connsiteX2827" fmla="*/ 275236 w 906898"/>
              <a:gd name="connsiteY2827" fmla="*/ 178288 h 906898"/>
              <a:gd name="connsiteX2828" fmla="*/ 276280 w 906898"/>
              <a:gd name="connsiteY2828" fmla="*/ 179326 h 906898"/>
              <a:gd name="connsiteX2829" fmla="*/ 270019 w 906898"/>
              <a:gd name="connsiteY2829" fmla="*/ 175435 h 906898"/>
              <a:gd name="connsiteX2830" fmla="*/ 271062 w 906898"/>
              <a:gd name="connsiteY2830" fmla="*/ 176213 h 906898"/>
              <a:gd name="connsiteX2831" fmla="*/ 273671 w 906898"/>
              <a:gd name="connsiteY2831" fmla="*/ 177770 h 906898"/>
              <a:gd name="connsiteX2832" fmla="*/ 269758 w 906898"/>
              <a:gd name="connsiteY2832" fmla="*/ 176473 h 906898"/>
              <a:gd name="connsiteX2833" fmla="*/ 268976 w 906898"/>
              <a:gd name="connsiteY2833" fmla="*/ 176213 h 906898"/>
              <a:gd name="connsiteX2834" fmla="*/ 270019 w 906898"/>
              <a:gd name="connsiteY2834" fmla="*/ 175435 h 906898"/>
              <a:gd name="connsiteX2835" fmla="*/ 768765 w 906898"/>
              <a:gd name="connsiteY2835" fmla="*/ 174221 h 906898"/>
              <a:gd name="connsiteX2836" fmla="*/ 785233 w 906898"/>
              <a:gd name="connsiteY2836" fmla="*/ 180446 h 906898"/>
              <a:gd name="connsiteX2837" fmla="*/ 785233 w 906898"/>
              <a:gd name="connsiteY2837" fmla="*/ 182521 h 906898"/>
              <a:gd name="connsiteX2838" fmla="*/ 768765 w 906898"/>
              <a:gd name="connsiteY2838" fmla="*/ 184596 h 906898"/>
              <a:gd name="connsiteX2839" fmla="*/ 764649 w 906898"/>
              <a:gd name="connsiteY2839" fmla="*/ 180446 h 906898"/>
              <a:gd name="connsiteX2840" fmla="*/ 768765 w 906898"/>
              <a:gd name="connsiteY2840" fmla="*/ 174221 h 906898"/>
              <a:gd name="connsiteX2841" fmla="*/ 180872 w 906898"/>
              <a:gd name="connsiteY2841" fmla="*/ 173938 h 906898"/>
              <a:gd name="connsiteX2842" fmla="*/ 190956 w 906898"/>
              <a:gd name="connsiteY2842" fmla="*/ 176241 h 906898"/>
              <a:gd name="connsiteX2843" fmla="*/ 190956 w 906898"/>
              <a:gd name="connsiteY2843" fmla="*/ 178288 h 906898"/>
              <a:gd name="connsiteX2844" fmla="*/ 188888 w 906898"/>
              <a:gd name="connsiteY2844" fmla="*/ 180336 h 906898"/>
              <a:gd name="connsiteX2845" fmla="*/ 172339 w 906898"/>
              <a:gd name="connsiteY2845" fmla="*/ 178288 h 906898"/>
              <a:gd name="connsiteX2846" fmla="*/ 166133 w 906898"/>
              <a:gd name="connsiteY2846" fmla="*/ 184430 h 906898"/>
              <a:gd name="connsiteX2847" fmla="*/ 164064 w 906898"/>
              <a:gd name="connsiteY2847" fmla="*/ 184430 h 906898"/>
              <a:gd name="connsiteX2848" fmla="*/ 172339 w 906898"/>
              <a:gd name="connsiteY2848" fmla="*/ 176241 h 906898"/>
              <a:gd name="connsiteX2849" fmla="*/ 180872 w 906898"/>
              <a:gd name="connsiteY2849" fmla="*/ 173938 h 906898"/>
              <a:gd name="connsiteX2850" fmla="*/ 260717 w 906898"/>
              <a:gd name="connsiteY2850" fmla="*/ 173392 h 906898"/>
              <a:gd name="connsiteX2851" fmla="*/ 261008 w 906898"/>
              <a:gd name="connsiteY2851" fmla="*/ 174138 h 906898"/>
              <a:gd name="connsiteX2852" fmla="*/ 258684 w 906898"/>
              <a:gd name="connsiteY2852" fmla="*/ 174138 h 906898"/>
              <a:gd name="connsiteX2853" fmla="*/ 260717 w 906898"/>
              <a:gd name="connsiteY2853" fmla="*/ 173392 h 906898"/>
              <a:gd name="connsiteX2854" fmla="*/ 710201 w 906898"/>
              <a:gd name="connsiteY2854" fmla="*/ 171425 h 906898"/>
              <a:gd name="connsiteX2855" fmla="*/ 713189 w 906898"/>
              <a:gd name="connsiteY2855" fmla="*/ 172188 h 906898"/>
              <a:gd name="connsiteX2856" fmla="*/ 709205 w 906898"/>
              <a:gd name="connsiteY2856" fmla="*/ 178288 h 906898"/>
              <a:gd name="connsiteX2857" fmla="*/ 709205 w 906898"/>
              <a:gd name="connsiteY2857" fmla="*/ 182355 h 906898"/>
              <a:gd name="connsiteX2858" fmla="*/ 711197 w 906898"/>
              <a:gd name="connsiteY2858" fmla="*/ 186422 h 906898"/>
              <a:gd name="connsiteX2859" fmla="*/ 707213 w 906898"/>
              <a:gd name="connsiteY2859" fmla="*/ 182355 h 906898"/>
              <a:gd name="connsiteX2860" fmla="*/ 707213 w 906898"/>
              <a:gd name="connsiteY2860" fmla="*/ 173143 h 906898"/>
              <a:gd name="connsiteX2861" fmla="*/ 708173 w 906898"/>
              <a:gd name="connsiteY2861" fmla="*/ 171943 h 906898"/>
              <a:gd name="connsiteX2862" fmla="*/ 659737 w 906898"/>
              <a:gd name="connsiteY2862" fmla="*/ 168163 h 906898"/>
              <a:gd name="connsiteX2863" fmla="*/ 663887 w 906898"/>
              <a:gd name="connsiteY2863" fmla="*/ 168163 h 906898"/>
              <a:gd name="connsiteX2864" fmla="*/ 665962 w 906898"/>
              <a:gd name="connsiteY2864" fmla="*/ 176352 h 906898"/>
              <a:gd name="connsiteX2865" fmla="*/ 663887 w 906898"/>
              <a:gd name="connsiteY2865" fmla="*/ 180446 h 906898"/>
              <a:gd name="connsiteX2866" fmla="*/ 661831 w 906898"/>
              <a:gd name="connsiteY2866" fmla="*/ 174359 h 906898"/>
              <a:gd name="connsiteX2867" fmla="*/ 661862 w 906898"/>
              <a:gd name="connsiteY2867" fmla="*/ 174233 h 906898"/>
              <a:gd name="connsiteX2868" fmla="*/ 661750 w 906898"/>
              <a:gd name="connsiteY2868" fmla="*/ 174120 h 906898"/>
              <a:gd name="connsiteX2869" fmla="*/ 629009 w 906898"/>
              <a:gd name="connsiteY2869" fmla="*/ 168163 h 906898"/>
              <a:gd name="connsiteX2870" fmla="*/ 639338 w 906898"/>
              <a:gd name="connsiteY2870" fmla="*/ 172242 h 906898"/>
              <a:gd name="connsiteX2871" fmla="*/ 639338 w 906898"/>
              <a:gd name="connsiteY2871" fmla="*/ 180399 h 906898"/>
              <a:gd name="connsiteX2872" fmla="*/ 639338 w 906898"/>
              <a:gd name="connsiteY2872" fmla="*/ 184478 h 906898"/>
              <a:gd name="connsiteX2873" fmla="*/ 643469 w 906898"/>
              <a:gd name="connsiteY2873" fmla="*/ 188557 h 906898"/>
              <a:gd name="connsiteX2874" fmla="*/ 641404 w 906898"/>
              <a:gd name="connsiteY2874" fmla="*/ 194675 h 906898"/>
              <a:gd name="connsiteX2875" fmla="*/ 637272 w 906898"/>
              <a:gd name="connsiteY2875" fmla="*/ 196714 h 906898"/>
              <a:gd name="connsiteX2876" fmla="*/ 629009 w 906898"/>
              <a:gd name="connsiteY2876" fmla="*/ 190596 h 906898"/>
              <a:gd name="connsiteX2877" fmla="*/ 631075 w 906898"/>
              <a:gd name="connsiteY2877" fmla="*/ 184478 h 906898"/>
              <a:gd name="connsiteX2878" fmla="*/ 629009 w 906898"/>
              <a:gd name="connsiteY2878" fmla="*/ 174282 h 906898"/>
              <a:gd name="connsiteX2879" fmla="*/ 629009 w 906898"/>
              <a:gd name="connsiteY2879" fmla="*/ 168163 h 906898"/>
              <a:gd name="connsiteX2880" fmla="*/ 246447 w 906898"/>
              <a:gd name="connsiteY2880" fmla="*/ 168163 h 906898"/>
              <a:gd name="connsiteX2881" fmla="*/ 258755 w 906898"/>
              <a:gd name="connsiteY2881" fmla="*/ 174292 h 906898"/>
              <a:gd name="connsiteX2882" fmla="*/ 258755 w 906898"/>
              <a:gd name="connsiteY2882" fmla="*/ 178378 h 906898"/>
              <a:gd name="connsiteX2883" fmla="*/ 275165 w 906898"/>
              <a:gd name="connsiteY2883" fmla="*/ 182464 h 906898"/>
              <a:gd name="connsiteX2884" fmla="*/ 279268 w 906898"/>
              <a:gd name="connsiteY2884" fmla="*/ 190636 h 906898"/>
              <a:gd name="connsiteX2885" fmla="*/ 273114 w 906898"/>
              <a:gd name="connsiteY2885" fmla="*/ 194722 h 906898"/>
              <a:gd name="connsiteX2886" fmla="*/ 265718 w 906898"/>
              <a:gd name="connsiteY2886" fmla="*/ 189461 h 906898"/>
              <a:gd name="connsiteX2887" fmla="*/ 265125 w 906898"/>
              <a:gd name="connsiteY2887" fmla="*/ 188663 h 906898"/>
              <a:gd name="connsiteX2888" fmla="*/ 264686 w 906898"/>
              <a:gd name="connsiteY2888" fmla="*/ 188726 h 906898"/>
              <a:gd name="connsiteX2889" fmla="*/ 258755 w 906898"/>
              <a:gd name="connsiteY2889" fmla="*/ 184507 h 906898"/>
              <a:gd name="connsiteX2890" fmla="*/ 252601 w 906898"/>
              <a:gd name="connsiteY2890" fmla="*/ 186550 h 906898"/>
              <a:gd name="connsiteX2891" fmla="*/ 236191 w 906898"/>
              <a:gd name="connsiteY2891" fmla="*/ 182464 h 906898"/>
              <a:gd name="connsiteX2892" fmla="*/ 227986 w 906898"/>
              <a:gd name="connsiteY2892" fmla="*/ 188593 h 906898"/>
              <a:gd name="connsiteX2893" fmla="*/ 221832 w 906898"/>
              <a:gd name="connsiteY2893" fmla="*/ 184507 h 906898"/>
              <a:gd name="connsiteX2894" fmla="*/ 223883 w 906898"/>
              <a:gd name="connsiteY2894" fmla="*/ 178378 h 906898"/>
              <a:gd name="connsiteX2895" fmla="*/ 227986 w 906898"/>
              <a:gd name="connsiteY2895" fmla="*/ 174292 h 906898"/>
              <a:gd name="connsiteX2896" fmla="*/ 236191 w 906898"/>
              <a:gd name="connsiteY2896" fmla="*/ 176335 h 906898"/>
              <a:gd name="connsiteX2897" fmla="*/ 238242 w 906898"/>
              <a:gd name="connsiteY2897" fmla="*/ 176335 h 906898"/>
              <a:gd name="connsiteX2898" fmla="*/ 246447 w 906898"/>
              <a:gd name="connsiteY2898" fmla="*/ 168163 h 906898"/>
              <a:gd name="connsiteX2899" fmla="*/ 213532 w 906898"/>
              <a:gd name="connsiteY2899" fmla="*/ 168163 h 906898"/>
              <a:gd name="connsiteX2900" fmla="*/ 215635 w 906898"/>
              <a:gd name="connsiteY2900" fmla="*/ 172242 h 906898"/>
              <a:gd name="connsiteX2901" fmla="*/ 215635 w 906898"/>
              <a:gd name="connsiteY2901" fmla="*/ 176320 h 906898"/>
              <a:gd name="connsiteX2902" fmla="*/ 219840 w 906898"/>
              <a:gd name="connsiteY2902" fmla="*/ 182438 h 906898"/>
              <a:gd name="connsiteX2903" fmla="*/ 213532 w 906898"/>
              <a:gd name="connsiteY2903" fmla="*/ 178359 h 906898"/>
              <a:gd name="connsiteX2904" fmla="*/ 213532 w 906898"/>
              <a:gd name="connsiteY2904" fmla="*/ 168163 h 906898"/>
              <a:gd name="connsiteX2905" fmla="*/ 633178 w 906898"/>
              <a:gd name="connsiteY2905" fmla="*/ 163846 h 906898"/>
              <a:gd name="connsiteX2906" fmla="*/ 641312 w 906898"/>
              <a:gd name="connsiteY2906" fmla="*/ 165912 h 906898"/>
              <a:gd name="connsiteX2907" fmla="*/ 645379 w 906898"/>
              <a:gd name="connsiteY2907" fmla="*/ 172110 h 906898"/>
              <a:gd name="connsiteX2908" fmla="*/ 645379 w 906898"/>
              <a:gd name="connsiteY2908" fmla="*/ 182438 h 906898"/>
              <a:gd name="connsiteX2909" fmla="*/ 649446 w 906898"/>
              <a:gd name="connsiteY2909" fmla="*/ 188635 h 906898"/>
              <a:gd name="connsiteX2910" fmla="*/ 645379 w 906898"/>
              <a:gd name="connsiteY2910" fmla="*/ 201030 h 906898"/>
              <a:gd name="connsiteX2911" fmla="*/ 641312 w 906898"/>
              <a:gd name="connsiteY2911" fmla="*/ 198964 h 906898"/>
              <a:gd name="connsiteX2912" fmla="*/ 643345 w 906898"/>
              <a:gd name="connsiteY2912" fmla="*/ 184504 h 906898"/>
              <a:gd name="connsiteX2913" fmla="*/ 641312 w 906898"/>
              <a:gd name="connsiteY2913" fmla="*/ 182438 h 906898"/>
              <a:gd name="connsiteX2914" fmla="*/ 641312 w 906898"/>
              <a:gd name="connsiteY2914" fmla="*/ 172110 h 906898"/>
              <a:gd name="connsiteX2915" fmla="*/ 633178 w 906898"/>
              <a:gd name="connsiteY2915" fmla="*/ 165912 h 906898"/>
              <a:gd name="connsiteX2916" fmla="*/ 633178 w 906898"/>
              <a:gd name="connsiteY2916" fmla="*/ 163846 h 906898"/>
              <a:gd name="connsiteX2917" fmla="*/ 764042 w 906898"/>
              <a:gd name="connsiteY2917" fmla="*/ 163428 h 906898"/>
              <a:gd name="connsiteX2918" fmla="*/ 772949 w 906898"/>
              <a:gd name="connsiteY2918" fmla="*/ 170071 h 906898"/>
              <a:gd name="connsiteX2919" fmla="*/ 768863 w 906898"/>
              <a:gd name="connsiteY2919" fmla="*/ 172126 h 906898"/>
              <a:gd name="connsiteX2920" fmla="*/ 762733 w 906898"/>
              <a:gd name="connsiteY2920" fmla="*/ 178288 h 906898"/>
              <a:gd name="connsiteX2921" fmla="*/ 766820 w 906898"/>
              <a:gd name="connsiteY2921" fmla="*/ 186505 h 906898"/>
              <a:gd name="connsiteX2922" fmla="*/ 772949 w 906898"/>
              <a:gd name="connsiteY2922" fmla="*/ 188559 h 906898"/>
              <a:gd name="connsiteX2923" fmla="*/ 768863 w 906898"/>
              <a:gd name="connsiteY2923" fmla="*/ 192668 h 906898"/>
              <a:gd name="connsiteX2924" fmla="*/ 758647 w 906898"/>
              <a:gd name="connsiteY2924" fmla="*/ 192668 h 906898"/>
              <a:gd name="connsiteX2925" fmla="*/ 754561 w 906898"/>
              <a:gd name="connsiteY2925" fmla="*/ 186505 h 906898"/>
              <a:gd name="connsiteX2926" fmla="*/ 748432 w 906898"/>
              <a:gd name="connsiteY2926" fmla="*/ 184451 h 906898"/>
              <a:gd name="connsiteX2927" fmla="*/ 746389 w 906898"/>
              <a:gd name="connsiteY2927" fmla="*/ 178288 h 906898"/>
              <a:gd name="connsiteX2928" fmla="*/ 750475 w 906898"/>
              <a:gd name="connsiteY2928" fmla="*/ 172126 h 906898"/>
              <a:gd name="connsiteX2929" fmla="*/ 756604 w 906898"/>
              <a:gd name="connsiteY2929" fmla="*/ 170071 h 906898"/>
              <a:gd name="connsiteX2930" fmla="*/ 760690 w 906898"/>
              <a:gd name="connsiteY2930" fmla="*/ 163909 h 906898"/>
              <a:gd name="connsiteX2931" fmla="*/ 764042 w 906898"/>
              <a:gd name="connsiteY2931" fmla="*/ 163428 h 906898"/>
              <a:gd name="connsiteX2932" fmla="*/ 447229 w 906898"/>
              <a:gd name="connsiteY2932" fmla="*/ 161901 h 906898"/>
              <a:gd name="connsiteX2933" fmla="*/ 155681 w 906898"/>
              <a:gd name="connsiteY2933" fmla="*/ 453449 h 906898"/>
              <a:gd name="connsiteX2934" fmla="*/ 447229 w 906898"/>
              <a:gd name="connsiteY2934" fmla="*/ 744997 h 906898"/>
              <a:gd name="connsiteX2935" fmla="*/ 738777 w 906898"/>
              <a:gd name="connsiteY2935" fmla="*/ 453449 h 906898"/>
              <a:gd name="connsiteX2936" fmla="*/ 447229 w 906898"/>
              <a:gd name="connsiteY2936" fmla="*/ 161901 h 906898"/>
              <a:gd name="connsiteX2937" fmla="*/ 174384 w 906898"/>
              <a:gd name="connsiteY2937" fmla="*/ 160374 h 906898"/>
              <a:gd name="connsiteX2938" fmla="*/ 178506 w 906898"/>
              <a:gd name="connsiteY2938" fmla="*/ 161911 h 906898"/>
              <a:gd name="connsiteX2939" fmla="*/ 182629 w 906898"/>
              <a:gd name="connsiteY2939" fmla="*/ 166005 h 906898"/>
              <a:gd name="connsiteX2940" fmla="*/ 184690 w 906898"/>
              <a:gd name="connsiteY2940" fmla="*/ 163958 h 906898"/>
              <a:gd name="connsiteX2941" fmla="*/ 192934 w 906898"/>
              <a:gd name="connsiteY2941" fmla="*/ 163958 h 906898"/>
              <a:gd name="connsiteX2942" fmla="*/ 194996 w 906898"/>
              <a:gd name="connsiteY2942" fmla="*/ 170099 h 906898"/>
              <a:gd name="connsiteX2943" fmla="*/ 201179 w 906898"/>
              <a:gd name="connsiteY2943" fmla="*/ 172147 h 906898"/>
              <a:gd name="connsiteX2944" fmla="*/ 203240 w 906898"/>
              <a:gd name="connsiteY2944" fmla="*/ 174194 h 906898"/>
              <a:gd name="connsiteX2945" fmla="*/ 199118 w 906898"/>
              <a:gd name="connsiteY2945" fmla="*/ 176241 h 906898"/>
              <a:gd name="connsiteX2946" fmla="*/ 184690 w 906898"/>
              <a:gd name="connsiteY2946" fmla="*/ 172147 h 906898"/>
              <a:gd name="connsiteX2947" fmla="*/ 164078 w 906898"/>
              <a:gd name="connsiteY2947" fmla="*/ 178288 h 906898"/>
              <a:gd name="connsiteX2948" fmla="*/ 155834 w 906898"/>
              <a:gd name="connsiteY2948" fmla="*/ 184430 h 906898"/>
              <a:gd name="connsiteX2949" fmla="*/ 155834 w 906898"/>
              <a:gd name="connsiteY2949" fmla="*/ 182383 h 906898"/>
              <a:gd name="connsiteX2950" fmla="*/ 159956 w 906898"/>
              <a:gd name="connsiteY2950" fmla="*/ 178288 h 906898"/>
              <a:gd name="connsiteX2951" fmla="*/ 159956 w 906898"/>
              <a:gd name="connsiteY2951" fmla="*/ 172147 h 906898"/>
              <a:gd name="connsiteX2952" fmla="*/ 166139 w 906898"/>
              <a:gd name="connsiteY2952" fmla="*/ 168052 h 906898"/>
              <a:gd name="connsiteX2953" fmla="*/ 170262 w 906898"/>
              <a:gd name="connsiteY2953" fmla="*/ 161911 h 906898"/>
              <a:gd name="connsiteX2954" fmla="*/ 174384 w 906898"/>
              <a:gd name="connsiteY2954" fmla="*/ 160374 h 906898"/>
              <a:gd name="connsiteX2955" fmla="*/ 703993 w 906898"/>
              <a:gd name="connsiteY2955" fmla="*/ 159415 h 906898"/>
              <a:gd name="connsiteX2956" fmla="*/ 707080 w 906898"/>
              <a:gd name="connsiteY2956" fmla="*/ 159929 h 906898"/>
              <a:gd name="connsiteX2957" fmla="*/ 711197 w 906898"/>
              <a:gd name="connsiteY2957" fmla="*/ 168163 h 906898"/>
              <a:gd name="connsiteX2958" fmla="*/ 708173 w 906898"/>
              <a:gd name="connsiteY2958" fmla="*/ 171943 h 906898"/>
              <a:gd name="connsiteX2959" fmla="*/ 707213 w 906898"/>
              <a:gd name="connsiteY2959" fmla="*/ 172188 h 906898"/>
              <a:gd name="connsiteX2960" fmla="*/ 707213 w 906898"/>
              <a:gd name="connsiteY2960" fmla="*/ 173143 h 906898"/>
              <a:gd name="connsiteX2961" fmla="*/ 702963 w 906898"/>
              <a:gd name="connsiteY2961" fmla="*/ 178454 h 906898"/>
              <a:gd name="connsiteX2962" fmla="*/ 707080 w 906898"/>
              <a:gd name="connsiteY2962" fmla="*/ 186688 h 906898"/>
              <a:gd name="connsiteX2963" fmla="*/ 711197 w 906898"/>
              <a:gd name="connsiteY2963" fmla="*/ 188746 h 906898"/>
              <a:gd name="connsiteX2964" fmla="*/ 709139 w 906898"/>
              <a:gd name="connsiteY2964" fmla="*/ 199038 h 906898"/>
              <a:gd name="connsiteX2965" fmla="*/ 700905 w 906898"/>
              <a:gd name="connsiteY2965" fmla="*/ 196980 h 906898"/>
              <a:gd name="connsiteX2966" fmla="*/ 698847 w 906898"/>
              <a:gd name="connsiteY2966" fmla="*/ 190805 h 906898"/>
              <a:gd name="connsiteX2967" fmla="*/ 696788 w 906898"/>
              <a:gd name="connsiteY2967" fmla="*/ 184629 h 906898"/>
              <a:gd name="connsiteX2968" fmla="*/ 690613 w 906898"/>
              <a:gd name="connsiteY2968" fmla="*/ 178454 h 906898"/>
              <a:gd name="connsiteX2969" fmla="*/ 694730 w 906898"/>
              <a:gd name="connsiteY2969" fmla="*/ 170221 h 906898"/>
              <a:gd name="connsiteX2970" fmla="*/ 698847 w 906898"/>
              <a:gd name="connsiteY2970" fmla="*/ 168163 h 906898"/>
              <a:gd name="connsiteX2971" fmla="*/ 700905 w 906898"/>
              <a:gd name="connsiteY2971" fmla="*/ 161987 h 906898"/>
              <a:gd name="connsiteX2972" fmla="*/ 703993 w 906898"/>
              <a:gd name="connsiteY2972" fmla="*/ 159415 h 906898"/>
              <a:gd name="connsiteX2973" fmla="*/ 447229 w 906898"/>
              <a:gd name="connsiteY2973" fmla="*/ 155446 h 906898"/>
              <a:gd name="connsiteX2974" fmla="*/ 745232 w 906898"/>
              <a:gd name="connsiteY2974" fmla="*/ 453449 h 906898"/>
              <a:gd name="connsiteX2975" fmla="*/ 447229 w 906898"/>
              <a:gd name="connsiteY2975" fmla="*/ 751452 h 906898"/>
              <a:gd name="connsiteX2976" fmla="*/ 149226 w 906898"/>
              <a:gd name="connsiteY2976" fmla="*/ 453449 h 906898"/>
              <a:gd name="connsiteX2977" fmla="*/ 447229 w 906898"/>
              <a:gd name="connsiteY2977" fmla="*/ 155446 h 906898"/>
              <a:gd name="connsiteX2978" fmla="*/ 192970 w 906898"/>
              <a:gd name="connsiteY2978" fmla="*/ 152265 h 906898"/>
              <a:gd name="connsiteX2979" fmla="*/ 195797 w 906898"/>
              <a:gd name="connsiteY2979" fmla="*/ 153153 h 906898"/>
              <a:gd name="connsiteX2980" fmla="*/ 199138 w 906898"/>
              <a:gd name="connsiteY2980" fmla="*/ 157760 h 906898"/>
              <a:gd name="connsiteX2981" fmla="*/ 199138 w 906898"/>
              <a:gd name="connsiteY2981" fmla="*/ 159808 h 906898"/>
              <a:gd name="connsiteX2982" fmla="*/ 197082 w 906898"/>
              <a:gd name="connsiteY2982" fmla="*/ 155712 h 906898"/>
              <a:gd name="connsiteX2983" fmla="*/ 192970 w 906898"/>
              <a:gd name="connsiteY2983" fmla="*/ 153665 h 906898"/>
              <a:gd name="connsiteX2984" fmla="*/ 192970 w 906898"/>
              <a:gd name="connsiteY2984" fmla="*/ 153409 h 906898"/>
              <a:gd name="connsiteX2985" fmla="*/ 190913 w 906898"/>
              <a:gd name="connsiteY2985" fmla="*/ 151618 h 906898"/>
              <a:gd name="connsiteX2986" fmla="*/ 192970 w 906898"/>
              <a:gd name="connsiteY2986" fmla="*/ 151618 h 906898"/>
              <a:gd name="connsiteX2987" fmla="*/ 192970 w 906898"/>
              <a:gd name="connsiteY2987" fmla="*/ 152265 h 906898"/>
              <a:gd name="connsiteX2988" fmla="*/ 650187 w 906898"/>
              <a:gd name="connsiteY2988" fmla="*/ 151100 h 906898"/>
              <a:gd name="connsiteX2989" fmla="*/ 655687 w 906898"/>
              <a:gd name="connsiteY2989" fmla="*/ 155689 h 906898"/>
              <a:gd name="connsiteX2990" fmla="*/ 655687 w 906898"/>
              <a:gd name="connsiteY2990" fmla="*/ 163846 h 906898"/>
              <a:gd name="connsiteX2991" fmla="*/ 653629 w 906898"/>
              <a:gd name="connsiteY2991" fmla="*/ 160787 h 906898"/>
              <a:gd name="connsiteX2992" fmla="*/ 653629 w 906898"/>
              <a:gd name="connsiteY2992" fmla="*/ 159779 h 906898"/>
              <a:gd name="connsiteX2993" fmla="*/ 652155 w 906898"/>
              <a:gd name="connsiteY2993" fmla="*/ 158596 h 906898"/>
              <a:gd name="connsiteX2994" fmla="*/ 647453 w 906898"/>
              <a:gd name="connsiteY2994" fmla="*/ 151610 h 906898"/>
              <a:gd name="connsiteX2995" fmla="*/ 650187 w 906898"/>
              <a:gd name="connsiteY2995" fmla="*/ 151100 h 906898"/>
              <a:gd name="connsiteX2996" fmla="*/ 176520 w 906898"/>
              <a:gd name="connsiteY2996" fmla="*/ 149570 h 906898"/>
              <a:gd name="connsiteX2997" fmla="*/ 184745 w 906898"/>
              <a:gd name="connsiteY2997" fmla="*/ 153665 h 906898"/>
              <a:gd name="connsiteX2998" fmla="*/ 192970 w 906898"/>
              <a:gd name="connsiteY2998" fmla="*/ 153665 h 906898"/>
              <a:gd name="connsiteX2999" fmla="*/ 195026 w 906898"/>
              <a:gd name="connsiteY2999" fmla="*/ 157760 h 906898"/>
              <a:gd name="connsiteX3000" fmla="*/ 197082 w 906898"/>
              <a:gd name="connsiteY3000" fmla="*/ 163902 h 906898"/>
              <a:gd name="connsiteX3001" fmla="*/ 207363 w 906898"/>
              <a:gd name="connsiteY3001" fmla="*/ 163902 h 906898"/>
              <a:gd name="connsiteX3002" fmla="*/ 211476 w 906898"/>
              <a:gd name="connsiteY3002" fmla="*/ 167998 h 906898"/>
              <a:gd name="connsiteX3003" fmla="*/ 211476 w 906898"/>
              <a:gd name="connsiteY3003" fmla="*/ 176186 h 906898"/>
              <a:gd name="connsiteX3004" fmla="*/ 205307 w 906898"/>
              <a:gd name="connsiteY3004" fmla="*/ 176186 h 906898"/>
              <a:gd name="connsiteX3005" fmla="*/ 199138 w 906898"/>
              <a:gd name="connsiteY3005" fmla="*/ 167998 h 906898"/>
              <a:gd name="connsiteX3006" fmla="*/ 197082 w 906898"/>
              <a:gd name="connsiteY3006" fmla="*/ 165949 h 906898"/>
              <a:gd name="connsiteX3007" fmla="*/ 190913 w 906898"/>
              <a:gd name="connsiteY3007" fmla="*/ 161855 h 906898"/>
              <a:gd name="connsiteX3008" fmla="*/ 182688 w 906898"/>
              <a:gd name="connsiteY3008" fmla="*/ 161855 h 906898"/>
              <a:gd name="connsiteX3009" fmla="*/ 170351 w 906898"/>
              <a:gd name="connsiteY3009" fmla="*/ 157760 h 906898"/>
              <a:gd name="connsiteX3010" fmla="*/ 166238 w 906898"/>
              <a:gd name="connsiteY3010" fmla="*/ 161855 h 906898"/>
              <a:gd name="connsiteX3011" fmla="*/ 158013 w 906898"/>
              <a:gd name="connsiteY3011" fmla="*/ 172091 h 906898"/>
              <a:gd name="connsiteX3012" fmla="*/ 153901 w 906898"/>
              <a:gd name="connsiteY3012" fmla="*/ 180280 h 906898"/>
              <a:gd name="connsiteX3013" fmla="*/ 149789 w 906898"/>
              <a:gd name="connsiteY3013" fmla="*/ 186422 h 906898"/>
              <a:gd name="connsiteX3014" fmla="*/ 149789 w 906898"/>
              <a:gd name="connsiteY3014" fmla="*/ 180280 h 906898"/>
              <a:gd name="connsiteX3015" fmla="*/ 153901 w 906898"/>
              <a:gd name="connsiteY3015" fmla="*/ 174138 h 906898"/>
              <a:gd name="connsiteX3016" fmla="*/ 153901 w 906898"/>
              <a:gd name="connsiteY3016" fmla="*/ 165949 h 906898"/>
              <a:gd name="connsiteX3017" fmla="*/ 158013 w 906898"/>
              <a:gd name="connsiteY3017" fmla="*/ 159808 h 906898"/>
              <a:gd name="connsiteX3018" fmla="*/ 162126 w 906898"/>
              <a:gd name="connsiteY3018" fmla="*/ 159808 h 906898"/>
              <a:gd name="connsiteX3019" fmla="*/ 168295 w 906898"/>
              <a:gd name="connsiteY3019" fmla="*/ 151618 h 906898"/>
              <a:gd name="connsiteX3020" fmla="*/ 178576 w 906898"/>
              <a:gd name="connsiteY3020" fmla="*/ 153665 h 906898"/>
              <a:gd name="connsiteX3021" fmla="*/ 182688 w 906898"/>
              <a:gd name="connsiteY3021" fmla="*/ 157760 h 906898"/>
              <a:gd name="connsiteX3022" fmla="*/ 182688 w 906898"/>
              <a:gd name="connsiteY3022" fmla="*/ 153665 h 906898"/>
              <a:gd name="connsiteX3023" fmla="*/ 176520 w 906898"/>
              <a:gd name="connsiteY3023" fmla="*/ 149570 h 906898"/>
              <a:gd name="connsiteX3024" fmla="*/ 570240 w 906898"/>
              <a:gd name="connsiteY3024" fmla="*/ 148091 h 906898"/>
              <a:gd name="connsiteX3025" fmla="*/ 579489 w 906898"/>
              <a:gd name="connsiteY3025" fmla="*/ 149626 h 906898"/>
              <a:gd name="connsiteX3026" fmla="*/ 587710 w 906898"/>
              <a:gd name="connsiteY3026" fmla="*/ 155768 h 906898"/>
              <a:gd name="connsiteX3027" fmla="*/ 589765 w 906898"/>
              <a:gd name="connsiteY3027" fmla="*/ 163958 h 906898"/>
              <a:gd name="connsiteX3028" fmla="*/ 595931 w 906898"/>
              <a:gd name="connsiteY3028" fmla="*/ 166005 h 906898"/>
              <a:gd name="connsiteX3029" fmla="*/ 595931 w 906898"/>
              <a:gd name="connsiteY3029" fmla="*/ 170099 h 906898"/>
              <a:gd name="connsiteX3030" fmla="*/ 595931 w 906898"/>
              <a:gd name="connsiteY3030" fmla="*/ 172147 h 906898"/>
              <a:gd name="connsiteX3031" fmla="*/ 581544 w 906898"/>
              <a:gd name="connsiteY3031" fmla="*/ 163958 h 906898"/>
              <a:gd name="connsiteX3032" fmla="*/ 567158 w 906898"/>
              <a:gd name="connsiteY3032" fmla="*/ 159862 h 906898"/>
              <a:gd name="connsiteX3033" fmla="*/ 577433 w 906898"/>
              <a:gd name="connsiteY3033" fmla="*/ 153721 h 906898"/>
              <a:gd name="connsiteX3034" fmla="*/ 571268 w 906898"/>
              <a:gd name="connsiteY3034" fmla="*/ 151673 h 906898"/>
              <a:gd name="connsiteX3035" fmla="*/ 556881 w 906898"/>
              <a:gd name="connsiteY3035" fmla="*/ 155768 h 906898"/>
              <a:gd name="connsiteX3036" fmla="*/ 554826 w 906898"/>
              <a:gd name="connsiteY3036" fmla="*/ 153721 h 906898"/>
              <a:gd name="connsiteX3037" fmla="*/ 560992 w 906898"/>
              <a:gd name="connsiteY3037" fmla="*/ 149626 h 906898"/>
              <a:gd name="connsiteX3038" fmla="*/ 570240 w 906898"/>
              <a:gd name="connsiteY3038" fmla="*/ 148091 h 906898"/>
              <a:gd name="connsiteX3039" fmla="*/ 707038 w 906898"/>
              <a:gd name="connsiteY3039" fmla="*/ 143263 h 906898"/>
              <a:gd name="connsiteX3040" fmla="*/ 711139 w 906898"/>
              <a:gd name="connsiteY3040" fmla="*/ 145320 h 906898"/>
              <a:gd name="connsiteX3041" fmla="*/ 709088 w 906898"/>
              <a:gd name="connsiteY3041" fmla="*/ 155613 h 906898"/>
              <a:gd name="connsiteX3042" fmla="*/ 700886 w 906898"/>
              <a:gd name="connsiteY3042" fmla="*/ 157671 h 906898"/>
              <a:gd name="connsiteX3043" fmla="*/ 696785 w 906898"/>
              <a:gd name="connsiteY3043" fmla="*/ 167963 h 906898"/>
              <a:gd name="connsiteX3044" fmla="*/ 688582 w 906898"/>
              <a:gd name="connsiteY3044" fmla="*/ 176197 h 906898"/>
              <a:gd name="connsiteX3045" fmla="*/ 694734 w 906898"/>
              <a:gd name="connsiteY3045" fmla="*/ 186489 h 906898"/>
              <a:gd name="connsiteX3046" fmla="*/ 698835 w 906898"/>
              <a:gd name="connsiteY3046" fmla="*/ 198839 h 906898"/>
              <a:gd name="connsiteX3047" fmla="*/ 709088 w 906898"/>
              <a:gd name="connsiteY3047" fmla="*/ 200897 h 906898"/>
              <a:gd name="connsiteX3048" fmla="*/ 711139 w 906898"/>
              <a:gd name="connsiteY3048" fmla="*/ 209131 h 906898"/>
              <a:gd name="connsiteX3049" fmla="*/ 711139 w 906898"/>
              <a:gd name="connsiteY3049" fmla="*/ 213248 h 906898"/>
              <a:gd name="connsiteX3050" fmla="*/ 700886 w 906898"/>
              <a:gd name="connsiteY3050" fmla="*/ 211189 h 906898"/>
              <a:gd name="connsiteX3051" fmla="*/ 698835 w 906898"/>
              <a:gd name="connsiteY3051" fmla="*/ 205014 h 906898"/>
              <a:gd name="connsiteX3052" fmla="*/ 690633 w 906898"/>
              <a:gd name="connsiteY3052" fmla="*/ 202956 h 906898"/>
              <a:gd name="connsiteX3053" fmla="*/ 686532 w 906898"/>
              <a:gd name="connsiteY3053" fmla="*/ 196781 h 906898"/>
              <a:gd name="connsiteX3054" fmla="*/ 688582 w 906898"/>
              <a:gd name="connsiteY3054" fmla="*/ 190605 h 906898"/>
              <a:gd name="connsiteX3055" fmla="*/ 682431 w 906898"/>
              <a:gd name="connsiteY3055" fmla="*/ 186489 h 906898"/>
              <a:gd name="connsiteX3056" fmla="*/ 680380 w 906898"/>
              <a:gd name="connsiteY3056" fmla="*/ 182372 h 906898"/>
              <a:gd name="connsiteX3057" fmla="*/ 680380 w 906898"/>
              <a:gd name="connsiteY3057" fmla="*/ 174138 h 906898"/>
              <a:gd name="connsiteX3058" fmla="*/ 686532 w 906898"/>
              <a:gd name="connsiteY3058" fmla="*/ 165905 h 906898"/>
              <a:gd name="connsiteX3059" fmla="*/ 688582 w 906898"/>
              <a:gd name="connsiteY3059" fmla="*/ 155613 h 906898"/>
              <a:gd name="connsiteX3060" fmla="*/ 692683 w 906898"/>
              <a:gd name="connsiteY3060" fmla="*/ 151496 h 906898"/>
              <a:gd name="connsiteX3061" fmla="*/ 694734 w 906898"/>
              <a:gd name="connsiteY3061" fmla="*/ 151496 h 906898"/>
              <a:gd name="connsiteX3062" fmla="*/ 694734 w 906898"/>
              <a:gd name="connsiteY3062" fmla="*/ 153555 h 906898"/>
              <a:gd name="connsiteX3063" fmla="*/ 696785 w 906898"/>
              <a:gd name="connsiteY3063" fmla="*/ 151496 h 906898"/>
              <a:gd name="connsiteX3064" fmla="*/ 707038 w 906898"/>
              <a:gd name="connsiteY3064" fmla="*/ 143263 h 906898"/>
              <a:gd name="connsiteX3065" fmla="*/ 643337 w 906898"/>
              <a:gd name="connsiteY3065" fmla="*/ 143263 h 906898"/>
              <a:gd name="connsiteX3066" fmla="*/ 643337 w 906898"/>
              <a:gd name="connsiteY3066" fmla="*/ 145327 h 906898"/>
              <a:gd name="connsiteX3067" fmla="*/ 643337 w 906898"/>
              <a:gd name="connsiteY3067" fmla="*/ 151521 h 906898"/>
              <a:gd name="connsiteX3068" fmla="*/ 652155 w 906898"/>
              <a:gd name="connsiteY3068" fmla="*/ 158596 h 906898"/>
              <a:gd name="connsiteX3069" fmla="*/ 653629 w 906898"/>
              <a:gd name="connsiteY3069" fmla="*/ 160787 h 906898"/>
              <a:gd name="connsiteX3070" fmla="*/ 653629 w 906898"/>
              <a:gd name="connsiteY3070" fmla="*/ 165973 h 906898"/>
              <a:gd name="connsiteX3071" fmla="*/ 661750 w 906898"/>
              <a:gd name="connsiteY3071" fmla="*/ 174120 h 906898"/>
              <a:gd name="connsiteX3072" fmla="*/ 661831 w 906898"/>
              <a:gd name="connsiteY3072" fmla="*/ 174359 h 906898"/>
              <a:gd name="connsiteX3073" fmla="*/ 659804 w 906898"/>
              <a:gd name="connsiteY3073" fmla="*/ 182490 h 906898"/>
              <a:gd name="connsiteX3074" fmla="*/ 665979 w 906898"/>
              <a:gd name="connsiteY3074" fmla="*/ 190748 h 906898"/>
              <a:gd name="connsiteX3075" fmla="*/ 663921 w 906898"/>
              <a:gd name="connsiteY3075" fmla="*/ 201072 h 906898"/>
              <a:gd name="connsiteX3076" fmla="*/ 663921 w 906898"/>
              <a:gd name="connsiteY3076" fmla="*/ 196942 h 906898"/>
              <a:gd name="connsiteX3077" fmla="*/ 663921 w 906898"/>
              <a:gd name="connsiteY3077" fmla="*/ 192813 h 906898"/>
              <a:gd name="connsiteX3078" fmla="*/ 657746 w 906898"/>
              <a:gd name="connsiteY3078" fmla="*/ 184555 h 906898"/>
              <a:gd name="connsiteX3079" fmla="*/ 655687 w 906898"/>
              <a:gd name="connsiteY3079" fmla="*/ 186619 h 906898"/>
              <a:gd name="connsiteX3080" fmla="*/ 661862 w 906898"/>
              <a:gd name="connsiteY3080" fmla="*/ 192813 h 906898"/>
              <a:gd name="connsiteX3081" fmla="*/ 657746 w 906898"/>
              <a:gd name="connsiteY3081" fmla="*/ 207266 h 906898"/>
              <a:gd name="connsiteX3082" fmla="*/ 653629 w 906898"/>
              <a:gd name="connsiteY3082" fmla="*/ 207266 h 906898"/>
              <a:gd name="connsiteX3083" fmla="*/ 647454 w 906898"/>
              <a:gd name="connsiteY3083" fmla="*/ 203136 h 906898"/>
              <a:gd name="connsiteX3084" fmla="*/ 651570 w 906898"/>
              <a:gd name="connsiteY3084" fmla="*/ 184555 h 906898"/>
              <a:gd name="connsiteX3085" fmla="*/ 649512 w 906898"/>
              <a:gd name="connsiteY3085" fmla="*/ 178361 h 906898"/>
              <a:gd name="connsiteX3086" fmla="*/ 645395 w 906898"/>
              <a:gd name="connsiteY3086" fmla="*/ 165973 h 906898"/>
              <a:gd name="connsiteX3087" fmla="*/ 637162 w 906898"/>
              <a:gd name="connsiteY3087" fmla="*/ 161845 h 906898"/>
              <a:gd name="connsiteX3088" fmla="*/ 637162 w 906898"/>
              <a:gd name="connsiteY3088" fmla="*/ 159779 h 906898"/>
              <a:gd name="connsiteX3089" fmla="*/ 641278 w 906898"/>
              <a:gd name="connsiteY3089" fmla="*/ 149457 h 906898"/>
              <a:gd name="connsiteX3090" fmla="*/ 643337 w 906898"/>
              <a:gd name="connsiteY3090" fmla="*/ 143263 h 906898"/>
              <a:gd name="connsiteX3091" fmla="*/ 302134 w 906898"/>
              <a:gd name="connsiteY3091" fmla="*/ 138780 h 906898"/>
              <a:gd name="connsiteX3092" fmla="*/ 304168 w 906898"/>
              <a:gd name="connsiteY3092" fmla="*/ 139279 h 906898"/>
              <a:gd name="connsiteX3093" fmla="*/ 301844 w 906898"/>
              <a:gd name="connsiteY3093" fmla="*/ 141270 h 906898"/>
              <a:gd name="connsiteX3094" fmla="*/ 302134 w 906898"/>
              <a:gd name="connsiteY3094" fmla="*/ 138780 h 906898"/>
              <a:gd name="connsiteX3095" fmla="*/ 575576 w 906898"/>
              <a:gd name="connsiteY3095" fmla="*/ 134962 h 906898"/>
              <a:gd name="connsiteX3096" fmla="*/ 581718 w 906898"/>
              <a:gd name="connsiteY3096" fmla="*/ 139168 h 906898"/>
              <a:gd name="connsiteX3097" fmla="*/ 579671 w 906898"/>
              <a:gd name="connsiteY3097" fmla="*/ 143373 h 906898"/>
              <a:gd name="connsiteX3098" fmla="*/ 569434 w 906898"/>
              <a:gd name="connsiteY3098" fmla="*/ 145476 h 906898"/>
              <a:gd name="connsiteX3099" fmla="*/ 575576 w 906898"/>
              <a:gd name="connsiteY3099" fmla="*/ 134962 h 906898"/>
              <a:gd name="connsiteX3100" fmla="*/ 508872 w 906898"/>
              <a:gd name="connsiteY3100" fmla="*/ 130536 h 906898"/>
              <a:gd name="connsiteX3101" fmla="*/ 515808 w 906898"/>
              <a:gd name="connsiteY3101" fmla="*/ 131053 h 906898"/>
              <a:gd name="connsiteX3102" fmla="*/ 532250 w 906898"/>
              <a:gd name="connsiteY3102" fmla="*/ 143447 h 906898"/>
              <a:gd name="connsiteX3103" fmla="*/ 530195 w 906898"/>
              <a:gd name="connsiteY3103" fmla="*/ 147578 h 906898"/>
              <a:gd name="connsiteX3104" fmla="*/ 528140 w 906898"/>
              <a:gd name="connsiteY3104" fmla="*/ 143447 h 906898"/>
              <a:gd name="connsiteX3105" fmla="*/ 513753 w 906898"/>
              <a:gd name="connsiteY3105" fmla="*/ 135184 h 906898"/>
              <a:gd name="connsiteX3106" fmla="*/ 509643 w 906898"/>
              <a:gd name="connsiteY3106" fmla="*/ 137250 h 906898"/>
              <a:gd name="connsiteX3107" fmla="*/ 513753 w 906898"/>
              <a:gd name="connsiteY3107" fmla="*/ 141382 h 906898"/>
              <a:gd name="connsiteX3108" fmla="*/ 515808 w 906898"/>
              <a:gd name="connsiteY3108" fmla="*/ 143447 h 906898"/>
              <a:gd name="connsiteX3109" fmla="*/ 501422 w 906898"/>
              <a:gd name="connsiteY3109" fmla="*/ 141382 h 906898"/>
              <a:gd name="connsiteX3110" fmla="*/ 489090 w 906898"/>
              <a:gd name="connsiteY3110" fmla="*/ 141382 h 906898"/>
              <a:gd name="connsiteX3111" fmla="*/ 491146 w 906898"/>
              <a:gd name="connsiteY3111" fmla="*/ 135184 h 906898"/>
              <a:gd name="connsiteX3112" fmla="*/ 499367 w 906898"/>
              <a:gd name="connsiteY3112" fmla="*/ 137250 h 906898"/>
              <a:gd name="connsiteX3113" fmla="*/ 503477 w 906898"/>
              <a:gd name="connsiteY3113" fmla="*/ 133118 h 906898"/>
              <a:gd name="connsiteX3114" fmla="*/ 508872 w 906898"/>
              <a:gd name="connsiteY3114" fmla="*/ 130536 h 906898"/>
              <a:gd name="connsiteX3115" fmla="*/ 250583 w 906898"/>
              <a:gd name="connsiteY3115" fmla="*/ 123976 h 906898"/>
              <a:gd name="connsiteX3116" fmla="*/ 254700 w 906898"/>
              <a:gd name="connsiteY3116" fmla="*/ 124754 h 906898"/>
              <a:gd name="connsiteX3117" fmla="*/ 256758 w 906898"/>
              <a:gd name="connsiteY3117" fmla="*/ 124754 h 906898"/>
              <a:gd name="connsiteX3118" fmla="*/ 258816 w 906898"/>
              <a:gd name="connsiteY3118" fmla="*/ 133054 h 906898"/>
              <a:gd name="connsiteX3119" fmla="*/ 273225 w 906898"/>
              <a:gd name="connsiteY3119" fmla="*/ 135128 h 906898"/>
              <a:gd name="connsiteX3120" fmla="*/ 277342 w 906898"/>
              <a:gd name="connsiteY3120" fmla="*/ 133054 h 906898"/>
              <a:gd name="connsiteX3121" fmla="*/ 283517 w 906898"/>
              <a:gd name="connsiteY3121" fmla="*/ 139279 h 906898"/>
              <a:gd name="connsiteX3122" fmla="*/ 275284 w 906898"/>
              <a:gd name="connsiteY3122" fmla="*/ 145503 h 906898"/>
              <a:gd name="connsiteX3123" fmla="*/ 269108 w 906898"/>
              <a:gd name="connsiteY3123" fmla="*/ 141353 h 906898"/>
              <a:gd name="connsiteX3124" fmla="*/ 262933 w 906898"/>
              <a:gd name="connsiteY3124" fmla="*/ 147578 h 906898"/>
              <a:gd name="connsiteX3125" fmla="*/ 254700 w 906898"/>
              <a:gd name="connsiteY3125" fmla="*/ 141353 h 906898"/>
              <a:gd name="connsiteX3126" fmla="*/ 252641 w 906898"/>
              <a:gd name="connsiteY3126" fmla="*/ 135128 h 906898"/>
              <a:gd name="connsiteX3127" fmla="*/ 246466 w 906898"/>
              <a:gd name="connsiteY3127" fmla="*/ 130978 h 906898"/>
              <a:gd name="connsiteX3128" fmla="*/ 246466 w 906898"/>
              <a:gd name="connsiteY3128" fmla="*/ 124754 h 906898"/>
              <a:gd name="connsiteX3129" fmla="*/ 250583 w 906898"/>
              <a:gd name="connsiteY3129" fmla="*/ 123976 h 906898"/>
              <a:gd name="connsiteX3130" fmla="*/ 577535 w 906898"/>
              <a:gd name="connsiteY3130" fmla="*/ 122678 h 906898"/>
              <a:gd name="connsiteX3131" fmla="*/ 581651 w 906898"/>
              <a:gd name="connsiteY3131" fmla="*/ 126816 h 906898"/>
              <a:gd name="connsiteX3132" fmla="*/ 583710 w 906898"/>
              <a:gd name="connsiteY3132" fmla="*/ 130953 h 906898"/>
              <a:gd name="connsiteX3133" fmla="*/ 591943 w 906898"/>
              <a:gd name="connsiteY3133" fmla="*/ 130953 h 906898"/>
              <a:gd name="connsiteX3134" fmla="*/ 594002 w 906898"/>
              <a:gd name="connsiteY3134" fmla="*/ 135090 h 906898"/>
              <a:gd name="connsiteX3135" fmla="*/ 587827 w 906898"/>
              <a:gd name="connsiteY3135" fmla="*/ 139228 h 906898"/>
              <a:gd name="connsiteX3136" fmla="*/ 589885 w 906898"/>
              <a:gd name="connsiteY3136" fmla="*/ 147503 h 906898"/>
              <a:gd name="connsiteX3137" fmla="*/ 585768 w 906898"/>
              <a:gd name="connsiteY3137" fmla="*/ 149570 h 906898"/>
              <a:gd name="connsiteX3138" fmla="*/ 581651 w 906898"/>
              <a:gd name="connsiteY3138" fmla="*/ 147503 h 906898"/>
              <a:gd name="connsiteX3139" fmla="*/ 583710 w 906898"/>
              <a:gd name="connsiteY3139" fmla="*/ 137159 h 906898"/>
              <a:gd name="connsiteX3140" fmla="*/ 575476 w 906898"/>
              <a:gd name="connsiteY3140" fmla="*/ 130953 h 906898"/>
              <a:gd name="connsiteX3141" fmla="*/ 577535 w 906898"/>
              <a:gd name="connsiteY3141" fmla="*/ 122678 h 906898"/>
              <a:gd name="connsiteX3142" fmla="*/ 258767 w 906898"/>
              <a:gd name="connsiteY3142" fmla="*/ 122678 h 906898"/>
              <a:gd name="connsiteX3143" fmla="*/ 260842 w 906898"/>
              <a:gd name="connsiteY3143" fmla="*/ 128854 h 906898"/>
              <a:gd name="connsiteX3144" fmla="*/ 267067 w 906898"/>
              <a:gd name="connsiteY3144" fmla="*/ 130912 h 906898"/>
              <a:gd name="connsiteX3145" fmla="*/ 273292 w 906898"/>
              <a:gd name="connsiteY3145" fmla="*/ 128854 h 906898"/>
              <a:gd name="connsiteX3146" fmla="*/ 271217 w 906898"/>
              <a:gd name="connsiteY3146" fmla="*/ 132971 h 906898"/>
              <a:gd name="connsiteX3147" fmla="*/ 258767 w 906898"/>
              <a:gd name="connsiteY3147" fmla="*/ 128854 h 906898"/>
              <a:gd name="connsiteX3148" fmla="*/ 258767 w 906898"/>
              <a:gd name="connsiteY3148" fmla="*/ 122678 h 906898"/>
              <a:gd name="connsiteX3149" fmla="*/ 622795 w 906898"/>
              <a:gd name="connsiteY3149" fmla="*/ 120686 h 906898"/>
              <a:gd name="connsiteX3150" fmla="*/ 637267 w 906898"/>
              <a:gd name="connsiteY3150" fmla="*/ 128900 h 906898"/>
              <a:gd name="connsiteX3151" fmla="*/ 635200 w 906898"/>
              <a:gd name="connsiteY3151" fmla="*/ 155596 h 906898"/>
              <a:gd name="connsiteX3152" fmla="*/ 626930 w 906898"/>
              <a:gd name="connsiteY3152" fmla="*/ 165863 h 906898"/>
              <a:gd name="connsiteX3153" fmla="*/ 600053 w 906898"/>
              <a:gd name="connsiteY3153" fmla="*/ 174077 h 906898"/>
              <a:gd name="connsiteX3154" fmla="*/ 600053 w 906898"/>
              <a:gd name="connsiteY3154" fmla="*/ 169971 h 906898"/>
              <a:gd name="connsiteX3155" fmla="*/ 610390 w 906898"/>
              <a:gd name="connsiteY3155" fmla="*/ 167917 h 906898"/>
              <a:gd name="connsiteX3156" fmla="*/ 631065 w 906898"/>
              <a:gd name="connsiteY3156" fmla="*/ 145328 h 906898"/>
              <a:gd name="connsiteX3157" fmla="*/ 628998 w 906898"/>
              <a:gd name="connsiteY3157" fmla="*/ 133007 h 906898"/>
              <a:gd name="connsiteX3158" fmla="*/ 624863 w 906898"/>
              <a:gd name="connsiteY3158" fmla="*/ 130954 h 906898"/>
              <a:gd name="connsiteX3159" fmla="*/ 626930 w 906898"/>
              <a:gd name="connsiteY3159" fmla="*/ 135061 h 906898"/>
              <a:gd name="connsiteX3160" fmla="*/ 626930 w 906898"/>
              <a:gd name="connsiteY3160" fmla="*/ 143275 h 906898"/>
              <a:gd name="connsiteX3161" fmla="*/ 616593 w 906898"/>
              <a:gd name="connsiteY3161" fmla="*/ 147382 h 906898"/>
              <a:gd name="connsiteX3162" fmla="*/ 610390 w 906898"/>
              <a:gd name="connsiteY3162" fmla="*/ 143275 h 906898"/>
              <a:gd name="connsiteX3163" fmla="*/ 612458 w 906898"/>
              <a:gd name="connsiteY3163" fmla="*/ 135061 h 906898"/>
              <a:gd name="connsiteX3164" fmla="*/ 610390 w 906898"/>
              <a:gd name="connsiteY3164" fmla="*/ 128900 h 906898"/>
              <a:gd name="connsiteX3165" fmla="*/ 622795 w 906898"/>
              <a:gd name="connsiteY3165" fmla="*/ 120686 h 906898"/>
              <a:gd name="connsiteX3166" fmla="*/ 522124 w 906898"/>
              <a:gd name="connsiteY3166" fmla="*/ 120686 h 906898"/>
              <a:gd name="connsiteX3167" fmla="*/ 524172 w 906898"/>
              <a:gd name="connsiteY3167" fmla="*/ 132971 h 906898"/>
              <a:gd name="connsiteX3168" fmla="*/ 515982 w 906898"/>
              <a:gd name="connsiteY3168" fmla="*/ 124781 h 906898"/>
              <a:gd name="connsiteX3169" fmla="*/ 522124 w 906898"/>
              <a:gd name="connsiteY3169" fmla="*/ 120686 h 906898"/>
              <a:gd name="connsiteX3170" fmla="*/ 456112 w 906898"/>
              <a:gd name="connsiteY3170" fmla="*/ 118695 h 906898"/>
              <a:gd name="connsiteX3171" fmla="*/ 460207 w 906898"/>
              <a:gd name="connsiteY3171" fmla="*/ 122811 h 906898"/>
              <a:gd name="connsiteX3172" fmla="*/ 454064 w 906898"/>
              <a:gd name="connsiteY3172" fmla="*/ 131045 h 906898"/>
              <a:gd name="connsiteX3173" fmla="*/ 449970 w 906898"/>
              <a:gd name="connsiteY3173" fmla="*/ 139279 h 906898"/>
              <a:gd name="connsiteX3174" fmla="*/ 437686 w 906898"/>
              <a:gd name="connsiteY3174" fmla="*/ 139279 h 906898"/>
              <a:gd name="connsiteX3175" fmla="*/ 437686 w 906898"/>
              <a:gd name="connsiteY3175" fmla="*/ 137220 h 906898"/>
              <a:gd name="connsiteX3176" fmla="*/ 441781 w 906898"/>
              <a:gd name="connsiteY3176" fmla="*/ 128987 h 906898"/>
              <a:gd name="connsiteX3177" fmla="*/ 445875 w 906898"/>
              <a:gd name="connsiteY3177" fmla="*/ 126928 h 906898"/>
              <a:gd name="connsiteX3178" fmla="*/ 449970 w 906898"/>
              <a:gd name="connsiteY3178" fmla="*/ 120754 h 906898"/>
              <a:gd name="connsiteX3179" fmla="*/ 456112 w 906898"/>
              <a:gd name="connsiteY3179" fmla="*/ 118695 h 906898"/>
              <a:gd name="connsiteX3180" fmla="*/ 234176 w 906898"/>
              <a:gd name="connsiteY3180" fmla="*/ 118695 h 906898"/>
              <a:gd name="connsiteX3181" fmla="*/ 242386 w 906898"/>
              <a:gd name="connsiteY3181" fmla="*/ 122811 h 906898"/>
              <a:gd name="connsiteX3182" fmla="*/ 242386 w 906898"/>
              <a:gd name="connsiteY3182" fmla="*/ 126928 h 906898"/>
              <a:gd name="connsiteX3183" fmla="*/ 248543 w 906898"/>
              <a:gd name="connsiteY3183" fmla="*/ 137220 h 906898"/>
              <a:gd name="connsiteX3184" fmla="*/ 246490 w 906898"/>
              <a:gd name="connsiteY3184" fmla="*/ 137220 h 906898"/>
              <a:gd name="connsiteX3185" fmla="*/ 250595 w 906898"/>
              <a:gd name="connsiteY3185" fmla="*/ 139279 h 906898"/>
              <a:gd name="connsiteX3186" fmla="*/ 256752 w 906898"/>
              <a:gd name="connsiteY3186" fmla="*/ 147513 h 906898"/>
              <a:gd name="connsiteX3187" fmla="*/ 264962 w 906898"/>
              <a:gd name="connsiteY3187" fmla="*/ 149570 h 906898"/>
              <a:gd name="connsiteX3188" fmla="*/ 271119 w 906898"/>
              <a:gd name="connsiteY3188" fmla="*/ 147513 h 906898"/>
              <a:gd name="connsiteX3189" fmla="*/ 283433 w 906898"/>
              <a:gd name="connsiteY3189" fmla="*/ 145454 h 906898"/>
              <a:gd name="connsiteX3190" fmla="*/ 291642 w 906898"/>
              <a:gd name="connsiteY3190" fmla="*/ 139279 h 906898"/>
              <a:gd name="connsiteX3191" fmla="*/ 299852 w 906898"/>
              <a:gd name="connsiteY3191" fmla="*/ 139279 h 906898"/>
              <a:gd name="connsiteX3192" fmla="*/ 297799 w 906898"/>
              <a:gd name="connsiteY3192" fmla="*/ 143395 h 906898"/>
              <a:gd name="connsiteX3193" fmla="*/ 289590 w 906898"/>
              <a:gd name="connsiteY3193" fmla="*/ 147513 h 906898"/>
              <a:gd name="connsiteX3194" fmla="*/ 289590 w 906898"/>
              <a:gd name="connsiteY3194" fmla="*/ 149570 h 906898"/>
              <a:gd name="connsiteX3195" fmla="*/ 277276 w 906898"/>
              <a:gd name="connsiteY3195" fmla="*/ 157805 h 906898"/>
              <a:gd name="connsiteX3196" fmla="*/ 271119 w 906898"/>
              <a:gd name="connsiteY3196" fmla="*/ 155746 h 906898"/>
              <a:gd name="connsiteX3197" fmla="*/ 260857 w 906898"/>
              <a:gd name="connsiteY3197" fmla="*/ 159862 h 906898"/>
              <a:gd name="connsiteX3198" fmla="*/ 252647 w 906898"/>
              <a:gd name="connsiteY3198" fmla="*/ 155746 h 906898"/>
              <a:gd name="connsiteX3199" fmla="*/ 246490 w 906898"/>
              <a:gd name="connsiteY3199" fmla="*/ 147513 h 906898"/>
              <a:gd name="connsiteX3200" fmla="*/ 242386 w 906898"/>
              <a:gd name="connsiteY3200" fmla="*/ 147513 h 906898"/>
              <a:gd name="connsiteX3201" fmla="*/ 236229 w 906898"/>
              <a:gd name="connsiteY3201" fmla="*/ 141336 h 906898"/>
              <a:gd name="connsiteX3202" fmla="*/ 238281 w 906898"/>
              <a:gd name="connsiteY3202" fmla="*/ 131045 h 906898"/>
              <a:gd name="connsiteX3203" fmla="*/ 232124 w 906898"/>
              <a:gd name="connsiteY3203" fmla="*/ 122811 h 906898"/>
              <a:gd name="connsiteX3204" fmla="*/ 234176 w 906898"/>
              <a:gd name="connsiteY3204" fmla="*/ 118695 h 906898"/>
              <a:gd name="connsiteX3205" fmla="*/ 360258 w 906898"/>
              <a:gd name="connsiteY3205" fmla="*/ 117473 h 906898"/>
              <a:gd name="connsiteX3206" fmla="*/ 363595 w 906898"/>
              <a:gd name="connsiteY3206" fmla="*/ 120813 h 906898"/>
              <a:gd name="connsiteX3207" fmla="*/ 359488 w 906898"/>
              <a:gd name="connsiteY3207" fmla="*/ 129034 h 906898"/>
              <a:gd name="connsiteX3208" fmla="*/ 361542 w 906898"/>
              <a:gd name="connsiteY3208" fmla="*/ 135201 h 906898"/>
              <a:gd name="connsiteX3209" fmla="*/ 361542 w 906898"/>
              <a:gd name="connsiteY3209" fmla="*/ 141365 h 906898"/>
              <a:gd name="connsiteX3210" fmla="*/ 355381 w 906898"/>
              <a:gd name="connsiteY3210" fmla="*/ 147531 h 906898"/>
              <a:gd name="connsiteX3211" fmla="*/ 353328 w 906898"/>
              <a:gd name="connsiteY3211" fmla="*/ 153697 h 906898"/>
              <a:gd name="connsiteX3212" fmla="*/ 353328 w 906898"/>
              <a:gd name="connsiteY3212" fmla="*/ 145476 h 906898"/>
              <a:gd name="connsiteX3213" fmla="*/ 351274 w 906898"/>
              <a:gd name="connsiteY3213" fmla="*/ 149586 h 906898"/>
              <a:gd name="connsiteX3214" fmla="*/ 341007 w 906898"/>
              <a:gd name="connsiteY3214" fmla="*/ 159862 h 906898"/>
              <a:gd name="connsiteX3215" fmla="*/ 332793 w 906898"/>
              <a:gd name="connsiteY3215" fmla="*/ 153697 h 906898"/>
              <a:gd name="connsiteX3216" fmla="*/ 330740 w 906898"/>
              <a:gd name="connsiteY3216" fmla="*/ 153697 h 906898"/>
              <a:gd name="connsiteX3217" fmla="*/ 324579 w 906898"/>
              <a:gd name="connsiteY3217" fmla="*/ 155752 h 906898"/>
              <a:gd name="connsiteX3218" fmla="*/ 320472 w 906898"/>
              <a:gd name="connsiteY3218" fmla="*/ 153697 h 906898"/>
              <a:gd name="connsiteX3219" fmla="*/ 318419 w 906898"/>
              <a:gd name="connsiteY3219" fmla="*/ 145476 h 906898"/>
              <a:gd name="connsiteX3220" fmla="*/ 312258 w 906898"/>
              <a:gd name="connsiteY3220" fmla="*/ 145476 h 906898"/>
              <a:gd name="connsiteX3221" fmla="*/ 308151 w 906898"/>
              <a:gd name="connsiteY3221" fmla="*/ 137255 h 906898"/>
              <a:gd name="connsiteX3222" fmla="*/ 312258 w 906898"/>
              <a:gd name="connsiteY3222" fmla="*/ 133144 h 906898"/>
              <a:gd name="connsiteX3223" fmla="*/ 316365 w 906898"/>
              <a:gd name="connsiteY3223" fmla="*/ 137255 h 906898"/>
              <a:gd name="connsiteX3224" fmla="*/ 324579 w 906898"/>
              <a:gd name="connsiteY3224" fmla="*/ 143420 h 906898"/>
              <a:gd name="connsiteX3225" fmla="*/ 332793 w 906898"/>
              <a:gd name="connsiteY3225" fmla="*/ 145476 h 906898"/>
              <a:gd name="connsiteX3226" fmla="*/ 343060 w 906898"/>
              <a:gd name="connsiteY3226" fmla="*/ 143420 h 906898"/>
              <a:gd name="connsiteX3227" fmla="*/ 345114 w 906898"/>
              <a:gd name="connsiteY3227" fmla="*/ 139311 h 906898"/>
              <a:gd name="connsiteX3228" fmla="*/ 351274 w 906898"/>
              <a:gd name="connsiteY3228" fmla="*/ 129034 h 906898"/>
              <a:gd name="connsiteX3229" fmla="*/ 351274 w 906898"/>
              <a:gd name="connsiteY3229" fmla="*/ 124923 h 906898"/>
              <a:gd name="connsiteX3230" fmla="*/ 355381 w 906898"/>
              <a:gd name="connsiteY3230" fmla="*/ 118758 h 906898"/>
              <a:gd name="connsiteX3231" fmla="*/ 360258 w 906898"/>
              <a:gd name="connsiteY3231" fmla="*/ 117473 h 906898"/>
              <a:gd name="connsiteX3232" fmla="*/ 347217 w 906898"/>
              <a:gd name="connsiteY3232" fmla="*/ 117214 h 906898"/>
              <a:gd name="connsiteX3233" fmla="*/ 351311 w 906898"/>
              <a:gd name="connsiteY3233" fmla="*/ 118746 h 906898"/>
              <a:gd name="connsiteX3234" fmla="*/ 349264 w 906898"/>
              <a:gd name="connsiteY3234" fmla="*/ 122832 h 906898"/>
              <a:gd name="connsiteX3235" fmla="*/ 347217 w 906898"/>
              <a:gd name="connsiteY3235" fmla="*/ 124875 h 906898"/>
              <a:gd name="connsiteX3236" fmla="*/ 349264 w 906898"/>
              <a:gd name="connsiteY3236" fmla="*/ 128961 h 906898"/>
              <a:gd name="connsiteX3237" fmla="*/ 347217 w 906898"/>
              <a:gd name="connsiteY3237" fmla="*/ 135090 h 906898"/>
              <a:gd name="connsiteX3238" fmla="*/ 343122 w 906898"/>
              <a:gd name="connsiteY3238" fmla="*/ 137133 h 906898"/>
              <a:gd name="connsiteX3239" fmla="*/ 341075 w 906898"/>
              <a:gd name="connsiteY3239" fmla="*/ 141219 h 906898"/>
              <a:gd name="connsiteX3240" fmla="*/ 334933 w 906898"/>
              <a:gd name="connsiteY3240" fmla="*/ 143263 h 906898"/>
              <a:gd name="connsiteX3241" fmla="*/ 330838 w 906898"/>
              <a:gd name="connsiteY3241" fmla="*/ 139177 h 906898"/>
              <a:gd name="connsiteX3242" fmla="*/ 326743 w 906898"/>
              <a:gd name="connsiteY3242" fmla="*/ 141219 h 906898"/>
              <a:gd name="connsiteX3243" fmla="*/ 322649 w 906898"/>
              <a:gd name="connsiteY3243" fmla="*/ 137133 h 906898"/>
              <a:gd name="connsiteX3244" fmla="*/ 322649 w 906898"/>
              <a:gd name="connsiteY3244" fmla="*/ 133047 h 906898"/>
              <a:gd name="connsiteX3245" fmla="*/ 316507 w 906898"/>
              <a:gd name="connsiteY3245" fmla="*/ 135090 h 906898"/>
              <a:gd name="connsiteX3246" fmla="*/ 314459 w 906898"/>
              <a:gd name="connsiteY3246" fmla="*/ 131004 h 906898"/>
              <a:gd name="connsiteX3247" fmla="*/ 320602 w 906898"/>
              <a:gd name="connsiteY3247" fmla="*/ 126918 h 906898"/>
              <a:gd name="connsiteX3248" fmla="*/ 334933 w 906898"/>
              <a:gd name="connsiteY3248" fmla="*/ 126918 h 906898"/>
              <a:gd name="connsiteX3249" fmla="*/ 343122 w 906898"/>
              <a:gd name="connsiteY3249" fmla="*/ 118746 h 906898"/>
              <a:gd name="connsiteX3250" fmla="*/ 347217 w 906898"/>
              <a:gd name="connsiteY3250" fmla="*/ 117214 h 906898"/>
              <a:gd name="connsiteX3251" fmla="*/ 585835 w 906898"/>
              <a:gd name="connsiteY3251" fmla="*/ 116702 h 906898"/>
              <a:gd name="connsiteX3252" fmla="*/ 589951 w 906898"/>
              <a:gd name="connsiteY3252" fmla="*/ 120819 h 906898"/>
              <a:gd name="connsiteX3253" fmla="*/ 592010 w 906898"/>
              <a:gd name="connsiteY3253" fmla="*/ 124936 h 906898"/>
              <a:gd name="connsiteX3254" fmla="*/ 600244 w 906898"/>
              <a:gd name="connsiteY3254" fmla="*/ 129053 h 906898"/>
              <a:gd name="connsiteX3255" fmla="*/ 602302 w 906898"/>
              <a:gd name="connsiteY3255" fmla="*/ 137286 h 906898"/>
              <a:gd name="connsiteX3256" fmla="*/ 596127 w 906898"/>
              <a:gd name="connsiteY3256" fmla="*/ 143461 h 906898"/>
              <a:gd name="connsiteX3257" fmla="*/ 598185 w 906898"/>
              <a:gd name="connsiteY3257" fmla="*/ 151695 h 906898"/>
              <a:gd name="connsiteX3258" fmla="*/ 592010 w 906898"/>
              <a:gd name="connsiteY3258" fmla="*/ 155812 h 906898"/>
              <a:gd name="connsiteX3259" fmla="*/ 587893 w 906898"/>
              <a:gd name="connsiteY3259" fmla="*/ 151695 h 906898"/>
              <a:gd name="connsiteX3260" fmla="*/ 594068 w 906898"/>
              <a:gd name="connsiteY3260" fmla="*/ 145520 h 906898"/>
              <a:gd name="connsiteX3261" fmla="*/ 596127 w 906898"/>
              <a:gd name="connsiteY3261" fmla="*/ 137286 h 906898"/>
              <a:gd name="connsiteX3262" fmla="*/ 594068 w 906898"/>
              <a:gd name="connsiteY3262" fmla="*/ 129053 h 906898"/>
              <a:gd name="connsiteX3263" fmla="*/ 585835 w 906898"/>
              <a:gd name="connsiteY3263" fmla="*/ 126994 h 906898"/>
              <a:gd name="connsiteX3264" fmla="*/ 575543 w 906898"/>
              <a:gd name="connsiteY3264" fmla="*/ 120819 h 906898"/>
              <a:gd name="connsiteX3265" fmla="*/ 571426 w 906898"/>
              <a:gd name="connsiteY3265" fmla="*/ 118761 h 906898"/>
              <a:gd name="connsiteX3266" fmla="*/ 585835 w 906898"/>
              <a:gd name="connsiteY3266" fmla="*/ 116702 h 906898"/>
              <a:gd name="connsiteX3267" fmla="*/ 340148 w 906898"/>
              <a:gd name="connsiteY3267" fmla="*/ 115628 h 906898"/>
              <a:gd name="connsiteX3268" fmla="*/ 340761 w 906898"/>
              <a:gd name="connsiteY3268" fmla="*/ 115955 h 906898"/>
              <a:gd name="connsiteX3269" fmla="*/ 341019 w 906898"/>
              <a:gd name="connsiteY3269" fmla="*/ 118585 h 906898"/>
              <a:gd name="connsiteX3270" fmla="*/ 332756 w 906898"/>
              <a:gd name="connsiteY3270" fmla="*/ 124892 h 906898"/>
              <a:gd name="connsiteX3271" fmla="*/ 322427 w 906898"/>
              <a:gd name="connsiteY3271" fmla="*/ 122789 h 906898"/>
              <a:gd name="connsiteX3272" fmla="*/ 328625 w 906898"/>
              <a:gd name="connsiteY3272" fmla="*/ 122789 h 906898"/>
              <a:gd name="connsiteX3273" fmla="*/ 338954 w 906898"/>
              <a:gd name="connsiteY3273" fmla="*/ 116482 h 906898"/>
              <a:gd name="connsiteX3274" fmla="*/ 340148 w 906898"/>
              <a:gd name="connsiteY3274" fmla="*/ 115628 h 906898"/>
              <a:gd name="connsiteX3275" fmla="*/ 363595 w 906898"/>
              <a:gd name="connsiteY3275" fmla="*/ 114379 h 906898"/>
              <a:gd name="connsiteX3276" fmla="*/ 365753 w 906898"/>
              <a:gd name="connsiteY3276" fmla="*/ 114379 h 906898"/>
              <a:gd name="connsiteX3277" fmla="*/ 367911 w 906898"/>
              <a:gd name="connsiteY3277" fmla="*/ 124892 h 906898"/>
              <a:gd name="connsiteX3278" fmla="*/ 365753 w 906898"/>
              <a:gd name="connsiteY3278" fmla="*/ 126994 h 906898"/>
              <a:gd name="connsiteX3279" fmla="*/ 363595 w 906898"/>
              <a:gd name="connsiteY3279" fmla="*/ 114379 h 906898"/>
              <a:gd name="connsiteX3280" fmla="*/ 450093 w 906898"/>
              <a:gd name="connsiteY3280" fmla="*/ 112386 h 906898"/>
              <a:gd name="connsiteX3281" fmla="*/ 456223 w 906898"/>
              <a:gd name="connsiteY3281" fmla="*/ 114450 h 906898"/>
              <a:gd name="connsiteX3282" fmla="*/ 452136 w 906898"/>
              <a:gd name="connsiteY3282" fmla="*/ 116514 h 906898"/>
              <a:gd name="connsiteX3283" fmla="*/ 439878 w 906898"/>
              <a:gd name="connsiteY3283" fmla="*/ 126829 h 906898"/>
              <a:gd name="connsiteX3284" fmla="*/ 433749 w 906898"/>
              <a:gd name="connsiteY3284" fmla="*/ 139207 h 906898"/>
              <a:gd name="connsiteX3285" fmla="*/ 429663 w 906898"/>
              <a:gd name="connsiteY3285" fmla="*/ 139207 h 906898"/>
              <a:gd name="connsiteX3286" fmla="*/ 433749 w 906898"/>
              <a:gd name="connsiteY3286" fmla="*/ 128892 h 906898"/>
              <a:gd name="connsiteX3287" fmla="*/ 439878 w 906898"/>
              <a:gd name="connsiteY3287" fmla="*/ 124765 h 906898"/>
              <a:gd name="connsiteX3288" fmla="*/ 450093 w 906898"/>
              <a:gd name="connsiteY3288" fmla="*/ 112386 h 906898"/>
              <a:gd name="connsiteX3289" fmla="*/ 524116 w 906898"/>
              <a:gd name="connsiteY3289" fmla="*/ 108402 h 906898"/>
              <a:gd name="connsiteX3290" fmla="*/ 530258 w 906898"/>
              <a:gd name="connsiteY3290" fmla="*/ 110461 h 906898"/>
              <a:gd name="connsiteX3291" fmla="*/ 526164 w 906898"/>
              <a:gd name="connsiteY3291" fmla="*/ 118695 h 906898"/>
              <a:gd name="connsiteX3292" fmla="*/ 515927 w 906898"/>
              <a:gd name="connsiteY3292" fmla="*/ 120754 h 906898"/>
              <a:gd name="connsiteX3293" fmla="*/ 511832 w 906898"/>
              <a:gd name="connsiteY3293" fmla="*/ 126928 h 906898"/>
              <a:gd name="connsiteX3294" fmla="*/ 505690 w 906898"/>
              <a:gd name="connsiteY3294" fmla="*/ 124870 h 906898"/>
              <a:gd name="connsiteX3295" fmla="*/ 509785 w 906898"/>
              <a:gd name="connsiteY3295" fmla="*/ 118695 h 906898"/>
              <a:gd name="connsiteX3296" fmla="*/ 509785 w 906898"/>
              <a:gd name="connsiteY3296" fmla="*/ 110461 h 906898"/>
              <a:gd name="connsiteX3297" fmla="*/ 513880 w 906898"/>
              <a:gd name="connsiteY3297" fmla="*/ 110461 h 906898"/>
              <a:gd name="connsiteX3298" fmla="*/ 520022 w 906898"/>
              <a:gd name="connsiteY3298" fmla="*/ 110461 h 906898"/>
              <a:gd name="connsiteX3299" fmla="*/ 524116 w 906898"/>
              <a:gd name="connsiteY3299" fmla="*/ 108402 h 906898"/>
              <a:gd name="connsiteX3300" fmla="*/ 661019 w 906898"/>
              <a:gd name="connsiteY3300" fmla="*/ 108266 h 906898"/>
              <a:gd name="connsiteX3301" fmla="*/ 664053 w 906898"/>
              <a:gd name="connsiteY3301" fmla="*/ 114600 h 906898"/>
              <a:gd name="connsiteX3302" fmla="*/ 661895 w 906898"/>
              <a:gd name="connsiteY3302" fmla="*/ 118695 h 906898"/>
              <a:gd name="connsiteX3303" fmla="*/ 659737 w 906898"/>
              <a:gd name="connsiteY3303" fmla="*/ 112552 h 906898"/>
              <a:gd name="connsiteX3304" fmla="*/ 659737 w 906898"/>
              <a:gd name="connsiteY3304" fmla="*/ 108458 h 906898"/>
              <a:gd name="connsiteX3305" fmla="*/ 661019 w 906898"/>
              <a:gd name="connsiteY3305" fmla="*/ 108266 h 906898"/>
              <a:gd name="connsiteX3306" fmla="*/ 550871 w 906898"/>
              <a:gd name="connsiteY3306" fmla="*/ 102165 h 906898"/>
              <a:gd name="connsiteX3307" fmla="*/ 559582 w 906898"/>
              <a:gd name="connsiteY3307" fmla="*/ 102165 h 906898"/>
              <a:gd name="connsiteX3308" fmla="*/ 565219 w 906898"/>
              <a:gd name="connsiteY3308" fmla="*/ 108347 h 906898"/>
              <a:gd name="connsiteX3309" fmla="*/ 565219 w 906898"/>
              <a:gd name="connsiteY3309" fmla="*/ 118653 h 906898"/>
              <a:gd name="connsiteX3310" fmla="*/ 569318 w 906898"/>
              <a:gd name="connsiteY3310" fmla="*/ 120715 h 906898"/>
              <a:gd name="connsiteX3311" fmla="*/ 573418 w 906898"/>
              <a:gd name="connsiteY3311" fmla="*/ 133081 h 906898"/>
              <a:gd name="connsiteX3312" fmla="*/ 554970 w 906898"/>
              <a:gd name="connsiteY3312" fmla="*/ 149570 h 906898"/>
              <a:gd name="connsiteX3313" fmla="*/ 552921 w 906898"/>
              <a:gd name="connsiteY3313" fmla="*/ 145449 h 906898"/>
              <a:gd name="connsiteX3314" fmla="*/ 540622 w 906898"/>
              <a:gd name="connsiteY3314" fmla="*/ 141326 h 906898"/>
              <a:gd name="connsiteX3315" fmla="*/ 534473 w 906898"/>
              <a:gd name="connsiteY3315" fmla="*/ 143387 h 906898"/>
              <a:gd name="connsiteX3316" fmla="*/ 526274 w 906898"/>
              <a:gd name="connsiteY3316" fmla="*/ 124837 h 906898"/>
              <a:gd name="connsiteX3317" fmla="*/ 534473 w 906898"/>
              <a:gd name="connsiteY3317" fmla="*/ 110408 h 906898"/>
              <a:gd name="connsiteX3318" fmla="*/ 544722 w 906898"/>
              <a:gd name="connsiteY3318" fmla="*/ 108347 h 906898"/>
              <a:gd name="connsiteX3319" fmla="*/ 550871 w 906898"/>
              <a:gd name="connsiteY3319" fmla="*/ 102165 h 906898"/>
              <a:gd name="connsiteX3320" fmla="*/ 509674 w 906898"/>
              <a:gd name="connsiteY3320" fmla="*/ 100103 h 906898"/>
              <a:gd name="connsiteX3321" fmla="*/ 517864 w 906898"/>
              <a:gd name="connsiteY3321" fmla="*/ 104229 h 906898"/>
              <a:gd name="connsiteX3322" fmla="*/ 519911 w 906898"/>
              <a:gd name="connsiteY3322" fmla="*/ 102165 h 906898"/>
              <a:gd name="connsiteX3323" fmla="*/ 530148 w 906898"/>
              <a:gd name="connsiteY3323" fmla="*/ 102165 h 906898"/>
              <a:gd name="connsiteX3324" fmla="*/ 534242 w 906898"/>
              <a:gd name="connsiteY3324" fmla="*/ 108356 h 906898"/>
              <a:gd name="connsiteX3325" fmla="*/ 534242 w 906898"/>
              <a:gd name="connsiteY3325" fmla="*/ 110418 h 906898"/>
              <a:gd name="connsiteX3326" fmla="*/ 524006 w 906898"/>
              <a:gd name="connsiteY3326" fmla="*/ 104229 h 906898"/>
              <a:gd name="connsiteX3327" fmla="*/ 517864 w 906898"/>
              <a:gd name="connsiteY3327" fmla="*/ 108356 h 906898"/>
              <a:gd name="connsiteX3328" fmla="*/ 509674 w 906898"/>
              <a:gd name="connsiteY3328" fmla="*/ 108356 h 906898"/>
              <a:gd name="connsiteX3329" fmla="*/ 505580 w 906898"/>
              <a:gd name="connsiteY3329" fmla="*/ 114545 h 906898"/>
              <a:gd name="connsiteX3330" fmla="*/ 503532 w 906898"/>
              <a:gd name="connsiteY3330" fmla="*/ 124860 h 906898"/>
              <a:gd name="connsiteX3331" fmla="*/ 503532 w 906898"/>
              <a:gd name="connsiteY3331" fmla="*/ 128987 h 906898"/>
              <a:gd name="connsiteX3332" fmla="*/ 497390 w 906898"/>
              <a:gd name="connsiteY3332" fmla="*/ 124860 h 906898"/>
              <a:gd name="connsiteX3333" fmla="*/ 499438 w 906898"/>
              <a:gd name="connsiteY3333" fmla="*/ 116608 h 906898"/>
              <a:gd name="connsiteX3334" fmla="*/ 503532 w 906898"/>
              <a:gd name="connsiteY3334" fmla="*/ 114545 h 906898"/>
              <a:gd name="connsiteX3335" fmla="*/ 501485 w 906898"/>
              <a:gd name="connsiteY3335" fmla="*/ 106292 h 906898"/>
              <a:gd name="connsiteX3336" fmla="*/ 509674 w 906898"/>
              <a:gd name="connsiteY3336" fmla="*/ 100103 h 906898"/>
              <a:gd name="connsiteX3337" fmla="*/ 623937 w 906898"/>
              <a:gd name="connsiteY3337" fmla="*/ 99391 h 906898"/>
              <a:gd name="connsiteX3338" fmla="*/ 626980 w 906898"/>
              <a:gd name="connsiteY3338" fmla="*/ 100158 h 906898"/>
              <a:gd name="connsiteX3339" fmla="*/ 637125 w 906898"/>
              <a:gd name="connsiteY3339" fmla="*/ 110395 h 906898"/>
              <a:gd name="connsiteX3340" fmla="*/ 637125 w 906898"/>
              <a:gd name="connsiteY3340" fmla="*/ 122678 h 906898"/>
              <a:gd name="connsiteX3341" fmla="*/ 635096 w 906898"/>
              <a:gd name="connsiteY3341" fmla="*/ 120631 h 906898"/>
              <a:gd name="connsiteX3342" fmla="*/ 633067 w 906898"/>
              <a:gd name="connsiteY3342" fmla="*/ 108347 h 906898"/>
              <a:gd name="connsiteX3343" fmla="*/ 620894 w 906898"/>
              <a:gd name="connsiteY3343" fmla="*/ 102206 h 906898"/>
              <a:gd name="connsiteX3344" fmla="*/ 620894 w 906898"/>
              <a:gd name="connsiteY3344" fmla="*/ 100158 h 906898"/>
              <a:gd name="connsiteX3345" fmla="*/ 623937 w 906898"/>
              <a:gd name="connsiteY3345" fmla="*/ 99391 h 906898"/>
              <a:gd name="connsiteX3346" fmla="*/ 452081 w 906898"/>
              <a:gd name="connsiteY3346" fmla="*/ 98110 h 906898"/>
              <a:gd name="connsiteX3347" fmla="*/ 458215 w 906898"/>
              <a:gd name="connsiteY3347" fmla="*/ 100167 h 906898"/>
              <a:gd name="connsiteX3348" fmla="*/ 456170 w 906898"/>
              <a:gd name="connsiteY3348" fmla="*/ 110442 h 906898"/>
              <a:gd name="connsiteX3349" fmla="*/ 441859 w 906898"/>
              <a:gd name="connsiteY3349" fmla="*/ 114552 h 906898"/>
              <a:gd name="connsiteX3350" fmla="*/ 437771 w 906898"/>
              <a:gd name="connsiteY3350" fmla="*/ 122773 h 906898"/>
              <a:gd name="connsiteX3351" fmla="*/ 427548 w 906898"/>
              <a:gd name="connsiteY3351" fmla="*/ 137160 h 906898"/>
              <a:gd name="connsiteX3352" fmla="*/ 425504 w 906898"/>
              <a:gd name="connsiteY3352" fmla="*/ 141270 h 906898"/>
              <a:gd name="connsiteX3353" fmla="*/ 421415 w 906898"/>
              <a:gd name="connsiteY3353" fmla="*/ 141270 h 906898"/>
              <a:gd name="connsiteX3354" fmla="*/ 423460 w 906898"/>
              <a:gd name="connsiteY3354" fmla="*/ 124828 h 906898"/>
              <a:gd name="connsiteX3355" fmla="*/ 431637 w 906898"/>
              <a:gd name="connsiteY3355" fmla="*/ 120718 h 906898"/>
              <a:gd name="connsiteX3356" fmla="*/ 429593 w 906898"/>
              <a:gd name="connsiteY3356" fmla="*/ 108388 h 906898"/>
              <a:gd name="connsiteX3357" fmla="*/ 437771 w 906898"/>
              <a:gd name="connsiteY3357" fmla="*/ 106331 h 906898"/>
              <a:gd name="connsiteX3358" fmla="*/ 441859 w 906898"/>
              <a:gd name="connsiteY3358" fmla="*/ 106331 h 906898"/>
              <a:gd name="connsiteX3359" fmla="*/ 452081 w 906898"/>
              <a:gd name="connsiteY3359" fmla="*/ 98110 h 906898"/>
              <a:gd name="connsiteX3360" fmla="*/ 618687 w 906898"/>
              <a:gd name="connsiteY3360" fmla="*/ 91803 h 906898"/>
              <a:gd name="connsiteX3361" fmla="*/ 620894 w 906898"/>
              <a:gd name="connsiteY3361" fmla="*/ 91987 h 906898"/>
              <a:gd name="connsiteX3362" fmla="*/ 621763 w 906898"/>
              <a:gd name="connsiteY3362" fmla="*/ 92060 h 906898"/>
              <a:gd name="connsiteX3363" fmla="*/ 624839 w 906898"/>
              <a:gd name="connsiteY3363" fmla="*/ 93861 h 906898"/>
              <a:gd name="connsiteX3364" fmla="*/ 630990 w 906898"/>
              <a:gd name="connsiteY3364" fmla="*/ 91803 h 906898"/>
              <a:gd name="connsiteX3365" fmla="*/ 635092 w 906898"/>
              <a:gd name="connsiteY3365" fmla="*/ 93861 h 906898"/>
              <a:gd name="connsiteX3366" fmla="*/ 637142 w 906898"/>
              <a:gd name="connsiteY3366" fmla="*/ 97978 h 906898"/>
              <a:gd name="connsiteX3367" fmla="*/ 647395 w 906898"/>
              <a:gd name="connsiteY3367" fmla="*/ 100037 h 906898"/>
              <a:gd name="connsiteX3368" fmla="*/ 647395 w 906898"/>
              <a:gd name="connsiteY3368" fmla="*/ 108270 h 906898"/>
              <a:gd name="connsiteX3369" fmla="*/ 645344 w 906898"/>
              <a:gd name="connsiteY3369" fmla="*/ 110328 h 906898"/>
              <a:gd name="connsiteX3370" fmla="*/ 649446 w 906898"/>
              <a:gd name="connsiteY3370" fmla="*/ 114445 h 906898"/>
              <a:gd name="connsiteX3371" fmla="*/ 647395 w 906898"/>
              <a:gd name="connsiteY3371" fmla="*/ 120620 h 906898"/>
              <a:gd name="connsiteX3372" fmla="*/ 645344 w 906898"/>
              <a:gd name="connsiteY3372" fmla="*/ 122678 h 906898"/>
              <a:gd name="connsiteX3373" fmla="*/ 645344 w 906898"/>
              <a:gd name="connsiteY3373" fmla="*/ 128854 h 906898"/>
              <a:gd name="connsiteX3374" fmla="*/ 641243 w 906898"/>
              <a:gd name="connsiteY3374" fmla="*/ 130912 h 906898"/>
              <a:gd name="connsiteX3375" fmla="*/ 639193 w 906898"/>
              <a:gd name="connsiteY3375" fmla="*/ 122678 h 906898"/>
              <a:gd name="connsiteX3376" fmla="*/ 639193 w 906898"/>
              <a:gd name="connsiteY3376" fmla="*/ 108270 h 906898"/>
              <a:gd name="connsiteX3377" fmla="*/ 620737 w 906898"/>
              <a:gd name="connsiteY3377" fmla="*/ 95919 h 906898"/>
              <a:gd name="connsiteX3378" fmla="*/ 618687 w 906898"/>
              <a:gd name="connsiteY3378" fmla="*/ 91803 h 906898"/>
              <a:gd name="connsiteX3379" fmla="*/ 316292 w 906898"/>
              <a:gd name="connsiteY3379" fmla="*/ 87819 h 906898"/>
              <a:gd name="connsiteX3380" fmla="*/ 322427 w 906898"/>
              <a:gd name="connsiteY3380" fmla="*/ 108402 h 906898"/>
              <a:gd name="connsiteX3381" fmla="*/ 308112 w 906898"/>
              <a:gd name="connsiteY3381" fmla="*/ 133103 h 906898"/>
              <a:gd name="connsiteX3382" fmla="*/ 287661 w 906898"/>
              <a:gd name="connsiteY3382" fmla="*/ 135162 h 906898"/>
              <a:gd name="connsiteX3383" fmla="*/ 273345 w 906898"/>
              <a:gd name="connsiteY3383" fmla="*/ 120754 h 906898"/>
              <a:gd name="connsiteX3384" fmla="*/ 277435 w 906898"/>
              <a:gd name="connsiteY3384" fmla="*/ 104287 h 906898"/>
              <a:gd name="connsiteX3385" fmla="*/ 285616 w 906898"/>
              <a:gd name="connsiteY3385" fmla="*/ 102228 h 906898"/>
              <a:gd name="connsiteX3386" fmla="*/ 287661 w 906898"/>
              <a:gd name="connsiteY3386" fmla="*/ 108402 h 906898"/>
              <a:gd name="connsiteX3387" fmla="*/ 295841 w 906898"/>
              <a:gd name="connsiteY3387" fmla="*/ 108402 h 906898"/>
              <a:gd name="connsiteX3388" fmla="*/ 295841 w 906898"/>
              <a:gd name="connsiteY3388" fmla="*/ 114578 h 906898"/>
              <a:gd name="connsiteX3389" fmla="*/ 289706 w 906898"/>
              <a:gd name="connsiteY3389" fmla="*/ 120754 h 906898"/>
              <a:gd name="connsiteX3390" fmla="*/ 281525 w 906898"/>
              <a:gd name="connsiteY3390" fmla="*/ 118695 h 906898"/>
              <a:gd name="connsiteX3391" fmla="*/ 293796 w 906898"/>
              <a:gd name="connsiteY3391" fmla="*/ 128987 h 906898"/>
              <a:gd name="connsiteX3392" fmla="*/ 304021 w 906898"/>
              <a:gd name="connsiteY3392" fmla="*/ 126928 h 906898"/>
              <a:gd name="connsiteX3393" fmla="*/ 316292 w 906898"/>
              <a:gd name="connsiteY3393" fmla="*/ 110461 h 906898"/>
              <a:gd name="connsiteX3394" fmla="*/ 314247 w 906898"/>
              <a:gd name="connsiteY3394" fmla="*/ 89877 h 906898"/>
              <a:gd name="connsiteX3395" fmla="*/ 316292 w 906898"/>
              <a:gd name="connsiteY3395" fmla="*/ 87819 h 906898"/>
              <a:gd name="connsiteX3396" fmla="*/ 215649 w 906898"/>
              <a:gd name="connsiteY3396" fmla="*/ 85827 h 906898"/>
              <a:gd name="connsiteX3397" fmla="*/ 223783 w 906898"/>
              <a:gd name="connsiteY3397" fmla="*/ 89943 h 906898"/>
              <a:gd name="connsiteX3398" fmla="*/ 223783 w 906898"/>
              <a:gd name="connsiteY3398" fmla="*/ 94061 h 906898"/>
              <a:gd name="connsiteX3399" fmla="*/ 211582 w 906898"/>
              <a:gd name="connsiteY3399" fmla="*/ 92002 h 906898"/>
              <a:gd name="connsiteX3400" fmla="*/ 211582 w 906898"/>
              <a:gd name="connsiteY3400" fmla="*/ 87886 h 906898"/>
              <a:gd name="connsiteX3401" fmla="*/ 215649 w 906898"/>
              <a:gd name="connsiteY3401" fmla="*/ 85827 h 906898"/>
              <a:gd name="connsiteX3402" fmla="*/ 483537 w 906898"/>
              <a:gd name="connsiteY3402" fmla="*/ 83153 h 906898"/>
              <a:gd name="connsiteX3403" fmla="*/ 491205 w 906898"/>
              <a:gd name="connsiteY3403" fmla="*/ 83571 h 906898"/>
              <a:gd name="connsiteX3404" fmla="*/ 495328 w 906898"/>
              <a:gd name="connsiteY3404" fmla="*/ 87693 h 906898"/>
              <a:gd name="connsiteX3405" fmla="*/ 497390 w 906898"/>
              <a:gd name="connsiteY3405" fmla="*/ 95936 h 906898"/>
              <a:gd name="connsiteX3406" fmla="*/ 491205 w 906898"/>
              <a:gd name="connsiteY3406" fmla="*/ 100057 h 906898"/>
              <a:gd name="connsiteX3407" fmla="*/ 491205 w 906898"/>
              <a:gd name="connsiteY3407" fmla="*/ 104178 h 906898"/>
              <a:gd name="connsiteX3408" fmla="*/ 482957 w 906898"/>
              <a:gd name="connsiteY3408" fmla="*/ 108300 h 906898"/>
              <a:gd name="connsiteX3409" fmla="*/ 476771 w 906898"/>
              <a:gd name="connsiteY3409" fmla="*/ 102118 h 906898"/>
              <a:gd name="connsiteX3410" fmla="*/ 480895 w 906898"/>
              <a:gd name="connsiteY3410" fmla="*/ 93875 h 906898"/>
              <a:gd name="connsiteX3411" fmla="*/ 485019 w 906898"/>
              <a:gd name="connsiteY3411" fmla="*/ 91814 h 906898"/>
              <a:gd name="connsiteX3412" fmla="*/ 482957 w 906898"/>
              <a:gd name="connsiteY3412" fmla="*/ 91814 h 906898"/>
              <a:gd name="connsiteX3413" fmla="*/ 472648 w 906898"/>
              <a:gd name="connsiteY3413" fmla="*/ 95936 h 906898"/>
              <a:gd name="connsiteX3414" fmla="*/ 466462 w 906898"/>
              <a:gd name="connsiteY3414" fmla="*/ 116543 h 906898"/>
              <a:gd name="connsiteX3415" fmla="*/ 485019 w 906898"/>
              <a:gd name="connsiteY3415" fmla="*/ 139210 h 906898"/>
              <a:gd name="connsiteX3416" fmla="*/ 464400 w 906898"/>
              <a:gd name="connsiteY3416" fmla="*/ 128906 h 906898"/>
              <a:gd name="connsiteX3417" fmla="*/ 464400 w 906898"/>
              <a:gd name="connsiteY3417" fmla="*/ 93875 h 906898"/>
              <a:gd name="connsiteX3418" fmla="*/ 483537 w 906898"/>
              <a:gd name="connsiteY3418" fmla="*/ 83153 h 906898"/>
              <a:gd name="connsiteX3419" fmla="*/ 640800 w 906898"/>
              <a:gd name="connsiteY3419" fmla="*/ 81031 h 906898"/>
              <a:gd name="connsiteX3420" fmla="*/ 645406 w 906898"/>
              <a:gd name="connsiteY3420" fmla="*/ 83636 h 906898"/>
              <a:gd name="connsiteX3421" fmla="*/ 647454 w 906898"/>
              <a:gd name="connsiteY3421" fmla="*/ 91870 h 906898"/>
              <a:gd name="connsiteX3422" fmla="*/ 657690 w 906898"/>
              <a:gd name="connsiteY3422" fmla="*/ 100103 h 906898"/>
              <a:gd name="connsiteX3423" fmla="*/ 655643 w 906898"/>
              <a:gd name="connsiteY3423" fmla="*/ 106277 h 906898"/>
              <a:gd name="connsiteX3424" fmla="*/ 657690 w 906898"/>
              <a:gd name="connsiteY3424" fmla="*/ 112453 h 906898"/>
              <a:gd name="connsiteX3425" fmla="*/ 655643 w 906898"/>
              <a:gd name="connsiteY3425" fmla="*/ 122745 h 906898"/>
              <a:gd name="connsiteX3426" fmla="*/ 655643 w 906898"/>
              <a:gd name="connsiteY3426" fmla="*/ 133037 h 906898"/>
              <a:gd name="connsiteX3427" fmla="*/ 655643 w 906898"/>
              <a:gd name="connsiteY3427" fmla="*/ 135095 h 906898"/>
              <a:gd name="connsiteX3428" fmla="*/ 653595 w 906898"/>
              <a:gd name="connsiteY3428" fmla="*/ 122745 h 906898"/>
              <a:gd name="connsiteX3429" fmla="*/ 653595 w 906898"/>
              <a:gd name="connsiteY3429" fmla="*/ 128921 h 906898"/>
              <a:gd name="connsiteX3430" fmla="*/ 649501 w 906898"/>
              <a:gd name="connsiteY3430" fmla="*/ 139212 h 906898"/>
              <a:gd name="connsiteX3431" fmla="*/ 643359 w 906898"/>
              <a:gd name="connsiteY3431" fmla="*/ 141270 h 906898"/>
              <a:gd name="connsiteX3432" fmla="*/ 643359 w 906898"/>
              <a:gd name="connsiteY3432" fmla="*/ 135095 h 906898"/>
              <a:gd name="connsiteX3433" fmla="*/ 649501 w 906898"/>
              <a:gd name="connsiteY3433" fmla="*/ 126862 h 906898"/>
              <a:gd name="connsiteX3434" fmla="*/ 649501 w 906898"/>
              <a:gd name="connsiteY3434" fmla="*/ 122745 h 906898"/>
              <a:gd name="connsiteX3435" fmla="*/ 653595 w 906898"/>
              <a:gd name="connsiteY3435" fmla="*/ 114511 h 906898"/>
              <a:gd name="connsiteX3436" fmla="*/ 649501 w 906898"/>
              <a:gd name="connsiteY3436" fmla="*/ 110395 h 906898"/>
              <a:gd name="connsiteX3437" fmla="*/ 649501 w 906898"/>
              <a:gd name="connsiteY3437" fmla="*/ 100103 h 906898"/>
              <a:gd name="connsiteX3438" fmla="*/ 639264 w 906898"/>
              <a:gd name="connsiteY3438" fmla="*/ 93927 h 906898"/>
              <a:gd name="connsiteX3439" fmla="*/ 633122 w 906898"/>
              <a:gd name="connsiteY3439" fmla="*/ 89811 h 906898"/>
              <a:gd name="connsiteX3440" fmla="*/ 626980 w 906898"/>
              <a:gd name="connsiteY3440" fmla="*/ 89811 h 906898"/>
              <a:gd name="connsiteX3441" fmla="*/ 614696 w 906898"/>
              <a:gd name="connsiteY3441" fmla="*/ 87752 h 906898"/>
              <a:gd name="connsiteX3442" fmla="*/ 612649 w 906898"/>
              <a:gd name="connsiteY3442" fmla="*/ 83636 h 906898"/>
              <a:gd name="connsiteX3443" fmla="*/ 624933 w 906898"/>
              <a:gd name="connsiteY3443" fmla="*/ 83636 h 906898"/>
              <a:gd name="connsiteX3444" fmla="*/ 626980 w 906898"/>
              <a:gd name="connsiteY3444" fmla="*/ 85694 h 906898"/>
              <a:gd name="connsiteX3445" fmla="*/ 637217 w 906898"/>
              <a:gd name="connsiteY3445" fmla="*/ 83636 h 906898"/>
              <a:gd name="connsiteX3446" fmla="*/ 641312 w 906898"/>
              <a:gd name="connsiteY3446" fmla="*/ 87752 h 906898"/>
              <a:gd name="connsiteX3447" fmla="*/ 643359 w 906898"/>
              <a:gd name="connsiteY3447" fmla="*/ 91870 h 906898"/>
              <a:gd name="connsiteX3448" fmla="*/ 645406 w 906898"/>
              <a:gd name="connsiteY3448" fmla="*/ 89811 h 906898"/>
              <a:gd name="connsiteX3449" fmla="*/ 639264 w 906898"/>
              <a:gd name="connsiteY3449" fmla="*/ 81578 h 906898"/>
              <a:gd name="connsiteX3450" fmla="*/ 640800 w 906898"/>
              <a:gd name="connsiteY3450" fmla="*/ 81031 h 906898"/>
              <a:gd name="connsiteX3451" fmla="*/ 587959 w 906898"/>
              <a:gd name="connsiteY3451" fmla="*/ 79519 h 906898"/>
              <a:gd name="connsiteX3452" fmla="*/ 604426 w 906898"/>
              <a:gd name="connsiteY3452" fmla="*/ 83624 h 906898"/>
              <a:gd name="connsiteX3453" fmla="*/ 618835 w 906898"/>
              <a:gd name="connsiteY3453" fmla="*/ 104148 h 906898"/>
              <a:gd name="connsiteX3454" fmla="*/ 614718 w 906898"/>
              <a:gd name="connsiteY3454" fmla="*/ 118514 h 906898"/>
              <a:gd name="connsiteX3455" fmla="*/ 602368 w 906898"/>
              <a:gd name="connsiteY3455" fmla="*/ 122618 h 906898"/>
              <a:gd name="connsiteX3456" fmla="*/ 600310 w 906898"/>
              <a:gd name="connsiteY3456" fmla="*/ 116461 h 906898"/>
              <a:gd name="connsiteX3457" fmla="*/ 600310 w 906898"/>
              <a:gd name="connsiteY3457" fmla="*/ 112357 h 906898"/>
              <a:gd name="connsiteX3458" fmla="*/ 594135 w 906898"/>
              <a:gd name="connsiteY3458" fmla="*/ 110304 h 906898"/>
              <a:gd name="connsiteX3459" fmla="*/ 596193 w 906898"/>
              <a:gd name="connsiteY3459" fmla="*/ 102094 h 906898"/>
              <a:gd name="connsiteX3460" fmla="*/ 606485 w 906898"/>
              <a:gd name="connsiteY3460" fmla="*/ 102094 h 906898"/>
              <a:gd name="connsiteX3461" fmla="*/ 608543 w 906898"/>
              <a:gd name="connsiteY3461" fmla="*/ 106199 h 906898"/>
              <a:gd name="connsiteX3462" fmla="*/ 610602 w 906898"/>
              <a:gd name="connsiteY3462" fmla="*/ 100042 h 906898"/>
              <a:gd name="connsiteX3463" fmla="*/ 596193 w 906898"/>
              <a:gd name="connsiteY3463" fmla="*/ 87728 h 906898"/>
              <a:gd name="connsiteX3464" fmla="*/ 571492 w 906898"/>
              <a:gd name="connsiteY3464" fmla="*/ 93885 h 906898"/>
              <a:gd name="connsiteX3465" fmla="*/ 559142 w 906898"/>
              <a:gd name="connsiteY3465" fmla="*/ 100042 h 906898"/>
              <a:gd name="connsiteX3466" fmla="*/ 573551 w 906898"/>
              <a:gd name="connsiteY3466" fmla="*/ 83624 h 906898"/>
              <a:gd name="connsiteX3467" fmla="*/ 587959 w 906898"/>
              <a:gd name="connsiteY3467" fmla="*/ 79519 h 906898"/>
              <a:gd name="connsiteX3468" fmla="*/ 388440 w 906898"/>
              <a:gd name="connsiteY3468" fmla="*/ 75535 h 906898"/>
              <a:gd name="connsiteX3469" fmla="*/ 390487 w 906898"/>
              <a:gd name="connsiteY3469" fmla="*/ 79592 h 906898"/>
              <a:gd name="connsiteX3470" fmla="*/ 386392 w 906898"/>
              <a:gd name="connsiteY3470" fmla="*/ 89738 h 906898"/>
              <a:gd name="connsiteX3471" fmla="*/ 380250 w 906898"/>
              <a:gd name="connsiteY3471" fmla="*/ 91766 h 906898"/>
              <a:gd name="connsiteX3472" fmla="*/ 380250 w 906898"/>
              <a:gd name="connsiteY3472" fmla="*/ 89738 h 906898"/>
              <a:gd name="connsiteX3473" fmla="*/ 388440 w 906898"/>
              <a:gd name="connsiteY3473" fmla="*/ 83651 h 906898"/>
              <a:gd name="connsiteX3474" fmla="*/ 388440 w 906898"/>
              <a:gd name="connsiteY3474" fmla="*/ 75535 h 906898"/>
              <a:gd name="connsiteX3475" fmla="*/ 359914 w 906898"/>
              <a:gd name="connsiteY3475" fmla="*/ 74313 h 906898"/>
              <a:gd name="connsiteX3476" fmla="*/ 365839 w 906898"/>
              <a:gd name="connsiteY3476" fmla="*/ 75598 h 906898"/>
              <a:gd name="connsiteX3477" fmla="*/ 376142 w 906898"/>
              <a:gd name="connsiteY3477" fmla="*/ 85874 h 906898"/>
              <a:gd name="connsiteX3478" fmla="*/ 374082 w 906898"/>
              <a:gd name="connsiteY3478" fmla="*/ 102316 h 906898"/>
              <a:gd name="connsiteX3479" fmla="*/ 349353 w 906898"/>
              <a:gd name="connsiteY3479" fmla="*/ 114648 h 906898"/>
              <a:gd name="connsiteX3480" fmla="*/ 320504 w 906898"/>
              <a:gd name="connsiteY3480" fmla="*/ 92041 h 906898"/>
              <a:gd name="connsiteX3481" fmla="*/ 320504 w 906898"/>
              <a:gd name="connsiteY3481" fmla="*/ 85874 h 906898"/>
              <a:gd name="connsiteX3482" fmla="*/ 322565 w 906898"/>
              <a:gd name="connsiteY3482" fmla="*/ 85874 h 906898"/>
              <a:gd name="connsiteX3483" fmla="*/ 347293 w 906898"/>
              <a:gd name="connsiteY3483" fmla="*/ 108482 h 906898"/>
              <a:gd name="connsiteX3484" fmla="*/ 363778 w 906898"/>
              <a:gd name="connsiteY3484" fmla="*/ 104371 h 906898"/>
              <a:gd name="connsiteX3485" fmla="*/ 367900 w 906898"/>
              <a:gd name="connsiteY3485" fmla="*/ 89984 h 906898"/>
              <a:gd name="connsiteX3486" fmla="*/ 365839 w 906898"/>
              <a:gd name="connsiteY3486" fmla="*/ 87930 h 906898"/>
              <a:gd name="connsiteX3487" fmla="*/ 359657 w 906898"/>
              <a:gd name="connsiteY3487" fmla="*/ 94095 h 906898"/>
              <a:gd name="connsiteX3488" fmla="*/ 353475 w 906898"/>
              <a:gd name="connsiteY3488" fmla="*/ 89984 h 906898"/>
              <a:gd name="connsiteX3489" fmla="*/ 353475 w 906898"/>
              <a:gd name="connsiteY3489" fmla="*/ 85874 h 906898"/>
              <a:gd name="connsiteX3490" fmla="*/ 357596 w 906898"/>
              <a:gd name="connsiteY3490" fmla="*/ 83819 h 906898"/>
              <a:gd name="connsiteX3491" fmla="*/ 355536 w 906898"/>
              <a:gd name="connsiteY3491" fmla="*/ 77653 h 906898"/>
              <a:gd name="connsiteX3492" fmla="*/ 359914 w 906898"/>
              <a:gd name="connsiteY3492" fmla="*/ 74313 h 906898"/>
              <a:gd name="connsiteX3493" fmla="*/ 419338 w 906898"/>
              <a:gd name="connsiteY3493" fmla="*/ 72095 h 906898"/>
              <a:gd name="connsiteX3494" fmla="*/ 421296 w 906898"/>
              <a:gd name="connsiteY3494" fmla="*/ 75369 h 906898"/>
              <a:gd name="connsiteX3495" fmla="*/ 421296 w 906898"/>
              <a:gd name="connsiteY3495" fmla="*/ 83503 h 906898"/>
              <a:gd name="connsiteX3496" fmla="*/ 419238 w 906898"/>
              <a:gd name="connsiteY3496" fmla="*/ 83503 h 906898"/>
              <a:gd name="connsiteX3497" fmla="*/ 420010 w 906898"/>
              <a:gd name="connsiteY3497" fmla="*/ 77402 h 906898"/>
              <a:gd name="connsiteX3498" fmla="*/ 418620 w 906898"/>
              <a:gd name="connsiteY3498" fmla="*/ 70895 h 906898"/>
              <a:gd name="connsiteX3499" fmla="*/ 419238 w 906898"/>
              <a:gd name="connsiteY3499" fmla="*/ 71302 h 906898"/>
              <a:gd name="connsiteX3500" fmla="*/ 419338 w 906898"/>
              <a:gd name="connsiteY3500" fmla="*/ 72095 h 906898"/>
              <a:gd name="connsiteX3501" fmla="*/ 397896 w 906898"/>
              <a:gd name="connsiteY3501" fmla="*/ 69651 h 906898"/>
              <a:gd name="connsiteX3502" fmla="*/ 400637 w 906898"/>
              <a:gd name="connsiteY3502" fmla="*/ 71358 h 906898"/>
              <a:gd name="connsiteX3503" fmla="*/ 402700 w 906898"/>
              <a:gd name="connsiteY3503" fmla="*/ 75482 h 906898"/>
              <a:gd name="connsiteX3504" fmla="*/ 400637 w 906898"/>
              <a:gd name="connsiteY3504" fmla="*/ 83730 h 906898"/>
              <a:gd name="connsiteX3505" fmla="*/ 402700 w 906898"/>
              <a:gd name="connsiteY3505" fmla="*/ 89916 h 906898"/>
              <a:gd name="connsiteX3506" fmla="*/ 394447 w 906898"/>
              <a:gd name="connsiteY3506" fmla="*/ 98164 h 906898"/>
              <a:gd name="connsiteX3507" fmla="*/ 390321 w 906898"/>
              <a:gd name="connsiteY3507" fmla="*/ 100225 h 906898"/>
              <a:gd name="connsiteX3508" fmla="*/ 384132 w 906898"/>
              <a:gd name="connsiteY3508" fmla="*/ 106412 h 906898"/>
              <a:gd name="connsiteX3509" fmla="*/ 377942 w 906898"/>
              <a:gd name="connsiteY3509" fmla="*/ 104349 h 906898"/>
              <a:gd name="connsiteX3510" fmla="*/ 380005 w 906898"/>
              <a:gd name="connsiteY3510" fmla="*/ 96101 h 906898"/>
              <a:gd name="connsiteX3511" fmla="*/ 382068 w 906898"/>
              <a:gd name="connsiteY3511" fmla="*/ 96101 h 906898"/>
              <a:gd name="connsiteX3512" fmla="*/ 394447 w 906898"/>
              <a:gd name="connsiteY3512" fmla="*/ 81668 h 906898"/>
              <a:gd name="connsiteX3513" fmla="*/ 392384 w 906898"/>
              <a:gd name="connsiteY3513" fmla="*/ 73420 h 906898"/>
              <a:gd name="connsiteX3514" fmla="*/ 395737 w 906898"/>
              <a:gd name="connsiteY3514" fmla="*/ 70070 h 906898"/>
              <a:gd name="connsiteX3515" fmla="*/ 397896 w 906898"/>
              <a:gd name="connsiteY3515" fmla="*/ 69651 h 906898"/>
              <a:gd name="connsiteX3516" fmla="*/ 413063 w 906898"/>
              <a:gd name="connsiteY3516" fmla="*/ 67236 h 906898"/>
              <a:gd name="connsiteX3517" fmla="*/ 417951 w 906898"/>
              <a:gd name="connsiteY3517" fmla="*/ 69778 h 906898"/>
              <a:gd name="connsiteX3518" fmla="*/ 418620 w 906898"/>
              <a:gd name="connsiteY3518" fmla="*/ 70895 h 906898"/>
              <a:gd name="connsiteX3519" fmla="*/ 415668 w 906898"/>
              <a:gd name="connsiteY3519" fmla="*/ 68950 h 906898"/>
              <a:gd name="connsiteX3520" fmla="*/ 413063 w 906898"/>
              <a:gd name="connsiteY3520" fmla="*/ 67236 h 906898"/>
              <a:gd name="connsiteX3521" fmla="*/ 277299 w 906898"/>
              <a:gd name="connsiteY3521" fmla="*/ 67236 h 906898"/>
              <a:gd name="connsiteX3522" fmla="*/ 277299 w 906898"/>
              <a:gd name="connsiteY3522" fmla="*/ 75489 h 906898"/>
              <a:gd name="connsiteX3523" fmla="*/ 285552 w 906898"/>
              <a:gd name="connsiteY3523" fmla="*/ 79614 h 906898"/>
              <a:gd name="connsiteX3524" fmla="*/ 293805 w 906898"/>
              <a:gd name="connsiteY3524" fmla="*/ 73425 h 906898"/>
              <a:gd name="connsiteX3525" fmla="*/ 295868 w 906898"/>
              <a:gd name="connsiteY3525" fmla="*/ 79614 h 906898"/>
              <a:gd name="connsiteX3526" fmla="*/ 291741 w 906898"/>
              <a:gd name="connsiteY3526" fmla="*/ 87866 h 906898"/>
              <a:gd name="connsiteX3527" fmla="*/ 285552 w 906898"/>
              <a:gd name="connsiteY3527" fmla="*/ 87866 h 906898"/>
              <a:gd name="connsiteX3528" fmla="*/ 279362 w 906898"/>
              <a:gd name="connsiteY3528" fmla="*/ 96119 h 906898"/>
              <a:gd name="connsiteX3529" fmla="*/ 273173 w 906898"/>
              <a:gd name="connsiteY3529" fmla="*/ 94056 h 906898"/>
              <a:gd name="connsiteX3530" fmla="*/ 271110 w 906898"/>
              <a:gd name="connsiteY3530" fmla="*/ 83740 h 906898"/>
              <a:gd name="connsiteX3531" fmla="*/ 273173 w 906898"/>
              <a:gd name="connsiteY3531" fmla="*/ 83740 h 906898"/>
              <a:gd name="connsiteX3532" fmla="*/ 266984 w 906898"/>
              <a:gd name="connsiteY3532" fmla="*/ 77551 h 906898"/>
              <a:gd name="connsiteX3533" fmla="*/ 271110 w 906898"/>
              <a:gd name="connsiteY3533" fmla="*/ 69298 h 906898"/>
              <a:gd name="connsiteX3534" fmla="*/ 277299 w 906898"/>
              <a:gd name="connsiteY3534" fmla="*/ 67236 h 906898"/>
              <a:gd name="connsiteX3535" fmla="*/ 567347 w 906898"/>
              <a:gd name="connsiteY3535" fmla="*/ 65243 h 906898"/>
              <a:gd name="connsiteX3536" fmla="*/ 575600 w 906898"/>
              <a:gd name="connsiteY3536" fmla="*/ 71344 h 906898"/>
              <a:gd name="connsiteX3537" fmla="*/ 579726 w 906898"/>
              <a:gd name="connsiteY3537" fmla="*/ 79477 h 906898"/>
              <a:gd name="connsiteX3538" fmla="*/ 575600 w 906898"/>
              <a:gd name="connsiteY3538" fmla="*/ 81512 h 906898"/>
              <a:gd name="connsiteX3539" fmla="*/ 561158 w 906898"/>
              <a:gd name="connsiteY3539" fmla="*/ 71344 h 906898"/>
              <a:gd name="connsiteX3540" fmla="*/ 554968 w 906898"/>
              <a:gd name="connsiteY3540" fmla="*/ 75410 h 906898"/>
              <a:gd name="connsiteX3541" fmla="*/ 550842 w 906898"/>
              <a:gd name="connsiteY3541" fmla="*/ 69310 h 906898"/>
              <a:gd name="connsiteX3542" fmla="*/ 567347 w 906898"/>
              <a:gd name="connsiteY3542" fmla="*/ 65243 h 906898"/>
              <a:gd name="connsiteX3543" fmla="*/ 493185 w 906898"/>
              <a:gd name="connsiteY3543" fmla="*/ 63252 h 906898"/>
              <a:gd name="connsiteX3544" fmla="*/ 501374 w 906898"/>
              <a:gd name="connsiteY3544" fmla="*/ 65280 h 906898"/>
              <a:gd name="connsiteX3545" fmla="*/ 499327 w 906898"/>
              <a:gd name="connsiteY3545" fmla="*/ 69338 h 906898"/>
              <a:gd name="connsiteX3546" fmla="*/ 489090 w 906898"/>
              <a:gd name="connsiteY3546" fmla="*/ 69338 h 906898"/>
              <a:gd name="connsiteX3547" fmla="*/ 480901 w 906898"/>
              <a:gd name="connsiteY3547" fmla="*/ 79482 h 906898"/>
              <a:gd name="connsiteX3548" fmla="*/ 476806 w 906898"/>
              <a:gd name="connsiteY3548" fmla="*/ 81512 h 906898"/>
              <a:gd name="connsiteX3549" fmla="*/ 480901 w 906898"/>
              <a:gd name="connsiteY3549" fmla="*/ 71366 h 906898"/>
              <a:gd name="connsiteX3550" fmla="*/ 493185 w 906898"/>
              <a:gd name="connsiteY3550" fmla="*/ 63252 h 906898"/>
              <a:gd name="connsiteX3551" fmla="*/ 528266 w 906898"/>
              <a:gd name="connsiteY3551" fmla="*/ 60927 h 906898"/>
              <a:gd name="connsiteX3552" fmla="*/ 555025 w 906898"/>
              <a:gd name="connsiteY3552" fmla="*/ 81585 h 906898"/>
              <a:gd name="connsiteX3553" fmla="*/ 555025 w 906898"/>
              <a:gd name="connsiteY3553" fmla="*/ 98110 h 906898"/>
              <a:gd name="connsiteX3554" fmla="*/ 550908 w 906898"/>
              <a:gd name="connsiteY3554" fmla="*/ 98110 h 906898"/>
              <a:gd name="connsiteX3555" fmla="*/ 550908 w 906898"/>
              <a:gd name="connsiteY3555" fmla="*/ 89848 h 906898"/>
              <a:gd name="connsiteX3556" fmla="*/ 536500 w 906898"/>
              <a:gd name="connsiteY3556" fmla="*/ 69190 h 906898"/>
              <a:gd name="connsiteX3557" fmla="*/ 524149 w 906898"/>
              <a:gd name="connsiteY3557" fmla="*/ 69190 h 906898"/>
              <a:gd name="connsiteX3558" fmla="*/ 511799 w 906898"/>
              <a:gd name="connsiteY3558" fmla="*/ 79519 h 906898"/>
              <a:gd name="connsiteX3559" fmla="*/ 517974 w 906898"/>
              <a:gd name="connsiteY3559" fmla="*/ 77453 h 906898"/>
              <a:gd name="connsiteX3560" fmla="*/ 524149 w 906898"/>
              <a:gd name="connsiteY3560" fmla="*/ 79519 h 906898"/>
              <a:gd name="connsiteX3561" fmla="*/ 524149 w 906898"/>
              <a:gd name="connsiteY3561" fmla="*/ 87782 h 906898"/>
              <a:gd name="connsiteX3562" fmla="*/ 517974 w 906898"/>
              <a:gd name="connsiteY3562" fmla="*/ 91914 h 906898"/>
              <a:gd name="connsiteX3563" fmla="*/ 511799 w 906898"/>
              <a:gd name="connsiteY3563" fmla="*/ 89848 h 906898"/>
              <a:gd name="connsiteX3564" fmla="*/ 505624 w 906898"/>
              <a:gd name="connsiteY3564" fmla="*/ 93980 h 906898"/>
              <a:gd name="connsiteX3565" fmla="*/ 497390 w 906898"/>
              <a:gd name="connsiteY3565" fmla="*/ 85716 h 906898"/>
              <a:gd name="connsiteX3566" fmla="*/ 503566 w 906898"/>
              <a:gd name="connsiteY3566" fmla="*/ 69190 h 906898"/>
              <a:gd name="connsiteX3567" fmla="*/ 528266 w 906898"/>
              <a:gd name="connsiteY3567" fmla="*/ 60927 h 906898"/>
              <a:gd name="connsiteX3568" fmla="*/ 289504 w 906898"/>
              <a:gd name="connsiteY3568" fmla="*/ 60927 h 906898"/>
              <a:gd name="connsiteX3569" fmla="*/ 291552 w 906898"/>
              <a:gd name="connsiteY3569" fmla="*/ 67153 h 906898"/>
              <a:gd name="connsiteX3570" fmla="*/ 289504 w 906898"/>
              <a:gd name="connsiteY3570" fmla="*/ 73376 h 906898"/>
              <a:gd name="connsiteX3571" fmla="*/ 283362 w 906898"/>
              <a:gd name="connsiteY3571" fmla="*/ 77527 h 906898"/>
              <a:gd name="connsiteX3572" fmla="*/ 279268 w 906898"/>
              <a:gd name="connsiteY3572" fmla="*/ 71302 h 906898"/>
              <a:gd name="connsiteX3573" fmla="*/ 281315 w 906898"/>
              <a:gd name="connsiteY3573" fmla="*/ 67153 h 906898"/>
              <a:gd name="connsiteX3574" fmla="*/ 289504 w 906898"/>
              <a:gd name="connsiteY3574" fmla="*/ 60927 h 906898"/>
              <a:gd name="connsiteX3575" fmla="*/ 406976 w 906898"/>
              <a:gd name="connsiteY3575" fmla="*/ 54951 h 906898"/>
              <a:gd name="connsiteX3576" fmla="*/ 415239 w 906898"/>
              <a:gd name="connsiteY3576" fmla="*/ 61120 h 906898"/>
              <a:gd name="connsiteX3577" fmla="*/ 413173 w 906898"/>
              <a:gd name="connsiteY3577" fmla="*/ 67289 h 906898"/>
              <a:gd name="connsiteX3578" fmla="*/ 406976 w 906898"/>
              <a:gd name="connsiteY3578" fmla="*/ 57007 h 906898"/>
              <a:gd name="connsiteX3579" fmla="*/ 411108 w 906898"/>
              <a:gd name="connsiteY3579" fmla="*/ 63176 h 906898"/>
              <a:gd name="connsiteX3580" fmla="*/ 411108 w 906898"/>
              <a:gd name="connsiteY3580" fmla="*/ 69344 h 906898"/>
              <a:gd name="connsiteX3581" fmla="*/ 419371 w 906898"/>
              <a:gd name="connsiteY3581" fmla="*/ 79626 h 906898"/>
              <a:gd name="connsiteX3582" fmla="*/ 415239 w 906898"/>
              <a:gd name="connsiteY3582" fmla="*/ 87851 h 906898"/>
              <a:gd name="connsiteX3583" fmla="*/ 417305 w 906898"/>
              <a:gd name="connsiteY3583" fmla="*/ 96076 h 906898"/>
              <a:gd name="connsiteX3584" fmla="*/ 415239 w 906898"/>
              <a:gd name="connsiteY3584" fmla="*/ 98132 h 906898"/>
              <a:gd name="connsiteX3585" fmla="*/ 415239 w 906898"/>
              <a:gd name="connsiteY3585" fmla="*/ 89907 h 906898"/>
              <a:gd name="connsiteX3586" fmla="*/ 413173 w 906898"/>
              <a:gd name="connsiteY3586" fmla="*/ 89907 h 906898"/>
              <a:gd name="connsiteX3587" fmla="*/ 411108 w 906898"/>
              <a:gd name="connsiteY3587" fmla="*/ 91963 h 906898"/>
              <a:gd name="connsiteX3588" fmla="*/ 413173 w 906898"/>
              <a:gd name="connsiteY3588" fmla="*/ 100189 h 906898"/>
              <a:gd name="connsiteX3589" fmla="*/ 404910 w 906898"/>
              <a:gd name="connsiteY3589" fmla="*/ 108413 h 906898"/>
              <a:gd name="connsiteX3590" fmla="*/ 398713 w 906898"/>
              <a:gd name="connsiteY3590" fmla="*/ 110469 h 906898"/>
              <a:gd name="connsiteX3591" fmla="*/ 392516 w 906898"/>
              <a:gd name="connsiteY3591" fmla="*/ 116638 h 906898"/>
              <a:gd name="connsiteX3592" fmla="*/ 388384 w 906898"/>
              <a:gd name="connsiteY3592" fmla="*/ 116638 h 906898"/>
              <a:gd name="connsiteX3593" fmla="*/ 380121 w 906898"/>
              <a:gd name="connsiteY3593" fmla="*/ 114582 h 906898"/>
              <a:gd name="connsiteX3594" fmla="*/ 375990 w 906898"/>
              <a:gd name="connsiteY3594" fmla="*/ 118695 h 906898"/>
              <a:gd name="connsiteX3595" fmla="*/ 371858 w 906898"/>
              <a:gd name="connsiteY3595" fmla="*/ 116638 h 906898"/>
              <a:gd name="connsiteX3596" fmla="*/ 375990 w 906898"/>
              <a:gd name="connsiteY3596" fmla="*/ 106358 h 906898"/>
              <a:gd name="connsiteX3597" fmla="*/ 386318 w 906898"/>
              <a:gd name="connsiteY3597" fmla="*/ 108413 h 906898"/>
              <a:gd name="connsiteX3598" fmla="*/ 392516 w 906898"/>
              <a:gd name="connsiteY3598" fmla="*/ 102245 h 906898"/>
              <a:gd name="connsiteX3599" fmla="*/ 404910 w 906898"/>
              <a:gd name="connsiteY3599" fmla="*/ 94019 h 906898"/>
              <a:gd name="connsiteX3600" fmla="*/ 404910 w 906898"/>
              <a:gd name="connsiteY3600" fmla="*/ 83739 h 906898"/>
              <a:gd name="connsiteX3601" fmla="*/ 404910 w 906898"/>
              <a:gd name="connsiteY3601" fmla="*/ 75513 h 906898"/>
              <a:gd name="connsiteX3602" fmla="*/ 398713 w 906898"/>
              <a:gd name="connsiteY3602" fmla="*/ 65233 h 906898"/>
              <a:gd name="connsiteX3603" fmla="*/ 400779 w 906898"/>
              <a:gd name="connsiteY3603" fmla="*/ 59063 h 906898"/>
              <a:gd name="connsiteX3604" fmla="*/ 406976 w 906898"/>
              <a:gd name="connsiteY3604" fmla="*/ 54951 h 906898"/>
              <a:gd name="connsiteX3605" fmla="*/ 495288 w 906898"/>
              <a:gd name="connsiteY3605" fmla="*/ 52960 h 906898"/>
              <a:gd name="connsiteX3606" fmla="*/ 501454 w 906898"/>
              <a:gd name="connsiteY3606" fmla="*/ 54995 h 906898"/>
              <a:gd name="connsiteX3607" fmla="*/ 501454 w 906898"/>
              <a:gd name="connsiteY3607" fmla="*/ 57031 h 906898"/>
              <a:gd name="connsiteX3608" fmla="*/ 507619 w 906898"/>
              <a:gd name="connsiteY3608" fmla="*/ 57031 h 906898"/>
              <a:gd name="connsiteX3609" fmla="*/ 509674 w 906898"/>
              <a:gd name="connsiteY3609" fmla="*/ 61104 h 906898"/>
              <a:gd name="connsiteX3610" fmla="*/ 497343 w 906898"/>
              <a:gd name="connsiteY3610" fmla="*/ 61104 h 906898"/>
              <a:gd name="connsiteX3611" fmla="*/ 478846 w 906898"/>
              <a:gd name="connsiteY3611" fmla="*/ 67214 h 906898"/>
              <a:gd name="connsiteX3612" fmla="*/ 474736 w 906898"/>
              <a:gd name="connsiteY3612" fmla="*/ 81466 h 906898"/>
              <a:gd name="connsiteX3613" fmla="*/ 472680 w 906898"/>
              <a:gd name="connsiteY3613" fmla="*/ 83503 h 906898"/>
              <a:gd name="connsiteX3614" fmla="*/ 468570 w 906898"/>
              <a:gd name="connsiteY3614" fmla="*/ 79431 h 906898"/>
              <a:gd name="connsiteX3615" fmla="*/ 470625 w 906898"/>
              <a:gd name="connsiteY3615" fmla="*/ 71285 h 906898"/>
              <a:gd name="connsiteX3616" fmla="*/ 472680 w 906898"/>
              <a:gd name="connsiteY3616" fmla="*/ 65177 h 906898"/>
              <a:gd name="connsiteX3617" fmla="*/ 476791 w 906898"/>
              <a:gd name="connsiteY3617" fmla="*/ 63140 h 906898"/>
              <a:gd name="connsiteX3618" fmla="*/ 476791 w 906898"/>
              <a:gd name="connsiteY3618" fmla="*/ 57031 h 906898"/>
              <a:gd name="connsiteX3619" fmla="*/ 487067 w 906898"/>
              <a:gd name="connsiteY3619" fmla="*/ 54995 h 906898"/>
              <a:gd name="connsiteX3620" fmla="*/ 491177 w 906898"/>
              <a:gd name="connsiteY3620" fmla="*/ 54995 h 906898"/>
              <a:gd name="connsiteX3621" fmla="*/ 495288 w 906898"/>
              <a:gd name="connsiteY3621" fmla="*/ 52960 h 906898"/>
              <a:gd name="connsiteX3622" fmla="*/ 564222 w 906898"/>
              <a:gd name="connsiteY3622" fmla="*/ 50444 h 906898"/>
              <a:gd name="connsiteX3623" fmla="*/ 571426 w 906898"/>
              <a:gd name="connsiteY3623" fmla="*/ 50701 h 906898"/>
              <a:gd name="connsiteX3624" fmla="*/ 581718 w 906898"/>
              <a:gd name="connsiteY3624" fmla="*/ 56877 h 906898"/>
              <a:gd name="connsiteX3625" fmla="*/ 581718 w 906898"/>
              <a:gd name="connsiteY3625" fmla="*/ 63052 h 906898"/>
              <a:gd name="connsiteX3626" fmla="*/ 579659 w 906898"/>
              <a:gd name="connsiteY3626" fmla="*/ 65111 h 906898"/>
              <a:gd name="connsiteX3627" fmla="*/ 587893 w 906898"/>
              <a:gd name="connsiteY3627" fmla="*/ 67168 h 906898"/>
              <a:gd name="connsiteX3628" fmla="*/ 592010 w 906898"/>
              <a:gd name="connsiteY3628" fmla="*/ 73344 h 906898"/>
              <a:gd name="connsiteX3629" fmla="*/ 589951 w 906898"/>
              <a:gd name="connsiteY3629" fmla="*/ 77460 h 906898"/>
              <a:gd name="connsiteX3630" fmla="*/ 583776 w 906898"/>
              <a:gd name="connsiteY3630" fmla="*/ 79519 h 906898"/>
              <a:gd name="connsiteX3631" fmla="*/ 581718 w 906898"/>
              <a:gd name="connsiteY3631" fmla="*/ 79519 h 906898"/>
              <a:gd name="connsiteX3632" fmla="*/ 571426 w 906898"/>
              <a:gd name="connsiteY3632" fmla="*/ 65111 h 906898"/>
              <a:gd name="connsiteX3633" fmla="*/ 550842 w 906898"/>
              <a:gd name="connsiteY3633" fmla="*/ 67168 h 906898"/>
              <a:gd name="connsiteX3634" fmla="*/ 540550 w 906898"/>
              <a:gd name="connsiteY3634" fmla="*/ 63052 h 906898"/>
              <a:gd name="connsiteX3635" fmla="*/ 540550 w 906898"/>
              <a:gd name="connsiteY3635" fmla="*/ 60993 h 906898"/>
              <a:gd name="connsiteX3636" fmla="*/ 550842 w 906898"/>
              <a:gd name="connsiteY3636" fmla="*/ 56877 h 906898"/>
              <a:gd name="connsiteX3637" fmla="*/ 554959 w 906898"/>
              <a:gd name="connsiteY3637" fmla="*/ 58935 h 906898"/>
              <a:gd name="connsiteX3638" fmla="*/ 557017 w 906898"/>
              <a:gd name="connsiteY3638" fmla="*/ 54818 h 906898"/>
              <a:gd name="connsiteX3639" fmla="*/ 564222 w 906898"/>
              <a:gd name="connsiteY3639" fmla="*/ 50444 h 906898"/>
              <a:gd name="connsiteX3640" fmla="*/ 597986 w 906898"/>
              <a:gd name="connsiteY3640" fmla="*/ 48643 h 906898"/>
              <a:gd name="connsiteX3641" fmla="*/ 604161 w 906898"/>
              <a:gd name="connsiteY3641" fmla="*/ 50691 h 906898"/>
              <a:gd name="connsiteX3642" fmla="*/ 606220 w 906898"/>
              <a:gd name="connsiteY3642" fmla="*/ 54785 h 906898"/>
              <a:gd name="connsiteX3643" fmla="*/ 606220 w 906898"/>
              <a:gd name="connsiteY3643" fmla="*/ 60927 h 906898"/>
              <a:gd name="connsiteX3644" fmla="*/ 604161 w 906898"/>
              <a:gd name="connsiteY3644" fmla="*/ 54785 h 906898"/>
              <a:gd name="connsiteX3645" fmla="*/ 597986 w 906898"/>
              <a:gd name="connsiteY3645" fmla="*/ 48643 h 906898"/>
              <a:gd name="connsiteX3646" fmla="*/ 332862 w 906898"/>
              <a:gd name="connsiteY3646" fmla="*/ 48643 h 906898"/>
              <a:gd name="connsiteX3647" fmla="*/ 337035 w 906898"/>
              <a:gd name="connsiteY3647" fmla="*/ 50701 h 906898"/>
              <a:gd name="connsiteX3648" fmla="*/ 337035 w 906898"/>
              <a:gd name="connsiteY3648" fmla="*/ 56877 h 906898"/>
              <a:gd name="connsiteX3649" fmla="*/ 328688 w 906898"/>
              <a:gd name="connsiteY3649" fmla="*/ 56877 h 906898"/>
              <a:gd name="connsiteX3650" fmla="*/ 322427 w 906898"/>
              <a:gd name="connsiteY3650" fmla="*/ 50701 h 906898"/>
              <a:gd name="connsiteX3651" fmla="*/ 332862 w 906898"/>
              <a:gd name="connsiteY3651" fmla="*/ 48643 h 906898"/>
              <a:gd name="connsiteX3652" fmla="*/ 310343 w 906898"/>
              <a:gd name="connsiteY3652" fmla="*/ 46651 h 906898"/>
              <a:gd name="connsiteX3653" fmla="*/ 324752 w 906898"/>
              <a:gd name="connsiteY3653" fmla="*/ 59002 h 906898"/>
              <a:gd name="connsiteX3654" fmla="*/ 320635 w 906898"/>
              <a:gd name="connsiteY3654" fmla="*/ 69293 h 906898"/>
              <a:gd name="connsiteX3655" fmla="*/ 322693 w 906898"/>
              <a:gd name="connsiteY3655" fmla="*/ 73410 h 906898"/>
              <a:gd name="connsiteX3656" fmla="*/ 322693 w 906898"/>
              <a:gd name="connsiteY3656" fmla="*/ 81643 h 906898"/>
              <a:gd name="connsiteX3657" fmla="*/ 308284 w 906898"/>
              <a:gd name="connsiteY3657" fmla="*/ 85761 h 906898"/>
              <a:gd name="connsiteX3658" fmla="*/ 304167 w 906898"/>
              <a:gd name="connsiteY3658" fmla="*/ 75469 h 906898"/>
              <a:gd name="connsiteX3659" fmla="*/ 297992 w 906898"/>
              <a:gd name="connsiteY3659" fmla="*/ 73410 h 906898"/>
              <a:gd name="connsiteX3660" fmla="*/ 293876 w 906898"/>
              <a:gd name="connsiteY3660" fmla="*/ 59002 h 906898"/>
              <a:gd name="connsiteX3661" fmla="*/ 295934 w 906898"/>
              <a:gd name="connsiteY3661" fmla="*/ 54884 h 906898"/>
              <a:gd name="connsiteX3662" fmla="*/ 310343 w 906898"/>
              <a:gd name="connsiteY3662" fmla="*/ 46651 h 906898"/>
              <a:gd name="connsiteX3663" fmla="*/ 499428 w 906898"/>
              <a:gd name="connsiteY3663" fmla="*/ 44659 h 906898"/>
              <a:gd name="connsiteX3664" fmla="*/ 505610 w 906898"/>
              <a:gd name="connsiteY3664" fmla="*/ 46712 h 906898"/>
              <a:gd name="connsiteX3665" fmla="*/ 507671 w 906898"/>
              <a:gd name="connsiteY3665" fmla="*/ 50816 h 906898"/>
              <a:gd name="connsiteX3666" fmla="*/ 507671 w 906898"/>
              <a:gd name="connsiteY3666" fmla="*/ 46712 h 906898"/>
              <a:gd name="connsiteX3667" fmla="*/ 511792 w 906898"/>
              <a:gd name="connsiteY3667" fmla="*/ 50816 h 906898"/>
              <a:gd name="connsiteX3668" fmla="*/ 517974 w 906898"/>
              <a:gd name="connsiteY3668" fmla="*/ 54921 h 906898"/>
              <a:gd name="connsiteX3669" fmla="*/ 517974 w 906898"/>
              <a:gd name="connsiteY3669" fmla="*/ 59025 h 906898"/>
              <a:gd name="connsiteX3670" fmla="*/ 511792 w 906898"/>
              <a:gd name="connsiteY3670" fmla="*/ 59025 h 906898"/>
              <a:gd name="connsiteX3671" fmla="*/ 507671 w 906898"/>
              <a:gd name="connsiteY3671" fmla="*/ 54921 h 906898"/>
              <a:gd name="connsiteX3672" fmla="*/ 501489 w 906898"/>
              <a:gd name="connsiteY3672" fmla="*/ 52869 h 906898"/>
              <a:gd name="connsiteX3673" fmla="*/ 491185 w 906898"/>
              <a:gd name="connsiteY3673" fmla="*/ 50816 h 906898"/>
              <a:gd name="connsiteX3674" fmla="*/ 480882 w 906898"/>
              <a:gd name="connsiteY3674" fmla="*/ 52869 h 906898"/>
              <a:gd name="connsiteX3675" fmla="*/ 474700 w 906898"/>
              <a:gd name="connsiteY3675" fmla="*/ 61078 h 906898"/>
              <a:gd name="connsiteX3676" fmla="*/ 466457 w 906898"/>
              <a:gd name="connsiteY3676" fmla="*/ 69287 h 906898"/>
              <a:gd name="connsiteX3677" fmla="*/ 466457 w 906898"/>
              <a:gd name="connsiteY3677" fmla="*/ 75445 h 906898"/>
              <a:gd name="connsiteX3678" fmla="*/ 466457 w 906898"/>
              <a:gd name="connsiteY3678" fmla="*/ 81602 h 906898"/>
              <a:gd name="connsiteX3679" fmla="*/ 466457 w 906898"/>
              <a:gd name="connsiteY3679" fmla="*/ 87759 h 906898"/>
              <a:gd name="connsiteX3680" fmla="*/ 462336 w 906898"/>
              <a:gd name="connsiteY3680" fmla="*/ 87759 h 906898"/>
              <a:gd name="connsiteX3681" fmla="*/ 458215 w 906898"/>
              <a:gd name="connsiteY3681" fmla="*/ 79549 h 906898"/>
              <a:gd name="connsiteX3682" fmla="*/ 462336 w 906898"/>
              <a:gd name="connsiteY3682" fmla="*/ 65182 h 906898"/>
              <a:gd name="connsiteX3683" fmla="*/ 464396 w 906898"/>
              <a:gd name="connsiteY3683" fmla="*/ 59025 h 906898"/>
              <a:gd name="connsiteX3684" fmla="*/ 470579 w 906898"/>
              <a:gd name="connsiteY3684" fmla="*/ 54921 h 906898"/>
              <a:gd name="connsiteX3685" fmla="*/ 476761 w 906898"/>
              <a:gd name="connsiteY3685" fmla="*/ 46712 h 906898"/>
              <a:gd name="connsiteX3686" fmla="*/ 489125 w 906898"/>
              <a:gd name="connsiteY3686" fmla="*/ 48764 h 906898"/>
              <a:gd name="connsiteX3687" fmla="*/ 493246 w 906898"/>
              <a:gd name="connsiteY3687" fmla="*/ 46712 h 906898"/>
              <a:gd name="connsiteX3688" fmla="*/ 495307 w 906898"/>
              <a:gd name="connsiteY3688" fmla="*/ 46712 h 906898"/>
              <a:gd name="connsiteX3689" fmla="*/ 499428 w 906898"/>
              <a:gd name="connsiteY3689" fmla="*/ 44659 h 906898"/>
              <a:gd name="connsiteX3690" fmla="*/ 341019 w 906898"/>
              <a:gd name="connsiteY3690" fmla="*/ 44197 h 906898"/>
              <a:gd name="connsiteX3691" fmla="*/ 345098 w 906898"/>
              <a:gd name="connsiteY3691" fmla="*/ 44707 h 906898"/>
              <a:gd name="connsiteX3692" fmla="*/ 351216 w 906898"/>
              <a:gd name="connsiteY3692" fmla="*/ 50825 h 906898"/>
              <a:gd name="connsiteX3693" fmla="*/ 351216 w 906898"/>
              <a:gd name="connsiteY3693" fmla="*/ 56943 h 906898"/>
              <a:gd name="connsiteX3694" fmla="*/ 355295 w 906898"/>
              <a:gd name="connsiteY3694" fmla="*/ 61022 h 906898"/>
              <a:gd name="connsiteX3695" fmla="*/ 351216 w 906898"/>
              <a:gd name="connsiteY3695" fmla="*/ 67140 h 906898"/>
              <a:gd name="connsiteX3696" fmla="*/ 345098 w 906898"/>
              <a:gd name="connsiteY3696" fmla="*/ 69180 h 906898"/>
              <a:gd name="connsiteX3697" fmla="*/ 343059 w 906898"/>
              <a:gd name="connsiteY3697" fmla="*/ 67140 h 906898"/>
              <a:gd name="connsiteX3698" fmla="*/ 338980 w 906898"/>
              <a:gd name="connsiteY3698" fmla="*/ 71219 h 906898"/>
              <a:gd name="connsiteX3699" fmla="*/ 330822 w 906898"/>
              <a:gd name="connsiteY3699" fmla="*/ 67140 h 906898"/>
              <a:gd name="connsiteX3700" fmla="*/ 328783 w 906898"/>
              <a:gd name="connsiteY3700" fmla="*/ 61022 h 906898"/>
              <a:gd name="connsiteX3701" fmla="*/ 336940 w 906898"/>
              <a:gd name="connsiteY3701" fmla="*/ 58983 h 906898"/>
              <a:gd name="connsiteX3702" fmla="*/ 341019 w 906898"/>
              <a:gd name="connsiteY3702" fmla="*/ 50825 h 906898"/>
              <a:gd name="connsiteX3703" fmla="*/ 336940 w 906898"/>
              <a:gd name="connsiteY3703" fmla="*/ 46746 h 906898"/>
              <a:gd name="connsiteX3704" fmla="*/ 341019 w 906898"/>
              <a:gd name="connsiteY3704" fmla="*/ 44197 h 906898"/>
              <a:gd name="connsiteX3705" fmla="*/ 583710 w 906898"/>
              <a:gd name="connsiteY3705" fmla="*/ 38352 h 906898"/>
              <a:gd name="connsiteX3706" fmla="*/ 590018 w 906898"/>
              <a:gd name="connsiteY3706" fmla="*/ 50635 h 906898"/>
              <a:gd name="connsiteX3707" fmla="*/ 587915 w 906898"/>
              <a:gd name="connsiteY3707" fmla="*/ 50635 h 906898"/>
              <a:gd name="connsiteX3708" fmla="*/ 587915 w 906898"/>
              <a:gd name="connsiteY3708" fmla="*/ 46541 h 906898"/>
              <a:gd name="connsiteX3709" fmla="*/ 583710 w 906898"/>
              <a:gd name="connsiteY3709" fmla="*/ 40399 h 906898"/>
              <a:gd name="connsiteX3710" fmla="*/ 583710 w 906898"/>
              <a:gd name="connsiteY3710" fmla="*/ 38352 h 906898"/>
              <a:gd name="connsiteX3711" fmla="*/ 421363 w 906898"/>
              <a:gd name="connsiteY3711" fmla="*/ 32375 h 906898"/>
              <a:gd name="connsiteX3712" fmla="*/ 421363 w 906898"/>
              <a:gd name="connsiteY3712" fmla="*/ 34367 h 906898"/>
              <a:gd name="connsiteX3713" fmla="*/ 419371 w 906898"/>
              <a:gd name="connsiteY3713" fmla="*/ 34367 h 906898"/>
              <a:gd name="connsiteX3714" fmla="*/ 421363 w 906898"/>
              <a:gd name="connsiteY3714" fmla="*/ 32375 h 906898"/>
              <a:gd name="connsiteX3715" fmla="*/ 421363 w 906898"/>
              <a:gd name="connsiteY3715" fmla="*/ 28060 h 906898"/>
              <a:gd name="connsiteX3716" fmla="*/ 423355 w 906898"/>
              <a:gd name="connsiteY3716" fmla="*/ 32375 h 906898"/>
              <a:gd name="connsiteX3717" fmla="*/ 421363 w 906898"/>
              <a:gd name="connsiteY3717" fmla="*/ 32375 h 906898"/>
              <a:gd name="connsiteX3718" fmla="*/ 361686 w 906898"/>
              <a:gd name="connsiteY3718" fmla="*/ 26067 h 906898"/>
              <a:gd name="connsiteX3719" fmla="*/ 374053 w 906898"/>
              <a:gd name="connsiteY3719" fmla="*/ 26067 h 906898"/>
              <a:gd name="connsiteX3720" fmla="*/ 382298 w 906898"/>
              <a:gd name="connsiteY3720" fmla="*/ 30189 h 906898"/>
              <a:gd name="connsiteX3721" fmla="*/ 398787 w 906898"/>
              <a:gd name="connsiteY3721" fmla="*/ 52862 h 906898"/>
              <a:gd name="connsiteX3722" fmla="*/ 392604 w 906898"/>
              <a:gd name="connsiteY3722" fmla="*/ 69351 h 906898"/>
              <a:gd name="connsiteX3723" fmla="*/ 374053 w 906898"/>
              <a:gd name="connsiteY3723" fmla="*/ 75535 h 906898"/>
              <a:gd name="connsiteX3724" fmla="*/ 365808 w 906898"/>
              <a:gd name="connsiteY3724" fmla="*/ 67290 h 906898"/>
              <a:gd name="connsiteX3725" fmla="*/ 367870 w 906898"/>
              <a:gd name="connsiteY3725" fmla="*/ 63169 h 906898"/>
              <a:gd name="connsiteX3726" fmla="*/ 371992 w 906898"/>
              <a:gd name="connsiteY3726" fmla="*/ 63169 h 906898"/>
              <a:gd name="connsiteX3727" fmla="*/ 371992 w 906898"/>
              <a:gd name="connsiteY3727" fmla="*/ 56985 h 906898"/>
              <a:gd name="connsiteX3728" fmla="*/ 376114 w 906898"/>
              <a:gd name="connsiteY3728" fmla="*/ 52862 h 906898"/>
              <a:gd name="connsiteX3729" fmla="*/ 382298 w 906898"/>
              <a:gd name="connsiteY3729" fmla="*/ 54923 h 906898"/>
              <a:gd name="connsiteX3730" fmla="*/ 382298 w 906898"/>
              <a:gd name="connsiteY3730" fmla="*/ 63169 h 906898"/>
              <a:gd name="connsiteX3731" fmla="*/ 380237 w 906898"/>
              <a:gd name="connsiteY3731" fmla="*/ 65229 h 906898"/>
              <a:gd name="connsiteX3732" fmla="*/ 388481 w 906898"/>
              <a:gd name="connsiteY3732" fmla="*/ 61108 h 906898"/>
              <a:gd name="connsiteX3733" fmla="*/ 390542 w 906898"/>
              <a:gd name="connsiteY3733" fmla="*/ 46679 h 906898"/>
              <a:gd name="connsiteX3734" fmla="*/ 367870 w 906898"/>
              <a:gd name="connsiteY3734" fmla="*/ 30189 h 906898"/>
              <a:gd name="connsiteX3735" fmla="*/ 349319 w 906898"/>
              <a:gd name="connsiteY3735" fmla="*/ 30189 h 906898"/>
              <a:gd name="connsiteX3736" fmla="*/ 349319 w 906898"/>
              <a:gd name="connsiteY3736" fmla="*/ 28128 h 906898"/>
              <a:gd name="connsiteX3737" fmla="*/ 361686 w 906898"/>
              <a:gd name="connsiteY3737" fmla="*/ 26067 h 906898"/>
              <a:gd name="connsiteX3738" fmla="*/ 453449 w 906898"/>
              <a:gd name="connsiteY3738" fmla="*/ 14275 h 906898"/>
              <a:gd name="connsiteX3739" fmla="*/ 427592 w 906898"/>
              <a:gd name="connsiteY3739" fmla="*/ 16881 h 906898"/>
              <a:gd name="connsiteX3740" fmla="*/ 427592 w 906898"/>
              <a:gd name="connsiteY3740" fmla="*/ 21939 h 906898"/>
              <a:gd name="connsiteX3741" fmla="*/ 425522 w 906898"/>
              <a:gd name="connsiteY3741" fmla="*/ 21939 h 906898"/>
              <a:gd name="connsiteX3742" fmla="*/ 423452 w 906898"/>
              <a:gd name="connsiteY3742" fmla="*/ 26047 h 906898"/>
              <a:gd name="connsiteX3743" fmla="*/ 421382 w 906898"/>
              <a:gd name="connsiteY3743" fmla="*/ 26047 h 906898"/>
              <a:gd name="connsiteX3744" fmla="*/ 419312 w 906898"/>
              <a:gd name="connsiteY3744" fmla="*/ 23993 h 906898"/>
              <a:gd name="connsiteX3745" fmla="*/ 419312 w 906898"/>
              <a:gd name="connsiteY3745" fmla="*/ 30155 h 906898"/>
              <a:gd name="connsiteX3746" fmla="*/ 417242 w 906898"/>
              <a:gd name="connsiteY3746" fmla="*/ 36317 h 906898"/>
              <a:gd name="connsiteX3747" fmla="*/ 408961 w 906898"/>
              <a:gd name="connsiteY3747" fmla="*/ 38372 h 906898"/>
              <a:gd name="connsiteX3748" fmla="*/ 404821 w 906898"/>
              <a:gd name="connsiteY3748" fmla="*/ 46589 h 906898"/>
              <a:gd name="connsiteX3749" fmla="*/ 400681 w 906898"/>
              <a:gd name="connsiteY3749" fmla="*/ 46589 h 906898"/>
              <a:gd name="connsiteX3750" fmla="*/ 394471 w 906898"/>
              <a:gd name="connsiteY3750" fmla="*/ 36317 h 906898"/>
              <a:gd name="connsiteX3751" fmla="*/ 402751 w 906898"/>
              <a:gd name="connsiteY3751" fmla="*/ 23993 h 906898"/>
              <a:gd name="connsiteX3752" fmla="*/ 404821 w 906898"/>
              <a:gd name="connsiteY3752" fmla="*/ 19883 h 906898"/>
              <a:gd name="connsiteX3753" fmla="*/ 419312 w 906898"/>
              <a:gd name="connsiteY3753" fmla="*/ 17829 h 906898"/>
              <a:gd name="connsiteX3754" fmla="*/ 420079 w 906898"/>
              <a:gd name="connsiteY3754" fmla="*/ 17639 h 906898"/>
              <a:gd name="connsiteX3755" fmla="*/ 399049 w 906898"/>
              <a:gd name="connsiteY3755" fmla="*/ 19759 h 906898"/>
              <a:gd name="connsiteX3756" fmla="*/ 400779 w 906898"/>
              <a:gd name="connsiteY3756" fmla="*/ 19759 h 906898"/>
              <a:gd name="connsiteX3757" fmla="*/ 400779 w 906898"/>
              <a:gd name="connsiteY3757" fmla="*/ 21846 h 906898"/>
              <a:gd name="connsiteX3758" fmla="*/ 392590 w 906898"/>
              <a:gd name="connsiteY3758" fmla="*/ 34367 h 906898"/>
              <a:gd name="connsiteX3759" fmla="*/ 388495 w 906898"/>
              <a:gd name="connsiteY3759" fmla="*/ 30194 h 906898"/>
              <a:gd name="connsiteX3760" fmla="*/ 394637 w 906898"/>
              <a:gd name="connsiteY3760" fmla="*/ 23933 h 906898"/>
              <a:gd name="connsiteX3761" fmla="*/ 396561 w 906898"/>
              <a:gd name="connsiteY3761" fmla="*/ 20010 h 906898"/>
              <a:gd name="connsiteX3762" fmla="*/ 364940 w 906898"/>
              <a:gd name="connsiteY3762" fmla="*/ 23197 h 906898"/>
              <a:gd name="connsiteX3763" fmla="*/ 342257 w 906898"/>
              <a:gd name="connsiteY3763" fmla="*/ 30239 h 906898"/>
              <a:gd name="connsiteX3764" fmla="*/ 343196 w 906898"/>
              <a:gd name="connsiteY3764" fmla="*/ 30051 h 906898"/>
              <a:gd name="connsiteX3765" fmla="*/ 347327 w 906898"/>
              <a:gd name="connsiteY3765" fmla="*/ 32117 h 906898"/>
              <a:gd name="connsiteX3766" fmla="*/ 341130 w 906898"/>
              <a:gd name="connsiteY3766" fmla="*/ 38315 h 906898"/>
              <a:gd name="connsiteX3767" fmla="*/ 334933 w 906898"/>
              <a:gd name="connsiteY3767" fmla="*/ 38315 h 906898"/>
              <a:gd name="connsiteX3768" fmla="*/ 328735 w 906898"/>
              <a:gd name="connsiteY3768" fmla="*/ 46578 h 906898"/>
              <a:gd name="connsiteX3769" fmla="*/ 310143 w 906898"/>
              <a:gd name="connsiteY3769" fmla="*/ 44511 h 906898"/>
              <a:gd name="connsiteX3770" fmla="*/ 310143 w 906898"/>
              <a:gd name="connsiteY3770" fmla="*/ 40380 h 906898"/>
              <a:gd name="connsiteX3771" fmla="*/ 330801 w 906898"/>
              <a:gd name="connsiteY3771" fmla="*/ 36249 h 906898"/>
              <a:gd name="connsiteX3772" fmla="*/ 332253 w 906898"/>
              <a:gd name="connsiteY3772" fmla="*/ 33344 h 906898"/>
              <a:gd name="connsiteX3773" fmla="*/ 282503 w 906898"/>
              <a:gd name="connsiteY3773" fmla="*/ 48787 h 906898"/>
              <a:gd name="connsiteX3774" fmla="*/ 266569 w 906898"/>
              <a:gd name="connsiteY3774" fmla="*/ 57436 h 906898"/>
              <a:gd name="connsiteX3775" fmla="*/ 275245 w 906898"/>
              <a:gd name="connsiteY3775" fmla="*/ 56943 h 906898"/>
              <a:gd name="connsiteX3776" fmla="*/ 285595 w 906898"/>
              <a:gd name="connsiteY3776" fmla="*/ 48710 h 906898"/>
              <a:gd name="connsiteX3777" fmla="*/ 288344 w 906898"/>
              <a:gd name="connsiteY3777" fmla="*/ 48195 h 906898"/>
              <a:gd name="connsiteX3778" fmla="*/ 293876 w 906898"/>
              <a:gd name="connsiteY3778" fmla="*/ 52826 h 906898"/>
              <a:gd name="connsiteX3779" fmla="*/ 293876 w 906898"/>
              <a:gd name="connsiteY3779" fmla="*/ 54884 h 906898"/>
              <a:gd name="connsiteX3780" fmla="*/ 275245 w 906898"/>
              <a:gd name="connsiteY3780" fmla="*/ 63118 h 906898"/>
              <a:gd name="connsiteX3781" fmla="*/ 271104 w 906898"/>
              <a:gd name="connsiteY3781" fmla="*/ 61059 h 906898"/>
              <a:gd name="connsiteX3782" fmla="*/ 262824 w 906898"/>
              <a:gd name="connsiteY3782" fmla="*/ 65177 h 906898"/>
              <a:gd name="connsiteX3783" fmla="*/ 258684 w 906898"/>
              <a:gd name="connsiteY3783" fmla="*/ 63118 h 906898"/>
              <a:gd name="connsiteX3784" fmla="*/ 258684 w 906898"/>
              <a:gd name="connsiteY3784" fmla="*/ 61716 h 906898"/>
              <a:gd name="connsiteX3785" fmla="*/ 254731 w 906898"/>
              <a:gd name="connsiteY3785" fmla="*/ 63861 h 906898"/>
              <a:gd name="connsiteX3786" fmla="*/ 254731 w 906898"/>
              <a:gd name="connsiteY3786" fmla="*/ 65301 h 906898"/>
              <a:gd name="connsiteX3787" fmla="*/ 234021 w 906898"/>
              <a:gd name="connsiteY3787" fmla="*/ 91940 h 906898"/>
              <a:gd name="connsiteX3788" fmla="*/ 240234 w 906898"/>
              <a:gd name="connsiteY3788" fmla="*/ 108334 h 906898"/>
              <a:gd name="connsiteX3789" fmla="*/ 252660 w 906898"/>
              <a:gd name="connsiteY3789" fmla="*/ 112432 h 906898"/>
              <a:gd name="connsiteX3790" fmla="*/ 258874 w 906898"/>
              <a:gd name="connsiteY3790" fmla="*/ 108334 h 906898"/>
              <a:gd name="connsiteX3791" fmla="*/ 250589 w 906898"/>
              <a:gd name="connsiteY3791" fmla="*/ 106285 h 906898"/>
              <a:gd name="connsiteX3792" fmla="*/ 248518 w 906898"/>
              <a:gd name="connsiteY3792" fmla="*/ 100137 h 906898"/>
              <a:gd name="connsiteX3793" fmla="*/ 254731 w 906898"/>
              <a:gd name="connsiteY3793" fmla="*/ 96039 h 906898"/>
              <a:gd name="connsiteX3794" fmla="*/ 260945 w 906898"/>
              <a:gd name="connsiteY3794" fmla="*/ 100137 h 906898"/>
              <a:gd name="connsiteX3795" fmla="*/ 267158 w 906898"/>
              <a:gd name="connsiteY3795" fmla="*/ 100137 h 906898"/>
              <a:gd name="connsiteX3796" fmla="*/ 271300 w 906898"/>
              <a:gd name="connsiteY3796" fmla="*/ 104236 h 906898"/>
              <a:gd name="connsiteX3797" fmla="*/ 263016 w 906898"/>
              <a:gd name="connsiteY3797" fmla="*/ 118580 h 906898"/>
              <a:gd name="connsiteX3798" fmla="*/ 244376 w 906898"/>
              <a:gd name="connsiteY3798" fmla="*/ 120629 h 906898"/>
              <a:gd name="connsiteX3799" fmla="*/ 231950 w 906898"/>
              <a:gd name="connsiteY3799" fmla="*/ 108334 h 906898"/>
              <a:gd name="connsiteX3800" fmla="*/ 227808 w 906898"/>
              <a:gd name="connsiteY3800" fmla="*/ 98088 h 906898"/>
              <a:gd name="connsiteX3801" fmla="*/ 229879 w 906898"/>
              <a:gd name="connsiteY3801" fmla="*/ 83744 h 906898"/>
              <a:gd name="connsiteX3802" fmla="*/ 239975 w 906898"/>
              <a:gd name="connsiteY3802" fmla="*/ 71961 h 906898"/>
              <a:gd name="connsiteX3803" fmla="*/ 241882 w 906898"/>
              <a:gd name="connsiteY3803" fmla="*/ 70836 h 906898"/>
              <a:gd name="connsiteX3804" fmla="*/ 207903 w 906898"/>
              <a:gd name="connsiteY3804" fmla="*/ 89279 h 906898"/>
              <a:gd name="connsiteX3805" fmla="*/ 198095 w 906898"/>
              <a:gd name="connsiteY3805" fmla="*/ 97371 h 906898"/>
              <a:gd name="connsiteX3806" fmla="*/ 207409 w 906898"/>
              <a:gd name="connsiteY3806" fmla="*/ 91803 h 906898"/>
              <a:gd name="connsiteX3807" fmla="*/ 219803 w 906898"/>
              <a:gd name="connsiteY3807" fmla="*/ 97978 h 906898"/>
              <a:gd name="connsiteX3808" fmla="*/ 223935 w 906898"/>
              <a:gd name="connsiteY3808" fmla="*/ 100037 h 906898"/>
              <a:gd name="connsiteX3809" fmla="*/ 223935 w 906898"/>
              <a:gd name="connsiteY3809" fmla="*/ 110328 h 906898"/>
              <a:gd name="connsiteX3810" fmla="*/ 215672 w 906898"/>
              <a:gd name="connsiteY3810" fmla="*/ 108270 h 906898"/>
              <a:gd name="connsiteX3811" fmla="*/ 207409 w 906898"/>
              <a:gd name="connsiteY3811" fmla="*/ 110328 h 906898"/>
              <a:gd name="connsiteX3812" fmla="*/ 203277 w 906898"/>
              <a:gd name="connsiteY3812" fmla="*/ 104153 h 906898"/>
              <a:gd name="connsiteX3813" fmla="*/ 192948 w 906898"/>
              <a:gd name="connsiteY3813" fmla="*/ 102095 h 906898"/>
              <a:gd name="connsiteX3814" fmla="*/ 195733 w 906898"/>
              <a:gd name="connsiteY3814" fmla="*/ 99320 h 906898"/>
              <a:gd name="connsiteX3815" fmla="*/ 142906 w 906898"/>
              <a:gd name="connsiteY3815" fmla="*/ 142906 h 906898"/>
              <a:gd name="connsiteX3816" fmla="*/ 93538 w 906898"/>
              <a:gd name="connsiteY3816" fmla="*/ 202741 h 906898"/>
              <a:gd name="connsiteX3817" fmla="*/ 95078 w 906898"/>
              <a:gd name="connsiteY3817" fmla="*/ 202659 h 906898"/>
              <a:gd name="connsiteX3818" fmla="*/ 98411 w 906898"/>
              <a:gd name="connsiteY3818" fmla="*/ 200855 h 906898"/>
              <a:gd name="connsiteX3819" fmla="*/ 104565 w 906898"/>
              <a:gd name="connsiteY3819" fmla="*/ 200855 h 906898"/>
              <a:gd name="connsiteX3820" fmla="*/ 106616 w 906898"/>
              <a:gd name="connsiteY3820" fmla="*/ 200855 h 906898"/>
              <a:gd name="connsiteX3821" fmla="*/ 118924 w 906898"/>
              <a:gd name="connsiteY3821" fmla="*/ 190546 h 906898"/>
              <a:gd name="connsiteX3822" fmla="*/ 125078 w 906898"/>
              <a:gd name="connsiteY3822" fmla="*/ 192608 h 906898"/>
              <a:gd name="connsiteX3823" fmla="*/ 129181 w 906898"/>
              <a:gd name="connsiteY3823" fmla="*/ 190546 h 906898"/>
              <a:gd name="connsiteX3824" fmla="*/ 136104 w 906898"/>
              <a:gd name="connsiteY3824" fmla="*/ 188484 h 906898"/>
              <a:gd name="connsiteX3825" fmla="*/ 141488 w 906898"/>
              <a:gd name="connsiteY3825" fmla="*/ 192608 h 906898"/>
              <a:gd name="connsiteX3826" fmla="*/ 133283 w 906898"/>
              <a:gd name="connsiteY3826" fmla="*/ 204979 h 906898"/>
              <a:gd name="connsiteX3827" fmla="*/ 123027 w 906898"/>
              <a:gd name="connsiteY3827" fmla="*/ 202917 h 906898"/>
              <a:gd name="connsiteX3828" fmla="*/ 116873 w 906898"/>
              <a:gd name="connsiteY3828" fmla="*/ 209103 h 906898"/>
              <a:gd name="connsiteX3829" fmla="*/ 112770 w 906898"/>
              <a:gd name="connsiteY3829" fmla="*/ 207041 h 906898"/>
              <a:gd name="connsiteX3830" fmla="*/ 100463 w 906898"/>
              <a:gd name="connsiteY3830" fmla="*/ 213227 h 906898"/>
              <a:gd name="connsiteX3831" fmla="*/ 96360 w 906898"/>
              <a:gd name="connsiteY3831" fmla="*/ 225598 h 906898"/>
              <a:gd name="connsiteX3832" fmla="*/ 100463 w 906898"/>
              <a:gd name="connsiteY3832" fmla="*/ 233846 h 906898"/>
              <a:gd name="connsiteX3833" fmla="*/ 98411 w 906898"/>
              <a:gd name="connsiteY3833" fmla="*/ 246217 h 906898"/>
              <a:gd name="connsiteX3834" fmla="*/ 102514 w 906898"/>
              <a:gd name="connsiteY3834" fmla="*/ 252402 h 906898"/>
              <a:gd name="connsiteX3835" fmla="*/ 102514 w 906898"/>
              <a:gd name="connsiteY3835" fmla="*/ 254464 h 906898"/>
              <a:gd name="connsiteX3836" fmla="*/ 94309 w 906898"/>
              <a:gd name="connsiteY3836" fmla="*/ 264774 h 906898"/>
              <a:gd name="connsiteX3837" fmla="*/ 90206 w 906898"/>
              <a:gd name="connsiteY3837" fmla="*/ 252402 h 906898"/>
              <a:gd name="connsiteX3838" fmla="*/ 90206 w 906898"/>
              <a:gd name="connsiteY3838" fmla="*/ 246217 h 906898"/>
              <a:gd name="connsiteX3839" fmla="*/ 84052 w 906898"/>
              <a:gd name="connsiteY3839" fmla="*/ 235907 h 906898"/>
              <a:gd name="connsiteX3840" fmla="*/ 88155 w 906898"/>
              <a:gd name="connsiteY3840" fmla="*/ 229722 h 906898"/>
              <a:gd name="connsiteX3841" fmla="*/ 86104 w 906898"/>
              <a:gd name="connsiteY3841" fmla="*/ 221474 h 906898"/>
              <a:gd name="connsiteX3842" fmla="*/ 84787 w 906898"/>
              <a:gd name="connsiteY3842" fmla="*/ 216179 h 906898"/>
              <a:gd name="connsiteX3843" fmla="*/ 48787 w 906898"/>
              <a:gd name="connsiteY3843" fmla="*/ 282503 h 906898"/>
              <a:gd name="connsiteX3844" fmla="*/ 28714 w 906898"/>
              <a:gd name="connsiteY3844" fmla="*/ 347168 h 906898"/>
              <a:gd name="connsiteX3845" fmla="*/ 29491 w 906898"/>
              <a:gd name="connsiteY3845" fmla="*/ 347168 h 906898"/>
              <a:gd name="connsiteX3846" fmla="*/ 31887 w 906898"/>
              <a:gd name="connsiteY3846" fmla="*/ 347168 h 906898"/>
              <a:gd name="connsiteX3847" fmla="*/ 34626 w 906898"/>
              <a:gd name="connsiteY3847" fmla="*/ 351269 h 906898"/>
              <a:gd name="connsiteX3848" fmla="*/ 32572 w 906898"/>
              <a:gd name="connsiteY3848" fmla="*/ 353320 h 906898"/>
              <a:gd name="connsiteX3849" fmla="*/ 34626 w 906898"/>
              <a:gd name="connsiteY3849" fmla="*/ 355370 h 906898"/>
              <a:gd name="connsiteX3850" fmla="*/ 40789 w 906898"/>
              <a:gd name="connsiteY3850" fmla="*/ 355370 h 906898"/>
              <a:gd name="connsiteX3851" fmla="*/ 46952 w 906898"/>
              <a:gd name="connsiteY3851" fmla="*/ 363573 h 906898"/>
              <a:gd name="connsiteX3852" fmla="*/ 44897 w 906898"/>
              <a:gd name="connsiteY3852" fmla="*/ 369724 h 906898"/>
              <a:gd name="connsiteX3853" fmla="*/ 51060 w 906898"/>
              <a:gd name="connsiteY3853" fmla="*/ 373826 h 906898"/>
              <a:gd name="connsiteX3854" fmla="*/ 53114 w 906898"/>
              <a:gd name="connsiteY3854" fmla="*/ 373826 h 906898"/>
              <a:gd name="connsiteX3855" fmla="*/ 46952 w 906898"/>
              <a:gd name="connsiteY3855" fmla="*/ 367674 h 906898"/>
              <a:gd name="connsiteX3856" fmla="*/ 49006 w 906898"/>
              <a:gd name="connsiteY3856" fmla="*/ 365623 h 906898"/>
              <a:gd name="connsiteX3857" fmla="*/ 53114 w 906898"/>
              <a:gd name="connsiteY3857" fmla="*/ 369724 h 906898"/>
              <a:gd name="connsiteX3858" fmla="*/ 55169 w 906898"/>
              <a:gd name="connsiteY3858" fmla="*/ 377927 h 906898"/>
              <a:gd name="connsiteX3859" fmla="*/ 51060 w 906898"/>
              <a:gd name="connsiteY3859" fmla="*/ 377927 h 906898"/>
              <a:gd name="connsiteX3860" fmla="*/ 38735 w 906898"/>
              <a:gd name="connsiteY3860" fmla="*/ 379977 h 906898"/>
              <a:gd name="connsiteX3861" fmla="*/ 36681 w 906898"/>
              <a:gd name="connsiteY3861" fmla="*/ 379977 h 906898"/>
              <a:gd name="connsiteX3862" fmla="*/ 32572 w 906898"/>
              <a:gd name="connsiteY3862" fmla="*/ 370493 h 906898"/>
              <a:gd name="connsiteX3863" fmla="*/ 23091 w 906898"/>
              <a:gd name="connsiteY3863" fmla="*/ 365998 h 906898"/>
              <a:gd name="connsiteX3864" fmla="*/ 22704 w 906898"/>
              <a:gd name="connsiteY3864" fmla="*/ 369831 h 906898"/>
              <a:gd name="connsiteX3865" fmla="*/ 32510 w 906898"/>
              <a:gd name="connsiteY3865" fmla="*/ 373764 h 906898"/>
              <a:gd name="connsiteX3866" fmla="*/ 34543 w 906898"/>
              <a:gd name="connsiteY3866" fmla="*/ 381922 h 906898"/>
              <a:gd name="connsiteX3867" fmla="*/ 30476 w 906898"/>
              <a:gd name="connsiteY3867" fmla="*/ 381922 h 906898"/>
              <a:gd name="connsiteX3868" fmla="*/ 22342 w 906898"/>
              <a:gd name="connsiteY3868" fmla="*/ 373764 h 906898"/>
              <a:gd name="connsiteX3869" fmla="*/ 22342 w 906898"/>
              <a:gd name="connsiteY3869" fmla="*/ 373421 h 906898"/>
              <a:gd name="connsiteX3870" fmla="*/ 18904 w 906898"/>
              <a:gd name="connsiteY3870" fmla="*/ 407528 h 906898"/>
              <a:gd name="connsiteX3871" fmla="*/ 23531 w 906898"/>
              <a:gd name="connsiteY3871" fmla="*/ 395415 h 906898"/>
              <a:gd name="connsiteX3872" fmla="*/ 38729 w 906898"/>
              <a:gd name="connsiteY3872" fmla="*/ 382035 h 906898"/>
              <a:gd name="connsiteX3873" fmla="*/ 45941 w 906898"/>
              <a:gd name="connsiteY3873" fmla="*/ 380492 h 906898"/>
              <a:gd name="connsiteX3874" fmla="*/ 53154 w 906898"/>
              <a:gd name="connsiteY3874" fmla="*/ 382035 h 906898"/>
              <a:gd name="connsiteX3875" fmla="*/ 57275 w 906898"/>
              <a:gd name="connsiteY3875" fmla="*/ 382035 h 906898"/>
              <a:gd name="connsiteX3876" fmla="*/ 69639 w 906898"/>
              <a:gd name="connsiteY3876" fmla="*/ 392328 h 906898"/>
              <a:gd name="connsiteX3877" fmla="*/ 71700 w 906898"/>
              <a:gd name="connsiteY3877" fmla="*/ 406736 h 906898"/>
              <a:gd name="connsiteX3878" fmla="*/ 59336 w 906898"/>
              <a:gd name="connsiteY3878" fmla="*/ 417028 h 906898"/>
              <a:gd name="connsiteX3879" fmla="*/ 53154 w 906898"/>
              <a:gd name="connsiteY3879" fmla="*/ 412911 h 906898"/>
              <a:gd name="connsiteX3880" fmla="*/ 53154 w 906898"/>
              <a:gd name="connsiteY3880" fmla="*/ 408795 h 906898"/>
              <a:gd name="connsiteX3881" fmla="*/ 49032 w 906898"/>
              <a:gd name="connsiteY3881" fmla="*/ 406736 h 906898"/>
              <a:gd name="connsiteX3882" fmla="*/ 49032 w 906898"/>
              <a:gd name="connsiteY3882" fmla="*/ 402619 h 906898"/>
              <a:gd name="connsiteX3883" fmla="*/ 55214 w 906898"/>
              <a:gd name="connsiteY3883" fmla="*/ 400561 h 906898"/>
              <a:gd name="connsiteX3884" fmla="*/ 59336 w 906898"/>
              <a:gd name="connsiteY3884" fmla="*/ 404678 h 906898"/>
              <a:gd name="connsiteX3885" fmla="*/ 63457 w 906898"/>
              <a:gd name="connsiteY3885" fmla="*/ 398503 h 906898"/>
              <a:gd name="connsiteX3886" fmla="*/ 51093 w 906898"/>
              <a:gd name="connsiteY3886" fmla="*/ 388211 h 906898"/>
              <a:gd name="connsiteX3887" fmla="*/ 30486 w 906898"/>
              <a:gd name="connsiteY3887" fmla="*/ 396444 h 906898"/>
              <a:gd name="connsiteX3888" fmla="*/ 18122 w 906898"/>
              <a:gd name="connsiteY3888" fmla="*/ 421145 h 906898"/>
              <a:gd name="connsiteX3889" fmla="*/ 17531 w 906898"/>
              <a:gd name="connsiteY3889" fmla="*/ 421145 h 906898"/>
              <a:gd name="connsiteX3890" fmla="*/ 17251 w 906898"/>
              <a:gd name="connsiteY3890" fmla="*/ 423927 h 906898"/>
              <a:gd name="connsiteX3891" fmla="*/ 22190 w 906898"/>
              <a:gd name="connsiteY3891" fmla="*/ 427331 h 906898"/>
              <a:gd name="connsiteX3892" fmla="*/ 20143 w 906898"/>
              <a:gd name="connsiteY3892" fmla="*/ 435578 h 906898"/>
              <a:gd name="connsiteX3893" fmla="*/ 26285 w 906898"/>
              <a:gd name="connsiteY3893" fmla="*/ 443826 h 906898"/>
              <a:gd name="connsiteX3894" fmla="*/ 22446 w 906898"/>
              <a:gd name="connsiteY3894" fmla="*/ 452846 h 906898"/>
              <a:gd name="connsiteX3895" fmla="*/ 14888 w 906898"/>
              <a:gd name="connsiteY3895" fmla="*/ 459535 h 906898"/>
              <a:gd name="connsiteX3896" fmla="*/ 17110 w 906898"/>
              <a:gd name="connsiteY3896" fmla="*/ 481575 h 906898"/>
              <a:gd name="connsiteX3897" fmla="*/ 22348 w 906898"/>
              <a:gd name="connsiteY3897" fmla="*/ 485006 h 906898"/>
              <a:gd name="connsiteX3898" fmla="*/ 26522 w 906898"/>
              <a:gd name="connsiteY3898" fmla="*/ 495259 h 906898"/>
              <a:gd name="connsiteX3899" fmla="*/ 24435 w 906898"/>
              <a:gd name="connsiteY3899" fmla="*/ 499360 h 906898"/>
              <a:gd name="connsiteX3900" fmla="*/ 20261 w 906898"/>
              <a:gd name="connsiteY3900" fmla="*/ 501410 h 906898"/>
              <a:gd name="connsiteX3901" fmla="*/ 24435 w 906898"/>
              <a:gd name="connsiteY3901" fmla="*/ 507562 h 906898"/>
              <a:gd name="connsiteX3902" fmla="*/ 22348 w 906898"/>
              <a:gd name="connsiteY3902" fmla="*/ 513714 h 906898"/>
              <a:gd name="connsiteX3903" fmla="*/ 20350 w 906898"/>
              <a:gd name="connsiteY3903" fmla="*/ 513714 h 906898"/>
              <a:gd name="connsiteX3904" fmla="*/ 20882 w 906898"/>
              <a:gd name="connsiteY3904" fmla="*/ 518995 h 906898"/>
              <a:gd name="connsiteX3905" fmla="*/ 21132 w 906898"/>
              <a:gd name="connsiteY3905" fmla="*/ 519109 h 906898"/>
              <a:gd name="connsiteX3906" fmla="*/ 22411 w 906898"/>
              <a:gd name="connsiteY3906" fmla="*/ 521940 h 906898"/>
              <a:gd name="connsiteX3907" fmla="*/ 46979 w 906898"/>
              <a:gd name="connsiteY3907" fmla="*/ 548699 h 906898"/>
              <a:gd name="connsiteX3908" fmla="*/ 63358 w 906898"/>
              <a:gd name="connsiteY3908" fmla="*/ 544582 h 906898"/>
              <a:gd name="connsiteX3909" fmla="*/ 65405 w 906898"/>
              <a:gd name="connsiteY3909" fmla="*/ 530173 h 906898"/>
              <a:gd name="connsiteX3910" fmla="*/ 61311 w 906898"/>
              <a:gd name="connsiteY3910" fmla="*/ 534290 h 906898"/>
              <a:gd name="connsiteX3911" fmla="*/ 51074 w 906898"/>
              <a:gd name="connsiteY3911" fmla="*/ 532232 h 906898"/>
              <a:gd name="connsiteX3912" fmla="*/ 51074 w 906898"/>
              <a:gd name="connsiteY3912" fmla="*/ 528115 h 906898"/>
              <a:gd name="connsiteX3913" fmla="*/ 53121 w 906898"/>
              <a:gd name="connsiteY3913" fmla="*/ 523998 h 906898"/>
              <a:gd name="connsiteX3914" fmla="*/ 57216 w 906898"/>
              <a:gd name="connsiteY3914" fmla="*/ 521940 h 906898"/>
              <a:gd name="connsiteX3915" fmla="*/ 59263 w 906898"/>
              <a:gd name="connsiteY3915" fmla="*/ 517823 h 906898"/>
              <a:gd name="connsiteX3916" fmla="*/ 63838 w 906898"/>
              <a:gd name="connsiteY3916" fmla="*/ 517341 h 906898"/>
              <a:gd name="connsiteX3917" fmla="*/ 75642 w 906898"/>
              <a:gd name="connsiteY3917" fmla="*/ 523998 h 906898"/>
              <a:gd name="connsiteX3918" fmla="*/ 71547 w 906898"/>
              <a:gd name="connsiteY3918" fmla="*/ 548699 h 906898"/>
              <a:gd name="connsiteX3919" fmla="*/ 46979 w 906898"/>
              <a:gd name="connsiteY3919" fmla="*/ 554874 h 906898"/>
              <a:gd name="connsiteX3920" fmla="*/ 31369 w 906898"/>
              <a:gd name="connsiteY3920" fmla="*/ 545611 h 906898"/>
              <a:gd name="connsiteX3921" fmla="*/ 22280 w 906898"/>
              <a:gd name="connsiteY3921" fmla="*/ 532861 h 906898"/>
              <a:gd name="connsiteX3922" fmla="*/ 23197 w 906898"/>
              <a:gd name="connsiteY3922" fmla="*/ 541958 h 906898"/>
              <a:gd name="connsiteX3923" fmla="*/ 29605 w 906898"/>
              <a:gd name="connsiteY3923" fmla="*/ 562600 h 906898"/>
              <a:gd name="connsiteX3924" fmla="*/ 32688 w 906898"/>
              <a:gd name="connsiteY3924" fmla="*/ 561058 h 906898"/>
              <a:gd name="connsiteX3925" fmla="*/ 36766 w 906898"/>
              <a:gd name="connsiteY3925" fmla="*/ 554940 h 906898"/>
              <a:gd name="connsiteX3926" fmla="*/ 40845 w 906898"/>
              <a:gd name="connsiteY3926" fmla="*/ 556980 h 906898"/>
              <a:gd name="connsiteX3927" fmla="*/ 40845 w 906898"/>
              <a:gd name="connsiteY3927" fmla="*/ 563098 h 906898"/>
              <a:gd name="connsiteX3928" fmla="*/ 32688 w 906898"/>
              <a:gd name="connsiteY3928" fmla="*/ 569216 h 906898"/>
              <a:gd name="connsiteX3929" fmla="*/ 31308 w 906898"/>
              <a:gd name="connsiteY3929" fmla="*/ 568088 h 906898"/>
              <a:gd name="connsiteX3930" fmla="*/ 32309 w 906898"/>
              <a:gd name="connsiteY3930" fmla="*/ 571312 h 906898"/>
              <a:gd name="connsiteX3931" fmla="*/ 34687 w 906898"/>
              <a:gd name="connsiteY3931" fmla="*/ 571312 h 906898"/>
              <a:gd name="connsiteX3932" fmla="*/ 44902 w 906898"/>
              <a:gd name="connsiteY3932" fmla="*/ 561041 h 906898"/>
              <a:gd name="connsiteX3933" fmla="*/ 44902 w 906898"/>
              <a:gd name="connsiteY3933" fmla="*/ 556932 h 906898"/>
              <a:gd name="connsiteX3934" fmla="*/ 55117 w 906898"/>
              <a:gd name="connsiteY3934" fmla="*/ 558987 h 906898"/>
              <a:gd name="connsiteX3935" fmla="*/ 53074 w 906898"/>
              <a:gd name="connsiteY3935" fmla="*/ 571312 h 906898"/>
              <a:gd name="connsiteX3936" fmla="*/ 48988 w 906898"/>
              <a:gd name="connsiteY3936" fmla="*/ 571312 h 906898"/>
              <a:gd name="connsiteX3937" fmla="*/ 53074 w 906898"/>
              <a:gd name="connsiteY3937" fmla="*/ 577475 h 906898"/>
              <a:gd name="connsiteX3938" fmla="*/ 48988 w 906898"/>
              <a:gd name="connsiteY3938" fmla="*/ 579529 h 906898"/>
              <a:gd name="connsiteX3939" fmla="*/ 42859 w 906898"/>
              <a:gd name="connsiteY3939" fmla="*/ 581583 h 906898"/>
              <a:gd name="connsiteX3940" fmla="*/ 40816 w 906898"/>
              <a:gd name="connsiteY3940" fmla="*/ 587746 h 906898"/>
              <a:gd name="connsiteX3941" fmla="*/ 37870 w 906898"/>
              <a:gd name="connsiteY3941" fmla="*/ 589227 h 906898"/>
              <a:gd name="connsiteX3942" fmla="*/ 40525 w 906898"/>
              <a:gd name="connsiteY3942" fmla="*/ 597779 h 906898"/>
              <a:gd name="connsiteX3943" fmla="*/ 40727 w 906898"/>
              <a:gd name="connsiteY3943" fmla="*/ 598174 h 906898"/>
              <a:gd name="connsiteX3944" fmla="*/ 44877 w 906898"/>
              <a:gd name="connsiteY3944" fmla="*/ 608318 h 906898"/>
              <a:gd name="connsiteX3945" fmla="*/ 44877 w 906898"/>
              <a:gd name="connsiteY3945" fmla="*/ 611798 h 906898"/>
              <a:gd name="connsiteX3946" fmla="*/ 45351 w 906898"/>
              <a:gd name="connsiteY3946" fmla="*/ 613326 h 906898"/>
              <a:gd name="connsiteX3947" fmla="*/ 48989 w 906898"/>
              <a:gd name="connsiteY3947" fmla="*/ 620614 h 906898"/>
              <a:gd name="connsiteX3948" fmla="*/ 53102 w 906898"/>
              <a:gd name="connsiteY3948" fmla="*/ 628853 h 906898"/>
              <a:gd name="connsiteX3949" fmla="*/ 62766 w 906898"/>
              <a:gd name="connsiteY3949" fmla="*/ 650149 h 906898"/>
              <a:gd name="connsiteX3950" fmla="*/ 69047 w 906898"/>
              <a:gd name="connsiteY3950" fmla="*/ 661720 h 906898"/>
              <a:gd name="connsiteX3951" fmla="*/ 73664 w 906898"/>
              <a:gd name="connsiteY3951" fmla="*/ 670045 h 906898"/>
              <a:gd name="connsiteX3952" fmla="*/ 72613 w 906898"/>
              <a:gd name="connsiteY3952" fmla="*/ 668290 h 906898"/>
              <a:gd name="connsiteX3953" fmla="*/ 89279 w 906898"/>
              <a:gd name="connsiteY3953" fmla="*/ 698995 h 906898"/>
              <a:gd name="connsiteX3954" fmla="*/ 103689 w 906898"/>
              <a:gd name="connsiteY3954" fmla="*/ 716460 h 906898"/>
              <a:gd name="connsiteX3955" fmla="*/ 90114 w 906898"/>
              <a:gd name="connsiteY3955" fmla="*/ 696820 h 906898"/>
              <a:gd name="connsiteX3956" fmla="*/ 73664 w 906898"/>
              <a:gd name="connsiteY3956" fmla="*/ 670045 h 906898"/>
              <a:gd name="connsiteX3957" fmla="*/ 83945 w 906898"/>
              <a:gd name="connsiteY3957" fmla="*/ 686522 h 906898"/>
              <a:gd name="connsiteX3958" fmla="*/ 94227 w 906898"/>
              <a:gd name="connsiteY3958" fmla="*/ 698880 h 906898"/>
              <a:gd name="connsiteX3959" fmla="*/ 102451 w 906898"/>
              <a:gd name="connsiteY3959" fmla="*/ 713297 h 906898"/>
              <a:gd name="connsiteX3960" fmla="*/ 106088 w 906898"/>
              <a:gd name="connsiteY3960" fmla="*/ 719369 h 906898"/>
              <a:gd name="connsiteX3961" fmla="*/ 133970 w 906898"/>
              <a:gd name="connsiteY3961" fmla="*/ 753161 h 906898"/>
              <a:gd name="connsiteX3962" fmla="*/ 148037 w 906898"/>
              <a:gd name="connsiteY3962" fmla="*/ 766694 h 906898"/>
              <a:gd name="connsiteX3963" fmla="*/ 164234 w 906898"/>
              <a:gd name="connsiteY3963" fmla="*/ 779254 h 906898"/>
              <a:gd name="connsiteX3964" fmla="*/ 190972 w 906898"/>
              <a:gd name="connsiteY3964" fmla="*/ 801810 h 906898"/>
              <a:gd name="connsiteX3965" fmla="*/ 211540 w 906898"/>
              <a:gd name="connsiteY3965" fmla="*/ 816164 h 906898"/>
              <a:gd name="connsiteX3966" fmla="*/ 211540 w 906898"/>
              <a:gd name="connsiteY3966" fmla="*/ 818215 h 906898"/>
              <a:gd name="connsiteX3967" fmla="*/ 209483 w 906898"/>
              <a:gd name="connsiteY3967" fmla="*/ 816164 h 906898"/>
              <a:gd name="connsiteX3968" fmla="*/ 178100 w 906898"/>
              <a:gd name="connsiteY3968" fmla="*/ 793029 h 906898"/>
              <a:gd name="connsiteX3969" fmla="*/ 207903 w 906898"/>
              <a:gd name="connsiteY3969" fmla="*/ 817619 h 906898"/>
              <a:gd name="connsiteX3970" fmla="*/ 453449 w 906898"/>
              <a:gd name="connsiteY3970" fmla="*/ 892623 h 906898"/>
              <a:gd name="connsiteX3971" fmla="*/ 541958 w 906898"/>
              <a:gd name="connsiteY3971" fmla="*/ 883701 h 906898"/>
              <a:gd name="connsiteX3972" fmla="*/ 608451 w 906898"/>
              <a:gd name="connsiteY3972" fmla="*/ 863060 h 906898"/>
              <a:gd name="connsiteX3973" fmla="*/ 602238 w 906898"/>
              <a:gd name="connsiteY3973" fmla="*/ 861306 h 906898"/>
              <a:gd name="connsiteX3974" fmla="*/ 594017 w 906898"/>
              <a:gd name="connsiteY3974" fmla="*/ 857438 h 906898"/>
              <a:gd name="connsiteX3975" fmla="*/ 587852 w 906898"/>
              <a:gd name="connsiteY3975" fmla="*/ 861564 h 906898"/>
              <a:gd name="connsiteX3976" fmla="*/ 579631 w 906898"/>
              <a:gd name="connsiteY3976" fmla="*/ 857438 h 906898"/>
              <a:gd name="connsiteX3977" fmla="*/ 573465 w 906898"/>
              <a:gd name="connsiteY3977" fmla="*/ 851248 h 906898"/>
              <a:gd name="connsiteX3978" fmla="*/ 567300 w 906898"/>
              <a:gd name="connsiteY3978" fmla="*/ 853312 h 906898"/>
              <a:gd name="connsiteX3979" fmla="*/ 561134 w 906898"/>
              <a:gd name="connsiteY3979" fmla="*/ 842996 h 906898"/>
              <a:gd name="connsiteX3980" fmla="*/ 569355 w 906898"/>
              <a:gd name="connsiteY3980" fmla="*/ 840933 h 906898"/>
              <a:gd name="connsiteX3981" fmla="*/ 573465 w 906898"/>
              <a:gd name="connsiteY3981" fmla="*/ 838869 h 906898"/>
              <a:gd name="connsiteX3982" fmla="*/ 581686 w 906898"/>
              <a:gd name="connsiteY3982" fmla="*/ 845059 h 906898"/>
              <a:gd name="connsiteX3983" fmla="*/ 591962 w 906898"/>
              <a:gd name="connsiteY3983" fmla="*/ 845059 h 906898"/>
              <a:gd name="connsiteX3984" fmla="*/ 606349 w 906898"/>
              <a:gd name="connsiteY3984" fmla="*/ 851248 h 906898"/>
              <a:gd name="connsiteX3985" fmla="*/ 618680 w 906898"/>
              <a:gd name="connsiteY3985" fmla="*/ 840933 h 906898"/>
              <a:gd name="connsiteX3986" fmla="*/ 620735 w 906898"/>
              <a:gd name="connsiteY3986" fmla="*/ 834743 h 906898"/>
              <a:gd name="connsiteX3987" fmla="*/ 631012 w 906898"/>
              <a:gd name="connsiteY3987" fmla="*/ 824428 h 906898"/>
              <a:gd name="connsiteX3988" fmla="*/ 628956 w 906898"/>
              <a:gd name="connsiteY3988" fmla="*/ 816175 h 906898"/>
              <a:gd name="connsiteX3989" fmla="*/ 641288 w 906898"/>
              <a:gd name="connsiteY3989" fmla="*/ 812049 h 906898"/>
              <a:gd name="connsiteX3990" fmla="*/ 644178 w 906898"/>
              <a:gd name="connsiteY3990" fmla="*/ 810598 h 906898"/>
              <a:gd name="connsiteX3991" fmla="*/ 645398 w 906898"/>
              <a:gd name="connsiteY3991" fmla="*/ 812049 h 906898"/>
              <a:gd name="connsiteX3992" fmla="*/ 647453 w 906898"/>
              <a:gd name="connsiteY3992" fmla="*/ 816175 h 906898"/>
              <a:gd name="connsiteX3993" fmla="*/ 645398 w 906898"/>
              <a:gd name="connsiteY3993" fmla="*/ 820301 h 906898"/>
              <a:gd name="connsiteX3994" fmla="*/ 645398 w 906898"/>
              <a:gd name="connsiteY3994" fmla="*/ 816175 h 906898"/>
              <a:gd name="connsiteX3995" fmla="*/ 643343 w 906898"/>
              <a:gd name="connsiteY3995" fmla="*/ 822365 h 906898"/>
              <a:gd name="connsiteX3996" fmla="*/ 641288 w 906898"/>
              <a:gd name="connsiteY3996" fmla="*/ 830617 h 906898"/>
              <a:gd name="connsiteX3997" fmla="*/ 641288 w 906898"/>
              <a:gd name="connsiteY3997" fmla="*/ 834743 h 906898"/>
              <a:gd name="connsiteX3998" fmla="*/ 639233 w 906898"/>
              <a:gd name="connsiteY3998" fmla="*/ 826491 h 906898"/>
              <a:gd name="connsiteX3999" fmla="*/ 637177 w 906898"/>
              <a:gd name="connsiteY3999" fmla="*/ 830617 h 906898"/>
              <a:gd name="connsiteX4000" fmla="*/ 639233 w 906898"/>
              <a:gd name="connsiteY4000" fmla="*/ 836806 h 906898"/>
              <a:gd name="connsiteX4001" fmla="*/ 633067 w 906898"/>
              <a:gd name="connsiteY4001" fmla="*/ 842996 h 906898"/>
              <a:gd name="connsiteX4002" fmla="*/ 626901 w 906898"/>
              <a:gd name="connsiteY4002" fmla="*/ 849185 h 906898"/>
              <a:gd name="connsiteX4003" fmla="*/ 628956 w 906898"/>
              <a:gd name="connsiteY4003" fmla="*/ 849185 h 906898"/>
              <a:gd name="connsiteX4004" fmla="*/ 628956 w 906898"/>
              <a:gd name="connsiteY4004" fmla="*/ 851248 h 906898"/>
              <a:gd name="connsiteX4005" fmla="*/ 621102 w 906898"/>
              <a:gd name="connsiteY4005" fmla="*/ 859133 h 906898"/>
              <a:gd name="connsiteX4006" fmla="*/ 624396 w 906898"/>
              <a:gd name="connsiteY4006" fmla="*/ 858111 h 906898"/>
              <a:gd name="connsiteX4007" fmla="*/ 698996 w 906898"/>
              <a:gd name="connsiteY4007" fmla="*/ 817619 h 906898"/>
              <a:gd name="connsiteX4008" fmla="*/ 742184 w 906898"/>
              <a:gd name="connsiteY4008" fmla="*/ 781986 h 906898"/>
              <a:gd name="connsiteX4009" fmla="*/ 742184 w 906898"/>
              <a:gd name="connsiteY4009" fmla="*/ 779137 h 906898"/>
              <a:gd name="connsiteX4010" fmla="*/ 736097 w 906898"/>
              <a:gd name="connsiteY4010" fmla="*/ 772985 h 906898"/>
              <a:gd name="connsiteX4011" fmla="*/ 740155 w 906898"/>
              <a:gd name="connsiteY4011" fmla="*/ 764783 h 906898"/>
              <a:gd name="connsiteX4012" fmla="*/ 742184 w 906898"/>
              <a:gd name="connsiteY4012" fmla="*/ 752479 h 906898"/>
              <a:gd name="connsiteX4013" fmla="*/ 752328 w 906898"/>
              <a:gd name="connsiteY4013" fmla="*/ 756580 h 906898"/>
              <a:gd name="connsiteX4014" fmla="*/ 752328 w 906898"/>
              <a:gd name="connsiteY4014" fmla="*/ 762732 h 906898"/>
              <a:gd name="connsiteX4015" fmla="*/ 753706 w 906898"/>
              <a:gd name="connsiteY4015" fmla="*/ 772479 h 906898"/>
              <a:gd name="connsiteX4016" fmla="*/ 755862 w 906898"/>
              <a:gd name="connsiteY4016" fmla="*/ 770700 h 906898"/>
              <a:gd name="connsiteX4017" fmla="*/ 754423 w 906898"/>
              <a:gd name="connsiteY4017" fmla="*/ 760594 h 906898"/>
              <a:gd name="connsiteX4018" fmla="*/ 756481 w 906898"/>
              <a:gd name="connsiteY4018" fmla="*/ 758012 h 906898"/>
              <a:gd name="connsiteX4019" fmla="*/ 758540 w 906898"/>
              <a:gd name="connsiteY4019" fmla="*/ 758529 h 906898"/>
              <a:gd name="connsiteX4020" fmla="*/ 758540 w 906898"/>
              <a:gd name="connsiteY4020" fmla="*/ 764726 h 906898"/>
              <a:gd name="connsiteX4021" fmla="*/ 759521 w 906898"/>
              <a:gd name="connsiteY4021" fmla="*/ 767681 h 906898"/>
              <a:gd name="connsiteX4022" fmla="*/ 763992 w 906898"/>
              <a:gd name="connsiteY4022" fmla="*/ 763992 h 906898"/>
              <a:gd name="connsiteX4023" fmla="*/ 773185 w 906898"/>
              <a:gd name="connsiteY4023" fmla="*/ 752850 h 906898"/>
              <a:gd name="connsiteX4024" fmla="*/ 769388 w 906898"/>
              <a:gd name="connsiteY4024" fmla="*/ 754924 h 906898"/>
              <a:gd name="connsiteX4025" fmla="*/ 750327 w 906898"/>
              <a:gd name="connsiteY4025" fmla="*/ 754411 h 906898"/>
              <a:gd name="connsiteX4026" fmla="*/ 735902 w 906898"/>
              <a:gd name="connsiteY4026" fmla="*/ 740044 h 906898"/>
              <a:gd name="connsiteX4027" fmla="*/ 733842 w 906898"/>
              <a:gd name="connsiteY4027" fmla="*/ 731835 h 906898"/>
              <a:gd name="connsiteX4028" fmla="*/ 740024 w 906898"/>
              <a:gd name="connsiteY4028" fmla="*/ 717468 h 906898"/>
              <a:gd name="connsiteX4029" fmla="*/ 748524 w 906898"/>
              <a:gd name="connsiteY4029" fmla="*/ 713364 h 906898"/>
              <a:gd name="connsiteX4030" fmla="*/ 758570 w 906898"/>
              <a:gd name="connsiteY4030" fmla="*/ 715416 h 906898"/>
              <a:gd name="connsiteX4031" fmla="*/ 760630 w 906898"/>
              <a:gd name="connsiteY4031" fmla="*/ 717468 h 906898"/>
              <a:gd name="connsiteX4032" fmla="*/ 760630 w 906898"/>
              <a:gd name="connsiteY4032" fmla="*/ 721573 h 906898"/>
              <a:gd name="connsiteX4033" fmla="*/ 756509 w 906898"/>
              <a:gd name="connsiteY4033" fmla="*/ 723625 h 906898"/>
              <a:gd name="connsiteX4034" fmla="*/ 758570 w 906898"/>
              <a:gd name="connsiteY4034" fmla="*/ 727730 h 906898"/>
              <a:gd name="connsiteX4035" fmla="*/ 756509 w 906898"/>
              <a:gd name="connsiteY4035" fmla="*/ 733887 h 906898"/>
              <a:gd name="connsiteX4036" fmla="*/ 750327 w 906898"/>
              <a:gd name="connsiteY4036" fmla="*/ 731835 h 906898"/>
              <a:gd name="connsiteX4037" fmla="*/ 746206 w 906898"/>
              <a:gd name="connsiteY4037" fmla="*/ 725678 h 906898"/>
              <a:gd name="connsiteX4038" fmla="*/ 744145 w 906898"/>
              <a:gd name="connsiteY4038" fmla="*/ 740044 h 906898"/>
              <a:gd name="connsiteX4039" fmla="*/ 762691 w 906898"/>
              <a:gd name="connsiteY4039" fmla="*/ 750306 h 906898"/>
              <a:gd name="connsiteX4040" fmla="*/ 772995 w 906898"/>
              <a:gd name="connsiteY4040" fmla="*/ 749793 h 906898"/>
              <a:gd name="connsiteX4041" fmla="*/ 776803 w 906898"/>
              <a:gd name="connsiteY4041" fmla="*/ 748465 h 906898"/>
              <a:gd name="connsiteX4042" fmla="*/ 793532 w 906898"/>
              <a:gd name="connsiteY4042" fmla="*/ 728189 h 906898"/>
              <a:gd name="connsiteX4043" fmla="*/ 793532 w 906898"/>
              <a:gd name="connsiteY4043" fmla="*/ 723595 h 906898"/>
              <a:gd name="connsiteX4044" fmla="*/ 797627 w 906898"/>
              <a:gd name="connsiteY4044" fmla="*/ 719478 h 906898"/>
              <a:gd name="connsiteX4045" fmla="*/ 797627 w 906898"/>
              <a:gd name="connsiteY4045" fmla="*/ 711245 h 906898"/>
              <a:gd name="connsiteX4046" fmla="*/ 811976 w 906898"/>
              <a:gd name="connsiteY4046" fmla="*/ 705835 h 906898"/>
              <a:gd name="connsiteX4047" fmla="*/ 817619 w 906898"/>
              <a:gd name="connsiteY4047" fmla="*/ 698995 h 906898"/>
              <a:gd name="connsiteX4048" fmla="*/ 826265 w 906898"/>
              <a:gd name="connsiteY4048" fmla="*/ 683067 h 906898"/>
              <a:gd name="connsiteX4049" fmla="*/ 824408 w 906898"/>
              <a:gd name="connsiteY4049" fmla="*/ 678385 h 906898"/>
              <a:gd name="connsiteX4050" fmla="*/ 826461 w 906898"/>
              <a:gd name="connsiteY4050" fmla="*/ 672175 h 906898"/>
              <a:gd name="connsiteX4051" fmla="*/ 832618 w 906898"/>
              <a:gd name="connsiteY4051" fmla="*/ 665964 h 906898"/>
              <a:gd name="connsiteX4052" fmla="*/ 835659 w 906898"/>
              <a:gd name="connsiteY4052" fmla="*/ 665760 h 906898"/>
              <a:gd name="connsiteX4053" fmla="*/ 838775 w 906898"/>
              <a:gd name="connsiteY4053" fmla="*/ 660019 h 906898"/>
              <a:gd name="connsiteX4054" fmla="*/ 838775 w 906898"/>
              <a:gd name="connsiteY4054" fmla="*/ 655614 h 906898"/>
              <a:gd name="connsiteX4055" fmla="*/ 841784 w 906898"/>
              <a:gd name="connsiteY4055" fmla="*/ 654476 h 906898"/>
              <a:gd name="connsiteX4056" fmla="*/ 849076 w 906898"/>
              <a:gd name="connsiteY4056" fmla="*/ 641042 h 906898"/>
              <a:gd name="connsiteX4057" fmla="*/ 848852 w 906898"/>
              <a:gd name="connsiteY4057" fmla="*/ 626304 h 906898"/>
              <a:gd name="connsiteX4058" fmla="*/ 840876 w 906898"/>
              <a:gd name="connsiteY4058" fmla="*/ 612427 h 906898"/>
              <a:gd name="connsiteX4059" fmla="*/ 824408 w 906898"/>
              <a:gd name="connsiteY4059" fmla="*/ 612427 h 906898"/>
              <a:gd name="connsiteX4060" fmla="*/ 818233 w 906898"/>
              <a:gd name="connsiteY4060" fmla="*/ 618594 h 906898"/>
              <a:gd name="connsiteX4061" fmla="*/ 824408 w 906898"/>
              <a:gd name="connsiteY4061" fmla="*/ 616538 h 906898"/>
              <a:gd name="connsiteX4062" fmla="*/ 828525 w 906898"/>
              <a:gd name="connsiteY4062" fmla="*/ 622706 h 906898"/>
              <a:gd name="connsiteX4063" fmla="*/ 828525 w 906898"/>
              <a:gd name="connsiteY4063" fmla="*/ 626818 h 906898"/>
              <a:gd name="connsiteX4064" fmla="*/ 824408 w 906898"/>
              <a:gd name="connsiteY4064" fmla="*/ 628874 h 906898"/>
              <a:gd name="connsiteX4065" fmla="*/ 818233 w 906898"/>
              <a:gd name="connsiteY4065" fmla="*/ 628874 h 906898"/>
              <a:gd name="connsiteX4066" fmla="*/ 810000 w 906898"/>
              <a:gd name="connsiteY4066" fmla="*/ 628874 h 906898"/>
              <a:gd name="connsiteX4067" fmla="*/ 810000 w 906898"/>
              <a:gd name="connsiteY4067" fmla="*/ 610371 h 906898"/>
              <a:gd name="connsiteX4068" fmla="*/ 832642 w 906898"/>
              <a:gd name="connsiteY4068" fmla="*/ 600092 h 906898"/>
              <a:gd name="connsiteX4069" fmla="*/ 832642 w 906898"/>
              <a:gd name="connsiteY4069" fmla="*/ 602148 h 906898"/>
              <a:gd name="connsiteX4070" fmla="*/ 847051 w 906898"/>
              <a:gd name="connsiteY4070" fmla="*/ 608315 h 906898"/>
              <a:gd name="connsiteX4071" fmla="*/ 852959 w 906898"/>
              <a:gd name="connsiteY4071" fmla="*/ 633886 h 906898"/>
              <a:gd name="connsiteX4072" fmla="*/ 858111 w 906898"/>
              <a:gd name="connsiteY4072" fmla="*/ 624395 h 906898"/>
              <a:gd name="connsiteX4073" fmla="*/ 861443 w 906898"/>
              <a:gd name="connsiteY4073" fmla="*/ 613659 h 906898"/>
              <a:gd name="connsiteX4074" fmla="*/ 855326 w 906898"/>
              <a:gd name="connsiteY4074" fmla="*/ 614700 h 906898"/>
              <a:gd name="connsiteX4075" fmla="*/ 853292 w 906898"/>
              <a:gd name="connsiteY4075" fmla="*/ 610550 h 906898"/>
              <a:gd name="connsiteX4076" fmla="*/ 863485 w 906898"/>
              <a:gd name="connsiteY4076" fmla="*/ 607083 h 906898"/>
              <a:gd name="connsiteX4077" fmla="*/ 864162 w 906898"/>
              <a:gd name="connsiteY4077" fmla="*/ 604901 h 906898"/>
              <a:gd name="connsiteX4078" fmla="*/ 851027 w 906898"/>
              <a:gd name="connsiteY4078" fmla="*/ 606344 h 906898"/>
              <a:gd name="connsiteX4079" fmla="*/ 851027 w 906898"/>
              <a:gd name="connsiteY4079" fmla="*/ 608392 h 906898"/>
              <a:gd name="connsiteX4080" fmla="*/ 844816 w 906898"/>
              <a:gd name="connsiteY4080" fmla="*/ 604297 h 906898"/>
              <a:gd name="connsiteX4081" fmla="*/ 840676 w 906898"/>
              <a:gd name="connsiteY4081" fmla="*/ 598155 h 906898"/>
              <a:gd name="connsiteX4082" fmla="*/ 846887 w 906898"/>
              <a:gd name="connsiteY4082" fmla="*/ 594061 h 906898"/>
              <a:gd name="connsiteX4083" fmla="*/ 853097 w 906898"/>
              <a:gd name="connsiteY4083" fmla="*/ 594061 h 906898"/>
              <a:gd name="connsiteX4084" fmla="*/ 857237 w 906898"/>
              <a:gd name="connsiteY4084" fmla="*/ 585871 h 906898"/>
              <a:gd name="connsiteX4085" fmla="*/ 865518 w 906898"/>
              <a:gd name="connsiteY4085" fmla="*/ 589966 h 906898"/>
              <a:gd name="connsiteX4086" fmla="*/ 870252 w 906898"/>
              <a:gd name="connsiteY4086" fmla="*/ 585284 h 906898"/>
              <a:gd name="connsiteX4087" fmla="*/ 883701 w 906898"/>
              <a:gd name="connsiteY4087" fmla="*/ 541958 h 906898"/>
              <a:gd name="connsiteX4088" fmla="*/ 892623 w 906898"/>
              <a:gd name="connsiteY4088" fmla="*/ 453449 h 906898"/>
              <a:gd name="connsiteX4089" fmla="*/ 892448 w 906898"/>
              <a:gd name="connsiteY4089" fmla="*/ 451715 h 906898"/>
              <a:gd name="connsiteX4090" fmla="*/ 892136 w 906898"/>
              <a:gd name="connsiteY4090" fmla="*/ 452021 h 906898"/>
              <a:gd name="connsiteX4091" fmla="*/ 892423 w 906898"/>
              <a:gd name="connsiteY4091" fmla="*/ 451460 h 906898"/>
              <a:gd name="connsiteX4092" fmla="*/ 891876 w 906898"/>
              <a:gd name="connsiteY4092" fmla="*/ 446038 h 906898"/>
              <a:gd name="connsiteX4093" fmla="*/ 890266 w 906898"/>
              <a:gd name="connsiteY4093" fmla="*/ 450053 h 906898"/>
              <a:gd name="connsiteX4094" fmla="*/ 884081 w 906898"/>
              <a:gd name="connsiteY4094" fmla="*/ 456223 h 906898"/>
              <a:gd name="connsiteX4095" fmla="*/ 886142 w 906898"/>
              <a:gd name="connsiteY4095" fmla="*/ 458280 h 906898"/>
              <a:gd name="connsiteX4096" fmla="*/ 888204 w 906898"/>
              <a:gd name="connsiteY4096" fmla="*/ 456223 h 906898"/>
              <a:gd name="connsiteX4097" fmla="*/ 886142 w 906898"/>
              <a:gd name="connsiteY4097" fmla="*/ 466507 h 906898"/>
              <a:gd name="connsiteX4098" fmla="*/ 886142 w 906898"/>
              <a:gd name="connsiteY4098" fmla="*/ 460337 h 906898"/>
              <a:gd name="connsiteX4099" fmla="*/ 884081 w 906898"/>
              <a:gd name="connsiteY4099" fmla="*/ 464450 h 906898"/>
              <a:gd name="connsiteX4100" fmla="*/ 877895 w 906898"/>
              <a:gd name="connsiteY4100" fmla="*/ 470621 h 906898"/>
              <a:gd name="connsiteX4101" fmla="*/ 871709 w 906898"/>
              <a:gd name="connsiteY4101" fmla="*/ 472678 h 906898"/>
              <a:gd name="connsiteX4102" fmla="*/ 873771 w 906898"/>
              <a:gd name="connsiteY4102" fmla="*/ 474734 h 906898"/>
              <a:gd name="connsiteX4103" fmla="*/ 873771 w 906898"/>
              <a:gd name="connsiteY4103" fmla="*/ 476791 h 906898"/>
              <a:gd name="connsiteX4104" fmla="*/ 871709 w 906898"/>
              <a:gd name="connsiteY4104" fmla="*/ 476791 h 906898"/>
              <a:gd name="connsiteX4105" fmla="*/ 863462 w 906898"/>
              <a:gd name="connsiteY4105" fmla="*/ 480905 h 906898"/>
              <a:gd name="connsiteX4106" fmla="*/ 859338 w 906898"/>
              <a:gd name="connsiteY4106" fmla="*/ 478848 h 906898"/>
              <a:gd name="connsiteX4107" fmla="*/ 857276 w 906898"/>
              <a:gd name="connsiteY4107" fmla="*/ 466507 h 906898"/>
              <a:gd name="connsiteX4108" fmla="*/ 863592 w 906898"/>
              <a:gd name="connsiteY4108" fmla="*/ 463807 h 906898"/>
              <a:gd name="connsiteX4109" fmla="*/ 865576 w 906898"/>
              <a:gd name="connsiteY4109" fmla="*/ 464305 h 906898"/>
              <a:gd name="connsiteX4110" fmla="*/ 866428 w 906898"/>
              <a:gd name="connsiteY4110" fmla="*/ 462595 h 906898"/>
              <a:gd name="connsiteX4111" fmla="*/ 871709 w 906898"/>
              <a:gd name="connsiteY4111" fmla="*/ 460337 h 906898"/>
              <a:gd name="connsiteX4112" fmla="*/ 871709 w 906898"/>
              <a:gd name="connsiteY4112" fmla="*/ 452110 h 906898"/>
              <a:gd name="connsiteX4113" fmla="*/ 879957 w 906898"/>
              <a:gd name="connsiteY4113" fmla="*/ 443883 h 906898"/>
              <a:gd name="connsiteX4114" fmla="*/ 873771 w 906898"/>
              <a:gd name="connsiteY4114" fmla="*/ 427429 h 906898"/>
              <a:gd name="connsiteX4115" fmla="*/ 869647 w 906898"/>
              <a:gd name="connsiteY4115" fmla="*/ 423315 h 906898"/>
              <a:gd name="connsiteX4116" fmla="*/ 865576 w 906898"/>
              <a:gd name="connsiteY4116" fmla="*/ 417223 h 906898"/>
              <a:gd name="connsiteX4117" fmla="*/ 865576 w 906898"/>
              <a:gd name="connsiteY4117" fmla="*/ 417021 h 906898"/>
              <a:gd name="connsiteX4118" fmla="*/ 865304 w 906898"/>
              <a:gd name="connsiteY4118" fmla="*/ 416815 h 906898"/>
              <a:gd name="connsiteX4119" fmla="*/ 861400 w 906898"/>
              <a:gd name="connsiteY4119" fmla="*/ 410974 h 906898"/>
              <a:gd name="connsiteX4120" fmla="*/ 857276 w 906898"/>
              <a:gd name="connsiteY4120" fmla="*/ 408918 h 906898"/>
              <a:gd name="connsiteX4121" fmla="*/ 857276 w 906898"/>
              <a:gd name="connsiteY4121" fmla="*/ 398634 h 906898"/>
              <a:gd name="connsiteX4122" fmla="*/ 859338 w 906898"/>
              <a:gd name="connsiteY4122" fmla="*/ 396577 h 906898"/>
              <a:gd name="connsiteX4123" fmla="*/ 869647 w 906898"/>
              <a:gd name="connsiteY4123" fmla="*/ 402747 h 906898"/>
              <a:gd name="connsiteX4124" fmla="*/ 869647 w 906898"/>
              <a:gd name="connsiteY4124" fmla="*/ 406861 h 906898"/>
              <a:gd name="connsiteX4125" fmla="*/ 877895 w 906898"/>
              <a:gd name="connsiteY4125" fmla="*/ 406861 h 906898"/>
              <a:gd name="connsiteX4126" fmla="*/ 884081 w 906898"/>
              <a:gd name="connsiteY4126" fmla="*/ 415088 h 906898"/>
              <a:gd name="connsiteX4127" fmla="*/ 886142 w 906898"/>
              <a:gd name="connsiteY4127" fmla="*/ 423315 h 906898"/>
              <a:gd name="connsiteX4128" fmla="*/ 889970 w 906898"/>
              <a:gd name="connsiteY4128" fmla="*/ 427134 h 906898"/>
              <a:gd name="connsiteX4129" fmla="*/ 883701 w 906898"/>
              <a:gd name="connsiteY4129" fmla="*/ 364940 h 906898"/>
              <a:gd name="connsiteX4130" fmla="*/ 860654 w 906898"/>
              <a:gd name="connsiteY4130" fmla="*/ 290695 h 906898"/>
              <a:gd name="connsiteX4131" fmla="*/ 858399 w 906898"/>
              <a:gd name="connsiteY4131" fmla="*/ 290020 h 906898"/>
              <a:gd name="connsiteX4132" fmla="*/ 853273 w 906898"/>
              <a:gd name="connsiteY4132" fmla="*/ 291555 h 906898"/>
              <a:gd name="connsiteX4133" fmla="*/ 847121 w 906898"/>
              <a:gd name="connsiteY4133" fmla="*/ 291555 h 906898"/>
              <a:gd name="connsiteX4134" fmla="*/ 838919 w 906898"/>
              <a:gd name="connsiteY4134" fmla="*/ 285413 h 906898"/>
              <a:gd name="connsiteX4135" fmla="*/ 832767 w 906898"/>
              <a:gd name="connsiteY4135" fmla="*/ 283366 h 906898"/>
              <a:gd name="connsiteX4136" fmla="*/ 832767 w 906898"/>
              <a:gd name="connsiteY4136" fmla="*/ 277224 h 906898"/>
              <a:gd name="connsiteX4137" fmla="*/ 838919 w 906898"/>
              <a:gd name="connsiteY4137" fmla="*/ 271082 h 906898"/>
              <a:gd name="connsiteX4138" fmla="*/ 847377 w 906898"/>
              <a:gd name="connsiteY4138" fmla="*/ 275176 h 906898"/>
              <a:gd name="connsiteX4139" fmla="*/ 853458 w 906898"/>
              <a:gd name="connsiteY4139" fmla="*/ 273931 h 906898"/>
              <a:gd name="connsiteX4140" fmla="*/ 852394 w 906898"/>
              <a:gd name="connsiteY4140" fmla="*/ 271971 h 906898"/>
              <a:gd name="connsiteX4141" fmla="*/ 849059 w 906898"/>
              <a:gd name="connsiteY4141" fmla="*/ 273074 h 906898"/>
              <a:gd name="connsiteX4142" fmla="*/ 838684 w 906898"/>
              <a:gd name="connsiteY4142" fmla="*/ 268957 h 906898"/>
              <a:gd name="connsiteX4143" fmla="*/ 840759 w 906898"/>
              <a:gd name="connsiteY4143" fmla="*/ 262782 h 906898"/>
              <a:gd name="connsiteX4144" fmla="*/ 848062 w 906898"/>
              <a:gd name="connsiteY4144" fmla="*/ 263989 h 906898"/>
              <a:gd name="connsiteX4145" fmla="*/ 840523 w 906898"/>
              <a:gd name="connsiteY4145" fmla="*/ 250100 h 906898"/>
              <a:gd name="connsiteX4146" fmla="*/ 840936 w 906898"/>
              <a:gd name="connsiteY4146" fmla="*/ 256511 h 906898"/>
              <a:gd name="connsiteX4147" fmla="*/ 834744 w 906898"/>
              <a:gd name="connsiteY4147" fmla="*/ 270971 h 906898"/>
              <a:gd name="connsiteX4148" fmla="*/ 816166 w 906898"/>
              <a:gd name="connsiteY4148" fmla="*/ 281300 h 906898"/>
              <a:gd name="connsiteX4149" fmla="*/ 797589 w 906898"/>
              <a:gd name="connsiteY4149" fmla="*/ 270971 h 906898"/>
              <a:gd name="connsiteX4150" fmla="*/ 795524 w 906898"/>
              <a:gd name="connsiteY4150" fmla="*/ 262708 h 906898"/>
              <a:gd name="connsiteX4151" fmla="*/ 799653 w 906898"/>
              <a:gd name="connsiteY4151" fmla="*/ 252379 h 906898"/>
              <a:gd name="connsiteX4152" fmla="*/ 803781 w 906898"/>
              <a:gd name="connsiteY4152" fmla="*/ 252379 h 906898"/>
              <a:gd name="connsiteX4153" fmla="*/ 807909 w 906898"/>
              <a:gd name="connsiteY4153" fmla="*/ 256511 h 906898"/>
              <a:gd name="connsiteX4154" fmla="*/ 814102 w 906898"/>
              <a:gd name="connsiteY4154" fmla="*/ 254445 h 906898"/>
              <a:gd name="connsiteX4155" fmla="*/ 818230 w 906898"/>
              <a:gd name="connsiteY4155" fmla="*/ 262708 h 906898"/>
              <a:gd name="connsiteX4156" fmla="*/ 812038 w 906898"/>
              <a:gd name="connsiteY4156" fmla="*/ 266840 h 906898"/>
              <a:gd name="connsiteX4157" fmla="*/ 805845 w 906898"/>
              <a:gd name="connsiteY4157" fmla="*/ 266840 h 906898"/>
              <a:gd name="connsiteX4158" fmla="*/ 816166 w 906898"/>
              <a:gd name="connsiteY4158" fmla="*/ 273037 h 906898"/>
              <a:gd name="connsiteX4159" fmla="*/ 830615 w 906898"/>
              <a:gd name="connsiteY4159" fmla="*/ 266840 h 906898"/>
              <a:gd name="connsiteX4160" fmla="*/ 835518 w 906898"/>
              <a:gd name="connsiteY4160" fmla="*/ 251088 h 906898"/>
              <a:gd name="connsiteX4161" fmla="*/ 833118 w 906898"/>
              <a:gd name="connsiteY4161" fmla="*/ 236456 h 906898"/>
              <a:gd name="connsiteX4162" fmla="*/ 827085 w 906898"/>
              <a:gd name="connsiteY4162" fmla="*/ 225342 h 906898"/>
              <a:gd name="connsiteX4163" fmla="*/ 826566 w 906898"/>
              <a:gd name="connsiteY4163" fmla="*/ 225598 h 906898"/>
              <a:gd name="connsiteX4164" fmla="*/ 820342 w 906898"/>
              <a:gd name="connsiteY4164" fmla="*/ 219435 h 906898"/>
              <a:gd name="connsiteX4165" fmla="*/ 818267 w 906898"/>
              <a:gd name="connsiteY4165" fmla="*/ 215327 h 906898"/>
              <a:gd name="connsiteX4166" fmla="*/ 812042 w 906898"/>
              <a:gd name="connsiteY4166" fmla="*/ 215327 h 906898"/>
              <a:gd name="connsiteX4167" fmla="*/ 805816 w 906898"/>
              <a:gd name="connsiteY4167" fmla="*/ 203001 h 906898"/>
              <a:gd name="connsiteX4168" fmla="*/ 807635 w 906898"/>
              <a:gd name="connsiteY4168" fmla="*/ 195801 h 906898"/>
              <a:gd name="connsiteX4169" fmla="*/ 794914 w 906898"/>
              <a:gd name="connsiteY4169" fmla="*/ 180384 h 906898"/>
              <a:gd name="connsiteX4170" fmla="*/ 787319 w 906898"/>
              <a:gd name="connsiteY4170" fmla="*/ 180384 h 906898"/>
              <a:gd name="connsiteX4171" fmla="*/ 777122 w 906898"/>
              <a:gd name="connsiteY4171" fmla="*/ 168059 h 906898"/>
              <a:gd name="connsiteX4172" fmla="*/ 777122 w 906898"/>
              <a:gd name="connsiteY4172" fmla="*/ 161896 h 906898"/>
              <a:gd name="connsiteX4173" fmla="*/ 768965 w 906898"/>
              <a:gd name="connsiteY4173" fmla="*/ 157788 h 906898"/>
              <a:gd name="connsiteX4174" fmla="*/ 768965 w 906898"/>
              <a:gd name="connsiteY4174" fmla="*/ 151626 h 906898"/>
              <a:gd name="connsiteX4175" fmla="*/ 770804 w 906898"/>
              <a:gd name="connsiteY4175" fmla="*/ 151162 h 906898"/>
              <a:gd name="connsiteX4176" fmla="*/ 767693 w 906898"/>
              <a:gd name="connsiteY4176" fmla="*/ 147391 h 906898"/>
              <a:gd name="connsiteX4177" fmla="*/ 765805 w 906898"/>
              <a:gd name="connsiteY4177" fmla="*/ 147234 h 906898"/>
              <a:gd name="connsiteX4178" fmla="*/ 762714 w 906898"/>
              <a:gd name="connsiteY4178" fmla="*/ 145428 h 906898"/>
              <a:gd name="connsiteX4179" fmla="*/ 750350 w 906898"/>
              <a:gd name="connsiteY4179" fmla="*/ 139235 h 906898"/>
              <a:gd name="connsiteX4180" fmla="*/ 740047 w 906898"/>
              <a:gd name="connsiteY4180" fmla="*/ 139235 h 906898"/>
              <a:gd name="connsiteX4181" fmla="*/ 721500 w 906898"/>
              <a:gd name="connsiteY4181" fmla="*/ 151621 h 906898"/>
              <a:gd name="connsiteX4182" fmla="*/ 721500 w 906898"/>
              <a:gd name="connsiteY4182" fmla="*/ 161941 h 906898"/>
              <a:gd name="connsiteX4183" fmla="*/ 725622 w 906898"/>
              <a:gd name="connsiteY4183" fmla="*/ 166070 h 906898"/>
              <a:gd name="connsiteX4184" fmla="*/ 725622 w 906898"/>
              <a:gd name="connsiteY4184" fmla="*/ 157813 h 906898"/>
              <a:gd name="connsiteX4185" fmla="*/ 735925 w 906898"/>
              <a:gd name="connsiteY4185" fmla="*/ 155749 h 906898"/>
              <a:gd name="connsiteX4186" fmla="*/ 740047 w 906898"/>
              <a:gd name="connsiteY4186" fmla="*/ 161941 h 906898"/>
              <a:gd name="connsiteX4187" fmla="*/ 737986 w 906898"/>
              <a:gd name="connsiteY4187" fmla="*/ 168134 h 906898"/>
              <a:gd name="connsiteX4188" fmla="*/ 740047 w 906898"/>
              <a:gd name="connsiteY4188" fmla="*/ 170198 h 906898"/>
              <a:gd name="connsiteX4189" fmla="*/ 735925 w 906898"/>
              <a:gd name="connsiteY4189" fmla="*/ 176390 h 906898"/>
              <a:gd name="connsiteX4190" fmla="*/ 717379 w 906898"/>
              <a:gd name="connsiteY4190" fmla="*/ 172262 h 906898"/>
              <a:gd name="connsiteX4191" fmla="*/ 711197 w 906898"/>
              <a:gd name="connsiteY4191" fmla="*/ 151621 h 906898"/>
              <a:gd name="connsiteX4192" fmla="*/ 731804 w 906898"/>
              <a:gd name="connsiteY4192" fmla="*/ 133042 h 906898"/>
              <a:gd name="connsiteX4193" fmla="*/ 741077 w 906898"/>
              <a:gd name="connsiteY4193" fmla="*/ 131753 h 906898"/>
              <a:gd name="connsiteX4194" fmla="*/ 750350 w 906898"/>
              <a:gd name="connsiteY4194" fmla="*/ 135108 h 906898"/>
              <a:gd name="connsiteX4195" fmla="*/ 759084 w 906898"/>
              <a:gd name="connsiteY4195" fmla="*/ 138857 h 906898"/>
              <a:gd name="connsiteX4196" fmla="*/ 736097 w 906898"/>
              <a:gd name="connsiteY4196" fmla="*/ 119890 h 906898"/>
              <a:gd name="connsiteX4197" fmla="*/ 736097 w 906898"/>
              <a:gd name="connsiteY4197" fmla="*/ 128914 h 906898"/>
              <a:gd name="connsiteX4198" fmla="*/ 731980 w 906898"/>
              <a:gd name="connsiteY4198" fmla="*/ 128914 h 906898"/>
              <a:gd name="connsiteX4199" fmla="*/ 727863 w 906898"/>
              <a:gd name="connsiteY4199" fmla="*/ 118585 h 906898"/>
              <a:gd name="connsiteX4200" fmla="*/ 730218 w 906898"/>
              <a:gd name="connsiteY4200" fmla="*/ 115040 h 906898"/>
              <a:gd name="connsiteX4201" fmla="*/ 728513 w 906898"/>
              <a:gd name="connsiteY4201" fmla="*/ 113633 h 906898"/>
              <a:gd name="connsiteX4202" fmla="*/ 725672 w 906898"/>
              <a:gd name="connsiteY4202" fmla="*/ 120761 h 906898"/>
              <a:gd name="connsiteX4203" fmla="*/ 727731 w 906898"/>
              <a:gd name="connsiteY4203" fmla="*/ 131090 h 906898"/>
              <a:gd name="connsiteX4204" fmla="*/ 715380 w 906898"/>
              <a:gd name="connsiteY4204" fmla="*/ 135221 h 906898"/>
              <a:gd name="connsiteX4205" fmla="*/ 715380 w 906898"/>
              <a:gd name="connsiteY4205" fmla="*/ 126957 h 906898"/>
              <a:gd name="connsiteX4206" fmla="*/ 715380 w 906898"/>
              <a:gd name="connsiteY4206" fmla="*/ 122826 h 906898"/>
              <a:gd name="connsiteX4207" fmla="*/ 711263 w 906898"/>
              <a:gd name="connsiteY4207" fmla="*/ 112497 h 906898"/>
              <a:gd name="connsiteX4208" fmla="*/ 713322 w 906898"/>
              <a:gd name="connsiteY4208" fmla="*/ 108366 h 906898"/>
              <a:gd name="connsiteX4209" fmla="*/ 713322 w 906898"/>
              <a:gd name="connsiteY4209" fmla="*/ 101099 h 906898"/>
              <a:gd name="connsiteX4210" fmla="*/ 698996 w 906898"/>
              <a:gd name="connsiteY4210" fmla="*/ 89279 h 906898"/>
              <a:gd name="connsiteX4211" fmla="*/ 453449 w 906898"/>
              <a:gd name="connsiteY4211" fmla="*/ 14275 h 906898"/>
              <a:gd name="connsiteX4212" fmla="*/ 453449 w 906898"/>
              <a:gd name="connsiteY4212" fmla="*/ 0 h 906898"/>
              <a:gd name="connsiteX4213" fmla="*/ 906898 w 906898"/>
              <a:gd name="connsiteY4213" fmla="*/ 453449 h 906898"/>
              <a:gd name="connsiteX4214" fmla="*/ 453449 w 906898"/>
              <a:gd name="connsiteY4214" fmla="*/ 906898 h 906898"/>
              <a:gd name="connsiteX4215" fmla="*/ 0 w 906898"/>
              <a:gd name="connsiteY4215" fmla="*/ 453449 h 906898"/>
              <a:gd name="connsiteX4216" fmla="*/ 453449 w 906898"/>
              <a:gd name="connsiteY4216" fmla="*/ 0 h 906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Lst>
            <a:rect l="l" t="t" r="r" b="b"/>
            <a:pathLst>
              <a:path w="906898" h="906898">
                <a:moveTo>
                  <a:pt x="435734" y="875766"/>
                </a:moveTo>
                <a:cubicBezTo>
                  <a:pt x="437263" y="876019"/>
                  <a:pt x="438793" y="877034"/>
                  <a:pt x="439812" y="878048"/>
                </a:cubicBezTo>
                <a:cubicBezTo>
                  <a:pt x="443891" y="882106"/>
                  <a:pt x="443891" y="882106"/>
                  <a:pt x="443891" y="882106"/>
                </a:cubicBezTo>
                <a:cubicBezTo>
                  <a:pt x="443891" y="884135"/>
                  <a:pt x="445931" y="886164"/>
                  <a:pt x="443891" y="890222"/>
                </a:cubicBezTo>
                <a:cubicBezTo>
                  <a:pt x="441852" y="892250"/>
                  <a:pt x="439812" y="890222"/>
                  <a:pt x="437773" y="890222"/>
                </a:cubicBezTo>
                <a:cubicBezTo>
                  <a:pt x="437773" y="886164"/>
                  <a:pt x="435733" y="884135"/>
                  <a:pt x="435733" y="882106"/>
                </a:cubicBezTo>
                <a:cubicBezTo>
                  <a:pt x="433694" y="880077"/>
                  <a:pt x="431655" y="880077"/>
                  <a:pt x="431655" y="878048"/>
                </a:cubicBezTo>
                <a:cubicBezTo>
                  <a:pt x="432674" y="876019"/>
                  <a:pt x="434204" y="875512"/>
                  <a:pt x="435734" y="875766"/>
                </a:cubicBezTo>
                <a:close/>
                <a:moveTo>
                  <a:pt x="464542" y="873791"/>
                </a:moveTo>
                <a:cubicBezTo>
                  <a:pt x="464542" y="875850"/>
                  <a:pt x="464542" y="875850"/>
                  <a:pt x="464542" y="877908"/>
                </a:cubicBezTo>
                <a:cubicBezTo>
                  <a:pt x="462472" y="875850"/>
                  <a:pt x="462472" y="875850"/>
                  <a:pt x="462472" y="875850"/>
                </a:cubicBezTo>
                <a:cubicBezTo>
                  <a:pt x="464542" y="875850"/>
                  <a:pt x="464542" y="875850"/>
                  <a:pt x="464542" y="873791"/>
                </a:cubicBezTo>
                <a:close/>
                <a:moveTo>
                  <a:pt x="365619" y="868820"/>
                </a:moveTo>
                <a:cubicBezTo>
                  <a:pt x="367278" y="868658"/>
                  <a:pt x="368943" y="868700"/>
                  <a:pt x="370516" y="869015"/>
                </a:cubicBezTo>
                <a:cubicBezTo>
                  <a:pt x="372614" y="869434"/>
                  <a:pt x="374551" y="870338"/>
                  <a:pt x="376100" y="871888"/>
                </a:cubicBezTo>
                <a:cubicBezTo>
                  <a:pt x="376100" y="873953"/>
                  <a:pt x="376100" y="876019"/>
                  <a:pt x="376100" y="878085"/>
                </a:cubicBezTo>
                <a:cubicBezTo>
                  <a:pt x="380232" y="876019"/>
                  <a:pt x="384363" y="876019"/>
                  <a:pt x="388495" y="878085"/>
                </a:cubicBezTo>
                <a:cubicBezTo>
                  <a:pt x="388495" y="880151"/>
                  <a:pt x="388495" y="882216"/>
                  <a:pt x="388495" y="884282"/>
                </a:cubicBezTo>
                <a:cubicBezTo>
                  <a:pt x="382298" y="882216"/>
                  <a:pt x="376100" y="884282"/>
                  <a:pt x="371969" y="880151"/>
                </a:cubicBezTo>
                <a:cubicBezTo>
                  <a:pt x="369903" y="880151"/>
                  <a:pt x="367837" y="876019"/>
                  <a:pt x="363706" y="878085"/>
                </a:cubicBezTo>
                <a:cubicBezTo>
                  <a:pt x="359574" y="876019"/>
                  <a:pt x="351311" y="882216"/>
                  <a:pt x="353377" y="873953"/>
                </a:cubicBezTo>
                <a:cubicBezTo>
                  <a:pt x="355701" y="871629"/>
                  <a:pt x="360639" y="869305"/>
                  <a:pt x="365619" y="868820"/>
                </a:cubicBezTo>
                <a:close/>
                <a:moveTo>
                  <a:pt x="443065" y="860926"/>
                </a:moveTo>
                <a:cubicBezTo>
                  <a:pt x="443841" y="860412"/>
                  <a:pt x="444876" y="860412"/>
                  <a:pt x="445911" y="861441"/>
                </a:cubicBezTo>
                <a:cubicBezTo>
                  <a:pt x="450051" y="863499"/>
                  <a:pt x="450051" y="863499"/>
                  <a:pt x="450051" y="863499"/>
                </a:cubicBezTo>
                <a:cubicBezTo>
                  <a:pt x="452121" y="867616"/>
                  <a:pt x="447981" y="869674"/>
                  <a:pt x="450051" y="871733"/>
                </a:cubicBezTo>
                <a:cubicBezTo>
                  <a:pt x="452121" y="869674"/>
                  <a:pt x="454191" y="869674"/>
                  <a:pt x="456262" y="869674"/>
                </a:cubicBezTo>
                <a:cubicBezTo>
                  <a:pt x="458332" y="869674"/>
                  <a:pt x="462472" y="871733"/>
                  <a:pt x="462472" y="875850"/>
                </a:cubicBezTo>
                <a:cubicBezTo>
                  <a:pt x="462472" y="877908"/>
                  <a:pt x="460402" y="879966"/>
                  <a:pt x="460402" y="882025"/>
                </a:cubicBezTo>
                <a:cubicBezTo>
                  <a:pt x="462472" y="882025"/>
                  <a:pt x="462472" y="882025"/>
                  <a:pt x="462472" y="882025"/>
                </a:cubicBezTo>
                <a:cubicBezTo>
                  <a:pt x="464542" y="882025"/>
                  <a:pt x="462472" y="879966"/>
                  <a:pt x="464542" y="879966"/>
                </a:cubicBezTo>
                <a:cubicBezTo>
                  <a:pt x="464542" y="879966"/>
                  <a:pt x="466612" y="882025"/>
                  <a:pt x="468682" y="882025"/>
                </a:cubicBezTo>
                <a:cubicBezTo>
                  <a:pt x="472822" y="884083"/>
                  <a:pt x="468682" y="888200"/>
                  <a:pt x="470752" y="890258"/>
                </a:cubicBezTo>
                <a:cubicBezTo>
                  <a:pt x="468682" y="890258"/>
                  <a:pt x="466612" y="890258"/>
                  <a:pt x="464542" y="890258"/>
                </a:cubicBezTo>
                <a:cubicBezTo>
                  <a:pt x="460402" y="890258"/>
                  <a:pt x="454191" y="890258"/>
                  <a:pt x="447981" y="890258"/>
                </a:cubicBezTo>
                <a:cubicBezTo>
                  <a:pt x="445911" y="888200"/>
                  <a:pt x="447981" y="884083"/>
                  <a:pt x="445911" y="882025"/>
                </a:cubicBezTo>
                <a:cubicBezTo>
                  <a:pt x="445911" y="877908"/>
                  <a:pt x="441771" y="875850"/>
                  <a:pt x="437631" y="873791"/>
                </a:cubicBezTo>
                <a:cubicBezTo>
                  <a:pt x="437631" y="869674"/>
                  <a:pt x="439701" y="867616"/>
                  <a:pt x="441771" y="863499"/>
                </a:cubicBezTo>
                <a:cubicBezTo>
                  <a:pt x="441771" y="862470"/>
                  <a:pt x="442288" y="861441"/>
                  <a:pt x="443065" y="860926"/>
                </a:cubicBezTo>
                <a:close/>
                <a:moveTo>
                  <a:pt x="372933" y="854195"/>
                </a:moveTo>
                <a:cubicBezTo>
                  <a:pt x="375008" y="853676"/>
                  <a:pt x="377083" y="854195"/>
                  <a:pt x="378120" y="857307"/>
                </a:cubicBezTo>
                <a:cubicBezTo>
                  <a:pt x="380195" y="859382"/>
                  <a:pt x="380195" y="861457"/>
                  <a:pt x="378120" y="863532"/>
                </a:cubicBezTo>
                <a:cubicBezTo>
                  <a:pt x="373970" y="867682"/>
                  <a:pt x="367745" y="865607"/>
                  <a:pt x="363595" y="865607"/>
                </a:cubicBezTo>
                <a:cubicBezTo>
                  <a:pt x="363595" y="863532"/>
                  <a:pt x="365670" y="861457"/>
                  <a:pt x="367745" y="857307"/>
                </a:cubicBezTo>
                <a:cubicBezTo>
                  <a:pt x="368783" y="856270"/>
                  <a:pt x="370858" y="854714"/>
                  <a:pt x="372933" y="854195"/>
                </a:cubicBezTo>
                <a:close/>
                <a:moveTo>
                  <a:pt x="304101" y="854167"/>
                </a:moveTo>
                <a:cubicBezTo>
                  <a:pt x="306159" y="853914"/>
                  <a:pt x="308218" y="854421"/>
                  <a:pt x="310276" y="855435"/>
                </a:cubicBezTo>
                <a:cubicBezTo>
                  <a:pt x="312335" y="857464"/>
                  <a:pt x="312335" y="857464"/>
                  <a:pt x="312335" y="859493"/>
                </a:cubicBezTo>
                <a:cubicBezTo>
                  <a:pt x="316451" y="855435"/>
                  <a:pt x="318510" y="855435"/>
                  <a:pt x="322627" y="857464"/>
                </a:cubicBezTo>
                <a:cubicBezTo>
                  <a:pt x="326743" y="857464"/>
                  <a:pt x="328802" y="859493"/>
                  <a:pt x="330860" y="863551"/>
                </a:cubicBezTo>
                <a:cubicBezTo>
                  <a:pt x="330860" y="865580"/>
                  <a:pt x="337035" y="869637"/>
                  <a:pt x="330860" y="871666"/>
                </a:cubicBezTo>
                <a:cubicBezTo>
                  <a:pt x="326743" y="869637"/>
                  <a:pt x="324685" y="867609"/>
                  <a:pt x="320568" y="865580"/>
                </a:cubicBezTo>
                <a:cubicBezTo>
                  <a:pt x="318510" y="863551"/>
                  <a:pt x="316451" y="861522"/>
                  <a:pt x="312335" y="861522"/>
                </a:cubicBezTo>
                <a:cubicBezTo>
                  <a:pt x="310276" y="863551"/>
                  <a:pt x="308218" y="863551"/>
                  <a:pt x="306159" y="863551"/>
                </a:cubicBezTo>
                <a:cubicBezTo>
                  <a:pt x="304101" y="861522"/>
                  <a:pt x="295868" y="863551"/>
                  <a:pt x="297926" y="857464"/>
                </a:cubicBezTo>
                <a:cubicBezTo>
                  <a:pt x="299984" y="855435"/>
                  <a:pt x="302043" y="854421"/>
                  <a:pt x="304101" y="854167"/>
                </a:cubicBezTo>
                <a:close/>
                <a:moveTo>
                  <a:pt x="441781" y="853406"/>
                </a:moveTo>
                <a:cubicBezTo>
                  <a:pt x="441781" y="855398"/>
                  <a:pt x="443939" y="855398"/>
                  <a:pt x="443939" y="857390"/>
                </a:cubicBezTo>
                <a:cubicBezTo>
                  <a:pt x="443939" y="859382"/>
                  <a:pt x="443939" y="859382"/>
                  <a:pt x="441781" y="861374"/>
                </a:cubicBezTo>
                <a:cubicBezTo>
                  <a:pt x="439623" y="861374"/>
                  <a:pt x="441781" y="859382"/>
                  <a:pt x="441781" y="857390"/>
                </a:cubicBezTo>
                <a:cubicBezTo>
                  <a:pt x="441781" y="857390"/>
                  <a:pt x="439623" y="855398"/>
                  <a:pt x="441781" y="853406"/>
                </a:cubicBezTo>
                <a:close/>
                <a:moveTo>
                  <a:pt x="451621" y="843320"/>
                </a:moveTo>
                <a:lnTo>
                  <a:pt x="451981" y="843372"/>
                </a:lnTo>
                <a:cubicBezTo>
                  <a:pt x="452239" y="844144"/>
                  <a:pt x="452239" y="845173"/>
                  <a:pt x="452239" y="845173"/>
                </a:cubicBezTo>
                <a:close/>
                <a:moveTo>
                  <a:pt x="324585" y="843114"/>
                </a:moveTo>
                <a:cubicBezTo>
                  <a:pt x="326633" y="843114"/>
                  <a:pt x="328680" y="845154"/>
                  <a:pt x="330728" y="847193"/>
                </a:cubicBezTo>
                <a:cubicBezTo>
                  <a:pt x="330728" y="849233"/>
                  <a:pt x="330728" y="853312"/>
                  <a:pt x="330728" y="857390"/>
                </a:cubicBezTo>
                <a:cubicBezTo>
                  <a:pt x="326633" y="857390"/>
                  <a:pt x="324585" y="853312"/>
                  <a:pt x="320491" y="853312"/>
                </a:cubicBezTo>
                <a:cubicBezTo>
                  <a:pt x="318443" y="853312"/>
                  <a:pt x="320491" y="849233"/>
                  <a:pt x="320491" y="847193"/>
                </a:cubicBezTo>
                <a:cubicBezTo>
                  <a:pt x="320491" y="845154"/>
                  <a:pt x="322538" y="843114"/>
                  <a:pt x="324585" y="843114"/>
                </a:cubicBezTo>
                <a:close/>
                <a:moveTo>
                  <a:pt x="374871" y="842849"/>
                </a:moveTo>
                <a:cubicBezTo>
                  <a:pt x="377450" y="842334"/>
                  <a:pt x="380029" y="842849"/>
                  <a:pt x="382092" y="844907"/>
                </a:cubicBezTo>
                <a:cubicBezTo>
                  <a:pt x="384155" y="844907"/>
                  <a:pt x="388282" y="842849"/>
                  <a:pt x="390345" y="844907"/>
                </a:cubicBezTo>
                <a:cubicBezTo>
                  <a:pt x="392408" y="844907"/>
                  <a:pt x="394471" y="846966"/>
                  <a:pt x="394471" y="849024"/>
                </a:cubicBezTo>
                <a:cubicBezTo>
                  <a:pt x="394471" y="851082"/>
                  <a:pt x="394471" y="853141"/>
                  <a:pt x="392408" y="855199"/>
                </a:cubicBezTo>
                <a:cubicBezTo>
                  <a:pt x="392408" y="857258"/>
                  <a:pt x="386219" y="857258"/>
                  <a:pt x="388282" y="859316"/>
                </a:cubicBezTo>
                <a:cubicBezTo>
                  <a:pt x="390345" y="861374"/>
                  <a:pt x="390345" y="863433"/>
                  <a:pt x="390345" y="863433"/>
                </a:cubicBezTo>
                <a:cubicBezTo>
                  <a:pt x="388282" y="869608"/>
                  <a:pt x="384155" y="869608"/>
                  <a:pt x="377966" y="871666"/>
                </a:cubicBezTo>
                <a:cubicBezTo>
                  <a:pt x="377966" y="869608"/>
                  <a:pt x="375903" y="869608"/>
                  <a:pt x="375903" y="867550"/>
                </a:cubicBezTo>
                <a:cubicBezTo>
                  <a:pt x="375903" y="865491"/>
                  <a:pt x="380029" y="865491"/>
                  <a:pt x="382092" y="863433"/>
                </a:cubicBezTo>
                <a:cubicBezTo>
                  <a:pt x="382092" y="859316"/>
                  <a:pt x="382092" y="857258"/>
                  <a:pt x="380029" y="855199"/>
                </a:cubicBezTo>
                <a:cubicBezTo>
                  <a:pt x="377966" y="851082"/>
                  <a:pt x="371776" y="851082"/>
                  <a:pt x="369713" y="853141"/>
                </a:cubicBezTo>
                <a:cubicBezTo>
                  <a:pt x="367650" y="853141"/>
                  <a:pt x="367650" y="855199"/>
                  <a:pt x="365587" y="855199"/>
                </a:cubicBezTo>
                <a:cubicBezTo>
                  <a:pt x="365587" y="851082"/>
                  <a:pt x="367650" y="849024"/>
                  <a:pt x="367650" y="846966"/>
                </a:cubicBezTo>
                <a:cubicBezTo>
                  <a:pt x="369713" y="844907"/>
                  <a:pt x="372292" y="843364"/>
                  <a:pt x="374871" y="842849"/>
                </a:cubicBezTo>
                <a:close/>
                <a:moveTo>
                  <a:pt x="414287" y="835842"/>
                </a:moveTo>
                <a:cubicBezTo>
                  <a:pt x="417614" y="835328"/>
                  <a:pt x="421197" y="835842"/>
                  <a:pt x="425291" y="836870"/>
                </a:cubicBezTo>
                <a:cubicBezTo>
                  <a:pt x="429386" y="840982"/>
                  <a:pt x="429386" y="840982"/>
                  <a:pt x="429386" y="840982"/>
                </a:cubicBezTo>
                <a:cubicBezTo>
                  <a:pt x="433481" y="845094"/>
                  <a:pt x="437575" y="849205"/>
                  <a:pt x="437575" y="855373"/>
                </a:cubicBezTo>
                <a:cubicBezTo>
                  <a:pt x="439623" y="861541"/>
                  <a:pt x="437575" y="869764"/>
                  <a:pt x="433481" y="873876"/>
                </a:cubicBezTo>
                <a:cubicBezTo>
                  <a:pt x="429386" y="880043"/>
                  <a:pt x="423244" y="880043"/>
                  <a:pt x="417102" y="884155"/>
                </a:cubicBezTo>
                <a:cubicBezTo>
                  <a:pt x="408913" y="886211"/>
                  <a:pt x="400724" y="888266"/>
                  <a:pt x="392534" y="884155"/>
                </a:cubicBezTo>
                <a:cubicBezTo>
                  <a:pt x="390487" y="882099"/>
                  <a:pt x="392534" y="882099"/>
                  <a:pt x="394582" y="882099"/>
                </a:cubicBezTo>
                <a:cubicBezTo>
                  <a:pt x="406865" y="884155"/>
                  <a:pt x="417102" y="880043"/>
                  <a:pt x="425291" y="873876"/>
                </a:cubicBezTo>
                <a:cubicBezTo>
                  <a:pt x="427339" y="867708"/>
                  <a:pt x="431433" y="863596"/>
                  <a:pt x="431433" y="857429"/>
                </a:cubicBezTo>
                <a:cubicBezTo>
                  <a:pt x="429386" y="853317"/>
                  <a:pt x="427339" y="849205"/>
                  <a:pt x="423244" y="845094"/>
                </a:cubicBezTo>
                <a:cubicBezTo>
                  <a:pt x="421197" y="845094"/>
                  <a:pt x="419149" y="843038"/>
                  <a:pt x="417102" y="845094"/>
                </a:cubicBezTo>
                <a:cubicBezTo>
                  <a:pt x="417102" y="847150"/>
                  <a:pt x="421197" y="849205"/>
                  <a:pt x="421197" y="851261"/>
                </a:cubicBezTo>
                <a:cubicBezTo>
                  <a:pt x="421197" y="855373"/>
                  <a:pt x="417102" y="855373"/>
                  <a:pt x="417102" y="857429"/>
                </a:cubicBezTo>
                <a:cubicBezTo>
                  <a:pt x="415055" y="859485"/>
                  <a:pt x="413007" y="859485"/>
                  <a:pt x="410960" y="857429"/>
                </a:cubicBezTo>
                <a:cubicBezTo>
                  <a:pt x="406865" y="857429"/>
                  <a:pt x="408913" y="853317"/>
                  <a:pt x="406865" y="851261"/>
                </a:cubicBezTo>
                <a:cubicBezTo>
                  <a:pt x="404818" y="851261"/>
                  <a:pt x="402771" y="849205"/>
                  <a:pt x="402771" y="847150"/>
                </a:cubicBezTo>
                <a:cubicBezTo>
                  <a:pt x="400724" y="845094"/>
                  <a:pt x="402771" y="840982"/>
                  <a:pt x="404818" y="840982"/>
                </a:cubicBezTo>
                <a:cubicBezTo>
                  <a:pt x="407889" y="837898"/>
                  <a:pt x="410960" y="836356"/>
                  <a:pt x="414287" y="835842"/>
                </a:cubicBezTo>
                <a:close/>
                <a:moveTo>
                  <a:pt x="351245" y="831270"/>
                </a:moveTo>
                <a:cubicBezTo>
                  <a:pt x="354332" y="831013"/>
                  <a:pt x="357420" y="831528"/>
                  <a:pt x="359478" y="832557"/>
                </a:cubicBezTo>
                <a:cubicBezTo>
                  <a:pt x="361537" y="836674"/>
                  <a:pt x="363595" y="838732"/>
                  <a:pt x="361537" y="842849"/>
                </a:cubicBezTo>
                <a:cubicBezTo>
                  <a:pt x="361537" y="844907"/>
                  <a:pt x="357420" y="844907"/>
                  <a:pt x="359478" y="846966"/>
                </a:cubicBezTo>
                <a:cubicBezTo>
                  <a:pt x="361537" y="849024"/>
                  <a:pt x="363595" y="853141"/>
                  <a:pt x="363595" y="855199"/>
                </a:cubicBezTo>
                <a:cubicBezTo>
                  <a:pt x="363595" y="863433"/>
                  <a:pt x="357420" y="867550"/>
                  <a:pt x="351245" y="871666"/>
                </a:cubicBezTo>
                <a:cubicBezTo>
                  <a:pt x="349186" y="871666"/>
                  <a:pt x="349186" y="867550"/>
                  <a:pt x="347128" y="867550"/>
                </a:cubicBezTo>
                <a:cubicBezTo>
                  <a:pt x="345070" y="865491"/>
                  <a:pt x="338894" y="865491"/>
                  <a:pt x="336836" y="867550"/>
                </a:cubicBezTo>
                <a:cubicBezTo>
                  <a:pt x="332719" y="863433"/>
                  <a:pt x="332719" y="857257"/>
                  <a:pt x="332719" y="853141"/>
                </a:cubicBezTo>
                <a:cubicBezTo>
                  <a:pt x="332719" y="846966"/>
                  <a:pt x="332719" y="846966"/>
                  <a:pt x="332719" y="846966"/>
                </a:cubicBezTo>
                <a:cubicBezTo>
                  <a:pt x="334778" y="844907"/>
                  <a:pt x="336836" y="842849"/>
                  <a:pt x="340953" y="842849"/>
                </a:cubicBezTo>
                <a:cubicBezTo>
                  <a:pt x="343011" y="840790"/>
                  <a:pt x="340953" y="836674"/>
                  <a:pt x="343011" y="834615"/>
                </a:cubicBezTo>
                <a:cubicBezTo>
                  <a:pt x="345070" y="832557"/>
                  <a:pt x="348157" y="831528"/>
                  <a:pt x="351245" y="831270"/>
                </a:cubicBezTo>
                <a:close/>
                <a:moveTo>
                  <a:pt x="258794" y="828507"/>
                </a:moveTo>
                <a:cubicBezTo>
                  <a:pt x="260860" y="828507"/>
                  <a:pt x="260860" y="828507"/>
                  <a:pt x="262926" y="830593"/>
                </a:cubicBezTo>
                <a:cubicBezTo>
                  <a:pt x="262926" y="832680"/>
                  <a:pt x="264992" y="834767"/>
                  <a:pt x="260860" y="834767"/>
                </a:cubicBezTo>
                <a:cubicBezTo>
                  <a:pt x="256729" y="832680"/>
                  <a:pt x="252597" y="843114"/>
                  <a:pt x="248466" y="836854"/>
                </a:cubicBezTo>
                <a:cubicBezTo>
                  <a:pt x="246400" y="836854"/>
                  <a:pt x="246400" y="834767"/>
                  <a:pt x="246400" y="832680"/>
                </a:cubicBezTo>
                <a:cubicBezTo>
                  <a:pt x="250531" y="830593"/>
                  <a:pt x="252597" y="828507"/>
                  <a:pt x="258794" y="828507"/>
                </a:cubicBezTo>
                <a:close/>
                <a:moveTo>
                  <a:pt x="511733" y="824523"/>
                </a:moveTo>
                <a:cubicBezTo>
                  <a:pt x="515850" y="824523"/>
                  <a:pt x="515850" y="828590"/>
                  <a:pt x="517908" y="830623"/>
                </a:cubicBezTo>
                <a:cubicBezTo>
                  <a:pt x="522025" y="836724"/>
                  <a:pt x="530258" y="836724"/>
                  <a:pt x="538492" y="836724"/>
                </a:cubicBezTo>
                <a:lnTo>
                  <a:pt x="519966" y="836724"/>
                </a:lnTo>
                <a:cubicBezTo>
                  <a:pt x="515850" y="834690"/>
                  <a:pt x="511733" y="830623"/>
                  <a:pt x="511733" y="826556"/>
                </a:cubicBezTo>
                <a:cubicBezTo>
                  <a:pt x="509674" y="824523"/>
                  <a:pt x="511733" y="824523"/>
                  <a:pt x="511733" y="824523"/>
                </a:cubicBezTo>
                <a:close/>
                <a:moveTo>
                  <a:pt x="314393" y="824523"/>
                </a:moveTo>
                <a:cubicBezTo>
                  <a:pt x="316451" y="824523"/>
                  <a:pt x="318510" y="824523"/>
                  <a:pt x="320568" y="826581"/>
                </a:cubicBezTo>
                <a:cubicBezTo>
                  <a:pt x="322627" y="828639"/>
                  <a:pt x="320568" y="830698"/>
                  <a:pt x="322627" y="832756"/>
                </a:cubicBezTo>
                <a:cubicBezTo>
                  <a:pt x="326743" y="830698"/>
                  <a:pt x="328802" y="830698"/>
                  <a:pt x="332919" y="832756"/>
                </a:cubicBezTo>
                <a:cubicBezTo>
                  <a:pt x="334977" y="834814"/>
                  <a:pt x="337035" y="836873"/>
                  <a:pt x="334977" y="840990"/>
                </a:cubicBezTo>
                <a:cubicBezTo>
                  <a:pt x="334977" y="840990"/>
                  <a:pt x="334977" y="843048"/>
                  <a:pt x="332919" y="845106"/>
                </a:cubicBezTo>
                <a:cubicBezTo>
                  <a:pt x="332919" y="845106"/>
                  <a:pt x="332919" y="843048"/>
                  <a:pt x="330860" y="843048"/>
                </a:cubicBezTo>
                <a:cubicBezTo>
                  <a:pt x="328802" y="840990"/>
                  <a:pt x="324685" y="840990"/>
                  <a:pt x="322627" y="840990"/>
                </a:cubicBezTo>
                <a:cubicBezTo>
                  <a:pt x="318510" y="843048"/>
                  <a:pt x="318510" y="845106"/>
                  <a:pt x="316451" y="849223"/>
                </a:cubicBezTo>
                <a:cubicBezTo>
                  <a:pt x="316451" y="853340"/>
                  <a:pt x="316451" y="853340"/>
                  <a:pt x="316451" y="853340"/>
                </a:cubicBezTo>
                <a:cubicBezTo>
                  <a:pt x="316451" y="853340"/>
                  <a:pt x="314393" y="855398"/>
                  <a:pt x="314393" y="855398"/>
                </a:cubicBezTo>
                <a:cubicBezTo>
                  <a:pt x="312335" y="851282"/>
                  <a:pt x="306159" y="849223"/>
                  <a:pt x="308218" y="845106"/>
                </a:cubicBezTo>
                <a:cubicBezTo>
                  <a:pt x="306159" y="843048"/>
                  <a:pt x="308218" y="840990"/>
                  <a:pt x="310276" y="838931"/>
                </a:cubicBezTo>
                <a:cubicBezTo>
                  <a:pt x="308218" y="834814"/>
                  <a:pt x="306159" y="832756"/>
                  <a:pt x="308218" y="828639"/>
                </a:cubicBezTo>
                <a:cubicBezTo>
                  <a:pt x="308218" y="826581"/>
                  <a:pt x="312335" y="824523"/>
                  <a:pt x="314393" y="824523"/>
                </a:cubicBezTo>
                <a:close/>
                <a:moveTo>
                  <a:pt x="506728" y="822104"/>
                </a:moveTo>
                <a:cubicBezTo>
                  <a:pt x="508857" y="823165"/>
                  <a:pt x="508083" y="827411"/>
                  <a:pt x="509631" y="830499"/>
                </a:cubicBezTo>
                <a:cubicBezTo>
                  <a:pt x="511695" y="834615"/>
                  <a:pt x="515823" y="838732"/>
                  <a:pt x="519952" y="840791"/>
                </a:cubicBezTo>
                <a:cubicBezTo>
                  <a:pt x="528208" y="842849"/>
                  <a:pt x="536465" y="842849"/>
                  <a:pt x="542658" y="838732"/>
                </a:cubicBezTo>
                <a:cubicBezTo>
                  <a:pt x="544722" y="840791"/>
                  <a:pt x="546786" y="840791"/>
                  <a:pt x="548850" y="842849"/>
                </a:cubicBezTo>
                <a:cubicBezTo>
                  <a:pt x="548850" y="842849"/>
                  <a:pt x="546786" y="844907"/>
                  <a:pt x="544722" y="844907"/>
                </a:cubicBezTo>
                <a:cubicBezTo>
                  <a:pt x="538529" y="842849"/>
                  <a:pt x="538529" y="842849"/>
                  <a:pt x="538529" y="842849"/>
                </a:cubicBezTo>
                <a:cubicBezTo>
                  <a:pt x="538529" y="846966"/>
                  <a:pt x="536465" y="849024"/>
                  <a:pt x="534401" y="849024"/>
                </a:cubicBezTo>
                <a:cubicBezTo>
                  <a:pt x="530273" y="849024"/>
                  <a:pt x="528208" y="849024"/>
                  <a:pt x="526144" y="846966"/>
                </a:cubicBezTo>
                <a:cubicBezTo>
                  <a:pt x="524080" y="849024"/>
                  <a:pt x="522016" y="851083"/>
                  <a:pt x="517888" y="849024"/>
                </a:cubicBezTo>
                <a:cubicBezTo>
                  <a:pt x="515823" y="849024"/>
                  <a:pt x="515823" y="846966"/>
                  <a:pt x="515823" y="844907"/>
                </a:cubicBezTo>
                <a:cubicBezTo>
                  <a:pt x="513759" y="844907"/>
                  <a:pt x="515823" y="842849"/>
                  <a:pt x="513759" y="840791"/>
                </a:cubicBezTo>
                <a:cubicBezTo>
                  <a:pt x="511695" y="842849"/>
                  <a:pt x="509631" y="842849"/>
                  <a:pt x="507567" y="840791"/>
                </a:cubicBezTo>
                <a:cubicBezTo>
                  <a:pt x="505503" y="840791"/>
                  <a:pt x="505503" y="838732"/>
                  <a:pt x="505503" y="836674"/>
                </a:cubicBezTo>
                <a:cubicBezTo>
                  <a:pt x="505503" y="834615"/>
                  <a:pt x="505503" y="832557"/>
                  <a:pt x="505503" y="832557"/>
                </a:cubicBezTo>
                <a:cubicBezTo>
                  <a:pt x="501374" y="832557"/>
                  <a:pt x="501374" y="828440"/>
                  <a:pt x="501374" y="826382"/>
                </a:cubicBezTo>
                <a:cubicBezTo>
                  <a:pt x="501374" y="824323"/>
                  <a:pt x="501374" y="822265"/>
                  <a:pt x="503438" y="822265"/>
                </a:cubicBezTo>
                <a:cubicBezTo>
                  <a:pt x="504987" y="821751"/>
                  <a:pt x="506019" y="821751"/>
                  <a:pt x="506728" y="822104"/>
                </a:cubicBezTo>
                <a:close/>
                <a:moveTo>
                  <a:pt x="499569" y="818215"/>
                </a:moveTo>
                <a:cubicBezTo>
                  <a:pt x="501623" y="820273"/>
                  <a:pt x="499569" y="822331"/>
                  <a:pt x="499569" y="826448"/>
                </a:cubicBezTo>
                <a:cubicBezTo>
                  <a:pt x="497515" y="828507"/>
                  <a:pt x="501623" y="832623"/>
                  <a:pt x="503678" y="834682"/>
                </a:cubicBezTo>
                <a:cubicBezTo>
                  <a:pt x="503678" y="838799"/>
                  <a:pt x="505732" y="842915"/>
                  <a:pt x="507786" y="844974"/>
                </a:cubicBezTo>
                <a:cubicBezTo>
                  <a:pt x="513949" y="842915"/>
                  <a:pt x="511894" y="853207"/>
                  <a:pt x="518057" y="853207"/>
                </a:cubicBezTo>
                <a:cubicBezTo>
                  <a:pt x="522166" y="853207"/>
                  <a:pt x="524220" y="851149"/>
                  <a:pt x="526274" y="851149"/>
                </a:cubicBezTo>
                <a:cubicBezTo>
                  <a:pt x="530383" y="851149"/>
                  <a:pt x="532437" y="853207"/>
                  <a:pt x="536545" y="851149"/>
                </a:cubicBezTo>
                <a:cubicBezTo>
                  <a:pt x="538600" y="851149"/>
                  <a:pt x="538600" y="849090"/>
                  <a:pt x="540654" y="847032"/>
                </a:cubicBezTo>
                <a:cubicBezTo>
                  <a:pt x="544762" y="849090"/>
                  <a:pt x="546816" y="847032"/>
                  <a:pt x="548871" y="844974"/>
                </a:cubicBezTo>
                <a:cubicBezTo>
                  <a:pt x="550925" y="842915"/>
                  <a:pt x="555033" y="842915"/>
                  <a:pt x="557088" y="842915"/>
                </a:cubicBezTo>
                <a:cubicBezTo>
                  <a:pt x="559142" y="844974"/>
                  <a:pt x="555033" y="847032"/>
                  <a:pt x="555033" y="849090"/>
                </a:cubicBezTo>
                <a:cubicBezTo>
                  <a:pt x="552979" y="851149"/>
                  <a:pt x="548871" y="849090"/>
                  <a:pt x="544762" y="849090"/>
                </a:cubicBezTo>
                <a:cubicBezTo>
                  <a:pt x="542708" y="851149"/>
                  <a:pt x="546816" y="853207"/>
                  <a:pt x="544762" y="855266"/>
                </a:cubicBezTo>
                <a:cubicBezTo>
                  <a:pt x="542708" y="853207"/>
                  <a:pt x="540654" y="857324"/>
                  <a:pt x="540654" y="857324"/>
                </a:cubicBezTo>
                <a:cubicBezTo>
                  <a:pt x="536545" y="857324"/>
                  <a:pt x="532437" y="857324"/>
                  <a:pt x="530383" y="855266"/>
                </a:cubicBezTo>
                <a:cubicBezTo>
                  <a:pt x="528328" y="855266"/>
                  <a:pt x="528328" y="857324"/>
                  <a:pt x="528328" y="857324"/>
                </a:cubicBezTo>
                <a:cubicBezTo>
                  <a:pt x="526274" y="859382"/>
                  <a:pt x="524220" y="859382"/>
                  <a:pt x="520111" y="859382"/>
                </a:cubicBezTo>
                <a:cubicBezTo>
                  <a:pt x="516003" y="859382"/>
                  <a:pt x="511894" y="857324"/>
                  <a:pt x="509840" y="853207"/>
                </a:cubicBezTo>
                <a:cubicBezTo>
                  <a:pt x="511894" y="851149"/>
                  <a:pt x="511894" y="849090"/>
                  <a:pt x="509840" y="847032"/>
                </a:cubicBezTo>
                <a:cubicBezTo>
                  <a:pt x="505732" y="847032"/>
                  <a:pt x="501623" y="844974"/>
                  <a:pt x="499569" y="840857"/>
                </a:cubicBezTo>
                <a:cubicBezTo>
                  <a:pt x="497515" y="838799"/>
                  <a:pt x="499569" y="836740"/>
                  <a:pt x="499569" y="834682"/>
                </a:cubicBezTo>
                <a:cubicBezTo>
                  <a:pt x="495461" y="832623"/>
                  <a:pt x="493406" y="828507"/>
                  <a:pt x="495461" y="824390"/>
                </a:cubicBezTo>
                <a:cubicBezTo>
                  <a:pt x="495461" y="822331"/>
                  <a:pt x="497515" y="818215"/>
                  <a:pt x="499569" y="818215"/>
                </a:cubicBezTo>
                <a:close/>
                <a:moveTo>
                  <a:pt x="417142" y="818215"/>
                </a:moveTo>
                <a:cubicBezTo>
                  <a:pt x="419228" y="818215"/>
                  <a:pt x="421315" y="818215"/>
                  <a:pt x="423402" y="820290"/>
                </a:cubicBezTo>
                <a:cubicBezTo>
                  <a:pt x="427576" y="824440"/>
                  <a:pt x="427576" y="824440"/>
                  <a:pt x="427576" y="824440"/>
                </a:cubicBezTo>
                <a:cubicBezTo>
                  <a:pt x="429663" y="828590"/>
                  <a:pt x="429663" y="832740"/>
                  <a:pt x="427576" y="834815"/>
                </a:cubicBezTo>
                <a:cubicBezTo>
                  <a:pt x="427576" y="834815"/>
                  <a:pt x="425489" y="834815"/>
                  <a:pt x="425489" y="834815"/>
                </a:cubicBezTo>
                <a:cubicBezTo>
                  <a:pt x="425489" y="830665"/>
                  <a:pt x="427576" y="826515"/>
                  <a:pt x="425489" y="824440"/>
                </a:cubicBezTo>
                <a:cubicBezTo>
                  <a:pt x="421315" y="822365"/>
                  <a:pt x="419228" y="820290"/>
                  <a:pt x="417142" y="820290"/>
                </a:cubicBezTo>
                <a:cubicBezTo>
                  <a:pt x="417142" y="820290"/>
                  <a:pt x="415055" y="818215"/>
                  <a:pt x="417142" y="818215"/>
                </a:cubicBezTo>
                <a:close/>
                <a:moveTo>
                  <a:pt x="623237" y="818075"/>
                </a:moveTo>
                <a:cubicBezTo>
                  <a:pt x="625283" y="817819"/>
                  <a:pt x="626816" y="818332"/>
                  <a:pt x="626816" y="822433"/>
                </a:cubicBezTo>
                <a:cubicBezTo>
                  <a:pt x="628861" y="824484"/>
                  <a:pt x="626816" y="826534"/>
                  <a:pt x="624771" y="828585"/>
                </a:cubicBezTo>
                <a:cubicBezTo>
                  <a:pt x="622726" y="830635"/>
                  <a:pt x="620681" y="832686"/>
                  <a:pt x="618636" y="830635"/>
                </a:cubicBezTo>
                <a:cubicBezTo>
                  <a:pt x="616591" y="832686"/>
                  <a:pt x="616591" y="830635"/>
                  <a:pt x="616591" y="832686"/>
                </a:cubicBezTo>
                <a:cubicBezTo>
                  <a:pt x="614546" y="834737"/>
                  <a:pt x="616591" y="834737"/>
                  <a:pt x="616591" y="836787"/>
                </a:cubicBezTo>
                <a:cubicBezTo>
                  <a:pt x="614546" y="838838"/>
                  <a:pt x="616591" y="842939"/>
                  <a:pt x="612501" y="844989"/>
                </a:cubicBezTo>
                <a:cubicBezTo>
                  <a:pt x="608410" y="847040"/>
                  <a:pt x="604320" y="849091"/>
                  <a:pt x="600230" y="847040"/>
                </a:cubicBezTo>
                <a:cubicBezTo>
                  <a:pt x="598185" y="847040"/>
                  <a:pt x="594095" y="844989"/>
                  <a:pt x="594095" y="840888"/>
                </a:cubicBezTo>
                <a:cubicBezTo>
                  <a:pt x="592050" y="840888"/>
                  <a:pt x="590004" y="842939"/>
                  <a:pt x="590004" y="842939"/>
                </a:cubicBezTo>
                <a:cubicBezTo>
                  <a:pt x="585914" y="844989"/>
                  <a:pt x="581824" y="842939"/>
                  <a:pt x="579779" y="842939"/>
                </a:cubicBezTo>
                <a:cubicBezTo>
                  <a:pt x="579779" y="840888"/>
                  <a:pt x="577734" y="838838"/>
                  <a:pt x="577734" y="836787"/>
                </a:cubicBezTo>
                <a:cubicBezTo>
                  <a:pt x="579779" y="834737"/>
                  <a:pt x="581824" y="830635"/>
                  <a:pt x="585914" y="832686"/>
                </a:cubicBezTo>
                <a:lnTo>
                  <a:pt x="591728" y="834629"/>
                </a:lnTo>
                <a:lnTo>
                  <a:pt x="591908" y="834748"/>
                </a:lnTo>
                <a:lnTo>
                  <a:pt x="592056" y="834739"/>
                </a:lnTo>
                <a:lnTo>
                  <a:pt x="598185" y="836787"/>
                </a:lnTo>
                <a:cubicBezTo>
                  <a:pt x="604320" y="836787"/>
                  <a:pt x="610455" y="830635"/>
                  <a:pt x="614546" y="824484"/>
                </a:cubicBezTo>
                <a:cubicBezTo>
                  <a:pt x="616591" y="822433"/>
                  <a:pt x="614546" y="818332"/>
                  <a:pt x="616591" y="818332"/>
                </a:cubicBezTo>
                <a:cubicBezTo>
                  <a:pt x="618636" y="819357"/>
                  <a:pt x="621192" y="818332"/>
                  <a:pt x="623237" y="818075"/>
                </a:cubicBezTo>
                <a:close/>
                <a:moveTo>
                  <a:pt x="610525" y="816737"/>
                </a:moveTo>
                <a:cubicBezTo>
                  <a:pt x="611559" y="816737"/>
                  <a:pt x="612594" y="817252"/>
                  <a:pt x="612594" y="818281"/>
                </a:cubicBezTo>
                <a:cubicBezTo>
                  <a:pt x="612594" y="824456"/>
                  <a:pt x="608456" y="826515"/>
                  <a:pt x="606388" y="830631"/>
                </a:cubicBezTo>
                <a:cubicBezTo>
                  <a:pt x="604319" y="831661"/>
                  <a:pt x="602251" y="833204"/>
                  <a:pt x="599924" y="834234"/>
                </a:cubicBezTo>
                <a:lnTo>
                  <a:pt x="592056" y="834739"/>
                </a:lnTo>
                <a:lnTo>
                  <a:pt x="591728" y="834629"/>
                </a:lnTo>
                <a:lnTo>
                  <a:pt x="585702" y="830631"/>
                </a:lnTo>
                <a:cubicBezTo>
                  <a:pt x="585702" y="828573"/>
                  <a:pt x="585702" y="826515"/>
                  <a:pt x="587770" y="826515"/>
                </a:cubicBezTo>
                <a:cubicBezTo>
                  <a:pt x="589839" y="828573"/>
                  <a:pt x="596045" y="828573"/>
                  <a:pt x="600182" y="828573"/>
                </a:cubicBezTo>
                <a:cubicBezTo>
                  <a:pt x="602251" y="824456"/>
                  <a:pt x="608456" y="822398"/>
                  <a:pt x="608456" y="818281"/>
                </a:cubicBezTo>
                <a:cubicBezTo>
                  <a:pt x="608456" y="817252"/>
                  <a:pt x="609491" y="816737"/>
                  <a:pt x="610525" y="816737"/>
                </a:cubicBezTo>
                <a:close/>
                <a:moveTo>
                  <a:pt x="453455" y="815608"/>
                </a:moveTo>
                <a:lnTo>
                  <a:pt x="452877" y="817920"/>
                </a:lnTo>
                <a:lnTo>
                  <a:pt x="452866" y="816524"/>
                </a:lnTo>
                <a:close/>
                <a:moveTo>
                  <a:pt x="256789" y="812239"/>
                </a:moveTo>
                <a:cubicBezTo>
                  <a:pt x="258860" y="812239"/>
                  <a:pt x="263000" y="812239"/>
                  <a:pt x="263000" y="814291"/>
                </a:cubicBezTo>
                <a:cubicBezTo>
                  <a:pt x="263000" y="818396"/>
                  <a:pt x="263000" y="822500"/>
                  <a:pt x="260930" y="826605"/>
                </a:cubicBezTo>
                <a:cubicBezTo>
                  <a:pt x="254719" y="826605"/>
                  <a:pt x="248509" y="826605"/>
                  <a:pt x="244369" y="832762"/>
                </a:cubicBezTo>
                <a:cubicBezTo>
                  <a:pt x="244369" y="832762"/>
                  <a:pt x="244369" y="834815"/>
                  <a:pt x="242299" y="834815"/>
                </a:cubicBezTo>
                <a:cubicBezTo>
                  <a:pt x="240229" y="832762"/>
                  <a:pt x="238158" y="832762"/>
                  <a:pt x="236088" y="830710"/>
                </a:cubicBezTo>
                <a:cubicBezTo>
                  <a:pt x="234018" y="828658"/>
                  <a:pt x="229878" y="828658"/>
                  <a:pt x="227808" y="824553"/>
                </a:cubicBezTo>
                <a:cubicBezTo>
                  <a:pt x="227808" y="822500"/>
                  <a:pt x="227808" y="820448"/>
                  <a:pt x="229878" y="820448"/>
                </a:cubicBezTo>
                <a:cubicBezTo>
                  <a:pt x="231948" y="820448"/>
                  <a:pt x="231948" y="818396"/>
                  <a:pt x="231948" y="818396"/>
                </a:cubicBezTo>
                <a:cubicBezTo>
                  <a:pt x="231948" y="820448"/>
                  <a:pt x="234018" y="820448"/>
                  <a:pt x="234018" y="820448"/>
                </a:cubicBezTo>
                <a:cubicBezTo>
                  <a:pt x="236088" y="820448"/>
                  <a:pt x="236088" y="820448"/>
                  <a:pt x="236088" y="820448"/>
                </a:cubicBezTo>
                <a:cubicBezTo>
                  <a:pt x="238158" y="814291"/>
                  <a:pt x="238158" y="814291"/>
                  <a:pt x="238158" y="814291"/>
                </a:cubicBezTo>
                <a:cubicBezTo>
                  <a:pt x="242299" y="812239"/>
                  <a:pt x="246439" y="812239"/>
                  <a:pt x="248509" y="814291"/>
                </a:cubicBezTo>
                <a:cubicBezTo>
                  <a:pt x="252649" y="818396"/>
                  <a:pt x="254719" y="812239"/>
                  <a:pt x="256789" y="812239"/>
                </a:cubicBezTo>
                <a:close/>
                <a:moveTo>
                  <a:pt x="263311" y="809170"/>
                </a:moveTo>
                <a:cubicBezTo>
                  <a:pt x="263871" y="808867"/>
                  <a:pt x="264992" y="810081"/>
                  <a:pt x="264992" y="810081"/>
                </a:cubicBezTo>
                <a:cubicBezTo>
                  <a:pt x="264992" y="812239"/>
                  <a:pt x="263000" y="810081"/>
                  <a:pt x="263000" y="810081"/>
                </a:cubicBezTo>
                <a:cubicBezTo>
                  <a:pt x="263000" y="809541"/>
                  <a:pt x="263124" y="809271"/>
                  <a:pt x="263311" y="809170"/>
                </a:cubicBezTo>
                <a:close/>
                <a:moveTo>
                  <a:pt x="419047" y="804706"/>
                </a:moveTo>
                <a:cubicBezTo>
                  <a:pt x="420848" y="804962"/>
                  <a:pt x="422392" y="805986"/>
                  <a:pt x="423421" y="808033"/>
                </a:cubicBezTo>
                <a:cubicBezTo>
                  <a:pt x="425479" y="810081"/>
                  <a:pt x="423421" y="810081"/>
                  <a:pt x="425479" y="812128"/>
                </a:cubicBezTo>
                <a:cubicBezTo>
                  <a:pt x="427538" y="810081"/>
                  <a:pt x="431655" y="810081"/>
                  <a:pt x="435771" y="812128"/>
                </a:cubicBezTo>
                <a:lnTo>
                  <a:pt x="438625" y="817804"/>
                </a:lnTo>
                <a:lnTo>
                  <a:pt x="439096" y="821105"/>
                </a:lnTo>
                <a:lnTo>
                  <a:pt x="435771" y="824412"/>
                </a:lnTo>
                <a:cubicBezTo>
                  <a:pt x="435771" y="826459"/>
                  <a:pt x="435771" y="826459"/>
                  <a:pt x="435771" y="826459"/>
                </a:cubicBezTo>
                <a:cubicBezTo>
                  <a:pt x="437830" y="826459"/>
                  <a:pt x="439888" y="830554"/>
                  <a:pt x="439888" y="832601"/>
                </a:cubicBezTo>
                <a:cubicBezTo>
                  <a:pt x="441947" y="834649"/>
                  <a:pt x="439888" y="836696"/>
                  <a:pt x="437830" y="838743"/>
                </a:cubicBezTo>
                <a:cubicBezTo>
                  <a:pt x="435771" y="840791"/>
                  <a:pt x="435771" y="840791"/>
                  <a:pt x="433713" y="840791"/>
                </a:cubicBezTo>
                <a:cubicBezTo>
                  <a:pt x="433713" y="838743"/>
                  <a:pt x="429596" y="838743"/>
                  <a:pt x="429596" y="836696"/>
                </a:cubicBezTo>
                <a:cubicBezTo>
                  <a:pt x="431655" y="832601"/>
                  <a:pt x="431655" y="826459"/>
                  <a:pt x="429596" y="822365"/>
                </a:cubicBezTo>
                <a:cubicBezTo>
                  <a:pt x="425479" y="816222"/>
                  <a:pt x="419304" y="816222"/>
                  <a:pt x="415188" y="814175"/>
                </a:cubicBezTo>
                <a:cubicBezTo>
                  <a:pt x="415188" y="812128"/>
                  <a:pt x="411071" y="810081"/>
                  <a:pt x="413129" y="805986"/>
                </a:cubicBezTo>
                <a:cubicBezTo>
                  <a:pt x="415188" y="804962"/>
                  <a:pt x="417246" y="804450"/>
                  <a:pt x="419047" y="804706"/>
                </a:cubicBezTo>
                <a:close/>
                <a:moveTo>
                  <a:pt x="589437" y="801167"/>
                </a:moveTo>
                <a:cubicBezTo>
                  <a:pt x="590466" y="801167"/>
                  <a:pt x="590981" y="801681"/>
                  <a:pt x="589951" y="803740"/>
                </a:cubicBezTo>
                <a:cubicBezTo>
                  <a:pt x="592010" y="816090"/>
                  <a:pt x="583776" y="830499"/>
                  <a:pt x="571426" y="838732"/>
                </a:cubicBezTo>
                <a:cubicBezTo>
                  <a:pt x="569368" y="836674"/>
                  <a:pt x="567309" y="840791"/>
                  <a:pt x="565251" y="840791"/>
                </a:cubicBezTo>
                <a:cubicBezTo>
                  <a:pt x="561134" y="840791"/>
                  <a:pt x="559076" y="840791"/>
                  <a:pt x="554959" y="840791"/>
                </a:cubicBezTo>
                <a:cubicBezTo>
                  <a:pt x="548784" y="840791"/>
                  <a:pt x="544667" y="836674"/>
                  <a:pt x="540550" y="832557"/>
                </a:cubicBezTo>
                <a:cubicBezTo>
                  <a:pt x="534375" y="828440"/>
                  <a:pt x="530258" y="820207"/>
                  <a:pt x="534375" y="814031"/>
                </a:cubicBezTo>
                <a:cubicBezTo>
                  <a:pt x="534375" y="811973"/>
                  <a:pt x="538492" y="809915"/>
                  <a:pt x="540550" y="807856"/>
                </a:cubicBezTo>
                <a:cubicBezTo>
                  <a:pt x="544667" y="807856"/>
                  <a:pt x="544667" y="814031"/>
                  <a:pt x="546725" y="811973"/>
                </a:cubicBezTo>
                <a:cubicBezTo>
                  <a:pt x="548784" y="811973"/>
                  <a:pt x="548784" y="809915"/>
                  <a:pt x="550842" y="809915"/>
                </a:cubicBezTo>
                <a:cubicBezTo>
                  <a:pt x="552901" y="809915"/>
                  <a:pt x="554959" y="811973"/>
                  <a:pt x="557017" y="814031"/>
                </a:cubicBezTo>
                <a:cubicBezTo>
                  <a:pt x="559076" y="814031"/>
                  <a:pt x="559076" y="818148"/>
                  <a:pt x="557017" y="820207"/>
                </a:cubicBezTo>
                <a:cubicBezTo>
                  <a:pt x="554959" y="824323"/>
                  <a:pt x="550842" y="822265"/>
                  <a:pt x="546725" y="822265"/>
                </a:cubicBezTo>
                <a:cubicBezTo>
                  <a:pt x="544667" y="826382"/>
                  <a:pt x="548784" y="828440"/>
                  <a:pt x="550842" y="830499"/>
                </a:cubicBezTo>
                <a:cubicBezTo>
                  <a:pt x="554959" y="832557"/>
                  <a:pt x="554959" y="832557"/>
                  <a:pt x="554959" y="832557"/>
                </a:cubicBezTo>
                <a:cubicBezTo>
                  <a:pt x="565251" y="830499"/>
                  <a:pt x="565251" y="830499"/>
                  <a:pt x="565251" y="830499"/>
                </a:cubicBezTo>
                <a:cubicBezTo>
                  <a:pt x="573484" y="828440"/>
                  <a:pt x="581718" y="820207"/>
                  <a:pt x="585835" y="809915"/>
                </a:cubicBezTo>
                <a:cubicBezTo>
                  <a:pt x="585835" y="801681"/>
                  <a:pt x="585835" y="801681"/>
                  <a:pt x="585835" y="801681"/>
                </a:cubicBezTo>
                <a:cubicBezTo>
                  <a:pt x="586864" y="801681"/>
                  <a:pt x="588408" y="801167"/>
                  <a:pt x="589437" y="801167"/>
                </a:cubicBezTo>
                <a:close/>
                <a:moveTo>
                  <a:pt x="291412" y="799788"/>
                </a:moveTo>
                <a:cubicBezTo>
                  <a:pt x="293657" y="800078"/>
                  <a:pt x="295837" y="800722"/>
                  <a:pt x="297890" y="801752"/>
                </a:cubicBezTo>
                <a:cubicBezTo>
                  <a:pt x="301994" y="803813"/>
                  <a:pt x="304047" y="805874"/>
                  <a:pt x="306099" y="807934"/>
                </a:cubicBezTo>
                <a:cubicBezTo>
                  <a:pt x="306099" y="812056"/>
                  <a:pt x="308151" y="816177"/>
                  <a:pt x="306099" y="818237"/>
                </a:cubicBezTo>
                <a:cubicBezTo>
                  <a:pt x="304047" y="820298"/>
                  <a:pt x="301994" y="822359"/>
                  <a:pt x="301994" y="820298"/>
                </a:cubicBezTo>
                <a:cubicBezTo>
                  <a:pt x="299942" y="820298"/>
                  <a:pt x="299942" y="818237"/>
                  <a:pt x="297890" y="820298"/>
                </a:cubicBezTo>
                <a:cubicBezTo>
                  <a:pt x="297890" y="822359"/>
                  <a:pt x="295837" y="824420"/>
                  <a:pt x="293785" y="824420"/>
                </a:cubicBezTo>
                <a:cubicBezTo>
                  <a:pt x="291733" y="824420"/>
                  <a:pt x="287628" y="824420"/>
                  <a:pt x="287628" y="822359"/>
                </a:cubicBezTo>
                <a:cubicBezTo>
                  <a:pt x="285576" y="820298"/>
                  <a:pt x="285576" y="816177"/>
                  <a:pt x="287628" y="816177"/>
                </a:cubicBezTo>
                <a:cubicBezTo>
                  <a:pt x="287628" y="814116"/>
                  <a:pt x="291733" y="814116"/>
                  <a:pt x="289680" y="812056"/>
                </a:cubicBezTo>
                <a:cubicBezTo>
                  <a:pt x="287628" y="807934"/>
                  <a:pt x="283523" y="809995"/>
                  <a:pt x="281471" y="809995"/>
                </a:cubicBezTo>
                <a:cubicBezTo>
                  <a:pt x="273261" y="812056"/>
                  <a:pt x="271209" y="822359"/>
                  <a:pt x="271209" y="828541"/>
                </a:cubicBezTo>
                <a:cubicBezTo>
                  <a:pt x="273261" y="840905"/>
                  <a:pt x="283523" y="851208"/>
                  <a:pt x="295837" y="857390"/>
                </a:cubicBezTo>
                <a:cubicBezTo>
                  <a:pt x="295837" y="857390"/>
                  <a:pt x="295837" y="857390"/>
                  <a:pt x="293785" y="857390"/>
                </a:cubicBezTo>
                <a:cubicBezTo>
                  <a:pt x="287628" y="855330"/>
                  <a:pt x="281471" y="855330"/>
                  <a:pt x="275314" y="849148"/>
                </a:cubicBezTo>
                <a:cubicBezTo>
                  <a:pt x="269157" y="842966"/>
                  <a:pt x="265052" y="836784"/>
                  <a:pt x="263000" y="826480"/>
                </a:cubicBezTo>
                <a:cubicBezTo>
                  <a:pt x="265052" y="820298"/>
                  <a:pt x="267104" y="812056"/>
                  <a:pt x="271209" y="805874"/>
                </a:cubicBezTo>
                <a:cubicBezTo>
                  <a:pt x="277366" y="801237"/>
                  <a:pt x="284678" y="798919"/>
                  <a:pt x="291412" y="799788"/>
                </a:cubicBezTo>
                <a:close/>
                <a:moveTo>
                  <a:pt x="381209" y="797694"/>
                </a:moveTo>
                <a:cubicBezTo>
                  <a:pt x="385824" y="796667"/>
                  <a:pt x="390440" y="796667"/>
                  <a:pt x="394542" y="797694"/>
                </a:cubicBezTo>
                <a:cubicBezTo>
                  <a:pt x="400696" y="799749"/>
                  <a:pt x="404798" y="803860"/>
                  <a:pt x="408901" y="805915"/>
                </a:cubicBezTo>
                <a:cubicBezTo>
                  <a:pt x="410952" y="812081"/>
                  <a:pt x="415055" y="820301"/>
                  <a:pt x="413004" y="826467"/>
                </a:cubicBezTo>
                <a:cubicBezTo>
                  <a:pt x="413004" y="832633"/>
                  <a:pt x="406850" y="834688"/>
                  <a:pt x="402747" y="836743"/>
                </a:cubicBezTo>
                <a:cubicBezTo>
                  <a:pt x="398645" y="838799"/>
                  <a:pt x="396593" y="838799"/>
                  <a:pt x="392491" y="836743"/>
                </a:cubicBezTo>
                <a:cubicBezTo>
                  <a:pt x="388388" y="834688"/>
                  <a:pt x="396593" y="830578"/>
                  <a:pt x="390440" y="828522"/>
                </a:cubicBezTo>
                <a:cubicBezTo>
                  <a:pt x="388388" y="828522"/>
                  <a:pt x="388388" y="826467"/>
                  <a:pt x="386337" y="826467"/>
                </a:cubicBezTo>
                <a:cubicBezTo>
                  <a:pt x="386337" y="824412"/>
                  <a:pt x="386337" y="820301"/>
                  <a:pt x="388388" y="820301"/>
                </a:cubicBezTo>
                <a:cubicBezTo>
                  <a:pt x="390440" y="818246"/>
                  <a:pt x="392491" y="818246"/>
                  <a:pt x="396593" y="818246"/>
                </a:cubicBezTo>
                <a:cubicBezTo>
                  <a:pt x="398645" y="820301"/>
                  <a:pt x="400696" y="822357"/>
                  <a:pt x="398645" y="826467"/>
                </a:cubicBezTo>
                <a:cubicBezTo>
                  <a:pt x="398645" y="826467"/>
                  <a:pt x="400696" y="826467"/>
                  <a:pt x="400696" y="826467"/>
                </a:cubicBezTo>
                <a:cubicBezTo>
                  <a:pt x="402747" y="824412"/>
                  <a:pt x="404798" y="822357"/>
                  <a:pt x="404798" y="818246"/>
                </a:cubicBezTo>
                <a:cubicBezTo>
                  <a:pt x="402747" y="812081"/>
                  <a:pt x="396593" y="807970"/>
                  <a:pt x="390440" y="805915"/>
                </a:cubicBezTo>
                <a:cubicBezTo>
                  <a:pt x="382235" y="805915"/>
                  <a:pt x="371978" y="807970"/>
                  <a:pt x="367876" y="816191"/>
                </a:cubicBezTo>
                <a:cubicBezTo>
                  <a:pt x="363773" y="820301"/>
                  <a:pt x="361722" y="824412"/>
                  <a:pt x="359670" y="830578"/>
                </a:cubicBezTo>
                <a:cubicBezTo>
                  <a:pt x="359670" y="830578"/>
                  <a:pt x="357619" y="828522"/>
                  <a:pt x="357619" y="828522"/>
                </a:cubicBezTo>
                <a:cubicBezTo>
                  <a:pt x="359670" y="820301"/>
                  <a:pt x="359670" y="810025"/>
                  <a:pt x="367876" y="803860"/>
                </a:cubicBezTo>
                <a:cubicBezTo>
                  <a:pt x="371978" y="800777"/>
                  <a:pt x="376593" y="798722"/>
                  <a:pt x="381209" y="797694"/>
                </a:cubicBezTo>
                <a:close/>
                <a:moveTo>
                  <a:pt x="442976" y="797637"/>
                </a:moveTo>
                <a:cubicBezTo>
                  <a:pt x="446063" y="798602"/>
                  <a:pt x="449151" y="802461"/>
                  <a:pt x="452239" y="804005"/>
                </a:cubicBezTo>
                <a:cubicBezTo>
                  <a:pt x="452239" y="808122"/>
                  <a:pt x="456355" y="810180"/>
                  <a:pt x="454297" y="814297"/>
                </a:cubicBezTo>
                <a:lnTo>
                  <a:pt x="453455" y="815608"/>
                </a:lnTo>
                <a:lnTo>
                  <a:pt x="453782" y="814297"/>
                </a:lnTo>
                <a:cubicBezTo>
                  <a:pt x="453782" y="812239"/>
                  <a:pt x="453268" y="810180"/>
                  <a:pt x="452239" y="808122"/>
                </a:cubicBezTo>
                <a:cubicBezTo>
                  <a:pt x="450180" y="806063"/>
                  <a:pt x="450180" y="804005"/>
                  <a:pt x="448122" y="801947"/>
                </a:cubicBezTo>
                <a:cubicBezTo>
                  <a:pt x="446063" y="799888"/>
                  <a:pt x="444005" y="799888"/>
                  <a:pt x="439888" y="797830"/>
                </a:cubicBezTo>
                <a:cubicBezTo>
                  <a:pt x="440918" y="797315"/>
                  <a:pt x="441947" y="797315"/>
                  <a:pt x="442976" y="797637"/>
                </a:cubicBezTo>
                <a:close/>
                <a:moveTo>
                  <a:pt x="397625" y="794145"/>
                </a:moveTo>
                <a:cubicBezTo>
                  <a:pt x="398206" y="794145"/>
                  <a:pt x="398787" y="794643"/>
                  <a:pt x="398787" y="795639"/>
                </a:cubicBezTo>
                <a:cubicBezTo>
                  <a:pt x="396463" y="795639"/>
                  <a:pt x="396463" y="795639"/>
                  <a:pt x="396463" y="795639"/>
                </a:cubicBezTo>
                <a:cubicBezTo>
                  <a:pt x="396463" y="794643"/>
                  <a:pt x="397044" y="794145"/>
                  <a:pt x="397625" y="794145"/>
                </a:cubicBezTo>
                <a:close/>
                <a:moveTo>
                  <a:pt x="425347" y="791655"/>
                </a:moveTo>
                <a:cubicBezTo>
                  <a:pt x="427422" y="791655"/>
                  <a:pt x="429497" y="791655"/>
                  <a:pt x="431572" y="793647"/>
                </a:cubicBezTo>
                <a:cubicBezTo>
                  <a:pt x="433647" y="793647"/>
                  <a:pt x="433647" y="795639"/>
                  <a:pt x="433647" y="797631"/>
                </a:cubicBezTo>
                <a:cubicBezTo>
                  <a:pt x="433647" y="797631"/>
                  <a:pt x="433647" y="795639"/>
                  <a:pt x="431572" y="795639"/>
                </a:cubicBezTo>
                <a:lnTo>
                  <a:pt x="430365" y="794867"/>
                </a:lnTo>
                <a:lnTo>
                  <a:pt x="429596" y="793713"/>
                </a:lnTo>
                <a:lnTo>
                  <a:pt x="428563" y="793713"/>
                </a:lnTo>
                <a:close/>
                <a:moveTo>
                  <a:pt x="413063" y="791655"/>
                </a:moveTo>
                <a:cubicBezTo>
                  <a:pt x="413063" y="791655"/>
                  <a:pt x="415055" y="791655"/>
                  <a:pt x="415055" y="793647"/>
                </a:cubicBezTo>
                <a:cubicBezTo>
                  <a:pt x="415055" y="793647"/>
                  <a:pt x="413063" y="793647"/>
                  <a:pt x="413063" y="793647"/>
                </a:cubicBezTo>
                <a:cubicBezTo>
                  <a:pt x="413063" y="791655"/>
                  <a:pt x="413063" y="791655"/>
                  <a:pt x="413063" y="791655"/>
                </a:cubicBezTo>
                <a:close/>
                <a:moveTo>
                  <a:pt x="409013" y="791655"/>
                </a:moveTo>
                <a:cubicBezTo>
                  <a:pt x="409013" y="791655"/>
                  <a:pt x="411071" y="791655"/>
                  <a:pt x="411071" y="791655"/>
                </a:cubicBezTo>
                <a:cubicBezTo>
                  <a:pt x="411071" y="795772"/>
                  <a:pt x="413129" y="795772"/>
                  <a:pt x="415188" y="797830"/>
                </a:cubicBezTo>
                <a:cubicBezTo>
                  <a:pt x="417246" y="797830"/>
                  <a:pt x="415188" y="795772"/>
                  <a:pt x="417246" y="795772"/>
                </a:cubicBezTo>
                <a:cubicBezTo>
                  <a:pt x="419304" y="791655"/>
                  <a:pt x="423421" y="791655"/>
                  <a:pt x="425480" y="793713"/>
                </a:cubicBezTo>
                <a:lnTo>
                  <a:pt x="428563" y="793713"/>
                </a:lnTo>
                <a:lnTo>
                  <a:pt x="430365" y="794867"/>
                </a:lnTo>
                <a:lnTo>
                  <a:pt x="433713" y="799888"/>
                </a:lnTo>
                <a:cubicBezTo>
                  <a:pt x="439888" y="797830"/>
                  <a:pt x="444005" y="801947"/>
                  <a:pt x="448122" y="806063"/>
                </a:cubicBezTo>
                <a:cubicBezTo>
                  <a:pt x="450180" y="808122"/>
                  <a:pt x="452239" y="812239"/>
                  <a:pt x="450180" y="816356"/>
                </a:cubicBezTo>
                <a:cubicBezTo>
                  <a:pt x="450180" y="818414"/>
                  <a:pt x="446063" y="820472"/>
                  <a:pt x="450180" y="822531"/>
                </a:cubicBezTo>
                <a:cubicBezTo>
                  <a:pt x="450180" y="822531"/>
                  <a:pt x="452239" y="822531"/>
                  <a:pt x="452239" y="822531"/>
                </a:cubicBezTo>
                <a:cubicBezTo>
                  <a:pt x="454297" y="822531"/>
                  <a:pt x="452239" y="820472"/>
                  <a:pt x="452239" y="820472"/>
                </a:cubicBezTo>
                <a:lnTo>
                  <a:pt x="452877" y="817920"/>
                </a:lnTo>
                <a:lnTo>
                  <a:pt x="452882" y="818607"/>
                </a:lnTo>
                <a:cubicBezTo>
                  <a:pt x="454040" y="822659"/>
                  <a:pt x="460987" y="826133"/>
                  <a:pt x="456355" y="830764"/>
                </a:cubicBezTo>
                <a:cubicBezTo>
                  <a:pt x="456355" y="828706"/>
                  <a:pt x="456355" y="824589"/>
                  <a:pt x="454297" y="824589"/>
                </a:cubicBezTo>
                <a:cubicBezTo>
                  <a:pt x="452239" y="830764"/>
                  <a:pt x="452239" y="830764"/>
                  <a:pt x="452239" y="830764"/>
                </a:cubicBezTo>
                <a:cubicBezTo>
                  <a:pt x="448122" y="838998"/>
                  <a:pt x="448122" y="838998"/>
                  <a:pt x="448122" y="838998"/>
                </a:cubicBezTo>
                <a:cubicBezTo>
                  <a:pt x="448122" y="838998"/>
                  <a:pt x="448122" y="838998"/>
                  <a:pt x="450180" y="841056"/>
                </a:cubicBezTo>
                <a:cubicBezTo>
                  <a:pt x="450180" y="841056"/>
                  <a:pt x="450180" y="838998"/>
                  <a:pt x="450180" y="838998"/>
                </a:cubicBezTo>
                <a:lnTo>
                  <a:pt x="451621" y="843320"/>
                </a:lnTo>
                <a:lnTo>
                  <a:pt x="450180" y="843114"/>
                </a:lnTo>
                <a:cubicBezTo>
                  <a:pt x="450180" y="847231"/>
                  <a:pt x="450180" y="849290"/>
                  <a:pt x="446063" y="851348"/>
                </a:cubicBezTo>
                <a:cubicBezTo>
                  <a:pt x="444005" y="851348"/>
                  <a:pt x="441947" y="853406"/>
                  <a:pt x="441947" y="851348"/>
                </a:cubicBezTo>
                <a:cubicBezTo>
                  <a:pt x="439888" y="849290"/>
                  <a:pt x="439888" y="847231"/>
                  <a:pt x="437830" y="843114"/>
                </a:cubicBezTo>
                <a:cubicBezTo>
                  <a:pt x="439888" y="841056"/>
                  <a:pt x="441947" y="838998"/>
                  <a:pt x="444005" y="834881"/>
                </a:cubicBezTo>
                <a:cubicBezTo>
                  <a:pt x="444005" y="832823"/>
                  <a:pt x="441947" y="828706"/>
                  <a:pt x="439888" y="826647"/>
                </a:cubicBezTo>
                <a:lnTo>
                  <a:pt x="439096" y="821105"/>
                </a:lnTo>
                <a:lnTo>
                  <a:pt x="439888" y="820317"/>
                </a:lnTo>
                <a:lnTo>
                  <a:pt x="438625" y="817804"/>
                </a:lnTo>
                <a:lnTo>
                  <a:pt x="437830" y="812239"/>
                </a:lnTo>
                <a:cubicBezTo>
                  <a:pt x="435771" y="808122"/>
                  <a:pt x="431655" y="808122"/>
                  <a:pt x="427538" y="808122"/>
                </a:cubicBezTo>
                <a:cubicBezTo>
                  <a:pt x="425480" y="804005"/>
                  <a:pt x="421363" y="801947"/>
                  <a:pt x="417246" y="801947"/>
                </a:cubicBezTo>
                <a:cubicBezTo>
                  <a:pt x="415188" y="804005"/>
                  <a:pt x="413129" y="804005"/>
                  <a:pt x="411071" y="806063"/>
                </a:cubicBezTo>
                <a:cubicBezTo>
                  <a:pt x="409013" y="804005"/>
                  <a:pt x="409013" y="801947"/>
                  <a:pt x="404896" y="799888"/>
                </a:cubicBezTo>
                <a:cubicBezTo>
                  <a:pt x="400779" y="797830"/>
                  <a:pt x="400779" y="797830"/>
                  <a:pt x="400779" y="797830"/>
                </a:cubicBezTo>
                <a:cubicBezTo>
                  <a:pt x="402837" y="795772"/>
                  <a:pt x="406954" y="793713"/>
                  <a:pt x="409013" y="791655"/>
                </a:cubicBezTo>
                <a:close/>
                <a:moveTo>
                  <a:pt x="363632" y="789331"/>
                </a:moveTo>
                <a:cubicBezTo>
                  <a:pt x="365698" y="791406"/>
                  <a:pt x="371895" y="791406"/>
                  <a:pt x="371895" y="797631"/>
                </a:cubicBezTo>
                <a:cubicBezTo>
                  <a:pt x="369829" y="793481"/>
                  <a:pt x="365698" y="791406"/>
                  <a:pt x="359500" y="791406"/>
                </a:cubicBezTo>
                <a:cubicBezTo>
                  <a:pt x="357435" y="791406"/>
                  <a:pt x="355369" y="793481"/>
                  <a:pt x="353303" y="793481"/>
                </a:cubicBezTo>
                <a:cubicBezTo>
                  <a:pt x="355369" y="791406"/>
                  <a:pt x="359500" y="789331"/>
                  <a:pt x="363632" y="789331"/>
                </a:cubicBezTo>
                <a:close/>
                <a:moveTo>
                  <a:pt x="298897" y="788883"/>
                </a:moveTo>
                <a:cubicBezTo>
                  <a:pt x="301491" y="788368"/>
                  <a:pt x="304084" y="788368"/>
                  <a:pt x="306159" y="789397"/>
                </a:cubicBezTo>
                <a:cubicBezTo>
                  <a:pt x="304084" y="789397"/>
                  <a:pt x="299934" y="789397"/>
                  <a:pt x="295784" y="791456"/>
                </a:cubicBezTo>
                <a:cubicBezTo>
                  <a:pt x="293710" y="793514"/>
                  <a:pt x="293710" y="797631"/>
                  <a:pt x="291635" y="797631"/>
                </a:cubicBezTo>
                <a:cubicBezTo>
                  <a:pt x="289560" y="795572"/>
                  <a:pt x="291635" y="793514"/>
                  <a:pt x="291635" y="791456"/>
                </a:cubicBezTo>
                <a:cubicBezTo>
                  <a:pt x="293710" y="790426"/>
                  <a:pt x="296303" y="789397"/>
                  <a:pt x="298897" y="788883"/>
                </a:cubicBezTo>
                <a:close/>
                <a:moveTo>
                  <a:pt x="327772" y="782644"/>
                </a:moveTo>
                <a:cubicBezTo>
                  <a:pt x="330860" y="782900"/>
                  <a:pt x="333948" y="783413"/>
                  <a:pt x="337035" y="783413"/>
                </a:cubicBezTo>
                <a:cubicBezTo>
                  <a:pt x="345269" y="785462"/>
                  <a:pt x="351444" y="791611"/>
                  <a:pt x="353502" y="799810"/>
                </a:cubicBezTo>
                <a:cubicBezTo>
                  <a:pt x="355561" y="803910"/>
                  <a:pt x="355561" y="808009"/>
                  <a:pt x="357619" y="810059"/>
                </a:cubicBezTo>
                <a:cubicBezTo>
                  <a:pt x="357619" y="816208"/>
                  <a:pt x="353502" y="822357"/>
                  <a:pt x="353502" y="828507"/>
                </a:cubicBezTo>
                <a:cubicBezTo>
                  <a:pt x="353502" y="828507"/>
                  <a:pt x="351444" y="828507"/>
                  <a:pt x="349386" y="828507"/>
                </a:cubicBezTo>
                <a:cubicBezTo>
                  <a:pt x="349386" y="826457"/>
                  <a:pt x="351444" y="824407"/>
                  <a:pt x="351444" y="822357"/>
                </a:cubicBezTo>
                <a:cubicBezTo>
                  <a:pt x="351444" y="810059"/>
                  <a:pt x="347327" y="795711"/>
                  <a:pt x="334977" y="789562"/>
                </a:cubicBezTo>
                <a:cubicBezTo>
                  <a:pt x="332919" y="791611"/>
                  <a:pt x="332919" y="789562"/>
                  <a:pt x="330860" y="789562"/>
                </a:cubicBezTo>
                <a:cubicBezTo>
                  <a:pt x="326743" y="789562"/>
                  <a:pt x="322627" y="789562"/>
                  <a:pt x="318510" y="791611"/>
                </a:cubicBezTo>
                <a:cubicBezTo>
                  <a:pt x="318510" y="793661"/>
                  <a:pt x="316451" y="795711"/>
                  <a:pt x="316451" y="797760"/>
                </a:cubicBezTo>
                <a:cubicBezTo>
                  <a:pt x="318510" y="799810"/>
                  <a:pt x="320568" y="797760"/>
                  <a:pt x="322627" y="797760"/>
                </a:cubicBezTo>
                <a:cubicBezTo>
                  <a:pt x="324685" y="797760"/>
                  <a:pt x="326743" y="797760"/>
                  <a:pt x="326743" y="799810"/>
                </a:cubicBezTo>
                <a:cubicBezTo>
                  <a:pt x="328802" y="801860"/>
                  <a:pt x="328802" y="805960"/>
                  <a:pt x="328802" y="808009"/>
                </a:cubicBezTo>
                <a:cubicBezTo>
                  <a:pt x="326743" y="810059"/>
                  <a:pt x="324685" y="812109"/>
                  <a:pt x="320568" y="810059"/>
                </a:cubicBezTo>
                <a:cubicBezTo>
                  <a:pt x="320568" y="812109"/>
                  <a:pt x="322627" y="814158"/>
                  <a:pt x="320568" y="816208"/>
                </a:cubicBezTo>
                <a:cubicBezTo>
                  <a:pt x="318510" y="818258"/>
                  <a:pt x="316451" y="818258"/>
                  <a:pt x="314393" y="818258"/>
                </a:cubicBezTo>
                <a:cubicBezTo>
                  <a:pt x="308218" y="814158"/>
                  <a:pt x="306159" y="805960"/>
                  <a:pt x="306159" y="801860"/>
                </a:cubicBezTo>
                <a:cubicBezTo>
                  <a:pt x="308218" y="793661"/>
                  <a:pt x="312335" y="787512"/>
                  <a:pt x="318510" y="783413"/>
                </a:cubicBezTo>
                <a:cubicBezTo>
                  <a:pt x="321597" y="782388"/>
                  <a:pt x="324685" y="782388"/>
                  <a:pt x="327772" y="782644"/>
                </a:cubicBezTo>
                <a:close/>
                <a:moveTo>
                  <a:pt x="394471" y="779039"/>
                </a:moveTo>
                <a:cubicBezTo>
                  <a:pt x="394471" y="779039"/>
                  <a:pt x="398676" y="781197"/>
                  <a:pt x="398676" y="781197"/>
                </a:cubicBezTo>
                <a:cubicBezTo>
                  <a:pt x="400779" y="781197"/>
                  <a:pt x="400779" y="781197"/>
                  <a:pt x="400779" y="781197"/>
                </a:cubicBezTo>
                <a:cubicBezTo>
                  <a:pt x="398676" y="783355"/>
                  <a:pt x="400779" y="783355"/>
                  <a:pt x="398676" y="783355"/>
                </a:cubicBezTo>
                <a:cubicBezTo>
                  <a:pt x="398676" y="783355"/>
                  <a:pt x="396574" y="781197"/>
                  <a:pt x="394471" y="779039"/>
                </a:cubicBezTo>
                <a:close/>
                <a:moveTo>
                  <a:pt x="539637" y="776341"/>
                </a:moveTo>
                <a:cubicBezTo>
                  <a:pt x="540661" y="776599"/>
                  <a:pt x="541684" y="777113"/>
                  <a:pt x="542708" y="777113"/>
                </a:cubicBezTo>
                <a:cubicBezTo>
                  <a:pt x="544755" y="779172"/>
                  <a:pt x="544755" y="779172"/>
                  <a:pt x="544755" y="779172"/>
                </a:cubicBezTo>
                <a:cubicBezTo>
                  <a:pt x="544755" y="781230"/>
                  <a:pt x="546803" y="783288"/>
                  <a:pt x="548850" y="783288"/>
                </a:cubicBezTo>
                <a:cubicBezTo>
                  <a:pt x="552945" y="785347"/>
                  <a:pt x="554992" y="783288"/>
                  <a:pt x="557039" y="783288"/>
                </a:cubicBezTo>
                <a:cubicBezTo>
                  <a:pt x="561134" y="789464"/>
                  <a:pt x="561134" y="789464"/>
                  <a:pt x="561134" y="789464"/>
                </a:cubicBezTo>
                <a:cubicBezTo>
                  <a:pt x="561134" y="791522"/>
                  <a:pt x="559087" y="791522"/>
                  <a:pt x="559087" y="791522"/>
                </a:cubicBezTo>
                <a:cubicBezTo>
                  <a:pt x="557039" y="791522"/>
                  <a:pt x="554992" y="791522"/>
                  <a:pt x="552945" y="789464"/>
                </a:cubicBezTo>
                <a:cubicBezTo>
                  <a:pt x="550897" y="789464"/>
                  <a:pt x="550897" y="793580"/>
                  <a:pt x="546803" y="793580"/>
                </a:cubicBezTo>
                <a:cubicBezTo>
                  <a:pt x="546803" y="793580"/>
                  <a:pt x="544755" y="795639"/>
                  <a:pt x="542708" y="793580"/>
                </a:cubicBezTo>
                <a:cubicBezTo>
                  <a:pt x="540661" y="791522"/>
                  <a:pt x="540661" y="789464"/>
                  <a:pt x="540661" y="787405"/>
                </a:cubicBezTo>
                <a:cubicBezTo>
                  <a:pt x="542708" y="787405"/>
                  <a:pt x="542708" y="787405"/>
                  <a:pt x="542708" y="785347"/>
                </a:cubicBezTo>
                <a:cubicBezTo>
                  <a:pt x="540661" y="785347"/>
                  <a:pt x="538613" y="783288"/>
                  <a:pt x="536566" y="781230"/>
                </a:cubicBezTo>
                <a:cubicBezTo>
                  <a:pt x="536566" y="781230"/>
                  <a:pt x="536566" y="779172"/>
                  <a:pt x="536566" y="777113"/>
                </a:cubicBezTo>
                <a:cubicBezTo>
                  <a:pt x="537590" y="776084"/>
                  <a:pt x="538613" y="776084"/>
                  <a:pt x="539637" y="776341"/>
                </a:cubicBezTo>
                <a:close/>
                <a:moveTo>
                  <a:pt x="465218" y="775592"/>
                </a:moveTo>
                <a:lnTo>
                  <a:pt x="474615" y="781230"/>
                </a:lnTo>
                <a:cubicBezTo>
                  <a:pt x="476674" y="781230"/>
                  <a:pt x="474615" y="783288"/>
                  <a:pt x="476674" y="785347"/>
                </a:cubicBezTo>
                <a:cubicBezTo>
                  <a:pt x="480791" y="787405"/>
                  <a:pt x="482849" y="789464"/>
                  <a:pt x="486966" y="791522"/>
                </a:cubicBezTo>
                <a:cubicBezTo>
                  <a:pt x="486966" y="791522"/>
                  <a:pt x="489024" y="789464"/>
                  <a:pt x="491082" y="791522"/>
                </a:cubicBezTo>
                <a:cubicBezTo>
                  <a:pt x="491082" y="791522"/>
                  <a:pt x="489024" y="793580"/>
                  <a:pt x="489024" y="793580"/>
                </a:cubicBezTo>
                <a:lnTo>
                  <a:pt x="476986" y="791574"/>
                </a:lnTo>
                <a:lnTo>
                  <a:pt x="476416" y="791006"/>
                </a:lnTo>
                <a:lnTo>
                  <a:pt x="472557" y="783288"/>
                </a:lnTo>
                <a:cubicBezTo>
                  <a:pt x="470499" y="781230"/>
                  <a:pt x="468440" y="783288"/>
                  <a:pt x="468440" y="781230"/>
                </a:cubicBezTo>
                <a:close/>
                <a:moveTo>
                  <a:pt x="532390" y="775055"/>
                </a:moveTo>
                <a:cubicBezTo>
                  <a:pt x="532390" y="775055"/>
                  <a:pt x="534452" y="775055"/>
                  <a:pt x="534452" y="775055"/>
                </a:cubicBezTo>
                <a:cubicBezTo>
                  <a:pt x="532390" y="779181"/>
                  <a:pt x="534452" y="785371"/>
                  <a:pt x="538576" y="787434"/>
                </a:cubicBezTo>
                <a:cubicBezTo>
                  <a:pt x="538576" y="789497"/>
                  <a:pt x="538576" y="793623"/>
                  <a:pt x="540638" y="795686"/>
                </a:cubicBezTo>
                <a:cubicBezTo>
                  <a:pt x="542699" y="797749"/>
                  <a:pt x="546823" y="797749"/>
                  <a:pt x="548885" y="795686"/>
                </a:cubicBezTo>
                <a:cubicBezTo>
                  <a:pt x="550947" y="795686"/>
                  <a:pt x="553009" y="793623"/>
                  <a:pt x="555071" y="795686"/>
                </a:cubicBezTo>
                <a:cubicBezTo>
                  <a:pt x="559194" y="795686"/>
                  <a:pt x="561256" y="795686"/>
                  <a:pt x="563318" y="791560"/>
                </a:cubicBezTo>
                <a:cubicBezTo>
                  <a:pt x="563318" y="791560"/>
                  <a:pt x="565380" y="789497"/>
                  <a:pt x="565380" y="791560"/>
                </a:cubicBezTo>
                <a:cubicBezTo>
                  <a:pt x="567442" y="791560"/>
                  <a:pt x="567442" y="793623"/>
                  <a:pt x="567442" y="793623"/>
                </a:cubicBezTo>
                <a:cubicBezTo>
                  <a:pt x="565380" y="797749"/>
                  <a:pt x="561256" y="799812"/>
                  <a:pt x="559194" y="801876"/>
                </a:cubicBezTo>
                <a:cubicBezTo>
                  <a:pt x="555071" y="801876"/>
                  <a:pt x="553009" y="801876"/>
                  <a:pt x="550947" y="797749"/>
                </a:cubicBezTo>
                <a:cubicBezTo>
                  <a:pt x="548885" y="799812"/>
                  <a:pt x="548885" y="801876"/>
                  <a:pt x="548885" y="801876"/>
                </a:cubicBezTo>
                <a:cubicBezTo>
                  <a:pt x="544761" y="803939"/>
                  <a:pt x="540638" y="803939"/>
                  <a:pt x="538576" y="801876"/>
                </a:cubicBezTo>
                <a:cubicBezTo>
                  <a:pt x="536514" y="799812"/>
                  <a:pt x="534452" y="797749"/>
                  <a:pt x="534452" y="795686"/>
                </a:cubicBezTo>
                <a:cubicBezTo>
                  <a:pt x="532390" y="791560"/>
                  <a:pt x="536514" y="791560"/>
                  <a:pt x="534452" y="789497"/>
                </a:cubicBezTo>
                <a:cubicBezTo>
                  <a:pt x="530328" y="789497"/>
                  <a:pt x="530328" y="783308"/>
                  <a:pt x="528266" y="781244"/>
                </a:cubicBezTo>
                <a:cubicBezTo>
                  <a:pt x="528266" y="779181"/>
                  <a:pt x="528266" y="775055"/>
                  <a:pt x="532390" y="775055"/>
                </a:cubicBezTo>
                <a:close/>
                <a:moveTo>
                  <a:pt x="643458" y="774604"/>
                </a:moveTo>
                <a:cubicBezTo>
                  <a:pt x="645004" y="774604"/>
                  <a:pt x="646549" y="775118"/>
                  <a:pt x="647579" y="777173"/>
                </a:cubicBezTo>
                <a:cubicBezTo>
                  <a:pt x="651701" y="781284"/>
                  <a:pt x="653761" y="789505"/>
                  <a:pt x="651701" y="795670"/>
                </a:cubicBezTo>
                <a:cubicBezTo>
                  <a:pt x="647579" y="808002"/>
                  <a:pt x="635215" y="812112"/>
                  <a:pt x="622851" y="816223"/>
                </a:cubicBezTo>
                <a:cubicBezTo>
                  <a:pt x="610487" y="816223"/>
                  <a:pt x="598123" y="812112"/>
                  <a:pt x="594002" y="799781"/>
                </a:cubicBezTo>
                <a:cubicBezTo>
                  <a:pt x="594002" y="799781"/>
                  <a:pt x="594002" y="797726"/>
                  <a:pt x="596063" y="797726"/>
                </a:cubicBezTo>
                <a:cubicBezTo>
                  <a:pt x="600184" y="799781"/>
                  <a:pt x="602245" y="803891"/>
                  <a:pt x="604305" y="803891"/>
                </a:cubicBezTo>
                <a:cubicBezTo>
                  <a:pt x="612548" y="810057"/>
                  <a:pt x="624912" y="810057"/>
                  <a:pt x="633155" y="805947"/>
                </a:cubicBezTo>
                <a:cubicBezTo>
                  <a:pt x="637276" y="801836"/>
                  <a:pt x="639337" y="799781"/>
                  <a:pt x="641397" y="795670"/>
                </a:cubicBezTo>
                <a:cubicBezTo>
                  <a:pt x="641397" y="791560"/>
                  <a:pt x="641397" y="787449"/>
                  <a:pt x="639337" y="787449"/>
                </a:cubicBezTo>
                <a:cubicBezTo>
                  <a:pt x="637276" y="789505"/>
                  <a:pt x="637276" y="793615"/>
                  <a:pt x="635215" y="793615"/>
                </a:cubicBezTo>
                <a:cubicBezTo>
                  <a:pt x="633155" y="793615"/>
                  <a:pt x="631094" y="795670"/>
                  <a:pt x="629033" y="793615"/>
                </a:cubicBezTo>
                <a:cubicBezTo>
                  <a:pt x="626973" y="791560"/>
                  <a:pt x="624912" y="789505"/>
                  <a:pt x="624912" y="787449"/>
                </a:cubicBezTo>
                <a:cubicBezTo>
                  <a:pt x="626973" y="783339"/>
                  <a:pt x="631094" y="783339"/>
                  <a:pt x="633155" y="781284"/>
                </a:cubicBezTo>
                <a:cubicBezTo>
                  <a:pt x="633155" y="777173"/>
                  <a:pt x="635215" y="775118"/>
                  <a:pt x="639337" y="775118"/>
                </a:cubicBezTo>
                <a:cubicBezTo>
                  <a:pt x="640367" y="775118"/>
                  <a:pt x="641913" y="774604"/>
                  <a:pt x="643458" y="774604"/>
                </a:cubicBezTo>
                <a:close/>
                <a:moveTo>
                  <a:pt x="295353" y="774340"/>
                </a:moveTo>
                <a:cubicBezTo>
                  <a:pt x="298441" y="774595"/>
                  <a:pt x="301014" y="776127"/>
                  <a:pt x="302043" y="779192"/>
                </a:cubicBezTo>
                <a:cubicBezTo>
                  <a:pt x="304101" y="779192"/>
                  <a:pt x="304101" y="777149"/>
                  <a:pt x="306159" y="777149"/>
                </a:cubicBezTo>
                <a:cubicBezTo>
                  <a:pt x="308218" y="777149"/>
                  <a:pt x="312335" y="775106"/>
                  <a:pt x="314393" y="777149"/>
                </a:cubicBezTo>
                <a:cubicBezTo>
                  <a:pt x="314393" y="779192"/>
                  <a:pt x="316451" y="781235"/>
                  <a:pt x="316451" y="781235"/>
                </a:cubicBezTo>
                <a:cubicBezTo>
                  <a:pt x="310276" y="785321"/>
                  <a:pt x="310276" y="785321"/>
                  <a:pt x="310276" y="785321"/>
                </a:cubicBezTo>
                <a:cubicBezTo>
                  <a:pt x="304101" y="783278"/>
                  <a:pt x="297926" y="785321"/>
                  <a:pt x="293809" y="787364"/>
                </a:cubicBezTo>
                <a:cubicBezTo>
                  <a:pt x="289692" y="789408"/>
                  <a:pt x="289692" y="793494"/>
                  <a:pt x="287634" y="797580"/>
                </a:cubicBezTo>
                <a:cubicBezTo>
                  <a:pt x="283517" y="797580"/>
                  <a:pt x="281459" y="799623"/>
                  <a:pt x="279401" y="797580"/>
                </a:cubicBezTo>
                <a:cubicBezTo>
                  <a:pt x="277342" y="793494"/>
                  <a:pt x="275284" y="791451"/>
                  <a:pt x="277342" y="787364"/>
                </a:cubicBezTo>
                <a:cubicBezTo>
                  <a:pt x="279401" y="783278"/>
                  <a:pt x="287634" y="789408"/>
                  <a:pt x="285576" y="783278"/>
                </a:cubicBezTo>
                <a:cubicBezTo>
                  <a:pt x="283517" y="781235"/>
                  <a:pt x="285576" y="779192"/>
                  <a:pt x="285576" y="777149"/>
                </a:cubicBezTo>
                <a:cubicBezTo>
                  <a:pt x="288663" y="775106"/>
                  <a:pt x="292265" y="774084"/>
                  <a:pt x="295353" y="774340"/>
                </a:cubicBezTo>
                <a:close/>
                <a:moveTo>
                  <a:pt x="464212" y="773830"/>
                </a:moveTo>
                <a:lnTo>
                  <a:pt x="465218" y="775592"/>
                </a:lnTo>
                <a:lnTo>
                  <a:pt x="464323" y="775055"/>
                </a:lnTo>
                <a:close/>
                <a:moveTo>
                  <a:pt x="369816" y="771071"/>
                </a:moveTo>
                <a:cubicBezTo>
                  <a:pt x="371860" y="773114"/>
                  <a:pt x="373905" y="773114"/>
                  <a:pt x="375949" y="775157"/>
                </a:cubicBezTo>
                <a:cubicBezTo>
                  <a:pt x="375949" y="777200"/>
                  <a:pt x="373905" y="779243"/>
                  <a:pt x="375949" y="779243"/>
                </a:cubicBezTo>
                <a:cubicBezTo>
                  <a:pt x="375949" y="781286"/>
                  <a:pt x="377993" y="779243"/>
                  <a:pt x="380038" y="779243"/>
                </a:cubicBezTo>
                <a:cubicBezTo>
                  <a:pt x="380038" y="781286"/>
                  <a:pt x="382082" y="783329"/>
                  <a:pt x="380038" y="785372"/>
                </a:cubicBezTo>
                <a:cubicBezTo>
                  <a:pt x="380038" y="785372"/>
                  <a:pt x="377993" y="787416"/>
                  <a:pt x="380038" y="787416"/>
                </a:cubicBezTo>
                <a:cubicBezTo>
                  <a:pt x="380038" y="789459"/>
                  <a:pt x="384127" y="789459"/>
                  <a:pt x="384127" y="791502"/>
                </a:cubicBezTo>
                <a:cubicBezTo>
                  <a:pt x="386171" y="797631"/>
                  <a:pt x="377993" y="795588"/>
                  <a:pt x="375949" y="797631"/>
                </a:cubicBezTo>
                <a:cubicBezTo>
                  <a:pt x="373905" y="797631"/>
                  <a:pt x="373905" y="793545"/>
                  <a:pt x="373905" y="791502"/>
                </a:cubicBezTo>
                <a:cubicBezTo>
                  <a:pt x="369816" y="789459"/>
                  <a:pt x="365727" y="787416"/>
                  <a:pt x="359594" y="787416"/>
                </a:cubicBezTo>
                <a:cubicBezTo>
                  <a:pt x="355505" y="787416"/>
                  <a:pt x="353460" y="791502"/>
                  <a:pt x="351416" y="789459"/>
                </a:cubicBezTo>
                <a:cubicBezTo>
                  <a:pt x="349371" y="787416"/>
                  <a:pt x="347327" y="785372"/>
                  <a:pt x="347327" y="783329"/>
                </a:cubicBezTo>
                <a:cubicBezTo>
                  <a:pt x="349371" y="781286"/>
                  <a:pt x="353460" y="783329"/>
                  <a:pt x="355505" y="781286"/>
                </a:cubicBezTo>
                <a:cubicBezTo>
                  <a:pt x="353460" y="779243"/>
                  <a:pt x="353460" y="777200"/>
                  <a:pt x="355505" y="775157"/>
                </a:cubicBezTo>
                <a:cubicBezTo>
                  <a:pt x="357549" y="775157"/>
                  <a:pt x="359594" y="773114"/>
                  <a:pt x="361638" y="775157"/>
                </a:cubicBezTo>
                <a:cubicBezTo>
                  <a:pt x="365727" y="775157"/>
                  <a:pt x="365727" y="771071"/>
                  <a:pt x="369816" y="771071"/>
                </a:cubicBezTo>
                <a:close/>
                <a:moveTo>
                  <a:pt x="552834" y="768747"/>
                </a:moveTo>
                <a:cubicBezTo>
                  <a:pt x="552834" y="772952"/>
                  <a:pt x="554826" y="777157"/>
                  <a:pt x="554826" y="779260"/>
                </a:cubicBezTo>
                <a:cubicBezTo>
                  <a:pt x="554826" y="781363"/>
                  <a:pt x="552834" y="781363"/>
                  <a:pt x="550842" y="781363"/>
                </a:cubicBezTo>
                <a:cubicBezTo>
                  <a:pt x="548850" y="781363"/>
                  <a:pt x="546858" y="779260"/>
                  <a:pt x="546858" y="777157"/>
                </a:cubicBezTo>
                <a:cubicBezTo>
                  <a:pt x="546858" y="775055"/>
                  <a:pt x="546858" y="775055"/>
                  <a:pt x="546858" y="775055"/>
                </a:cubicBezTo>
                <a:cubicBezTo>
                  <a:pt x="552834" y="768747"/>
                  <a:pt x="552834" y="768747"/>
                  <a:pt x="552834" y="768747"/>
                </a:cubicBezTo>
                <a:close/>
                <a:moveTo>
                  <a:pt x="394471" y="768747"/>
                </a:moveTo>
                <a:cubicBezTo>
                  <a:pt x="396463" y="768747"/>
                  <a:pt x="396463" y="770849"/>
                  <a:pt x="396463" y="772952"/>
                </a:cubicBezTo>
                <a:cubicBezTo>
                  <a:pt x="396463" y="772952"/>
                  <a:pt x="396463" y="772952"/>
                  <a:pt x="396463" y="775055"/>
                </a:cubicBezTo>
                <a:cubicBezTo>
                  <a:pt x="394471" y="772952"/>
                  <a:pt x="394471" y="770849"/>
                  <a:pt x="394471" y="768747"/>
                </a:cubicBezTo>
                <a:close/>
                <a:moveTo>
                  <a:pt x="665422" y="768306"/>
                </a:moveTo>
                <a:cubicBezTo>
                  <a:pt x="666852" y="768694"/>
                  <a:pt x="667996" y="771409"/>
                  <a:pt x="667996" y="772961"/>
                </a:cubicBezTo>
                <a:cubicBezTo>
                  <a:pt x="670029" y="777098"/>
                  <a:pt x="670029" y="783304"/>
                  <a:pt x="665962" y="787441"/>
                </a:cubicBezTo>
                <a:cubicBezTo>
                  <a:pt x="663929" y="791578"/>
                  <a:pt x="659862" y="793647"/>
                  <a:pt x="655795" y="793647"/>
                </a:cubicBezTo>
                <a:cubicBezTo>
                  <a:pt x="653761" y="789510"/>
                  <a:pt x="659862" y="789510"/>
                  <a:pt x="659862" y="787441"/>
                </a:cubicBezTo>
                <a:cubicBezTo>
                  <a:pt x="663929" y="785372"/>
                  <a:pt x="665962" y="781235"/>
                  <a:pt x="665962" y="777098"/>
                </a:cubicBezTo>
                <a:cubicBezTo>
                  <a:pt x="667996" y="775029"/>
                  <a:pt x="663929" y="772961"/>
                  <a:pt x="663929" y="768823"/>
                </a:cubicBezTo>
                <a:cubicBezTo>
                  <a:pt x="664437" y="768306"/>
                  <a:pt x="664946" y="768177"/>
                  <a:pt x="665422" y="768306"/>
                </a:cubicBezTo>
                <a:close/>
                <a:moveTo>
                  <a:pt x="460207" y="766821"/>
                </a:moveTo>
                <a:cubicBezTo>
                  <a:pt x="463294" y="765792"/>
                  <a:pt x="463809" y="767336"/>
                  <a:pt x="463809" y="769394"/>
                </a:cubicBezTo>
                <a:lnTo>
                  <a:pt x="464212" y="773830"/>
                </a:lnTo>
                <a:close/>
                <a:moveTo>
                  <a:pt x="466515" y="766755"/>
                </a:moveTo>
                <a:cubicBezTo>
                  <a:pt x="470609" y="766755"/>
                  <a:pt x="474704" y="766755"/>
                  <a:pt x="480846" y="766755"/>
                </a:cubicBezTo>
                <a:cubicBezTo>
                  <a:pt x="482893" y="772930"/>
                  <a:pt x="482893" y="772930"/>
                  <a:pt x="482893" y="772930"/>
                </a:cubicBezTo>
                <a:cubicBezTo>
                  <a:pt x="484940" y="777047"/>
                  <a:pt x="484940" y="777047"/>
                  <a:pt x="484940" y="777047"/>
                </a:cubicBezTo>
                <a:cubicBezTo>
                  <a:pt x="491082" y="781163"/>
                  <a:pt x="491082" y="781163"/>
                  <a:pt x="491082" y="781163"/>
                </a:cubicBezTo>
                <a:cubicBezTo>
                  <a:pt x="491082" y="783222"/>
                  <a:pt x="491082" y="787339"/>
                  <a:pt x="489035" y="787339"/>
                </a:cubicBezTo>
                <a:cubicBezTo>
                  <a:pt x="484940" y="787339"/>
                  <a:pt x="482893" y="787339"/>
                  <a:pt x="480846" y="785280"/>
                </a:cubicBezTo>
                <a:cubicBezTo>
                  <a:pt x="478799" y="783222"/>
                  <a:pt x="476751" y="779105"/>
                  <a:pt x="478799" y="777047"/>
                </a:cubicBezTo>
                <a:cubicBezTo>
                  <a:pt x="476751" y="774988"/>
                  <a:pt x="474704" y="779105"/>
                  <a:pt x="472657" y="777047"/>
                </a:cubicBezTo>
                <a:cubicBezTo>
                  <a:pt x="470609" y="777047"/>
                  <a:pt x="468562" y="774988"/>
                  <a:pt x="466515" y="772930"/>
                </a:cubicBezTo>
                <a:cubicBezTo>
                  <a:pt x="466515" y="770872"/>
                  <a:pt x="466515" y="768813"/>
                  <a:pt x="466515" y="766755"/>
                </a:cubicBezTo>
                <a:close/>
                <a:moveTo>
                  <a:pt x="449990" y="766755"/>
                </a:moveTo>
                <a:cubicBezTo>
                  <a:pt x="452057" y="766755"/>
                  <a:pt x="454125" y="766755"/>
                  <a:pt x="456192" y="766755"/>
                </a:cubicBezTo>
                <a:cubicBezTo>
                  <a:pt x="458260" y="772930"/>
                  <a:pt x="460327" y="781163"/>
                  <a:pt x="464462" y="783222"/>
                </a:cubicBezTo>
                <a:cubicBezTo>
                  <a:pt x="470665" y="785280"/>
                  <a:pt x="470665" y="785280"/>
                  <a:pt x="470665" y="785280"/>
                </a:cubicBezTo>
                <a:lnTo>
                  <a:pt x="476416" y="791006"/>
                </a:lnTo>
                <a:lnTo>
                  <a:pt x="476674" y="791522"/>
                </a:lnTo>
                <a:lnTo>
                  <a:pt x="476986" y="791574"/>
                </a:lnTo>
                <a:lnTo>
                  <a:pt x="483069" y="797631"/>
                </a:lnTo>
                <a:cubicBezTo>
                  <a:pt x="489272" y="797631"/>
                  <a:pt x="489272" y="797631"/>
                  <a:pt x="489272" y="797631"/>
                </a:cubicBezTo>
                <a:cubicBezTo>
                  <a:pt x="489272" y="799689"/>
                  <a:pt x="493407" y="805864"/>
                  <a:pt x="489272" y="807923"/>
                </a:cubicBezTo>
                <a:cubicBezTo>
                  <a:pt x="487204" y="807923"/>
                  <a:pt x="483069" y="807923"/>
                  <a:pt x="481002" y="805864"/>
                </a:cubicBezTo>
                <a:cubicBezTo>
                  <a:pt x="478935" y="805864"/>
                  <a:pt x="478935" y="801747"/>
                  <a:pt x="476867" y="801747"/>
                </a:cubicBezTo>
                <a:cubicBezTo>
                  <a:pt x="472732" y="803806"/>
                  <a:pt x="470665" y="805864"/>
                  <a:pt x="466530" y="801747"/>
                </a:cubicBezTo>
                <a:cubicBezTo>
                  <a:pt x="464462" y="799689"/>
                  <a:pt x="460327" y="795572"/>
                  <a:pt x="460327" y="791456"/>
                </a:cubicBezTo>
                <a:cubicBezTo>
                  <a:pt x="458260" y="789397"/>
                  <a:pt x="460327" y="787339"/>
                  <a:pt x="460327" y="785280"/>
                </a:cubicBezTo>
                <a:cubicBezTo>
                  <a:pt x="456192" y="783222"/>
                  <a:pt x="452057" y="783222"/>
                  <a:pt x="452057" y="779105"/>
                </a:cubicBezTo>
                <a:cubicBezTo>
                  <a:pt x="449990" y="777047"/>
                  <a:pt x="447923" y="772930"/>
                  <a:pt x="447923" y="768813"/>
                </a:cubicBezTo>
                <a:cubicBezTo>
                  <a:pt x="449990" y="768813"/>
                  <a:pt x="447923" y="766755"/>
                  <a:pt x="449990" y="766755"/>
                </a:cubicBezTo>
                <a:close/>
                <a:moveTo>
                  <a:pt x="509608" y="762771"/>
                </a:moveTo>
                <a:cubicBezTo>
                  <a:pt x="511666" y="762771"/>
                  <a:pt x="513725" y="762771"/>
                  <a:pt x="513725" y="764829"/>
                </a:cubicBezTo>
                <a:cubicBezTo>
                  <a:pt x="509608" y="771004"/>
                  <a:pt x="503433" y="775121"/>
                  <a:pt x="501374" y="783355"/>
                </a:cubicBezTo>
                <a:cubicBezTo>
                  <a:pt x="495199" y="791588"/>
                  <a:pt x="499316" y="801880"/>
                  <a:pt x="503433" y="808055"/>
                </a:cubicBezTo>
                <a:cubicBezTo>
                  <a:pt x="507550" y="812172"/>
                  <a:pt x="513725" y="816289"/>
                  <a:pt x="519900" y="812172"/>
                </a:cubicBezTo>
                <a:cubicBezTo>
                  <a:pt x="519900" y="812172"/>
                  <a:pt x="519900" y="810114"/>
                  <a:pt x="519900" y="810114"/>
                </a:cubicBezTo>
                <a:cubicBezTo>
                  <a:pt x="515783" y="810114"/>
                  <a:pt x="511666" y="810114"/>
                  <a:pt x="511666" y="805997"/>
                </a:cubicBezTo>
                <a:cubicBezTo>
                  <a:pt x="509608" y="803939"/>
                  <a:pt x="509608" y="799822"/>
                  <a:pt x="511666" y="797763"/>
                </a:cubicBezTo>
                <a:cubicBezTo>
                  <a:pt x="515783" y="795705"/>
                  <a:pt x="517842" y="793647"/>
                  <a:pt x="521958" y="793647"/>
                </a:cubicBezTo>
                <a:cubicBezTo>
                  <a:pt x="524017" y="795705"/>
                  <a:pt x="526075" y="797763"/>
                  <a:pt x="524017" y="799822"/>
                </a:cubicBezTo>
                <a:cubicBezTo>
                  <a:pt x="524017" y="801880"/>
                  <a:pt x="524017" y="801880"/>
                  <a:pt x="524017" y="803939"/>
                </a:cubicBezTo>
                <a:cubicBezTo>
                  <a:pt x="526075" y="803939"/>
                  <a:pt x="528133" y="801880"/>
                  <a:pt x="530192" y="803939"/>
                </a:cubicBezTo>
                <a:cubicBezTo>
                  <a:pt x="532250" y="805997"/>
                  <a:pt x="532250" y="810114"/>
                  <a:pt x="532250" y="812172"/>
                </a:cubicBezTo>
                <a:cubicBezTo>
                  <a:pt x="526075" y="820406"/>
                  <a:pt x="526075" y="820406"/>
                  <a:pt x="526075" y="820406"/>
                </a:cubicBezTo>
                <a:cubicBezTo>
                  <a:pt x="519900" y="824523"/>
                  <a:pt x="509608" y="820406"/>
                  <a:pt x="503433" y="818347"/>
                </a:cubicBezTo>
                <a:cubicBezTo>
                  <a:pt x="501374" y="816289"/>
                  <a:pt x="499316" y="814231"/>
                  <a:pt x="499316" y="812172"/>
                </a:cubicBezTo>
                <a:cubicBezTo>
                  <a:pt x="495199" y="810114"/>
                  <a:pt x="497258" y="805997"/>
                  <a:pt x="493141" y="803939"/>
                </a:cubicBezTo>
                <a:cubicBezTo>
                  <a:pt x="491082" y="799822"/>
                  <a:pt x="493141" y="795705"/>
                  <a:pt x="493141" y="791588"/>
                </a:cubicBezTo>
                <a:cubicBezTo>
                  <a:pt x="493141" y="779238"/>
                  <a:pt x="501374" y="768946"/>
                  <a:pt x="509608" y="762771"/>
                </a:cubicBezTo>
                <a:close/>
                <a:moveTo>
                  <a:pt x="139434" y="759784"/>
                </a:moveTo>
                <a:lnTo>
                  <a:pt x="142906" y="763992"/>
                </a:lnTo>
                <a:lnTo>
                  <a:pt x="155476" y="774363"/>
                </a:lnTo>
                <a:close/>
                <a:moveTo>
                  <a:pt x="384179" y="758787"/>
                </a:moveTo>
                <a:cubicBezTo>
                  <a:pt x="386171" y="758787"/>
                  <a:pt x="386171" y="762771"/>
                  <a:pt x="386171" y="764763"/>
                </a:cubicBezTo>
                <a:cubicBezTo>
                  <a:pt x="386171" y="764763"/>
                  <a:pt x="386171" y="762771"/>
                  <a:pt x="384179" y="760779"/>
                </a:cubicBezTo>
                <a:cubicBezTo>
                  <a:pt x="384179" y="760779"/>
                  <a:pt x="384179" y="758787"/>
                  <a:pt x="384179" y="758787"/>
                </a:cubicBezTo>
                <a:close/>
                <a:moveTo>
                  <a:pt x="314459" y="758787"/>
                </a:moveTo>
                <a:cubicBezTo>
                  <a:pt x="318443" y="760779"/>
                  <a:pt x="320435" y="762771"/>
                  <a:pt x="322427" y="764763"/>
                </a:cubicBezTo>
                <a:cubicBezTo>
                  <a:pt x="322427" y="766755"/>
                  <a:pt x="322427" y="766755"/>
                  <a:pt x="322427" y="768747"/>
                </a:cubicBezTo>
                <a:lnTo>
                  <a:pt x="318593" y="764913"/>
                </a:lnTo>
                <a:lnTo>
                  <a:pt x="318576" y="764708"/>
                </a:lnTo>
                <a:lnTo>
                  <a:pt x="318199" y="764519"/>
                </a:lnTo>
                <a:lnTo>
                  <a:pt x="314459" y="760779"/>
                </a:lnTo>
                <a:cubicBezTo>
                  <a:pt x="314459" y="758787"/>
                  <a:pt x="314459" y="758787"/>
                  <a:pt x="314459" y="758787"/>
                </a:cubicBezTo>
                <a:close/>
                <a:moveTo>
                  <a:pt x="297478" y="757977"/>
                </a:moveTo>
                <a:cubicBezTo>
                  <a:pt x="299022" y="758267"/>
                  <a:pt x="300565" y="760585"/>
                  <a:pt x="302109" y="760585"/>
                </a:cubicBezTo>
                <a:cubicBezTo>
                  <a:pt x="302109" y="762646"/>
                  <a:pt x="300051" y="762646"/>
                  <a:pt x="302109" y="764708"/>
                </a:cubicBezTo>
                <a:cubicBezTo>
                  <a:pt x="302109" y="764708"/>
                  <a:pt x="302109" y="764708"/>
                  <a:pt x="304167" y="764708"/>
                </a:cubicBezTo>
                <a:cubicBezTo>
                  <a:pt x="304167" y="760585"/>
                  <a:pt x="308284" y="762646"/>
                  <a:pt x="310343" y="760585"/>
                </a:cubicBezTo>
                <a:lnTo>
                  <a:pt x="318199" y="764519"/>
                </a:lnTo>
                <a:lnTo>
                  <a:pt x="318593" y="764913"/>
                </a:lnTo>
                <a:lnTo>
                  <a:pt x="318834" y="767799"/>
                </a:lnTo>
                <a:cubicBezTo>
                  <a:pt x="318576" y="768830"/>
                  <a:pt x="318576" y="769860"/>
                  <a:pt x="320635" y="770891"/>
                </a:cubicBezTo>
                <a:cubicBezTo>
                  <a:pt x="322693" y="768830"/>
                  <a:pt x="326810" y="770891"/>
                  <a:pt x="330927" y="772952"/>
                </a:cubicBezTo>
                <a:cubicBezTo>
                  <a:pt x="335043" y="772952"/>
                  <a:pt x="332985" y="777075"/>
                  <a:pt x="335043" y="779136"/>
                </a:cubicBezTo>
                <a:cubicBezTo>
                  <a:pt x="332985" y="779136"/>
                  <a:pt x="330927" y="779136"/>
                  <a:pt x="328868" y="779136"/>
                </a:cubicBezTo>
                <a:cubicBezTo>
                  <a:pt x="326810" y="779136"/>
                  <a:pt x="322693" y="781197"/>
                  <a:pt x="318576" y="781197"/>
                </a:cubicBezTo>
                <a:cubicBezTo>
                  <a:pt x="318576" y="777075"/>
                  <a:pt x="316518" y="775014"/>
                  <a:pt x="314459" y="775014"/>
                </a:cubicBezTo>
                <a:cubicBezTo>
                  <a:pt x="310343" y="770891"/>
                  <a:pt x="304167" y="777075"/>
                  <a:pt x="300051" y="772952"/>
                </a:cubicBezTo>
                <a:cubicBezTo>
                  <a:pt x="295934" y="772952"/>
                  <a:pt x="291817" y="770891"/>
                  <a:pt x="287700" y="772952"/>
                </a:cubicBezTo>
                <a:cubicBezTo>
                  <a:pt x="283584" y="775014"/>
                  <a:pt x="281525" y="779136"/>
                  <a:pt x="281525" y="783258"/>
                </a:cubicBezTo>
                <a:cubicBezTo>
                  <a:pt x="279467" y="783258"/>
                  <a:pt x="277408" y="785319"/>
                  <a:pt x="275350" y="787380"/>
                </a:cubicBezTo>
                <a:cubicBezTo>
                  <a:pt x="273292" y="791503"/>
                  <a:pt x="273292" y="795625"/>
                  <a:pt x="275350" y="797686"/>
                </a:cubicBezTo>
                <a:cubicBezTo>
                  <a:pt x="275350" y="797686"/>
                  <a:pt x="277408" y="799747"/>
                  <a:pt x="277408" y="799747"/>
                </a:cubicBezTo>
                <a:cubicBezTo>
                  <a:pt x="273292" y="801808"/>
                  <a:pt x="271233" y="805931"/>
                  <a:pt x="267116" y="805931"/>
                </a:cubicBezTo>
                <a:cubicBezTo>
                  <a:pt x="265058" y="805931"/>
                  <a:pt x="265058" y="801808"/>
                  <a:pt x="263000" y="799747"/>
                </a:cubicBezTo>
                <a:cubicBezTo>
                  <a:pt x="263000" y="795625"/>
                  <a:pt x="265058" y="793564"/>
                  <a:pt x="265058" y="791503"/>
                </a:cubicBezTo>
                <a:cubicBezTo>
                  <a:pt x="269175" y="789442"/>
                  <a:pt x="269175" y="789442"/>
                  <a:pt x="269175" y="789442"/>
                </a:cubicBezTo>
                <a:cubicBezTo>
                  <a:pt x="269175" y="787380"/>
                  <a:pt x="271233" y="783258"/>
                  <a:pt x="267116" y="781197"/>
                </a:cubicBezTo>
                <a:cubicBezTo>
                  <a:pt x="265058" y="779136"/>
                  <a:pt x="267116" y="777075"/>
                  <a:pt x="269175" y="775014"/>
                </a:cubicBezTo>
                <a:cubicBezTo>
                  <a:pt x="271233" y="768830"/>
                  <a:pt x="277408" y="770891"/>
                  <a:pt x="281525" y="770891"/>
                </a:cubicBezTo>
                <a:cubicBezTo>
                  <a:pt x="283584" y="766769"/>
                  <a:pt x="285642" y="762646"/>
                  <a:pt x="289759" y="760585"/>
                </a:cubicBezTo>
                <a:cubicBezTo>
                  <a:pt x="291817" y="760585"/>
                  <a:pt x="293875" y="760585"/>
                  <a:pt x="297992" y="760585"/>
                </a:cubicBezTo>
                <a:cubicBezTo>
                  <a:pt x="297992" y="758524"/>
                  <a:pt x="295934" y="758524"/>
                  <a:pt x="295934" y="758524"/>
                </a:cubicBezTo>
                <a:cubicBezTo>
                  <a:pt x="296449" y="758009"/>
                  <a:pt x="296963" y="757880"/>
                  <a:pt x="297478" y="757977"/>
                </a:cubicBezTo>
                <a:close/>
                <a:moveTo>
                  <a:pt x="373665" y="755757"/>
                </a:moveTo>
                <a:cubicBezTo>
                  <a:pt x="376995" y="756015"/>
                  <a:pt x="380069" y="757559"/>
                  <a:pt x="382118" y="760646"/>
                </a:cubicBezTo>
                <a:cubicBezTo>
                  <a:pt x="384168" y="762705"/>
                  <a:pt x="382118" y="766821"/>
                  <a:pt x="386217" y="768880"/>
                </a:cubicBezTo>
                <a:cubicBezTo>
                  <a:pt x="388266" y="766821"/>
                  <a:pt x="390315" y="768880"/>
                  <a:pt x="392365" y="770938"/>
                </a:cubicBezTo>
                <a:cubicBezTo>
                  <a:pt x="394414" y="775055"/>
                  <a:pt x="392365" y="777113"/>
                  <a:pt x="390315" y="779172"/>
                </a:cubicBezTo>
                <a:cubicBezTo>
                  <a:pt x="392365" y="781230"/>
                  <a:pt x="396463" y="781230"/>
                  <a:pt x="396463" y="783288"/>
                </a:cubicBezTo>
                <a:cubicBezTo>
                  <a:pt x="396463" y="787405"/>
                  <a:pt x="394414" y="789464"/>
                  <a:pt x="396463" y="793580"/>
                </a:cubicBezTo>
                <a:cubicBezTo>
                  <a:pt x="394414" y="793580"/>
                  <a:pt x="394414" y="795639"/>
                  <a:pt x="392365" y="795639"/>
                </a:cubicBezTo>
                <a:cubicBezTo>
                  <a:pt x="388266" y="793580"/>
                  <a:pt x="388266" y="793580"/>
                  <a:pt x="388266" y="793580"/>
                </a:cubicBezTo>
                <a:cubicBezTo>
                  <a:pt x="388266" y="791522"/>
                  <a:pt x="386217" y="787405"/>
                  <a:pt x="384168" y="785347"/>
                </a:cubicBezTo>
                <a:cubicBezTo>
                  <a:pt x="384168" y="783288"/>
                  <a:pt x="384168" y="781230"/>
                  <a:pt x="382118" y="779172"/>
                </a:cubicBezTo>
                <a:cubicBezTo>
                  <a:pt x="382118" y="779172"/>
                  <a:pt x="380069" y="777113"/>
                  <a:pt x="378020" y="777113"/>
                </a:cubicBezTo>
                <a:cubicBezTo>
                  <a:pt x="378020" y="772996"/>
                  <a:pt x="375971" y="770938"/>
                  <a:pt x="371872" y="768880"/>
                </a:cubicBezTo>
                <a:cubicBezTo>
                  <a:pt x="369823" y="768880"/>
                  <a:pt x="365725" y="770938"/>
                  <a:pt x="363675" y="770938"/>
                </a:cubicBezTo>
                <a:cubicBezTo>
                  <a:pt x="359577" y="770938"/>
                  <a:pt x="355478" y="770938"/>
                  <a:pt x="353429" y="772996"/>
                </a:cubicBezTo>
                <a:cubicBezTo>
                  <a:pt x="351380" y="777113"/>
                  <a:pt x="351380" y="781230"/>
                  <a:pt x="347281" y="781230"/>
                </a:cubicBezTo>
                <a:cubicBezTo>
                  <a:pt x="347281" y="785347"/>
                  <a:pt x="343183" y="783288"/>
                  <a:pt x="341134" y="781230"/>
                </a:cubicBezTo>
                <a:cubicBezTo>
                  <a:pt x="339084" y="781230"/>
                  <a:pt x="337035" y="779172"/>
                  <a:pt x="339084" y="777113"/>
                </a:cubicBezTo>
                <a:cubicBezTo>
                  <a:pt x="341134" y="775055"/>
                  <a:pt x="339084" y="772996"/>
                  <a:pt x="341134" y="770938"/>
                </a:cubicBezTo>
                <a:cubicBezTo>
                  <a:pt x="343183" y="770938"/>
                  <a:pt x="343183" y="766821"/>
                  <a:pt x="347281" y="768880"/>
                </a:cubicBezTo>
                <a:cubicBezTo>
                  <a:pt x="349331" y="768880"/>
                  <a:pt x="349331" y="766821"/>
                  <a:pt x="349331" y="764763"/>
                </a:cubicBezTo>
                <a:cubicBezTo>
                  <a:pt x="349331" y="762705"/>
                  <a:pt x="349331" y="760646"/>
                  <a:pt x="351380" y="760646"/>
                </a:cubicBezTo>
                <a:cubicBezTo>
                  <a:pt x="351380" y="758588"/>
                  <a:pt x="353429" y="758588"/>
                  <a:pt x="357528" y="758588"/>
                </a:cubicBezTo>
                <a:cubicBezTo>
                  <a:pt x="358552" y="758588"/>
                  <a:pt x="360089" y="759617"/>
                  <a:pt x="361370" y="760132"/>
                </a:cubicBezTo>
                <a:lnTo>
                  <a:pt x="363479" y="758719"/>
                </a:lnTo>
                <a:lnTo>
                  <a:pt x="363675" y="758588"/>
                </a:lnTo>
                <a:cubicBezTo>
                  <a:pt x="366749" y="756529"/>
                  <a:pt x="370335" y="755500"/>
                  <a:pt x="373665" y="755757"/>
                </a:cubicBezTo>
                <a:close/>
                <a:moveTo>
                  <a:pt x="608415" y="752000"/>
                </a:moveTo>
                <a:cubicBezTo>
                  <a:pt x="609315" y="752319"/>
                  <a:pt x="610087" y="753084"/>
                  <a:pt x="610602" y="754613"/>
                </a:cubicBezTo>
                <a:cubicBezTo>
                  <a:pt x="610602" y="756653"/>
                  <a:pt x="610602" y="760732"/>
                  <a:pt x="606485" y="762771"/>
                </a:cubicBezTo>
                <a:cubicBezTo>
                  <a:pt x="604426" y="758692"/>
                  <a:pt x="602368" y="756653"/>
                  <a:pt x="600310" y="752574"/>
                </a:cubicBezTo>
                <a:cubicBezTo>
                  <a:pt x="601853" y="754103"/>
                  <a:pt x="605713" y="751044"/>
                  <a:pt x="608415" y="752000"/>
                </a:cubicBezTo>
                <a:close/>
                <a:moveTo>
                  <a:pt x="461557" y="751947"/>
                </a:moveTo>
                <a:lnTo>
                  <a:pt x="461369" y="752230"/>
                </a:lnTo>
                <a:cubicBezTo>
                  <a:pt x="460787" y="752479"/>
                  <a:pt x="460207" y="752479"/>
                  <a:pt x="460207" y="752479"/>
                </a:cubicBezTo>
                <a:cubicBezTo>
                  <a:pt x="460207" y="752479"/>
                  <a:pt x="460207" y="752479"/>
                  <a:pt x="460207" y="752230"/>
                </a:cubicBezTo>
                <a:lnTo>
                  <a:pt x="460207" y="752015"/>
                </a:lnTo>
                <a:close/>
                <a:moveTo>
                  <a:pt x="680321" y="750487"/>
                </a:moveTo>
                <a:cubicBezTo>
                  <a:pt x="684527" y="750487"/>
                  <a:pt x="684527" y="754637"/>
                  <a:pt x="686629" y="756712"/>
                </a:cubicBezTo>
                <a:cubicBezTo>
                  <a:pt x="686629" y="758787"/>
                  <a:pt x="686629" y="758787"/>
                  <a:pt x="686629" y="758787"/>
                </a:cubicBezTo>
                <a:cubicBezTo>
                  <a:pt x="684527" y="754637"/>
                  <a:pt x="682424" y="752562"/>
                  <a:pt x="680321" y="750487"/>
                </a:cubicBezTo>
                <a:close/>
                <a:moveTo>
                  <a:pt x="674134" y="750487"/>
                </a:moveTo>
                <a:cubicBezTo>
                  <a:pt x="678239" y="750487"/>
                  <a:pt x="682343" y="754604"/>
                  <a:pt x="684396" y="758721"/>
                </a:cubicBezTo>
                <a:cubicBezTo>
                  <a:pt x="684396" y="760779"/>
                  <a:pt x="684396" y="762837"/>
                  <a:pt x="684396" y="764896"/>
                </a:cubicBezTo>
                <a:cubicBezTo>
                  <a:pt x="684396" y="766954"/>
                  <a:pt x="684396" y="766954"/>
                  <a:pt x="686448" y="766954"/>
                </a:cubicBezTo>
                <a:cubicBezTo>
                  <a:pt x="690553" y="773129"/>
                  <a:pt x="690553" y="773129"/>
                  <a:pt x="690553" y="773129"/>
                </a:cubicBezTo>
                <a:cubicBezTo>
                  <a:pt x="690553" y="775188"/>
                  <a:pt x="692605" y="777246"/>
                  <a:pt x="690553" y="779305"/>
                </a:cubicBezTo>
                <a:cubicBezTo>
                  <a:pt x="692605" y="783421"/>
                  <a:pt x="692605" y="787538"/>
                  <a:pt x="692605" y="789596"/>
                </a:cubicBezTo>
                <a:cubicBezTo>
                  <a:pt x="692605" y="791655"/>
                  <a:pt x="692605" y="793713"/>
                  <a:pt x="692605" y="793713"/>
                </a:cubicBezTo>
                <a:cubicBezTo>
                  <a:pt x="690553" y="791655"/>
                  <a:pt x="690553" y="791655"/>
                  <a:pt x="690553" y="791655"/>
                </a:cubicBezTo>
                <a:cubicBezTo>
                  <a:pt x="690553" y="787538"/>
                  <a:pt x="690553" y="783421"/>
                  <a:pt x="688500" y="781363"/>
                </a:cubicBezTo>
                <a:cubicBezTo>
                  <a:pt x="688500" y="781363"/>
                  <a:pt x="686448" y="781363"/>
                  <a:pt x="686448" y="781363"/>
                </a:cubicBezTo>
                <a:cubicBezTo>
                  <a:pt x="686448" y="783421"/>
                  <a:pt x="688500" y="783421"/>
                  <a:pt x="688500" y="785480"/>
                </a:cubicBezTo>
                <a:cubicBezTo>
                  <a:pt x="690553" y="787538"/>
                  <a:pt x="688500" y="791655"/>
                  <a:pt x="688500" y="793713"/>
                </a:cubicBezTo>
                <a:cubicBezTo>
                  <a:pt x="688500" y="799888"/>
                  <a:pt x="680291" y="797830"/>
                  <a:pt x="678239" y="801947"/>
                </a:cubicBezTo>
                <a:cubicBezTo>
                  <a:pt x="678239" y="804005"/>
                  <a:pt x="678239" y="806063"/>
                  <a:pt x="676186" y="808122"/>
                </a:cubicBezTo>
                <a:cubicBezTo>
                  <a:pt x="674134" y="808122"/>
                  <a:pt x="670029" y="812239"/>
                  <a:pt x="665925" y="810180"/>
                </a:cubicBezTo>
                <a:cubicBezTo>
                  <a:pt x="665925" y="808122"/>
                  <a:pt x="661820" y="808122"/>
                  <a:pt x="659767" y="808122"/>
                </a:cubicBezTo>
                <a:cubicBezTo>
                  <a:pt x="659767" y="810180"/>
                  <a:pt x="655663" y="812239"/>
                  <a:pt x="653610" y="812239"/>
                </a:cubicBezTo>
                <a:cubicBezTo>
                  <a:pt x="651558" y="812239"/>
                  <a:pt x="649506" y="810180"/>
                  <a:pt x="647453" y="808122"/>
                </a:cubicBezTo>
                <a:cubicBezTo>
                  <a:pt x="647453" y="801947"/>
                  <a:pt x="659767" y="810180"/>
                  <a:pt x="659767" y="801947"/>
                </a:cubicBezTo>
                <a:cubicBezTo>
                  <a:pt x="657715" y="801947"/>
                  <a:pt x="651558" y="804005"/>
                  <a:pt x="651558" y="799888"/>
                </a:cubicBezTo>
                <a:cubicBezTo>
                  <a:pt x="651558" y="795772"/>
                  <a:pt x="655663" y="795772"/>
                  <a:pt x="657715" y="795772"/>
                </a:cubicBezTo>
                <a:cubicBezTo>
                  <a:pt x="661820" y="795772"/>
                  <a:pt x="665925" y="791655"/>
                  <a:pt x="667977" y="791655"/>
                </a:cubicBezTo>
                <a:cubicBezTo>
                  <a:pt x="674134" y="785480"/>
                  <a:pt x="674134" y="777246"/>
                  <a:pt x="670029" y="769012"/>
                </a:cubicBezTo>
                <a:cubicBezTo>
                  <a:pt x="670029" y="766954"/>
                  <a:pt x="665925" y="764896"/>
                  <a:pt x="667977" y="762837"/>
                </a:cubicBezTo>
                <a:cubicBezTo>
                  <a:pt x="670029" y="762837"/>
                  <a:pt x="670029" y="758721"/>
                  <a:pt x="672082" y="758721"/>
                </a:cubicBezTo>
                <a:cubicBezTo>
                  <a:pt x="674134" y="758721"/>
                  <a:pt x="674134" y="760779"/>
                  <a:pt x="674134" y="762837"/>
                </a:cubicBezTo>
                <a:cubicBezTo>
                  <a:pt x="676186" y="764896"/>
                  <a:pt x="674134" y="766954"/>
                  <a:pt x="674134" y="766954"/>
                </a:cubicBezTo>
                <a:cubicBezTo>
                  <a:pt x="676186" y="769012"/>
                  <a:pt x="680291" y="769012"/>
                  <a:pt x="680291" y="771071"/>
                </a:cubicBezTo>
                <a:cubicBezTo>
                  <a:pt x="680291" y="773129"/>
                  <a:pt x="680291" y="775188"/>
                  <a:pt x="680291" y="777246"/>
                </a:cubicBezTo>
                <a:cubicBezTo>
                  <a:pt x="678239" y="779305"/>
                  <a:pt x="678239" y="779305"/>
                  <a:pt x="678239" y="779305"/>
                </a:cubicBezTo>
                <a:cubicBezTo>
                  <a:pt x="680291" y="781363"/>
                  <a:pt x="682343" y="783421"/>
                  <a:pt x="682343" y="787538"/>
                </a:cubicBezTo>
                <a:cubicBezTo>
                  <a:pt x="682343" y="789596"/>
                  <a:pt x="680291" y="791655"/>
                  <a:pt x="678239" y="793713"/>
                </a:cubicBezTo>
                <a:cubicBezTo>
                  <a:pt x="676186" y="795772"/>
                  <a:pt x="672082" y="791655"/>
                  <a:pt x="672082" y="795772"/>
                </a:cubicBezTo>
                <a:cubicBezTo>
                  <a:pt x="672082" y="797830"/>
                  <a:pt x="670029" y="799888"/>
                  <a:pt x="667977" y="801947"/>
                </a:cubicBezTo>
                <a:cubicBezTo>
                  <a:pt x="663872" y="801947"/>
                  <a:pt x="661820" y="799888"/>
                  <a:pt x="659767" y="797830"/>
                </a:cubicBezTo>
                <a:cubicBezTo>
                  <a:pt x="659767" y="797830"/>
                  <a:pt x="659767" y="799888"/>
                  <a:pt x="659767" y="799888"/>
                </a:cubicBezTo>
                <a:cubicBezTo>
                  <a:pt x="659767" y="804005"/>
                  <a:pt x="663872" y="804005"/>
                  <a:pt x="665925" y="804005"/>
                </a:cubicBezTo>
                <a:cubicBezTo>
                  <a:pt x="670029" y="804005"/>
                  <a:pt x="674134" y="801947"/>
                  <a:pt x="674134" y="797830"/>
                </a:cubicBezTo>
                <a:cubicBezTo>
                  <a:pt x="678239" y="795772"/>
                  <a:pt x="682343" y="793713"/>
                  <a:pt x="684396" y="789596"/>
                </a:cubicBezTo>
                <a:cubicBezTo>
                  <a:pt x="684396" y="785480"/>
                  <a:pt x="684396" y="781363"/>
                  <a:pt x="682343" y="779305"/>
                </a:cubicBezTo>
                <a:cubicBezTo>
                  <a:pt x="684396" y="777246"/>
                  <a:pt x="684396" y="773129"/>
                  <a:pt x="682343" y="769012"/>
                </a:cubicBezTo>
                <a:cubicBezTo>
                  <a:pt x="682343" y="766954"/>
                  <a:pt x="678239" y="766954"/>
                  <a:pt x="678239" y="764896"/>
                </a:cubicBezTo>
                <a:cubicBezTo>
                  <a:pt x="678239" y="760779"/>
                  <a:pt x="676186" y="758721"/>
                  <a:pt x="674134" y="756662"/>
                </a:cubicBezTo>
                <a:cubicBezTo>
                  <a:pt x="672082" y="756662"/>
                  <a:pt x="672082" y="754604"/>
                  <a:pt x="672082" y="752545"/>
                </a:cubicBezTo>
                <a:cubicBezTo>
                  <a:pt x="674134" y="752545"/>
                  <a:pt x="672082" y="750487"/>
                  <a:pt x="674134" y="750487"/>
                </a:cubicBezTo>
                <a:close/>
                <a:moveTo>
                  <a:pt x="579697" y="750487"/>
                </a:moveTo>
                <a:cubicBezTo>
                  <a:pt x="583796" y="750487"/>
                  <a:pt x="587896" y="750487"/>
                  <a:pt x="591995" y="752534"/>
                </a:cubicBezTo>
                <a:cubicBezTo>
                  <a:pt x="598144" y="754582"/>
                  <a:pt x="602244" y="758676"/>
                  <a:pt x="602244" y="764818"/>
                </a:cubicBezTo>
                <a:cubicBezTo>
                  <a:pt x="604294" y="773008"/>
                  <a:pt x="600194" y="777102"/>
                  <a:pt x="596095" y="781197"/>
                </a:cubicBezTo>
                <a:cubicBezTo>
                  <a:pt x="598144" y="785292"/>
                  <a:pt x="600194" y="789386"/>
                  <a:pt x="596095" y="793481"/>
                </a:cubicBezTo>
                <a:cubicBezTo>
                  <a:pt x="594045" y="797575"/>
                  <a:pt x="589946" y="797575"/>
                  <a:pt x="585846" y="799623"/>
                </a:cubicBezTo>
                <a:cubicBezTo>
                  <a:pt x="581747" y="799623"/>
                  <a:pt x="579697" y="797575"/>
                  <a:pt x="577647" y="795528"/>
                </a:cubicBezTo>
                <a:cubicBezTo>
                  <a:pt x="575597" y="793481"/>
                  <a:pt x="575597" y="789386"/>
                  <a:pt x="575597" y="787339"/>
                </a:cubicBezTo>
                <a:cubicBezTo>
                  <a:pt x="571498" y="787339"/>
                  <a:pt x="567399" y="789386"/>
                  <a:pt x="565349" y="787339"/>
                </a:cubicBezTo>
                <a:cubicBezTo>
                  <a:pt x="559200" y="783244"/>
                  <a:pt x="557150" y="777102"/>
                  <a:pt x="557150" y="770960"/>
                </a:cubicBezTo>
                <a:cubicBezTo>
                  <a:pt x="557150" y="764818"/>
                  <a:pt x="559200" y="758676"/>
                  <a:pt x="563299" y="754582"/>
                </a:cubicBezTo>
                <a:cubicBezTo>
                  <a:pt x="567399" y="756629"/>
                  <a:pt x="569448" y="758676"/>
                  <a:pt x="573548" y="756629"/>
                </a:cubicBezTo>
                <a:cubicBezTo>
                  <a:pt x="575597" y="754582"/>
                  <a:pt x="577647" y="752534"/>
                  <a:pt x="579697" y="750487"/>
                </a:cubicBezTo>
                <a:close/>
                <a:moveTo>
                  <a:pt x="559082" y="750487"/>
                </a:moveTo>
                <a:cubicBezTo>
                  <a:pt x="561134" y="750487"/>
                  <a:pt x="561134" y="750487"/>
                  <a:pt x="561134" y="752534"/>
                </a:cubicBezTo>
                <a:cubicBezTo>
                  <a:pt x="559082" y="756629"/>
                  <a:pt x="554977" y="762771"/>
                  <a:pt x="550872" y="766866"/>
                </a:cubicBezTo>
                <a:cubicBezTo>
                  <a:pt x="546768" y="770960"/>
                  <a:pt x="542663" y="775055"/>
                  <a:pt x="536506" y="773008"/>
                </a:cubicBezTo>
                <a:cubicBezTo>
                  <a:pt x="534453" y="773008"/>
                  <a:pt x="530349" y="770960"/>
                  <a:pt x="530349" y="766866"/>
                </a:cubicBezTo>
                <a:cubicBezTo>
                  <a:pt x="528296" y="764818"/>
                  <a:pt x="528296" y="768913"/>
                  <a:pt x="526244" y="768913"/>
                </a:cubicBezTo>
                <a:cubicBezTo>
                  <a:pt x="522139" y="768913"/>
                  <a:pt x="520087" y="766866"/>
                  <a:pt x="520087" y="766866"/>
                </a:cubicBezTo>
                <a:cubicBezTo>
                  <a:pt x="518035" y="764818"/>
                  <a:pt x="515982" y="764818"/>
                  <a:pt x="518035" y="762771"/>
                </a:cubicBezTo>
                <a:cubicBezTo>
                  <a:pt x="530349" y="758676"/>
                  <a:pt x="530349" y="758676"/>
                  <a:pt x="530349" y="758676"/>
                </a:cubicBezTo>
                <a:cubicBezTo>
                  <a:pt x="534453" y="762771"/>
                  <a:pt x="540610" y="760724"/>
                  <a:pt x="544715" y="758676"/>
                </a:cubicBezTo>
                <a:cubicBezTo>
                  <a:pt x="542663" y="760724"/>
                  <a:pt x="540610" y="762771"/>
                  <a:pt x="538558" y="764818"/>
                </a:cubicBezTo>
                <a:cubicBezTo>
                  <a:pt x="538558" y="766866"/>
                  <a:pt x="540610" y="768913"/>
                  <a:pt x="542663" y="768913"/>
                </a:cubicBezTo>
                <a:cubicBezTo>
                  <a:pt x="546768" y="768913"/>
                  <a:pt x="550872" y="762771"/>
                  <a:pt x="554977" y="760724"/>
                </a:cubicBezTo>
                <a:cubicBezTo>
                  <a:pt x="554977" y="758676"/>
                  <a:pt x="557029" y="756629"/>
                  <a:pt x="554977" y="756629"/>
                </a:cubicBezTo>
                <a:cubicBezTo>
                  <a:pt x="550872" y="756629"/>
                  <a:pt x="548820" y="758676"/>
                  <a:pt x="546768" y="758676"/>
                </a:cubicBezTo>
                <a:cubicBezTo>
                  <a:pt x="548820" y="754582"/>
                  <a:pt x="554977" y="752534"/>
                  <a:pt x="559082" y="750487"/>
                </a:cubicBezTo>
                <a:close/>
                <a:moveTo>
                  <a:pt x="614586" y="746171"/>
                </a:moveTo>
                <a:cubicBezTo>
                  <a:pt x="616644" y="746171"/>
                  <a:pt x="616644" y="748234"/>
                  <a:pt x="618702" y="748234"/>
                </a:cubicBezTo>
                <a:cubicBezTo>
                  <a:pt x="618702" y="752360"/>
                  <a:pt x="614586" y="754424"/>
                  <a:pt x="616644" y="756487"/>
                </a:cubicBezTo>
                <a:cubicBezTo>
                  <a:pt x="620761" y="754424"/>
                  <a:pt x="622819" y="754424"/>
                  <a:pt x="622819" y="758550"/>
                </a:cubicBezTo>
                <a:cubicBezTo>
                  <a:pt x="624877" y="760613"/>
                  <a:pt x="624877" y="762676"/>
                  <a:pt x="620761" y="764739"/>
                </a:cubicBezTo>
                <a:cubicBezTo>
                  <a:pt x="620761" y="766802"/>
                  <a:pt x="616644" y="764739"/>
                  <a:pt x="614586" y="766802"/>
                </a:cubicBezTo>
                <a:cubicBezTo>
                  <a:pt x="616644" y="768865"/>
                  <a:pt x="614586" y="772992"/>
                  <a:pt x="612527" y="772992"/>
                </a:cubicBezTo>
                <a:cubicBezTo>
                  <a:pt x="610469" y="775055"/>
                  <a:pt x="608410" y="772992"/>
                  <a:pt x="606352" y="772992"/>
                </a:cubicBezTo>
                <a:cubicBezTo>
                  <a:pt x="604294" y="770929"/>
                  <a:pt x="606352" y="768865"/>
                  <a:pt x="606352" y="766802"/>
                </a:cubicBezTo>
                <a:cubicBezTo>
                  <a:pt x="608410" y="764739"/>
                  <a:pt x="610469" y="762676"/>
                  <a:pt x="612527" y="758550"/>
                </a:cubicBezTo>
                <a:cubicBezTo>
                  <a:pt x="612527" y="756487"/>
                  <a:pt x="612527" y="752360"/>
                  <a:pt x="610469" y="750297"/>
                </a:cubicBezTo>
                <a:cubicBezTo>
                  <a:pt x="610469" y="748234"/>
                  <a:pt x="612527" y="746171"/>
                  <a:pt x="614586" y="746171"/>
                </a:cubicBezTo>
                <a:close/>
                <a:moveTo>
                  <a:pt x="618807" y="740195"/>
                </a:moveTo>
                <a:cubicBezTo>
                  <a:pt x="620870" y="740195"/>
                  <a:pt x="622933" y="742253"/>
                  <a:pt x="622933" y="744312"/>
                </a:cubicBezTo>
                <a:cubicBezTo>
                  <a:pt x="624996" y="746370"/>
                  <a:pt x="620870" y="750487"/>
                  <a:pt x="622933" y="750487"/>
                </a:cubicBezTo>
                <a:cubicBezTo>
                  <a:pt x="627059" y="752545"/>
                  <a:pt x="629122" y="756662"/>
                  <a:pt x="631186" y="758720"/>
                </a:cubicBezTo>
                <a:cubicBezTo>
                  <a:pt x="631186" y="762837"/>
                  <a:pt x="631186" y="766954"/>
                  <a:pt x="629122" y="769012"/>
                </a:cubicBezTo>
                <a:cubicBezTo>
                  <a:pt x="627059" y="771071"/>
                  <a:pt x="622933" y="773129"/>
                  <a:pt x="620870" y="773129"/>
                </a:cubicBezTo>
                <a:cubicBezTo>
                  <a:pt x="620870" y="777246"/>
                  <a:pt x="614681" y="779304"/>
                  <a:pt x="610554" y="781363"/>
                </a:cubicBezTo>
                <a:cubicBezTo>
                  <a:pt x="610554" y="781363"/>
                  <a:pt x="606428" y="781363"/>
                  <a:pt x="606428" y="779304"/>
                </a:cubicBezTo>
                <a:cubicBezTo>
                  <a:pt x="604365" y="779304"/>
                  <a:pt x="602302" y="777246"/>
                  <a:pt x="604365" y="775188"/>
                </a:cubicBezTo>
                <a:cubicBezTo>
                  <a:pt x="606428" y="775188"/>
                  <a:pt x="610554" y="777246"/>
                  <a:pt x="612617" y="777246"/>
                </a:cubicBezTo>
                <a:cubicBezTo>
                  <a:pt x="614681" y="775188"/>
                  <a:pt x="618807" y="773129"/>
                  <a:pt x="618807" y="769012"/>
                </a:cubicBezTo>
                <a:cubicBezTo>
                  <a:pt x="622933" y="769012"/>
                  <a:pt x="624996" y="764896"/>
                  <a:pt x="627059" y="762837"/>
                </a:cubicBezTo>
                <a:cubicBezTo>
                  <a:pt x="627059" y="758720"/>
                  <a:pt x="627059" y="756662"/>
                  <a:pt x="624996" y="754604"/>
                </a:cubicBezTo>
                <a:cubicBezTo>
                  <a:pt x="620870" y="752545"/>
                  <a:pt x="620870" y="752545"/>
                  <a:pt x="620870" y="752545"/>
                </a:cubicBezTo>
                <a:cubicBezTo>
                  <a:pt x="620870" y="748429"/>
                  <a:pt x="618807" y="744312"/>
                  <a:pt x="616744" y="742253"/>
                </a:cubicBezTo>
                <a:cubicBezTo>
                  <a:pt x="616744" y="742253"/>
                  <a:pt x="616744" y="740195"/>
                  <a:pt x="618807" y="740195"/>
                </a:cubicBezTo>
                <a:close/>
                <a:moveTo>
                  <a:pt x="181747" y="738715"/>
                </a:moveTo>
                <a:cubicBezTo>
                  <a:pt x="182772" y="738715"/>
                  <a:pt x="183797" y="739227"/>
                  <a:pt x="184821" y="740250"/>
                </a:cubicBezTo>
                <a:cubicBezTo>
                  <a:pt x="188921" y="746392"/>
                  <a:pt x="195070" y="754581"/>
                  <a:pt x="203269" y="752534"/>
                </a:cubicBezTo>
                <a:lnTo>
                  <a:pt x="208054" y="750145"/>
                </a:lnTo>
                <a:lnTo>
                  <a:pt x="209395" y="750487"/>
                </a:lnTo>
                <a:lnTo>
                  <a:pt x="211334" y="748506"/>
                </a:lnTo>
                <a:lnTo>
                  <a:pt x="219667" y="744345"/>
                </a:lnTo>
                <a:cubicBezTo>
                  <a:pt x="221717" y="746392"/>
                  <a:pt x="223766" y="744345"/>
                  <a:pt x="225816" y="746392"/>
                </a:cubicBezTo>
                <a:cubicBezTo>
                  <a:pt x="225816" y="748440"/>
                  <a:pt x="223766" y="750487"/>
                  <a:pt x="221717" y="750487"/>
                </a:cubicBezTo>
                <a:cubicBezTo>
                  <a:pt x="219667" y="750487"/>
                  <a:pt x="217617" y="750487"/>
                  <a:pt x="217617" y="752534"/>
                </a:cubicBezTo>
                <a:cubicBezTo>
                  <a:pt x="217617" y="754581"/>
                  <a:pt x="219667" y="756629"/>
                  <a:pt x="217617" y="758676"/>
                </a:cubicBezTo>
                <a:cubicBezTo>
                  <a:pt x="215567" y="758676"/>
                  <a:pt x="213517" y="758676"/>
                  <a:pt x="211468" y="758676"/>
                </a:cubicBezTo>
                <a:cubicBezTo>
                  <a:pt x="209418" y="758676"/>
                  <a:pt x="207368" y="756629"/>
                  <a:pt x="205319" y="756629"/>
                </a:cubicBezTo>
                <a:cubicBezTo>
                  <a:pt x="205319" y="758676"/>
                  <a:pt x="203269" y="762771"/>
                  <a:pt x="199170" y="762771"/>
                </a:cubicBezTo>
                <a:cubicBezTo>
                  <a:pt x="197120" y="762771"/>
                  <a:pt x="195070" y="760723"/>
                  <a:pt x="195070" y="758676"/>
                </a:cubicBezTo>
                <a:cubicBezTo>
                  <a:pt x="193020" y="758676"/>
                  <a:pt x="195070" y="754581"/>
                  <a:pt x="193020" y="754581"/>
                </a:cubicBezTo>
                <a:cubicBezTo>
                  <a:pt x="190970" y="756629"/>
                  <a:pt x="188921" y="754581"/>
                  <a:pt x="186871" y="754581"/>
                </a:cubicBezTo>
                <a:cubicBezTo>
                  <a:pt x="184821" y="754581"/>
                  <a:pt x="184821" y="752534"/>
                  <a:pt x="184821" y="748440"/>
                </a:cubicBezTo>
                <a:cubicBezTo>
                  <a:pt x="184821" y="748440"/>
                  <a:pt x="186871" y="746392"/>
                  <a:pt x="182772" y="744345"/>
                </a:cubicBezTo>
                <a:cubicBezTo>
                  <a:pt x="180722" y="746392"/>
                  <a:pt x="178672" y="744345"/>
                  <a:pt x="178672" y="742298"/>
                </a:cubicBezTo>
                <a:cubicBezTo>
                  <a:pt x="178672" y="742298"/>
                  <a:pt x="178672" y="740250"/>
                  <a:pt x="178672" y="740250"/>
                </a:cubicBezTo>
                <a:cubicBezTo>
                  <a:pt x="179697" y="739227"/>
                  <a:pt x="180722" y="738715"/>
                  <a:pt x="181747" y="738715"/>
                </a:cubicBezTo>
                <a:close/>
                <a:moveTo>
                  <a:pt x="191678" y="737738"/>
                </a:moveTo>
                <a:cubicBezTo>
                  <a:pt x="194072" y="738618"/>
                  <a:pt x="195604" y="742140"/>
                  <a:pt x="197137" y="742140"/>
                </a:cubicBezTo>
                <a:cubicBezTo>
                  <a:pt x="199180" y="746313"/>
                  <a:pt x="203266" y="746313"/>
                  <a:pt x="207352" y="746313"/>
                </a:cubicBezTo>
                <a:cubicBezTo>
                  <a:pt x="209395" y="746313"/>
                  <a:pt x="213481" y="737966"/>
                  <a:pt x="215524" y="744226"/>
                </a:cubicBezTo>
                <a:lnTo>
                  <a:pt x="211334" y="748506"/>
                </a:lnTo>
                <a:lnTo>
                  <a:pt x="208054" y="750145"/>
                </a:lnTo>
                <a:lnTo>
                  <a:pt x="193050" y="746313"/>
                </a:lnTo>
                <a:cubicBezTo>
                  <a:pt x="193050" y="744226"/>
                  <a:pt x="188964" y="742140"/>
                  <a:pt x="188964" y="737966"/>
                </a:cubicBezTo>
                <a:cubicBezTo>
                  <a:pt x="189986" y="737444"/>
                  <a:pt x="190880" y="737444"/>
                  <a:pt x="191678" y="737738"/>
                </a:cubicBezTo>
                <a:close/>
                <a:moveTo>
                  <a:pt x="170433" y="735879"/>
                </a:moveTo>
                <a:cubicBezTo>
                  <a:pt x="172485" y="735879"/>
                  <a:pt x="174537" y="737949"/>
                  <a:pt x="176590" y="737949"/>
                </a:cubicBezTo>
                <a:cubicBezTo>
                  <a:pt x="176590" y="740019"/>
                  <a:pt x="174537" y="742089"/>
                  <a:pt x="176590" y="744160"/>
                </a:cubicBezTo>
                <a:cubicBezTo>
                  <a:pt x="176590" y="746230"/>
                  <a:pt x="180695" y="746230"/>
                  <a:pt x="180695" y="748300"/>
                </a:cubicBezTo>
                <a:cubicBezTo>
                  <a:pt x="180695" y="752440"/>
                  <a:pt x="182747" y="754510"/>
                  <a:pt x="184799" y="756580"/>
                </a:cubicBezTo>
                <a:cubicBezTo>
                  <a:pt x="186851" y="758650"/>
                  <a:pt x="188904" y="758650"/>
                  <a:pt x="190956" y="758650"/>
                </a:cubicBezTo>
                <a:cubicBezTo>
                  <a:pt x="190956" y="760720"/>
                  <a:pt x="195061" y="762791"/>
                  <a:pt x="197113" y="764861"/>
                </a:cubicBezTo>
                <a:cubicBezTo>
                  <a:pt x="201218" y="764861"/>
                  <a:pt x="205323" y="762791"/>
                  <a:pt x="207375" y="760720"/>
                </a:cubicBezTo>
                <a:cubicBezTo>
                  <a:pt x="211480" y="762791"/>
                  <a:pt x="213532" y="762791"/>
                  <a:pt x="217637" y="760720"/>
                </a:cubicBezTo>
                <a:cubicBezTo>
                  <a:pt x="219689" y="758650"/>
                  <a:pt x="221741" y="756580"/>
                  <a:pt x="221741" y="754510"/>
                </a:cubicBezTo>
                <a:cubicBezTo>
                  <a:pt x="223794" y="752440"/>
                  <a:pt x="227898" y="752440"/>
                  <a:pt x="227898" y="748300"/>
                </a:cubicBezTo>
                <a:cubicBezTo>
                  <a:pt x="227898" y="744160"/>
                  <a:pt x="232003" y="744160"/>
                  <a:pt x="234056" y="744160"/>
                </a:cubicBezTo>
                <a:cubicBezTo>
                  <a:pt x="234056" y="748300"/>
                  <a:pt x="236108" y="750370"/>
                  <a:pt x="234056" y="752440"/>
                </a:cubicBezTo>
                <a:cubicBezTo>
                  <a:pt x="232003" y="756580"/>
                  <a:pt x="227898" y="756580"/>
                  <a:pt x="223794" y="756580"/>
                </a:cubicBezTo>
                <a:cubicBezTo>
                  <a:pt x="221741" y="758650"/>
                  <a:pt x="223794" y="762791"/>
                  <a:pt x="221741" y="764861"/>
                </a:cubicBezTo>
                <a:cubicBezTo>
                  <a:pt x="217637" y="764861"/>
                  <a:pt x="215584" y="766931"/>
                  <a:pt x="211480" y="764861"/>
                </a:cubicBezTo>
                <a:cubicBezTo>
                  <a:pt x="207375" y="762791"/>
                  <a:pt x="207375" y="769001"/>
                  <a:pt x="203270" y="769001"/>
                </a:cubicBezTo>
                <a:cubicBezTo>
                  <a:pt x="203270" y="771071"/>
                  <a:pt x="199166" y="769001"/>
                  <a:pt x="197113" y="769001"/>
                </a:cubicBezTo>
                <a:cubicBezTo>
                  <a:pt x="193008" y="769001"/>
                  <a:pt x="190956" y="764861"/>
                  <a:pt x="188904" y="762791"/>
                </a:cubicBezTo>
                <a:cubicBezTo>
                  <a:pt x="184799" y="760720"/>
                  <a:pt x="182747" y="760720"/>
                  <a:pt x="178642" y="760720"/>
                </a:cubicBezTo>
                <a:cubicBezTo>
                  <a:pt x="176590" y="756580"/>
                  <a:pt x="174537" y="752440"/>
                  <a:pt x="176590" y="750370"/>
                </a:cubicBezTo>
                <a:cubicBezTo>
                  <a:pt x="178642" y="744160"/>
                  <a:pt x="172485" y="746230"/>
                  <a:pt x="170433" y="742089"/>
                </a:cubicBezTo>
                <a:cubicBezTo>
                  <a:pt x="170433" y="740019"/>
                  <a:pt x="168380" y="735879"/>
                  <a:pt x="170433" y="735879"/>
                </a:cubicBezTo>
                <a:close/>
                <a:moveTo>
                  <a:pt x="618775" y="723595"/>
                </a:moveTo>
                <a:cubicBezTo>
                  <a:pt x="620830" y="723595"/>
                  <a:pt x="622885" y="723595"/>
                  <a:pt x="622885" y="725664"/>
                </a:cubicBezTo>
                <a:cubicBezTo>
                  <a:pt x="622885" y="727732"/>
                  <a:pt x="620830" y="731869"/>
                  <a:pt x="618775" y="731869"/>
                </a:cubicBezTo>
                <a:cubicBezTo>
                  <a:pt x="616720" y="731869"/>
                  <a:pt x="614665" y="731869"/>
                  <a:pt x="614665" y="733938"/>
                </a:cubicBezTo>
                <a:cubicBezTo>
                  <a:pt x="616720" y="738075"/>
                  <a:pt x="612609" y="742213"/>
                  <a:pt x="610554" y="746350"/>
                </a:cubicBezTo>
                <a:cubicBezTo>
                  <a:pt x="604389" y="748418"/>
                  <a:pt x="600278" y="750487"/>
                  <a:pt x="594112" y="750487"/>
                </a:cubicBezTo>
                <a:cubicBezTo>
                  <a:pt x="590002" y="748418"/>
                  <a:pt x="585891" y="748418"/>
                  <a:pt x="581781" y="746350"/>
                </a:cubicBezTo>
                <a:cubicBezTo>
                  <a:pt x="579726" y="746350"/>
                  <a:pt x="579726" y="744281"/>
                  <a:pt x="579726" y="744281"/>
                </a:cubicBezTo>
                <a:cubicBezTo>
                  <a:pt x="583836" y="742213"/>
                  <a:pt x="585891" y="740144"/>
                  <a:pt x="590002" y="740144"/>
                </a:cubicBezTo>
                <a:cubicBezTo>
                  <a:pt x="592057" y="740144"/>
                  <a:pt x="594112" y="740144"/>
                  <a:pt x="596168" y="738075"/>
                </a:cubicBezTo>
                <a:cubicBezTo>
                  <a:pt x="596168" y="740144"/>
                  <a:pt x="596168" y="740144"/>
                  <a:pt x="596168" y="740144"/>
                </a:cubicBezTo>
                <a:cubicBezTo>
                  <a:pt x="596168" y="742213"/>
                  <a:pt x="594112" y="740144"/>
                  <a:pt x="592057" y="742213"/>
                </a:cubicBezTo>
                <a:cubicBezTo>
                  <a:pt x="590002" y="742213"/>
                  <a:pt x="587947" y="742213"/>
                  <a:pt x="587947" y="744281"/>
                </a:cubicBezTo>
                <a:cubicBezTo>
                  <a:pt x="585891" y="748418"/>
                  <a:pt x="592057" y="746350"/>
                  <a:pt x="592057" y="748418"/>
                </a:cubicBezTo>
                <a:cubicBezTo>
                  <a:pt x="598223" y="748418"/>
                  <a:pt x="604389" y="748418"/>
                  <a:pt x="606444" y="742213"/>
                </a:cubicBezTo>
                <a:cubicBezTo>
                  <a:pt x="606444" y="740144"/>
                  <a:pt x="604389" y="740144"/>
                  <a:pt x="602333" y="738075"/>
                </a:cubicBezTo>
                <a:cubicBezTo>
                  <a:pt x="604389" y="736007"/>
                  <a:pt x="610554" y="733938"/>
                  <a:pt x="610554" y="729801"/>
                </a:cubicBezTo>
                <a:cubicBezTo>
                  <a:pt x="614665" y="727732"/>
                  <a:pt x="616720" y="725664"/>
                  <a:pt x="618775" y="723595"/>
                </a:cubicBezTo>
                <a:close/>
                <a:moveTo>
                  <a:pt x="295298" y="722641"/>
                </a:moveTo>
                <a:cubicBezTo>
                  <a:pt x="295940" y="722448"/>
                  <a:pt x="296710" y="722706"/>
                  <a:pt x="297737" y="723737"/>
                </a:cubicBezTo>
                <a:cubicBezTo>
                  <a:pt x="297737" y="723737"/>
                  <a:pt x="299790" y="723737"/>
                  <a:pt x="299790" y="725800"/>
                </a:cubicBezTo>
                <a:cubicBezTo>
                  <a:pt x="299790" y="727864"/>
                  <a:pt x="301844" y="729927"/>
                  <a:pt x="299790" y="731990"/>
                </a:cubicBezTo>
                <a:cubicBezTo>
                  <a:pt x="297737" y="734053"/>
                  <a:pt x="293630" y="738179"/>
                  <a:pt x="291576" y="738179"/>
                </a:cubicBezTo>
                <a:cubicBezTo>
                  <a:pt x="289523" y="736116"/>
                  <a:pt x="287469" y="738179"/>
                  <a:pt x="283362" y="738179"/>
                </a:cubicBezTo>
                <a:cubicBezTo>
                  <a:pt x="281309" y="738179"/>
                  <a:pt x="283362" y="740243"/>
                  <a:pt x="283362" y="742306"/>
                </a:cubicBezTo>
                <a:cubicBezTo>
                  <a:pt x="279255" y="744369"/>
                  <a:pt x="277202" y="748495"/>
                  <a:pt x="273095" y="748495"/>
                </a:cubicBezTo>
                <a:cubicBezTo>
                  <a:pt x="268988" y="748495"/>
                  <a:pt x="264881" y="746432"/>
                  <a:pt x="262828" y="744369"/>
                </a:cubicBezTo>
                <a:cubicBezTo>
                  <a:pt x="262828" y="740243"/>
                  <a:pt x="258721" y="744369"/>
                  <a:pt x="258721" y="744369"/>
                </a:cubicBezTo>
                <a:cubicBezTo>
                  <a:pt x="252560" y="744369"/>
                  <a:pt x="248453" y="742306"/>
                  <a:pt x="246400" y="740243"/>
                </a:cubicBezTo>
                <a:cubicBezTo>
                  <a:pt x="246400" y="736116"/>
                  <a:pt x="250507" y="736116"/>
                  <a:pt x="250507" y="734053"/>
                </a:cubicBezTo>
                <a:cubicBezTo>
                  <a:pt x="252560" y="734053"/>
                  <a:pt x="252560" y="731990"/>
                  <a:pt x="254614" y="731990"/>
                </a:cubicBezTo>
                <a:cubicBezTo>
                  <a:pt x="256667" y="734053"/>
                  <a:pt x="260774" y="736116"/>
                  <a:pt x="264881" y="736116"/>
                </a:cubicBezTo>
                <a:cubicBezTo>
                  <a:pt x="268988" y="736116"/>
                  <a:pt x="271041" y="731990"/>
                  <a:pt x="275148" y="731990"/>
                </a:cubicBezTo>
                <a:cubicBezTo>
                  <a:pt x="281309" y="734053"/>
                  <a:pt x="285416" y="731990"/>
                  <a:pt x="289523" y="727864"/>
                </a:cubicBezTo>
                <a:cubicBezTo>
                  <a:pt x="292603" y="727864"/>
                  <a:pt x="293373" y="723222"/>
                  <a:pt x="295298" y="722641"/>
                </a:cubicBezTo>
                <a:close/>
                <a:moveTo>
                  <a:pt x="289149" y="719426"/>
                </a:moveTo>
                <a:cubicBezTo>
                  <a:pt x="289757" y="719141"/>
                  <a:pt x="290526" y="719141"/>
                  <a:pt x="291552" y="719648"/>
                </a:cubicBezTo>
                <a:cubicBezTo>
                  <a:pt x="291552" y="721677"/>
                  <a:pt x="291552" y="723706"/>
                  <a:pt x="289501" y="725735"/>
                </a:cubicBezTo>
                <a:cubicBezTo>
                  <a:pt x="287450" y="727764"/>
                  <a:pt x="283349" y="729792"/>
                  <a:pt x="279248" y="729792"/>
                </a:cubicBezTo>
                <a:cubicBezTo>
                  <a:pt x="275147" y="727764"/>
                  <a:pt x="275147" y="727764"/>
                  <a:pt x="275147" y="727764"/>
                </a:cubicBezTo>
                <a:cubicBezTo>
                  <a:pt x="271046" y="731821"/>
                  <a:pt x="264894" y="735879"/>
                  <a:pt x="258742" y="731821"/>
                </a:cubicBezTo>
                <a:cubicBezTo>
                  <a:pt x="258742" y="731821"/>
                  <a:pt x="256692" y="729792"/>
                  <a:pt x="256692" y="727764"/>
                </a:cubicBezTo>
                <a:cubicBezTo>
                  <a:pt x="256692" y="725735"/>
                  <a:pt x="258742" y="729792"/>
                  <a:pt x="260793" y="729792"/>
                </a:cubicBezTo>
                <a:cubicBezTo>
                  <a:pt x="264894" y="731821"/>
                  <a:pt x="268995" y="729792"/>
                  <a:pt x="273096" y="725735"/>
                </a:cubicBezTo>
                <a:cubicBezTo>
                  <a:pt x="277198" y="727764"/>
                  <a:pt x="281299" y="725735"/>
                  <a:pt x="285400" y="723706"/>
                </a:cubicBezTo>
                <a:cubicBezTo>
                  <a:pt x="286938" y="723706"/>
                  <a:pt x="287322" y="720282"/>
                  <a:pt x="289149" y="719426"/>
                </a:cubicBezTo>
                <a:close/>
                <a:moveTo>
                  <a:pt x="636209" y="718645"/>
                </a:moveTo>
                <a:cubicBezTo>
                  <a:pt x="640821" y="718645"/>
                  <a:pt x="645432" y="719670"/>
                  <a:pt x="649532" y="721722"/>
                </a:cubicBezTo>
                <a:cubicBezTo>
                  <a:pt x="661830" y="725824"/>
                  <a:pt x="670029" y="738132"/>
                  <a:pt x="670029" y="750440"/>
                </a:cubicBezTo>
                <a:cubicBezTo>
                  <a:pt x="670029" y="758645"/>
                  <a:pt x="665930" y="764798"/>
                  <a:pt x="661830" y="768901"/>
                </a:cubicBezTo>
                <a:cubicBezTo>
                  <a:pt x="657731" y="770952"/>
                  <a:pt x="653632" y="775055"/>
                  <a:pt x="649532" y="773004"/>
                </a:cubicBezTo>
                <a:cubicBezTo>
                  <a:pt x="645432" y="773004"/>
                  <a:pt x="641333" y="770952"/>
                  <a:pt x="641333" y="766850"/>
                </a:cubicBezTo>
                <a:cubicBezTo>
                  <a:pt x="639283" y="764798"/>
                  <a:pt x="641333" y="762747"/>
                  <a:pt x="643383" y="760696"/>
                </a:cubicBezTo>
                <a:cubicBezTo>
                  <a:pt x="641333" y="758645"/>
                  <a:pt x="641333" y="754542"/>
                  <a:pt x="641333" y="752491"/>
                </a:cubicBezTo>
                <a:cubicBezTo>
                  <a:pt x="643383" y="748388"/>
                  <a:pt x="647482" y="746337"/>
                  <a:pt x="651582" y="746337"/>
                </a:cubicBezTo>
                <a:cubicBezTo>
                  <a:pt x="653632" y="746337"/>
                  <a:pt x="655681" y="748388"/>
                  <a:pt x="655681" y="752491"/>
                </a:cubicBezTo>
                <a:cubicBezTo>
                  <a:pt x="657731" y="754542"/>
                  <a:pt x="653632" y="758645"/>
                  <a:pt x="653632" y="760696"/>
                </a:cubicBezTo>
                <a:cubicBezTo>
                  <a:pt x="657731" y="762747"/>
                  <a:pt x="657731" y="758645"/>
                  <a:pt x="661830" y="756593"/>
                </a:cubicBezTo>
                <a:cubicBezTo>
                  <a:pt x="661830" y="752491"/>
                  <a:pt x="663880" y="746337"/>
                  <a:pt x="661830" y="742234"/>
                </a:cubicBezTo>
                <a:cubicBezTo>
                  <a:pt x="661830" y="740183"/>
                  <a:pt x="661830" y="740183"/>
                  <a:pt x="661830" y="740183"/>
                </a:cubicBezTo>
                <a:cubicBezTo>
                  <a:pt x="657731" y="731978"/>
                  <a:pt x="645432" y="725824"/>
                  <a:pt x="637234" y="723773"/>
                </a:cubicBezTo>
                <a:cubicBezTo>
                  <a:pt x="633134" y="723773"/>
                  <a:pt x="629035" y="723773"/>
                  <a:pt x="624935" y="723773"/>
                </a:cubicBezTo>
                <a:cubicBezTo>
                  <a:pt x="624935" y="723773"/>
                  <a:pt x="622885" y="723773"/>
                  <a:pt x="622885" y="721722"/>
                </a:cubicBezTo>
                <a:cubicBezTo>
                  <a:pt x="626985" y="719670"/>
                  <a:pt x="631597" y="718645"/>
                  <a:pt x="636209" y="718645"/>
                </a:cubicBezTo>
                <a:close/>
                <a:moveTo>
                  <a:pt x="275189" y="709319"/>
                </a:moveTo>
                <a:cubicBezTo>
                  <a:pt x="277252" y="709319"/>
                  <a:pt x="279315" y="713451"/>
                  <a:pt x="281378" y="713451"/>
                </a:cubicBezTo>
                <a:cubicBezTo>
                  <a:pt x="283441" y="713451"/>
                  <a:pt x="285505" y="715517"/>
                  <a:pt x="287568" y="717582"/>
                </a:cubicBezTo>
                <a:cubicBezTo>
                  <a:pt x="285505" y="721714"/>
                  <a:pt x="283441" y="721714"/>
                  <a:pt x="281378" y="723780"/>
                </a:cubicBezTo>
                <a:cubicBezTo>
                  <a:pt x="277252" y="723780"/>
                  <a:pt x="275189" y="723780"/>
                  <a:pt x="273126" y="721714"/>
                </a:cubicBezTo>
                <a:cubicBezTo>
                  <a:pt x="271063" y="721714"/>
                  <a:pt x="271063" y="723780"/>
                  <a:pt x="269000" y="725845"/>
                </a:cubicBezTo>
                <a:cubicBezTo>
                  <a:pt x="266936" y="727911"/>
                  <a:pt x="264873" y="727911"/>
                  <a:pt x="262810" y="727911"/>
                </a:cubicBezTo>
                <a:cubicBezTo>
                  <a:pt x="260747" y="727911"/>
                  <a:pt x="258684" y="725845"/>
                  <a:pt x="258684" y="723780"/>
                </a:cubicBezTo>
                <a:cubicBezTo>
                  <a:pt x="258684" y="715517"/>
                  <a:pt x="258684" y="715517"/>
                  <a:pt x="258684" y="715517"/>
                </a:cubicBezTo>
                <a:cubicBezTo>
                  <a:pt x="264873" y="715517"/>
                  <a:pt x="271063" y="715517"/>
                  <a:pt x="275189" y="709319"/>
                </a:cubicBezTo>
                <a:close/>
                <a:moveTo>
                  <a:pt x="731781" y="703011"/>
                </a:moveTo>
                <a:cubicBezTo>
                  <a:pt x="731781" y="703011"/>
                  <a:pt x="733773" y="703011"/>
                  <a:pt x="733773" y="705077"/>
                </a:cubicBezTo>
                <a:cubicBezTo>
                  <a:pt x="731781" y="707143"/>
                  <a:pt x="731781" y="709208"/>
                  <a:pt x="731781" y="711274"/>
                </a:cubicBezTo>
                <a:cubicBezTo>
                  <a:pt x="731781" y="713340"/>
                  <a:pt x="731781" y="717472"/>
                  <a:pt x="733773" y="719537"/>
                </a:cubicBezTo>
                <a:cubicBezTo>
                  <a:pt x="733773" y="719537"/>
                  <a:pt x="733773" y="719537"/>
                  <a:pt x="733773" y="721603"/>
                </a:cubicBezTo>
                <a:cubicBezTo>
                  <a:pt x="731781" y="721603"/>
                  <a:pt x="729789" y="717472"/>
                  <a:pt x="729789" y="717472"/>
                </a:cubicBezTo>
                <a:cubicBezTo>
                  <a:pt x="727797" y="711274"/>
                  <a:pt x="727797" y="707143"/>
                  <a:pt x="731781" y="703011"/>
                </a:cubicBezTo>
                <a:close/>
                <a:moveTo>
                  <a:pt x="791398" y="701019"/>
                </a:moveTo>
                <a:cubicBezTo>
                  <a:pt x="795572" y="701019"/>
                  <a:pt x="797659" y="703078"/>
                  <a:pt x="801832" y="703078"/>
                </a:cubicBezTo>
                <a:cubicBezTo>
                  <a:pt x="801832" y="705136"/>
                  <a:pt x="797659" y="707195"/>
                  <a:pt x="797659" y="709253"/>
                </a:cubicBezTo>
                <a:cubicBezTo>
                  <a:pt x="795572" y="711311"/>
                  <a:pt x="793485" y="711311"/>
                  <a:pt x="791398" y="711311"/>
                </a:cubicBezTo>
                <a:cubicBezTo>
                  <a:pt x="787225" y="711311"/>
                  <a:pt x="787225" y="707195"/>
                  <a:pt x="787225" y="705136"/>
                </a:cubicBezTo>
                <a:cubicBezTo>
                  <a:pt x="787225" y="703078"/>
                  <a:pt x="789312" y="701019"/>
                  <a:pt x="791398" y="701019"/>
                </a:cubicBezTo>
                <a:close/>
                <a:moveTo>
                  <a:pt x="723629" y="692719"/>
                </a:moveTo>
                <a:cubicBezTo>
                  <a:pt x="723629" y="692719"/>
                  <a:pt x="725657" y="692719"/>
                  <a:pt x="725657" y="692719"/>
                </a:cubicBezTo>
                <a:cubicBezTo>
                  <a:pt x="727686" y="694781"/>
                  <a:pt x="729715" y="698905"/>
                  <a:pt x="729715" y="700967"/>
                </a:cubicBezTo>
                <a:cubicBezTo>
                  <a:pt x="725657" y="705091"/>
                  <a:pt x="725657" y="713338"/>
                  <a:pt x="727686" y="719524"/>
                </a:cubicBezTo>
                <a:cubicBezTo>
                  <a:pt x="731744" y="723648"/>
                  <a:pt x="731744" y="723648"/>
                  <a:pt x="731744" y="723648"/>
                </a:cubicBezTo>
                <a:cubicBezTo>
                  <a:pt x="731744" y="727771"/>
                  <a:pt x="733773" y="731895"/>
                  <a:pt x="729715" y="731895"/>
                </a:cubicBezTo>
                <a:cubicBezTo>
                  <a:pt x="725657" y="731895"/>
                  <a:pt x="723629" y="731895"/>
                  <a:pt x="721600" y="729833"/>
                </a:cubicBezTo>
                <a:cubicBezTo>
                  <a:pt x="721600" y="727771"/>
                  <a:pt x="721600" y="723648"/>
                  <a:pt x="721600" y="721586"/>
                </a:cubicBezTo>
                <a:cubicBezTo>
                  <a:pt x="719571" y="719524"/>
                  <a:pt x="719571" y="721586"/>
                  <a:pt x="717542" y="721586"/>
                </a:cubicBezTo>
                <a:cubicBezTo>
                  <a:pt x="715513" y="719524"/>
                  <a:pt x="715513" y="715400"/>
                  <a:pt x="715513" y="711276"/>
                </a:cubicBezTo>
                <a:cubicBezTo>
                  <a:pt x="715513" y="709214"/>
                  <a:pt x="717542" y="705091"/>
                  <a:pt x="719571" y="705091"/>
                </a:cubicBezTo>
                <a:cubicBezTo>
                  <a:pt x="721600" y="703029"/>
                  <a:pt x="719571" y="703029"/>
                  <a:pt x="719571" y="700967"/>
                </a:cubicBezTo>
                <a:cubicBezTo>
                  <a:pt x="719571" y="696843"/>
                  <a:pt x="721600" y="694781"/>
                  <a:pt x="723629" y="692719"/>
                </a:cubicBezTo>
                <a:close/>
                <a:moveTo>
                  <a:pt x="663970" y="692719"/>
                </a:moveTo>
                <a:cubicBezTo>
                  <a:pt x="666004" y="692719"/>
                  <a:pt x="668037" y="696828"/>
                  <a:pt x="668037" y="696828"/>
                </a:cubicBezTo>
                <a:lnTo>
                  <a:pt x="668037" y="704618"/>
                </a:lnTo>
                <a:lnTo>
                  <a:pt x="667817" y="705172"/>
                </a:lnTo>
                <a:lnTo>
                  <a:pt x="664479" y="707099"/>
                </a:lnTo>
                <a:cubicBezTo>
                  <a:pt x="663462" y="707613"/>
                  <a:pt x="662954" y="708126"/>
                  <a:pt x="663970" y="709153"/>
                </a:cubicBezTo>
                <a:lnTo>
                  <a:pt x="666994" y="715263"/>
                </a:lnTo>
                <a:lnTo>
                  <a:pt x="667412" y="718212"/>
                </a:lnTo>
                <a:lnTo>
                  <a:pt x="661937" y="725587"/>
                </a:lnTo>
                <a:cubicBezTo>
                  <a:pt x="657870" y="723533"/>
                  <a:pt x="655836" y="721479"/>
                  <a:pt x="653803" y="719425"/>
                </a:cubicBezTo>
                <a:cubicBezTo>
                  <a:pt x="655836" y="715316"/>
                  <a:pt x="655836" y="709153"/>
                  <a:pt x="653803" y="705045"/>
                </a:cubicBezTo>
                <a:cubicBezTo>
                  <a:pt x="653803" y="702991"/>
                  <a:pt x="651769" y="702991"/>
                  <a:pt x="653803" y="700936"/>
                </a:cubicBezTo>
                <a:cubicBezTo>
                  <a:pt x="655836" y="698882"/>
                  <a:pt x="659903" y="694774"/>
                  <a:pt x="663970" y="692719"/>
                </a:cubicBezTo>
                <a:close/>
                <a:moveTo>
                  <a:pt x="787014" y="692528"/>
                </a:moveTo>
                <a:cubicBezTo>
                  <a:pt x="788819" y="693300"/>
                  <a:pt x="790367" y="694844"/>
                  <a:pt x="791398" y="696902"/>
                </a:cubicBezTo>
                <a:cubicBezTo>
                  <a:pt x="789335" y="698961"/>
                  <a:pt x="785209" y="698961"/>
                  <a:pt x="785209" y="703078"/>
                </a:cubicBezTo>
                <a:cubicBezTo>
                  <a:pt x="785209" y="705136"/>
                  <a:pt x="785209" y="709253"/>
                  <a:pt x="787272" y="713370"/>
                </a:cubicBezTo>
                <a:cubicBezTo>
                  <a:pt x="789335" y="713370"/>
                  <a:pt x="791398" y="715428"/>
                  <a:pt x="793462" y="715428"/>
                </a:cubicBezTo>
                <a:cubicBezTo>
                  <a:pt x="795525" y="715428"/>
                  <a:pt x="795525" y="717487"/>
                  <a:pt x="793462" y="717487"/>
                </a:cubicBezTo>
                <a:cubicBezTo>
                  <a:pt x="793462" y="721603"/>
                  <a:pt x="787272" y="721603"/>
                  <a:pt x="785209" y="721603"/>
                </a:cubicBezTo>
                <a:cubicBezTo>
                  <a:pt x="783146" y="721603"/>
                  <a:pt x="781083" y="719545"/>
                  <a:pt x="779020" y="717487"/>
                </a:cubicBezTo>
                <a:cubicBezTo>
                  <a:pt x="779020" y="717487"/>
                  <a:pt x="781083" y="715428"/>
                  <a:pt x="779020" y="715428"/>
                </a:cubicBezTo>
                <a:cubicBezTo>
                  <a:pt x="779020" y="713370"/>
                  <a:pt x="776956" y="717487"/>
                  <a:pt x="774893" y="715428"/>
                </a:cubicBezTo>
                <a:cubicBezTo>
                  <a:pt x="772830" y="715428"/>
                  <a:pt x="770767" y="715428"/>
                  <a:pt x="768704" y="713370"/>
                </a:cubicBezTo>
                <a:cubicBezTo>
                  <a:pt x="766641" y="711311"/>
                  <a:pt x="768704" y="709253"/>
                  <a:pt x="768704" y="707195"/>
                </a:cubicBezTo>
                <a:cubicBezTo>
                  <a:pt x="768704" y="705136"/>
                  <a:pt x="770767" y="703078"/>
                  <a:pt x="772830" y="701019"/>
                </a:cubicBezTo>
                <a:cubicBezTo>
                  <a:pt x="774893" y="701019"/>
                  <a:pt x="776956" y="703078"/>
                  <a:pt x="776956" y="701019"/>
                </a:cubicBezTo>
                <a:cubicBezTo>
                  <a:pt x="776956" y="696902"/>
                  <a:pt x="776956" y="694844"/>
                  <a:pt x="781083" y="692786"/>
                </a:cubicBezTo>
                <a:cubicBezTo>
                  <a:pt x="783146" y="691757"/>
                  <a:pt x="785209" y="691757"/>
                  <a:pt x="787014" y="692528"/>
                </a:cubicBezTo>
                <a:close/>
                <a:moveTo>
                  <a:pt x="686629" y="690727"/>
                </a:moveTo>
                <a:lnTo>
                  <a:pt x="686961" y="690727"/>
                </a:lnTo>
                <a:lnTo>
                  <a:pt x="686961" y="691060"/>
                </a:lnTo>
                <a:lnTo>
                  <a:pt x="686629" y="691060"/>
                </a:lnTo>
                <a:close/>
                <a:moveTo>
                  <a:pt x="246400" y="690727"/>
                </a:moveTo>
                <a:cubicBezTo>
                  <a:pt x="250517" y="690727"/>
                  <a:pt x="250517" y="694844"/>
                  <a:pt x="252575" y="694844"/>
                </a:cubicBezTo>
                <a:cubicBezTo>
                  <a:pt x="254633" y="701019"/>
                  <a:pt x="256692" y="705136"/>
                  <a:pt x="256692" y="711311"/>
                </a:cubicBezTo>
                <a:cubicBezTo>
                  <a:pt x="256692" y="717487"/>
                  <a:pt x="254633" y="723662"/>
                  <a:pt x="252575" y="729837"/>
                </a:cubicBezTo>
                <a:cubicBezTo>
                  <a:pt x="246400" y="738070"/>
                  <a:pt x="234049" y="742187"/>
                  <a:pt x="223757" y="742187"/>
                </a:cubicBezTo>
                <a:cubicBezTo>
                  <a:pt x="217582" y="742187"/>
                  <a:pt x="209349" y="738070"/>
                  <a:pt x="207290" y="729837"/>
                </a:cubicBezTo>
                <a:cubicBezTo>
                  <a:pt x="205232" y="727778"/>
                  <a:pt x="207290" y="723662"/>
                  <a:pt x="209349" y="719545"/>
                </a:cubicBezTo>
                <a:cubicBezTo>
                  <a:pt x="211407" y="719545"/>
                  <a:pt x="213466" y="715428"/>
                  <a:pt x="215524" y="717487"/>
                </a:cubicBezTo>
                <a:cubicBezTo>
                  <a:pt x="217582" y="717487"/>
                  <a:pt x="219641" y="717487"/>
                  <a:pt x="219641" y="715428"/>
                </a:cubicBezTo>
                <a:cubicBezTo>
                  <a:pt x="221699" y="713370"/>
                  <a:pt x="223757" y="713370"/>
                  <a:pt x="225816" y="715428"/>
                </a:cubicBezTo>
                <a:cubicBezTo>
                  <a:pt x="227874" y="715428"/>
                  <a:pt x="231991" y="717487"/>
                  <a:pt x="231991" y="721603"/>
                </a:cubicBezTo>
                <a:cubicBezTo>
                  <a:pt x="231991" y="723662"/>
                  <a:pt x="229933" y="725720"/>
                  <a:pt x="229933" y="727778"/>
                </a:cubicBezTo>
                <a:cubicBezTo>
                  <a:pt x="227874" y="727778"/>
                  <a:pt x="225816" y="729837"/>
                  <a:pt x="225816" y="727778"/>
                </a:cubicBezTo>
                <a:cubicBezTo>
                  <a:pt x="225816" y="727778"/>
                  <a:pt x="225816" y="727778"/>
                  <a:pt x="223757" y="727778"/>
                </a:cubicBezTo>
                <a:cubicBezTo>
                  <a:pt x="221699" y="727778"/>
                  <a:pt x="219641" y="727778"/>
                  <a:pt x="219641" y="729837"/>
                </a:cubicBezTo>
                <a:cubicBezTo>
                  <a:pt x="221699" y="733954"/>
                  <a:pt x="225816" y="733954"/>
                  <a:pt x="227874" y="733954"/>
                </a:cubicBezTo>
                <a:cubicBezTo>
                  <a:pt x="236108" y="733954"/>
                  <a:pt x="244342" y="727778"/>
                  <a:pt x="248458" y="719545"/>
                </a:cubicBezTo>
                <a:cubicBezTo>
                  <a:pt x="252575" y="711311"/>
                  <a:pt x="252575" y="701019"/>
                  <a:pt x="246400" y="692786"/>
                </a:cubicBezTo>
                <a:cubicBezTo>
                  <a:pt x="246400" y="692786"/>
                  <a:pt x="246400" y="690727"/>
                  <a:pt x="246400" y="690727"/>
                </a:cubicBezTo>
                <a:close/>
                <a:moveTo>
                  <a:pt x="668203" y="688735"/>
                </a:moveTo>
                <a:cubicBezTo>
                  <a:pt x="672298" y="690797"/>
                  <a:pt x="672298" y="696983"/>
                  <a:pt x="674345" y="699045"/>
                </a:cubicBezTo>
                <a:cubicBezTo>
                  <a:pt x="674345" y="703169"/>
                  <a:pt x="672298" y="707292"/>
                  <a:pt x="670251" y="707292"/>
                </a:cubicBezTo>
                <a:cubicBezTo>
                  <a:pt x="672298" y="713478"/>
                  <a:pt x="672298" y="719664"/>
                  <a:pt x="670251" y="723787"/>
                </a:cubicBezTo>
                <a:cubicBezTo>
                  <a:pt x="668203" y="725849"/>
                  <a:pt x="666156" y="727911"/>
                  <a:pt x="664109" y="727911"/>
                </a:cubicBezTo>
                <a:cubicBezTo>
                  <a:pt x="662061" y="725849"/>
                  <a:pt x="668203" y="725849"/>
                  <a:pt x="668203" y="723787"/>
                </a:cubicBezTo>
                <a:lnTo>
                  <a:pt x="667412" y="718212"/>
                </a:lnTo>
                <a:lnTo>
                  <a:pt x="668037" y="717370"/>
                </a:lnTo>
                <a:lnTo>
                  <a:pt x="666994" y="715263"/>
                </a:lnTo>
                <a:lnTo>
                  <a:pt x="666156" y="709354"/>
                </a:lnTo>
                <a:lnTo>
                  <a:pt x="667817" y="705172"/>
                </a:lnTo>
                <a:lnTo>
                  <a:pt x="668037" y="705045"/>
                </a:lnTo>
                <a:lnTo>
                  <a:pt x="668037" y="704618"/>
                </a:lnTo>
                <a:lnTo>
                  <a:pt x="670251" y="699045"/>
                </a:lnTo>
                <a:cubicBezTo>
                  <a:pt x="670251" y="694921"/>
                  <a:pt x="668203" y="692859"/>
                  <a:pt x="666156" y="690797"/>
                </a:cubicBezTo>
                <a:cubicBezTo>
                  <a:pt x="666156" y="690797"/>
                  <a:pt x="668203" y="688735"/>
                  <a:pt x="668203" y="688735"/>
                </a:cubicBezTo>
                <a:close/>
                <a:moveTo>
                  <a:pt x="189014" y="686743"/>
                </a:moveTo>
                <a:cubicBezTo>
                  <a:pt x="193098" y="686743"/>
                  <a:pt x="191056" y="690848"/>
                  <a:pt x="193098" y="692901"/>
                </a:cubicBezTo>
                <a:cubicBezTo>
                  <a:pt x="195139" y="694953"/>
                  <a:pt x="197181" y="697005"/>
                  <a:pt x="199223" y="697005"/>
                </a:cubicBezTo>
                <a:cubicBezTo>
                  <a:pt x="201265" y="699058"/>
                  <a:pt x="203307" y="701110"/>
                  <a:pt x="205348" y="701110"/>
                </a:cubicBezTo>
                <a:cubicBezTo>
                  <a:pt x="209432" y="703162"/>
                  <a:pt x="213516" y="701110"/>
                  <a:pt x="215557" y="697005"/>
                </a:cubicBezTo>
                <a:cubicBezTo>
                  <a:pt x="215557" y="694953"/>
                  <a:pt x="217599" y="697005"/>
                  <a:pt x="219641" y="697005"/>
                </a:cubicBezTo>
                <a:cubicBezTo>
                  <a:pt x="221683" y="694953"/>
                  <a:pt x="223724" y="692901"/>
                  <a:pt x="223724" y="690848"/>
                </a:cubicBezTo>
                <a:cubicBezTo>
                  <a:pt x="223724" y="688796"/>
                  <a:pt x="223724" y="686743"/>
                  <a:pt x="227808" y="686743"/>
                </a:cubicBezTo>
                <a:cubicBezTo>
                  <a:pt x="227808" y="686743"/>
                  <a:pt x="227808" y="690848"/>
                  <a:pt x="227808" y="690848"/>
                </a:cubicBezTo>
                <a:cubicBezTo>
                  <a:pt x="227808" y="692901"/>
                  <a:pt x="227808" y="694953"/>
                  <a:pt x="227808" y="697005"/>
                </a:cubicBezTo>
                <a:cubicBezTo>
                  <a:pt x="223724" y="701110"/>
                  <a:pt x="221683" y="701110"/>
                  <a:pt x="217599" y="701110"/>
                </a:cubicBezTo>
                <a:cubicBezTo>
                  <a:pt x="215557" y="701110"/>
                  <a:pt x="217599" y="703162"/>
                  <a:pt x="217599" y="703162"/>
                </a:cubicBezTo>
                <a:cubicBezTo>
                  <a:pt x="215557" y="707267"/>
                  <a:pt x="211474" y="709319"/>
                  <a:pt x="207390" y="709319"/>
                </a:cubicBezTo>
                <a:cubicBezTo>
                  <a:pt x="203307" y="709319"/>
                  <a:pt x="201265" y="705214"/>
                  <a:pt x="199223" y="703162"/>
                </a:cubicBezTo>
                <a:cubicBezTo>
                  <a:pt x="197181" y="701110"/>
                  <a:pt x="199223" y="699058"/>
                  <a:pt x="195139" y="697005"/>
                </a:cubicBezTo>
                <a:cubicBezTo>
                  <a:pt x="193098" y="699058"/>
                  <a:pt x="191056" y="697005"/>
                  <a:pt x="189014" y="694953"/>
                </a:cubicBezTo>
                <a:cubicBezTo>
                  <a:pt x="189014" y="692901"/>
                  <a:pt x="186972" y="692901"/>
                  <a:pt x="186972" y="690848"/>
                </a:cubicBezTo>
                <a:cubicBezTo>
                  <a:pt x="189014" y="688796"/>
                  <a:pt x="189014" y="686743"/>
                  <a:pt x="189014" y="686743"/>
                </a:cubicBezTo>
                <a:close/>
                <a:moveTo>
                  <a:pt x="201146" y="684419"/>
                </a:moveTo>
                <a:lnTo>
                  <a:pt x="205134" y="686431"/>
                </a:lnTo>
                <a:lnTo>
                  <a:pt x="205287" y="686743"/>
                </a:lnTo>
                <a:lnTo>
                  <a:pt x="205597" y="686664"/>
                </a:lnTo>
                <a:lnTo>
                  <a:pt x="209420" y="688593"/>
                </a:lnTo>
                <a:cubicBezTo>
                  <a:pt x="211489" y="688593"/>
                  <a:pt x="215626" y="686506"/>
                  <a:pt x="217695" y="684419"/>
                </a:cubicBezTo>
                <a:cubicBezTo>
                  <a:pt x="219763" y="684419"/>
                  <a:pt x="219763" y="686506"/>
                  <a:pt x="221832" y="686506"/>
                </a:cubicBezTo>
                <a:cubicBezTo>
                  <a:pt x="221832" y="688593"/>
                  <a:pt x="221832" y="692767"/>
                  <a:pt x="219763" y="692767"/>
                </a:cubicBezTo>
                <a:cubicBezTo>
                  <a:pt x="217695" y="694854"/>
                  <a:pt x="213558" y="688593"/>
                  <a:pt x="211489" y="694854"/>
                </a:cubicBezTo>
                <a:cubicBezTo>
                  <a:pt x="213558" y="696940"/>
                  <a:pt x="211489" y="696940"/>
                  <a:pt x="209420" y="699027"/>
                </a:cubicBezTo>
                <a:cubicBezTo>
                  <a:pt x="207352" y="699027"/>
                  <a:pt x="205283" y="699027"/>
                  <a:pt x="203215" y="696940"/>
                </a:cubicBezTo>
                <a:cubicBezTo>
                  <a:pt x="203215" y="694854"/>
                  <a:pt x="203215" y="692767"/>
                  <a:pt x="201146" y="692767"/>
                </a:cubicBezTo>
                <a:cubicBezTo>
                  <a:pt x="201146" y="692767"/>
                  <a:pt x="197009" y="692767"/>
                  <a:pt x="197009" y="692767"/>
                </a:cubicBezTo>
                <a:cubicBezTo>
                  <a:pt x="194940" y="690680"/>
                  <a:pt x="194940" y="688593"/>
                  <a:pt x="194940" y="686506"/>
                </a:cubicBezTo>
                <a:cubicBezTo>
                  <a:pt x="197009" y="686506"/>
                  <a:pt x="199078" y="684419"/>
                  <a:pt x="201146" y="684419"/>
                </a:cubicBezTo>
                <a:close/>
                <a:moveTo>
                  <a:pt x="135301" y="684419"/>
                </a:moveTo>
                <a:cubicBezTo>
                  <a:pt x="135301" y="684419"/>
                  <a:pt x="137353" y="684419"/>
                  <a:pt x="137353" y="686488"/>
                </a:cubicBezTo>
                <a:cubicBezTo>
                  <a:pt x="135301" y="690625"/>
                  <a:pt x="137353" y="694762"/>
                  <a:pt x="139405" y="696831"/>
                </a:cubicBezTo>
                <a:cubicBezTo>
                  <a:pt x="143510" y="700968"/>
                  <a:pt x="147615" y="703037"/>
                  <a:pt x="151720" y="705106"/>
                </a:cubicBezTo>
                <a:cubicBezTo>
                  <a:pt x="153772" y="705106"/>
                  <a:pt x="153772" y="707174"/>
                  <a:pt x="151720" y="707174"/>
                </a:cubicBezTo>
                <a:cubicBezTo>
                  <a:pt x="145563" y="711311"/>
                  <a:pt x="139405" y="705106"/>
                  <a:pt x="133248" y="700968"/>
                </a:cubicBezTo>
                <a:cubicBezTo>
                  <a:pt x="131196" y="696831"/>
                  <a:pt x="131196" y="692694"/>
                  <a:pt x="131196" y="688557"/>
                </a:cubicBezTo>
                <a:cubicBezTo>
                  <a:pt x="131196" y="686488"/>
                  <a:pt x="131196" y="684419"/>
                  <a:pt x="135301" y="684419"/>
                </a:cubicBezTo>
                <a:close/>
                <a:moveTo>
                  <a:pt x="163730" y="683451"/>
                </a:moveTo>
                <a:cubicBezTo>
                  <a:pt x="164372" y="683259"/>
                  <a:pt x="165143" y="683515"/>
                  <a:pt x="166171" y="684542"/>
                </a:cubicBezTo>
                <a:cubicBezTo>
                  <a:pt x="162060" y="692756"/>
                  <a:pt x="157948" y="707131"/>
                  <a:pt x="164116" y="715344"/>
                </a:cubicBezTo>
                <a:cubicBezTo>
                  <a:pt x="170283" y="723558"/>
                  <a:pt x="178506" y="727665"/>
                  <a:pt x="188785" y="725612"/>
                </a:cubicBezTo>
                <a:cubicBezTo>
                  <a:pt x="188785" y="725612"/>
                  <a:pt x="190841" y="725612"/>
                  <a:pt x="192897" y="723558"/>
                </a:cubicBezTo>
                <a:cubicBezTo>
                  <a:pt x="190841" y="719451"/>
                  <a:pt x="186730" y="723558"/>
                  <a:pt x="184674" y="721505"/>
                </a:cubicBezTo>
                <a:cubicBezTo>
                  <a:pt x="182618" y="719451"/>
                  <a:pt x="180562" y="717398"/>
                  <a:pt x="180562" y="713291"/>
                </a:cubicBezTo>
                <a:cubicBezTo>
                  <a:pt x="180562" y="713291"/>
                  <a:pt x="182618" y="711237"/>
                  <a:pt x="184674" y="709184"/>
                </a:cubicBezTo>
                <a:cubicBezTo>
                  <a:pt x="184674" y="709184"/>
                  <a:pt x="188785" y="709184"/>
                  <a:pt x="190841" y="709184"/>
                </a:cubicBezTo>
                <a:cubicBezTo>
                  <a:pt x="190841" y="711237"/>
                  <a:pt x="192897" y="713291"/>
                  <a:pt x="194953" y="713291"/>
                </a:cubicBezTo>
                <a:cubicBezTo>
                  <a:pt x="197009" y="711237"/>
                  <a:pt x="199065" y="713291"/>
                  <a:pt x="201121" y="713291"/>
                </a:cubicBezTo>
                <a:cubicBezTo>
                  <a:pt x="203176" y="715344"/>
                  <a:pt x="203176" y="719451"/>
                  <a:pt x="205232" y="721505"/>
                </a:cubicBezTo>
                <a:cubicBezTo>
                  <a:pt x="203176" y="723558"/>
                  <a:pt x="203176" y="727665"/>
                  <a:pt x="201121" y="731772"/>
                </a:cubicBezTo>
                <a:cubicBezTo>
                  <a:pt x="197009" y="733826"/>
                  <a:pt x="192897" y="735879"/>
                  <a:pt x="188785" y="735879"/>
                </a:cubicBezTo>
                <a:cubicBezTo>
                  <a:pt x="182618" y="735879"/>
                  <a:pt x="176450" y="735879"/>
                  <a:pt x="172339" y="731772"/>
                </a:cubicBezTo>
                <a:cubicBezTo>
                  <a:pt x="170283" y="729719"/>
                  <a:pt x="166171" y="727665"/>
                  <a:pt x="164116" y="723558"/>
                </a:cubicBezTo>
                <a:cubicBezTo>
                  <a:pt x="155892" y="715344"/>
                  <a:pt x="151781" y="700970"/>
                  <a:pt x="157948" y="688649"/>
                </a:cubicBezTo>
                <a:cubicBezTo>
                  <a:pt x="161032" y="688649"/>
                  <a:pt x="161803" y="684029"/>
                  <a:pt x="163730" y="683451"/>
                </a:cubicBezTo>
                <a:close/>
                <a:moveTo>
                  <a:pt x="675590" y="681982"/>
                </a:moveTo>
                <a:cubicBezTo>
                  <a:pt x="676388" y="681853"/>
                  <a:pt x="677282" y="681982"/>
                  <a:pt x="678304" y="682498"/>
                </a:cubicBezTo>
                <a:cubicBezTo>
                  <a:pt x="682390" y="686623"/>
                  <a:pt x="686476" y="692810"/>
                  <a:pt x="684433" y="701059"/>
                </a:cubicBezTo>
                <a:cubicBezTo>
                  <a:pt x="682390" y="701059"/>
                  <a:pt x="682390" y="703122"/>
                  <a:pt x="682390" y="703122"/>
                </a:cubicBezTo>
                <a:cubicBezTo>
                  <a:pt x="682390" y="705184"/>
                  <a:pt x="684433" y="705184"/>
                  <a:pt x="684433" y="705184"/>
                </a:cubicBezTo>
                <a:cubicBezTo>
                  <a:pt x="684433" y="703122"/>
                  <a:pt x="684433" y="701059"/>
                  <a:pt x="684433" y="701059"/>
                </a:cubicBezTo>
                <a:cubicBezTo>
                  <a:pt x="688519" y="705184"/>
                  <a:pt x="690562" y="709309"/>
                  <a:pt x="692605" y="713434"/>
                </a:cubicBezTo>
                <a:cubicBezTo>
                  <a:pt x="690562" y="715496"/>
                  <a:pt x="692605" y="717559"/>
                  <a:pt x="690562" y="717559"/>
                </a:cubicBezTo>
                <a:lnTo>
                  <a:pt x="689984" y="717364"/>
                </a:lnTo>
                <a:lnTo>
                  <a:pt x="690562" y="715496"/>
                </a:lnTo>
                <a:cubicBezTo>
                  <a:pt x="690562" y="716527"/>
                  <a:pt x="690051" y="717043"/>
                  <a:pt x="689796" y="717301"/>
                </a:cubicBezTo>
                <a:lnTo>
                  <a:pt x="689984" y="717364"/>
                </a:lnTo>
                <a:lnTo>
                  <a:pt x="689285" y="719621"/>
                </a:lnTo>
                <a:cubicBezTo>
                  <a:pt x="688519" y="721168"/>
                  <a:pt x="687497" y="722715"/>
                  <a:pt x="686476" y="723746"/>
                </a:cubicBezTo>
                <a:cubicBezTo>
                  <a:pt x="684433" y="725808"/>
                  <a:pt x="680347" y="723746"/>
                  <a:pt x="680347" y="725808"/>
                </a:cubicBezTo>
                <a:cubicBezTo>
                  <a:pt x="680347" y="727871"/>
                  <a:pt x="680347" y="729933"/>
                  <a:pt x="680347" y="731996"/>
                </a:cubicBezTo>
                <a:cubicBezTo>
                  <a:pt x="680347" y="734058"/>
                  <a:pt x="678304" y="736121"/>
                  <a:pt x="678304" y="738183"/>
                </a:cubicBezTo>
                <a:cubicBezTo>
                  <a:pt x="676261" y="740245"/>
                  <a:pt x="674217" y="740245"/>
                  <a:pt x="674217" y="742308"/>
                </a:cubicBezTo>
                <a:cubicBezTo>
                  <a:pt x="672174" y="742308"/>
                  <a:pt x="672174" y="746433"/>
                  <a:pt x="674217" y="746433"/>
                </a:cubicBezTo>
                <a:cubicBezTo>
                  <a:pt x="676261" y="748495"/>
                  <a:pt x="678304" y="748495"/>
                  <a:pt x="680347" y="748495"/>
                </a:cubicBezTo>
                <a:cubicBezTo>
                  <a:pt x="678304" y="748495"/>
                  <a:pt x="674217" y="748495"/>
                  <a:pt x="672174" y="748495"/>
                </a:cubicBezTo>
                <a:cubicBezTo>
                  <a:pt x="672174" y="746433"/>
                  <a:pt x="672174" y="742308"/>
                  <a:pt x="672174" y="740245"/>
                </a:cubicBezTo>
                <a:cubicBezTo>
                  <a:pt x="670131" y="738183"/>
                  <a:pt x="668088" y="734058"/>
                  <a:pt x="666045" y="731996"/>
                </a:cubicBezTo>
                <a:cubicBezTo>
                  <a:pt x="666045" y="729933"/>
                  <a:pt x="668088" y="727871"/>
                  <a:pt x="670131" y="727871"/>
                </a:cubicBezTo>
                <a:cubicBezTo>
                  <a:pt x="674217" y="723746"/>
                  <a:pt x="676261" y="717559"/>
                  <a:pt x="674217" y="711372"/>
                </a:cubicBezTo>
                <a:cubicBezTo>
                  <a:pt x="672174" y="707247"/>
                  <a:pt x="676261" y="705184"/>
                  <a:pt x="676261" y="703122"/>
                </a:cubicBezTo>
                <a:cubicBezTo>
                  <a:pt x="676261" y="696935"/>
                  <a:pt x="674217" y="690747"/>
                  <a:pt x="670131" y="686623"/>
                </a:cubicBezTo>
                <a:cubicBezTo>
                  <a:pt x="671664" y="685076"/>
                  <a:pt x="673196" y="682369"/>
                  <a:pt x="675590" y="681982"/>
                </a:cubicBezTo>
                <a:close/>
                <a:moveTo>
                  <a:pt x="678329" y="680435"/>
                </a:moveTo>
                <a:cubicBezTo>
                  <a:pt x="682535" y="680435"/>
                  <a:pt x="684637" y="682538"/>
                  <a:pt x="684637" y="684641"/>
                </a:cubicBezTo>
                <a:cubicBezTo>
                  <a:pt x="684637" y="686743"/>
                  <a:pt x="684637" y="686743"/>
                  <a:pt x="684637" y="686743"/>
                </a:cubicBezTo>
                <a:cubicBezTo>
                  <a:pt x="682535" y="684641"/>
                  <a:pt x="680432" y="682538"/>
                  <a:pt x="678329" y="680435"/>
                </a:cubicBezTo>
                <a:close/>
                <a:moveTo>
                  <a:pt x="727558" y="676965"/>
                </a:moveTo>
                <a:cubicBezTo>
                  <a:pt x="728852" y="676965"/>
                  <a:pt x="729887" y="677480"/>
                  <a:pt x="729887" y="678508"/>
                </a:cubicBezTo>
                <a:cubicBezTo>
                  <a:pt x="727817" y="682621"/>
                  <a:pt x="727817" y="686734"/>
                  <a:pt x="727817" y="688791"/>
                </a:cubicBezTo>
                <a:cubicBezTo>
                  <a:pt x="723676" y="690847"/>
                  <a:pt x="719536" y="690847"/>
                  <a:pt x="717466" y="694960"/>
                </a:cubicBezTo>
                <a:cubicBezTo>
                  <a:pt x="717466" y="699073"/>
                  <a:pt x="717466" y="701130"/>
                  <a:pt x="717466" y="703187"/>
                </a:cubicBezTo>
                <a:cubicBezTo>
                  <a:pt x="715396" y="705243"/>
                  <a:pt x="713326" y="707300"/>
                  <a:pt x="713326" y="709356"/>
                </a:cubicBezTo>
                <a:cubicBezTo>
                  <a:pt x="711256" y="713469"/>
                  <a:pt x="711256" y="719639"/>
                  <a:pt x="715396" y="721695"/>
                </a:cubicBezTo>
                <a:cubicBezTo>
                  <a:pt x="719536" y="723752"/>
                  <a:pt x="717466" y="727865"/>
                  <a:pt x="719536" y="731978"/>
                </a:cubicBezTo>
                <a:cubicBezTo>
                  <a:pt x="723676" y="734035"/>
                  <a:pt x="725747" y="736091"/>
                  <a:pt x="729887" y="734035"/>
                </a:cubicBezTo>
                <a:cubicBezTo>
                  <a:pt x="734027" y="736091"/>
                  <a:pt x="731957" y="740204"/>
                  <a:pt x="734027" y="744317"/>
                </a:cubicBezTo>
                <a:cubicBezTo>
                  <a:pt x="736097" y="744317"/>
                  <a:pt x="736097" y="746374"/>
                  <a:pt x="736097" y="746374"/>
                </a:cubicBezTo>
                <a:cubicBezTo>
                  <a:pt x="731957" y="750487"/>
                  <a:pt x="727817" y="746374"/>
                  <a:pt x="723676" y="744317"/>
                </a:cubicBezTo>
                <a:cubicBezTo>
                  <a:pt x="723676" y="742261"/>
                  <a:pt x="721606" y="740204"/>
                  <a:pt x="719536" y="738148"/>
                </a:cubicBezTo>
                <a:cubicBezTo>
                  <a:pt x="719536" y="736091"/>
                  <a:pt x="719536" y="738148"/>
                  <a:pt x="717466" y="738148"/>
                </a:cubicBezTo>
                <a:cubicBezTo>
                  <a:pt x="715396" y="738148"/>
                  <a:pt x="713326" y="738148"/>
                  <a:pt x="711256" y="736091"/>
                </a:cubicBezTo>
                <a:cubicBezTo>
                  <a:pt x="709186" y="734035"/>
                  <a:pt x="707116" y="731978"/>
                  <a:pt x="707116" y="727865"/>
                </a:cubicBezTo>
                <a:cubicBezTo>
                  <a:pt x="707116" y="725808"/>
                  <a:pt x="709186" y="723752"/>
                  <a:pt x="707116" y="721695"/>
                </a:cubicBezTo>
                <a:cubicBezTo>
                  <a:pt x="705045" y="719639"/>
                  <a:pt x="702975" y="715526"/>
                  <a:pt x="702975" y="711413"/>
                </a:cubicBezTo>
                <a:cubicBezTo>
                  <a:pt x="700905" y="709356"/>
                  <a:pt x="700905" y="705243"/>
                  <a:pt x="702975" y="703187"/>
                </a:cubicBezTo>
                <a:cubicBezTo>
                  <a:pt x="702975" y="701130"/>
                  <a:pt x="707116" y="701130"/>
                  <a:pt x="707116" y="701130"/>
                </a:cubicBezTo>
                <a:cubicBezTo>
                  <a:pt x="707116" y="697017"/>
                  <a:pt x="707116" y="690847"/>
                  <a:pt x="709186" y="688791"/>
                </a:cubicBezTo>
                <a:cubicBezTo>
                  <a:pt x="711256" y="686734"/>
                  <a:pt x="713326" y="686734"/>
                  <a:pt x="715396" y="686734"/>
                </a:cubicBezTo>
                <a:cubicBezTo>
                  <a:pt x="717466" y="686734"/>
                  <a:pt x="717466" y="688791"/>
                  <a:pt x="719536" y="686734"/>
                </a:cubicBezTo>
                <a:cubicBezTo>
                  <a:pt x="719536" y="686734"/>
                  <a:pt x="719536" y="684678"/>
                  <a:pt x="719536" y="684678"/>
                </a:cubicBezTo>
                <a:cubicBezTo>
                  <a:pt x="719536" y="682621"/>
                  <a:pt x="721606" y="678508"/>
                  <a:pt x="723676" y="678508"/>
                </a:cubicBezTo>
                <a:cubicBezTo>
                  <a:pt x="724711" y="677480"/>
                  <a:pt x="726264" y="676965"/>
                  <a:pt x="727558" y="676965"/>
                </a:cubicBezTo>
                <a:close/>
                <a:moveTo>
                  <a:pt x="123036" y="676451"/>
                </a:moveTo>
                <a:cubicBezTo>
                  <a:pt x="125098" y="680556"/>
                  <a:pt x="129222" y="680556"/>
                  <a:pt x="129222" y="682608"/>
                </a:cubicBezTo>
                <a:cubicBezTo>
                  <a:pt x="127160" y="688766"/>
                  <a:pt x="129222" y="696975"/>
                  <a:pt x="133345" y="703132"/>
                </a:cubicBezTo>
                <a:cubicBezTo>
                  <a:pt x="137469" y="709289"/>
                  <a:pt x="145716" y="713394"/>
                  <a:pt x="151903" y="711341"/>
                </a:cubicBezTo>
                <a:cubicBezTo>
                  <a:pt x="153964" y="711341"/>
                  <a:pt x="153964" y="711341"/>
                  <a:pt x="153964" y="711341"/>
                </a:cubicBezTo>
                <a:cubicBezTo>
                  <a:pt x="153964" y="713394"/>
                  <a:pt x="158088" y="717498"/>
                  <a:pt x="156027" y="719551"/>
                </a:cubicBezTo>
                <a:cubicBezTo>
                  <a:pt x="153964" y="721603"/>
                  <a:pt x="149841" y="721603"/>
                  <a:pt x="147778" y="721603"/>
                </a:cubicBezTo>
                <a:cubicBezTo>
                  <a:pt x="143655" y="721603"/>
                  <a:pt x="141593" y="717498"/>
                  <a:pt x="139531" y="713394"/>
                </a:cubicBezTo>
                <a:cubicBezTo>
                  <a:pt x="137469" y="713394"/>
                  <a:pt x="135407" y="717498"/>
                  <a:pt x="131283" y="715446"/>
                </a:cubicBezTo>
                <a:cubicBezTo>
                  <a:pt x="127160" y="715446"/>
                  <a:pt x="125098" y="711341"/>
                  <a:pt x="120974" y="709289"/>
                </a:cubicBezTo>
                <a:cubicBezTo>
                  <a:pt x="118912" y="705184"/>
                  <a:pt x="118912" y="699027"/>
                  <a:pt x="120974" y="694922"/>
                </a:cubicBezTo>
                <a:cubicBezTo>
                  <a:pt x="123036" y="694922"/>
                  <a:pt x="125098" y="692870"/>
                  <a:pt x="123036" y="692870"/>
                </a:cubicBezTo>
                <a:cubicBezTo>
                  <a:pt x="120974" y="690818"/>
                  <a:pt x="118912" y="688766"/>
                  <a:pt x="118912" y="686713"/>
                </a:cubicBezTo>
                <a:cubicBezTo>
                  <a:pt x="118912" y="682608"/>
                  <a:pt x="118912" y="678504"/>
                  <a:pt x="123036" y="676451"/>
                </a:cubicBezTo>
                <a:close/>
                <a:moveTo>
                  <a:pt x="211429" y="672136"/>
                </a:moveTo>
                <a:cubicBezTo>
                  <a:pt x="211429" y="672136"/>
                  <a:pt x="211429" y="674222"/>
                  <a:pt x="211429" y="676309"/>
                </a:cubicBezTo>
                <a:cubicBezTo>
                  <a:pt x="211429" y="678396"/>
                  <a:pt x="215524" y="682570"/>
                  <a:pt x="213477" y="684657"/>
                </a:cubicBezTo>
                <a:lnTo>
                  <a:pt x="205597" y="686664"/>
                </a:lnTo>
                <a:lnTo>
                  <a:pt x="205134" y="686431"/>
                </a:lnTo>
                <a:lnTo>
                  <a:pt x="203240" y="682570"/>
                </a:lnTo>
                <a:cubicBezTo>
                  <a:pt x="205287" y="678396"/>
                  <a:pt x="209382" y="676309"/>
                  <a:pt x="211429" y="672136"/>
                </a:cubicBezTo>
                <a:close/>
                <a:moveTo>
                  <a:pt x="791688" y="667695"/>
                </a:moveTo>
                <a:cubicBezTo>
                  <a:pt x="793496" y="667183"/>
                  <a:pt x="795561" y="667183"/>
                  <a:pt x="797627" y="668207"/>
                </a:cubicBezTo>
                <a:cubicBezTo>
                  <a:pt x="799693" y="670254"/>
                  <a:pt x="799693" y="672302"/>
                  <a:pt x="801759" y="674349"/>
                </a:cubicBezTo>
                <a:cubicBezTo>
                  <a:pt x="803824" y="676396"/>
                  <a:pt x="803824" y="672302"/>
                  <a:pt x="805890" y="672302"/>
                </a:cubicBezTo>
                <a:cubicBezTo>
                  <a:pt x="810022" y="670254"/>
                  <a:pt x="812088" y="672302"/>
                  <a:pt x="814153" y="672302"/>
                </a:cubicBezTo>
                <a:cubicBezTo>
                  <a:pt x="820351" y="676396"/>
                  <a:pt x="822416" y="682538"/>
                  <a:pt x="822416" y="688680"/>
                </a:cubicBezTo>
                <a:cubicBezTo>
                  <a:pt x="820351" y="690727"/>
                  <a:pt x="818285" y="690727"/>
                  <a:pt x="816219" y="694822"/>
                </a:cubicBezTo>
                <a:cubicBezTo>
                  <a:pt x="816219" y="696869"/>
                  <a:pt x="816219" y="700964"/>
                  <a:pt x="814153" y="700964"/>
                </a:cubicBezTo>
                <a:cubicBezTo>
                  <a:pt x="805890" y="703011"/>
                  <a:pt x="797627" y="703011"/>
                  <a:pt x="793496" y="696869"/>
                </a:cubicBezTo>
                <a:cubicBezTo>
                  <a:pt x="789364" y="692775"/>
                  <a:pt x="793496" y="688680"/>
                  <a:pt x="789364" y="686633"/>
                </a:cubicBezTo>
                <a:cubicBezTo>
                  <a:pt x="787298" y="684585"/>
                  <a:pt x="785233" y="682538"/>
                  <a:pt x="785233" y="678443"/>
                </a:cubicBezTo>
                <a:cubicBezTo>
                  <a:pt x="785233" y="674349"/>
                  <a:pt x="785233" y="672302"/>
                  <a:pt x="787298" y="670254"/>
                </a:cubicBezTo>
                <a:cubicBezTo>
                  <a:pt x="788331" y="669230"/>
                  <a:pt x="789881" y="668207"/>
                  <a:pt x="791688" y="667695"/>
                </a:cubicBezTo>
                <a:close/>
                <a:moveTo>
                  <a:pt x="112708" y="663835"/>
                </a:moveTo>
                <a:cubicBezTo>
                  <a:pt x="112708" y="667952"/>
                  <a:pt x="123031" y="674127"/>
                  <a:pt x="116837" y="678244"/>
                </a:cubicBezTo>
                <a:cubicBezTo>
                  <a:pt x="116837" y="682361"/>
                  <a:pt x="114773" y="686478"/>
                  <a:pt x="116837" y="688536"/>
                </a:cubicBezTo>
                <a:cubicBezTo>
                  <a:pt x="120966" y="692653"/>
                  <a:pt x="120966" y="692653"/>
                  <a:pt x="120966" y="692653"/>
                </a:cubicBezTo>
                <a:cubicBezTo>
                  <a:pt x="116837" y="696770"/>
                  <a:pt x="116837" y="702945"/>
                  <a:pt x="118902" y="707062"/>
                </a:cubicBezTo>
                <a:cubicBezTo>
                  <a:pt x="120966" y="713237"/>
                  <a:pt x="127160" y="719412"/>
                  <a:pt x="133354" y="717354"/>
                </a:cubicBezTo>
                <a:cubicBezTo>
                  <a:pt x="135419" y="717354"/>
                  <a:pt x="137483" y="717354"/>
                  <a:pt x="139548" y="717354"/>
                </a:cubicBezTo>
                <a:cubicBezTo>
                  <a:pt x="141612" y="721470"/>
                  <a:pt x="145742" y="725587"/>
                  <a:pt x="149872" y="725587"/>
                </a:cubicBezTo>
                <a:cubicBezTo>
                  <a:pt x="151936" y="727646"/>
                  <a:pt x="151936" y="723529"/>
                  <a:pt x="154001" y="723529"/>
                </a:cubicBezTo>
                <a:cubicBezTo>
                  <a:pt x="156065" y="723529"/>
                  <a:pt x="156065" y="721470"/>
                  <a:pt x="158130" y="721470"/>
                </a:cubicBezTo>
                <a:cubicBezTo>
                  <a:pt x="166388" y="731762"/>
                  <a:pt x="166388" y="731762"/>
                  <a:pt x="166388" y="731762"/>
                </a:cubicBezTo>
                <a:cubicBezTo>
                  <a:pt x="164324" y="733821"/>
                  <a:pt x="162259" y="733821"/>
                  <a:pt x="160195" y="735879"/>
                </a:cubicBezTo>
                <a:cubicBezTo>
                  <a:pt x="154001" y="735879"/>
                  <a:pt x="151936" y="727646"/>
                  <a:pt x="147806" y="731762"/>
                </a:cubicBezTo>
                <a:cubicBezTo>
                  <a:pt x="147806" y="735879"/>
                  <a:pt x="143677" y="735879"/>
                  <a:pt x="141612" y="735879"/>
                </a:cubicBezTo>
                <a:cubicBezTo>
                  <a:pt x="137483" y="735879"/>
                  <a:pt x="135419" y="733821"/>
                  <a:pt x="133354" y="731762"/>
                </a:cubicBezTo>
                <a:cubicBezTo>
                  <a:pt x="129225" y="725587"/>
                  <a:pt x="129225" y="725587"/>
                  <a:pt x="129225" y="725587"/>
                </a:cubicBezTo>
                <a:cubicBezTo>
                  <a:pt x="127160" y="727646"/>
                  <a:pt x="120966" y="727646"/>
                  <a:pt x="116837" y="725587"/>
                </a:cubicBezTo>
                <a:cubicBezTo>
                  <a:pt x="112708" y="721470"/>
                  <a:pt x="110643" y="717354"/>
                  <a:pt x="108579" y="711179"/>
                </a:cubicBezTo>
                <a:cubicBezTo>
                  <a:pt x="106514" y="707062"/>
                  <a:pt x="112708" y="705003"/>
                  <a:pt x="110643" y="702945"/>
                </a:cubicBezTo>
                <a:cubicBezTo>
                  <a:pt x="106514" y="700886"/>
                  <a:pt x="102385" y="698828"/>
                  <a:pt x="102385" y="694711"/>
                </a:cubicBezTo>
                <a:cubicBezTo>
                  <a:pt x="100320" y="690594"/>
                  <a:pt x="100320" y="686478"/>
                  <a:pt x="104449" y="682361"/>
                </a:cubicBezTo>
                <a:cubicBezTo>
                  <a:pt x="104449" y="680303"/>
                  <a:pt x="108579" y="682361"/>
                  <a:pt x="106514" y="678244"/>
                </a:cubicBezTo>
                <a:cubicBezTo>
                  <a:pt x="106514" y="676186"/>
                  <a:pt x="106514" y="674127"/>
                  <a:pt x="104449" y="672069"/>
                </a:cubicBezTo>
                <a:cubicBezTo>
                  <a:pt x="106514" y="667952"/>
                  <a:pt x="106514" y="663835"/>
                  <a:pt x="112708" y="663835"/>
                </a:cubicBezTo>
                <a:close/>
                <a:moveTo>
                  <a:pt x="752439" y="663647"/>
                </a:moveTo>
                <a:cubicBezTo>
                  <a:pt x="756545" y="662874"/>
                  <a:pt x="760652" y="662874"/>
                  <a:pt x="764759" y="663905"/>
                </a:cubicBezTo>
                <a:cubicBezTo>
                  <a:pt x="770920" y="663905"/>
                  <a:pt x="777080" y="668027"/>
                  <a:pt x="781187" y="672149"/>
                </a:cubicBezTo>
                <a:cubicBezTo>
                  <a:pt x="783241" y="672149"/>
                  <a:pt x="783241" y="674210"/>
                  <a:pt x="781187" y="674210"/>
                </a:cubicBezTo>
                <a:cubicBezTo>
                  <a:pt x="779134" y="674210"/>
                  <a:pt x="779134" y="672149"/>
                  <a:pt x="777080" y="672149"/>
                </a:cubicBezTo>
                <a:cubicBezTo>
                  <a:pt x="768866" y="668027"/>
                  <a:pt x="760652" y="668027"/>
                  <a:pt x="752439" y="670088"/>
                </a:cubicBezTo>
                <a:cubicBezTo>
                  <a:pt x="746278" y="674210"/>
                  <a:pt x="740118" y="678333"/>
                  <a:pt x="738064" y="684516"/>
                </a:cubicBezTo>
                <a:cubicBezTo>
                  <a:pt x="738064" y="688639"/>
                  <a:pt x="736011" y="690700"/>
                  <a:pt x="738064" y="694822"/>
                </a:cubicBezTo>
                <a:cubicBezTo>
                  <a:pt x="740118" y="696883"/>
                  <a:pt x="742171" y="696883"/>
                  <a:pt x="744225" y="696883"/>
                </a:cubicBezTo>
                <a:cubicBezTo>
                  <a:pt x="746278" y="694822"/>
                  <a:pt x="742171" y="692761"/>
                  <a:pt x="744225" y="690700"/>
                </a:cubicBezTo>
                <a:cubicBezTo>
                  <a:pt x="746278" y="688639"/>
                  <a:pt x="746278" y="686577"/>
                  <a:pt x="748332" y="686577"/>
                </a:cubicBezTo>
                <a:cubicBezTo>
                  <a:pt x="750385" y="686577"/>
                  <a:pt x="752439" y="686577"/>
                  <a:pt x="754492" y="688639"/>
                </a:cubicBezTo>
                <a:cubicBezTo>
                  <a:pt x="756545" y="690700"/>
                  <a:pt x="756545" y="692761"/>
                  <a:pt x="756545" y="692761"/>
                </a:cubicBezTo>
                <a:cubicBezTo>
                  <a:pt x="756545" y="694822"/>
                  <a:pt x="754492" y="694822"/>
                  <a:pt x="756545" y="696883"/>
                </a:cubicBezTo>
                <a:cubicBezTo>
                  <a:pt x="758599" y="696883"/>
                  <a:pt x="758599" y="698944"/>
                  <a:pt x="760652" y="701005"/>
                </a:cubicBezTo>
                <a:cubicBezTo>
                  <a:pt x="760652" y="703067"/>
                  <a:pt x="760652" y="705128"/>
                  <a:pt x="758599" y="707189"/>
                </a:cubicBezTo>
                <a:cubicBezTo>
                  <a:pt x="754492" y="711311"/>
                  <a:pt x="748332" y="711311"/>
                  <a:pt x="744225" y="709250"/>
                </a:cubicBezTo>
                <a:cubicBezTo>
                  <a:pt x="738064" y="709250"/>
                  <a:pt x="736011" y="703067"/>
                  <a:pt x="733957" y="701005"/>
                </a:cubicBezTo>
                <a:cubicBezTo>
                  <a:pt x="729850" y="694822"/>
                  <a:pt x="727797" y="686577"/>
                  <a:pt x="731904" y="678333"/>
                </a:cubicBezTo>
                <a:cubicBezTo>
                  <a:pt x="733957" y="676272"/>
                  <a:pt x="738064" y="672149"/>
                  <a:pt x="740118" y="668027"/>
                </a:cubicBezTo>
                <a:cubicBezTo>
                  <a:pt x="744225" y="665966"/>
                  <a:pt x="748332" y="664420"/>
                  <a:pt x="752439" y="663647"/>
                </a:cubicBezTo>
                <a:close/>
                <a:moveTo>
                  <a:pt x="821379" y="659403"/>
                </a:moveTo>
                <a:cubicBezTo>
                  <a:pt x="822416" y="659918"/>
                  <a:pt x="823454" y="660947"/>
                  <a:pt x="824491" y="661976"/>
                </a:cubicBezTo>
                <a:cubicBezTo>
                  <a:pt x="830716" y="666093"/>
                  <a:pt x="820341" y="672268"/>
                  <a:pt x="822416" y="678443"/>
                </a:cubicBezTo>
                <a:cubicBezTo>
                  <a:pt x="820341" y="674327"/>
                  <a:pt x="814116" y="670210"/>
                  <a:pt x="814116" y="664035"/>
                </a:cubicBezTo>
                <a:cubicBezTo>
                  <a:pt x="814116" y="661976"/>
                  <a:pt x="816191" y="659918"/>
                  <a:pt x="818266" y="659918"/>
                </a:cubicBezTo>
                <a:cubicBezTo>
                  <a:pt x="819304" y="658889"/>
                  <a:pt x="820341" y="658889"/>
                  <a:pt x="821379" y="659403"/>
                </a:cubicBezTo>
                <a:close/>
                <a:moveTo>
                  <a:pt x="213591" y="655868"/>
                </a:moveTo>
                <a:cubicBezTo>
                  <a:pt x="215641" y="655868"/>
                  <a:pt x="217692" y="659976"/>
                  <a:pt x="219742" y="659976"/>
                </a:cubicBezTo>
                <a:cubicBezTo>
                  <a:pt x="221793" y="666139"/>
                  <a:pt x="223844" y="672301"/>
                  <a:pt x="227945" y="674356"/>
                </a:cubicBezTo>
                <a:cubicBezTo>
                  <a:pt x="229995" y="678464"/>
                  <a:pt x="234097" y="676410"/>
                  <a:pt x="236147" y="678464"/>
                </a:cubicBezTo>
                <a:cubicBezTo>
                  <a:pt x="240248" y="682573"/>
                  <a:pt x="242299" y="684627"/>
                  <a:pt x="246400" y="688735"/>
                </a:cubicBezTo>
                <a:cubicBezTo>
                  <a:pt x="246400" y="688735"/>
                  <a:pt x="244349" y="688735"/>
                  <a:pt x="242299" y="688735"/>
                </a:cubicBezTo>
                <a:cubicBezTo>
                  <a:pt x="238198" y="688735"/>
                  <a:pt x="234097" y="686681"/>
                  <a:pt x="234097" y="682573"/>
                </a:cubicBezTo>
                <a:cubicBezTo>
                  <a:pt x="232046" y="680518"/>
                  <a:pt x="229995" y="684627"/>
                  <a:pt x="227945" y="684627"/>
                </a:cubicBezTo>
                <a:cubicBezTo>
                  <a:pt x="223844" y="684627"/>
                  <a:pt x="217692" y="682573"/>
                  <a:pt x="215641" y="678464"/>
                </a:cubicBezTo>
                <a:cubicBezTo>
                  <a:pt x="213591" y="674356"/>
                  <a:pt x="213591" y="668193"/>
                  <a:pt x="211540" y="662030"/>
                </a:cubicBezTo>
                <a:cubicBezTo>
                  <a:pt x="213591" y="659976"/>
                  <a:pt x="211540" y="657922"/>
                  <a:pt x="213591" y="655868"/>
                </a:cubicBezTo>
                <a:close/>
                <a:moveTo>
                  <a:pt x="100605" y="649851"/>
                </a:moveTo>
                <a:lnTo>
                  <a:pt x="102822" y="652205"/>
                </a:lnTo>
                <a:cubicBezTo>
                  <a:pt x="104617" y="653233"/>
                  <a:pt x="106667" y="653747"/>
                  <a:pt x="108718" y="653747"/>
                </a:cubicBezTo>
                <a:cubicBezTo>
                  <a:pt x="110768" y="653747"/>
                  <a:pt x="110768" y="655803"/>
                  <a:pt x="110768" y="657860"/>
                </a:cubicBezTo>
                <a:cubicBezTo>
                  <a:pt x="108718" y="657860"/>
                  <a:pt x="106667" y="655803"/>
                  <a:pt x="104617" y="655803"/>
                </a:cubicBezTo>
                <a:cubicBezTo>
                  <a:pt x="103591" y="654775"/>
                  <a:pt x="102566" y="653747"/>
                  <a:pt x="101797" y="652719"/>
                </a:cubicBezTo>
                <a:close/>
                <a:moveTo>
                  <a:pt x="100402" y="649635"/>
                </a:moveTo>
                <a:lnTo>
                  <a:pt x="100516" y="649635"/>
                </a:lnTo>
                <a:lnTo>
                  <a:pt x="100605" y="649851"/>
                </a:lnTo>
                <a:close/>
                <a:moveTo>
                  <a:pt x="758578" y="643252"/>
                </a:moveTo>
                <a:cubicBezTo>
                  <a:pt x="760617" y="643252"/>
                  <a:pt x="762657" y="643252"/>
                  <a:pt x="762657" y="645327"/>
                </a:cubicBezTo>
                <a:cubicBezTo>
                  <a:pt x="760617" y="647402"/>
                  <a:pt x="758578" y="645327"/>
                  <a:pt x="754499" y="647402"/>
                </a:cubicBezTo>
                <a:cubicBezTo>
                  <a:pt x="750420" y="647402"/>
                  <a:pt x="750420" y="653626"/>
                  <a:pt x="750420" y="657776"/>
                </a:cubicBezTo>
                <a:cubicBezTo>
                  <a:pt x="750420" y="657776"/>
                  <a:pt x="752460" y="659851"/>
                  <a:pt x="752460" y="659851"/>
                </a:cubicBezTo>
                <a:cubicBezTo>
                  <a:pt x="750420" y="659851"/>
                  <a:pt x="750420" y="657776"/>
                  <a:pt x="748381" y="657776"/>
                </a:cubicBezTo>
                <a:cubicBezTo>
                  <a:pt x="750420" y="653626"/>
                  <a:pt x="748381" y="649476"/>
                  <a:pt x="752460" y="647402"/>
                </a:cubicBezTo>
                <a:cubicBezTo>
                  <a:pt x="752460" y="645327"/>
                  <a:pt x="754499" y="643252"/>
                  <a:pt x="758578" y="643252"/>
                </a:cubicBezTo>
                <a:close/>
                <a:moveTo>
                  <a:pt x="816203" y="640815"/>
                </a:moveTo>
                <a:cubicBezTo>
                  <a:pt x="817751" y="640815"/>
                  <a:pt x="819298" y="641331"/>
                  <a:pt x="820330" y="643394"/>
                </a:cubicBezTo>
                <a:cubicBezTo>
                  <a:pt x="822393" y="645457"/>
                  <a:pt x="820330" y="647520"/>
                  <a:pt x="822393" y="649583"/>
                </a:cubicBezTo>
                <a:cubicBezTo>
                  <a:pt x="824456" y="647520"/>
                  <a:pt x="826519" y="649583"/>
                  <a:pt x="828582" y="649583"/>
                </a:cubicBezTo>
                <a:cubicBezTo>
                  <a:pt x="830645" y="651646"/>
                  <a:pt x="832708" y="655773"/>
                  <a:pt x="830645" y="659899"/>
                </a:cubicBezTo>
                <a:cubicBezTo>
                  <a:pt x="830645" y="661962"/>
                  <a:pt x="830645" y="664025"/>
                  <a:pt x="828582" y="664025"/>
                </a:cubicBezTo>
                <a:cubicBezTo>
                  <a:pt x="826519" y="661962"/>
                  <a:pt x="824456" y="657836"/>
                  <a:pt x="820330" y="657836"/>
                </a:cubicBezTo>
                <a:cubicBezTo>
                  <a:pt x="818267" y="655773"/>
                  <a:pt x="816203" y="657836"/>
                  <a:pt x="814140" y="657836"/>
                </a:cubicBezTo>
                <a:cubicBezTo>
                  <a:pt x="812077" y="659899"/>
                  <a:pt x="812077" y="664025"/>
                  <a:pt x="810014" y="668152"/>
                </a:cubicBezTo>
                <a:cubicBezTo>
                  <a:pt x="810014" y="668152"/>
                  <a:pt x="807951" y="668152"/>
                  <a:pt x="805888" y="666088"/>
                </a:cubicBezTo>
                <a:cubicBezTo>
                  <a:pt x="803824" y="664025"/>
                  <a:pt x="803824" y="659899"/>
                  <a:pt x="803824" y="657836"/>
                </a:cubicBezTo>
                <a:cubicBezTo>
                  <a:pt x="803824" y="653709"/>
                  <a:pt x="805888" y="653709"/>
                  <a:pt x="807951" y="651646"/>
                </a:cubicBezTo>
                <a:cubicBezTo>
                  <a:pt x="805888" y="651646"/>
                  <a:pt x="805888" y="647520"/>
                  <a:pt x="805888" y="645457"/>
                </a:cubicBezTo>
                <a:cubicBezTo>
                  <a:pt x="807951" y="643394"/>
                  <a:pt x="810014" y="641331"/>
                  <a:pt x="812077" y="641331"/>
                </a:cubicBezTo>
                <a:cubicBezTo>
                  <a:pt x="813109" y="641331"/>
                  <a:pt x="814656" y="640815"/>
                  <a:pt x="816203" y="640815"/>
                </a:cubicBezTo>
                <a:close/>
                <a:moveTo>
                  <a:pt x="181980" y="640294"/>
                </a:moveTo>
                <a:cubicBezTo>
                  <a:pt x="186875" y="639781"/>
                  <a:pt x="192028" y="640294"/>
                  <a:pt x="197181" y="641320"/>
                </a:cubicBezTo>
                <a:cubicBezTo>
                  <a:pt x="197181" y="647477"/>
                  <a:pt x="197181" y="653634"/>
                  <a:pt x="201304" y="655686"/>
                </a:cubicBezTo>
                <a:cubicBezTo>
                  <a:pt x="203365" y="655686"/>
                  <a:pt x="205426" y="655686"/>
                  <a:pt x="207487" y="657739"/>
                </a:cubicBezTo>
                <a:cubicBezTo>
                  <a:pt x="209548" y="663896"/>
                  <a:pt x="209548" y="674158"/>
                  <a:pt x="203365" y="678262"/>
                </a:cubicBezTo>
                <a:cubicBezTo>
                  <a:pt x="199242" y="682367"/>
                  <a:pt x="195120" y="684419"/>
                  <a:pt x="188936" y="682367"/>
                </a:cubicBezTo>
                <a:cubicBezTo>
                  <a:pt x="186875" y="682367"/>
                  <a:pt x="184814" y="680314"/>
                  <a:pt x="180692" y="680314"/>
                </a:cubicBezTo>
                <a:cubicBezTo>
                  <a:pt x="178631" y="682367"/>
                  <a:pt x="176570" y="684419"/>
                  <a:pt x="174508" y="682367"/>
                </a:cubicBezTo>
                <a:cubicBezTo>
                  <a:pt x="168325" y="682367"/>
                  <a:pt x="166264" y="680314"/>
                  <a:pt x="162142" y="678262"/>
                </a:cubicBezTo>
                <a:cubicBezTo>
                  <a:pt x="160080" y="676210"/>
                  <a:pt x="160080" y="670053"/>
                  <a:pt x="162142" y="668001"/>
                </a:cubicBezTo>
                <a:cubicBezTo>
                  <a:pt x="162142" y="663896"/>
                  <a:pt x="164203" y="661843"/>
                  <a:pt x="168325" y="661843"/>
                </a:cubicBezTo>
                <a:cubicBezTo>
                  <a:pt x="170386" y="657739"/>
                  <a:pt x="166264" y="657739"/>
                  <a:pt x="166264" y="655686"/>
                </a:cubicBezTo>
                <a:cubicBezTo>
                  <a:pt x="166264" y="651582"/>
                  <a:pt x="168325" y="649529"/>
                  <a:pt x="168325" y="645425"/>
                </a:cubicBezTo>
                <a:cubicBezTo>
                  <a:pt x="172447" y="642346"/>
                  <a:pt x="177085" y="640807"/>
                  <a:pt x="181980" y="640294"/>
                </a:cubicBezTo>
                <a:close/>
                <a:moveTo>
                  <a:pt x="744131" y="630968"/>
                </a:moveTo>
                <a:cubicBezTo>
                  <a:pt x="746190" y="630968"/>
                  <a:pt x="748248" y="630968"/>
                  <a:pt x="750306" y="633022"/>
                </a:cubicBezTo>
                <a:cubicBezTo>
                  <a:pt x="750306" y="633022"/>
                  <a:pt x="750306" y="635076"/>
                  <a:pt x="752365" y="635076"/>
                </a:cubicBezTo>
                <a:cubicBezTo>
                  <a:pt x="754423" y="635076"/>
                  <a:pt x="756482" y="633022"/>
                  <a:pt x="758540" y="633022"/>
                </a:cubicBezTo>
                <a:cubicBezTo>
                  <a:pt x="760598" y="635076"/>
                  <a:pt x="762657" y="635076"/>
                  <a:pt x="762657" y="637130"/>
                </a:cubicBezTo>
                <a:cubicBezTo>
                  <a:pt x="760598" y="639185"/>
                  <a:pt x="762657" y="641239"/>
                  <a:pt x="760598" y="641239"/>
                </a:cubicBezTo>
                <a:cubicBezTo>
                  <a:pt x="756482" y="641239"/>
                  <a:pt x="750306" y="641239"/>
                  <a:pt x="748248" y="645348"/>
                </a:cubicBezTo>
                <a:cubicBezTo>
                  <a:pt x="746190" y="651510"/>
                  <a:pt x="746190" y="655619"/>
                  <a:pt x="748248" y="661781"/>
                </a:cubicBezTo>
                <a:cubicBezTo>
                  <a:pt x="746190" y="663836"/>
                  <a:pt x="744131" y="663836"/>
                  <a:pt x="740014" y="663836"/>
                </a:cubicBezTo>
                <a:cubicBezTo>
                  <a:pt x="737956" y="663836"/>
                  <a:pt x="737956" y="663836"/>
                  <a:pt x="737956" y="661781"/>
                </a:cubicBezTo>
                <a:cubicBezTo>
                  <a:pt x="737956" y="659727"/>
                  <a:pt x="737956" y="655619"/>
                  <a:pt x="735898" y="655619"/>
                </a:cubicBezTo>
                <a:lnTo>
                  <a:pt x="731872" y="653610"/>
                </a:lnTo>
                <a:lnTo>
                  <a:pt x="731872" y="653428"/>
                </a:lnTo>
                <a:lnTo>
                  <a:pt x="735898" y="647402"/>
                </a:lnTo>
                <a:lnTo>
                  <a:pt x="731872" y="639366"/>
                </a:lnTo>
                <a:lnTo>
                  <a:pt x="731872" y="639139"/>
                </a:lnTo>
                <a:lnTo>
                  <a:pt x="735898" y="637130"/>
                </a:lnTo>
                <a:cubicBezTo>
                  <a:pt x="737956" y="635076"/>
                  <a:pt x="737956" y="639185"/>
                  <a:pt x="740014" y="637130"/>
                </a:cubicBezTo>
                <a:cubicBezTo>
                  <a:pt x="742073" y="635076"/>
                  <a:pt x="742073" y="633022"/>
                  <a:pt x="744131" y="630968"/>
                </a:cubicBezTo>
                <a:close/>
                <a:moveTo>
                  <a:pt x="172489" y="630968"/>
                </a:moveTo>
                <a:cubicBezTo>
                  <a:pt x="178589" y="635085"/>
                  <a:pt x="178589" y="635085"/>
                  <a:pt x="178589" y="635085"/>
                </a:cubicBezTo>
                <a:cubicBezTo>
                  <a:pt x="180623" y="637143"/>
                  <a:pt x="182656" y="637143"/>
                  <a:pt x="182656" y="637143"/>
                </a:cubicBezTo>
                <a:cubicBezTo>
                  <a:pt x="178589" y="639201"/>
                  <a:pt x="174522" y="639201"/>
                  <a:pt x="170455" y="641260"/>
                </a:cubicBezTo>
                <a:cubicBezTo>
                  <a:pt x="168422" y="641260"/>
                  <a:pt x="168422" y="639201"/>
                  <a:pt x="168422" y="639201"/>
                </a:cubicBezTo>
                <a:cubicBezTo>
                  <a:pt x="166388" y="637143"/>
                  <a:pt x="168422" y="635085"/>
                  <a:pt x="168422" y="633026"/>
                </a:cubicBezTo>
                <a:cubicBezTo>
                  <a:pt x="170455" y="630968"/>
                  <a:pt x="172489" y="630968"/>
                  <a:pt x="172489" y="630968"/>
                </a:cubicBezTo>
                <a:close/>
                <a:moveTo>
                  <a:pt x="131262" y="630518"/>
                </a:moveTo>
                <a:cubicBezTo>
                  <a:pt x="133321" y="631032"/>
                  <a:pt x="135379" y="632059"/>
                  <a:pt x="137438" y="633087"/>
                </a:cubicBezTo>
                <a:cubicBezTo>
                  <a:pt x="137438" y="635143"/>
                  <a:pt x="139496" y="637199"/>
                  <a:pt x="139496" y="637199"/>
                </a:cubicBezTo>
                <a:cubicBezTo>
                  <a:pt x="137438" y="639255"/>
                  <a:pt x="137438" y="639255"/>
                  <a:pt x="135379" y="641311"/>
                </a:cubicBezTo>
                <a:cubicBezTo>
                  <a:pt x="137438" y="643367"/>
                  <a:pt x="141554" y="645422"/>
                  <a:pt x="141554" y="649534"/>
                </a:cubicBezTo>
                <a:cubicBezTo>
                  <a:pt x="139496" y="651590"/>
                  <a:pt x="139496" y="653646"/>
                  <a:pt x="137438" y="653646"/>
                </a:cubicBezTo>
                <a:cubicBezTo>
                  <a:pt x="133321" y="655702"/>
                  <a:pt x="131262" y="653646"/>
                  <a:pt x="129204" y="653646"/>
                </a:cubicBezTo>
                <a:cubicBezTo>
                  <a:pt x="127146" y="651590"/>
                  <a:pt x="125087" y="649534"/>
                  <a:pt x="123029" y="647478"/>
                </a:cubicBezTo>
                <a:cubicBezTo>
                  <a:pt x="123029" y="647478"/>
                  <a:pt x="120971" y="647478"/>
                  <a:pt x="120971" y="647478"/>
                </a:cubicBezTo>
                <a:cubicBezTo>
                  <a:pt x="118912" y="651590"/>
                  <a:pt x="118912" y="655702"/>
                  <a:pt x="120971" y="659813"/>
                </a:cubicBezTo>
                <a:cubicBezTo>
                  <a:pt x="125087" y="670093"/>
                  <a:pt x="135379" y="676260"/>
                  <a:pt x="145671" y="678316"/>
                </a:cubicBezTo>
                <a:cubicBezTo>
                  <a:pt x="158022" y="676260"/>
                  <a:pt x="158022" y="676260"/>
                  <a:pt x="158022" y="676260"/>
                </a:cubicBezTo>
                <a:cubicBezTo>
                  <a:pt x="158022" y="676260"/>
                  <a:pt x="160081" y="678316"/>
                  <a:pt x="160081" y="680372"/>
                </a:cubicBezTo>
                <a:cubicBezTo>
                  <a:pt x="155964" y="682428"/>
                  <a:pt x="151847" y="682428"/>
                  <a:pt x="147730" y="682428"/>
                </a:cubicBezTo>
                <a:cubicBezTo>
                  <a:pt x="139496" y="682428"/>
                  <a:pt x="133321" y="680372"/>
                  <a:pt x="125087" y="676260"/>
                </a:cubicBezTo>
                <a:cubicBezTo>
                  <a:pt x="116854" y="668037"/>
                  <a:pt x="108620" y="657757"/>
                  <a:pt x="112737" y="645422"/>
                </a:cubicBezTo>
                <a:cubicBezTo>
                  <a:pt x="112737" y="639255"/>
                  <a:pt x="118912" y="633087"/>
                  <a:pt x="125087" y="631032"/>
                </a:cubicBezTo>
                <a:cubicBezTo>
                  <a:pt x="127146" y="630004"/>
                  <a:pt x="129204" y="630004"/>
                  <a:pt x="131262" y="630518"/>
                </a:cubicBezTo>
                <a:close/>
                <a:moveTo>
                  <a:pt x="166961" y="623441"/>
                </a:moveTo>
                <a:cubicBezTo>
                  <a:pt x="168762" y="623699"/>
                  <a:pt x="170306" y="624731"/>
                  <a:pt x="170306" y="626794"/>
                </a:cubicBezTo>
                <a:cubicBezTo>
                  <a:pt x="172364" y="628857"/>
                  <a:pt x="168248" y="628857"/>
                  <a:pt x="166189" y="630920"/>
                </a:cubicBezTo>
                <a:cubicBezTo>
                  <a:pt x="164131" y="632983"/>
                  <a:pt x="164131" y="637110"/>
                  <a:pt x="164131" y="639173"/>
                </a:cubicBezTo>
                <a:cubicBezTo>
                  <a:pt x="166189" y="641236"/>
                  <a:pt x="166189" y="641236"/>
                  <a:pt x="168248" y="643299"/>
                </a:cubicBezTo>
                <a:cubicBezTo>
                  <a:pt x="164131" y="645362"/>
                  <a:pt x="166189" y="651552"/>
                  <a:pt x="162072" y="647425"/>
                </a:cubicBezTo>
                <a:cubicBezTo>
                  <a:pt x="157956" y="647425"/>
                  <a:pt x="157956" y="643299"/>
                  <a:pt x="160014" y="641236"/>
                </a:cubicBezTo>
                <a:cubicBezTo>
                  <a:pt x="157956" y="639173"/>
                  <a:pt x="153839" y="639173"/>
                  <a:pt x="151781" y="635046"/>
                </a:cubicBezTo>
                <a:cubicBezTo>
                  <a:pt x="151781" y="635046"/>
                  <a:pt x="151781" y="632983"/>
                  <a:pt x="151781" y="630920"/>
                </a:cubicBezTo>
                <a:cubicBezTo>
                  <a:pt x="153839" y="628857"/>
                  <a:pt x="155897" y="628857"/>
                  <a:pt x="157956" y="628857"/>
                </a:cubicBezTo>
                <a:cubicBezTo>
                  <a:pt x="160014" y="628857"/>
                  <a:pt x="160014" y="630920"/>
                  <a:pt x="162072" y="628857"/>
                </a:cubicBezTo>
                <a:cubicBezTo>
                  <a:pt x="164131" y="628857"/>
                  <a:pt x="162072" y="626794"/>
                  <a:pt x="162072" y="624731"/>
                </a:cubicBezTo>
                <a:cubicBezTo>
                  <a:pt x="163102" y="623699"/>
                  <a:pt x="165160" y="623183"/>
                  <a:pt x="166961" y="623441"/>
                </a:cubicBezTo>
                <a:close/>
                <a:moveTo>
                  <a:pt x="48103" y="622191"/>
                </a:moveTo>
                <a:lnTo>
                  <a:pt x="48787" y="624395"/>
                </a:lnTo>
                <a:lnTo>
                  <a:pt x="49783" y="626230"/>
                </a:lnTo>
                <a:close/>
                <a:moveTo>
                  <a:pt x="742133" y="616692"/>
                </a:moveTo>
                <a:cubicBezTo>
                  <a:pt x="744186" y="616692"/>
                  <a:pt x="746238" y="618745"/>
                  <a:pt x="746238" y="618745"/>
                </a:cubicBezTo>
                <a:cubicBezTo>
                  <a:pt x="748290" y="620799"/>
                  <a:pt x="748290" y="620799"/>
                  <a:pt x="748290" y="620799"/>
                </a:cubicBezTo>
                <a:cubicBezTo>
                  <a:pt x="750343" y="620799"/>
                  <a:pt x="750343" y="620799"/>
                  <a:pt x="750343" y="620799"/>
                </a:cubicBezTo>
                <a:cubicBezTo>
                  <a:pt x="752395" y="620799"/>
                  <a:pt x="754447" y="616692"/>
                  <a:pt x="756500" y="618745"/>
                </a:cubicBezTo>
                <a:cubicBezTo>
                  <a:pt x="758552" y="620799"/>
                  <a:pt x="762657" y="622852"/>
                  <a:pt x="762657" y="624906"/>
                </a:cubicBezTo>
                <a:cubicBezTo>
                  <a:pt x="762657" y="626959"/>
                  <a:pt x="762657" y="629013"/>
                  <a:pt x="762657" y="633120"/>
                </a:cubicBezTo>
                <a:cubicBezTo>
                  <a:pt x="758552" y="631066"/>
                  <a:pt x="756500" y="629013"/>
                  <a:pt x="754447" y="631066"/>
                </a:cubicBezTo>
                <a:cubicBezTo>
                  <a:pt x="750343" y="633120"/>
                  <a:pt x="750343" y="629013"/>
                  <a:pt x="746238" y="629013"/>
                </a:cubicBezTo>
                <a:cubicBezTo>
                  <a:pt x="742133" y="629013"/>
                  <a:pt x="740081" y="631066"/>
                  <a:pt x="738029" y="633120"/>
                </a:cubicBezTo>
                <a:cubicBezTo>
                  <a:pt x="735976" y="633120"/>
                  <a:pt x="733924" y="633120"/>
                  <a:pt x="731872" y="635173"/>
                </a:cubicBezTo>
                <a:lnTo>
                  <a:pt x="731872" y="639139"/>
                </a:lnTo>
                <a:lnTo>
                  <a:pt x="731781" y="639185"/>
                </a:lnTo>
                <a:lnTo>
                  <a:pt x="731872" y="639366"/>
                </a:lnTo>
                <a:lnTo>
                  <a:pt x="731872" y="647494"/>
                </a:lnTo>
                <a:lnTo>
                  <a:pt x="731872" y="653428"/>
                </a:lnTo>
                <a:lnTo>
                  <a:pt x="731781" y="653564"/>
                </a:lnTo>
                <a:lnTo>
                  <a:pt x="731872" y="653610"/>
                </a:lnTo>
                <a:lnTo>
                  <a:pt x="731872" y="657761"/>
                </a:lnTo>
                <a:cubicBezTo>
                  <a:pt x="735976" y="659815"/>
                  <a:pt x="733924" y="663922"/>
                  <a:pt x="738029" y="665975"/>
                </a:cubicBezTo>
                <a:cubicBezTo>
                  <a:pt x="738029" y="668029"/>
                  <a:pt x="735976" y="670082"/>
                  <a:pt x="733924" y="672136"/>
                </a:cubicBezTo>
                <a:cubicBezTo>
                  <a:pt x="729819" y="672136"/>
                  <a:pt x="727767" y="668029"/>
                  <a:pt x="725715" y="663922"/>
                </a:cubicBezTo>
                <a:cubicBezTo>
                  <a:pt x="725715" y="659815"/>
                  <a:pt x="723662" y="657761"/>
                  <a:pt x="721610" y="653654"/>
                </a:cubicBezTo>
                <a:cubicBezTo>
                  <a:pt x="717505" y="651601"/>
                  <a:pt x="719557" y="647494"/>
                  <a:pt x="719557" y="643387"/>
                </a:cubicBezTo>
                <a:cubicBezTo>
                  <a:pt x="721610" y="643387"/>
                  <a:pt x="721610" y="641333"/>
                  <a:pt x="723662" y="639280"/>
                </a:cubicBezTo>
                <a:cubicBezTo>
                  <a:pt x="721610" y="637226"/>
                  <a:pt x="721610" y="633120"/>
                  <a:pt x="719557" y="633120"/>
                </a:cubicBezTo>
                <a:cubicBezTo>
                  <a:pt x="719557" y="629013"/>
                  <a:pt x="723662" y="624906"/>
                  <a:pt x="725715" y="624906"/>
                </a:cubicBezTo>
                <a:cubicBezTo>
                  <a:pt x="729819" y="622852"/>
                  <a:pt x="731872" y="624906"/>
                  <a:pt x="733924" y="626959"/>
                </a:cubicBezTo>
                <a:cubicBezTo>
                  <a:pt x="735976" y="624906"/>
                  <a:pt x="735976" y="622852"/>
                  <a:pt x="735976" y="622852"/>
                </a:cubicBezTo>
                <a:cubicBezTo>
                  <a:pt x="738029" y="620799"/>
                  <a:pt x="738029" y="616692"/>
                  <a:pt x="742133" y="616692"/>
                </a:cubicBezTo>
                <a:close/>
                <a:moveTo>
                  <a:pt x="162893" y="615466"/>
                </a:moveTo>
                <a:cubicBezTo>
                  <a:pt x="165215" y="615211"/>
                  <a:pt x="167278" y="615722"/>
                  <a:pt x="168309" y="616744"/>
                </a:cubicBezTo>
                <a:cubicBezTo>
                  <a:pt x="168309" y="616744"/>
                  <a:pt x="170372" y="618789"/>
                  <a:pt x="168309" y="618789"/>
                </a:cubicBezTo>
                <a:cubicBezTo>
                  <a:pt x="168309" y="620833"/>
                  <a:pt x="166246" y="618789"/>
                  <a:pt x="164183" y="620833"/>
                </a:cubicBezTo>
                <a:cubicBezTo>
                  <a:pt x="162120" y="622877"/>
                  <a:pt x="160057" y="622877"/>
                  <a:pt x="157993" y="626966"/>
                </a:cubicBezTo>
                <a:cubicBezTo>
                  <a:pt x="155930" y="624922"/>
                  <a:pt x="151804" y="626966"/>
                  <a:pt x="149741" y="629011"/>
                </a:cubicBezTo>
                <a:cubicBezTo>
                  <a:pt x="147677" y="633099"/>
                  <a:pt x="149741" y="635144"/>
                  <a:pt x="149741" y="639233"/>
                </a:cubicBezTo>
                <a:cubicBezTo>
                  <a:pt x="151804" y="639233"/>
                  <a:pt x="153867" y="641277"/>
                  <a:pt x="155930" y="643321"/>
                </a:cubicBezTo>
                <a:cubicBezTo>
                  <a:pt x="155930" y="645366"/>
                  <a:pt x="155930" y="647410"/>
                  <a:pt x="157993" y="649455"/>
                </a:cubicBezTo>
                <a:cubicBezTo>
                  <a:pt x="160057" y="651499"/>
                  <a:pt x="160057" y="651499"/>
                  <a:pt x="162120" y="651499"/>
                </a:cubicBezTo>
                <a:cubicBezTo>
                  <a:pt x="162120" y="653544"/>
                  <a:pt x="162120" y="653544"/>
                  <a:pt x="160057" y="653544"/>
                </a:cubicBezTo>
                <a:cubicBezTo>
                  <a:pt x="155930" y="653544"/>
                  <a:pt x="153867" y="651499"/>
                  <a:pt x="149741" y="649455"/>
                </a:cubicBezTo>
                <a:cubicBezTo>
                  <a:pt x="149741" y="647410"/>
                  <a:pt x="147677" y="643321"/>
                  <a:pt x="147677" y="641277"/>
                </a:cubicBezTo>
                <a:cubicBezTo>
                  <a:pt x="149741" y="639233"/>
                  <a:pt x="149741" y="639233"/>
                  <a:pt x="147677" y="639233"/>
                </a:cubicBezTo>
                <a:cubicBezTo>
                  <a:pt x="145614" y="637188"/>
                  <a:pt x="143551" y="635144"/>
                  <a:pt x="143551" y="633099"/>
                </a:cubicBezTo>
                <a:cubicBezTo>
                  <a:pt x="141488" y="629011"/>
                  <a:pt x="143551" y="626966"/>
                  <a:pt x="145614" y="624922"/>
                </a:cubicBezTo>
                <a:cubicBezTo>
                  <a:pt x="147677" y="622877"/>
                  <a:pt x="151804" y="622877"/>
                  <a:pt x="153867" y="624922"/>
                </a:cubicBezTo>
                <a:cubicBezTo>
                  <a:pt x="155930" y="624922"/>
                  <a:pt x="155930" y="622877"/>
                  <a:pt x="155930" y="622877"/>
                </a:cubicBezTo>
                <a:cubicBezTo>
                  <a:pt x="155930" y="620833"/>
                  <a:pt x="155930" y="618789"/>
                  <a:pt x="155930" y="618789"/>
                </a:cubicBezTo>
                <a:cubicBezTo>
                  <a:pt x="157994" y="616744"/>
                  <a:pt x="160572" y="615722"/>
                  <a:pt x="162893" y="615466"/>
                </a:cubicBezTo>
                <a:close/>
                <a:moveTo>
                  <a:pt x="744065" y="614700"/>
                </a:moveTo>
                <a:cubicBezTo>
                  <a:pt x="746168" y="614700"/>
                  <a:pt x="748270" y="614700"/>
                  <a:pt x="748270" y="616692"/>
                </a:cubicBezTo>
                <a:cubicBezTo>
                  <a:pt x="750373" y="618684"/>
                  <a:pt x="750373" y="618684"/>
                  <a:pt x="750373" y="618684"/>
                </a:cubicBezTo>
                <a:cubicBezTo>
                  <a:pt x="748270" y="618684"/>
                  <a:pt x="746168" y="616692"/>
                  <a:pt x="744065" y="614700"/>
                </a:cubicBezTo>
                <a:close/>
                <a:moveTo>
                  <a:pt x="113649" y="613923"/>
                </a:moveTo>
                <a:cubicBezTo>
                  <a:pt x="114416" y="614439"/>
                  <a:pt x="114928" y="615470"/>
                  <a:pt x="114928" y="616502"/>
                </a:cubicBezTo>
                <a:cubicBezTo>
                  <a:pt x="114928" y="618565"/>
                  <a:pt x="110834" y="618565"/>
                  <a:pt x="110834" y="620628"/>
                </a:cubicBezTo>
                <a:cubicBezTo>
                  <a:pt x="106739" y="624755"/>
                  <a:pt x="106739" y="630944"/>
                  <a:pt x="108786" y="635070"/>
                </a:cubicBezTo>
                <a:cubicBezTo>
                  <a:pt x="110834" y="637133"/>
                  <a:pt x="112881" y="639197"/>
                  <a:pt x="110834" y="641260"/>
                </a:cubicBezTo>
                <a:cubicBezTo>
                  <a:pt x="110834" y="641260"/>
                  <a:pt x="108786" y="641260"/>
                  <a:pt x="108786" y="641260"/>
                </a:cubicBezTo>
                <a:cubicBezTo>
                  <a:pt x="104692" y="633007"/>
                  <a:pt x="104692" y="633007"/>
                  <a:pt x="104692" y="633007"/>
                </a:cubicBezTo>
                <a:cubicBezTo>
                  <a:pt x="102644" y="626818"/>
                  <a:pt x="104692" y="618565"/>
                  <a:pt x="110834" y="614439"/>
                </a:cubicBezTo>
                <a:cubicBezTo>
                  <a:pt x="111857" y="613407"/>
                  <a:pt x="112881" y="613407"/>
                  <a:pt x="113649" y="613923"/>
                </a:cubicBezTo>
                <a:close/>
                <a:moveTo>
                  <a:pt x="789889" y="612187"/>
                </a:moveTo>
                <a:cubicBezTo>
                  <a:pt x="795027" y="612444"/>
                  <a:pt x="799651" y="614505"/>
                  <a:pt x="801706" y="618627"/>
                </a:cubicBezTo>
                <a:cubicBezTo>
                  <a:pt x="803761" y="622748"/>
                  <a:pt x="805816" y="628930"/>
                  <a:pt x="805816" y="633051"/>
                </a:cubicBezTo>
                <a:cubicBezTo>
                  <a:pt x="803761" y="635112"/>
                  <a:pt x="801706" y="637173"/>
                  <a:pt x="799651" y="639233"/>
                </a:cubicBezTo>
                <a:cubicBezTo>
                  <a:pt x="797596" y="639233"/>
                  <a:pt x="795540" y="633051"/>
                  <a:pt x="793485" y="639233"/>
                </a:cubicBezTo>
                <a:cubicBezTo>
                  <a:pt x="791430" y="639233"/>
                  <a:pt x="787320" y="639233"/>
                  <a:pt x="785264" y="639233"/>
                </a:cubicBezTo>
                <a:cubicBezTo>
                  <a:pt x="783209" y="637173"/>
                  <a:pt x="783209" y="633051"/>
                  <a:pt x="783209" y="630991"/>
                </a:cubicBezTo>
                <a:cubicBezTo>
                  <a:pt x="785264" y="628930"/>
                  <a:pt x="785264" y="626869"/>
                  <a:pt x="789375" y="626869"/>
                </a:cubicBezTo>
                <a:cubicBezTo>
                  <a:pt x="789375" y="626869"/>
                  <a:pt x="793485" y="628930"/>
                  <a:pt x="793485" y="626869"/>
                </a:cubicBezTo>
                <a:cubicBezTo>
                  <a:pt x="791430" y="622748"/>
                  <a:pt x="789375" y="622748"/>
                  <a:pt x="785264" y="620687"/>
                </a:cubicBezTo>
                <a:cubicBezTo>
                  <a:pt x="781154" y="620687"/>
                  <a:pt x="774988" y="624809"/>
                  <a:pt x="772933" y="628930"/>
                </a:cubicBezTo>
                <a:cubicBezTo>
                  <a:pt x="768822" y="639233"/>
                  <a:pt x="770878" y="653658"/>
                  <a:pt x="779099" y="661901"/>
                </a:cubicBezTo>
                <a:cubicBezTo>
                  <a:pt x="785264" y="668083"/>
                  <a:pt x="785264" y="668083"/>
                  <a:pt x="785264" y="668083"/>
                </a:cubicBezTo>
                <a:cubicBezTo>
                  <a:pt x="785264" y="668083"/>
                  <a:pt x="785264" y="668083"/>
                  <a:pt x="783209" y="670144"/>
                </a:cubicBezTo>
                <a:cubicBezTo>
                  <a:pt x="781154" y="668083"/>
                  <a:pt x="781154" y="668083"/>
                  <a:pt x="781154" y="668083"/>
                </a:cubicBezTo>
                <a:cubicBezTo>
                  <a:pt x="772933" y="661901"/>
                  <a:pt x="764712" y="653658"/>
                  <a:pt x="764712" y="641294"/>
                </a:cubicBezTo>
                <a:cubicBezTo>
                  <a:pt x="762657" y="630991"/>
                  <a:pt x="766767" y="620687"/>
                  <a:pt x="774988" y="616566"/>
                </a:cubicBezTo>
                <a:cubicBezTo>
                  <a:pt x="779099" y="613475"/>
                  <a:pt x="784751" y="611929"/>
                  <a:pt x="789889" y="612187"/>
                </a:cubicBezTo>
                <a:close/>
                <a:moveTo>
                  <a:pt x="111816" y="602599"/>
                </a:moveTo>
                <a:cubicBezTo>
                  <a:pt x="112853" y="602599"/>
                  <a:pt x="113891" y="603114"/>
                  <a:pt x="114928" y="604145"/>
                </a:cubicBezTo>
                <a:cubicBezTo>
                  <a:pt x="114928" y="606206"/>
                  <a:pt x="114928" y="610328"/>
                  <a:pt x="112853" y="610328"/>
                </a:cubicBezTo>
                <a:cubicBezTo>
                  <a:pt x="106628" y="614451"/>
                  <a:pt x="98328" y="620634"/>
                  <a:pt x="100403" y="628879"/>
                </a:cubicBezTo>
                <a:cubicBezTo>
                  <a:pt x="100403" y="635062"/>
                  <a:pt x="104553" y="641246"/>
                  <a:pt x="108703" y="645368"/>
                </a:cubicBezTo>
                <a:cubicBezTo>
                  <a:pt x="110778" y="647429"/>
                  <a:pt x="108703" y="649490"/>
                  <a:pt x="108703" y="651552"/>
                </a:cubicBezTo>
                <a:cubicBezTo>
                  <a:pt x="106628" y="651552"/>
                  <a:pt x="104553" y="651552"/>
                  <a:pt x="104553" y="649490"/>
                </a:cubicBezTo>
                <a:cubicBezTo>
                  <a:pt x="100403" y="647429"/>
                  <a:pt x="104553" y="643307"/>
                  <a:pt x="100403" y="643307"/>
                </a:cubicBezTo>
                <a:cubicBezTo>
                  <a:pt x="98328" y="643307"/>
                  <a:pt x="96253" y="643307"/>
                  <a:pt x="96253" y="641246"/>
                </a:cubicBezTo>
                <a:cubicBezTo>
                  <a:pt x="94178" y="641246"/>
                  <a:pt x="94178" y="639185"/>
                  <a:pt x="94178" y="637124"/>
                </a:cubicBezTo>
                <a:cubicBezTo>
                  <a:pt x="94178" y="635062"/>
                  <a:pt x="98328" y="635062"/>
                  <a:pt x="96253" y="633001"/>
                </a:cubicBezTo>
                <a:cubicBezTo>
                  <a:pt x="94178" y="633001"/>
                  <a:pt x="90028" y="630940"/>
                  <a:pt x="90028" y="626818"/>
                </a:cubicBezTo>
                <a:cubicBezTo>
                  <a:pt x="90028" y="624757"/>
                  <a:pt x="92103" y="622695"/>
                  <a:pt x="94178" y="622695"/>
                </a:cubicBezTo>
                <a:cubicBezTo>
                  <a:pt x="94178" y="622695"/>
                  <a:pt x="96253" y="622695"/>
                  <a:pt x="96253" y="620634"/>
                </a:cubicBezTo>
                <a:cubicBezTo>
                  <a:pt x="96253" y="618573"/>
                  <a:pt x="94178" y="618573"/>
                  <a:pt x="96253" y="616512"/>
                </a:cubicBezTo>
                <a:cubicBezTo>
                  <a:pt x="96253" y="614451"/>
                  <a:pt x="96253" y="612390"/>
                  <a:pt x="98328" y="610328"/>
                </a:cubicBezTo>
                <a:cubicBezTo>
                  <a:pt x="100403" y="610328"/>
                  <a:pt x="102478" y="612390"/>
                  <a:pt x="104553" y="612390"/>
                </a:cubicBezTo>
                <a:cubicBezTo>
                  <a:pt x="104553" y="608267"/>
                  <a:pt x="106628" y="604145"/>
                  <a:pt x="108703" y="604145"/>
                </a:cubicBezTo>
                <a:cubicBezTo>
                  <a:pt x="109741" y="603114"/>
                  <a:pt x="110778" y="602599"/>
                  <a:pt x="111816" y="602599"/>
                </a:cubicBezTo>
                <a:close/>
                <a:moveTo>
                  <a:pt x="804945" y="601636"/>
                </a:moveTo>
                <a:cubicBezTo>
                  <a:pt x="807020" y="602150"/>
                  <a:pt x="809095" y="603179"/>
                  <a:pt x="810132" y="604209"/>
                </a:cubicBezTo>
                <a:cubicBezTo>
                  <a:pt x="810132" y="608325"/>
                  <a:pt x="808057" y="604209"/>
                  <a:pt x="805982" y="604209"/>
                </a:cubicBezTo>
                <a:cubicBezTo>
                  <a:pt x="801832" y="604209"/>
                  <a:pt x="797682" y="606267"/>
                  <a:pt x="795607" y="610384"/>
                </a:cubicBezTo>
                <a:cubicBezTo>
                  <a:pt x="793532" y="610384"/>
                  <a:pt x="793532" y="610384"/>
                  <a:pt x="793532" y="610384"/>
                </a:cubicBezTo>
                <a:cubicBezTo>
                  <a:pt x="793532" y="606267"/>
                  <a:pt x="797682" y="604209"/>
                  <a:pt x="799757" y="602150"/>
                </a:cubicBezTo>
                <a:cubicBezTo>
                  <a:pt x="800795" y="601121"/>
                  <a:pt x="802870" y="601121"/>
                  <a:pt x="804945" y="601636"/>
                </a:cubicBezTo>
                <a:close/>
                <a:moveTo>
                  <a:pt x="176502" y="600092"/>
                </a:moveTo>
                <a:cubicBezTo>
                  <a:pt x="178570" y="604216"/>
                  <a:pt x="182707" y="608339"/>
                  <a:pt x="182707" y="614525"/>
                </a:cubicBezTo>
                <a:cubicBezTo>
                  <a:pt x="182707" y="620711"/>
                  <a:pt x="186845" y="624834"/>
                  <a:pt x="193051" y="628958"/>
                </a:cubicBezTo>
                <a:cubicBezTo>
                  <a:pt x="197188" y="628958"/>
                  <a:pt x="197188" y="635144"/>
                  <a:pt x="199256" y="637206"/>
                </a:cubicBezTo>
                <a:cubicBezTo>
                  <a:pt x="199256" y="637206"/>
                  <a:pt x="199256" y="639268"/>
                  <a:pt x="199256" y="639268"/>
                </a:cubicBezTo>
                <a:cubicBezTo>
                  <a:pt x="195119" y="637206"/>
                  <a:pt x="188913" y="637206"/>
                  <a:pt x="184776" y="635144"/>
                </a:cubicBezTo>
                <a:cubicBezTo>
                  <a:pt x="180639" y="635144"/>
                  <a:pt x="176502" y="631020"/>
                  <a:pt x="172364" y="626896"/>
                </a:cubicBezTo>
                <a:cubicBezTo>
                  <a:pt x="172364" y="622772"/>
                  <a:pt x="172364" y="618649"/>
                  <a:pt x="174433" y="614525"/>
                </a:cubicBezTo>
                <a:cubicBezTo>
                  <a:pt x="174433" y="614525"/>
                  <a:pt x="176502" y="614525"/>
                  <a:pt x="176502" y="612463"/>
                </a:cubicBezTo>
                <a:cubicBezTo>
                  <a:pt x="174433" y="610401"/>
                  <a:pt x="172364" y="610401"/>
                  <a:pt x="172364" y="606278"/>
                </a:cubicBezTo>
                <a:cubicBezTo>
                  <a:pt x="172364" y="604216"/>
                  <a:pt x="172364" y="600092"/>
                  <a:pt x="176502" y="600092"/>
                </a:cubicBezTo>
                <a:close/>
                <a:moveTo>
                  <a:pt x="110768" y="594630"/>
                </a:moveTo>
                <a:cubicBezTo>
                  <a:pt x="112819" y="594630"/>
                  <a:pt x="114870" y="595144"/>
                  <a:pt x="116920" y="596172"/>
                </a:cubicBezTo>
                <a:cubicBezTo>
                  <a:pt x="116920" y="598228"/>
                  <a:pt x="116920" y="598228"/>
                  <a:pt x="116920" y="598228"/>
                </a:cubicBezTo>
                <a:cubicBezTo>
                  <a:pt x="116920" y="602341"/>
                  <a:pt x="110768" y="600285"/>
                  <a:pt x="106667" y="602341"/>
                </a:cubicBezTo>
                <a:cubicBezTo>
                  <a:pt x="104617" y="604397"/>
                  <a:pt x="102566" y="606453"/>
                  <a:pt x="100516" y="608510"/>
                </a:cubicBezTo>
                <a:cubicBezTo>
                  <a:pt x="98465" y="608510"/>
                  <a:pt x="96414" y="610566"/>
                  <a:pt x="94364" y="610566"/>
                </a:cubicBezTo>
                <a:cubicBezTo>
                  <a:pt x="92313" y="614678"/>
                  <a:pt x="92313" y="616735"/>
                  <a:pt x="92313" y="620847"/>
                </a:cubicBezTo>
                <a:cubicBezTo>
                  <a:pt x="90263" y="622903"/>
                  <a:pt x="88212" y="624960"/>
                  <a:pt x="88212" y="627016"/>
                </a:cubicBezTo>
                <a:cubicBezTo>
                  <a:pt x="88212" y="631128"/>
                  <a:pt x="90263" y="633185"/>
                  <a:pt x="92313" y="635241"/>
                </a:cubicBezTo>
                <a:cubicBezTo>
                  <a:pt x="90263" y="637297"/>
                  <a:pt x="90263" y="639353"/>
                  <a:pt x="92313" y="643466"/>
                </a:cubicBezTo>
                <a:cubicBezTo>
                  <a:pt x="96414" y="645522"/>
                  <a:pt x="96414" y="645522"/>
                  <a:pt x="96414" y="645522"/>
                </a:cubicBezTo>
                <a:cubicBezTo>
                  <a:pt x="98465" y="647578"/>
                  <a:pt x="98465" y="647578"/>
                  <a:pt x="98465" y="647578"/>
                </a:cubicBezTo>
                <a:lnTo>
                  <a:pt x="100402" y="649635"/>
                </a:lnTo>
                <a:lnTo>
                  <a:pt x="96959" y="649635"/>
                </a:lnTo>
                <a:cubicBezTo>
                  <a:pt x="94364" y="649635"/>
                  <a:pt x="94364" y="649635"/>
                  <a:pt x="94364" y="649635"/>
                </a:cubicBezTo>
                <a:cubicBezTo>
                  <a:pt x="90263" y="645522"/>
                  <a:pt x="86162" y="643466"/>
                  <a:pt x="88212" y="639353"/>
                </a:cubicBezTo>
                <a:cubicBezTo>
                  <a:pt x="88212" y="639353"/>
                  <a:pt x="88212" y="635241"/>
                  <a:pt x="86162" y="635241"/>
                </a:cubicBezTo>
                <a:cubicBezTo>
                  <a:pt x="84111" y="633185"/>
                  <a:pt x="84111" y="629072"/>
                  <a:pt x="82060" y="627016"/>
                </a:cubicBezTo>
                <a:cubicBezTo>
                  <a:pt x="82060" y="622903"/>
                  <a:pt x="84111" y="620847"/>
                  <a:pt x="86162" y="618791"/>
                </a:cubicBezTo>
                <a:cubicBezTo>
                  <a:pt x="86162" y="616735"/>
                  <a:pt x="90263" y="616735"/>
                  <a:pt x="90263" y="614678"/>
                </a:cubicBezTo>
                <a:cubicBezTo>
                  <a:pt x="90263" y="612622"/>
                  <a:pt x="90263" y="606453"/>
                  <a:pt x="94364" y="604397"/>
                </a:cubicBezTo>
                <a:cubicBezTo>
                  <a:pt x="96414" y="606453"/>
                  <a:pt x="96414" y="602341"/>
                  <a:pt x="98465" y="602341"/>
                </a:cubicBezTo>
                <a:cubicBezTo>
                  <a:pt x="98465" y="604397"/>
                  <a:pt x="98465" y="604397"/>
                  <a:pt x="98465" y="604397"/>
                </a:cubicBezTo>
                <a:cubicBezTo>
                  <a:pt x="100516" y="602341"/>
                  <a:pt x="104617" y="600285"/>
                  <a:pt x="104617" y="596172"/>
                </a:cubicBezTo>
                <a:cubicBezTo>
                  <a:pt x="106667" y="595144"/>
                  <a:pt x="108718" y="594630"/>
                  <a:pt x="110768" y="594630"/>
                </a:cubicBezTo>
                <a:close/>
                <a:moveTo>
                  <a:pt x="112936" y="591792"/>
                </a:moveTo>
                <a:cubicBezTo>
                  <a:pt x="114928" y="591792"/>
                  <a:pt x="116920" y="591792"/>
                  <a:pt x="116920" y="591792"/>
                </a:cubicBezTo>
                <a:cubicBezTo>
                  <a:pt x="118912" y="594116"/>
                  <a:pt x="118912" y="594116"/>
                  <a:pt x="118912" y="594116"/>
                </a:cubicBezTo>
                <a:cubicBezTo>
                  <a:pt x="116920" y="594116"/>
                  <a:pt x="114928" y="594116"/>
                  <a:pt x="112936" y="591792"/>
                </a:cubicBezTo>
                <a:close/>
                <a:moveTo>
                  <a:pt x="799317" y="589347"/>
                </a:moveTo>
                <a:cubicBezTo>
                  <a:pt x="801119" y="589347"/>
                  <a:pt x="802662" y="589860"/>
                  <a:pt x="803692" y="591913"/>
                </a:cubicBezTo>
                <a:cubicBezTo>
                  <a:pt x="803692" y="593965"/>
                  <a:pt x="803692" y="596017"/>
                  <a:pt x="805750" y="593965"/>
                </a:cubicBezTo>
                <a:cubicBezTo>
                  <a:pt x="807808" y="591913"/>
                  <a:pt x="811925" y="591913"/>
                  <a:pt x="813984" y="593965"/>
                </a:cubicBezTo>
                <a:cubicBezTo>
                  <a:pt x="816042" y="596017"/>
                  <a:pt x="818100" y="598070"/>
                  <a:pt x="818100" y="600122"/>
                </a:cubicBezTo>
                <a:cubicBezTo>
                  <a:pt x="818100" y="600122"/>
                  <a:pt x="816042" y="602174"/>
                  <a:pt x="811925" y="602174"/>
                </a:cubicBezTo>
                <a:cubicBezTo>
                  <a:pt x="809867" y="600122"/>
                  <a:pt x="805750" y="598070"/>
                  <a:pt x="801633" y="600122"/>
                </a:cubicBezTo>
                <a:cubicBezTo>
                  <a:pt x="795458" y="600122"/>
                  <a:pt x="791341" y="604227"/>
                  <a:pt x="789283" y="608331"/>
                </a:cubicBezTo>
                <a:cubicBezTo>
                  <a:pt x="778991" y="610384"/>
                  <a:pt x="778991" y="610384"/>
                  <a:pt x="778991" y="610384"/>
                </a:cubicBezTo>
                <a:lnTo>
                  <a:pt x="778991" y="602336"/>
                </a:lnTo>
                <a:lnTo>
                  <a:pt x="779316" y="602013"/>
                </a:lnTo>
                <a:lnTo>
                  <a:pt x="783108" y="600122"/>
                </a:lnTo>
                <a:cubicBezTo>
                  <a:pt x="785166" y="600122"/>
                  <a:pt x="787225" y="600122"/>
                  <a:pt x="787225" y="598070"/>
                </a:cubicBezTo>
                <a:cubicBezTo>
                  <a:pt x="787225" y="593965"/>
                  <a:pt x="789283" y="591913"/>
                  <a:pt x="793400" y="589860"/>
                </a:cubicBezTo>
                <a:cubicBezTo>
                  <a:pt x="795458" y="589860"/>
                  <a:pt x="797516" y="589347"/>
                  <a:pt x="799317" y="589347"/>
                </a:cubicBezTo>
                <a:close/>
                <a:moveTo>
                  <a:pt x="828392" y="587808"/>
                </a:moveTo>
                <a:cubicBezTo>
                  <a:pt x="830467" y="587808"/>
                  <a:pt x="832542" y="587808"/>
                  <a:pt x="832542" y="589866"/>
                </a:cubicBezTo>
                <a:cubicBezTo>
                  <a:pt x="834617" y="591925"/>
                  <a:pt x="834617" y="593983"/>
                  <a:pt x="834617" y="593983"/>
                </a:cubicBezTo>
                <a:cubicBezTo>
                  <a:pt x="834617" y="596042"/>
                  <a:pt x="836692" y="598100"/>
                  <a:pt x="836692" y="598100"/>
                </a:cubicBezTo>
                <a:cubicBezTo>
                  <a:pt x="834617" y="598100"/>
                  <a:pt x="834617" y="598100"/>
                  <a:pt x="834617" y="598100"/>
                </a:cubicBezTo>
                <a:cubicBezTo>
                  <a:pt x="832542" y="593983"/>
                  <a:pt x="832542" y="591925"/>
                  <a:pt x="830467" y="589866"/>
                </a:cubicBezTo>
                <a:cubicBezTo>
                  <a:pt x="828392" y="587808"/>
                  <a:pt x="828392" y="587808"/>
                  <a:pt x="828392" y="587808"/>
                </a:cubicBezTo>
                <a:close/>
                <a:moveTo>
                  <a:pt x="153864" y="583824"/>
                </a:moveTo>
                <a:cubicBezTo>
                  <a:pt x="155913" y="585879"/>
                  <a:pt x="155913" y="585879"/>
                  <a:pt x="157962" y="585879"/>
                </a:cubicBezTo>
                <a:cubicBezTo>
                  <a:pt x="164110" y="587935"/>
                  <a:pt x="170258" y="589990"/>
                  <a:pt x="174356" y="596155"/>
                </a:cubicBezTo>
                <a:cubicBezTo>
                  <a:pt x="174356" y="598211"/>
                  <a:pt x="172307" y="598211"/>
                  <a:pt x="172307" y="598211"/>
                </a:cubicBezTo>
                <a:cubicBezTo>
                  <a:pt x="168209" y="596155"/>
                  <a:pt x="164110" y="594100"/>
                  <a:pt x="160012" y="592045"/>
                </a:cubicBezTo>
                <a:cubicBezTo>
                  <a:pt x="153864" y="589990"/>
                  <a:pt x="149766" y="592045"/>
                  <a:pt x="145667" y="592045"/>
                </a:cubicBezTo>
                <a:cubicBezTo>
                  <a:pt x="137470" y="592045"/>
                  <a:pt x="131322" y="596155"/>
                  <a:pt x="127223" y="602321"/>
                </a:cubicBezTo>
                <a:cubicBezTo>
                  <a:pt x="125174" y="604376"/>
                  <a:pt x="125174" y="608487"/>
                  <a:pt x="125174" y="612597"/>
                </a:cubicBezTo>
                <a:cubicBezTo>
                  <a:pt x="127223" y="612597"/>
                  <a:pt x="129273" y="616708"/>
                  <a:pt x="131322" y="614652"/>
                </a:cubicBezTo>
                <a:cubicBezTo>
                  <a:pt x="133371" y="612597"/>
                  <a:pt x="129273" y="610542"/>
                  <a:pt x="129273" y="606431"/>
                </a:cubicBezTo>
                <a:cubicBezTo>
                  <a:pt x="131322" y="604376"/>
                  <a:pt x="133371" y="604376"/>
                  <a:pt x="135420" y="602321"/>
                </a:cubicBezTo>
                <a:cubicBezTo>
                  <a:pt x="139519" y="602321"/>
                  <a:pt x="141568" y="604376"/>
                  <a:pt x="143617" y="606431"/>
                </a:cubicBezTo>
                <a:cubicBezTo>
                  <a:pt x="145667" y="608487"/>
                  <a:pt x="145667" y="612597"/>
                  <a:pt x="145667" y="614652"/>
                </a:cubicBezTo>
                <a:cubicBezTo>
                  <a:pt x="143617" y="618763"/>
                  <a:pt x="135420" y="614652"/>
                  <a:pt x="139519" y="620818"/>
                </a:cubicBezTo>
                <a:cubicBezTo>
                  <a:pt x="137470" y="622873"/>
                  <a:pt x="137470" y="624928"/>
                  <a:pt x="135420" y="624928"/>
                </a:cubicBezTo>
                <a:cubicBezTo>
                  <a:pt x="133371" y="626984"/>
                  <a:pt x="129273" y="626984"/>
                  <a:pt x="125174" y="626984"/>
                </a:cubicBezTo>
                <a:cubicBezTo>
                  <a:pt x="121076" y="624928"/>
                  <a:pt x="116977" y="618763"/>
                  <a:pt x="116977" y="614652"/>
                </a:cubicBezTo>
                <a:cubicBezTo>
                  <a:pt x="114928" y="606431"/>
                  <a:pt x="119027" y="598211"/>
                  <a:pt x="123125" y="594100"/>
                </a:cubicBezTo>
                <a:cubicBezTo>
                  <a:pt x="129273" y="589990"/>
                  <a:pt x="135420" y="585879"/>
                  <a:pt x="141568" y="585879"/>
                </a:cubicBezTo>
                <a:cubicBezTo>
                  <a:pt x="145667" y="585879"/>
                  <a:pt x="149766" y="585879"/>
                  <a:pt x="153864" y="583824"/>
                </a:cubicBezTo>
                <a:close/>
                <a:moveTo>
                  <a:pt x="791460" y="575524"/>
                </a:moveTo>
                <a:cubicBezTo>
                  <a:pt x="795585" y="577579"/>
                  <a:pt x="799710" y="577579"/>
                  <a:pt x="801772" y="581690"/>
                </a:cubicBezTo>
                <a:cubicBezTo>
                  <a:pt x="803835" y="583745"/>
                  <a:pt x="803835" y="579634"/>
                  <a:pt x="805897" y="577579"/>
                </a:cubicBezTo>
                <a:cubicBezTo>
                  <a:pt x="810022" y="577579"/>
                  <a:pt x="814147" y="577579"/>
                  <a:pt x="816209" y="579634"/>
                </a:cubicBezTo>
                <a:cubicBezTo>
                  <a:pt x="816209" y="581690"/>
                  <a:pt x="818272" y="581690"/>
                  <a:pt x="818272" y="583745"/>
                </a:cubicBezTo>
                <a:cubicBezTo>
                  <a:pt x="818272" y="583745"/>
                  <a:pt x="816209" y="585800"/>
                  <a:pt x="818272" y="587855"/>
                </a:cubicBezTo>
                <a:cubicBezTo>
                  <a:pt x="820334" y="587855"/>
                  <a:pt x="822396" y="585800"/>
                  <a:pt x="824459" y="585800"/>
                </a:cubicBezTo>
                <a:cubicBezTo>
                  <a:pt x="828584" y="587855"/>
                  <a:pt x="830646" y="594021"/>
                  <a:pt x="832708" y="598131"/>
                </a:cubicBezTo>
                <a:cubicBezTo>
                  <a:pt x="828584" y="598131"/>
                  <a:pt x="824459" y="598131"/>
                  <a:pt x="822396" y="598131"/>
                </a:cubicBezTo>
                <a:cubicBezTo>
                  <a:pt x="820334" y="596076"/>
                  <a:pt x="818272" y="591966"/>
                  <a:pt x="816209" y="591966"/>
                </a:cubicBezTo>
                <a:cubicBezTo>
                  <a:pt x="812084" y="589911"/>
                  <a:pt x="807959" y="589911"/>
                  <a:pt x="805897" y="589911"/>
                </a:cubicBezTo>
                <a:cubicBezTo>
                  <a:pt x="803835" y="587855"/>
                  <a:pt x="799710" y="585800"/>
                  <a:pt x="795585" y="587855"/>
                </a:cubicBezTo>
                <a:cubicBezTo>
                  <a:pt x="789398" y="585800"/>
                  <a:pt x="787335" y="591966"/>
                  <a:pt x="785273" y="596076"/>
                </a:cubicBezTo>
                <a:lnTo>
                  <a:pt x="779316" y="602013"/>
                </a:lnTo>
                <a:lnTo>
                  <a:pt x="778991" y="602174"/>
                </a:lnTo>
                <a:lnTo>
                  <a:pt x="778991" y="602336"/>
                </a:lnTo>
                <a:lnTo>
                  <a:pt x="774961" y="606352"/>
                </a:lnTo>
                <a:cubicBezTo>
                  <a:pt x="774961" y="612518"/>
                  <a:pt x="774961" y="612518"/>
                  <a:pt x="774961" y="612518"/>
                </a:cubicBezTo>
                <a:cubicBezTo>
                  <a:pt x="768774" y="618684"/>
                  <a:pt x="768774" y="618684"/>
                  <a:pt x="768774" y="618684"/>
                </a:cubicBezTo>
                <a:cubicBezTo>
                  <a:pt x="764649" y="616628"/>
                  <a:pt x="766711" y="610463"/>
                  <a:pt x="766711" y="608408"/>
                </a:cubicBezTo>
                <a:cubicBezTo>
                  <a:pt x="768774" y="604297"/>
                  <a:pt x="770836" y="606352"/>
                  <a:pt x="772898" y="602242"/>
                </a:cubicBezTo>
                <a:cubicBezTo>
                  <a:pt x="770836" y="598131"/>
                  <a:pt x="770836" y="594021"/>
                  <a:pt x="772898" y="589911"/>
                </a:cubicBezTo>
                <a:cubicBezTo>
                  <a:pt x="774961" y="587855"/>
                  <a:pt x="779086" y="587855"/>
                  <a:pt x="781148" y="587855"/>
                </a:cubicBezTo>
                <a:cubicBezTo>
                  <a:pt x="783210" y="583745"/>
                  <a:pt x="783210" y="577579"/>
                  <a:pt x="791460" y="575524"/>
                </a:cubicBezTo>
                <a:close/>
                <a:moveTo>
                  <a:pt x="800671" y="575026"/>
                </a:moveTo>
                <a:cubicBezTo>
                  <a:pt x="801722" y="575524"/>
                  <a:pt x="802773" y="576520"/>
                  <a:pt x="803824" y="577516"/>
                </a:cubicBezTo>
                <a:cubicBezTo>
                  <a:pt x="803824" y="577516"/>
                  <a:pt x="803824" y="577516"/>
                  <a:pt x="801722" y="577516"/>
                </a:cubicBezTo>
                <a:cubicBezTo>
                  <a:pt x="801722" y="577516"/>
                  <a:pt x="799619" y="577516"/>
                  <a:pt x="797516" y="575524"/>
                </a:cubicBezTo>
                <a:cubicBezTo>
                  <a:pt x="798568" y="574528"/>
                  <a:pt x="799619" y="574528"/>
                  <a:pt x="800671" y="575026"/>
                </a:cubicBezTo>
                <a:close/>
                <a:moveTo>
                  <a:pt x="793466" y="552845"/>
                </a:moveTo>
                <a:cubicBezTo>
                  <a:pt x="795525" y="552845"/>
                  <a:pt x="797583" y="554899"/>
                  <a:pt x="795525" y="554899"/>
                </a:cubicBezTo>
                <a:cubicBezTo>
                  <a:pt x="793466" y="556953"/>
                  <a:pt x="795525" y="561062"/>
                  <a:pt x="793466" y="561062"/>
                </a:cubicBezTo>
                <a:cubicBezTo>
                  <a:pt x="793466" y="559007"/>
                  <a:pt x="795525" y="554899"/>
                  <a:pt x="793466" y="552845"/>
                </a:cubicBezTo>
                <a:close/>
                <a:moveTo>
                  <a:pt x="154206" y="552180"/>
                </a:moveTo>
                <a:cubicBezTo>
                  <a:pt x="155949" y="552570"/>
                  <a:pt x="155949" y="555293"/>
                  <a:pt x="155949" y="556849"/>
                </a:cubicBezTo>
                <a:cubicBezTo>
                  <a:pt x="158015" y="558924"/>
                  <a:pt x="160080" y="563074"/>
                  <a:pt x="160080" y="565149"/>
                </a:cubicBezTo>
                <a:cubicBezTo>
                  <a:pt x="158015" y="567224"/>
                  <a:pt x="155949" y="567224"/>
                  <a:pt x="155949" y="569299"/>
                </a:cubicBezTo>
                <a:cubicBezTo>
                  <a:pt x="149751" y="571374"/>
                  <a:pt x="149751" y="577599"/>
                  <a:pt x="149751" y="581749"/>
                </a:cubicBezTo>
                <a:cubicBezTo>
                  <a:pt x="147685" y="581749"/>
                  <a:pt x="145619" y="583824"/>
                  <a:pt x="143554" y="581749"/>
                </a:cubicBezTo>
                <a:lnTo>
                  <a:pt x="141585" y="573841"/>
                </a:lnTo>
                <a:lnTo>
                  <a:pt x="141877" y="573058"/>
                </a:lnTo>
                <a:lnTo>
                  <a:pt x="149751" y="565149"/>
                </a:lnTo>
                <a:cubicBezTo>
                  <a:pt x="149751" y="565149"/>
                  <a:pt x="147685" y="563074"/>
                  <a:pt x="147685" y="560999"/>
                </a:cubicBezTo>
                <a:cubicBezTo>
                  <a:pt x="147685" y="558924"/>
                  <a:pt x="149751" y="554774"/>
                  <a:pt x="151817" y="552699"/>
                </a:cubicBezTo>
                <a:cubicBezTo>
                  <a:pt x="152850" y="552180"/>
                  <a:pt x="153625" y="552051"/>
                  <a:pt x="154206" y="552180"/>
                </a:cubicBezTo>
                <a:close/>
                <a:moveTo>
                  <a:pt x="149668" y="546640"/>
                </a:moveTo>
                <a:cubicBezTo>
                  <a:pt x="151720" y="546640"/>
                  <a:pt x="153772" y="546640"/>
                  <a:pt x="153772" y="548706"/>
                </a:cubicBezTo>
                <a:cubicBezTo>
                  <a:pt x="153772" y="550772"/>
                  <a:pt x="149668" y="550772"/>
                  <a:pt x="149668" y="552837"/>
                </a:cubicBezTo>
                <a:cubicBezTo>
                  <a:pt x="147615" y="552837"/>
                  <a:pt x="145563" y="554903"/>
                  <a:pt x="145563" y="556969"/>
                </a:cubicBezTo>
                <a:cubicBezTo>
                  <a:pt x="145563" y="563166"/>
                  <a:pt x="145563" y="563166"/>
                  <a:pt x="145563" y="563166"/>
                </a:cubicBezTo>
                <a:lnTo>
                  <a:pt x="141877" y="573058"/>
                </a:lnTo>
                <a:lnTo>
                  <a:pt x="141488" y="573449"/>
                </a:lnTo>
                <a:lnTo>
                  <a:pt x="141585" y="573841"/>
                </a:lnTo>
                <a:lnTo>
                  <a:pt x="139405" y="579692"/>
                </a:lnTo>
                <a:cubicBezTo>
                  <a:pt x="141458" y="581758"/>
                  <a:pt x="141458" y="581758"/>
                  <a:pt x="141458" y="581758"/>
                </a:cubicBezTo>
                <a:cubicBezTo>
                  <a:pt x="141458" y="583824"/>
                  <a:pt x="139405" y="583824"/>
                  <a:pt x="137353" y="583824"/>
                </a:cubicBezTo>
                <a:cubicBezTo>
                  <a:pt x="136327" y="581758"/>
                  <a:pt x="134788" y="579692"/>
                  <a:pt x="133762" y="577368"/>
                </a:cubicBezTo>
                <a:lnTo>
                  <a:pt x="133326" y="570575"/>
                </a:lnTo>
                <a:lnTo>
                  <a:pt x="134128" y="568699"/>
                </a:lnTo>
                <a:lnTo>
                  <a:pt x="141458" y="563166"/>
                </a:lnTo>
                <a:cubicBezTo>
                  <a:pt x="143510" y="561101"/>
                  <a:pt x="139405" y="559035"/>
                  <a:pt x="141458" y="556969"/>
                </a:cubicBezTo>
                <a:cubicBezTo>
                  <a:pt x="141458" y="552837"/>
                  <a:pt x="145563" y="548706"/>
                  <a:pt x="149668" y="546640"/>
                </a:cubicBezTo>
                <a:close/>
                <a:moveTo>
                  <a:pt x="143563" y="536348"/>
                </a:moveTo>
                <a:cubicBezTo>
                  <a:pt x="145617" y="536348"/>
                  <a:pt x="147671" y="538407"/>
                  <a:pt x="149726" y="538407"/>
                </a:cubicBezTo>
                <a:cubicBezTo>
                  <a:pt x="151781" y="540465"/>
                  <a:pt x="151781" y="540465"/>
                  <a:pt x="151781" y="540465"/>
                </a:cubicBezTo>
                <a:cubicBezTo>
                  <a:pt x="151781" y="542523"/>
                  <a:pt x="151781" y="542523"/>
                  <a:pt x="151781" y="544582"/>
                </a:cubicBezTo>
                <a:cubicBezTo>
                  <a:pt x="145617" y="544582"/>
                  <a:pt x="141509" y="548699"/>
                  <a:pt x="139455" y="554874"/>
                </a:cubicBezTo>
                <a:cubicBezTo>
                  <a:pt x="137400" y="556932"/>
                  <a:pt x="139455" y="558991"/>
                  <a:pt x="137400" y="561049"/>
                </a:cubicBezTo>
                <a:lnTo>
                  <a:pt x="134128" y="568699"/>
                </a:lnTo>
                <a:lnTo>
                  <a:pt x="133248" y="569364"/>
                </a:lnTo>
                <a:lnTo>
                  <a:pt x="133326" y="570575"/>
                </a:lnTo>
                <a:lnTo>
                  <a:pt x="131238" y="575458"/>
                </a:lnTo>
                <a:cubicBezTo>
                  <a:pt x="131238" y="577516"/>
                  <a:pt x="131238" y="581633"/>
                  <a:pt x="135346" y="583691"/>
                </a:cubicBezTo>
                <a:cubicBezTo>
                  <a:pt x="133292" y="585750"/>
                  <a:pt x="129183" y="585750"/>
                  <a:pt x="127129" y="587808"/>
                </a:cubicBezTo>
                <a:cubicBezTo>
                  <a:pt x="125075" y="585750"/>
                  <a:pt x="123021" y="583691"/>
                  <a:pt x="120966" y="579575"/>
                </a:cubicBezTo>
                <a:cubicBezTo>
                  <a:pt x="120966" y="577516"/>
                  <a:pt x="120966" y="573399"/>
                  <a:pt x="125075" y="571341"/>
                </a:cubicBezTo>
                <a:cubicBezTo>
                  <a:pt x="125075" y="567224"/>
                  <a:pt x="120966" y="567224"/>
                  <a:pt x="120966" y="565166"/>
                </a:cubicBezTo>
                <a:cubicBezTo>
                  <a:pt x="118912" y="563108"/>
                  <a:pt x="120966" y="558991"/>
                  <a:pt x="120966" y="556932"/>
                </a:cubicBezTo>
                <a:cubicBezTo>
                  <a:pt x="125075" y="554874"/>
                  <a:pt x="127129" y="552816"/>
                  <a:pt x="129183" y="550757"/>
                </a:cubicBezTo>
                <a:cubicBezTo>
                  <a:pt x="131238" y="550757"/>
                  <a:pt x="131238" y="554874"/>
                  <a:pt x="135346" y="552816"/>
                </a:cubicBezTo>
                <a:cubicBezTo>
                  <a:pt x="135346" y="548699"/>
                  <a:pt x="135346" y="548699"/>
                  <a:pt x="135346" y="548699"/>
                </a:cubicBezTo>
                <a:cubicBezTo>
                  <a:pt x="135346" y="542523"/>
                  <a:pt x="139455" y="538407"/>
                  <a:pt x="143563" y="536348"/>
                </a:cubicBezTo>
                <a:close/>
                <a:moveTo>
                  <a:pt x="803824" y="534356"/>
                </a:moveTo>
                <a:cubicBezTo>
                  <a:pt x="805816" y="534356"/>
                  <a:pt x="807808" y="536348"/>
                  <a:pt x="807808" y="536348"/>
                </a:cubicBezTo>
                <a:cubicBezTo>
                  <a:pt x="807808" y="538340"/>
                  <a:pt x="807808" y="538340"/>
                  <a:pt x="805816" y="538340"/>
                </a:cubicBezTo>
                <a:cubicBezTo>
                  <a:pt x="803824" y="538340"/>
                  <a:pt x="805816" y="536348"/>
                  <a:pt x="803824" y="534356"/>
                </a:cubicBezTo>
                <a:close/>
                <a:moveTo>
                  <a:pt x="793466" y="534356"/>
                </a:moveTo>
                <a:cubicBezTo>
                  <a:pt x="795525" y="534356"/>
                  <a:pt x="799641" y="534356"/>
                  <a:pt x="801700" y="534356"/>
                </a:cubicBezTo>
                <a:cubicBezTo>
                  <a:pt x="803758" y="538465"/>
                  <a:pt x="803758" y="538465"/>
                  <a:pt x="803758" y="538465"/>
                </a:cubicBezTo>
                <a:cubicBezTo>
                  <a:pt x="805816" y="542573"/>
                  <a:pt x="803758" y="548736"/>
                  <a:pt x="799641" y="550790"/>
                </a:cubicBezTo>
                <a:cubicBezTo>
                  <a:pt x="797583" y="552845"/>
                  <a:pt x="793466" y="550790"/>
                  <a:pt x="793466" y="552845"/>
                </a:cubicBezTo>
                <a:cubicBezTo>
                  <a:pt x="791408" y="554899"/>
                  <a:pt x="793466" y="556953"/>
                  <a:pt x="791408" y="559007"/>
                </a:cubicBezTo>
                <a:cubicBezTo>
                  <a:pt x="791408" y="561062"/>
                  <a:pt x="787291" y="561062"/>
                  <a:pt x="785233" y="563116"/>
                </a:cubicBezTo>
                <a:cubicBezTo>
                  <a:pt x="781116" y="563116"/>
                  <a:pt x="779057" y="561062"/>
                  <a:pt x="774941" y="561062"/>
                </a:cubicBezTo>
                <a:cubicBezTo>
                  <a:pt x="772882" y="563116"/>
                  <a:pt x="770824" y="565170"/>
                  <a:pt x="768765" y="565170"/>
                </a:cubicBezTo>
                <a:cubicBezTo>
                  <a:pt x="762590" y="567224"/>
                  <a:pt x="758473" y="565170"/>
                  <a:pt x="754357" y="563116"/>
                </a:cubicBezTo>
                <a:cubicBezTo>
                  <a:pt x="756415" y="556953"/>
                  <a:pt x="756415" y="556953"/>
                  <a:pt x="756415" y="556953"/>
                </a:cubicBezTo>
                <a:cubicBezTo>
                  <a:pt x="758473" y="554899"/>
                  <a:pt x="760532" y="556953"/>
                  <a:pt x="762590" y="556953"/>
                </a:cubicBezTo>
                <a:cubicBezTo>
                  <a:pt x="768765" y="559007"/>
                  <a:pt x="772882" y="554899"/>
                  <a:pt x="776999" y="552845"/>
                </a:cubicBezTo>
                <a:cubicBezTo>
                  <a:pt x="776999" y="548736"/>
                  <a:pt x="783174" y="550790"/>
                  <a:pt x="785233" y="548736"/>
                </a:cubicBezTo>
                <a:cubicBezTo>
                  <a:pt x="789349" y="546682"/>
                  <a:pt x="791408" y="544628"/>
                  <a:pt x="793466" y="542573"/>
                </a:cubicBezTo>
                <a:cubicBezTo>
                  <a:pt x="793466" y="538465"/>
                  <a:pt x="793466" y="536411"/>
                  <a:pt x="793466" y="534356"/>
                </a:cubicBezTo>
                <a:close/>
                <a:moveTo>
                  <a:pt x="789487" y="532364"/>
                </a:moveTo>
                <a:cubicBezTo>
                  <a:pt x="789487" y="532364"/>
                  <a:pt x="791541" y="532364"/>
                  <a:pt x="791541" y="534417"/>
                </a:cubicBezTo>
                <a:cubicBezTo>
                  <a:pt x="791541" y="536469"/>
                  <a:pt x="789487" y="538521"/>
                  <a:pt x="789487" y="542626"/>
                </a:cubicBezTo>
                <a:cubicBezTo>
                  <a:pt x="787432" y="544679"/>
                  <a:pt x="783324" y="548783"/>
                  <a:pt x="779215" y="546731"/>
                </a:cubicBezTo>
                <a:cubicBezTo>
                  <a:pt x="779215" y="546731"/>
                  <a:pt x="777161" y="546731"/>
                  <a:pt x="777161" y="546731"/>
                </a:cubicBezTo>
                <a:cubicBezTo>
                  <a:pt x="775107" y="548783"/>
                  <a:pt x="777161" y="548783"/>
                  <a:pt x="775107" y="550836"/>
                </a:cubicBezTo>
                <a:cubicBezTo>
                  <a:pt x="773053" y="554940"/>
                  <a:pt x="766890" y="554940"/>
                  <a:pt x="762781" y="554940"/>
                </a:cubicBezTo>
                <a:cubicBezTo>
                  <a:pt x="760727" y="554940"/>
                  <a:pt x="758673" y="554940"/>
                  <a:pt x="758673" y="552888"/>
                </a:cubicBezTo>
                <a:cubicBezTo>
                  <a:pt x="758673" y="550836"/>
                  <a:pt x="758673" y="548783"/>
                  <a:pt x="760727" y="548783"/>
                </a:cubicBezTo>
                <a:cubicBezTo>
                  <a:pt x="762781" y="550836"/>
                  <a:pt x="768944" y="550836"/>
                  <a:pt x="770998" y="548783"/>
                </a:cubicBezTo>
                <a:cubicBezTo>
                  <a:pt x="773053" y="546731"/>
                  <a:pt x="775107" y="544679"/>
                  <a:pt x="775107" y="542626"/>
                </a:cubicBezTo>
                <a:cubicBezTo>
                  <a:pt x="781270" y="542626"/>
                  <a:pt x="785378" y="540574"/>
                  <a:pt x="787432" y="534417"/>
                </a:cubicBezTo>
                <a:cubicBezTo>
                  <a:pt x="787432" y="534417"/>
                  <a:pt x="787432" y="532364"/>
                  <a:pt x="789487" y="532364"/>
                </a:cubicBezTo>
                <a:close/>
                <a:moveTo>
                  <a:pt x="781394" y="527857"/>
                </a:moveTo>
                <a:cubicBezTo>
                  <a:pt x="782673" y="528115"/>
                  <a:pt x="784209" y="529144"/>
                  <a:pt x="785233" y="530173"/>
                </a:cubicBezTo>
                <a:cubicBezTo>
                  <a:pt x="785233" y="532231"/>
                  <a:pt x="785233" y="534290"/>
                  <a:pt x="783185" y="536348"/>
                </a:cubicBezTo>
                <a:cubicBezTo>
                  <a:pt x="781138" y="538407"/>
                  <a:pt x="779091" y="540465"/>
                  <a:pt x="774996" y="540465"/>
                </a:cubicBezTo>
                <a:cubicBezTo>
                  <a:pt x="774996" y="540465"/>
                  <a:pt x="774996" y="538407"/>
                  <a:pt x="772949" y="540465"/>
                </a:cubicBezTo>
                <a:cubicBezTo>
                  <a:pt x="772949" y="540465"/>
                  <a:pt x="772949" y="542523"/>
                  <a:pt x="772949" y="544582"/>
                </a:cubicBezTo>
                <a:cubicBezTo>
                  <a:pt x="770901" y="546640"/>
                  <a:pt x="766807" y="546640"/>
                  <a:pt x="764759" y="546640"/>
                </a:cubicBezTo>
                <a:cubicBezTo>
                  <a:pt x="762712" y="546640"/>
                  <a:pt x="760665" y="546640"/>
                  <a:pt x="760665" y="544582"/>
                </a:cubicBezTo>
                <a:cubicBezTo>
                  <a:pt x="762712" y="534290"/>
                  <a:pt x="762712" y="534290"/>
                  <a:pt x="762712" y="534290"/>
                </a:cubicBezTo>
                <a:cubicBezTo>
                  <a:pt x="768854" y="534290"/>
                  <a:pt x="774996" y="534290"/>
                  <a:pt x="779091" y="530173"/>
                </a:cubicBezTo>
                <a:cubicBezTo>
                  <a:pt x="779091" y="528115"/>
                  <a:pt x="780114" y="527600"/>
                  <a:pt x="781394" y="527857"/>
                </a:cubicBezTo>
                <a:close/>
                <a:moveTo>
                  <a:pt x="92257" y="526181"/>
                </a:moveTo>
                <a:lnTo>
                  <a:pt x="92257" y="528214"/>
                </a:lnTo>
                <a:cubicBezTo>
                  <a:pt x="90171" y="530248"/>
                  <a:pt x="90171" y="534315"/>
                  <a:pt x="85997" y="534315"/>
                </a:cubicBezTo>
                <a:cubicBezTo>
                  <a:pt x="83910" y="534315"/>
                  <a:pt x="81823" y="536348"/>
                  <a:pt x="79736" y="534315"/>
                </a:cubicBezTo>
                <a:cubicBezTo>
                  <a:pt x="79736" y="532281"/>
                  <a:pt x="83910" y="534315"/>
                  <a:pt x="85997" y="532281"/>
                </a:cubicBezTo>
                <a:cubicBezTo>
                  <a:pt x="88084" y="530248"/>
                  <a:pt x="90171" y="528214"/>
                  <a:pt x="92257" y="526181"/>
                </a:cubicBezTo>
                <a:close/>
                <a:moveTo>
                  <a:pt x="865576" y="517756"/>
                </a:moveTo>
                <a:cubicBezTo>
                  <a:pt x="869560" y="519859"/>
                  <a:pt x="865576" y="524064"/>
                  <a:pt x="867568" y="526167"/>
                </a:cubicBezTo>
                <a:cubicBezTo>
                  <a:pt x="867568" y="528270"/>
                  <a:pt x="867568" y="530372"/>
                  <a:pt x="865576" y="530372"/>
                </a:cubicBezTo>
                <a:cubicBezTo>
                  <a:pt x="865576" y="526167"/>
                  <a:pt x="865576" y="521962"/>
                  <a:pt x="865576" y="517756"/>
                </a:cubicBezTo>
                <a:close/>
                <a:moveTo>
                  <a:pt x="100725" y="515310"/>
                </a:moveTo>
                <a:cubicBezTo>
                  <a:pt x="101404" y="515182"/>
                  <a:pt x="102050" y="515310"/>
                  <a:pt x="102568" y="515823"/>
                </a:cubicBezTo>
                <a:cubicBezTo>
                  <a:pt x="104636" y="517874"/>
                  <a:pt x="104636" y="517874"/>
                  <a:pt x="104636" y="517874"/>
                </a:cubicBezTo>
                <a:cubicBezTo>
                  <a:pt x="104636" y="519924"/>
                  <a:pt x="104636" y="524025"/>
                  <a:pt x="104636" y="526076"/>
                </a:cubicBezTo>
                <a:cubicBezTo>
                  <a:pt x="104636" y="528127"/>
                  <a:pt x="102568" y="528127"/>
                  <a:pt x="100499" y="530177"/>
                </a:cubicBezTo>
                <a:cubicBezTo>
                  <a:pt x="102568" y="532228"/>
                  <a:pt x="104636" y="534278"/>
                  <a:pt x="102568" y="538379"/>
                </a:cubicBezTo>
                <a:cubicBezTo>
                  <a:pt x="102568" y="540430"/>
                  <a:pt x="98431" y="542481"/>
                  <a:pt x="96362" y="544531"/>
                </a:cubicBezTo>
                <a:cubicBezTo>
                  <a:pt x="94293" y="544531"/>
                  <a:pt x="92224" y="542481"/>
                  <a:pt x="90156" y="542481"/>
                </a:cubicBezTo>
                <a:cubicBezTo>
                  <a:pt x="90156" y="546582"/>
                  <a:pt x="86019" y="548632"/>
                  <a:pt x="83950" y="548632"/>
                </a:cubicBezTo>
                <a:cubicBezTo>
                  <a:pt x="79813" y="548632"/>
                  <a:pt x="77744" y="546582"/>
                  <a:pt x="77744" y="544531"/>
                </a:cubicBezTo>
                <a:cubicBezTo>
                  <a:pt x="77744" y="542481"/>
                  <a:pt x="77744" y="540430"/>
                  <a:pt x="79813" y="538379"/>
                </a:cubicBezTo>
                <a:cubicBezTo>
                  <a:pt x="83950" y="540430"/>
                  <a:pt x="88087" y="536329"/>
                  <a:pt x="90156" y="534278"/>
                </a:cubicBezTo>
                <a:cubicBezTo>
                  <a:pt x="94293" y="530177"/>
                  <a:pt x="98431" y="526076"/>
                  <a:pt x="96362" y="519924"/>
                </a:cubicBezTo>
                <a:cubicBezTo>
                  <a:pt x="96362" y="518386"/>
                  <a:pt x="98689" y="515695"/>
                  <a:pt x="100725" y="515310"/>
                </a:cubicBezTo>
                <a:close/>
                <a:moveTo>
                  <a:pt x="116920" y="513773"/>
                </a:moveTo>
                <a:cubicBezTo>
                  <a:pt x="118912" y="515831"/>
                  <a:pt x="118912" y="519948"/>
                  <a:pt x="120904" y="522006"/>
                </a:cubicBezTo>
                <a:cubicBezTo>
                  <a:pt x="120904" y="524065"/>
                  <a:pt x="120904" y="524065"/>
                  <a:pt x="120904" y="524065"/>
                </a:cubicBezTo>
                <a:cubicBezTo>
                  <a:pt x="120904" y="519948"/>
                  <a:pt x="116920" y="517889"/>
                  <a:pt x="116920" y="513773"/>
                </a:cubicBezTo>
                <a:close/>
                <a:moveTo>
                  <a:pt x="843197" y="511094"/>
                </a:moveTo>
                <a:lnTo>
                  <a:pt x="838721" y="520014"/>
                </a:lnTo>
                <a:cubicBezTo>
                  <a:pt x="836655" y="522072"/>
                  <a:pt x="832524" y="522072"/>
                  <a:pt x="828392" y="522072"/>
                </a:cubicBezTo>
                <a:cubicBezTo>
                  <a:pt x="828392" y="520014"/>
                  <a:pt x="828392" y="520014"/>
                  <a:pt x="828392" y="520014"/>
                </a:cubicBezTo>
                <a:cubicBezTo>
                  <a:pt x="830458" y="517956"/>
                  <a:pt x="832524" y="517956"/>
                  <a:pt x="834590" y="517956"/>
                </a:cubicBezTo>
                <a:close/>
                <a:moveTo>
                  <a:pt x="844918" y="507664"/>
                </a:moveTo>
                <a:lnTo>
                  <a:pt x="844918" y="509722"/>
                </a:lnTo>
                <a:lnTo>
                  <a:pt x="843197" y="511094"/>
                </a:lnTo>
                <a:close/>
                <a:moveTo>
                  <a:pt x="844918" y="501488"/>
                </a:moveTo>
                <a:cubicBezTo>
                  <a:pt x="846984" y="501488"/>
                  <a:pt x="846984" y="503547"/>
                  <a:pt x="846984" y="503547"/>
                </a:cubicBezTo>
                <a:lnTo>
                  <a:pt x="844918" y="507664"/>
                </a:lnTo>
                <a:close/>
                <a:moveTo>
                  <a:pt x="108620" y="501488"/>
                </a:moveTo>
                <a:cubicBezTo>
                  <a:pt x="110679" y="503538"/>
                  <a:pt x="112737" y="505587"/>
                  <a:pt x="112737" y="507636"/>
                </a:cubicBezTo>
                <a:cubicBezTo>
                  <a:pt x="112737" y="509685"/>
                  <a:pt x="112737" y="511735"/>
                  <a:pt x="110679" y="513784"/>
                </a:cubicBezTo>
                <a:cubicBezTo>
                  <a:pt x="114796" y="515833"/>
                  <a:pt x="118912" y="519931"/>
                  <a:pt x="116854" y="526079"/>
                </a:cubicBezTo>
                <a:cubicBezTo>
                  <a:pt x="116854" y="528128"/>
                  <a:pt x="112737" y="530178"/>
                  <a:pt x="116854" y="532227"/>
                </a:cubicBezTo>
                <a:cubicBezTo>
                  <a:pt x="118912" y="534276"/>
                  <a:pt x="118912" y="538375"/>
                  <a:pt x="118912" y="542473"/>
                </a:cubicBezTo>
                <a:cubicBezTo>
                  <a:pt x="116854" y="538375"/>
                  <a:pt x="116854" y="536325"/>
                  <a:pt x="114796" y="532227"/>
                </a:cubicBezTo>
                <a:cubicBezTo>
                  <a:pt x="114796" y="532227"/>
                  <a:pt x="116854" y="530178"/>
                  <a:pt x="112737" y="530178"/>
                </a:cubicBezTo>
                <a:cubicBezTo>
                  <a:pt x="110679" y="532227"/>
                  <a:pt x="114796" y="534276"/>
                  <a:pt x="114796" y="538375"/>
                </a:cubicBezTo>
                <a:cubicBezTo>
                  <a:pt x="114796" y="542473"/>
                  <a:pt x="114796" y="546572"/>
                  <a:pt x="110679" y="548621"/>
                </a:cubicBezTo>
                <a:cubicBezTo>
                  <a:pt x="108620" y="550670"/>
                  <a:pt x="104504" y="550670"/>
                  <a:pt x="98328" y="552719"/>
                </a:cubicBezTo>
                <a:cubicBezTo>
                  <a:pt x="98328" y="552719"/>
                  <a:pt x="98328" y="554769"/>
                  <a:pt x="98328" y="556818"/>
                </a:cubicBezTo>
                <a:cubicBezTo>
                  <a:pt x="96270" y="558867"/>
                  <a:pt x="94212" y="560916"/>
                  <a:pt x="92153" y="560916"/>
                </a:cubicBezTo>
                <a:cubicBezTo>
                  <a:pt x="88036" y="560916"/>
                  <a:pt x="85978" y="556818"/>
                  <a:pt x="81861" y="556818"/>
                </a:cubicBezTo>
                <a:cubicBezTo>
                  <a:pt x="79803" y="558867"/>
                  <a:pt x="75686" y="558867"/>
                  <a:pt x="73628" y="558867"/>
                </a:cubicBezTo>
                <a:cubicBezTo>
                  <a:pt x="71569" y="558867"/>
                  <a:pt x="69511" y="556818"/>
                  <a:pt x="67453" y="554769"/>
                </a:cubicBezTo>
                <a:cubicBezTo>
                  <a:pt x="69511" y="552719"/>
                  <a:pt x="71569" y="552719"/>
                  <a:pt x="73628" y="548621"/>
                </a:cubicBezTo>
                <a:cubicBezTo>
                  <a:pt x="75686" y="546572"/>
                  <a:pt x="79803" y="552719"/>
                  <a:pt x="81861" y="550670"/>
                </a:cubicBezTo>
                <a:cubicBezTo>
                  <a:pt x="85978" y="550670"/>
                  <a:pt x="90095" y="550670"/>
                  <a:pt x="90095" y="546572"/>
                </a:cubicBezTo>
                <a:cubicBezTo>
                  <a:pt x="96270" y="546572"/>
                  <a:pt x="102445" y="546572"/>
                  <a:pt x="104504" y="540424"/>
                </a:cubicBezTo>
                <a:cubicBezTo>
                  <a:pt x="106562" y="538375"/>
                  <a:pt x="106562" y="534276"/>
                  <a:pt x="104504" y="530178"/>
                </a:cubicBezTo>
                <a:cubicBezTo>
                  <a:pt x="106562" y="526079"/>
                  <a:pt x="108620" y="524030"/>
                  <a:pt x="106562" y="519931"/>
                </a:cubicBezTo>
                <a:cubicBezTo>
                  <a:pt x="106562" y="517882"/>
                  <a:pt x="104504" y="513784"/>
                  <a:pt x="102445" y="511735"/>
                </a:cubicBezTo>
                <a:cubicBezTo>
                  <a:pt x="104504" y="509685"/>
                  <a:pt x="106562" y="505587"/>
                  <a:pt x="108620" y="501488"/>
                </a:cubicBezTo>
                <a:close/>
                <a:moveTo>
                  <a:pt x="816085" y="497689"/>
                </a:moveTo>
                <a:cubicBezTo>
                  <a:pt x="817623" y="497689"/>
                  <a:pt x="819162" y="498206"/>
                  <a:pt x="820187" y="499238"/>
                </a:cubicBezTo>
                <a:cubicBezTo>
                  <a:pt x="824290" y="499238"/>
                  <a:pt x="824290" y="503370"/>
                  <a:pt x="826341" y="507501"/>
                </a:cubicBezTo>
                <a:cubicBezTo>
                  <a:pt x="828392" y="511633"/>
                  <a:pt x="828392" y="517830"/>
                  <a:pt x="824290" y="521962"/>
                </a:cubicBezTo>
                <a:cubicBezTo>
                  <a:pt x="818136" y="530225"/>
                  <a:pt x="805828" y="534356"/>
                  <a:pt x="795572" y="532291"/>
                </a:cubicBezTo>
                <a:cubicBezTo>
                  <a:pt x="789418" y="530225"/>
                  <a:pt x="785316" y="528159"/>
                  <a:pt x="781213" y="524028"/>
                </a:cubicBezTo>
                <a:cubicBezTo>
                  <a:pt x="775059" y="519896"/>
                  <a:pt x="770957" y="509567"/>
                  <a:pt x="770957" y="501304"/>
                </a:cubicBezTo>
                <a:cubicBezTo>
                  <a:pt x="773008" y="501304"/>
                  <a:pt x="773008" y="499238"/>
                  <a:pt x="775059" y="501304"/>
                </a:cubicBezTo>
                <a:cubicBezTo>
                  <a:pt x="777111" y="505436"/>
                  <a:pt x="777111" y="509567"/>
                  <a:pt x="781213" y="513699"/>
                </a:cubicBezTo>
                <a:cubicBezTo>
                  <a:pt x="785316" y="521962"/>
                  <a:pt x="795572" y="526093"/>
                  <a:pt x="805828" y="524028"/>
                </a:cubicBezTo>
                <a:cubicBezTo>
                  <a:pt x="809931" y="524028"/>
                  <a:pt x="816085" y="521962"/>
                  <a:pt x="818136" y="517830"/>
                </a:cubicBezTo>
                <a:cubicBezTo>
                  <a:pt x="818136" y="513699"/>
                  <a:pt x="820187" y="511633"/>
                  <a:pt x="816085" y="509567"/>
                </a:cubicBezTo>
                <a:cubicBezTo>
                  <a:pt x="814034" y="511633"/>
                  <a:pt x="816085" y="515765"/>
                  <a:pt x="811982" y="517830"/>
                </a:cubicBezTo>
                <a:cubicBezTo>
                  <a:pt x="809931" y="517830"/>
                  <a:pt x="807880" y="517830"/>
                  <a:pt x="805828" y="517830"/>
                </a:cubicBezTo>
                <a:cubicBezTo>
                  <a:pt x="803777" y="515765"/>
                  <a:pt x="801726" y="513699"/>
                  <a:pt x="801726" y="511633"/>
                </a:cubicBezTo>
                <a:cubicBezTo>
                  <a:pt x="799674" y="509567"/>
                  <a:pt x="801726" y="507501"/>
                  <a:pt x="801726" y="505436"/>
                </a:cubicBezTo>
                <a:cubicBezTo>
                  <a:pt x="803777" y="503370"/>
                  <a:pt x="807880" y="503370"/>
                  <a:pt x="809931" y="503370"/>
                </a:cubicBezTo>
                <a:cubicBezTo>
                  <a:pt x="811982" y="505436"/>
                  <a:pt x="809931" y="501304"/>
                  <a:pt x="811982" y="499238"/>
                </a:cubicBezTo>
                <a:cubicBezTo>
                  <a:pt x="813008" y="498206"/>
                  <a:pt x="814546" y="497689"/>
                  <a:pt x="816085" y="497689"/>
                </a:cubicBezTo>
                <a:close/>
                <a:moveTo>
                  <a:pt x="108620" y="497173"/>
                </a:moveTo>
                <a:cubicBezTo>
                  <a:pt x="110695" y="499231"/>
                  <a:pt x="116920" y="503348"/>
                  <a:pt x="114845" y="507465"/>
                </a:cubicBezTo>
                <a:cubicBezTo>
                  <a:pt x="114845" y="503348"/>
                  <a:pt x="110695" y="501289"/>
                  <a:pt x="108620" y="499231"/>
                </a:cubicBezTo>
                <a:cubicBezTo>
                  <a:pt x="108620" y="497173"/>
                  <a:pt x="108620" y="497173"/>
                  <a:pt x="108620" y="497173"/>
                </a:cubicBezTo>
                <a:close/>
                <a:moveTo>
                  <a:pt x="855174" y="495181"/>
                </a:moveTo>
                <a:cubicBezTo>
                  <a:pt x="857221" y="495181"/>
                  <a:pt x="855174" y="499312"/>
                  <a:pt x="855174" y="501378"/>
                </a:cubicBezTo>
                <a:cubicBezTo>
                  <a:pt x="855174" y="501378"/>
                  <a:pt x="853126" y="503444"/>
                  <a:pt x="853126" y="503444"/>
                </a:cubicBezTo>
                <a:cubicBezTo>
                  <a:pt x="857221" y="505509"/>
                  <a:pt x="859268" y="507575"/>
                  <a:pt x="859268" y="509641"/>
                </a:cubicBezTo>
                <a:cubicBezTo>
                  <a:pt x="859268" y="511707"/>
                  <a:pt x="859268" y="513773"/>
                  <a:pt x="857221" y="513773"/>
                </a:cubicBezTo>
                <a:cubicBezTo>
                  <a:pt x="855174" y="515838"/>
                  <a:pt x="855174" y="513773"/>
                  <a:pt x="853126" y="515838"/>
                </a:cubicBezTo>
                <a:cubicBezTo>
                  <a:pt x="853126" y="517904"/>
                  <a:pt x="855174" y="522036"/>
                  <a:pt x="855174" y="524101"/>
                </a:cubicBezTo>
                <a:cubicBezTo>
                  <a:pt x="853126" y="526167"/>
                  <a:pt x="851079" y="526167"/>
                  <a:pt x="849032" y="526167"/>
                </a:cubicBezTo>
                <a:cubicBezTo>
                  <a:pt x="846984" y="528233"/>
                  <a:pt x="844937" y="524101"/>
                  <a:pt x="842890" y="526167"/>
                </a:cubicBezTo>
                <a:cubicBezTo>
                  <a:pt x="844937" y="528233"/>
                  <a:pt x="842890" y="530299"/>
                  <a:pt x="840842" y="532364"/>
                </a:cubicBezTo>
                <a:cubicBezTo>
                  <a:pt x="838795" y="532364"/>
                  <a:pt x="836748" y="532364"/>
                  <a:pt x="834700" y="530299"/>
                </a:cubicBezTo>
                <a:cubicBezTo>
                  <a:pt x="834700" y="530299"/>
                  <a:pt x="834700" y="528233"/>
                  <a:pt x="832653" y="528233"/>
                </a:cubicBezTo>
                <a:cubicBezTo>
                  <a:pt x="830606" y="532364"/>
                  <a:pt x="826511" y="532364"/>
                  <a:pt x="824464" y="532364"/>
                </a:cubicBezTo>
                <a:cubicBezTo>
                  <a:pt x="822416" y="532364"/>
                  <a:pt x="822416" y="530299"/>
                  <a:pt x="822416" y="530299"/>
                </a:cubicBezTo>
                <a:cubicBezTo>
                  <a:pt x="822416" y="528233"/>
                  <a:pt x="824464" y="526167"/>
                  <a:pt x="826511" y="524101"/>
                </a:cubicBezTo>
                <a:cubicBezTo>
                  <a:pt x="832653" y="524101"/>
                  <a:pt x="836748" y="524101"/>
                  <a:pt x="842890" y="519970"/>
                </a:cubicBezTo>
                <a:cubicBezTo>
                  <a:pt x="844937" y="519970"/>
                  <a:pt x="846984" y="517904"/>
                  <a:pt x="849032" y="513773"/>
                </a:cubicBezTo>
                <a:cubicBezTo>
                  <a:pt x="849032" y="509641"/>
                  <a:pt x="851079" y="505509"/>
                  <a:pt x="849032" y="499312"/>
                </a:cubicBezTo>
                <a:cubicBezTo>
                  <a:pt x="851079" y="497246"/>
                  <a:pt x="853126" y="495181"/>
                  <a:pt x="855174" y="495181"/>
                </a:cubicBezTo>
                <a:close/>
                <a:moveTo>
                  <a:pt x="857262" y="486881"/>
                </a:moveTo>
                <a:cubicBezTo>
                  <a:pt x="859323" y="486881"/>
                  <a:pt x="861385" y="488946"/>
                  <a:pt x="861385" y="491012"/>
                </a:cubicBezTo>
                <a:cubicBezTo>
                  <a:pt x="863446" y="493078"/>
                  <a:pt x="863446" y="497209"/>
                  <a:pt x="861385" y="499275"/>
                </a:cubicBezTo>
                <a:cubicBezTo>
                  <a:pt x="861385" y="499275"/>
                  <a:pt x="861385" y="499275"/>
                  <a:pt x="861385" y="501341"/>
                </a:cubicBezTo>
                <a:cubicBezTo>
                  <a:pt x="863446" y="503407"/>
                  <a:pt x="867568" y="505472"/>
                  <a:pt x="867568" y="509604"/>
                </a:cubicBezTo>
                <a:cubicBezTo>
                  <a:pt x="867568" y="511670"/>
                  <a:pt x="867568" y="515801"/>
                  <a:pt x="865507" y="515801"/>
                </a:cubicBezTo>
                <a:cubicBezTo>
                  <a:pt x="863446" y="515801"/>
                  <a:pt x="863446" y="515801"/>
                  <a:pt x="861385" y="517867"/>
                </a:cubicBezTo>
                <a:cubicBezTo>
                  <a:pt x="865507" y="521999"/>
                  <a:pt x="863446" y="528196"/>
                  <a:pt x="861385" y="530262"/>
                </a:cubicBezTo>
                <a:cubicBezTo>
                  <a:pt x="859323" y="534393"/>
                  <a:pt x="855201" y="532327"/>
                  <a:pt x="853140" y="532327"/>
                </a:cubicBezTo>
                <a:cubicBezTo>
                  <a:pt x="851079" y="532327"/>
                  <a:pt x="851079" y="532327"/>
                  <a:pt x="849018" y="532327"/>
                </a:cubicBezTo>
                <a:cubicBezTo>
                  <a:pt x="849018" y="534393"/>
                  <a:pt x="849018" y="538525"/>
                  <a:pt x="844895" y="538525"/>
                </a:cubicBezTo>
                <a:cubicBezTo>
                  <a:pt x="840773" y="540590"/>
                  <a:pt x="834590" y="534393"/>
                  <a:pt x="832528" y="540590"/>
                </a:cubicBezTo>
                <a:cubicBezTo>
                  <a:pt x="828406" y="542656"/>
                  <a:pt x="822223" y="538525"/>
                  <a:pt x="820162" y="538525"/>
                </a:cubicBezTo>
                <a:cubicBezTo>
                  <a:pt x="818100" y="536459"/>
                  <a:pt x="818100" y="534393"/>
                  <a:pt x="818100" y="532327"/>
                </a:cubicBezTo>
                <a:cubicBezTo>
                  <a:pt x="820162" y="532327"/>
                  <a:pt x="822223" y="534393"/>
                  <a:pt x="824284" y="534393"/>
                </a:cubicBezTo>
                <a:cubicBezTo>
                  <a:pt x="826345" y="534393"/>
                  <a:pt x="830467" y="534393"/>
                  <a:pt x="832528" y="532327"/>
                </a:cubicBezTo>
                <a:cubicBezTo>
                  <a:pt x="836651" y="534393"/>
                  <a:pt x="840773" y="536459"/>
                  <a:pt x="842834" y="534393"/>
                </a:cubicBezTo>
                <a:cubicBezTo>
                  <a:pt x="846957" y="530262"/>
                  <a:pt x="846957" y="530262"/>
                  <a:pt x="846957" y="530262"/>
                </a:cubicBezTo>
                <a:cubicBezTo>
                  <a:pt x="851079" y="530262"/>
                  <a:pt x="853140" y="528196"/>
                  <a:pt x="857262" y="526130"/>
                </a:cubicBezTo>
                <a:cubicBezTo>
                  <a:pt x="859323" y="524064"/>
                  <a:pt x="857262" y="519933"/>
                  <a:pt x="857262" y="517867"/>
                </a:cubicBezTo>
                <a:cubicBezTo>
                  <a:pt x="859323" y="515801"/>
                  <a:pt x="861385" y="513736"/>
                  <a:pt x="861385" y="511670"/>
                </a:cubicBezTo>
                <a:cubicBezTo>
                  <a:pt x="861385" y="507538"/>
                  <a:pt x="859323" y="505472"/>
                  <a:pt x="857262" y="503407"/>
                </a:cubicBezTo>
                <a:cubicBezTo>
                  <a:pt x="859323" y="499275"/>
                  <a:pt x="859323" y="495144"/>
                  <a:pt x="857262" y="493078"/>
                </a:cubicBezTo>
                <a:cubicBezTo>
                  <a:pt x="855201" y="491012"/>
                  <a:pt x="857262" y="488946"/>
                  <a:pt x="857262" y="486881"/>
                </a:cubicBezTo>
                <a:close/>
                <a:moveTo>
                  <a:pt x="28360" y="486193"/>
                </a:moveTo>
                <a:cubicBezTo>
                  <a:pt x="28878" y="486454"/>
                  <a:pt x="29397" y="486975"/>
                  <a:pt x="30435" y="486975"/>
                </a:cubicBezTo>
                <a:cubicBezTo>
                  <a:pt x="40810" y="486975"/>
                  <a:pt x="40810" y="486975"/>
                  <a:pt x="40810" y="486975"/>
                </a:cubicBezTo>
                <a:cubicBezTo>
                  <a:pt x="42885" y="489062"/>
                  <a:pt x="42885" y="493236"/>
                  <a:pt x="42885" y="495323"/>
                </a:cubicBezTo>
                <a:cubicBezTo>
                  <a:pt x="40810" y="497410"/>
                  <a:pt x="38735" y="497410"/>
                  <a:pt x="36660" y="499496"/>
                </a:cubicBezTo>
                <a:cubicBezTo>
                  <a:pt x="34585" y="499496"/>
                  <a:pt x="32510" y="497410"/>
                  <a:pt x="30435" y="495323"/>
                </a:cubicBezTo>
                <a:cubicBezTo>
                  <a:pt x="30435" y="493236"/>
                  <a:pt x="28360" y="489062"/>
                  <a:pt x="26285" y="486975"/>
                </a:cubicBezTo>
                <a:cubicBezTo>
                  <a:pt x="27322" y="485932"/>
                  <a:pt x="27841" y="485932"/>
                  <a:pt x="28360" y="486193"/>
                </a:cubicBezTo>
                <a:close/>
                <a:moveTo>
                  <a:pt x="861260" y="484889"/>
                </a:moveTo>
                <a:cubicBezTo>
                  <a:pt x="863319" y="484889"/>
                  <a:pt x="865377" y="489015"/>
                  <a:pt x="867435" y="491078"/>
                </a:cubicBezTo>
                <a:cubicBezTo>
                  <a:pt x="867435" y="495204"/>
                  <a:pt x="865377" y="497267"/>
                  <a:pt x="865377" y="499330"/>
                </a:cubicBezTo>
                <a:cubicBezTo>
                  <a:pt x="867435" y="501394"/>
                  <a:pt x="871552" y="503457"/>
                  <a:pt x="871552" y="507583"/>
                </a:cubicBezTo>
                <a:cubicBezTo>
                  <a:pt x="871552" y="509646"/>
                  <a:pt x="871552" y="513773"/>
                  <a:pt x="869494" y="513773"/>
                </a:cubicBezTo>
                <a:cubicBezTo>
                  <a:pt x="871552" y="507583"/>
                  <a:pt x="867435" y="503457"/>
                  <a:pt x="863319" y="499330"/>
                </a:cubicBezTo>
                <a:cubicBezTo>
                  <a:pt x="867435" y="495204"/>
                  <a:pt x="863319" y="489015"/>
                  <a:pt x="861260" y="484889"/>
                </a:cubicBezTo>
                <a:close/>
                <a:moveTo>
                  <a:pt x="46869" y="484889"/>
                </a:moveTo>
                <a:cubicBezTo>
                  <a:pt x="50985" y="484889"/>
                  <a:pt x="53044" y="489026"/>
                  <a:pt x="55102" y="491094"/>
                </a:cubicBezTo>
                <a:cubicBezTo>
                  <a:pt x="55102" y="493163"/>
                  <a:pt x="50985" y="495232"/>
                  <a:pt x="53044" y="497300"/>
                </a:cubicBezTo>
                <a:cubicBezTo>
                  <a:pt x="55102" y="497300"/>
                  <a:pt x="57161" y="499369"/>
                  <a:pt x="57161" y="501437"/>
                </a:cubicBezTo>
                <a:cubicBezTo>
                  <a:pt x="57161" y="503506"/>
                  <a:pt x="57161" y="507643"/>
                  <a:pt x="55102" y="509712"/>
                </a:cubicBezTo>
                <a:cubicBezTo>
                  <a:pt x="53044" y="509712"/>
                  <a:pt x="48927" y="511781"/>
                  <a:pt x="46869" y="509712"/>
                </a:cubicBezTo>
                <a:cubicBezTo>
                  <a:pt x="44810" y="509712"/>
                  <a:pt x="44810" y="505575"/>
                  <a:pt x="42752" y="505575"/>
                </a:cubicBezTo>
                <a:cubicBezTo>
                  <a:pt x="40694" y="507643"/>
                  <a:pt x="40694" y="509712"/>
                  <a:pt x="36577" y="509712"/>
                </a:cubicBezTo>
                <a:cubicBezTo>
                  <a:pt x="34518" y="509712"/>
                  <a:pt x="32460" y="509712"/>
                  <a:pt x="30402" y="507643"/>
                </a:cubicBezTo>
                <a:cubicBezTo>
                  <a:pt x="30402" y="503506"/>
                  <a:pt x="26285" y="501437"/>
                  <a:pt x="28343" y="499369"/>
                </a:cubicBezTo>
                <a:cubicBezTo>
                  <a:pt x="32460" y="499369"/>
                  <a:pt x="34518" y="503506"/>
                  <a:pt x="38635" y="501437"/>
                </a:cubicBezTo>
                <a:cubicBezTo>
                  <a:pt x="42752" y="499369"/>
                  <a:pt x="44810" y="497300"/>
                  <a:pt x="44810" y="495232"/>
                </a:cubicBezTo>
                <a:cubicBezTo>
                  <a:pt x="46869" y="491094"/>
                  <a:pt x="38635" y="484889"/>
                  <a:pt x="46869" y="484889"/>
                </a:cubicBezTo>
                <a:close/>
                <a:moveTo>
                  <a:pt x="77855" y="466297"/>
                </a:moveTo>
                <a:cubicBezTo>
                  <a:pt x="81965" y="468362"/>
                  <a:pt x="81965" y="468362"/>
                  <a:pt x="81965" y="468362"/>
                </a:cubicBezTo>
                <a:cubicBezTo>
                  <a:pt x="90186" y="470428"/>
                  <a:pt x="94297" y="476626"/>
                  <a:pt x="98407" y="480757"/>
                </a:cubicBezTo>
                <a:cubicBezTo>
                  <a:pt x="102518" y="489020"/>
                  <a:pt x="106628" y="497283"/>
                  <a:pt x="104573" y="505546"/>
                </a:cubicBezTo>
                <a:cubicBezTo>
                  <a:pt x="100463" y="513809"/>
                  <a:pt x="92242" y="517941"/>
                  <a:pt x="84021" y="520007"/>
                </a:cubicBezTo>
                <a:cubicBezTo>
                  <a:pt x="79910" y="522072"/>
                  <a:pt x="73745" y="520007"/>
                  <a:pt x="67579" y="513809"/>
                </a:cubicBezTo>
                <a:cubicBezTo>
                  <a:pt x="65524" y="513809"/>
                  <a:pt x="65524" y="509678"/>
                  <a:pt x="65524" y="507612"/>
                </a:cubicBezTo>
                <a:cubicBezTo>
                  <a:pt x="67579" y="505546"/>
                  <a:pt x="65524" y="503480"/>
                  <a:pt x="67579" y="503480"/>
                </a:cubicBezTo>
                <a:cubicBezTo>
                  <a:pt x="69634" y="503480"/>
                  <a:pt x="71689" y="503480"/>
                  <a:pt x="73745" y="503480"/>
                </a:cubicBezTo>
                <a:cubicBezTo>
                  <a:pt x="73745" y="501415"/>
                  <a:pt x="71689" y="499349"/>
                  <a:pt x="73745" y="497283"/>
                </a:cubicBezTo>
                <a:cubicBezTo>
                  <a:pt x="75800" y="493152"/>
                  <a:pt x="77855" y="495217"/>
                  <a:pt x="81965" y="495217"/>
                </a:cubicBezTo>
                <a:cubicBezTo>
                  <a:pt x="84021" y="497283"/>
                  <a:pt x="86076" y="501415"/>
                  <a:pt x="84021" y="503480"/>
                </a:cubicBezTo>
                <a:cubicBezTo>
                  <a:pt x="81965" y="505546"/>
                  <a:pt x="79910" y="505546"/>
                  <a:pt x="77855" y="507612"/>
                </a:cubicBezTo>
                <a:cubicBezTo>
                  <a:pt x="79910" y="511744"/>
                  <a:pt x="84021" y="509678"/>
                  <a:pt x="88131" y="509678"/>
                </a:cubicBezTo>
                <a:cubicBezTo>
                  <a:pt x="94297" y="507612"/>
                  <a:pt x="98407" y="501415"/>
                  <a:pt x="98407" y="495217"/>
                </a:cubicBezTo>
                <a:cubicBezTo>
                  <a:pt x="94297" y="486954"/>
                  <a:pt x="92242" y="480757"/>
                  <a:pt x="84021" y="476626"/>
                </a:cubicBezTo>
                <a:cubicBezTo>
                  <a:pt x="77855" y="472494"/>
                  <a:pt x="71689" y="470428"/>
                  <a:pt x="63469" y="470428"/>
                </a:cubicBezTo>
                <a:cubicBezTo>
                  <a:pt x="63469" y="470428"/>
                  <a:pt x="65524" y="468362"/>
                  <a:pt x="65524" y="468362"/>
                </a:cubicBezTo>
                <a:cubicBezTo>
                  <a:pt x="69634" y="466297"/>
                  <a:pt x="73745" y="468362"/>
                  <a:pt x="77855" y="466297"/>
                </a:cubicBezTo>
                <a:close/>
                <a:moveTo>
                  <a:pt x="808020" y="464305"/>
                </a:moveTo>
                <a:cubicBezTo>
                  <a:pt x="810072" y="464305"/>
                  <a:pt x="810072" y="466363"/>
                  <a:pt x="810072" y="466363"/>
                </a:cubicBezTo>
                <a:cubicBezTo>
                  <a:pt x="812124" y="468421"/>
                  <a:pt x="810072" y="470480"/>
                  <a:pt x="808020" y="472538"/>
                </a:cubicBezTo>
                <a:cubicBezTo>
                  <a:pt x="808020" y="472538"/>
                  <a:pt x="805967" y="472538"/>
                  <a:pt x="805967" y="474597"/>
                </a:cubicBezTo>
                <a:cubicBezTo>
                  <a:pt x="808020" y="476655"/>
                  <a:pt x="810072" y="478713"/>
                  <a:pt x="808020" y="480772"/>
                </a:cubicBezTo>
                <a:cubicBezTo>
                  <a:pt x="808020" y="482830"/>
                  <a:pt x="805967" y="482830"/>
                  <a:pt x="803915" y="484889"/>
                </a:cubicBezTo>
                <a:cubicBezTo>
                  <a:pt x="801863" y="484889"/>
                  <a:pt x="799810" y="482830"/>
                  <a:pt x="799810" y="480772"/>
                </a:cubicBezTo>
                <a:cubicBezTo>
                  <a:pt x="797758" y="480772"/>
                  <a:pt x="797758" y="484889"/>
                  <a:pt x="793653" y="484889"/>
                </a:cubicBezTo>
                <a:cubicBezTo>
                  <a:pt x="791601" y="484889"/>
                  <a:pt x="789548" y="484889"/>
                  <a:pt x="789548" y="482830"/>
                </a:cubicBezTo>
                <a:cubicBezTo>
                  <a:pt x="789548" y="480772"/>
                  <a:pt x="789548" y="478713"/>
                  <a:pt x="791601" y="476655"/>
                </a:cubicBezTo>
                <a:cubicBezTo>
                  <a:pt x="795706" y="478713"/>
                  <a:pt x="799810" y="474597"/>
                  <a:pt x="801863" y="470480"/>
                </a:cubicBezTo>
                <a:cubicBezTo>
                  <a:pt x="801863" y="466363"/>
                  <a:pt x="801863" y="466363"/>
                  <a:pt x="801863" y="466363"/>
                </a:cubicBezTo>
                <a:cubicBezTo>
                  <a:pt x="803915" y="466363"/>
                  <a:pt x="808020" y="466363"/>
                  <a:pt x="808020" y="464305"/>
                </a:cubicBezTo>
                <a:close/>
                <a:moveTo>
                  <a:pt x="787225" y="462313"/>
                </a:moveTo>
                <a:cubicBezTo>
                  <a:pt x="791430" y="464360"/>
                  <a:pt x="795635" y="464360"/>
                  <a:pt x="799841" y="466407"/>
                </a:cubicBezTo>
                <a:cubicBezTo>
                  <a:pt x="799841" y="468455"/>
                  <a:pt x="799841" y="470502"/>
                  <a:pt x="799841" y="470502"/>
                </a:cubicBezTo>
                <a:cubicBezTo>
                  <a:pt x="797738" y="474597"/>
                  <a:pt x="795635" y="474597"/>
                  <a:pt x="791430" y="474597"/>
                </a:cubicBezTo>
                <a:cubicBezTo>
                  <a:pt x="789327" y="474597"/>
                  <a:pt x="789327" y="474597"/>
                  <a:pt x="789327" y="474597"/>
                </a:cubicBezTo>
                <a:cubicBezTo>
                  <a:pt x="789327" y="470502"/>
                  <a:pt x="787225" y="466407"/>
                  <a:pt x="787225" y="462313"/>
                </a:cubicBezTo>
                <a:close/>
                <a:moveTo>
                  <a:pt x="811938" y="460321"/>
                </a:moveTo>
                <a:cubicBezTo>
                  <a:pt x="816046" y="460321"/>
                  <a:pt x="816046" y="464429"/>
                  <a:pt x="818101" y="466483"/>
                </a:cubicBezTo>
                <a:cubicBezTo>
                  <a:pt x="818101" y="470592"/>
                  <a:pt x="818101" y="474700"/>
                  <a:pt x="816046" y="476755"/>
                </a:cubicBezTo>
                <a:cubicBezTo>
                  <a:pt x="811938" y="478809"/>
                  <a:pt x="816046" y="480863"/>
                  <a:pt x="816046" y="482917"/>
                </a:cubicBezTo>
                <a:cubicBezTo>
                  <a:pt x="816046" y="487026"/>
                  <a:pt x="813992" y="491134"/>
                  <a:pt x="809883" y="491134"/>
                </a:cubicBezTo>
                <a:cubicBezTo>
                  <a:pt x="807829" y="493189"/>
                  <a:pt x="805775" y="493189"/>
                  <a:pt x="803721" y="493189"/>
                </a:cubicBezTo>
                <a:cubicBezTo>
                  <a:pt x="799612" y="489080"/>
                  <a:pt x="799612" y="489080"/>
                  <a:pt x="799612" y="489080"/>
                </a:cubicBezTo>
                <a:cubicBezTo>
                  <a:pt x="797558" y="489080"/>
                  <a:pt x="799612" y="491134"/>
                  <a:pt x="797558" y="491134"/>
                </a:cubicBezTo>
                <a:cubicBezTo>
                  <a:pt x="795504" y="493189"/>
                  <a:pt x="791395" y="493189"/>
                  <a:pt x="789341" y="493189"/>
                </a:cubicBezTo>
                <a:cubicBezTo>
                  <a:pt x="787287" y="491134"/>
                  <a:pt x="785233" y="489080"/>
                  <a:pt x="785233" y="487026"/>
                </a:cubicBezTo>
                <a:cubicBezTo>
                  <a:pt x="785233" y="487026"/>
                  <a:pt x="785233" y="484972"/>
                  <a:pt x="785233" y="484972"/>
                </a:cubicBezTo>
                <a:cubicBezTo>
                  <a:pt x="789341" y="487026"/>
                  <a:pt x="795504" y="487026"/>
                  <a:pt x="797558" y="484972"/>
                </a:cubicBezTo>
                <a:cubicBezTo>
                  <a:pt x="801667" y="487026"/>
                  <a:pt x="805775" y="487026"/>
                  <a:pt x="807829" y="484972"/>
                </a:cubicBezTo>
                <a:cubicBezTo>
                  <a:pt x="811938" y="482917"/>
                  <a:pt x="811938" y="478809"/>
                  <a:pt x="809883" y="474700"/>
                </a:cubicBezTo>
                <a:cubicBezTo>
                  <a:pt x="811938" y="470592"/>
                  <a:pt x="813992" y="468538"/>
                  <a:pt x="811938" y="464429"/>
                </a:cubicBezTo>
                <a:cubicBezTo>
                  <a:pt x="811938" y="462375"/>
                  <a:pt x="811938" y="462375"/>
                  <a:pt x="811938" y="460321"/>
                </a:cubicBezTo>
                <a:close/>
                <a:moveTo>
                  <a:pt x="96419" y="456005"/>
                </a:moveTo>
                <a:cubicBezTo>
                  <a:pt x="100569" y="458071"/>
                  <a:pt x="100569" y="464268"/>
                  <a:pt x="102644" y="466334"/>
                </a:cubicBezTo>
                <a:cubicBezTo>
                  <a:pt x="102644" y="470465"/>
                  <a:pt x="100569" y="472531"/>
                  <a:pt x="98494" y="474597"/>
                </a:cubicBezTo>
                <a:cubicBezTo>
                  <a:pt x="96419" y="474597"/>
                  <a:pt x="96419" y="474597"/>
                  <a:pt x="94344" y="474597"/>
                </a:cubicBezTo>
                <a:cubicBezTo>
                  <a:pt x="94344" y="472531"/>
                  <a:pt x="96419" y="472531"/>
                  <a:pt x="96419" y="470465"/>
                </a:cubicBezTo>
                <a:cubicBezTo>
                  <a:pt x="98494" y="468400"/>
                  <a:pt x="98494" y="464268"/>
                  <a:pt x="98494" y="462202"/>
                </a:cubicBezTo>
                <a:cubicBezTo>
                  <a:pt x="98494" y="460136"/>
                  <a:pt x="94344" y="458071"/>
                  <a:pt x="96419" y="456005"/>
                </a:cubicBezTo>
                <a:close/>
                <a:moveTo>
                  <a:pt x="775088" y="452021"/>
                </a:moveTo>
                <a:cubicBezTo>
                  <a:pt x="779220" y="452021"/>
                  <a:pt x="781285" y="456149"/>
                  <a:pt x="783351" y="458213"/>
                </a:cubicBezTo>
                <a:cubicBezTo>
                  <a:pt x="785417" y="466470"/>
                  <a:pt x="789548" y="474727"/>
                  <a:pt x="785417" y="482983"/>
                </a:cubicBezTo>
                <a:cubicBezTo>
                  <a:pt x="783351" y="485048"/>
                  <a:pt x="783351" y="485048"/>
                  <a:pt x="781285" y="485048"/>
                </a:cubicBezTo>
                <a:cubicBezTo>
                  <a:pt x="781285" y="485048"/>
                  <a:pt x="779220" y="485048"/>
                  <a:pt x="779220" y="485048"/>
                </a:cubicBezTo>
                <a:cubicBezTo>
                  <a:pt x="779220" y="489176"/>
                  <a:pt x="779220" y="493304"/>
                  <a:pt x="777154" y="495368"/>
                </a:cubicBezTo>
                <a:cubicBezTo>
                  <a:pt x="777154" y="497433"/>
                  <a:pt x="775088" y="499497"/>
                  <a:pt x="773022" y="499497"/>
                </a:cubicBezTo>
                <a:cubicBezTo>
                  <a:pt x="770957" y="499497"/>
                  <a:pt x="770957" y="499497"/>
                  <a:pt x="770957" y="499497"/>
                </a:cubicBezTo>
                <a:cubicBezTo>
                  <a:pt x="773022" y="493304"/>
                  <a:pt x="770957" y="489176"/>
                  <a:pt x="773022" y="485048"/>
                </a:cubicBezTo>
                <a:cubicBezTo>
                  <a:pt x="775088" y="480919"/>
                  <a:pt x="777154" y="476791"/>
                  <a:pt x="775088" y="470598"/>
                </a:cubicBezTo>
                <a:cubicBezTo>
                  <a:pt x="777154" y="472662"/>
                  <a:pt x="777154" y="478855"/>
                  <a:pt x="781285" y="476791"/>
                </a:cubicBezTo>
                <a:cubicBezTo>
                  <a:pt x="785417" y="474727"/>
                  <a:pt x="783351" y="470598"/>
                  <a:pt x="783351" y="468534"/>
                </a:cubicBezTo>
                <a:cubicBezTo>
                  <a:pt x="781285" y="464406"/>
                  <a:pt x="779220" y="460277"/>
                  <a:pt x="777154" y="456149"/>
                </a:cubicBezTo>
                <a:cubicBezTo>
                  <a:pt x="777154" y="456149"/>
                  <a:pt x="777154" y="456149"/>
                  <a:pt x="775088" y="456149"/>
                </a:cubicBezTo>
                <a:cubicBezTo>
                  <a:pt x="775088" y="460277"/>
                  <a:pt x="777154" y="464406"/>
                  <a:pt x="775088" y="468534"/>
                </a:cubicBezTo>
                <a:cubicBezTo>
                  <a:pt x="773022" y="466470"/>
                  <a:pt x="775088" y="460277"/>
                  <a:pt x="773022" y="458213"/>
                </a:cubicBezTo>
                <a:cubicBezTo>
                  <a:pt x="775088" y="456149"/>
                  <a:pt x="770957" y="452021"/>
                  <a:pt x="775088" y="452021"/>
                </a:cubicBezTo>
                <a:close/>
                <a:moveTo>
                  <a:pt x="32703" y="452021"/>
                </a:moveTo>
                <a:cubicBezTo>
                  <a:pt x="36814" y="452021"/>
                  <a:pt x="40924" y="454075"/>
                  <a:pt x="42979" y="456129"/>
                </a:cubicBezTo>
                <a:cubicBezTo>
                  <a:pt x="42979" y="456129"/>
                  <a:pt x="42979" y="458184"/>
                  <a:pt x="45035" y="458184"/>
                </a:cubicBezTo>
                <a:cubicBezTo>
                  <a:pt x="47090" y="456129"/>
                  <a:pt x="51200" y="458184"/>
                  <a:pt x="55311" y="458184"/>
                </a:cubicBezTo>
                <a:cubicBezTo>
                  <a:pt x="57366" y="462292"/>
                  <a:pt x="61477" y="464346"/>
                  <a:pt x="61477" y="470509"/>
                </a:cubicBezTo>
                <a:cubicBezTo>
                  <a:pt x="59421" y="472563"/>
                  <a:pt x="59421" y="474617"/>
                  <a:pt x="55311" y="476672"/>
                </a:cubicBezTo>
                <a:cubicBezTo>
                  <a:pt x="53256" y="476672"/>
                  <a:pt x="49145" y="476672"/>
                  <a:pt x="47090" y="476672"/>
                </a:cubicBezTo>
                <a:cubicBezTo>
                  <a:pt x="45035" y="476672"/>
                  <a:pt x="47090" y="478726"/>
                  <a:pt x="45035" y="480780"/>
                </a:cubicBezTo>
                <a:cubicBezTo>
                  <a:pt x="42979" y="482834"/>
                  <a:pt x="38869" y="484889"/>
                  <a:pt x="34759" y="484889"/>
                </a:cubicBezTo>
                <a:cubicBezTo>
                  <a:pt x="30648" y="482834"/>
                  <a:pt x="26538" y="482834"/>
                  <a:pt x="22427" y="478726"/>
                </a:cubicBezTo>
                <a:cubicBezTo>
                  <a:pt x="22427" y="476672"/>
                  <a:pt x="24482" y="474617"/>
                  <a:pt x="24482" y="470509"/>
                </a:cubicBezTo>
                <a:cubicBezTo>
                  <a:pt x="24482" y="466401"/>
                  <a:pt x="20372" y="464346"/>
                  <a:pt x="18317" y="462292"/>
                </a:cubicBezTo>
                <a:cubicBezTo>
                  <a:pt x="18317" y="460238"/>
                  <a:pt x="20372" y="460238"/>
                  <a:pt x="20372" y="460238"/>
                </a:cubicBezTo>
                <a:cubicBezTo>
                  <a:pt x="22427" y="456129"/>
                  <a:pt x="28593" y="454075"/>
                  <a:pt x="32703" y="452021"/>
                </a:cubicBezTo>
                <a:close/>
                <a:moveTo>
                  <a:pt x="102423" y="448037"/>
                </a:moveTo>
                <a:cubicBezTo>
                  <a:pt x="106517" y="448037"/>
                  <a:pt x="104470" y="456226"/>
                  <a:pt x="108565" y="452132"/>
                </a:cubicBezTo>
                <a:cubicBezTo>
                  <a:pt x="112659" y="452132"/>
                  <a:pt x="114707" y="454179"/>
                  <a:pt x="116754" y="456226"/>
                </a:cubicBezTo>
                <a:cubicBezTo>
                  <a:pt x="116754" y="458274"/>
                  <a:pt x="114707" y="460321"/>
                  <a:pt x="116754" y="460321"/>
                </a:cubicBezTo>
                <a:cubicBezTo>
                  <a:pt x="118801" y="460321"/>
                  <a:pt x="120849" y="462368"/>
                  <a:pt x="120849" y="464416"/>
                </a:cubicBezTo>
                <a:cubicBezTo>
                  <a:pt x="122896" y="466463"/>
                  <a:pt x="122896" y="468510"/>
                  <a:pt x="120849" y="470558"/>
                </a:cubicBezTo>
                <a:cubicBezTo>
                  <a:pt x="118801" y="472605"/>
                  <a:pt x="114707" y="470558"/>
                  <a:pt x="114707" y="472605"/>
                </a:cubicBezTo>
                <a:cubicBezTo>
                  <a:pt x="114707" y="474652"/>
                  <a:pt x="116754" y="476699"/>
                  <a:pt x="116754" y="478747"/>
                </a:cubicBezTo>
                <a:cubicBezTo>
                  <a:pt x="114707" y="480794"/>
                  <a:pt x="112659" y="480794"/>
                  <a:pt x="110612" y="478747"/>
                </a:cubicBezTo>
                <a:cubicBezTo>
                  <a:pt x="110612" y="478747"/>
                  <a:pt x="108565" y="478747"/>
                  <a:pt x="108565" y="478747"/>
                </a:cubicBezTo>
                <a:cubicBezTo>
                  <a:pt x="106517" y="480794"/>
                  <a:pt x="108565" y="480794"/>
                  <a:pt x="108565" y="482841"/>
                </a:cubicBezTo>
                <a:cubicBezTo>
                  <a:pt x="106517" y="482841"/>
                  <a:pt x="104470" y="484889"/>
                  <a:pt x="104470" y="482841"/>
                </a:cubicBezTo>
                <a:cubicBezTo>
                  <a:pt x="102423" y="480794"/>
                  <a:pt x="100375" y="478747"/>
                  <a:pt x="98328" y="476699"/>
                </a:cubicBezTo>
                <a:cubicBezTo>
                  <a:pt x="102423" y="474652"/>
                  <a:pt x="106517" y="470558"/>
                  <a:pt x="104470" y="466463"/>
                </a:cubicBezTo>
                <a:cubicBezTo>
                  <a:pt x="104470" y="462368"/>
                  <a:pt x="102423" y="458274"/>
                  <a:pt x="98328" y="454179"/>
                </a:cubicBezTo>
                <a:cubicBezTo>
                  <a:pt x="98328" y="452132"/>
                  <a:pt x="100375" y="450084"/>
                  <a:pt x="102423" y="448037"/>
                </a:cubicBezTo>
                <a:close/>
                <a:moveTo>
                  <a:pt x="127212" y="443721"/>
                </a:moveTo>
                <a:cubicBezTo>
                  <a:pt x="127212" y="443721"/>
                  <a:pt x="129259" y="443721"/>
                  <a:pt x="129259" y="443721"/>
                </a:cubicBezTo>
                <a:cubicBezTo>
                  <a:pt x="133354" y="447894"/>
                  <a:pt x="133354" y="447894"/>
                  <a:pt x="133354" y="447894"/>
                </a:cubicBezTo>
                <a:cubicBezTo>
                  <a:pt x="135401" y="454155"/>
                  <a:pt x="135401" y="454155"/>
                  <a:pt x="135401" y="454155"/>
                </a:cubicBezTo>
                <a:cubicBezTo>
                  <a:pt x="135401" y="456242"/>
                  <a:pt x="139496" y="456242"/>
                  <a:pt x="139496" y="458329"/>
                </a:cubicBezTo>
                <a:cubicBezTo>
                  <a:pt x="137449" y="458329"/>
                  <a:pt x="133354" y="456242"/>
                  <a:pt x="131307" y="454155"/>
                </a:cubicBezTo>
                <a:cubicBezTo>
                  <a:pt x="133354" y="449981"/>
                  <a:pt x="129259" y="445808"/>
                  <a:pt x="127212" y="443721"/>
                </a:cubicBezTo>
                <a:close/>
                <a:moveTo>
                  <a:pt x="828627" y="441729"/>
                </a:moveTo>
                <a:cubicBezTo>
                  <a:pt x="838880" y="441729"/>
                  <a:pt x="845031" y="447904"/>
                  <a:pt x="851183" y="454079"/>
                </a:cubicBezTo>
                <a:cubicBezTo>
                  <a:pt x="853234" y="460254"/>
                  <a:pt x="855284" y="466429"/>
                  <a:pt x="855284" y="474663"/>
                </a:cubicBezTo>
                <a:cubicBezTo>
                  <a:pt x="855284" y="482897"/>
                  <a:pt x="855284" y="489072"/>
                  <a:pt x="849133" y="495247"/>
                </a:cubicBezTo>
                <a:cubicBezTo>
                  <a:pt x="842981" y="501422"/>
                  <a:pt x="832728" y="503480"/>
                  <a:pt x="826576" y="499364"/>
                </a:cubicBezTo>
                <a:cubicBezTo>
                  <a:pt x="822475" y="497305"/>
                  <a:pt x="820424" y="495247"/>
                  <a:pt x="820424" y="491130"/>
                </a:cubicBezTo>
                <a:cubicBezTo>
                  <a:pt x="820424" y="489072"/>
                  <a:pt x="820424" y="487013"/>
                  <a:pt x="822475" y="484955"/>
                </a:cubicBezTo>
                <a:cubicBezTo>
                  <a:pt x="824526" y="484955"/>
                  <a:pt x="826576" y="487013"/>
                  <a:pt x="828627" y="484955"/>
                </a:cubicBezTo>
                <a:cubicBezTo>
                  <a:pt x="826576" y="480838"/>
                  <a:pt x="826576" y="478780"/>
                  <a:pt x="828627" y="476721"/>
                </a:cubicBezTo>
                <a:cubicBezTo>
                  <a:pt x="830677" y="472605"/>
                  <a:pt x="834778" y="474663"/>
                  <a:pt x="836829" y="474663"/>
                </a:cubicBezTo>
                <a:cubicBezTo>
                  <a:pt x="840930" y="478780"/>
                  <a:pt x="840930" y="482897"/>
                  <a:pt x="838880" y="487013"/>
                </a:cubicBezTo>
                <a:cubicBezTo>
                  <a:pt x="838880" y="487013"/>
                  <a:pt x="836829" y="487013"/>
                  <a:pt x="836829" y="489072"/>
                </a:cubicBezTo>
                <a:cubicBezTo>
                  <a:pt x="838880" y="491130"/>
                  <a:pt x="840930" y="489072"/>
                  <a:pt x="842981" y="489072"/>
                </a:cubicBezTo>
                <a:cubicBezTo>
                  <a:pt x="847082" y="484955"/>
                  <a:pt x="851183" y="478780"/>
                  <a:pt x="851183" y="472605"/>
                </a:cubicBezTo>
                <a:cubicBezTo>
                  <a:pt x="851183" y="462313"/>
                  <a:pt x="842981" y="449962"/>
                  <a:pt x="832728" y="445846"/>
                </a:cubicBezTo>
                <a:cubicBezTo>
                  <a:pt x="830677" y="445846"/>
                  <a:pt x="828627" y="445846"/>
                  <a:pt x="828627" y="443787"/>
                </a:cubicBezTo>
                <a:cubicBezTo>
                  <a:pt x="828627" y="443787"/>
                  <a:pt x="828627" y="441729"/>
                  <a:pt x="828627" y="441729"/>
                </a:cubicBezTo>
                <a:close/>
                <a:moveTo>
                  <a:pt x="15565" y="440653"/>
                </a:moveTo>
                <a:lnTo>
                  <a:pt x="14683" y="449402"/>
                </a:lnTo>
                <a:lnTo>
                  <a:pt x="16304" y="443052"/>
                </a:lnTo>
                <a:close/>
                <a:moveTo>
                  <a:pt x="32545" y="439737"/>
                </a:moveTo>
                <a:cubicBezTo>
                  <a:pt x="34632" y="439737"/>
                  <a:pt x="36719" y="439737"/>
                  <a:pt x="38806" y="441784"/>
                </a:cubicBezTo>
                <a:cubicBezTo>
                  <a:pt x="40893" y="443831"/>
                  <a:pt x="38806" y="445879"/>
                  <a:pt x="38806" y="447926"/>
                </a:cubicBezTo>
                <a:cubicBezTo>
                  <a:pt x="36719" y="452021"/>
                  <a:pt x="30458" y="449973"/>
                  <a:pt x="26285" y="452021"/>
                </a:cubicBezTo>
                <a:cubicBezTo>
                  <a:pt x="28372" y="447926"/>
                  <a:pt x="28372" y="445879"/>
                  <a:pt x="28372" y="443831"/>
                </a:cubicBezTo>
                <a:cubicBezTo>
                  <a:pt x="30458" y="441784"/>
                  <a:pt x="30458" y="439737"/>
                  <a:pt x="32545" y="439737"/>
                </a:cubicBezTo>
                <a:close/>
                <a:moveTo>
                  <a:pt x="112936" y="435421"/>
                </a:moveTo>
                <a:cubicBezTo>
                  <a:pt x="114928" y="435421"/>
                  <a:pt x="116920" y="435421"/>
                  <a:pt x="118912" y="437524"/>
                </a:cubicBezTo>
                <a:cubicBezTo>
                  <a:pt x="118912" y="439626"/>
                  <a:pt x="120904" y="439626"/>
                  <a:pt x="118912" y="441729"/>
                </a:cubicBezTo>
                <a:cubicBezTo>
                  <a:pt x="116920" y="441729"/>
                  <a:pt x="116920" y="439626"/>
                  <a:pt x="116920" y="437524"/>
                </a:cubicBezTo>
                <a:cubicBezTo>
                  <a:pt x="114928" y="437524"/>
                  <a:pt x="112936" y="435421"/>
                  <a:pt x="112936" y="435421"/>
                </a:cubicBezTo>
                <a:close/>
                <a:moveTo>
                  <a:pt x="106739" y="435421"/>
                </a:moveTo>
                <a:cubicBezTo>
                  <a:pt x="112881" y="435421"/>
                  <a:pt x="114928" y="441596"/>
                  <a:pt x="119023" y="445713"/>
                </a:cubicBezTo>
                <a:cubicBezTo>
                  <a:pt x="121070" y="443655"/>
                  <a:pt x="125165" y="445713"/>
                  <a:pt x="127212" y="445713"/>
                </a:cubicBezTo>
                <a:cubicBezTo>
                  <a:pt x="131307" y="449830"/>
                  <a:pt x="127212" y="456005"/>
                  <a:pt x="133354" y="458063"/>
                </a:cubicBezTo>
                <a:cubicBezTo>
                  <a:pt x="135402" y="458063"/>
                  <a:pt x="137449" y="462180"/>
                  <a:pt x="139496" y="464238"/>
                </a:cubicBezTo>
                <a:cubicBezTo>
                  <a:pt x="139496" y="468355"/>
                  <a:pt x="137449" y="470413"/>
                  <a:pt x="137449" y="474530"/>
                </a:cubicBezTo>
                <a:cubicBezTo>
                  <a:pt x="133354" y="474530"/>
                  <a:pt x="131307" y="476589"/>
                  <a:pt x="129260" y="476589"/>
                </a:cubicBezTo>
                <a:cubicBezTo>
                  <a:pt x="127212" y="478647"/>
                  <a:pt x="129260" y="478647"/>
                  <a:pt x="129260" y="480706"/>
                </a:cubicBezTo>
                <a:cubicBezTo>
                  <a:pt x="131307" y="482764"/>
                  <a:pt x="131307" y="484822"/>
                  <a:pt x="129260" y="484822"/>
                </a:cubicBezTo>
                <a:cubicBezTo>
                  <a:pt x="127212" y="488939"/>
                  <a:pt x="123118" y="486881"/>
                  <a:pt x="119023" y="486881"/>
                </a:cubicBezTo>
                <a:cubicBezTo>
                  <a:pt x="116976" y="488939"/>
                  <a:pt x="119023" y="490997"/>
                  <a:pt x="116976" y="493056"/>
                </a:cubicBezTo>
                <a:cubicBezTo>
                  <a:pt x="114928" y="497173"/>
                  <a:pt x="112881" y="490997"/>
                  <a:pt x="108786" y="493056"/>
                </a:cubicBezTo>
                <a:cubicBezTo>
                  <a:pt x="106739" y="493056"/>
                  <a:pt x="106739" y="488939"/>
                  <a:pt x="104692" y="486881"/>
                </a:cubicBezTo>
                <a:cubicBezTo>
                  <a:pt x="106739" y="486881"/>
                  <a:pt x="110834" y="484822"/>
                  <a:pt x="110834" y="482764"/>
                </a:cubicBezTo>
                <a:cubicBezTo>
                  <a:pt x="112881" y="482764"/>
                  <a:pt x="112881" y="482764"/>
                  <a:pt x="114928" y="482764"/>
                </a:cubicBezTo>
                <a:cubicBezTo>
                  <a:pt x="116976" y="482764"/>
                  <a:pt x="119023" y="480706"/>
                  <a:pt x="119023" y="478647"/>
                </a:cubicBezTo>
                <a:cubicBezTo>
                  <a:pt x="119023" y="474530"/>
                  <a:pt x="119023" y="474530"/>
                  <a:pt x="119023" y="474530"/>
                </a:cubicBezTo>
                <a:cubicBezTo>
                  <a:pt x="123118" y="474530"/>
                  <a:pt x="125165" y="470413"/>
                  <a:pt x="125165" y="468355"/>
                </a:cubicBezTo>
                <a:cubicBezTo>
                  <a:pt x="125165" y="464238"/>
                  <a:pt x="123118" y="460122"/>
                  <a:pt x="121070" y="458063"/>
                </a:cubicBezTo>
                <a:cubicBezTo>
                  <a:pt x="119023" y="456005"/>
                  <a:pt x="116976" y="451888"/>
                  <a:pt x="114928" y="449830"/>
                </a:cubicBezTo>
                <a:cubicBezTo>
                  <a:pt x="110834" y="447771"/>
                  <a:pt x="106739" y="449830"/>
                  <a:pt x="104692" y="445713"/>
                </a:cubicBezTo>
                <a:cubicBezTo>
                  <a:pt x="104692" y="445713"/>
                  <a:pt x="102644" y="445713"/>
                  <a:pt x="102644" y="443655"/>
                </a:cubicBezTo>
                <a:cubicBezTo>
                  <a:pt x="104692" y="441596"/>
                  <a:pt x="102644" y="435421"/>
                  <a:pt x="106739" y="435421"/>
                </a:cubicBezTo>
                <a:close/>
                <a:moveTo>
                  <a:pt x="851063" y="425129"/>
                </a:moveTo>
                <a:cubicBezTo>
                  <a:pt x="853150" y="425129"/>
                  <a:pt x="855237" y="425129"/>
                  <a:pt x="855237" y="425129"/>
                </a:cubicBezTo>
                <a:cubicBezTo>
                  <a:pt x="859410" y="429246"/>
                  <a:pt x="861497" y="433362"/>
                  <a:pt x="863584" y="439538"/>
                </a:cubicBezTo>
                <a:cubicBezTo>
                  <a:pt x="863584" y="443655"/>
                  <a:pt x="861497" y="451888"/>
                  <a:pt x="857324" y="453946"/>
                </a:cubicBezTo>
                <a:cubicBezTo>
                  <a:pt x="855237" y="453946"/>
                  <a:pt x="853150" y="456005"/>
                  <a:pt x="853150" y="453946"/>
                </a:cubicBezTo>
                <a:cubicBezTo>
                  <a:pt x="848976" y="451888"/>
                  <a:pt x="855237" y="449830"/>
                  <a:pt x="855237" y="445713"/>
                </a:cubicBezTo>
                <a:cubicBezTo>
                  <a:pt x="857324" y="441596"/>
                  <a:pt x="857324" y="433362"/>
                  <a:pt x="853150" y="429246"/>
                </a:cubicBezTo>
                <a:cubicBezTo>
                  <a:pt x="851063" y="429246"/>
                  <a:pt x="848976" y="427187"/>
                  <a:pt x="851063" y="425129"/>
                </a:cubicBezTo>
                <a:close/>
                <a:moveTo>
                  <a:pt x="46916" y="425129"/>
                </a:moveTo>
                <a:cubicBezTo>
                  <a:pt x="48979" y="425129"/>
                  <a:pt x="53106" y="427197"/>
                  <a:pt x="53106" y="429266"/>
                </a:cubicBezTo>
                <a:cubicBezTo>
                  <a:pt x="55169" y="431335"/>
                  <a:pt x="55169" y="435472"/>
                  <a:pt x="53106" y="437541"/>
                </a:cubicBezTo>
                <a:cubicBezTo>
                  <a:pt x="51042" y="437541"/>
                  <a:pt x="51042" y="437541"/>
                  <a:pt x="48979" y="439609"/>
                </a:cubicBezTo>
                <a:cubicBezTo>
                  <a:pt x="51042" y="441678"/>
                  <a:pt x="53106" y="441678"/>
                  <a:pt x="53106" y="445815"/>
                </a:cubicBezTo>
                <a:cubicBezTo>
                  <a:pt x="53106" y="449952"/>
                  <a:pt x="48979" y="452021"/>
                  <a:pt x="44853" y="452021"/>
                </a:cubicBezTo>
                <a:cubicBezTo>
                  <a:pt x="42790" y="452021"/>
                  <a:pt x="42790" y="452021"/>
                  <a:pt x="40727" y="452021"/>
                </a:cubicBezTo>
                <a:cubicBezTo>
                  <a:pt x="40727" y="449952"/>
                  <a:pt x="42790" y="447884"/>
                  <a:pt x="42790" y="445815"/>
                </a:cubicBezTo>
                <a:cubicBezTo>
                  <a:pt x="42790" y="443746"/>
                  <a:pt x="42790" y="439609"/>
                  <a:pt x="38664" y="437541"/>
                </a:cubicBezTo>
                <a:cubicBezTo>
                  <a:pt x="36600" y="435472"/>
                  <a:pt x="34537" y="435472"/>
                  <a:pt x="32474" y="435472"/>
                </a:cubicBezTo>
                <a:cubicBezTo>
                  <a:pt x="30411" y="435472"/>
                  <a:pt x="28348" y="437541"/>
                  <a:pt x="28348" y="439609"/>
                </a:cubicBezTo>
                <a:cubicBezTo>
                  <a:pt x="26285" y="435472"/>
                  <a:pt x="26285" y="433403"/>
                  <a:pt x="28348" y="431335"/>
                </a:cubicBezTo>
                <a:cubicBezTo>
                  <a:pt x="30411" y="429266"/>
                  <a:pt x="32474" y="427197"/>
                  <a:pt x="34537" y="427197"/>
                </a:cubicBezTo>
                <a:cubicBezTo>
                  <a:pt x="36600" y="427197"/>
                  <a:pt x="38664" y="431335"/>
                  <a:pt x="40727" y="429266"/>
                </a:cubicBezTo>
                <a:cubicBezTo>
                  <a:pt x="42790" y="427197"/>
                  <a:pt x="44853" y="425129"/>
                  <a:pt x="46916" y="425129"/>
                </a:cubicBezTo>
                <a:close/>
                <a:moveTo>
                  <a:pt x="795483" y="419153"/>
                </a:moveTo>
                <a:cubicBezTo>
                  <a:pt x="801666" y="419153"/>
                  <a:pt x="807850" y="419153"/>
                  <a:pt x="809911" y="423258"/>
                </a:cubicBezTo>
                <a:cubicBezTo>
                  <a:pt x="811972" y="425310"/>
                  <a:pt x="807850" y="429415"/>
                  <a:pt x="811972" y="429415"/>
                </a:cubicBezTo>
                <a:cubicBezTo>
                  <a:pt x="814034" y="429415"/>
                  <a:pt x="818156" y="429415"/>
                  <a:pt x="822278" y="431467"/>
                </a:cubicBezTo>
                <a:cubicBezTo>
                  <a:pt x="824339" y="433519"/>
                  <a:pt x="826400" y="437624"/>
                  <a:pt x="826400" y="443781"/>
                </a:cubicBezTo>
                <a:cubicBezTo>
                  <a:pt x="826400" y="445833"/>
                  <a:pt x="822278" y="449938"/>
                  <a:pt x="820217" y="449938"/>
                </a:cubicBezTo>
                <a:cubicBezTo>
                  <a:pt x="818156" y="451991"/>
                  <a:pt x="814034" y="451991"/>
                  <a:pt x="811972" y="451991"/>
                </a:cubicBezTo>
                <a:cubicBezTo>
                  <a:pt x="811972" y="454043"/>
                  <a:pt x="811972" y="456095"/>
                  <a:pt x="811972" y="458148"/>
                </a:cubicBezTo>
                <a:cubicBezTo>
                  <a:pt x="809911" y="460200"/>
                  <a:pt x="805789" y="464305"/>
                  <a:pt x="801666" y="464305"/>
                </a:cubicBezTo>
                <a:cubicBezTo>
                  <a:pt x="793422" y="464305"/>
                  <a:pt x="787238" y="458148"/>
                  <a:pt x="783116" y="451991"/>
                </a:cubicBezTo>
                <a:cubicBezTo>
                  <a:pt x="781055" y="451991"/>
                  <a:pt x="776933" y="449938"/>
                  <a:pt x="778994" y="447886"/>
                </a:cubicBezTo>
                <a:cubicBezTo>
                  <a:pt x="783116" y="443781"/>
                  <a:pt x="781055" y="437624"/>
                  <a:pt x="778994" y="433519"/>
                </a:cubicBezTo>
                <a:cubicBezTo>
                  <a:pt x="781055" y="427362"/>
                  <a:pt x="787238" y="419153"/>
                  <a:pt x="795483" y="419153"/>
                </a:cubicBezTo>
                <a:close/>
                <a:moveTo>
                  <a:pt x="772285" y="418342"/>
                </a:moveTo>
                <a:lnTo>
                  <a:pt x="772949" y="421145"/>
                </a:lnTo>
                <a:cubicBezTo>
                  <a:pt x="772949" y="421145"/>
                  <a:pt x="772451" y="420094"/>
                  <a:pt x="772202" y="418780"/>
                </a:cubicBezTo>
                <a:close/>
                <a:moveTo>
                  <a:pt x="772949" y="414837"/>
                </a:moveTo>
                <a:lnTo>
                  <a:pt x="772285" y="418342"/>
                </a:lnTo>
                <a:lnTo>
                  <a:pt x="772202" y="417991"/>
                </a:lnTo>
                <a:cubicBezTo>
                  <a:pt x="772451" y="416940"/>
                  <a:pt x="772949" y="415888"/>
                  <a:pt x="772949" y="414837"/>
                </a:cubicBezTo>
                <a:close/>
                <a:moveTo>
                  <a:pt x="72721" y="414644"/>
                </a:moveTo>
                <a:cubicBezTo>
                  <a:pt x="75788" y="413873"/>
                  <a:pt x="78854" y="413873"/>
                  <a:pt x="81921" y="414901"/>
                </a:cubicBezTo>
                <a:cubicBezTo>
                  <a:pt x="86009" y="414901"/>
                  <a:pt x="88054" y="416957"/>
                  <a:pt x="90098" y="419013"/>
                </a:cubicBezTo>
                <a:cubicBezTo>
                  <a:pt x="96231" y="423124"/>
                  <a:pt x="100320" y="431348"/>
                  <a:pt x="100320" y="439571"/>
                </a:cubicBezTo>
                <a:cubicBezTo>
                  <a:pt x="98276" y="449850"/>
                  <a:pt x="90098" y="460129"/>
                  <a:pt x="79876" y="464241"/>
                </a:cubicBezTo>
                <a:cubicBezTo>
                  <a:pt x="75788" y="464241"/>
                  <a:pt x="69654" y="464241"/>
                  <a:pt x="63521" y="466297"/>
                </a:cubicBezTo>
                <a:cubicBezTo>
                  <a:pt x="63521" y="466297"/>
                  <a:pt x="63521" y="464241"/>
                  <a:pt x="61477" y="464241"/>
                </a:cubicBezTo>
                <a:cubicBezTo>
                  <a:pt x="61477" y="462185"/>
                  <a:pt x="61477" y="462185"/>
                  <a:pt x="61477" y="462185"/>
                </a:cubicBezTo>
                <a:cubicBezTo>
                  <a:pt x="75788" y="462185"/>
                  <a:pt x="88054" y="456018"/>
                  <a:pt x="92143" y="443683"/>
                </a:cubicBezTo>
                <a:cubicBezTo>
                  <a:pt x="94187" y="437515"/>
                  <a:pt x="94187" y="433403"/>
                  <a:pt x="92143" y="429292"/>
                </a:cubicBezTo>
                <a:cubicBezTo>
                  <a:pt x="90098" y="425180"/>
                  <a:pt x="86009" y="423124"/>
                  <a:pt x="83965" y="423124"/>
                </a:cubicBezTo>
                <a:cubicBezTo>
                  <a:pt x="81921" y="423124"/>
                  <a:pt x="79876" y="423124"/>
                  <a:pt x="79876" y="425180"/>
                </a:cubicBezTo>
                <a:cubicBezTo>
                  <a:pt x="79876" y="425180"/>
                  <a:pt x="81921" y="425180"/>
                  <a:pt x="81921" y="427236"/>
                </a:cubicBezTo>
                <a:cubicBezTo>
                  <a:pt x="83965" y="429292"/>
                  <a:pt x="83965" y="431348"/>
                  <a:pt x="81921" y="433403"/>
                </a:cubicBezTo>
                <a:cubicBezTo>
                  <a:pt x="79876" y="435459"/>
                  <a:pt x="77832" y="435459"/>
                  <a:pt x="75788" y="437515"/>
                </a:cubicBezTo>
                <a:cubicBezTo>
                  <a:pt x="73743" y="437515"/>
                  <a:pt x="71699" y="433403"/>
                  <a:pt x="69654" y="433403"/>
                </a:cubicBezTo>
                <a:cubicBezTo>
                  <a:pt x="69654" y="431348"/>
                  <a:pt x="69654" y="429292"/>
                  <a:pt x="69654" y="429292"/>
                </a:cubicBezTo>
                <a:cubicBezTo>
                  <a:pt x="67610" y="429292"/>
                  <a:pt x="63521" y="429292"/>
                  <a:pt x="63521" y="427236"/>
                </a:cubicBezTo>
                <a:cubicBezTo>
                  <a:pt x="63521" y="425180"/>
                  <a:pt x="63521" y="421068"/>
                  <a:pt x="63521" y="419013"/>
                </a:cubicBezTo>
                <a:cubicBezTo>
                  <a:pt x="66588" y="416957"/>
                  <a:pt x="69654" y="415415"/>
                  <a:pt x="72721" y="414644"/>
                </a:cubicBezTo>
                <a:close/>
                <a:moveTo>
                  <a:pt x="857387" y="410853"/>
                </a:moveTo>
                <a:lnTo>
                  <a:pt x="865304" y="416815"/>
                </a:lnTo>
                <a:lnTo>
                  <a:pt x="865576" y="417223"/>
                </a:lnTo>
                <a:lnTo>
                  <a:pt x="865576" y="425244"/>
                </a:lnTo>
                <a:cubicBezTo>
                  <a:pt x="865576" y="427300"/>
                  <a:pt x="869671" y="427300"/>
                  <a:pt x="871718" y="427300"/>
                </a:cubicBezTo>
                <a:cubicBezTo>
                  <a:pt x="875813" y="431411"/>
                  <a:pt x="877860" y="435523"/>
                  <a:pt x="877860" y="439635"/>
                </a:cubicBezTo>
                <a:cubicBezTo>
                  <a:pt x="877860" y="441691"/>
                  <a:pt x="877860" y="445802"/>
                  <a:pt x="873765" y="447858"/>
                </a:cubicBezTo>
                <a:cubicBezTo>
                  <a:pt x="871718" y="449914"/>
                  <a:pt x="869671" y="449914"/>
                  <a:pt x="867623" y="449914"/>
                </a:cubicBezTo>
                <a:cubicBezTo>
                  <a:pt x="865576" y="451970"/>
                  <a:pt x="869671" y="454026"/>
                  <a:pt x="869671" y="456082"/>
                </a:cubicBezTo>
                <a:lnTo>
                  <a:pt x="866428" y="462595"/>
                </a:lnTo>
                <a:lnTo>
                  <a:pt x="863592" y="463807"/>
                </a:lnTo>
                <a:lnTo>
                  <a:pt x="857387" y="462249"/>
                </a:lnTo>
                <a:cubicBezTo>
                  <a:pt x="857387" y="460193"/>
                  <a:pt x="853292" y="458137"/>
                  <a:pt x="857387" y="456082"/>
                </a:cubicBezTo>
                <a:cubicBezTo>
                  <a:pt x="863529" y="454026"/>
                  <a:pt x="867623" y="445802"/>
                  <a:pt x="865576" y="439635"/>
                </a:cubicBezTo>
                <a:cubicBezTo>
                  <a:pt x="863529" y="433467"/>
                  <a:pt x="861481" y="425244"/>
                  <a:pt x="853292" y="421132"/>
                </a:cubicBezTo>
                <a:cubicBezTo>
                  <a:pt x="855339" y="417021"/>
                  <a:pt x="857387" y="414965"/>
                  <a:pt x="857387" y="410853"/>
                </a:cubicBezTo>
                <a:close/>
                <a:moveTo>
                  <a:pt x="792418" y="408399"/>
                </a:moveTo>
                <a:cubicBezTo>
                  <a:pt x="793438" y="408909"/>
                  <a:pt x="794458" y="409928"/>
                  <a:pt x="795477" y="410948"/>
                </a:cubicBezTo>
                <a:cubicBezTo>
                  <a:pt x="795477" y="412987"/>
                  <a:pt x="797517" y="415027"/>
                  <a:pt x="795477" y="415027"/>
                </a:cubicBezTo>
                <a:cubicBezTo>
                  <a:pt x="791398" y="417066"/>
                  <a:pt x="787320" y="419106"/>
                  <a:pt x="783241" y="421145"/>
                </a:cubicBezTo>
                <a:cubicBezTo>
                  <a:pt x="785280" y="417066"/>
                  <a:pt x="783241" y="410948"/>
                  <a:pt x="789359" y="408909"/>
                </a:cubicBezTo>
                <a:cubicBezTo>
                  <a:pt x="790379" y="407889"/>
                  <a:pt x="791398" y="407889"/>
                  <a:pt x="792418" y="408399"/>
                </a:cubicBezTo>
                <a:close/>
                <a:moveTo>
                  <a:pt x="881376" y="405264"/>
                </a:moveTo>
                <a:cubicBezTo>
                  <a:pt x="882835" y="405264"/>
                  <a:pt x="884002" y="408750"/>
                  <a:pt x="884002" y="408750"/>
                </a:cubicBezTo>
                <a:cubicBezTo>
                  <a:pt x="888152" y="410816"/>
                  <a:pt x="886077" y="412882"/>
                  <a:pt x="888152" y="414948"/>
                </a:cubicBezTo>
                <a:cubicBezTo>
                  <a:pt x="886077" y="417013"/>
                  <a:pt x="888152" y="419079"/>
                  <a:pt x="888152" y="421145"/>
                </a:cubicBezTo>
                <a:cubicBezTo>
                  <a:pt x="886077" y="421145"/>
                  <a:pt x="886077" y="419079"/>
                  <a:pt x="886077" y="419079"/>
                </a:cubicBezTo>
                <a:cubicBezTo>
                  <a:pt x="886077" y="414948"/>
                  <a:pt x="884002" y="410816"/>
                  <a:pt x="881927" y="408750"/>
                </a:cubicBezTo>
                <a:cubicBezTo>
                  <a:pt x="881927" y="406684"/>
                  <a:pt x="879852" y="406684"/>
                  <a:pt x="879852" y="406684"/>
                </a:cubicBezTo>
                <a:cubicBezTo>
                  <a:pt x="880371" y="405652"/>
                  <a:pt x="880889" y="405264"/>
                  <a:pt x="881376" y="405264"/>
                </a:cubicBezTo>
                <a:close/>
                <a:moveTo>
                  <a:pt x="872009" y="402693"/>
                </a:moveTo>
                <a:lnTo>
                  <a:pt x="873876" y="404545"/>
                </a:lnTo>
                <a:cubicBezTo>
                  <a:pt x="872839" y="404545"/>
                  <a:pt x="872320" y="404031"/>
                  <a:pt x="872060" y="403259"/>
                </a:cubicBezTo>
                <a:close/>
                <a:moveTo>
                  <a:pt x="77800" y="397848"/>
                </a:moveTo>
                <a:cubicBezTo>
                  <a:pt x="78823" y="398102"/>
                  <a:pt x="79847" y="398610"/>
                  <a:pt x="79847" y="398610"/>
                </a:cubicBezTo>
                <a:cubicBezTo>
                  <a:pt x="83942" y="400644"/>
                  <a:pt x="85989" y="404711"/>
                  <a:pt x="85989" y="406744"/>
                </a:cubicBezTo>
                <a:cubicBezTo>
                  <a:pt x="85989" y="408778"/>
                  <a:pt x="88036" y="410811"/>
                  <a:pt x="85989" y="412845"/>
                </a:cubicBezTo>
                <a:cubicBezTo>
                  <a:pt x="85989" y="412845"/>
                  <a:pt x="83942" y="412845"/>
                  <a:pt x="83942" y="412845"/>
                </a:cubicBezTo>
                <a:cubicBezTo>
                  <a:pt x="83942" y="410811"/>
                  <a:pt x="83942" y="408778"/>
                  <a:pt x="83942" y="408778"/>
                </a:cubicBezTo>
                <a:cubicBezTo>
                  <a:pt x="81894" y="404711"/>
                  <a:pt x="79847" y="400644"/>
                  <a:pt x="75752" y="398610"/>
                </a:cubicBezTo>
                <a:cubicBezTo>
                  <a:pt x="75752" y="397594"/>
                  <a:pt x="76776" y="397594"/>
                  <a:pt x="77800" y="397848"/>
                </a:cubicBezTo>
                <a:close/>
                <a:moveTo>
                  <a:pt x="799789" y="396577"/>
                </a:moveTo>
                <a:cubicBezTo>
                  <a:pt x="801858" y="396577"/>
                  <a:pt x="803927" y="398635"/>
                  <a:pt x="803927" y="400694"/>
                </a:cubicBezTo>
                <a:cubicBezTo>
                  <a:pt x="808064" y="402752"/>
                  <a:pt x="801858" y="404811"/>
                  <a:pt x="803927" y="406869"/>
                </a:cubicBezTo>
                <a:cubicBezTo>
                  <a:pt x="805995" y="406869"/>
                  <a:pt x="808064" y="408927"/>
                  <a:pt x="810133" y="410986"/>
                </a:cubicBezTo>
                <a:cubicBezTo>
                  <a:pt x="810133" y="413044"/>
                  <a:pt x="808064" y="417161"/>
                  <a:pt x="805995" y="417161"/>
                </a:cubicBezTo>
                <a:cubicBezTo>
                  <a:pt x="799789" y="415102"/>
                  <a:pt x="799789" y="415102"/>
                  <a:pt x="799789" y="415102"/>
                </a:cubicBezTo>
                <a:cubicBezTo>
                  <a:pt x="799789" y="410986"/>
                  <a:pt x="797721" y="408927"/>
                  <a:pt x="793584" y="406869"/>
                </a:cubicBezTo>
                <a:cubicBezTo>
                  <a:pt x="791515" y="404811"/>
                  <a:pt x="787378" y="404811"/>
                  <a:pt x="785309" y="406869"/>
                </a:cubicBezTo>
                <a:cubicBezTo>
                  <a:pt x="783241" y="404811"/>
                  <a:pt x="783241" y="402752"/>
                  <a:pt x="785309" y="400694"/>
                </a:cubicBezTo>
                <a:cubicBezTo>
                  <a:pt x="785309" y="400694"/>
                  <a:pt x="787378" y="398635"/>
                  <a:pt x="789446" y="398635"/>
                </a:cubicBezTo>
                <a:cubicBezTo>
                  <a:pt x="791515" y="396577"/>
                  <a:pt x="793584" y="400694"/>
                  <a:pt x="795652" y="402752"/>
                </a:cubicBezTo>
                <a:cubicBezTo>
                  <a:pt x="797721" y="400694"/>
                  <a:pt x="797721" y="396577"/>
                  <a:pt x="799789" y="396577"/>
                </a:cubicBezTo>
                <a:close/>
                <a:moveTo>
                  <a:pt x="110612" y="396577"/>
                </a:moveTo>
                <a:cubicBezTo>
                  <a:pt x="112715" y="400694"/>
                  <a:pt x="116920" y="402752"/>
                  <a:pt x="114818" y="406869"/>
                </a:cubicBezTo>
                <a:cubicBezTo>
                  <a:pt x="114818" y="402752"/>
                  <a:pt x="110612" y="400694"/>
                  <a:pt x="110612" y="396577"/>
                </a:cubicBezTo>
                <a:close/>
                <a:moveTo>
                  <a:pt x="868008" y="395797"/>
                </a:moveTo>
                <a:cubicBezTo>
                  <a:pt x="869856" y="396183"/>
                  <a:pt x="870245" y="398885"/>
                  <a:pt x="871801" y="400428"/>
                </a:cubicBezTo>
                <a:lnTo>
                  <a:pt x="872009" y="402693"/>
                </a:lnTo>
                <a:lnTo>
                  <a:pt x="869726" y="400428"/>
                </a:lnTo>
                <a:cubicBezTo>
                  <a:pt x="868689" y="398885"/>
                  <a:pt x="867651" y="397341"/>
                  <a:pt x="865576" y="396311"/>
                </a:cubicBezTo>
                <a:cubicBezTo>
                  <a:pt x="866614" y="395797"/>
                  <a:pt x="867392" y="395668"/>
                  <a:pt x="868008" y="395797"/>
                </a:cubicBezTo>
                <a:close/>
                <a:moveTo>
                  <a:pt x="855284" y="392261"/>
                </a:moveTo>
                <a:cubicBezTo>
                  <a:pt x="857276" y="394419"/>
                  <a:pt x="859268" y="394419"/>
                  <a:pt x="861260" y="394419"/>
                </a:cubicBezTo>
                <a:cubicBezTo>
                  <a:pt x="859268" y="394419"/>
                  <a:pt x="853292" y="396577"/>
                  <a:pt x="855284" y="392261"/>
                </a:cubicBezTo>
                <a:close/>
                <a:moveTo>
                  <a:pt x="801745" y="388277"/>
                </a:moveTo>
                <a:cubicBezTo>
                  <a:pt x="805834" y="388277"/>
                  <a:pt x="809923" y="390332"/>
                  <a:pt x="811967" y="394440"/>
                </a:cubicBezTo>
                <a:cubicBezTo>
                  <a:pt x="814012" y="396494"/>
                  <a:pt x="811967" y="400603"/>
                  <a:pt x="809923" y="402657"/>
                </a:cubicBezTo>
                <a:cubicBezTo>
                  <a:pt x="809923" y="404711"/>
                  <a:pt x="814012" y="404711"/>
                  <a:pt x="814012" y="404711"/>
                </a:cubicBezTo>
                <a:cubicBezTo>
                  <a:pt x="816056" y="406765"/>
                  <a:pt x="816056" y="408820"/>
                  <a:pt x="818101" y="412928"/>
                </a:cubicBezTo>
                <a:cubicBezTo>
                  <a:pt x="818101" y="414982"/>
                  <a:pt x="816056" y="417037"/>
                  <a:pt x="814012" y="419091"/>
                </a:cubicBezTo>
                <a:cubicBezTo>
                  <a:pt x="811967" y="421145"/>
                  <a:pt x="811967" y="421145"/>
                  <a:pt x="809923" y="421145"/>
                </a:cubicBezTo>
                <a:cubicBezTo>
                  <a:pt x="807879" y="419091"/>
                  <a:pt x="809923" y="417037"/>
                  <a:pt x="811967" y="414982"/>
                </a:cubicBezTo>
                <a:cubicBezTo>
                  <a:pt x="811967" y="412928"/>
                  <a:pt x="811967" y="410874"/>
                  <a:pt x="809923" y="406765"/>
                </a:cubicBezTo>
                <a:cubicBezTo>
                  <a:pt x="809923" y="404711"/>
                  <a:pt x="805834" y="402657"/>
                  <a:pt x="807879" y="400603"/>
                </a:cubicBezTo>
                <a:cubicBezTo>
                  <a:pt x="807879" y="398548"/>
                  <a:pt x="805834" y="396494"/>
                  <a:pt x="803790" y="394440"/>
                </a:cubicBezTo>
                <a:cubicBezTo>
                  <a:pt x="801745" y="394440"/>
                  <a:pt x="797656" y="394440"/>
                  <a:pt x="795612" y="396494"/>
                </a:cubicBezTo>
                <a:cubicBezTo>
                  <a:pt x="791523" y="396494"/>
                  <a:pt x="789479" y="394440"/>
                  <a:pt x="785390" y="396494"/>
                </a:cubicBezTo>
                <a:cubicBezTo>
                  <a:pt x="783346" y="396494"/>
                  <a:pt x="783346" y="400603"/>
                  <a:pt x="781301" y="398548"/>
                </a:cubicBezTo>
                <a:cubicBezTo>
                  <a:pt x="779257" y="396494"/>
                  <a:pt x="779257" y="394440"/>
                  <a:pt x="781301" y="392386"/>
                </a:cubicBezTo>
                <a:cubicBezTo>
                  <a:pt x="785390" y="388277"/>
                  <a:pt x="789479" y="390332"/>
                  <a:pt x="793568" y="390332"/>
                </a:cubicBezTo>
                <a:cubicBezTo>
                  <a:pt x="793568" y="392386"/>
                  <a:pt x="795612" y="394440"/>
                  <a:pt x="795612" y="392386"/>
                </a:cubicBezTo>
                <a:cubicBezTo>
                  <a:pt x="797656" y="390332"/>
                  <a:pt x="799701" y="388277"/>
                  <a:pt x="801745" y="388277"/>
                </a:cubicBezTo>
                <a:close/>
                <a:moveTo>
                  <a:pt x="766641" y="386285"/>
                </a:moveTo>
                <a:cubicBezTo>
                  <a:pt x="768707" y="386285"/>
                  <a:pt x="770772" y="388338"/>
                  <a:pt x="770772" y="390390"/>
                </a:cubicBezTo>
                <a:cubicBezTo>
                  <a:pt x="772838" y="392442"/>
                  <a:pt x="770772" y="396547"/>
                  <a:pt x="772838" y="396547"/>
                </a:cubicBezTo>
                <a:cubicBezTo>
                  <a:pt x="776970" y="396547"/>
                  <a:pt x="781101" y="400652"/>
                  <a:pt x="781101" y="402704"/>
                </a:cubicBezTo>
                <a:cubicBezTo>
                  <a:pt x="785233" y="412966"/>
                  <a:pt x="781101" y="423227"/>
                  <a:pt x="774904" y="431437"/>
                </a:cubicBezTo>
                <a:cubicBezTo>
                  <a:pt x="772838" y="431437"/>
                  <a:pt x="772838" y="429385"/>
                  <a:pt x="772838" y="429385"/>
                </a:cubicBezTo>
                <a:cubicBezTo>
                  <a:pt x="772838" y="427332"/>
                  <a:pt x="772838" y="425280"/>
                  <a:pt x="772838" y="425280"/>
                </a:cubicBezTo>
                <a:cubicBezTo>
                  <a:pt x="772838" y="425280"/>
                  <a:pt x="774904" y="425280"/>
                  <a:pt x="774904" y="425280"/>
                </a:cubicBezTo>
                <a:cubicBezTo>
                  <a:pt x="776970" y="419123"/>
                  <a:pt x="783167" y="410914"/>
                  <a:pt x="776970" y="406809"/>
                </a:cubicBezTo>
                <a:cubicBezTo>
                  <a:pt x="774904" y="406809"/>
                  <a:pt x="772838" y="408861"/>
                  <a:pt x="772838" y="410914"/>
                </a:cubicBezTo>
                <a:cubicBezTo>
                  <a:pt x="772838" y="412966"/>
                  <a:pt x="772838" y="412966"/>
                  <a:pt x="772838" y="412966"/>
                </a:cubicBezTo>
                <a:cubicBezTo>
                  <a:pt x="770772" y="402704"/>
                  <a:pt x="770772" y="402704"/>
                  <a:pt x="770772" y="402704"/>
                </a:cubicBezTo>
                <a:cubicBezTo>
                  <a:pt x="766641" y="398599"/>
                  <a:pt x="768707" y="392442"/>
                  <a:pt x="766641" y="388338"/>
                </a:cubicBezTo>
                <a:cubicBezTo>
                  <a:pt x="766641" y="386285"/>
                  <a:pt x="766641" y="386285"/>
                  <a:pt x="766641" y="386285"/>
                </a:cubicBezTo>
                <a:close/>
                <a:moveTo>
                  <a:pt x="75929" y="385514"/>
                </a:moveTo>
                <a:cubicBezTo>
                  <a:pt x="77744" y="384996"/>
                  <a:pt x="79819" y="384996"/>
                  <a:pt x="81894" y="386031"/>
                </a:cubicBezTo>
                <a:cubicBezTo>
                  <a:pt x="83969" y="388101"/>
                  <a:pt x="81894" y="390171"/>
                  <a:pt x="83969" y="390171"/>
                </a:cubicBezTo>
                <a:cubicBezTo>
                  <a:pt x="86044" y="390171"/>
                  <a:pt x="86044" y="388101"/>
                  <a:pt x="86044" y="388101"/>
                </a:cubicBezTo>
                <a:cubicBezTo>
                  <a:pt x="90194" y="388101"/>
                  <a:pt x="94344" y="390171"/>
                  <a:pt x="96419" y="392242"/>
                </a:cubicBezTo>
                <a:cubicBezTo>
                  <a:pt x="96419" y="394312"/>
                  <a:pt x="98494" y="398452"/>
                  <a:pt x="96419" y="400522"/>
                </a:cubicBezTo>
                <a:cubicBezTo>
                  <a:pt x="96419" y="402592"/>
                  <a:pt x="92269" y="402592"/>
                  <a:pt x="94344" y="404662"/>
                </a:cubicBezTo>
                <a:cubicBezTo>
                  <a:pt x="98494" y="404662"/>
                  <a:pt x="100569" y="406732"/>
                  <a:pt x="100569" y="408802"/>
                </a:cubicBezTo>
                <a:cubicBezTo>
                  <a:pt x="102644" y="410873"/>
                  <a:pt x="100569" y="415013"/>
                  <a:pt x="98494" y="415013"/>
                </a:cubicBezTo>
                <a:cubicBezTo>
                  <a:pt x="98494" y="417083"/>
                  <a:pt x="96419" y="419153"/>
                  <a:pt x="94344" y="417083"/>
                </a:cubicBezTo>
                <a:cubicBezTo>
                  <a:pt x="90194" y="415013"/>
                  <a:pt x="90194" y="415013"/>
                  <a:pt x="90194" y="415013"/>
                </a:cubicBezTo>
                <a:cubicBezTo>
                  <a:pt x="90194" y="408802"/>
                  <a:pt x="88119" y="402592"/>
                  <a:pt x="86044" y="398452"/>
                </a:cubicBezTo>
                <a:cubicBezTo>
                  <a:pt x="81894" y="396382"/>
                  <a:pt x="77744" y="394312"/>
                  <a:pt x="73595" y="394312"/>
                </a:cubicBezTo>
                <a:cubicBezTo>
                  <a:pt x="71520" y="392242"/>
                  <a:pt x="69445" y="390171"/>
                  <a:pt x="71520" y="388101"/>
                </a:cubicBezTo>
                <a:cubicBezTo>
                  <a:pt x="72557" y="387066"/>
                  <a:pt x="74113" y="386031"/>
                  <a:pt x="75929" y="385514"/>
                </a:cubicBezTo>
                <a:close/>
                <a:moveTo>
                  <a:pt x="828459" y="377985"/>
                </a:moveTo>
                <a:cubicBezTo>
                  <a:pt x="836692" y="377985"/>
                  <a:pt x="844926" y="384167"/>
                  <a:pt x="851101" y="390349"/>
                </a:cubicBezTo>
                <a:cubicBezTo>
                  <a:pt x="857276" y="400653"/>
                  <a:pt x="857276" y="413017"/>
                  <a:pt x="851101" y="421259"/>
                </a:cubicBezTo>
                <a:cubicBezTo>
                  <a:pt x="846984" y="429502"/>
                  <a:pt x="838751" y="435684"/>
                  <a:pt x="830517" y="437745"/>
                </a:cubicBezTo>
                <a:cubicBezTo>
                  <a:pt x="828459" y="437745"/>
                  <a:pt x="826400" y="435684"/>
                  <a:pt x="826400" y="433623"/>
                </a:cubicBezTo>
                <a:cubicBezTo>
                  <a:pt x="834634" y="431563"/>
                  <a:pt x="842867" y="427442"/>
                  <a:pt x="846984" y="419199"/>
                </a:cubicBezTo>
                <a:cubicBezTo>
                  <a:pt x="849043" y="413017"/>
                  <a:pt x="849043" y="404774"/>
                  <a:pt x="844926" y="398592"/>
                </a:cubicBezTo>
                <a:cubicBezTo>
                  <a:pt x="842867" y="394470"/>
                  <a:pt x="838751" y="390349"/>
                  <a:pt x="832575" y="390349"/>
                </a:cubicBezTo>
                <a:cubicBezTo>
                  <a:pt x="832575" y="392410"/>
                  <a:pt x="832575" y="392410"/>
                  <a:pt x="832575" y="392410"/>
                </a:cubicBezTo>
                <a:cubicBezTo>
                  <a:pt x="832575" y="394470"/>
                  <a:pt x="836692" y="394470"/>
                  <a:pt x="836692" y="396531"/>
                </a:cubicBezTo>
                <a:cubicBezTo>
                  <a:pt x="836692" y="398592"/>
                  <a:pt x="836692" y="402713"/>
                  <a:pt x="832575" y="402713"/>
                </a:cubicBezTo>
                <a:cubicBezTo>
                  <a:pt x="830517" y="404774"/>
                  <a:pt x="826400" y="404774"/>
                  <a:pt x="824342" y="402713"/>
                </a:cubicBezTo>
                <a:cubicBezTo>
                  <a:pt x="822284" y="400653"/>
                  <a:pt x="822284" y="400653"/>
                  <a:pt x="822284" y="398592"/>
                </a:cubicBezTo>
                <a:cubicBezTo>
                  <a:pt x="822284" y="396531"/>
                  <a:pt x="822284" y="396531"/>
                  <a:pt x="822284" y="394470"/>
                </a:cubicBezTo>
                <a:cubicBezTo>
                  <a:pt x="822284" y="394470"/>
                  <a:pt x="820225" y="394470"/>
                  <a:pt x="818167" y="392410"/>
                </a:cubicBezTo>
                <a:cubicBezTo>
                  <a:pt x="816108" y="392410"/>
                  <a:pt x="816108" y="388289"/>
                  <a:pt x="816108" y="386228"/>
                </a:cubicBezTo>
                <a:cubicBezTo>
                  <a:pt x="818167" y="380046"/>
                  <a:pt x="822284" y="377985"/>
                  <a:pt x="828459" y="377985"/>
                </a:cubicBezTo>
                <a:close/>
                <a:moveTo>
                  <a:pt x="859268" y="375993"/>
                </a:moveTo>
                <a:cubicBezTo>
                  <a:pt x="861260" y="375993"/>
                  <a:pt x="861260" y="377985"/>
                  <a:pt x="861260" y="379977"/>
                </a:cubicBezTo>
                <a:cubicBezTo>
                  <a:pt x="861260" y="379977"/>
                  <a:pt x="861260" y="381969"/>
                  <a:pt x="861260" y="381969"/>
                </a:cubicBezTo>
                <a:cubicBezTo>
                  <a:pt x="861260" y="379977"/>
                  <a:pt x="859268" y="377985"/>
                  <a:pt x="859268" y="375993"/>
                </a:cubicBezTo>
                <a:close/>
                <a:moveTo>
                  <a:pt x="71768" y="371677"/>
                </a:moveTo>
                <a:cubicBezTo>
                  <a:pt x="71768" y="371677"/>
                  <a:pt x="73760" y="371677"/>
                  <a:pt x="73760" y="371677"/>
                </a:cubicBezTo>
                <a:cubicBezTo>
                  <a:pt x="73760" y="373669"/>
                  <a:pt x="73760" y="373669"/>
                  <a:pt x="73760" y="373669"/>
                </a:cubicBezTo>
                <a:cubicBezTo>
                  <a:pt x="73760" y="373669"/>
                  <a:pt x="71768" y="371677"/>
                  <a:pt x="71768" y="371677"/>
                </a:cubicBezTo>
                <a:close/>
                <a:moveTo>
                  <a:pt x="89147" y="370972"/>
                </a:moveTo>
                <a:cubicBezTo>
                  <a:pt x="89664" y="371229"/>
                  <a:pt x="90181" y="371744"/>
                  <a:pt x="90181" y="371744"/>
                </a:cubicBezTo>
                <a:cubicBezTo>
                  <a:pt x="94319" y="375860"/>
                  <a:pt x="94319" y="375860"/>
                  <a:pt x="94319" y="375860"/>
                </a:cubicBezTo>
                <a:cubicBezTo>
                  <a:pt x="94319" y="377919"/>
                  <a:pt x="94319" y="377919"/>
                  <a:pt x="94319" y="377919"/>
                </a:cubicBezTo>
                <a:cubicBezTo>
                  <a:pt x="94319" y="377919"/>
                  <a:pt x="94319" y="375860"/>
                  <a:pt x="92250" y="375860"/>
                </a:cubicBezTo>
                <a:cubicBezTo>
                  <a:pt x="92250" y="377919"/>
                  <a:pt x="92250" y="379977"/>
                  <a:pt x="94319" y="379977"/>
                </a:cubicBezTo>
                <a:cubicBezTo>
                  <a:pt x="96387" y="379977"/>
                  <a:pt x="100525" y="379977"/>
                  <a:pt x="98456" y="377919"/>
                </a:cubicBezTo>
                <a:cubicBezTo>
                  <a:pt x="102593" y="375860"/>
                  <a:pt x="104662" y="379977"/>
                  <a:pt x="106730" y="379977"/>
                </a:cubicBezTo>
                <a:cubicBezTo>
                  <a:pt x="110867" y="384094"/>
                  <a:pt x="112936" y="388211"/>
                  <a:pt x="112936" y="392328"/>
                </a:cubicBezTo>
                <a:cubicBezTo>
                  <a:pt x="110867" y="388211"/>
                  <a:pt x="108799" y="382036"/>
                  <a:pt x="104662" y="379977"/>
                </a:cubicBezTo>
                <a:cubicBezTo>
                  <a:pt x="104662" y="379977"/>
                  <a:pt x="102593" y="379977"/>
                  <a:pt x="102593" y="379977"/>
                </a:cubicBezTo>
                <a:cubicBezTo>
                  <a:pt x="106730" y="384094"/>
                  <a:pt x="110867" y="390269"/>
                  <a:pt x="108799" y="398503"/>
                </a:cubicBezTo>
                <a:cubicBezTo>
                  <a:pt x="108799" y="398503"/>
                  <a:pt x="106730" y="400561"/>
                  <a:pt x="108799" y="400561"/>
                </a:cubicBezTo>
                <a:cubicBezTo>
                  <a:pt x="110867" y="400561"/>
                  <a:pt x="112936" y="404678"/>
                  <a:pt x="112936" y="408795"/>
                </a:cubicBezTo>
                <a:cubicBezTo>
                  <a:pt x="112936" y="410853"/>
                  <a:pt x="110867" y="414970"/>
                  <a:pt x="108799" y="414970"/>
                </a:cubicBezTo>
                <a:cubicBezTo>
                  <a:pt x="106730" y="417028"/>
                  <a:pt x="106730" y="417028"/>
                  <a:pt x="108799" y="419087"/>
                </a:cubicBezTo>
                <a:cubicBezTo>
                  <a:pt x="108799" y="419087"/>
                  <a:pt x="108799" y="419087"/>
                  <a:pt x="110867" y="419087"/>
                </a:cubicBezTo>
                <a:cubicBezTo>
                  <a:pt x="110867" y="419087"/>
                  <a:pt x="110867" y="419087"/>
                  <a:pt x="110867" y="417028"/>
                </a:cubicBezTo>
                <a:cubicBezTo>
                  <a:pt x="112936" y="417028"/>
                  <a:pt x="112936" y="419087"/>
                  <a:pt x="112936" y="421145"/>
                </a:cubicBezTo>
                <a:cubicBezTo>
                  <a:pt x="112936" y="423203"/>
                  <a:pt x="112936" y="423203"/>
                  <a:pt x="112936" y="423203"/>
                </a:cubicBezTo>
                <a:cubicBezTo>
                  <a:pt x="112936" y="423203"/>
                  <a:pt x="110867" y="421145"/>
                  <a:pt x="110867" y="421145"/>
                </a:cubicBezTo>
                <a:cubicBezTo>
                  <a:pt x="110867" y="425262"/>
                  <a:pt x="108799" y="427320"/>
                  <a:pt x="106730" y="429378"/>
                </a:cubicBezTo>
                <a:cubicBezTo>
                  <a:pt x="100525" y="431437"/>
                  <a:pt x="100525" y="423203"/>
                  <a:pt x="96387" y="421145"/>
                </a:cubicBezTo>
                <a:cubicBezTo>
                  <a:pt x="100525" y="419087"/>
                  <a:pt x="102593" y="417028"/>
                  <a:pt x="104662" y="412911"/>
                </a:cubicBezTo>
                <a:cubicBezTo>
                  <a:pt x="102593" y="408795"/>
                  <a:pt x="102593" y="404678"/>
                  <a:pt x="98456" y="402620"/>
                </a:cubicBezTo>
                <a:cubicBezTo>
                  <a:pt x="100525" y="398503"/>
                  <a:pt x="100525" y="392328"/>
                  <a:pt x="96387" y="390269"/>
                </a:cubicBezTo>
                <a:cubicBezTo>
                  <a:pt x="94319" y="382036"/>
                  <a:pt x="86044" y="388211"/>
                  <a:pt x="81907" y="384094"/>
                </a:cubicBezTo>
                <a:cubicBezTo>
                  <a:pt x="77770" y="382036"/>
                  <a:pt x="73633" y="384094"/>
                  <a:pt x="71564" y="384094"/>
                </a:cubicBezTo>
                <a:cubicBezTo>
                  <a:pt x="69495" y="386152"/>
                  <a:pt x="69495" y="388211"/>
                  <a:pt x="67427" y="386152"/>
                </a:cubicBezTo>
                <a:cubicBezTo>
                  <a:pt x="65358" y="384094"/>
                  <a:pt x="61221" y="382036"/>
                  <a:pt x="59152" y="379977"/>
                </a:cubicBezTo>
                <a:cubicBezTo>
                  <a:pt x="59152" y="377919"/>
                  <a:pt x="61221" y="377919"/>
                  <a:pt x="63290" y="375860"/>
                </a:cubicBezTo>
                <a:cubicBezTo>
                  <a:pt x="63290" y="375860"/>
                  <a:pt x="65358" y="373802"/>
                  <a:pt x="65358" y="373802"/>
                </a:cubicBezTo>
                <a:cubicBezTo>
                  <a:pt x="69495" y="373802"/>
                  <a:pt x="73633" y="373802"/>
                  <a:pt x="75701" y="377919"/>
                </a:cubicBezTo>
                <a:cubicBezTo>
                  <a:pt x="77770" y="377919"/>
                  <a:pt x="77770" y="375860"/>
                  <a:pt x="77770" y="373802"/>
                </a:cubicBezTo>
                <a:cubicBezTo>
                  <a:pt x="79838" y="373802"/>
                  <a:pt x="81907" y="371744"/>
                  <a:pt x="83976" y="371744"/>
                </a:cubicBezTo>
                <a:cubicBezTo>
                  <a:pt x="86044" y="371744"/>
                  <a:pt x="88113" y="375860"/>
                  <a:pt x="90181" y="373802"/>
                </a:cubicBezTo>
                <a:cubicBezTo>
                  <a:pt x="90181" y="371744"/>
                  <a:pt x="88113" y="371744"/>
                  <a:pt x="88113" y="371744"/>
                </a:cubicBezTo>
                <a:cubicBezTo>
                  <a:pt x="88113" y="370714"/>
                  <a:pt x="88630" y="370714"/>
                  <a:pt x="89147" y="370972"/>
                </a:cubicBezTo>
                <a:close/>
                <a:moveTo>
                  <a:pt x="824475" y="357401"/>
                </a:moveTo>
                <a:cubicBezTo>
                  <a:pt x="830550" y="357401"/>
                  <a:pt x="836626" y="361518"/>
                  <a:pt x="838651" y="367693"/>
                </a:cubicBezTo>
                <a:cubicBezTo>
                  <a:pt x="840676" y="369752"/>
                  <a:pt x="840676" y="373868"/>
                  <a:pt x="838651" y="377985"/>
                </a:cubicBezTo>
                <a:cubicBezTo>
                  <a:pt x="836626" y="377985"/>
                  <a:pt x="838651" y="373868"/>
                  <a:pt x="836626" y="371810"/>
                </a:cubicBezTo>
                <a:cubicBezTo>
                  <a:pt x="836626" y="367693"/>
                  <a:pt x="832576" y="363576"/>
                  <a:pt x="830550" y="363576"/>
                </a:cubicBezTo>
                <a:cubicBezTo>
                  <a:pt x="826500" y="363576"/>
                  <a:pt x="824475" y="361518"/>
                  <a:pt x="822450" y="363576"/>
                </a:cubicBezTo>
                <a:cubicBezTo>
                  <a:pt x="820424" y="363576"/>
                  <a:pt x="820424" y="361518"/>
                  <a:pt x="820424" y="359460"/>
                </a:cubicBezTo>
                <a:cubicBezTo>
                  <a:pt x="820424" y="357401"/>
                  <a:pt x="822450" y="359460"/>
                  <a:pt x="824475" y="357401"/>
                </a:cubicBezTo>
                <a:close/>
                <a:moveTo>
                  <a:pt x="45659" y="355900"/>
                </a:moveTo>
                <a:lnTo>
                  <a:pt x="48861" y="361338"/>
                </a:lnTo>
                <a:cubicBezTo>
                  <a:pt x="48861" y="361338"/>
                  <a:pt x="48861" y="363377"/>
                  <a:pt x="48861" y="363377"/>
                </a:cubicBezTo>
                <a:cubicBezTo>
                  <a:pt x="46802" y="361338"/>
                  <a:pt x="46802" y="359299"/>
                  <a:pt x="46802" y="359299"/>
                </a:cubicBezTo>
                <a:close/>
                <a:moveTo>
                  <a:pt x="43892" y="352899"/>
                </a:moveTo>
                <a:lnTo>
                  <a:pt x="44744" y="353180"/>
                </a:lnTo>
                <a:lnTo>
                  <a:pt x="45659" y="355900"/>
                </a:lnTo>
                <a:close/>
                <a:moveTo>
                  <a:pt x="42782" y="351013"/>
                </a:moveTo>
                <a:lnTo>
                  <a:pt x="43892" y="352899"/>
                </a:lnTo>
                <a:lnTo>
                  <a:pt x="39341" y="351396"/>
                </a:lnTo>
                <a:cubicBezTo>
                  <a:pt x="38569" y="351141"/>
                  <a:pt x="38569" y="351141"/>
                  <a:pt x="38569" y="351141"/>
                </a:cubicBezTo>
                <a:cubicBezTo>
                  <a:pt x="40112" y="350631"/>
                  <a:pt x="41528" y="350631"/>
                  <a:pt x="42782" y="351013"/>
                </a:cubicBezTo>
                <a:close/>
                <a:moveTo>
                  <a:pt x="797659" y="349101"/>
                </a:moveTo>
                <a:cubicBezTo>
                  <a:pt x="807975" y="349101"/>
                  <a:pt x="814164" y="355253"/>
                  <a:pt x="820353" y="363455"/>
                </a:cubicBezTo>
                <a:cubicBezTo>
                  <a:pt x="822416" y="367557"/>
                  <a:pt x="822416" y="371658"/>
                  <a:pt x="820353" y="375759"/>
                </a:cubicBezTo>
                <a:cubicBezTo>
                  <a:pt x="818290" y="377810"/>
                  <a:pt x="816227" y="379860"/>
                  <a:pt x="812101" y="381911"/>
                </a:cubicBezTo>
                <a:cubicBezTo>
                  <a:pt x="810038" y="381911"/>
                  <a:pt x="807975" y="379860"/>
                  <a:pt x="805911" y="377810"/>
                </a:cubicBezTo>
                <a:cubicBezTo>
                  <a:pt x="803848" y="375759"/>
                  <a:pt x="801785" y="379860"/>
                  <a:pt x="799722" y="377810"/>
                </a:cubicBezTo>
                <a:cubicBezTo>
                  <a:pt x="797659" y="375759"/>
                  <a:pt x="795596" y="375759"/>
                  <a:pt x="795596" y="373708"/>
                </a:cubicBezTo>
                <a:cubicBezTo>
                  <a:pt x="795596" y="371658"/>
                  <a:pt x="795596" y="369607"/>
                  <a:pt x="795596" y="367557"/>
                </a:cubicBezTo>
                <a:cubicBezTo>
                  <a:pt x="797659" y="365506"/>
                  <a:pt x="801785" y="363455"/>
                  <a:pt x="803848" y="363455"/>
                </a:cubicBezTo>
                <a:cubicBezTo>
                  <a:pt x="807975" y="363455"/>
                  <a:pt x="810038" y="371658"/>
                  <a:pt x="812101" y="367557"/>
                </a:cubicBezTo>
                <a:cubicBezTo>
                  <a:pt x="810038" y="363455"/>
                  <a:pt x="807975" y="359354"/>
                  <a:pt x="803848" y="357304"/>
                </a:cubicBezTo>
                <a:cubicBezTo>
                  <a:pt x="795596" y="353203"/>
                  <a:pt x="785280" y="357304"/>
                  <a:pt x="779091" y="361405"/>
                </a:cubicBezTo>
                <a:cubicBezTo>
                  <a:pt x="772901" y="367557"/>
                  <a:pt x="770838" y="375759"/>
                  <a:pt x="768775" y="383961"/>
                </a:cubicBezTo>
                <a:cubicBezTo>
                  <a:pt x="768775" y="383961"/>
                  <a:pt x="766712" y="383961"/>
                  <a:pt x="764649" y="383961"/>
                </a:cubicBezTo>
                <a:cubicBezTo>
                  <a:pt x="764649" y="379860"/>
                  <a:pt x="764649" y="373708"/>
                  <a:pt x="766712" y="371658"/>
                </a:cubicBezTo>
                <a:cubicBezTo>
                  <a:pt x="770838" y="357304"/>
                  <a:pt x="783217" y="349101"/>
                  <a:pt x="797659" y="349101"/>
                </a:cubicBezTo>
                <a:close/>
                <a:moveTo>
                  <a:pt x="828480" y="347109"/>
                </a:moveTo>
                <a:cubicBezTo>
                  <a:pt x="832569" y="347109"/>
                  <a:pt x="834613" y="351204"/>
                  <a:pt x="836657" y="351204"/>
                </a:cubicBezTo>
                <a:cubicBezTo>
                  <a:pt x="838702" y="351204"/>
                  <a:pt x="840746" y="351204"/>
                  <a:pt x="842791" y="351204"/>
                </a:cubicBezTo>
                <a:cubicBezTo>
                  <a:pt x="844835" y="353251"/>
                  <a:pt x="846879" y="355299"/>
                  <a:pt x="846879" y="357346"/>
                </a:cubicBezTo>
                <a:cubicBezTo>
                  <a:pt x="848924" y="359394"/>
                  <a:pt x="846879" y="361441"/>
                  <a:pt x="846879" y="363488"/>
                </a:cubicBezTo>
                <a:cubicBezTo>
                  <a:pt x="848924" y="365535"/>
                  <a:pt x="850968" y="365535"/>
                  <a:pt x="850968" y="367583"/>
                </a:cubicBezTo>
                <a:cubicBezTo>
                  <a:pt x="850968" y="369630"/>
                  <a:pt x="850968" y="371677"/>
                  <a:pt x="850968" y="373725"/>
                </a:cubicBezTo>
                <a:cubicBezTo>
                  <a:pt x="850968" y="373725"/>
                  <a:pt x="848924" y="373725"/>
                  <a:pt x="848924" y="375772"/>
                </a:cubicBezTo>
                <a:cubicBezTo>
                  <a:pt x="848924" y="375772"/>
                  <a:pt x="850968" y="379867"/>
                  <a:pt x="850968" y="381914"/>
                </a:cubicBezTo>
                <a:cubicBezTo>
                  <a:pt x="850968" y="381914"/>
                  <a:pt x="848924" y="383961"/>
                  <a:pt x="848924" y="383961"/>
                </a:cubicBezTo>
                <a:cubicBezTo>
                  <a:pt x="842791" y="377819"/>
                  <a:pt x="842791" y="377819"/>
                  <a:pt x="842791" y="377819"/>
                </a:cubicBezTo>
                <a:cubicBezTo>
                  <a:pt x="844835" y="371677"/>
                  <a:pt x="842791" y="365535"/>
                  <a:pt x="836657" y="359394"/>
                </a:cubicBezTo>
                <a:cubicBezTo>
                  <a:pt x="832569" y="355299"/>
                  <a:pt x="828480" y="355299"/>
                  <a:pt x="822347" y="355299"/>
                </a:cubicBezTo>
                <a:cubicBezTo>
                  <a:pt x="820302" y="355299"/>
                  <a:pt x="818258" y="357346"/>
                  <a:pt x="816213" y="355299"/>
                </a:cubicBezTo>
                <a:cubicBezTo>
                  <a:pt x="816213" y="353251"/>
                  <a:pt x="812124" y="353251"/>
                  <a:pt x="814169" y="351204"/>
                </a:cubicBezTo>
                <a:cubicBezTo>
                  <a:pt x="816213" y="349157"/>
                  <a:pt x="818258" y="349157"/>
                  <a:pt x="820302" y="349157"/>
                </a:cubicBezTo>
                <a:cubicBezTo>
                  <a:pt x="822347" y="351204"/>
                  <a:pt x="822347" y="351204"/>
                  <a:pt x="822347" y="351204"/>
                </a:cubicBezTo>
                <a:cubicBezTo>
                  <a:pt x="824391" y="349157"/>
                  <a:pt x="826435" y="347109"/>
                  <a:pt x="828480" y="347109"/>
                </a:cubicBezTo>
                <a:close/>
                <a:moveTo>
                  <a:pt x="139466" y="345117"/>
                </a:moveTo>
                <a:cubicBezTo>
                  <a:pt x="141518" y="349196"/>
                  <a:pt x="139466" y="353275"/>
                  <a:pt x="143571" y="355315"/>
                </a:cubicBezTo>
                <a:cubicBezTo>
                  <a:pt x="143571" y="357354"/>
                  <a:pt x="147675" y="357354"/>
                  <a:pt x="147675" y="359393"/>
                </a:cubicBezTo>
                <a:cubicBezTo>
                  <a:pt x="151781" y="361433"/>
                  <a:pt x="151781" y="361433"/>
                  <a:pt x="151781" y="361433"/>
                </a:cubicBezTo>
                <a:cubicBezTo>
                  <a:pt x="149728" y="371630"/>
                  <a:pt x="149728" y="371630"/>
                  <a:pt x="149728" y="371630"/>
                </a:cubicBezTo>
                <a:cubicBezTo>
                  <a:pt x="147675" y="373669"/>
                  <a:pt x="143571" y="371630"/>
                  <a:pt x="141518" y="371630"/>
                </a:cubicBezTo>
                <a:cubicBezTo>
                  <a:pt x="139466" y="369590"/>
                  <a:pt x="137413" y="367551"/>
                  <a:pt x="137413" y="363472"/>
                </a:cubicBezTo>
                <a:cubicBezTo>
                  <a:pt x="137413" y="363472"/>
                  <a:pt x="139466" y="361433"/>
                  <a:pt x="137413" y="359393"/>
                </a:cubicBezTo>
                <a:cubicBezTo>
                  <a:pt x="133309" y="359393"/>
                  <a:pt x="131256" y="357354"/>
                  <a:pt x="131256" y="355315"/>
                </a:cubicBezTo>
                <a:cubicBezTo>
                  <a:pt x="129204" y="353275"/>
                  <a:pt x="129204" y="349196"/>
                  <a:pt x="131256" y="347157"/>
                </a:cubicBezTo>
                <a:cubicBezTo>
                  <a:pt x="133309" y="347157"/>
                  <a:pt x="137413" y="347157"/>
                  <a:pt x="139466" y="345117"/>
                </a:cubicBezTo>
                <a:close/>
                <a:moveTo>
                  <a:pt x="124971" y="345117"/>
                </a:moveTo>
                <a:cubicBezTo>
                  <a:pt x="129121" y="347168"/>
                  <a:pt x="124971" y="351269"/>
                  <a:pt x="127046" y="353320"/>
                </a:cubicBezTo>
                <a:cubicBezTo>
                  <a:pt x="129121" y="357421"/>
                  <a:pt x="129121" y="361522"/>
                  <a:pt x="135346" y="361522"/>
                </a:cubicBezTo>
                <a:cubicBezTo>
                  <a:pt x="135346" y="365623"/>
                  <a:pt x="135346" y="369724"/>
                  <a:pt x="137421" y="371775"/>
                </a:cubicBezTo>
                <a:cubicBezTo>
                  <a:pt x="141571" y="373826"/>
                  <a:pt x="143646" y="375876"/>
                  <a:pt x="147796" y="375876"/>
                </a:cubicBezTo>
                <a:cubicBezTo>
                  <a:pt x="147796" y="375876"/>
                  <a:pt x="147796" y="377927"/>
                  <a:pt x="147796" y="377927"/>
                </a:cubicBezTo>
                <a:cubicBezTo>
                  <a:pt x="143646" y="379977"/>
                  <a:pt x="139496" y="375876"/>
                  <a:pt x="135346" y="373826"/>
                </a:cubicBezTo>
                <a:cubicBezTo>
                  <a:pt x="133271" y="371775"/>
                  <a:pt x="133271" y="367674"/>
                  <a:pt x="131196" y="363573"/>
                </a:cubicBezTo>
                <a:cubicBezTo>
                  <a:pt x="127046" y="361522"/>
                  <a:pt x="124971" y="357421"/>
                  <a:pt x="124971" y="353320"/>
                </a:cubicBezTo>
                <a:cubicBezTo>
                  <a:pt x="122896" y="351269"/>
                  <a:pt x="124971" y="349219"/>
                  <a:pt x="124971" y="345117"/>
                </a:cubicBezTo>
                <a:close/>
                <a:moveTo>
                  <a:pt x="30518" y="345117"/>
                </a:moveTo>
                <a:cubicBezTo>
                  <a:pt x="30518" y="345117"/>
                  <a:pt x="30518" y="345117"/>
                  <a:pt x="32572" y="347168"/>
                </a:cubicBezTo>
                <a:lnTo>
                  <a:pt x="31887" y="347168"/>
                </a:lnTo>
                <a:close/>
                <a:moveTo>
                  <a:pt x="848976" y="342793"/>
                </a:moveTo>
                <a:cubicBezTo>
                  <a:pt x="853126" y="342793"/>
                  <a:pt x="853126" y="344856"/>
                  <a:pt x="855201" y="346920"/>
                </a:cubicBezTo>
                <a:cubicBezTo>
                  <a:pt x="859351" y="351046"/>
                  <a:pt x="855201" y="355172"/>
                  <a:pt x="859351" y="359299"/>
                </a:cubicBezTo>
                <a:cubicBezTo>
                  <a:pt x="863501" y="359299"/>
                  <a:pt x="863501" y="363425"/>
                  <a:pt x="863501" y="365488"/>
                </a:cubicBezTo>
                <a:lnTo>
                  <a:pt x="863501" y="367551"/>
                </a:lnTo>
                <a:cubicBezTo>
                  <a:pt x="863501" y="361362"/>
                  <a:pt x="857276" y="359299"/>
                  <a:pt x="855201" y="355172"/>
                </a:cubicBezTo>
                <a:cubicBezTo>
                  <a:pt x="857276" y="348983"/>
                  <a:pt x="851051" y="344856"/>
                  <a:pt x="848976" y="342793"/>
                </a:cubicBezTo>
                <a:close/>
                <a:moveTo>
                  <a:pt x="112752" y="340801"/>
                </a:moveTo>
                <a:cubicBezTo>
                  <a:pt x="116883" y="340801"/>
                  <a:pt x="118949" y="344930"/>
                  <a:pt x="123081" y="344930"/>
                </a:cubicBezTo>
                <a:cubicBezTo>
                  <a:pt x="123081" y="346994"/>
                  <a:pt x="121015" y="349058"/>
                  <a:pt x="121015" y="353186"/>
                </a:cubicBezTo>
                <a:cubicBezTo>
                  <a:pt x="121015" y="357315"/>
                  <a:pt x="125146" y="363507"/>
                  <a:pt x="129278" y="365571"/>
                </a:cubicBezTo>
                <a:cubicBezTo>
                  <a:pt x="129278" y="371764"/>
                  <a:pt x="135475" y="377956"/>
                  <a:pt x="141672" y="380020"/>
                </a:cubicBezTo>
                <a:cubicBezTo>
                  <a:pt x="141672" y="382085"/>
                  <a:pt x="145804" y="380020"/>
                  <a:pt x="145804" y="382085"/>
                </a:cubicBezTo>
                <a:cubicBezTo>
                  <a:pt x="145804" y="384149"/>
                  <a:pt x="145804" y="386213"/>
                  <a:pt x="143738" y="388277"/>
                </a:cubicBezTo>
                <a:cubicBezTo>
                  <a:pt x="139607" y="386213"/>
                  <a:pt x="131344" y="386213"/>
                  <a:pt x="129278" y="380020"/>
                </a:cubicBezTo>
                <a:cubicBezTo>
                  <a:pt x="129278" y="377956"/>
                  <a:pt x="129278" y="373828"/>
                  <a:pt x="127212" y="373828"/>
                </a:cubicBezTo>
                <a:cubicBezTo>
                  <a:pt x="123081" y="373828"/>
                  <a:pt x="118949" y="371764"/>
                  <a:pt x="116883" y="369700"/>
                </a:cubicBezTo>
                <a:cubicBezTo>
                  <a:pt x="114818" y="365571"/>
                  <a:pt x="114818" y="365571"/>
                  <a:pt x="114818" y="365571"/>
                </a:cubicBezTo>
                <a:cubicBezTo>
                  <a:pt x="114818" y="361443"/>
                  <a:pt x="114818" y="359379"/>
                  <a:pt x="116883" y="355251"/>
                </a:cubicBezTo>
                <a:cubicBezTo>
                  <a:pt x="114818" y="351122"/>
                  <a:pt x="108620" y="349058"/>
                  <a:pt x="112752" y="344930"/>
                </a:cubicBezTo>
                <a:cubicBezTo>
                  <a:pt x="112752" y="342866"/>
                  <a:pt x="112752" y="342866"/>
                  <a:pt x="112752" y="340801"/>
                </a:cubicBezTo>
                <a:close/>
                <a:moveTo>
                  <a:pt x="756715" y="338109"/>
                </a:moveTo>
                <a:cubicBezTo>
                  <a:pt x="758507" y="338367"/>
                  <a:pt x="760554" y="338883"/>
                  <a:pt x="762601" y="338883"/>
                </a:cubicBezTo>
                <a:cubicBezTo>
                  <a:pt x="762601" y="340949"/>
                  <a:pt x="762601" y="343015"/>
                  <a:pt x="764649" y="343015"/>
                </a:cubicBezTo>
                <a:cubicBezTo>
                  <a:pt x="766696" y="343015"/>
                  <a:pt x="770791" y="343015"/>
                  <a:pt x="774885" y="345080"/>
                </a:cubicBezTo>
                <a:cubicBezTo>
                  <a:pt x="776933" y="345080"/>
                  <a:pt x="776933" y="349212"/>
                  <a:pt x="776933" y="351278"/>
                </a:cubicBezTo>
                <a:cubicBezTo>
                  <a:pt x="776933" y="353344"/>
                  <a:pt x="774885" y="353344"/>
                  <a:pt x="772838" y="355409"/>
                </a:cubicBezTo>
                <a:cubicBezTo>
                  <a:pt x="770791" y="355409"/>
                  <a:pt x="768743" y="353344"/>
                  <a:pt x="766696" y="353344"/>
                </a:cubicBezTo>
                <a:cubicBezTo>
                  <a:pt x="762601" y="351278"/>
                  <a:pt x="758507" y="351278"/>
                  <a:pt x="756459" y="351278"/>
                </a:cubicBezTo>
                <a:cubicBezTo>
                  <a:pt x="754412" y="347146"/>
                  <a:pt x="752365" y="343015"/>
                  <a:pt x="752365" y="338883"/>
                </a:cubicBezTo>
                <a:cubicBezTo>
                  <a:pt x="753388" y="337850"/>
                  <a:pt x="754924" y="337850"/>
                  <a:pt x="756715" y="338109"/>
                </a:cubicBezTo>
                <a:close/>
                <a:moveTo>
                  <a:pt x="832479" y="336879"/>
                </a:moveTo>
                <a:cubicBezTo>
                  <a:pt x="834534" y="338932"/>
                  <a:pt x="836590" y="340986"/>
                  <a:pt x="838646" y="340986"/>
                </a:cubicBezTo>
                <a:cubicBezTo>
                  <a:pt x="838646" y="345093"/>
                  <a:pt x="844814" y="343039"/>
                  <a:pt x="846869" y="345093"/>
                </a:cubicBezTo>
                <a:cubicBezTo>
                  <a:pt x="848925" y="345093"/>
                  <a:pt x="850981" y="347146"/>
                  <a:pt x="853037" y="351253"/>
                </a:cubicBezTo>
                <a:cubicBezTo>
                  <a:pt x="853037" y="353307"/>
                  <a:pt x="853037" y="355360"/>
                  <a:pt x="853037" y="359467"/>
                </a:cubicBezTo>
                <a:cubicBezTo>
                  <a:pt x="857149" y="359467"/>
                  <a:pt x="859204" y="363574"/>
                  <a:pt x="861260" y="365628"/>
                </a:cubicBezTo>
                <a:cubicBezTo>
                  <a:pt x="861260" y="371788"/>
                  <a:pt x="859204" y="373841"/>
                  <a:pt x="857149" y="375895"/>
                </a:cubicBezTo>
                <a:cubicBezTo>
                  <a:pt x="859204" y="380002"/>
                  <a:pt x="859204" y="384109"/>
                  <a:pt x="857149" y="388216"/>
                </a:cubicBezTo>
                <a:cubicBezTo>
                  <a:pt x="855093" y="388216"/>
                  <a:pt x="855093" y="390269"/>
                  <a:pt x="853037" y="390269"/>
                </a:cubicBezTo>
                <a:cubicBezTo>
                  <a:pt x="850981" y="386162"/>
                  <a:pt x="850981" y="386162"/>
                  <a:pt x="850981" y="386162"/>
                </a:cubicBezTo>
                <a:cubicBezTo>
                  <a:pt x="855093" y="382055"/>
                  <a:pt x="850981" y="375895"/>
                  <a:pt x="855093" y="371788"/>
                </a:cubicBezTo>
                <a:cubicBezTo>
                  <a:pt x="857149" y="367681"/>
                  <a:pt x="853037" y="365628"/>
                  <a:pt x="850981" y="361521"/>
                </a:cubicBezTo>
                <a:cubicBezTo>
                  <a:pt x="850981" y="357414"/>
                  <a:pt x="848925" y="355360"/>
                  <a:pt x="848925" y="353307"/>
                </a:cubicBezTo>
                <a:cubicBezTo>
                  <a:pt x="846869" y="349200"/>
                  <a:pt x="840702" y="349200"/>
                  <a:pt x="836590" y="347146"/>
                </a:cubicBezTo>
                <a:cubicBezTo>
                  <a:pt x="834534" y="345093"/>
                  <a:pt x="830423" y="345093"/>
                  <a:pt x="828367" y="345093"/>
                </a:cubicBezTo>
                <a:cubicBezTo>
                  <a:pt x="826311" y="345093"/>
                  <a:pt x="824255" y="345093"/>
                  <a:pt x="822199" y="347146"/>
                </a:cubicBezTo>
                <a:cubicBezTo>
                  <a:pt x="818088" y="345093"/>
                  <a:pt x="813976" y="347146"/>
                  <a:pt x="809864" y="349200"/>
                </a:cubicBezTo>
                <a:cubicBezTo>
                  <a:pt x="809864" y="349200"/>
                  <a:pt x="807808" y="349200"/>
                  <a:pt x="807808" y="347146"/>
                </a:cubicBezTo>
                <a:cubicBezTo>
                  <a:pt x="811920" y="345093"/>
                  <a:pt x="809864" y="338932"/>
                  <a:pt x="816032" y="338932"/>
                </a:cubicBezTo>
                <a:cubicBezTo>
                  <a:pt x="818088" y="338932"/>
                  <a:pt x="820144" y="340986"/>
                  <a:pt x="822199" y="340986"/>
                </a:cubicBezTo>
                <a:cubicBezTo>
                  <a:pt x="826311" y="338932"/>
                  <a:pt x="828367" y="336879"/>
                  <a:pt x="832479" y="336879"/>
                </a:cubicBezTo>
                <a:close/>
                <a:moveTo>
                  <a:pt x="834534" y="334825"/>
                </a:moveTo>
                <a:cubicBezTo>
                  <a:pt x="836590" y="334825"/>
                  <a:pt x="836590" y="334825"/>
                  <a:pt x="838646" y="336879"/>
                </a:cubicBezTo>
                <a:cubicBezTo>
                  <a:pt x="840702" y="338932"/>
                  <a:pt x="840702" y="338932"/>
                  <a:pt x="840702" y="338932"/>
                </a:cubicBezTo>
                <a:cubicBezTo>
                  <a:pt x="840702" y="340986"/>
                  <a:pt x="842758" y="340986"/>
                  <a:pt x="840702" y="340986"/>
                </a:cubicBezTo>
                <a:cubicBezTo>
                  <a:pt x="840702" y="340986"/>
                  <a:pt x="838646" y="340986"/>
                  <a:pt x="838646" y="340986"/>
                </a:cubicBezTo>
                <a:cubicBezTo>
                  <a:pt x="838646" y="338932"/>
                  <a:pt x="836590" y="338932"/>
                  <a:pt x="836590" y="336879"/>
                </a:cubicBezTo>
                <a:cubicBezTo>
                  <a:pt x="834534" y="334825"/>
                  <a:pt x="834534" y="334825"/>
                  <a:pt x="834534" y="334825"/>
                </a:cubicBezTo>
                <a:close/>
                <a:moveTo>
                  <a:pt x="752482" y="330510"/>
                </a:moveTo>
                <a:lnTo>
                  <a:pt x="759783" y="331242"/>
                </a:lnTo>
                <a:lnTo>
                  <a:pt x="760403" y="331552"/>
                </a:lnTo>
                <a:lnTo>
                  <a:pt x="764785" y="336685"/>
                </a:lnTo>
                <a:cubicBezTo>
                  <a:pt x="766836" y="338743"/>
                  <a:pt x="768887" y="334626"/>
                  <a:pt x="772988" y="336685"/>
                </a:cubicBezTo>
                <a:cubicBezTo>
                  <a:pt x="775038" y="336685"/>
                  <a:pt x="777089" y="338743"/>
                  <a:pt x="781190" y="340801"/>
                </a:cubicBezTo>
                <a:cubicBezTo>
                  <a:pt x="781190" y="344918"/>
                  <a:pt x="783241" y="346977"/>
                  <a:pt x="783241" y="349035"/>
                </a:cubicBezTo>
                <a:cubicBezTo>
                  <a:pt x="779140" y="351093"/>
                  <a:pt x="779140" y="344918"/>
                  <a:pt x="777089" y="342860"/>
                </a:cubicBezTo>
                <a:cubicBezTo>
                  <a:pt x="772988" y="340801"/>
                  <a:pt x="768887" y="338743"/>
                  <a:pt x="766836" y="340801"/>
                </a:cubicBezTo>
                <a:cubicBezTo>
                  <a:pt x="764785" y="336685"/>
                  <a:pt x="760684" y="334626"/>
                  <a:pt x="756583" y="334626"/>
                </a:cubicBezTo>
                <a:cubicBezTo>
                  <a:pt x="754533" y="332568"/>
                  <a:pt x="748381" y="338743"/>
                  <a:pt x="748381" y="332568"/>
                </a:cubicBezTo>
                <a:cubicBezTo>
                  <a:pt x="748381" y="330510"/>
                  <a:pt x="752482" y="330510"/>
                  <a:pt x="752482" y="330510"/>
                </a:cubicBezTo>
                <a:close/>
                <a:moveTo>
                  <a:pt x="779257" y="318226"/>
                </a:moveTo>
                <a:cubicBezTo>
                  <a:pt x="783241" y="318226"/>
                  <a:pt x="783241" y="322376"/>
                  <a:pt x="785233" y="324451"/>
                </a:cubicBezTo>
                <a:cubicBezTo>
                  <a:pt x="785233" y="324451"/>
                  <a:pt x="785233" y="324451"/>
                  <a:pt x="785233" y="326526"/>
                </a:cubicBezTo>
                <a:cubicBezTo>
                  <a:pt x="783241" y="324451"/>
                  <a:pt x="781249" y="320301"/>
                  <a:pt x="779257" y="320301"/>
                </a:cubicBezTo>
                <a:cubicBezTo>
                  <a:pt x="779257" y="318226"/>
                  <a:pt x="779257" y="318226"/>
                  <a:pt x="779257" y="318226"/>
                </a:cubicBezTo>
                <a:close/>
                <a:moveTo>
                  <a:pt x="757495" y="316747"/>
                </a:moveTo>
                <a:cubicBezTo>
                  <a:pt x="758009" y="316747"/>
                  <a:pt x="758523" y="317261"/>
                  <a:pt x="758523" y="318288"/>
                </a:cubicBezTo>
                <a:cubicBezTo>
                  <a:pt x="758523" y="318288"/>
                  <a:pt x="758523" y="320342"/>
                  <a:pt x="758523" y="320342"/>
                </a:cubicBezTo>
                <a:cubicBezTo>
                  <a:pt x="758523" y="320342"/>
                  <a:pt x="758523" y="320342"/>
                  <a:pt x="760579" y="320342"/>
                </a:cubicBezTo>
                <a:cubicBezTo>
                  <a:pt x="762635" y="322396"/>
                  <a:pt x="764692" y="326505"/>
                  <a:pt x="766748" y="322396"/>
                </a:cubicBezTo>
                <a:cubicBezTo>
                  <a:pt x="768804" y="320342"/>
                  <a:pt x="774973" y="320342"/>
                  <a:pt x="779085" y="322396"/>
                </a:cubicBezTo>
                <a:cubicBezTo>
                  <a:pt x="783198" y="324451"/>
                  <a:pt x="783198" y="326505"/>
                  <a:pt x="783198" y="330613"/>
                </a:cubicBezTo>
                <a:cubicBezTo>
                  <a:pt x="783198" y="330613"/>
                  <a:pt x="785254" y="330613"/>
                  <a:pt x="785254" y="330613"/>
                </a:cubicBezTo>
                <a:cubicBezTo>
                  <a:pt x="785254" y="328559"/>
                  <a:pt x="785254" y="326505"/>
                  <a:pt x="785254" y="326505"/>
                </a:cubicBezTo>
                <a:cubicBezTo>
                  <a:pt x="785254" y="326505"/>
                  <a:pt x="787310" y="326505"/>
                  <a:pt x="787310" y="326505"/>
                </a:cubicBezTo>
                <a:cubicBezTo>
                  <a:pt x="787310" y="328559"/>
                  <a:pt x="787310" y="330613"/>
                  <a:pt x="787310" y="330613"/>
                </a:cubicBezTo>
                <a:cubicBezTo>
                  <a:pt x="787310" y="332667"/>
                  <a:pt x="785254" y="330613"/>
                  <a:pt x="785254" y="332667"/>
                </a:cubicBezTo>
                <a:cubicBezTo>
                  <a:pt x="785254" y="334722"/>
                  <a:pt x="785254" y="334722"/>
                  <a:pt x="785254" y="334722"/>
                </a:cubicBezTo>
                <a:cubicBezTo>
                  <a:pt x="789367" y="334722"/>
                  <a:pt x="789367" y="330613"/>
                  <a:pt x="791423" y="332667"/>
                </a:cubicBezTo>
                <a:cubicBezTo>
                  <a:pt x="793479" y="332667"/>
                  <a:pt x="793479" y="332667"/>
                  <a:pt x="793479" y="334722"/>
                </a:cubicBezTo>
                <a:cubicBezTo>
                  <a:pt x="799648" y="336776"/>
                  <a:pt x="795535" y="349101"/>
                  <a:pt x="805816" y="347047"/>
                </a:cubicBezTo>
                <a:cubicBezTo>
                  <a:pt x="803760" y="347047"/>
                  <a:pt x="797591" y="349101"/>
                  <a:pt x="797591" y="342939"/>
                </a:cubicBezTo>
                <a:cubicBezTo>
                  <a:pt x="797591" y="342939"/>
                  <a:pt x="795535" y="342939"/>
                  <a:pt x="795535" y="342939"/>
                </a:cubicBezTo>
                <a:cubicBezTo>
                  <a:pt x="793479" y="347047"/>
                  <a:pt x="789367" y="347047"/>
                  <a:pt x="785254" y="347047"/>
                </a:cubicBezTo>
                <a:cubicBezTo>
                  <a:pt x="785254" y="344993"/>
                  <a:pt x="783198" y="342939"/>
                  <a:pt x="783198" y="340884"/>
                </a:cubicBezTo>
                <a:cubicBezTo>
                  <a:pt x="779085" y="334722"/>
                  <a:pt x="772917" y="334722"/>
                  <a:pt x="766748" y="334722"/>
                </a:cubicBezTo>
                <a:lnTo>
                  <a:pt x="760403" y="331552"/>
                </a:lnTo>
                <a:lnTo>
                  <a:pt x="760172" y="331282"/>
                </a:lnTo>
                <a:lnTo>
                  <a:pt x="759783" y="331242"/>
                </a:lnTo>
                <a:lnTo>
                  <a:pt x="754410" y="328559"/>
                </a:lnTo>
                <a:cubicBezTo>
                  <a:pt x="752354" y="328559"/>
                  <a:pt x="750298" y="328559"/>
                  <a:pt x="748242" y="328559"/>
                </a:cubicBezTo>
                <a:cubicBezTo>
                  <a:pt x="746185" y="326505"/>
                  <a:pt x="742073" y="324451"/>
                  <a:pt x="746185" y="320342"/>
                </a:cubicBezTo>
                <a:cubicBezTo>
                  <a:pt x="748242" y="320342"/>
                  <a:pt x="752354" y="318288"/>
                  <a:pt x="756467" y="318288"/>
                </a:cubicBezTo>
                <a:cubicBezTo>
                  <a:pt x="756467" y="317261"/>
                  <a:pt x="756981" y="316747"/>
                  <a:pt x="757495" y="316747"/>
                </a:cubicBezTo>
                <a:close/>
                <a:moveTo>
                  <a:pt x="121070" y="299634"/>
                </a:moveTo>
                <a:cubicBezTo>
                  <a:pt x="123118" y="299634"/>
                  <a:pt x="125165" y="301701"/>
                  <a:pt x="125165" y="303769"/>
                </a:cubicBezTo>
                <a:cubicBezTo>
                  <a:pt x="127212" y="305836"/>
                  <a:pt x="125165" y="307903"/>
                  <a:pt x="127212" y="309971"/>
                </a:cubicBezTo>
                <a:cubicBezTo>
                  <a:pt x="129260" y="307903"/>
                  <a:pt x="131307" y="309971"/>
                  <a:pt x="131307" y="312038"/>
                </a:cubicBezTo>
                <a:cubicBezTo>
                  <a:pt x="131307" y="316173"/>
                  <a:pt x="133354" y="318241"/>
                  <a:pt x="131307" y="322376"/>
                </a:cubicBezTo>
                <a:cubicBezTo>
                  <a:pt x="129260" y="322376"/>
                  <a:pt x="127212" y="324443"/>
                  <a:pt x="125165" y="324443"/>
                </a:cubicBezTo>
                <a:cubicBezTo>
                  <a:pt x="121070" y="324443"/>
                  <a:pt x="121070" y="320308"/>
                  <a:pt x="119023" y="318241"/>
                </a:cubicBezTo>
                <a:cubicBezTo>
                  <a:pt x="116976" y="316173"/>
                  <a:pt x="119023" y="314106"/>
                  <a:pt x="116976" y="312038"/>
                </a:cubicBezTo>
                <a:cubicBezTo>
                  <a:pt x="114928" y="314106"/>
                  <a:pt x="114928" y="316173"/>
                  <a:pt x="112881" y="318241"/>
                </a:cubicBezTo>
                <a:cubicBezTo>
                  <a:pt x="112881" y="324443"/>
                  <a:pt x="116976" y="332713"/>
                  <a:pt x="123118" y="334780"/>
                </a:cubicBezTo>
                <a:cubicBezTo>
                  <a:pt x="125165" y="334780"/>
                  <a:pt x="129260" y="336848"/>
                  <a:pt x="133354" y="338915"/>
                </a:cubicBezTo>
                <a:cubicBezTo>
                  <a:pt x="143591" y="336848"/>
                  <a:pt x="151781" y="332713"/>
                  <a:pt x="159970" y="326511"/>
                </a:cubicBezTo>
                <a:cubicBezTo>
                  <a:pt x="162017" y="326511"/>
                  <a:pt x="164065" y="328578"/>
                  <a:pt x="164065" y="330645"/>
                </a:cubicBezTo>
                <a:cubicBezTo>
                  <a:pt x="159970" y="334780"/>
                  <a:pt x="153828" y="338915"/>
                  <a:pt x="147685" y="340983"/>
                </a:cubicBezTo>
                <a:cubicBezTo>
                  <a:pt x="141543" y="343050"/>
                  <a:pt x="133354" y="345117"/>
                  <a:pt x="127212" y="343050"/>
                </a:cubicBezTo>
                <a:cubicBezTo>
                  <a:pt x="123118" y="343050"/>
                  <a:pt x="119023" y="340983"/>
                  <a:pt x="114928" y="338915"/>
                </a:cubicBezTo>
                <a:cubicBezTo>
                  <a:pt x="112881" y="338915"/>
                  <a:pt x="114928" y="334780"/>
                  <a:pt x="112881" y="334780"/>
                </a:cubicBezTo>
                <a:cubicBezTo>
                  <a:pt x="106739" y="330645"/>
                  <a:pt x="106739" y="330645"/>
                  <a:pt x="106739" y="330645"/>
                </a:cubicBezTo>
                <a:cubicBezTo>
                  <a:pt x="102644" y="324443"/>
                  <a:pt x="102644" y="312038"/>
                  <a:pt x="108786" y="303769"/>
                </a:cubicBezTo>
                <a:cubicBezTo>
                  <a:pt x="112881" y="301701"/>
                  <a:pt x="116976" y="299634"/>
                  <a:pt x="121070" y="299634"/>
                </a:cubicBezTo>
                <a:close/>
                <a:moveTo>
                  <a:pt x="814116" y="297642"/>
                </a:moveTo>
                <a:cubicBezTo>
                  <a:pt x="814116" y="297642"/>
                  <a:pt x="816108" y="297642"/>
                  <a:pt x="816108" y="297642"/>
                </a:cubicBezTo>
                <a:cubicBezTo>
                  <a:pt x="814116" y="297642"/>
                  <a:pt x="816108" y="299634"/>
                  <a:pt x="814116" y="299634"/>
                </a:cubicBezTo>
                <a:cubicBezTo>
                  <a:pt x="814116" y="299634"/>
                  <a:pt x="814116" y="297642"/>
                  <a:pt x="814116" y="297642"/>
                </a:cubicBezTo>
                <a:close/>
                <a:moveTo>
                  <a:pt x="96419" y="287350"/>
                </a:moveTo>
                <a:cubicBezTo>
                  <a:pt x="96419" y="287350"/>
                  <a:pt x="98494" y="289408"/>
                  <a:pt x="98494" y="289408"/>
                </a:cubicBezTo>
                <a:cubicBezTo>
                  <a:pt x="96419" y="293525"/>
                  <a:pt x="92269" y="295583"/>
                  <a:pt x="92269" y="299700"/>
                </a:cubicBezTo>
                <a:cubicBezTo>
                  <a:pt x="92269" y="305875"/>
                  <a:pt x="98494" y="309992"/>
                  <a:pt x="102644" y="312050"/>
                </a:cubicBezTo>
                <a:cubicBezTo>
                  <a:pt x="102644" y="314109"/>
                  <a:pt x="102644" y="314109"/>
                  <a:pt x="100569" y="316167"/>
                </a:cubicBezTo>
                <a:cubicBezTo>
                  <a:pt x="98494" y="318226"/>
                  <a:pt x="96419" y="314109"/>
                  <a:pt x="94344" y="312050"/>
                </a:cubicBezTo>
                <a:cubicBezTo>
                  <a:pt x="90194" y="307933"/>
                  <a:pt x="86044" y="301758"/>
                  <a:pt x="90194" y="295583"/>
                </a:cubicBezTo>
                <a:cubicBezTo>
                  <a:pt x="90194" y="291466"/>
                  <a:pt x="92269" y="287350"/>
                  <a:pt x="96419" y="287350"/>
                </a:cubicBezTo>
                <a:close/>
                <a:moveTo>
                  <a:pt x="822416" y="285358"/>
                </a:moveTo>
                <a:cubicBezTo>
                  <a:pt x="822416" y="285358"/>
                  <a:pt x="824408" y="285358"/>
                  <a:pt x="824408" y="287460"/>
                </a:cubicBezTo>
                <a:cubicBezTo>
                  <a:pt x="824408" y="287460"/>
                  <a:pt x="822416" y="289563"/>
                  <a:pt x="822416" y="291666"/>
                </a:cubicBezTo>
                <a:cubicBezTo>
                  <a:pt x="822416" y="289563"/>
                  <a:pt x="820424" y="287460"/>
                  <a:pt x="822416" y="285358"/>
                </a:cubicBezTo>
                <a:close/>
                <a:moveTo>
                  <a:pt x="153828" y="285358"/>
                </a:moveTo>
                <a:cubicBezTo>
                  <a:pt x="155875" y="287416"/>
                  <a:pt x="159970" y="287416"/>
                  <a:pt x="164065" y="287416"/>
                </a:cubicBezTo>
                <a:cubicBezTo>
                  <a:pt x="162017" y="289474"/>
                  <a:pt x="159970" y="295650"/>
                  <a:pt x="155875" y="293591"/>
                </a:cubicBezTo>
                <a:cubicBezTo>
                  <a:pt x="153828" y="291533"/>
                  <a:pt x="151781" y="291533"/>
                  <a:pt x="151781" y="289474"/>
                </a:cubicBezTo>
                <a:cubicBezTo>
                  <a:pt x="151781" y="287416"/>
                  <a:pt x="151781" y="285358"/>
                  <a:pt x="153828" y="285358"/>
                </a:cubicBezTo>
                <a:close/>
                <a:moveTo>
                  <a:pt x="182835" y="283366"/>
                </a:moveTo>
                <a:cubicBezTo>
                  <a:pt x="184904" y="283366"/>
                  <a:pt x="184904" y="285418"/>
                  <a:pt x="186972" y="285418"/>
                </a:cubicBezTo>
                <a:cubicBezTo>
                  <a:pt x="182835" y="295680"/>
                  <a:pt x="174560" y="299784"/>
                  <a:pt x="170423" y="307994"/>
                </a:cubicBezTo>
                <a:cubicBezTo>
                  <a:pt x="168355" y="312099"/>
                  <a:pt x="172492" y="316203"/>
                  <a:pt x="168355" y="320308"/>
                </a:cubicBezTo>
                <a:cubicBezTo>
                  <a:pt x="166286" y="322360"/>
                  <a:pt x="166286" y="328517"/>
                  <a:pt x="162149" y="324413"/>
                </a:cubicBezTo>
                <a:cubicBezTo>
                  <a:pt x="160080" y="322360"/>
                  <a:pt x="160080" y="320308"/>
                  <a:pt x="162149" y="316203"/>
                </a:cubicBezTo>
                <a:cubicBezTo>
                  <a:pt x="162149" y="314151"/>
                  <a:pt x="164218" y="314151"/>
                  <a:pt x="164218" y="312099"/>
                </a:cubicBezTo>
                <a:cubicBezTo>
                  <a:pt x="160080" y="310046"/>
                  <a:pt x="160080" y="305941"/>
                  <a:pt x="160080" y="301837"/>
                </a:cubicBezTo>
                <a:cubicBezTo>
                  <a:pt x="160080" y="295680"/>
                  <a:pt x="164218" y="291575"/>
                  <a:pt x="168355" y="287470"/>
                </a:cubicBezTo>
                <a:cubicBezTo>
                  <a:pt x="182835" y="283366"/>
                  <a:pt x="182835" y="283366"/>
                  <a:pt x="182835" y="283366"/>
                </a:cubicBezTo>
                <a:close/>
                <a:moveTo>
                  <a:pt x="147759" y="277058"/>
                </a:moveTo>
                <a:cubicBezTo>
                  <a:pt x="147759" y="279126"/>
                  <a:pt x="153957" y="281195"/>
                  <a:pt x="149825" y="285332"/>
                </a:cubicBezTo>
                <a:cubicBezTo>
                  <a:pt x="149825" y="287401"/>
                  <a:pt x="149825" y="289469"/>
                  <a:pt x="149825" y="291538"/>
                </a:cubicBezTo>
                <a:cubicBezTo>
                  <a:pt x="151891" y="293607"/>
                  <a:pt x="153957" y="295675"/>
                  <a:pt x="158088" y="297744"/>
                </a:cubicBezTo>
                <a:cubicBezTo>
                  <a:pt x="158088" y="299812"/>
                  <a:pt x="158088" y="301881"/>
                  <a:pt x="156023" y="303950"/>
                </a:cubicBezTo>
                <a:cubicBezTo>
                  <a:pt x="151891" y="303950"/>
                  <a:pt x="149825" y="301881"/>
                  <a:pt x="149825" y="297744"/>
                </a:cubicBezTo>
                <a:cubicBezTo>
                  <a:pt x="147759" y="299812"/>
                  <a:pt x="143627" y="299812"/>
                  <a:pt x="141562" y="297744"/>
                </a:cubicBezTo>
                <a:cubicBezTo>
                  <a:pt x="139496" y="295675"/>
                  <a:pt x="139496" y="293607"/>
                  <a:pt x="139496" y="291538"/>
                </a:cubicBezTo>
                <a:cubicBezTo>
                  <a:pt x="139496" y="289469"/>
                  <a:pt x="143627" y="289469"/>
                  <a:pt x="143627" y="285332"/>
                </a:cubicBezTo>
                <a:cubicBezTo>
                  <a:pt x="141562" y="283264"/>
                  <a:pt x="141562" y="281195"/>
                  <a:pt x="143627" y="279126"/>
                </a:cubicBezTo>
                <a:cubicBezTo>
                  <a:pt x="143627" y="277058"/>
                  <a:pt x="145693" y="277058"/>
                  <a:pt x="147759" y="277058"/>
                </a:cubicBezTo>
                <a:close/>
                <a:moveTo>
                  <a:pt x="92269" y="277058"/>
                </a:moveTo>
                <a:cubicBezTo>
                  <a:pt x="94344" y="279119"/>
                  <a:pt x="94344" y="281180"/>
                  <a:pt x="94344" y="283241"/>
                </a:cubicBezTo>
                <a:cubicBezTo>
                  <a:pt x="88119" y="289425"/>
                  <a:pt x="83969" y="295608"/>
                  <a:pt x="86044" y="303853"/>
                </a:cubicBezTo>
                <a:cubicBezTo>
                  <a:pt x="88119" y="310036"/>
                  <a:pt x="92269" y="318281"/>
                  <a:pt x="100569" y="320342"/>
                </a:cubicBezTo>
                <a:cubicBezTo>
                  <a:pt x="102644" y="320342"/>
                  <a:pt x="100569" y="324464"/>
                  <a:pt x="102644" y="324464"/>
                </a:cubicBezTo>
                <a:cubicBezTo>
                  <a:pt x="100569" y="326526"/>
                  <a:pt x="98494" y="324464"/>
                  <a:pt x="98494" y="324464"/>
                </a:cubicBezTo>
                <a:cubicBezTo>
                  <a:pt x="94344" y="324464"/>
                  <a:pt x="96419" y="320342"/>
                  <a:pt x="94344" y="320342"/>
                </a:cubicBezTo>
                <a:cubicBezTo>
                  <a:pt x="92269" y="320342"/>
                  <a:pt x="90194" y="320342"/>
                  <a:pt x="88119" y="320342"/>
                </a:cubicBezTo>
                <a:cubicBezTo>
                  <a:pt x="86044" y="318281"/>
                  <a:pt x="83969" y="314159"/>
                  <a:pt x="86044" y="310036"/>
                </a:cubicBezTo>
                <a:cubicBezTo>
                  <a:pt x="83969" y="307975"/>
                  <a:pt x="79819" y="310036"/>
                  <a:pt x="79819" y="305914"/>
                </a:cubicBezTo>
                <a:cubicBezTo>
                  <a:pt x="77744" y="301792"/>
                  <a:pt x="79819" y="299730"/>
                  <a:pt x="81894" y="297669"/>
                </a:cubicBezTo>
                <a:cubicBezTo>
                  <a:pt x="81894" y="295608"/>
                  <a:pt x="79819" y="291486"/>
                  <a:pt x="81894" y="289425"/>
                </a:cubicBezTo>
                <a:cubicBezTo>
                  <a:pt x="83969" y="287364"/>
                  <a:pt x="86044" y="285302"/>
                  <a:pt x="88119" y="285302"/>
                </a:cubicBezTo>
                <a:cubicBezTo>
                  <a:pt x="90194" y="283241"/>
                  <a:pt x="88119" y="281180"/>
                  <a:pt x="90194" y="279119"/>
                </a:cubicBezTo>
                <a:cubicBezTo>
                  <a:pt x="90194" y="279119"/>
                  <a:pt x="92269" y="277058"/>
                  <a:pt x="92269" y="277058"/>
                </a:cubicBezTo>
                <a:close/>
                <a:moveTo>
                  <a:pt x="771012" y="275066"/>
                </a:moveTo>
                <a:cubicBezTo>
                  <a:pt x="775107" y="275066"/>
                  <a:pt x="777154" y="275066"/>
                  <a:pt x="779201" y="275066"/>
                </a:cubicBezTo>
                <a:cubicBezTo>
                  <a:pt x="783296" y="281241"/>
                  <a:pt x="783296" y="281241"/>
                  <a:pt x="783296" y="281241"/>
                </a:cubicBezTo>
                <a:cubicBezTo>
                  <a:pt x="785343" y="281241"/>
                  <a:pt x="789438" y="283299"/>
                  <a:pt x="791485" y="283299"/>
                </a:cubicBezTo>
                <a:cubicBezTo>
                  <a:pt x="795580" y="283299"/>
                  <a:pt x="797627" y="283299"/>
                  <a:pt x="799674" y="279183"/>
                </a:cubicBezTo>
                <a:cubicBezTo>
                  <a:pt x="801722" y="279183"/>
                  <a:pt x="803769" y="281241"/>
                  <a:pt x="805816" y="283299"/>
                </a:cubicBezTo>
                <a:cubicBezTo>
                  <a:pt x="805816" y="285358"/>
                  <a:pt x="805816" y="289474"/>
                  <a:pt x="803769" y="291533"/>
                </a:cubicBezTo>
                <a:cubicBezTo>
                  <a:pt x="799674" y="291533"/>
                  <a:pt x="797627" y="291533"/>
                  <a:pt x="795580" y="289474"/>
                </a:cubicBezTo>
                <a:cubicBezTo>
                  <a:pt x="793533" y="291533"/>
                  <a:pt x="791485" y="295650"/>
                  <a:pt x="789438" y="295650"/>
                </a:cubicBezTo>
                <a:cubicBezTo>
                  <a:pt x="785343" y="295650"/>
                  <a:pt x="781249" y="291533"/>
                  <a:pt x="779201" y="289474"/>
                </a:cubicBezTo>
                <a:cubicBezTo>
                  <a:pt x="779201" y="287416"/>
                  <a:pt x="779201" y="285358"/>
                  <a:pt x="777154" y="285358"/>
                </a:cubicBezTo>
                <a:cubicBezTo>
                  <a:pt x="775107" y="285358"/>
                  <a:pt x="773059" y="285358"/>
                  <a:pt x="773059" y="285358"/>
                </a:cubicBezTo>
                <a:cubicBezTo>
                  <a:pt x="771012" y="283299"/>
                  <a:pt x="768965" y="281241"/>
                  <a:pt x="768965" y="279183"/>
                </a:cubicBezTo>
                <a:cubicBezTo>
                  <a:pt x="768965" y="277124"/>
                  <a:pt x="771012" y="275066"/>
                  <a:pt x="771012" y="275066"/>
                </a:cubicBezTo>
                <a:close/>
                <a:moveTo>
                  <a:pt x="783282" y="273074"/>
                </a:moveTo>
                <a:cubicBezTo>
                  <a:pt x="785316" y="273074"/>
                  <a:pt x="785316" y="275149"/>
                  <a:pt x="787349" y="275149"/>
                </a:cubicBezTo>
                <a:cubicBezTo>
                  <a:pt x="789383" y="277224"/>
                  <a:pt x="793450" y="279299"/>
                  <a:pt x="797517" y="277224"/>
                </a:cubicBezTo>
                <a:cubicBezTo>
                  <a:pt x="797517" y="281374"/>
                  <a:pt x="793450" y="279299"/>
                  <a:pt x="791416" y="281374"/>
                </a:cubicBezTo>
                <a:cubicBezTo>
                  <a:pt x="787349" y="281374"/>
                  <a:pt x="783282" y="279299"/>
                  <a:pt x="783282" y="275149"/>
                </a:cubicBezTo>
                <a:cubicBezTo>
                  <a:pt x="781249" y="275149"/>
                  <a:pt x="783282" y="275149"/>
                  <a:pt x="783282" y="273074"/>
                </a:cubicBezTo>
                <a:close/>
                <a:moveTo>
                  <a:pt x="143646" y="270050"/>
                </a:moveTo>
                <a:cubicBezTo>
                  <a:pt x="145193" y="269791"/>
                  <a:pt x="146741" y="269791"/>
                  <a:pt x="147772" y="270825"/>
                </a:cubicBezTo>
                <a:cubicBezTo>
                  <a:pt x="147772" y="272893"/>
                  <a:pt x="145709" y="274960"/>
                  <a:pt x="143646" y="274960"/>
                </a:cubicBezTo>
                <a:cubicBezTo>
                  <a:pt x="141583" y="274960"/>
                  <a:pt x="141583" y="277027"/>
                  <a:pt x="139520" y="279095"/>
                </a:cubicBezTo>
                <a:cubicBezTo>
                  <a:pt x="137457" y="281162"/>
                  <a:pt x="141583" y="285297"/>
                  <a:pt x="139520" y="287365"/>
                </a:cubicBezTo>
                <a:cubicBezTo>
                  <a:pt x="137457" y="289432"/>
                  <a:pt x="137457" y="291500"/>
                  <a:pt x="137457" y="293567"/>
                </a:cubicBezTo>
                <a:cubicBezTo>
                  <a:pt x="137457" y="297702"/>
                  <a:pt x="139520" y="299769"/>
                  <a:pt x="141583" y="301837"/>
                </a:cubicBezTo>
                <a:cubicBezTo>
                  <a:pt x="143646" y="301837"/>
                  <a:pt x="145709" y="301837"/>
                  <a:pt x="147772" y="301837"/>
                </a:cubicBezTo>
                <a:cubicBezTo>
                  <a:pt x="149836" y="305972"/>
                  <a:pt x="153962" y="308039"/>
                  <a:pt x="158089" y="308039"/>
                </a:cubicBezTo>
                <a:cubicBezTo>
                  <a:pt x="158089" y="308039"/>
                  <a:pt x="158089" y="310107"/>
                  <a:pt x="158089" y="312174"/>
                </a:cubicBezTo>
                <a:cubicBezTo>
                  <a:pt x="153962" y="314242"/>
                  <a:pt x="149836" y="312174"/>
                  <a:pt x="147772" y="310107"/>
                </a:cubicBezTo>
                <a:cubicBezTo>
                  <a:pt x="145709" y="308039"/>
                  <a:pt x="145709" y="305972"/>
                  <a:pt x="143646" y="305972"/>
                </a:cubicBezTo>
                <a:cubicBezTo>
                  <a:pt x="141583" y="305972"/>
                  <a:pt x="137457" y="303904"/>
                  <a:pt x="135393" y="303904"/>
                </a:cubicBezTo>
                <a:cubicBezTo>
                  <a:pt x="131267" y="299769"/>
                  <a:pt x="129204" y="295635"/>
                  <a:pt x="131267" y="289432"/>
                </a:cubicBezTo>
                <a:cubicBezTo>
                  <a:pt x="131267" y="287365"/>
                  <a:pt x="135393" y="285297"/>
                  <a:pt x="135393" y="283230"/>
                </a:cubicBezTo>
                <a:cubicBezTo>
                  <a:pt x="133330" y="279095"/>
                  <a:pt x="137457" y="274960"/>
                  <a:pt x="139520" y="270825"/>
                </a:cubicBezTo>
                <a:cubicBezTo>
                  <a:pt x="140551" y="270825"/>
                  <a:pt x="142099" y="270308"/>
                  <a:pt x="143646" y="270050"/>
                </a:cubicBezTo>
                <a:close/>
                <a:moveTo>
                  <a:pt x="758486" y="268758"/>
                </a:moveTo>
                <a:cubicBezTo>
                  <a:pt x="760551" y="270820"/>
                  <a:pt x="764680" y="272881"/>
                  <a:pt x="766744" y="274943"/>
                </a:cubicBezTo>
                <a:cubicBezTo>
                  <a:pt x="768809" y="274943"/>
                  <a:pt x="766744" y="277005"/>
                  <a:pt x="766744" y="277005"/>
                </a:cubicBezTo>
                <a:cubicBezTo>
                  <a:pt x="766744" y="281129"/>
                  <a:pt x="768809" y="285253"/>
                  <a:pt x="772938" y="287315"/>
                </a:cubicBezTo>
                <a:cubicBezTo>
                  <a:pt x="775003" y="289377"/>
                  <a:pt x="777067" y="287315"/>
                  <a:pt x="777067" y="289377"/>
                </a:cubicBezTo>
                <a:cubicBezTo>
                  <a:pt x="779132" y="295562"/>
                  <a:pt x="783261" y="297624"/>
                  <a:pt x="787391" y="297624"/>
                </a:cubicBezTo>
                <a:cubicBezTo>
                  <a:pt x="791520" y="299686"/>
                  <a:pt x="793585" y="295562"/>
                  <a:pt x="795649" y="293500"/>
                </a:cubicBezTo>
                <a:cubicBezTo>
                  <a:pt x="799778" y="295562"/>
                  <a:pt x="803908" y="293500"/>
                  <a:pt x="805972" y="291438"/>
                </a:cubicBezTo>
                <a:cubicBezTo>
                  <a:pt x="808037" y="289377"/>
                  <a:pt x="808037" y="285253"/>
                  <a:pt x="810101" y="283191"/>
                </a:cubicBezTo>
                <a:cubicBezTo>
                  <a:pt x="814231" y="285253"/>
                  <a:pt x="816295" y="285253"/>
                  <a:pt x="818360" y="285253"/>
                </a:cubicBezTo>
                <a:cubicBezTo>
                  <a:pt x="820424" y="287315"/>
                  <a:pt x="820424" y="289377"/>
                  <a:pt x="820424" y="291438"/>
                </a:cubicBezTo>
                <a:cubicBezTo>
                  <a:pt x="820424" y="293500"/>
                  <a:pt x="818360" y="295562"/>
                  <a:pt x="816295" y="295562"/>
                </a:cubicBezTo>
                <a:cubicBezTo>
                  <a:pt x="814231" y="295562"/>
                  <a:pt x="812166" y="293500"/>
                  <a:pt x="812166" y="295562"/>
                </a:cubicBezTo>
                <a:cubicBezTo>
                  <a:pt x="812166" y="297624"/>
                  <a:pt x="812166" y="299686"/>
                  <a:pt x="812166" y="299686"/>
                </a:cubicBezTo>
                <a:cubicBezTo>
                  <a:pt x="808037" y="301748"/>
                  <a:pt x="810101" y="305872"/>
                  <a:pt x="805972" y="305872"/>
                </a:cubicBezTo>
                <a:cubicBezTo>
                  <a:pt x="803908" y="307933"/>
                  <a:pt x="801843" y="307933"/>
                  <a:pt x="799778" y="305872"/>
                </a:cubicBezTo>
                <a:cubicBezTo>
                  <a:pt x="797714" y="305872"/>
                  <a:pt x="797714" y="301748"/>
                  <a:pt x="793585" y="303810"/>
                </a:cubicBezTo>
                <a:cubicBezTo>
                  <a:pt x="791520" y="305872"/>
                  <a:pt x="787391" y="307933"/>
                  <a:pt x="783261" y="307933"/>
                </a:cubicBezTo>
                <a:cubicBezTo>
                  <a:pt x="781197" y="305872"/>
                  <a:pt x="777067" y="305872"/>
                  <a:pt x="775003" y="301748"/>
                </a:cubicBezTo>
                <a:cubicBezTo>
                  <a:pt x="775003" y="299686"/>
                  <a:pt x="775003" y="297624"/>
                  <a:pt x="772938" y="297624"/>
                </a:cubicBezTo>
                <a:cubicBezTo>
                  <a:pt x="768809" y="297624"/>
                  <a:pt x="766744" y="297624"/>
                  <a:pt x="764680" y="295562"/>
                </a:cubicBezTo>
                <a:cubicBezTo>
                  <a:pt x="762615" y="293500"/>
                  <a:pt x="760551" y="289377"/>
                  <a:pt x="760551" y="285253"/>
                </a:cubicBezTo>
                <a:cubicBezTo>
                  <a:pt x="762615" y="283191"/>
                  <a:pt x="762615" y="281129"/>
                  <a:pt x="760551" y="281129"/>
                </a:cubicBezTo>
                <a:cubicBezTo>
                  <a:pt x="758486" y="279067"/>
                  <a:pt x="756421" y="277005"/>
                  <a:pt x="754357" y="274943"/>
                </a:cubicBezTo>
                <a:cubicBezTo>
                  <a:pt x="756421" y="272881"/>
                  <a:pt x="754357" y="270820"/>
                  <a:pt x="758486" y="268758"/>
                </a:cubicBezTo>
                <a:close/>
                <a:moveTo>
                  <a:pt x="90176" y="268570"/>
                </a:moveTo>
                <a:cubicBezTo>
                  <a:pt x="91725" y="268312"/>
                  <a:pt x="93275" y="268828"/>
                  <a:pt x="94307" y="270890"/>
                </a:cubicBezTo>
                <a:cubicBezTo>
                  <a:pt x="94307" y="270890"/>
                  <a:pt x="94307" y="272953"/>
                  <a:pt x="92242" y="275015"/>
                </a:cubicBezTo>
                <a:cubicBezTo>
                  <a:pt x="90176" y="275015"/>
                  <a:pt x="86044" y="279140"/>
                  <a:pt x="86044" y="281203"/>
                </a:cubicBezTo>
                <a:cubicBezTo>
                  <a:pt x="81913" y="283265"/>
                  <a:pt x="77781" y="289452"/>
                  <a:pt x="77781" y="293577"/>
                </a:cubicBezTo>
                <a:cubicBezTo>
                  <a:pt x="77781" y="295639"/>
                  <a:pt x="79847" y="295639"/>
                  <a:pt x="79847" y="297702"/>
                </a:cubicBezTo>
                <a:cubicBezTo>
                  <a:pt x="77781" y="299764"/>
                  <a:pt x="75716" y="303889"/>
                  <a:pt x="75716" y="305952"/>
                </a:cubicBezTo>
                <a:cubicBezTo>
                  <a:pt x="77781" y="310076"/>
                  <a:pt x="79847" y="312139"/>
                  <a:pt x="81913" y="312139"/>
                </a:cubicBezTo>
                <a:cubicBezTo>
                  <a:pt x="81913" y="318326"/>
                  <a:pt x="86044" y="320389"/>
                  <a:pt x="88110" y="322451"/>
                </a:cubicBezTo>
                <a:cubicBezTo>
                  <a:pt x="92242" y="322451"/>
                  <a:pt x="92242" y="322451"/>
                  <a:pt x="92242" y="322451"/>
                </a:cubicBezTo>
                <a:cubicBezTo>
                  <a:pt x="94307" y="326576"/>
                  <a:pt x="98439" y="328638"/>
                  <a:pt x="104636" y="328638"/>
                </a:cubicBezTo>
                <a:cubicBezTo>
                  <a:pt x="104636" y="330700"/>
                  <a:pt x="104636" y="330700"/>
                  <a:pt x="104636" y="332763"/>
                </a:cubicBezTo>
                <a:cubicBezTo>
                  <a:pt x="102570" y="334825"/>
                  <a:pt x="100505" y="334825"/>
                  <a:pt x="98439" y="334825"/>
                </a:cubicBezTo>
                <a:cubicBezTo>
                  <a:pt x="96373" y="332763"/>
                  <a:pt x="94307" y="332763"/>
                  <a:pt x="94307" y="330700"/>
                </a:cubicBezTo>
                <a:cubicBezTo>
                  <a:pt x="90176" y="326576"/>
                  <a:pt x="90176" y="326576"/>
                  <a:pt x="90176" y="326576"/>
                </a:cubicBezTo>
                <a:cubicBezTo>
                  <a:pt x="86044" y="326576"/>
                  <a:pt x="81913" y="326576"/>
                  <a:pt x="79847" y="324513"/>
                </a:cubicBezTo>
                <a:cubicBezTo>
                  <a:pt x="77781" y="320389"/>
                  <a:pt x="77781" y="318326"/>
                  <a:pt x="77781" y="314201"/>
                </a:cubicBezTo>
                <a:cubicBezTo>
                  <a:pt x="75716" y="312139"/>
                  <a:pt x="71584" y="310076"/>
                  <a:pt x="69518" y="308014"/>
                </a:cubicBezTo>
                <a:cubicBezTo>
                  <a:pt x="69518" y="303889"/>
                  <a:pt x="67453" y="301827"/>
                  <a:pt x="69518" y="297702"/>
                </a:cubicBezTo>
                <a:cubicBezTo>
                  <a:pt x="71584" y="297702"/>
                  <a:pt x="71584" y="295639"/>
                  <a:pt x="73650" y="295639"/>
                </a:cubicBezTo>
                <a:cubicBezTo>
                  <a:pt x="73650" y="291515"/>
                  <a:pt x="73650" y="289452"/>
                  <a:pt x="73650" y="285327"/>
                </a:cubicBezTo>
                <a:cubicBezTo>
                  <a:pt x="73650" y="283265"/>
                  <a:pt x="75716" y="281203"/>
                  <a:pt x="77781" y="279140"/>
                </a:cubicBezTo>
                <a:cubicBezTo>
                  <a:pt x="79847" y="277078"/>
                  <a:pt x="83979" y="279140"/>
                  <a:pt x="83979" y="275015"/>
                </a:cubicBezTo>
                <a:cubicBezTo>
                  <a:pt x="83979" y="275015"/>
                  <a:pt x="86044" y="275015"/>
                  <a:pt x="86044" y="272953"/>
                </a:cubicBezTo>
                <a:cubicBezTo>
                  <a:pt x="86044" y="272953"/>
                  <a:pt x="86044" y="270890"/>
                  <a:pt x="86044" y="270890"/>
                </a:cubicBezTo>
                <a:cubicBezTo>
                  <a:pt x="87077" y="269859"/>
                  <a:pt x="88627" y="268828"/>
                  <a:pt x="90176" y="268570"/>
                </a:cubicBezTo>
                <a:close/>
                <a:moveTo>
                  <a:pt x="127101" y="244190"/>
                </a:moveTo>
                <a:cubicBezTo>
                  <a:pt x="133243" y="244190"/>
                  <a:pt x="137338" y="244190"/>
                  <a:pt x="141433" y="248301"/>
                </a:cubicBezTo>
                <a:cubicBezTo>
                  <a:pt x="143480" y="248301"/>
                  <a:pt x="141433" y="250357"/>
                  <a:pt x="141433" y="250357"/>
                </a:cubicBezTo>
                <a:cubicBezTo>
                  <a:pt x="139385" y="252413"/>
                  <a:pt x="137338" y="250357"/>
                  <a:pt x="135291" y="250357"/>
                </a:cubicBezTo>
                <a:cubicBezTo>
                  <a:pt x="133243" y="250357"/>
                  <a:pt x="131196" y="250357"/>
                  <a:pt x="131196" y="250357"/>
                </a:cubicBezTo>
                <a:cubicBezTo>
                  <a:pt x="125054" y="250357"/>
                  <a:pt x="118912" y="250357"/>
                  <a:pt x="114818" y="254469"/>
                </a:cubicBezTo>
                <a:cubicBezTo>
                  <a:pt x="108675" y="258581"/>
                  <a:pt x="104581" y="264748"/>
                  <a:pt x="104581" y="272972"/>
                </a:cubicBezTo>
                <a:cubicBezTo>
                  <a:pt x="104581" y="277083"/>
                  <a:pt x="106628" y="281195"/>
                  <a:pt x="110723" y="283251"/>
                </a:cubicBezTo>
                <a:cubicBezTo>
                  <a:pt x="110723" y="285307"/>
                  <a:pt x="112770" y="283251"/>
                  <a:pt x="112770" y="283251"/>
                </a:cubicBezTo>
                <a:cubicBezTo>
                  <a:pt x="110723" y="277083"/>
                  <a:pt x="110723" y="277083"/>
                  <a:pt x="110723" y="277083"/>
                </a:cubicBezTo>
                <a:cubicBezTo>
                  <a:pt x="110723" y="275027"/>
                  <a:pt x="110723" y="272972"/>
                  <a:pt x="114818" y="270916"/>
                </a:cubicBezTo>
                <a:cubicBezTo>
                  <a:pt x="118912" y="268860"/>
                  <a:pt x="120959" y="270916"/>
                  <a:pt x="125054" y="275027"/>
                </a:cubicBezTo>
                <a:cubicBezTo>
                  <a:pt x="125054" y="277083"/>
                  <a:pt x="125054" y="279139"/>
                  <a:pt x="125054" y="281195"/>
                </a:cubicBezTo>
                <a:cubicBezTo>
                  <a:pt x="123007" y="281195"/>
                  <a:pt x="120959" y="283251"/>
                  <a:pt x="123007" y="285307"/>
                </a:cubicBezTo>
                <a:cubicBezTo>
                  <a:pt x="123007" y="285307"/>
                  <a:pt x="125054" y="285307"/>
                  <a:pt x="125054" y="287362"/>
                </a:cubicBezTo>
                <a:cubicBezTo>
                  <a:pt x="125054" y="291474"/>
                  <a:pt x="123007" y="293530"/>
                  <a:pt x="120959" y="295586"/>
                </a:cubicBezTo>
                <a:cubicBezTo>
                  <a:pt x="116865" y="297642"/>
                  <a:pt x="110723" y="297642"/>
                  <a:pt x="106628" y="293530"/>
                </a:cubicBezTo>
                <a:cubicBezTo>
                  <a:pt x="98439" y="287362"/>
                  <a:pt x="94344" y="277083"/>
                  <a:pt x="96391" y="268860"/>
                </a:cubicBezTo>
                <a:cubicBezTo>
                  <a:pt x="98439" y="264748"/>
                  <a:pt x="100486" y="260636"/>
                  <a:pt x="102533" y="258581"/>
                </a:cubicBezTo>
                <a:cubicBezTo>
                  <a:pt x="108675" y="250357"/>
                  <a:pt x="118912" y="246246"/>
                  <a:pt x="127101" y="244190"/>
                </a:cubicBezTo>
                <a:close/>
                <a:moveTo>
                  <a:pt x="177862" y="239817"/>
                </a:moveTo>
                <a:cubicBezTo>
                  <a:pt x="182699" y="240978"/>
                  <a:pt x="185796" y="245623"/>
                  <a:pt x="188892" y="250267"/>
                </a:cubicBezTo>
                <a:cubicBezTo>
                  <a:pt x="190956" y="254395"/>
                  <a:pt x="190956" y="260588"/>
                  <a:pt x="190956" y="264716"/>
                </a:cubicBezTo>
                <a:cubicBezTo>
                  <a:pt x="186828" y="266780"/>
                  <a:pt x="182699" y="270909"/>
                  <a:pt x="182699" y="275037"/>
                </a:cubicBezTo>
                <a:cubicBezTo>
                  <a:pt x="182699" y="277101"/>
                  <a:pt x="182699" y="281230"/>
                  <a:pt x="182699" y="281230"/>
                </a:cubicBezTo>
                <a:cubicBezTo>
                  <a:pt x="178571" y="281230"/>
                  <a:pt x="176507" y="283294"/>
                  <a:pt x="172379" y="283294"/>
                </a:cubicBezTo>
                <a:cubicBezTo>
                  <a:pt x="166186" y="285358"/>
                  <a:pt x="159994" y="285358"/>
                  <a:pt x="153801" y="281230"/>
                </a:cubicBezTo>
                <a:cubicBezTo>
                  <a:pt x="151737" y="279165"/>
                  <a:pt x="149673" y="277101"/>
                  <a:pt x="149673" y="272973"/>
                </a:cubicBezTo>
                <a:cubicBezTo>
                  <a:pt x="147608" y="268844"/>
                  <a:pt x="157930" y="262652"/>
                  <a:pt x="147608" y="262652"/>
                </a:cubicBezTo>
                <a:cubicBezTo>
                  <a:pt x="145544" y="260588"/>
                  <a:pt x="143480" y="256459"/>
                  <a:pt x="143480" y="254395"/>
                </a:cubicBezTo>
                <a:cubicBezTo>
                  <a:pt x="145544" y="248203"/>
                  <a:pt x="145544" y="248203"/>
                  <a:pt x="145544" y="248203"/>
                </a:cubicBezTo>
                <a:cubicBezTo>
                  <a:pt x="147608" y="244074"/>
                  <a:pt x="151737" y="242010"/>
                  <a:pt x="155865" y="242010"/>
                </a:cubicBezTo>
                <a:cubicBezTo>
                  <a:pt x="157930" y="242010"/>
                  <a:pt x="162058" y="246139"/>
                  <a:pt x="164122" y="246139"/>
                </a:cubicBezTo>
                <a:cubicBezTo>
                  <a:pt x="166186" y="242010"/>
                  <a:pt x="168250" y="239946"/>
                  <a:pt x="172379" y="239946"/>
                </a:cubicBezTo>
                <a:cubicBezTo>
                  <a:pt x="174443" y="239430"/>
                  <a:pt x="176249" y="239430"/>
                  <a:pt x="177862" y="239817"/>
                </a:cubicBezTo>
                <a:close/>
                <a:moveTo>
                  <a:pt x="188798" y="235890"/>
                </a:moveTo>
                <a:cubicBezTo>
                  <a:pt x="190845" y="235890"/>
                  <a:pt x="194940" y="235890"/>
                  <a:pt x="194940" y="240064"/>
                </a:cubicBezTo>
                <a:cubicBezTo>
                  <a:pt x="194940" y="244237"/>
                  <a:pt x="192893" y="246324"/>
                  <a:pt x="190845" y="250498"/>
                </a:cubicBezTo>
                <a:cubicBezTo>
                  <a:pt x="188798" y="246324"/>
                  <a:pt x="186751" y="242151"/>
                  <a:pt x="182656" y="240064"/>
                </a:cubicBezTo>
                <a:cubicBezTo>
                  <a:pt x="182656" y="235890"/>
                  <a:pt x="186751" y="235890"/>
                  <a:pt x="188798" y="235890"/>
                </a:cubicBezTo>
                <a:close/>
                <a:moveTo>
                  <a:pt x="223707" y="231906"/>
                </a:moveTo>
                <a:cubicBezTo>
                  <a:pt x="225758" y="231906"/>
                  <a:pt x="227808" y="231906"/>
                  <a:pt x="227808" y="233957"/>
                </a:cubicBezTo>
                <a:cubicBezTo>
                  <a:pt x="217555" y="244209"/>
                  <a:pt x="217555" y="244209"/>
                  <a:pt x="217555" y="244209"/>
                </a:cubicBezTo>
                <a:cubicBezTo>
                  <a:pt x="207302" y="248311"/>
                  <a:pt x="207302" y="260614"/>
                  <a:pt x="199100" y="266766"/>
                </a:cubicBezTo>
                <a:cubicBezTo>
                  <a:pt x="197049" y="266766"/>
                  <a:pt x="194999" y="266766"/>
                  <a:pt x="194999" y="264715"/>
                </a:cubicBezTo>
                <a:cubicBezTo>
                  <a:pt x="192948" y="256513"/>
                  <a:pt x="192948" y="244209"/>
                  <a:pt x="201150" y="240108"/>
                </a:cubicBezTo>
                <a:cubicBezTo>
                  <a:pt x="205252" y="236007"/>
                  <a:pt x="207302" y="233957"/>
                  <a:pt x="211403" y="236007"/>
                </a:cubicBezTo>
                <a:cubicBezTo>
                  <a:pt x="213454" y="236007"/>
                  <a:pt x="213454" y="238058"/>
                  <a:pt x="215505" y="238058"/>
                </a:cubicBezTo>
                <a:cubicBezTo>
                  <a:pt x="215505" y="233957"/>
                  <a:pt x="219606" y="231906"/>
                  <a:pt x="223707" y="231906"/>
                </a:cubicBezTo>
                <a:close/>
                <a:moveTo>
                  <a:pt x="678329" y="229914"/>
                </a:moveTo>
                <a:cubicBezTo>
                  <a:pt x="686519" y="236043"/>
                  <a:pt x="694708" y="242172"/>
                  <a:pt x="698802" y="250345"/>
                </a:cubicBezTo>
                <a:cubicBezTo>
                  <a:pt x="700850" y="252388"/>
                  <a:pt x="702897" y="254431"/>
                  <a:pt x="702897" y="256474"/>
                </a:cubicBezTo>
                <a:cubicBezTo>
                  <a:pt x="700850" y="256474"/>
                  <a:pt x="700850" y="256474"/>
                  <a:pt x="700850" y="256474"/>
                </a:cubicBezTo>
                <a:cubicBezTo>
                  <a:pt x="694708" y="246259"/>
                  <a:pt x="686519" y="238086"/>
                  <a:pt x="678329" y="229914"/>
                </a:cubicBezTo>
                <a:close/>
                <a:moveTo>
                  <a:pt x="727540" y="226112"/>
                </a:moveTo>
                <a:cubicBezTo>
                  <a:pt x="729341" y="226112"/>
                  <a:pt x="730884" y="226625"/>
                  <a:pt x="731914" y="227652"/>
                </a:cubicBezTo>
                <a:cubicBezTo>
                  <a:pt x="729855" y="231761"/>
                  <a:pt x="729855" y="239978"/>
                  <a:pt x="733972" y="242032"/>
                </a:cubicBezTo>
                <a:cubicBezTo>
                  <a:pt x="736031" y="246140"/>
                  <a:pt x="742206" y="246140"/>
                  <a:pt x="746323" y="246140"/>
                </a:cubicBezTo>
                <a:cubicBezTo>
                  <a:pt x="748381" y="248195"/>
                  <a:pt x="746323" y="252303"/>
                  <a:pt x="748381" y="252303"/>
                </a:cubicBezTo>
                <a:cubicBezTo>
                  <a:pt x="748381" y="254357"/>
                  <a:pt x="748381" y="256412"/>
                  <a:pt x="746323" y="256412"/>
                </a:cubicBezTo>
                <a:cubicBezTo>
                  <a:pt x="742206" y="258466"/>
                  <a:pt x="742206" y="254357"/>
                  <a:pt x="738089" y="256412"/>
                </a:cubicBezTo>
                <a:cubicBezTo>
                  <a:pt x="738089" y="258466"/>
                  <a:pt x="736031" y="258466"/>
                  <a:pt x="731914" y="258466"/>
                </a:cubicBezTo>
                <a:cubicBezTo>
                  <a:pt x="729855" y="258466"/>
                  <a:pt x="727797" y="256412"/>
                  <a:pt x="727797" y="254357"/>
                </a:cubicBezTo>
                <a:cubicBezTo>
                  <a:pt x="725739" y="254357"/>
                  <a:pt x="723680" y="256412"/>
                  <a:pt x="721622" y="254357"/>
                </a:cubicBezTo>
                <a:cubicBezTo>
                  <a:pt x="719564" y="252303"/>
                  <a:pt x="719564" y="250249"/>
                  <a:pt x="719564" y="248195"/>
                </a:cubicBezTo>
                <a:cubicBezTo>
                  <a:pt x="721622" y="246140"/>
                  <a:pt x="721622" y="246140"/>
                  <a:pt x="721622" y="246140"/>
                </a:cubicBezTo>
                <a:cubicBezTo>
                  <a:pt x="719564" y="244086"/>
                  <a:pt x="717505" y="242032"/>
                  <a:pt x="717505" y="239978"/>
                </a:cubicBezTo>
                <a:cubicBezTo>
                  <a:pt x="717505" y="235869"/>
                  <a:pt x="719564" y="233815"/>
                  <a:pt x="723680" y="233815"/>
                </a:cubicBezTo>
                <a:cubicBezTo>
                  <a:pt x="723680" y="231761"/>
                  <a:pt x="719564" y="229706"/>
                  <a:pt x="721622" y="227652"/>
                </a:cubicBezTo>
                <a:cubicBezTo>
                  <a:pt x="723680" y="226625"/>
                  <a:pt x="725739" y="226112"/>
                  <a:pt x="727540" y="226112"/>
                </a:cubicBezTo>
                <a:close/>
                <a:moveTo>
                  <a:pt x="189871" y="223139"/>
                </a:moveTo>
                <a:cubicBezTo>
                  <a:pt x="190905" y="223647"/>
                  <a:pt x="191940" y="224664"/>
                  <a:pt x="192974" y="225681"/>
                </a:cubicBezTo>
                <a:cubicBezTo>
                  <a:pt x="192974" y="225681"/>
                  <a:pt x="190905" y="227714"/>
                  <a:pt x="192974" y="229748"/>
                </a:cubicBezTo>
                <a:cubicBezTo>
                  <a:pt x="195043" y="229748"/>
                  <a:pt x="197111" y="227714"/>
                  <a:pt x="199180" y="229748"/>
                </a:cubicBezTo>
                <a:cubicBezTo>
                  <a:pt x="201248" y="231781"/>
                  <a:pt x="201248" y="233815"/>
                  <a:pt x="201248" y="235848"/>
                </a:cubicBezTo>
                <a:cubicBezTo>
                  <a:pt x="199180" y="237882"/>
                  <a:pt x="199180" y="237882"/>
                  <a:pt x="199180" y="237882"/>
                </a:cubicBezTo>
                <a:cubicBezTo>
                  <a:pt x="195043" y="233815"/>
                  <a:pt x="190905" y="231781"/>
                  <a:pt x="184699" y="233815"/>
                </a:cubicBezTo>
                <a:cubicBezTo>
                  <a:pt x="182631" y="233815"/>
                  <a:pt x="182631" y="237882"/>
                  <a:pt x="178494" y="237882"/>
                </a:cubicBezTo>
                <a:cubicBezTo>
                  <a:pt x="178494" y="235848"/>
                  <a:pt x="174356" y="237882"/>
                  <a:pt x="174356" y="235848"/>
                </a:cubicBezTo>
                <a:cubicBezTo>
                  <a:pt x="174356" y="233815"/>
                  <a:pt x="174356" y="231781"/>
                  <a:pt x="176425" y="231781"/>
                </a:cubicBezTo>
                <a:cubicBezTo>
                  <a:pt x="178494" y="229748"/>
                  <a:pt x="182631" y="233815"/>
                  <a:pt x="182631" y="229748"/>
                </a:cubicBezTo>
                <a:cubicBezTo>
                  <a:pt x="182631" y="227714"/>
                  <a:pt x="182631" y="225681"/>
                  <a:pt x="182631" y="225681"/>
                </a:cubicBezTo>
                <a:cubicBezTo>
                  <a:pt x="184699" y="223647"/>
                  <a:pt x="184699" y="223647"/>
                  <a:pt x="186768" y="223647"/>
                </a:cubicBezTo>
                <a:cubicBezTo>
                  <a:pt x="187802" y="222631"/>
                  <a:pt x="188836" y="222631"/>
                  <a:pt x="189871" y="223139"/>
                </a:cubicBezTo>
                <a:close/>
                <a:moveTo>
                  <a:pt x="715264" y="219622"/>
                </a:moveTo>
                <a:cubicBezTo>
                  <a:pt x="717325" y="219622"/>
                  <a:pt x="719386" y="221678"/>
                  <a:pt x="721448" y="223734"/>
                </a:cubicBezTo>
                <a:cubicBezTo>
                  <a:pt x="719386" y="225790"/>
                  <a:pt x="717325" y="227845"/>
                  <a:pt x="719386" y="231957"/>
                </a:cubicBezTo>
                <a:cubicBezTo>
                  <a:pt x="715264" y="234013"/>
                  <a:pt x="715264" y="238125"/>
                  <a:pt x="715264" y="240180"/>
                </a:cubicBezTo>
                <a:cubicBezTo>
                  <a:pt x="715264" y="242236"/>
                  <a:pt x="715264" y="244292"/>
                  <a:pt x="717325" y="246348"/>
                </a:cubicBezTo>
                <a:cubicBezTo>
                  <a:pt x="715264" y="248404"/>
                  <a:pt x="715264" y="252515"/>
                  <a:pt x="717325" y="254571"/>
                </a:cubicBezTo>
                <a:cubicBezTo>
                  <a:pt x="719386" y="258683"/>
                  <a:pt x="723509" y="256627"/>
                  <a:pt x="725570" y="258683"/>
                </a:cubicBezTo>
                <a:cubicBezTo>
                  <a:pt x="727631" y="260739"/>
                  <a:pt x="731753" y="260739"/>
                  <a:pt x="733814" y="260739"/>
                </a:cubicBezTo>
                <a:cubicBezTo>
                  <a:pt x="735876" y="260739"/>
                  <a:pt x="737937" y="258683"/>
                  <a:pt x="739998" y="258683"/>
                </a:cubicBezTo>
                <a:cubicBezTo>
                  <a:pt x="744120" y="262794"/>
                  <a:pt x="750304" y="254571"/>
                  <a:pt x="752365" y="262794"/>
                </a:cubicBezTo>
                <a:cubicBezTo>
                  <a:pt x="750304" y="262794"/>
                  <a:pt x="752365" y="266906"/>
                  <a:pt x="750304" y="266906"/>
                </a:cubicBezTo>
                <a:cubicBezTo>
                  <a:pt x="748243" y="266906"/>
                  <a:pt x="748243" y="264850"/>
                  <a:pt x="748243" y="266906"/>
                </a:cubicBezTo>
                <a:cubicBezTo>
                  <a:pt x="746181" y="271018"/>
                  <a:pt x="739998" y="266906"/>
                  <a:pt x="735876" y="266906"/>
                </a:cubicBezTo>
                <a:cubicBezTo>
                  <a:pt x="733814" y="268962"/>
                  <a:pt x="735876" y="271018"/>
                  <a:pt x="733814" y="271018"/>
                </a:cubicBezTo>
                <a:cubicBezTo>
                  <a:pt x="729692" y="273074"/>
                  <a:pt x="725570" y="271018"/>
                  <a:pt x="723509" y="268962"/>
                </a:cubicBezTo>
                <a:cubicBezTo>
                  <a:pt x="721448" y="266906"/>
                  <a:pt x="717325" y="264850"/>
                  <a:pt x="715264" y="264850"/>
                </a:cubicBezTo>
                <a:cubicBezTo>
                  <a:pt x="713203" y="266906"/>
                  <a:pt x="711142" y="264850"/>
                  <a:pt x="709081" y="262794"/>
                </a:cubicBezTo>
                <a:cubicBezTo>
                  <a:pt x="707020" y="260739"/>
                  <a:pt x="704958" y="258683"/>
                  <a:pt x="704958" y="256627"/>
                </a:cubicBezTo>
                <a:cubicBezTo>
                  <a:pt x="707020" y="256627"/>
                  <a:pt x="704958" y="252515"/>
                  <a:pt x="707020" y="250459"/>
                </a:cubicBezTo>
                <a:cubicBezTo>
                  <a:pt x="709081" y="250459"/>
                  <a:pt x="709081" y="246348"/>
                  <a:pt x="707020" y="246348"/>
                </a:cubicBezTo>
                <a:cubicBezTo>
                  <a:pt x="704958" y="244292"/>
                  <a:pt x="702897" y="242236"/>
                  <a:pt x="702897" y="240180"/>
                </a:cubicBezTo>
                <a:cubicBezTo>
                  <a:pt x="702897" y="238125"/>
                  <a:pt x="702897" y="234013"/>
                  <a:pt x="704958" y="234013"/>
                </a:cubicBezTo>
                <a:cubicBezTo>
                  <a:pt x="711142" y="234013"/>
                  <a:pt x="707020" y="227845"/>
                  <a:pt x="709081" y="223734"/>
                </a:cubicBezTo>
                <a:cubicBezTo>
                  <a:pt x="711142" y="221678"/>
                  <a:pt x="713203" y="221678"/>
                  <a:pt x="715264" y="219622"/>
                </a:cubicBezTo>
                <a:close/>
                <a:moveTo>
                  <a:pt x="764759" y="217298"/>
                </a:moveTo>
                <a:cubicBezTo>
                  <a:pt x="766815" y="217298"/>
                  <a:pt x="766815" y="217298"/>
                  <a:pt x="768870" y="217298"/>
                </a:cubicBezTo>
                <a:cubicBezTo>
                  <a:pt x="764759" y="221430"/>
                  <a:pt x="764759" y="223495"/>
                  <a:pt x="760649" y="227627"/>
                </a:cubicBezTo>
                <a:cubicBezTo>
                  <a:pt x="756538" y="235890"/>
                  <a:pt x="754483" y="248285"/>
                  <a:pt x="760649" y="256548"/>
                </a:cubicBezTo>
                <a:cubicBezTo>
                  <a:pt x="762704" y="262745"/>
                  <a:pt x="770925" y="264811"/>
                  <a:pt x="777091" y="264811"/>
                </a:cubicBezTo>
                <a:cubicBezTo>
                  <a:pt x="777091" y="262745"/>
                  <a:pt x="779146" y="262745"/>
                  <a:pt x="779146" y="260679"/>
                </a:cubicBezTo>
                <a:cubicBezTo>
                  <a:pt x="779146" y="258613"/>
                  <a:pt x="775036" y="260679"/>
                  <a:pt x="772980" y="258613"/>
                </a:cubicBezTo>
                <a:cubicBezTo>
                  <a:pt x="770925" y="256548"/>
                  <a:pt x="770925" y="254482"/>
                  <a:pt x="770925" y="252416"/>
                </a:cubicBezTo>
                <a:cubicBezTo>
                  <a:pt x="772980" y="250350"/>
                  <a:pt x="772980" y="248285"/>
                  <a:pt x="775036" y="248285"/>
                </a:cubicBezTo>
                <a:cubicBezTo>
                  <a:pt x="777091" y="246219"/>
                  <a:pt x="781201" y="248285"/>
                  <a:pt x="783256" y="250350"/>
                </a:cubicBezTo>
                <a:cubicBezTo>
                  <a:pt x="785312" y="250350"/>
                  <a:pt x="785312" y="248285"/>
                  <a:pt x="787367" y="248285"/>
                </a:cubicBezTo>
                <a:cubicBezTo>
                  <a:pt x="789422" y="248285"/>
                  <a:pt x="793532" y="250350"/>
                  <a:pt x="793532" y="252416"/>
                </a:cubicBezTo>
                <a:cubicBezTo>
                  <a:pt x="793532" y="256548"/>
                  <a:pt x="793532" y="260679"/>
                  <a:pt x="791477" y="262745"/>
                </a:cubicBezTo>
                <a:cubicBezTo>
                  <a:pt x="789422" y="271008"/>
                  <a:pt x="781201" y="273074"/>
                  <a:pt x="772980" y="273074"/>
                </a:cubicBezTo>
                <a:cubicBezTo>
                  <a:pt x="768870" y="273074"/>
                  <a:pt x="762704" y="268942"/>
                  <a:pt x="758594" y="266877"/>
                </a:cubicBezTo>
                <a:cubicBezTo>
                  <a:pt x="758594" y="264811"/>
                  <a:pt x="756538" y="262745"/>
                  <a:pt x="754483" y="262745"/>
                </a:cubicBezTo>
                <a:cubicBezTo>
                  <a:pt x="750373" y="258613"/>
                  <a:pt x="750373" y="252416"/>
                  <a:pt x="750373" y="248285"/>
                </a:cubicBezTo>
                <a:cubicBezTo>
                  <a:pt x="750373" y="237956"/>
                  <a:pt x="750373" y="237956"/>
                  <a:pt x="750373" y="237956"/>
                </a:cubicBezTo>
                <a:cubicBezTo>
                  <a:pt x="752428" y="229693"/>
                  <a:pt x="758594" y="221430"/>
                  <a:pt x="764759" y="217298"/>
                </a:cubicBezTo>
                <a:close/>
                <a:moveTo>
                  <a:pt x="131196" y="217298"/>
                </a:moveTo>
                <a:cubicBezTo>
                  <a:pt x="131196" y="221424"/>
                  <a:pt x="131196" y="221424"/>
                  <a:pt x="131196" y="221424"/>
                </a:cubicBezTo>
                <a:cubicBezTo>
                  <a:pt x="131196" y="223488"/>
                  <a:pt x="131196" y="225551"/>
                  <a:pt x="129167" y="225551"/>
                </a:cubicBezTo>
                <a:cubicBezTo>
                  <a:pt x="125109" y="225551"/>
                  <a:pt x="121052" y="229677"/>
                  <a:pt x="119023" y="233803"/>
                </a:cubicBezTo>
                <a:cubicBezTo>
                  <a:pt x="119023" y="235866"/>
                  <a:pt x="121052" y="239993"/>
                  <a:pt x="119023" y="244119"/>
                </a:cubicBezTo>
                <a:cubicBezTo>
                  <a:pt x="119023" y="244119"/>
                  <a:pt x="114965" y="246182"/>
                  <a:pt x="112936" y="244119"/>
                </a:cubicBezTo>
                <a:cubicBezTo>
                  <a:pt x="112936" y="235866"/>
                  <a:pt x="112936" y="227614"/>
                  <a:pt x="119023" y="221424"/>
                </a:cubicBezTo>
                <a:cubicBezTo>
                  <a:pt x="123081" y="219361"/>
                  <a:pt x="127138" y="217298"/>
                  <a:pt x="131196" y="217298"/>
                </a:cubicBezTo>
                <a:close/>
                <a:moveTo>
                  <a:pt x="793466" y="215306"/>
                </a:moveTo>
                <a:cubicBezTo>
                  <a:pt x="795525" y="219443"/>
                  <a:pt x="797583" y="223580"/>
                  <a:pt x="799641" y="223580"/>
                </a:cubicBezTo>
                <a:cubicBezTo>
                  <a:pt x="803758" y="225649"/>
                  <a:pt x="805817" y="223580"/>
                  <a:pt x="807875" y="221512"/>
                </a:cubicBezTo>
                <a:cubicBezTo>
                  <a:pt x="809933" y="219443"/>
                  <a:pt x="809933" y="219443"/>
                  <a:pt x="811992" y="219443"/>
                </a:cubicBezTo>
                <a:cubicBezTo>
                  <a:pt x="814050" y="219443"/>
                  <a:pt x="816109" y="221512"/>
                  <a:pt x="816109" y="223580"/>
                </a:cubicBezTo>
                <a:cubicBezTo>
                  <a:pt x="816109" y="227718"/>
                  <a:pt x="814050" y="229786"/>
                  <a:pt x="811992" y="231855"/>
                </a:cubicBezTo>
                <a:cubicBezTo>
                  <a:pt x="809933" y="233924"/>
                  <a:pt x="807875" y="231855"/>
                  <a:pt x="805817" y="233924"/>
                </a:cubicBezTo>
                <a:cubicBezTo>
                  <a:pt x="805817" y="235992"/>
                  <a:pt x="805817" y="238061"/>
                  <a:pt x="803758" y="240129"/>
                </a:cubicBezTo>
                <a:cubicBezTo>
                  <a:pt x="801700" y="242198"/>
                  <a:pt x="797583" y="242198"/>
                  <a:pt x="795525" y="242198"/>
                </a:cubicBezTo>
                <a:cubicBezTo>
                  <a:pt x="793466" y="240129"/>
                  <a:pt x="791408" y="238061"/>
                  <a:pt x="791408" y="235992"/>
                </a:cubicBezTo>
                <a:cubicBezTo>
                  <a:pt x="791408" y="233924"/>
                  <a:pt x="793466" y="231855"/>
                  <a:pt x="793466" y="229786"/>
                </a:cubicBezTo>
                <a:cubicBezTo>
                  <a:pt x="789349" y="229786"/>
                  <a:pt x="787291" y="229786"/>
                  <a:pt x="787291" y="227718"/>
                </a:cubicBezTo>
                <a:cubicBezTo>
                  <a:pt x="785233" y="223580"/>
                  <a:pt x="787291" y="221512"/>
                  <a:pt x="787291" y="219443"/>
                </a:cubicBezTo>
                <a:cubicBezTo>
                  <a:pt x="789349" y="217375"/>
                  <a:pt x="791408" y="215306"/>
                  <a:pt x="793466" y="215306"/>
                </a:cubicBezTo>
                <a:close/>
                <a:moveTo>
                  <a:pt x="184739" y="213314"/>
                </a:moveTo>
                <a:cubicBezTo>
                  <a:pt x="186806" y="213314"/>
                  <a:pt x="193008" y="213314"/>
                  <a:pt x="195076" y="215361"/>
                </a:cubicBezTo>
                <a:cubicBezTo>
                  <a:pt x="197143" y="217409"/>
                  <a:pt x="195076" y="219456"/>
                  <a:pt x="197143" y="221503"/>
                </a:cubicBezTo>
                <a:cubicBezTo>
                  <a:pt x="199211" y="219456"/>
                  <a:pt x="203346" y="221503"/>
                  <a:pt x="205413" y="221503"/>
                </a:cubicBezTo>
                <a:cubicBezTo>
                  <a:pt x="207481" y="223551"/>
                  <a:pt x="209548" y="227645"/>
                  <a:pt x="209548" y="231740"/>
                </a:cubicBezTo>
                <a:cubicBezTo>
                  <a:pt x="209548" y="231740"/>
                  <a:pt x="207481" y="233787"/>
                  <a:pt x="205413" y="233787"/>
                </a:cubicBezTo>
                <a:cubicBezTo>
                  <a:pt x="203346" y="231740"/>
                  <a:pt x="203346" y="229693"/>
                  <a:pt x="201278" y="227645"/>
                </a:cubicBezTo>
                <a:cubicBezTo>
                  <a:pt x="199211" y="225598"/>
                  <a:pt x="197143" y="225598"/>
                  <a:pt x="195076" y="225598"/>
                </a:cubicBezTo>
                <a:cubicBezTo>
                  <a:pt x="193008" y="221503"/>
                  <a:pt x="190941" y="219456"/>
                  <a:pt x="186806" y="219456"/>
                </a:cubicBezTo>
                <a:cubicBezTo>
                  <a:pt x="184739" y="219456"/>
                  <a:pt x="180604" y="221503"/>
                  <a:pt x="180604" y="225598"/>
                </a:cubicBezTo>
                <a:cubicBezTo>
                  <a:pt x="180604" y="229693"/>
                  <a:pt x="172334" y="227645"/>
                  <a:pt x="172334" y="231740"/>
                </a:cubicBezTo>
                <a:cubicBezTo>
                  <a:pt x="172334" y="235835"/>
                  <a:pt x="170267" y="237882"/>
                  <a:pt x="166132" y="237882"/>
                </a:cubicBezTo>
                <a:cubicBezTo>
                  <a:pt x="164064" y="235835"/>
                  <a:pt x="166132" y="231740"/>
                  <a:pt x="166132" y="229693"/>
                </a:cubicBezTo>
                <a:cubicBezTo>
                  <a:pt x="168199" y="225598"/>
                  <a:pt x="172334" y="221503"/>
                  <a:pt x="176469" y="221503"/>
                </a:cubicBezTo>
                <a:cubicBezTo>
                  <a:pt x="178536" y="217409"/>
                  <a:pt x="180604" y="215361"/>
                  <a:pt x="184739" y="213314"/>
                </a:cubicBezTo>
                <a:close/>
                <a:moveTo>
                  <a:pt x="803714" y="207006"/>
                </a:moveTo>
                <a:cubicBezTo>
                  <a:pt x="805761" y="211180"/>
                  <a:pt x="805761" y="213267"/>
                  <a:pt x="807808" y="217440"/>
                </a:cubicBezTo>
                <a:cubicBezTo>
                  <a:pt x="807808" y="219527"/>
                  <a:pt x="805761" y="219527"/>
                  <a:pt x="803714" y="221614"/>
                </a:cubicBezTo>
                <a:cubicBezTo>
                  <a:pt x="803714" y="221614"/>
                  <a:pt x="799619" y="221614"/>
                  <a:pt x="799619" y="219527"/>
                </a:cubicBezTo>
                <a:cubicBezTo>
                  <a:pt x="797572" y="217440"/>
                  <a:pt x="795524" y="215353"/>
                  <a:pt x="797572" y="213267"/>
                </a:cubicBezTo>
                <a:cubicBezTo>
                  <a:pt x="803714" y="207006"/>
                  <a:pt x="803714" y="207006"/>
                  <a:pt x="803714" y="207006"/>
                </a:cubicBezTo>
                <a:close/>
                <a:moveTo>
                  <a:pt x="125755" y="205788"/>
                </a:moveTo>
                <a:cubicBezTo>
                  <a:pt x="128062" y="205530"/>
                  <a:pt x="130112" y="206046"/>
                  <a:pt x="131138" y="207078"/>
                </a:cubicBezTo>
                <a:cubicBezTo>
                  <a:pt x="133188" y="209142"/>
                  <a:pt x="133188" y="211206"/>
                  <a:pt x="131138" y="215335"/>
                </a:cubicBezTo>
                <a:cubicBezTo>
                  <a:pt x="129087" y="215335"/>
                  <a:pt x="127036" y="215335"/>
                  <a:pt x="124986" y="215335"/>
                </a:cubicBezTo>
                <a:cubicBezTo>
                  <a:pt x="118834" y="217399"/>
                  <a:pt x="114733" y="221527"/>
                  <a:pt x="112682" y="227720"/>
                </a:cubicBezTo>
                <a:cubicBezTo>
                  <a:pt x="108581" y="231848"/>
                  <a:pt x="108581" y="240105"/>
                  <a:pt x="112682" y="246297"/>
                </a:cubicBezTo>
                <a:cubicBezTo>
                  <a:pt x="108581" y="248362"/>
                  <a:pt x="106530" y="252490"/>
                  <a:pt x="104480" y="250426"/>
                </a:cubicBezTo>
                <a:cubicBezTo>
                  <a:pt x="100379" y="248362"/>
                  <a:pt x="100379" y="246297"/>
                  <a:pt x="100379" y="242169"/>
                </a:cubicBezTo>
                <a:cubicBezTo>
                  <a:pt x="100379" y="240105"/>
                  <a:pt x="100379" y="235977"/>
                  <a:pt x="102429" y="235977"/>
                </a:cubicBezTo>
                <a:cubicBezTo>
                  <a:pt x="104480" y="231848"/>
                  <a:pt x="100379" y="231848"/>
                  <a:pt x="100379" y="229784"/>
                </a:cubicBezTo>
                <a:cubicBezTo>
                  <a:pt x="98328" y="223592"/>
                  <a:pt x="100379" y="217399"/>
                  <a:pt x="104480" y="213271"/>
                </a:cubicBezTo>
                <a:cubicBezTo>
                  <a:pt x="106530" y="211206"/>
                  <a:pt x="110632" y="211206"/>
                  <a:pt x="114733" y="211206"/>
                </a:cubicBezTo>
                <a:cubicBezTo>
                  <a:pt x="114733" y="211206"/>
                  <a:pt x="116783" y="213271"/>
                  <a:pt x="118834" y="213271"/>
                </a:cubicBezTo>
                <a:cubicBezTo>
                  <a:pt x="118834" y="211206"/>
                  <a:pt x="118834" y="211206"/>
                  <a:pt x="118834" y="209142"/>
                </a:cubicBezTo>
                <a:cubicBezTo>
                  <a:pt x="120885" y="207078"/>
                  <a:pt x="123448" y="206046"/>
                  <a:pt x="125755" y="205788"/>
                </a:cubicBezTo>
                <a:close/>
                <a:moveTo>
                  <a:pt x="815659" y="205526"/>
                </a:moveTo>
                <a:lnTo>
                  <a:pt x="815932" y="206340"/>
                </a:lnTo>
                <a:lnTo>
                  <a:pt x="817130" y="207309"/>
                </a:lnTo>
                <a:close/>
                <a:moveTo>
                  <a:pt x="843996" y="195967"/>
                </a:moveTo>
                <a:cubicBezTo>
                  <a:pt x="844494" y="196216"/>
                  <a:pt x="844992" y="196714"/>
                  <a:pt x="844992" y="196714"/>
                </a:cubicBezTo>
                <a:cubicBezTo>
                  <a:pt x="844992" y="196714"/>
                  <a:pt x="844992" y="196714"/>
                  <a:pt x="843000" y="196714"/>
                </a:cubicBezTo>
                <a:cubicBezTo>
                  <a:pt x="843000" y="195718"/>
                  <a:pt x="843498" y="195718"/>
                  <a:pt x="843996" y="195967"/>
                </a:cubicBezTo>
                <a:close/>
                <a:moveTo>
                  <a:pt x="242395" y="190738"/>
                </a:moveTo>
                <a:cubicBezTo>
                  <a:pt x="244449" y="192804"/>
                  <a:pt x="248558" y="192804"/>
                  <a:pt x="248558" y="196935"/>
                </a:cubicBezTo>
                <a:cubicBezTo>
                  <a:pt x="250612" y="196935"/>
                  <a:pt x="250612" y="194870"/>
                  <a:pt x="252666" y="194870"/>
                </a:cubicBezTo>
                <a:cubicBezTo>
                  <a:pt x="254721" y="192804"/>
                  <a:pt x="258829" y="192804"/>
                  <a:pt x="260883" y="194870"/>
                </a:cubicBezTo>
                <a:cubicBezTo>
                  <a:pt x="262938" y="196935"/>
                  <a:pt x="264992" y="196935"/>
                  <a:pt x="264992" y="201067"/>
                </a:cubicBezTo>
                <a:cubicBezTo>
                  <a:pt x="262938" y="203133"/>
                  <a:pt x="258829" y="207264"/>
                  <a:pt x="254721" y="209330"/>
                </a:cubicBezTo>
                <a:cubicBezTo>
                  <a:pt x="250612" y="203133"/>
                  <a:pt x="244449" y="201067"/>
                  <a:pt x="238287" y="203133"/>
                </a:cubicBezTo>
                <a:cubicBezTo>
                  <a:pt x="236232" y="203133"/>
                  <a:pt x="236232" y="203133"/>
                  <a:pt x="236232" y="203133"/>
                </a:cubicBezTo>
                <a:cubicBezTo>
                  <a:pt x="234178" y="201067"/>
                  <a:pt x="232124" y="196935"/>
                  <a:pt x="234178" y="194870"/>
                </a:cubicBezTo>
                <a:cubicBezTo>
                  <a:pt x="236232" y="192804"/>
                  <a:pt x="238287" y="190738"/>
                  <a:pt x="242395" y="190738"/>
                </a:cubicBezTo>
                <a:close/>
                <a:moveTo>
                  <a:pt x="155861" y="188485"/>
                </a:moveTo>
                <a:cubicBezTo>
                  <a:pt x="159984" y="187454"/>
                  <a:pt x="164621" y="187454"/>
                  <a:pt x="169001" y="188485"/>
                </a:cubicBezTo>
                <a:cubicBezTo>
                  <a:pt x="173381" y="189517"/>
                  <a:pt x="177503" y="191580"/>
                  <a:pt x="180595" y="194675"/>
                </a:cubicBezTo>
                <a:cubicBezTo>
                  <a:pt x="182656" y="198801"/>
                  <a:pt x="182656" y="202927"/>
                  <a:pt x="182656" y="207054"/>
                </a:cubicBezTo>
                <a:cubicBezTo>
                  <a:pt x="180595" y="209117"/>
                  <a:pt x="178534" y="211180"/>
                  <a:pt x="174412" y="211180"/>
                </a:cubicBezTo>
                <a:cubicBezTo>
                  <a:pt x="174412" y="211180"/>
                  <a:pt x="172351" y="207054"/>
                  <a:pt x="172351" y="209117"/>
                </a:cubicBezTo>
                <a:cubicBezTo>
                  <a:pt x="170289" y="211180"/>
                  <a:pt x="170289" y="213243"/>
                  <a:pt x="168228" y="215306"/>
                </a:cubicBezTo>
                <a:cubicBezTo>
                  <a:pt x="164106" y="217369"/>
                  <a:pt x="162045" y="215306"/>
                  <a:pt x="159984" y="213243"/>
                </a:cubicBezTo>
                <a:cubicBezTo>
                  <a:pt x="157923" y="211180"/>
                  <a:pt x="155861" y="207054"/>
                  <a:pt x="157923" y="204990"/>
                </a:cubicBezTo>
                <a:cubicBezTo>
                  <a:pt x="157923" y="202927"/>
                  <a:pt x="159984" y="200864"/>
                  <a:pt x="162045" y="200864"/>
                </a:cubicBezTo>
                <a:cubicBezTo>
                  <a:pt x="162045" y="200864"/>
                  <a:pt x="164106" y="200864"/>
                  <a:pt x="166167" y="198801"/>
                </a:cubicBezTo>
                <a:cubicBezTo>
                  <a:pt x="166167" y="196738"/>
                  <a:pt x="162045" y="196738"/>
                  <a:pt x="162045" y="196738"/>
                </a:cubicBezTo>
                <a:cubicBezTo>
                  <a:pt x="155861" y="196738"/>
                  <a:pt x="151739" y="196738"/>
                  <a:pt x="147616" y="200864"/>
                </a:cubicBezTo>
                <a:cubicBezTo>
                  <a:pt x="139372" y="211180"/>
                  <a:pt x="139372" y="223558"/>
                  <a:pt x="143494" y="235937"/>
                </a:cubicBezTo>
                <a:cubicBezTo>
                  <a:pt x="147616" y="242127"/>
                  <a:pt x="147616" y="242127"/>
                  <a:pt x="147616" y="242127"/>
                </a:cubicBezTo>
                <a:cubicBezTo>
                  <a:pt x="147616" y="242127"/>
                  <a:pt x="145555" y="244190"/>
                  <a:pt x="143494" y="244190"/>
                </a:cubicBezTo>
                <a:cubicBezTo>
                  <a:pt x="139372" y="242127"/>
                  <a:pt x="139372" y="235937"/>
                  <a:pt x="135249" y="231811"/>
                </a:cubicBezTo>
                <a:cubicBezTo>
                  <a:pt x="133188" y="223558"/>
                  <a:pt x="133188" y="213243"/>
                  <a:pt x="137310" y="204990"/>
                </a:cubicBezTo>
                <a:cubicBezTo>
                  <a:pt x="139372" y="196738"/>
                  <a:pt x="147616" y="190548"/>
                  <a:pt x="155861" y="188485"/>
                </a:cubicBezTo>
                <a:close/>
                <a:moveTo>
                  <a:pt x="139106" y="186246"/>
                </a:moveTo>
                <a:cubicBezTo>
                  <a:pt x="140907" y="187024"/>
                  <a:pt x="142451" y="188580"/>
                  <a:pt x="143480" y="190655"/>
                </a:cubicBezTo>
                <a:cubicBezTo>
                  <a:pt x="143480" y="192730"/>
                  <a:pt x="143480" y="192730"/>
                  <a:pt x="143480" y="192730"/>
                </a:cubicBezTo>
                <a:cubicBezTo>
                  <a:pt x="141422" y="192730"/>
                  <a:pt x="141422" y="188580"/>
                  <a:pt x="139363" y="188580"/>
                </a:cubicBezTo>
                <a:cubicBezTo>
                  <a:pt x="137305" y="186505"/>
                  <a:pt x="135246" y="186505"/>
                  <a:pt x="133188" y="186505"/>
                </a:cubicBezTo>
                <a:cubicBezTo>
                  <a:pt x="135246" y="185468"/>
                  <a:pt x="137305" y="185468"/>
                  <a:pt x="139106" y="186246"/>
                </a:cubicBezTo>
                <a:close/>
                <a:moveTo>
                  <a:pt x="240874" y="184902"/>
                </a:moveTo>
                <a:cubicBezTo>
                  <a:pt x="245313" y="184513"/>
                  <a:pt x="249172" y="187626"/>
                  <a:pt x="250716" y="190738"/>
                </a:cubicBezTo>
                <a:lnTo>
                  <a:pt x="264686" y="188726"/>
                </a:lnTo>
                <a:lnTo>
                  <a:pt x="265718" y="189461"/>
                </a:lnTo>
                <a:lnTo>
                  <a:pt x="271300" y="196963"/>
                </a:lnTo>
                <a:cubicBezTo>
                  <a:pt x="271300" y="199038"/>
                  <a:pt x="269241" y="199038"/>
                  <a:pt x="269241" y="199038"/>
                </a:cubicBezTo>
                <a:cubicBezTo>
                  <a:pt x="267183" y="194888"/>
                  <a:pt x="263066" y="192813"/>
                  <a:pt x="261008" y="190738"/>
                </a:cubicBezTo>
                <a:cubicBezTo>
                  <a:pt x="256891" y="190738"/>
                  <a:pt x="252774" y="190738"/>
                  <a:pt x="250716" y="192813"/>
                </a:cubicBezTo>
                <a:cubicBezTo>
                  <a:pt x="246599" y="188663"/>
                  <a:pt x="242482" y="186588"/>
                  <a:pt x="238366" y="188663"/>
                </a:cubicBezTo>
                <a:cubicBezTo>
                  <a:pt x="234249" y="190738"/>
                  <a:pt x="232190" y="190738"/>
                  <a:pt x="232190" y="192813"/>
                </a:cubicBezTo>
                <a:cubicBezTo>
                  <a:pt x="230132" y="192813"/>
                  <a:pt x="230132" y="192813"/>
                  <a:pt x="230132" y="190738"/>
                </a:cubicBezTo>
                <a:cubicBezTo>
                  <a:pt x="230132" y="188663"/>
                  <a:pt x="234249" y="186588"/>
                  <a:pt x="236307" y="186588"/>
                </a:cubicBezTo>
                <a:cubicBezTo>
                  <a:pt x="237851" y="185551"/>
                  <a:pt x="239395" y="185032"/>
                  <a:pt x="240874" y="184902"/>
                </a:cubicBezTo>
                <a:close/>
                <a:moveTo>
                  <a:pt x="784458" y="183976"/>
                </a:moveTo>
                <a:cubicBezTo>
                  <a:pt x="787298" y="183464"/>
                  <a:pt x="790397" y="183464"/>
                  <a:pt x="793496" y="184489"/>
                </a:cubicBezTo>
                <a:cubicBezTo>
                  <a:pt x="793496" y="188590"/>
                  <a:pt x="793496" y="190641"/>
                  <a:pt x="797627" y="192691"/>
                </a:cubicBezTo>
                <a:cubicBezTo>
                  <a:pt x="799693" y="194742"/>
                  <a:pt x="801759" y="194742"/>
                  <a:pt x="803824" y="194742"/>
                </a:cubicBezTo>
                <a:cubicBezTo>
                  <a:pt x="803824" y="200893"/>
                  <a:pt x="801759" y="207045"/>
                  <a:pt x="795561" y="211146"/>
                </a:cubicBezTo>
                <a:cubicBezTo>
                  <a:pt x="791430" y="213197"/>
                  <a:pt x="791430" y="213197"/>
                  <a:pt x="791430" y="213197"/>
                </a:cubicBezTo>
                <a:cubicBezTo>
                  <a:pt x="789364" y="215248"/>
                  <a:pt x="783167" y="209096"/>
                  <a:pt x="783167" y="215248"/>
                </a:cubicBezTo>
                <a:cubicBezTo>
                  <a:pt x="781101" y="217298"/>
                  <a:pt x="776970" y="217298"/>
                  <a:pt x="774904" y="217298"/>
                </a:cubicBezTo>
                <a:cubicBezTo>
                  <a:pt x="770772" y="217298"/>
                  <a:pt x="768707" y="213197"/>
                  <a:pt x="766641" y="211146"/>
                </a:cubicBezTo>
                <a:cubicBezTo>
                  <a:pt x="766641" y="207045"/>
                  <a:pt x="766641" y="204995"/>
                  <a:pt x="768707" y="202944"/>
                </a:cubicBezTo>
                <a:cubicBezTo>
                  <a:pt x="768707" y="200893"/>
                  <a:pt x="772838" y="200893"/>
                  <a:pt x="772838" y="198843"/>
                </a:cubicBezTo>
                <a:cubicBezTo>
                  <a:pt x="770772" y="194742"/>
                  <a:pt x="772838" y="190641"/>
                  <a:pt x="776970" y="186539"/>
                </a:cubicBezTo>
                <a:cubicBezTo>
                  <a:pt x="779035" y="185514"/>
                  <a:pt x="781618" y="184489"/>
                  <a:pt x="784458" y="183976"/>
                </a:cubicBezTo>
                <a:close/>
                <a:moveTo>
                  <a:pt x="724801" y="180255"/>
                </a:moveTo>
                <a:cubicBezTo>
                  <a:pt x="728138" y="179483"/>
                  <a:pt x="731732" y="179483"/>
                  <a:pt x="735839" y="180512"/>
                </a:cubicBezTo>
                <a:cubicBezTo>
                  <a:pt x="737892" y="182571"/>
                  <a:pt x="739946" y="182571"/>
                  <a:pt x="739946" y="186688"/>
                </a:cubicBezTo>
                <a:cubicBezTo>
                  <a:pt x="741999" y="188746"/>
                  <a:pt x="739946" y="190805"/>
                  <a:pt x="737892" y="190805"/>
                </a:cubicBezTo>
                <a:cubicBezTo>
                  <a:pt x="737892" y="190805"/>
                  <a:pt x="737892" y="190805"/>
                  <a:pt x="737892" y="192863"/>
                </a:cubicBezTo>
                <a:cubicBezTo>
                  <a:pt x="739946" y="194921"/>
                  <a:pt x="739946" y="196980"/>
                  <a:pt x="737892" y="201097"/>
                </a:cubicBezTo>
                <a:cubicBezTo>
                  <a:pt x="735839" y="203155"/>
                  <a:pt x="733785" y="203155"/>
                  <a:pt x="731732" y="203155"/>
                </a:cubicBezTo>
                <a:cubicBezTo>
                  <a:pt x="729678" y="203155"/>
                  <a:pt x="727625" y="201097"/>
                  <a:pt x="725571" y="199038"/>
                </a:cubicBezTo>
                <a:cubicBezTo>
                  <a:pt x="725571" y="196980"/>
                  <a:pt x="725571" y="192863"/>
                  <a:pt x="729678" y="192863"/>
                </a:cubicBezTo>
                <a:cubicBezTo>
                  <a:pt x="729678" y="190805"/>
                  <a:pt x="727625" y="190805"/>
                  <a:pt x="725571" y="190805"/>
                </a:cubicBezTo>
                <a:cubicBezTo>
                  <a:pt x="723518" y="190805"/>
                  <a:pt x="721464" y="194921"/>
                  <a:pt x="719411" y="196980"/>
                </a:cubicBezTo>
                <a:cubicBezTo>
                  <a:pt x="717357" y="203155"/>
                  <a:pt x="721464" y="211388"/>
                  <a:pt x="725571" y="215505"/>
                </a:cubicBezTo>
                <a:cubicBezTo>
                  <a:pt x="733785" y="223739"/>
                  <a:pt x="744053" y="221680"/>
                  <a:pt x="754320" y="219622"/>
                </a:cubicBezTo>
                <a:cubicBezTo>
                  <a:pt x="764587" y="211388"/>
                  <a:pt x="764587" y="211388"/>
                  <a:pt x="764587" y="211388"/>
                </a:cubicBezTo>
                <a:cubicBezTo>
                  <a:pt x="764587" y="213447"/>
                  <a:pt x="766641" y="213447"/>
                  <a:pt x="764587" y="215505"/>
                </a:cubicBezTo>
                <a:cubicBezTo>
                  <a:pt x="756373" y="221680"/>
                  <a:pt x="746106" y="229914"/>
                  <a:pt x="733785" y="225797"/>
                </a:cubicBezTo>
                <a:cubicBezTo>
                  <a:pt x="727625" y="223739"/>
                  <a:pt x="721464" y="221680"/>
                  <a:pt x="719411" y="217564"/>
                </a:cubicBezTo>
                <a:cubicBezTo>
                  <a:pt x="719411" y="215505"/>
                  <a:pt x="717357" y="213447"/>
                  <a:pt x="715304" y="213447"/>
                </a:cubicBezTo>
                <a:cubicBezTo>
                  <a:pt x="713250" y="211388"/>
                  <a:pt x="713250" y="209330"/>
                  <a:pt x="713250" y="207272"/>
                </a:cubicBezTo>
                <a:cubicBezTo>
                  <a:pt x="711197" y="199038"/>
                  <a:pt x="711197" y="190805"/>
                  <a:pt x="715304" y="184629"/>
                </a:cubicBezTo>
                <a:cubicBezTo>
                  <a:pt x="718384" y="182571"/>
                  <a:pt x="721464" y="181027"/>
                  <a:pt x="724801" y="180255"/>
                </a:cubicBezTo>
                <a:close/>
                <a:moveTo>
                  <a:pt x="276280" y="179326"/>
                </a:moveTo>
                <a:lnTo>
                  <a:pt x="281497" y="182438"/>
                </a:lnTo>
                <a:cubicBezTo>
                  <a:pt x="281497" y="186588"/>
                  <a:pt x="283584" y="188663"/>
                  <a:pt x="283584" y="190738"/>
                </a:cubicBezTo>
                <a:cubicBezTo>
                  <a:pt x="279410" y="188663"/>
                  <a:pt x="281497" y="186588"/>
                  <a:pt x="279410" y="182438"/>
                </a:cubicBezTo>
                <a:close/>
                <a:moveTo>
                  <a:pt x="201137" y="178196"/>
                </a:moveTo>
                <a:cubicBezTo>
                  <a:pt x="213458" y="176130"/>
                  <a:pt x="223726" y="186459"/>
                  <a:pt x="229886" y="196788"/>
                </a:cubicBezTo>
                <a:cubicBezTo>
                  <a:pt x="233993" y="205051"/>
                  <a:pt x="238100" y="221577"/>
                  <a:pt x="229886" y="229840"/>
                </a:cubicBezTo>
                <a:cubicBezTo>
                  <a:pt x="227833" y="231906"/>
                  <a:pt x="227833" y="229840"/>
                  <a:pt x="225779" y="229840"/>
                </a:cubicBezTo>
                <a:cubicBezTo>
                  <a:pt x="223726" y="227774"/>
                  <a:pt x="227833" y="225709"/>
                  <a:pt x="227833" y="223643"/>
                </a:cubicBezTo>
                <a:cubicBezTo>
                  <a:pt x="227833" y="211248"/>
                  <a:pt x="225779" y="196788"/>
                  <a:pt x="215512" y="190591"/>
                </a:cubicBezTo>
                <a:cubicBezTo>
                  <a:pt x="209351" y="188525"/>
                  <a:pt x="203191" y="186459"/>
                  <a:pt x="199084" y="188525"/>
                </a:cubicBezTo>
                <a:cubicBezTo>
                  <a:pt x="197031" y="190591"/>
                  <a:pt x="194977" y="190591"/>
                  <a:pt x="194977" y="192656"/>
                </a:cubicBezTo>
                <a:cubicBezTo>
                  <a:pt x="199084" y="194722"/>
                  <a:pt x="201137" y="190591"/>
                  <a:pt x="205244" y="192656"/>
                </a:cubicBezTo>
                <a:cubicBezTo>
                  <a:pt x="209351" y="192656"/>
                  <a:pt x="209351" y="196788"/>
                  <a:pt x="209351" y="198854"/>
                </a:cubicBezTo>
                <a:cubicBezTo>
                  <a:pt x="209351" y="202985"/>
                  <a:pt x="207298" y="207117"/>
                  <a:pt x="203191" y="207117"/>
                </a:cubicBezTo>
                <a:cubicBezTo>
                  <a:pt x="201137" y="209182"/>
                  <a:pt x="199084" y="209182"/>
                  <a:pt x="199084" y="207117"/>
                </a:cubicBezTo>
                <a:cubicBezTo>
                  <a:pt x="197031" y="207117"/>
                  <a:pt x="197031" y="205051"/>
                  <a:pt x="194977" y="202985"/>
                </a:cubicBezTo>
                <a:cubicBezTo>
                  <a:pt x="192924" y="205051"/>
                  <a:pt x="190870" y="207117"/>
                  <a:pt x="188817" y="205051"/>
                </a:cubicBezTo>
                <a:cubicBezTo>
                  <a:pt x="184710" y="200919"/>
                  <a:pt x="182656" y="194722"/>
                  <a:pt x="184710" y="190591"/>
                </a:cubicBezTo>
                <a:cubicBezTo>
                  <a:pt x="186763" y="184393"/>
                  <a:pt x="194977" y="180262"/>
                  <a:pt x="201137" y="178196"/>
                </a:cubicBezTo>
                <a:close/>
                <a:moveTo>
                  <a:pt x="273671" y="177770"/>
                </a:moveTo>
                <a:lnTo>
                  <a:pt x="275236" y="178288"/>
                </a:lnTo>
                <a:lnTo>
                  <a:pt x="276280" y="179326"/>
                </a:lnTo>
                <a:close/>
                <a:moveTo>
                  <a:pt x="270019" y="175435"/>
                </a:moveTo>
                <a:cubicBezTo>
                  <a:pt x="270541" y="175694"/>
                  <a:pt x="271062" y="176213"/>
                  <a:pt x="271062" y="176213"/>
                </a:cubicBezTo>
                <a:lnTo>
                  <a:pt x="273671" y="177770"/>
                </a:lnTo>
                <a:lnTo>
                  <a:pt x="269758" y="176473"/>
                </a:lnTo>
                <a:cubicBezTo>
                  <a:pt x="268976" y="176213"/>
                  <a:pt x="268976" y="176213"/>
                  <a:pt x="268976" y="176213"/>
                </a:cubicBezTo>
                <a:cubicBezTo>
                  <a:pt x="268976" y="175177"/>
                  <a:pt x="269497" y="175177"/>
                  <a:pt x="270019" y="175435"/>
                </a:cubicBezTo>
                <a:close/>
                <a:moveTo>
                  <a:pt x="768765" y="174221"/>
                </a:moveTo>
                <a:cubicBezTo>
                  <a:pt x="776999" y="172147"/>
                  <a:pt x="779058" y="180446"/>
                  <a:pt x="785233" y="180446"/>
                </a:cubicBezTo>
                <a:cubicBezTo>
                  <a:pt x="785233" y="182521"/>
                  <a:pt x="785233" y="182521"/>
                  <a:pt x="785233" y="182521"/>
                </a:cubicBezTo>
                <a:cubicBezTo>
                  <a:pt x="779058" y="182521"/>
                  <a:pt x="774941" y="188746"/>
                  <a:pt x="768765" y="184596"/>
                </a:cubicBezTo>
                <a:cubicBezTo>
                  <a:pt x="766707" y="184596"/>
                  <a:pt x="764649" y="182521"/>
                  <a:pt x="764649" y="180446"/>
                </a:cubicBezTo>
                <a:cubicBezTo>
                  <a:pt x="764649" y="178371"/>
                  <a:pt x="766707" y="176296"/>
                  <a:pt x="768765" y="174221"/>
                </a:cubicBezTo>
                <a:close/>
                <a:moveTo>
                  <a:pt x="180872" y="173938"/>
                </a:moveTo>
                <a:cubicBezTo>
                  <a:pt x="184233" y="174194"/>
                  <a:pt x="187853" y="175218"/>
                  <a:pt x="190956" y="176241"/>
                </a:cubicBezTo>
                <a:cubicBezTo>
                  <a:pt x="190956" y="178288"/>
                  <a:pt x="190956" y="178288"/>
                  <a:pt x="190956" y="178288"/>
                </a:cubicBezTo>
                <a:cubicBezTo>
                  <a:pt x="190956" y="178288"/>
                  <a:pt x="190956" y="180336"/>
                  <a:pt x="188888" y="180336"/>
                </a:cubicBezTo>
                <a:cubicBezTo>
                  <a:pt x="184750" y="178288"/>
                  <a:pt x="178544" y="176241"/>
                  <a:pt x="172339" y="178288"/>
                </a:cubicBezTo>
                <a:cubicBezTo>
                  <a:pt x="170270" y="180336"/>
                  <a:pt x="168202" y="182383"/>
                  <a:pt x="166133" y="184430"/>
                </a:cubicBezTo>
                <a:cubicBezTo>
                  <a:pt x="166133" y="184430"/>
                  <a:pt x="164064" y="184430"/>
                  <a:pt x="164064" y="184430"/>
                </a:cubicBezTo>
                <a:cubicBezTo>
                  <a:pt x="164064" y="180336"/>
                  <a:pt x="168202" y="178288"/>
                  <a:pt x="172339" y="176241"/>
                </a:cubicBezTo>
                <a:cubicBezTo>
                  <a:pt x="174407" y="174194"/>
                  <a:pt x="177510" y="173682"/>
                  <a:pt x="180872" y="173938"/>
                </a:cubicBezTo>
                <a:close/>
                <a:moveTo>
                  <a:pt x="260717" y="173392"/>
                </a:moveTo>
                <a:cubicBezTo>
                  <a:pt x="261008" y="173640"/>
                  <a:pt x="261008" y="174138"/>
                  <a:pt x="261008" y="174138"/>
                </a:cubicBezTo>
                <a:cubicBezTo>
                  <a:pt x="258684" y="174138"/>
                  <a:pt x="258684" y="174138"/>
                  <a:pt x="258684" y="174138"/>
                </a:cubicBezTo>
                <a:cubicBezTo>
                  <a:pt x="259846" y="173142"/>
                  <a:pt x="260427" y="173142"/>
                  <a:pt x="260717" y="173392"/>
                </a:cubicBezTo>
                <a:close/>
                <a:moveTo>
                  <a:pt x="710201" y="171425"/>
                </a:moveTo>
                <a:cubicBezTo>
                  <a:pt x="711197" y="171171"/>
                  <a:pt x="712193" y="171171"/>
                  <a:pt x="713189" y="172188"/>
                </a:cubicBezTo>
                <a:cubicBezTo>
                  <a:pt x="711197" y="174221"/>
                  <a:pt x="709205" y="176255"/>
                  <a:pt x="709205" y="178288"/>
                </a:cubicBezTo>
                <a:cubicBezTo>
                  <a:pt x="707213" y="180322"/>
                  <a:pt x="707213" y="182355"/>
                  <a:pt x="709205" y="182355"/>
                </a:cubicBezTo>
                <a:cubicBezTo>
                  <a:pt x="709205" y="184389"/>
                  <a:pt x="711197" y="184389"/>
                  <a:pt x="711197" y="186422"/>
                </a:cubicBezTo>
                <a:cubicBezTo>
                  <a:pt x="709205" y="186422"/>
                  <a:pt x="707213" y="184389"/>
                  <a:pt x="707213" y="182355"/>
                </a:cubicBezTo>
                <a:lnTo>
                  <a:pt x="707213" y="173143"/>
                </a:lnTo>
                <a:lnTo>
                  <a:pt x="708173" y="171943"/>
                </a:lnTo>
                <a:close/>
                <a:moveTo>
                  <a:pt x="659737" y="168163"/>
                </a:moveTo>
                <a:cubicBezTo>
                  <a:pt x="661812" y="168163"/>
                  <a:pt x="663887" y="168163"/>
                  <a:pt x="663887" y="168163"/>
                </a:cubicBezTo>
                <a:cubicBezTo>
                  <a:pt x="668037" y="170210"/>
                  <a:pt x="665962" y="174304"/>
                  <a:pt x="665962" y="176352"/>
                </a:cubicBezTo>
                <a:cubicBezTo>
                  <a:pt x="663887" y="178399"/>
                  <a:pt x="665962" y="180446"/>
                  <a:pt x="663887" y="180446"/>
                </a:cubicBezTo>
                <a:lnTo>
                  <a:pt x="661831" y="174359"/>
                </a:lnTo>
                <a:lnTo>
                  <a:pt x="661862" y="174233"/>
                </a:lnTo>
                <a:lnTo>
                  <a:pt x="661750" y="174120"/>
                </a:lnTo>
                <a:close/>
                <a:moveTo>
                  <a:pt x="629009" y="168163"/>
                </a:moveTo>
                <a:cubicBezTo>
                  <a:pt x="631075" y="168163"/>
                  <a:pt x="635206" y="170203"/>
                  <a:pt x="639338" y="172242"/>
                </a:cubicBezTo>
                <a:cubicBezTo>
                  <a:pt x="639338" y="174282"/>
                  <a:pt x="641404" y="178359"/>
                  <a:pt x="639338" y="180399"/>
                </a:cubicBezTo>
                <a:cubicBezTo>
                  <a:pt x="639338" y="180399"/>
                  <a:pt x="635206" y="182438"/>
                  <a:pt x="639338" y="184478"/>
                </a:cubicBezTo>
                <a:cubicBezTo>
                  <a:pt x="641404" y="186517"/>
                  <a:pt x="641404" y="186517"/>
                  <a:pt x="643469" y="188557"/>
                </a:cubicBezTo>
                <a:cubicBezTo>
                  <a:pt x="643469" y="190596"/>
                  <a:pt x="643469" y="192635"/>
                  <a:pt x="641404" y="194675"/>
                </a:cubicBezTo>
                <a:cubicBezTo>
                  <a:pt x="641404" y="196714"/>
                  <a:pt x="637272" y="196714"/>
                  <a:pt x="637272" y="196714"/>
                </a:cubicBezTo>
                <a:cubicBezTo>
                  <a:pt x="629009" y="190596"/>
                  <a:pt x="629009" y="190596"/>
                  <a:pt x="629009" y="190596"/>
                </a:cubicBezTo>
                <a:cubicBezTo>
                  <a:pt x="629009" y="188557"/>
                  <a:pt x="631075" y="186517"/>
                  <a:pt x="631075" y="184478"/>
                </a:cubicBezTo>
                <a:cubicBezTo>
                  <a:pt x="631075" y="180399"/>
                  <a:pt x="631075" y="176320"/>
                  <a:pt x="629009" y="174282"/>
                </a:cubicBezTo>
                <a:cubicBezTo>
                  <a:pt x="626943" y="172242"/>
                  <a:pt x="624877" y="170203"/>
                  <a:pt x="629009" y="168163"/>
                </a:cubicBezTo>
                <a:close/>
                <a:moveTo>
                  <a:pt x="246447" y="168163"/>
                </a:moveTo>
                <a:cubicBezTo>
                  <a:pt x="250550" y="168163"/>
                  <a:pt x="256704" y="170206"/>
                  <a:pt x="258755" y="174292"/>
                </a:cubicBezTo>
                <a:cubicBezTo>
                  <a:pt x="258755" y="176335"/>
                  <a:pt x="256704" y="178378"/>
                  <a:pt x="258755" y="178378"/>
                </a:cubicBezTo>
                <a:cubicBezTo>
                  <a:pt x="264909" y="174292"/>
                  <a:pt x="271063" y="178378"/>
                  <a:pt x="275165" y="182464"/>
                </a:cubicBezTo>
                <a:cubicBezTo>
                  <a:pt x="277216" y="184507"/>
                  <a:pt x="279268" y="188593"/>
                  <a:pt x="279268" y="190636"/>
                </a:cubicBezTo>
                <a:cubicBezTo>
                  <a:pt x="277216" y="192679"/>
                  <a:pt x="275165" y="194722"/>
                  <a:pt x="273114" y="194722"/>
                </a:cubicBezTo>
                <a:lnTo>
                  <a:pt x="265718" y="189461"/>
                </a:lnTo>
                <a:lnTo>
                  <a:pt x="265125" y="188663"/>
                </a:lnTo>
                <a:lnTo>
                  <a:pt x="264686" y="188726"/>
                </a:lnTo>
                <a:lnTo>
                  <a:pt x="258755" y="184507"/>
                </a:lnTo>
                <a:cubicBezTo>
                  <a:pt x="252601" y="186550"/>
                  <a:pt x="252601" y="186550"/>
                  <a:pt x="252601" y="186550"/>
                </a:cubicBezTo>
                <a:cubicBezTo>
                  <a:pt x="248498" y="182464"/>
                  <a:pt x="242345" y="182464"/>
                  <a:pt x="236191" y="182464"/>
                </a:cubicBezTo>
                <a:cubicBezTo>
                  <a:pt x="234140" y="182464"/>
                  <a:pt x="230037" y="186550"/>
                  <a:pt x="227986" y="188593"/>
                </a:cubicBezTo>
                <a:cubicBezTo>
                  <a:pt x="225935" y="188593"/>
                  <a:pt x="223883" y="184507"/>
                  <a:pt x="221832" y="184507"/>
                </a:cubicBezTo>
                <a:cubicBezTo>
                  <a:pt x="221832" y="180421"/>
                  <a:pt x="223883" y="180421"/>
                  <a:pt x="223883" y="178378"/>
                </a:cubicBezTo>
                <a:cubicBezTo>
                  <a:pt x="223883" y="176335"/>
                  <a:pt x="225935" y="174292"/>
                  <a:pt x="227986" y="174292"/>
                </a:cubicBezTo>
                <a:cubicBezTo>
                  <a:pt x="230037" y="172250"/>
                  <a:pt x="234140" y="174292"/>
                  <a:pt x="236191" y="176335"/>
                </a:cubicBezTo>
                <a:cubicBezTo>
                  <a:pt x="238242" y="176335"/>
                  <a:pt x="238242" y="176335"/>
                  <a:pt x="238242" y="176335"/>
                </a:cubicBezTo>
                <a:cubicBezTo>
                  <a:pt x="240293" y="174292"/>
                  <a:pt x="242345" y="168163"/>
                  <a:pt x="246447" y="168163"/>
                </a:cubicBezTo>
                <a:close/>
                <a:moveTo>
                  <a:pt x="213532" y="168163"/>
                </a:moveTo>
                <a:cubicBezTo>
                  <a:pt x="215635" y="168163"/>
                  <a:pt x="213532" y="172242"/>
                  <a:pt x="215635" y="172242"/>
                </a:cubicBezTo>
                <a:cubicBezTo>
                  <a:pt x="215635" y="174282"/>
                  <a:pt x="215635" y="176320"/>
                  <a:pt x="215635" y="176320"/>
                </a:cubicBezTo>
                <a:cubicBezTo>
                  <a:pt x="217737" y="178359"/>
                  <a:pt x="219840" y="178359"/>
                  <a:pt x="219840" y="182438"/>
                </a:cubicBezTo>
                <a:cubicBezTo>
                  <a:pt x="217737" y="180399"/>
                  <a:pt x="215635" y="178359"/>
                  <a:pt x="213532" y="178359"/>
                </a:cubicBezTo>
                <a:cubicBezTo>
                  <a:pt x="213532" y="174282"/>
                  <a:pt x="213532" y="172242"/>
                  <a:pt x="213532" y="168163"/>
                </a:cubicBezTo>
                <a:close/>
                <a:moveTo>
                  <a:pt x="633178" y="163846"/>
                </a:moveTo>
                <a:cubicBezTo>
                  <a:pt x="635211" y="163846"/>
                  <a:pt x="639278" y="163846"/>
                  <a:pt x="641312" y="165912"/>
                </a:cubicBezTo>
                <a:cubicBezTo>
                  <a:pt x="643345" y="167978"/>
                  <a:pt x="645379" y="170044"/>
                  <a:pt x="645379" y="172110"/>
                </a:cubicBezTo>
                <a:cubicBezTo>
                  <a:pt x="647412" y="176241"/>
                  <a:pt x="645379" y="180372"/>
                  <a:pt x="645379" y="182438"/>
                </a:cubicBezTo>
                <a:cubicBezTo>
                  <a:pt x="647412" y="182438"/>
                  <a:pt x="649446" y="186570"/>
                  <a:pt x="649446" y="188635"/>
                </a:cubicBezTo>
                <a:cubicBezTo>
                  <a:pt x="649446" y="192767"/>
                  <a:pt x="649446" y="196898"/>
                  <a:pt x="645379" y="201030"/>
                </a:cubicBezTo>
                <a:cubicBezTo>
                  <a:pt x="643345" y="201030"/>
                  <a:pt x="643345" y="201030"/>
                  <a:pt x="641312" y="198964"/>
                </a:cubicBezTo>
                <a:cubicBezTo>
                  <a:pt x="645379" y="194833"/>
                  <a:pt x="647412" y="190701"/>
                  <a:pt x="643345" y="184504"/>
                </a:cubicBezTo>
                <a:cubicBezTo>
                  <a:pt x="643345" y="184504"/>
                  <a:pt x="641312" y="184504"/>
                  <a:pt x="641312" y="182438"/>
                </a:cubicBezTo>
                <a:cubicBezTo>
                  <a:pt x="643345" y="178307"/>
                  <a:pt x="643345" y="174175"/>
                  <a:pt x="641312" y="172110"/>
                </a:cubicBezTo>
                <a:cubicBezTo>
                  <a:pt x="639278" y="167978"/>
                  <a:pt x="635211" y="167978"/>
                  <a:pt x="633178" y="165912"/>
                </a:cubicBezTo>
                <a:cubicBezTo>
                  <a:pt x="633178" y="165912"/>
                  <a:pt x="633178" y="165912"/>
                  <a:pt x="633178" y="163846"/>
                </a:cubicBezTo>
                <a:close/>
                <a:moveTo>
                  <a:pt x="764042" y="163428"/>
                </a:moveTo>
                <a:cubicBezTo>
                  <a:pt x="767586" y="163909"/>
                  <a:pt x="771416" y="166990"/>
                  <a:pt x="772949" y="170071"/>
                </a:cubicBezTo>
                <a:cubicBezTo>
                  <a:pt x="772949" y="172126"/>
                  <a:pt x="770906" y="172126"/>
                  <a:pt x="768863" y="172126"/>
                </a:cubicBezTo>
                <a:cubicBezTo>
                  <a:pt x="764776" y="174180"/>
                  <a:pt x="762733" y="176234"/>
                  <a:pt x="762733" y="178288"/>
                </a:cubicBezTo>
                <a:cubicBezTo>
                  <a:pt x="762733" y="182397"/>
                  <a:pt x="764776" y="184451"/>
                  <a:pt x="766820" y="186505"/>
                </a:cubicBezTo>
                <a:cubicBezTo>
                  <a:pt x="768863" y="186505"/>
                  <a:pt x="768863" y="188559"/>
                  <a:pt x="772949" y="188559"/>
                </a:cubicBezTo>
                <a:cubicBezTo>
                  <a:pt x="772949" y="190614"/>
                  <a:pt x="770906" y="192668"/>
                  <a:pt x="768863" y="192668"/>
                </a:cubicBezTo>
                <a:cubicBezTo>
                  <a:pt x="764776" y="194722"/>
                  <a:pt x="762733" y="194722"/>
                  <a:pt x="758647" y="192668"/>
                </a:cubicBezTo>
                <a:cubicBezTo>
                  <a:pt x="756604" y="192668"/>
                  <a:pt x="756604" y="188559"/>
                  <a:pt x="754561" y="186505"/>
                </a:cubicBezTo>
                <a:cubicBezTo>
                  <a:pt x="752518" y="186505"/>
                  <a:pt x="750475" y="184451"/>
                  <a:pt x="748432" y="184451"/>
                </a:cubicBezTo>
                <a:cubicBezTo>
                  <a:pt x="746389" y="182397"/>
                  <a:pt x="746389" y="180342"/>
                  <a:pt x="746389" y="178288"/>
                </a:cubicBezTo>
                <a:cubicBezTo>
                  <a:pt x="746389" y="176234"/>
                  <a:pt x="748432" y="174180"/>
                  <a:pt x="750475" y="172126"/>
                </a:cubicBezTo>
                <a:cubicBezTo>
                  <a:pt x="752518" y="170071"/>
                  <a:pt x="756604" y="174180"/>
                  <a:pt x="756604" y="170071"/>
                </a:cubicBezTo>
                <a:cubicBezTo>
                  <a:pt x="756604" y="168017"/>
                  <a:pt x="758647" y="165963"/>
                  <a:pt x="760690" y="163909"/>
                </a:cubicBezTo>
                <a:cubicBezTo>
                  <a:pt x="761712" y="163395"/>
                  <a:pt x="762861" y="163267"/>
                  <a:pt x="764042" y="163428"/>
                </a:cubicBezTo>
                <a:close/>
                <a:moveTo>
                  <a:pt x="447229" y="161901"/>
                </a:moveTo>
                <a:cubicBezTo>
                  <a:pt x="286211" y="161901"/>
                  <a:pt x="155681" y="292431"/>
                  <a:pt x="155681" y="453449"/>
                </a:cubicBezTo>
                <a:cubicBezTo>
                  <a:pt x="155681" y="614467"/>
                  <a:pt x="286211" y="744997"/>
                  <a:pt x="447229" y="744997"/>
                </a:cubicBezTo>
                <a:cubicBezTo>
                  <a:pt x="608247" y="744997"/>
                  <a:pt x="738777" y="614467"/>
                  <a:pt x="738777" y="453449"/>
                </a:cubicBezTo>
                <a:cubicBezTo>
                  <a:pt x="738777" y="292431"/>
                  <a:pt x="608247" y="161901"/>
                  <a:pt x="447229" y="161901"/>
                </a:cubicBezTo>
                <a:close/>
                <a:moveTo>
                  <a:pt x="174384" y="160374"/>
                </a:moveTo>
                <a:cubicBezTo>
                  <a:pt x="175930" y="160374"/>
                  <a:pt x="177476" y="160886"/>
                  <a:pt x="178506" y="161911"/>
                </a:cubicBezTo>
                <a:cubicBezTo>
                  <a:pt x="180568" y="163958"/>
                  <a:pt x="180568" y="166005"/>
                  <a:pt x="182629" y="166005"/>
                </a:cubicBezTo>
                <a:cubicBezTo>
                  <a:pt x="182629" y="166005"/>
                  <a:pt x="182629" y="163958"/>
                  <a:pt x="184690" y="163958"/>
                </a:cubicBezTo>
                <a:cubicBezTo>
                  <a:pt x="186751" y="161911"/>
                  <a:pt x="188812" y="163958"/>
                  <a:pt x="192934" y="163958"/>
                </a:cubicBezTo>
                <a:cubicBezTo>
                  <a:pt x="194996" y="166005"/>
                  <a:pt x="192934" y="170099"/>
                  <a:pt x="194996" y="170099"/>
                </a:cubicBezTo>
                <a:cubicBezTo>
                  <a:pt x="197057" y="170099"/>
                  <a:pt x="199118" y="170099"/>
                  <a:pt x="201179" y="172147"/>
                </a:cubicBezTo>
                <a:cubicBezTo>
                  <a:pt x="201179" y="172147"/>
                  <a:pt x="201179" y="174194"/>
                  <a:pt x="203240" y="174194"/>
                </a:cubicBezTo>
                <a:cubicBezTo>
                  <a:pt x="201179" y="176241"/>
                  <a:pt x="199118" y="174194"/>
                  <a:pt x="199118" y="176241"/>
                </a:cubicBezTo>
                <a:cubicBezTo>
                  <a:pt x="192934" y="178288"/>
                  <a:pt x="190873" y="172147"/>
                  <a:pt x="184690" y="172147"/>
                </a:cubicBezTo>
                <a:cubicBezTo>
                  <a:pt x="176445" y="170099"/>
                  <a:pt x="170262" y="172147"/>
                  <a:pt x="164078" y="178288"/>
                </a:cubicBezTo>
                <a:cubicBezTo>
                  <a:pt x="162017" y="182383"/>
                  <a:pt x="159956" y="184430"/>
                  <a:pt x="155834" y="184430"/>
                </a:cubicBezTo>
                <a:cubicBezTo>
                  <a:pt x="153772" y="184430"/>
                  <a:pt x="155834" y="182383"/>
                  <a:pt x="155834" y="182383"/>
                </a:cubicBezTo>
                <a:cubicBezTo>
                  <a:pt x="157895" y="180336"/>
                  <a:pt x="162017" y="180336"/>
                  <a:pt x="159956" y="178288"/>
                </a:cubicBezTo>
                <a:cubicBezTo>
                  <a:pt x="159956" y="176241"/>
                  <a:pt x="159956" y="174194"/>
                  <a:pt x="159956" y="172147"/>
                </a:cubicBezTo>
                <a:cubicBezTo>
                  <a:pt x="162017" y="172147"/>
                  <a:pt x="162017" y="168052"/>
                  <a:pt x="166139" y="168052"/>
                </a:cubicBezTo>
                <a:cubicBezTo>
                  <a:pt x="168201" y="168052"/>
                  <a:pt x="168201" y="163958"/>
                  <a:pt x="170262" y="161911"/>
                </a:cubicBezTo>
                <a:cubicBezTo>
                  <a:pt x="171292" y="160886"/>
                  <a:pt x="172838" y="160374"/>
                  <a:pt x="174384" y="160374"/>
                </a:cubicBezTo>
                <a:close/>
                <a:moveTo>
                  <a:pt x="703993" y="159415"/>
                </a:moveTo>
                <a:cubicBezTo>
                  <a:pt x="705022" y="158901"/>
                  <a:pt x="706051" y="158901"/>
                  <a:pt x="707080" y="159929"/>
                </a:cubicBezTo>
                <a:cubicBezTo>
                  <a:pt x="709139" y="161987"/>
                  <a:pt x="709139" y="166104"/>
                  <a:pt x="711197" y="168163"/>
                </a:cubicBezTo>
                <a:lnTo>
                  <a:pt x="708173" y="171943"/>
                </a:lnTo>
                <a:lnTo>
                  <a:pt x="707213" y="172188"/>
                </a:lnTo>
                <a:lnTo>
                  <a:pt x="707213" y="173143"/>
                </a:lnTo>
                <a:lnTo>
                  <a:pt x="702963" y="178454"/>
                </a:lnTo>
                <a:cubicBezTo>
                  <a:pt x="702963" y="182571"/>
                  <a:pt x="705022" y="184629"/>
                  <a:pt x="707080" y="186688"/>
                </a:cubicBezTo>
                <a:cubicBezTo>
                  <a:pt x="711197" y="188746"/>
                  <a:pt x="711197" y="188746"/>
                  <a:pt x="711197" y="188746"/>
                </a:cubicBezTo>
                <a:cubicBezTo>
                  <a:pt x="711197" y="192863"/>
                  <a:pt x="709139" y="194921"/>
                  <a:pt x="709139" y="199038"/>
                </a:cubicBezTo>
                <a:cubicBezTo>
                  <a:pt x="705022" y="199038"/>
                  <a:pt x="702963" y="196980"/>
                  <a:pt x="700905" y="196980"/>
                </a:cubicBezTo>
                <a:cubicBezTo>
                  <a:pt x="698847" y="194921"/>
                  <a:pt x="696788" y="192863"/>
                  <a:pt x="698847" y="190805"/>
                </a:cubicBezTo>
                <a:cubicBezTo>
                  <a:pt x="698847" y="188746"/>
                  <a:pt x="698847" y="186688"/>
                  <a:pt x="696788" y="184629"/>
                </a:cubicBezTo>
                <a:cubicBezTo>
                  <a:pt x="692672" y="184629"/>
                  <a:pt x="692672" y="180512"/>
                  <a:pt x="690613" y="178454"/>
                </a:cubicBezTo>
                <a:cubicBezTo>
                  <a:pt x="692672" y="174338"/>
                  <a:pt x="692672" y="172279"/>
                  <a:pt x="694730" y="170221"/>
                </a:cubicBezTo>
                <a:cubicBezTo>
                  <a:pt x="696788" y="170221"/>
                  <a:pt x="698847" y="170221"/>
                  <a:pt x="698847" y="168163"/>
                </a:cubicBezTo>
                <a:cubicBezTo>
                  <a:pt x="698847" y="166104"/>
                  <a:pt x="698847" y="161987"/>
                  <a:pt x="700905" y="161987"/>
                </a:cubicBezTo>
                <a:cubicBezTo>
                  <a:pt x="701934" y="160958"/>
                  <a:pt x="702963" y="159929"/>
                  <a:pt x="703993" y="159415"/>
                </a:cubicBezTo>
                <a:close/>
                <a:moveTo>
                  <a:pt x="447229" y="155446"/>
                </a:moveTo>
                <a:cubicBezTo>
                  <a:pt x="611812" y="155446"/>
                  <a:pt x="745232" y="288866"/>
                  <a:pt x="745232" y="453449"/>
                </a:cubicBezTo>
                <a:cubicBezTo>
                  <a:pt x="745232" y="618032"/>
                  <a:pt x="611812" y="751452"/>
                  <a:pt x="447229" y="751452"/>
                </a:cubicBezTo>
                <a:cubicBezTo>
                  <a:pt x="282646" y="751452"/>
                  <a:pt x="149226" y="618032"/>
                  <a:pt x="149226" y="453449"/>
                </a:cubicBezTo>
                <a:cubicBezTo>
                  <a:pt x="149226" y="288866"/>
                  <a:pt x="282646" y="155446"/>
                  <a:pt x="447229" y="155446"/>
                </a:cubicBezTo>
                <a:close/>
                <a:moveTo>
                  <a:pt x="192970" y="152265"/>
                </a:moveTo>
                <a:lnTo>
                  <a:pt x="195797" y="153153"/>
                </a:lnTo>
                <a:cubicBezTo>
                  <a:pt x="197082" y="154177"/>
                  <a:pt x="198110" y="155712"/>
                  <a:pt x="199138" y="157760"/>
                </a:cubicBezTo>
                <a:cubicBezTo>
                  <a:pt x="199138" y="157760"/>
                  <a:pt x="201195" y="159808"/>
                  <a:pt x="199138" y="159808"/>
                </a:cubicBezTo>
                <a:cubicBezTo>
                  <a:pt x="197082" y="159808"/>
                  <a:pt x="197082" y="157760"/>
                  <a:pt x="197082" y="155712"/>
                </a:cubicBezTo>
                <a:cubicBezTo>
                  <a:pt x="197082" y="155712"/>
                  <a:pt x="195026" y="153665"/>
                  <a:pt x="192970" y="153665"/>
                </a:cubicBezTo>
                <a:cubicBezTo>
                  <a:pt x="192970" y="153665"/>
                  <a:pt x="192970" y="153665"/>
                  <a:pt x="192970" y="153409"/>
                </a:cubicBezTo>
                <a:close/>
                <a:moveTo>
                  <a:pt x="190913" y="151618"/>
                </a:moveTo>
                <a:cubicBezTo>
                  <a:pt x="190913" y="151618"/>
                  <a:pt x="190913" y="151618"/>
                  <a:pt x="192970" y="151618"/>
                </a:cubicBezTo>
                <a:lnTo>
                  <a:pt x="192970" y="152265"/>
                </a:lnTo>
                <a:close/>
                <a:moveTo>
                  <a:pt x="650187" y="151100"/>
                </a:moveTo>
                <a:cubicBezTo>
                  <a:pt x="652599" y="151482"/>
                  <a:pt x="654143" y="154159"/>
                  <a:pt x="655687" y="155689"/>
                </a:cubicBezTo>
                <a:cubicBezTo>
                  <a:pt x="657745" y="157728"/>
                  <a:pt x="657745" y="161807"/>
                  <a:pt x="655687" y="163846"/>
                </a:cubicBezTo>
                <a:lnTo>
                  <a:pt x="653629" y="160787"/>
                </a:lnTo>
                <a:lnTo>
                  <a:pt x="653629" y="159779"/>
                </a:lnTo>
                <a:lnTo>
                  <a:pt x="652155" y="158596"/>
                </a:lnTo>
                <a:lnTo>
                  <a:pt x="647453" y="151610"/>
                </a:lnTo>
                <a:cubicBezTo>
                  <a:pt x="648482" y="151100"/>
                  <a:pt x="649383" y="150972"/>
                  <a:pt x="650187" y="151100"/>
                </a:cubicBezTo>
                <a:close/>
                <a:moveTo>
                  <a:pt x="176520" y="149570"/>
                </a:moveTo>
                <a:cubicBezTo>
                  <a:pt x="178576" y="149570"/>
                  <a:pt x="182688" y="151618"/>
                  <a:pt x="184745" y="153665"/>
                </a:cubicBezTo>
                <a:cubicBezTo>
                  <a:pt x="186801" y="153665"/>
                  <a:pt x="188857" y="155712"/>
                  <a:pt x="192970" y="153665"/>
                </a:cubicBezTo>
                <a:cubicBezTo>
                  <a:pt x="192970" y="155712"/>
                  <a:pt x="195026" y="155712"/>
                  <a:pt x="195026" y="157760"/>
                </a:cubicBezTo>
                <a:cubicBezTo>
                  <a:pt x="197082" y="159808"/>
                  <a:pt x="195026" y="161855"/>
                  <a:pt x="197082" y="163902"/>
                </a:cubicBezTo>
                <a:cubicBezTo>
                  <a:pt x="201195" y="161855"/>
                  <a:pt x="205307" y="161855"/>
                  <a:pt x="207363" y="163902"/>
                </a:cubicBezTo>
                <a:cubicBezTo>
                  <a:pt x="211476" y="167998"/>
                  <a:pt x="211476" y="167998"/>
                  <a:pt x="211476" y="167998"/>
                </a:cubicBezTo>
                <a:cubicBezTo>
                  <a:pt x="211476" y="172091"/>
                  <a:pt x="213532" y="174138"/>
                  <a:pt x="211476" y="176186"/>
                </a:cubicBezTo>
                <a:cubicBezTo>
                  <a:pt x="209420" y="176186"/>
                  <a:pt x="207363" y="176186"/>
                  <a:pt x="205307" y="176186"/>
                </a:cubicBezTo>
                <a:cubicBezTo>
                  <a:pt x="203251" y="172091"/>
                  <a:pt x="203251" y="167998"/>
                  <a:pt x="199138" y="167998"/>
                </a:cubicBezTo>
                <a:cubicBezTo>
                  <a:pt x="197082" y="165949"/>
                  <a:pt x="197082" y="165949"/>
                  <a:pt x="197082" y="165949"/>
                </a:cubicBezTo>
                <a:cubicBezTo>
                  <a:pt x="195026" y="163902"/>
                  <a:pt x="192970" y="161855"/>
                  <a:pt x="190913" y="161855"/>
                </a:cubicBezTo>
                <a:cubicBezTo>
                  <a:pt x="188857" y="159808"/>
                  <a:pt x="184745" y="159808"/>
                  <a:pt x="182688" y="161855"/>
                </a:cubicBezTo>
                <a:cubicBezTo>
                  <a:pt x="178576" y="159808"/>
                  <a:pt x="176520" y="155712"/>
                  <a:pt x="170351" y="157760"/>
                </a:cubicBezTo>
                <a:cubicBezTo>
                  <a:pt x="166238" y="161855"/>
                  <a:pt x="166238" y="161855"/>
                  <a:pt x="166238" y="161855"/>
                </a:cubicBezTo>
                <a:cubicBezTo>
                  <a:pt x="166238" y="167998"/>
                  <a:pt x="158013" y="165949"/>
                  <a:pt x="158013" y="172091"/>
                </a:cubicBezTo>
                <a:cubicBezTo>
                  <a:pt x="158013" y="176186"/>
                  <a:pt x="155957" y="178233"/>
                  <a:pt x="153901" y="180280"/>
                </a:cubicBezTo>
                <a:cubicBezTo>
                  <a:pt x="151845" y="182328"/>
                  <a:pt x="153901" y="186422"/>
                  <a:pt x="149789" y="186422"/>
                </a:cubicBezTo>
                <a:cubicBezTo>
                  <a:pt x="149789" y="184375"/>
                  <a:pt x="149789" y="182328"/>
                  <a:pt x="149789" y="180280"/>
                </a:cubicBezTo>
                <a:cubicBezTo>
                  <a:pt x="151845" y="176186"/>
                  <a:pt x="158013" y="178233"/>
                  <a:pt x="153901" y="174138"/>
                </a:cubicBezTo>
                <a:cubicBezTo>
                  <a:pt x="153901" y="170044"/>
                  <a:pt x="153901" y="167998"/>
                  <a:pt x="153901" y="165949"/>
                </a:cubicBezTo>
                <a:cubicBezTo>
                  <a:pt x="153901" y="163902"/>
                  <a:pt x="155957" y="161855"/>
                  <a:pt x="158013" y="159808"/>
                </a:cubicBezTo>
                <a:cubicBezTo>
                  <a:pt x="162126" y="159808"/>
                  <a:pt x="162126" y="159808"/>
                  <a:pt x="162126" y="159808"/>
                </a:cubicBezTo>
                <a:cubicBezTo>
                  <a:pt x="164182" y="157760"/>
                  <a:pt x="166238" y="153665"/>
                  <a:pt x="168295" y="151618"/>
                </a:cubicBezTo>
                <a:cubicBezTo>
                  <a:pt x="172407" y="151618"/>
                  <a:pt x="176520" y="151618"/>
                  <a:pt x="178576" y="153665"/>
                </a:cubicBezTo>
                <a:cubicBezTo>
                  <a:pt x="180632" y="155712"/>
                  <a:pt x="180632" y="157760"/>
                  <a:pt x="182688" y="157760"/>
                </a:cubicBezTo>
                <a:cubicBezTo>
                  <a:pt x="182688" y="155712"/>
                  <a:pt x="182688" y="155712"/>
                  <a:pt x="182688" y="153665"/>
                </a:cubicBezTo>
                <a:cubicBezTo>
                  <a:pt x="180632" y="151618"/>
                  <a:pt x="178576" y="151618"/>
                  <a:pt x="176520" y="149570"/>
                </a:cubicBezTo>
                <a:close/>
                <a:moveTo>
                  <a:pt x="570240" y="148091"/>
                </a:moveTo>
                <a:cubicBezTo>
                  <a:pt x="573323" y="148091"/>
                  <a:pt x="576406" y="148603"/>
                  <a:pt x="579489" y="149626"/>
                </a:cubicBezTo>
                <a:cubicBezTo>
                  <a:pt x="581544" y="151673"/>
                  <a:pt x="585654" y="153721"/>
                  <a:pt x="587710" y="155768"/>
                </a:cubicBezTo>
                <a:cubicBezTo>
                  <a:pt x="589765" y="159862"/>
                  <a:pt x="585654" y="163958"/>
                  <a:pt x="589765" y="163958"/>
                </a:cubicBezTo>
                <a:cubicBezTo>
                  <a:pt x="591820" y="163958"/>
                  <a:pt x="593875" y="163958"/>
                  <a:pt x="595931" y="166005"/>
                </a:cubicBezTo>
                <a:cubicBezTo>
                  <a:pt x="597986" y="168052"/>
                  <a:pt x="595931" y="170099"/>
                  <a:pt x="595931" y="170099"/>
                </a:cubicBezTo>
                <a:cubicBezTo>
                  <a:pt x="595931" y="172147"/>
                  <a:pt x="595931" y="172147"/>
                  <a:pt x="595931" y="172147"/>
                </a:cubicBezTo>
                <a:cubicBezTo>
                  <a:pt x="591820" y="170099"/>
                  <a:pt x="585654" y="168052"/>
                  <a:pt x="581544" y="163958"/>
                </a:cubicBezTo>
                <a:cubicBezTo>
                  <a:pt x="577433" y="159862"/>
                  <a:pt x="571268" y="161911"/>
                  <a:pt x="567158" y="159862"/>
                </a:cubicBezTo>
                <a:cubicBezTo>
                  <a:pt x="569213" y="157815"/>
                  <a:pt x="579489" y="159862"/>
                  <a:pt x="577433" y="153721"/>
                </a:cubicBezTo>
                <a:cubicBezTo>
                  <a:pt x="575378" y="149626"/>
                  <a:pt x="573323" y="151673"/>
                  <a:pt x="571268" y="151673"/>
                </a:cubicBezTo>
                <a:cubicBezTo>
                  <a:pt x="565102" y="151673"/>
                  <a:pt x="560992" y="155768"/>
                  <a:pt x="556881" y="155768"/>
                </a:cubicBezTo>
                <a:cubicBezTo>
                  <a:pt x="556881" y="155768"/>
                  <a:pt x="554826" y="155768"/>
                  <a:pt x="554826" y="153721"/>
                </a:cubicBezTo>
                <a:cubicBezTo>
                  <a:pt x="554826" y="151673"/>
                  <a:pt x="558937" y="151673"/>
                  <a:pt x="560992" y="149626"/>
                </a:cubicBezTo>
                <a:cubicBezTo>
                  <a:pt x="564075" y="148603"/>
                  <a:pt x="567158" y="148091"/>
                  <a:pt x="570240" y="148091"/>
                </a:cubicBezTo>
                <a:close/>
                <a:moveTo>
                  <a:pt x="707038" y="143263"/>
                </a:moveTo>
                <a:cubicBezTo>
                  <a:pt x="709088" y="143263"/>
                  <a:pt x="709088" y="143263"/>
                  <a:pt x="711139" y="145320"/>
                </a:cubicBezTo>
                <a:cubicBezTo>
                  <a:pt x="709088" y="149437"/>
                  <a:pt x="709088" y="151496"/>
                  <a:pt x="709088" y="155613"/>
                </a:cubicBezTo>
                <a:cubicBezTo>
                  <a:pt x="704987" y="157671"/>
                  <a:pt x="702936" y="155613"/>
                  <a:pt x="700886" y="157671"/>
                </a:cubicBezTo>
                <a:cubicBezTo>
                  <a:pt x="696785" y="159730"/>
                  <a:pt x="696785" y="163846"/>
                  <a:pt x="696785" y="167963"/>
                </a:cubicBezTo>
                <a:cubicBezTo>
                  <a:pt x="692683" y="170022"/>
                  <a:pt x="688582" y="172080"/>
                  <a:pt x="688582" y="176197"/>
                </a:cubicBezTo>
                <a:cubicBezTo>
                  <a:pt x="688582" y="182372"/>
                  <a:pt x="690633" y="184430"/>
                  <a:pt x="694734" y="186489"/>
                </a:cubicBezTo>
                <a:cubicBezTo>
                  <a:pt x="694734" y="190605"/>
                  <a:pt x="696785" y="194722"/>
                  <a:pt x="698835" y="198839"/>
                </a:cubicBezTo>
                <a:cubicBezTo>
                  <a:pt x="700886" y="200897"/>
                  <a:pt x="704987" y="200897"/>
                  <a:pt x="709088" y="200897"/>
                </a:cubicBezTo>
                <a:cubicBezTo>
                  <a:pt x="711139" y="202956"/>
                  <a:pt x="709088" y="207073"/>
                  <a:pt x="711139" y="209131"/>
                </a:cubicBezTo>
                <a:cubicBezTo>
                  <a:pt x="711139" y="211189"/>
                  <a:pt x="713189" y="211189"/>
                  <a:pt x="711139" y="213248"/>
                </a:cubicBezTo>
                <a:cubicBezTo>
                  <a:pt x="707038" y="215306"/>
                  <a:pt x="704987" y="213248"/>
                  <a:pt x="700886" y="211189"/>
                </a:cubicBezTo>
                <a:cubicBezTo>
                  <a:pt x="700886" y="209131"/>
                  <a:pt x="700886" y="207073"/>
                  <a:pt x="698835" y="205014"/>
                </a:cubicBezTo>
                <a:cubicBezTo>
                  <a:pt x="696785" y="207073"/>
                  <a:pt x="692683" y="205014"/>
                  <a:pt x="690633" y="202956"/>
                </a:cubicBezTo>
                <a:cubicBezTo>
                  <a:pt x="688582" y="200897"/>
                  <a:pt x="686532" y="198839"/>
                  <a:pt x="686532" y="196781"/>
                </a:cubicBezTo>
                <a:cubicBezTo>
                  <a:pt x="688582" y="194722"/>
                  <a:pt x="688582" y="192664"/>
                  <a:pt x="688582" y="190605"/>
                </a:cubicBezTo>
                <a:cubicBezTo>
                  <a:pt x="686532" y="190605"/>
                  <a:pt x="682431" y="188547"/>
                  <a:pt x="682431" y="186489"/>
                </a:cubicBezTo>
                <a:cubicBezTo>
                  <a:pt x="682431" y="184430"/>
                  <a:pt x="682431" y="182372"/>
                  <a:pt x="680380" y="182372"/>
                </a:cubicBezTo>
                <a:cubicBezTo>
                  <a:pt x="680380" y="178255"/>
                  <a:pt x="678329" y="176197"/>
                  <a:pt x="680380" y="174138"/>
                </a:cubicBezTo>
                <a:cubicBezTo>
                  <a:pt x="680380" y="170022"/>
                  <a:pt x="684481" y="167963"/>
                  <a:pt x="686532" y="165905"/>
                </a:cubicBezTo>
                <a:cubicBezTo>
                  <a:pt x="684481" y="161789"/>
                  <a:pt x="684481" y="157671"/>
                  <a:pt x="688582" y="155613"/>
                </a:cubicBezTo>
                <a:cubicBezTo>
                  <a:pt x="688582" y="153555"/>
                  <a:pt x="692683" y="153555"/>
                  <a:pt x="692683" y="151496"/>
                </a:cubicBezTo>
                <a:cubicBezTo>
                  <a:pt x="694734" y="151496"/>
                  <a:pt x="694734" y="151496"/>
                  <a:pt x="694734" y="151496"/>
                </a:cubicBezTo>
                <a:cubicBezTo>
                  <a:pt x="694734" y="153555"/>
                  <a:pt x="694734" y="153555"/>
                  <a:pt x="694734" y="153555"/>
                </a:cubicBezTo>
                <a:cubicBezTo>
                  <a:pt x="696785" y="153555"/>
                  <a:pt x="696785" y="151496"/>
                  <a:pt x="696785" y="151496"/>
                </a:cubicBezTo>
                <a:cubicBezTo>
                  <a:pt x="698835" y="147379"/>
                  <a:pt x="702936" y="143263"/>
                  <a:pt x="707038" y="143263"/>
                </a:cubicBezTo>
                <a:close/>
                <a:moveTo>
                  <a:pt x="643337" y="143263"/>
                </a:moveTo>
                <a:cubicBezTo>
                  <a:pt x="643337" y="145327"/>
                  <a:pt x="643337" y="145327"/>
                  <a:pt x="643337" y="145327"/>
                </a:cubicBezTo>
                <a:cubicBezTo>
                  <a:pt x="641278" y="147391"/>
                  <a:pt x="643337" y="149457"/>
                  <a:pt x="643337" y="151521"/>
                </a:cubicBezTo>
                <a:lnTo>
                  <a:pt x="652155" y="158596"/>
                </a:lnTo>
                <a:lnTo>
                  <a:pt x="653629" y="160787"/>
                </a:lnTo>
                <a:lnTo>
                  <a:pt x="653629" y="165973"/>
                </a:lnTo>
                <a:lnTo>
                  <a:pt x="661750" y="174120"/>
                </a:lnTo>
                <a:lnTo>
                  <a:pt x="661831" y="174359"/>
                </a:lnTo>
                <a:lnTo>
                  <a:pt x="659804" y="182490"/>
                </a:lnTo>
                <a:cubicBezTo>
                  <a:pt x="659804" y="186619"/>
                  <a:pt x="663921" y="188684"/>
                  <a:pt x="665979" y="190748"/>
                </a:cubicBezTo>
                <a:cubicBezTo>
                  <a:pt x="668037" y="194878"/>
                  <a:pt x="665979" y="199007"/>
                  <a:pt x="663921" y="201072"/>
                </a:cubicBezTo>
                <a:lnTo>
                  <a:pt x="663921" y="196942"/>
                </a:lnTo>
                <a:cubicBezTo>
                  <a:pt x="663921" y="192813"/>
                  <a:pt x="663921" y="192813"/>
                  <a:pt x="663921" y="192813"/>
                </a:cubicBezTo>
                <a:cubicBezTo>
                  <a:pt x="657746" y="184555"/>
                  <a:pt x="657746" y="184555"/>
                  <a:pt x="657746" y="184555"/>
                </a:cubicBezTo>
                <a:cubicBezTo>
                  <a:pt x="657746" y="184555"/>
                  <a:pt x="655687" y="186619"/>
                  <a:pt x="655687" y="186619"/>
                </a:cubicBezTo>
                <a:cubicBezTo>
                  <a:pt x="657746" y="188684"/>
                  <a:pt x="661862" y="188684"/>
                  <a:pt x="661862" y="192813"/>
                </a:cubicBezTo>
                <a:cubicBezTo>
                  <a:pt x="661862" y="196942"/>
                  <a:pt x="661862" y="203136"/>
                  <a:pt x="657746" y="207266"/>
                </a:cubicBezTo>
                <a:cubicBezTo>
                  <a:pt x="655687" y="207266"/>
                  <a:pt x="653629" y="209330"/>
                  <a:pt x="653629" y="207266"/>
                </a:cubicBezTo>
                <a:cubicBezTo>
                  <a:pt x="651570" y="205201"/>
                  <a:pt x="647454" y="205201"/>
                  <a:pt x="647454" y="203136"/>
                </a:cubicBezTo>
                <a:cubicBezTo>
                  <a:pt x="651570" y="196942"/>
                  <a:pt x="653629" y="190748"/>
                  <a:pt x="651570" y="184555"/>
                </a:cubicBezTo>
                <a:cubicBezTo>
                  <a:pt x="649512" y="182490"/>
                  <a:pt x="647454" y="182490"/>
                  <a:pt x="649512" y="178361"/>
                </a:cubicBezTo>
                <a:cubicBezTo>
                  <a:pt x="649512" y="174233"/>
                  <a:pt x="647454" y="170103"/>
                  <a:pt x="645395" y="165973"/>
                </a:cubicBezTo>
                <a:cubicBezTo>
                  <a:pt x="643337" y="163909"/>
                  <a:pt x="639220" y="161845"/>
                  <a:pt x="637162" y="161845"/>
                </a:cubicBezTo>
                <a:cubicBezTo>
                  <a:pt x="637162" y="159779"/>
                  <a:pt x="637162" y="159779"/>
                  <a:pt x="637162" y="159779"/>
                </a:cubicBezTo>
                <a:cubicBezTo>
                  <a:pt x="639220" y="155651"/>
                  <a:pt x="641278" y="153585"/>
                  <a:pt x="641278" y="149457"/>
                </a:cubicBezTo>
                <a:cubicBezTo>
                  <a:pt x="641278" y="147391"/>
                  <a:pt x="641278" y="143263"/>
                  <a:pt x="643337" y="143263"/>
                </a:cubicBezTo>
                <a:close/>
                <a:moveTo>
                  <a:pt x="302134" y="138780"/>
                </a:moveTo>
                <a:cubicBezTo>
                  <a:pt x="302425" y="138282"/>
                  <a:pt x="303006" y="138282"/>
                  <a:pt x="304168" y="139279"/>
                </a:cubicBezTo>
                <a:cubicBezTo>
                  <a:pt x="304168" y="139279"/>
                  <a:pt x="301844" y="139279"/>
                  <a:pt x="301844" y="141270"/>
                </a:cubicBezTo>
                <a:cubicBezTo>
                  <a:pt x="301844" y="140275"/>
                  <a:pt x="301844" y="139279"/>
                  <a:pt x="302134" y="138780"/>
                </a:cubicBezTo>
                <a:close/>
                <a:moveTo>
                  <a:pt x="575576" y="134962"/>
                </a:moveTo>
                <a:cubicBezTo>
                  <a:pt x="577623" y="134962"/>
                  <a:pt x="579671" y="134962"/>
                  <a:pt x="581718" y="139168"/>
                </a:cubicBezTo>
                <a:cubicBezTo>
                  <a:pt x="581718" y="141270"/>
                  <a:pt x="579671" y="143373"/>
                  <a:pt x="579671" y="143373"/>
                </a:cubicBezTo>
                <a:cubicBezTo>
                  <a:pt x="577623" y="147578"/>
                  <a:pt x="573529" y="143373"/>
                  <a:pt x="569434" y="145476"/>
                </a:cubicBezTo>
                <a:cubicBezTo>
                  <a:pt x="571481" y="141270"/>
                  <a:pt x="573529" y="139168"/>
                  <a:pt x="575576" y="134962"/>
                </a:cubicBezTo>
                <a:close/>
                <a:moveTo>
                  <a:pt x="508872" y="130536"/>
                </a:moveTo>
                <a:cubicBezTo>
                  <a:pt x="511184" y="130019"/>
                  <a:pt x="513753" y="130019"/>
                  <a:pt x="515808" y="131053"/>
                </a:cubicBezTo>
                <a:cubicBezTo>
                  <a:pt x="521974" y="133118"/>
                  <a:pt x="526085" y="139316"/>
                  <a:pt x="532250" y="143447"/>
                </a:cubicBezTo>
                <a:cubicBezTo>
                  <a:pt x="532250" y="145512"/>
                  <a:pt x="530195" y="147578"/>
                  <a:pt x="530195" y="147578"/>
                </a:cubicBezTo>
                <a:cubicBezTo>
                  <a:pt x="526085" y="147578"/>
                  <a:pt x="528140" y="145512"/>
                  <a:pt x="528140" y="143447"/>
                </a:cubicBezTo>
                <a:cubicBezTo>
                  <a:pt x="524029" y="139316"/>
                  <a:pt x="519919" y="135184"/>
                  <a:pt x="513753" y="135184"/>
                </a:cubicBezTo>
                <a:cubicBezTo>
                  <a:pt x="511698" y="135184"/>
                  <a:pt x="511698" y="135184"/>
                  <a:pt x="509643" y="137250"/>
                </a:cubicBezTo>
                <a:cubicBezTo>
                  <a:pt x="509643" y="139316"/>
                  <a:pt x="511698" y="141382"/>
                  <a:pt x="513753" y="141382"/>
                </a:cubicBezTo>
                <a:cubicBezTo>
                  <a:pt x="513753" y="141382"/>
                  <a:pt x="515808" y="141382"/>
                  <a:pt x="515808" y="143447"/>
                </a:cubicBezTo>
                <a:cubicBezTo>
                  <a:pt x="511698" y="141382"/>
                  <a:pt x="505532" y="139316"/>
                  <a:pt x="501422" y="141382"/>
                </a:cubicBezTo>
                <a:cubicBezTo>
                  <a:pt x="497311" y="141382"/>
                  <a:pt x="493201" y="141382"/>
                  <a:pt x="489090" y="141382"/>
                </a:cubicBezTo>
                <a:cubicBezTo>
                  <a:pt x="489090" y="139316"/>
                  <a:pt x="489090" y="137250"/>
                  <a:pt x="491146" y="135184"/>
                </a:cubicBezTo>
                <a:cubicBezTo>
                  <a:pt x="495256" y="135184"/>
                  <a:pt x="497311" y="135184"/>
                  <a:pt x="499367" y="137250"/>
                </a:cubicBezTo>
                <a:cubicBezTo>
                  <a:pt x="501422" y="137250"/>
                  <a:pt x="501422" y="133118"/>
                  <a:pt x="503477" y="133118"/>
                </a:cubicBezTo>
                <a:cubicBezTo>
                  <a:pt x="504505" y="132085"/>
                  <a:pt x="506560" y="131053"/>
                  <a:pt x="508872" y="130536"/>
                </a:cubicBezTo>
                <a:close/>
                <a:moveTo>
                  <a:pt x="250583" y="123976"/>
                </a:moveTo>
                <a:cubicBezTo>
                  <a:pt x="252127" y="124235"/>
                  <a:pt x="253671" y="124754"/>
                  <a:pt x="254700" y="124754"/>
                </a:cubicBezTo>
                <a:cubicBezTo>
                  <a:pt x="256758" y="124754"/>
                  <a:pt x="256758" y="124754"/>
                  <a:pt x="256758" y="124754"/>
                </a:cubicBezTo>
                <a:cubicBezTo>
                  <a:pt x="254700" y="128904"/>
                  <a:pt x="256758" y="130978"/>
                  <a:pt x="258816" y="133054"/>
                </a:cubicBezTo>
                <a:cubicBezTo>
                  <a:pt x="262933" y="135128"/>
                  <a:pt x="269108" y="137203"/>
                  <a:pt x="273225" y="135128"/>
                </a:cubicBezTo>
                <a:cubicBezTo>
                  <a:pt x="275284" y="135128"/>
                  <a:pt x="275284" y="130978"/>
                  <a:pt x="277342" y="133054"/>
                </a:cubicBezTo>
                <a:cubicBezTo>
                  <a:pt x="279400" y="135128"/>
                  <a:pt x="285576" y="135128"/>
                  <a:pt x="283517" y="139279"/>
                </a:cubicBezTo>
                <a:cubicBezTo>
                  <a:pt x="281459" y="143429"/>
                  <a:pt x="279400" y="145503"/>
                  <a:pt x="275284" y="145503"/>
                </a:cubicBezTo>
                <a:cubicBezTo>
                  <a:pt x="273225" y="145503"/>
                  <a:pt x="271167" y="143429"/>
                  <a:pt x="269108" y="141353"/>
                </a:cubicBezTo>
                <a:cubicBezTo>
                  <a:pt x="267050" y="141353"/>
                  <a:pt x="264992" y="147578"/>
                  <a:pt x="262933" y="147578"/>
                </a:cubicBezTo>
                <a:cubicBezTo>
                  <a:pt x="258816" y="147578"/>
                  <a:pt x="254700" y="143429"/>
                  <a:pt x="254700" y="141353"/>
                </a:cubicBezTo>
                <a:cubicBezTo>
                  <a:pt x="252641" y="139279"/>
                  <a:pt x="256758" y="137203"/>
                  <a:pt x="252641" y="135128"/>
                </a:cubicBezTo>
                <a:cubicBezTo>
                  <a:pt x="250583" y="135128"/>
                  <a:pt x="246466" y="135128"/>
                  <a:pt x="246466" y="130978"/>
                </a:cubicBezTo>
                <a:cubicBezTo>
                  <a:pt x="244408" y="128904"/>
                  <a:pt x="244408" y="126828"/>
                  <a:pt x="246466" y="124754"/>
                </a:cubicBezTo>
                <a:cubicBezTo>
                  <a:pt x="247495" y="123716"/>
                  <a:pt x="249039" y="123716"/>
                  <a:pt x="250583" y="123976"/>
                </a:cubicBezTo>
                <a:close/>
                <a:moveTo>
                  <a:pt x="577535" y="122678"/>
                </a:moveTo>
                <a:cubicBezTo>
                  <a:pt x="579593" y="124747"/>
                  <a:pt x="581651" y="124747"/>
                  <a:pt x="581651" y="126816"/>
                </a:cubicBezTo>
                <a:cubicBezTo>
                  <a:pt x="581651" y="128884"/>
                  <a:pt x="581651" y="130953"/>
                  <a:pt x="583710" y="130953"/>
                </a:cubicBezTo>
                <a:cubicBezTo>
                  <a:pt x="587827" y="128884"/>
                  <a:pt x="589885" y="128884"/>
                  <a:pt x="591943" y="130953"/>
                </a:cubicBezTo>
                <a:cubicBezTo>
                  <a:pt x="594002" y="133022"/>
                  <a:pt x="594002" y="135090"/>
                  <a:pt x="594002" y="135090"/>
                </a:cubicBezTo>
                <a:cubicBezTo>
                  <a:pt x="591943" y="139228"/>
                  <a:pt x="589885" y="137159"/>
                  <a:pt x="587827" y="139228"/>
                </a:cubicBezTo>
                <a:cubicBezTo>
                  <a:pt x="589885" y="141297"/>
                  <a:pt x="591943" y="143365"/>
                  <a:pt x="589885" y="147503"/>
                </a:cubicBezTo>
                <a:cubicBezTo>
                  <a:pt x="589885" y="147503"/>
                  <a:pt x="587827" y="149570"/>
                  <a:pt x="585768" y="149570"/>
                </a:cubicBezTo>
                <a:cubicBezTo>
                  <a:pt x="583710" y="149570"/>
                  <a:pt x="583710" y="147503"/>
                  <a:pt x="581651" y="147503"/>
                </a:cubicBezTo>
                <a:cubicBezTo>
                  <a:pt x="581651" y="145434"/>
                  <a:pt x="583710" y="141297"/>
                  <a:pt x="583710" y="137159"/>
                </a:cubicBezTo>
                <a:cubicBezTo>
                  <a:pt x="581651" y="135090"/>
                  <a:pt x="579593" y="133022"/>
                  <a:pt x="575476" y="130953"/>
                </a:cubicBezTo>
                <a:cubicBezTo>
                  <a:pt x="575476" y="128884"/>
                  <a:pt x="573418" y="124747"/>
                  <a:pt x="577535" y="122678"/>
                </a:cubicBezTo>
                <a:close/>
                <a:moveTo>
                  <a:pt x="258767" y="122678"/>
                </a:moveTo>
                <a:cubicBezTo>
                  <a:pt x="260842" y="124737"/>
                  <a:pt x="260842" y="126796"/>
                  <a:pt x="260842" y="128854"/>
                </a:cubicBezTo>
                <a:cubicBezTo>
                  <a:pt x="262917" y="130912"/>
                  <a:pt x="264992" y="130912"/>
                  <a:pt x="267067" y="130912"/>
                </a:cubicBezTo>
                <a:cubicBezTo>
                  <a:pt x="269142" y="130912"/>
                  <a:pt x="271217" y="128854"/>
                  <a:pt x="273292" y="128854"/>
                </a:cubicBezTo>
                <a:cubicBezTo>
                  <a:pt x="273292" y="130912"/>
                  <a:pt x="271217" y="132971"/>
                  <a:pt x="271217" y="132971"/>
                </a:cubicBezTo>
                <a:cubicBezTo>
                  <a:pt x="267067" y="132971"/>
                  <a:pt x="260842" y="132971"/>
                  <a:pt x="258767" y="128854"/>
                </a:cubicBezTo>
                <a:cubicBezTo>
                  <a:pt x="258767" y="126796"/>
                  <a:pt x="256692" y="124737"/>
                  <a:pt x="258767" y="122678"/>
                </a:cubicBezTo>
                <a:close/>
                <a:moveTo>
                  <a:pt x="622795" y="120686"/>
                </a:moveTo>
                <a:cubicBezTo>
                  <a:pt x="628998" y="120686"/>
                  <a:pt x="635200" y="122740"/>
                  <a:pt x="637267" y="128900"/>
                </a:cubicBezTo>
                <a:cubicBezTo>
                  <a:pt x="643470" y="137114"/>
                  <a:pt x="639335" y="147382"/>
                  <a:pt x="635200" y="155596"/>
                </a:cubicBezTo>
                <a:cubicBezTo>
                  <a:pt x="633132" y="159703"/>
                  <a:pt x="631065" y="163810"/>
                  <a:pt x="626930" y="165863"/>
                </a:cubicBezTo>
                <a:cubicBezTo>
                  <a:pt x="620728" y="174077"/>
                  <a:pt x="610390" y="176130"/>
                  <a:pt x="600053" y="174077"/>
                </a:cubicBezTo>
                <a:cubicBezTo>
                  <a:pt x="597986" y="174077"/>
                  <a:pt x="597986" y="172023"/>
                  <a:pt x="600053" y="169971"/>
                </a:cubicBezTo>
                <a:cubicBezTo>
                  <a:pt x="602121" y="169971"/>
                  <a:pt x="606256" y="169971"/>
                  <a:pt x="610390" y="167917"/>
                </a:cubicBezTo>
                <a:cubicBezTo>
                  <a:pt x="620728" y="165863"/>
                  <a:pt x="628998" y="155596"/>
                  <a:pt x="631065" y="145328"/>
                </a:cubicBezTo>
                <a:cubicBezTo>
                  <a:pt x="633132" y="141221"/>
                  <a:pt x="631065" y="137114"/>
                  <a:pt x="628998" y="133007"/>
                </a:cubicBezTo>
                <a:cubicBezTo>
                  <a:pt x="626930" y="133007"/>
                  <a:pt x="626930" y="130954"/>
                  <a:pt x="624863" y="130954"/>
                </a:cubicBezTo>
                <a:cubicBezTo>
                  <a:pt x="622795" y="133007"/>
                  <a:pt x="626930" y="133007"/>
                  <a:pt x="626930" y="135061"/>
                </a:cubicBezTo>
                <a:cubicBezTo>
                  <a:pt x="628998" y="137114"/>
                  <a:pt x="626930" y="141221"/>
                  <a:pt x="626930" y="143275"/>
                </a:cubicBezTo>
                <a:cubicBezTo>
                  <a:pt x="624863" y="145328"/>
                  <a:pt x="620728" y="147382"/>
                  <a:pt x="616593" y="147382"/>
                </a:cubicBezTo>
                <a:cubicBezTo>
                  <a:pt x="614525" y="147382"/>
                  <a:pt x="612458" y="145328"/>
                  <a:pt x="610390" y="143275"/>
                </a:cubicBezTo>
                <a:cubicBezTo>
                  <a:pt x="610390" y="139168"/>
                  <a:pt x="614525" y="139168"/>
                  <a:pt x="612458" y="135061"/>
                </a:cubicBezTo>
                <a:cubicBezTo>
                  <a:pt x="610390" y="135061"/>
                  <a:pt x="608323" y="130954"/>
                  <a:pt x="610390" y="128900"/>
                </a:cubicBezTo>
                <a:cubicBezTo>
                  <a:pt x="612458" y="122740"/>
                  <a:pt x="616593" y="120686"/>
                  <a:pt x="622795" y="120686"/>
                </a:cubicBezTo>
                <a:close/>
                <a:moveTo>
                  <a:pt x="522124" y="120686"/>
                </a:moveTo>
                <a:cubicBezTo>
                  <a:pt x="528266" y="120686"/>
                  <a:pt x="522124" y="128875"/>
                  <a:pt x="524172" y="132971"/>
                </a:cubicBezTo>
                <a:cubicBezTo>
                  <a:pt x="522124" y="128875"/>
                  <a:pt x="515982" y="128875"/>
                  <a:pt x="515982" y="124781"/>
                </a:cubicBezTo>
                <a:cubicBezTo>
                  <a:pt x="518030" y="122735"/>
                  <a:pt x="520077" y="120686"/>
                  <a:pt x="522124" y="120686"/>
                </a:cubicBezTo>
                <a:close/>
                <a:moveTo>
                  <a:pt x="456112" y="118695"/>
                </a:moveTo>
                <a:cubicBezTo>
                  <a:pt x="458159" y="120754"/>
                  <a:pt x="458159" y="120754"/>
                  <a:pt x="460207" y="122811"/>
                </a:cubicBezTo>
                <a:cubicBezTo>
                  <a:pt x="460207" y="126928"/>
                  <a:pt x="456112" y="126928"/>
                  <a:pt x="454064" y="131045"/>
                </a:cubicBezTo>
                <a:cubicBezTo>
                  <a:pt x="452017" y="133103"/>
                  <a:pt x="449970" y="135162"/>
                  <a:pt x="449970" y="139279"/>
                </a:cubicBezTo>
                <a:cubicBezTo>
                  <a:pt x="445875" y="139279"/>
                  <a:pt x="441781" y="139279"/>
                  <a:pt x="437686" y="139279"/>
                </a:cubicBezTo>
                <a:cubicBezTo>
                  <a:pt x="437686" y="139279"/>
                  <a:pt x="435639" y="137220"/>
                  <a:pt x="437686" y="137220"/>
                </a:cubicBezTo>
                <a:cubicBezTo>
                  <a:pt x="437686" y="133103"/>
                  <a:pt x="439733" y="131045"/>
                  <a:pt x="441781" y="128987"/>
                </a:cubicBezTo>
                <a:cubicBezTo>
                  <a:pt x="443828" y="128987"/>
                  <a:pt x="445875" y="128987"/>
                  <a:pt x="445875" y="126928"/>
                </a:cubicBezTo>
                <a:cubicBezTo>
                  <a:pt x="445875" y="124869"/>
                  <a:pt x="447922" y="122811"/>
                  <a:pt x="449970" y="120754"/>
                </a:cubicBezTo>
                <a:cubicBezTo>
                  <a:pt x="452017" y="118695"/>
                  <a:pt x="454064" y="118695"/>
                  <a:pt x="456112" y="118695"/>
                </a:cubicBezTo>
                <a:close/>
                <a:moveTo>
                  <a:pt x="234176" y="118695"/>
                </a:moveTo>
                <a:cubicBezTo>
                  <a:pt x="238281" y="118695"/>
                  <a:pt x="240333" y="120754"/>
                  <a:pt x="242386" y="122811"/>
                </a:cubicBezTo>
                <a:cubicBezTo>
                  <a:pt x="244438" y="124869"/>
                  <a:pt x="242386" y="126928"/>
                  <a:pt x="242386" y="126928"/>
                </a:cubicBezTo>
                <a:cubicBezTo>
                  <a:pt x="242386" y="131045"/>
                  <a:pt x="244438" y="135162"/>
                  <a:pt x="248543" y="137220"/>
                </a:cubicBezTo>
                <a:cubicBezTo>
                  <a:pt x="246490" y="137220"/>
                  <a:pt x="246490" y="137220"/>
                  <a:pt x="246490" y="137220"/>
                </a:cubicBezTo>
                <a:cubicBezTo>
                  <a:pt x="248543" y="137220"/>
                  <a:pt x="250595" y="137220"/>
                  <a:pt x="250595" y="139279"/>
                </a:cubicBezTo>
                <a:cubicBezTo>
                  <a:pt x="250595" y="143395"/>
                  <a:pt x="252647" y="145454"/>
                  <a:pt x="256752" y="147513"/>
                </a:cubicBezTo>
                <a:cubicBezTo>
                  <a:pt x="258805" y="149570"/>
                  <a:pt x="260857" y="149570"/>
                  <a:pt x="264962" y="149570"/>
                </a:cubicBezTo>
                <a:cubicBezTo>
                  <a:pt x="267014" y="147513"/>
                  <a:pt x="269066" y="143395"/>
                  <a:pt x="271119" y="147513"/>
                </a:cubicBezTo>
                <a:cubicBezTo>
                  <a:pt x="275223" y="147513"/>
                  <a:pt x="279328" y="147513"/>
                  <a:pt x="283433" y="145454"/>
                </a:cubicBezTo>
                <a:cubicBezTo>
                  <a:pt x="287537" y="143395"/>
                  <a:pt x="287537" y="135162"/>
                  <a:pt x="291642" y="139279"/>
                </a:cubicBezTo>
                <a:cubicBezTo>
                  <a:pt x="293695" y="141336"/>
                  <a:pt x="297799" y="139279"/>
                  <a:pt x="299852" y="139279"/>
                </a:cubicBezTo>
                <a:cubicBezTo>
                  <a:pt x="299852" y="141336"/>
                  <a:pt x="299852" y="141336"/>
                  <a:pt x="297799" y="143395"/>
                </a:cubicBezTo>
                <a:cubicBezTo>
                  <a:pt x="295747" y="145454"/>
                  <a:pt x="291642" y="145454"/>
                  <a:pt x="289590" y="147513"/>
                </a:cubicBezTo>
                <a:lnTo>
                  <a:pt x="289590" y="149570"/>
                </a:lnTo>
                <a:cubicBezTo>
                  <a:pt x="287537" y="153687"/>
                  <a:pt x="283433" y="157805"/>
                  <a:pt x="277276" y="157805"/>
                </a:cubicBezTo>
                <a:cubicBezTo>
                  <a:pt x="275223" y="155746"/>
                  <a:pt x="273171" y="153687"/>
                  <a:pt x="271119" y="155746"/>
                </a:cubicBezTo>
                <a:cubicBezTo>
                  <a:pt x="267014" y="157805"/>
                  <a:pt x="264962" y="159862"/>
                  <a:pt x="260857" y="159862"/>
                </a:cubicBezTo>
                <a:cubicBezTo>
                  <a:pt x="256752" y="159862"/>
                  <a:pt x="254700" y="157805"/>
                  <a:pt x="252647" y="155746"/>
                </a:cubicBezTo>
                <a:cubicBezTo>
                  <a:pt x="250595" y="153687"/>
                  <a:pt x="248543" y="149570"/>
                  <a:pt x="246490" y="147513"/>
                </a:cubicBezTo>
                <a:cubicBezTo>
                  <a:pt x="244438" y="149570"/>
                  <a:pt x="242386" y="147513"/>
                  <a:pt x="242386" y="147513"/>
                </a:cubicBezTo>
                <a:cubicBezTo>
                  <a:pt x="238281" y="147513"/>
                  <a:pt x="236229" y="143395"/>
                  <a:pt x="236229" y="141336"/>
                </a:cubicBezTo>
                <a:cubicBezTo>
                  <a:pt x="234176" y="137220"/>
                  <a:pt x="240333" y="135162"/>
                  <a:pt x="238281" y="131045"/>
                </a:cubicBezTo>
                <a:cubicBezTo>
                  <a:pt x="236229" y="128987"/>
                  <a:pt x="232124" y="126928"/>
                  <a:pt x="232124" y="122811"/>
                </a:cubicBezTo>
                <a:cubicBezTo>
                  <a:pt x="232124" y="122811"/>
                  <a:pt x="232124" y="118695"/>
                  <a:pt x="234176" y="118695"/>
                </a:cubicBezTo>
                <a:close/>
                <a:moveTo>
                  <a:pt x="360258" y="117473"/>
                </a:moveTo>
                <a:cubicBezTo>
                  <a:pt x="362055" y="117731"/>
                  <a:pt x="363595" y="118758"/>
                  <a:pt x="363595" y="120813"/>
                </a:cubicBezTo>
                <a:cubicBezTo>
                  <a:pt x="363595" y="124923"/>
                  <a:pt x="363595" y="129034"/>
                  <a:pt x="359488" y="129034"/>
                </a:cubicBezTo>
                <a:cubicBezTo>
                  <a:pt x="359488" y="131090"/>
                  <a:pt x="361542" y="133144"/>
                  <a:pt x="361542" y="135201"/>
                </a:cubicBezTo>
                <a:cubicBezTo>
                  <a:pt x="363595" y="137255"/>
                  <a:pt x="361542" y="139311"/>
                  <a:pt x="361542" y="141365"/>
                </a:cubicBezTo>
                <a:cubicBezTo>
                  <a:pt x="361542" y="145476"/>
                  <a:pt x="351274" y="141365"/>
                  <a:pt x="355381" y="147531"/>
                </a:cubicBezTo>
                <a:cubicBezTo>
                  <a:pt x="355381" y="149586"/>
                  <a:pt x="355381" y="151641"/>
                  <a:pt x="353328" y="153697"/>
                </a:cubicBezTo>
                <a:cubicBezTo>
                  <a:pt x="353328" y="151641"/>
                  <a:pt x="353328" y="147531"/>
                  <a:pt x="353328" y="145476"/>
                </a:cubicBezTo>
                <a:cubicBezTo>
                  <a:pt x="351274" y="145476"/>
                  <a:pt x="353328" y="149586"/>
                  <a:pt x="351274" y="149586"/>
                </a:cubicBezTo>
                <a:cubicBezTo>
                  <a:pt x="351274" y="153697"/>
                  <a:pt x="347167" y="157808"/>
                  <a:pt x="341007" y="159862"/>
                </a:cubicBezTo>
                <a:cubicBezTo>
                  <a:pt x="338954" y="157808"/>
                  <a:pt x="334847" y="157808"/>
                  <a:pt x="332793" y="153697"/>
                </a:cubicBezTo>
                <a:cubicBezTo>
                  <a:pt x="332793" y="151641"/>
                  <a:pt x="330740" y="151641"/>
                  <a:pt x="330740" y="153697"/>
                </a:cubicBezTo>
                <a:cubicBezTo>
                  <a:pt x="328686" y="155752"/>
                  <a:pt x="326633" y="155752"/>
                  <a:pt x="324579" y="155752"/>
                </a:cubicBezTo>
                <a:cubicBezTo>
                  <a:pt x="322526" y="153697"/>
                  <a:pt x="322526" y="153697"/>
                  <a:pt x="320472" y="153697"/>
                </a:cubicBezTo>
                <a:cubicBezTo>
                  <a:pt x="318419" y="151641"/>
                  <a:pt x="320472" y="147531"/>
                  <a:pt x="318419" y="145476"/>
                </a:cubicBezTo>
                <a:cubicBezTo>
                  <a:pt x="316365" y="145476"/>
                  <a:pt x="314312" y="147531"/>
                  <a:pt x="312258" y="145476"/>
                </a:cubicBezTo>
                <a:cubicBezTo>
                  <a:pt x="310205" y="143420"/>
                  <a:pt x="308151" y="141365"/>
                  <a:pt x="308151" y="137255"/>
                </a:cubicBezTo>
                <a:cubicBezTo>
                  <a:pt x="308151" y="135201"/>
                  <a:pt x="310205" y="133144"/>
                  <a:pt x="312258" y="133144"/>
                </a:cubicBezTo>
                <a:cubicBezTo>
                  <a:pt x="314312" y="135201"/>
                  <a:pt x="314312" y="137255"/>
                  <a:pt x="316365" y="137255"/>
                </a:cubicBezTo>
                <a:cubicBezTo>
                  <a:pt x="320472" y="137255"/>
                  <a:pt x="320472" y="143420"/>
                  <a:pt x="324579" y="143420"/>
                </a:cubicBezTo>
                <a:cubicBezTo>
                  <a:pt x="328686" y="145476"/>
                  <a:pt x="330740" y="141365"/>
                  <a:pt x="332793" y="145476"/>
                </a:cubicBezTo>
                <a:cubicBezTo>
                  <a:pt x="336900" y="147531"/>
                  <a:pt x="341007" y="145476"/>
                  <a:pt x="343060" y="143420"/>
                </a:cubicBezTo>
                <a:cubicBezTo>
                  <a:pt x="345114" y="143420"/>
                  <a:pt x="345114" y="141365"/>
                  <a:pt x="345114" y="139311"/>
                </a:cubicBezTo>
                <a:cubicBezTo>
                  <a:pt x="349221" y="137255"/>
                  <a:pt x="351274" y="133144"/>
                  <a:pt x="351274" y="129034"/>
                </a:cubicBezTo>
                <a:cubicBezTo>
                  <a:pt x="353328" y="126979"/>
                  <a:pt x="351274" y="126979"/>
                  <a:pt x="351274" y="124923"/>
                </a:cubicBezTo>
                <a:cubicBezTo>
                  <a:pt x="355381" y="122869"/>
                  <a:pt x="353328" y="118758"/>
                  <a:pt x="355381" y="118758"/>
                </a:cubicBezTo>
                <a:cubicBezTo>
                  <a:pt x="356408" y="117731"/>
                  <a:pt x="358461" y="117216"/>
                  <a:pt x="360258" y="117473"/>
                </a:cubicBezTo>
                <a:close/>
                <a:moveTo>
                  <a:pt x="347217" y="117214"/>
                </a:moveTo>
                <a:cubicBezTo>
                  <a:pt x="348752" y="117214"/>
                  <a:pt x="350288" y="117724"/>
                  <a:pt x="351311" y="118746"/>
                </a:cubicBezTo>
                <a:cubicBezTo>
                  <a:pt x="351311" y="120788"/>
                  <a:pt x="351311" y="122832"/>
                  <a:pt x="349264" y="122832"/>
                </a:cubicBezTo>
                <a:cubicBezTo>
                  <a:pt x="347217" y="122832"/>
                  <a:pt x="347217" y="124875"/>
                  <a:pt x="347217" y="124875"/>
                </a:cubicBezTo>
                <a:cubicBezTo>
                  <a:pt x="347217" y="126918"/>
                  <a:pt x="349264" y="126918"/>
                  <a:pt x="349264" y="128961"/>
                </a:cubicBezTo>
                <a:cubicBezTo>
                  <a:pt x="349264" y="131004"/>
                  <a:pt x="347217" y="133047"/>
                  <a:pt x="347217" y="135090"/>
                </a:cubicBezTo>
                <a:cubicBezTo>
                  <a:pt x="345169" y="135090"/>
                  <a:pt x="343122" y="135090"/>
                  <a:pt x="343122" y="137133"/>
                </a:cubicBezTo>
                <a:cubicBezTo>
                  <a:pt x="343122" y="139177"/>
                  <a:pt x="343122" y="141219"/>
                  <a:pt x="341075" y="141219"/>
                </a:cubicBezTo>
                <a:cubicBezTo>
                  <a:pt x="339027" y="143263"/>
                  <a:pt x="336980" y="143263"/>
                  <a:pt x="334933" y="143263"/>
                </a:cubicBezTo>
                <a:cubicBezTo>
                  <a:pt x="332885" y="141219"/>
                  <a:pt x="332885" y="137133"/>
                  <a:pt x="330838" y="139177"/>
                </a:cubicBezTo>
                <a:cubicBezTo>
                  <a:pt x="328791" y="141219"/>
                  <a:pt x="328791" y="141219"/>
                  <a:pt x="326743" y="141219"/>
                </a:cubicBezTo>
                <a:cubicBezTo>
                  <a:pt x="324696" y="141219"/>
                  <a:pt x="322649" y="139177"/>
                  <a:pt x="322649" y="137133"/>
                </a:cubicBezTo>
                <a:cubicBezTo>
                  <a:pt x="322649" y="137133"/>
                  <a:pt x="324696" y="133047"/>
                  <a:pt x="322649" y="133047"/>
                </a:cubicBezTo>
                <a:cubicBezTo>
                  <a:pt x="320602" y="133047"/>
                  <a:pt x="318554" y="135090"/>
                  <a:pt x="316507" y="135090"/>
                </a:cubicBezTo>
                <a:cubicBezTo>
                  <a:pt x="314459" y="133047"/>
                  <a:pt x="314459" y="131004"/>
                  <a:pt x="314459" y="131004"/>
                </a:cubicBezTo>
                <a:cubicBezTo>
                  <a:pt x="316507" y="128961"/>
                  <a:pt x="318554" y="124875"/>
                  <a:pt x="320602" y="126918"/>
                </a:cubicBezTo>
                <a:cubicBezTo>
                  <a:pt x="324696" y="128961"/>
                  <a:pt x="330838" y="128961"/>
                  <a:pt x="334933" y="126918"/>
                </a:cubicBezTo>
                <a:cubicBezTo>
                  <a:pt x="339027" y="124875"/>
                  <a:pt x="341075" y="120788"/>
                  <a:pt x="343122" y="118746"/>
                </a:cubicBezTo>
                <a:cubicBezTo>
                  <a:pt x="344146" y="117724"/>
                  <a:pt x="345681" y="117214"/>
                  <a:pt x="347217" y="117214"/>
                </a:cubicBezTo>
                <a:close/>
                <a:moveTo>
                  <a:pt x="585835" y="116702"/>
                </a:moveTo>
                <a:cubicBezTo>
                  <a:pt x="589951" y="120819"/>
                  <a:pt x="589951" y="120819"/>
                  <a:pt x="589951" y="120819"/>
                </a:cubicBezTo>
                <a:cubicBezTo>
                  <a:pt x="592010" y="120819"/>
                  <a:pt x="589951" y="124936"/>
                  <a:pt x="592010" y="124936"/>
                </a:cubicBezTo>
                <a:cubicBezTo>
                  <a:pt x="596127" y="124936"/>
                  <a:pt x="598185" y="124936"/>
                  <a:pt x="600244" y="129053"/>
                </a:cubicBezTo>
                <a:cubicBezTo>
                  <a:pt x="602302" y="131112"/>
                  <a:pt x="602302" y="135228"/>
                  <a:pt x="602302" y="137286"/>
                </a:cubicBezTo>
                <a:cubicBezTo>
                  <a:pt x="600244" y="141404"/>
                  <a:pt x="598185" y="139345"/>
                  <a:pt x="596127" y="143461"/>
                </a:cubicBezTo>
                <a:cubicBezTo>
                  <a:pt x="598185" y="145520"/>
                  <a:pt x="598185" y="147578"/>
                  <a:pt x="598185" y="151695"/>
                </a:cubicBezTo>
                <a:cubicBezTo>
                  <a:pt x="596127" y="153753"/>
                  <a:pt x="594068" y="155812"/>
                  <a:pt x="592010" y="155812"/>
                </a:cubicBezTo>
                <a:cubicBezTo>
                  <a:pt x="589951" y="157871"/>
                  <a:pt x="589951" y="153753"/>
                  <a:pt x="587893" y="151695"/>
                </a:cubicBezTo>
                <a:cubicBezTo>
                  <a:pt x="589951" y="149637"/>
                  <a:pt x="592010" y="149637"/>
                  <a:pt x="594068" y="145520"/>
                </a:cubicBezTo>
                <a:cubicBezTo>
                  <a:pt x="592010" y="143461"/>
                  <a:pt x="594068" y="139345"/>
                  <a:pt x="596127" y="137286"/>
                </a:cubicBezTo>
                <a:cubicBezTo>
                  <a:pt x="596127" y="135228"/>
                  <a:pt x="596127" y="131112"/>
                  <a:pt x="594068" y="129053"/>
                </a:cubicBezTo>
                <a:cubicBezTo>
                  <a:pt x="592010" y="126994"/>
                  <a:pt x="587893" y="126994"/>
                  <a:pt x="585835" y="126994"/>
                </a:cubicBezTo>
                <a:cubicBezTo>
                  <a:pt x="583776" y="122878"/>
                  <a:pt x="579659" y="122878"/>
                  <a:pt x="575543" y="120819"/>
                </a:cubicBezTo>
                <a:cubicBezTo>
                  <a:pt x="575543" y="122878"/>
                  <a:pt x="573484" y="120819"/>
                  <a:pt x="571426" y="118761"/>
                </a:cubicBezTo>
                <a:cubicBezTo>
                  <a:pt x="575543" y="116702"/>
                  <a:pt x="581718" y="116702"/>
                  <a:pt x="585835" y="116702"/>
                </a:cubicBezTo>
                <a:close/>
                <a:moveTo>
                  <a:pt x="340148" y="115628"/>
                </a:moveTo>
                <a:cubicBezTo>
                  <a:pt x="340438" y="115562"/>
                  <a:pt x="340632" y="115694"/>
                  <a:pt x="340761" y="115955"/>
                </a:cubicBezTo>
                <a:cubicBezTo>
                  <a:pt x="341019" y="116482"/>
                  <a:pt x="341019" y="117533"/>
                  <a:pt x="341019" y="118585"/>
                </a:cubicBezTo>
                <a:cubicBezTo>
                  <a:pt x="338954" y="120686"/>
                  <a:pt x="334822" y="124892"/>
                  <a:pt x="332756" y="124892"/>
                </a:cubicBezTo>
                <a:cubicBezTo>
                  <a:pt x="328625" y="126994"/>
                  <a:pt x="324493" y="124892"/>
                  <a:pt x="322427" y="122789"/>
                </a:cubicBezTo>
                <a:cubicBezTo>
                  <a:pt x="324493" y="120686"/>
                  <a:pt x="326559" y="124892"/>
                  <a:pt x="328625" y="122789"/>
                </a:cubicBezTo>
                <a:cubicBezTo>
                  <a:pt x="332756" y="122789"/>
                  <a:pt x="336888" y="118585"/>
                  <a:pt x="338954" y="116482"/>
                </a:cubicBezTo>
                <a:cubicBezTo>
                  <a:pt x="339470" y="115957"/>
                  <a:pt x="339857" y="115694"/>
                  <a:pt x="340148" y="115628"/>
                </a:cubicBezTo>
                <a:close/>
                <a:moveTo>
                  <a:pt x="363595" y="114379"/>
                </a:moveTo>
                <a:cubicBezTo>
                  <a:pt x="363595" y="114379"/>
                  <a:pt x="365753" y="114379"/>
                  <a:pt x="365753" y="114379"/>
                </a:cubicBezTo>
                <a:cubicBezTo>
                  <a:pt x="367911" y="118585"/>
                  <a:pt x="367911" y="120686"/>
                  <a:pt x="367911" y="124892"/>
                </a:cubicBezTo>
                <a:cubicBezTo>
                  <a:pt x="367911" y="124892"/>
                  <a:pt x="365753" y="126994"/>
                  <a:pt x="365753" y="126994"/>
                </a:cubicBezTo>
                <a:cubicBezTo>
                  <a:pt x="365753" y="122789"/>
                  <a:pt x="365753" y="118585"/>
                  <a:pt x="363595" y="114379"/>
                </a:cubicBezTo>
                <a:close/>
                <a:moveTo>
                  <a:pt x="450093" y="112386"/>
                </a:moveTo>
                <a:cubicBezTo>
                  <a:pt x="452136" y="112386"/>
                  <a:pt x="456223" y="112386"/>
                  <a:pt x="456223" y="114450"/>
                </a:cubicBezTo>
                <a:cubicBezTo>
                  <a:pt x="456223" y="116514"/>
                  <a:pt x="452136" y="114450"/>
                  <a:pt x="452136" y="116514"/>
                </a:cubicBezTo>
                <a:cubicBezTo>
                  <a:pt x="446007" y="116514"/>
                  <a:pt x="446007" y="126829"/>
                  <a:pt x="439878" y="126829"/>
                </a:cubicBezTo>
                <a:cubicBezTo>
                  <a:pt x="435792" y="128892"/>
                  <a:pt x="433749" y="135081"/>
                  <a:pt x="433749" y="139207"/>
                </a:cubicBezTo>
                <a:cubicBezTo>
                  <a:pt x="433749" y="141271"/>
                  <a:pt x="431706" y="141271"/>
                  <a:pt x="429663" y="139207"/>
                </a:cubicBezTo>
                <a:cubicBezTo>
                  <a:pt x="429663" y="137145"/>
                  <a:pt x="431706" y="133018"/>
                  <a:pt x="433749" y="128892"/>
                </a:cubicBezTo>
                <a:cubicBezTo>
                  <a:pt x="435792" y="126829"/>
                  <a:pt x="435792" y="124765"/>
                  <a:pt x="439878" y="124765"/>
                </a:cubicBezTo>
                <a:cubicBezTo>
                  <a:pt x="441921" y="120639"/>
                  <a:pt x="446007" y="114450"/>
                  <a:pt x="450093" y="112386"/>
                </a:cubicBezTo>
                <a:close/>
                <a:moveTo>
                  <a:pt x="524116" y="108402"/>
                </a:moveTo>
                <a:cubicBezTo>
                  <a:pt x="526164" y="108402"/>
                  <a:pt x="530258" y="108402"/>
                  <a:pt x="530258" y="110461"/>
                </a:cubicBezTo>
                <a:cubicBezTo>
                  <a:pt x="530258" y="114578"/>
                  <a:pt x="526164" y="116636"/>
                  <a:pt x="526164" y="118695"/>
                </a:cubicBezTo>
                <a:cubicBezTo>
                  <a:pt x="522069" y="116636"/>
                  <a:pt x="517974" y="118695"/>
                  <a:pt x="515927" y="120754"/>
                </a:cubicBezTo>
                <a:cubicBezTo>
                  <a:pt x="513880" y="122811"/>
                  <a:pt x="513880" y="124870"/>
                  <a:pt x="511832" y="126928"/>
                </a:cubicBezTo>
                <a:cubicBezTo>
                  <a:pt x="509785" y="126928"/>
                  <a:pt x="507738" y="128987"/>
                  <a:pt x="505690" y="124870"/>
                </a:cubicBezTo>
                <a:cubicBezTo>
                  <a:pt x="505690" y="122811"/>
                  <a:pt x="509785" y="120754"/>
                  <a:pt x="509785" y="118695"/>
                </a:cubicBezTo>
                <a:cubicBezTo>
                  <a:pt x="509785" y="116636"/>
                  <a:pt x="507738" y="112520"/>
                  <a:pt x="509785" y="110461"/>
                </a:cubicBezTo>
                <a:cubicBezTo>
                  <a:pt x="511832" y="110461"/>
                  <a:pt x="511832" y="110461"/>
                  <a:pt x="513880" y="110461"/>
                </a:cubicBezTo>
                <a:cubicBezTo>
                  <a:pt x="515927" y="110461"/>
                  <a:pt x="517974" y="112520"/>
                  <a:pt x="520022" y="110461"/>
                </a:cubicBezTo>
                <a:cubicBezTo>
                  <a:pt x="520022" y="108402"/>
                  <a:pt x="522069" y="108402"/>
                  <a:pt x="524116" y="108402"/>
                </a:cubicBezTo>
                <a:close/>
                <a:moveTo>
                  <a:pt x="661019" y="108266"/>
                </a:moveTo>
                <a:cubicBezTo>
                  <a:pt x="662030" y="109226"/>
                  <a:pt x="662435" y="113064"/>
                  <a:pt x="664053" y="114600"/>
                </a:cubicBezTo>
                <a:cubicBezTo>
                  <a:pt x="661895" y="116648"/>
                  <a:pt x="661895" y="118695"/>
                  <a:pt x="661895" y="118695"/>
                </a:cubicBezTo>
                <a:cubicBezTo>
                  <a:pt x="659737" y="116648"/>
                  <a:pt x="661895" y="114600"/>
                  <a:pt x="659737" y="112552"/>
                </a:cubicBezTo>
                <a:cubicBezTo>
                  <a:pt x="659737" y="110505"/>
                  <a:pt x="659737" y="110505"/>
                  <a:pt x="659737" y="108458"/>
                </a:cubicBezTo>
                <a:cubicBezTo>
                  <a:pt x="660277" y="107946"/>
                  <a:pt x="660682" y="107946"/>
                  <a:pt x="661019" y="108266"/>
                </a:cubicBezTo>
                <a:close/>
                <a:moveTo>
                  <a:pt x="550871" y="102165"/>
                </a:moveTo>
                <a:cubicBezTo>
                  <a:pt x="553946" y="101133"/>
                  <a:pt x="557020" y="101133"/>
                  <a:pt x="559582" y="102165"/>
                </a:cubicBezTo>
                <a:cubicBezTo>
                  <a:pt x="562144" y="103194"/>
                  <a:pt x="564194" y="105255"/>
                  <a:pt x="565219" y="108347"/>
                </a:cubicBezTo>
                <a:cubicBezTo>
                  <a:pt x="567269" y="110408"/>
                  <a:pt x="567269" y="114530"/>
                  <a:pt x="565219" y="118653"/>
                </a:cubicBezTo>
                <a:cubicBezTo>
                  <a:pt x="565219" y="120715"/>
                  <a:pt x="567269" y="118653"/>
                  <a:pt x="569318" y="120715"/>
                </a:cubicBezTo>
                <a:cubicBezTo>
                  <a:pt x="573418" y="122776"/>
                  <a:pt x="573418" y="126898"/>
                  <a:pt x="573418" y="133081"/>
                </a:cubicBezTo>
                <a:cubicBezTo>
                  <a:pt x="571368" y="141326"/>
                  <a:pt x="563169" y="147510"/>
                  <a:pt x="554970" y="149570"/>
                </a:cubicBezTo>
                <a:cubicBezTo>
                  <a:pt x="552921" y="149570"/>
                  <a:pt x="552921" y="147510"/>
                  <a:pt x="552921" y="145449"/>
                </a:cubicBezTo>
                <a:cubicBezTo>
                  <a:pt x="548821" y="143387"/>
                  <a:pt x="544722" y="141326"/>
                  <a:pt x="540622" y="141326"/>
                </a:cubicBezTo>
                <a:cubicBezTo>
                  <a:pt x="534473" y="143387"/>
                  <a:pt x="534473" y="143387"/>
                  <a:pt x="534473" y="143387"/>
                </a:cubicBezTo>
                <a:cubicBezTo>
                  <a:pt x="528324" y="137203"/>
                  <a:pt x="526274" y="131020"/>
                  <a:pt x="526274" y="124837"/>
                </a:cubicBezTo>
                <a:cubicBezTo>
                  <a:pt x="526274" y="118653"/>
                  <a:pt x="530374" y="114530"/>
                  <a:pt x="534473" y="110408"/>
                </a:cubicBezTo>
                <a:cubicBezTo>
                  <a:pt x="538573" y="108347"/>
                  <a:pt x="542672" y="112469"/>
                  <a:pt x="544722" y="108347"/>
                </a:cubicBezTo>
                <a:cubicBezTo>
                  <a:pt x="544722" y="104226"/>
                  <a:pt x="548821" y="102165"/>
                  <a:pt x="550871" y="102165"/>
                </a:cubicBezTo>
                <a:close/>
                <a:moveTo>
                  <a:pt x="509674" y="100103"/>
                </a:moveTo>
                <a:cubicBezTo>
                  <a:pt x="511722" y="100103"/>
                  <a:pt x="515816" y="102165"/>
                  <a:pt x="517864" y="104229"/>
                </a:cubicBezTo>
                <a:cubicBezTo>
                  <a:pt x="517864" y="104229"/>
                  <a:pt x="519911" y="102165"/>
                  <a:pt x="519911" y="102165"/>
                </a:cubicBezTo>
                <a:cubicBezTo>
                  <a:pt x="524006" y="100103"/>
                  <a:pt x="528100" y="100103"/>
                  <a:pt x="530148" y="102165"/>
                </a:cubicBezTo>
                <a:cubicBezTo>
                  <a:pt x="534242" y="102165"/>
                  <a:pt x="534242" y="106292"/>
                  <a:pt x="534242" y="108356"/>
                </a:cubicBezTo>
                <a:cubicBezTo>
                  <a:pt x="534242" y="110418"/>
                  <a:pt x="534242" y="110418"/>
                  <a:pt x="534242" y="110418"/>
                </a:cubicBezTo>
                <a:cubicBezTo>
                  <a:pt x="530148" y="108356"/>
                  <a:pt x="528100" y="104229"/>
                  <a:pt x="524006" y="104229"/>
                </a:cubicBezTo>
                <a:cubicBezTo>
                  <a:pt x="521958" y="104229"/>
                  <a:pt x="519911" y="106292"/>
                  <a:pt x="517864" y="108356"/>
                </a:cubicBezTo>
                <a:cubicBezTo>
                  <a:pt x="513769" y="106292"/>
                  <a:pt x="513769" y="106292"/>
                  <a:pt x="509674" y="108356"/>
                </a:cubicBezTo>
                <a:cubicBezTo>
                  <a:pt x="507627" y="108356"/>
                  <a:pt x="505580" y="112481"/>
                  <a:pt x="505580" y="114545"/>
                </a:cubicBezTo>
                <a:cubicBezTo>
                  <a:pt x="507627" y="118671"/>
                  <a:pt x="501485" y="120734"/>
                  <a:pt x="503532" y="124860"/>
                </a:cubicBezTo>
                <a:cubicBezTo>
                  <a:pt x="503532" y="126923"/>
                  <a:pt x="505580" y="128987"/>
                  <a:pt x="503532" y="128987"/>
                </a:cubicBezTo>
                <a:cubicBezTo>
                  <a:pt x="499438" y="128987"/>
                  <a:pt x="499438" y="126923"/>
                  <a:pt x="497390" y="124860"/>
                </a:cubicBezTo>
                <a:cubicBezTo>
                  <a:pt x="497390" y="122798"/>
                  <a:pt x="497390" y="118671"/>
                  <a:pt x="499438" y="116608"/>
                </a:cubicBezTo>
                <a:cubicBezTo>
                  <a:pt x="501485" y="116608"/>
                  <a:pt x="501485" y="116608"/>
                  <a:pt x="503532" y="114545"/>
                </a:cubicBezTo>
                <a:cubicBezTo>
                  <a:pt x="501485" y="112481"/>
                  <a:pt x="501485" y="108356"/>
                  <a:pt x="501485" y="106292"/>
                </a:cubicBezTo>
                <a:cubicBezTo>
                  <a:pt x="503532" y="102165"/>
                  <a:pt x="505580" y="100103"/>
                  <a:pt x="509674" y="100103"/>
                </a:cubicBezTo>
                <a:close/>
                <a:moveTo>
                  <a:pt x="623937" y="99391"/>
                </a:moveTo>
                <a:cubicBezTo>
                  <a:pt x="624951" y="99647"/>
                  <a:pt x="625966" y="100158"/>
                  <a:pt x="626980" y="100158"/>
                </a:cubicBezTo>
                <a:cubicBezTo>
                  <a:pt x="631038" y="102206"/>
                  <a:pt x="635096" y="106300"/>
                  <a:pt x="637125" y="110395"/>
                </a:cubicBezTo>
                <a:cubicBezTo>
                  <a:pt x="639153" y="114489"/>
                  <a:pt x="637125" y="118585"/>
                  <a:pt x="637125" y="122678"/>
                </a:cubicBezTo>
                <a:cubicBezTo>
                  <a:pt x="635096" y="122678"/>
                  <a:pt x="635096" y="120631"/>
                  <a:pt x="635096" y="120631"/>
                </a:cubicBezTo>
                <a:cubicBezTo>
                  <a:pt x="635096" y="116536"/>
                  <a:pt x="635096" y="112442"/>
                  <a:pt x="633067" y="108347"/>
                </a:cubicBezTo>
                <a:cubicBezTo>
                  <a:pt x="629009" y="104253"/>
                  <a:pt x="624951" y="104253"/>
                  <a:pt x="620894" y="102206"/>
                </a:cubicBezTo>
                <a:cubicBezTo>
                  <a:pt x="620894" y="102206"/>
                  <a:pt x="620894" y="100158"/>
                  <a:pt x="620894" y="100158"/>
                </a:cubicBezTo>
                <a:cubicBezTo>
                  <a:pt x="621908" y="99135"/>
                  <a:pt x="622923" y="99135"/>
                  <a:pt x="623937" y="99391"/>
                </a:cubicBezTo>
                <a:close/>
                <a:moveTo>
                  <a:pt x="452081" y="98110"/>
                </a:moveTo>
                <a:cubicBezTo>
                  <a:pt x="458215" y="100167"/>
                  <a:pt x="458215" y="100167"/>
                  <a:pt x="458215" y="100167"/>
                </a:cubicBezTo>
                <a:cubicBezTo>
                  <a:pt x="458215" y="102221"/>
                  <a:pt x="456170" y="106331"/>
                  <a:pt x="456170" y="110442"/>
                </a:cubicBezTo>
                <a:cubicBezTo>
                  <a:pt x="450037" y="108388"/>
                  <a:pt x="445948" y="110442"/>
                  <a:pt x="441859" y="114552"/>
                </a:cubicBezTo>
                <a:cubicBezTo>
                  <a:pt x="439815" y="116608"/>
                  <a:pt x="439815" y="118663"/>
                  <a:pt x="437771" y="122773"/>
                </a:cubicBezTo>
                <a:cubicBezTo>
                  <a:pt x="431637" y="124828"/>
                  <a:pt x="427548" y="130995"/>
                  <a:pt x="427548" y="137160"/>
                </a:cubicBezTo>
                <a:cubicBezTo>
                  <a:pt x="427548" y="139216"/>
                  <a:pt x="427548" y="141270"/>
                  <a:pt x="425504" y="141270"/>
                </a:cubicBezTo>
                <a:cubicBezTo>
                  <a:pt x="423460" y="141270"/>
                  <a:pt x="423460" y="141270"/>
                  <a:pt x="421415" y="141270"/>
                </a:cubicBezTo>
                <a:cubicBezTo>
                  <a:pt x="421415" y="135105"/>
                  <a:pt x="419371" y="128939"/>
                  <a:pt x="423460" y="124828"/>
                </a:cubicBezTo>
                <a:cubicBezTo>
                  <a:pt x="427548" y="122773"/>
                  <a:pt x="429593" y="122773"/>
                  <a:pt x="431637" y="120718"/>
                </a:cubicBezTo>
                <a:cubicBezTo>
                  <a:pt x="431637" y="116608"/>
                  <a:pt x="427548" y="112497"/>
                  <a:pt x="429593" y="108388"/>
                </a:cubicBezTo>
                <a:cubicBezTo>
                  <a:pt x="431637" y="106331"/>
                  <a:pt x="433682" y="106331"/>
                  <a:pt x="437771" y="106331"/>
                </a:cubicBezTo>
                <a:cubicBezTo>
                  <a:pt x="441859" y="106331"/>
                  <a:pt x="441859" y="106331"/>
                  <a:pt x="441859" y="106331"/>
                </a:cubicBezTo>
                <a:cubicBezTo>
                  <a:pt x="445948" y="104277"/>
                  <a:pt x="445948" y="98110"/>
                  <a:pt x="452081" y="98110"/>
                </a:cubicBezTo>
                <a:close/>
                <a:moveTo>
                  <a:pt x="618687" y="91803"/>
                </a:moveTo>
                <a:lnTo>
                  <a:pt x="620894" y="91987"/>
                </a:lnTo>
                <a:lnTo>
                  <a:pt x="621763" y="92060"/>
                </a:lnTo>
                <a:cubicBezTo>
                  <a:pt x="622788" y="92317"/>
                  <a:pt x="623813" y="92832"/>
                  <a:pt x="624839" y="93861"/>
                </a:cubicBezTo>
                <a:cubicBezTo>
                  <a:pt x="626889" y="95919"/>
                  <a:pt x="628940" y="91803"/>
                  <a:pt x="630990" y="91803"/>
                </a:cubicBezTo>
                <a:cubicBezTo>
                  <a:pt x="633041" y="91803"/>
                  <a:pt x="635092" y="91803"/>
                  <a:pt x="635092" y="93861"/>
                </a:cubicBezTo>
                <a:cubicBezTo>
                  <a:pt x="637142" y="95919"/>
                  <a:pt x="635092" y="97978"/>
                  <a:pt x="637142" y="97978"/>
                </a:cubicBezTo>
                <a:cubicBezTo>
                  <a:pt x="641243" y="95919"/>
                  <a:pt x="643294" y="97978"/>
                  <a:pt x="647395" y="100037"/>
                </a:cubicBezTo>
                <a:cubicBezTo>
                  <a:pt x="649446" y="102095"/>
                  <a:pt x="647395" y="104153"/>
                  <a:pt x="647395" y="108270"/>
                </a:cubicBezTo>
                <a:cubicBezTo>
                  <a:pt x="647395" y="108270"/>
                  <a:pt x="645344" y="108270"/>
                  <a:pt x="645344" y="110328"/>
                </a:cubicBezTo>
                <a:cubicBezTo>
                  <a:pt x="647395" y="112386"/>
                  <a:pt x="649446" y="112386"/>
                  <a:pt x="649446" y="114445"/>
                </a:cubicBezTo>
                <a:cubicBezTo>
                  <a:pt x="649446" y="116504"/>
                  <a:pt x="649446" y="118562"/>
                  <a:pt x="647395" y="120620"/>
                </a:cubicBezTo>
                <a:cubicBezTo>
                  <a:pt x="647395" y="120620"/>
                  <a:pt x="643294" y="120620"/>
                  <a:pt x="645344" y="122678"/>
                </a:cubicBezTo>
                <a:cubicBezTo>
                  <a:pt x="647395" y="124737"/>
                  <a:pt x="647395" y="126796"/>
                  <a:pt x="645344" y="128854"/>
                </a:cubicBezTo>
                <a:cubicBezTo>
                  <a:pt x="645344" y="128854"/>
                  <a:pt x="643294" y="132971"/>
                  <a:pt x="641243" y="130912"/>
                </a:cubicBezTo>
                <a:cubicBezTo>
                  <a:pt x="641243" y="128854"/>
                  <a:pt x="637142" y="126796"/>
                  <a:pt x="639193" y="122678"/>
                </a:cubicBezTo>
                <a:cubicBezTo>
                  <a:pt x="641243" y="118562"/>
                  <a:pt x="641243" y="112386"/>
                  <a:pt x="639193" y="108270"/>
                </a:cubicBezTo>
                <a:cubicBezTo>
                  <a:pt x="635092" y="100037"/>
                  <a:pt x="626889" y="97978"/>
                  <a:pt x="620737" y="95919"/>
                </a:cubicBezTo>
                <a:cubicBezTo>
                  <a:pt x="620737" y="93861"/>
                  <a:pt x="614586" y="91803"/>
                  <a:pt x="618687" y="91803"/>
                </a:cubicBezTo>
                <a:close/>
                <a:moveTo>
                  <a:pt x="316292" y="87819"/>
                </a:moveTo>
                <a:cubicBezTo>
                  <a:pt x="320382" y="96052"/>
                  <a:pt x="322427" y="102228"/>
                  <a:pt x="322427" y="108402"/>
                </a:cubicBezTo>
                <a:cubicBezTo>
                  <a:pt x="322427" y="118695"/>
                  <a:pt x="316292" y="126928"/>
                  <a:pt x="308112" y="133103"/>
                </a:cubicBezTo>
                <a:cubicBezTo>
                  <a:pt x="301976" y="137220"/>
                  <a:pt x="295841" y="139279"/>
                  <a:pt x="287661" y="135162"/>
                </a:cubicBezTo>
                <a:cubicBezTo>
                  <a:pt x="281525" y="133103"/>
                  <a:pt x="273345" y="126928"/>
                  <a:pt x="273345" y="120754"/>
                </a:cubicBezTo>
                <a:cubicBezTo>
                  <a:pt x="271300" y="114578"/>
                  <a:pt x="273345" y="108402"/>
                  <a:pt x="277435" y="104287"/>
                </a:cubicBezTo>
                <a:cubicBezTo>
                  <a:pt x="279480" y="102228"/>
                  <a:pt x="283570" y="100169"/>
                  <a:pt x="285616" y="102228"/>
                </a:cubicBezTo>
                <a:cubicBezTo>
                  <a:pt x="287661" y="104287"/>
                  <a:pt x="285616" y="106344"/>
                  <a:pt x="287661" y="108402"/>
                </a:cubicBezTo>
                <a:cubicBezTo>
                  <a:pt x="291751" y="108402"/>
                  <a:pt x="293796" y="106344"/>
                  <a:pt x="295841" y="108402"/>
                </a:cubicBezTo>
                <a:cubicBezTo>
                  <a:pt x="295841" y="110461"/>
                  <a:pt x="297886" y="112520"/>
                  <a:pt x="295841" y="114578"/>
                </a:cubicBezTo>
                <a:cubicBezTo>
                  <a:pt x="295841" y="118695"/>
                  <a:pt x="291751" y="120754"/>
                  <a:pt x="289706" y="120754"/>
                </a:cubicBezTo>
                <a:cubicBezTo>
                  <a:pt x="285616" y="122811"/>
                  <a:pt x="285616" y="116636"/>
                  <a:pt x="281525" y="118695"/>
                </a:cubicBezTo>
                <a:cubicBezTo>
                  <a:pt x="283570" y="122811"/>
                  <a:pt x="287661" y="126928"/>
                  <a:pt x="293796" y="128987"/>
                </a:cubicBezTo>
                <a:cubicBezTo>
                  <a:pt x="295841" y="128987"/>
                  <a:pt x="299931" y="128987"/>
                  <a:pt x="304021" y="126928"/>
                </a:cubicBezTo>
                <a:cubicBezTo>
                  <a:pt x="310157" y="122811"/>
                  <a:pt x="314247" y="118695"/>
                  <a:pt x="316292" y="110461"/>
                </a:cubicBezTo>
                <a:cubicBezTo>
                  <a:pt x="318337" y="104287"/>
                  <a:pt x="316292" y="96052"/>
                  <a:pt x="314247" y="89877"/>
                </a:cubicBezTo>
                <a:cubicBezTo>
                  <a:pt x="314247" y="89877"/>
                  <a:pt x="316292" y="87819"/>
                  <a:pt x="316292" y="87819"/>
                </a:cubicBezTo>
                <a:close/>
                <a:moveTo>
                  <a:pt x="215649" y="85827"/>
                </a:moveTo>
                <a:cubicBezTo>
                  <a:pt x="217682" y="87886"/>
                  <a:pt x="221749" y="89943"/>
                  <a:pt x="223783" y="89943"/>
                </a:cubicBezTo>
                <a:cubicBezTo>
                  <a:pt x="225816" y="89943"/>
                  <a:pt x="223783" y="92002"/>
                  <a:pt x="223783" y="94061"/>
                </a:cubicBezTo>
                <a:cubicBezTo>
                  <a:pt x="219716" y="96119"/>
                  <a:pt x="215649" y="94061"/>
                  <a:pt x="211582" y="92002"/>
                </a:cubicBezTo>
                <a:cubicBezTo>
                  <a:pt x="211582" y="92002"/>
                  <a:pt x="209548" y="89943"/>
                  <a:pt x="211582" y="87886"/>
                </a:cubicBezTo>
                <a:cubicBezTo>
                  <a:pt x="211582" y="87886"/>
                  <a:pt x="213615" y="85827"/>
                  <a:pt x="215649" y="85827"/>
                </a:cubicBezTo>
                <a:close/>
                <a:moveTo>
                  <a:pt x="483537" y="83153"/>
                </a:moveTo>
                <a:cubicBezTo>
                  <a:pt x="486050" y="82928"/>
                  <a:pt x="488627" y="83056"/>
                  <a:pt x="491205" y="83571"/>
                </a:cubicBezTo>
                <a:cubicBezTo>
                  <a:pt x="493267" y="83571"/>
                  <a:pt x="493267" y="85632"/>
                  <a:pt x="495328" y="87693"/>
                </a:cubicBezTo>
                <a:cubicBezTo>
                  <a:pt x="497390" y="89753"/>
                  <a:pt x="497390" y="93875"/>
                  <a:pt x="497390" y="95936"/>
                </a:cubicBezTo>
                <a:cubicBezTo>
                  <a:pt x="495328" y="97996"/>
                  <a:pt x="493267" y="100057"/>
                  <a:pt x="491205" y="100057"/>
                </a:cubicBezTo>
                <a:cubicBezTo>
                  <a:pt x="491205" y="102118"/>
                  <a:pt x="491205" y="104178"/>
                  <a:pt x="491205" y="104178"/>
                </a:cubicBezTo>
                <a:cubicBezTo>
                  <a:pt x="489143" y="108300"/>
                  <a:pt x="485019" y="108300"/>
                  <a:pt x="482957" y="108300"/>
                </a:cubicBezTo>
                <a:cubicBezTo>
                  <a:pt x="480895" y="106239"/>
                  <a:pt x="478833" y="104178"/>
                  <a:pt x="476771" y="102118"/>
                </a:cubicBezTo>
                <a:cubicBezTo>
                  <a:pt x="476771" y="97996"/>
                  <a:pt x="478833" y="95936"/>
                  <a:pt x="480895" y="93875"/>
                </a:cubicBezTo>
                <a:cubicBezTo>
                  <a:pt x="482957" y="93875"/>
                  <a:pt x="482957" y="93875"/>
                  <a:pt x="485019" y="91814"/>
                </a:cubicBezTo>
                <a:cubicBezTo>
                  <a:pt x="482957" y="91814"/>
                  <a:pt x="482957" y="91814"/>
                  <a:pt x="482957" y="91814"/>
                </a:cubicBezTo>
                <a:cubicBezTo>
                  <a:pt x="478833" y="91814"/>
                  <a:pt x="474710" y="91814"/>
                  <a:pt x="472648" y="95936"/>
                </a:cubicBezTo>
                <a:cubicBezTo>
                  <a:pt x="466462" y="100057"/>
                  <a:pt x="466462" y="108300"/>
                  <a:pt x="466462" y="116543"/>
                </a:cubicBezTo>
                <a:cubicBezTo>
                  <a:pt x="470586" y="126845"/>
                  <a:pt x="476771" y="133028"/>
                  <a:pt x="485019" y="139210"/>
                </a:cubicBezTo>
                <a:cubicBezTo>
                  <a:pt x="476771" y="141270"/>
                  <a:pt x="470586" y="133028"/>
                  <a:pt x="464400" y="128906"/>
                </a:cubicBezTo>
                <a:cubicBezTo>
                  <a:pt x="458215" y="118603"/>
                  <a:pt x="458215" y="104178"/>
                  <a:pt x="464400" y="93875"/>
                </a:cubicBezTo>
                <a:cubicBezTo>
                  <a:pt x="469039" y="87693"/>
                  <a:pt x="475998" y="83829"/>
                  <a:pt x="483537" y="83153"/>
                </a:cubicBezTo>
                <a:close/>
                <a:moveTo>
                  <a:pt x="640800" y="81031"/>
                </a:moveTo>
                <a:cubicBezTo>
                  <a:pt x="642335" y="81320"/>
                  <a:pt x="643871" y="83636"/>
                  <a:pt x="645406" y="83636"/>
                </a:cubicBezTo>
                <a:cubicBezTo>
                  <a:pt x="647454" y="91870"/>
                  <a:pt x="647454" y="91870"/>
                  <a:pt x="647454" y="91870"/>
                </a:cubicBezTo>
                <a:cubicBezTo>
                  <a:pt x="651548" y="91870"/>
                  <a:pt x="653595" y="98044"/>
                  <a:pt x="657690" y="100103"/>
                </a:cubicBezTo>
                <a:cubicBezTo>
                  <a:pt x="657690" y="102161"/>
                  <a:pt x="653595" y="104219"/>
                  <a:pt x="655643" y="106277"/>
                </a:cubicBezTo>
                <a:cubicBezTo>
                  <a:pt x="659737" y="108337"/>
                  <a:pt x="655643" y="110395"/>
                  <a:pt x="657690" y="112453"/>
                </a:cubicBezTo>
                <a:cubicBezTo>
                  <a:pt x="659737" y="116570"/>
                  <a:pt x="657690" y="120686"/>
                  <a:pt x="655643" y="122745"/>
                </a:cubicBezTo>
                <a:cubicBezTo>
                  <a:pt x="657690" y="126862"/>
                  <a:pt x="657690" y="130978"/>
                  <a:pt x="655643" y="133037"/>
                </a:cubicBezTo>
                <a:cubicBezTo>
                  <a:pt x="655643" y="135095"/>
                  <a:pt x="655643" y="135095"/>
                  <a:pt x="655643" y="135095"/>
                </a:cubicBezTo>
                <a:cubicBezTo>
                  <a:pt x="655643" y="130978"/>
                  <a:pt x="655643" y="126862"/>
                  <a:pt x="653595" y="122745"/>
                </a:cubicBezTo>
                <a:cubicBezTo>
                  <a:pt x="651548" y="126862"/>
                  <a:pt x="653595" y="126862"/>
                  <a:pt x="653595" y="128921"/>
                </a:cubicBezTo>
                <a:cubicBezTo>
                  <a:pt x="653595" y="133037"/>
                  <a:pt x="651548" y="137154"/>
                  <a:pt x="649501" y="139212"/>
                </a:cubicBezTo>
                <a:cubicBezTo>
                  <a:pt x="647454" y="141270"/>
                  <a:pt x="645406" y="141270"/>
                  <a:pt x="643359" y="141270"/>
                </a:cubicBezTo>
                <a:cubicBezTo>
                  <a:pt x="641312" y="139212"/>
                  <a:pt x="643359" y="137154"/>
                  <a:pt x="643359" y="135095"/>
                </a:cubicBezTo>
                <a:cubicBezTo>
                  <a:pt x="645406" y="133037"/>
                  <a:pt x="649501" y="130978"/>
                  <a:pt x="649501" y="126862"/>
                </a:cubicBezTo>
                <a:cubicBezTo>
                  <a:pt x="649501" y="124803"/>
                  <a:pt x="647454" y="122745"/>
                  <a:pt x="649501" y="122745"/>
                </a:cubicBezTo>
                <a:cubicBezTo>
                  <a:pt x="651548" y="120686"/>
                  <a:pt x="653595" y="116570"/>
                  <a:pt x="653595" y="114511"/>
                </a:cubicBezTo>
                <a:cubicBezTo>
                  <a:pt x="653595" y="112453"/>
                  <a:pt x="651548" y="110395"/>
                  <a:pt x="649501" y="110395"/>
                </a:cubicBezTo>
                <a:cubicBezTo>
                  <a:pt x="649501" y="106277"/>
                  <a:pt x="651548" y="104219"/>
                  <a:pt x="649501" y="100103"/>
                </a:cubicBezTo>
                <a:cubicBezTo>
                  <a:pt x="647454" y="95986"/>
                  <a:pt x="643359" y="93927"/>
                  <a:pt x="639264" y="93927"/>
                </a:cubicBezTo>
                <a:cubicBezTo>
                  <a:pt x="637217" y="91870"/>
                  <a:pt x="637217" y="89811"/>
                  <a:pt x="633122" y="89811"/>
                </a:cubicBezTo>
                <a:cubicBezTo>
                  <a:pt x="631075" y="89811"/>
                  <a:pt x="629028" y="87752"/>
                  <a:pt x="626980" y="89811"/>
                </a:cubicBezTo>
                <a:cubicBezTo>
                  <a:pt x="622886" y="87752"/>
                  <a:pt x="618791" y="85694"/>
                  <a:pt x="614696" y="87752"/>
                </a:cubicBezTo>
                <a:cubicBezTo>
                  <a:pt x="614696" y="87752"/>
                  <a:pt x="610602" y="85694"/>
                  <a:pt x="612649" y="83636"/>
                </a:cubicBezTo>
                <a:cubicBezTo>
                  <a:pt x="616744" y="81578"/>
                  <a:pt x="620838" y="81578"/>
                  <a:pt x="624933" y="83636"/>
                </a:cubicBezTo>
                <a:cubicBezTo>
                  <a:pt x="626980" y="85694"/>
                  <a:pt x="626980" y="85694"/>
                  <a:pt x="626980" y="85694"/>
                </a:cubicBezTo>
                <a:cubicBezTo>
                  <a:pt x="631075" y="85694"/>
                  <a:pt x="633122" y="81578"/>
                  <a:pt x="637217" y="83636"/>
                </a:cubicBezTo>
                <a:cubicBezTo>
                  <a:pt x="639264" y="83636"/>
                  <a:pt x="641312" y="85694"/>
                  <a:pt x="641312" y="87752"/>
                </a:cubicBezTo>
                <a:cubicBezTo>
                  <a:pt x="641312" y="87752"/>
                  <a:pt x="641312" y="91870"/>
                  <a:pt x="643359" y="91870"/>
                </a:cubicBezTo>
                <a:cubicBezTo>
                  <a:pt x="643359" y="91870"/>
                  <a:pt x="645406" y="91870"/>
                  <a:pt x="645406" y="89811"/>
                </a:cubicBezTo>
                <a:cubicBezTo>
                  <a:pt x="645406" y="87752"/>
                  <a:pt x="641312" y="83636"/>
                  <a:pt x="639264" y="81578"/>
                </a:cubicBezTo>
                <a:cubicBezTo>
                  <a:pt x="639776" y="81063"/>
                  <a:pt x="640288" y="80934"/>
                  <a:pt x="640800" y="81031"/>
                </a:cubicBezTo>
                <a:close/>
                <a:moveTo>
                  <a:pt x="587959" y="79519"/>
                </a:moveTo>
                <a:cubicBezTo>
                  <a:pt x="594135" y="81571"/>
                  <a:pt x="600310" y="81571"/>
                  <a:pt x="604426" y="83624"/>
                </a:cubicBezTo>
                <a:cubicBezTo>
                  <a:pt x="612660" y="87728"/>
                  <a:pt x="620894" y="95937"/>
                  <a:pt x="618835" y="104148"/>
                </a:cubicBezTo>
                <a:cubicBezTo>
                  <a:pt x="620894" y="110304"/>
                  <a:pt x="618835" y="116461"/>
                  <a:pt x="614718" y="118514"/>
                </a:cubicBezTo>
                <a:cubicBezTo>
                  <a:pt x="610602" y="122618"/>
                  <a:pt x="606485" y="124672"/>
                  <a:pt x="602368" y="122618"/>
                </a:cubicBezTo>
                <a:cubicBezTo>
                  <a:pt x="600310" y="120566"/>
                  <a:pt x="598251" y="118514"/>
                  <a:pt x="600310" y="116461"/>
                </a:cubicBezTo>
                <a:cubicBezTo>
                  <a:pt x="600310" y="116461"/>
                  <a:pt x="600310" y="114409"/>
                  <a:pt x="600310" y="112357"/>
                </a:cubicBezTo>
                <a:cubicBezTo>
                  <a:pt x="598251" y="112357"/>
                  <a:pt x="594135" y="112357"/>
                  <a:pt x="594135" y="110304"/>
                </a:cubicBezTo>
                <a:cubicBezTo>
                  <a:pt x="592076" y="108251"/>
                  <a:pt x="594135" y="104148"/>
                  <a:pt x="596193" y="102094"/>
                </a:cubicBezTo>
                <a:cubicBezTo>
                  <a:pt x="600310" y="100042"/>
                  <a:pt x="604426" y="100042"/>
                  <a:pt x="606485" y="102094"/>
                </a:cubicBezTo>
                <a:cubicBezTo>
                  <a:pt x="608543" y="104148"/>
                  <a:pt x="606485" y="106199"/>
                  <a:pt x="608543" y="106199"/>
                </a:cubicBezTo>
                <a:cubicBezTo>
                  <a:pt x="612660" y="106199"/>
                  <a:pt x="610602" y="102094"/>
                  <a:pt x="610602" y="100042"/>
                </a:cubicBezTo>
                <a:cubicBezTo>
                  <a:pt x="608543" y="93885"/>
                  <a:pt x="602368" y="87728"/>
                  <a:pt x="596193" y="87728"/>
                </a:cubicBezTo>
                <a:cubicBezTo>
                  <a:pt x="585901" y="85676"/>
                  <a:pt x="577667" y="89780"/>
                  <a:pt x="571492" y="93885"/>
                </a:cubicBezTo>
                <a:cubicBezTo>
                  <a:pt x="567375" y="95937"/>
                  <a:pt x="565317" y="104148"/>
                  <a:pt x="559142" y="100042"/>
                </a:cubicBezTo>
                <a:cubicBezTo>
                  <a:pt x="561200" y="91833"/>
                  <a:pt x="567375" y="87728"/>
                  <a:pt x="573551" y="83624"/>
                </a:cubicBezTo>
                <a:cubicBezTo>
                  <a:pt x="579726" y="83624"/>
                  <a:pt x="583843" y="81571"/>
                  <a:pt x="587959" y="79519"/>
                </a:cubicBezTo>
                <a:close/>
                <a:moveTo>
                  <a:pt x="388440" y="75535"/>
                </a:moveTo>
                <a:cubicBezTo>
                  <a:pt x="390487" y="75535"/>
                  <a:pt x="390487" y="77565"/>
                  <a:pt x="390487" y="79592"/>
                </a:cubicBezTo>
                <a:cubicBezTo>
                  <a:pt x="390487" y="83651"/>
                  <a:pt x="388440" y="85679"/>
                  <a:pt x="386392" y="89738"/>
                </a:cubicBezTo>
                <a:cubicBezTo>
                  <a:pt x="384345" y="89738"/>
                  <a:pt x="382298" y="93795"/>
                  <a:pt x="380250" y="91766"/>
                </a:cubicBezTo>
                <a:cubicBezTo>
                  <a:pt x="380250" y="91766"/>
                  <a:pt x="378203" y="91766"/>
                  <a:pt x="380250" y="89738"/>
                </a:cubicBezTo>
                <a:cubicBezTo>
                  <a:pt x="382298" y="89738"/>
                  <a:pt x="386392" y="85679"/>
                  <a:pt x="388440" y="83651"/>
                </a:cubicBezTo>
                <a:cubicBezTo>
                  <a:pt x="388440" y="81621"/>
                  <a:pt x="388440" y="77565"/>
                  <a:pt x="388440" y="75535"/>
                </a:cubicBezTo>
                <a:close/>
                <a:moveTo>
                  <a:pt x="359914" y="74313"/>
                </a:moveTo>
                <a:cubicBezTo>
                  <a:pt x="361718" y="74057"/>
                  <a:pt x="363778" y="74571"/>
                  <a:pt x="365839" y="75598"/>
                </a:cubicBezTo>
                <a:cubicBezTo>
                  <a:pt x="367900" y="77653"/>
                  <a:pt x="374082" y="79709"/>
                  <a:pt x="376142" y="85874"/>
                </a:cubicBezTo>
                <a:cubicBezTo>
                  <a:pt x="378203" y="89984"/>
                  <a:pt x="376142" y="98205"/>
                  <a:pt x="374082" y="102316"/>
                </a:cubicBezTo>
                <a:cubicBezTo>
                  <a:pt x="367900" y="110537"/>
                  <a:pt x="359657" y="116702"/>
                  <a:pt x="349353" y="114648"/>
                </a:cubicBezTo>
                <a:cubicBezTo>
                  <a:pt x="336990" y="114648"/>
                  <a:pt x="324625" y="104371"/>
                  <a:pt x="320504" y="92041"/>
                </a:cubicBezTo>
                <a:cubicBezTo>
                  <a:pt x="320504" y="89984"/>
                  <a:pt x="318443" y="87930"/>
                  <a:pt x="320504" y="85874"/>
                </a:cubicBezTo>
                <a:cubicBezTo>
                  <a:pt x="322565" y="85874"/>
                  <a:pt x="322565" y="85874"/>
                  <a:pt x="322565" y="85874"/>
                </a:cubicBezTo>
                <a:cubicBezTo>
                  <a:pt x="326686" y="96151"/>
                  <a:pt x="334929" y="106426"/>
                  <a:pt x="347293" y="108482"/>
                </a:cubicBezTo>
                <a:cubicBezTo>
                  <a:pt x="353475" y="108482"/>
                  <a:pt x="357596" y="108482"/>
                  <a:pt x="363778" y="104371"/>
                </a:cubicBezTo>
                <a:cubicBezTo>
                  <a:pt x="367900" y="100262"/>
                  <a:pt x="369960" y="96151"/>
                  <a:pt x="367900" y="89984"/>
                </a:cubicBezTo>
                <a:cubicBezTo>
                  <a:pt x="367900" y="87930"/>
                  <a:pt x="365839" y="87930"/>
                  <a:pt x="365839" y="87930"/>
                </a:cubicBezTo>
                <a:cubicBezTo>
                  <a:pt x="363778" y="92041"/>
                  <a:pt x="361718" y="94095"/>
                  <a:pt x="359657" y="94095"/>
                </a:cubicBezTo>
                <a:cubicBezTo>
                  <a:pt x="355536" y="94095"/>
                  <a:pt x="353475" y="92041"/>
                  <a:pt x="353475" y="89984"/>
                </a:cubicBezTo>
                <a:cubicBezTo>
                  <a:pt x="353475" y="87930"/>
                  <a:pt x="353475" y="85874"/>
                  <a:pt x="353475" y="85874"/>
                </a:cubicBezTo>
                <a:cubicBezTo>
                  <a:pt x="355536" y="83819"/>
                  <a:pt x="355536" y="83819"/>
                  <a:pt x="357596" y="83819"/>
                </a:cubicBezTo>
                <a:cubicBezTo>
                  <a:pt x="355536" y="81764"/>
                  <a:pt x="355536" y="79709"/>
                  <a:pt x="355536" y="77653"/>
                </a:cubicBezTo>
                <a:cubicBezTo>
                  <a:pt x="356566" y="75598"/>
                  <a:pt x="358112" y="74571"/>
                  <a:pt x="359914" y="74313"/>
                </a:cubicBezTo>
                <a:close/>
                <a:moveTo>
                  <a:pt x="419338" y="72095"/>
                </a:moveTo>
                <a:lnTo>
                  <a:pt x="421296" y="75369"/>
                </a:lnTo>
                <a:cubicBezTo>
                  <a:pt x="421296" y="77402"/>
                  <a:pt x="423355" y="81470"/>
                  <a:pt x="421296" y="83503"/>
                </a:cubicBezTo>
                <a:cubicBezTo>
                  <a:pt x="419238" y="83503"/>
                  <a:pt x="419238" y="83503"/>
                  <a:pt x="419238" y="83503"/>
                </a:cubicBezTo>
                <a:cubicBezTo>
                  <a:pt x="420267" y="81470"/>
                  <a:pt x="420267" y="79436"/>
                  <a:pt x="420010" y="77402"/>
                </a:cubicBezTo>
                <a:close/>
                <a:moveTo>
                  <a:pt x="418620" y="70895"/>
                </a:moveTo>
                <a:lnTo>
                  <a:pt x="419238" y="71302"/>
                </a:lnTo>
                <a:lnTo>
                  <a:pt x="419338" y="72095"/>
                </a:lnTo>
                <a:close/>
                <a:moveTo>
                  <a:pt x="397896" y="69651"/>
                </a:moveTo>
                <a:cubicBezTo>
                  <a:pt x="398702" y="69812"/>
                  <a:pt x="399605" y="70328"/>
                  <a:pt x="400637" y="71358"/>
                </a:cubicBezTo>
                <a:cubicBezTo>
                  <a:pt x="402700" y="75482"/>
                  <a:pt x="402700" y="75482"/>
                  <a:pt x="402700" y="75482"/>
                </a:cubicBezTo>
                <a:cubicBezTo>
                  <a:pt x="404763" y="77545"/>
                  <a:pt x="402700" y="81668"/>
                  <a:pt x="400637" y="83730"/>
                </a:cubicBezTo>
                <a:cubicBezTo>
                  <a:pt x="402700" y="85792"/>
                  <a:pt x="404763" y="87854"/>
                  <a:pt x="402700" y="89916"/>
                </a:cubicBezTo>
                <a:cubicBezTo>
                  <a:pt x="402700" y="94039"/>
                  <a:pt x="398573" y="98164"/>
                  <a:pt x="394447" y="98164"/>
                </a:cubicBezTo>
                <a:cubicBezTo>
                  <a:pt x="392384" y="100225"/>
                  <a:pt x="390321" y="98164"/>
                  <a:pt x="390321" y="100225"/>
                </a:cubicBezTo>
                <a:cubicBezTo>
                  <a:pt x="390321" y="102287"/>
                  <a:pt x="386195" y="104349"/>
                  <a:pt x="384132" y="106412"/>
                </a:cubicBezTo>
                <a:cubicBezTo>
                  <a:pt x="382068" y="106412"/>
                  <a:pt x="380005" y="106412"/>
                  <a:pt x="377942" y="104349"/>
                </a:cubicBezTo>
                <a:cubicBezTo>
                  <a:pt x="375879" y="102287"/>
                  <a:pt x="380005" y="98164"/>
                  <a:pt x="380005" y="96101"/>
                </a:cubicBezTo>
                <a:cubicBezTo>
                  <a:pt x="380005" y="94039"/>
                  <a:pt x="380005" y="96101"/>
                  <a:pt x="382068" y="96101"/>
                </a:cubicBezTo>
                <a:cubicBezTo>
                  <a:pt x="388258" y="94039"/>
                  <a:pt x="392384" y="87854"/>
                  <a:pt x="394447" y="81668"/>
                </a:cubicBezTo>
                <a:cubicBezTo>
                  <a:pt x="394447" y="77545"/>
                  <a:pt x="392384" y="75482"/>
                  <a:pt x="392384" y="73420"/>
                </a:cubicBezTo>
                <a:cubicBezTo>
                  <a:pt x="393416" y="72390"/>
                  <a:pt x="394447" y="70844"/>
                  <a:pt x="395737" y="70070"/>
                </a:cubicBezTo>
                <a:cubicBezTo>
                  <a:pt x="396381" y="69683"/>
                  <a:pt x="397091" y="69490"/>
                  <a:pt x="397896" y="69651"/>
                </a:cubicBezTo>
                <a:close/>
                <a:moveTo>
                  <a:pt x="413063" y="67236"/>
                </a:moveTo>
                <a:cubicBezTo>
                  <a:pt x="415121" y="67236"/>
                  <a:pt x="416665" y="68251"/>
                  <a:pt x="417951" y="69778"/>
                </a:cubicBezTo>
                <a:lnTo>
                  <a:pt x="418620" y="70895"/>
                </a:lnTo>
                <a:lnTo>
                  <a:pt x="415668" y="68950"/>
                </a:lnTo>
                <a:cubicBezTo>
                  <a:pt x="413063" y="67236"/>
                  <a:pt x="413063" y="67236"/>
                  <a:pt x="413063" y="67236"/>
                </a:cubicBezTo>
                <a:close/>
                <a:moveTo>
                  <a:pt x="277299" y="67236"/>
                </a:moveTo>
                <a:cubicBezTo>
                  <a:pt x="275236" y="69298"/>
                  <a:pt x="275236" y="73425"/>
                  <a:pt x="277299" y="75489"/>
                </a:cubicBezTo>
                <a:cubicBezTo>
                  <a:pt x="279362" y="77551"/>
                  <a:pt x="283489" y="81677"/>
                  <a:pt x="285552" y="79614"/>
                </a:cubicBezTo>
                <a:cubicBezTo>
                  <a:pt x="289678" y="79614"/>
                  <a:pt x="291741" y="75489"/>
                  <a:pt x="293805" y="73425"/>
                </a:cubicBezTo>
                <a:cubicBezTo>
                  <a:pt x="295868" y="75489"/>
                  <a:pt x="295868" y="77551"/>
                  <a:pt x="295868" y="79614"/>
                </a:cubicBezTo>
                <a:cubicBezTo>
                  <a:pt x="295868" y="83740"/>
                  <a:pt x="293805" y="85803"/>
                  <a:pt x="291741" y="87866"/>
                </a:cubicBezTo>
                <a:cubicBezTo>
                  <a:pt x="289678" y="87866"/>
                  <a:pt x="287615" y="85803"/>
                  <a:pt x="285552" y="87866"/>
                </a:cubicBezTo>
                <a:cubicBezTo>
                  <a:pt x="287615" y="91992"/>
                  <a:pt x="283489" y="94056"/>
                  <a:pt x="279362" y="96119"/>
                </a:cubicBezTo>
                <a:cubicBezTo>
                  <a:pt x="277299" y="96119"/>
                  <a:pt x="275236" y="94056"/>
                  <a:pt x="273173" y="94056"/>
                </a:cubicBezTo>
                <a:cubicBezTo>
                  <a:pt x="271110" y="91992"/>
                  <a:pt x="269047" y="87866"/>
                  <a:pt x="271110" y="83740"/>
                </a:cubicBezTo>
                <a:cubicBezTo>
                  <a:pt x="273173" y="83740"/>
                  <a:pt x="273173" y="83740"/>
                  <a:pt x="273173" y="83740"/>
                </a:cubicBezTo>
                <a:cubicBezTo>
                  <a:pt x="271110" y="79614"/>
                  <a:pt x="266984" y="79614"/>
                  <a:pt x="266984" y="77551"/>
                </a:cubicBezTo>
                <a:cubicBezTo>
                  <a:pt x="266984" y="73425"/>
                  <a:pt x="269047" y="71361"/>
                  <a:pt x="271110" y="69298"/>
                </a:cubicBezTo>
                <a:cubicBezTo>
                  <a:pt x="273173" y="67236"/>
                  <a:pt x="273173" y="67236"/>
                  <a:pt x="277299" y="67236"/>
                </a:cubicBezTo>
                <a:close/>
                <a:moveTo>
                  <a:pt x="567347" y="65243"/>
                </a:moveTo>
                <a:cubicBezTo>
                  <a:pt x="569410" y="67277"/>
                  <a:pt x="573537" y="67277"/>
                  <a:pt x="575600" y="71344"/>
                </a:cubicBezTo>
                <a:cubicBezTo>
                  <a:pt x="577663" y="73377"/>
                  <a:pt x="579726" y="75410"/>
                  <a:pt x="579726" y="79477"/>
                </a:cubicBezTo>
                <a:cubicBezTo>
                  <a:pt x="577663" y="79477"/>
                  <a:pt x="577663" y="81512"/>
                  <a:pt x="575600" y="81512"/>
                </a:cubicBezTo>
                <a:cubicBezTo>
                  <a:pt x="573537" y="75410"/>
                  <a:pt x="567347" y="71344"/>
                  <a:pt x="561158" y="71344"/>
                </a:cubicBezTo>
                <a:cubicBezTo>
                  <a:pt x="554968" y="75410"/>
                  <a:pt x="554968" y="75410"/>
                  <a:pt x="554968" y="75410"/>
                </a:cubicBezTo>
                <a:cubicBezTo>
                  <a:pt x="552905" y="73377"/>
                  <a:pt x="550842" y="71344"/>
                  <a:pt x="550842" y="69310"/>
                </a:cubicBezTo>
                <a:cubicBezTo>
                  <a:pt x="557032" y="67277"/>
                  <a:pt x="561158" y="65243"/>
                  <a:pt x="567347" y="65243"/>
                </a:cubicBezTo>
                <a:close/>
                <a:moveTo>
                  <a:pt x="493185" y="63252"/>
                </a:moveTo>
                <a:cubicBezTo>
                  <a:pt x="497280" y="63252"/>
                  <a:pt x="499327" y="63252"/>
                  <a:pt x="501374" y="65280"/>
                </a:cubicBezTo>
                <a:cubicBezTo>
                  <a:pt x="501374" y="67309"/>
                  <a:pt x="501374" y="67309"/>
                  <a:pt x="499327" y="69338"/>
                </a:cubicBezTo>
                <a:cubicBezTo>
                  <a:pt x="495232" y="67309"/>
                  <a:pt x="491138" y="67309"/>
                  <a:pt x="489090" y="69338"/>
                </a:cubicBezTo>
                <a:cubicBezTo>
                  <a:pt x="482948" y="71366"/>
                  <a:pt x="482948" y="77453"/>
                  <a:pt x="480901" y="79482"/>
                </a:cubicBezTo>
                <a:cubicBezTo>
                  <a:pt x="480901" y="81512"/>
                  <a:pt x="478854" y="81512"/>
                  <a:pt x="476806" y="81512"/>
                </a:cubicBezTo>
                <a:cubicBezTo>
                  <a:pt x="476806" y="77453"/>
                  <a:pt x="478854" y="73395"/>
                  <a:pt x="480901" y="71366"/>
                </a:cubicBezTo>
                <a:cubicBezTo>
                  <a:pt x="482948" y="65280"/>
                  <a:pt x="489090" y="63252"/>
                  <a:pt x="493185" y="63252"/>
                </a:cubicBezTo>
                <a:close/>
                <a:moveTo>
                  <a:pt x="528266" y="60927"/>
                </a:moveTo>
                <a:cubicBezTo>
                  <a:pt x="538558" y="62993"/>
                  <a:pt x="550908" y="71256"/>
                  <a:pt x="555025" y="81585"/>
                </a:cubicBezTo>
                <a:cubicBezTo>
                  <a:pt x="555025" y="85716"/>
                  <a:pt x="559142" y="91914"/>
                  <a:pt x="555025" y="98110"/>
                </a:cubicBezTo>
                <a:cubicBezTo>
                  <a:pt x="555025" y="98110"/>
                  <a:pt x="552967" y="98110"/>
                  <a:pt x="550908" y="98110"/>
                </a:cubicBezTo>
                <a:cubicBezTo>
                  <a:pt x="550908" y="96045"/>
                  <a:pt x="550908" y="91914"/>
                  <a:pt x="550908" y="89848"/>
                </a:cubicBezTo>
                <a:cubicBezTo>
                  <a:pt x="548850" y="81585"/>
                  <a:pt x="544733" y="73322"/>
                  <a:pt x="536500" y="69190"/>
                </a:cubicBezTo>
                <a:cubicBezTo>
                  <a:pt x="532383" y="69190"/>
                  <a:pt x="528266" y="67124"/>
                  <a:pt x="524149" y="69190"/>
                </a:cubicBezTo>
                <a:cubicBezTo>
                  <a:pt x="517974" y="71256"/>
                  <a:pt x="511799" y="73322"/>
                  <a:pt x="511799" y="79519"/>
                </a:cubicBezTo>
                <a:cubicBezTo>
                  <a:pt x="513857" y="83651"/>
                  <a:pt x="515916" y="77453"/>
                  <a:pt x="517974" y="77453"/>
                </a:cubicBezTo>
                <a:cubicBezTo>
                  <a:pt x="520033" y="77453"/>
                  <a:pt x="522091" y="79519"/>
                  <a:pt x="524149" y="79519"/>
                </a:cubicBezTo>
                <a:cubicBezTo>
                  <a:pt x="526208" y="81585"/>
                  <a:pt x="526208" y="83651"/>
                  <a:pt x="524149" y="87782"/>
                </a:cubicBezTo>
                <a:cubicBezTo>
                  <a:pt x="524149" y="89848"/>
                  <a:pt x="522091" y="91914"/>
                  <a:pt x="517974" y="91914"/>
                </a:cubicBezTo>
                <a:cubicBezTo>
                  <a:pt x="515916" y="91914"/>
                  <a:pt x="513857" y="89848"/>
                  <a:pt x="511799" y="89848"/>
                </a:cubicBezTo>
                <a:cubicBezTo>
                  <a:pt x="511799" y="91914"/>
                  <a:pt x="509741" y="93980"/>
                  <a:pt x="505624" y="93980"/>
                </a:cubicBezTo>
                <a:cubicBezTo>
                  <a:pt x="503566" y="91914"/>
                  <a:pt x="499449" y="89848"/>
                  <a:pt x="497390" y="85716"/>
                </a:cubicBezTo>
                <a:cubicBezTo>
                  <a:pt x="497390" y="79519"/>
                  <a:pt x="499449" y="73322"/>
                  <a:pt x="503566" y="69190"/>
                </a:cubicBezTo>
                <a:cubicBezTo>
                  <a:pt x="509741" y="62993"/>
                  <a:pt x="520033" y="60927"/>
                  <a:pt x="528266" y="60927"/>
                </a:cubicBezTo>
                <a:close/>
                <a:moveTo>
                  <a:pt x="289504" y="60927"/>
                </a:moveTo>
                <a:cubicBezTo>
                  <a:pt x="291552" y="67153"/>
                  <a:pt x="291552" y="67153"/>
                  <a:pt x="291552" y="67153"/>
                </a:cubicBezTo>
                <a:cubicBezTo>
                  <a:pt x="291552" y="69227"/>
                  <a:pt x="291552" y="73376"/>
                  <a:pt x="289504" y="73376"/>
                </a:cubicBezTo>
                <a:cubicBezTo>
                  <a:pt x="287457" y="75452"/>
                  <a:pt x="285410" y="77527"/>
                  <a:pt x="283362" y="77527"/>
                </a:cubicBezTo>
                <a:cubicBezTo>
                  <a:pt x="281315" y="75452"/>
                  <a:pt x="279268" y="73376"/>
                  <a:pt x="279268" y="71302"/>
                </a:cubicBezTo>
                <a:cubicBezTo>
                  <a:pt x="279268" y="69227"/>
                  <a:pt x="279268" y="67153"/>
                  <a:pt x="281315" y="67153"/>
                </a:cubicBezTo>
                <a:cubicBezTo>
                  <a:pt x="285410" y="67153"/>
                  <a:pt x="287457" y="63002"/>
                  <a:pt x="289504" y="60927"/>
                </a:cubicBezTo>
                <a:close/>
                <a:moveTo>
                  <a:pt x="406976" y="54951"/>
                </a:moveTo>
                <a:cubicBezTo>
                  <a:pt x="411108" y="54951"/>
                  <a:pt x="413173" y="57007"/>
                  <a:pt x="415239" y="61120"/>
                </a:cubicBezTo>
                <a:cubicBezTo>
                  <a:pt x="413173" y="67289"/>
                  <a:pt x="413173" y="67289"/>
                  <a:pt x="413173" y="67289"/>
                </a:cubicBezTo>
                <a:cubicBezTo>
                  <a:pt x="413173" y="63176"/>
                  <a:pt x="413173" y="57007"/>
                  <a:pt x="406976" y="57007"/>
                </a:cubicBezTo>
                <a:cubicBezTo>
                  <a:pt x="406976" y="59063"/>
                  <a:pt x="411108" y="61120"/>
                  <a:pt x="411108" y="63176"/>
                </a:cubicBezTo>
                <a:cubicBezTo>
                  <a:pt x="411108" y="65233"/>
                  <a:pt x="409042" y="67289"/>
                  <a:pt x="411108" y="69344"/>
                </a:cubicBezTo>
                <a:cubicBezTo>
                  <a:pt x="417305" y="71401"/>
                  <a:pt x="417305" y="75513"/>
                  <a:pt x="419371" y="79626"/>
                </a:cubicBezTo>
                <a:cubicBezTo>
                  <a:pt x="419371" y="83739"/>
                  <a:pt x="417305" y="85795"/>
                  <a:pt x="415239" y="87851"/>
                </a:cubicBezTo>
                <a:cubicBezTo>
                  <a:pt x="417305" y="89907"/>
                  <a:pt x="415239" y="94019"/>
                  <a:pt x="417305" y="96076"/>
                </a:cubicBezTo>
                <a:cubicBezTo>
                  <a:pt x="417305" y="96076"/>
                  <a:pt x="415239" y="98132"/>
                  <a:pt x="415239" y="98132"/>
                </a:cubicBezTo>
                <a:cubicBezTo>
                  <a:pt x="415239" y="96076"/>
                  <a:pt x="413173" y="94019"/>
                  <a:pt x="415239" y="89907"/>
                </a:cubicBezTo>
                <a:cubicBezTo>
                  <a:pt x="415239" y="89907"/>
                  <a:pt x="415239" y="89907"/>
                  <a:pt x="413173" y="89907"/>
                </a:cubicBezTo>
                <a:cubicBezTo>
                  <a:pt x="413173" y="89907"/>
                  <a:pt x="413173" y="89907"/>
                  <a:pt x="411108" y="91963"/>
                </a:cubicBezTo>
                <a:cubicBezTo>
                  <a:pt x="415239" y="94019"/>
                  <a:pt x="411108" y="98132"/>
                  <a:pt x="413173" y="100189"/>
                </a:cubicBezTo>
                <a:cubicBezTo>
                  <a:pt x="411108" y="104302"/>
                  <a:pt x="409042" y="108413"/>
                  <a:pt x="404910" y="108413"/>
                </a:cubicBezTo>
                <a:cubicBezTo>
                  <a:pt x="402845" y="108413"/>
                  <a:pt x="398713" y="108413"/>
                  <a:pt x="398713" y="110469"/>
                </a:cubicBezTo>
                <a:cubicBezTo>
                  <a:pt x="396647" y="112526"/>
                  <a:pt x="396647" y="116638"/>
                  <a:pt x="392516" y="116638"/>
                </a:cubicBezTo>
                <a:cubicBezTo>
                  <a:pt x="392516" y="116638"/>
                  <a:pt x="388384" y="118695"/>
                  <a:pt x="388384" y="116638"/>
                </a:cubicBezTo>
                <a:cubicBezTo>
                  <a:pt x="386318" y="114582"/>
                  <a:pt x="384253" y="114582"/>
                  <a:pt x="380121" y="114582"/>
                </a:cubicBezTo>
                <a:cubicBezTo>
                  <a:pt x="380121" y="116638"/>
                  <a:pt x="378055" y="116638"/>
                  <a:pt x="375990" y="118695"/>
                </a:cubicBezTo>
                <a:cubicBezTo>
                  <a:pt x="373924" y="118695"/>
                  <a:pt x="371858" y="118695"/>
                  <a:pt x="371858" y="116638"/>
                </a:cubicBezTo>
                <a:cubicBezTo>
                  <a:pt x="363595" y="112526"/>
                  <a:pt x="373924" y="108413"/>
                  <a:pt x="375990" y="106358"/>
                </a:cubicBezTo>
                <a:cubicBezTo>
                  <a:pt x="378055" y="108413"/>
                  <a:pt x="382187" y="110469"/>
                  <a:pt x="386318" y="108413"/>
                </a:cubicBezTo>
                <a:cubicBezTo>
                  <a:pt x="388384" y="106358"/>
                  <a:pt x="390450" y="104302"/>
                  <a:pt x="392516" y="102245"/>
                </a:cubicBezTo>
                <a:cubicBezTo>
                  <a:pt x="396647" y="102245"/>
                  <a:pt x="402845" y="98132"/>
                  <a:pt x="404910" y="94019"/>
                </a:cubicBezTo>
                <a:cubicBezTo>
                  <a:pt x="406976" y="91963"/>
                  <a:pt x="404910" y="85795"/>
                  <a:pt x="404910" y="83739"/>
                </a:cubicBezTo>
                <a:cubicBezTo>
                  <a:pt x="406976" y="79626"/>
                  <a:pt x="406976" y="77569"/>
                  <a:pt x="404910" y="75513"/>
                </a:cubicBezTo>
                <a:cubicBezTo>
                  <a:pt x="404910" y="71401"/>
                  <a:pt x="402845" y="67289"/>
                  <a:pt x="398713" y="65233"/>
                </a:cubicBezTo>
                <a:cubicBezTo>
                  <a:pt x="400779" y="59063"/>
                  <a:pt x="400779" y="59063"/>
                  <a:pt x="400779" y="59063"/>
                </a:cubicBezTo>
                <a:cubicBezTo>
                  <a:pt x="398713" y="54951"/>
                  <a:pt x="404910" y="57007"/>
                  <a:pt x="406976" y="54951"/>
                </a:cubicBezTo>
                <a:close/>
                <a:moveTo>
                  <a:pt x="495288" y="52960"/>
                </a:moveTo>
                <a:cubicBezTo>
                  <a:pt x="497343" y="52960"/>
                  <a:pt x="499398" y="52960"/>
                  <a:pt x="501454" y="54995"/>
                </a:cubicBezTo>
                <a:cubicBezTo>
                  <a:pt x="501454" y="57031"/>
                  <a:pt x="499398" y="57031"/>
                  <a:pt x="501454" y="57031"/>
                </a:cubicBezTo>
                <a:cubicBezTo>
                  <a:pt x="503509" y="57031"/>
                  <a:pt x="505564" y="57031"/>
                  <a:pt x="507619" y="57031"/>
                </a:cubicBezTo>
                <a:cubicBezTo>
                  <a:pt x="509674" y="57031"/>
                  <a:pt x="509674" y="61104"/>
                  <a:pt x="509674" y="61104"/>
                </a:cubicBezTo>
                <a:cubicBezTo>
                  <a:pt x="505564" y="67214"/>
                  <a:pt x="501454" y="61104"/>
                  <a:pt x="497343" y="61104"/>
                </a:cubicBezTo>
                <a:cubicBezTo>
                  <a:pt x="489122" y="59068"/>
                  <a:pt x="485012" y="63140"/>
                  <a:pt x="478846" y="67214"/>
                </a:cubicBezTo>
                <a:cubicBezTo>
                  <a:pt x="476791" y="71285"/>
                  <a:pt x="474736" y="75358"/>
                  <a:pt x="474736" y="81466"/>
                </a:cubicBezTo>
                <a:cubicBezTo>
                  <a:pt x="474736" y="83503"/>
                  <a:pt x="472680" y="83503"/>
                  <a:pt x="472680" y="83503"/>
                </a:cubicBezTo>
                <a:cubicBezTo>
                  <a:pt x="470625" y="83503"/>
                  <a:pt x="468570" y="81466"/>
                  <a:pt x="468570" y="79431"/>
                </a:cubicBezTo>
                <a:cubicBezTo>
                  <a:pt x="466515" y="77394"/>
                  <a:pt x="474736" y="75358"/>
                  <a:pt x="470625" y="71285"/>
                </a:cubicBezTo>
                <a:cubicBezTo>
                  <a:pt x="468570" y="69249"/>
                  <a:pt x="470625" y="67214"/>
                  <a:pt x="472680" y="65177"/>
                </a:cubicBezTo>
                <a:cubicBezTo>
                  <a:pt x="474736" y="63140"/>
                  <a:pt x="476791" y="65177"/>
                  <a:pt x="476791" y="63140"/>
                </a:cubicBezTo>
                <a:cubicBezTo>
                  <a:pt x="476791" y="61104"/>
                  <a:pt x="476791" y="59068"/>
                  <a:pt x="476791" y="57031"/>
                </a:cubicBezTo>
                <a:cubicBezTo>
                  <a:pt x="478846" y="54995"/>
                  <a:pt x="482956" y="52960"/>
                  <a:pt x="487067" y="54995"/>
                </a:cubicBezTo>
                <a:cubicBezTo>
                  <a:pt x="489122" y="54995"/>
                  <a:pt x="489122" y="57031"/>
                  <a:pt x="491177" y="54995"/>
                </a:cubicBezTo>
                <a:cubicBezTo>
                  <a:pt x="491177" y="52960"/>
                  <a:pt x="493233" y="52960"/>
                  <a:pt x="495288" y="52960"/>
                </a:cubicBezTo>
                <a:close/>
                <a:moveTo>
                  <a:pt x="564222" y="50444"/>
                </a:moveTo>
                <a:cubicBezTo>
                  <a:pt x="566795" y="49672"/>
                  <a:pt x="569368" y="49672"/>
                  <a:pt x="571426" y="50701"/>
                </a:cubicBezTo>
                <a:cubicBezTo>
                  <a:pt x="575543" y="52760"/>
                  <a:pt x="579659" y="54818"/>
                  <a:pt x="581718" y="56877"/>
                </a:cubicBezTo>
                <a:cubicBezTo>
                  <a:pt x="581718" y="58935"/>
                  <a:pt x="581718" y="60993"/>
                  <a:pt x="581718" y="63052"/>
                </a:cubicBezTo>
                <a:cubicBezTo>
                  <a:pt x="579659" y="63052"/>
                  <a:pt x="579659" y="65111"/>
                  <a:pt x="579659" y="65111"/>
                </a:cubicBezTo>
                <a:cubicBezTo>
                  <a:pt x="581718" y="67168"/>
                  <a:pt x="585835" y="65111"/>
                  <a:pt x="587893" y="67168"/>
                </a:cubicBezTo>
                <a:cubicBezTo>
                  <a:pt x="589951" y="67168"/>
                  <a:pt x="592010" y="71285"/>
                  <a:pt x="592010" y="73344"/>
                </a:cubicBezTo>
                <a:cubicBezTo>
                  <a:pt x="592010" y="75403"/>
                  <a:pt x="592010" y="77460"/>
                  <a:pt x="589951" y="77460"/>
                </a:cubicBezTo>
                <a:cubicBezTo>
                  <a:pt x="587893" y="77460"/>
                  <a:pt x="585835" y="77460"/>
                  <a:pt x="583776" y="79519"/>
                </a:cubicBezTo>
                <a:cubicBezTo>
                  <a:pt x="581718" y="79519"/>
                  <a:pt x="581718" y="79519"/>
                  <a:pt x="581718" y="79519"/>
                </a:cubicBezTo>
                <a:cubicBezTo>
                  <a:pt x="581718" y="73344"/>
                  <a:pt x="577601" y="67168"/>
                  <a:pt x="571426" y="65111"/>
                </a:cubicBezTo>
                <a:cubicBezTo>
                  <a:pt x="565251" y="60993"/>
                  <a:pt x="554959" y="63052"/>
                  <a:pt x="550842" y="67168"/>
                </a:cubicBezTo>
                <a:cubicBezTo>
                  <a:pt x="546725" y="67168"/>
                  <a:pt x="544667" y="65111"/>
                  <a:pt x="540550" y="63052"/>
                </a:cubicBezTo>
                <a:cubicBezTo>
                  <a:pt x="540550" y="63052"/>
                  <a:pt x="540550" y="60993"/>
                  <a:pt x="540550" y="60993"/>
                </a:cubicBezTo>
                <a:cubicBezTo>
                  <a:pt x="544667" y="58935"/>
                  <a:pt x="546725" y="56877"/>
                  <a:pt x="550842" y="56877"/>
                </a:cubicBezTo>
                <a:cubicBezTo>
                  <a:pt x="552900" y="56877"/>
                  <a:pt x="552900" y="58935"/>
                  <a:pt x="554959" y="58935"/>
                </a:cubicBezTo>
                <a:cubicBezTo>
                  <a:pt x="557017" y="56877"/>
                  <a:pt x="557017" y="56877"/>
                  <a:pt x="557017" y="54818"/>
                </a:cubicBezTo>
                <a:cubicBezTo>
                  <a:pt x="559076" y="52760"/>
                  <a:pt x="561649" y="51216"/>
                  <a:pt x="564222" y="50444"/>
                </a:cubicBezTo>
                <a:close/>
                <a:moveTo>
                  <a:pt x="597986" y="48643"/>
                </a:moveTo>
                <a:cubicBezTo>
                  <a:pt x="600044" y="48643"/>
                  <a:pt x="602103" y="50691"/>
                  <a:pt x="604161" y="50691"/>
                </a:cubicBezTo>
                <a:cubicBezTo>
                  <a:pt x="604161" y="52738"/>
                  <a:pt x="606220" y="52738"/>
                  <a:pt x="606220" y="54785"/>
                </a:cubicBezTo>
                <a:cubicBezTo>
                  <a:pt x="606220" y="56832"/>
                  <a:pt x="608278" y="58880"/>
                  <a:pt x="606220" y="60927"/>
                </a:cubicBezTo>
                <a:cubicBezTo>
                  <a:pt x="604161" y="60927"/>
                  <a:pt x="606220" y="56832"/>
                  <a:pt x="604161" y="54785"/>
                </a:cubicBezTo>
                <a:cubicBezTo>
                  <a:pt x="604161" y="52738"/>
                  <a:pt x="600044" y="50691"/>
                  <a:pt x="597986" y="48643"/>
                </a:cubicBezTo>
                <a:close/>
                <a:moveTo>
                  <a:pt x="332862" y="48643"/>
                </a:moveTo>
                <a:cubicBezTo>
                  <a:pt x="334948" y="48643"/>
                  <a:pt x="337035" y="48643"/>
                  <a:pt x="337035" y="50701"/>
                </a:cubicBezTo>
                <a:cubicBezTo>
                  <a:pt x="337035" y="52760"/>
                  <a:pt x="337035" y="54818"/>
                  <a:pt x="337035" y="56877"/>
                </a:cubicBezTo>
                <a:cubicBezTo>
                  <a:pt x="334948" y="58935"/>
                  <a:pt x="330775" y="58935"/>
                  <a:pt x="328688" y="56877"/>
                </a:cubicBezTo>
                <a:cubicBezTo>
                  <a:pt x="322427" y="50701"/>
                  <a:pt x="322427" y="50701"/>
                  <a:pt x="322427" y="50701"/>
                </a:cubicBezTo>
                <a:cubicBezTo>
                  <a:pt x="326601" y="48643"/>
                  <a:pt x="328688" y="48643"/>
                  <a:pt x="332862" y="48643"/>
                </a:cubicBezTo>
                <a:close/>
                <a:moveTo>
                  <a:pt x="310343" y="46651"/>
                </a:moveTo>
                <a:cubicBezTo>
                  <a:pt x="316518" y="46651"/>
                  <a:pt x="322693" y="54884"/>
                  <a:pt x="324752" y="59002"/>
                </a:cubicBezTo>
                <a:cubicBezTo>
                  <a:pt x="324752" y="63118"/>
                  <a:pt x="324752" y="67236"/>
                  <a:pt x="320635" y="69293"/>
                </a:cubicBezTo>
                <a:cubicBezTo>
                  <a:pt x="320635" y="71352"/>
                  <a:pt x="322693" y="71352"/>
                  <a:pt x="322693" y="73410"/>
                </a:cubicBezTo>
                <a:cubicBezTo>
                  <a:pt x="324752" y="75469"/>
                  <a:pt x="322693" y="79585"/>
                  <a:pt x="322693" y="81643"/>
                </a:cubicBezTo>
                <a:cubicBezTo>
                  <a:pt x="318576" y="85761"/>
                  <a:pt x="314459" y="87819"/>
                  <a:pt x="308284" y="85761"/>
                </a:cubicBezTo>
                <a:cubicBezTo>
                  <a:pt x="306226" y="83702"/>
                  <a:pt x="304167" y="79585"/>
                  <a:pt x="304167" y="75469"/>
                </a:cubicBezTo>
                <a:cubicBezTo>
                  <a:pt x="302109" y="73410"/>
                  <a:pt x="300051" y="75469"/>
                  <a:pt x="297992" y="73410"/>
                </a:cubicBezTo>
                <a:cubicBezTo>
                  <a:pt x="293876" y="69293"/>
                  <a:pt x="293876" y="65177"/>
                  <a:pt x="293876" y="59002"/>
                </a:cubicBezTo>
                <a:cubicBezTo>
                  <a:pt x="295934" y="54884"/>
                  <a:pt x="295934" y="54884"/>
                  <a:pt x="295934" y="54884"/>
                </a:cubicBezTo>
                <a:cubicBezTo>
                  <a:pt x="302109" y="54884"/>
                  <a:pt x="306226" y="50768"/>
                  <a:pt x="310343" y="46651"/>
                </a:cubicBezTo>
                <a:close/>
                <a:moveTo>
                  <a:pt x="499428" y="44659"/>
                </a:moveTo>
                <a:cubicBezTo>
                  <a:pt x="501489" y="44659"/>
                  <a:pt x="503549" y="44659"/>
                  <a:pt x="505610" y="46712"/>
                </a:cubicBezTo>
                <a:cubicBezTo>
                  <a:pt x="507671" y="48764"/>
                  <a:pt x="503549" y="52869"/>
                  <a:pt x="507671" y="50816"/>
                </a:cubicBezTo>
                <a:cubicBezTo>
                  <a:pt x="511792" y="50816"/>
                  <a:pt x="507671" y="46712"/>
                  <a:pt x="507671" y="46712"/>
                </a:cubicBezTo>
                <a:cubicBezTo>
                  <a:pt x="509731" y="46712"/>
                  <a:pt x="511792" y="48764"/>
                  <a:pt x="511792" y="50816"/>
                </a:cubicBezTo>
                <a:cubicBezTo>
                  <a:pt x="513853" y="50816"/>
                  <a:pt x="515914" y="52869"/>
                  <a:pt x="517974" y="54921"/>
                </a:cubicBezTo>
                <a:cubicBezTo>
                  <a:pt x="517974" y="56973"/>
                  <a:pt x="515914" y="59025"/>
                  <a:pt x="517974" y="59025"/>
                </a:cubicBezTo>
                <a:cubicBezTo>
                  <a:pt x="515914" y="59025"/>
                  <a:pt x="513853" y="61078"/>
                  <a:pt x="511792" y="59025"/>
                </a:cubicBezTo>
                <a:cubicBezTo>
                  <a:pt x="511792" y="56973"/>
                  <a:pt x="509731" y="54921"/>
                  <a:pt x="507671" y="54921"/>
                </a:cubicBezTo>
                <a:cubicBezTo>
                  <a:pt x="505610" y="52869"/>
                  <a:pt x="503549" y="54921"/>
                  <a:pt x="501489" y="52869"/>
                </a:cubicBezTo>
                <a:cubicBezTo>
                  <a:pt x="499428" y="48764"/>
                  <a:pt x="495307" y="48764"/>
                  <a:pt x="491185" y="50816"/>
                </a:cubicBezTo>
                <a:cubicBezTo>
                  <a:pt x="489125" y="52869"/>
                  <a:pt x="485003" y="50816"/>
                  <a:pt x="480882" y="52869"/>
                </a:cubicBezTo>
                <a:cubicBezTo>
                  <a:pt x="476761" y="54921"/>
                  <a:pt x="472639" y="56973"/>
                  <a:pt x="474700" y="61078"/>
                </a:cubicBezTo>
                <a:cubicBezTo>
                  <a:pt x="470579" y="63130"/>
                  <a:pt x="468518" y="65182"/>
                  <a:pt x="466457" y="69287"/>
                </a:cubicBezTo>
                <a:cubicBezTo>
                  <a:pt x="466457" y="71340"/>
                  <a:pt x="468518" y="73393"/>
                  <a:pt x="466457" y="75445"/>
                </a:cubicBezTo>
                <a:cubicBezTo>
                  <a:pt x="466457" y="77496"/>
                  <a:pt x="464396" y="79549"/>
                  <a:pt x="466457" y="81602"/>
                </a:cubicBezTo>
                <a:cubicBezTo>
                  <a:pt x="466457" y="83653"/>
                  <a:pt x="470579" y="85706"/>
                  <a:pt x="466457" y="87759"/>
                </a:cubicBezTo>
                <a:cubicBezTo>
                  <a:pt x="464396" y="87759"/>
                  <a:pt x="464396" y="89811"/>
                  <a:pt x="462336" y="87759"/>
                </a:cubicBezTo>
                <a:cubicBezTo>
                  <a:pt x="460275" y="85706"/>
                  <a:pt x="458215" y="83653"/>
                  <a:pt x="458215" y="79549"/>
                </a:cubicBezTo>
                <a:cubicBezTo>
                  <a:pt x="458215" y="73393"/>
                  <a:pt x="468518" y="71340"/>
                  <a:pt x="462336" y="65182"/>
                </a:cubicBezTo>
                <a:cubicBezTo>
                  <a:pt x="462336" y="63130"/>
                  <a:pt x="462336" y="61078"/>
                  <a:pt x="464396" y="59025"/>
                </a:cubicBezTo>
                <a:cubicBezTo>
                  <a:pt x="466457" y="56973"/>
                  <a:pt x="468518" y="56973"/>
                  <a:pt x="470579" y="54921"/>
                </a:cubicBezTo>
                <a:cubicBezTo>
                  <a:pt x="472639" y="52869"/>
                  <a:pt x="472639" y="46712"/>
                  <a:pt x="476761" y="46712"/>
                </a:cubicBezTo>
                <a:cubicBezTo>
                  <a:pt x="480882" y="46712"/>
                  <a:pt x="485003" y="46712"/>
                  <a:pt x="489125" y="48764"/>
                </a:cubicBezTo>
                <a:cubicBezTo>
                  <a:pt x="489125" y="46712"/>
                  <a:pt x="491185" y="44659"/>
                  <a:pt x="493246" y="46712"/>
                </a:cubicBezTo>
                <a:cubicBezTo>
                  <a:pt x="493246" y="46712"/>
                  <a:pt x="495307" y="46712"/>
                  <a:pt x="495307" y="46712"/>
                </a:cubicBezTo>
                <a:cubicBezTo>
                  <a:pt x="497367" y="48764"/>
                  <a:pt x="497367" y="44659"/>
                  <a:pt x="499428" y="44659"/>
                </a:cubicBezTo>
                <a:close/>
                <a:moveTo>
                  <a:pt x="341019" y="44197"/>
                </a:moveTo>
                <a:cubicBezTo>
                  <a:pt x="342549" y="44197"/>
                  <a:pt x="344078" y="44707"/>
                  <a:pt x="345098" y="44707"/>
                </a:cubicBezTo>
                <a:cubicBezTo>
                  <a:pt x="347138" y="46746"/>
                  <a:pt x="349177" y="48786"/>
                  <a:pt x="351216" y="50825"/>
                </a:cubicBezTo>
                <a:cubicBezTo>
                  <a:pt x="353256" y="52865"/>
                  <a:pt x="347138" y="54904"/>
                  <a:pt x="351216" y="56943"/>
                </a:cubicBezTo>
                <a:cubicBezTo>
                  <a:pt x="353256" y="56943"/>
                  <a:pt x="353256" y="58983"/>
                  <a:pt x="355295" y="61022"/>
                </a:cubicBezTo>
                <a:cubicBezTo>
                  <a:pt x="355295" y="63062"/>
                  <a:pt x="353256" y="67140"/>
                  <a:pt x="351216" y="67140"/>
                </a:cubicBezTo>
                <a:cubicBezTo>
                  <a:pt x="351216" y="69180"/>
                  <a:pt x="347138" y="71219"/>
                  <a:pt x="345098" y="69180"/>
                </a:cubicBezTo>
                <a:cubicBezTo>
                  <a:pt x="343059" y="69180"/>
                  <a:pt x="343059" y="67140"/>
                  <a:pt x="343059" y="67140"/>
                </a:cubicBezTo>
                <a:cubicBezTo>
                  <a:pt x="341019" y="67140"/>
                  <a:pt x="341019" y="71219"/>
                  <a:pt x="338980" y="71219"/>
                </a:cubicBezTo>
                <a:cubicBezTo>
                  <a:pt x="334901" y="71219"/>
                  <a:pt x="332861" y="71219"/>
                  <a:pt x="330822" y="67140"/>
                </a:cubicBezTo>
                <a:cubicBezTo>
                  <a:pt x="328783" y="65101"/>
                  <a:pt x="326743" y="63062"/>
                  <a:pt x="328783" y="61022"/>
                </a:cubicBezTo>
                <a:cubicBezTo>
                  <a:pt x="330822" y="61022"/>
                  <a:pt x="334901" y="61022"/>
                  <a:pt x="336940" y="58983"/>
                </a:cubicBezTo>
                <a:cubicBezTo>
                  <a:pt x="338980" y="56943"/>
                  <a:pt x="341019" y="54904"/>
                  <a:pt x="341019" y="50825"/>
                </a:cubicBezTo>
                <a:cubicBezTo>
                  <a:pt x="336940" y="46746"/>
                  <a:pt x="336940" y="46746"/>
                  <a:pt x="336940" y="46746"/>
                </a:cubicBezTo>
                <a:cubicBezTo>
                  <a:pt x="337960" y="44707"/>
                  <a:pt x="339490" y="44197"/>
                  <a:pt x="341019" y="44197"/>
                </a:cubicBezTo>
                <a:close/>
                <a:moveTo>
                  <a:pt x="583710" y="38352"/>
                </a:moveTo>
                <a:cubicBezTo>
                  <a:pt x="590018" y="40399"/>
                  <a:pt x="590018" y="46541"/>
                  <a:pt x="590018" y="50635"/>
                </a:cubicBezTo>
                <a:cubicBezTo>
                  <a:pt x="590018" y="50635"/>
                  <a:pt x="587915" y="50635"/>
                  <a:pt x="587915" y="50635"/>
                </a:cubicBezTo>
                <a:cubicBezTo>
                  <a:pt x="585813" y="48588"/>
                  <a:pt x="587915" y="46541"/>
                  <a:pt x="587915" y="46541"/>
                </a:cubicBezTo>
                <a:cubicBezTo>
                  <a:pt x="585813" y="44493"/>
                  <a:pt x="585813" y="40399"/>
                  <a:pt x="583710" y="40399"/>
                </a:cubicBezTo>
                <a:cubicBezTo>
                  <a:pt x="583710" y="38352"/>
                  <a:pt x="583710" y="38352"/>
                  <a:pt x="583710" y="38352"/>
                </a:cubicBezTo>
                <a:close/>
                <a:moveTo>
                  <a:pt x="421363" y="32375"/>
                </a:moveTo>
                <a:lnTo>
                  <a:pt x="421363" y="34367"/>
                </a:lnTo>
                <a:cubicBezTo>
                  <a:pt x="419371" y="34367"/>
                  <a:pt x="419371" y="34367"/>
                  <a:pt x="419371" y="34367"/>
                </a:cubicBezTo>
                <a:cubicBezTo>
                  <a:pt x="421363" y="32375"/>
                  <a:pt x="421363" y="32375"/>
                  <a:pt x="421363" y="32375"/>
                </a:cubicBezTo>
                <a:close/>
                <a:moveTo>
                  <a:pt x="421363" y="28060"/>
                </a:moveTo>
                <a:cubicBezTo>
                  <a:pt x="423355" y="28060"/>
                  <a:pt x="421363" y="30217"/>
                  <a:pt x="423355" y="32375"/>
                </a:cubicBezTo>
                <a:cubicBezTo>
                  <a:pt x="421363" y="32375"/>
                  <a:pt x="421363" y="32375"/>
                  <a:pt x="421363" y="32375"/>
                </a:cubicBezTo>
                <a:close/>
                <a:moveTo>
                  <a:pt x="361686" y="26067"/>
                </a:moveTo>
                <a:cubicBezTo>
                  <a:pt x="374053" y="26067"/>
                  <a:pt x="374053" y="26067"/>
                  <a:pt x="374053" y="26067"/>
                </a:cubicBezTo>
                <a:cubicBezTo>
                  <a:pt x="382298" y="30189"/>
                  <a:pt x="382298" y="30189"/>
                  <a:pt x="382298" y="30189"/>
                </a:cubicBezTo>
                <a:cubicBezTo>
                  <a:pt x="390542" y="34312"/>
                  <a:pt x="398787" y="42556"/>
                  <a:pt x="398787" y="52862"/>
                </a:cubicBezTo>
                <a:cubicBezTo>
                  <a:pt x="398787" y="59046"/>
                  <a:pt x="396726" y="65229"/>
                  <a:pt x="392604" y="69351"/>
                </a:cubicBezTo>
                <a:cubicBezTo>
                  <a:pt x="388481" y="73474"/>
                  <a:pt x="380237" y="75535"/>
                  <a:pt x="374053" y="75535"/>
                </a:cubicBezTo>
                <a:cubicBezTo>
                  <a:pt x="369931" y="73474"/>
                  <a:pt x="365808" y="71412"/>
                  <a:pt x="365808" y="67290"/>
                </a:cubicBezTo>
                <a:cubicBezTo>
                  <a:pt x="365808" y="65229"/>
                  <a:pt x="365808" y="63169"/>
                  <a:pt x="367870" y="63169"/>
                </a:cubicBezTo>
                <a:cubicBezTo>
                  <a:pt x="369931" y="63169"/>
                  <a:pt x="371992" y="63169"/>
                  <a:pt x="371992" y="63169"/>
                </a:cubicBezTo>
                <a:cubicBezTo>
                  <a:pt x="371992" y="61108"/>
                  <a:pt x="369931" y="59046"/>
                  <a:pt x="371992" y="56985"/>
                </a:cubicBezTo>
                <a:cubicBezTo>
                  <a:pt x="371992" y="52862"/>
                  <a:pt x="374053" y="52862"/>
                  <a:pt x="376114" y="52862"/>
                </a:cubicBezTo>
                <a:cubicBezTo>
                  <a:pt x="378175" y="52862"/>
                  <a:pt x="380237" y="52862"/>
                  <a:pt x="382298" y="54923"/>
                </a:cubicBezTo>
                <a:cubicBezTo>
                  <a:pt x="382298" y="56985"/>
                  <a:pt x="382298" y="61108"/>
                  <a:pt x="382298" y="63169"/>
                </a:cubicBezTo>
                <a:cubicBezTo>
                  <a:pt x="380237" y="63169"/>
                  <a:pt x="378175" y="63169"/>
                  <a:pt x="380237" y="65229"/>
                </a:cubicBezTo>
                <a:cubicBezTo>
                  <a:pt x="382298" y="67290"/>
                  <a:pt x="386420" y="63169"/>
                  <a:pt x="388481" y="61108"/>
                </a:cubicBezTo>
                <a:cubicBezTo>
                  <a:pt x="390542" y="56985"/>
                  <a:pt x="390542" y="50801"/>
                  <a:pt x="390542" y="46679"/>
                </a:cubicBezTo>
                <a:cubicBezTo>
                  <a:pt x="384359" y="38435"/>
                  <a:pt x="378175" y="30189"/>
                  <a:pt x="367870" y="30189"/>
                </a:cubicBezTo>
                <a:cubicBezTo>
                  <a:pt x="361686" y="28128"/>
                  <a:pt x="355503" y="30189"/>
                  <a:pt x="349319" y="30189"/>
                </a:cubicBezTo>
                <a:cubicBezTo>
                  <a:pt x="349319" y="30189"/>
                  <a:pt x="349319" y="30189"/>
                  <a:pt x="349319" y="28128"/>
                </a:cubicBezTo>
                <a:cubicBezTo>
                  <a:pt x="353441" y="28128"/>
                  <a:pt x="357564" y="28128"/>
                  <a:pt x="361686" y="26067"/>
                </a:cubicBezTo>
                <a:close/>
                <a:moveTo>
                  <a:pt x="453449" y="14275"/>
                </a:moveTo>
                <a:lnTo>
                  <a:pt x="427592" y="16881"/>
                </a:lnTo>
                <a:lnTo>
                  <a:pt x="427592" y="21939"/>
                </a:lnTo>
                <a:cubicBezTo>
                  <a:pt x="425522" y="21939"/>
                  <a:pt x="425522" y="21939"/>
                  <a:pt x="425522" y="21939"/>
                </a:cubicBezTo>
                <a:cubicBezTo>
                  <a:pt x="423452" y="23993"/>
                  <a:pt x="421382" y="23993"/>
                  <a:pt x="423452" y="26047"/>
                </a:cubicBezTo>
                <a:cubicBezTo>
                  <a:pt x="421382" y="26047"/>
                  <a:pt x="421382" y="26047"/>
                  <a:pt x="421382" y="26047"/>
                </a:cubicBezTo>
                <a:cubicBezTo>
                  <a:pt x="421382" y="26047"/>
                  <a:pt x="421382" y="23993"/>
                  <a:pt x="419312" y="23993"/>
                </a:cubicBezTo>
                <a:cubicBezTo>
                  <a:pt x="417242" y="26047"/>
                  <a:pt x="419312" y="28101"/>
                  <a:pt x="419312" y="30155"/>
                </a:cubicBezTo>
                <a:cubicBezTo>
                  <a:pt x="419312" y="32209"/>
                  <a:pt x="419312" y="34263"/>
                  <a:pt x="417242" y="36317"/>
                </a:cubicBezTo>
                <a:cubicBezTo>
                  <a:pt x="413102" y="38372"/>
                  <a:pt x="411032" y="38372"/>
                  <a:pt x="408961" y="38372"/>
                </a:cubicBezTo>
                <a:cubicBezTo>
                  <a:pt x="406891" y="40426"/>
                  <a:pt x="406891" y="44534"/>
                  <a:pt x="404821" y="46589"/>
                </a:cubicBezTo>
                <a:cubicBezTo>
                  <a:pt x="402751" y="46589"/>
                  <a:pt x="400681" y="48643"/>
                  <a:pt x="400681" y="46589"/>
                </a:cubicBezTo>
                <a:cubicBezTo>
                  <a:pt x="398611" y="42480"/>
                  <a:pt x="394471" y="40426"/>
                  <a:pt x="394471" y="36317"/>
                </a:cubicBezTo>
                <a:cubicBezTo>
                  <a:pt x="398611" y="34263"/>
                  <a:pt x="402751" y="30155"/>
                  <a:pt x="402751" y="23993"/>
                </a:cubicBezTo>
                <a:cubicBezTo>
                  <a:pt x="404821" y="19883"/>
                  <a:pt x="404821" y="19883"/>
                  <a:pt x="404821" y="19883"/>
                </a:cubicBezTo>
                <a:cubicBezTo>
                  <a:pt x="408961" y="17829"/>
                  <a:pt x="415172" y="17829"/>
                  <a:pt x="419312" y="17829"/>
                </a:cubicBezTo>
                <a:lnTo>
                  <a:pt x="420079" y="17639"/>
                </a:lnTo>
                <a:lnTo>
                  <a:pt x="399049" y="19759"/>
                </a:lnTo>
                <a:lnTo>
                  <a:pt x="400779" y="19759"/>
                </a:lnTo>
                <a:cubicBezTo>
                  <a:pt x="400779" y="21846"/>
                  <a:pt x="400779" y="21846"/>
                  <a:pt x="400779" y="21846"/>
                </a:cubicBezTo>
                <a:cubicBezTo>
                  <a:pt x="400779" y="28106"/>
                  <a:pt x="396684" y="32280"/>
                  <a:pt x="392590" y="34367"/>
                </a:cubicBezTo>
                <a:cubicBezTo>
                  <a:pt x="390542" y="32280"/>
                  <a:pt x="388495" y="32280"/>
                  <a:pt x="388495" y="30194"/>
                </a:cubicBezTo>
                <a:cubicBezTo>
                  <a:pt x="388495" y="28106"/>
                  <a:pt x="392590" y="28106"/>
                  <a:pt x="394637" y="23933"/>
                </a:cubicBezTo>
                <a:lnTo>
                  <a:pt x="396561" y="20010"/>
                </a:lnTo>
                <a:lnTo>
                  <a:pt x="364940" y="23197"/>
                </a:lnTo>
                <a:lnTo>
                  <a:pt x="342257" y="30239"/>
                </a:lnTo>
                <a:lnTo>
                  <a:pt x="343196" y="30051"/>
                </a:lnTo>
                <a:cubicBezTo>
                  <a:pt x="345261" y="30051"/>
                  <a:pt x="347327" y="30051"/>
                  <a:pt x="347327" y="32117"/>
                </a:cubicBezTo>
                <a:cubicBezTo>
                  <a:pt x="345261" y="36249"/>
                  <a:pt x="343196" y="36249"/>
                  <a:pt x="341130" y="38315"/>
                </a:cubicBezTo>
                <a:cubicBezTo>
                  <a:pt x="339064" y="40380"/>
                  <a:pt x="336998" y="38315"/>
                  <a:pt x="334933" y="38315"/>
                </a:cubicBezTo>
                <a:cubicBezTo>
                  <a:pt x="334933" y="42446"/>
                  <a:pt x="332867" y="44511"/>
                  <a:pt x="328735" y="46578"/>
                </a:cubicBezTo>
                <a:cubicBezTo>
                  <a:pt x="322538" y="48643"/>
                  <a:pt x="316341" y="44511"/>
                  <a:pt x="310143" y="44511"/>
                </a:cubicBezTo>
                <a:cubicBezTo>
                  <a:pt x="310143" y="42446"/>
                  <a:pt x="310143" y="42446"/>
                  <a:pt x="310143" y="40380"/>
                </a:cubicBezTo>
                <a:cubicBezTo>
                  <a:pt x="316341" y="38315"/>
                  <a:pt x="324604" y="40380"/>
                  <a:pt x="330801" y="36249"/>
                </a:cubicBezTo>
                <a:lnTo>
                  <a:pt x="332253" y="33344"/>
                </a:lnTo>
                <a:lnTo>
                  <a:pt x="282503" y="48787"/>
                </a:lnTo>
                <a:lnTo>
                  <a:pt x="266569" y="57436"/>
                </a:lnTo>
                <a:lnTo>
                  <a:pt x="275245" y="56943"/>
                </a:lnTo>
                <a:cubicBezTo>
                  <a:pt x="279385" y="54884"/>
                  <a:pt x="283525" y="50768"/>
                  <a:pt x="285595" y="48710"/>
                </a:cubicBezTo>
                <a:cubicBezTo>
                  <a:pt x="286630" y="48195"/>
                  <a:pt x="287536" y="48066"/>
                  <a:pt x="288344" y="48195"/>
                </a:cubicBezTo>
                <a:cubicBezTo>
                  <a:pt x="290770" y="48581"/>
                  <a:pt x="292323" y="51282"/>
                  <a:pt x="293876" y="52826"/>
                </a:cubicBezTo>
                <a:cubicBezTo>
                  <a:pt x="293876" y="54884"/>
                  <a:pt x="293876" y="54884"/>
                  <a:pt x="293876" y="54884"/>
                </a:cubicBezTo>
                <a:cubicBezTo>
                  <a:pt x="287665" y="61059"/>
                  <a:pt x="281455" y="67236"/>
                  <a:pt x="275245" y="63118"/>
                </a:cubicBezTo>
                <a:cubicBezTo>
                  <a:pt x="273174" y="63118"/>
                  <a:pt x="273174" y="59002"/>
                  <a:pt x="271104" y="61059"/>
                </a:cubicBezTo>
                <a:cubicBezTo>
                  <a:pt x="269034" y="63118"/>
                  <a:pt x="266964" y="65177"/>
                  <a:pt x="262824" y="65177"/>
                </a:cubicBezTo>
                <a:cubicBezTo>
                  <a:pt x="260754" y="65177"/>
                  <a:pt x="258684" y="65177"/>
                  <a:pt x="258684" y="63118"/>
                </a:cubicBezTo>
                <a:lnTo>
                  <a:pt x="258684" y="61716"/>
                </a:lnTo>
                <a:lnTo>
                  <a:pt x="254731" y="63861"/>
                </a:lnTo>
                <a:lnTo>
                  <a:pt x="254731" y="65301"/>
                </a:lnTo>
                <a:cubicBezTo>
                  <a:pt x="244376" y="71449"/>
                  <a:pt x="236092" y="81695"/>
                  <a:pt x="234021" y="91940"/>
                </a:cubicBezTo>
                <a:cubicBezTo>
                  <a:pt x="234021" y="98088"/>
                  <a:pt x="234021" y="106285"/>
                  <a:pt x="240234" y="108334"/>
                </a:cubicBezTo>
                <a:cubicBezTo>
                  <a:pt x="242305" y="112432"/>
                  <a:pt x="248518" y="112432"/>
                  <a:pt x="252660" y="112432"/>
                </a:cubicBezTo>
                <a:cubicBezTo>
                  <a:pt x="254731" y="112432"/>
                  <a:pt x="256802" y="110383"/>
                  <a:pt x="258874" y="108334"/>
                </a:cubicBezTo>
                <a:cubicBezTo>
                  <a:pt x="256802" y="104236"/>
                  <a:pt x="254731" y="110383"/>
                  <a:pt x="250589" y="106285"/>
                </a:cubicBezTo>
                <a:cubicBezTo>
                  <a:pt x="248518" y="106285"/>
                  <a:pt x="248518" y="102186"/>
                  <a:pt x="248518" y="100137"/>
                </a:cubicBezTo>
                <a:cubicBezTo>
                  <a:pt x="250589" y="98088"/>
                  <a:pt x="252660" y="96039"/>
                  <a:pt x="254731" y="96039"/>
                </a:cubicBezTo>
                <a:cubicBezTo>
                  <a:pt x="256802" y="96039"/>
                  <a:pt x="258874" y="96039"/>
                  <a:pt x="260945" y="100137"/>
                </a:cubicBezTo>
                <a:cubicBezTo>
                  <a:pt x="263016" y="100137"/>
                  <a:pt x="265087" y="98088"/>
                  <a:pt x="267158" y="100137"/>
                </a:cubicBezTo>
                <a:cubicBezTo>
                  <a:pt x="271300" y="104236"/>
                  <a:pt x="271300" y="104236"/>
                  <a:pt x="271300" y="104236"/>
                </a:cubicBezTo>
                <a:cubicBezTo>
                  <a:pt x="271300" y="108334"/>
                  <a:pt x="269229" y="114482"/>
                  <a:pt x="263016" y="118580"/>
                </a:cubicBezTo>
                <a:cubicBezTo>
                  <a:pt x="256802" y="120629"/>
                  <a:pt x="250589" y="122678"/>
                  <a:pt x="244376" y="120629"/>
                </a:cubicBezTo>
                <a:cubicBezTo>
                  <a:pt x="240234" y="116531"/>
                  <a:pt x="234021" y="114482"/>
                  <a:pt x="231950" y="108334"/>
                </a:cubicBezTo>
                <a:cubicBezTo>
                  <a:pt x="227808" y="106285"/>
                  <a:pt x="227808" y="102186"/>
                  <a:pt x="227808" y="98088"/>
                </a:cubicBezTo>
                <a:cubicBezTo>
                  <a:pt x="227808" y="91940"/>
                  <a:pt x="227808" y="87842"/>
                  <a:pt x="229879" y="83744"/>
                </a:cubicBezTo>
                <a:cubicBezTo>
                  <a:pt x="231950" y="79646"/>
                  <a:pt x="235574" y="75547"/>
                  <a:pt x="239975" y="71961"/>
                </a:cubicBezTo>
                <a:lnTo>
                  <a:pt x="241882" y="70836"/>
                </a:lnTo>
                <a:lnTo>
                  <a:pt x="207903" y="89279"/>
                </a:lnTo>
                <a:lnTo>
                  <a:pt x="198095" y="97371"/>
                </a:lnTo>
                <a:lnTo>
                  <a:pt x="207409" y="91803"/>
                </a:lnTo>
                <a:cubicBezTo>
                  <a:pt x="209474" y="95919"/>
                  <a:pt x="213606" y="97978"/>
                  <a:pt x="219803" y="97978"/>
                </a:cubicBezTo>
                <a:cubicBezTo>
                  <a:pt x="221869" y="97978"/>
                  <a:pt x="226000" y="95919"/>
                  <a:pt x="223935" y="100037"/>
                </a:cubicBezTo>
                <a:cubicBezTo>
                  <a:pt x="223935" y="104153"/>
                  <a:pt x="230132" y="108270"/>
                  <a:pt x="223935" y="110328"/>
                </a:cubicBezTo>
                <a:cubicBezTo>
                  <a:pt x="221869" y="112386"/>
                  <a:pt x="217737" y="108270"/>
                  <a:pt x="215672" y="108270"/>
                </a:cubicBezTo>
                <a:cubicBezTo>
                  <a:pt x="213606" y="102095"/>
                  <a:pt x="211540" y="112386"/>
                  <a:pt x="207409" y="110328"/>
                </a:cubicBezTo>
                <a:cubicBezTo>
                  <a:pt x="205343" y="108270"/>
                  <a:pt x="201211" y="108270"/>
                  <a:pt x="203277" y="104153"/>
                </a:cubicBezTo>
                <a:cubicBezTo>
                  <a:pt x="199145" y="100037"/>
                  <a:pt x="195014" y="108270"/>
                  <a:pt x="192948" y="102095"/>
                </a:cubicBezTo>
                <a:lnTo>
                  <a:pt x="195733" y="99320"/>
                </a:lnTo>
                <a:lnTo>
                  <a:pt x="142906" y="142906"/>
                </a:lnTo>
                <a:lnTo>
                  <a:pt x="93538" y="202741"/>
                </a:lnTo>
                <a:lnTo>
                  <a:pt x="95078" y="202659"/>
                </a:lnTo>
                <a:cubicBezTo>
                  <a:pt x="96360" y="201886"/>
                  <a:pt x="97386" y="200855"/>
                  <a:pt x="98411" y="200855"/>
                </a:cubicBezTo>
                <a:cubicBezTo>
                  <a:pt x="100463" y="200855"/>
                  <a:pt x="102514" y="202917"/>
                  <a:pt x="104565" y="200855"/>
                </a:cubicBezTo>
                <a:cubicBezTo>
                  <a:pt x="106616" y="200855"/>
                  <a:pt x="106616" y="200855"/>
                  <a:pt x="106616" y="200855"/>
                </a:cubicBezTo>
                <a:cubicBezTo>
                  <a:pt x="108668" y="196732"/>
                  <a:pt x="110719" y="188484"/>
                  <a:pt x="118924" y="190546"/>
                </a:cubicBezTo>
                <a:cubicBezTo>
                  <a:pt x="120975" y="190546"/>
                  <a:pt x="123027" y="190546"/>
                  <a:pt x="125078" y="192608"/>
                </a:cubicBezTo>
                <a:cubicBezTo>
                  <a:pt x="127129" y="192608"/>
                  <a:pt x="127129" y="190546"/>
                  <a:pt x="129181" y="190546"/>
                </a:cubicBezTo>
                <a:cubicBezTo>
                  <a:pt x="131232" y="188484"/>
                  <a:pt x="133796" y="187968"/>
                  <a:pt x="136104" y="188484"/>
                </a:cubicBezTo>
                <a:cubicBezTo>
                  <a:pt x="138411" y="189000"/>
                  <a:pt x="140463" y="190546"/>
                  <a:pt x="141488" y="192608"/>
                </a:cubicBezTo>
                <a:cubicBezTo>
                  <a:pt x="137386" y="196732"/>
                  <a:pt x="135334" y="200855"/>
                  <a:pt x="133283" y="204979"/>
                </a:cubicBezTo>
                <a:cubicBezTo>
                  <a:pt x="131232" y="202917"/>
                  <a:pt x="127129" y="202917"/>
                  <a:pt x="123027" y="202917"/>
                </a:cubicBezTo>
                <a:cubicBezTo>
                  <a:pt x="120975" y="204979"/>
                  <a:pt x="118924" y="204979"/>
                  <a:pt x="116873" y="209103"/>
                </a:cubicBezTo>
                <a:cubicBezTo>
                  <a:pt x="114821" y="209103"/>
                  <a:pt x="114821" y="207041"/>
                  <a:pt x="112770" y="207041"/>
                </a:cubicBezTo>
                <a:cubicBezTo>
                  <a:pt x="106616" y="207041"/>
                  <a:pt x="104565" y="209103"/>
                  <a:pt x="100463" y="213227"/>
                </a:cubicBezTo>
                <a:cubicBezTo>
                  <a:pt x="96360" y="215289"/>
                  <a:pt x="96360" y="221474"/>
                  <a:pt x="96360" y="225598"/>
                </a:cubicBezTo>
                <a:cubicBezTo>
                  <a:pt x="98411" y="227660"/>
                  <a:pt x="98411" y="231783"/>
                  <a:pt x="100463" y="233846"/>
                </a:cubicBezTo>
                <a:cubicBezTo>
                  <a:pt x="98411" y="237969"/>
                  <a:pt x="96360" y="242093"/>
                  <a:pt x="98411" y="246217"/>
                </a:cubicBezTo>
                <a:cubicBezTo>
                  <a:pt x="98411" y="248279"/>
                  <a:pt x="100463" y="252402"/>
                  <a:pt x="102514" y="252402"/>
                </a:cubicBezTo>
                <a:cubicBezTo>
                  <a:pt x="102514" y="254464"/>
                  <a:pt x="102514" y="254464"/>
                  <a:pt x="102514" y="254464"/>
                </a:cubicBezTo>
                <a:cubicBezTo>
                  <a:pt x="100463" y="258588"/>
                  <a:pt x="98411" y="260650"/>
                  <a:pt x="94309" y="264774"/>
                </a:cubicBezTo>
                <a:cubicBezTo>
                  <a:pt x="92258" y="260650"/>
                  <a:pt x="88155" y="256526"/>
                  <a:pt x="90206" y="252402"/>
                </a:cubicBezTo>
                <a:cubicBezTo>
                  <a:pt x="86104" y="250340"/>
                  <a:pt x="94309" y="248279"/>
                  <a:pt x="90206" y="246217"/>
                </a:cubicBezTo>
                <a:cubicBezTo>
                  <a:pt x="86104" y="242093"/>
                  <a:pt x="84052" y="240031"/>
                  <a:pt x="84052" y="235907"/>
                </a:cubicBezTo>
                <a:cubicBezTo>
                  <a:pt x="84052" y="233846"/>
                  <a:pt x="88155" y="231783"/>
                  <a:pt x="88155" y="229722"/>
                </a:cubicBezTo>
                <a:cubicBezTo>
                  <a:pt x="90206" y="225598"/>
                  <a:pt x="86104" y="223536"/>
                  <a:pt x="86104" y="221474"/>
                </a:cubicBezTo>
                <a:lnTo>
                  <a:pt x="84787" y="216179"/>
                </a:lnTo>
                <a:lnTo>
                  <a:pt x="48787" y="282503"/>
                </a:lnTo>
                <a:lnTo>
                  <a:pt x="28714" y="347168"/>
                </a:lnTo>
                <a:lnTo>
                  <a:pt x="29491" y="347168"/>
                </a:lnTo>
                <a:lnTo>
                  <a:pt x="31887" y="347168"/>
                </a:lnTo>
                <a:lnTo>
                  <a:pt x="34626" y="351269"/>
                </a:lnTo>
                <a:cubicBezTo>
                  <a:pt x="34626" y="351269"/>
                  <a:pt x="30518" y="349219"/>
                  <a:pt x="32572" y="353320"/>
                </a:cubicBezTo>
                <a:cubicBezTo>
                  <a:pt x="32572" y="353320"/>
                  <a:pt x="32572" y="355370"/>
                  <a:pt x="34626" y="355370"/>
                </a:cubicBezTo>
                <a:cubicBezTo>
                  <a:pt x="36681" y="353320"/>
                  <a:pt x="38735" y="353320"/>
                  <a:pt x="40789" y="355370"/>
                </a:cubicBezTo>
                <a:cubicBezTo>
                  <a:pt x="42843" y="357421"/>
                  <a:pt x="44897" y="359472"/>
                  <a:pt x="46952" y="363573"/>
                </a:cubicBezTo>
                <a:cubicBezTo>
                  <a:pt x="46952" y="365623"/>
                  <a:pt x="44897" y="365623"/>
                  <a:pt x="44897" y="369724"/>
                </a:cubicBezTo>
                <a:cubicBezTo>
                  <a:pt x="46952" y="369724"/>
                  <a:pt x="49006" y="371775"/>
                  <a:pt x="51060" y="373826"/>
                </a:cubicBezTo>
                <a:cubicBezTo>
                  <a:pt x="51060" y="373826"/>
                  <a:pt x="53114" y="373826"/>
                  <a:pt x="53114" y="373826"/>
                </a:cubicBezTo>
                <a:cubicBezTo>
                  <a:pt x="51060" y="371775"/>
                  <a:pt x="49006" y="369724"/>
                  <a:pt x="46952" y="367674"/>
                </a:cubicBezTo>
                <a:cubicBezTo>
                  <a:pt x="46952" y="367674"/>
                  <a:pt x="46952" y="365623"/>
                  <a:pt x="49006" y="365623"/>
                </a:cubicBezTo>
                <a:cubicBezTo>
                  <a:pt x="49006" y="367674"/>
                  <a:pt x="51060" y="369724"/>
                  <a:pt x="53114" y="369724"/>
                </a:cubicBezTo>
                <a:cubicBezTo>
                  <a:pt x="55169" y="373826"/>
                  <a:pt x="51060" y="375876"/>
                  <a:pt x="55169" y="377927"/>
                </a:cubicBezTo>
                <a:cubicBezTo>
                  <a:pt x="53114" y="379977"/>
                  <a:pt x="53114" y="377927"/>
                  <a:pt x="51060" y="377927"/>
                </a:cubicBezTo>
                <a:cubicBezTo>
                  <a:pt x="46952" y="377927"/>
                  <a:pt x="42843" y="377927"/>
                  <a:pt x="38735" y="379977"/>
                </a:cubicBezTo>
                <a:cubicBezTo>
                  <a:pt x="36681" y="379977"/>
                  <a:pt x="36681" y="379977"/>
                  <a:pt x="36681" y="379977"/>
                </a:cubicBezTo>
                <a:cubicBezTo>
                  <a:pt x="36681" y="375876"/>
                  <a:pt x="35140" y="372800"/>
                  <a:pt x="32572" y="370493"/>
                </a:cubicBezTo>
                <a:lnTo>
                  <a:pt x="23091" y="365998"/>
                </a:lnTo>
                <a:lnTo>
                  <a:pt x="22704" y="369831"/>
                </a:lnTo>
                <a:lnTo>
                  <a:pt x="32510" y="373764"/>
                </a:lnTo>
                <a:cubicBezTo>
                  <a:pt x="32510" y="377843"/>
                  <a:pt x="36577" y="377843"/>
                  <a:pt x="34543" y="381922"/>
                </a:cubicBezTo>
                <a:cubicBezTo>
                  <a:pt x="34543" y="381922"/>
                  <a:pt x="32510" y="383961"/>
                  <a:pt x="30476" y="381922"/>
                </a:cubicBezTo>
                <a:cubicBezTo>
                  <a:pt x="28443" y="377843"/>
                  <a:pt x="26409" y="375804"/>
                  <a:pt x="22342" y="373764"/>
                </a:cubicBezTo>
                <a:lnTo>
                  <a:pt x="22342" y="373421"/>
                </a:lnTo>
                <a:lnTo>
                  <a:pt x="18904" y="407528"/>
                </a:lnTo>
                <a:lnTo>
                  <a:pt x="23531" y="395415"/>
                </a:lnTo>
                <a:cubicBezTo>
                  <a:pt x="27395" y="389754"/>
                  <a:pt x="32547" y="385123"/>
                  <a:pt x="38729" y="382035"/>
                </a:cubicBezTo>
                <a:cubicBezTo>
                  <a:pt x="40790" y="381006"/>
                  <a:pt x="43365" y="380492"/>
                  <a:pt x="45941" y="380492"/>
                </a:cubicBezTo>
                <a:cubicBezTo>
                  <a:pt x="48517" y="380492"/>
                  <a:pt x="51093" y="381006"/>
                  <a:pt x="53154" y="382035"/>
                </a:cubicBezTo>
                <a:cubicBezTo>
                  <a:pt x="57275" y="382035"/>
                  <a:pt x="57275" y="382035"/>
                  <a:pt x="57275" y="382035"/>
                </a:cubicBezTo>
                <a:cubicBezTo>
                  <a:pt x="61396" y="384094"/>
                  <a:pt x="67578" y="386152"/>
                  <a:pt x="69639" y="392328"/>
                </a:cubicBezTo>
                <a:cubicBezTo>
                  <a:pt x="71700" y="396444"/>
                  <a:pt x="73760" y="402619"/>
                  <a:pt x="71700" y="406736"/>
                </a:cubicBezTo>
                <a:cubicBezTo>
                  <a:pt x="71700" y="412911"/>
                  <a:pt x="65518" y="414970"/>
                  <a:pt x="59336" y="417028"/>
                </a:cubicBezTo>
                <a:cubicBezTo>
                  <a:pt x="57275" y="417028"/>
                  <a:pt x="55214" y="414970"/>
                  <a:pt x="53154" y="412911"/>
                </a:cubicBezTo>
                <a:cubicBezTo>
                  <a:pt x="53154" y="410853"/>
                  <a:pt x="55214" y="410853"/>
                  <a:pt x="53154" y="408795"/>
                </a:cubicBezTo>
                <a:cubicBezTo>
                  <a:pt x="51093" y="408795"/>
                  <a:pt x="49032" y="408795"/>
                  <a:pt x="49032" y="406736"/>
                </a:cubicBezTo>
                <a:cubicBezTo>
                  <a:pt x="49032" y="404678"/>
                  <a:pt x="46972" y="404678"/>
                  <a:pt x="49032" y="402619"/>
                </a:cubicBezTo>
                <a:cubicBezTo>
                  <a:pt x="51093" y="400561"/>
                  <a:pt x="53154" y="398503"/>
                  <a:pt x="55214" y="400561"/>
                </a:cubicBezTo>
                <a:cubicBezTo>
                  <a:pt x="57275" y="400561"/>
                  <a:pt x="59336" y="402619"/>
                  <a:pt x="59336" y="404678"/>
                </a:cubicBezTo>
                <a:cubicBezTo>
                  <a:pt x="63457" y="404678"/>
                  <a:pt x="63457" y="402619"/>
                  <a:pt x="63457" y="398503"/>
                </a:cubicBezTo>
                <a:cubicBezTo>
                  <a:pt x="61396" y="394386"/>
                  <a:pt x="55214" y="390269"/>
                  <a:pt x="51093" y="388211"/>
                </a:cubicBezTo>
                <a:cubicBezTo>
                  <a:pt x="42850" y="388211"/>
                  <a:pt x="36668" y="392328"/>
                  <a:pt x="30486" y="396444"/>
                </a:cubicBezTo>
                <a:cubicBezTo>
                  <a:pt x="24304" y="402619"/>
                  <a:pt x="20183" y="410853"/>
                  <a:pt x="18122" y="421145"/>
                </a:cubicBezTo>
                <a:lnTo>
                  <a:pt x="17531" y="421145"/>
                </a:lnTo>
                <a:lnTo>
                  <a:pt x="17251" y="423927"/>
                </a:lnTo>
                <a:lnTo>
                  <a:pt x="22190" y="427331"/>
                </a:lnTo>
                <a:cubicBezTo>
                  <a:pt x="24237" y="429393"/>
                  <a:pt x="22190" y="433516"/>
                  <a:pt x="20143" y="435578"/>
                </a:cubicBezTo>
                <a:cubicBezTo>
                  <a:pt x="22190" y="437640"/>
                  <a:pt x="26285" y="439702"/>
                  <a:pt x="26285" y="443826"/>
                </a:cubicBezTo>
                <a:cubicBezTo>
                  <a:pt x="26285" y="446919"/>
                  <a:pt x="24749" y="450011"/>
                  <a:pt x="22446" y="452846"/>
                </a:cubicBezTo>
                <a:lnTo>
                  <a:pt x="14888" y="459535"/>
                </a:lnTo>
                <a:lnTo>
                  <a:pt x="17110" y="481575"/>
                </a:lnTo>
                <a:lnTo>
                  <a:pt x="22348" y="485006"/>
                </a:lnTo>
                <a:cubicBezTo>
                  <a:pt x="24435" y="489107"/>
                  <a:pt x="28609" y="491158"/>
                  <a:pt x="26522" y="495259"/>
                </a:cubicBezTo>
                <a:cubicBezTo>
                  <a:pt x="24435" y="497309"/>
                  <a:pt x="26522" y="499360"/>
                  <a:pt x="24435" y="499360"/>
                </a:cubicBezTo>
                <a:cubicBezTo>
                  <a:pt x="24435" y="499360"/>
                  <a:pt x="20261" y="499360"/>
                  <a:pt x="20261" y="501410"/>
                </a:cubicBezTo>
                <a:cubicBezTo>
                  <a:pt x="22348" y="503461"/>
                  <a:pt x="24435" y="505512"/>
                  <a:pt x="24435" y="507562"/>
                </a:cubicBezTo>
                <a:cubicBezTo>
                  <a:pt x="24435" y="509613"/>
                  <a:pt x="24435" y="513714"/>
                  <a:pt x="22348" y="513714"/>
                </a:cubicBezTo>
                <a:lnTo>
                  <a:pt x="20350" y="513714"/>
                </a:lnTo>
                <a:lnTo>
                  <a:pt x="20882" y="518995"/>
                </a:lnTo>
                <a:lnTo>
                  <a:pt x="21132" y="519109"/>
                </a:lnTo>
                <a:cubicBezTo>
                  <a:pt x="21388" y="519881"/>
                  <a:pt x="21388" y="520911"/>
                  <a:pt x="22411" y="521940"/>
                </a:cubicBezTo>
                <a:cubicBezTo>
                  <a:pt x="26506" y="532232"/>
                  <a:pt x="36743" y="544582"/>
                  <a:pt x="46979" y="548699"/>
                </a:cubicBezTo>
                <a:cubicBezTo>
                  <a:pt x="53121" y="548699"/>
                  <a:pt x="59263" y="548699"/>
                  <a:pt x="63358" y="544582"/>
                </a:cubicBezTo>
                <a:cubicBezTo>
                  <a:pt x="65405" y="540465"/>
                  <a:pt x="67453" y="536348"/>
                  <a:pt x="65405" y="530173"/>
                </a:cubicBezTo>
                <a:cubicBezTo>
                  <a:pt x="63358" y="532232"/>
                  <a:pt x="63358" y="534290"/>
                  <a:pt x="61311" y="534290"/>
                </a:cubicBezTo>
                <a:cubicBezTo>
                  <a:pt x="57216" y="536348"/>
                  <a:pt x="55169" y="534290"/>
                  <a:pt x="51074" y="532232"/>
                </a:cubicBezTo>
                <a:cubicBezTo>
                  <a:pt x="51074" y="530173"/>
                  <a:pt x="51074" y="528115"/>
                  <a:pt x="51074" y="528115"/>
                </a:cubicBezTo>
                <a:cubicBezTo>
                  <a:pt x="51074" y="526056"/>
                  <a:pt x="51074" y="523998"/>
                  <a:pt x="53121" y="523998"/>
                </a:cubicBezTo>
                <a:cubicBezTo>
                  <a:pt x="55169" y="523998"/>
                  <a:pt x="57216" y="523998"/>
                  <a:pt x="57216" y="521940"/>
                </a:cubicBezTo>
                <a:cubicBezTo>
                  <a:pt x="55169" y="519881"/>
                  <a:pt x="57216" y="517823"/>
                  <a:pt x="59263" y="517823"/>
                </a:cubicBezTo>
                <a:cubicBezTo>
                  <a:pt x="60799" y="517308"/>
                  <a:pt x="62334" y="517180"/>
                  <a:pt x="63838" y="517341"/>
                </a:cubicBezTo>
                <a:cubicBezTo>
                  <a:pt x="68348" y="517823"/>
                  <a:pt x="72571" y="520910"/>
                  <a:pt x="75642" y="523998"/>
                </a:cubicBezTo>
                <a:cubicBezTo>
                  <a:pt x="79737" y="532232"/>
                  <a:pt x="75642" y="542523"/>
                  <a:pt x="71547" y="548699"/>
                </a:cubicBezTo>
                <a:cubicBezTo>
                  <a:pt x="65405" y="554874"/>
                  <a:pt x="55169" y="556932"/>
                  <a:pt x="46979" y="554874"/>
                </a:cubicBezTo>
                <a:cubicBezTo>
                  <a:pt x="40837" y="553845"/>
                  <a:pt x="35719" y="550243"/>
                  <a:pt x="31369" y="545611"/>
                </a:cubicBezTo>
                <a:lnTo>
                  <a:pt x="22280" y="532861"/>
                </a:lnTo>
                <a:lnTo>
                  <a:pt x="23197" y="541958"/>
                </a:lnTo>
                <a:lnTo>
                  <a:pt x="29605" y="562600"/>
                </a:lnTo>
                <a:lnTo>
                  <a:pt x="32688" y="561058"/>
                </a:lnTo>
                <a:cubicBezTo>
                  <a:pt x="34727" y="559019"/>
                  <a:pt x="34727" y="556980"/>
                  <a:pt x="36766" y="554940"/>
                </a:cubicBezTo>
                <a:cubicBezTo>
                  <a:pt x="38806" y="554940"/>
                  <a:pt x="38806" y="554940"/>
                  <a:pt x="40845" y="556980"/>
                </a:cubicBezTo>
                <a:cubicBezTo>
                  <a:pt x="42885" y="559019"/>
                  <a:pt x="40845" y="561058"/>
                  <a:pt x="40845" y="563098"/>
                </a:cubicBezTo>
                <a:cubicBezTo>
                  <a:pt x="38806" y="567177"/>
                  <a:pt x="34727" y="567177"/>
                  <a:pt x="32688" y="569216"/>
                </a:cubicBezTo>
                <a:lnTo>
                  <a:pt x="31308" y="568088"/>
                </a:lnTo>
                <a:lnTo>
                  <a:pt x="32309" y="571312"/>
                </a:lnTo>
                <a:lnTo>
                  <a:pt x="34687" y="571312"/>
                </a:lnTo>
                <a:cubicBezTo>
                  <a:pt x="38773" y="569258"/>
                  <a:pt x="42859" y="565149"/>
                  <a:pt x="44902" y="561041"/>
                </a:cubicBezTo>
                <a:cubicBezTo>
                  <a:pt x="44902" y="561041"/>
                  <a:pt x="42859" y="558987"/>
                  <a:pt x="44902" y="556932"/>
                </a:cubicBezTo>
                <a:cubicBezTo>
                  <a:pt x="48988" y="558987"/>
                  <a:pt x="53074" y="558987"/>
                  <a:pt x="55117" y="558987"/>
                </a:cubicBezTo>
                <a:cubicBezTo>
                  <a:pt x="55117" y="563095"/>
                  <a:pt x="57160" y="569258"/>
                  <a:pt x="53074" y="571312"/>
                </a:cubicBezTo>
                <a:cubicBezTo>
                  <a:pt x="51031" y="571312"/>
                  <a:pt x="51031" y="569258"/>
                  <a:pt x="48988" y="571312"/>
                </a:cubicBezTo>
                <a:cubicBezTo>
                  <a:pt x="51031" y="573366"/>
                  <a:pt x="53074" y="575420"/>
                  <a:pt x="53074" y="577475"/>
                </a:cubicBezTo>
                <a:cubicBezTo>
                  <a:pt x="51031" y="577475"/>
                  <a:pt x="51031" y="579529"/>
                  <a:pt x="48988" y="579529"/>
                </a:cubicBezTo>
                <a:cubicBezTo>
                  <a:pt x="46945" y="579529"/>
                  <a:pt x="44902" y="581583"/>
                  <a:pt x="42859" y="581583"/>
                </a:cubicBezTo>
                <a:cubicBezTo>
                  <a:pt x="40816" y="583637"/>
                  <a:pt x="42859" y="585692"/>
                  <a:pt x="40816" y="587746"/>
                </a:cubicBezTo>
                <a:lnTo>
                  <a:pt x="37870" y="589227"/>
                </a:lnTo>
                <a:lnTo>
                  <a:pt x="40525" y="597779"/>
                </a:lnTo>
                <a:lnTo>
                  <a:pt x="40727" y="598174"/>
                </a:lnTo>
                <a:cubicBezTo>
                  <a:pt x="40727" y="602231"/>
                  <a:pt x="42802" y="606289"/>
                  <a:pt x="44877" y="608318"/>
                </a:cubicBezTo>
                <a:lnTo>
                  <a:pt x="44877" y="611798"/>
                </a:lnTo>
                <a:lnTo>
                  <a:pt x="45351" y="613326"/>
                </a:lnTo>
                <a:lnTo>
                  <a:pt x="48989" y="620614"/>
                </a:lnTo>
                <a:cubicBezTo>
                  <a:pt x="48989" y="624734"/>
                  <a:pt x="53102" y="626793"/>
                  <a:pt x="53102" y="628853"/>
                </a:cubicBezTo>
                <a:lnTo>
                  <a:pt x="62766" y="650149"/>
                </a:lnTo>
                <a:lnTo>
                  <a:pt x="69047" y="661720"/>
                </a:lnTo>
                <a:lnTo>
                  <a:pt x="73664" y="670045"/>
                </a:lnTo>
                <a:lnTo>
                  <a:pt x="72613" y="668290"/>
                </a:lnTo>
                <a:lnTo>
                  <a:pt x="89279" y="698995"/>
                </a:lnTo>
                <a:lnTo>
                  <a:pt x="103689" y="716460"/>
                </a:lnTo>
                <a:lnTo>
                  <a:pt x="90114" y="696820"/>
                </a:lnTo>
                <a:cubicBezTo>
                  <a:pt x="83945" y="688582"/>
                  <a:pt x="77777" y="678284"/>
                  <a:pt x="73664" y="670045"/>
                </a:cubicBezTo>
                <a:cubicBezTo>
                  <a:pt x="77777" y="676224"/>
                  <a:pt x="81889" y="680343"/>
                  <a:pt x="83945" y="686522"/>
                </a:cubicBezTo>
                <a:cubicBezTo>
                  <a:pt x="88058" y="690641"/>
                  <a:pt x="90114" y="696820"/>
                  <a:pt x="94227" y="698880"/>
                </a:cubicBezTo>
                <a:cubicBezTo>
                  <a:pt x="96283" y="705059"/>
                  <a:pt x="100395" y="707118"/>
                  <a:pt x="102451" y="713297"/>
                </a:cubicBezTo>
                <a:lnTo>
                  <a:pt x="106088" y="719369"/>
                </a:lnTo>
                <a:lnTo>
                  <a:pt x="133970" y="753161"/>
                </a:lnTo>
                <a:lnTo>
                  <a:pt x="148037" y="766694"/>
                </a:lnTo>
                <a:cubicBezTo>
                  <a:pt x="152922" y="771564"/>
                  <a:pt x="158064" y="776178"/>
                  <a:pt x="164234" y="779254"/>
                </a:cubicBezTo>
                <a:cubicBezTo>
                  <a:pt x="172461" y="787456"/>
                  <a:pt x="182745" y="793608"/>
                  <a:pt x="190972" y="801810"/>
                </a:cubicBezTo>
                <a:cubicBezTo>
                  <a:pt x="199199" y="805911"/>
                  <a:pt x="203313" y="812063"/>
                  <a:pt x="211540" y="816164"/>
                </a:cubicBezTo>
                <a:cubicBezTo>
                  <a:pt x="211540" y="816164"/>
                  <a:pt x="211540" y="818215"/>
                  <a:pt x="211540" y="818215"/>
                </a:cubicBezTo>
                <a:cubicBezTo>
                  <a:pt x="211540" y="818215"/>
                  <a:pt x="209483" y="818215"/>
                  <a:pt x="209483" y="816164"/>
                </a:cubicBezTo>
                <a:lnTo>
                  <a:pt x="178100" y="793029"/>
                </a:lnTo>
                <a:lnTo>
                  <a:pt x="207903" y="817619"/>
                </a:lnTo>
                <a:cubicBezTo>
                  <a:pt x="277996" y="864973"/>
                  <a:pt x="362493" y="892623"/>
                  <a:pt x="453449" y="892623"/>
                </a:cubicBezTo>
                <a:cubicBezTo>
                  <a:pt x="483768" y="892623"/>
                  <a:pt x="513369" y="889551"/>
                  <a:pt x="541958" y="883701"/>
                </a:cubicBezTo>
                <a:lnTo>
                  <a:pt x="608451" y="863060"/>
                </a:lnTo>
                <a:lnTo>
                  <a:pt x="602238" y="861306"/>
                </a:lnTo>
                <a:cubicBezTo>
                  <a:pt x="599669" y="859501"/>
                  <a:pt x="597100" y="857438"/>
                  <a:pt x="594017" y="857438"/>
                </a:cubicBezTo>
                <a:cubicBezTo>
                  <a:pt x="591962" y="859501"/>
                  <a:pt x="589907" y="861564"/>
                  <a:pt x="587852" y="861564"/>
                </a:cubicBezTo>
                <a:cubicBezTo>
                  <a:pt x="583741" y="861564"/>
                  <a:pt x="581686" y="859501"/>
                  <a:pt x="579631" y="857438"/>
                </a:cubicBezTo>
                <a:cubicBezTo>
                  <a:pt x="577576" y="855375"/>
                  <a:pt x="577576" y="851248"/>
                  <a:pt x="573465" y="851248"/>
                </a:cubicBezTo>
                <a:cubicBezTo>
                  <a:pt x="571410" y="855375"/>
                  <a:pt x="569355" y="853312"/>
                  <a:pt x="567300" y="853312"/>
                </a:cubicBezTo>
                <a:cubicBezTo>
                  <a:pt x="563189" y="851248"/>
                  <a:pt x="563189" y="847122"/>
                  <a:pt x="561134" y="842996"/>
                </a:cubicBezTo>
                <a:cubicBezTo>
                  <a:pt x="563189" y="840933"/>
                  <a:pt x="565244" y="842996"/>
                  <a:pt x="569355" y="840933"/>
                </a:cubicBezTo>
                <a:cubicBezTo>
                  <a:pt x="573465" y="838869"/>
                  <a:pt x="573465" y="838869"/>
                  <a:pt x="573465" y="838869"/>
                </a:cubicBezTo>
                <a:cubicBezTo>
                  <a:pt x="577576" y="840933"/>
                  <a:pt x="577576" y="845059"/>
                  <a:pt x="581686" y="845059"/>
                </a:cubicBezTo>
                <a:cubicBezTo>
                  <a:pt x="585797" y="847122"/>
                  <a:pt x="589907" y="847122"/>
                  <a:pt x="591962" y="845059"/>
                </a:cubicBezTo>
                <a:cubicBezTo>
                  <a:pt x="596073" y="849185"/>
                  <a:pt x="600183" y="851248"/>
                  <a:pt x="606349" y="851248"/>
                </a:cubicBezTo>
                <a:cubicBezTo>
                  <a:pt x="610459" y="849185"/>
                  <a:pt x="616625" y="847122"/>
                  <a:pt x="618680" y="840933"/>
                </a:cubicBezTo>
                <a:cubicBezTo>
                  <a:pt x="620735" y="834743"/>
                  <a:pt x="620735" y="834743"/>
                  <a:pt x="620735" y="834743"/>
                </a:cubicBezTo>
                <a:cubicBezTo>
                  <a:pt x="624846" y="832680"/>
                  <a:pt x="628956" y="830617"/>
                  <a:pt x="631012" y="824428"/>
                </a:cubicBezTo>
                <a:cubicBezTo>
                  <a:pt x="631012" y="822365"/>
                  <a:pt x="628956" y="820301"/>
                  <a:pt x="628956" y="816175"/>
                </a:cubicBezTo>
                <a:cubicBezTo>
                  <a:pt x="633067" y="816175"/>
                  <a:pt x="637177" y="814112"/>
                  <a:pt x="641288" y="812049"/>
                </a:cubicBezTo>
                <a:cubicBezTo>
                  <a:pt x="642829" y="813596"/>
                  <a:pt x="643214" y="810501"/>
                  <a:pt x="644178" y="810598"/>
                </a:cubicBezTo>
                <a:cubicBezTo>
                  <a:pt x="644499" y="810631"/>
                  <a:pt x="644884" y="811017"/>
                  <a:pt x="645398" y="812049"/>
                </a:cubicBezTo>
                <a:cubicBezTo>
                  <a:pt x="647453" y="816175"/>
                  <a:pt x="647453" y="816175"/>
                  <a:pt x="647453" y="816175"/>
                </a:cubicBezTo>
                <a:cubicBezTo>
                  <a:pt x="647453" y="818238"/>
                  <a:pt x="647453" y="820301"/>
                  <a:pt x="645398" y="820301"/>
                </a:cubicBezTo>
                <a:cubicBezTo>
                  <a:pt x="645398" y="820301"/>
                  <a:pt x="645398" y="818238"/>
                  <a:pt x="645398" y="816175"/>
                </a:cubicBezTo>
                <a:cubicBezTo>
                  <a:pt x="643343" y="818238"/>
                  <a:pt x="645398" y="820301"/>
                  <a:pt x="643343" y="822365"/>
                </a:cubicBezTo>
                <a:cubicBezTo>
                  <a:pt x="641288" y="824428"/>
                  <a:pt x="639233" y="828554"/>
                  <a:pt x="641288" y="830617"/>
                </a:cubicBezTo>
                <a:lnTo>
                  <a:pt x="641288" y="834743"/>
                </a:lnTo>
                <a:cubicBezTo>
                  <a:pt x="641288" y="832680"/>
                  <a:pt x="641288" y="828554"/>
                  <a:pt x="639233" y="826491"/>
                </a:cubicBezTo>
                <a:cubicBezTo>
                  <a:pt x="637177" y="826491"/>
                  <a:pt x="637177" y="828554"/>
                  <a:pt x="637177" y="830617"/>
                </a:cubicBezTo>
                <a:cubicBezTo>
                  <a:pt x="639233" y="830617"/>
                  <a:pt x="639233" y="834743"/>
                  <a:pt x="639233" y="836806"/>
                </a:cubicBezTo>
                <a:cubicBezTo>
                  <a:pt x="639233" y="838869"/>
                  <a:pt x="637177" y="842996"/>
                  <a:pt x="633067" y="842996"/>
                </a:cubicBezTo>
                <a:cubicBezTo>
                  <a:pt x="631012" y="845059"/>
                  <a:pt x="624846" y="842996"/>
                  <a:pt x="626901" y="849185"/>
                </a:cubicBezTo>
                <a:cubicBezTo>
                  <a:pt x="628956" y="849185"/>
                  <a:pt x="628956" y="849185"/>
                  <a:pt x="628956" y="849185"/>
                </a:cubicBezTo>
                <a:cubicBezTo>
                  <a:pt x="631012" y="849185"/>
                  <a:pt x="628956" y="851248"/>
                  <a:pt x="628956" y="851248"/>
                </a:cubicBezTo>
                <a:lnTo>
                  <a:pt x="621102" y="859133"/>
                </a:lnTo>
                <a:lnTo>
                  <a:pt x="624396" y="858111"/>
                </a:lnTo>
                <a:cubicBezTo>
                  <a:pt x="650667" y="846999"/>
                  <a:pt x="675631" y="833404"/>
                  <a:pt x="698996" y="817619"/>
                </a:cubicBezTo>
                <a:lnTo>
                  <a:pt x="742184" y="781986"/>
                </a:lnTo>
                <a:lnTo>
                  <a:pt x="742184" y="779137"/>
                </a:lnTo>
                <a:cubicBezTo>
                  <a:pt x="740155" y="777086"/>
                  <a:pt x="738126" y="775035"/>
                  <a:pt x="736097" y="772985"/>
                </a:cubicBezTo>
                <a:cubicBezTo>
                  <a:pt x="736097" y="768884"/>
                  <a:pt x="738126" y="766833"/>
                  <a:pt x="740155" y="764783"/>
                </a:cubicBezTo>
                <a:cubicBezTo>
                  <a:pt x="740155" y="760681"/>
                  <a:pt x="738126" y="756580"/>
                  <a:pt x="742184" y="752479"/>
                </a:cubicBezTo>
                <a:cubicBezTo>
                  <a:pt x="746241" y="754530"/>
                  <a:pt x="748270" y="756580"/>
                  <a:pt x="752328" y="756580"/>
                </a:cubicBezTo>
                <a:cubicBezTo>
                  <a:pt x="754357" y="758631"/>
                  <a:pt x="752328" y="760681"/>
                  <a:pt x="752328" y="762732"/>
                </a:cubicBezTo>
                <a:lnTo>
                  <a:pt x="753706" y="772479"/>
                </a:lnTo>
                <a:lnTo>
                  <a:pt x="755862" y="770700"/>
                </a:lnTo>
                <a:lnTo>
                  <a:pt x="754423" y="760594"/>
                </a:lnTo>
                <a:cubicBezTo>
                  <a:pt x="755452" y="759562"/>
                  <a:pt x="755967" y="758529"/>
                  <a:pt x="756481" y="758012"/>
                </a:cubicBezTo>
                <a:cubicBezTo>
                  <a:pt x="756996" y="757496"/>
                  <a:pt x="757511" y="757496"/>
                  <a:pt x="758540" y="758529"/>
                </a:cubicBezTo>
                <a:cubicBezTo>
                  <a:pt x="762657" y="756463"/>
                  <a:pt x="758540" y="762660"/>
                  <a:pt x="758540" y="764726"/>
                </a:cubicBezTo>
                <a:lnTo>
                  <a:pt x="759521" y="767681"/>
                </a:lnTo>
                <a:lnTo>
                  <a:pt x="763992" y="763992"/>
                </a:lnTo>
                <a:lnTo>
                  <a:pt x="773185" y="752850"/>
                </a:lnTo>
                <a:lnTo>
                  <a:pt x="769388" y="754924"/>
                </a:lnTo>
                <a:cubicBezTo>
                  <a:pt x="763206" y="755950"/>
                  <a:pt x="756509" y="755437"/>
                  <a:pt x="750327" y="754411"/>
                </a:cubicBezTo>
                <a:cubicBezTo>
                  <a:pt x="744145" y="750306"/>
                  <a:pt x="737963" y="748254"/>
                  <a:pt x="735902" y="740044"/>
                </a:cubicBezTo>
                <a:cubicBezTo>
                  <a:pt x="735902" y="735939"/>
                  <a:pt x="731781" y="733887"/>
                  <a:pt x="733842" y="731835"/>
                </a:cubicBezTo>
                <a:cubicBezTo>
                  <a:pt x="733842" y="725678"/>
                  <a:pt x="735902" y="721573"/>
                  <a:pt x="740024" y="717468"/>
                </a:cubicBezTo>
                <a:cubicBezTo>
                  <a:pt x="742084" y="715416"/>
                  <a:pt x="745175" y="713877"/>
                  <a:pt x="748524" y="713364"/>
                </a:cubicBezTo>
                <a:cubicBezTo>
                  <a:pt x="751872" y="712851"/>
                  <a:pt x="755479" y="713364"/>
                  <a:pt x="758570" y="715416"/>
                </a:cubicBezTo>
                <a:cubicBezTo>
                  <a:pt x="760630" y="717468"/>
                  <a:pt x="760630" y="717468"/>
                  <a:pt x="760630" y="717468"/>
                </a:cubicBezTo>
                <a:cubicBezTo>
                  <a:pt x="760630" y="719521"/>
                  <a:pt x="762691" y="721573"/>
                  <a:pt x="760630" y="721573"/>
                </a:cubicBezTo>
                <a:cubicBezTo>
                  <a:pt x="758570" y="723625"/>
                  <a:pt x="758570" y="721573"/>
                  <a:pt x="756509" y="723625"/>
                </a:cubicBezTo>
                <a:cubicBezTo>
                  <a:pt x="756509" y="725678"/>
                  <a:pt x="758570" y="725678"/>
                  <a:pt x="758570" y="727730"/>
                </a:cubicBezTo>
                <a:cubicBezTo>
                  <a:pt x="760630" y="729782"/>
                  <a:pt x="758570" y="731835"/>
                  <a:pt x="756509" y="733887"/>
                </a:cubicBezTo>
                <a:cubicBezTo>
                  <a:pt x="754448" y="733887"/>
                  <a:pt x="752388" y="733887"/>
                  <a:pt x="750327" y="731835"/>
                </a:cubicBezTo>
                <a:cubicBezTo>
                  <a:pt x="746206" y="731835"/>
                  <a:pt x="752388" y="723625"/>
                  <a:pt x="746206" y="725678"/>
                </a:cubicBezTo>
                <a:cubicBezTo>
                  <a:pt x="742084" y="729782"/>
                  <a:pt x="746206" y="733887"/>
                  <a:pt x="744145" y="740044"/>
                </a:cubicBezTo>
                <a:cubicBezTo>
                  <a:pt x="746206" y="746201"/>
                  <a:pt x="754448" y="750306"/>
                  <a:pt x="762691" y="750306"/>
                </a:cubicBezTo>
                <a:cubicBezTo>
                  <a:pt x="765782" y="751332"/>
                  <a:pt x="769388" y="750819"/>
                  <a:pt x="772995" y="749793"/>
                </a:cubicBezTo>
                <a:lnTo>
                  <a:pt x="776803" y="748465"/>
                </a:lnTo>
                <a:lnTo>
                  <a:pt x="793532" y="728189"/>
                </a:lnTo>
                <a:lnTo>
                  <a:pt x="793532" y="723595"/>
                </a:lnTo>
                <a:cubicBezTo>
                  <a:pt x="795580" y="721537"/>
                  <a:pt x="797627" y="721537"/>
                  <a:pt x="797627" y="719478"/>
                </a:cubicBezTo>
                <a:cubicBezTo>
                  <a:pt x="797627" y="717420"/>
                  <a:pt x="797627" y="715362"/>
                  <a:pt x="797627" y="711245"/>
                </a:cubicBezTo>
                <a:lnTo>
                  <a:pt x="811976" y="705835"/>
                </a:lnTo>
                <a:lnTo>
                  <a:pt x="817619" y="698995"/>
                </a:lnTo>
                <a:lnTo>
                  <a:pt x="826265" y="683067"/>
                </a:lnTo>
                <a:lnTo>
                  <a:pt x="824408" y="678385"/>
                </a:lnTo>
                <a:cubicBezTo>
                  <a:pt x="824408" y="676315"/>
                  <a:pt x="826461" y="674245"/>
                  <a:pt x="826461" y="672175"/>
                </a:cubicBezTo>
                <a:cubicBezTo>
                  <a:pt x="828513" y="668034"/>
                  <a:pt x="830565" y="665964"/>
                  <a:pt x="832618" y="665964"/>
                </a:cubicBezTo>
                <a:lnTo>
                  <a:pt x="835659" y="665760"/>
                </a:lnTo>
                <a:lnTo>
                  <a:pt x="838775" y="660019"/>
                </a:lnTo>
                <a:lnTo>
                  <a:pt x="838775" y="655614"/>
                </a:lnTo>
                <a:lnTo>
                  <a:pt x="841784" y="654476"/>
                </a:lnTo>
                <a:lnTo>
                  <a:pt x="849076" y="641042"/>
                </a:lnTo>
                <a:lnTo>
                  <a:pt x="848852" y="626304"/>
                </a:lnTo>
                <a:cubicBezTo>
                  <a:pt x="847565" y="620650"/>
                  <a:pt x="844992" y="615511"/>
                  <a:pt x="840876" y="612427"/>
                </a:cubicBezTo>
                <a:cubicBezTo>
                  <a:pt x="834700" y="608315"/>
                  <a:pt x="828525" y="608315"/>
                  <a:pt x="824408" y="612427"/>
                </a:cubicBezTo>
                <a:cubicBezTo>
                  <a:pt x="822350" y="612427"/>
                  <a:pt x="818233" y="614483"/>
                  <a:pt x="818233" y="618594"/>
                </a:cubicBezTo>
                <a:cubicBezTo>
                  <a:pt x="820292" y="620650"/>
                  <a:pt x="822350" y="614483"/>
                  <a:pt x="824408" y="616538"/>
                </a:cubicBezTo>
                <a:cubicBezTo>
                  <a:pt x="828525" y="616538"/>
                  <a:pt x="828525" y="620650"/>
                  <a:pt x="828525" y="622706"/>
                </a:cubicBezTo>
                <a:cubicBezTo>
                  <a:pt x="830584" y="624762"/>
                  <a:pt x="830584" y="626818"/>
                  <a:pt x="828525" y="626818"/>
                </a:cubicBezTo>
                <a:cubicBezTo>
                  <a:pt x="826467" y="628874"/>
                  <a:pt x="824408" y="628874"/>
                  <a:pt x="824408" y="628874"/>
                </a:cubicBezTo>
                <a:cubicBezTo>
                  <a:pt x="822350" y="630929"/>
                  <a:pt x="818233" y="624762"/>
                  <a:pt x="818233" y="628874"/>
                </a:cubicBezTo>
                <a:cubicBezTo>
                  <a:pt x="814117" y="630929"/>
                  <a:pt x="812058" y="630929"/>
                  <a:pt x="810000" y="628874"/>
                </a:cubicBezTo>
                <a:cubicBezTo>
                  <a:pt x="805883" y="624762"/>
                  <a:pt x="803824" y="616538"/>
                  <a:pt x="810000" y="610371"/>
                </a:cubicBezTo>
                <a:cubicBezTo>
                  <a:pt x="814117" y="604203"/>
                  <a:pt x="822350" y="600092"/>
                  <a:pt x="832642" y="600092"/>
                </a:cubicBezTo>
                <a:cubicBezTo>
                  <a:pt x="832642" y="602148"/>
                  <a:pt x="832642" y="602148"/>
                  <a:pt x="832642" y="602148"/>
                </a:cubicBezTo>
                <a:cubicBezTo>
                  <a:pt x="838817" y="600092"/>
                  <a:pt x="842934" y="604203"/>
                  <a:pt x="847051" y="608315"/>
                </a:cubicBezTo>
                <a:lnTo>
                  <a:pt x="852959" y="633886"/>
                </a:lnTo>
                <a:lnTo>
                  <a:pt x="858111" y="624395"/>
                </a:lnTo>
                <a:lnTo>
                  <a:pt x="861443" y="613659"/>
                </a:lnTo>
                <a:lnTo>
                  <a:pt x="855326" y="614700"/>
                </a:lnTo>
                <a:cubicBezTo>
                  <a:pt x="853292" y="614700"/>
                  <a:pt x="853292" y="612625"/>
                  <a:pt x="853292" y="610550"/>
                </a:cubicBezTo>
                <a:lnTo>
                  <a:pt x="863485" y="607083"/>
                </a:lnTo>
                <a:lnTo>
                  <a:pt x="864162" y="604901"/>
                </a:lnTo>
                <a:lnTo>
                  <a:pt x="851027" y="606344"/>
                </a:lnTo>
                <a:cubicBezTo>
                  <a:pt x="851027" y="608392"/>
                  <a:pt x="851027" y="608392"/>
                  <a:pt x="851027" y="608392"/>
                </a:cubicBezTo>
                <a:cubicBezTo>
                  <a:pt x="846887" y="608392"/>
                  <a:pt x="846887" y="604297"/>
                  <a:pt x="844816" y="604297"/>
                </a:cubicBezTo>
                <a:cubicBezTo>
                  <a:pt x="842746" y="602250"/>
                  <a:pt x="840676" y="602250"/>
                  <a:pt x="840676" y="598155"/>
                </a:cubicBezTo>
                <a:cubicBezTo>
                  <a:pt x="840676" y="596108"/>
                  <a:pt x="844816" y="594061"/>
                  <a:pt x="846887" y="594061"/>
                </a:cubicBezTo>
                <a:cubicBezTo>
                  <a:pt x="848957" y="592013"/>
                  <a:pt x="851027" y="596108"/>
                  <a:pt x="853097" y="594061"/>
                </a:cubicBezTo>
                <a:cubicBezTo>
                  <a:pt x="853097" y="592013"/>
                  <a:pt x="853097" y="587919"/>
                  <a:pt x="857237" y="585871"/>
                </a:cubicBezTo>
                <a:cubicBezTo>
                  <a:pt x="861377" y="585871"/>
                  <a:pt x="863447" y="587919"/>
                  <a:pt x="865518" y="589966"/>
                </a:cubicBezTo>
                <a:lnTo>
                  <a:pt x="870252" y="585284"/>
                </a:lnTo>
                <a:lnTo>
                  <a:pt x="883701" y="541958"/>
                </a:lnTo>
                <a:cubicBezTo>
                  <a:pt x="889551" y="513369"/>
                  <a:pt x="892623" y="483768"/>
                  <a:pt x="892623" y="453449"/>
                </a:cubicBezTo>
                <a:lnTo>
                  <a:pt x="892448" y="451715"/>
                </a:lnTo>
                <a:lnTo>
                  <a:pt x="892136" y="452021"/>
                </a:lnTo>
                <a:lnTo>
                  <a:pt x="892423" y="451460"/>
                </a:lnTo>
                <a:lnTo>
                  <a:pt x="891876" y="446038"/>
                </a:lnTo>
                <a:lnTo>
                  <a:pt x="890266" y="450053"/>
                </a:lnTo>
                <a:cubicBezTo>
                  <a:pt x="884081" y="456223"/>
                  <a:pt x="884081" y="456223"/>
                  <a:pt x="884081" y="456223"/>
                </a:cubicBezTo>
                <a:cubicBezTo>
                  <a:pt x="884081" y="456223"/>
                  <a:pt x="884081" y="458280"/>
                  <a:pt x="886142" y="458280"/>
                </a:cubicBezTo>
                <a:cubicBezTo>
                  <a:pt x="888204" y="458280"/>
                  <a:pt x="884081" y="454167"/>
                  <a:pt x="888204" y="456223"/>
                </a:cubicBezTo>
                <a:cubicBezTo>
                  <a:pt x="888204" y="458280"/>
                  <a:pt x="890266" y="464450"/>
                  <a:pt x="886142" y="466507"/>
                </a:cubicBezTo>
                <a:cubicBezTo>
                  <a:pt x="886142" y="464450"/>
                  <a:pt x="888204" y="460337"/>
                  <a:pt x="886142" y="460337"/>
                </a:cubicBezTo>
                <a:cubicBezTo>
                  <a:pt x="884081" y="460337"/>
                  <a:pt x="886142" y="462394"/>
                  <a:pt x="884081" y="464450"/>
                </a:cubicBezTo>
                <a:cubicBezTo>
                  <a:pt x="884081" y="468564"/>
                  <a:pt x="882019" y="470621"/>
                  <a:pt x="877895" y="470621"/>
                </a:cubicBezTo>
                <a:cubicBezTo>
                  <a:pt x="875833" y="472678"/>
                  <a:pt x="873771" y="470621"/>
                  <a:pt x="871709" y="472678"/>
                </a:cubicBezTo>
                <a:cubicBezTo>
                  <a:pt x="871709" y="472678"/>
                  <a:pt x="871709" y="474734"/>
                  <a:pt x="873771" y="474734"/>
                </a:cubicBezTo>
                <a:cubicBezTo>
                  <a:pt x="875833" y="474734"/>
                  <a:pt x="873771" y="476791"/>
                  <a:pt x="873771" y="476791"/>
                </a:cubicBezTo>
                <a:cubicBezTo>
                  <a:pt x="873771" y="478848"/>
                  <a:pt x="873771" y="476791"/>
                  <a:pt x="871709" y="476791"/>
                </a:cubicBezTo>
                <a:cubicBezTo>
                  <a:pt x="871709" y="478848"/>
                  <a:pt x="867585" y="480905"/>
                  <a:pt x="863462" y="480905"/>
                </a:cubicBezTo>
                <a:cubicBezTo>
                  <a:pt x="861400" y="480905"/>
                  <a:pt x="859338" y="480905"/>
                  <a:pt x="859338" y="478848"/>
                </a:cubicBezTo>
                <a:cubicBezTo>
                  <a:pt x="859338" y="474734"/>
                  <a:pt x="857276" y="470621"/>
                  <a:pt x="857276" y="466507"/>
                </a:cubicBezTo>
                <a:lnTo>
                  <a:pt x="863592" y="463807"/>
                </a:lnTo>
                <a:lnTo>
                  <a:pt x="865576" y="464305"/>
                </a:lnTo>
                <a:lnTo>
                  <a:pt x="866428" y="462595"/>
                </a:lnTo>
                <a:lnTo>
                  <a:pt x="871709" y="460337"/>
                </a:lnTo>
                <a:cubicBezTo>
                  <a:pt x="871709" y="458280"/>
                  <a:pt x="871709" y="456223"/>
                  <a:pt x="871709" y="452110"/>
                </a:cubicBezTo>
                <a:cubicBezTo>
                  <a:pt x="875833" y="452110"/>
                  <a:pt x="879957" y="447996"/>
                  <a:pt x="879957" y="443883"/>
                </a:cubicBezTo>
                <a:cubicBezTo>
                  <a:pt x="882019" y="437712"/>
                  <a:pt x="879957" y="431542"/>
                  <a:pt x="873771" y="427429"/>
                </a:cubicBezTo>
                <a:cubicBezTo>
                  <a:pt x="869647" y="423315"/>
                  <a:pt x="869647" y="423315"/>
                  <a:pt x="869647" y="423315"/>
                </a:cubicBezTo>
                <a:lnTo>
                  <a:pt x="865576" y="417223"/>
                </a:lnTo>
                <a:lnTo>
                  <a:pt x="865576" y="417021"/>
                </a:lnTo>
                <a:lnTo>
                  <a:pt x="865304" y="416815"/>
                </a:lnTo>
                <a:lnTo>
                  <a:pt x="861400" y="410974"/>
                </a:lnTo>
                <a:cubicBezTo>
                  <a:pt x="857276" y="408918"/>
                  <a:pt x="857276" y="408918"/>
                  <a:pt x="857276" y="408918"/>
                </a:cubicBezTo>
                <a:cubicBezTo>
                  <a:pt x="859338" y="404804"/>
                  <a:pt x="857276" y="402747"/>
                  <a:pt x="857276" y="398634"/>
                </a:cubicBezTo>
                <a:cubicBezTo>
                  <a:pt x="857276" y="398634"/>
                  <a:pt x="857276" y="396577"/>
                  <a:pt x="859338" y="396577"/>
                </a:cubicBezTo>
                <a:cubicBezTo>
                  <a:pt x="863462" y="396577"/>
                  <a:pt x="867585" y="400691"/>
                  <a:pt x="869647" y="402747"/>
                </a:cubicBezTo>
                <a:cubicBezTo>
                  <a:pt x="869647" y="404804"/>
                  <a:pt x="869647" y="406861"/>
                  <a:pt x="869647" y="406861"/>
                </a:cubicBezTo>
                <a:cubicBezTo>
                  <a:pt x="871709" y="406861"/>
                  <a:pt x="875833" y="406861"/>
                  <a:pt x="877895" y="406861"/>
                </a:cubicBezTo>
                <a:cubicBezTo>
                  <a:pt x="882019" y="408918"/>
                  <a:pt x="882019" y="410974"/>
                  <a:pt x="884081" y="415088"/>
                </a:cubicBezTo>
                <a:cubicBezTo>
                  <a:pt x="884081" y="417145"/>
                  <a:pt x="879957" y="421258"/>
                  <a:pt x="886142" y="423315"/>
                </a:cubicBezTo>
                <a:lnTo>
                  <a:pt x="889970" y="427134"/>
                </a:lnTo>
                <a:lnTo>
                  <a:pt x="883701" y="364940"/>
                </a:lnTo>
                <a:lnTo>
                  <a:pt x="860654" y="290695"/>
                </a:lnTo>
                <a:lnTo>
                  <a:pt x="858399" y="290020"/>
                </a:lnTo>
                <a:cubicBezTo>
                  <a:pt x="856861" y="288484"/>
                  <a:pt x="855323" y="287460"/>
                  <a:pt x="853273" y="291555"/>
                </a:cubicBezTo>
                <a:cubicBezTo>
                  <a:pt x="851222" y="291555"/>
                  <a:pt x="849172" y="291555"/>
                  <a:pt x="847121" y="291555"/>
                </a:cubicBezTo>
                <a:cubicBezTo>
                  <a:pt x="843020" y="289508"/>
                  <a:pt x="845070" y="283366"/>
                  <a:pt x="838919" y="285413"/>
                </a:cubicBezTo>
                <a:cubicBezTo>
                  <a:pt x="836868" y="287460"/>
                  <a:pt x="834818" y="285413"/>
                  <a:pt x="832767" y="283366"/>
                </a:cubicBezTo>
                <a:cubicBezTo>
                  <a:pt x="830716" y="281318"/>
                  <a:pt x="830716" y="279271"/>
                  <a:pt x="832767" y="277224"/>
                </a:cubicBezTo>
                <a:cubicBezTo>
                  <a:pt x="834818" y="275176"/>
                  <a:pt x="836868" y="273129"/>
                  <a:pt x="838919" y="271082"/>
                </a:cubicBezTo>
                <a:cubicBezTo>
                  <a:pt x="840969" y="273129"/>
                  <a:pt x="844045" y="274665"/>
                  <a:pt x="847377" y="275176"/>
                </a:cubicBezTo>
                <a:lnTo>
                  <a:pt x="853458" y="273931"/>
                </a:lnTo>
                <a:lnTo>
                  <a:pt x="852394" y="271971"/>
                </a:lnTo>
                <a:lnTo>
                  <a:pt x="849059" y="273074"/>
                </a:lnTo>
                <a:cubicBezTo>
                  <a:pt x="844909" y="271015"/>
                  <a:pt x="840759" y="271015"/>
                  <a:pt x="838684" y="268957"/>
                </a:cubicBezTo>
                <a:cubicBezTo>
                  <a:pt x="838684" y="266899"/>
                  <a:pt x="840759" y="264840"/>
                  <a:pt x="840759" y="262782"/>
                </a:cubicBezTo>
                <a:lnTo>
                  <a:pt x="848062" y="263989"/>
                </a:lnTo>
                <a:lnTo>
                  <a:pt x="840523" y="250100"/>
                </a:lnTo>
                <a:lnTo>
                  <a:pt x="840936" y="256511"/>
                </a:lnTo>
                <a:cubicBezTo>
                  <a:pt x="840936" y="260642"/>
                  <a:pt x="836808" y="266840"/>
                  <a:pt x="834744" y="270971"/>
                </a:cubicBezTo>
                <a:cubicBezTo>
                  <a:pt x="830615" y="275103"/>
                  <a:pt x="824423" y="283366"/>
                  <a:pt x="816166" y="281300"/>
                </a:cubicBezTo>
                <a:cubicBezTo>
                  <a:pt x="807909" y="281300"/>
                  <a:pt x="801717" y="279234"/>
                  <a:pt x="797589" y="270971"/>
                </a:cubicBezTo>
                <a:cubicBezTo>
                  <a:pt x="795524" y="268905"/>
                  <a:pt x="795524" y="264774"/>
                  <a:pt x="795524" y="262708"/>
                </a:cubicBezTo>
                <a:cubicBezTo>
                  <a:pt x="795524" y="258576"/>
                  <a:pt x="797589" y="254445"/>
                  <a:pt x="799653" y="252379"/>
                </a:cubicBezTo>
                <a:cubicBezTo>
                  <a:pt x="801717" y="252379"/>
                  <a:pt x="803781" y="252379"/>
                  <a:pt x="803781" y="252379"/>
                </a:cubicBezTo>
                <a:cubicBezTo>
                  <a:pt x="805845" y="252379"/>
                  <a:pt x="805845" y="258576"/>
                  <a:pt x="807909" y="256511"/>
                </a:cubicBezTo>
                <a:cubicBezTo>
                  <a:pt x="809974" y="252379"/>
                  <a:pt x="812038" y="254445"/>
                  <a:pt x="814102" y="254445"/>
                </a:cubicBezTo>
                <a:cubicBezTo>
                  <a:pt x="816166" y="256511"/>
                  <a:pt x="818230" y="258576"/>
                  <a:pt x="818230" y="262708"/>
                </a:cubicBezTo>
                <a:cubicBezTo>
                  <a:pt x="816166" y="264774"/>
                  <a:pt x="814102" y="264774"/>
                  <a:pt x="812038" y="266840"/>
                </a:cubicBezTo>
                <a:cubicBezTo>
                  <a:pt x="809974" y="266840"/>
                  <a:pt x="805845" y="262708"/>
                  <a:pt x="805845" y="266840"/>
                </a:cubicBezTo>
                <a:cubicBezTo>
                  <a:pt x="807909" y="270971"/>
                  <a:pt x="812038" y="273037"/>
                  <a:pt x="816166" y="273037"/>
                </a:cubicBezTo>
                <a:cubicBezTo>
                  <a:pt x="822359" y="275103"/>
                  <a:pt x="826487" y="270971"/>
                  <a:pt x="830615" y="266840"/>
                </a:cubicBezTo>
                <a:cubicBezTo>
                  <a:pt x="833711" y="262708"/>
                  <a:pt x="835260" y="257027"/>
                  <a:pt x="835518" y="251088"/>
                </a:cubicBezTo>
                <a:lnTo>
                  <a:pt x="833118" y="236456"/>
                </a:lnTo>
                <a:lnTo>
                  <a:pt x="827085" y="225342"/>
                </a:lnTo>
                <a:lnTo>
                  <a:pt x="826566" y="225598"/>
                </a:lnTo>
                <a:cubicBezTo>
                  <a:pt x="824491" y="225598"/>
                  <a:pt x="822417" y="221490"/>
                  <a:pt x="820342" y="219435"/>
                </a:cubicBezTo>
                <a:cubicBezTo>
                  <a:pt x="818267" y="217381"/>
                  <a:pt x="820342" y="215327"/>
                  <a:pt x="818267" y="215327"/>
                </a:cubicBezTo>
                <a:cubicBezTo>
                  <a:pt x="816192" y="217381"/>
                  <a:pt x="814117" y="215327"/>
                  <a:pt x="812042" y="215327"/>
                </a:cubicBezTo>
                <a:cubicBezTo>
                  <a:pt x="807891" y="211218"/>
                  <a:pt x="805816" y="207110"/>
                  <a:pt x="805816" y="203001"/>
                </a:cubicBezTo>
                <a:lnTo>
                  <a:pt x="807635" y="195801"/>
                </a:lnTo>
                <a:lnTo>
                  <a:pt x="794914" y="180384"/>
                </a:lnTo>
                <a:lnTo>
                  <a:pt x="787319" y="180384"/>
                </a:lnTo>
                <a:cubicBezTo>
                  <a:pt x="783241" y="176276"/>
                  <a:pt x="777122" y="174222"/>
                  <a:pt x="777122" y="168059"/>
                </a:cubicBezTo>
                <a:cubicBezTo>
                  <a:pt x="775083" y="166005"/>
                  <a:pt x="781201" y="163950"/>
                  <a:pt x="777122" y="161896"/>
                </a:cubicBezTo>
                <a:cubicBezTo>
                  <a:pt x="773044" y="161896"/>
                  <a:pt x="771004" y="159842"/>
                  <a:pt x="768965" y="157788"/>
                </a:cubicBezTo>
                <a:cubicBezTo>
                  <a:pt x="768965" y="155734"/>
                  <a:pt x="768965" y="153680"/>
                  <a:pt x="768965" y="151626"/>
                </a:cubicBezTo>
                <a:lnTo>
                  <a:pt x="770804" y="151162"/>
                </a:lnTo>
                <a:lnTo>
                  <a:pt x="767693" y="147391"/>
                </a:lnTo>
                <a:lnTo>
                  <a:pt x="765805" y="147234"/>
                </a:lnTo>
                <a:cubicBezTo>
                  <a:pt x="764775" y="146460"/>
                  <a:pt x="763744" y="145428"/>
                  <a:pt x="762714" y="145428"/>
                </a:cubicBezTo>
                <a:cubicBezTo>
                  <a:pt x="758593" y="141299"/>
                  <a:pt x="754471" y="141299"/>
                  <a:pt x="750350" y="139235"/>
                </a:cubicBezTo>
                <a:cubicBezTo>
                  <a:pt x="746229" y="141299"/>
                  <a:pt x="744168" y="137171"/>
                  <a:pt x="740047" y="139235"/>
                </a:cubicBezTo>
                <a:cubicBezTo>
                  <a:pt x="731804" y="141299"/>
                  <a:pt x="723561" y="143363"/>
                  <a:pt x="721500" y="151621"/>
                </a:cubicBezTo>
                <a:cubicBezTo>
                  <a:pt x="719440" y="155749"/>
                  <a:pt x="719440" y="159877"/>
                  <a:pt x="721500" y="161941"/>
                </a:cubicBezTo>
                <a:cubicBezTo>
                  <a:pt x="723561" y="164006"/>
                  <a:pt x="723561" y="168134"/>
                  <a:pt x="725622" y="166070"/>
                </a:cubicBezTo>
                <a:cubicBezTo>
                  <a:pt x="727682" y="164006"/>
                  <a:pt x="721500" y="159877"/>
                  <a:pt x="725622" y="157813"/>
                </a:cubicBezTo>
                <a:cubicBezTo>
                  <a:pt x="727682" y="153684"/>
                  <a:pt x="731804" y="153684"/>
                  <a:pt x="735925" y="155749"/>
                </a:cubicBezTo>
                <a:cubicBezTo>
                  <a:pt x="737986" y="155749"/>
                  <a:pt x="740047" y="159877"/>
                  <a:pt x="740047" y="161941"/>
                </a:cubicBezTo>
                <a:cubicBezTo>
                  <a:pt x="740047" y="164006"/>
                  <a:pt x="740047" y="166070"/>
                  <a:pt x="737986" y="168134"/>
                </a:cubicBezTo>
                <a:cubicBezTo>
                  <a:pt x="737986" y="168134"/>
                  <a:pt x="740047" y="168134"/>
                  <a:pt x="740047" y="170198"/>
                </a:cubicBezTo>
                <a:cubicBezTo>
                  <a:pt x="740047" y="172262"/>
                  <a:pt x="737986" y="174326"/>
                  <a:pt x="735925" y="176390"/>
                </a:cubicBezTo>
                <a:cubicBezTo>
                  <a:pt x="729743" y="178454"/>
                  <a:pt x="723561" y="176390"/>
                  <a:pt x="717379" y="172262"/>
                </a:cubicBezTo>
                <a:cubicBezTo>
                  <a:pt x="713258" y="168134"/>
                  <a:pt x="711197" y="159877"/>
                  <a:pt x="711197" y="151621"/>
                </a:cubicBezTo>
                <a:cubicBezTo>
                  <a:pt x="713258" y="143363"/>
                  <a:pt x="721500" y="135108"/>
                  <a:pt x="731804" y="133042"/>
                </a:cubicBezTo>
                <a:cubicBezTo>
                  <a:pt x="734895" y="132010"/>
                  <a:pt x="737986" y="131495"/>
                  <a:pt x="741077" y="131753"/>
                </a:cubicBezTo>
                <a:cubicBezTo>
                  <a:pt x="744168" y="132010"/>
                  <a:pt x="747259" y="133042"/>
                  <a:pt x="750350" y="135108"/>
                </a:cubicBezTo>
                <a:lnTo>
                  <a:pt x="759084" y="138857"/>
                </a:lnTo>
                <a:lnTo>
                  <a:pt x="736097" y="119890"/>
                </a:lnTo>
                <a:lnTo>
                  <a:pt x="736097" y="128914"/>
                </a:lnTo>
                <a:cubicBezTo>
                  <a:pt x="734039" y="128914"/>
                  <a:pt x="731980" y="130978"/>
                  <a:pt x="731980" y="128914"/>
                </a:cubicBezTo>
                <a:cubicBezTo>
                  <a:pt x="729922" y="126848"/>
                  <a:pt x="725805" y="122715"/>
                  <a:pt x="727863" y="118585"/>
                </a:cubicBezTo>
                <a:lnTo>
                  <a:pt x="730218" y="115040"/>
                </a:lnTo>
                <a:lnTo>
                  <a:pt x="728513" y="113633"/>
                </a:lnTo>
                <a:lnTo>
                  <a:pt x="725672" y="120761"/>
                </a:lnTo>
                <a:cubicBezTo>
                  <a:pt x="723614" y="124892"/>
                  <a:pt x="725672" y="126957"/>
                  <a:pt x="727731" y="131090"/>
                </a:cubicBezTo>
                <a:cubicBezTo>
                  <a:pt x="723614" y="133155"/>
                  <a:pt x="719497" y="137286"/>
                  <a:pt x="715380" y="135221"/>
                </a:cubicBezTo>
                <a:cubicBezTo>
                  <a:pt x="713322" y="133155"/>
                  <a:pt x="713322" y="129024"/>
                  <a:pt x="715380" y="126957"/>
                </a:cubicBezTo>
                <a:cubicBezTo>
                  <a:pt x="715380" y="126957"/>
                  <a:pt x="717439" y="124892"/>
                  <a:pt x="715380" y="122826"/>
                </a:cubicBezTo>
                <a:cubicBezTo>
                  <a:pt x="713322" y="120761"/>
                  <a:pt x="709205" y="116629"/>
                  <a:pt x="711263" y="112497"/>
                </a:cubicBezTo>
                <a:cubicBezTo>
                  <a:pt x="713322" y="112497"/>
                  <a:pt x="715380" y="110432"/>
                  <a:pt x="713322" y="108366"/>
                </a:cubicBezTo>
                <a:lnTo>
                  <a:pt x="713322" y="101099"/>
                </a:lnTo>
                <a:lnTo>
                  <a:pt x="698996" y="89279"/>
                </a:lnTo>
                <a:cubicBezTo>
                  <a:pt x="628903" y="41925"/>
                  <a:pt x="544405" y="14275"/>
                  <a:pt x="453449" y="14275"/>
                </a:cubicBezTo>
                <a:close/>
                <a:moveTo>
                  <a:pt x="453449" y="0"/>
                </a:moveTo>
                <a:cubicBezTo>
                  <a:pt x="703882" y="0"/>
                  <a:pt x="906898" y="203016"/>
                  <a:pt x="906898" y="453449"/>
                </a:cubicBezTo>
                <a:cubicBezTo>
                  <a:pt x="906898" y="703882"/>
                  <a:pt x="703882" y="906898"/>
                  <a:pt x="453449" y="906898"/>
                </a:cubicBezTo>
                <a:cubicBezTo>
                  <a:pt x="203016" y="906898"/>
                  <a:pt x="0" y="703882"/>
                  <a:pt x="0" y="453449"/>
                </a:cubicBezTo>
                <a:cubicBezTo>
                  <a:pt x="0" y="203016"/>
                  <a:pt x="203016" y="0"/>
                  <a:pt x="453449" y="0"/>
                </a:cubicBezTo>
                <a:close/>
              </a:path>
            </a:pathLst>
          </a:custGeom>
          <a:solidFill>
            <a:srgbClr val="004DA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r>
              <a:rPr lang="zh-CN" altLang="en-US" sz="2200" b="1" dirty="0">
                <a:solidFill>
                  <a:srgbClr val="004DA1"/>
                </a:solidFill>
                <a:latin typeface="楷体" panose="02010609060101010101" pitchFamily="49" charset="-122"/>
                <a:ea typeface="楷体" panose="02010609060101010101" pitchFamily="49" charset="-122"/>
              </a:rPr>
              <a:t>减按</a:t>
            </a:r>
            <a:r>
              <a:rPr lang="en-US" altLang="zh-CN" sz="2200" b="1" dirty="0">
                <a:solidFill>
                  <a:srgbClr val="004DA1"/>
                </a:solidFill>
                <a:latin typeface="楷体" panose="02010609060101010101" pitchFamily="49" charset="-122"/>
                <a:ea typeface="楷体" panose="02010609060101010101" pitchFamily="49" charset="-122"/>
              </a:rPr>
              <a:t>0.5%</a:t>
            </a:r>
            <a:endParaRPr lang="zh-CN" altLang="en-US" sz="2200" b="1" dirty="0">
              <a:solidFill>
                <a:srgbClr val="004DA1"/>
              </a:solidFill>
              <a:latin typeface="楷体" panose="02010609060101010101" pitchFamily="49" charset="-122"/>
              <a:ea typeface="楷体" panose="02010609060101010101" pitchFamily="49" charset="-122"/>
            </a:endParaRPr>
          </a:p>
        </p:txBody>
      </p:sp>
    </p:spTree>
    <p:extLst>
      <p:ext uri="{BB962C8B-B14F-4D97-AF65-F5344CB8AC3E}">
        <p14:creationId xmlns:p14="http://schemas.microsoft.com/office/powerpoint/2010/main" val="489863057"/>
      </p:ext>
    </p:extLst>
  </p:cSld>
  <p:clrMapOvr>
    <a:masterClrMapping/>
  </p:clrMapOvr>
  <mc:AlternateContent xmlns:mc="http://schemas.openxmlformats.org/markup-compatibility/2006" xmlns:p14="http://schemas.microsoft.com/office/powerpoint/2010/main">
    <mc:Choice Requires="p14">
      <p:transition spd="slow" p14:dur="1600" advClick="0" advTm="0">
        <p14:gallery dir="l"/>
      </p:transition>
    </mc:Choice>
    <mc:Fallback xmlns="">
      <p:transition spd="slow"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1000" fill="hold"/>
                                        <p:tgtEl>
                                          <p:spTgt spid="6"/>
                                        </p:tgtEl>
                                        <p:attrNameLst>
                                          <p:attrName>ppt_w</p:attrName>
                                        </p:attrNameLst>
                                      </p:cBhvr>
                                      <p:tavLst>
                                        <p:tav tm="0">
                                          <p:val>
                                            <p:fltVal val="0"/>
                                          </p:val>
                                        </p:tav>
                                        <p:tav tm="100000">
                                          <p:val>
                                            <p:strVal val="#ppt_w"/>
                                          </p:val>
                                        </p:tav>
                                      </p:tavLst>
                                    </p:anim>
                                    <p:anim calcmode="lin" valueType="num">
                                      <p:cBhvr>
                                        <p:cTn id="8" dur="1000" fill="hold"/>
                                        <p:tgtEl>
                                          <p:spTgt spid="6"/>
                                        </p:tgtEl>
                                        <p:attrNameLst>
                                          <p:attrName>ppt_h</p:attrName>
                                        </p:attrNameLst>
                                      </p:cBhvr>
                                      <p:tavLst>
                                        <p:tav tm="0">
                                          <p:val>
                                            <p:fltVal val="0"/>
                                          </p:val>
                                        </p:tav>
                                        <p:tav tm="100000">
                                          <p:val>
                                            <p:strVal val="#ppt_h"/>
                                          </p:val>
                                        </p:tav>
                                      </p:tavLst>
                                    </p:anim>
                                    <p:animEffect transition="in" filter="fade">
                                      <p:cBhvr>
                                        <p:cTn id="9" dur="1000"/>
                                        <p:tgtEl>
                                          <p:spTgt spid="6"/>
                                        </p:tgtEl>
                                      </p:cBhvr>
                                    </p:animEffect>
                                  </p:childTnLst>
                                </p:cTn>
                              </p:par>
                            </p:childTnLst>
                          </p:cTn>
                        </p:par>
                        <p:par>
                          <p:cTn id="10" fill="hold">
                            <p:stCondLst>
                              <p:cond delay="1000"/>
                            </p:stCondLst>
                            <p:childTnLst>
                              <p:par>
                                <p:cTn id="11" presetID="53" presetClass="entr" presetSubtype="16" fill="hold" grpId="0" nodeType="afterEffect">
                                  <p:stCondLst>
                                    <p:cond delay="0"/>
                                  </p:stCondLst>
                                  <p:childTnLst>
                                    <p:set>
                                      <p:cBhvr>
                                        <p:cTn id="12" dur="1" fill="hold">
                                          <p:stCondLst>
                                            <p:cond delay="0"/>
                                          </p:stCondLst>
                                        </p:cTn>
                                        <p:tgtEl>
                                          <p:spTgt spid="7"/>
                                        </p:tgtEl>
                                        <p:attrNameLst>
                                          <p:attrName>style.visibility</p:attrName>
                                        </p:attrNameLst>
                                      </p:cBhvr>
                                      <p:to>
                                        <p:strVal val="visible"/>
                                      </p:to>
                                    </p:set>
                                    <p:anim calcmode="lin" valueType="num">
                                      <p:cBhvr>
                                        <p:cTn id="13" dur="1000" fill="hold"/>
                                        <p:tgtEl>
                                          <p:spTgt spid="7"/>
                                        </p:tgtEl>
                                        <p:attrNameLst>
                                          <p:attrName>ppt_w</p:attrName>
                                        </p:attrNameLst>
                                      </p:cBhvr>
                                      <p:tavLst>
                                        <p:tav tm="0">
                                          <p:val>
                                            <p:fltVal val="0"/>
                                          </p:val>
                                        </p:tav>
                                        <p:tav tm="100000">
                                          <p:val>
                                            <p:strVal val="#ppt_w"/>
                                          </p:val>
                                        </p:tav>
                                      </p:tavLst>
                                    </p:anim>
                                    <p:anim calcmode="lin" valueType="num">
                                      <p:cBhvr>
                                        <p:cTn id="14" dur="1000" fill="hold"/>
                                        <p:tgtEl>
                                          <p:spTgt spid="7"/>
                                        </p:tgtEl>
                                        <p:attrNameLst>
                                          <p:attrName>ppt_h</p:attrName>
                                        </p:attrNameLst>
                                      </p:cBhvr>
                                      <p:tavLst>
                                        <p:tav tm="0">
                                          <p:val>
                                            <p:fltVal val="0"/>
                                          </p:val>
                                        </p:tav>
                                        <p:tav tm="100000">
                                          <p:val>
                                            <p:strVal val="#ppt_h"/>
                                          </p:val>
                                        </p:tav>
                                      </p:tavLst>
                                    </p:anim>
                                    <p:animEffect transition="in" filter="fade">
                                      <p:cBhvr>
                                        <p:cTn id="15" dur="1000"/>
                                        <p:tgtEl>
                                          <p:spTgt spid="7"/>
                                        </p:tgtEl>
                                      </p:cBhvr>
                                    </p:animEffect>
                                  </p:childTnLst>
                                </p:cTn>
                              </p:par>
                            </p:childTnLst>
                          </p:cTn>
                        </p:par>
                        <p:par>
                          <p:cTn id="16" fill="hold">
                            <p:stCondLst>
                              <p:cond delay="2000"/>
                            </p:stCondLst>
                            <p:childTnLst>
                              <p:par>
                                <p:cTn id="17" presetID="53" presetClass="entr" presetSubtype="16" fill="hold" grpId="0" nodeType="afterEffect">
                                  <p:stCondLst>
                                    <p:cond delay="0"/>
                                  </p:stCondLst>
                                  <p:childTnLst>
                                    <p:set>
                                      <p:cBhvr>
                                        <p:cTn id="18" dur="1" fill="hold">
                                          <p:stCondLst>
                                            <p:cond delay="0"/>
                                          </p:stCondLst>
                                        </p:cTn>
                                        <p:tgtEl>
                                          <p:spTgt spid="8"/>
                                        </p:tgtEl>
                                        <p:attrNameLst>
                                          <p:attrName>style.visibility</p:attrName>
                                        </p:attrNameLst>
                                      </p:cBhvr>
                                      <p:to>
                                        <p:strVal val="visible"/>
                                      </p:to>
                                    </p:set>
                                    <p:anim calcmode="lin" valueType="num">
                                      <p:cBhvr>
                                        <p:cTn id="19" dur="1000" fill="hold"/>
                                        <p:tgtEl>
                                          <p:spTgt spid="8"/>
                                        </p:tgtEl>
                                        <p:attrNameLst>
                                          <p:attrName>ppt_w</p:attrName>
                                        </p:attrNameLst>
                                      </p:cBhvr>
                                      <p:tavLst>
                                        <p:tav tm="0">
                                          <p:val>
                                            <p:fltVal val="0"/>
                                          </p:val>
                                        </p:tav>
                                        <p:tav tm="100000">
                                          <p:val>
                                            <p:strVal val="#ppt_w"/>
                                          </p:val>
                                        </p:tav>
                                      </p:tavLst>
                                    </p:anim>
                                    <p:anim calcmode="lin" valueType="num">
                                      <p:cBhvr>
                                        <p:cTn id="20" dur="1000" fill="hold"/>
                                        <p:tgtEl>
                                          <p:spTgt spid="8"/>
                                        </p:tgtEl>
                                        <p:attrNameLst>
                                          <p:attrName>ppt_h</p:attrName>
                                        </p:attrNameLst>
                                      </p:cBhvr>
                                      <p:tavLst>
                                        <p:tav tm="0">
                                          <p:val>
                                            <p:fltVal val="0"/>
                                          </p:val>
                                        </p:tav>
                                        <p:tav tm="100000">
                                          <p:val>
                                            <p:strVal val="#ppt_h"/>
                                          </p:val>
                                        </p:tav>
                                      </p:tavLst>
                                    </p:anim>
                                    <p:animEffect transition="in" filter="fade">
                                      <p:cBhvr>
                                        <p:cTn id="21" dur="1000"/>
                                        <p:tgtEl>
                                          <p:spTgt spid="8"/>
                                        </p:tgtEl>
                                      </p:cBhvr>
                                    </p:animEffect>
                                  </p:childTnLst>
                                </p:cTn>
                              </p:par>
                            </p:childTnLst>
                          </p:cTn>
                        </p:par>
                        <p:par>
                          <p:cTn id="22" fill="hold">
                            <p:stCondLst>
                              <p:cond delay="3000"/>
                            </p:stCondLst>
                            <p:childTnLst>
                              <p:par>
                                <p:cTn id="23" presetID="53" presetClass="entr" presetSubtype="16" fill="hold" grpId="0" nodeType="afterEffect">
                                  <p:stCondLst>
                                    <p:cond delay="0"/>
                                  </p:stCondLst>
                                  <p:childTnLst>
                                    <p:set>
                                      <p:cBhvr>
                                        <p:cTn id="24" dur="1" fill="hold">
                                          <p:stCondLst>
                                            <p:cond delay="0"/>
                                          </p:stCondLst>
                                        </p:cTn>
                                        <p:tgtEl>
                                          <p:spTgt spid="9"/>
                                        </p:tgtEl>
                                        <p:attrNameLst>
                                          <p:attrName>style.visibility</p:attrName>
                                        </p:attrNameLst>
                                      </p:cBhvr>
                                      <p:to>
                                        <p:strVal val="visible"/>
                                      </p:to>
                                    </p:set>
                                    <p:anim calcmode="lin" valueType="num">
                                      <p:cBhvr>
                                        <p:cTn id="25" dur="1000" fill="hold"/>
                                        <p:tgtEl>
                                          <p:spTgt spid="9"/>
                                        </p:tgtEl>
                                        <p:attrNameLst>
                                          <p:attrName>ppt_w</p:attrName>
                                        </p:attrNameLst>
                                      </p:cBhvr>
                                      <p:tavLst>
                                        <p:tav tm="0">
                                          <p:val>
                                            <p:fltVal val="0"/>
                                          </p:val>
                                        </p:tav>
                                        <p:tav tm="100000">
                                          <p:val>
                                            <p:strVal val="#ppt_w"/>
                                          </p:val>
                                        </p:tav>
                                      </p:tavLst>
                                    </p:anim>
                                    <p:anim calcmode="lin" valueType="num">
                                      <p:cBhvr>
                                        <p:cTn id="26" dur="1000" fill="hold"/>
                                        <p:tgtEl>
                                          <p:spTgt spid="9"/>
                                        </p:tgtEl>
                                        <p:attrNameLst>
                                          <p:attrName>ppt_h</p:attrName>
                                        </p:attrNameLst>
                                      </p:cBhvr>
                                      <p:tavLst>
                                        <p:tav tm="0">
                                          <p:val>
                                            <p:fltVal val="0"/>
                                          </p:val>
                                        </p:tav>
                                        <p:tav tm="100000">
                                          <p:val>
                                            <p:strVal val="#ppt_h"/>
                                          </p:val>
                                        </p:tav>
                                      </p:tavLst>
                                    </p:anim>
                                    <p:animEffect transition="in" filter="fade">
                                      <p:cBhvr>
                                        <p:cTn id="27" dur="1000"/>
                                        <p:tgtEl>
                                          <p:spTgt spid="9"/>
                                        </p:tgtEl>
                                      </p:cBhvr>
                                    </p:animEffect>
                                  </p:childTnLst>
                                </p:cTn>
                              </p:par>
                            </p:childTnLst>
                          </p:cTn>
                        </p:par>
                        <p:par>
                          <p:cTn id="28" fill="hold">
                            <p:stCondLst>
                              <p:cond delay="4000"/>
                            </p:stCondLst>
                            <p:childTnLst>
                              <p:par>
                                <p:cTn id="29" presetID="53" presetClass="entr" presetSubtype="16" fill="hold" grpId="0" nodeType="afterEffect">
                                  <p:stCondLst>
                                    <p:cond delay="0"/>
                                  </p:stCondLst>
                                  <p:childTnLst>
                                    <p:set>
                                      <p:cBhvr>
                                        <p:cTn id="30" dur="1" fill="hold">
                                          <p:stCondLst>
                                            <p:cond delay="0"/>
                                          </p:stCondLst>
                                        </p:cTn>
                                        <p:tgtEl>
                                          <p:spTgt spid="10"/>
                                        </p:tgtEl>
                                        <p:attrNameLst>
                                          <p:attrName>style.visibility</p:attrName>
                                        </p:attrNameLst>
                                      </p:cBhvr>
                                      <p:to>
                                        <p:strVal val="visible"/>
                                      </p:to>
                                    </p:set>
                                    <p:anim calcmode="lin" valueType="num">
                                      <p:cBhvr>
                                        <p:cTn id="31" dur="1000" fill="hold"/>
                                        <p:tgtEl>
                                          <p:spTgt spid="10"/>
                                        </p:tgtEl>
                                        <p:attrNameLst>
                                          <p:attrName>ppt_w</p:attrName>
                                        </p:attrNameLst>
                                      </p:cBhvr>
                                      <p:tavLst>
                                        <p:tav tm="0">
                                          <p:val>
                                            <p:fltVal val="0"/>
                                          </p:val>
                                        </p:tav>
                                        <p:tav tm="100000">
                                          <p:val>
                                            <p:strVal val="#ppt_w"/>
                                          </p:val>
                                        </p:tav>
                                      </p:tavLst>
                                    </p:anim>
                                    <p:anim calcmode="lin" valueType="num">
                                      <p:cBhvr>
                                        <p:cTn id="32" dur="1000" fill="hold"/>
                                        <p:tgtEl>
                                          <p:spTgt spid="10"/>
                                        </p:tgtEl>
                                        <p:attrNameLst>
                                          <p:attrName>ppt_h</p:attrName>
                                        </p:attrNameLst>
                                      </p:cBhvr>
                                      <p:tavLst>
                                        <p:tav tm="0">
                                          <p:val>
                                            <p:fltVal val="0"/>
                                          </p:val>
                                        </p:tav>
                                        <p:tav tm="100000">
                                          <p:val>
                                            <p:strVal val="#ppt_h"/>
                                          </p:val>
                                        </p:tav>
                                      </p:tavLst>
                                    </p:anim>
                                    <p:animEffect transition="in" filter="fade">
                                      <p:cBhvr>
                                        <p:cTn id="33" dur="1000"/>
                                        <p:tgtEl>
                                          <p:spTgt spid="10"/>
                                        </p:tgtEl>
                                      </p:cBhvr>
                                    </p:animEffect>
                                  </p:childTnLst>
                                </p:cTn>
                              </p:par>
                            </p:childTnLst>
                          </p:cTn>
                        </p:par>
                      </p:childTnLst>
                    </p:cTn>
                  </p:par>
                  <p:par>
                    <p:cTn id="34" fill="hold">
                      <p:stCondLst>
                        <p:cond delay="indefinite"/>
                      </p:stCondLst>
                      <p:childTnLst>
                        <p:par>
                          <p:cTn id="35" fill="hold">
                            <p:stCondLst>
                              <p:cond delay="0"/>
                            </p:stCondLst>
                            <p:childTnLst>
                              <p:par>
                                <p:cTn id="36" presetID="14" presetClass="exit" presetSubtype="10" fill="hold" grpId="1" nodeType="clickEffect">
                                  <p:stCondLst>
                                    <p:cond delay="0"/>
                                  </p:stCondLst>
                                  <p:childTnLst>
                                    <p:animEffect transition="out" filter="randombar(horizontal)">
                                      <p:cBhvr>
                                        <p:cTn id="37" dur="500"/>
                                        <p:tgtEl>
                                          <p:spTgt spid="9"/>
                                        </p:tgtEl>
                                      </p:cBhvr>
                                    </p:animEffect>
                                    <p:set>
                                      <p:cBhvr>
                                        <p:cTn id="38" dur="1" fill="hold">
                                          <p:stCondLst>
                                            <p:cond delay="499"/>
                                          </p:stCondLst>
                                        </p:cTn>
                                        <p:tgtEl>
                                          <p:spTgt spid="9"/>
                                        </p:tgtEl>
                                        <p:attrNameLst>
                                          <p:attrName>style.visibility</p:attrName>
                                        </p:attrNameLst>
                                      </p:cBhvr>
                                      <p:to>
                                        <p:strVal val="hidden"/>
                                      </p:to>
                                    </p:set>
                                  </p:childTnLst>
                                </p:cTn>
                              </p:par>
                              <p:par>
                                <p:cTn id="39" presetID="14" presetClass="exit" presetSubtype="10" fill="hold" grpId="1" nodeType="withEffect">
                                  <p:stCondLst>
                                    <p:cond delay="0"/>
                                  </p:stCondLst>
                                  <p:childTnLst>
                                    <p:animEffect transition="out" filter="randombar(horizontal)">
                                      <p:cBhvr>
                                        <p:cTn id="40" dur="500"/>
                                        <p:tgtEl>
                                          <p:spTgt spid="10"/>
                                        </p:tgtEl>
                                      </p:cBhvr>
                                    </p:animEffect>
                                    <p:set>
                                      <p:cBhvr>
                                        <p:cTn id="41" dur="1" fill="hold">
                                          <p:stCondLst>
                                            <p:cond delay="499"/>
                                          </p:stCondLst>
                                        </p:cTn>
                                        <p:tgtEl>
                                          <p:spTgt spid="10"/>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P spid="9" grpId="1" animBg="1"/>
      <p:bldP spid="10" grpId="0" animBg="1"/>
      <p:bldP spid="10" grpId="1" animBg="1"/>
    </p:bldLst>
  </p:timing>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文本框 10">
            <a:extLst>
              <a:ext uri="{FF2B5EF4-FFF2-40B4-BE49-F238E27FC236}">
                <a16:creationId xmlns:a16="http://schemas.microsoft.com/office/drawing/2014/main" id="{796338E0-D4F2-4224-B881-65F7ACCACFEE}"/>
              </a:ext>
            </a:extLst>
          </p:cNvPr>
          <p:cNvSpPr txBox="1"/>
          <p:nvPr/>
        </p:nvSpPr>
        <p:spPr>
          <a:xfrm>
            <a:off x="501874" y="743152"/>
            <a:ext cx="7841139" cy="1866858"/>
          </a:xfrm>
          <a:prstGeom prst="rect">
            <a:avLst/>
          </a:prstGeom>
          <a:noFill/>
        </p:spPr>
        <p:txBody>
          <a:bodyPr wrap="square">
            <a:spAutoFit/>
          </a:bodyPr>
          <a:lstStyle/>
          <a:p>
            <a:pPr marL="0" marR="0" lvl="0" indent="539750" algn="l" defTabSz="914400" rtl="0" eaLnBrk="1" fontAlgn="auto" latinLnBrk="0" hangingPunct="1">
              <a:lnSpc>
                <a:spcPct val="150000"/>
              </a:lnSpc>
              <a:spcBef>
                <a:spcPts val="0"/>
              </a:spcBef>
              <a:spcAft>
                <a:spcPts val="0"/>
              </a:spcAft>
              <a:buClrTx/>
              <a:buSzTx/>
              <a:buFont typeface="Arial" panose="020B0604020202020204" pitchFamily="34" charset="0"/>
              <a:buNone/>
              <a:tabLst/>
              <a:defRPr/>
            </a:pPr>
            <a:r>
              <a:rPr kumimoji="0" lang="en-US" altLang="zh-CN" sz="20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1.</a:t>
            </a:r>
            <a:r>
              <a:rPr kumimoji="0" lang="zh-CN" altLang="zh-CN" sz="20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a:t>
            </a:r>
            <a:r>
              <a:rPr kumimoji="0" lang="en-US" altLang="zh-CN" sz="20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3</a:t>
            </a:r>
            <a:r>
              <a:rPr kumimoji="0" lang="zh-CN" altLang="zh-CN" sz="20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a:t>
            </a:r>
          </a:p>
          <a:p>
            <a:pPr marL="0" marR="0" lvl="0" indent="539750" algn="l" defTabSz="914400" rtl="0" eaLnBrk="1" fontAlgn="auto" latinLnBrk="0" hangingPunct="1">
              <a:lnSpc>
                <a:spcPct val="150000"/>
              </a:lnSpc>
              <a:spcBef>
                <a:spcPts val="0"/>
              </a:spcBef>
              <a:spcAft>
                <a:spcPts val="0"/>
              </a:spcAft>
              <a:buClrTx/>
              <a:buSzTx/>
              <a:buFont typeface="Arial" panose="020B0604020202020204" pitchFamily="34" charset="0"/>
              <a:buNone/>
              <a:tabLst/>
              <a:defRPr/>
            </a:pPr>
            <a:r>
              <a:rPr kumimoji="0" lang="zh-CN" altLang="zh-CN" sz="2000" b="1" i="0" u="none" strike="noStrike" kern="1200" cap="none" spc="0" normalizeH="0" baseline="0" noProof="0" dirty="0">
                <a:ln>
                  <a:noFill/>
                </a:ln>
                <a:solidFill>
                  <a:srgbClr val="0070C0"/>
                </a:solidFill>
                <a:effectLst/>
                <a:uLnTx/>
                <a:uFillTx/>
                <a:latin typeface="楷体" panose="02010609060101010101" pitchFamily="49" charset="-122"/>
                <a:ea typeface="楷体" panose="02010609060101010101" pitchFamily="49" charset="-122"/>
                <a:cs typeface="+mn-cs"/>
              </a:rPr>
              <a:t>（</a:t>
            </a:r>
            <a:r>
              <a:rPr kumimoji="0" lang="en-US" altLang="zh-CN" sz="2000" b="1" i="0" u="none" strike="noStrike" kern="1200" cap="none" spc="0" normalizeH="0" baseline="0" noProof="0" dirty="0">
                <a:ln>
                  <a:noFill/>
                </a:ln>
                <a:solidFill>
                  <a:srgbClr val="0070C0"/>
                </a:solidFill>
                <a:effectLst/>
                <a:uLnTx/>
                <a:uFillTx/>
                <a:latin typeface="楷体" panose="02010609060101010101" pitchFamily="49" charset="-122"/>
                <a:ea typeface="楷体" panose="02010609060101010101" pitchFamily="49" charset="-122"/>
                <a:cs typeface="+mn-cs"/>
              </a:rPr>
              <a:t>1</a:t>
            </a:r>
            <a:r>
              <a:rPr kumimoji="0" lang="zh-CN" altLang="zh-CN" sz="2000" b="1" i="0" u="none" strike="noStrike" kern="1200" cap="none" spc="0" normalizeH="0" baseline="0" noProof="0" dirty="0">
                <a:ln>
                  <a:noFill/>
                </a:ln>
                <a:solidFill>
                  <a:srgbClr val="0070C0"/>
                </a:solidFill>
                <a:effectLst/>
                <a:uLnTx/>
                <a:uFillTx/>
                <a:latin typeface="楷体" panose="02010609060101010101" pitchFamily="49" charset="-122"/>
                <a:ea typeface="楷体" panose="02010609060101010101" pitchFamily="49" charset="-122"/>
                <a:cs typeface="+mn-cs"/>
              </a:rPr>
              <a:t>）小规模纳税人</a:t>
            </a:r>
          </a:p>
          <a:p>
            <a:pPr marL="0" marR="0" lvl="0" indent="539750" algn="l" defTabSz="914400" rtl="0" eaLnBrk="1" fontAlgn="auto" latinLnBrk="0" hangingPunct="1">
              <a:lnSpc>
                <a:spcPct val="150000"/>
              </a:lnSpc>
              <a:spcBef>
                <a:spcPts val="0"/>
              </a:spcBef>
              <a:spcAft>
                <a:spcPts val="0"/>
              </a:spcAft>
              <a:buClrTx/>
              <a:buSzTx/>
              <a:buFont typeface="Arial" panose="020B0604020202020204" pitchFamily="34" charset="0"/>
              <a:buNone/>
              <a:tabLst/>
              <a:defRPr/>
            </a:pPr>
            <a:r>
              <a:rPr kumimoji="0" lang="zh-CN" altLang="zh-CN" sz="2000" b="1" i="0" u="none" strike="noStrike" kern="1200" cap="none" spc="0" normalizeH="0" baseline="0" noProof="0" dirty="0">
                <a:ln>
                  <a:noFill/>
                </a:ln>
                <a:effectLst/>
                <a:uLnTx/>
                <a:uFillTx/>
                <a:latin typeface="楷体" panose="02010609060101010101" pitchFamily="49" charset="-122"/>
                <a:ea typeface="楷体" panose="02010609060101010101" pitchFamily="49" charset="-122"/>
                <a:cs typeface="+mn-cs"/>
              </a:rPr>
              <a:t>①</a:t>
            </a:r>
            <a:r>
              <a:rPr kumimoji="0" lang="zh-CN" altLang="en-US" sz="2000" b="1" i="0" u="none" strike="noStrike" kern="1200" cap="none" spc="0" normalizeH="0" baseline="0" noProof="0" dirty="0">
                <a:ln>
                  <a:noFill/>
                </a:ln>
                <a:effectLst/>
                <a:uLnTx/>
                <a:uFillTx/>
                <a:latin typeface="楷体" panose="02010609060101010101" pitchFamily="49" charset="-122"/>
                <a:ea typeface="楷体" panose="02010609060101010101" pitchFamily="49" charset="-122"/>
                <a:cs typeface="+mn-cs"/>
              </a:rPr>
              <a:t>除</a:t>
            </a:r>
            <a:r>
              <a:rPr kumimoji="0" lang="zh-CN" altLang="en-US" sz="20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“销售旧货、销售自己使用过的物品、销售和出租不动产、进口货物”</a:t>
            </a:r>
            <a:r>
              <a:rPr kumimoji="0" lang="zh-CN" altLang="en-US" sz="2000" b="1" i="0" u="none" strike="noStrike" kern="1200" cap="none" spc="0" normalizeH="0" baseline="0" noProof="0" dirty="0">
                <a:ln>
                  <a:noFill/>
                </a:ln>
                <a:effectLst/>
                <a:uLnTx/>
                <a:uFillTx/>
                <a:latin typeface="楷体" panose="02010609060101010101" pitchFamily="49" charset="-122"/>
                <a:ea typeface="楷体" panose="02010609060101010101" pitchFamily="49" charset="-122"/>
                <a:cs typeface="+mn-cs"/>
              </a:rPr>
              <a:t>外的一般应税行为。</a:t>
            </a:r>
            <a:endParaRPr kumimoji="0" lang="en-US" altLang="zh-CN" sz="2000" b="1" i="0" u="none" strike="noStrike" kern="1200" cap="none" spc="0" normalizeH="0" baseline="0" noProof="0" dirty="0">
              <a:ln>
                <a:noFill/>
              </a:ln>
              <a:effectLst/>
              <a:uLnTx/>
              <a:uFillTx/>
              <a:latin typeface="楷体" panose="02010609060101010101" pitchFamily="49" charset="-122"/>
              <a:ea typeface="楷体" panose="02010609060101010101" pitchFamily="49" charset="-122"/>
              <a:cs typeface="+mn-cs"/>
            </a:endParaRPr>
          </a:p>
        </p:txBody>
      </p:sp>
      <p:sp>
        <p:nvSpPr>
          <p:cNvPr id="12" name="文本框 11">
            <a:extLst>
              <a:ext uri="{FF2B5EF4-FFF2-40B4-BE49-F238E27FC236}">
                <a16:creationId xmlns:a16="http://schemas.microsoft.com/office/drawing/2014/main" id="{4B64357C-3B0A-4420-AB92-7B1B679AA019}"/>
              </a:ext>
            </a:extLst>
          </p:cNvPr>
          <p:cNvSpPr txBox="1"/>
          <p:nvPr/>
        </p:nvSpPr>
        <p:spPr>
          <a:xfrm>
            <a:off x="2651793" y="243015"/>
            <a:ext cx="3523130" cy="500137"/>
          </a:xfrm>
          <a:prstGeom prst="rect">
            <a:avLst/>
          </a:prstGeom>
          <a:noFill/>
        </p:spPr>
        <p:txBody>
          <a:bodyPr wrap="square" lIns="68580" tIns="34290" rIns="68580" bIns="34290" rtlCol="0">
            <a:spAutoFit/>
          </a:bodyPr>
          <a:lstStyle/>
          <a:p>
            <a:pPr algn="ctr"/>
            <a:r>
              <a:rPr lang="zh-CN" altLang="en-US" sz="2800" b="1" dirty="0">
                <a:solidFill>
                  <a:srgbClr val="0070C0"/>
                </a:solidFill>
                <a:cs typeface="+mn-ea"/>
              </a:rPr>
              <a:t>二、增值税征收率</a:t>
            </a:r>
            <a:endParaRPr lang="en-US" altLang="zh-CN" sz="2800" b="1" dirty="0">
              <a:solidFill>
                <a:srgbClr val="0070C0"/>
              </a:solidFill>
              <a:cs typeface="+mn-ea"/>
            </a:endParaRPr>
          </a:p>
        </p:txBody>
      </p:sp>
    </p:spTree>
    <p:extLst>
      <p:ext uri="{BB962C8B-B14F-4D97-AF65-F5344CB8AC3E}">
        <p14:creationId xmlns:p14="http://schemas.microsoft.com/office/powerpoint/2010/main" val="1590596861"/>
      </p:ext>
    </p:extLst>
  </p:cSld>
  <p:clrMapOvr>
    <a:masterClrMapping/>
  </p:clrMapOvr>
  <mc:AlternateContent xmlns:mc="http://schemas.openxmlformats.org/markup-compatibility/2006" xmlns:p14="http://schemas.microsoft.com/office/powerpoint/2010/main">
    <mc:Choice Requires="p14">
      <p:transition spd="slow" p14:dur="1600" advClick="0" advTm="0">
        <p14:gallery dir="l"/>
      </p:transition>
    </mc:Choice>
    <mc:Fallback xmlns="">
      <p:transition spd="slow" advClick="0" advTm="0">
        <p:fade/>
      </p:transition>
    </mc:Fallback>
  </mc:AlternateContent>
</p:sld>
</file>

<file path=ppt/slides/slide14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aphicFrame>
        <p:nvGraphicFramePr>
          <p:cNvPr id="2" name="图示 1"/>
          <p:cNvGraphicFramePr/>
          <p:nvPr>
            <p:extLst>
              <p:ext uri="{D42A27DB-BD31-4B8C-83A1-F6EECF244321}">
                <p14:modId xmlns:p14="http://schemas.microsoft.com/office/powerpoint/2010/main" val="2583609095"/>
              </p:ext>
            </p:extLst>
          </p:nvPr>
        </p:nvGraphicFramePr>
        <p:xfrm>
          <a:off x="1120159" y="743152"/>
          <a:ext cx="7095264" cy="3966207"/>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4" name="文本框 3">
            <a:extLst>
              <a:ext uri="{FF2B5EF4-FFF2-40B4-BE49-F238E27FC236}">
                <a16:creationId xmlns:a16="http://schemas.microsoft.com/office/drawing/2014/main" id="{777C9BB8-CE8B-4FD9-90FB-20FB384C804E}"/>
              </a:ext>
            </a:extLst>
          </p:cNvPr>
          <p:cNvSpPr txBox="1"/>
          <p:nvPr/>
        </p:nvSpPr>
        <p:spPr>
          <a:xfrm>
            <a:off x="2651793" y="243015"/>
            <a:ext cx="3523130" cy="500137"/>
          </a:xfrm>
          <a:prstGeom prst="rect">
            <a:avLst/>
          </a:prstGeom>
          <a:noFill/>
        </p:spPr>
        <p:txBody>
          <a:bodyPr wrap="square" lIns="68580" tIns="34290" rIns="68580" bIns="34290" rtlCol="0">
            <a:spAutoFit/>
          </a:bodyPr>
          <a:lstStyle/>
          <a:p>
            <a:pPr algn="ctr"/>
            <a:r>
              <a:rPr lang="zh-CN" altLang="en-US" sz="2800" b="1" dirty="0">
                <a:solidFill>
                  <a:srgbClr val="0070C0"/>
                </a:solidFill>
                <a:cs typeface="+mn-ea"/>
              </a:rPr>
              <a:t>二、增值税征收率</a:t>
            </a:r>
            <a:endParaRPr lang="en-US" altLang="zh-CN" sz="2800" b="1" dirty="0">
              <a:solidFill>
                <a:srgbClr val="0070C0"/>
              </a:solidFill>
              <a:cs typeface="+mn-ea"/>
            </a:endParaRPr>
          </a:p>
        </p:txBody>
      </p:sp>
    </p:spTree>
    <p:extLst>
      <p:ext uri="{BB962C8B-B14F-4D97-AF65-F5344CB8AC3E}">
        <p14:creationId xmlns:p14="http://schemas.microsoft.com/office/powerpoint/2010/main" val="2164610784"/>
      </p:ext>
    </p:extLst>
  </p:cSld>
  <p:clrMapOvr>
    <a:masterClrMapping/>
  </p:clrMapOvr>
  <mc:AlternateContent xmlns:mc="http://schemas.openxmlformats.org/markup-compatibility/2006" xmlns:p14="http://schemas.microsoft.com/office/powerpoint/2010/main">
    <mc:Choice Requires="p14">
      <p:transition spd="slow" p14:dur="1600" advClick="0" advTm="0">
        <p14:gallery dir="l"/>
      </p:transition>
    </mc:Choice>
    <mc:Fallback xmlns="">
      <p:transition spd="slow" advClick="0" advTm="0">
        <p:fade/>
      </p:transition>
    </mc:Fallback>
  </mc:AlternateContent>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图示 1"/>
          <p:cNvGraphicFramePr/>
          <p:nvPr>
            <p:extLst>
              <p:ext uri="{D42A27DB-BD31-4B8C-83A1-F6EECF244321}">
                <p14:modId xmlns:p14="http://schemas.microsoft.com/office/powerpoint/2010/main" val="1946381091"/>
              </p:ext>
            </p:extLst>
          </p:nvPr>
        </p:nvGraphicFramePr>
        <p:xfrm>
          <a:off x="1545461" y="934278"/>
          <a:ext cx="6655786" cy="2893444"/>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5" name="文本框 4">
            <a:extLst>
              <a:ext uri="{FF2B5EF4-FFF2-40B4-BE49-F238E27FC236}">
                <a16:creationId xmlns:a16="http://schemas.microsoft.com/office/drawing/2014/main" id="{D8A7F3DD-F86A-415E-99F4-72A8F03936B3}"/>
              </a:ext>
            </a:extLst>
          </p:cNvPr>
          <p:cNvSpPr txBox="1"/>
          <p:nvPr/>
        </p:nvSpPr>
        <p:spPr>
          <a:xfrm>
            <a:off x="2651793" y="243015"/>
            <a:ext cx="3523130" cy="500137"/>
          </a:xfrm>
          <a:prstGeom prst="rect">
            <a:avLst/>
          </a:prstGeom>
          <a:noFill/>
        </p:spPr>
        <p:txBody>
          <a:bodyPr wrap="square" lIns="68580" tIns="34290" rIns="68580" bIns="34290" rtlCol="0">
            <a:spAutoFit/>
          </a:bodyPr>
          <a:lstStyle/>
          <a:p>
            <a:pPr algn="ctr"/>
            <a:r>
              <a:rPr lang="zh-CN" altLang="en-US" sz="2800" b="1" dirty="0">
                <a:solidFill>
                  <a:srgbClr val="0070C0"/>
                </a:solidFill>
                <a:cs typeface="+mn-ea"/>
              </a:rPr>
              <a:t>二、增值税征收率</a:t>
            </a:r>
            <a:endParaRPr lang="en-US" altLang="zh-CN" sz="2800" b="1" dirty="0">
              <a:solidFill>
                <a:srgbClr val="0070C0"/>
              </a:solidFill>
              <a:cs typeface="+mn-ea"/>
            </a:endParaRPr>
          </a:p>
        </p:txBody>
      </p:sp>
    </p:spTree>
    <p:extLst>
      <p:ext uri="{BB962C8B-B14F-4D97-AF65-F5344CB8AC3E}">
        <p14:creationId xmlns:p14="http://schemas.microsoft.com/office/powerpoint/2010/main" val="1498158678"/>
      </p:ext>
    </p:extLst>
  </p:cSld>
  <p:clrMapOvr>
    <a:masterClrMapping/>
  </p:clrMapOvr>
  <mc:AlternateContent xmlns:mc="http://schemas.openxmlformats.org/markup-compatibility/2006" xmlns:p14="http://schemas.microsoft.com/office/powerpoint/2010/main">
    <mc:Choice Requires="p14">
      <p:transition spd="slow" p14:dur="1600" advClick="0" advTm="0">
        <p14:gallery dir="l"/>
      </p:transition>
    </mc:Choice>
    <mc:Fallback xmlns="">
      <p:transition spd="slow" advClick="0" advTm="0">
        <p:fade/>
      </p:transition>
    </mc:Fallback>
  </mc:AlternateContent>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图示 1"/>
          <p:cNvGraphicFramePr/>
          <p:nvPr>
            <p:extLst>
              <p:ext uri="{D42A27DB-BD31-4B8C-83A1-F6EECF244321}">
                <p14:modId xmlns:p14="http://schemas.microsoft.com/office/powerpoint/2010/main" val="2451873521"/>
              </p:ext>
            </p:extLst>
          </p:nvPr>
        </p:nvGraphicFramePr>
        <p:xfrm>
          <a:off x="928775" y="743152"/>
          <a:ext cx="7185788" cy="4347547"/>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5" name="文本框 4">
            <a:extLst>
              <a:ext uri="{FF2B5EF4-FFF2-40B4-BE49-F238E27FC236}">
                <a16:creationId xmlns:a16="http://schemas.microsoft.com/office/drawing/2014/main" id="{1B850C1D-E357-4851-A2FB-7A1F12F1E1C5}"/>
              </a:ext>
            </a:extLst>
          </p:cNvPr>
          <p:cNvSpPr txBox="1"/>
          <p:nvPr/>
        </p:nvSpPr>
        <p:spPr>
          <a:xfrm>
            <a:off x="2651793" y="243015"/>
            <a:ext cx="3523130" cy="500137"/>
          </a:xfrm>
          <a:prstGeom prst="rect">
            <a:avLst/>
          </a:prstGeom>
          <a:noFill/>
        </p:spPr>
        <p:txBody>
          <a:bodyPr wrap="square" lIns="68580" tIns="34290" rIns="68580" bIns="34290" rtlCol="0">
            <a:spAutoFit/>
          </a:bodyPr>
          <a:lstStyle/>
          <a:p>
            <a:pPr algn="ctr"/>
            <a:r>
              <a:rPr lang="zh-CN" altLang="en-US" sz="2800" b="1" dirty="0">
                <a:solidFill>
                  <a:srgbClr val="0070C0"/>
                </a:solidFill>
                <a:cs typeface="+mn-ea"/>
              </a:rPr>
              <a:t>二、增值税征收率</a:t>
            </a:r>
            <a:endParaRPr lang="en-US" altLang="zh-CN" sz="2800" b="1" dirty="0">
              <a:solidFill>
                <a:srgbClr val="0070C0"/>
              </a:solidFill>
              <a:cs typeface="+mn-ea"/>
            </a:endParaRPr>
          </a:p>
        </p:txBody>
      </p:sp>
    </p:spTree>
    <p:extLst>
      <p:ext uri="{BB962C8B-B14F-4D97-AF65-F5344CB8AC3E}">
        <p14:creationId xmlns:p14="http://schemas.microsoft.com/office/powerpoint/2010/main" val="3637794269"/>
      </p:ext>
    </p:extLst>
  </p:cSld>
  <p:clrMapOvr>
    <a:masterClrMapping/>
  </p:clrMapOvr>
  <mc:AlternateContent xmlns:mc="http://schemas.openxmlformats.org/markup-compatibility/2006" xmlns:p14="http://schemas.microsoft.com/office/powerpoint/2010/main">
    <mc:Choice Requires="p14">
      <p:transition spd="slow" p14:dur="1600" advClick="0" advTm="0">
        <p14:gallery dir="l"/>
      </p:transition>
    </mc:Choice>
    <mc:Fallback xmlns="">
      <p:transition spd="slow" advClick="0" advTm="0">
        <p:fade/>
      </p:transition>
    </mc:Fallback>
  </mc:AlternateContent>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图示 1"/>
          <p:cNvGraphicFramePr/>
          <p:nvPr>
            <p:extLst>
              <p:ext uri="{D42A27DB-BD31-4B8C-83A1-F6EECF244321}">
                <p14:modId xmlns:p14="http://schemas.microsoft.com/office/powerpoint/2010/main" val="2687934964"/>
              </p:ext>
            </p:extLst>
          </p:nvPr>
        </p:nvGraphicFramePr>
        <p:xfrm>
          <a:off x="687571" y="794930"/>
          <a:ext cx="7846829" cy="434857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7" name="矩形 6">
            <a:extLst>
              <a:ext uri="{FF2B5EF4-FFF2-40B4-BE49-F238E27FC236}">
                <a16:creationId xmlns:a16="http://schemas.microsoft.com/office/drawing/2014/main" id="{7523A41E-2FD4-4637-886F-81CA179D5C74}"/>
              </a:ext>
            </a:extLst>
          </p:cNvPr>
          <p:cNvSpPr/>
          <p:nvPr/>
        </p:nvSpPr>
        <p:spPr>
          <a:xfrm>
            <a:off x="803651" y="1714245"/>
            <a:ext cx="7614667" cy="3008942"/>
          </a:xfrm>
          <a:prstGeom prst="rect">
            <a:avLst/>
          </a:prstGeom>
          <a:solidFill>
            <a:srgbClr val="C00000"/>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wrap="square" anchor="ctr" anchorCtr="0">
            <a:noAutofit/>
          </a:bodyPr>
          <a:lstStyle/>
          <a:p>
            <a:pPr indent="457200">
              <a:lnSpc>
                <a:spcPct val="120000"/>
              </a:lnSpc>
            </a:pPr>
            <a:r>
              <a:rPr lang="en-US" altLang="zh-CN" sz="2600" b="1" dirty="0">
                <a:solidFill>
                  <a:schemeClr val="bg1"/>
                </a:solidFill>
                <a:latin typeface="楷体" panose="02010609060101010101" pitchFamily="49" charset="-122"/>
                <a:ea typeface="楷体" panose="02010609060101010101" pitchFamily="49" charset="-122"/>
              </a:rPr>
              <a:t>【</a:t>
            </a:r>
            <a:r>
              <a:rPr lang="zh-CN" altLang="en-US" sz="2600" b="1" dirty="0">
                <a:solidFill>
                  <a:schemeClr val="bg1"/>
                </a:solidFill>
                <a:latin typeface="楷体" panose="02010609060101010101" pitchFamily="49" charset="-122"/>
                <a:ea typeface="楷体" panose="02010609060101010101" pitchFamily="49" charset="-122"/>
              </a:rPr>
              <a:t>记忆口诀</a:t>
            </a:r>
            <a:r>
              <a:rPr lang="en-US" altLang="zh-CN" sz="2600" b="1" dirty="0">
                <a:solidFill>
                  <a:schemeClr val="bg1"/>
                </a:solidFill>
                <a:latin typeface="楷体" panose="02010609060101010101" pitchFamily="49" charset="-122"/>
                <a:ea typeface="楷体" panose="02010609060101010101" pitchFamily="49" charset="-122"/>
              </a:rPr>
              <a:t>】</a:t>
            </a:r>
            <a:r>
              <a:rPr lang="zh-CN" altLang="en-US" sz="2600" b="1" dirty="0">
                <a:solidFill>
                  <a:schemeClr val="bg1"/>
                </a:solidFill>
                <a:latin typeface="楷体" panose="02010609060101010101" pitchFamily="49" charset="-122"/>
                <a:ea typeface="楷体" panose="02010609060101010101" pitchFamily="49" charset="-122"/>
              </a:rPr>
              <a:t>一个快递员快乐的一天：</a:t>
            </a:r>
          </a:p>
          <a:p>
            <a:pPr indent="457200">
              <a:lnSpc>
                <a:spcPct val="120000"/>
              </a:lnSpc>
            </a:pPr>
            <a:r>
              <a:rPr lang="zh-CN" altLang="en-US" sz="2600" b="1" dirty="0">
                <a:solidFill>
                  <a:schemeClr val="bg1"/>
                </a:solidFill>
                <a:latin typeface="楷体" panose="02010609060101010101" pitchFamily="49" charset="-122"/>
                <a:ea typeface="楷体" panose="02010609060101010101" pitchFamily="49" charset="-122"/>
              </a:rPr>
              <a:t> 上班：从“仓库”中“搬”出快件，开着“租来的电动车”，去“派件”；</a:t>
            </a:r>
          </a:p>
          <a:p>
            <a:pPr indent="457200">
              <a:lnSpc>
                <a:spcPct val="120000"/>
              </a:lnSpc>
            </a:pPr>
            <a:r>
              <a:rPr lang="zh-CN" altLang="en-US" sz="2600" b="1" dirty="0">
                <a:solidFill>
                  <a:schemeClr val="bg1"/>
                </a:solidFill>
                <a:latin typeface="楷体" panose="02010609060101010101" pitchFamily="49" charset="-122"/>
                <a:ea typeface="楷体" panose="02010609060101010101" pitchFamily="49" charset="-122"/>
              </a:rPr>
              <a:t> 下班：坐“公交车”去“体育馆”看“哪吒之魔童降世”大“电影”。</a:t>
            </a:r>
          </a:p>
        </p:txBody>
      </p:sp>
      <p:sp>
        <p:nvSpPr>
          <p:cNvPr id="8" name="文本框 7">
            <a:extLst>
              <a:ext uri="{FF2B5EF4-FFF2-40B4-BE49-F238E27FC236}">
                <a16:creationId xmlns:a16="http://schemas.microsoft.com/office/drawing/2014/main" id="{478F79CE-1981-4D8C-ABB0-DF8F30CC62AB}"/>
              </a:ext>
            </a:extLst>
          </p:cNvPr>
          <p:cNvSpPr txBox="1"/>
          <p:nvPr/>
        </p:nvSpPr>
        <p:spPr>
          <a:xfrm>
            <a:off x="2651793" y="243015"/>
            <a:ext cx="3523130" cy="500137"/>
          </a:xfrm>
          <a:prstGeom prst="rect">
            <a:avLst/>
          </a:prstGeom>
          <a:noFill/>
        </p:spPr>
        <p:txBody>
          <a:bodyPr wrap="square" lIns="68580" tIns="34290" rIns="68580" bIns="34290" rtlCol="0">
            <a:spAutoFit/>
          </a:bodyPr>
          <a:lstStyle/>
          <a:p>
            <a:pPr algn="ctr"/>
            <a:r>
              <a:rPr lang="zh-CN" altLang="en-US" sz="2800" b="1" dirty="0">
                <a:solidFill>
                  <a:srgbClr val="0070C0"/>
                </a:solidFill>
                <a:cs typeface="+mn-ea"/>
              </a:rPr>
              <a:t>二、增值税征收率</a:t>
            </a:r>
            <a:endParaRPr lang="en-US" altLang="zh-CN" sz="2800" b="1" dirty="0">
              <a:solidFill>
                <a:srgbClr val="0070C0"/>
              </a:solidFill>
              <a:cs typeface="+mn-ea"/>
            </a:endParaRPr>
          </a:p>
        </p:txBody>
      </p:sp>
    </p:spTree>
    <p:extLst>
      <p:ext uri="{BB962C8B-B14F-4D97-AF65-F5344CB8AC3E}">
        <p14:creationId xmlns:p14="http://schemas.microsoft.com/office/powerpoint/2010/main" val="1499576756"/>
      </p:ext>
    </p:extLst>
  </p:cSld>
  <p:clrMapOvr>
    <a:masterClrMapping/>
  </p:clrMapOvr>
  <mc:AlternateContent xmlns:mc="http://schemas.openxmlformats.org/markup-compatibility/2006" xmlns:p14="http://schemas.microsoft.com/office/powerpoint/2010/main">
    <mc:Choice Requires="p14">
      <p:transition spd="slow" p14:dur="1600" advClick="0" advTm="0">
        <p14:gallery dir="l"/>
      </p:transition>
    </mc:Choice>
    <mc:Fallback xmlns="">
      <p:transition spd="slow"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3" presetClass="entr" presetSubtype="16"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500" fill="hold"/>
                                        <p:tgtEl>
                                          <p:spTgt spid="7"/>
                                        </p:tgtEl>
                                        <p:attrNameLst>
                                          <p:attrName>ppt_w</p:attrName>
                                        </p:attrNameLst>
                                      </p:cBhvr>
                                      <p:tavLst>
                                        <p:tav tm="0">
                                          <p:val>
                                            <p:fltVal val="0"/>
                                          </p:val>
                                        </p:tav>
                                        <p:tav tm="100000">
                                          <p:val>
                                            <p:strVal val="#ppt_w"/>
                                          </p:val>
                                        </p:tav>
                                      </p:tavLst>
                                    </p:anim>
                                    <p:anim calcmode="lin" valueType="num">
                                      <p:cBhvr>
                                        <p:cTn id="8" dur="500" fill="hold"/>
                                        <p:tgtEl>
                                          <p:spTgt spid="7"/>
                                        </p:tgtEl>
                                        <p:attrNameLst>
                                          <p:attrName>ppt_h</p:attrName>
                                        </p:attrNameLst>
                                      </p:cBhvr>
                                      <p:tavLst>
                                        <p:tav tm="0">
                                          <p:val>
                                            <p:fltVal val="0"/>
                                          </p:val>
                                        </p:tav>
                                        <p:tav tm="100000">
                                          <p:val>
                                            <p:strVal val="#ppt_h"/>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7">
                                            <p:txEl>
                                              <p:pRg st="1" end="1"/>
                                            </p:txEl>
                                          </p:spTgt>
                                        </p:tgtEl>
                                        <p:attrNameLst>
                                          <p:attrName>style.visibility</p:attrName>
                                        </p:attrNameLst>
                                      </p:cBhvr>
                                      <p:to>
                                        <p:strVal val="visible"/>
                                      </p:to>
                                    </p:set>
                                    <p:anim calcmode="lin" valueType="num">
                                      <p:cBhvr additive="base">
                                        <p:cTn id="13" dur="500" fill="hold"/>
                                        <p:tgtEl>
                                          <p:spTgt spid="7">
                                            <p:txEl>
                                              <p:pRg st="1" end="1"/>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7">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nodeType="clickEffect">
                                  <p:stCondLst>
                                    <p:cond delay="0"/>
                                  </p:stCondLst>
                                  <p:childTnLst>
                                    <p:set>
                                      <p:cBhvr>
                                        <p:cTn id="18" dur="1" fill="hold">
                                          <p:stCondLst>
                                            <p:cond delay="0"/>
                                          </p:stCondLst>
                                        </p:cTn>
                                        <p:tgtEl>
                                          <p:spTgt spid="7">
                                            <p:txEl>
                                              <p:pRg st="2" end="2"/>
                                            </p:txEl>
                                          </p:spTgt>
                                        </p:tgtEl>
                                        <p:attrNameLst>
                                          <p:attrName>style.visibility</p:attrName>
                                        </p:attrNameLst>
                                      </p:cBhvr>
                                      <p:to>
                                        <p:strVal val="visible"/>
                                      </p:to>
                                    </p:set>
                                    <p:anim calcmode="lin" valueType="num">
                                      <p:cBhvr additive="base">
                                        <p:cTn id="19" dur="500" fill="hold"/>
                                        <p:tgtEl>
                                          <p:spTgt spid="7">
                                            <p:txEl>
                                              <p:pRg st="2" end="2"/>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7">
                                            <p:txEl>
                                              <p:pRg st="2" end="2"/>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Lst>
  </p:timing>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B957BCDA-1F6B-48A7-9FF5-84DA519551FF}"/>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rPr>
              <a:pPr>
                <a:defRPr/>
              </a:pPr>
              <a:t>148</a:t>
            </a:fld>
            <a:endParaRPr lang="en-US">
              <a:solidFill>
                <a:prstClr val="black">
                  <a:tint val="75000"/>
                </a:prstClr>
              </a:solidFill>
            </a:endParaRPr>
          </a:p>
        </p:txBody>
      </p:sp>
      <p:sp>
        <p:nvSpPr>
          <p:cNvPr id="3" name="矩形 2">
            <a:extLst>
              <a:ext uri="{FF2B5EF4-FFF2-40B4-BE49-F238E27FC236}">
                <a16:creationId xmlns:a16="http://schemas.microsoft.com/office/drawing/2014/main" id="{663D9E2F-3A0C-40EE-9591-1DE3E0D13D5C}"/>
              </a:ext>
            </a:extLst>
          </p:cNvPr>
          <p:cNvSpPr/>
          <p:nvPr/>
        </p:nvSpPr>
        <p:spPr>
          <a:xfrm>
            <a:off x="839973" y="1265690"/>
            <a:ext cx="7658986" cy="3008942"/>
          </a:xfrm>
          <a:prstGeom prst="rect">
            <a:avLst/>
          </a:prstGeom>
          <a:solidFill>
            <a:srgbClr val="C00000"/>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wrap="square" anchor="ctr" anchorCtr="0">
            <a:noAutofit/>
          </a:bodyPr>
          <a:lstStyle/>
          <a:p>
            <a:pPr indent="457200">
              <a:lnSpc>
                <a:spcPct val="120000"/>
              </a:lnSpc>
            </a:pPr>
            <a:r>
              <a:rPr lang="en-US" altLang="zh-CN" sz="2600" b="1" dirty="0">
                <a:solidFill>
                  <a:schemeClr val="bg1"/>
                </a:solidFill>
                <a:latin typeface="楷体" panose="02010609060101010101" pitchFamily="49" charset="-122"/>
                <a:ea typeface="楷体" panose="02010609060101010101" pitchFamily="49" charset="-122"/>
              </a:rPr>
              <a:t>【</a:t>
            </a:r>
            <a:r>
              <a:rPr lang="zh-CN" altLang="en-US" sz="2600" b="1" dirty="0">
                <a:solidFill>
                  <a:schemeClr val="bg1"/>
                </a:solidFill>
                <a:latin typeface="楷体" panose="02010609060101010101" pitchFamily="49" charset="-122"/>
                <a:ea typeface="楷体" panose="02010609060101010101" pitchFamily="49" charset="-122"/>
              </a:rPr>
              <a:t>老赵提示</a:t>
            </a:r>
            <a:r>
              <a:rPr lang="en-US" altLang="zh-CN" sz="2600" b="1" dirty="0">
                <a:solidFill>
                  <a:schemeClr val="bg1"/>
                </a:solidFill>
                <a:latin typeface="楷体" panose="02010609060101010101" pitchFamily="49" charset="-122"/>
                <a:ea typeface="楷体" panose="02010609060101010101" pitchFamily="49" charset="-122"/>
              </a:rPr>
              <a:t>】</a:t>
            </a:r>
            <a:r>
              <a:rPr lang="zh-CN" altLang="en-US" sz="2600" b="1" dirty="0">
                <a:solidFill>
                  <a:schemeClr val="bg1"/>
                </a:solidFill>
                <a:latin typeface="楷体" panose="02010609060101010101" pitchFamily="49" charset="-122"/>
                <a:ea typeface="楷体" panose="02010609060101010101" pitchFamily="49" charset="-122"/>
              </a:rPr>
              <a:t>可选择适用 </a:t>
            </a:r>
            <a:r>
              <a:rPr lang="en-US" altLang="zh-CN" sz="2600" b="1" dirty="0">
                <a:solidFill>
                  <a:schemeClr val="bg1"/>
                </a:solidFill>
                <a:latin typeface="楷体" panose="02010609060101010101" pitchFamily="49" charset="-122"/>
                <a:ea typeface="楷体" panose="02010609060101010101" pitchFamily="49" charset="-122"/>
              </a:rPr>
              <a:t>3</a:t>
            </a:r>
            <a:r>
              <a:rPr lang="zh-CN" altLang="en-US" sz="2600" b="1" dirty="0">
                <a:solidFill>
                  <a:schemeClr val="bg1"/>
                </a:solidFill>
                <a:latin typeface="楷体" panose="02010609060101010101" pitchFamily="49" charset="-122"/>
                <a:ea typeface="楷体" panose="02010609060101010101" pitchFamily="49" charset="-122"/>
              </a:rPr>
              <a:t>％的征收率的（如自来水），纳税人可以选择执行 </a:t>
            </a:r>
            <a:r>
              <a:rPr lang="en-US" altLang="zh-CN" sz="2600" b="1" dirty="0">
                <a:solidFill>
                  <a:schemeClr val="bg1"/>
                </a:solidFill>
                <a:latin typeface="楷体" panose="02010609060101010101" pitchFamily="49" charset="-122"/>
                <a:ea typeface="楷体" panose="02010609060101010101" pitchFamily="49" charset="-122"/>
              </a:rPr>
              <a:t>9</a:t>
            </a:r>
            <a:r>
              <a:rPr lang="zh-CN" altLang="en-US" sz="2600" b="1" dirty="0">
                <a:solidFill>
                  <a:schemeClr val="bg1"/>
                </a:solidFill>
                <a:latin typeface="楷体" panose="02010609060101010101" pitchFamily="49" charset="-122"/>
                <a:ea typeface="楷体" panose="02010609060101010101" pitchFamily="49" charset="-122"/>
              </a:rPr>
              <a:t>％的税率，也可以执行 </a:t>
            </a:r>
            <a:r>
              <a:rPr lang="en-US" altLang="zh-CN" sz="2600" b="1" dirty="0">
                <a:solidFill>
                  <a:schemeClr val="bg1"/>
                </a:solidFill>
                <a:latin typeface="楷体" panose="02010609060101010101" pitchFamily="49" charset="-122"/>
                <a:ea typeface="楷体" panose="02010609060101010101" pitchFamily="49" charset="-122"/>
              </a:rPr>
              <a:t>3</a:t>
            </a:r>
            <a:r>
              <a:rPr lang="zh-CN" altLang="en-US" sz="2600" b="1" dirty="0">
                <a:solidFill>
                  <a:schemeClr val="bg1"/>
                </a:solidFill>
                <a:latin typeface="楷体" panose="02010609060101010101" pitchFamily="49" charset="-122"/>
                <a:ea typeface="楷体" panose="02010609060101010101" pitchFamily="49" charset="-122"/>
              </a:rPr>
              <a:t>％的征收率。执行 </a:t>
            </a:r>
            <a:r>
              <a:rPr lang="en-US" altLang="zh-CN" sz="2600" b="1" dirty="0">
                <a:solidFill>
                  <a:schemeClr val="bg1"/>
                </a:solidFill>
                <a:latin typeface="楷体" panose="02010609060101010101" pitchFamily="49" charset="-122"/>
                <a:ea typeface="楷体" panose="02010609060101010101" pitchFamily="49" charset="-122"/>
              </a:rPr>
              <a:t>9</a:t>
            </a:r>
            <a:r>
              <a:rPr lang="zh-CN" altLang="en-US" sz="2600" b="1" dirty="0">
                <a:solidFill>
                  <a:schemeClr val="bg1"/>
                </a:solidFill>
                <a:latin typeface="楷体" panose="02010609060101010101" pitchFamily="49" charset="-122"/>
                <a:ea typeface="楷体" panose="02010609060101010101" pitchFamily="49" charset="-122"/>
              </a:rPr>
              <a:t>％的税率可以抵扣进项税额，执行 </a:t>
            </a:r>
            <a:r>
              <a:rPr lang="en-US" altLang="zh-CN" sz="2600" b="1" dirty="0">
                <a:solidFill>
                  <a:schemeClr val="bg1"/>
                </a:solidFill>
                <a:latin typeface="楷体" panose="02010609060101010101" pitchFamily="49" charset="-122"/>
                <a:ea typeface="楷体" panose="02010609060101010101" pitchFamily="49" charset="-122"/>
              </a:rPr>
              <a:t>3</a:t>
            </a:r>
            <a:r>
              <a:rPr lang="zh-CN" altLang="en-US" sz="2600" b="1" dirty="0">
                <a:solidFill>
                  <a:schemeClr val="bg1"/>
                </a:solidFill>
                <a:latin typeface="楷体" panose="02010609060101010101" pitchFamily="49" charset="-122"/>
                <a:ea typeface="楷体" panose="02010609060101010101" pitchFamily="49" charset="-122"/>
              </a:rPr>
              <a:t>％的征收率则按简易办法征税。</a:t>
            </a:r>
            <a:endParaRPr lang="en-US" altLang="zh-CN" sz="2600" b="1" dirty="0">
              <a:solidFill>
                <a:schemeClr val="bg1"/>
              </a:solidFill>
              <a:latin typeface="楷体" panose="02010609060101010101" pitchFamily="49" charset="-122"/>
              <a:ea typeface="楷体" panose="02010609060101010101" pitchFamily="49" charset="-122"/>
            </a:endParaRPr>
          </a:p>
          <a:p>
            <a:pPr indent="457200">
              <a:lnSpc>
                <a:spcPct val="120000"/>
              </a:lnSpc>
            </a:pPr>
            <a:r>
              <a:rPr lang="en-US" altLang="zh-CN" sz="2600" b="1" dirty="0">
                <a:solidFill>
                  <a:schemeClr val="bg1"/>
                </a:solidFill>
                <a:latin typeface="楷体" panose="02010609060101010101" pitchFamily="49" charset="-122"/>
                <a:ea typeface="楷体" panose="02010609060101010101" pitchFamily="49" charset="-122"/>
              </a:rPr>
              <a:t>【</a:t>
            </a:r>
            <a:r>
              <a:rPr lang="zh-CN" altLang="en-US" sz="2600" b="1" dirty="0">
                <a:solidFill>
                  <a:schemeClr val="bg1"/>
                </a:solidFill>
                <a:latin typeface="楷体" panose="02010609060101010101" pitchFamily="49" charset="-122"/>
                <a:ea typeface="楷体" panose="02010609060101010101" pitchFamily="49" charset="-122"/>
              </a:rPr>
              <a:t>注意</a:t>
            </a:r>
            <a:r>
              <a:rPr lang="en-US" altLang="zh-CN" sz="2600" b="1" dirty="0">
                <a:solidFill>
                  <a:schemeClr val="bg1"/>
                </a:solidFill>
                <a:latin typeface="楷体" panose="02010609060101010101" pitchFamily="49" charset="-122"/>
                <a:ea typeface="楷体" panose="02010609060101010101" pitchFamily="49" charset="-122"/>
              </a:rPr>
              <a:t>】</a:t>
            </a:r>
            <a:r>
              <a:rPr lang="zh-CN" altLang="en-US" sz="2800" b="1" dirty="0">
                <a:solidFill>
                  <a:srgbClr val="FFFF00"/>
                </a:solidFill>
              </a:rPr>
              <a:t>选择简易办法 后，“</a:t>
            </a:r>
            <a:r>
              <a:rPr lang="en-US" altLang="zh-CN" sz="2800" b="1" dirty="0">
                <a:solidFill>
                  <a:srgbClr val="FFFF00"/>
                </a:solidFill>
              </a:rPr>
              <a:t>36 </a:t>
            </a:r>
            <a:r>
              <a:rPr lang="zh-CN" altLang="en-US" sz="2800" b="1" dirty="0">
                <a:solidFill>
                  <a:srgbClr val="FFFF00"/>
                </a:solidFill>
              </a:rPr>
              <a:t>个月” 内不得变更 </a:t>
            </a:r>
            <a:endParaRPr lang="zh-CN" altLang="en-US" sz="2600" b="1" dirty="0">
              <a:solidFill>
                <a:srgbClr val="FFFF00"/>
              </a:solidFill>
              <a:latin typeface="楷体" panose="02010609060101010101" pitchFamily="49" charset="-122"/>
              <a:ea typeface="楷体" panose="02010609060101010101" pitchFamily="49" charset="-122"/>
            </a:endParaRPr>
          </a:p>
        </p:txBody>
      </p:sp>
      <p:sp>
        <p:nvSpPr>
          <p:cNvPr id="4" name="文本框 3">
            <a:extLst>
              <a:ext uri="{FF2B5EF4-FFF2-40B4-BE49-F238E27FC236}">
                <a16:creationId xmlns:a16="http://schemas.microsoft.com/office/drawing/2014/main" id="{D4A85A43-7819-460F-B29D-358E12F64478}"/>
              </a:ext>
            </a:extLst>
          </p:cNvPr>
          <p:cNvSpPr txBox="1"/>
          <p:nvPr/>
        </p:nvSpPr>
        <p:spPr>
          <a:xfrm>
            <a:off x="2651793" y="243015"/>
            <a:ext cx="3523130" cy="500137"/>
          </a:xfrm>
          <a:prstGeom prst="rect">
            <a:avLst/>
          </a:prstGeom>
          <a:noFill/>
        </p:spPr>
        <p:txBody>
          <a:bodyPr wrap="square" lIns="68580" tIns="34290" rIns="68580" bIns="34290" rtlCol="0">
            <a:spAutoFit/>
          </a:bodyPr>
          <a:lstStyle/>
          <a:p>
            <a:pPr algn="ctr"/>
            <a:r>
              <a:rPr lang="zh-CN" altLang="en-US" sz="2800" b="1" dirty="0">
                <a:solidFill>
                  <a:srgbClr val="0070C0"/>
                </a:solidFill>
                <a:cs typeface="+mn-ea"/>
              </a:rPr>
              <a:t>二、增值税征收率</a:t>
            </a:r>
            <a:endParaRPr lang="en-US" altLang="zh-CN" sz="2800" b="1" dirty="0">
              <a:solidFill>
                <a:srgbClr val="0070C0"/>
              </a:solidFill>
              <a:cs typeface="+mn-ea"/>
            </a:endParaRPr>
          </a:p>
        </p:txBody>
      </p:sp>
    </p:spTree>
    <p:extLst>
      <p:ext uri="{BB962C8B-B14F-4D97-AF65-F5344CB8AC3E}">
        <p14:creationId xmlns:p14="http://schemas.microsoft.com/office/powerpoint/2010/main" val="144008449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3" presetClass="entr" presetSubtype="16"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fltVal val="0"/>
                                          </p:val>
                                        </p:tav>
                                        <p:tav tm="100000">
                                          <p:val>
                                            <p:strVal val="#ppt_w"/>
                                          </p:val>
                                        </p:tav>
                                      </p:tavLst>
                                    </p:anim>
                                    <p:anim calcmode="lin" valueType="num">
                                      <p:cBhvr>
                                        <p:cTn id="8" dur="500" fill="hold"/>
                                        <p:tgtEl>
                                          <p:spTgt spid="3"/>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B957BCDA-1F6B-48A7-9FF5-84DA519551FF}"/>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rPr>
              <a:pPr>
                <a:defRPr/>
              </a:pPr>
              <a:t>149</a:t>
            </a:fld>
            <a:endParaRPr lang="en-US">
              <a:solidFill>
                <a:prstClr val="black">
                  <a:tint val="75000"/>
                </a:prstClr>
              </a:solidFill>
            </a:endParaRPr>
          </a:p>
        </p:txBody>
      </p:sp>
      <p:sp>
        <p:nvSpPr>
          <p:cNvPr id="4" name="文本框 3">
            <a:extLst>
              <a:ext uri="{FF2B5EF4-FFF2-40B4-BE49-F238E27FC236}">
                <a16:creationId xmlns:a16="http://schemas.microsoft.com/office/drawing/2014/main" id="{D4A85A43-7819-460F-B29D-358E12F64478}"/>
              </a:ext>
            </a:extLst>
          </p:cNvPr>
          <p:cNvSpPr txBox="1"/>
          <p:nvPr/>
        </p:nvSpPr>
        <p:spPr>
          <a:xfrm>
            <a:off x="2651793" y="243015"/>
            <a:ext cx="3523130" cy="500137"/>
          </a:xfrm>
          <a:prstGeom prst="rect">
            <a:avLst/>
          </a:prstGeom>
          <a:noFill/>
        </p:spPr>
        <p:txBody>
          <a:bodyPr wrap="square" lIns="68580" tIns="34290" rIns="68580" bIns="34290" rtlCol="0">
            <a:spAutoFit/>
          </a:bodyPr>
          <a:lstStyle/>
          <a:p>
            <a:pPr algn="ctr"/>
            <a:r>
              <a:rPr lang="zh-CN" altLang="en-US" sz="2800" b="1" dirty="0">
                <a:solidFill>
                  <a:srgbClr val="0070C0"/>
                </a:solidFill>
                <a:cs typeface="+mn-ea"/>
              </a:rPr>
              <a:t>二、增值税征收率</a:t>
            </a:r>
            <a:endParaRPr lang="en-US" altLang="zh-CN" sz="2800" b="1" dirty="0">
              <a:solidFill>
                <a:srgbClr val="0070C0"/>
              </a:solidFill>
              <a:cs typeface="+mn-ea"/>
            </a:endParaRPr>
          </a:p>
        </p:txBody>
      </p:sp>
      <p:sp>
        <p:nvSpPr>
          <p:cNvPr id="6" name="文本框 5">
            <a:extLst>
              <a:ext uri="{FF2B5EF4-FFF2-40B4-BE49-F238E27FC236}">
                <a16:creationId xmlns:a16="http://schemas.microsoft.com/office/drawing/2014/main" id="{FC028015-CC67-4C8B-9C9A-89EB33B4073C}"/>
              </a:ext>
            </a:extLst>
          </p:cNvPr>
          <p:cNvSpPr txBox="1"/>
          <p:nvPr/>
        </p:nvSpPr>
        <p:spPr>
          <a:xfrm>
            <a:off x="531812" y="692960"/>
            <a:ext cx="8080375" cy="1902316"/>
          </a:xfrm>
          <a:prstGeom prst="rect">
            <a:avLst/>
          </a:prstGeom>
          <a:noFill/>
        </p:spPr>
        <p:txBody>
          <a:bodyPr wrap="square">
            <a:spAutoFit/>
          </a:bodyPr>
          <a:lstStyle/>
          <a:p>
            <a:pPr indent="457200">
              <a:lnSpc>
                <a:spcPct val="120000"/>
              </a:lnSpc>
            </a:pPr>
            <a:r>
              <a:rPr lang="en-US" altLang="zh-CN" sz="2000" b="1" dirty="0">
                <a:solidFill>
                  <a:srgbClr val="C00000"/>
                </a:solidFill>
              </a:rPr>
              <a:t>2.</a:t>
            </a:r>
            <a:r>
              <a:rPr lang="zh-CN" altLang="en-US" sz="2000" b="1" dirty="0">
                <a:solidFill>
                  <a:srgbClr val="C00000"/>
                </a:solidFill>
              </a:rPr>
              <a:t>销售“旧货”与“自己使用过的物品” </a:t>
            </a:r>
            <a:endParaRPr lang="en-US" altLang="zh-CN" sz="2000" b="1" dirty="0">
              <a:solidFill>
                <a:srgbClr val="C00000"/>
              </a:solidFill>
            </a:endParaRPr>
          </a:p>
          <a:p>
            <a:pPr indent="457200">
              <a:lnSpc>
                <a:spcPct val="120000"/>
              </a:lnSpc>
            </a:pPr>
            <a:r>
              <a:rPr lang="zh-CN" altLang="en-US" sz="2000" b="1" dirty="0"/>
              <a:t>（</a:t>
            </a:r>
            <a:r>
              <a:rPr lang="en-US" altLang="zh-CN" sz="2000" b="1" dirty="0"/>
              <a:t>1</a:t>
            </a:r>
            <a:r>
              <a:rPr lang="zh-CN" altLang="en-US" sz="2000" b="1" dirty="0"/>
              <a:t>）“旧货”与“自己使用过的物品”。 </a:t>
            </a:r>
            <a:endParaRPr lang="en-US" altLang="zh-CN" sz="2000" b="1" dirty="0"/>
          </a:p>
          <a:p>
            <a:pPr indent="457200">
              <a:lnSpc>
                <a:spcPct val="120000"/>
              </a:lnSpc>
            </a:pPr>
            <a:r>
              <a:rPr lang="zh-CN" altLang="en-US" sz="2000" b="1" dirty="0"/>
              <a:t>旧货，是指进入二次流通的具有部分使用价值的货物，但不包括自己使用过的物品。 </a:t>
            </a:r>
            <a:endParaRPr lang="en-US" altLang="zh-CN" sz="2000" b="1" dirty="0"/>
          </a:p>
          <a:p>
            <a:pPr indent="457200">
              <a:lnSpc>
                <a:spcPct val="120000"/>
              </a:lnSpc>
            </a:pPr>
            <a:r>
              <a:rPr lang="zh-CN" altLang="en-US" sz="2000" b="1" dirty="0"/>
              <a:t>（</a:t>
            </a:r>
            <a:r>
              <a:rPr lang="en-US" altLang="zh-CN" sz="2000" b="1" dirty="0"/>
              <a:t>2</a:t>
            </a:r>
            <a:r>
              <a:rPr lang="zh-CN" altLang="en-US" sz="2000" b="1" dirty="0"/>
              <a:t>）销售旧货。</a:t>
            </a:r>
            <a:endParaRPr lang="en-US" altLang="zh-CN" sz="2000" b="1" dirty="0"/>
          </a:p>
        </p:txBody>
      </p:sp>
      <p:graphicFrame>
        <p:nvGraphicFramePr>
          <p:cNvPr id="7" name="表格 7">
            <a:extLst>
              <a:ext uri="{FF2B5EF4-FFF2-40B4-BE49-F238E27FC236}">
                <a16:creationId xmlns:a16="http://schemas.microsoft.com/office/drawing/2014/main" id="{4367A3D2-2099-437F-948A-865DFD19A274}"/>
              </a:ext>
            </a:extLst>
          </p:cNvPr>
          <p:cNvGraphicFramePr>
            <a:graphicFrameLocks noGrp="1"/>
          </p:cNvGraphicFramePr>
          <p:nvPr>
            <p:extLst>
              <p:ext uri="{D42A27DB-BD31-4B8C-83A1-F6EECF244321}">
                <p14:modId xmlns:p14="http://schemas.microsoft.com/office/powerpoint/2010/main" val="2189968622"/>
              </p:ext>
            </p:extLst>
          </p:nvPr>
        </p:nvGraphicFramePr>
        <p:xfrm>
          <a:off x="579644" y="2571750"/>
          <a:ext cx="8169069" cy="2475738"/>
        </p:xfrm>
        <a:graphic>
          <a:graphicData uri="http://schemas.openxmlformats.org/drawingml/2006/table">
            <a:tbl>
              <a:tblPr firstRow="1" bandRow="1">
                <a:tableStyleId>{7DF18680-E054-41AD-8BC1-D1AEF772440D}</a:tableStyleId>
              </a:tblPr>
              <a:tblGrid>
                <a:gridCol w="2188311">
                  <a:extLst>
                    <a:ext uri="{9D8B030D-6E8A-4147-A177-3AD203B41FA5}">
                      <a16:colId xmlns:a16="http://schemas.microsoft.com/office/drawing/2014/main" val="4104419920"/>
                    </a:ext>
                  </a:extLst>
                </a:gridCol>
                <a:gridCol w="1772950">
                  <a:extLst>
                    <a:ext uri="{9D8B030D-6E8A-4147-A177-3AD203B41FA5}">
                      <a16:colId xmlns:a16="http://schemas.microsoft.com/office/drawing/2014/main" val="1237542846"/>
                    </a:ext>
                  </a:extLst>
                </a:gridCol>
                <a:gridCol w="4207808">
                  <a:extLst>
                    <a:ext uri="{9D8B030D-6E8A-4147-A177-3AD203B41FA5}">
                      <a16:colId xmlns:a16="http://schemas.microsoft.com/office/drawing/2014/main" val="3037022834"/>
                    </a:ext>
                  </a:extLst>
                </a:gridCol>
              </a:tblGrid>
              <a:tr h="417388">
                <a:tc>
                  <a:txBody>
                    <a:bodyPr/>
                    <a:lstStyle/>
                    <a:p>
                      <a:pPr algn="ctr"/>
                      <a:r>
                        <a:rPr lang="zh-CN" altLang="en-US" sz="2000" b="1" dirty="0"/>
                        <a:t>旧货种类</a:t>
                      </a:r>
                    </a:p>
                  </a:txBody>
                  <a:tcPr anchor="ctr"/>
                </a:tc>
                <a:tc>
                  <a:txBody>
                    <a:bodyPr/>
                    <a:lstStyle/>
                    <a:p>
                      <a:pPr algn="ctr"/>
                      <a:r>
                        <a:rPr lang="zh-CN" altLang="en-US" sz="2000" b="1" dirty="0"/>
                        <a:t>适用征收率 </a:t>
                      </a:r>
                    </a:p>
                  </a:txBody>
                  <a:tcPr anchor="ctr"/>
                </a:tc>
                <a:tc>
                  <a:txBody>
                    <a:bodyPr/>
                    <a:lstStyle/>
                    <a:p>
                      <a:pPr algn="ctr"/>
                      <a:r>
                        <a:rPr lang="zh-CN" altLang="en-US" sz="2000" b="1" dirty="0"/>
                        <a:t>计算公式 </a:t>
                      </a:r>
                    </a:p>
                  </a:txBody>
                  <a:tcPr anchor="ctr"/>
                </a:tc>
                <a:extLst>
                  <a:ext uri="{0D108BD9-81ED-4DB2-BD59-A6C34878D82A}">
                    <a16:rowId xmlns:a16="http://schemas.microsoft.com/office/drawing/2014/main" val="2372776683"/>
                  </a:ext>
                </a:extLst>
              </a:tr>
              <a:tr h="1029175">
                <a:tc>
                  <a:txBody>
                    <a:bodyPr/>
                    <a:lstStyle/>
                    <a:p>
                      <a:pPr algn="l"/>
                      <a:r>
                        <a:rPr lang="zh-CN" altLang="en-US" sz="2000" b="1" dirty="0"/>
                        <a:t>从事</a:t>
                      </a:r>
                      <a:r>
                        <a:rPr lang="zh-CN" altLang="en-US" sz="2000" b="1" dirty="0">
                          <a:solidFill>
                            <a:srgbClr val="C00000"/>
                          </a:solidFill>
                        </a:rPr>
                        <a:t>二手车经销</a:t>
                      </a:r>
                      <a:r>
                        <a:rPr lang="zh-CN" altLang="en-US" sz="2000" b="1" dirty="0"/>
                        <a:t>的纳税人销售其收购的二手车 </a:t>
                      </a:r>
                    </a:p>
                  </a:txBody>
                  <a:tcPr anchor="ctr"/>
                </a:tc>
                <a:tc>
                  <a:txBody>
                    <a:bodyPr/>
                    <a:lstStyle/>
                    <a:p>
                      <a:pPr algn="ctr"/>
                      <a:r>
                        <a:rPr lang="en-US" altLang="zh-CN" sz="2000" b="1" dirty="0">
                          <a:solidFill>
                            <a:srgbClr val="C00000"/>
                          </a:solidFill>
                        </a:rPr>
                        <a:t>0.5%</a:t>
                      </a:r>
                      <a:endParaRPr lang="zh-CN" altLang="en-US" sz="2000" b="1" dirty="0">
                        <a:solidFill>
                          <a:srgbClr val="C00000"/>
                        </a:solidFill>
                      </a:endParaRPr>
                    </a:p>
                  </a:txBody>
                  <a:tcPr anchor="ctr"/>
                </a:tc>
                <a:tc>
                  <a:txBody>
                    <a:bodyPr/>
                    <a:lstStyle/>
                    <a:p>
                      <a:pPr algn="ctr"/>
                      <a:r>
                        <a:rPr lang="zh-CN" altLang="en-US" sz="2000" b="1" dirty="0"/>
                        <a:t>应纳税额＝含税售价</a:t>
                      </a:r>
                      <a:r>
                        <a:rPr lang="en-US" altLang="zh-CN" sz="2000" b="1" dirty="0"/>
                        <a:t>÷</a:t>
                      </a:r>
                      <a:r>
                        <a:rPr lang="zh-CN" altLang="en-US" sz="2000" b="1" dirty="0"/>
                        <a:t>（</a:t>
                      </a:r>
                      <a:r>
                        <a:rPr lang="en-US" altLang="zh-CN" sz="2000" b="1" dirty="0"/>
                        <a:t>1</a:t>
                      </a:r>
                      <a:r>
                        <a:rPr lang="zh-CN" altLang="en-US" sz="2000" b="1" dirty="0"/>
                        <a:t>＋</a:t>
                      </a:r>
                      <a:r>
                        <a:rPr lang="en-US" altLang="zh-CN" sz="2000" b="1" dirty="0"/>
                        <a:t>0.5%</a:t>
                      </a:r>
                      <a:r>
                        <a:rPr lang="zh-CN" altLang="en-US" sz="2000" b="1" dirty="0"/>
                        <a:t>）</a:t>
                      </a:r>
                      <a:r>
                        <a:rPr lang="en-US" altLang="zh-CN" sz="2000" b="1" dirty="0"/>
                        <a:t>× 0.5%</a:t>
                      </a:r>
                      <a:endParaRPr lang="zh-CN" altLang="en-US" sz="2000" b="1" dirty="0"/>
                    </a:p>
                  </a:txBody>
                  <a:tcPr anchor="ctr"/>
                </a:tc>
                <a:extLst>
                  <a:ext uri="{0D108BD9-81ED-4DB2-BD59-A6C34878D82A}">
                    <a16:rowId xmlns:a16="http://schemas.microsoft.com/office/drawing/2014/main" val="2060025883"/>
                  </a:ext>
                </a:extLst>
              </a:tr>
              <a:tr h="1029175">
                <a:tc>
                  <a:txBody>
                    <a:bodyPr/>
                    <a:lstStyle/>
                    <a:p>
                      <a:pPr algn="l"/>
                      <a:r>
                        <a:rPr lang="zh-CN" altLang="en-US" sz="2000" b="1" dirty="0"/>
                        <a:t>销售</a:t>
                      </a:r>
                      <a:r>
                        <a:rPr lang="zh-CN" altLang="en-US" sz="2000" b="1" dirty="0">
                          <a:solidFill>
                            <a:srgbClr val="C00000"/>
                          </a:solidFill>
                        </a:rPr>
                        <a:t>其他旧货 </a:t>
                      </a:r>
                    </a:p>
                  </a:txBody>
                  <a:tcPr anchor="ctr"/>
                </a:tc>
                <a:tc>
                  <a:txBody>
                    <a:bodyPr/>
                    <a:lstStyle/>
                    <a:p>
                      <a:pPr algn="ctr"/>
                      <a:r>
                        <a:rPr lang="zh-CN" altLang="en-US" sz="2000" b="1" dirty="0">
                          <a:solidFill>
                            <a:srgbClr val="C00000"/>
                          </a:solidFill>
                        </a:rPr>
                        <a:t>适用 </a:t>
                      </a:r>
                      <a:r>
                        <a:rPr lang="en-US" altLang="zh-CN" sz="2000" b="1" dirty="0">
                          <a:solidFill>
                            <a:srgbClr val="C00000"/>
                          </a:solidFill>
                        </a:rPr>
                        <a:t>3%</a:t>
                      </a:r>
                      <a:r>
                        <a:rPr lang="zh-CN" altLang="en-US" sz="2000" b="1" dirty="0">
                          <a:solidFill>
                            <a:srgbClr val="C00000"/>
                          </a:solidFill>
                        </a:rPr>
                        <a:t>并减按 </a:t>
                      </a:r>
                      <a:r>
                        <a:rPr lang="en-US" altLang="zh-CN" sz="2000" b="1" dirty="0">
                          <a:solidFill>
                            <a:srgbClr val="C00000"/>
                          </a:solidFill>
                        </a:rPr>
                        <a:t>2% </a:t>
                      </a:r>
                      <a:endParaRPr lang="zh-CN" altLang="en-US" sz="2000" b="1" dirty="0">
                        <a:solidFill>
                          <a:srgbClr val="C00000"/>
                        </a:solidFill>
                      </a:endParaRPr>
                    </a:p>
                  </a:txBody>
                  <a:tcPr anchor="ctr"/>
                </a:tc>
                <a:tc>
                  <a:txBody>
                    <a:bodyPr/>
                    <a:lstStyle/>
                    <a:p>
                      <a:pPr algn="ctr"/>
                      <a:r>
                        <a:rPr lang="zh-CN" altLang="en-US" sz="2000" b="1" dirty="0"/>
                        <a:t>应纳税额＝含税售价</a:t>
                      </a:r>
                      <a:r>
                        <a:rPr lang="en-US" altLang="zh-CN" sz="2000" b="1" dirty="0"/>
                        <a:t>÷</a:t>
                      </a:r>
                      <a:r>
                        <a:rPr lang="zh-CN" altLang="en-US" sz="2000" b="1" dirty="0"/>
                        <a:t>（</a:t>
                      </a:r>
                      <a:r>
                        <a:rPr lang="en-US" altLang="zh-CN" sz="2000" b="1" dirty="0"/>
                        <a:t>1</a:t>
                      </a:r>
                      <a:r>
                        <a:rPr lang="zh-CN" altLang="en-US" sz="2000" b="1" dirty="0"/>
                        <a:t>＋</a:t>
                      </a:r>
                      <a:r>
                        <a:rPr lang="en-US" altLang="zh-CN" sz="2000" b="1" dirty="0"/>
                        <a:t>3%</a:t>
                      </a:r>
                      <a:r>
                        <a:rPr lang="zh-CN" altLang="en-US" sz="2000" b="1" dirty="0"/>
                        <a:t>）</a:t>
                      </a:r>
                      <a:r>
                        <a:rPr lang="en-US" altLang="zh-CN" sz="2000" b="1" dirty="0"/>
                        <a:t>×2%</a:t>
                      </a:r>
                      <a:endParaRPr lang="zh-CN" altLang="en-US" sz="2000" b="1" dirty="0"/>
                    </a:p>
                  </a:txBody>
                  <a:tcPr anchor="ctr"/>
                </a:tc>
                <a:extLst>
                  <a:ext uri="{0D108BD9-81ED-4DB2-BD59-A6C34878D82A}">
                    <a16:rowId xmlns:a16="http://schemas.microsoft.com/office/drawing/2014/main" val="1645928843"/>
                  </a:ext>
                </a:extLst>
              </a:tr>
            </a:tbl>
          </a:graphicData>
        </a:graphic>
      </p:graphicFrame>
    </p:spTree>
    <p:extLst>
      <p:ext uri="{BB962C8B-B14F-4D97-AF65-F5344CB8AC3E}">
        <p14:creationId xmlns:p14="http://schemas.microsoft.com/office/powerpoint/2010/main" val="4199511041"/>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latin typeface="+mn-lt"/>
                <a:cs typeface="+mn-ea"/>
                <a:sym typeface="+mn-lt"/>
              </a:rPr>
              <a:pPr>
                <a:defRPr/>
              </a:pPr>
              <a:t>15</a:t>
            </a:fld>
            <a:endParaRPr lang="en-US">
              <a:solidFill>
                <a:prstClr val="black">
                  <a:tint val="75000"/>
                </a:prstClr>
              </a:solidFill>
              <a:latin typeface="+mn-lt"/>
              <a:cs typeface="+mn-ea"/>
              <a:sym typeface="+mn-lt"/>
            </a:endParaRPr>
          </a:p>
        </p:txBody>
      </p:sp>
      <p:sp>
        <p:nvSpPr>
          <p:cNvPr id="5" name="文本框 4">
            <a:extLst>
              <a:ext uri="{FF2B5EF4-FFF2-40B4-BE49-F238E27FC236}">
                <a16:creationId xmlns:a16="http://schemas.microsoft.com/office/drawing/2014/main" id="{16DA0E17-C730-464C-B4CA-AA04EE8CA467}"/>
              </a:ext>
            </a:extLst>
          </p:cNvPr>
          <p:cNvSpPr txBox="1"/>
          <p:nvPr/>
        </p:nvSpPr>
        <p:spPr>
          <a:xfrm>
            <a:off x="1260143" y="225348"/>
            <a:ext cx="6190239" cy="500137"/>
          </a:xfrm>
          <a:prstGeom prst="rect">
            <a:avLst/>
          </a:prstGeom>
          <a:noFill/>
        </p:spPr>
        <p:txBody>
          <a:bodyPr wrap="square" lIns="68580" tIns="34290" rIns="68580" bIns="34290" rtlCol="0">
            <a:spAutoFit/>
          </a:bodyPr>
          <a:lstStyle/>
          <a:p>
            <a:pPr algn="ctr"/>
            <a:r>
              <a:rPr lang="zh-CN" altLang="en-US" sz="2800" b="1" dirty="0">
                <a:solidFill>
                  <a:srgbClr val="0070C0"/>
                </a:solidFill>
                <a:cs typeface="+mn-ea"/>
                <a:sym typeface="+mn-lt"/>
              </a:rPr>
              <a:t>三、增值税的特点和优点</a:t>
            </a:r>
            <a:endParaRPr lang="en-US" altLang="zh-CN" sz="2800" b="1" dirty="0">
              <a:solidFill>
                <a:srgbClr val="7030A0"/>
              </a:solidFill>
              <a:cs typeface="+mn-ea"/>
              <a:sym typeface="+mn-lt"/>
            </a:endParaRPr>
          </a:p>
        </p:txBody>
      </p:sp>
      <p:graphicFrame>
        <p:nvGraphicFramePr>
          <p:cNvPr id="6" name="内容占位符 4">
            <a:extLst>
              <a:ext uri="{FF2B5EF4-FFF2-40B4-BE49-F238E27FC236}">
                <a16:creationId xmlns:a16="http://schemas.microsoft.com/office/drawing/2014/main" id="{C21E2F12-91AE-4BCD-85B3-34C0DB6358D8}"/>
              </a:ext>
            </a:extLst>
          </p:cNvPr>
          <p:cNvGraphicFramePr>
            <a:graphicFrameLocks/>
          </p:cNvGraphicFramePr>
          <p:nvPr>
            <p:extLst>
              <p:ext uri="{D42A27DB-BD31-4B8C-83A1-F6EECF244321}">
                <p14:modId xmlns:p14="http://schemas.microsoft.com/office/powerpoint/2010/main" val="2820861317"/>
              </p:ext>
            </p:extLst>
          </p:nvPr>
        </p:nvGraphicFramePr>
        <p:xfrm>
          <a:off x="283535" y="1058828"/>
          <a:ext cx="8534400" cy="3470641"/>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3950923535"/>
      </p:ext>
    </p:extLst>
  </p:cSld>
  <p:clrMapOvr>
    <a:masterClrMapping/>
  </p:clrMapOvr>
</p:sld>
</file>

<file path=ppt/slides/slide1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B957BCDA-1F6B-48A7-9FF5-84DA519551FF}"/>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rPr>
              <a:pPr>
                <a:defRPr/>
              </a:pPr>
              <a:t>150</a:t>
            </a:fld>
            <a:endParaRPr lang="en-US">
              <a:solidFill>
                <a:prstClr val="black">
                  <a:tint val="75000"/>
                </a:prstClr>
              </a:solidFill>
            </a:endParaRPr>
          </a:p>
        </p:txBody>
      </p:sp>
      <p:sp>
        <p:nvSpPr>
          <p:cNvPr id="4" name="文本框 3">
            <a:extLst>
              <a:ext uri="{FF2B5EF4-FFF2-40B4-BE49-F238E27FC236}">
                <a16:creationId xmlns:a16="http://schemas.microsoft.com/office/drawing/2014/main" id="{D4A85A43-7819-460F-B29D-358E12F64478}"/>
              </a:ext>
            </a:extLst>
          </p:cNvPr>
          <p:cNvSpPr txBox="1"/>
          <p:nvPr/>
        </p:nvSpPr>
        <p:spPr>
          <a:xfrm>
            <a:off x="2651793" y="243015"/>
            <a:ext cx="3523130" cy="500137"/>
          </a:xfrm>
          <a:prstGeom prst="rect">
            <a:avLst/>
          </a:prstGeom>
          <a:noFill/>
        </p:spPr>
        <p:txBody>
          <a:bodyPr wrap="square" lIns="68580" tIns="34290" rIns="68580" bIns="34290" rtlCol="0">
            <a:spAutoFit/>
          </a:bodyPr>
          <a:lstStyle/>
          <a:p>
            <a:pPr algn="ctr"/>
            <a:r>
              <a:rPr lang="zh-CN" altLang="en-US" sz="2800" b="1" dirty="0">
                <a:solidFill>
                  <a:srgbClr val="0070C0"/>
                </a:solidFill>
                <a:cs typeface="+mn-ea"/>
              </a:rPr>
              <a:t>二、增值税征收率</a:t>
            </a:r>
            <a:endParaRPr lang="en-US" altLang="zh-CN" sz="2800" b="1" dirty="0">
              <a:solidFill>
                <a:srgbClr val="0070C0"/>
              </a:solidFill>
              <a:cs typeface="+mn-ea"/>
            </a:endParaRPr>
          </a:p>
        </p:txBody>
      </p:sp>
      <p:graphicFrame>
        <p:nvGraphicFramePr>
          <p:cNvPr id="7" name="表格 7">
            <a:extLst>
              <a:ext uri="{FF2B5EF4-FFF2-40B4-BE49-F238E27FC236}">
                <a16:creationId xmlns:a16="http://schemas.microsoft.com/office/drawing/2014/main" id="{4367A3D2-2099-437F-948A-865DFD19A274}"/>
              </a:ext>
            </a:extLst>
          </p:cNvPr>
          <p:cNvGraphicFramePr>
            <a:graphicFrameLocks noGrp="1"/>
          </p:cNvGraphicFramePr>
          <p:nvPr>
            <p:extLst>
              <p:ext uri="{D42A27DB-BD31-4B8C-83A1-F6EECF244321}">
                <p14:modId xmlns:p14="http://schemas.microsoft.com/office/powerpoint/2010/main" val="471933030"/>
              </p:ext>
            </p:extLst>
          </p:nvPr>
        </p:nvGraphicFramePr>
        <p:xfrm>
          <a:off x="386408" y="752792"/>
          <a:ext cx="8371183" cy="4318222"/>
        </p:xfrm>
        <a:graphic>
          <a:graphicData uri="http://schemas.openxmlformats.org/drawingml/2006/table">
            <a:tbl>
              <a:tblPr firstRow="1" bandRow="1">
                <a:tableStyleId>{7DF18680-E054-41AD-8BC1-D1AEF772440D}</a:tableStyleId>
              </a:tblPr>
              <a:tblGrid>
                <a:gridCol w="1028626">
                  <a:extLst>
                    <a:ext uri="{9D8B030D-6E8A-4147-A177-3AD203B41FA5}">
                      <a16:colId xmlns:a16="http://schemas.microsoft.com/office/drawing/2014/main" val="4104419920"/>
                    </a:ext>
                  </a:extLst>
                </a:gridCol>
                <a:gridCol w="424490">
                  <a:extLst>
                    <a:ext uri="{9D8B030D-6E8A-4147-A177-3AD203B41FA5}">
                      <a16:colId xmlns:a16="http://schemas.microsoft.com/office/drawing/2014/main" val="1237542846"/>
                    </a:ext>
                  </a:extLst>
                </a:gridCol>
                <a:gridCol w="1041991">
                  <a:extLst>
                    <a:ext uri="{9D8B030D-6E8A-4147-A177-3AD203B41FA5}">
                      <a16:colId xmlns:a16="http://schemas.microsoft.com/office/drawing/2014/main" val="3037022834"/>
                    </a:ext>
                  </a:extLst>
                </a:gridCol>
                <a:gridCol w="3869287">
                  <a:extLst>
                    <a:ext uri="{9D8B030D-6E8A-4147-A177-3AD203B41FA5}">
                      <a16:colId xmlns:a16="http://schemas.microsoft.com/office/drawing/2014/main" val="707195870"/>
                    </a:ext>
                  </a:extLst>
                </a:gridCol>
                <a:gridCol w="2006789">
                  <a:extLst>
                    <a:ext uri="{9D8B030D-6E8A-4147-A177-3AD203B41FA5}">
                      <a16:colId xmlns:a16="http://schemas.microsoft.com/office/drawing/2014/main" val="2428325854"/>
                    </a:ext>
                  </a:extLst>
                </a:gridCol>
              </a:tblGrid>
              <a:tr h="588947">
                <a:tc>
                  <a:txBody>
                    <a:bodyPr/>
                    <a:lstStyle/>
                    <a:p>
                      <a:pPr algn="ctr"/>
                      <a:r>
                        <a:rPr lang="zh-CN" altLang="en-US" sz="1800" b="1" dirty="0"/>
                        <a:t>纳税人</a:t>
                      </a:r>
                    </a:p>
                  </a:txBody>
                  <a:tcPr anchor="ctr"/>
                </a:tc>
                <a:tc gridSpan="3">
                  <a:txBody>
                    <a:bodyPr/>
                    <a:lstStyle/>
                    <a:p>
                      <a:pPr algn="ctr"/>
                      <a:r>
                        <a:rPr lang="zh-CN" altLang="en-US" sz="1800" b="1" dirty="0"/>
                        <a:t>物品种类</a:t>
                      </a:r>
                    </a:p>
                  </a:txBody>
                  <a:tcPr anchor="ctr"/>
                </a:tc>
                <a:tc hMerge="1">
                  <a:txBody>
                    <a:bodyPr/>
                    <a:lstStyle/>
                    <a:p>
                      <a:pPr algn="ctr"/>
                      <a:endParaRPr lang="zh-CN" altLang="en-US" sz="2000" b="1" dirty="0"/>
                    </a:p>
                  </a:txBody>
                  <a:tcPr anchor="ctr"/>
                </a:tc>
                <a:tc hMerge="1">
                  <a:txBody>
                    <a:bodyPr/>
                    <a:lstStyle/>
                    <a:p>
                      <a:pPr algn="ctr"/>
                      <a:endParaRPr lang="zh-CN" altLang="en-US" sz="2000" b="1" dirty="0"/>
                    </a:p>
                  </a:txBody>
                  <a:tcPr anchor="ctr"/>
                </a:tc>
                <a:tc>
                  <a:txBody>
                    <a:bodyPr/>
                    <a:lstStyle/>
                    <a:p>
                      <a:pPr algn="ctr"/>
                      <a:r>
                        <a:rPr lang="zh-CN" altLang="en-US" sz="1800" b="1" dirty="0"/>
                        <a:t>适用税率</a:t>
                      </a:r>
                      <a:endParaRPr lang="en-US" altLang="zh-CN" sz="1800" b="1" dirty="0"/>
                    </a:p>
                    <a:p>
                      <a:pPr algn="ctr"/>
                      <a:r>
                        <a:rPr lang="zh-CN" altLang="en-US" sz="1800" b="1" dirty="0"/>
                        <a:t>或征收率</a:t>
                      </a:r>
                    </a:p>
                  </a:txBody>
                  <a:tcPr anchor="ctr"/>
                </a:tc>
                <a:extLst>
                  <a:ext uri="{0D108BD9-81ED-4DB2-BD59-A6C34878D82A}">
                    <a16:rowId xmlns:a16="http://schemas.microsoft.com/office/drawing/2014/main" val="2372776683"/>
                  </a:ext>
                </a:extLst>
              </a:tr>
              <a:tr h="588947">
                <a:tc rowSpan="2">
                  <a:txBody>
                    <a:bodyPr/>
                    <a:lstStyle/>
                    <a:p>
                      <a:pPr algn="l"/>
                      <a:r>
                        <a:rPr lang="zh-CN" altLang="en-US" sz="1800" b="1" dirty="0"/>
                        <a:t>小规模纳税人</a:t>
                      </a:r>
                    </a:p>
                  </a:txBody>
                  <a:tcPr anchor="ctr"/>
                </a:tc>
                <a:tc gridSpan="3">
                  <a:txBody>
                    <a:bodyPr/>
                    <a:lstStyle/>
                    <a:p>
                      <a:pPr algn="ctr"/>
                      <a:r>
                        <a:rPr lang="zh-CN" altLang="en-US" sz="1800" b="1" dirty="0"/>
                        <a:t>固定资产</a:t>
                      </a:r>
                    </a:p>
                  </a:txBody>
                  <a:tcPr anchor="ctr"/>
                </a:tc>
                <a:tc hMerge="1">
                  <a:txBody>
                    <a:bodyPr/>
                    <a:lstStyle/>
                    <a:p>
                      <a:pPr algn="ctr"/>
                      <a:endParaRPr lang="zh-CN" altLang="en-US" sz="2000" b="1" dirty="0"/>
                    </a:p>
                  </a:txBody>
                  <a:tcPr anchor="ctr"/>
                </a:tc>
                <a:tc hMerge="1">
                  <a:txBody>
                    <a:bodyPr/>
                    <a:lstStyle/>
                    <a:p>
                      <a:pPr algn="ctr"/>
                      <a:endParaRPr lang="zh-CN" altLang="en-US" sz="2000" b="1" dirty="0"/>
                    </a:p>
                  </a:txBody>
                  <a:tcPr anchor="ctr"/>
                </a:tc>
                <a:tc>
                  <a:txBody>
                    <a:bodyPr/>
                    <a:lstStyle/>
                    <a:p>
                      <a:pPr algn="ctr"/>
                      <a:r>
                        <a:rPr lang="zh-CN" altLang="en-US" sz="1800" b="1" dirty="0"/>
                        <a:t>适用 </a:t>
                      </a:r>
                      <a:r>
                        <a:rPr lang="en-US" altLang="zh-CN" sz="1800" b="1" dirty="0"/>
                        <a:t>3%</a:t>
                      </a:r>
                      <a:r>
                        <a:rPr lang="zh-CN" altLang="en-US" sz="1800" b="1" dirty="0"/>
                        <a:t>并减</a:t>
                      </a:r>
                    </a:p>
                    <a:p>
                      <a:pPr algn="ctr"/>
                      <a:r>
                        <a:rPr lang="zh-CN" altLang="en-US" sz="1800" b="1" dirty="0"/>
                        <a:t>按 </a:t>
                      </a:r>
                      <a:r>
                        <a:rPr lang="en-US" altLang="zh-CN" sz="1800" b="1" dirty="0"/>
                        <a:t>2%</a:t>
                      </a:r>
                      <a:endParaRPr lang="zh-CN" altLang="en-US" sz="1800" b="1" dirty="0"/>
                    </a:p>
                  </a:txBody>
                  <a:tcPr anchor="ctr"/>
                </a:tc>
                <a:extLst>
                  <a:ext uri="{0D108BD9-81ED-4DB2-BD59-A6C34878D82A}">
                    <a16:rowId xmlns:a16="http://schemas.microsoft.com/office/drawing/2014/main" val="2060025883"/>
                  </a:ext>
                </a:extLst>
              </a:tr>
              <a:tr h="340969">
                <a:tc vMerge="1">
                  <a:txBody>
                    <a:bodyPr/>
                    <a:lstStyle/>
                    <a:p>
                      <a:endParaRPr lang="zh-CN" altLang="en-US"/>
                    </a:p>
                  </a:txBody>
                  <a:tcPr/>
                </a:tc>
                <a:tc gridSpan="3">
                  <a:txBody>
                    <a:bodyPr/>
                    <a:lstStyle/>
                    <a:p>
                      <a:pPr algn="ctr"/>
                      <a:r>
                        <a:rPr lang="zh-CN" altLang="en-US" sz="1800" b="1" dirty="0"/>
                        <a:t>非固定资产</a:t>
                      </a:r>
                    </a:p>
                  </a:txBody>
                  <a:tcPr anchor="ctr"/>
                </a:tc>
                <a:tc hMerge="1">
                  <a:txBody>
                    <a:bodyPr/>
                    <a:lstStyle/>
                    <a:p>
                      <a:pPr algn="ctr"/>
                      <a:endParaRPr lang="zh-CN" altLang="en-US" sz="2000" b="1" dirty="0"/>
                    </a:p>
                  </a:txBody>
                  <a:tcPr anchor="ctr"/>
                </a:tc>
                <a:tc hMerge="1">
                  <a:txBody>
                    <a:bodyPr/>
                    <a:lstStyle/>
                    <a:p>
                      <a:pPr algn="ctr"/>
                      <a:endParaRPr lang="zh-CN" altLang="en-US" sz="2000" b="1" dirty="0"/>
                    </a:p>
                  </a:txBody>
                  <a:tcPr anchor="ctr"/>
                </a:tc>
                <a:tc>
                  <a:txBody>
                    <a:bodyPr/>
                    <a:lstStyle/>
                    <a:p>
                      <a:pPr algn="ctr"/>
                      <a:r>
                        <a:rPr lang="en-US" altLang="zh-CN" sz="1800" b="1" dirty="0"/>
                        <a:t>3%</a:t>
                      </a:r>
                      <a:endParaRPr lang="zh-CN" altLang="en-US" sz="1800" b="1" dirty="0"/>
                    </a:p>
                  </a:txBody>
                  <a:tcPr anchor="ctr"/>
                </a:tc>
                <a:extLst>
                  <a:ext uri="{0D108BD9-81ED-4DB2-BD59-A6C34878D82A}">
                    <a16:rowId xmlns:a16="http://schemas.microsoft.com/office/drawing/2014/main" val="2205094492"/>
                  </a:ext>
                </a:extLst>
              </a:tr>
              <a:tr h="957344">
                <a:tc rowSpan="4">
                  <a:txBody>
                    <a:bodyPr/>
                    <a:lstStyle/>
                    <a:p>
                      <a:pPr algn="l"/>
                      <a:r>
                        <a:rPr lang="zh-CN" altLang="en-US" sz="1800" b="1" dirty="0"/>
                        <a:t>一般纳税人</a:t>
                      </a:r>
                    </a:p>
                  </a:txBody>
                  <a:tcPr anchor="ctr"/>
                </a:tc>
                <a:tc rowSpan="3">
                  <a:txBody>
                    <a:bodyPr/>
                    <a:lstStyle/>
                    <a:p>
                      <a:pPr algn="ctr"/>
                      <a:r>
                        <a:rPr lang="zh-CN" altLang="en-US" sz="1800" b="1" dirty="0"/>
                        <a:t>固定资产</a:t>
                      </a:r>
                    </a:p>
                  </a:txBody>
                  <a:tcPr anchor="ctr"/>
                </a:tc>
                <a:tc rowSpan="2">
                  <a:txBody>
                    <a:bodyPr/>
                    <a:lstStyle/>
                    <a:p>
                      <a:pPr algn="ctr"/>
                      <a:r>
                        <a:rPr lang="zh-CN" altLang="en-US" sz="1800" b="1" dirty="0"/>
                        <a:t>购入时未抵扣过进项税额</a:t>
                      </a:r>
                    </a:p>
                  </a:txBody>
                  <a:tcPr anchor="ctr"/>
                </a:tc>
                <a:tc>
                  <a:txBody>
                    <a:bodyPr/>
                    <a:lstStyle/>
                    <a:p>
                      <a:pPr algn="l"/>
                      <a:r>
                        <a:rPr lang="zh-CN" altLang="en-US" sz="1800" b="1" dirty="0"/>
                        <a:t>（</a:t>
                      </a:r>
                      <a:r>
                        <a:rPr lang="en-US" altLang="zh-CN" sz="1800" b="1" dirty="0"/>
                        <a:t>1</a:t>
                      </a:r>
                      <a:r>
                        <a:rPr lang="zh-CN" altLang="en-US" sz="1800" b="1" dirty="0"/>
                        <a:t>）</a:t>
                      </a:r>
                      <a:r>
                        <a:rPr lang="en-US" altLang="zh-CN" sz="1800" b="1" dirty="0"/>
                        <a:t>2009 </a:t>
                      </a:r>
                      <a:r>
                        <a:rPr lang="zh-CN" altLang="en-US" sz="1800" b="1" dirty="0"/>
                        <a:t>年以前购入的固定资产；</a:t>
                      </a:r>
                    </a:p>
                    <a:p>
                      <a:pPr algn="l"/>
                      <a:r>
                        <a:rPr lang="zh-CN" altLang="en-US" sz="1800" b="1" dirty="0"/>
                        <a:t>（</a:t>
                      </a:r>
                      <a:r>
                        <a:rPr lang="en-US" altLang="zh-CN" sz="1800" b="1" dirty="0"/>
                        <a:t>2</a:t>
                      </a:r>
                      <a:r>
                        <a:rPr lang="zh-CN" altLang="en-US" sz="1800" b="1" dirty="0"/>
                        <a:t>）购入时不得抵扣且未抵扣过进项税额的固定资产</a:t>
                      </a:r>
                    </a:p>
                  </a:txBody>
                  <a:tcPr anchor="ctr"/>
                </a:tc>
                <a:tc>
                  <a:txBody>
                    <a:bodyPr/>
                    <a:lstStyle/>
                    <a:p>
                      <a:pPr algn="ctr"/>
                      <a:r>
                        <a:rPr lang="zh-CN" altLang="en-US" sz="1800" b="1" dirty="0"/>
                        <a:t>适用 </a:t>
                      </a:r>
                      <a:r>
                        <a:rPr lang="en-US" altLang="zh-CN" sz="1800" b="1" dirty="0"/>
                        <a:t>3%</a:t>
                      </a:r>
                      <a:r>
                        <a:rPr lang="zh-CN" altLang="en-US" sz="1800" b="1" dirty="0"/>
                        <a:t>并减</a:t>
                      </a:r>
                    </a:p>
                    <a:p>
                      <a:pPr algn="ctr"/>
                      <a:r>
                        <a:rPr lang="zh-CN" altLang="en-US" sz="1800" b="1" dirty="0"/>
                        <a:t>按 </a:t>
                      </a:r>
                      <a:r>
                        <a:rPr lang="en-US" altLang="zh-CN" sz="1800" b="1" dirty="0"/>
                        <a:t>2%</a:t>
                      </a:r>
                      <a:endParaRPr lang="zh-CN" altLang="en-US" sz="1800" b="1" dirty="0"/>
                    </a:p>
                  </a:txBody>
                  <a:tcPr anchor="ctr"/>
                </a:tc>
                <a:extLst>
                  <a:ext uri="{0D108BD9-81ED-4DB2-BD59-A6C34878D82A}">
                    <a16:rowId xmlns:a16="http://schemas.microsoft.com/office/drawing/2014/main" val="1645928843"/>
                  </a:ext>
                </a:extLst>
              </a:tr>
              <a:tr h="434798">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a:txBody>
                    <a:bodyPr/>
                    <a:lstStyle/>
                    <a:p>
                      <a:pPr algn="ctr"/>
                      <a:r>
                        <a:rPr lang="zh-CN" altLang="en-US" sz="1800" b="1" dirty="0"/>
                        <a:t>购入时取得普通发票</a:t>
                      </a:r>
                    </a:p>
                  </a:txBody>
                  <a:tcPr anchor="ctr"/>
                </a:tc>
                <a:tc>
                  <a:txBody>
                    <a:bodyPr/>
                    <a:lstStyle/>
                    <a:p>
                      <a:pPr algn="ctr"/>
                      <a:r>
                        <a:rPr lang="zh-CN" altLang="en-US" sz="1800" b="1" dirty="0">
                          <a:solidFill>
                            <a:srgbClr val="C00000"/>
                          </a:solidFill>
                        </a:rPr>
                        <a:t>适用税率</a:t>
                      </a:r>
                    </a:p>
                  </a:txBody>
                  <a:tcPr anchor="ctr"/>
                </a:tc>
                <a:extLst>
                  <a:ext uri="{0D108BD9-81ED-4DB2-BD59-A6C34878D82A}">
                    <a16:rowId xmlns:a16="http://schemas.microsoft.com/office/drawing/2014/main" val="3482580236"/>
                  </a:ext>
                </a:extLst>
              </a:tr>
              <a:tr h="588947">
                <a:tc vMerge="1">
                  <a:txBody>
                    <a:bodyPr/>
                    <a:lstStyle/>
                    <a:p>
                      <a:endParaRPr lang="zh-CN" altLang="en-US"/>
                    </a:p>
                  </a:txBody>
                  <a:tcPr/>
                </a:tc>
                <a:tc vMerge="1">
                  <a:txBody>
                    <a:bodyPr/>
                    <a:lstStyle/>
                    <a:p>
                      <a:pPr algn="ctr"/>
                      <a:endParaRPr lang="zh-CN" altLang="en-US" sz="2000" b="1" dirty="0"/>
                    </a:p>
                  </a:txBody>
                  <a:tcPr anchor="ctr"/>
                </a:tc>
                <a:tc gridSpan="2">
                  <a:txBody>
                    <a:bodyPr/>
                    <a:lstStyle/>
                    <a:p>
                      <a:pPr algn="ctr"/>
                      <a:r>
                        <a:rPr lang="zh-CN" altLang="en-US" sz="1800" b="1" dirty="0"/>
                        <a:t>抵扣过进项税额</a:t>
                      </a:r>
                    </a:p>
                  </a:txBody>
                  <a:tcPr anchor="ctr"/>
                </a:tc>
                <a:tc hMerge="1">
                  <a:txBody>
                    <a:bodyPr/>
                    <a:lstStyle/>
                    <a:p>
                      <a:pPr algn="ctr"/>
                      <a:endParaRPr lang="zh-CN" altLang="en-US" sz="2000" b="1" dirty="0"/>
                    </a:p>
                  </a:txBody>
                  <a:tcPr anchor="ctr"/>
                </a:tc>
                <a:tc>
                  <a:txBody>
                    <a:bodyPr/>
                    <a:lstStyle/>
                    <a:p>
                      <a:pPr marL="0" marR="0" lvl="0" indent="0" algn="ctr" defTabSz="914378" rtl="0" eaLnBrk="1" fontAlgn="auto" latinLnBrk="0" hangingPunct="1">
                        <a:lnSpc>
                          <a:spcPct val="100000"/>
                        </a:lnSpc>
                        <a:spcBef>
                          <a:spcPts val="0"/>
                        </a:spcBef>
                        <a:spcAft>
                          <a:spcPts val="0"/>
                        </a:spcAft>
                        <a:buClrTx/>
                        <a:buSzTx/>
                        <a:buFontTx/>
                        <a:buNone/>
                        <a:tabLst/>
                        <a:defRPr/>
                      </a:pPr>
                      <a:r>
                        <a:rPr lang="zh-CN" altLang="en-US" sz="1800" b="1" dirty="0">
                          <a:solidFill>
                            <a:srgbClr val="C00000"/>
                          </a:solidFill>
                        </a:rPr>
                        <a:t>适用税率</a:t>
                      </a:r>
                    </a:p>
                    <a:p>
                      <a:pPr algn="ctr"/>
                      <a:endParaRPr lang="zh-CN" altLang="en-US" sz="1800" b="1" dirty="0">
                        <a:solidFill>
                          <a:srgbClr val="C00000"/>
                        </a:solidFill>
                      </a:endParaRPr>
                    </a:p>
                  </a:txBody>
                  <a:tcPr anchor="ctr"/>
                </a:tc>
                <a:extLst>
                  <a:ext uri="{0D108BD9-81ED-4DB2-BD59-A6C34878D82A}">
                    <a16:rowId xmlns:a16="http://schemas.microsoft.com/office/drawing/2014/main" val="2851126978"/>
                  </a:ext>
                </a:extLst>
              </a:tr>
              <a:tr h="588947">
                <a:tc vMerge="1">
                  <a:txBody>
                    <a:bodyPr/>
                    <a:lstStyle/>
                    <a:p>
                      <a:pPr algn="l"/>
                      <a:endParaRPr lang="zh-CN" altLang="en-US" sz="2000" b="1" dirty="0"/>
                    </a:p>
                  </a:txBody>
                  <a:tcPr anchor="ctr"/>
                </a:tc>
                <a:tc gridSpan="3">
                  <a:txBody>
                    <a:bodyPr/>
                    <a:lstStyle/>
                    <a:p>
                      <a:pPr algn="ctr"/>
                      <a:r>
                        <a:rPr lang="zh-CN" altLang="en-US" sz="1800" b="1" dirty="0"/>
                        <a:t>非固定资产</a:t>
                      </a:r>
                    </a:p>
                  </a:txBody>
                  <a:tcPr anchor="ctr"/>
                </a:tc>
                <a:tc hMerge="1">
                  <a:txBody>
                    <a:bodyPr/>
                    <a:lstStyle/>
                    <a:p>
                      <a:pPr algn="ctr"/>
                      <a:r>
                        <a:rPr lang="en-US" altLang="zh-CN" sz="2000" b="1" dirty="0"/>
                        <a:t>3%</a:t>
                      </a:r>
                      <a:endParaRPr lang="zh-CN" altLang="en-US" sz="2000" b="1" dirty="0"/>
                    </a:p>
                  </a:txBody>
                  <a:tcPr anchor="ctr"/>
                </a:tc>
                <a:tc hMerge="1">
                  <a:txBody>
                    <a:bodyPr/>
                    <a:lstStyle/>
                    <a:p>
                      <a:pPr algn="ctr"/>
                      <a:endParaRPr lang="zh-CN" altLang="en-US" sz="2000" b="1" dirty="0"/>
                    </a:p>
                  </a:txBody>
                  <a:tcPr anchor="ctr"/>
                </a:tc>
                <a:tc>
                  <a:txBody>
                    <a:bodyPr/>
                    <a:lstStyle/>
                    <a:p>
                      <a:pPr marL="0" marR="0" lvl="0" indent="0" algn="ctr" defTabSz="914378" rtl="0" eaLnBrk="1" fontAlgn="auto" latinLnBrk="0" hangingPunct="1">
                        <a:lnSpc>
                          <a:spcPct val="100000"/>
                        </a:lnSpc>
                        <a:spcBef>
                          <a:spcPts val="0"/>
                        </a:spcBef>
                        <a:spcAft>
                          <a:spcPts val="0"/>
                        </a:spcAft>
                        <a:buClrTx/>
                        <a:buSzTx/>
                        <a:buFontTx/>
                        <a:buNone/>
                        <a:tabLst/>
                        <a:defRPr/>
                      </a:pPr>
                      <a:r>
                        <a:rPr lang="zh-CN" altLang="en-US" sz="1800" b="1" dirty="0">
                          <a:solidFill>
                            <a:srgbClr val="C00000"/>
                          </a:solidFill>
                        </a:rPr>
                        <a:t>适用税率</a:t>
                      </a:r>
                    </a:p>
                    <a:p>
                      <a:pPr algn="ctr"/>
                      <a:endParaRPr lang="zh-CN" altLang="en-US" sz="1800" b="1" dirty="0">
                        <a:solidFill>
                          <a:srgbClr val="C00000"/>
                        </a:solidFill>
                      </a:endParaRPr>
                    </a:p>
                  </a:txBody>
                  <a:tcPr anchor="ctr"/>
                </a:tc>
                <a:extLst>
                  <a:ext uri="{0D108BD9-81ED-4DB2-BD59-A6C34878D82A}">
                    <a16:rowId xmlns:a16="http://schemas.microsoft.com/office/drawing/2014/main" val="3007379008"/>
                  </a:ext>
                </a:extLst>
              </a:tr>
            </a:tbl>
          </a:graphicData>
        </a:graphic>
      </p:graphicFrame>
      <p:sp>
        <p:nvSpPr>
          <p:cNvPr id="6" name="文本框 5">
            <a:extLst>
              <a:ext uri="{FF2B5EF4-FFF2-40B4-BE49-F238E27FC236}">
                <a16:creationId xmlns:a16="http://schemas.microsoft.com/office/drawing/2014/main" id="{FC028015-CC67-4C8B-9C9A-89EB33B4073C}"/>
              </a:ext>
            </a:extLst>
          </p:cNvPr>
          <p:cNvSpPr txBox="1"/>
          <p:nvPr/>
        </p:nvSpPr>
        <p:spPr>
          <a:xfrm>
            <a:off x="-573227" y="327804"/>
            <a:ext cx="3965759" cy="424988"/>
          </a:xfrm>
          <a:prstGeom prst="rect">
            <a:avLst/>
          </a:prstGeom>
          <a:noFill/>
        </p:spPr>
        <p:txBody>
          <a:bodyPr wrap="square">
            <a:spAutoFit/>
          </a:bodyPr>
          <a:lstStyle/>
          <a:p>
            <a:pPr indent="457200">
              <a:lnSpc>
                <a:spcPct val="120000"/>
              </a:lnSpc>
            </a:pPr>
            <a:r>
              <a:rPr lang="zh-CN" altLang="en-US" sz="2000" b="1" dirty="0">
                <a:solidFill>
                  <a:srgbClr val="C00000"/>
                </a:solidFill>
              </a:rPr>
              <a:t>（</a:t>
            </a:r>
            <a:r>
              <a:rPr lang="en-US" altLang="zh-CN" sz="2000" b="1" dirty="0">
                <a:solidFill>
                  <a:srgbClr val="C00000"/>
                </a:solidFill>
              </a:rPr>
              <a:t>3</a:t>
            </a:r>
            <a:r>
              <a:rPr lang="zh-CN" altLang="en-US" sz="2000" b="1" dirty="0">
                <a:solidFill>
                  <a:srgbClr val="C00000"/>
                </a:solidFill>
              </a:rPr>
              <a:t>）销售自己使用过的物品</a:t>
            </a:r>
          </a:p>
        </p:txBody>
      </p:sp>
    </p:spTree>
    <p:extLst>
      <p:ext uri="{BB962C8B-B14F-4D97-AF65-F5344CB8AC3E}">
        <p14:creationId xmlns:p14="http://schemas.microsoft.com/office/powerpoint/2010/main" val="3051486229"/>
      </p:ext>
    </p:extLst>
  </p:cSld>
  <p:clrMapOvr>
    <a:masterClrMapping/>
  </p:clrMapOvr>
</p:sld>
</file>

<file path=ppt/slides/slide1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3F297A04-FA86-470C-A283-0F372052F889}"/>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latin typeface="+mn-lt"/>
                <a:cs typeface="+mn-ea"/>
                <a:sym typeface="+mn-lt"/>
              </a:rPr>
              <a:pPr>
                <a:defRPr/>
              </a:pPr>
              <a:t>151</a:t>
            </a:fld>
            <a:endParaRPr lang="en-US">
              <a:solidFill>
                <a:prstClr val="black">
                  <a:tint val="75000"/>
                </a:prstClr>
              </a:solidFill>
              <a:latin typeface="+mn-lt"/>
              <a:cs typeface="+mn-ea"/>
              <a:sym typeface="+mn-lt"/>
            </a:endParaRPr>
          </a:p>
        </p:txBody>
      </p:sp>
      <p:sp>
        <p:nvSpPr>
          <p:cNvPr id="3" name="文本框 2">
            <a:extLst>
              <a:ext uri="{FF2B5EF4-FFF2-40B4-BE49-F238E27FC236}">
                <a16:creationId xmlns:a16="http://schemas.microsoft.com/office/drawing/2014/main" id="{8D04972F-565F-4E50-896F-ED56EDD1A38F}"/>
              </a:ext>
            </a:extLst>
          </p:cNvPr>
          <p:cNvSpPr txBox="1"/>
          <p:nvPr/>
        </p:nvSpPr>
        <p:spPr>
          <a:xfrm>
            <a:off x="2039921" y="225348"/>
            <a:ext cx="5410461" cy="500137"/>
          </a:xfrm>
          <a:prstGeom prst="rect">
            <a:avLst/>
          </a:prstGeom>
          <a:noFill/>
        </p:spPr>
        <p:txBody>
          <a:bodyPr wrap="square" lIns="68580" tIns="34290" rIns="68580" bIns="34290" rtlCol="0">
            <a:spAutoFit/>
          </a:bodyPr>
          <a:lstStyle/>
          <a:p>
            <a:pPr algn="ctr"/>
            <a:r>
              <a:rPr lang="zh-CN" altLang="en-US" sz="2800" b="1" dirty="0">
                <a:solidFill>
                  <a:srgbClr val="0070C0"/>
                </a:solidFill>
                <a:cs typeface="+mn-ea"/>
                <a:sym typeface="+mn-lt"/>
              </a:rPr>
              <a:t>试试就试试</a:t>
            </a:r>
            <a:endParaRPr lang="en-US" altLang="zh-CN" sz="2800" b="1" dirty="0">
              <a:solidFill>
                <a:srgbClr val="7030A0"/>
              </a:solidFill>
              <a:cs typeface="+mn-ea"/>
              <a:sym typeface="+mn-lt"/>
            </a:endParaRPr>
          </a:p>
        </p:txBody>
      </p:sp>
      <p:sp>
        <p:nvSpPr>
          <p:cNvPr id="8" name="内容占位符 1">
            <a:extLst>
              <a:ext uri="{FF2B5EF4-FFF2-40B4-BE49-F238E27FC236}">
                <a16:creationId xmlns:a16="http://schemas.microsoft.com/office/drawing/2014/main" id="{C55AD2E8-BCFE-4A42-9301-8BD4BC5CB3A5}"/>
              </a:ext>
            </a:extLst>
          </p:cNvPr>
          <p:cNvSpPr txBox="1">
            <a:spLocks/>
          </p:cNvSpPr>
          <p:nvPr/>
        </p:nvSpPr>
        <p:spPr>
          <a:xfrm>
            <a:off x="490822" y="779487"/>
            <a:ext cx="8018557" cy="3887763"/>
          </a:xfrm>
          <a:prstGeom prst="rect">
            <a:avLst/>
          </a:prstGeom>
        </p:spPr>
        <p:txBody>
          <a:bodyPr vert="horz" lIns="91440" tIns="45720" rIns="91440" bIns="45720" rtlCol="0">
            <a:normAutofit fontScale="92500" lnSpcReduction="10000"/>
          </a:bodyPr>
          <a:lstStyle>
            <a:lvl1pPr marL="0" indent="538480" algn="l" defTabSz="685800" rtl="0" eaLnBrk="1" latinLnBrk="0" hangingPunct="1">
              <a:lnSpc>
                <a:spcPct val="150000"/>
              </a:lnSpc>
              <a:spcBef>
                <a:spcPts val="0"/>
              </a:spcBef>
              <a:buFont typeface="Arial" panose="020B0604020202020204" pitchFamily="34" charset="0"/>
              <a:buNone/>
              <a:defRPr sz="2200" b="1" kern="1200">
                <a:solidFill>
                  <a:srgbClr val="004DA1"/>
                </a:solidFill>
                <a:latin typeface="楷体" panose="02010609060101010101" pitchFamily="49" charset="-122"/>
                <a:ea typeface="楷体" panose="02010609060101010101" pitchFamily="49" charset="-122"/>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en-US" altLang="zh-CN" dirty="0">
                <a:solidFill>
                  <a:schemeClr val="tx1"/>
                </a:solidFill>
                <a:latin typeface="+mn-lt"/>
                <a:ea typeface="+mn-ea"/>
                <a:cs typeface="+mn-ea"/>
                <a:sym typeface="+mn-lt"/>
              </a:rPr>
              <a:t>【</a:t>
            </a:r>
            <a:r>
              <a:rPr lang="zh-CN" altLang="en-US" dirty="0">
                <a:solidFill>
                  <a:schemeClr val="tx1"/>
                </a:solidFill>
                <a:latin typeface="+mn-lt"/>
                <a:ea typeface="+mn-ea"/>
                <a:cs typeface="+mn-ea"/>
                <a:sym typeface="+mn-lt"/>
              </a:rPr>
              <a:t>案例分析题</a:t>
            </a:r>
            <a:r>
              <a:rPr lang="en-US" altLang="zh-CN" dirty="0">
                <a:solidFill>
                  <a:schemeClr val="tx1"/>
                </a:solidFill>
                <a:latin typeface="+mn-lt"/>
                <a:ea typeface="+mn-ea"/>
                <a:cs typeface="+mn-ea"/>
                <a:sym typeface="+mn-lt"/>
              </a:rPr>
              <a:t>】</a:t>
            </a:r>
            <a:r>
              <a:rPr lang="zh-CN" altLang="en-US" dirty="0">
                <a:solidFill>
                  <a:schemeClr val="tx1"/>
                </a:solidFill>
                <a:latin typeface="+mn-lt"/>
                <a:ea typeface="+mn-ea"/>
                <a:cs typeface="+mn-ea"/>
                <a:sym typeface="+mn-lt"/>
              </a:rPr>
              <a:t>兴化工厂为一般纳税人，</a:t>
            </a:r>
            <a:r>
              <a:rPr lang="en-US" altLang="zh-CN" dirty="0">
                <a:solidFill>
                  <a:schemeClr val="tx1"/>
                </a:solidFill>
                <a:latin typeface="+mn-lt"/>
                <a:ea typeface="+mn-ea"/>
                <a:cs typeface="+mn-ea"/>
                <a:sym typeface="+mn-lt"/>
              </a:rPr>
              <a:t>2018</a:t>
            </a:r>
            <a:r>
              <a:rPr lang="zh-CN" altLang="en-US" dirty="0">
                <a:solidFill>
                  <a:schemeClr val="tx1"/>
                </a:solidFill>
                <a:latin typeface="+mn-lt"/>
                <a:ea typeface="+mn-ea"/>
                <a:cs typeface="+mn-ea"/>
                <a:sym typeface="+mn-lt"/>
              </a:rPr>
              <a:t>年</a:t>
            </a:r>
            <a:r>
              <a:rPr lang="en-US" altLang="zh-CN" dirty="0">
                <a:solidFill>
                  <a:schemeClr val="tx1"/>
                </a:solidFill>
                <a:latin typeface="+mn-lt"/>
                <a:ea typeface="+mn-ea"/>
                <a:cs typeface="+mn-ea"/>
                <a:sym typeface="+mn-lt"/>
              </a:rPr>
              <a:t>10</a:t>
            </a:r>
            <a:r>
              <a:rPr lang="zh-CN" altLang="en-US" dirty="0">
                <a:solidFill>
                  <a:schemeClr val="tx1"/>
                </a:solidFill>
                <a:latin typeface="+mn-lt"/>
                <a:ea typeface="+mn-ea"/>
                <a:cs typeface="+mn-ea"/>
                <a:sym typeface="+mn-lt"/>
              </a:rPr>
              <a:t>月出售使用过的食堂专用的蒸饭车</a:t>
            </a:r>
            <a:r>
              <a:rPr lang="en-US" altLang="zh-CN" dirty="0">
                <a:solidFill>
                  <a:schemeClr val="tx1"/>
                </a:solidFill>
                <a:latin typeface="+mn-lt"/>
                <a:ea typeface="+mn-ea"/>
                <a:cs typeface="+mn-ea"/>
                <a:sym typeface="+mn-lt"/>
              </a:rPr>
              <a:t>2</a:t>
            </a:r>
            <a:r>
              <a:rPr lang="zh-CN" altLang="en-US" dirty="0">
                <a:solidFill>
                  <a:schemeClr val="tx1"/>
                </a:solidFill>
                <a:latin typeface="+mn-lt"/>
                <a:ea typeface="+mn-ea"/>
                <a:cs typeface="+mn-ea"/>
                <a:sym typeface="+mn-lt"/>
              </a:rPr>
              <a:t>辆（黄色和白色的），其中黄色的蒸饭车购进时未抵扣进项税额（</a:t>
            </a:r>
            <a:r>
              <a:rPr lang="en-US" altLang="zh-CN" dirty="0">
                <a:solidFill>
                  <a:schemeClr val="tx1"/>
                </a:solidFill>
                <a:latin typeface="+mn-lt"/>
                <a:ea typeface="+mn-ea"/>
                <a:cs typeface="+mn-ea"/>
                <a:sym typeface="+mn-lt"/>
              </a:rPr>
              <a:t>2008</a:t>
            </a:r>
            <a:r>
              <a:rPr lang="zh-CN" altLang="en-US" dirty="0">
                <a:solidFill>
                  <a:schemeClr val="tx1"/>
                </a:solidFill>
                <a:latin typeface="+mn-lt"/>
                <a:ea typeface="+mn-ea"/>
                <a:cs typeface="+mn-ea"/>
                <a:sym typeface="+mn-lt"/>
              </a:rPr>
              <a:t>年</a:t>
            </a:r>
            <a:r>
              <a:rPr lang="en-US" altLang="zh-CN" dirty="0">
                <a:solidFill>
                  <a:schemeClr val="tx1"/>
                </a:solidFill>
                <a:latin typeface="+mn-lt"/>
                <a:ea typeface="+mn-ea"/>
                <a:cs typeface="+mn-ea"/>
                <a:sym typeface="+mn-lt"/>
              </a:rPr>
              <a:t>8</a:t>
            </a:r>
            <a:r>
              <a:rPr lang="zh-CN" altLang="en-US" dirty="0">
                <a:solidFill>
                  <a:schemeClr val="tx1"/>
                </a:solidFill>
                <a:latin typeface="+mn-lt"/>
                <a:ea typeface="+mn-ea"/>
                <a:cs typeface="+mn-ea"/>
                <a:sym typeface="+mn-lt"/>
              </a:rPr>
              <a:t>月购进），出售价格为</a:t>
            </a:r>
            <a:r>
              <a:rPr lang="en-US" altLang="zh-CN" dirty="0">
                <a:solidFill>
                  <a:schemeClr val="tx1"/>
                </a:solidFill>
                <a:latin typeface="+mn-lt"/>
                <a:ea typeface="+mn-ea"/>
                <a:cs typeface="+mn-ea"/>
                <a:sym typeface="+mn-lt"/>
              </a:rPr>
              <a:t>10 300</a:t>
            </a:r>
            <a:r>
              <a:rPr lang="zh-CN" altLang="en-US" dirty="0">
                <a:solidFill>
                  <a:schemeClr val="tx1"/>
                </a:solidFill>
                <a:latin typeface="+mn-lt"/>
                <a:ea typeface="+mn-ea"/>
                <a:cs typeface="+mn-ea"/>
                <a:sym typeface="+mn-lt"/>
              </a:rPr>
              <a:t>元，白色的蒸饭车是</a:t>
            </a:r>
            <a:r>
              <a:rPr lang="en-US" altLang="zh-CN" dirty="0">
                <a:solidFill>
                  <a:schemeClr val="tx1"/>
                </a:solidFill>
                <a:latin typeface="+mn-lt"/>
                <a:ea typeface="+mn-ea"/>
                <a:cs typeface="+mn-ea"/>
                <a:sym typeface="+mn-lt"/>
              </a:rPr>
              <a:t>2009</a:t>
            </a:r>
            <a:r>
              <a:rPr lang="zh-CN" altLang="en-US" dirty="0">
                <a:solidFill>
                  <a:schemeClr val="tx1"/>
                </a:solidFill>
                <a:latin typeface="+mn-lt"/>
                <a:ea typeface="+mn-ea"/>
                <a:cs typeface="+mn-ea"/>
                <a:sym typeface="+mn-lt"/>
              </a:rPr>
              <a:t>年</a:t>
            </a:r>
            <a:r>
              <a:rPr lang="en-US" altLang="zh-CN" dirty="0">
                <a:solidFill>
                  <a:schemeClr val="tx1"/>
                </a:solidFill>
                <a:latin typeface="+mn-lt"/>
                <a:ea typeface="+mn-ea"/>
                <a:cs typeface="+mn-ea"/>
                <a:sym typeface="+mn-lt"/>
              </a:rPr>
              <a:t>1</a:t>
            </a:r>
            <a:r>
              <a:rPr lang="zh-CN" altLang="en-US" dirty="0">
                <a:solidFill>
                  <a:schemeClr val="tx1"/>
                </a:solidFill>
                <a:latin typeface="+mn-lt"/>
                <a:ea typeface="+mn-ea"/>
                <a:cs typeface="+mn-ea"/>
                <a:sym typeface="+mn-lt"/>
              </a:rPr>
              <a:t>月</a:t>
            </a:r>
            <a:r>
              <a:rPr lang="en-US" altLang="zh-CN" dirty="0">
                <a:solidFill>
                  <a:schemeClr val="tx1"/>
                </a:solidFill>
                <a:latin typeface="+mn-lt"/>
                <a:ea typeface="+mn-ea"/>
                <a:cs typeface="+mn-ea"/>
                <a:sym typeface="+mn-lt"/>
              </a:rPr>
              <a:t>1</a:t>
            </a:r>
            <a:r>
              <a:rPr lang="zh-CN" altLang="en-US" dirty="0">
                <a:solidFill>
                  <a:schemeClr val="tx1"/>
                </a:solidFill>
                <a:latin typeface="+mn-lt"/>
                <a:ea typeface="+mn-ea"/>
                <a:cs typeface="+mn-ea"/>
                <a:sym typeface="+mn-lt"/>
              </a:rPr>
              <a:t>日后购进的，出售价格为</a:t>
            </a:r>
            <a:r>
              <a:rPr lang="en-US" altLang="zh-CN" dirty="0">
                <a:solidFill>
                  <a:schemeClr val="tx1"/>
                </a:solidFill>
                <a:latin typeface="+mn-lt"/>
                <a:ea typeface="+mn-ea"/>
                <a:cs typeface="+mn-ea"/>
                <a:sym typeface="+mn-lt"/>
              </a:rPr>
              <a:t>14 500</a:t>
            </a:r>
            <a:r>
              <a:rPr lang="zh-CN" altLang="en-US" dirty="0">
                <a:solidFill>
                  <a:schemeClr val="tx1"/>
                </a:solidFill>
                <a:latin typeface="+mn-lt"/>
                <a:ea typeface="+mn-ea"/>
                <a:cs typeface="+mn-ea"/>
                <a:sym typeface="+mn-lt"/>
              </a:rPr>
              <a:t>元，请问销售这两台使用过的蒸饭车应选取多少的税率或征收率计算缴纳增值税？</a:t>
            </a:r>
          </a:p>
          <a:p>
            <a:r>
              <a:rPr lang="en-US" altLang="zh-CN" dirty="0">
                <a:latin typeface="+mn-lt"/>
                <a:ea typeface="+mn-ea"/>
                <a:cs typeface="+mn-ea"/>
                <a:sym typeface="+mn-lt"/>
              </a:rPr>
              <a:t>『</a:t>
            </a:r>
            <a:r>
              <a:rPr lang="zh-CN" altLang="en-US" dirty="0">
                <a:latin typeface="+mn-lt"/>
                <a:ea typeface="+mn-ea"/>
                <a:cs typeface="+mn-ea"/>
                <a:sym typeface="+mn-lt"/>
              </a:rPr>
              <a:t>答案解析</a:t>
            </a:r>
            <a:r>
              <a:rPr lang="en-US" altLang="zh-CN" dirty="0">
                <a:latin typeface="+mn-lt"/>
                <a:ea typeface="+mn-ea"/>
                <a:cs typeface="+mn-ea"/>
                <a:sym typeface="+mn-lt"/>
              </a:rPr>
              <a:t>』</a:t>
            </a:r>
            <a:r>
              <a:rPr lang="zh-CN" altLang="en-US" dirty="0">
                <a:latin typeface="+mn-lt"/>
                <a:ea typeface="+mn-ea"/>
                <a:cs typeface="+mn-ea"/>
                <a:sym typeface="+mn-lt"/>
              </a:rPr>
              <a:t>按照一般纳税人销售自己使用过的固定资产的相关规定，出售黄色蒸饭车增值税按照简易办法征税，适用依征税率</a:t>
            </a:r>
            <a:r>
              <a:rPr lang="en-US" altLang="zh-CN" dirty="0">
                <a:latin typeface="+mn-lt"/>
                <a:ea typeface="+mn-ea"/>
                <a:cs typeface="+mn-ea"/>
                <a:sym typeface="+mn-lt"/>
              </a:rPr>
              <a:t>3</a:t>
            </a:r>
            <a:r>
              <a:rPr lang="zh-CN" altLang="en-US" dirty="0">
                <a:latin typeface="+mn-lt"/>
                <a:ea typeface="+mn-ea"/>
                <a:cs typeface="+mn-ea"/>
                <a:sym typeface="+mn-lt"/>
              </a:rPr>
              <a:t>％减按</a:t>
            </a:r>
            <a:r>
              <a:rPr lang="en-US" altLang="zh-CN" dirty="0">
                <a:latin typeface="+mn-lt"/>
                <a:ea typeface="+mn-ea"/>
                <a:cs typeface="+mn-ea"/>
                <a:sym typeface="+mn-lt"/>
              </a:rPr>
              <a:t>2</a:t>
            </a:r>
            <a:r>
              <a:rPr lang="zh-CN" altLang="en-US" dirty="0">
                <a:latin typeface="+mn-lt"/>
                <a:ea typeface="+mn-ea"/>
                <a:cs typeface="+mn-ea"/>
                <a:sym typeface="+mn-lt"/>
              </a:rPr>
              <a:t>％征收，而当月出售白色的蒸饭车应按照一般计税方法适用的增值税税率计算增值税。</a:t>
            </a:r>
          </a:p>
        </p:txBody>
      </p:sp>
    </p:spTree>
    <p:extLst>
      <p:ext uri="{BB962C8B-B14F-4D97-AF65-F5344CB8AC3E}">
        <p14:creationId xmlns:p14="http://schemas.microsoft.com/office/powerpoint/2010/main" val="154497738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8">
                                            <p:txEl>
                                              <p:pRg st="1" end="1"/>
                                            </p:txEl>
                                          </p:spTgt>
                                        </p:tgtEl>
                                        <p:attrNameLst>
                                          <p:attrName>style.visibility</p:attrName>
                                        </p:attrNameLst>
                                      </p:cBhvr>
                                      <p:to>
                                        <p:strVal val="visible"/>
                                      </p:to>
                                    </p:set>
                                    <p:anim calcmode="lin" valueType="num">
                                      <p:cBhvr additive="base">
                                        <p:cTn id="7" dur="500" fill="hold"/>
                                        <p:tgtEl>
                                          <p:spTgt spid="8">
                                            <p:txEl>
                                              <p:pRg st="1" end="1"/>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8">
                                            <p:txEl>
                                              <p:pRg st="1" end="1"/>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3F297A04-FA86-470C-A283-0F372052F889}"/>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latin typeface="+mn-lt"/>
                <a:cs typeface="+mn-ea"/>
                <a:sym typeface="+mn-lt"/>
              </a:rPr>
              <a:pPr>
                <a:defRPr/>
              </a:pPr>
              <a:t>152</a:t>
            </a:fld>
            <a:endParaRPr lang="en-US">
              <a:solidFill>
                <a:prstClr val="black">
                  <a:tint val="75000"/>
                </a:prstClr>
              </a:solidFill>
              <a:latin typeface="+mn-lt"/>
              <a:cs typeface="+mn-ea"/>
              <a:sym typeface="+mn-lt"/>
            </a:endParaRPr>
          </a:p>
        </p:txBody>
      </p:sp>
      <p:sp>
        <p:nvSpPr>
          <p:cNvPr id="3" name="文本框 2">
            <a:extLst>
              <a:ext uri="{FF2B5EF4-FFF2-40B4-BE49-F238E27FC236}">
                <a16:creationId xmlns:a16="http://schemas.microsoft.com/office/drawing/2014/main" id="{8D04972F-565F-4E50-896F-ED56EDD1A38F}"/>
              </a:ext>
            </a:extLst>
          </p:cNvPr>
          <p:cNvSpPr txBox="1"/>
          <p:nvPr/>
        </p:nvSpPr>
        <p:spPr>
          <a:xfrm>
            <a:off x="2039921" y="225348"/>
            <a:ext cx="5410461" cy="500137"/>
          </a:xfrm>
          <a:prstGeom prst="rect">
            <a:avLst/>
          </a:prstGeom>
          <a:noFill/>
        </p:spPr>
        <p:txBody>
          <a:bodyPr wrap="square" lIns="68580" tIns="34290" rIns="68580" bIns="34290" rtlCol="0">
            <a:spAutoFit/>
          </a:bodyPr>
          <a:lstStyle/>
          <a:p>
            <a:pPr algn="ctr"/>
            <a:r>
              <a:rPr lang="zh-CN" altLang="en-US" sz="2800" b="1" dirty="0">
                <a:solidFill>
                  <a:srgbClr val="0070C0"/>
                </a:solidFill>
                <a:cs typeface="+mn-ea"/>
                <a:sym typeface="+mn-lt"/>
              </a:rPr>
              <a:t>试试就试试</a:t>
            </a:r>
            <a:endParaRPr lang="en-US" altLang="zh-CN" sz="2800" b="1" dirty="0">
              <a:solidFill>
                <a:srgbClr val="7030A0"/>
              </a:solidFill>
              <a:cs typeface="+mn-ea"/>
              <a:sym typeface="+mn-lt"/>
            </a:endParaRPr>
          </a:p>
        </p:txBody>
      </p:sp>
      <p:sp>
        <p:nvSpPr>
          <p:cNvPr id="8" name="内容占位符 1">
            <a:extLst>
              <a:ext uri="{FF2B5EF4-FFF2-40B4-BE49-F238E27FC236}">
                <a16:creationId xmlns:a16="http://schemas.microsoft.com/office/drawing/2014/main" id="{C55AD2E8-BCFE-4A42-9301-8BD4BC5CB3A5}"/>
              </a:ext>
            </a:extLst>
          </p:cNvPr>
          <p:cNvSpPr txBox="1">
            <a:spLocks/>
          </p:cNvSpPr>
          <p:nvPr/>
        </p:nvSpPr>
        <p:spPr>
          <a:xfrm>
            <a:off x="490822" y="779487"/>
            <a:ext cx="8018557" cy="3887763"/>
          </a:xfrm>
          <a:prstGeom prst="rect">
            <a:avLst/>
          </a:prstGeom>
        </p:spPr>
        <p:txBody>
          <a:bodyPr vert="horz" lIns="91440" tIns="45720" rIns="91440" bIns="45720" rtlCol="0">
            <a:normAutofit fontScale="92500"/>
          </a:bodyPr>
          <a:lstStyle>
            <a:lvl1pPr marL="0" indent="538480" algn="l" defTabSz="685800" rtl="0" eaLnBrk="1" latinLnBrk="0" hangingPunct="1">
              <a:lnSpc>
                <a:spcPct val="150000"/>
              </a:lnSpc>
              <a:spcBef>
                <a:spcPts val="0"/>
              </a:spcBef>
              <a:buFont typeface="Arial" panose="020B0604020202020204" pitchFamily="34" charset="0"/>
              <a:buNone/>
              <a:defRPr sz="2200" b="1" kern="1200">
                <a:solidFill>
                  <a:srgbClr val="004DA1"/>
                </a:solidFill>
                <a:latin typeface="楷体" panose="02010609060101010101" pitchFamily="49" charset="-122"/>
                <a:ea typeface="楷体" panose="02010609060101010101" pitchFamily="49" charset="-122"/>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en-US" altLang="zh-CN" dirty="0">
                <a:solidFill>
                  <a:schemeClr val="tx1"/>
                </a:solidFill>
                <a:latin typeface="+mn-lt"/>
                <a:ea typeface="+mn-ea"/>
                <a:cs typeface="+mn-ea"/>
                <a:sym typeface="+mn-lt"/>
              </a:rPr>
              <a:t>【</a:t>
            </a:r>
            <a:r>
              <a:rPr lang="zh-CN" altLang="en-US" dirty="0">
                <a:solidFill>
                  <a:schemeClr val="tx1"/>
                </a:solidFill>
                <a:latin typeface="+mn-lt"/>
                <a:ea typeface="+mn-ea"/>
                <a:cs typeface="+mn-ea"/>
                <a:sym typeface="+mn-lt"/>
              </a:rPr>
              <a:t>计算题</a:t>
            </a:r>
            <a:r>
              <a:rPr lang="en-US" altLang="zh-CN" dirty="0">
                <a:solidFill>
                  <a:schemeClr val="tx1"/>
                </a:solidFill>
                <a:latin typeface="+mn-lt"/>
                <a:ea typeface="+mn-ea"/>
                <a:cs typeface="+mn-ea"/>
                <a:sym typeface="+mn-lt"/>
              </a:rPr>
              <a:t>】</a:t>
            </a:r>
            <a:r>
              <a:rPr lang="zh-CN" altLang="en-US" dirty="0">
                <a:solidFill>
                  <a:schemeClr val="tx1"/>
                </a:solidFill>
                <a:latin typeface="+mn-lt"/>
                <a:ea typeface="+mn-ea"/>
                <a:cs typeface="+mn-ea"/>
                <a:sym typeface="+mn-lt"/>
              </a:rPr>
              <a:t>某酒厂为增值税小规模纳税人，</a:t>
            </a:r>
            <a:r>
              <a:rPr lang="en-US" altLang="zh-CN" dirty="0">
                <a:solidFill>
                  <a:schemeClr val="tx1"/>
                </a:solidFill>
                <a:latin typeface="+mn-lt"/>
                <a:ea typeface="+mn-ea"/>
                <a:cs typeface="+mn-ea"/>
                <a:sym typeface="+mn-lt"/>
              </a:rPr>
              <a:t>2019</a:t>
            </a:r>
            <a:r>
              <a:rPr lang="zh-CN" altLang="en-US" dirty="0">
                <a:solidFill>
                  <a:schemeClr val="tx1"/>
                </a:solidFill>
                <a:latin typeface="+mn-lt"/>
                <a:ea typeface="+mn-ea"/>
                <a:cs typeface="+mn-ea"/>
                <a:sym typeface="+mn-lt"/>
              </a:rPr>
              <a:t>年</a:t>
            </a:r>
            <a:r>
              <a:rPr lang="en-US" altLang="zh-CN" dirty="0">
                <a:solidFill>
                  <a:schemeClr val="tx1"/>
                </a:solidFill>
                <a:latin typeface="+mn-lt"/>
                <a:ea typeface="+mn-ea"/>
                <a:cs typeface="+mn-ea"/>
                <a:sym typeface="+mn-lt"/>
              </a:rPr>
              <a:t>8</a:t>
            </a:r>
            <a:r>
              <a:rPr lang="zh-CN" altLang="en-US" dirty="0">
                <a:solidFill>
                  <a:schemeClr val="tx1"/>
                </a:solidFill>
                <a:latin typeface="+mn-lt"/>
                <a:ea typeface="+mn-ea"/>
                <a:cs typeface="+mn-ea"/>
                <a:sym typeface="+mn-lt"/>
              </a:rPr>
              <a:t>月销售自己使用过</a:t>
            </a:r>
            <a:r>
              <a:rPr lang="en-US" altLang="zh-CN" dirty="0">
                <a:solidFill>
                  <a:schemeClr val="tx1"/>
                </a:solidFill>
                <a:latin typeface="+mn-lt"/>
                <a:ea typeface="+mn-ea"/>
                <a:cs typeface="+mn-ea"/>
                <a:sym typeface="+mn-lt"/>
              </a:rPr>
              <a:t>6</a:t>
            </a:r>
            <a:r>
              <a:rPr lang="zh-CN" altLang="en-US" dirty="0">
                <a:solidFill>
                  <a:schemeClr val="tx1"/>
                </a:solidFill>
                <a:latin typeface="+mn-lt"/>
                <a:ea typeface="+mn-ea"/>
                <a:cs typeface="+mn-ea"/>
                <a:sym typeface="+mn-lt"/>
              </a:rPr>
              <a:t>年的机器设备，取得含税销售额</a:t>
            </a:r>
            <a:r>
              <a:rPr lang="en-US" altLang="zh-CN" dirty="0">
                <a:solidFill>
                  <a:schemeClr val="tx1"/>
                </a:solidFill>
                <a:latin typeface="+mn-lt"/>
                <a:ea typeface="+mn-ea"/>
                <a:cs typeface="+mn-ea"/>
                <a:sym typeface="+mn-lt"/>
              </a:rPr>
              <a:t>120000</a:t>
            </a:r>
            <a:r>
              <a:rPr lang="zh-CN" altLang="en-US" dirty="0">
                <a:solidFill>
                  <a:schemeClr val="tx1"/>
                </a:solidFill>
                <a:latin typeface="+mn-lt"/>
                <a:ea typeface="+mn-ea"/>
                <a:cs typeface="+mn-ea"/>
                <a:sym typeface="+mn-lt"/>
              </a:rPr>
              <a:t>元，销售自己使用过的包装物，取得含税销售额</a:t>
            </a:r>
            <a:r>
              <a:rPr lang="en-US" altLang="zh-CN" dirty="0">
                <a:solidFill>
                  <a:schemeClr val="tx1"/>
                </a:solidFill>
                <a:latin typeface="+mn-lt"/>
                <a:ea typeface="+mn-ea"/>
                <a:cs typeface="+mn-ea"/>
                <a:sym typeface="+mn-lt"/>
              </a:rPr>
              <a:t>60000</a:t>
            </a:r>
            <a:r>
              <a:rPr lang="zh-CN" altLang="en-US" dirty="0">
                <a:solidFill>
                  <a:schemeClr val="tx1"/>
                </a:solidFill>
                <a:latin typeface="+mn-lt"/>
                <a:ea typeface="+mn-ea"/>
                <a:cs typeface="+mn-ea"/>
                <a:sym typeface="+mn-lt"/>
              </a:rPr>
              <a:t>元。计算该酒厂上述业务应纳增值税额。</a:t>
            </a:r>
            <a:endParaRPr lang="en-US" altLang="zh-CN" dirty="0">
              <a:solidFill>
                <a:schemeClr val="tx1"/>
              </a:solidFill>
              <a:latin typeface="+mn-lt"/>
              <a:ea typeface="+mn-ea"/>
              <a:cs typeface="+mn-ea"/>
              <a:sym typeface="+mn-lt"/>
            </a:endParaRPr>
          </a:p>
          <a:p>
            <a:endParaRPr lang="zh-CN" altLang="en-US" dirty="0">
              <a:solidFill>
                <a:schemeClr val="tx1"/>
              </a:solidFill>
              <a:latin typeface="+mn-lt"/>
              <a:ea typeface="+mn-ea"/>
              <a:cs typeface="+mn-ea"/>
              <a:sym typeface="+mn-lt"/>
            </a:endParaRPr>
          </a:p>
          <a:p>
            <a:r>
              <a:rPr lang="en-US" altLang="zh-CN" dirty="0">
                <a:latin typeface="+mn-lt"/>
                <a:ea typeface="+mn-ea"/>
                <a:cs typeface="+mn-ea"/>
                <a:sym typeface="+mn-lt"/>
              </a:rPr>
              <a:t>『</a:t>
            </a:r>
            <a:r>
              <a:rPr lang="zh-CN" altLang="en-US" dirty="0">
                <a:latin typeface="+mn-lt"/>
                <a:ea typeface="+mn-ea"/>
                <a:cs typeface="+mn-ea"/>
                <a:sym typeface="+mn-lt"/>
              </a:rPr>
              <a:t>答案解析</a:t>
            </a:r>
            <a:r>
              <a:rPr lang="en-US" altLang="zh-CN" dirty="0">
                <a:latin typeface="+mn-lt"/>
                <a:ea typeface="+mn-ea"/>
                <a:cs typeface="+mn-ea"/>
                <a:sym typeface="+mn-lt"/>
              </a:rPr>
              <a:t>』</a:t>
            </a:r>
            <a:r>
              <a:rPr lang="zh-CN" altLang="en-US" dirty="0">
                <a:latin typeface="+mn-lt"/>
                <a:ea typeface="+mn-ea"/>
                <a:cs typeface="+mn-ea"/>
                <a:sym typeface="+mn-lt"/>
              </a:rPr>
              <a:t>销售自己使用过的固定资产按</a:t>
            </a:r>
            <a:r>
              <a:rPr lang="en-US" altLang="zh-CN" dirty="0">
                <a:latin typeface="+mn-lt"/>
                <a:ea typeface="+mn-ea"/>
                <a:cs typeface="+mn-ea"/>
                <a:sym typeface="+mn-lt"/>
              </a:rPr>
              <a:t>3%</a:t>
            </a:r>
            <a:r>
              <a:rPr lang="zh-CN" altLang="en-US" dirty="0">
                <a:latin typeface="+mn-lt"/>
                <a:ea typeface="+mn-ea"/>
                <a:cs typeface="+mn-ea"/>
                <a:sym typeface="+mn-lt"/>
              </a:rPr>
              <a:t>征收率减按</a:t>
            </a:r>
            <a:r>
              <a:rPr lang="en-US" altLang="zh-CN" dirty="0">
                <a:latin typeface="+mn-lt"/>
                <a:ea typeface="+mn-ea"/>
                <a:cs typeface="+mn-ea"/>
                <a:sym typeface="+mn-lt"/>
              </a:rPr>
              <a:t>2%</a:t>
            </a:r>
            <a:r>
              <a:rPr lang="zh-CN" altLang="en-US" dirty="0">
                <a:latin typeface="+mn-lt"/>
                <a:ea typeface="+mn-ea"/>
                <a:cs typeface="+mn-ea"/>
                <a:sym typeface="+mn-lt"/>
              </a:rPr>
              <a:t>征收增值税，销售自己使用过的物品按</a:t>
            </a:r>
            <a:r>
              <a:rPr lang="en-US" altLang="zh-CN" dirty="0">
                <a:latin typeface="+mn-lt"/>
                <a:ea typeface="+mn-ea"/>
                <a:cs typeface="+mn-ea"/>
                <a:sym typeface="+mn-lt"/>
              </a:rPr>
              <a:t>3%</a:t>
            </a:r>
            <a:r>
              <a:rPr lang="zh-CN" altLang="en-US" dirty="0">
                <a:latin typeface="+mn-lt"/>
                <a:ea typeface="+mn-ea"/>
                <a:cs typeface="+mn-ea"/>
                <a:sym typeface="+mn-lt"/>
              </a:rPr>
              <a:t>的征收率征收增值税。</a:t>
            </a:r>
          </a:p>
          <a:p>
            <a:r>
              <a:rPr lang="zh-CN" altLang="en-US" dirty="0">
                <a:latin typeface="+mn-lt"/>
                <a:ea typeface="+mn-ea"/>
                <a:cs typeface="+mn-ea"/>
                <a:sym typeface="+mn-lt"/>
              </a:rPr>
              <a:t>应纳增值税</a:t>
            </a:r>
            <a:r>
              <a:rPr lang="en-US" altLang="zh-CN" dirty="0">
                <a:latin typeface="+mn-lt"/>
                <a:ea typeface="+mn-ea"/>
                <a:cs typeface="+mn-ea"/>
                <a:sym typeface="+mn-lt"/>
              </a:rPr>
              <a:t>=120000÷</a:t>
            </a:r>
            <a:r>
              <a:rPr lang="zh-CN" altLang="en-US" dirty="0">
                <a:latin typeface="+mn-lt"/>
                <a:ea typeface="+mn-ea"/>
                <a:cs typeface="+mn-ea"/>
                <a:sym typeface="+mn-lt"/>
              </a:rPr>
              <a:t>（</a:t>
            </a:r>
            <a:r>
              <a:rPr lang="en-US" altLang="zh-CN" dirty="0">
                <a:latin typeface="+mn-lt"/>
                <a:ea typeface="+mn-ea"/>
                <a:cs typeface="+mn-ea"/>
                <a:sym typeface="+mn-lt"/>
              </a:rPr>
              <a:t>1</a:t>
            </a:r>
            <a:r>
              <a:rPr lang="zh-CN" altLang="en-US" dirty="0">
                <a:latin typeface="+mn-lt"/>
                <a:ea typeface="+mn-ea"/>
                <a:cs typeface="+mn-ea"/>
                <a:sym typeface="+mn-lt"/>
              </a:rPr>
              <a:t>＋</a:t>
            </a:r>
            <a:r>
              <a:rPr lang="en-US" altLang="zh-CN" dirty="0">
                <a:latin typeface="+mn-lt"/>
                <a:ea typeface="+mn-ea"/>
                <a:cs typeface="+mn-ea"/>
                <a:sym typeface="+mn-lt"/>
              </a:rPr>
              <a:t>3%</a:t>
            </a:r>
            <a:r>
              <a:rPr lang="zh-CN" altLang="en-US" dirty="0">
                <a:latin typeface="+mn-lt"/>
                <a:ea typeface="+mn-ea"/>
                <a:cs typeface="+mn-ea"/>
                <a:sym typeface="+mn-lt"/>
              </a:rPr>
              <a:t>）</a:t>
            </a:r>
            <a:r>
              <a:rPr lang="en-US" altLang="zh-CN" dirty="0">
                <a:latin typeface="+mn-lt"/>
                <a:ea typeface="+mn-ea"/>
                <a:cs typeface="+mn-ea"/>
                <a:sym typeface="+mn-lt"/>
              </a:rPr>
              <a:t>×2%</a:t>
            </a:r>
            <a:r>
              <a:rPr lang="zh-CN" altLang="en-US" dirty="0">
                <a:latin typeface="+mn-lt"/>
                <a:ea typeface="+mn-ea"/>
                <a:cs typeface="+mn-ea"/>
                <a:sym typeface="+mn-lt"/>
              </a:rPr>
              <a:t>＋</a:t>
            </a:r>
            <a:r>
              <a:rPr lang="en-US" altLang="zh-CN" dirty="0">
                <a:latin typeface="+mn-lt"/>
                <a:ea typeface="+mn-ea"/>
                <a:cs typeface="+mn-ea"/>
                <a:sym typeface="+mn-lt"/>
              </a:rPr>
              <a:t>60000÷</a:t>
            </a:r>
            <a:r>
              <a:rPr lang="zh-CN" altLang="en-US" dirty="0">
                <a:latin typeface="+mn-lt"/>
                <a:ea typeface="+mn-ea"/>
                <a:cs typeface="+mn-ea"/>
                <a:sym typeface="+mn-lt"/>
              </a:rPr>
              <a:t>（</a:t>
            </a:r>
            <a:r>
              <a:rPr lang="en-US" altLang="zh-CN" dirty="0">
                <a:latin typeface="+mn-lt"/>
                <a:ea typeface="+mn-ea"/>
                <a:cs typeface="+mn-ea"/>
                <a:sym typeface="+mn-lt"/>
              </a:rPr>
              <a:t>1</a:t>
            </a:r>
            <a:r>
              <a:rPr lang="zh-CN" altLang="en-US" dirty="0">
                <a:latin typeface="+mn-lt"/>
                <a:ea typeface="+mn-ea"/>
                <a:cs typeface="+mn-ea"/>
                <a:sym typeface="+mn-lt"/>
              </a:rPr>
              <a:t>＋</a:t>
            </a:r>
            <a:r>
              <a:rPr lang="en-US" altLang="zh-CN" dirty="0">
                <a:latin typeface="+mn-lt"/>
                <a:ea typeface="+mn-ea"/>
                <a:cs typeface="+mn-ea"/>
                <a:sym typeface="+mn-lt"/>
              </a:rPr>
              <a:t>3%</a:t>
            </a:r>
            <a:r>
              <a:rPr lang="zh-CN" altLang="en-US" dirty="0">
                <a:latin typeface="+mn-lt"/>
                <a:ea typeface="+mn-ea"/>
                <a:cs typeface="+mn-ea"/>
                <a:sym typeface="+mn-lt"/>
              </a:rPr>
              <a:t>）</a:t>
            </a:r>
            <a:r>
              <a:rPr lang="en-US" altLang="zh-CN" dirty="0">
                <a:latin typeface="+mn-lt"/>
                <a:ea typeface="+mn-ea"/>
                <a:cs typeface="+mn-ea"/>
                <a:sym typeface="+mn-lt"/>
              </a:rPr>
              <a:t>×3%</a:t>
            </a:r>
            <a:r>
              <a:rPr lang="zh-CN" altLang="en-US" dirty="0">
                <a:latin typeface="+mn-lt"/>
                <a:ea typeface="+mn-ea"/>
                <a:cs typeface="+mn-ea"/>
                <a:sym typeface="+mn-lt"/>
              </a:rPr>
              <a:t>＝</a:t>
            </a:r>
            <a:r>
              <a:rPr lang="en-US" altLang="zh-CN" dirty="0">
                <a:latin typeface="+mn-lt"/>
                <a:ea typeface="+mn-ea"/>
                <a:cs typeface="+mn-ea"/>
                <a:sym typeface="+mn-lt"/>
              </a:rPr>
              <a:t>4077.67</a:t>
            </a:r>
            <a:r>
              <a:rPr lang="zh-CN" altLang="en-US" dirty="0">
                <a:latin typeface="+mn-lt"/>
                <a:ea typeface="+mn-ea"/>
                <a:cs typeface="+mn-ea"/>
                <a:sym typeface="+mn-lt"/>
              </a:rPr>
              <a:t>（元）</a:t>
            </a:r>
          </a:p>
          <a:p>
            <a:endParaRPr lang="zh-CN" altLang="en-US" dirty="0">
              <a:latin typeface="+mn-lt"/>
              <a:ea typeface="+mn-ea"/>
              <a:cs typeface="+mn-ea"/>
              <a:sym typeface="+mn-lt"/>
            </a:endParaRPr>
          </a:p>
        </p:txBody>
      </p:sp>
    </p:spTree>
    <p:extLst>
      <p:ext uri="{BB962C8B-B14F-4D97-AF65-F5344CB8AC3E}">
        <p14:creationId xmlns:p14="http://schemas.microsoft.com/office/powerpoint/2010/main" val="2132551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8">
                                            <p:txEl>
                                              <p:pRg st="2" end="2"/>
                                            </p:txEl>
                                          </p:spTgt>
                                        </p:tgtEl>
                                        <p:attrNameLst>
                                          <p:attrName>style.visibility</p:attrName>
                                        </p:attrNameLst>
                                      </p:cBhvr>
                                      <p:to>
                                        <p:strVal val="visible"/>
                                      </p:to>
                                    </p:set>
                                    <p:animEffect transition="in" filter="fade">
                                      <p:cBhvr>
                                        <p:cTn id="7" dur="1000"/>
                                        <p:tgtEl>
                                          <p:spTgt spid="8">
                                            <p:txEl>
                                              <p:pRg st="2" end="2"/>
                                            </p:txEl>
                                          </p:spTgt>
                                        </p:tgtEl>
                                      </p:cBhvr>
                                    </p:animEffect>
                                    <p:anim calcmode="lin" valueType="num">
                                      <p:cBhvr>
                                        <p:cTn id="8" dur="1000" fill="hold"/>
                                        <p:tgtEl>
                                          <p:spTgt spid="8">
                                            <p:txEl>
                                              <p:pRg st="2" end="2"/>
                                            </p:txEl>
                                          </p:spTgt>
                                        </p:tgtEl>
                                        <p:attrNameLst>
                                          <p:attrName>ppt_x</p:attrName>
                                        </p:attrNameLst>
                                      </p:cBhvr>
                                      <p:tavLst>
                                        <p:tav tm="0">
                                          <p:val>
                                            <p:strVal val="#ppt_x"/>
                                          </p:val>
                                        </p:tav>
                                        <p:tav tm="100000">
                                          <p:val>
                                            <p:strVal val="#ppt_x"/>
                                          </p:val>
                                        </p:tav>
                                      </p:tavLst>
                                    </p:anim>
                                    <p:anim calcmode="lin" valueType="num">
                                      <p:cBhvr>
                                        <p:cTn id="9" dur="1000" fill="hold"/>
                                        <p:tgtEl>
                                          <p:spTgt spid="8">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8">
                                            <p:txEl>
                                              <p:pRg st="3" end="3"/>
                                            </p:txEl>
                                          </p:spTgt>
                                        </p:tgtEl>
                                        <p:attrNameLst>
                                          <p:attrName>style.visibility</p:attrName>
                                        </p:attrNameLst>
                                      </p:cBhvr>
                                      <p:to>
                                        <p:strVal val="visible"/>
                                      </p:to>
                                    </p:set>
                                    <p:animEffect transition="in" filter="fade">
                                      <p:cBhvr>
                                        <p:cTn id="14" dur="1000"/>
                                        <p:tgtEl>
                                          <p:spTgt spid="8">
                                            <p:txEl>
                                              <p:pRg st="3" end="3"/>
                                            </p:txEl>
                                          </p:spTgt>
                                        </p:tgtEl>
                                      </p:cBhvr>
                                    </p:animEffect>
                                    <p:anim calcmode="lin" valueType="num">
                                      <p:cBhvr>
                                        <p:cTn id="15" dur="1000" fill="hold"/>
                                        <p:tgtEl>
                                          <p:spTgt spid="8">
                                            <p:txEl>
                                              <p:pRg st="3" end="3"/>
                                            </p:txEl>
                                          </p:spTgt>
                                        </p:tgtEl>
                                        <p:attrNameLst>
                                          <p:attrName>ppt_x</p:attrName>
                                        </p:attrNameLst>
                                      </p:cBhvr>
                                      <p:tavLst>
                                        <p:tav tm="0">
                                          <p:val>
                                            <p:strVal val="#ppt_x"/>
                                          </p:val>
                                        </p:tav>
                                        <p:tav tm="100000">
                                          <p:val>
                                            <p:strVal val="#ppt_x"/>
                                          </p:val>
                                        </p:tav>
                                      </p:tavLst>
                                    </p:anim>
                                    <p:anim calcmode="lin" valueType="num">
                                      <p:cBhvr>
                                        <p:cTn id="16" dur="1000" fill="hold"/>
                                        <p:tgtEl>
                                          <p:spTgt spid="8">
                                            <p:txEl>
                                              <p:pRg st="3" end="3"/>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B957BCDA-1F6B-48A7-9FF5-84DA519551FF}"/>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rPr>
              <a:pPr>
                <a:defRPr/>
              </a:pPr>
              <a:t>153</a:t>
            </a:fld>
            <a:endParaRPr lang="en-US">
              <a:solidFill>
                <a:prstClr val="black">
                  <a:tint val="75000"/>
                </a:prstClr>
              </a:solidFill>
            </a:endParaRPr>
          </a:p>
        </p:txBody>
      </p:sp>
      <p:sp>
        <p:nvSpPr>
          <p:cNvPr id="4" name="文本框 3">
            <a:extLst>
              <a:ext uri="{FF2B5EF4-FFF2-40B4-BE49-F238E27FC236}">
                <a16:creationId xmlns:a16="http://schemas.microsoft.com/office/drawing/2014/main" id="{D4A85A43-7819-460F-B29D-358E12F64478}"/>
              </a:ext>
            </a:extLst>
          </p:cNvPr>
          <p:cNvSpPr txBox="1"/>
          <p:nvPr/>
        </p:nvSpPr>
        <p:spPr>
          <a:xfrm>
            <a:off x="2651793" y="243015"/>
            <a:ext cx="3523130" cy="500137"/>
          </a:xfrm>
          <a:prstGeom prst="rect">
            <a:avLst/>
          </a:prstGeom>
          <a:noFill/>
        </p:spPr>
        <p:txBody>
          <a:bodyPr wrap="square" lIns="68580" tIns="34290" rIns="68580" bIns="34290" rtlCol="0">
            <a:spAutoFit/>
          </a:bodyPr>
          <a:lstStyle/>
          <a:p>
            <a:pPr algn="ctr"/>
            <a:r>
              <a:rPr lang="zh-CN" altLang="en-US" sz="2800" b="1" dirty="0">
                <a:solidFill>
                  <a:srgbClr val="0070C0"/>
                </a:solidFill>
                <a:cs typeface="+mn-ea"/>
              </a:rPr>
              <a:t>二、增值税征收率</a:t>
            </a:r>
            <a:endParaRPr lang="en-US" altLang="zh-CN" sz="2800" b="1" dirty="0">
              <a:solidFill>
                <a:srgbClr val="0070C0"/>
              </a:solidFill>
              <a:cs typeface="+mn-ea"/>
            </a:endParaRPr>
          </a:p>
        </p:txBody>
      </p:sp>
      <p:sp>
        <p:nvSpPr>
          <p:cNvPr id="6" name="文本框 5">
            <a:extLst>
              <a:ext uri="{FF2B5EF4-FFF2-40B4-BE49-F238E27FC236}">
                <a16:creationId xmlns:a16="http://schemas.microsoft.com/office/drawing/2014/main" id="{FC028015-CC67-4C8B-9C9A-89EB33B4073C}"/>
              </a:ext>
            </a:extLst>
          </p:cNvPr>
          <p:cNvSpPr txBox="1"/>
          <p:nvPr/>
        </p:nvSpPr>
        <p:spPr>
          <a:xfrm>
            <a:off x="63611" y="208036"/>
            <a:ext cx="8080375" cy="794320"/>
          </a:xfrm>
          <a:prstGeom prst="rect">
            <a:avLst/>
          </a:prstGeom>
          <a:noFill/>
        </p:spPr>
        <p:txBody>
          <a:bodyPr wrap="square">
            <a:spAutoFit/>
          </a:bodyPr>
          <a:lstStyle/>
          <a:p>
            <a:pPr indent="457200">
              <a:lnSpc>
                <a:spcPct val="120000"/>
              </a:lnSpc>
            </a:pPr>
            <a:r>
              <a:rPr lang="en-US" altLang="zh-CN" sz="2000" b="1" dirty="0">
                <a:solidFill>
                  <a:srgbClr val="C00000"/>
                </a:solidFill>
              </a:rPr>
              <a:t>3. </a:t>
            </a:r>
            <a:r>
              <a:rPr lang="zh-CN" altLang="en-US" sz="2000" b="1" dirty="0">
                <a:solidFill>
                  <a:srgbClr val="C00000"/>
                </a:solidFill>
              </a:rPr>
              <a:t>“</a:t>
            </a:r>
            <a:r>
              <a:rPr lang="en-US" altLang="zh-CN" sz="2000" b="1" dirty="0">
                <a:solidFill>
                  <a:srgbClr val="C00000"/>
                </a:solidFill>
              </a:rPr>
              <a:t>5%</a:t>
            </a:r>
            <a:r>
              <a:rPr lang="zh-CN" altLang="en-US" sz="2000" b="1" dirty="0">
                <a:solidFill>
                  <a:srgbClr val="C00000"/>
                </a:solidFill>
              </a:rPr>
              <a:t>”</a:t>
            </a:r>
            <a:endParaRPr lang="en-US" altLang="zh-CN" sz="2000" b="1" dirty="0">
              <a:solidFill>
                <a:srgbClr val="C00000"/>
              </a:solidFill>
            </a:endParaRPr>
          </a:p>
          <a:p>
            <a:pPr indent="457200">
              <a:lnSpc>
                <a:spcPct val="120000"/>
              </a:lnSpc>
            </a:pPr>
            <a:r>
              <a:rPr lang="zh-CN" altLang="en-US" sz="2000" b="1" dirty="0">
                <a:solidFill>
                  <a:srgbClr val="0070C0"/>
                </a:solidFill>
              </a:rPr>
              <a:t>（</a:t>
            </a:r>
            <a:r>
              <a:rPr lang="en-US" altLang="zh-CN" sz="2000" b="1" dirty="0">
                <a:solidFill>
                  <a:srgbClr val="0070C0"/>
                </a:solidFill>
              </a:rPr>
              <a:t>1</a:t>
            </a:r>
            <a:r>
              <a:rPr lang="zh-CN" altLang="en-US" sz="2000" b="1" dirty="0">
                <a:solidFill>
                  <a:srgbClr val="0070C0"/>
                </a:solidFill>
              </a:rPr>
              <a:t>）不动产业务。</a:t>
            </a:r>
            <a:endParaRPr lang="en-US" altLang="zh-CN" sz="2000" b="1" dirty="0">
              <a:solidFill>
                <a:srgbClr val="0070C0"/>
              </a:solidFill>
            </a:endParaRPr>
          </a:p>
        </p:txBody>
      </p:sp>
      <p:graphicFrame>
        <p:nvGraphicFramePr>
          <p:cNvPr id="3" name="表格 4">
            <a:extLst>
              <a:ext uri="{FF2B5EF4-FFF2-40B4-BE49-F238E27FC236}">
                <a16:creationId xmlns:a16="http://schemas.microsoft.com/office/drawing/2014/main" id="{9B889243-AEC1-4F0E-A519-F0DB2CB4582F}"/>
              </a:ext>
            </a:extLst>
          </p:cNvPr>
          <p:cNvGraphicFramePr>
            <a:graphicFrameLocks noGrp="1"/>
          </p:cNvGraphicFramePr>
          <p:nvPr>
            <p:extLst>
              <p:ext uri="{D42A27DB-BD31-4B8C-83A1-F6EECF244321}">
                <p14:modId xmlns:p14="http://schemas.microsoft.com/office/powerpoint/2010/main" val="1533127393"/>
              </p:ext>
            </p:extLst>
          </p:nvPr>
        </p:nvGraphicFramePr>
        <p:xfrm>
          <a:off x="63611" y="1060197"/>
          <a:ext cx="8895908" cy="3804827"/>
        </p:xfrm>
        <a:graphic>
          <a:graphicData uri="http://schemas.openxmlformats.org/drawingml/2006/table">
            <a:tbl>
              <a:tblPr firstRow="1" bandRow="1">
                <a:tableStyleId>{7DF18680-E054-41AD-8BC1-D1AEF772440D}</a:tableStyleId>
              </a:tblPr>
              <a:tblGrid>
                <a:gridCol w="999459">
                  <a:extLst>
                    <a:ext uri="{9D8B030D-6E8A-4147-A177-3AD203B41FA5}">
                      <a16:colId xmlns:a16="http://schemas.microsoft.com/office/drawing/2014/main" val="230373902"/>
                    </a:ext>
                  </a:extLst>
                </a:gridCol>
                <a:gridCol w="2063818">
                  <a:extLst>
                    <a:ext uri="{9D8B030D-6E8A-4147-A177-3AD203B41FA5}">
                      <a16:colId xmlns:a16="http://schemas.microsoft.com/office/drawing/2014/main" val="3679900326"/>
                    </a:ext>
                  </a:extLst>
                </a:gridCol>
                <a:gridCol w="1671940">
                  <a:extLst>
                    <a:ext uri="{9D8B030D-6E8A-4147-A177-3AD203B41FA5}">
                      <a16:colId xmlns:a16="http://schemas.microsoft.com/office/drawing/2014/main" val="970702501"/>
                    </a:ext>
                  </a:extLst>
                </a:gridCol>
                <a:gridCol w="3097619">
                  <a:extLst>
                    <a:ext uri="{9D8B030D-6E8A-4147-A177-3AD203B41FA5}">
                      <a16:colId xmlns:a16="http://schemas.microsoft.com/office/drawing/2014/main" val="3620124484"/>
                    </a:ext>
                  </a:extLst>
                </a:gridCol>
                <a:gridCol w="1063072">
                  <a:extLst>
                    <a:ext uri="{9D8B030D-6E8A-4147-A177-3AD203B41FA5}">
                      <a16:colId xmlns:a16="http://schemas.microsoft.com/office/drawing/2014/main" val="2195816009"/>
                    </a:ext>
                  </a:extLst>
                </a:gridCol>
              </a:tblGrid>
              <a:tr h="252645">
                <a:tc gridSpan="2">
                  <a:txBody>
                    <a:bodyPr/>
                    <a:lstStyle/>
                    <a:p>
                      <a:pPr algn="ctr"/>
                      <a:r>
                        <a:rPr lang="zh-CN" altLang="en-US" b="1" dirty="0"/>
                        <a:t>身份</a:t>
                      </a:r>
                    </a:p>
                  </a:txBody>
                  <a:tcPr/>
                </a:tc>
                <a:tc hMerge="1">
                  <a:txBody>
                    <a:bodyPr/>
                    <a:lstStyle/>
                    <a:p>
                      <a:endParaRPr lang="zh-CN" altLang="en-US" dirty="0"/>
                    </a:p>
                  </a:txBody>
                  <a:tcPr/>
                </a:tc>
                <a:tc gridSpan="3">
                  <a:txBody>
                    <a:bodyPr/>
                    <a:lstStyle/>
                    <a:p>
                      <a:pPr algn="ctr"/>
                      <a:r>
                        <a:rPr lang="zh-CN" altLang="en-US" b="1" dirty="0"/>
                        <a:t>项目</a:t>
                      </a:r>
                    </a:p>
                  </a:txBody>
                  <a:tcPr/>
                </a:tc>
                <a:tc hMerge="1">
                  <a:txBody>
                    <a:bodyPr/>
                    <a:lstStyle/>
                    <a:p>
                      <a:endParaRPr lang="zh-CN" altLang="en-US" dirty="0"/>
                    </a:p>
                  </a:txBody>
                  <a:tcPr/>
                </a:tc>
                <a:tc hMerge="1">
                  <a:txBody>
                    <a:bodyPr/>
                    <a:lstStyle/>
                    <a:p>
                      <a:endParaRPr lang="zh-CN" altLang="en-US" dirty="0"/>
                    </a:p>
                  </a:txBody>
                  <a:tcPr/>
                </a:tc>
                <a:extLst>
                  <a:ext uri="{0D108BD9-81ED-4DB2-BD59-A6C34878D82A}">
                    <a16:rowId xmlns:a16="http://schemas.microsoft.com/office/drawing/2014/main" val="190101462"/>
                  </a:ext>
                </a:extLst>
              </a:tr>
              <a:tr h="198835">
                <a:tc rowSpan="2">
                  <a:txBody>
                    <a:bodyPr/>
                    <a:lstStyle/>
                    <a:p>
                      <a:pPr algn="ctr"/>
                      <a:r>
                        <a:rPr lang="zh-CN" altLang="en-US" b="1" dirty="0"/>
                        <a:t>小规模纳税人</a:t>
                      </a:r>
                    </a:p>
                  </a:txBody>
                  <a:tcPr anchor="ctr"/>
                </a:tc>
                <a:tc>
                  <a:txBody>
                    <a:bodyPr/>
                    <a:lstStyle/>
                    <a:p>
                      <a:r>
                        <a:rPr lang="zh-CN" altLang="en-US" b="1" dirty="0">
                          <a:solidFill>
                            <a:srgbClr val="C00000"/>
                          </a:solidFill>
                        </a:rPr>
                        <a:t>非房地产</a:t>
                      </a:r>
                      <a:r>
                        <a:rPr lang="zh-CN" altLang="en-US" b="1" dirty="0"/>
                        <a:t>开发企业</a:t>
                      </a:r>
                    </a:p>
                  </a:txBody>
                  <a:tcPr/>
                </a:tc>
                <a:tc gridSpan="3">
                  <a:txBody>
                    <a:bodyPr/>
                    <a:lstStyle/>
                    <a:p>
                      <a:r>
                        <a:rPr lang="zh-CN" altLang="en-US" b="1" dirty="0">
                          <a:solidFill>
                            <a:srgbClr val="C00000"/>
                          </a:solidFill>
                        </a:rPr>
                        <a:t>转让、出租</a:t>
                      </a:r>
                      <a:r>
                        <a:rPr lang="zh-CN" altLang="en-US" b="1" dirty="0"/>
                        <a:t>其“取得”的不动产（</a:t>
                      </a:r>
                      <a:r>
                        <a:rPr lang="zh-CN" altLang="en-US" b="1" dirty="0">
                          <a:solidFill>
                            <a:srgbClr val="C00000"/>
                          </a:solidFill>
                        </a:rPr>
                        <a:t>不含个人出租住房</a:t>
                      </a:r>
                      <a:r>
                        <a:rPr lang="zh-CN" altLang="en-US" b="1" dirty="0"/>
                        <a:t>）</a:t>
                      </a:r>
                    </a:p>
                  </a:txBody>
                  <a:tcPr/>
                </a:tc>
                <a:tc hMerge="1">
                  <a:txBody>
                    <a:bodyPr/>
                    <a:lstStyle/>
                    <a:p>
                      <a:endParaRPr lang="zh-CN" altLang="en-US" dirty="0"/>
                    </a:p>
                  </a:txBody>
                  <a:tcPr/>
                </a:tc>
                <a:tc hMerge="1">
                  <a:txBody>
                    <a:bodyPr/>
                    <a:lstStyle/>
                    <a:p>
                      <a:endParaRPr lang="zh-CN" altLang="en-US" dirty="0"/>
                    </a:p>
                  </a:txBody>
                  <a:tcPr/>
                </a:tc>
                <a:extLst>
                  <a:ext uri="{0D108BD9-81ED-4DB2-BD59-A6C34878D82A}">
                    <a16:rowId xmlns:a16="http://schemas.microsoft.com/office/drawing/2014/main" val="2250503403"/>
                  </a:ext>
                </a:extLst>
              </a:tr>
              <a:tr h="436072">
                <a:tc vMerge="1">
                  <a:txBody>
                    <a:bodyPr/>
                    <a:lstStyle/>
                    <a:p>
                      <a:endParaRPr lang="zh-CN" altLang="en-US" dirty="0"/>
                    </a:p>
                  </a:txBody>
                  <a:tcPr/>
                </a:tc>
                <a:tc>
                  <a:txBody>
                    <a:bodyPr/>
                    <a:lstStyle/>
                    <a:p>
                      <a:r>
                        <a:rPr lang="zh-CN" altLang="en-US" b="1" dirty="0">
                          <a:solidFill>
                            <a:srgbClr val="C00000"/>
                          </a:solidFill>
                        </a:rPr>
                        <a:t>房地产</a:t>
                      </a:r>
                      <a:r>
                        <a:rPr lang="zh-CN" altLang="en-US" b="1" dirty="0"/>
                        <a:t>开发企业</a:t>
                      </a:r>
                    </a:p>
                  </a:txBody>
                  <a:tcPr/>
                </a:tc>
                <a:tc gridSpan="3">
                  <a:txBody>
                    <a:bodyPr/>
                    <a:lstStyle/>
                    <a:p>
                      <a:r>
                        <a:rPr lang="zh-CN" altLang="en-US" b="1" dirty="0">
                          <a:solidFill>
                            <a:srgbClr val="C00000"/>
                          </a:solidFill>
                        </a:rPr>
                        <a:t>销售“自行开发”</a:t>
                      </a:r>
                      <a:r>
                        <a:rPr lang="zh-CN" altLang="en-US" b="1" dirty="0"/>
                        <a:t>的房地产项目</a:t>
                      </a:r>
                    </a:p>
                  </a:txBody>
                  <a:tcPr/>
                </a:tc>
                <a:tc hMerge="1">
                  <a:txBody>
                    <a:bodyPr/>
                    <a:lstStyle/>
                    <a:p>
                      <a:endParaRPr lang="zh-CN" altLang="en-US" dirty="0"/>
                    </a:p>
                  </a:txBody>
                  <a:tcPr/>
                </a:tc>
                <a:tc hMerge="1">
                  <a:txBody>
                    <a:bodyPr/>
                    <a:lstStyle/>
                    <a:p>
                      <a:endParaRPr lang="zh-CN" altLang="en-US" dirty="0"/>
                    </a:p>
                  </a:txBody>
                  <a:tcPr/>
                </a:tc>
                <a:extLst>
                  <a:ext uri="{0D108BD9-81ED-4DB2-BD59-A6C34878D82A}">
                    <a16:rowId xmlns:a16="http://schemas.microsoft.com/office/drawing/2014/main" val="2541019406"/>
                  </a:ext>
                </a:extLst>
              </a:tr>
              <a:tr h="622959">
                <a:tc rowSpan="2">
                  <a:txBody>
                    <a:bodyPr/>
                    <a:lstStyle/>
                    <a:p>
                      <a:pPr algn="ctr"/>
                      <a:r>
                        <a:rPr lang="zh-CN" altLang="en-US" b="1" dirty="0"/>
                        <a:t>一般纳税人</a:t>
                      </a:r>
                    </a:p>
                  </a:txBody>
                  <a:tcPr anchor="ctr"/>
                </a:tc>
                <a:tc>
                  <a:txBody>
                    <a:bodyPr/>
                    <a:lstStyle/>
                    <a:p>
                      <a:r>
                        <a:rPr lang="zh-CN" altLang="en-US" b="1" dirty="0">
                          <a:solidFill>
                            <a:srgbClr val="C00000"/>
                          </a:solidFill>
                        </a:rPr>
                        <a:t>非房地产</a:t>
                      </a:r>
                      <a:r>
                        <a:rPr lang="zh-CN" altLang="en-US" b="1" dirty="0"/>
                        <a:t>开发企业</a:t>
                      </a:r>
                    </a:p>
                  </a:txBody>
                  <a:tcPr/>
                </a:tc>
                <a:tc gridSpan="3">
                  <a:txBody>
                    <a:bodyPr/>
                    <a:lstStyle/>
                    <a:p>
                      <a:r>
                        <a:rPr lang="zh-CN" altLang="en-US" b="1" dirty="0">
                          <a:solidFill>
                            <a:srgbClr val="C00000"/>
                          </a:solidFill>
                        </a:rPr>
                        <a:t>转让、出租</a:t>
                      </a:r>
                      <a:r>
                        <a:rPr lang="zh-CN" altLang="en-US" b="1" dirty="0"/>
                        <a:t>其 </a:t>
                      </a:r>
                      <a:r>
                        <a:rPr lang="en-US" altLang="zh-CN" b="1" dirty="0"/>
                        <a:t>2016 </a:t>
                      </a:r>
                      <a:r>
                        <a:rPr lang="zh-CN" altLang="en-US" b="1" dirty="0"/>
                        <a:t>年 </a:t>
                      </a:r>
                      <a:r>
                        <a:rPr lang="en-US" altLang="zh-CN" b="1" dirty="0"/>
                        <a:t>4 </a:t>
                      </a:r>
                      <a:r>
                        <a:rPr lang="zh-CN" altLang="en-US" b="1" dirty="0"/>
                        <a:t>月 </a:t>
                      </a:r>
                      <a:r>
                        <a:rPr lang="en-US" altLang="zh-CN" b="1" dirty="0"/>
                        <a:t>30 </a:t>
                      </a:r>
                      <a:r>
                        <a:rPr lang="zh-CN" altLang="en-US" b="1" dirty="0"/>
                        <a:t>日前“取得”的不动产</a:t>
                      </a:r>
                      <a:r>
                        <a:rPr lang="zh-CN" altLang="en-US" b="1" dirty="0">
                          <a:solidFill>
                            <a:srgbClr val="C00000"/>
                          </a:solidFill>
                        </a:rPr>
                        <a:t>且选择简易方法计税的</a:t>
                      </a:r>
                    </a:p>
                  </a:txBody>
                  <a:tcPr/>
                </a:tc>
                <a:tc hMerge="1">
                  <a:txBody>
                    <a:bodyPr/>
                    <a:lstStyle/>
                    <a:p>
                      <a:endParaRPr lang="zh-CN" altLang="en-US" dirty="0"/>
                    </a:p>
                  </a:txBody>
                  <a:tcPr/>
                </a:tc>
                <a:tc hMerge="1">
                  <a:txBody>
                    <a:bodyPr/>
                    <a:lstStyle/>
                    <a:p>
                      <a:endParaRPr lang="zh-CN" altLang="en-US" dirty="0"/>
                    </a:p>
                  </a:txBody>
                  <a:tcPr/>
                </a:tc>
                <a:extLst>
                  <a:ext uri="{0D108BD9-81ED-4DB2-BD59-A6C34878D82A}">
                    <a16:rowId xmlns:a16="http://schemas.microsoft.com/office/drawing/2014/main" val="3087182823"/>
                  </a:ext>
                </a:extLst>
              </a:tr>
              <a:tr h="436072">
                <a:tc vMerge="1">
                  <a:txBody>
                    <a:bodyPr/>
                    <a:lstStyle/>
                    <a:p>
                      <a:endParaRPr lang="zh-CN" altLang="en-US" dirty="0"/>
                    </a:p>
                  </a:txBody>
                  <a:tcPr/>
                </a:tc>
                <a:tc>
                  <a:txBody>
                    <a:bodyPr/>
                    <a:lstStyle/>
                    <a:p>
                      <a:r>
                        <a:rPr lang="zh-CN" altLang="en-US" b="1" dirty="0">
                          <a:solidFill>
                            <a:srgbClr val="C00000"/>
                          </a:solidFill>
                        </a:rPr>
                        <a:t>房地产</a:t>
                      </a:r>
                      <a:r>
                        <a:rPr lang="zh-CN" altLang="en-US" b="1" dirty="0"/>
                        <a:t>开发企业</a:t>
                      </a:r>
                    </a:p>
                  </a:txBody>
                  <a:tcPr/>
                </a:tc>
                <a:tc gridSpan="3">
                  <a:txBody>
                    <a:bodyPr/>
                    <a:lstStyle/>
                    <a:p>
                      <a:r>
                        <a:rPr lang="zh-CN" altLang="en-US" b="1" dirty="0">
                          <a:solidFill>
                            <a:srgbClr val="C00000"/>
                          </a:solidFill>
                        </a:rPr>
                        <a:t>销售“自行开发”</a:t>
                      </a:r>
                      <a:r>
                        <a:rPr lang="zh-CN" altLang="en-US" b="1" dirty="0"/>
                        <a:t>的房地产老项目</a:t>
                      </a:r>
                      <a:r>
                        <a:rPr lang="zh-CN" altLang="en-US" b="1" dirty="0">
                          <a:solidFill>
                            <a:srgbClr val="C00000"/>
                          </a:solidFill>
                        </a:rPr>
                        <a:t>且选择简易方法计税</a:t>
                      </a:r>
                      <a:endParaRPr lang="zh-CN" altLang="en-US" b="1" dirty="0"/>
                    </a:p>
                  </a:txBody>
                  <a:tcPr/>
                </a:tc>
                <a:tc hMerge="1">
                  <a:txBody>
                    <a:bodyPr/>
                    <a:lstStyle/>
                    <a:p>
                      <a:endParaRPr lang="zh-CN" altLang="en-US" dirty="0"/>
                    </a:p>
                  </a:txBody>
                  <a:tcPr/>
                </a:tc>
                <a:tc hMerge="1">
                  <a:txBody>
                    <a:bodyPr/>
                    <a:lstStyle/>
                    <a:p>
                      <a:endParaRPr lang="zh-CN" altLang="en-US" dirty="0"/>
                    </a:p>
                  </a:txBody>
                  <a:tcPr/>
                </a:tc>
                <a:extLst>
                  <a:ext uri="{0D108BD9-81ED-4DB2-BD59-A6C34878D82A}">
                    <a16:rowId xmlns:a16="http://schemas.microsoft.com/office/drawing/2014/main" val="2039266014"/>
                  </a:ext>
                </a:extLst>
              </a:tr>
              <a:tr h="252645">
                <a:tc rowSpan="4" gridSpan="2">
                  <a:txBody>
                    <a:bodyPr/>
                    <a:lstStyle/>
                    <a:p>
                      <a:pPr algn="ctr"/>
                      <a:r>
                        <a:rPr lang="zh-CN" altLang="en-US" b="1" dirty="0"/>
                        <a:t>个人出售住房</a:t>
                      </a:r>
                    </a:p>
                  </a:txBody>
                  <a:tcPr anchor="ctr"/>
                </a:tc>
                <a:tc rowSpan="4" hMerge="1">
                  <a:txBody>
                    <a:bodyPr/>
                    <a:lstStyle/>
                    <a:p>
                      <a:endParaRPr lang="zh-CN" altLang="en-US"/>
                    </a:p>
                  </a:txBody>
                  <a:tcPr/>
                </a:tc>
                <a:tc gridSpan="2">
                  <a:txBody>
                    <a:bodyPr/>
                    <a:lstStyle/>
                    <a:p>
                      <a:r>
                        <a:rPr lang="zh-CN" altLang="en-US" b="1" dirty="0"/>
                        <a:t>购买年限</a:t>
                      </a:r>
                      <a:r>
                        <a:rPr lang="zh-CN" altLang="en-US" b="1" dirty="0">
                          <a:solidFill>
                            <a:srgbClr val="C00000"/>
                          </a:solidFill>
                        </a:rPr>
                        <a:t>＜</a:t>
                      </a:r>
                      <a:r>
                        <a:rPr lang="en-US" altLang="zh-CN" b="1" dirty="0">
                          <a:solidFill>
                            <a:srgbClr val="C00000"/>
                          </a:solidFill>
                        </a:rPr>
                        <a:t>2 </a:t>
                      </a:r>
                      <a:r>
                        <a:rPr lang="zh-CN" altLang="en-US" b="1" dirty="0">
                          <a:solidFill>
                            <a:srgbClr val="C00000"/>
                          </a:solidFill>
                        </a:rPr>
                        <a:t>年</a:t>
                      </a:r>
                    </a:p>
                  </a:txBody>
                  <a:tcPr/>
                </a:tc>
                <a:tc hMerge="1">
                  <a:txBody>
                    <a:bodyPr/>
                    <a:lstStyle/>
                    <a:p>
                      <a:endParaRPr lang="zh-CN" altLang="en-US" dirty="0"/>
                    </a:p>
                  </a:txBody>
                  <a:tcPr/>
                </a:tc>
                <a:tc>
                  <a:txBody>
                    <a:bodyPr/>
                    <a:lstStyle/>
                    <a:p>
                      <a:pPr algn="ctr"/>
                      <a:r>
                        <a:rPr lang="zh-CN" altLang="en-US" b="1" dirty="0">
                          <a:solidFill>
                            <a:srgbClr val="C00000"/>
                          </a:solidFill>
                        </a:rPr>
                        <a:t>全额</a:t>
                      </a:r>
                    </a:p>
                  </a:txBody>
                  <a:tcPr anchor="ctr"/>
                </a:tc>
                <a:extLst>
                  <a:ext uri="{0D108BD9-81ED-4DB2-BD59-A6C34878D82A}">
                    <a16:rowId xmlns:a16="http://schemas.microsoft.com/office/drawing/2014/main" val="73032951"/>
                  </a:ext>
                </a:extLst>
              </a:tr>
              <a:tr h="393491">
                <a:tc gridSpan="2" vMerge="1">
                  <a:txBody>
                    <a:bodyPr/>
                    <a:lstStyle/>
                    <a:p>
                      <a:endParaRPr lang="zh-CN" altLang="en-US" dirty="0"/>
                    </a:p>
                  </a:txBody>
                  <a:tcPr/>
                </a:tc>
                <a:tc hMerge="1" vMerge="1">
                  <a:txBody>
                    <a:bodyPr/>
                    <a:lstStyle/>
                    <a:p>
                      <a:endParaRPr lang="zh-CN" altLang="en-US" dirty="0"/>
                    </a:p>
                  </a:txBody>
                  <a:tcPr/>
                </a:tc>
                <a:tc rowSpan="2">
                  <a:txBody>
                    <a:bodyPr/>
                    <a:lstStyle/>
                    <a:p>
                      <a:pPr algn="ctr"/>
                      <a:r>
                        <a:rPr lang="zh-CN" altLang="en-US" b="1" dirty="0">
                          <a:solidFill>
                            <a:srgbClr val="C00000"/>
                          </a:solidFill>
                        </a:rPr>
                        <a:t>购买年限≥</a:t>
                      </a:r>
                      <a:r>
                        <a:rPr lang="en-US" altLang="zh-CN" b="1" dirty="0">
                          <a:solidFill>
                            <a:srgbClr val="C00000"/>
                          </a:solidFill>
                        </a:rPr>
                        <a:t>2 </a:t>
                      </a:r>
                      <a:r>
                        <a:rPr lang="zh-CN" altLang="en-US" b="1" dirty="0">
                          <a:solidFill>
                            <a:srgbClr val="C00000"/>
                          </a:solidFill>
                        </a:rPr>
                        <a:t>年</a:t>
                      </a:r>
                    </a:p>
                  </a:txBody>
                  <a:tcPr anchor="ctr"/>
                </a:tc>
                <a:tc>
                  <a:txBody>
                    <a:bodyPr/>
                    <a:lstStyle/>
                    <a:p>
                      <a:r>
                        <a:rPr lang="zh-CN" altLang="en-US" b="1" dirty="0">
                          <a:solidFill>
                            <a:srgbClr val="C00000"/>
                          </a:solidFill>
                        </a:rPr>
                        <a:t>北、上、广、深非普通住房</a:t>
                      </a:r>
                    </a:p>
                  </a:txBody>
                  <a:tcPr/>
                </a:tc>
                <a:tc>
                  <a:txBody>
                    <a:bodyPr/>
                    <a:lstStyle/>
                    <a:p>
                      <a:pPr algn="ctr"/>
                      <a:r>
                        <a:rPr lang="zh-CN" altLang="en-US" b="1" dirty="0">
                          <a:solidFill>
                            <a:srgbClr val="C00000"/>
                          </a:solidFill>
                        </a:rPr>
                        <a:t>差额</a:t>
                      </a:r>
                    </a:p>
                  </a:txBody>
                  <a:tcPr anchor="ctr"/>
                </a:tc>
                <a:extLst>
                  <a:ext uri="{0D108BD9-81ED-4DB2-BD59-A6C34878D82A}">
                    <a16:rowId xmlns:a16="http://schemas.microsoft.com/office/drawing/2014/main" val="1434448605"/>
                  </a:ext>
                </a:extLst>
              </a:tr>
              <a:tr h="252645">
                <a:tc gridSpan="2" vMerge="1">
                  <a:txBody>
                    <a:bodyPr/>
                    <a:lstStyle/>
                    <a:p>
                      <a:endParaRPr lang="zh-CN" altLang="en-US" dirty="0"/>
                    </a:p>
                  </a:txBody>
                  <a:tcPr/>
                </a:tc>
                <a:tc hMerge="1" vMerge="1">
                  <a:txBody>
                    <a:bodyPr/>
                    <a:lstStyle/>
                    <a:p>
                      <a:endParaRPr lang="zh-CN" altLang="en-US" dirty="0"/>
                    </a:p>
                  </a:txBody>
                  <a:tcPr/>
                </a:tc>
                <a:tc vMerge="1">
                  <a:txBody>
                    <a:bodyPr/>
                    <a:lstStyle/>
                    <a:p>
                      <a:endParaRPr lang="zh-CN" altLang="en-US" dirty="0"/>
                    </a:p>
                  </a:txBody>
                  <a:tcPr/>
                </a:tc>
                <a:tc>
                  <a:txBody>
                    <a:bodyPr/>
                    <a:lstStyle/>
                    <a:p>
                      <a:pPr algn="ctr"/>
                      <a:r>
                        <a:rPr lang="zh-CN" altLang="en-US" b="1" dirty="0"/>
                        <a:t>其他</a:t>
                      </a:r>
                    </a:p>
                  </a:txBody>
                  <a:tcPr/>
                </a:tc>
                <a:tc>
                  <a:txBody>
                    <a:bodyPr/>
                    <a:lstStyle/>
                    <a:p>
                      <a:pPr algn="ctr"/>
                      <a:r>
                        <a:rPr lang="zh-CN" altLang="en-US" b="1" dirty="0"/>
                        <a:t>免征</a:t>
                      </a:r>
                    </a:p>
                  </a:txBody>
                  <a:tcPr anchor="ctr"/>
                </a:tc>
                <a:extLst>
                  <a:ext uri="{0D108BD9-81ED-4DB2-BD59-A6C34878D82A}">
                    <a16:rowId xmlns:a16="http://schemas.microsoft.com/office/drawing/2014/main" val="3960983910"/>
                  </a:ext>
                </a:extLst>
              </a:tr>
              <a:tr h="436072">
                <a:tc gridSpan="2" vMerge="1">
                  <a:txBody>
                    <a:bodyPr/>
                    <a:lstStyle/>
                    <a:p>
                      <a:endParaRPr lang="zh-CN" altLang="en-US" dirty="0"/>
                    </a:p>
                  </a:txBody>
                  <a:tcPr/>
                </a:tc>
                <a:tc hMerge="1" vMerge="1">
                  <a:txBody>
                    <a:bodyPr/>
                    <a:lstStyle/>
                    <a:p>
                      <a:endParaRPr lang="zh-CN" altLang="en-US"/>
                    </a:p>
                  </a:txBody>
                  <a:tcPr/>
                </a:tc>
                <a:tc gridSpan="3">
                  <a:txBody>
                    <a:bodyPr/>
                    <a:lstStyle/>
                    <a:p>
                      <a:endParaRPr lang="zh-CN" altLang="en-US" b="1" dirty="0">
                        <a:solidFill>
                          <a:srgbClr val="0070C0"/>
                        </a:solidFill>
                      </a:endParaRPr>
                    </a:p>
                  </a:txBody>
                  <a:tcPr/>
                </a:tc>
                <a:tc hMerge="1">
                  <a:txBody>
                    <a:bodyPr/>
                    <a:lstStyle/>
                    <a:p>
                      <a:endParaRPr lang="zh-CN" altLang="en-US" dirty="0"/>
                    </a:p>
                  </a:txBody>
                  <a:tcPr/>
                </a:tc>
                <a:tc hMerge="1">
                  <a:txBody>
                    <a:bodyPr/>
                    <a:lstStyle/>
                    <a:p>
                      <a:endParaRPr lang="zh-CN" altLang="en-US" dirty="0"/>
                    </a:p>
                  </a:txBody>
                  <a:tcPr/>
                </a:tc>
                <a:extLst>
                  <a:ext uri="{0D108BD9-81ED-4DB2-BD59-A6C34878D82A}">
                    <a16:rowId xmlns:a16="http://schemas.microsoft.com/office/drawing/2014/main" val="1364811157"/>
                  </a:ext>
                </a:extLst>
              </a:tr>
            </a:tbl>
          </a:graphicData>
        </a:graphic>
      </p:graphicFrame>
    </p:spTree>
    <p:extLst>
      <p:ext uri="{BB962C8B-B14F-4D97-AF65-F5344CB8AC3E}">
        <p14:creationId xmlns:p14="http://schemas.microsoft.com/office/powerpoint/2010/main" val="1890788171"/>
      </p:ext>
    </p:extLst>
  </p:cSld>
  <p:clrMapOvr>
    <a:masterClrMapping/>
  </p:clrMapOvr>
</p:sld>
</file>

<file path=ppt/slides/slide1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文本框 10">
            <a:extLst>
              <a:ext uri="{FF2B5EF4-FFF2-40B4-BE49-F238E27FC236}">
                <a16:creationId xmlns:a16="http://schemas.microsoft.com/office/drawing/2014/main" id="{796338E0-D4F2-4224-B881-65F7ACCACFEE}"/>
              </a:ext>
            </a:extLst>
          </p:cNvPr>
          <p:cNvSpPr txBox="1"/>
          <p:nvPr/>
        </p:nvSpPr>
        <p:spPr>
          <a:xfrm>
            <a:off x="501874" y="743152"/>
            <a:ext cx="7841139" cy="3159519"/>
          </a:xfrm>
          <a:prstGeom prst="rect">
            <a:avLst/>
          </a:prstGeom>
          <a:noFill/>
        </p:spPr>
        <p:txBody>
          <a:bodyPr wrap="square">
            <a:spAutoFit/>
          </a:bodyPr>
          <a:lstStyle/>
          <a:p>
            <a:pPr indent="457200">
              <a:lnSpc>
                <a:spcPct val="120000"/>
              </a:lnSpc>
            </a:pPr>
            <a:r>
              <a:rPr lang="en-US" altLang="zh-CN" sz="2000" b="1" dirty="0">
                <a:solidFill>
                  <a:srgbClr val="C00000"/>
                </a:solidFill>
              </a:rPr>
              <a:t>3. </a:t>
            </a:r>
            <a:r>
              <a:rPr lang="zh-CN" altLang="en-US" sz="2000" b="1" dirty="0">
                <a:solidFill>
                  <a:srgbClr val="C00000"/>
                </a:solidFill>
              </a:rPr>
              <a:t>“</a:t>
            </a:r>
            <a:r>
              <a:rPr lang="en-US" altLang="zh-CN" sz="2000" b="1" dirty="0">
                <a:solidFill>
                  <a:srgbClr val="C00000"/>
                </a:solidFill>
              </a:rPr>
              <a:t>5%</a:t>
            </a:r>
            <a:r>
              <a:rPr lang="zh-CN" altLang="en-US" sz="2000" b="1" dirty="0">
                <a:solidFill>
                  <a:srgbClr val="C00000"/>
                </a:solidFill>
              </a:rPr>
              <a:t>”</a:t>
            </a:r>
            <a:endParaRPr lang="en-US" altLang="zh-CN" sz="2000" b="1" dirty="0">
              <a:solidFill>
                <a:srgbClr val="C00000"/>
              </a:solidFill>
            </a:endParaRPr>
          </a:p>
          <a:p>
            <a:pPr marL="0" marR="0" lvl="0" indent="539750" algn="l" defTabSz="914400" rtl="0" eaLnBrk="1" fontAlgn="auto" latinLnBrk="0" hangingPunct="1">
              <a:lnSpc>
                <a:spcPct val="150000"/>
              </a:lnSpc>
              <a:spcBef>
                <a:spcPts val="0"/>
              </a:spcBef>
              <a:spcAft>
                <a:spcPts val="0"/>
              </a:spcAft>
              <a:buClrTx/>
              <a:buSzTx/>
              <a:buFont typeface="Arial" panose="020B0604020202020204" pitchFamily="34" charset="0"/>
              <a:buNone/>
              <a:tabLst/>
              <a:defRPr/>
            </a:pPr>
            <a:r>
              <a:rPr kumimoji="0" lang="zh-CN" altLang="en-US" sz="2000" b="1" i="0" u="none" strike="noStrike" kern="1200" cap="none" spc="0" normalizeH="0" baseline="0" noProof="0" dirty="0">
                <a:ln>
                  <a:noFill/>
                </a:ln>
                <a:solidFill>
                  <a:srgbClr val="0070C0"/>
                </a:solidFill>
                <a:effectLst/>
                <a:uLnTx/>
                <a:uFillTx/>
                <a:latin typeface="楷体" panose="02010609060101010101" pitchFamily="49" charset="-122"/>
                <a:ea typeface="楷体" panose="02010609060101010101" pitchFamily="49" charset="-122"/>
                <a:cs typeface="+mn-cs"/>
              </a:rPr>
              <a:t>（</a:t>
            </a:r>
            <a:r>
              <a:rPr kumimoji="0" lang="en-US" altLang="zh-CN" sz="2000" b="1" i="0" u="none" strike="noStrike" kern="1200" cap="none" spc="0" normalizeH="0" baseline="0" noProof="0" dirty="0">
                <a:ln>
                  <a:noFill/>
                </a:ln>
                <a:solidFill>
                  <a:srgbClr val="0070C0"/>
                </a:solidFill>
                <a:effectLst/>
                <a:uLnTx/>
                <a:uFillTx/>
                <a:latin typeface="楷体" panose="02010609060101010101" pitchFamily="49" charset="-122"/>
                <a:ea typeface="楷体" panose="02010609060101010101" pitchFamily="49" charset="-122"/>
                <a:cs typeface="+mn-cs"/>
              </a:rPr>
              <a:t>2</a:t>
            </a:r>
            <a:r>
              <a:rPr kumimoji="0" lang="zh-CN" altLang="en-US" sz="2000" b="1" i="0" u="none" strike="noStrike" kern="1200" cap="none" spc="0" normalizeH="0" baseline="0" noProof="0" dirty="0">
                <a:ln>
                  <a:noFill/>
                </a:ln>
                <a:solidFill>
                  <a:srgbClr val="0070C0"/>
                </a:solidFill>
                <a:effectLst/>
                <a:uLnTx/>
                <a:uFillTx/>
                <a:latin typeface="楷体" panose="02010609060101010101" pitchFamily="49" charset="-122"/>
                <a:ea typeface="楷体" panose="02010609060101010101" pitchFamily="49" charset="-122"/>
                <a:cs typeface="+mn-cs"/>
              </a:rPr>
              <a:t>）纳税人提供“劳务派遣服务”</a:t>
            </a:r>
            <a:endParaRPr lang="en-US" altLang="zh-CN" sz="2000" b="1" dirty="0">
              <a:solidFill>
                <a:srgbClr val="0070C0"/>
              </a:solidFill>
              <a:latin typeface="楷体" panose="02010609060101010101" pitchFamily="49" charset="-122"/>
              <a:ea typeface="楷体" panose="02010609060101010101" pitchFamily="49" charset="-122"/>
            </a:endParaRPr>
          </a:p>
          <a:p>
            <a:pPr marL="0" marR="0" lvl="0" indent="539750" algn="l" defTabSz="914400" rtl="0" eaLnBrk="1" fontAlgn="auto" latinLnBrk="0" hangingPunct="1">
              <a:lnSpc>
                <a:spcPct val="150000"/>
              </a:lnSpc>
              <a:spcBef>
                <a:spcPts val="0"/>
              </a:spcBef>
              <a:spcAft>
                <a:spcPts val="0"/>
              </a:spcAft>
              <a:buClrTx/>
              <a:buSzTx/>
              <a:buFont typeface="Arial" panose="020B0604020202020204" pitchFamily="34" charset="0"/>
              <a:buNone/>
              <a:tabLst/>
              <a:defRPr/>
            </a:pPr>
            <a:r>
              <a:rPr kumimoji="0" lang="zh-CN" altLang="en-US" sz="2000" b="1" i="0" u="none" strike="noStrike" kern="1200" cap="none" spc="0" normalizeH="0" baseline="0" noProof="0" dirty="0">
                <a:ln>
                  <a:noFill/>
                </a:ln>
                <a:effectLst/>
                <a:uLnTx/>
                <a:uFillTx/>
                <a:latin typeface="楷体" panose="02010609060101010101" pitchFamily="49" charset="-122"/>
                <a:ea typeface="楷体" panose="02010609060101010101" pitchFamily="49" charset="-122"/>
                <a:cs typeface="+mn-cs"/>
              </a:rPr>
              <a:t> ①可以选择按照一般计算方法全额计算纳税（执行购进扣税法，适用 </a:t>
            </a:r>
            <a:r>
              <a:rPr kumimoji="0" lang="en-US" altLang="zh-CN" sz="2000" b="1" i="0" u="none" strike="noStrike" kern="1200" cap="none" spc="0" normalizeH="0" baseline="0" noProof="0" dirty="0">
                <a:ln>
                  <a:noFill/>
                </a:ln>
                <a:effectLst/>
                <a:uLnTx/>
                <a:uFillTx/>
                <a:latin typeface="楷体" panose="02010609060101010101" pitchFamily="49" charset="-122"/>
                <a:ea typeface="楷体" panose="02010609060101010101" pitchFamily="49" charset="-122"/>
                <a:cs typeface="+mn-cs"/>
              </a:rPr>
              <a:t>6%</a:t>
            </a:r>
            <a:r>
              <a:rPr kumimoji="0" lang="zh-CN" altLang="en-US" sz="2000" b="1" i="0" u="none" strike="noStrike" kern="1200" cap="none" spc="0" normalizeH="0" baseline="0" noProof="0" dirty="0">
                <a:ln>
                  <a:noFill/>
                </a:ln>
                <a:effectLst/>
                <a:uLnTx/>
                <a:uFillTx/>
                <a:latin typeface="楷体" panose="02010609060101010101" pitchFamily="49" charset="-122"/>
                <a:ea typeface="楷体" panose="02010609060101010101" pitchFamily="49" charset="-122"/>
                <a:cs typeface="+mn-cs"/>
              </a:rPr>
              <a:t>的税率）。</a:t>
            </a:r>
          </a:p>
          <a:p>
            <a:pPr marL="0" marR="0" lvl="0" indent="539750" algn="l" defTabSz="914400" rtl="0" eaLnBrk="1" fontAlgn="auto" latinLnBrk="0" hangingPunct="1">
              <a:lnSpc>
                <a:spcPct val="150000"/>
              </a:lnSpc>
              <a:spcBef>
                <a:spcPts val="0"/>
              </a:spcBef>
              <a:spcAft>
                <a:spcPts val="0"/>
              </a:spcAft>
              <a:buClrTx/>
              <a:buSzTx/>
              <a:buFont typeface="Arial" panose="020B0604020202020204" pitchFamily="34" charset="0"/>
              <a:buNone/>
              <a:tabLst/>
              <a:defRPr/>
            </a:pPr>
            <a:r>
              <a:rPr kumimoji="0" lang="zh-CN" altLang="en-US" sz="2000" b="1" i="0" u="none" strike="noStrike" kern="1200" cap="none" spc="0" normalizeH="0" baseline="0" noProof="0" dirty="0">
                <a:ln>
                  <a:noFill/>
                </a:ln>
                <a:effectLst/>
                <a:uLnTx/>
                <a:uFillTx/>
                <a:latin typeface="楷体" panose="02010609060101010101" pitchFamily="49" charset="-122"/>
                <a:ea typeface="楷体" panose="02010609060101010101" pitchFamily="49" charset="-122"/>
                <a:cs typeface="+mn-cs"/>
              </a:rPr>
              <a:t> ②可以选择简易计税方式适用 </a:t>
            </a:r>
            <a:r>
              <a:rPr kumimoji="0" lang="en-US" altLang="zh-CN" sz="2000" b="1" i="0" u="none" strike="noStrike" kern="1200" cap="none" spc="0" normalizeH="0" baseline="0" noProof="0" dirty="0">
                <a:ln>
                  <a:noFill/>
                </a:ln>
                <a:effectLst/>
                <a:uLnTx/>
                <a:uFillTx/>
                <a:latin typeface="楷体" panose="02010609060101010101" pitchFamily="49" charset="-122"/>
                <a:ea typeface="楷体" panose="02010609060101010101" pitchFamily="49" charset="-122"/>
                <a:cs typeface="+mn-cs"/>
              </a:rPr>
              <a:t>5%</a:t>
            </a:r>
            <a:r>
              <a:rPr kumimoji="0" lang="zh-CN" altLang="en-US" sz="2000" b="1" i="0" u="none" strike="noStrike" kern="1200" cap="none" spc="0" normalizeH="0" baseline="0" noProof="0" dirty="0">
                <a:ln>
                  <a:noFill/>
                </a:ln>
                <a:effectLst/>
                <a:uLnTx/>
                <a:uFillTx/>
                <a:latin typeface="楷体" panose="02010609060101010101" pitchFamily="49" charset="-122"/>
                <a:ea typeface="楷体" panose="02010609060101010101" pitchFamily="49" charset="-122"/>
                <a:cs typeface="+mn-cs"/>
              </a:rPr>
              <a:t>的征收率差额纳税。</a:t>
            </a:r>
          </a:p>
          <a:p>
            <a:pPr marL="0" marR="0" lvl="0" indent="539750" algn="l" defTabSz="914400" rtl="0" eaLnBrk="1" fontAlgn="auto" latinLnBrk="0" hangingPunct="1">
              <a:lnSpc>
                <a:spcPct val="150000"/>
              </a:lnSpc>
              <a:spcBef>
                <a:spcPts val="0"/>
              </a:spcBef>
              <a:spcAft>
                <a:spcPts val="0"/>
              </a:spcAft>
              <a:buClrTx/>
              <a:buSzTx/>
              <a:buFont typeface="Arial" panose="020B0604020202020204" pitchFamily="34" charset="0"/>
              <a:buNone/>
              <a:tabLst/>
              <a:defRPr/>
            </a:pPr>
            <a:r>
              <a:rPr kumimoji="0" lang="zh-CN" altLang="en-US" sz="2000" b="1" i="0" u="none" strike="noStrike" kern="1200" cap="none" spc="0" normalizeH="0" baseline="0" noProof="0" dirty="0">
                <a:ln>
                  <a:noFill/>
                </a:ln>
                <a:effectLst/>
                <a:uLnTx/>
                <a:uFillTx/>
                <a:latin typeface="楷体" panose="02010609060101010101" pitchFamily="49" charset="-122"/>
                <a:ea typeface="楷体" panose="02010609060101010101" pitchFamily="49" charset="-122"/>
                <a:cs typeface="+mn-cs"/>
              </a:rPr>
              <a:t> </a:t>
            </a:r>
            <a:r>
              <a:rPr kumimoji="0" lang="zh-CN" altLang="en-US" sz="20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应纳税额＝（全部价款＋价外费用－工资－福利－社会保险费－住房公积金）</a:t>
            </a:r>
            <a:r>
              <a:rPr kumimoji="0" lang="en-US" altLang="zh-CN" sz="20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a:t>
            </a:r>
            <a:r>
              <a:rPr kumimoji="0" lang="zh-CN" altLang="en-US" sz="20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a:t>
            </a:r>
            <a:r>
              <a:rPr kumimoji="0" lang="en-US" altLang="zh-CN" sz="20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1</a:t>
            </a:r>
            <a:r>
              <a:rPr kumimoji="0" lang="zh-CN" altLang="en-US" sz="20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a:t>
            </a:r>
            <a:r>
              <a:rPr kumimoji="0" lang="en-US" altLang="zh-CN" sz="20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5%</a:t>
            </a:r>
            <a:r>
              <a:rPr kumimoji="0" lang="zh-CN" altLang="en-US" sz="20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a:t>
            </a:r>
            <a:r>
              <a:rPr kumimoji="0" lang="en-US" altLang="zh-CN" sz="20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×5% </a:t>
            </a:r>
            <a:endParaRPr kumimoji="0" lang="zh-CN" altLang="zh-CN" sz="20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endParaRPr>
          </a:p>
        </p:txBody>
      </p:sp>
      <p:sp>
        <p:nvSpPr>
          <p:cNvPr id="12" name="文本框 11">
            <a:extLst>
              <a:ext uri="{FF2B5EF4-FFF2-40B4-BE49-F238E27FC236}">
                <a16:creationId xmlns:a16="http://schemas.microsoft.com/office/drawing/2014/main" id="{4B64357C-3B0A-4420-AB92-7B1B679AA019}"/>
              </a:ext>
            </a:extLst>
          </p:cNvPr>
          <p:cNvSpPr txBox="1"/>
          <p:nvPr/>
        </p:nvSpPr>
        <p:spPr>
          <a:xfrm>
            <a:off x="2651793" y="243015"/>
            <a:ext cx="3523130" cy="500137"/>
          </a:xfrm>
          <a:prstGeom prst="rect">
            <a:avLst/>
          </a:prstGeom>
          <a:noFill/>
        </p:spPr>
        <p:txBody>
          <a:bodyPr wrap="square" lIns="68580" tIns="34290" rIns="68580" bIns="34290" rtlCol="0">
            <a:spAutoFit/>
          </a:bodyPr>
          <a:lstStyle/>
          <a:p>
            <a:pPr algn="ctr"/>
            <a:r>
              <a:rPr lang="zh-CN" altLang="en-US" sz="2800" b="1" dirty="0">
                <a:solidFill>
                  <a:srgbClr val="0070C0"/>
                </a:solidFill>
                <a:cs typeface="+mn-ea"/>
              </a:rPr>
              <a:t>二、增值税征收率</a:t>
            </a:r>
            <a:endParaRPr lang="en-US" altLang="zh-CN" sz="2800" b="1" dirty="0">
              <a:solidFill>
                <a:srgbClr val="0070C0"/>
              </a:solidFill>
              <a:cs typeface="+mn-ea"/>
            </a:endParaRPr>
          </a:p>
        </p:txBody>
      </p:sp>
    </p:spTree>
    <p:extLst>
      <p:ext uri="{BB962C8B-B14F-4D97-AF65-F5344CB8AC3E}">
        <p14:creationId xmlns:p14="http://schemas.microsoft.com/office/powerpoint/2010/main" val="2805769632"/>
      </p:ext>
    </p:extLst>
  </p:cSld>
  <p:clrMapOvr>
    <a:masterClrMapping/>
  </p:clrMapOvr>
  <mc:AlternateContent xmlns:mc="http://schemas.openxmlformats.org/markup-compatibility/2006" xmlns:p14="http://schemas.microsoft.com/office/powerpoint/2010/main">
    <mc:Choice Requires="p14">
      <p:transition spd="slow" p14:dur="1600" advClick="0" advTm="0">
        <p14:gallery dir="l"/>
      </p:transition>
    </mc:Choice>
    <mc:Fallback xmlns="">
      <p:transition spd="slow" advClick="0" advTm="0">
        <p:fade/>
      </p:transition>
    </mc:Fallback>
  </mc:AlternateContent>
</p:sld>
</file>

<file path=ppt/slides/slide1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文本框 10">
            <a:extLst>
              <a:ext uri="{FF2B5EF4-FFF2-40B4-BE49-F238E27FC236}">
                <a16:creationId xmlns:a16="http://schemas.microsoft.com/office/drawing/2014/main" id="{796338E0-D4F2-4224-B881-65F7ACCACFEE}"/>
              </a:ext>
            </a:extLst>
          </p:cNvPr>
          <p:cNvSpPr txBox="1"/>
          <p:nvPr/>
        </p:nvSpPr>
        <p:spPr>
          <a:xfrm>
            <a:off x="501874" y="743152"/>
            <a:ext cx="7841139" cy="3713517"/>
          </a:xfrm>
          <a:prstGeom prst="rect">
            <a:avLst/>
          </a:prstGeom>
          <a:noFill/>
        </p:spPr>
        <p:txBody>
          <a:bodyPr wrap="square">
            <a:spAutoFit/>
          </a:bodyPr>
          <a:lstStyle/>
          <a:p>
            <a:pPr marL="0" marR="0" lvl="0" indent="539750" algn="l" defTabSz="914400" rtl="0" eaLnBrk="1" fontAlgn="auto" latinLnBrk="0" hangingPunct="1">
              <a:lnSpc>
                <a:spcPct val="150000"/>
              </a:lnSpc>
              <a:spcBef>
                <a:spcPts val="0"/>
              </a:spcBef>
              <a:spcAft>
                <a:spcPts val="0"/>
              </a:spcAft>
              <a:buClrTx/>
              <a:buSzTx/>
              <a:buFont typeface="Arial" panose="020B0604020202020204" pitchFamily="34" charset="0"/>
              <a:buNone/>
              <a:tabLst/>
              <a:defRPr/>
            </a:pPr>
            <a:r>
              <a:rPr lang="en-US" altLang="zh-CN" sz="2000" b="1" dirty="0">
                <a:solidFill>
                  <a:srgbClr val="C00000"/>
                </a:solidFill>
              </a:rPr>
              <a:t>4.</a:t>
            </a:r>
            <a:r>
              <a:rPr lang="zh-CN" altLang="en-US" sz="2000" b="1" dirty="0">
                <a:solidFill>
                  <a:srgbClr val="C00000"/>
                </a:solidFill>
              </a:rPr>
              <a:t>适用 </a:t>
            </a:r>
            <a:r>
              <a:rPr lang="en-US" altLang="zh-CN" sz="2000" b="1" dirty="0">
                <a:solidFill>
                  <a:srgbClr val="C00000"/>
                </a:solidFill>
              </a:rPr>
              <a:t>5%</a:t>
            </a:r>
            <a:r>
              <a:rPr lang="zh-CN" altLang="en-US" sz="2000" b="1" dirty="0">
                <a:solidFill>
                  <a:srgbClr val="C00000"/>
                </a:solidFill>
              </a:rPr>
              <a:t>并减按 </a:t>
            </a:r>
            <a:r>
              <a:rPr lang="en-US" altLang="zh-CN" sz="2000" b="1" dirty="0">
                <a:solidFill>
                  <a:srgbClr val="C00000"/>
                </a:solidFill>
              </a:rPr>
              <a:t>1.5%</a:t>
            </a:r>
            <a:r>
              <a:rPr lang="zh-CN" altLang="en-US" sz="2000" b="1" dirty="0">
                <a:solidFill>
                  <a:srgbClr val="C00000"/>
                </a:solidFill>
              </a:rPr>
              <a:t>征收</a:t>
            </a:r>
            <a:endParaRPr lang="en-US" altLang="zh-CN" sz="2000" b="1" dirty="0">
              <a:solidFill>
                <a:srgbClr val="C00000"/>
              </a:solidFill>
            </a:endParaRPr>
          </a:p>
          <a:p>
            <a:pPr marL="0" marR="0" lvl="0" indent="539750" algn="l" defTabSz="914400" rtl="0" eaLnBrk="1" fontAlgn="auto" latinLnBrk="0" hangingPunct="1">
              <a:lnSpc>
                <a:spcPct val="150000"/>
              </a:lnSpc>
              <a:spcBef>
                <a:spcPts val="0"/>
              </a:spcBef>
              <a:spcAft>
                <a:spcPts val="0"/>
              </a:spcAft>
              <a:buClrTx/>
              <a:buSzTx/>
              <a:buFont typeface="Arial" panose="020B0604020202020204" pitchFamily="34" charset="0"/>
              <a:buNone/>
              <a:tabLst/>
              <a:defRPr/>
            </a:pPr>
            <a:r>
              <a:rPr kumimoji="0" lang="zh-CN" altLang="en-US" sz="2000" b="1" i="0" u="none" strike="noStrike" kern="1200" cap="none" spc="0" normalizeH="0" baseline="0" noProof="0" dirty="0">
                <a:ln>
                  <a:noFill/>
                </a:ln>
                <a:solidFill>
                  <a:srgbClr val="0070C0"/>
                </a:solidFill>
                <a:effectLst/>
                <a:uLnTx/>
                <a:uFillTx/>
                <a:latin typeface="楷体" panose="02010609060101010101" pitchFamily="49" charset="-122"/>
                <a:ea typeface="楷体" panose="02010609060101010101" pitchFamily="49" charset="-122"/>
                <a:cs typeface="+mn-cs"/>
              </a:rPr>
              <a:t> （</a:t>
            </a:r>
            <a:r>
              <a:rPr kumimoji="0" lang="en-US" altLang="zh-CN" sz="2000" b="1" i="0" u="none" strike="noStrike" kern="1200" cap="none" spc="0" normalizeH="0" baseline="0" noProof="0" dirty="0">
                <a:ln>
                  <a:noFill/>
                </a:ln>
                <a:solidFill>
                  <a:srgbClr val="0070C0"/>
                </a:solidFill>
                <a:effectLst/>
                <a:uLnTx/>
                <a:uFillTx/>
                <a:latin typeface="楷体" panose="02010609060101010101" pitchFamily="49" charset="-122"/>
                <a:ea typeface="楷体" panose="02010609060101010101" pitchFamily="49" charset="-122"/>
                <a:cs typeface="+mn-cs"/>
              </a:rPr>
              <a:t>1</a:t>
            </a:r>
            <a:r>
              <a:rPr kumimoji="0" lang="zh-CN" altLang="en-US" sz="2000" b="1" i="0" u="none" strike="noStrike" kern="1200" cap="none" spc="0" normalizeH="0" baseline="0" noProof="0" dirty="0">
                <a:ln>
                  <a:noFill/>
                </a:ln>
                <a:solidFill>
                  <a:srgbClr val="0070C0"/>
                </a:solidFill>
                <a:effectLst/>
                <a:uLnTx/>
                <a:uFillTx/>
                <a:latin typeface="楷体" panose="02010609060101010101" pitchFamily="49" charset="-122"/>
                <a:ea typeface="楷体" panose="02010609060101010101" pitchFamily="49" charset="-122"/>
                <a:cs typeface="+mn-cs"/>
              </a:rPr>
              <a:t>）住房租赁企业中的</a:t>
            </a:r>
            <a:r>
              <a:rPr kumimoji="0" lang="zh-CN" altLang="en-US" sz="20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“一般纳税人”向个人出租</a:t>
            </a:r>
            <a:r>
              <a:rPr kumimoji="0" lang="zh-CN" altLang="en-US" sz="2000" b="1" i="0" u="none" strike="noStrike" kern="1200" cap="none" spc="0" normalizeH="0" baseline="0" noProof="0" dirty="0">
                <a:ln>
                  <a:noFill/>
                </a:ln>
                <a:solidFill>
                  <a:srgbClr val="0070C0"/>
                </a:solidFill>
                <a:effectLst/>
                <a:uLnTx/>
                <a:uFillTx/>
                <a:latin typeface="楷体" panose="02010609060101010101" pitchFamily="49" charset="-122"/>
                <a:ea typeface="楷体" panose="02010609060101010101" pitchFamily="49" charset="-122"/>
                <a:cs typeface="+mn-cs"/>
              </a:rPr>
              <a:t>住房。</a:t>
            </a:r>
          </a:p>
          <a:p>
            <a:pPr marL="0" marR="0" lvl="0" indent="539750" algn="l" defTabSz="914400" rtl="0" eaLnBrk="1" fontAlgn="auto" latinLnBrk="0" hangingPunct="1">
              <a:lnSpc>
                <a:spcPct val="150000"/>
              </a:lnSpc>
              <a:spcBef>
                <a:spcPts val="0"/>
              </a:spcBef>
              <a:spcAft>
                <a:spcPts val="0"/>
              </a:spcAft>
              <a:buClrTx/>
              <a:buSzTx/>
              <a:buFont typeface="Arial" panose="020B0604020202020204" pitchFamily="34" charset="0"/>
              <a:buNone/>
              <a:tabLst/>
              <a:defRPr/>
            </a:pPr>
            <a:r>
              <a:rPr kumimoji="0" lang="zh-CN" altLang="en-US" sz="2000" b="1" i="0" u="none" strike="noStrike" kern="1200" cap="none" spc="0" normalizeH="0" baseline="0" noProof="0" dirty="0">
                <a:ln>
                  <a:noFill/>
                </a:ln>
                <a:effectLst/>
                <a:uLnTx/>
                <a:uFillTx/>
                <a:latin typeface="楷体" panose="02010609060101010101" pitchFamily="49" charset="-122"/>
                <a:ea typeface="楷体" panose="02010609060101010101" pitchFamily="49" charset="-122"/>
                <a:cs typeface="+mn-cs"/>
              </a:rPr>
              <a:t> ①可以选择按照一般计算方法全额计算纳税（执行购进扣税法，适用 </a:t>
            </a:r>
            <a:r>
              <a:rPr kumimoji="0" lang="en-US" altLang="zh-CN" sz="2000" b="1" i="0" u="none" strike="noStrike" kern="1200" cap="none" spc="0" normalizeH="0" baseline="0" noProof="0" dirty="0">
                <a:ln>
                  <a:noFill/>
                </a:ln>
                <a:effectLst/>
                <a:uLnTx/>
                <a:uFillTx/>
                <a:latin typeface="楷体" panose="02010609060101010101" pitchFamily="49" charset="-122"/>
                <a:ea typeface="楷体" panose="02010609060101010101" pitchFamily="49" charset="-122"/>
                <a:cs typeface="+mn-cs"/>
              </a:rPr>
              <a:t>9%</a:t>
            </a:r>
            <a:r>
              <a:rPr kumimoji="0" lang="zh-CN" altLang="en-US" sz="2000" b="1" i="0" u="none" strike="noStrike" kern="1200" cap="none" spc="0" normalizeH="0" baseline="0" noProof="0" dirty="0">
                <a:ln>
                  <a:noFill/>
                </a:ln>
                <a:effectLst/>
                <a:uLnTx/>
                <a:uFillTx/>
                <a:latin typeface="楷体" panose="02010609060101010101" pitchFamily="49" charset="-122"/>
                <a:ea typeface="楷体" panose="02010609060101010101" pitchFamily="49" charset="-122"/>
                <a:cs typeface="+mn-cs"/>
              </a:rPr>
              <a:t>的税率）。</a:t>
            </a:r>
          </a:p>
          <a:p>
            <a:pPr marL="0" marR="0" lvl="0" indent="539750" algn="l" defTabSz="914400" rtl="0" eaLnBrk="1" fontAlgn="auto" latinLnBrk="0" hangingPunct="1">
              <a:lnSpc>
                <a:spcPct val="150000"/>
              </a:lnSpc>
              <a:spcBef>
                <a:spcPts val="0"/>
              </a:spcBef>
              <a:spcAft>
                <a:spcPts val="0"/>
              </a:spcAft>
              <a:buClrTx/>
              <a:buSzTx/>
              <a:buFont typeface="Arial" panose="020B0604020202020204" pitchFamily="34" charset="0"/>
              <a:buNone/>
              <a:tabLst/>
              <a:defRPr/>
            </a:pPr>
            <a:r>
              <a:rPr kumimoji="0" lang="zh-CN" altLang="en-US" sz="2000" b="1" i="0" u="none" strike="noStrike" kern="1200" cap="none" spc="0" normalizeH="0" baseline="0" noProof="0" dirty="0">
                <a:ln>
                  <a:noFill/>
                </a:ln>
                <a:effectLst/>
                <a:uLnTx/>
                <a:uFillTx/>
                <a:latin typeface="楷体" panose="02010609060101010101" pitchFamily="49" charset="-122"/>
                <a:ea typeface="楷体" panose="02010609060101010101" pitchFamily="49" charset="-122"/>
                <a:cs typeface="+mn-cs"/>
              </a:rPr>
              <a:t> ②可以选择简易计税方式适用 </a:t>
            </a:r>
            <a:r>
              <a:rPr kumimoji="0" lang="en-US" altLang="zh-CN" sz="2000" b="1" i="0" u="none" strike="noStrike" kern="1200" cap="none" spc="0" normalizeH="0" baseline="0" noProof="0" dirty="0">
                <a:ln>
                  <a:noFill/>
                </a:ln>
                <a:effectLst/>
                <a:uLnTx/>
                <a:uFillTx/>
                <a:latin typeface="楷体" panose="02010609060101010101" pitchFamily="49" charset="-122"/>
                <a:ea typeface="楷体" panose="02010609060101010101" pitchFamily="49" charset="-122"/>
                <a:cs typeface="+mn-cs"/>
              </a:rPr>
              <a:t>5%</a:t>
            </a:r>
            <a:r>
              <a:rPr kumimoji="0" lang="zh-CN" altLang="en-US" sz="2000" b="1" i="0" u="none" strike="noStrike" kern="1200" cap="none" spc="0" normalizeH="0" baseline="0" noProof="0" dirty="0">
                <a:ln>
                  <a:noFill/>
                </a:ln>
                <a:effectLst/>
                <a:uLnTx/>
                <a:uFillTx/>
                <a:latin typeface="楷体" panose="02010609060101010101" pitchFamily="49" charset="-122"/>
                <a:ea typeface="楷体" panose="02010609060101010101" pitchFamily="49" charset="-122"/>
                <a:cs typeface="+mn-cs"/>
              </a:rPr>
              <a:t>的征收率并减按 </a:t>
            </a:r>
            <a:r>
              <a:rPr kumimoji="0" lang="en-US" altLang="zh-CN" sz="2000" b="1" i="0" u="none" strike="noStrike" kern="1200" cap="none" spc="0" normalizeH="0" baseline="0" noProof="0" dirty="0">
                <a:ln>
                  <a:noFill/>
                </a:ln>
                <a:effectLst/>
                <a:uLnTx/>
                <a:uFillTx/>
                <a:latin typeface="楷体" panose="02010609060101010101" pitchFamily="49" charset="-122"/>
                <a:ea typeface="楷体" panose="02010609060101010101" pitchFamily="49" charset="-122"/>
                <a:cs typeface="+mn-cs"/>
              </a:rPr>
              <a:t>1.5%</a:t>
            </a:r>
            <a:r>
              <a:rPr kumimoji="0" lang="zh-CN" altLang="en-US" sz="2000" b="1" i="0" u="none" strike="noStrike" kern="1200" cap="none" spc="0" normalizeH="0" baseline="0" noProof="0" dirty="0">
                <a:ln>
                  <a:noFill/>
                </a:ln>
                <a:effectLst/>
                <a:uLnTx/>
                <a:uFillTx/>
                <a:latin typeface="楷体" panose="02010609060101010101" pitchFamily="49" charset="-122"/>
                <a:ea typeface="楷体" panose="02010609060101010101" pitchFamily="49" charset="-122"/>
                <a:cs typeface="+mn-cs"/>
              </a:rPr>
              <a:t>征收。</a:t>
            </a:r>
          </a:p>
          <a:p>
            <a:pPr marL="0" marR="0" lvl="0" indent="539750" algn="l" defTabSz="914400" rtl="0" eaLnBrk="1" fontAlgn="auto" latinLnBrk="0" hangingPunct="1">
              <a:lnSpc>
                <a:spcPct val="150000"/>
              </a:lnSpc>
              <a:spcBef>
                <a:spcPts val="0"/>
              </a:spcBef>
              <a:spcAft>
                <a:spcPts val="0"/>
              </a:spcAft>
              <a:buClrTx/>
              <a:buSzTx/>
              <a:buFont typeface="Arial" panose="020B0604020202020204" pitchFamily="34" charset="0"/>
              <a:buNone/>
              <a:tabLst/>
              <a:defRPr/>
            </a:pPr>
            <a:r>
              <a:rPr kumimoji="0" lang="zh-CN" altLang="en-US" sz="2000" b="1" i="0" u="none" strike="noStrike" kern="1200" cap="none" spc="0" normalizeH="0" baseline="0" noProof="0" dirty="0">
                <a:ln>
                  <a:noFill/>
                </a:ln>
                <a:effectLst/>
                <a:uLnTx/>
                <a:uFillTx/>
                <a:latin typeface="楷体" panose="02010609060101010101" pitchFamily="49" charset="-122"/>
                <a:ea typeface="楷体" panose="02010609060101010101" pitchFamily="49" charset="-122"/>
                <a:cs typeface="+mn-cs"/>
              </a:rPr>
              <a:t> </a:t>
            </a:r>
            <a:r>
              <a:rPr kumimoji="0" lang="zh-CN" altLang="en-US" sz="20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应纳税额＝全部租金收入</a:t>
            </a:r>
            <a:r>
              <a:rPr kumimoji="0" lang="en-US" altLang="zh-CN" sz="20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a:t>
            </a:r>
            <a:r>
              <a:rPr kumimoji="0" lang="zh-CN" altLang="en-US" sz="20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a:t>
            </a:r>
            <a:r>
              <a:rPr kumimoji="0" lang="en-US" altLang="zh-CN" sz="20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1</a:t>
            </a:r>
            <a:r>
              <a:rPr kumimoji="0" lang="zh-CN" altLang="en-US" sz="20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a:t>
            </a:r>
            <a:r>
              <a:rPr kumimoji="0" lang="en-US" altLang="zh-CN" sz="20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5%</a:t>
            </a:r>
            <a:r>
              <a:rPr kumimoji="0" lang="zh-CN" altLang="en-US" sz="20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a:t>
            </a:r>
            <a:r>
              <a:rPr kumimoji="0" lang="en-US" altLang="zh-CN" sz="20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×1.5% </a:t>
            </a:r>
          </a:p>
          <a:p>
            <a:pPr marL="0" marR="0" lvl="0" indent="539750" algn="l" defTabSz="914400" rtl="0" eaLnBrk="1" fontAlgn="auto" latinLnBrk="0" hangingPunct="1">
              <a:lnSpc>
                <a:spcPct val="150000"/>
              </a:lnSpc>
              <a:spcBef>
                <a:spcPts val="0"/>
              </a:spcBef>
              <a:spcAft>
                <a:spcPts val="0"/>
              </a:spcAft>
              <a:buClrTx/>
              <a:buSzTx/>
              <a:buFont typeface="Arial" panose="020B0604020202020204" pitchFamily="34" charset="0"/>
              <a:buNone/>
              <a:tabLst/>
              <a:defRPr/>
            </a:pPr>
            <a:r>
              <a:rPr kumimoji="0" lang="en-US" altLang="zh-CN" sz="2000" b="1" i="0" u="none" strike="noStrike" kern="1200" cap="none" spc="0" normalizeH="0" baseline="0" noProof="0" dirty="0">
                <a:ln>
                  <a:noFill/>
                </a:ln>
                <a:solidFill>
                  <a:srgbClr val="0070C0"/>
                </a:solidFill>
                <a:effectLst/>
                <a:uLnTx/>
                <a:uFillTx/>
                <a:latin typeface="楷体" panose="02010609060101010101" pitchFamily="49" charset="-122"/>
                <a:ea typeface="楷体" panose="02010609060101010101" pitchFamily="49" charset="-122"/>
                <a:cs typeface="+mn-cs"/>
              </a:rPr>
              <a:t> </a:t>
            </a:r>
            <a:r>
              <a:rPr kumimoji="0" lang="zh-CN" altLang="en-US" sz="2000" b="1" i="0" u="none" strike="noStrike" kern="1200" cap="none" spc="0" normalizeH="0" baseline="0" noProof="0" dirty="0">
                <a:ln>
                  <a:noFill/>
                </a:ln>
                <a:solidFill>
                  <a:srgbClr val="0070C0"/>
                </a:solidFill>
                <a:effectLst/>
                <a:uLnTx/>
                <a:uFillTx/>
                <a:latin typeface="楷体" panose="02010609060101010101" pitchFamily="49" charset="-122"/>
                <a:ea typeface="楷体" panose="02010609060101010101" pitchFamily="49" charset="-122"/>
                <a:cs typeface="+mn-cs"/>
              </a:rPr>
              <a:t>（</a:t>
            </a:r>
            <a:r>
              <a:rPr kumimoji="0" lang="en-US" altLang="zh-CN" sz="2000" b="1" i="0" u="none" strike="noStrike" kern="1200" cap="none" spc="0" normalizeH="0" baseline="0" noProof="0" dirty="0">
                <a:ln>
                  <a:noFill/>
                </a:ln>
                <a:solidFill>
                  <a:srgbClr val="0070C0"/>
                </a:solidFill>
                <a:effectLst/>
                <a:uLnTx/>
                <a:uFillTx/>
                <a:latin typeface="楷体" panose="02010609060101010101" pitchFamily="49" charset="-122"/>
                <a:ea typeface="楷体" panose="02010609060101010101" pitchFamily="49" charset="-122"/>
                <a:cs typeface="+mn-cs"/>
              </a:rPr>
              <a:t>2</a:t>
            </a:r>
            <a:r>
              <a:rPr kumimoji="0" lang="zh-CN" altLang="en-US" sz="2000" b="1" i="0" u="none" strike="noStrike" kern="1200" cap="none" spc="0" normalizeH="0" baseline="0" noProof="0" dirty="0">
                <a:ln>
                  <a:noFill/>
                </a:ln>
                <a:solidFill>
                  <a:srgbClr val="0070C0"/>
                </a:solidFill>
                <a:effectLst/>
                <a:uLnTx/>
                <a:uFillTx/>
                <a:latin typeface="楷体" panose="02010609060101010101" pitchFamily="49" charset="-122"/>
                <a:ea typeface="楷体" panose="02010609060101010101" pitchFamily="49" charset="-122"/>
                <a:cs typeface="+mn-cs"/>
              </a:rPr>
              <a:t>）住房租赁企业中的</a:t>
            </a:r>
            <a:r>
              <a:rPr kumimoji="0" lang="zh-CN" altLang="en-US" sz="20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“小规模纳税人”向个人出租</a:t>
            </a:r>
            <a:r>
              <a:rPr kumimoji="0" lang="zh-CN" altLang="en-US" sz="2000" b="1" i="0" u="none" strike="noStrike" kern="1200" cap="none" spc="0" normalizeH="0" baseline="0" noProof="0" dirty="0">
                <a:ln>
                  <a:noFill/>
                </a:ln>
                <a:solidFill>
                  <a:srgbClr val="0070C0"/>
                </a:solidFill>
                <a:effectLst/>
                <a:uLnTx/>
                <a:uFillTx/>
                <a:latin typeface="楷体" panose="02010609060101010101" pitchFamily="49" charset="-122"/>
                <a:ea typeface="楷体" panose="02010609060101010101" pitchFamily="49" charset="-122"/>
                <a:cs typeface="+mn-cs"/>
              </a:rPr>
              <a:t>住房。</a:t>
            </a:r>
          </a:p>
          <a:p>
            <a:pPr marL="0" marR="0" lvl="0" indent="539750" algn="l" defTabSz="914400" rtl="0" eaLnBrk="1" fontAlgn="auto" latinLnBrk="0" hangingPunct="1">
              <a:lnSpc>
                <a:spcPct val="150000"/>
              </a:lnSpc>
              <a:spcBef>
                <a:spcPts val="0"/>
              </a:spcBef>
              <a:spcAft>
                <a:spcPts val="0"/>
              </a:spcAft>
              <a:buClrTx/>
              <a:buSzTx/>
              <a:buFont typeface="Arial" panose="020B0604020202020204" pitchFamily="34" charset="0"/>
              <a:buNone/>
              <a:tabLst/>
              <a:defRPr/>
            </a:pPr>
            <a:r>
              <a:rPr kumimoji="0" lang="zh-CN" altLang="en-US" sz="2000" b="1" i="0" u="none" strike="noStrike" kern="1200" cap="none" spc="0" normalizeH="0" baseline="0" noProof="0" dirty="0">
                <a:ln>
                  <a:noFill/>
                </a:ln>
                <a:solidFill>
                  <a:srgbClr val="0070C0"/>
                </a:solidFill>
                <a:effectLst/>
                <a:uLnTx/>
                <a:uFillTx/>
                <a:latin typeface="楷体" panose="02010609060101010101" pitchFamily="49" charset="-122"/>
                <a:ea typeface="楷体" panose="02010609060101010101" pitchFamily="49" charset="-122"/>
                <a:cs typeface="+mn-cs"/>
              </a:rPr>
              <a:t> </a:t>
            </a:r>
            <a:r>
              <a:rPr kumimoji="0" lang="zh-CN" altLang="en-US" sz="20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应纳税额＝全部租金收入</a:t>
            </a:r>
            <a:r>
              <a:rPr kumimoji="0" lang="en-US" altLang="zh-CN" sz="20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a:t>
            </a:r>
            <a:r>
              <a:rPr kumimoji="0" lang="zh-CN" altLang="en-US" sz="20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a:t>
            </a:r>
            <a:r>
              <a:rPr kumimoji="0" lang="en-US" altLang="zh-CN" sz="20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1</a:t>
            </a:r>
            <a:r>
              <a:rPr kumimoji="0" lang="zh-CN" altLang="en-US" sz="20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a:t>
            </a:r>
            <a:r>
              <a:rPr kumimoji="0" lang="en-US" altLang="zh-CN" sz="20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5%</a:t>
            </a:r>
            <a:r>
              <a:rPr kumimoji="0" lang="zh-CN" altLang="en-US" sz="20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a:t>
            </a:r>
            <a:r>
              <a:rPr kumimoji="0" lang="en-US" altLang="zh-CN" sz="20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×1.5%</a:t>
            </a:r>
            <a:endParaRPr kumimoji="0" lang="zh-CN" altLang="zh-CN" sz="20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endParaRPr>
          </a:p>
        </p:txBody>
      </p:sp>
      <p:sp>
        <p:nvSpPr>
          <p:cNvPr id="12" name="文本框 11">
            <a:extLst>
              <a:ext uri="{FF2B5EF4-FFF2-40B4-BE49-F238E27FC236}">
                <a16:creationId xmlns:a16="http://schemas.microsoft.com/office/drawing/2014/main" id="{4B64357C-3B0A-4420-AB92-7B1B679AA019}"/>
              </a:ext>
            </a:extLst>
          </p:cNvPr>
          <p:cNvSpPr txBox="1"/>
          <p:nvPr/>
        </p:nvSpPr>
        <p:spPr>
          <a:xfrm>
            <a:off x="2651793" y="243015"/>
            <a:ext cx="3523130" cy="500137"/>
          </a:xfrm>
          <a:prstGeom prst="rect">
            <a:avLst/>
          </a:prstGeom>
          <a:noFill/>
        </p:spPr>
        <p:txBody>
          <a:bodyPr wrap="square" lIns="68580" tIns="34290" rIns="68580" bIns="34290" rtlCol="0">
            <a:spAutoFit/>
          </a:bodyPr>
          <a:lstStyle/>
          <a:p>
            <a:pPr algn="ctr"/>
            <a:r>
              <a:rPr lang="zh-CN" altLang="en-US" sz="2800" b="1" dirty="0">
                <a:solidFill>
                  <a:srgbClr val="0070C0"/>
                </a:solidFill>
                <a:cs typeface="+mn-ea"/>
              </a:rPr>
              <a:t>二、增值税征收率</a:t>
            </a:r>
            <a:endParaRPr lang="en-US" altLang="zh-CN" sz="2800" b="1" dirty="0">
              <a:solidFill>
                <a:srgbClr val="0070C0"/>
              </a:solidFill>
              <a:cs typeface="+mn-ea"/>
            </a:endParaRPr>
          </a:p>
        </p:txBody>
      </p:sp>
    </p:spTree>
    <p:extLst>
      <p:ext uri="{BB962C8B-B14F-4D97-AF65-F5344CB8AC3E}">
        <p14:creationId xmlns:p14="http://schemas.microsoft.com/office/powerpoint/2010/main" val="2581211030"/>
      </p:ext>
    </p:extLst>
  </p:cSld>
  <p:clrMapOvr>
    <a:masterClrMapping/>
  </p:clrMapOvr>
  <mc:AlternateContent xmlns:mc="http://schemas.openxmlformats.org/markup-compatibility/2006" xmlns:p14="http://schemas.microsoft.com/office/powerpoint/2010/main">
    <mc:Choice Requires="p14">
      <p:transition spd="slow" p14:dur="1600" advClick="0" advTm="0">
        <p14:gallery dir="l"/>
      </p:transition>
    </mc:Choice>
    <mc:Fallback xmlns="">
      <p:transition spd="slow" advClick="0" advTm="0">
        <p:fade/>
      </p:transition>
    </mc:Fallback>
  </mc:AlternateContent>
</p:sld>
</file>

<file path=ppt/slides/slide1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矩形 2"/>
          <p:cNvSpPr/>
          <p:nvPr/>
        </p:nvSpPr>
        <p:spPr>
          <a:xfrm>
            <a:off x="1443788" y="976588"/>
            <a:ext cx="6160169" cy="1879232"/>
          </a:xfrm>
          <a:prstGeom prst="rect">
            <a:avLst/>
          </a:prstGeom>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p>
            <a:pPr>
              <a:lnSpc>
                <a:spcPct val="150000"/>
              </a:lnSpc>
            </a:pPr>
            <a:r>
              <a:rPr lang="zh-CN" altLang="zh-CN" sz="2000" b="1" dirty="0"/>
              <a:t>纳税人兼营销售货物、劳务、服务、无形资产或者不动产适用不同税率或者征收率的</a:t>
            </a:r>
            <a:r>
              <a:rPr lang="zh-CN" altLang="en-US" sz="2000" b="1" dirty="0"/>
              <a:t>：</a:t>
            </a:r>
            <a:endParaRPr lang="en-US" altLang="zh-CN" sz="2000" b="1" dirty="0"/>
          </a:p>
          <a:p>
            <a:pPr marL="285750" indent="-285750">
              <a:lnSpc>
                <a:spcPct val="150000"/>
              </a:lnSpc>
              <a:buFont typeface="Wingdings" pitchFamily="2" charset="2"/>
              <a:buChar char="u"/>
            </a:pPr>
            <a:r>
              <a:rPr lang="zh-CN" altLang="zh-CN" sz="2000" b="1" dirty="0"/>
              <a:t>应当分别核算适用不同税率或者征收率的销售额</a:t>
            </a:r>
            <a:endParaRPr lang="en-US" altLang="zh-CN" sz="2000" b="1" dirty="0"/>
          </a:p>
          <a:p>
            <a:pPr marL="285750" indent="-285750">
              <a:lnSpc>
                <a:spcPct val="150000"/>
              </a:lnSpc>
              <a:buFont typeface="Wingdings" pitchFamily="2" charset="2"/>
              <a:buChar char="u"/>
            </a:pPr>
            <a:r>
              <a:rPr lang="zh-CN" altLang="zh-CN" sz="2000" b="1" dirty="0"/>
              <a:t>未分别核算销售额的，从高适用税率或征收率</a:t>
            </a:r>
          </a:p>
        </p:txBody>
      </p:sp>
      <p:sp>
        <p:nvSpPr>
          <p:cNvPr id="4" name="矩形 3"/>
          <p:cNvSpPr/>
          <p:nvPr/>
        </p:nvSpPr>
        <p:spPr>
          <a:xfrm>
            <a:off x="1106904" y="3288708"/>
            <a:ext cx="6833936" cy="707886"/>
          </a:xfrm>
          <a:prstGeom prst="rect">
            <a:avLst/>
          </a:prstGeom>
        </p:spPr>
        <p:style>
          <a:lnRef idx="3">
            <a:schemeClr val="lt1"/>
          </a:lnRef>
          <a:fillRef idx="1">
            <a:schemeClr val="accent2"/>
          </a:fillRef>
          <a:effectRef idx="1">
            <a:schemeClr val="accent2"/>
          </a:effectRef>
          <a:fontRef idx="minor">
            <a:schemeClr val="lt1"/>
          </a:fontRef>
        </p:style>
        <p:txBody>
          <a:bodyPr wrap="square">
            <a:spAutoFit/>
          </a:bodyPr>
          <a:lstStyle/>
          <a:p>
            <a:r>
              <a:rPr lang="en-US" altLang="zh-CN" sz="2000" b="1" dirty="0"/>
              <a:t>       </a:t>
            </a:r>
            <a:r>
              <a:rPr lang="zh-CN" altLang="zh-CN" sz="2000" b="1" dirty="0"/>
              <a:t>境内的购买方为境外单位和个人扣缴增值税的，按照适用税率扣缴增值税</a:t>
            </a:r>
            <a:endParaRPr lang="zh-CN" altLang="en-US" sz="2000" b="1" dirty="0"/>
          </a:p>
        </p:txBody>
      </p:sp>
      <p:sp>
        <p:nvSpPr>
          <p:cNvPr id="7" name="文本框 6">
            <a:extLst>
              <a:ext uri="{FF2B5EF4-FFF2-40B4-BE49-F238E27FC236}">
                <a16:creationId xmlns:a16="http://schemas.microsoft.com/office/drawing/2014/main" id="{6BC74868-326A-4B56-A946-56AFBF796337}"/>
              </a:ext>
            </a:extLst>
          </p:cNvPr>
          <p:cNvSpPr txBox="1"/>
          <p:nvPr/>
        </p:nvSpPr>
        <p:spPr>
          <a:xfrm>
            <a:off x="2651793" y="243015"/>
            <a:ext cx="3523130" cy="500137"/>
          </a:xfrm>
          <a:prstGeom prst="rect">
            <a:avLst/>
          </a:prstGeom>
          <a:noFill/>
        </p:spPr>
        <p:txBody>
          <a:bodyPr wrap="square" lIns="68580" tIns="34290" rIns="68580" bIns="34290" rtlCol="0">
            <a:spAutoFit/>
          </a:bodyPr>
          <a:lstStyle/>
          <a:p>
            <a:pPr algn="ctr"/>
            <a:r>
              <a:rPr lang="zh-CN" altLang="en-US" sz="2800" b="1" dirty="0">
                <a:solidFill>
                  <a:srgbClr val="0070C0"/>
                </a:solidFill>
                <a:cs typeface="+mn-ea"/>
              </a:rPr>
              <a:t>二、增值税征收率</a:t>
            </a:r>
            <a:endParaRPr lang="en-US" altLang="zh-CN" sz="2800" b="1" dirty="0">
              <a:solidFill>
                <a:srgbClr val="0070C0"/>
              </a:solidFill>
              <a:cs typeface="+mn-ea"/>
            </a:endParaRPr>
          </a:p>
        </p:txBody>
      </p:sp>
    </p:spTree>
    <p:extLst>
      <p:ext uri="{BB962C8B-B14F-4D97-AF65-F5344CB8AC3E}">
        <p14:creationId xmlns:p14="http://schemas.microsoft.com/office/powerpoint/2010/main" val="154946485"/>
      </p:ext>
    </p:extLst>
  </p:cSld>
  <p:clrMapOvr>
    <a:masterClrMapping/>
  </p:clrMapOvr>
  <mc:AlternateContent xmlns:mc="http://schemas.openxmlformats.org/markup-compatibility/2006" xmlns:p14="http://schemas.microsoft.com/office/powerpoint/2010/main">
    <mc:Choice Requires="p14">
      <p:transition spd="slow" p14:dur="1600" advClick="0" advTm="0">
        <p14:gallery dir="l"/>
      </p:transition>
    </mc:Choice>
    <mc:Fallback xmlns="">
      <p:transition spd="slow" advClick="0" advTm="0">
        <p:fade/>
      </p:transition>
    </mc:Fallback>
  </mc:AlternateContent>
</p:sld>
</file>

<file path=ppt/slides/slide1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3F297A04-FA86-470C-A283-0F372052F889}"/>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latin typeface="+mn-lt"/>
                <a:cs typeface="+mn-ea"/>
                <a:sym typeface="+mn-lt"/>
              </a:rPr>
              <a:pPr>
                <a:defRPr/>
              </a:pPr>
              <a:t>157</a:t>
            </a:fld>
            <a:endParaRPr lang="en-US">
              <a:solidFill>
                <a:prstClr val="black">
                  <a:tint val="75000"/>
                </a:prstClr>
              </a:solidFill>
              <a:latin typeface="+mn-lt"/>
              <a:cs typeface="+mn-ea"/>
              <a:sym typeface="+mn-lt"/>
            </a:endParaRPr>
          </a:p>
        </p:txBody>
      </p:sp>
      <p:sp>
        <p:nvSpPr>
          <p:cNvPr id="3" name="文本框 2">
            <a:extLst>
              <a:ext uri="{FF2B5EF4-FFF2-40B4-BE49-F238E27FC236}">
                <a16:creationId xmlns:a16="http://schemas.microsoft.com/office/drawing/2014/main" id="{8D04972F-565F-4E50-896F-ED56EDD1A38F}"/>
              </a:ext>
            </a:extLst>
          </p:cNvPr>
          <p:cNvSpPr txBox="1"/>
          <p:nvPr/>
        </p:nvSpPr>
        <p:spPr>
          <a:xfrm>
            <a:off x="2039921" y="225348"/>
            <a:ext cx="5410461" cy="500137"/>
          </a:xfrm>
          <a:prstGeom prst="rect">
            <a:avLst/>
          </a:prstGeom>
          <a:noFill/>
        </p:spPr>
        <p:txBody>
          <a:bodyPr wrap="square" lIns="68580" tIns="34290" rIns="68580" bIns="34290" rtlCol="0">
            <a:spAutoFit/>
          </a:bodyPr>
          <a:lstStyle/>
          <a:p>
            <a:pPr algn="ctr"/>
            <a:r>
              <a:rPr lang="zh-CN" altLang="en-US" sz="2800" b="1" dirty="0">
                <a:solidFill>
                  <a:srgbClr val="0070C0"/>
                </a:solidFill>
                <a:cs typeface="+mn-ea"/>
                <a:sym typeface="+mn-lt"/>
              </a:rPr>
              <a:t>试试就试试</a:t>
            </a:r>
            <a:endParaRPr lang="en-US" altLang="zh-CN" sz="2800" b="1" dirty="0">
              <a:solidFill>
                <a:srgbClr val="7030A0"/>
              </a:solidFill>
              <a:cs typeface="+mn-ea"/>
              <a:sym typeface="+mn-lt"/>
            </a:endParaRPr>
          </a:p>
        </p:txBody>
      </p:sp>
      <p:sp>
        <p:nvSpPr>
          <p:cNvPr id="8" name="内容占位符 1">
            <a:extLst>
              <a:ext uri="{FF2B5EF4-FFF2-40B4-BE49-F238E27FC236}">
                <a16:creationId xmlns:a16="http://schemas.microsoft.com/office/drawing/2014/main" id="{C55AD2E8-BCFE-4A42-9301-8BD4BC5CB3A5}"/>
              </a:ext>
            </a:extLst>
          </p:cNvPr>
          <p:cNvSpPr txBox="1">
            <a:spLocks/>
          </p:cNvSpPr>
          <p:nvPr/>
        </p:nvSpPr>
        <p:spPr>
          <a:xfrm>
            <a:off x="490822" y="779487"/>
            <a:ext cx="8018557" cy="3887763"/>
          </a:xfrm>
          <a:prstGeom prst="rect">
            <a:avLst/>
          </a:prstGeom>
        </p:spPr>
        <p:txBody>
          <a:bodyPr vert="horz" lIns="91440" tIns="45720" rIns="91440" bIns="45720" rtlCol="0">
            <a:normAutofit/>
          </a:bodyPr>
          <a:lstStyle>
            <a:lvl1pPr marL="0" indent="538480" algn="l" defTabSz="685800" rtl="0" eaLnBrk="1" latinLnBrk="0" hangingPunct="1">
              <a:lnSpc>
                <a:spcPct val="150000"/>
              </a:lnSpc>
              <a:spcBef>
                <a:spcPts val="0"/>
              </a:spcBef>
              <a:buFont typeface="Arial" panose="020B0604020202020204" pitchFamily="34" charset="0"/>
              <a:buNone/>
              <a:defRPr sz="2200" b="1" kern="1200">
                <a:solidFill>
                  <a:srgbClr val="004DA1"/>
                </a:solidFill>
                <a:latin typeface="楷体" panose="02010609060101010101" pitchFamily="49" charset="-122"/>
                <a:ea typeface="楷体" panose="02010609060101010101" pitchFamily="49" charset="-122"/>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en-US" altLang="zh-CN" dirty="0">
                <a:latin typeface="+mn-lt"/>
                <a:ea typeface="+mn-ea"/>
                <a:cs typeface="+mn-ea"/>
                <a:sym typeface="+mn-lt"/>
              </a:rPr>
              <a:t>【</a:t>
            </a:r>
            <a:r>
              <a:rPr lang="zh-CN" altLang="en-US" dirty="0">
                <a:latin typeface="+mn-lt"/>
                <a:ea typeface="+mn-ea"/>
                <a:cs typeface="+mn-ea"/>
                <a:sym typeface="+mn-lt"/>
              </a:rPr>
              <a:t>单选题</a:t>
            </a:r>
            <a:r>
              <a:rPr lang="en-US" altLang="zh-CN" dirty="0">
                <a:latin typeface="+mn-lt"/>
                <a:ea typeface="+mn-ea"/>
                <a:cs typeface="+mn-ea"/>
                <a:sym typeface="+mn-lt"/>
              </a:rPr>
              <a:t>·2021-13】</a:t>
            </a:r>
            <a:r>
              <a:rPr lang="zh-CN" altLang="en-US" dirty="0">
                <a:latin typeface="+mn-lt"/>
                <a:ea typeface="+mn-ea"/>
                <a:cs typeface="+mn-ea"/>
                <a:sym typeface="+mn-lt"/>
              </a:rPr>
              <a:t>根据增值税法律制度的规定，一般纳税人发生的下列应税行为中，可以选择适用简易计税方法计税的是（ ）。</a:t>
            </a:r>
          </a:p>
          <a:p>
            <a:r>
              <a:rPr lang="zh-CN" altLang="en-US" dirty="0">
                <a:latin typeface="+mn-lt"/>
                <a:ea typeface="+mn-ea"/>
                <a:cs typeface="+mn-ea"/>
                <a:sym typeface="+mn-lt"/>
              </a:rPr>
              <a:t> </a:t>
            </a:r>
            <a:r>
              <a:rPr lang="en-US" altLang="zh-CN" dirty="0">
                <a:latin typeface="+mn-lt"/>
                <a:ea typeface="+mn-ea"/>
                <a:cs typeface="+mn-ea"/>
                <a:sym typeface="+mn-lt"/>
              </a:rPr>
              <a:t>A.</a:t>
            </a:r>
            <a:r>
              <a:rPr lang="zh-CN" altLang="en-US" dirty="0">
                <a:latin typeface="+mn-lt"/>
                <a:ea typeface="+mn-ea"/>
                <a:cs typeface="+mn-ea"/>
                <a:sym typeface="+mn-lt"/>
              </a:rPr>
              <a:t>餐饮服务</a:t>
            </a:r>
          </a:p>
          <a:p>
            <a:r>
              <a:rPr lang="zh-CN" altLang="en-US" dirty="0">
                <a:latin typeface="+mn-lt"/>
                <a:ea typeface="+mn-ea"/>
                <a:cs typeface="+mn-ea"/>
                <a:sym typeface="+mn-lt"/>
              </a:rPr>
              <a:t> </a:t>
            </a:r>
            <a:r>
              <a:rPr lang="en-US" altLang="zh-CN" dirty="0">
                <a:latin typeface="+mn-lt"/>
                <a:ea typeface="+mn-ea"/>
                <a:cs typeface="+mn-ea"/>
                <a:sym typeface="+mn-lt"/>
              </a:rPr>
              <a:t>B.</a:t>
            </a:r>
            <a:r>
              <a:rPr lang="zh-CN" altLang="en-US" dirty="0">
                <a:latin typeface="+mn-lt"/>
                <a:ea typeface="+mn-ea"/>
                <a:cs typeface="+mn-ea"/>
                <a:sym typeface="+mn-lt"/>
              </a:rPr>
              <a:t>公交客运服务</a:t>
            </a:r>
          </a:p>
          <a:p>
            <a:r>
              <a:rPr lang="zh-CN" altLang="en-US" dirty="0">
                <a:latin typeface="+mn-lt"/>
                <a:ea typeface="+mn-ea"/>
                <a:cs typeface="+mn-ea"/>
                <a:sym typeface="+mn-lt"/>
              </a:rPr>
              <a:t> </a:t>
            </a:r>
            <a:r>
              <a:rPr lang="en-US" altLang="zh-CN" dirty="0">
                <a:latin typeface="+mn-lt"/>
                <a:ea typeface="+mn-ea"/>
                <a:cs typeface="+mn-ea"/>
                <a:sym typeface="+mn-lt"/>
              </a:rPr>
              <a:t>C.</a:t>
            </a:r>
            <a:r>
              <a:rPr lang="zh-CN" altLang="en-US" dirty="0">
                <a:latin typeface="+mn-lt"/>
                <a:ea typeface="+mn-ea"/>
                <a:cs typeface="+mn-ea"/>
                <a:sym typeface="+mn-lt"/>
              </a:rPr>
              <a:t>贷款服务</a:t>
            </a:r>
          </a:p>
          <a:p>
            <a:r>
              <a:rPr lang="zh-CN" altLang="en-US" dirty="0">
                <a:latin typeface="+mn-lt"/>
                <a:ea typeface="+mn-ea"/>
                <a:cs typeface="+mn-ea"/>
                <a:sym typeface="+mn-lt"/>
              </a:rPr>
              <a:t> </a:t>
            </a:r>
            <a:r>
              <a:rPr lang="en-US" altLang="zh-CN" dirty="0">
                <a:latin typeface="+mn-lt"/>
                <a:ea typeface="+mn-ea"/>
                <a:cs typeface="+mn-ea"/>
                <a:sym typeface="+mn-lt"/>
              </a:rPr>
              <a:t>D.</a:t>
            </a:r>
            <a:r>
              <a:rPr lang="zh-CN" altLang="en-US" dirty="0">
                <a:latin typeface="+mn-lt"/>
                <a:ea typeface="+mn-ea"/>
                <a:cs typeface="+mn-ea"/>
                <a:sym typeface="+mn-lt"/>
              </a:rPr>
              <a:t>航空运输服务</a:t>
            </a:r>
          </a:p>
        </p:txBody>
      </p:sp>
      <p:grpSp>
        <p:nvGrpSpPr>
          <p:cNvPr id="9" name="组合 8">
            <a:extLst>
              <a:ext uri="{FF2B5EF4-FFF2-40B4-BE49-F238E27FC236}">
                <a16:creationId xmlns:a16="http://schemas.microsoft.com/office/drawing/2014/main" id="{D7CCD27B-CFDC-4184-8D48-6FBEDF9404AE}"/>
              </a:ext>
            </a:extLst>
          </p:cNvPr>
          <p:cNvGrpSpPr/>
          <p:nvPr/>
        </p:nvGrpSpPr>
        <p:grpSpPr>
          <a:xfrm rot="16200000">
            <a:off x="1905836" y="3944974"/>
            <a:ext cx="677108" cy="1428693"/>
            <a:chOff x="9306648" y="1903595"/>
            <a:chExt cx="902810" cy="1904924"/>
          </a:xfrm>
        </p:grpSpPr>
        <p:sp>
          <p:nvSpPr>
            <p:cNvPr id="10" name="Freeform 668">
              <a:extLst>
                <a:ext uri="{FF2B5EF4-FFF2-40B4-BE49-F238E27FC236}">
                  <a16:creationId xmlns:a16="http://schemas.microsoft.com/office/drawing/2014/main" id="{25B8C2A1-05FC-4FC7-8039-F3BDF3EAEED1}"/>
                </a:ext>
              </a:extLst>
            </p:cNvPr>
            <p:cNvSpPr>
              <a:spLocks/>
            </p:cNvSpPr>
            <p:nvPr/>
          </p:nvSpPr>
          <p:spPr bwMode="auto">
            <a:xfrm rot="5400000">
              <a:off x="8805602" y="2585762"/>
              <a:ext cx="1904924" cy="540590"/>
            </a:xfrm>
            <a:custGeom>
              <a:avLst/>
              <a:gdLst>
                <a:gd name="T0" fmla="*/ 384 w 398"/>
                <a:gd name="T1" fmla="*/ 77 h 111"/>
                <a:gd name="T2" fmla="*/ 388 w 398"/>
                <a:gd name="T3" fmla="*/ 74 h 111"/>
                <a:gd name="T4" fmla="*/ 388 w 398"/>
                <a:gd name="T5" fmla="*/ 71 h 111"/>
                <a:gd name="T6" fmla="*/ 397 w 398"/>
                <a:gd name="T7" fmla="*/ 67 h 111"/>
                <a:gd name="T8" fmla="*/ 390 w 398"/>
                <a:gd name="T9" fmla="*/ 62 h 111"/>
                <a:gd name="T10" fmla="*/ 388 w 398"/>
                <a:gd name="T11" fmla="*/ 59 h 111"/>
                <a:gd name="T12" fmla="*/ 388 w 398"/>
                <a:gd name="T13" fmla="*/ 56 h 111"/>
                <a:gd name="T14" fmla="*/ 385 w 398"/>
                <a:gd name="T15" fmla="*/ 54 h 111"/>
                <a:gd name="T16" fmla="*/ 387 w 398"/>
                <a:gd name="T17" fmla="*/ 51 h 111"/>
                <a:gd name="T18" fmla="*/ 389 w 398"/>
                <a:gd name="T19" fmla="*/ 48 h 111"/>
                <a:gd name="T20" fmla="*/ 384 w 398"/>
                <a:gd name="T21" fmla="*/ 46 h 111"/>
                <a:gd name="T22" fmla="*/ 378 w 398"/>
                <a:gd name="T23" fmla="*/ 42 h 111"/>
                <a:gd name="T24" fmla="*/ 385 w 398"/>
                <a:gd name="T25" fmla="*/ 40 h 111"/>
                <a:gd name="T26" fmla="*/ 378 w 398"/>
                <a:gd name="T27" fmla="*/ 37 h 111"/>
                <a:gd name="T28" fmla="*/ 378 w 398"/>
                <a:gd name="T29" fmla="*/ 34 h 111"/>
                <a:gd name="T30" fmla="*/ 373 w 398"/>
                <a:gd name="T31" fmla="*/ 32 h 111"/>
                <a:gd name="T32" fmla="*/ 369 w 398"/>
                <a:gd name="T33" fmla="*/ 28 h 111"/>
                <a:gd name="T34" fmla="*/ 350 w 398"/>
                <a:gd name="T35" fmla="*/ 23 h 111"/>
                <a:gd name="T36" fmla="*/ 358 w 398"/>
                <a:gd name="T37" fmla="*/ 19 h 111"/>
                <a:gd name="T38" fmla="*/ 260 w 398"/>
                <a:gd name="T39" fmla="*/ 11 h 111"/>
                <a:gd name="T40" fmla="*/ 324 w 398"/>
                <a:gd name="T41" fmla="*/ 10 h 111"/>
                <a:gd name="T42" fmla="*/ 304 w 398"/>
                <a:gd name="T43" fmla="*/ 6 h 111"/>
                <a:gd name="T44" fmla="*/ 177 w 398"/>
                <a:gd name="T45" fmla="*/ 1 h 111"/>
                <a:gd name="T46" fmla="*/ 18 w 398"/>
                <a:gd name="T47" fmla="*/ 11 h 111"/>
                <a:gd name="T48" fmla="*/ 16 w 398"/>
                <a:gd name="T49" fmla="*/ 17 h 111"/>
                <a:gd name="T50" fmla="*/ 21 w 398"/>
                <a:gd name="T51" fmla="*/ 20 h 111"/>
                <a:gd name="T52" fmla="*/ 15 w 398"/>
                <a:gd name="T53" fmla="*/ 26 h 111"/>
                <a:gd name="T54" fmla="*/ 12 w 398"/>
                <a:gd name="T55" fmla="*/ 52 h 111"/>
                <a:gd name="T56" fmla="*/ 8 w 398"/>
                <a:gd name="T57" fmla="*/ 82 h 111"/>
                <a:gd name="T58" fmla="*/ 113 w 398"/>
                <a:gd name="T59" fmla="*/ 111 h 111"/>
                <a:gd name="T60" fmla="*/ 331 w 398"/>
                <a:gd name="T61" fmla="*/ 104 h 111"/>
                <a:gd name="T62" fmla="*/ 369 w 398"/>
                <a:gd name="T63" fmla="*/ 91 h 111"/>
                <a:gd name="T64" fmla="*/ 385 w 398"/>
                <a:gd name="T65" fmla="*/ 86 h 111"/>
                <a:gd name="T66" fmla="*/ 389 w 398"/>
                <a:gd name="T67" fmla="*/ 8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98" h="111">
                  <a:moveTo>
                    <a:pt x="397" y="80"/>
                  </a:moveTo>
                  <a:cubicBezTo>
                    <a:pt x="394" y="77"/>
                    <a:pt x="387" y="79"/>
                    <a:pt x="384" y="77"/>
                  </a:cubicBezTo>
                  <a:cubicBezTo>
                    <a:pt x="387" y="75"/>
                    <a:pt x="394" y="76"/>
                    <a:pt x="396" y="76"/>
                  </a:cubicBezTo>
                  <a:cubicBezTo>
                    <a:pt x="388" y="74"/>
                    <a:pt x="388" y="74"/>
                    <a:pt x="388" y="74"/>
                  </a:cubicBezTo>
                  <a:cubicBezTo>
                    <a:pt x="397" y="72"/>
                    <a:pt x="397" y="72"/>
                    <a:pt x="397" y="72"/>
                  </a:cubicBezTo>
                  <a:cubicBezTo>
                    <a:pt x="395" y="71"/>
                    <a:pt x="390" y="73"/>
                    <a:pt x="388" y="71"/>
                  </a:cubicBezTo>
                  <a:cubicBezTo>
                    <a:pt x="388" y="69"/>
                    <a:pt x="390" y="70"/>
                    <a:pt x="391" y="70"/>
                  </a:cubicBezTo>
                  <a:cubicBezTo>
                    <a:pt x="394" y="70"/>
                    <a:pt x="398" y="69"/>
                    <a:pt x="397" y="67"/>
                  </a:cubicBezTo>
                  <a:cubicBezTo>
                    <a:pt x="397" y="63"/>
                    <a:pt x="391" y="64"/>
                    <a:pt x="388" y="63"/>
                  </a:cubicBezTo>
                  <a:cubicBezTo>
                    <a:pt x="390" y="62"/>
                    <a:pt x="390" y="62"/>
                    <a:pt x="390" y="62"/>
                  </a:cubicBezTo>
                  <a:cubicBezTo>
                    <a:pt x="388" y="62"/>
                    <a:pt x="386" y="62"/>
                    <a:pt x="385" y="60"/>
                  </a:cubicBezTo>
                  <a:cubicBezTo>
                    <a:pt x="386" y="60"/>
                    <a:pt x="387" y="59"/>
                    <a:pt x="388" y="59"/>
                  </a:cubicBezTo>
                  <a:cubicBezTo>
                    <a:pt x="383" y="57"/>
                    <a:pt x="383" y="57"/>
                    <a:pt x="383" y="57"/>
                  </a:cubicBezTo>
                  <a:cubicBezTo>
                    <a:pt x="388" y="56"/>
                    <a:pt x="388" y="56"/>
                    <a:pt x="388" y="56"/>
                  </a:cubicBezTo>
                  <a:cubicBezTo>
                    <a:pt x="386" y="56"/>
                    <a:pt x="386" y="56"/>
                    <a:pt x="386" y="56"/>
                  </a:cubicBezTo>
                  <a:cubicBezTo>
                    <a:pt x="384" y="55"/>
                    <a:pt x="386" y="54"/>
                    <a:pt x="385" y="54"/>
                  </a:cubicBezTo>
                  <a:cubicBezTo>
                    <a:pt x="383" y="52"/>
                    <a:pt x="379" y="54"/>
                    <a:pt x="377" y="52"/>
                  </a:cubicBezTo>
                  <a:cubicBezTo>
                    <a:pt x="380" y="51"/>
                    <a:pt x="384" y="51"/>
                    <a:pt x="387" y="51"/>
                  </a:cubicBezTo>
                  <a:cubicBezTo>
                    <a:pt x="385" y="51"/>
                    <a:pt x="382" y="51"/>
                    <a:pt x="381" y="49"/>
                  </a:cubicBezTo>
                  <a:cubicBezTo>
                    <a:pt x="389" y="48"/>
                    <a:pt x="389" y="48"/>
                    <a:pt x="389" y="48"/>
                  </a:cubicBezTo>
                  <a:cubicBezTo>
                    <a:pt x="387" y="47"/>
                    <a:pt x="384" y="48"/>
                    <a:pt x="382" y="47"/>
                  </a:cubicBezTo>
                  <a:cubicBezTo>
                    <a:pt x="384" y="46"/>
                    <a:pt x="384" y="46"/>
                    <a:pt x="384" y="46"/>
                  </a:cubicBezTo>
                  <a:cubicBezTo>
                    <a:pt x="381" y="45"/>
                    <a:pt x="378" y="46"/>
                    <a:pt x="376" y="44"/>
                  </a:cubicBezTo>
                  <a:cubicBezTo>
                    <a:pt x="377" y="43"/>
                    <a:pt x="378" y="43"/>
                    <a:pt x="378" y="42"/>
                  </a:cubicBezTo>
                  <a:cubicBezTo>
                    <a:pt x="377" y="42"/>
                    <a:pt x="375" y="42"/>
                    <a:pt x="374" y="41"/>
                  </a:cubicBezTo>
                  <a:cubicBezTo>
                    <a:pt x="377" y="40"/>
                    <a:pt x="382" y="41"/>
                    <a:pt x="385" y="40"/>
                  </a:cubicBezTo>
                  <a:cubicBezTo>
                    <a:pt x="377" y="37"/>
                    <a:pt x="377" y="37"/>
                    <a:pt x="377" y="37"/>
                  </a:cubicBezTo>
                  <a:cubicBezTo>
                    <a:pt x="377" y="37"/>
                    <a:pt x="377" y="37"/>
                    <a:pt x="378" y="37"/>
                  </a:cubicBezTo>
                  <a:cubicBezTo>
                    <a:pt x="373" y="35"/>
                    <a:pt x="373" y="35"/>
                    <a:pt x="373" y="35"/>
                  </a:cubicBezTo>
                  <a:cubicBezTo>
                    <a:pt x="375" y="34"/>
                    <a:pt x="377" y="35"/>
                    <a:pt x="378" y="34"/>
                  </a:cubicBezTo>
                  <a:cubicBezTo>
                    <a:pt x="370" y="32"/>
                    <a:pt x="370" y="32"/>
                    <a:pt x="370" y="32"/>
                  </a:cubicBezTo>
                  <a:cubicBezTo>
                    <a:pt x="371" y="31"/>
                    <a:pt x="372" y="32"/>
                    <a:pt x="373" y="32"/>
                  </a:cubicBezTo>
                  <a:cubicBezTo>
                    <a:pt x="358" y="29"/>
                    <a:pt x="358" y="29"/>
                    <a:pt x="358" y="29"/>
                  </a:cubicBezTo>
                  <a:cubicBezTo>
                    <a:pt x="362" y="28"/>
                    <a:pt x="365" y="30"/>
                    <a:pt x="369" y="28"/>
                  </a:cubicBezTo>
                  <a:cubicBezTo>
                    <a:pt x="362" y="26"/>
                    <a:pt x="351" y="28"/>
                    <a:pt x="345" y="24"/>
                  </a:cubicBezTo>
                  <a:cubicBezTo>
                    <a:pt x="346" y="23"/>
                    <a:pt x="348" y="23"/>
                    <a:pt x="350" y="23"/>
                  </a:cubicBezTo>
                  <a:cubicBezTo>
                    <a:pt x="346" y="22"/>
                    <a:pt x="346" y="22"/>
                    <a:pt x="346" y="22"/>
                  </a:cubicBezTo>
                  <a:cubicBezTo>
                    <a:pt x="349" y="20"/>
                    <a:pt x="356" y="21"/>
                    <a:pt x="358" y="19"/>
                  </a:cubicBezTo>
                  <a:cubicBezTo>
                    <a:pt x="354" y="19"/>
                    <a:pt x="350" y="19"/>
                    <a:pt x="347" y="17"/>
                  </a:cubicBezTo>
                  <a:cubicBezTo>
                    <a:pt x="319" y="14"/>
                    <a:pt x="290" y="11"/>
                    <a:pt x="260" y="11"/>
                  </a:cubicBezTo>
                  <a:cubicBezTo>
                    <a:pt x="259" y="10"/>
                    <a:pt x="259" y="10"/>
                    <a:pt x="259" y="10"/>
                  </a:cubicBezTo>
                  <a:cubicBezTo>
                    <a:pt x="281" y="9"/>
                    <a:pt x="301" y="11"/>
                    <a:pt x="324" y="10"/>
                  </a:cubicBezTo>
                  <a:cubicBezTo>
                    <a:pt x="325" y="9"/>
                    <a:pt x="325" y="9"/>
                    <a:pt x="325" y="9"/>
                  </a:cubicBezTo>
                  <a:cubicBezTo>
                    <a:pt x="319" y="6"/>
                    <a:pt x="311" y="8"/>
                    <a:pt x="304" y="6"/>
                  </a:cubicBezTo>
                  <a:cubicBezTo>
                    <a:pt x="306" y="5"/>
                    <a:pt x="306" y="5"/>
                    <a:pt x="306" y="5"/>
                  </a:cubicBezTo>
                  <a:cubicBezTo>
                    <a:pt x="264" y="1"/>
                    <a:pt x="219" y="0"/>
                    <a:pt x="177" y="1"/>
                  </a:cubicBezTo>
                  <a:cubicBezTo>
                    <a:pt x="35" y="2"/>
                    <a:pt x="35" y="2"/>
                    <a:pt x="35" y="2"/>
                  </a:cubicBezTo>
                  <a:cubicBezTo>
                    <a:pt x="28" y="3"/>
                    <a:pt x="22" y="7"/>
                    <a:pt x="18" y="11"/>
                  </a:cubicBezTo>
                  <a:cubicBezTo>
                    <a:pt x="24" y="13"/>
                    <a:pt x="24" y="13"/>
                    <a:pt x="24" y="13"/>
                  </a:cubicBezTo>
                  <a:cubicBezTo>
                    <a:pt x="16" y="17"/>
                    <a:pt x="16" y="17"/>
                    <a:pt x="16" y="17"/>
                  </a:cubicBezTo>
                  <a:cubicBezTo>
                    <a:pt x="15" y="20"/>
                    <a:pt x="19" y="19"/>
                    <a:pt x="22" y="20"/>
                  </a:cubicBezTo>
                  <a:cubicBezTo>
                    <a:pt x="21" y="20"/>
                    <a:pt x="21" y="20"/>
                    <a:pt x="21" y="20"/>
                  </a:cubicBezTo>
                  <a:cubicBezTo>
                    <a:pt x="20" y="22"/>
                    <a:pt x="16" y="22"/>
                    <a:pt x="19" y="24"/>
                  </a:cubicBezTo>
                  <a:cubicBezTo>
                    <a:pt x="19" y="25"/>
                    <a:pt x="16" y="25"/>
                    <a:pt x="15" y="26"/>
                  </a:cubicBezTo>
                  <a:cubicBezTo>
                    <a:pt x="15" y="29"/>
                    <a:pt x="8" y="33"/>
                    <a:pt x="11" y="37"/>
                  </a:cubicBezTo>
                  <a:cubicBezTo>
                    <a:pt x="8" y="42"/>
                    <a:pt x="13" y="47"/>
                    <a:pt x="12" y="52"/>
                  </a:cubicBezTo>
                  <a:cubicBezTo>
                    <a:pt x="8" y="56"/>
                    <a:pt x="10" y="63"/>
                    <a:pt x="7" y="68"/>
                  </a:cubicBezTo>
                  <a:cubicBezTo>
                    <a:pt x="15" y="73"/>
                    <a:pt x="0" y="77"/>
                    <a:pt x="8" y="82"/>
                  </a:cubicBezTo>
                  <a:cubicBezTo>
                    <a:pt x="9" y="88"/>
                    <a:pt x="16" y="93"/>
                    <a:pt x="24" y="97"/>
                  </a:cubicBezTo>
                  <a:cubicBezTo>
                    <a:pt x="50" y="109"/>
                    <a:pt x="82" y="110"/>
                    <a:pt x="113" y="111"/>
                  </a:cubicBezTo>
                  <a:cubicBezTo>
                    <a:pt x="277" y="109"/>
                    <a:pt x="277" y="109"/>
                    <a:pt x="277" y="109"/>
                  </a:cubicBezTo>
                  <a:cubicBezTo>
                    <a:pt x="295" y="106"/>
                    <a:pt x="314" y="107"/>
                    <a:pt x="331" y="104"/>
                  </a:cubicBezTo>
                  <a:cubicBezTo>
                    <a:pt x="350" y="103"/>
                    <a:pt x="364" y="95"/>
                    <a:pt x="382" y="93"/>
                  </a:cubicBezTo>
                  <a:cubicBezTo>
                    <a:pt x="379" y="91"/>
                    <a:pt x="374" y="92"/>
                    <a:pt x="369" y="91"/>
                  </a:cubicBezTo>
                  <a:cubicBezTo>
                    <a:pt x="375" y="88"/>
                    <a:pt x="382" y="87"/>
                    <a:pt x="388" y="86"/>
                  </a:cubicBezTo>
                  <a:cubicBezTo>
                    <a:pt x="387" y="86"/>
                    <a:pt x="385" y="87"/>
                    <a:pt x="385" y="86"/>
                  </a:cubicBezTo>
                  <a:cubicBezTo>
                    <a:pt x="387" y="84"/>
                    <a:pt x="391" y="86"/>
                    <a:pt x="392" y="84"/>
                  </a:cubicBezTo>
                  <a:cubicBezTo>
                    <a:pt x="389" y="82"/>
                    <a:pt x="389" y="82"/>
                    <a:pt x="389" y="82"/>
                  </a:cubicBezTo>
                  <a:cubicBezTo>
                    <a:pt x="391" y="80"/>
                    <a:pt x="395" y="81"/>
                    <a:pt x="397" y="80"/>
                  </a:cubicBezTo>
                  <a:close/>
                </a:path>
              </a:pathLst>
            </a:custGeom>
            <a:solidFill>
              <a:srgbClr val="004DA1"/>
            </a:solidFill>
            <a:ln>
              <a:noFill/>
            </a:ln>
          </p:spPr>
          <p:txBody>
            <a:bodyPr vert="horz" wrap="square" lIns="68580" tIns="34290" rIns="68580" bIns="3429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013" b="0" i="0" u="none" strike="noStrike" kern="0" cap="none" spc="0" normalizeH="0" baseline="0" noProof="0" dirty="0">
                <a:ln>
                  <a:noFill/>
                </a:ln>
                <a:solidFill>
                  <a:prstClr val="black"/>
                </a:solidFill>
                <a:effectLst/>
                <a:uLnTx/>
                <a:uFillTx/>
                <a:cs typeface="+mn-ea"/>
                <a:sym typeface="+mn-lt"/>
              </a:endParaRPr>
            </a:p>
          </p:txBody>
        </p:sp>
        <p:sp>
          <p:nvSpPr>
            <p:cNvPr id="11" name="文本框 10">
              <a:extLst>
                <a:ext uri="{FF2B5EF4-FFF2-40B4-BE49-F238E27FC236}">
                  <a16:creationId xmlns:a16="http://schemas.microsoft.com/office/drawing/2014/main" id="{9638B1E5-5568-466A-B5E2-8FD1DDE2E088}"/>
                </a:ext>
              </a:extLst>
            </p:cNvPr>
            <p:cNvSpPr txBox="1"/>
            <p:nvPr/>
          </p:nvSpPr>
          <p:spPr>
            <a:xfrm>
              <a:off x="9306648" y="2657710"/>
              <a:ext cx="902810" cy="396689"/>
            </a:xfrm>
            <a:prstGeom prst="rect">
              <a:avLst/>
            </a:prstGeom>
            <a:noFill/>
            <a:effectLst/>
          </p:spPr>
          <p:txBody>
            <a:bodyPr vert="eaVert" wrap="none" rtlCol="0" anchor="ctr">
              <a:spAutoFit/>
            </a:bodyPr>
            <a:lstStyle>
              <a:defPPr>
                <a:defRPr lang="zh-CN"/>
              </a:defPPr>
              <a:lvl1pPr algn="ctr">
                <a:defRPr sz="4400">
                  <a:solidFill>
                    <a:srgbClr val="004DA1"/>
                  </a:solidFill>
                  <a:latin typeface="李旭科书法" panose="02000603000000000000" pitchFamily="2" charset="-122"/>
                  <a:ea typeface="李旭科书法" panose="02000603000000000000" pitchFamily="2" charset="-122"/>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3200" b="0" i="0" u="none" strike="noStrike" kern="0" cap="none" spc="0" normalizeH="0" baseline="0" noProof="0" dirty="0">
                  <a:ln>
                    <a:noFill/>
                  </a:ln>
                  <a:solidFill>
                    <a:prstClr val="white"/>
                  </a:solidFill>
                  <a:effectLst/>
                  <a:uLnTx/>
                  <a:uFillTx/>
                  <a:latin typeface="+mn-lt"/>
                  <a:ea typeface="+mn-ea"/>
                  <a:cs typeface="+mn-ea"/>
                  <a:sym typeface="+mn-lt"/>
                </a:rPr>
                <a:t>B</a:t>
              </a:r>
              <a:endParaRPr kumimoji="0" lang="zh-CN" altLang="en-US" sz="3200" b="0" i="0" u="none" strike="noStrike" kern="0" cap="none" spc="0" normalizeH="0" baseline="0" noProof="0" dirty="0">
                <a:ln>
                  <a:noFill/>
                </a:ln>
                <a:solidFill>
                  <a:prstClr val="white"/>
                </a:solidFill>
                <a:effectLst/>
                <a:uLnTx/>
                <a:uFillTx/>
                <a:latin typeface="+mn-lt"/>
                <a:ea typeface="+mn-ea"/>
                <a:cs typeface="+mn-ea"/>
                <a:sym typeface="+mn-lt"/>
              </a:endParaRPr>
            </a:p>
          </p:txBody>
        </p:sp>
      </p:grpSp>
    </p:spTree>
    <p:extLst>
      <p:ext uri="{BB962C8B-B14F-4D97-AF65-F5344CB8AC3E}">
        <p14:creationId xmlns:p14="http://schemas.microsoft.com/office/powerpoint/2010/main" val="385239912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3F297A04-FA86-470C-A283-0F372052F889}"/>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latin typeface="+mn-lt"/>
                <a:cs typeface="+mn-ea"/>
                <a:sym typeface="+mn-lt"/>
              </a:rPr>
              <a:pPr>
                <a:defRPr/>
              </a:pPr>
              <a:t>158</a:t>
            </a:fld>
            <a:endParaRPr lang="en-US">
              <a:solidFill>
                <a:prstClr val="black">
                  <a:tint val="75000"/>
                </a:prstClr>
              </a:solidFill>
              <a:latin typeface="+mn-lt"/>
              <a:cs typeface="+mn-ea"/>
              <a:sym typeface="+mn-lt"/>
            </a:endParaRPr>
          </a:p>
        </p:txBody>
      </p:sp>
      <p:sp>
        <p:nvSpPr>
          <p:cNvPr id="3" name="文本框 2">
            <a:extLst>
              <a:ext uri="{FF2B5EF4-FFF2-40B4-BE49-F238E27FC236}">
                <a16:creationId xmlns:a16="http://schemas.microsoft.com/office/drawing/2014/main" id="{8D04972F-565F-4E50-896F-ED56EDD1A38F}"/>
              </a:ext>
            </a:extLst>
          </p:cNvPr>
          <p:cNvSpPr txBox="1"/>
          <p:nvPr/>
        </p:nvSpPr>
        <p:spPr>
          <a:xfrm>
            <a:off x="2039921" y="225348"/>
            <a:ext cx="5410461" cy="500137"/>
          </a:xfrm>
          <a:prstGeom prst="rect">
            <a:avLst/>
          </a:prstGeom>
          <a:noFill/>
        </p:spPr>
        <p:txBody>
          <a:bodyPr wrap="square" lIns="68580" tIns="34290" rIns="68580" bIns="34290" rtlCol="0">
            <a:spAutoFit/>
          </a:bodyPr>
          <a:lstStyle/>
          <a:p>
            <a:pPr algn="ctr"/>
            <a:r>
              <a:rPr lang="zh-CN" altLang="en-US" sz="2800" b="1" dirty="0">
                <a:solidFill>
                  <a:srgbClr val="0070C0"/>
                </a:solidFill>
                <a:cs typeface="+mn-ea"/>
                <a:sym typeface="+mn-lt"/>
              </a:rPr>
              <a:t>试试就试试</a:t>
            </a:r>
            <a:endParaRPr lang="en-US" altLang="zh-CN" sz="2800" b="1" dirty="0">
              <a:solidFill>
                <a:srgbClr val="7030A0"/>
              </a:solidFill>
              <a:cs typeface="+mn-ea"/>
              <a:sym typeface="+mn-lt"/>
            </a:endParaRPr>
          </a:p>
        </p:txBody>
      </p:sp>
      <p:sp>
        <p:nvSpPr>
          <p:cNvPr id="8" name="内容占位符 1">
            <a:extLst>
              <a:ext uri="{FF2B5EF4-FFF2-40B4-BE49-F238E27FC236}">
                <a16:creationId xmlns:a16="http://schemas.microsoft.com/office/drawing/2014/main" id="{C55AD2E8-BCFE-4A42-9301-8BD4BC5CB3A5}"/>
              </a:ext>
            </a:extLst>
          </p:cNvPr>
          <p:cNvSpPr txBox="1">
            <a:spLocks/>
          </p:cNvSpPr>
          <p:nvPr/>
        </p:nvSpPr>
        <p:spPr>
          <a:xfrm>
            <a:off x="490822" y="779487"/>
            <a:ext cx="8018557" cy="3887763"/>
          </a:xfrm>
          <a:prstGeom prst="rect">
            <a:avLst/>
          </a:prstGeom>
        </p:spPr>
        <p:txBody>
          <a:bodyPr vert="horz" lIns="91440" tIns="45720" rIns="91440" bIns="45720" rtlCol="0">
            <a:normAutofit/>
          </a:bodyPr>
          <a:lstStyle>
            <a:lvl1pPr marL="0" indent="538480" algn="l" defTabSz="685800" rtl="0" eaLnBrk="1" latinLnBrk="0" hangingPunct="1">
              <a:lnSpc>
                <a:spcPct val="150000"/>
              </a:lnSpc>
              <a:spcBef>
                <a:spcPts val="0"/>
              </a:spcBef>
              <a:buFont typeface="Arial" panose="020B0604020202020204" pitchFamily="34" charset="0"/>
              <a:buNone/>
              <a:defRPr sz="2200" b="1" kern="1200">
                <a:solidFill>
                  <a:srgbClr val="004DA1"/>
                </a:solidFill>
                <a:latin typeface="楷体" panose="02010609060101010101" pitchFamily="49" charset="-122"/>
                <a:ea typeface="楷体" panose="02010609060101010101" pitchFamily="49" charset="-122"/>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en-US" altLang="zh-CN" dirty="0">
                <a:latin typeface="+mn-lt"/>
                <a:ea typeface="+mn-ea"/>
                <a:cs typeface="+mn-ea"/>
                <a:sym typeface="+mn-lt"/>
              </a:rPr>
              <a:t>【</a:t>
            </a:r>
            <a:r>
              <a:rPr lang="zh-CN" altLang="en-US" dirty="0">
                <a:latin typeface="+mn-lt"/>
                <a:ea typeface="+mn-ea"/>
                <a:cs typeface="+mn-ea"/>
                <a:sym typeface="+mn-lt"/>
              </a:rPr>
              <a:t>多选题</a:t>
            </a:r>
            <a:r>
              <a:rPr lang="en-US" altLang="zh-CN" dirty="0">
                <a:latin typeface="+mn-lt"/>
                <a:ea typeface="+mn-ea"/>
                <a:cs typeface="+mn-ea"/>
                <a:sym typeface="+mn-lt"/>
              </a:rPr>
              <a:t>】</a:t>
            </a:r>
            <a:r>
              <a:rPr lang="zh-CN" altLang="en-US" dirty="0">
                <a:latin typeface="+mn-lt"/>
                <a:ea typeface="+mn-ea"/>
                <a:cs typeface="+mn-ea"/>
                <a:sym typeface="+mn-lt"/>
              </a:rPr>
              <a:t>根据增值税法律制度的规定，一般纳税人销售的下列货物中，可以选择简易计税方法计缴增值税的有（ ）。</a:t>
            </a:r>
          </a:p>
          <a:p>
            <a:r>
              <a:rPr lang="zh-CN" altLang="en-US" dirty="0">
                <a:latin typeface="+mn-lt"/>
                <a:ea typeface="+mn-ea"/>
                <a:cs typeface="+mn-ea"/>
                <a:sym typeface="+mn-lt"/>
              </a:rPr>
              <a:t> </a:t>
            </a:r>
            <a:r>
              <a:rPr lang="en-US" altLang="zh-CN" dirty="0">
                <a:latin typeface="+mn-lt"/>
                <a:ea typeface="+mn-ea"/>
                <a:cs typeface="+mn-ea"/>
                <a:sym typeface="+mn-lt"/>
              </a:rPr>
              <a:t>A.</a:t>
            </a:r>
            <a:r>
              <a:rPr lang="zh-CN" altLang="en-US" dirty="0">
                <a:latin typeface="+mn-lt"/>
                <a:ea typeface="+mn-ea"/>
                <a:cs typeface="+mn-ea"/>
                <a:sym typeface="+mn-lt"/>
              </a:rPr>
              <a:t>食品厂销售的食用植物油</a:t>
            </a:r>
          </a:p>
          <a:p>
            <a:r>
              <a:rPr lang="zh-CN" altLang="en-US" dirty="0">
                <a:latin typeface="+mn-lt"/>
                <a:ea typeface="+mn-ea"/>
                <a:cs typeface="+mn-ea"/>
                <a:sym typeface="+mn-lt"/>
              </a:rPr>
              <a:t> </a:t>
            </a:r>
            <a:r>
              <a:rPr lang="en-US" altLang="zh-CN" dirty="0">
                <a:latin typeface="+mn-lt"/>
                <a:ea typeface="+mn-ea"/>
                <a:cs typeface="+mn-ea"/>
                <a:sym typeface="+mn-lt"/>
              </a:rPr>
              <a:t>B.</a:t>
            </a:r>
            <a:r>
              <a:rPr lang="zh-CN" altLang="en-US" dirty="0">
                <a:latin typeface="+mn-lt"/>
                <a:ea typeface="+mn-ea"/>
                <a:cs typeface="+mn-ea"/>
                <a:sym typeface="+mn-lt"/>
              </a:rPr>
              <a:t>县级以下小型水力发电单位生产的自产电力</a:t>
            </a:r>
          </a:p>
          <a:p>
            <a:r>
              <a:rPr lang="zh-CN" altLang="en-US" dirty="0">
                <a:latin typeface="+mn-lt"/>
                <a:ea typeface="+mn-ea"/>
                <a:cs typeface="+mn-ea"/>
                <a:sym typeface="+mn-lt"/>
              </a:rPr>
              <a:t> </a:t>
            </a:r>
            <a:r>
              <a:rPr lang="en-US" altLang="zh-CN" dirty="0">
                <a:latin typeface="+mn-lt"/>
                <a:ea typeface="+mn-ea"/>
                <a:cs typeface="+mn-ea"/>
                <a:sym typeface="+mn-lt"/>
              </a:rPr>
              <a:t>C.</a:t>
            </a:r>
            <a:r>
              <a:rPr lang="zh-CN" altLang="en-US" dirty="0">
                <a:latin typeface="+mn-lt"/>
                <a:ea typeface="+mn-ea"/>
                <a:cs typeface="+mn-ea"/>
                <a:sym typeface="+mn-lt"/>
              </a:rPr>
              <a:t>自来水公司销售自产的自来水</a:t>
            </a:r>
          </a:p>
          <a:p>
            <a:r>
              <a:rPr lang="zh-CN" altLang="en-US" dirty="0">
                <a:latin typeface="+mn-lt"/>
                <a:ea typeface="+mn-ea"/>
                <a:cs typeface="+mn-ea"/>
                <a:sym typeface="+mn-lt"/>
              </a:rPr>
              <a:t> </a:t>
            </a:r>
            <a:r>
              <a:rPr lang="en-US" altLang="zh-CN" dirty="0">
                <a:latin typeface="+mn-lt"/>
                <a:ea typeface="+mn-ea"/>
                <a:cs typeface="+mn-ea"/>
                <a:sym typeface="+mn-lt"/>
              </a:rPr>
              <a:t>D.</a:t>
            </a:r>
            <a:r>
              <a:rPr lang="zh-CN" altLang="en-US" dirty="0">
                <a:latin typeface="+mn-lt"/>
                <a:ea typeface="+mn-ea"/>
                <a:cs typeface="+mn-ea"/>
                <a:sym typeface="+mn-lt"/>
              </a:rPr>
              <a:t>煤气公司销售的煤气</a:t>
            </a:r>
          </a:p>
        </p:txBody>
      </p:sp>
      <p:grpSp>
        <p:nvGrpSpPr>
          <p:cNvPr id="9" name="组合 8">
            <a:extLst>
              <a:ext uri="{FF2B5EF4-FFF2-40B4-BE49-F238E27FC236}">
                <a16:creationId xmlns:a16="http://schemas.microsoft.com/office/drawing/2014/main" id="{D7CCD27B-CFDC-4184-8D48-6FBEDF9404AE}"/>
              </a:ext>
            </a:extLst>
          </p:cNvPr>
          <p:cNvGrpSpPr/>
          <p:nvPr/>
        </p:nvGrpSpPr>
        <p:grpSpPr>
          <a:xfrm rot="16200000">
            <a:off x="1905836" y="3944974"/>
            <a:ext cx="677108" cy="1428693"/>
            <a:chOff x="9306648" y="1903595"/>
            <a:chExt cx="902810" cy="1904924"/>
          </a:xfrm>
        </p:grpSpPr>
        <p:sp>
          <p:nvSpPr>
            <p:cNvPr id="10" name="Freeform 668">
              <a:extLst>
                <a:ext uri="{FF2B5EF4-FFF2-40B4-BE49-F238E27FC236}">
                  <a16:creationId xmlns:a16="http://schemas.microsoft.com/office/drawing/2014/main" id="{25B8C2A1-05FC-4FC7-8039-F3BDF3EAEED1}"/>
                </a:ext>
              </a:extLst>
            </p:cNvPr>
            <p:cNvSpPr>
              <a:spLocks/>
            </p:cNvSpPr>
            <p:nvPr/>
          </p:nvSpPr>
          <p:spPr bwMode="auto">
            <a:xfrm rot="5400000">
              <a:off x="8805602" y="2585762"/>
              <a:ext cx="1904924" cy="540590"/>
            </a:xfrm>
            <a:custGeom>
              <a:avLst/>
              <a:gdLst>
                <a:gd name="T0" fmla="*/ 384 w 398"/>
                <a:gd name="T1" fmla="*/ 77 h 111"/>
                <a:gd name="T2" fmla="*/ 388 w 398"/>
                <a:gd name="T3" fmla="*/ 74 h 111"/>
                <a:gd name="T4" fmla="*/ 388 w 398"/>
                <a:gd name="T5" fmla="*/ 71 h 111"/>
                <a:gd name="T6" fmla="*/ 397 w 398"/>
                <a:gd name="T7" fmla="*/ 67 h 111"/>
                <a:gd name="T8" fmla="*/ 390 w 398"/>
                <a:gd name="T9" fmla="*/ 62 h 111"/>
                <a:gd name="T10" fmla="*/ 388 w 398"/>
                <a:gd name="T11" fmla="*/ 59 h 111"/>
                <a:gd name="T12" fmla="*/ 388 w 398"/>
                <a:gd name="T13" fmla="*/ 56 h 111"/>
                <a:gd name="T14" fmla="*/ 385 w 398"/>
                <a:gd name="T15" fmla="*/ 54 h 111"/>
                <a:gd name="T16" fmla="*/ 387 w 398"/>
                <a:gd name="T17" fmla="*/ 51 h 111"/>
                <a:gd name="T18" fmla="*/ 389 w 398"/>
                <a:gd name="T19" fmla="*/ 48 h 111"/>
                <a:gd name="T20" fmla="*/ 384 w 398"/>
                <a:gd name="T21" fmla="*/ 46 h 111"/>
                <a:gd name="T22" fmla="*/ 378 w 398"/>
                <a:gd name="T23" fmla="*/ 42 h 111"/>
                <a:gd name="T24" fmla="*/ 385 w 398"/>
                <a:gd name="T25" fmla="*/ 40 h 111"/>
                <a:gd name="T26" fmla="*/ 378 w 398"/>
                <a:gd name="T27" fmla="*/ 37 h 111"/>
                <a:gd name="T28" fmla="*/ 378 w 398"/>
                <a:gd name="T29" fmla="*/ 34 h 111"/>
                <a:gd name="T30" fmla="*/ 373 w 398"/>
                <a:gd name="T31" fmla="*/ 32 h 111"/>
                <a:gd name="T32" fmla="*/ 369 w 398"/>
                <a:gd name="T33" fmla="*/ 28 h 111"/>
                <a:gd name="T34" fmla="*/ 350 w 398"/>
                <a:gd name="T35" fmla="*/ 23 h 111"/>
                <a:gd name="T36" fmla="*/ 358 w 398"/>
                <a:gd name="T37" fmla="*/ 19 h 111"/>
                <a:gd name="T38" fmla="*/ 260 w 398"/>
                <a:gd name="T39" fmla="*/ 11 h 111"/>
                <a:gd name="T40" fmla="*/ 324 w 398"/>
                <a:gd name="T41" fmla="*/ 10 h 111"/>
                <a:gd name="T42" fmla="*/ 304 w 398"/>
                <a:gd name="T43" fmla="*/ 6 h 111"/>
                <a:gd name="T44" fmla="*/ 177 w 398"/>
                <a:gd name="T45" fmla="*/ 1 h 111"/>
                <a:gd name="T46" fmla="*/ 18 w 398"/>
                <a:gd name="T47" fmla="*/ 11 h 111"/>
                <a:gd name="T48" fmla="*/ 16 w 398"/>
                <a:gd name="T49" fmla="*/ 17 h 111"/>
                <a:gd name="T50" fmla="*/ 21 w 398"/>
                <a:gd name="T51" fmla="*/ 20 h 111"/>
                <a:gd name="T52" fmla="*/ 15 w 398"/>
                <a:gd name="T53" fmla="*/ 26 h 111"/>
                <a:gd name="T54" fmla="*/ 12 w 398"/>
                <a:gd name="T55" fmla="*/ 52 h 111"/>
                <a:gd name="T56" fmla="*/ 8 w 398"/>
                <a:gd name="T57" fmla="*/ 82 h 111"/>
                <a:gd name="T58" fmla="*/ 113 w 398"/>
                <a:gd name="T59" fmla="*/ 111 h 111"/>
                <a:gd name="T60" fmla="*/ 331 w 398"/>
                <a:gd name="T61" fmla="*/ 104 h 111"/>
                <a:gd name="T62" fmla="*/ 369 w 398"/>
                <a:gd name="T63" fmla="*/ 91 h 111"/>
                <a:gd name="T64" fmla="*/ 385 w 398"/>
                <a:gd name="T65" fmla="*/ 86 h 111"/>
                <a:gd name="T66" fmla="*/ 389 w 398"/>
                <a:gd name="T67" fmla="*/ 8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98" h="111">
                  <a:moveTo>
                    <a:pt x="397" y="80"/>
                  </a:moveTo>
                  <a:cubicBezTo>
                    <a:pt x="394" y="77"/>
                    <a:pt x="387" y="79"/>
                    <a:pt x="384" y="77"/>
                  </a:cubicBezTo>
                  <a:cubicBezTo>
                    <a:pt x="387" y="75"/>
                    <a:pt x="394" y="76"/>
                    <a:pt x="396" y="76"/>
                  </a:cubicBezTo>
                  <a:cubicBezTo>
                    <a:pt x="388" y="74"/>
                    <a:pt x="388" y="74"/>
                    <a:pt x="388" y="74"/>
                  </a:cubicBezTo>
                  <a:cubicBezTo>
                    <a:pt x="397" y="72"/>
                    <a:pt x="397" y="72"/>
                    <a:pt x="397" y="72"/>
                  </a:cubicBezTo>
                  <a:cubicBezTo>
                    <a:pt x="395" y="71"/>
                    <a:pt x="390" y="73"/>
                    <a:pt x="388" y="71"/>
                  </a:cubicBezTo>
                  <a:cubicBezTo>
                    <a:pt x="388" y="69"/>
                    <a:pt x="390" y="70"/>
                    <a:pt x="391" y="70"/>
                  </a:cubicBezTo>
                  <a:cubicBezTo>
                    <a:pt x="394" y="70"/>
                    <a:pt x="398" y="69"/>
                    <a:pt x="397" y="67"/>
                  </a:cubicBezTo>
                  <a:cubicBezTo>
                    <a:pt x="397" y="63"/>
                    <a:pt x="391" y="64"/>
                    <a:pt x="388" y="63"/>
                  </a:cubicBezTo>
                  <a:cubicBezTo>
                    <a:pt x="390" y="62"/>
                    <a:pt x="390" y="62"/>
                    <a:pt x="390" y="62"/>
                  </a:cubicBezTo>
                  <a:cubicBezTo>
                    <a:pt x="388" y="62"/>
                    <a:pt x="386" y="62"/>
                    <a:pt x="385" y="60"/>
                  </a:cubicBezTo>
                  <a:cubicBezTo>
                    <a:pt x="386" y="60"/>
                    <a:pt x="387" y="59"/>
                    <a:pt x="388" y="59"/>
                  </a:cubicBezTo>
                  <a:cubicBezTo>
                    <a:pt x="383" y="57"/>
                    <a:pt x="383" y="57"/>
                    <a:pt x="383" y="57"/>
                  </a:cubicBezTo>
                  <a:cubicBezTo>
                    <a:pt x="388" y="56"/>
                    <a:pt x="388" y="56"/>
                    <a:pt x="388" y="56"/>
                  </a:cubicBezTo>
                  <a:cubicBezTo>
                    <a:pt x="386" y="56"/>
                    <a:pt x="386" y="56"/>
                    <a:pt x="386" y="56"/>
                  </a:cubicBezTo>
                  <a:cubicBezTo>
                    <a:pt x="384" y="55"/>
                    <a:pt x="386" y="54"/>
                    <a:pt x="385" y="54"/>
                  </a:cubicBezTo>
                  <a:cubicBezTo>
                    <a:pt x="383" y="52"/>
                    <a:pt x="379" y="54"/>
                    <a:pt x="377" y="52"/>
                  </a:cubicBezTo>
                  <a:cubicBezTo>
                    <a:pt x="380" y="51"/>
                    <a:pt x="384" y="51"/>
                    <a:pt x="387" y="51"/>
                  </a:cubicBezTo>
                  <a:cubicBezTo>
                    <a:pt x="385" y="51"/>
                    <a:pt x="382" y="51"/>
                    <a:pt x="381" y="49"/>
                  </a:cubicBezTo>
                  <a:cubicBezTo>
                    <a:pt x="389" y="48"/>
                    <a:pt x="389" y="48"/>
                    <a:pt x="389" y="48"/>
                  </a:cubicBezTo>
                  <a:cubicBezTo>
                    <a:pt x="387" y="47"/>
                    <a:pt x="384" y="48"/>
                    <a:pt x="382" y="47"/>
                  </a:cubicBezTo>
                  <a:cubicBezTo>
                    <a:pt x="384" y="46"/>
                    <a:pt x="384" y="46"/>
                    <a:pt x="384" y="46"/>
                  </a:cubicBezTo>
                  <a:cubicBezTo>
                    <a:pt x="381" y="45"/>
                    <a:pt x="378" y="46"/>
                    <a:pt x="376" y="44"/>
                  </a:cubicBezTo>
                  <a:cubicBezTo>
                    <a:pt x="377" y="43"/>
                    <a:pt x="378" y="43"/>
                    <a:pt x="378" y="42"/>
                  </a:cubicBezTo>
                  <a:cubicBezTo>
                    <a:pt x="377" y="42"/>
                    <a:pt x="375" y="42"/>
                    <a:pt x="374" y="41"/>
                  </a:cubicBezTo>
                  <a:cubicBezTo>
                    <a:pt x="377" y="40"/>
                    <a:pt x="382" y="41"/>
                    <a:pt x="385" y="40"/>
                  </a:cubicBezTo>
                  <a:cubicBezTo>
                    <a:pt x="377" y="37"/>
                    <a:pt x="377" y="37"/>
                    <a:pt x="377" y="37"/>
                  </a:cubicBezTo>
                  <a:cubicBezTo>
                    <a:pt x="377" y="37"/>
                    <a:pt x="377" y="37"/>
                    <a:pt x="378" y="37"/>
                  </a:cubicBezTo>
                  <a:cubicBezTo>
                    <a:pt x="373" y="35"/>
                    <a:pt x="373" y="35"/>
                    <a:pt x="373" y="35"/>
                  </a:cubicBezTo>
                  <a:cubicBezTo>
                    <a:pt x="375" y="34"/>
                    <a:pt x="377" y="35"/>
                    <a:pt x="378" y="34"/>
                  </a:cubicBezTo>
                  <a:cubicBezTo>
                    <a:pt x="370" y="32"/>
                    <a:pt x="370" y="32"/>
                    <a:pt x="370" y="32"/>
                  </a:cubicBezTo>
                  <a:cubicBezTo>
                    <a:pt x="371" y="31"/>
                    <a:pt x="372" y="32"/>
                    <a:pt x="373" y="32"/>
                  </a:cubicBezTo>
                  <a:cubicBezTo>
                    <a:pt x="358" y="29"/>
                    <a:pt x="358" y="29"/>
                    <a:pt x="358" y="29"/>
                  </a:cubicBezTo>
                  <a:cubicBezTo>
                    <a:pt x="362" y="28"/>
                    <a:pt x="365" y="30"/>
                    <a:pt x="369" y="28"/>
                  </a:cubicBezTo>
                  <a:cubicBezTo>
                    <a:pt x="362" y="26"/>
                    <a:pt x="351" y="28"/>
                    <a:pt x="345" y="24"/>
                  </a:cubicBezTo>
                  <a:cubicBezTo>
                    <a:pt x="346" y="23"/>
                    <a:pt x="348" y="23"/>
                    <a:pt x="350" y="23"/>
                  </a:cubicBezTo>
                  <a:cubicBezTo>
                    <a:pt x="346" y="22"/>
                    <a:pt x="346" y="22"/>
                    <a:pt x="346" y="22"/>
                  </a:cubicBezTo>
                  <a:cubicBezTo>
                    <a:pt x="349" y="20"/>
                    <a:pt x="356" y="21"/>
                    <a:pt x="358" y="19"/>
                  </a:cubicBezTo>
                  <a:cubicBezTo>
                    <a:pt x="354" y="19"/>
                    <a:pt x="350" y="19"/>
                    <a:pt x="347" y="17"/>
                  </a:cubicBezTo>
                  <a:cubicBezTo>
                    <a:pt x="319" y="14"/>
                    <a:pt x="290" y="11"/>
                    <a:pt x="260" y="11"/>
                  </a:cubicBezTo>
                  <a:cubicBezTo>
                    <a:pt x="259" y="10"/>
                    <a:pt x="259" y="10"/>
                    <a:pt x="259" y="10"/>
                  </a:cubicBezTo>
                  <a:cubicBezTo>
                    <a:pt x="281" y="9"/>
                    <a:pt x="301" y="11"/>
                    <a:pt x="324" y="10"/>
                  </a:cubicBezTo>
                  <a:cubicBezTo>
                    <a:pt x="325" y="9"/>
                    <a:pt x="325" y="9"/>
                    <a:pt x="325" y="9"/>
                  </a:cubicBezTo>
                  <a:cubicBezTo>
                    <a:pt x="319" y="6"/>
                    <a:pt x="311" y="8"/>
                    <a:pt x="304" y="6"/>
                  </a:cubicBezTo>
                  <a:cubicBezTo>
                    <a:pt x="306" y="5"/>
                    <a:pt x="306" y="5"/>
                    <a:pt x="306" y="5"/>
                  </a:cubicBezTo>
                  <a:cubicBezTo>
                    <a:pt x="264" y="1"/>
                    <a:pt x="219" y="0"/>
                    <a:pt x="177" y="1"/>
                  </a:cubicBezTo>
                  <a:cubicBezTo>
                    <a:pt x="35" y="2"/>
                    <a:pt x="35" y="2"/>
                    <a:pt x="35" y="2"/>
                  </a:cubicBezTo>
                  <a:cubicBezTo>
                    <a:pt x="28" y="3"/>
                    <a:pt x="22" y="7"/>
                    <a:pt x="18" y="11"/>
                  </a:cubicBezTo>
                  <a:cubicBezTo>
                    <a:pt x="24" y="13"/>
                    <a:pt x="24" y="13"/>
                    <a:pt x="24" y="13"/>
                  </a:cubicBezTo>
                  <a:cubicBezTo>
                    <a:pt x="16" y="17"/>
                    <a:pt x="16" y="17"/>
                    <a:pt x="16" y="17"/>
                  </a:cubicBezTo>
                  <a:cubicBezTo>
                    <a:pt x="15" y="20"/>
                    <a:pt x="19" y="19"/>
                    <a:pt x="22" y="20"/>
                  </a:cubicBezTo>
                  <a:cubicBezTo>
                    <a:pt x="21" y="20"/>
                    <a:pt x="21" y="20"/>
                    <a:pt x="21" y="20"/>
                  </a:cubicBezTo>
                  <a:cubicBezTo>
                    <a:pt x="20" y="22"/>
                    <a:pt x="16" y="22"/>
                    <a:pt x="19" y="24"/>
                  </a:cubicBezTo>
                  <a:cubicBezTo>
                    <a:pt x="19" y="25"/>
                    <a:pt x="16" y="25"/>
                    <a:pt x="15" y="26"/>
                  </a:cubicBezTo>
                  <a:cubicBezTo>
                    <a:pt x="15" y="29"/>
                    <a:pt x="8" y="33"/>
                    <a:pt x="11" y="37"/>
                  </a:cubicBezTo>
                  <a:cubicBezTo>
                    <a:pt x="8" y="42"/>
                    <a:pt x="13" y="47"/>
                    <a:pt x="12" y="52"/>
                  </a:cubicBezTo>
                  <a:cubicBezTo>
                    <a:pt x="8" y="56"/>
                    <a:pt x="10" y="63"/>
                    <a:pt x="7" y="68"/>
                  </a:cubicBezTo>
                  <a:cubicBezTo>
                    <a:pt x="15" y="73"/>
                    <a:pt x="0" y="77"/>
                    <a:pt x="8" y="82"/>
                  </a:cubicBezTo>
                  <a:cubicBezTo>
                    <a:pt x="9" y="88"/>
                    <a:pt x="16" y="93"/>
                    <a:pt x="24" y="97"/>
                  </a:cubicBezTo>
                  <a:cubicBezTo>
                    <a:pt x="50" y="109"/>
                    <a:pt x="82" y="110"/>
                    <a:pt x="113" y="111"/>
                  </a:cubicBezTo>
                  <a:cubicBezTo>
                    <a:pt x="277" y="109"/>
                    <a:pt x="277" y="109"/>
                    <a:pt x="277" y="109"/>
                  </a:cubicBezTo>
                  <a:cubicBezTo>
                    <a:pt x="295" y="106"/>
                    <a:pt x="314" y="107"/>
                    <a:pt x="331" y="104"/>
                  </a:cubicBezTo>
                  <a:cubicBezTo>
                    <a:pt x="350" y="103"/>
                    <a:pt x="364" y="95"/>
                    <a:pt x="382" y="93"/>
                  </a:cubicBezTo>
                  <a:cubicBezTo>
                    <a:pt x="379" y="91"/>
                    <a:pt x="374" y="92"/>
                    <a:pt x="369" y="91"/>
                  </a:cubicBezTo>
                  <a:cubicBezTo>
                    <a:pt x="375" y="88"/>
                    <a:pt x="382" y="87"/>
                    <a:pt x="388" y="86"/>
                  </a:cubicBezTo>
                  <a:cubicBezTo>
                    <a:pt x="387" y="86"/>
                    <a:pt x="385" y="87"/>
                    <a:pt x="385" y="86"/>
                  </a:cubicBezTo>
                  <a:cubicBezTo>
                    <a:pt x="387" y="84"/>
                    <a:pt x="391" y="86"/>
                    <a:pt x="392" y="84"/>
                  </a:cubicBezTo>
                  <a:cubicBezTo>
                    <a:pt x="389" y="82"/>
                    <a:pt x="389" y="82"/>
                    <a:pt x="389" y="82"/>
                  </a:cubicBezTo>
                  <a:cubicBezTo>
                    <a:pt x="391" y="80"/>
                    <a:pt x="395" y="81"/>
                    <a:pt x="397" y="80"/>
                  </a:cubicBezTo>
                  <a:close/>
                </a:path>
              </a:pathLst>
            </a:custGeom>
            <a:solidFill>
              <a:srgbClr val="004DA1"/>
            </a:solidFill>
            <a:ln>
              <a:noFill/>
            </a:ln>
          </p:spPr>
          <p:txBody>
            <a:bodyPr vert="horz" wrap="square" lIns="68580" tIns="34290" rIns="68580" bIns="3429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013" b="0" i="0" u="none" strike="noStrike" kern="0" cap="none" spc="0" normalizeH="0" baseline="0" noProof="0" dirty="0">
                <a:ln>
                  <a:noFill/>
                </a:ln>
                <a:solidFill>
                  <a:prstClr val="black"/>
                </a:solidFill>
                <a:effectLst/>
                <a:uLnTx/>
                <a:uFillTx/>
                <a:cs typeface="+mn-ea"/>
                <a:sym typeface="+mn-lt"/>
              </a:endParaRPr>
            </a:p>
          </p:txBody>
        </p:sp>
        <p:sp>
          <p:nvSpPr>
            <p:cNvPr id="11" name="文本框 10">
              <a:extLst>
                <a:ext uri="{FF2B5EF4-FFF2-40B4-BE49-F238E27FC236}">
                  <a16:creationId xmlns:a16="http://schemas.microsoft.com/office/drawing/2014/main" id="{9638B1E5-5568-466A-B5E2-8FD1DDE2E088}"/>
                </a:ext>
              </a:extLst>
            </p:cNvPr>
            <p:cNvSpPr txBox="1"/>
            <p:nvPr/>
          </p:nvSpPr>
          <p:spPr>
            <a:xfrm>
              <a:off x="9306648" y="2520919"/>
              <a:ext cx="902810" cy="670271"/>
            </a:xfrm>
            <a:prstGeom prst="rect">
              <a:avLst/>
            </a:prstGeom>
            <a:noFill/>
            <a:effectLst/>
          </p:spPr>
          <p:txBody>
            <a:bodyPr vert="eaVert" wrap="none" rtlCol="0" anchor="ctr">
              <a:spAutoFit/>
            </a:bodyPr>
            <a:lstStyle>
              <a:defPPr>
                <a:defRPr lang="zh-CN"/>
              </a:defPPr>
              <a:lvl1pPr algn="ctr">
                <a:defRPr sz="4400">
                  <a:solidFill>
                    <a:srgbClr val="004DA1"/>
                  </a:solidFill>
                  <a:latin typeface="李旭科书法" panose="02000603000000000000" pitchFamily="2" charset="-122"/>
                  <a:ea typeface="李旭科书法" panose="02000603000000000000" pitchFamily="2" charset="-122"/>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3200" b="0" i="0" u="none" strike="noStrike" kern="0" cap="none" spc="0" normalizeH="0" baseline="0" noProof="0" dirty="0">
                  <a:ln>
                    <a:noFill/>
                  </a:ln>
                  <a:solidFill>
                    <a:prstClr val="white"/>
                  </a:solidFill>
                  <a:effectLst/>
                  <a:uLnTx/>
                  <a:uFillTx/>
                  <a:latin typeface="+mn-lt"/>
                  <a:ea typeface="+mn-ea"/>
                  <a:cs typeface="+mn-ea"/>
                  <a:sym typeface="+mn-lt"/>
                </a:rPr>
                <a:t>BC</a:t>
              </a:r>
              <a:endParaRPr kumimoji="0" lang="zh-CN" altLang="en-US" sz="3200" b="0" i="0" u="none" strike="noStrike" kern="0" cap="none" spc="0" normalizeH="0" baseline="0" noProof="0" dirty="0">
                <a:ln>
                  <a:noFill/>
                </a:ln>
                <a:solidFill>
                  <a:prstClr val="white"/>
                </a:solidFill>
                <a:effectLst/>
                <a:uLnTx/>
                <a:uFillTx/>
                <a:latin typeface="+mn-lt"/>
                <a:ea typeface="+mn-ea"/>
                <a:cs typeface="+mn-ea"/>
                <a:sym typeface="+mn-lt"/>
              </a:endParaRPr>
            </a:p>
          </p:txBody>
        </p:sp>
      </p:grpSp>
    </p:spTree>
    <p:extLst>
      <p:ext uri="{BB962C8B-B14F-4D97-AF65-F5344CB8AC3E}">
        <p14:creationId xmlns:p14="http://schemas.microsoft.com/office/powerpoint/2010/main" val="224897893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3F297A04-FA86-470C-A283-0F372052F889}"/>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latin typeface="+mn-lt"/>
                <a:cs typeface="+mn-ea"/>
                <a:sym typeface="+mn-lt"/>
              </a:rPr>
              <a:pPr>
                <a:defRPr/>
              </a:pPr>
              <a:t>159</a:t>
            </a:fld>
            <a:endParaRPr lang="en-US">
              <a:solidFill>
                <a:prstClr val="black">
                  <a:tint val="75000"/>
                </a:prstClr>
              </a:solidFill>
              <a:latin typeface="+mn-lt"/>
              <a:cs typeface="+mn-ea"/>
              <a:sym typeface="+mn-lt"/>
            </a:endParaRPr>
          </a:p>
        </p:txBody>
      </p:sp>
      <p:sp>
        <p:nvSpPr>
          <p:cNvPr id="3" name="文本框 2">
            <a:extLst>
              <a:ext uri="{FF2B5EF4-FFF2-40B4-BE49-F238E27FC236}">
                <a16:creationId xmlns:a16="http://schemas.microsoft.com/office/drawing/2014/main" id="{8D04972F-565F-4E50-896F-ED56EDD1A38F}"/>
              </a:ext>
            </a:extLst>
          </p:cNvPr>
          <p:cNvSpPr txBox="1"/>
          <p:nvPr/>
        </p:nvSpPr>
        <p:spPr>
          <a:xfrm>
            <a:off x="2039921" y="225348"/>
            <a:ext cx="5410461" cy="500137"/>
          </a:xfrm>
          <a:prstGeom prst="rect">
            <a:avLst/>
          </a:prstGeom>
          <a:noFill/>
        </p:spPr>
        <p:txBody>
          <a:bodyPr wrap="square" lIns="68580" tIns="34290" rIns="68580" bIns="34290" rtlCol="0">
            <a:spAutoFit/>
          </a:bodyPr>
          <a:lstStyle/>
          <a:p>
            <a:pPr algn="ctr"/>
            <a:r>
              <a:rPr lang="zh-CN" altLang="en-US" sz="2800" b="1" dirty="0">
                <a:solidFill>
                  <a:srgbClr val="0070C0"/>
                </a:solidFill>
                <a:cs typeface="+mn-ea"/>
                <a:sym typeface="+mn-lt"/>
              </a:rPr>
              <a:t>试试就试试</a:t>
            </a:r>
            <a:endParaRPr lang="en-US" altLang="zh-CN" sz="2800" b="1" dirty="0">
              <a:solidFill>
                <a:srgbClr val="7030A0"/>
              </a:solidFill>
              <a:cs typeface="+mn-ea"/>
              <a:sym typeface="+mn-lt"/>
            </a:endParaRPr>
          </a:p>
        </p:txBody>
      </p:sp>
      <p:sp>
        <p:nvSpPr>
          <p:cNvPr id="8" name="内容占位符 1">
            <a:extLst>
              <a:ext uri="{FF2B5EF4-FFF2-40B4-BE49-F238E27FC236}">
                <a16:creationId xmlns:a16="http://schemas.microsoft.com/office/drawing/2014/main" id="{C55AD2E8-BCFE-4A42-9301-8BD4BC5CB3A5}"/>
              </a:ext>
            </a:extLst>
          </p:cNvPr>
          <p:cNvSpPr txBox="1">
            <a:spLocks/>
          </p:cNvSpPr>
          <p:nvPr/>
        </p:nvSpPr>
        <p:spPr>
          <a:xfrm>
            <a:off x="490822" y="779487"/>
            <a:ext cx="8018557" cy="3887763"/>
          </a:xfrm>
          <a:prstGeom prst="rect">
            <a:avLst/>
          </a:prstGeom>
        </p:spPr>
        <p:txBody>
          <a:bodyPr vert="horz" lIns="91440" tIns="45720" rIns="91440" bIns="45720" rtlCol="0">
            <a:normAutofit/>
          </a:bodyPr>
          <a:lstStyle>
            <a:lvl1pPr marL="0" indent="538480" algn="l" defTabSz="685800" rtl="0" eaLnBrk="1" latinLnBrk="0" hangingPunct="1">
              <a:lnSpc>
                <a:spcPct val="150000"/>
              </a:lnSpc>
              <a:spcBef>
                <a:spcPts val="0"/>
              </a:spcBef>
              <a:buFont typeface="Arial" panose="020B0604020202020204" pitchFamily="34" charset="0"/>
              <a:buNone/>
              <a:defRPr sz="2200" b="1" kern="1200">
                <a:solidFill>
                  <a:srgbClr val="004DA1"/>
                </a:solidFill>
                <a:latin typeface="楷体" panose="02010609060101010101" pitchFamily="49" charset="-122"/>
                <a:ea typeface="楷体" panose="02010609060101010101" pitchFamily="49" charset="-122"/>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en-US" altLang="zh-CN" dirty="0">
                <a:latin typeface="+mn-lt"/>
                <a:ea typeface="+mn-ea"/>
                <a:cs typeface="+mn-ea"/>
                <a:sym typeface="+mn-lt"/>
              </a:rPr>
              <a:t>【</a:t>
            </a:r>
            <a:r>
              <a:rPr lang="zh-CN" altLang="en-US" dirty="0">
                <a:latin typeface="+mn-lt"/>
                <a:ea typeface="+mn-ea"/>
                <a:cs typeface="+mn-ea"/>
                <a:sym typeface="+mn-lt"/>
              </a:rPr>
              <a:t>单选题</a:t>
            </a:r>
            <a:r>
              <a:rPr lang="en-US" altLang="zh-CN" dirty="0">
                <a:latin typeface="+mn-lt"/>
                <a:ea typeface="+mn-ea"/>
                <a:cs typeface="+mn-ea"/>
                <a:sym typeface="+mn-lt"/>
              </a:rPr>
              <a:t>】</a:t>
            </a:r>
            <a:r>
              <a:rPr lang="zh-CN" altLang="en-US" dirty="0">
                <a:latin typeface="+mn-lt"/>
                <a:ea typeface="+mn-ea"/>
                <a:cs typeface="+mn-ea"/>
                <a:sym typeface="+mn-lt"/>
              </a:rPr>
              <a:t>一般纳税人销售自产的特殊货物，可选择按照简易办法计税，选择简易办法计算缴纳增值税后一定期限内不得变更，该期限是（ ）。</a:t>
            </a:r>
          </a:p>
          <a:p>
            <a:r>
              <a:rPr lang="zh-CN" altLang="en-US" dirty="0">
                <a:latin typeface="+mn-lt"/>
                <a:ea typeface="+mn-ea"/>
                <a:cs typeface="+mn-ea"/>
                <a:sym typeface="+mn-lt"/>
              </a:rPr>
              <a:t> </a:t>
            </a:r>
            <a:r>
              <a:rPr lang="en-US" altLang="zh-CN" dirty="0">
                <a:latin typeface="+mn-lt"/>
                <a:ea typeface="+mn-ea"/>
                <a:cs typeface="+mn-ea"/>
                <a:sym typeface="+mn-lt"/>
              </a:rPr>
              <a:t>A.24 </a:t>
            </a:r>
            <a:r>
              <a:rPr lang="zh-CN" altLang="en-US" dirty="0">
                <a:latin typeface="+mn-lt"/>
                <a:ea typeface="+mn-ea"/>
                <a:cs typeface="+mn-ea"/>
                <a:sym typeface="+mn-lt"/>
              </a:rPr>
              <a:t>个月</a:t>
            </a:r>
          </a:p>
          <a:p>
            <a:r>
              <a:rPr lang="zh-CN" altLang="en-US" dirty="0">
                <a:latin typeface="+mn-lt"/>
                <a:ea typeface="+mn-ea"/>
                <a:cs typeface="+mn-ea"/>
                <a:sym typeface="+mn-lt"/>
              </a:rPr>
              <a:t> </a:t>
            </a:r>
            <a:r>
              <a:rPr lang="en-US" altLang="zh-CN" dirty="0">
                <a:latin typeface="+mn-lt"/>
                <a:ea typeface="+mn-ea"/>
                <a:cs typeface="+mn-ea"/>
                <a:sym typeface="+mn-lt"/>
              </a:rPr>
              <a:t>B.12 </a:t>
            </a:r>
            <a:r>
              <a:rPr lang="zh-CN" altLang="en-US" dirty="0">
                <a:latin typeface="+mn-lt"/>
                <a:ea typeface="+mn-ea"/>
                <a:cs typeface="+mn-ea"/>
                <a:sym typeface="+mn-lt"/>
              </a:rPr>
              <a:t>个月</a:t>
            </a:r>
          </a:p>
          <a:p>
            <a:r>
              <a:rPr lang="zh-CN" altLang="en-US" dirty="0">
                <a:latin typeface="+mn-lt"/>
                <a:ea typeface="+mn-ea"/>
                <a:cs typeface="+mn-ea"/>
                <a:sym typeface="+mn-lt"/>
              </a:rPr>
              <a:t> </a:t>
            </a:r>
            <a:r>
              <a:rPr lang="en-US" altLang="zh-CN" dirty="0">
                <a:latin typeface="+mn-lt"/>
                <a:ea typeface="+mn-ea"/>
                <a:cs typeface="+mn-ea"/>
                <a:sym typeface="+mn-lt"/>
              </a:rPr>
              <a:t>C.36 </a:t>
            </a:r>
            <a:r>
              <a:rPr lang="zh-CN" altLang="en-US" dirty="0">
                <a:latin typeface="+mn-lt"/>
                <a:ea typeface="+mn-ea"/>
                <a:cs typeface="+mn-ea"/>
                <a:sym typeface="+mn-lt"/>
              </a:rPr>
              <a:t>个月</a:t>
            </a:r>
          </a:p>
          <a:p>
            <a:r>
              <a:rPr lang="zh-CN" altLang="en-US" dirty="0">
                <a:latin typeface="+mn-lt"/>
                <a:ea typeface="+mn-ea"/>
                <a:cs typeface="+mn-ea"/>
                <a:sym typeface="+mn-lt"/>
              </a:rPr>
              <a:t> </a:t>
            </a:r>
            <a:r>
              <a:rPr lang="en-US" altLang="zh-CN" dirty="0">
                <a:latin typeface="+mn-lt"/>
                <a:ea typeface="+mn-ea"/>
                <a:cs typeface="+mn-ea"/>
                <a:sym typeface="+mn-lt"/>
              </a:rPr>
              <a:t>D.18 </a:t>
            </a:r>
            <a:r>
              <a:rPr lang="zh-CN" altLang="en-US" dirty="0">
                <a:latin typeface="+mn-lt"/>
                <a:ea typeface="+mn-ea"/>
                <a:cs typeface="+mn-ea"/>
                <a:sym typeface="+mn-lt"/>
              </a:rPr>
              <a:t>个月</a:t>
            </a:r>
          </a:p>
        </p:txBody>
      </p:sp>
      <p:grpSp>
        <p:nvGrpSpPr>
          <p:cNvPr id="9" name="组合 8">
            <a:extLst>
              <a:ext uri="{FF2B5EF4-FFF2-40B4-BE49-F238E27FC236}">
                <a16:creationId xmlns:a16="http://schemas.microsoft.com/office/drawing/2014/main" id="{D7CCD27B-CFDC-4184-8D48-6FBEDF9404AE}"/>
              </a:ext>
            </a:extLst>
          </p:cNvPr>
          <p:cNvGrpSpPr/>
          <p:nvPr/>
        </p:nvGrpSpPr>
        <p:grpSpPr>
          <a:xfrm rot="16200000">
            <a:off x="1905836" y="3944974"/>
            <a:ext cx="677108" cy="1428693"/>
            <a:chOff x="9306648" y="1903595"/>
            <a:chExt cx="902810" cy="1904924"/>
          </a:xfrm>
        </p:grpSpPr>
        <p:sp>
          <p:nvSpPr>
            <p:cNvPr id="10" name="Freeform 668">
              <a:extLst>
                <a:ext uri="{FF2B5EF4-FFF2-40B4-BE49-F238E27FC236}">
                  <a16:creationId xmlns:a16="http://schemas.microsoft.com/office/drawing/2014/main" id="{25B8C2A1-05FC-4FC7-8039-F3BDF3EAEED1}"/>
                </a:ext>
              </a:extLst>
            </p:cNvPr>
            <p:cNvSpPr>
              <a:spLocks/>
            </p:cNvSpPr>
            <p:nvPr/>
          </p:nvSpPr>
          <p:spPr bwMode="auto">
            <a:xfrm rot="5400000">
              <a:off x="8805602" y="2585762"/>
              <a:ext cx="1904924" cy="540590"/>
            </a:xfrm>
            <a:custGeom>
              <a:avLst/>
              <a:gdLst>
                <a:gd name="T0" fmla="*/ 384 w 398"/>
                <a:gd name="T1" fmla="*/ 77 h 111"/>
                <a:gd name="T2" fmla="*/ 388 w 398"/>
                <a:gd name="T3" fmla="*/ 74 h 111"/>
                <a:gd name="T4" fmla="*/ 388 w 398"/>
                <a:gd name="T5" fmla="*/ 71 h 111"/>
                <a:gd name="T6" fmla="*/ 397 w 398"/>
                <a:gd name="T7" fmla="*/ 67 h 111"/>
                <a:gd name="T8" fmla="*/ 390 w 398"/>
                <a:gd name="T9" fmla="*/ 62 h 111"/>
                <a:gd name="T10" fmla="*/ 388 w 398"/>
                <a:gd name="T11" fmla="*/ 59 h 111"/>
                <a:gd name="T12" fmla="*/ 388 w 398"/>
                <a:gd name="T13" fmla="*/ 56 h 111"/>
                <a:gd name="T14" fmla="*/ 385 w 398"/>
                <a:gd name="T15" fmla="*/ 54 h 111"/>
                <a:gd name="T16" fmla="*/ 387 w 398"/>
                <a:gd name="T17" fmla="*/ 51 h 111"/>
                <a:gd name="T18" fmla="*/ 389 w 398"/>
                <a:gd name="T19" fmla="*/ 48 h 111"/>
                <a:gd name="T20" fmla="*/ 384 w 398"/>
                <a:gd name="T21" fmla="*/ 46 h 111"/>
                <a:gd name="T22" fmla="*/ 378 w 398"/>
                <a:gd name="T23" fmla="*/ 42 h 111"/>
                <a:gd name="T24" fmla="*/ 385 w 398"/>
                <a:gd name="T25" fmla="*/ 40 h 111"/>
                <a:gd name="T26" fmla="*/ 378 w 398"/>
                <a:gd name="T27" fmla="*/ 37 h 111"/>
                <a:gd name="T28" fmla="*/ 378 w 398"/>
                <a:gd name="T29" fmla="*/ 34 h 111"/>
                <a:gd name="T30" fmla="*/ 373 w 398"/>
                <a:gd name="T31" fmla="*/ 32 h 111"/>
                <a:gd name="T32" fmla="*/ 369 w 398"/>
                <a:gd name="T33" fmla="*/ 28 h 111"/>
                <a:gd name="T34" fmla="*/ 350 w 398"/>
                <a:gd name="T35" fmla="*/ 23 h 111"/>
                <a:gd name="T36" fmla="*/ 358 w 398"/>
                <a:gd name="T37" fmla="*/ 19 h 111"/>
                <a:gd name="T38" fmla="*/ 260 w 398"/>
                <a:gd name="T39" fmla="*/ 11 h 111"/>
                <a:gd name="T40" fmla="*/ 324 w 398"/>
                <a:gd name="T41" fmla="*/ 10 h 111"/>
                <a:gd name="T42" fmla="*/ 304 w 398"/>
                <a:gd name="T43" fmla="*/ 6 h 111"/>
                <a:gd name="T44" fmla="*/ 177 w 398"/>
                <a:gd name="T45" fmla="*/ 1 h 111"/>
                <a:gd name="T46" fmla="*/ 18 w 398"/>
                <a:gd name="T47" fmla="*/ 11 h 111"/>
                <a:gd name="T48" fmla="*/ 16 w 398"/>
                <a:gd name="T49" fmla="*/ 17 h 111"/>
                <a:gd name="T50" fmla="*/ 21 w 398"/>
                <a:gd name="T51" fmla="*/ 20 h 111"/>
                <a:gd name="T52" fmla="*/ 15 w 398"/>
                <a:gd name="T53" fmla="*/ 26 h 111"/>
                <a:gd name="T54" fmla="*/ 12 w 398"/>
                <a:gd name="T55" fmla="*/ 52 h 111"/>
                <a:gd name="T56" fmla="*/ 8 w 398"/>
                <a:gd name="T57" fmla="*/ 82 h 111"/>
                <a:gd name="T58" fmla="*/ 113 w 398"/>
                <a:gd name="T59" fmla="*/ 111 h 111"/>
                <a:gd name="T60" fmla="*/ 331 w 398"/>
                <a:gd name="T61" fmla="*/ 104 h 111"/>
                <a:gd name="T62" fmla="*/ 369 w 398"/>
                <a:gd name="T63" fmla="*/ 91 h 111"/>
                <a:gd name="T64" fmla="*/ 385 w 398"/>
                <a:gd name="T65" fmla="*/ 86 h 111"/>
                <a:gd name="T66" fmla="*/ 389 w 398"/>
                <a:gd name="T67" fmla="*/ 8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98" h="111">
                  <a:moveTo>
                    <a:pt x="397" y="80"/>
                  </a:moveTo>
                  <a:cubicBezTo>
                    <a:pt x="394" y="77"/>
                    <a:pt x="387" y="79"/>
                    <a:pt x="384" y="77"/>
                  </a:cubicBezTo>
                  <a:cubicBezTo>
                    <a:pt x="387" y="75"/>
                    <a:pt x="394" y="76"/>
                    <a:pt x="396" y="76"/>
                  </a:cubicBezTo>
                  <a:cubicBezTo>
                    <a:pt x="388" y="74"/>
                    <a:pt x="388" y="74"/>
                    <a:pt x="388" y="74"/>
                  </a:cubicBezTo>
                  <a:cubicBezTo>
                    <a:pt x="397" y="72"/>
                    <a:pt x="397" y="72"/>
                    <a:pt x="397" y="72"/>
                  </a:cubicBezTo>
                  <a:cubicBezTo>
                    <a:pt x="395" y="71"/>
                    <a:pt x="390" y="73"/>
                    <a:pt x="388" y="71"/>
                  </a:cubicBezTo>
                  <a:cubicBezTo>
                    <a:pt x="388" y="69"/>
                    <a:pt x="390" y="70"/>
                    <a:pt x="391" y="70"/>
                  </a:cubicBezTo>
                  <a:cubicBezTo>
                    <a:pt x="394" y="70"/>
                    <a:pt x="398" y="69"/>
                    <a:pt x="397" y="67"/>
                  </a:cubicBezTo>
                  <a:cubicBezTo>
                    <a:pt x="397" y="63"/>
                    <a:pt x="391" y="64"/>
                    <a:pt x="388" y="63"/>
                  </a:cubicBezTo>
                  <a:cubicBezTo>
                    <a:pt x="390" y="62"/>
                    <a:pt x="390" y="62"/>
                    <a:pt x="390" y="62"/>
                  </a:cubicBezTo>
                  <a:cubicBezTo>
                    <a:pt x="388" y="62"/>
                    <a:pt x="386" y="62"/>
                    <a:pt x="385" y="60"/>
                  </a:cubicBezTo>
                  <a:cubicBezTo>
                    <a:pt x="386" y="60"/>
                    <a:pt x="387" y="59"/>
                    <a:pt x="388" y="59"/>
                  </a:cubicBezTo>
                  <a:cubicBezTo>
                    <a:pt x="383" y="57"/>
                    <a:pt x="383" y="57"/>
                    <a:pt x="383" y="57"/>
                  </a:cubicBezTo>
                  <a:cubicBezTo>
                    <a:pt x="388" y="56"/>
                    <a:pt x="388" y="56"/>
                    <a:pt x="388" y="56"/>
                  </a:cubicBezTo>
                  <a:cubicBezTo>
                    <a:pt x="386" y="56"/>
                    <a:pt x="386" y="56"/>
                    <a:pt x="386" y="56"/>
                  </a:cubicBezTo>
                  <a:cubicBezTo>
                    <a:pt x="384" y="55"/>
                    <a:pt x="386" y="54"/>
                    <a:pt x="385" y="54"/>
                  </a:cubicBezTo>
                  <a:cubicBezTo>
                    <a:pt x="383" y="52"/>
                    <a:pt x="379" y="54"/>
                    <a:pt x="377" y="52"/>
                  </a:cubicBezTo>
                  <a:cubicBezTo>
                    <a:pt x="380" y="51"/>
                    <a:pt x="384" y="51"/>
                    <a:pt x="387" y="51"/>
                  </a:cubicBezTo>
                  <a:cubicBezTo>
                    <a:pt x="385" y="51"/>
                    <a:pt x="382" y="51"/>
                    <a:pt x="381" y="49"/>
                  </a:cubicBezTo>
                  <a:cubicBezTo>
                    <a:pt x="389" y="48"/>
                    <a:pt x="389" y="48"/>
                    <a:pt x="389" y="48"/>
                  </a:cubicBezTo>
                  <a:cubicBezTo>
                    <a:pt x="387" y="47"/>
                    <a:pt x="384" y="48"/>
                    <a:pt x="382" y="47"/>
                  </a:cubicBezTo>
                  <a:cubicBezTo>
                    <a:pt x="384" y="46"/>
                    <a:pt x="384" y="46"/>
                    <a:pt x="384" y="46"/>
                  </a:cubicBezTo>
                  <a:cubicBezTo>
                    <a:pt x="381" y="45"/>
                    <a:pt x="378" y="46"/>
                    <a:pt x="376" y="44"/>
                  </a:cubicBezTo>
                  <a:cubicBezTo>
                    <a:pt x="377" y="43"/>
                    <a:pt x="378" y="43"/>
                    <a:pt x="378" y="42"/>
                  </a:cubicBezTo>
                  <a:cubicBezTo>
                    <a:pt x="377" y="42"/>
                    <a:pt x="375" y="42"/>
                    <a:pt x="374" y="41"/>
                  </a:cubicBezTo>
                  <a:cubicBezTo>
                    <a:pt x="377" y="40"/>
                    <a:pt x="382" y="41"/>
                    <a:pt x="385" y="40"/>
                  </a:cubicBezTo>
                  <a:cubicBezTo>
                    <a:pt x="377" y="37"/>
                    <a:pt x="377" y="37"/>
                    <a:pt x="377" y="37"/>
                  </a:cubicBezTo>
                  <a:cubicBezTo>
                    <a:pt x="377" y="37"/>
                    <a:pt x="377" y="37"/>
                    <a:pt x="378" y="37"/>
                  </a:cubicBezTo>
                  <a:cubicBezTo>
                    <a:pt x="373" y="35"/>
                    <a:pt x="373" y="35"/>
                    <a:pt x="373" y="35"/>
                  </a:cubicBezTo>
                  <a:cubicBezTo>
                    <a:pt x="375" y="34"/>
                    <a:pt x="377" y="35"/>
                    <a:pt x="378" y="34"/>
                  </a:cubicBezTo>
                  <a:cubicBezTo>
                    <a:pt x="370" y="32"/>
                    <a:pt x="370" y="32"/>
                    <a:pt x="370" y="32"/>
                  </a:cubicBezTo>
                  <a:cubicBezTo>
                    <a:pt x="371" y="31"/>
                    <a:pt x="372" y="32"/>
                    <a:pt x="373" y="32"/>
                  </a:cubicBezTo>
                  <a:cubicBezTo>
                    <a:pt x="358" y="29"/>
                    <a:pt x="358" y="29"/>
                    <a:pt x="358" y="29"/>
                  </a:cubicBezTo>
                  <a:cubicBezTo>
                    <a:pt x="362" y="28"/>
                    <a:pt x="365" y="30"/>
                    <a:pt x="369" y="28"/>
                  </a:cubicBezTo>
                  <a:cubicBezTo>
                    <a:pt x="362" y="26"/>
                    <a:pt x="351" y="28"/>
                    <a:pt x="345" y="24"/>
                  </a:cubicBezTo>
                  <a:cubicBezTo>
                    <a:pt x="346" y="23"/>
                    <a:pt x="348" y="23"/>
                    <a:pt x="350" y="23"/>
                  </a:cubicBezTo>
                  <a:cubicBezTo>
                    <a:pt x="346" y="22"/>
                    <a:pt x="346" y="22"/>
                    <a:pt x="346" y="22"/>
                  </a:cubicBezTo>
                  <a:cubicBezTo>
                    <a:pt x="349" y="20"/>
                    <a:pt x="356" y="21"/>
                    <a:pt x="358" y="19"/>
                  </a:cubicBezTo>
                  <a:cubicBezTo>
                    <a:pt x="354" y="19"/>
                    <a:pt x="350" y="19"/>
                    <a:pt x="347" y="17"/>
                  </a:cubicBezTo>
                  <a:cubicBezTo>
                    <a:pt x="319" y="14"/>
                    <a:pt x="290" y="11"/>
                    <a:pt x="260" y="11"/>
                  </a:cubicBezTo>
                  <a:cubicBezTo>
                    <a:pt x="259" y="10"/>
                    <a:pt x="259" y="10"/>
                    <a:pt x="259" y="10"/>
                  </a:cubicBezTo>
                  <a:cubicBezTo>
                    <a:pt x="281" y="9"/>
                    <a:pt x="301" y="11"/>
                    <a:pt x="324" y="10"/>
                  </a:cubicBezTo>
                  <a:cubicBezTo>
                    <a:pt x="325" y="9"/>
                    <a:pt x="325" y="9"/>
                    <a:pt x="325" y="9"/>
                  </a:cubicBezTo>
                  <a:cubicBezTo>
                    <a:pt x="319" y="6"/>
                    <a:pt x="311" y="8"/>
                    <a:pt x="304" y="6"/>
                  </a:cubicBezTo>
                  <a:cubicBezTo>
                    <a:pt x="306" y="5"/>
                    <a:pt x="306" y="5"/>
                    <a:pt x="306" y="5"/>
                  </a:cubicBezTo>
                  <a:cubicBezTo>
                    <a:pt x="264" y="1"/>
                    <a:pt x="219" y="0"/>
                    <a:pt x="177" y="1"/>
                  </a:cubicBezTo>
                  <a:cubicBezTo>
                    <a:pt x="35" y="2"/>
                    <a:pt x="35" y="2"/>
                    <a:pt x="35" y="2"/>
                  </a:cubicBezTo>
                  <a:cubicBezTo>
                    <a:pt x="28" y="3"/>
                    <a:pt x="22" y="7"/>
                    <a:pt x="18" y="11"/>
                  </a:cubicBezTo>
                  <a:cubicBezTo>
                    <a:pt x="24" y="13"/>
                    <a:pt x="24" y="13"/>
                    <a:pt x="24" y="13"/>
                  </a:cubicBezTo>
                  <a:cubicBezTo>
                    <a:pt x="16" y="17"/>
                    <a:pt x="16" y="17"/>
                    <a:pt x="16" y="17"/>
                  </a:cubicBezTo>
                  <a:cubicBezTo>
                    <a:pt x="15" y="20"/>
                    <a:pt x="19" y="19"/>
                    <a:pt x="22" y="20"/>
                  </a:cubicBezTo>
                  <a:cubicBezTo>
                    <a:pt x="21" y="20"/>
                    <a:pt x="21" y="20"/>
                    <a:pt x="21" y="20"/>
                  </a:cubicBezTo>
                  <a:cubicBezTo>
                    <a:pt x="20" y="22"/>
                    <a:pt x="16" y="22"/>
                    <a:pt x="19" y="24"/>
                  </a:cubicBezTo>
                  <a:cubicBezTo>
                    <a:pt x="19" y="25"/>
                    <a:pt x="16" y="25"/>
                    <a:pt x="15" y="26"/>
                  </a:cubicBezTo>
                  <a:cubicBezTo>
                    <a:pt x="15" y="29"/>
                    <a:pt x="8" y="33"/>
                    <a:pt x="11" y="37"/>
                  </a:cubicBezTo>
                  <a:cubicBezTo>
                    <a:pt x="8" y="42"/>
                    <a:pt x="13" y="47"/>
                    <a:pt x="12" y="52"/>
                  </a:cubicBezTo>
                  <a:cubicBezTo>
                    <a:pt x="8" y="56"/>
                    <a:pt x="10" y="63"/>
                    <a:pt x="7" y="68"/>
                  </a:cubicBezTo>
                  <a:cubicBezTo>
                    <a:pt x="15" y="73"/>
                    <a:pt x="0" y="77"/>
                    <a:pt x="8" y="82"/>
                  </a:cubicBezTo>
                  <a:cubicBezTo>
                    <a:pt x="9" y="88"/>
                    <a:pt x="16" y="93"/>
                    <a:pt x="24" y="97"/>
                  </a:cubicBezTo>
                  <a:cubicBezTo>
                    <a:pt x="50" y="109"/>
                    <a:pt x="82" y="110"/>
                    <a:pt x="113" y="111"/>
                  </a:cubicBezTo>
                  <a:cubicBezTo>
                    <a:pt x="277" y="109"/>
                    <a:pt x="277" y="109"/>
                    <a:pt x="277" y="109"/>
                  </a:cubicBezTo>
                  <a:cubicBezTo>
                    <a:pt x="295" y="106"/>
                    <a:pt x="314" y="107"/>
                    <a:pt x="331" y="104"/>
                  </a:cubicBezTo>
                  <a:cubicBezTo>
                    <a:pt x="350" y="103"/>
                    <a:pt x="364" y="95"/>
                    <a:pt x="382" y="93"/>
                  </a:cubicBezTo>
                  <a:cubicBezTo>
                    <a:pt x="379" y="91"/>
                    <a:pt x="374" y="92"/>
                    <a:pt x="369" y="91"/>
                  </a:cubicBezTo>
                  <a:cubicBezTo>
                    <a:pt x="375" y="88"/>
                    <a:pt x="382" y="87"/>
                    <a:pt x="388" y="86"/>
                  </a:cubicBezTo>
                  <a:cubicBezTo>
                    <a:pt x="387" y="86"/>
                    <a:pt x="385" y="87"/>
                    <a:pt x="385" y="86"/>
                  </a:cubicBezTo>
                  <a:cubicBezTo>
                    <a:pt x="387" y="84"/>
                    <a:pt x="391" y="86"/>
                    <a:pt x="392" y="84"/>
                  </a:cubicBezTo>
                  <a:cubicBezTo>
                    <a:pt x="389" y="82"/>
                    <a:pt x="389" y="82"/>
                    <a:pt x="389" y="82"/>
                  </a:cubicBezTo>
                  <a:cubicBezTo>
                    <a:pt x="391" y="80"/>
                    <a:pt x="395" y="81"/>
                    <a:pt x="397" y="80"/>
                  </a:cubicBezTo>
                  <a:close/>
                </a:path>
              </a:pathLst>
            </a:custGeom>
            <a:solidFill>
              <a:srgbClr val="004DA1"/>
            </a:solidFill>
            <a:ln>
              <a:noFill/>
            </a:ln>
          </p:spPr>
          <p:txBody>
            <a:bodyPr vert="horz" wrap="square" lIns="68580" tIns="34290" rIns="68580" bIns="3429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013" b="0" i="0" u="none" strike="noStrike" kern="0" cap="none" spc="0" normalizeH="0" baseline="0" noProof="0" dirty="0">
                <a:ln>
                  <a:noFill/>
                </a:ln>
                <a:solidFill>
                  <a:prstClr val="black"/>
                </a:solidFill>
                <a:effectLst/>
                <a:uLnTx/>
                <a:uFillTx/>
                <a:cs typeface="+mn-ea"/>
                <a:sym typeface="+mn-lt"/>
              </a:endParaRPr>
            </a:p>
          </p:txBody>
        </p:sp>
        <p:sp>
          <p:nvSpPr>
            <p:cNvPr id="11" name="文本框 10">
              <a:extLst>
                <a:ext uri="{FF2B5EF4-FFF2-40B4-BE49-F238E27FC236}">
                  <a16:creationId xmlns:a16="http://schemas.microsoft.com/office/drawing/2014/main" id="{9638B1E5-5568-466A-B5E2-8FD1DDE2E088}"/>
                </a:ext>
              </a:extLst>
            </p:cNvPr>
            <p:cNvSpPr txBox="1"/>
            <p:nvPr/>
          </p:nvSpPr>
          <p:spPr>
            <a:xfrm>
              <a:off x="9306648" y="2657710"/>
              <a:ext cx="902810" cy="396689"/>
            </a:xfrm>
            <a:prstGeom prst="rect">
              <a:avLst/>
            </a:prstGeom>
            <a:noFill/>
            <a:effectLst/>
          </p:spPr>
          <p:txBody>
            <a:bodyPr vert="eaVert" wrap="none" rtlCol="0" anchor="ctr">
              <a:spAutoFit/>
            </a:bodyPr>
            <a:lstStyle>
              <a:defPPr>
                <a:defRPr lang="zh-CN"/>
              </a:defPPr>
              <a:lvl1pPr algn="ctr">
                <a:defRPr sz="4400">
                  <a:solidFill>
                    <a:srgbClr val="004DA1"/>
                  </a:solidFill>
                  <a:latin typeface="李旭科书法" panose="02000603000000000000" pitchFamily="2" charset="-122"/>
                  <a:ea typeface="李旭科书法" panose="02000603000000000000" pitchFamily="2" charset="-122"/>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3200" b="0" i="0" u="none" strike="noStrike" kern="0" cap="none" spc="0" normalizeH="0" baseline="0" noProof="0" dirty="0">
                  <a:ln>
                    <a:noFill/>
                  </a:ln>
                  <a:solidFill>
                    <a:prstClr val="white"/>
                  </a:solidFill>
                  <a:effectLst/>
                  <a:uLnTx/>
                  <a:uFillTx/>
                  <a:latin typeface="+mn-lt"/>
                  <a:ea typeface="+mn-ea"/>
                  <a:cs typeface="+mn-ea"/>
                  <a:sym typeface="+mn-lt"/>
                </a:rPr>
                <a:t>C</a:t>
              </a:r>
              <a:endParaRPr kumimoji="0" lang="zh-CN" altLang="en-US" sz="3200" b="0" i="0" u="none" strike="noStrike" kern="0" cap="none" spc="0" normalizeH="0" baseline="0" noProof="0" dirty="0">
                <a:ln>
                  <a:noFill/>
                </a:ln>
                <a:solidFill>
                  <a:prstClr val="white"/>
                </a:solidFill>
                <a:effectLst/>
                <a:uLnTx/>
                <a:uFillTx/>
                <a:latin typeface="+mn-lt"/>
                <a:ea typeface="+mn-ea"/>
                <a:cs typeface="+mn-ea"/>
                <a:sym typeface="+mn-lt"/>
              </a:endParaRPr>
            </a:p>
          </p:txBody>
        </p:sp>
      </p:grpSp>
    </p:spTree>
    <p:extLst>
      <p:ext uri="{BB962C8B-B14F-4D97-AF65-F5344CB8AC3E}">
        <p14:creationId xmlns:p14="http://schemas.microsoft.com/office/powerpoint/2010/main" val="412224120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a:xfrm>
            <a:off x="1145002" y="1249593"/>
            <a:ext cx="1788430" cy="1788430"/>
            <a:chOff x="4240335" y="3008435"/>
            <a:chExt cx="3711332" cy="3711332"/>
          </a:xfrm>
        </p:grpSpPr>
        <p:sp>
          <p:nvSpPr>
            <p:cNvPr id="3" name="椭圆 2"/>
            <p:cNvSpPr/>
            <p:nvPr/>
          </p:nvSpPr>
          <p:spPr>
            <a:xfrm>
              <a:off x="4240335" y="3008435"/>
              <a:ext cx="3711332" cy="3711332"/>
            </a:xfrm>
            <a:prstGeom prst="ellipse">
              <a:avLst/>
            </a:prstGeom>
            <a:gradFill>
              <a:gsLst>
                <a:gs pos="100000">
                  <a:schemeClr val="bg1">
                    <a:lumMod val="75000"/>
                  </a:schemeClr>
                </a:gs>
                <a:gs pos="0">
                  <a:schemeClr val="bg1"/>
                </a:gs>
              </a:gsLst>
              <a:lin ang="5400000" scaled="0"/>
            </a:gradFill>
            <a:ln w="9525">
              <a:noFill/>
            </a:ln>
            <a:effectLst>
              <a:softEdge rad="190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zh-CN" altLang="en-US">
                <a:solidFill>
                  <a:srgbClr val="FFFFFF"/>
                </a:solidFill>
                <a:cs typeface="+mn-ea"/>
                <a:sym typeface="+mn-lt"/>
              </a:endParaRPr>
            </a:p>
          </p:txBody>
        </p:sp>
        <p:grpSp>
          <p:nvGrpSpPr>
            <p:cNvPr id="4" name="组合 3"/>
            <p:cNvGrpSpPr/>
            <p:nvPr/>
          </p:nvGrpSpPr>
          <p:grpSpPr>
            <a:xfrm>
              <a:off x="4710169" y="3478269"/>
              <a:ext cx="2771663" cy="2771663"/>
              <a:chOff x="2193191" y="1899415"/>
              <a:chExt cx="2421376" cy="2421376"/>
            </a:xfrm>
            <a:effectLst/>
          </p:grpSpPr>
          <p:sp>
            <p:nvSpPr>
              <p:cNvPr id="5" name="椭圆 4"/>
              <p:cNvSpPr/>
              <p:nvPr/>
            </p:nvSpPr>
            <p:spPr>
              <a:xfrm>
                <a:off x="2193191" y="1899415"/>
                <a:ext cx="2421376" cy="2421376"/>
              </a:xfrm>
              <a:prstGeom prst="ellipse">
                <a:avLst/>
              </a:prstGeom>
              <a:solidFill>
                <a:srgbClr val="0070C0"/>
              </a:solidFill>
              <a:ln w="31750">
                <a:gradFill flip="none" rotWithShape="1">
                  <a:gsLst>
                    <a:gs pos="0">
                      <a:schemeClr val="bg1">
                        <a:lumMod val="75000"/>
                      </a:schemeClr>
                    </a:gs>
                    <a:gs pos="100000">
                      <a:schemeClr val="bg1"/>
                    </a:gs>
                  </a:gsLst>
                  <a:lin ang="2700000" scaled="1"/>
                  <a:tileRect/>
                </a:gradFill>
              </a:ln>
              <a:effectLst>
                <a:innerShdw blurRad="127000" dist="63500" dir="13500000">
                  <a:schemeClr val="accent3">
                    <a:lumMod val="50000"/>
                    <a:alpha val="85000"/>
                  </a:scheme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zh-CN" altLang="en-US">
                  <a:solidFill>
                    <a:srgbClr val="FFFFFF"/>
                  </a:solidFill>
                  <a:cs typeface="+mn-ea"/>
                  <a:sym typeface="+mn-lt"/>
                </a:endParaRPr>
              </a:p>
            </p:txBody>
          </p:sp>
          <p:sp>
            <p:nvSpPr>
              <p:cNvPr id="6" name="椭圆 5"/>
              <p:cNvSpPr/>
              <p:nvPr/>
            </p:nvSpPr>
            <p:spPr>
              <a:xfrm>
                <a:off x="2345502" y="2051726"/>
                <a:ext cx="2116756" cy="2116756"/>
              </a:xfrm>
              <a:prstGeom prst="ellipse">
                <a:avLst/>
              </a:prstGeom>
              <a:solidFill>
                <a:schemeClr val="bg1">
                  <a:lumMod val="95000"/>
                </a:schemeClr>
              </a:solidFill>
              <a:ln w="50800">
                <a:noFill/>
              </a:ln>
              <a:effectLst>
                <a:outerShdw blurRad="152400" dist="63500" dir="2700000" algn="tl" rotWithShape="0">
                  <a:schemeClr val="accent3">
                    <a:lumMod val="50000"/>
                    <a:alpha val="64000"/>
                  </a:schemeClr>
                </a:outerShdw>
              </a:effectLst>
              <a:scene3d>
                <a:camera prst="orthographicFront"/>
                <a:lightRig rig="threePt" dir="t"/>
              </a:scene3d>
              <a:sp3d prstMaterial="softEdge">
                <a:bevelT w="8255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zh-CN" altLang="en-US">
                  <a:solidFill>
                    <a:srgbClr val="FFFFFF"/>
                  </a:solidFill>
                  <a:cs typeface="+mn-ea"/>
                  <a:sym typeface="+mn-lt"/>
                </a:endParaRPr>
              </a:p>
            </p:txBody>
          </p:sp>
        </p:grpSp>
      </p:grpSp>
      <p:sp>
        <p:nvSpPr>
          <p:cNvPr id="24" name="任意多边形 23"/>
          <p:cNvSpPr/>
          <p:nvPr/>
        </p:nvSpPr>
        <p:spPr>
          <a:xfrm>
            <a:off x="-1" y="0"/>
            <a:ext cx="2039217" cy="5143500"/>
          </a:xfrm>
          <a:custGeom>
            <a:avLst/>
            <a:gdLst>
              <a:gd name="connsiteX0" fmla="*/ 0 w 2837789"/>
              <a:gd name="connsiteY0" fmla="*/ 0 h 8001905"/>
              <a:gd name="connsiteX1" fmla="*/ 2837788 w 2837789"/>
              <a:gd name="connsiteY1" fmla="*/ 0 h 8001905"/>
              <a:gd name="connsiteX2" fmla="*/ 2837788 w 2837789"/>
              <a:gd name="connsiteY2" fmla="*/ 1968500 h 8001905"/>
              <a:gd name="connsiteX3" fmla="*/ 2837789 w 2837789"/>
              <a:gd name="connsiteY3" fmla="*/ 1968500 h 8001905"/>
              <a:gd name="connsiteX4" fmla="*/ 2837789 w 2837789"/>
              <a:gd name="connsiteY4" fmla="*/ 2363879 h 8001905"/>
              <a:gd name="connsiteX5" fmla="*/ 2618085 w 2837789"/>
              <a:gd name="connsiteY5" fmla="*/ 2386026 h 8001905"/>
              <a:gd name="connsiteX6" fmla="*/ 1747634 w 2837789"/>
              <a:gd name="connsiteY6" fmla="*/ 3454034 h 8001905"/>
              <a:gd name="connsiteX7" fmla="*/ 2618085 w 2837789"/>
              <a:gd name="connsiteY7" fmla="*/ 4522042 h 8001905"/>
              <a:gd name="connsiteX8" fmla="*/ 2837789 w 2837789"/>
              <a:gd name="connsiteY8" fmla="*/ 4544190 h 8001905"/>
              <a:gd name="connsiteX9" fmla="*/ 2837789 w 2837789"/>
              <a:gd name="connsiteY9" fmla="*/ 6858000 h 8001905"/>
              <a:gd name="connsiteX10" fmla="*/ 2837788 w 2837789"/>
              <a:gd name="connsiteY10" fmla="*/ 6858000 h 8001905"/>
              <a:gd name="connsiteX11" fmla="*/ 2837788 w 2837789"/>
              <a:gd name="connsiteY11" fmla="*/ 8001905 h 8001905"/>
              <a:gd name="connsiteX12" fmla="*/ 0 w 2837789"/>
              <a:gd name="connsiteY12" fmla="*/ 8001905 h 8001905"/>
              <a:gd name="connsiteX13" fmla="*/ 0 w 2837789"/>
              <a:gd name="connsiteY13" fmla="*/ 6858000 h 8001905"/>
              <a:gd name="connsiteX14" fmla="*/ 0 w 2837789"/>
              <a:gd name="connsiteY14" fmla="*/ 6376305 h 8001905"/>
              <a:gd name="connsiteX15" fmla="*/ 0 w 2837789"/>
              <a:gd name="connsiteY15" fmla="*/ 2133600 h 8001905"/>
              <a:gd name="connsiteX16" fmla="*/ 0 w 2837789"/>
              <a:gd name="connsiteY16" fmla="*/ 1968500 h 8001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837789" h="8001905">
                <a:moveTo>
                  <a:pt x="0" y="0"/>
                </a:moveTo>
                <a:lnTo>
                  <a:pt x="2837788" y="0"/>
                </a:lnTo>
                <a:lnTo>
                  <a:pt x="2837788" y="1968500"/>
                </a:lnTo>
                <a:lnTo>
                  <a:pt x="2837789" y="1968500"/>
                </a:lnTo>
                <a:lnTo>
                  <a:pt x="2837789" y="2363879"/>
                </a:lnTo>
                <a:lnTo>
                  <a:pt x="2618085" y="2386026"/>
                </a:lnTo>
                <a:cubicBezTo>
                  <a:pt x="2121320" y="2487680"/>
                  <a:pt x="1747634" y="2927218"/>
                  <a:pt x="1747634" y="3454034"/>
                </a:cubicBezTo>
                <a:cubicBezTo>
                  <a:pt x="1747634" y="3980852"/>
                  <a:pt x="2121320" y="4420389"/>
                  <a:pt x="2618085" y="4522042"/>
                </a:cubicBezTo>
                <a:lnTo>
                  <a:pt x="2837789" y="4544190"/>
                </a:lnTo>
                <a:lnTo>
                  <a:pt x="2837789" y="6858000"/>
                </a:lnTo>
                <a:lnTo>
                  <a:pt x="2837788" y="6858000"/>
                </a:lnTo>
                <a:lnTo>
                  <a:pt x="2837788" y="8001905"/>
                </a:lnTo>
                <a:lnTo>
                  <a:pt x="0" y="8001905"/>
                </a:lnTo>
                <a:lnTo>
                  <a:pt x="0" y="6858000"/>
                </a:lnTo>
                <a:lnTo>
                  <a:pt x="0" y="6376305"/>
                </a:lnTo>
                <a:lnTo>
                  <a:pt x="0" y="2133600"/>
                </a:lnTo>
                <a:lnTo>
                  <a:pt x="0" y="1968500"/>
                </a:lnTo>
                <a:close/>
              </a:path>
            </a:pathLst>
          </a:custGeom>
          <a:solidFill>
            <a:srgbClr val="0070C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endParaRPr lang="zh-CN" altLang="en-US">
              <a:solidFill>
                <a:srgbClr val="7030A0"/>
              </a:solidFill>
              <a:cs typeface="+mn-ea"/>
              <a:sym typeface="+mn-lt"/>
            </a:endParaRPr>
          </a:p>
        </p:txBody>
      </p:sp>
      <p:sp>
        <p:nvSpPr>
          <p:cNvPr id="14" name="圆角矩形 13"/>
          <p:cNvSpPr/>
          <p:nvPr/>
        </p:nvSpPr>
        <p:spPr>
          <a:xfrm>
            <a:off x="3001095" y="3284307"/>
            <a:ext cx="5128673" cy="32168"/>
          </a:xfrm>
          <a:prstGeom prst="roundRect">
            <a:avLst>
              <a:gd name="adj" fmla="val 50000"/>
            </a:avLst>
          </a:prstGeom>
          <a:gradFill>
            <a:gsLst>
              <a:gs pos="0">
                <a:schemeClr val="bg1">
                  <a:lumMod val="75000"/>
                </a:schemeClr>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defRPr/>
            </a:pPr>
            <a:endParaRPr lang="zh-CN" altLang="en-US">
              <a:solidFill>
                <a:srgbClr val="FFFFFF"/>
              </a:solidFill>
              <a:cs typeface="+mn-ea"/>
              <a:sym typeface="+mn-lt"/>
            </a:endParaRPr>
          </a:p>
        </p:txBody>
      </p:sp>
      <p:sp>
        <p:nvSpPr>
          <p:cNvPr id="16" name="文本框 15"/>
          <p:cNvSpPr txBox="1"/>
          <p:nvPr/>
        </p:nvSpPr>
        <p:spPr>
          <a:xfrm>
            <a:off x="2899390" y="1713503"/>
            <a:ext cx="5582873" cy="1300356"/>
          </a:xfrm>
          <a:prstGeom prst="rect">
            <a:avLst/>
          </a:prstGeom>
          <a:noFill/>
        </p:spPr>
        <p:txBody>
          <a:bodyPr wrap="square" lIns="68580" tIns="34290" rIns="68580" bIns="34290" rtlCol="0">
            <a:spAutoFit/>
          </a:bodyPr>
          <a:lstStyle/>
          <a:p>
            <a:r>
              <a:rPr lang="zh-CN" altLang="en-US" sz="4000" b="1" dirty="0">
                <a:solidFill>
                  <a:srgbClr val="0070C0"/>
                </a:solidFill>
                <a:cs typeface="+mn-ea"/>
                <a:sym typeface="+mn-lt"/>
              </a:rPr>
              <a:t>任务二  纳税人和扣缴</a:t>
            </a:r>
            <a:endParaRPr lang="en-US" altLang="zh-CN" sz="4000" b="1" dirty="0">
              <a:solidFill>
                <a:srgbClr val="0070C0"/>
              </a:solidFill>
              <a:cs typeface="+mn-ea"/>
              <a:sym typeface="+mn-lt"/>
            </a:endParaRPr>
          </a:p>
          <a:p>
            <a:r>
              <a:rPr lang="en-US" altLang="zh-CN" sz="4000" b="1" dirty="0">
                <a:solidFill>
                  <a:srgbClr val="0070C0"/>
                </a:solidFill>
                <a:cs typeface="+mn-ea"/>
                <a:sym typeface="+mn-lt"/>
              </a:rPr>
              <a:t>             </a:t>
            </a:r>
            <a:r>
              <a:rPr lang="zh-CN" altLang="en-US" sz="4000" b="1" dirty="0">
                <a:solidFill>
                  <a:srgbClr val="0070C0"/>
                </a:solidFill>
                <a:cs typeface="+mn-ea"/>
                <a:sym typeface="+mn-lt"/>
              </a:rPr>
              <a:t>义务人</a:t>
            </a:r>
          </a:p>
        </p:txBody>
      </p:sp>
      <p:grpSp>
        <p:nvGrpSpPr>
          <p:cNvPr id="25" name="组合 24"/>
          <p:cNvGrpSpPr/>
          <p:nvPr/>
        </p:nvGrpSpPr>
        <p:grpSpPr>
          <a:xfrm>
            <a:off x="1787045" y="1867537"/>
            <a:ext cx="527203" cy="530769"/>
            <a:chOff x="5042691" y="2273920"/>
            <a:chExt cx="702937" cy="707692"/>
          </a:xfrm>
          <a:solidFill>
            <a:srgbClr val="0070C0"/>
          </a:solidFill>
        </p:grpSpPr>
        <p:sp>
          <p:nvSpPr>
            <p:cNvPr id="26" name="Freeform 12"/>
            <p:cNvSpPr>
              <a:spLocks/>
            </p:cNvSpPr>
            <p:nvPr/>
          </p:nvSpPr>
          <p:spPr bwMode="auto">
            <a:xfrm>
              <a:off x="5284806" y="2789968"/>
              <a:ext cx="460822" cy="191644"/>
            </a:xfrm>
            <a:custGeom>
              <a:avLst/>
              <a:gdLst>
                <a:gd name="T0" fmla="*/ 25 w 533"/>
                <a:gd name="T1" fmla="*/ 165 h 222"/>
                <a:gd name="T2" fmla="*/ 158 w 533"/>
                <a:gd name="T3" fmla="*/ 165 h 222"/>
                <a:gd name="T4" fmla="*/ 158 w 533"/>
                <a:gd name="T5" fmla="*/ 108 h 222"/>
                <a:gd name="T6" fmla="*/ 184 w 533"/>
                <a:gd name="T7" fmla="*/ 83 h 222"/>
                <a:gd name="T8" fmla="*/ 317 w 533"/>
                <a:gd name="T9" fmla="*/ 83 h 222"/>
                <a:gd name="T10" fmla="*/ 317 w 533"/>
                <a:gd name="T11" fmla="*/ 25 h 222"/>
                <a:gd name="T12" fmla="*/ 343 w 533"/>
                <a:gd name="T13" fmla="*/ 0 h 222"/>
                <a:gd name="T14" fmla="*/ 533 w 533"/>
                <a:gd name="T15" fmla="*/ 0 h 222"/>
                <a:gd name="T16" fmla="*/ 533 w 533"/>
                <a:gd name="T17" fmla="*/ 32 h 222"/>
                <a:gd name="T18" fmla="*/ 508 w 533"/>
                <a:gd name="T19" fmla="*/ 57 h 222"/>
                <a:gd name="T20" fmla="*/ 375 w 533"/>
                <a:gd name="T21" fmla="*/ 57 h 222"/>
                <a:gd name="T22" fmla="*/ 375 w 533"/>
                <a:gd name="T23" fmla="*/ 114 h 222"/>
                <a:gd name="T24" fmla="*/ 349 w 533"/>
                <a:gd name="T25" fmla="*/ 140 h 222"/>
                <a:gd name="T26" fmla="*/ 216 w 533"/>
                <a:gd name="T27" fmla="*/ 140 h 222"/>
                <a:gd name="T28" fmla="*/ 216 w 533"/>
                <a:gd name="T29" fmla="*/ 197 h 222"/>
                <a:gd name="T30" fmla="*/ 190 w 533"/>
                <a:gd name="T31" fmla="*/ 222 h 222"/>
                <a:gd name="T32" fmla="*/ 0 w 533"/>
                <a:gd name="T33" fmla="*/ 222 h 222"/>
                <a:gd name="T34" fmla="*/ 0 w 533"/>
                <a:gd name="T35" fmla="*/ 191 h 222"/>
                <a:gd name="T36" fmla="*/ 25 w 533"/>
                <a:gd name="T37" fmla="*/ 165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33" h="222">
                  <a:moveTo>
                    <a:pt x="25" y="165"/>
                  </a:moveTo>
                  <a:cubicBezTo>
                    <a:pt x="158" y="165"/>
                    <a:pt x="158" y="165"/>
                    <a:pt x="158" y="165"/>
                  </a:cubicBezTo>
                  <a:cubicBezTo>
                    <a:pt x="158" y="108"/>
                    <a:pt x="158" y="108"/>
                    <a:pt x="158" y="108"/>
                  </a:cubicBezTo>
                  <a:cubicBezTo>
                    <a:pt x="158" y="94"/>
                    <a:pt x="170" y="83"/>
                    <a:pt x="184" y="83"/>
                  </a:cubicBezTo>
                  <a:cubicBezTo>
                    <a:pt x="317" y="83"/>
                    <a:pt x="317" y="83"/>
                    <a:pt x="317" y="83"/>
                  </a:cubicBezTo>
                  <a:cubicBezTo>
                    <a:pt x="317" y="25"/>
                    <a:pt x="317" y="25"/>
                    <a:pt x="317" y="25"/>
                  </a:cubicBezTo>
                  <a:cubicBezTo>
                    <a:pt x="317" y="11"/>
                    <a:pt x="329" y="0"/>
                    <a:pt x="343" y="0"/>
                  </a:cubicBezTo>
                  <a:cubicBezTo>
                    <a:pt x="533" y="0"/>
                    <a:pt x="533" y="0"/>
                    <a:pt x="533" y="0"/>
                  </a:cubicBezTo>
                  <a:cubicBezTo>
                    <a:pt x="533" y="32"/>
                    <a:pt x="533" y="32"/>
                    <a:pt x="533" y="32"/>
                  </a:cubicBezTo>
                  <a:cubicBezTo>
                    <a:pt x="533" y="46"/>
                    <a:pt x="522" y="57"/>
                    <a:pt x="508" y="57"/>
                  </a:cubicBezTo>
                  <a:cubicBezTo>
                    <a:pt x="375" y="57"/>
                    <a:pt x="375" y="57"/>
                    <a:pt x="375" y="57"/>
                  </a:cubicBezTo>
                  <a:cubicBezTo>
                    <a:pt x="375" y="114"/>
                    <a:pt x="375" y="114"/>
                    <a:pt x="375" y="114"/>
                  </a:cubicBezTo>
                  <a:cubicBezTo>
                    <a:pt x="375" y="128"/>
                    <a:pt x="363" y="140"/>
                    <a:pt x="349" y="140"/>
                  </a:cubicBezTo>
                  <a:cubicBezTo>
                    <a:pt x="216" y="140"/>
                    <a:pt x="216" y="140"/>
                    <a:pt x="216" y="140"/>
                  </a:cubicBezTo>
                  <a:cubicBezTo>
                    <a:pt x="216" y="197"/>
                    <a:pt x="216" y="197"/>
                    <a:pt x="216" y="197"/>
                  </a:cubicBezTo>
                  <a:cubicBezTo>
                    <a:pt x="216" y="211"/>
                    <a:pt x="204" y="222"/>
                    <a:pt x="190" y="222"/>
                  </a:cubicBezTo>
                  <a:cubicBezTo>
                    <a:pt x="0" y="222"/>
                    <a:pt x="0" y="222"/>
                    <a:pt x="0" y="222"/>
                  </a:cubicBezTo>
                  <a:cubicBezTo>
                    <a:pt x="0" y="191"/>
                    <a:pt x="0" y="191"/>
                    <a:pt x="0" y="191"/>
                  </a:cubicBezTo>
                  <a:cubicBezTo>
                    <a:pt x="0" y="177"/>
                    <a:pt x="11" y="165"/>
                    <a:pt x="25" y="16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sp>
          <p:nvSpPr>
            <p:cNvPr id="27" name="Freeform 13"/>
            <p:cNvSpPr>
              <a:spLocks noEditPoints="1"/>
            </p:cNvSpPr>
            <p:nvPr/>
          </p:nvSpPr>
          <p:spPr bwMode="auto">
            <a:xfrm>
              <a:off x="5042691" y="2273920"/>
              <a:ext cx="529214" cy="655758"/>
            </a:xfrm>
            <a:custGeom>
              <a:avLst/>
              <a:gdLst>
                <a:gd name="T0" fmla="*/ 28 w 612"/>
                <a:gd name="T1" fmla="*/ 504 h 759"/>
                <a:gd name="T2" fmla="*/ 148 w 612"/>
                <a:gd name="T3" fmla="*/ 514 h 759"/>
                <a:gd name="T4" fmla="*/ 179 w 612"/>
                <a:gd name="T5" fmla="*/ 488 h 759"/>
                <a:gd name="T6" fmla="*/ 184 w 612"/>
                <a:gd name="T7" fmla="*/ 423 h 759"/>
                <a:gd name="T8" fmla="*/ 158 w 612"/>
                <a:gd name="T9" fmla="*/ 392 h 759"/>
                <a:gd name="T10" fmla="*/ 38 w 612"/>
                <a:gd name="T11" fmla="*/ 381 h 759"/>
                <a:gd name="T12" fmla="*/ 7 w 612"/>
                <a:gd name="T13" fmla="*/ 407 h 759"/>
                <a:gd name="T14" fmla="*/ 2 w 612"/>
                <a:gd name="T15" fmla="*/ 473 h 759"/>
                <a:gd name="T16" fmla="*/ 28 w 612"/>
                <a:gd name="T17" fmla="*/ 504 h 759"/>
                <a:gd name="T18" fmla="*/ 157 w 612"/>
                <a:gd name="T19" fmla="*/ 669 h 759"/>
                <a:gd name="T20" fmla="*/ 254 w 612"/>
                <a:gd name="T21" fmla="*/ 487 h 759"/>
                <a:gd name="T22" fmla="*/ 334 w 612"/>
                <a:gd name="T23" fmla="*/ 512 h 759"/>
                <a:gd name="T24" fmla="*/ 342 w 612"/>
                <a:gd name="T25" fmla="*/ 515 h 759"/>
                <a:gd name="T26" fmla="*/ 216 w 612"/>
                <a:gd name="T27" fmla="*/ 722 h 759"/>
                <a:gd name="T28" fmla="*/ 157 w 612"/>
                <a:gd name="T29" fmla="*/ 669 h 759"/>
                <a:gd name="T30" fmla="*/ 379 w 612"/>
                <a:gd name="T31" fmla="*/ 7 h 759"/>
                <a:gd name="T32" fmla="*/ 426 w 612"/>
                <a:gd name="T33" fmla="*/ 84 h 759"/>
                <a:gd name="T34" fmla="*/ 349 w 612"/>
                <a:gd name="T35" fmla="*/ 150 h 759"/>
                <a:gd name="T36" fmla="*/ 304 w 612"/>
                <a:gd name="T37" fmla="*/ 59 h 759"/>
                <a:gd name="T38" fmla="*/ 379 w 612"/>
                <a:gd name="T39" fmla="*/ 7 h 759"/>
                <a:gd name="T40" fmla="*/ 371 w 612"/>
                <a:gd name="T41" fmla="*/ 183 h 759"/>
                <a:gd name="T42" fmla="*/ 403 w 612"/>
                <a:gd name="T43" fmla="*/ 199 h 759"/>
                <a:gd name="T44" fmla="*/ 574 w 612"/>
                <a:gd name="T45" fmla="*/ 278 h 759"/>
                <a:gd name="T46" fmla="*/ 579 w 612"/>
                <a:gd name="T47" fmla="*/ 341 h 759"/>
                <a:gd name="T48" fmla="*/ 398 w 612"/>
                <a:gd name="T49" fmla="*/ 296 h 759"/>
                <a:gd name="T50" fmla="*/ 381 w 612"/>
                <a:gd name="T51" fmla="*/ 385 h 759"/>
                <a:gd name="T52" fmla="*/ 390 w 612"/>
                <a:gd name="T53" fmla="*/ 402 h 759"/>
                <a:gd name="T54" fmla="*/ 561 w 612"/>
                <a:gd name="T55" fmla="*/ 593 h 759"/>
                <a:gd name="T56" fmla="*/ 489 w 612"/>
                <a:gd name="T57" fmla="*/ 626 h 759"/>
                <a:gd name="T58" fmla="*/ 233 w 612"/>
                <a:gd name="T59" fmla="*/ 447 h 759"/>
                <a:gd name="T60" fmla="*/ 203 w 612"/>
                <a:gd name="T61" fmla="*/ 392 h 759"/>
                <a:gd name="T62" fmla="*/ 231 w 612"/>
                <a:gd name="T63" fmla="*/ 239 h 759"/>
                <a:gd name="T64" fmla="*/ 157 w 612"/>
                <a:gd name="T65" fmla="*/ 344 h 759"/>
                <a:gd name="T66" fmla="*/ 95 w 612"/>
                <a:gd name="T67" fmla="*/ 332 h 759"/>
                <a:gd name="T68" fmla="*/ 247 w 612"/>
                <a:gd name="T69" fmla="*/ 155 h 759"/>
                <a:gd name="T70" fmla="*/ 313 w 612"/>
                <a:gd name="T71" fmla="*/ 163 h 759"/>
                <a:gd name="T72" fmla="*/ 349 w 612"/>
                <a:gd name="T73" fmla="*/ 227 h 759"/>
                <a:gd name="T74" fmla="*/ 371 w 612"/>
                <a:gd name="T75" fmla="*/ 183 h 7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12" h="759">
                  <a:moveTo>
                    <a:pt x="28" y="504"/>
                  </a:moveTo>
                  <a:cubicBezTo>
                    <a:pt x="148" y="514"/>
                    <a:pt x="148" y="514"/>
                    <a:pt x="148" y="514"/>
                  </a:cubicBezTo>
                  <a:cubicBezTo>
                    <a:pt x="164" y="516"/>
                    <a:pt x="177" y="504"/>
                    <a:pt x="179" y="488"/>
                  </a:cubicBezTo>
                  <a:cubicBezTo>
                    <a:pt x="184" y="423"/>
                    <a:pt x="184" y="423"/>
                    <a:pt x="184" y="423"/>
                  </a:cubicBezTo>
                  <a:cubicBezTo>
                    <a:pt x="186" y="407"/>
                    <a:pt x="174" y="393"/>
                    <a:pt x="158" y="392"/>
                  </a:cubicBezTo>
                  <a:cubicBezTo>
                    <a:pt x="38" y="381"/>
                    <a:pt x="38" y="381"/>
                    <a:pt x="38" y="381"/>
                  </a:cubicBezTo>
                  <a:cubicBezTo>
                    <a:pt x="23" y="380"/>
                    <a:pt x="9" y="392"/>
                    <a:pt x="7" y="407"/>
                  </a:cubicBezTo>
                  <a:cubicBezTo>
                    <a:pt x="2" y="473"/>
                    <a:pt x="2" y="473"/>
                    <a:pt x="2" y="473"/>
                  </a:cubicBezTo>
                  <a:cubicBezTo>
                    <a:pt x="0" y="489"/>
                    <a:pt x="12" y="503"/>
                    <a:pt x="28" y="504"/>
                  </a:cubicBezTo>
                  <a:close/>
                  <a:moveTo>
                    <a:pt x="157" y="669"/>
                  </a:moveTo>
                  <a:cubicBezTo>
                    <a:pt x="220" y="595"/>
                    <a:pt x="230" y="592"/>
                    <a:pt x="254" y="487"/>
                  </a:cubicBezTo>
                  <a:cubicBezTo>
                    <a:pt x="280" y="496"/>
                    <a:pt x="307" y="504"/>
                    <a:pt x="334" y="512"/>
                  </a:cubicBezTo>
                  <a:cubicBezTo>
                    <a:pt x="337" y="513"/>
                    <a:pt x="339" y="514"/>
                    <a:pt x="342" y="515"/>
                  </a:cubicBezTo>
                  <a:cubicBezTo>
                    <a:pt x="303" y="633"/>
                    <a:pt x="296" y="637"/>
                    <a:pt x="216" y="722"/>
                  </a:cubicBezTo>
                  <a:cubicBezTo>
                    <a:pt x="180" y="759"/>
                    <a:pt x="122" y="709"/>
                    <a:pt x="157" y="669"/>
                  </a:cubicBezTo>
                  <a:close/>
                  <a:moveTo>
                    <a:pt x="379" y="7"/>
                  </a:moveTo>
                  <a:cubicBezTo>
                    <a:pt x="413" y="15"/>
                    <a:pt x="434" y="49"/>
                    <a:pt x="426" y="84"/>
                  </a:cubicBezTo>
                  <a:cubicBezTo>
                    <a:pt x="419" y="120"/>
                    <a:pt x="383" y="157"/>
                    <a:pt x="349" y="150"/>
                  </a:cubicBezTo>
                  <a:cubicBezTo>
                    <a:pt x="315" y="143"/>
                    <a:pt x="297" y="94"/>
                    <a:pt x="304" y="59"/>
                  </a:cubicBezTo>
                  <a:cubicBezTo>
                    <a:pt x="312" y="23"/>
                    <a:pt x="345" y="0"/>
                    <a:pt x="379" y="7"/>
                  </a:cubicBezTo>
                  <a:close/>
                  <a:moveTo>
                    <a:pt x="371" y="183"/>
                  </a:moveTo>
                  <a:cubicBezTo>
                    <a:pt x="378" y="185"/>
                    <a:pt x="393" y="190"/>
                    <a:pt x="403" y="199"/>
                  </a:cubicBezTo>
                  <a:cubicBezTo>
                    <a:pt x="494" y="286"/>
                    <a:pt x="474" y="282"/>
                    <a:pt x="574" y="278"/>
                  </a:cubicBezTo>
                  <a:cubicBezTo>
                    <a:pt x="612" y="277"/>
                    <a:pt x="611" y="338"/>
                    <a:pt x="579" y="341"/>
                  </a:cubicBezTo>
                  <a:cubicBezTo>
                    <a:pt x="477" y="350"/>
                    <a:pt x="470" y="358"/>
                    <a:pt x="398" y="296"/>
                  </a:cubicBezTo>
                  <a:cubicBezTo>
                    <a:pt x="381" y="385"/>
                    <a:pt x="381" y="385"/>
                    <a:pt x="381" y="385"/>
                  </a:cubicBezTo>
                  <a:cubicBezTo>
                    <a:pt x="380" y="392"/>
                    <a:pt x="383" y="399"/>
                    <a:pt x="390" y="402"/>
                  </a:cubicBezTo>
                  <a:cubicBezTo>
                    <a:pt x="494" y="448"/>
                    <a:pt x="515" y="448"/>
                    <a:pt x="561" y="593"/>
                  </a:cubicBezTo>
                  <a:cubicBezTo>
                    <a:pt x="578" y="638"/>
                    <a:pt x="510" y="668"/>
                    <a:pt x="489" y="626"/>
                  </a:cubicBezTo>
                  <a:cubicBezTo>
                    <a:pt x="417" y="484"/>
                    <a:pt x="405" y="506"/>
                    <a:pt x="233" y="447"/>
                  </a:cubicBezTo>
                  <a:cubicBezTo>
                    <a:pt x="211" y="435"/>
                    <a:pt x="203" y="416"/>
                    <a:pt x="203" y="392"/>
                  </a:cubicBezTo>
                  <a:cubicBezTo>
                    <a:pt x="231" y="239"/>
                    <a:pt x="231" y="239"/>
                    <a:pt x="231" y="239"/>
                  </a:cubicBezTo>
                  <a:cubicBezTo>
                    <a:pt x="164" y="260"/>
                    <a:pt x="171" y="259"/>
                    <a:pt x="157" y="344"/>
                  </a:cubicBezTo>
                  <a:cubicBezTo>
                    <a:pt x="151" y="376"/>
                    <a:pt x="91" y="372"/>
                    <a:pt x="95" y="332"/>
                  </a:cubicBezTo>
                  <a:cubicBezTo>
                    <a:pt x="107" y="207"/>
                    <a:pt x="126" y="199"/>
                    <a:pt x="247" y="155"/>
                  </a:cubicBezTo>
                  <a:cubicBezTo>
                    <a:pt x="264" y="149"/>
                    <a:pt x="304" y="160"/>
                    <a:pt x="313" y="163"/>
                  </a:cubicBezTo>
                  <a:cubicBezTo>
                    <a:pt x="349" y="227"/>
                    <a:pt x="349" y="227"/>
                    <a:pt x="349" y="227"/>
                  </a:cubicBezTo>
                  <a:cubicBezTo>
                    <a:pt x="371" y="183"/>
                    <a:pt x="371" y="183"/>
                    <a:pt x="371" y="18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grpSp>
      <p:sp>
        <p:nvSpPr>
          <p:cNvPr id="15" name="文本框 14">
            <a:extLst>
              <a:ext uri="{FF2B5EF4-FFF2-40B4-BE49-F238E27FC236}">
                <a16:creationId xmlns:a16="http://schemas.microsoft.com/office/drawing/2014/main" id="{8B08B332-559B-44C0-8871-E996E2C2210E}"/>
              </a:ext>
            </a:extLst>
          </p:cNvPr>
          <p:cNvSpPr txBox="1"/>
          <p:nvPr/>
        </p:nvSpPr>
        <p:spPr>
          <a:xfrm>
            <a:off x="2933432" y="2833300"/>
            <a:ext cx="2486156" cy="461665"/>
          </a:xfrm>
          <a:prstGeom prst="rect">
            <a:avLst/>
          </a:prstGeom>
          <a:noFill/>
        </p:spPr>
        <p:txBody>
          <a:bodyPr wrap="square" rtlCol="0">
            <a:spAutoFit/>
          </a:bodyPr>
          <a:lstStyle/>
          <a:p>
            <a:r>
              <a:rPr lang="zh-CN" altLang="en-US" sz="2400" b="1" dirty="0">
                <a:cs typeface="+mn-ea"/>
                <a:sym typeface="+mn-lt"/>
              </a:rPr>
              <a:t>知识点 </a:t>
            </a:r>
            <a:endParaRPr lang="en-US" altLang="zh-CN" sz="2400" b="1" dirty="0">
              <a:cs typeface="+mn-ea"/>
              <a:sym typeface="+mn-lt"/>
            </a:endParaRPr>
          </a:p>
        </p:txBody>
      </p:sp>
      <p:sp>
        <p:nvSpPr>
          <p:cNvPr id="17" name="文本框 16">
            <a:extLst>
              <a:ext uri="{FF2B5EF4-FFF2-40B4-BE49-F238E27FC236}">
                <a16:creationId xmlns:a16="http://schemas.microsoft.com/office/drawing/2014/main" id="{65102C9E-AEAF-403B-97D0-C943E5A8CC14}"/>
              </a:ext>
            </a:extLst>
          </p:cNvPr>
          <p:cNvSpPr txBox="1"/>
          <p:nvPr/>
        </p:nvSpPr>
        <p:spPr bwMode="auto">
          <a:xfrm>
            <a:off x="2933432" y="3374758"/>
            <a:ext cx="5203480" cy="701026"/>
          </a:xfrm>
          <a:prstGeom prst="rect">
            <a:avLst/>
          </a:prstGeom>
          <a:noFill/>
        </p:spPr>
        <p:txBody>
          <a:bodyPr wrap="square" lIns="68580" tIns="34290" rIns="68580" bIns="34290">
            <a:spAutoFit/>
          </a:bodyPr>
          <a:lstStyle/>
          <a:p>
            <a:pPr>
              <a:lnSpc>
                <a:spcPct val="120000"/>
              </a:lnSpc>
            </a:pPr>
            <a:r>
              <a:rPr lang="en-US" altLang="zh-CN" sz="1800" b="1" dirty="0">
                <a:cs typeface="+mn-ea"/>
                <a:sym typeface="+mn-lt"/>
              </a:rPr>
              <a:t>1.</a:t>
            </a:r>
            <a:r>
              <a:rPr lang="zh-CN" altLang="en-US" sz="1800" b="1" dirty="0">
                <a:cs typeface="+mn-ea"/>
                <a:sym typeface="+mn-lt"/>
              </a:rPr>
              <a:t>纳税人</a:t>
            </a:r>
            <a:endParaRPr lang="en-US" altLang="zh-CN" sz="1800" b="1" dirty="0">
              <a:cs typeface="+mn-ea"/>
              <a:sym typeface="+mn-lt"/>
            </a:endParaRPr>
          </a:p>
          <a:p>
            <a:pPr>
              <a:lnSpc>
                <a:spcPct val="120000"/>
              </a:lnSpc>
            </a:pPr>
            <a:r>
              <a:rPr lang="en-US" altLang="zh-CN" sz="1800" b="1" dirty="0">
                <a:cs typeface="+mn-ea"/>
                <a:sym typeface="+mn-lt"/>
              </a:rPr>
              <a:t>2.</a:t>
            </a:r>
            <a:r>
              <a:rPr lang="zh-CN" altLang="en-US" sz="1800" b="1" dirty="0">
                <a:cs typeface="+mn-ea"/>
                <a:sym typeface="+mn-lt"/>
              </a:rPr>
              <a:t>扣缴义务人</a:t>
            </a:r>
            <a:endParaRPr lang="en-US" altLang="zh-CN" sz="1800" b="1" dirty="0">
              <a:cs typeface="+mn-ea"/>
              <a:sym typeface="+mn-lt"/>
            </a:endParaRPr>
          </a:p>
        </p:txBody>
      </p:sp>
    </p:spTree>
    <p:extLst>
      <p:ext uri="{BB962C8B-B14F-4D97-AF65-F5344CB8AC3E}">
        <p14:creationId xmlns:p14="http://schemas.microsoft.com/office/powerpoint/2010/main" val="3764845907"/>
      </p:ext>
    </p:extLst>
  </p:cSld>
  <p:clrMapOvr>
    <a:masterClrMapping/>
  </p:clrMapOvr>
  <mc:AlternateContent xmlns:mc="http://schemas.openxmlformats.org/markup-compatibility/2006" xmlns:p14="http://schemas.microsoft.com/office/powerpoint/2010/main">
    <mc:Choice Requires="p14">
      <p:transition spd="slow" p14:dur="1250" advClick="0" advTm="0">
        <p14:flip dir="r"/>
      </p:transition>
    </mc:Choice>
    <mc:Fallback xmlns="">
      <p:transition spd="slow"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iterate type="lt">
                                    <p:tmPct val="10000"/>
                                  </p:iterate>
                                  <p:childTnLst>
                                    <p:set>
                                      <p:cBhvr>
                                        <p:cTn id="6" dur="1" fill="hold">
                                          <p:stCondLst>
                                            <p:cond delay="0"/>
                                          </p:stCondLst>
                                        </p:cTn>
                                        <p:tgtEl>
                                          <p:spTgt spid="16"/>
                                        </p:tgtEl>
                                        <p:attrNameLst>
                                          <p:attrName>style.visibility</p:attrName>
                                        </p:attrNameLst>
                                      </p:cBhvr>
                                      <p:to>
                                        <p:strVal val="visible"/>
                                      </p:to>
                                    </p:set>
                                    <p:anim calcmode="lin" valueType="num">
                                      <p:cBhvr>
                                        <p:cTn id="7" dur="500" fill="hold"/>
                                        <p:tgtEl>
                                          <p:spTgt spid="16"/>
                                        </p:tgtEl>
                                        <p:attrNameLst>
                                          <p:attrName>ppt_w</p:attrName>
                                        </p:attrNameLst>
                                      </p:cBhvr>
                                      <p:tavLst>
                                        <p:tav tm="0">
                                          <p:val>
                                            <p:fltVal val="0"/>
                                          </p:val>
                                        </p:tav>
                                        <p:tav tm="100000">
                                          <p:val>
                                            <p:strVal val="#ppt_w"/>
                                          </p:val>
                                        </p:tav>
                                      </p:tavLst>
                                    </p:anim>
                                    <p:anim calcmode="lin" valueType="num">
                                      <p:cBhvr>
                                        <p:cTn id="8" dur="500" fill="hold"/>
                                        <p:tgtEl>
                                          <p:spTgt spid="16"/>
                                        </p:tgtEl>
                                        <p:attrNameLst>
                                          <p:attrName>ppt_h</p:attrName>
                                        </p:attrNameLst>
                                      </p:cBhvr>
                                      <p:tavLst>
                                        <p:tav tm="0">
                                          <p:val>
                                            <p:fltVal val="0"/>
                                          </p:val>
                                        </p:tav>
                                        <p:tav tm="100000">
                                          <p:val>
                                            <p:strVal val="#ppt_h"/>
                                          </p:val>
                                        </p:tav>
                                      </p:tavLst>
                                    </p:anim>
                                    <p:animEffect transition="in" filter="fade">
                                      <p:cBhvr>
                                        <p:cTn id="9" dur="500"/>
                                        <p:tgtEl>
                                          <p:spTgt spid="16"/>
                                        </p:tgtEl>
                                      </p:cBhvr>
                                    </p:animEffect>
                                  </p:childTnLst>
                                </p:cTn>
                              </p:par>
                            </p:childTnLst>
                          </p:cTn>
                        </p:par>
                        <p:par>
                          <p:cTn id="10" fill="hold">
                            <p:stCondLst>
                              <p:cond delay="1050"/>
                            </p:stCondLst>
                            <p:childTnLst>
                              <p:par>
                                <p:cTn id="11" presetID="22" presetClass="entr" presetSubtype="8" fill="hold" grpId="0" nodeType="afterEffect">
                                  <p:stCondLst>
                                    <p:cond delay="0"/>
                                  </p:stCondLst>
                                  <p:childTnLst>
                                    <p:set>
                                      <p:cBhvr>
                                        <p:cTn id="12" dur="1" fill="hold">
                                          <p:stCondLst>
                                            <p:cond delay="0"/>
                                          </p:stCondLst>
                                        </p:cTn>
                                        <p:tgtEl>
                                          <p:spTgt spid="14"/>
                                        </p:tgtEl>
                                        <p:attrNameLst>
                                          <p:attrName>style.visibility</p:attrName>
                                        </p:attrNameLst>
                                      </p:cBhvr>
                                      <p:to>
                                        <p:strVal val="visible"/>
                                      </p:to>
                                    </p:set>
                                    <p:animEffect transition="in" filter="wipe(left)">
                                      <p:cBhvr>
                                        <p:cTn id="13" dur="500"/>
                                        <p:tgtEl>
                                          <p:spTgt spid="14"/>
                                        </p:tgtEl>
                                      </p:cBhvr>
                                    </p:animEffect>
                                  </p:childTnLst>
                                </p:cTn>
                              </p:par>
                            </p:childTnLst>
                          </p:cTn>
                        </p:par>
                        <p:par>
                          <p:cTn id="14" fill="hold">
                            <p:stCondLst>
                              <p:cond delay="1550"/>
                            </p:stCondLst>
                            <p:childTnLst>
                              <p:par>
                                <p:cTn id="15" presetID="22" presetClass="entr" presetSubtype="8" fill="hold" grpId="0" nodeType="afterEffect">
                                  <p:stCondLst>
                                    <p:cond delay="0"/>
                                  </p:stCondLst>
                                  <p:childTnLst>
                                    <p:set>
                                      <p:cBhvr>
                                        <p:cTn id="16" dur="1" fill="hold">
                                          <p:stCondLst>
                                            <p:cond delay="0"/>
                                          </p:stCondLst>
                                        </p:cTn>
                                        <p:tgtEl>
                                          <p:spTgt spid="15"/>
                                        </p:tgtEl>
                                        <p:attrNameLst>
                                          <p:attrName>style.visibility</p:attrName>
                                        </p:attrNameLst>
                                      </p:cBhvr>
                                      <p:to>
                                        <p:strVal val="visible"/>
                                      </p:to>
                                    </p:set>
                                    <p:animEffect transition="in" filter="wipe(left)">
                                      <p:cBhvr>
                                        <p:cTn id="17" dur="500"/>
                                        <p:tgtEl>
                                          <p:spTgt spid="15"/>
                                        </p:tgtEl>
                                      </p:cBhvr>
                                    </p:animEffect>
                                  </p:childTnLst>
                                </p:cTn>
                              </p:par>
                            </p:childTnLst>
                          </p:cTn>
                        </p:par>
                        <p:par>
                          <p:cTn id="18" fill="hold">
                            <p:stCondLst>
                              <p:cond delay="2050"/>
                            </p:stCondLst>
                            <p:childTnLst>
                              <p:par>
                                <p:cTn id="19" presetID="22" presetClass="entr" presetSubtype="2" fill="hold" grpId="0" nodeType="afterEffect">
                                  <p:stCondLst>
                                    <p:cond delay="0"/>
                                  </p:stCondLst>
                                  <p:iterate type="lt">
                                    <p:tmPct val="4878"/>
                                  </p:iterate>
                                  <p:childTnLst>
                                    <p:set>
                                      <p:cBhvr>
                                        <p:cTn id="20" dur="1" fill="hold">
                                          <p:stCondLst>
                                            <p:cond delay="0"/>
                                          </p:stCondLst>
                                        </p:cTn>
                                        <p:tgtEl>
                                          <p:spTgt spid="17"/>
                                        </p:tgtEl>
                                        <p:attrNameLst>
                                          <p:attrName>style.visibility</p:attrName>
                                        </p:attrNameLst>
                                      </p:cBhvr>
                                      <p:to>
                                        <p:strVal val="visible"/>
                                      </p:to>
                                    </p:set>
                                    <p:animEffect transition="in" filter="wipe(right)">
                                      <p:cBhvr>
                                        <p:cTn id="21"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16" grpId="0"/>
      <p:bldP spid="15" grpId="0"/>
      <p:bldP spid="17" grpId="0"/>
    </p:bldLst>
  </p:timing>
</p:sld>
</file>

<file path=ppt/slides/slide1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3F297A04-FA86-470C-A283-0F372052F889}"/>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latin typeface="+mn-lt"/>
                <a:cs typeface="+mn-ea"/>
                <a:sym typeface="+mn-lt"/>
              </a:rPr>
              <a:pPr>
                <a:defRPr/>
              </a:pPr>
              <a:t>160</a:t>
            </a:fld>
            <a:endParaRPr lang="en-US">
              <a:solidFill>
                <a:prstClr val="black">
                  <a:tint val="75000"/>
                </a:prstClr>
              </a:solidFill>
              <a:latin typeface="+mn-lt"/>
              <a:cs typeface="+mn-ea"/>
              <a:sym typeface="+mn-lt"/>
            </a:endParaRPr>
          </a:p>
        </p:txBody>
      </p:sp>
      <p:sp>
        <p:nvSpPr>
          <p:cNvPr id="3" name="文本框 2">
            <a:extLst>
              <a:ext uri="{FF2B5EF4-FFF2-40B4-BE49-F238E27FC236}">
                <a16:creationId xmlns:a16="http://schemas.microsoft.com/office/drawing/2014/main" id="{8D04972F-565F-4E50-896F-ED56EDD1A38F}"/>
              </a:ext>
            </a:extLst>
          </p:cNvPr>
          <p:cNvSpPr txBox="1"/>
          <p:nvPr/>
        </p:nvSpPr>
        <p:spPr>
          <a:xfrm>
            <a:off x="2039921" y="225348"/>
            <a:ext cx="5410461" cy="500137"/>
          </a:xfrm>
          <a:prstGeom prst="rect">
            <a:avLst/>
          </a:prstGeom>
          <a:noFill/>
        </p:spPr>
        <p:txBody>
          <a:bodyPr wrap="square" lIns="68580" tIns="34290" rIns="68580" bIns="34290" rtlCol="0">
            <a:spAutoFit/>
          </a:bodyPr>
          <a:lstStyle/>
          <a:p>
            <a:pPr algn="ctr"/>
            <a:r>
              <a:rPr lang="zh-CN" altLang="en-US" sz="2800" b="1" dirty="0">
                <a:solidFill>
                  <a:srgbClr val="0070C0"/>
                </a:solidFill>
                <a:cs typeface="+mn-ea"/>
                <a:sym typeface="+mn-lt"/>
              </a:rPr>
              <a:t>试试就试试</a:t>
            </a:r>
            <a:endParaRPr lang="en-US" altLang="zh-CN" sz="2800" b="1" dirty="0">
              <a:solidFill>
                <a:srgbClr val="7030A0"/>
              </a:solidFill>
              <a:cs typeface="+mn-ea"/>
              <a:sym typeface="+mn-lt"/>
            </a:endParaRPr>
          </a:p>
        </p:txBody>
      </p:sp>
      <p:sp>
        <p:nvSpPr>
          <p:cNvPr id="8" name="内容占位符 1">
            <a:extLst>
              <a:ext uri="{FF2B5EF4-FFF2-40B4-BE49-F238E27FC236}">
                <a16:creationId xmlns:a16="http://schemas.microsoft.com/office/drawing/2014/main" id="{C55AD2E8-BCFE-4A42-9301-8BD4BC5CB3A5}"/>
              </a:ext>
            </a:extLst>
          </p:cNvPr>
          <p:cNvSpPr txBox="1">
            <a:spLocks/>
          </p:cNvSpPr>
          <p:nvPr/>
        </p:nvSpPr>
        <p:spPr>
          <a:xfrm>
            <a:off x="490822" y="779487"/>
            <a:ext cx="8123789" cy="3887763"/>
          </a:xfrm>
          <a:prstGeom prst="rect">
            <a:avLst/>
          </a:prstGeom>
        </p:spPr>
        <p:txBody>
          <a:bodyPr vert="horz" lIns="91440" tIns="45720" rIns="91440" bIns="45720" rtlCol="0">
            <a:normAutofit/>
          </a:bodyPr>
          <a:lstStyle>
            <a:lvl1pPr marL="0" indent="538480" algn="l" defTabSz="685800" rtl="0" eaLnBrk="1" latinLnBrk="0" hangingPunct="1">
              <a:lnSpc>
                <a:spcPct val="150000"/>
              </a:lnSpc>
              <a:spcBef>
                <a:spcPts val="0"/>
              </a:spcBef>
              <a:buFont typeface="Arial" panose="020B0604020202020204" pitchFamily="34" charset="0"/>
              <a:buNone/>
              <a:defRPr sz="2200" b="1" kern="1200">
                <a:solidFill>
                  <a:srgbClr val="004DA1"/>
                </a:solidFill>
                <a:latin typeface="楷体" panose="02010609060101010101" pitchFamily="49" charset="-122"/>
                <a:ea typeface="楷体" panose="02010609060101010101" pitchFamily="49" charset="-122"/>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en-US" altLang="zh-CN" sz="1800" dirty="0">
                <a:latin typeface="+mn-lt"/>
                <a:ea typeface="+mn-ea"/>
                <a:cs typeface="+mn-ea"/>
                <a:sym typeface="+mn-lt"/>
              </a:rPr>
              <a:t>【</a:t>
            </a:r>
            <a:r>
              <a:rPr lang="zh-CN" altLang="en-US" sz="1800" dirty="0">
                <a:latin typeface="+mn-lt"/>
                <a:ea typeface="+mn-ea"/>
                <a:cs typeface="+mn-ea"/>
                <a:sym typeface="+mn-lt"/>
              </a:rPr>
              <a:t>单选题</a:t>
            </a:r>
            <a:r>
              <a:rPr lang="en-US" altLang="zh-CN" sz="1800" dirty="0">
                <a:latin typeface="+mn-lt"/>
                <a:ea typeface="+mn-ea"/>
                <a:cs typeface="+mn-ea"/>
                <a:sym typeface="+mn-lt"/>
              </a:rPr>
              <a:t>】</a:t>
            </a:r>
            <a:r>
              <a:rPr lang="zh-CN" altLang="en-US" sz="1800" dirty="0">
                <a:latin typeface="+mn-lt"/>
                <a:ea typeface="+mn-ea"/>
                <a:cs typeface="+mn-ea"/>
                <a:sym typeface="+mn-lt"/>
              </a:rPr>
              <a:t>甲企业为增值税小规模纳税人。</a:t>
            </a:r>
            <a:r>
              <a:rPr lang="en-US" altLang="zh-CN" sz="1800" dirty="0">
                <a:latin typeface="+mn-lt"/>
                <a:ea typeface="+mn-ea"/>
                <a:cs typeface="+mn-ea"/>
                <a:sym typeface="+mn-lt"/>
              </a:rPr>
              <a:t>2022 </a:t>
            </a:r>
            <a:r>
              <a:rPr lang="zh-CN" altLang="en-US" sz="1800" dirty="0">
                <a:latin typeface="+mn-lt"/>
                <a:ea typeface="+mn-ea"/>
                <a:cs typeface="+mn-ea"/>
                <a:sym typeface="+mn-lt"/>
              </a:rPr>
              <a:t>年 </a:t>
            </a:r>
            <a:r>
              <a:rPr lang="en-US" altLang="zh-CN" sz="1800" dirty="0">
                <a:latin typeface="+mn-lt"/>
                <a:ea typeface="+mn-ea"/>
                <a:cs typeface="+mn-ea"/>
                <a:sym typeface="+mn-lt"/>
              </a:rPr>
              <a:t>1 </a:t>
            </a:r>
            <a:r>
              <a:rPr lang="zh-CN" altLang="en-US" sz="1800" dirty="0">
                <a:latin typeface="+mn-lt"/>
                <a:ea typeface="+mn-ea"/>
                <a:cs typeface="+mn-ea"/>
                <a:sym typeface="+mn-lt"/>
              </a:rPr>
              <a:t>月，甲企业销售自己使用过 </a:t>
            </a:r>
            <a:r>
              <a:rPr lang="en-US" altLang="zh-CN" sz="1800" dirty="0">
                <a:latin typeface="+mn-lt"/>
                <a:ea typeface="+mn-ea"/>
                <a:cs typeface="+mn-ea"/>
                <a:sym typeface="+mn-lt"/>
              </a:rPr>
              <a:t>3 </a:t>
            </a:r>
            <a:r>
              <a:rPr lang="zh-CN" altLang="en-US" sz="1800" dirty="0">
                <a:latin typeface="+mn-lt"/>
                <a:ea typeface="+mn-ea"/>
                <a:cs typeface="+mn-ea"/>
                <a:sym typeface="+mn-lt"/>
              </a:rPr>
              <a:t>年的机器设备，取得含税销售额 </a:t>
            </a:r>
            <a:r>
              <a:rPr lang="en-US" altLang="zh-CN" sz="1800" dirty="0">
                <a:latin typeface="+mn-lt"/>
                <a:ea typeface="+mn-ea"/>
                <a:cs typeface="+mn-ea"/>
                <a:sym typeface="+mn-lt"/>
              </a:rPr>
              <a:t>41 200 </a:t>
            </a:r>
            <a:r>
              <a:rPr lang="zh-CN" altLang="en-US" sz="1800" dirty="0">
                <a:latin typeface="+mn-lt"/>
                <a:ea typeface="+mn-ea"/>
                <a:cs typeface="+mn-ea"/>
                <a:sym typeface="+mn-lt"/>
              </a:rPr>
              <a:t>元；销售自己使用过的包装物，取得含税销售额 </a:t>
            </a:r>
            <a:r>
              <a:rPr lang="en-US" altLang="zh-CN" sz="1800" dirty="0">
                <a:latin typeface="+mn-lt"/>
                <a:ea typeface="+mn-ea"/>
                <a:cs typeface="+mn-ea"/>
                <a:sym typeface="+mn-lt"/>
              </a:rPr>
              <a:t>82 400 </a:t>
            </a:r>
            <a:r>
              <a:rPr lang="zh-CN" altLang="en-US" sz="1800" dirty="0">
                <a:latin typeface="+mn-lt"/>
                <a:ea typeface="+mn-ea"/>
                <a:cs typeface="+mn-ea"/>
                <a:sym typeface="+mn-lt"/>
              </a:rPr>
              <a:t>元。已知小规模纳税人适用的征收率为 </a:t>
            </a:r>
            <a:r>
              <a:rPr lang="en-US" altLang="zh-CN" sz="1800" dirty="0">
                <a:latin typeface="+mn-lt"/>
                <a:ea typeface="+mn-ea"/>
                <a:cs typeface="+mn-ea"/>
                <a:sym typeface="+mn-lt"/>
              </a:rPr>
              <a:t>3</a:t>
            </a:r>
            <a:r>
              <a:rPr lang="zh-CN" altLang="en-US" sz="1800" dirty="0">
                <a:latin typeface="+mn-lt"/>
                <a:ea typeface="+mn-ea"/>
                <a:cs typeface="+mn-ea"/>
                <a:sym typeface="+mn-lt"/>
              </a:rPr>
              <a:t>％，销售自己使用过的固定资产适用 </a:t>
            </a:r>
            <a:r>
              <a:rPr lang="en-US" altLang="zh-CN" sz="1800" dirty="0">
                <a:latin typeface="+mn-lt"/>
                <a:ea typeface="+mn-ea"/>
                <a:cs typeface="+mn-ea"/>
                <a:sym typeface="+mn-lt"/>
              </a:rPr>
              <a:t>3</a:t>
            </a:r>
            <a:r>
              <a:rPr lang="zh-CN" altLang="en-US" sz="1800" dirty="0">
                <a:latin typeface="+mn-lt"/>
                <a:ea typeface="+mn-ea"/>
                <a:cs typeface="+mn-ea"/>
                <a:sym typeface="+mn-lt"/>
              </a:rPr>
              <a:t>％的征收率并减按 </a:t>
            </a:r>
            <a:r>
              <a:rPr lang="en-US" altLang="zh-CN" sz="1800" dirty="0">
                <a:latin typeface="+mn-lt"/>
                <a:ea typeface="+mn-ea"/>
                <a:cs typeface="+mn-ea"/>
                <a:sym typeface="+mn-lt"/>
              </a:rPr>
              <a:t>2</a:t>
            </a:r>
            <a:r>
              <a:rPr lang="zh-CN" altLang="en-US" sz="1800" dirty="0">
                <a:latin typeface="+mn-lt"/>
                <a:ea typeface="+mn-ea"/>
                <a:cs typeface="+mn-ea"/>
                <a:sym typeface="+mn-lt"/>
              </a:rPr>
              <a:t>％征收。甲企业当月应缴纳的增值税税额的下列计算列式正确的是（ ）。</a:t>
            </a:r>
          </a:p>
          <a:p>
            <a:r>
              <a:rPr lang="zh-CN" altLang="en-US" sz="1800" dirty="0">
                <a:latin typeface="+mn-lt"/>
                <a:ea typeface="+mn-ea"/>
                <a:cs typeface="+mn-ea"/>
                <a:sym typeface="+mn-lt"/>
              </a:rPr>
              <a:t> </a:t>
            </a:r>
            <a:r>
              <a:rPr lang="en-US" altLang="zh-CN" sz="1800" dirty="0">
                <a:latin typeface="+mn-lt"/>
                <a:ea typeface="+mn-ea"/>
                <a:cs typeface="+mn-ea"/>
                <a:sym typeface="+mn-lt"/>
              </a:rPr>
              <a:t>A.41 200÷</a:t>
            </a:r>
            <a:r>
              <a:rPr lang="zh-CN" altLang="en-US" sz="1800" dirty="0">
                <a:latin typeface="+mn-lt"/>
                <a:ea typeface="+mn-ea"/>
                <a:cs typeface="+mn-ea"/>
                <a:sym typeface="+mn-lt"/>
              </a:rPr>
              <a:t>（</a:t>
            </a:r>
            <a:r>
              <a:rPr lang="en-US" altLang="zh-CN" sz="1800" dirty="0">
                <a:latin typeface="+mn-lt"/>
                <a:ea typeface="+mn-ea"/>
                <a:cs typeface="+mn-ea"/>
                <a:sym typeface="+mn-lt"/>
              </a:rPr>
              <a:t>1</a:t>
            </a:r>
            <a:r>
              <a:rPr lang="zh-CN" altLang="en-US" sz="1800" dirty="0">
                <a:latin typeface="+mn-lt"/>
                <a:ea typeface="+mn-ea"/>
                <a:cs typeface="+mn-ea"/>
                <a:sym typeface="+mn-lt"/>
              </a:rPr>
              <a:t>＋</a:t>
            </a:r>
            <a:r>
              <a:rPr lang="en-US" altLang="zh-CN" sz="1800" dirty="0">
                <a:latin typeface="+mn-lt"/>
                <a:ea typeface="+mn-ea"/>
                <a:cs typeface="+mn-ea"/>
                <a:sym typeface="+mn-lt"/>
              </a:rPr>
              <a:t>3</a:t>
            </a:r>
            <a:r>
              <a:rPr lang="zh-CN" altLang="en-US" sz="1800" dirty="0">
                <a:latin typeface="+mn-lt"/>
                <a:ea typeface="+mn-ea"/>
                <a:cs typeface="+mn-ea"/>
                <a:sym typeface="+mn-lt"/>
              </a:rPr>
              <a:t>％）</a:t>
            </a:r>
            <a:r>
              <a:rPr lang="en-US" altLang="zh-CN" sz="1800" dirty="0">
                <a:latin typeface="+mn-lt"/>
                <a:ea typeface="+mn-ea"/>
                <a:cs typeface="+mn-ea"/>
                <a:sym typeface="+mn-lt"/>
              </a:rPr>
              <a:t>×3</a:t>
            </a:r>
            <a:r>
              <a:rPr lang="zh-CN" altLang="en-US" sz="1800" dirty="0">
                <a:latin typeface="+mn-lt"/>
                <a:ea typeface="+mn-ea"/>
                <a:cs typeface="+mn-ea"/>
                <a:sym typeface="+mn-lt"/>
              </a:rPr>
              <a:t>％＋</a:t>
            </a:r>
            <a:r>
              <a:rPr lang="en-US" altLang="zh-CN" sz="1800" dirty="0">
                <a:latin typeface="+mn-lt"/>
                <a:ea typeface="+mn-ea"/>
                <a:cs typeface="+mn-ea"/>
                <a:sym typeface="+mn-lt"/>
              </a:rPr>
              <a:t>82 400÷</a:t>
            </a:r>
            <a:r>
              <a:rPr lang="zh-CN" altLang="en-US" sz="1800" dirty="0">
                <a:latin typeface="+mn-lt"/>
                <a:ea typeface="+mn-ea"/>
                <a:cs typeface="+mn-ea"/>
                <a:sym typeface="+mn-lt"/>
              </a:rPr>
              <a:t>（</a:t>
            </a:r>
            <a:r>
              <a:rPr lang="en-US" altLang="zh-CN" sz="1800" dirty="0">
                <a:latin typeface="+mn-lt"/>
                <a:ea typeface="+mn-ea"/>
                <a:cs typeface="+mn-ea"/>
                <a:sym typeface="+mn-lt"/>
              </a:rPr>
              <a:t>1</a:t>
            </a:r>
            <a:r>
              <a:rPr lang="zh-CN" altLang="en-US" sz="1800" dirty="0">
                <a:latin typeface="+mn-lt"/>
                <a:ea typeface="+mn-ea"/>
                <a:cs typeface="+mn-ea"/>
                <a:sym typeface="+mn-lt"/>
              </a:rPr>
              <a:t>＋</a:t>
            </a:r>
            <a:r>
              <a:rPr lang="en-US" altLang="zh-CN" sz="1800" dirty="0">
                <a:latin typeface="+mn-lt"/>
                <a:ea typeface="+mn-ea"/>
                <a:cs typeface="+mn-ea"/>
                <a:sym typeface="+mn-lt"/>
              </a:rPr>
              <a:t>3</a:t>
            </a:r>
            <a:r>
              <a:rPr lang="zh-CN" altLang="en-US" sz="1800" dirty="0">
                <a:latin typeface="+mn-lt"/>
                <a:ea typeface="+mn-ea"/>
                <a:cs typeface="+mn-ea"/>
                <a:sym typeface="+mn-lt"/>
              </a:rPr>
              <a:t>％）</a:t>
            </a:r>
            <a:r>
              <a:rPr lang="en-US" altLang="zh-CN" sz="1800" dirty="0">
                <a:latin typeface="+mn-lt"/>
                <a:ea typeface="+mn-ea"/>
                <a:cs typeface="+mn-ea"/>
                <a:sym typeface="+mn-lt"/>
              </a:rPr>
              <a:t>×2</a:t>
            </a:r>
            <a:r>
              <a:rPr lang="zh-CN" altLang="en-US" sz="1800" dirty="0">
                <a:latin typeface="+mn-lt"/>
                <a:ea typeface="+mn-ea"/>
                <a:cs typeface="+mn-ea"/>
                <a:sym typeface="+mn-lt"/>
              </a:rPr>
              <a:t>％＝</a:t>
            </a:r>
            <a:r>
              <a:rPr lang="en-US" altLang="zh-CN" sz="1800" dirty="0">
                <a:latin typeface="+mn-lt"/>
                <a:ea typeface="+mn-ea"/>
                <a:cs typeface="+mn-ea"/>
                <a:sym typeface="+mn-lt"/>
              </a:rPr>
              <a:t>2 800</a:t>
            </a:r>
            <a:r>
              <a:rPr lang="zh-CN" altLang="en-US" sz="1800" dirty="0">
                <a:latin typeface="+mn-lt"/>
                <a:ea typeface="+mn-ea"/>
                <a:cs typeface="+mn-ea"/>
                <a:sym typeface="+mn-lt"/>
              </a:rPr>
              <a:t>（元）</a:t>
            </a:r>
          </a:p>
          <a:p>
            <a:r>
              <a:rPr lang="zh-CN" altLang="en-US" sz="1800" dirty="0">
                <a:latin typeface="+mn-lt"/>
                <a:ea typeface="+mn-ea"/>
                <a:cs typeface="+mn-ea"/>
                <a:sym typeface="+mn-lt"/>
              </a:rPr>
              <a:t> </a:t>
            </a:r>
            <a:r>
              <a:rPr lang="en-US" altLang="zh-CN" sz="1800" dirty="0">
                <a:latin typeface="+mn-lt"/>
                <a:ea typeface="+mn-ea"/>
                <a:cs typeface="+mn-ea"/>
                <a:sym typeface="+mn-lt"/>
              </a:rPr>
              <a:t>B.</a:t>
            </a:r>
            <a:r>
              <a:rPr lang="zh-CN" altLang="en-US" sz="1800" dirty="0">
                <a:latin typeface="+mn-lt"/>
                <a:ea typeface="+mn-ea"/>
                <a:cs typeface="+mn-ea"/>
                <a:sym typeface="+mn-lt"/>
              </a:rPr>
              <a:t>（</a:t>
            </a:r>
            <a:r>
              <a:rPr lang="en-US" altLang="zh-CN" sz="1800" dirty="0">
                <a:latin typeface="+mn-lt"/>
                <a:ea typeface="+mn-ea"/>
                <a:cs typeface="+mn-ea"/>
                <a:sym typeface="+mn-lt"/>
              </a:rPr>
              <a:t>41 200</a:t>
            </a:r>
            <a:r>
              <a:rPr lang="zh-CN" altLang="en-US" sz="1800" dirty="0">
                <a:latin typeface="+mn-lt"/>
                <a:ea typeface="+mn-ea"/>
                <a:cs typeface="+mn-ea"/>
                <a:sym typeface="+mn-lt"/>
              </a:rPr>
              <a:t>＋</a:t>
            </a:r>
            <a:r>
              <a:rPr lang="en-US" altLang="zh-CN" sz="1800" dirty="0">
                <a:latin typeface="+mn-lt"/>
                <a:ea typeface="+mn-ea"/>
                <a:cs typeface="+mn-ea"/>
                <a:sym typeface="+mn-lt"/>
              </a:rPr>
              <a:t>82 400</a:t>
            </a:r>
            <a:r>
              <a:rPr lang="zh-CN" altLang="en-US" sz="1800" dirty="0">
                <a:latin typeface="+mn-lt"/>
                <a:ea typeface="+mn-ea"/>
                <a:cs typeface="+mn-ea"/>
                <a:sym typeface="+mn-lt"/>
              </a:rPr>
              <a:t>）</a:t>
            </a:r>
            <a:r>
              <a:rPr lang="en-US" altLang="zh-CN" sz="1800" dirty="0">
                <a:latin typeface="+mn-lt"/>
                <a:ea typeface="+mn-ea"/>
                <a:cs typeface="+mn-ea"/>
                <a:sym typeface="+mn-lt"/>
              </a:rPr>
              <a:t>÷</a:t>
            </a:r>
            <a:r>
              <a:rPr lang="zh-CN" altLang="en-US" sz="1800" dirty="0">
                <a:latin typeface="+mn-lt"/>
                <a:ea typeface="+mn-ea"/>
                <a:cs typeface="+mn-ea"/>
                <a:sym typeface="+mn-lt"/>
              </a:rPr>
              <a:t>（</a:t>
            </a:r>
            <a:r>
              <a:rPr lang="en-US" altLang="zh-CN" sz="1800" dirty="0">
                <a:latin typeface="+mn-lt"/>
                <a:ea typeface="+mn-ea"/>
                <a:cs typeface="+mn-ea"/>
                <a:sym typeface="+mn-lt"/>
              </a:rPr>
              <a:t>1</a:t>
            </a:r>
            <a:r>
              <a:rPr lang="zh-CN" altLang="en-US" sz="1800" dirty="0">
                <a:latin typeface="+mn-lt"/>
                <a:ea typeface="+mn-ea"/>
                <a:cs typeface="+mn-ea"/>
                <a:sym typeface="+mn-lt"/>
              </a:rPr>
              <a:t>＋</a:t>
            </a:r>
            <a:r>
              <a:rPr lang="en-US" altLang="zh-CN" sz="1800" dirty="0">
                <a:latin typeface="+mn-lt"/>
                <a:ea typeface="+mn-ea"/>
                <a:cs typeface="+mn-ea"/>
                <a:sym typeface="+mn-lt"/>
              </a:rPr>
              <a:t>3</a:t>
            </a:r>
            <a:r>
              <a:rPr lang="zh-CN" altLang="en-US" sz="1800" dirty="0">
                <a:latin typeface="+mn-lt"/>
                <a:ea typeface="+mn-ea"/>
                <a:cs typeface="+mn-ea"/>
                <a:sym typeface="+mn-lt"/>
              </a:rPr>
              <a:t>％）</a:t>
            </a:r>
            <a:r>
              <a:rPr lang="en-US" altLang="zh-CN" sz="1800" dirty="0">
                <a:latin typeface="+mn-lt"/>
                <a:ea typeface="+mn-ea"/>
                <a:cs typeface="+mn-ea"/>
                <a:sym typeface="+mn-lt"/>
              </a:rPr>
              <a:t>×3</a:t>
            </a:r>
            <a:r>
              <a:rPr lang="zh-CN" altLang="en-US" sz="1800" dirty="0">
                <a:latin typeface="+mn-lt"/>
                <a:ea typeface="+mn-ea"/>
                <a:cs typeface="+mn-ea"/>
                <a:sym typeface="+mn-lt"/>
              </a:rPr>
              <a:t>％＝</a:t>
            </a:r>
            <a:r>
              <a:rPr lang="en-US" altLang="zh-CN" sz="1800" dirty="0">
                <a:latin typeface="+mn-lt"/>
                <a:ea typeface="+mn-ea"/>
                <a:cs typeface="+mn-ea"/>
                <a:sym typeface="+mn-lt"/>
              </a:rPr>
              <a:t>3 600</a:t>
            </a:r>
            <a:r>
              <a:rPr lang="zh-CN" altLang="en-US" sz="1800" dirty="0">
                <a:latin typeface="+mn-lt"/>
                <a:ea typeface="+mn-ea"/>
                <a:cs typeface="+mn-ea"/>
                <a:sym typeface="+mn-lt"/>
              </a:rPr>
              <a:t>（元）</a:t>
            </a:r>
          </a:p>
          <a:p>
            <a:r>
              <a:rPr lang="zh-CN" altLang="en-US" sz="1800" dirty="0">
                <a:latin typeface="+mn-lt"/>
                <a:ea typeface="+mn-ea"/>
                <a:cs typeface="+mn-ea"/>
                <a:sym typeface="+mn-lt"/>
              </a:rPr>
              <a:t> </a:t>
            </a:r>
            <a:r>
              <a:rPr lang="en-US" altLang="zh-CN" sz="1800" dirty="0">
                <a:latin typeface="+mn-lt"/>
                <a:ea typeface="+mn-ea"/>
                <a:cs typeface="+mn-ea"/>
                <a:sym typeface="+mn-lt"/>
              </a:rPr>
              <a:t>C.41 200÷</a:t>
            </a:r>
            <a:r>
              <a:rPr lang="zh-CN" altLang="en-US" sz="1800" dirty="0">
                <a:latin typeface="+mn-lt"/>
                <a:ea typeface="+mn-ea"/>
                <a:cs typeface="+mn-ea"/>
                <a:sym typeface="+mn-lt"/>
              </a:rPr>
              <a:t>（</a:t>
            </a:r>
            <a:r>
              <a:rPr lang="en-US" altLang="zh-CN" sz="1800" dirty="0">
                <a:latin typeface="+mn-lt"/>
                <a:ea typeface="+mn-ea"/>
                <a:cs typeface="+mn-ea"/>
                <a:sym typeface="+mn-lt"/>
              </a:rPr>
              <a:t>1</a:t>
            </a:r>
            <a:r>
              <a:rPr lang="zh-CN" altLang="en-US" sz="1800" dirty="0">
                <a:latin typeface="+mn-lt"/>
                <a:ea typeface="+mn-ea"/>
                <a:cs typeface="+mn-ea"/>
                <a:sym typeface="+mn-lt"/>
              </a:rPr>
              <a:t>＋</a:t>
            </a:r>
            <a:r>
              <a:rPr lang="en-US" altLang="zh-CN" sz="1800" dirty="0">
                <a:latin typeface="+mn-lt"/>
                <a:ea typeface="+mn-ea"/>
                <a:cs typeface="+mn-ea"/>
                <a:sym typeface="+mn-lt"/>
              </a:rPr>
              <a:t>3</a:t>
            </a:r>
            <a:r>
              <a:rPr lang="zh-CN" altLang="en-US" sz="1800" dirty="0">
                <a:latin typeface="+mn-lt"/>
                <a:ea typeface="+mn-ea"/>
                <a:cs typeface="+mn-ea"/>
                <a:sym typeface="+mn-lt"/>
              </a:rPr>
              <a:t>％）</a:t>
            </a:r>
            <a:r>
              <a:rPr lang="en-US" altLang="zh-CN" sz="1800" dirty="0">
                <a:latin typeface="+mn-lt"/>
                <a:ea typeface="+mn-ea"/>
                <a:cs typeface="+mn-ea"/>
                <a:sym typeface="+mn-lt"/>
              </a:rPr>
              <a:t>×2</a:t>
            </a:r>
            <a:r>
              <a:rPr lang="zh-CN" altLang="en-US" sz="1800" dirty="0">
                <a:latin typeface="+mn-lt"/>
                <a:ea typeface="+mn-ea"/>
                <a:cs typeface="+mn-ea"/>
                <a:sym typeface="+mn-lt"/>
              </a:rPr>
              <a:t>％＋</a:t>
            </a:r>
            <a:r>
              <a:rPr lang="en-US" altLang="zh-CN" sz="1800" dirty="0">
                <a:latin typeface="+mn-lt"/>
                <a:ea typeface="+mn-ea"/>
                <a:cs typeface="+mn-ea"/>
                <a:sym typeface="+mn-lt"/>
              </a:rPr>
              <a:t>82 400÷</a:t>
            </a:r>
            <a:r>
              <a:rPr lang="zh-CN" altLang="en-US" sz="1800" dirty="0">
                <a:latin typeface="+mn-lt"/>
                <a:ea typeface="+mn-ea"/>
                <a:cs typeface="+mn-ea"/>
                <a:sym typeface="+mn-lt"/>
              </a:rPr>
              <a:t>（</a:t>
            </a:r>
            <a:r>
              <a:rPr lang="en-US" altLang="zh-CN" sz="1800" dirty="0">
                <a:latin typeface="+mn-lt"/>
                <a:ea typeface="+mn-ea"/>
                <a:cs typeface="+mn-ea"/>
                <a:sym typeface="+mn-lt"/>
              </a:rPr>
              <a:t>1</a:t>
            </a:r>
            <a:r>
              <a:rPr lang="zh-CN" altLang="en-US" sz="1800" dirty="0">
                <a:latin typeface="+mn-lt"/>
                <a:ea typeface="+mn-ea"/>
                <a:cs typeface="+mn-ea"/>
                <a:sym typeface="+mn-lt"/>
              </a:rPr>
              <a:t>＋</a:t>
            </a:r>
            <a:r>
              <a:rPr lang="en-US" altLang="zh-CN" sz="1800" dirty="0">
                <a:latin typeface="+mn-lt"/>
                <a:ea typeface="+mn-ea"/>
                <a:cs typeface="+mn-ea"/>
                <a:sym typeface="+mn-lt"/>
              </a:rPr>
              <a:t>3</a:t>
            </a:r>
            <a:r>
              <a:rPr lang="zh-CN" altLang="en-US" sz="1800" dirty="0">
                <a:latin typeface="+mn-lt"/>
                <a:ea typeface="+mn-ea"/>
                <a:cs typeface="+mn-ea"/>
                <a:sym typeface="+mn-lt"/>
              </a:rPr>
              <a:t>％）</a:t>
            </a:r>
            <a:r>
              <a:rPr lang="en-US" altLang="zh-CN" sz="1800" dirty="0">
                <a:latin typeface="+mn-lt"/>
                <a:ea typeface="+mn-ea"/>
                <a:cs typeface="+mn-ea"/>
                <a:sym typeface="+mn-lt"/>
              </a:rPr>
              <a:t>×3</a:t>
            </a:r>
            <a:r>
              <a:rPr lang="zh-CN" altLang="en-US" sz="1800" dirty="0">
                <a:latin typeface="+mn-lt"/>
                <a:ea typeface="+mn-ea"/>
                <a:cs typeface="+mn-ea"/>
                <a:sym typeface="+mn-lt"/>
              </a:rPr>
              <a:t>％＝</a:t>
            </a:r>
            <a:r>
              <a:rPr lang="en-US" altLang="zh-CN" sz="1800" dirty="0">
                <a:latin typeface="+mn-lt"/>
                <a:ea typeface="+mn-ea"/>
                <a:cs typeface="+mn-ea"/>
                <a:sym typeface="+mn-lt"/>
              </a:rPr>
              <a:t>3 200</a:t>
            </a:r>
            <a:r>
              <a:rPr lang="zh-CN" altLang="en-US" sz="1800" dirty="0">
                <a:latin typeface="+mn-lt"/>
                <a:ea typeface="+mn-ea"/>
                <a:cs typeface="+mn-ea"/>
                <a:sym typeface="+mn-lt"/>
              </a:rPr>
              <a:t>（元）</a:t>
            </a:r>
          </a:p>
          <a:p>
            <a:r>
              <a:rPr lang="zh-CN" altLang="en-US" sz="1800" dirty="0">
                <a:latin typeface="+mn-lt"/>
                <a:ea typeface="+mn-ea"/>
                <a:cs typeface="+mn-ea"/>
                <a:sym typeface="+mn-lt"/>
              </a:rPr>
              <a:t> </a:t>
            </a:r>
            <a:r>
              <a:rPr lang="en-US" altLang="zh-CN" sz="1800" dirty="0">
                <a:latin typeface="+mn-lt"/>
                <a:ea typeface="+mn-ea"/>
                <a:cs typeface="+mn-ea"/>
                <a:sym typeface="+mn-lt"/>
              </a:rPr>
              <a:t>D.</a:t>
            </a:r>
            <a:r>
              <a:rPr lang="zh-CN" altLang="en-US" sz="1800" dirty="0">
                <a:latin typeface="+mn-lt"/>
                <a:ea typeface="+mn-ea"/>
                <a:cs typeface="+mn-ea"/>
                <a:sym typeface="+mn-lt"/>
              </a:rPr>
              <a:t>（</a:t>
            </a:r>
            <a:r>
              <a:rPr lang="en-US" altLang="zh-CN" sz="1800" dirty="0">
                <a:latin typeface="+mn-lt"/>
                <a:ea typeface="+mn-ea"/>
                <a:cs typeface="+mn-ea"/>
                <a:sym typeface="+mn-lt"/>
              </a:rPr>
              <a:t>41 200</a:t>
            </a:r>
            <a:r>
              <a:rPr lang="zh-CN" altLang="en-US" sz="1800" dirty="0">
                <a:latin typeface="+mn-lt"/>
                <a:ea typeface="+mn-ea"/>
                <a:cs typeface="+mn-ea"/>
                <a:sym typeface="+mn-lt"/>
              </a:rPr>
              <a:t>＋</a:t>
            </a:r>
            <a:r>
              <a:rPr lang="en-US" altLang="zh-CN" sz="1800" dirty="0">
                <a:latin typeface="+mn-lt"/>
                <a:ea typeface="+mn-ea"/>
                <a:cs typeface="+mn-ea"/>
                <a:sym typeface="+mn-lt"/>
              </a:rPr>
              <a:t>82 400</a:t>
            </a:r>
            <a:r>
              <a:rPr lang="zh-CN" altLang="en-US" sz="1800" dirty="0">
                <a:latin typeface="+mn-lt"/>
                <a:ea typeface="+mn-ea"/>
                <a:cs typeface="+mn-ea"/>
                <a:sym typeface="+mn-lt"/>
              </a:rPr>
              <a:t>）</a:t>
            </a:r>
            <a:r>
              <a:rPr lang="en-US" altLang="zh-CN" sz="1800" dirty="0">
                <a:latin typeface="+mn-lt"/>
                <a:ea typeface="+mn-ea"/>
                <a:cs typeface="+mn-ea"/>
                <a:sym typeface="+mn-lt"/>
              </a:rPr>
              <a:t>÷</a:t>
            </a:r>
            <a:r>
              <a:rPr lang="zh-CN" altLang="en-US" sz="1800" dirty="0">
                <a:latin typeface="+mn-lt"/>
                <a:ea typeface="+mn-ea"/>
                <a:cs typeface="+mn-ea"/>
                <a:sym typeface="+mn-lt"/>
              </a:rPr>
              <a:t>（</a:t>
            </a:r>
            <a:r>
              <a:rPr lang="en-US" altLang="zh-CN" sz="1800" dirty="0">
                <a:latin typeface="+mn-lt"/>
                <a:ea typeface="+mn-ea"/>
                <a:cs typeface="+mn-ea"/>
                <a:sym typeface="+mn-lt"/>
              </a:rPr>
              <a:t>1</a:t>
            </a:r>
            <a:r>
              <a:rPr lang="zh-CN" altLang="en-US" sz="1800" dirty="0">
                <a:latin typeface="+mn-lt"/>
                <a:ea typeface="+mn-ea"/>
                <a:cs typeface="+mn-ea"/>
                <a:sym typeface="+mn-lt"/>
              </a:rPr>
              <a:t>＋</a:t>
            </a:r>
            <a:r>
              <a:rPr lang="en-US" altLang="zh-CN" sz="1800" dirty="0">
                <a:latin typeface="+mn-lt"/>
                <a:ea typeface="+mn-ea"/>
                <a:cs typeface="+mn-ea"/>
                <a:sym typeface="+mn-lt"/>
              </a:rPr>
              <a:t>3</a:t>
            </a:r>
            <a:r>
              <a:rPr lang="zh-CN" altLang="en-US" sz="1800" dirty="0">
                <a:latin typeface="+mn-lt"/>
                <a:ea typeface="+mn-ea"/>
                <a:cs typeface="+mn-ea"/>
                <a:sym typeface="+mn-lt"/>
              </a:rPr>
              <a:t>％）</a:t>
            </a:r>
            <a:r>
              <a:rPr lang="en-US" altLang="zh-CN" sz="1800" dirty="0">
                <a:latin typeface="+mn-lt"/>
                <a:ea typeface="+mn-ea"/>
                <a:cs typeface="+mn-ea"/>
                <a:sym typeface="+mn-lt"/>
              </a:rPr>
              <a:t>×2</a:t>
            </a:r>
            <a:r>
              <a:rPr lang="zh-CN" altLang="en-US" sz="1800" dirty="0">
                <a:latin typeface="+mn-lt"/>
                <a:ea typeface="+mn-ea"/>
                <a:cs typeface="+mn-ea"/>
                <a:sym typeface="+mn-lt"/>
              </a:rPr>
              <a:t>％＝</a:t>
            </a:r>
            <a:r>
              <a:rPr lang="en-US" altLang="zh-CN" sz="1800" dirty="0">
                <a:latin typeface="+mn-lt"/>
                <a:ea typeface="+mn-ea"/>
                <a:cs typeface="+mn-ea"/>
                <a:sym typeface="+mn-lt"/>
              </a:rPr>
              <a:t>2 400</a:t>
            </a:r>
            <a:r>
              <a:rPr lang="zh-CN" altLang="en-US" sz="1800" dirty="0">
                <a:latin typeface="+mn-lt"/>
                <a:ea typeface="+mn-ea"/>
                <a:cs typeface="+mn-ea"/>
                <a:sym typeface="+mn-lt"/>
              </a:rPr>
              <a:t>（元）</a:t>
            </a:r>
          </a:p>
        </p:txBody>
      </p:sp>
      <p:grpSp>
        <p:nvGrpSpPr>
          <p:cNvPr id="9" name="组合 8">
            <a:extLst>
              <a:ext uri="{FF2B5EF4-FFF2-40B4-BE49-F238E27FC236}">
                <a16:creationId xmlns:a16="http://schemas.microsoft.com/office/drawing/2014/main" id="{D7CCD27B-CFDC-4184-8D48-6FBEDF9404AE}"/>
              </a:ext>
            </a:extLst>
          </p:cNvPr>
          <p:cNvGrpSpPr/>
          <p:nvPr/>
        </p:nvGrpSpPr>
        <p:grpSpPr>
          <a:xfrm rot="16200000">
            <a:off x="1905836" y="3944974"/>
            <a:ext cx="677108" cy="1428693"/>
            <a:chOff x="9306648" y="1903595"/>
            <a:chExt cx="902810" cy="1904924"/>
          </a:xfrm>
        </p:grpSpPr>
        <p:sp>
          <p:nvSpPr>
            <p:cNvPr id="10" name="Freeform 668">
              <a:extLst>
                <a:ext uri="{FF2B5EF4-FFF2-40B4-BE49-F238E27FC236}">
                  <a16:creationId xmlns:a16="http://schemas.microsoft.com/office/drawing/2014/main" id="{25B8C2A1-05FC-4FC7-8039-F3BDF3EAEED1}"/>
                </a:ext>
              </a:extLst>
            </p:cNvPr>
            <p:cNvSpPr>
              <a:spLocks/>
            </p:cNvSpPr>
            <p:nvPr/>
          </p:nvSpPr>
          <p:spPr bwMode="auto">
            <a:xfrm rot="5400000">
              <a:off x="8805602" y="2585762"/>
              <a:ext cx="1904924" cy="540590"/>
            </a:xfrm>
            <a:custGeom>
              <a:avLst/>
              <a:gdLst>
                <a:gd name="T0" fmla="*/ 384 w 398"/>
                <a:gd name="T1" fmla="*/ 77 h 111"/>
                <a:gd name="T2" fmla="*/ 388 w 398"/>
                <a:gd name="T3" fmla="*/ 74 h 111"/>
                <a:gd name="T4" fmla="*/ 388 w 398"/>
                <a:gd name="T5" fmla="*/ 71 h 111"/>
                <a:gd name="T6" fmla="*/ 397 w 398"/>
                <a:gd name="T7" fmla="*/ 67 h 111"/>
                <a:gd name="T8" fmla="*/ 390 w 398"/>
                <a:gd name="T9" fmla="*/ 62 h 111"/>
                <a:gd name="T10" fmla="*/ 388 w 398"/>
                <a:gd name="T11" fmla="*/ 59 h 111"/>
                <a:gd name="T12" fmla="*/ 388 w 398"/>
                <a:gd name="T13" fmla="*/ 56 h 111"/>
                <a:gd name="T14" fmla="*/ 385 w 398"/>
                <a:gd name="T15" fmla="*/ 54 h 111"/>
                <a:gd name="T16" fmla="*/ 387 w 398"/>
                <a:gd name="T17" fmla="*/ 51 h 111"/>
                <a:gd name="T18" fmla="*/ 389 w 398"/>
                <a:gd name="T19" fmla="*/ 48 h 111"/>
                <a:gd name="T20" fmla="*/ 384 w 398"/>
                <a:gd name="T21" fmla="*/ 46 h 111"/>
                <a:gd name="T22" fmla="*/ 378 w 398"/>
                <a:gd name="T23" fmla="*/ 42 h 111"/>
                <a:gd name="T24" fmla="*/ 385 w 398"/>
                <a:gd name="T25" fmla="*/ 40 h 111"/>
                <a:gd name="T26" fmla="*/ 378 w 398"/>
                <a:gd name="T27" fmla="*/ 37 h 111"/>
                <a:gd name="T28" fmla="*/ 378 w 398"/>
                <a:gd name="T29" fmla="*/ 34 h 111"/>
                <a:gd name="T30" fmla="*/ 373 w 398"/>
                <a:gd name="T31" fmla="*/ 32 h 111"/>
                <a:gd name="T32" fmla="*/ 369 w 398"/>
                <a:gd name="T33" fmla="*/ 28 h 111"/>
                <a:gd name="T34" fmla="*/ 350 w 398"/>
                <a:gd name="T35" fmla="*/ 23 h 111"/>
                <a:gd name="T36" fmla="*/ 358 w 398"/>
                <a:gd name="T37" fmla="*/ 19 h 111"/>
                <a:gd name="T38" fmla="*/ 260 w 398"/>
                <a:gd name="T39" fmla="*/ 11 h 111"/>
                <a:gd name="T40" fmla="*/ 324 w 398"/>
                <a:gd name="T41" fmla="*/ 10 h 111"/>
                <a:gd name="T42" fmla="*/ 304 w 398"/>
                <a:gd name="T43" fmla="*/ 6 h 111"/>
                <a:gd name="T44" fmla="*/ 177 w 398"/>
                <a:gd name="T45" fmla="*/ 1 h 111"/>
                <a:gd name="T46" fmla="*/ 18 w 398"/>
                <a:gd name="T47" fmla="*/ 11 h 111"/>
                <a:gd name="T48" fmla="*/ 16 w 398"/>
                <a:gd name="T49" fmla="*/ 17 h 111"/>
                <a:gd name="T50" fmla="*/ 21 w 398"/>
                <a:gd name="T51" fmla="*/ 20 h 111"/>
                <a:gd name="T52" fmla="*/ 15 w 398"/>
                <a:gd name="T53" fmla="*/ 26 h 111"/>
                <a:gd name="T54" fmla="*/ 12 w 398"/>
                <a:gd name="T55" fmla="*/ 52 h 111"/>
                <a:gd name="T56" fmla="*/ 8 w 398"/>
                <a:gd name="T57" fmla="*/ 82 h 111"/>
                <a:gd name="T58" fmla="*/ 113 w 398"/>
                <a:gd name="T59" fmla="*/ 111 h 111"/>
                <a:gd name="T60" fmla="*/ 331 w 398"/>
                <a:gd name="T61" fmla="*/ 104 h 111"/>
                <a:gd name="T62" fmla="*/ 369 w 398"/>
                <a:gd name="T63" fmla="*/ 91 h 111"/>
                <a:gd name="T64" fmla="*/ 385 w 398"/>
                <a:gd name="T65" fmla="*/ 86 h 111"/>
                <a:gd name="T66" fmla="*/ 389 w 398"/>
                <a:gd name="T67" fmla="*/ 8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98" h="111">
                  <a:moveTo>
                    <a:pt x="397" y="80"/>
                  </a:moveTo>
                  <a:cubicBezTo>
                    <a:pt x="394" y="77"/>
                    <a:pt x="387" y="79"/>
                    <a:pt x="384" y="77"/>
                  </a:cubicBezTo>
                  <a:cubicBezTo>
                    <a:pt x="387" y="75"/>
                    <a:pt x="394" y="76"/>
                    <a:pt x="396" y="76"/>
                  </a:cubicBezTo>
                  <a:cubicBezTo>
                    <a:pt x="388" y="74"/>
                    <a:pt x="388" y="74"/>
                    <a:pt x="388" y="74"/>
                  </a:cubicBezTo>
                  <a:cubicBezTo>
                    <a:pt x="397" y="72"/>
                    <a:pt x="397" y="72"/>
                    <a:pt x="397" y="72"/>
                  </a:cubicBezTo>
                  <a:cubicBezTo>
                    <a:pt x="395" y="71"/>
                    <a:pt x="390" y="73"/>
                    <a:pt x="388" y="71"/>
                  </a:cubicBezTo>
                  <a:cubicBezTo>
                    <a:pt x="388" y="69"/>
                    <a:pt x="390" y="70"/>
                    <a:pt x="391" y="70"/>
                  </a:cubicBezTo>
                  <a:cubicBezTo>
                    <a:pt x="394" y="70"/>
                    <a:pt x="398" y="69"/>
                    <a:pt x="397" y="67"/>
                  </a:cubicBezTo>
                  <a:cubicBezTo>
                    <a:pt x="397" y="63"/>
                    <a:pt x="391" y="64"/>
                    <a:pt x="388" y="63"/>
                  </a:cubicBezTo>
                  <a:cubicBezTo>
                    <a:pt x="390" y="62"/>
                    <a:pt x="390" y="62"/>
                    <a:pt x="390" y="62"/>
                  </a:cubicBezTo>
                  <a:cubicBezTo>
                    <a:pt x="388" y="62"/>
                    <a:pt x="386" y="62"/>
                    <a:pt x="385" y="60"/>
                  </a:cubicBezTo>
                  <a:cubicBezTo>
                    <a:pt x="386" y="60"/>
                    <a:pt x="387" y="59"/>
                    <a:pt x="388" y="59"/>
                  </a:cubicBezTo>
                  <a:cubicBezTo>
                    <a:pt x="383" y="57"/>
                    <a:pt x="383" y="57"/>
                    <a:pt x="383" y="57"/>
                  </a:cubicBezTo>
                  <a:cubicBezTo>
                    <a:pt x="388" y="56"/>
                    <a:pt x="388" y="56"/>
                    <a:pt x="388" y="56"/>
                  </a:cubicBezTo>
                  <a:cubicBezTo>
                    <a:pt x="386" y="56"/>
                    <a:pt x="386" y="56"/>
                    <a:pt x="386" y="56"/>
                  </a:cubicBezTo>
                  <a:cubicBezTo>
                    <a:pt x="384" y="55"/>
                    <a:pt x="386" y="54"/>
                    <a:pt x="385" y="54"/>
                  </a:cubicBezTo>
                  <a:cubicBezTo>
                    <a:pt x="383" y="52"/>
                    <a:pt x="379" y="54"/>
                    <a:pt x="377" y="52"/>
                  </a:cubicBezTo>
                  <a:cubicBezTo>
                    <a:pt x="380" y="51"/>
                    <a:pt x="384" y="51"/>
                    <a:pt x="387" y="51"/>
                  </a:cubicBezTo>
                  <a:cubicBezTo>
                    <a:pt x="385" y="51"/>
                    <a:pt x="382" y="51"/>
                    <a:pt x="381" y="49"/>
                  </a:cubicBezTo>
                  <a:cubicBezTo>
                    <a:pt x="389" y="48"/>
                    <a:pt x="389" y="48"/>
                    <a:pt x="389" y="48"/>
                  </a:cubicBezTo>
                  <a:cubicBezTo>
                    <a:pt x="387" y="47"/>
                    <a:pt x="384" y="48"/>
                    <a:pt x="382" y="47"/>
                  </a:cubicBezTo>
                  <a:cubicBezTo>
                    <a:pt x="384" y="46"/>
                    <a:pt x="384" y="46"/>
                    <a:pt x="384" y="46"/>
                  </a:cubicBezTo>
                  <a:cubicBezTo>
                    <a:pt x="381" y="45"/>
                    <a:pt x="378" y="46"/>
                    <a:pt x="376" y="44"/>
                  </a:cubicBezTo>
                  <a:cubicBezTo>
                    <a:pt x="377" y="43"/>
                    <a:pt x="378" y="43"/>
                    <a:pt x="378" y="42"/>
                  </a:cubicBezTo>
                  <a:cubicBezTo>
                    <a:pt x="377" y="42"/>
                    <a:pt x="375" y="42"/>
                    <a:pt x="374" y="41"/>
                  </a:cubicBezTo>
                  <a:cubicBezTo>
                    <a:pt x="377" y="40"/>
                    <a:pt x="382" y="41"/>
                    <a:pt x="385" y="40"/>
                  </a:cubicBezTo>
                  <a:cubicBezTo>
                    <a:pt x="377" y="37"/>
                    <a:pt x="377" y="37"/>
                    <a:pt x="377" y="37"/>
                  </a:cubicBezTo>
                  <a:cubicBezTo>
                    <a:pt x="377" y="37"/>
                    <a:pt x="377" y="37"/>
                    <a:pt x="378" y="37"/>
                  </a:cubicBezTo>
                  <a:cubicBezTo>
                    <a:pt x="373" y="35"/>
                    <a:pt x="373" y="35"/>
                    <a:pt x="373" y="35"/>
                  </a:cubicBezTo>
                  <a:cubicBezTo>
                    <a:pt x="375" y="34"/>
                    <a:pt x="377" y="35"/>
                    <a:pt x="378" y="34"/>
                  </a:cubicBezTo>
                  <a:cubicBezTo>
                    <a:pt x="370" y="32"/>
                    <a:pt x="370" y="32"/>
                    <a:pt x="370" y="32"/>
                  </a:cubicBezTo>
                  <a:cubicBezTo>
                    <a:pt x="371" y="31"/>
                    <a:pt x="372" y="32"/>
                    <a:pt x="373" y="32"/>
                  </a:cubicBezTo>
                  <a:cubicBezTo>
                    <a:pt x="358" y="29"/>
                    <a:pt x="358" y="29"/>
                    <a:pt x="358" y="29"/>
                  </a:cubicBezTo>
                  <a:cubicBezTo>
                    <a:pt x="362" y="28"/>
                    <a:pt x="365" y="30"/>
                    <a:pt x="369" y="28"/>
                  </a:cubicBezTo>
                  <a:cubicBezTo>
                    <a:pt x="362" y="26"/>
                    <a:pt x="351" y="28"/>
                    <a:pt x="345" y="24"/>
                  </a:cubicBezTo>
                  <a:cubicBezTo>
                    <a:pt x="346" y="23"/>
                    <a:pt x="348" y="23"/>
                    <a:pt x="350" y="23"/>
                  </a:cubicBezTo>
                  <a:cubicBezTo>
                    <a:pt x="346" y="22"/>
                    <a:pt x="346" y="22"/>
                    <a:pt x="346" y="22"/>
                  </a:cubicBezTo>
                  <a:cubicBezTo>
                    <a:pt x="349" y="20"/>
                    <a:pt x="356" y="21"/>
                    <a:pt x="358" y="19"/>
                  </a:cubicBezTo>
                  <a:cubicBezTo>
                    <a:pt x="354" y="19"/>
                    <a:pt x="350" y="19"/>
                    <a:pt x="347" y="17"/>
                  </a:cubicBezTo>
                  <a:cubicBezTo>
                    <a:pt x="319" y="14"/>
                    <a:pt x="290" y="11"/>
                    <a:pt x="260" y="11"/>
                  </a:cubicBezTo>
                  <a:cubicBezTo>
                    <a:pt x="259" y="10"/>
                    <a:pt x="259" y="10"/>
                    <a:pt x="259" y="10"/>
                  </a:cubicBezTo>
                  <a:cubicBezTo>
                    <a:pt x="281" y="9"/>
                    <a:pt x="301" y="11"/>
                    <a:pt x="324" y="10"/>
                  </a:cubicBezTo>
                  <a:cubicBezTo>
                    <a:pt x="325" y="9"/>
                    <a:pt x="325" y="9"/>
                    <a:pt x="325" y="9"/>
                  </a:cubicBezTo>
                  <a:cubicBezTo>
                    <a:pt x="319" y="6"/>
                    <a:pt x="311" y="8"/>
                    <a:pt x="304" y="6"/>
                  </a:cubicBezTo>
                  <a:cubicBezTo>
                    <a:pt x="306" y="5"/>
                    <a:pt x="306" y="5"/>
                    <a:pt x="306" y="5"/>
                  </a:cubicBezTo>
                  <a:cubicBezTo>
                    <a:pt x="264" y="1"/>
                    <a:pt x="219" y="0"/>
                    <a:pt x="177" y="1"/>
                  </a:cubicBezTo>
                  <a:cubicBezTo>
                    <a:pt x="35" y="2"/>
                    <a:pt x="35" y="2"/>
                    <a:pt x="35" y="2"/>
                  </a:cubicBezTo>
                  <a:cubicBezTo>
                    <a:pt x="28" y="3"/>
                    <a:pt x="22" y="7"/>
                    <a:pt x="18" y="11"/>
                  </a:cubicBezTo>
                  <a:cubicBezTo>
                    <a:pt x="24" y="13"/>
                    <a:pt x="24" y="13"/>
                    <a:pt x="24" y="13"/>
                  </a:cubicBezTo>
                  <a:cubicBezTo>
                    <a:pt x="16" y="17"/>
                    <a:pt x="16" y="17"/>
                    <a:pt x="16" y="17"/>
                  </a:cubicBezTo>
                  <a:cubicBezTo>
                    <a:pt x="15" y="20"/>
                    <a:pt x="19" y="19"/>
                    <a:pt x="22" y="20"/>
                  </a:cubicBezTo>
                  <a:cubicBezTo>
                    <a:pt x="21" y="20"/>
                    <a:pt x="21" y="20"/>
                    <a:pt x="21" y="20"/>
                  </a:cubicBezTo>
                  <a:cubicBezTo>
                    <a:pt x="20" y="22"/>
                    <a:pt x="16" y="22"/>
                    <a:pt x="19" y="24"/>
                  </a:cubicBezTo>
                  <a:cubicBezTo>
                    <a:pt x="19" y="25"/>
                    <a:pt x="16" y="25"/>
                    <a:pt x="15" y="26"/>
                  </a:cubicBezTo>
                  <a:cubicBezTo>
                    <a:pt x="15" y="29"/>
                    <a:pt x="8" y="33"/>
                    <a:pt x="11" y="37"/>
                  </a:cubicBezTo>
                  <a:cubicBezTo>
                    <a:pt x="8" y="42"/>
                    <a:pt x="13" y="47"/>
                    <a:pt x="12" y="52"/>
                  </a:cubicBezTo>
                  <a:cubicBezTo>
                    <a:pt x="8" y="56"/>
                    <a:pt x="10" y="63"/>
                    <a:pt x="7" y="68"/>
                  </a:cubicBezTo>
                  <a:cubicBezTo>
                    <a:pt x="15" y="73"/>
                    <a:pt x="0" y="77"/>
                    <a:pt x="8" y="82"/>
                  </a:cubicBezTo>
                  <a:cubicBezTo>
                    <a:pt x="9" y="88"/>
                    <a:pt x="16" y="93"/>
                    <a:pt x="24" y="97"/>
                  </a:cubicBezTo>
                  <a:cubicBezTo>
                    <a:pt x="50" y="109"/>
                    <a:pt x="82" y="110"/>
                    <a:pt x="113" y="111"/>
                  </a:cubicBezTo>
                  <a:cubicBezTo>
                    <a:pt x="277" y="109"/>
                    <a:pt x="277" y="109"/>
                    <a:pt x="277" y="109"/>
                  </a:cubicBezTo>
                  <a:cubicBezTo>
                    <a:pt x="295" y="106"/>
                    <a:pt x="314" y="107"/>
                    <a:pt x="331" y="104"/>
                  </a:cubicBezTo>
                  <a:cubicBezTo>
                    <a:pt x="350" y="103"/>
                    <a:pt x="364" y="95"/>
                    <a:pt x="382" y="93"/>
                  </a:cubicBezTo>
                  <a:cubicBezTo>
                    <a:pt x="379" y="91"/>
                    <a:pt x="374" y="92"/>
                    <a:pt x="369" y="91"/>
                  </a:cubicBezTo>
                  <a:cubicBezTo>
                    <a:pt x="375" y="88"/>
                    <a:pt x="382" y="87"/>
                    <a:pt x="388" y="86"/>
                  </a:cubicBezTo>
                  <a:cubicBezTo>
                    <a:pt x="387" y="86"/>
                    <a:pt x="385" y="87"/>
                    <a:pt x="385" y="86"/>
                  </a:cubicBezTo>
                  <a:cubicBezTo>
                    <a:pt x="387" y="84"/>
                    <a:pt x="391" y="86"/>
                    <a:pt x="392" y="84"/>
                  </a:cubicBezTo>
                  <a:cubicBezTo>
                    <a:pt x="389" y="82"/>
                    <a:pt x="389" y="82"/>
                    <a:pt x="389" y="82"/>
                  </a:cubicBezTo>
                  <a:cubicBezTo>
                    <a:pt x="391" y="80"/>
                    <a:pt x="395" y="81"/>
                    <a:pt x="397" y="80"/>
                  </a:cubicBezTo>
                  <a:close/>
                </a:path>
              </a:pathLst>
            </a:custGeom>
            <a:solidFill>
              <a:srgbClr val="004DA1"/>
            </a:solidFill>
            <a:ln>
              <a:noFill/>
            </a:ln>
          </p:spPr>
          <p:txBody>
            <a:bodyPr vert="horz" wrap="square" lIns="68580" tIns="34290" rIns="68580" bIns="3429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013" b="0" i="0" u="none" strike="noStrike" kern="0" cap="none" spc="0" normalizeH="0" baseline="0" noProof="0" dirty="0">
                <a:ln>
                  <a:noFill/>
                </a:ln>
                <a:solidFill>
                  <a:prstClr val="black"/>
                </a:solidFill>
                <a:effectLst/>
                <a:uLnTx/>
                <a:uFillTx/>
                <a:cs typeface="+mn-ea"/>
                <a:sym typeface="+mn-lt"/>
              </a:endParaRPr>
            </a:p>
          </p:txBody>
        </p:sp>
        <p:sp>
          <p:nvSpPr>
            <p:cNvPr id="11" name="文本框 10">
              <a:extLst>
                <a:ext uri="{FF2B5EF4-FFF2-40B4-BE49-F238E27FC236}">
                  <a16:creationId xmlns:a16="http://schemas.microsoft.com/office/drawing/2014/main" id="{9638B1E5-5568-466A-B5E2-8FD1DDE2E088}"/>
                </a:ext>
              </a:extLst>
            </p:cNvPr>
            <p:cNvSpPr txBox="1"/>
            <p:nvPr/>
          </p:nvSpPr>
          <p:spPr>
            <a:xfrm>
              <a:off x="9306648" y="2657710"/>
              <a:ext cx="902810" cy="396689"/>
            </a:xfrm>
            <a:prstGeom prst="rect">
              <a:avLst/>
            </a:prstGeom>
            <a:noFill/>
            <a:effectLst/>
          </p:spPr>
          <p:txBody>
            <a:bodyPr vert="eaVert" wrap="none" rtlCol="0" anchor="ctr">
              <a:spAutoFit/>
            </a:bodyPr>
            <a:lstStyle>
              <a:defPPr>
                <a:defRPr lang="zh-CN"/>
              </a:defPPr>
              <a:lvl1pPr algn="ctr">
                <a:defRPr sz="4400">
                  <a:solidFill>
                    <a:srgbClr val="004DA1"/>
                  </a:solidFill>
                  <a:latin typeface="李旭科书法" panose="02000603000000000000" pitchFamily="2" charset="-122"/>
                  <a:ea typeface="李旭科书法" panose="02000603000000000000" pitchFamily="2" charset="-122"/>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3200" b="0" i="0" u="none" strike="noStrike" kern="0" cap="none" spc="0" normalizeH="0" baseline="0" noProof="0" dirty="0">
                  <a:ln>
                    <a:noFill/>
                  </a:ln>
                  <a:solidFill>
                    <a:prstClr val="white"/>
                  </a:solidFill>
                  <a:effectLst/>
                  <a:uLnTx/>
                  <a:uFillTx/>
                  <a:latin typeface="+mn-lt"/>
                  <a:ea typeface="+mn-ea"/>
                  <a:cs typeface="+mn-ea"/>
                  <a:sym typeface="+mn-lt"/>
                </a:rPr>
                <a:t>C</a:t>
              </a:r>
              <a:endParaRPr kumimoji="0" lang="zh-CN" altLang="en-US" sz="3200" b="0" i="0" u="none" strike="noStrike" kern="0" cap="none" spc="0" normalizeH="0" baseline="0" noProof="0" dirty="0">
                <a:ln>
                  <a:noFill/>
                </a:ln>
                <a:solidFill>
                  <a:prstClr val="white"/>
                </a:solidFill>
                <a:effectLst/>
                <a:uLnTx/>
                <a:uFillTx/>
                <a:latin typeface="+mn-lt"/>
                <a:ea typeface="+mn-ea"/>
                <a:cs typeface="+mn-ea"/>
                <a:sym typeface="+mn-lt"/>
              </a:endParaRPr>
            </a:p>
          </p:txBody>
        </p:sp>
      </p:grpSp>
    </p:spTree>
    <p:extLst>
      <p:ext uri="{BB962C8B-B14F-4D97-AF65-F5344CB8AC3E}">
        <p14:creationId xmlns:p14="http://schemas.microsoft.com/office/powerpoint/2010/main" val="52551656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3F297A04-FA86-470C-A283-0F372052F889}"/>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latin typeface="+mn-lt"/>
                <a:cs typeface="+mn-ea"/>
                <a:sym typeface="+mn-lt"/>
              </a:rPr>
              <a:pPr>
                <a:defRPr/>
              </a:pPr>
              <a:t>161</a:t>
            </a:fld>
            <a:endParaRPr lang="en-US">
              <a:solidFill>
                <a:prstClr val="black">
                  <a:tint val="75000"/>
                </a:prstClr>
              </a:solidFill>
              <a:latin typeface="+mn-lt"/>
              <a:cs typeface="+mn-ea"/>
              <a:sym typeface="+mn-lt"/>
            </a:endParaRPr>
          </a:p>
        </p:txBody>
      </p:sp>
      <p:sp>
        <p:nvSpPr>
          <p:cNvPr id="3" name="文本框 2">
            <a:extLst>
              <a:ext uri="{FF2B5EF4-FFF2-40B4-BE49-F238E27FC236}">
                <a16:creationId xmlns:a16="http://schemas.microsoft.com/office/drawing/2014/main" id="{8D04972F-565F-4E50-896F-ED56EDD1A38F}"/>
              </a:ext>
            </a:extLst>
          </p:cNvPr>
          <p:cNvSpPr txBox="1"/>
          <p:nvPr/>
        </p:nvSpPr>
        <p:spPr>
          <a:xfrm>
            <a:off x="2039921" y="225348"/>
            <a:ext cx="5410461" cy="500137"/>
          </a:xfrm>
          <a:prstGeom prst="rect">
            <a:avLst/>
          </a:prstGeom>
          <a:noFill/>
        </p:spPr>
        <p:txBody>
          <a:bodyPr wrap="square" lIns="68580" tIns="34290" rIns="68580" bIns="34290" rtlCol="0">
            <a:spAutoFit/>
          </a:bodyPr>
          <a:lstStyle/>
          <a:p>
            <a:pPr algn="ctr"/>
            <a:r>
              <a:rPr lang="zh-CN" altLang="en-US" sz="2800" b="1" dirty="0">
                <a:solidFill>
                  <a:srgbClr val="0070C0"/>
                </a:solidFill>
                <a:cs typeface="+mn-ea"/>
                <a:sym typeface="+mn-lt"/>
              </a:rPr>
              <a:t>试试就试试</a:t>
            </a:r>
            <a:endParaRPr lang="en-US" altLang="zh-CN" sz="2800" b="1" dirty="0">
              <a:solidFill>
                <a:srgbClr val="7030A0"/>
              </a:solidFill>
              <a:cs typeface="+mn-ea"/>
              <a:sym typeface="+mn-lt"/>
            </a:endParaRPr>
          </a:p>
        </p:txBody>
      </p:sp>
      <p:sp>
        <p:nvSpPr>
          <p:cNvPr id="8" name="内容占位符 1">
            <a:extLst>
              <a:ext uri="{FF2B5EF4-FFF2-40B4-BE49-F238E27FC236}">
                <a16:creationId xmlns:a16="http://schemas.microsoft.com/office/drawing/2014/main" id="{C55AD2E8-BCFE-4A42-9301-8BD4BC5CB3A5}"/>
              </a:ext>
            </a:extLst>
          </p:cNvPr>
          <p:cNvSpPr txBox="1">
            <a:spLocks/>
          </p:cNvSpPr>
          <p:nvPr/>
        </p:nvSpPr>
        <p:spPr>
          <a:xfrm>
            <a:off x="490822" y="779487"/>
            <a:ext cx="8123789" cy="3887763"/>
          </a:xfrm>
          <a:prstGeom prst="rect">
            <a:avLst/>
          </a:prstGeom>
        </p:spPr>
        <p:txBody>
          <a:bodyPr vert="horz" lIns="91440" tIns="45720" rIns="91440" bIns="45720" rtlCol="0">
            <a:normAutofit fontScale="85000" lnSpcReduction="10000"/>
          </a:bodyPr>
          <a:lstStyle>
            <a:lvl1pPr marL="0" indent="538480" algn="l" defTabSz="685800" rtl="0" eaLnBrk="1" latinLnBrk="0" hangingPunct="1">
              <a:lnSpc>
                <a:spcPct val="150000"/>
              </a:lnSpc>
              <a:spcBef>
                <a:spcPts val="0"/>
              </a:spcBef>
              <a:buFont typeface="Arial" panose="020B0604020202020204" pitchFamily="34" charset="0"/>
              <a:buNone/>
              <a:defRPr sz="2200" b="1" kern="1200">
                <a:solidFill>
                  <a:srgbClr val="004DA1"/>
                </a:solidFill>
                <a:latin typeface="楷体" panose="02010609060101010101" pitchFamily="49" charset="-122"/>
                <a:ea typeface="楷体" panose="02010609060101010101" pitchFamily="49" charset="-122"/>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en-US" altLang="zh-CN" dirty="0">
                <a:latin typeface="+mn-lt"/>
                <a:ea typeface="+mn-ea"/>
                <a:cs typeface="+mn-ea"/>
                <a:sym typeface="+mn-lt"/>
              </a:rPr>
              <a:t>【</a:t>
            </a:r>
            <a:r>
              <a:rPr lang="zh-CN" altLang="en-US" dirty="0">
                <a:latin typeface="+mn-lt"/>
                <a:ea typeface="+mn-ea"/>
                <a:cs typeface="+mn-ea"/>
                <a:sym typeface="+mn-lt"/>
              </a:rPr>
              <a:t>单选题</a:t>
            </a:r>
            <a:r>
              <a:rPr lang="en-US" altLang="zh-CN" dirty="0">
                <a:latin typeface="+mn-lt"/>
                <a:ea typeface="+mn-ea"/>
                <a:cs typeface="+mn-ea"/>
                <a:sym typeface="+mn-lt"/>
              </a:rPr>
              <a:t>】</a:t>
            </a:r>
            <a:r>
              <a:rPr lang="zh-CN" altLang="en-US" dirty="0">
                <a:latin typeface="+mn-lt"/>
                <a:ea typeface="+mn-ea"/>
                <a:cs typeface="+mn-ea"/>
                <a:sym typeface="+mn-lt"/>
              </a:rPr>
              <a:t>甲公司是从事旧货交易的一般纳税人，</a:t>
            </a:r>
            <a:r>
              <a:rPr lang="en-US" altLang="zh-CN" dirty="0">
                <a:latin typeface="+mn-lt"/>
                <a:ea typeface="+mn-ea"/>
                <a:cs typeface="+mn-ea"/>
                <a:sym typeface="+mn-lt"/>
              </a:rPr>
              <a:t>2021 </a:t>
            </a:r>
            <a:r>
              <a:rPr lang="zh-CN" altLang="en-US" dirty="0">
                <a:latin typeface="+mn-lt"/>
                <a:ea typeface="+mn-ea"/>
                <a:cs typeface="+mn-ea"/>
                <a:sym typeface="+mn-lt"/>
              </a:rPr>
              <a:t>年 </a:t>
            </a:r>
            <a:r>
              <a:rPr lang="en-US" altLang="zh-CN" dirty="0">
                <a:latin typeface="+mn-lt"/>
                <a:ea typeface="+mn-ea"/>
                <a:cs typeface="+mn-ea"/>
                <a:sym typeface="+mn-lt"/>
              </a:rPr>
              <a:t>5 </a:t>
            </a:r>
            <a:r>
              <a:rPr lang="zh-CN" altLang="en-US" dirty="0">
                <a:latin typeface="+mn-lt"/>
                <a:ea typeface="+mn-ea"/>
                <a:cs typeface="+mn-ea"/>
                <a:sym typeface="+mn-lt"/>
              </a:rPr>
              <a:t>月销售二手车取得含增值税的销售额 </a:t>
            </a:r>
            <a:r>
              <a:rPr lang="en-US" altLang="zh-CN" dirty="0">
                <a:latin typeface="+mn-lt"/>
                <a:ea typeface="+mn-ea"/>
                <a:cs typeface="+mn-ea"/>
                <a:sym typeface="+mn-lt"/>
              </a:rPr>
              <a:t>502.5</a:t>
            </a:r>
            <a:r>
              <a:rPr lang="zh-CN" altLang="en-US" dirty="0">
                <a:latin typeface="+mn-lt"/>
                <a:ea typeface="+mn-ea"/>
                <a:cs typeface="+mn-ea"/>
                <a:sym typeface="+mn-lt"/>
              </a:rPr>
              <a:t>万元，销售二手汽车零部件取得含增值税的销售额 </a:t>
            </a:r>
            <a:r>
              <a:rPr lang="en-US" altLang="zh-CN" dirty="0">
                <a:latin typeface="+mn-lt"/>
                <a:ea typeface="+mn-ea"/>
                <a:cs typeface="+mn-ea"/>
                <a:sym typeface="+mn-lt"/>
              </a:rPr>
              <a:t>206 </a:t>
            </a:r>
            <a:r>
              <a:rPr lang="zh-CN" altLang="en-US" dirty="0">
                <a:latin typeface="+mn-lt"/>
                <a:ea typeface="+mn-ea"/>
                <a:cs typeface="+mn-ea"/>
                <a:sym typeface="+mn-lt"/>
              </a:rPr>
              <a:t>万元，已知：销售二手车减按 </a:t>
            </a:r>
            <a:r>
              <a:rPr lang="en-US" altLang="zh-CN" dirty="0">
                <a:latin typeface="+mn-lt"/>
                <a:ea typeface="+mn-ea"/>
                <a:cs typeface="+mn-ea"/>
                <a:sym typeface="+mn-lt"/>
              </a:rPr>
              <a:t>0.5%</a:t>
            </a:r>
            <a:r>
              <a:rPr lang="zh-CN" altLang="en-US" dirty="0">
                <a:latin typeface="+mn-lt"/>
                <a:ea typeface="+mn-ea"/>
                <a:cs typeface="+mn-ea"/>
                <a:sym typeface="+mn-lt"/>
              </a:rPr>
              <a:t>的征收率征收；销售其他旧货适用 </a:t>
            </a:r>
            <a:r>
              <a:rPr lang="en-US" altLang="zh-CN" dirty="0">
                <a:latin typeface="+mn-lt"/>
                <a:ea typeface="+mn-ea"/>
                <a:cs typeface="+mn-ea"/>
                <a:sym typeface="+mn-lt"/>
              </a:rPr>
              <a:t>3%</a:t>
            </a:r>
            <a:r>
              <a:rPr lang="zh-CN" altLang="en-US" dirty="0">
                <a:latin typeface="+mn-lt"/>
                <a:ea typeface="+mn-ea"/>
                <a:cs typeface="+mn-ea"/>
                <a:sym typeface="+mn-lt"/>
              </a:rPr>
              <a:t>的征收率并减按 </a:t>
            </a:r>
            <a:r>
              <a:rPr lang="en-US" altLang="zh-CN" dirty="0">
                <a:latin typeface="+mn-lt"/>
                <a:ea typeface="+mn-ea"/>
                <a:cs typeface="+mn-ea"/>
                <a:sym typeface="+mn-lt"/>
              </a:rPr>
              <a:t>2%</a:t>
            </a:r>
            <a:r>
              <a:rPr lang="zh-CN" altLang="en-US" dirty="0">
                <a:latin typeface="+mn-lt"/>
                <a:ea typeface="+mn-ea"/>
                <a:cs typeface="+mn-ea"/>
                <a:sym typeface="+mn-lt"/>
              </a:rPr>
              <a:t>征收，则甲公司当月应缴纳的增值税税额的下列计算列式正确的是（ ）。</a:t>
            </a:r>
          </a:p>
          <a:p>
            <a:r>
              <a:rPr lang="zh-CN" altLang="en-US" dirty="0">
                <a:latin typeface="+mn-lt"/>
                <a:ea typeface="+mn-ea"/>
                <a:cs typeface="+mn-ea"/>
                <a:sym typeface="+mn-lt"/>
              </a:rPr>
              <a:t> </a:t>
            </a:r>
            <a:r>
              <a:rPr lang="en-US" altLang="zh-CN" dirty="0">
                <a:latin typeface="+mn-lt"/>
                <a:ea typeface="+mn-ea"/>
                <a:cs typeface="+mn-ea"/>
                <a:sym typeface="+mn-lt"/>
              </a:rPr>
              <a:t>A.502.5×0.5%</a:t>
            </a:r>
            <a:r>
              <a:rPr lang="zh-CN" altLang="en-US" dirty="0">
                <a:latin typeface="+mn-lt"/>
                <a:ea typeface="+mn-ea"/>
                <a:cs typeface="+mn-ea"/>
                <a:sym typeface="+mn-lt"/>
              </a:rPr>
              <a:t>＋</a:t>
            </a:r>
            <a:r>
              <a:rPr lang="en-US" altLang="zh-CN" dirty="0">
                <a:latin typeface="+mn-lt"/>
                <a:ea typeface="+mn-ea"/>
                <a:cs typeface="+mn-ea"/>
                <a:sym typeface="+mn-lt"/>
              </a:rPr>
              <a:t>206×2%</a:t>
            </a:r>
            <a:r>
              <a:rPr lang="zh-CN" altLang="en-US" dirty="0">
                <a:latin typeface="+mn-lt"/>
                <a:ea typeface="+mn-ea"/>
                <a:cs typeface="+mn-ea"/>
                <a:sym typeface="+mn-lt"/>
              </a:rPr>
              <a:t>＝</a:t>
            </a:r>
            <a:r>
              <a:rPr lang="en-US" altLang="zh-CN" dirty="0">
                <a:latin typeface="+mn-lt"/>
                <a:ea typeface="+mn-ea"/>
                <a:cs typeface="+mn-ea"/>
                <a:sym typeface="+mn-lt"/>
              </a:rPr>
              <a:t>6.63</a:t>
            </a:r>
            <a:r>
              <a:rPr lang="zh-CN" altLang="en-US" dirty="0">
                <a:latin typeface="+mn-lt"/>
                <a:ea typeface="+mn-ea"/>
                <a:cs typeface="+mn-ea"/>
                <a:sym typeface="+mn-lt"/>
              </a:rPr>
              <a:t>（万元）</a:t>
            </a:r>
          </a:p>
          <a:p>
            <a:r>
              <a:rPr lang="zh-CN" altLang="en-US" dirty="0">
                <a:latin typeface="+mn-lt"/>
                <a:ea typeface="+mn-ea"/>
                <a:cs typeface="+mn-ea"/>
                <a:sym typeface="+mn-lt"/>
              </a:rPr>
              <a:t> </a:t>
            </a:r>
            <a:r>
              <a:rPr lang="en-US" altLang="zh-CN" dirty="0">
                <a:latin typeface="+mn-lt"/>
                <a:ea typeface="+mn-ea"/>
                <a:cs typeface="+mn-ea"/>
                <a:sym typeface="+mn-lt"/>
              </a:rPr>
              <a:t>B.502.5÷</a:t>
            </a:r>
            <a:r>
              <a:rPr lang="zh-CN" altLang="en-US" dirty="0">
                <a:latin typeface="+mn-lt"/>
                <a:ea typeface="+mn-ea"/>
                <a:cs typeface="+mn-ea"/>
                <a:sym typeface="+mn-lt"/>
              </a:rPr>
              <a:t>（</a:t>
            </a:r>
            <a:r>
              <a:rPr lang="en-US" altLang="zh-CN" dirty="0">
                <a:latin typeface="+mn-lt"/>
                <a:ea typeface="+mn-ea"/>
                <a:cs typeface="+mn-ea"/>
                <a:sym typeface="+mn-lt"/>
              </a:rPr>
              <a:t>1</a:t>
            </a:r>
            <a:r>
              <a:rPr lang="zh-CN" altLang="en-US" dirty="0">
                <a:latin typeface="+mn-lt"/>
                <a:ea typeface="+mn-ea"/>
                <a:cs typeface="+mn-ea"/>
                <a:sym typeface="+mn-lt"/>
              </a:rPr>
              <a:t>＋</a:t>
            </a:r>
            <a:r>
              <a:rPr lang="en-US" altLang="zh-CN" dirty="0">
                <a:latin typeface="+mn-lt"/>
                <a:ea typeface="+mn-ea"/>
                <a:cs typeface="+mn-ea"/>
                <a:sym typeface="+mn-lt"/>
              </a:rPr>
              <a:t>3%</a:t>
            </a:r>
            <a:r>
              <a:rPr lang="zh-CN" altLang="en-US" dirty="0">
                <a:latin typeface="+mn-lt"/>
                <a:ea typeface="+mn-ea"/>
                <a:cs typeface="+mn-ea"/>
                <a:sym typeface="+mn-lt"/>
              </a:rPr>
              <a:t>）</a:t>
            </a:r>
            <a:r>
              <a:rPr lang="en-US" altLang="zh-CN" dirty="0">
                <a:latin typeface="+mn-lt"/>
                <a:ea typeface="+mn-ea"/>
                <a:cs typeface="+mn-ea"/>
                <a:sym typeface="+mn-lt"/>
              </a:rPr>
              <a:t>×0.5%</a:t>
            </a:r>
            <a:r>
              <a:rPr lang="zh-CN" altLang="en-US" dirty="0">
                <a:latin typeface="+mn-lt"/>
                <a:ea typeface="+mn-ea"/>
                <a:cs typeface="+mn-ea"/>
                <a:sym typeface="+mn-lt"/>
              </a:rPr>
              <a:t>＋</a:t>
            </a:r>
            <a:r>
              <a:rPr lang="en-US" altLang="zh-CN" dirty="0">
                <a:latin typeface="+mn-lt"/>
                <a:ea typeface="+mn-ea"/>
                <a:cs typeface="+mn-ea"/>
                <a:sym typeface="+mn-lt"/>
              </a:rPr>
              <a:t>206÷</a:t>
            </a:r>
            <a:r>
              <a:rPr lang="zh-CN" altLang="en-US" dirty="0">
                <a:latin typeface="+mn-lt"/>
                <a:ea typeface="+mn-ea"/>
                <a:cs typeface="+mn-ea"/>
                <a:sym typeface="+mn-lt"/>
              </a:rPr>
              <a:t>（</a:t>
            </a:r>
            <a:r>
              <a:rPr lang="en-US" altLang="zh-CN" dirty="0">
                <a:latin typeface="+mn-lt"/>
                <a:ea typeface="+mn-ea"/>
                <a:cs typeface="+mn-ea"/>
                <a:sym typeface="+mn-lt"/>
              </a:rPr>
              <a:t>1</a:t>
            </a:r>
            <a:r>
              <a:rPr lang="zh-CN" altLang="en-US" dirty="0">
                <a:latin typeface="+mn-lt"/>
                <a:ea typeface="+mn-ea"/>
                <a:cs typeface="+mn-ea"/>
                <a:sym typeface="+mn-lt"/>
              </a:rPr>
              <a:t>＋</a:t>
            </a:r>
            <a:r>
              <a:rPr lang="en-US" altLang="zh-CN" dirty="0">
                <a:latin typeface="+mn-lt"/>
                <a:ea typeface="+mn-ea"/>
                <a:cs typeface="+mn-ea"/>
                <a:sym typeface="+mn-lt"/>
              </a:rPr>
              <a:t>3%</a:t>
            </a:r>
            <a:r>
              <a:rPr lang="zh-CN" altLang="en-US" dirty="0">
                <a:latin typeface="+mn-lt"/>
                <a:ea typeface="+mn-ea"/>
                <a:cs typeface="+mn-ea"/>
                <a:sym typeface="+mn-lt"/>
              </a:rPr>
              <a:t>）</a:t>
            </a:r>
            <a:r>
              <a:rPr lang="en-US" altLang="zh-CN" dirty="0">
                <a:latin typeface="+mn-lt"/>
                <a:ea typeface="+mn-ea"/>
                <a:cs typeface="+mn-ea"/>
                <a:sym typeface="+mn-lt"/>
              </a:rPr>
              <a:t>×2%</a:t>
            </a:r>
            <a:r>
              <a:rPr lang="zh-CN" altLang="en-US" dirty="0">
                <a:latin typeface="+mn-lt"/>
                <a:ea typeface="+mn-ea"/>
                <a:cs typeface="+mn-ea"/>
                <a:sym typeface="+mn-lt"/>
              </a:rPr>
              <a:t>＝</a:t>
            </a:r>
            <a:r>
              <a:rPr lang="en-US" altLang="zh-CN" dirty="0">
                <a:latin typeface="+mn-lt"/>
                <a:ea typeface="+mn-ea"/>
                <a:cs typeface="+mn-ea"/>
                <a:sym typeface="+mn-lt"/>
              </a:rPr>
              <a:t>6.44</a:t>
            </a:r>
            <a:r>
              <a:rPr lang="zh-CN" altLang="en-US" dirty="0">
                <a:latin typeface="+mn-lt"/>
                <a:ea typeface="+mn-ea"/>
                <a:cs typeface="+mn-ea"/>
                <a:sym typeface="+mn-lt"/>
              </a:rPr>
              <a:t>（万元）</a:t>
            </a:r>
          </a:p>
          <a:p>
            <a:r>
              <a:rPr lang="zh-CN" altLang="en-US" dirty="0">
                <a:latin typeface="+mn-lt"/>
                <a:ea typeface="+mn-ea"/>
                <a:cs typeface="+mn-ea"/>
                <a:sym typeface="+mn-lt"/>
              </a:rPr>
              <a:t> </a:t>
            </a:r>
            <a:r>
              <a:rPr lang="en-US" altLang="zh-CN" dirty="0">
                <a:latin typeface="+mn-lt"/>
                <a:ea typeface="+mn-ea"/>
                <a:cs typeface="+mn-ea"/>
                <a:sym typeface="+mn-lt"/>
              </a:rPr>
              <a:t>C.502.5÷</a:t>
            </a:r>
            <a:r>
              <a:rPr lang="zh-CN" altLang="en-US" dirty="0">
                <a:latin typeface="+mn-lt"/>
                <a:ea typeface="+mn-ea"/>
                <a:cs typeface="+mn-ea"/>
                <a:sym typeface="+mn-lt"/>
              </a:rPr>
              <a:t>（</a:t>
            </a:r>
            <a:r>
              <a:rPr lang="en-US" altLang="zh-CN" dirty="0">
                <a:latin typeface="+mn-lt"/>
                <a:ea typeface="+mn-ea"/>
                <a:cs typeface="+mn-ea"/>
                <a:sym typeface="+mn-lt"/>
              </a:rPr>
              <a:t>1</a:t>
            </a:r>
            <a:r>
              <a:rPr lang="zh-CN" altLang="en-US" dirty="0">
                <a:latin typeface="+mn-lt"/>
                <a:ea typeface="+mn-ea"/>
                <a:cs typeface="+mn-ea"/>
                <a:sym typeface="+mn-lt"/>
              </a:rPr>
              <a:t>＋</a:t>
            </a:r>
            <a:r>
              <a:rPr lang="en-US" altLang="zh-CN" dirty="0">
                <a:latin typeface="+mn-lt"/>
                <a:ea typeface="+mn-ea"/>
                <a:cs typeface="+mn-ea"/>
                <a:sym typeface="+mn-lt"/>
              </a:rPr>
              <a:t>0.5%</a:t>
            </a:r>
            <a:r>
              <a:rPr lang="zh-CN" altLang="en-US" dirty="0">
                <a:latin typeface="+mn-lt"/>
                <a:ea typeface="+mn-ea"/>
                <a:cs typeface="+mn-ea"/>
                <a:sym typeface="+mn-lt"/>
              </a:rPr>
              <a:t>）</a:t>
            </a:r>
            <a:r>
              <a:rPr lang="en-US" altLang="zh-CN" dirty="0">
                <a:latin typeface="+mn-lt"/>
                <a:ea typeface="+mn-ea"/>
                <a:cs typeface="+mn-ea"/>
                <a:sym typeface="+mn-lt"/>
              </a:rPr>
              <a:t>×0.5%</a:t>
            </a:r>
            <a:r>
              <a:rPr lang="zh-CN" altLang="en-US" dirty="0">
                <a:latin typeface="+mn-lt"/>
                <a:ea typeface="+mn-ea"/>
                <a:cs typeface="+mn-ea"/>
                <a:sym typeface="+mn-lt"/>
              </a:rPr>
              <a:t>＋</a:t>
            </a:r>
            <a:r>
              <a:rPr lang="en-US" altLang="zh-CN" dirty="0">
                <a:latin typeface="+mn-lt"/>
                <a:ea typeface="+mn-ea"/>
                <a:cs typeface="+mn-ea"/>
                <a:sym typeface="+mn-lt"/>
              </a:rPr>
              <a:t>206÷</a:t>
            </a:r>
            <a:r>
              <a:rPr lang="zh-CN" altLang="en-US" dirty="0">
                <a:latin typeface="+mn-lt"/>
                <a:ea typeface="+mn-ea"/>
                <a:cs typeface="+mn-ea"/>
                <a:sym typeface="+mn-lt"/>
              </a:rPr>
              <a:t>（</a:t>
            </a:r>
            <a:r>
              <a:rPr lang="en-US" altLang="zh-CN" dirty="0">
                <a:latin typeface="+mn-lt"/>
                <a:ea typeface="+mn-ea"/>
                <a:cs typeface="+mn-ea"/>
                <a:sym typeface="+mn-lt"/>
              </a:rPr>
              <a:t>1</a:t>
            </a:r>
            <a:r>
              <a:rPr lang="zh-CN" altLang="en-US" dirty="0">
                <a:latin typeface="+mn-lt"/>
                <a:ea typeface="+mn-ea"/>
                <a:cs typeface="+mn-ea"/>
                <a:sym typeface="+mn-lt"/>
              </a:rPr>
              <a:t>＋</a:t>
            </a:r>
            <a:r>
              <a:rPr lang="en-US" altLang="zh-CN" dirty="0">
                <a:latin typeface="+mn-lt"/>
                <a:ea typeface="+mn-ea"/>
                <a:cs typeface="+mn-ea"/>
                <a:sym typeface="+mn-lt"/>
              </a:rPr>
              <a:t>2%</a:t>
            </a:r>
            <a:r>
              <a:rPr lang="zh-CN" altLang="en-US" dirty="0">
                <a:latin typeface="+mn-lt"/>
                <a:ea typeface="+mn-ea"/>
                <a:cs typeface="+mn-ea"/>
                <a:sym typeface="+mn-lt"/>
              </a:rPr>
              <a:t>）</a:t>
            </a:r>
            <a:r>
              <a:rPr lang="en-US" altLang="zh-CN" dirty="0">
                <a:latin typeface="+mn-lt"/>
                <a:ea typeface="+mn-ea"/>
                <a:cs typeface="+mn-ea"/>
                <a:sym typeface="+mn-lt"/>
              </a:rPr>
              <a:t>×2%</a:t>
            </a:r>
            <a:r>
              <a:rPr lang="zh-CN" altLang="en-US" dirty="0">
                <a:latin typeface="+mn-lt"/>
                <a:ea typeface="+mn-ea"/>
                <a:cs typeface="+mn-ea"/>
                <a:sym typeface="+mn-lt"/>
              </a:rPr>
              <a:t>＝</a:t>
            </a:r>
            <a:r>
              <a:rPr lang="en-US" altLang="zh-CN" dirty="0">
                <a:latin typeface="+mn-lt"/>
                <a:ea typeface="+mn-ea"/>
                <a:cs typeface="+mn-ea"/>
                <a:sym typeface="+mn-lt"/>
              </a:rPr>
              <a:t>6.54</a:t>
            </a:r>
            <a:r>
              <a:rPr lang="zh-CN" altLang="en-US" dirty="0">
                <a:latin typeface="+mn-lt"/>
                <a:ea typeface="+mn-ea"/>
                <a:cs typeface="+mn-ea"/>
                <a:sym typeface="+mn-lt"/>
              </a:rPr>
              <a:t>（万元）</a:t>
            </a:r>
          </a:p>
          <a:p>
            <a:r>
              <a:rPr lang="zh-CN" altLang="en-US" dirty="0">
                <a:latin typeface="+mn-lt"/>
                <a:ea typeface="+mn-ea"/>
                <a:cs typeface="+mn-ea"/>
                <a:sym typeface="+mn-lt"/>
              </a:rPr>
              <a:t> </a:t>
            </a:r>
            <a:r>
              <a:rPr lang="en-US" altLang="zh-CN" dirty="0">
                <a:latin typeface="+mn-lt"/>
                <a:ea typeface="+mn-ea"/>
                <a:cs typeface="+mn-ea"/>
                <a:sym typeface="+mn-lt"/>
              </a:rPr>
              <a:t>D.502.5÷</a:t>
            </a:r>
            <a:r>
              <a:rPr lang="zh-CN" altLang="en-US" dirty="0">
                <a:latin typeface="+mn-lt"/>
                <a:ea typeface="+mn-ea"/>
                <a:cs typeface="+mn-ea"/>
                <a:sym typeface="+mn-lt"/>
              </a:rPr>
              <a:t>（</a:t>
            </a:r>
            <a:r>
              <a:rPr lang="en-US" altLang="zh-CN" dirty="0">
                <a:latin typeface="+mn-lt"/>
                <a:ea typeface="+mn-ea"/>
                <a:cs typeface="+mn-ea"/>
                <a:sym typeface="+mn-lt"/>
              </a:rPr>
              <a:t>1</a:t>
            </a:r>
            <a:r>
              <a:rPr lang="zh-CN" altLang="en-US" dirty="0">
                <a:latin typeface="+mn-lt"/>
                <a:ea typeface="+mn-ea"/>
                <a:cs typeface="+mn-ea"/>
                <a:sym typeface="+mn-lt"/>
              </a:rPr>
              <a:t>＋</a:t>
            </a:r>
            <a:r>
              <a:rPr lang="en-US" altLang="zh-CN" dirty="0">
                <a:latin typeface="+mn-lt"/>
                <a:ea typeface="+mn-ea"/>
                <a:cs typeface="+mn-ea"/>
                <a:sym typeface="+mn-lt"/>
              </a:rPr>
              <a:t>0.5%</a:t>
            </a:r>
            <a:r>
              <a:rPr lang="zh-CN" altLang="en-US" dirty="0">
                <a:latin typeface="+mn-lt"/>
                <a:ea typeface="+mn-ea"/>
                <a:cs typeface="+mn-ea"/>
                <a:sym typeface="+mn-lt"/>
              </a:rPr>
              <a:t>）</a:t>
            </a:r>
            <a:r>
              <a:rPr lang="en-US" altLang="zh-CN" dirty="0">
                <a:latin typeface="+mn-lt"/>
                <a:ea typeface="+mn-ea"/>
                <a:cs typeface="+mn-ea"/>
                <a:sym typeface="+mn-lt"/>
              </a:rPr>
              <a:t>×0.5%</a:t>
            </a:r>
            <a:r>
              <a:rPr lang="zh-CN" altLang="en-US" dirty="0">
                <a:latin typeface="+mn-lt"/>
                <a:ea typeface="+mn-ea"/>
                <a:cs typeface="+mn-ea"/>
                <a:sym typeface="+mn-lt"/>
              </a:rPr>
              <a:t>＋</a:t>
            </a:r>
            <a:r>
              <a:rPr lang="en-US" altLang="zh-CN" dirty="0">
                <a:latin typeface="+mn-lt"/>
                <a:ea typeface="+mn-ea"/>
                <a:cs typeface="+mn-ea"/>
                <a:sym typeface="+mn-lt"/>
              </a:rPr>
              <a:t>206÷</a:t>
            </a:r>
            <a:r>
              <a:rPr lang="zh-CN" altLang="en-US" dirty="0">
                <a:latin typeface="+mn-lt"/>
                <a:ea typeface="+mn-ea"/>
                <a:cs typeface="+mn-ea"/>
                <a:sym typeface="+mn-lt"/>
              </a:rPr>
              <a:t>（</a:t>
            </a:r>
            <a:r>
              <a:rPr lang="en-US" altLang="zh-CN" dirty="0">
                <a:latin typeface="+mn-lt"/>
                <a:ea typeface="+mn-ea"/>
                <a:cs typeface="+mn-ea"/>
                <a:sym typeface="+mn-lt"/>
              </a:rPr>
              <a:t>1</a:t>
            </a:r>
            <a:r>
              <a:rPr lang="zh-CN" altLang="en-US" dirty="0">
                <a:latin typeface="+mn-lt"/>
                <a:ea typeface="+mn-ea"/>
                <a:cs typeface="+mn-ea"/>
                <a:sym typeface="+mn-lt"/>
              </a:rPr>
              <a:t>＋</a:t>
            </a:r>
            <a:r>
              <a:rPr lang="en-US" altLang="zh-CN" dirty="0">
                <a:latin typeface="+mn-lt"/>
                <a:ea typeface="+mn-ea"/>
                <a:cs typeface="+mn-ea"/>
                <a:sym typeface="+mn-lt"/>
              </a:rPr>
              <a:t>3%</a:t>
            </a:r>
            <a:r>
              <a:rPr lang="zh-CN" altLang="en-US" dirty="0">
                <a:latin typeface="+mn-lt"/>
                <a:ea typeface="+mn-ea"/>
                <a:cs typeface="+mn-ea"/>
                <a:sym typeface="+mn-lt"/>
              </a:rPr>
              <a:t>）</a:t>
            </a:r>
            <a:r>
              <a:rPr lang="en-US" altLang="zh-CN" dirty="0">
                <a:latin typeface="+mn-lt"/>
                <a:ea typeface="+mn-ea"/>
                <a:cs typeface="+mn-ea"/>
                <a:sym typeface="+mn-lt"/>
              </a:rPr>
              <a:t>×2%</a:t>
            </a:r>
            <a:r>
              <a:rPr lang="zh-CN" altLang="en-US" dirty="0">
                <a:latin typeface="+mn-lt"/>
                <a:ea typeface="+mn-ea"/>
                <a:cs typeface="+mn-ea"/>
                <a:sym typeface="+mn-lt"/>
              </a:rPr>
              <a:t>＝</a:t>
            </a:r>
            <a:r>
              <a:rPr lang="en-US" altLang="zh-CN" dirty="0">
                <a:latin typeface="+mn-lt"/>
                <a:ea typeface="+mn-ea"/>
                <a:cs typeface="+mn-ea"/>
                <a:sym typeface="+mn-lt"/>
              </a:rPr>
              <a:t>6.5</a:t>
            </a:r>
            <a:r>
              <a:rPr lang="zh-CN" altLang="en-US" dirty="0">
                <a:latin typeface="+mn-lt"/>
                <a:ea typeface="+mn-ea"/>
                <a:cs typeface="+mn-ea"/>
                <a:sym typeface="+mn-lt"/>
              </a:rPr>
              <a:t>（万元）</a:t>
            </a:r>
          </a:p>
        </p:txBody>
      </p:sp>
      <p:grpSp>
        <p:nvGrpSpPr>
          <p:cNvPr id="9" name="组合 8">
            <a:extLst>
              <a:ext uri="{FF2B5EF4-FFF2-40B4-BE49-F238E27FC236}">
                <a16:creationId xmlns:a16="http://schemas.microsoft.com/office/drawing/2014/main" id="{D7CCD27B-CFDC-4184-8D48-6FBEDF9404AE}"/>
              </a:ext>
            </a:extLst>
          </p:cNvPr>
          <p:cNvGrpSpPr/>
          <p:nvPr/>
        </p:nvGrpSpPr>
        <p:grpSpPr>
          <a:xfrm rot="16200000">
            <a:off x="1905836" y="3944974"/>
            <a:ext cx="677108" cy="1428693"/>
            <a:chOff x="9306648" y="1903595"/>
            <a:chExt cx="902810" cy="1904924"/>
          </a:xfrm>
        </p:grpSpPr>
        <p:sp>
          <p:nvSpPr>
            <p:cNvPr id="10" name="Freeform 668">
              <a:extLst>
                <a:ext uri="{FF2B5EF4-FFF2-40B4-BE49-F238E27FC236}">
                  <a16:creationId xmlns:a16="http://schemas.microsoft.com/office/drawing/2014/main" id="{25B8C2A1-05FC-4FC7-8039-F3BDF3EAEED1}"/>
                </a:ext>
              </a:extLst>
            </p:cNvPr>
            <p:cNvSpPr>
              <a:spLocks/>
            </p:cNvSpPr>
            <p:nvPr/>
          </p:nvSpPr>
          <p:spPr bwMode="auto">
            <a:xfrm rot="5400000">
              <a:off x="8805602" y="2585762"/>
              <a:ext cx="1904924" cy="540590"/>
            </a:xfrm>
            <a:custGeom>
              <a:avLst/>
              <a:gdLst>
                <a:gd name="T0" fmla="*/ 384 w 398"/>
                <a:gd name="T1" fmla="*/ 77 h 111"/>
                <a:gd name="T2" fmla="*/ 388 w 398"/>
                <a:gd name="T3" fmla="*/ 74 h 111"/>
                <a:gd name="T4" fmla="*/ 388 w 398"/>
                <a:gd name="T5" fmla="*/ 71 h 111"/>
                <a:gd name="T6" fmla="*/ 397 w 398"/>
                <a:gd name="T7" fmla="*/ 67 h 111"/>
                <a:gd name="T8" fmla="*/ 390 w 398"/>
                <a:gd name="T9" fmla="*/ 62 h 111"/>
                <a:gd name="T10" fmla="*/ 388 w 398"/>
                <a:gd name="T11" fmla="*/ 59 h 111"/>
                <a:gd name="T12" fmla="*/ 388 w 398"/>
                <a:gd name="T13" fmla="*/ 56 h 111"/>
                <a:gd name="T14" fmla="*/ 385 w 398"/>
                <a:gd name="T15" fmla="*/ 54 h 111"/>
                <a:gd name="T16" fmla="*/ 387 w 398"/>
                <a:gd name="T17" fmla="*/ 51 h 111"/>
                <a:gd name="T18" fmla="*/ 389 w 398"/>
                <a:gd name="T19" fmla="*/ 48 h 111"/>
                <a:gd name="T20" fmla="*/ 384 w 398"/>
                <a:gd name="T21" fmla="*/ 46 h 111"/>
                <a:gd name="T22" fmla="*/ 378 w 398"/>
                <a:gd name="T23" fmla="*/ 42 h 111"/>
                <a:gd name="T24" fmla="*/ 385 w 398"/>
                <a:gd name="T25" fmla="*/ 40 h 111"/>
                <a:gd name="T26" fmla="*/ 378 w 398"/>
                <a:gd name="T27" fmla="*/ 37 h 111"/>
                <a:gd name="T28" fmla="*/ 378 w 398"/>
                <a:gd name="T29" fmla="*/ 34 h 111"/>
                <a:gd name="T30" fmla="*/ 373 w 398"/>
                <a:gd name="T31" fmla="*/ 32 h 111"/>
                <a:gd name="T32" fmla="*/ 369 w 398"/>
                <a:gd name="T33" fmla="*/ 28 h 111"/>
                <a:gd name="T34" fmla="*/ 350 w 398"/>
                <a:gd name="T35" fmla="*/ 23 h 111"/>
                <a:gd name="T36" fmla="*/ 358 w 398"/>
                <a:gd name="T37" fmla="*/ 19 h 111"/>
                <a:gd name="T38" fmla="*/ 260 w 398"/>
                <a:gd name="T39" fmla="*/ 11 h 111"/>
                <a:gd name="T40" fmla="*/ 324 w 398"/>
                <a:gd name="T41" fmla="*/ 10 h 111"/>
                <a:gd name="T42" fmla="*/ 304 w 398"/>
                <a:gd name="T43" fmla="*/ 6 h 111"/>
                <a:gd name="T44" fmla="*/ 177 w 398"/>
                <a:gd name="T45" fmla="*/ 1 h 111"/>
                <a:gd name="T46" fmla="*/ 18 w 398"/>
                <a:gd name="T47" fmla="*/ 11 h 111"/>
                <a:gd name="T48" fmla="*/ 16 w 398"/>
                <a:gd name="T49" fmla="*/ 17 h 111"/>
                <a:gd name="T50" fmla="*/ 21 w 398"/>
                <a:gd name="T51" fmla="*/ 20 h 111"/>
                <a:gd name="T52" fmla="*/ 15 w 398"/>
                <a:gd name="T53" fmla="*/ 26 h 111"/>
                <a:gd name="T54" fmla="*/ 12 w 398"/>
                <a:gd name="T55" fmla="*/ 52 h 111"/>
                <a:gd name="T56" fmla="*/ 8 w 398"/>
                <a:gd name="T57" fmla="*/ 82 h 111"/>
                <a:gd name="T58" fmla="*/ 113 w 398"/>
                <a:gd name="T59" fmla="*/ 111 h 111"/>
                <a:gd name="T60" fmla="*/ 331 w 398"/>
                <a:gd name="T61" fmla="*/ 104 h 111"/>
                <a:gd name="T62" fmla="*/ 369 w 398"/>
                <a:gd name="T63" fmla="*/ 91 h 111"/>
                <a:gd name="T64" fmla="*/ 385 w 398"/>
                <a:gd name="T65" fmla="*/ 86 h 111"/>
                <a:gd name="T66" fmla="*/ 389 w 398"/>
                <a:gd name="T67" fmla="*/ 8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98" h="111">
                  <a:moveTo>
                    <a:pt x="397" y="80"/>
                  </a:moveTo>
                  <a:cubicBezTo>
                    <a:pt x="394" y="77"/>
                    <a:pt x="387" y="79"/>
                    <a:pt x="384" y="77"/>
                  </a:cubicBezTo>
                  <a:cubicBezTo>
                    <a:pt x="387" y="75"/>
                    <a:pt x="394" y="76"/>
                    <a:pt x="396" y="76"/>
                  </a:cubicBezTo>
                  <a:cubicBezTo>
                    <a:pt x="388" y="74"/>
                    <a:pt x="388" y="74"/>
                    <a:pt x="388" y="74"/>
                  </a:cubicBezTo>
                  <a:cubicBezTo>
                    <a:pt x="397" y="72"/>
                    <a:pt x="397" y="72"/>
                    <a:pt x="397" y="72"/>
                  </a:cubicBezTo>
                  <a:cubicBezTo>
                    <a:pt x="395" y="71"/>
                    <a:pt x="390" y="73"/>
                    <a:pt x="388" y="71"/>
                  </a:cubicBezTo>
                  <a:cubicBezTo>
                    <a:pt x="388" y="69"/>
                    <a:pt x="390" y="70"/>
                    <a:pt x="391" y="70"/>
                  </a:cubicBezTo>
                  <a:cubicBezTo>
                    <a:pt x="394" y="70"/>
                    <a:pt x="398" y="69"/>
                    <a:pt x="397" y="67"/>
                  </a:cubicBezTo>
                  <a:cubicBezTo>
                    <a:pt x="397" y="63"/>
                    <a:pt x="391" y="64"/>
                    <a:pt x="388" y="63"/>
                  </a:cubicBezTo>
                  <a:cubicBezTo>
                    <a:pt x="390" y="62"/>
                    <a:pt x="390" y="62"/>
                    <a:pt x="390" y="62"/>
                  </a:cubicBezTo>
                  <a:cubicBezTo>
                    <a:pt x="388" y="62"/>
                    <a:pt x="386" y="62"/>
                    <a:pt x="385" y="60"/>
                  </a:cubicBezTo>
                  <a:cubicBezTo>
                    <a:pt x="386" y="60"/>
                    <a:pt x="387" y="59"/>
                    <a:pt x="388" y="59"/>
                  </a:cubicBezTo>
                  <a:cubicBezTo>
                    <a:pt x="383" y="57"/>
                    <a:pt x="383" y="57"/>
                    <a:pt x="383" y="57"/>
                  </a:cubicBezTo>
                  <a:cubicBezTo>
                    <a:pt x="388" y="56"/>
                    <a:pt x="388" y="56"/>
                    <a:pt x="388" y="56"/>
                  </a:cubicBezTo>
                  <a:cubicBezTo>
                    <a:pt x="386" y="56"/>
                    <a:pt x="386" y="56"/>
                    <a:pt x="386" y="56"/>
                  </a:cubicBezTo>
                  <a:cubicBezTo>
                    <a:pt x="384" y="55"/>
                    <a:pt x="386" y="54"/>
                    <a:pt x="385" y="54"/>
                  </a:cubicBezTo>
                  <a:cubicBezTo>
                    <a:pt x="383" y="52"/>
                    <a:pt x="379" y="54"/>
                    <a:pt x="377" y="52"/>
                  </a:cubicBezTo>
                  <a:cubicBezTo>
                    <a:pt x="380" y="51"/>
                    <a:pt x="384" y="51"/>
                    <a:pt x="387" y="51"/>
                  </a:cubicBezTo>
                  <a:cubicBezTo>
                    <a:pt x="385" y="51"/>
                    <a:pt x="382" y="51"/>
                    <a:pt x="381" y="49"/>
                  </a:cubicBezTo>
                  <a:cubicBezTo>
                    <a:pt x="389" y="48"/>
                    <a:pt x="389" y="48"/>
                    <a:pt x="389" y="48"/>
                  </a:cubicBezTo>
                  <a:cubicBezTo>
                    <a:pt x="387" y="47"/>
                    <a:pt x="384" y="48"/>
                    <a:pt x="382" y="47"/>
                  </a:cubicBezTo>
                  <a:cubicBezTo>
                    <a:pt x="384" y="46"/>
                    <a:pt x="384" y="46"/>
                    <a:pt x="384" y="46"/>
                  </a:cubicBezTo>
                  <a:cubicBezTo>
                    <a:pt x="381" y="45"/>
                    <a:pt x="378" y="46"/>
                    <a:pt x="376" y="44"/>
                  </a:cubicBezTo>
                  <a:cubicBezTo>
                    <a:pt x="377" y="43"/>
                    <a:pt x="378" y="43"/>
                    <a:pt x="378" y="42"/>
                  </a:cubicBezTo>
                  <a:cubicBezTo>
                    <a:pt x="377" y="42"/>
                    <a:pt x="375" y="42"/>
                    <a:pt x="374" y="41"/>
                  </a:cubicBezTo>
                  <a:cubicBezTo>
                    <a:pt x="377" y="40"/>
                    <a:pt x="382" y="41"/>
                    <a:pt x="385" y="40"/>
                  </a:cubicBezTo>
                  <a:cubicBezTo>
                    <a:pt x="377" y="37"/>
                    <a:pt x="377" y="37"/>
                    <a:pt x="377" y="37"/>
                  </a:cubicBezTo>
                  <a:cubicBezTo>
                    <a:pt x="377" y="37"/>
                    <a:pt x="377" y="37"/>
                    <a:pt x="378" y="37"/>
                  </a:cubicBezTo>
                  <a:cubicBezTo>
                    <a:pt x="373" y="35"/>
                    <a:pt x="373" y="35"/>
                    <a:pt x="373" y="35"/>
                  </a:cubicBezTo>
                  <a:cubicBezTo>
                    <a:pt x="375" y="34"/>
                    <a:pt x="377" y="35"/>
                    <a:pt x="378" y="34"/>
                  </a:cubicBezTo>
                  <a:cubicBezTo>
                    <a:pt x="370" y="32"/>
                    <a:pt x="370" y="32"/>
                    <a:pt x="370" y="32"/>
                  </a:cubicBezTo>
                  <a:cubicBezTo>
                    <a:pt x="371" y="31"/>
                    <a:pt x="372" y="32"/>
                    <a:pt x="373" y="32"/>
                  </a:cubicBezTo>
                  <a:cubicBezTo>
                    <a:pt x="358" y="29"/>
                    <a:pt x="358" y="29"/>
                    <a:pt x="358" y="29"/>
                  </a:cubicBezTo>
                  <a:cubicBezTo>
                    <a:pt x="362" y="28"/>
                    <a:pt x="365" y="30"/>
                    <a:pt x="369" y="28"/>
                  </a:cubicBezTo>
                  <a:cubicBezTo>
                    <a:pt x="362" y="26"/>
                    <a:pt x="351" y="28"/>
                    <a:pt x="345" y="24"/>
                  </a:cubicBezTo>
                  <a:cubicBezTo>
                    <a:pt x="346" y="23"/>
                    <a:pt x="348" y="23"/>
                    <a:pt x="350" y="23"/>
                  </a:cubicBezTo>
                  <a:cubicBezTo>
                    <a:pt x="346" y="22"/>
                    <a:pt x="346" y="22"/>
                    <a:pt x="346" y="22"/>
                  </a:cubicBezTo>
                  <a:cubicBezTo>
                    <a:pt x="349" y="20"/>
                    <a:pt x="356" y="21"/>
                    <a:pt x="358" y="19"/>
                  </a:cubicBezTo>
                  <a:cubicBezTo>
                    <a:pt x="354" y="19"/>
                    <a:pt x="350" y="19"/>
                    <a:pt x="347" y="17"/>
                  </a:cubicBezTo>
                  <a:cubicBezTo>
                    <a:pt x="319" y="14"/>
                    <a:pt x="290" y="11"/>
                    <a:pt x="260" y="11"/>
                  </a:cubicBezTo>
                  <a:cubicBezTo>
                    <a:pt x="259" y="10"/>
                    <a:pt x="259" y="10"/>
                    <a:pt x="259" y="10"/>
                  </a:cubicBezTo>
                  <a:cubicBezTo>
                    <a:pt x="281" y="9"/>
                    <a:pt x="301" y="11"/>
                    <a:pt x="324" y="10"/>
                  </a:cubicBezTo>
                  <a:cubicBezTo>
                    <a:pt x="325" y="9"/>
                    <a:pt x="325" y="9"/>
                    <a:pt x="325" y="9"/>
                  </a:cubicBezTo>
                  <a:cubicBezTo>
                    <a:pt x="319" y="6"/>
                    <a:pt x="311" y="8"/>
                    <a:pt x="304" y="6"/>
                  </a:cubicBezTo>
                  <a:cubicBezTo>
                    <a:pt x="306" y="5"/>
                    <a:pt x="306" y="5"/>
                    <a:pt x="306" y="5"/>
                  </a:cubicBezTo>
                  <a:cubicBezTo>
                    <a:pt x="264" y="1"/>
                    <a:pt x="219" y="0"/>
                    <a:pt x="177" y="1"/>
                  </a:cubicBezTo>
                  <a:cubicBezTo>
                    <a:pt x="35" y="2"/>
                    <a:pt x="35" y="2"/>
                    <a:pt x="35" y="2"/>
                  </a:cubicBezTo>
                  <a:cubicBezTo>
                    <a:pt x="28" y="3"/>
                    <a:pt x="22" y="7"/>
                    <a:pt x="18" y="11"/>
                  </a:cubicBezTo>
                  <a:cubicBezTo>
                    <a:pt x="24" y="13"/>
                    <a:pt x="24" y="13"/>
                    <a:pt x="24" y="13"/>
                  </a:cubicBezTo>
                  <a:cubicBezTo>
                    <a:pt x="16" y="17"/>
                    <a:pt x="16" y="17"/>
                    <a:pt x="16" y="17"/>
                  </a:cubicBezTo>
                  <a:cubicBezTo>
                    <a:pt x="15" y="20"/>
                    <a:pt x="19" y="19"/>
                    <a:pt x="22" y="20"/>
                  </a:cubicBezTo>
                  <a:cubicBezTo>
                    <a:pt x="21" y="20"/>
                    <a:pt x="21" y="20"/>
                    <a:pt x="21" y="20"/>
                  </a:cubicBezTo>
                  <a:cubicBezTo>
                    <a:pt x="20" y="22"/>
                    <a:pt x="16" y="22"/>
                    <a:pt x="19" y="24"/>
                  </a:cubicBezTo>
                  <a:cubicBezTo>
                    <a:pt x="19" y="25"/>
                    <a:pt x="16" y="25"/>
                    <a:pt x="15" y="26"/>
                  </a:cubicBezTo>
                  <a:cubicBezTo>
                    <a:pt x="15" y="29"/>
                    <a:pt x="8" y="33"/>
                    <a:pt x="11" y="37"/>
                  </a:cubicBezTo>
                  <a:cubicBezTo>
                    <a:pt x="8" y="42"/>
                    <a:pt x="13" y="47"/>
                    <a:pt x="12" y="52"/>
                  </a:cubicBezTo>
                  <a:cubicBezTo>
                    <a:pt x="8" y="56"/>
                    <a:pt x="10" y="63"/>
                    <a:pt x="7" y="68"/>
                  </a:cubicBezTo>
                  <a:cubicBezTo>
                    <a:pt x="15" y="73"/>
                    <a:pt x="0" y="77"/>
                    <a:pt x="8" y="82"/>
                  </a:cubicBezTo>
                  <a:cubicBezTo>
                    <a:pt x="9" y="88"/>
                    <a:pt x="16" y="93"/>
                    <a:pt x="24" y="97"/>
                  </a:cubicBezTo>
                  <a:cubicBezTo>
                    <a:pt x="50" y="109"/>
                    <a:pt x="82" y="110"/>
                    <a:pt x="113" y="111"/>
                  </a:cubicBezTo>
                  <a:cubicBezTo>
                    <a:pt x="277" y="109"/>
                    <a:pt x="277" y="109"/>
                    <a:pt x="277" y="109"/>
                  </a:cubicBezTo>
                  <a:cubicBezTo>
                    <a:pt x="295" y="106"/>
                    <a:pt x="314" y="107"/>
                    <a:pt x="331" y="104"/>
                  </a:cubicBezTo>
                  <a:cubicBezTo>
                    <a:pt x="350" y="103"/>
                    <a:pt x="364" y="95"/>
                    <a:pt x="382" y="93"/>
                  </a:cubicBezTo>
                  <a:cubicBezTo>
                    <a:pt x="379" y="91"/>
                    <a:pt x="374" y="92"/>
                    <a:pt x="369" y="91"/>
                  </a:cubicBezTo>
                  <a:cubicBezTo>
                    <a:pt x="375" y="88"/>
                    <a:pt x="382" y="87"/>
                    <a:pt x="388" y="86"/>
                  </a:cubicBezTo>
                  <a:cubicBezTo>
                    <a:pt x="387" y="86"/>
                    <a:pt x="385" y="87"/>
                    <a:pt x="385" y="86"/>
                  </a:cubicBezTo>
                  <a:cubicBezTo>
                    <a:pt x="387" y="84"/>
                    <a:pt x="391" y="86"/>
                    <a:pt x="392" y="84"/>
                  </a:cubicBezTo>
                  <a:cubicBezTo>
                    <a:pt x="389" y="82"/>
                    <a:pt x="389" y="82"/>
                    <a:pt x="389" y="82"/>
                  </a:cubicBezTo>
                  <a:cubicBezTo>
                    <a:pt x="391" y="80"/>
                    <a:pt x="395" y="81"/>
                    <a:pt x="397" y="80"/>
                  </a:cubicBezTo>
                  <a:close/>
                </a:path>
              </a:pathLst>
            </a:custGeom>
            <a:solidFill>
              <a:srgbClr val="004DA1"/>
            </a:solidFill>
            <a:ln>
              <a:noFill/>
            </a:ln>
          </p:spPr>
          <p:txBody>
            <a:bodyPr vert="horz" wrap="square" lIns="68580" tIns="34290" rIns="68580" bIns="3429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013" b="0" i="0" u="none" strike="noStrike" kern="0" cap="none" spc="0" normalizeH="0" baseline="0" noProof="0" dirty="0">
                <a:ln>
                  <a:noFill/>
                </a:ln>
                <a:solidFill>
                  <a:prstClr val="black"/>
                </a:solidFill>
                <a:effectLst/>
                <a:uLnTx/>
                <a:uFillTx/>
                <a:cs typeface="+mn-ea"/>
                <a:sym typeface="+mn-lt"/>
              </a:endParaRPr>
            </a:p>
          </p:txBody>
        </p:sp>
        <p:sp>
          <p:nvSpPr>
            <p:cNvPr id="11" name="文本框 10">
              <a:extLst>
                <a:ext uri="{FF2B5EF4-FFF2-40B4-BE49-F238E27FC236}">
                  <a16:creationId xmlns:a16="http://schemas.microsoft.com/office/drawing/2014/main" id="{9638B1E5-5568-466A-B5E2-8FD1DDE2E088}"/>
                </a:ext>
              </a:extLst>
            </p:cNvPr>
            <p:cNvSpPr txBox="1"/>
            <p:nvPr/>
          </p:nvSpPr>
          <p:spPr>
            <a:xfrm>
              <a:off x="9306648" y="2657710"/>
              <a:ext cx="902810" cy="396689"/>
            </a:xfrm>
            <a:prstGeom prst="rect">
              <a:avLst/>
            </a:prstGeom>
            <a:noFill/>
            <a:effectLst/>
          </p:spPr>
          <p:txBody>
            <a:bodyPr vert="eaVert" wrap="none" rtlCol="0" anchor="ctr">
              <a:spAutoFit/>
            </a:bodyPr>
            <a:lstStyle>
              <a:defPPr>
                <a:defRPr lang="zh-CN"/>
              </a:defPPr>
              <a:lvl1pPr algn="ctr">
                <a:defRPr sz="4400">
                  <a:solidFill>
                    <a:srgbClr val="004DA1"/>
                  </a:solidFill>
                  <a:latin typeface="李旭科书法" panose="02000603000000000000" pitchFamily="2" charset="-122"/>
                  <a:ea typeface="李旭科书法" panose="02000603000000000000" pitchFamily="2" charset="-122"/>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3200" b="0" i="0" u="none" strike="noStrike" kern="0" cap="none" spc="0" normalizeH="0" baseline="0" noProof="0" dirty="0">
                  <a:ln>
                    <a:noFill/>
                  </a:ln>
                  <a:solidFill>
                    <a:prstClr val="white"/>
                  </a:solidFill>
                  <a:effectLst/>
                  <a:uLnTx/>
                  <a:uFillTx/>
                  <a:latin typeface="+mn-lt"/>
                  <a:ea typeface="+mn-ea"/>
                  <a:cs typeface="+mn-ea"/>
                  <a:sym typeface="+mn-lt"/>
                </a:rPr>
                <a:t>D</a:t>
              </a:r>
              <a:endParaRPr kumimoji="0" lang="zh-CN" altLang="en-US" sz="3200" b="0" i="0" u="none" strike="noStrike" kern="0" cap="none" spc="0" normalizeH="0" baseline="0" noProof="0" dirty="0">
                <a:ln>
                  <a:noFill/>
                </a:ln>
                <a:solidFill>
                  <a:prstClr val="white"/>
                </a:solidFill>
                <a:effectLst/>
                <a:uLnTx/>
                <a:uFillTx/>
                <a:latin typeface="+mn-lt"/>
                <a:ea typeface="+mn-ea"/>
                <a:cs typeface="+mn-ea"/>
                <a:sym typeface="+mn-lt"/>
              </a:endParaRPr>
            </a:p>
          </p:txBody>
        </p:sp>
      </p:grpSp>
    </p:spTree>
    <p:extLst>
      <p:ext uri="{BB962C8B-B14F-4D97-AF65-F5344CB8AC3E}">
        <p14:creationId xmlns:p14="http://schemas.microsoft.com/office/powerpoint/2010/main" val="164955829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3F297A04-FA86-470C-A283-0F372052F889}"/>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latin typeface="+mn-lt"/>
                <a:cs typeface="+mn-ea"/>
                <a:sym typeface="+mn-lt"/>
              </a:rPr>
              <a:pPr>
                <a:defRPr/>
              </a:pPr>
              <a:t>162</a:t>
            </a:fld>
            <a:endParaRPr lang="en-US">
              <a:solidFill>
                <a:prstClr val="black">
                  <a:tint val="75000"/>
                </a:prstClr>
              </a:solidFill>
              <a:latin typeface="+mn-lt"/>
              <a:cs typeface="+mn-ea"/>
              <a:sym typeface="+mn-lt"/>
            </a:endParaRPr>
          </a:p>
        </p:txBody>
      </p:sp>
      <p:sp>
        <p:nvSpPr>
          <p:cNvPr id="3" name="文本框 2">
            <a:extLst>
              <a:ext uri="{FF2B5EF4-FFF2-40B4-BE49-F238E27FC236}">
                <a16:creationId xmlns:a16="http://schemas.microsoft.com/office/drawing/2014/main" id="{8D04972F-565F-4E50-896F-ED56EDD1A38F}"/>
              </a:ext>
            </a:extLst>
          </p:cNvPr>
          <p:cNvSpPr txBox="1"/>
          <p:nvPr/>
        </p:nvSpPr>
        <p:spPr>
          <a:xfrm>
            <a:off x="2039921" y="225348"/>
            <a:ext cx="5410461" cy="500137"/>
          </a:xfrm>
          <a:prstGeom prst="rect">
            <a:avLst/>
          </a:prstGeom>
          <a:noFill/>
        </p:spPr>
        <p:txBody>
          <a:bodyPr wrap="square" lIns="68580" tIns="34290" rIns="68580" bIns="34290" rtlCol="0">
            <a:spAutoFit/>
          </a:bodyPr>
          <a:lstStyle/>
          <a:p>
            <a:pPr algn="ctr"/>
            <a:r>
              <a:rPr lang="zh-CN" altLang="en-US" sz="2800" b="1" dirty="0">
                <a:solidFill>
                  <a:srgbClr val="0070C0"/>
                </a:solidFill>
                <a:cs typeface="+mn-ea"/>
                <a:sym typeface="+mn-lt"/>
              </a:rPr>
              <a:t>试试就试试</a:t>
            </a:r>
            <a:endParaRPr lang="en-US" altLang="zh-CN" sz="2800" b="1" dirty="0">
              <a:solidFill>
                <a:srgbClr val="7030A0"/>
              </a:solidFill>
              <a:cs typeface="+mn-ea"/>
              <a:sym typeface="+mn-lt"/>
            </a:endParaRPr>
          </a:p>
        </p:txBody>
      </p:sp>
      <p:sp>
        <p:nvSpPr>
          <p:cNvPr id="8" name="内容占位符 1">
            <a:extLst>
              <a:ext uri="{FF2B5EF4-FFF2-40B4-BE49-F238E27FC236}">
                <a16:creationId xmlns:a16="http://schemas.microsoft.com/office/drawing/2014/main" id="{C55AD2E8-BCFE-4A42-9301-8BD4BC5CB3A5}"/>
              </a:ext>
            </a:extLst>
          </p:cNvPr>
          <p:cNvSpPr txBox="1">
            <a:spLocks/>
          </p:cNvSpPr>
          <p:nvPr/>
        </p:nvSpPr>
        <p:spPr>
          <a:xfrm>
            <a:off x="490822" y="779487"/>
            <a:ext cx="8123789" cy="3887763"/>
          </a:xfrm>
          <a:prstGeom prst="rect">
            <a:avLst/>
          </a:prstGeom>
        </p:spPr>
        <p:txBody>
          <a:bodyPr vert="horz" lIns="91440" tIns="45720" rIns="91440" bIns="45720" rtlCol="0">
            <a:normAutofit/>
          </a:bodyPr>
          <a:lstStyle>
            <a:lvl1pPr marL="0" indent="538480" algn="l" defTabSz="685800" rtl="0" eaLnBrk="1" latinLnBrk="0" hangingPunct="1">
              <a:lnSpc>
                <a:spcPct val="150000"/>
              </a:lnSpc>
              <a:spcBef>
                <a:spcPts val="0"/>
              </a:spcBef>
              <a:buFont typeface="Arial" panose="020B0604020202020204" pitchFamily="34" charset="0"/>
              <a:buNone/>
              <a:defRPr sz="2200" b="1" kern="1200">
                <a:solidFill>
                  <a:srgbClr val="004DA1"/>
                </a:solidFill>
                <a:latin typeface="楷体" panose="02010609060101010101" pitchFamily="49" charset="-122"/>
                <a:ea typeface="楷体" panose="02010609060101010101" pitchFamily="49" charset="-122"/>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en-US" altLang="zh-CN" dirty="0">
                <a:latin typeface="+mn-lt"/>
                <a:ea typeface="+mn-ea"/>
                <a:cs typeface="+mn-ea"/>
                <a:sym typeface="+mn-lt"/>
              </a:rPr>
              <a:t>【</a:t>
            </a:r>
            <a:r>
              <a:rPr lang="zh-CN" altLang="en-US" dirty="0">
                <a:latin typeface="+mn-lt"/>
                <a:ea typeface="+mn-ea"/>
                <a:cs typeface="+mn-ea"/>
                <a:sym typeface="+mn-lt"/>
              </a:rPr>
              <a:t>判断题</a:t>
            </a:r>
            <a:r>
              <a:rPr lang="en-US" altLang="zh-CN" dirty="0">
                <a:latin typeface="+mn-lt"/>
                <a:ea typeface="+mn-ea"/>
                <a:cs typeface="+mn-ea"/>
                <a:sym typeface="+mn-lt"/>
              </a:rPr>
              <a:t>】</a:t>
            </a:r>
            <a:r>
              <a:rPr lang="zh-CN" altLang="en-US" dirty="0">
                <a:latin typeface="+mn-lt"/>
                <a:ea typeface="+mn-ea"/>
                <a:cs typeface="+mn-ea"/>
                <a:sym typeface="+mn-lt"/>
              </a:rPr>
              <a:t>小规模纳税人，转让其取得的不动产，按照 </a:t>
            </a:r>
            <a:r>
              <a:rPr lang="en-US" altLang="zh-CN" dirty="0">
                <a:latin typeface="+mn-lt"/>
                <a:ea typeface="+mn-ea"/>
                <a:cs typeface="+mn-ea"/>
                <a:sym typeface="+mn-lt"/>
              </a:rPr>
              <a:t>3</a:t>
            </a:r>
            <a:r>
              <a:rPr lang="zh-CN" altLang="en-US" dirty="0">
                <a:latin typeface="+mn-lt"/>
                <a:ea typeface="+mn-ea"/>
                <a:cs typeface="+mn-ea"/>
                <a:sym typeface="+mn-lt"/>
              </a:rPr>
              <a:t>％的征收率征收增值税。（ ）</a:t>
            </a:r>
          </a:p>
        </p:txBody>
      </p:sp>
      <p:grpSp>
        <p:nvGrpSpPr>
          <p:cNvPr id="9" name="组合 8">
            <a:extLst>
              <a:ext uri="{FF2B5EF4-FFF2-40B4-BE49-F238E27FC236}">
                <a16:creationId xmlns:a16="http://schemas.microsoft.com/office/drawing/2014/main" id="{D7CCD27B-CFDC-4184-8D48-6FBEDF9404AE}"/>
              </a:ext>
            </a:extLst>
          </p:cNvPr>
          <p:cNvGrpSpPr/>
          <p:nvPr/>
        </p:nvGrpSpPr>
        <p:grpSpPr>
          <a:xfrm rot="16200000">
            <a:off x="1905836" y="3944975"/>
            <a:ext cx="677108" cy="1428693"/>
            <a:chOff x="9306647" y="1903595"/>
            <a:chExt cx="902810" cy="1904924"/>
          </a:xfrm>
        </p:grpSpPr>
        <p:sp>
          <p:nvSpPr>
            <p:cNvPr id="10" name="Freeform 668">
              <a:extLst>
                <a:ext uri="{FF2B5EF4-FFF2-40B4-BE49-F238E27FC236}">
                  <a16:creationId xmlns:a16="http://schemas.microsoft.com/office/drawing/2014/main" id="{25B8C2A1-05FC-4FC7-8039-F3BDF3EAEED1}"/>
                </a:ext>
              </a:extLst>
            </p:cNvPr>
            <p:cNvSpPr>
              <a:spLocks/>
            </p:cNvSpPr>
            <p:nvPr/>
          </p:nvSpPr>
          <p:spPr bwMode="auto">
            <a:xfrm rot="5400000">
              <a:off x="8805602" y="2585762"/>
              <a:ext cx="1904924" cy="540590"/>
            </a:xfrm>
            <a:custGeom>
              <a:avLst/>
              <a:gdLst>
                <a:gd name="T0" fmla="*/ 384 w 398"/>
                <a:gd name="T1" fmla="*/ 77 h 111"/>
                <a:gd name="T2" fmla="*/ 388 w 398"/>
                <a:gd name="T3" fmla="*/ 74 h 111"/>
                <a:gd name="T4" fmla="*/ 388 w 398"/>
                <a:gd name="T5" fmla="*/ 71 h 111"/>
                <a:gd name="T6" fmla="*/ 397 w 398"/>
                <a:gd name="T7" fmla="*/ 67 h 111"/>
                <a:gd name="T8" fmla="*/ 390 w 398"/>
                <a:gd name="T9" fmla="*/ 62 h 111"/>
                <a:gd name="T10" fmla="*/ 388 w 398"/>
                <a:gd name="T11" fmla="*/ 59 h 111"/>
                <a:gd name="T12" fmla="*/ 388 w 398"/>
                <a:gd name="T13" fmla="*/ 56 h 111"/>
                <a:gd name="T14" fmla="*/ 385 w 398"/>
                <a:gd name="T15" fmla="*/ 54 h 111"/>
                <a:gd name="T16" fmla="*/ 387 w 398"/>
                <a:gd name="T17" fmla="*/ 51 h 111"/>
                <a:gd name="T18" fmla="*/ 389 w 398"/>
                <a:gd name="T19" fmla="*/ 48 h 111"/>
                <a:gd name="T20" fmla="*/ 384 w 398"/>
                <a:gd name="T21" fmla="*/ 46 h 111"/>
                <a:gd name="T22" fmla="*/ 378 w 398"/>
                <a:gd name="T23" fmla="*/ 42 h 111"/>
                <a:gd name="T24" fmla="*/ 385 w 398"/>
                <a:gd name="T25" fmla="*/ 40 h 111"/>
                <a:gd name="T26" fmla="*/ 378 w 398"/>
                <a:gd name="T27" fmla="*/ 37 h 111"/>
                <a:gd name="T28" fmla="*/ 378 w 398"/>
                <a:gd name="T29" fmla="*/ 34 h 111"/>
                <a:gd name="T30" fmla="*/ 373 w 398"/>
                <a:gd name="T31" fmla="*/ 32 h 111"/>
                <a:gd name="T32" fmla="*/ 369 w 398"/>
                <a:gd name="T33" fmla="*/ 28 h 111"/>
                <a:gd name="T34" fmla="*/ 350 w 398"/>
                <a:gd name="T35" fmla="*/ 23 h 111"/>
                <a:gd name="T36" fmla="*/ 358 w 398"/>
                <a:gd name="T37" fmla="*/ 19 h 111"/>
                <a:gd name="T38" fmla="*/ 260 w 398"/>
                <a:gd name="T39" fmla="*/ 11 h 111"/>
                <a:gd name="T40" fmla="*/ 324 w 398"/>
                <a:gd name="T41" fmla="*/ 10 h 111"/>
                <a:gd name="T42" fmla="*/ 304 w 398"/>
                <a:gd name="T43" fmla="*/ 6 h 111"/>
                <a:gd name="T44" fmla="*/ 177 w 398"/>
                <a:gd name="T45" fmla="*/ 1 h 111"/>
                <a:gd name="T46" fmla="*/ 18 w 398"/>
                <a:gd name="T47" fmla="*/ 11 h 111"/>
                <a:gd name="T48" fmla="*/ 16 w 398"/>
                <a:gd name="T49" fmla="*/ 17 h 111"/>
                <a:gd name="T50" fmla="*/ 21 w 398"/>
                <a:gd name="T51" fmla="*/ 20 h 111"/>
                <a:gd name="T52" fmla="*/ 15 w 398"/>
                <a:gd name="T53" fmla="*/ 26 h 111"/>
                <a:gd name="T54" fmla="*/ 12 w 398"/>
                <a:gd name="T55" fmla="*/ 52 h 111"/>
                <a:gd name="T56" fmla="*/ 8 w 398"/>
                <a:gd name="T57" fmla="*/ 82 h 111"/>
                <a:gd name="T58" fmla="*/ 113 w 398"/>
                <a:gd name="T59" fmla="*/ 111 h 111"/>
                <a:gd name="T60" fmla="*/ 331 w 398"/>
                <a:gd name="T61" fmla="*/ 104 h 111"/>
                <a:gd name="T62" fmla="*/ 369 w 398"/>
                <a:gd name="T63" fmla="*/ 91 h 111"/>
                <a:gd name="T64" fmla="*/ 385 w 398"/>
                <a:gd name="T65" fmla="*/ 86 h 111"/>
                <a:gd name="T66" fmla="*/ 389 w 398"/>
                <a:gd name="T67" fmla="*/ 8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98" h="111">
                  <a:moveTo>
                    <a:pt x="397" y="80"/>
                  </a:moveTo>
                  <a:cubicBezTo>
                    <a:pt x="394" y="77"/>
                    <a:pt x="387" y="79"/>
                    <a:pt x="384" y="77"/>
                  </a:cubicBezTo>
                  <a:cubicBezTo>
                    <a:pt x="387" y="75"/>
                    <a:pt x="394" y="76"/>
                    <a:pt x="396" y="76"/>
                  </a:cubicBezTo>
                  <a:cubicBezTo>
                    <a:pt x="388" y="74"/>
                    <a:pt x="388" y="74"/>
                    <a:pt x="388" y="74"/>
                  </a:cubicBezTo>
                  <a:cubicBezTo>
                    <a:pt x="397" y="72"/>
                    <a:pt x="397" y="72"/>
                    <a:pt x="397" y="72"/>
                  </a:cubicBezTo>
                  <a:cubicBezTo>
                    <a:pt x="395" y="71"/>
                    <a:pt x="390" y="73"/>
                    <a:pt x="388" y="71"/>
                  </a:cubicBezTo>
                  <a:cubicBezTo>
                    <a:pt x="388" y="69"/>
                    <a:pt x="390" y="70"/>
                    <a:pt x="391" y="70"/>
                  </a:cubicBezTo>
                  <a:cubicBezTo>
                    <a:pt x="394" y="70"/>
                    <a:pt x="398" y="69"/>
                    <a:pt x="397" y="67"/>
                  </a:cubicBezTo>
                  <a:cubicBezTo>
                    <a:pt x="397" y="63"/>
                    <a:pt x="391" y="64"/>
                    <a:pt x="388" y="63"/>
                  </a:cubicBezTo>
                  <a:cubicBezTo>
                    <a:pt x="390" y="62"/>
                    <a:pt x="390" y="62"/>
                    <a:pt x="390" y="62"/>
                  </a:cubicBezTo>
                  <a:cubicBezTo>
                    <a:pt x="388" y="62"/>
                    <a:pt x="386" y="62"/>
                    <a:pt x="385" y="60"/>
                  </a:cubicBezTo>
                  <a:cubicBezTo>
                    <a:pt x="386" y="60"/>
                    <a:pt x="387" y="59"/>
                    <a:pt x="388" y="59"/>
                  </a:cubicBezTo>
                  <a:cubicBezTo>
                    <a:pt x="383" y="57"/>
                    <a:pt x="383" y="57"/>
                    <a:pt x="383" y="57"/>
                  </a:cubicBezTo>
                  <a:cubicBezTo>
                    <a:pt x="388" y="56"/>
                    <a:pt x="388" y="56"/>
                    <a:pt x="388" y="56"/>
                  </a:cubicBezTo>
                  <a:cubicBezTo>
                    <a:pt x="386" y="56"/>
                    <a:pt x="386" y="56"/>
                    <a:pt x="386" y="56"/>
                  </a:cubicBezTo>
                  <a:cubicBezTo>
                    <a:pt x="384" y="55"/>
                    <a:pt x="386" y="54"/>
                    <a:pt x="385" y="54"/>
                  </a:cubicBezTo>
                  <a:cubicBezTo>
                    <a:pt x="383" y="52"/>
                    <a:pt x="379" y="54"/>
                    <a:pt x="377" y="52"/>
                  </a:cubicBezTo>
                  <a:cubicBezTo>
                    <a:pt x="380" y="51"/>
                    <a:pt x="384" y="51"/>
                    <a:pt x="387" y="51"/>
                  </a:cubicBezTo>
                  <a:cubicBezTo>
                    <a:pt x="385" y="51"/>
                    <a:pt x="382" y="51"/>
                    <a:pt x="381" y="49"/>
                  </a:cubicBezTo>
                  <a:cubicBezTo>
                    <a:pt x="389" y="48"/>
                    <a:pt x="389" y="48"/>
                    <a:pt x="389" y="48"/>
                  </a:cubicBezTo>
                  <a:cubicBezTo>
                    <a:pt x="387" y="47"/>
                    <a:pt x="384" y="48"/>
                    <a:pt x="382" y="47"/>
                  </a:cubicBezTo>
                  <a:cubicBezTo>
                    <a:pt x="384" y="46"/>
                    <a:pt x="384" y="46"/>
                    <a:pt x="384" y="46"/>
                  </a:cubicBezTo>
                  <a:cubicBezTo>
                    <a:pt x="381" y="45"/>
                    <a:pt x="378" y="46"/>
                    <a:pt x="376" y="44"/>
                  </a:cubicBezTo>
                  <a:cubicBezTo>
                    <a:pt x="377" y="43"/>
                    <a:pt x="378" y="43"/>
                    <a:pt x="378" y="42"/>
                  </a:cubicBezTo>
                  <a:cubicBezTo>
                    <a:pt x="377" y="42"/>
                    <a:pt x="375" y="42"/>
                    <a:pt x="374" y="41"/>
                  </a:cubicBezTo>
                  <a:cubicBezTo>
                    <a:pt x="377" y="40"/>
                    <a:pt x="382" y="41"/>
                    <a:pt x="385" y="40"/>
                  </a:cubicBezTo>
                  <a:cubicBezTo>
                    <a:pt x="377" y="37"/>
                    <a:pt x="377" y="37"/>
                    <a:pt x="377" y="37"/>
                  </a:cubicBezTo>
                  <a:cubicBezTo>
                    <a:pt x="377" y="37"/>
                    <a:pt x="377" y="37"/>
                    <a:pt x="378" y="37"/>
                  </a:cubicBezTo>
                  <a:cubicBezTo>
                    <a:pt x="373" y="35"/>
                    <a:pt x="373" y="35"/>
                    <a:pt x="373" y="35"/>
                  </a:cubicBezTo>
                  <a:cubicBezTo>
                    <a:pt x="375" y="34"/>
                    <a:pt x="377" y="35"/>
                    <a:pt x="378" y="34"/>
                  </a:cubicBezTo>
                  <a:cubicBezTo>
                    <a:pt x="370" y="32"/>
                    <a:pt x="370" y="32"/>
                    <a:pt x="370" y="32"/>
                  </a:cubicBezTo>
                  <a:cubicBezTo>
                    <a:pt x="371" y="31"/>
                    <a:pt x="372" y="32"/>
                    <a:pt x="373" y="32"/>
                  </a:cubicBezTo>
                  <a:cubicBezTo>
                    <a:pt x="358" y="29"/>
                    <a:pt x="358" y="29"/>
                    <a:pt x="358" y="29"/>
                  </a:cubicBezTo>
                  <a:cubicBezTo>
                    <a:pt x="362" y="28"/>
                    <a:pt x="365" y="30"/>
                    <a:pt x="369" y="28"/>
                  </a:cubicBezTo>
                  <a:cubicBezTo>
                    <a:pt x="362" y="26"/>
                    <a:pt x="351" y="28"/>
                    <a:pt x="345" y="24"/>
                  </a:cubicBezTo>
                  <a:cubicBezTo>
                    <a:pt x="346" y="23"/>
                    <a:pt x="348" y="23"/>
                    <a:pt x="350" y="23"/>
                  </a:cubicBezTo>
                  <a:cubicBezTo>
                    <a:pt x="346" y="22"/>
                    <a:pt x="346" y="22"/>
                    <a:pt x="346" y="22"/>
                  </a:cubicBezTo>
                  <a:cubicBezTo>
                    <a:pt x="349" y="20"/>
                    <a:pt x="356" y="21"/>
                    <a:pt x="358" y="19"/>
                  </a:cubicBezTo>
                  <a:cubicBezTo>
                    <a:pt x="354" y="19"/>
                    <a:pt x="350" y="19"/>
                    <a:pt x="347" y="17"/>
                  </a:cubicBezTo>
                  <a:cubicBezTo>
                    <a:pt x="319" y="14"/>
                    <a:pt x="290" y="11"/>
                    <a:pt x="260" y="11"/>
                  </a:cubicBezTo>
                  <a:cubicBezTo>
                    <a:pt x="259" y="10"/>
                    <a:pt x="259" y="10"/>
                    <a:pt x="259" y="10"/>
                  </a:cubicBezTo>
                  <a:cubicBezTo>
                    <a:pt x="281" y="9"/>
                    <a:pt x="301" y="11"/>
                    <a:pt x="324" y="10"/>
                  </a:cubicBezTo>
                  <a:cubicBezTo>
                    <a:pt x="325" y="9"/>
                    <a:pt x="325" y="9"/>
                    <a:pt x="325" y="9"/>
                  </a:cubicBezTo>
                  <a:cubicBezTo>
                    <a:pt x="319" y="6"/>
                    <a:pt x="311" y="8"/>
                    <a:pt x="304" y="6"/>
                  </a:cubicBezTo>
                  <a:cubicBezTo>
                    <a:pt x="306" y="5"/>
                    <a:pt x="306" y="5"/>
                    <a:pt x="306" y="5"/>
                  </a:cubicBezTo>
                  <a:cubicBezTo>
                    <a:pt x="264" y="1"/>
                    <a:pt x="219" y="0"/>
                    <a:pt x="177" y="1"/>
                  </a:cubicBezTo>
                  <a:cubicBezTo>
                    <a:pt x="35" y="2"/>
                    <a:pt x="35" y="2"/>
                    <a:pt x="35" y="2"/>
                  </a:cubicBezTo>
                  <a:cubicBezTo>
                    <a:pt x="28" y="3"/>
                    <a:pt x="22" y="7"/>
                    <a:pt x="18" y="11"/>
                  </a:cubicBezTo>
                  <a:cubicBezTo>
                    <a:pt x="24" y="13"/>
                    <a:pt x="24" y="13"/>
                    <a:pt x="24" y="13"/>
                  </a:cubicBezTo>
                  <a:cubicBezTo>
                    <a:pt x="16" y="17"/>
                    <a:pt x="16" y="17"/>
                    <a:pt x="16" y="17"/>
                  </a:cubicBezTo>
                  <a:cubicBezTo>
                    <a:pt x="15" y="20"/>
                    <a:pt x="19" y="19"/>
                    <a:pt x="22" y="20"/>
                  </a:cubicBezTo>
                  <a:cubicBezTo>
                    <a:pt x="21" y="20"/>
                    <a:pt x="21" y="20"/>
                    <a:pt x="21" y="20"/>
                  </a:cubicBezTo>
                  <a:cubicBezTo>
                    <a:pt x="20" y="22"/>
                    <a:pt x="16" y="22"/>
                    <a:pt x="19" y="24"/>
                  </a:cubicBezTo>
                  <a:cubicBezTo>
                    <a:pt x="19" y="25"/>
                    <a:pt x="16" y="25"/>
                    <a:pt x="15" y="26"/>
                  </a:cubicBezTo>
                  <a:cubicBezTo>
                    <a:pt x="15" y="29"/>
                    <a:pt x="8" y="33"/>
                    <a:pt x="11" y="37"/>
                  </a:cubicBezTo>
                  <a:cubicBezTo>
                    <a:pt x="8" y="42"/>
                    <a:pt x="13" y="47"/>
                    <a:pt x="12" y="52"/>
                  </a:cubicBezTo>
                  <a:cubicBezTo>
                    <a:pt x="8" y="56"/>
                    <a:pt x="10" y="63"/>
                    <a:pt x="7" y="68"/>
                  </a:cubicBezTo>
                  <a:cubicBezTo>
                    <a:pt x="15" y="73"/>
                    <a:pt x="0" y="77"/>
                    <a:pt x="8" y="82"/>
                  </a:cubicBezTo>
                  <a:cubicBezTo>
                    <a:pt x="9" y="88"/>
                    <a:pt x="16" y="93"/>
                    <a:pt x="24" y="97"/>
                  </a:cubicBezTo>
                  <a:cubicBezTo>
                    <a:pt x="50" y="109"/>
                    <a:pt x="82" y="110"/>
                    <a:pt x="113" y="111"/>
                  </a:cubicBezTo>
                  <a:cubicBezTo>
                    <a:pt x="277" y="109"/>
                    <a:pt x="277" y="109"/>
                    <a:pt x="277" y="109"/>
                  </a:cubicBezTo>
                  <a:cubicBezTo>
                    <a:pt x="295" y="106"/>
                    <a:pt x="314" y="107"/>
                    <a:pt x="331" y="104"/>
                  </a:cubicBezTo>
                  <a:cubicBezTo>
                    <a:pt x="350" y="103"/>
                    <a:pt x="364" y="95"/>
                    <a:pt x="382" y="93"/>
                  </a:cubicBezTo>
                  <a:cubicBezTo>
                    <a:pt x="379" y="91"/>
                    <a:pt x="374" y="92"/>
                    <a:pt x="369" y="91"/>
                  </a:cubicBezTo>
                  <a:cubicBezTo>
                    <a:pt x="375" y="88"/>
                    <a:pt x="382" y="87"/>
                    <a:pt x="388" y="86"/>
                  </a:cubicBezTo>
                  <a:cubicBezTo>
                    <a:pt x="387" y="86"/>
                    <a:pt x="385" y="87"/>
                    <a:pt x="385" y="86"/>
                  </a:cubicBezTo>
                  <a:cubicBezTo>
                    <a:pt x="387" y="84"/>
                    <a:pt x="391" y="86"/>
                    <a:pt x="392" y="84"/>
                  </a:cubicBezTo>
                  <a:cubicBezTo>
                    <a:pt x="389" y="82"/>
                    <a:pt x="389" y="82"/>
                    <a:pt x="389" y="82"/>
                  </a:cubicBezTo>
                  <a:cubicBezTo>
                    <a:pt x="391" y="80"/>
                    <a:pt x="395" y="81"/>
                    <a:pt x="397" y="80"/>
                  </a:cubicBezTo>
                  <a:close/>
                </a:path>
              </a:pathLst>
            </a:custGeom>
            <a:solidFill>
              <a:srgbClr val="004DA1"/>
            </a:solidFill>
            <a:ln>
              <a:noFill/>
            </a:ln>
          </p:spPr>
          <p:txBody>
            <a:bodyPr vert="horz" wrap="square" lIns="68580" tIns="34290" rIns="68580" bIns="3429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013" b="0" i="0" u="none" strike="noStrike" kern="0" cap="none" spc="0" normalizeH="0" baseline="0" noProof="0" dirty="0">
                <a:ln>
                  <a:noFill/>
                </a:ln>
                <a:solidFill>
                  <a:prstClr val="black"/>
                </a:solidFill>
                <a:effectLst/>
                <a:uLnTx/>
                <a:uFillTx/>
                <a:cs typeface="+mn-ea"/>
                <a:sym typeface="+mn-lt"/>
              </a:endParaRPr>
            </a:p>
          </p:txBody>
        </p:sp>
        <p:sp>
          <p:nvSpPr>
            <p:cNvPr id="11" name="文本框 10">
              <a:extLst>
                <a:ext uri="{FF2B5EF4-FFF2-40B4-BE49-F238E27FC236}">
                  <a16:creationId xmlns:a16="http://schemas.microsoft.com/office/drawing/2014/main" id="{9638B1E5-5568-466A-B5E2-8FD1DDE2E088}"/>
                </a:ext>
              </a:extLst>
            </p:cNvPr>
            <p:cNvSpPr txBox="1"/>
            <p:nvPr/>
          </p:nvSpPr>
          <p:spPr>
            <a:xfrm>
              <a:off x="9306647" y="2520920"/>
              <a:ext cx="902810" cy="670269"/>
            </a:xfrm>
            <a:prstGeom prst="rect">
              <a:avLst/>
            </a:prstGeom>
            <a:noFill/>
            <a:effectLst/>
          </p:spPr>
          <p:txBody>
            <a:bodyPr vert="eaVert" wrap="none" rtlCol="0" anchor="ctr">
              <a:spAutoFit/>
            </a:bodyPr>
            <a:lstStyle>
              <a:defPPr>
                <a:defRPr lang="zh-CN"/>
              </a:defPPr>
              <a:lvl1pPr algn="ctr">
                <a:defRPr sz="4400">
                  <a:solidFill>
                    <a:srgbClr val="004DA1"/>
                  </a:solidFill>
                  <a:latin typeface="李旭科书法" panose="02000603000000000000" pitchFamily="2" charset="-122"/>
                  <a:ea typeface="李旭科书法" panose="02000603000000000000" pitchFamily="2" charset="-122"/>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3200" b="0" i="0" u="none" strike="noStrike" kern="0" cap="none" spc="0" normalizeH="0" baseline="0" noProof="0" dirty="0">
                  <a:ln>
                    <a:noFill/>
                  </a:ln>
                  <a:solidFill>
                    <a:prstClr val="white"/>
                  </a:solidFill>
                  <a:effectLst/>
                  <a:uLnTx/>
                  <a:uFillTx/>
                  <a:latin typeface="+mn-lt"/>
                  <a:ea typeface="+mn-ea"/>
                  <a:cs typeface="+mn-ea"/>
                  <a:sym typeface="+mn-lt"/>
                </a:rPr>
                <a:t>×</a:t>
              </a:r>
              <a:endParaRPr kumimoji="0" lang="zh-CN" altLang="en-US" sz="3200" b="0" i="0" u="none" strike="noStrike" kern="0" cap="none" spc="0" normalizeH="0" baseline="0" noProof="0" dirty="0">
                <a:ln>
                  <a:noFill/>
                </a:ln>
                <a:solidFill>
                  <a:prstClr val="white"/>
                </a:solidFill>
                <a:effectLst/>
                <a:uLnTx/>
                <a:uFillTx/>
                <a:latin typeface="+mn-lt"/>
                <a:ea typeface="+mn-ea"/>
                <a:cs typeface="+mn-ea"/>
                <a:sym typeface="+mn-lt"/>
              </a:endParaRPr>
            </a:p>
          </p:txBody>
        </p:sp>
      </p:grpSp>
    </p:spTree>
    <p:extLst>
      <p:ext uri="{BB962C8B-B14F-4D97-AF65-F5344CB8AC3E}">
        <p14:creationId xmlns:p14="http://schemas.microsoft.com/office/powerpoint/2010/main" val="386348787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3F297A04-FA86-470C-A283-0F372052F889}"/>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latin typeface="+mn-lt"/>
                <a:cs typeface="+mn-ea"/>
                <a:sym typeface="+mn-lt"/>
              </a:rPr>
              <a:pPr>
                <a:defRPr/>
              </a:pPr>
              <a:t>163</a:t>
            </a:fld>
            <a:endParaRPr lang="en-US">
              <a:solidFill>
                <a:prstClr val="black">
                  <a:tint val="75000"/>
                </a:prstClr>
              </a:solidFill>
              <a:latin typeface="+mn-lt"/>
              <a:cs typeface="+mn-ea"/>
              <a:sym typeface="+mn-lt"/>
            </a:endParaRPr>
          </a:p>
        </p:txBody>
      </p:sp>
      <p:sp>
        <p:nvSpPr>
          <p:cNvPr id="3" name="文本框 2">
            <a:extLst>
              <a:ext uri="{FF2B5EF4-FFF2-40B4-BE49-F238E27FC236}">
                <a16:creationId xmlns:a16="http://schemas.microsoft.com/office/drawing/2014/main" id="{8D04972F-565F-4E50-896F-ED56EDD1A38F}"/>
              </a:ext>
            </a:extLst>
          </p:cNvPr>
          <p:cNvSpPr txBox="1"/>
          <p:nvPr/>
        </p:nvSpPr>
        <p:spPr>
          <a:xfrm>
            <a:off x="2039921" y="225348"/>
            <a:ext cx="5410461" cy="500137"/>
          </a:xfrm>
          <a:prstGeom prst="rect">
            <a:avLst/>
          </a:prstGeom>
          <a:noFill/>
        </p:spPr>
        <p:txBody>
          <a:bodyPr wrap="square" lIns="68580" tIns="34290" rIns="68580" bIns="34290" rtlCol="0">
            <a:spAutoFit/>
          </a:bodyPr>
          <a:lstStyle/>
          <a:p>
            <a:pPr algn="ctr"/>
            <a:r>
              <a:rPr lang="zh-CN" altLang="en-US" sz="2800" b="1" dirty="0">
                <a:solidFill>
                  <a:srgbClr val="0070C0"/>
                </a:solidFill>
                <a:cs typeface="+mn-ea"/>
                <a:sym typeface="+mn-lt"/>
              </a:rPr>
              <a:t>试试就试试</a:t>
            </a:r>
            <a:endParaRPr lang="en-US" altLang="zh-CN" sz="2800" b="1" dirty="0">
              <a:solidFill>
                <a:srgbClr val="7030A0"/>
              </a:solidFill>
              <a:cs typeface="+mn-ea"/>
              <a:sym typeface="+mn-lt"/>
            </a:endParaRPr>
          </a:p>
        </p:txBody>
      </p:sp>
      <p:sp>
        <p:nvSpPr>
          <p:cNvPr id="8" name="内容占位符 1">
            <a:extLst>
              <a:ext uri="{FF2B5EF4-FFF2-40B4-BE49-F238E27FC236}">
                <a16:creationId xmlns:a16="http://schemas.microsoft.com/office/drawing/2014/main" id="{C55AD2E8-BCFE-4A42-9301-8BD4BC5CB3A5}"/>
              </a:ext>
            </a:extLst>
          </p:cNvPr>
          <p:cNvSpPr txBox="1">
            <a:spLocks/>
          </p:cNvSpPr>
          <p:nvPr/>
        </p:nvSpPr>
        <p:spPr>
          <a:xfrm>
            <a:off x="490822" y="779487"/>
            <a:ext cx="8123789" cy="3887763"/>
          </a:xfrm>
          <a:prstGeom prst="rect">
            <a:avLst/>
          </a:prstGeom>
        </p:spPr>
        <p:txBody>
          <a:bodyPr vert="horz" lIns="91440" tIns="45720" rIns="91440" bIns="45720" rtlCol="0">
            <a:normAutofit fontScale="92500" lnSpcReduction="10000"/>
          </a:bodyPr>
          <a:lstStyle>
            <a:lvl1pPr marL="0" indent="538480" algn="l" defTabSz="685800" rtl="0" eaLnBrk="1" latinLnBrk="0" hangingPunct="1">
              <a:lnSpc>
                <a:spcPct val="150000"/>
              </a:lnSpc>
              <a:spcBef>
                <a:spcPts val="0"/>
              </a:spcBef>
              <a:buFont typeface="Arial" panose="020B0604020202020204" pitchFamily="34" charset="0"/>
              <a:buNone/>
              <a:defRPr sz="2200" b="1" kern="1200">
                <a:solidFill>
                  <a:srgbClr val="004DA1"/>
                </a:solidFill>
                <a:latin typeface="楷体" panose="02010609060101010101" pitchFamily="49" charset="-122"/>
                <a:ea typeface="楷体" panose="02010609060101010101" pitchFamily="49" charset="-122"/>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en-US" altLang="zh-CN" dirty="0">
                <a:latin typeface="+mn-lt"/>
                <a:ea typeface="+mn-ea"/>
                <a:cs typeface="+mn-ea"/>
                <a:sym typeface="+mn-lt"/>
              </a:rPr>
              <a:t>【</a:t>
            </a:r>
            <a:r>
              <a:rPr lang="zh-CN" altLang="en-US" dirty="0">
                <a:latin typeface="+mn-lt"/>
                <a:ea typeface="+mn-ea"/>
                <a:cs typeface="+mn-ea"/>
                <a:sym typeface="+mn-lt"/>
              </a:rPr>
              <a:t>单选题</a:t>
            </a:r>
            <a:r>
              <a:rPr lang="en-US" altLang="zh-CN" dirty="0">
                <a:latin typeface="+mn-lt"/>
                <a:ea typeface="+mn-ea"/>
                <a:cs typeface="+mn-ea"/>
                <a:sym typeface="+mn-lt"/>
              </a:rPr>
              <a:t>】</a:t>
            </a:r>
            <a:r>
              <a:rPr lang="zh-CN" altLang="en-US" dirty="0">
                <a:latin typeface="+mn-lt"/>
                <a:ea typeface="+mn-ea"/>
                <a:cs typeface="+mn-ea"/>
                <a:sym typeface="+mn-lt"/>
              </a:rPr>
              <a:t>甲房地产中介公司（下称“甲公司”）属于增值税一般纳税人，</a:t>
            </a:r>
            <a:r>
              <a:rPr lang="en-US" altLang="zh-CN" dirty="0">
                <a:latin typeface="+mn-lt"/>
                <a:ea typeface="+mn-ea"/>
                <a:cs typeface="+mn-ea"/>
                <a:sym typeface="+mn-lt"/>
              </a:rPr>
              <a:t>2021 </a:t>
            </a:r>
            <a:r>
              <a:rPr lang="zh-CN" altLang="en-US" dirty="0">
                <a:latin typeface="+mn-lt"/>
                <a:ea typeface="+mn-ea"/>
                <a:cs typeface="+mn-ea"/>
                <a:sym typeface="+mn-lt"/>
              </a:rPr>
              <a:t>年 </a:t>
            </a:r>
            <a:r>
              <a:rPr lang="en-US" altLang="zh-CN" dirty="0">
                <a:latin typeface="+mn-lt"/>
                <a:ea typeface="+mn-ea"/>
                <a:cs typeface="+mn-ea"/>
                <a:sym typeface="+mn-lt"/>
              </a:rPr>
              <a:t>11 </a:t>
            </a:r>
            <a:r>
              <a:rPr lang="zh-CN" altLang="en-US" dirty="0">
                <a:latin typeface="+mn-lt"/>
                <a:ea typeface="+mn-ea"/>
                <a:cs typeface="+mn-ea"/>
                <a:sym typeface="+mn-lt"/>
              </a:rPr>
              <a:t>月向个人出租住房，取得含增值税的租金收入 </a:t>
            </a:r>
            <a:r>
              <a:rPr lang="en-US" altLang="zh-CN" dirty="0">
                <a:latin typeface="+mn-lt"/>
                <a:ea typeface="+mn-ea"/>
                <a:cs typeface="+mn-ea"/>
                <a:sym typeface="+mn-lt"/>
              </a:rPr>
              <a:t>1 050</a:t>
            </a:r>
            <a:r>
              <a:rPr lang="zh-CN" altLang="en-US" dirty="0">
                <a:latin typeface="+mn-lt"/>
                <a:ea typeface="+mn-ea"/>
                <a:cs typeface="+mn-ea"/>
                <a:sym typeface="+mn-lt"/>
              </a:rPr>
              <a:t>万元，已知该公司对向个人出租住房的业务分别核算，并选择简易计税方法，适用 </a:t>
            </a:r>
            <a:r>
              <a:rPr lang="en-US" altLang="zh-CN" dirty="0">
                <a:latin typeface="+mn-lt"/>
                <a:ea typeface="+mn-ea"/>
                <a:cs typeface="+mn-ea"/>
                <a:sym typeface="+mn-lt"/>
              </a:rPr>
              <a:t>5%</a:t>
            </a:r>
            <a:r>
              <a:rPr lang="zh-CN" altLang="en-US" dirty="0">
                <a:latin typeface="+mn-lt"/>
                <a:ea typeface="+mn-ea"/>
                <a:cs typeface="+mn-ea"/>
                <a:sym typeface="+mn-lt"/>
              </a:rPr>
              <a:t>的征收率并减按 </a:t>
            </a:r>
            <a:r>
              <a:rPr lang="en-US" altLang="zh-CN" dirty="0">
                <a:latin typeface="+mn-lt"/>
                <a:ea typeface="+mn-ea"/>
                <a:cs typeface="+mn-ea"/>
                <a:sym typeface="+mn-lt"/>
              </a:rPr>
              <a:t>1.5%</a:t>
            </a:r>
            <a:r>
              <a:rPr lang="zh-CN" altLang="en-US" dirty="0">
                <a:latin typeface="+mn-lt"/>
                <a:ea typeface="+mn-ea"/>
                <a:cs typeface="+mn-ea"/>
                <a:sym typeface="+mn-lt"/>
              </a:rPr>
              <a:t>计算纳税。则甲公司 </a:t>
            </a:r>
            <a:r>
              <a:rPr lang="en-US" altLang="zh-CN" dirty="0">
                <a:latin typeface="+mn-lt"/>
                <a:ea typeface="+mn-ea"/>
                <a:cs typeface="+mn-ea"/>
                <a:sym typeface="+mn-lt"/>
              </a:rPr>
              <a:t>2021 </a:t>
            </a:r>
            <a:r>
              <a:rPr lang="zh-CN" altLang="en-US" dirty="0">
                <a:latin typeface="+mn-lt"/>
                <a:ea typeface="+mn-ea"/>
                <a:cs typeface="+mn-ea"/>
                <a:sym typeface="+mn-lt"/>
              </a:rPr>
              <a:t>年 </a:t>
            </a:r>
            <a:r>
              <a:rPr lang="en-US" altLang="zh-CN" dirty="0">
                <a:latin typeface="+mn-lt"/>
                <a:ea typeface="+mn-ea"/>
                <a:cs typeface="+mn-ea"/>
                <a:sym typeface="+mn-lt"/>
              </a:rPr>
              <a:t>11 </a:t>
            </a:r>
            <a:r>
              <a:rPr lang="zh-CN" altLang="en-US" dirty="0">
                <a:latin typeface="+mn-lt"/>
                <a:ea typeface="+mn-ea"/>
                <a:cs typeface="+mn-ea"/>
                <a:sym typeface="+mn-lt"/>
              </a:rPr>
              <a:t>月该项业务应缴纳增值税的下列计算列式中，正确的是（ ）。</a:t>
            </a:r>
          </a:p>
          <a:p>
            <a:r>
              <a:rPr lang="zh-CN" altLang="en-US" dirty="0">
                <a:latin typeface="+mn-lt"/>
                <a:ea typeface="+mn-ea"/>
                <a:cs typeface="+mn-ea"/>
                <a:sym typeface="+mn-lt"/>
              </a:rPr>
              <a:t> </a:t>
            </a:r>
            <a:r>
              <a:rPr lang="en-US" altLang="zh-CN" dirty="0">
                <a:latin typeface="+mn-lt"/>
                <a:ea typeface="+mn-ea"/>
                <a:cs typeface="+mn-ea"/>
                <a:sym typeface="+mn-lt"/>
              </a:rPr>
              <a:t>A.1 050÷</a:t>
            </a:r>
            <a:r>
              <a:rPr lang="zh-CN" altLang="en-US" dirty="0">
                <a:latin typeface="+mn-lt"/>
                <a:ea typeface="+mn-ea"/>
                <a:cs typeface="+mn-ea"/>
                <a:sym typeface="+mn-lt"/>
              </a:rPr>
              <a:t>（</a:t>
            </a:r>
            <a:r>
              <a:rPr lang="en-US" altLang="zh-CN" dirty="0">
                <a:latin typeface="+mn-lt"/>
                <a:ea typeface="+mn-ea"/>
                <a:cs typeface="+mn-ea"/>
                <a:sym typeface="+mn-lt"/>
              </a:rPr>
              <a:t>1</a:t>
            </a:r>
            <a:r>
              <a:rPr lang="zh-CN" altLang="en-US" dirty="0">
                <a:latin typeface="+mn-lt"/>
                <a:ea typeface="+mn-ea"/>
                <a:cs typeface="+mn-ea"/>
                <a:sym typeface="+mn-lt"/>
              </a:rPr>
              <a:t>＋</a:t>
            </a:r>
            <a:r>
              <a:rPr lang="en-US" altLang="zh-CN" dirty="0">
                <a:latin typeface="+mn-lt"/>
                <a:ea typeface="+mn-ea"/>
                <a:cs typeface="+mn-ea"/>
                <a:sym typeface="+mn-lt"/>
              </a:rPr>
              <a:t>5%</a:t>
            </a:r>
            <a:r>
              <a:rPr lang="zh-CN" altLang="en-US" dirty="0">
                <a:latin typeface="+mn-lt"/>
                <a:ea typeface="+mn-ea"/>
                <a:cs typeface="+mn-ea"/>
                <a:sym typeface="+mn-lt"/>
              </a:rPr>
              <a:t>）</a:t>
            </a:r>
            <a:r>
              <a:rPr lang="en-US" altLang="zh-CN" dirty="0">
                <a:latin typeface="+mn-lt"/>
                <a:ea typeface="+mn-ea"/>
                <a:cs typeface="+mn-ea"/>
                <a:sym typeface="+mn-lt"/>
              </a:rPr>
              <a:t>×5%</a:t>
            </a:r>
            <a:r>
              <a:rPr lang="zh-CN" altLang="en-US" dirty="0">
                <a:latin typeface="+mn-lt"/>
                <a:ea typeface="+mn-ea"/>
                <a:cs typeface="+mn-ea"/>
                <a:sym typeface="+mn-lt"/>
              </a:rPr>
              <a:t>＝</a:t>
            </a:r>
            <a:r>
              <a:rPr lang="en-US" altLang="zh-CN" dirty="0">
                <a:latin typeface="+mn-lt"/>
                <a:ea typeface="+mn-ea"/>
                <a:cs typeface="+mn-ea"/>
                <a:sym typeface="+mn-lt"/>
              </a:rPr>
              <a:t>50 </a:t>
            </a:r>
            <a:r>
              <a:rPr lang="zh-CN" altLang="en-US" dirty="0">
                <a:latin typeface="+mn-lt"/>
                <a:ea typeface="+mn-ea"/>
                <a:cs typeface="+mn-ea"/>
                <a:sym typeface="+mn-lt"/>
              </a:rPr>
              <a:t>万元</a:t>
            </a:r>
          </a:p>
          <a:p>
            <a:r>
              <a:rPr lang="zh-CN" altLang="en-US" dirty="0">
                <a:latin typeface="+mn-lt"/>
                <a:ea typeface="+mn-ea"/>
                <a:cs typeface="+mn-ea"/>
                <a:sym typeface="+mn-lt"/>
              </a:rPr>
              <a:t> </a:t>
            </a:r>
            <a:r>
              <a:rPr lang="en-US" altLang="zh-CN" dirty="0">
                <a:latin typeface="+mn-lt"/>
                <a:ea typeface="+mn-ea"/>
                <a:cs typeface="+mn-ea"/>
                <a:sym typeface="+mn-lt"/>
              </a:rPr>
              <a:t>B.1 050÷</a:t>
            </a:r>
            <a:r>
              <a:rPr lang="zh-CN" altLang="en-US" dirty="0">
                <a:latin typeface="+mn-lt"/>
                <a:ea typeface="+mn-ea"/>
                <a:cs typeface="+mn-ea"/>
                <a:sym typeface="+mn-lt"/>
              </a:rPr>
              <a:t>（</a:t>
            </a:r>
            <a:r>
              <a:rPr lang="en-US" altLang="zh-CN" dirty="0">
                <a:latin typeface="+mn-lt"/>
                <a:ea typeface="+mn-ea"/>
                <a:cs typeface="+mn-ea"/>
                <a:sym typeface="+mn-lt"/>
              </a:rPr>
              <a:t>1</a:t>
            </a:r>
            <a:r>
              <a:rPr lang="zh-CN" altLang="en-US" dirty="0">
                <a:latin typeface="+mn-lt"/>
                <a:ea typeface="+mn-ea"/>
                <a:cs typeface="+mn-ea"/>
                <a:sym typeface="+mn-lt"/>
              </a:rPr>
              <a:t>＋</a:t>
            </a:r>
            <a:r>
              <a:rPr lang="en-US" altLang="zh-CN" dirty="0">
                <a:latin typeface="+mn-lt"/>
                <a:ea typeface="+mn-ea"/>
                <a:cs typeface="+mn-ea"/>
                <a:sym typeface="+mn-lt"/>
              </a:rPr>
              <a:t>1.5%</a:t>
            </a:r>
            <a:r>
              <a:rPr lang="zh-CN" altLang="en-US" dirty="0">
                <a:latin typeface="+mn-lt"/>
                <a:ea typeface="+mn-ea"/>
                <a:cs typeface="+mn-ea"/>
                <a:sym typeface="+mn-lt"/>
              </a:rPr>
              <a:t>）</a:t>
            </a:r>
            <a:r>
              <a:rPr lang="en-US" altLang="zh-CN" dirty="0">
                <a:latin typeface="+mn-lt"/>
                <a:ea typeface="+mn-ea"/>
                <a:cs typeface="+mn-ea"/>
                <a:sym typeface="+mn-lt"/>
              </a:rPr>
              <a:t>×1.5%</a:t>
            </a:r>
            <a:r>
              <a:rPr lang="zh-CN" altLang="en-US" dirty="0">
                <a:latin typeface="+mn-lt"/>
                <a:ea typeface="+mn-ea"/>
                <a:cs typeface="+mn-ea"/>
                <a:sym typeface="+mn-lt"/>
              </a:rPr>
              <a:t>＝</a:t>
            </a:r>
            <a:r>
              <a:rPr lang="en-US" altLang="zh-CN" dirty="0">
                <a:latin typeface="+mn-lt"/>
                <a:ea typeface="+mn-ea"/>
                <a:cs typeface="+mn-ea"/>
                <a:sym typeface="+mn-lt"/>
              </a:rPr>
              <a:t>15.52 </a:t>
            </a:r>
            <a:r>
              <a:rPr lang="zh-CN" altLang="en-US" dirty="0">
                <a:latin typeface="+mn-lt"/>
                <a:ea typeface="+mn-ea"/>
                <a:cs typeface="+mn-ea"/>
                <a:sym typeface="+mn-lt"/>
              </a:rPr>
              <a:t>万元</a:t>
            </a:r>
          </a:p>
          <a:p>
            <a:r>
              <a:rPr lang="zh-CN" altLang="en-US" dirty="0">
                <a:latin typeface="+mn-lt"/>
                <a:ea typeface="+mn-ea"/>
                <a:cs typeface="+mn-ea"/>
                <a:sym typeface="+mn-lt"/>
              </a:rPr>
              <a:t> </a:t>
            </a:r>
            <a:r>
              <a:rPr lang="en-US" altLang="zh-CN" dirty="0">
                <a:latin typeface="+mn-lt"/>
                <a:ea typeface="+mn-ea"/>
                <a:cs typeface="+mn-ea"/>
                <a:sym typeface="+mn-lt"/>
              </a:rPr>
              <a:t>C.1 050÷</a:t>
            </a:r>
            <a:r>
              <a:rPr lang="zh-CN" altLang="en-US" dirty="0">
                <a:latin typeface="+mn-lt"/>
                <a:ea typeface="+mn-ea"/>
                <a:cs typeface="+mn-ea"/>
                <a:sym typeface="+mn-lt"/>
              </a:rPr>
              <a:t>（</a:t>
            </a:r>
            <a:r>
              <a:rPr lang="en-US" altLang="zh-CN" dirty="0">
                <a:latin typeface="+mn-lt"/>
                <a:ea typeface="+mn-ea"/>
                <a:cs typeface="+mn-ea"/>
                <a:sym typeface="+mn-lt"/>
              </a:rPr>
              <a:t>1</a:t>
            </a:r>
            <a:r>
              <a:rPr lang="zh-CN" altLang="en-US" dirty="0">
                <a:latin typeface="+mn-lt"/>
                <a:ea typeface="+mn-ea"/>
                <a:cs typeface="+mn-ea"/>
                <a:sym typeface="+mn-lt"/>
              </a:rPr>
              <a:t>＋</a:t>
            </a:r>
            <a:r>
              <a:rPr lang="en-US" altLang="zh-CN" dirty="0">
                <a:latin typeface="+mn-lt"/>
                <a:ea typeface="+mn-ea"/>
                <a:cs typeface="+mn-ea"/>
                <a:sym typeface="+mn-lt"/>
              </a:rPr>
              <a:t>5%</a:t>
            </a:r>
            <a:r>
              <a:rPr lang="zh-CN" altLang="en-US" dirty="0">
                <a:latin typeface="+mn-lt"/>
                <a:ea typeface="+mn-ea"/>
                <a:cs typeface="+mn-ea"/>
                <a:sym typeface="+mn-lt"/>
              </a:rPr>
              <a:t>）</a:t>
            </a:r>
            <a:r>
              <a:rPr lang="en-US" altLang="zh-CN" dirty="0">
                <a:latin typeface="+mn-lt"/>
                <a:ea typeface="+mn-ea"/>
                <a:cs typeface="+mn-ea"/>
                <a:sym typeface="+mn-lt"/>
              </a:rPr>
              <a:t>×1.5%</a:t>
            </a:r>
            <a:r>
              <a:rPr lang="zh-CN" altLang="en-US" dirty="0">
                <a:latin typeface="+mn-lt"/>
                <a:ea typeface="+mn-ea"/>
                <a:cs typeface="+mn-ea"/>
                <a:sym typeface="+mn-lt"/>
              </a:rPr>
              <a:t>＝</a:t>
            </a:r>
            <a:r>
              <a:rPr lang="en-US" altLang="zh-CN" dirty="0">
                <a:latin typeface="+mn-lt"/>
                <a:ea typeface="+mn-ea"/>
                <a:cs typeface="+mn-ea"/>
                <a:sym typeface="+mn-lt"/>
              </a:rPr>
              <a:t>15 </a:t>
            </a:r>
            <a:r>
              <a:rPr lang="zh-CN" altLang="en-US" dirty="0">
                <a:latin typeface="+mn-lt"/>
                <a:ea typeface="+mn-ea"/>
                <a:cs typeface="+mn-ea"/>
                <a:sym typeface="+mn-lt"/>
              </a:rPr>
              <a:t>万元</a:t>
            </a:r>
          </a:p>
          <a:p>
            <a:r>
              <a:rPr lang="zh-CN" altLang="en-US" dirty="0">
                <a:latin typeface="+mn-lt"/>
                <a:ea typeface="+mn-ea"/>
                <a:cs typeface="+mn-ea"/>
                <a:sym typeface="+mn-lt"/>
              </a:rPr>
              <a:t> </a:t>
            </a:r>
            <a:r>
              <a:rPr lang="en-US" altLang="zh-CN" dirty="0">
                <a:latin typeface="+mn-lt"/>
                <a:ea typeface="+mn-ea"/>
                <a:cs typeface="+mn-ea"/>
                <a:sym typeface="+mn-lt"/>
              </a:rPr>
              <a:t>D.1 050÷</a:t>
            </a:r>
            <a:r>
              <a:rPr lang="zh-CN" altLang="en-US" dirty="0">
                <a:latin typeface="+mn-lt"/>
                <a:ea typeface="+mn-ea"/>
                <a:cs typeface="+mn-ea"/>
                <a:sym typeface="+mn-lt"/>
              </a:rPr>
              <a:t>（</a:t>
            </a:r>
            <a:r>
              <a:rPr lang="en-US" altLang="zh-CN" dirty="0">
                <a:latin typeface="+mn-lt"/>
                <a:ea typeface="+mn-ea"/>
                <a:cs typeface="+mn-ea"/>
                <a:sym typeface="+mn-lt"/>
              </a:rPr>
              <a:t>1</a:t>
            </a:r>
            <a:r>
              <a:rPr lang="zh-CN" altLang="en-US" dirty="0">
                <a:latin typeface="+mn-lt"/>
                <a:ea typeface="+mn-ea"/>
                <a:cs typeface="+mn-ea"/>
                <a:sym typeface="+mn-lt"/>
              </a:rPr>
              <a:t>＋</a:t>
            </a:r>
            <a:r>
              <a:rPr lang="en-US" altLang="zh-CN" dirty="0">
                <a:latin typeface="+mn-lt"/>
                <a:ea typeface="+mn-ea"/>
                <a:cs typeface="+mn-ea"/>
                <a:sym typeface="+mn-lt"/>
              </a:rPr>
              <a:t>1.5%</a:t>
            </a:r>
            <a:r>
              <a:rPr lang="zh-CN" altLang="en-US" dirty="0">
                <a:latin typeface="+mn-lt"/>
                <a:ea typeface="+mn-ea"/>
                <a:cs typeface="+mn-ea"/>
                <a:sym typeface="+mn-lt"/>
              </a:rPr>
              <a:t>）</a:t>
            </a:r>
            <a:r>
              <a:rPr lang="en-US" altLang="zh-CN" dirty="0">
                <a:latin typeface="+mn-lt"/>
                <a:ea typeface="+mn-ea"/>
                <a:cs typeface="+mn-ea"/>
                <a:sym typeface="+mn-lt"/>
              </a:rPr>
              <a:t>×5%</a:t>
            </a:r>
            <a:r>
              <a:rPr lang="zh-CN" altLang="en-US" dirty="0">
                <a:latin typeface="+mn-lt"/>
                <a:ea typeface="+mn-ea"/>
                <a:cs typeface="+mn-ea"/>
                <a:sym typeface="+mn-lt"/>
              </a:rPr>
              <a:t>＝</a:t>
            </a:r>
            <a:r>
              <a:rPr lang="en-US" altLang="zh-CN" dirty="0">
                <a:latin typeface="+mn-lt"/>
                <a:ea typeface="+mn-ea"/>
                <a:cs typeface="+mn-ea"/>
                <a:sym typeface="+mn-lt"/>
              </a:rPr>
              <a:t>51.72 </a:t>
            </a:r>
            <a:r>
              <a:rPr lang="zh-CN" altLang="en-US" dirty="0">
                <a:latin typeface="+mn-lt"/>
                <a:ea typeface="+mn-ea"/>
                <a:cs typeface="+mn-ea"/>
                <a:sym typeface="+mn-lt"/>
              </a:rPr>
              <a:t>万元</a:t>
            </a:r>
          </a:p>
        </p:txBody>
      </p:sp>
      <p:grpSp>
        <p:nvGrpSpPr>
          <p:cNvPr id="9" name="组合 8">
            <a:extLst>
              <a:ext uri="{FF2B5EF4-FFF2-40B4-BE49-F238E27FC236}">
                <a16:creationId xmlns:a16="http://schemas.microsoft.com/office/drawing/2014/main" id="{D7CCD27B-CFDC-4184-8D48-6FBEDF9404AE}"/>
              </a:ext>
            </a:extLst>
          </p:cNvPr>
          <p:cNvGrpSpPr/>
          <p:nvPr/>
        </p:nvGrpSpPr>
        <p:grpSpPr>
          <a:xfrm rot="16200000">
            <a:off x="1905836" y="3944975"/>
            <a:ext cx="677108" cy="1428693"/>
            <a:chOff x="9306647" y="1903595"/>
            <a:chExt cx="902810" cy="1904924"/>
          </a:xfrm>
        </p:grpSpPr>
        <p:sp>
          <p:nvSpPr>
            <p:cNvPr id="10" name="Freeform 668">
              <a:extLst>
                <a:ext uri="{FF2B5EF4-FFF2-40B4-BE49-F238E27FC236}">
                  <a16:creationId xmlns:a16="http://schemas.microsoft.com/office/drawing/2014/main" id="{25B8C2A1-05FC-4FC7-8039-F3BDF3EAEED1}"/>
                </a:ext>
              </a:extLst>
            </p:cNvPr>
            <p:cNvSpPr>
              <a:spLocks/>
            </p:cNvSpPr>
            <p:nvPr/>
          </p:nvSpPr>
          <p:spPr bwMode="auto">
            <a:xfrm rot="5400000">
              <a:off x="8805602" y="2585762"/>
              <a:ext cx="1904924" cy="540590"/>
            </a:xfrm>
            <a:custGeom>
              <a:avLst/>
              <a:gdLst>
                <a:gd name="T0" fmla="*/ 384 w 398"/>
                <a:gd name="T1" fmla="*/ 77 h 111"/>
                <a:gd name="T2" fmla="*/ 388 w 398"/>
                <a:gd name="T3" fmla="*/ 74 h 111"/>
                <a:gd name="T4" fmla="*/ 388 w 398"/>
                <a:gd name="T5" fmla="*/ 71 h 111"/>
                <a:gd name="T6" fmla="*/ 397 w 398"/>
                <a:gd name="T7" fmla="*/ 67 h 111"/>
                <a:gd name="T8" fmla="*/ 390 w 398"/>
                <a:gd name="T9" fmla="*/ 62 h 111"/>
                <a:gd name="T10" fmla="*/ 388 w 398"/>
                <a:gd name="T11" fmla="*/ 59 h 111"/>
                <a:gd name="T12" fmla="*/ 388 w 398"/>
                <a:gd name="T13" fmla="*/ 56 h 111"/>
                <a:gd name="T14" fmla="*/ 385 w 398"/>
                <a:gd name="T15" fmla="*/ 54 h 111"/>
                <a:gd name="T16" fmla="*/ 387 w 398"/>
                <a:gd name="T17" fmla="*/ 51 h 111"/>
                <a:gd name="T18" fmla="*/ 389 w 398"/>
                <a:gd name="T19" fmla="*/ 48 h 111"/>
                <a:gd name="T20" fmla="*/ 384 w 398"/>
                <a:gd name="T21" fmla="*/ 46 h 111"/>
                <a:gd name="T22" fmla="*/ 378 w 398"/>
                <a:gd name="T23" fmla="*/ 42 h 111"/>
                <a:gd name="T24" fmla="*/ 385 w 398"/>
                <a:gd name="T25" fmla="*/ 40 h 111"/>
                <a:gd name="T26" fmla="*/ 378 w 398"/>
                <a:gd name="T27" fmla="*/ 37 h 111"/>
                <a:gd name="T28" fmla="*/ 378 w 398"/>
                <a:gd name="T29" fmla="*/ 34 h 111"/>
                <a:gd name="T30" fmla="*/ 373 w 398"/>
                <a:gd name="T31" fmla="*/ 32 h 111"/>
                <a:gd name="T32" fmla="*/ 369 w 398"/>
                <a:gd name="T33" fmla="*/ 28 h 111"/>
                <a:gd name="T34" fmla="*/ 350 w 398"/>
                <a:gd name="T35" fmla="*/ 23 h 111"/>
                <a:gd name="T36" fmla="*/ 358 w 398"/>
                <a:gd name="T37" fmla="*/ 19 h 111"/>
                <a:gd name="T38" fmla="*/ 260 w 398"/>
                <a:gd name="T39" fmla="*/ 11 h 111"/>
                <a:gd name="T40" fmla="*/ 324 w 398"/>
                <a:gd name="T41" fmla="*/ 10 h 111"/>
                <a:gd name="T42" fmla="*/ 304 w 398"/>
                <a:gd name="T43" fmla="*/ 6 h 111"/>
                <a:gd name="T44" fmla="*/ 177 w 398"/>
                <a:gd name="T45" fmla="*/ 1 h 111"/>
                <a:gd name="T46" fmla="*/ 18 w 398"/>
                <a:gd name="T47" fmla="*/ 11 h 111"/>
                <a:gd name="T48" fmla="*/ 16 w 398"/>
                <a:gd name="T49" fmla="*/ 17 h 111"/>
                <a:gd name="T50" fmla="*/ 21 w 398"/>
                <a:gd name="T51" fmla="*/ 20 h 111"/>
                <a:gd name="T52" fmla="*/ 15 w 398"/>
                <a:gd name="T53" fmla="*/ 26 h 111"/>
                <a:gd name="T54" fmla="*/ 12 w 398"/>
                <a:gd name="T55" fmla="*/ 52 h 111"/>
                <a:gd name="T56" fmla="*/ 8 w 398"/>
                <a:gd name="T57" fmla="*/ 82 h 111"/>
                <a:gd name="T58" fmla="*/ 113 w 398"/>
                <a:gd name="T59" fmla="*/ 111 h 111"/>
                <a:gd name="T60" fmla="*/ 331 w 398"/>
                <a:gd name="T61" fmla="*/ 104 h 111"/>
                <a:gd name="T62" fmla="*/ 369 w 398"/>
                <a:gd name="T63" fmla="*/ 91 h 111"/>
                <a:gd name="T64" fmla="*/ 385 w 398"/>
                <a:gd name="T65" fmla="*/ 86 h 111"/>
                <a:gd name="T66" fmla="*/ 389 w 398"/>
                <a:gd name="T67" fmla="*/ 8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98" h="111">
                  <a:moveTo>
                    <a:pt x="397" y="80"/>
                  </a:moveTo>
                  <a:cubicBezTo>
                    <a:pt x="394" y="77"/>
                    <a:pt x="387" y="79"/>
                    <a:pt x="384" y="77"/>
                  </a:cubicBezTo>
                  <a:cubicBezTo>
                    <a:pt x="387" y="75"/>
                    <a:pt x="394" y="76"/>
                    <a:pt x="396" y="76"/>
                  </a:cubicBezTo>
                  <a:cubicBezTo>
                    <a:pt x="388" y="74"/>
                    <a:pt x="388" y="74"/>
                    <a:pt x="388" y="74"/>
                  </a:cubicBezTo>
                  <a:cubicBezTo>
                    <a:pt x="397" y="72"/>
                    <a:pt x="397" y="72"/>
                    <a:pt x="397" y="72"/>
                  </a:cubicBezTo>
                  <a:cubicBezTo>
                    <a:pt x="395" y="71"/>
                    <a:pt x="390" y="73"/>
                    <a:pt x="388" y="71"/>
                  </a:cubicBezTo>
                  <a:cubicBezTo>
                    <a:pt x="388" y="69"/>
                    <a:pt x="390" y="70"/>
                    <a:pt x="391" y="70"/>
                  </a:cubicBezTo>
                  <a:cubicBezTo>
                    <a:pt x="394" y="70"/>
                    <a:pt x="398" y="69"/>
                    <a:pt x="397" y="67"/>
                  </a:cubicBezTo>
                  <a:cubicBezTo>
                    <a:pt x="397" y="63"/>
                    <a:pt x="391" y="64"/>
                    <a:pt x="388" y="63"/>
                  </a:cubicBezTo>
                  <a:cubicBezTo>
                    <a:pt x="390" y="62"/>
                    <a:pt x="390" y="62"/>
                    <a:pt x="390" y="62"/>
                  </a:cubicBezTo>
                  <a:cubicBezTo>
                    <a:pt x="388" y="62"/>
                    <a:pt x="386" y="62"/>
                    <a:pt x="385" y="60"/>
                  </a:cubicBezTo>
                  <a:cubicBezTo>
                    <a:pt x="386" y="60"/>
                    <a:pt x="387" y="59"/>
                    <a:pt x="388" y="59"/>
                  </a:cubicBezTo>
                  <a:cubicBezTo>
                    <a:pt x="383" y="57"/>
                    <a:pt x="383" y="57"/>
                    <a:pt x="383" y="57"/>
                  </a:cubicBezTo>
                  <a:cubicBezTo>
                    <a:pt x="388" y="56"/>
                    <a:pt x="388" y="56"/>
                    <a:pt x="388" y="56"/>
                  </a:cubicBezTo>
                  <a:cubicBezTo>
                    <a:pt x="386" y="56"/>
                    <a:pt x="386" y="56"/>
                    <a:pt x="386" y="56"/>
                  </a:cubicBezTo>
                  <a:cubicBezTo>
                    <a:pt x="384" y="55"/>
                    <a:pt x="386" y="54"/>
                    <a:pt x="385" y="54"/>
                  </a:cubicBezTo>
                  <a:cubicBezTo>
                    <a:pt x="383" y="52"/>
                    <a:pt x="379" y="54"/>
                    <a:pt x="377" y="52"/>
                  </a:cubicBezTo>
                  <a:cubicBezTo>
                    <a:pt x="380" y="51"/>
                    <a:pt x="384" y="51"/>
                    <a:pt x="387" y="51"/>
                  </a:cubicBezTo>
                  <a:cubicBezTo>
                    <a:pt x="385" y="51"/>
                    <a:pt x="382" y="51"/>
                    <a:pt x="381" y="49"/>
                  </a:cubicBezTo>
                  <a:cubicBezTo>
                    <a:pt x="389" y="48"/>
                    <a:pt x="389" y="48"/>
                    <a:pt x="389" y="48"/>
                  </a:cubicBezTo>
                  <a:cubicBezTo>
                    <a:pt x="387" y="47"/>
                    <a:pt x="384" y="48"/>
                    <a:pt x="382" y="47"/>
                  </a:cubicBezTo>
                  <a:cubicBezTo>
                    <a:pt x="384" y="46"/>
                    <a:pt x="384" y="46"/>
                    <a:pt x="384" y="46"/>
                  </a:cubicBezTo>
                  <a:cubicBezTo>
                    <a:pt x="381" y="45"/>
                    <a:pt x="378" y="46"/>
                    <a:pt x="376" y="44"/>
                  </a:cubicBezTo>
                  <a:cubicBezTo>
                    <a:pt x="377" y="43"/>
                    <a:pt x="378" y="43"/>
                    <a:pt x="378" y="42"/>
                  </a:cubicBezTo>
                  <a:cubicBezTo>
                    <a:pt x="377" y="42"/>
                    <a:pt x="375" y="42"/>
                    <a:pt x="374" y="41"/>
                  </a:cubicBezTo>
                  <a:cubicBezTo>
                    <a:pt x="377" y="40"/>
                    <a:pt x="382" y="41"/>
                    <a:pt x="385" y="40"/>
                  </a:cubicBezTo>
                  <a:cubicBezTo>
                    <a:pt x="377" y="37"/>
                    <a:pt x="377" y="37"/>
                    <a:pt x="377" y="37"/>
                  </a:cubicBezTo>
                  <a:cubicBezTo>
                    <a:pt x="377" y="37"/>
                    <a:pt x="377" y="37"/>
                    <a:pt x="378" y="37"/>
                  </a:cubicBezTo>
                  <a:cubicBezTo>
                    <a:pt x="373" y="35"/>
                    <a:pt x="373" y="35"/>
                    <a:pt x="373" y="35"/>
                  </a:cubicBezTo>
                  <a:cubicBezTo>
                    <a:pt x="375" y="34"/>
                    <a:pt x="377" y="35"/>
                    <a:pt x="378" y="34"/>
                  </a:cubicBezTo>
                  <a:cubicBezTo>
                    <a:pt x="370" y="32"/>
                    <a:pt x="370" y="32"/>
                    <a:pt x="370" y="32"/>
                  </a:cubicBezTo>
                  <a:cubicBezTo>
                    <a:pt x="371" y="31"/>
                    <a:pt x="372" y="32"/>
                    <a:pt x="373" y="32"/>
                  </a:cubicBezTo>
                  <a:cubicBezTo>
                    <a:pt x="358" y="29"/>
                    <a:pt x="358" y="29"/>
                    <a:pt x="358" y="29"/>
                  </a:cubicBezTo>
                  <a:cubicBezTo>
                    <a:pt x="362" y="28"/>
                    <a:pt x="365" y="30"/>
                    <a:pt x="369" y="28"/>
                  </a:cubicBezTo>
                  <a:cubicBezTo>
                    <a:pt x="362" y="26"/>
                    <a:pt x="351" y="28"/>
                    <a:pt x="345" y="24"/>
                  </a:cubicBezTo>
                  <a:cubicBezTo>
                    <a:pt x="346" y="23"/>
                    <a:pt x="348" y="23"/>
                    <a:pt x="350" y="23"/>
                  </a:cubicBezTo>
                  <a:cubicBezTo>
                    <a:pt x="346" y="22"/>
                    <a:pt x="346" y="22"/>
                    <a:pt x="346" y="22"/>
                  </a:cubicBezTo>
                  <a:cubicBezTo>
                    <a:pt x="349" y="20"/>
                    <a:pt x="356" y="21"/>
                    <a:pt x="358" y="19"/>
                  </a:cubicBezTo>
                  <a:cubicBezTo>
                    <a:pt x="354" y="19"/>
                    <a:pt x="350" y="19"/>
                    <a:pt x="347" y="17"/>
                  </a:cubicBezTo>
                  <a:cubicBezTo>
                    <a:pt x="319" y="14"/>
                    <a:pt x="290" y="11"/>
                    <a:pt x="260" y="11"/>
                  </a:cubicBezTo>
                  <a:cubicBezTo>
                    <a:pt x="259" y="10"/>
                    <a:pt x="259" y="10"/>
                    <a:pt x="259" y="10"/>
                  </a:cubicBezTo>
                  <a:cubicBezTo>
                    <a:pt x="281" y="9"/>
                    <a:pt x="301" y="11"/>
                    <a:pt x="324" y="10"/>
                  </a:cubicBezTo>
                  <a:cubicBezTo>
                    <a:pt x="325" y="9"/>
                    <a:pt x="325" y="9"/>
                    <a:pt x="325" y="9"/>
                  </a:cubicBezTo>
                  <a:cubicBezTo>
                    <a:pt x="319" y="6"/>
                    <a:pt x="311" y="8"/>
                    <a:pt x="304" y="6"/>
                  </a:cubicBezTo>
                  <a:cubicBezTo>
                    <a:pt x="306" y="5"/>
                    <a:pt x="306" y="5"/>
                    <a:pt x="306" y="5"/>
                  </a:cubicBezTo>
                  <a:cubicBezTo>
                    <a:pt x="264" y="1"/>
                    <a:pt x="219" y="0"/>
                    <a:pt x="177" y="1"/>
                  </a:cubicBezTo>
                  <a:cubicBezTo>
                    <a:pt x="35" y="2"/>
                    <a:pt x="35" y="2"/>
                    <a:pt x="35" y="2"/>
                  </a:cubicBezTo>
                  <a:cubicBezTo>
                    <a:pt x="28" y="3"/>
                    <a:pt x="22" y="7"/>
                    <a:pt x="18" y="11"/>
                  </a:cubicBezTo>
                  <a:cubicBezTo>
                    <a:pt x="24" y="13"/>
                    <a:pt x="24" y="13"/>
                    <a:pt x="24" y="13"/>
                  </a:cubicBezTo>
                  <a:cubicBezTo>
                    <a:pt x="16" y="17"/>
                    <a:pt x="16" y="17"/>
                    <a:pt x="16" y="17"/>
                  </a:cubicBezTo>
                  <a:cubicBezTo>
                    <a:pt x="15" y="20"/>
                    <a:pt x="19" y="19"/>
                    <a:pt x="22" y="20"/>
                  </a:cubicBezTo>
                  <a:cubicBezTo>
                    <a:pt x="21" y="20"/>
                    <a:pt x="21" y="20"/>
                    <a:pt x="21" y="20"/>
                  </a:cubicBezTo>
                  <a:cubicBezTo>
                    <a:pt x="20" y="22"/>
                    <a:pt x="16" y="22"/>
                    <a:pt x="19" y="24"/>
                  </a:cubicBezTo>
                  <a:cubicBezTo>
                    <a:pt x="19" y="25"/>
                    <a:pt x="16" y="25"/>
                    <a:pt x="15" y="26"/>
                  </a:cubicBezTo>
                  <a:cubicBezTo>
                    <a:pt x="15" y="29"/>
                    <a:pt x="8" y="33"/>
                    <a:pt x="11" y="37"/>
                  </a:cubicBezTo>
                  <a:cubicBezTo>
                    <a:pt x="8" y="42"/>
                    <a:pt x="13" y="47"/>
                    <a:pt x="12" y="52"/>
                  </a:cubicBezTo>
                  <a:cubicBezTo>
                    <a:pt x="8" y="56"/>
                    <a:pt x="10" y="63"/>
                    <a:pt x="7" y="68"/>
                  </a:cubicBezTo>
                  <a:cubicBezTo>
                    <a:pt x="15" y="73"/>
                    <a:pt x="0" y="77"/>
                    <a:pt x="8" y="82"/>
                  </a:cubicBezTo>
                  <a:cubicBezTo>
                    <a:pt x="9" y="88"/>
                    <a:pt x="16" y="93"/>
                    <a:pt x="24" y="97"/>
                  </a:cubicBezTo>
                  <a:cubicBezTo>
                    <a:pt x="50" y="109"/>
                    <a:pt x="82" y="110"/>
                    <a:pt x="113" y="111"/>
                  </a:cubicBezTo>
                  <a:cubicBezTo>
                    <a:pt x="277" y="109"/>
                    <a:pt x="277" y="109"/>
                    <a:pt x="277" y="109"/>
                  </a:cubicBezTo>
                  <a:cubicBezTo>
                    <a:pt x="295" y="106"/>
                    <a:pt x="314" y="107"/>
                    <a:pt x="331" y="104"/>
                  </a:cubicBezTo>
                  <a:cubicBezTo>
                    <a:pt x="350" y="103"/>
                    <a:pt x="364" y="95"/>
                    <a:pt x="382" y="93"/>
                  </a:cubicBezTo>
                  <a:cubicBezTo>
                    <a:pt x="379" y="91"/>
                    <a:pt x="374" y="92"/>
                    <a:pt x="369" y="91"/>
                  </a:cubicBezTo>
                  <a:cubicBezTo>
                    <a:pt x="375" y="88"/>
                    <a:pt x="382" y="87"/>
                    <a:pt x="388" y="86"/>
                  </a:cubicBezTo>
                  <a:cubicBezTo>
                    <a:pt x="387" y="86"/>
                    <a:pt x="385" y="87"/>
                    <a:pt x="385" y="86"/>
                  </a:cubicBezTo>
                  <a:cubicBezTo>
                    <a:pt x="387" y="84"/>
                    <a:pt x="391" y="86"/>
                    <a:pt x="392" y="84"/>
                  </a:cubicBezTo>
                  <a:cubicBezTo>
                    <a:pt x="389" y="82"/>
                    <a:pt x="389" y="82"/>
                    <a:pt x="389" y="82"/>
                  </a:cubicBezTo>
                  <a:cubicBezTo>
                    <a:pt x="391" y="80"/>
                    <a:pt x="395" y="81"/>
                    <a:pt x="397" y="80"/>
                  </a:cubicBezTo>
                  <a:close/>
                </a:path>
              </a:pathLst>
            </a:custGeom>
            <a:solidFill>
              <a:srgbClr val="004DA1"/>
            </a:solidFill>
            <a:ln>
              <a:noFill/>
            </a:ln>
          </p:spPr>
          <p:txBody>
            <a:bodyPr vert="horz" wrap="square" lIns="68580" tIns="34290" rIns="68580" bIns="3429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013" b="0" i="0" u="none" strike="noStrike" kern="0" cap="none" spc="0" normalizeH="0" baseline="0" noProof="0" dirty="0">
                <a:ln>
                  <a:noFill/>
                </a:ln>
                <a:solidFill>
                  <a:prstClr val="black"/>
                </a:solidFill>
                <a:effectLst/>
                <a:uLnTx/>
                <a:uFillTx/>
                <a:cs typeface="+mn-ea"/>
                <a:sym typeface="+mn-lt"/>
              </a:endParaRPr>
            </a:p>
          </p:txBody>
        </p:sp>
        <p:sp>
          <p:nvSpPr>
            <p:cNvPr id="11" name="文本框 10">
              <a:extLst>
                <a:ext uri="{FF2B5EF4-FFF2-40B4-BE49-F238E27FC236}">
                  <a16:creationId xmlns:a16="http://schemas.microsoft.com/office/drawing/2014/main" id="{9638B1E5-5568-466A-B5E2-8FD1DDE2E088}"/>
                </a:ext>
              </a:extLst>
            </p:cNvPr>
            <p:cNvSpPr txBox="1"/>
            <p:nvPr/>
          </p:nvSpPr>
          <p:spPr>
            <a:xfrm>
              <a:off x="9306647" y="2657710"/>
              <a:ext cx="902810" cy="396689"/>
            </a:xfrm>
            <a:prstGeom prst="rect">
              <a:avLst/>
            </a:prstGeom>
            <a:noFill/>
            <a:effectLst/>
          </p:spPr>
          <p:txBody>
            <a:bodyPr vert="eaVert" wrap="none" rtlCol="0" anchor="ctr">
              <a:spAutoFit/>
            </a:bodyPr>
            <a:lstStyle>
              <a:defPPr>
                <a:defRPr lang="zh-CN"/>
              </a:defPPr>
              <a:lvl1pPr algn="ctr">
                <a:defRPr sz="4400">
                  <a:solidFill>
                    <a:srgbClr val="004DA1"/>
                  </a:solidFill>
                  <a:latin typeface="李旭科书法" panose="02000603000000000000" pitchFamily="2" charset="-122"/>
                  <a:ea typeface="李旭科书法" panose="02000603000000000000" pitchFamily="2" charset="-122"/>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3200" b="0" i="0" u="none" strike="noStrike" kern="0" cap="none" spc="0" normalizeH="0" baseline="0" noProof="0" dirty="0">
                  <a:ln>
                    <a:noFill/>
                  </a:ln>
                  <a:solidFill>
                    <a:prstClr val="white"/>
                  </a:solidFill>
                  <a:effectLst/>
                  <a:uLnTx/>
                  <a:uFillTx/>
                  <a:latin typeface="+mn-lt"/>
                  <a:ea typeface="+mn-ea"/>
                  <a:cs typeface="+mn-ea"/>
                  <a:sym typeface="+mn-lt"/>
                </a:rPr>
                <a:t>C</a:t>
              </a:r>
              <a:endParaRPr kumimoji="0" lang="zh-CN" altLang="en-US" sz="3200" b="0" i="0" u="none" strike="noStrike" kern="0" cap="none" spc="0" normalizeH="0" baseline="0" noProof="0" dirty="0">
                <a:ln>
                  <a:noFill/>
                </a:ln>
                <a:solidFill>
                  <a:prstClr val="white"/>
                </a:solidFill>
                <a:effectLst/>
                <a:uLnTx/>
                <a:uFillTx/>
                <a:latin typeface="+mn-lt"/>
                <a:ea typeface="+mn-ea"/>
                <a:cs typeface="+mn-ea"/>
                <a:sym typeface="+mn-lt"/>
              </a:endParaRPr>
            </a:p>
          </p:txBody>
        </p:sp>
      </p:grpSp>
    </p:spTree>
    <p:extLst>
      <p:ext uri="{BB962C8B-B14F-4D97-AF65-F5344CB8AC3E}">
        <p14:creationId xmlns:p14="http://schemas.microsoft.com/office/powerpoint/2010/main" val="422708060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a:xfrm>
            <a:off x="1145002" y="1249593"/>
            <a:ext cx="1788430" cy="1788430"/>
            <a:chOff x="4240335" y="3008435"/>
            <a:chExt cx="3711332" cy="3711332"/>
          </a:xfrm>
        </p:grpSpPr>
        <p:sp>
          <p:nvSpPr>
            <p:cNvPr id="3" name="椭圆 2"/>
            <p:cNvSpPr/>
            <p:nvPr/>
          </p:nvSpPr>
          <p:spPr>
            <a:xfrm>
              <a:off x="4240335" y="3008435"/>
              <a:ext cx="3711332" cy="3711332"/>
            </a:xfrm>
            <a:prstGeom prst="ellipse">
              <a:avLst/>
            </a:prstGeom>
            <a:gradFill>
              <a:gsLst>
                <a:gs pos="100000">
                  <a:schemeClr val="bg1">
                    <a:lumMod val="75000"/>
                  </a:schemeClr>
                </a:gs>
                <a:gs pos="0">
                  <a:schemeClr val="bg1"/>
                </a:gs>
              </a:gsLst>
              <a:lin ang="5400000" scaled="0"/>
            </a:gradFill>
            <a:ln w="9525">
              <a:noFill/>
            </a:ln>
            <a:effectLst>
              <a:softEdge rad="190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zh-CN" altLang="en-US">
                <a:solidFill>
                  <a:srgbClr val="FFFFFF"/>
                </a:solidFill>
                <a:cs typeface="+mn-ea"/>
                <a:sym typeface="+mn-lt"/>
              </a:endParaRPr>
            </a:p>
          </p:txBody>
        </p:sp>
        <p:grpSp>
          <p:nvGrpSpPr>
            <p:cNvPr id="4" name="组合 3"/>
            <p:cNvGrpSpPr/>
            <p:nvPr/>
          </p:nvGrpSpPr>
          <p:grpSpPr>
            <a:xfrm>
              <a:off x="4710169" y="3478269"/>
              <a:ext cx="2771663" cy="2771663"/>
              <a:chOff x="2193191" y="1899415"/>
              <a:chExt cx="2421376" cy="2421376"/>
            </a:xfrm>
            <a:effectLst/>
          </p:grpSpPr>
          <p:sp>
            <p:nvSpPr>
              <p:cNvPr id="5" name="椭圆 4"/>
              <p:cNvSpPr/>
              <p:nvPr/>
            </p:nvSpPr>
            <p:spPr>
              <a:xfrm>
                <a:off x="2193191" y="1899415"/>
                <a:ext cx="2421376" cy="2421376"/>
              </a:xfrm>
              <a:prstGeom prst="ellipse">
                <a:avLst/>
              </a:prstGeom>
              <a:solidFill>
                <a:srgbClr val="0070C0"/>
              </a:solidFill>
              <a:ln w="31750">
                <a:gradFill flip="none" rotWithShape="1">
                  <a:gsLst>
                    <a:gs pos="0">
                      <a:schemeClr val="bg1">
                        <a:lumMod val="75000"/>
                      </a:schemeClr>
                    </a:gs>
                    <a:gs pos="100000">
                      <a:schemeClr val="bg1"/>
                    </a:gs>
                  </a:gsLst>
                  <a:lin ang="2700000" scaled="1"/>
                  <a:tileRect/>
                </a:gradFill>
              </a:ln>
              <a:effectLst>
                <a:innerShdw blurRad="127000" dist="63500" dir="13500000">
                  <a:schemeClr val="accent3">
                    <a:lumMod val="50000"/>
                    <a:alpha val="85000"/>
                  </a:scheme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zh-CN" altLang="en-US">
                  <a:solidFill>
                    <a:srgbClr val="FFFFFF"/>
                  </a:solidFill>
                  <a:cs typeface="+mn-ea"/>
                  <a:sym typeface="+mn-lt"/>
                </a:endParaRPr>
              </a:p>
            </p:txBody>
          </p:sp>
          <p:sp>
            <p:nvSpPr>
              <p:cNvPr id="6" name="椭圆 5"/>
              <p:cNvSpPr/>
              <p:nvPr/>
            </p:nvSpPr>
            <p:spPr>
              <a:xfrm>
                <a:off x="2345502" y="2051726"/>
                <a:ext cx="2116756" cy="2116756"/>
              </a:xfrm>
              <a:prstGeom prst="ellipse">
                <a:avLst/>
              </a:prstGeom>
              <a:solidFill>
                <a:schemeClr val="bg1">
                  <a:lumMod val="95000"/>
                </a:schemeClr>
              </a:solidFill>
              <a:ln w="50800">
                <a:noFill/>
              </a:ln>
              <a:effectLst>
                <a:outerShdw blurRad="152400" dist="63500" dir="2700000" algn="tl" rotWithShape="0">
                  <a:schemeClr val="accent3">
                    <a:lumMod val="50000"/>
                    <a:alpha val="64000"/>
                  </a:schemeClr>
                </a:outerShdw>
              </a:effectLst>
              <a:scene3d>
                <a:camera prst="orthographicFront"/>
                <a:lightRig rig="threePt" dir="t"/>
              </a:scene3d>
              <a:sp3d prstMaterial="softEdge">
                <a:bevelT w="8255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zh-CN" altLang="en-US">
                  <a:solidFill>
                    <a:srgbClr val="FFFFFF"/>
                  </a:solidFill>
                  <a:cs typeface="+mn-ea"/>
                  <a:sym typeface="+mn-lt"/>
                </a:endParaRPr>
              </a:p>
            </p:txBody>
          </p:sp>
        </p:grpSp>
      </p:grpSp>
      <p:sp>
        <p:nvSpPr>
          <p:cNvPr id="24" name="任意多边形 23"/>
          <p:cNvSpPr/>
          <p:nvPr/>
        </p:nvSpPr>
        <p:spPr>
          <a:xfrm>
            <a:off x="-1" y="0"/>
            <a:ext cx="2039217" cy="5143500"/>
          </a:xfrm>
          <a:custGeom>
            <a:avLst/>
            <a:gdLst>
              <a:gd name="connsiteX0" fmla="*/ 0 w 2837789"/>
              <a:gd name="connsiteY0" fmla="*/ 0 h 8001905"/>
              <a:gd name="connsiteX1" fmla="*/ 2837788 w 2837789"/>
              <a:gd name="connsiteY1" fmla="*/ 0 h 8001905"/>
              <a:gd name="connsiteX2" fmla="*/ 2837788 w 2837789"/>
              <a:gd name="connsiteY2" fmla="*/ 1968500 h 8001905"/>
              <a:gd name="connsiteX3" fmla="*/ 2837789 w 2837789"/>
              <a:gd name="connsiteY3" fmla="*/ 1968500 h 8001905"/>
              <a:gd name="connsiteX4" fmla="*/ 2837789 w 2837789"/>
              <a:gd name="connsiteY4" fmla="*/ 2363879 h 8001905"/>
              <a:gd name="connsiteX5" fmla="*/ 2618085 w 2837789"/>
              <a:gd name="connsiteY5" fmla="*/ 2386026 h 8001905"/>
              <a:gd name="connsiteX6" fmla="*/ 1747634 w 2837789"/>
              <a:gd name="connsiteY6" fmla="*/ 3454034 h 8001905"/>
              <a:gd name="connsiteX7" fmla="*/ 2618085 w 2837789"/>
              <a:gd name="connsiteY7" fmla="*/ 4522042 h 8001905"/>
              <a:gd name="connsiteX8" fmla="*/ 2837789 w 2837789"/>
              <a:gd name="connsiteY8" fmla="*/ 4544190 h 8001905"/>
              <a:gd name="connsiteX9" fmla="*/ 2837789 w 2837789"/>
              <a:gd name="connsiteY9" fmla="*/ 6858000 h 8001905"/>
              <a:gd name="connsiteX10" fmla="*/ 2837788 w 2837789"/>
              <a:gd name="connsiteY10" fmla="*/ 6858000 h 8001905"/>
              <a:gd name="connsiteX11" fmla="*/ 2837788 w 2837789"/>
              <a:gd name="connsiteY11" fmla="*/ 8001905 h 8001905"/>
              <a:gd name="connsiteX12" fmla="*/ 0 w 2837789"/>
              <a:gd name="connsiteY12" fmla="*/ 8001905 h 8001905"/>
              <a:gd name="connsiteX13" fmla="*/ 0 w 2837789"/>
              <a:gd name="connsiteY13" fmla="*/ 6858000 h 8001905"/>
              <a:gd name="connsiteX14" fmla="*/ 0 w 2837789"/>
              <a:gd name="connsiteY14" fmla="*/ 6376305 h 8001905"/>
              <a:gd name="connsiteX15" fmla="*/ 0 w 2837789"/>
              <a:gd name="connsiteY15" fmla="*/ 2133600 h 8001905"/>
              <a:gd name="connsiteX16" fmla="*/ 0 w 2837789"/>
              <a:gd name="connsiteY16" fmla="*/ 1968500 h 8001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837789" h="8001905">
                <a:moveTo>
                  <a:pt x="0" y="0"/>
                </a:moveTo>
                <a:lnTo>
                  <a:pt x="2837788" y="0"/>
                </a:lnTo>
                <a:lnTo>
                  <a:pt x="2837788" y="1968500"/>
                </a:lnTo>
                <a:lnTo>
                  <a:pt x="2837789" y="1968500"/>
                </a:lnTo>
                <a:lnTo>
                  <a:pt x="2837789" y="2363879"/>
                </a:lnTo>
                <a:lnTo>
                  <a:pt x="2618085" y="2386026"/>
                </a:lnTo>
                <a:cubicBezTo>
                  <a:pt x="2121320" y="2487680"/>
                  <a:pt x="1747634" y="2927218"/>
                  <a:pt x="1747634" y="3454034"/>
                </a:cubicBezTo>
                <a:cubicBezTo>
                  <a:pt x="1747634" y="3980852"/>
                  <a:pt x="2121320" y="4420389"/>
                  <a:pt x="2618085" y="4522042"/>
                </a:cubicBezTo>
                <a:lnTo>
                  <a:pt x="2837789" y="4544190"/>
                </a:lnTo>
                <a:lnTo>
                  <a:pt x="2837789" y="6858000"/>
                </a:lnTo>
                <a:lnTo>
                  <a:pt x="2837788" y="6858000"/>
                </a:lnTo>
                <a:lnTo>
                  <a:pt x="2837788" y="8001905"/>
                </a:lnTo>
                <a:lnTo>
                  <a:pt x="0" y="8001905"/>
                </a:lnTo>
                <a:lnTo>
                  <a:pt x="0" y="6858000"/>
                </a:lnTo>
                <a:lnTo>
                  <a:pt x="0" y="6376305"/>
                </a:lnTo>
                <a:lnTo>
                  <a:pt x="0" y="2133600"/>
                </a:lnTo>
                <a:lnTo>
                  <a:pt x="0" y="1968500"/>
                </a:lnTo>
                <a:close/>
              </a:path>
            </a:pathLst>
          </a:custGeom>
          <a:solidFill>
            <a:srgbClr val="0070C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endParaRPr lang="zh-CN" altLang="en-US">
              <a:solidFill>
                <a:srgbClr val="7030A0"/>
              </a:solidFill>
              <a:cs typeface="+mn-ea"/>
              <a:sym typeface="+mn-lt"/>
            </a:endParaRPr>
          </a:p>
        </p:txBody>
      </p:sp>
      <p:sp>
        <p:nvSpPr>
          <p:cNvPr id="14" name="圆角矩形 13"/>
          <p:cNvSpPr/>
          <p:nvPr/>
        </p:nvSpPr>
        <p:spPr>
          <a:xfrm>
            <a:off x="3001095" y="2922802"/>
            <a:ext cx="5128673" cy="32168"/>
          </a:xfrm>
          <a:prstGeom prst="roundRect">
            <a:avLst>
              <a:gd name="adj" fmla="val 50000"/>
            </a:avLst>
          </a:prstGeom>
          <a:gradFill>
            <a:gsLst>
              <a:gs pos="0">
                <a:schemeClr val="bg1">
                  <a:lumMod val="75000"/>
                </a:schemeClr>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defRPr/>
            </a:pPr>
            <a:endParaRPr lang="zh-CN" altLang="en-US">
              <a:solidFill>
                <a:srgbClr val="FFFFFF"/>
              </a:solidFill>
              <a:cs typeface="+mn-ea"/>
              <a:sym typeface="+mn-lt"/>
            </a:endParaRPr>
          </a:p>
        </p:txBody>
      </p:sp>
      <p:sp>
        <p:nvSpPr>
          <p:cNvPr id="16" name="文本框 15"/>
          <p:cNvSpPr txBox="1"/>
          <p:nvPr/>
        </p:nvSpPr>
        <p:spPr>
          <a:xfrm>
            <a:off x="2899390" y="1713503"/>
            <a:ext cx="6074489" cy="684803"/>
          </a:xfrm>
          <a:prstGeom prst="rect">
            <a:avLst/>
          </a:prstGeom>
          <a:noFill/>
        </p:spPr>
        <p:txBody>
          <a:bodyPr wrap="square" lIns="68580" tIns="34290" rIns="68580" bIns="34290" rtlCol="0">
            <a:spAutoFit/>
          </a:bodyPr>
          <a:lstStyle/>
          <a:p>
            <a:r>
              <a:rPr lang="zh-CN" altLang="en-US" sz="4000" b="1" dirty="0">
                <a:solidFill>
                  <a:srgbClr val="0070C0"/>
                </a:solidFill>
                <a:cs typeface="+mn-ea"/>
                <a:sym typeface="+mn-lt"/>
              </a:rPr>
              <a:t>任务五   应纳税额的计算</a:t>
            </a:r>
          </a:p>
        </p:txBody>
      </p:sp>
      <p:grpSp>
        <p:nvGrpSpPr>
          <p:cNvPr id="25" name="组合 24"/>
          <p:cNvGrpSpPr/>
          <p:nvPr/>
        </p:nvGrpSpPr>
        <p:grpSpPr>
          <a:xfrm>
            <a:off x="1787045" y="1867537"/>
            <a:ext cx="527203" cy="530769"/>
            <a:chOff x="5042691" y="2273920"/>
            <a:chExt cx="702937" cy="707692"/>
          </a:xfrm>
          <a:solidFill>
            <a:srgbClr val="0070C0"/>
          </a:solidFill>
        </p:grpSpPr>
        <p:sp>
          <p:nvSpPr>
            <p:cNvPr id="26" name="Freeform 12"/>
            <p:cNvSpPr>
              <a:spLocks/>
            </p:cNvSpPr>
            <p:nvPr/>
          </p:nvSpPr>
          <p:spPr bwMode="auto">
            <a:xfrm>
              <a:off x="5284806" y="2789968"/>
              <a:ext cx="460822" cy="191644"/>
            </a:xfrm>
            <a:custGeom>
              <a:avLst/>
              <a:gdLst>
                <a:gd name="T0" fmla="*/ 25 w 533"/>
                <a:gd name="T1" fmla="*/ 165 h 222"/>
                <a:gd name="T2" fmla="*/ 158 w 533"/>
                <a:gd name="T3" fmla="*/ 165 h 222"/>
                <a:gd name="T4" fmla="*/ 158 w 533"/>
                <a:gd name="T5" fmla="*/ 108 h 222"/>
                <a:gd name="T6" fmla="*/ 184 w 533"/>
                <a:gd name="T7" fmla="*/ 83 h 222"/>
                <a:gd name="T8" fmla="*/ 317 w 533"/>
                <a:gd name="T9" fmla="*/ 83 h 222"/>
                <a:gd name="T10" fmla="*/ 317 w 533"/>
                <a:gd name="T11" fmla="*/ 25 h 222"/>
                <a:gd name="T12" fmla="*/ 343 w 533"/>
                <a:gd name="T13" fmla="*/ 0 h 222"/>
                <a:gd name="T14" fmla="*/ 533 w 533"/>
                <a:gd name="T15" fmla="*/ 0 h 222"/>
                <a:gd name="T16" fmla="*/ 533 w 533"/>
                <a:gd name="T17" fmla="*/ 32 h 222"/>
                <a:gd name="T18" fmla="*/ 508 w 533"/>
                <a:gd name="T19" fmla="*/ 57 h 222"/>
                <a:gd name="T20" fmla="*/ 375 w 533"/>
                <a:gd name="T21" fmla="*/ 57 h 222"/>
                <a:gd name="T22" fmla="*/ 375 w 533"/>
                <a:gd name="T23" fmla="*/ 114 h 222"/>
                <a:gd name="T24" fmla="*/ 349 w 533"/>
                <a:gd name="T25" fmla="*/ 140 h 222"/>
                <a:gd name="T26" fmla="*/ 216 w 533"/>
                <a:gd name="T27" fmla="*/ 140 h 222"/>
                <a:gd name="T28" fmla="*/ 216 w 533"/>
                <a:gd name="T29" fmla="*/ 197 h 222"/>
                <a:gd name="T30" fmla="*/ 190 w 533"/>
                <a:gd name="T31" fmla="*/ 222 h 222"/>
                <a:gd name="T32" fmla="*/ 0 w 533"/>
                <a:gd name="T33" fmla="*/ 222 h 222"/>
                <a:gd name="T34" fmla="*/ 0 w 533"/>
                <a:gd name="T35" fmla="*/ 191 h 222"/>
                <a:gd name="T36" fmla="*/ 25 w 533"/>
                <a:gd name="T37" fmla="*/ 165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33" h="222">
                  <a:moveTo>
                    <a:pt x="25" y="165"/>
                  </a:moveTo>
                  <a:cubicBezTo>
                    <a:pt x="158" y="165"/>
                    <a:pt x="158" y="165"/>
                    <a:pt x="158" y="165"/>
                  </a:cubicBezTo>
                  <a:cubicBezTo>
                    <a:pt x="158" y="108"/>
                    <a:pt x="158" y="108"/>
                    <a:pt x="158" y="108"/>
                  </a:cubicBezTo>
                  <a:cubicBezTo>
                    <a:pt x="158" y="94"/>
                    <a:pt x="170" y="83"/>
                    <a:pt x="184" y="83"/>
                  </a:cubicBezTo>
                  <a:cubicBezTo>
                    <a:pt x="317" y="83"/>
                    <a:pt x="317" y="83"/>
                    <a:pt x="317" y="83"/>
                  </a:cubicBezTo>
                  <a:cubicBezTo>
                    <a:pt x="317" y="25"/>
                    <a:pt x="317" y="25"/>
                    <a:pt x="317" y="25"/>
                  </a:cubicBezTo>
                  <a:cubicBezTo>
                    <a:pt x="317" y="11"/>
                    <a:pt x="329" y="0"/>
                    <a:pt x="343" y="0"/>
                  </a:cubicBezTo>
                  <a:cubicBezTo>
                    <a:pt x="533" y="0"/>
                    <a:pt x="533" y="0"/>
                    <a:pt x="533" y="0"/>
                  </a:cubicBezTo>
                  <a:cubicBezTo>
                    <a:pt x="533" y="32"/>
                    <a:pt x="533" y="32"/>
                    <a:pt x="533" y="32"/>
                  </a:cubicBezTo>
                  <a:cubicBezTo>
                    <a:pt x="533" y="46"/>
                    <a:pt x="522" y="57"/>
                    <a:pt x="508" y="57"/>
                  </a:cubicBezTo>
                  <a:cubicBezTo>
                    <a:pt x="375" y="57"/>
                    <a:pt x="375" y="57"/>
                    <a:pt x="375" y="57"/>
                  </a:cubicBezTo>
                  <a:cubicBezTo>
                    <a:pt x="375" y="114"/>
                    <a:pt x="375" y="114"/>
                    <a:pt x="375" y="114"/>
                  </a:cubicBezTo>
                  <a:cubicBezTo>
                    <a:pt x="375" y="128"/>
                    <a:pt x="363" y="140"/>
                    <a:pt x="349" y="140"/>
                  </a:cubicBezTo>
                  <a:cubicBezTo>
                    <a:pt x="216" y="140"/>
                    <a:pt x="216" y="140"/>
                    <a:pt x="216" y="140"/>
                  </a:cubicBezTo>
                  <a:cubicBezTo>
                    <a:pt x="216" y="197"/>
                    <a:pt x="216" y="197"/>
                    <a:pt x="216" y="197"/>
                  </a:cubicBezTo>
                  <a:cubicBezTo>
                    <a:pt x="216" y="211"/>
                    <a:pt x="204" y="222"/>
                    <a:pt x="190" y="222"/>
                  </a:cubicBezTo>
                  <a:cubicBezTo>
                    <a:pt x="0" y="222"/>
                    <a:pt x="0" y="222"/>
                    <a:pt x="0" y="222"/>
                  </a:cubicBezTo>
                  <a:cubicBezTo>
                    <a:pt x="0" y="191"/>
                    <a:pt x="0" y="191"/>
                    <a:pt x="0" y="191"/>
                  </a:cubicBezTo>
                  <a:cubicBezTo>
                    <a:pt x="0" y="177"/>
                    <a:pt x="11" y="165"/>
                    <a:pt x="25" y="16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sp>
          <p:nvSpPr>
            <p:cNvPr id="27" name="Freeform 13"/>
            <p:cNvSpPr>
              <a:spLocks noEditPoints="1"/>
            </p:cNvSpPr>
            <p:nvPr/>
          </p:nvSpPr>
          <p:spPr bwMode="auto">
            <a:xfrm>
              <a:off x="5042691" y="2273920"/>
              <a:ext cx="529214" cy="655758"/>
            </a:xfrm>
            <a:custGeom>
              <a:avLst/>
              <a:gdLst>
                <a:gd name="T0" fmla="*/ 28 w 612"/>
                <a:gd name="T1" fmla="*/ 504 h 759"/>
                <a:gd name="T2" fmla="*/ 148 w 612"/>
                <a:gd name="T3" fmla="*/ 514 h 759"/>
                <a:gd name="T4" fmla="*/ 179 w 612"/>
                <a:gd name="T5" fmla="*/ 488 h 759"/>
                <a:gd name="T6" fmla="*/ 184 w 612"/>
                <a:gd name="T7" fmla="*/ 423 h 759"/>
                <a:gd name="T8" fmla="*/ 158 w 612"/>
                <a:gd name="T9" fmla="*/ 392 h 759"/>
                <a:gd name="T10" fmla="*/ 38 w 612"/>
                <a:gd name="T11" fmla="*/ 381 h 759"/>
                <a:gd name="T12" fmla="*/ 7 w 612"/>
                <a:gd name="T13" fmla="*/ 407 h 759"/>
                <a:gd name="T14" fmla="*/ 2 w 612"/>
                <a:gd name="T15" fmla="*/ 473 h 759"/>
                <a:gd name="T16" fmla="*/ 28 w 612"/>
                <a:gd name="T17" fmla="*/ 504 h 759"/>
                <a:gd name="T18" fmla="*/ 157 w 612"/>
                <a:gd name="T19" fmla="*/ 669 h 759"/>
                <a:gd name="T20" fmla="*/ 254 w 612"/>
                <a:gd name="T21" fmla="*/ 487 h 759"/>
                <a:gd name="T22" fmla="*/ 334 w 612"/>
                <a:gd name="T23" fmla="*/ 512 h 759"/>
                <a:gd name="T24" fmla="*/ 342 w 612"/>
                <a:gd name="T25" fmla="*/ 515 h 759"/>
                <a:gd name="T26" fmla="*/ 216 w 612"/>
                <a:gd name="T27" fmla="*/ 722 h 759"/>
                <a:gd name="T28" fmla="*/ 157 w 612"/>
                <a:gd name="T29" fmla="*/ 669 h 759"/>
                <a:gd name="T30" fmla="*/ 379 w 612"/>
                <a:gd name="T31" fmla="*/ 7 h 759"/>
                <a:gd name="T32" fmla="*/ 426 w 612"/>
                <a:gd name="T33" fmla="*/ 84 h 759"/>
                <a:gd name="T34" fmla="*/ 349 w 612"/>
                <a:gd name="T35" fmla="*/ 150 h 759"/>
                <a:gd name="T36" fmla="*/ 304 w 612"/>
                <a:gd name="T37" fmla="*/ 59 h 759"/>
                <a:gd name="T38" fmla="*/ 379 w 612"/>
                <a:gd name="T39" fmla="*/ 7 h 759"/>
                <a:gd name="T40" fmla="*/ 371 w 612"/>
                <a:gd name="T41" fmla="*/ 183 h 759"/>
                <a:gd name="T42" fmla="*/ 403 w 612"/>
                <a:gd name="T43" fmla="*/ 199 h 759"/>
                <a:gd name="T44" fmla="*/ 574 w 612"/>
                <a:gd name="T45" fmla="*/ 278 h 759"/>
                <a:gd name="T46" fmla="*/ 579 w 612"/>
                <a:gd name="T47" fmla="*/ 341 h 759"/>
                <a:gd name="T48" fmla="*/ 398 w 612"/>
                <a:gd name="T49" fmla="*/ 296 h 759"/>
                <a:gd name="T50" fmla="*/ 381 w 612"/>
                <a:gd name="T51" fmla="*/ 385 h 759"/>
                <a:gd name="T52" fmla="*/ 390 w 612"/>
                <a:gd name="T53" fmla="*/ 402 h 759"/>
                <a:gd name="T54" fmla="*/ 561 w 612"/>
                <a:gd name="T55" fmla="*/ 593 h 759"/>
                <a:gd name="T56" fmla="*/ 489 w 612"/>
                <a:gd name="T57" fmla="*/ 626 h 759"/>
                <a:gd name="T58" fmla="*/ 233 w 612"/>
                <a:gd name="T59" fmla="*/ 447 h 759"/>
                <a:gd name="T60" fmla="*/ 203 w 612"/>
                <a:gd name="T61" fmla="*/ 392 h 759"/>
                <a:gd name="T62" fmla="*/ 231 w 612"/>
                <a:gd name="T63" fmla="*/ 239 h 759"/>
                <a:gd name="T64" fmla="*/ 157 w 612"/>
                <a:gd name="T65" fmla="*/ 344 h 759"/>
                <a:gd name="T66" fmla="*/ 95 w 612"/>
                <a:gd name="T67" fmla="*/ 332 h 759"/>
                <a:gd name="T68" fmla="*/ 247 w 612"/>
                <a:gd name="T69" fmla="*/ 155 h 759"/>
                <a:gd name="T70" fmla="*/ 313 w 612"/>
                <a:gd name="T71" fmla="*/ 163 h 759"/>
                <a:gd name="T72" fmla="*/ 349 w 612"/>
                <a:gd name="T73" fmla="*/ 227 h 759"/>
                <a:gd name="T74" fmla="*/ 371 w 612"/>
                <a:gd name="T75" fmla="*/ 183 h 7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12" h="759">
                  <a:moveTo>
                    <a:pt x="28" y="504"/>
                  </a:moveTo>
                  <a:cubicBezTo>
                    <a:pt x="148" y="514"/>
                    <a:pt x="148" y="514"/>
                    <a:pt x="148" y="514"/>
                  </a:cubicBezTo>
                  <a:cubicBezTo>
                    <a:pt x="164" y="516"/>
                    <a:pt x="177" y="504"/>
                    <a:pt x="179" y="488"/>
                  </a:cubicBezTo>
                  <a:cubicBezTo>
                    <a:pt x="184" y="423"/>
                    <a:pt x="184" y="423"/>
                    <a:pt x="184" y="423"/>
                  </a:cubicBezTo>
                  <a:cubicBezTo>
                    <a:pt x="186" y="407"/>
                    <a:pt x="174" y="393"/>
                    <a:pt x="158" y="392"/>
                  </a:cubicBezTo>
                  <a:cubicBezTo>
                    <a:pt x="38" y="381"/>
                    <a:pt x="38" y="381"/>
                    <a:pt x="38" y="381"/>
                  </a:cubicBezTo>
                  <a:cubicBezTo>
                    <a:pt x="23" y="380"/>
                    <a:pt x="9" y="392"/>
                    <a:pt x="7" y="407"/>
                  </a:cubicBezTo>
                  <a:cubicBezTo>
                    <a:pt x="2" y="473"/>
                    <a:pt x="2" y="473"/>
                    <a:pt x="2" y="473"/>
                  </a:cubicBezTo>
                  <a:cubicBezTo>
                    <a:pt x="0" y="489"/>
                    <a:pt x="12" y="503"/>
                    <a:pt x="28" y="504"/>
                  </a:cubicBezTo>
                  <a:close/>
                  <a:moveTo>
                    <a:pt x="157" y="669"/>
                  </a:moveTo>
                  <a:cubicBezTo>
                    <a:pt x="220" y="595"/>
                    <a:pt x="230" y="592"/>
                    <a:pt x="254" y="487"/>
                  </a:cubicBezTo>
                  <a:cubicBezTo>
                    <a:pt x="280" y="496"/>
                    <a:pt x="307" y="504"/>
                    <a:pt x="334" y="512"/>
                  </a:cubicBezTo>
                  <a:cubicBezTo>
                    <a:pt x="337" y="513"/>
                    <a:pt x="339" y="514"/>
                    <a:pt x="342" y="515"/>
                  </a:cubicBezTo>
                  <a:cubicBezTo>
                    <a:pt x="303" y="633"/>
                    <a:pt x="296" y="637"/>
                    <a:pt x="216" y="722"/>
                  </a:cubicBezTo>
                  <a:cubicBezTo>
                    <a:pt x="180" y="759"/>
                    <a:pt x="122" y="709"/>
                    <a:pt x="157" y="669"/>
                  </a:cubicBezTo>
                  <a:close/>
                  <a:moveTo>
                    <a:pt x="379" y="7"/>
                  </a:moveTo>
                  <a:cubicBezTo>
                    <a:pt x="413" y="15"/>
                    <a:pt x="434" y="49"/>
                    <a:pt x="426" y="84"/>
                  </a:cubicBezTo>
                  <a:cubicBezTo>
                    <a:pt x="419" y="120"/>
                    <a:pt x="383" y="157"/>
                    <a:pt x="349" y="150"/>
                  </a:cubicBezTo>
                  <a:cubicBezTo>
                    <a:pt x="315" y="143"/>
                    <a:pt x="297" y="94"/>
                    <a:pt x="304" y="59"/>
                  </a:cubicBezTo>
                  <a:cubicBezTo>
                    <a:pt x="312" y="23"/>
                    <a:pt x="345" y="0"/>
                    <a:pt x="379" y="7"/>
                  </a:cubicBezTo>
                  <a:close/>
                  <a:moveTo>
                    <a:pt x="371" y="183"/>
                  </a:moveTo>
                  <a:cubicBezTo>
                    <a:pt x="378" y="185"/>
                    <a:pt x="393" y="190"/>
                    <a:pt x="403" y="199"/>
                  </a:cubicBezTo>
                  <a:cubicBezTo>
                    <a:pt x="494" y="286"/>
                    <a:pt x="474" y="282"/>
                    <a:pt x="574" y="278"/>
                  </a:cubicBezTo>
                  <a:cubicBezTo>
                    <a:pt x="612" y="277"/>
                    <a:pt x="611" y="338"/>
                    <a:pt x="579" y="341"/>
                  </a:cubicBezTo>
                  <a:cubicBezTo>
                    <a:pt x="477" y="350"/>
                    <a:pt x="470" y="358"/>
                    <a:pt x="398" y="296"/>
                  </a:cubicBezTo>
                  <a:cubicBezTo>
                    <a:pt x="381" y="385"/>
                    <a:pt x="381" y="385"/>
                    <a:pt x="381" y="385"/>
                  </a:cubicBezTo>
                  <a:cubicBezTo>
                    <a:pt x="380" y="392"/>
                    <a:pt x="383" y="399"/>
                    <a:pt x="390" y="402"/>
                  </a:cubicBezTo>
                  <a:cubicBezTo>
                    <a:pt x="494" y="448"/>
                    <a:pt x="515" y="448"/>
                    <a:pt x="561" y="593"/>
                  </a:cubicBezTo>
                  <a:cubicBezTo>
                    <a:pt x="578" y="638"/>
                    <a:pt x="510" y="668"/>
                    <a:pt x="489" y="626"/>
                  </a:cubicBezTo>
                  <a:cubicBezTo>
                    <a:pt x="417" y="484"/>
                    <a:pt x="405" y="506"/>
                    <a:pt x="233" y="447"/>
                  </a:cubicBezTo>
                  <a:cubicBezTo>
                    <a:pt x="211" y="435"/>
                    <a:pt x="203" y="416"/>
                    <a:pt x="203" y="392"/>
                  </a:cubicBezTo>
                  <a:cubicBezTo>
                    <a:pt x="231" y="239"/>
                    <a:pt x="231" y="239"/>
                    <a:pt x="231" y="239"/>
                  </a:cubicBezTo>
                  <a:cubicBezTo>
                    <a:pt x="164" y="260"/>
                    <a:pt x="171" y="259"/>
                    <a:pt x="157" y="344"/>
                  </a:cubicBezTo>
                  <a:cubicBezTo>
                    <a:pt x="151" y="376"/>
                    <a:pt x="91" y="372"/>
                    <a:pt x="95" y="332"/>
                  </a:cubicBezTo>
                  <a:cubicBezTo>
                    <a:pt x="107" y="207"/>
                    <a:pt x="126" y="199"/>
                    <a:pt x="247" y="155"/>
                  </a:cubicBezTo>
                  <a:cubicBezTo>
                    <a:pt x="264" y="149"/>
                    <a:pt x="304" y="160"/>
                    <a:pt x="313" y="163"/>
                  </a:cubicBezTo>
                  <a:cubicBezTo>
                    <a:pt x="349" y="227"/>
                    <a:pt x="349" y="227"/>
                    <a:pt x="349" y="227"/>
                  </a:cubicBezTo>
                  <a:cubicBezTo>
                    <a:pt x="371" y="183"/>
                    <a:pt x="371" y="183"/>
                    <a:pt x="371" y="18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grpSp>
      <p:sp>
        <p:nvSpPr>
          <p:cNvPr id="15" name="文本框 14">
            <a:extLst>
              <a:ext uri="{FF2B5EF4-FFF2-40B4-BE49-F238E27FC236}">
                <a16:creationId xmlns:a16="http://schemas.microsoft.com/office/drawing/2014/main" id="{8B08B332-559B-44C0-8871-E996E2C2210E}"/>
              </a:ext>
            </a:extLst>
          </p:cNvPr>
          <p:cNvSpPr txBox="1"/>
          <p:nvPr/>
        </p:nvSpPr>
        <p:spPr>
          <a:xfrm>
            <a:off x="2933432" y="2471795"/>
            <a:ext cx="2486156" cy="461665"/>
          </a:xfrm>
          <a:prstGeom prst="rect">
            <a:avLst/>
          </a:prstGeom>
          <a:noFill/>
        </p:spPr>
        <p:txBody>
          <a:bodyPr wrap="square" rtlCol="0">
            <a:spAutoFit/>
          </a:bodyPr>
          <a:lstStyle/>
          <a:p>
            <a:r>
              <a:rPr lang="zh-CN" altLang="en-US" sz="2400" b="1" dirty="0">
                <a:cs typeface="+mn-ea"/>
                <a:sym typeface="+mn-lt"/>
              </a:rPr>
              <a:t>知识点 </a:t>
            </a:r>
            <a:endParaRPr lang="en-US" altLang="zh-CN" sz="2400" b="1" dirty="0">
              <a:cs typeface="+mn-ea"/>
              <a:sym typeface="+mn-lt"/>
            </a:endParaRPr>
          </a:p>
        </p:txBody>
      </p:sp>
      <p:sp>
        <p:nvSpPr>
          <p:cNvPr id="17" name="文本框 16">
            <a:extLst>
              <a:ext uri="{FF2B5EF4-FFF2-40B4-BE49-F238E27FC236}">
                <a16:creationId xmlns:a16="http://schemas.microsoft.com/office/drawing/2014/main" id="{65102C9E-AEAF-403B-97D0-C943E5A8CC14}"/>
              </a:ext>
            </a:extLst>
          </p:cNvPr>
          <p:cNvSpPr txBox="1"/>
          <p:nvPr/>
        </p:nvSpPr>
        <p:spPr bwMode="auto">
          <a:xfrm>
            <a:off x="2933432" y="3013253"/>
            <a:ext cx="5203480" cy="2365519"/>
          </a:xfrm>
          <a:prstGeom prst="rect">
            <a:avLst/>
          </a:prstGeom>
          <a:noFill/>
        </p:spPr>
        <p:txBody>
          <a:bodyPr wrap="square" lIns="68580" tIns="34290" rIns="68580" bIns="34290">
            <a:spAutoFit/>
          </a:bodyPr>
          <a:lstStyle/>
          <a:p>
            <a:pPr>
              <a:lnSpc>
                <a:spcPct val="120000"/>
              </a:lnSpc>
            </a:pPr>
            <a:r>
              <a:rPr lang="en-US" altLang="zh-CN" sz="1800" b="1" dirty="0">
                <a:cs typeface="+mn-ea"/>
                <a:sym typeface="+mn-lt"/>
              </a:rPr>
              <a:t>1.</a:t>
            </a:r>
            <a:r>
              <a:rPr lang="zh-CN" altLang="en-US" sz="1800" b="1" dirty="0">
                <a:cs typeface="+mn-ea"/>
                <a:sym typeface="+mn-lt"/>
              </a:rPr>
              <a:t>一般纳税人应纳税额的计算</a:t>
            </a:r>
            <a:endParaRPr lang="en-US" altLang="zh-CN" sz="1800" b="1" dirty="0">
              <a:cs typeface="+mn-ea"/>
              <a:sym typeface="+mn-lt"/>
            </a:endParaRPr>
          </a:p>
          <a:p>
            <a:pPr>
              <a:lnSpc>
                <a:spcPct val="120000"/>
              </a:lnSpc>
            </a:pPr>
            <a:r>
              <a:rPr lang="en-US" altLang="zh-CN" sz="1800" b="1" dirty="0">
                <a:cs typeface="+mn-ea"/>
                <a:sym typeface="+mn-lt"/>
              </a:rPr>
              <a:t>2.</a:t>
            </a:r>
            <a:r>
              <a:rPr lang="zh-CN" altLang="en-US" sz="1800" b="1" dirty="0">
                <a:cs typeface="+mn-ea"/>
                <a:sym typeface="+mn-lt"/>
              </a:rPr>
              <a:t>销项税额</a:t>
            </a:r>
            <a:endParaRPr lang="en-US" altLang="zh-CN" sz="1800" b="1" dirty="0">
              <a:cs typeface="+mn-ea"/>
              <a:sym typeface="+mn-lt"/>
            </a:endParaRPr>
          </a:p>
          <a:p>
            <a:pPr>
              <a:lnSpc>
                <a:spcPct val="120000"/>
              </a:lnSpc>
            </a:pPr>
            <a:r>
              <a:rPr lang="en-US" altLang="zh-CN" sz="1800" b="1" dirty="0">
                <a:cs typeface="+mn-ea"/>
                <a:sym typeface="+mn-lt"/>
              </a:rPr>
              <a:t>3.</a:t>
            </a:r>
            <a:r>
              <a:rPr lang="zh-CN" altLang="en-US" sz="1800" b="1" dirty="0">
                <a:cs typeface="+mn-ea"/>
                <a:sym typeface="+mn-lt"/>
              </a:rPr>
              <a:t>进项税额</a:t>
            </a:r>
            <a:endParaRPr lang="en-US" altLang="zh-CN" sz="1800" b="1" dirty="0">
              <a:cs typeface="+mn-ea"/>
              <a:sym typeface="+mn-lt"/>
            </a:endParaRPr>
          </a:p>
          <a:p>
            <a:pPr>
              <a:lnSpc>
                <a:spcPct val="120000"/>
              </a:lnSpc>
            </a:pPr>
            <a:r>
              <a:rPr lang="en-US" altLang="zh-CN" sz="1800" b="1" dirty="0">
                <a:cs typeface="+mn-ea"/>
                <a:sym typeface="+mn-lt"/>
              </a:rPr>
              <a:t>4.</a:t>
            </a:r>
            <a:r>
              <a:rPr lang="zh-CN" altLang="en-US" sz="1800" b="1" dirty="0">
                <a:cs typeface="+mn-ea"/>
                <a:sym typeface="+mn-lt"/>
              </a:rPr>
              <a:t>小规模纳税人应纳税额的计算</a:t>
            </a:r>
            <a:endParaRPr lang="en-US" altLang="zh-CN" sz="1800" b="1" dirty="0">
              <a:cs typeface="+mn-ea"/>
              <a:sym typeface="+mn-lt"/>
            </a:endParaRPr>
          </a:p>
          <a:p>
            <a:pPr>
              <a:lnSpc>
                <a:spcPct val="120000"/>
              </a:lnSpc>
            </a:pPr>
            <a:r>
              <a:rPr lang="en-US" altLang="zh-CN" sz="1800" b="1" dirty="0">
                <a:cs typeface="+mn-ea"/>
                <a:sym typeface="+mn-lt"/>
              </a:rPr>
              <a:t>5.</a:t>
            </a:r>
            <a:r>
              <a:rPr lang="zh-CN" altLang="en-US" sz="1800" b="1" dirty="0">
                <a:cs typeface="+mn-ea"/>
                <a:sym typeface="+mn-lt"/>
              </a:rPr>
              <a:t>进口货物应纳税额的计算</a:t>
            </a:r>
            <a:endParaRPr lang="en-US" altLang="zh-CN" sz="1800" b="1" dirty="0">
              <a:cs typeface="+mn-ea"/>
              <a:sym typeface="+mn-lt"/>
            </a:endParaRPr>
          </a:p>
          <a:p>
            <a:pPr>
              <a:lnSpc>
                <a:spcPct val="120000"/>
              </a:lnSpc>
            </a:pPr>
            <a:endParaRPr lang="en-US" altLang="zh-CN" sz="1800" b="1" dirty="0">
              <a:cs typeface="+mn-ea"/>
              <a:sym typeface="+mn-lt"/>
            </a:endParaRPr>
          </a:p>
          <a:p>
            <a:pPr>
              <a:lnSpc>
                <a:spcPct val="120000"/>
              </a:lnSpc>
            </a:pPr>
            <a:endParaRPr lang="en-US" altLang="zh-CN" sz="1800" b="1" dirty="0">
              <a:cs typeface="+mn-ea"/>
              <a:sym typeface="+mn-lt"/>
            </a:endParaRPr>
          </a:p>
        </p:txBody>
      </p:sp>
    </p:spTree>
    <p:extLst>
      <p:ext uri="{BB962C8B-B14F-4D97-AF65-F5344CB8AC3E}">
        <p14:creationId xmlns:p14="http://schemas.microsoft.com/office/powerpoint/2010/main" val="693795382"/>
      </p:ext>
    </p:extLst>
  </p:cSld>
  <p:clrMapOvr>
    <a:masterClrMapping/>
  </p:clrMapOvr>
  <mc:AlternateContent xmlns:mc="http://schemas.openxmlformats.org/markup-compatibility/2006" xmlns:p14="http://schemas.microsoft.com/office/powerpoint/2010/main">
    <mc:Choice Requires="p14">
      <p:transition spd="slow" p14:dur="1250" advClick="0" advTm="0">
        <p14:flip dir="r"/>
      </p:transition>
    </mc:Choice>
    <mc:Fallback xmlns="">
      <p:transition spd="slow"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iterate type="lt">
                                    <p:tmPct val="10000"/>
                                  </p:iterate>
                                  <p:childTnLst>
                                    <p:set>
                                      <p:cBhvr>
                                        <p:cTn id="6" dur="1" fill="hold">
                                          <p:stCondLst>
                                            <p:cond delay="0"/>
                                          </p:stCondLst>
                                        </p:cTn>
                                        <p:tgtEl>
                                          <p:spTgt spid="16"/>
                                        </p:tgtEl>
                                        <p:attrNameLst>
                                          <p:attrName>style.visibility</p:attrName>
                                        </p:attrNameLst>
                                      </p:cBhvr>
                                      <p:to>
                                        <p:strVal val="visible"/>
                                      </p:to>
                                    </p:set>
                                    <p:anim calcmode="lin" valueType="num">
                                      <p:cBhvr>
                                        <p:cTn id="7" dur="500" fill="hold"/>
                                        <p:tgtEl>
                                          <p:spTgt spid="16"/>
                                        </p:tgtEl>
                                        <p:attrNameLst>
                                          <p:attrName>ppt_w</p:attrName>
                                        </p:attrNameLst>
                                      </p:cBhvr>
                                      <p:tavLst>
                                        <p:tav tm="0">
                                          <p:val>
                                            <p:fltVal val="0"/>
                                          </p:val>
                                        </p:tav>
                                        <p:tav tm="100000">
                                          <p:val>
                                            <p:strVal val="#ppt_w"/>
                                          </p:val>
                                        </p:tav>
                                      </p:tavLst>
                                    </p:anim>
                                    <p:anim calcmode="lin" valueType="num">
                                      <p:cBhvr>
                                        <p:cTn id="8" dur="500" fill="hold"/>
                                        <p:tgtEl>
                                          <p:spTgt spid="16"/>
                                        </p:tgtEl>
                                        <p:attrNameLst>
                                          <p:attrName>ppt_h</p:attrName>
                                        </p:attrNameLst>
                                      </p:cBhvr>
                                      <p:tavLst>
                                        <p:tav tm="0">
                                          <p:val>
                                            <p:fltVal val="0"/>
                                          </p:val>
                                        </p:tav>
                                        <p:tav tm="100000">
                                          <p:val>
                                            <p:strVal val="#ppt_h"/>
                                          </p:val>
                                        </p:tav>
                                      </p:tavLst>
                                    </p:anim>
                                    <p:animEffect transition="in" filter="fade">
                                      <p:cBhvr>
                                        <p:cTn id="9" dur="500"/>
                                        <p:tgtEl>
                                          <p:spTgt spid="16"/>
                                        </p:tgtEl>
                                      </p:cBhvr>
                                    </p:animEffect>
                                  </p:childTnLst>
                                </p:cTn>
                              </p:par>
                            </p:childTnLst>
                          </p:cTn>
                        </p:par>
                        <p:par>
                          <p:cTn id="10" fill="hold">
                            <p:stCondLst>
                              <p:cond delay="950"/>
                            </p:stCondLst>
                            <p:childTnLst>
                              <p:par>
                                <p:cTn id="11" presetID="22" presetClass="entr" presetSubtype="8" fill="hold" grpId="0" nodeType="afterEffect">
                                  <p:stCondLst>
                                    <p:cond delay="0"/>
                                  </p:stCondLst>
                                  <p:childTnLst>
                                    <p:set>
                                      <p:cBhvr>
                                        <p:cTn id="12" dur="1" fill="hold">
                                          <p:stCondLst>
                                            <p:cond delay="0"/>
                                          </p:stCondLst>
                                        </p:cTn>
                                        <p:tgtEl>
                                          <p:spTgt spid="14"/>
                                        </p:tgtEl>
                                        <p:attrNameLst>
                                          <p:attrName>style.visibility</p:attrName>
                                        </p:attrNameLst>
                                      </p:cBhvr>
                                      <p:to>
                                        <p:strVal val="visible"/>
                                      </p:to>
                                    </p:set>
                                    <p:animEffect transition="in" filter="wipe(left)">
                                      <p:cBhvr>
                                        <p:cTn id="13" dur="500"/>
                                        <p:tgtEl>
                                          <p:spTgt spid="14"/>
                                        </p:tgtEl>
                                      </p:cBhvr>
                                    </p:animEffect>
                                  </p:childTnLst>
                                </p:cTn>
                              </p:par>
                            </p:childTnLst>
                          </p:cTn>
                        </p:par>
                        <p:par>
                          <p:cTn id="14" fill="hold">
                            <p:stCondLst>
                              <p:cond delay="1450"/>
                            </p:stCondLst>
                            <p:childTnLst>
                              <p:par>
                                <p:cTn id="15" presetID="22" presetClass="entr" presetSubtype="8" fill="hold" grpId="0" nodeType="afterEffect">
                                  <p:stCondLst>
                                    <p:cond delay="0"/>
                                  </p:stCondLst>
                                  <p:childTnLst>
                                    <p:set>
                                      <p:cBhvr>
                                        <p:cTn id="16" dur="1" fill="hold">
                                          <p:stCondLst>
                                            <p:cond delay="0"/>
                                          </p:stCondLst>
                                        </p:cTn>
                                        <p:tgtEl>
                                          <p:spTgt spid="15"/>
                                        </p:tgtEl>
                                        <p:attrNameLst>
                                          <p:attrName>style.visibility</p:attrName>
                                        </p:attrNameLst>
                                      </p:cBhvr>
                                      <p:to>
                                        <p:strVal val="visible"/>
                                      </p:to>
                                    </p:set>
                                    <p:animEffect transition="in" filter="wipe(left)">
                                      <p:cBhvr>
                                        <p:cTn id="17" dur="500"/>
                                        <p:tgtEl>
                                          <p:spTgt spid="15"/>
                                        </p:tgtEl>
                                      </p:cBhvr>
                                    </p:animEffect>
                                  </p:childTnLst>
                                </p:cTn>
                              </p:par>
                            </p:childTnLst>
                          </p:cTn>
                        </p:par>
                        <p:par>
                          <p:cTn id="18" fill="hold">
                            <p:stCondLst>
                              <p:cond delay="1950"/>
                            </p:stCondLst>
                            <p:childTnLst>
                              <p:par>
                                <p:cTn id="19" presetID="22" presetClass="entr" presetSubtype="2" fill="hold" grpId="0" nodeType="afterEffect">
                                  <p:stCondLst>
                                    <p:cond delay="0"/>
                                  </p:stCondLst>
                                  <p:iterate type="lt">
                                    <p:tmPct val="4878"/>
                                  </p:iterate>
                                  <p:childTnLst>
                                    <p:set>
                                      <p:cBhvr>
                                        <p:cTn id="20" dur="1" fill="hold">
                                          <p:stCondLst>
                                            <p:cond delay="0"/>
                                          </p:stCondLst>
                                        </p:cTn>
                                        <p:tgtEl>
                                          <p:spTgt spid="17"/>
                                        </p:tgtEl>
                                        <p:attrNameLst>
                                          <p:attrName>style.visibility</p:attrName>
                                        </p:attrNameLst>
                                      </p:cBhvr>
                                      <p:to>
                                        <p:strVal val="visible"/>
                                      </p:to>
                                    </p:set>
                                    <p:animEffect transition="in" filter="wipe(right)">
                                      <p:cBhvr>
                                        <p:cTn id="21"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16" grpId="0"/>
      <p:bldP spid="15" grpId="0"/>
      <p:bldP spid="17" grpId="0"/>
    </p:bldLst>
  </p:timing>
</p:sld>
</file>

<file path=ppt/slides/slide1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rPr>
              <a:pPr>
                <a:defRPr/>
              </a:pPr>
              <a:t>165</a:t>
            </a:fld>
            <a:endParaRPr lang="en-US">
              <a:solidFill>
                <a:prstClr val="black">
                  <a:tint val="75000"/>
                </a:prstClr>
              </a:solidFill>
            </a:endParaRPr>
          </a:p>
        </p:txBody>
      </p:sp>
      <p:graphicFrame>
        <p:nvGraphicFramePr>
          <p:cNvPr id="5" name="图示 4"/>
          <p:cNvGraphicFramePr/>
          <p:nvPr>
            <p:extLst>
              <p:ext uri="{D42A27DB-BD31-4B8C-83A1-F6EECF244321}">
                <p14:modId xmlns:p14="http://schemas.microsoft.com/office/powerpoint/2010/main" val="3060552151"/>
              </p:ext>
            </p:extLst>
          </p:nvPr>
        </p:nvGraphicFramePr>
        <p:xfrm>
          <a:off x="990974" y="793852"/>
          <a:ext cx="7098257" cy="1545723"/>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6" name="矩形 5"/>
          <p:cNvSpPr/>
          <p:nvPr/>
        </p:nvSpPr>
        <p:spPr>
          <a:xfrm>
            <a:off x="1084164" y="2401820"/>
            <a:ext cx="3120190" cy="1323439"/>
          </a:xfrm>
          <a:prstGeom prst="rect">
            <a:avLst/>
          </a:prstGeom>
        </p:spPr>
        <p:txBody>
          <a:bodyPr wrap="square">
            <a:spAutoFit/>
          </a:bodyPr>
          <a:lstStyle/>
          <a:p>
            <a:pPr marL="285750" indent="-285750">
              <a:buFont typeface="Wingdings" pitchFamily="2" charset="2"/>
              <a:buChar char="u"/>
            </a:pPr>
            <a:r>
              <a:rPr lang="zh-CN" altLang="zh-CN" sz="2000" b="1" dirty="0"/>
              <a:t>首先计算出应税货物或劳务的增值额，</a:t>
            </a:r>
            <a:endParaRPr lang="en-US" altLang="zh-CN" sz="2000" b="1" dirty="0"/>
          </a:p>
          <a:p>
            <a:pPr marL="285750" indent="-285750">
              <a:buFont typeface="Wingdings" pitchFamily="2" charset="2"/>
              <a:buChar char="u"/>
            </a:pPr>
            <a:r>
              <a:rPr lang="zh-CN" altLang="zh-CN" sz="2000" b="1" dirty="0"/>
              <a:t>后用增值额乘以适用税率求出应纳税额的方法</a:t>
            </a:r>
            <a:endParaRPr lang="zh-CN" altLang="en-US" sz="2000" b="1" dirty="0"/>
          </a:p>
        </p:txBody>
      </p:sp>
      <p:sp>
        <p:nvSpPr>
          <p:cNvPr id="7" name="矩形 6"/>
          <p:cNvSpPr/>
          <p:nvPr/>
        </p:nvSpPr>
        <p:spPr>
          <a:xfrm>
            <a:off x="4652208" y="2396047"/>
            <a:ext cx="3995605" cy="2246769"/>
          </a:xfrm>
          <a:prstGeom prst="rect">
            <a:avLst/>
          </a:prstGeom>
        </p:spPr>
        <p:txBody>
          <a:bodyPr wrap="square">
            <a:spAutoFit/>
          </a:bodyPr>
          <a:lstStyle/>
          <a:p>
            <a:pPr marL="285750" indent="-285750">
              <a:buFont typeface="Wingdings" pitchFamily="2" charset="2"/>
              <a:buChar char="u"/>
            </a:pPr>
            <a:r>
              <a:rPr lang="zh-CN" altLang="zh-CN" sz="2000" b="1" dirty="0"/>
              <a:t>首先以每一生产经营环节上发生的货物或劳务的销售额为计税依据，按规定税率计算出应税货物的整体税负</a:t>
            </a:r>
            <a:endParaRPr lang="en-US" altLang="zh-CN" sz="2000" b="1" dirty="0"/>
          </a:p>
          <a:p>
            <a:pPr marL="285750" indent="-285750">
              <a:buFont typeface="Wingdings" pitchFamily="2" charset="2"/>
              <a:buChar char="u"/>
            </a:pPr>
            <a:r>
              <a:rPr lang="zh-CN" altLang="zh-CN" sz="2000" b="1" dirty="0"/>
              <a:t>然后从整体税负中扣除法定的外购项目在以前环节已纳税款，求出应纳税额的方法。</a:t>
            </a:r>
            <a:endParaRPr lang="zh-CN" altLang="en-US" sz="2000" b="1" dirty="0"/>
          </a:p>
        </p:txBody>
      </p:sp>
      <p:sp>
        <p:nvSpPr>
          <p:cNvPr id="8" name="文本框 7">
            <a:extLst>
              <a:ext uri="{FF2B5EF4-FFF2-40B4-BE49-F238E27FC236}">
                <a16:creationId xmlns:a16="http://schemas.microsoft.com/office/drawing/2014/main" id="{4FC06AB6-4BEC-4A9D-9338-05EFF8314E74}"/>
              </a:ext>
            </a:extLst>
          </p:cNvPr>
          <p:cNvSpPr txBox="1"/>
          <p:nvPr/>
        </p:nvSpPr>
        <p:spPr>
          <a:xfrm>
            <a:off x="886048" y="243015"/>
            <a:ext cx="7308110" cy="500137"/>
          </a:xfrm>
          <a:prstGeom prst="rect">
            <a:avLst/>
          </a:prstGeom>
          <a:noFill/>
        </p:spPr>
        <p:txBody>
          <a:bodyPr wrap="square" lIns="68580" tIns="34290" rIns="68580" bIns="34290" rtlCol="0">
            <a:spAutoFit/>
          </a:bodyPr>
          <a:lstStyle/>
          <a:p>
            <a:pPr algn="ctr"/>
            <a:r>
              <a:rPr lang="zh-CN" altLang="en-US" sz="2800" b="1" dirty="0">
                <a:solidFill>
                  <a:srgbClr val="0070C0"/>
                </a:solidFill>
                <a:cs typeface="+mn-ea"/>
              </a:rPr>
              <a:t>一、一般纳税人应纳税额的计算</a:t>
            </a:r>
          </a:p>
        </p:txBody>
      </p:sp>
    </p:spTree>
    <p:extLst>
      <p:ext uri="{BB962C8B-B14F-4D97-AF65-F5344CB8AC3E}">
        <p14:creationId xmlns:p14="http://schemas.microsoft.com/office/powerpoint/2010/main" val="2441676510"/>
      </p:ext>
    </p:extLst>
  </p:cSld>
  <p:clrMapOvr>
    <a:masterClrMapping/>
  </p:clrMapOvr>
</p:sld>
</file>

<file path=ppt/slides/slide1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 name="箭头2"/>
          <p:cNvSpPr>
            <a:spLocks/>
          </p:cNvSpPr>
          <p:nvPr/>
        </p:nvSpPr>
        <p:spPr bwMode="gray">
          <a:xfrm rot="16200000">
            <a:off x="1625444" y="2523980"/>
            <a:ext cx="243647" cy="729569"/>
          </a:xfrm>
          <a:custGeom>
            <a:avLst/>
            <a:gdLst>
              <a:gd name="T0" fmla="*/ 37 w 142"/>
              <a:gd name="T1" fmla="*/ 1 h 604"/>
              <a:gd name="T2" fmla="*/ 45 w 142"/>
              <a:gd name="T3" fmla="*/ 472 h 604"/>
              <a:gd name="T4" fmla="*/ 0 w 142"/>
              <a:gd name="T5" fmla="*/ 474 h 604"/>
              <a:gd name="T6" fmla="*/ 72 w 142"/>
              <a:gd name="T7" fmla="*/ 604 h 604"/>
              <a:gd name="T8" fmla="*/ 142 w 142"/>
              <a:gd name="T9" fmla="*/ 474 h 604"/>
              <a:gd name="T10" fmla="*/ 100 w 142"/>
              <a:gd name="T11" fmla="*/ 474 h 604"/>
              <a:gd name="T12" fmla="*/ 99 w 142"/>
              <a:gd name="T13" fmla="*/ 0 h 604"/>
              <a:gd name="T14" fmla="*/ 37 w 142"/>
              <a:gd name="T15" fmla="*/ 1 h 60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2" h="604">
                <a:moveTo>
                  <a:pt x="37" y="1"/>
                </a:moveTo>
                <a:lnTo>
                  <a:pt x="45" y="472"/>
                </a:lnTo>
                <a:lnTo>
                  <a:pt x="0" y="474"/>
                </a:lnTo>
                <a:lnTo>
                  <a:pt x="72" y="604"/>
                </a:lnTo>
                <a:lnTo>
                  <a:pt x="142" y="474"/>
                </a:lnTo>
                <a:lnTo>
                  <a:pt x="100" y="474"/>
                </a:lnTo>
                <a:lnTo>
                  <a:pt x="99" y="0"/>
                </a:lnTo>
                <a:lnTo>
                  <a:pt x="37" y="1"/>
                </a:lnTo>
                <a:close/>
              </a:path>
            </a:pathLst>
          </a:custGeom>
          <a:solidFill>
            <a:schemeClr val="bg1">
              <a:lumMod val="65000"/>
            </a:schemeClr>
          </a:solidFill>
          <a:ln>
            <a:noFill/>
          </a:ln>
          <a:effectLst/>
        </p:spPr>
        <p:txBody>
          <a:bodyPr wrap="none" lIns="62118" tIns="31058" rIns="62118" bIns="31058" anchor="ctr">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lang="zh-CN" altLang="en-US" sz="2000" b="1">
              <a:solidFill>
                <a:sysClr val="windowText" lastClr="000000"/>
              </a:solidFill>
              <a:latin typeface="+mn-ea"/>
            </a:endParaRPr>
          </a:p>
        </p:txBody>
      </p:sp>
      <p:grpSp>
        <p:nvGrpSpPr>
          <p:cNvPr id="3" name="组合 2"/>
          <p:cNvGrpSpPr/>
          <p:nvPr/>
        </p:nvGrpSpPr>
        <p:grpSpPr>
          <a:xfrm>
            <a:off x="1038462" y="1133061"/>
            <a:ext cx="745787" cy="3885505"/>
            <a:chOff x="3237545" y="4561747"/>
            <a:chExt cx="1146960" cy="1146960"/>
          </a:xfrm>
        </p:grpSpPr>
        <p:sp>
          <p:nvSpPr>
            <p:cNvPr id="4" name="圆角矩形 3"/>
            <p:cNvSpPr/>
            <p:nvPr/>
          </p:nvSpPr>
          <p:spPr>
            <a:xfrm>
              <a:off x="3237545" y="4561747"/>
              <a:ext cx="1146960" cy="1146960"/>
            </a:xfrm>
            <a:prstGeom prst="roundRect">
              <a:avLst>
                <a:gd name="adj" fmla="val 9039"/>
              </a:avLst>
            </a:prstGeom>
            <a:solidFill>
              <a:srgbClr val="0070C0"/>
            </a:solidFill>
            <a:ln w="31750">
              <a:gradFill flip="none" rotWithShape="1">
                <a:gsLst>
                  <a:gs pos="0">
                    <a:schemeClr val="bg1">
                      <a:lumMod val="85000"/>
                    </a:schemeClr>
                  </a:gs>
                  <a:gs pos="100000">
                    <a:schemeClr val="bg1"/>
                  </a:gs>
                </a:gsLst>
                <a:lin ang="2700000" scaled="1"/>
                <a:tileRect/>
              </a:gradFill>
            </a:ln>
            <a:effectLst>
              <a:innerShdw blurRad="127000" dist="63500" dir="13500000">
                <a:schemeClr val="tx1">
                  <a:lumMod val="65000"/>
                  <a:lumOff val="35000"/>
                  <a:alpha val="49000"/>
                </a:scheme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b="1">
                <a:solidFill>
                  <a:srgbClr val="FFFFFF"/>
                </a:solidFill>
                <a:latin typeface="+mn-ea"/>
              </a:endParaRPr>
            </a:p>
          </p:txBody>
        </p:sp>
        <p:sp>
          <p:nvSpPr>
            <p:cNvPr id="5" name="圆角矩形 4"/>
            <p:cNvSpPr/>
            <p:nvPr/>
          </p:nvSpPr>
          <p:spPr>
            <a:xfrm>
              <a:off x="3294839" y="4622620"/>
              <a:ext cx="1032367" cy="1031623"/>
            </a:xfrm>
            <a:prstGeom prst="roundRect">
              <a:avLst>
                <a:gd name="adj" fmla="val 9613"/>
              </a:avLst>
            </a:prstGeom>
            <a:solidFill>
              <a:schemeClr val="bg1">
                <a:lumMod val="95000"/>
              </a:schemeClr>
            </a:solidFill>
            <a:ln w="50800">
              <a:noFill/>
            </a:ln>
            <a:effectLst>
              <a:outerShdw blurRad="76200" dist="38100" dir="2700000" algn="tl" rotWithShape="0">
                <a:schemeClr val="tx1">
                  <a:lumMod val="65000"/>
                  <a:lumOff val="35000"/>
                  <a:alpha val="64000"/>
                </a:schemeClr>
              </a:outerShdw>
            </a:effectLst>
            <a:scene3d>
              <a:camera prst="orthographicFront"/>
              <a:lightRig rig="threePt" dir="t"/>
            </a:scene3d>
            <a:sp3d prstMaterial="softEdge">
              <a:bevelT w="25400" h="127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b="1">
                <a:solidFill>
                  <a:srgbClr val="FFFFFF"/>
                </a:solidFill>
                <a:latin typeface="+mn-ea"/>
              </a:endParaRPr>
            </a:p>
          </p:txBody>
        </p:sp>
      </p:grpSp>
      <p:sp>
        <p:nvSpPr>
          <p:cNvPr id="6" name="Text Placeholder 3"/>
          <p:cNvSpPr txBox="1">
            <a:spLocks/>
          </p:cNvSpPr>
          <p:nvPr/>
        </p:nvSpPr>
        <p:spPr>
          <a:xfrm>
            <a:off x="1260157" y="2474226"/>
            <a:ext cx="238539" cy="1085311"/>
          </a:xfrm>
          <a:prstGeom prst="rect">
            <a:avLst/>
          </a:prstGeom>
        </p:spPr>
        <p:txBody>
          <a:bodyPr vert="horz" lIns="0" tIns="0" rIns="0" bIns="0" rtlCol="0" anchor="ctr">
            <a:noAutofit/>
          </a:bodyPr>
          <a:lstStyle>
            <a:lvl1pPr marL="0" indent="0" algn="l" defTabSz="914400" rtl="0" eaLnBrk="1" latinLnBrk="0" hangingPunct="1">
              <a:lnSpc>
                <a:spcPct val="90000"/>
              </a:lnSpc>
              <a:spcBef>
                <a:spcPts val="1000"/>
              </a:spcBef>
              <a:buFont typeface="Arial" panose="020B0604020202020204" pitchFamily="34" charset="0"/>
              <a:buNone/>
              <a:defRPr sz="1750" kern="1200">
                <a:solidFill>
                  <a:schemeClr val="tx1"/>
                </a:solidFill>
                <a:latin typeface="Open Sans" panose="020B0606030504020204" pitchFamily="34" charset="0"/>
                <a:ea typeface="Open Sans" panose="020B0606030504020204" pitchFamily="34" charset="0"/>
                <a:cs typeface="Open Sans" panose="020B0606030504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Open Sans "/>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Open Sans "/>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Open Sans "/>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Open Sans "/>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a:r>
              <a:rPr lang="zh-CN" altLang="en-US" sz="2000" b="1" dirty="0">
                <a:solidFill>
                  <a:srgbClr val="0070C0"/>
                </a:solidFill>
                <a:latin typeface="+mn-ea"/>
                <a:ea typeface="+mn-ea"/>
              </a:rPr>
              <a:t>一般纳税人增值税计税方法</a:t>
            </a:r>
            <a:endParaRPr lang="en-GB" altLang="zh-CN" sz="2000" b="1" dirty="0">
              <a:solidFill>
                <a:srgbClr val="0070C0"/>
              </a:solidFill>
              <a:latin typeface="+mn-ea"/>
              <a:ea typeface="+mn-ea"/>
            </a:endParaRPr>
          </a:p>
        </p:txBody>
      </p:sp>
      <p:sp>
        <p:nvSpPr>
          <p:cNvPr id="8" name="文本1"/>
          <p:cNvSpPr>
            <a:spLocks noChangeArrowheads="1"/>
          </p:cNvSpPr>
          <p:nvPr/>
        </p:nvSpPr>
        <p:spPr bwMode="gray">
          <a:xfrm>
            <a:off x="2917048" y="1071292"/>
            <a:ext cx="5911226" cy="2919461"/>
          </a:xfrm>
          <a:prstGeom prst="roundRect">
            <a:avLst>
              <a:gd name="adj" fmla="val 11505"/>
            </a:avLst>
          </a:prstGeom>
          <a:noFill/>
          <a:ln w="15875" cap="flat" cmpd="sng" algn="ctr">
            <a:solidFill>
              <a:srgbClr val="595959"/>
            </a:solidFill>
            <a:prstDash val="solid"/>
          </a:ln>
          <a:effectLst/>
        </p:spPr>
        <p:txBody>
          <a:bodyPr lIns="62118" tIns="31058" rIns="62118" bIns="31058"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171450" indent="-171450" fontAlgn="base">
              <a:lnSpc>
                <a:spcPct val="130000"/>
              </a:lnSpc>
              <a:spcBef>
                <a:spcPct val="0"/>
              </a:spcBef>
              <a:spcAft>
                <a:spcPct val="0"/>
              </a:spcAft>
              <a:buFont typeface="Wingdings" pitchFamily="2" charset="2"/>
              <a:buChar char="u"/>
              <a:defRPr/>
            </a:pPr>
            <a:r>
              <a:rPr lang="zh-CN" altLang="en-US" sz="2000" b="1" dirty="0">
                <a:solidFill>
                  <a:srgbClr val="7030A0"/>
                </a:solidFill>
                <a:latin typeface="+mn-ea"/>
              </a:rPr>
              <a:t>非特殊别规定</a:t>
            </a:r>
            <a:r>
              <a:rPr lang="zh-CN" altLang="en-US" sz="2000" b="1" dirty="0">
                <a:latin typeface="+mn-ea"/>
              </a:rPr>
              <a:t>应采用</a:t>
            </a:r>
            <a:r>
              <a:rPr lang="zh-CN" altLang="zh-CN" sz="2000" b="1" dirty="0">
                <a:latin typeface="+mn-ea"/>
              </a:rPr>
              <a:t>一般计税方法计税</a:t>
            </a:r>
            <a:endParaRPr lang="en-US" altLang="zh-CN" sz="2000" b="1" dirty="0">
              <a:latin typeface="+mn-ea"/>
            </a:endParaRPr>
          </a:p>
          <a:p>
            <a:pPr marL="171450" indent="-171450" fontAlgn="base">
              <a:lnSpc>
                <a:spcPct val="130000"/>
              </a:lnSpc>
              <a:spcBef>
                <a:spcPct val="0"/>
              </a:spcBef>
              <a:spcAft>
                <a:spcPct val="0"/>
              </a:spcAft>
              <a:buFont typeface="Wingdings" pitchFamily="2" charset="2"/>
              <a:buChar char="u"/>
              <a:defRPr/>
            </a:pPr>
            <a:r>
              <a:rPr lang="zh-CN" altLang="zh-CN" sz="2000" b="1" dirty="0">
                <a:latin typeface="+mn-ea"/>
              </a:rPr>
              <a:t>发生</a:t>
            </a:r>
            <a:r>
              <a:rPr lang="zh-CN" altLang="zh-CN" sz="2000" b="1" dirty="0">
                <a:solidFill>
                  <a:srgbClr val="7030A0"/>
                </a:solidFill>
                <a:latin typeface="+mn-ea"/>
              </a:rPr>
              <a:t>财政部和国家税务总局规定的特定应税行为</a:t>
            </a:r>
            <a:r>
              <a:rPr lang="zh-CN" altLang="zh-CN" sz="2000" b="1" dirty="0">
                <a:latin typeface="+mn-ea"/>
              </a:rPr>
              <a:t>的，可以选择适用简易计税方法计税</a:t>
            </a:r>
            <a:endParaRPr lang="en-US" altLang="zh-CN" sz="2000" b="1" dirty="0">
              <a:latin typeface="+mn-ea"/>
            </a:endParaRPr>
          </a:p>
          <a:p>
            <a:pPr marL="171450" indent="-171450" fontAlgn="base">
              <a:lnSpc>
                <a:spcPct val="130000"/>
              </a:lnSpc>
              <a:spcBef>
                <a:spcPct val="0"/>
              </a:spcBef>
              <a:spcAft>
                <a:spcPct val="0"/>
              </a:spcAft>
              <a:buFont typeface="Wingdings" pitchFamily="2" charset="2"/>
              <a:buChar char="u"/>
              <a:defRPr/>
            </a:pPr>
            <a:r>
              <a:rPr lang="zh-CN" altLang="zh-CN" sz="2000" b="1" dirty="0">
                <a:latin typeface="+mn-ea"/>
              </a:rPr>
              <a:t>一经选择，</a:t>
            </a:r>
            <a:r>
              <a:rPr lang="en-US" altLang="zh-CN" sz="2400" b="1" dirty="0">
                <a:solidFill>
                  <a:srgbClr val="C00000"/>
                </a:solidFill>
                <a:latin typeface="+mn-ea"/>
              </a:rPr>
              <a:t>36</a:t>
            </a:r>
            <a:r>
              <a:rPr lang="zh-CN" altLang="zh-CN" sz="2400" b="1" dirty="0">
                <a:solidFill>
                  <a:srgbClr val="C00000"/>
                </a:solidFill>
                <a:latin typeface="+mn-ea"/>
              </a:rPr>
              <a:t>个月</a:t>
            </a:r>
            <a:r>
              <a:rPr lang="zh-CN" altLang="zh-CN" sz="2000" b="1" dirty="0">
                <a:latin typeface="+mn-ea"/>
              </a:rPr>
              <a:t>内不得变更</a:t>
            </a:r>
            <a:endParaRPr lang="en-US" altLang="zh-CN" sz="2000" b="1" dirty="0">
              <a:latin typeface="+mn-ea"/>
            </a:endParaRPr>
          </a:p>
          <a:p>
            <a:pPr marL="171450" indent="-171450" fontAlgn="base">
              <a:lnSpc>
                <a:spcPct val="130000"/>
              </a:lnSpc>
              <a:spcBef>
                <a:spcPct val="0"/>
              </a:spcBef>
              <a:spcAft>
                <a:spcPct val="0"/>
              </a:spcAft>
              <a:buFont typeface="Wingdings" pitchFamily="2" charset="2"/>
              <a:buChar char="u"/>
              <a:defRPr/>
            </a:pPr>
            <a:r>
              <a:rPr lang="zh-CN" altLang="en-US" sz="2000" b="1" dirty="0">
                <a:solidFill>
                  <a:schemeClr val="tx1">
                    <a:lumMod val="75000"/>
                    <a:lumOff val="25000"/>
                  </a:schemeClr>
                </a:solidFill>
                <a:latin typeface="+mn-ea"/>
              </a:rPr>
              <a:t>公式：</a:t>
            </a:r>
            <a:r>
              <a:rPr lang="zh-CN" altLang="zh-CN" sz="2000" b="1" dirty="0">
                <a:latin typeface="+mn-ea"/>
              </a:rPr>
              <a:t>应纳税额</a:t>
            </a:r>
            <a:r>
              <a:rPr lang="en-US" altLang="zh-CN" sz="2000" b="1" dirty="0">
                <a:latin typeface="+mn-ea"/>
              </a:rPr>
              <a:t>=</a:t>
            </a:r>
            <a:r>
              <a:rPr lang="zh-CN" altLang="zh-CN" sz="2000" b="1" dirty="0">
                <a:latin typeface="+mn-ea"/>
              </a:rPr>
              <a:t>当期销项税额－当期进项税额</a:t>
            </a:r>
            <a:endParaRPr lang="en-US" altLang="zh-CN" sz="2000" b="1" dirty="0">
              <a:latin typeface="+mn-ea"/>
            </a:endParaRPr>
          </a:p>
          <a:p>
            <a:pPr marL="171450" indent="-171450" fontAlgn="base">
              <a:lnSpc>
                <a:spcPct val="130000"/>
              </a:lnSpc>
              <a:spcBef>
                <a:spcPct val="0"/>
              </a:spcBef>
              <a:spcAft>
                <a:spcPct val="0"/>
              </a:spcAft>
              <a:buFont typeface="Wingdings" pitchFamily="2" charset="2"/>
              <a:buChar char="u"/>
              <a:defRPr/>
            </a:pPr>
            <a:r>
              <a:rPr lang="zh-CN" altLang="zh-CN" sz="2000" b="1" dirty="0">
                <a:solidFill>
                  <a:srgbClr val="0070C0"/>
                </a:solidFill>
                <a:latin typeface="+mn-ea"/>
              </a:rPr>
              <a:t>当期销项税额小于当期进项税额不足抵扣时，其不足部分可以结转下期继续抵扣</a:t>
            </a:r>
          </a:p>
        </p:txBody>
      </p:sp>
      <p:grpSp>
        <p:nvGrpSpPr>
          <p:cNvPr id="11" name="组合 10"/>
          <p:cNvGrpSpPr/>
          <p:nvPr/>
        </p:nvGrpSpPr>
        <p:grpSpPr>
          <a:xfrm>
            <a:off x="2108996" y="1203538"/>
            <a:ext cx="578748" cy="2213281"/>
            <a:chOff x="3237545" y="4561747"/>
            <a:chExt cx="1146960" cy="1146960"/>
          </a:xfrm>
        </p:grpSpPr>
        <p:sp>
          <p:nvSpPr>
            <p:cNvPr id="12" name="圆角矩形 11"/>
            <p:cNvSpPr/>
            <p:nvPr/>
          </p:nvSpPr>
          <p:spPr>
            <a:xfrm>
              <a:off x="3237545" y="4561747"/>
              <a:ext cx="1146960" cy="1146960"/>
            </a:xfrm>
            <a:prstGeom prst="roundRect">
              <a:avLst>
                <a:gd name="adj" fmla="val 9039"/>
              </a:avLst>
            </a:prstGeom>
            <a:solidFill>
              <a:srgbClr val="7030A0"/>
            </a:solidFill>
            <a:ln w="31750">
              <a:gradFill flip="none" rotWithShape="1">
                <a:gsLst>
                  <a:gs pos="0">
                    <a:schemeClr val="bg1">
                      <a:lumMod val="85000"/>
                    </a:schemeClr>
                  </a:gs>
                  <a:gs pos="100000">
                    <a:schemeClr val="bg1"/>
                  </a:gs>
                </a:gsLst>
                <a:lin ang="2700000" scaled="1"/>
                <a:tileRect/>
              </a:gradFill>
            </a:ln>
            <a:effectLst>
              <a:innerShdw blurRad="127000" dist="63500" dir="13500000">
                <a:schemeClr val="tx1">
                  <a:lumMod val="65000"/>
                  <a:lumOff val="35000"/>
                  <a:alpha val="49000"/>
                </a:scheme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b="1">
                <a:solidFill>
                  <a:srgbClr val="FFFFFF"/>
                </a:solidFill>
                <a:latin typeface="+mn-ea"/>
              </a:endParaRPr>
            </a:p>
          </p:txBody>
        </p:sp>
        <p:sp>
          <p:nvSpPr>
            <p:cNvPr id="13" name="椭圆 12"/>
            <p:cNvSpPr/>
            <p:nvPr/>
          </p:nvSpPr>
          <p:spPr>
            <a:xfrm>
              <a:off x="3329042" y="4642031"/>
              <a:ext cx="976147" cy="986387"/>
            </a:xfrm>
            <a:prstGeom prst="ellipse">
              <a:avLst/>
            </a:prstGeom>
            <a:solidFill>
              <a:schemeClr val="bg1">
                <a:lumMod val="95000"/>
              </a:schemeClr>
            </a:solidFill>
            <a:ln w="50800">
              <a:noFill/>
            </a:ln>
            <a:effectLst>
              <a:outerShdw blurRad="76200" dist="38100" dir="2700000" algn="tl" rotWithShape="0">
                <a:schemeClr val="tx1">
                  <a:lumMod val="65000"/>
                  <a:lumOff val="35000"/>
                  <a:alpha val="64000"/>
                </a:schemeClr>
              </a:outerShdw>
            </a:effectLst>
            <a:scene3d>
              <a:camera prst="orthographicFront"/>
              <a:lightRig rig="threePt" dir="t"/>
            </a:scene3d>
            <a:sp3d prstMaterial="softEdge">
              <a:bevelT w="44450" h="127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b="1">
                <a:solidFill>
                  <a:srgbClr val="FFFFFF"/>
                </a:solidFill>
                <a:latin typeface="+mn-ea"/>
              </a:endParaRPr>
            </a:p>
          </p:txBody>
        </p:sp>
      </p:grpSp>
      <p:sp>
        <p:nvSpPr>
          <p:cNvPr id="14" name="Text Placeholder 4"/>
          <p:cNvSpPr txBox="1">
            <a:spLocks/>
          </p:cNvSpPr>
          <p:nvPr/>
        </p:nvSpPr>
        <p:spPr>
          <a:xfrm>
            <a:off x="2165932" y="2233602"/>
            <a:ext cx="521812" cy="169945"/>
          </a:xfrm>
          <a:prstGeom prst="rect">
            <a:avLst/>
          </a:prstGeom>
        </p:spPr>
        <p:txBody>
          <a:bodyPr anchor="ctr">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zh-CN" altLang="en-US" sz="2000" b="1" dirty="0">
                <a:solidFill>
                  <a:srgbClr val="7030A0"/>
                </a:solidFill>
                <a:latin typeface="+mn-ea"/>
              </a:rPr>
              <a:t>一般计税</a:t>
            </a:r>
            <a:endParaRPr lang="en-GB" altLang="zh-CN" sz="2000" b="1" dirty="0">
              <a:solidFill>
                <a:srgbClr val="7030A0"/>
              </a:solidFill>
              <a:latin typeface="+mn-ea"/>
            </a:endParaRPr>
          </a:p>
        </p:txBody>
      </p:sp>
      <p:grpSp>
        <p:nvGrpSpPr>
          <p:cNvPr id="2" name="组合 1">
            <a:extLst>
              <a:ext uri="{FF2B5EF4-FFF2-40B4-BE49-F238E27FC236}">
                <a16:creationId xmlns:a16="http://schemas.microsoft.com/office/drawing/2014/main" id="{348AD925-022F-4FAA-87EA-6E6DE3F0004E}"/>
              </a:ext>
            </a:extLst>
          </p:cNvPr>
          <p:cNvGrpSpPr/>
          <p:nvPr/>
        </p:nvGrpSpPr>
        <p:grpSpPr>
          <a:xfrm>
            <a:off x="1989027" y="4309086"/>
            <a:ext cx="4962032" cy="582883"/>
            <a:chOff x="1379427" y="3618206"/>
            <a:chExt cx="4962032" cy="582883"/>
          </a:xfrm>
        </p:grpSpPr>
        <p:sp>
          <p:nvSpPr>
            <p:cNvPr id="24" name="箭头2"/>
            <p:cNvSpPr>
              <a:spLocks/>
            </p:cNvSpPr>
            <p:nvPr/>
          </p:nvSpPr>
          <p:spPr bwMode="gray">
            <a:xfrm rot="16200000">
              <a:off x="2185625" y="2981626"/>
              <a:ext cx="243647" cy="1856043"/>
            </a:xfrm>
            <a:custGeom>
              <a:avLst/>
              <a:gdLst>
                <a:gd name="T0" fmla="*/ 37 w 142"/>
                <a:gd name="T1" fmla="*/ 1 h 604"/>
                <a:gd name="T2" fmla="*/ 45 w 142"/>
                <a:gd name="T3" fmla="*/ 472 h 604"/>
                <a:gd name="T4" fmla="*/ 0 w 142"/>
                <a:gd name="T5" fmla="*/ 474 h 604"/>
                <a:gd name="T6" fmla="*/ 72 w 142"/>
                <a:gd name="T7" fmla="*/ 604 h 604"/>
                <a:gd name="T8" fmla="*/ 142 w 142"/>
                <a:gd name="T9" fmla="*/ 474 h 604"/>
                <a:gd name="T10" fmla="*/ 100 w 142"/>
                <a:gd name="T11" fmla="*/ 474 h 604"/>
                <a:gd name="T12" fmla="*/ 99 w 142"/>
                <a:gd name="T13" fmla="*/ 0 h 604"/>
                <a:gd name="T14" fmla="*/ 37 w 142"/>
                <a:gd name="T15" fmla="*/ 1 h 60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2" h="604">
                  <a:moveTo>
                    <a:pt x="37" y="1"/>
                  </a:moveTo>
                  <a:lnTo>
                    <a:pt x="45" y="472"/>
                  </a:lnTo>
                  <a:lnTo>
                    <a:pt x="0" y="474"/>
                  </a:lnTo>
                  <a:lnTo>
                    <a:pt x="72" y="604"/>
                  </a:lnTo>
                  <a:lnTo>
                    <a:pt x="142" y="474"/>
                  </a:lnTo>
                  <a:lnTo>
                    <a:pt x="100" y="474"/>
                  </a:lnTo>
                  <a:lnTo>
                    <a:pt x="99" y="0"/>
                  </a:lnTo>
                  <a:lnTo>
                    <a:pt x="37" y="1"/>
                  </a:lnTo>
                  <a:close/>
                </a:path>
              </a:pathLst>
            </a:custGeom>
            <a:solidFill>
              <a:schemeClr val="bg1">
                <a:lumMod val="65000"/>
              </a:schemeClr>
            </a:solidFill>
            <a:ln>
              <a:noFill/>
            </a:ln>
            <a:effectLst/>
          </p:spPr>
          <p:txBody>
            <a:bodyPr wrap="none" lIns="62118" tIns="31058" rIns="62118" bIns="31058" anchor="ctr">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lang="zh-CN" altLang="en-US" sz="2000" b="1">
                <a:solidFill>
                  <a:sysClr val="windowText" lastClr="000000"/>
                </a:solidFill>
                <a:latin typeface="+mn-ea"/>
              </a:endParaRPr>
            </a:p>
          </p:txBody>
        </p:sp>
        <p:grpSp>
          <p:nvGrpSpPr>
            <p:cNvPr id="19" name="组合 18"/>
            <p:cNvGrpSpPr/>
            <p:nvPr/>
          </p:nvGrpSpPr>
          <p:grpSpPr>
            <a:xfrm>
              <a:off x="3235468" y="3618206"/>
              <a:ext cx="3105991" cy="582883"/>
              <a:chOff x="3237545" y="4561747"/>
              <a:chExt cx="1146960" cy="1146960"/>
            </a:xfrm>
          </p:grpSpPr>
          <p:sp>
            <p:nvSpPr>
              <p:cNvPr id="20" name="圆角矩形 19"/>
              <p:cNvSpPr/>
              <p:nvPr/>
            </p:nvSpPr>
            <p:spPr>
              <a:xfrm>
                <a:off x="3237545" y="4561747"/>
                <a:ext cx="1146960" cy="1146960"/>
              </a:xfrm>
              <a:prstGeom prst="roundRect">
                <a:avLst>
                  <a:gd name="adj" fmla="val 9039"/>
                </a:avLst>
              </a:prstGeom>
              <a:solidFill>
                <a:schemeClr val="accent4"/>
              </a:solidFill>
              <a:ln w="31750">
                <a:gradFill flip="none" rotWithShape="1">
                  <a:gsLst>
                    <a:gs pos="0">
                      <a:schemeClr val="bg1">
                        <a:lumMod val="85000"/>
                      </a:schemeClr>
                    </a:gs>
                    <a:gs pos="100000">
                      <a:schemeClr val="bg1"/>
                    </a:gs>
                  </a:gsLst>
                  <a:lin ang="2700000" scaled="1"/>
                  <a:tileRect/>
                </a:gradFill>
              </a:ln>
              <a:effectLst>
                <a:innerShdw blurRad="127000" dist="63500" dir="13500000">
                  <a:schemeClr val="tx1">
                    <a:lumMod val="65000"/>
                    <a:lumOff val="35000"/>
                    <a:alpha val="49000"/>
                  </a:scheme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b="1">
                  <a:solidFill>
                    <a:srgbClr val="FFFFFF"/>
                  </a:solidFill>
                  <a:latin typeface="+mn-ea"/>
                </a:endParaRPr>
              </a:p>
            </p:txBody>
          </p:sp>
          <p:sp>
            <p:nvSpPr>
              <p:cNvPr id="21" name="椭圆 20"/>
              <p:cNvSpPr/>
              <p:nvPr/>
            </p:nvSpPr>
            <p:spPr>
              <a:xfrm>
                <a:off x="3329042" y="4642031"/>
                <a:ext cx="976147" cy="986387"/>
              </a:xfrm>
              <a:prstGeom prst="ellipse">
                <a:avLst/>
              </a:prstGeom>
              <a:solidFill>
                <a:schemeClr val="bg1">
                  <a:lumMod val="95000"/>
                </a:schemeClr>
              </a:solidFill>
              <a:ln w="50800">
                <a:noFill/>
              </a:ln>
              <a:effectLst>
                <a:outerShdw blurRad="76200" dist="38100" dir="2700000" algn="tl" rotWithShape="0">
                  <a:schemeClr val="tx1">
                    <a:lumMod val="65000"/>
                    <a:lumOff val="35000"/>
                    <a:alpha val="64000"/>
                  </a:schemeClr>
                </a:outerShdw>
              </a:effectLst>
              <a:scene3d>
                <a:camera prst="orthographicFront"/>
                <a:lightRig rig="threePt" dir="t"/>
              </a:scene3d>
              <a:sp3d prstMaterial="softEdge">
                <a:bevelT w="44450" h="127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b="1">
                  <a:solidFill>
                    <a:srgbClr val="FFFFFF"/>
                  </a:solidFill>
                  <a:latin typeface="+mn-ea"/>
                </a:endParaRPr>
              </a:p>
            </p:txBody>
          </p:sp>
        </p:grpSp>
        <p:sp>
          <p:nvSpPr>
            <p:cNvPr id="22" name="Text Placeholder 4"/>
            <p:cNvSpPr txBox="1">
              <a:spLocks/>
            </p:cNvSpPr>
            <p:nvPr/>
          </p:nvSpPr>
          <p:spPr>
            <a:xfrm>
              <a:off x="3483244" y="3823220"/>
              <a:ext cx="2510532" cy="136697"/>
            </a:xfrm>
            <a:prstGeom prst="rect">
              <a:avLst/>
            </a:prstGeom>
          </p:spPr>
          <p:txBody>
            <a:bodyPr anchor="ctr">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zh-CN" altLang="en-US" sz="2000" b="1" dirty="0">
                  <a:latin typeface="+mn-ea"/>
                </a:rPr>
                <a:t>简易计税</a:t>
              </a:r>
              <a:endParaRPr lang="en-GB" altLang="zh-CN" sz="2000" b="1" dirty="0">
                <a:latin typeface="+mn-ea"/>
              </a:endParaRPr>
            </a:p>
          </p:txBody>
        </p:sp>
      </p:grpSp>
      <p:sp>
        <p:nvSpPr>
          <p:cNvPr id="25" name="文本框 24">
            <a:extLst>
              <a:ext uri="{FF2B5EF4-FFF2-40B4-BE49-F238E27FC236}">
                <a16:creationId xmlns:a16="http://schemas.microsoft.com/office/drawing/2014/main" id="{B869B437-4C65-452C-A78C-68500B0A4E97}"/>
              </a:ext>
            </a:extLst>
          </p:cNvPr>
          <p:cNvSpPr txBox="1"/>
          <p:nvPr/>
        </p:nvSpPr>
        <p:spPr>
          <a:xfrm>
            <a:off x="886048" y="243015"/>
            <a:ext cx="7308110" cy="500137"/>
          </a:xfrm>
          <a:prstGeom prst="rect">
            <a:avLst/>
          </a:prstGeom>
          <a:noFill/>
        </p:spPr>
        <p:txBody>
          <a:bodyPr wrap="square" lIns="68580" tIns="34290" rIns="68580" bIns="34290" rtlCol="0">
            <a:spAutoFit/>
          </a:bodyPr>
          <a:lstStyle/>
          <a:p>
            <a:pPr algn="ctr"/>
            <a:r>
              <a:rPr lang="zh-CN" altLang="en-US" sz="2800" b="1" dirty="0">
                <a:solidFill>
                  <a:srgbClr val="0070C0"/>
                </a:solidFill>
                <a:cs typeface="+mn-ea"/>
              </a:rPr>
              <a:t>一、一般纳税人应纳税额的计算</a:t>
            </a:r>
          </a:p>
        </p:txBody>
      </p:sp>
      <p:sp>
        <p:nvSpPr>
          <p:cNvPr id="26" name="矩形 25">
            <a:extLst>
              <a:ext uri="{FF2B5EF4-FFF2-40B4-BE49-F238E27FC236}">
                <a16:creationId xmlns:a16="http://schemas.microsoft.com/office/drawing/2014/main" id="{97458E43-65F1-4A40-BCD8-09DD1BC03DF5}"/>
              </a:ext>
            </a:extLst>
          </p:cNvPr>
          <p:cNvSpPr/>
          <p:nvPr/>
        </p:nvSpPr>
        <p:spPr>
          <a:xfrm>
            <a:off x="4092844" y="2766940"/>
            <a:ext cx="4701928" cy="400110"/>
          </a:xfrm>
          <a:prstGeom prst="rect">
            <a:avLst/>
          </a:prstGeom>
          <a:solidFill>
            <a:srgbClr val="C00000"/>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wrap="none">
            <a:spAutoFit/>
          </a:bodyPr>
          <a:lstStyle/>
          <a:p>
            <a:r>
              <a:rPr lang="zh-CN" altLang="en-US" sz="2000" b="1" dirty="0">
                <a:solidFill>
                  <a:schemeClr val="bg1"/>
                </a:solidFill>
                <a:latin typeface="楷体" panose="02010609060101010101" pitchFamily="49" charset="-122"/>
                <a:ea typeface="楷体" panose="02010609060101010101" pitchFamily="49" charset="-122"/>
              </a:rPr>
              <a:t>应纳税额</a:t>
            </a:r>
            <a:r>
              <a:rPr lang="en-US" altLang="zh-CN" sz="2000" b="1" dirty="0">
                <a:solidFill>
                  <a:schemeClr val="bg1"/>
                </a:solidFill>
                <a:latin typeface="楷体" panose="02010609060101010101" pitchFamily="49" charset="-122"/>
                <a:ea typeface="楷体" panose="02010609060101010101" pitchFamily="49" charset="-122"/>
              </a:rPr>
              <a:t>=</a:t>
            </a:r>
            <a:r>
              <a:rPr lang="zh-CN" altLang="en-US" sz="2000" b="1" dirty="0">
                <a:solidFill>
                  <a:schemeClr val="bg1"/>
                </a:solidFill>
                <a:latin typeface="楷体" panose="02010609060101010101" pitchFamily="49" charset="-122"/>
                <a:ea typeface="楷体" panose="02010609060101010101" pitchFamily="49" charset="-122"/>
              </a:rPr>
              <a:t>当期销项税额－当期进项税额</a:t>
            </a:r>
          </a:p>
        </p:txBody>
      </p:sp>
    </p:spTree>
    <p:extLst>
      <p:ext uri="{BB962C8B-B14F-4D97-AF65-F5344CB8AC3E}">
        <p14:creationId xmlns:p14="http://schemas.microsoft.com/office/powerpoint/2010/main" val="29882428"/>
      </p:ext>
    </p:extLst>
  </p:cSld>
  <p:clrMapOvr>
    <a:masterClrMapping/>
  </p:clrMapOvr>
  <mc:AlternateContent xmlns:mc="http://schemas.openxmlformats.org/markup-compatibility/2006" xmlns:p14="http://schemas.microsoft.com/office/powerpoint/2010/main">
    <mc:Choice Requires="p14">
      <p:transition spd="slow" p14:dur="1600" advClick="0" advTm="0">
        <p14:gallery dir="l"/>
      </p:transition>
    </mc:Choice>
    <mc:Fallback xmlns="">
      <p:transition spd="slow"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fltVal val="0"/>
                                          </p:val>
                                        </p:tav>
                                        <p:tav tm="100000">
                                          <p:val>
                                            <p:strVal val="#ppt_w"/>
                                          </p:val>
                                        </p:tav>
                                      </p:tavLst>
                                    </p:anim>
                                    <p:anim calcmode="lin" valueType="num">
                                      <p:cBhvr>
                                        <p:cTn id="8" dur="500" fill="hold"/>
                                        <p:tgtEl>
                                          <p:spTgt spid="3"/>
                                        </p:tgtEl>
                                        <p:attrNameLst>
                                          <p:attrName>ppt_h</p:attrName>
                                        </p:attrNameLst>
                                      </p:cBhvr>
                                      <p:tavLst>
                                        <p:tav tm="0">
                                          <p:val>
                                            <p:fltVal val="0"/>
                                          </p:val>
                                        </p:tav>
                                        <p:tav tm="100000">
                                          <p:val>
                                            <p:strVal val="#ppt_h"/>
                                          </p:val>
                                        </p:tav>
                                      </p:tavLst>
                                    </p:anim>
                                    <p:animEffect transition="in" filter="fade">
                                      <p:cBhvr>
                                        <p:cTn id="9" dur="500"/>
                                        <p:tgtEl>
                                          <p:spTgt spid="3"/>
                                        </p:tgtEl>
                                      </p:cBhvr>
                                    </p:animEffect>
                                  </p:childTnLst>
                                </p:cTn>
                              </p:par>
                            </p:childTnLst>
                          </p:cTn>
                        </p:par>
                        <p:par>
                          <p:cTn id="10" fill="hold">
                            <p:stCondLst>
                              <p:cond delay="500"/>
                            </p:stCondLst>
                            <p:childTnLst>
                              <p:par>
                                <p:cTn id="11" presetID="10" presetClass="entr" presetSubtype="0" fill="hold" grpId="0" nodeType="afterEffect">
                                  <p:stCondLst>
                                    <p:cond delay="0"/>
                                  </p:stCondLst>
                                  <p:childTnLst>
                                    <p:set>
                                      <p:cBhvr>
                                        <p:cTn id="12" dur="1" fill="hold">
                                          <p:stCondLst>
                                            <p:cond delay="0"/>
                                          </p:stCondLst>
                                        </p:cTn>
                                        <p:tgtEl>
                                          <p:spTgt spid="6"/>
                                        </p:tgtEl>
                                        <p:attrNameLst>
                                          <p:attrName>style.visibility</p:attrName>
                                        </p:attrNameLst>
                                      </p:cBhvr>
                                      <p:to>
                                        <p:strVal val="visible"/>
                                      </p:to>
                                    </p:set>
                                    <p:animEffect transition="in" filter="fade">
                                      <p:cBhvr>
                                        <p:cTn id="13" dur="500"/>
                                        <p:tgtEl>
                                          <p:spTgt spid="6"/>
                                        </p:tgtEl>
                                      </p:cBhvr>
                                    </p:animEffect>
                                  </p:childTnLst>
                                </p:cTn>
                              </p:par>
                            </p:childTnLst>
                          </p:cTn>
                        </p:par>
                        <p:par>
                          <p:cTn id="14" fill="hold">
                            <p:stCondLst>
                              <p:cond delay="1000"/>
                            </p:stCondLst>
                            <p:childTnLst>
                              <p:par>
                                <p:cTn id="15" presetID="53" presetClass="entr" presetSubtype="16" fill="hold" nodeType="afterEffect">
                                  <p:stCondLst>
                                    <p:cond delay="0"/>
                                  </p:stCondLst>
                                  <p:childTnLst>
                                    <p:set>
                                      <p:cBhvr>
                                        <p:cTn id="16" dur="1" fill="hold">
                                          <p:stCondLst>
                                            <p:cond delay="0"/>
                                          </p:stCondLst>
                                        </p:cTn>
                                        <p:tgtEl>
                                          <p:spTgt spid="11"/>
                                        </p:tgtEl>
                                        <p:attrNameLst>
                                          <p:attrName>style.visibility</p:attrName>
                                        </p:attrNameLst>
                                      </p:cBhvr>
                                      <p:to>
                                        <p:strVal val="visible"/>
                                      </p:to>
                                    </p:set>
                                    <p:anim calcmode="lin" valueType="num">
                                      <p:cBhvr>
                                        <p:cTn id="17" dur="500" fill="hold"/>
                                        <p:tgtEl>
                                          <p:spTgt spid="11"/>
                                        </p:tgtEl>
                                        <p:attrNameLst>
                                          <p:attrName>ppt_w</p:attrName>
                                        </p:attrNameLst>
                                      </p:cBhvr>
                                      <p:tavLst>
                                        <p:tav tm="0">
                                          <p:val>
                                            <p:fltVal val="0"/>
                                          </p:val>
                                        </p:tav>
                                        <p:tav tm="100000">
                                          <p:val>
                                            <p:strVal val="#ppt_w"/>
                                          </p:val>
                                        </p:tav>
                                      </p:tavLst>
                                    </p:anim>
                                    <p:anim calcmode="lin" valueType="num">
                                      <p:cBhvr>
                                        <p:cTn id="18" dur="500" fill="hold"/>
                                        <p:tgtEl>
                                          <p:spTgt spid="11"/>
                                        </p:tgtEl>
                                        <p:attrNameLst>
                                          <p:attrName>ppt_h</p:attrName>
                                        </p:attrNameLst>
                                      </p:cBhvr>
                                      <p:tavLst>
                                        <p:tav tm="0">
                                          <p:val>
                                            <p:fltVal val="0"/>
                                          </p:val>
                                        </p:tav>
                                        <p:tav tm="100000">
                                          <p:val>
                                            <p:strVal val="#ppt_h"/>
                                          </p:val>
                                        </p:tav>
                                      </p:tavLst>
                                    </p:anim>
                                    <p:animEffect transition="in" filter="fade">
                                      <p:cBhvr>
                                        <p:cTn id="19" dur="500"/>
                                        <p:tgtEl>
                                          <p:spTgt spid="11"/>
                                        </p:tgtEl>
                                      </p:cBhvr>
                                    </p:animEffect>
                                  </p:childTnLst>
                                </p:cTn>
                              </p:par>
                            </p:childTnLst>
                          </p:cTn>
                        </p:par>
                        <p:par>
                          <p:cTn id="20" fill="hold">
                            <p:stCondLst>
                              <p:cond delay="1500"/>
                            </p:stCondLst>
                            <p:childTnLst>
                              <p:par>
                                <p:cTn id="21" presetID="10" presetClass="entr" presetSubtype="0" fill="hold" grpId="0" nodeType="afterEffect">
                                  <p:stCondLst>
                                    <p:cond delay="0"/>
                                  </p:stCondLst>
                                  <p:childTnLst>
                                    <p:set>
                                      <p:cBhvr>
                                        <p:cTn id="22" dur="1" fill="hold">
                                          <p:stCondLst>
                                            <p:cond delay="0"/>
                                          </p:stCondLst>
                                        </p:cTn>
                                        <p:tgtEl>
                                          <p:spTgt spid="14">
                                            <p:txEl>
                                              <p:pRg st="0" end="0"/>
                                            </p:txEl>
                                          </p:spTgt>
                                        </p:tgtEl>
                                        <p:attrNameLst>
                                          <p:attrName>style.visibility</p:attrName>
                                        </p:attrNameLst>
                                      </p:cBhvr>
                                      <p:to>
                                        <p:strVal val="visible"/>
                                      </p:to>
                                    </p:set>
                                    <p:animEffect transition="in" filter="fade">
                                      <p:cBhvr>
                                        <p:cTn id="23" dur="500"/>
                                        <p:tgtEl>
                                          <p:spTgt spid="14">
                                            <p:txEl>
                                              <p:pRg st="0" end="0"/>
                                            </p:txEl>
                                          </p:spTgt>
                                        </p:tgtEl>
                                      </p:cBhvr>
                                    </p:animEffect>
                                  </p:childTnLst>
                                </p:cTn>
                              </p:par>
                            </p:childTnLst>
                          </p:cTn>
                        </p:par>
                        <p:par>
                          <p:cTn id="24" fill="hold">
                            <p:stCondLst>
                              <p:cond delay="2000"/>
                            </p:stCondLst>
                            <p:childTnLst>
                              <p:par>
                                <p:cTn id="25" presetID="22" presetClass="entr" presetSubtype="8" fill="hold" grpId="0" nodeType="afterEffect">
                                  <p:stCondLst>
                                    <p:cond delay="0"/>
                                  </p:stCondLst>
                                  <p:childTnLst>
                                    <p:set>
                                      <p:cBhvr>
                                        <p:cTn id="26" dur="1" fill="hold">
                                          <p:stCondLst>
                                            <p:cond delay="0"/>
                                          </p:stCondLst>
                                        </p:cTn>
                                        <p:tgtEl>
                                          <p:spTgt spid="8"/>
                                        </p:tgtEl>
                                        <p:attrNameLst>
                                          <p:attrName>style.visibility</p:attrName>
                                        </p:attrNameLst>
                                      </p:cBhvr>
                                      <p:to>
                                        <p:strVal val="visible"/>
                                      </p:to>
                                    </p:set>
                                    <p:animEffect transition="in" filter="wipe(left)">
                                      <p:cBhvr>
                                        <p:cTn id="27" dur="500"/>
                                        <p:tgtEl>
                                          <p:spTgt spid="8"/>
                                        </p:tgtEl>
                                      </p:cBhvr>
                                    </p:animEffect>
                                  </p:childTnLst>
                                </p:cTn>
                              </p:par>
                              <p:par>
                                <p:cTn id="28" presetID="22" presetClass="entr" presetSubtype="8" fill="hold" grpId="0" nodeType="withEffect">
                                  <p:stCondLst>
                                    <p:cond delay="0"/>
                                  </p:stCondLst>
                                  <p:childTnLst>
                                    <p:set>
                                      <p:cBhvr>
                                        <p:cTn id="29" dur="1" fill="hold">
                                          <p:stCondLst>
                                            <p:cond delay="0"/>
                                          </p:stCondLst>
                                        </p:cTn>
                                        <p:tgtEl>
                                          <p:spTgt spid="23"/>
                                        </p:tgtEl>
                                        <p:attrNameLst>
                                          <p:attrName>style.visibility</p:attrName>
                                        </p:attrNameLst>
                                      </p:cBhvr>
                                      <p:to>
                                        <p:strVal val="visible"/>
                                      </p:to>
                                    </p:set>
                                    <p:animEffect transition="in" filter="wipe(left)">
                                      <p:cBhvr>
                                        <p:cTn id="30" dur="500"/>
                                        <p:tgtEl>
                                          <p:spTgt spid="23"/>
                                        </p:tgtEl>
                                      </p:cBhvr>
                                    </p:animEffect>
                                  </p:childTnLst>
                                </p:cTn>
                              </p:par>
                            </p:childTnLst>
                          </p:cTn>
                        </p:par>
                      </p:childTnLst>
                    </p:cTn>
                  </p:par>
                  <p:par>
                    <p:cTn id="31" fill="hold">
                      <p:stCondLst>
                        <p:cond delay="indefinite"/>
                      </p:stCondLst>
                      <p:childTnLst>
                        <p:par>
                          <p:cTn id="32" fill="hold">
                            <p:stCondLst>
                              <p:cond delay="0"/>
                            </p:stCondLst>
                            <p:childTnLst>
                              <p:par>
                                <p:cTn id="33" presetID="23" presetClass="entr" presetSubtype="16" fill="hold" grpId="0" nodeType="clickEffect">
                                  <p:stCondLst>
                                    <p:cond delay="0"/>
                                  </p:stCondLst>
                                  <p:childTnLst>
                                    <p:set>
                                      <p:cBhvr>
                                        <p:cTn id="34" dur="1" fill="hold">
                                          <p:stCondLst>
                                            <p:cond delay="0"/>
                                          </p:stCondLst>
                                        </p:cTn>
                                        <p:tgtEl>
                                          <p:spTgt spid="26"/>
                                        </p:tgtEl>
                                        <p:attrNameLst>
                                          <p:attrName>style.visibility</p:attrName>
                                        </p:attrNameLst>
                                      </p:cBhvr>
                                      <p:to>
                                        <p:strVal val="visible"/>
                                      </p:to>
                                    </p:set>
                                    <p:anim calcmode="lin" valueType="num">
                                      <p:cBhvr>
                                        <p:cTn id="35" dur="500" fill="hold"/>
                                        <p:tgtEl>
                                          <p:spTgt spid="26"/>
                                        </p:tgtEl>
                                        <p:attrNameLst>
                                          <p:attrName>ppt_w</p:attrName>
                                        </p:attrNameLst>
                                      </p:cBhvr>
                                      <p:tavLst>
                                        <p:tav tm="0">
                                          <p:val>
                                            <p:fltVal val="0"/>
                                          </p:val>
                                        </p:tav>
                                        <p:tav tm="100000">
                                          <p:val>
                                            <p:strVal val="#ppt_w"/>
                                          </p:val>
                                        </p:tav>
                                      </p:tavLst>
                                    </p:anim>
                                    <p:anim calcmode="lin" valueType="num">
                                      <p:cBhvr>
                                        <p:cTn id="36" dur="500" fill="hold"/>
                                        <p:tgtEl>
                                          <p:spTgt spid="26"/>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animBg="1"/>
      <p:bldP spid="6" grpId="0"/>
      <p:bldP spid="8" grpId="0" animBg="1"/>
      <p:bldP spid="14" grpId="0" build="p"/>
      <p:bldP spid="26" grpId="0" animBg="1"/>
    </p:bldLst>
  </p:timing>
</p:sld>
</file>

<file path=ppt/slides/slide1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4ECDEC91-AA7B-4955-B8F9-6E50EDF11789}"/>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rPr>
              <a:pPr>
                <a:defRPr/>
              </a:pPr>
              <a:t>167</a:t>
            </a:fld>
            <a:endParaRPr lang="en-US">
              <a:solidFill>
                <a:prstClr val="black">
                  <a:tint val="75000"/>
                </a:prstClr>
              </a:solidFill>
            </a:endParaRPr>
          </a:p>
        </p:txBody>
      </p:sp>
      <p:pic>
        <p:nvPicPr>
          <p:cNvPr id="3" name="图片 2">
            <a:extLst>
              <a:ext uri="{FF2B5EF4-FFF2-40B4-BE49-F238E27FC236}">
                <a16:creationId xmlns:a16="http://schemas.microsoft.com/office/drawing/2014/main" id="{BBA423E6-BA20-4262-93ED-2D11BD02F39A}"/>
              </a:ext>
            </a:extLst>
          </p:cNvPr>
          <p:cNvPicPr>
            <a:picLocks noChangeAspect="1"/>
          </p:cNvPicPr>
          <p:nvPr/>
        </p:nvPicPr>
        <p:blipFill>
          <a:blip r:embed="rId2"/>
          <a:stretch>
            <a:fillRect/>
          </a:stretch>
        </p:blipFill>
        <p:spPr>
          <a:xfrm>
            <a:off x="76537" y="36243"/>
            <a:ext cx="9063952" cy="5071014"/>
          </a:xfrm>
          <a:prstGeom prst="rect">
            <a:avLst/>
          </a:prstGeom>
        </p:spPr>
      </p:pic>
    </p:spTree>
    <p:extLst>
      <p:ext uri="{BB962C8B-B14F-4D97-AF65-F5344CB8AC3E}">
        <p14:creationId xmlns:p14="http://schemas.microsoft.com/office/powerpoint/2010/main" val="3602885055"/>
      </p:ext>
    </p:extLst>
  </p:cSld>
  <p:clrMapOvr>
    <a:masterClrMapping/>
  </p:clrMapOvr>
</p:sld>
</file>

<file path=ppt/slides/slide1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42" name="直接连接符 41"/>
          <p:cNvCxnSpPr>
            <a:cxnSpLocks/>
            <a:stCxn id="23" idx="2"/>
            <a:endCxn id="40" idx="0"/>
          </p:cNvCxnSpPr>
          <p:nvPr/>
        </p:nvCxnSpPr>
        <p:spPr>
          <a:xfrm flipH="1">
            <a:off x="4987998" y="3256789"/>
            <a:ext cx="1938956" cy="230134"/>
          </a:xfrm>
          <a:prstGeom prst="line">
            <a:avLst/>
          </a:prstGeom>
          <a:ln w="25400">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grpSp>
        <p:nvGrpSpPr>
          <p:cNvPr id="10" name="组合 9"/>
          <p:cNvGrpSpPr/>
          <p:nvPr/>
        </p:nvGrpSpPr>
        <p:grpSpPr>
          <a:xfrm>
            <a:off x="1486913" y="1033783"/>
            <a:ext cx="6496566" cy="1041780"/>
            <a:chOff x="2207942" y="2018652"/>
            <a:chExt cx="7776116" cy="1220497"/>
          </a:xfrm>
        </p:grpSpPr>
        <p:sp>
          <p:nvSpPr>
            <p:cNvPr id="11" name="圆角矩形 10"/>
            <p:cNvSpPr/>
            <p:nvPr/>
          </p:nvSpPr>
          <p:spPr>
            <a:xfrm>
              <a:off x="2207942" y="2018652"/>
              <a:ext cx="7776116" cy="1220497"/>
            </a:xfrm>
            <a:prstGeom prst="roundRect">
              <a:avLst>
                <a:gd name="adj" fmla="val 26149"/>
              </a:avLst>
            </a:prstGeom>
            <a:solidFill>
              <a:srgbClr val="0070C0"/>
            </a:solidFill>
            <a:ln w="31750">
              <a:gradFill flip="none" rotWithShape="1">
                <a:gsLst>
                  <a:gs pos="0">
                    <a:schemeClr val="bg1">
                      <a:lumMod val="85000"/>
                    </a:schemeClr>
                  </a:gs>
                  <a:gs pos="100000">
                    <a:schemeClr val="bg1"/>
                  </a:gs>
                </a:gsLst>
                <a:lin ang="2700000" scaled="1"/>
                <a:tileRect/>
              </a:gradFill>
            </a:ln>
            <a:effectLst>
              <a:innerShdw blurRad="127000" dist="63500" dir="13500000">
                <a:schemeClr val="tx1">
                  <a:lumMod val="65000"/>
                  <a:lumOff val="35000"/>
                  <a:alpha val="49000"/>
                </a:scheme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a:solidFill>
                  <a:srgbClr val="FFFFFF"/>
                </a:solidFill>
                <a:latin typeface="+mn-ea"/>
              </a:endParaRPr>
            </a:p>
          </p:txBody>
        </p:sp>
        <p:sp>
          <p:nvSpPr>
            <p:cNvPr id="12" name="圆角矩形 11"/>
            <p:cNvSpPr/>
            <p:nvPr/>
          </p:nvSpPr>
          <p:spPr>
            <a:xfrm>
              <a:off x="2314903" y="2115844"/>
              <a:ext cx="7562195" cy="1026111"/>
            </a:xfrm>
            <a:prstGeom prst="roundRect">
              <a:avLst>
                <a:gd name="adj" fmla="val 50000"/>
              </a:avLst>
            </a:prstGeom>
            <a:solidFill>
              <a:schemeClr val="bg1">
                <a:lumMod val="95000"/>
              </a:schemeClr>
            </a:solidFill>
            <a:ln w="50800">
              <a:noFill/>
            </a:ln>
            <a:effectLst>
              <a:outerShdw blurRad="127000" dist="63500" dir="2700000" algn="tl" rotWithShape="0">
                <a:schemeClr val="tx1">
                  <a:lumMod val="65000"/>
                  <a:lumOff val="35000"/>
                  <a:alpha val="64000"/>
                </a:schemeClr>
              </a:outerShdw>
            </a:effectLst>
            <a:scene3d>
              <a:camera prst="orthographicFront"/>
              <a:lightRig rig="threePt" dir="t"/>
            </a:scene3d>
            <a:sp3d prstMaterial="softEdge">
              <a:bevelT w="57150" h="127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zh-CN" altLang="en-US" sz="2000">
                <a:solidFill>
                  <a:srgbClr val="FFFFFF"/>
                </a:solidFill>
                <a:latin typeface="+mn-ea"/>
              </a:endParaRPr>
            </a:p>
          </p:txBody>
        </p:sp>
      </p:grpSp>
      <p:sp>
        <p:nvSpPr>
          <p:cNvPr id="33" name="Text Placeholder 3"/>
          <p:cNvSpPr txBox="1">
            <a:spLocks/>
          </p:cNvSpPr>
          <p:nvPr/>
        </p:nvSpPr>
        <p:spPr>
          <a:xfrm>
            <a:off x="2121362" y="1247053"/>
            <a:ext cx="5438599" cy="567616"/>
          </a:xfrm>
          <a:prstGeom prst="rect">
            <a:avLst/>
          </a:prstGeom>
        </p:spPr>
        <p:txBody>
          <a:bodyPr vert="horz" lIns="0" tIns="0" rIns="0" bIns="0" rtlCol="0" anchor="ctr">
            <a:noAutofit/>
          </a:bodyPr>
          <a:lstStyle>
            <a:lvl1pPr marL="0" indent="0" algn="l" defTabSz="914400" rtl="0" eaLnBrk="1" latinLnBrk="0" hangingPunct="1">
              <a:lnSpc>
                <a:spcPct val="90000"/>
              </a:lnSpc>
              <a:spcBef>
                <a:spcPts val="1000"/>
              </a:spcBef>
              <a:buFont typeface="Arial" panose="020B0604020202020204" pitchFamily="34" charset="0"/>
              <a:buNone/>
              <a:defRPr sz="1750" kern="1200">
                <a:solidFill>
                  <a:schemeClr val="tx1"/>
                </a:solidFill>
                <a:latin typeface="Open Sans" panose="020B0606030504020204" pitchFamily="34" charset="0"/>
                <a:ea typeface="Open Sans" panose="020B0606030504020204" pitchFamily="34" charset="0"/>
                <a:cs typeface="Open Sans" panose="020B0606030504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Open Sans "/>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Open Sans "/>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Open Sans "/>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Open Sans "/>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just">
              <a:lnSpc>
                <a:spcPct val="120000"/>
              </a:lnSpc>
            </a:pPr>
            <a:r>
              <a:rPr lang="en-US" altLang="zh-CN" sz="2000" b="1" dirty="0">
                <a:solidFill>
                  <a:srgbClr val="7030A0"/>
                </a:solidFill>
                <a:latin typeface="+mn-ea"/>
                <a:ea typeface="+mn-ea"/>
              </a:rPr>
              <a:t>   </a:t>
            </a:r>
            <a:r>
              <a:rPr lang="zh-CN" altLang="zh-CN" sz="2000" b="1" dirty="0">
                <a:solidFill>
                  <a:srgbClr val="7030A0"/>
                </a:solidFill>
                <a:latin typeface="+mn-ea"/>
                <a:ea typeface="+mn-ea"/>
              </a:rPr>
              <a:t>销项税额</a:t>
            </a:r>
            <a:r>
              <a:rPr lang="en-US" altLang="zh-CN" sz="2000" b="1" dirty="0">
                <a:solidFill>
                  <a:srgbClr val="7030A0"/>
                </a:solidFill>
                <a:latin typeface="+mn-ea"/>
                <a:ea typeface="+mn-ea"/>
              </a:rPr>
              <a:t>——</a:t>
            </a:r>
            <a:r>
              <a:rPr lang="zh-CN" altLang="zh-CN" sz="2000" b="1" dirty="0">
                <a:latin typeface="+mn-ea"/>
                <a:ea typeface="+mn-ea"/>
              </a:rPr>
              <a:t>是指纳税人</a:t>
            </a:r>
            <a:r>
              <a:rPr lang="zh-CN" altLang="zh-CN" sz="2000" b="1" dirty="0">
                <a:solidFill>
                  <a:srgbClr val="C00000"/>
                </a:solidFill>
                <a:latin typeface="+mn-ea"/>
                <a:ea typeface="+mn-ea"/>
              </a:rPr>
              <a:t>发生应税行为</a:t>
            </a:r>
            <a:r>
              <a:rPr lang="zh-CN" altLang="zh-CN" sz="2000" b="1" dirty="0">
                <a:latin typeface="+mn-ea"/>
                <a:ea typeface="+mn-ea"/>
              </a:rPr>
              <a:t>按照</a:t>
            </a:r>
            <a:r>
              <a:rPr lang="zh-CN" altLang="zh-CN" sz="2000" b="1" dirty="0">
                <a:solidFill>
                  <a:srgbClr val="C00000"/>
                </a:solidFill>
                <a:latin typeface="+mn-ea"/>
                <a:ea typeface="+mn-ea"/>
              </a:rPr>
              <a:t>销售额和增值税税率</a:t>
            </a:r>
            <a:r>
              <a:rPr lang="zh-CN" altLang="zh-CN" sz="2000" b="1" dirty="0">
                <a:latin typeface="+mn-ea"/>
                <a:ea typeface="+mn-ea"/>
              </a:rPr>
              <a:t>计算并</a:t>
            </a:r>
            <a:r>
              <a:rPr lang="zh-CN" altLang="zh-CN" sz="2000" b="1" dirty="0">
                <a:solidFill>
                  <a:srgbClr val="C00000"/>
                </a:solidFill>
                <a:latin typeface="+mn-ea"/>
                <a:ea typeface="+mn-ea"/>
              </a:rPr>
              <a:t>收取</a:t>
            </a:r>
            <a:r>
              <a:rPr lang="zh-CN" altLang="zh-CN" sz="2000" b="1" dirty="0">
                <a:latin typeface="+mn-ea"/>
                <a:ea typeface="+mn-ea"/>
              </a:rPr>
              <a:t>的增值税额</a:t>
            </a:r>
            <a:endParaRPr lang="en-US" altLang="zh-CN" sz="2000" b="1" dirty="0">
              <a:solidFill>
                <a:schemeClr val="tx1">
                  <a:lumMod val="75000"/>
                  <a:lumOff val="25000"/>
                </a:schemeClr>
              </a:solidFill>
              <a:latin typeface="+mn-ea"/>
              <a:ea typeface="+mn-ea"/>
            </a:endParaRPr>
          </a:p>
        </p:txBody>
      </p:sp>
      <p:grpSp>
        <p:nvGrpSpPr>
          <p:cNvPr id="3" name="组合 2">
            <a:extLst>
              <a:ext uri="{FF2B5EF4-FFF2-40B4-BE49-F238E27FC236}">
                <a16:creationId xmlns:a16="http://schemas.microsoft.com/office/drawing/2014/main" id="{7973441C-3297-41F1-A23E-154ABF2035DB}"/>
              </a:ext>
            </a:extLst>
          </p:cNvPr>
          <p:cNvGrpSpPr/>
          <p:nvPr/>
        </p:nvGrpSpPr>
        <p:grpSpPr>
          <a:xfrm>
            <a:off x="5589570" y="2110736"/>
            <a:ext cx="2674767" cy="1146053"/>
            <a:chOff x="4840357" y="1821328"/>
            <a:chExt cx="2254317" cy="1146053"/>
          </a:xfrm>
        </p:grpSpPr>
        <p:sp>
          <p:nvSpPr>
            <p:cNvPr id="30" name="Shape 1786"/>
            <p:cNvSpPr/>
            <p:nvPr/>
          </p:nvSpPr>
          <p:spPr>
            <a:xfrm>
              <a:off x="4897470" y="1821328"/>
              <a:ext cx="1357957" cy="881481"/>
            </a:xfrm>
            <a:prstGeom prst="line">
              <a:avLst/>
            </a:prstGeom>
            <a:ln w="25400">
              <a:solidFill>
                <a:schemeClr val="tx1">
                  <a:lumMod val="65000"/>
                  <a:lumOff val="35000"/>
                </a:schemeClr>
              </a:solidFill>
              <a:miter lim="400000"/>
            </a:ln>
          </p:spPr>
          <p:txBody>
            <a:bodyPr lIns="0" tIns="0" rIns="0" bIns="0"/>
            <a:lstStyle/>
            <a:p>
              <a:pPr defTabSz="171450">
                <a:defRPr sz="1200">
                  <a:solidFill>
                    <a:srgbClr val="000000"/>
                  </a:solidFill>
                  <a:latin typeface="Helvetica"/>
                  <a:ea typeface="Helvetica"/>
                  <a:cs typeface="Helvetica"/>
                  <a:sym typeface="Helvetica"/>
                </a:defRPr>
              </a:pPr>
              <a:endParaRPr sz="2000" b="1">
                <a:latin typeface="+mn-ea"/>
              </a:endParaRPr>
            </a:p>
          </p:txBody>
        </p:sp>
        <p:grpSp>
          <p:nvGrpSpPr>
            <p:cNvPr id="22" name="组合 21"/>
            <p:cNvGrpSpPr/>
            <p:nvPr/>
          </p:nvGrpSpPr>
          <p:grpSpPr>
            <a:xfrm>
              <a:off x="4840357" y="2499707"/>
              <a:ext cx="2254317" cy="467674"/>
              <a:chOff x="3237545" y="4561747"/>
              <a:chExt cx="1146960" cy="1146960"/>
            </a:xfrm>
          </p:grpSpPr>
          <p:sp>
            <p:nvSpPr>
              <p:cNvPr id="23" name="圆角矩形 22"/>
              <p:cNvSpPr/>
              <p:nvPr/>
            </p:nvSpPr>
            <p:spPr>
              <a:xfrm>
                <a:off x="3237545" y="4561747"/>
                <a:ext cx="1146960" cy="1146960"/>
              </a:xfrm>
              <a:prstGeom prst="roundRect">
                <a:avLst>
                  <a:gd name="adj" fmla="val 9039"/>
                </a:avLst>
              </a:prstGeom>
              <a:solidFill>
                <a:schemeClr val="accent4"/>
              </a:solidFill>
              <a:ln w="31750">
                <a:gradFill flip="none" rotWithShape="1">
                  <a:gsLst>
                    <a:gs pos="0">
                      <a:schemeClr val="bg1">
                        <a:lumMod val="85000"/>
                      </a:schemeClr>
                    </a:gs>
                    <a:gs pos="100000">
                      <a:schemeClr val="bg1"/>
                    </a:gs>
                  </a:gsLst>
                  <a:lin ang="2700000" scaled="1"/>
                  <a:tileRect/>
                </a:gradFill>
              </a:ln>
              <a:effectLst>
                <a:innerShdw blurRad="127000" dist="63500" dir="13500000">
                  <a:schemeClr val="tx1">
                    <a:lumMod val="65000"/>
                    <a:lumOff val="35000"/>
                    <a:alpha val="49000"/>
                  </a:scheme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b="1">
                  <a:solidFill>
                    <a:srgbClr val="FFFFFF"/>
                  </a:solidFill>
                  <a:latin typeface="+mn-ea"/>
                </a:endParaRPr>
              </a:p>
            </p:txBody>
          </p:sp>
          <p:sp>
            <p:nvSpPr>
              <p:cNvPr id="24" name="圆角矩形 23"/>
              <p:cNvSpPr/>
              <p:nvPr/>
            </p:nvSpPr>
            <p:spPr>
              <a:xfrm>
                <a:off x="3294838" y="4757465"/>
                <a:ext cx="1032367" cy="773634"/>
              </a:xfrm>
              <a:prstGeom prst="roundRect">
                <a:avLst>
                  <a:gd name="adj" fmla="val 9613"/>
                </a:avLst>
              </a:prstGeom>
              <a:solidFill>
                <a:schemeClr val="bg1">
                  <a:lumMod val="95000"/>
                </a:schemeClr>
              </a:solidFill>
              <a:ln w="50800">
                <a:noFill/>
              </a:ln>
              <a:effectLst>
                <a:outerShdw blurRad="76200" dist="38100" dir="2700000" algn="tl" rotWithShape="0">
                  <a:schemeClr val="tx1">
                    <a:lumMod val="65000"/>
                    <a:lumOff val="35000"/>
                    <a:alpha val="64000"/>
                  </a:schemeClr>
                </a:outerShdw>
              </a:effectLst>
              <a:scene3d>
                <a:camera prst="orthographicFront"/>
                <a:lightRig rig="threePt" dir="t"/>
              </a:scene3d>
              <a:sp3d prstMaterial="softEdge">
                <a:bevelT w="25400" h="127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b="1">
                  <a:solidFill>
                    <a:srgbClr val="FFFFFF"/>
                  </a:solidFill>
                  <a:latin typeface="+mn-ea"/>
                </a:endParaRPr>
              </a:p>
            </p:txBody>
          </p:sp>
        </p:grpSp>
        <p:sp>
          <p:nvSpPr>
            <p:cNvPr id="36" name="Text Placeholder 3"/>
            <p:cNvSpPr txBox="1">
              <a:spLocks/>
            </p:cNvSpPr>
            <p:nvPr/>
          </p:nvSpPr>
          <p:spPr>
            <a:xfrm>
              <a:off x="5039139" y="2584112"/>
              <a:ext cx="1865391" cy="306559"/>
            </a:xfrm>
            <a:prstGeom prst="rect">
              <a:avLst/>
            </a:prstGeom>
          </p:spPr>
          <p:txBody>
            <a:bodyPr vert="horz" lIns="0" tIns="0" rIns="0" bIns="0" rtlCol="0" anchor="ctr">
              <a:noAutofit/>
            </a:bodyPr>
            <a:lstStyle>
              <a:lvl1pPr marL="0" indent="0" algn="l" defTabSz="914400" rtl="0" eaLnBrk="1" latinLnBrk="0" hangingPunct="1">
                <a:lnSpc>
                  <a:spcPct val="90000"/>
                </a:lnSpc>
                <a:spcBef>
                  <a:spcPts val="1000"/>
                </a:spcBef>
                <a:buFont typeface="Arial" panose="020B0604020202020204" pitchFamily="34" charset="0"/>
                <a:buNone/>
                <a:defRPr sz="1750" kern="1200">
                  <a:solidFill>
                    <a:schemeClr val="tx1"/>
                  </a:solidFill>
                  <a:latin typeface="Open Sans" panose="020B0606030504020204" pitchFamily="34" charset="0"/>
                  <a:ea typeface="Open Sans" panose="020B0606030504020204" pitchFamily="34" charset="0"/>
                  <a:cs typeface="Open Sans" panose="020B0606030504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Open Sans "/>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Open Sans "/>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Open Sans "/>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Open Sans "/>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a:r>
                <a:rPr lang="zh-CN" altLang="en-US" sz="2000" b="1" dirty="0">
                  <a:solidFill>
                    <a:schemeClr val="tx1">
                      <a:lumMod val="75000"/>
                      <a:lumOff val="25000"/>
                    </a:schemeClr>
                  </a:solidFill>
                  <a:latin typeface="+mn-ea"/>
                  <a:ea typeface="+mn-ea"/>
                </a:rPr>
                <a:t>销项税额确定时间</a:t>
              </a:r>
              <a:endParaRPr lang="en-GB" altLang="zh-CN" sz="2000" b="1" dirty="0">
                <a:solidFill>
                  <a:schemeClr val="tx1">
                    <a:lumMod val="75000"/>
                    <a:lumOff val="25000"/>
                  </a:schemeClr>
                </a:solidFill>
                <a:latin typeface="+mn-ea"/>
                <a:ea typeface="+mn-ea"/>
              </a:endParaRPr>
            </a:p>
          </p:txBody>
        </p:sp>
      </p:grpSp>
      <p:grpSp>
        <p:nvGrpSpPr>
          <p:cNvPr id="2" name="组合 1">
            <a:extLst>
              <a:ext uri="{FF2B5EF4-FFF2-40B4-BE49-F238E27FC236}">
                <a16:creationId xmlns:a16="http://schemas.microsoft.com/office/drawing/2014/main" id="{69C50699-3DCC-4363-9584-3F47D3899B63}"/>
              </a:ext>
            </a:extLst>
          </p:cNvPr>
          <p:cNvGrpSpPr/>
          <p:nvPr/>
        </p:nvGrpSpPr>
        <p:grpSpPr>
          <a:xfrm>
            <a:off x="708666" y="2099259"/>
            <a:ext cx="3423219" cy="1374143"/>
            <a:chOff x="782097" y="1711797"/>
            <a:chExt cx="2755806" cy="1515059"/>
          </a:xfrm>
        </p:grpSpPr>
        <p:sp>
          <p:nvSpPr>
            <p:cNvPr id="32" name="Shape 1789"/>
            <p:cNvSpPr/>
            <p:nvPr/>
          </p:nvSpPr>
          <p:spPr>
            <a:xfrm flipH="1">
              <a:off x="1486913" y="1711797"/>
              <a:ext cx="1571778" cy="996530"/>
            </a:xfrm>
            <a:prstGeom prst="line">
              <a:avLst/>
            </a:prstGeom>
            <a:ln w="25400">
              <a:solidFill>
                <a:schemeClr val="tx1">
                  <a:lumMod val="65000"/>
                  <a:lumOff val="35000"/>
                </a:schemeClr>
              </a:solidFill>
              <a:miter lim="400000"/>
            </a:ln>
          </p:spPr>
          <p:txBody>
            <a:bodyPr lIns="0" tIns="0" rIns="0" bIns="0"/>
            <a:lstStyle/>
            <a:p>
              <a:pPr defTabSz="171450">
                <a:defRPr sz="1200">
                  <a:solidFill>
                    <a:srgbClr val="000000"/>
                  </a:solidFill>
                  <a:latin typeface="Helvetica"/>
                  <a:ea typeface="Helvetica"/>
                  <a:cs typeface="Helvetica"/>
                  <a:sym typeface="Helvetica"/>
                </a:defRPr>
              </a:pPr>
              <a:endParaRPr sz="2000">
                <a:latin typeface="+mn-ea"/>
              </a:endParaRPr>
            </a:p>
          </p:txBody>
        </p:sp>
        <p:grpSp>
          <p:nvGrpSpPr>
            <p:cNvPr id="13" name="组合 12"/>
            <p:cNvGrpSpPr/>
            <p:nvPr/>
          </p:nvGrpSpPr>
          <p:grpSpPr>
            <a:xfrm>
              <a:off x="782097" y="2494653"/>
              <a:ext cx="2755806" cy="616861"/>
              <a:chOff x="3237545" y="4561747"/>
              <a:chExt cx="1146960" cy="1146960"/>
            </a:xfrm>
          </p:grpSpPr>
          <p:sp>
            <p:nvSpPr>
              <p:cNvPr id="14" name="圆角矩形 13"/>
              <p:cNvSpPr/>
              <p:nvPr/>
            </p:nvSpPr>
            <p:spPr>
              <a:xfrm>
                <a:off x="3237545" y="4561747"/>
                <a:ext cx="1146960" cy="1146960"/>
              </a:xfrm>
              <a:prstGeom prst="roundRect">
                <a:avLst>
                  <a:gd name="adj" fmla="val 9039"/>
                </a:avLst>
              </a:prstGeom>
              <a:solidFill>
                <a:schemeClr val="accent1"/>
              </a:solidFill>
              <a:ln w="31750">
                <a:gradFill flip="none" rotWithShape="1">
                  <a:gsLst>
                    <a:gs pos="0">
                      <a:schemeClr val="bg1">
                        <a:lumMod val="85000"/>
                      </a:schemeClr>
                    </a:gs>
                    <a:gs pos="100000">
                      <a:schemeClr val="bg1"/>
                    </a:gs>
                  </a:gsLst>
                  <a:lin ang="2700000" scaled="1"/>
                  <a:tileRect/>
                </a:gradFill>
              </a:ln>
              <a:effectLst>
                <a:innerShdw blurRad="127000" dist="63500" dir="13500000">
                  <a:schemeClr val="tx1">
                    <a:lumMod val="65000"/>
                    <a:lumOff val="35000"/>
                    <a:alpha val="49000"/>
                  </a:scheme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a:solidFill>
                    <a:srgbClr val="FFFFFF"/>
                  </a:solidFill>
                  <a:latin typeface="+mn-ea"/>
                </a:endParaRPr>
              </a:p>
            </p:txBody>
          </p:sp>
          <p:sp>
            <p:nvSpPr>
              <p:cNvPr id="15" name="圆角矩形 14"/>
              <p:cNvSpPr/>
              <p:nvPr/>
            </p:nvSpPr>
            <p:spPr>
              <a:xfrm>
                <a:off x="3294838" y="4610327"/>
                <a:ext cx="1032367" cy="1041175"/>
              </a:xfrm>
              <a:prstGeom prst="roundRect">
                <a:avLst>
                  <a:gd name="adj" fmla="val 9613"/>
                </a:avLst>
              </a:prstGeom>
              <a:solidFill>
                <a:schemeClr val="bg1">
                  <a:lumMod val="95000"/>
                </a:schemeClr>
              </a:solidFill>
              <a:ln w="50800">
                <a:noFill/>
              </a:ln>
              <a:effectLst>
                <a:outerShdw blurRad="76200" dist="38100" dir="2700000" algn="tl" rotWithShape="0">
                  <a:schemeClr val="tx1">
                    <a:lumMod val="65000"/>
                    <a:lumOff val="35000"/>
                    <a:alpha val="64000"/>
                  </a:schemeClr>
                </a:outerShdw>
              </a:effectLst>
              <a:scene3d>
                <a:camera prst="orthographicFront"/>
                <a:lightRig rig="threePt" dir="t"/>
              </a:scene3d>
              <a:sp3d prstMaterial="softEdge">
                <a:bevelT w="25400" h="127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a:solidFill>
                    <a:srgbClr val="FFFFFF"/>
                  </a:solidFill>
                  <a:latin typeface="+mn-ea"/>
                </a:endParaRPr>
              </a:p>
            </p:txBody>
          </p:sp>
        </p:grpSp>
        <p:sp>
          <p:nvSpPr>
            <p:cNvPr id="37" name="Text Placeholder 3"/>
            <p:cNvSpPr txBox="1">
              <a:spLocks/>
            </p:cNvSpPr>
            <p:nvPr/>
          </p:nvSpPr>
          <p:spPr>
            <a:xfrm>
              <a:off x="1035905" y="2681796"/>
              <a:ext cx="2349127" cy="545060"/>
            </a:xfrm>
            <a:prstGeom prst="rect">
              <a:avLst/>
            </a:prstGeom>
          </p:spPr>
          <p:txBody>
            <a:bodyPr vert="horz" lIns="0" tIns="0" rIns="0" bIns="0" rtlCol="0" anchor="ctr">
              <a:noAutofit/>
            </a:bodyPr>
            <a:lstStyle>
              <a:lvl1pPr marL="0" indent="0" algn="l" defTabSz="914400" rtl="0" eaLnBrk="1" latinLnBrk="0" hangingPunct="1">
                <a:lnSpc>
                  <a:spcPct val="90000"/>
                </a:lnSpc>
                <a:spcBef>
                  <a:spcPts val="1000"/>
                </a:spcBef>
                <a:buFont typeface="Arial" panose="020B0604020202020204" pitchFamily="34" charset="0"/>
                <a:buNone/>
                <a:defRPr sz="1750" kern="1200">
                  <a:solidFill>
                    <a:schemeClr val="tx1"/>
                  </a:solidFill>
                  <a:latin typeface="Open Sans" panose="020B0606030504020204" pitchFamily="34" charset="0"/>
                  <a:ea typeface="Open Sans" panose="020B0606030504020204" pitchFamily="34" charset="0"/>
                  <a:cs typeface="Open Sans" panose="020B0606030504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Open Sans "/>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Open Sans "/>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Open Sans "/>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Open Sans "/>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nSpc>
                  <a:spcPct val="120000"/>
                </a:lnSpc>
                <a:spcBef>
                  <a:spcPts val="0"/>
                </a:spcBef>
              </a:pPr>
              <a:r>
                <a:rPr lang="zh-CN" altLang="zh-CN" sz="2000" b="1" dirty="0">
                  <a:latin typeface="+mn-ea"/>
                  <a:ea typeface="+mn-ea"/>
                </a:rPr>
                <a:t>销项税额</a:t>
              </a:r>
              <a:r>
                <a:rPr lang="en-US" altLang="zh-CN" sz="2000" b="1" dirty="0">
                  <a:latin typeface="+mn-ea"/>
                  <a:ea typeface="+mn-ea"/>
                </a:rPr>
                <a:t>=</a:t>
              </a:r>
              <a:r>
                <a:rPr lang="zh-CN" altLang="zh-CN" sz="2000" b="1" dirty="0">
                  <a:latin typeface="+mn-ea"/>
                  <a:ea typeface="+mn-ea"/>
                </a:rPr>
                <a:t>销售额×税率</a:t>
              </a:r>
              <a:endParaRPr lang="en-US" altLang="zh-CN" sz="2000" b="1" dirty="0">
                <a:solidFill>
                  <a:schemeClr val="tx1">
                    <a:lumMod val="75000"/>
                    <a:lumOff val="25000"/>
                  </a:schemeClr>
                </a:solidFill>
                <a:latin typeface="+mn-ea"/>
                <a:ea typeface="+mn-ea"/>
              </a:endParaRPr>
            </a:p>
            <a:p>
              <a:pPr algn="ctr">
                <a:lnSpc>
                  <a:spcPct val="120000"/>
                </a:lnSpc>
                <a:spcBef>
                  <a:spcPts val="0"/>
                </a:spcBef>
              </a:pPr>
              <a:endParaRPr lang="en-GB" altLang="zh-CN" sz="2000" b="1" dirty="0">
                <a:solidFill>
                  <a:schemeClr val="tx1">
                    <a:lumMod val="75000"/>
                    <a:lumOff val="25000"/>
                  </a:schemeClr>
                </a:solidFill>
                <a:latin typeface="+mn-ea"/>
                <a:ea typeface="+mn-ea"/>
              </a:endParaRPr>
            </a:p>
          </p:txBody>
        </p:sp>
      </p:grpSp>
      <p:sp>
        <p:nvSpPr>
          <p:cNvPr id="40" name="文本3"/>
          <p:cNvSpPr>
            <a:spLocks noChangeArrowheads="1"/>
          </p:cNvSpPr>
          <p:nvPr/>
        </p:nvSpPr>
        <p:spPr bwMode="ltGray">
          <a:xfrm>
            <a:off x="1576274" y="3486923"/>
            <a:ext cx="6823447" cy="1219756"/>
          </a:xfrm>
          <a:prstGeom prst="roundRect">
            <a:avLst>
              <a:gd name="adj" fmla="val 11505"/>
            </a:avLst>
          </a:prstGeom>
          <a:noFill/>
          <a:ln w="15875" cap="flat" cmpd="sng" algn="ctr">
            <a:solidFill>
              <a:schemeClr val="accent4"/>
            </a:solidFill>
            <a:prstDash val="solid"/>
          </a:ln>
          <a:effectLst/>
        </p:spPr>
        <p:txBody>
          <a:bodyPr lIns="62118" tIns="31058" rIns="62118" bIns="31058"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120000"/>
              </a:lnSpc>
            </a:pPr>
            <a:r>
              <a:rPr lang="en-US" altLang="zh-CN" sz="2000" dirty="0">
                <a:latin typeface="+mn-ea"/>
              </a:rPr>
              <a:t>	</a:t>
            </a:r>
            <a:r>
              <a:rPr lang="zh-CN" altLang="zh-CN" sz="2000" b="1" dirty="0">
                <a:latin typeface="+mn-ea"/>
              </a:rPr>
              <a:t>销项税额的确定时限</a:t>
            </a:r>
            <a:r>
              <a:rPr lang="zh-CN" altLang="zh-CN" sz="2000" b="1" dirty="0">
                <a:solidFill>
                  <a:srgbClr val="C00000"/>
                </a:solidFill>
                <a:latin typeface="+mn-ea"/>
              </a:rPr>
              <a:t>总原则是不得延后</a:t>
            </a:r>
            <a:r>
              <a:rPr lang="zh-CN" altLang="zh-CN" sz="2000" b="1" dirty="0">
                <a:latin typeface="+mn-ea"/>
              </a:rPr>
              <a:t>，具体来说销项税额确定时间就是增值税</a:t>
            </a:r>
            <a:r>
              <a:rPr lang="zh-CN" altLang="zh-CN" sz="2000" b="1" dirty="0">
                <a:solidFill>
                  <a:srgbClr val="C00000"/>
                </a:solidFill>
                <a:latin typeface="+mn-ea"/>
              </a:rPr>
              <a:t>纳税义务发生时间</a:t>
            </a:r>
            <a:endParaRPr lang="zh-CN" altLang="en-US" sz="2000" b="1" dirty="0">
              <a:solidFill>
                <a:srgbClr val="C00000"/>
              </a:solidFill>
              <a:latin typeface="+mn-ea"/>
            </a:endParaRPr>
          </a:p>
        </p:txBody>
      </p:sp>
      <p:sp>
        <p:nvSpPr>
          <p:cNvPr id="19" name="文本框 4"/>
          <p:cNvSpPr txBox="1"/>
          <p:nvPr/>
        </p:nvSpPr>
        <p:spPr>
          <a:xfrm>
            <a:off x="1666057" y="299722"/>
            <a:ext cx="5893904" cy="500137"/>
          </a:xfrm>
          <a:prstGeom prst="rect">
            <a:avLst/>
          </a:prstGeom>
          <a:noFill/>
        </p:spPr>
        <p:txBody>
          <a:bodyPr wrap="square" lIns="68580" tIns="34290" rIns="68580" bIns="34290" rtlCol="0">
            <a:spAutoFit/>
          </a:bodyPr>
          <a:lstStyle/>
          <a:p>
            <a:pPr algn="ctr"/>
            <a:r>
              <a:rPr lang="zh-CN" altLang="en-US" sz="2800" b="1" dirty="0">
                <a:solidFill>
                  <a:srgbClr val="0070C0"/>
                </a:solidFill>
                <a:cs typeface="+mn-ea"/>
              </a:rPr>
              <a:t>二、销项税额</a:t>
            </a:r>
            <a:endParaRPr lang="en-US" altLang="zh-CN" sz="2800" b="1" dirty="0">
              <a:solidFill>
                <a:srgbClr val="0070C0"/>
              </a:solidFill>
              <a:cs typeface="+mn-ea"/>
            </a:endParaRPr>
          </a:p>
        </p:txBody>
      </p:sp>
    </p:spTree>
    <p:extLst>
      <p:ext uri="{BB962C8B-B14F-4D97-AF65-F5344CB8AC3E}">
        <p14:creationId xmlns:p14="http://schemas.microsoft.com/office/powerpoint/2010/main" val="3540440837"/>
      </p:ext>
    </p:extLst>
  </p:cSld>
  <p:clrMapOvr>
    <a:masterClrMapping/>
  </p:clrMapOvr>
  <p:transition spd="slow" advClick="0" advTm="0">
    <p:cove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500"/>
                                        <p:tgtEl>
                                          <p:spTgt spid="10"/>
                                        </p:tgtEl>
                                      </p:cBhvr>
                                    </p:animEffect>
                                  </p:childTnLst>
                                </p:cTn>
                              </p:par>
                            </p:childTnLst>
                          </p:cTn>
                        </p:par>
                        <p:par>
                          <p:cTn id="8" fill="hold">
                            <p:stCondLst>
                              <p:cond delay="500"/>
                            </p:stCondLst>
                            <p:childTnLst>
                              <p:par>
                                <p:cTn id="9" presetID="53" presetClass="entr" presetSubtype="528" fill="hold" grpId="0" nodeType="afterEffect">
                                  <p:stCondLst>
                                    <p:cond delay="0"/>
                                  </p:stCondLst>
                                  <p:childTnLst>
                                    <p:set>
                                      <p:cBhvr>
                                        <p:cTn id="10" dur="1" fill="hold">
                                          <p:stCondLst>
                                            <p:cond delay="0"/>
                                          </p:stCondLst>
                                        </p:cTn>
                                        <p:tgtEl>
                                          <p:spTgt spid="33"/>
                                        </p:tgtEl>
                                        <p:attrNameLst>
                                          <p:attrName>style.visibility</p:attrName>
                                        </p:attrNameLst>
                                      </p:cBhvr>
                                      <p:to>
                                        <p:strVal val="visible"/>
                                      </p:to>
                                    </p:set>
                                    <p:anim calcmode="lin" valueType="num">
                                      <p:cBhvr>
                                        <p:cTn id="11" dur="500" fill="hold"/>
                                        <p:tgtEl>
                                          <p:spTgt spid="33"/>
                                        </p:tgtEl>
                                        <p:attrNameLst>
                                          <p:attrName>ppt_w</p:attrName>
                                        </p:attrNameLst>
                                      </p:cBhvr>
                                      <p:tavLst>
                                        <p:tav tm="0">
                                          <p:val>
                                            <p:fltVal val="0"/>
                                          </p:val>
                                        </p:tav>
                                        <p:tav tm="100000">
                                          <p:val>
                                            <p:strVal val="#ppt_w"/>
                                          </p:val>
                                        </p:tav>
                                      </p:tavLst>
                                    </p:anim>
                                    <p:anim calcmode="lin" valueType="num">
                                      <p:cBhvr>
                                        <p:cTn id="12" dur="500" fill="hold"/>
                                        <p:tgtEl>
                                          <p:spTgt spid="33"/>
                                        </p:tgtEl>
                                        <p:attrNameLst>
                                          <p:attrName>ppt_h</p:attrName>
                                        </p:attrNameLst>
                                      </p:cBhvr>
                                      <p:tavLst>
                                        <p:tav tm="0">
                                          <p:val>
                                            <p:fltVal val="0"/>
                                          </p:val>
                                        </p:tav>
                                        <p:tav tm="100000">
                                          <p:val>
                                            <p:strVal val="#ppt_h"/>
                                          </p:val>
                                        </p:tav>
                                      </p:tavLst>
                                    </p:anim>
                                    <p:animEffect transition="in" filter="fade">
                                      <p:cBhvr>
                                        <p:cTn id="13" dur="500"/>
                                        <p:tgtEl>
                                          <p:spTgt spid="33"/>
                                        </p:tgtEl>
                                      </p:cBhvr>
                                    </p:animEffect>
                                    <p:anim calcmode="lin" valueType="num">
                                      <p:cBhvr>
                                        <p:cTn id="14" dur="500" fill="hold"/>
                                        <p:tgtEl>
                                          <p:spTgt spid="33"/>
                                        </p:tgtEl>
                                        <p:attrNameLst>
                                          <p:attrName>ppt_x</p:attrName>
                                        </p:attrNameLst>
                                      </p:cBhvr>
                                      <p:tavLst>
                                        <p:tav tm="0">
                                          <p:val>
                                            <p:fltVal val="0.5"/>
                                          </p:val>
                                        </p:tav>
                                        <p:tav tm="100000">
                                          <p:val>
                                            <p:strVal val="#ppt_x"/>
                                          </p:val>
                                        </p:tav>
                                      </p:tavLst>
                                    </p:anim>
                                    <p:anim calcmode="lin" valueType="num">
                                      <p:cBhvr>
                                        <p:cTn id="15" dur="500" fill="hold"/>
                                        <p:tgtEl>
                                          <p:spTgt spid="33"/>
                                        </p:tgtEl>
                                        <p:attrNameLst>
                                          <p:attrName>ppt_y</p:attrName>
                                        </p:attrNameLst>
                                      </p:cBhvr>
                                      <p:tavLst>
                                        <p:tav tm="0">
                                          <p:val>
                                            <p:fltVal val="0.5"/>
                                          </p:val>
                                        </p:tav>
                                        <p:tav tm="100000">
                                          <p:val>
                                            <p:strVal val="#ppt_y"/>
                                          </p:val>
                                        </p:tav>
                                      </p:tavLst>
                                    </p:anim>
                                  </p:childTnLst>
                                </p:cTn>
                              </p:par>
                            </p:childTnLst>
                          </p:cTn>
                        </p:par>
                        <p:par>
                          <p:cTn id="16" fill="hold">
                            <p:stCondLst>
                              <p:cond delay="1000"/>
                            </p:stCondLst>
                            <p:childTnLst>
                              <p:par>
                                <p:cTn id="17" presetID="22" presetClass="entr" presetSubtype="8" fill="hold" grpId="0" nodeType="afterEffect">
                                  <p:stCondLst>
                                    <p:cond delay="0"/>
                                  </p:stCondLst>
                                  <p:childTnLst>
                                    <p:set>
                                      <p:cBhvr>
                                        <p:cTn id="18" dur="1" fill="hold">
                                          <p:stCondLst>
                                            <p:cond delay="0"/>
                                          </p:stCondLst>
                                        </p:cTn>
                                        <p:tgtEl>
                                          <p:spTgt spid="40"/>
                                        </p:tgtEl>
                                        <p:attrNameLst>
                                          <p:attrName>style.visibility</p:attrName>
                                        </p:attrNameLst>
                                      </p:cBhvr>
                                      <p:to>
                                        <p:strVal val="visible"/>
                                      </p:to>
                                    </p:set>
                                    <p:animEffect transition="in" filter="wipe(left)">
                                      <p:cBhvr>
                                        <p:cTn id="19" dur="500"/>
                                        <p:tgtEl>
                                          <p:spTgt spid="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 grpId="0"/>
      <p:bldP spid="40" grpId="0" animBg="1"/>
    </p:bldLst>
  </p:timing>
</p:sld>
</file>

<file path=ppt/slides/slide1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文本框 4"/>
          <p:cNvSpPr txBox="1"/>
          <p:nvPr/>
        </p:nvSpPr>
        <p:spPr>
          <a:xfrm>
            <a:off x="1679712" y="299722"/>
            <a:ext cx="6280529" cy="500137"/>
          </a:xfrm>
          <a:prstGeom prst="rect">
            <a:avLst/>
          </a:prstGeom>
          <a:noFill/>
        </p:spPr>
        <p:txBody>
          <a:bodyPr wrap="square" lIns="68580" tIns="34290" rIns="68580" bIns="34290" rtlCol="0">
            <a:spAutoFit/>
          </a:bodyPr>
          <a:lstStyle/>
          <a:p>
            <a:pPr algn="ctr"/>
            <a:r>
              <a:rPr lang="zh-CN" altLang="en-US" sz="2800" b="1" dirty="0">
                <a:solidFill>
                  <a:srgbClr val="0070C0"/>
                </a:solidFill>
                <a:cs typeface="+mn-ea"/>
              </a:rPr>
              <a:t>二、销项税额</a:t>
            </a:r>
            <a:r>
              <a:rPr lang="en-US" altLang="zh-CN" sz="2800" b="1" dirty="0">
                <a:solidFill>
                  <a:srgbClr val="0070C0"/>
                </a:solidFill>
                <a:cs typeface="+mn-ea"/>
              </a:rPr>
              <a:t>——</a:t>
            </a:r>
            <a:r>
              <a:rPr lang="en-US" altLang="zh-CN" sz="2400" b="1" dirty="0">
                <a:solidFill>
                  <a:srgbClr val="7030A0"/>
                </a:solidFill>
                <a:latin typeface="+mn-ea"/>
              </a:rPr>
              <a:t>1.</a:t>
            </a:r>
            <a:r>
              <a:rPr lang="zh-CN" altLang="en-US" sz="2400" b="1" dirty="0">
                <a:solidFill>
                  <a:srgbClr val="7030A0"/>
                </a:solidFill>
                <a:latin typeface="+mn-ea"/>
              </a:rPr>
              <a:t>销售额确定一般规定</a:t>
            </a:r>
            <a:endParaRPr lang="en-US" altLang="zh-CN" sz="2000" b="1" dirty="0">
              <a:solidFill>
                <a:srgbClr val="7030A0"/>
              </a:solidFill>
              <a:latin typeface="+mn-ea"/>
            </a:endParaRPr>
          </a:p>
        </p:txBody>
      </p:sp>
      <p:sp>
        <p:nvSpPr>
          <p:cNvPr id="19" name="文本框 18">
            <a:extLst>
              <a:ext uri="{FF2B5EF4-FFF2-40B4-BE49-F238E27FC236}">
                <a16:creationId xmlns:a16="http://schemas.microsoft.com/office/drawing/2014/main" id="{96050121-6D7D-4681-B5EE-23B97F680381}"/>
              </a:ext>
            </a:extLst>
          </p:cNvPr>
          <p:cNvSpPr txBox="1"/>
          <p:nvPr/>
        </p:nvSpPr>
        <p:spPr>
          <a:xfrm>
            <a:off x="583531" y="799859"/>
            <a:ext cx="7976937" cy="4075668"/>
          </a:xfrm>
          <a:prstGeom prst="rect">
            <a:avLst/>
          </a:prstGeom>
          <a:noFill/>
        </p:spPr>
        <p:txBody>
          <a:bodyPr wrap="square">
            <a:spAutoFit/>
          </a:bodyPr>
          <a:lstStyle/>
          <a:p>
            <a:pPr marL="0" marR="0" lvl="0" indent="539750" algn="l" defTabSz="914400" rtl="0" eaLnBrk="1" fontAlgn="auto" latinLnBrk="0" hangingPunct="1">
              <a:lnSpc>
                <a:spcPct val="150000"/>
              </a:lnSpc>
              <a:spcBef>
                <a:spcPts val="0"/>
              </a:spcBef>
              <a:spcAft>
                <a:spcPts val="0"/>
              </a:spcAft>
              <a:buClrTx/>
              <a:buSzTx/>
              <a:buFont typeface="Arial" panose="020B0604020202020204" pitchFamily="34" charset="0"/>
              <a:buNone/>
              <a:tabLst/>
              <a:defRPr/>
            </a:pPr>
            <a:r>
              <a:rPr kumimoji="0" lang="en-US" altLang="zh-CN" sz="22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1.</a:t>
            </a:r>
            <a:r>
              <a:rPr kumimoji="0" lang="zh-CN" altLang="zh-CN" sz="22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销售额</a:t>
            </a:r>
          </a:p>
          <a:p>
            <a:pPr marL="0" marR="0" lvl="0" indent="539750" algn="l" defTabSz="914400" rtl="0" eaLnBrk="1" fontAlgn="auto" latinLnBrk="0" hangingPunct="1">
              <a:lnSpc>
                <a:spcPct val="150000"/>
              </a:lnSpc>
              <a:spcBef>
                <a:spcPts val="0"/>
              </a:spcBef>
              <a:spcAft>
                <a:spcPts val="0"/>
              </a:spcAft>
              <a:buClrTx/>
              <a:buSzTx/>
              <a:buFont typeface="Arial" panose="020B0604020202020204" pitchFamily="34" charset="0"/>
              <a:buNone/>
              <a:tabLst/>
              <a:defRPr/>
            </a:pPr>
            <a:endParaRPr kumimoji="0" lang="en-US" altLang="zh-CN" sz="22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endParaRPr>
          </a:p>
          <a:p>
            <a:pPr marL="0" marR="0" lvl="0" indent="539750" algn="l" defTabSz="914400" rtl="0" eaLnBrk="1" fontAlgn="auto" latinLnBrk="0" hangingPunct="1">
              <a:lnSpc>
                <a:spcPct val="150000"/>
              </a:lnSpc>
              <a:spcBef>
                <a:spcPts val="0"/>
              </a:spcBef>
              <a:spcAft>
                <a:spcPts val="0"/>
              </a:spcAft>
              <a:buClrTx/>
              <a:buSzTx/>
              <a:buFont typeface="Arial" panose="020B0604020202020204" pitchFamily="34" charset="0"/>
              <a:buNone/>
              <a:tabLst/>
              <a:defRPr/>
            </a:pPr>
            <a:endParaRPr kumimoji="0" lang="zh-CN" altLang="zh-CN" sz="22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endParaRPr>
          </a:p>
          <a:p>
            <a:pPr marR="0" lvl="0" algn="l" defTabSz="914400" rtl="0" eaLnBrk="1" fontAlgn="auto" latinLnBrk="0" hangingPunct="1">
              <a:lnSpc>
                <a:spcPct val="150000"/>
              </a:lnSpc>
              <a:spcBef>
                <a:spcPts val="0"/>
              </a:spcBef>
              <a:spcAft>
                <a:spcPts val="0"/>
              </a:spcAft>
              <a:buClrTx/>
              <a:buSzTx/>
              <a:tabLst/>
              <a:defRPr/>
            </a:pPr>
            <a:r>
              <a:rPr kumimoji="0" lang="zh-CN" altLang="en-US" sz="22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a:t>
            </a:r>
            <a:r>
              <a:rPr lang="en-US" altLang="zh-CN" sz="2200" b="1" dirty="0">
                <a:solidFill>
                  <a:srgbClr val="C00000"/>
                </a:solidFill>
                <a:latin typeface="楷体" panose="02010609060101010101" pitchFamily="49" charset="-122"/>
                <a:ea typeface="楷体" panose="02010609060101010101" pitchFamily="49" charset="-122"/>
              </a:rPr>
              <a:t>2</a:t>
            </a:r>
            <a:r>
              <a:rPr kumimoji="0" lang="zh-CN" altLang="en-US" sz="22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a:t>
            </a:r>
            <a:r>
              <a:rPr kumimoji="0" lang="zh-CN" altLang="zh-CN" sz="22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价外费用</a:t>
            </a:r>
          </a:p>
          <a:p>
            <a:pPr marL="0" marR="0" lvl="0" indent="539750" algn="l" defTabSz="914400" rtl="0" eaLnBrk="1" fontAlgn="auto" latinLnBrk="0" hangingPunct="1">
              <a:lnSpc>
                <a:spcPct val="150000"/>
              </a:lnSpc>
              <a:spcBef>
                <a:spcPts val="0"/>
              </a:spcBef>
              <a:spcAft>
                <a:spcPts val="0"/>
              </a:spcAft>
              <a:buClrTx/>
              <a:buSzTx/>
              <a:buFont typeface="Arial" panose="020B0604020202020204" pitchFamily="34" charset="0"/>
              <a:buNone/>
              <a:tabLst/>
              <a:defRPr/>
            </a:pPr>
            <a:r>
              <a:rPr kumimoji="0" lang="zh-CN" altLang="zh-CN" sz="2200" b="1" i="0" u="none" strike="noStrike" kern="1200" cap="none" spc="0" normalizeH="0" baseline="0" noProof="0" dirty="0">
                <a:ln>
                  <a:noFill/>
                </a:ln>
                <a:effectLst/>
                <a:uLnTx/>
                <a:uFillTx/>
                <a:latin typeface="楷体" panose="02010609060101010101" pitchFamily="49" charset="-122"/>
                <a:ea typeface="楷体" panose="02010609060101010101" pitchFamily="49" charset="-122"/>
                <a:cs typeface="+mn-cs"/>
              </a:rPr>
              <a:t>包括：价外向购买方收取的</a:t>
            </a:r>
            <a:r>
              <a:rPr kumimoji="0" lang="zh-CN" altLang="zh-CN" sz="22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手续费</a:t>
            </a:r>
            <a:r>
              <a:rPr kumimoji="0" lang="zh-CN" altLang="zh-CN" sz="2200" b="1" i="0" u="none" strike="noStrike" kern="1200" cap="none" spc="0" normalizeH="0" baseline="0" noProof="0" dirty="0">
                <a:ln>
                  <a:noFill/>
                </a:ln>
                <a:effectLst/>
                <a:uLnTx/>
                <a:uFillTx/>
                <a:latin typeface="楷体" panose="02010609060101010101" pitchFamily="49" charset="-122"/>
                <a:ea typeface="楷体" panose="02010609060101010101" pitchFamily="49" charset="-122"/>
                <a:cs typeface="+mn-cs"/>
              </a:rPr>
              <a:t>、补贴、基金、集资费、</a:t>
            </a:r>
            <a:r>
              <a:rPr kumimoji="0" lang="zh-CN" altLang="zh-CN" sz="22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返还利润</a:t>
            </a:r>
            <a:r>
              <a:rPr kumimoji="0" lang="zh-CN" altLang="zh-CN" sz="2200" b="1" i="0" u="none" strike="noStrike" kern="1200" cap="none" spc="0" normalizeH="0" baseline="0" noProof="0" dirty="0">
                <a:ln>
                  <a:noFill/>
                </a:ln>
                <a:effectLst/>
                <a:uLnTx/>
                <a:uFillTx/>
                <a:latin typeface="楷体" panose="02010609060101010101" pitchFamily="49" charset="-122"/>
                <a:ea typeface="楷体" panose="02010609060101010101" pitchFamily="49" charset="-122"/>
                <a:cs typeface="+mn-cs"/>
              </a:rPr>
              <a:t>、</a:t>
            </a:r>
            <a:r>
              <a:rPr kumimoji="0" lang="zh-CN" altLang="zh-CN" sz="22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奖励费</a:t>
            </a:r>
            <a:r>
              <a:rPr kumimoji="0" lang="zh-CN" altLang="zh-CN" sz="2200" b="1" i="0" u="none" strike="noStrike" kern="1200" cap="none" spc="0" normalizeH="0" baseline="0" noProof="0" dirty="0">
                <a:ln>
                  <a:noFill/>
                </a:ln>
                <a:effectLst/>
                <a:uLnTx/>
                <a:uFillTx/>
                <a:latin typeface="楷体" panose="02010609060101010101" pitchFamily="49" charset="-122"/>
                <a:ea typeface="楷体" panose="02010609060101010101" pitchFamily="49" charset="-122"/>
                <a:cs typeface="+mn-cs"/>
              </a:rPr>
              <a:t>、违约金、滞纳金、延期付款利息、赔偿金、</a:t>
            </a:r>
            <a:r>
              <a:rPr kumimoji="0" lang="zh-CN" altLang="zh-CN" sz="22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代收款项、代垫款项、包装费、包装物租金、储备费、优质费、运输装卸费</a:t>
            </a:r>
            <a:r>
              <a:rPr kumimoji="0" lang="zh-CN" altLang="zh-CN" sz="2200" b="1" i="0" u="none" strike="noStrike" kern="1200" cap="none" spc="0" normalizeH="0" baseline="0" noProof="0" dirty="0">
                <a:ln>
                  <a:noFill/>
                </a:ln>
                <a:effectLst/>
                <a:uLnTx/>
                <a:uFillTx/>
                <a:latin typeface="楷体" panose="02010609060101010101" pitchFamily="49" charset="-122"/>
                <a:ea typeface="楷体" panose="02010609060101010101" pitchFamily="49" charset="-122"/>
                <a:cs typeface="+mn-cs"/>
              </a:rPr>
              <a:t>以及其他各种性质的价外收费。</a:t>
            </a:r>
          </a:p>
        </p:txBody>
      </p:sp>
      <p:grpSp>
        <p:nvGrpSpPr>
          <p:cNvPr id="20" name="组合 19">
            <a:extLst>
              <a:ext uri="{FF2B5EF4-FFF2-40B4-BE49-F238E27FC236}">
                <a16:creationId xmlns:a16="http://schemas.microsoft.com/office/drawing/2014/main" id="{853C48C4-F5C4-4150-B7AE-06F03857830F}"/>
              </a:ext>
            </a:extLst>
          </p:cNvPr>
          <p:cNvGrpSpPr/>
          <p:nvPr/>
        </p:nvGrpSpPr>
        <p:grpSpPr>
          <a:xfrm>
            <a:off x="2445170" y="917434"/>
            <a:ext cx="4935971" cy="793499"/>
            <a:chOff x="0" y="18122"/>
            <a:chExt cx="3783961" cy="636116"/>
          </a:xfrm>
          <a:scene3d>
            <a:camera prst="orthographicFront"/>
            <a:lightRig rig="flat" dir="t"/>
          </a:scene3d>
        </p:grpSpPr>
        <p:sp>
          <p:nvSpPr>
            <p:cNvPr id="21" name="椭圆 20">
              <a:extLst>
                <a:ext uri="{FF2B5EF4-FFF2-40B4-BE49-F238E27FC236}">
                  <a16:creationId xmlns:a16="http://schemas.microsoft.com/office/drawing/2014/main" id="{F78CF74D-0074-4995-B87A-B3E6D1294B6D}"/>
                </a:ext>
              </a:extLst>
            </p:cNvPr>
            <p:cNvSpPr/>
            <p:nvPr/>
          </p:nvSpPr>
          <p:spPr>
            <a:xfrm>
              <a:off x="0" y="18122"/>
              <a:ext cx="3783961" cy="636116"/>
            </a:xfrm>
            <a:prstGeom prst="ellipse">
              <a:avLst/>
            </a:prstGeom>
            <a:sp3d prstMaterial="dkEdge">
              <a:bevelT w="8200" h="38100"/>
            </a:sp3d>
          </p:spPr>
          <p:style>
            <a:lnRef idx="0">
              <a:schemeClr val="lt1">
                <a:hueOff val="0"/>
                <a:satOff val="0"/>
                <a:lumOff val="0"/>
                <a:alphaOff val="0"/>
              </a:schemeClr>
            </a:lnRef>
            <a:fillRef idx="2">
              <a:schemeClr val="accent1">
                <a:alpha val="50000"/>
                <a:hueOff val="0"/>
                <a:satOff val="0"/>
                <a:lumOff val="0"/>
                <a:alphaOff val="0"/>
              </a:schemeClr>
            </a:fillRef>
            <a:effectRef idx="0">
              <a:schemeClr val="accent1">
                <a:alpha val="50000"/>
                <a:hueOff val="0"/>
                <a:satOff val="0"/>
                <a:lumOff val="0"/>
                <a:alphaOff val="0"/>
              </a:schemeClr>
            </a:effectRef>
            <a:fontRef idx="minor">
              <a:schemeClr val="tx1"/>
            </a:fontRef>
          </p:style>
        </p:sp>
        <p:sp>
          <p:nvSpPr>
            <p:cNvPr id="22" name="椭圆 4">
              <a:extLst>
                <a:ext uri="{FF2B5EF4-FFF2-40B4-BE49-F238E27FC236}">
                  <a16:creationId xmlns:a16="http://schemas.microsoft.com/office/drawing/2014/main" id="{C94C2978-B24F-43C2-AEF0-C70482B369EF}"/>
                </a:ext>
              </a:extLst>
            </p:cNvPr>
            <p:cNvSpPr txBox="1"/>
            <p:nvPr/>
          </p:nvSpPr>
          <p:spPr>
            <a:xfrm>
              <a:off x="554148" y="111279"/>
              <a:ext cx="2675665" cy="449802"/>
            </a:xfrm>
            <a:prstGeom prst="rect">
              <a:avLst/>
            </a:prstGeom>
            <a:sp3d/>
          </p:spPr>
          <p:style>
            <a:lnRef idx="0">
              <a:scrgbClr r="0" g="0" b="0"/>
            </a:lnRef>
            <a:fillRef idx="0">
              <a:scrgbClr r="0" g="0" b="0"/>
            </a:fillRef>
            <a:effectRef idx="0">
              <a:scrgbClr r="0" g="0" b="0"/>
            </a:effectRef>
            <a:fontRef idx="minor">
              <a:schemeClr val="tx1"/>
            </a:fontRef>
          </p:style>
          <p:txBody>
            <a:bodyPr spcFirstLastPara="0" vert="horz" wrap="square" lIns="0" tIns="0" rIns="0" bIns="0" numCol="1" spcCol="1270" anchor="ctr" anchorCtr="0">
              <a:noAutofit/>
            </a:bodyPr>
            <a:lstStyle/>
            <a:p>
              <a:pPr marL="0" lvl="0" indent="0" algn="ctr" defTabSz="889000" rtl="0">
                <a:lnSpc>
                  <a:spcPct val="90000"/>
                </a:lnSpc>
                <a:spcBef>
                  <a:spcPct val="0"/>
                </a:spcBef>
                <a:spcAft>
                  <a:spcPct val="35000"/>
                </a:spcAft>
                <a:buNone/>
              </a:pPr>
              <a:r>
                <a:rPr lang="zh-CN" sz="2000" b="1" kern="1200" dirty="0"/>
                <a:t>销售额</a:t>
              </a:r>
              <a:r>
                <a:rPr lang="en-US" sz="2000" b="1" kern="1200" dirty="0"/>
                <a:t>=</a:t>
              </a:r>
              <a:r>
                <a:rPr lang="zh-CN" altLang="en-US" sz="2000" b="1" dirty="0"/>
                <a:t>全部</a:t>
              </a:r>
              <a:r>
                <a:rPr lang="zh-CN" sz="2000" b="1" kern="1200" dirty="0"/>
                <a:t>价款</a:t>
              </a:r>
              <a:r>
                <a:rPr lang="en-US" sz="2000" b="1" kern="1200" dirty="0"/>
                <a:t>+</a:t>
              </a:r>
              <a:r>
                <a:rPr lang="zh-CN" sz="2000" b="1" kern="1200" dirty="0">
                  <a:solidFill>
                    <a:srgbClr val="C00000"/>
                  </a:solidFill>
                  <a:effectLst>
                    <a:outerShdw blurRad="38100" dist="38100" dir="2700000" algn="tl">
                      <a:srgbClr val="000000">
                        <a:alpha val="43137"/>
                      </a:srgbClr>
                    </a:outerShdw>
                  </a:effectLst>
                </a:rPr>
                <a:t>价外费用</a:t>
              </a:r>
              <a:endParaRPr lang="zh-CN" sz="2000" kern="1200" dirty="0">
                <a:solidFill>
                  <a:srgbClr val="C00000"/>
                </a:solidFill>
                <a:effectLst>
                  <a:outerShdw blurRad="38100" dist="38100" dir="2700000" algn="tl">
                    <a:srgbClr val="000000">
                      <a:alpha val="43137"/>
                    </a:srgbClr>
                  </a:outerShdw>
                </a:effectLst>
              </a:endParaRPr>
            </a:p>
          </p:txBody>
        </p:sp>
      </p:grpSp>
      <p:grpSp>
        <p:nvGrpSpPr>
          <p:cNvPr id="23" name="组合 22">
            <a:extLst>
              <a:ext uri="{FF2B5EF4-FFF2-40B4-BE49-F238E27FC236}">
                <a16:creationId xmlns:a16="http://schemas.microsoft.com/office/drawing/2014/main" id="{DA493ED2-12B5-4B7E-8FB9-A2E41A1FAAA4}"/>
              </a:ext>
            </a:extLst>
          </p:cNvPr>
          <p:cNvGrpSpPr/>
          <p:nvPr/>
        </p:nvGrpSpPr>
        <p:grpSpPr>
          <a:xfrm>
            <a:off x="3395329" y="1932909"/>
            <a:ext cx="4564912" cy="898493"/>
            <a:chOff x="4376879" y="1476229"/>
            <a:chExt cx="3061253" cy="721225"/>
          </a:xfrm>
        </p:grpSpPr>
        <p:sp>
          <p:nvSpPr>
            <p:cNvPr id="24" name="Shape 2015">
              <a:extLst>
                <a:ext uri="{FF2B5EF4-FFF2-40B4-BE49-F238E27FC236}">
                  <a16:creationId xmlns:a16="http://schemas.microsoft.com/office/drawing/2014/main" id="{037C5728-50E6-4B33-8071-3FFED47769D4}"/>
                </a:ext>
              </a:extLst>
            </p:cNvPr>
            <p:cNvSpPr/>
            <p:nvPr/>
          </p:nvSpPr>
          <p:spPr>
            <a:xfrm>
              <a:off x="4376879" y="1476229"/>
              <a:ext cx="3061253" cy="721225"/>
            </a:xfrm>
            <a:prstGeom prst="roundRect">
              <a:avLst>
                <a:gd name="adj" fmla="val 6918"/>
              </a:avLst>
            </a:prstGeom>
            <a:noFill/>
            <a:ln w="12700">
              <a:solidFill>
                <a:srgbClr val="A6AAA9"/>
              </a:solidFill>
              <a:miter lim="400000"/>
            </a:ln>
          </p:spPr>
          <p:txBody>
            <a:bodyPr lIns="14288" tIns="14288" rIns="14288" bIns="14288" anchor="ctr"/>
            <a:lstStyle/>
            <a:p>
              <a:pPr lvl="0"/>
              <a:endParaRPr sz="2000" b="1"/>
            </a:p>
          </p:txBody>
        </p:sp>
        <p:sp>
          <p:nvSpPr>
            <p:cNvPr id="25" name="矩形 24">
              <a:extLst>
                <a:ext uri="{FF2B5EF4-FFF2-40B4-BE49-F238E27FC236}">
                  <a16:creationId xmlns:a16="http://schemas.microsoft.com/office/drawing/2014/main" id="{53879722-1E81-4D99-8DFA-3E16B2F975D3}"/>
                </a:ext>
              </a:extLst>
            </p:cNvPr>
            <p:cNvSpPr/>
            <p:nvPr/>
          </p:nvSpPr>
          <p:spPr>
            <a:xfrm>
              <a:off x="4376880" y="1575232"/>
              <a:ext cx="3061252" cy="568224"/>
            </a:xfrm>
            <a:prstGeom prst="rect">
              <a:avLst/>
            </a:prstGeom>
          </p:spPr>
          <p:txBody>
            <a:bodyPr wrap="square">
              <a:spAutoFit/>
            </a:bodyPr>
            <a:lstStyle/>
            <a:p>
              <a:r>
                <a:rPr lang="en-US" altLang="zh-CN" sz="2000" b="1" dirty="0">
                  <a:solidFill>
                    <a:srgbClr val="C00000"/>
                  </a:solidFill>
                </a:rPr>
                <a:t>    </a:t>
              </a:r>
              <a:r>
                <a:rPr lang="zh-CN" altLang="zh-CN" sz="2000" b="1" dirty="0">
                  <a:solidFill>
                    <a:srgbClr val="C00000"/>
                  </a:solidFill>
                </a:rPr>
                <a:t>价外费用</a:t>
              </a:r>
              <a:r>
                <a:rPr lang="zh-CN" altLang="zh-CN" sz="2000" b="1" dirty="0"/>
                <a:t>是指</a:t>
              </a:r>
              <a:r>
                <a:rPr lang="zh-CN" altLang="zh-CN" sz="2000" b="1" dirty="0">
                  <a:solidFill>
                    <a:srgbClr val="7030A0"/>
                  </a:solidFill>
                </a:rPr>
                <a:t>随同发生</a:t>
              </a:r>
              <a:r>
                <a:rPr lang="zh-CN" altLang="zh-CN" sz="2000" b="1" dirty="0"/>
                <a:t>的应税行为</a:t>
              </a:r>
              <a:r>
                <a:rPr lang="zh-CN" altLang="zh-CN" sz="2000" b="1" dirty="0">
                  <a:solidFill>
                    <a:srgbClr val="7030A0"/>
                  </a:solidFill>
                </a:rPr>
                <a:t>价外</a:t>
              </a:r>
              <a:r>
                <a:rPr lang="zh-CN" altLang="zh-CN" sz="2000" b="1" dirty="0"/>
                <a:t>向购买方</a:t>
              </a:r>
              <a:r>
                <a:rPr lang="zh-CN" altLang="zh-CN" sz="2000" b="1" dirty="0">
                  <a:solidFill>
                    <a:srgbClr val="7030A0"/>
                  </a:solidFill>
                </a:rPr>
                <a:t>收取</a:t>
              </a:r>
              <a:r>
                <a:rPr lang="zh-CN" altLang="zh-CN" sz="2000" b="1" dirty="0"/>
                <a:t>的各种性质的费用</a:t>
              </a:r>
              <a:endParaRPr lang="zh-CN" altLang="en-US" sz="2000" b="1" dirty="0"/>
            </a:p>
          </p:txBody>
        </p:sp>
      </p:grpSp>
    </p:spTree>
    <p:extLst>
      <p:ext uri="{BB962C8B-B14F-4D97-AF65-F5344CB8AC3E}">
        <p14:creationId xmlns:p14="http://schemas.microsoft.com/office/powerpoint/2010/main" val="1809057802"/>
      </p:ext>
    </p:extLst>
  </p:cSld>
  <p:clrMapOvr>
    <a:masterClrMapping/>
  </p:clrMapOvr>
  <mc:AlternateContent xmlns:mc="http://schemas.openxmlformats.org/markup-compatibility/2006" xmlns:p14="http://schemas.microsoft.com/office/powerpoint/2010/main">
    <mc:Choice Requires="p14">
      <p:transition spd="slow" p14:dur="1600" advClick="0" advTm="0">
        <p14:gallery dir="l"/>
      </p:transition>
    </mc:Choice>
    <mc:Fallback xmlns="">
      <p:transition spd="slow"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19">
                                            <p:txEl>
                                              <p:pRg st="4" end="4"/>
                                            </p:txEl>
                                          </p:spTgt>
                                        </p:tgtEl>
                                        <p:attrNameLst>
                                          <p:attrName>style.visibility</p:attrName>
                                        </p:attrNameLst>
                                      </p:cBhvr>
                                      <p:to>
                                        <p:strVal val="visible"/>
                                      </p:to>
                                    </p:set>
                                    <p:anim calcmode="lin" valueType="num">
                                      <p:cBhvr additive="base">
                                        <p:cTn id="7" dur="500" fill="hold"/>
                                        <p:tgtEl>
                                          <p:spTgt spid="19">
                                            <p:txEl>
                                              <p:pRg st="4" end="4"/>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19">
                                            <p:txEl>
                                              <p:pRg st="4" end="4"/>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 name="文本框 19">
            <a:extLst>
              <a:ext uri="{FF2B5EF4-FFF2-40B4-BE49-F238E27FC236}">
                <a16:creationId xmlns:a16="http://schemas.microsoft.com/office/drawing/2014/main" id="{A973AE77-CDC2-4B1F-92B9-CB0A790237DF}"/>
              </a:ext>
            </a:extLst>
          </p:cNvPr>
          <p:cNvSpPr txBox="1"/>
          <p:nvPr/>
        </p:nvSpPr>
        <p:spPr>
          <a:xfrm>
            <a:off x="1260143" y="225348"/>
            <a:ext cx="6190239" cy="500137"/>
          </a:xfrm>
          <a:prstGeom prst="rect">
            <a:avLst/>
          </a:prstGeom>
          <a:noFill/>
        </p:spPr>
        <p:txBody>
          <a:bodyPr wrap="square" lIns="68580" tIns="34290" rIns="68580" bIns="34290" rtlCol="0">
            <a:spAutoFit/>
          </a:bodyPr>
          <a:lstStyle/>
          <a:p>
            <a:pPr algn="ctr"/>
            <a:r>
              <a:rPr lang="zh-CN" altLang="en-US" sz="2800" b="1" dirty="0">
                <a:solidFill>
                  <a:srgbClr val="0070C0"/>
                </a:solidFill>
                <a:cs typeface="+mn-ea"/>
                <a:sym typeface="+mn-lt"/>
              </a:rPr>
              <a:t>一、增值税的纳税人</a:t>
            </a:r>
            <a:endParaRPr lang="en-US" altLang="zh-CN" sz="2800" b="1" dirty="0">
              <a:solidFill>
                <a:srgbClr val="7030A0"/>
              </a:solidFill>
              <a:cs typeface="+mn-ea"/>
              <a:sym typeface="+mn-lt"/>
            </a:endParaRPr>
          </a:p>
        </p:txBody>
      </p:sp>
      <p:grpSp>
        <p:nvGrpSpPr>
          <p:cNvPr id="25" name="组合 24">
            <a:extLst>
              <a:ext uri="{FF2B5EF4-FFF2-40B4-BE49-F238E27FC236}">
                <a16:creationId xmlns:a16="http://schemas.microsoft.com/office/drawing/2014/main" id="{4EAEC340-3BFC-4FDF-9C75-E67C23E53833}"/>
              </a:ext>
            </a:extLst>
          </p:cNvPr>
          <p:cNvGrpSpPr/>
          <p:nvPr/>
        </p:nvGrpSpPr>
        <p:grpSpPr>
          <a:xfrm>
            <a:off x="1188594" y="1101589"/>
            <a:ext cx="6892150" cy="1691229"/>
            <a:chOff x="8121873" y="2010009"/>
            <a:chExt cx="1739454" cy="1412819"/>
          </a:xfrm>
        </p:grpSpPr>
        <p:sp>
          <p:nvSpPr>
            <p:cNvPr id="26" name="圆角矩形 63">
              <a:extLst>
                <a:ext uri="{FF2B5EF4-FFF2-40B4-BE49-F238E27FC236}">
                  <a16:creationId xmlns:a16="http://schemas.microsoft.com/office/drawing/2014/main" id="{2A802EC8-4D06-4624-9BC2-F180835197C3}"/>
                </a:ext>
              </a:extLst>
            </p:cNvPr>
            <p:cNvSpPr/>
            <p:nvPr/>
          </p:nvSpPr>
          <p:spPr>
            <a:xfrm>
              <a:off x="8121873" y="2010009"/>
              <a:ext cx="1739454" cy="1412819"/>
            </a:xfrm>
            <a:prstGeom prst="roundRect">
              <a:avLst>
                <a:gd name="adj" fmla="val 0"/>
              </a:avLst>
            </a:prstGeom>
            <a:solidFill>
              <a:srgbClr val="0070C0"/>
            </a:solidFill>
            <a:ln w="31750">
              <a:gradFill flip="none" rotWithShape="1">
                <a:gsLst>
                  <a:gs pos="0">
                    <a:schemeClr val="bg1">
                      <a:lumMod val="85000"/>
                    </a:schemeClr>
                  </a:gs>
                  <a:gs pos="100000">
                    <a:schemeClr val="bg1"/>
                  </a:gs>
                </a:gsLst>
                <a:lin ang="2700000" scaled="1"/>
                <a:tileRect/>
              </a:gradFill>
            </a:ln>
            <a:effectLst>
              <a:innerShdw blurRad="127000" dist="63500" dir="13500000">
                <a:schemeClr val="tx1">
                  <a:lumMod val="65000"/>
                  <a:lumOff val="35000"/>
                  <a:alpha val="49000"/>
                </a:scheme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b="1">
                <a:solidFill>
                  <a:srgbClr val="FFFFFF"/>
                </a:solidFill>
                <a:latin typeface="+mn-ea"/>
              </a:endParaRPr>
            </a:p>
          </p:txBody>
        </p:sp>
        <p:sp>
          <p:nvSpPr>
            <p:cNvPr id="27" name="圆角矩形 64">
              <a:extLst>
                <a:ext uri="{FF2B5EF4-FFF2-40B4-BE49-F238E27FC236}">
                  <a16:creationId xmlns:a16="http://schemas.microsoft.com/office/drawing/2014/main" id="{96BB1C91-CB8D-458B-A6D2-1F03160C245D}"/>
                </a:ext>
              </a:extLst>
            </p:cNvPr>
            <p:cNvSpPr/>
            <p:nvPr/>
          </p:nvSpPr>
          <p:spPr>
            <a:xfrm>
              <a:off x="8147445" y="2102827"/>
              <a:ext cx="1688298" cy="1227176"/>
            </a:xfrm>
            <a:prstGeom prst="roundRect">
              <a:avLst/>
            </a:prstGeom>
            <a:solidFill>
              <a:schemeClr val="bg1">
                <a:lumMod val="95000"/>
              </a:schemeClr>
            </a:solidFill>
            <a:ln w="50800">
              <a:noFill/>
            </a:ln>
            <a:effectLst>
              <a:outerShdw blurRad="76200" dist="38100" dir="2700000" algn="tl" rotWithShape="0">
                <a:schemeClr val="tx1">
                  <a:lumMod val="65000"/>
                  <a:lumOff val="35000"/>
                  <a:alpha val="64000"/>
                </a:schemeClr>
              </a:outerShdw>
            </a:effectLst>
            <a:scene3d>
              <a:camera prst="orthographicFront"/>
              <a:lightRig rig="threePt" dir="t"/>
            </a:scene3d>
            <a:sp3d prstMaterial="softEdge">
              <a:bevelT w="44450" h="127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b="1">
                <a:solidFill>
                  <a:srgbClr val="FFFFFF"/>
                </a:solidFill>
                <a:latin typeface="+mn-ea"/>
              </a:endParaRPr>
            </a:p>
          </p:txBody>
        </p:sp>
      </p:grpSp>
      <p:sp>
        <p:nvSpPr>
          <p:cNvPr id="30" name="文本框 7">
            <a:extLst>
              <a:ext uri="{FF2B5EF4-FFF2-40B4-BE49-F238E27FC236}">
                <a16:creationId xmlns:a16="http://schemas.microsoft.com/office/drawing/2014/main" id="{87AA1CB3-E3C3-4441-A53E-F0765584AD81}"/>
              </a:ext>
            </a:extLst>
          </p:cNvPr>
          <p:cNvSpPr txBox="1"/>
          <p:nvPr/>
        </p:nvSpPr>
        <p:spPr>
          <a:xfrm>
            <a:off x="1472404" y="1724389"/>
            <a:ext cx="943317" cy="377026"/>
          </a:xfrm>
          <a:prstGeom prst="rect">
            <a:avLst/>
          </a:prstGeom>
          <a:noFill/>
        </p:spPr>
        <p:txBody>
          <a:bodyPr wrap="square" lIns="68580" tIns="34290" rIns="68580" bIns="34290" rtlCol="0">
            <a:spAutoFit/>
          </a:bodyPr>
          <a:lstStyle/>
          <a:p>
            <a:pPr algn="ctr"/>
            <a:r>
              <a:rPr lang="zh-CN" altLang="en-US" sz="2000" b="1" dirty="0">
                <a:solidFill>
                  <a:srgbClr val="0070C0"/>
                </a:solidFill>
                <a:latin typeface="+mn-ea"/>
              </a:rPr>
              <a:t>想一想</a:t>
            </a:r>
          </a:p>
        </p:txBody>
      </p:sp>
      <p:cxnSp>
        <p:nvCxnSpPr>
          <p:cNvPr id="32" name="直接连接符 31">
            <a:extLst>
              <a:ext uri="{FF2B5EF4-FFF2-40B4-BE49-F238E27FC236}">
                <a16:creationId xmlns:a16="http://schemas.microsoft.com/office/drawing/2014/main" id="{F665EDFE-356B-4BF7-BEB2-C1BFA5DF6072}"/>
              </a:ext>
            </a:extLst>
          </p:cNvPr>
          <p:cNvCxnSpPr>
            <a:cxnSpLocks/>
          </p:cNvCxnSpPr>
          <p:nvPr/>
        </p:nvCxnSpPr>
        <p:spPr>
          <a:xfrm>
            <a:off x="2592832" y="1387405"/>
            <a:ext cx="0" cy="1050995"/>
          </a:xfrm>
          <a:prstGeom prst="line">
            <a:avLst/>
          </a:prstGeom>
          <a:ln w="6350">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sp>
        <p:nvSpPr>
          <p:cNvPr id="38" name="文本框 11">
            <a:extLst>
              <a:ext uri="{FF2B5EF4-FFF2-40B4-BE49-F238E27FC236}">
                <a16:creationId xmlns:a16="http://schemas.microsoft.com/office/drawing/2014/main" id="{976115E6-75F2-4BCA-936E-CAE28DDAA410}"/>
              </a:ext>
            </a:extLst>
          </p:cNvPr>
          <p:cNvSpPr txBox="1"/>
          <p:nvPr/>
        </p:nvSpPr>
        <p:spPr bwMode="auto">
          <a:xfrm>
            <a:off x="2835073" y="1272075"/>
            <a:ext cx="4902061" cy="1367682"/>
          </a:xfrm>
          <a:prstGeom prst="rect">
            <a:avLst/>
          </a:prstGeom>
          <a:noFill/>
        </p:spPr>
        <p:txBody>
          <a:bodyPr wrap="square" lIns="68580" tIns="34290" rIns="68580" bIns="34290">
            <a:spAutoFit/>
          </a:bodyPr>
          <a:lstStyle/>
          <a:p>
            <a:pPr indent="457200" algn="just">
              <a:lnSpc>
                <a:spcPct val="120000"/>
              </a:lnSpc>
            </a:pPr>
            <a:r>
              <a:rPr lang="zh-CN" altLang="zh-CN" sz="1800" b="1" dirty="0"/>
              <a:t>甲运输企业挂靠</a:t>
            </a:r>
            <a:r>
              <a:rPr lang="en-US" altLang="zh-CN" sz="1800" b="1" dirty="0"/>
              <a:t>A</a:t>
            </a:r>
            <a:r>
              <a:rPr lang="zh-CN" altLang="zh-CN" sz="1800" b="1" dirty="0"/>
              <a:t>集团公司并以</a:t>
            </a:r>
            <a:r>
              <a:rPr lang="en-US" altLang="zh-CN" sz="1800" b="1" dirty="0"/>
              <a:t>A</a:t>
            </a:r>
            <a:r>
              <a:rPr lang="zh-CN" altLang="zh-CN" sz="1800" b="1" dirty="0"/>
              <a:t>集团公司名义对外经营，由</a:t>
            </a:r>
            <a:r>
              <a:rPr lang="en-US" altLang="zh-CN" sz="1800" b="1" dirty="0"/>
              <a:t>A</a:t>
            </a:r>
            <a:r>
              <a:rPr lang="zh-CN" altLang="zh-CN" sz="1800" b="1" dirty="0"/>
              <a:t>集团公司承担相关法律责任。你认为甲运输企业提供的增值税应税行为应由谁负责申报缴纳？</a:t>
            </a:r>
            <a:endParaRPr lang="en-US" altLang="zh-CN" sz="1800" b="1" dirty="0">
              <a:solidFill>
                <a:schemeClr val="tx1">
                  <a:lumMod val="75000"/>
                  <a:lumOff val="25000"/>
                </a:schemeClr>
              </a:solidFill>
              <a:latin typeface="微软雅黑" pitchFamily="34" charset="-122"/>
              <a:ea typeface="微软雅黑" pitchFamily="34" charset="-122"/>
            </a:endParaRPr>
          </a:p>
        </p:txBody>
      </p:sp>
      <p:grpSp>
        <p:nvGrpSpPr>
          <p:cNvPr id="39" name="组合 38">
            <a:extLst>
              <a:ext uri="{FF2B5EF4-FFF2-40B4-BE49-F238E27FC236}">
                <a16:creationId xmlns:a16="http://schemas.microsoft.com/office/drawing/2014/main" id="{2B3B2D4C-3A2E-4EC0-8806-73B3780EF25E}"/>
              </a:ext>
            </a:extLst>
          </p:cNvPr>
          <p:cNvGrpSpPr/>
          <p:nvPr/>
        </p:nvGrpSpPr>
        <p:grpSpPr>
          <a:xfrm>
            <a:off x="2415721" y="3063182"/>
            <a:ext cx="4003854" cy="1098313"/>
            <a:chOff x="2744012" y="4633043"/>
            <a:chExt cx="2349784" cy="1464413"/>
          </a:xfrm>
        </p:grpSpPr>
        <p:sp>
          <p:nvSpPr>
            <p:cNvPr id="40" name="文本框 30">
              <a:extLst>
                <a:ext uri="{FF2B5EF4-FFF2-40B4-BE49-F238E27FC236}">
                  <a16:creationId xmlns:a16="http://schemas.microsoft.com/office/drawing/2014/main" id="{91396E11-E296-4075-8292-AF1A7A1636DA}"/>
                </a:ext>
              </a:extLst>
            </p:cNvPr>
            <p:cNvSpPr txBox="1"/>
            <p:nvPr/>
          </p:nvSpPr>
          <p:spPr bwMode="auto">
            <a:xfrm>
              <a:off x="2801394" y="5125483"/>
              <a:ext cx="2292402" cy="971973"/>
            </a:xfrm>
            <a:prstGeom prst="rect">
              <a:avLst/>
            </a:prstGeom>
            <a:noFill/>
          </p:spPr>
          <p:txBody>
            <a:bodyPr wrap="square">
              <a:spAutoFit/>
            </a:bodyPr>
            <a:lstStyle/>
            <a:p>
              <a:pPr>
                <a:lnSpc>
                  <a:spcPct val="120000"/>
                </a:lnSpc>
              </a:pPr>
              <a:r>
                <a:rPr lang="en-US" altLang="zh-CN" sz="1800" b="1" dirty="0"/>
                <a:t>A</a:t>
              </a:r>
              <a:r>
                <a:rPr lang="zh-CN" altLang="en-US" sz="1800" b="1" dirty="0"/>
                <a:t>集团负责申报纳税。</a:t>
              </a:r>
              <a:endParaRPr lang="en-US" altLang="zh-CN" sz="1800" b="1" dirty="0"/>
            </a:p>
            <a:p>
              <a:pPr>
                <a:lnSpc>
                  <a:spcPct val="120000"/>
                </a:lnSpc>
              </a:pPr>
              <a:r>
                <a:rPr lang="zh-CN" altLang="en-US" sz="1800" b="1" dirty="0"/>
                <a:t>因为</a:t>
              </a:r>
              <a:r>
                <a:rPr lang="en-US" altLang="zh-CN" sz="1800" b="1" dirty="0"/>
                <a:t>A</a:t>
              </a:r>
              <a:r>
                <a:rPr lang="zh-CN" altLang="en-US" sz="1800" b="1" dirty="0"/>
                <a:t>集团为税法规定的纳税人。</a:t>
              </a:r>
              <a:endParaRPr lang="en-US" altLang="zh-CN" sz="1800" b="1" dirty="0"/>
            </a:p>
          </p:txBody>
        </p:sp>
        <p:sp>
          <p:nvSpPr>
            <p:cNvPr id="41" name="文本框 31">
              <a:extLst>
                <a:ext uri="{FF2B5EF4-FFF2-40B4-BE49-F238E27FC236}">
                  <a16:creationId xmlns:a16="http://schemas.microsoft.com/office/drawing/2014/main" id="{F1E8CA29-B9F0-4DE4-9E04-0D4958D1CBA2}"/>
                </a:ext>
              </a:extLst>
            </p:cNvPr>
            <p:cNvSpPr txBox="1"/>
            <p:nvPr/>
          </p:nvSpPr>
          <p:spPr bwMode="auto">
            <a:xfrm>
              <a:off x="2744012" y="4633043"/>
              <a:ext cx="2349784" cy="615552"/>
            </a:xfrm>
            <a:prstGeom prst="rect">
              <a:avLst/>
            </a:prstGeom>
            <a:noFill/>
          </p:spPr>
          <p:txBody>
            <a:bodyPr wrap="square">
              <a:spAutoFit/>
            </a:bodyPr>
            <a:lstStyle/>
            <a:p>
              <a:pPr>
                <a:defRPr/>
              </a:pPr>
              <a:r>
                <a:rPr lang="zh-CN" altLang="en-US" sz="2400" b="1" spc="75" dirty="0">
                  <a:solidFill>
                    <a:srgbClr val="0070C0"/>
                  </a:solidFill>
                  <a:latin typeface="+mn-ea"/>
                </a:rPr>
                <a:t>解析：</a:t>
              </a:r>
            </a:p>
          </p:txBody>
        </p:sp>
      </p:grpSp>
      <p:grpSp>
        <p:nvGrpSpPr>
          <p:cNvPr id="42" name="组合 41">
            <a:extLst>
              <a:ext uri="{FF2B5EF4-FFF2-40B4-BE49-F238E27FC236}">
                <a16:creationId xmlns:a16="http://schemas.microsoft.com/office/drawing/2014/main" id="{A3BB6D51-BF88-4EBA-99D8-DE2F11EC24B2}"/>
              </a:ext>
            </a:extLst>
          </p:cNvPr>
          <p:cNvGrpSpPr/>
          <p:nvPr/>
        </p:nvGrpSpPr>
        <p:grpSpPr>
          <a:xfrm>
            <a:off x="1895753" y="2996627"/>
            <a:ext cx="207026" cy="195550"/>
            <a:chOff x="4882149" y="3025052"/>
            <a:chExt cx="489013" cy="461905"/>
          </a:xfrm>
          <a:solidFill>
            <a:schemeClr val="accent3"/>
          </a:solidFill>
        </p:grpSpPr>
        <p:sp>
          <p:nvSpPr>
            <p:cNvPr id="43" name="Freeform 250">
              <a:extLst>
                <a:ext uri="{FF2B5EF4-FFF2-40B4-BE49-F238E27FC236}">
                  <a16:creationId xmlns:a16="http://schemas.microsoft.com/office/drawing/2014/main" id="{1C1AC102-BC91-4B37-BF61-D445A822260A}"/>
                </a:ext>
              </a:extLst>
            </p:cNvPr>
            <p:cNvSpPr>
              <a:spLocks/>
            </p:cNvSpPr>
            <p:nvPr/>
          </p:nvSpPr>
          <p:spPr bwMode="auto">
            <a:xfrm>
              <a:off x="4882149" y="3161672"/>
              <a:ext cx="468411" cy="325285"/>
            </a:xfrm>
            <a:custGeom>
              <a:avLst/>
              <a:gdLst>
                <a:gd name="T0" fmla="*/ 102 w 183"/>
                <a:gd name="T1" fmla="*/ 127 h 127"/>
                <a:gd name="T2" fmla="*/ 65 w 183"/>
                <a:gd name="T3" fmla="*/ 119 h 127"/>
                <a:gd name="T4" fmla="*/ 20 w 183"/>
                <a:gd name="T5" fmla="*/ 0 h 127"/>
                <a:gd name="T6" fmla="*/ 50 w 183"/>
                <a:gd name="T7" fmla="*/ 14 h 127"/>
                <a:gd name="T8" fmla="*/ 78 w 183"/>
                <a:gd name="T9" fmla="*/ 89 h 127"/>
                <a:gd name="T10" fmla="*/ 154 w 183"/>
                <a:gd name="T11" fmla="*/ 60 h 127"/>
                <a:gd name="T12" fmla="*/ 183 w 183"/>
                <a:gd name="T13" fmla="*/ 74 h 127"/>
                <a:gd name="T14" fmla="*/ 134 w 183"/>
                <a:gd name="T15" fmla="*/ 121 h 127"/>
                <a:gd name="T16" fmla="*/ 102 w 183"/>
                <a:gd name="T17" fmla="*/ 127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3" h="127">
                  <a:moveTo>
                    <a:pt x="102" y="127"/>
                  </a:moveTo>
                  <a:cubicBezTo>
                    <a:pt x="89" y="127"/>
                    <a:pt x="77" y="124"/>
                    <a:pt x="65" y="119"/>
                  </a:cubicBezTo>
                  <a:cubicBezTo>
                    <a:pt x="20" y="98"/>
                    <a:pt x="0" y="45"/>
                    <a:pt x="20" y="0"/>
                  </a:cubicBezTo>
                  <a:cubicBezTo>
                    <a:pt x="50" y="14"/>
                    <a:pt x="50" y="14"/>
                    <a:pt x="50" y="14"/>
                  </a:cubicBezTo>
                  <a:cubicBezTo>
                    <a:pt x="37" y="42"/>
                    <a:pt x="50" y="76"/>
                    <a:pt x="78" y="89"/>
                  </a:cubicBezTo>
                  <a:cubicBezTo>
                    <a:pt x="107" y="102"/>
                    <a:pt x="141" y="89"/>
                    <a:pt x="154" y="60"/>
                  </a:cubicBezTo>
                  <a:cubicBezTo>
                    <a:pt x="183" y="74"/>
                    <a:pt x="183" y="74"/>
                    <a:pt x="183" y="74"/>
                  </a:cubicBezTo>
                  <a:cubicBezTo>
                    <a:pt x="174" y="96"/>
                    <a:pt x="156" y="112"/>
                    <a:pt x="134" y="121"/>
                  </a:cubicBezTo>
                  <a:cubicBezTo>
                    <a:pt x="123" y="125"/>
                    <a:pt x="112" y="127"/>
                    <a:pt x="102" y="12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800">
                <a:solidFill>
                  <a:srgbClr val="000000"/>
                </a:solidFill>
                <a:latin typeface="+mn-ea"/>
              </a:endParaRPr>
            </a:p>
          </p:txBody>
        </p:sp>
        <p:sp>
          <p:nvSpPr>
            <p:cNvPr id="44" name="Freeform 251">
              <a:extLst>
                <a:ext uri="{FF2B5EF4-FFF2-40B4-BE49-F238E27FC236}">
                  <a16:creationId xmlns:a16="http://schemas.microsoft.com/office/drawing/2014/main" id="{6E25057F-C208-4D71-AC90-7CE5B23391F9}"/>
                </a:ext>
              </a:extLst>
            </p:cNvPr>
            <p:cNvSpPr>
              <a:spLocks/>
            </p:cNvSpPr>
            <p:nvPr/>
          </p:nvSpPr>
          <p:spPr bwMode="auto">
            <a:xfrm>
              <a:off x="4942869" y="3028305"/>
              <a:ext cx="179991" cy="148547"/>
            </a:xfrm>
            <a:custGeom>
              <a:avLst/>
              <a:gdLst>
                <a:gd name="T0" fmla="*/ 70 w 70"/>
                <a:gd name="T1" fmla="*/ 0 h 58"/>
                <a:gd name="T2" fmla="*/ 8 w 70"/>
                <a:gd name="T3" fmla="*/ 33 h 58"/>
                <a:gd name="T4" fmla="*/ 0 w 70"/>
                <a:gd name="T5" fmla="*/ 45 h 58"/>
                <a:gd name="T6" fmla="*/ 30 w 70"/>
                <a:gd name="T7" fmla="*/ 58 h 58"/>
                <a:gd name="T8" fmla="*/ 33 w 70"/>
                <a:gd name="T9" fmla="*/ 53 h 58"/>
                <a:gd name="T10" fmla="*/ 70 w 70"/>
                <a:gd name="T11" fmla="*/ 33 h 58"/>
                <a:gd name="T12" fmla="*/ 70 w 70"/>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70" h="58">
                  <a:moveTo>
                    <a:pt x="70" y="0"/>
                  </a:moveTo>
                  <a:cubicBezTo>
                    <a:pt x="45" y="2"/>
                    <a:pt x="23" y="14"/>
                    <a:pt x="8" y="33"/>
                  </a:cubicBezTo>
                  <a:cubicBezTo>
                    <a:pt x="5" y="37"/>
                    <a:pt x="2" y="41"/>
                    <a:pt x="0" y="45"/>
                  </a:cubicBezTo>
                  <a:cubicBezTo>
                    <a:pt x="30" y="58"/>
                    <a:pt x="30" y="58"/>
                    <a:pt x="30" y="58"/>
                  </a:cubicBezTo>
                  <a:cubicBezTo>
                    <a:pt x="31" y="57"/>
                    <a:pt x="32" y="55"/>
                    <a:pt x="33" y="53"/>
                  </a:cubicBezTo>
                  <a:cubicBezTo>
                    <a:pt x="42" y="42"/>
                    <a:pt x="55" y="35"/>
                    <a:pt x="70" y="33"/>
                  </a:cubicBezTo>
                  <a:lnTo>
                    <a:pt x="7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800">
                <a:solidFill>
                  <a:srgbClr val="000000"/>
                </a:solidFill>
                <a:latin typeface="+mn-ea"/>
              </a:endParaRPr>
            </a:p>
          </p:txBody>
        </p:sp>
        <p:sp>
          <p:nvSpPr>
            <p:cNvPr id="45" name="Freeform 252">
              <a:extLst>
                <a:ext uri="{FF2B5EF4-FFF2-40B4-BE49-F238E27FC236}">
                  <a16:creationId xmlns:a16="http://schemas.microsoft.com/office/drawing/2014/main" id="{79B43B33-3496-4DA1-8C46-3B6EE2AC525C}"/>
                </a:ext>
              </a:extLst>
            </p:cNvPr>
            <p:cNvSpPr>
              <a:spLocks/>
            </p:cNvSpPr>
            <p:nvPr/>
          </p:nvSpPr>
          <p:spPr bwMode="auto">
            <a:xfrm>
              <a:off x="5284419" y="3276606"/>
              <a:ext cx="86743" cy="54214"/>
            </a:xfrm>
            <a:custGeom>
              <a:avLst/>
              <a:gdLst>
                <a:gd name="T0" fmla="*/ 1 w 34"/>
                <a:gd name="T1" fmla="*/ 0 h 21"/>
                <a:gd name="T2" fmla="*/ 0 w 34"/>
                <a:gd name="T3" fmla="*/ 8 h 21"/>
                <a:gd name="T4" fmla="*/ 29 w 34"/>
                <a:gd name="T5" fmla="*/ 21 h 21"/>
                <a:gd name="T6" fmla="*/ 34 w 34"/>
                <a:gd name="T7" fmla="*/ 0 h 21"/>
                <a:gd name="T8" fmla="*/ 1 w 34"/>
                <a:gd name="T9" fmla="*/ 0 h 21"/>
              </a:gdLst>
              <a:ahLst/>
              <a:cxnLst>
                <a:cxn ang="0">
                  <a:pos x="T0" y="T1"/>
                </a:cxn>
                <a:cxn ang="0">
                  <a:pos x="T2" y="T3"/>
                </a:cxn>
                <a:cxn ang="0">
                  <a:pos x="T4" y="T5"/>
                </a:cxn>
                <a:cxn ang="0">
                  <a:pos x="T6" y="T7"/>
                </a:cxn>
                <a:cxn ang="0">
                  <a:pos x="T8" y="T9"/>
                </a:cxn>
              </a:cxnLst>
              <a:rect l="0" t="0" r="r" b="b"/>
              <a:pathLst>
                <a:path w="34" h="21">
                  <a:moveTo>
                    <a:pt x="1" y="0"/>
                  </a:moveTo>
                  <a:cubicBezTo>
                    <a:pt x="1" y="3"/>
                    <a:pt x="0" y="5"/>
                    <a:pt x="0" y="8"/>
                  </a:cubicBezTo>
                  <a:cubicBezTo>
                    <a:pt x="29" y="21"/>
                    <a:pt x="29" y="21"/>
                    <a:pt x="29" y="21"/>
                  </a:cubicBezTo>
                  <a:cubicBezTo>
                    <a:pt x="32" y="14"/>
                    <a:pt x="33" y="7"/>
                    <a:pt x="34" y="0"/>
                  </a:cubicBezTo>
                  <a:lnTo>
                    <a:pt x="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800">
                <a:solidFill>
                  <a:srgbClr val="000000"/>
                </a:solidFill>
                <a:latin typeface="+mn-ea"/>
              </a:endParaRPr>
            </a:p>
          </p:txBody>
        </p:sp>
        <p:sp>
          <p:nvSpPr>
            <p:cNvPr id="46" name="Freeform 253">
              <a:extLst>
                <a:ext uri="{FF2B5EF4-FFF2-40B4-BE49-F238E27FC236}">
                  <a16:creationId xmlns:a16="http://schemas.microsoft.com/office/drawing/2014/main" id="{B093CA06-4ABE-4483-9FD1-160D11BFD1D2}"/>
                </a:ext>
              </a:extLst>
            </p:cNvPr>
            <p:cNvSpPr>
              <a:spLocks/>
            </p:cNvSpPr>
            <p:nvPr/>
          </p:nvSpPr>
          <p:spPr bwMode="auto">
            <a:xfrm>
              <a:off x="5143462" y="3025052"/>
              <a:ext cx="227700" cy="230953"/>
            </a:xfrm>
            <a:custGeom>
              <a:avLst/>
              <a:gdLst>
                <a:gd name="T0" fmla="*/ 89 w 89"/>
                <a:gd name="T1" fmla="*/ 90 h 90"/>
                <a:gd name="T2" fmla="*/ 57 w 89"/>
                <a:gd name="T3" fmla="*/ 90 h 90"/>
                <a:gd name="T4" fmla="*/ 0 w 89"/>
                <a:gd name="T5" fmla="*/ 33 h 90"/>
                <a:gd name="T6" fmla="*/ 0 w 89"/>
                <a:gd name="T7" fmla="*/ 0 h 90"/>
                <a:gd name="T8" fmla="*/ 89 w 89"/>
                <a:gd name="T9" fmla="*/ 90 h 90"/>
              </a:gdLst>
              <a:ahLst/>
              <a:cxnLst>
                <a:cxn ang="0">
                  <a:pos x="T0" y="T1"/>
                </a:cxn>
                <a:cxn ang="0">
                  <a:pos x="T2" y="T3"/>
                </a:cxn>
                <a:cxn ang="0">
                  <a:pos x="T4" y="T5"/>
                </a:cxn>
                <a:cxn ang="0">
                  <a:pos x="T6" y="T7"/>
                </a:cxn>
                <a:cxn ang="0">
                  <a:pos x="T8" y="T9"/>
                </a:cxn>
              </a:cxnLst>
              <a:rect l="0" t="0" r="r" b="b"/>
              <a:pathLst>
                <a:path w="89" h="90">
                  <a:moveTo>
                    <a:pt x="89" y="90"/>
                  </a:moveTo>
                  <a:cubicBezTo>
                    <a:pt x="57" y="90"/>
                    <a:pt x="57" y="90"/>
                    <a:pt x="57" y="90"/>
                  </a:cubicBezTo>
                  <a:cubicBezTo>
                    <a:pt x="57" y="59"/>
                    <a:pt x="31" y="33"/>
                    <a:pt x="0" y="33"/>
                  </a:cubicBezTo>
                  <a:cubicBezTo>
                    <a:pt x="0" y="0"/>
                    <a:pt x="0" y="0"/>
                    <a:pt x="0" y="0"/>
                  </a:cubicBezTo>
                  <a:cubicBezTo>
                    <a:pt x="49" y="0"/>
                    <a:pt x="89" y="41"/>
                    <a:pt x="89" y="9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800">
                <a:solidFill>
                  <a:srgbClr val="000000"/>
                </a:solidFill>
                <a:latin typeface="+mn-ea"/>
              </a:endParaRPr>
            </a:p>
          </p:txBody>
        </p:sp>
        <p:sp>
          <p:nvSpPr>
            <p:cNvPr id="47" name="Rectangle 254">
              <a:extLst>
                <a:ext uri="{FF2B5EF4-FFF2-40B4-BE49-F238E27FC236}">
                  <a16:creationId xmlns:a16="http://schemas.microsoft.com/office/drawing/2014/main" id="{371576E2-8DCB-47B7-86C9-C77D5C276BEF}"/>
                </a:ext>
              </a:extLst>
            </p:cNvPr>
            <p:cNvSpPr>
              <a:spLocks noChangeArrowheads="1"/>
            </p:cNvSpPr>
            <p:nvPr/>
          </p:nvSpPr>
          <p:spPr bwMode="auto">
            <a:xfrm>
              <a:off x="5058888" y="3284196"/>
              <a:ext cx="43371" cy="5421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sz="1800">
                <a:solidFill>
                  <a:srgbClr val="000000"/>
                </a:solidFill>
                <a:latin typeface="+mn-ea"/>
              </a:endParaRPr>
            </a:p>
          </p:txBody>
        </p:sp>
        <p:sp>
          <p:nvSpPr>
            <p:cNvPr id="48" name="Rectangle 255">
              <a:extLst>
                <a:ext uri="{FF2B5EF4-FFF2-40B4-BE49-F238E27FC236}">
                  <a16:creationId xmlns:a16="http://schemas.microsoft.com/office/drawing/2014/main" id="{D9E2A518-722E-4FD8-859A-13F89C8F9FD6}"/>
                </a:ext>
              </a:extLst>
            </p:cNvPr>
            <p:cNvSpPr>
              <a:spLocks noChangeArrowheads="1"/>
            </p:cNvSpPr>
            <p:nvPr/>
          </p:nvSpPr>
          <p:spPr bwMode="auto">
            <a:xfrm>
              <a:off x="5122860" y="3218054"/>
              <a:ext cx="41203" cy="12035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sz="1800">
                <a:solidFill>
                  <a:srgbClr val="000000"/>
                </a:solidFill>
                <a:latin typeface="+mn-ea"/>
              </a:endParaRPr>
            </a:p>
          </p:txBody>
        </p:sp>
        <p:sp>
          <p:nvSpPr>
            <p:cNvPr id="49" name="Rectangle 256">
              <a:extLst>
                <a:ext uri="{FF2B5EF4-FFF2-40B4-BE49-F238E27FC236}">
                  <a16:creationId xmlns:a16="http://schemas.microsoft.com/office/drawing/2014/main" id="{EC689A86-E6B4-45DB-925C-40F0389A3E1A}"/>
                </a:ext>
              </a:extLst>
            </p:cNvPr>
            <p:cNvSpPr>
              <a:spLocks noChangeArrowheads="1"/>
            </p:cNvSpPr>
            <p:nvPr/>
          </p:nvSpPr>
          <p:spPr bwMode="auto">
            <a:xfrm>
              <a:off x="5184664" y="3182273"/>
              <a:ext cx="41203" cy="15613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sz="1800">
                <a:solidFill>
                  <a:srgbClr val="000000"/>
                </a:solidFill>
                <a:latin typeface="+mn-ea"/>
              </a:endParaRPr>
            </a:p>
          </p:txBody>
        </p:sp>
      </p:grpSp>
    </p:spTree>
    <p:extLst>
      <p:ext uri="{BB962C8B-B14F-4D97-AF65-F5344CB8AC3E}">
        <p14:creationId xmlns:p14="http://schemas.microsoft.com/office/powerpoint/2010/main" val="3286449564"/>
      </p:ext>
    </p:extLst>
  </p:cSld>
  <p:clrMapOvr>
    <a:masterClrMapping/>
  </p:clrMapOvr>
  <mc:AlternateContent xmlns:mc="http://schemas.openxmlformats.org/markup-compatibility/2006" xmlns:p14="http://schemas.microsoft.com/office/powerpoint/2010/main">
    <mc:Choice Requires="p14">
      <p:transition spd="slow" p14:dur="1600" advClick="0" advTm="0">
        <p14:prism isInverted="1"/>
      </p:transition>
    </mc:Choice>
    <mc:Fallback xmlns="">
      <p:transition spd="slow" advClick="0" advTm="0">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60000" fill="hold" nodeType="afterEffect" p14:presetBounceEnd="40000">
                                      <p:stCondLst>
                                        <p:cond delay="0"/>
                                      </p:stCondLst>
                                      <p:childTnLst>
                                        <p:set>
                                          <p:cBhvr>
                                            <p:cTn id="6" dur="1" fill="hold">
                                              <p:stCondLst>
                                                <p:cond delay="0"/>
                                              </p:stCondLst>
                                            </p:cTn>
                                            <p:tgtEl>
                                              <p:spTgt spid="25"/>
                                            </p:tgtEl>
                                            <p:attrNameLst>
                                              <p:attrName>style.visibility</p:attrName>
                                            </p:attrNameLst>
                                          </p:cBhvr>
                                          <p:to>
                                            <p:strVal val="visible"/>
                                          </p:to>
                                        </p:set>
                                        <p:anim calcmode="lin" valueType="num" p14:bounceEnd="40000">
                                          <p:cBhvr additive="base">
                                            <p:cTn id="7" dur="500" fill="hold"/>
                                            <p:tgtEl>
                                              <p:spTgt spid="25"/>
                                            </p:tgtEl>
                                            <p:attrNameLst>
                                              <p:attrName>ppt_x</p:attrName>
                                            </p:attrNameLst>
                                          </p:cBhvr>
                                          <p:tavLst>
                                            <p:tav tm="0">
                                              <p:val>
                                                <p:strVal val="#ppt_x"/>
                                              </p:val>
                                            </p:tav>
                                            <p:tav tm="100000">
                                              <p:val>
                                                <p:strVal val="#ppt_x"/>
                                              </p:val>
                                            </p:tav>
                                          </p:tavLst>
                                        </p:anim>
                                        <p:anim calcmode="lin" valueType="num" p14:bounceEnd="40000">
                                          <p:cBhvr additive="base">
                                            <p:cTn id="8" dur="500" fill="hold"/>
                                            <p:tgtEl>
                                              <p:spTgt spid="25"/>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53" presetClass="entr" presetSubtype="16" fill="hold" grpId="0" nodeType="afterEffect">
                                      <p:stCondLst>
                                        <p:cond delay="0"/>
                                      </p:stCondLst>
                                      <p:iterate type="lt">
                                        <p:tmPct val="10000"/>
                                      </p:iterate>
                                      <p:childTnLst>
                                        <p:set>
                                          <p:cBhvr>
                                            <p:cTn id="11" dur="1" fill="hold">
                                              <p:stCondLst>
                                                <p:cond delay="0"/>
                                              </p:stCondLst>
                                            </p:cTn>
                                            <p:tgtEl>
                                              <p:spTgt spid="30"/>
                                            </p:tgtEl>
                                            <p:attrNameLst>
                                              <p:attrName>style.visibility</p:attrName>
                                            </p:attrNameLst>
                                          </p:cBhvr>
                                          <p:to>
                                            <p:strVal val="visible"/>
                                          </p:to>
                                        </p:set>
                                        <p:anim calcmode="lin" valueType="num">
                                          <p:cBhvr>
                                            <p:cTn id="12" dur="500" fill="hold"/>
                                            <p:tgtEl>
                                              <p:spTgt spid="30"/>
                                            </p:tgtEl>
                                            <p:attrNameLst>
                                              <p:attrName>ppt_w</p:attrName>
                                            </p:attrNameLst>
                                          </p:cBhvr>
                                          <p:tavLst>
                                            <p:tav tm="0">
                                              <p:val>
                                                <p:fltVal val="0"/>
                                              </p:val>
                                            </p:tav>
                                            <p:tav tm="100000">
                                              <p:val>
                                                <p:strVal val="#ppt_w"/>
                                              </p:val>
                                            </p:tav>
                                          </p:tavLst>
                                        </p:anim>
                                        <p:anim calcmode="lin" valueType="num">
                                          <p:cBhvr>
                                            <p:cTn id="13" dur="500" fill="hold"/>
                                            <p:tgtEl>
                                              <p:spTgt spid="30"/>
                                            </p:tgtEl>
                                            <p:attrNameLst>
                                              <p:attrName>ppt_h</p:attrName>
                                            </p:attrNameLst>
                                          </p:cBhvr>
                                          <p:tavLst>
                                            <p:tav tm="0">
                                              <p:val>
                                                <p:fltVal val="0"/>
                                              </p:val>
                                            </p:tav>
                                            <p:tav tm="100000">
                                              <p:val>
                                                <p:strVal val="#ppt_h"/>
                                              </p:val>
                                            </p:tav>
                                          </p:tavLst>
                                        </p:anim>
                                        <p:animEffect transition="in" filter="fade">
                                          <p:cBhvr>
                                            <p:cTn id="14" dur="500"/>
                                            <p:tgtEl>
                                              <p:spTgt spid="30"/>
                                            </p:tgtEl>
                                          </p:cBhvr>
                                        </p:animEffect>
                                      </p:childTnLst>
                                    </p:cTn>
                                  </p:par>
                                </p:childTnLst>
                              </p:cTn>
                            </p:par>
                            <p:par>
                              <p:cTn id="15" fill="hold">
                                <p:stCondLst>
                                  <p:cond delay="1100"/>
                                </p:stCondLst>
                                <p:childTnLst>
                                  <p:par>
                                    <p:cTn id="16" presetID="16" presetClass="entr" presetSubtype="42" fill="hold" nodeType="afterEffect">
                                      <p:stCondLst>
                                        <p:cond delay="0"/>
                                      </p:stCondLst>
                                      <p:childTnLst>
                                        <p:set>
                                          <p:cBhvr>
                                            <p:cTn id="17" dur="1" fill="hold">
                                              <p:stCondLst>
                                                <p:cond delay="0"/>
                                              </p:stCondLst>
                                            </p:cTn>
                                            <p:tgtEl>
                                              <p:spTgt spid="32"/>
                                            </p:tgtEl>
                                            <p:attrNameLst>
                                              <p:attrName>style.visibility</p:attrName>
                                            </p:attrNameLst>
                                          </p:cBhvr>
                                          <p:to>
                                            <p:strVal val="visible"/>
                                          </p:to>
                                        </p:set>
                                        <p:animEffect transition="in" filter="barn(outHorizontal)">
                                          <p:cBhvr>
                                            <p:cTn id="18" dur="500"/>
                                            <p:tgtEl>
                                              <p:spTgt spid="32"/>
                                            </p:tgtEl>
                                          </p:cBhvr>
                                        </p:animEffect>
                                      </p:childTnLst>
                                    </p:cTn>
                                  </p:par>
                                </p:childTnLst>
                              </p:cTn>
                            </p:par>
                            <p:par>
                              <p:cTn id="19" fill="hold">
                                <p:stCondLst>
                                  <p:cond delay="1600"/>
                                </p:stCondLst>
                                <p:childTnLst>
                                  <p:par>
                                    <p:cTn id="20" presetID="22" presetClass="entr" presetSubtype="8" fill="hold" grpId="0" nodeType="afterEffect">
                                      <p:stCondLst>
                                        <p:cond delay="0"/>
                                      </p:stCondLst>
                                      <p:childTnLst>
                                        <p:set>
                                          <p:cBhvr>
                                            <p:cTn id="21" dur="1" fill="hold">
                                              <p:stCondLst>
                                                <p:cond delay="0"/>
                                              </p:stCondLst>
                                            </p:cTn>
                                            <p:tgtEl>
                                              <p:spTgt spid="38"/>
                                            </p:tgtEl>
                                            <p:attrNameLst>
                                              <p:attrName>style.visibility</p:attrName>
                                            </p:attrNameLst>
                                          </p:cBhvr>
                                          <p:to>
                                            <p:strVal val="visible"/>
                                          </p:to>
                                        </p:set>
                                        <p:animEffect transition="in" filter="wipe(left)">
                                          <p:cBhvr>
                                            <p:cTn id="22" dur="500"/>
                                            <p:tgtEl>
                                              <p:spTgt spid="38"/>
                                            </p:tgtEl>
                                          </p:cBhvr>
                                        </p:animEffect>
                                      </p:childTnLst>
                                    </p:cTn>
                                  </p:par>
                                </p:childTnLst>
                              </p:cTn>
                            </p:par>
                          </p:childTnLst>
                        </p:cTn>
                      </p:par>
                      <p:par>
                        <p:cTn id="23" fill="hold">
                          <p:stCondLst>
                            <p:cond delay="indefinite"/>
                          </p:stCondLst>
                          <p:childTnLst>
                            <p:par>
                              <p:cTn id="24" fill="hold">
                                <p:stCondLst>
                                  <p:cond delay="0"/>
                                </p:stCondLst>
                                <p:childTnLst>
                                  <p:par>
                                    <p:cTn id="25" presetID="16" presetClass="entr" presetSubtype="21" fill="hold" nodeType="clickEffect">
                                      <p:stCondLst>
                                        <p:cond delay="0"/>
                                      </p:stCondLst>
                                      <p:childTnLst>
                                        <p:set>
                                          <p:cBhvr>
                                            <p:cTn id="26" dur="1" fill="hold">
                                              <p:stCondLst>
                                                <p:cond delay="0"/>
                                              </p:stCondLst>
                                            </p:cTn>
                                            <p:tgtEl>
                                              <p:spTgt spid="39"/>
                                            </p:tgtEl>
                                            <p:attrNameLst>
                                              <p:attrName>style.visibility</p:attrName>
                                            </p:attrNameLst>
                                          </p:cBhvr>
                                          <p:to>
                                            <p:strVal val="visible"/>
                                          </p:to>
                                        </p:set>
                                        <p:animEffect transition="in" filter="barn(inVertical)">
                                          <p:cBhvr>
                                            <p:cTn id="27" dur="500"/>
                                            <p:tgtEl>
                                              <p:spTgt spid="39"/>
                                            </p:tgtEl>
                                          </p:cBhvr>
                                        </p:animEffect>
                                      </p:childTnLst>
                                    </p:cTn>
                                  </p:par>
                                  <p:par>
                                    <p:cTn id="28" presetID="16" presetClass="entr" presetSubtype="21" fill="hold" nodeType="withEffect">
                                      <p:stCondLst>
                                        <p:cond delay="0"/>
                                      </p:stCondLst>
                                      <p:childTnLst>
                                        <p:set>
                                          <p:cBhvr>
                                            <p:cTn id="29" dur="1" fill="hold">
                                              <p:stCondLst>
                                                <p:cond delay="0"/>
                                              </p:stCondLst>
                                            </p:cTn>
                                            <p:tgtEl>
                                              <p:spTgt spid="42"/>
                                            </p:tgtEl>
                                            <p:attrNameLst>
                                              <p:attrName>style.visibility</p:attrName>
                                            </p:attrNameLst>
                                          </p:cBhvr>
                                          <p:to>
                                            <p:strVal val="visible"/>
                                          </p:to>
                                        </p:set>
                                        <p:animEffect transition="in" filter="barn(inVertical)">
                                          <p:cBhvr>
                                            <p:cTn id="30" dur="500"/>
                                            <p:tgtEl>
                                              <p:spTgt spid="4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p:bldP spid="38"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60000" fill="hold" nodeType="afterEffect">
                                      <p:stCondLst>
                                        <p:cond delay="0"/>
                                      </p:stCondLst>
                                      <p:childTnLst>
                                        <p:set>
                                          <p:cBhvr>
                                            <p:cTn id="6" dur="1" fill="hold">
                                              <p:stCondLst>
                                                <p:cond delay="0"/>
                                              </p:stCondLst>
                                            </p:cTn>
                                            <p:tgtEl>
                                              <p:spTgt spid="25"/>
                                            </p:tgtEl>
                                            <p:attrNameLst>
                                              <p:attrName>style.visibility</p:attrName>
                                            </p:attrNameLst>
                                          </p:cBhvr>
                                          <p:to>
                                            <p:strVal val="visible"/>
                                          </p:to>
                                        </p:set>
                                        <p:anim calcmode="lin" valueType="num">
                                          <p:cBhvr additive="base">
                                            <p:cTn id="7" dur="500" fill="hold"/>
                                            <p:tgtEl>
                                              <p:spTgt spid="25"/>
                                            </p:tgtEl>
                                            <p:attrNameLst>
                                              <p:attrName>ppt_x</p:attrName>
                                            </p:attrNameLst>
                                          </p:cBhvr>
                                          <p:tavLst>
                                            <p:tav tm="0">
                                              <p:val>
                                                <p:strVal val="#ppt_x"/>
                                              </p:val>
                                            </p:tav>
                                            <p:tav tm="100000">
                                              <p:val>
                                                <p:strVal val="#ppt_x"/>
                                              </p:val>
                                            </p:tav>
                                          </p:tavLst>
                                        </p:anim>
                                        <p:anim calcmode="lin" valueType="num">
                                          <p:cBhvr additive="base">
                                            <p:cTn id="8" dur="500" fill="hold"/>
                                            <p:tgtEl>
                                              <p:spTgt spid="25"/>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53" presetClass="entr" presetSubtype="16" fill="hold" grpId="0" nodeType="afterEffect">
                                      <p:stCondLst>
                                        <p:cond delay="0"/>
                                      </p:stCondLst>
                                      <p:iterate type="lt">
                                        <p:tmPct val="10000"/>
                                      </p:iterate>
                                      <p:childTnLst>
                                        <p:set>
                                          <p:cBhvr>
                                            <p:cTn id="11" dur="1" fill="hold">
                                              <p:stCondLst>
                                                <p:cond delay="0"/>
                                              </p:stCondLst>
                                            </p:cTn>
                                            <p:tgtEl>
                                              <p:spTgt spid="30"/>
                                            </p:tgtEl>
                                            <p:attrNameLst>
                                              <p:attrName>style.visibility</p:attrName>
                                            </p:attrNameLst>
                                          </p:cBhvr>
                                          <p:to>
                                            <p:strVal val="visible"/>
                                          </p:to>
                                        </p:set>
                                        <p:anim calcmode="lin" valueType="num">
                                          <p:cBhvr>
                                            <p:cTn id="12" dur="500" fill="hold"/>
                                            <p:tgtEl>
                                              <p:spTgt spid="30"/>
                                            </p:tgtEl>
                                            <p:attrNameLst>
                                              <p:attrName>ppt_w</p:attrName>
                                            </p:attrNameLst>
                                          </p:cBhvr>
                                          <p:tavLst>
                                            <p:tav tm="0">
                                              <p:val>
                                                <p:fltVal val="0"/>
                                              </p:val>
                                            </p:tav>
                                            <p:tav tm="100000">
                                              <p:val>
                                                <p:strVal val="#ppt_w"/>
                                              </p:val>
                                            </p:tav>
                                          </p:tavLst>
                                        </p:anim>
                                        <p:anim calcmode="lin" valueType="num">
                                          <p:cBhvr>
                                            <p:cTn id="13" dur="500" fill="hold"/>
                                            <p:tgtEl>
                                              <p:spTgt spid="30"/>
                                            </p:tgtEl>
                                            <p:attrNameLst>
                                              <p:attrName>ppt_h</p:attrName>
                                            </p:attrNameLst>
                                          </p:cBhvr>
                                          <p:tavLst>
                                            <p:tav tm="0">
                                              <p:val>
                                                <p:fltVal val="0"/>
                                              </p:val>
                                            </p:tav>
                                            <p:tav tm="100000">
                                              <p:val>
                                                <p:strVal val="#ppt_h"/>
                                              </p:val>
                                            </p:tav>
                                          </p:tavLst>
                                        </p:anim>
                                        <p:animEffect transition="in" filter="fade">
                                          <p:cBhvr>
                                            <p:cTn id="14" dur="500"/>
                                            <p:tgtEl>
                                              <p:spTgt spid="30"/>
                                            </p:tgtEl>
                                          </p:cBhvr>
                                        </p:animEffect>
                                      </p:childTnLst>
                                    </p:cTn>
                                  </p:par>
                                </p:childTnLst>
                              </p:cTn>
                            </p:par>
                            <p:par>
                              <p:cTn id="15" fill="hold">
                                <p:stCondLst>
                                  <p:cond delay="1100"/>
                                </p:stCondLst>
                                <p:childTnLst>
                                  <p:par>
                                    <p:cTn id="16" presetID="16" presetClass="entr" presetSubtype="42" fill="hold" nodeType="afterEffect">
                                      <p:stCondLst>
                                        <p:cond delay="0"/>
                                      </p:stCondLst>
                                      <p:childTnLst>
                                        <p:set>
                                          <p:cBhvr>
                                            <p:cTn id="17" dur="1" fill="hold">
                                              <p:stCondLst>
                                                <p:cond delay="0"/>
                                              </p:stCondLst>
                                            </p:cTn>
                                            <p:tgtEl>
                                              <p:spTgt spid="32"/>
                                            </p:tgtEl>
                                            <p:attrNameLst>
                                              <p:attrName>style.visibility</p:attrName>
                                            </p:attrNameLst>
                                          </p:cBhvr>
                                          <p:to>
                                            <p:strVal val="visible"/>
                                          </p:to>
                                        </p:set>
                                        <p:animEffect transition="in" filter="barn(outHorizontal)">
                                          <p:cBhvr>
                                            <p:cTn id="18" dur="500"/>
                                            <p:tgtEl>
                                              <p:spTgt spid="32"/>
                                            </p:tgtEl>
                                          </p:cBhvr>
                                        </p:animEffect>
                                      </p:childTnLst>
                                    </p:cTn>
                                  </p:par>
                                </p:childTnLst>
                              </p:cTn>
                            </p:par>
                            <p:par>
                              <p:cTn id="19" fill="hold">
                                <p:stCondLst>
                                  <p:cond delay="1600"/>
                                </p:stCondLst>
                                <p:childTnLst>
                                  <p:par>
                                    <p:cTn id="20" presetID="22" presetClass="entr" presetSubtype="8" fill="hold" grpId="0" nodeType="afterEffect">
                                      <p:stCondLst>
                                        <p:cond delay="0"/>
                                      </p:stCondLst>
                                      <p:childTnLst>
                                        <p:set>
                                          <p:cBhvr>
                                            <p:cTn id="21" dur="1" fill="hold">
                                              <p:stCondLst>
                                                <p:cond delay="0"/>
                                              </p:stCondLst>
                                            </p:cTn>
                                            <p:tgtEl>
                                              <p:spTgt spid="38"/>
                                            </p:tgtEl>
                                            <p:attrNameLst>
                                              <p:attrName>style.visibility</p:attrName>
                                            </p:attrNameLst>
                                          </p:cBhvr>
                                          <p:to>
                                            <p:strVal val="visible"/>
                                          </p:to>
                                        </p:set>
                                        <p:animEffect transition="in" filter="wipe(left)">
                                          <p:cBhvr>
                                            <p:cTn id="22" dur="500"/>
                                            <p:tgtEl>
                                              <p:spTgt spid="38"/>
                                            </p:tgtEl>
                                          </p:cBhvr>
                                        </p:animEffect>
                                      </p:childTnLst>
                                    </p:cTn>
                                  </p:par>
                                </p:childTnLst>
                              </p:cTn>
                            </p:par>
                          </p:childTnLst>
                        </p:cTn>
                      </p:par>
                      <p:par>
                        <p:cTn id="23" fill="hold">
                          <p:stCondLst>
                            <p:cond delay="indefinite"/>
                          </p:stCondLst>
                          <p:childTnLst>
                            <p:par>
                              <p:cTn id="24" fill="hold">
                                <p:stCondLst>
                                  <p:cond delay="0"/>
                                </p:stCondLst>
                                <p:childTnLst>
                                  <p:par>
                                    <p:cTn id="25" presetID="16" presetClass="entr" presetSubtype="21" fill="hold" nodeType="clickEffect">
                                      <p:stCondLst>
                                        <p:cond delay="0"/>
                                      </p:stCondLst>
                                      <p:childTnLst>
                                        <p:set>
                                          <p:cBhvr>
                                            <p:cTn id="26" dur="1" fill="hold">
                                              <p:stCondLst>
                                                <p:cond delay="0"/>
                                              </p:stCondLst>
                                            </p:cTn>
                                            <p:tgtEl>
                                              <p:spTgt spid="39"/>
                                            </p:tgtEl>
                                            <p:attrNameLst>
                                              <p:attrName>style.visibility</p:attrName>
                                            </p:attrNameLst>
                                          </p:cBhvr>
                                          <p:to>
                                            <p:strVal val="visible"/>
                                          </p:to>
                                        </p:set>
                                        <p:animEffect transition="in" filter="barn(inVertical)">
                                          <p:cBhvr>
                                            <p:cTn id="27" dur="500"/>
                                            <p:tgtEl>
                                              <p:spTgt spid="39"/>
                                            </p:tgtEl>
                                          </p:cBhvr>
                                        </p:animEffect>
                                      </p:childTnLst>
                                    </p:cTn>
                                  </p:par>
                                  <p:par>
                                    <p:cTn id="28" presetID="16" presetClass="entr" presetSubtype="21" fill="hold" nodeType="withEffect">
                                      <p:stCondLst>
                                        <p:cond delay="0"/>
                                      </p:stCondLst>
                                      <p:childTnLst>
                                        <p:set>
                                          <p:cBhvr>
                                            <p:cTn id="29" dur="1" fill="hold">
                                              <p:stCondLst>
                                                <p:cond delay="0"/>
                                              </p:stCondLst>
                                            </p:cTn>
                                            <p:tgtEl>
                                              <p:spTgt spid="42"/>
                                            </p:tgtEl>
                                            <p:attrNameLst>
                                              <p:attrName>style.visibility</p:attrName>
                                            </p:attrNameLst>
                                          </p:cBhvr>
                                          <p:to>
                                            <p:strVal val="visible"/>
                                          </p:to>
                                        </p:set>
                                        <p:animEffect transition="in" filter="barn(inVertical)">
                                          <p:cBhvr>
                                            <p:cTn id="30" dur="500"/>
                                            <p:tgtEl>
                                              <p:spTgt spid="4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p:bldP spid="38" grpId="0"/>
        </p:bldLst>
      </p:timing>
    </mc:Fallback>
  </mc:AlternateContent>
</p:sld>
</file>

<file path=ppt/slides/slide1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文本框 4"/>
          <p:cNvSpPr txBox="1"/>
          <p:nvPr/>
        </p:nvSpPr>
        <p:spPr>
          <a:xfrm>
            <a:off x="1679712" y="299722"/>
            <a:ext cx="6280529" cy="500137"/>
          </a:xfrm>
          <a:prstGeom prst="rect">
            <a:avLst/>
          </a:prstGeom>
          <a:noFill/>
        </p:spPr>
        <p:txBody>
          <a:bodyPr wrap="square" lIns="68580" tIns="34290" rIns="68580" bIns="34290" rtlCol="0">
            <a:spAutoFit/>
          </a:bodyPr>
          <a:lstStyle/>
          <a:p>
            <a:pPr algn="ctr"/>
            <a:r>
              <a:rPr lang="zh-CN" altLang="en-US" sz="2800" b="1" dirty="0">
                <a:solidFill>
                  <a:srgbClr val="0070C0"/>
                </a:solidFill>
                <a:cs typeface="+mn-ea"/>
              </a:rPr>
              <a:t>二、销项税额</a:t>
            </a:r>
            <a:r>
              <a:rPr lang="en-US" altLang="zh-CN" sz="2800" b="1" dirty="0">
                <a:solidFill>
                  <a:srgbClr val="0070C0"/>
                </a:solidFill>
                <a:cs typeface="+mn-ea"/>
              </a:rPr>
              <a:t>——</a:t>
            </a:r>
            <a:r>
              <a:rPr lang="en-US" altLang="zh-CN" sz="2400" b="1" dirty="0">
                <a:solidFill>
                  <a:srgbClr val="7030A0"/>
                </a:solidFill>
                <a:latin typeface="+mn-ea"/>
              </a:rPr>
              <a:t>1.</a:t>
            </a:r>
            <a:r>
              <a:rPr lang="zh-CN" altLang="en-US" sz="2400" b="1" dirty="0">
                <a:solidFill>
                  <a:srgbClr val="7030A0"/>
                </a:solidFill>
                <a:latin typeface="+mn-ea"/>
              </a:rPr>
              <a:t>销售额确定一般规定</a:t>
            </a:r>
            <a:endParaRPr lang="en-US" altLang="zh-CN" sz="2000" b="1" dirty="0">
              <a:solidFill>
                <a:srgbClr val="7030A0"/>
              </a:solidFill>
              <a:latin typeface="+mn-ea"/>
            </a:endParaRPr>
          </a:p>
        </p:txBody>
      </p:sp>
      <p:sp>
        <p:nvSpPr>
          <p:cNvPr id="19" name="文本框 18">
            <a:extLst>
              <a:ext uri="{FF2B5EF4-FFF2-40B4-BE49-F238E27FC236}">
                <a16:creationId xmlns:a16="http://schemas.microsoft.com/office/drawing/2014/main" id="{96050121-6D7D-4681-B5EE-23B97F680381}"/>
              </a:ext>
            </a:extLst>
          </p:cNvPr>
          <p:cNvSpPr txBox="1"/>
          <p:nvPr/>
        </p:nvSpPr>
        <p:spPr>
          <a:xfrm>
            <a:off x="587868" y="799859"/>
            <a:ext cx="8464216" cy="4101059"/>
          </a:xfrm>
          <a:prstGeom prst="rect">
            <a:avLst/>
          </a:prstGeom>
          <a:noFill/>
        </p:spPr>
        <p:txBody>
          <a:bodyPr wrap="square">
            <a:spAutoFit/>
          </a:bodyPr>
          <a:lstStyle/>
          <a:p>
            <a:pPr lvl="0" defTabSz="914400">
              <a:lnSpc>
                <a:spcPct val="120000"/>
              </a:lnSpc>
              <a:defRPr/>
            </a:pPr>
            <a:r>
              <a:rPr kumimoji="0" lang="zh-CN" altLang="en-US" sz="22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a:t>
            </a:r>
            <a:r>
              <a:rPr lang="en-US" altLang="zh-CN" sz="2200" b="1" dirty="0">
                <a:solidFill>
                  <a:srgbClr val="C00000"/>
                </a:solidFill>
                <a:latin typeface="楷体" panose="02010609060101010101" pitchFamily="49" charset="-122"/>
                <a:ea typeface="楷体" panose="02010609060101010101" pitchFamily="49" charset="-122"/>
              </a:rPr>
              <a:t>2</a:t>
            </a:r>
            <a:r>
              <a:rPr kumimoji="0" lang="zh-CN" altLang="en-US" sz="22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a:t>
            </a:r>
            <a:r>
              <a:rPr kumimoji="0" lang="zh-CN" altLang="zh-CN" sz="22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价外费用</a:t>
            </a:r>
            <a:r>
              <a:rPr kumimoji="0" lang="en-US" altLang="zh-CN" sz="22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a:t>
            </a:r>
            <a:r>
              <a:rPr lang="zh-CN" altLang="en-US" sz="2200" b="1" dirty="0">
                <a:solidFill>
                  <a:srgbClr val="C00000"/>
                </a:solidFill>
                <a:latin typeface="楷体" panose="02010609060101010101" pitchFamily="49" charset="-122"/>
                <a:ea typeface="楷体" panose="02010609060101010101" pitchFamily="49" charset="-122"/>
              </a:rPr>
              <a:t>下列项目不认定为价外费用：</a:t>
            </a:r>
            <a:endParaRPr kumimoji="0" lang="zh-CN" altLang="zh-CN" sz="22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endParaRPr>
          </a:p>
          <a:p>
            <a:pPr lvl="0" indent="539750" defTabSz="914400">
              <a:lnSpc>
                <a:spcPct val="120000"/>
              </a:lnSpc>
              <a:defRPr/>
            </a:pPr>
            <a:r>
              <a:rPr lang="en-US" altLang="zh-CN" sz="2200" b="1" dirty="0">
                <a:latin typeface="楷体" panose="02010609060101010101" pitchFamily="49" charset="-122"/>
                <a:ea typeface="楷体" panose="02010609060101010101" pitchFamily="49" charset="-122"/>
              </a:rPr>
              <a:t>1.</a:t>
            </a:r>
            <a:r>
              <a:rPr lang="zh-CN" altLang="en-US" sz="2200" b="1" dirty="0">
                <a:latin typeface="楷体" panose="02010609060101010101" pitchFamily="49" charset="-122"/>
                <a:ea typeface="楷体" panose="02010609060101010101" pitchFamily="49" charset="-122"/>
              </a:rPr>
              <a:t>向购买方收取的</a:t>
            </a:r>
            <a:r>
              <a:rPr lang="zh-CN" altLang="en-US" sz="2200" b="1" dirty="0">
                <a:solidFill>
                  <a:srgbClr val="0070C0"/>
                </a:solidFill>
                <a:latin typeface="楷体" panose="02010609060101010101" pitchFamily="49" charset="-122"/>
                <a:ea typeface="楷体" panose="02010609060101010101" pitchFamily="49" charset="-122"/>
              </a:rPr>
              <a:t>“销项税额”</a:t>
            </a:r>
          </a:p>
          <a:p>
            <a:pPr lvl="0" indent="539750" defTabSz="914400">
              <a:lnSpc>
                <a:spcPct val="120000"/>
              </a:lnSpc>
              <a:defRPr/>
            </a:pPr>
            <a:r>
              <a:rPr lang="en-US" altLang="zh-CN" sz="2200" b="1" dirty="0">
                <a:latin typeface="楷体" panose="02010609060101010101" pitchFamily="49" charset="-122"/>
                <a:ea typeface="楷体" panose="02010609060101010101" pitchFamily="49" charset="-122"/>
              </a:rPr>
              <a:t>2.</a:t>
            </a:r>
            <a:r>
              <a:rPr lang="zh-CN" altLang="en-US" sz="2200" b="1" dirty="0">
                <a:latin typeface="楷体" panose="02010609060101010101" pitchFamily="49" charset="-122"/>
                <a:ea typeface="楷体" panose="02010609060101010101" pitchFamily="49" charset="-122"/>
              </a:rPr>
              <a:t>受托加工应征消费税的消费品所</a:t>
            </a:r>
            <a:r>
              <a:rPr lang="zh-CN" altLang="en-US" sz="2200" b="1" dirty="0">
                <a:solidFill>
                  <a:srgbClr val="0070C0"/>
                </a:solidFill>
                <a:latin typeface="楷体" panose="02010609060101010101" pitchFamily="49" charset="-122"/>
                <a:ea typeface="楷体" panose="02010609060101010101" pitchFamily="49" charset="-122"/>
              </a:rPr>
              <a:t>“代收代缴”的消费税</a:t>
            </a:r>
          </a:p>
          <a:p>
            <a:pPr lvl="0" indent="539750" defTabSz="914400">
              <a:lnSpc>
                <a:spcPct val="120000"/>
              </a:lnSpc>
              <a:defRPr/>
            </a:pPr>
            <a:r>
              <a:rPr lang="en-US" altLang="zh-CN" sz="2200" b="1" dirty="0">
                <a:latin typeface="楷体" panose="02010609060101010101" pitchFamily="49" charset="-122"/>
                <a:ea typeface="楷体" panose="02010609060101010101" pitchFamily="49" charset="-122"/>
              </a:rPr>
              <a:t>3.</a:t>
            </a:r>
            <a:r>
              <a:rPr lang="zh-CN" altLang="en-US" sz="2200" b="1" dirty="0">
                <a:latin typeface="楷体" panose="02010609060101010101" pitchFamily="49" charset="-122"/>
                <a:ea typeface="楷体" panose="02010609060101010101" pitchFamily="49" charset="-122"/>
              </a:rPr>
              <a:t>同时符合条件的</a:t>
            </a:r>
            <a:r>
              <a:rPr lang="zh-CN" altLang="en-US" sz="2200" b="1" dirty="0">
                <a:solidFill>
                  <a:srgbClr val="0070C0"/>
                </a:solidFill>
                <a:latin typeface="楷体" panose="02010609060101010101" pitchFamily="49" charset="-122"/>
                <a:ea typeface="楷体" panose="02010609060101010101" pitchFamily="49" charset="-122"/>
              </a:rPr>
              <a:t>“代垫”</a:t>
            </a:r>
            <a:r>
              <a:rPr lang="zh-CN" altLang="en-US" sz="2200" b="1" dirty="0">
                <a:latin typeface="楷体" panose="02010609060101010101" pitchFamily="49" charset="-122"/>
                <a:ea typeface="楷体" panose="02010609060101010101" pitchFamily="49" charset="-122"/>
              </a:rPr>
              <a:t>运费</a:t>
            </a:r>
          </a:p>
          <a:p>
            <a:pPr lvl="0" indent="539750" defTabSz="914400">
              <a:lnSpc>
                <a:spcPct val="120000"/>
              </a:lnSpc>
              <a:defRPr/>
            </a:pPr>
            <a:r>
              <a:rPr lang="zh-CN" altLang="en-US" sz="2200" b="1" dirty="0">
                <a:latin typeface="楷体" panose="02010609060101010101" pitchFamily="49" charset="-122"/>
                <a:ea typeface="楷体" panose="02010609060101010101" pitchFamily="49" charset="-122"/>
              </a:rPr>
              <a:t>   ①承运者的运费发票开给购货方；</a:t>
            </a:r>
          </a:p>
          <a:p>
            <a:pPr lvl="0" indent="539750" defTabSz="914400">
              <a:lnSpc>
                <a:spcPct val="120000"/>
              </a:lnSpc>
              <a:defRPr/>
            </a:pPr>
            <a:r>
              <a:rPr lang="zh-CN" altLang="en-US" sz="2200" b="1" dirty="0">
                <a:latin typeface="楷体" panose="02010609060101010101" pitchFamily="49" charset="-122"/>
                <a:ea typeface="楷体" panose="02010609060101010101" pitchFamily="49" charset="-122"/>
              </a:rPr>
              <a:t>   ②纳税人将该项发票转交给购货方</a:t>
            </a:r>
          </a:p>
          <a:p>
            <a:pPr lvl="0" indent="539750" defTabSz="914400">
              <a:lnSpc>
                <a:spcPct val="120000"/>
              </a:lnSpc>
              <a:defRPr/>
            </a:pPr>
            <a:r>
              <a:rPr lang="en-US" altLang="zh-CN" sz="2200" b="1" dirty="0">
                <a:latin typeface="楷体" panose="02010609060101010101" pitchFamily="49" charset="-122"/>
                <a:ea typeface="楷体" panose="02010609060101010101" pitchFamily="49" charset="-122"/>
              </a:rPr>
              <a:t>4.</a:t>
            </a:r>
            <a:r>
              <a:rPr lang="zh-CN" altLang="en-US" sz="2200" b="1" dirty="0">
                <a:latin typeface="楷体" panose="02010609060101010101" pitchFamily="49" charset="-122"/>
                <a:ea typeface="楷体" panose="02010609060101010101" pitchFamily="49" charset="-122"/>
              </a:rPr>
              <a:t>符合条件的</a:t>
            </a:r>
            <a:r>
              <a:rPr lang="zh-CN" altLang="en-US" sz="2200" b="1" dirty="0">
                <a:solidFill>
                  <a:srgbClr val="0070C0"/>
                </a:solidFill>
                <a:latin typeface="楷体" panose="02010609060101010101" pitchFamily="49" charset="-122"/>
                <a:ea typeface="楷体" panose="02010609060101010101" pitchFamily="49" charset="-122"/>
              </a:rPr>
              <a:t>“代为收取”</a:t>
            </a:r>
            <a:r>
              <a:rPr lang="zh-CN" altLang="en-US" sz="2200" b="1" dirty="0">
                <a:latin typeface="楷体" panose="02010609060101010101" pitchFamily="49" charset="-122"/>
                <a:ea typeface="楷体" panose="02010609060101010101" pitchFamily="49" charset="-122"/>
              </a:rPr>
              <a:t>的政府性基金或者行政事业性收费</a:t>
            </a:r>
          </a:p>
          <a:p>
            <a:pPr lvl="0" indent="539750" defTabSz="914400">
              <a:lnSpc>
                <a:spcPct val="120000"/>
              </a:lnSpc>
              <a:defRPr/>
            </a:pPr>
            <a:r>
              <a:rPr lang="en-US" altLang="zh-CN" sz="2200" b="1" dirty="0">
                <a:latin typeface="楷体" panose="02010609060101010101" pitchFamily="49" charset="-122"/>
                <a:ea typeface="楷体" panose="02010609060101010101" pitchFamily="49" charset="-122"/>
              </a:rPr>
              <a:t>5.</a:t>
            </a:r>
            <a:r>
              <a:rPr lang="zh-CN" altLang="en-US" sz="2200" b="1" dirty="0">
                <a:latin typeface="楷体" panose="02010609060101010101" pitchFamily="49" charset="-122"/>
                <a:ea typeface="楷体" panose="02010609060101010101" pitchFamily="49" charset="-122"/>
              </a:rPr>
              <a:t>销售货物的同时</a:t>
            </a:r>
            <a:r>
              <a:rPr lang="zh-CN" altLang="en-US" sz="2200" b="1" dirty="0">
                <a:solidFill>
                  <a:srgbClr val="0070C0"/>
                </a:solidFill>
                <a:latin typeface="楷体" panose="02010609060101010101" pitchFamily="49" charset="-122"/>
                <a:ea typeface="楷体" panose="02010609060101010101" pitchFamily="49" charset="-122"/>
              </a:rPr>
              <a:t>“代办”</a:t>
            </a:r>
            <a:r>
              <a:rPr lang="zh-CN" altLang="en-US" sz="2200" b="1" dirty="0">
                <a:latin typeface="楷体" panose="02010609060101010101" pitchFamily="49" charset="-122"/>
                <a:ea typeface="楷体" panose="02010609060101010101" pitchFamily="49" charset="-122"/>
              </a:rPr>
              <a:t>保险等而向购买方收取的保险费，以及向购买方收取的“代”购买方缴纳的车辆购置税、车辆牌照费</a:t>
            </a:r>
          </a:p>
          <a:p>
            <a:pPr lvl="0" indent="539750" defTabSz="914400">
              <a:lnSpc>
                <a:spcPct val="120000"/>
              </a:lnSpc>
              <a:defRPr/>
            </a:pPr>
            <a:r>
              <a:rPr lang="en-US" altLang="zh-CN" sz="2200" b="1" dirty="0">
                <a:latin typeface="楷体" panose="02010609060101010101" pitchFamily="49" charset="-122"/>
                <a:ea typeface="楷体" panose="02010609060101010101" pitchFamily="49" charset="-122"/>
              </a:rPr>
              <a:t>6.</a:t>
            </a:r>
            <a:r>
              <a:rPr lang="zh-CN" altLang="en-US" sz="2200" b="1" dirty="0">
                <a:latin typeface="楷体" panose="02010609060101010101" pitchFamily="49" charset="-122"/>
                <a:ea typeface="楷体" panose="02010609060101010101" pitchFamily="49" charset="-122"/>
              </a:rPr>
              <a:t>以委托方名义开具发票</a:t>
            </a:r>
            <a:r>
              <a:rPr lang="zh-CN" altLang="en-US" sz="2200" b="1" dirty="0">
                <a:solidFill>
                  <a:srgbClr val="0070C0"/>
                </a:solidFill>
                <a:latin typeface="楷体" panose="02010609060101010101" pitchFamily="49" charset="-122"/>
                <a:ea typeface="楷体" panose="02010609060101010101" pitchFamily="49" charset="-122"/>
              </a:rPr>
              <a:t>“代”</a:t>
            </a:r>
            <a:r>
              <a:rPr lang="zh-CN" altLang="en-US" sz="2200" b="1" dirty="0">
                <a:latin typeface="楷体" panose="02010609060101010101" pitchFamily="49" charset="-122"/>
                <a:ea typeface="楷体" panose="02010609060101010101" pitchFamily="49" charset="-122"/>
              </a:rPr>
              <a:t>委托方收取的款项</a:t>
            </a:r>
            <a:endParaRPr kumimoji="0" lang="zh-CN" altLang="zh-CN" sz="2200" b="1" i="0" u="none" strike="noStrike" kern="1200" cap="none" spc="0" normalizeH="0" baseline="0" noProof="0" dirty="0">
              <a:ln>
                <a:noFill/>
              </a:ln>
              <a:effectLst/>
              <a:uLnTx/>
              <a:uFillTx/>
              <a:latin typeface="楷体" panose="02010609060101010101" pitchFamily="49" charset="-122"/>
              <a:ea typeface="楷体" panose="02010609060101010101" pitchFamily="49" charset="-122"/>
              <a:cs typeface="+mn-cs"/>
            </a:endParaRPr>
          </a:p>
        </p:txBody>
      </p:sp>
      <p:sp>
        <p:nvSpPr>
          <p:cNvPr id="5" name="矩形 4">
            <a:extLst>
              <a:ext uri="{FF2B5EF4-FFF2-40B4-BE49-F238E27FC236}">
                <a16:creationId xmlns:a16="http://schemas.microsoft.com/office/drawing/2014/main" id="{A555DF84-62B5-4BAC-8F92-05D8FE1E6C16}"/>
              </a:ext>
            </a:extLst>
          </p:cNvPr>
          <p:cNvSpPr/>
          <p:nvPr/>
        </p:nvSpPr>
        <p:spPr>
          <a:xfrm>
            <a:off x="1012642" y="1462567"/>
            <a:ext cx="7614667" cy="3008942"/>
          </a:xfrm>
          <a:prstGeom prst="rect">
            <a:avLst/>
          </a:prstGeom>
          <a:solidFill>
            <a:srgbClr val="C00000"/>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wrap="square" anchor="ctr" anchorCtr="0">
            <a:noAutofit/>
          </a:bodyPr>
          <a:lstStyle/>
          <a:p>
            <a:pPr indent="457200">
              <a:lnSpc>
                <a:spcPct val="120000"/>
              </a:lnSpc>
            </a:pPr>
            <a:r>
              <a:rPr lang="en-US" altLang="zh-CN" sz="2600" b="1" dirty="0">
                <a:solidFill>
                  <a:schemeClr val="bg1"/>
                </a:solidFill>
                <a:latin typeface="楷体" panose="02010609060101010101" pitchFamily="49" charset="-122"/>
                <a:ea typeface="楷体" panose="02010609060101010101" pitchFamily="49" charset="-122"/>
              </a:rPr>
              <a:t>【</a:t>
            </a:r>
            <a:r>
              <a:rPr lang="zh-CN" altLang="en-US" sz="2600" b="1" dirty="0">
                <a:solidFill>
                  <a:schemeClr val="bg1"/>
                </a:solidFill>
                <a:latin typeface="楷体" panose="02010609060101010101" pitchFamily="49" charset="-122"/>
                <a:ea typeface="楷体" panose="02010609060101010101" pitchFamily="49" charset="-122"/>
              </a:rPr>
              <a:t>记忆提示</a:t>
            </a:r>
            <a:r>
              <a:rPr lang="en-US" altLang="zh-CN" sz="2600" b="1" dirty="0">
                <a:solidFill>
                  <a:schemeClr val="bg1"/>
                </a:solidFill>
                <a:latin typeface="楷体" panose="02010609060101010101" pitchFamily="49" charset="-122"/>
                <a:ea typeface="楷体" panose="02010609060101010101" pitchFamily="49" charset="-122"/>
              </a:rPr>
              <a:t>】</a:t>
            </a:r>
            <a:r>
              <a:rPr lang="zh-CN" altLang="en-US" sz="2600" b="1" dirty="0">
                <a:solidFill>
                  <a:schemeClr val="bg1"/>
                </a:solidFill>
                <a:latin typeface="楷体" panose="02010609060101010101" pitchFamily="49" charset="-122"/>
                <a:ea typeface="楷体" panose="02010609060101010101" pitchFamily="49" charset="-122"/>
              </a:rPr>
              <a:t>收税得讲理，交易中合理的代收款项，确实不是企业的收入，则不作为价外费用。</a:t>
            </a:r>
          </a:p>
          <a:p>
            <a:pPr indent="457200">
              <a:lnSpc>
                <a:spcPct val="120000"/>
              </a:lnSpc>
            </a:pPr>
            <a:r>
              <a:rPr lang="en-US" altLang="zh-CN" sz="2600" b="1" dirty="0">
                <a:solidFill>
                  <a:schemeClr val="bg1"/>
                </a:solidFill>
                <a:latin typeface="楷体" panose="02010609060101010101" pitchFamily="49" charset="-122"/>
                <a:ea typeface="楷体" panose="02010609060101010101" pitchFamily="49" charset="-122"/>
              </a:rPr>
              <a:t>【</a:t>
            </a:r>
            <a:r>
              <a:rPr lang="zh-CN" altLang="en-US" sz="2600" b="1" dirty="0">
                <a:solidFill>
                  <a:schemeClr val="bg1"/>
                </a:solidFill>
                <a:latin typeface="楷体" panose="02010609060101010101" pitchFamily="49" charset="-122"/>
                <a:ea typeface="楷体" panose="02010609060101010101" pitchFamily="49" charset="-122"/>
              </a:rPr>
              <a:t>注意</a:t>
            </a:r>
            <a:r>
              <a:rPr lang="en-US" altLang="zh-CN" sz="2600" b="1" dirty="0">
                <a:solidFill>
                  <a:schemeClr val="bg1"/>
                </a:solidFill>
                <a:latin typeface="楷体" panose="02010609060101010101" pitchFamily="49" charset="-122"/>
                <a:ea typeface="楷体" panose="02010609060101010101" pitchFamily="49" charset="-122"/>
              </a:rPr>
              <a:t>】</a:t>
            </a:r>
            <a:r>
              <a:rPr lang="zh-CN" altLang="en-US" sz="2600" b="1" dirty="0">
                <a:solidFill>
                  <a:schemeClr val="bg1"/>
                </a:solidFill>
                <a:latin typeface="楷体" panose="02010609060101010101" pitchFamily="49" charset="-122"/>
                <a:ea typeface="楷体" panose="02010609060101010101" pitchFamily="49" charset="-122"/>
              </a:rPr>
              <a:t>价外费用全部为价税合计金额，需进行价税分离。</a:t>
            </a:r>
          </a:p>
        </p:txBody>
      </p:sp>
    </p:spTree>
    <p:extLst>
      <p:ext uri="{BB962C8B-B14F-4D97-AF65-F5344CB8AC3E}">
        <p14:creationId xmlns:p14="http://schemas.microsoft.com/office/powerpoint/2010/main" val="2138295101"/>
      </p:ext>
    </p:extLst>
  </p:cSld>
  <p:clrMapOvr>
    <a:masterClrMapping/>
  </p:clrMapOvr>
  <mc:AlternateContent xmlns:mc="http://schemas.openxmlformats.org/markup-compatibility/2006" xmlns:p14="http://schemas.microsoft.com/office/powerpoint/2010/main">
    <mc:Choice Requires="p14">
      <p:transition spd="slow" p14:dur="1600" advClick="0" advTm="0">
        <p14:gallery dir="l"/>
      </p:transition>
    </mc:Choice>
    <mc:Fallback xmlns="">
      <p:transition spd="slow"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19">
                                            <p:txEl>
                                              <p:pRg st="2" end="2"/>
                                            </p:txEl>
                                          </p:spTgt>
                                        </p:tgtEl>
                                        <p:attrNameLst>
                                          <p:attrName>style.visibility</p:attrName>
                                        </p:attrNameLst>
                                      </p:cBhvr>
                                      <p:to>
                                        <p:strVal val="visible"/>
                                      </p:to>
                                    </p:set>
                                    <p:anim calcmode="lin" valueType="num">
                                      <p:cBhvr additive="base">
                                        <p:cTn id="7" dur="500" fill="hold"/>
                                        <p:tgtEl>
                                          <p:spTgt spid="19">
                                            <p:txEl>
                                              <p:pRg st="2" end="2"/>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19">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19">
                                            <p:txEl>
                                              <p:pRg st="3" end="3"/>
                                            </p:txEl>
                                          </p:spTgt>
                                        </p:tgtEl>
                                        <p:attrNameLst>
                                          <p:attrName>style.visibility</p:attrName>
                                        </p:attrNameLst>
                                      </p:cBhvr>
                                      <p:to>
                                        <p:strVal val="visible"/>
                                      </p:to>
                                    </p:set>
                                    <p:anim calcmode="lin" valueType="num">
                                      <p:cBhvr additive="base">
                                        <p:cTn id="13" dur="500" fill="hold"/>
                                        <p:tgtEl>
                                          <p:spTgt spid="19">
                                            <p:txEl>
                                              <p:pRg st="3" end="3"/>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19">
                                            <p:txEl>
                                              <p:pRg st="3" end="3"/>
                                            </p:txEl>
                                          </p:spTgt>
                                        </p:tgtEl>
                                        <p:attrNameLst>
                                          <p:attrName>ppt_y</p:attrName>
                                        </p:attrNameLst>
                                      </p:cBhvr>
                                      <p:tavLst>
                                        <p:tav tm="0">
                                          <p:val>
                                            <p:strVal val="1+#ppt_h/2"/>
                                          </p:val>
                                        </p:tav>
                                        <p:tav tm="100000">
                                          <p:val>
                                            <p:strVal val="#ppt_y"/>
                                          </p:val>
                                        </p:tav>
                                      </p:tavLst>
                                    </p:anim>
                                  </p:childTnLst>
                                </p:cTn>
                              </p:par>
                              <p:par>
                                <p:cTn id="15" presetID="2" presetClass="entr" presetSubtype="4" fill="hold" nodeType="withEffect">
                                  <p:stCondLst>
                                    <p:cond delay="0"/>
                                  </p:stCondLst>
                                  <p:childTnLst>
                                    <p:set>
                                      <p:cBhvr>
                                        <p:cTn id="16" dur="1" fill="hold">
                                          <p:stCondLst>
                                            <p:cond delay="0"/>
                                          </p:stCondLst>
                                        </p:cTn>
                                        <p:tgtEl>
                                          <p:spTgt spid="19">
                                            <p:txEl>
                                              <p:pRg st="4" end="4"/>
                                            </p:txEl>
                                          </p:spTgt>
                                        </p:tgtEl>
                                        <p:attrNameLst>
                                          <p:attrName>style.visibility</p:attrName>
                                        </p:attrNameLst>
                                      </p:cBhvr>
                                      <p:to>
                                        <p:strVal val="visible"/>
                                      </p:to>
                                    </p:set>
                                    <p:anim calcmode="lin" valueType="num">
                                      <p:cBhvr additive="base">
                                        <p:cTn id="17" dur="500" fill="hold"/>
                                        <p:tgtEl>
                                          <p:spTgt spid="19">
                                            <p:txEl>
                                              <p:pRg st="4" end="4"/>
                                            </p:txEl>
                                          </p:spTgt>
                                        </p:tgtEl>
                                        <p:attrNameLst>
                                          <p:attrName>ppt_x</p:attrName>
                                        </p:attrNameLst>
                                      </p:cBhvr>
                                      <p:tavLst>
                                        <p:tav tm="0">
                                          <p:val>
                                            <p:strVal val="#ppt_x"/>
                                          </p:val>
                                        </p:tav>
                                        <p:tav tm="100000">
                                          <p:val>
                                            <p:strVal val="#ppt_x"/>
                                          </p:val>
                                        </p:tav>
                                      </p:tavLst>
                                    </p:anim>
                                    <p:anim calcmode="lin" valueType="num">
                                      <p:cBhvr additive="base">
                                        <p:cTn id="18" dur="500" fill="hold"/>
                                        <p:tgtEl>
                                          <p:spTgt spid="19">
                                            <p:txEl>
                                              <p:pRg st="4" end="4"/>
                                            </p:txEl>
                                          </p:spTgt>
                                        </p:tgtEl>
                                        <p:attrNameLst>
                                          <p:attrName>ppt_y</p:attrName>
                                        </p:attrNameLst>
                                      </p:cBhvr>
                                      <p:tavLst>
                                        <p:tav tm="0">
                                          <p:val>
                                            <p:strVal val="1+#ppt_h/2"/>
                                          </p:val>
                                        </p:tav>
                                        <p:tav tm="100000">
                                          <p:val>
                                            <p:strVal val="#ppt_y"/>
                                          </p:val>
                                        </p:tav>
                                      </p:tavLst>
                                    </p:anim>
                                  </p:childTnLst>
                                </p:cTn>
                              </p:par>
                              <p:par>
                                <p:cTn id="19" presetID="2" presetClass="entr" presetSubtype="4" fill="hold" nodeType="withEffect">
                                  <p:stCondLst>
                                    <p:cond delay="0"/>
                                  </p:stCondLst>
                                  <p:childTnLst>
                                    <p:set>
                                      <p:cBhvr>
                                        <p:cTn id="20" dur="1" fill="hold">
                                          <p:stCondLst>
                                            <p:cond delay="0"/>
                                          </p:stCondLst>
                                        </p:cTn>
                                        <p:tgtEl>
                                          <p:spTgt spid="19">
                                            <p:txEl>
                                              <p:pRg st="5" end="5"/>
                                            </p:txEl>
                                          </p:spTgt>
                                        </p:tgtEl>
                                        <p:attrNameLst>
                                          <p:attrName>style.visibility</p:attrName>
                                        </p:attrNameLst>
                                      </p:cBhvr>
                                      <p:to>
                                        <p:strVal val="visible"/>
                                      </p:to>
                                    </p:set>
                                    <p:anim calcmode="lin" valueType="num">
                                      <p:cBhvr additive="base">
                                        <p:cTn id="21" dur="500" fill="hold"/>
                                        <p:tgtEl>
                                          <p:spTgt spid="19">
                                            <p:txEl>
                                              <p:pRg st="5" end="5"/>
                                            </p:txEl>
                                          </p:spTgt>
                                        </p:tgtEl>
                                        <p:attrNameLst>
                                          <p:attrName>ppt_x</p:attrName>
                                        </p:attrNameLst>
                                      </p:cBhvr>
                                      <p:tavLst>
                                        <p:tav tm="0">
                                          <p:val>
                                            <p:strVal val="#ppt_x"/>
                                          </p:val>
                                        </p:tav>
                                        <p:tav tm="100000">
                                          <p:val>
                                            <p:strVal val="#ppt_x"/>
                                          </p:val>
                                        </p:tav>
                                      </p:tavLst>
                                    </p:anim>
                                    <p:anim calcmode="lin" valueType="num">
                                      <p:cBhvr additive="base">
                                        <p:cTn id="22" dur="500" fill="hold"/>
                                        <p:tgtEl>
                                          <p:spTgt spid="19">
                                            <p:txEl>
                                              <p:pRg st="5" end="5"/>
                                            </p:txEl>
                                          </p:spTgt>
                                        </p:tgtEl>
                                        <p:attrNameLst>
                                          <p:attrName>ppt_y</p:attrName>
                                        </p:attrNameLst>
                                      </p:cBhvr>
                                      <p:tavLst>
                                        <p:tav tm="0">
                                          <p:val>
                                            <p:strVal val="1+#ppt_h/2"/>
                                          </p:val>
                                        </p:tav>
                                        <p:tav tm="100000">
                                          <p:val>
                                            <p:strVal val="#ppt_y"/>
                                          </p:val>
                                        </p:tav>
                                      </p:tavLst>
                                    </p:anim>
                                  </p:childTnLst>
                                </p:cTn>
                              </p:par>
                            </p:childTnLst>
                          </p:cTn>
                        </p:par>
                      </p:childTnLst>
                    </p:cTn>
                  </p:par>
                  <p:par>
                    <p:cTn id="23" fill="hold">
                      <p:stCondLst>
                        <p:cond delay="indefinite"/>
                      </p:stCondLst>
                      <p:childTnLst>
                        <p:par>
                          <p:cTn id="24" fill="hold">
                            <p:stCondLst>
                              <p:cond delay="0"/>
                            </p:stCondLst>
                            <p:childTnLst>
                              <p:par>
                                <p:cTn id="25" presetID="2" presetClass="entr" presetSubtype="4" fill="hold" nodeType="clickEffect">
                                  <p:stCondLst>
                                    <p:cond delay="0"/>
                                  </p:stCondLst>
                                  <p:childTnLst>
                                    <p:set>
                                      <p:cBhvr>
                                        <p:cTn id="26" dur="1" fill="hold">
                                          <p:stCondLst>
                                            <p:cond delay="0"/>
                                          </p:stCondLst>
                                        </p:cTn>
                                        <p:tgtEl>
                                          <p:spTgt spid="19">
                                            <p:txEl>
                                              <p:pRg st="6" end="6"/>
                                            </p:txEl>
                                          </p:spTgt>
                                        </p:tgtEl>
                                        <p:attrNameLst>
                                          <p:attrName>style.visibility</p:attrName>
                                        </p:attrNameLst>
                                      </p:cBhvr>
                                      <p:to>
                                        <p:strVal val="visible"/>
                                      </p:to>
                                    </p:set>
                                    <p:anim calcmode="lin" valueType="num">
                                      <p:cBhvr additive="base">
                                        <p:cTn id="27" dur="500" fill="hold"/>
                                        <p:tgtEl>
                                          <p:spTgt spid="19">
                                            <p:txEl>
                                              <p:pRg st="6" end="6"/>
                                            </p:txEl>
                                          </p:spTgt>
                                        </p:tgtEl>
                                        <p:attrNameLst>
                                          <p:attrName>ppt_x</p:attrName>
                                        </p:attrNameLst>
                                      </p:cBhvr>
                                      <p:tavLst>
                                        <p:tav tm="0">
                                          <p:val>
                                            <p:strVal val="#ppt_x"/>
                                          </p:val>
                                        </p:tav>
                                        <p:tav tm="100000">
                                          <p:val>
                                            <p:strVal val="#ppt_x"/>
                                          </p:val>
                                        </p:tav>
                                      </p:tavLst>
                                    </p:anim>
                                    <p:anim calcmode="lin" valueType="num">
                                      <p:cBhvr additive="base">
                                        <p:cTn id="28" dur="500" fill="hold"/>
                                        <p:tgtEl>
                                          <p:spTgt spid="19">
                                            <p:txEl>
                                              <p:pRg st="6" end="6"/>
                                            </p:txEl>
                                          </p:spTgt>
                                        </p:tgtEl>
                                        <p:attrNameLst>
                                          <p:attrName>ppt_y</p:attrName>
                                        </p:attrNameLst>
                                      </p:cBhvr>
                                      <p:tavLst>
                                        <p:tav tm="0">
                                          <p:val>
                                            <p:strVal val="1+#ppt_h/2"/>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2" presetClass="entr" presetSubtype="4" fill="hold" nodeType="clickEffect">
                                  <p:stCondLst>
                                    <p:cond delay="0"/>
                                  </p:stCondLst>
                                  <p:childTnLst>
                                    <p:set>
                                      <p:cBhvr>
                                        <p:cTn id="32" dur="1" fill="hold">
                                          <p:stCondLst>
                                            <p:cond delay="0"/>
                                          </p:stCondLst>
                                        </p:cTn>
                                        <p:tgtEl>
                                          <p:spTgt spid="19">
                                            <p:txEl>
                                              <p:pRg st="7" end="7"/>
                                            </p:txEl>
                                          </p:spTgt>
                                        </p:tgtEl>
                                        <p:attrNameLst>
                                          <p:attrName>style.visibility</p:attrName>
                                        </p:attrNameLst>
                                      </p:cBhvr>
                                      <p:to>
                                        <p:strVal val="visible"/>
                                      </p:to>
                                    </p:set>
                                    <p:anim calcmode="lin" valueType="num">
                                      <p:cBhvr additive="base">
                                        <p:cTn id="33" dur="500" fill="hold"/>
                                        <p:tgtEl>
                                          <p:spTgt spid="19">
                                            <p:txEl>
                                              <p:pRg st="7" end="7"/>
                                            </p:txEl>
                                          </p:spTgt>
                                        </p:tgtEl>
                                        <p:attrNameLst>
                                          <p:attrName>ppt_x</p:attrName>
                                        </p:attrNameLst>
                                      </p:cBhvr>
                                      <p:tavLst>
                                        <p:tav tm="0">
                                          <p:val>
                                            <p:strVal val="#ppt_x"/>
                                          </p:val>
                                        </p:tav>
                                        <p:tav tm="100000">
                                          <p:val>
                                            <p:strVal val="#ppt_x"/>
                                          </p:val>
                                        </p:tav>
                                      </p:tavLst>
                                    </p:anim>
                                    <p:anim calcmode="lin" valueType="num">
                                      <p:cBhvr additive="base">
                                        <p:cTn id="34" dur="500" fill="hold"/>
                                        <p:tgtEl>
                                          <p:spTgt spid="19">
                                            <p:txEl>
                                              <p:pRg st="7" end="7"/>
                                            </p:txEl>
                                          </p:spTgt>
                                        </p:tgtEl>
                                        <p:attrNameLst>
                                          <p:attrName>ppt_y</p:attrName>
                                        </p:attrNameLst>
                                      </p:cBhvr>
                                      <p:tavLst>
                                        <p:tav tm="0">
                                          <p:val>
                                            <p:strVal val="1+#ppt_h/2"/>
                                          </p:val>
                                        </p:tav>
                                        <p:tav tm="100000">
                                          <p:val>
                                            <p:strVal val="#ppt_y"/>
                                          </p:val>
                                        </p:tav>
                                      </p:tavLst>
                                    </p:anim>
                                  </p:childTnLst>
                                </p:cTn>
                              </p:par>
                            </p:childTnLst>
                          </p:cTn>
                        </p:par>
                      </p:childTnLst>
                    </p:cTn>
                  </p:par>
                  <p:par>
                    <p:cTn id="35" fill="hold">
                      <p:stCondLst>
                        <p:cond delay="indefinite"/>
                      </p:stCondLst>
                      <p:childTnLst>
                        <p:par>
                          <p:cTn id="36" fill="hold">
                            <p:stCondLst>
                              <p:cond delay="0"/>
                            </p:stCondLst>
                            <p:childTnLst>
                              <p:par>
                                <p:cTn id="37" presetID="2" presetClass="entr" presetSubtype="4" fill="hold" nodeType="clickEffect">
                                  <p:stCondLst>
                                    <p:cond delay="0"/>
                                  </p:stCondLst>
                                  <p:childTnLst>
                                    <p:set>
                                      <p:cBhvr>
                                        <p:cTn id="38" dur="1" fill="hold">
                                          <p:stCondLst>
                                            <p:cond delay="0"/>
                                          </p:stCondLst>
                                        </p:cTn>
                                        <p:tgtEl>
                                          <p:spTgt spid="19">
                                            <p:txEl>
                                              <p:pRg st="8" end="8"/>
                                            </p:txEl>
                                          </p:spTgt>
                                        </p:tgtEl>
                                        <p:attrNameLst>
                                          <p:attrName>style.visibility</p:attrName>
                                        </p:attrNameLst>
                                      </p:cBhvr>
                                      <p:to>
                                        <p:strVal val="visible"/>
                                      </p:to>
                                    </p:set>
                                    <p:anim calcmode="lin" valueType="num">
                                      <p:cBhvr additive="base">
                                        <p:cTn id="39" dur="500" fill="hold"/>
                                        <p:tgtEl>
                                          <p:spTgt spid="19">
                                            <p:txEl>
                                              <p:pRg st="8" end="8"/>
                                            </p:txEl>
                                          </p:spTgt>
                                        </p:tgtEl>
                                        <p:attrNameLst>
                                          <p:attrName>ppt_x</p:attrName>
                                        </p:attrNameLst>
                                      </p:cBhvr>
                                      <p:tavLst>
                                        <p:tav tm="0">
                                          <p:val>
                                            <p:strVal val="#ppt_x"/>
                                          </p:val>
                                        </p:tav>
                                        <p:tav tm="100000">
                                          <p:val>
                                            <p:strVal val="#ppt_x"/>
                                          </p:val>
                                        </p:tav>
                                      </p:tavLst>
                                    </p:anim>
                                    <p:anim calcmode="lin" valueType="num">
                                      <p:cBhvr additive="base">
                                        <p:cTn id="40" dur="500" fill="hold"/>
                                        <p:tgtEl>
                                          <p:spTgt spid="19">
                                            <p:txEl>
                                              <p:pRg st="8" end="8"/>
                                            </p:txEl>
                                          </p:spTgt>
                                        </p:tgtEl>
                                        <p:attrNameLst>
                                          <p:attrName>ppt_y</p:attrName>
                                        </p:attrNameLst>
                                      </p:cBhvr>
                                      <p:tavLst>
                                        <p:tav tm="0">
                                          <p:val>
                                            <p:strVal val="1+#ppt_h/2"/>
                                          </p:val>
                                        </p:tav>
                                        <p:tav tm="100000">
                                          <p:val>
                                            <p:strVal val="#ppt_y"/>
                                          </p:val>
                                        </p:tav>
                                      </p:tavLst>
                                    </p:anim>
                                  </p:childTnLst>
                                </p:cTn>
                              </p:par>
                            </p:childTnLst>
                          </p:cTn>
                        </p:par>
                      </p:childTnLst>
                    </p:cTn>
                  </p:par>
                  <p:par>
                    <p:cTn id="41" fill="hold">
                      <p:stCondLst>
                        <p:cond delay="indefinite"/>
                      </p:stCondLst>
                      <p:childTnLst>
                        <p:par>
                          <p:cTn id="42" fill="hold">
                            <p:stCondLst>
                              <p:cond delay="0"/>
                            </p:stCondLst>
                            <p:childTnLst>
                              <p:par>
                                <p:cTn id="43" presetID="23" presetClass="entr" presetSubtype="16" fill="hold" grpId="0" nodeType="clickEffect">
                                  <p:stCondLst>
                                    <p:cond delay="0"/>
                                  </p:stCondLst>
                                  <p:childTnLst>
                                    <p:set>
                                      <p:cBhvr>
                                        <p:cTn id="44" dur="1" fill="hold">
                                          <p:stCondLst>
                                            <p:cond delay="0"/>
                                          </p:stCondLst>
                                        </p:cTn>
                                        <p:tgtEl>
                                          <p:spTgt spid="5"/>
                                        </p:tgtEl>
                                        <p:attrNameLst>
                                          <p:attrName>style.visibility</p:attrName>
                                        </p:attrNameLst>
                                      </p:cBhvr>
                                      <p:to>
                                        <p:strVal val="visible"/>
                                      </p:to>
                                    </p:set>
                                    <p:anim calcmode="lin" valueType="num">
                                      <p:cBhvr>
                                        <p:cTn id="45" dur="500" fill="hold"/>
                                        <p:tgtEl>
                                          <p:spTgt spid="5"/>
                                        </p:tgtEl>
                                        <p:attrNameLst>
                                          <p:attrName>ppt_w</p:attrName>
                                        </p:attrNameLst>
                                      </p:cBhvr>
                                      <p:tavLst>
                                        <p:tav tm="0">
                                          <p:val>
                                            <p:fltVal val="0"/>
                                          </p:val>
                                        </p:tav>
                                        <p:tav tm="100000">
                                          <p:val>
                                            <p:strVal val="#ppt_w"/>
                                          </p:val>
                                        </p:tav>
                                      </p:tavLst>
                                    </p:anim>
                                    <p:anim calcmode="lin" valueType="num">
                                      <p:cBhvr>
                                        <p:cTn id="46" dur="500" fill="hold"/>
                                        <p:tgtEl>
                                          <p:spTgt spid="5"/>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1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文本框 4"/>
          <p:cNvSpPr txBox="1"/>
          <p:nvPr/>
        </p:nvSpPr>
        <p:spPr>
          <a:xfrm>
            <a:off x="1679712" y="299722"/>
            <a:ext cx="6280529" cy="500137"/>
          </a:xfrm>
          <a:prstGeom prst="rect">
            <a:avLst/>
          </a:prstGeom>
          <a:noFill/>
        </p:spPr>
        <p:txBody>
          <a:bodyPr wrap="square" lIns="68580" tIns="34290" rIns="68580" bIns="34290" rtlCol="0">
            <a:spAutoFit/>
          </a:bodyPr>
          <a:lstStyle/>
          <a:p>
            <a:pPr algn="ctr"/>
            <a:r>
              <a:rPr lang="zh-CN" altLang="en-US" sz="2800" b="1" dirty="0">
                <a:solidFill>
                  <a:srgbClr val="0070C0"/>
                </a:solidFill>
                <a:cs typeface="+mn-ea"/>
              </a:rPr>
              <a:t>二、销项税额</a:t>
            </a:r>
            <a:r>
              <a:rPr lang="en-US" altLang="zh-CN" sz="2800" b="1" dirty="0">
                <a:solidFill>
                  <a:srgbClr val="0070C0"/>
                </a:solidFill>
                <a:cs typeface="+mn-ea"/>
              </a:rPr>
              <a:t>——</a:t>
            </a:r>
            <a:r>
              <a:rPr lang="en-US" altLang="zh-CN" sz="2400" b="1" dirty="0">
                <a:solidFill>
                  <a:srgbClr val="7030A0"/>
                </a:solidFill>
                <a:latin typeface="+mn-ea"/>
              </a:rPr>
              <a:t>1.</a:t>
            </a:r>
            <a:r>
              <a:rPr lang="zh-CN" altLang="en-US" sz="2400" b="1" dirty="0">
                <a:solidFill>
                  <a:srgbClr val="7030A0"/>
                </a:solidFill>
                <a:latin typeface="+mn-ea"/>
              </a:rPr>
              <a:t>销售额确定一般规定</a:t>
            </a:r>
            <a:endParaRPr lang="en-US" altLang="zh-CN" sz="2000" b="1" dirty="0">
              <a:solidFill>
                <a:srgbClr val="7030A0"/>
              </a:solidFill>
              <a:latin typeface="+mn-ea"/>
            </a:endParaRPr>
          </a:p>
        </p:txBody>
      </p:sp>
      <p:sp>
        <p:nvSpPr>
          <p:cNvPr id="6" name="矩形 5">
            <a:extLst>
              <a:ext uri="{FF2B5EF4-FFF2-40B4-BE49-F238E27FC236}">
                <a16:creationId xmlns:a16="http://schemas.microsoft.com/office/drawing/2014/main" id="{E4802D59-64E3-4BEE-B534-EBE39BAC46C0}"/>
              </a:ext>
            </a:extLst>
          </p:cNvPr>
          <p:cNvSpPr>
            <a:spLocks noChangeArrowheads="1"/>
          </p:cNvSpPr>
          <p:nvPr/>
        </p:nvSpPr>
        <p:spPr bwMode="auto">
          <a:xfrm>
            <a:off x="1603242" y="1952574"/>
            <a:ext cx="1013095" cy="1015663"/>
          </a:xfrm>
          <a:prstGeom prst="rect">
            <a:avLst/>
          </a:prstGeom>
          <a:solidFill>
            <a:srgbClr val="C00000"/>
          </a:solidFill>
          <a:ln w="38100">
            <a:noFill/>
            <a:miter lim="800000"/>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wrap="square" anchor="ctr">
            <a:spAutoFit/>
          </a:bodyPr>
          <a:lstStyle/>
          <a:p>
            <a:pPr algn="ctr">
              <a:defRPr/>
            </a:pPr>
            <a:r>
              <a:rPr lang="en-US" altLang="zh-CN" sz="2000" b="1" dirty="0">
                <a:solidFill>
                  <a:prstClr val="white"/>
                </a:solidFill>
                <a:latin typeface="楷体" panose="02010609060101010101" pitchFamily="49" charset="-122"/>
              </a:rPr>
              <a:t>A</a:t>
            </a:r>
            <a:r>
              <a:rPr lang="zh-CN" altLang="en-US" sz="2000" b="1" dirty="0">
                <a:solidFill>
                  <a:prstClr val="white"/>
                </a:solidFill>
                <a:latin typeface="楷体" panose="02010609060101010101" pitchFamily="49" charset="-122"/>
              </a:rPr>
              <a:t>销售并提供运输</a:t>
            </a:r>
          </a:p>
        </p:txBody>
      </p:sp>
      <p:sp>
        <p:nvSpPr>
          <p:cNvPr id="7" name="矩形 6">
            <a:extLst>
              <a:ext uri="{FF2B5EF4-FFF2-40B4-BE49-F238E27FC236}">
                <a16:creationId xmlns:a16="http://schemas.microsoft.com/office/drawing/2014/main" id="{4558FB8C-5969-403E-8E83-9D0751FEEB17}"/>
              </a:ext>
            </a:extLst>
          </p:cNvPr>
          <p:cNvSpPr>
            <a:spLocks noChangeArrowheads="1"/>
          </p:cNvSpPr>
          <p:nvPr/>
        </p:nvSpPr>
        <p:spPr bwMode="auto">
          <a:xfrm>
            <a:off x="5201692" y="2331788"/>
            <a:ext cx="828675" cy="400110"/>
          </a:xfrm>
          <a:prstGeom prst="rect">
            <a:avLst/>
          </a:prstGeom>
          <a:solidFill>
            <a:srgbClr val="0070C0"/>
          </a:solidFill>
          <a:ln w="38100">
            <a:noFill/>
            <a:miter lim="800000"/>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anchor="ctr">
            <a:spAutoFit/>
          </a:bodyPr>
          <a:lstStyle/>
          <a:p>
            <a:pPr algn="ctr">
              <a:defRPr/>
            </a:pPr>
            <a:r>
              <a:rPr lang="en-US" altLang="zh-CN" sz="2000" b="1" dirty="0">
                <a:solidFill>
                  <a:prstClr val="white"/>
                </a:solidFill>
                <a:latin typeface="楷体" panose="02010609060101010101" pitchFamily="49" charset="-122"/>
              </a:rPr>
              <a:t>B</a:t>
            </a:r>
            <a:r>
              <a:rPr lang="zh-CN" altLang="en-US" sz="2000" b="1" dirty="0">
                <a:solidFill>
                  <a:prstClr val="white"/>
                </a:solidFill>
                <a:latin typeface="楷体" panose="02010609060101010101" pitchFamily="49" charset="-122"/>
              </a:rPr>
              <a:t>购买</a:t>
            </a:r>
          </a:p>
        </p:txBody>
      </p:sp>
      <p:cxnSp>
        <p:nvCxnSpPr>
          <p:cNvPr id="8" name="直接箭头连接符 7">
            <a:extLst>
              <a:ext uri="{FF2B5EF4-FFF2-40B4-BE49-F238E27FC236}">
                <a16:creationId xmlns:a16="http://schemas.microsoft.com/office/drawing/2014/main" id="{03C22B2F-6792-458B-B5F0-78F5F19BA97A}"/>
              </a:ext>
            </a:extLst>
          </p:cNvPr>
          <p:cNvCxnSpPr>
            <a:cxnSpLocks noChangeShapeType="1"/>
          </p:cNvCxnSpPr>
          <p:nvPr/>
        </p:nvCxnSpPr>
        <p:spPr bwMode="auto">
          <a:xfrm flipH="1">
            <a:off x="2616337" y="2440562"/>
            <a:ext cx="2585355" cy="0"/>
          </a:xfrm>
          <a:prstGeom prst="straightConnector1">
            <a:avLst/>
          </a:prstGeom>
          <a:noFill/>
          <a:ln w="25400" algn="ctr">
            <a:solidFill>
              <a:srgbClr val="C00000"/>
            </a:solidFill>
            <a:round/>
            <a:headEnd/>
            <a:tailEnd type="arrow" w="med" len="med"/>
          </a:ln>
        </p:spPr>
      </p:cxnSp>
      <p:sp>
        <p:nvSpPr>
          <p:cNvPr id="9" name="圆角矩形 18">
            <a:extLst>
              <a:ext uri="{FF2B5EF4-FFF2-40B4-BE49-F238E27FC236}">
                <a16:creationId xmlns:a16="http://schemas.microsoft.com/office/drawing/2014/main" id="{819A92F8-8D49-4BA0-9159-A0146D174364}"/>
              </a:ext>
            </a:extLst>
          </p:cNvPr>
          <p:cNvSpPr>
            <a:spLocks noChangeArrowheads="1"/>
          </p:cNvSpPr>
          <p:nvPr/>
        </p:nvSpPr>
        <p:spPr bwMode="auto">
          <a:xfrm>
            <a:off x="2832237" y="2057350"/>
            <a:ext cx="2051050" cy="289549"/>
          </a:xfrm>
          <a:prstGeom prst="roundRect">
            <a:avLst>
              <a:gd name="adj" fmla="val 16667"/>
            </a:avLst>
          </a:prstGeom>
          <a:solidFill>
            <a:srgbClr val="0070C0"/>
          </a:solidFill>
          <a:ln w="38100" algn="ctr">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wrap="none" anchor="ctr"/>
          <a:lstStyle/>
          <a:p>
            <a:pPr>
              <a:defRPr/>
            </a:pPr>
            <a:r>
              <a:rPr lang="zh-CN" altLang="en-US" sz="2000" b="1" dirty="0">
                <a:solidFill>
                  <a:prstClr val="white"/>
                </a:solidFill>
                <a:latin typeface="楷体" panose="02010609060101010101" pitchFamily="49" charset="-122"/>
              </a:rPr>
              <a:t>支付买价和运费</a:t>
            </a:r>
          </a:p>
        </p:txBody>
      </p:sp>
      <p:cxnSp>
        <p:nvCxnSpPr>
          <p:cNvPr id="10" name="直接箭头连接符 9">
            <a:extLst>
              <a:ext uri="{FF2B5EF4-FFF2-40B4-BE49-F238E27FC236}">
                <a16:creationId xmlns:a16="http://schemas.microsoft.com/office/drawing/2014/main" id="{49263377-0A0B-4B00-B275-3EDA7CC91651}"/>
              </a:ext>
            </a:extLst>
          </p:cNvPr>
          <p:cNvCxnSpPr>
            <a:cxnSpLocks noChangeShapeType="1"/>
          </p:cNvCxnSpPr>
          <p:nvPr/>
        </p:nvCxnSpPr>
        <p:spPr bwMode="auto">
          <a:xfrm flipV="1">
            <a:off x="2616337" y="2564499"/>
            <a:ext cx="2585355" cy="0"/>
          </a:xfrm>
          <a:prstGeom prst="straightConnector1">
            <a:avLst/>
          </a:prstGeom>
          <a:noFill/>
          <a:ln w="25400" algn="ctr">
            <a:solidFill>
              <a:srgbClr val="C00000"/>
            </a:solidFill>
            <a:round/>
            <a:headEnd/>
            <a:tailEnd type="arrow" w="med" len="med"/>
          </a:ln>
        </p:spPr>
      </p:cxnSp>
      <p:sp>
        <p:nvSpPr>
          <p:cNvPr id="11" name="圆角矩形 20">
            <a:extLst>
              <a:ext uri="{FF2B5EF4-FFF2-40B4-BE49-F238E27FC236}">
                <a16:creationId xmlns:a16="http://schemas.microsoft.com/office/drawing/2014/main" id="{E3DF5856-68D6-4C1E-8DF5-B96FD5E4C1DE}"/>
              </a:ext>
            </a:extLst>
          </p:cNvPr>
          <p:cNvSpPr>
            <a:spLocks noChangeArrowheads="1"/>
          </p:cNvSpPr>
          <p:nvPr/>
        </p:nvSpPr>
        <p:spPr bwMode="auto">
          <a:xfrm>
            <a:off x="2722699" y="2658049"/>
            <a:ext cx="2266950" cy="310181"/>
          </a:xfrm>
          <a:prstGeom prst="roundRect">
            <a:avLst>
              <a:gd name="adj" fmla="val 16667"/>
            </a:avLst>
          </a:prstGeom>
          <a:solidFill>
            <a:srgbClr val="C00000"/>
          </a:solidFill>
          <a:ln w="38100" algn="ctr">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wrap="none" anchor="ctr"/>
          <a:lstStyle/>
          <a:p>
            <a:pPr>
              <a:defRPr/>
            </a:pPr>
            <a:r>
              <a:rPr lang="zh-CN" altLang="en-US" sz="2000" b="1" dirty="0">
                <a:solidFill>
                  <a:prstClr val="white"/>
                </a:solidFill>
                <a:latin typeface="楷体" panose="02010609060101010101" pitchFamily="49" charset="-122"/>
              </a:rPr>
              <a:t>开具发票（买</a:t>
            </a:r>
            <a:r>
              <a:rPr lang="en-US" altLang="zh-CN" sz="2000" b="1" dirty="0">
                <a:solidFill>
                  <a:prstClr val="white"/>
                </a:solidFill>
                <a:latin typeface="楷体" panose="02010609060101010101" pitchFamily="49" charset="-122"/>
              </a:rPr>
              <a:t>+</a:t>
            </a:r>
            <a:r>
              <a:rPr lang="zh-CN" altLang="en-US" sz="2000" b="1" dirty="0">
                <a:solidFill>
                  <a:prstClr val="white"/>
                </a:solidFill>
                <a:latin typeface="楷体" panose="02010609060101010101" pitchFamily="49" charset="-122"/>
              </a:rPr>
              <a:t>运）</a:t>
            </a:r>
          </a:p>
        </p:txBody>
      </p:sp>
      <p:sp>
        <p:nvSpPr>
          <p:cNvPr id="12" name="矩形 11">
            <a:extLst>
              <a:ext uri="{FF2B5EF4-FFF2-40B4-BE49-F238E27FC236}">
                <a16:creationId xmlns:a16="http://schemas.microsoft.com/office/drawing/2014/main" id="{96221A77-F944-4E22-ABEF-CCF8937333E8}"/>
              </a:ext>
            </a:extLst>
          </p:cNvPr>
          <p:cNvSpPr>
            <a:spLocks noChangeArrowheads="1"/>
          </p:cNvSpPr>
          <p:nvPr/>
        </p:nvSpPr>
        <p:spPr bwMode="auto">
          <a:xfrm>
            <a:off x="1679712" y="3325231"/>
            <a:ext cx="5687987" cy="707886"/>
          </a:xfrm>
          <a:prstGeom prst="rect">
            <a:avLst/>
          </a:prstGeom>
          <a:solidFill>
            <a:srgbClr val="C00000"/>
          </a:solidFill>
          <a:ln w="38100">
            <a:noFill/>
            <a:miter lim="800000"/>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anchor="ctr">
            <a:spAutoFit/>
          </a:bodyPr>
          <a:lstStyle/>
          <a:p>
            <a:pPr>
              <a:defRPr/>
            </a:pPr>
            <a:r>
              <a:rPr lang="en-US" altLang="zh-CN" sz="2000" b="1" dirty="0">
                <a:solidFill>
                  <a:prstClr val="white"/>
                </a:solidFill>
                <a:latin typeface="楷体" panose="02010609060101010101" pitchFamily="49" charset="-122"/>
              </a:rPr>
              <a:t>①A</a:t>
            </a:r>
            <a:r>
              <a:rPr lang="zh-CN" altLang="en-US" sz="2000" b="1" dirty="0">
                <a:solidFill>
                  <a:prstClr val="white"/>
                </a:solidFill>
                <a:latin typeface="楷体" panose="02010609060101010101" pitchFamily="49" charset="-122"/>
              </a:rPr>
              <a:t>属于混合销售，经营主体以销售货物为主，则统一按货物销售计征增值税。（价外费用）</a:t>
            </a:r>
          </a:p>
        </p:txBody>
      </p:sp>
      <p:sp>
        <p:nvSpPr>
          <p:cNvPr id="13" name="副标题 1">
            <a:extLst>
              <a:ext uri="{FF2B5EF4-FFF2-40B4-BE49-F238E27FC236}">
                <a16:creationId xmlns:a16="http://schemas.microsoft.com/office/drawing/2014/main" id="{5175D76D-4754-46E2-BCB0-CB4E7EC01AA7}"/>
              </a:ext>
            </a:extLst>
          </p:cNvPr>
          <p:cNvSpPr txBox="1">
            <a:spLocks/>
          </p:cNvSpPr>
          <p:nvPr/>
        </p:nvSpPr>
        <p:spPr>
          <a:xfrm>
            <a:off x="7618584" y="1512864"/>
            <a:ext cx="540590" cy="2166310"/>
          </a:xfrm>
          <a:prstGeom prst="rect">
            <a:avLst/>
          </a:prstGeom>
        </p:spPr>
        <p:txBody>
          <a:bodyPr/>
          <a:lstStyle>
            <a:lvl1pPr marL="342892" indent="-342892" algn="l" defTabSz="914378"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31" indent="-285743" algn="l" defTabSz="914378"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2972" indent="-228594" algn="l" defTabSz="914378"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160" indent="-228594" algn="l" defTabSz="914378"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348" indent="-228594" algn="l" defTabSz="914378"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537" indent="-228594" algn="l" defTabSz="914378"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726" indent="-228594" algn="l" defTabSz="914378"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8915" indent="-228594" algn="l" defTabSz="914378"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103" indent="-228594" algn="l" defTabSz="914378"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zh-CN" altLang="en-US" b="1" dirty="0">
                <a:solidFill>
                  <a:srgbClr val="0070C0"/>
                </a:solidFill>
              </a:rPr>
              <a:t>运费一</a:t>
            </a:r>
          </a:p>
        </p:txBody>
      </p:sp>
      <p:sp>
        <p:nvSpPr>
          <p:cNvPr id="17" name="文本框 16">
            <a:extLst>
              <a:ext uri="{FF2B5EF4-FFF2-40B4-BE49-F238E27FC236}">
                <a16:creationId xmlns:a16="http://schemas.microsoft.com/office/drawing/2014/main" id="{43485BED-2BF0-4688-BD77-2DB5DD0034A5}"/>
              </a:ext>
            </a:extLst>
          </p:cNvPr>
          <p:cNvSpPr txBox="1"/>
          <p:nvPr/>
        </p:nvSpPr>
        <p:spPr>
          <a:xfrm>
            <a:off x="814949" y="941409"/>
            <a:ext cx="4572000" cy="430887"/>
          </a:xfrm>
          <a:prstGeom prst="rect">
            <a:avLst/>
          </a:prstGeom>
          <a:noFill/>
        </p:spPr>
        <p:txBody>
          <a:bodyPr wrap="square">
            <a:spAutoFit/>
          </a:bodyPr>
          <a:lstStyle/>
          <a:p>
            <a:r>
              <a:rPr kumimoji="0" lang="zh-CN" altLang="en-US" sz="2200" b="1" i="0" u="none" strike="noStrike" kern="1200" cap="none" spc="0" normalizeH="0" baseline="0" noProof="0" dirty="0">
                <a:ln>
                  <a:noFill/>
                </a:ln>
                <a:solidFill>
                  <a:srgbClr val="0070C0"/>
                </a:solidFill>
                <a:effectLst/>
                <a:uLnTx/>
                <a:uFillTx/>
                <a:latin typeface="楷体" panose="02010609060101010101" pitchFamily="49" charset="-122"/>
                <a:ea typeface="楷体" panose="02010609060101010101" pitchFamily="49" charset="-122"/>
                <a:cs typeface="+mn-cs"/>
              </a:rPr>
              <a:t> ①承运者的运费发票开给购货方；</a:t>
            </a:r>
            <a:endParaRPr lang="zh-CN" altLang="en-US" dirty="0">
              <a:solidFill>
                <a:srgbClr val="0070C0"/>
              </a:solidFill>
            </a:endParaRPr>
          </a:p>
        </p:txBody>
      </p:sp>
    </p:spTree>
    <p:extLst>
      <p:ext uri="{BB962C8B-B14F-4D97-AF65-F5344CB8AC3E}">
        <p14:creationId xmlns:p14="http://schemas.microsoft.com/office/powerpoint/2010/main" val="2827833416"/>
      </p:ext>
    </p:extLst>
  </p:cSld>
  <p:clrMapOvr>
    <a:masterClrMapping/>
  </p:clrMapOvr>
  <mc:AlternateContent xmlns:mc="http://schemas.openxmlformats.org/markup-compatibility/2006" xmlns:p14="http://schemas.microsoft.com/office/powerpoint/2010/main">
    <mc:Choice Requires="p14">
      <p:transition spd="slow" p14:dur="1600" advClick="0" advTm="0">
        <p14:gallery dir="l"/>
      </p:transition>
    </mc:Choice>
    <mc:Fallback xmlns="">
      <p:transition spd="slow"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childTnLst>
                                </p:cTn>
                              </p:par>
                              <p:par>
                                <p:cTn id="8" presetID="10" presetClass="entr" presetSubtype="0" fill="hold" nodeType="withEffect">
                                  <p:stCondLst>
                                    <p:cond delay="0"/>
                                  </p:stCondLst>
                                  <p:childTnLst>
                                    <p:set>
                                      <p:cBhvr>
                                        <p:cTn id="9" dur="1" fill="hold">
                                          <p:stCondLst>
                                            <p:cond delay="0"/>
                                          </p:stCondLst>
                                        </p:cTn>
                                        <p:tgtEl>
                                          <p:spTgt spid="7"/>
                                        </p:tgtEl>
                                        <p:attrNameLst>
                                          <p:attrName>style.visibility</p:attrName>
                                        </p:attrNameLst>
                                      </p:cBhvr>
                                      <p:to>
                                        <p:strVal val="visible"/>
                                      </p:to>
                                    </p:set>
                                    <p:animEffect transition="in" filter="fade">
                                      <p:cBhvr>
                                        <p:cTn id="10" dur="500"/>
                                        <p:tgtEl>
                                          <p:spTgt spid="7"/>
                                        </p:tgtEl>
                                      </p:cBhvr>
                                    </p:animEffect>
                                  </p:childTnLst>
                                </p:cTn>
                              </p:par>
                            </p:childTnLst>
                          </p:cTn>
                        </p:par>
                      </p:childTnLst>
                    </p:cTn>
                  </p:par>
                  <p:par>
                    <p:cTn id="11" fill="hold">
                      <p:stCondLst>
                        <p:cond delay="indefinite"/>
                      </p:stCondLst>
                      <p:childTnLst>
                        <p:par>
                          <p:cTn id="12" fill="hold">
                            <p:stCondLst>
                              <p:cond delay="0"/>
                            </p:stCondLst>
                            <p:childTnLst>
                              <p:par>
                                <p:cTn id="13" presetID="22" presetClass="entr" presetSubtype="2" fill="hold" nodeType="clickEffect">
                                  <p:stCondLst>
                                    <p:cond delay="0"/>
                                  </p:stCondLst>
                                  <p:childTnLst>
                                    <p:set>
                                      <p:cBhvr>
                                        <p:cTn id="14" dur="1" fill="hold">
                                          <p:stCondLst>
                                            <p:cond delay="0"/>
                                          </p:stCondLst>
                                        </p:cTn>
                                        <p:tgtEl>
                                          <p:spTgt spid="8"/>
                                        </p:tgtEl>
                                        <p:attrNameLst>
                                          <p:attrName>style.visibility</p:attrName>
                                        </p:attrNameLst>
                                      </p:cBhvr>
                                      <p:to>
                                        <p:strVal val="visible"/>
                                      </p:to>
                                    </p:set>
                                    <p:animEffect transition="in" filter="wipe(right)">
                                      <p:cBhvr>
                                        <p:cTn id="15" dur="500"/>
                                        <p:tgtEl>
                                          <p:spTgt spid="8"/>
                                        </p:tgtEl>
                                      </p:cBhvr>
                                    </p:animEffect>
                                  </p:childTnLst>
                                </p:cTn>
                              </p:par>
                            </p:childTnLst>
                          </p:cTn>
                        </p:par>
                        <p:par>
                          <p:cTn id="16" fill="hold">
                            <p:stCondLst>
                              <p:cond delay="500"/>
                            </p:stCondLst>
                            <p:childTnLst>
                              <p:par>
                                <p:cTn id="17" presetID="12" presetClass="entr" presetSubtype="4" fill="hold" nodeType="afterEffect">
                                  <p:stCondLst>
                                    <p:cond delay="0"/>
                                  </p:stCondLst>
                                  <p:childTnLst>
                                    <p:set>
                                      <p:cBhvr>
                                        <p:cTn id="18" dur="1" fill="hold">
                                          <p:stCondLst>
                                            <p:cond delay="0"/>
                                          </p:stCondLst>
                                        </p:cTn>
                                        <p:tgtEl>
                                          <p:spTgt spid="9"/>
                                        </p:tgtEl>
                                        <p:attrNameLst>
                                          <p:attrName>style.visibility</p:attrName>
                                        </p:attrNameLst>
                                      </p:cBhvr>
                                      <p:to>
                                        <p:strVal val="visible"/>
                                      </p:to>
                                    </p:set>
                                    <p:animEffect transition="in" filter="slide(fromBottom)">
                                      <p:cBhvr>
                                        <p:cTn id="19" dur="500"/>
                                        <p:tgtEl>
                                          <p:spTgt spid="9"/>
                                        </p:tgtEl>
                                      </p:cBhvr>
                                    </p:animEffect>
                                  </p:childTnLst>
                                </p:cTn>
                              </p:par>
                            </p:childTnLst>
                          </p:cTn>
                        </p:par>
                      </p:childTnLst>
                    </p:cTn>
                  </p:par>
                  <p:par>
                    <p:cTn id="20" fill="hold">
                      <p:stCondLst>
                        <p:cond delay="indefinite"/>
                      </p:stCondLst>
                      <p:childTnLst>
                        <p:par>
                          <p:cTn id="21" fill="hold">
                            <p:stCondLst>
                              <p:cond delay="0"/>
                            </p:stCondLst>
                            <p:childTnLst>
                              <p:par>
                                <p:cTn id="22" presetID="22" presetClass="entr" presetSubtype="8" fill="hold" nodeType="clickEffect">
                                  <p:stCondLst>
                                    <p:cond delay="0"/>
                                  </p:stCondLst>
                                  <p:childTnLst>
                                    <p:set>
                                      <p:cBhvr>
                                        <p:cTn id="23" dur="1" fill="hold">
                                          <p:stCondLst>
                                            <p:cond delay="0"/>
                                          </p:stCondLst>
                                        </p:cTn>
                                        <p:tgtEl>
                                          <p:spTgt spid="10"/>
                                        </p:tgtEl>
                                        <p:attrNameLst>
                                          <p:attrName>style.visibility</p:attrName>
                                        </p:attrNameLst>
                                      </p:cBhvr>
                                      <p:to>
                                        <p:strVal val="visible"/>
                                      </p:to>
                                    </p:set>
                                    <p:animEffect transition="in" filter="wipe(left)">
                                      <p:cBhvr>
                                        <p:cTn id="24" dur="500"/>
                                        <p:tgtEl>
                                          <p:spTgt spid="10"/>
                                        </p:tgtEl>
                                      </p:cBhvr>
                                    </p:animEffect>
                                  </p:childTnLst>
                                </p:cTn>
                              </p:par>
                            </p:childTnLst>
                          </p:cTn>
                        </p:par>
                        <p:par>
                          <p:cTn id="25" fill="hold">
                            <p:stCondLst>
                              <p:cond delay="500"/>
                            </p:stCondLst>
                            <p:childTnLst>
                              <p:par>
                                <p:cTn id="26" presetID="12" presetClass="entr" presetSubtype="1" fill="hold" nodeType="afterEffect">
                                  <p:stCondLst>
                                    <p:cond delay="0"/>
                                  </p:stCondLst>
                                  <p:childTnLst>
                                    <p:set>
                                      <p:cBhvr>
                                        <p:cTn id="27" dur="1" fill="hold">
                                          <p:stCondLst>
                                            <p:cond delay="0"/>
                                          </p:stCondLst>
                                        </p:cTn>
                                        <p:tgtEl>
                                          <p:spTgt spid="11"/>
                                        </p:tgtEl>
                                        <p:attrNameLst>
                                          <p:attrName>style.visibility</p:attrName>
                                        </p:attrNameLst>
                                      </p:cBhvr>
                                      <p:to>
                                        <p:strVal val="visible"/>
                                      </p:to>
                                    </p:set>
                                    <p:animEffect transition="in" filter="slide(fromTop)">
                                      <p:cBhvr>
                                        <p:cTn id="28" dur="500"/>
                                        <p:tgtEl>
                                          <p:spTgt spid="11"/>
                                        </p:tgtEl>
                                      </p:cBhvr>
                                    </p:animEffect>
                                  </p:childTnLst>
                                </p:cTn>
                              </p:par>
                            </p:childTnLst>
                          </p:cTn>
                        </p:par>
                      </p:childTnLst>
                    </p:cTn>
                  </p:par>
                  <p:par>
                    <p:cTn id="29" fill="hold">
                      <p:stCondLst>
                        <p:cond delay="indefinite"/>
                      </p:stCondLst>
                      <p:childTnLst>
                        <p:par>
                          <p:cTn id="30" fill="hold">
                            <p:stCondLst>
                              <p:cond delay="0"/>
                            </p:stCondLst>
                            <p:childTnLst>
                              <p:par>
                                <p:cTn id="31" presetID="22" presetClass="entr" presetSubtype="8" fill="hold" nodeType="clickEffect">
                                  <p:stCondLst>
                                    <p:cond delay="0"/>
                                  </p:stCondLst>
                                  <p:childTnLst>
                                    <p:set>
                                      <p:cBhvr>
                                        <p:cTn id="32" dur="1" fill="hold">
                                          <p:stCondLst>
                                            <p:cond delay="0"/>
                                          </p:stCondLst>
                                        </p:cTn>
                                        <p:tgtEl>
                                          <p:spTgt spid="12"/>
                                        </p:tgtEl>
                                        <p:attrNameLst>
                                          <p:attrName>style.visibility</p:attrName>
                                        </p:attrNameLst>
                                      </p:cBhvr>
                                      <p:to>
                                        <p:strVal val="visible"/>
                                      </p:to>
                                    </p:set>
                                    <p:animEffect transition="in" filter="wipe(left)">
                                      <p:cBhvr>
                                        <p:cTn id="33"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文本框 4"/>
          <p:cNvSpPr txBox="1"/>
          <p:nvPr/>
        </p:nvSpPr>
        <p:spPr>
          <a:xfrm>
            <a:off x="1679712" y="299722"/>
            <a:ext cx="6280529" cy="500137"/>
          </a:xfrm>
          <a:prstGeom prst="rect">
            <a:avLst/>
          </a:prstGeom>
          <a:noFill/>
        </p:spPr>
        <p:txBody>
          <a:bodyPr wrap="square" lIns="68580" tIns="34290" rIns="68580" bIns="34290" rtlCol="0">
            <a:spAutoFit/>
          </a:bodyPr>
          <a:lstStyle/>
          <a:p>
            <a:pPr algn="ctr"/>
            <a:r>
              <a:rPr lang="zh-CN" altLang="en-US" sz="2800" b="1" dirty="0">
                <a:solidFill>
                  <a:srgbClr val="0070C0"/>
                </a:solidFill>
                <a:cs typeface="+mn-ea"/>
              </a:rPr>
              <a:t>二、销项税额</a:t>
            </a:r>
            <a:r>
              <a:rPr lang="en-US" altLang="zh-CN" sz="2800" b="1" dirty="0">
                <a:solidFill>
                  <a:srgbClr val="0070C0"/>
                </a:solidFill>
                <a:cs typeface="+mn-ea"/>
              </a:rPr>
              <a:t>——</a:t>
            </a:r>
            <a:r>
              <a:rPr lang="en-US" altLang="zh-CN" sz="2400" b="1" dirty="0">
                <a:solidFill>
                  <a:srgbClr val="7030A0"/>
                </a:solidFill>
                <a:latin typeface="+mn-ea"/>
              </a:rPr>
              <a:t>1.</a:t>
            </a:r>
            <a:r>
              <a:rPr lang="zh-CN" altLang="en-US" sz="2400" b="1" dirty="0">
                <a:solidFill>
                  <a:srgbClr val="7030A0"/>
                </a:solidFill>
                <a:latin typeface="+mn-ea"/>
              </a:rPr>
              <a:t>销售额确定一般规定</a:t>
            </a:r>
            <a:endParaRPr lang="en-US" altLang="zh-CN" sz="2000" b="1" dirty="0">
              <a:solidFill>
                <a:srgbClr val="7030A0"/>
              </a:solidFill>
              <a:latin typeface="+mn-ea"/>
            </a:endParaRPr>
          </a:p>
        </p:txBody>
      </p:sp>
      <p:sp>
        <p:nvSpPr>
          <p:cNvPr id="13" name="副标题 1">
            <a:extLst>
              <a:ext uri="{FF2B5EF4-FFF2-40B4-BE49-F238E27FC236}">
                <a16:creationId xmlns:a16="http://schemas.microsoft.com/office/drawing/2014/main" id="{5175D76D-4754-46E2-BCB0-CB4E7EC01AA7}"/>
              </a:ext>
            </a:extLst>
          </p:cNvPr>
          <p:cNvSpPr txBox="1">
            <a:spLocks/>
          </p:cNvSpPr>
          <p:nvPr/>
        </p:nvSpPr>
        <p:spPr>
          <a:xfrm>
            <a:off x="7618584" y="1512864"/>
            <a:ext cx="540590" cy="2166310"/>
          </a:xfrm>
          <a:prstGeom prst="rect">
            <a:avLst/>
          </a:prstGeom>
        </p:spPr>
        <p:txBody>
          <a:bodyPr/>
          <a:lstStyle>
            <a:lvl1pPr marL="342892" indent="-342892" algn="l" defTabSz="914378"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31" indent="-285743" algn="l" defTabSz="914378"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2972" indent="-228594" algn="l" defTabSz="914378"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160" indent="-228594" algn="l" defTabSz="914378"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348" indent="-228594" algn="l" defTabSz="914378"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537" indent="-228594" algn="l" defTabSz="914378"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726" indent="-228594" algn="l" defTabSz="914378"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8915" indent="-228594" algn="l" defTabSz="914378"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103" indent="-228594" algn="l" defTabSz="914378"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zh-CN" altLang="en-US" b="1" dirty="0">
                <a:solidFill>
                  <a:srgbClr val="0070C0"/>
                </a:solidFill>
              </a:rPr>
              <a:t>运费二</a:t>
            </a:r>
          </a:p>
        </p:txBody>
      </p:sp>
      <p:sp>
        <p:nvSpPr>
          <p:cNvPr id="28" name="矩形 27">
            <a:extLst>
              <a:ext uri="{FF2B5EF4-FFF2-40B4-BE49-F238E27FC236}">
                <a16:creationId xmlns:a16="http://schemas.microsoft.com/office/drawing/2014/main" id="{7B867CBE-94B0-4500-A9C6-85A317C8EDD3}"/>
              </a:ext>
            </a:extLst>
          </p:cNvPr>
          <p:cNvSpPr>
            <a:spLocks noChangeArrowheads="1"/>
          </p:cNvSpPr>
          <p:nvPr/>
        </p:nvSpPr>
        <p:spPr bwMode="auto">
          <a:xfrm>
            <a:off x="1893569" y="1337383"/>
            <a:ext cx="906463" cy="400110"/>
          </a:xfrm>
          <a:prstGeom prst="rect">
            <a:avLst/>
          </a:prstGeom>
          <a:solidFill>
            <a:srgbClr val="C00000"/>
          </a:solidFill>
          <a:ln w="38100">
            <a:noFill/>
            <a:miter lim="800000"/>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anchor="ctr">
            <a:spAutoFit/>
          </a:bodyPr>
          <a:lstStyle/>
          <a:p>
            <a:pPr algn="ctr">
              <a:defRPr/>
            </a:pPr>
            <a:r>
              <a:rPr lang="en-US" altLang="zh-CN" sz="2000" b="1" dirty="0">
                <a:solidFill>
                  <a:prstClr val="white"/>
                </a:solidFill>
                <a:latin typeface="楷体" panose="02010609060101010101" pitchFamily="49" charset="-122"/>
              </a:rPr>
              <a:t>A</a:t>
            </a:r>
            <a:r>
              <a:rPr lang="zh-CN" altLang="en-US" sz="2000" b="1" dirty="0">
                <a:solidFill>
                  <a:prstClr val="white"/>
                </a:solidFill>
                <a:latin typeface="楷体" panose="02010609060101010101" pitchFamily="49" charset="-122"/>
              </a:rPr>
              <a:t>销售</a:t>
            </a:r>
          </a:p>
        </p:txBody>
      </p:sp>
      <p:sp>
        <p:nvSpPr>
          <p:cNvPr id="29" name="矩形 28">
            <a:extLst>
              <a:ext uri="{FF2B5EF4-FFF2-40B4-BE49-F238E27FC236}">
                <a16:creationId xmlns:a16="http://schemas.microsoft.com/office/drawing/2014/main" id="{72DFD235-EF7B-4BE5-AF82-8B5CF47FCADC}"/>
              </a:ext>
            </a:extLst>
          </p:cNvPr>
          <p:cNvSpPr>
            <a:spLocks noChangeArrowheads="1"/>
          </p:cNvSpPr>
          <p:nvPr/>
        </p:nvSpPr>
        <p:spPr bwMode="auto">
          <a:xfrm>
            <a:off x="5189445" y="1337383"/>
            <a:ext cx="828675" cy="400110"/>
          </a:xfrm>
          <a:prstGeom prst="rect">
            <a:avLst/>
          </a:prstGeom>
          <a:solidFill>
            <a:srgbClr val="0070C0"/>
          </a:solidFill>
          <a:ln w="38100">
            <a:noFill/>
            <a:miter lim="800000"/>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anchor="ctr">
            <a:spAutoFit/>
          </a:bodyPr>
          <a:lstStyle/>
          <a:p>
            <a:pPr algn="ctr">
              <a:defRPr/>
            </a:pPr>
            <a:r>
              <a:rPr lang="en-US" altLang="zh-CN" sz="2000" b="1">
                <a:solidFill>
                  <a:prstClr val="white"/>
                </a:solidFill>
                <a:latin typeface="楷体" panose="02010609060101010101" pitchFamily="49" charset="-122"/>
              </a:rPr>
              <a:t>B</a:t>
            </a:r>
            <a:r>
              <a:rPr lang="zh-CN" altLang="en-US" sz="2000" b="1">
                <a:solidFill>
                  <a:prstClr val="white"/>
                </a:solidFill>
                <a:latin typeface="楷体" panose="02010609060101010101" pitchFamily="49" charset="-122"/>
              </a:rPr>
              <a:t>购买</a:t>
            </a:r>
          </a:p>
        </p:txBody>
      </p:sp>
      <p:cxnSp>
        <p:nvCxnSpPr>
          <p:cNvPr id="30" name="直接箭头连接符 29">
            <a:extLst>
              <a:ext uri="{FF2B5EF4-FFF2-40B4-BE49-F238E27FC236}">
                <a16:creationId xmlns:a16="http://schemas.microsoft.com/office/drawing/2014/main" id="{00FB9700-D033-4701-BD16-3DA72F8413A6}"/>
              </a:ext>
            </a:extLst>
          </p:cNvPr>
          <p:cNvCxnSpPr>
            <a:cxnSpLocks noChangeShapeType="1"/>
          </p:cNvCxnSpPr>
          <p:nvPr/>
        </p:nvCxnSpPr>
        <p:spPr bwMode="auto">
          <a:xfrm flipH="1">
            <a:off x="2800057" y="1445561"/>
            <a:ext cx="2338362" cy="0"/>
          </a:xfrm>
          <a:prstGeom prst="straightConnector1">
            <a:avLst/>
          </a:prstGeom>
          <a:noFill/>
          <a:ln w="25400" algn="ctr">
            <a:solidFill>
              <a:srgbClr val="C00000"/>
            </a:solidFill>
            <a:round/>
            <a:headEnd/>
            <a:tailEnd type="arrow" w="med" len="med"/>
          </a:ln>
        </p:spPr>
      </p:cxnSp>
      <p:sp>
        <p:nvSpPr>
          <p:cNvPr id="31" name="矩形 30">
            <a:extLst>
              <a:ext uri="{FF2B5EF4-FFF2-40B4-BE49-F238E27FC236}">
                <a16:creationId xmlns:a16="http://schemas.microsoft.com/office/drawing/2014/main" id="{B44E2F88-660A-4E95-9FCE-01F7C1EF2608}"/>
              </a:ext>
            </a:extLst>
          </p:cNvPr>
          <p:cNvSpPr>
            <a:spLocks noChangeArrowheads="1"/>
          </p:cNvSpPr>
          <p:nvPr/>
        </p:nvSpPr>
        <p:spPr bwMode="auto">
          <a:xfrm>
            <a:off x="3411219" y="3663864"/>
            <a:ext cx="828675" cy="400110"/>
          </a:xfrm>
          <a:prstGeom prst="rect">
            <a:avLst/>
          </a:prstGeom>
          <a:solidFill>
            <a:srgbClr val="7030A0"/>
          </a:solidFill>
          <a:ln w="38100">
            <a:noFill/>
            <a:miter lim="800000"/>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anchor="ctr">
            <a:spAutoFit/>
          </a:bodyPr>
          <a:lstStyle/>
          <a:p>
            <a:pPr algn="ctr">
              <a:defRPr/>
            </a:pPr>
            <a:r>
              <a:rPr lang="en-US" altLang="zh-CN" sz="2000" b="1">
                <a:solidFill>
                  <a:prstClr val="white"/>
                </a:solidFill>
                <a:latin typeface="楷体" panose="02010609060101010101" pitchFamily="49" charset="-122"/>
              </a:rPr>
              <a:t>C</a:t>
            </a:r>
            <a:r>
              <a:rPr lang="zh-CN" altLang="en-US" sz="2000" b="1">
                <a:solidFill>
                  <a:prstClr val="white"/>
                </a:solidFill>
                <a:latin typeface="楷体" panose="02010609060101010101" pitchFamily="49" charset="-122"/>
              </a:rPr>
              <a:t>运输</a:t>
            </a:r>
          </a:p>
        </p:txBody>
      </p:sp>
      <p:sp>
        <p:nvSpPr>
          <p:cNvPr id="32" name="圆角矩形 13">
            <a:extLst>
              <a:ext uri="{FF2B5EF4-FFF2-40B4-BE49-F238E27FC236}">
                <a16:creationId xmlns:a16="http://schemas.microsoft.com/office/drawing/2014/main" id="{5C13CB34-2C6D-4068-A3EB-ECF4B6E8F782}"/>
              </a:ext>
            </a:extLst>
          </p:cNvPr>
          <p:cNvSpPr>
            <a:spLocks noChangeArrowheads="1"/>
          </p:cNvSpPr>
          <p:nvPr/>
        </p:nvSpPr>
        <p:spPr bwMode="auto">
          <a:xfrm>
            <a:off x="3015932" y="1100629"/>
            <a:ext cx="1943952" cy="251865"/>
          </a:xfrm>
          <a:prstGeom prst="roundRect">
            <a:avLst>
              <a:gd name="adj" fmla="val 16667"/>
            </a:avLst>
          </a:prstGeom>
          <a:solidFill>
            <a:srgbClr val="0070C0"/>
          </a:solidFill>
          <a:ln w="38100" algn="ctr">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wrap="none" anchor="ctr"/>
          <a:lstStyle/>
          <a:p>
            <a:pPr>
              <a:defRPr/>
            </a:pPr>
            <a:r>
              <a:rPr lang="zh-CN" altLang="en-US" sz="2000" b="1" dirty="0">
                <a:solidFill>
                  <a:prstClr val="white"/>
                </a:solidFill>
                <a:latin typeface="楷体" panose="02010609060101010101" pitchFamily="49" charset="-122"/>
              </a:rPr>
              <a:t>支付买价和运费</a:t>
            </a:r>
          </a:p>
        </p:txBody>
      </p:sp>
      <p:cxnSp>
        <p:nvCxnSpPr>
          <p:cNvPr id="33" name="直接箭头连接符 32">
            <a:extLst>
              <a:ext uri="{FF2B5EF4-FFF2-40B4-BE49-F238E27FC236}">
                <a16:creationId xmlns:a16="http://schemas.microsoft.com/office/drawing/2014/main" id="{41B61F7E-D150-4670-913C-9DEB39A24535}"/>
              </a:ext>
            </a:extLst>
          </p:cNvPr>
          <p:cNvCxnSpPr>
            <a:cxnSpLocks noChangeShapeType="1"/>
          </p:cNvCxnSpPr>
          <p:nvPr/>
        </p:nvCxnSpPr>
        <p:spPr bwMode="auto">
          <a:xfrm>
            <a:off x="2223795" y="1721786"/>
            <a:ext cx="1479550" cy="1957388"/>
          </a:xfrm>
          <a:prstGeom prst="straightConnector1">
            <a:avLst/>
          </a:prstGeom>
          <a:noFill/>
          <a:ln w="25400" algn="ctr">
            <a:solidFill>
              <a:srgbClr val="C00000"/>
            </a:solidFill>
            <a:round/>
            <a:headEnd/>
            <a:tailEnd type="arrow" w="med" len="med"/>
          </a:ln>
        </p:spPr>
      </p:cxnSp>
      <p:sp>
        <p:nvSpPr>
          <p:cNvPr id="34" name="圆角矩形 22">
            <a:extLst>
              <a:ext uri="{FF2B5EF4-FFF2-40B4-BE49-F238E27FC236}">
                <a16:creationId xmlns:a16="http://schemas.microsoft.com/office/drawing/2014/main" id="{32E53641-A35F-4914-8533-729B1EF74F22}"/>
              </a:ext>
            </a:extLst>
          </p:cNvPr>
          <p:cNvSpPr>
            <a:spLocks noChangeArrowheads="1"/>
          </p:cNvSpPr>
          <p:nvPr/>
        </p:nvSpPr>
        <p:spPr bwMode="auto">
          <a:xfrm rot="3187827">
            <a:off x="2153919" y="2678056"/>
            <a:ext cx="1203325" cy="288925"/>
          </a:xfrm>
          <a:prstGeom prst="roundRect">
            <a:avLst>
              <a:gd name="adj" fmla="val 16667"/>
            </a:avLst>
          </a:prstGeom>
          <a:solidFill>
            <a:srgbClr val="C00000"/>
          </a:solidFill>
          <a:ln w="38100" algn="ctr">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wrap="none" anchor="ctr"/>
          <a:lstStyle/>
          <a:p>
            <a:pPr>
              <a:defRPr/>
            </a:pPr>
            <a:r>
              <a:rPr lang="zh-CN" altLang="en-US" sz="2000" b="1">
                <a:solidFill>
                  <a:prstClr val="white"/>
                </a:solidFill>
                <a:latin typeface="楷体" panose="02010609060101010101" pitchFamily="49" charset="-122"/>
              </a:rPr>
              <a:t>支付运费</a:t>
            </a:r>
          </a:p>
        </p:txBody>
      </p:sp>
      <p:cxnSp>
        <p:nvCxnSpPr>
          <p:cNvPr id="35" name="直接箭头连接符 34">
            <a:extLst>
              <a:ext uri="{FF2B5EF4-FFF2-40B4-BE49-F238E27FC236}">
                <a16:creationId xmlns:a16="http://schemas.microsoft.com/office/drawing/2014/main" id="{15754882-32E8-4AAB-83C9-A8AB58D5301E}"/>
              </a:ext>
            </a:extLst>
          </p:cNvPr>
          <p:cNvCxnSpPr>
            <a:cxnSpLocks noChangeShapeType="1"/>
          </p:cNvCxnSpPr>
          <p:nvPr/>
        </p:nvCxnSpPr>
        <p:spPr bwMode="auto">
          <a:xfrm flipH="1" flipV="1">
            <a:off x="2439695" y="1721786"/>
            <a:ext cx="1512887" cy="1957388"/>
          </a:xfrm>
          <a:prstGeom prst="straightConnector1">
            <a:avLst/>
          </a:prstGeom>
          <a:noFill/>
          <a:ln w="25400" algn="ctr">
            <a:solidFill>
              <a:srgbClr val="C00000"/>
            </a:solidFill>
            <a:round/>
            <a:headEnd/>
            <a:tailEnd type="arrow" w="med" len="med"/>
          </a:ln>
        </p:spPr>
      </p:cxnSp>
      <p:sp>
        <p:nvSpPr>
          <p:cNvPr id="36" name="圆角矩形 24">
            <a:extLst>
              <a:ext uri="{FF2B5EF4-FFF2-40B4-BE49-F238E27FC236}">
                <a16:creationId xmlns:a16="http://schemas.microsoft.com/office/drawing/2014/main" id="{09699894-B850-4342-BA44-AB5A1E3071C8}"/>
              </a:ext>
            </a:extLst>
          </p:cNvPr>
          <p:cNvSpPr>
            <a:spLocks noChangeArrowheads="1"/>
          </p:cNvSpPr>
          <p:nvPr/>
        </p:nvSpPr>
        <p:spPr bwMode="auto">
          <a:xfrm rot="3187827">
            <a:off x="2818289" y="2461362"/>
            <a:ext cx="1204912" cy="288925"/>
          </a:xfrm>
          <a:prstGeom prst="roundRect">
            <a:avLst>
              <a:gd name="adj" fmla="val 16667"/>
            </a:avLst>
          </a:prstGeom>
          <a:solidFill>
            <a:srgbClr val="7030A0"/>
          </a:solidFill>
          <a:ln w="38100" algn="ctr">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wrap="none" anchor="ctr"/>
          <a:lstStyle/>
          <a:p>
            <a:pPr>
              <a:defRPr/>
            </a:pPr>
            <a:r>
              <a:rPr lang="zh-CN" altLang="en-US" sz="2000" b="1" dirty="0">
                <a:solidFill>
                  <a:prstClr val="white"/>
                </a:solidFill>
                <a:latin typeface="楷体" panose="02010609060101010101" pitchFamily="49" charset="-122"/>
              </a:rPr>
              <a:t>给</a:t>
            </a:r>
            <a:r>
              <a:rPr lang="en-US" altLang="zh-CN" sz="2000" b="1" dirty="0">
                <a:solidFill>
                  <a:prstClr val="white"/>
                </a:solidFill>
                <a:latin typeface="楷体" panose="02010609060101010101" pitchFamily="49" charset="-122"/>
              </a:rPr>
              <a:t>A</a:t>
            </a:r>
            <a:r>
              <a:rPr lang="zh-CN" altLang="en-US" sz="2000" b="1" dirty="0">
                <a:solidFill>
                  <a:prstClr val="white"/>
                </a:solidFill>
                <a:latin typeface="楷体" panose="02010609060101010101" pitchFamily="49" charset="-122"/>
              </a:rPr>
              <a:t>开票</a:t>
            </a:r>
          </a:p>
        </p:txBody>
      </p:sp>
      <p:cxnSp>
        <p:nvCxnSpPr>
          <p:cNvPr id="37" name="直接箭头连接符 36">
            <a:extLst>
              <a:ext uri="{FF2B5EF4-FFF2-40B4-BE49-F238E27FC236}">
                <a16:creationId xmlns:a16="http://schemas.microsoft.com/office/drawing/2014/main" id="{4A9FF2BE-D56D-4258-A28D-ADD534F5B826}"/>
              </a:ext>
            </a:extLst>
          </p:cNvPr>
          <p:cNvCxnSpPr>
            <a:cxnSpLocks noChangeShapeType="1"/>
          </p:cNvCxnSpPr>
          <p:nvPr/>
        </p:nvCxnSpPr>
        <p:spPr bwMode="auto">
          <a:xfrm flipV="1">
            <a:off x="3952582" y="1721786"/>
            <a:ext cx="1528763" cy="1957388"/>
          </a:xfrm>
          <a:prstGeom prst="straightConnector1">
            <a:avLst/>
          </a:prstGeom>
          <a:noFill/>
          <a:ln w="25400" algn="ctr">
            <a:solidFill>
              <a:srgbClr val="C00000"/>
            </a:solidFill>
            <a:round/>
            <a:headEnd/>
            <a:tailEnd type="arrow" w="med" len="med"/>
          </a:ln>
        </p:spPr>
      </p:cxnSp>
      <p:sp>
        <p:nvSpPr>
          <p:cNvPr id="38" name="圆角矩形 26">
            <a:extLst>
              <a:ext uri="{FF2B5EF4-FFF2-40B4-BE49-F238E27FC236}">
                <a16:creationId xmlns:a16="http://schemas.microsoft.com/office/drawing/2014/main" id="{85D02A49-FCB2-41B5-802C-30EE6A10C1D1}"/>
              </a:ext>
            </a:extLst>
          </p:cNvPr>
          <p:cNvSpPr>
            <a:spLocks noChangeArrowheads="1"/>
          </p:cNvSpPr>
          <p:nvPr/>
        </p:nvSpPr>
        <p:spPr bwMode="auto">
          <a:xfrm rot="18511066">
            <a:off x="3869213" y="2469300"/>
            <a:ext cx="1204913" cy="288925"/>
          </a:xfrm>
          <a:prstGeom prst="roundRect">
            <a:avLst>
              <a:gd name="adj" fmla="val 16667"/>
            </a:avLst>
          </a:prstGeom>
          <a:solidFill>
            <a:srgbClr val="7030A0"/>
          </a:solidFill>
          <a:ln w="38100" algn="ctr">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wrap="none" anchor="ctr"/>
          <a:lstStyle/>
          <a:p>
            <a:pPr>
              <a:defRPr/>
            </a:pPr>
            <a:r>
              <a:rPr lang="zh-CN" altLang="en-US" sz="2000" b="1">
                <a:solidFill>
                  <a:prstClr val="white"/>
                </a:solidFill>
                <a:latin typeface="楷体" panose="02010609060101010101" pitchFamily="49" charset="-122"/>
              </a:rPr>
              <a:t>运输货物</a:t>
            </a:r>
          </a:p>
        </p:txBody>
      </p:sp>
      <p:cxnSp>
        <p:nvCxnSpPr>
          <p:cNvPr id="39" name="直接箭头连接符 38">
            <a:extLst>
              <a:ext uri="{FF2B5EF4-FFF2-40B4-BE49-F238E27FC236}">
                <a16:creationId xmlns:a16="http://schemas.microsoft.com/office/drawing/2014/main" id="{3B496C50-9209-46CC-82FF-30C69EF0B545}"/>
              </a:ext>
            </a:extLst>
          </p:cNvPr>
          <p:cNvCxnSpPr>
            <a:cxnSpLocks noChangeShapeType="1"/>
          </p:cNvCxnSpPr>
          <p:nvPr/>
        </p:nvCxnSpPr>
        <p:spPr bwMode="auto">
          <a:xfrm flipV="1">
            <a:off x="2800057" y="1586422"/>
            <a:ext cx="2389388" cy="0"/>
          </a:xfrm>
          <a:prstGeom prst="straightConnector1">
            <a:avLst/>
          </a:prstGeom>
          <a:noFill/>
          <a:ln w="25400" algn="ctr">
            <a:solidFill>
              <a:srgbClr val="C00000"/>
            </a:solidFill>
            <a:round/>
            <a:headEnd/>
            <a:tailEnd type="arrow" w="med" len="med"/>
          </a:ln>
        </p:spPr>
      </p:cxnSp>
      <p:sp>
        <p:nvSpPr>
          <p:cNvPr id="40" name="圆角矩形 28">
            <a:extLst>
              <a:ext uri="{FF2B5EF4-FFF2-40B4-BE49-F238E27FC236}">
                <a16:creationId xmlns:a16="http://schemas.microsoft.com/office/drawing/2014/main" id="{397E5461-446C-4115-AB82-A67385A1DF23}"/>
              </a:ext>
            </a:extLst>
          </p:cNvPr>
          <p:cNvSpPr>
            <a:spLocks noChangeArrowheads="1"/>
          </p:cNvSpPr>
          <p:nvPr/>
        </p:nvSpPr>
        <p:spPr bwMode="auto">
          <a:xfrm>
            <a:off x="2871469" y="1663645"/>
            <a:ext cx="2266950" cy="270682"/>
          </a:xfrm>
          <a:prstGeom prst="roundRect">
            <a:avLst>
              <a:gd name="adj" fmla="val 16667"/>
            </a:avLst>
          </a:prstGeom>
          <a:solidFill>
            <a:srgbClr val="C00000"/>
          </a:solidFill>
          <a:ln w="38100" algn="ctr">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wrap="none" anchor="ctr"/>
          <a:lstStyle/>
          <a:p>
            <a:pPr>
              <a:defRPr/>
            </a:pPr>
            <a:r>
              <a:rPr lang="zh-CN" altLang="en-US" sz="2000" b="1" dirty="0">
                <a:solidFill>
                  <a:prstClr val="white"/>
                </a:solidFill>
                <a:latin typeface="楷体" panose="02010609060101010101" pitchFamily="49" charset="-122"/>
              </a:rPr>
              <a:t>开具发票（买</a:t>
            </a:r>
            <a:r>
              <a:rPr lang="en-US" altLang="zh-CN" sz="2000" b="1" dirty="0">
                <a:solidFill>
                  <a:prstClr val="white"/>
                </a:solidFill>
                <a:latin typeface="楷体" panose="02010609060101010101" pitchFamily="49" charset="-122"/>
              </a:rPr>
              <a:t>+</a:t>
            </a:r>
            <a:r>
              <a:rPr lang="zh-CN" altLang="en-US" sz="2000" b="1" dirty="0">
                <a:solidFill>
                  <a:prstClr val="white"/>
                </a:solidFill>
                <a:latin typeface="楷体" panose="02010609060101010101" pitchFamily="49" charset="-122"/>
              </a:rPr>
              <a:t>运）</a:t>
            </a:r>
          </a:p>
        </p:txBody>
      </p:sp>
      <p:sp>
        <p:nvSpPr>
          <p:cNvPr id="41" name="矩形 40">
            <a:extLst>
              <a:ext uri="{FF2B5EF4-FFF2-40B4-BE49-F238E27FC236}">
                <a16:creationId xmlns:a16="http://schemas.microsoft.com/office/drawing/2014/main" id="{7ACA69D7-1051-4A48-98F9-60A72BB874D3}"/>
              </a:ext>
            </a:extLst>
          </p:cNvPr>
          <p:cNvSpPr>
            <a:spLocks noChangeArrowheads="1"/>
          </p:cNvSpPr>
          <p:nvPr/>
        </p:nvSpPr>
        <p:spPr bwMode="auto">
          <a:xfrm>
            <a:off x="1679712" y="4142025"/>
            <a:ext cx="5543550" cy="707886"/>
          </a:xfrm>
          <a:prstGeom prst="rect">
            <a:avLst/>
          </a:prstGeom>
          <a:solidFill>
            <a:srgbClr val="C00000"/>
          </a:solidFill>
          <a:ln w="38100">
            <a:noFill/>
            <a:miter lim="800000"/>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anchor="ctr">
            <a:spAutoFit/>
          </a:bodyPr>
          <a:lstStyle/>
          <a:p>
            <a:pPr>
              <a:defRPr/>
            </a:pPr>
            <a:r>
              <a:rPr lang="en-US" altLang="zh-CN" sz="2000" b="1">
                <a:solidFill>
                  <a:prstClr val="white"/>
                </a:solidFill>
                <a:latin typeface="楷体" panose="02010609060101010101" pitchFamily="49" charset="-122"/>
              </a:rPr>
              <a:t>②A</a:t>
            </a:r>
            <a:r>
              <a:rPr lang="zh-CN" altLang="en-US" sz="2000" b="1">
                <a:solidFill>
                  <a:prstClr val="white"/>
                </a:solidFill>
                <a:latin typeface="楷体" panose="02010609060101010101" pitchFamily="49" charset="-122"/>
              </a:rPr>
              <a:t>、</a:t>
            </a:r>
            <a:r>
              <a:rPr lang="en-US" altLang="zh-CN" sz="2000" b="1">
                <a:solidFill>
                  <a:prstClr val="white"/>
                </a:solidFill>
                <a:latin typeface="楷体" panose="02010609060101010101" pitchFamily="49" charset="-122"/>
              </a:rPr>
              <a:t>C</a:t>
            </a:r>
            <a:r>
              <a:rPr lang="zh-CN" altLang="en-US" sz="2000" b="1">
                <a:solidFill>
                  <a:prstClr val="white"/>
                </a:solidFill>
                <a:latin typeface="楷体" panose="02010609060101010101" pitchFamily="49" charset="-122"/>
              </a:rPr>
              <a:t>之间视为一项交易；</a:t>
            </a:r>
            <a:r>
              <a:rPr lang="en-US" altLang="zh-CN" sz="2000" b="1">
                <a:solidFill>
                  <a:prstClr val="white"/>
                </a:solidFill>
                <a:latin typeface="楷体" panose="02010609060101010101" pitchFamily="49" charset="-122"/>
              </a:rPr>
              <a:t>A</a:t>
            </a:r>
            <a:r>
              <a:rPr lang="zh-CN" altLang="en-US" sz="2000" b="1">
                <a:solidFill>
                  <a:prstClr val="white"/>
                </a:solidFill>
                <a:latin typeface="楷体" panose="02010609060101010101" pitchFamily="49" charset="-122"/>
              </a:rPr>
              <a:t>、</a:t>
            </a:r>
            <a:r>
              <a:rPr lang="en-US" altLang="zh-CN" sz="2000" b="1">
                <a:solidFill>
                  <a:prstClr val="white"/>
                </a:solidFill>
                <a:latin typeface="楷体" panose="02010609060101010101" pitchFamily="49" charset="-122"/>
              </a:rPr>
              <a:t>B</a:t>
            </a:r>
            <a:r>
              <a:rPr lang="zh-CN" altLang="en-US" sz="2000" b="1">
                <a:solidFill>
                  <a:prstClr val="white"/>
                </a:solidFill>
                <a:latin typeface="楷体" panose="02010609060101010101" pitchFamily="49" charset="-122"/>
              </a:rPr>
              <a:t>之间视为另外一项交易</a:t>
            </a:r>
            <a:r>
              <a:rPr lang="en-US" altLang="zh-CN" sz="2000" b="1">
                <a:solidFill>
                  <a:prstClr val="white"/>
                </a:solidFill>
                <a:latin typeface="楷体" panose="02010609060101010101" pitchFamily="49" charset="-122"/>
              </a:rPr>
              <a:t>——A</a:t>
            </a:r>
            <a:r>
              <a:rPr lang="zh-CN" altLang="en-US" sz="2000" b="1">
                <a:solidFill>
                  <a:prstClr val="white"/>
                </a:solidFill>
                <a:latin typeface="楷体" panose="02010609060101010101" pitchFamily="49" charset="-122"/>
              </a:rPr>
              <a:t>、</a:t>
            </a:r>
            <a:r>
              <a:rPr lang="en-US" altLang="zh-CN" sz="2000" b="1">
                <a:solidFill>
                  <a:prstClr val="white"/>
                </a:solidFill>
                <a:latin typeface="楷体" panose="02010609060101010101" pitchFamily="49" charset="-122"/>
              </a:rPr>
              <a:t>B</a:t>
            </a:r>
            <a:r>
              <a:rPr lang="zh-CN" altLang="en-US" sz="2000" b="1">
                <a:solidFill>
                  <a:prstClr val="white"/>
                </a:solidFill>
                <a:latin typeface="楷体" panose="02010609060101010101" pitchFamily="49" charset="-122"/>
              </a:rPr>
              <a:t>之间的运费及发票同①处理</a:t>
            </a:r>
          </a:p>
        </p:txBody>
      </p:sp>
      <p:sp>
        <p:nvSpPr>
          <p:cNvPr id="42" name="文本框 41">
            <a:extLst>
              <a:ext uri="{FF2B5EF4-FFF2-40B4-BE49-F238E27FC236}">
                <a16:creationId xmlns:a16="http://schemas.microsoft.com/office/drawing/2014/main" id="{6C490121-F0B2-470D-8B95-4D3F6B1808D8}"/>
              </a:ext>
            </a:extLst>
          </p:cNvPr>
          <p:cNvSpPr txBox="1"/>
          <p:nvPr/>
        </p:nvSpPr>
        <p:spPr>
          <a:xfrm>
            <a:off x="153695" y="702514"/>
            <a:ext cx="4572000" cy="430887"/>
          </a:xfrm>
          <a:prstGeom prst="rect">
            <a:avLst/>
          </a:prstGeom>
          <a:noFill/>
        </p:spPr>
        <p:txBody>
          <a:bodyPr wrap="square">
            <a:spAutoFit/>
          </a:bodyPr>
          <a:lstStyle/>
          <a:p>
            <a:r>
              <a:rPr kumimoji="0" lang="zh-CN" altLang="en-US" sz="2200" b="1" i="0" u="none" strike="noStrike" kern="1200" cap="none" spc="0" normalizeH="0" baseline="0" noProof="0" dirty="0">
                <a:ln>
                  <a:noFill/>
                </a:ln>
                <a:solidFill>
                  <a:srgbClr val="0070C0"/>
                </a:solidFill>
                <a:effectLst/>
                <a:uLnTx/>
                <a:uFillTx/>
                <a:latin typeface="楷体" panose="02010609060101010101" pitchFamily="49" charset="-122"/>
                <a:ea typeface="楷体" panose="02010609060101010101" pitchFamily="49" charset="-122"/>
                <a:cs typeface="+mn-cs"/>
              </a:rPr>
              <a:t> ①承运者的运费发票开给购货方；</a:t>
            </a:r>
            <a:endParaRPr lang="zh-CN" altLang="en-US" dirty="0">
              <a:solidFill>
                <a:srgbClr val="0070C0"/>
              </a:solidFill>
            </a:endParaRPr>
          </a:p>
        </p:txBody>
      </p:sp>
    </p:spTree>
    <p:extLst>
      <p:ext uri="{BB962C8B-B14F-4D97-AF65-F5344CB8AC3E}">
        <p14:creationId xmlns:p14="http://schemas.microsoft.com/office/powerpoint/2010/main" val="1877896891"/>
      </p:ext>
    </p:extLst>
  </p:cSld>
  <p:clrMapOvr>
    <a:masterClrMapping/>
  </p:clrMapOvr>
  <mc:AlternateContent xmlns:mc="http://schemas.openxmlformats.org/markup-compatibility/2006" xmlns:p14="http://schemas.microsoft.com/office/powerpoint/2010/main">
    <mc:Choice Requires="p14">
      <p:transition spd="slow" p14:dur="1600" advClick="0" advTm="0">
        <p14:gallery dir="l"/>
      </p:transition>
    </mc:Choice>
    <mc:Fallback xmlns="">
      <p:transition spd="slow"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28"/>
                                        </p:tgtEl>
                                        <p:attrNameLst>
                                          <p:attrName>style.visibility</p:attrName>
                                        </p:attrNameLst>
                                      </p:cBhvr>
                                      <p:to>
                                        <p:strVal val="visible"/>
                                      </p:to>
                                    </p:set>
                                    <p:animEffect transition="in" filter="fade">
                                      <p:cBhvr>
                                        <p:cTn id="7" dur="500"/>
                                        <p:tgtEl>
                                          <p:spTgt spid="28"/>
                                        </p:tgtEl>
                                      </p:cBhvr>
                                    </p:animEffect>
                                  </p:childTnLst>
                                </p:cTn>
                              </p:par>
                              <p:par>
                                <p:cTn id="8" presetID="10" presetClass="entr" presetSubtype="0" fill="hold" nodeType="withEffect">
                                  <p:stCondLst>
                                    <p:cond delay="0"/>
                                  </p:stCondLst>
                                  <p:childTnLst>
                                    <p:set>
                                      <p:cBhvr>
                                        <p:cTn id="9" dur="1" fill="hold">
                                          <p:stCondLst>
                                            <p:cond delay="0"/>
                                          </p:stCondLst>
                                        </p:cTn>
                                        <p:tgtEl>
                                          <p:spTgt spid="29"/>
                                        </p:tgtEl>
                                        <p:attrNameLst>
                                          <p:attrName>style.visibility</p:attrName>
                                        </p:attrNameLst>
                                      </p:cBhvr>
                                      <p:to>
                                        <p:strVal val="visible"/>
                                      </p:to>
                                    </p:set>
                                    <p:animEffect transition="in" filter="fade">
                                      <p:cBhvr>
                                        <p:cTn id="10" dur="500"/>
                                        <p:tgtEl>
                                          <p:spTgt spid="29"/>
                                        </p:tgtEl>
                                      </p:cBhvr>
                                    </p:animEffect>
                                  </p:childTnLst>
                                </p:cTn>
                              </p:par>
                              <p:par>
                                <p:cTn id="11" presetID="10" presetClass="entr" presetSubtype="0" fill="hold" nodeType="withEffect">
                                  <p:stCondLst>
                                    <p:cond delay="0"/>
                                  </p:stCondLst>
                                  <p:childTnLst>
                                    <p:set>
                                      <p:cBhvr>
                                        <p:cTn id="12" dur="1" fill="hold">
                                          <p:stCondLst>
                                            <p:cond delay="0"/>
                                          </p:stCondLst>
                                        </p:cTn>
                                        <p:tgtEl>
                                          <p:spTgt spid="31"/>
                                        </p:tgtEl>
                                        <p:attrNameLst>
                                          <p:attrName>style.visibility</p:attrName>
                                        </p:attrNameLst>
                                      </p:cBhvr>
                                      <p:to>
                                        <p:strVal val="visible"/>
                                      </p:to>
                                    </p:set>
                                    <p:animEffect transition="in" filter="fade">
                                      <p:cBhvr>
                                        <p:cTn id="13" dur="500"/>
                                        <p:tgtEl>
                                          <p:spTgt spid="31"/>
                                        </p:tgtEl>
                                      </p:cBhvr>
                                    </p:animEffect>
                                  </p:childTnLst>
                                </p:cTn>
                              </p:par>
                            </p:childTnLst>
                          </p:cTn>
                        </p:par>
                      </p:childTnLst>
                    </p:cTn>
                  </p:par>
                  <p:par>
                    <p:cTn id="14" fill="hold">
                      <p:stCondLst>
                        <p:cond delay="indefinite"/>
                      </p:stCondLst>
                      <p:childTnLst>
                        <p:par>
                          <p:cTn id="15" fill="hold">
                            <p:stCondLst>
                              <p:cond delay="0"/>
                            </p:stCondLst>
                            <p:childTnLst>
                              <p:par>
                                <p:cTn id="16" presetID="22" presetClass="entr" presetSubtype="2" fill="hold" nodeType="clickEffect">
                                  <p:stCondLst>
                                    <p:cond delay="0"/>
                                  </p:stCondLst>
                                  <p:childTnLst>
                                    <p:set>
                                      <p:cBhvr>
                                        <p:cTn id="17" dur="1" fill="hold">
                                          <p:stCondLst>
                                            <p:cond delay="0"/>
                                          </p:stCondLst>
                                        </p:cTn>
                                        <p:tgtEl>
                                          <p:spTgt spid="30"/>
                                        </p:tgtEl>
                                        <p:attrNameLst>
                                          <p:attrName>style.visibility</p:attrName>
                                        </p:attrNameLst>
                                      </p:cBhvr>
                                      <p:to>
                                        <p:strVal val="visible"/>
                                      </p:to>
                                    </p:set>
                                    <p:animEffect transition="in" filter="wipe(right)">
                                      <p:cBhvr>
                                        <p:cTn id="18" dur="500"/>
                                        <p:tgtEl>
                                          <p:spTgt spid="30"/>
                                        </p:tgtEl>
                                      </p:cBhvr>
                                    </p:animEffect>
                                  </p:childTnLst>
                                </p:cTn>
                              </p:par>
                            </p:childTnLst>
                          </p:cTn>
                        </p:par>
                        <p:par>
                          <p:cTn id="19" fill="hold">
                            <p:stCondLst>
                              <p:cond delay="500"/>
                            </p:stCondLst>
                            <p:childTnLst>
                              <p:par>
                                <p:cTn id="20" presetID="12" presetClass="entr" presetSubtype="4" fill="hold" nodeType="afterEffect">
                                  <p:stCondLst>
                                    <p:cond delay="0"/>
                                  </p:stCondLst>
                                  <p:childTnLst>
                                    <p:set>
                                      <p:cBhvr>
                                        <p:cTn id="21" dur="1" fill="hold">
                                          <p:stCondLst>
                                            <p:cond delay="0"/>
                                          </p:stCondLst>
                                        </p:cTn>
                                        <p:tgtEl>
                                          <p:spTgt spid="32"/>
                                        </p:tgtEl>
                                        <p:attrNameLst>
                                          <p:attrName>style.visibility</p:attrName>
                                        </p:attrNameLst>
                                      </p:cBhvr>
                                      <p:to>
                                        <p:strVal val="visible"/>
                                      </p:to>
                                    </p:set>
                                    <p:animEffect transition="in" filter="slide(fromBottom)">
                                      <p:cBhvr>
                                        <p:cTn id="22" dur="500"/>
                                        <p:tgtEl>
                                          <p:spTgt spid="32"/>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8" fill="hold" nodeType="clickEffect">
                                  <p:stCondLst>
                                    <p:cond delay="0"/>
                                  </p:stCondLst>
                                  <p:childTnLst>
                                    <p:set>
                                      <p:cBhvr>
                                        <p:cTn id="26" dur="1" fill="hold">
                                          <p:stCondLst>
                                            <p:cond delay="0"/>
                                          </p:stCondLst>
                                        </p:cTn>
                                        <p:tgtEl>
                                          <p:spTgt spid="39"/>
                                        </p:tgtEl>
                                        <p:attrNameLst>
                                          <p:attrName>style.visibility</p:attrName>
                                        </p:attrNameLst>
                                      </p:cBhvr>
                                      <p:to>
                                        <p:strVal val="visible"/>
                                      </p:to>
                                    </p:set>
                                    <p:animEffect transition="in" filter="wipe(left)">
                                      <p:cBhvr>
                                        <p:cTn id="27" dur="500"/>
                                        <p:tgtEl>
                                          <p:spTgt spid="39"/>
                                        </p:tgtEl>
                                      </p:cBhvr>
                                    </p:animEffect>
                                  </p:childTnLst>
                                </p:cTn>
                              </p:par>
                            </p:childTnLst>
                          </p:cTn>
                        </p:par>
                        <p:par>
                          <p:cTn id="28" fill="hold">
                            <p:stCondLst>
                              <p:cond delay="500"/>
                            </p:stCondLst>
                            <p:childTnLst>
                              <p:par>
                                <p:cTn id="29" presetID="12" presetClass="entr" presetSubtype="1" fill="hold" nodeType="afterEffect">
                                  <p:stCondLst>
                                    <p:cond delay="0"/>
                                  </p:stCondLst>
                                  <p:childTnLst>
                                    <p:set>
                                      <p:cBhvr>
                                        <p:cTn id="30" dur="1" fill="hold">
                                          <p:stCondLst>
                                            <p:cond delay="0"/>
                                          </p:stCondLst>
                                        </p:cTn>
                                        <p:tgtEl>
                                          <p:spTgt spid="40"/>
                                        </p:tgtEl>
                                        <p:attrNameLst>
                                          <p:attrName>style.visibility</p:attrName>
                                        </p:attrNameLst>
                                      </p:cBhvr>
                                      <p:to>
                                        <p:strVal val="visible"/>
                                      </p:to>
                                    </p:set>
                                    <p:animEffect transition="in" filter="slide(fromTop)">
                                      <p:cBhvr>
                                        <p:cTn id="31" dur="500"/>
                                        <p:tgtEl>
                                          <p:spTgt spid="40"/>
                                        </p:tgtEl>
                                      </p:cBhvr>
                                    </p:animEffect>
                                  </p:childTnLst>
                                </p:cTn>
                              </p:par>
                            </p:childTnLst>
                          </p:cTn>
                        </p:par>
                      </p:childTnLst>
                    </p:cTn>
                  </p:par>
                  <p:par>
                    <p:cTn id="32" fill="hold">
                      <p:stCondLst>
                        <p:cond delay="indefinite"/>
                      </p:stCondLst>
                      <p:childTnLst>
                        <p:par>
                          <p:cTn id="33" fill="hold">
                            <p:stCondLst>
                              <p:cond delay="0"/>
                            </p:stCondLst>
                            <p:childTnLst>
                              <p:par>
                                <p:cTn id="34" presetID="22" presetClass="entr" presetSubtype="1" fill="hold" nodeType="clickEffect">
                                  <p:stCondLst>
                                    <p:cond delay="0"/>
                                  </p:stCondLst>
                                  <p:childTnLst>
                                    <p:set>
                                      <p:cBhvr>
                                        <p:cTn id="35" dur="1" fill="hold">
                                          <p:stCondLst>
                                            <p:cond delay="0"/>
                                          </p:stCondLst>
                                        </p:cTn>
                                        <p:tgtEl>
                                          <p:spTgt spid="33"/>
                                        </p:tgtEl>
                                        <p:attrNameLst>
                                          <p:attrName>style.visibility</p:attrName>
                                        </p:attrNameLst>
                                      </p:cBhvr>
                                      <p:to>
                                        <p:strVal val="visible"/>
                                      </p:to>
                                    </p:set>
                                    <p:animEffect transition="in" filter="wipe(up)">
                                      <p:cBhvr>
                                        <p:cTn id="36" dur="500"/>
                                        <p:tgtEl>
                                          <p:spTgt spid="33"/>
                                        </p:tgtEl>
                                      </p:cBhvr>
                                    </p:animEffect>
                                  </p:childTnLst>
                                </p:cTn>
                              </p:par>
                            </p:childTnLst>
                          </p:cTn>
                        </p:par>
                        <p:par>
                          <p:cTn id="37" fill="hold">
                            <p:stCondLst>
                              <p:cond delay="500"/>
                            </p:stCondLst>
                            <p:childTnLst>
                              <p:par>
                                <p:cTn id="38" presetID="12" presetClass="entr" presetSubtype="2" fill="hold" nodeType="afterEffect">
                                  <p:stCondLst>
                                    <p:cond delay="0"/>
                                  </p:stCondLst>
                                  <p:childTnLst>
                                    <p:set>
                                      <p:cBhvr>
                                        <p:cTn id="39" dur="1" fill="hold">
                                          <p:stCondLst>
                                            <p:cond delay="0"/>
                                          </p:stCondLst>
                                        </p:cTn>
                                        <p:tgtEl>
                                          <p:spTgt spid="34"/>
                                        </p:tgtEl>
                                        <p:attrNameLst>
                                          <p:attrName>style.visibility</p:attrName>
                                        </p:attrNameLst>
                                      </p:cBhvr>
                                      <p:to>
                                        <p:strVal val="visible"/>
                                      </p:to>
                                    </p:set>
                                    <p:animEffect transition="in" filter="slide(fromRight)">
                                      <p:cBhvr>
                                        <p:cTn id="40" dur="500"/>
                                        <p:tgtEl>
                                          <p:spTgt spid="34"/>
                                        </p:tgtEl>
                                      </p:cBhvr>
                                    </p:animEffect>
                                  </p:childTnLst>
                                </p:cTn>
                              </p:par>
                            </p:childTnLst>
                          </p:cTn>
                        </p:par>
                      </p:childTnLst>
                    </p:cTn>
                  </p:par>
                  <p:par>
                    <p:cTn id="41" fill="hold">
                      <p:stCondLst>
                        <p:cond delay="indefinite"/>
                      </p:stCondLst>
                      <p:childTnLst>
                        <p:par>
                          <p:cTn id="42" fill="hold">
                            <p:stCondLst>
                              <p:cond delay="0"/>
                            </p:stCondLst>
                            <p:childTnLst>
                              <p:par>
                                <p:cTn id="43" presetID="22" presetClass="entr" presetSubtype="4" fill="hold" nodeType="clickEffect">
                                  <p:stCondLst>
                                    <p:cond delay="0"/>
                                  </p:stCondLst>
                                  <p:childTnLst>
                                    <p:set>
                                      <p:cBhvr>
                                        <p:cTn id="44" dur="1" fill="hold">
                                          <p:stCondLst>
                                            <p:cond delay="0"/>
                                          </p:stCondLst>
                                        </p:cTn>
                                        <p:tgtEl>
                                          <p:spTgt spid="35"/>
                                        </p:tgtEl>
                                        <p:attrNameLst>
                                          <p:attrName>style.visibility</p:attrName>
                                        </p:attrNameLst>
                                      </p:cBhvr>
                                      <p:to>
                                        <p:strVal val="visible"/>
                                      </p:to>
                                    </p:set>
                                    <p:animEffect transition="in" filter="wipe(down)">
                                      <p:cBhvr>
                                        <p:cTn id="45" dur="500"/>
                                        <p:tgtEl>
                                          <p:spTgt spid="35"/>
                                        </p:tgtEl>
                                      </p:cBhvr>
                                    </p:animEffect>
                                  </p:childTnLst>
                                </p:cTn>
                              </p:par>
                            </p:childTnLst>
                          </p:cTn>
                        </p:par>
                        <p:par>
                          <p:cTn id="46" fill="hold">
                            <p:stCondLst>
                              <p:cond delay="500"/>
                            </p:stCondLst>
                            <p:childTnLst>
                              <p:par>
                                <p:cTn id="47" presetID="12" presetClass="entr" presetSubtype="8" fill="hold" nodeType="afterEffect">
                                  <p:stCondLst>
                                    <p:cond delay="0"/>
                                  </p:stCondLst>
                                  <p:childTnLst>
                                    <p:set>
                                      <p:cBhvr>
                                        <p:cTn id="48" dur="1" fill="hold">
                                          <p:stCondLst>
                                            <p:cond delay="0"/>
                                          </p:stCondLst>
                                        </p:cTn>
                                        <p:tgtEl>
                                          <p:spTgt spid="36"/>
                                        </p:tgtEl>
                                        <p:attrNameLst>
                                          <p:attrName>style.visibility</p:attrName>
                                        </p:attrNameLst>
                                      </p:cBhvr>
                                      <p:to>
                                        <p:strVal val="visible"/>
                                      </p:to>
                                    </p:set>
                                    <p:animEffect transition="in" filter="slide(fromLeft)">
                                      <p:cBhvr>
                                        <p:cTn id="49" dur="500"/>
                                        <p:tgtEl>
                                          <p:spTgt spid="36"/>
                                        </p:tgtEl>
                                      </p:cBhvr>
                                    </p:animEffect>
                                  </p:childTnLst>
                                </p:cTn>
                              </p:par>
                            </p:childTnLst>
                          </p:cTn>
                        </p:par>
                        <p:par>
                          <p:cTn id="50" fill="hold">
                            <p:stCondLst>
                              <p:cond delay="1000"/>
                            </p:stCondLst>
                            <p:childTnLst>
                              <p:par>
                                <p:cTn id="51" presetID="22" presetClass="entr" presetSubtype="4" fill="hold" nodeType="afterEffect">
                                  <p:stCondLst>
                                    <p:cond delay="0"/>
                                  </p:stCondLst>
                                  <p:childTnLst>
                                    <p:set>
                                      <p:cBhvr>
                                        <p:cTn id="52" dur="1" fill="hold">
                                          <p:stCondLst>
                                            <p:cond delay="0"/>
                                          </p:stCondLst>
                                        </p:cTn>
                                        <p:tgtEl>
                                          <p:spTgt spid="37"/>
                                        </p:tgtEl>
                                        <p:attrNameLst>
                                          <p:attrName>style.visibility</p:attrName>
                                        </p:attrNameLst>
                                      </p:cBhvr>
                                      <p:to>
                                        <p:strVal val="visible"/>
                                      </p:to>
                                    </p:set>
                                    <p:animEffect transition="in" filter="wipe(down)">
                                      <p:cBhvr>
                                        <p:cTn id="53" dur="500"/>
                                        <p:tgtEl>
                                          <p:spTgt spid="37"/>
                                        </p:tgtEl>
                                      </p:cBhvr>
                                    </p:animEffect>
                                  </p:childTnLst>
                                </p:cTn>
                              </p:par>
                            </p:childTnLst>
                          </p:cTn>
                        </p:par>
                        <p:par>
                          <p:cTn id="54" fill="hold">
                            <p:stCondLst>
                              <p:cond delay="1500"/>
                            </p:stCondLst>
                            <p:childTnLst>
                              <p:par>
                                <p:cTn id="55" presetID="12" presetClass="entr" presetSubtype="2" fill="hold" nodeType="afterEffect">
                                  <p:stCondLst>
                                    <p:cond delay="0"/>
                                  </p:stCondLst>
                                  <p:childTnLst>
                                    <p:set>
                                      <p:cBhvr>
                                        <p:cTn id="56" dur="1" fill="hold">
                                          <p:stCondLst>
                                            <p:cond delay="0"/>
                                          </p:stCondLst>
                                        </p:cTn>
                                        <p:tgtEl>
                                          <p:spTgt spid="38"/>
                                        </p:tgtEl>
                                        <p:attrNameLst>
                                          <p:attrName>style.visibility</p:attrName>
                                        </p:attrNameLst>
                                      </p:cBhvr>
                                      <p:to>
                                        <p:strVal val="visible"/>
                                      </p:to>
                                    </p:set>
                                    <p:animEffect transition="in" filter="slide(fromRight)">
                                      <p:cBhvr>
                                        <p:cTn id="57" dur="500"/>
                                        <p:tgtEl>
                                          <p:spTgt spid="38"/>
                                        </p:tgtEl>
                                      </p:cBhvr>
                                    </p:animEffect>
                                  </p:childTnLst>
                                </p:cTn>
                              </p:par>
                            </p:childTnLst>
                          </p:cTn>
                        </p:par>
                      </p:childTnLst>
                    </p:cTn>
                  </p:par>
                  <p:par>
                    <p:cTn id="58" fill="hold">
                      <p:stCondLst>
                        <p:cond delay="indefinite"/>
                      </p:stCondLst>
                      <p:childTnLst>
                        <p:par>
                          <p:cTn id="59" fill="hold">
                            <p:stCondLst>
                              <p:cond delay="0"/>
                            </p:stCondLst>
                            <p:childTnLst>
                              <p:par>
                                <p:cTn id="60" presetID="22" presetClass="entr" presetSubtype="8" fill="hold" nodeType="clickEffect">
                                  <p:stCondLst>
                                    <p:cond delay="0"/>
                                  </p:stCondLst>
                                  <p:childTnLst>
                                    <p:set>
                                      <p:cBhvr>
                                        <p:cTn id="61" dur="1" fill="hold">
                                          <p:stCondLst>
                                            <p:cond delay="0"/>
                                          </p:stCondLst>
                                        </p:cTn>
                                        <p:tgtEl>
                                          <p:spTgt spid="41"/>
                                        </p:tgtEl>
                                        <p:attrNameLst>
                                          <p:attrName>style.visibility</p:attrName>
                                        </p:attrNameLst>
                                      </p:cBhvr>
                                      <p:to>
                                        <p:strVal val="visible"/>
                                      </p:to>
                                    </p:set>
                                    <p:animEffect transition="in" filter="wipe(left)">
                                      <p:cBhvr>
                                        <p:cTn id="62" dur="500"/>
                                        <p:tgtEl>
                                          <p:spTgt spid="4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文本框 4"/>
          <p:cNvSpPr txBox="1"/>
          <p:nvPr/>
        </p:nvSpPr>
        <p:spPr>
          <a:xfrm>
            <a:off x="1679712" y="299722"/>
            <a:ext cx="6280529" cy="500137"/>
          </a:xfrm>
          <a:prstGeom prst="rect">
            <a:avLst/>
          </a:prstGeom>
          <a:noFill/>
        </p:spPr>
        <p:txBody>
          <a:bodyPr wrap="square" lIns="68580" tIns="34290" rIns="68580" bIns="34290" rtlCol="0">
            <a:spAutoFit/>
          </a:bodyPr>
          <a:lstStyle/>
          <a:p>
            <a:pPr algn="ctr"/>
            <a:r>
              <a:rPr lang="zh-CN" altLang="en-US" sz="2800" b="1" dirty="0">
                <a:solidFill>
                  <a:srgbClr val="0070C0"/>
                </a:solidFill>
                <a:cs typeface="+mn-ea"/>
              </a:rPr>
              <a:t>二、销项税额</a:t>
            </a:r>
            <a:r>
              <a:rPr lang="en-US" altLang="zh-CN" sz="2800" b="1" dirty="0">
                <a:solidFill>
                  <a:srgbClr val="0070C0"/>
                </a:solidFill>
                <a:cs typeface="+mn-ea"/>
              </a:rPr>
              <a:t>——</a:t>
            </a:r>
            <a:r>
              <a:rPr lang="en-US" altLang="zh-CN" sz="2400" b="1" dirty="0">
                <a:solidFill>
                  <a:srgbClr val="7030A0"/>
                </a:solidFill>
                <a:latin typeface="+mn-ea"/>
              </a:rPr>
              <a:t>1.</a:t>
            </a:r>
            <a:r>
              <a:rPr lang="zh-CN" altLang="en-US" sz="2400" b="1" dirty="0">
                <a:solidFill>
                  <a:srgbClr val="7030A0"/>
                </a:solidFill>
                <a:latin typeface="+mn-ea"/>
              </a:rPr>
              <a:t>销售额确定一般规定</a:t>
            </a:r>
            <a:endParaRPr lang="en-US" altLang="zh-CN" sz="2000" b="1" dirty="0">
              <a:solidFill>
                <a:srgbClr val="7030A0"/>
              </a:solidFill>
              <a:latin typeface="+mn-ea"/>
            </a:endParaRPr>
          </a:p>
        </p:txBody>
      </p:sp>
      <p:sp>
        <p:nvSpPr>
          <p:cNvPr id="13" name="副标题 1">
            <a:extLst>
              <a:ext uri="{FF2B5EF4-FFF2-40B4-BE49-F238E27FC236}">
                <a16:creationId xmlns:a16="http://schemas.microsoft.com/office/drawing/2014/main" id="{5175D76D-4754-46E2-BCB0-CB4E7EC01AA7}"/>
              </a:ext>
            </a:extLst>
          </p:cNvPr>
          <p:cNvSpPr txBox="1">
            <a:spLocks/>
          </p:cNvSpPr>
          <p:nvPr/>
        </p:nvSpPr>
        <p:spPr>
          <a:xfrm>
            <a:off x="8075784" y="1681306"/>
            <a:ext cx="540590" cy="2166310"/>
          </a:xfrm>
          <a:prstGeom prst="rect">
            <a:avLst/>
          </a:prstGeom>
        </p:spPr>
        <p:txBody>
          <a:bodyPr/>
          <a:lstStyle>
            <a:lvl1pPr marL="342892" indent="-342892" algn="l" defTabSz="914378"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31" indent="-285743" algn="l" defTabSz="914378"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2972" indent="-228594" algn="l" defTabSz="914378"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160" indent="-228594" algn="l" defTabSz="914378"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348" indent="-228594" algn="l" defTabSz="914378"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537" indent="-228594" algn="l" defTabSz="914378"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726" indent="-228594" algn="l" defTabSz="914378"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8915" indent="-228594" algn="l" defTabSz="914378"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103" indent="-228594" algn="l" defTabSz="914378"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zh-CN" altLang="en-US" b="1" dirty="0">
                <a:solidFill>
                  <a:srgbClr val="0070C0"/>
                </a:solidFill>
              </a:rPr>
              <a:t>运费二</a:t>
            </a:r>
          </a:p>
        </p:txBody>
      </p:sp>
      <p:sp>
        <p:nvSpPr>
          <p:cNvPr id="18" name="矩形 17">
            <a:extLst>
              <a:ext uri="{FF2B5EF4-FFF2-40B4-BE49-F238E27FC236}">
                <a16:creationId xmlns:a16="http://schemas.microsoft.com/office/drawing/2014/main" id="{67F5A1EC-8502-454E-B213-345166CC26E5}"/>
              </a:ext>
            </a:extLst>
          </p:cNvPr>
          <p:cNvSpPr>
            <a:spLocks noChangeArrowheads="1"/>
          </p:cNvSpPr>
          <p:nvPr/>
        </p:nvSpPr>
        <p:spPr bwMode="auto">
          <a:xfrm>
            <a:off x="2206758" y="1681306"/>
            <a:ext cx="906463" cy="400110"/>
          </a:xfrm>
          <a:prstGeom prst="rect">
            <a:avLst/>
          </a:prstGeom>
          <a:solidFill>
            <a:srgbClr val="C00000"/>
          </a:solidFill>
          <a:ln w="38100">
            <a:noFill/>
            <a:miter lim="800000"/>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anchor="ctr">
            <a:spAutoFit/>
          </a:bodyPr>
          <a:lstStyle/>
          <a:p>
            <a:pPr algn="ctr">
              <a:defRPr/>
            </a:pPr>
            <a:r>
              <a:rPr lang="en-US" altLang="zh-CN" sz="2000" b="1" dirty="0">
                <a:solidFill>
                  <a:prstClr val="white"/>
                </a:solidFill>
                <a:latin typeface="楷体" panose="02010609060101010101" pitchFamily="49" charset="-122"/>
              </a:rPr>
              <a:t>A</a:t>
            </a:r>
            <a:r>
              <a:rPr lang="zh-CN" altLang="en-US" sz="2000" b="1" dirty="0">
                <a:solidFill>
                  <a:prstClr val="white"/>
                </a:solidFill>
                <a:latin typeface="楷体" panose="02010609060101010101" pitchFamily="49" charset="-122"/>
              </a:rPr>
              <a:t>销售</a:t>
            </a:r>
          </a:p>
        </p:txBody>
      </p:sp>
      <p:sp>
        <p:nvSpPr>
          <p:cNvPr id="19" name="矩形 18">
            <a:extLst>
              <a:ext uri="{FF2B5EF4-FFF2-40B4-BE49-F238E27FC236}">
                <a16:creationId xmlns:a16="http://schemas.microsoft.com/office/drawing/2014/main" id="{84FE9690-2ECC-4786-8AC6-AA8A87C51E15}"/>
              </a:ext>
            </a:extLst>
          </p:cNvPr>
          <p:cNvSpPr>
            <a:spLocks noChangeArrowheads="1"/>
          </p:cNvSpPr>
          <p:nvPr/>
        </p:nvSpPr>
        <p:spPr bwMode="auto">
          <a:xfrm>
            <a:off x="5600607" y="1681306"/>
            <a:ext cx="828675" cy="400110"/>
          </a:xfrm>
          <a:prstGeom prst="rect">
            <a:avLst/>
          </a:prstGeom>
          <a:solidFill>
            <a:srgbClr val="0070C0"/>
          </a:solidFill>
          <a:ln w="38100">
            <a:noFill/>
            <a:miter lim="800000"/>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anchor="ctr">
            <a:spAutoFit/>
          </a:bodyPr>
          <a:lstStyle/>
          <a:p>
            <a:pPr algn="ctr">
              <a:defRPr/>
            </a:pPr>
            <a:r>
              <a:rPr lang="en-US" altLang="zh-CN" sz="2000" b="1">
                <a:solidFill>
                  <a:prstClr val="white"/>
                </a:solidFill>
                <a:latin typeface="楷体" panose="02010609060101010101" pitchFamily="49" charset="-122"/>
              </a:rPr>
              <a:t>B</a:t>
            </a:r>
            <a:r>
              <a:rPr lang="zh-CN" altLang="en-US" sz="2000" b="1">
                <a:solidFill>
                  <a:prstClr val="white"/>
                </a:solidFill>
                <a:latin typeface="楷体" panose="02010609060101010101" pitchFamily="49" charset="-122"/>
              </a:rPr>
              <a:t>购买</a:t>
            </a:r>
          </a:p>
        </p:txBody>
      </p:sp>
      <p:cxnSp>
        <p:nvCxnSpPr>
          <p:cNvPr id="20" name="直接箭头连接符 19">
            <a:extLst>
              <a:ext uri="{FF2B5EF4-FFF2-40B4-BE49-F238E27FC236}">
                <a16:creationId xmlns:a16="http://schemas.microsoft.com/office/drawing/2014/main" id="{E8D22595-695A-4E4A-9A17-C480456D21E9}"/>
              </a:ext>
            </a:extLst>
          </p:cNvPr>
          <p:cNvCxnSpPr>
            <a:cxnSpLocks noChangeShapeType="1"/>
          </p:cNvCxnSpPr>
          <p:nvPr/>
        </p:nvCxnSpPr>
        <p:spPr bwMode="auto">
          <a:xfrm flipH="1">
            <a:off x="3113221" y="1736353"/>
            <a:ext cx="2487386" cy="0"/>
          </a:xfrm>
          <a:prstGeom prst="straightConnector1">
            <a:avLst/>
          </a:prstGeom>
          <a:noFill/>
          <a:ln w="25400" algn="ctr">
            <a:solidFill>
              <a:srgbClr val="C00000"/>
            </a:solidFill>
            <a:round/>
            <a:headEnd/>
            <a:tailEnd type="arrow" w="med" len="med"/>
          </a:ln>
        </p:spPr>
      </p:cxnSp>
      <p:sp>
        <p:nvSpPr>
          <p:cNvPr id="21" name="矩形 20">
            <a:extLst>
              <a:ext uri="{FF2B5EF4-FFF2-40B4-BE49-F238E27FC236}">
                <a16:creationId xmlns:a16="http://schemas.microsoft.com/office/drawing/2014/main" id="{8880B5E8-9B66-4517-80EE-D4B38947B3AA}"/>
              </a:ext>
            </a:extLst>
          </p:cNvPr>
          <p:cNvSpPr>
            <a:spLocks noChangeArrowheads="1"/>
          </p:cNvSpPr>
          <p:nvPr/>
        </p:nvSpPr>
        <p:spPr bwMode="auto">
          <a:xfrm>
            <a:off x="3724408" y="4026043"/>
            <a:ext cx="828675" cy="400110"/>
          </a:xfrm>
          <a:prstGeom prst="rect">
            <a:avLst/>
          </a:prstGeom>
          <a:solidFill>
            <a:srgbClr val="7030A0"/>
          </a:solidFill>
          <a:ln w="38100">
            <a:noFill/>
            <a:miter lim="800000"/>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anchor="ctr">
            <a:spAutoFit/>
          </a:bodyPr>
          <a:lstStyle/>
          <a:p>
            <a:pPr algn="ctr">
              <a:defRPr/>
            </a:pPr>
            <a:r>
              <a:rPr lang="en-US" altLang="zh-CN" sz="2000" b="1">
                <a:solidFill>
                  <a:prstClr val="white"/>
                </a:solidFill>
                <a:latin typeface="楷体" panose="02010609060101010101" pitchFamily="49" charset="-122"/>
              </a:rPr>
              <a:t>C</a:t>
            </a:r>
            <a:r>
              <a:rPr lang="zh-CN" altLang="en-US" sz="2000" b="1">
                <a:solidFill>
                  <a:prstClr val="white"/>
                </a:solidFill>
                <a:latin typeface="楷体" panose="02010609060101010101" pitchFamily="49" charset="-122"/>
              </a:rPr>
              <a:t>运输</a:t>
            </a:r>
          </a:p>
        </p:txBody>
      </p:sp>
      <p:sp>
        <p:nvSpPr>
          <p:cNvPr id="22" name="圆角矩形 20">
            <a:extLst>
              <a:ext uri="{FF2B5EF4-FFF2-40B4-BE49-F238E27FC236}">
                <a16:creationId xmlns:a16="http://schemas.microsoft.com/office/drawing/2014/main" id="{DDF83EF0-15A0-47F7-BA79-509364EE2DBF}"/>
              </a:ext>
            </a:extLst>
          </p:cNvPr>
          <p:cNvSpPr>
            <a:spLocks noChangeArrowheads="1"/>
          </p:cNvSpPr>
          <p:nvPr/>
        </p:nvSpPr>
        <p:spPr bwMode="auto">
          <a:xfrm>
            <a:off x="3329120" y="1350075"/>
            <a:ext cx="2016977" cy="293161"/>
          </a:xfrm>
          <a:prstGeom prst="roundRect">
            <a:avLst>
              <a:gd name="adj" fmla="val 16667"/>
            </a:avLst>
          </a:prstGeom>
          <a:solidFill>
            <a:srgbClr val="0070C0"/>
          </a:solidFill>
          <a:ln w="38100" algn="ctr">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wrap="none" anchor="ctr"/>
          <a:lstStyle/>
          <a:p>
            <a:pPr>
              <a:defRPr/>
            </a:pPr>
            <a:r>
              <a:rPr lang="zh-CN" altLang="en-US" sz="2000" b="1" dirty="0">
                <a:solidFill>
                  <a:prstClr val="white"/>
                </a:solidFill>
                <a:latin typeface="楷体" panose="02010609060101010101" pitchFamily="49" charset="-122"/>
              </a:rPr>
              <a:t>支付买价和运费</a:t>
            </a:r>
          </a:p>
        </p:txBody>
      </p:sp>
      <p:cxnSp>
        <p:nvCxnSpPr>
          <p:cNvPr id="23" name="直接箭头连接符 22">
            <a:extLst>
              <a:ext uri="{FF2B5EF4-FFF2-40B4-BE49-F238E27FC236}">
                <a16:creationId xmlns:a16="http://schemas.microsoft.com/office/drawing/2014/main" id="{300AB01B-813D-4F13-AC4B-917759377A6A}"/>
              </a:ext>
            </a:extLst>
          </p:cNvPr>
          <p:cNvCxnSpPr>
            <a:cxnSpLocks noChangeShapeType="1"/>
          </p:cNvCxnSpPr>
          <p:nvPr/>
        </p:nvCxnSpPr>
        <p:spPr bwMode="auto">
          <a:xfrm>
            <a:off x="2536958" y="2084016"/>
            <a:ext cx="1479550" cy="1957387"/>
          </a:xfrm>
          <a:prstGeom prst="straightConnector1">
            <a:avLst/>
          </a:prstGeom>
          <a:noFill/>
          <a:ln w="25400" algn="ctr">
            <a:solidFill>
              <a:srgbClr val="C00000"/>
            </a:solidFill>
            <a:round/>
            <a:headEnd/>
            <a:tailEnd type="arrow" w="med" len="med"/>
          </a:ln>
        </p:spPr>
      </p:cxnSp>
      <p:sp>
        <p:nvSpPr>
          <p:cNvPr id="24" name="圆角矩形 30">
            <a:extLst>
              <a:ext uri="{FF2B5EF4-FFF2-40B4-BE49-F238E27FC236}">
                <a16:creationId xmlns:a16="http://schemas.microsoft.com/office/drawing/2014/main" id="{49009126-BF78-4E2B-95C7-3D4AE8797767}"/>
              </a:ext>
            </a:extLst>
          </p:cNvPr>
          <p:cNvSpPr>
            <a:spLocks noChangeArrowheads="1"/>
          </p:cNvSpPr>
          <p:nvPr/>
        </p:nvSpPr>
        <p:spPr bwMode="auto">
          <a:xfrm rot="3187827">
            <a:off x="2467108" y="3040236"/>
            <a:ext cx="1203325" cy="288925"/>
          </a:xfrm>
          <a:prstGeom prst="roundRect">
            <a:avLst>
              <a:gd name="adj" fmla="val 16667"/>
            </a:avLst>
          </a:prstGeom>
          <a:solidFill>
            <a:srgbClr val="0070C0"/>
          </a:solidFill>
          <a:ln w="38100" algn="ctr">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wrap="none" anchor="ctr"/>
          <a:lstStyle/>
          <a:p>
            <a:pPr>
              <a:defRPr/>
            </a:pPr>
            <a:r>
              <a:rPr lang="zh-CN" altLang="en-US" sz="2000" b="1">
                <a:solidFill>
                  <a:prstClr val="white"/>
                </a:solidFill>
                <a:latin typeface="楷体" panose="02010609060101010101" pitchFamily="49" charset="-122"/>
              </a:rPr>
              <a:t>转交运费</a:t>
            </a:r>
          </a:p>
        </p:txBody>
      </p:sp>
      <p:cxnSp>
        <p:nvCxnSpPr>
          <p:cNvPr id="25" name="直接箭头连接符 24">
            <a:extLst>
              <a:ext uri="{FF2B5EF4-FFF2-40B4-BE49-F238E27FC236}">
                <a16:creationId xmlns:a16="http://schemas.microsoft.com/office/drawing/2014/main" id="{F28BD026-02EE-456E-8488-32D2D648EA71}"/>
              </a:ext>
            </a:extLst>
          </p:cNvPr>
          <p:cNvCxnSpPr>
            <a:cxnSpLocks noChangeShapeType="1"/>
          </p:cNvCxnSpPr>
          <p:nvPr/>
        </p:nvCxnSpPr>
        <p:spPr bwMode="auto">
          <a:xfrm flipH="1" flipV="1">
            <a:off x="2752858" y="2084016"/>
            <a:ext cx="1512888" cy="1957387"/>
          </a:xfrm>
          <a:prstGeom prst="straightConnector1">
            <a:avLst/>
          </a:prstGeom>
          <a:noFill/>
          <a:ln w="25400" algn="ctr">
            <a:solidFill>
              <a:srgbClr val="C00000"/>
            </a:solidFill>
            <a:prstDash val="dash"/>
            <a:round/>
            <a:headEnd/>
            <a:tailEnd type="arrow" w="med" len="med"/>
          </a:ln>
        </p:spPr>
      </p:cxnSp>
      <p:sp>
        <p:nvSpPr>
          <p:cNvPr id="26" name="圆角矩形 32">
            <a:extLst>
              <a:ext uri="{FF2B5EF4-FFF2-40B4-BE49-F238E27FC236}">
                <a16:creationId xmlns:a16="http://schemas.microsoft.com/office/drawing/2014/main" id="{40A8DE12-8F81-41F9-965C-2B2D3C17E77E}"/>
              </a:ext>
            </a:extLst>
          </p:cNvPr>
          <p:cNvSpPr>
            <a:spLocks noChangeArrowheads="1"/>
          </p:cNvSpPr>
          <p:nvPr/>
        </p:nvSpPr>
        <p:spPr bwMode="auto">
          <a:xfrm rot="3187827">
            <a:off x="3185452" y="2823542"/>
            <a:ext cx="1204913" cy="288925"/>
          </a:xfrm>
          <a:prstGeom prst="roundRect">
            <a:avLst>
              <a:gd name="adj" fmla="val 16667"/>
            </a:avLst>
          </a:prstGeom>
          <a:solidFill>
            <a:srgbClr val="7030A0"/>
          </a:solidFill>
          <a:ln w="38100" algn="ctr">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wrap="none" anchor="ctr"/>
          <a:lstStyle/>
          <a:p>
            <a:pPr>
              <a:defRPr/>
            </a:pPr>
            <a:r>
              <a:rPr lang="zh-CN" altLang="en-US" sz="2000" b="1">
                <a:solidFill>
                  <a:prstClr val="white"/>
                </a:solidFill>
                <a:latin typeface="楷体" panose="02010609060101010101" pitchFamily="49" charset="-122"/>
              </a:rPr>
              <a:t>给</a:t>
            </a:r>
            <a:r>
              <a:rPr lang="en-US" altLang="zh-CN" sz="2000" b="1">
                <a:solidFill>
                  <a:prstClr val="white"/>
                </a:solidFill>
                <a:latin typeface="楷体" panose="02010609060101010101" pitchFamily="49" charset="-122"/>
              </a:rPr>
              <a:t>B</a:t>
            </a:r>
            <a:r>
              <a:rPr lang="zh-CN" altLang="en-US" sz="2000" b="1">
                <a:solidFill>
                  <a:prstClr val="white"/>
                </a:solidFill>
                <a:latin typeface="楷体" panose="02010609060101010101" pitchFamily="49" charset="-122"/>
              </a:rPr>
              <a:t>开票</a:t>
            </a:r>
          </a:p>
        </p:txBody>
      </p:sp>
      <p:cxnSp>
        <p:nvCxnSpPr>
          <p:cNvPr id="27" name="直接箭头连接符 26">
            <a:extLst>
              <a:ext uri="{FF2B5EF4-FFF2-40B4-BE49-F238E27FC236}">
                <a16:creationId xmlns:a16="http://schemas.microsoft.com/office/drawing/2014/main" id="{0F053B4B-1F7F-46F3-ACBF-2D2FE95EE119}"/>
              </a:ext>
            </a:extLst>
          </p:cNvPr>
          <p:cNvCxnSpPr>
            <a:cxnSpLocks noChangeShapeType="1"/>
          </p:cNvCxnSpPr>
          <p:nvPr/>
        </p:nvCxnSpPr>
        <p:spPr bwMode="auto">
          <a:xfrm flipV="1">
            <a:off x="4265746" y="2064966"/>
            <a:ext cx="1528762" cy="1925637"/>
          </a:xfrm>
          <a:prstGeom prst="straightConnector1">
            <a:avLst/>
          </a:prstGeom>
          <a:noFill/>
          <a:ln w="25400" algn="ctr">
            <a:solidFill>
              <a:srgbClr val="C00000"/>
            </a:solidFill>
            <a:round/>
            <a:headEnd/>
            <a:tailEnd type="arrow" w="med" len="med"/>
          </a:ln>
        </p:spPr>
      </p:cxnSp>
      <p:sp>
        <p:nvSpPr>
          <p:cNvPr id="42" name="圆角矩形 34">
            <a:extLst>
              <a:ext uri="{FF2B5EF4-FFF2-40B4-BE49-F238E27FC236}">
                <a16:creationId xmlns:a16="http://schemas.microsoft.com/office/drawing/2014/main" id="{E5540A31-0FF3-4B67-8F9C-C28CC2CDC002}"/>
              </a:ext>
            </a:extLst>
          </p:cNvPr>
          <p:cNvSpPr>
            <a:spLocks noChangeArrowheads="1"/>
          </p:cNvSpPr>
          <p:nvPr/>
        </p:nvSpPr>
        <p:spPr bwMode="auto">
          <a:xfrm rot="18511066">
            <a:off x="4255428" y="2729879"/>
            <a:ext cx="1204912" cy="288925"/>
          </a:xfrm>
          <a:prstGeom prst="roundRect">
            <a:avLst>
              <a:gd name="adj" fmla="val 16667"/>
            </a:avLst>
          </a:prstGeom>
          <a:solidFill>
            <a:srgbClr val="7030A0"/>
          </a:solidFill>
          <a:ln w="38100" algn="ctr">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wrap="none" anchor="ctr"/>
          <a:lstStyle/>
          <a:p>
            <a:pPr>
              <a:defRPr/>
            </a:pPr>
            <a:r>
              <a:rPr lang="zh-CN" altLang="en-US" sz="2000" b="1">
                <a:solidFill>
                  <a:prstClr val="white"/>
                </a:solidFill>
                <a:latin typeface="楷体" panose="02010609060101010101" pitchFamily="49" charset="-122"/>
              </a:rPr>
              <a:t>运输货物</a:t>
            </a:r>
          </a:p>
        </p:txBody>
      </p:sp>
      <p:cxnSp>
        <p:nvCxnSpPr>
          <p:cNvPr id="43" name="直接箭头连接符 42">
            <a:extLst>
              <a:ext uri="{FF2B5EF4-FFF2-40B4-BE49-F238E27FC236}">
                <a16:creationId xmlns:a16="http://schemas.microsoft.com/office/drawing/2014/main" id="{8269AA85-EA15-4A0C-A295-9F6A182A18E8}"/>
              </a:ext>
            </a:extLst>
          </p:cNvPr>
          <p:cNvCxnSpPr>
            <a:cxnSpLocks noChangeShapeType="1"/>
          </p:cNvCxnSpPr>
          <p:nvPr/>
        </p:nvCxnSpPr>
        <p:spPr bwMode="auto">
          <a:xfrm flipV="1">
            <a:off x="3113221" y="1963001"/>
            <a:ext cx="2487386" cy="0"/>
          </a:xfrm>
          <a:prstGeom prst="straightConnector1">
            <a:avLst/>
          </a:prstGeom>
          <a:noFill/>
          <a:ln w="25400" algn="ctr">
            <a:solidFill>
              <a:srgbClr val="C00000"/>
            </a:solidFill>
            <a:round/>
            <a:headEnd/>
            <a:tailEnd type="arrow" w="med" len="med"/>
          </a:ln>
        </p:spPr>
      </p:cxnSp>
      <p:sp>
        <p:nvSpPr>
          <p:cNvPr id="44" name="圆角矩形 36">
            <a:extLst>
              <a:ext uri="{FF2B5EF4-FFF2-40B4-BE49-F238E27FC236}">
                <a16:creationId xmlns:a16="http://schemas.microsoft.com/office/drawing/2014/main" id="{45D78BF9-F4CE-4859-96BB-F84C7924CE0D}"/>
              </a:ext>
            </a:extLst>
          </p:cNvPr>
          <p:cNvSpPr>
            <a:spLocks noChangeArrowheads="1"/>
          </p:cNvSpPr>
          <p:nvPr/>
        </p:nvSpPr>
        <p:spPr bwMode="auto">
          <a:xfrm>
            <a:off x="3257683" y="2025823"/>
            <a:ext cx="2266950" cy="335269"/>
          </a:xfrm>
          <a:prstGeom prst="roundRect">
            <a:avLst>
              <a:gd name="adj" fmla="val 16667"/>
            </a:avLst>
          </a:prstGeom>
          <a:solidFill>
            <a:srgbClr val="C00000"/>
          </a:solidFill>
          <a:ln w="38100" algn="ctr">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wrap="none" anchor="ctr"/>
          <a:lstStyle/>
          <a:p>
            <a:pPr>
              <a:defRPr/>
            </a:pPr>
            <a:r>
              <a:rPr lang="zh-CN" altLang="en-US" sz="2000" b="1" dirty="0">
                <a:solidFill>
                  <a:prstClr val="white"/>
                </a:solidFill>
                <a:latin typeface="楷体" panose="02010609060101010101" pitchFamily="49" charset="-122"/>
              </a:rPr>
              <a:t>开发票，转交运票</a:t>
            </a:r>
          </a:p>
        </p:txBody>
      </p:sp>
      <p:sp>
        <p:nvSpPr>
          <p:cNvPr id="45" name="矩形 44">
            <a:extLst>
              <a:ext uri="{FF2B5EF4-FFF2-40B4-BE49-F238E27FC236}">
                <a16:creationId xmlns:a16="http://schemas.microsoft.com/office/drawing/2014/main" id="{92D58C6B-B3D6-4839-98D8-1D99683BFCD4}"/>
              </a:ext>
            </a:extLst>
          </p:cNvPr>
          <p:cNvSpPr>
            <a:spLocks noChangeArrowheads="1"/>
          </p:cNvSpPr>
          <p:nvPr/>
        </p:nvSpPr>
        <p:spPr bwMode="auto">
          <a:xfrm>
            <a:off x="1818466" y="4533887"/>
            <a:ext cx="6598975" cy="400110"/>
          </a:xfrm>
          <a:prstGeom prst="rect">
            <a:avLst/>
          </a:prstGeom>
          <a:solidFill>
            <a:srgbClr val="0070C0"/>
          </a:solidFill>
          <a:ln w="38100">
            <a:noFill/>
            <a:miter lim="800000"/>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wrap="square" anchor="ctr">
            <a:spAutoFit/>
          </a:bodyPr>
          <a:lstStyle/>
          <a:p>
            <a:pPr algn="ctr">
              <a:defRPr/>
            </a:pPr>
            <a:r>
              <a:rPr lang="en-US" altLang="zh-CN" sz="2000" b="1">
                <a:solidFill>
                  <a:prstClr val="white"/>
                </a:solidFill>
                <a:latin typeface="楷体" panose="02010609060101010101" pitchFamily="49" charset="-122"/>
              </a:rPr>
              <a:t>③B</a:t>
            </a:r>
            <a:r>
              <a:rPr lang="zh-CN" altLang="en-US" sz="2000" b="1">
                <a:solidFill>
                  <a:prstClr val="white"/>
                </a:solidFill>
                <a:latin typeface="楷体" panose="02010609060101010101" pitchFamily="49" charset="-122"/>
              </a:rPr>
              <a:t>可以抵扣运输发票，</a:t>
            </a:r>
            <a:r>
              <a:rPr lang="en-US" altLang="zh-CN" sz="2000" b="1">
                <a:solidFill>
                  <a:prstClr val="white"/>
                </a:solidFill>
                <a:latin typeface="楷体" panose="02010609060101010101" pitchFamily="49" charset="-122"/>
              </a:rPr>
              <a:t>A</a:t>
            </a:r>
            <a:r>
              <a:rPr lang="zh-CN" altLang="en-US" sz="2000" b="1">
                <a:solidFill>
                  <a:prstClr val="white"/>
                </a:solidFill>
                <a:latin typeface="楷体" panose="02010609060101010101" pitchFamily="49" charset="-122"/>
              </a:rPr>
              <a:t>只起到中介作用不作为价外费用</a:t>
            </a:r>
          </a:p>
        </p:txBody>
      </p:sp>
      <p:cxnSp>
        <p:nvCxnSpPr>
          <p:cNvPr id="46" name="直接箭头连接符 45">
            <a:extLst>
              <a:ext uri="{FF2B5EF4-FFF2-40B4-BE49-F238E27FC236}">
                <a16:creationId xmlns:a16="http://schemas.microsoft.com/office/drawing/2014/main" id="{9C2F4F2C-3E29-428C-92A8-F309F11C51AA}"/>
              </a:ext>
            </a:extLst>
          </p:cNvPr>
          <p:cNvCxnSpPr>
            <a:cxnSpLocks noChangeShapeType="1"/>
          </p:cNvCxnSpPr>
          <p:nvPr/>
        </p:nvCxnSpPr>
        <p:spPr bwMode="auto">
          <a:xfrm>
            <a:off x="3113221" y="1852920"/>
            <a:ext cx="2487386" cy="0"/>
          </a:xfrm>
          <a:prstGeom prst="straightConnector1">
            <a:avLst/>
          </a:prstGeom>
          <a:noFill/>
          <a:ln w="25400" algn="ctr">
            <a:solidFill>
              <a:srgbClr val="C00000"/>
            </a:solidFill>
            <a:prstDash val="dash"/>
            <a:round/>
            <a:headEnd/>
            <a:tailEnd type="arrow" w="med" len="med"/>
          </a:ln>
        </p:spPr>
      </p:cxnSp>
      <p:sp>
        <p:nvSpPr>
          <p:cNvPr id="47" name="文本框 46">
            <a:extLst>
              <a:ext uri="{FF2B5EF4-FFF2-40B4-BE49-F238E27FC236}">
                <a16:creationId xmlns:a16="http://schemas.microsoft.com/office/drawing/2014/main" id="{9AF8D65C-9CA8-4B37-B9F4-7EA455D6DC6B}"/>
              </a:ext>
            </a:extLst>
          </p:cNvPr>
          <p:cNvSpPr txBox="1"/>
          <p:nvPr/>
        </p:nvSpPr>
        <p:spPr>
          <a:xfrm>
            <a:off x="316018" y="864260"/>
            <a:ext cx="5883329" cy="444674"/>
          </a:xfrm>
          <a:prstGeom prst="rect">
            <a:avLst/>
          </a:prstGeom>
          <a:noFill/>
        </p:spPr>
        <p:txBody>
          <a:bodyPr wrap="square">
            <a:spAutoFit/>
          </a:bodyPr>
          <a:lstStyle/>
          <a:p>
            <a:pPr marL="0" marR="0" lvl="0" indent="539750" algn="l" defTabSz="914400" rtl="0" eaLnBrk="1" fontAlgn="auto" latinLnBrk="0" hangingPunct="1">
              <a:lnSpc>
                <a:spcPct val="120000"/>
              </a:lnSpc>
              <a:spcBef>
                <a:spcPts val="0"/>
              </a:spcBef>
              <a:spcAft>
                <a:spcPts val="0"/>
              </a:spcAft>
              <a:buClrTx/>
              <a:buSzTx/>
              <a:buFontTx/>
              <a:buNone/>
              <a:tabLst/>
              <a:defRPr/>
            </a:pPr>
            <a:r>
              <a:rPr kumimoji="0" lang="zh-CN" altLang="en-US" sz="2200" b="1" i="0" u="none" strike="noStrike" kern="1200" cap="none" spc="0" normalizeH="0" baseline="0" noProof="0" dirty="0">
                <a:ln>
                  <a:noFill/>
                </a:ln>
                <a:solidFill>
                  <a:srgbClr val="0070C0"/>
                </a:solidFill>
                <a:effectLst/>
                <a:uLnTx/>
                <a:uFillTx/>
                <a:latin typeface="楷体" panose="02010609060101010101" pitchFamily="49" charset="-122"/>
                <a:ea typeface="楷体" panose="02010609060101010101" pitchFamily="49" charset="-122"/>
                <a:cs typeface="+mn-cs"/>
              </a:rPr>
              <a:t>②纳税人将该项发票转交给购货方</a:t>
            </a:r>
          </a:p>
        </p:txBody>
      </p:sp>
    </p:spTree>
    <p:extLst>
      <p:ext uri="{BB962C8B-B14F-4D97-AF65-F5344CB8AC3E}">
        <p14:creationId xmlns:p14="http://schemas.microsoft.com/office/powerpoint/2010/main" val="659989229"/>
      </p:ext>
    </p:extLst>
  </p:cSld>
  <p:clrMapOvr>
    <a:masterClrMapping/>
  </p:clrMapOvr>
  <mc:AlternateContent xmlns:mc="http://schemas.openxmlformats.org/markup-compatibility/2006" xmlns:p14="http://schemas.microsoft.com/office/powerpoint/2010/main">
    <mc:Choice Requires="p14">
      <p:transition spd="slow" p14:dur="1600" advClick="0" advTm="0">
        <p14:gallery dir="l"/>
      </p:transition>
    </mc:Choice>
    <mc:Fallback xmlns="">
      <p:transition spd="slow"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fade">
                                      <p:cBhvr>
                                        <p:cTn id="7" dur="500"/>
                                        <p:tgtEl>
                                          <p:spTgt spid="18"/>
                                        </p:tgtEl>
                                      </p:cBhvr>
                                    </p:animEffect>
                                  </p:childTnLst>
                                </p:cTn>
                              </p:par>
                              <p:par>
                                <p:cTn id="8" presetID="10" presetClass="entr" presetSubtype="0" fill="hold" nodeType="withEffect">
                                  <p:stCondLst>
                                    <p:cond delay="0"/>
                                  </p:stCondLst>
                                  <p:childTnLst>
                                    <p:set>
                                      <p:cBhvr>
                                        <p:cTn id="9" dur="1" fill="hold">
                                          <p:stCondLst>
                                            <p:cond delay="0"/>
                                          </p:stCondLst>
                                        </p:cTn>
                                        <p:tgtEl>
                                          <p:spTgt spid="19"/>
                                        </p:tgtEl>
                                        <p:attrNameLst>
                                          <p:attrName>style.visibility</p:attrName>
                                        </p:attrNameLst>
                                      </p:cBhvr>
                                      <p:to>
                                        <p:strVal val="visible"/>
                                      </p:to>
                                    </p:set>
                                    <p:animEffect transition="in" filter="fade">
                                      <p:cBhvr>
                                        <p:cTn id="10" dur="500"/>
                                        <p:tgtEl>
                                          <p:spTgt spid="19"/>
                                        </p:tgtEl>
                                      </p:cBhvr>
                                    </p:animEffect>
                                  </p:childTnLst>
                                </p:cTn>
                              </p:par>
                              <p:par>
                                <p:cTn id="11" presetID="10" presetClass="entr" presetSubtype="0" fill="hold" nodeType="withEffect">
                                  <p:stCondLst>
                                    <p:cond delay="0"/>
                                  </p:stCondLst>
                                  <p:childTnLst>
                                    <p:set>
                                      <p:cBhvr>
                                        <p:cTn id="12" dur="1" fill="hold">
                                          <p:stCondLst>
                                            <p:cond delay="0"/>
                                          </p:stCondLst>
                                        </p:cTn>
                                        <p:tgtEl>
                                          <p:spTgt spid="21"/>
                                        </p:tgtEl>
                                        <p:attrNameLst>
                                          <p:attrName>style.visibility</p:attrName>
                                        </p:attrNameLst>
                                      </p:cBhvr>
                                      <p:to>
                                        <p:strVal val="visible"/>
                                      </p:to>
                                    </p:set>
                                    <p:animEffect transition="in" filter="fade">
                                      <p:cBhvr>
                                        <p:cTn id="13" dur="500"/>
                                        <p:tgtEl>
                                          <p:spTgt spid="21"/>
                                        </p:tgtEl>
                                      </p:cBhvr>
                                    </p:animEffect>
                                  </p:childTnLst>
                                </p:cTn>
                              </p:par>
                            </p:childTnLst>
                          </p:cTn>
                        </p:par>
                      </p:childTnLst>
                    </p:cTn>
                  </p:par>
                  <p:par>
                    <p:cTn id="14" fill="hold">
                      <p:stCondLst>
                        <p:cond delay="indefinite"/>
                      </p:stCondLst>
                      <p:childTnLst>
                        <p:par>
                          <p:cTn id="15" fill="hold">
                            <p:stCondLst>
                              <p:cond delay="0"/>
                            </p:stCondLst>
                            <p:childTnLst>
                              <p:par>
                                <p:cTn id="16" presetID="22" presetClass="entr" presetSubtype="2" fill="hold" nodeType="clickEffect">
                                  <p:stCondLst>
                                    <p:cond delay="0"/>
                                  </p:stCondLst>
                                  <p:childTnLst>
                                    <p:set>
                                      <p:cBhvr>
                                        <p:cTn id="17" dur="1" fill="hold">
                                          <p:stCondLst>
                                            <p:cond delay="0"/>
                                          </p:stCondLst>
                                        </p:cTn>
                                        <p:tgtEl>
                                          <p:spTgt spid="20"/>
                                        </p:tgtEl>
                                        <p:attrNameLst>
                                          <p:attrName>style.visibility</p:attrName>
                                        </p:attrNameLst>
                                      </p:cBhvr>
                                      <p:to>
                                        <p:strVal val="visible"/>
                                      </p:to>
                                    </p:set>
                                    <p:animEffect transition="in" filter="wipe(right)">
                                      <p:cBhvr>
                                        <p:cTn id="18" dur="500"/>
                                        <p:tgtEl>
                                          <p:spTgt spid="20"/>
                                        </p:tgtEl>
                                      </p:cBhvr>
                                    </p:animEffect>
                                  </p:childTnLst>
                                </p:cTn>
                              </p:par>
                            </p:childTnLst>
                          </p:cTn>
                        </p:par>
                        <p:par>
                          <p:cTn id="19" fill="hold">
                            <p:stCondLst>
                              <p:cond delay="500"/>
                            </p:stCondLst>
                            <p:childTnLst>
                              <p:par>
                                <p:cTn id="20" presetID="12" presetClass="entr" presetSubtype="4" fill="hold" nodeType="afterEffect">
                                  <p:stCondLst>
                                    <p:cond delay="0"/>
                                  </p:stCondLst>
                                  <p:childTnLst>
                                    <p:set>
                                      <p:cBhvr>
                                        <p:cTn id="21" dur="1" fill="hold">
                                          <p:stCondLst>
                                            <p:cond delay="0"/>
                                          </p:stCondLst>
                                        </p:cTn>
                                        <p:tgtEl>
                                          <p:spTgt spid="22"/>
                                        </p:tgtEl>
                                        <p:attrNameLst>
                                          <p:attrName>style.visibility</p:attrName>
                                        </p:attrNameLst>
                                      </p:cBhvr>
                                      <p:to>
                                        <p:strVal val="visible"/>
                                      </p:to>
                                    </p:set>
                                    <p:animEffect transition="in" filter="slide(fromBottom)">
                                      <p:cBhvr>
                                        <p:cTn id="22" dur="500"/>
                                        <p:tgtEl>
                                          <p:spTgt spid="22"/>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1" fill="hold" nodeType="clickEffect">
                                  <p:stCondLst>
                                    <p:cond delay="0"/>
                                  </p:stCondLst>
                                  <p:childTnLst>
                                    <p:set>
                                      <p:cBhvr>
                                        <p:cTn id="26" dur="1" fill="hold">
                                          <p:stCondLst>
                                            <p:cond delay="0"/>
                                          </p:stCondLst>
                                        </p:cTn>
                                        <p:tgtEl>
                                          <p:spTgt spid="23"/>
                                        </p:tgtEl>
                                        <p:attrNameLst>
                                          <p:attrName>style.visibility</p:attrName>
                                        </p:attrNameLst>
                                      </p:cBhvr>
                                      <p:to>
                                        <p:strVal val="visible"/>
                                      </p:to>
                                    </p:set>
                                    <p:animEffect transition="in" filter="wipe(up)">
                                      <p:cBhvr>
                                        <p:cTn id="27" dur="500"/>
                                        <p:tgtEl>
                                          <p:spTgt spid="23"/>
                                        </p:tgtEl>
                                      </p:cBhvr>
                                    </p:animEffect>
                                  </p:childTnLst>
                                </p:cTn>
                              </p:par>
                            </p:childTnLst>
                          </p:cTn>
                        </p:par>
                        <p:par>
                          <p:cTn id="28" fill="hold">
                            <p:stCondLst>
                              <p:cond delay="500"/>
                            </p:stCondLst>
                            <p:childTnLst>
                              <p:par>
                                <p:cTn id="29" presetID="12" presetClass="entr" presetSubtype="2" fill="hold" nodeType="afterEffect">
                                  <p:stCondLst>
                                    <p:cond delay="0"/>
                                  </p:stCondLst>
                                  <p:childTnLst>
                                    <p:set>
                                      <p:cBhvr>
                                        <p:cTn id="30" dur="1" fill="hold">
                                          <p:stCondLst>
                                            <p:cond delay="0"/>
                                          </p:stCondLst>
                                        </p:cTn>
                                        <p:tgtEl>
                                          <p:spTgt spid="24"/>
                                        </p:tgtEl>
                                        <p:attrNameLst>
                                          <p:attrName>style.visibility</p:attrName>
                                        </p:attrNameLst>
                                      </p:cBhvr>
                                      <p:to>
                                        <p:strVal val="visible"/>
                                      </p:to>
                                    </p:set>
                                    <p:animEffect transition="in" filter="slide(fromRight)">
                                      <p:cBhvr>
                                        <p:cTn id="31" dur="500"/>
                                        <p:tgtEl>
                                          <p:spTgt spid="24"/>
                                        </p:tgtEl>
                                      </p:cBhvr>
                                    </p:animEffect>
                                  </p:childTnLst>
                                </p:cTn>
                              </p:par>
                            </p:childTnLst>
                          </p:cTn>
                        </p:par>
                      </p:childTnLst>
                    </p:cTn>
                  </p:par>
                  <p:par>
                    <p:cTn id="32" fill="hold">
                      <p:stCondLst>
                        <p:cond delay="indefinite"/>
                      </p:stCondLst>
                      <p:childTnLst>
                        <p:par>
                          <p:cTn id="33" fill="hold">
                            <p:stCondLst>
                              <p:cond delay="0"/>
                            </p:stCondLst>
                            <p:childTnLst>
                              <p:par>
                                <p:cTn id="34" presetID="22" presetClass="entr" presetSubtype="4" fill="hold" nodeType="clickEffect">
                                  <p:stCondLst>
                                    <p:cond delay="0"/>
                                  </p:stCondLst>
                                  <p:childTnLst>
                                    <p:set>
                                      <p:cBhvr>
                                        <p:cTn id="35" dur="1" fill="hold">
                                          <p:stCondLst>
                                            <p:cond delay="0"/>
                                          </p:stCondLst>
                                        </p:cTn>
                                        <p:tgtEl>
                                          <p:spTgt spid="25"/>
                                        </p:tgtEl>
                                        <p:attrNameLst>
                                          <p:attrName>style.visibility</p:attrName>
                                        </p:attrNameLst>
                                      </p:cBhvr>
                                      <p:to>
                                        <p:strVal val="visible"/>
                                      </p:to>
                                    </p:set>
                                    <p:animEffect transition="in" filter="wipe(down)">
                                      <p:cBhvr>
                                        <p:cTn id="36" dur="500"/>
                                        <p:tgtEl>
                                          <p:spTgt spid="25"/>
                                        </p:tgtEl>
                                      </p:cBhvr>
                                    </p:animEffect>
                                  </p:childTnLst>
                                </p:cTn>
                              </p:par>
                            </p:childTnLst>
                          </p:cTn>
                        </p:par>
                        <p:par>
                          <p:cTn id="37" fill="hold">
                            <p:stCondLst>
                              <p:cond delay="500"/>
                            </p:stCondLst>
                            <p:childTnLst>
                              <p:par>
                                <p:cTn id="38" presetID="12" presetClass="entr" presetSubtype="8" fill="hold" nodeType="afterEffect">
                                  <p:stCondLst>
                                    <p:cond delay="0"/>
                                  </p:stCondLst>
                                  <p:childTnLst>
                                    <p:set>
                                      <p:cBhvr>
                                        <p:cTn id="39" dur="1" fill="hold">
                                          <p:stCondLst>
                                            <p:cond delay="0"/>
                                          </p:stCondLst>
                                        </p:cTn>
                                        <p:tgtEl>
                                          <p:spTgt spid="26"/>
                                        </p:tgtEl>
                                        <p:attrNameLst>
                                          <p:attrName>style.visibility</p:attrName>
                                        </p:attrNameLst>
                                      </p:cBhvr>
                                      <p:to>
                                        <p:strVal val="visible"/>
                                      </p:to>
                                    </p:set>
                                    <p:animEffect transition="in" filter="slide(fromLeft)">
                                      <p:cBhvr>
                                        <p:cTn id="40" dur="500"/>
                                        <p:tgtEl>
                                          <p:spTgt spid="26"/>
                                        </p:tgtEl>
                                      </p:cBhvr>
                                    </p:animEffect>
                                  </p:childTnLst>
                                </p:cTn>
                              </p:par>
                            </p:childTnLst>
                          </p:cTn>
                        </p:par>
                      </p:childTnLst>
                    </p:cTn>
                  </p:par>
                  <p:par>
                    <p:cTn id="41" fill="hold">
                      <p:stCondLst>
                        <p:cond delay="indefinite"/>
                      </p:stCondLst>
                      <p:childTnLst>
                        <p:par>
                          <p:cTn id="42" fill="hold">
                            <p:stCondLst>
                              <p:cond delay="0"/>
                            </p:stCondLst>
                            <p:childTnLst>
                              <p:par>
                                <p:cTn id="43" presetID="22" presetClass="entr" presetSubtype="8" fill="hold" nodeType="clickEffect">
                                  <p:stCondLst>
                                    <p:cond delay="0"/>
                                  </p:stCondLst>
                                  <p:childTnLst>
                                    <p:set>
                                      <p:cBhvr>
                                        <p:cTn id="44" dur="1" fill="hold">
                                          <p:stCondLst>
                                            <p:cond delay="0"/>
                                          </p:stCondLst>
                                        </p:cTn>
                                        <p:tgtEl>
                                          <p:spTgt spid="46"/>
                                        </p:tgtEl>
                                        <p:attrNameLst>
                                          <p:attrName>style.visibility</p:attrName>
                                        </p:attrNameLst>
                                      </p:cBhvr>
                                      <p:to>
                                        <p:strVal val="visible"/>
                                      </p:to>
                                    </p:set>
                                    <p:animEffect transition="in" filter="wipe(left)">
                                      <p:cBhvr>
                                        <p:cTn id="45" dur="500"/>
                                        <p:tgtEl>
                                          <p:spTgt spid="46"/>
                                        </p:tgtEl>
                                      </p:cBhvr>
                                    </p:animEffect>
                                  </p:childTnLst>
                                </p:cTn>
                              </p:par>
                            </p:childTnLst>
                          </p:cTn>
                        </p:par>
                        <p:par>
                          <p:cTn id="46" fill="hold">
                            <p:stCondLst>
                              <p:cond delay="500"/>
                            </p:stCondLst>
                            <p:childTnLst>
                              <p:par>
                                <p:cTn id="47" presetID="22" presetClass="entr" presetSubtype="8" fill="hold" nodeType="afterEffect">
                                  <p:stCondLst>
                                    <p:cond delay="0"/>
                                  </p:stCondLst>
                                  <p:childTnLst>
                                    <p:set>
                                      <p:cBhvr>
                                        <p:cTn id="48" dur="1" fill="hold">
                                          <p:stCondLst>
                                            <p:cond delay="0"/>
                                          </p:stCondLst>
                                        </p:cTn>
                                        <p:tgtEl>
                                          <p:spTgt spid="43"/>
                                        </p:tgtEl>
                                        <p:attrNameLst>
                                          <p:attrName>style.visibility</p:attrName>
                                        </p:attrNameLst>
                                      </p:cBhvr>
                                      <p:to>
                                        <p:strVal val="visible"/>
                                      </p:to>
                                    </p:set>
                                    <p:animEffect transition="in" filter="wipe(left)">
                                      <p:cBhvr>
                                        <p:cTn id="49" dur="500"/>
                                        <p:tgtEl>
                                          <p:spTgt spid="43"/>
                                        </p:tgtEl>
                                      </p:cBhvr>
                                    </p:animEffect>
                                  </p:childTnLst>
                                </p:cTn>
                              </p:par>
                            </p:childTnLst>
                          </p:cTn>
                        </p:par>
                        <p:par>
                          <p:cTn id="50" fill="hold">
                            <p:stCondLst>
                              <p:cond delay="1000"/>
                            </p:stCondLst>
                            <p:childTnLst>
                              <p:par>
                                <p:cTn id="51" presetID="12" presetClass="entr" presetSubtype="1" fill="hold" nodeType="afterEffect">
                                  <p:stCondLst>
                                    <p:cond delay="0"/>
                                  </p:stCondLst>
                                  <p:childTnLst>
                                    <p:set>
                                      <p:cBhvr>
                                        <p:cTn id="52" dur="1" fill="hold">
                                          <p:stCondLst>
                                            <p:cond delay="0"/>
                                          </p:stCondLst>
                                        </p:cTn>
                                        <p:tgtEl>
                                          <p:spTgt spid="44"/>
                                        </p:tgtEl>
                                        <p:attrNameLst>
                                          <p:attrName>style.visibility</p:attrName>
                                        </p:attrNameLst>
                                      </p:cBhvr>
                                      <p:to>
                                        <p:strVal val="visible"/>
                                      </p:to>
                                    </p:set>
                                    <p:animEffect transition="in" filter="slide(fromTop)">
                                      <p:cBhvr>
                                        <p:cTn id="53" dur="500"/>
                                        <p:tgtEl>
                                          <p:spTgt spid="44"/>
                                        </p:tgtEl>
                                      </p:cBhvr>
                                    </p:animEffect>
                                  </p:childTnLst>
                                </p:cTn>
                              </p:par>
                            </p:childTnLst>
                          </p:cTn>
                        </p:par>
                      </p:childTnLst>
                    </p:cTn>
                  </p:par>
                  <p:par>
                    <p:cTn id="54" fill="hold">
                      <p:stCondLst>
                        <p:cond delay="indefinite"/>
                      </p:stCondLst>
                      <p:childTnLst>
                        <p:par>
                          <p:cTn id="55" fill="hold">
                            <p:stCondLst>
                              <p:cond delay="0"/>
                            </p:stCondLst>
                            <p:childTnLst>
                              <p:par>
                                <p:cTn id="56" presetID="22" presetClass="entr" presetSubtype="4" fill="hold" nodeType="clickEffect">
                                  <p:stCondLst>
                                    <p:cond delay="0"/>
                                  </p:stCondLst>
                                  <p:childTnLst>
                                    <p:set>
                                      <p:cBhvr>
                                        <p:cTn id="57" dur="1" fill="hold">
                                          <p:stCondLst>
                                            <p:cond delay="0"/>
                                          </p:stCondLst>
                                        </p:cTn>
                                        <p:tgtEl>
                                          <p:spTgt spid="27"/>
                                        </p:tgtEl>
                                        <p:attrNameLst>
                                          <p:attrName>style.visibility</p:attrName>
                                        </p:attrNameLst>
                                      </p:cBhvr>
                                      <p:to>
                                        <p:strVal val="visible"/>
                                      </p:to>
                                    </p:set>
                                    <p:animEffect transition="in" filter="wipe(down)">
                                      <p:cBhvr>
                                        <p:cTn id="58" dur="500"/>
                                        <p:tgtEl>
                                          <p:spTgt spid="27"/>
                                        </p:tgtEl>
                                      </p:cBhvr>
                                    </p:animEffect>
                                  </p:childTnLst>
                                </p:cTn>
                              </p:par>
                            </p:childTnLst>
                          </p:cTn>
                        </p:par>
                        <p:par>
                          <p:cTn id="59" fill="hold">
                            <p:stCondLst>
                              <p:cond delay="500"/>
                            </p:stCondLst>
                            <p:childTnLst>
                              <p:par>
                                <p:cTn id="60" presetID="12" presetClass="entr" presetSubtype="2" fill="hold" nodeType="afterEffect">
                                  <p:stCondLst>
                                    <p:cond delay="0"/>
                                  </p:stCondLst>
                                  <p:childTnLst>
                                    <p:set>
                                      <p:cBhvr>
                                        <p:cTn id="61" dur="1" fill="hold">
                                          <p:stCondLst>
                                            <p:cond delay="0"/>
                                          </p:stCondLst>
                                        </p:cTn>
                                        <p:tgtEl>
                                          <p:spTgt spid="42"/>
                                        </p:tgtEl>
                                        <p:attrNameLst>
                                          <p:attrName>style.visibility</p:attrName>
                                        </p:attrNameLst>
                                      </p:cBhvr>
                                      <p:to>
                                        <p:strVal val="visible"/>
                                      </p:to>
                                    </p:set>
                                    <p:animEffect transition="in" filter="slide(fromRight)">
                                      <p:cBhvr>
                                        <p:cTn id="62" dur="500"/>
                                        <p:tgtEl>
                                          <p:spTgt spid="42"/>
                                        </p:tgtEl>
                                      </p:cBhvr>
                                    </p:animEffect>
                                  </p:childTnLst>
                                </p:cTn>
                              </p:par>
                            </p:childTnLst>
                          </p:cTn>
                        </p:par>
                      </p:childTnLst>
                    </p:cTn>
                  </p:par>
                  <p:par>
                    <p:cTn id="63" fill="hold">
                      <p:stCondLst>
                        <p:cond delay="indefinite"/>
                      </p:stCondLst>
                      <p:childTnLst>
                        <p:par>
                          <p:cTn id="64" fill="hold">
                            <p:stCondLst>
                              <p:cond delay="0"/>
                            </p:stCondLst>
                            <p:childTnLst>
                              <p:par>
                                <p:cTn id="65" presetID="22" presetClass="entr" presetSubtype="8" fill="hold" nodeType="clickEffect">
                                  <p:stCondLst>
                                    <p:cond delay="0"/>
                                  </p:stCondLst>
                                  <p:childTnLst>
                                    <p:set>
                                      <p:cBhvr>
                                        <p:cTn id="66" dur="1" fill="hold">
                                          <p:stCondLst>
                                            <p:cond delay="0"/>
                                          </p:stCondLst>
                                        </p:cTn>
                                        <p:tgtEl>
                                          <p:spTgt spid="45"/>
                                        </p:tgtEl>
                                        <p:attrNameLst>
                                          <p:attrName>style.visibility</p:attrName>
                                        </p:attrNameLst>
                                      </p:cBhvr>
                                      <p:to>
                                        <p:strVal val="visible"/>
                                      </p:to>
                                    </p:set>
                                    <p:animEffect transition="in" filter="wipe(left)">
                                      <p:cBhvr>
                                        <p:cTn id="67" dur="500"/>
                                        <p:tgtEl>
                                          <p:spTgt spid="4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文本框 4"/>
          <p:cNvSpPr txBox="1"/>
          <p:nvPr/>
        </p:nvSpPr>
        <p:spPr>
          <a:xfrm>
            <a:off x="1679712" y="299722"/>
            <a:ext cx="6280529" cy="500137"/>
          </a:xfrm>
          <a:prstGeom prst="rect">
            <a:avLst/>
          </a:prstGeom>
          <a:noFill/>
        </p:spPr>
        <p:txBody>
          <a:bodyPr wrap="square" lIns="68580" tIns="34290" rIns="68580" bIns="34290" rtlCol="0">
            <a:spAutoFit/>
          </a:bodyPr>
          <a:lstStyle/>
          <a:p>
            <a:pPr algn="ctr"/>
            <a:r>
              <a:rPr lang="zh-CN" altLang="en-US" sz="2800" b="1" dirty="0">
                <a:solidFill>
                  <a:srgbClr val="0070C0"/>
                </a:solidFill>
                <a:cs typeface="+mn-ea"/>
              </a:rPr>
              <a:t>二、销项税额</a:t>
            </a:r>
            <a:r>
              <a:rPr lang="en-US" altLang="zh-CN" sz="2800" b="1" dirty="0">
                <a:solidFill>
                  <a:srgbClr val="0070C0"/>
                </a:solidFill>
                <a:cs typeface="+mn-ea"/>
              </a:rPr>
              <a:t>——</a:t>
            </a:r>
            <a:r>
              <a:rPr lang="en-US" altLang="zh-CN" sz="2400" b="1" dirty="0">
                <a:solidFill>
                  <a:srgbClr val="7030A0"/>
                </a:solidFill>
                <a:latin typeface="+mn-ea"/>
              </a:rPr>
              <a:t>1.</a:t>
            </a:r>
            <a:r>
              <a:rPr lang="zh-CN" altLang="en-US" sz="2400" b="1" dirty="0">
                <a:solidFill>
                  <a:srgbClr val="7030A0"/>
                </a:solidFill>
                <a:latin typeface="+mn-ea"/>
              </a:rPr>
              <a:t>销售额确定一般规定</a:t>
            </a:r>
            <a:endParaRPr lang="en-US" altLang="zh-CN" sz="2000" b="1" dirty="0">
              <a:solidFill>
                <a:srgbClr val="7030A0"/>
              </a:solidFill>
              <a:latin typeface="+mn-ea"/>
            </a:endParaRPr>
          </a:p>
        </p:txBody>
      </p:sp>
      <p:sp>
        <p:nvSpPr>
          <p:cNvPr id="19" name="文本框 18">
            <a:extLst>
              <a:ext uri="{FF2B5EF4-FFF2-40B4-BE49-F238E27FC236}">
                <a16:creationId xmlns:a16="http://schemas.microsoft.com/office/drawing/2014/main" id="{96050121-6D7D-4681-B5EE-23B97F680381}"/>
              </a:ext>
            </a:extLst>
          </p:cNvPr>
          <p:cNvSpPr txBox="1"/>
          <p:nvPr/>
        </p:nvSpPr>
        <p:spPr>
          <a:xfrm>
            <a:off x="587868" y="713376"/>
            <a:ext cx="8464216" cy="4507324"/>
          </a:xfrm>
          <a:prstGeom prst="rect">
            <a:avLst/>
          </a:prstGeom>
          <a:noFill/>
        </p:spPr>
        <p:txBody>
          <a:bodyPr wrap="square">
            <a:spAutoFit/>
          </a:bodyPr>
          <a:lstStyle/>
          <a:p>
            <a:pPr lvl="0" indent="539750" defTabSz="914400">
              <a:lnSpc>
                <a:spcPct val="120000"/>
              </a:lnSpc>
              <a:defRPr/>
            </a:pPr>
            <a:r>
              <a:rPr lang="en-US" altLang="zh-CN" sz="2200" b="1" dirty="0">
                <a:solidFill>
                  <a:srgbClr val="C00000"/>
                </a:solidFill>
                <a:latin typeface="楷体" panose="02010609060101010101" pitchFamily="49" charset="-122"/>
                <a:ea typeface="楷体" panose="02010609060101010101" pitchFamily="49" charset="-122"/>
              </a:rPr>
              <a:t>2.</a:t>
            </a:r>
            <a:r>
              <a:rPr lang="zh-CN" altLang="en-US" sz="2200" b="1" dirty="0">
                <a:solidFill>
                  <a:srgbClr val="C00000"/>
                </a:solidFill>
                <a:latin typeface="楷体" panose="02010609060101010101" pitchFamily="49" charset="-122"/>
                <a:ea typeface="楷体" panose="02010609060101010101" pitchFamily="49" charset="-122"/>
              </a:rPr>
              <a:t>含税销售额的换算</a:t>
            </a:r>
          </a:p>
          <a:p>
            <a:pPr lvl="0" indent="539750" defTabSz="914400">
              <a:lnSpc>
                <a:spcPct val="120000"/>
              </a:lnSpc>
              <a:defRPr/>
            </a:pPr>
            <a:r>
              <a:rPr lang="zh-CN" altLang="en-US" sz="2200" b="1" dirty="0">
                <a:solidFill>
                  <a:srgbClr val="0070C0"/>
                </a:solidFill>
                <a:latin typeface="楷体" panose="02010609060101010101" pitchFamily="49" charset="-122"/>
                <a:ea typeface="楷体" panose="02010609060101010101" pitchFamily="49" charset="-122"/>
              </a:rPr>
              <a:t>不含税销售额＝含税销售额</a:t>
            </a:r>
            <a:r>
              <a:rPr lang="en-US" altLang="zh-CN" sz="2200" b="1" dirty="0">
                <a:solidFill>
                  <a:srgbClr val="0070C0"/>
                </a:solidFill>
                <a:latin typeface="楷体" panose="02010609060101010101" pitchFamily="49" charset="-122"/>
                <a:ea typeface="楷体" panose="02010609060101010101" pitchFamily="49" charset="-122"/>
              </a:rPr>
              <a:t>÷</a:t>
            </a:r>
            <a:r>
              <a:rPr lang="zh-CN" altLang="en-US" sz="2200" b="1" dirty="0">
                <a:solidFill>
                  <a:srgbClr val="0070C0"/>
                </a:solidFill>
                <a:latin typeface="楷体" panose="02010609060101010101" pitchFamily="49" charset="-122"/>
                <a:ea typeface="楷体" panose="02010609060101010101" pitchFamily="49" charset="-122"/>
              </a:rPr>
              <a:t>（</a:t>
            </a:r>
            <a:r>
              <a:rPr lang="en-US" altLang="zh-CN" sz="2200" b="1" dirty="0">
                <a:solidFill>
                  <a:srgbClr val="0070C0"/>
                </a:solidFill>
                <a:latin typeface="楷体" panose="02010609060101010101" pitchFamily="49" charset="-122"/>
                <a:ea typeface="楷体" panose="02010609060101010101" pitchFamily="49" charset="-122"/>
              </a:rPr>
              <a:t>1</a:t>
            </a:r>
            <a:r>
              <a:rPr lang="zh-CN" altLang="en-US" sz="2200" b="1" dirty="0">
                <a:solidFill>
                  <a:srgbClr val="0070C0"/>
                </a:solidFill>
                <a:latin typeface="楷体" panose="02010609060101010101" pitchFamily="49" charset="-122"/>
                <a:ea typeface="楷体" panose="02010609060101010101" pitchFamily="49" charset="-122"/>
              </a:rPr>
              <a:t>＋适用税率）</a:t>
            </a:r>
          </a:p>
          <a:p>
            <a:pPr lvl="0" indent="539750" defTabSz="914400">
              <a:lnSpc>
                <a:spcPct val="120000"/>
              </a:lnSpc>
              <a:defRPr/>
            </a:pPr>
            <a:r>
              <a:rPr lang="en-US" altLang="zh-CN" sz="2200" b="1" dirty="0">
                <a:latin typeface="楷体" panose="02010609060101010101" pitchFamily="49" charset="-122"/>
                <a:ea typeface="楷体" panose="02010609060101010101" pitchFamily="49" charset="-122"/>
              </a:rPr>
              <a:t>【</a:t>
            </a:r>
            <a:r>
              <a:rPr lang="zh-CN" altLang="en-US" sz="2200" b="1" dirty="0">
                <a:latin typeface="楷体" panose="02010609060101010101" pitchFamily="49" charset="-122"/>
                <a:ea typeface="楷体" panose="02010609060101010101" pitchFamily="49" charset="-122"/>
              </a:rPr>
              <a:t>注意</a:t>
            </a:r>
            <a:r>
              <a:rPr lang="en-US" altLang="zh-CN" sz="2200" b="1" dirty="0">
                <a:latin typeface="楷体" panose="02010609060101010101" pitchFamily="49" charset="-122"/>
                <a:ea typeface="楷体" panose="02010609060101010101" pitchFamily="49" charset="-122"/>
              </a:rPr>
              <a:t>】</a:t>
            </a:r>
            <a:r>
              <a:rPr lang="zh-CN" altLang="en-US" sz="2200" b="1" dirty="0">
                <a:latin typeface="楷体" panose="02010609060101010101" pitchFamily="49" charset="-122"/>
                <a:ea typeface="楷体" panose="02010609060101010101" pitchFamily="49" charset="-122"/>
              </a:rPr>
              <a:t>题目出现以下说法则给出的金额为</a:t>
            </a:r>
            <a:r>
              <a:rPr lang="zh-CN" altLang="en-US" sz="2200" b="1" dirty="0">
                <a:solidFill>
                  <a:srgbClr val="0070C0"/>
                </a:solidFill>
                <a:latin typeface="楷体" panose="02010609060101010101" pitchFamily="49" charset="-122"/>
                <a:ea typeface="楷体" panose="02010609060101010101" pitchFamily="49" charset="-122"/>
              </a:rPr>
              <a:t>含税销售额</a:t>
            </a:r>
            <a:r>
              <a:rPr lang="zh-CN" altLang="en-US" sz="2200" b="1" dirty="0">
                <a:latin typeface="楷体" panose="02010609060101010101" pitchFamily="49" charset="-122"/>
                <a:ea typeface="楷体" panose="02010609060101010101" pitchFamily="49" charset="-122"/>
              </a:rPr>
              <a:t>：</a:t>
            </a:r>
            <a:endParaRPr lang="en-US" altLang="zh-CN" sz="2200" b="1" dirty="0">
              <a:latin typeface="楷体" panose="02010609060101010101" pitchFamily="49" charset="-122"/>
              <a:ea typeface="楷体" panose="02010609060101010101" pitchFamily="49" charset="-122"/>
            </a:endParaRPr>
          </a:p>
          <a:p>
            <a:pPr lvl="0" indent="539750" defTabSz="914400">
              <a:lnSpc>
                <a:spcPct val="120000"/>
              </a:lnSpc>
              <a:defRPr/>
            </a:pPr>
            <a:r>
              <a:rPr lang="zh-CN" altLang="en-US" sz="2200" b="1" dirty="0">
                <a:latin typeface="楷体" panose="02010609060101010101" pitchFamily="49" charset="-122"/>
                <a:ea typeface="楷体" panose="02010609060101010101" pitchFamily="49" charset="-122"/>
              </a:rPr>
              <a:t>（</a:t>
            </a:r>
            <a:r>
              <a:rPr lang="en-US" altLang="zh-CN" sz="2200" b="1" dirty="0">
                <a:latin typeface="楷体" panose="02010609060101010101" pitchFamily="49" charset="-122"/>
                <a:ea typeface="楷体" panose="02010609060101010101" pitchFamily="49" charset="-122"/>
              </a:rPr>
              <a:t>1</a:t>
            </a:r>
            <a:r>
              <a:rPr lang="zh-CN" altLang="en-US" sz="2200" b="1" dirty="0">
                <a:latin typeface="楷体" panose="02010609060101010101" pitchFamily="49" charset="-122"/>
                <a:ea typeface="楷体" panose="02010609060101010101" pitchFamily="49" charset="-122"/>
              </a:rPr>
              <a:t>）明确告知“</a:t>
            </a:r>
            <a:r>
              <a:rPr lang="zh-CN" altLang="en-US" sz="2200" b="1" dirty="0">
                <a:solidFill>
                  <a:srgbClr val="0070C0"/>
                </a:solidFill>
                <a:latin typeface="楷体" panose="02010609060101010101" pitchFamily="49" charset="-122"/>
                <a:ea typeface="楷体" panose="02010609060101010101" pitchFamily="49" charset="-122"/>
              </a:rPr>
              <a:t>含税销售额</a:t>
            </a:r>
            <a:r>
              <a:rPr lang="zh-CN" altLang="en-US" sz="2200" b="1" dirty="0">
                <a:latin typeface="楷体" panose="02010609060101010101" pitchFamily="49" charset="-122"/>
                <a:ea typeface="楷体" panose="02010609060101010101" pitchFamily="49" charset="-122"/>
              </a:rPr>
              <a:t>”</a:t>
            </a:r>
            <a:r>
              <a:rPr lang="zh-CN" altLang="en-US" sz="2200" b="1" dirty="0">
                <a:solidFill>
                  <a:srgbClr val="7030A0"/>
                </a:solidFill>
                <a:latin typeface="楷体" panose="02010609060101010101" pitchFamily="49" charset="-122"/>
                <a:ea typeface="楷体" panose="02010609060101010101" pitchFamily="49" charset="-122"/>
              </a:rPr>
              <a:t>（价税合计）</a:t>
            </a:r>
            <a:r>
              <a:rPr lang="zh-CN" altLang="en-US" sz="2200" b="1" dirty="0">
                <a:latin typeface="楷体" panose="02010609060101010101" pitchFamily="49" charset="-122"/>
                <a:ea typeface="楷体" panose="02010609060101010101" pitchFamily="49" charset="-122"/>
              </a:rPr>
              <a:t>；</a:t>
            </a:r>
            <a:endParaRPr lang="en-US" altLang="zh-CN" sz="2200" b="1" dirty="0">
              <a:latin typeface="楷体" panose="02010609060101010101" pitchFamily="49" charset="-122"/>
              <a:ea typeface="楷体" panose="02010609060101010101" pitchFamily="49" charset="-122"/>
            </a:endParaRPr>
          </a:p>
          <a:p>
            <a:pPr lvl="0" indent="539750" defTabSz="914400">
              <a:lnSpc>
                <a:spcPct val="120000"/>
              </a:lnSpc>
              <a:defRPr/>
            </a:pPr>
            <a:r>
              <a:rPr lang="zh-CN" altLang="en-US" sz="2200" b="1" dirty="0">
                <a:latin typeface="楷体" panose="02010609060101010101" pitchFamily="49" charset="-122"/>
                <a:ea typeface="楷体" panose="02010609060101010101" pitchFamily="49" charset="-122"/>
              </a:rPr>
              <a:t>（</a:t>
            </a:r>
            <a:r>
              <a:rPr lang="en-US" altLang="zh-CN" sz="2200" b="1" dirty="0">
                <a:latin typeface="楷体" panose="02010609060101010101" pitchFamily="49" charset="-122"/>
                <a:ea typeface="楷体" panose="02010609060101010101" pitchFamily="49" charset="-122"/>
              </a:rPr>
              <a:t>2</a:t>
            </a:r>
            <a:r>
              <a:rPr lang="zh-CN" altLang="en-US" sz="2200" b="1" dirty="0">
                <a:latin typeface="楷体" panose="02010609060101010101" pitchFamily="49" charset="-122"/>
                <a:ea typeface="楷体" panose="02010609060101010101" pitchFamily="49" charset="-122"/>
              </a:rPr>
              <a:t>）</a:t>
            </a:r>
            <a:r>
              <a:rPr lang="zh-CN" altLang="en-US" sz="2200" b="1" dirty="0">
                <a:solidFill>
                  <a:srgbClr val="0070C0"/>
                </a:solidFill>
                <a:latin typeface="楷体" panose="02010609060101010101" pitchFamily="49" charset="-122"/>
                <a:ea typeface="楷体" panose="02010609060101010101" pitchFamily="49" charset="-122"/>
              </a:rPr>
              <a:t>零售</a:t>
            </a:r>
            <a:r>
              <a:rPr lang="zh-CN" altLang="en-US" sz="2200" b="1" dirty="0">
                <a:latin typeface="楷体" panose="02010609060101010101" pitchFamily="49" charset="-122"/>
                <a:ea typeface="楷体" panose="02010609060101010101" pitchFamily="49" charset="-122"/>
              </a:rPr>
              <a:t>价格；</a:t>
            </a:r>
            <a:endParaRPr lang="en-US" altLang="zh-CN" sz="2200" b="1" dirty="0">
              <a:latin typeface="楷体" panose="02010609060101010101" pitchFamily="49" charset="-122"/>
              <a:ea typeface="楷体" panose="02010609060101010101" pitchFamily="49" charset="-122"/>
            </a:endParaRPr>
          </a:p>
          <a:p>
            <a:pPr lvl="0" indent="539750" defTabSz="914400">
              <a:lnSpc>
                <a:spcPct val="120000"/>
              </a:lnSpc>
              <a:defRPr/>
            </a:pPr>
            <a:r>
              <a:rPr lang="zh-CN" altLang="en-US" sz="2200" b="1" dirty="0">
                <a:latin typeface="楷体" panose="02010609060101010101" pitchFamily="49" charset="-122"/>
                <a:ea typeface="楷体" panose="02010609060101010101" pitchFamily="49" charset="-122"/>
              </a:rPr>
              <a:t>（</a:t>
            </a:r>
            <a:r>
              <a:rPr lang="en-US" altLang="zh-CN" sz="2200" b="1" dirty="0">
                <a:latin typeface="楷体" panose="02010609060101010101" pitchFamily="49" charset="-122"/>
                <a:ea typeface="楷体" panose="02010609060101010101" pitchFamily="49" charset="-122"/>
              </a:rPr>
              <a:t>3</a:t>
            </a:r>
            <a:r>
              <a:rPr lang="zh-CN" altLang="en-US" sz="2200" b="1" dirty="0">
                <a:latin typeface="楷体" panose="02010609060101010101" pitchFamily="49" charset="-122"/>
                <a:ea typeface="楷体" panose="02010609060101010101" pitchFamily="49" charset="-122"/>
              </a:rPr>
              <a:t>）</a:t>
            </a:r>
            <a:r>
              <a:rPr lang="zh-CN" altLang="en-US" sz="2200" b="1" dirty="0">
                <a:solidFill>
                  <a:srgbClr val="0070C0"/>
                </a:solidFill>
                <a:latin typeface="楷体" panose="02010609060101010101" pitchFamily="49" charset="-122"/>
                <a:ea typeface="楷体" panose="02010609060101010101" pitchFamily="49" charset="-122"/>
              </a:rPr>
              <a:t>价外费用；</a:t>
            </a:r>
            <a:endParaRPr lang="en-US" altLang="zh-CN" sz="2200" b="1" dirty="0">
              <a:solidFill>
                <a:srgbClr val="0070C0"/>
              </a:solidFill>
              <a:latin typeface="楷体" panose="02010609060101010101" pitchFamily="49" charset="-122"/>
              <a:ea typeface="楷体" panose="02010609060101010101" pitchFamily="49" charset="-122"/>
            </a:endParaRPr>
          </a:p>
          <a:p>
            <a:pPr lvl="0" indent="539750" defTabSz="914400">
              <a:lnSpc>
                <a:spcPct val="120000"/>
              </a:lnSpc>
              <a:defRPr/>
            </a:pPr>
            <a:r>
              <a:rPr lang="zh-CN" altLang="en-US" sz="2200" b="1" dirty="0">
                <a:latin typeface="楷体" panose="02010609060101010101" pitchFamily="49" charset="-122"/>
                <a:ea typeface="楷体" panose="02010609060101010101" pitchFamily="49" charset="-122"/>
              </a:rPr>
              <a:t>（</a:t>
            </a:r>
            <a:r>
              <a:rPr lang="en-US" altLang="zh-CN" sz="2200" b="1" dirty="0">
                <a:latin typeface="楷体" panose="02010609060101010101" pitchFamily="49" charset="-122"/>
                <a:ea typeface="楷体" panose="02010609060101010101" pitchFamily="49" charset="-122"/>
              </a:rPr>
              <a:t>4</a:t>
            </a:r>
            <a:r>
              <a:rPr lang="zh-CN" altLang="en-US" sz="2200" b="1" dirty="0">
                <a:latin typeface="楷体" panose="02010609060101010101" pitchFamily="49" charset="-122"/>
                <a:ea typeface="楷体" panose="02010609060101010101" pitchFamily="49" charset="-122"/>
              </a:rPr>
              <a:t>）</a:t>
            </a:r>
            <a:r>
              <a:rPr lang="zh-CN" altLang="en-US" sz="2200" b="1" dirty="0">
                <a:solidFill>
                  <a:srgbClr val="0070C0"/>
                </a:solidFill>
                <a:latin typeface="楷体" panose="02010609060101010101" pitchFamily="49" charset="-122"/>
                <a:ea typeface="楷体" panose="02010609060101010101" pitchFamily="49" charset="-122"/>
              </a:rPr>
              <a:t>普通发票上注明的金额</a:t>
            </a:r>
            <a:r>
              <a:rPr lang="zh-CN" altLang="en-US" sz="2200" b="1" dirty="0">
                <a:latin typeface="楷体" panose="02010609060101010101" pitchFamily="49" charset="-122"/>
                <a:ea typeface="楷体" panose="02010609060101010101" pitchFamily="49" charset="-122"/>
              </a:rPr>
              <a:t>（仅适用于考试）。</a:t>
            </a:r>
            <a:endParaRPr lang="en-US" altLang="zh-CN" sz="2200" b="1" dirty="0">
              <a:latin typeface="楷体" panose="02010609060101010101" pitchFamily="49" charset="-122"/>
              <a:ea typeface="楷体" panose="02010609060101010101" pitchFamily="49" charset="-122"/>
            </a:endParaRPr>
          </a:p>
          <a:p>
            <a:pPr lvl="0" indent="539750" defTabSz="914400">
              <a:lnSpc>
                <a:spcPct val="120000"/>
              </a:lnSpc>
              <a:defRPr/>
            </a:pPr>
            <a:r>
              <a:rPr lang="zh-CN" altLang="en-US" sz="2200" b="1" dirty="0">
                <a:latin typeface="楷体" panose="02010609060101010101" pitchFamily="49" charset="-122"/>
                <a:ea typeface="楷体" panose="02010609060101010101" pitchFamily="49" charset="-122"/>
              </a:rPr>
              <a:t>（</a:t>
            </a:r>
            <a:r>
              <a:rPr lang="en-US" altLang="zh-CN" sz="2200" b="1" dirty="0">
                <a:latin typeface="楷体" panose="02010609060101010101" pitchFamily="49" charset="-122"/>
                <a:ea typeface="楷体" panose="02010609060101010101" pitchFamily="49" charset="-122"/>
              </a:rPr>
              <a:t>5</a:t>
            </a:r>
            <a:r>
              <a:rPr lang="zh-CN" altLang="en-US" sz="2200" b="1" dirty="0">
                <a:latin typeface="楷体" panose="02010609060101010101" pitchFamily="49" charset="-122"/>
                <a:ea typeface="楷体" panose="02010609060101010101" pitchFamily="49" charset="-122"/>
              </a:rPr>
              <a:t>）包装物押金</a:t>
            </a:r>
            <a:endParaRPr lang="en-US" altLang="zh-CN" sz="2200" b="1" dirty="0">
              <a:latin typeface="楷体" panose="02010609060101010101" pitchFamily="49" charset="-122"/>
              <a:ea typeface="楷体" panose="02010609060101010101" pitchFamily="49" charset="-122"/>
            </a:endParaRPr>
          </a:p>
          <a:p>
            <a:pPr lvl="0" indent="539750" defTabSz="914400">
              <a:lnSpc>
                <a:spcPct val="120000"/>
              </a:lnSpc>
              <a:defRPr/>
            </a:pPr>
            <a:r>
              <a:rPr lang="zh-CN" altLang="en-US" sz="2200" b="1" dirty="0">
                <a:latin typeface="楷体" panose="02010609060101010101" pitchFamily="49" charset="-122"/>
                <a:ea typeface="楷体" panose="02010609060101010101" pitchFamily="49" charset="-122"/>
              </a:rPr>
              <a:t>（</a:t>
            </a:r>
            <a:r>
              <a:rPr lang="en-US" altLang="zh-CN" sz="2200" b="1" dirty="0">
                <a:latin typeface="楷体" panose="02010609060101010101" pitchFamily="49" charset="-122"/>
                <a:ea typeface="楷体" panose="02010609060101010101" pitchFamily="49" charset="-122"/>
              </a:rPr>
              <a:t>6</a:t>
            </a:r>
            <a:r>
              <a:rPr lang="zh-CN" altLang="en-US" sz="2200" b="1" dirty="0">
                <a:latin typeface="楷体" panose="02010609060101010101" pitchFamily="49" charset="-122"/>
                <a:ea typeface="楷体" panose="02010609060101010101" pitchFamily="49" charset="-122"/>
              </a:rPr>
              <a:t>）以旧换新（零售业务）</a:t>
            </a:r>
            <a:endParaRPr lang="en-US" altLang="zh-CN" sz="2200" b="1" dirty="0">
              <a:latin typeface="楷体" panose="02010609060101010101" pitchFamily="49" charset="-122"/>
              <a:ea typeface="楷体" panose="02010609060101010101" pitchFamily="49" charset="-122"/>
            </a:endParaRPr>
          </a:p>
          <a:p>
            <a:pPr lvl="0" indent="539750" defTabSz="914400">
              <a:lnSpc>
                <a:spcPct val="120000"/>
              </a:lnSpc>
              <a:defRPr/>
            </a:pPr>
            <a:r>
              <a:rPr lang="zh-CN" altLang="en-US" sz="2200" b="1" dirty="0">
                <a:latin typeface="楷体" panose="02010609060101010101" pitchFamily="49" charset="-122"/>
                <a:ea typeface="楷体" panose="02010609060101010101" pitchFamily="49" charset="-122"/>
              </a:rPr>
              <a:t>（</a:t>
            </a:r>
            <a:r>
              <a:rPr lang="en-US" altLang="zh-CN" sz="2200" b="1" dirty="0">
                <a:latin typeface="楷体" panose="02010609060101010101" pitchFamily="49" charset="-122"/>
                <a:ea typeface="楷体" panose="02010609060101010101" pitchFamily="49" charset="-122"/>
              </a:rPr>
              <a:t>7</a:t>
            </a:r>
            <a:r>
              <a:rPr lang="zh-CN" altLang="en-US" sz="2200" b="1" dirty="0">
                <a:latin typeface="楷体" panose="02010609060101010101" pitchFamily="49" charset="-122"/>
                <a:ea typeface="楷体" panose="02010609060101010101" pitchFamily="49" charset="-122"/>
              </a:rPr>
              <a:t>）金融商品转让</a:t>
            </a:r>
            <a:endParaRPr lang="en-US" altLang="zh-CN" sz="2200" b="1" dirty="0">
              <a:latin typeface="楷体" panose="02010609060101010101" pitchFamily="49" charset="-122"/>
              <a:ea typeface="楷体" panose="02010609060101010101" pitchFamily="49" charset="-122"/>
            </a:endParaRPr>
          </a:p>
          <a:p>
            <a:pPr lvl="0" indent="539750" defTabSz="914400">
              <a:lnSpc>
                <a:spcPct val="120000"/>
              </a:lnSpc>
              <a:defRPr/>
            </a:pPr>
            <a:r>
              <a:rPr lang="zh-CN" altLang="en-US" sz="2200" b="1" dirty="0">
                <a:latin typeface="楷体" panose="02010609060101010101" pitchFamily="49" charset="-122"/>
                <a:ea typeface="楷体" panose="02010609060101010101" pitchFamily="49" charset="-122"/>
              </a:rPr>
              <a:t>（</a:t>
            </a:r>
            <a:r>
              <a:rPr lang="en-US" altLang="zh-CN" sz="2200" b="1" dirty="0">
                <a:latin typeface="楷体" panose="02010609060101010101" pitchFamily="49" charset="-122"/>
                <a:ea typeface="楷体" panose="02010609060101010101" pitchFamily="49" charset="-122"/>
              </a:rPr>
              <a:t>8</a:t>
            </a:r>
            <a:r>
              <a:rPr lang="zh-CN" altLang="en-US" sz="2200" b="1" dirty="0">
                <a:latin typeface="楷体" panose="02010609060101010101" pitchFamily="49" charset="-122"/>
                <a:ea typeface="楷体" panose="02010609060101010101" pitchFamily="49" charset="-122"/>
              </a:rPr>
              <a:t>）购入旅客运输服务</a:t>
            </a:r>
          </a:p>
        </p:txBody>
      </p:sp>
    </p:spTree>
    <p:extLst>
      <p:ext uri="{BB962C8B-B14F-4D97-AF65-F5344CB8AC3E}">
        <p14:creationId xmlns:p14="http://schemas.microsoft.com/office/powerpoint/2010/main" val="3308910593"/>
      </p:ext>
    </p:extLst>
  </p:cSld>
  <p:clrMapOvr>
    <a:masterClrMapping/>
  </p:clrMapOvr>
  <mc:AlternateContent xmlns:mc="http://schemas.openxmlformats.org/markup-compatibility/2006" xmlns:p14="http://schemas.microsoft.com/office/powerpoint/2010/main">
    <mc:Choice Requires="p14">
      <p:transition spd="slow" p14:dur="1600" advClick="0" advTm="0">
        <p14:gallery dir="l"/>
      </p:transition>
    </mc:Choice>
    <mc:Fallback xmlns="">
      <p:transition spd="slow" advClick="0" advTm="0">
        <p:fade/>
      </p:transition>
    </mc:Fallback>
  </mc:AlternateContent>
</p:sld>
</file>

<file path=ppt/slides/slide1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3F297A04-FA86-470C-A283-0F372052F889}"/>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latin typeface="+mn-lt"/>
                <a:cs typeface="+mn-ea"/>
                <a:sym typeface="+mn-lt"/>
              </a:rPr>
              <a:pPr>
                <a:defRPr/>
              </a:pPr>
              <a:t>175</a:t>
            </a:fld>
            <a:endParaRPr lang="en-US">
              <a:solidFill>
                <a:prstClr val="black">
                  <a:tint val="75000"/>
                </a:prstClr>
              </a:solidFill>
              <a:latin typeface="+mn-lt"/>
              <a:cs typeface="+mn-ea"/>
              <a:sym typeface="+mn-lt"/>
            </a:endParaRPr>
          </a:p>
        </p:txBody>
      </p:sp>
      <p:sp>
        <p:nvSpPr>
          <p:cNvPr id="3" name="文本框 2">
            <a:extLst>
              <a:ext uri="{FF2B5EF4-FFF2-40B4-BE49-F238E27FC236}">
                <a16:creationId xmlns:a16="http://schemas.microsoft.com/office/drawing/2014/main" id="{8D04972F-565F-4E50-896F-ED56EDD1A38F}"/>
              </a:ext>
            </a:extLst>
          </p:cNvPr>
          <p:cNvSpPr txBox="1"/>
          <p:nvPr/>
        </p:nvSpPr>
        <p:spPr>
          <a:xfrm>
            <a:off x="2039921" y="225348"/>
            <a:ext cx="5410461" cy="500137"/>
          </a:xfrm>
          <a:prstGeom prst="rect">
            <a:avLst/>
          </a:prstGeom>
          <a:noFill/>
        </p:spPr>
        <p:txBody>
          <a:bodyPr wrap="square" lIns="68580" tIns="34290" rIns="68580" bIns="34290" rtlCol="0">
            <a:spAutoFit/>
          </a:bodyPr>
          <a:lstStyle/>
          <a:p>
            <a:pPr algn="ctr"/>
            <a:r>
              <a:rPr lang="zh-CN" altLang="en-US" sz="2800" b="1" dirty="0">
                <a:solidFill>
                  <a:srgbClr val="0070C0"/>
                </a:solidFill>
                <a:cs typeface="+mn-ea"/>
                <a:sym typeface="+mn-lt"/>
              </a:rPr>
              <a:t>试试就试试</a:t>
            </a:r>
            <a:endParaRPr lang="en-US" altLang="zh-CN" sz="2800" b="1" dirty="0">
              <a:solidFill>
                <a:srgbClr val="7030A0"/>
              </a:solidFill>
              <a:cs typeface="+mn-ea"/>
              <a:sym typeface="+mn-lt"/>
            </a:endParaRPr>
          </a:p>
        </p:txBody>
      </p:sp>
      <p:sp>
        <p:nvSpPr>
          <p:cNvPr id="8" name="内容占位符 1">
            <a:extLst>
              <a:ext uri="{FF2B5EF4-FFF2-40B4-BE49-F238E27FC236}">
                <a16:creationId xmlns:a16="http://schemas.microsoft.com/office/drawing/2014/main" id="{C55AD2E8-BCFE-4A42-9301-8BD4BC5CB3A5}"/>
              </a:ext>
            </a:extLst>
          </p:cNvPr>
          <p:cNvSpPr txBox="1">
            <a:spLocks/>
          </p:cNvSpPr>
          <p:nvPr/>
        </p:nvSpPr>
        <p:spPr>
          <a:xfrm>
            <a:off x="490822" y="779487"/>
            <a:ext cx="8123789" cy="3887763"/>
          </a:xfrm>
          <a:prstGeom prst="rect">
            <a:avLst/>
          </a:prstGeom>
        </p:spPr>
        <p:txBody>
          <a:bodyPr vert="horz" lIns="91440" tIns="45720" rIns="91440" bIns="45720" rtlCol="0">
            <a:normAutofit/>
          </a:bodyPr>
          <a:lstStyle>
            <a:lvl1pPr marL="0" indent="538480" algn="l" defTabSz="685800" rtl="0" eaLnBrk="1" latinLnBrk="0" hangingPunct="1">
              <a:lnSpc>
                <a:spcPct val="150000"/>
              </a:lnSpc>
              <a:spcBef>
                <a:spcPts val="0"/>
              </a:spcBef>
              <a:buFont typeface="Arial" panose="020B0604020202020204" pitchFamily="34" charset="0"/>
              <a:buNone/>
              <a:defRPr sz="2200" b="1" kern="1200">
                <a:solidFill>
                  <a:srgbClr val="004DA1"/>
                </a:solidFill>
                <a:latin typeface="楷体" panose="02010609060101010101" pitchFamily="49" charset="-122"/>
                <a:ea typeface="楷体" panose="02010609060101010101" pitchFamily="49" charset="-122"/>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en-US" altLang="zh-CN" dirty="0">
                <a:latin typeface="+mn-lt"/>
                <a:ea typeface="+mn-ea"/>
                <a:cs typeface="+mn-ea"/>
                <a:sym typeface="+mn-lt"/>
              </a:rPr>
              <a:t>【</a:t>
            </a:r>
            <a:r>
              <a:rPr lang="zh-CN" altLang="en-US" dirty="0">
                <a:latin typeface="+mn-lt"/>
                <a:ea typeface="+mn-ea"/>
                <a:cs typeface="+mn-ea"/>
                <a:sym typeface="+mn-lt"/>
              </a:rPr>
              <a:t>计算题</a:t>
            </a:r>
            <a:r>
              <a:rPr lang="en-US" altLang="zh-CN" dirty="0">
                <a:latin typeface="+mn-lt"/>
                <a:ea typeface="+mn-ea"/>
                <a:cs typeface="+mn-ea"/>
                <a:sym typeface="+mn-lt"/>
              </a:rPr>
              <a:t>】</a:t>
            </a:r>
            <a:r>
              <a:rPr lang="zh-CN" altLang="en-US" dirty="0">
                <a:latin typeface="+mn-lt"/>
                <a:ea typeface="+mn-ea"/>
                <a:cs typeface="+mn-ea"/>
                <a:sym typeface="+mn-lt"/>
              </a:rPr>
              <a:t>甲公司为一般纳税人，某月销售农用机械一批，取得不含税销售额</a:t>
            </a:r>
            <a:r>
              <a:rPr lang="en-US" altLang="zh-CN" dirty="0">
                <a:latin typeface="+mn-lt"/>
                <a:ea typeface="+mn-ea"/>
                <a:cs typeface="+mn-ea"/>
                <a:sym typeface="+mn-lt"/>
              </a:rPr>
              <a:t>430000</a:t>
            </a:r>
            <a:r>
              <a:rPr lang="zh-CN" altLang="en-US" dirty="0">
                <a:latin typeface="+mn-lt"/>
                <a:ea typeface="+mn-ea"/>
                <a:cs typeface="+mn-ea"/>
                <a:sym typeface="+mn-lt"/>
              </a:rPr>
              <a:t>元，另收取包装费</a:t>
            </a:r>
            <a:r>
              <a:rPr lang="en-US" altLang="zh-CN" dirty="0">
                <a:latin typeface="+mn-lt"/>
                <a:ea typeface="+mn-ea"/>
                <a:cs typeface="+mn-ea"/>
                <a:sym typeface="+mn-lt"/>
              </a:rPr>
              <a:t>15000</a:t>
            </a:r>
            <a:r>
              <a:rPr lang="zh-CN" altLang="en-US" dirty="0">
                <a:latin typeface="+mn-lt"/>
                <a:ea typeface="+mn-ea"/>
                <a:cs typeface="+mn-ea"/>
                <a:sym typeface="+mn-lt"/>
              </a:rPr>
              <a:t>元。甲公司上述业务增值税销项税额是多少</a:t>
            </a:r>
            <a:r>
              <a:rPr lang="en-US" altLang="zh-CN" dirty="0">
                <a:latin typeface="+mn-lt"/>
                <a:ea typeface="+mn-ea"/>
                <a:cs typeface="+mn-ea"/>
                <a:sym typeface="+mn-lt"/>
              </a:rPr>
              <a:t>?</a:t>
            </a:r>
          </a:p>
        </p:txBody>
      </p:sp>
      <p:sp>
        <p:nvSpPr>
          <p:cNvPr id="12" name="文本2">
            <a:extLst>
              <a:ext uri="{FF2B5EF4-FFF2-40B4-BE49-F238E27FC236}">
                <a16:creationId xmlns:a16="http://schemas.microsoft.com/office/drawing/2014/main" id="{5E2E9C69-412B-410B-AA26-C10FF8192F71}"/>
              </a:ext>
            </a:extLst>
          </p:cNvPr>
          <p:cNvSpPr>
            <a:spLocks noChangeArrowheads="1"/>
          </p:cNvSpPr>
          <p:nvPr/>
        </p:nvSpPr>
        <p:spPr bwMode="gray">
          <a:xfrm>
            <a:off x="683256" y="2652509"/>
            <a:ext cx="8123789" cy="1593425"/>
          </a:xfrm>
          <a:prstGeom prst="roundRect">
            <a:avLst>
              <a:gd name="adj" fmla="val 11505"/>
            </a:avLst>
          </a:prstGeom>
          <a:noFill/>
          <a:ln w="15875" cap="flat" cmpd="sng" algn="ctr">
            <a:solidFill>
              <a:srgbClr val="7030A0"/>
            </a:solidFill>
            <a:prstDash val="solid"/>
          </a:ln>
          <a:effectLst/>
        </p:spPr>
        <p:txBody>
          <a:bodyPr lIns="62118" tIns="31058" rIns="62118" bIns="31058"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342900" indent="-342900">
              <a:buFont typeface="Wingdings" panose="05000000000000000000" pitchFamily="2" charset="2"/>
              <a:buChar char="ü"/>
            </a:pPr>
            <a:r>
              <a:rPr lang="zh-CN" altLang="zh-CN" sz="2000" b="1" dirty="0">
                <a:solidFill>
                  <a:srgbClr val="0070C0"/>
                </a:solidFill>
              </a:rPr>
              <a:t>包装费属价外费用应视同含税收入</a:t>
            </a:r>
            <a:endParaRPr lang="en-US" altLang="zh-CN" sz="2000" b="1" dirty="0">
              <a:solidFill>
                <a:srgbClr val="0070C0"/>
              </a:solidFill>
            </a:endParaRPr>
          </a:p>
          <a:p>
            <a:pPr marL="342900" indent="-342900">
              <a:buFont typeface="Wingdings" panose="05000000000000000000" pitchFamily="2" charset="2"/>
              <a:buChar char="ü"/>
            </a:pPr>
            <a:r>
              <a:rPr lang="zh-CN" altLang="zh-CN" sz="2000" b="1" dirty="0">
                <a:solidFill>
                  <a:srgbClr val="0070C0"/>
                </a:solidFill>
              </a:rPr>
              <a:t>农用机械增值税适用税率为</a:t>
            </a:r>
            <a:r>
              <a:rPr lang="en-US" altLang="zh-CN" sz="2000" b="1" dirty="0">
                <a:solidFill>
                  <a:srgbClr val="0070C0"/>
                </a:solidFill>
              </a:rPr>
              <a:t>9%</a:t>
            </a:r>
            <a:endParaRPr lang="zh-CN" altLang="zh-CN" sz="2000" b="1" dirty="0">
              <a:solidFill>
                <a:srgbClr val="0070C0"/>
              </a:solidFill>
            </a:endParaRPr>
          </a:p>
          <a:p>
            <a:pPr marL="342900" indent="-342900">
              <a:buFont typeface="Wingdings" panose="05000000000000000000" pitchFamily="2" charset="2"/>
              <a:buChar char="ü"/>
            </a:pPr>
            <a:r>
              <a:rPr lang="zh-CN" altLang="zh-CN" sz="2000" b="1" dirty="0">
                <a:solidFill>
                  <a:srgbClr val="0070C0"/>
                </a:solidFill>
              </a:rPr>
              <a:t>销项税额</a:t>
            </a:r>
            <a:r>
              <a:rPr lang="en-US" altLang="zh-CN" sz="2000" b="1" dirty="0">
                <a:solidFill>
                  <a:srgbClr val="0070C0"/>
                </a:solidFill>
              </a:rPr>
              <a:t>=430 000×9%+15 000÷</a:t>
            </a:r>
            <a:r>
              <a:rPr lang="zh-CN" altLang="zh-CN" sz="2000" b="1" dirty="0">
                <a:solidFill>
                  <a:srgbClr val="0070C0"/>
                </a:solidFill>
              </a:rPr>
              <a:t>（</a:t>
            </a:r>
            <a:r>
              <a:rPr lang="en-US" altLang="zh-CN" sz="2000" b="1" dirty="0">
                <a:solidFill>
                  <a:srgbClr val="0070C0"/>
                </a:solidFill>
              </a:rPr>
              <a:t>1+9%</a:t>
            </a:r>
            <a:r>
              <a:rPr lang="zh-CN" altLang="zh-CN" sz="2000" b="1" dirty="0">
                <a:solidFill>
                  <a:srgbClr val="0070C0"/>
                </a:solidFill>
              </a:rPr>
              <a:t>）</a:t>
            </a:r>
            <a:r>
              <a:rPr lang="en-US" altLang="zh-CN" sz="2000" b="1" dirty="0">
                <a:solidFill>
                  <a:srgbClr val="0070C0"/>
                </a:solidFill>
              </a:rPr>
              <a:t>×9%=39938.53</a:t>
            </a:r>
            <a:r>
              <a:rPr lang="zh-CN" altLang="zh-CN" sz="2000" b="1" dirty="0">
                <a:solidFill>
                  <a:srgbClr val="0070C0"/>
                </a:solidFill>
              </a:rPr>
              <a:t>（元）</a:t>
            </a:r>
          </a:p>
        </p:txBody>
      </p:sp>
    </p:spTree>
    <p:extLst>
      <p:ext uri="{BB962C8B-B14F-4D97-AF65-F5344CB8AC3E}">
        <p14:creationId xmlns:p14="http://schemas.microsoft.com/office/powerpoint/2010/main" val="410780285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barn(inVertical)">
                                      <p:cBhvr>
                                        <p:cTn id="7" dur="500"/>
                                        <p:tgtEl>
                                          <p:spTgt spid="12"/>
                                        </p:tgtEl>
                                      </p:cBhvr>
                                    </p:animEffect>
                                  </p:childTnLst>
                                </p:cTn>
                              </p:par>
                            </p:childTnLst>
                          </p:cTn>
                        </p:par>
                      </p:childTnLst>
                    </p:cTn>
                  </p:par>
                  <p:par>
                    <p:cTn id="8" fill="hold">
                      <p:stCondLst>
                        <p:cond delay="indefinite"/>
                      </p:stCondLst>
                      <p:childTnLst>
                        <p:par>
                          <p:cTn id="9" fill="hold">
                            <p:stCondLst>
                              <p:cond delay="0"/>
                            </p:stCondLst>
                            <p:childTnLst>
                              <p:par>
                                <p:cTn id="10" presetID="2" presetClass="entr" presetSubtype="4" fill="hold" nodeType="clickEffect">
                                  <p:stCondLst>
                                    <p:cond delay="0"/>
                                  </p:stCondLst>
                                  <p:childTnLst>
                                    <p:set>
                                      <p:cBhvr>
                                        <p:cTn id="11" dur="1" fill="hold">
                                          <p:stCondLst>
                                            <p:cond delay="0"/>
                                          </p:stCondLst>
                                        </p:cTn>
                                        <p:tgtEl>
                                          <p:spTgt spid="12">
                                            <p:txEl>
                                              <p:pRg st="1" end="1"/>
                                            </p:txEl>
                                          </p:spTgt>
                                        </p:tgtEl>
                                        <p:attrNameLst>
                                          <p:attrName>style.visibility</p:attrName>
                                        </p:attrNameLst>
                                      </p:cBhvr>
                                      <p:to>
                                        <p:strVal val="visible"/>
                                      </p:to>
                                    </p:set>
                                    <p:anim calcmode="lin" valueType="num">
                                      <p:cBhvr additive="base">
                                        <p:cTn id="12" dur="500" fill="hold"/>
                                        <p:tgtEl>
                                          <p:spTgt spid="12">
                                            <p:txEl>
                                              <p:pRg st="1" end="1"/>
                                            </p:txEl>
                                          </p:spTgt>
                                        </p:tgtEl>
                                        <p:attrNameLst>
                                          <p:attrName>ppt_x</p:attrName>
                                        </p:attrNameLst>
                                      </p:cBhvr>
                                      <p:tavLst>
                                        <p:tav tm="0">
                                          <p:val>
                                            <p:strVal val="#ppt_x"/>
                                          </p:val>
                                        </p:tav>
                                        <p:tav tm="100000">
                                          <p:val>
                                            <p:strVal val="#ppt_x"/>
                                          </p:val>
                                        </p:tav>
                                      </p:tavLst>
                                    </p:anim>
                                    <p:anim calcmode="lin" valueType="num">
                                      <p:cBhvr additive="base">
                                        <p:cTn id="13" dur="500" fill="hold"/>
                                        <p:tgtEl>
                                          <p:spTgt spid="12">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4" fill="hold">
                      <p:stCondLst>
                        <p:cond delay="indefinite"/>
                      </p:stCondLst>
                      <p:childTnLst>
                        <p:par>
                          <p:cTn id="15" fill="hold">
                            <p:stCondLst>
                              <p:cond delay="0"/>
                            </p:stCondLst>
                            <p:childTnLst>
                              <p:par>
                                <p:cTn id="16" presetID="2" presetClass="entr" presetSubtype="4" fill="hold" nodeType="clickEffect">
                                  <p:stCondLst>
                                    <p:cond delay="0"/>
                                  </p:stCondLst>
                                  <p:childTnLst>
                                    <p:set>
                                      <p:cBhvr>
                                        <p:cTn id="17" dur="1" fill="hold">
                                          <p:stCondLst>
                                            <p:cond delay="0"/>
                                          </p:stCondLst>
                                        </p:cTn>
                                        <p:tgtEl>
                                          <p:spTgt spid="12">
                                            <p:txEl>
                                              <p:pRg st="2" end="2"/>
                                            </p:txEl>
                                          </p:spTgt>
                                        </p:tgtEl>
                                        <p:attrNameLst>
                                          <p:attrName>style.visibility</p:attrName>
                                        </p:attrNameLst>
                                      </p:cBhvr>
                                      <p:to>
                                        <p:strVal val="visible"/>
                                      </p:to>
                                    </p:set>
                                    <p:anim calcmode="lin" valueType="num">
                                      <p:cBhvr additive="base">
                                        <p:cTn id="18" dur="500" fill="hold"/>
                                        <p:tgtEl>
                                          <p:spTgt spid="12">
                                            <p:txEl>
                                              <p:pRg st="2" end="2"/>
                                            </p:txEl>
                                          </p:spTgt>
                                        </p:tgtEl>
                                        <p:attrNameLst>
                                          <p:attrName>ppt_x</p:attrName>
                                        </p:attrNameLst>
                                      </p:cBhvr>
                                      <p:tavLst>
                                        <p:tav tm="0">
                                          <p:val>
                                            <p:strVal val="#ppt_x"/>
                                          </p:val>
                                        </p:tav>
                                        <p:tav tm="100000">
                                          <p:val>
                                            <p:strVal val="#ppt_x"/>
                                          </p:val>
                                        </p:tav>
                                      </p:tavLst>
                                    </p:anim>
                                    <p:anim calcmode="lin" valueType="num">
                                      <p:cBhvr additive="base">
                                        <p:cTn id="19" dur="500" fill="hold"/>
                                        <p:tgtEl>
                                          <p:spTgt spid="12">
                                            <p:txEl>
                                              <p:pRg st="2" end="2"/>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Lst>
  </p:timing>
</p:sld>
</file>

<file path=ppt/slides/slide1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3F297A04-FA86-470C-A283-0F372052F889}"/>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latin typeface="+mn-lt"/>
                <a:cs typeface="+mn-ea"/>
                <a:sym typeface="+mn-lt"/>
              </a:rPr>
              <a:pPr>
                <a:defRPr/>
              </a:pPr>
              <a:t>176</a:t>
            </a:fld>
            <a:endParaRPr lang="en-US">
              <a:solidFill>
                <a:prstClr val="black">
                  <a:tint val="75000"/>
                </a:prstClr>
              </a:solidFill>
              <a:latin typeface="+mn-lt"/>
              <a:cs typeface="+mn-ea"/>
              <a:sym typeface="+mn-lt"/>
            </a:endParaRPr>
          </a:p>
        </p:txBody>
      </p:sp>
      <p:sp>
        <p:nvSpPr>
          <p:cNvPr id="3" name="文本框 2">
            <a:extLst>
              <a:ext uri="{FF2B5EF4-FFF2-40B4-BE49-F238E27FC236}">
                <a16:creationId xmlns:a16="http://schemas.microsoft.com/office/drawing/2014/main" id="{8D04972F-565F-4E50-896F-ED56EDD1A38F}"/>
              </a:ext>
            </a:extLst>
          </p:cNvPr>
          <p:cNvSpPr txBox="1"/>
          <p:nvPr/>
        </p:nvSpPr>
        <p:spPr>
          <a:xfrm>
            <a:off x="2039921" y="225348"/>
            <a:ext cx="5410461" cy="500137"/>
          </a:xfrm>
          <a:prstGeom prst="rect">
            <a:avLst/>
          </a:prstGeom>
          <a:noFill/>
        </p:spPr>
        <p:txBody>
          <a:bodyPr wrap="square" lIns="68580" tIns="34290" rIns="68580" bIns="34290" rtlCol="0">
            <a:spAutoFit/>
          </a:bodyPr>
          <a:lstStyle/>
          <a:p>
            <a:pPr algn="ctr"/>
            <a:r>
              <a:rPr lang="zh-CN" altLang="en-US" sz="2800" b="1" dirty="0">
                <a:solidFill>
                  <a:srgbClr val="0070C0"/>
                </a:solidFill>
                <a:cs typeface="+mn-ea"/>
                <a:sym typeface="+mn-lt"/>
              </a:rPr>
              <a:t>试试就试试</a:t>
            </a:r>
            <a:endParaRPr lang="en-US" altLang="zh-CN" sz="2800" b="1" dirty="0">
              <a:solidFill>
                <a:srgbClr val="7030A0"/>
              </a:solidFill>
              <a:cs typeface="+mn-ea"/>
              <a:sym typeface="+mn-lt"/>
            </a:endParaRPr>
          </a:p>
        </p:txBody>
      </p:sp>
      <p:sp>
        <p:nvSpPr>
          <p:cNvPr id="8" name="内容占位符 1">
            <a:extLst>
              <a:ext uri="{FF2B5EF4-FFF2-40B4-BE49-F238E27FC236}">
                <a16:creationId xmlns:a16="http://schemas.microsoft.com/office/drawing/2014/main" id="{C55AD2E8-BCFE-4A42-9301-8BD4BC5CB3A5}"/>
              </a:ext>
            </a:extLst>
          </p:cNvPr>
          <p:cNvSpPr txBox="1">
            <a:spLocks/>
          </p:cNvSpPr>
          <p:nvPr/>
        </p:nvSpPr>
        <p:spPr>
          <a:xfrm>
            <a:off x="490822" y="779487"/>
            <a:ext cx="8123789" cy="3887763"/>
          </a:xfrm>
          <a:prstGeom prst="rect">
            <a:avLst/>
          </a:prstGeom>
        </p:spPr>
        <p:txBody>
          <a:bodyPr vert="horz" lIns="91440" tIns="45720" rIns="91440" bIns="45720" rtlCol="0">
            <a:normAutofit/>
          </a:bodyPr>
          <a:lstStyle>
            <a:lvl1pPr marL="0" indent="538480" algn="l" defTabSz="685800" rtl="0" eaLnBrk="1" latinLnBrk="0" hangingPunct="1">
              <a:lnSpc>
                <a:spcPct val="150000"/>
              </a:lnSpc>
              <a:spcBef>
                <a:spcPts val="0"/>
              </a:spcBef>
              <a:buFont typeface="Arial" panose="020B0604020202020204" pitchFamily="34" charset="0"/>
              <a:buNone/>
              <a:defRPr sz="2200" b="1" kern="1200">
                <a:solidFill>
                  <a:srgbClr val="004DA1"/>
                </a:solidFill>
                <a:latin typeface="楷体" panose="02010609060101010101" pitchFamily="49" charset="-122"/>
                <a:ea typeface="楷体" panose="02010609060101010101" pitchFamily="49" charset="-122"/>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en-US" altLang="zh-CN" dirty="0">
                <a:latin typeface="+mn-lt"/>
                <a:ea typeface="+mn-ea"/>
                <a:cs typeface="+mn-ea"/>
                <a:sym typeface="+mn-lt"/>
              </a:rPr>
              <a:t>【</a:t>
            </a:r>
            <a:r>
              <a:rPr lang="zh-CN" altLang="en-US" dirty="0">
                <a:latin typeface="+mn-lt"/>
                <a:ea typeface="+mn-ea"/>
                <a:cs typeface="+mn-ea"/>
                <a:sym typeface="+mn-lt"/>
              </a:rPr>
              <a:t>计算题</a:t>
            </a:r>
            <a:r>
              <a:rPr lang="en-US" altLang="zh-CN" dirty="0">
                <a:latin typeface="+mn-lt"/>
                <a:ea typeface="+mn-ea"/>
                <a:cs typeface="+mn-ea"/>
                <a:sym typeface="+mn-lt"/>
              </a:rPr>
              <a:t>】</a:t>
            </a:r>
            <a:r>
              <a:rPr lang="zh-CN" altLang="en-US" dirty="0">
                <a:latin typeface="+mn-lt"/>
                <a:ea typeface="+mn-ea"/>
                <a:cs typeface="+mn-ea"/>
                <a:sym typeface="+mn-lt"/>
              </a:rPr>
              <a:t>某木制品厂（一般纳税人）生产销售木制地板砖，并代用户施工。</a:t>
            </a:r>
            <a:r>
              <a:rPr lang="en-US" altLang="zh-CN" dirty="0">
                <a:latin typeface="+mn-lt"/>
                <a:ea typeface="+mn-ea"/>
                <a:cs typeface="+mn-ea"/>
                <a:sym typeface="+mn-lt"/>
              </a:rPr>
              <a:t>2019</a:t>
            </a:r>
            <a:r>
              <a:rPr lang="zh-CN" altLang="en-US" dirty="0">
                <a:latin typeface="+mn-lt"/>
                <a:ea typeface="+mn-ea"/>
                <a:cs typeface="+mn-ea"/>
                <a:sym typeface="+mn-lt"/>
              </a:rPr>
              <a:t>年</a:t>
            </a:r>
            <a:r>
              <a:rPr lang="en-US" altLang="zh-CN" dirty="0">
                <a:latin typeface="+mn-lt"/>
                <a:ea typeface="+mn-ea"/>
                <a:cs typeface="+mn-ea"/>
                <a:sym typeface="+mn-lt"/>
              </a:rPr>
              <a:t>6</a:t>
            </a:r>
            <a:r>
              <a:rPr lang="zh-CN" altLang="en-US" dirty="0">
                <a:latin typeface="+mn-lt"/>
                <a:ea typeface="+mn-ea"/>
                <a:cs typeface="+mn-ea"/>
                <a:sym typeface="+mn-lt"/>
              </a:rPr>
              <a:t>月，该厂承包了某文化馆的地板工程，总造价为</a:t>
            </a:r>
            <a:r>
              <a:rPr lang="en-US" altLang="zh-CN" dirty="0">
                <a:latin typeface="+mn-lt"/>
                <a:ea typeface="+mn-ea"/>
                <a:cs typeface="+mn-ea"/>
                <a:sym typeface="+mn-lt"/>
              </a:rPr>
              <a:t>67 800</a:t>
            </a:r>
            <a:r>
              <a:rPr lang="zh-CN" altLang="en-US" dirty="0">
                <a:latin typeface="+mn-lt"/>
                <a:ea typeface="+mn-ea"/>
                <a:cs typeface="+mn-ea"/>
                <a:sym typeface="+mn-lt"/>
              </a:rPr>
              <a:t>元，其中：砖</a:t>
            </a:r>
            <a:r>
              <a:rPr lang="en-US" altLang="zh-CN" dirty="0">
                <a:latin typeface="+mn-lt"/>
                <a:ea typeface="+mn-ea"/>
                <a:cs typeface="+mn-ea"/>
                <a:sym typeface="+mn-lt"/>
              </a:rPr>
              <a:t>50 000</a:t>
            </a:r>
            <a:r>
              <a:rPr lang="zh-CN" altLang="en-US" dirty="0">
                <a:latin typeface="+mn-lt"/>
                <a:ea typeface="+mn-ea"/>
                <a:cs typeface="+mn-ea"/>
                <a:sym typeface="+mn-lt"/>
              </a:rPr>
              <a:t>元、施工费</a:t>
            </a:r>
            <a:r>
              <a:rPr lang="en-US" altLang="zh-CN" dirty="0">
                <a:latin typeface="+mn-lt"/>
                <a:ea typeface="+mn-ea"/>
                <a:cs typeface="+mn-ea"/>
                <a:sym typeface="+mn-lt"/>
              </a:rPr>
              <a:t>17 800</a:t>
            </a:r>
            <a:r>
              <a:rPr lang="zh-CN" altLang="en-US" dirty="0">
                <a:latin typeface="+mn-lt"/>
                <a:ea typeface="+mn-ea"/>
                <a:cs typeface="+mn-ea"/>
                <a:sym typeface="+mn-lt"/>
              </a:rPr>
              <a:t>元。竣工后，该厂给文化馆开具了普通发票，总金额为</a:t>
            </a:r>
            <a:r>
              <a:rPr lang="en-US" altLang="zh-CN" dirty="0">
                <a:latin typeface="+mn-lt"/>
                <a:ea typeface="+mn-ea"/>
                <a:cs typeface="+mn-ea"/>
                <a:sym typeface="+mn-lt"/>
              </a:rPr>
              <a:t>67 800</a:t>
            </a:r>
            <a:r>
              <a:rPr lang="zh-CN" altLang="en-US" dirty="0">
                <a:latin typeface="+mn-lt"/>
                <a:ea typeface="+mn-ea"/>
                <a:cs typeface="+mn-ea"/>
                <a:sym typeface="+mn-lt"/>
              </a:rPr>
              <a:t>元。该厂应缴纳多少增值税（销项税额）？</a:t>
            </a:r>
          </a:p>
          <a:p>
            <a:endParaRPr lang="en-US" altLang="zh-CN" dirty="0">
              <a:latin typeface="+mn-lt"/>
              <a:ea typeface="+mn-ea"/>
              <a:cs typeface="+mn-ea"/>
              <a:sym typeface="+mn-lt"/>
            </a:endParaRPr>
          </a:p>
        </p:txBody>
      </p:sp>
      <p:sp>
        <p:nvSpPr>
          <p:cNvPr id="12" name="文本2">
            <a:extLst>
              <a:ext uri="{FF2B5EF4-FFF2-40B4-BE49-F238E27FC236}">
                <a16:creationId xmlns:a16="http://schemas.microsoft.com/office/drawing/2014/main" id="{5E2E9C69-412B-410B-AA26-C10FF8192F71}"/>
              </a:ext>
            </a:extLst>
          </p:cNvPr>
          <p:cNvSpPr>
            <a:spLocks noChangeArrowheads="1"/>
          </p:cNvSpPr>
          <p:nvPr/>
        </p:nvSpPr>
        <p:spPr bwMode="gray">
          <a:xfrm>
            <a:off x="683256" y="3138785"/>
            <a:ext cx="8123789" cy="1593425"/>
          </a:xfrm>
          <a:prstGeom prst="roundRect">
            <a:avLst>
              <a:gd name="adj" fmla="val 11505"/>
            </a:avLst>
          </a:prstGeom>
          <a:noFill/>
          <a:ln w="15875" cap="flat" cmpd="sng" algn="ctr">
            <a:solidFill>
              <a:srgbClr val="7030A0"/>
            </a:solidFill>
            <a:prstDash val="solid"/>
          </a:ln>
          <a:effectLst/>
        </p:spPr>
        <p:txBody>
          <a:bodyPr lIns="62118" tIns="31058" rIns="62118" bIns="31058"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342900" indent="-342900">
              <a:buFont typeface="Wingdings" panose="05000000000000000000" pitchFamily="2" charset="2"/>
              <a:buChar char="ü"/>
            </a:pPr>
            <a:r>
              <a:rPr lang="zh-CN" altLang="en-US" sz="2000" b="1" dirty="0">
                <a:solidFill>
                  <a:srgbClr val="0070C0"/>
                </a:solidFill>
              </a:rPr>
              <a:t>解：销售额</a:t>
            </a:r>
            <a:r>
              <a:rPr lang="en-US" altLang="zh-CN" sz="2000" b="1" dirty="0">
                <a:solidFill>
                  <a:srgbClr val="0070C0"/>
                </a:solidFill>
              </a:rPr>
              <a:t>=67 800÷</a:t>
            </a:r>
            <a:r>
              <a:rPr lang="zh-CN" altLang="en-US" sz="2000" b="1" dirty="0">
                <a:solidFill>
                  <a:srgbClr val="0070C0"/>
                </a:solidFill>
              </a:rPr>
              <a:t>（</a:t>
            </a:r>
            <a:r>
              <a:rPr lang="en-US" altLang="zh-CN" sz="2000" b="1" dirty="0">
                <a:solidFill>
                  <a:srgbClr val="0070C0"/>
                </a:solidFill>
              </a:rPr>
              <a:t>1+13%</a:t>
            </a:r>
            <a:r>
              <a:rPr lang="zh-CN" altLang="en-US" sz="2000" b="1" dirty="0">
                <a:solidFill>
                  <a:srgbClr val="0070C0"/>
                </a:solidFill>
              </a:rPr>
              <a:t>）</a:t>
            </a:r>
            <a:r>
              <a:rPr lang="en-US" altLang="zh-CN" sz="2000" b="1" dirty="0">
                <a:solidFill>
                  <a:srgbClr val="0070C0"/>
                </a:solidFill>
              </a:rPr>
              <a:t>=60 000</a:t>
            </a:r>
            <a:r>
              <a:rPr lang="zh-CN" altLang="en-US" sz="2000" b="1" dirty="0">
                <a:solidFill>
                  <a:srgbClr val="0070C0"/>
                </a:solidFill>
              </a:rPr>
              <a:t>（元）</a:t>
            </a:r>
          </a:p>
          <a:p>
            <a:pPr marL="342900" indent="-342900">
              <a:buFont typeface="Wingdings" panose="05000000000000000000" pitchFamily="2" charset="2"/>
              <a:buChar char="ü"/>
            </a:pPr>
            <a:r>
              <a:rPr lang="zh-CN" altLang="en-US" sz="2000" b="1" dirty="0">
                <a:solidFill>
                  <a:srgbClr val="0070C0"/>
                </a:solidFill>
              </a:rPr>
              <a:t>销项税额</a:t>
            </a:r>
            <a:r>
              <a:rPr lang="en-US" altLang="zh-CN" sz="2000" b="1" dirty="0">
                <a:solidFill>
                  <a:srgbClr val="0070C0"/>
                </a:solidFill>
              </a:rPr>
              <a:t>=60 000×13%=7 800</a:t>
            </a:r>
            <a:r>
              <a:rPr lang="zh-CN" altLang="en-US" sz="2000" b="1" dirty="0">
                <a:solidFill>
                  <a:srgbClr val="0070C0"/>
                </a:solidFill>
              </a:rPr>
              <a:t>（元）</a:t>
            </a:r>
          </a:p>
        </p:txBody>
      </p:sp>
    </p:spTree>
    <p:extLst>
      <p:ext uri="{BB962C8B-B14F-4D97-AF65-F5344CB8AC3E}">
        <p14:creationId xmlns:p14="http://schemas.microsoft.com/office/powerpoint/2010/main" val="402802194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barn(inVertical)">
                                      <p:cBhvr>
                                        <p:cTn id="7"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Lst>
  </p:timing>
</p:sld>
</file>

<file path=ppt/slides/slide1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3F297A04-FA86-470C-A283-0F372052F889}"/>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latin typeface="+mn-lt"/>
                <a:cs typeface="+mn-ea"/>
                <a:sym typeface="+mn-lt"/>
              </a:rPr>
              <a:pPr>
                <a:defRPr/>
              </a:pPr>
              <a:t>177</a:t>
            </a:fld>
            <a:endParaRPr lang="en-US">
              <a:solidFill>
                <a:prstClr val="black">
                  <a:tint val="75000"/>
                </a:prstClr>
              </a:solidFill>
              <a:latin typeface="+mn-lt"/>
              <a:cs typeface="+mn-ea"/>
              <a:sym typeface="+mn-lt"/>
            </a:endParaRPr>
          </a:p>
        </p:txBody>
      </p:sp>
      <p:sp>
        <p:nvSpPr>
          <p:cNvPr id="3" name="文本框 2">
            <a:extLst>
              <a:ext uri="{FF2B5EF4-FFF2-40B4-BE49-F238E27FC236}">
                <a16:creationId xmlns:a16="http://schemas.microsoft.com/office/drawing/2014/main" id="{8D04972F-565F-4E50-896F-ED56EDD1A38F}"/>
              </a:ext>
            </a:extLst>
          </p:cNvPr>
          <p:cNvSpPr txBox="1"/>
          <p:nvPr/>
        </p:nvSpPr>
        <p:spPr>
          <a:xfrm>
            <a:off x="2039921" y="225348"/>
            <a:ext cx="5410461" cy="500137"/>
          </a:xfrm>
          <a:prstGeom prst="rect">
            <a:avLst/>
          </a:prstGeom>
          <a:noFill/>
        </p:spPr>
        <p:txBody>
          <a:bodyPr wrap="square" lIns="68580" tIns="34290" rIns="68580" bIns="34290" rtlCol="0">
            <a:spAutoFit/>
          </a:bodyPr>
          <a:lstStyle/>
          <a:p>
            <a:pPr algn="ctr"/>
            <a:r>
              <a:rPr lang="zh-CN" altLang="en-US" sz="2800" b="1" dirty="0">
                <a:solidFill>
                  <a:srgbClr val="0070C0"/>
                </a:solidFill>
                <a:cs typeface="+mn-ea"/>
                <a:sym typeface="+mn-lt"/>
              </a:rPr>
              <a:t>试试就试试</a:t>
            </a:r>
            <a:endParaRPr lang="en-US" altLang="zh-CN" sz="2800" b="1" dirty="0">
              <a:solidFill>
                <a:srgbClr val="7030A0"/>
              </a:solidFill>
              <a:cs typeface="+mn-ea"/>
              <a:sym typeface="+mn-lt"/>
            </a:endParaRPr>
          </a:p>
        </p:txBody>
      </p:sp>
      <p:sp>
        <p:nvSpPr>
          <p:cNvPr id="8" name="内容占位符 1">
            <a:extLst>
              <a:ext uri="{FF2B5EF4-FFF2-40B4-BE49-F238E27FC236}">
                <a16:creationId xmlns:a16="http://schemas.microsoft.com/office/drawing/2014/main" id="{C55AD2E8-BCFE-4A42-9301-8BD4BC5CB3A5}"/>
              </a:ext>
            </a:extLst>
          </p:cNvPr>
          <p:cNvSpPr txBox="1">
            <a:spLocks/>
          </p:cNvSpPr>
          <p:nvPr/>
        </p:nvSpPr>
        <p:spPr>
          <a:xfrm>
            <a:off x="490822" y="779487"/>
            <a:ext cx="8123789" cy="3887763"/>
          </a:xfrm>
          <a:prstGeom prst="rect">
            <a:avLst/>
          </a:prstGeom>
        </p:spPr>
        <p:txBody>
          <a:bodyPr vert="horz" lIns="91440" tIns="45720" rIns="91440" bIns="45720" rtlCol="0">
            <a:normAutofit/>
          </a:bodyPr>
          <a:lstStyle>
            <a:lvl1pPr marL="0" indent="538480" algn="l" defTabSz="685800" rtl="0" eaLnBrk="1" latinLnBrk="0" hangingPunct="1">
              <a:lnSpc>
                <a:spcPct val="150000"/>
              </a:lnSpc>
              <a:spcBef>
                <a:spcPts val="0"/>
              </a:spcBef>
              <a:buFont typeface="Arial" panose="020B0604020202020204" pitchFamily="34" charset="0"/>
              <a:buNone/>
              <a:defRPr sz="2200" b="1" kern="1200">
                <a:solidFill>
                  <a:srgbClr val="004DA1"/>
                </a:solidFill>
                <a:latin typeface="楷体" panose="02010609060101010101" pitchFamily="49" charset="-122"/>
                <a:ea typeface="楷体" panose="02010609060101010101" pitchFamily="49" charset="-122"/>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en-US" altLang="zh-CN" dirty="0">
                <a:latin typeface="+mn-lt"/>
                <a:ea typeface="+mn-ea"/>
                <a:cs typeface="+mn-ea"/>
                <a:sym typeface="+mn-lt"/>
              </a:rPr>
              <a:t>【</a:t>
            </a:r>
            <a:r>
              <a:rPr lang="zh-CN" altLang="en-US" dirty="0">
                <a:latin typeface="+mn-lt"/>
                <a:ea typeface="+mn-ea"/>
                <a:cs typeface="+mn-ea"/>
                <a:sym typeface="+mn-lt"/>
              </a:rPr>
              <a:t>计算题</a:t>
            </a:r>
            <a:r>
              <a:rPr lang="en-US" altLang="zh-CN" dirty="0">
                <a:latin typeface="+mn-lt"/>
                <a:ea typeface="+mn-ea"/>
                <a:cs typeface="+mn-ea"/>
                <a:sym typeface="+mn-lt"/>
              </a:rPr>
              <a:t>】</a:t>
            </a:r>
            <a:r>
              <a:rPr lang="zh-CN" altLang="en-US" dirty="0">
                <a:latin typeface="+mn-lt"/>
                <a:ea typeface="+mn-ea"/>
                <a:cs typeface="+mn-ea"/>
                <a:sym typeface="+mn-lt"/>
              </a:rPr>
              <a:t>甲公司销售给乙公司某类商品</a:t>
            </a:r>
            <a:r>
              <a:rPr lang="en-US" altLang="zh-CN" dirty="0">
                <a:latin typeface="+mn-lt"/>
                <a:ea typeface="+mn-ea"/>
                <a:cs typeface="+mn-ea"/>
                <a:sym typeface="+mn-lt"/>
              </a:rPr>
              <a:t>15 000</a:t>
            </a:r>
            <a:r>
              <a:rPr lang="zh-CN" altLang="en-US" dirty="0">
                <a:latin typeface="+mn-lt"/>
                <a:ea typeface="+mn-ea"/>
                <a:cs typeface="+mn-ea"/>
                <a:sym typeface="+mn-lt"/>
              </a:rPr>
              <a:t>件，每件不含税售价为</a:t>
            </a:r>
            <a:r>
              <a:rPr lang="en-US" altLang="zh-CN" dirty="0">
                <a:latin typeface="+mn-lt"/>
                <a:ea typeface="+mn-ea"/>
                <a:cs typeface="+mn-ea"/>
                <a:sym typeface="+mn-lt"/>
              </a:rPr>
              <a:t>20.5</a:t>
            </a:r>
            <a:r>
              <a:rPr lang="zh-CN" altLang="en-US" dirty="0">
                <a:latin typeface="+mn-lt"/>
                <a:ea typeface="+mn-ea"/>
                <a:cs typeface="+mn-ea"/>
                <a:sym typeface="+mn-lt"/>
              </a:rPr>
              <a:t>元，交由</a:t>
            </a:r>
            <a:r>
              <a:rPr lang="en-US" altLang="zh-CN" dirty="0">
                <a:latin typeface="+mn-lt"/>
                <a:ea typeface="+mn-ea"/>
                <a:cs typeface="+mn-ea"/>
                <a:sym typeface="+mn-lt"/>
              </a:rPr>
              <a:t>A</a:t>
            </a:r>
            <a:r>
              <a:rPr lang="zh-CN" altLang="en-US" dirty="0">
                <a:latin typeface="+mn-lt"/>
                <a:ea typeface="+mn-ea"/>
                <a:cs typeface="+mn-ea"/>
                <a:sym typeface="+mn-lt"/>
              </a:rPr>
              <a:t>运输公司运输，并代垫运输费用</a:t>
            </a:r>
            <a:r>
              <a:rPr lang="en-US" altLang="zh-CN" dirty="0">
                <a:latin typeface="+mn-lt"/>
                <a:ea typeface="+mn-ea"/>
                <a:cs typeface="+mn-ea"/>
                <a:sym typeface="+mn-lt"/>
              </a:rPr>
              <a:t>6 800</a:t>
            </a:r>
            <a:r>
              <a:rPr lang="zh-CN" altLang="en-US" dirty="0">
                <a:latin typeface="+mn-lt"/>
                <a:ea typeface="+mn-ea"/>
                <a:cs typeface="+mn-ea"/>
                <a:sym typeface="+mn-lt"/>
              </a:rPr>
              <a:t>元，运费发票已转交给乙公司。该商品适用的增值税税率为</a:t>
            </a:r>
            <a:r>
              <a:rPr lang="en-US" altLang="zh-CN" dirty="0">
                <a:latin typeface="+mn-lt"/>
                <a:ea typeface="+mn-ea"/>
                <a:cs typeface="+mn-ea"/>
                <a:sym typeface="+mn-lt"/>
              </a:rPr>
              <a:t>13%</a:t>
            </a:r>
            <a:r>
              <a:rPr lang="zh-CN" altLang="en-US" dirty="0">
                <a:latin typeface="+mn-lt"/>
                <a:ea typeface="+mn-ea"/>
                <a:cs typeface="+mn-ea"/>
                <a:sym typeface="+mn-lt"/>
              </a:rPr>
              <a:t>，计算甲公司上述业务的增值税销项税额。</a:t>
            </a:r>
          </a:p>
          <a:p>
            <a:endParaRPr lang="en-US" altLang="zh-CN" dirty="0">
              <a:latin typeface="+mn-lt"/>
              <a:ea typeface="+mn-ea"/>
              <a:cs typeface="+mn-ea"/>
              <a:sym typeface="+mn-lt"/>
            </a:endParaRPr>
          </a:p>
        </p:txBody>
      </p:sp>
      <p:sp>
        <p:nvSpPr>
          <p:cNvPr id="12" name="文本2">
            <a:extLst>
              <a:ext uri="{FF2B5EF4-FFF2-40B4-BE49-F238E27FC236}">
                <a16:creationId xmlns:a16="http://schemas.microsoft.com/office/drawing/2014/main" id="{5E2E9C69-412B-410B-AA26-C10FF8192F71}"/>
              </a:ext>
            </a:extLst>
          </p:cNvPr>
          <p:cNvSpPr>
            <a:spLocks noChangeArrowheads="1"/>
          </p:cNvSpPr>
          <p:nvPr/>
        </p:nvSpPr>
        <p:spPr bwMode="gray">
          <a:xfrm>
            <a:off x="624924" y="3102400"/>
            <a:ext cx="8123789" cy="1593425"/>
          </a:xfrm>
          <a:prstGeom prst="roundRect">
            <a:avLst>
              <a:gd name="adj" fmla="val 11505"/>
            </a:avLst>
          </a:prstGeom>
          <a:noFill/>
          <a:ln w="15875" cap="flat" cmpd="sng" algn="ctr">
            <a:solidFill>
              <a:srgbClr val="7030A0"/>
            </a:solidFill>
            <a:prstDash val="solid"/>
          </a:ln>
          <a:effectLst/>
        </p:spPr>
        <p:txBody>
          <a:bodyPr lIns="62118" tIns="31058" rIns="62118" bIns="31058"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342900" indent="-342900">
              <a:buFont typeface="Wingdings" panose="05000000000000000000" pitchFamily="2" charset="2"/>
              <a:buChar char="ü"/>
            </a:pPr>
            <a:r>
              <a:rPr lang="zh-CN" altLang="en-US" sz="2000" b="1" dirty="0">
                <a:solidFill>
                  <a:srgbClr val="0070C0"/>
                </a:solidFill>
              </a:rPr>
              <a:t>甲公司代垫运费符合由承运部门的运费发票开具给购买方，并且由纳税人将该项发票转交给购买方的条件，因此，收取的代垫运费不属于价外费用。</a:t>
            </a:r>
          </a:p>
          <a:p>
            <a:pPr marL="342900" indent="-342900">
              <a:buFont typeface="Wingdings" panose="05000000000000000000" pitchFamily="2" charset="2"/>
              <a:buChar char="ü"/>
            </a:pPr>
            <a:r>
              <a:rPr lang="zh-CN" altLang="en-US" sz="2000" b="1" dirty="0">
                <a:solidFill>
                  <a:srgbClr val="0070C0"/>
                </a:solidFill>
              </a:rPr>
              <a:t>销项税额＝</a:t>
            </a:r>
            <a:r>
              <a:rPr lang="en-US" altLang="zh-CN" sz="2000" b="1" dirty="0">
                <a:solidFill>
                  <a:srgbClr val="0070C0"/>
                </a:solidFill>
              </a:rPr>
              <a:t>15000×20.50×13%</a:t>
            </a:r>
            <a:r>
              <a:rPr lang="zh-CN" altLang="en-US" sz="2000" b="1" dirty="0">
                <a:solidFill>
                  <a:srgbClr val="0070C0"/>
                </a:solidFill>
              </a:rPr>
              <a:t>＝</a:t>
            </a:r>
            <a:r>
              <a:rPr lang="en-US" altLang="zh-CN" sz="2000" b="1" dirty="0">
                <a:solidFill>
                  <a:srgbClr val="0070C0"/>
                </a:solidFill>
              </a:rPr>
              <a:t>39975</a:t>
            </a:r>
            <a:r>
              <a:rPr lang="zh-CN" altLang="en-US" sz="2000" b="1" dirty="0">
                <a:solidFill>
                  <a:srgbClr val="0070C0"/>
                </a:solidFill>
              </a:rPr>
              <a:t>（元）</a:t>
            </a:r>
          </a:p>
        </p:txBody>
      </p:sp>
    </p:spTree>
    <p:extLst>
      <p:ext uri="{BB962C8B-B14F-4D97-AF65-F5344CB8AC3E}">
        <p14:creationId xmlns:p14="http://schemas.microsoft.com/office/powerpoint/2010/main" val="4534439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barn(inVertical)">
                                      <p:cBhvr>
                                        <p:cTn id="7" dur="500"/>
                                        <p:tgtEl>
                                          <p:spTgt spid="12"/>
                                        </p:tgtEl>
                                      </p:cBhvr>
                                    </p:animEffect>
                                  </p:childTnLst>
                                </p:cTn>
                              </p:par>
                            </p:childTnLst>
                          </p:cTn>
                        </p:par>
                      </p:childTnLst>
                    </p:cTn>
                  </p:par>
                  <p:par>
                    <p:cTn id="8" fill="hold">
                      <p:stCondLst>
                        <p:cond delay="indefinite"/>
                      </p:stCondLst>
                      <p:childTnLst>
                        <p:par>
                          <p:cTn id="9" fill="hold">
                            <p:stCondLst>
                              <p:cond delay="0"/>
                            </p:stCondLst>
                            <p:childTnLst>
                              <p:par>
                                <p:cTn id="10" presetID="2" presetClass="entr" presetSubtype="4" fill="hold" nodeType="clickEffect">
                                  <p:stCondLst>
                                    <p:cond delay="0"/>
                                  </p:stCondLst>
                                  <p:childTnLst>
                                    <p:set>
                                      <p:cBhvr>
                                        <p:cTn id="11" dur="1" fill="hold">
                                          <p:stCondLst>
                                            <p:cond delay="0"/>
                                          </p:stCondLst>
                                        </p:cTn>
                                        <p:tgtEl>
                                          <p:spTgt spid="12">
                                            <p:txEl>
                                              <p:pRg st="1" end="1"/>
                                            </p:txEl>
                                          </p:spTgt>
                                        </p:tgtEl>
                                        <p:attrNameLst>
                                          <p:attrName>style.visibility</p:attrName>
                                        </p:attrNameLst>
                                      </p:cBhvr>
                                      <p:to>
                                        <p:strVal val="visible"/>
                                      </p:to>
                                    </p:set>
                                    <p:anim calcmode="lin" valueType="num">
                                      <p:cBhvr additive="base">
                                        <p:cTn id="12" dur="500" fill="hold"/>
                                        <p:tgtEl>
                                          <p:spTgt spid="12">
                                            <p:txEl>
                                              <p:pRg st="1" end="1"/>
                                            </p:txEl>
                                          </p:spTgt>
                                        </p:tgtEl>
                                        <p:attrNameLst>
                                          <p:attrName>ppt_x</p:attrName>
                                        </p:attrNameLst>
                                      </p:cBhvr>
                                      <p:tavLst>
                                        <p:tav tm="0">
                                          <p:val>
                                            <p:strVal val="#ppt_x"/>
                                          </p:val>
                                        </p:tav>
                                        <p:tav tm="100000">
                                          <p:val>
                                            <p:strVal val="#ppt_x"/>
                                          </p:val>
                                        </p:tav>
                                      </p:tavLst>
                                    </p:anim>
                                    <p:anim calcmode="lin" valueType="num">
                                      <p:cBhvr additive="base">
                                        <p:cTn id="13" dur="500" fill="hold"/>
                                        <p:tgtEl>
                                          <p:spTgt spid="12">
                                            <p:txEl>
                                              <p:pRg st="1" end="1"/>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Lst>
  </p:timing>
</p:sld>
</file>

<file path=ppt/slides/slide1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3F297A04-FA86-470C-A283-0F372052F889}"/>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latin typeface="+mn-lt"/>
                <a:cs typeface="+mn-ea"/>
                <a:sym typeface="+mn-lt"/>
              </a:rPr>
              <a:pPr>
                <a:defRPr/>
              </a:pPr>
              <a:t>178</a:t>
            </a:fld>
            <a:endParaRPr lang="en-US">
              <a:solidFill>
                <a:prstClr val="black">
                  <a:tint val="75000"/>
                </a:prstClr>
              </a:solidFill>
              <a:latin typeface="+mn-lt"/>
              <a:cs typeface="+mn-ea"/>
              <a:sym typeface="+mn-lt"/>
            </a:endParaRPr>
          </a:p>
        </p:txBody>
      </p:sp>
      <p:sp>
        <p:nvSpPr>
          <p:cNvPr id="3" name="文本框 2">
            <a:extLst>
              <a:ext uri="{FF2B5EF4-FFF2-40B4-BE49-F238E27FC236}">
                <a16:creationId xmlns:a16="http://schemas.microsoft.com/office/drawing/2014/main" id="{8D04972F-565F-4E50-896F-ED56EDD1A38F}"/>
              </a:ext>
            </a:extLst>
          </p:cNvPr>
          <p:cNvSpPr txBox="1"/>
          <p:nvPr/>
        </p:nvSpPr>
        <p:spPr>
          <a:xfrm>
            <a:off x="2039921" y="225348"/>
            <a:ext cx="5410461" cy="500137"/>
          </a:xfrm>
          <a:prstGeom prst="rect">
            <a:avLst/>
          </a:prstGeom>
          <a:noFill/>
        </p:spPr>
        <p:txBody>
          <a:bodyPr wrap="square" lIns="68580" tIns="34290" rIns="68580" bIns="34290" rtlCol="0">
            <a:spAutoFit/>
          </a:bodyPr>
          <a:lstStyle/>
          <a:p>
            <a:pPr algn="ctr"/>
            <a:r>
              <a:rPr lang="zh-CN" altLang="en-US" sz="2800" b="1" dirty="0">
                <a:solidFill>
                  <a:srgbClr val="0070C0"/>
                </a:solidFill>
                <a:cs typeface="+mn-ea"/>
                <a:sym typeface="+mn-lt"/>
              </a:rPr>
              <a:t>试试就试试</a:t>
            </a:r>
            <a:endParaRPr lang="en-US" altLang="zh-CN" sz="2800" b="1" dirty="0">
              <a:solidFill>
                <a:srgbClr val="7030A0"/>
              </a:solidFill>
              <a:cs typeface="+mn-ea"/>
              <a:sym typeface="+mn-lt"/>
            </a:endParaRPr>
          </a:p>
        </p:txBody>
      </p:sp>
      <p:sp>
        <p:nvSpPr>
          <p:cNvPr id="8" name="内容占位符 1">
            <a:extLst>
              <a:ext uri="{FF2B5EF4-FFF2-40B4-BE49-F238E27FC236}">
                <a16:creationId xmlns:a16="http://schemas.microsoft.com/office/drawing/2014/main" id="{C55AD2E8-BCFE-4A42-9301-8BD4BC5CB3A5}"/>
              </a:ext>
            </a:extLst>
          </p:cNvPr>
          <p:cNvSpPr txBox="1">
            <a:spLocks/>
          </p:cNvSpPr>
          <p:nvPr/>
        </p:nvSpPr>
        <p:spPr>
          <a:xfrm>
            <a:off x="490822" y="779487"/>
            <a:ext cx="8123789" cy="3887763"/>
          </a:xfrm>
          <a:prstGeom prst="rect">
            <a:avLst/>
          </a:prstGeom>
        </p:spPr>
        <p:txBody>
          <a:bodyPr vert="horz" lIns="91440" tIns="45720" rIns="91440" bIns="45720" rtlCol="0">
            <a:normAutofit/>
          </a:bodyPr>
          <a:lstStyle>
            <a:lvl1pPr marL="0" indent="538480" algn="l" defTabSz="685800" rtl="0" eaLnBrk="1" latinLnBrk="0" hangingPunct="1">
              <a:lnSpc>
                <a:spcPct val="150000"/>
              </a:lnSpc>
              <a:spcBef>
                <a:spcPts val="0"/>
              </a:spcBef>
              <a:buFont typeface="Arial" panose="020B0604020202020204" pitchFamily="34" charset="0"/>
              <a:buNone/>
              <a:defRPr sz="2200" b="1" kern="1200">
                <a:solidFill>
                  <a:srgbClr val="004DA1"/>
                </a:solidFill>
                <a:latin typeface="楷体" panose="02010609060101010101" pitchFamily="49" charset="-122"/>
                <a:ea typeface="楷体" panose="02010609060101010101" pitchFamily="49" charset="-122"/>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en-US" altLang="zh-CN" dirty="0">
                <a:latin typeface="+mn-lt"/>
                <a:ea typeface="+mn-ea"/>
                <a:cs typeface="+mn-ea"/>
                <a:sym typeface="+mn-lt"/>
              </a:rPr>
              <a:t>【</a:t>
            </a:r>
            <a:r>
              <a:rPr lang="zh-CN" altLang="en-US" dirty="0">
                <a:latin typeface="+mn-lt"/>
                <a:ea typeface="+mn-ea"/>
                <a:cs typeface="+mn-ea"/>
                <a:sym typeface="+mn-lt"/>
              </a:rPr>
              <a:t>多选题</a:t>
            </a:r>
            <a:r>
              <a:rPr lang="en-US" altLang="zh-CN" dirty="0">
                <a:latin typeface="+mn-lt"/>
                <a:ea typeface="+mn-ea"/>
                <a:cs typeface="+mn-ea"/>
                <a:sym typeface="+mn-lt"/>
              </a:rPr>
              <a:t>】</a:t>
            </a:r>
            <a:r>
              <a:rPr lang="zh-CN" altLang="en-US" dirty="0">
                <a:latin typeface="+mn-lt"/>
                <a:ea typeface="+mn-ea"/>
                <a:cs typeface="+mn-ea"/>
                <a:sym typeface="+mn-lt"/>
              </a:rPr>
              <a:t>（</a:t>
            </a:r>
            <a:r>
              <a:rPr lang="en-US" altLang="zh-CN" dirty="0">
                <a:latin typeface="+mn-lt"/>
                <a:ea typeface="+mn-ea"/>
                <a:cs typeface="+mn-ea"/>
                <a:sym typeface="+mn-lt"/>
              </a:rPr>
              <a:t>2022</a:t>
            </a:r>
            <a:r>
              <a:rPr lang="zh-CN" altLang="en-US" dirty="0">
                <a:latin typeface="+mn-lt"/>
                <a:ea typeface="+mn-ea"/>
                <a:cs typeface="+mn-ea"/>
                <a:sym typeface="+mn-lt"/>
              </a:rPr>
              <a:t>年）根据增值税法律制度的规定，一般纳税人收取的下列款项中，应并入销售额计算增值税销项税额的有（　）。</a:t>
            </a:r>
          </a:p>
          <a:p>
            <a:r>
              <a:rPr lang="en-US" altLang="zh-CN" dirty="0">
                <a:latin typeface="+mn-lt"/>
                <a:ea typeface="+mn-ea"/>
                <a:cs typeface="+mn-ea"/>
                <a:sym typeface="+mn-lt"/>
              </a:rPr>
              <a:t>A.</a:t>
            </a:r>
            <a:r>
              <a:rPr lang="zh-CN" altLang="en-US" dirty="0">
                <a:latin typeface="+mn-lt"/>
                <a:ea typeface="+mn-ea"/>
                <a:cs typeface="+mn-ea"/>
                <a:sym typeface="+mn-lt"/>
              </a:rPr>
              <a:t>提供劳务时向购买方收取的增值税税额</a:t>
            </a:r>
          </a:p>
          <a:p>
            <a:r>
              <a:rPr lang="en-US" altLang="zh-CN" dirty="0">
                <a:latin typeface="+mn-lt"/>
                <a:ea typeface="+mn-ea"/>
                <a:cs typeface="+mn-ea"/>
                <a:sym typeface="+mn-lt"/>
              </a:rPr>
              <a:t>B.</a:t>
            </a:r>
            <a:r>
              <a:rPr lang="zh-CN" altLang="en-US" dirty="0">
                <a:latin typeface="+mn-lt"/>
                <a:ea typeface="+mn-ea"/>
                <a:cs typeface="+mn-ea"/>
                <a:sym typeface="+mn-lt"/>
              </a:rPr>
              <a:t>提供设计服务时向购买方收取的提前完成奖励费</a:t>
            </a:r>
          </a:p>
          <a:p>
            <a:r>
              <a:rPr lang="en-US" altLang="zh-CN" dirty="0">
                <a:latin typeface="+mn-lt"/>
                <a:ea typeface="+mn-ea"/>
                <a:cs typeface="+mn-ea"/>
                <a:sym typeface="+mn-lt"/>
              </a:rPr>
              <a:t>C.</a:t>
            </a:r>
            <a:r>
              <a:rPr lang="zh-CN" altLang="en-US" dirty="0">
                <a:latin typeface="+mn-lt"/>
                <a:ea typeface="+mn-ea"/>
                <a:cs typeface="+mn-ea"/>
                <a:sym typeface="+mn-lt"/>
              </a:rPr>
              <a:t>销售汽车时向购买方收取的代购买方缴纳的车辆购置税</a:t>
            </a:r>
          </a:p>
          <a:p>
            <a:r>
              <a:rPr lang="en-US" altLang="zh-CN" dirty="0">
                <a:latin typeface="+mn-lt"/>
                <a:ea typeface="+mn-ea"/>
                <a:cs typeface="+mn-ea"/>
                <a:sym typeface="+mn-lt"/>
              </a:rPr>
              <a:t>D.</a:t>
            </a:r>
            <a:r>
              <a:rPr lang="zh-CN" altLang="en-US" dirty="0">
                <a:latin typeface="+mn-lt"/>
                <a:ea typeface="+mn-ea"/>
                <a:cs typeface="+mn-ea"/>
                <a:sym typeface="+mn-lt"/>
              </a:rPr>
              <a:t>销售货物时向购买方收取的包装费</a:t>
            </a:r>
          </a:p>
        </p:txBody>
      </p:sp>
      <p:grpSp>
        <p:nvGrpSpPr>
          <p:cNvPr id="9" name="组合 8">
            <a:extLst>
              <a:ext uri="{FF2B5EF4-FFF2-40B4-BE49-F238E27FC236}">
                <a16:creationId xmlns:a16="http://schemas.microsoft.com/office/drawing/2014/main" id="{D7CCD27B-CFDC-4184-8D48-6FBEDF9404AE}"/>
              </a:ext>
            </a:extLst>
          </p:cNvPr>
          <p:cNvGrpSpPr/>
          <p:nvPr/>
        </p:nvGrpSpPr>
        <p:grpSpPr>
          <a:xfrm rot="16200000">
            <a:off x="1905836" y="3944976"/>
            <a:ext cx="677108" cy="1428693"/>
            <a:chOff x="9306646" y="1903595"/>
            <a:chExt cx="902810" cy="1904924"/>
          </a:xfrm>
        </p:grpSpPr>
        <p:sp>
          <p:nvSpPr>
            <p:cNvPr id="10" name="Freeform 668">
              <a:extLst>
                <a:ext uri="{FF2B5EF4-FFF2-40B4-BE49-F238E27FC236}">
                  <a16:creationId xmlns:a16="http://schemas.microsoft.com/office/drawing/2014/main" id="{25B8C2A1-05FC-4FC7-8039-F3BDF3EAEED1}"/>
                </a:ext>
              </a:extLst>
            </p:cNvPr>
            <p:cNvSpPr>
              <a:spLocks/>
            </p:cNvSpPr>
            <p:nvPr/>
          </p:nvSpPr>
          <p:spPr bwMode="auto">
            <a:xfrm rot="5400000">
              <a:off x="8805602" y="2585762"/>
              <a:ext cx="1904924" cy="540590"/>
            </a:xfrm>
            <a:custGeom>
              <a:avLst/>
              <a:gdLst>
                <a:gd name="T0" fmla="*/ 384 w 398"/>
                <a:gd name="T1" fmla="*/ 77 h 111"/>
                <a:gd name="T2" fmla="*/ 388 w 398"/>
                <a:gd name="T3" fmla="*/ 74 h 111"/>
                <a:gd name="T4" fmla="*/ 388 w 398"/>
                <a:gd name="T5" fmla="*/ 71 h 111"/>
                <a:gd name="T6" fmla="*/ 397 w 398"/>
                <a:gd name="T7" fmla="*/ 67 h 111"/>
                <a:gd name="T8" fmla="*/ 390 w 398"/>
                <a:gd name="T9" fmla="*/ 62 h 111"/>
                <a:gd name="T10" fmla="*/ 388 w 398"/>
                <a:gd name="T11" fmla="*/ 59 h 111"/>
                <a:gd name="T12" fmla="*/ 388 w 398"/>
                <a:gd name="T13" fmla="*/ 56 h 111"/>
                <a:gd name="T14" fmla="*/ 385 w 398"/>
                <a:gd name="T15" fmla="*/ 54 h 111"/>
                <a:gd name="T16" fmla="*/ 387 w 398"/>
                <a:gd name="T17" fmla="*/ 51 h 111"/>
                <a:gd name="T18" fmla="*/ 389 w 398"/>
                <a:gd name="T19" fmla="*/ 48 h 111"/>
                <a:gd name="T20" fmla="*/ 384 w 398"/>
                <a:gd name="T21" fmla="*/ 46 h 111"/>
                <a:gd name="T22" fmla="*/ 378 w 398"/>
                <a:gd name="T23" fmla="*/ 42 h 111"/>
                <a:gd name="T24" fmla="*/ 385 w 398"/>
                <a:gd name="T25" fmla="*/ 40 h 111"/>
                <a:gd name="T26" fmla="*/ 378 w 398"/>
                <a:gd name="T27" fmla="*/ 37 h 111"/>
                <a:gd name="T28" fmla="*/ 378 w 398"/>
                <a:gd name="T29" fmla="*/ 34 h 111"/>
                <a:gd name="T30" fmla="*/ 373 w 398"/>
                <a:gd name="T31" fmla="*/ 32 h 111"/>
                <a:gd name="T32" fmla="*/ 369 w 398"/>
                <a:gd name="T33" fmla="*/ 28 h 111"/>
                <a:gd name="T34" fmla="*/ 350 w 398"/>
                <a:gd name="T35" fmla="*/ 23 h 111"/>
                <a:gd name="T36" fmla="*/ 358 w 398"/>
                <a:gd name="T37" fmla="*/ 19 h 111"/>
                <a:gd name="T38" fmla="*/ 260 w 398"/>
                <a:gd name="T39" fmla="*/ 11 h 111"/>
                <a:gd name="T40" fmla="*/ 324 w 398"/>
                <a:gd name="T41" fmla="*/ 10 h 111"/>
                <a:gd name="T42" fmla="*/ 304 w 398"/>
                <a:gd name="T43" fmla="*/ 6 h 111"/>
                <a:gd name="T44" fmla="*/ 177 w 398"/>
                <a:gd name="T45" fmla="*/ 1 h 111"/>
                <a:gd name="T46" fmla="*/ 18 w 398"/>
                <a:gd name="T47" fmla="*/ 11 h 111"/>
                <a:gd name="T48" fmla="*/ 16 w 398"/>
                <a:gd name="T49" fmla="*/ 17 h 111"/>
                <a:gd name="T50" fmla="*/ 21 w 398"/>
                <a:gd name="T51" fmla="*/ 20 h 111"/>
                <a:gd name="T52" fmla="*/ 15 w 398"/>
                <a:gd name="T53" fmla="*/ 26 h 111"/>
                <a:gd name="T54" fmla="*/ 12 w 398"/>
                <a:gd name="T55" fmla="*/ 52 h 111"/>
                <a:gd name="T56" fmla="*/ 8 w 398"/>
                <a:gd name="T57" fmla="*/ 82 h 111"/>
                <a:gd name="T58" fmla="*/ 113 w 398"/>
                <a:gd name="T59" fmla="*/ 111 h 111"/>
                <a:gd name="T60" fmla="*/ 331 w 398"/>
                <a:gd name="T61" fmla="*/ 104 h 111"/>
                <a:gd name="T62" fmla="*/ 369 w 398"/>
                <a:gd name="T63" fmla="*/ 91 h 111"/>
                <a:gd name="T64" fmla="*/ 385 w 398"/>
                <a:gd name="T65" fmla="*/ 86 h 111"/>
                <a:gd name="T66" fmla="*/ 389 w 398"/>
                <a:gd name="T67" fmla="*/ 8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98" h="111">
                  <a:moveTo>
                    <a:pt x="397" y="80"/>
                  </a:moveTo>
                  <a:cubicBezTo>
                    <a:pt x="394" y="77"/>
                    <a:pt x="387" y="79"/>
                    <a:pt x="384" y="77"/>
                  </a:cubicBezTo>
                  <a:cubicBezTo>
                    <a:pt x="387" y="75"/>
                    <a:pt x="394" y="76"/>
                    <a:pt x="396" y="76"/>
                  </a:cubicBezTo>
                  <a:cubicBezTo>
                    <a:pt x="388" y="74"/>
                    <a:pt x="388" y="74"/>
                    <a:pt x="388" y="74"/>
                  </a:cubicBezTo>
                  <a:cubicBezTo>
                    <a:pt x="397" y="72"/>
                    <a:pt x="397" y="72"/>
                    <a:pt x="397" y="72"/>
                  </a:cubicBezTo>
                  <a:cubicBezTo>
                    <a:pt x="395" y="71"/>
                    <a:pt x="390" y="73"/>
                    <a:pt x="388" y="71"/>
                  </a:cubicBezTo>
                  <a:cubicBezTo>
                    <a:pt x="388" y="69"/>
                    <a:pt x="390" y="70"/>
                    <a:pt x="391" y="70"/>
                  </a:cubicBezTo>
                  <a:cubicBezTo>
                    <a:pt x="394" y="70"/>
                    <a:pt x="398" y="69"/>
                    <a:pt x="397" y="67"/>
                  </a:cubicBezTo>
                  <a:cubicBezTo>
                    <a:pt x="397" y="63"/>
                    <a:pt x="391" y="64"/>
                    <a:pt x="388" y="63"/>
                  </a:cubicBezTo>
                  <a:cubicBezTo>
                    <a:pt x="390" y="62"/>
                    <a:pt x="390" y="62"/>
                    <a:pt x="390" y="62"/>
                  </a:cubicBezTo>
                  <a:cubicBezTo>
                    <a:pt x="388" y="62"/>
                    <a:pt x="386" y="62"/>
                    <a:pt x="385" y="60"/>
                  </a:cubicBezTo>
                  <a:cubicBezTo>
                    <a:pt x="386" y="60"/>
                    <a:pt x="387" y="59"/>
                    <a:pt x="388" y="59"/>
                  </a:cubicBezTo>
                  <a:cubicBezTo>
                    <a:pt x="383" y="57"/>
                    <a:pt x="383" y="57"/>
                    <a:pt x="383" y="57"/>
                  </a:cubicBezTo>
                  <a:cubicBezTo>
                    <a:pt x="388" y="56"/>
                    <a:pt x="388" y="56"/>
                    <a:pt x="388" y="56"/>
                  </a:cubicBezTo>
                  <a:cubicBezTo>
                    <a:pt x="386" y="56"/>
                    <a:pt x="386" y="56"/>
                    <a:pt x="386" y="56"/>
                  </a:cubicBezTo>
                  <a:cubicBezTo>
                    <a:pt x="384" y="55"/>
                    <a:pt x="386" y="54"/>
                    <a:pt x="385" y="54"/>
                  </a:cubicBezTo>
                  <a:cubicBezTo>
                    <a:pt x="383" y="52"/>
                    <a:pt x="379" y="54"/>
                    <a:pt x="377" y="52"/>
                  </a:cubicBezTo>
                  <a:cubicBezTo>
                    <a:pt x="380" y="51"/>
                    <a:pt x="384" y="51"/>
                    <a:pt x="387" y="51"/>
                  </a:cubicBezTo>
                  <a:cubicBezTo>
                    <a:pt x="385" y="51"/>
                    <a:pt x="382" y="51"/>
                    <a:pt x="381" y="49"/>
                  </a:cubicBezTo>
                  <a:cubicBezTo>
                    <a:pt x="389" y="48"/>
                    <a:pt x="389" y="48"/>
                    <a:pt x="389" y="48"/>
                  </a:cubicBezTo>
                  <a:cubicBezTo>
                    <a:pt x="387" y="47"/>
                    <a:pt x="384" y="48"/>
                    <a:pt x="382" y="47"/>
                  </a:cubicBezTo>
                  <a:cubicBezTo>
                    <a:pt x="384" y="46"/>
                    <a:pt x="384" y="46"/>
                    <a:pt x="384" y="46"/>
                  </a:cubicBezTo>
                  <a:cubicBezTo>
                    <a:pt x="381" y="45"/>
                    <a:pt x="378" y="46"/>
                    <a:pt x="376" y="44"/>
                  </a:cubicBezTo>
                  <a:cubicBezTo>
                    <a:pt x="377" y="43"/>
                    <a:pt x="378" y="43"/>
                    <a:pt x="378" y="42"/>
                  </a:cubicBezTo>
                  <a:cubicBezTo>
                    <a:pt x="377" y="42"/>
                    <a:pt x="375" y="42"/>
                    <a:pt x="374" y="41"/>
                  </a:cubicBezTo>
                  <a:cubicBezTo>
                    <a:pt x="377" y="40"/>
                    <a:pt x="382" y="41"/>
                    <a:pt x="385" y="40"/>
                  </a:cubicBezTo>
                  <a:cubicBezTo>
                    <a:pt x="377" y="37"/>
                    <a:pt x="377" y="37"/>
                    <a:pt x="377" y="37"/>
                  </a:cubicBezTo>
                  <a:cubicBezTo>
                    <a:pt x="377" y="37"/>
                    <a:pt x="377" y="37"/>
                    <a:pt x="378" y="37"/>
                  </a:cubicBezTo>
                  <a:cubicBezTo>
                    <a:pt x="373" y="35"/>
                    <a:pt x="373" y="35"/>
                    <a:pt x="373" y="35"/>
                  </a:cubicBezTo>
                  <a:cubicBezTo>
                    <a:pt x="375" y="34"/>
                    <a:pt x="377" y="35"/>
                    <a:pt x="378" y="34"/>
                  </a:cubicBezTo>
                  <a:cubicBezTo>
                    <a:pt x="370" y="32"/>
                    <a:pt x="370" y="32"/>
                    <a:pt x="370" y="32"/>
                  </a:cubicBezTo>
                  <a:cubicBezTo>
                    <a:pt x="371" y="31"/>
                    <a:pt x="372" y="32"/>
                    <a:pt x="373" y="32"/>
                  </a:cubicBezTo>
                  <a:cubicBezTo>
                    <a:pt x="358" y="29"/>
                    <a:pt x="358" y="29"/>
                    <a:pt x="358" y="29"/>
                  </a:cubicBezTo>
                  <a:cubicBezTo>
                    <a:pt x="362" y="28"/>
                    <a:pt x="365" y="30"/>
                    <a:pt x="369" y="28"/>
                  </a:cubicBezTo>
                  <a:cubicBezTo>
                    <a:pt x="362" y="26"/>
                    <a:pt x="351" y="28"/>
                    <a:pt x="345" y="24"/>
                  </a:cubicBezTo>
                  <a:cubicBezTo>
                    <a:pt x="346" y="23"/>
                    <a:pt x="348" y="23"/>
                    <a:pt x="350" y="23"/>
                  </a:cubicBezTo>
                  <a:cubicBezTo>
                    <a:pt x="346" y="22"/>
                    <a:pt x="346" y="22"/>
                    <a:pt x="346" y="22"/>
                  </a:cubicBezTo>
                  <a:cubicBezTo>
                    <a:pt x="349" y="20"/>
                    <a:pt x="356" y="21"/>
                    <a:pt x="358" y="19"/>
                  </a:cubicBezTo>
                  <a:cubicBezTo>
                    <a:pt x="354" y="19"/>
                    <a:pt x="350" y="19"/>
                    <a:pt x="347" y="17"/>
                  </a:cubicBezTo>
                  <a:cubicBezTo>
                    <a:pt x="319" y="14"/>
                    <a:pt x="290" y="11"/>
                    <a:pt x="260" y="11"/>
                  </a:cubicBezTo>
                  <a:cubicBezTo>
                    <a:pt x="259" y="10"/>
                    <a:pt x="259" y="10"/>
                    <a:pt x="259" y="10"/>
                  </a:cubicBezTo>
                  <a:cubicBezTo>
                    <a:pt x="281" y="9"/>
                    <a:pt x="301" y="11"/>
                    <a:pt x="324" y="10"/>
                  </a:cubicBezTo>
                  <a:cubicBezTo>
                    <a:pt x="325" y="9"/>
                    <a:pt x="325" y="9"/>
                    <a:pt x="325" y="9"/>
                  </a:cubicBezTo>
                  <a:cubicBezTo>
                    <a:pt x="319" y="6"/>
                    <a:pt x="311" y="8"/>
                    <a:pt x="304" y="6"/>
                  </a:cubicBezTo>
                  <a:cubicBezTo>
                    <a:pt x="306" y="5"/>
                    <a:pt x="306" y="5"/>
                    <a:pt x="306" y="5"/>
                  </a:cubicBezTo>
                  <a:cubicBezTo>
                    <a:pt x="264" y="1"/>
                    <a:pt x="219" y="0"/>
                    <a:pt x="177" y="1"/>
                  </a:cubicBezTo>
                  <a:cubicBezTo>
                    <a:pt x="35" y="2"/>
                    <a:pt x="35" y="2"/>
                    <a:pt x="35" y="2"/>
                  </a:cubicBezTo>
                  <a:cubicBezTo>
                    <a:pt x="28" y="3"/>
                    <a:pt x="22" y="7"/>
                    <a:pt x="18" y="11"/>
                  </a:cubicBezTo>
                  <a:cubicBezTo>
                    <a:pt x="24" y="13"/>
                    <a:pt x="24" y="13"/>
                    <a:pt x="24" y="13"/>
                  </a:cubicBezTo>
                  <a:cubicBezTo>
                    <a:pt x="16" y="17"/>
                    <a:pt x="16" y="17"/>
                    <a:pt x="16" y="17"/>
                  </a:cubicBezTo>
                  <a:cubicBezTo>
                    <a:pt x="15" y="20"/>
                    <a:pt x="19" y="19"/>
                    <a:pt x="22" y="20"/>
                  </a:cubicBezTo>
                  <a:cubicBezTo>
                    <a:pt x="21" y="20"/>
                    <a:pt x="21" y="20"/>
                    <a:pt x="21" y="20"/>
                  </a:cubicBezTo>
                  <a:cubicBezTo>
                    <a:pt x="20" y="22"/>
                    <a:pt x="16" y="22"/>
                    <a:pt x="19" y="24"/>
                  </a:cubicBezTo>
                  <a:cubicBezTo>
                    <a:pt x="19" y="25"/>
                    <a:pt x="16" y="25"/>
                    <a:pt x="15" y="26"/>
                  </a:cubicBezTo>
                  <a:cubicBezTo>
                    <a:pt x="15" y="29"/>
                    <a:pt x="8" y="33"/>
                    <a:pt x="11" y="37"/>
                  </a:cubicBezTo>
                  <a:cubicBezTo>
                    <a:pt x="8" y="42"/>
                    <a:pt x="13" y="47"/>
                    <a:pt x="12" y="52"/>
                  </a:cubicBezTo>
                  <a:cubicBezTo>
                    <a:pt x="8" y="56"/>
                    <a:pt x="10" y="63"/>
                    <a:pt x="7" y="68"/>
                  </a:cubicBezTo>
                  <a:cubicBezTo>
                    <a:pt x="15" y="73"/>
                    <a:pt x="0" y="77"/>
                    <a:pt x="8" y="82"/>
                  </a:cubicBezTo>
                  <a:cubicBezTo>
                    <a:pt x="9" y="88"/>
                    <a:pt x="16" y="93"/>
                    <a:pt x="24" y="97"/>
                  </a:cubicBezTo>
                  <a:cubicBezTo>
                    <a:pt x="50" y="109"/>
                    <a:pt x="82" y="110"/>
                    <a:pt x="113" y="111"/>
                  </a:cubicBezTo>
                  <a:cubicBezTo>
                    <a:pt x="277" y="109"/>
                    <a:pt x="277" y="109"/>
                    <a:pt x="277" y="109"/>
                  </a:cubicBezTo>
                  <a:cubicBezTo>
                    <a:pt x="295" y="106"/>
                    <a:pt x="314" y="107"/>
                    <a:pt x="331" y="104"/>
                  </a:cubicBezTo>
                  <a:cubicBezTo>
                    <a:pt x="350" y="103"/>
                    <a:pt x="364" y="95"/>
                    <a:pt x="382" y="93"/>
                  </a:cubicBezTo>
                  <a:cubicBezTo>
                    <a:pt x="379" y="91"/>
                    <a:pt x="374" y="92"/>
                    <a:pt x="369" y="91"/>
                  </a:cubicBezTo>
                  <a:cubicBezTo>
                    <a:pt x="375" y="88"/>
                    <a:pt x="382" y="87"/>
                    <a:pt x="388" y="86"/>
                  </a:cubicBezTo>
                  <a:cubicBezTo>
                    <a:pt x="387" y="86"/>
                    <a:pt x="385" y="87"/>
                    <a:pt x="385" y="86"/>
                  </a:cubicBezTo>
                  <a:cubicBezTo>
                    <a:pt x="387" y="84"/>
                    <a:pt x="391" y="86"/>
                    <a:pt x="392" y="84"/>
                  </a:cubicBezTo>
                  <a:cubicBezTo>
                    <a:pt x="389" y="82"/>
                    <a:pt x="389" y="82"/>
                    <a:pt x="389" y="82"/>
                  </a:cubicBezTo>
                  <a:cubicBezTo>
                    <a:pt x="391" y="80"/>
                    <a:pt x="395" y="81"/>
                    <a:pt x="397" y="80"/>
                  </a:cubicBezTo>
                  <a:close/>
                </a:path>
              </a:pathLst>
            </a:custGeom>
            <a:solidFill>
              <a:srgbClr val="004DA1"/>
            </a:solidFill>
            <a:ln>
              <a:noFill/>
            </a:ln>
          </p:spPr>
          <p:txBody>
            <a:bodyPr vert="horz" wrap="square" lIns="68580" tIns="34290" rIns="68580" bIns="3429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013" b="0" i="0" u="none" strike="noStrike" kern="0" cap="none" spc="0" normalizeH="0" baseline="0" noProof="0" dirty="0">
                <a:ln>
                  <a:noFill/>
                </a:ln>
                <a:solidFill>
                  <a:prstClr val="black"/>
                </a:solidFill>
                <a:effectLst/>
                <a:uLnTx/>
                <a:uFillTx/>
                <a:cs typeface="+mn-ea"/>
                <a:sym typeface="+mn-lt"/>
              </a:endParaRPr>
            </a:p>
          </p:txBody>
        </p:sp>
        <p:sp>
          <p:nvSpPr>
            <p:cNvPr id="11" name="文本框 10">
              <a:extLst>
                <a:ext uri="{FF2B5EF4-FFF2-40B4-BE49-F238E27FC236}">
                  <a16:creationId xmlns:a16="http://schemas.microsoft.com/office/drawing/2014/main" id="{9638B1E5-5568-466A-B5E2-8FD1DDE2E088}"/>
                </a:ext>
              </a:extLst>
            </p:cNvPr>
            <p:cNvSpPr txBox="1"/>
            <p:nvPr/>
          </p:nvSpPr>
          <p:spPr>
            <a:xfrm>
              <a:off x="9306646" y="2414053"/>
              <a:ext cx="902810" cy="884003"/>
            </a:xfrm>
            <a:prstGeom prst="rect">
              <a:avLst/>
            </a:prstGeom>
            <a:noFill/>
            <a:effectLst/>
          </p:spPr>
          <p:txBody>
            <a:bodyPr vert="eaVert" wrap="none" rtlCol="0" anchor="ctr">
              <a:spAutoFit/>
            </a:bodyPr>
            <a:lstStyle>
              <a:defPPr>
                <a:defRPr lang="zh-CN"/>
              </a:defPPr>
              <a:lvl1pPr algn="ctr">
                <a:defRPr sz="4400">
                  <a:solidFill>
                    <a:srgbClr val="004DA1"/>
                  </a:solidFill>
                  <a:latin typeface="李旭科书法" panose="02000603000000000000" pitchFamily="2" charset="-122"/>
                  <a:ea typeface="李旭科书法" panose="02000603000000000000" pitchFamily="2" charset="-122"/>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3200" b="0" i="0" u="none" strike="noStrike" kern="0" cap="none" spc="0" normalizeH="0" baseline="0" noProof="0" dirty="0">
                  <a:ln>
                    <a:noFill/>
                  </a:ln>
                  <a:solidFill>
                    <a:prstClr val="white"/>
                  </a:solidFill>
                  <a:effectLst/>
                  <a:uLnTx/>
                  <a:uFillTx/>
                  <a:latin typeface="+mn-lt"/>
                  <a:ea typeface="+mn-ea"/>
                  <a:cs typeface="+mn-ea"/>
                  <a:sym typeface="+mn-lt"/>
                </a:rPr>
                <a:t>BD</a:t>
              </a:r>
              <a:endParaRPr kumimoji="0" lang="zh-CN" altLang="en-US" sz="3200" b="0" i="0" u="none" strike="noStrike" kern="0" cap="none" spc="0" normalizeH="0" baseline="0" noProof="0" dirty="0">
                <a:ln>
                  <a:noFill/>
                </a:ln>
                <a:solidFill>
                  <a:prstClr val="white"/>
                </a:solidFill>
                <a:effectLst/>
                <a:uLnTx/>
                <a:uFillTx/>
                <a:latin typeface="+mn-lt"/>
                <a:ea typeface="+mn-ea"/>
                <a:cs typeface="+mn-ea"/>
                <a:sym typeface="+mn-lt"/>
              </a:endParaRPr>
            </a:p>
          </p:txBody>
        </p:sp>
      </p:grpSp>
    </p:spTree>
    <p:extLst>
      <p:ext uri="{BB962C8B-B14F-4D97-AF65-F5344CB8AC3E}">
        <p14:creationId xmlns:p14="http://schemas.microsoft.com/office/powerpoint/2010/main" val="422832143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3F297A04-FA86-470C-A283-0F372052F889}"/>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latin typeface="+mn-lt"/>
                <a:cs typeface="+mn-ea"/>
                <a:sym typeface="+mn-lt"/>
              </a:rPr>
              <a:pPr>
                <a:defRPr/>
              </a:pPr>
              <a:t>179</a:t>
            </a:fld>
            <a:endParaRPr lang="en-US">
              <a:solidFill>
                <a:prstClr val="black">
                  <a:tint val="75000"/>
                </a:prstClr>
              </a:solidFill>
              <a:latin typeface="+mn-lt"/>
              <a:cs typeface="+mn-ea"/>
              <a:sym typeface="+mn-lt"/>
            </a:endParaRPr>
          </a:p>
        </p:txBody>
      </p:sp>
      <p:sp>
        <p:nvSpPr>
          <p:cNvPr id="3" name="文本框 2">
            <a:extLst>
              <a:ext uri="{FF2B5EF4-FFF2-40B4-BE49-F238E27FC236}">
                <a16:creationId xmlns:a16="http://schemas.microsoft.com/office/drawing/2014/main" id="{8D04972F-565F-4E50-896F-ED56EDD1A38F}"/>
              </a:ext>
            </a:extLst>
          </p:cNvPr>
          <p:cNvSpPr txBox="1"/>
          <p:nvPr/>
        </p:nvSpPr>
        <p:spPr>
          <a:xfrm>
            <a:off x="2039921" y="225348"/>
            <a:ext cx="5410461" cy="500137"/>
          </a:xfrm>
          <a:prstGeom prst="rect">
            <a:avLst/>
          </a:prstGeom>
          <a:noFill/>
        </p:spPr>
        <p:txBody>
          <a:bodyPr wrap="square" lIns="68580" tIns="34290" rIns="68580" bIns="34290" rtlCol="0">
            <a:spAutoFit/>
          </a:bodyPr>
          <a:lstStyle/>
          <a:p>
            <a:pPr algn="ctr"/>
            <a:r>
              <a:rPr lang="zh-CN" altLang="en-US" sz="2800" b="1" dirty="0">
                <a:solidFill>
                  <a:srgbClr val="0070C0"/>
                </a:solidFill>
                <a:cs typeface="+mn-ea"/>
                <a:sym typeface="+mn-lt"/>
              </a:rPr>
              <a:t>试试就试试</a:t>
            </a:r>
            <a:endParaRPr lang="en-US" altLang="zh-CN" sz="2800" b="1" dirty="0">
              <a:solidFill>
                <a:srgbClr val="7030A0"/>
              </a:solidFill>
              <a:cs typeface="+mn-ea"/>
              <a:sym typeface="+mn-lt"/>
            </a:endParaRPr>
          </a:p>
        </p:txBody>
      </p:sp>
      <p:sp>
        <p:nvSpPr>
          <p:cNvPr id="8" name="内容占位符 1">
            <a:extLst>
              <a:ext uri="{FF2B5EF4-FFF2-40B4-BE49-F238E27FC236}">
                <a16:creationId xmlns:a16="http://schemas.microsoft.com/office/drawing/2014/main" id="{C55AD2E8-BCFE-4A42-9301-8BD4BC5CB3A5}"/>
              </a:ext>
            </a:extLst>
          </p:cNvPr>
          <p:cNvSpPr txBox="1">
            <a:spLocks/>
          </p:cNvSpPr>
          <p:nvPr/>
        </p:nvSpPr>
        <p:spPr>
          <a:xfrm>
            <a:off x="490822" y="779487"/>
            <a:ext cx="8123789" cy="3887763"/>
          </a:xfrm>
          <a:prstGeom prst="rect">
            <a:avLst/>
          </a:prstGeom>
        </p:spPr>
        <p:txBody>
          <a:bodyPr vert="horz" lIns="91440" tIns="45720" rIns="91440" bIns="45720" rtlCol="0">
            <a:normAutofit fontScale="85000" lnSpcReduction="10000"/>
          </a:bodyPr>
          <a:lstStyle>
            <a:lvl1pPr marL="0" indent="538480" algn="l" defTabSz="685800" rtl="0" eaLnBrk="1" latinLnBrk="0" hangingPunct="1">
              <a:lnSpc>
                <a:spcPct val="150000"/>
              </a:lnSpc>
              <a:spcBef>
                <a:spcPts val="0"/>
              </a:spcBef>
              <a:buFont typeface="Arial" panose="020B0604020202020204" pitchFamily="34" charset="0"/>
              <a:buNone/>
              <a:defRPr sz="2200" b="1" kern="1200">
                <a:solidFill>
                  <a:srgbClr val="004DA1"/>
                </a:solidFill>
                <a:latin typeface="楷体" panose="02010609060101010101" pitchFamily="49" charset="-122"/>
                <a:ea typeface="楷体" panose="02010609060101010101" pitchFamily="49" charset="-122"/>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en-US" altLang="zh-CN" dirty="0">
                <a:latin typeface="+mn-lt"/>
                <a:ea typeface="+mn-ea"/>
                <a:cs typeface="+mn-ea"/>
                <a:sym typeface="+mn-lt"/>
              </a:rPr>
              <a:t>【</a:t>
            </a:r>
            <a:r>
              <a:rPr lang="zh-CN" altLang="en-US" dirty="0">
                <a:latin typeface="+mn-lt"/>
                <a:ea typeface="+mn-ea"/>
                <a:cs typeface="+mn-ea"/>
                <a:sym typeface="+mn-lt"/>
              </a:rPr>
              <a:t>例题</a:t>
            </a:r>
            <a:r>
              <a:rPr lang="en-US" altLang="zh-CN" dirty="0">
                <a:latin typeface="+mn-lt"/>
                <a:ea typeface="+mn-ea"/>
                <a:cs typeface="+mn-ea"/>
                <a:sym typeface="+mn-lt"/>
              </a:rPr>
              <a:t>-</a:t>
            </a:r>
            <a:r>
              <a:rPr lang="zh-CN" altLang="en-US" dirty="0">
                <a:latin typeface="+mn-lt"/>
                <a:ea typeface="+mn-ea"/>
                <a:cs typeface="+mn-ea"/>
                <a:sym typeface="+mn-lt"/>
              </a:rPr>
              <a:t>单选题</a:t>
            </a:r>
            <a:r>
              <a:rPr lang="en-US" altLang="zh-CN" dirty="0">
                <a:latin typeface="+mn-lt"/>
                <a:ea typeface="+mn-ea"/>
                <a:cs typeface="+mn-ea"/>
                <a:sym typeface="+mn-lt"/>
              </a:rPr>
              <a:t>】</a:t>
            </a:r>
            <a:r>
              <a:rPr lang="zh-CN" altLang="en-US" dirty="0">
                <a:latin typeface="+mn-lt"/>
                <a:ea typeface="+mn-ea"/>
                <a:cs typeface="+mn-ea"/>
                <a:sym typeface="+mn-lt"/>
              </a:rPr>
              <a:t>（</a:t>
            </a:r>
            <a:r>
              <a:rPr lang="en-US" altLang="zh-CN" dirty="0">
                <a:latin typeface="+mn-lt"/>
                <a:ea typeface="+mn-ea"/>
                <a:cs typeface="+mn-ea"/>
                <a:sym typeface="+mn-lt"/>
              </a:rPr>
              <a:t>2020 </a:t>
            </a:r>
            <a:r>
              <a:rPr lang="zh-CN" altLang="en-US" dirty="0">
                <a:latin typeface="+mn-lt"/>
                <a:ea typeface="+mn-ea"/>
                <a:cs typeface="+mn-ea"/>
                <a:sym typeface="+mn-lt"/>
              </a:rPr>
              <a:t>年）某商场为增值税一般纳税人，</a:t>
            </a:r>
            <a:r>
              <a:rPr lang="en-US" altLang="zh-CN" dirty="0">
                <a:latin typeface="+mn-lt"/>
                <a:ea typeface="+mn-ea"/>
                <a:cs typeface="+mn-ea"/>
                <a:sym typeface="+mn-lt"/>
              </a:rPr>
              <a:t>2019 </a:t>
            </a:r>
            <a:r>
              <a:rPr lang="zh-CN" altLang="en-US" dirty="0">
                <a:latin typeface="+mn-lt"/>
                <a:ea typeface="+mn-ea"/>
                <a:cs typeface="+mn-ea"/>
                <a:sym typeface="+mn-lt"/>
              </a:rPr>
              <a:t>年 </a:t>
            </a:r>
            <a:r>
              <a:rPr lang="en-US" altLang="zh-CN" dirty="0">
                <a:latin typeface="+mn-lt"/>
                <a:ea typeface="+mn-ea"/>
                <a:cs typeface="+mn-ea"/>
                <a:sym typeface="+mn-lt"/>
              </a:rPr>
              <a:t>7 </a:t>
            </a:r>
            <a:r>
              <a:rPr lang="zh-CN" altLang="en-US" dirty="0">
                <a:latin typeface="+mn-lt"/>
                <a:ea typeface="+mn-ea"/>
                <a:cs typeface="+mn-ea"/>
                <a:sym typeface="+mn-lt"/>
              </a:rPr>
              <a:t>月销售货物取得含增值税销售额</a:t>
            </a:r>
            <a:r>
              <a:rPr lang="en-US" altLang="zh-CN" dirty="0">
                <a:latin typeface="+mn-lt"/>
                <a:ea typeface="+mn-ea"/>
                <a:cs typeface="+mn-ea"/>
                <a:sym typeface="+mn-lt"/>
              </a:rPr>
              <a:t>101.7 </a:t>
            </a:r>
            <a:r>
              <a:rPr lang="zh-CN" altLang="en-US" dirty="0">
                <a:latin typeface="+mn-lt"/>
                <a:ea typeface="+mn-ea"/>
                <a:cs typeface="+mn-ea"/>
                <a:sym typeface="+mn-lt"/>
              </a:rPr>
              <a:t>万元，销售餐饮服务取得含增值税销售额 </a:t>
            </a:r>
            <a:r>
              <a:rPr lang="en-US" altLang="zh-CN" dirty="0">
                <a:latin typeface="+mn-lt"/>
                <a:ea typeface="+mn-ea"/>
                <a:cs typeface="+mn-ea"/>
                <a:sym typeface="+mn-lt"/>
              </a:rPr>
              <a:t>21.2 </a:t>
            </a:r>
            <a:r>
              <a:rPr lang="zh-CN" altLang="en-US" dirty="0">
                <a:latin typeface="+mn-lt"/>
                <a:ea typeface="+mn-ea"/>
                <a:cs typeface="+mn-ea"/>
                <a:sym typeface="+mn-lt"/>
              </a:rPr>
              <a:t>万元。已知销售货物的增值税税率为 </a:t>
            </a:r>
            <a:r>
              <a:rPr lang="en-US" altLang="zh-CN" dirty="0">
                <a:latin typeface="+mn-lt"/>
                <a:ea typeface="+mn-ea"/>
                <a:cs typeface="+mn-ea"/>
                <a:sym typeface="+mn-lt"/>
              </a:rPr>
              <a:t>13</a:t>
            </a:r>
            <a:r>
              <a:rPr lang="zh-CN" altLang="en-US" dirty="0">
                <a:latin typeface="+mn-lt"/>
                <a:ea typeface="+mn-ea"/>
                <a:cs typeface="+mn-ea"/>
                <a:sym typeface="+mn-lt"/>
              </a:rPr>
              <a:t>％，销售餐饮服务增值税税率为 </a:t>
            </a:r>
            <a:r>
              <a:rPr lang="en-US" altLang="zh-CN" dirty="0">
                <a:latin typeface="+mn-lt"/>
                <a:ea typeface="+mn-ea"/>
                <a:cs typeface="+mn-ea"/>
                <a:sym typeface="+mn-lt"/>
              </a:rPr>
              <a:t>6</a:t>
            </a:r>
            <a:r>
              <a:rPr lang="zh-CN" altLang="en-US" dirty="0">
                <a:latin typeface="+mn-lt"/>
                <a:ea typeface="+mn-ea"/>
                <a:cs typeface="+mn-ea"/>
                <a:sym typeface="+mn-lt"/>
              </a:rPr>
              <a:t>％。计算该商场增值税销项税额的下列算式中，正确的是（ ）。</a:t>
            </a:r>
          </a:p>
          <a:p>
            <a:r>
              <a:rPr lang="zh-CN" altLang="en-US" dirty="0">
                <a:latin typeface="+mn-lt"/>
                <a:ea typeface="+mn-ea"/>
                <a:cs typeface="+mn-ea"/>
                <a:sym typeface="+mn-lt"/>
              </a:rPr>
              <a:t> </a:t>
            </a:r>
            <a:r>
              <a:rPr lang="en-US" altLang="zh-CN" dirty="0">
                <a:latin typeface="+mn-lt"/>
                <a:ea typeface="+mn-ea"/>
                <a:cs typeface="+mn-ea"/>
                <a:sym typeface="+mn-lt"/>
              </a:rPr>
              <a:t>A.101.7÷</a:t>
            </a:r>
            <a:r>
              <a:rPr lang="zh-CN" altLang="en-US" dirty="0">
                <a:latin typeface="+mn-lt"/>
                <a:ea typeface="+mn-ea"/>
                <a:cs typeface="+mn-ea"/>
                <a:sym typeface="+mn-lt"/>
              </a:rPr>
              <a:t>（</a:t>
            </a:r>
            <a:r>
              <a:rPr lang="en-US" altLang="zh-CN" dirty="0">
                <a:latin typeface="+mn-lt"/>
                <a:ea typeface="+mn-ea"/>
                <a:cs typeface="+mn-ea"/>
                <a:sym typeface="+mn-lt"/>
              </a:rPr>
              <a:t>1</a:t>
            </a:r>
            <a:r>
              <a:rPr lang="zh-CN" altLang="en-US" dirty="0">
                <a:latin typeface="+mn-lt"/>
                <a:ea typeface="+mn-ea"/>
                <a:cs typeface="+mn-ea"/>
                <a:sym typeface="+mn-lt"/>
              </a:rPr>
              <a:t>＋</a:t>
            </a:r>
            <a:r>
              <a:rPr lang="en-US" altLang="zh-CN" dirty="0">
                <a:latin typeface="+mn-lt"/>
                <a:ea typeface="+mn-ea"/>
                <a:cs typeface="+mn-ea"/>
                <a:sym typeface="+mn-lt"/>
              </a:rPr>
              <a:t>13</a:t>
            </a:r>
            <a:r>
              <a:rPr lang="zh-CN" altLang="en-US" dirty="0">
                <a:latin typeface="+mn-lt"/>
                <a:ea typeface="+mn-ea"/>
                <a:cs typeface="+mn-ea"/>
                <a:sym typeface="+mn-lt"/>
              </a:rPr>
              <a:t>％）</a:t>
            </a:r>
            <a:r>
              <a:rPr lang="en-US" altLang="zh-CN" dirty="0">
                <a:latin typeface="+mn-lt"/>
                <a:ea typeface="+mn-ea"/>
                <a:cs typeface="+mn-ea"/>
                <a:sym typeface="+mn-lt"/>
              </a:rPr>
              <a:t>×13</a:t>
            </a:r>
            <a:r>
              <a:rPr lang="zh-CN" altLang="en-US" dirty="0">
                <a:latin typeface="+mn-lt"/>
                <a:ea typeface="+mn-ea"/>
                <a:cs typeface="+mn-ea"/>
                <a:sym typeface="+mn-lt"/>
              </a:rPr>
              <a:t>％＋</a:t>
            </a:r>
            <a:r>
              <a:rPr lang="en-US" altLang="zh-CN" dirty="0">
                <a:latin typeface="+mn-lt"/>
                <a:ea typeface="+mn-ea"/>
                <a:cs typeface="+mn-ea"/>
                <a:sym typeface="+mn-lt"/>
              </a:rPr>
              <a:t>21.2÷</a:t>
            </a:r>
            <a:r>
              <a:rPr lang="zh-CN" altLang="en-US" dirty="0">
                <a:latin typeface="+mn-lt"/>
                <a:ea typeface="+mn-ea"/>
                <a:cs typeface="+mn-ea"/>
                <a:sym typeface="+mn-lt"/>
              </a:rPr>
              <a:t>（</a:t>
            </a:r>
            <a:r>
              <a:rPr lang="en-US" altLang="zh-CN" dirty="0">
                <a:latin typeface="+mn-lt"/>
                <a:ea typeface="+mn-ea"/>
                <a:cs typeface="+mn-ea"/>
                <a:sym typeface="+mn-lt"/>
              </a:rPr>
              <a:t>1</a:t>
            </a:r>
            <a:r>
              <a:rPr lang="zh-CN" altLang="en-US" dirty="0">
                <a:latin typeface="+mn-lt"/>
                <a:ea typeface="+mn-ea"/>
                <a:cs typeface="+mn-ea"/>
                <a:sym typeface="+mn-lt"/>
              </a:rPr>
              <a:t>＋</a:t>
            </a:r>
            <a:r>
              <a:rPr lang="en-US" altLang="zh-CN" dirty="0">
                <a:latin typeface="+mn-lt"/>
                <a:ea typeface="+mn-ea"/>
                <a:cs typeface="+mn-ea"/>
                <a:sym typeface="+mn-lt"/>
              </a:rPr>
              <a:t>6</a:t>
            </a:r>
            <a:r>
              <a:rPr lang="zh-CN" altLang="en-US" dirty="0">
                <a:latin typeface="+mn-lt"/>
                <a:ea typeface="+mn-ea"/>
                <a:cs typeface="+mn-ea"/>
                <a:sym typeface="+mn-lt"/>
              </a:rPr>
              <a:t>％）</a:t>
            </a:r>
            <a:r>
              <a:rPr lang="en-US" altLang="zh-CN" dirty="0">
                <a:latin typeface="+mn-lt"/>
                <a:ea typeface="+mn-ea"/>
                <a:cs typeface="+mn-ea"/>
                <a:sym typeface="+mn-lt"/>
              </a:rPr>
              <a:t>×6</a:t>
            </a:r>
            <a:r>
              <a:rPr lang="zh-CN" altLang="en-US" dirty="0">
                <a:latin typeface="+mn-lt"/>
                <a:ea typeface="+mn-ea"/>
                <a:cs typeface="+mn-ea"/>
                <a:sym typeface="+mn-lt"/>
              </a:rPr>
              <a:t>％＝</a:t>
            </a:r>
            <a:r>
              <a:rPr lang="en-US" altLang="zh-CN" dirty="0">
                <a:latin typeface="+mn-lt"/>
                <a:ea typeface="+mn-ea"/>
                <a:cs typeface="+mn-ea"/>
                <a:sym typeface="+mn-lt"/>
              </a:rPr>
              <a:t>12.9 </a:t>
            </a:r>
            <a:r>
              <a:rPr lang="zh-CN" altLang="en-US" dirty="0">
                <a:latin typeface="+mn-lt"/>
                <a:ea typeface="+mn-ea"/>
                <a:cs typeface="+mn-ea"/>
                <a:sym typeface="+mn-lt"/>
              </a:rPr>
              <a:t>万</a:t>
            </a:r>
          </a:p>
          <a:p>
            <a:r>
              <a:rPr lang="zh-CN" altLang="en-US" dirty="0">
                <a:latin typeface="+mn-lt"/>
                <a:ea typeface="+mn-ea"/>
                <a:cs typeface="+mn-ea"/>
                <a:sym typeface="+mn-lt"/>
              </a:rPr>
              <a:t> </a:t>
            </a:r>
            <a:r>
              <a:rPr lang="en-US" altLang="zh-CN" dirty="0">
                <a:latin typeface="+mn-lt"/>
                <a:ea typeface="+mn-ea"/>
                <a:cs typeface="+mn-ea"/>
                <a:sym typeface="+mn-lt"/>
              </a:rPr>
              <a:t>B.101.7×13</a:t>
            </a:r>
            <a:r>
              <a:rPr lang="zh-CN" altLang="en-US" dirty="0">
                <a:latin typeface="+mn-lt"/>
                <a:ea typeface="+mn-ea"/>
                <a:cs typeface="+mn-ea"/>
                <a:sym typeface="+mn-lt"/>
              </a:rPr>
              <a:t>％＋</a:t>
            </a:r>
            <a:r>
              <a:rPr lang="en-US" altLang="zh-CN" dirty="0">
                <a:latin typeface="+mn-lt"/>
                <a:ea typeface="+mn-ea"/>
                <a:cs typeface="+mn-ea"/>
                <a:sym typeface="+mn-lt"/>
              </a:rPr>
              <a:t>21.2÷</a:t>
            </a:r>
            <a:r>
              <a:rPr lang="zh-CN" altLang="en-US" dirty="0">
                <a:latin typeface="+mn-lt"/>
                <a:ea typeface="+mn-ea"/>
                <a:cs typeface="+mn-ea"/>
                <a:sym typeface="+mn-lt"/>
              </a:rPr>
              <a:t>（</a:t>
            </a:r>
            <a:r>
              <a:rPr lang="en-US" altLang="zh-CN" dirty="0">
                <a:latin typeface="+mn-lt"/>
                <a:ea typeface="+mn-ea"/>
                <a:cs typeface="+mn-ea"/>
                <a:sym typeface="+mn-lt"/>
              </a:rPr>
              <a:t>1</a:t>
            </a:r>
            <a:r>
              <a:rPr lang="zh-CN" altLang="en-US" dirty="0">
                <a:latin typeface="+mn-lt"/>
                <a:ea typeface="+mn-ea"/>
                <a:cs typeface="+mn-ea"/>
                <a:sym typeface="+mn-lt"/>
              </a:rPr>
              <a:t>＋</a:t>
            </a:r>
            <a:r>
              <a:rPr lang="en-US" altLang="zh-CN" dirty="0">
                <a:latin typeface="+mn-lt"/>
                <a:ea typeface="+mn-ea"/>
                <a:cs typeface="+mn-ea"/>
                <a:sym typeface="+mn-lt"/>
              </a:rPr>
              <a:t>6</a:t>
            </a:r>
            <a:r>
              <a:rPr lang="zh-CN" altLang="en-US" dirty="0">
                <a:latin typeface="+mn-lt"/>
                <a:ea typeface="+mn-ea"/>
                <a:cs typeface="+mn-ea"/>
                <a:sym typeface="+mn-lt"/>
              </a:rPr>
              <a:t>％）</a:t>
            </a:r>
            <a:r>
              <a:rPr lang="en-US" altLang="zh-CN" dirty="0">
                <a:latin typeface="+mn-lt"/>
                <a:ea typeface="+mn-ea"/>
                <a:cs typeface="+mn-ea"/>
                <a:sym typeface="+mn-lt"/>
              </a:rPr>
              <a:t>×6</a:t>
            </a:r>
            <a:r>
              <a:rPr lang="zh-CN" altLang="en-US" dirty="0">
                <a:latin typeface="+mn-lt"/>
                <a:ea typeface="+mn-ea"/>
                <a:cs typeface="+mn-ea"/>
                <a:sym typeface="+mn-lt"/>
              </a:rPr>
              <a:t>％＝</a:t>
            </a:r>
            <a:r>
              <a:rPr lang="en-US" altLang="zh-CN" dirty="0">
                <a:latin typeface="+mn-lt"/>
                <a:ea typeface="+mn-ea"/>
                <a:cs typeface="+mn-ea"/>
                <a:sym typeface="+mn-lt"/>
              </a:rPr>
              <a:t>14.421 </a:t>
            </a:r>
            <a:r>
              <a:rPr lang="zh-CN" altLang="en-US" dirty="0">
                <a:latin typeface="+mn-lt"/>
                <a:ea typeface="+mn-ea"/>
                <a:cs typeface="+mn-ea"/>
                <a:sym typeface="+mn-lt"/>
              </a:rPr>
              <a:t>万元</a:t>
            </a:r>
          </a:p>
          <a:p>
            <a:r>
              <a:rPr lang="zh-CN" altLang="en-US" dirty="0">
                <a:latin typeface="+mn-lt"/>
                <a:ea typeface="+mn-ea"/>
                <a:cs typeface="+mn-ea"/>
                <a:sym typeface="+mn-lt"/>
              </a:rPr>
              <a:t> </a:t>
            </a:r>
            <a:r>
              <a:rPr lang="en-US" altLang="zh-CN" dirty="0">
                <a:latin typeface="+mn-lt"/>
                <a:ea typeface="+mn-ea"/>
                <a:cs typeface="+mn-ea"/>
                <a:sym typeface="+mn-lt"/>
              </a:rPr>
              <a:t>C.101.7÷</a:t>
            </a:r>
            <a:r>
              <a:rPr lang="zh-CN" altLang="en-US" dirty="0">
                <a:latin typeface="+mn-lt"/>
                <a:ea typeface="+mn-ea"/>
                <a:cs typeface="+mn-ea"/>
                <a:sym typeface="+mn-lt"/>
              </a:rPr>
              <a:t>（</a:t>
            </a:r>
            <a:r>
              <a:rPr lang="en-US" altLang="zh-CN" dirty="0">
                <a:latin typeface="+mn-lt"/>
                <a:ea typeface="+mn-ea"/>
                <a:cs typeface="+mn-ea"/>
                <a:sym typeface="+mn-lt"/>
              </a:rPr>
              <a:t>1</a:t>
            </a:r>
            <a:r>
              <a:rPr lang="zh-CN" altLang="en-US" dirty="0">
                <a:latin typeface="+mn-lt"/>
                <a:ea typeface="+mn-ea"/>
                <a:cs typeface="+mn-ea"/>
                <a:sym typeface="+mn-lt"/>
              </a:rPr>
              <a:t>＋</a:t>
            </a:r>
            <a:r>
              <a:rPr lang="en-US" altLang="zh-CN" dirty="0">
                <a:latin typeface="+mn-lt"/>
                <a:ea typeface="+mn-ea"/>
                <a:cs typeface="+mn-ea"/>
                <a:sym typeface="+mn-lt"/>
              </a:rPr>
              <a:t>13</a:t>
            </a:r>
            <a:r>
              <a:rPr lang="zh-CN" altLang="en-US" dirty="0">
                <a:latin typeface="+mn-lt"/>
                <a:ea typeface="+mn-ea"/>
                <a:cs typeface="+mn-ea"/>
                <a:sym typeface="+mn-lt"/>
              </a:rPr>
              <a:t>％）</a:t>
            </a:r>
            <a:r>
              <a:rPr lang="en-US" altLang="zh-CN" dirty="0">
                <a:latin typeface="+mn-lt"/>
                <a:ea typeface="+mn-ea"/>
                <a:cs typeface="+mn-ea"/>
                <a:sym typeface="+mn-lt"/>
              </a:rPr>
              <a:t>×13</a:t>
            </a:r>
            <a:r>
              <a:rPr lang="zh-CN" altLang="en-US" dirty="0">
                <a:latin typeface="+mn-lt"/>
                <a:ea typeface="+mn-ea"/>
                <a:cs typeface="+mn-ea"/>
                <a:sym typeface="+mn-lt"/>
              </a:rPr>
              <a:t>％＋</a:t>
            </a:r>
            <a:r>
              <a:rPr lang="en-US" altLang="zh-CN" dirty="0">
                <a:latin typeface="+mn-lt"/>
                <a:ea typeface="+mn-ea"/>
                <a:cs typeface="+mn-ea"/>
                <a:sym typeface="+mn-lt"/>
              </a:rPr>
              <a:t>21.2×6</a:t>
            </a:r>
            <a:r>
              <a:rPr lang="zh-CN" altLang="en-US" dirty="0">
                <a:latin typeface="+mn-lt"/>
                <a:ea typeface="+mn-ea"/>
                <a:cs typeface="+mn-ea"/>
                <a:sym typeface="+mn-lt"/>
              </a:rPr>
              <a:t>％＝</a:t>
            </a:r>
            <a:r>
              <a:rPr lang="en-US" altLang="zh-CN" dirty="0">
                <a:latin typeface="+mn-lt"/>
                <a:ea typeface="+mn-ea"/>
                <a:cs typeface="+mn-ea"/>
                <a:sym typeface="+mn-lt"/>
              </a:rPr>
              <a:t>12.972 </a:t>
            </a:r>
            <a:r>
              <a:rPr lang="zh-CN" altLang="en-US" dirty="0">
                <a:latin typeface="+mn-lt"/>
                <a:ea typeface="+mn-ea"/>
                <a:cs typeface="+mn-ea"/>
                <a:sym typeface="+mn-lt"/>
              </a:rPr>
              <a:t>万元</a:t>
            </a:r>
          </a:p>
          <a:p>
            <a:r>
              <a:rPr lang="zh-CN" altLang="en-US" dirty="0">
                <a:latin typeface="+mn-lt"/>
                <a:ea typeface="+mn-ea"/>
                <a:cs typeface="+mn-ea"/>
                <a:sym typeface="+mn-lt"/>
              </a:rPr>
              <a:t> </a:t>
            </a:r>
            <a:r>
              <a:rPr lang="en-US" altLang="zh-CN" dirty="0">
                <a:latin typeface="+mn-lt"/>
                <a:ea typeface="+mn-ea"/>
                <a:cs typeface="+mn-ea"/>
                <a:sym typeface="+mn-lt"/>
              </a:rPr>
              <a:t>D.101.7×13</a:t>
            </a:r>
            <a:r>
              <a:rPr lang="zh-CN" altLang="en-US" dirty="0">
                <a:latin typeface="+mn-lt"/>
                <a:ea typeface="+mn-ea"/>
                <a:cs typeface="+mn-ea"/>
                <a:sym typeface="+mn-lt"/>
              </a:rPr>
              <a:t>％＋</a:t>
            </a:r>
            <a:r>
              <a:rPr lang="en-US" altLang="zh-CN" dirty="0">
                <a:latin typeface="+mn-lt"/>
                <a:ea typeface="+mn-ea"/>
                <a:cs typeface="+mn-ea"/>
                <a:sym typeface="+mn-lt"/>
              </a:rPr>
              <a:t>21.2×6</a:t>
            </a:r>
            <a:r>
              <a:rPr lang="zh-CN" altLang="en-US" dirty="0">
                <a:latin typeface="+mn-lt"/>
                <a:ea typeface="+mn-ea"/>
                <a:cs typeface="+mn-ea"/>
                <a:sym typeface="+mn-lt"/>
              </a:rPr>
              <a:t>％＝</a:t>
            </a:r>
            <a:r>
              <a:rPr lang="en-US" altLang="zh-CN" dirty="0">
                <a:latin typeface="+mn-lt"/>
                <a:ea typeface="+mn-ea"/>
                <a:cs typeface="+mn-ea"/>
                <a:sym typeface="+mn-lt"/>
              </a:rPr>
              <a:t>14.493 </a:t>
            </a:r>
            <a:r>
              <a:rPr lang="zh-CN" altLang="en-US" dirty="0">
                <a:latin typeface="+mn-lt"/>
                <a:ea typeface="+mn-ea"/>
                <a:cs typeface="+mn-ea"/>
                <a:sym typeface="+mn-lt"/>
              </a:rPr>
              <a:t>万元</a:t>
            </a:r>
          </a:p>
        </p:txBody>
      </p:sp>
      <p:grpSp>
        <p:nvGrpSpPr>
          <p:cNvPr id="9" name="组合 8">
            <a:extLst>
              <a:ext uri="{FF2B5EF4-FFF2-40B4-BE49-F238E27FC236}">
                <a16:creationId xmlns:a16="http://schemas.microsoft.com/office/drawing/2014/main" id="{D7CCD27B-CFDC-4184-8D48-6FBEDF9404AE}"/>
              </a:ext>
            </a:extLst>
          </p:cNvPr>
          <p:cNvGrpSpPr/>
          <p:nvPr/>
        </p:nvGrpSpPr>
        <p:grpSpPr>
          <a:xfrm rot="16200000">
            <a:off x="1905836" y="3944975"/>
            <a:ext cx="677108" cy="1428693"/>
            <a:chOff x="9306647" y="1903595"/>
            <a:chExt cx="902810" cy="1904924"/>
          </a:xfrm>
        </p:grpSpPr>
        <p:sp>
          <p:nvSpPr>
            <p:cNvPr id="10" name="Freeform 668">
              <a:extLst>
                <a:ext uri="{FF2B5EF4-FFF2-40B4-BE49-F238E27FC236}">
                  <a16:creationId xmlns:a16="http://schemas.microsoft.com/office/drawing/2014/main" id="{25B8C2A1-05FC-4FC7-8039-F3BDF3EAEED1}"/>
                </a:ext>
              </a:extLst>
            </p:cNvPr>
            <p:cNvSpPr>
              <a:spLocks/>
            </p:cNvSpPr>
            <p:nvPr/>
          </p:nvSpPr>
          <p:spPr bwMode="auto">
            <a:xfrm rot="5400000">
              <a:off x="8805602" y="2585762"/>
              <a:ext cx="1904924" cy="540590"/>
            </a:xfrm>
            <a:custGeom>
              <a:avLst/>
              <a:gdLst>
                <a:gd name="T0" fmla="*/ 384 w 398"/>
                <a:gd name="T1" fmla="*/ 77 h 111"/>
                <a:gd name="T2" fmla="*/ 388 w 398"/>
                <a:gd name="T3" fmla="*/ 74 h 111"/>
                <a:gd name="T4" fmla="*/ 388 w 398"/>
                <a:gd name="T5" fmla="*/ 71 h 111"/>
                <a:gd name="T6" fmla="*/ 397 w 398"/>
                <a:gd name="T7" fmla="*/ 67 h 111"/>
                <a:gd name="T8" fmla="*/ 390 w 398"/>
                <a:gd name="T9" fmla="*/ 62 h 111"/>
                <a:gd name="T10" fmla="*/ 388 w 398"/>
                <a:gd name="T11" fmla="*/ 59 h 111"/>
                <a:gd name="T12" fmla="*/ 388 w 398"/>
                <a:gd name="T13" fmla="*/ 56 h 111"/>
                <a:gd name="T14" fmla="*/ 385 w 398"/>
                <a:gd name="T15" fmla="*/ 54 h 111"/>
                <a:gd name="T16" fmla="*/ 387 w 398"/>
                <a:gd name="T17" fmla="*/ 51 h 111"/>
                <a:gd name="T18" fmla="*/ 389 w 398"/>
                <a:gd name="T19" fmla="*/ 48 h 111"/>
                <a:gd name="T20" fmla="*/ 384 w 398"/>
                <a:gd name="T21" fmla="*/ 46 h 111"/>
                <a:gd name="T22" fmla="*/ 378 w 398"/>
                <a:gd name="T23" fmla="*/ 42 h 111"/>
                <a:gd name="T24" fmla="*/ 385 w 398"/>
                <a:gd name="T25" fmla="*/ 40 h 111"/>
                <a:gd name="T26" fmla="*/ 378 w 398"/>
                <a:gd name="T27" fmla="*/ 37 h 111"/>
                <a:gd name="T28" fmla="*/ 378 w 398"/>
                <a:gd name="T29" fmla="*/ 34 h 111"/>
                <a:gd name="T30" fmla="*/ 373 w 398"/>
                <a:gd name="T31" fmla="*/ 32 h 111"/>
                <a:gd name="T32" fmla="*/ 369 w 398"/>
                <a:gd name="T33" fmla="*/ 28 h 111"/>
                <a:gd name="T34" fmla="*/ 350 w 398"/>
                <a:gd name="T35" fmla="*/ 23 h 111"/>
                <a:gd name="T36" fmla="*/ 358 w 398"/>
                <a:gd name="T37" fmla="*/ 19 h 111"/>
                <a:gd name="T38" fmla="*/ 260 w 398"/>
                <a:gd name="T39" fmla="*/ 11 h 111"/>
                <a:gd name="T40" fmla="*/ 324 w 398"/>
                <a:gd name="T41" fmla="*/ 10 h 111"/>
                <a:gd name="T42" fmla="*/ 304 w 398"/>
                <a:gd name="T43" fmla="*/ 6 h 111"/>
                <a:gd name="T44" fmla="*/ 177 w 398"/>
                <a:gd name="T45" fmla="*/ 1 h 111"/>
                <a:gd name="T46" fmla="*/ 18 w 398"/>
                <a:gd name="T47" fmla="*/ 11 h 111"/>
                <a:gd name="T48" fmla="*/ 16 w 398"/>
                <a:gd name="T49" fmla="*/ 17 h 111"/>
                <a:gd name="T50" fmla="*/ 21 w 398"/>
                <a:gd name="T51" fmla="*/ 20 h 111"/>
                <a:gd name="T52" fmla="*/ 15 w 398"/>
                <a:gd name="T53" fmla="*/ 26 h 111"/>
                <a:gd name="T54" fmla="*/ 12 w 398"/>
                <a:gd name="T55" fmla="*/ 52 h 111"/>
                <a:gd name="T56" fmla="*/ 8 w 398"/>
                <a:gd name="T57" fmla="*/ 82 h 111"/>
                <a:gd name="T58" fmla="*/ 113 w 398"/>
                <a:gd name="T59" fmla="*/ 111 h 111"/>
                <a:gd name="T60" fmla="*/ 331 w 398"/>
                <a:gd name="T61" fmla="*/ 104 h 111"/>
                <a:gd name="T62" fmla="*/ 369 w 398"/>
                <a:gd name="T63" fmla="*/ 91 h 111"/>
                <a:gd name="T64" fmla="*/ 385 w 398"/>
                <a:gd name="T65" fmla="*/ 86 h 111"/>
                <a:gd name="T66" fmla="*/ 389 w 398"/>
                <a:gd name="T67" fmla="*/ 8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98" h="111">
                  <a:moveTo>
                    <a:pt x="397" y="80"/>
                  </a:moveTo>
                  <a:cubicBezTo>
                    <a:pt x="394" y="77"/>
                    <a:pt x="387" y="79"/>
                    <a:pt x="384" y="77"/>
                  </a:cubicBezTo>
                  <a:cubicBezTo>
                    <a:pt x="387" y="75"/>
                    <a:pt x="394" y="76"/>
                    <a:pt x="396" y="76"/>
                  </a:cubicBezTo>
                  <a:cubicBezTo>
                    <a:pt x="388" y="74"/>
                    <a:pt x="388" y="74"/>
                    <a:pt x="388" y="74"/>
                  </a:cubicBezTo>
                  <a:cubicBezTo>
                    <a:pt x="397" y="72"/>
                    <a:pt x="397" y="72"/>
                    <a:pt x="397" y="72"/>
                  </a:cubicBezTo>
                  <a:cubicBezTo>
                    <a:pt x="395" y="71"/>
                    <a:pt x="390" y="73"/>
                    <a:pt x="388" y="71"/>
                  </a:cubicBezTo>
                  <a:cubicBezTo>
                    <a:pt x="388" y="69"/>
                    <a:pt x="390" y="70"/>
                    <a:pt x="391" y="70"/>
                  </a:cubicBezTo>
                  <a:cubicBezTo>
                    <a:pt x="394" y="70"/>
                    <a:pt x="398" y="69"/>
                    <a:pt x="397" y="67"/>
                  </a:cubicBezTo>
                  <a:cubicBezTo>
                    <a:pt x="397" y="63"/>
                    <a:pt x="391" y="64"/>
                    <a:pt x="388" y="63"/>
                  </a:cubicBezTo>
                  <a:cubicBezTo>
                    <a:pt x="390" y="62"/>
                    <a:pt x="390" y="62"/>
                    <a:pt x="390" y="62"/>
                  </a:cubicBezTo>
                  <a:cubicBezTo>
                    <a:pt x="388" y="62"/>
                    <a:pt x="386" y="62"/>
                    <a:pt x="385" y="60"/>
                  </a:cubicBezTo>
                  <a:cubicBezTo>
                    <a:pt x="386" y="60"/>
                    <a:pt x="387" y="59"/>
                    <a:pt x="388" y="59"/>
                  </a:cubicBezTo>
                  <a:cubicBezTo>
                    <a:pt x="383" y="57"/>
                    <a:pt x="383" y="57"/>
                    <a:pt x="383" y="57"/>
                  </a:cubicBezTo>
                  <a:cubicBezTo>
                    <a:pt x="388" y="56"/>
                    <a:pt x="388" y="56"/>
                    <a:pt x="388" y="56"/>
                  </a:cubicBezTo>
                  <a:cubicBezTo>
                    <a:pt x="386" y="56"/>
                    <a:pt x="386" y="56"/>
                    <a:pt x="386" y="56"/>
                  </a:cubicBezTo>
                  <a:cubicBezTo>
                    <a:pt x="384" y="55"/>
                    <a:pt x="386" y="54"/>
                    <a:pt x="385" y="54"/>
                  </a:cubicBezTo>
                  <a:cubicBezTo>
                    <a:pt x="383" y="52"/>
                    <a:pt x="379" y="54"/>
                    <a:pt x="377" y="52"/>
                  </a:cubicBezTo>
                  <a:cubicBezTo>
                    <a:pt x="380" y="51"/>
                    <a:pt x="384" y="51"/>
                    <a:pt x="387" y="51"/>
                  </a:cubicBezTo>
                  <a:cubicBezTo>
                    <a:pt x="385" y="51"/>
                    <a:pt x="382" y="51"/>
                    <a:pt x="381" y="49"/>
                  </a:cubicBezTo>
                  <a:cubicBezTo>
                    <a:pt x="389" y="48"/>
                    <a:pt x="389" y="48"/>
                    <a:pt x="389" y="48"/>
                  </a:cubicBezTo>
                  <a:cubicBezTo>
                    <a:pt x="387" y="47"/>
                    <a:pt x="384" y="48"/>
                    <a:pt x="382" y="47"/>
                  </a:cubicBezTo>
                  <a:cubicBezTo>
                    <a:pt x="384" y="46"/>
                    <a:pt x="384" y="46"/>
                    <a:pt x="384" y="46"/>
                  </a:cubicBezTo>
                  <a:cubicBezTo>
                    <a:pt x="381" y="45"/>
                    <a:pt x="378" y="46"/>
                    <a:pt x="376" y="44"/>
                  </a:cubicBezTo>
                  <a:cubicBezTo>
                    <a:pt x="377" y="43"/>
                    <a:pt x="378" y="43"/>
                    <a:pt x="378" y="42"/>
                  </a:cubicBezTo>
                  <a:cubicBezTo>
                    <a:pt x="377" y="42"/>
                    <a:pt x="375" y="42"/>
                    <a:pt x="374" y="41"/>
                  </a:cubicBezTo>
                  <a:cubicBezTo>
                    <a:pt x="377" y="40"/>
                    <a:pt x="382" y="41"/>
                    <a:pt x="385" y="40"/>
                  </a:cubicBezTo>
                  <a:cubicBezTo>
                    <a:pt x="377" y="37"/>
                    <a:pt x="377" y="37"/>
                    <a:pt x="377" y="37"/>
                  </a:cubicBezTo>
                  <a:cubicBezTo>
                    <a:pt x="377" y="37"/>
                    <a:pt x="377" y="37"/>
                    <a:pt x="378" y="37"/>
                  </a:cubicBezTo>
                  <a:cubicBezTo>
                    <a:pt x="373" y="35"/>
                    <a:pt x="373" y="35"/>
                    <a:pt x="373" y="35"/>
                  </a:cubicBezTo>
                  <a:cubicBezTo>
                    <a:pt x="375" y="34"/>
                    <a:pt x="377" y="35"/>
                    <a:pt x="378" y="34"/>
                  </a:cubicBezTo>
                  <a:cubicBezTo>
                    <a:pt x="370" y="32"/>
                    <a:pt x="370" y="32"/>
                    <a:pt x="370" y="32"/>
                  </a:cubicBezTo>
                  <a:cubicBezTo>
                    <a:pt x="371" y="31"/>
                    <a:pt x="372" y="32"/>
                    <a:pt x="373" y="32"/>
                  </a:cubicBezTo>
                  <a:cubicBezTo>
                    <a:pt x="358" y="29"/>
                    <a:pt x="358" y="29"/>
                    <a:pt x="358" y="29"/>
                  </a:cubicBezTo>
                  <a:cubicBezTo>
                    <a:pt x="362" y="28"/>
                    <a:pt x="365" y="30"/>
                    <a:pt x="369" y="28"/>
                  </a:cubicBezTo>
                  <a:cubicBezTo>
                    <a:pt x="362" y="26"/>
                    <a:pt x="351" y="28"/>
                    <a:pt x="345" y="24"/>
                  </a:cubicBezTo>
                  <a:cubicBezTo>
                    <a:pt x="346" y="23"/>
                    <a:pt x="348" y="23"/>
                    <a:pt x="350" y="23"/>
                  </a:cubicBezTo>
                  <a:cubicBezTo>
                    <a:pt x="346" y="22"/>
                    <a:pt x="346" y="22"/>
                    <a:pt x="346" y="22"/>
                  </a:cubicBezTo>
                  <a:cubicBezTo>
                    <a:pt x="349" y="20"/>
                    <a:pt x="356" y="21"/>
                    <a:pt x="358" y="19"/>
                  </a:cubicBezTo>
                  <a:cubicBezTo>
                    <a:pt x="354" y="19"/>
                    <a:pt x="350" y="19"/>
                    <a:pt x="347" y="17"/>
                  </a:cubicBezTo>
                  <a:cubicBezTo>
                    <a:pt x="319" y="14"/>
                    <a:pt x="290" y="11"/>
                    <a:pt x="260" y="11"/>
                  </a:cubicBezTo>
                  <a:cubicBezTo>
                    <a:pt x="259" y="10"/>
                    <a:pt x="259" y="10"/>
                    <a:pt x="259" y="10"/>
                  </a:cubicBezTo>
                  <a:cubicBezTo>
                    <a:pt x="281" y="9"/>
                    <a:pt x="301" y="11"/>
                    <a:pt x="324" y="10"/>
                  </a:cubicBezTo>
                  <a:cubicBezTo>
                    <a:pt x="325" y="9"/>
                    <a:pt x="325" y="9"/>
                    <a:pt x="325" y="9"/>
                  </a:cubicBezTo>
                  <a:cubicBezTo>
                    <a:pt x="319" y="6"/>
                    <a:pt x="311" y="8"/>
                    <a:pt x="304" y="6"/>
                  </a:cubicBezTo>
                  <a:cubicBezTo>
                    <a:pt x="306" y="5"/>
                    <a:pt x="306" y="5"/>
                    <a:pt x="306" y="5"/>
                  </a:cubicBezTo>
                  <a:cubicBezTo>
                    <a:pt x="264" y="1"/>
                    <a:pt x="219" y="0"/>
                    <a:pt x="177" y="1"/>
                  </a:cubicBezTo>
                  <a:cubicBezTo>
                    <a:pt x="35" y="2"/>
                    <a:pt x="35" y="2"/>
                    <a:pt x="35" y="2"/>
                  </a:cubicBezTo>
                  <a:cubicBezTo>
                    <a:pt x="28" y="3"/>
                    <a:pt x="22" y="7"/>
                    <a:pt x="18" y="11"/>
                  </a:cubicBezTo>
                  <a:cubicBezTo>
                    <a:pt x="24" y="13"/>
                    <a:pt x="24" y="13"/>
                    <a:pt x="24" y="13"/>
                  </a:cubicBezTo>
                  <a:cubicBezTo>
                    <a:pt x="16" y="17"/>
                    <a:pt x="16" y="17"/>
                    <a:pt x="16" y="17"/>
                  </a:cubicBezTo>
                  <a:cubicBezTo>
                    <a:pt x="15" y="20"/>
                    <a:pt x="19" y="19"/>
                    <a:pt x="22" y="20"/>
                  </a:cubicBezTo>
                  <a:cubicBezTo>
                    <a:pt x="21" y="20"/>
                    <a:pt x="21" y="20"/>
                    <a:pt x="21" y="20"/>
                  </a:cubicBezTo>
                  <a:cubicBezTo>
                    <a:pt x="20" y="22"/>
                    <a:pt x="16" y="22"/>
                    <a:pt x="19" y="24"/>
                  </a:cubicBezTo>
                  <a:cubicBezTo>
                    <a:pt x="19" y="25"/>
                    <a:pt x="16" y="25"/>
                    <a:pt x="15" y="26"/>
                  </a:cubicBezTo>
                  <a:cubicBezTo>
                    <a:pt x="15" y="29"/>
                    <a:pt x="8" y="33"/>
                    <a:pt x="11" y="37"/>
                  </a:cubicBezTo>
                  <a:cubicBezTo>
                    <a:pt x="8" y="42"/>
                    <a:pt x="13" y="47"/>
                    <a:pt x="12" y="52"/>
                  </a:cubicBezTo>
                  <a:cubicBezTo>
                    <a:pt x="8" y="56"/>
                    <a:pt x="10" y="63"/>
                    <a:pt x="7" y="68"/>
                  </a:cubicBezTo>
                  <a:cubicBezTo>
                    <a:pt x="15" y="73"/>
                    <a:pt x="0" y="77"/>
                    <a:pt x="8" y="82"/>
                  </a:cubicBezTo>
                  <a:cubicBezTo>
                    <a:pt x="9" y="88"/>
                    <a:pt x="16" y="93"/>
                    <a:pt x="24" y="97"/>
                  </a:cubicBezTo>
                  <a:cubicBezTo>
                    <a:pt x="50" y="109"/>
                    <a:pt x="82" y="110"/>
                    <a:pt x="113" y="111"/>
                  </a:cubicBezTo>
                  <a:cubicBezTo>
                    <a:pt x="277" y="109"/>
                    <a:pt x="277" y="109"/>
                    <a:pt x="277" y="109"/>
                  </a:cubicBezTo>
                  <a:cubicBezTo>
                    <a:pt x="295" y="106"/>
                    <a:pt x="314" y="107"/>
                    <a:pt x="331" y="104"/>
                  </a:cubicBezTo>
                  <a:cubicBezTo>
                    <a:pt x="350" y="103"/>
                    <a:pt x="364" y="95"/>
                    <a:pt x="382" y="93"/>
                  </a:cubicBezTo>
                  <a:cubicBezTo>
                    <a:pt x="379" y="91"/>
                    <a:pt x="374" y="92"/>
                    <a:pt x="369" y="91"/>
                  </a:cubicBezTo>
                  <a:cubicBezTo>
                    <a:pt x="375" y="88"/>
                    <a:pt x="382" y="87"/>
                    <a:pt x="388" y="86"/>
                  </a:cubicBezTo>
                  <a:cubicBezTo>
                    <a:pt x="387" y="86"/>
                    <a:pt x="385" y="87"/>
                    <a:pt x="385" y="86"/>
                  </a:cubicBezTo>
                  <a:cubicBezTo>
                    <a:pt x="387" y="84"/>
                    <a:pt x="391" y="86"/>
                    <a:pt x="392" y="84"/>
                  </a:cubicBezTo>
                  <a:cubicBezTo>
                    <a:pt x="389" y="82"/>
                    <a:pt x="389" y="82"/>
                    <a:pt x="389" y="82"/>
                  </a:cubicBezTo>
                  <a:cubicBezTo>
                    <a:pt x="391" y="80"/>
                    <a:pt x="395" y="81"/>
                    <a:pt x="397" y="80"/>
                  </a:cubicBezTo>
                  <a:close/>
                </a:path>
              </a:pathLst>
            </a:custGeom>
            <a:solidFill>
              <a:srgbClr val="004DA1"/>
            </a:solidFill>
            <a:ln>
              <a:noFill/>
            </a:ln>
          </p:spPr>
          <p:txBody>
            <a:bodyPr vert="horz" wrap="square" lIns="68580" tIns="34290" rIns="68580" bIns="3429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013" b="0" i="0" u="none" strike="noStrike" kern="0" cap="none" spc="0" normalizeH="0" baseline="0" noProof="0" dirty="0">
                <a:ln>
                  <a:noFill/>
                </a:ln>
                <a:solidFill>
                  <a:prstClr val="black"/>
                </a:solidFill>
                <a:effectLst/>
                <a:uLnTx/>
                <a:uFillTx/>
                <a:cs typeface="+mn-ea"/>
                <a:sym typeface="+mn-lt"/>
              </a:endParaRPr>
            </a:p>
          </p:txBody>
        </p:sp>
        <p:sp>
          <p:nvSpPr>
            <p:cNvPr id="11" name="文本框 10">
              <a:extLst>
                <a:ext uri="{FF2B5EF4-FFF2-40B4-BE49-F238E27FC236}">
                  <a16:creationId xmlns:a16="http://schemas.microsoft.com/office/drawing/2014/main" id="{9638B1E5-5568-466A-B5E2-8FD1DDE2E088}"/>
                </a:ext>
              </a:extLst>
            </p:cNvPr>
            <p:cNvSpPr txBox="1"/>
            <p:nvPr/>
          </p:nvSpPr>
          <p:spPr>
            <a:xfrm>
              <a:off x="9306647" y="2657710"/>
              <a:ext cx="902810" cy="396689"/>
            </a:xfrm>
            <a:prstGeom prst="rect">
              <a:avLst/>
            </a:prstGeom>
            <a:noFill/>
            <a:effectLst/>
          </p:spPr>
          <p:txBody>
            <a:bodyPr vert="eaVert" wrap="none" rtlCol="0" anchor="ctr">
              <a:spAutoFit/>
            </a:bodyPr>
            <a:lstStyle>
              <a:defPPr>
                <a:defRPr lang="zh-CN"/>
              </a:defPPr>
              <a:lvl1pPr algn="ctr">
                <a:defRPr sz="4400">
                  <a:solidFill>
                    <a:srgbClr val="004DA1"/>
                  </a:solidFill>
                  <a:latin typeface="李旭科书法" panose="02000603000000000000" pitchFamily="2" charset="-122"/>
                  <a:ea typeface="李旭科书法" panose="02000603000000000000" pitchFamily="2" charset="-122"/>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lang="en-US" altLang="zh-CN" sz="3200" kern="0" dirty="0">
                  <a:solidFill>
                    <a:prstClr val="white"/>
                  </a:solidFill>
                  <a:latin typeface="+mn-lt"/>
                  <a:ea typeface="+mn-ea"/>
                  <a:cs typeface="+mn-ea"/>
                  <a:sym typeface="+mn-lt"/>
                </a:rPr>
                <a:t>A</a:t>
              </a:r>
              <a:endParaRPr kumimoji="0" lang="zh-CN" altLang="en-US" sz="3200" b="0" i="0" u="none" strike="noStrike" kern="0" cap="none" spc="0" normalizeH="0" baseline="0" noProof="0" dirty="0">
                <a:ln>
                  <a:noFill/>
                </a:ln>
                <a:solidFill>
                  <a:prstClr val="white"/>
                </a:solidFill>
                <a:effectLst/>
                <a:uLnTx/>
                <a:uFillTx/>
                <a:latin typeface="+mn-lt"/>
                <a:ea typeface="+mn-ea"/>
                <a:cs typeface="+mn-ea"/>
                <a:sym typeface="+mn-lt"/>
              </a:endParaRPr>
            </a:p>
          </p:txBody>
        </p:sp>
      </p:grpSp>
    </p:spTree>
    <p:extLst>
      <p:ext uri="{BB962C8B-B14F-4D97-AF65-F5344CB8AC3E}">
        <p14:creationId xmlns:p14="http://schemas.microsoft.com/office/powerpoint/2010/main" val="183558815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 name="文本框 19">
            <a:extLst>
              <a:ext uri="{FF2B5EF4-FFF2-40B4-BE49-F238E27FC236}">
                <a16:creationId xmlns:a16="http://schemas.microsoft.com/office/drawing/2014/main" id="{A973AE77-CDC2-4B1F-92B9-CB0A790237DF}"/>
              </a:ext>
            </a:extLst>
          </p:cNvPr>
          <p:cNvSpPr txBox="1"/>
          <p:nvPr/>
        </p:nvSpPr>
        <p:spPr>
          <a:xfrm>
            <a:off x="1260143" y="225348"/>
            <a:ext cx="6190239" cy="500137"/>
          </a:xfrm>
          <a:prstGeom prst="rect">
            <a:avLst/>
          </a:prstGeom>
          <a:noFill/>
        </p:spPr>
        <p:txBody>
          <a:bodyPr wrap="square" lIns="68580" tIns="34290" rIns="68580" bIns="34290" rtlCol="0">
            <a:spAutoFit/>
          </a:bodyPr>
          <a:lstStyle/>
          <a:p>
            <a:pPr algn="ctr"/>
            <a:r>
              <a:rPr lang="zh-CN" altLang="en-US" sz="2800" b="1" dirty="0">
                <a:solidFill>
                  <a:srgbClr val="0070C0"/>
                </a:solidFill>
                <a:cs typeface="+mn-ea"/>
                <a:sym typeface="+mn-lt"/>
              </a:rPr>
              <a:t>一、增值税的纳税人</a:t>
            </a:r>
            <a:endParaRPr lang="en-US" altLang="zh-CN" sz="2800" b="1" dirty="0">
              <a:solidFill>
                <a:srgbClr val="7030A0"/>
              </a:solidFill>
              <a:cs typeface="+mn-ea"/>
              <a:sym typeface="+mn-lt"/>
            </a:endParaRPr>
          </a:p>
        </p:txBody>
      </p:sp>
      <p:grpSp>
        <p:nvGrpSpPr>
          <p:cNvPr id="25" name="组合 24">
            <a:extLst>
              <a:ext uri="{FF2B5EF4-FFF2-40B4-BE49-F238E27FC236}">
                <a16:creationId xmlns:a16="http://schemas.microsoft.com/office/drawing/2014/main" id="{4EAEC340-3BFC-4FDF-9C75-E67C23E53833}"/>
              </a:ext>
            </a:extLst>
          </p:cNvPr>
          <p:cNvGrpSpPr/>
          <p:nvPr/>
        </p:nvGrpSpPr>
        <p:grpSpPr>
          <a:xfrm>
            <a:off x="1183075" y="887410"/>
            <a:ext cx="6892150" cy="2173239"/>
            <a:chOff x="8121873" y="2010009"/>
            <a:chExt cx="1739454" cy="1412819"/>
          </a:xfrm>
        </p:grpSpPr>
        <p:sp>
          <p:nvSpPr>
            <p:cNvPr id="26" name="圆角矩形 63">
              <a:extLst>
                <a:ext uri="{FF2B5EF4-FFF2-40B4-BE49-F238E27FC236}">
                  <a16:creationId xmlns:a16="http://schemas.microsoft.com/office/drawing/2014/main" id="{2A802EC8-4D06-4624-9BC2-F180835197C3}"/>
                </a:ext>
              </a:extLst>
            </p:cNvPr>
            <p:cNvSpPr/>
            <p:nvPr/>
          </p:nvSpPr>
          <p:spPr>
            <a:xfrm>
              <a:off x="8121873" y="2010009"/>
              <a:ext cx="1739454" cy="1412819"/>
            </a:xfrm>
            <a:prstGeom prst="roundRect">
              <a:avLst>
                <a:gd name="adj" fmla="val 0"/>
              </a:avLst>
            </a:prstGeom>
            <a:solidFill>
              <a:srgbClr val="0070C0"/>
            </a:solidFill>
            <a:ln w="31750">
              <a:gradFill flip="none" rotWithShape="1">
                <a:gsLst>
                  <a:gs pos="0">
                    <a:schemeClr val="bg1">
                      <a:lumMod val="85000"/>
                    </a:schemeClr>
                  </a:gs>
                  <a:gs pos="100000">
                    <a:schemeClr val="bg1"/>
                  </a:gs>
                </a:gsLst>
                <a:lin ang="2700000" scaled="1"/>
                <a:tileRect/>
              </a:gradFill>
            </a:ln>
            <a:effectLst>
              <a:innerShdw blurRad="127000" dist="63500" dir="13500000">
                <a:schemeClr val="tx1">
                  <a:lumMod val="65000"/>
                  <a:lumOff val="35000"/>
                  <a:alpha val="49000"/>
                </a:scheme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b="1">
                <a:solidFill>
                  <a:srgbClr val="FFFFFF"/>
                </a:solidFill>
                <a:latin typeface="+mn-ea"/>
              </a:endParaRPr>
            </a:p>
          </p:txBody>
        </p:sp>
        <p:sp>
          <p:nvSpPr>
            <p:cNvPr id="27" name="圆角矩形 64">
              <a:extLst>
                <a:ext uri="{FF2B5EF4-FFF2-40B4-BE49-F238E27FC236}">
                  <a16:creationId xmlns:a16="http://schemas.microsoft.com/office/drawing/2014/main" id="{96BB1C91-CB8D-458B-A6D2-1F03160C245D}"/>
                </a:ext>
              </a:extLst>
            </p:cNvPr>
            <p:cNvSpPr/>
            <p:nvPr/>
          </p:nvSpPr>
          <p:spPr>
            <a:xfrm>
              <a:off x="8147445" y="2102827"/>
              <a:ext cx="1688298" cy="1227176"/>
            </a:xfrm>
            <a:prstGeom prst="roundRect">
              <a:avLst/>
            </a:prstGeom>
            <a:solidFill>
              <a:schemeClr val="bg1">
                <a:lumMod val="95000"/>
              </a:schemeClr>
            </a:solidFill>
            <a:ln w="50800">
              <a:noFill/>
            </a:ln>
            <a:effectLst>
              <a:outerShdw blurRad="76200" dist="38100" dir="2700000" algn="tl" rotWithShape="0">
                <a:schemeClr val="tx1">
                  <a:lumMod val="65000"/>
                  <a:lumOff val="35000"/>
                  <a:alpha val="64000"/>
                </a:schemeClr>
              </a:outerShdw>
            </a:effectLst>
            <a:scene3d>
              <a:camera prst="orthographicFront"/>
              <a:lightRig rig="threePt" dir="t"/>
            </a:scene3d>
            <a:sp3d prstMaterial="softEdge">
              <a:bevelT w="44450" h="127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b="1">
                <a:solidFill>
                  <a:srgbClr val="FFFFFF"/>
                </a:solidFill>
                <a:latin typeface="+mn-ea"/>
              </a:endParaRPr>
            </a:p>
          </p:txBody>
        </p:sp>
      </p:grpSp>
      <p:sp>
        <p:nvSpPr>
          <p:cNvPr id="30" name="文本框 7">
            <a:extLst>
              <a:ext uri="{FF2B5EF4-FFF2-40B4-BE49-F238E27FC236}">
                <a16:creationId xmlns:a16="http://schemas.microsoft.com/office/drawing/2014/main" id="{87AA1CB3-E3C3-4441-A53E-F0765584AD81}"/>
              </a:ext>
            </a:extLst>
          </p:cNvPr>
          <p:cNvSpPr txBox="1"/>
          <p:nvPr/>
        </p:nvSpPr>
        <p:spPr>
          <a:xfrm>
            <a:off x="1524224" y="1387405"/>
            <a:ext cx="943317" cy="1361911"/>
          </a:xfrm>
          <a:prstGeom prst="rect">
            <a:avLst/>
          </a:prstGeom>
          <a:noFill/>
        </p:spPr>
        <p:txBody>
          <a:bodyPr wrap="square" lIns="68580" tIns="34290" rIns="68580" bIns="34290" rtlCol="0">
            <a:spAutoFit/>
          </a:bodyPr>
          <a:lstStyle/>
          <a:p>
            <a:pPr algn="ctr"/>
            <a:r>
              <a:rPr lang="zh-CN" altLang="en-US" sz="2800" b="1" dirty="0">
                <a:solidFill>
                  <a:srgbClr val="0070C0"/>
                </a:solidFill>
                <a:latin typeface="+mn-ea"/>
              </a:rPr>
              <a:t>纳</a:t>
            </a:r>
            <a:endParaRPr lang="en-US" altLang="zh-CN" sz="2800" b="1" dirty="0">
              <a:solidFill>
                <a:srgbClr val="0070C0"/>
              </a:solidFill>
              <a:latin typeface="+mn-ea"/>
            </a:endParaRPr>
          </a:p>
          <a:p>
            <a:pPr algn="ctr"/>
            <a:r>
              <a:rPr lang="zh-CN" altLang="en-US" sz="2800" b="1" dirty="0">
                <a:solidFill>
                  <a:srgbClr val="0070C0"/>
                </a:solidFill>
                <a:latin typeface="+mn-ea"/>
              </a:rPr>
              <a:t>税</a:t>
            </a:r>
            <a:endParaRPr lang="en-US" altLang="zh-CN" sz="2800" b="1" dirty="0">
              <a:solidFill>
                <a:srgbClr val="0070C0"/>
              </a:solidFill>
              <a:latin typeface="+mn-ea"/>
            </a:endParaRPr>
          </a:p>
          <a:p>
            <a:pPr algn="ctr"/>
            <a:r>
              <a:rPr lang="zh-CN" altLang="en-US" sz="2800" b="1" dirty="0">
                <a:solidFill>
                  <a:srgbClr val="0070C0"/>
                </a:solidFill>
                <a:latin typeface="+mn-ea"/>
              </a:rPr>
              <a:t>人</a:t>
            </a:r>
          </a:p>
        </p:txBody>
      </p:sp>
      <p:cxnSp>
        <p:nvCxnSpPr>
          <p:cNvPr id="32" name="直接连接符 31">
            <a:extLst>
              <a:ext uri="{FF2B5EF4-FFF2-40B4-BE49-F238E27FC236}">
                <a16:creationId xmlns:a16="http://schemas.microsoft.com/office/drawing/2014/main" id="{F665EDFE-356B-4BF7-BEB2-C1BFA5DF6072}"/>
              </a:ext>
            </a:extLst>
          </p:cNvPr>
          <p:cNvCxnSpPr>
            <a:cxnSpLocks/>
          </p:cNvCxnSpPr>
          <p:nvPr/>
        </p:nvCxnSpPr>
        <p:spPr>
          <a:xfrm>
            <a:off x="2592832" y="1387405"/>
            <a:ext cx="0" cy="1306176"/>
          </a:xfrm>
          <a:prstGeom prst="line">
            <a:avLst/>
          </a:prstGeom>
          <a:ln w="6350">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sp>
        <p:nvSpPr>
          <p:cNvPr id="38" name="文本框 11">
            <a:extLst>
              <a:ext uri="{FF2B5EF4-FFF2-40B4-BE49-F238E27FC236}">
                <a16:creationId xmlns:a16="http://schemas.microsoft.com/office/drawing/2014/main" id="{976115E6-75F2-4BCA-936E-CAE28DDAA410}"/>
              </a:ext>
            </a:extLst>
          </p:cNvPr>
          <p:cNvSpPr txBox="1"/>
          <p:nvPr/>
        </p:nvSpPr>
        <p:spPr bwMode="auto">
          <a:xfrm>
            <a:off x="2835752" y="1157508"/>
            <a:ext cx="5019010" cy="1709892"/>
          </a:xfrm>
          <a:prstGeom prst="rect">
            <a:avLst/>
          </a:prstGeom>
          <a:noFill/>
        </p:spPr>
        <p:txBody>
          <a:bodyPr wrap="square" lIns="68580" tIns="34290" rIns="68580" bIns="34290">
            <a:spAutoFit/>
          </a:bodyPr>
          <a:lstStyle/>
          <a:p>
            <a:pPr indent="457200" algn="just">
              <a:lnSpc>
                <a:spcPct val="120000"/>
              </a:lnSpc>
            </a:pPr>
            <a:r>
              <a:rPr lang="zh-CN" altLang="en-US" sz="2000" b="1" dirty="0"/>
              <a:t>根据</a:t>
            </a:r>
            <a:r>
              <a:rPr lang="en-US" altLang="zh-CN" sz="2000" b="1" dirty="0"/>
              <a:t>《</a:t>
            </a:r>
            <a:r>
              <a:rPr lang="zh-CN" altLang="en-US" sz="2000" b="1" dirty="0"/>
              <a:t>增值税暂行条例</a:t>
            </a:r>
            <a:r>
              <a:rPr lang="en-US" altLang="zh-CN" sz="2000" b="1" dirty="0"/>
              <a:t>》</a:t>
            </a:r>
            <a:r>
              <a:rPr lang="zh-CN" altLang="en-US" sz="2000" b="1" dirty="0"/>
              <a:t>的规定，凡在我国</a:t>
            </a:r>
            <a:r>
              <a:rPr lang="zh-CN" altLang="en-US" sz="2400" b="1" dirty="0">
                <a:solidFill>
                  <a:srgbClr val="C00000"/>
                </a:solidFill>
              </a:rPr>
              <a:t>境内销售货物、加工修理修配劳务、服务、无形资产、不动产，</a:t>
            </a:r>
            <a:r>
              <a:rPr lang="zh-CN" altLang="en-US" sz="2000" b="1" dirty="0"/>
              <a:t>以及</a:t>
            </a:r>
            <a:r>
              <a:rPr lang="zh-CN" altLang="en-US" sz="2400" b="1" dirty="0">
                <a:solidFill>
                  <a:srgbClr val="C00000"/>
                </a:solidFill>
              </a:rPr>
              <a:t>进口</a:t>
            </a:r>
            <a:r>
              <a:rPr lang="zh-CN" altLang="en-US" sz="2000" b="1" dirty="0"/>
              <a:t>货物的</a:t>
            </a:r>
            <a:r>
              <a:rPr lang="zh-CN" altLang="en-US" sz="2400" b="1" dirty="0">
                <a:solidFill>
                  <a:srgbClr val="C00000"/>
                </a:solidFill>
              </a:rPr>
              <a:t>单位和个人</a:t>
            </a:r>
            <a:r>
              <a:rPr lang="zh-CN" altLang="en-US" sz="2000" b="1" dirty="0"/>
              <a:t>。</a:t>
            </a:r>
          </a:p>
        </p:txBody>
      </p:sp>
      <p:grpSp>
        <p:nvGrpSpPr>
          <p:cNvPr id="5" name="组合 4">
            <a:extLst>
              <a:ext uri="{FF2B5EF4-FFF2-40B4-BE49-F238E27FC236}">
                <a16:creationId xmlns:a16="http://schemas.microsoft.com/office/drawing/2014/main" id="{C312B7A7-DCEF-4E03-A507-96E35994899D}"/>
              </a:ext>
            </a:extLst>
          </p:cNvPr>
          <p:cNvGrpSpPr/>
          <p:nvPr/>
        </p:nvGrpSpPr>
        <p:grpSpPr>
          <a:xfrm>
            <a:off x="360197" y="3141363"/>
            <a:ext cx="2499515" cy="1738712"/>
            <a:chOff x="581067" y="3177705"/>
            <a:chExt cx="2499515" cy="1738712"/>
          </a:xfrm>
        </p:grpSpPr>
        <p:grpSp>
          <p:nvGrpSpPr>
            <p:cNvPr id="110" name="de451502-2110-4497-aea1-5657b1de3cd2" descr="本素材由iSlide™ 提供&#10;iSlide™尊重知识产权并注重保护用户享有的各项权利。郑重提醒您：&#10;iSlide™插件中提供的任何信息内容的所有权、知识产权归其原始权利人或权利受让人所有，您免费/购买获得的是信息内容的使用权，并受下述条款的约束；&#10;1. 您仅可以个人非商业用途使用该等信息内容，不可将信息内容的全部或部分用于出售，或以出租、出借、转让、分销、发布等其他任何方式供他人使用；&#10;2. 禁止在接入互联网或移动互联网的任何网站、平台、应用或程序上以任何方式为他人提供iSlide™插件资源内容的下载。&#10;The resource is supplied by iSlide™.&#10;iSlide™ respects all intellectual property rights and protects all the rights its users acquired.Solemnly remind you:&#10;The ownership and intellectual property of the resources supplied in iSlide Add-in belongs to its owner or the assignee of this ownership.you only acquired the usage of the resources supplied in iSlide Add-in, as well as respected the following restrain terms:&#10;1.You are only allowed to use such resource for personal and non-commercial aim, not allowed to use such resource or part of it for the sale; or rent, lend, transfer to others; or distribution or release it in any way.&#10;2.You are not permitted to provide the resource of iSlide Add-in in any website, platform, application access to the Internet or mobile Internet." title="iSlide™ 版权声明  COPYRIGHT NOTICE">
              <a:extLst>
                <a:ext uri="{FF2B5EF4-FFF2-40B4-BE49-F238E27FC236}">
                  <a16:creationId xmlns:a16="http://schemas.microsoft.com/office/drawing/2014/main" id="{AD3117D9-177B-4184-85B8-220D6D3AAA4C}"/>
                </a:ext>
              </a:extLst>
            </p:cNvPr>
            <p:cNvGrpSpPr>
              <a:grpSpLocks noChangeAspect="1"/>
            </p:cNvGrpSpPr>
            <p:nvPr>
              <p:custDataLst>
                <p:tags r:id="rId3"/>
              </p:custDataLst>
            </p:nvPr>
          </p:nvGrpSpPr>
          <p:grpSpPr>
            <a:xfrm rot="21540000" flipH="1">
              <a:off x="581067" y="3177705"/>
              <a:ext cx="2499515" cy="1738712"/>
              <a:chOff x="2733676" y="1165226"/>
              <a:chExt cx="6305550" cy="4386263"/>
            </a:xfrm>
          </p:grpSpPr>
          <p:sp>
            <p:nvSpPr>
              <p:cNvPr id="111" name="iṣ1ïḓe">
                <a:extLst>
                  <a:ext uri="{FF2B5EF4-FFF2-40B4-BE49-F238E27FC236}">
                    <a16:creationId xmlns:a16="http://schemas.microsoft.com/office/drawing/2014/main" id="{0783D074-FB58-4B32-B6D4-2BC40907F0FC}"/>
                  </a:ext>
                </a:extLst>
              </p:cNvPr>
              <p:cNvSpPr/>
              <p:nvPr/>
            </p:nvSpPr>
            <p:spPr bwMode="auto">
              <a:xfrm>
                <a:off x="8264526" y="3373438"/>
                <a:ext cx="52388" cy="2066925"/>
              </a:xfrm>
              <a:prstGeom prst="rect">
                <a:avLst/>
              </a:prstGeom>
              <a:solidFill>
                <a:srgbClr val="3F3D56"/>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112" name="ïṩľíḓè">
                <a:extLst>
                  <a:ext uri="{FF2B5EF4-FFF2-40B4-BE49-F238E27FC236}">
                    <a16:creationId xmlns:a16="http://schemas.microsoft.com/office/drawing/2014/main" id="{77D5DF27-9ABD-4783-9541-878357D88F8F}"/>
                  </a:ext>
                </a:extLst>
              </p:cNvPr>
              <p:cNvSpPr/>
              <p:nvPr/>
            </p:nvSpPr>
            <p:spPr bwMode="auto">
              <a:xfrm>
                <a:off x="7773988" y="2330451"/>
                <a:ext cx="1030288" cy="2617788"/>
              </a:xfrm>
              <a:custGeom>
                <a:avLst/>
                <a:gdLst>
                  <a:gd name="T0" fmla="*/ 770 w 773"/>
                  <a:gd name="T1" fmla="*/ 982 h 1967"/>
                  <a:gd name="T2" fmla="*/ 391 w 773"/>
                  <a:gd name="T3" fmla="*/ 1967 h 1967"/>
                  <a:gd name="T4" fmla="*/ 2 w 773"/>
                  <a:gd name="T5" fmla="*/ 985 h 1967"/>
                  <a:gd name="T6" fmla="*/ 382 w 773"/>
                  <a:gd name="T7" fmla="*/ 0 h 1967"/>
                  <a:gd name="T8" fmla="*/ 770 w 773"/>
                  <a:gd name="T9" fmla="*/ 982 h 1967"/>
                </a:gdLst>
                <a:ahLst/>
                <a:cxnLst>
                  <a:cxn ang="0">
                    <a:pos x="T0" y="T1"/>
                  </a:cxn>
                  <a:cxn ang="0">
                    <a:pos x="T2" y="T3"/>
                  </a:cxn>
                  <a:cxn ang="0">
                    <a:pos x="T4" y="T5"/>
                  </a:cxn>
                  <a:cxn ang="0">
                    <a:pos x="T6" y="T7"/>
                  </a:cxn>
                  <a:cxn ang="0">
                    <a:pos x="T8" y="T9"/>
                  </a:cxn>
                </a:cxnLst>
                <a:rect l="0" t="0" r="r" b="b"/>
                <a:pathLst>
                  <a:path w="773" h="1967">
                    <a:moveTo>
                      <a:pt x="770" y="982"/>
                    </a:moveTo>
                    <a:cubicBezTo>
                      <a:pt x="773" y="1525"/>
                      <a:pt x="391" y="1967"/>
                      <a:pt x="391" y="1967"/>
                    </a:cubicBezTo>
                    <a:cubicBezTo>
                      <a:pt x="391" y="1967"/>
                      <a:pt x="5" y="1528"/>
                      <a:pt x="2" y="985"/>
                    </a:cubicBezTo>
                    <a:cubicBezTo>
                      <a:pt x="0" y="442"/>
                      <a:pt x="382" y="0"/>
                      <a:pt x="382" y="0"/>
                    </a:cubicBezTo>
                    <a:cubicBezTo>
                      <a:pt x="382" y="0"/>
                      <a:pt x="768" y="439"/>
                      <a:pt x="770" y="982"/>
                    </a:cubicBezTo>
                  </a:path>
                </a:pathLst>
              </a:custGeom>
              <a:solidFill>
                <a:srgbClr val="3F3D5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3" name="îṣḷidè">
                <a:extLst>
                  <a:ext uri="{FF2B5EF4-FFF2-40B4-BE49-F238E27FC236}">
                    <a16:creationId xmlns:a16="http://schemas.microsoft.com/office/drawing/2014/main" id="{BCC656B3-B8EC-459F-88A6-98CA91B1149C}"/>
                  </a:ext>
                </a:extLst>
              </p:cNvPr>
              <p:cNvSpPr/>
              <p:nvPr/>
            </p:nvSpPr>
            <p:spPr bwMode="auto">
              <a:xfrm>
                <a:off x="7242176" y="4346576"/>
                <a:ext cx="25400" cy="1063625"/>
              </a:xfrm>
              <a:prstGeom prst="rect">
                <a:avLst/>
              </a:prstGeom>
              <a:solidFill>
                <a:srgbClr val="3F3D56"/>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114" name="îŝḷíḋé">
                <a:extLst>
                  <a:ext uri="{FF2B5EF4-FFF2-40B4-BE49-F238E27FC236}">
                    <a16:creationId xmlns:a16="http://schemas.microsoft.com/office/drawing/2014/main" id="{693DA43C-78C7-42E1-84E9-909FF4E37733}"/>
                  </a:ext>
                </a:extLst>
              </p:cNvPr>
              <p:cNvSpPr/>
              <p:nvPr/>
            </p:nvSpPr>
            <p:spPr bwMode="auto">
              <a:xfrm>
                <a:off x="6988176" y="3810001"/>
                <a:ext cx="530225" cy="1346200"/>
              </a:xfrm>
              <a:custGeom>
                <a:avLst/>
                <a:gdLst>
                  <a:gd name="T0" fmla="*/ 397 w 398"/>
                  <a:gd name="T1" fmla="*/ 504 h 1011"/>
                  <a:gd name="T2" fmla="*/ 202 w 398"/>
                  <a:gd name="T3" fmla="*/ 1011 h 1011"/>
                  <a:gd name="T4" fmla="*/ 2 w 398"/>
                  <a:gd name="T5" fmla="*/ 506 h 1011"/>
                  <a:gd name="T6" fmla="*/ 197 w 398"/>
                  <a:gd name="T7" fmla="*/ 0 h 1011"/>
                  <a:gd name="T8" fmla="*/ 397 w 398"/>
                  <a:gd name="T9" fmla="*/ 504 h 1011"/>
                </a:gdLst>
                <a:ahLst/>
                <a:cxnLst>
                  <a:cxn ang="0">
                    <a:pos x="T0" y="T1"/>
                  </a:cxn>
                  <a:cxn ang="0">
                    <a:pos x="T2" y="T3"/>
                  </a:cxn>
                  <a:cxn ang="0">
                    <a:pos x="T4" y="T5"/>
                  </a:cxn>
                  <a:cxn ang="0">
                    <a:pos x="T6" y="T7"/>
                  </a:cxn>
                  <a:cxn ang="0">
                    <a:pos x="T8" y="T9"/>
                  </a:cxn>
                </a:cxnLst>
                <a:rect l="0" t="0" r="r" b="b"/>
                <a:pathLst>
                  <a:path w="398" h="1011">
                    <a:moveTo>
                      <a:pt x="397" y="504"/>
                    </a:moveTo>
                    <a:cubicBezTo>
                      <a:pt x="398" y="784"/>
                      <a:pt x="202" y="1011"/>
                      <a:pt x="202" y="1011"/>
                    </a:cubicBezTo>
                    <a:cubicBezTo>
                      <a:pt x="202" y="1011"/>
                      <a:pt x="3" y="786"/>
                      <a:pt x="2" y="506"/>
                    </a:cubicBezTo>
                    <a:cubicBezTo>
                      <a:pt x="0" y="227"/>
                      <a:pt x="197" y="0"/>
                      <a:pt x="197" y="0"/>
                    </a:cubicBezTo>
                    <a:cubicBezTo>
                      <a:pt x="197" y="0"/>
                      <a:pt x="396" y="225"/>
                      <a:pt x="397" y="504"/>
                    </a:cubicBezTo>
                    <a:close/>
                  </a:path>
                </a:pathLst>
              </a:custGeom>
              <a:solidFill>
                <a:srgbClr val="3F3D5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5" name="iṧlíde">
                <a:extLst>
                  <a:ext uri="{FF2B5EF4-FFF2-40B4-BE49-F238E27FC236}">
                    <a16:creationId xmlns:a16="http://schemas.microsoft.com/office/drawing/2014/main" id="{26362830-FA61-47BD-8F53-6D89A4550EBC}"/>
                  </a:ext>
                </a:extLst>
              </p:cNvPr>
              <p:cNvSpPr/>
              <p:nvPr/>
            </p:nvSpPr>
            <p:spPr bwMode="auto">
              <a:xfrm>
                <a:off x="7069138" y="5327651"/>
                <a:ext cx="1460500" cy="223838"/>
              </a:xfrm>
              <a:prstGeom prst="ellipse">
                <a:avLst/>
              </a:prstGeom>
              <a:solidFill>
                <a:srgbClr val="3F3D5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6" name="íṩ1íďe">
                <a:extLst>
                  <a:ext uri="{FF2B5EF4-FFF2-40B4-BE49-F238E27FC236}">
                    <a16:creationId xmlns:a16="http://schemas.microsoft.com/office/drawing/2014/main" id="{AF3A6C2E-07B5-46F8-B06F-2E136D781727}"/>
                  </a:ext>
                </a:extLst>
              </p:cNvPr>
              <p:cNvSpPr/>
              <p:nvPr/>
            </p:nvSpPr>
            <p:spPr bwMode="auto">
              <a:xfrm>
                <a:off x="7308851" y="2709863"/>
                <a:ext cx="611188" cy="493713"/>
              </a:xfrm>
              <a:custGeom>
                <a:avLst/>
                <a:gdLst>
                  <a:gd name="T0" fmla="*/ 413 w 458"/>
                  <a:gd name="T1" fmla="*/ 93 h 371"/>
                  <a:gd name="T2" fmla="*/ 275 w 458"/>
                  <a:gd name="T3" fmla="*/ 11 h 371"/>
                  <a:gd name="T4" fmla="*/ 128 w 458"/>
                  <a:gd name="T5" fmla="*/ 119 h 371"/>
                  <a:gd name="T6" fmla="*/ 116 w 458"/>
                  <a:gd name="T7" fmla="*/ 364 h 371"/>
                  <a:gd name="T8" fmla="*/ 137 w 458"/>
                  <a:gd name="T9" fmla="*/ 299 h 371"/>
                  <a:gd name="T10" fmla="*/ 150 w 458"/>
                  <a:gd name="T11" fmla="*/ 369 h 371"/>
                  <a:gd name="T12" fmla="*/ 199 w 458"/>
                  <a:gd name="T13" fmla="*/ 370 h 371"/>
                  <a:gd name="T14" fmla="*/ 437 w 458"/>
                  <a:gd name="T15" fmla="*/ 327 h 371"/>
                  <a:gd name="T16" fmla="*/ 413 w 458"/>
                  <a:gd name="T17" fmla="*/ 93 h 3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8" h="371">
                    <a:moveTo>
                      <a:pt x="413" y="93"/>
                    </a:moveTo>
                    <a:cubicBezTo>
                      <a:pt x="367" y="15"/>
                      <a:pt x="275" y="11"/>
                      <a:pt x="275" y="11"/>
                    </a:cubicBezTo>
                    <a:cubicBezTo>
                      <a:pt x="275" y="11"/>
                      <a:pt x="185" y="0"/>
                      <a:pt x="128" y="119"/>
                    </a:cubicBezTo>
                    <a:cubicBezTo>
                      <a:pt x="74" y="231"/>
                      <a:pt x="0" y="338"/>
                      <a:pt x="116" y="364"/>
                    </a:cubicBezTo>
                    <a:cubicBezTo>
                      <a:pt x="137" y="299"/>
                      <a:pt x="137" y="299"/>
                      <a:pt x="137" y="299"/>
                    </a:cubicBezTo>
                    <a:cubicBezTo>
                      <a:pt x="150" y="369"/>
                      <a:pt x="150" y="369"/>
                      <a:pt x="150" y="369"/>
                    </a:cubicBezTo>
                    <a:cubicBezTo>
                      <a:pt x="166" y="370"/>
                      <a:pt x="183" y="370"/>
                      <a:pt x="199" y="370"/>
                    </a:cubicBezTo>
                    <a:cubicBezTo>
                      <a:pt x="323" y="366"/>
                      <a:pt x="441" y="371"/>
                      <a:pt x="437" y="327"/>
                    </a:cubicBezTo>
                    <a:cubicBezTo>
                      <a:pt x="432" y="268"/>
                      <a:pt x="458" y="169"/>
                      <a:pt x="413" y="93"/>
                    </a:cubicBezTo>
                    <a:close/>
                  </a:path>
                </a:pathLst>
              </a:custGeom>
              <a:solidFill>
                <a:srgbClr val="2F2E4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7" name="îşļíďé">
                <a:extLst>
                  <a:ext uri="{FF2B5EF4-FFF2-40B4-BE49-F238E27FC236}">
                    <a16:creationId xmlns:a16="http://schemas.microsoft.com/office/drawing/2014/main" id="{B8FFF5E3-5DD2-4603-BDDD-0F0A350E403F}"/>
                  </a:ext>
                </a:extLst>
              </p:cNvPr>
              <p:cNvSpPr/>
              <p:nvPr/>
            </p:nvSpPr>
            <p:spPr bwMode="auto">
              <a:xfrm>
                <a:off x="7621588" y="2987676"/>
                <a:ext cx="277813" cy="431800"/>
              </a:xfrm>
              <a:custGeom>
                <a:avLst/>
                <a:gdLst>
                  <a:gd name="T0" fmla="*/ 12 w 208"/>
                  <a:gd name="T1" fmla="*/ 32 h 324"/>
                  <a:gd name="T2" fmla="*/ 36 w 208"/>
                  <a:gd name="T3" fmla="*/ 184 h 324"/>
                  <a:gd name="T4" fmla="*/ 120 w 208"/>
                  <a:gd name="T5" fmla="*/ 324 h 324"/>
                  <a:gd name="T6" fmla="*/ 208 w 208"/>
                  <a:gd name="T7" fmla="*/ 132 h 324"/>
                  <a:gd name="T8" fmla="*/ 132 w 208"/>
                  <a:gd name="T9" fmla="*/ 0 h 324"/>
                  <a:gd name="T10" fmla="*/ 12 w 208"/>
                  <a:gd name="T11" fmla="*/ 32 h 324"/>
                </a:gdLst>
                <a:ahLst/>
                <a:cxnLst>
                  <a:cxn ang="0">
                    <a:pos x="T0" y="T1"/>
                  </a:cxn>
                  <a:cxn ang="0">
                    <a:pos x="T2" y="T3"/>
                  </a:cxn>
                  <a:cxn ang="0">
                    <a:pos x="T4" y="T5"/>
                  </a:cxn>
                  <a:cxn ang="0">
                    <a:pos x="T6" y="T7"/>
                  </a:cxn>
                  <a:cxn ang="0">
                    <a:pos x="T8" y="T9"/>
                  </a:cxn>
                  <a:cxn ang="0">
                    <a:pos x="T10" y="T11"/>
                  </a:cxn>
                </a:cxnLst>
                <a:rect l="0" t="0" r="r" b="b"/>
                <a:pathLst>
                  <a:path w="208" h="324">
                    <a:moveTo>
                      <a:pt x="12" y="32"/>
                    </a:moveTo>
                    <a:cubicBezTo>
                      <a:pt x="12" y="32"/>
                      <a:pt x="72" y="116"/>
                      <a:pt x="36" y="184"/>
                    </a:cubicBezTo>
                    <a:cubicBezTo>
                      <a:pt x="0" y="252"/>
                      <a:pt x="120" y="324"/>
                      <a:pt x="120" y="324"/>
                    </a:cubicBezTo>
                    <a:cubicBezTo>
                      <a:pt x="208" y="132"/>
                      <a:pt x="208" y="132"/>
                      <a:pt x="208" y="132"/>
                    </a:cubicBezTo>
                    <a:cubicBezTo>
                      <a:pt x="208" y="132"/>
                      <a:pt x="104" y="64"/>
                      <a:pt x="132" y="0"/>
                    </a:cubicBezTo>
                    <a:lnTo>
                      <a:pt x="12" y="32"/>
                    </a:lnTo>
                    <a:close/>
                  </a:path>
                </a:pathLst>
              </a:custGeom>
              <a:solidFill>
                <a:srgbClr val="FBBEB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8" name="íṧľíḋe">
                <a:extLst>
                  <a:ext uri="{FF2B5EF4-FFF2-40B4-BE49-F238E27FC236}">
                    <a16:creationId xmlns:a16="http://schemas.microsoft.com/office/drawing/2014/main" id="{C1AD2AEC-14F9-4405-B5A2-473128B4FA21}"/>
                  </a:ext>
                </a:extLst>
              </p:cNvPr>
              <p:cNvSpPr/>
              <p:nvPr/>
            </p:nvSpPr>
            <p:spPr bwMode="auto">
              <a:xfrm>
                <a:off x="7551738" y="2801938"/>
                <a:ext cx="277813" cy="276225"/>
              </a:xfrm>
              <a:prstGeom prst="ellipse">
                <a:avLst/>
              </a:prstGeom>
              <a:solidFill>
                <a:srgbClr val="FBBEB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9" name="íşľïḓê">
                <a:extLst>
                  <a:ext uri="{FF2B5EF4-FFF2-40B4-BE49-F238E27FC236}">
                    <a16:creationId xmlns:a16="http://schemas.microsoft.com/office/drawing/2014/main" id="{608C088E-C9C7-4084-8609-EAC6D821CCC4}"/>
                  </a:ext>
                </a:extLst>
              </p:cNvPr>
              <p:cNvSpPr/>
              <p:nvPr/>
            </p:nvSpPr>
            <p:spPr bwMode="auto">
              <a:xfrm>
                <a:off x="7210426" y="2795588"/>
                <a:ext cx="274638" cy="360363"/>
              </a:xfrm>
              <a:custGeom>
                <a:avLst/>
                <a:gdLst>
                  <a:gd name="T0" fmla="*/ 0 w 206"/>
                  <a:gd name="T1" fmla="*/ 229 h 271"/>
                  <a:gd name="T2" fmla="*/ 87 w 206"/>
                  <a:gd name="T3" fmla="*/ 117 h 271"/>
                  <a:gd name="T4" fmla="*/ 162 w 206"/>
                  <a:gd name="T5" fmla="*/ 6 h 271"/>
                  <a:gd name="T6" fmla="*/ 144 w 206"/>
                  <a:gd name="T7" fmla="*/ 146 h 271"/>
                  <a:gd name="T8" fmla="*/ 58 w 206"/>
                  <a:gd name="T9" fmla="*/ 271 h 271"/>
                  <a:gd name="T10" fmla="*/ 0 w 206"/>
                  <a:gd name="T11" fmla="*/ 229 h 271"/>
                </a:gdLst>
                <a:ahLst/>
                <a:cxnLst>
                  <a:cxn ang="0">
                    <a:pos x="T0" y="T1"/>
                  </a:cxn>
                  <a:cxn ang="0">
                    <a:pos x="T2" y="T3"/>
                  </a:cxn>
                  <a:cxn ang="0">
                    <a:pos x="T4" y="T5"/>
                  </a:cxn>
                  <a:cxn ang="0">
                    <a:pos x="T6" y="T7"/>
                  </a:cxn>
                  <a:cxn ang="0">
                    <a:pos x="T8" y="T9"/>
                  </a:cxn>
                  <a:cxn ang="0">
                    <a:pos x="T10" y="T11"/>
                  </a:cxn>
                </a:cxnLst>
                <a:rect l="0" t="0" r="r" b="b"/>
                <a:pathLst>
                  <a:path w="206" h="271">
                    <a:moveTo>
                      <a:pt x="0" y="229"/>
                    </a:moveTo>
                    <a:cubicBezTo>
                      <a:pt x="87" y="117"/>
                      <a:pt x="87" y="117"/>
                      <a:pt x="87" y="117"/>
                    </a:cubicBezTo>
                    <a:cubicBezTo>
                      <a:pt x="87" y="117"/>
                      <a:pt x="117" y="0"/>
                      <a:pt x="162" y="6"/>
                    </a:cubicBezTo>
                    <a:cubicBezTo>
                      <a:pt x="206" y="11"/>
                      <a:pt x="144" y="146"/>
                      <a:pt x="144" y="146"/>
                    </a:cubicBezTo>
                    <a:cubicBezTo>
                      <a:pt x="58" y="271"/>
                      <a:pt x="58" y="271"/>
                      <a:pt x="58" y="271"/>
                    </a:cubicBezTo>
                    <a:lnTo>
                      <a:pt x="0" y="229"/>
                    </a:lnTo>
                    <a:close/>
                  </a:path>
                </a:pathLst>
              </a:custGeom>
              <a:solidFill>
                <a:srgbClr val="FBBEB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0" name="iṧlîḑê">
                <a:extLst>
                  <a:ext uri="{FF2B5EF4-FFF2-40B4-BE49-F238E27FC236}">
                    <a16:creationId xmlns:a16="http://schemas.microsoft.com/office/drawing/2014/main" id="{9AC03BA4-C425-4492-8897-F56EFB03D467}"/>
                  </a:ext>
                </a:extLst>
              </p:cNvPr>
              <p:cNvSpPr/>
              <p:nvPr/>
            </p:nvSpPr>
            <p:spPr bwMode="auto">
              <a:xfrm>
                <a:off x="7797801" y="5070476"/>
                <a:ext cx="117475" cy="233363"/>
              </a:xfrm>
              <a:custGeom>
                <a:avLst/>
                <a:gdLst>
                  <a:gd name="T0" fmla="*/ 0 w 74"/>
                  <a:gd name="T1" fmla="*/ 10 h 147"/>
                  <a:gd name="T2" fmla="*/ 23 w 74"/>
                  <a:gd name="T3" fmla="*/ 134 h 147"/>
                  <a:gd name="T4" fmla="*/ 74 w 74"/>
                  <a:gd name="T5" fmla="*/ 147 h 147"/>
                  <a:gd name="T6" fmla="*/ 60 w 74"/>
                  <a:gd name="T7" fmla="*/ 0 h 147"/>
                  <a:gd name="T8" fmla="*/ 0 w 74"/>
                  <a:gd name="T9" fmla="*/ 10 h 147"/>
                </a:gdLst>
                <a:ahLst/>
                <a:cxnLst>
                  <a:cxn ang="0">
                    <a:pos x="T0" y="T1"/>
                  </a:cxn>
                  <a:cxn ang="0">
                    <a:pos x="T2" y="T3"/>
                  </a:cxn>
                  <a:cxn ang="0">
                    <a:pos x="T4" y="T5"/>
                  </a:cxn>
                  <a:cxn ang="0">
                    <a:pos x="T6" y="T7"/>
                  </a:cxn>
                  <a:cxn ang="0">
                    <a:pos x="T8" y="T9"/>
                  </a:cxn>
                </a:cxnLst>
                <a:rect l="0" t="0" r="r" b="b"/>
                <a:pathLst>
                  <a:path w="74" h="147">
                    <a:moveTo>
                      <a:pt x="0" y="10"/>
                    </a:moveTo>
                    <a:lnTo>
                      <a:pt x="23" y="134"/>
                    </a:lnTo>
                    <a:lnTo>
                      <a:pt x="74" y="147"/>
                    </a:lnTo>
                    <a:lnTo>
                      <a:pt x="60" y="0"/>
                    </a:lnTo>
                    <a:lnTo>
                      <a:pt x="0" y="10"/>
                    </a:lnTo>
                    <a:close/>
                  </a:path>
                </a:pathLst>
              </a:custGeom>
              <a:solidFill>
                <a:srgbClr val="FBBEB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1" name="ïṩľíďè">
                <a:extLst>
                  <a:ext uri="{FF2B5EF4-FFF2-40B4-BE49-F238E27FC236}">
                    <a16:creationId xmlns:a16="http://schemas.microsoft.com/office/drawing/2014/main" id="{7C6BD5D7-0152-42D7-94F4-D577417E42F9}"/>
                  </a:ext>
                </a:extLst>
              </p:cNvPr>
              <p:cNvSpPr/>
              <p:nvPr/>
            </p:nvSpPr>
            <p:spPr bwMode="auto">
              <a:xfrm>
                <a:off x="8602663" y="4830763"/>
                <a:ext cx="250825" cy="265113"/>
              </a:xfrm>
              <a:custGeom>
                <a:avLst/>
                <a:gdLst>
                  <a:gd name="T0" fmla="*/ 0 w 158"/>
                  <a:gd name="T1" fmla="*/ 26 h 167"/>
                  <a:gd name="T2" fmla="*/ 90 w 158"/>
                  <a:gd name="T3" fmla="*/ 151 h 167"/>
                  <a:gd name="T4" fmla="*/ 127 w 158"/>
                  <a:gd name="T5" fmla="*/ 167 h 167"/>
                  <a:gd name="T6" fmla="*/ 158 w 158"/>
                  <a:gd name="T7" fmla="*/ 117 h 167"/>
                  <a:gd name="T8" fmla="*/ 67 w 158"/>
                  <a:gd name="T9" fmla="*/ 0 h 167"/>
                  <a:gd name="T10" fmla="*/ 0 w 158"/>
                  <a:gd name="T11" fmla="*/ 26 h 167"/>
                </a:gdLst>
                <a:ahLst/>
                <a:cxnLst>
                  <a:cxn ang="0">
                    <a:pos x="T0" y="T1"/>
                  </a:cxn>
                  <a:cxn ang="0">
                    <a:pos x="T2" y="T3"/>
                  </a:cxn>
                  <a:cxn ang="0">
                    <a:pos x="T4" y="T5"/>
                  </a:cxn>
                  <a:cxn ang="0">
                    <a:pos x="T6" y="T7"/>
                  </a:cxn>
                  <a:cxn ang="0">
                    <a:pos x="T8" y="T9"/>
                  </a:cxn>
                  <a:cxn ang="0">
                    <a:pos x="T10" y="T11"/>
                  </a:cxn>
                </a:cxnLst>
                <a:rect l="0" t="0" r="r" b="b"/>
                <a:pathLst>
                  <a:path w="158" h="167">
                    <a:moveTo>
                      <a:pt x="0" y="26"/>
                    </a:moveTo>
                    <a:lnTo>
                      <a:pt x="90" y="151"/>
                    </a:lnTo>
                    <a:lnTo>
                      <a:pt x="127" y="167"/>
                    </a:lnTo>
                    <a:lnTo>
                      <a:pt x="158" y="117"/>
                    </a:lnTo>
                    <a:lnTo>
                      <a:pt x="67" y="0"/>
                    </a:lnTo>
                    <a:lnTo>
                      <a:pt x="0" y="26"/>
                    </a:lnTo>
                    <a:close/>
                  </a:path>
                </a:pathLst>
              </a:custGeom>
              <a:solidFill>
                <a:srgbClr val="FBBEB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2" name="íṡḷïḓe">
                <a:extLst>
                  <a:ext uri="{FF2B5EF4-FFF2-40B4-BE49-F238E27FC236}">
                    <a16:creationId xmlns:a16="http://schemas.microsoft.com/office/drawing/2014/main" id="{B9394CE9-51C6-4566-876C-E2CB65BD3854}"/>
                  </a:ext>
                </a:extLst>
              </p:cNvPr>
              <p:cNvSpPr/>
              <p:nvPr/>
            </p:nvSpPr>
            <p:spPr bwMode="auto">
              <a:xfrm>
                <a:off x="7472363" y="3121026"/>
                <a:ext cx="584200" cy="606425"/>
              </a:xfrm>
              <a:custGeom>
                <a:avLst/>
                <a:gdLst>
                  <a:gd name="T0" fmla="*/ 220 w 439"/>
                  <a:gd name="T1" fmla="*/ 160 h 456"/>
                  <a:gd name="T2" fmla="*/ 153 w 439"/>
                  <a:gd name="T3" fmla="*/ 72 h 456"/>
                  <a:gd name="T4" fmla="*/ 12 w 439"/>
                  <a:gd name="T5" fmla="*/ 108 h 456"/>
                  <a:gd name="T6" fmla="*/ 44 w 439"/>
                  <a:gd name="T7" fmla="*/ 340 h 456"/>
                  <a:gd name="T8" fmla="*/ 88 w 439"/>
                  <a:gd name="T9" fmla="*/ 432 h 456"/>
                  <a:gd name="T10" fmla="*/ 124 w 439"/>
                  <a:gd name="T11" fmla="*/ 456 h 456"/>
                  <a:gd name="T12" fmla="*/ 420 w 439"/>
                  <a:gd name="T13" fmla="*/ 396 h 456"/>
                  <a:gd name="T14" fmla="*/ 431 w 439"/>
                  <a:gd name="T15" fmla="*/ 264 h 456"/>
                  <a:gd name="T16" fmla="*/ 340 w 439"/>
                  <a:gd name="T17" fmla="*/ 0 h 456"/>
                  <a:gd name="T18" fmla="*/ 288 w 439"/>
                  <a:gd name="T19" fmla="*/ 7 h 456"/>
                  <a:gd name="T20" fmla="*/ 220 w 439"/>
                  <a:gd name="T21" fmla="*/ 160 h 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39" h="456">
                    <a:moveTo>
                      <a:pt x="220" y="160"/>
                    </a:moveTo>
                    <a:cubicBezTo>
                      <a:pt x="153" y="72"/>
                      <a:pt x="153" y="72"/>
                      <a:pt x="153" y="72"/>
                    </a:cubicBezTo>
                    <a:cubicBezTo>
                      <a:pt x="153" y="72"/>
                      <a:pt x="24" y="96"/>
                      <a:pt x="12" y="108"/>
                    </a:cubicBezTo>
                    <a:cubicBezTo>
                      <a:pt x="0" y="120"/>
                      <a:pt x="44" y="340"/>
                      <a:pt x="44" y="340"/>
                    </a:cubicBezTo>
                    <a:cubicBezTo>
                      <a:pt x="44" y="340"/>
                      <a:pt x="52" y="400"/>
                      <a:pt x="88" y="432"/>
                    </a:cubicBezTo>
                    <a:cubicBezTo>
                      <a:pt x="124" y="456"/>
                      <a:pt x="124" y="456"/>
                      <a:pt x="124" y="456"/>
                    </a:cubicBezTo>
                    <a:cubicBezTo>
                      <a:pt x="420" y="396"/>
                      <a:pt x="420" y="396"/>
                      <a:pt x="420" y="396"/>
                    </a:cubicBezTo>
                    <a:cubicBezTo>
                      <a:pt x="431" y="264"/>
                      <a:pt x="431" y="264"/>
                      <a:pt x="431" y="264"/>
                    </a:cubicBezTo>
                    <a:cubicBezTo>
                      <a:pt x="439" y="167"/>
                      <a:pt x="406" y="71"/>
                      <a:pt x="340" y="0"/>
                    </a:cubicBezTo>
                    <a:cubicBezTo>
                      <a:pt x="288" y="7"/>
                      <a:pt x="288" y="7"/>
                      <a:pt x="288" y="7"/>
                    </a:cubicBezTo>
                    <a:cubicBezTo>
                      <a:pt x="220" y="160"/>
                      <a:pt x="220" y="160"/>
                      <a:pt x="220" y="160"/>
                    </a:cubicBezTo>
                  </a:path>
                </a:pathLst>
              </a:custGeom>
              <a:solidFill>
                <a:srgbClr val="575A8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3" name="ïṡḷidè">
                <a:extLst>
                  <a:ext uri="{FF2B5EF4-FFF2-40B4-BE49-F238E27FC236}">
                    <a16:creationId xmlns:a16="http://schemas.microsoft.com/office/drawing/2014/main" id="{39BE6A9B-2731-4673-853C-89F309718030}"/>
                  </a:ext>
                </a:extLst>
              </p:cNvPr>
              <p:cNvSpPr/>
              <p:nvPr/>
            </p:nvSpPr>
            <p:spPr bwMode="auto">
              <a:xfrm>
                <a:off x="7053263" y="3041651"/>
                <a:ext cx="488950" cy="552450"/>
              </a:xfrm>
              <a:custGeom>
                <a:avLst/>
                <a:gdLst>
                  <a:gd name="T0" fmla="*/ 342 w 366"/>
                  <a:gd name="T1" fmla="*/ 176 h 416"/>
                  <a:gd name="T2" fmla="*/ 322 w 366"/>
                  <a:gd name="T3" fmla="*/ 168 h 416"/>
                  <a:gd name="T4" fmla="*/ 230 w 366"/>
                  <a:gd name="T5" fmla="*/ 160 h 416"/>
                  <a:gd name="T6" fmla="*/ 206 w 366"/>
                  <a:gd name="T7" fmla="*/ 136 h 416"/>
                  <a:gd name="T8" fmla="*/ 206 w 366"/>
                  <a:gd name="T9" fmla="*/ 112 h 416"/>
                  <a:gd name="T10" fmla="*/ 190 w 366"/>
                  <a:gd name="T11" fmla="*/ 92 h 416"/>
                  <a:gd name="T12" fmla="*/ 218 w 366"/>
                  <a:gd name="T13" fmla="*/ 56 h 416"/>
                  <a:gd name="T14" fmla="*/ 150 w 366"/>
                  <a:gd name="T15" fmla="*/ 0 h 416"/>
                  <a:gd name="T16" fmla="*/ 140 w 366"/>
                  <a:gd name="T17" fmla="*/ 7 h 416"/>
                  <a:gd name="T18" fmla="*/ 78 w 366"/>
                  <a:gd name="T19" fmla="*/ 232 h 416"/>
                  <a:gd name="T20" fmla="*/ 366 w 366"/>
                  <a:gd name="T21" fmla="*/ 392 h 416"/>
                  <a:gd name="T22" fmla="*/ 342 w 366"/>
                  <a:gd name="T23" fmla="*/ 176 h 4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6" h="416">
                    <a:moveTo>
                      <a:pt x="342" y="176"/>
                    </a:moveTo>
                    <a:cubicBezTo>
                      <a:pt x="322" y="168"/>
                      <a:pt x="322" y="168"/>
                      <a:pt x="322" y="168"/>
                    </a:cubicBezTo>
                    <a:cubicBezTo>
                      <a:pt x="230" y="160"/>
                      <a:pt x="230" y="160"/>
                      <a:pt x="230" y="160"/>
                    </a:cubicBezTo>
                    <a:cubicBezTo>
                      <a:pt x="230" y="160"/>
                      <a:pt x="198" y="152"/>
                      <a:pt x="206" y="136"/>
                    </a:cubicBezTo>
                    <a:cubicBezTo>
                      <a:pt x="214" y="120"/>
                      <a:pt x="222" y="116"/>
                      <a:pt x="206" y="112"/>
                    </a:cubicBezTo>
                    <a:cubicBezTo>
                      <a:pt x="190" y="108"/>
                      <a:pt x="186" y="104"/>
                      <a:pt x="190" y="92"/>
                    </a:cubicBezTo>
                    <a:cubicBezTo>
                      <a:pt x="194" y="80"/>
                      <a:pt x="218" y="56"/>
                      <a:pt x="218" y="56"/>
                    </a:cubicBezTo>
                    <a:cubicBezTo>
                      <a:pt x="150" y="0"/>
                      <a:pt x="150" y="0"/>
                      <a:pt x="150" y="0"/>
                    </a:cubicBezTo>
                    <a:cubicBezTo>
                      <a:pt x="150" y="0"/>
                      <a:pt x="146" y="3"/>
                      <a:pt x="140" y="7"/>
                    </a:cubicBezTo>
                    <a:cubicBezTo>
                      <a:pt x="106" y="35"/>
                      <a:pt x="0" y="133"/>
                      <a:pt x="78" y="232"/>
                    </a:cubicBezTo>
                    <a:cubicBezTo>
                      <a:pt x="170" y="348"/>
                      <a:pt x="278" y="416"/>
                      <a:pt x="366" y="392"/>
                    </a:cubicBezTo>
                    <a:lnTo>
                      <a:pt x="342" y="176"/>
                    </a:lnTo>
                    <a:close/>
                  </a:path>
                </a:pathLst>
              </a:custGeom>
              <a:solidFill>
                <a:srgbClr val="575A8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4" name="işļïde">
                <a:extLst>
                  <a:ext uri="{FF2B5EF4-FFF2-40B4-BE49-F238E27FC236}">
                    <a16:creationId xmlns:a16="http://schemas.microsoft.com/office/drawing/2014/main" id="{0249E246-9149-4534-B0EB-39FFEE2C1698}"/>
                  </a:ext>
                </a:extLst>
              </p:cNvPr>
              <p:cNvSpPr/>
              <p:nvPr/>
            </p:nvSpPr>
            <p:spPr bwMode="auto">
              <a:xfrm>
                <a:off x="7567613" y="3648076"/>
                <a:ext cx="1211263" cy="1479550"/>
              </a:xfrm>
              <a:custGeom>
                <a:avLst/>
                <a:gdLst>
                  <a:gd name="T0" fmla="*/ 44 w 908"/>
                  <a:gd name="T1" fmla="*/ 40 h 1112"/>
                  <a:gd name="T2" fmla="*/ 44 w 908"/>
                  <a:gd name="T3" fmla="*/ 96 h 1112"/>
                  <a:gd name="T4" fmla="*/ 20 w 908"/>
                  <a:gd name="T5" fmla="*/ 228 h 1112"/>
                  <a:gd name="T6" fmla="*/ 36 w 908"/>
                  <a:gd name="T7" fmla="*/ 324 h 1112"/>
                  <a:gd name="T8" fmla="*/ 64 w 908"/>
                  <a:gd name="T9" fmla="*/ 484 h 1112"/>
                  <a:gd name="T10" fmla="*/ 116 w 908"/>
                  <a:gd name="T11" fmla="*/ 1096 h 1112"/>
                  <a:gd name="T12" fmla="*/ 332 w 908"/>
                  <a:gd name="T13" fmla="*/ 1072 h 1112"/>
                  <a:gd name="T14" fmla="*/ 272 w 908"/>
                  <a:gd name="T15" fmla="*/ 344 h 1112"/>
                  <a:gd name="T16" fmla="*/ 668 w 908"/>
                  <a:gd name="T17" fmla="*/ 1000 h 1112"/>
                  <a:gd name="T18" fmla="*/ 888 w 908"/>
                  <a:gd name="T19" fmla="*/ 872 h 1112"/>
                  <a:gd name="T20" fmla="*/ 364 w 908"/>
                  <a:gd name="T21" fmla="*/ 36 h 1112"/>
                  <a:gd name="T22" fmla="*/ 348 w 908"/>
                  <a:gd name="T23" fmla="*/ 0 h 1112"/>
                  <a:gd name="T24" fmla="*/ 44 w 908"/>
                  <a:gd name="T25" fmla="*/ 40 h 1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08" h="1112">
                    <a:moveTo>
                      <a:pt x="44" y="40"/>
                    </a:moveTo>
                    <a:cubicBezTo>
                      <a:pt x="44" y="96"/>
                      <a:pt x="44" y="96"/>
                      <a:pt x="44" y="96"/>
                    </a:cubicBezTo>
                    <a:cubicBezTo>
                      <a:pt x="44" y="96"/>
                      <a:pt x="8" y="164"/>
                      <a:pt x="20" y="228"/>
                    </a:cubicBezTo>
                    <a:cubicBezTo>
                      <a:pt x="32" y="292"/>
                      <a:pt x="36" y="324"/>
                      <a:pt x="36" y="324"/>
                    </a:cubicBezTo>
                    <a:cubicBezTo>
                      <a:pt x="37" y="378"/>
                      <a:pt x="47" y="432"/>
                      <a:pt x="64" y="484"/>
                    </a:cubicBezTo>
                    <a:cubicBezTo>
                      <a:pt x="92" y="564"/>
                      <a:pt x="0" y="1088"/>
                      <a:pt x="116" y="1096"/>
                    </a:cubicBezTo>
                    <a:cubicBezTo>
                      <a:pt x="232" y="1104"/>
                      <a:pt x="296" y="1112"/>
                      <a:pt x="332" y="1072"/>
                    </a:cubicBezTo>
                    <a:cubicBezTo>
                      <a:pt x="368" y="1032"/>
                      <a:pt x="272" y="344"/>
                      <a:pt x="272" y="344"/>
                    </a:cubicBezTo>
                    <a:cubicBezTo>
                      <a:pt x="272" y="344"/>
                      <a:pt x="600" y="1028"/>
                      <a:pt x="668" y="1000"/>
                    </a:cubicBezTo>
                    <a:cubicBezTo>
                      <a:pt x="736" y="972"/>
                      <a:pt x="908" y="908"/>
                      <a:pt x="888" y="872"/>
                    </a:cubicBezTo>
                    <a:cubicBezTo>
                      <a:pt x="868" y="836"/>
                      <a:pt x="364" y="36"/>
                      <a:pt x="364" y="36"/>
                    </a:cubicBezTo>
                    <a:cubicBezTo>
                      <a:pt x="348" y="0"/>
                      <a:pt x="348" y="0"/>
                      <a:pt x="348" y="0"/>
                    </a:cubicBezTo>
                    <a:lnTo>
                      <a:pt x="44" y="40"/>
                    </a:lnTo>
                    <a:close/>
                  </a:path>
                </a:pathLst>
              </a:custGeom>
              <a:solidFill>
                <a:srgbClr val="2F2E4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5" name="îṩḷiḋe">
                <a:extLst>
                  <a:ext uri="{FF2B5EF4-FFF2-40B4-BE49-F238E27FC236}">
                    <a16:creationId xmlns:a16="http://schemas.microsoft.com/office/drawing/2014/main" id="{89162E15-1E10-4012-8096-99D2E0E8CB9D}"/>
                  </a:ext>
                </a:extLst>
              </p:cNvPr>
              <p:cNvSpPr/>
              <p:nvPr/>
            </p:nvSpPr>
            <p:spPr bwMode="auto">
              <a:xfrm>
                <a:off x="7723188" y="5240338"/>
                <a:ext cx="223838" cy="249238"/>
              </a:xfrm>
              <a:custGeom>
                <a:avLst/>
                <a:gdLst>
                  <a:gd name="T0" fmla="*/ 120 w 168"/>
                  <a:gd name="T1" fmla="*/ 4 h 188"/>
                  <a:gd name="T2" fmla="*/ 56 w 168"/>
                  <a:gd name="T3" fmla="*/ 20 h 188"/>
                  <a:gd name="T4" fmla="*/ 24 w 168"/>
                  <a:gd name="T5" fmla="*/ 108 h 188"/>
                  <a:gd name="T6" fmla="*/ 64 w 168"/>
                  <a:gd name="T7" fmla="*/ 180 h 188"/>
                  <a:gd name="T8" fmla="*/ 168 w 168"/>
                  <a:gd name="T9" fmla="*/ 100 h 188"/>
                  <a:gd name="T10" fmla="*/ 152 w 168"/>
                  <a:gd name="T11" fmla="*/ 24 h 188"/>
                  <a:gd name="T12" fmla="*/ 120 w 168"/>
                  <a:gd name="T13" fmla="*/ 4 h 188"/>
                </a:gdLst>
                <a:ahLst/>
                <a:cxnLst>
                  <a:cxn ang="0">
                    <a:pos x="T0" y="T1"/>
                  </a:cxn>
                  <a:cxn ang="0">
                    <a:pos x="T2" y="T3"/>
                  </a:cxn>
                  <a:cxn ang="0">
                    <a:pos x="T4" y="T5"/>
                  </a:cxn>
                  <a:cxn ang="0">
                    <a:pos x="T6" y="T7"/>
                  </a:cxn>
                  <a:cxn ang="0">
                    <a:pos x="T8" y="T9"/>
                  </a:cxn>
                  <a:cxn ang="0">
                    <a:pos x="T10" y="T11"/>
                  </a:cxn>
                  <a:cxn ang="0">
                    <a:pos x="T12" y="T13"/>
                  </a:cxn>
                </a:cxnLst>
                <a:rect l="0" t="0" r="r" b="b"/>
                <a:pathLst>
                  <a:path w="168" h="188">
                    <a:moveTo>
                      <a:pt x="120" y="4"/>
                    </a:moveTo>
                    <a:cubicBezTo>
                      <a:pt x="120" y="4"/>
                      <a:pt x="56" y="0"/>
                      <a:pt x="56" y="20"/>
                    </a:cubicBezTo>
                    <a:cubicBezTo>
                      <a:pt x="56" y="40"/>
                      <a:pt x="24" y="108"/>
                      <a:pt x="24" y="108"/>
                    </a:cubicBezTo>
                    <a:cubicBezTo>
                      <a:pt x="24" y="108"/>
                      <a:pt x="0" y="188"/>
                      <a:pt x="64" y="180"/>
                    </a:cubicBezTo>
                    <a:cubicBezTo>
                      <a:pt x="128" y="172"/>
                      <a:pt x="168" y="100"/>
                      <a:pt x="168" y="100"/>
                    </a:cubicBezTo>
                    <a:cubicBezTo>
                      <a:pt x="152" y="24"/>
                      <a:pt x="152" y="24"/>
                      <a:pt x="152" y="24"/>
                    </a:cubicBezTo>
                    <a:lnTo>
                      <a:pt x="120" y="4"/>
                    </a:lnTo>
                    <a:close/>
                  </a:path>
                </a:pathLst>
              </a:custGeom>
              <a:solidFill>
                <a:srgbClr val="2F2E4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6" name="îSlîḋè">
                <a:extLst>
                  <a:ext uri="{FF2B5EF4-FFF2-40B4-BE49-F238E27FC236}">
                    <a16:creationId xmlns:a16="http://schemas.microsoft.com/office/drawing/2014/main" id="{A6C4F7D2-9BFB-44A2-B723-447250A187E1}"/>
                  </a:ext>
                </a:extLst>
              </p:cNvPr>
              <p:cNvSpPr/>
              <p:nvPr/>
            </p:nvSpPr>
            <p:spPr bwMode="auto">
              <a:xfrm>
                <a:off x="8697913" y="5000626"/>
                <a:ext cx="341313" cy="266700"/>
              </a:xfrm>
              <a:custGeom>
                <a:avLst/>
                <a:gdLst>
                  <a:gd name="T0" fmla="*/ 56 w 256"/>
                  <a:gd name="T1" fmla="*/ 44 h 200"/>
                  <a:gd name="T2" fmla="*/ 4 w 256"/>
                  <a:gd name="T3" fmla="*/ 32 h 200"/>
                  <a:gd name="T4" fmla="*/ 40 w 256"/>
                  <a:gd name="T5" fmla="*/ 124 h 200"/>
                  <a:gd name="T6" fmla="*/ 156 w 256"/>
                  <a:gd name="T7" fmla="*/ 160 h 200"/>
                  <a:gd name="T8" fmla="*/ 256 w 256"/>
                  <a:gd name="T9" fmla="*/ 148 h 200"/>
                  <a:gd name="T10" fmla="*/ 196 w 256"/>
                  <a:gd name="T11" fmla="*/ 56 h 200"/>
                  <a:gd name="T12" fmla="*/ 128 w 256"/>
                  <a:gd name="T13" fmla="*/ 4 h 200"/>
                  <a:gd name="T14" fmla="*/ 76 w 256"/>
                  <a:gd name="T15" fmla="*/ 28 h 200"/>
                  <a:gd name="T16" fmla="*/ 56 w 256"/>
                  <a:gd name="T17" fmla="*/ 44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6" h="200">
                    <a:moveTo>
                      <a:pt x="56" y="44"/>
                    </a:moveTo>
                    <a:cubicBezTo>
                      <a:pt x="56" y="44"/>
                      <a:pt x="0" y="8"/>
                      <a:pt x="4" y="32"/>
                    </a:cubicBezTo>
                    <a:cubicBezTo>
                      <a:pt x="8" y="56"/>
                      <a:pt x="12" y="120"/>
                      <a:pt x="40" y="124"/>
                    </a:cubicBezTo>
                    <a:cubicBezTo>
                      <a:pt x="68" y="128"/>
                      <a:pt x="152" y="152"/>
                      <a:pt x="156" y="160"/>
                    </a:cubicBezTo>
                    <a:cubicBezTo>
                      <a:pt x="160" y="168"/>
                      <a:pt x="256" y="200"/>
                      <a:pt x="256" y="148"/>
                    </a:cubicBezTo>
                    <a:cubicBezTo>
                      <a:pt x="256" y="96"/>
                      <a:pt x="196" y="56"/>
                      <a:pt x="196" y="56"/>
                    </a:cubicBezTo>
                    <a:cubicBezTo>
                      <a:pt x="128" y="4"/>
                      <a:pt x="128" y="4"/>
                      <a:pt x="128" y="4"/>
                    </a:cubicBezTo>
                    <a:cubicBezTo>
                      <a:pt x="128" y="4"/>
                      <a:pt x="84" y="0"/>
                      <a:pt x="76" y="28"/>
                    </a:cubicBezTo>
                    <a:cubicBezTo>
                      <a:pt x="68" y="56"/>
                      <a:pt x="56" y="44"/>
                      <a:pt x="56" y="44"/>
                    </a:cubicBezTo>
                    <a:close/>
                  </a:path>
                </a:pathLst>
              </a:custGeom>
              <a:solidFill>
                <a:srgbClr val="2F2E4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7" name="íSḻiďê">
                <a:extLst>
                  <a:ext uri="{FF2B5EF4-FFF2-40B4-BE49-F238E27FC236}">
                    <a16:creationId xmlns:a16="http://schemas.microsoft.com/office/drawing/2014/main" id="{2482FC11-A761-4ED1-81D1-A92A251F7FEF}"/>
                  </a:ext>
                </a:extLst>
              </p:cNvPr>
              <p:cNvSpPr/>
              <p:nvPr/>
            </p:nvSpPr>
            <p:spPr bwMode="auto">
              <a:xfrm>
                <a:off x="7602538" y="2636838"/>
                <a:ext cx="176213" cy="176213"/>
              </a:xfrm>
              <a:prstGeom prst="ellipse">
                <a:avLst/>
              </a:prstGeom>
              <a:solidFill>
                <a:srgbClr val="2F2E4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8" name="îṥlídè">
                <a:extLst>
                  <a:ext uri="{FF2B5EF4-FFF2-40B4-BE49-F238E27FC236}">
                    <a16:creationId xmlns:a16="http://schemas.microsoft.com/office/drawing/2014/main" id="{15029B45-B27C-41E3-A359-4E5CFE924EDE}"/>
                  </a:ext>
                </a:extLst>
              </p:cNvPr>
              <p:cNvSpPr/>
              <p:nvPr/>
            </p:nvSpPr>
            <p:spPr bwMode="auto">
              <a:xfrm>
                <a:off x="7575551" y="2613026"/>
                <a:ext cx="96838" cy="176213"/>
              </a:xfrm>
              <a:custGeom>
                <a:avLst/>
                <a:gdLst>
                  <a:gd name="T0" fmla="*/ 14 w 73"/>
                  <a:gd name="T1" fmla="*/ 66 h 132"/>
                  <a:gd name="T2" fmla="*/ 73 w 73"/>
                  <a:gd name="T3" fmla="*/ 0 h 132"/>
                  <a:gd name="T4" fmla="*/ 66 w 73"/>
                  <a:gd name="T5" fmla="*/ 0 h 132"/>
                  <a:gd name="T6" fmla="*/ 0 w 73"/>
                  <a:gd name="T7" fmla="*/ 66 h 132"/>
                  <a:gd name="T8" fmla="*/ 66 w 73"/>
                  <a:gd name="T9" fmla="*/ 132 h 132"/>
                  <a:gd name="T10" fmla="*/ 66 w 73"/>
                  <a:gd name="T11" fmla="*/ 132 h 132"/>
                  <a:gd name="T12" fmla="*/ 73 w 73"/>
                  <a:gd name="T13" fmla="*/ 132 h 132"/>
                  <a:gd name="T14" fmla="*/ 14 w 73"/>
                  <a:gd name="T15" fmla="*/ 66 h 13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3" h="132">
                    <a:moveTo>
                      <a:pt x="14" y="66"/>
                    </a:moveTo>
                    <a:cubicBezTo>
                      <a:pt x="14" y="32"/>
                      <a:pt x="39" y="4"/>
                      <a:pt x="73" y="0"/>
                    </a:cubicBezTo>
                    <a:cubicBezTo>
                      <a:pt x="71" y="0"/>
                      <a:pt x="68" y="0"/>
                      <a:pt x="66" y="0"/>
                    </a:cubicBezTo>
                    <a:cubicBezTo>
                      <a:pt x="29" y="0"/>
                      <a:pt x="0" y="29"/>
                      <a:pt x="0" y="66"/>
                    </a:cubicBezTo>
                    <a:cubicBezTo>
                      <a:pt x="0" y="103"/>
                      <a:pt x="29" y="132"/>
                      <a:pt x="66" y="132"/>
                    </a:cubicBezTo>
                    <a:cubicBezTo>
                      <a:pt x="66" y="132"/>
                      <a:pt x="66" y="132"/>
                      <a:pt x="66" y="132"/>
                    </a:cubicBezTo>
                    <a:cubicBezTo>
                      <a:pt x="68" y="132"/>
                      <a:pt x="71" y="132"/>
                      <a:pt x="73" y="132"/>
                    </a:cubicBezTo>
                    <a:cubicBezTo>
                      <a:pt x="39" y="129"/>
                      <a:pt x="14" y="100"/>
                      <a:pt x="14" y="66"/>
                    </a:cubicBezTo>
                    <a:close/>
                  </a:path>
                </a:pathLst>
              </a:custGeom>
              <a:solidFill>
                <a:srgbClr val="2F2E4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9" name="iSḷïḍé">
                <a:extLst>
                  <a:ext uri="{FF2B5EF4-FFF2-40B4-BE49-F238E27FC236}">
                    <a16:creationId xmlns:a16="http://schemas.microsoft.com/office/drawing/2014/main" id="{B15DB778-8F53-4A50-8A1F-83982A6FE62F}"/>
                  </a:ext>
                </a:extLst>
              </p:cNvPr>
              <p:cNvSpPr/>
              <p:nvPr/>
            </p:nvSpPr>
            <p:spPr bwMode="auto">
              <a:xfrm>
                <a:off x="7510463" y="2760663"/>
                <a:ext cx="328613" cy="177800"/>
              </a:xfrm>
              <a:custGeom>
                <a:avLst/>
                <a:gdLst>
                  <a:gd name="T0" fmla="*/ 203 w 207"/>
                  <a:gd name="T1" fmla="*/ 40 h 112"/>
                  <a:gd name="T2" fmla="*/ 127 w 207"/>
                  <a:gd name="T3" fmla="*/ 0 h 112"/>
                  <a:gd name="T4" fmla="*/ 21 w 207"/>
                  <a:gd name="T5" fmla="*/ 16 h 112"/>
                  <a:gd name="T6" fmla="*/ 0 w 207"/>
                  <a:gd name="T7" fmla="*/ 112 h 112"/>
                  <a:gd name="T8" fmla="*/ 54 w 207"/>
                  <a:gd name="T9" fmla="*/ 110 h 112"/>
                  <a:gd name="T10" fmla="*/ 69 w 207"/>
                  <a:gd name="T11" fmla="*/ 75 h 112"/>
                  <a:gd name="T12" fmla="*/ 69 w 207"/>
                  <a:gd name="T13" fmla="*/ 110 h 112"/>
                  <a:gd name="T14" fmla="*/ 94 w 207"/>
                  <a:gd name="T15" fmla="*/ 109 h 112"/>
                  <a:gd name="T16" fmla="*/ 109 w 207"/>
                  <a:gd name="T17" fmla="*/ 53 h 112"/>
                  <a:gd name="T18" fmla="*/ 118 w 207"/>
                  <a:gd name="T19" fmla="*/ 112 h 112"/>
                  <a:gd name="T20" fmla="*/ 207 w 207"/>
                  <a:gd name="T21" fmla="*/ 110 h 112"/>
                  <a:gd name="T22" fmla="*/ 203 w 207"/>
                  <a:gd name="T23" fmla="*/ 40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7" h="112">
                    <a:moveTo>
                      <a:pt x="203" y="40"/>
                    </a:moveTo>
                    <a:lnTo>
                      <a:pt x="127" y="0"/>
                    </a:lnTo>
                    <a:lnTo>
                      <a:pt x="21" y="16"/>
                    </a:lnTo>
                    <a:lnTo>
                      <a:pt x="0" y="112"/>
                    </a:lnTo>
                    <a:lnTo>
                      <a:pt x="54" y="110"/>
                    </a:lnTo>
                    <a:lnTo>
                      <a:pt x="69" y="75"/>
                    </a:lnTo>
                    <a:lnTo>
                      <a:pt x="69" y="110"/>
                    </a:lnTo>
                    <a:lnTo>
                      <a:pt x="94" y="109"/>
                    </a:lnTo>
                    <a:lnTo>
                      <a:pt x="109" y="53"/>
                    </a:lnTo>
                    <a:lnTo>
                      <a:pt x="118" y="112"/>
                    </a:lnTo>
                    <a:lnTo>
                      <a:pt x="207" y="110"/>
                    </a:lnTo>
                    <a:lnTo>
                      <a:pt x="203" y="40"/>
                    </a:lnTo>
                    <a:close/>
                  </a:path>
                </a:pathLst>
              </a:custGeom>
              <a:solidFill>
                <a:srgbClr val="2F2E4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0" name="íSľíḑè">
                <a:extLst>
                  <a:ext uri="{FF2B5EF4-FFF2-40B4-BE49-F238E27FC236}">
                    <a16:creationId xmlns:a16="http://schemas.microsoft.com/office/drawing/2014/main" id="{1EB9D403-0BDC-489E-AE3D-F2965CA166D8}"/>
                  </a:ext>
                </a:extLst>
              </p:cNvPr>
              <p:cNvSpPr/>
              <p:nvPr/>
            </p:nvSpPr>
            <p:spPr bwMode="auto">
              <a:xfrm>
                <a:off x="7480301" y="3617913"/>
                <a:ext cx="344488" cy="131763"/>
              </a:xfrm>
              <a:custGeom>
                <a:avLst/>
                <a:gdLst>
                  <a:gd name="T0" fmla="*/ 259 w 259"/>
                  <a:gd name="T1" fmla="*/ 72 h 99"/>
                  <a:gd name="T2" fmla="*/ 119 w 259"/>
                  <a:gd name="T3" fmla="*/ 76 h 99"/>
                  <a:gd name="T4" fmla="*/ 6 w 259"/>
                  <a:gd name="T5" fmla="*/ 51 h 99"/>
                  <a:gd name="T6" fmla="*/ 130 w 259"/>
                  <a:gd name="T7" fmla="*/ 20 h 99"/>
                  <a:gd name="T8" fmla="*/ 257 w 259"/>
                  <a:gd name="T9" fmla="*/ 0 h 99"/>
                  <a:gd name="T10" fmla="*/ 259 w 259"/>
                  <a:gd name="T11" fmla="*/ 72 h 99"/>
                </a:gdLst>
                <a:ahLst/>
                <a:cxnLst>
                  <a:cxn ang="0">
                    <a:pos x="T0" y="T1"/>
                  </a:cxn>
                  <a:cxn ang="0">
                    <a:pos x="T2" y="T3"/>
                  </a:cxn>
                  <a:cxn ang="0">
                    <a:pos x="T4" y="T5"/>
                  </a:cxn>
                  <a:cxn ang="0">
                    <a:pos x="T6" y="T7"/>
                  </a:cxn>
                  <a:cxn ang="0">
                    <a:pos x="T8" y="T9"/>
                  </a:cxn>
                  <a:cxn ang="0">
                    <a:pos x="T10" y="T11"/>
                  </a:cxn>
                </a:cxnLst>
                <a:rect l="0" t="0" r="r" b="b"/>
                <a:pathLst>
                  <a:path w="259" h="99">
                    <a:moveTo>
                      <a:pt x="259" y="72"/>
                    </a:moveTo>
                    <a:cubicBezTo>
                      <a:pt x="119" y="76"/>
                      <a:pt x="119" y="76"/>
                      <a:pt x="119" y="76"/>
                    </a:cubicBezTo>
                    <a:cubicBezTo>
                      <a:pt x="119" y="76"/>
                      <a:pt x="0" y="99"/>
                      <a:pt x="6" y="51"/>
                    </a:cubicBezTo>
                    <a:cubicBezTo>
                      <a:pt x="13" y="3"/>
                      <a:pt x="130" y="20"/>
                      <a:pt x="130" y="20"/>
                    </a:cubicBezTo>
                    <a:cubicBezTo>
                      <a:pt x="257" y="0"/>
                      <a:pt x="257" y="0"/>
                      <a:pt x="257" y="0"/>
                    </a:cubicBezTo>
                    <a:lnTo>
                      <a:pt x="259" y="72"/>
                    </a:lnTo>
                    <a:close/>
                  </a:path>
                </a:pathLst>
              </a:custGeom>
              <a:solidFill>
                <a:srgbClr val="FBBEB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1" name="îś1îdé">
                <a:extLst>
                  <a:ext uri="{FF2B5EF4-FFF2-40B4-BE49-F238E27FC236}">
                    <a16:creationId xmlns:a16="http://schemas.microsoft.com/office/drawing/2014/main" id="{135946C8-3CB1-4724-A697-1DBA0F77CDCA}"/>
                  </a:ext>
                </a:extLst>
              </p:cNvPr>
              <p:cNvSpPr/>
              <p:nvPr/>
            </p:nvSpPr>
            <p:spPr bwMode="auto">
              <a:xfrm>
                <a:off x="7773988" y="3108326"/>
                <a:ext cx="392113" cy="644525"/>
              </a:xfrm>
              <a:custGeom>
                <a:avLst/>
                <a:gdLst>
                  <a:gd name="T0" fmla="*/ 149 w 294"/>
                  <a:gd name="T1" fmla="*/ 2 h 484"/>
                  <a:gd name="T2" fmla="*/ 182 w 294"/>
                  <a:gd name="T3" fmla="*/ 23 h 484"/>
                  <a:gd name="T4" fmla="*/ 210 w 294"/>
                  <a:gd name="T5" fmla="*/ 438 h 484"/>
                  <a:gd name="T6" fmla="*/ 39 w 294"/>
                  <a:gd name="T7" fmla="*/ 482 h 484"/>
                  <a:gd name="T8" fmla="*/ 0 w 294"/>
                  <a:gd name="T9" fmla="*/ 387 h 484"/>
                  <a:gd name="T10" fmla="*/ 35 w 294"/>
                  <a:gd name="T11" fmla="*/ 354 h 484"/>
                  <a:gd name="T12" fmla="*/ 73 w 294"/>
                  <a:gd name="T13" fmla="*/ 113 h 484"/>
                  <a:gd name="T14" fmla="*/ 91 w 294"/>
                  <a:gd name="T15" fmla="*/ 11 h 484"/>
                  <a:gd name="T16" fmla="*/ 149 w 294"/>
                  <a:gd name="T17" fmla="*/ 2 h 4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4" h="484">
                    <a:moveTo>
                      <a:pt x="149" y="2"/>
                    </a:moveTo>
                    <a:cubicBezTo>
                      <a:pt x="163" y="0"/>
                      <a:pt x="177" y="9"/>
                      <a:pt x="182" y="23"/>
                    </a:cubicBezTo>
                    <a:cubicBezTo>
                      <a:pt x="209" y="109"/>
                      <a:pt x="294" y="398"/>
                      <a:pt x="210" y="438"/>
                    </a:cubicBezTo>
                    <a:cubicBezTo>
                      <a:pt x="111" y="484"/>
                      <a:pt x="39" y="482"/>
                      <a:pt x="39" y="482"/>
                    </a:cubicBezTo>
                    <a:cubicBezTo>
                      <a:pt x="0" y="387"/>
                      <a:pt x="0" y="387"/>
                      <a:pt x="0" y="387"/>
                    </a:cubicBezTo>
                    <a:cubicBezTo>
                      <a:pt x="35" y="354"/>
                      <a:pt x="35" y="354"/>
                      <a:pt x="35" y="354"/>
                    </a:cubicBezTo>
                    <a:cubicBezTo>
                      <a:pt x="73" y="113"/>
                      <a:pt x="73" y="113"/>
                      <a:pt x="73" y="113"/>
                    </a:cubicBezTo>
                    <a:cubicBezTo>
                      <a:pt x="91" y="11"/>
                      <a:pt x="91" y="11"/>
                      <a:pt x="91" y="11"/>
                    </a:cubicBezTo>
                    <a:cubicBezTo>
                      <a:pt x="149" y="2"/>
                      <a:pt x="149" y="2"/>
                      <a:pt x="149" y="2"/>
                    </a:cubicBezTo>
                  </a:path>
                </a:pathLst>
              </a:custGeom>
              <a:solidFill>
                <a:srgbClr val="575A8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2" name="ïś1íďe">
                <a:extLst>
                  <a:ext uri="{FF2B5EF4-FFF2-40B4-BE49-F238E27FC236}">
                    <a16:creationId xmlns:a16="http://schemas.microsoft.com/office/drawing/2014/main" id="{11FB799C-F58C-4F2F-8AF6-E9FCF1AD2215}"/>
                  </a:ext>
                </a:extLst>
              </p:cNvPr>
              <p:cNvSpPr/>
              <p:nvPr/>
            </p:nvSpPr>
            <p:spPr bwMode="auto">
              <a:xfrm>
                <a:off x="7731126" y="3579813"/>
                <a:ext cx="92075" cy="39688"/>
              </a:xfrm>
              <a:custGeom>
                <a:avLst/>
                <a:gdLst>
                  <a:gd name="T0" fmla="*/ 58 w 58"/>
                  <a:gd name="T1" fmla="*/ 0 h 25"/>
                  <a:gd name="T2" fmla="*/ 0 w 58"/>
                  <a:gd name="T3" fmla="*/ 25 h 25"/>
                  <a:gd name="T4" fmla="*/ 42 w 58"/>
                  <a:gd name="T5" fmla="*/ 14 h 25"/>
                  <a:gd name="T6" fmla="*/ 57 w 58"/>
                  <a:gd name="T7" fmla="*/ 0 h 25"/>
                  <a:gd name="T8" fmla="*/ 58 w 58"/>
                  <a:gd name="T9" fmla="*/ 0 h 25"/>
                </a:gdLst>
                <a:ahLst/>
                <a:cxnLst>
                  <a:cxn ang="0">
                    <a:pos x="T0" y="T1"/>
                  </a:cxn>
                  <a:cxn ang="0">
                    <a:pos x="T2" y="T3"/>
                  </a:cxn>
                  <a:cxn ang="0">
                    <a:pos x="T4" y="T5"/>
                  </a:cxn>
                  <a:cxn ang="0">
                    <a:pos x="T6" y="T7"/>
                  </a:cxn>
                  <a:cxn ang="0">
                    <a:pos x="T8" y="T9"/>
                  </a:cxn>
                </a:cxnLst>
                <a:rect l="0" t="0" r="r" b="b"/>
                <a:pathLst>
                  <a:path w="58" h="25">
                    <a:moveTo>
                      <a:pt x="58" y="0"/>
                    </a:moveTo>
                    <a:lnTo>
                      <a:pt x="0" y="25"/>
                    </a:lnTo>
                    <a:lnTo>
                      <a:pt x="42" y="14"/>
                    </a:lnTo>
                    <a:lnTo>
                      <a:pt x="57" y="0"/>
                    </a:lnTo>
                    <a:lnTo>
                      <a:pt x="58" y="0"/>
                    </a:lnTo>
                    <a:close/>
                  </a:path>
                </a:pathLst>
              </a:custGeom>
              <a:solidFill>
                <a:srgbClr val="34365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3" name="îş1îḍé">
                <a:extLst>
                  <a:ext uri="{FF2B5EF4-FFF2-40B4-BE49-F238E27FC236}">
                    <a16:creationId xmlns:a16="http://schemas.microsoft.com/office/drawing/2014/main" id="{37488FF4-6EEF-418D-8E58-342A0700F9C2}"/>
                  </a:ext>
                </a:extLst>
              </p:cNvPr>
              <p:cNvSpPr/>
              <p:nvPr/>
            </p:nvSpPr>
            <p:spPr bwMode="auto">
              <a:xfrm>
                <a:off x="7731126" y="3579813"/>
                <a:ext cx="92075" cy="39688"/>
              </a:xfrm>
              <a:custGeom>
                <a:avLst/>
                <a:gdLst>
                  <a:gd name="T0" fmla="*/ 58 w 58"/>
                  <a:gd name="T1" fmla="*/ 0 h 25"/>
                  <a:gd name="T2" fmla="*/ 0 w 58"/>
                  <a:gd name="T3" fmla="*/ 25 h 25"/>
                  <a:gd name="T4" fmla="*/ 42 w 58"/>
                  <a:gd name="T5" fmla="*/ 14 h 25"/>
                  <a:gd name="T6" fmla="*/ 57 w 58"/>
                  <a:gd name="T7" fmla="*/ 0 h 25"/>
                  <a:gd name="T8" fmla="*/ 58 w 58"/>
                  <a:gd name="T9" fmla="*/ 0 h 25"/>
                </a:gdLst>
                <a:ahLst/>
                <a:cxnLst>
                  <a:cxn ang="0">
                    <a:pos x="T0" y="T1"/>
                  </a:cxn>
                  <a:cxn ang="0">
                    <a:pos x="T2" y="T3"/>
                  </a:cxn>
                  <a:cxn ang="0">
                    <a:pos x="T4" y="T5"/>
                  </a:cxn>
                  <a:cxn ang="0">
                    <a:pos x="T6" y="T7"/>
                  </a:cxn>
                  <a:cxn ang="0">
                    <a:pos x="T8" y="T9"/>
                  </a:cxn>
                </a:cxnLst>
                <a:rect l="0" t="0" r="r" b="b"/>
                <a:pathLst>
                  <a:path w="58" h="25">
                    <a:moveTo>
                      <a:pt x="58" y="0"/>
                    </a:moveTo>
                    <a:lnTo>
                      <a:pt x="0" y="25"/>
                    </a:lnTo>
                    <a:lnTo>
                      <a:pt x="42" y="14"/>
                    </a:lnTo>
                    <a:lnTo>
                      <a:pt x="57" y="0"/>
                    </a:lnTo>
                    <a:lnTo>
                      <a:pt x="5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4" name="ïṡľíďe">
                <a:extLst>
                  <a:ext uri="{FF2B5EF4-FFF2-40B4-BE49-F238E27FC236}">
                    <a16:creationId xmlns:a16="http://schemas.microsoft.com/office/drawing/2014/main" id="{F6620FD4-89F1-4ED7-A297-2E035C66D15B}"/>
                  </a:ext>
                </a:extLst>
              </p:cNvPr>
              <p:cNvSpPr/>
              <p:nvPr/>
            </p:nvSpPr>
            <p:spPr bwMode="auto">
              <a:xfrm>
                <a:off x="7797801" y="3325813"/>
                <a:ext cx="141288" cy="276225"/>
              </a:xfrm>
              <a:custGeom>
                <a:avLst/>
                <a:gdLst>
                  <a:gd name="T0" fmla="*/ 89 w 89"/>
                  <a:gd name="T1" fmla="*/ 0 h 174"/>
                  <a:gd name="T2" fmla="*/ 75 w 89"/>
                  <a:gd name="T3" fmla="*/ 134 h 174"/>
                  <a:gd name="T4" fmla="*/ 16 w 89"/>
                  <a:gd name="T5" fmla="*/ 160 h 174"/>
                  <a:gd name="T6" fmla="*/ 15 w 89"/>
                  <a:gd name="T7" fmla="*/ 160 h 174"/>
                  <a:gd name="T8" fmla="*/ 0 w 89"/>
                  <a:gd name="T9" fmla="*/ 174 h 174"/>
                  <a:gd name="T10" fmla="*/ 89 w 89"/>
                  <a:gd name="T11" fmla="*/ 154 h 174"/>
                  <a:gd name="T12" fmla="*/ 89 w 89"/>
                  <a:gd name="T13" fmla="*/ 0 h 174"/>
                </a:gdLst>
                <a:ahLst/>
                <a:cxnLst>
                  <a:cxn ang="0">
                    <a:pos x="T0" y="T1"/>
                  </a:cxn>
                  <a:cxn ang="0">
                    <a:pos x="T2" y="T3"/>
                  </a:cxn>
                  <a:cxn ang="0">
                    <a:pos x="T4" y="T5"/>
                  </a:cxn>
                  <a:cxn ang="0">
                    <a:pos x="T6" y="T7"/>
                  </a:cxn>
                  <a:cxn ang="0">
                    <a:pos x="T8" y="T9"/>
                  </a:cxn>
                  <a:cxn ang="0">
                    <a:pos x="T10" y="T11"/>
                  </a:cxn>
                  <a:cxn ang="0">
                    <a:pos x="T12" y="T13"/>
                  </a:cxn>
                </a:cxnLst>
                <a:rect l="0" t="0" r="r" b="b"/>
                <a:pathLst>
                  <a:path w="89" h="174">
                    <a:moveTo>
                      <a:pt x="89" y="0"/>
                    </a:moveTo>
                    <a:lnTo>
                      <a:pt x="75" y="134"/>
                    </a:lnTo>
                    <a:lnTo>
                      <a:pt x="16" y="160"/>
                    </a:lnTo>
                    <a:lnTo>
                      <a:pt x="15" y="160"/>
                    </a:lnTo>
                    <a:lnTo>
                      <a:pt x="0" y="174"/>
                    </a:lnTo>
                    <a:lnTo>
                      <a:pt x="89" y="154"/>
                    </a:lnTo>
                    <a:lnTo>
                      <a:pt x="89" y="0"/>
                    </a:lnTo>
                    <a:close/>
                  </a:path>
                </a:pathLst>
              </a:custGeom>
              <a:solidFill>
                <a:srgbClr val="34365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5" name="íšļîdè">
                <a:extLst>
                  <a:ext uri="{FF2B5EF4-FFF2-40B4-BE49-F238E27FC236}">
                    <a16:creationId xmlns:a16="http://schemas.microsoft.com/office/drawing/2014/main" id="{3CA5D30B-C400-4C0A-BDC8-0E879330E8D1}"/>
                  </a:ext>
                </a:extLst>
              </p:cNvPr>
              <p:cNvSpPr/>
              <p:nvPr/>
            </p:nvSpPr>
            <p:spPr bwMode="auto">
              <a:xfrm>
                <a:off x="7797801" y="3325813"/>
                <a:ext cx="141288" cy="276225"/>
              </a:xfrm>
              <a:custGeom>
                <a:avLst/>
                <a:gdLst>
                  <a:gd name="T0" fmla="*/ 89 w 89"/>
                  <a:gd name="T1" fmla="*/ 0 h 174"/>
                  <a:gd name="T2" fmla="*/ 75 w 89"/>
                  <a:gd name="T3" fmla="*/ 134 h 174"/>
                  <a:gd name="T4" fmla="*/ 16 w 89"/>
                  <a:gd name="T5" fmla="*/ 160 h 174"/>
                  <a:gd name="T6" fmla="*/ 15 w 89"/>
                  <a:gd name="T7" fmla="*/ 160 h 174"/>
                  <a:gd name="T8" fmla="*/ 0 w 89"/>
                  <a:gd name="T9" fmla="*/ 174 h 174"/>
                  <a:gd name="T10" fmla="*/ 89 w 89"/>
                  <a:gd name="T11" fmla="*/ 154 h 174"/>
                  <a:gd name="T12" fmla="*/ 89 w 89"/>
                  <a:gd name="T13" fmla="*/ 0 h 174"/>
                </a:gdLst>
                <a:ahLst/>
                <a:cxnLst>
                  <a:cxn ang="0">
                    <a:pos x="T0" y="T1"/>
                  </a:cxn>
                  <a:cxn ang="0">
                    <a:pos x="T2" y="T3"/>
                  </a:cxn>
                  <a:cxn ang="0">
                    <a:pos x="T4" y="T5"/>
                  </a:cxn>
                  <a:cxn ang="0">
                    <a:pos x="T6" y="T7"/>
                  </a:cxn>
                  <a:cxn ang="0">
                    <a:pos x="T8" y="T9"/>
                  </a:cxn>
                  <a:cxn ang="0">
                    <a:pos x="T10" y="T11"/>
                  </a:cxn>
                  <a:cxn ang="0">
                    <a:pos x="T12" y="T13"/>
                  </a:cxn>
                </a:cxnLst>
                <a:rect l="0" t="0" r="r" b="b"/>
                <a:pathLst>
                  <a:path w="89" h="174">
                    <a:moveTo>
                      <a:pt x="89" y="0"/>
                    </a:moveTo>
                    <a:lnTo>
                      <a:pt x="75" y="134"/>
                    </a:lnTo>
                    <a:lnTo>
                      <a:pt x="16" y="160"/>
                    </a:lnTo>
                    <a:lnTo>
                      <a:pt x="15" y="160"/>
                    </a:lnTo>
                    <a:lnTo>
                      <a:pt x="0" y="174"/>
                    </a:lnTo>
                    <a:lnTo>
                      <a:pt x="89" y="154"/>
                    </a:lnTo>
                    <a:lnTo>
                      <a:pt x="8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6" name="işľíḑé">
                <a:extLst>
                  <a:ext uri="{FF2B5EF4-FFF2-40B4-BE49-F238E27FC236}">
                    <a16:creationId xmlns:a16="http://schemas.microsoft.com/office/drawing/2014/main" id="{B39A5BD7-29CE-438A-B861-AE908DCA43E5}"/>
                  </a:ext>
                </a:extLst>
              </p:cNvPr>
              <p:cNvSpPr/>
              <p:nvPr/>
            </p:nvSpPr>
            <p:spPr bwMode="auto">
              <a:xfrm>
                <a:off x="6851651" y="2622551"/>
                <a:ext cx="568325" cy="357188"/>
              </a:xfrm>
              <a:custGeom>
                <a:avLst/>
                <a:gdLst>
                  <a:gd name="T0" fmla="*/ 60 w 426"/>
                  <a:gd name="T1" fmla="*/ 0 h 268"/>
                  <a:gd name="T2" fmla="*/ 169 w 426"/>
                  <a:gd name="T3" fmla="*/ 79 h 268"/>
                  <a:gd name="T4" fmla="*/ 182 w 426"/>
                  <a:gd name="T5" fmla="*/ 100 h 268"/>
                  <a:gd name="T6" fmla="*/ 183 w 426"/>
                  <a:gd name="T7" fmla="*/ 100 h 268"/>
                  <a:gd name="T8" fmla="*/ 413 w 426"/>
                  <a:gd name="T9" fmla="*/ 168 h 268"/>
                  <a:gd name="T10" fmla="*/ 424 w 426"/>
                  <a:gd name="T11" fmla="*/ 188 h 268"/>
                  <a:gd name="T12" fmla="*/ 406 w 426"/>
                  <a:gd name="T13" fmla="*/ 253 h 268"/>
                  <a:gd name="T14" fmla="*/ 386 w 426"/>
                  <a:gd name="T15" fmla="*/ 265 h 268"/>
                  <a:gd name="T16" fmla="*/ 386 w 426"/>
                  <a:gd name="T17" fmla="*/ 265 h 268"/>
                  <a:gd name="T18" fmla="*/ 156 w 426"/>
                  <a:gd name="T19" fmla="*/ 201 h 268"/>
                  <a:gd name="T20" fmla="*/ 156 w 426"/>
                  <a:gd name="T21" fmla="*/ 201 h 268"/>
                  <a:gd name="T22" fmla="*/ 133 w 426"/>
                  <a:gd name="T23" fmla="*/ 210 h 268"/>
                  <a:gd name="T24" fmla="*/ 0 w 426"/>
                  <a:gd name="T25" fmla="*/ 214 h 268"/>
                  <a:gd name="T26" fmla="*/ 60 w 426"/>
                  <a:gd name="T27" fmla="*/ 0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26" h="268">
                    <a:moveTo>
                      <a:pt x="60" y="0"/>
                    </a:moveTo>
                    <a:cubicBezTo>
                      <a:pt x="105" y="12"/>
                      <a:pt x="144" y="40"/>
                      <a:pt x="169" y="79"/>
                    </a:cubicBezTo>
                    <a:cubicBezTo>
                      <a:pt x="182" y="100"/>
                      <a:pt x="182" y="100"/>
                      <a:pt x="182" y="100"/>
                    </a:cubicBezTo>
                    <a:cubicBezTo>
                      <a:pt x="183" y="100"/>
                      <a:pt x="183" y="100"/>
                      <a:pt x="183" y="100"/>
                    </a:cubicBezTo>
                    <a:cubicBezTo>
                      <a:pt x="413" y="168"/>
                      <a:pt x="413" y="168"/>
                      <a:pt x="413" y="168"/>
                    </a:cubicBezTo>
                    <a:cubicBezTo>
                      <a:pt x="421" y="170"/>
                      <a:pt x="426" y="179"/>
                      <a:pt x="424" y="188"/>
                    </a:cubicBezTo>
                    <a:cubicBezTo>
                      <a:pt x="406" y="253"/>
                      <a:pt x="406" y="253"/>
                      <a:pt x="406" y="253"/>
                    </a:cubicBezTo>
                    <a:cubicBezTo>
                      <a:pt x="404" y="262"/>
                      <a:pt x="395" y="268"/>
                      <a:pt x="386" y="265"/>
                    </a:cubicBezTo>
                    <a:cubicBezTo>
                      <a:pt x="386" y="265"/>
                      <a:pt x="386" y="265"/>
                      <a:pt x="386" y="265"/>
                    </a:cubicBezTo>
                    <a:cubicBezTo>
                      <a:pt x="156" y="201"/>
                      <a:pt x="156" y="201"/>
                      <a:pt x="156" y="201"/>
                    </a:cubicBezTo>
                    <a:cubicBezTo>
                      <a:pt x="156" y="201"/>
                      <a:pt x="156" y="201"/>
                      <a:pt x="156" y="201"/>
                    </a:cubicBezTo>
                    <a:cubicBezTo>
                      <a:pt x="133" y="210"/>
                      <a:pt x="133" y="210"/>
                      <a:pt x="133" y="210"/>
                    </a:cubicBezTo>
                    <a:cubicBezTo>
                      <a:pt x="90" y="226"/>
                      <a:pt x="44" y="227"/>
                      <a:pt x="0" y="214"/>
                    </a:cubicBezTo>
                    <a:cubicBezTo>
                      <a:pt x="60" y="0"/>
                      <a:pt x="60" y="0"/>
                      <a:pt x="60" y="0"/>
                    </a:cubicBezTo>
                  </a:path>
                </a:pathLst>
              </a:custGeom>
              <a:solidFill>
                <a:srgbClr val="3F3D5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7" name="ïšľîḍê">
                <a:extLst>
                  <a:ext uri="{FF2B5EF4-FFF2-40B4-BE49-F238E27FC236}">
                    <a16:creationId xmlns:a16="http://schemas.microsoft.com/office/drawing/2014/main" id="{FCDE8DB5-3DC6-4955-BEF4-D76558DA155B}"/>
                  </a:ext>
                </a:extLst>
              </p:cNvPr>
              <p:cNvSpPr/>
              <p:nvPr/>
            </p:nvSpPr>
            <p:spPr bwMode="auto">
              <a:xfrm>
                <a:off x="7185026" y="2841626"/>
                <a:ext cx="73025" cy="46038"/>
              </a:xfrm>
              <a:custGeom>
                <a:avLst/>
                <a:gdLst>
                  <a:gd name="T0" fmla="*/ 2 w 55"/>
                  <a:gd name="T1" fmla="*/ 11 h 35"/>
                  <a:gd name="T2" fmla="*/ 31 w 55"/>
                  <a:gd name="T3" fmla="*/ 4 h 35"/>
                  <a:gd name="T4" fmla="*/ 53 w 55"/>
                  <a:gd name="T5" fmla="*/ 25 h 35"/>
                  <a:gd name="T6" fmla="*/ 23 w 55"/>
                  <a:gd name="T7" fmla="*/ 31 h 35"/>
                  <a:gd name="T8" fmla="*/ 2 w 55"/>
                  <a:gd name="T9" fmla="*/ 11 h 35"/>
                </a:gdLst>
                <a:ahLst/>
                <a:cxnLst>
                  <a:cxn ang="0">
                    <a:pos x="T0" y="T1"/>
                  </a:cxn>
                  <a:cxn ang="0">
                    <a:pos x="T2" y="T3"/>
                  </a:cxn>
                  <a:cxn ang="0">
                    <a:pos x="T4" y="T5"/>
                  </a:cxn>
                  <a:cxn ang="0">
                    <a:pos x="T6" y="T7"/>
                  </a:cxn>
                  <a:cxn ang="0">
                    <a:pos x="T8" y="T9"/>
                  </a:cxn>
                </a:cxnLst>
                <a:rect l="0" t="0" r="r" b="b"/>
                <a:pathLst>
                  <a:path w="55" h="35">
                    <a:moveTo>
                      <a:pt x="2" y="11"/>
                    </a:moveTo>
                    <a:cubicBezTo>
                      <a:pt x="4" y="3"/>
                      <a:pt x="17" y="0"/>
                      <a:pt x="31" y="4"/>
                    </a:cubicBezTo>
                    <a:cubicBezTo>
                      <a:pt x="45" y="9"/>
                      <a:pt x="55" y="18"/>
                      <a:pt x="53" y="25"/>
                    </a:cubicBezTo>
                    <a:cubicBezTo>
                      <a:pt x="50" y="33"/>
                      <a:pt x="37" y="35"/>
                      <a:pt x="23" y="31"/>
                    </a:cubicBezTo>
                    <a:cubicBezTo>
                      <a:pt x="9" y="27"/>
                      <a:pt x="0" y="18"/>
                      <a:pt x="2" y="11"/>
                    </a:cubicBezTo>
                    <a:close/>
                  </a:path>
                </a:pathLst>
              </a:custGeom>
              <a:solidFill>
                <a:srgbClr val="575A8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8" name="iṧ1ïḋé">
                <a:extLst>
                  <a:ext uri="{FF2B5EF4-FFF2-40B4-BE49-F238E27FC236}">
                    <a16:creationId xmlns:a16="http://schemas.microsoft.com/office/drawing/2014/main" id="{D09A7735-F085-4778-B191-3F37C848DBE3}"/>
                  </a:ext>
                </a:extLst>
              </p:cNvPr>
              <p:cNvSpPr/>
              <p:nvPr/>
            </p:nvSpPr>
            <p:spPr bwMode="auto">
              <a:xfrm>
                <a:off x="7226301" y="2859088"/>
                <a:ext cx="25400" cy="25400"/>
              </a:xfrm>
              <a:prstGeom prst="ellipse">
                <a:avLst/>
              </a:prstGeom>
              <a:solidFill>
                <a:srgbClr val="3F3D5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9" name="îṧļîḍe">
                <a:extLst>
                  <a:ext uri="{FF2B5EF4-FFF2-40B4-BE49-F238E27FC236}">
                    <a16:creationId xmlns:a16="http://schemas.microsoft.com/office/drawing/2014/main" id="{DB522511-1560-40F9-99B8-A841FEACA69D}"/>
                  </a:ext>
                </a:extLst>
              </p:cNvPr>
              <p:cNvSpPr/>
              <p:nvPr/>
            </p:nvSpPr>
            <p:spPr bwMode="auto">
              <a:xfrm>
                <a:off x="6802438" y="2613026"/>
                <a:ext cx="180975" cy="306388"/>
              </a:xfrm>
              <a:custGeom>
                <a:avLst/>
                <a:gdLst>
                  <a:gd name="T0" fmla="*/ 19 w 135"/>
                  <a:gd name="T1" fmla="*/ 100 h 231"/>
                  <a:gd name="T2" fmla="*/ 102 w 135"/>
                  <a:gd name="T3" fmla="*/ 9 h 231"/>
                  <a:gd name="T4" fmla="*/ 116 w 135"/>
                  <a:gd name="T5" fmla="*/ 132 h 231"/>
                  <a:gd name="T6" fmla="*/ 33 w 135"/>
                  <a:gd name="T7" fmla="*/ 223 h 231"/>
                  <a:gd name="T8" fmla="*/ 19 w 135"/>
                  <a:gd name="T9" fmla="*/ 100 h 231"/>
                </a:gdLst>
                <a:ahLst/>
                <a:cxnLst>
                  <a:cxn ang="0">
                    <a:pos x="T0" y="T1"/>
                  </a:cxn>
                  <a:cxn ang="0">
                    <a:pos x="T2" y="T3"/>
                  </a:cxn>
                  <a:cxn ang="0">
                    <a:pos x="T4" y="T5"/>
                  </a:cxn>
                  <a:cxn ang="0">
                    <a:pos x="T6" y="T7"/>
                  </a:cxn>
                  <a:cxn ang="0">
                    <a:pos x="T8" y="T9"/>
                  </a:cxn>
                </a:cxnLst>
                <a:rect l="0" t="0" r="r" b="b"/>
                <a:pathLst>
                  <a:path w="135" h="231">
                    <a:moveTo>
                      <a:pt x="19" y="100"/>
                    </a:moveTo>
                    <a:cubicBezTo>
                      <a:pt x="39" y="41"/>
                      <a:pt x="76" y="0"/>
                      <a:pt x="102" y="9"/>
                    </a:cubicBezTo>
                    <a:cubicBezTo>
                      <a:pt x="129" y="18"/>
                      <a:pt x="135" y="73"/>
                      <a:pt x="116" y="132"/>
                    </a:cubicBezTo>
                    <a:cubicBezTo>
                      <a:pt x="97" y="191"/>
                      <a:pt x="60" y="231"/>
                      <a:pt x="33" y="223"/>
                    </a:cubicBezTo>
                    <a:cubicBezTo>
                      <a:pt x="6" y="214"/>
                      <a:pt x="0" y="159"/>
                      <a:pt x="19" y="100"/>
                    </a:cubicBezTo>
                  </a:path>
                </a:pathLst>
              </a:custGeom>
              <a:solidFill>
                <a:srgbClr val="4285F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0" name="iSlïḍe">
                <a:extLst>
                  <a:ext uri="{FF2B5EF4-FFF2-40B4-BE49-F238E27FC236}">
                    <a16:creationId xmlns:a16="http://schemas.microsoft.com/office/drawing/2014/main" id="{197E328F-A3B2-4F15-8051-225D26C30AC4}"/>
                  </a:ext>
                </a:extLst>
              </p:cNvPr>
              <p:cNvSpPr/>
              <p:nvPr/>
            </p:nvSpPr>
            <p:spPr bwMode="auto">
              <a:xfrm>
                <a:off x="6843713" y="2622551"/>
                <a:ext cx="128588" cy="287338"/>
              </a:xfrm>
              <a:custGeom>
                <a:avLst/>
                <a:gdLst>
                  <a:gd name="T0" fmla="*/ 68 w 97"/>
                  <a:gd name="T1" fmla="*/ 0 h 216"/>
                  <a:gd name="T2" fmla="*/ 79 w 97"/>
                  <a:gd name="T3" fmla="*/ 121 h 216"/>
                  <a:gd name="T4" fmla="*/ 3 w 97"/>
                  <a:gd name="T5" fmla="*/ 214 h 216"/>
                  <a:gd name="T6" fmla="*/ 0 w 97"/>
                  <a:gd name="T7" fmla="*/ 214 h 216"/>
                  <a:gd name="T8" fmla="*/ 3 w 97"/>
                  <a:gd name="T9" fmla="*/ 215 h 216"/>
                  <a:gd name="T10" fmla="*/ 10 w 97"/>
                  <a:gd name="T11" fmla="*/ 216 h 216"/>
                  <a:gd name="T12" fmla="*/ 86 w 97"/>
                  <a:gd name="T13" fmla="*/ 124 h 216"/>
                  <a:gd name="T14" fmla="*/ 97 w 97"/>
                  <a:gd name="T15" fmla="*/ 58 h 216"/>
                  <a:gd name="T16" fmla="*/ 72 w 97"/>
                  <a:gd name="T17" fmla="*/ 1 h 216"/>
                  <a:gd name="T18" fmla="*/ 72 w 97"/>
                  <a:gd name="T19" fmla="*/ 1 h 216"/>
                  <a:gd name="T20" fmla="*/ 68 w 97"/>
                  <a:gd name="T21" fmla="*/ 0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7" h="216">
                    <a:moveTo>
                      <a:pt x="68" y="0"/>
                    </a:moveTo>
                    <a:cubicBezTo>
                      <a:pt x="92" y="12"/>
                      <a:pt x="97" y="65"/>
                      <a:pt x="79" y="121"/>
                    </a:cubicBezTo>
                    <a:cubicBezTo>
                      <a:pt x="61" y="175"/>
                      <a:pt x="29" y="214"/>
                      <a:pt x="3" y="214"/>
                    </a:cubicBezTo>
                    <a:cubicBezTo>
                      <a:pt x="2" y="214"/>
                      <a:pt x="1" y="214"/>
                      <a:pt x="0" y="214"/>
                    </a:cubicBezTo>
                    <a:cubicBezTo>
                      <a:pt x="1" y="214"/>
                      <a:pt x="2" y="214"/>
                      <a:pt x="3" y="215"/>
                    </a:cubicBezTo>
                    <a:cubicBezTo>
                      <a:pt x="5" y="216"/>
                      <a:pt x="8" y="216"/>
                      <a:pt x="10" y="216"/>
                    </a:cubicBezTo>
                    <a:cubicBezTo>
                      <a:pt x="36" y="216"/>
                      <a:pt x="69" y="177"/>
                      <a:pt x="86" y="124"/>
                    </a:cubicBezTo>
                    <a:cubicBezTo>
                      <a:pt x="94" y="100"/>
                      <a:pt x="97" y="78"/>
                      <a:pt x="97" y="58"/>
                    </a:cubicBezTo>
                    <a:cubicBezTo>
                      <a:pt x="97" y="29"/>
                      <a:pt x="89" y="6"/>
                      <a:pt x="72" y="1"/>
                    </a:cubicBezTo>
                    <a:cubicBezTo>
                      <a:pt x="72" y="1"/>
                      <a:pt x="72" y="1"/>
                      <a:pt x="72" y="1"/>
                    </a:cubicBezTo>
                    <a:cubicBezTo>
                      <a:pt x="71" y="1"/>
                      <a:pt x="70" y="0"/>
                      <a:pt x="68" y="0"/>
                    </a:cubicBezTo>
                  </a:path>
                </a:pathLst>
              </a:custGeom>
              <a:solidFill>
                <a:srgbClr val="28509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1" name="i$1ïḋê">
                <a:extLst>
                  <a:ext uri="{FF2B5EF4-FFF2-40B4-BE49-F238E27FC236}">
                    <a16:creationId xmlns:a16="http://schemas.microsoft.com/office/drawing/2014/main" id="{578CD895-F552-4089-812B-0D0AC6D5AAA8}"/>
                  </a:ext>
                </a:extLst>
              </p:cNvPr>
              <p:cNvSpPr/>
              <p:nvPr/>
            </p:nvSpPr>
            <p:spPr bwMode="auto">
              <a:xfrm>
                <a:off x="2733676" y="1165226"/>
                <a:ext cx="4202113" cy="2886075"/>
              </a:xfrm>
              <a:custGeom>
                <a:avLst/>
                <a:gdLst>
                  <a:gd name="T0" fmla="*/ 3153 w 3153"/>
                  <a:gd name="T1" fmla="*/ 1095 h 2168"/>
                  <a:gd name="T2" fmla="*/ 2632 w 3153"/>
                  <a:gd name="T3" fmla="*/ 691 h 2168"/>
                  <a:gd name="T4" fmla="*/ 2367 w 3153"/>
                  <a:gd name="T5" fmla="*/ 461 h 2168"/>
                  <a:gd name="T6" fmla="*/ 1782 w 3153"/>
                  <a:gd name="T7" fmla="*/ 146 h 2168"/>
                  <a:gd name="T8" fmla="*/ 555 w 3153"/>
                  <a:gd name="T9" fmla="*/ 641 h 2168"/>
                  <a:gd name="T10" fmla="*/ 1392 w 3153"/>
                  <a:gd name="T11" fmla="*/ 1665 h 2168"/>
                  <a:gd name="T12" fmla="*/ 2239 w 3153"/>
                  <a:gd name="T13" fmla="*/ 1485 h 2168"/>
                  <a:gd name="T14" fmla="*/ 3085 w 3153"/>
                  <a:gd name="T15" fmla="*/ 1311 h 2168"/>
                  <a:gd name="T16" fmla="*/ 3153 w 3153"/>
                  <a:gd name="T17" fmla="*/ 1095 h 2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53" h="2168">
                    <a:moveTo>
                      <a:pt x="3153" y="1095"/>
                    </a:moveTo>
                    <a:cubicBezTo>
                      <a:pt x="2632" y="691"/>
                      <a:pt x="2632" y="691"/>
                      <a:pt x="2632" y="691"/>
                    </a:cubicBezTo>
                    <a:cubicBezTo>
                      <a:pt x="2540" y="619"/>
                      <a:pt x="2451" y="542"/>
                      <a:pt x="2367" y="461"/>
                    </a:cubicBezTo>
                    <a:cubicBezTo>
                      <a:pt x="2219" y="320"/>
                      <a:pt x="2017" y="207"/>
                      <a:pt x="1782" y="146"/>
                    </a:cubicBezTo>
                    <a:cubicBezTo>
                      <a:pt x="1212" y="0"/>
                      <a:pt x="760" y="260"/>
                      <a:pt x="555" y="641"/>
                    </a:cubicBezTo>
                    <a:cubicBezTo>
                      <a:pt x="241" y="1223"/>
                      <a:pt x="0" y="2168"/>
                      <a:pt x="1392" y="1665"/>
                    </a:cubicBezTo>
                    <a:cubicBezTo>
                      <a:pt x="1697" y="1555"/>
                      <a:pt x="2005" y="1543"/>
                      <a:pt x="2239" y="1485"/>
                    </a:cubicBezTo>
                    <a:cubicBezTo>
                      <a:pt x="3085" y="1311"/>
                      <a:pt x="3085" y="1311"/>
                      <a:pt x="3085" y="1311"/>
                    </a:cubicBezTo>
                    <a:lnTo>
                      <a:pt x="3153" y="1095"/>
                    </a:lnTo>
                    <a:close/>
                  </a:path>
                </a:pathLst>
              </a:custGeom>
              <a:solidFill>
                <a:srgbClr val="4285F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2" name="î$líďé">
                <a:extLst>
                  <a:ext uri="{FF2B5EF4-FFF2-40B4-BE49-F238E27FC236}">
                    <a16:creationId xmlns:a16="http://schemas.microsoft.com/office/drawing/2014/main" id="{464C8510-B62B-45C9-AFDE-AE43F812432E}"/>
                  </a:ext>
                </a:extLst>
              </p:cNvPr>
              <p:cNvSpPr/>
              <p:nvPr/>
            </p:nvSpPr>
            <p:spPr bwMode="auto">
              <a:xfrm>
                <a:off x="4814888" y="1643063"/>
                <a:ext cx="74613" cy="74613"/>
              </a:xfrm>
              <a:prstGeom prst="ellipse">
                <a:avLst/>
              </a:prstGeom>
              <a:solidFill>
                <a:srgbClr val="F2F2F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3" name="iṡḻîḋe">
                <a:extLst>
                  <a:ext uri="{FF2B5EF4-FFF2-40B4-BE49-F238E27FC236}">
                    <a16:creationId xmlns:a16="http://schemas.microsoft.com/office/drawing/2014/main" id="{E2E7C37A-7B91-4F4F-A51D-7E126DB8C82B}"/>
                  </a:ext>
                </a:extLst>
              </p:cNvPr>
              <p:cNvSpPr/>
              <p:nvPr/>
            </p:nvSpPr>
            <p:spPr bwMode="auto">
              <a:xfrm>
                <a:off x="5556251" y="1755776"/>
                <a:ext cx="20638" cy="22225"/>
              </a:xfrm>
              <a:custGeom>
                <a:avLst/>
                <a:gdLst>
                  <a:gd name="T0" fmla="*/ 13 w 13"/>
                  <a:gd name="T1" fmla="*/ 7 h 14"/>
                  <a:gd name="T2" fmla="*/ 7 w 13"/>
                  <a:gd name="T3" fmla="*/ 7 h 14"/>
                  <a:gd name="T4" fmla="*/ 7 w 13"/>
                  <a:gd name="T5" fmla="*/ 0 h 14"/>
                  <a:gd name="T6" fmla="*/ 5 w 13"/>
                  <a:gd name="T7" fmla="*/ 0 h 14"/>
                  <a:gd name="T8" fmla="*/ 5 w 13"/>
                  <a:gd name="T9" fmla="*/ 7 h 14"/>
                  <a:gd name="T10" fmla="*/ 0 w 13"/>
                  <a:gd name="T11" fmla="*/ 7 h 14"/>
                  <a:gd name="T12" fmla="*/ 0 w 13"/>
                  <a:gd name="T13" fmla="*/ 8 h 14"/>
                  <a:gd name="T14" fmla="*/ 5 w 13"/>
                  <a:gd name="T15" fmla="*/ 8 h 14"/>
                  <a:gd name="T16" fmla="*/ 5 w 13"/>
                  <a:gd name="T17" fmla="*/ 14 h 14"/>
                  <a:gd name="T18" fmla="*/ 7 w 13"/>
                  <a:gd name="T19" fmla="*/ 14 h 14"/>
                  <a:gd name="T20" fmla="*/ 7 w 13"/>
                  <a:gd name="T21" fmla="*/ 8 h 14"/>
                  <a:gd name="T22" fmla="*/ 13 w 13"/>
                  <a:gd name="T23" fmla="*/ 8 h 14"/>
                  <a:gd name="T24" fmla="*/ 13 w 13"/>
                  <a:gd name="T25" fmla="*/ 7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 h="14">
                    <a:moveTo>
                      <a:pt x="13" y="7"/>
                    </a:moveTo>
                    <a:lnTo>
                      <a:pt x="7" y="7"/>
                    </a:lnTo>
                    <a:lnTo>
                      <a:pt x="7" y="0"/>
                    </a:lnTo>
                    <a:lnTo>
                      <a:pt x="5" y="0"/>
                    </a:lnTo>
                    <a:lnTo>
                      <a:pt x="5" y="7"/>
                    </a:lnTo>
                    <a:lnTo>
                      <a:pt x="0" y="7"/>
                    </a:lnTo>
                    <a:lnTo>
                      <a:pt x="0" y="8"/>
                    </a:lnTo>
                    <a:lnTo>
                      <a:pt x="5" y="8"/>
                    </a:lnTo>
                    <a:lnTo>
                      <a:pt x="5" y="14"/>
                    </a:lnTo>
                    <a:lnTo>
                      <a:pt x="7" y="14"/>
                    </a:lnTo>
                    <a:lnTo>
                      <a:pt x="7" y="8"/>
                    </a:lnTo>
                    <a:lnTo>
                      <a:pt x="13" y="8"/>
                    </a:lnTo>
                    <a:lnTo>
                      <a:pt x="13" y="7"/>
                    </a:lnTo>
                    <a:close/>
                  </a:path>
                </a:pathLst>
              </a:custGeom>
              <a:solidFill>
                <a:srgbClr val="F2F2F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4" name="iṩḷiďè">
                <a:extLst>
                  <a:ext uri="{FF2B5EF4-FFF2-40B4-BE49-F238E27FC236}">
                    <a16:creationId xmlns:a16="http://schemas.microsoft.com/office/drawing/2014/main" id="{A66718A9-6C3A-45A7-92D5-C8364844FEE1}"/>
                  </a:ext>
                </a:extLst>
              </p:cNvPr>
              <p:cNvSpPr/>
              <p:nvPr/>
            </p:nvSpPr>
            <p:spPr bwMode="auto">
              <a:xfrm>
                <a:off x="6530976" y="2565401"/>
                <a:ext cx="22225" cy="22225"/>
              </a:xfrm>
              <a:custGeom>
                <a:avLst/>
                <a:gdLst>
                  <a:gd name="T0" fmla="*/ 14 w 14"/>
                  <a:gd name="T1" fmla="*/ 7 h 14"/>
                  <a:gd name="T2" fmla="*/ 8 w 14"/>
                  <a:gd name="T3" fmla="*/ 7 h 14"/>
                  <a:gd name="T4" fmla="*/ 8 w 14"/>
                  <a:gd name="T5" fmla="*/ 0 h 14"/>
                  <a:gd name="T6" fmla="*/ 6 w 14"/>
                  <a:gd name="T7" fmla="*/ 0 h 14"/>
                  <a:gd name="T8" fmla="*/ 6 w 14"/>
                  <a:gd name="T9" fmla="*/ 7 h 14"/>
                  <a:gd name="T10" fmla="*/ 0 w 14"/>
                  <a:gd name="T11" fmla="*/ 7 h 14"/>
                  <a:gd name="T12" fmla="*/ 0 w 14"/>
                  <a:gd name="T13" fmla="*/ 8 h 14"/>
                  <a:gd name="T14" fmla="*/ 6 w 14"/>
                  <a:gd name="T15" fmla="*/ 8 h 14"/>
                  <a:gd name="T16" fmla="*/ 6 w 14"/>
                  <a:gd name="T17" fmla="*/ 14 h 14"/>
                  <a:gd name="T18" fmla="*/ 8 w 14"/>
                  <a:gd name="T19" fmla="*/ 14 h 14"/>
                  <a:gd name="T20" fmla="*/ 8 w 14"/>
                  <a:gd name="T21" fmla="*/ 8 h 14"/>
                  <a:gd name="T22" fmla="*/ 14 w 14"/>
                  <a:gd name="T23" fmla="*/ 8 h 14"/>
                  <a:gd name="T24" fmla="*/ 14 w 14"/>
                  <a:gd name="T25" fmla="*/ 7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 h="14">
                    <a:moveTo>
                      <a:pt x="14" y="7"/>
                    </a:moveTo>
                    <a:lnTo>
                      <a:pt x="8" y="7"/>
                    </a:lnTo>
                    <a:lnTo>
                      <a:pt x="8" y="0"/>
                    </a:lnTo>
                    <a:lnTo>
                      <a:pt x="6" y="0"/>
                    </a:lnTo>
                    <a:lnTo>
                      <a:pt x="6" y="7"/>
                    </a:lnTo>
                    <a:lnTo>
                      <a:pt x="0" y="7"/>
                    </a:lnTo>
                    <a:lnTo>
                      <a:pt x="0" y="8"/>
                    </a:lnTo>
                    <a:lnTo>
                      <a:pt x="6" y="8"/>
                    </a:lnTo>
                    <a:lnTo>
                      <a:pt x="6" y="14"/>
                    </a:lnTo>
                    <a:lnTo>
                      <a:pt x="8" y="14"/>
                    </a:lnTo>
                    <a:lnTo>
                      <a:pt x="8" y="8"/>
                    </a:lnTo>
                    <a:lnTo>
                      <a:pt x="14" y="8"/>
                    </a:lnTo>
                    <a:lnTo>
                      <a:pt x="14" y="7"/>
                    </a:lnTo>
                    <a:close/>
                  </a:path>
                </a:pathLst>
              </a:custGeom>
              <a:solidFill>
                <a:srgbClr val="F2F2F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5" name="îṡļiḍé">
                <a:extLst>
                  <a:ext uri="{FF2B5EF4-FFF2-40B4-BE49-F238E27FC236}">
                    <a16:creationId xmlns:a16="http://schemas.microsoft.com/office/drawing/2014/main" id="{B0DA0EF2-7BEE-449A-B1E2-CD2617B58A70}"/>
                  </a:ext>
                </a:extLst>
              </p:cNvPr>
              <p:cNvSpPr/>
              <p:nvPr/>
            </p:nvSpPr>
            <p:spPr bwMode="auto">
              <a:xfrm>
                <a:off x="6461126" y="2816226"/>
                <a:ext cx="22225" cy="20638"/>
              </a:xfrm>
              <a:custGeom>
                <a:avLst/>
                <a:gdLst>
                  <a:gd name="T0" fmla="*/ 14 w 14"/>
                  <a:gd name="T1" fmla="*/ 7 h 13"/>
                  <a:gd name="T2" fmla="*/ 8 w 14"/>
                  <a:gd name="T3" fmla="*/ 7 h 13"/>
                  <a:gd name="T4" fmla="*/ 8 w 14"/>
                  <a:gd name="T5" fmla="*/ 0 h 13"/>
                  <a:gd name="T6" fmla="*/ 6 w 14"/>
                  <a:gd name="T7" fmla="*/ 0 h 13"/>
                  <a:gd name="T8" fmla="*/ 6 w 14"/>
                  <a:gd name="T9" fmla="*/ 7 h 13"/>
                  <a:gd name="T10" fmla="*/ 0 w 14"/>
                  <a:gd name="T11" fmla="*/ 7 h 13"/>
                  <a:gd name="T12" fmla="*/ 0 w 14"/>
                  <a:gd name="T13" fmla="*/ 7 h 13"/>
                  <a:gd name="T14" fmla="*/ 6 w 14"/>
                  <a:gd name="T15" fmla="*/ 7 h 13"/>
                  <a:gd name="T16" fmla="*/ 6 w 14"/>
                  <a:gd name="T17" fmla="*/ 13 h 13"/>
                  <a:gd name="T18" fmla="*/ 8 w 14"/>
                  <a:gd name="T19" fmla="*/ 13 h 13"/>
                  <a:gd name="T20" fmla="*/ 8 w 14"/>
                  <a:gd name="T21" fmla="*/ 7 h 13"/>
                  <a:gd name="T22" fmla="*/ 14 w 14"/>
                  <a:gd name="T23" fmla="*/ 7 h 13"/>
                  <a:gd name="T24" fmla="*/ 14 w 14"/>
                  <a:gd name="T25" fmla="*/ 7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 h="13">
                    <a:moveTo>
                      <a:pt x="14" y="7"/>
                    </a:moveTo>
                    <a:lnTo>
                      <a:pt x="8" y="7"/>
                    </a:lnTo>
                    <a:lnTo>
                      <a:pt x="8" y="0"/>
                    </a:lnTo>
                    <a:lnTo>
                      <a:pt x="6" y="0"/>
                    </a:lnTo>
                    <a:lnTo>
                      <a:pt x="6" y="7"/>
                    </a:lnTo>
                    <a:lnTo>
                      <a:pt x="0" y="7"/>
                    </a:lnTo>
                    <a:lnTo>
                      <a:pt x="0" y="7"/>
                    </a:lnTo>
                    <a:lnTo>
                      <a:pt x="6" y="7"/>
                    </a:lnTo>
                    <a:lnTo>
                      <a:pt x="6" y="13"/>
                    </a:lnTo>
                    <a:lnTo>
                      <a:pt x="8" y="13"/>
                    </a:lnTo>
                    <a:lnTo>
                      <a:pt x="8" y="7"/>
                    </a:lnTo>
                    <a:lnTo>
                      <a:pt x="14" y="7"/>
                    </a:lnTo>
                    <a:lnTo>
                      <a:pt x="14" y="7"/>
                    </a:lnTo>
                    <a:close/>
                  </a:path>
                </a:pathLst>
              </a:custGeom>
              <a:solidFill>
                <a:srgbClr val="F2F2F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6" name="íšļíḍè">
                <a:extLst>
                  <a:ext uri="{FF2B5EF4-FFF2-40B4-BE49-F238E27FC236}">
                    <a16:creationId xmlns:a16="http://schemas.microsoft.com/office/drawing/2014/main" id="{63BA3725-D315-45C2-A6A7-762BFF8DC20C}"/>
                  </a:ext>
                </a:extLst>
              </p:cNvPr>
              <p:cNvSpPr/>
              <p:nvPr/>
            </p:nvSpPr>
            <p:spPr bwMode="auto">
              <a:xfrm>
                <a:off x="3481388" y="3028951"/>
                <a:ext cx="22225" cy="22225"/>
              </a:xfrm>
              <a:custGeom>
                <a:avLst/>
                <a:gdLst>
                  <a:gd name="T0" fmla="*/ 14 w 14"/>
                  <a:gd name="T1" fmla="*/ 7 h 14"/>
                  <a:gd name="T2" fmla="*/ 8 w 14"/>
                  <a:gd name="T3" fmla="*/ 7 h 14"/>
                  <a:gd name="T4" fmla="*/ 8 w 14"/>
                  <a:gd name="T5" fmla="*/ 0 h 14"/>
                  <a:gd name="T6" fmla="*/ 6 w 14"/>
                  <a:gd name="T7" fmla="*/ 0 h 14"/>
                  <a:gd name="T8" fmla="*/ 6 w 14"/>
                  <a:gd name="T9" fmla="*/ 7 h 14"/>
                  <a:gd name="T10" fmla="*/ 0 w 14"/>
                  <a:gd name="T11" fmla="*/ 7 h 14"/>
                  <a:gd name="T12" fmla="*/ 0 w 14"/>
                  <a:gd name="T13" fmla="*/ 8 h 14"/>
                  <a:gd name="T14" fmla="*/ 6 w 14"/>
                  <a:gd name="T15" fmla="*/ 8 h 14"/>
                  <a:gd name="T16" fmla="*/ 6 w 14"/>
                  <a:gd name="T17" fmla="*/ 14 h 14"/>
                  <a:gd name="T18" fmla="*/ 8 w 14"/>
                  <a:gd name="T19" fmla="*/ 14 h 14"/>
                  <a:gd name="T20" fmla="*/ 8 w 14"/>
                  <a:gd name="T21" fmla="*/ 8 h 14"/>
                  <a:gd name="T22" fmla="*/ 14 w 14"/>
                  <a:gd name="T23" fmla="*/ 8 h 14"/>
                  <a:gd name="T24" fmla="*/ 14 w 14"/>
                  <a:gd name="T25" fmla="*/ 7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 h="14">
                    <a:moveTo>
                      <a:pt x="14" y="7"/>
                    </a:moveTo>
                    <a:lnTo>
                      <a:pt x="8" y="7"/>
                    </a:lnTo>
                    <a:lnTo>
                      <a:pt x="8" y="0"/>
                    </a:lnTo>
                    <a:lnTo>
                      <a:pt x="6" y="0"/>
                    </a:lnTo>
                    <a:lnTo>
                      <a:pt x="6" y="7"/>
                    </a:lnTo>
                    <a:lnTo>
                      <a:pt x="0" y="7"/>
                    </a:lnTo>
                    <a:lnTo>
                      <a:pt x="0" y="8"/>
                    </a:lnTo>
                    <a:lnTo>
                      <a:pt x="6" y="8"/>
                    </a:lnTo>
                    <a:lnTo>
                      <a:pt x="6" y="14"/>
                    </a:lnTo>
                    <a:lnTo>
                      <a:pt x="8" y="14"/>
                    </a:lnTo>
                    <a:lnTo>
                      <a:pt x="8" y="8"/>
                    </a:lnTo>
                    <a:lnTo>
                      <a:pt x="14" y="8"/>
                    </a:lnTo>
                    <a:lnTo>
                      <a:pt x="14" y="7"/>
                    </a:lnTo>
                    <a:close/>
                  </a:path>
                </a:pathLst>
              </a:custGeom>
              <a:solidFill>
                <a:srgbClr val="F2F2F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7" name="îṡļíde">
                <a:extLst>
                  <a:ext uri="{FF2B5EF4-FFF2-40B4-BE49-F238E27FC236}">
                    <a16:creationId xmlns:a16="http://schemas.microsoft.com/office/drawing/2014/main" id="{1E4583E2-D599-4D8A-8633-E573ADB6BD8C}"/>
                  </a:ext>
                </a:extLst>
              </p:cNvPr>
              <p:cNvSpPr/>
              <p:nvPr/>
            </p:nvSpPr>
            <p:spPr bwMode="auto">
              <a:xfrm>
                <a:off x="3908426" y="1868488"/>
                <a:ext cx="20638" cy="20638"/>
              </a:xfrm>
              <a:custGeom>
                <a:avLst/>
                <a:gdLst>
                  <a:gd name="T0" fmla="*/ 13 w 13"/>
                  <a:gd name="T1" fmla="*/ 7 h 13"/>
                  <a:gd name="T2" fmla="*/ 7 w 13"/>
                  <a:gd name="T3" fmla="*/ 7 h 13"/>
                  <a:gd name="T4" fmla="*/ 7 w 13"/>
                  <a:gd name="T5" fmla="*/ 0 h 13"/>
                  <a:gd name="T6" fmla="*/ 6 w 13"/>
                  <a:gd name="T7" fmla="*/ 0 h 13"/>
                  <a:gd name="T8" fmla="*/ 6 w 13"/>
                  <a:gd name="T9" fmla="*/ 7 h 13"/>
                  <a:gd name="T10" fmla="*/ 0 w 13"/>
                  <a:gd name="T11" fmla="*/ 7 h 13"/>
                  <a:gd name="T12" fmla="*/ 0 w 13"/>
                  <a:gd name="T13" fmla="*/ 7 h 13"/>
                  <a:gd name="T14" fmla="*/ 6 w 13"/>
                  <a:gd name="T15" fmla="*/ 7 h 13"/>
                  <a:gd name="T16" fmla="*/ 6 w 13"/>
                  <a:gd name="T17" fmla="*/ 13 h 13"/>
                  <a:gd name="T18" fmla="*/ 7 w 13"/>
                  <a:gd name="T19" fmla="*/ 13 h 13"/>
                  <a:gd name="T20" fmla="*/ 7 w 13"/>
                  <a:gd name="T21" fmla="*/ 7 h 13"/>
                  <a:gd name="T22" fmla="*/ 13 w 13"/>
                  <a:gd name="T23" fmla="*/ 7 h 13"/>
                  <a:gd name="T24" fmla="*/ 13 w 13"/>
                  <a:gd name="T25" fmla="*/ 7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 h="13">
                    <a:moveTo>
                      <a:pt x="13" y="7"/>
                    </a:moveTo>
                    <a:lnTo>
                      <a:pt x="7" y="7"/>
                    </a:lnTo>
                    <a:lnTo>
                      <a:pt x="7" y="0"/>
                    </a:lnTo>
                    <a:lnTo>
                      <a:pt x="6" y="0"/>
                    </a:lnTo>
                    <a:lnTo>
                      <a:pt x="6" y="7"/>
                    </a:lnTo>
                    <a:lnTo>
                      <a:pt x="0" y="7"/>
                    </a:lnTo>
                    <a:lnTo>
                      <a:pt x="0" y="7"/>
                    </a:lnTo>
                    <a:lnTo>
                      <a:pt x="6" y="7"/>
                    </a:lnTo>
                    <a:lnTo>
                      <a:pt x="6" y="13"/>
                    </a:lnTo>
                    <a:lnTo>
                      <a:pt x="7" y="13"/>
                    </a:lnTo>
                    <a:lnTo>
                      <a:pt x="7" y="7"/>
                    </a:lnTo>
                    <a:lnTo>
                      <a:pt x="13" y="7"/>
                    </a:lnTo>
                    <a:lnTo>
                      <a:pt x="13" y="7"/>
                    </a:lnTo>
                    <a:close/>
                  </a:path>
                </a:pathLst>
              </a:custGeom>
              <a:solidFill>
                <a:srgbClr val="F2F2F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8" name="i$ḻiḑe">
                <a:extLst>
                  <a:ext uri="{FF2B5EF4-FFF2-40B4-BE49-F238E27FC236}">
                    <a16:creationId xmlns:a16="http://schemas.microsoft.com/office/drawing/2014/main" id="{1F228C89-2AF1-4898-AB43-26944A4D0776}"/>
                  </a:ext>
                </a:extLst>
              </p:cNvPr>
              <p:cNvSpPr/>
              <p:nvPr/>
            </p:nvSpPr>
            <p:spPr bwMode="auto">
              <a:xfrm>
                <a:off x="5565776" y="2859088"/>
                <a:ext cx="22225" cy="20638"/>
              </a:xfrm>
              <a:custGeom>
                <a:avLst/>
                <a:gdLst>
                  <a:gd name="T0" fmla="*/ 14 w 14"/>
                  <a:gd name="T1" fmla="*/ 6 h 13"/>
                  <a:gd name="T2" fmla="*/ 8 w 14"/>
                  <a:gd name="T3" fmla="*/ 6 h 13"/>
                  <a:gd name="T4" fmla="*/ 8 w 14"/>
                  <a:gd name="T5" fmla="*/ 0 h 13"/>
                  <a:gd name="T6" fmla="*/ 6 w 14"/>
                  <a:gd name="T7" fmla="*/ 0 h 13"/>
                  <a:gd name="T8" fmla="*/ 6 w 14"/>
                  <a:gd name="T9" fmla="*/ 6 h 13"/>
                  <a:gd name="T10" fmla="*/ 0 w 14"/>
                  <a:gd name="T11" fmla="*/ 6 h 13"/>
                  <a:gd name="T12" fmla="*/ 0 w 14"/>
                  <a:gd name="T13" fmla="*/ 7 h 13"/>
                  <a:gd name="T14" fmla="*/ 6 w 14"/>
                  <a:gd name="T15" fmla="*/ 7 h 13"/>
                  <a:gd name="T16" fmla="*/ 6 w 14"/>
                  <a:gd name="T17" fmla="*/ 13 h 13"/>
                  <a:gd name="T18" fmla="*/ 8 w 14"/>
                  <a:gd name="T19" fmla="*/ 13 h 13"/>
                  <a:gd name="T20" fmla="*/ 8 w 14"/>
                  <a:gd name="T21" fmla="*/ 7 h 13"/>
                  <a:gd name="T22" fmla="*/ 14 w 14"/>
                  <a:gd name="T23" fmla="*/ 7 h 13"/>
                  <a:gd name="T24" fmla="*/ 14 w 14"/>
                  <a:gd name="T25" fmla="*/ 6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 h="13">
                    <a:moveTo>
                      <a:pt x="14" y="6"/>
                    </a:moveTo>
                    <a:lnTo>
                      <a:pt x="8" y="6"/>
                    </a:lnTo>
                    <a:lnTo>
                      <a:pt x="8" y="0"/>
                    </a:lnTo>
                    <a:lnTo>
                      <a:pt x="6" y="0"/>
                    </a:lnTo>
                    <a:lnTo>
                      <a:pt x="6" y="6"/>
                    </a:lnTo>
                    <a:lnTo>
                      <a:pt x="0" y="6"/>
                    </a:lnTo>
                    <a:lnTo>
                      <a:pt x="0" y="7"/>
                    </a:lnTo>
                    <a:lnTo>
                      <a:pt x="6" y="7"/>
                    </a:lnTo>
                    <a:lnTo>
                      <a:pt x="6" y="13"/>
                    </a:lnTo>
                    <a:lnTo>
                      <a:pt x="8" y="13"/>
                    </a:lnTo>
                    <a:lnTo>
                      <a:pt x="8" y="7"/>
                    </a:lnTo>
                    <a:lnTo>
                      <a:pt x="14" y="7"/>
                    </a:lnTo>
                    <a:lnTo>
                      <a:pt x="14" y="6"/>
                    </a:lnTo>
                    <a:close/>
                  </a:path>
                </a:pathLst>
              </a:custGeom>
              <a:solidFill>
                <a:srgbClr val="F2F2F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9" name="íṡḷiḓê">
                <a:extLst>
                  <a:ext uri="{FF2B5EF4-FFF2-40B4-BE49-F238E27FC236}">
                    <a16:creationId xmlns:a16="http://schemas.microsoft.com/office/drawing/2014/main" id="{60C3C9AB-3943-4C5F-BFA5-E47700F2C53C}"/>
                  </a:ext>
                </a:extLst>
              </p:cNvPr>
              <p:cNvSpPr/>
              <p:nvPr/>
            </p:nvSpPr>
            <p:spPr bwMode="auto">
              <a:xfrm>
                <a:off x="4548188" y="1527176"/>
                <a:ext cx="20638" cy="22225"/>
              </a:xfrm>
              <a:custGeom>
                <a:avLst/>
                <a:gdLst>
                  <a:gd name="T0" fmla="*/ 13 w 13"/>
                  <a:gd name="T1" fmla="*/ 7 h 14"/>
                  <a:gd name="T2" fmla="*/ 7 w 13"/>
                  <a:gd name="T3" fmla="*/ 7 h 14"/>
                  <a:gd name="T4" fmla="*/ 7 w 13"/>
                  <a:gd name="T5" fmla="*/ 0 h 14"/>
                  <a:gd name="T6" fmla="*/ 6 w 13"/>
                  <a:gd name="T7" fmla="*/ 0 h 14"/>
                  <a:gd name="T8" fmla="*/ 6 w 13"/>
                  <a:gd name="T9" fmla="*/ 7 h 14"/>
                  <a:gd name="T10" fmla="*/ 0 w 13"/>
                  <a:gd name="T11" fmla="*/ 7 h 14"/>
                  <a:gd name="T12" fmla="*/ 0 w 13"/>
                  <a:gd name="T13" fmla="*/ 8 h 14"/>
                  <a:gd name="T14" fmla="*/ 6 w 13"/>
                  <a:gd name="T15" fmla="*/ 8 h 14"/>
                  <a:gd name="T16" fmla="*/ 6 w 13"/>
                  <a:gd name="T17" fmla="*/ 14 h 14"/>
                  <a:gd name="T18" fmla="*/ 7 w 13"/>
                  <a:gd name="T19" fmla="*/ 14 h 14"/>
                  <a:gd name="T20" fmla="*/ 7 w 13"/>
                  <a:gd name="T21" fmla="*/ 8 h 14"/>
                  <a:gd name="T22" fmla="*/ 13 w 13"/>
                  <a:gd name="T23" fmla="*/ 8 h 14"/>
                  <a:gd name="T24" fmla="*/ 13 w 13"/>
                  <a:gd name="T25" fmla="*/ 7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 h="14">
                    <a:moveTo>
                      <a:pt x="13" y="7"/>
                    </a:moveTo>
                    <a:lnTo>
                      <a:pt x="7" y="7"/>
                    </a:lnTo>
                    <a:lnTo>
                      <a:pt x="7" y="0"/>
                    </a:lnTo>
                    <a:lnTo>
                      <a:pt x="6" y="0"/>
                    </a:lnTo>
                    <a:lnTo>
                      <a:pt x="6" y="7"/>
                    </a:lnTo>
                    <a:lnTo>
                      <a:pt x="0" y="7"/>
                    </a:lnTo>
                    <a:lnTo>
                      <a:pt x="0" y="8"/>
                    </a:lnTo>
                    <a:lnTo>
                      <a:pt x="6" y="8"/>
                    </a:lnTo>
                    <a:lnTo>
                      <a:pt x="6" y="14"/>
                    </a:lnTo>
                    <a:lnTo>
                      <a:pt x="7" y="14"/>
                    </a:lnTo>
                    <a:lnTo>
                      <a:pt x="7" y="8"/>
                    </a:lnTo>
                    <a:lnTo>
                      <a:pt x="13" y="8"/>
                    </a:lnTo>
                    <a:lnTo>
                      <a:pt x="13" y="7"/>
                    </a:lnTo>
                    <a:close/>
                  </a:path>
                </a:pathLst>
              </a:custGeom>
              <a:solidFill>
                <a:srgbClr val="F2F2F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0" name="íSlïdê">
                <a:extLst>
                  <a:ext uri="{FF2B5EF4-FFF2-40B4-BE49-F238E27FC236}">
                    <a16:creationId xmlns:a16="http://schemas.microsoft.com/office/drawing/2014/main" id="{393DC88C-9A0E-4AA5-A895-9A7838C42EEE}"/>
                  </a:ext>
                </a:extLst>
              </p:cNvPr>
              <p:cNvSpPr/>
              <p:nvPr/>
            </p:nvSpPr>
            <p:spPr bwMode="auto">
              <a:xfrm>
                <a:off x="4560888" y="2305051"/>
                <a:ext cx="20638" cy="74613"/>
              </a:xfrm>
              <a:custGeom>
                <a:avLst/>
                <a:gdLst>
                  <a:gd name="T0" fmla="*/ 9 w 15"/>
                  <a:gd name="T1" fmla="*/ 0 h 56"/>
                  <a:gd name="T2" fmla="*/ 0 w 15"/>
                  <a:gd name="T3" fmla="*/ 1 h 56"/>
                  <a:gd name="T4" fmla="*/ 6 w 15"/>
                  <a:gd name="T5" fmla="*/ 56 h 56"/>
                  <a:gd name="T6" fmla="*/ 15 w 15"/>
                  <a:gd name="T7" fmla="*/ 55 h 56"/>
                  <a:gd name="T8" fmla="*/ 9 w 15"/>
                  <a:gd name="T9" fmla="*/ 0 h 56"/>
                </a:gdLst>
                <a:ahLst/>
                <a:cxnLst>
                  <a:cxn ang="0">
                    <a:pos x="T0" y="T1"/>
                  </a:cxn>
                  <a:cxn ang="0">
                    <a:pos x="T2" y="T3"/>
                  </a:cxn>
                  <a:cxn ang="0">
                    <a:pos x="T4" y="T5"/>
                  </a:cxn>
                  <a:cxn ang="0">
                    <a:pos x="T6" y="T7"/>
                  </a:cxn>
                  <a:cxn ang="0">
                    <a:pos x="T8" y="T9"/>
                  </a:cxn>
                </a:cxnLst>
                <a:rect l="0" t="0" r="r" b="b"/>
                <a:pathLst>
                  <a:path w="15" h="56">
                    <a:moveTo>
                      <a:pt x="9" y="0"/>
                    </a:moveTo>
                    <a:cubicBezTo>
                      <a:pt x="0" y="1"/>
                      <a:pt x="0" y="1"/>
                      <a:pt x="0" y="1"/>
                    </a:cubicBezTo>
                    <a:cubicBezTo>
                      <a:pt x="2" y="19"/>
                      <a:pt x="5" y="38"/>
                      <a:pt x="6" y="56"/>
                    </a:cubicBezTo>
                    <a:cubicBezTo>
                      <a:pt x="15" y="55"/>
                      <a:pt x="15" y="55"/>
                      <a:pt x="15" y="55"/>
                    </a:cubicBezTo>
                    <a:cubicBezTo>
                      <a:pt x="14" y="37"/>
                      <a:pt x="11" y="18"/>
                      <a:pt x="9" y="0"/>
                    </a:cubicBezTo>
                    <a:close/>
                  </a:path>
                </a:pathLst>
              </a:custGeom>
              <a:solidFill>
                <a:srgbClr val="E6E6E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1" name="íṥḷîdê">
                <a:extLst>
                  <a:ext uri="{FF2B5EF4-FFF2-40B4-BE49-F238E27FC236}">
                    <a16:creationId xmlns:a16="http://schemas.microsoft.com/office/drawing/2014/main" id="{373D5610-87D6-416E-BFD1-3BF61A971A9F}"/>
                  </a:ext>
                </a:extLst>
              </p:cNvPr>
              <p:cNvSpPr/>
              <p:nvPr/>
            </p:nvSpPr>
            <p:spPr bwMode="auto">
              <a:xfrm>
                <a:off x="4527551" y="2159001"/>
                <a:ext cx="31750" cy="76200"/>
              </a:xfrm>
              <a:custGeom>
                <a:avLst/>
                <a:gdLst>
                  <a:gd name="T0" fmla="*/ 9 w 23"/>
                  <a:gd name="T1" fmla="*/ 0 h 57"/>
                  <a:gd name="T2" fmla="*/ 0 w 23"/>
                  <a:gd name="T3" fmla="*/ 3 h 57"/>
                  <a:gd name="T4" fmla="*/ 14 w 23"/>
                  <a:gd name="T5" fmla="*/ 57 h 57"/>
                  <a:gd name="T6" fmla="*/ 23 w 23"/>
                  <a:gd name="T7" fmla="*/ 55 h 57"/>
                  <a:gd name="T8" fmla="*/ 9 w 23"/>
                  <a:gd name="T9" fmla="*/ 0 h 57"/>
                </a:gdLst>
                <a:ahLst/>
                <a:cxnLst>
                  <a:cxn ang="0">
                    <a:pos x="T0" y="T1"/>
                  </a:cxn>
                  <a:cxn ang="0">
                    <a:pos x="T2" y="T3"/>
                  </a:cxn>
                  <a:cxn ang="0">
                    <a:pos x="T4" y="T5"/>
                  </a:cxn>
                  <a:cxn ang="0">
                    <a:pos x="T6" y="T7"/>
                  </a:cxn>
                  <a:cxn ang="0">
                    <a:pos x="T8" y="T9"/>
                  </a:cxn>
                </a:cxnLst>
                <a:rect l="0" t="0" r="r" b="b"/>
                <a:pathLst>
                  <a:path w="23" h="57">
                    <a:moveTo>
                      <a:pt x="9" y="0"/>
                    </a:moveTo>
                    <a:cubicBezTo>
                      <a:pt x="0" y="3"/>
                      <a:pt x="0" y="3"/>
                      <a:pt x="0" y="3"/>
                    </a:cubicBezTo>
                    <a:cubicBezTo>
                      <a:pt x="5" y="21"/>
                      <a:pt x="10" y="39"/>
                      <a:pt x="14" y="57"/>
                    </a:cubicBezTo>
                    <a:cubicBezTo>
                      <a:pt x="23" y="55"/>
                      <a:pt x="23" y="55"/>
                      <a:pt x="23" y="55"/>
                    </a:cubicBezTo>
                    <a:cubicBezTo>
                      <a:pt x="19" y="36"/>
                      <a:pt x="14" y="18"/>
                      <a:pt x="9" y="0"/>
                    </a:cubicBezTo>
                    <a:close/>
                  </a:path>
                </a:pathLst>
              </a:custGeom>
              <a:solidFill>
                <a:srgbClr val="E6E6E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2" name="ïṧḻîdê">
                <a:extLst>
                  <a:ext uri="{FF2B5EF4-FFF2-40B4-BE49-F238E27FC236}">
                    <a16:creationId xmlns:a16="http://schemas.microsoft.com/office/drawing/2014/main" id="{E76528E4-BA4F-495D-A309-93D53D10540D}"/>
                  </a:ext>
                </a:extLst>
              </p:cNvPr>
              <p:cNvSpPr/>
              <p:nvPr/>
            </p:nvSpPr>
            <p:spPr bwMode="auto">
              <a:xfrm>
                <a:off x="4476751" y="2019301"/>
                <a:ext cx="39688" cy="73025"/>
              </a:xfrm>
              <a:custGeom>
                <a:avLst/>
                <a:gdLst>
                  <a:gd name="T0" fmla="*/ 8 w 30"/>
                  <a:gd name="T1" fmla="*/ 0 h 55"/>
                  <a:gd name="T2" fmla="*/ 0 w 30"/>
                  <a:gd name="T3" fmla="*/ 4 h 55"/>
                  <a:gd name="T4" fmla="*/ 21 w 30"/>
                  <a:gd name="T5" fmla="*/ 55 h 55"/>
                  <a:gd name="T6" fmla="*/ 30 w 30"/>
                  <a:gd name="T7" fmla="*/ 52 h 55"/>
                  <a:gd name="T8" fmla="*/ 8 w 30"/>
                  <a:gd name="T9" fmla="*/ 0 h 55"/>
                </a:gdLst>
                <a:ahLst/>
                <a:cxnLst>
                  <a:cxn ang="0">
                    <a:pos x="T0" y="T1"/>
                  </a:cxn>
                  <a:cxn ang="0">
                    <a:pos x="T2" y="T3"/>
                  </a:cxn>
                  <a:cxn ang="0">
                    <a:pos x="T4" y="T5"/>
                  </a:cxn>
                  <a:cxn ang="0">
                    <a:pos x="T6" y="T7"/>
                  </a:cxn>
                  <a:cxn ang="0">
                    <a:pos x="T8" y="T9"/>
                  </a:cxn>
                </a:cxnLst>
                <a:rect l="0" t="0" r="r" b="b"/>
                <a:pathLst>
                  <a:path w="30" h="55">
                    <a:moveTo>
                      <a:pt x="8" y="0"/>
                    </a:moveTo>
                    <a:cubicBezTo>
                      <a:pt x="0" y="4"/>
                      <a:pt x="0" y="4"/>
                      <a:pt x="0" y="4"/>
                    </a:cubicBezTo>
                    <a:cubicBezTo>
                      <a:pt x="7" y="21"/>
                      <a:pt x="15" y="38"/>
                      <a:pt x="21" y="55"/>
                    </a:cubicBezTo>
                    <a:cubicBezTo>
                      <a:pt x="30" y="52"/>
                      <a:pt x="30" y="52"/>
                      <a:pt x="30" y="52"/>
                    </a:cubicBezTo>
                    <a:cubicBezTo>
                      <a:pt x="23" y="35"/>
                      <a:pt x="16" y="17"/>
                      <a:pt x="8" y="0"/>
                    </a:cubicBezTo>
                    <a:close/>
                  </a:path>
                </a:pathLst>
              </a:custGeom>
              <a:solidFill>
                <a:srgbClr val="E6E6E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3" name="îṧlîďé">
                <a:extLst>
                  <a:ext uri="{FF2B5EF4-FFF2-40B4-BE49-F238E27FC236}">
                    <a16:creationId xmlns:a16="http://schemas.microsoft.com/office/drawing/2014/main" id="{5D4F21D1-090C-451A-82D0-52BEF028446B}"/>
                  </a:ext>
                </a:extLst>
              </p:cNvPr>
              <p:cNvSpPr/>
              <p:nvPr/>
            </p:nvSpPr>
            <p:spPr bwMode="auto">
              <a:xfrm>
                <a:off x="4405313" y="1889126"/>
                <a:ext cx="47625" cy="69850"/>
              </a:xfrm>
              <a:custGeom>
                <a:avLst/>
                <a:gdLst>
                  <a:gd name="T0" fmla="*/ 8 w 36"/>
                  <a:gd name="T1" fmla="*/ 0 h 53"/>
                  <a:gd name="T2" fmla="*/ 0 w 36"/>
                  <a:gd name="T3" fmla="*/ 5 h 53"/>
                  <a:gd name="T4" fmla="*/ 28 w 36"/>
                  <a:gd name="T5" fmla="*/ 53 h 53"/>
                  <a:gd name="T6" fmla="*/ 36 w 36"/>
                  <a:gd name="T7" fmla="*/ 48 h 53"/>
                  <a:gd name="T8" fmla="*/ 8 w 36"/>
                  <a:gd name="T9" fmla="*/ 0 h 53"/>
                </a:gdLst>
                <a:ahLst/>
                <a:cxnLst>
                  <a:cxn ang="0">
                    <a:pos x="T0" y="T1"/>
                  </a:cxn>
                  <a:cxn ang="0">
                    <a:pos x="T2" y="T3"/>
                  </a:cxn>
                  <a:cxn ang="0">
                    <a:pos x="T4" y="T5"/>
                  </a:cxn>
                  <a:cxn ang="0">
                    <a:pos x="T6" y="T7"/>
                  </a:cxn>
                  <a:cxn ang="0">
                    <a:pos x="T8" y="T9"/>
                  </a:cxn>
                </a:cxnLst>
                <a:rect l="0" t="0" r="r" b="b"/>
                <a:pathLst>
                  <a:path w="36" h="53">
                    <a:moveTo>
                      <a:pt x="8" y="0"/>
                    </a:moveTo>
                    <a:cubicBezTo>
                      <a:pt x="0" y="5"/>
                      <a:pt x="0" y="5"/>
                      <a:pt x="0" y="5"/>
                    </a:cubicBezTo>
                    <a:cubicBezTo>
                      <a:pt x="10" y="21"/>
                      <a:pt x="19" y="37"/>
                      <a:pt x="28" y="53"/>
                    </a:cubicBezTo>
                    <a:cubicBezTo>
                      <a:pt x="36" y="48"/>
                      <a:pt x="36" y="48"/>
                      <a:pt x="36" y="48"/>
                    </a:cubicBezTo>
                    <a:cubicBezTo>
                      <a:pt x="27" y="32"/>
                      <a:pt x="18" y="16"/>
                      <a:pt x="8" y="0"/>
                    </a:cubicBezTo>
                    <a:close/>
                  </a:path>
                </a:pathLst>
              </a:custGeom>
              <a:solidFill>
                <a:srgbClr val="E6E6E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4" name="íŝḷíḓê">
                <a:extLst>
                  <a:ext uri="{FF2B5EF4-FFF2-40B4-BE49-F238E27FC236}">
                    <a16:creationId xmlns:a16="http://schemas.microsoft.com/office/drawing/2014/main" id="{3B291DC3-D39B-4727-A19E-94A42D81FB29}"/>
                  </a:ext>
                </a:extLst>
              </p:cNvPr>
              <p:cNvSpPr/>
              <p:nvPr/>
            </p:nvSpPr>
            <p:spPr bwMode="auto">
              <a:xfrm>
                <a:off x="4318001" y="1768476"/>
                <a:ext cx="55563" cy="65088"/>
              </a:xfrm>
              <a:custGeom>
                <a:avLst/>
                <a:gdLst>
                  <a:gd name="T0" fmla="*/ 7 w 42"/>
                  <a:gd name="T1" fmla="*/ 0 h 49"/>
                  <a:gd name="T2" fmla="*/ 0 w 42"/>
                  <a:gd name="T3" fmla="*/ 6 h 49"/>
                  <a:gd name="T4" fmla="*/ 34 w 42"/>
                  <a:gd name="T5" fmla="*/ 49 h 49"/>
                  <a:gd name="T6" fmla="*/ 42 w 42"/>
                  <a:gd name="T7" fmla="*/ 44 h 49"/>
                  <a:gd name="T8" fmla="*/ 7 w 42"/>
                  <a:gd name="T9" fmla="*/ 0 h 49"/>
                </a:gdLst>
                <a:ahLst/>
                <a:cxnLst>
                  <a:cxn ang="0">
                    <a:pos x="T0" y="T1"/>
                  </a:cxn>
                  <a:cxn ang="0">
                    <a:pos x="T2" y="T3"/>
                  </a:cxn>
                  <a:cxn ang="0">
                    <a:pos x="T4" y="T5"/>
                  </a:cxn>
                  <a:cxn ang="0">
                    <a:pos x="T6" y="T7"/>
                  </a:cxn>
                  <a:cxn ang="0">
                    <a:pos x="T8" y="T9"/>
                  </a:cxn>
                </a:cxnLst>
                <a:rect l="0" t="0" r="r" b="b"/>
                <a:pathLst>
                  <a:path w="42" h="49">
                    <a:moveTo>
                      <a:pt x="7" y="0"/>
                    </a:moveTo>
                    <a:cubicBezTo>
                      <a:pt x="0" y="6"/>
                      <a:pt x="0" y="6"/>
                      <a:pt x="0" y="6"/>
                    </a:cubicBezTo>
                    <a:cubicBezTo>
                      <a:pt x="12" y="20"/>
                      <a:pt x="23" y="35"/>
                      <a:pt x="34" y="49"/>
                    </a:cubicBezTo>
                    <a:cubicBezTo>
                      <a:pt x="42" y="44"/>
                      <a:pt x="42" y="44"/>
                      <a:pt x="42" y="44"/>
                    </a:cubicBezTo>
                    <a:cubicBezTo>
                      <a:pt x="31" y="29"/>
                      <a:pt x="19" y="14"/>
                      <a:pt x="7" y="0"/>
                    </a:cubicBezTo>
                    <a:close/>
                  </a:path>
                </a:pathLst>
              </a:custGeom>
              <a:solidFill>
                <a:srgbClr val="E6E6E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5" name="ïś1îďè">
                <a:extLst>
                  <a:ext uri="{FF2B5EF4-FFF2-40B4-BE49-F238E27FC236}">
                    <a16:creationId xmlns:a16="http://schemas.microsoft.com/office/drawing/2014/main" id="{100A103C-C3D4-424C-BFD2-E23CFD69BEE6}"/>
                  </a:ext>
                </a:extLst>
              </p:cNvPr>
              <p:cNvSpPr/>
              <p:nvPr/>
            </p:nvSpPr>
            <p:spPr bwMode="auto">
              <a:xfrm>
                <a:off x="4213226" y="1662113"/>
                <a:ext cx="63500" cy="60325"/>
              </a:xfrm>
              <a:custGeom>
                <a:avLst/>
                <a:gdLst>
                  <a:gd name="T0" fmla="*/ 7 w 47"/>
                  <a:gd name="T1" fmla="*/ 0 h 45"/>
                  <a:gd name="T2" fmla="*/ 0 w 47"/>
                  <a:gd name="T3" fmla="*/ 7 h 45"/>
                  <a:gd name="T4" fmla="*/ 41 w 47"/>
                  <a:gd name="T5" fmla="*/ 45 h 45"/>
                  <a:gd name="T6" fmla="*/ 47 w 47"/>
                  <a:gd name="T7" fmla="*/ 38 h 45"/>
                  <a:gd name="T8" fmla="*/ 7 w 47"/>
                  <a:gd name="T9" fmla="*/ 0 h 45"/>
                </a:gdLst>
                <a:ahLst/>
                <a:cxnLst>
                  <a:cxn ang="0">
                    <a:pos x="T0" y="T1"/>
                  </a:cxn>
                  <a:cxn ang="0">
                    <a:pos x="T2" y="T3"/>
                  </a:cxn>
                  <a:cxn ang="0">
                    <a:pos x="T4" y="T5"/>
                  </a:cxn>
                  <a:cxn ang="0">
                    <a:pos x="T6" y="T7"/>
                  </a:cxn>
                  <a:cxn ang="0">
                    <a:pos x="T8" y="T9"/>
                  </a:cxn>
                </a:cxnLst>
                <a:rect l="0" t="0" r="r" b="b"/>
                <a:pathLst>
                  <a:path w="47" h="45">
                    <a:moveTo>
                      <a:pt x="7" y="0"/>
                    </a:moveTo>
                    <a:cubicBezTo>
                      <a:pt x="0" y="7"/>
                      <a:pt x="0" y="7"/>
                      <a:pt x="0" y="7"/>
                    </a:cubicBezTo>
                    <a:cubicBezTo>
                      <a:pt x="14" y="19"/>
                      <a:pt x="28" y="32"/>
                      <a:pt x="41" y="45"/>
                    </a:cubicBezTo>
                    <a:cubicBezTo>
                      <a:pt x="47" y="38"/>
                      <a:pt x="47" y="38"/>
                      <a:pt x="47" y="38"/>
                    </a:cubicBezTo>
                    <a:cubicBezTo>
                      <a:pt x="34" y="25"/>
                      <a:pt x="20" y="12"/>
                      <a:pt x="7" y="0"/>
                    </a:cubicBezTo>
                    <a:close/>
                  </a:path>
                </a:pathLst>
              </a:custGeom>
              <a:solidFill>
                <a:srgbClr val="E6E6E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6" name="iṧlîďé">
                <a:extLst>
                  <a:ext uri="{FF2B5EF4-FFF2-40B4-BE49-F238E27FC236}">
                    <a16:creationId xmlns:a16="http://schemas.microsoft.com/office/drawing/2014/main" id="{786056A2-539C-4562-B3CC-5DE4B097717D}"/>
                  </a:ext>
                </a:extLst>
              </p:cNvPr>
              <p:cNvSpPr/>
              <p:nvPr/>
            </p:nvSpPr>
            <p:spPr bwMode="auto">
              <a:xfrm>
                <a:off x="4097338" y="1570038"/>
                <a:ext cx="68263" cy="53975"/>
              </a:xfrm>
              <a:custGeom>
                <a:avLst/>
                <a:gdLst>
                  <a:gd name="T0" fmla="*/ 5 w 51"/>
                  <a:gd name="T1" fmla="*/ 0 h 40"/>
                  <a:gd name="T2" fmla="*/ 0 w 51"/>
                  <a:gd name="T3" fmla="*/ 7 h 40"/>
                  <a:gd name="T4" fmla="*/ 45 w 51"/>
                  <a:gd name="T5" fmla="*/ 40 h 40"/>
                  <a:gd name="T6" fmla="*/ 51 w 51"/>
                  <a:gd name="T7" fmla="*/ 33 h 40"/>
                  <a:gd name="T8" fmla="*/ 5 w 51"/>
                  <a:gd name="T9" fmla="*/ 0 h 40"/>
                </a:gdLst>
                <a:ahLst/>
                <a:cxnLst>
                  <a:cxn ang="0">
                    <a:pos x="T0" y="T1"/>
                  </a:cxn>
                  <a:cxn ang="0">
                    <a:pos x="T2" y="T3"/>
                  </a:cxn>
                  <a:cxn ang="0">
                    <a:pos x="T4" y="T5"/>
                  </a:cxn>
                  <a:cxn ang="0">
                    <a:pos x="T6" y="T7"/>
                  </a:cxn>
                  <a:cxn ang="0">
                    <a:pos x="T8" y="T9"/>
                  </a:cxn>
                </a:cxnLst>
                <a:rect l="0" t="0" r="r" b="b"/>
                <a:pathLst>
                  <a:path w="51" h="40">
                    <a:moveTo>
                      <a:pt x="5" y="0"/>
                    </a:moveTo>
                    <a:cubicBezTo>
                      <a:pt x="0" y="7"/>
                      <a:pt x="0" y="7"/>
                      <a:pt x="0" y="7"/>
                    </a:cubicBezTo>
                    <a:cubicBezTo>
                      <a:pt x="15" y="18"/>
                      <a:pt x="30" y="29"/>
                      <a:pt x="45" y="40"/>
                    </a:cubicBezTo>
                    <a:cubicBezTo>
                      <a:pt x="51" y="33"/>
                      <a:pt x="51" y="33"/>
                      <a:pt x="51" y="33"/>
                    </a:cubicBezTo>
                    <a:cubicBezTo>
                      <a:pt x="36" y="21"/>
                      <a:pt x="21" y="10"/>
                      <a:pt x="5" y="0"/>
                    </a:cubicBezTo>
                    <a:close/>
                  </a:path>
                </a:pathLst>
              </a:custGeom>
              <a:solidFill>
                <a:srgbClr val="E6E6E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7" name="iṩ1ïdê">
                <a:extLst>
                  <a:ext uri="{FF2B5EF4-FFF2-40B4-BE49-F238E27FC236}">
                    <a16:creationId xmlns:a16="http://schemas.microsoft.com/office/drawing/2014/main" id="{53A5C5D0-9E17-45F0-B401-A650CF151B88}"/>
                  </a:ext>
                </a:extLst>
              </p:cNvPr>
              <p:cNvSpPr/>
              <p:nvPr/>
            </p:nvSpPr>
            <p:spPr bwMode="auto">
              <a:xfrm>
                <a:off x="3997326" y="1506538"/>
                <a:ext cx="42863" cy="34925"/>
              </a:xfrm>
              <a:custGeom>
                <a:avLst/>
                <a:gdLst>
                  <a:gd name="T0" fmla="*/ 0 w 32"/>
                  <a:gd name="T1" fmla="*/ 0 h 26"/>
                  <a:gd name="T2" fmla="*/ 0 w 32"/>
                  <a:gd name="T3" fmla="*/ 10 h 26"/>
                  <a:gd name="T4" fmla="*/ 28 w 32"/>
                  <a:gd name="T5" fmla="*/ 26 h 26"/>
                  <a:gd name="T6" fmla="*/ 32 w 32"/>
                  <a:gd name="T7" fmla="*/ 18 h 26"/>
                  <a:gd name="T8" fmla="*/ 0 w 32"/>
                  <a:gd name="T9" fmla="*/ 0 h 26"/>
                </a:gdLst>
                <a:ahLst/>
                <a:cxnLst>
                  <a:cxn ang="0">
                    <a:pos x="T0" y="T1"/>
                  </a:cxn>
                  <a:cxn ang="0">
                    <a:pos x="T2" y="T3"/>
                  </a:cxn>
                  <a:cxn ang="0">
                    <a:pos x="T4" y="T5"/>
                  </a:cxn>
                  <a:cxn ang="0">
                    <a:pos x="T6" y="T7"/>
                  </a:cxn>
                  <a:cxn ang="0">
                    <a:pos x="T8" y="T9"/>
                  </a:cxn>
                </a:cxnLst>
                <a:rect l="0" t="0" r="r" b="b"/>
                <a:pathLst>
                  <a:path w="32" h="26">
                    <a:moveTo>
                      <a:pt x="0" y="0"/>
                    </a:moveTo>
                    <a:cubicBezTo>
                      <a:pt x="0" y="10"/>
                      <a:pt x="0" y="10"/>
                      <a:pt x="0" y="10"/>
                    </a:cubicBezTo>
                    <a:cubicBezTo>
                      <a:pt x="9" y="15"/>
                      <a:pt x="19" y="21"/>
                      <a:pt x="28" y="26"/>
                    </a:cubicBezTo>
                    <a:cubicBezTo>
                      <a:pt x="32" y="18"/>
                      <a:pt x="32" y="18"/>
                      <a:pt x="32" y="18"/>
                    </a:cubicBezTo>
                    <a:cubicBezTo>
                      <a:pt x="22" y="12"/>
                      <a:pt x="11" y="6"/>
                      <a:pt x="0" y="0"/>
                    </a:cubicBezTo>
                    <a:close/>
                  </a:path>
                </a:pathLst>
              </a:custGeom>
              <a:solidFill>
                <a:srgbClr val="E6E6E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8" name="iṣlïḍe">
                <a:extLst>
                  <a:ext uri="{FF2B5EF4-FFF2-40B4-BE49-F238E27FC236}">
                    <a16:creationId xmlns:a16="http://schemas.microsoft.com/office/drawing/2014/main" id="{52FD13E1-20CA-4BB0-8AC9-F65297B58AB3}"/>
                  </a:ext>
                </a:extLst>
              </p:cNvPr>
              <p:cNvSpPr/>
              <p:nvPr/>
            </p:nvSpPr>
            <p:spPr bwMode="auto">
              <a:xfrm>
                <a:off x="4573588" y="2455863"/>
                <a:ext cx="12700" cy="34925"/>
              </a:xfrm>
              <a:custGeom>
                <a:avLst/>
                <a:gdLst>
                  <a:gd name="T0" fmla="*/ 0 w 10"/>
                  <a:gd name="T1" fmla="*/ 0 h 27"/>
                  <a:gd name="T2" fmla="*/ 9 w 10"/>
                  <a:gd name="T3" fmla="*/ 0 h 27"/>
                  <a:gd name="T4" fmla="*/ 9 w 10"/>
                  <a:gd name="T5" fmla="*/ 27 h 27"/>
                  <a:gd name="T6" fmla="*/ 0 w 10"/>
                  <a:gd name="T7" fmla="*/ 27 h 27"/>
                  <a:gd name="T8" fmla="*/ 0 w 10"/>
                  <a:gd name="T9" fmla="*/ 0 h 27"/>
                </a:gdLst>
                <a:ahLst/>
                <a:cxnLst>
                  <a:cxn ang="0">
                    <a:pos x="T0" y="T1"/>
                  </a:cxn>
                  <a:cxn ang="0">
                    <a:pos x="T2" y="T3"/>
                  </a:cxn>
                  <a:cxn ang="0">
                    <a:pos x="T4" y="T5"/>
                  </a:cxn>
                  <a:cxn ang="0">
                    <a:pos x="T6" y="T7"/>
                  </a:cxn>
                  <a:cxn ang="0">
                    <a:pos x="T8" y="T9"/>
                  </a:cxn>
                </a:cxnLst>
                <a:rect l="0" t="0" r="r" b="b"/>
                <a:pathLst>
                  <a:path w="10" h="27">
                    <a:moveTo>
                      <a:pt x="0" y="0"/>
                    </a:moveTo>
                    <a:cubicBezTo>
                      <a:pt x="9" y="0"/>
                      <a:pt x="9" y="0"/>
                      <a:pt x="9" y="0"/>
                    </a:cubicBezTo>
                    <a:cubicBezTo>
                      <a:pt x="10" y="9"/>
                      <a:pt x="10" y="18"/>
                      <a:pt x="9" y="27"/>
                    </a:cubicBezTo>
                    <a:cubicBezTo>
                      <a:pt x="0" y="27"/>
                      <a:pt x="0" y="27"/>
                      <a:pt x="0" y="27"/>
                    </a:cubicBezTo>
                    <a:cubicBezTo>
                      <a:pt x="0" y="18"/>
                      <a:pt x="0" y="9"/>
                      <a:pt x="0" y="0"/>
                    </a:cubicBezTo>
                    <a:close/>
                  </a:path>
                </a:pathLst>
              </a:custGeom>
              <a:solidFill>
                <a:srgbClr val="E6E6E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9" name="îšlîḍè">
                <a:extLst>
                  <a:ext uri="{FF2B5EF4-FFF2-40B4-BE49-F238E27FC236}">
                    <a16:creationId xmlns:a16="http://schemas.microsoft.com/office/drawing/2014/main" id="{9EC34003-69E7-4E8C-B81F-82354E94E5DE}"/>
                  </a:ext>
                </a:extLst>
              </p:cNvPr>
              <p:cNvSpPr/>
              <p:nvPr/>
            </p:nvSpPr>
            <p:spPr bwMode="auto">
              <a:xfrm>
                <a:off x="3841751" y="3354388"/>
                <a:ext cx="19050" cy="74613"/>
              </a:xfrm>
              <a:custGeom>
                <a:avLst/>
                <a:gdLst>
                  <a:gd name="T0" fmla="*/ 9 w 15"/>
                  <a:gd name="T1" fmla="*/ 0 h 56"/>
                  <a:gd name="T2" fmla="*/ 0 w 15"/>
                  <a:gd name="T3" fmla="*/ 1 h 56"/>
                  <a:gd name="T4" fmla="*/ 6 w 15"/>
                  <a:gd name="T5" fmla="*/ 56 h 56"/>
                  <a:gd name="T6" fmla="*/ 15 w 15"/>
                  <a:gd name="T7" fmla="*/ 55 h 56"/>
                  <a:gd name="T8" fmla="*/ 9 w 15"/>
                  <a:gd name="T9" fmla="*/ 0 h 56"/>
                </a:gdLst>
                <a:ahLst/>
                <a:cxnLst>
                  <a:cxn ang="0">
                    <a:pos x="T0" y="T1"/>
                  </a:cxn>
                  <a:cxn ang="0">
                    <a:pos x="T2" y="T3"/>
                  </a:cxn>
                  <a:cxn ang="0">
                    <a:pos x="T4" y="T5"/>
                  </a:cxn>
                  <a:cxn ang="0">
                    <a:pos x="T6" y="T7"/>
                  </a:cxn>
                  <a:cxn ang="0">
                    <a:pos x="T8" y="T9"/>
                  </a:cxn>
                </a:cxnLst>
                <a:rect l="0" t="0" r="r" b="b"/>
                <a:pathLst>
                  <a:path w="15" h="56">
                    <a:moveTo>
                      <a:pt x="9" y="0"/>
                    </a:moveTo>
                    <a:cubicBezTo>
                      <a:pt x="0" y="1"/>
                      <a:pt x="0" y="1"/>
                      <a:pt x="0" y="1"/>
                    </a:cubicBezTo>
                    <a:cubicBezTo>
                      <a:pt x="2" y="19"/>
                      <a:pt x="5" y="38"/>
                      <a:pt x="6" y="56"/>
                    </a:cubicBezTo>
                    <a:cubicBezTo>
                      <a:pt x="15" y="55"/>
                      <a:pt x="15" y="55"/>
                      <a:pt x="15" y="55"/>
                    </a:cubicBezTo>
                    <a:cubicBezTo>
                      <a:pt x="14" y="37"/>
                      <a:pt x="11" y="18"/>
                      <a:pt x="9" y="0"/>
                    </a:cubicBezTo>
                    <a:close/>
                  </a:path>
                </a:pathLst>
              </a:custGeom>
              <a:solidFill>
                <a:srgbClr val="E6E6E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60" name="išḷïďê">
                <a:extLst>
                  <a:ext uri="{FF2B5EF4-FFF2-40B4-BE49-F238E27FC236}">
                    <a16:creationId xmlns:a16="http://schemas.microsoft.com/office/drawing/2014/main" id="{A2DFE9DE-3524-414D-8290-DBC4EE273AA6}"/>
                  </a:ext>
                </a:extLst>
              </p:cNvPr>
              <p:cNvSpPr/>
              <p:nvPr/>
            </p:nvSpPr>
            <p:spPr bwMode="auto">
              <a:xfrm>
                <a:off x="3808413" y="3206751"/>
                <a:ext cx="30163" cy="76200"/>
              </a:xfrm>
              <a:custGeom>
                <a:avLst/>
                <a:gdLst>
                  <a:gd name="T0" fmla="*/ 9 w 23"/>
                  <a:gd name="T1" fmla="*/ 0 h 57"/>
                  <a:gd name="T2" fmla="*/ 0 w 23"/>
                  <a:gd name="T3" fmla="*/ 3 h 57"/>
                  <a:gd name="T4" fmla="*/ 14 w 23"/>
                  <a:gd name="T5" fmla="*/ 57 h 57"/>
                  <a:gd name="T6" fmla="*/ 23 w 23"/>
                  <a:gd name="T7" fmla="*/ 55 h 57"/>
                  <a:gd name="T8" fmla="*/ 9 w 23"/>
                  <a:gd name="T9" fmla="*/ 0 h 57"/>
                </a:gdLst>
                <a:ahLst/>
                <a:cxnLst>
                  <a:cxn ang="0">
                    <a:pos x="T0" y="T1"/>
                  </a:cxn>
                  <a:cxn ang="0">
                    <a:pos x="T2" y="T3"/>
                  </a:cxn>
                  <a:cxn ang="0">
                    <a:pos x="T4" y="T5"/>
                  </a:cxn>
                  <a:cxn ang="0">
                    <a:pos x="T6" y="T7"/>
                  </a:cxn>
                  <a:cxn ang="0">
                    <a:pos x="T8" y="T9"/>
                  </a:cxn>
                </a:cxnLst>
                <a:rect l="0" t="0" r="r" b="b"/>
                <a:pathLst>
                  <a:path w="23" h="57">
                    <a:moveTo>
                      <a:pt x="9" y="0"/>
                    </a:moveTo>
                    <a:cubicBezTo>
                      <a:pt x="0" y="3"/>
                      <a:pt x="0" y="3"/>
                      <a:pt x="0" y="3"/>
                    </a:cubicBezTo>
                    <a:cubicBezTo>
                      <a:pt x="5" y="21"/>
                      <a:pt x="10" y="39"/>
                      <a:pt x="14" y="57"/>
                    </a:cubicBezTo>
                    <a:cubicBezTo>
                      <a:pt x="23" y="55"/>
                      <a:pt x="23" y="55"/>
                      <a:pt x="23" y="55"/>
                    </a:cubicBezTo>
                    <a:cubicBezTo>
                      <a:pt x="19" y="36"/>
                      <a:pt x="14" y="18"/>
                      <a:pt x="9" y="0"/>
                    </a:cubicBezTo>
                    <a:close/>
                  </a:path>
                </a:pathLst>
              </a:custGeom>
              <a:solidFill>
                <a:srgbClr val="E6E6E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61" name="ïśḻîḑe">
                <a:extLst>
                  <a:ext uri="{FF2B5EF4-FFF2-40B4-BE49-F238E27FC236}">
                    <a16:creationId xmlns:a16="http://schemas.microsoft.com/office/drawing/2014/main" id="{573DC3F7-6411-4C7B-8592-6E584D459B5F}"/>
                  </a:ext>
                </a:extLst>
              </p:cNvPr>
              <p:cNvSpPr/>
              <p:nvPr/>
            </p:nvSpPr>
            <p:spPr bwMode="auto">
              <a:xfrm>
                <a:off x="3756026" y="3067051"/>
                <a:ext cx="39688" cy="74613"/>
              </a:xfrm>
              <a:custGeom>
                <a:avLst/>
                <a:gdLst>
                  <a:gd name="T0" fmla="*/ 8 w 30"/>
                  <a:gd name="T1" fmla="*/ 0 h 55"/>
                  <a:gd name="T2" fmla="*/ 0 w 30"/>
                  <a:gd name="T3" fmla="*/ 4 h 55"/>
                  <a:gd name="T4" fmla="*/ 21 w 30"/>
                  <a:gd name="T5" fmla="*/ 55 h 55"/>
                  <a:gd name="T6" fmla="*/ 30 w 30"/>
                  <a:gd name="T7" fmla="*/ 52 h 55"/>
                  <a:gd name="T8" fmla="*/ 8 w 30"/>
                  <a:gd name="T9" fmla="*/ 0 h 55"/>
                </a:gdLst>
                <a:ahLst/>
                <a:cxnLst>
                  <a:cxn ang="0">
                    <a:pos x="T0" y="T1"/>
                  </a:cxn>
                  <a:cxn ang="0">
                    <a:pos x="T2" y="T3"/>
                  </a:cxn>
                  <a:cxn ang="0">
                    <a:pos x="T4" y="T5"/>
                  </a:cxn>
                  <a:cxn ang="0">
                    <a:pos x="T6" y="T7"/>
                  </a:cxn>
                  <a:cxn ang="0">
                    <a:pos x="T8" y="T9"/>
                  </a:cxn>
                </a:cxnLst>
                <a:rect l="0" t="0" r="r" b="b"/>
                <a:pathLst>
                  <a:path w="30" h="55">
                    <a:moveTo>
                      <a:pt x="8" y="0"/>
                    </a:moveTo>
                    <a:cubicBezTo>
                      <a:pt x="0" y="4"/>
                      <a:pt x="0" y="4"/>
                      <a:pt x="0" y="4"/>
                    </a:cubicBezTo>
                    <a:cubicBezTo>
                      <a:pt x="7" y="21"/>
                      <a:pt x="15" y="38"/>
                      <a:pt x="21" y="55"/>
                    </a:cubicBezTo>
                    <a:cubicBezTo>
                      <a:pt x="30" y="52"/>
                      <a:pt x="30" y="52"/>
                      <a:pt x="30" y="52"/>
                    </a:cubicBezTo>
                    <a:cubicBezTo>
                      <a:pt x="23" y="35"/>
                      <a:pt x="16" y="17"/>
                      <a:pt x="8" y="0"/>
                    </a:cubicBezTo>
                    <a:close/>
                  </a:path>
                </a:pathLst>
              </a:custGeom>
              <a:solidFill>
                <a:srgbClr val="E6E6E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62" name="îşḻîḍè">
                <a:extLst>
                  <a:ext uri="{FF2B5EF4-FFF2-40B4-BE49-F238E27FC236}">
                    <a16:creationId xmlns:a16="http://schemas.microsoft.com/office/drawing/2014/main" id="{A3B2F4FC-DF44-49B9-9A0C-DDF66A0AF32C}"/>
                  </a:ext>
                </a:extLst>
              </p:cNvPr>
              <p:cNvSpPr/>
              <p:nvPr/>
            </p:nvSpPr>
            <p:spPr bwMode="auto">
              <a:xfrm>
                <a:off x="3686176" y="2936876"/>
                <a:ext cx="47625" cy="71438"/>
              </a:xfrm>
              <a:custGeom>
                <a:avLst/>
                <a:gdLst>
                  <a:gd name="T0" fmla="*/ 8 w 36"/>
                  <a:gd name="T1" fmla="*/ 0 h 53"/>
                  <a:gd name="T2" fmla="*/ 0 w 36"/>
                  <a:gd name="T3" fmla="*/ 5 h 53"/>
                  <a:gd name="T4" fmla="*/ 28 w 36"/>
                  <a:gd name="T5" fmla="*/ 53 h 53"/>
                  <a:gd name="T6" fmla="*/ 36 w 36"/>
                  <a:gd name="T7" fmla="*/ 48 h 53"/>
                  <a:gd name="T8" fmla="*/ 8 w 36"/>
                  <a:gd name="T9" fmla="*/ 0 h 53"/>
                </a:gdLst>
                <a:ahLst/>
                <a:cxnLst>
                  <a:cxn ang="0">
                    <a:pos x="T0" y="T1"/>
                  </a:cxn>
                  <a:cxn ang="0">
                    <a:pos x="T2" y="T3"/>
                  </a:cxn>
                  <a:cxn ang="0">
                    <a:pos x="T4" y="T5"/>
                  </a:cxn>
                  <a:cxn ang="0">
                    <a:pos x="T6" y="T7"/>
                  </a:cxn>
                  <a:cxn ang="0">
                    <a:pos x="T8" y="T9"/>
                  </a:cxn>
                </a:cxnLst>
                <a:rect l="0" t="0" r="r" b="b"/>
                <a:pathLst>
                  <a:path w="36" h="53">
                    <a:moveTo>
                      <a:pt x="8" y="0"/>
                    </a:moveTo>
                    <a:cubicBezTo>
                      <a:pt x="0" y="5"/>
                      <a:pt x="0" y="5"/>
                      <a:pt x="0" y="5"/>
                    </a:cubicBezTo>
                    <a:cubicBezTo>
                      <a:pt x="10" y="21"/>
                      <a:pt x="19" y="37"/>
                      <a:pt x="28" y="53"/>
                    </a:cubicBezTo>
                    <a:cubicBezTo>
                      <a:pt x="36" y="48"/>
                      <a:pt x="36" y="48"/>
                      <a:pt x="36" y="48"/>
                    </a:cubicBezTo>
                    <a:cubicBezTo>
                      <a:pt x="27" y="32"/>
                      <a:pt x="18" y="16"/>
                      <a:pt x="8" y="0"/>
                    </a:cubicBezTo>
                    <a:close/>
                  </a:path>
                </a:pathLst>
              </a:custGeom>
              <a:solidFill>
                <a:srgbClr val="E6E6E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63" name="îṡļiḍe">
                <a:extLst>
                  <a:ext uri="{FF2B5EF4-FFF2-40B4-BE49-F238E27FC236}">
                    <a16:creationId xmlns:a16="http://schemas.microsoft.com/office/drawing/2014/main" id="{81CD291F-5E63-45DA-AD5F-C6B66B7551B4}"/>
                  </a:ext>
                </a:extLst>
              </p:cNvPr>
              <p:cNvSpPr/>
              <p:nvPr/>
            </p:nvSpPr>
            <p:spPr bwMode="auto">
              <a:xfrm>
                <a:off x="3597276" y="2817813"/>
                <a:ext cx="57150" cy="65088"/>
              </a:xfrm>
              <a:custGeom>
                <a:avLst/>
                <a:gdLst>
                  <a:gd name="T0" fmla="*/ 7 w 42"/>
                  <a:gd name="T1" fmla="*/ 0 h 49"/>
                  <a:gd name="T2" fmla="*/ 0 w 42"/>
                  <a:gd name="T3" fmla="*/ 6 h 49"/>
                  <a:gd name="T4" fmla="*/ 34 w 42"/>
                  <a:gd name="T5" fmla="*/ 49 h 49"/>
                  <a:gd name="T6" fmla="*/ 42 w 42"/>
                  <a:gd name="T7" fmla="*/ 44 h 49"/>
                  <a:gd name="T8" fmla="*/ 7 w 42"/>
                  <a:gd name="T9" fmla="*/ 0 h 49"/>
                </a:gdLst>
                <a:ahLst/>
                <a:cxnLst>
                  <a:cxn ang="0">
                    <a:pos x="T0" y="T1"/>
                  </a:cxn>
                  <a:cxn ang="0">
                    <a:pos x="T2" y="T3"/>
                  </a:cxn>
                  <a:cxn ang="0">
                    <a:pos x="T4" y="T5"/>
                  </a:cxn>
                  <a:cxn ang="0">
                    <a:pos x="T6" y="T7"/>
                  </a:cxn>
                  <a:cxn ang="0">
                    <a:pos x="T8" y="T9"/>
                  </a:cxn>
                </a:cxnLst>
                <a:rect l="0" t="0" r="r" b="b"/>
                <a:pathLst>
                  <a:path w="42" h="49">
                    <a:moveTo>
                      <a:pt x="7" y="0"/>
                    </a:moveTo>
                    <a:cubicBezTo>
                      <a:pt x="0" y="6"/>
                      <a:pt x="0" y="6"/>
                      <a:pt x="0" y="6"/>
                    </a:cubicBezTo>
                    <a:cubicBezTo>
                      <a:pt x="12" y="20"/>
                      <a:pt x="23" y="35"/>
                      <a:pt x="34" y="49"/>
                    </a:cubicBezTo>
                    <a:cubicBezTo>
                      <a:pt x="42" y="44"/>
                      <a:pt x="42" y="44"/>
                      <a:pt x="42" y="44"/>
                    </a:cubicBezTo>
                    <a:cubicBezTo>
                      <a:pt x="31" y="29"/>
                      <a:pt x="19" y="14"/>
                      <a:pt x="7" y="0"/>
                    </a:cubicBezTo>
                    <a:close/>
                  </a:path>
                </a:pathLst>
              </a:custGeom>
              <a:solidFill>
                <a:srgbClr val="E6E6E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64" name="îşḻidê">
                <a:extLst>
                  <a:ext uri="{FF2B5EF4-FFF2-40B4-BE49-F238E27FC236}">
                    <a16:creationId xmlns:a16="http://schemas.microsoft.com/office/drawing/2014/main" id="{DBE2CAD5-7143-480B-A2F3-CC33870E03D3}"/>
                  </a:ext>
                </a:extLst>
              </p:cNvPr>
              <p:cNvSpPr/>
              <p:nvPr/>
            </p:nvSpPr>
            <p:spPr bwMode="auto">
              <a:xfrm>
                <a:off x="3494088" y="2711451"/>
                <a:ext cx="61913" cy="58738"/>
              </a:xfrm>
              <a:custGeom>
                <a:avLst/>
                <a:gdLst>
                  <a:gd name="T0" fmla="*/ 7 w 47"/>
                  <a:gd name="T1" fmla="*/ 0 h 45"/>
                  <a:gd name="T2" fmla="*/ 0 w 47"/>
                  <a:gd name="T3" fmla="*/ 7 h 45"/>
                  <a:gd name="T4" fmla="*/ 41 w 47"/>
                  <a:gd name="T5" fmla="*/ 45 h 45"/>
                  <a:gd name="T6" fmla="*/ 47 w 47"/>
                  <a:gd name="T7" fmla="*/ 38 h 45"/>
                  <a:gd name="T8" fmla="*/ 7 w 47"/>
                  <a:gd name="T9" fmla="*/ 0 h 45"/>
                </a:gdLst>
                <a:ahLst/>
                <a:cxnLst>
                  <a:cxn ang="0">
                    <a:pos x="T0" y="T1"/>
                  </a:cxn>
                  <a:cxn ang="0">
                    <a:pos x="T2" y="T3"/>
                  </a:cxn>
                  <a:cxn ang="0">
                    <a:pos x="T4" y="T5"/>
                  </a:cxn>
                  <a:cxn ang="0">
                    <a:pos x="T6" y="T7"/>
                  </a:cxn>
                  <a:cxn ang="0">
                    <a:pos x="T8" y="T9"/>
                  </a:cxn>
                </a:cxnLst>
                <a:rect l="0" t="0" r="r" b="b"/>
                <a:pathLst>
                  <a:path w="47" h="45">
                    <a:moveTo>
                      <a:pt x="7" y="0"/>
                    </a:moveTo>
                    <a:cubicBezTo>
                      <a:pt x="0" y="7"/>
                      <a:pt x="0" y="7"/>
                      <a:pt x="0" y="7"/>
                    </a:cubicBezTo>
                    <a:cubicBezTo>
                      <a:pt x="14" y="19"/>
                      <a:pt x="28" y="32"/>
                      <a:pt x="41" y="45"/>
                    </a:cubicBezTo>
                    <a:cubicBezTo>
                      <a:pt x="47" y="38"/>
                      <a:pt x="47" y="38"/>
                      <a:pt x="47" y="38"/>
                    </a:cubicBezTo>
                    <a:cubicBezTo>
                      <a:pt x="34" y="25"/>
                      <a:pt x="20" y="12"/>
                      <a:pt x="7" y="0"/>
                    </a:cubicBezTo>
                    <a:close/>
                  </a:path>
                </a:pathLst>
              </a:custGeom>
              <a:solidFill>
                <a:srgbClr val="E6E6E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65" name="iṥľïḓe">
                <a:extLst>
                  <a:ext uri="{FF2B5EF4-FFF2-40B4-BE49-F238E27FC236}">
                    <a16:creationId xmlns:a16="http://schemas.microsoft.com/office/drawing/2014/main" id="{BBD2C0FC-DFC1-481A-8189-32284F1C337D}"/>
                  </a:ext>
                </a:extLst>
              </p:cNvPr>
              <p:cNvSpPr/>
              <p:nvPr/>
            </p:nvSpPr>
            <p:spPr bwMode="auto">
              <a:xfrm>
                <a:off x="3378201" y="2619376"/>
                <a:ext cx="68263" cy="52388"/>
              </a:xfrm>
              <a:custGeom>
                <a:avLst/>
                <a:gdLst>
                  <a:gd name="T0" fmla="*/ 5 w 51"/>
                  <a:gd name="T1" fmla="*/ 0 h 40"/>
                  <a:gd name="T2" fmla="*/ 0 w 51"/>
                  <a:gd name="T3" fmla="*/ 7 h 40"/>
                  <a:gd name="T4" fmla="*/ 45 w 51"/>
                  <a:gd name="T5" fmla="*/ 40 h 40"/>
                  <a:gd name="T6" fmla="*/ 51 w 51"/>
                  <a:gd name="T7" fmla="*/ 33 h 40"/>
                  <a:gd name="T8" fmla="*/ 5 w 51"/>
                  <a:gd name="T9" fmla="*/ 0 h 40"/>
                </a:gdLst>
                <a:ahLst/>
                <a:cxnLst>
                  <a:cxn ang="0">
                    <a:pos x="T0" y="T1"/>
                  </a:cxn>
                  <a:cxn ang="0">
                    <a:pos x="T2" y="T3"/>
                  </a:cxn>
                  <a:cxn ang="0">
                    <a:pos x="T4" y="T5"/>
                  </a:cxn>
                  <a:cxn ang="0">
                    <a:pos x="T6" y="T7"/>
                  </a:cxn>
                  <a:cxn ang="0">
                    <a:pos x="T8" y="T9"/>
                  </a:cxn>
                </a:cxnLst>
                <a:rect l="0" t="0" r="r" b="b"/>
                <a:pathLst>
                  <a:path w="51" h="40">
                    <a:moveTo>
                      <a:pt x="5" y="0"/>
                    </a:moveTo>
                    <a:cubicBezTo>
                      <a:pt x="0" y="7"/>
                      <a:pt x="0" y="7"/>
                      <a:pt x="0" y="7"/>
                    </a:cubicBezTo>
                    <a:cubicBezTo>
                      <a:pt x="15" y="18"/>
                      <a:pt x="30" y="29"/>
                      <a:pt x="45" y="40"/>
                    </a:cubicBezTo>
                    <a:cubicBezTo>
                      <a:pt x="51" y="33"/>
                      <a:pt x="51" y="33"/>
                      <a:pt x="51" y="33"/>
                    </a:cubicBezTo>
                    <a:cubicBezTo>
                      <a:pt x="36" y="21"/>
                      <a:pt x="21" y="10"/>
                      <a:pt x="5" y="0"/>
                    </a:cubicBezTo>
                    <a:close/>
                  </a:path>
                </a:pathLst>
              </a:custGeom>
              <a:solidFill>
                <a:srgbClr val="E6E6E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66" name="ïṡľídê">
                <a:extLst>
                  <a:ext uri="{FF2B5EF4-FFF2-40B4-BE49-F238E27FC236}">
                    <a16:creationId xmlns:a16="http://schemas.microsoft.com/office/drawing/2014/main" id="{3D744FA0-7B7A-4AE4-84B8-AE389F9C0A74}"/>
                  </a:ext>
                </a:extLst>
              </p:cNvPr>
              <p:cNvSpPr/>
              <p:nvPr/>
            </p:nvSpPr>
            <p:spPr bwMode="auto">
              <a:xfrm>
                <a:off x="3278188" y="2555876"/>
                <a:ext cx="42863" cy="33338"/>
              </a:xfrm>
              <a:custGeom>
                <a:avLst/>
                <a:gdLst>
                  <a:gd name="T0" fmla="*/ 0 w 32"/>
                  <a:gd name="T1" fmla="*/ 0 h 26"/>
                  <a:gd name="T2" fmla="*/ 0 w 32"/>
                  <a:gd name="T3" fmla="*/ 10 h 26"/>
                  <a:gd name="T4" fmla="*/ 28 w 32"/>
                  <a:gd name="T5" fmla="*/ 26 h 26"/>
                  <a:gd name="T6" fmla="*/ 32 w 32"/>
                  <a:gd name="T7" fmla="*/ 18 h 26"/>
                  <a:gd name="T8" fmla="*/ 0 w 32"/>
                  <a:gd name="T9" fmla="*/ 0 h 26"/>
                </a:gdLst>
                <a:ahLst/>
                <a:cxnLst>
                  <a:cxn ang="0">
                    <a:pos x="T0" y="T1"/>
                  </a:cxn>
                  <a:cxn ang="0">
                    <a:pos x="T2" y="T3"/>
                  </a:cxn>
                  <a:cxn ang="0">
                    <a:pos x="T4" y="T5"/>
                  </a:cxn>
                  <a:cxn ang="0">
                    <a:pos x="T6" y="T7"/>
                  </a:cxn>
                  <a:cxn ang="0">
                    <a:pos x="T8" y="T9"/>
                  </a:cxn>
                </a:cxnLst>
                <a:rect l="0" t="0" r="r" b="b"/>
                <a:pathLst>
                  <a:path w="32" h="26">
                    <a:moveTo>
                      <a:pt x="0" y="0"/>
                    </a:moveTo>
                    <a:cubicBezTo>
                      <a:pt x="0" y="10"/>
                      <a:pt x="0" y="10"/>
                      <a:pt x="0" y="10"/>
                    </a:cubicBezTo>
                    <a:cubicBezTo>
                      <a:pt x="9" y="15"/>
                      <a:pt x="19" y="21"/>
                      <a:pt x="28" y="26"/>
                    </a:cubicBezTo>
                    <a:cubicBezTo>
                      <a:pt x="32" y="18"/>
                      <a:pt x="32" y="18"/>
                      <a:pt x="32" y="18"/>
                    </a:cubicBezTo>
                    <a:cubicBezTo>
                      <a:pt x="22" y="12"/>
                      <a:pt x="11" y="6"/>
                      <a:pt x="0" y="0"/>
                    </a:cubicBezTo>
                    <a:close/>
                  </a:path>
                </a:pathLst>
              </a:custGeom>
              <a:solidFill>
                <a:srgbClr val="E6E6E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67" name="ïṩ1idè">
                <a:extLst>
                  <a:ext uri="{FF2B5EF4-FFF2-40B4-BE49-F238E27FC236}">
                    <a16:creationId xmlns:a16="http://schemas.microsoft.com/office/drawing/2014/main" id="{0F150E89-0FF7-446F-B76E-5B7D7520B628}"/>
                  </a:ext>
                </a:extLst>
              </p:cNvPr>
              <p:cNvSpPr/>
              <p:nvPr/>
            </p:nvSpPr>
            <p:spPr bwMode="auto">
              <a:xfrm>
                <a:off x="3852863" y="3503613"/>
                <a:ext cx="14288" cy="36513"/>
              </a:xfrm>
              <a:custGeom>
                <a:avLst/>
                <a:gdLst>
                  <a:gd name="T0" fmla="*/ 0 w 10"/>
                  <a:gd name="T1" fmla="*/ 0 h 27"/>
                  <a:gd name="T2" fmla="*/ 9 w 10"/>
                  <a:gd name="T3" fmla="*/ 0 h 27"/>
                  <a:gd name="T4" fmla="*/ 9 w 10"/>
                  <a:gd name="T5" fmla="*/ 27 h 27"/>
                  <a:gd name="T6" fmla="*/ 0 w 10"/>
                  <a:gd name="T7" fmla="*/ 27 h 27"/>
                  <a:gd name="T8" fmla="*/ 0 w 10"/>
                  <a:gd name="T9" fmla="*/ 0 h 27"/>
                </a:gdLst>
                <a:ahLst/>
                <a:cxnLst>
                  <a:cxn ang="0">
                    <a:pos x="T0" y="T1"/>
                  </a:cxn>
                  <a:cxn ang="0">
                    <a:pos x="T2" y="T3"/>
                  </a:cxn>
                  <a:cxn ang="0">
                    <a:pos x="T4" y="T5"/>
                  </a:cxn>
                  <a:cxn ang="0">
                    <a:pos x="T6" y="T7"/>
                  </a:cxn>
                  <a:cxn ang="0">
                    <a:pos x="T8" y="T9"/>
                  </a:cxn>
                </a:cxnLst>
                <a:rect l="0" t="0" r="r" b="b"/>
                <a:pathLst>
                  <a:path w="10" h="27">
                    <a:moveTo>
                      <a:pt x="0" y="0"/>
                    </a:moveTo>
                    <a:cubicBezTo>
                      <a:pt x="9" y="0"/>
                      <a:pt x="9" y="0"/>
                      <a:pt x="9" y="0"/>
                    </a:cubicBezTo>
                    <a:cubicBezTo>
                      <a:pt x="10" y="9"/>
                      <a:pt x="10" y="18"/>
                      <a:pt x="9" y="27"/>
                    </a:cubicBezTo>
                    <a:cubicBezTo>
                      <a:pt x="0" y="27"/>
                      <a:pt x="0" y="27"/>
                      <a:pt x="0" y="27"/>
                    </a:cubicBezTo>
                    <a:cubicBezTo>
                      <a:pt x="0" y="18"/>
                      <a:pt x="0" y="9"/>
                      <a:pt x="0" y="0"/>
                    </a:cubicBezTo>
                    <a:close/>
                  </a:path>
                </a:pathLst>
              </a:custGeom>
              <a:solidFill>
                <a:srgbClr val="E6E6E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68" name="išľïďe">
                <a:extLst>
                  <a:ext uri="{FF2B5EF4-FFF2-40B4-BE49-F238E27FC236}">
                    <a16:creationId xmlns:a16="http://schemas.microsoft.com/office/drawing/2014/main" id="{B95D4041-180A-4310-9B43-34ACD7DBABCE}"/>
                  </a:ext>
                </a:extLst>
              </p:cNvPr>
              <p:cNvSpPr/>
              <p:nvPr/>
            </p:nvSpPr>
            <p:spPr bwMode="auto">
              <a:xfrm>
                <a:off x="6303963" y="2827338"/>
                <a:ext cx="20638" cy="74613"/>
              </a:xfrm>
              <a:custGeom>
                <a:avLst/>
                <a:gdLst>
                  <a:gd name="T0" fmla="*/ 9 w 15"/>
                  <a:gd name="T1" fmla="*/ 0 h 56"/>
                  <a:gd name="T2" fmla="*/ 0 w 15"/>
                  <a:gd name="T3" fmla="*/ 1 h 56"/>
                  <a:gd name="T4" fmla="*/ 6 w 15"/>
                  <a:gd name="T5" fmla="*/ 56 h 56"/>
                  <a:gd name="T6" fmla="*/ 15 w 15"/>
                  <a:gd name="T7" fmla="*/ 55 h 56"/>
                  <a:gd name="T8" fmla="*/ 9 w 15"/>
                  <a:gd name="T9" fmla="*/ 0 h 56"/>
                </a:gdLst>
                <a:ahLst/>
                <a:cxnLst>
                  <a:cxn ang="0">
                    <a:pos x="T0" y="T1"/>
                  </a:cxn>
                  <a:cxn ang="0">
                    <a:pos x="T2" y="T3"/>
                  </a:cxn>
                  <a:cxn ang="0">
                    <a:pos x="T4" y="T5"/>
                  </a:cxn>
                  <a:cxn ang="0">
                    <a:pos x="T6" y="T7"/>
                  </a:cxn>
                  <a:cxn ang="0">
                    <a:pos x="T8" y="T9"/>
                  </a:cxn>
                </a:cxnLst>
                <a:rect l="0" t="0" r="r" b="b"/>
                <a:pathLst>
                  <a:path w="15" h="56">
                    <a:moveTo>
                      <a:pt x="9" y="0"/>
                    </a:moveTo>
                    <a:cubicBezTo>
                      <a:pt x="0" y="1"/>
                      <a:pt x="0" y="1"/>
                      <a:pt x="0" y="1"/>
                    </a:cubicBezTo>
                    <a:cubicBezTo>
                      <a:pt x="2" y="19"/>
                      <a:pt x="5" y="38"/>
                      <a:pt x="6" y="56"/>
                    </a:cubicBezTo>
                    <a:cubicBezTo>
                      <a:pt x="15" y="55"/>
                      <a:pt x="15" y="55"/>
                      <a:pt x="15" y="55"/>
                    </a:cubicBezTo>
                    <a:cubicBezTo>
                      <a:pt x="14" y="37"/>
                      <a:pt x="11" y="18"/>
                      <a:pt x="9" y="0"/>
                    </a:cubicBezTo>
                    <a:close/>
                  </a:path>
                </a:pathLst>
              </a:custGeom>
              <a:solidFill>
                <a:srgbClr val="E6E6E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69" name="ïşļîde">
                <a:extLst>
                  <a:ext uri="{FF2B5EF4-FFF2-40B4-BE49-F238E27FC236}">
                    <a16:creationId xmlns:a16="http://schemas.microsoft.com/office/drawing/2014/main" id="{4019A0A0-AB1D-4779-9910-96F8F7868758}"/>
                  </a:ext>
                </a:extLst>
              </p:cNvPr>
              <p:cNvSpPr/>
              <p:nvPr/>
            </p:nvSpPr>
            <p:spPr bwMode="auto">
              <a:xfrm>
                <a:off x="6270626" y="2679701"/>
                <a:ext cx="31750" cy="76200"/>
              </a:xfrm>
              <a:custGeom>
                <a:avLst/>
                <a:gdLst>
                  <a:gd name="T0" fmla="*/ 9 w 23"/>
                  <a:gd name="T1" fmla="*/ 0 h 57"/>
                  <a:gd name="T2" fmla="*/ 0 w 23"/>
                  <a:gd name="T3" fmla="*/ 3 h 57"/>
                  <a:gd name="T4" fmla="*/ 14 w 23"/>
                  <a:gd name="T5" fmla="*/ 57 h 57"/>
                  <a:gd name="T6" fmla="*/ 23 w 23"/>
                  <a:gd name="T7" fmla="*/ 55 h 57"/>
                  <a:gd name="T8" fmla="*/ 9 w 23"/>
                  <a:gd name="T9" fmla="*/ 0 h 57"/>
                </a:gdLst>
                <a:ahLst/>
                <a:cxnLst>
                  <a:cxn ang="0">
                    <a:pos x="T0" y="T1"/>
                  </a:cxn>
                  <a:cxn ang="0">
                    <a:pos x="T2" y="T3"/>
                  </a:cxn>
                  <a:cxn ang="0">
                    <a:pos x="T4" y="T5"/>
                  </a:cxn>
                  <a:cxn ang="0">
                    <a:pos x="T6" y="T7"/>
                  </a:cxn>
                  <a:cxn ang="0">
                    <a:pos x="T8" y="T9"/>
                  </a:cxn>
                </a:cxnLst>
                <a:rect l="0" t="0" r="r" b="b"/>
                <a:pathLst>
                  <a:path w="23" h="57">
                    <a:moveTo>
                      <a:pt x="9" y="0"/>
                    </a:moveTo>
                    <a:cubicBezTo>
                      <a:pt x="0" y="3"/>
                      <a:pt x="0" y="3"/>
                      <a:pt x="0" y="3"/>
                    </a:cubicBezTo>
                    <a:cubicBezTo>
                      <a:pt x="5" y="21"/>
                      <a:pt x="10" y="39"/>
                      <a:pt x="14" y="57"/>
                    </a:cubicBezTo>
                    <a:cubicBezTo>
                      <a:pt x="23" y="55"/>
                      <a:pt x="23" y="55"/>
                      <a:pt x="23" y="55"/>
                    </a:cubicBezTo>
                    <a:cubicBezTo>
                      <a:pt x="19" y="36"/>
                      <a:pt x="14" y="18"/>
                      <a:pt x="9" y="0"/>
                    </a:cubicBezTo>
                    <a:close/>
                  </a:path>
                </a:pathLst>
              </a:custGeom>
              <a:solidFill>
                <a:srgbClr val="E6E6E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70" name="ïš1iḍe">
                <a:extLst>
                  <a:ext uri="{FF2B5EF4-FFF2-40B4-BE49-F238E27FC236}">
                    <a16:creationId xmlns:a16="http://schemas.microsoft.com/office/drawing/2014/main" id="{4BD880C2-79D7-44DD-9445-DB0194838830}"/>
                  </a:ext>
                </a:extLst>
              </p:cNvPr>
              <p:cNvSpPr/>
              <p:nvPr/>
            </p:nvSpPr>
            <p:spPr bwMode="auto">
              <a:xfrm>
                <a:off x="6219826" y="2540001"/>
                <a:ext cx="39688" cy="73025"/>
              </a:xfrm>
              <a:custGeom>
                <a:avLst/>
                <a:gdLst>
                  <a:gd name="T0" fmla="*/ 8 w 30"/>
                  <a:gd name="T1" fmla="*/ 0 h 55"/>
                  <a:gd name="T2" fmla="*/ 0 w 30"/>
                  <a:gd name="T3" fmla="*/ 4 h 55"/>
                  <a:gd name="T4" fmla="*/ 21 w 30"/>
                  <a:gd name="T5" fmla="*/ 55 h 55"/>
                  <a:gd name="T6" fmla="*/ 30 w 30"/>
                  <a:gd name="T7" fmla="*/ 52 h 55"/>
                  <a:gd name="T8" fmla="*/ 8 w 30"/>
                  <a:gd name="T9" fmla="*/ 0 h 55"/>
                </a:gdLst>
                <a:ahLst/>
                <a:cxnLst>
                  <a:cxn ang="0">
                    <a:pos x="T0" y="T1"/>
                  </a:cxn>
                  <a:cxn ang="0">
                    <a:pos x="T2" y="T3"/>
                  </a:cxn>
                  <a:cxn ang="0">
                    <a:pos x="T4" y="T5"/>
                  </a:cxn>
                  <a:cxn ang="0">
                    <a:pos x="T6" y="T7"/>
                  </a:cxn>
                  <a:cxn ang="0">
                    <a:pos x="T8" y="T9"/>
                  </a:cxn>
                </a:cxnLst>
                <a:rect l="0" t="0" r="r" b="b"/>
                <a:pathLst>
                  <a:path w="30" h="55">
                    <a:moveTo>
                      <a:pt x="8" y="0"/>
                    </a:moveTo>
                    <a:cubicBezTo>
                      <a:pt x="0" y="4"/>
                      <a:pt x="0" y="4"/>
                      <a:pt x="0" y="4"/>
                    </a:cubicBezTo>
                    <a:cubicBezTo>
                      <a:pt x="7" y="21"/>
                      <a:pt x="15" y="38"/>
                      <a:pt x="21" y="55"/>
                    </a:cubicBezTo>
                    <a:cubicBezTo>
                      <a:pt x="30" y="52"/>
                      <a:pt x="30" y="52"/>
                      <a:pt x="30" y="52"/>
                    </a:cubicBezTo>
                    <a:cubicBezTo>
                      <a:pt x="23" y="35"/>
                      <a:pt x="16" y="17"/>
                      <a:pt x="8" y="0"/>
                    </a:cubicBezTo>
                    <a:close/>
                  </a:path>
                </a:pathLst>
              </a:custGeom>
              <a:solidFill>
                <a:srgbClr val="E6E6E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71" name="ïşlïḓê">
                <a:extLst>
                  <a:ext uri="{FF2B5EF4-FFF2-40B4-BE49-F238E27FC236}">
                    <a16:creationId xmlns:a16="http://schemas.microsoft.com/office/drawing/2014/main" id="{4ED0F5FD-0A95-4C80-9F42-05E891F55111}"/>
                  </a:ext>
                </a:extLst>
              </p:cNvPr>
              <p:cNvSpPr/>
              <p:nvPr/>
            </p:nvSpPr>
            <p:spPr bwMode="auto">
              <a:xfrm>
                <a:off x="6148388" y="2409826"/>
                <a:ext cx="47625" cy="71438"/>
              </a:xfrm>
              <a:custGeom>
                <a:avLst/>
                <a:gdLst>
                  <a:gd name="T0" fmla="*/ 8 w 36"/>
                  <a:gd name="T1" fmla="*/ 0 h 53"/>
                  <a:gd name="T2" fmla="*/ 0 w 36"/>
                  <a:gd name="T3" fmla="*/ 5 h 53"/>
                  <a:gd name="T4" fmla="*/ 28 w 36"/>
                  <a:gd name="T5" fmla="*/ 53 h 53"/>
                  <a:gd name="T6" fmla="*/ 36 w 36"/>
                  <a:gd name="T7" fmla="*/ 48 h 53"/>
                  <a:gd name="T8" fmla="*/ 8 w 36"/>
                  <a:gd name="T9" fmla="*/ 0 h 53"/>
                </a:gdLst>
                <a:ahLst/>
                <a:cxnLst>
                  <a:cxn ang="0">
                    <a:pos x="T0" y="T1"/>
                  </a:cxn>
                  <a:cxn ang="0">
                    <a:pos x="T2" y="T3"/>
                  </a:cxn>
                  <a:cxn ang="0">
                    <a:pos x="T4" y="T5"/>
                  </a:cxn>
                  <a:cxn ang="0">
                    <a:pos x="T6" y="T7"/>
                  </a:cxn>
                  <a:cxn ang="0">
                    <a:pos x="T8" y="T9"/>
                  </a:cxn>
                </a:cxnLst>
                <a:rect l="0" t="0" r="r" b="b"/>
                <a:pathLst>
                  <a:path w="36" h="53">
                    <a:moveTo>
                      <a:pt x="8" y="0"/>
                    </a:moveTo>
                    <a:cubicBezTo>
                      <a:pt x="0" y="5"/>
                      <a:pt x="0" y="5"/>
                      <a:pt x="0" y="5"/>
                    </a:cubicBezTo>
                    <a:cubicBezTo>
                      <a:pt x="10" y="21"/>
                      <a:pt x="19" y="37"/>
                      <a:pt x="28" y="53"/>
                    </a:cubicBezTo>
                    <a:cubicBezTo>
                      <a:pt x="36" y="48"/>
                      <a:pt x="36" y="48"/>
                      <a:pt x="36" y="48"/>
                    </a:cubicBezTo>
                    <a:cubicBezTo>
                      <a:pt x="27" y="32"/>
                      <a:pt x="18" y="16"/>
                      <a:pt x="8" y="0"/>
                    </a:cubicBezTo>
                    <a:close/>
                  </a:path>
                </a:pathLst>
              </a:custGeom>
              <a:solidFill>
                <a:srgbClr val="E6E6E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72" name="ïśľîḋê">
                <a:extLst>
                  <a:ext uri="{FF2B5EF4-FFF2-40B4-BE49-F238E27FC236}">
                    <a16:creationId xmlns:a16="http://schemas.microsoft.com/office/drawing/2014/main" id="{ECC1BB29-A1DC-4E8E-B42C-022A58D9716B}"/>
                  </a:ext>
                </a:extLst>
              </p:cNvPr>
              <p:cNvSpPr/>
              <p:nvPr/>
            </p:nvSpPr>
            <p:spPr bwMode="auto">
              <a:xfrm>
                <a:off x="6061076" y="2290763"/>
                <a:ext cx="55563" cy="65088"/>
              </a:xfrm>
              <a:custGeom>
                <a:avLst/>
                <a:gdLst>
                  <a:gd name="T0" fmla="*/ 7 w 42"/>
                  <a:gd name="T1" fmla="*/ 0 h 49"/>
                  <a:gd name="T2" fmla="*/ 0 w 42"/>
                  <a:gd name="T3" fmla="*/ 6 h 49"/>
                  <a:gd name="T4" fmla="*/ 34 w 42"/>
                  <a:gd name="T5" fmla="*/ 49 h 49"/>
                  <a:gd name="T6" fmla="*/ 42 w 42"/>
                  <a:gd name="T7" fmla="*/ 44 h 49"/>
                  <a:gd name="T8" fmla="*/ 7 w 42"/>
                  <a:gd name="T9" fmla="*/ 0 h 49"/>
                </a:gdLst>
                <a:ahLst/>
                <a:cxnLst>
                  <a:cxn ang="0">
                    <a:pos x="T0" y="T1"/>
                  </a:cxn>
                  <a:cxn ang="0">
                    <a:pos x="T2" y="T3"/>
                  </a:cxn>
                  <a:cxn ang="0">
                    <a:pos x="T4" y="T5"/>
                  </a:cxn>
                  <a:cxn ang="0">
                    <a:pos x="T6" y="T7"/>
                  </a:cxn>
                  <a:cxn ang="0">
                    <a:pos x="T8" y="T9"/>
                  </a:cxn>
                </a:cxnLst>
                <a:rect l="0" t="0" r="r" b="b"/>
                <a:pathLst>
                  <a:path w="42" h="49">
                    <a:moveTo>
                      <a:pt x="7" y="0"/>
                    </a:moveTo>
                    <a:cubicBezTo>
                      <a:pt x="0" y="6"/>
                      <a:pt x="0" y="6"/>
                      <a:pt x="0" y="6"/>
                    </a:cubicBezTo>
                    <a:cubicBezTo>
                      <a:pt x="12" y="20"/>
                      <a:pt x="23" y="35"/>
                      <a:pt x="34" y="49"/>
                    </a:cubicBezTo>
                    <a:cubicBezTo>
                      <a:pt x="42" y="44"/>
                      <a:pt x="42" y="44"/>
                      <a:pt x="42" y="44"/>
                    </a:cubicBezTo>
                    <a:cubicBezTo>
                      <a:pt x="31" y="29"/>
                      <a:pt x="19" y="14"/>
                      <a:pt x="7" y="0"/>
                    </a:cubicBezTo>
                    <a:close/>
                  </a:path>
                </a:pathLst>
              </a:custGeom>
              <a:solidFill>
                <a:srgbClr val="E6E6E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73" name="iṣḻíďe">
                <a:extLst>
                  <a:ext uri="{FF2B5EF4-FFF2-40B4-BE49-F238E27FC236}">
                    <a16:creationId xmlns:a16="http://schemas.microsoft.com/office/drawing/2014/main" id="{335C57A6-820A-4BBB-B96A-411E11300D1A}"/>
                  </a:ext>
                </a:extLst>
              </p:cNvPr>
              <p:cNvSpPr/>
              <p:nvPr/>
            </p:nvSpPr>
            <p:spPr bwMode="auto">
              <a:xfrm>
                <a:off x="5956301" y="2184401"/>
                <a:ext cx="63500" cy="58738"/>
              </a:xfrm>
              <a:custGeom>
                <a:avLst/>
                <a:gdLst>
                  <a:gd name="T0" fmla="*/ 7 w 47"/>
                  <a:gd name="T1" fmla="*/ 0 h 45"/>
                  <a:gd name="T2" fmla="*/ 0 w 47"/>
                  <a:gd name="T3" fmla="*/ 7 h 45"/>
                  <a:gd name="T4" fmla="*/ 41 w 47"/>
                  <a:gd name="T5" fmla="*/ 45 h 45"/>
                  <a:gd name="T6" fmla="*/ 47 w 47"/>
                  <a:gd name="T7" fmla="*/ 38 h 45"/>
                  <a:gd name="T8" fmla="*/ 7 w 47"/>
                  <a:gd name="T9" fmla="*/ 0 h 45"/>
                </a:gdLst>
                <a:ahLst/>
                <a:cxnLst>
                  <a:cxn ang="0">
                    <a:pos x="T0" y="T1"/>
                  </a:cxn>
                  <a:cxn ang="0">
                    <a:pos x="T2" y="T3"/>
                  </a:cxn>
                  <a:cxn ang="0">
                    <a:pos x="T4" y="T5"/>
                  </a:cxn>
                  <a:cxn ang="0">
                    <a:pos x="T6" y="T7"/>
                  </a:cxn>
                  <a:cxn ang="0">
                    <a:pos x="T8" y="T9"/>
                  </a:cxn>
                </a:cxnLst>
                <a:rect l="0" t="0" r="r" b="b"/>
                <a:pathLst>
                  <a:path w="47" h="45">
                    <a:moveTo>
                      <a:pt x="7" y="0"/>
                    </a:moveTo>
                    <a:cubicBezTo>
                      <a:pt x="0" y="7"/>
                      <a:pt x="0" y="7"/>
                      <a:pt x="0" y="7"/>
                    </a:cubicBezTo>
                    <a:cubicBezTo>
                      <a:pt x="14" y="19"/>
                      <a:pt x="28" y="32"/>
                      <a:pt x="41" y="45"/>
                    </a:cubicBezTo>
                    <a:cubicBezTo>
                      <a:pt x="47" y="38"/>
                      <a:pt x="47" y="38"/>
                      <a:pt x="47" y="38"/>
                    </a:cubicBezTo>
                    <a:cubicBezTo>
                      <a:pt x="34" y="25"/>
                      <a:pt x="20" y="12"/>
                      <a:pt x="7" y="0"/>
                    </a:cubicBezTo>
                    <a:close/>
                  </a:path>
                </a:pathLst>
              </a:custGeom>
              <a:solidFill>
                <a:srgbClr val="E6E6E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74" name="îṡļíďé">
                <a:extLst>
                  <a:ext uri="{FF2B5EF4-FFF2-40B4-BE49-F238E27FC236}">
                    <a16:creationId xmlns:a16="http://schemas.microsoft.com/office/drawing/2014/main" id="{1DD480D5-A6B4-4045-848A-97D6C33A6DA7}"/>
                  </a:ext>
                </a:extLst>
              </p:cNvPr>
              <p:cNvSpPr/>
              <p:nvPr/>
            </p:nvSpPr>
            <p:spPr bwMode="auto">
              <a:xfrm>
                <a:off x="5840413" y="2092326"/>
                <a:ext cx="68263" cy="52388"/>
              </a:xfrm>
              <a:custGeom>
                <a:avLst/>
                <a:gdLst>
                  <a:gd name="T0" fmla="*/ 5 w 51"/>
                  <a:gd name="T1" fmla="*/ 0 h 40"/>
                  <a:gd name="T2" fmla="*/ 0 w 51"/>
                  <a:gd name="T3" fmla="*/ 7 h 40"/>
                  <a:gd name="T4" fmla="*/ 45 w 51"/>
                  <a:gd name="T5" fmla="*/ 40 h 40"/>
                  <a:gd name="T6" fmla="*/ 51 w 51"/>
                  <a:gd name="T7" fmla="*/ 33 h 40"/>
                  <a:gd name="T8" fmla="*/ 5 w 51"/>
                  <a:gd name="T9" fmla="*/ 0 h 40"/>
                </a:gdLst>
                <a:ahLst/>
                <a:cxnLst>
                  <a:cxn ang="0">
                    <a:pos x="T0" y="T1"/>
                  </a:cxn>
                  <a:cxn ang="0">
                    <a:pos x="T2" y="T3"/>
                  </a:cxn>
                  <a:cxn ang="0">
                    <a:pos x="T4" y="T5"/>
                  </a:cxn>
                  <a:cxn ang="0">
                    <a:pos x="T6" y="T7"/>
                  </a:cxn>
                  <a:cxn ang="0">
                    <a:pos x="T8" y="T9"/>
                  </a:cxn>
                </a:cxnLst>
                <a:rect l="0" t="0" r="r" b="b"/>
                <a:pathLst>
                  <a:path w="51" h="40">
                    <a:moveTo>
                      <a:pt x="5" y="0"/>
                    </a:moveTo>
                    <a:cubicBezTo>
                      <a:pt x="0" y="7"/>
                      <a:pt x="0" y="7"/>
                      <a:pt x="0" y="7"/>
                    </a:cubicBezTo>
                    <a:cubicBezTo>
                      <a:pt x="15" y="18"/>
                      <a:pt x="30" y="29"/>
                      <a:pt x="45" y="40"/>
                    </a:cubicBezTo>
                    <a:cubicBezTo>
                      <a:pt x="51" y="33"/>
                      <a:pt x="51" y="33"/>
                      <a:pt x="51" y="33"/>
                    </a:cubicBezTo>
                    <a:cubicBezTo>
                      <a:pt x="36" y="21"/>
                      <a:pt x="21" y="10"/>
                      <a:pt x="5" y="0"/>
                    </a:cubicBezTo>
                    <a:close/>
                  </a:path>
                </a:pathLst>
              </a:custGeom>
              <a:solidFill>
                <a:srgbClr val="E6E6E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75" name="îṡlíḍe">
                <a:extLst>
                  <a:ext uri="{FF2B5EF4-FFF2-40B4-BE49-F238E27FC236}">
                    <a16:creationId xmlns:a16="http://schemas.microsoft.com/office/drawing/2014/main" id="{CA1A0457-6C0C-423D-81B7-438E35281DC7}"/>
                  </a:ext>
                </a:extLst>
              </p:cNvPr>
              <p:cNvSpPr/>
              <p:nvPr/>
            </p:nvSpPr>
            <p:spPr bwMode="auto">
              <a:xfrm>
                <a:off x="5740401" y="2028826"/>
                <a:ext cx="42863" cy="33338"/>
              </a:xfrm>
              <a:custGeom>
                <a:avLst/>
                <a:gdLst>
                  <a:gd name="T0" fmla="*/ 0 w 32"/>
                  <a:gd name="T1" fmla="*/ 0 h 26"/>
                  <a:gd name="T2" fmla="*/ 0 w 32"/>
                  <a:gd name="T3" fmla="*/ 10 h 26"/>
                  <a:gd name="T4" fmla="*/ 28 w 32"/>
                  <a:gd name="T5" fmla="*/ 26 h 26"/>
                  <a:gd name="T6" fmla="*/ 32 w 32"/>
                  <a:gd name="T7" fmla="*/ 18 h 26"/>
                  <a:gd name="T8" fmla="*/ 0 w 32"/>
                  <a:gd name="T9" fmla="*/ 0 h 26"/>
                </a:gdLst>
                <a:ahLst/>
                <a:cxnLst>
                  <a:cxn ang="0">
                    <a:pos x="T0" y="T1"/>
                  </a:cxn>
                  <a:cxn ang="0">
                    <a:pos x="T2" y="T3"/>
                  </a:cxn>
                  <a:cxn ang="0">
                    <a:pos x="T4" y="T5"/>
                  </a:cxn>
                  <a:cxn ang="0">
                    <a:pos x="T6" y="T7"/>
                  </a:cxn>
                  <a:cxn ang="0">
                    <a:pos x="T8" y="T9"/>
                  </a:cxn>
                </a:cxnLst>
                <a:rect l="0" t="0" r="r" b="b"/>
                <a:pathLst>
                  <a:path w="32" h="26">
                    <a:moveTo>
                      <a:pt x="0" y="0"/>
                    </a:moveTo>
                    <a:cubicBezTo>
                      <a:pt x="0" y="10"/>
                      <a:pt x="0" y="10"/>
                      <a:pt x="0" y="10"/>
                    </a:cubicBezTo>
                    <a:cubicBezTo>
                      <a:pt x="9" y="15"/>
                      <a:pt x="19" y="21"/>
                      <a:pt x="28" y="26"/>
                    </a:cubicBezTo>
                    <a:cubicBezTo>
                      <a:pt x="32" y="18"/>
                      <a:pt x="32" y="18"/>
                      <a:pt x="32" y="18"/>
                    </a:cubicBezTo>
                    <a:cubicBezTo>
                      <a:pt x="22" y="12"/>
                      <a:pt x="11" y="6"/>
                      <a:pt x="0" y="0"/>
                    </a:cubicBezTo>
                    <a:close/>
                  </a:path>
                </a:pathLst>
              </a:custGeom>
              <a:solidFill>
                <a:srgbClr val="E6E6E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76" name="îṧ1ïḋe">
                <a:extLst>
                  <a:ext uri="{FF2B5EF4-FFF2-40B4-BE49-F238E27FC236}">
                    <a16:creationId xmlns:a16="http://schemas.microsoft.com/office/drawing/2014/main" id="{7204914E-F17B-43DC-ADCF-8D4E71C5B0AC}"/>
                  </a:ext>
                </a:extLst>
              </p:cNvPr>
              <p:cNvSpPr/>
              <p:nvPr/>
            </p:nvSpPr>
            <p:spPr bwMode="auto">
              <a:xfrm>
                <a:off x="6316663" y="2976563"/>
                <a:ext cx="12700" cy="36513"/>
              </a:xfrm>
              <a:custGeom>
                <a:avLst/>
                <a:gdLst>
                  <a:gd name="T0" fmla="*/ 0 w 10"/>
                  <a:gd name="T1" fmla="*/ 0 h 27"/>
                  <a:gd name="T2" fmla="*/ 9 w 10"/>
                  <a:gd name="T3" fmla="*/ 0 h 27"/>
                  <a:gd name="T4" fmla="*/ 9 w 10"/>
                  <a:gd name="T5" fmla="*/ 27 h 27"/>
                  <a:gd name="T6" fmla="*/ 0 w 10"/>
                  <a:gd name="T7" fmla="*/ 27 h 27"/>
                  <a:gd name="T8" fmla="*/ 0 w 10"/>
                  <a:gd name="T9" fmla="*/ 0 h 27"/>
                </a:gdLst>
                <a:ahLst/>
                <a:cxnLst>
                  <a:cxn ang="0">
                    <a:pos x="T0" y="T1"/>
                  </a:cxn>
                  <a:cxn ang="0">
                    <a:pos x="T2" y="T3"/>
                  </a:cxn>
                  <a:cxn ang="0">
                    <a:pos x="T4" y="T5"/>
                  </a:cxn>
                  <a:cxn ang="0">
                    <a:pos x="T6" y="T7"/>
                  </a:cxn>
                  <a:cxn ang="0">
                    <a:pos x="T8" y="T9"/>
                  </a:cxn>
                </a:cxnLst>
                <a:rect l="0" t="0" r="r" b="b"/>
                <a:pathLst>
                  <a:path w="10" h="27">
                    <a:moveTo>
                      <a:pt x="0" y="0"/>
                    </a:moveTo>
                    <a:cubicBezTo>
                      <a:pt x="9" y="0"/>
                      <a:pt x="9" y="0"/>
                      <a:pt x="9" y="0"/>
                    </a:cubicBezTo>
                    <a:cubicBezTo>
                      <a:pt x="10" y="9"/>
                      <a:pt x="10" y="18"/>
                      <a:pt x="9" y="27"/>
                    </a:cubicBezTo>
                    <a:cubicBezTo>
                      <a:pt x="0" y="27"/>
                      <a:pt x="0" y="27"/>
                      <a:pt x="0" y="27"/>
                    </a:cubicBezTo>
                    <a:cubicBezTo>
                      <a:pt x="0" y="18"/>
                      <a:pt x="0" y="9"/>
                      <a:pt x="0" y="0"/>
                    </a:cubicBezTo>
                    <a:close/>
                  </a:path>
                </a:pathLst>
              </a:custGeom>
              <a:solidFill>
                <a:srgbClr val="E6E6E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77" name="iṡ1íďé">
                <a:extLst>
                  <a:ext uri="{FF2B5EF4-FFF2-40B4-BE49-F238E27FC236}">
                    <a16:creationId xmlns:a16="http://schemas.microsoft.com/office/drawing/2014/main" id="{33561938-493F-4124-91D9-3FAF58DCAB9C}"/>
                  </a:ext>
                </a:extLst>
              </p:cNvPr>
              <p:cNvSpPr/>
              <p:nvPr/>
            </p:nvSpPr>
            <p:spPr bwMode="auto">
              <a:xfrm>
                <a:off x="3927476" y="2360613"/>
                <a:ext cx="19050" cy="20638"/>
              </a:xfrm>
              <a:custGeom>
                <a:avLst/>
                <a:gdLst>
                  <a:gd name="T0" fmla="*/ 12 w 12"/>
                  <a:gd name="T1" fmla="*/ 6 h 13"/>
                  <a:gd name="T2" fmla="*/ 6 w 12"/>
                  <a:gd name="T3" fmla="*/ 6 h 13"/>
                  <a:gd name="T4" fmla="*/ 6 w 12"/>
                  <a:gd name="T5" fmla="*/ 0 h 13"/>
                  <a:gd name="T6" fmla="*/ 6 w 12"/>
                  <a:gd name="T7" fmla="*/ 0 h 13"/>
                  <a:gd name="T8" fmla="*/ 6 w 12"/>
                  <a:gd name="T9" fmla="*/ 6 h 13"/>
                  <a:gd name="T10" fmla="*/ 0 w 12"/>
                  <a:gd name="T11" fmla="*/ 6 h 13"/>
                  <a:gd name="T12" fmla="*/ 0 w 12"/>
                  <a:gd name="T13" fmla="*/ 7 h 13"/>
                  <a:gd name="T14" fmla="*/ 6 w 12"/>
                  <a:gd name="T15" fmla="*/ 7 h 13"/>
                  <a:gd name="T16" fmla="*/ 6 w 12"/>
                  <a:gd name="T17" fmla="*/ 13 h 13"/>
                  <a:gd name="T18" fmla="*/ 6 w 12"/>
                  <a:gd name="T19" fmla="*/ 13 h 13"/>
                  <a:gd name="T20" fmla="*/ 6 w 12"/>
                  <a:gd name="T21" fmla="*/ 7 h 13"/>
                  <a:gd name="T22" fmla="*/ 12 w 12"/>
                  <a:gd name="T23" fmla="*/ 7 h 13"/>
                  <a:gd name="T24" fmla="*/ 12 w 12"/>
                  <a:gd name="T25" fmla="*/ 6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 h="13">
                    <a:moveTo>
                      <a:pt x="12" y="6"/>
                    </a:moveTo>
                    <a:lnTo>
                      <a:pt x="6" y="6"/>
                    </a:lnTo>
                    <a:lnTo>
                      <a:pt x="6" y="0"/>
                    </a:lnTo>
                    <a:lnTo>
                      <a:pt x="6" y="0"/>
                    </a:lnTo>
                    <a:lnTo>
                      <a:pt x="6" y="6"/>
                    </a:lnTo>
                    <a:lnTo>
                      <a:pt x="0" y="6"/>
                    </a:lnTo>
                    <a:lnTo>
                      <a:pt x="0" y="7"/>
                    </a:lnTo>
                    <a:lnTo>
                      <a:pt x="6" y="7"/>
                    </a:lnTo>
                    <a:lnTo>
                      <a:pt x="6" y="13"/>
                    </a:lnTo>
                    <a:lnTo>
                      <a:pt x="6" y="13"/>
                    </a:lnTo>
                    <a:lnTo>
                      <a:pt x="6" y="7"/>
                    </a:lnTo>
                    <a:lnTo>
                      <a:pt x="12" y="7"/>
                    </a:lnTo>
                    <a:lnTo>
                      <a:pt x="12" y="6"/>
                    </a:lnTo>
                    <a:close/>
                  </a:path>
                </a:pathLst>
              </a:custGeom>
              <a:solidFill>
                <a:srgbClr val="F2F2F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78" name="îsḷîḍé">
                <a:extLst>
                  <a:ext uri="{FF2B5EF4-FFF2-40B4-BE49-F238E27FC236}">
                    <a16:creationId xmlns:a16="http://schemas.microsoft.com/office/drawing/2014/main" id="{8B036EDC-DCF3-4961-A796-3EB4CAC3D6AB}"/>
                  </a:ext>
                </a:extLst>
              </p:cNvPr>
              <p:cNvSpPr/>
              <p:nvPr/>
            </p:nvSpPr>
            <p:spPr bwMode="auto">
              <a:xfrm>
                <a:off x="3822701" y="2905126"/>
                <a:ext cx="20638" cy="20638"/>
              </a:xfrm>
              <a:custGeom>
                <a:avLst/>
                <a:gdLst>
                  <a:gd name="T0" fmla="*/ 13 w 13"/>
                  <a:gd name="T1" fmla="*/ 6 h 13"/>
                  <a:gd name="T2" fmla="*/ 7 w 13"/>
                  <a:gd name="T3" fmla="*/ 6 h 13"/>
                  <a:gd name="T4" fmla="*/ 7 w 13"/>
                  <a:gd name="T5" fmla="*/ 0 h 13"/>
                  <a:gd name="T6" fmla="*/ 6 w 13"/>
                  <a:gd name="T7" fmla="*/ 0 h 13"/>
                  <a:gd name="T8" fmla="*/ 6 w 13"/>
                  <a:gd name="T9" fmla="*/ 6 h 13"/>
                  <a:gd name="T10" fmla="*/ 0 w 13"/>
                  <a:gd name="T11" fmla="*/ 6 h 13"/>
                  <a:gd name="T12" fmla="*/ 0 w 13"/>
                  <a:gd name="T13" fmla="*/ 7 h 13"/>
                  <a:gd name="T14" fmla="*/ 6 w 13"/>
                  <a:gd name="T15" fmla="*/ 7 h 13"/>
                  <a:gd name="T16" fmla="*/ 6 w 13"/>
                  <a:gd name="T17" fmla="*/ 13 h 13"/>
                  <a:gd name="T18" fmla="*/ 7 w 13"/>
                  <a:gd name="T19" fmla="*/ 13 h 13"/>
                  <a:gd name="T20" fmla="*/ 7 w 13"/>
                  <a:gd name="T21" fmla="*/ 7 h 13"/>
                  <a:gd name="T22" fmla="*/ 13 w 13"/>
                  <a:gd name="T23" fmla="*/ 7 h 13"/>
                  <a:gd name="T24" fmla="*/ 13 w 13"/>
                  <a:gd name="T25" fmla="*/ 6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 h="13">
                    <a:moveTo>
                      <a:pt x="13" y="6"/>
                    </a:moveTo>
                    <a:lnTo>
                      <a:pt x="7" y="6"/>
                    </a:lnTo>
                    <a:lnTo>
                      <a:pt x="7" y="0"/>
                    </a:lnTo>
                    <a:lnTo>
                      <a:pt x="6" y="0"/>
                    </a:lnTo>
                    <a:lnTo>
                      <a:pt x="6" y="6"/>
                    </a:lnTo>
                    <a:lnTo>
                      <a:pt x="0" y="6"/>
                    </a:lnTo>
                    <a:lnTo>
                      <a:pt x="0" y="7"/>
                    </a:lnTo>
                    <a:lnTo>
                      <a:pt x="6" y="7"/>
                    </a:lnTo>
                    <a:lnTo>
                      <a:pt x="6" y="13"/>
                    </a:lnTo>
                    <a:lnTo>
                      <a:pt x="7" y="13"/>
                    </a:lnTo>
                    <a:lnTo>
                      <a:pt x="7" y="7"/>
                    </a:lnTo>
                    <a:lnTo>
                      <a:pt x="13" y="7"/>
                    </a:lnTo>
                    <a:lnTo>
                      <a:pt x="13" y="6"/>
                    </a:lnTo>
                    <a:close/>
                  </a:path>
                </a:pathLst>
              </a:custGeom>
              <a:solidFill>
                <a:srgbClr val="F2F2F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79" name="iṩ1ïḍe">
                <a:extLst>
                  <a:ext uri="{FF2B5EF4-FFF2-40B4-BE49-F238E27FC236}">
                    <a16:creationId xmlns:a16="http://schemas.microsoft.com/office/drawing/2014/main" id="{5B4F035E-7E73-4CFA-8503-36DA4227366F}"/>
                  </a:ext>
                </a:extLst>
              </p:cNvPr>
              <p:cNvSpPr/>
              <p:nvPr/>
            </p:nvSpPr>
            <p:spPr bwMode="auto">
              <a:xfrm>
                <a:off x="3517901" y="3382963"/>
                <a:ext cx="19050" cy="20638"/>
              </a:xfrm>
              <a:custGeom>
                <a:avLst/>
                <a:gdLst>
                  <a:gd name="T0" fmla="*/ 12 w 12"/>
                  <a:gd name="T1" fmla="*/ 6 h 13"/>
                  <a:gd name="T2" fmla="*/ 7 w 12"/>
                  <a:gd name="T3" fmla="*/ 6 h 13"/>
                  <a:gd name="T4" fmla="*/ 7 w 12"/>
                  <a:gd name="T5" fmla="*/ 0 h 13"/>
                  <a:gd name="T6" fmla="*/ 6 w 12"/>
                  <a:gd name="T7" fmla="*/ 0 h 13"/>
                  <a:gd name="T8" fmla="*/ 6 w 12"/>
                  <a:gd name="T9" fmla="*/ 6 h 13"/>
                  <a:gd name="T10" fmla="*/ 0 w 12"/>
                  <a:gd name="T11" fmla="*/ 6 h 13"/>
                  <a:gd name="T12" fmla="*/ 0 w 12"/>
                  <a:gd name="T13" fmla="*/ 7 h 13"/>
                  <a:gd name="T14" fmla="*/ 6 w 12"/>
                  <a:gd name="T15" fmla="*/ 7 h 13"/>
                  <a:gd name="T16" fmla="*/ 6 w 12"/>
                  <a:gd name="T17" fmla="*/ 13 h 13"/>
                  <a:gd name="T18" fmla="*/ 7 w 12"/>
                  <a:gd name="T19" fmla="*/ 13 h 13"/>
                  <a:gd name="T20" fmla="*/ 7 w 12"/>
                  <a:gd name="T21" fmla="*/ 7 h 13"/>
                  <a:gd name="T22" fmla="*/ 12 w 12"/>
                  <a:gd name="T23" fmla="*/ 7 h 13"/>
                  <a:gd name="T24" fmla="*/ 12 w 12"/>
                  <a:gd name="T25" fmla="*/ 6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 h="13">
                    <a:moveTo>
                      <a:pt x="12" y="6"/>
                    </a:moveTo>
                    <a:lnTo>
                      <a:pt x="7" y="6"/>
                    </a:lnTo>
                    <a:lnTo>
                      <a:pt x="7" y="0"/>
                    </a:lnTo>
                    <a:lnTo>
                      <a:pt x="6" y="0"/>
                    </a:lnTo>
                    <a:lnTo>
                      <a:pt x="6" y="6"/>
                    </a:lnTo>
                    <a:lnTo>
                      <a:pt x="0" y="6"/>
                    </a:lnTo>
                    <a:lnTo>
                      <a:pt x="0" y="7"/>
                    </a:lnTo>
                    <a:lnTo>
                      <a:pt x="6" y="7"/>
                    </a:lnTo>
                    <a:lnTo>
                      <a:pt x="6" y="13"/>
                    </a:lnTo>
                    <a:lnTo>
                      <a:pt x="7" y="13"/>
                    </a:lnTo>
                    <a:lnTo>
                      <a:pt x="7" y="7"/>
                    </a:lnTo>
                    <a:lnTo>
                      <a:pt x="12" y="7"/>
                    </a:lnTo>
                    <a:lnTo>
                      <a:pt x="12" y="6"/>
                    </a:lnTo>
                    <a:close/>
                  </a:path>
                </a:pathLst>
              </a:custGeom>
              <a:solidFill>
                <a:srgbClr val="F2F2F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sp>
          <p:nvSpPr>
            <p:cNvPr id="182" name="文本框 181">
              <a:extLst>
                <a:ext uri="{FF2B5EF4-FFF2-40B4-BE49-F238E27FC236}">
                  <a16:creationId xmlns:a16="http://schemas.microsoft.com/office/drawing/2014/main" id="{A4D753D2-5E66-4FD1-884D-4E3B220A83D3}"/>
                </a:ext>
              </a:extLst>
            </p:cNvPr>
            <p:cNvSpPr txBox="1"/>
            <p:nvPr/>
          </p:nvSpPr>
          <p:spPr>
            <a:xfrm>
              <a:off x="1830826" y="3439773"/>
              <a:ext cx="934508" cy="461665"/>
            </a:xfrm>
            <a:prstGeom prst="rect">
              <a:avLst/>
            </a:prstGeom>
            <a:noFill/>
          </p:spPr>
          <p:txBody>
            <a:bodyPr wrap="square">
              <a:spAutoFit/>
            </a:bodyPr>
            <a:lstStyle/>
            <a:p>
              <a:r>
                <a:rPr lang="zh-CN" altLang="en-US" sz="2400" b="1" dirty="0">
                  <a:solidFill>
                    <a:schemeClr val="bg1"/>
                  </a:solidFill>
                </a:rPr>
                <a:t>单位？</a:t>
              </a:r>
              <a:endParaRPr lang="zh-CN" altLang="en-US" sz="2400" dirty="0">
                <a:solidFill>
                  <a:schemeClr val="bg1"/>
                </a:solidFill>
              </a:endParaRPr>
            </a:p>
          </p:txBody>
        </p:sp>
      </p:grpSp>
      <p:grpSp>
        <p:nvGrpSpPr>
          <p:cNvPr id="4" name="组合 3">
            <a:extLst>
              <a:ext uri="{FF2B5EF4-FFF2-40B4-BE49-F238E27FC236}">
                <a16:creationId xmlns:a16="http://schemas.microsoft.com/office/drawing/2014/main" id="{64756C6F-7BB3-413E-A79A-62E5C148C8F3}"/>
              </a:ext>
            </a:extLst>
          </p:cNvPr>
          <p:cNvGrpSpPr/>
          <p:nvPr/>
        </p:nvGrpSpPr>
        <p:grpSpPr>
          <a:xfrm>
            <a:off x="6277676" y="3165905"/>
            <a:ext cx="2499515" cy="1738712"/>
            <a:chOff x="5620709" y="3089920"/>
            <a:chExt cx="2499515" cy="1738712"/>
          </a:xfrm>
        </p:grpSpPr>
        <p:grpSp>
          <p:nvGrpSpPr>
            <p:cNvPr id="21" name="de451502-2110-4497-aea1-5657b1de3cd2" descr="本素材由iSlide™ 提供&#10;iSlide™尊重知识产权并注重保护用户享有的各项权利。郑重提醒您：&#10;iSlide™插件中提供的任何信息内容的所有权、知识产权归其原始权利人或权利受让人所有，您免费/购买获得的是信息内容的使用权，并受下述条款的约束；&#10;1. 您仅可以个人非商业用途使用该等信息内容，不可将信息内容的全部或部分用于出售，或以出租、出借、转让、分销、发布等其他任何方式供他人使用；&#10;2. 禁止在接入互联网或移动互联网的任何网站、平台、应用或程序上以任何方式为他人提供iSlide™插件资源内容的下载。&#10;The resource is supplied by iSlide™.&#10;iSlide™ respects all intellectual property rights and protects all the rights its users acquired.Solemnly remind you:&#10;The ownership and intellectual property of the resources supplied in iSlide Add-in belongs to its owner or the assignee of this ownership.you only acquired the usage of the resources supplied in iSlide Add-in, as well as respected the following restrain terms:&#10;1.You are only allowed to use such resource for personal and non-commercial aim, not allowed to use such resource or part of it for the sale; or rent, lend, transfer to others; or distribution or release it in any way.&#10;2.You are not permitted to provide the resource of iSlide Add-in in any website, platform, application access to the Internet or mobile Internet." title="iSlide™ 版权声明  COPYRIGHT NOTICE">
              <a:extLst>
                <a:ext uri="{FF2B5EF4-FFF2-40B4-BE49-F238E27FC236}">
                  <a16:creationId xmlns:a16="http://schemas.microsoft.com/office/drawing/2014/main" id="{FC330A3D-5DB7-48CE-AC06-8BB30CD616C1}"/>
                </a:ext>
              </a:extLst>
            </p:cNvPr>
            <p:cNvGrpSpPr>
              <a:grpSpLocks noChangeAspect="1"/>
            </p:cNvGrpSpPr>
            <p:nvPr>
              <p:custDataLst>
                <p:tags r:id="rId2"/>
              </p:custDataLst>
            </p:nvPr>
          </p:nvGrpSpPr>
          <p:grpSpPr>
            <a:xfrm>
              <a:off x="5620709" y="3089920"/>
              <a:ext cx="2499515" cy="1738712"/>
              <a:chOff x="2733676" y="1165226"/>
              <a:chExt cx="6305550" cy="4386263"/>
            </a:xfrm>
          </p:grpSpPr>
          <p:sp>
            <p:nvSpPr>
              <p:cNvPr id="22" name="iṣ1ïḓe">
                <a:extLst>
                  <a:ext uri="{FF2B5EF4-FFF2-40B4-BE49-F238E27FC236}">
                    <a16:creationId xmlns:a16="http://schemas.microsoft.com/office/drawing/2014/main" id="{2068DCBC-AE58-4D88-A1A2-E85D797A40B6}"/>
                  </a:ext>
                </a:extLst>
              </p:cNvPr>
              <p:cNvSpPr/>
              <p:nvPr/>
            </p:nvSpPr>
            <p:spPr bwMode="auto">
              <a:xfrm>
                <a:off x="8264526" y="3373438"/>
                <a:ext cx="52388" cy="2066925"/>
              </a:xfrm>
              <a:prstGeom prst="rect">
                <a:avLst/>
              </a:prstGeom>
              <a:solidFill>
                <a:srgbClr val="3F3D56"/>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23" name="ïṩľíḓè">
                <a:extLst>
                  <a:ext uri="{FF2B5EF4-FFF2-40B4-BE49-F238E27FC236}">
                    <a16:creationId xmlns:a16="http://schemas.microsoft.com/office/drawing/2014/main" id="{5EE7EB46-EDE7-4677-95EE-ABDB19A801FC}"/>
                  </a:ext>
                </a:extLst>
              </p:cNvPr>
              <p:cNvSpPr/>
              <p:nvPr/>
            </p:nvSpPr>
            <p:spPr bwMode="auto">
              <a:xfrm>
                <a:off x="7773988" y="2330451"/>
                <a:ext cx="1030288" cy="2617788"/>
              </a:xfrm>
              <a:custGeom>
                <a:avLst/>
                <a:gdLst>
                  <a:gd name="T0" fmla="*/ 770 w 773"/>
                  <a:gd name="T1" fmla="*/ 982 h 1967"/>
                  <a:gd name="T2" fmla="*/ 391 w 773"/>
                  <a:gd name="T3" fmla="*/ 1967 h 1967"/>
                  <a:gd name="T4" fmla="*/ 2 w 773"/>
                  <a:gd name="T5" fmla="*/ 985 h 1967"/>
                  <a:gd name="T6" fmla="*/ 382 w 773"/>
                  <a:gd name="T7" fmla="*/ 0 h 1967"/>
                  <a:gd name="T8" fmla="*/ 770 w 773"/>
                  <a:gd name="T9" fmla="*/ 982 h 1967"/>
                </a:gdLst>
                <a:ahLst/>
                <a:cxnLst>
                  <a:cxn ang="0">
                    <a:pos x="T0" y="T1"/>
                  </a:cxn>
                  <a:cxn ang="0">
                    <a:pos x="T2" y="T3"/>
                  </a:cxn>
                  <a:cxn ang="0">
                    <a:pos x="T4" y="T5"/>
                  </a:cxn>
                  <a:cxn ang="0">
                    <a:pos x="T6" y="T7"/>
                  </a:cxn>
                  <a:cxn ang="0">
                    <a:pos x="T8" y="T9"/>
                  </a:cxn>
                </a:cxnLst>
                <a:rect l="0" t="0" r="r" b="b"/>
                <a:pathLst>
                  <a:path w="773" h="1967">
                    <a:moveTo>
                      <a:pt x="770" y="982"/>
                    </a:moveTo>
                    <a:cubicBezTo>
                      <a:pt x="773" y="1525"/>
                      <a:pt x="391" y="1967"/>
                      <a:pt x="391" y="1967"/>
                    </a:cubicBezTo>
                    <a:cubicBezTo>
                      <a:pt x="391" y="1967"/>
                      <a:pt x="5" y="1528"/>
                      <a:pt x="2" y="985"/>
                    </a:cubicBezTo>
                    <a:cubicBezTo>
                      <a:pt x="0" y="442"/>
                      <a:pt x="382" y="0"/>
                      <a:pt x="382" y="0"/>
                    </a:cubicBezTo>
                    <a:cubicBezTo>
                      <a:pt x="382" y="0"/>
                      <a:pt x="768" y="439"/>
                      <a:pt x="770" y="982"/>
                    </a:cubicBezTo>
                  </a:path>
                </a:pathLst>
              </a:custGeom>
              <a:solidFill>
                <a:srgbClr val="3F3D5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4" name="îṣḷidè">
                <a:extLst>
                  <a:ext uri="{FF2B5EF4-FFF2-40B4-BE49-F238E27FC236}">
                    <a16:creationId xmlns:a16="http://schemas.microsoft.com/office/drawing/2014/main" id="{468CF8B1-0799-4FE2-B882-1615A60B741F}"/>
                  </a:ext>
                </a:extLst>
              </p:cNvPr>
              <p:cNvSpPr/>
              <p:nvPr/>
            </p:nvSpPr>
            <p:spPr bwMode="auto">
              <a:xfrm>
                <a:off x="7242176" y="4346576"/>
                <a:ext cx="25400" cy="1063625"/>
              </a:xfrm>
              <a:prstGeom prst="rect">
                <a:avLst/>
              </a:prstGeom>
              <a:solidFill>
                <a:srgbClr val="3F3D56"/>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28" name="îŝḷíḋé">
                <a:extLst>
                  <a:ext uri="{FF2B5EF4-FFF2-40B4-BE49-F238E27FC236}">
                    <a16:creationId xmlns:a16="http://schemas.microsoft.com/office/drawing/2014/main" id="{0D3B0A2B-E920-4FD2-BBCB-A75709436005}"/>
                  </a:ext>
                </a:extLst>
              </p:cNvPr>
              <p:cNvSpPr/>
              <p:nvPr/>
            </p:nvSpPr>
            <p:spPr bwMode="auto">
              <a:xfrm>
                <a:off x="6988176" y="3810001"/>
                <a:ext cx="530225" cy="1346200"/>
              </a:xfrm>
              <a:custGeom>
                <a:avLst/>
                <a:gdLst>
                  <a:gd name="T0" fmla="*/ 397 w 398"/>
                  <a:gd name="T1" fmla="*/ 504 h 1011"/>
                  <a:gd name="T2" fmla="*/ 202 w 398"/>
                  <a:gd name="T3" fmla="*/ 1011 h 1011"/>
                  <a:gd name="T4" fmla="*/ 2 w 398"/>
                  <a:gd name="T5" fmla="*/ 506 h 1011"/>
                  <a:gd name="T6" fmla="*/ 197 w 398"/>
                  <a:gd name="T7" fmla="*/ 0 h 1011"/>
                  <a:gd name="T8" fmla="*/ 397 w 398"/>
                  <a:gd name="T9" fmla="*/ 504 h 1011"/>
                </a:gdLst>
                <a:ahLst/>
                <a:cxnLst>
                  <a:cxn ang="0">
                    <a:pos x="T0" y="T1"/>
                  </a:cxn>
                  <a:cxn ang="0">
                    <a:pos x="T2" y="T3"/>
                  </a:cxn>
                  <a:cxn ang="0">
                    <a:pos x="T4" y="T5"/>
                  </a:cxn>
                  <a:cxn ang="0">
                    <a:pos x="T6" y="T7"/>
                  </a:cxn>
                  <a:cxn ang="0">
                    <a:pos x="T8" y="T9"/>
                  </a:cxn>
                </a:cxnLst>
                <a:rect l="0" t="0" r="r" b="b"/>
                <a:pathLst>
                  <a:path w="398" h="1011">
                    <a:moveTo>
                      <a:pt x="397" y="504"/>
                    </a:moveTo>
                    <a:cubicBezTo>
                      <a:pt x="398" y="784"/>
                      <a:pt x="202" y="1011"/>
                      <a:pt x="202" y="1011"/>
                    </a:cubicBezTo>
                    <a:cubicBezTo>
                      <a:pt x="202" y="1011"/>
                      <a:pt x="3" y="786"/>
                      <a:pt x="2" y="506"/>
                    </a:cubicBezTo>
                    <a:cubicBezTo>
                      <a:pt x="0" y="227"/>
                      <a:pt x="197" y="0"/>
                      <a:pt x="197" y="0"/>
                    </a:cubicBezTo>
                    <a:cubicBezTo>
                      <a:pt x="197" y="0"/>
                      <a:pt x="396" y="225"/>
                      <a:pt x="397" y="504"/>
                    </a:cubicBezTo>
                    <a:close/>
                  </a:path>
                </a:pathLst>
              </a:custGeom>
              <a:solidFill>
                <a:srgbClr val="3F3D5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9" name="iṧlíde">
                <a:extLst>
                  <a:ext uri="{FF2B5EF4-FFF2-40B4-BE49-F238E27FC236}">
                    <a16:creationId xmlns:a16="http://schemas.microsoft.com/office/drawing/2014/main" id="{90E35F8A-966C-4CA6-ADB8-B6E447CFEEFC}"/>
                  </a:ext>
                </a:extLst>
              </p:cNvPr>
              <p:cNvSpPr/>
              <p:nvPr/>
            </p:nvSpPr>
            <p:spPr bwMode="auto">
              <a:xfrm>
                <a:off x="7069138" y="5327651"/>
                <a:ext cx="1460500" cy="223838"/>
              </a:xfrm>
              <a:prstGeom prst="ellipse">
                <a:avLst/>
              </a:prstGeom>
              <a:solidFill>
                <a:srgbClr val="3F3D5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1" name="íṩ1íďe">
                <a:extLst>
                  <a:ext uri="{FF2B5EF4-FFF2-40B4-BE49-F238E27FC236}">
                    <a16:creationId xmlns:a16="http://schemas.microsoft.com/office/drawing/2014/main" id="{504F7AE9-3F9F-468C-978D-AE17C555E868}"/>
                  </a:ext>
                </a:extLst>
              </p:cNvPr>
              <p:cNvSpPr/>
              <p:nvPr/>
            </p:nvSpPr>
            <p:spPr bwMode="auto">
              <a:xfrm>
                <a:off x="7308851" y="2709863"/>
                <a:ext cx="611188" cy="493713"/>
              </a:xfrm>
              <a:custGeom>
                <a:avLst/>
                <a:gdLst>
                  <a:gd name="T0" fmla="*/ 413 w 458"/>
                  <a:gd name="T1" fmla="*/ 93 h 371"/>
                  <a:gd name="T2" fmla="*/ 275 w 458"/>
                  <a:gd name="T3" fmla="*/ 11 h 371"/>
                  <a:gd name="T4" fmla="*/ 128 w 458"/>
                  <a:gd name="T5" fmla="*/ 119 h 371"/>
                  <a:gd name="T6" fmla="*/ 116 w 458"/>
                  <a:gd name="T7" fmla="*/ 364 h 371"/>
                  <a:gd name="T8" fmla="*/ 137 w 458"/>
                  <a:gd name="T9" fmla="*/ 299 h 371"/>
                  <a:gd name="T10" fmla="*/ 150 w 458"/>
                  <a:gd name="T11" fmla="*/ 369 h 371"/>
                  <a:gd name="T12" fmla="*/ 199 w 458"/>
                  <a:gd name="T13" fmla="*/ 370 h 371"/>
                  <a:gd name="T14" fmla="*/ 437 w 458"/>
                  <a:gd name="T15" fmla="*/ 327 h 371"/>
                  <a:gd name="T16" fmla="*/ 413 w 458"/>
                  <a:gd name="T17" fmla="*/ 93 h 3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8" h="371">
                    <a:moveTo>
                      <a:pt x="413" y="93"/>
                    </a:moveTo>
                    <a:cubicBezTo>
                      <a:pt x="367" y="15"/>
                      <a:pt x="275" y="11"/>
                      <a:pt x="275" y="11"/>
                    </a:cubicBezTo>
                    <a:cubicBezTo>
                      <a:pt x="275" y="11"/>
                      <a:pt x="185" y="0"/>
                      <a:pt x="128" y="119"/>
                    </a:cubicBezTo>
                    <a:cubicBezTo>
                      <a:pt x="74" y="231"/>
                      <a:pt x="0" y="338"/>
                      <a:pt x="116" y="364"/>
                    </a:cubicBezTo>
                    <a:cubicBezTo>
                      <a:pt x="137" y="299"/>
                      <a:pt x="137" y="299"/>
                      <a:pt x="137" y="299"/>
                    </a:cubicBezTo>
                    <a:cubicBezTo>
                      <a:pt x="150" y="369"/>
                      <a:pt x="150" y="369"/>
                      <a:pt x="150" y="369"/>
                    </a:cubicBezTo>
                    <a:cubicBezTo>
                      <a:pt x="166" y="370"/>
                      <a:pt x="183" y="370"/>
                      <a:pt x="199" y="370"/>
                    </a:cubicBezTo>
                    <a:cubicBezTo>
                      <a:pt x="323" y="366"/>
                      <a:pt x="441" y="371"/>
                      <a:pt x="437" y="327"/>
                    </a:cubicBezTo>
                    <a:cubicBezTo>
                      <a:pt x="432" y="268"/>
                      <a:pt x="458" y="169"/>
                      <a:pt x="413" y="93"/>
                    </a:cubicBezTo>
                    <a:close/>
                  </a:path>
                </a:pathLst>
              </a:custGeom>
              <a:solidFill>
                <a:srgbClr val="2F2E4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3" name="îşļíďé">
                <a:extLst>
                  <a:ext uri="{FF2B5EF4-FFF2-40B4-BE49-F238E27FC236}">
                    <a16:creationId xmlns:a16="http://schemas.microsoft.com/office/drawing/2014/main" id="{C9ED66D8-1C27-4D91-88CD-565EB249DCB6}"/>
                  </a:ext>
                </a:extLst>
              </p:cNvPr>
              <p:cNvSpPr/>
              <p:nvPr/>
            </p:nvSpPr>
            <p:spPr bwMode="auto">
              <a:xfrm>
                <a:off x="7621588" y="2987676"/>
                <a:ext cx="277813" cy="431800"/>
              </a:xfrm>
              <a:custGeom>
                <a:avLst/>
                <a:gdLst>
                  <a:gd name="T0" fmla="*/ 12 w 208"/>
                  <a:gd name="T1" fmla="*/ 32 h 324"/>
                  <a:gd name="T2" fmla="*/ 36 w 208"/>
                  <a:gd name="T3" fmla="*/ 184 h 324"/>
                  <a:gd name="T4" fmla="*/ 120 w 208"/>
                  <a:gd name="T5" fmla="*/ 324 h 324"/>
                  <a:gd name="T6" fmla="*/ 208 w 208"/>
                  <a:gd name="T7" fmla="*/ 132 h 324"/>
                  <a:gd name="T8" fmla="*/ 132 w 208"/>
                  <a:gd name="T9" fmla="*/ 0 h 324"/>
                  <a:gd name="T10" fmla="*/ 12 w 208"/>
                  <a:gd name="T11" fmla="*/ 32 h 324"/>
                </a:gdLst>
                <a:ahLst/>
                <a:cxnLst>
                  <a:cxn ang="0">
                    <a:pos x="T0" y="T1"/>
                  </a:cxn>
                  <a:cxn ang="0">
                    <a:pos x="T2" y="T3"/>
                  </a:cxn>
                  <a:cxn ang="0">
                    <a:pos x="T4" y="T5"/>
                  </a:cxn>
                  <a:cxn ang="0">
                    <a:pos x="T6" y="T7"/>
                  </a:cxn>
                  <a:cxn ang="0">
                    <a:pos x="T8" y="T9"/>
                  </a:cxn>
                  <a:cxn ang="0">
                    <a:pos x="T10" y="T11"/>
                  </a:cxn>
                </a:cxnLst>
                <a:rect l="0" t="0" r="r" b="b"/>
                <a:pathLst>
                  <a:path w="208" h="324">
                    <a:moveTo>
                      <a:pt x="12" y="32"/>
                    </a:moveTo>
                    <a:cubicBezTo>
                      <a:pt x="12" y="32"/>
                      <a:pt x="72" y="116"/>
                      <a:pt x="36" y="184"/>
                    </a:cubicBezTo>
                    <a:cubicBezTo>
                      <a:pt x="0" y="252"/>
                      <a:pt x="120" y="324"/>
                      <a:pt x="120" y="324"/>
                    </a:cubicBezTo>
                    <a:cubicBezTo>
                      <a:pt x="208" y="132"/>
                      <a:pt x="208" y="132"/>
                      <a:pt x="208" y="132"/>
                    </a:cubicBezTo>
                    <a:cubicBezTo>
                      <a:pt x="208" y="132"/>
                      <a:pt x="104" y="64"/>
                      <a:pt x="132" y="0"/>
                    </a:cubicBezTo>
                    <a:lnTo>
                      <a:pt x="12" y="32"/>
                    </a:lnTo>
                    <a:close/>
                  </a:path>
                </a:pathLst>
              </a:custGeom>
              <a:solidFill>
                <a:srgbClr val="FBBEB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4" name="íṧľíḋe">
                <a:extLst>
                  <a:ext uri="{FF2B5EF4-FFF2-40B4-BE49-F238E27FC236}">
                    <a16:creationId xmlns:a16="http://schemas.microsoft.com/office/drawing/2014/main" id="{CCFD04CB-47AB-4B55-949D-65A237EDD6AE}"/>
                  </a:ext>
                </a:extLst>
              </p:cNvPr>
              <p:cNvSpPr/>
              <p:nvPr/>
            </p:nvSpPr>
            <p:spPr bwMode="auto">
              <a:xfrm>
                <a:off x="7551738" y="2801938"/>
                <a:ext cx="277813" cy="276225"/>
              </a:xfrm>
              <a:prstGeom prst="ellipse">
                <a:avLst/>
              </a:prstGeom>
              <a:solidFill>
                <a:srgbClr val="FBBEB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5" name="íşľïḓê">
                <a:extLst>
                  <a:ext uri="{FF2B5EF4-FFF2-40B4-BE49-F238E27FC236}">
                    <a16:creationId xmlns:a16="http://schemas.microsoft.com/office/drawing/2014/main" id="{6D8C5DBD-3561-4A00-85E2-FF5C83B4D414}"/>
                  </a:ext>
                </a:extLst>
              </p:cNvPr>
              <p:cNvSpPr/>
              <p:nvPr/>
            </p:nvSpPr>
            <p:spPr bwMode="auto">
              <a:xfrm>
                <a:off x="7210426" y="2795588"/>
                <a:ext cx="274638" cy="360363"/>
              </a:xfrm>
              <a:custGeom>
                <a:avLst/>
                <a:gdLst>
                  <a:gd name="T0" fmla="*/ 0 w 206"/>
                  <a:gd name="T1" fmla="*/ 229 h 271"/>
                  <a:gd name="T2" fmla="*/ 87 w 206"/>
                  <a:gd name="T3" fmla="*/ 117 h 271"/>
                  <a:gd name="T4" fmla="*/ 162 w 206"/>
                  <a:gd name="T5" fmla="*/ 6 h 271"/>
                  <a:gd name="T6" fmla="*/ 144 w 206"/>
                  <a:gd name="T7" fmla="*/ 146 h 271"/>
                  <a:gd name="T8" fmla="*/ 58 w 206"/>
                  <a:gd name="T9" fmla="*/ 271 h 271"/>
                  <a:gd name="T10" fmla="*/ 0 w 206"/>
                  <a:gd name="T11" fmla="*/ 229 h 271"/>
                </a:gdLst>
                <a:ahLst/>
                <a:cxnLst>
                  <a:cxn ang="0">
                    <a:pos x="T0" y="T1"/>
                  </a:cxn>
                  <a:cxn ang="0">
                    <a:pos x="T2" y="T3"/>
                  </a:cxn>
                  <a:cxn ang="0">
                    <a:pos x="T4" y="T5"/>
                  </a:cxn>
                  <a:cxn ang="0">
                    <a:pos x="T6" y="T7"/>
                  </a:cxn>
                  <a:cxn ang="0">
                    <a:pos x="T8" y="T9"/>
                  </a:cxn>
                  <a:cxn ang="0">
                    <a:pos x="T10" y="T11"/>
                  </a:cxn>
                </a:cxnLst>
                <a:rect l="0" t="0" r="r" b="b"/>
                <a:pathLst>
                  <a:path w="206" h="271">
                    <a:moveTo>
                      <a:pt x="0" y="229"/>
                    </a:moveTo>
                    <a:cubicBezTo>
                      <a:pt x="87" y="117"/>
                      <a:pt x="87" y="117"/>
                      <a:pt x="87" y="117"/>
                    </a:cubicBezTo>
                    <a:cubicBezTo>
                      <a:pt x="87" y="117"/>
                      <a:pt x="117" y="0"/>
                      <a:pt x="162" y="6"/>
                    </a:cubicBezTo>
                    <a:cubicBezTo>
                      <a:pt x="206" y="11"/>
                      <a:pt x="144" y="146"/>
                      <a:pt x="144" y="146"/>
                    </a:cubicBezTo>
                    <a:cubicBezTo>
                      <a:pt x="58" y="271"/>
                      <a:pt x="58" y="271"/>
                      <a:pt x="58" y="271"/>
                    </a:cubicBezTo>
                    <a:lnTo>
                      <a:pt x="0" y="229"/>
                    </a:lnTo>
                    <a:close/>
                  </a:path>
                </a:pathLst>
              </a:custGeom>
              <a:solidFill>
                <a:srgbClr val="FBBEB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6" name="iṧlîḑê">
                <a:extLst>
                  <a:ext uri="{FF2B5EF4-FFF2-40B4-BE49-F238E27FC236}">
                    <a16:creationId xmlns:a16="http://schemas.microsoft.com/office/drawing/2014/main" id="{7758861F-D4B1-4652-9CD7-D4EB79C8F965}"/>
                  </a:ext>
                </a:extLst>
              </p:cNvPr>
              <p:cNvSpPr/>
              <p:nvPr/>
            </p:nvSpPr>
            <p:spPr bwMode="auto">
              <a:xfrm>
                <a:off x="7797801" y="5070476"/>
                <a:ext cx="117475" cy="233363"/>
              </a:xfrm>
              <a:custGeom>
                <a:avLst/>
                <a:gdLst>
                  <a:gd name="T0" fmla="*/ 0 w 74"/>
                  <a:gd name="T1" fmla="*/ 10 h 147"/>
                  <a:gd name="T2" fmla="*/ 23 w 74"/>
                  <a:gd name="T3" fmla="*/ 134 h 147"/>
                  <a:gd name="T4" fmla="*/ 74 w 74"/>
                  <a:gd name="T5" fmla="*/ 147 h 147"/>
                  <a:gd name="T6" fmla="*/ 60 w 74"/>
                  <a:gd name="T7" fmla="*/ 0 h 147"/>
                  <a:gd name="T8" fmla="*/ 0 w 74"/>
                  <a:gd name="T9" fmla="*/ 10 h 147"/>
                </a:gdLst>
                <a:ahLst/>
                <a:cxnLst>
                  <a:cxn ang="0">
                    <a:pos x="T0" y="T1"/>
                  </a:cxn>
                  <a:cxn ang="0">
                    <a:pos x="T2" y="T3"/>
                  </a:cxn>
                  <a:cxn ang="0">
                    <a:pos x="T4" y="T5"/>
                  </a:cxn>
                  <a:cxn ang="0">
                    <a:pos x="T6" y="T7"/>
                  </a:cxn>
                  <a:cxn ang="0">
                    <a:pos x="T8" y="T9"/>
                  </a:cxn>
                </a:cxnLst>
                <a:rect l="0" t="0" r="r" b="b"/>
                <a:pathLst>
                  <a:path w="74" h="147">
                    <a:moveTo>
                      <a:pt x="0" y="10"/>
                    </a:moveTo>
                    <a:lnTo>
                      <a:pt x="23" y="134"/>
                    </a:lnTo>
                    <a:lnTo>
                      <a:pt x="74" y="147"/>
                    </a:lnTo>
                    <a:lnTo>
                      <a:pt x="60" y="0"/>
                    </a:lnTo>
                    <a:lnTo>
                      <a:pt x="0" y="10"/>
                    </a:lnTo>
                    <a:close/>
                  </a:path>
                </a:pathLst>
              </a:custGeom>
              <a:solidFill>
                <a:srgbClr val="FBBEB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7" name="ïṩľíďè">
                <a:extLst>
                  <a:ext uri="{FF2B5EF4-FFF2-40B4-BE49-F238E27FC236}">
                    <a16:creationId xmlns:a16="http://schemas.microsoft.com/office/drawing/2014/main" id="{B5379F61-4006-4F52-97E9-AD146EF174E9}"/>
                  </a:ext>
                </a:extLst>
              </p:cNvPr>
              <p:cNvSpPr/>
              <p:nvPr/>
            </p:nvSpPr>
            <p:spPr bwMode="auto">
              <a:xfrm>
                <a:off x="8602663" y="4830763"/>
                <a:ext cx="250825" cy="265113"/>
              </a:xfrm>
              <a:custGeom>
                <a:avLst/>
                <a:gdLst>
                  <a:gd name="T0" fmla="*/ 0 w 158"/>
                  <a:gd name="T1" fmla="*/ 26 h 167"/>
                  <a:gd name="T2" fmla="*/ 90 w 158"/>
                  <a:gd name="T3" fmla="*/ 151 h 167"/>
                  <a:gd name="T4" fmla="*/ 127 w 158"/>
                  <a:gd name="T5" fmla="*/ 167 h 167"/>
                  <a:gd name="T6" fmla="*/ 158 w 158"/>
                  <a:gd name="T7" fmla="*/ 117 h 167"/>
                  <a:gd name="T8" fmla="*/ 67 w 158"/>
                  <a:gd name="T9" fmla="*/ 0 h 167"/>
                  <a:gd name="T10" fmla="*/ 0 w 158"/>
                  <a:gd name="T11" fmla="*/ 26 h 167"/>
                </a:gdLst>
                <a:ahLst/>
                <a:cxnLst>
                  <a:cxn ang="0">
                    <a:pos x="T0" y="T1"/>
                  </a:cxn>
                  <a:cxn ang="0">
                    <a:pos x="T2" y="T3"/>
                  </a:cxn>
                  <a:cxn ang="0">
                    <a:pos x="T4" y="T5"/>
                  </a:cxn>
                  <a:cxn ang="0">
                    <a:pos x="T6" y="T7"/>
                  </a:cxn>
                  <a:cxn ang="0">
                    <a:pos x="T8" y="T9"/>
                  </a:cxn>
                  <a:cxn ang="0">
                    <a:pos x="T10" y="T11"/>
                  </a:cxn>
                </a:cxnLst>
                <a:rect l="0" t="0" r="r" b="b"/>
                <a:pathLst>
                  <a:path w="158" h="167">
                    <a:moveTo>
                      <a:pt x="0" y="26"/>
                    </a:moveTo>
                    <a:lnTo>
                      <a:pt x="90" y="151"/>
                    </a:lnTo>
                    <a:lnTo>
                      <a:pt x="127" y="167"/>
                    </a:lnTo>
                    <a:lnTo>
                      <a:pt x="158" y="117"/>
                    </a:lnTo>
                    <a:lnTo>
                      <a:pt x="67" y="0"/>
                    </a:lnTo>
                    <a:lnTo>
                      <a:pt x="0" y="26"/>
                    </a:lnTo>
                    <a:close/>
                  </a:path>
                </a:pathLst>
              </a:custGeom>
              <a:solidFill>
                <a:srgbClr val="FBBEB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0" name="íṡḷïḓe">
                <a:extLst>
                  <a:ext uri="{FF2B5EF4-FFF2-40B4-BE49-F238E27FC236}">
                    <a16:creationId xmlns:a16="http://schemas.microsoft.com/office/drawing/2014/main" id="{39AB0AA8-FD5C-427C-B105-EC134CB31209}"/>
                  </a:ext>
                </a:extLst>
              </p:cNvPr>
              <p:cNvSpPr/>
              <p:nvPr/>
            </p:nvSpPr>
            <p:spPr bwMode="auto">
              <a:xfrm>
                <a:off x="7472363" y="3121026"/>
                <a:ext cx="584200" cy="606425"/>
              </a:xfrm>
              <a:custGeom>
                <a:avLst/>
                <a:gdLst>
                  <a:gd name="T0" fmla="*/ 220 w 439"/>
                  <a:gd name="T1" fmla="*/ 160 h 456"/>
                  <a:gd name="T2" fmla="*/ 153 w 439"/>
                  <a:gd name="T3" fmla="*/ 72 h 456"/>
                  <a:gd name="T4" fmla="*/ 12 w 439"/>
                  <a:gd name="T5" fmla="*/ 108 h 456"/>
                  <a:gd name="T6" fmla="*/ 44 w 439"/>
                  <a:gd name="T7" fmla="*/ 340 h 456"/>
                  <a:gd name="T8" fmla="*/ 88 w 439"/>
                  <a:gd name="T9" fmla="*/ 432 h 456"/>
                  <a:gd name="T10" fmla="*/ 124 w 439"/>
                  <a:gd name="T11" fmla="*/ 456 h 456"/>
                  <a:gd name="T12" fmla="*/ 420 w 439"/>
                  <a:gd name="T13" fmla="*/ 396 h 456"/>
                  <a:gd name="T14" fmla="*/ 431 w 439"/>
                  <a:gd name="T15" fmla="*/ 264 h 456"/>
                  <a:gd name="T16" fmla="*/ 340 w 439"/>
                  <a:gd name="T17" fmla="*/ 0 h 456"/>
                  <a:gd name="T18" fmla="*/ 288 w 439"/>
                  <a:gd name="T19" fmla="*/ 7 h 456"/>
                  <a:gd name="T20" fmla="*/ 220 w 439"/>
                  <a:gd name="T21" fmla="*/ 160 h 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39" h="456">
                    <a:moveTo>
                      <a:pt x="220" y="160"/>
                    </a:moveTo>
                    <a:cubicBezTo>
                      <a:pt x="153" y="72"/>
                      <a:pt x="153" y="72"/>
                      <a:pt x="153" y="72"/>
                    </a:cubicBezTo>
                    <a:cubicBezTo>
                      <a:pt x="153" y="72"/>
                      <a:pt x="24" y="96"/>
                      <a:pt x="12" y="108"/>
                    </a:cubicBezTo>
                    <a:cubicBezTo>
                      <a:pt x="0" y="120"/>
                      <a:pt x="44" y="340"/>
                      <a:pt x="44" y="340"/>
                    </a:cubicBezTo>
                    <a:cubicBezTo>
                      <a:pt x="44" y="340"/>
                      <a:pt x="52" y="400"/>
                      <a:pt x="88" y="432"/>
                    </a:cubicBezTo>
                    <a:cubicBezTo>
                      <a:pt x="124" y="456"/>
                      <a:pt x="124" y="456"/>
                      <a:pt x="124" y="456"/>
                    </a:cubicBezTo>
                    <a:cubicBezTo>
                      <a:pt x="420" y="396"/>
                      <a:pt x="420" y="396"/>
                      <a:pt x="420" y="396"/>
                    </a:cubicBezTo>
                    <a:cubicBezTo>
                      <a:pt x="431" y="264"/>
                      <a:pt x="431" y="264"/>
                      <a:pt x="431" y="264"/>
                    </a:cubicBezTo>
                    <a:cubicBezTo>
                      <a:pt x="439" y="167"/>
                      <a:pt x="406" y="71"/>
                      <a:pt x="340" y="0"/>
                    </a:cubicBezTo>
                    <a:cubicBezTo>
                      <a:pt x="288" y="7"/>
                      <a:pt x="288" y="7"/>
                      <a:pt x="288" y="7"/>
                    </a:cubicBezTo>
                    <a:cubicBezTo>
                      <a:pt x="220" y="160"/>
                      <a:pt x="220" y="160"/>
                      <a:pt x="220" y="160"/>
                    </a:cubicBezTo>
                  </a:path>
                </a:pathLst>
              </a:custGeom>
              <a:solidFill>
                <a:srgbClr val="575A8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1" name="ïṡḷidè">
                <a:extLst>
                  <a:ext uri="{FF2B5EF4-FFF2-40B4-BE49-F238E27FC236}">
                    <a16:creationId xmlns:a16="http://schemas.microsoft.com/office/drawing/2014/main" id="{8927CBCD-70F8-4BE3-B32E-C2322D35971C}"/>
                  </a:ext>
                </a:extLst>
              </p:cNvPr>
              <p:cNvSpPr/>
              <p:nvPr/>
            </p:nvSpPr>
            <p:spPr bwMode="auto">
              <a:xfrm>
                <a:off x="7053263" y="3041651"/>
                <a:ext cx="488950" cy="552450"/>
              </a:xfrm>
              <a:custGeom>
                <a:avLst/>
                <a:gdLst>
                  <a:gd name="T0" fmla="*/ 342 w 366"/>
                  <a:gd name="T1" fmla="*/ 176 h 416"/>
                  <a:gd name="T2" fmla="*/ 322 w 366"/>
                  <a:gd name="T3" fmla="*/ 168 h 416"/>
                  <a:gd name="T4" fmla="*/ 230 w 366"/>
                  <a:gd name="T5" fmla="*/ 160 h 416"/>
                  <a:gd name="T6" fmla="*/ 206 w 366"/>
                  <a:gd name="T7" fmla="*/ 136 h 416"/>
                  <a:gd name="T8" fmla="*/ 206 w 366"/>
                  <a:gd name="T9" fmla="*/ 112 h 416"/>
                  <a:gd name="T10" fmla="*/ 190 w 366"/>
                  <a:gd name="T11" fmla="*/ 92 h 416"/>
                  <a:gd name="T12" fmla="*/ 218 w 366"/>
                  <a:gd name="T13" fmla="*/ 56 h 416"/>
                  <a:gd name="T14" fmla="*/ 150 w 366"/>
                  <a:gd name="T15" fmla="*/ 0 h 416"/>
                  <a:gd name="T16" fmla="*/ 140 w 366"/>
                  <a:gd name="T17" fmla="*/ 7 h 416"/>
                  <a:gd name="T18" fmla="*/ 78 w 366"/>
                  <a:gd name="T19" fmla="*/ 232 h 416"/>
                  <a:gd name="T20" fmla="*/ 366 w 366"/>
                  <a:gd name="T21" fmla="*/ 392 h 416"/>
                  <a:gd name="T22" fmla="*/ 342 w 366"/>
                  <a:gd name="T23" fmla="*/ 176 h 4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6" h="416">
                    <a:moveTo>
                      <a:pt x="342" y="176"/>
                    </a:moveTo>
                    <a:cubicBezTo>
                      <a:pt x="322" y="168"/>
                      <a:pt x="322" y="168"/>
                      <a:pt x="322" y="168"/>
                    </a:cubicBezTo>
                    <a:cubicBezTo>
                      <a:pt x="230" y="160"/>
                      <a:pt x="230" y="160"/>
                      <a:pt x="230" y="160"/>
                    </a:cubicBezTo>
                    <a:cubicBezTo>
                      <a:pt x="230" y="160"/>
                      <a:pt x="198" y="152"/>
                      <a:pt x="206" y="136"/>
                    </a:cubicBezTo>
                    <a:cubicBezTo>
                      <a:pt x="214" y="120"/>
                      <a:pt x="222" y="116"/>
                      <a:pt x="206" y="112"/>
                    </a:cubicBezTo>
                    <a:cubicBezTo>
                      <a:pt x="190" y="108"/>
                      <a:pt x="186" y="104"/>
                      <a:pt x="190" y="92"/>
                    </a:cubicBezTo>
                    <a:cubicBezTo>
                      <a:pt x="194" y="80"/>
                      <a:pt x="218" y="56"/>
                      <a:pt x="218" y="56"/>
                    </a:cubicBezTo>
                    <a:cubicBezTo>
                      <a:pt x="150" y="0"/>
                      <a:pt x="150" y="0"/>
                      <a:pt x="150" y="0"/>
                    </a:cubicBezTo>
                    <a:cubicBezTo>
                      <a:pt x="150" y="0"/>
                      <a:pt x="146" y="3"/>
                      <a:pt x="140" y="7"/>
                    </a:cubicBezTo>
                    <a:cubicBezTo>
                      <a:pt x="106" y="35"/>
                      <a:pt x="0" y="133"/>
                      <a:pt x="78" y="232"/>
                    </a:cubicBezTo>
                    <a:cubicBezTo>
                      <a:pt x="170" y="348"/>
                      <a:pt x="278" y="416"/>
                      <a:pt x="366" y="392"/>
                    </a:cubicBezTo>
                    <a:lnTo>
                      <a:pt x="342" y="176"/>
                    </a:lnTo>
                    <a:close/>
                  </a:path>
                </a:pathLst>
              </a:custGeom>
              <a:solidFill>
                <a:srgbClr val="575A8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2" name="işļïde">
                <a:extLst>
                  <a:ext uri="{FF2B5EF4-FFF2-40B4-BE49-F238E27FC236}">
                    <a16:creationId xmlns:a16="http://schemas.microsoft.com/office/drawing/2014/main" id="{176C9157-1C49-49DF-96E3-A9D150A5E77F}"/>
                  </a:ext>
                </a:extLst>
              </p:cNvPr>
              <p:cNvSpPr/>
              <p:nvPr/>
            </p:nvSpPr>
            <p:spPr bwMode="auto">
              <a:xfrm>
                <a:off x="7567613" y="3648076"/>
                <a:ext cx="1211263" cy="1479550"/>
              </a:xfrm>
              <a:custGeom>
                <a:avLst/>
                <a:gdLst>
                  <a:gd name="T0" fmla="*/ 44 w 908"/>
                  <a:gd name="T1" fmla="*/ 40 h 1112"/>
                  <a:gd name="T2" fmla="*/ 44 w 908"/>
                  <a:gd name="T3" fmla="*/ 96 h 1112"/>
                  <a:gd name="T4" fmla="*/ 20 w 908"/>
                  <a:gd name="T5" fmla="*/ 228 h 1112"/>
                  <a:gd name="T6" fmla="*/ 36 w 908"/>
                  <a:gd name="T7" fmla="*/ 324 h 1112"/>
                  <a:gd name="T8" fmla="*/ 64 w 908"/>
                  <a:gd name="T9" fmla="*/ 484 h 1112"/>
                  <a:gd name="T10" fmla="*/ 116 w 908"/>
                  <a:gd name="T11" fmla="*/ 1096 h 1112"/>
                  <a:gd name="T12" fmla="*/ 332 w 908"/>
                  <a:gd name="T13" fmla="*/ 1072 h 1112"/>
                  <a:gd name="T14" fmla="*/ 272 w 908"/>
                  <a:gd name="T15" fmla="*/ 344 h 1112"/>
                  <a:gd name="T16" fmla="*/ 668 w 908"/>
                  <a:gd name="T17" fmla="*/ 1000 h 1112"/>
                  <a:gd name="T18" fmla="*/ 888 w 908"/>
                  <a:gd name="T19" fmla="*/ 872 h 1112"/>
                  <a:gd name="T20" fmla="*/ 364 w 908"/>
                  <a:gd name="T21" fmla="*/ 36 h 1112"/>
                  <a:gd name="T22" fmla="*/ 348 w 908"/>
                  <a:gd name="T23" fmla="*/ 0 h 1112"/>
                  <a:gd name="T24" fmla="*/ 44 w 908"/>
                  <a:gd name="T25" fmla="*/ 40 h 1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08" h="1112">
                    <a:moveTo>
                      <a:pt x="44" y="40"/>
                    </a:moveTo>
                    <a:cubicBezTo>
                      <a:pt x="44" y="96"/>
                      <a:pt x="44" y="96"/>
                      <a:pt x="44" y="96"/>
                    </a:cubicBezTo>
                    <a:cubicBezTo>
                      <a:pt x="44" y="96"/>
                      <a:pt x="8" y="164"/>
                      <a:pt x="20" y="228"/>
                    </a:cubicBezTo>
                    <a:cubicBezTo>
                      <a:pt x="32" y="292"/>
                      <a:pt x="36" y="324"/>
                      <a:pt x="36" y="324"/>
                    </a:cubicBezTo>
                    <a:cubicBezTo>
                      <a:pt x="37" y="378"/>
                      <a:pt x="47" y="432"/>
                      <a:pt x="64" y="484"/>
                    </a:cubicBezTo>
                    <a:cubicBezTo>
                      <a:pt x="92" y="564"/>
                      <a:pt x="0" y="1088"/>
                      <a:pt x="116" y="1096"/>
                    </a:cubicBezTo>
                    <a:cubicBezTo>
                      <a:pt x="232" y="1104"/>
                      <a:pt x="296" y="1112"/>
                      <a:pt x="332" y="1072"/>
                    </a:cubicBezTo>
                    <a:cubicBezTo>
                      <a:pt x="368" y="1032"/>
                      <a:pt x="272" y="344"/>
                      <a:pt x="272" y="344"/>
                    </a:cubicBezTo>
                    <a:cubicBezTo>
                      <a:pt x="272" y="344"/>
                      <a:pt x="600" y="1028"/>
                      <a:pt x="668" y="1000"/>
                    </a:cubicBezTo>
                    <a:cubicBezTo>
                      <a:pt x="736" y="972"/>
                      <a:pt x="908" y="908"/>
                      <a:pt x="888" y="872"/>
                    </a:cubicBezTo>
                    <a:cubicBezTo>
                      <a:pt x="868" y="836"/>
                      <a:pt x="364" y="36"/>
                      <a:pt x="364" y="36"/>
                    </a:cubicBezTo>
                    <a:cubicBezTo>
                      <a:pt x="348" y="0"/>
                      <a:pt x="348" y="0"/>
                      <a:pt x="348" y="0"/>
                    </a:cubicBezTo>
                    <a:lnTo>
                      <a:pt x="44" y="40"/>
                    </a:lnTo>
                    <a:close/>
                  </a:path>
                </a:pathLst>
              </a:custGeom>
              <a:solidFill>
                <a:srgbClr val="2F2E4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3" name="îṩḷiḋe">
                <a:extLst>
                  <a:ext uri="{FF2B5EF4-FFF2-40B4-BE49-F238E27FC236}">
                    <a16:creationId xmlns:a16="http://schemas.microsoft.com/office/drawing/2014/main" id="{4E5F025A-2AC0-41B4-BCA7-E177E06F598C}"/>
                  </a:ext>
                </a:extLst>
              </p:cNvPr>
              <p:cNvSpPr/>
              <p:nvPr/>
            </p:nvSpPr>
            <p:spPr bwMode="auto">
              <a:xfrm>
                <a:off x="7723188" y="5240338"/>
                <a:ext cx="223838" cy="249238"/>
              </a:xfrm>
              <a:custGeom>
                <a:avLst/>
                <a:gdLst>
                  <a:gd name="T0" fmla="*/ 120 w 168"/>
                  <a:gd name="T1" fmla="*/ 4 h 188"/>
                  <a:gd name="T2" fmla="*/ 56 w 168"/>
                  <a:gd name="T3" fmla="*/ 20 h 188"/>
                  <a:gd name="T4" fmla="*/ 24 w 168"/>
                  <a:gd name="T5" fmla="*/ 108 h 188"/>
                  <a:gd name="T6" fmla="*/ 64 w 168"/>
                  <a:gd name="T7" fmla="*/ 180 h 188"/>
                  <a:gd name="T8" fmla="*/ 168 w 168"/>
                  <a:gd name="T9" fmla="*/ 100 h 188"/>
                  <a:gd name="T10" fmla="*/ 152 w 168"/>
                  <a:gd name="T11" fmla="*/ 24 h 188"/>
                  <a:gd name="T12" fmla="*/ 120 w 168"/>
                  <a:gd name="T13" fmla="*/ 4 h 188"/>
                </a:gdLst>
                <a:ahLst/>
                <a:cxnLst>
                  <a:cxn ang="0">
                    <a:pos x="T0" y="T1"/>
                  </a:cxn>
                  <a:cxn ang="0">
                    <a:pos x="T2" y="T3"/>
                  </a:cxn>
                  <a:cxn ang="0">
                    <a:pos x="T4" y="T5"/>
                  </a:cxn>
                  <a:cxn ang="0">
                    <a:pos x="T6" y="T7"/>
                  </a:cxn>
                  <a:cxn ang="0">
                    <a:pos x="T8" y="T9"/>
                  </a:cxn>
                  <a:cxn ang="0">
                    <a:pos x="T10" y="T11"/>
                  </a:cxn>
                  <a:cxn ang="0">
                    <a:pos x="T12" y="T13"/>
                  </a:cxn>
                </a:cxnLst>
                <a:rect l="0" t="0" r="r" b="b"/>
                <a:pathLst>
                  <a:path w="168" h="188">
                    <a:moveTo>
                      <a:pt x="120" y="4"/>
                    </a:moveTo>
                    <a:cubicBezTo>
                      <a:pt x="120" y="4"/>
                      <a:pt x="56" y="0"/>
                      <a:pt x="56" y="20"/>
                    </a:cubicBezTo>
                    <a:cubicBezTo>
                      <a:pt x="56" y="40"/>
                      <a:pt x="24" y="108"/>
                      <a:pt x="24" y="108"/>
                    </a:cubicBezTo>
                    <a:cubicBezTo>
                      <a:pt x="24" y="108"/>
                      <a:pt x="0" y="188"/>
                      <a:pt x="64" y="180"/>
                    </a:cubicBezTo>
                    <a:cubicBezTo>
                      <a:pt x="128" y="172"/>
                      <a:pt x="168" y="100"/>
                      <a:pt x="168" y="100"/>
                    </a:cubicBezTo>
                    <a:cubicBezTo>
                      <a:pt x="152" y="24"/>
                      <a:pt x="152" y="24"/>
                      <a:pt x="152" y="24"/>
                    </a:cubicBezTo>
                    <a:lnTo>
                      <a:pt x="120" y="4"/>
                    </a:lnTo>
                    <a:close/>
                  </a:path>
                </a:pathLst>
              </a:custGeom>
              <a:solidFill>
                <a:srgbClr val="2F2E4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4" name="îSlîḋè">
                <a:extLst>
                  <a:ext uri="{FF2B5EF4-FFF2-40B4-BE49-F238E27FC236}">
                    <a16:creationId xmlns:a16="http://schemas.microsoft.com/office/drawing/2014/main" id="{C5F7248D-DC43-4B2B-A736-984237872B85}"/>
                  </a:ext>
                </a:extLst>
              </p:cNvPr>
              <p:cNvSpPr/>
              <p:nvPr/>
            </p:nvSpPr>
            <p:spPr bwMode="auto">
              <a:xfrm>
                <a:off x="8697913" y="5000626"/>
                <a:ext cx="341313" cy="266700"/>
              </a:xfrm>
              <a:custGeom>
                <a:avLst/>
                <a:gdLst>
                  <a:gd name="T0" fmla="*/ 56 w 256"/>
                  <a:gd name="T1" fmla="*/ 44 h 200"/>
                  <a:gd name="T2" fmla="*/ 4 w 256"/>
                  <a:gd name="T3" fmla="*/ 32 h 200"/>
                  <a:gd name="T4" fmla="*/ 40 w 256"/>
                  <a:gd name="T5" fmla="*/ 124 h 200"/>
                  <a:gd name="T6" fmla="*/ 156 w 256"/>
                  <a:gd name="T7" fmla="*/ 160 h 200"/>
                  <a:gd name="T8" fmla="*/ 256 w 256"/>
                  <a:gd name="T9" fmla="*/ 148 h 200"/>
                  <a:gd name="T10" fmla="*/ 196 w 256"/>
                  <a:gd name="T11" fmla="*/ 56 h 200"/>
                  <a:gd name="T12" fmla="*/ 128 w 256"/>
                  <a:gd name="T13" fmla="*/ 4 h 200"/>
                  <a:gd name="T14" fmla="*/ 76 w 256"/>
                  <a:gd name="T15" fmla="*/ 28 h 200"/>
                  <a:gd name="T16" fmla="*/ 56 w 256"/>
                  <a:gd name="T17" fmla="*/ 44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6" h="200">
                    <a:moveTo>
                      <a:pt x="56" y="44"/>
                    </a:moveTo>
                    <a:cubicBezTo>
                      <a:pt x="56" y="44"/>
                      <a:pt x="0" y="8"/>
                      <a:pt x="4" y="32"/>
                    </a:cubicBezTo>
                    <a:cubicBezTo>
                      <a:pt x="8" y="56"/>
                      <a:pt x="12" y="120"/>
                      <a:pt x="40" y="124"/>
                    </a:cubicBezTo>
                    <a:cubicBezTo>
                      <a:pt x="68" y="128"/>
                      <a:pt x="152" y="152"/>
                      <a:pt x="156" y="160"/>
                    </a:cubicBezTo>
                    <a:cubicBezTo>
                      <a:pt x="160" y="168"/>
                      <a:pt x="256" y="200"/>
                      <a:pt x="256" y="148"/>
                    </a:cubicBezTo>
                    <a:cubicBezTo>
                      <a:pt x="256" y="96"/>
                      <a:pt x="196" y="56"/>
                      <a:pt x="196" y="56"/>
                    </a:cubicBezTo>
                    <a:cubicBezTo>
                      <a:pt x="128" y="4"/>
                      <a:pt x="128" y="4"/>
                      <a:pt x="128" y="4"/>
                    </a:cubicBezTo>
                    <a:cubicBezTo>
                      <a:pt x="128" y="4"/>
                      <a:pt x="84" y="0"/>
                      <a:pt x="76" y="28"/>
                    </a:cubicBezTo>
                    <a:cubicBezTo>
                      <a:pt x="68" y="56"/>
                      <a:pt x="56" y="44"/>
                      <a:pt x="56" y="44"/>
                    </a:cubicBezTo>
                    <a:close/>
                  </a:path>
                </a:pathLst>
              </a:custGeom>
              <a:solidFill>
                <a:srgbClr val="2F2E4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5" name="íSḻiďê">
                <a:extLst>
                  <a:ext uri="{FF2B5EF4-FFF2-40B4-BE49-F238E27FC236}">
                    <a16:creationId xmlns:a16="http://schemas.microsoft.com/office/drawing/2014/main" id="{34C11EF0-0D79-47AA-92F5-9D294DACAFEE}"/>
                  </a:ext>
                </a:extLst>
              </p:cNvPr>
              <p:cNvSpPr/>
              <p:nvPr/>
            </p:nvSpPr>
            <p:spPr bwMode="auto">
              <a:xfrm>
                <a:off x="7602538" y="2636838"/>
                <a:ext cx="176213" cy="176213"/>
              </a:xfrm>
              <a:prstGeom prst="ellipse">
                <a:avLst/>
              </a:prstGeom>
              <a:solidFill>
                <a:srgbClr val="2F2E4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6" name="îṥlídè">
                <a:extLst>
                  <a:ext uri="{FF2B5EF4-FFF2-40B4-BE49-F238E27FC236}">
                    <a16:creationId xmlns:a16="http://schemas.microsoft.com/office/drawing/2014/main" id="{BE4A6E13-E7CE-442E-9214-BC2B353ACE13}"/>
                  </a:ext>
                </a:extLst>
              </p:cNvPr>
              <p:cNvSpPr/>
              <p:nvPr/>
            </p:nvSpPr>
            <p:spPr bwMode="auto">
              <a:xfrm>
                <a:off x="7575551" y="2613026"/>
                <a:ext cx="96838" cy="176213"/>
              </a:xfrm>
              <a:custGeom>
                <a:avLst/>
                <a:gdLst>
                  <a:gd name="T0" fmla="*/ 14 w 73"/>
                  <a:gd name="T1" fmla="*/ 66 h 132"/>
                  <a:gd name="T2" fmla="*/ 73 w 73"/>
                  <a:gd name="T3" fmla="*/ 0 h 132"/>
                  <a:gd name="T4" fmla="*/ 66 w 73"/>
                  <a:gd name="T5" fmla="*/ 0 h 132"/>
                  <a:gd name="T6" fmla="*/ 0 w 73"/>
                  <a:gd name="T7" fmla="*/ 66 h 132"/>
                  <a:gd name="T8" fmla="*/ 66 w 73"/>
                  <a:gd name="T9" fmla="*/ 132 h 132"/>
                  <a:gd name="T10" fmla="*/ 66 w 73"/>
                  <a:gd name="T11" fmla="*/ 132 h 132"/>
                  <a:gd name="T12" fmla="*/ 73 w 73"/>
                  <a:gd name="T13" fmla="*/ 132 h 132"/>
                  <a:gd name="T14" fmla="*/ 14 w 73"/>
                  <a:gd name="T15" fmla="*/ 66 h 13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3" h="132">
                    <a:moveTo>
                      <a:pt x="14" y="66"/>
                    </a:moveTo>
                    <a:cubicBezTo>
                      <a:pt x="14" y="32"/>
                      <a:pt x="39" y="4"/>
                      <a:pt x="73" y="0"/>
                    </a:cubicBezTo>
                    <a:cubicBezTo>
                      <a:pt x="71" y="0"/>
                      <a:pt x="68" y="0"/>
                      <a:pt x="66" y="0"/>
                    </a:cubicBezTo>
                    <a:cubicBezTo>
                      <a:pt x="29" y="0"/>
                      <a:pt x="0" y="29"/>
                      <a:pt x="0" y="66"/>
                    </a:cubicBezTo>
                    <a:cubicBezTo>
                      <a:pt x="0" y="103"/>
                      <a:pt x="29" y="132"/>
                      <a:pt x="66" y="132"/>
                    </a:cubicBezTo>
                    <a:cubicBezTo>
                      <a:pt x="66" y="132"/>
                      <a:pt x="66" y="132"/>
                      <a:pt x="66" y="132"/>
                    </a:cubicBezTo>
                    <a:cubicBezTo>
                      <a:pt x="68" y="132"/>
                      <a:pt x="71" y="132"/>
                      <a:pt x="73" y="132"/>
                    </a:cubicBezTo>
                    <a:cubicBezTo>
                      <a:pt x="39" y="129"/>
                      <a:pt x="14" y="100"/>
                      <a:pt x="14" y="66"/>
                    </a:cubicBezTo>
                    <a:close/>
                  </a:path>
                </a:pathLst>
              </a:custGeom>
              <a:solidFill>
                <a:srgbClr val="2F2E4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7" name="iSḷïḍé">
                <a:extLst>
                  <a:ext uri="{FF2B5EF4-FFF2-40B4-BE49-F238E27FC236}">
                    <a16:creationId xmlns:a16="http://schemas.microsoft.com/office/drawing/2014/main" id="{D5BCF151-EF39-49B1-B902-326A514879F1}"/>
                  </a:ext>
                </a:extLst>
              </p:cNvPr>
              <p:cNvSpPr/>
              <p:nvPr/>
            </p:nvSpPr>
            <p:spPr bwMode="auto">
              <a:xfrm>
                <a:off x="7510463" y="2760663"/>
                <a:ext cx="328613" cy="177800"/>
              </a:xfrm>
              <a:custGeom>
                <a:avLst/>
                <a:gdLst>
                  <a:gd name="T0" fmla="*/ 203 w 207"/>
                  <a:gd name="T1" fmla="*/ 40 h 112"/>
                  <a:gd name="T2" fmla="*/ 127 w 207"/>
                  <a:gd name="T3" fmla="*/ 0 h 112"/>
                  <a:gd name="T4" fmla="*/ 21 w 207"/>
                  <a:gd name="T5" fmla="*/ 16 h 112"/>
                  <a:gd name="T6" fmla="*/ 0 w 207"/>
                  <a:gd name="T7" fmla="*/ 112 h 112"/>
                  <a:gd name="T8" fmla="*/ 54 w 207"/>
                  <a:gd name="T9" fmla="*/ 110 h 112"/>
                  <a:gd name="T10" fmla="*/ 69 w 207"/>
                  <a:gd name="T11" fmla="*/ 75 h 112"/>
                  <a:gd name="T12" fmla="*/ 69 w 207"/>
                  <a:gd name="T13" fmla="*/ 110 h 112"/>
                  <a:gd name="T14" fmla="*/ 94 w 207"/>
                  <a:gd name="T15" fmla="*/ 109 h 112"/>
                  <a:gd name="T16" fmla="*/ 109 w 207"/>
                  <a:gd name="T17" fmla="*/ 53 h 112"/>
                  <a:gd name="T18" fmla="*/ 118 w 207"/>
                  <a:gd name="T19" fmla="*/ 112 h 112"/>
                  <a:gd name="T20" fmla="*/ 207 w 207"/>
                  <a:gd name="T21" fmla="*/ 110 h 112"/>
                  <a:gd name="T22" fmla="*/ 203 w 207"/>
                  <a:gd name="T23" fmla="*/ 40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7" h="112">
                    <a:moveTo>
                      <a:pt x="203" y="40"/>
                    </a:moveTo>
                    <a:lnTo>
                      <a:pt x="127" y="0"/>
                    </a:lnTo>
                    <a:lnTo>
                      <a:pt x="21" y="16"/>
                    </a:lnTo>
                    <a:lnTo>
                      <a:pt x="0" y="112"/>
                    </a:lnTo>
                    <a:lnTo>
                      <a:pt x="54" y="110"/>
                    </a:lnTo>
                    <a:lnTo>
                      <a:pt x="69" y="75"/>
                    </a:lnTo>
                    <a:lnTo>
                      <a:pt x="69" y="110"/>
                    </a:lnTo>
                    <a:lnTo>
                      <a:pt x="94" y="109"/>
                    </a:lnTo>
                    <a:lnTo>
                      <a:pt x="109" y="53"/>
                    </a:lnTo>
                    <a:lnTo>
                      <a:pt x="118" y="112"/>
                    </a:lnTo>
                    <a:lnTo>
                      <a:pt x="207" y="110"/>
                    </a:lnTo>
                    <a:lnTo>
                      <a:pt x="203" y="40"/>
                    </a:lnTo>
                    <a:close/>
                  </a:path>
                </a:pathLst>
              </a:custGeom>
              <a:solidFill>
                <a:srgbClr val="2F2E4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8" name="íSľíḑè">
                <a:extLst>
                  <a:ext uri="{FF2B5EF4-FFF2-40B4-BE49-F238E27FC236}">
                    <a16:creationId xmlns:a16="http://schemas.microsoft.com/office/drawing/2014/main" id="{02029F26-CF72-45AB-B953-26B2F35CC06D}"/>
                  </a:ext>
                </a:extLst>
              </p:cNvPr>
              <p:cNvSpPr/>
              <p:nvPr/>
            </p:nvSpPr>
            <p:spPr bwMode="auto">
              <a:xfrm>
                <a:off x="7480301" y="3617913"/>
                <a:ext cx="344488" cy="131763"/>
              </a:xfrm>
              <a:custGeom>
                <a:avLst/>
                <a:gdLst>
                  <a:gd name="T0" fmla="*/ 259 w 259"/>
                  <a:gd name="T1" fmla="*/ 72 h 99"/>
                  <a:gd name="T2" fmla="*/ 119 w 259"/>
                  <a:gd name="T3" fmla="*/ 76 h 99"/>
                  <a:gd name="T4" fmla="*/ 6 w 259"/>
                  <a:gd name="T5" fmla="*/ 51 h 99"/>
                  <a:gd name="T6" fmla="*/ 130 w 259"/>
                  <a:gd name="T7" fmla="*/ 20 h 99"/>
                  <a:gd name="T8" fmla="*/ 257 w 259"/>
                  <a:gd name="T9" fmla="*/ 0 h 99"/>
                  <a:gd name="T10" fmla="*/ 259 w 259"/>
                  <a:gd name="T11" fmla="*/ 72 h 99"/>
                </a:gdLst>
                <a:ahLst/>
                <a:cxnLst>
                  <a:cxn ang="0">
                    <a:pos x="T0" y="T1"/>
                  </a:cxn>
                  <a:cxn ang="0">
                    <a:pos x="T2" y="T3"/>
                  </a:cxn>
                  <a:cxn ang="0">
                    <a:pos x="T4" y="T5"/>
                  </a:cxn>
                  <a:cxn ang="0">
                    <a:pos x="T6" y="T7"/>
                  </a:cxn>
                  <a:cxn ang="0">
                    <a:pos x="T8" y="T9"/>
                  </a:cxn>
                  <a:cxn ang="0">
                    <a:pos x="T10" y="T11"/>
                  </a:cxn>
                </a:cxnLst>
                <a:rect l="0" t="0" r="r" b="b"/>
                <a:pathLst>
                  <a:path w="259" h="99">
                    <a:moveTo>
                      <a:pt x="259" y="72"/>
                    </a:moveTo>
                    <a:cubicBezTo>
                      <a:pt x="119" y="76"/>
                      <a:pt x="119" y="76"/>
                      <a:pt x="119" y="76"/>
                    </a:cubicBezTo>
                    <a:cubicBezTo>
                      <a:pt x="119" y="76"/>
                      <a:pt x="0" y="99"/>
                      <a:pt x="6" y="51"/>
                    </a:cubicBezTo>
                    <a:cubicBezTo>
                      <a:pt x="13" y="3"/>
                      <a:pt x="130" y="20"/>
                      <a:pt x="130" y="20"/>
                    </a:cubicBezTo>
                    <a:cubicBezTo>
                      <a:pt x="257" y="0"/>
                      <a:pt x="257" y="0"/>
                      <a:pt x="257" y="0"/>
                    </a:cubicBezTo>
                    <a:lnTo>
                      <a:pt x="259" y="72"/>
                    </a:lnTo>
                    <a:close/>
                  </a:path>
                </a:pathLst>
              </a:custGeom>
              <a:solidFill>
                <a:srgbClr val="FBBEB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9" name="îś1îdé">
                <a:extLst>
                  <a:ext uri="{FF2B5EF4-FFF2-40B4-BE49-F238E27FC236}">
                    <a16:creationId xmlns:a16="http://schemas.microsoft.com/office/drawing/2014/main" id="{DFCACFEE-65AA-4B51-AC28-0499AD765342}"/>
                  </a:ext>
                </a:extLst>
              </p:cNvPr>
              <p:cNvSpPr/>
              <p:nvPr/>
            </p:nvSpPr>
            <p:spPr bwMode="auto">
              <a:xfrm>
                <a:off x="7773988" y="3108326"/>
                <a:ext cx="392113" cy="644525"/>
              </a:xfrm>
              <a:custGeom>
                <a:avLst/>
                <a:gdLst>
                  <a:gd name="T0" fmla="*/ 149 w 294"/>
                  <a:gd name="T1" fmla="*/ 2 h 484"/>
                  <a:gd name="T2" fmla="*/ 182 w 294"/>
                  <a:gd name="T3" fmla="*/ 23 h 484"/>
                  <a:gd name="T4" fmla="*/ 210 w 294"/>
                  <a:gd name="T5" fmla="*/ 438 h 484"/>
                  <a:gd name="T6" fmla="*/ 39 w 294"/>
                  <a:gd name="T7" fmla="*/ 482 h 484"/>
                  <a:gd name="T8" fmla="*/ 0 w 294"/>
                  <a:gd name="T9" fmla="*/ 387 h 484"/>
                  <a:gd name="T10" fmla="*/ 35 w 294"/>
                  <a:gd name="T11" fmla="*/ 354 h 484"/>
                  <a:gd name="T12" fmla="*/ 73 w 294"/>
                  <a:gd name="T13" fmla="*/ 113 h 484"/>
                  <a:gd name="T14" fmla="*/ 91 w 294"/>
                  <a:gd name="T15" fmla="*/ 11 h 484"/>
                  <a:gd name="T16" fmla="*/ 149 w 294"/>
                  <a:gd name="T17" fmla="*/ 2 h 4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4" h="484">
                    <a:moveTo>
                      <a:pt x="149" y="2"/>
                    </a:moveTo>
                    <a:cubicBezTo>
                      <a:pt x="163" y="0"/>
                      <a:pt x="177" y="9"/>
                      <a:pt x="182" y="23"/>
                    </a:cubicBezTo>
                    <a:cubicBezTo>
                      <a:pt x="209" y="109"/>
                      <a:pt x="294" y="398"/>
                      <a:pt x="210" y="438"/>
                    </a:cubicBezTo>
                    <a:cubicBezTo>
                      <a:pt x="111" y="484"/>
                      <a:pt x="39" y="482"/>
                      <a:pt x="39" y="482"/>
                    </a:cubicBezTo>
                    <a:cubicBezTo>
                      <a:pt x="0" y="387"/>
                      <a:pt x="0" y="387"/>
                      <a:pt x="0" y="387"/>
                    </a:cubicBezTo>
                    <a:cubicBezTo>
                      <a:pt x="35" y="354"/>
                      <a:pt x="35" y="354"/>
                      <a:pt x="35" y="354"/>
                    </a:cubicBezTo>
                    <a:cubicBezTo>
                      <a:pt x="73" y="113"/>
                      <a:pt x="73" y="113"/>
                      <a:pt x="73" y="113"/>
                    </a:cubicBezTo>
                    <a:cubicBezTo>
                      <a:pt x="91" y="11"/>
                      <a:pt x="91" y="11"/>
                      <a:pt x="91" y="11"/>
                    </a:cubicBezTo>
                    <a:cubicBezTo>
                      <a:pt x="149" y="2"/>
                      <a:pt x="149" y="2"/>
                      <a:pt x="149" y="2"/>
                    </a:cubicBezTo>
                  </a:path>
                </a:pathLst>
              </a:custGeom>
              <a:solidFill>
                <a:srgbClr val="575A8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0" name="ïś1íďe">
                <a:extLst>
                  <a:ext uri="{FF2B5EF4-FFF2-40B4-BE49-F238E27FC236}">
                    <a16:creationId xmlns:a16="http://schemas.microsoft.com/office/drawing/2014/main" id="{52F57C1E-FBFA-420B-94E8-330F9155510E}"/>
                  </a:ext>
                </a:extLst>
              </p:cNvPr>
              <p:cNvSpPr/>
              <p:nvPr/>
            </p:nvSpPr>
            <p:spPr bwMode="auto">
              <a:xfrm>
                <a:off x="7731126" y="3579813"/>
                <a:ext cx="92075" cy="39688"/>
              </a:xfrm>
              <a:custGeom>
                <a:avLst/>
                <a:gdLst>
                  <a:gd name="T0" fmla="*/ 58 w 58"/>
                  <a:gd name="T1" fmla="*/ 0 h 25"/>
                  <a:gd name="T2" fmla="*/ 0 w 58"/>
                  <a:gd name="T3" fmla="*/ 25 h 25"/>
                  <a:gd name="T4" fmla="*/ 42 w 58"/>
                  <a:gd name="T5" fmla="*/ 14 h 25"/>
                  <a:gd name="T6" fmla="*/ 57 w 58"/>
                  <a:gd name="T7" fmla="*/ 0 h 25"/>
                  <a:gd name="T8" fmla="*/ 58 w 58"/>
                  <a:gd name="T9" fmla="*/ 0 h 25"/>
                </a:gdLst>
                <a:ahLst/>
                <a:cxnLst>
                  <a:cxn ang="0">
                    <a:pos x="T0" y="T1"/>
                  </a:cxn>
                  <a:cxn ang="0">
                    <a:pos x="T2" y="T3"/>
                  </a:cxn>
                  <a:cxn ang="0">
                    <a:pos x="T4" y="T5"/>
                  </a:cxn>
                  <a:cxn ang="0">
                    <a:pos x="T6" y="T7"/>
                  </a:cxn>
                  <a:cxn ang="0">
                    <a:pos x="T8" y="T9"/>
                  </a:cxn>
                </a:cxnLst>
                <a:rect l="0" t="0" r="r" b="b"/>
                <a:pathLst>
                  <a:path w="58" h="25">
                    <a:moveTo>
                      <a:pt x="58" y="0"/>
                    </a:moveTo>
                    <a:lnTo>
                      <a:pt x="0" y="25"/>
                    </a:lnTo>
                    <a:lnTo>
                      <a:pt x="42" y="14"/>
                    </a:lnTo>
                    <a:lnTo>
                      <a:pt x="57" y="0"/>
                    </a:lnTo>
                    <a:lnTo>
                      <a:pt x="58" y="0"/>
                    </a:lnTo>
                    <a:close/>
                  </a:path>
                </a:pathLst>
              </a:custGeom>
              <a:solidFill>
                <a:srgbClr val="34365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1" name="îş1îḍé">
                <a:extLst>
                  <a:ext uri="{FF2B5EF4-FFF2-40B4-BE49-F238E27FC236}">
                    <a16:creationId xmlns:a16="http://schemas.microsoft.com/office/drawing/2014/main" id="{501928E9-015F-4C43-A99C-B92A7FEB3859}"/>
                  </a:ext>
                </a:extLst>
              </p:cNvPr>
              <p:cNvSpPr/>
              <p:nvPr/>
            </p:nvSpPr>
            <p:spPr bwMode="auto">
              <a:xfrm>
                <a:off x="7731126" y="3579813"/>
                <a:ext cx="92075" cy="39688"/>
              </a:xfrm>
              <a:custGeom>
                <a:avLst/>
                <a:gdLst>
                  <a:gd name="T0" fmla="*/ 58 w 58"/>
                  <a:gd name="T1" fmla="*/ 0 h 25"/>
                  <a:gd name="T2" fmla="*/ 0 w 58"/>
                  <a:gd name="T3" fmla="*/ 25 h 25"/>
                  <a:gd name="T4" fmla="*/ 42 w 58"/>
                  <a:gd name="T5" fmla="*/ 14 h 25"/>
                  <a:gd name="T6" fmla="*/ 57 w 58"/>
                  <a:gd name="T7" fmla="*/ 0 h 25"/>
                  <a:gd name="T8" fmla="*/ 58 w 58"/>
                  <a:gd name="T9" fmla="*/ 0 h 25"/>
                </a:gdLst>
                <a:ahLst/>
                <a:cxnLst>
                  <a:cxn ang="0">
                    <a:pos x="T0" y="T1"/>
                  </a:cxn>
                  <a:cxn ang="0">
                    <a:pos x="T2" y="T3"/>
                  </a:cxn>
                  <a:cxn ang="0">
                    <a:pos x="T4" y="T5"/>
                  </a:cxn>
                  <a:cxn ang="0">
                    <a:pos x="T6" y="T7"/>
                  </a:cxn>
                  <a:cxn ang="0">
                    <a:pos x="T8" y="T9"/>
                  </a:cxn>
                </a:cxnLst>
                <a:rect l="0" t="0" r="r" b="b"/>
                <a:pathLst>
                  <a:path w="58" h="25">
                    <a:moveTo>
                      <a:pt x="58" y="0"/>
                    </a:moveTo>
                    <a:lnTo>
                      <a:pt x="0" y="25"/>
                    </a:lnTo>
                    <a:lnTo>
                      <a:pt x="42" y="14"/>
                    </a:lnTo>
                    <a:lnTo>
                      <a:pt x="57" y="0"/>
                    </a:lnTo>
                    <a:lnTo>
                      <a:pt x="5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2" name="ïṡľíďe">
                <a:extLst>
                  <a:ext uri="{FF2B5EF4-FFF2-40B4-BE49-F238E27FC236}">
                    <a16:creationId xmlns:a16="http://schemas.microsoft.com/office/drawing/2014/main" id="{BE8DFB24-48F1-4086-AA32-3B8463D6808E}"/>
                  </a:ext>
                </a:extLst>
              </p:cNvPr>
              <p:cNvSpPr/>
              <p:nvPr/>
            </p:nvSpPr>
            <p:spPr bwMode="auto">
              <a:xfrm>
                <a:off x="7797801" y="3325813"/>
                <a:ext cx="141288" cy="276225"/>
              </a:xfrm>
              <a:custGeom>
                <a:avLst/>
                <a:gdLst>
                  <a:gd name="T0" fmla="*/ 89 w 89"/>
                  <a:gd name="T1" fmla="*/ 0 h 174"/>
                  <a:gd name="T2" fmla="*/ 75 w 89"/>
                  <a:gd name="T3" fmla="*/ 134 h 174"/>
                  <a:gd name="T4" fmla="*/ 16 w 89"/>
                  <a:gd name="T5" fmla="*/ 160 h 174"/>
                  <a:gd name="T6" fmla="*/ 15 w 89"/>
                  <a:gd name="T7" fmla="*/ 160 h 174"/>
                  <a:gd name="T8" fmla="*/ 0 w 89"/>
                  <a:gd name="T9" fmla="*/ 174 h 174"/>
                  <a:gd name="T10" fmla="*/ 89 w 89"/>
                  <a:gd name="T11" fmla="*/ 154 h 174"/>
                  <a:gd name="T12" fmla="*/ 89 w 89"/>
                  <a:gd name="T13" fmla="*/ 0 h 174"/>
                </a:gdLst>
                <a:ahLst/>
                <a:cxnLst>
                  <a:cxn ang="0">
                    <a:pos x="T0" y="T1"/>
                  </a:cxn>
                  <a:cxn ang="0">
                    <a:pos x="T2" y="T3"/>
                  </a:cxn>
                  <a:cxn ang="0">
                    <a:pos x="T4" y="T5"/>
                  </a:cxn>
                  <a:cxn ang="0">
                    <a:pos x="T6" y="T7"/>
                  </a:cxn>
                  <a:cxn ang="0">
                    <a:pos x="T8" y="T9"/>
                  </a:cxn>
                  <a:cxn ang="0">
                    <a:pos x="T10" y="T11"/>
                  </a:cxn>
                  <a:cxn ang="0">
                    <a:pos x="T12" y="T13"/>
                  </a:cxn>
                </a:cxnLst>
                <a:rect l="0" t="0" r="r" b="b"/>
                <a:pathLst>
                  <a:path w="89" h="174">
                    <a:moveTo>
                      <a:pt x="89" y="0"/>
                    </a:moveTo>
                    <a:lnTo>
                      <a:pt x="75" y="134"/>
                    </a:lnTo>
                    <a:lnTo>
                      <a:pt x="16" y="160"/>
                    </a:lnTo>
                    <a:lnTo>
                      <a:pt x="15" y="160"/>
                    </a:lnTo>
                    <a:lnTo>
                      <a:pt x="0" y="174"/>
                    </a:lnTo>
                    <a:lnTo>
                      <a:pt x="89" y="154"/>
                    </a:lnTo>
                    <a:lnTo>
                      <a:pt x="89" y="0"/>
                    </a:lnTo>
                    <a:close/>
                  </a:path>
                </a:pathLst>
              </a:custGeom>
              <a:solidFill>
                <a:srgbClr val="34365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3" name="íšļîdè">
                <a:extLst>
                  <a:ext uri="{FF2B5EF4-FFF2-40B4-BE49-F238E27FC236}">
                    <a16:creationId xmlns:a16="http://schemas.microsoft.com/office/drawing/2014/main" id="{34FEB764-8F85-4D30-A98B-582970CACBD5}"/>
                  </a:ext>
                </a:extLst>
              </p:cNvPr>
              <p:cNvSpPr/>
              <p:nvPr/>
            </p:nvSpPr>
            <p:spPr bwMode="auto">
              <a:xfrm>
                <a:off x="7797801" y="3325813"/>
                <a:ext cx="141288" cy="276225"/>
              </a:xfrm>
              <a:custGeom>
                <a:avLst/>
                <a:gdLst>
                  <a:gd name="T0" fmla="*/ 89 w 89"/>
                  <a:gd name="T1" fmla="*/ 0 h 174"/>
                  <a:gd name="T2" fmla="*/ 75 w 89"/>
                  <a:gd name="T3" fmla="*/ 134 h 174"/>
                  <a:gd name="T4" fmla="*/ 16 w 89"/>
                  <a:gd name="T5" fmla="*/ 160 h 174"/>
                  <a:gd name="T6" fmla="*/ 15 w 89"/>
                  <a:gd name="T7" fmla="*/ 160 h 174"/>
                  <a:gd name="T8" fmla="*/ 0 w 89"/>
                  <a:gd name="T9" fmla="*/ 174 h 174"/>
                  <a:gd name="T10" fmla="*/ 89 w 89"/>
                  <a:gd name="T11" fmla="*/ 154 h 174"/>
                  <a:gd name="T12" fmla="*/ 89 w 89"/>
                  <a:gd name="T13" fmla="*/ 0 h 174"/>
                </a:gdLst>
                <a:ahLst/>
                <a:cxnLst>
                  <a:cxn ang="0">
                    <a:pos x="T0" y="T1"/>
                  </a:cxn>
                  <a:cxn ang="0">
                    <a:pos x="T2" y="T3"/>
                  </a:cxn>
                  <a:cxn ang="0">
                    <a:pos x="T4" y="T5"/>
                  </a:cxn>
                  <a:cxn ang="0">
                    <a:pos x="T6" y="T7"/>
                  </a:cxn>
                  <a:cxn ang="0">
                    <a:pos x="T8" y="T9"/>
                  </a:cxn>
                  <a:cxn ang="0">
                    <a:pos x="T10" y="T11"/>
                  </a:cxn>
                  <a:cxn ang="0">
                    <a:pos x="T12" y="T13"/>
                  </a:cxn>
                </a:cxnLst>
                <a:rect l="0" t="0" r="r" b="b"/>
                <a:pathLst>
                  <a:path w="89" h="174">
                    <a:moveTo>
                      <a:pt x="89" y="0"/>
                    </a:moveTo>
                    <a:lnTo>
                      <a:pt x="75" y="134"/>
                    </a:lnTo>
                    <a:lnTo>
                      <a:pt x="16" y="160"/>
                    </a:lnTo>
                    <a:lnTo>
                      <a:pt x="15" y="160"/>
                    </a:lnTo>
                    <a:lnTo>
                      <a:pt x="0" y="174"/>
                    </a:lnTo>
                    <a:lnTo>
                      <a:pt x="89" y="154"/>
                    </a:lnTo>
                    <a:lnTo>
                      <a:pt x="8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4" name="işľíḑé">
                <a:extLst>
                  <a:ext uri="{FF2B5EF4-FFF2-40B4-BE49-F238E27FC236}">
                    <a16:creationId xmlns:a16="http://schemas.microsoft.com/office/drawing/2014/main" id="{81CAE8AB-1467-47DB-AB86-496503C23BBA}"/>
                  </a:ext>
                </a:extLst>
              </p:cNvPr>
              <p:cNvSpPr/>
              <p:nvPr/>
            </p:nvSpPr>
            <p:spPr bwMode="auto">
              <a:xfrm>
                <a:off x="6851651" y="2622551"/>
                <a:ext cx="568325" cy="357188"/>
              </a:xfrm>
              <a:custGeom>
                <a:avLst/>
                <a:gdLst>
                  <a:gd name="T0" fmla="*/ 60 w 426"/>
                  <a:gd name="T1" fmla="*/ 0 h 268"/>
                  <a:gd name="T2" fmla="*/ 169 w 426"/>
                  <a:gd name="T3" fmla="*/ 79 h 268"/>
                  <a:gd name="T4" fmla="*/ 182 w 426"/>
                  <a:gd name="T5" fmla="*/ 100 h 268"/>
                  <a:gd name="T6" fmla="*/ 183 w 426"/>
                  <a:gd name="T7" fmla="*/ 100 h 268"/>
                  <a:gd name="T8" fmla="*/ 413 w 426"/>
                  <a:gd name="T9" fmla="*/ 168 h 268"/>
                  <a:gd name="T10" fmla="*/ 424 w 426"/>
                  <a:gd name="T11" fmla="*/ 188 h 268"/>
                  <a:gd name="T12" fmla="*/ 406 w 426"/>
                  <a:gd name="T13" fmla="*/ 253 h 268"/>
                  <a:gd name="T14" fmla="*/ 386 w 426"/>
                  <a:gd name="T15" fmla="*/ 265 h 268"/>
                  <a:gd name="T16" fmla="*/ 386 w 426"/>
                  <a:gd name="T17" fmla="*/ 265 h 268"/>
                  <a:gd name="T18" fmla="*/ 156 w 426"/>
                  <a:gd name="T19" fmla="*/ 201 h 268"/>
                  <a:gd name="T20" fmla="*/ 156 w 426"/>
                  <a:gd name="T21" fmla="*/ 201 h 268"/>
                  <a:gd name="T22" fmla="*/ 133 w 426"/>
                  <a:gd name="T23" fmla="*/ 210 h 268"/>
                  <a:gd name="T24" fmla="*/ 0 w 426"/>
                  <a:gd name="T25" fmla="*/ 214 h 268"/>
                  <a:gd name="T26" fmla="*/ 60 w 426"/>
                  <a:gd name="T27" fmla="*/ 0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26" h="268">
                    <a:moveTo>
                      <a:pt x="60" y="0"/>
                    </a:moveTo>
                    <a:cubicBezTo>
                      <a:pt x="105" y="12"/>
                      <a:pt x="144" y="40"/>
                      <a:pt x="169" y="79"/>
                    </a:cubicBezTo>
                    <a:cubicBezTo>
                      <a:pt x="182" y="100"/>
                      <a:pt x="182" y="100"/>
                      <a:pt x="182" y="100"/>
                    </a:cubicBezTo>
                    <a:cubicBezTo>
                      <a:pt x="183" y="100"/>
                      <a:pt x="183" y="100"/>
                      <a:pt x="183" y="100"/>
                    </a:cubicBezTo>
                    <a:cubicBezTo>
                      <a:pt x="413" y="168"/>
                      <a:pt x="413" y="168"/>
                      <a:pt x="413" y="168"/>
                    </a:cubicBezTo>
                    <a:cubicBezTo>
                      <a:pt x="421" y="170"/>
                      <a:pt x="426" y="179"/>
                      <a:pt x="424" y="188"/>
                    </a:cubicBezTo>
                    <a:cubicBezTo>
                      <a:pt x="406" y="253"/>
                      <a:pt x="406" y="253"/>
                      <a:pt x="406" y="253"/>
                    </a:cubicBezTo>
                    <a:cubicBezTo>
                      <a:pt x="404" y="262"/>
                      <a:pt x="395" y="268"/>
                      <a:pt x="386" y="265"/>
                    </a:cubicBezTo>
                    <a:cubicBezTo>
                      <a:pt x="386" y="265"/>
                      <a:pt x="386" y="265"/>
                      <a:pt x="386" y="265"/>
                    </a:cubicBezTo>
                    <a:cubicBezTo>
                      <a:pt x="156" y="201"/>
                      <a:pt x="156" y="201"/>
                      <a:pt x="156" y="201"/>
                    </a:cubicBezTo>
                    <a:cubicBezTo>
                      <a:pt x="156" y="201"/>
                      <a:pt x="156" y="201"/>
                      <a:pt x="156" y="201"/>
                    </a:cubicBezTo>
                    <a:cubicBezTo>
                      <a:pt x="133" y="210"/>
                      <a:pt x="133" y="210"/>
                      <a:pt x="133" y="210"/>
                    </a:cubicBezTo>
                    <a:cubicBezTo>
                      <a:pt x="90" y="226"/>
                      <a:pt x="44" y="227"/>
                      <a:pt x="0" y="214"/>
                    </a:cubicBezTo>
                    <a:cubicBezTo>
                      <a:pt x="60" y="0"/>
                      <a:pt x="60" y="0"/>
                      <a:pt x="60" y="0"/>
                    </a:cubicBezTo>
                  </a:path>
                </a:pathLst>
              </a:custGeom>
              <a:solidFill>
                <a:srgbClr val="3F3D5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5" name="ïšľîḍê">
                <a:extLst>
                  <a:ext uri="{FF2B5EF4-FFF2-40B4-BE49-F238E27FC236}">
                    <a16:creationId xmlns:a16="http://schemas.microsoft.com/office/drawing/2014/main" id="{D052BC7F-8CDE-44FD-AB94-10E501B7B58C}"/>
                  </a:ext>
                </a:extLst>
              </p:cNvPr>
              <p:cNvSpPr/>
              <p:nvPr/>
            </p:nvSpPr>
            <p:spPr bwMode="auto">
              <a:xfrm>
                <a:off x="7185026" y="2841626"/>
                <a:ext cx="73025" cy="46038"/>
              </a:xfrm>
              <a:custGeom>
                <a:avLst/>
                <a:gdLst>
                  <a:gd name="T0" fmla="*/ 2 w 55"/>
                  <a:gd name="T1" fmla="*/ 11 h 35"/>
                  <a:gd name="T2" fmla="*/ 31 w 55"/>
                  <a:gd name="T3" fmla="*/ 4 h 35"/>
                  <a:gd name="T4" fmla="*/ 53 w 55"/>
                  <a:gd name="T5" fmla="*/ 25 h 35"/>
                  <a:gd name="T6" fmla="*/ 23 w 55"/>
                  <a:gd name="T7" fmla="*/ 31 h 35"/>
                  <a:gd name="T8" fmla="*/ 2 w 55"/>
                  <a:gd name="T9" fmla="*/ 11 h 35"/>
                </a:gdLst>
                <a:ahLst/>
                <a:cxnLst>
                  <a:cxn ang="0">
                    <a:pos x="T0" y="T1"/>
                  </a:cxn>
                  <a:cxn ang="0">
                    <a:pos x="T2" y="T3"/>
                  </a:cxn>
                  <a:cxn ang="0">
                    <a:pos x="T4" y="T5"/>
                  </a:cxn>
                  <a:cxn ang="0">
                    <a:pos x="T6" y="T7"/>
                  </a:cxn>
                  <a:cxn ang="0">
                    <a:pos x="T8" y="T9"/>
                  </a:cxn>
                </a:cxnLst>
                <a:rect l="0" t="0" r="r" b="b"/>
                <a:pathLst>
                  <a:path w="55" h="35">
                    <a:moveTo>
                      <a:pt x="2" y="11"/>
                    </a:moveTo>
                    <a:cubicBezTo>
                      <a:pt x="4" y="3"/>
                      <a:pt x="17" y="0"/>
                      <a:pt x="31" y="4"/>
                    </a:cubicBezTo>
                    <a:cubicBezTo>
                      <a:pt x="45" y="9"/>
                      <a:pt x="55" y="18"/>
                      <a:pt x="53" y="25"/>
                    </a:cubicBezTo>
                    <a:cubicBezTo>
                      <a:pt x="50" y="33"/>
                      <a:pt x="37" y="35"/>
                      <a:pt x="23" y="31"/>
                    </a:cubicBezTo>
                    <a:cubicBezTo>
                      <a:pt x="9" y="27"/>
                      <a:pt x="0" y="18"/>
                      <a:pt x="2" y="11"/>
                    </a:cubicBezTo>
                    <a:close/>
                  </a:path>
                </a:pathLst>
              </a:custGeom>
              <a:solidFill>
                <a:srgbClr val="575A8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6" name="iṧ1ïḋé">
                <a:extLst>
                  <a:ext uri="{FF2B5EF4-FFF2-40B4-BE49-F238E27FC236}">
                    <a16:creationId xmlns:a16="http://schemas.microsoft.com/office/drawing/2014/main" id="{3BBC8101-DA4F-46E7-8951-D506AFE68CB4}"/>
                  </a:ext>
                </a:extLst>
              </p:cNvPr>
              <p:cNvSpPr/>
              <p:nvPr/>
            </p:nvSpPr>
            <p:spPr bwMode="auto">
              <a:xfrm>
                <a:off x="7226301" y="2859088"/>
                <a:ext cx="25400" cy="25400"/>
              </a:xfrm>
              <a:prstGeom prst="ellipse">
                <a:avLst/>
              </a:prstGeom>
              <a:solidFill>
                <a:srgbClr val="3F3D5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7" name="îṧļîḍe">
                <a:extLst>
                  <a:ext uri="{FF2B5EF4-FFF2-40B4-BE49-F238E27FC236}">
                    <a16:creationId xmlns:a16="http://schemas.microsoft.com/office/drawing/2014/main" id="{DD8015A3-22B0-44E8-9E43-C35035A5CBA2}"/>
                  </a:ext>
                </a:extLst>
              </p:cNvPr>
              <p:cNvSpPr/>
              <p:nvPr/>
            </p:nvSpPr>
            <p:spPr bwMode="auto">
              <a:xfrm>
                <a:off x="6802438" y="2613026"/>
                <a:ext cx="180975" cy="306388"/>
              </a:xfrm>
              <a:custGeom>
                <a:avLst/>
                <a:gdLst>
                  <a:gd name="T0" fmla="*/ 19 w 135"/>
                  <a:gd name="T1" fmla="*/ 100 h 231"/>
                  <a:gd name="T2" fmla="*/ 102 w 135"/>
                  <a:gd name="T3" fmla="*/ 9 h 231"/>
                  <a:gd name="T4" fmla="*/ 116 w 135"/>
                  <a:gd name="T5" fmla="*/ 132 h 231"/>
                  <a:gd name="T6" fmla="*/ 33 w 135"/>
                  <a:gd name="T7" fmla="*/ 223 h 231"/>
                  <a:gd name="T8" fmla="*/ 19 w 135"/>
                  <a:gd name="T9" fmla="*/ 100 h 231"/>
                </a:gdLst>
                <a:ahLst/>
                <a:cxnLst>
                  <a:cxn ang="0">
                    <a:pos x="T0" y="T1"/>
                  </a:cxn>
                  <a:cxn ang="0">
                    <a:pos x="T2" y="T3"/>
                  </a:cxn>
                  <a:cxn ang="0">
                    <a:pos x="T4" y="T5"/>
                  </a:cxn>
                  <a:cxn ang="0">
                    <a:pos x="T6" y="T7"/>
                  </a:cxn>
                  <a:cxn ang="0">
                    <a:pos x="T8" y="T9"/>
                  </a:cxn>
                </a:cxnLst>
                <a:rect l="0" t="0" r="r" b="b"/>
                <a:pathLst>
                  <a:path w="135" h="231">
                    <a:moveTo>
                      <a:pt x="19" y="100"/>
                    </a:moveTo>
                    <a:cubicBezTo>
                      <a:pt x="39" y="41"/>
                      <a:pt x="76" y="0"/>
                      <a:pt x="102" y="9"/>
                    </a:cubicBezTo>
                    <a:cubicBezTo>
                      <a:pt x="129" y="18"/>
                      <a:pt x="135" y="73"/>
                      <a:pt x="116" y="132"/>
                    </a:cubicBezTo>
                    <a:cubicBezTo>
                      <a:pt x="97" y="191"/>
                      <a:pt x="60" y="231"/>
                      <a:pt x="33" y="223"/>
                    </a:cubicBezTo>
                    <a:cubicBezTo>
                      <a:pt x="6" y="214"/>
                      <a:pt x="0" y="159"/>
                      <a:pt x="19" y="100"/>
                    </a:cubicBezTo>
                  </a:path>
                </a:pathLst>
              </a:custGeom>
              <a:solidFill>
                <a:srgbClr val="4285F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8" name="iSlïḍe">
                <a:extLst>
                  <a:ext uri="{FF2B5EF4-FFF2-40B4-BE49-F238E27FC236}">
                    <a16:creationId xmlns:a16="http://schemas.microsoft.com/office/drawing/2014/main" id="{C5B63239-433D-4059-A78E-457EC70A454C}"/>
                  </a:ext>
                </a:extLst>
              </p:cNvPr>
              <p:cNvSpPr/>
              <p:nvPr/>
            </p:nvSpPr>
            <p:spPr bwMode="auto">
              <a:xfrm>
                <a:off x="6843713" y="2622551"/>
                <a:ext cx="128588" cy="287338"/>
              </a:xfrm>
              <a:custGeom>
                <a:avLst/>
                <a:gdLst>
                  <a:gd name="T0" fmla="*/ 68 w 97"/>
                  <a:gd name="T1" fmla="*/ 0 h 216"/>
                  <a:gd name="T2" fmla="*/ 79 w 97"/>
                  <a:gd name="T3" fmla="*/ 121 h 216"/>
                  <a:gd name="T4" fmla="*/ 3 w 97"/>
                  <a:gd name="T5" fmla="*/ 214 h 216"/>
                  <a:gd name="T6" fmla="*/ 0 w 97"/>
                  <a:gd name="T7" fmla="*/ 214 h 216"/>
                  <a:gd name="T8" fmla="*/ 3 w 97"/>
                  <a:gd name="T9" fmla="*/ 215 h 216"/>
                  <a:gd name="T10" fmla="*/ 10 w 97"/>
                  <a:gd name="T11" fmla="*/ 216 h 216"/>
                  <a:gd name="T12" fmla="*/ 86 w 97"/>
                  <a:gd name="T13" fmla="*/ 124 h 216"/>
                  <a:gd name="T14" fmla="*/ 97 w 97"/>
                  <a:gd name="T15" fmla="*/ 58 h 216"/>
                  <a:gd name="T16" fmla="*/ 72 w 97"/>
                  <a:gd name="T17" fmla="*/ 1 h 216"/>
                  <a:gd name="T18" fmla="*/ 72 w 97"/>
                  <a:gd name="T19" fmla="*/ 1 h 216"/>
                  <a:gd name="T20" fmla="*/ 68 w 97"/>
                  <a:gd name="T21" fmla="*/ 0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7" h="216">
                    <a:moveTo>
                      <a:pt x="68" y="0"/>
                    </a:moveTo>
                    <a:cubicBezTo>
                      <a:pt x="92" y="12"/>
                      <a:pt x="97" y="65"/>
                      <a:pt x="79" y="121"/>
                    </a:cubicBezTo>
                    <a:cubicBezTo>
                      <a:pt x="61" y="175"/>
                      <a:pt x="29" y="214"/>
                      <a:pt x="3" y="214"/>
                    </a:cubicBezTo>
                    <a:cubicBezTo>
                      <a:pt x="2" y="214"/>
                      <a:pt x="1" y="214"/>
                      <a:pt x="0" y="214"/>
                    </a:cubicBezTo>
                    <a:cubicBezTo>
                      <a:pt x="1" y="214"/>
                      <a:pt x="2" y="214"/>
                      <a:pt x="3" y="215"/>
                    </a:cubicBezTo>
                    <a:cubicBezTo>
                      <a:pt x="5" y="216"/>
                      <a:pt x="8" y="216"/>
                      <a:pt x="10" y="216"/>
                    </a:cubicBezTo>
                    <a:cubicBezTo>
                      <a:pt x="36" y="216"/>
                      <a:pt x="69" y="177"/>
                      <a:pt x="86" y="124"/>
                    </a:cubicBezTo>
                    <a:cubicBezTo>
                      <a:pt x="94" y="100"/>
                      <a:pt x="97" y="78"/>
                      <a:pt x="97" y="58"/>
                    </a:cubicBezTo>
                    <a:cubicBezTo>
                      <a:pt x="97" y="29"/>
                      <a:pt x="89" y="6"/>
                      <a:pt x="72" y="1"/>
                    </a:cubicBezTo>
                    <a:cubicBezTo>
                      <a:pt x="72" y="1"/>
                      <a:pt x="72" y="1"/>
                      <a:pt x="72" y="1"/>
                    </a:cubicBezTo>
                    <a:cubicBezTo>
                      <a:pt x="71" y="1"/>
                      <a:pt x="70" y="0"/>
                      <a:pt x="68" y="0"/>
                    </a:cubicBezTo>
                  </a:path>
                </a:pathLst>
              </a:custGeom>
              <a:solidFill>
                <a:srgbClr val="28509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9" name="i$1ïḋê">
                <a:extLst>
                  <a:ext uri="{FF2B5EF4-FFF2-40B4-BE49-F238E27FC236}">
                    <a16:creationId xmlns:a16="http://schemas.microsoft.com/office/drawing/2014/main" id="{1D8FF85D-B396-48B8-A79F-C619DFD27F1C}"/>
                  </a:ext>
                </a:extLst>
              </p:cNvPr>
              <p:cNvSpPr/>
              <p:nvPr/>
            </p:nvSpPr>
            <p:spPr bwMode="auto">
              <a:xfrm>
                <a:off x="2733676" y="1165226"/>
                <a:ext cx="4202113" cy="2886075"/>
              </a:xfrm>
              <a:custGeom>
                <a:avLst/>
                <a:gdLst>
                  <a:gd name="T0" fmla="*/ 3153 w 3153"/>
                  <a:gd name="T1" fmla="*/ 1095 h 2168"/>
                  <a:gd name="T2" fmla="*/ 2632 w 3153"/>
                  <a:gd name="T3" fmla="*/ 691 h 2168"/>
                  <a:gd name="T4" fmla="*/ 2367 w 3153"/>
                  <a:gd name="T5" fmla="*/ 461 h 2168"/>
                  <a:gd name="T6" fmla="*/ 1782 w 3153"/>
                  <a:gd name="T7" fmla="*/ 146 h 2168"/>
                  <a:gd name="T8" fmla="*/ 555 w 3153"/>
                  <a:gd name="T9" fmla="*/ 641 h 2168"/>
                  <a:gd name="T10" fmla="*/ 1392 w 3153"/>
                  <a:gd name="T11" fmla="*/ 1665 h 2168"/>
                  <a:gd name="T12" fmla="*/ 2239 w 3153"/>
                  <a:gd name="T13" fmla="*/ 1485 h 2168"/>
                  <a:gd name="T14" fmla="*/ 3085 w 3153"/>
                  <a:gd name="T15" fmla="*/ 1311 h 2168"/>
                  <a:gd name="T16" fmla="*/ 3153 w 3153"/>
                  <a:gd name="T17" fmla="*/ 1095 h 2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53" h="2168">
                    <a:moveTo>
                      <a:pt x="3153" y="1095"/>
                    </a:moveTo>
                    <a:cubicBezTo>
                      <a:pt x="2632" y="691"/>
                      <a:pt x="2632" y="691"/>
                      <a:pt x="2632" y="691"/>
                    </a:cubicBezTo>
                    <a:cubicBezTo>
                      <a:pt x="2540" y="619"/>
                      <a:pt x="2451" y="542"/>
                      <a:pt x="2367" y="461"/>
                    </a:cubicBezTo>
                    <a:cubicBezTo>
                      <a:pt x="2219" y="320"/>
                      <a:pt x="2017" y="207"/>
                      <a:pt x="1782" y="146"/>
                    </a:cubicBezTo>
                    <a:cubicBezTo>
                      <a:pt x="1212" y="0"/>
                      <a:pt x="760" y="260"/>
                      <a:pt x="555" y="641"/>
                    </a:cubicBezTo>
                    <a:cubicBezTo>
                      <a:pt x="241" y="1223"/>
                      <a:pt x="0" y="2168"/>
                      <a:pt x="1392" y="1665"/>
                    </a:cubicBezTo>
                    <a:cubicBezTo>
                      <a:pt x="1697" y="1555"/>
                      <a:pt x="2005" y="1543"/>
                      <a:pt x="2239" y="1485"/>
                    </a:cubicBezTo>
                    <a:cubicBezTo>
                      <a:pt x="3085" y="1311"/>
                      <a:pt x="3085" y="1311"/>
                      <a:pt x="3085" y="1311"/>
                    </a:cubicBezTo>
                    <a:lnTo>
                      <a:pt x="3153" y="1095"/>
                    </a:lnTo>
                    <a:close/>
                  </a:path>
                </a:pathLst>
              </a:custGeom>
              <a:solidFill>
                <a:srgbClr val="4285F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0" name="î$líďé">
                <a:extLst>
                  <a:ext uri="{FF2B5EF4-FFF2-40B4-BE49-F238E27FC236}">
                    <a16:creationId xmlns:a16="http://schemas.microsoft.com/office/drawing/2014/main" id="{F3422A92-46A9-4549-9DD8-64FE1AF5ADAD}"/>
                  </a:ext>
                </a:extLst>
              </p:cNvPr>
              <p:cNvSpPr/>
              <p:nvPr/>
            </p:nvSpPr>
            <p:spPr bwMode="auto">
              <a:xfrm>
                <a:off x="4814888" y="1643063"/>
                <a:ext cx="74613" cy="74613"/>
              </a:xfrm>
              <a:prstGeom prst="ellipse">
                <a:avLst/>
              </a:prstGeom>
              <a:solidFill>
                <a:srgbClr val="F2F2F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1" name="iṡḻîḋe">
                <a:extLst>
                  <a:ext uri="{FF2B5EF4-FFF2-40B4-BE49-F238E27FC236}">
                    <a16:creationId xmlns:a16="http://schemas.microsoft.com/office/drawing/2014/main" id="{0EDC3058-19F8-40A1-83CA-A079C3907E64}"/>
                  </a:ext>
                </a:extLst>
              </p:cNvPr>
              <p:cNvSpPr/>
              <p:nvPr/>
            </p:nvSpPr>
            <p:spPr bwMode="auto">
              <a:xfrm>
                <a:off x="5556251" y="1755776"/>
                <a:ext cx="20638" cy="22225"/>
              </a:xfrm>
              <a:custGeom>
                <a:avLst/>
                <a:gdLst>
                  <a:gd name="T0" fmla="*/ 13 w 13"/>
                  <a:gd name="T1" fmla="*/ 7 h 14"/>
                  <a:gd name="T2" fmla="*/ 7 w 13"/>
                  <a:gd name="T3" fmla="*/ 7 h 14"/>
                  <a:gd name="T4" fmla="*/ 7 w 13"/>
                  <a:gd name="T5" fmla="*/ 0 h 14"/>
                  <a:gd name="T6" fmla="*/ 5 w 13"/>
                  <a:gd name="T7" fmla="*/ 0 h 14"/>
                  <a:gd name="T8" fmla="*/ 5 w 13"/>
                  <a:gd name="T9" fmla="*/ 7 h 14"/>
                  <a:gd name="T10" fmla="*/ 0 w 13"/>
                  <a:gd name="T11" fmla="*/ 7 h 14"/>
                  <a:gd name="T12" fmla="*/ 0 w 13"/>
                  <a:gd name="T13" fmla="*/ 8 h 14"/>
                  <a:gd name="T14" fmla="*/ 5 w 13"/>
                  <a:gd name="T15" fmla="*/ 8 h 14"/>
                  <a:gd name="T16" fmla="*/ 5 w 13"/>
                  <a:gd name="T17" fmla="*/ 14 h 14"/>
                  <a:gd name="T18" fmla="*/ 7 w 13"/>
                  <a:gd name="T19" fmla="*/ 14 h 14"/>
                  <a:gd name="T20" fmla="*/ 7 w 13"/>
                  <a:gd name="T21" fmla="*/ 8 h 14"/>
                  <a:gd name="T22" fmla="*/ 13 w 13"/>
                  <a:gd name="T23" fmla="*/ 8 h 14"/>
                  <a:gd name="T24" fmla="*/ 13 w 13"/>
                  <a:gd name="T25" fmla="*/ 7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 h="14">
                    <a:moveTo>
                      <a:pt x="13" y="7"/>
                    </a:moveTo>
                    <a:lnTo>
                      <a:pt x="7" y="7"/>
                    </a:lnTo>
                    <a:lnTo>
                      <a:pt x="7" y="0"/>
                    </a:lnTo>
                    <a:lnTo>
                      <a:pt x="5" y="0"/>
                    </a:lnTo>
                    <a:lnTo>
                      <a:pt x="5" y="7"/>
                    </a:lnTo>
                    <a:lnTo>
                      <a:pt x="0" y="7"/>
                    </a:lnTo>
                    <a:lnTo>
                      <a:pt x="0" y="8"/>
                    </a:lnTo>
                    <a:lnTo>
                      <a:pt x="5" y="8"/>
                    </a:lnTo>
                    <a:lnTo>
                      <a:pt x="5" y="14"/>
                    </a:lnTo>
                    <a:lnTo>
                      <a:pt x="7" y="14"/>
                    </a:lnTo>
                    <a:lnTo>
                      <a:pt x="7" y="8"/>
                    </a:lnTo>
                    <a:lnTo>
                      <a:pt x="13" y="8"/>
                    </a:lnTo>
                    <a:lnTo>
                      <a:pt x="13" y="7"/>
                    </a:lnTo>
                    <a:close/>
                  </a:path>
                </a:pathLst>
              </a:custGeom>
              <a:solidFill>
                <a:srgbClr val="F2F2F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2" name="iṩḷiďè">
                <a:extLst>
                  <a:ext uri="{FF2B5EF4-FFF2-40B4-BE49-F238E27FC236}">
                    <a16:creationId xmlns:a16="http://schemas.microsoft.com/office/drawing/2014/main" id="{E17608C5-7B26-4C57-9629-2ADE7A3A4FBB}"/>
                  </a:ext>
                </a:extLst>
              </p:cNvPr>
              <p:cNvSpPr/>
              <p:nvPr/>
            </p:nvSpPr>
            <p:spPr bwMode="auto">
              <a:xfrm>
                <a:off x="6530976" y="2565401"/>
                <a:ext cx="22225" cy="22225"/>
              </a:xfrm>
              <a:custGeom>
                <a:avLst/>
                <a:gdLst>
                  <a:gd name="T0" fmla="*/ 14 w 14"/>
                  <a:gd name="T1" fmla="*/ 7 h 14"/>
                  <a:gd name="T2" fmla="*/ 8 w 14"/>
                  <a:gd name="T3" fmla="*/ 7 h 14"/>
                  <a:gd name="T4" fmla="*/ 8 w 14"/>
                  <a:gd name="T5" fmla="*/ 0 h 14"/>
                  <a:gd name="T6" fmla="*/ 6 w 14"/>
                  <a:gd name="T7" fmla="*/ 0 h 14"/>
                  <a:gd name="T8" fmla="*/ 6 w 14"/>
                  <a:gd name="T9" fmla="*/ 7 h 14"/>
                  <a:gd name="T10" fmla="*/ 0 w 14"/>
                  <a:gd name="T11" fmla="*/ 7 h 14"/>
                  <a:gd name="T12" fmla="*/ 0 w 14"/>
                  <a:gd name="T13" fmla="*/ 8 h 14"/>
                  <a:gd name="T14" fmla="*/ 6 w 14"/>
                  <a:gd name="T15" fmla="*/ 8 h 14"/>
                  <a:gd name="T16" fmla="*/ 6 w 14"/>
                  <a:gd name="T17" fmla="*/ 14 h 14"/>
                  <a:gd name="T18" fmla="*/ 8 w 14"/>
                  <a:gd name="T19" fmla="*/ 14 h 14"/>
                  <a:gd name="T20" fmla="*/ 8 w 14"/>
                  <a:gd name="T21" fmla="*/ 8 h 14"/>
                  <a:gd name="T22" fmla="*/ 14 w 14"/>
                  <a:gd name="T23" fmla="*/ 8 h 14"/>
                  <a:gd name="T24" fmla="*/ 14 w 14"/>
                  <a:gd name="T25" fmla="*/ 7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 h="14">
                    <a:moveTo>
                      <a:pt x="14" y="7"/>
                    </a:moveTo>
                    <a:lnTo>
                      <a:pt x="8" y="7"/>
                    </a:lnTo>
                    <a:lnTo>
                      <a:pt x="8" y="0"/>
                    </a:lnTo>
                    <a:lnTo>
                      <a:pt x="6" y="0"/>
                    </a:lnTo>
                    <a:lnTo>
                      <a:pt x="6" y="7"/>
                    </a:lnTo>
                    <a:lnTo>
                      <a:pt x="0" y="7"/>
                    </a:lnTo>
                    <a:lnTo>
                      <a:pt x="0" y="8"/>
                    </a:lnTo>
                    <a:lnTo>
                      <a:pt x="6" y="8"/>
                    </a:lnTo>
                    <a:lnTo>
                      <a:pt x="6" y="14"/>
                    </a:lnTo>
                    <a:lnTo>
                      <a:pt x="8" y="14"/>
                    </a:lnTo>
                    <a:lnTo>
                      <a:pt x="8" y="8"/>
                    </a:lnTo>
                    <a:lnTo>
                      <a:pt x="14" y="8"/>
                    </a:lnTo>
                    <a:lnTo>
                      <a:pt x="14" y="7"/>
                    </a:lnTo>
                    <a:close/>
                  </a:path>
                </a:pathLst>
              </a:custGeom>
              <a:solidFill>
                <a:srgbClr val="F2F2F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3" name="îṡļiḍé">
                <a:extLst>
                  <a:ext uri="{FF2B5EF4-FFF2-40B4-BE49-F238E27FC236}">
                    <a16:creationId xmlns:a16="http://schemas.microsoft.com/office/drawing/2014/main" id="{F3A5AEA2-B869-4387-BA16-E673E4A13B61}"/>
                  </a:ext>
                </a:extLst>
              </p:cNvPr>
              <p:cNvSpPr/>
              <p:nvPr/>
            </p:nvSpPr>
            <p:spPr bwMode="auto">
              <a:xfrm>
                <a:off x="6461126" y="2816226"/>
                <a:ext cx="22225" cy="20638"/>
              </a:xfrm>
              <a:custGeom>
                <a:avLst/>
                <a:gdLst>
                  <a:gd name="T0" fmla="*/ 14 w 14"/>
                  <a:gd name="T1" fmla="*/ 7 h 13"/>
                  <a:gd name="T2" fmla="*/ 8 w 14"/>
                  <a:gd name="T3" fmla="*/ 7 h 13"/>
                  <a:gd name="T4" fmla="*/ 8 w 14"/>
                  <a:gd name="T5" fmla="*/ 0 h 13"/>
                  <a:gd name="T6" fmla="*/ 6 w 14"/>
                  <a:gd name="T7" fmla="*/ 0 h 13"/>
                  <a:gd name="T8" fmla="*/ 6 w 14"/>
                  <a:gd name="T9" fmla="*/ 7 h 13"/>
                  <a:gd name="T10" fmla="*/ 0 w 14"/>
                  <a:gd name="T11" fmla="*/ 7 h 13"/>
                  <a:gd name="T12" fmla="*/ 0 w 14"/>
                  <a:gd name="T13" fmla="*/ 7 h 13"/>
                  <a:gd name="T14" fmla="*/ 6 w 14"/>
                  <a:gd name="T15" fmla="*/ 7 h 13"/>
                  <a:gd name="T16" fmla="*/ 6 w 14"/>
                  <a:gd name="T17" fmla="*/ 13 h 13"/>
                  <a:gd name="T18" fmla="*/ 8 w 14"/>
                  <a:gd name="T19" fmla="*/ 13 h 13"/>
                  <a:gd name="T20" fmla="*/ 8 w 14"/>
                  <a:gd name="T21" fmla="*/ 7 h 13"/>
                  <a:gd name="T22" fmla="*/ 14 w 14"/>
                  <a:gd name="T23" fmla="*/ 7 h 13"/>
                  <a:gd name="T24" fmla="*/ 14 w 14"/>
                  <a:gd name="T25" fmla="*/ 7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 h="13">
                    <a:moveTo>
                      <a:pt x="14" y="7"/>
                    </a:moveTo>
                    <a:lnTo>
                      <a:pt x="8" y="7"/>
                    </a:lnTo>
                    <a:lnTo>
                      <a:pt x="8" y="0"/>
                    </a:lnTo>
                    <a:lnTo>
                      <a:pt x="6" y="0"/>
                    </a:lnTo>
                    <a:lnTo>
                      <a:pt x="6" y="7"/>
                    </a:lnTo>
                    <a:lnTo>
                      <a:pt x="0" y="7"/>
                    </a:lnTo>
                    <a:lnTo>
                      <a:pt x="0" y="7"/>
                    </a:lnTo>
                    <a:lnTo>
                      <a:pt x="6" y="7"/>
                    </a:lnTo>
                    <a:lnTo>
                      <a:pt x="6" y="13"/>
                    </a:lnTo>
                    <a:lnTo>
                      <a:pt x="8" y="13"/>
                    </a:lnTo>
                    <a:lnTo>
                      <a:pt x="8" y="7"/>
                    </a:lnTo>
                    <a:lnTo>
                      <a:pt x="14" y="7"/>
                    </a:lnTo>
                    <a:lnTo>
                      <a:pt x="14" y="7"/>
                    </a:lnTo>
                    <a:close/>
                  </a:path>
                </a:pathLst>
              </a:custGeom>
              <a:solidFill>
                <a:srgbClr val="F2F2F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4" name="íšļíḍè">
                <a:extLst>
                  <a:ext uri="{FF2B5EF4-FFF2-40B4-BE49-F238E27FC236}">
                    <a16:creationId xmlns:a16="http://schemas.microsoft.com/office/drawing/2014/main" id="{A6EAF265-82EA-44EC-B1DC-ACF3B4C6A86B}"/>
                  </a:ext>
                </a:extLst>
              </p:cNvPr>
              <p:cNvSpPr/>
              <p:nvPr/>
            </p:nvSpPr>
            <p:spPr bwMode="auto">
              <a:xfrm>
                <a:off x="3481388" y="3028951"/>
                <a:ext cx="22225" cy="22225"/>
              </a:xfrm>
              <a:custGeom>
                <a:avLst/>
                <a:gdLst>
                  <a:gd name="T0" fmla="*/ 14 w 14"/>
                  <a:gd name="T1" fmla="*/ 7 h 14"/>
                  <a:gd name="T2" fmla="*/ 8 w 14"/>
                  <a:gd name="T3" fmla="*/ 7 h 14"/>
                  <a:gd name="T4" fmla="*/ 8 w 14"/>
                  <a:gd name="T5" fmla="*/ 0 h 14"/>
                  <a:gd name="T6" fmla="*/ 6 w 14"/>
                  <a:gd name="T7" fmla="*/ 0 h 14"/>
                  <a:gd name="T8" fmla="*/ 6 w 14"/>
                  <a:gd name="T9" fmla="*/ 7 h 14"/>
                  <a:gd name="T10" fmla="*/ 0 w 14"/>
                  <a:gd name="T11" fmla="*/ 7 h 14"/>
                  <a:gd name="T12" fmla="*/ 0 w 14"/>
                  <a:gd name="T13" fmla="*/ 8 h 14"/>
                  <a:gd name="T14" fmla="*/ 6 w 14"/>
                  <a:gd name="T15" fmla="*/ 8 h 14"/>
                  <a:gd name="T16" fmla="*/ 6 w 14"/>
                  <a:gd name="T17" fmla="*/ 14 h 14"/>
                  <a:gd name="T18" fmla="*/ 8 w 14"/>
                  <a:gd name="T19" fmla="*/ 14 h 14"/>
                  <a:gd name="T20" fmla="*/ 8 w 14"/>
                  <a:gd name="T21" fmla="*/ 8 h 14"/>
                  <a:gd name="T22" fmla="*/ 14 w 14"/>
                  <a:gd name="T23" fmla="*/ 8 h 14"/>
                  <a:gd name="T24" fmla="*/ 14 w 14"/>
                  <a:gd name="T25" fmla="*/ 7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 h="14">
                    <a:moveTo>
                      <a:pt x="14" y="7"/>
                    </a:moveTo>
                    <a:lnTo>
                      <a:pt x="8" y="7"/>
                    </a:lnTo>
                    <a:lnTo>
                      <a:pt x="8" y="0"/>
                    </a:lnTo>
                    <a:lnTo>
                      <a:pt x="6" y="0"/>
                    </a:lnTo>
                    <a:lnTo>
                      <a:pt x="6" y="7"/>
                    </a:lnTo>
                    <a:lnTo>
                      <a:pt x="0" y="7"/>
                    </a:lnTo>
                    <a:lnTo>
                      <a:pt x="0" y="8"/>
                    </a:lnTo>
                    <a:lnTo>
                      <a:pt x="6" y="8"/>
                    </a:lnTo>
                    <a:lnTo>
                      <a:pt x="6" y="14"/>
                    </a:lnTo>
                    <a:lnTo>
                      <a:pt x="8" y="14"/>
                    </a:lnTo>
                    <a:lnTo>
                      <a:pt x="8" y="8"/>
                    </a:lnTo>
                    <a:lnTo>
                      <a:pt x="14" y="8"/>
                    </a:lnTo>
                    <a:lnTo>
                      <a:pt x="14" y="7"/>
                    </a:lnTo>
                    <a:close/>
                  </a:path>
                </a:pathLst>
              </a:custGeom>
              <a:solidFill>
                <a:srgbClr val="F2F2F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5" name="îṡļíde">
                <a:extLst>
                  <a:ext uri="{FF2B5EF4-FFF2-40B4-BE49-F238E27FC236}">
                    <a16:creationId xmlns:a16="http://schemas.microsoft.com/office/drawing/2014/main" id="{56D9D9A8-34D7-49E4-826C-3B244AA6BFB0}"/>
                  </a:ext>
                </a:extLst>
              </p:cNvPr>
              <p:cNvSpPr/>
              <p:nvPr/>
            </p:nvSpPr>
            <p:spPr bwMode="auto">
              <a:xfrm>
                <a:off x="3908426" y="1868488"/>
                <a:ext cx="20638" cy="20638"/>
              </a:xfrm>
              <a:custGeom>
                <a:avLst/>
                <a:gdLst>
                  <a:gd name="T0" fmla="*/ 13 w 13"/>
                  <a:gd name="T1" fmla="*/ 7 h 13"/>
                  <a:gd name="T2" fmla="*/ 7 w 13"/>
                  <a:gd name="T3" fmla="*/ 7 h 13"/>
                  <a:gd name="T4" fmla="*/ 7 w 13"/>
                  <a:gd name="T5" fmla="*/ 0 h 13"/>
                  <a:gd name="T6" fmla="*/ 6 w 13"/>
                  <a:gd name="T7" fmla="*/ 0 h 13"/>
                  <a:gd name="T8" fmla="*/ 6 w 13"/>
                  <a:gd name="T9" fmla="*/ 7 h 13"/>
                  <a:gd name="T10" fmla="*/ 0 w 13"/>
                  <a:gd name="T11" fmla="*/ 7 h 13"/>
                  <a:gd name="T12" fmla="*/ 0 w 13"/>
                  <a:gd name="T13" fmla="*/ 7 h 13"/>
                  <a:gd name="T14" fmla="*/ 6 w 13"/>
                  <a:gd name="T15" fmla="*/ 7 h 13"/>
                  <a:gd name="T16" fmla="*/ 6 w 13"/>
                  <a:gd name="T17" fmla="*/ 13 h 13"/>
                  <a:gd name="T18" fmla="*/ 7 w 13"/>
                  <a:gd name="T19" fmla="*/ 13 h 13"/>
                  <a:gd name="T20" fmla="*/ 7 w 13"/>
                  <a:gd name="T21" fmla="*/ 7 h 13"/>
                  <a:gd name="T22" fmla="*/ 13 w 13"/>
                  <a:gd name="T23" fmla="*/ 7 h 13"/>
                  <a:gd name="T24" fmla="*/ 13 w 13"/>
                  <a:gd name="T25" fmla="*/ 7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 h="13">
                    <a:moveTo>
                      <a:pt x="13" y="7"/>
                    </a:moveTo>
                    <a:lnTo>
                      <a:pt x="7" y="7"/>
                    </a:lnTo>
                    <a:lnTo>
                      <a:pt x="7" y="0"/>
                    </a:lnTo>
                    <a:lnTo>
                      <a:pt x="6" y="0"/>
                    </a:lnTo>
                    <a:lnTo>
                      <a:pt x="6" y="7"/>
                    </a:lnTo>
                    <a:lnTo>
                      <a:pt x="0" y="7"/>
                    </a:lnTo>
                    <a:lnTo>
                      <a:pt x="0" y="7"/>
                    </a:lnTo>
                    <a:lnTo>
                      <a:pt x="6" y="7"/>
                    </a:lnTo>
                    <a:lnTo>
                      <a:pt x="6" y="13"/>
                    </a:lnTo>
                    <a:lnTo>
                      <a:pt x="7" y="13"/>
                    </a:lnTo>
                    <a:lnTo>
                      <a:pt x="7" y="7"/>
                    </a:lnTo>
                    <a:lnTo>
                      <a:pt x="13" y="7"/>
                    </a:lnTo>
                    <a:lnTo>
                      <a:pt x="13" y="7"/>
                    </a:lnTo>
                    <a:close/>
                  </a:path>
                </a:pathLst>
              </a:custGeom>
              <a:solidFill>
                <a:srgbClr val="F2F2F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6" name="i$ḻiḑe">
                <a:extLst>
                  <a:ext uri="{FF2B5EF4-FFF2-40B4-BE49-F238E27FC236}">
                    <a16:creationId xmlns:a16="http://schemas.microsoft.com/office/drawing/2014/main" id="{AB5F1F43-51E7-41F7-89F3-DC3A7766F49E}"/>
                  </a:ext>
                </a:extLst>
              </p:cNvPr>
              <p:cNvSpPr/>
              <p:nvPr/>
            </p:nvSpPr>
            <p:spPr bwMode="auto">
              <a:xfrm>
                <a:off x="5565776" y="2859088"/>
                <a:ext cx="22225" cy="20638"/>
              </a:xfrm>
              <a:custGeom>
                <a:avLst/>
                <a:gdLst>
                  <a:gd name="T0" fmla="*/ 14 w 14"/>
                  <a:gd name="T1" fmla="*/ 6 h 13"/>
                  <a:gd name="T2" fmla="*/ 8 w 14"/>
                  <a:gd name="T3" fmla="*/ 6 h 13"/>
                  <a:gd name="T4" fmla="*/ 8 w 14"/>
                  <a:gd name="T5" fmla="*/ 0 h 13"/>
                  <a:gd name="T6" fmla="*/ 6 w 14"/>
                  <a:gd name="T7" fmla="*/ 0 h 13"/>
                  <a:gd name="T8" fmla="*/ 6 w 14"/>
                  <a:gd name="T9" fmla="*/ 6 h 13"/>
                  <a:gd name="T10" fmla="*/ 0 w 14"/>
                  <a:gd name="T11" fmla="*/ 6 h 13"/>
                  <a:gd name="T12" fmla="*/ 0 w 14"/>
                  <a:gd name="T13" fmla="*/ 7 h 13"/>
                  <a:gd name="T14" fmla="*/ 6 w 14"/>
                  <a:gd name="T15" fmla="*/ 7 h 13"/>
                  <a:gd name="T16" fmla="*/ 6 w 14"/>
                  <a:gd name="T17" fmla="*/ 13 h 13"/>
                  <a:gd name="T18" fmla="*/ 8 w 14"/>
                  <a:gd name="T19" fmla="*/ 13 h 13"/>
                  <a:gd name="T20" fmla="*/ 8 w 14"/>
                  <a:gd name="T21" fmla="*/ 7 h 13"/>
                  <a:gd name="T22" fmla="*/ 14 w 14"/>
                  <a:gd name="T23" fmla="*/ 7 h 13"/>
                  <a:gd name="T24" fmla="*/ 14 w 14"/>
                  <a:gd name="T25" fmla="*/ 6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 h="13">
                    <a:moveTo>
                      <a:pt x="14" y="6"/>
                    </a:moveTo>
                    <a:lnTo>
                      <a:pt x="8" y="6"/>
                    </a:lnTo>
                    <a:lnTo>
                      <a:pt x="8" y="0"/>
                    </a:lnTo>
                    <a:lnTo>
                      <a:pt x="6" y="0"/>
                    </a:lnTo>
                    <a:lnTo>
                      <a:pt x="6" y="6"/>
                    </a:lnTo>
                    <a:lnTo>
                      <a:pt x="0" y="6"/>
                    </a:lnTo>
                    <a:lnTo>
                      <a:pt x="0" y="7"/>
                    </a:lnTo>
                    <a:lnTo>
                      <a:pt x="6" y="7"/>
                    </a:lnTo>
                    <a:lnTo>
                      <a:pt x="6" y="13"/>
                    </a:lnTo>
                    <a:lnTo>
                      <a:pt x="8" y="13"/>
                    </a:lnTo>
                    <a:lnTo>
                      <a:pt x="8" y="7"/>
                    </a:lnTo>
                    <a:lnTo>
                      <a:pt x="14" y="7"/>
                    </a:lnTo>
                    <a:lnTo>
                      <a:pt x="14" y="6"/>
                    </a:lnTo>
                    <a:close/>
                  </a:path>
                </a:pathLst>
              </a:custGeom>
              <a:solidFill>
                <a:srgbClr val="F2F2F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7" name="íṡḷiḓê">
                <a:extLst>
                  <a:ext uri="{FF2B5EF4-FFF2-40B4-BE49-F238E27FC236}">
                    <a16:creationId xmlns:a16="http://schemas.microsoft.com/office/drawing/2014/main" id="{EEC9B466-7D59-4D76-B89C-342F892928AD}"/>
                  </a:ext>
                </a:extLst>
              </p:cNvPr>
              <p:cNvSpPr/>
              <p:nvPr/>
            </p:nvSpPr>
            <p:spPr bwMode="auto">
              <a:xfrm>
                <a:off x="4548188" y="1527176"/>
                <a:ext cx="20638" cy="22225"/>
              </a:xfrm>
              <a:custGeom>
                <a:avLst/>
                <a:gdLst>
                  <a:gd name="T0" fmla="*/ 13 w 13"/>
                  <a:gd name="T1" fmla="*/ 7 h 14"/>
                  <a:gd name="T2" fmla="*/ 7 w 13"/>
                  <a:gd name="T3" fmla="*/ 7 h 14"/>
                  <a:gd name="T4" fmla="*/ 7 w 13"/>
                  <a:gd name="T5" fmla="*/ 0 h 14"/>
                  <a:gd name="T6" fmla="*/ 6 w 13"/>
                  <a:gd name="T7" fmla="*/ 0 h 14"/>
                  <a:gd name="T8" fmla="*/ 6 w 13"/>
                  <a:gd name="T9" fmla="*/ 7 h 14"/>
                  <a:gd name="T10" fmla="*/ 0 w 13"/>
                  <a:gd name="T11" fmla="*/ 7 h 14"/>
                  <a:gd name="T12" fmla="*/ 0 w 13"/>
                  <a:gd name="T13" fmla="*/ 8 h 14"/>
                  <a:gd name="T14" fmla="*/ 6 w 13"/>
                  <a:gd name="T15" fmla="*/ 8 h 14"/>
                  <a:gd name="T16" fmla="*/ 6 w 13"/>
                  <a:gd name="T17" fmla="*/ 14 h 14"/>
                  <a:gd name="T18" fmla="*/ 7 w 13"/>
                  <a:gd name="T19" fmla="*/ 14 h 14"/>
                  <a:gd name="T20" fmla="*/ 7 w 13"/>
                  <a:gd name="T21" fmla="*/ 8 h 14"/>
                  <a:gd name="T22" fmla="*/ 13 w 13"/>
                  <a:gd name="T23" fmla="*/ 8 h 14"/>
                  <a:gd name="T24" fmla="*/ 13 w 13"/>
                  <a:gd name="T25" fmla="*/ 7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 h="14">
                    <a:moveTo>
                      <a:pt x="13" y="7"/>
                    </a:moveTo>
                    <a:lnTo>
                      <a:pt x="7" y="7"/>
                    </a:lnTo>
                    <a:lnTo>
                      <a:pt x="7" y="0"/>
                    </a:lnTo>
                    <a:lnTo>
                      <a:pt x="6" y="0"/>
                    </a:lnTo>
                    <a:lnTo>
                      <a:pt x="6" y="7"/>
                    </a:lnTo>
                    <a:lnTo>
                      <a:pt x="0" y="7"/>
                    </a:lnTo>
                    <a:lnTo>
                      <a:pt x="0" y="8"/>
                    </a:lnTo>
                    <a:lnTo>
                      <a:pt x="6" y="8"/>
                    </a:lnTo>
                    <a:lnTo>
                      <a:pt x="6" y="14"/>
                    </a:lnTo>
                    <a:lnTo>
                      <a:pt x="7" y="14"/>
                    </a:lnTo>
                    <a:lnTo>
                      <a:pt x="7" y="8"/>
                    </a:lnTo>
                    <a:lnTo>
                      <a:pt x="13" y="8"/>
                    </a:lnTo>
                    <a:lnTo>
                      <a:pt x="13" y="7"/>
                    </a:lnTo>
                    <a:close/>
                  </a:path>
                </a:pathLst>
              </a:custGeom>
              <a:solidFill>
                <a:srgbClr val="F2F2F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8" name="íSlïdê">
                <a:extLst>
                  <a:ext uri="{FF2B5EF4-FFF2-40B4-BE49-F238E27FC236}">
                    <a16:creationId xmlns:a16="http://schemas.microsoft.com/office/drawing/2014/main" id="{97FBF1EC-85D7-420C-A9C6-B58DA55214E6}"/>
                  </a:ext>
                </a:extLst>
              </p:cNvPr>
              <p:cNvSpPr/>
              <p:nvPr/>
            </p:nvSpPr>
            <p:spPr bwMode="auto">
              <a:xfrm>
                <a:off x="4560888" y="2305051"/>
                <a:ext cx="20638" cy="74613"/>
              </a:xfrm>
              <a:custGeom>
                <a:avLst/>
                <a:gdLst>
                  <a:gd name="T0" fmla="*/ 9 w 15"/>
                  <a:gd name="T1" fmla="*/ 0 h 56"/>
                  <a:gd name="T2" fmla="*/ 0 w 15"/>
                  <a:gd name="T3" fmla="*/ 1 h 56"/>
                  <a:gd name="T4" fmla="*/ 6 w 15"/>
                  <a:gd name="T5" fmla="*/ 56 h 56"/>
                  <a:gd name="T6" fmla="*/ 15 w 15"/>
                  <a:gd name="T7" fmla="*/ 55 h 56"/>
                  <a:gd name="T8" fmla="*/ 9 w 15"/>
                  <a:gd name="T9" fmla="*/ 0 h 56"/>
                </a:gdLst>
                <a:ahLst/>
                <a:cxnLst>
                  <a:cxn ang="0">
                    <a:pos x="T0" y="T1"/>
                  </a:cxn>
                  <a:cxn ang="0">
                    <a:pos x="T2" y="T3"/>
                  </a:cxn>
                  <a:cxn ang="0">
                    <a:pos x="T4" y="T5"/>
                  </a:cxn>
                  <a:cxn ang="0">
                    <a:pos x="T6" y="T7"/>
                  </a:cxn>
                  <a:cxn ang="0">
                    <a:pos x="T8" y="T9"/>
                  </a:cxn>
                </a:cxnLst>
                <a:rect l="0" t="0" r="r" b="b"/>
                <a:pathLst>
                  <a:path w="15" h="56">
                    <a:moveTo>
                      <a:pt x="9" y="0"/>
                    </a:moveTo>
                    <a:cubicBezTo>
                      <a:pt x="0" y="1"/>
                      <a:pt x="0" y="1"/>
                      <a:pt x="0" y="1"/>
                    </a:cubicBezTo>
                    <a:cubicBezTo>
                      <a:pt x="2" y="19"/>
                      <a:pt x="5" y="38"/>
                      <a:pt x="6" y="56"/>
                    </a:cubicBezTo>
                    <a:cubicBezTo>
                      <a:pt x="15" y="55"/>
                      <a:pt x="15" y="55"/>
                      <a:pt x="15" y="55"/>
                    </a:cubicBezTo>
                    <a:cubicBezTo>
                      <a:pt x="14" y="37"/>
                      <a:pt x="11" y="18"/>
                      <a:pt x="9" y="0"/>
                    </a:cubicBezTo>
                    <a:close/>
                  </a:path>
                </a:pathLst>
              </a:custGeom>
              <a:solidFill>
                <a:srgbClr val="E6E6E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9" name="íṥḷîdê">
                <a:extLst>
                  <a:ext uri="{FF2B5EF4-FFF2-40B4-BE49-F238E27FC236}">
                    <a16:creationId xmlns:a16="http://schemas.microsoft.com/office/drawing/2014/main" id="{681BD15D-7A7C-432D-9FA2-136E0C8C94D9}"/>
                  </a:ext>
                </a:extLst>
              </p:cNvPr>
              <p:cNvSpPr/>
              <p:nvPr/>
            </p:nvSpPr>
            <p:spPr bwMode="auto">
              <a:xfrm>
                <a:off x="4527551" y="2159001"/>
                <a:ext cx="31750" cy="76200"/>
              </a:xfrm>
              <a:custGeom>
                <a:avLst/>
                <a:gdLst>
                  <a:gd name="T0" fmla="*/ 9 w 23"/>
                  <a:gd name="T1" fmla="*/ 0 h 57"/>
                  <a:gd name="T2" fmla="*/ 0 w 23"/>
                  <a:gd name="T3" fmla="*/ 3 h 57"/>
                  <a:gd name="T4" fmla="*/ 14 w 23"/>
                  <a:gd name="T5" fmla="*/ 57 h 57"/>
                  <a:gd name="T6" fmla="*/ 23 w 23"/>
                  <a:gd name="T7" fmla="*/ 55 h 57"/>
                  <a:gd name="T8" fmla="*/ 9 w 23"/>
                  <a:gd name="T9" fmla="*/ 0 h 57"/>
                </a:gdLst>
                <a:ahLst/>
                <a:cxnLst>
                  <a:cxn ang="0">
                    <a:pos x="T0" y="T1"/>
                  </a:cxn>
                  <a:cxn ang="0">
                    <a:pos x="T2" y="T3"/>
                  </a:cxn>
                  <a:cxn ang="0">
                    <a:pos x="T4" y="T5"/>
                  </a:cxn>
                  <a:cxn ang="0">
                    <a:pos x="T6" y="T7"/>
                  </a:cxn>
                  <a:cxn ang="0">
                    <a:pos x="T8" y="T9"/>
                  </a:cxn>
                </a:cxnLst>
                <a:rect l="0" t="0" r="r" b="b"/>
                <a:pathLst>
                  <a:path w="23" h="57">
                    <a:moveTo>
                      <a:pt x="9" y="0"/>
                    </a:moveTo>
                    <a:cubicBezTo>
                      <a:pt x="0" y="3"/>
                      <a:pt x="0" y="3"/>
                      <a:pt x="0" y="3"/>
                    </a:cubicBezTo>
                    <a:cubicBezTo>
                      <a:pt x="5" y="21"/>
                      <a:pt x="10" y="39"/>
                      <a:pt x="14" y="57"/>
                    </a:cubicBezTo>
                    <a:cubicBezTo>
                      <a:pt x="23" y="55"/>
                      <a:pt x="23" y="55"/>
                      <a:pt x="23" y="55"/>
                    </a:cubicBezTo>
                    <a:cubicBezTo>
                      <a:pt x="19" y="36"/>
                      <a:pt x="14" y="18"/>
                      <a:pt x="9" y="0"/>
                    </a:cubicBezTo>
                    <a:close/>
                  </a:path>
                </a:pathLst>
              </a:custGeom>
              <a:solidFill>
                <a:srgbClr val="E6E6E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0" name="ïṧḻîdê">
                <a:extLst>
                  <a:ext uri="{FF2B5EF4-FFF2-40B4-BE49-F238E27FC236}">
                    <a16:creationId xmlns:a16="http://schemas.microsoft.com/office/drawing/2014/main" id="{4C5A56B2-FF8D-4856-8A42-00FF6910D7B0}"/>
                  </a:ext>
                </a:extLst>
              </p:cNvPr>
              <p:cNvSpPr/>
              <p:nvPr/>
            </p:nvSpPr>
            <p:spPr bwMode="auto">
              <a:xfrm>
                <a:off x="4476751" y="2019301"/>
                <a:ext cx="39688" cy="73025"/>
              </a:xfrm>
              <a:custGeom>
                <a:avLst/>
                <a:gdLst>
                  <a:gd name="T0" fmla="*/ 8 w 30"/>
                  <a:gd name="T1" fmla="*/ 0 h 55"/>
                  <a:gd name="T2" fmla="*/ 0 w 30"/>
                  <a:gd name="T3" fmla="*/ 4 h 55"/>
                  <a:gd name="T4" fmla="*/ 21 w 30"/>
                  <a:gd name="T5" fmla="*/ 55 h 55"/>
                  <a:gd name="T6" fmla="*/ 30 w 30"/>
                  <a:gd name="T7" fmla="*/ 52 h 55"/>
                  <a:gd name="T8" fmla="*/ 8 w 30"/>
                  <a:gd name="T9" fmla="*/ 0 h 55"/>
                </a:gdLst>
                <a:ahLst/>
                <a:cxnLst>
                  <a:cxn ang="0">
                    <a:pos x="T0" y="T1"/>
                  </a:cxn>
                  <a:cxn ang="0">
                    <a:pos x="T2" y="T3"/>
                  </a:cxn>
                  <a:cxn ang="0">
                    <a:pos x="T4" y="T5"/>
                  </a:cxn>
                  <a:cxn ang="0">
                    <a:pos x="T6" y="T7"/>
                  </a:cxn>
                  <a:cxn ang="0">
                    <a:pos x="T8" y="T9"/>
                  </a:cxn>
                </a:cxnLst>
                <a:rect l="0" t="0" r="r" b="b"/>
                <a:pathLst>
                  <a:path w="30" h="55">
                    <a:moveTo>
                      <a:pt x="8" y="0"/>
                    </a:moveTo>
                    <a:cubicBezTo>
                      <a:pt x="0" y="4"/>
                      <a:pt x="0" y="4"/>
                      <a:pt x="0" y="4"/>
                    </a:cubicBezTo>
                    <a:cubicBezTo>
                      <a:pt x="7" y="21"/>
                      <a:pt x="15" y="38"/>
                      <a:pt x="21" y="55"/>
                    </a:cubicBezTo>
                    <a:cubicBezTo>
                      <a:pt x="30" y="52"/>
                      <a:pt x="30" y="52"/>
                      <a:pt x="30" y="52"/>
                    </a:cubicBezTo>
                    <a:cubicBezTo>
                      <a:pt x="23" y="35"/>
                      <a:pt x="16" y="17"/>
                      <a:pt x="8" y="0"/>
                    </a:cubicBezTo>
                    <a:close/>
                  </a:path>
                </a:pathLst>
              </a:custGeom>
              <a:solidFill>
                <a:srgbClr val="E6E6E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1" name="îṧlîďé">
                <a:extLst>
                  <a:ext uri="{FF2B5EF4-FFF2-40B4-BE49-F238E27FC236}">
                    <a16:creationId xmlns:a16="http://schemas.microsoft.com/office/drawing/2014/main" id="{8C4D0090-7470-428C-BE60-27D84CA0532A}"/>
                  </a:ext>
                </a:extLst>
              </p:cNvPr>
              <p:cNvSpPr/>
              <p:nvPr/>
            </p:nvSpPr>
            <p:spPr bwMode="auto">
              <a:xfrm>
                <a:off x="4405313" y="1889126"/>
                <a:ext cx="47625" cy="69850"/>
              </a:xfrm>
              <a:custGeom>
                <a:avLst/>
                <a:gdLst>
                  <a:gd name="T0" fmla="*/ 8 w 36"/>
                  <a:gd name="T1" fmla="*/ 0 h 53"/>
                  <a:gd name="T2" fmla="*/ 0 w 36"/>
                  <a:gd name="T3" fmla="*/ 5 h 53"/>
                  <a:gd name="T4" fmla="*/ 28 w 36"/>
                  <a:gd name="T5" fmla="*/ 53 h 53"/>
                  <a:gd name="T6" fmla="*/ 36 w 36"/>
                  <a:gd name="T7" fmla="*/ 48 h 53"/>
                  <a:gd name="T8" fmla="*/ 8 w 36"/>
                  <a:gd name="T9" fmla="*/ 0 h 53"/>
                </a:gdLst>
                <a:ahLst/>
                <a:cxnLst>
                  <a:cxn ang="0">
                    <a:pos x="T0" y="T1"/>
                  </a:cxn>
                  <a:cxn ang="0">
                    <a:pos x="T2" y="T3"/>
                  </a:cxn>
                  <a:cxn ang="0">
                    <a:pos x="T4" y="T5"/>
                  </a:cxn>
                  <a:cxn ang="0">
                    <a:pos x="T6" y="T7"/>
                  </a:cxn>
                  <a:cxn ang="0">
                    <a:pos x="T8" y="T9"/>
                  </a:cxn>
                </a:cxnLst>
                <a:rect l="0" t="0" r="r" b="b"/>
                <a:pathLst>
                  <a:path w="36" h="53">
                    <a:moveTo>
                      <a:pt x="8" y="0"/>
                    </a:moveTo>
                    <a:cubicBezTo>
                      <a:pt x="0" y="5"/>
                      <a:pt x="0" y="5"/>
                      <a:pt x="0" y="5"/>
                    </a:cubicBezTo>
                    <a:cubicBezTo>
                      <a:pt x="10" y="21"/>
                      <a:pt x="19" y="37"/>
                      <a:pt x="28" y="53"/>
                    </a:cubicBezTo>
                    <a:cubicBezTo>
                      <a:pt x="36" y="48"/>
                      <a:pt x="36" y="48"/>
                      <a:pt x="36" y="48"/>
                    </a:cubicBezTo>
                    <a:cubicBezTo>
                      <a:pt x="27" y="32"/>
                      <a:pt x="18" y="16"/>
                      <a:pt x="8" y="0"/>
                    </a:cubicBezTo>
                    <a:close/>
                  </a:path>
                </a:pathLst>
              </a:custGeom>
              <a:solidFill>
                <a:srgbClr val="E6E6E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2" name="íŝḷíḓê">
                <a:extLst>
                  <a:ext uri="{FF2B5EF4-FFF2-40B4-BE49-F238E27FC236}">
                    <a16:creationId xmlns:a16="http://schemas.microsoft.com/office/drawing/2014/main" id="{626A65CD-7504-46D2-83F8-D3BDE8131D3E}"/>
                  </a:ext>
                </a:extLst>
              </p:cNvPr>
              <p:cNvSpPr/>
              <p:nvPr/>
            </p:nvSpPr>
            <p:spPr bwMode="auto">
              <a:xfrm>
                <a:off x="4318001" y="1768476"/>
                <a:ext cx="55563" cy="65088"/>
              </a:xfrm>
              <a:custGeom>
                <a:avLst/>
                <a:gdLst>
                  <a:gd name="T0" fmla="*/ 7 w 42"/>
                  <a:gd name="T1" fmla="*/ 0 h 49"/>
                  <a:gd name="T2" fmla="*/ 0 w 42"/>
                  <a:gd name="T3" fmla="*/ 6 h 49"/>
                  <a:gd name="T4" fmla="*/ 34 w 42"/>
                  <a:gd name="T5" fmla="*/ 49 h 49"/>
                  <a:gd name="T6" fmla="*/ 42 w 42"/>
                  <a:gd name="T7" fmla="*/ 44 h 49"/>
                  <a:gd name="T8" fmla="*/ 7 w 42"/>
                  <a:gd name="T9" fmla="*/ 0 h 49"/>
                </a:gdLst>
                <a:ahLst/>
                <a:cxnLst>
                  <a:cxn ang="0">
                    <a:pos x="T0" y="T1"/>
                  </a:cxn>
                  <a:cxn ang="0">
                    <a:pos x="T2" y="T3"/>
                  </a:cxn>
                  <a:cxn ang="0">
                    <a:pos x="T4" y="T5"/>
                  </a:cxn>
                  <a:cxn ang="0">
                    <a:pos x="T6" y="T7"/>
                  </a:cxn>
                  <a:cxn ang="0">
                    <a:pos x="T8" y="T9"/>
                  </a:cxn>
                </a:cxnLst>
                <a:rect l="0" t="0" r="r" b="b"/>
                <a:pathLst>
                  <a:path w="42" h="49">
                    <a:moveTo>
                      <a:pt x="7" y="0"/>
                    </a:moveTo>
                    <a:cubicBezTo>
                      <a:pt x="0" y="6"/>
                      <a:pt x="0" y="6"/>
                      <a:pt x="0" y="6"/>
                    </a:cubicBezTo>
                    <a:cubicBezTo>
                      <a:pt x="12" y="20"/>
                      <a:pt x="23" y="35"/>
                      <a:pt x="34" y="49"/>
                    </a:cubicBezTo>
                    <a:cubicBezTo>
                      <a:pt x="42" y="44"/>
                      <a:pt x="42" y="44"/>
                      <a:pt x="42" y="44"/>
                    </a:cubicBezTo>
                    <a:cubicBezTo>
                      <a:pt x="31" y="29"/>
                      <a:pt x="19" y="14"/>
                      <a:pt x="7" y="0"/>
                    </a:cubicBezTo>
                    <a:close/>
                  </a:path>
                </a:pathLst>
              </a:custGeom>
              <a:solidFill>
                <a:srgbClr val="E6E6E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3" name="ïś1îďè">
                <a:extLst>
                  <a:ext uri="{FF2B5EF4-FFF2-40B4-BE49-F238E27FC236}">
                    <a16:creationId xmlns:a16="http://schemas.microsoft.com/office/drawing/2014/main" id="{997F049E-ABB8-4465-BF98-427BA5A877AD}"/>
                  </a:ext>
                </a:extLst>
              </p:cNvPr>
              <p:cNvSpPr/>
              <p:nvPr/>
            </p:nvSpPr>
            <p:spPr bwMode="auto">
              <a:xfrm>
                <a:off x="4213226" y="1662113"/>
                <a:ext cx="63500" cy="60325"/>
              </a:xfrm>
              <a:custGeom>
                <a:avLst/>
                <a:gdLst>
                  <a:gd name="T0" fmla="*/ 7 w 47"/>
                  <a:gd name="T1" fmla="*/ 0 h 45"/>
                  <a:gd name="T2" fmla="*/ 0 w 47"/>
                  <a:gd name="T3" fmla="*/ 7 h 45"/>
                  <a:gd name="T4" fmla="*/ 41 w 47"/>
                  <a:gd name="T5" fmla="*/ 45 h 45"/>
                  <a:gd name="T6" fmla="*/ 47 w 47"/>
                  <a:gd name="T7" fmla="*/ 38 h 45"/>
                  <a:gd name="T8" fmla="*/ 7 w 47"/>
                  <a:gd name="T9" fmla="*/ 0 h 45"/>
                </a:gdLst>
                <a:ahLst/>
                <a:cxnLst>
                  <a:cxn ang="0">
                    <a:pos x="T0" y="T1"/>
                  </a:cxn>
                  <a:cxn ang="0">
                    <a:pos x="T2" y="T3"/>
                  </a:cxn>
                  <a:cxn ang="0">
                    <a:pos x="T4" y="T5"/>
                  </a:cxn>
                  <a:cxn ang="0">
                    <a:pos x="T6" y="T7"/>
                  </a:cxn>
                  <a:cxn ang="0">
                    <a:pos x="T8" y="T9"/>
                  </a:cxn>
                </a:cxnLst>
                <a:rect l="0" t="0" r="r" b="b"/>
                <a:pathLst>
                  <a:path w="47" h="45">
                    <a:moveTo>
                      <a:pt x="7" y="0"/>
                    </a:moveTo>
                    <a:cubicBezTo>
                      <a:pt x="0" y="7"/>
                      <a:pt x="0" y="7"/>
                      <a:pt x="0" y="7"/>
                    </a:cubicBezTo>
                    <a:cubicBezTo>
                      <a:pt x="14" y="19"/>
                      <a:pt x="28" y="32"/>
                      <a:pt x="41" y="45"/>
                    </a:cubicBezTo>
                    <a:cubicBezTo>
                      <a:pt x="47" y="38"/>
                      <a:pt x="47" y="38"/>
                      <a:pt x="47" y="38"/>
                    </a:cubicBezTo>
                    <a:cubicBezTo>
                      <a:pt x="34" y="25"/>
                      <a:pt x="20" y="12"/>
                      <a:pt x="7" y="0"/>
                    </a:cubicBezTo>
                    <a:close/>
                  </a:path>
                </a:pathLst>
              </a:custGeom>
              <a:solidFill>
                <a:srgbClr val="E6E6E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4" name="iṧlîďé">
                <a:extLst>
                  <a:ext uri="{FF2B5EF4-FFF2-40B4-BE49-F238E27FC236}">
                    <a16:creationId xmlns:a16="http://schemas.microsoft.com/office/drawing/2014/main" id="{9B8AA439-5DEE-4F90-A8C9-08248933DFD3}"/>
                  </a:ext>
                </a:extLst>
              </p:cNvPr>
              <p:cNvSpPr/>
              <p:nvPr/>
            </p:nvSpPr>
            <p:spPr bwMode="auto">
              <a:xfrm>
                <a:off x="4097338" y="1570038"/>
                <a:ext cx="68263" cy="53975"/>
              </a:xfrm>
              <a:custGeom>
                <a:avLst/>
                <a:gdLst>
                  <a:gd name="T0" fmla="*/ 5 w 51"/>
                  <a:gd name="T1" fmla="*/ 0 h 40"/>
                  <a:gd name="T2" fmla="*/ 0 w 51"/>
                  <a:gd name="T3" fmla="*/ 7 h 40"/>
                  <a:gd name="T4" fmla="*/ 45 w 51"/>
                  <a:gd name="T5" fmla="*/ 40 h 40"/>
                  <a:gd name="T6" fmla="*/ 51 w 51"/>
                  <a:gd name="T7" fmla="*/ 33 h 40"/>
                  <a:gd name="T8" fmla="*/ 5 w 51"/>
                  <a:gd name="T9" fmla="*/ 0 h 40"/>
                </a:gdLst>
                <a:ahLst/>
                <a:cxnLst>
                  <a:cxn ang="0">
                    <a:pos x="T0" y="T1"/>
                  </a:cxn>
                  <a:cxn ang="0">
                    <a:pos x="T2" y="T3"/>
                  </a:cxn>
                  <a:cxn ang="0">
                    <a:pos x="T4" y="T5"/>
                  </a:cxn>
                  <a:cxn ang="0">
                    <a:pos x="T6" y="T7"/>
                  </a:cxn>
                  <a:cxn ang="0">
                    <a:pos x="T8" y="T9"/>
                  </a:cxn>
                </a:cxnLst>
                <a:rect l="0" t="0" r="r" b="b"/>
                <a:pathLst>
                  <a:path w="51" h="40">
                    <a:moveTo>
                      <a:pt x="5" y="0"/>
                    </a:moveTo>
                    <a:cubicBezTo>
                      <a:pt x="0" y="7"/>
                      <a:pt x="0" y="7"/>
                      <a:pt x="0" y="7"/>
                    </a:cubicBezTo>
                    <a:cubicBezTo>
                      <a:pt x="15" y="18"/>
                      <a:pt x="30" y="29"/>
                      <a:pt x="45" y="40"/>
                    </a:cubicBezTo>
                    <a:cubicBezTo>
                      <a:pt x="51" y="33"/>
                      <a:pt x="51" y="33"/>
                      <a:pt x="51" y="33"/>
                    </a:cubicBezTo>
                    <a:cubicBezTo>
                      <a:pt x="36" y="21"/>
                      <a:pt x="21" y="10"/>
                      <a:pt x="5" y="0"/>
                    </a:cubicBezTo>
                    <a:close/>
                  </a:path>
                </a:pathLst>
              </a:custGeom>
              <a:solidFill>
                <a:srgbClr val="E6E6E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5" name="iṩ1ïdê">
                <a:extLst>
                  <a:ext uri="{FF2B5EF4-FFF2-40B4-BE49-F238E27FC236}">
                    <a16:creationId xmlns:a16="http://schemas.microsoft.com/office/drawing/2014/main" id="{D8C2352A-017C-4021-8679-B9B843DC9B9E}"/>
                  </a:ext>
                </a:extLst>
              </p:cNvPr>
              <p:cNvSpPr/>
              <p:nvPr/>
            </p:nvSpPr>
            <p:spPr bwMode="auto">
              <a:xfrm>
                <a:off x="3997326" y="1506538"/>
                <a:ext cx="42863" cy="34925"/>
              </a:xfrm>
              <a:custGeom>
                <a:avLst/>
                <a:gdLst>
                  <a:gd name="T0" fmla="*/ 0 w 32"/>
                  <a:gd name="T1" fmla="*/ 0 h 26"/>
                  <a:gd name="T2" fmla="*/ 0 w 32"/>
                  <a:gd name="T3" fmla="*/ 10 h 26"/>
                  <a:gd name="T4" fmla="*/ 28 w 32"/>
                  <a:gd name="T5" fmla="*/ 26 h 26"/>
                  <a:gd name="T6" fmla="*/ 32 w 32"/>
                  <a:gd name="T7" fmla="*/ 18 h 26"/>
                  <a:gd name="T8" fmla="*/ 0 w 32"/>
                  <a:gd name="T9" fmla="*/ 0 h 26"/>
                </a:gdLst>
                <a:ahLst/>
                <a:cxnLst>
                  <a:cxn ang="0">
                    <a:pos x="T0" y="T1"/>
                  </a:cxn>
                  <a:cxn ang="0">
                    <a:pos x="T2" y="T3"/>
                  </a:cxn>
                  <a:cxn ang="0">
                    <a:pos x="T4" y="T5"/>
                  </a:cxn>
                  <a:cxn ang="0">
                    <a:pos x="T6" y="T7"/>
                  </a:cxn>
                  <a:cxn ang="0">
                    <a:pos x="T8" y="T9"/>
                  </a:cxn>
                </a:cxnLst>
                <a:rect l="0" t="0" r="r" b="b"/>
                <a:pathLst>
                  <a:path w="32" h="26">
                    <a:moveTo>
                      <a:pt x="0" y="0"/>
                    </a:moveTo>
                    <a:cubicBezTo>
                      <a:pt x="0" y="10"/>
                      <a:pt x="0" y="10"/>
                      <a:pt x="0" y="10"/>
                    </a:cubicBezTo>
                    <a:cubicBezTo>
                      <a:pt x="9" y="15"/>
                      <a:pt x="19" y="21"/>
                      <a:pt x="28" y="26"/>
                    </a:cubicBezTo>
                    <a:cubicBezTo>
                      <a:pt x="32" y="18"/>
                      <a:pt x="32" y="18"/>
                      <a:pt x="32" y="18"/>
                    </a:cubicBezTo>
                    <a:cubicBezTo>
                      <a:pt x="22" y="12"/>
                      <a:pt x="11" y="6"/>
                      <a:pt x="0" y="0"/>
                    </a:cubicBezTo>
                    <a:close/>
                  </a:path>
                </a:pathLst>
              </a:custGeom>
              <a:solidFill>
                <a:srgbClr val="E6E6E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6" name="iṣlïḍe">
                <a:extLst>
                  <a:ext uri="{FF2B5EF4-FFF2-40B4-BE49-F238E27FC236}">
                    <a16:creationId xmlns:a16="http://schemas.microsoft.com/office/drawing/2014/main" id="{CD03E2FA-E6B6-4902-AE91-ED4E90F1743D}"/>
                  </a:ext>
                </a:extLst>
              </p:cNvPr>
              <p:cNvSpPr/>
              <p:nvPr/>
            </p:nvSpPr>
            <p:spPr bwMode="auto">
              <a:xfrm>
                <a:off x="4573588" y="2455863"/>
                <a:ext cx="12700" cy="34925"/>
              </a:xfrm>
              <a:custGeom>
                <a:avLst/>
                <a:gdLst>
                  <a:gd name="T0" fmla="*/ 0 w 10"/>
                  <a:gd name="T1" fmla="*/ 0 h 27"/>
                  <a:gd name="T2" fmla="*/ 9 w 10"/>
                  <a:gd name="T3" fmla="*/ 0 h 27"/>
                  <a:gd name="T4" fmla="*/ 9 w 10"/>
                  <a:gd name="T5" fmla="*/ 27 h 27"/>
                  <a:gd name="T6" fmla="*/ 0 w 10"/>
                  <a:gd name="T7" fmla="*/ 27 h 27"/>
                  <a:gd name="T8" fmla="*/ 0 w 10"/>
                  <a:gd name="T9" fmla="*/ 0 h 27"/>
                </a:gdLst>
                <a:ahLst/>
                <a:cxnLst>
                  <a:cxn ang="0">
                    <a:pos x="T0" y="T1"/>
                  </a:cxn>
                  <a:cxn ang="0">
                    <a:pos x="T2" y="T3"/>
                  </a:cxn>
                  <a:cxn ang="0">
                    <a:pos x="T4" y="T5"/>
                  </a:cxn>
                  <a:cxn ang="0">
                    <a:pos x="T6" y="T7"/>
                  </a:cxn>
                  <a:cxn ang="0">
                    <a:pos x="T8" y="T9"/>
                  </a:cxn>
                </a:cxnLst>
                <a:rect l="0" t="0" r="r" b="b"/>
                <a:pathLst>
                  <a:path w="10" h="27">
                    <a:moveTo>
                      <a:pt x="0" y="0"/>
                    </a:moveTo>
                    <a:cubicBezTo>
                      <a:pt x="9" y="0"/>
                      <a:pt x="9" y="0"/>
                      <a:pt x="9" y="0"/>
                    </a:cubicBezTo>
                    <a:cubicBezTo>
                      <a:pt x="10" y="9"/>
                      <a:pt x="10" y="18"/>
                      <a:pt x="9" y="27"/>
                    </a:cubicBezTo>
                    <a:cubicBezTo>
                      <a:pt x="0" y="27"/>
                      <a:pt x="0" y="27"/>
                      <a:pt x="0" y="27"/>
                    </a:cubicBezTo>
                    <a:cubicBezTo>
                      <a:pt x="0" y="18"/>
                      <a:pt x="0" y="9"/>
                      <a:pt x="0" y="0"/>
                    </a:cubicBezTo>
                    <a:close/>
                  </a:path>
                </a:pathLst>
              </a:custGeom>
              <a:solidFill>
                <a:srgbClr val="E6E6E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7" name="îšlîḍè">
                <a:extLst>
                  <a:ext uri="{FF2B5EF4-FFF2-40B4-BE49-F238E27FC236}">
                    <a16:creationId xmlns:a16="http://schemas.microsoft.com/office/drawing/2014/main" id="{19F4A381-5D49-4DAC-99F4-0CD0F8615BEA}"/>
                  </a:ext>
                </a:extLst>
              </p:cNvPr>
              <p:cNvSpPr/>
              <p:nvPr/>
            </p:nvSpPr>
            <p:spPr bwMode="auto">
              <a:xfrm>
                <a:off x="3841751" y="3354388"/>
                <a:ext cx="19050" cy="74613"/>
              </a:xfrm>
              <a:custGeom>
                <a:avLst/>
                <a:gdLst>
                  <a:gd name="T0" fmla="*/ 9 w 15"/>
                  <a:gd name="T1" fmla="*/ 0 h 56"/>
                  <a:gd name="T2" fmla="*/ 0 w 15"/>
                  <a:gd name="T3" fmla="*/ 1 h 56"/>
                  <a:gd name="T4" fmla="*/ 6 w 15"/>
                  <a:gd name="T5" fmla="*/ 56 h 56"/>
                  <a:gd name="T6" fmla="*/ 15 w 15"/>
                  <a:gd name="T7" fmla="*/ 55 h 56"/>
                  <a:gd name="T8" fmla="*/ 9 w 15"/>
                  <a:gd name="T9" fmla="*/ 0 h 56"/>
                </a:gdLst>
                <a:ahLst/>
                <a:cxnLst>
                  <a:cxn ang="0">
                    <a:pos x="T0" y="T1"/>
                  </a:cxn>
                  <a:cxn ang="0">
                    <a:pos x="T2" y="T3"/>
                  </a:cxn>
                  <a:cxn ang="0">
                    <a:pos x="T4" y="T5"/>
                  </a:cxn>
                  <a:cxn ang="0">
                    <a:pos x="T6" y="T7"/>
                  </a:cxn>
                  <a:cxn ang="0">
                    <a:pos x="T8" y="T9"/>
                  </a:cxn>
                </a:cxnLst>
                <a:rect l="0" t="0" r="r" b="b"/>
                <a:pathLst>
                  <a:path w="15" h="56">
                    <a:moveTo>
                      <a:pt x="9" y="0"/>
                    </a:moveTo>
                    <a:cubicBezTo>
                      <a:pt x="0" y="1"/>
                      <a:pt x="0" y="1"/>
                      <a:pt x="0" y="1"/>
                    </a:cubicBezTo>
                    <a:cubicBezTo>
                      <a:pt x="2" y="19"/>
                      <a:pt x="5" y="38"/>
                      <a:pt x="6" y="56"/>
                    </a:cubicBezTo>
                    <a:cubicBezTo>
                      <a:pt x="15" y="55"/>
                      <a:pt x="15" y="55"/>
                      <a:pt x="15" y="55"/>
                    </a:cubicBezTo>
                    <a:cubicBezTo>
                      <a:pt x="14" y="37"/>
                      <a:pt x="11" y="18"/>
                      <a:pt x="9" y="0"/>
                    </a:cubicBezTo>
                    <a:close/>
                  </a:path>
                </a:pathLst>
              </a:custGeom>
              <a:solidFill>
                <a:srgbClr val="E6E6E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8" name="išḷïďê">
                <a:extLst>
                  <a:ext uri="{FF2B5EF4-FFF2-40B4-BE49-F238E27FC236}">
                    <a16:creationId xmlns:a16="http://schemas.microsoft.com/office/drawing/2014/main" id="{C0CCFD55-CFD7-4FBB-BECC-9B7ACCAFD7BB}"/>
                  </a:ext>
                </a:extLst>
              </p:cNvPr>
              <p:cNvSpPr/>
              <p:nvPr/>
            </p:nvSpPr>
            <p:spPr bwMode="auto">
              <a:xfrm>
                <a:off x="3808413" y="3206751"/>
                <a:ext cx="30163" cy="76200"/>
              </a:xfrm>
              <a:custGeom>
                <a:avLst/>
                <a:gdLst>
                  <a:gd name="T0" fmla="*/ 9 w 23"/>
                  <a:gd name="T1" fmla="*/ 0 h 57"/>
                  <a:gd name="T2" fmla="*/ 0 w 23"/>
                  <a:gd name="T3" fmla="*/ 3 h 57"/>
                  <a:gd name="T4" fmla="*/ 14 w 23"/>
                  <a:gd name="T5" fmla="*/ 57 h 57"/>
                  <a:gd name="T6" fmla="*/ 23 w 23"/>
                  <a:gd name="T7" fmla="*/ 55 h 57"/>
                  <a:gd name="T8" fmla="*/ 9 w 23"/>
                  <a:gd name="T9" fmla="*/ 0 h 57"/>
                </a:gdLst>
                <a:ahLst/>
                <a:cxnLst>
                  <a:cxn ang="0">
                    <a:pos x="T0" y="T1"/>
                  </a:cxn>
                  <a:cxn ang="0">
                    <a:pos x="T2" y="T3"/>
                  </a:cxn>
                  <a:cxn ang="0">
                    <a:pos x="T4" y="T5"/>
                  </a:cxn>
                  <a:cxn ang="0">
                    <a:pos x="T6" y="T7"/>
                  </a:cxn>
                  <a:cxn ang="0">
                    <a:pos x="T8" y="T9"/>
                  </a:cxn>
                </a:cxnLst>
                <a:rect l="0" t="0" r="r" b="b"/>
                <a:pathLst>
                  <a:path w="23" h="57">
                    <a:moveTo>
                      <a:pt x="9" y="0"/>
                    </a:moveTo>
                    <a:cubicBezTo>
                      <a:pt x="0" y="3"/>
                      <a:pt x="0" y="3"/>
                      <a:pt x="0" y="3"/>
                    </a:cubicBezTo>
                    <a:cubicBezTo>
                      <a:pt x="5" y="21"/>
                      <a:pt x="10" y="39"/>
                      <a:pt x="14" y="57"/>
                    </a:cubicBezTo>
                    <a:cubicBezTo>
                      <a:pt x="23" y="55"/>
                      <a:pt x="23" y="55"/>
                      <a:pt x="23" y="55"/>
                    </a:cubicBezTo>
                    <a:cubicBezTo>
                      <a:pt x="19" y="36"/>
                      <a:pt x="14" y="18"/>
                      <a:pt x="9" y="0"/>
                    </a:cubicBezTo>
                    <a:close/>
                  </a:path>
                </a:pathLst>
              </a:custGeom>
              <a:solidFill>
                <a:srgbClr val="E6E6E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9" name="ïśḻîḑe">
                <a:extLst>
                  <a:ext uri="{FF2B5EF4-FFF2-40B4-BE49-F238E27FC236}">
                    <a16:creationId xmlns:a16="http://schemas.microsoft.com/office/drawing/2014/main" id="{42EFEF69-F58F-49F3-B8B5-89E08E680C85}"/>
                  </a:ext>
                </a:extLst>
              </p:cNvPr>
              <p:cNvSpPr/>
              <p:nvPr/>
            </p:nvSpPr>
            <p:spPr bwMode="auto">
              <a:xfrm>
                <a:off x="3756026" y="3067051"/>
                <a:ext cx="39688" cy="74613"/>
              </a:xfrm>
              <a:custGeom>
                <a:avLst/>
                <a:gdLst>
                  <a:gd name="T0" fmla="*/ 8 w 30"/>
                  <a:gd name="T1" fmla="*/ 0 h 55"/>
                  <a:gd name="T2" fmla="*/ 0 w 30"/>
                  <a:gd name="T3" fmla="*/ 4 h 55"/>
                  <a:gd name="T4" fmla="*/ 21 w 30"/>
                  <a:gd name="T5" fmla="*/ 55 h 55"/>
                  <a:gd name="T6" fmla="*/ 30 w 30"/>
                  <a:gd name="T7" fmla="*/ 52 h 55"/>
                  <a:gd name="T8" fmla="*/ 8 w 30"/>
                  <a:gd name="T9" fmla="*/ 0 h 55"/>
                </a:gdLst>
                <a:ahLst/>
                <a:cxnLst>
                  <a:cxn ang="0">
                    <a:pos x="T0" y="T1"/>
                  </a:cxn>
                  <a:cxn ang="0">
                    <a:pos x="T2" y="T3"/>
                  </a:cxn>
                  <a:cxn ang="0">
                    <a:pos x="T4" y="T5"/>
                  </a:cxn>
                  <a:cxn ang="0">
                    <a:pos x="T6" y="T7"/>
                  </a:cxn>
                  <a:cxn ang="0">
                    <a:pos x="T8" y="T9"/>
                  </a:cxn>
                </a:cxnLst>
                <a:rect l="0" t="0" r="r" b="b"/>
                <a:pathLst>
                  <a:path w="30" h="55">
                    <a:moveTo>
                      <a:pt x="8" y="0"/>
                    </a:moveTo>
                    <a:cubicBezTo>
                      <a:pt x="0" y="4"/>
                      <a:pt x="0" y="4"/>
                      <a:pt x="0" y="4"/>
                    </a:cubicBezTo>
                    <a:cubicBezTo>
                      <a:pt x="7" y="21"/>
                      <a:pt x="15" y="38"/>
                      <a:pt x="21" y="55"/>
                    </a:cubicBezTo>
                    <a:cubicBezTo>
                      <a:pt x="30" y="52"/>
                      <a:pt x="30" y="52"/>
                      <a:pt x="30" y="52"/>
                    </a:cubicBezTo>
                    <a:cubicBezTo>
                      <a:pt x="23" y="35"/>
                      <a:pt x="16" y="17"/>
                      <a:pt x="8" y="0"/>
                    </a:cubicBezTo>
                    <a:close/>
                  </a:path>
                </a:pathLst>
              </a:custGeom>
              <a:solidFill>
                <a:srgbClr val="E6E6E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0" name="îşḻîḍè">
                <a:extLst>
                  <a:ext uri="{FF2B5EF4-FFF2-40B4-BE49-F238E27FC236}">
                    <a16:creationId xmlns:a16="http://schemas.microsoft.com/office/drawing/2014/main" id="{02F5F1E4-A867-4FCE-B0C3-6BD8F3684EAF}"/>
                  </a:ext>
                </a:extLst>
              </p:cNvPr>
              <p:cNvSpPr/>
              <p:nvPr/>
            </p:nvSpPr>
            <p:spPr bwMode="auto">
              <a:xfrm>
                <a:off x="3686176" y="2936876"/>
                <a:ext cx="47625" cy="71438"/>
              </a:xfrm>
              <a:custGeom>
                <a:avLst/>
                <a:gdLst>
                  <a:gd name="T0" fmla="*/ 8 w 36"/>
                  <a:gd name="T1" fmla="*/ 0 h 53"/>
                  <a:gd name="T2" fmla="*/ 0 w 36"/>
                  <a:gd name="T3" fmla="*/ 5 h 53"/>
                  <a:gd name="T4" fmla="*/ 28 w 36"/>
                  <a:gd name="T5" fmla="*/ 53 h 53"/>
                  <a:gd name="T6" fmla="*/ 36 w 36"/>
                  <a:gd name="T7" fmla="*/ 48 h 53"/>
                  <a:gd name="T8" fmla="*/ 8 w 36"/>
                  <a:gd name="T9" fmla="*/ 0 h 53"/>
                </a:gdLst>
                <a:ahLst/>
                <a:cxnLst>
                  <a:cxn ang="0">
                    <a:pos x="T0" y="T1"/>
                  </a:cxn>
                  <a:cxn ang="0">
                    <a:pos x="T2" y="T3"/>
                  </a:cxn>
                  <a:cxn ang="0">
                    <a:pos x="T4" y="T5"/>
                  </a:cxn>
                  <a:cxn ang="0">
                    <a:pos x="T6" y="T7"/>
                  </a:cxn>
                  <a:cxn ang="0">
                    <a:pos x="T8" y="T9"/>
                  </a:cxn>
                </a:cxnLst>
                <a:rect l="0" t="0" r="r" b="b"/>
                <a:pathLst>
                  <a:path w="36" h="53">
                    <a:moveTo>
                      <a:pt x="8" y="0"/>
                    </a:moveTo>
                    <a:cubicBezTo>
                      <a:pt x="0" y="5"/>
                      <a:pt x="0" y="5"/>
                      <a:pt x="0" y="5"/>
                    </a:cubicBezTo>
                    <a:cubicBezTo>
                      <a:pt x="10" y="21"/>
                      <a:pt x="19" y="37"/>
                      <a:pt x="28" y="53"/>
                    </a:cubicBezTo>
                    <a:cubicBezTo>
                      <a:pt x="36" y="48"/>
                      <a:pt x="36" y="48"/>
                      <a:pt x="36" y="48"/>
                    </a:cubicBezTo>
                    <a:cubicBezTo>
                      <a:pt x="27" y="32"/>
                      <a:pt x="18" y="16"/>
                      <a:pt x="8" y="0"/>
                    </a:cubicBezTo>
                    <a:close/>
                  </a:path>
                </a:pathLst>
              </a:custGeom>
              <a:solidFill>
                <a:srgbClr val="E6E6E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1" name="îṡļiḍe">
                <a:extLst>
                  <a:ext uri="{FF2B5EF4-FFF2-40B4-BE49-F238E27FC236}">
                    <a16:creationId xmlns:a16="http://schemas.microsoft.com/office/drawing/2014/main" id="{C2665E3D-54F1-45E8-A899-354351A9F1CB}"/>
                  </a:ext>
                </a:extLst>
              </p:cNvPr>
              <p:cNvSpPr/>
              <p:nvPr/>
            </p:nvSpPr>
            <p:spPr bwMode="auto">
              <a:xfrm>
                <a:off x="3597276" y="2817813"/>
                <a:ext cx="57150" cy="65088"/>
              </a:xfrm>
              <a:custGeom>
                <a:avLst/>
                <a:gdLst>
                  <a:gd name="T0" fmla="*/ 7 w 42"/>
                  <a:gd name="T1" fmla="*/ 0 h 49"/>
                  <a:gd name="T2" fmla="*/ 0 w 42"/>
                  <a:gd name="T3" fmla="*/ 6 h 49"/>
                  <a:gd name="T4" fmla="*/ 34 w 42"/>
                  <a:gd name="T5" fmla="*/ 49 h 49"/>
                  <a:gd name="T6" fmla="*/ 42 w 42"/>
                  <a:gd name="T7" fmla="*/ 44 h 49"/>
                  <a:gd name="T8" fmla="*/ 7 w 42"/>
                  <a:gd name="T9" fmla="*/ 0 h 49"/>
                </a:gdLst>
                <a:ahLst/>
                <a:cxnLst>
                  <a:cxn ang="0">
                    <a:pos x="T0" y="T1"/>
                  </a:cxn>
                  <a:cxn ang="0">
                    <a:pos x="T2" y="T3"/>
                  </a:cxn>
                  <a:cxn ang="0">
                    <a:pos x="T4" y="T5"/>
                  </a:cxn>
                  <a:cxn ang="0">
                    <a:pos x="T6" y="T7"/>
                  </a:cxn>
                  <a:cxn ang="0">
                    <a:pos x="T8" y="T9"/>
                  </a:cxn>
                </a:cxnLst>
                <a:rect l="0" t="0" r="r" b="b"/>
                <a:pathLst>
                  <a:path w="42" h="49">
                    <a:moveTo>
                      <a:pt x="7" y="0"/>
                    </a:moveTo>
                    <a:cubicBezTo>
                      <a:pt x="0" y="6"/>
                      <a:pt x="0" y="6"/>
                      <a:pt x="0" y="6"/>
                    </a:cubicBezTo>
                    <a:cubicBezTo>
                      <a:pt x="12" y="20"/>
                      <a:pt x="23" y="35"/>
                      <a:pt x="34" y="49"/>
                    </a:cubicBezTo>
                    <a:cubicBezTo>
                      <a:pt x="42" y="44"/>
                      <a:pt x="42" y="44"/>
                      <a:pt x="42" y="44"/>
                    </a:cubicBezTo>
                    <a:cubicBezTo>
                      <a:pt x="31" y="29"/>
                      <a:pt x="19" y="14"/>
                      <a:pt x="7" y="0"/>
                    </a:cubicBezTo>
                    <a:close/>
                  </a:path>
                </a:pathLst>
              </a:custGeom>
              <a:solidFill>
                <a:srgbClr val="E6E6E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2" name="îşḻidê">
                <a:extLst>
                  <a:ext uri="{FF2B5EF4-FFF2-40B4-BE49-F238E27FC236}">
                    <a16:creationId xmlns:a16="http://schemas.microsoft.com/office/drawing/2014/main" id="{366E90C4-3478-4F4D-BA87-C11B4C3CFD81}"/>
                  </a:ext>
                </a:extLst>
              </p:cNvPr>
              <p:cNvSpPr/>
              <p:nvPr/>
            </p:nvSpPr>
            <p:spPr bwMode="auto">
              <a:xfrm>
                <a:off x="3494088" y="2711451"/>
                <a:ext cx="61913" cy="58738"/>
              </a:xfrm>
              <a:custGeom>
                <a:avLst/>
                <a:gdLst>
                  <a:gd name="T0" fmla="*/ 7 w 47"/>
                  <a:gd name="T1" fmla="*/ 0 h 45"/>
                  <a:gd name="T2" fmla="*/ 0 w 47"/>
                  <a:gd name="T3" fmla="*/ 7 h 45"/>
                  <a:gd name="T4" fmla="*/ 41 w 47"/>
                  <a:gd name="T5" fmla="*/ 45 h 45"/>
                  <a:gd name="T6" fmla="*/ 47 w 47"/>
                  <a:gd name="T7" fmla="*/ 38 h 45"/>
                  <a:gd name="T8" fmla="*/ 7 w 47"/>
                  <a:gd name="T9" fmla="*/ 0 h 45"/>
                </a:gdLst>
                <a:ahLst/>
                <a:cxnLst>
                  <a:cxn ang="0">
                    <a:pos x="T0" y="T1"/>
                  </a:cxn>
                  <a:cxn ang="0">
                    <a:pos x="T2" y="T3"/>
                  </a:cxn>
                  <a:cxn ang="0">
                    <a:pos x="T4" y="T5"/>
                  </a:cxn>
                  <a:cxn ang="0">
                    <a:pos x="T6" y="T7"/>
                  </a:cxn>
                  <a:cxn ang="0">
                    <a:pos x="T8" y="T9"/>
                  </a:cxn>
                </a:cxnLst>
                <a:rect l="0" t="0" r="r" b="b"/>
                <a:pathLst>
                  <a:path w="47" h="45">
                    <a:moveTo>
                      <a:pt x="7" y="0"/>
                    </a:moveTo>
                    <a:cubicBezTo>
                      <a:pt x="0" y="7"/>
                      <a:pt x="0" y="7"/>
                      <a:pt x="0" y="7"/>
                    </a:cubicBezTo>
                    <a:cubicBezTo>
                      <a:pt x="14" y="19"/>
                      <a:pt x="28" y="32"/>
                      <a:pt x="41" y="45"/>
                    </a:cubicBezTo>
                    <a:cubicBezTo>
                      <a:pt x="47" y="38"/>
                      <a:pt x="47" y="38"/>
                      <a:pt x="47" y="38"/>
                    </a:cubicBezTo>
                    <a:cubicBezTo>
                      <a:pt x="34" y="25"/>
                      <a:pt x="20" y="12"/>
                      <a:pt x="7" y="0"/>
                    </a:cubicBezTo>
                    <a:close/>
                  </a:path>
                </a:pathLst>
              </a:custGeom>
              <a:solidFill>
                <a:srgbClr val="E6E6E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3" name="iṥľïḓe">
                <a:extLst>
                  <a:ext uri="{FF2B5EF4-FFF2-40B4-BE49-F238E27FC236}">
                    <a16:creationId xmlns:a16="http://schemas.microsoft.com/office/drawing/2014/main" id="{2B46542A-489A-495E-8DD8-F299A7FB58A2}"/>
                  </a:ext>
                </a:extLst>
              </p:cNvPr>
              <p:cNvSpPr/>
              <p:nvPr/>
            </p:nvSpPr>
            <p:spPr bwMode="auto">
              <a:xfrm>
                <a:off x="3378201" y="2619376"/>
                <a:ext cx="68263" cy="52388"/>
              </a:xfrm>
              <a:custGeom>
                <a:avLst/>
                <a:gdLst>
                  <a:gd name="T0" fmla="*/ 5 w 51"/>
                  <a:gd name="T1" fmla="*/ 0 h 40"/>
                  <a:gd name="T2" fmla="*/ 0 w 51"/>
                  <a:gd name="T3" fmla="*/ 7 h 40"/>
                  <a:gd name="T4" fmla="*/ 45 w 51"/>
                  <a:gd name="T5" fmla="*/ 40 h 40"/>
                  <a:gd name="T6" fmla="*/ 51 w 51"/>
                  <a:gd name="T7" fmla="*/ 33 h 40"/>
                  <a:gd name="T8" fmla="*/ 5 w 51"/>
                  <a:gd name="T9" fmla="*/ 0 h 40"/>
                </a:gdLst>
                <a:ahLst/>
                <a:cxnLst>
                  <a:cxn ang="0">
                    <a:pos x="T0" y="T1"/>
                  </a:cxn>
                  <a:cxn ang="0">
                    <a:pos x="T2" y="T3"/>
                  </a:cxn>
                  <a:cxn ang="0">
                    <a:pos x="T4" y="T5"/>
                  </a:cxn>
                  <a:cxn ang="0">
                    <a:pos x="T6" y="T7"/>
                  </a:cxn>
                  <a:cxn ang="0">
                    <a:pos x="T8" y="T9"/>
                  </a:cxn>
                </a:cxnLst>
                <a:rect l="0" t="0" r="r" b="b"/>
                <a:pathLst>
                  <a:path w="51" h="40">
                    <a:moveTo>
                      <a:pt x="5" y="0"/>
                    </a:moveTo>
                    <a:cubicBezTo>
                      <a:pt x="0" y="7"/>
                      <a:pt x="0" y="7"/>
                      <a:pt x="0" y="7"/>
                    </a:cubicBezTo>
                    <a:cubicBezTo>
                      <a:pt x="15" y="18"/>
                      <a:pt x="30" y="29"/>
                      <a:pt x="45" y="40"/>
                    </a:cubicBezTo>
                    <a:cubicBezTo>
                      <a:pt x="51" y="33"/>
                      <a:pt x="51" y="33"/>
                      <a:pt x="51" y="33"/>
                    </a:cubicBezTo>
                    <a:cubicBezTo>
                      <a:pt x="36" y="21"/>
                      <a:pt x="21" y="10"/>
                      <a:pt x="5" y="0"/>
                    </a:cubicBezTo>
                    <a:close/>
                  </a:path>
                </a:pathLst>
              </a:custGeom>
              <a:solidFill>
                <a:srgbClr val="E6E6E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4" name="ïṡľídê">
                <a:extLst>
                  <a:ext uri="{FF2B5EF4-FFF2-40B4-BE49-F238E27FC236}">
                    <a16:creationId xmlns:a16="http://schemas.microsoft.com/office/drawing/2014/main" id="{C7B37935-609E-41AE-BE1E-F4E29BAA6211}"/>
                  </a:ext>
                </a:extLst>
              </p:cNvPr>
              <p:cNvSpPr/>
              <p:nvPr/>
            </p:nvSpPr>
            <p:spPr bwMode="auto">
              <a:xfrm>
                <a:off x="3278188" y="2555876"/>
                <a:ext cx="42863" cy="33338"/>
              </a:xfrm>
              <a:custGeom>
                <a:avLst/>
                <a:gdLst>
                  <a:gd name="T0" fmla="*/ 0 w 32"/>
                  <a:gd name="T1" fmla="*/ 0 h 26"/>
                  <a:gd name="T2" fmla="*/ 0 w 32"/>
                  <a:gd name="T3" fmla="*/ 10 h 26"/>
                  <a:gd name="T4" fmla="*/ 28 w 32"/>
                  <a:gd name="T5" fmla="*/ 26 h 26"/>
                  <a:gd name="T6" fmla="*/ 32 w 32"/>
                  <a:gd name="T7" fmla="*/ 18 h 26"/>
                  <a:gd name="T8" fmla="*/ 0 w 32"/>
                  <a:gd name="T9" fmla="*/ 0 h 26"/>
                </a:gdLst>
                <a:ahLst/>
                <a:cxnLst>
                  <a:cxn ang="0">
                    <a:pos x="T0" y="T1"/>
                  </a:cxn>
                  <a:cxn ang="0">
                    <a:pos x="T2" y="T3"/>
                  </a:cxn>
                  <a:cxn ang="0">
                    <a:pos x="T4" y="T5"/>
                  </a:cxn>
                  <a:cxn ang="0">
                    <a:pos x="T6" y="T7"/>
                  </a:cxn>
                  <a:cxn ang="0">
                    <a:pos x="T8" y="T9"/>
                  </a:cxn>
                </a:cxnLst>
                <a:rect l="0" t="0" r="r" b="b"/>
                <a:pathLst>
                  <a:path w="32" h="26">
                    <a:moveTo>
                      <a:pt x="0" y="0"/>
                    </a:moveTo>
                    <a:cubicBezTo>
                      <a:pt x="0" y="10"/>
                      <a:pt x="0" y="10"/>
                      <a:pt x="0" y="10"/>
                    </a:cubicBezTo>
                    <a:cubicBezTo>
                      <a:pt x="9" y="15"/>
                      <a:pt x="19" y="21"/>
                      <a:pt x="28" y="26"/>
                    </a:cubicBezTo>
                    <a:cubicBezTo>
                      <a:pt x="32" y="18"/>
                      <a:pt x="32" y="18"/>
                      <a:pt x="32" y="18"/>
                    </a:cubicBezTo>
                    <a:cubicBezTo>
                      <a:pt x="22" y="12"/>
                      <a:pt x="11" y="6"/>
                      <a:pt x="0" y="0"/>
                    </a:cubicBezTo>
                    <a:close/>
                  </a:path>
                </a:pathLst>
              </a:custGeom>
              <a:solidFill>
                <a:srgbClr val="E6E6E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5" name="ïṩ1idè">
                <a:extLst>
                  <a:ext uri="{FF2B5EF4-FFF2-40B4-BE49-F238E27FC236}">
                    <a16:creationId xmlns:a16="http://schemas.microsoft.com/office/drawing/2014/main" id="{21ED8E50-65FE-449B-9AC5-731228CA1809}"/>
                  </a:ext>
                </a:extLst>
              </p:cNvPr>
              <p:cNvSpPr/>
              <p:nvPr/>
            </p:nvSpPr>
            <p:spPr bwMode="auto">
              <a:xfrm>
                <a:off x="3852863" y="3503613"/>
                <a:ext cx="14288" cy="36513"/>
              </a:xfrm>
              <a:custGeom>
                <a:avLst/>
                <a:gdLst>
                  <a:gd name="T0" fmla="*/ 0 w 10"/>
                  <a:gd name="T1" fmla="*/ 0 h 27"/>
                  <a:gd name="T2" fmla="*/ 9 w 10"/>
                  <a:gd name="T3" fmla="*/ 0 h 27"/>
                  <a:gd name="T4" fmla="*/ 9 w 10"/>
                  <a:gd name="T5" fmla="*/ 27 h 27"/>
                  <a:gd name="T6" fmla="*/ 0 w 10"/>
                  <a:gd name="T7" fmla="*/ 27 h 27"/>
                  <a:gd name="T8" fmla="*/ 0 w 10"/>
                  <a:gd name="T9" fmla="*/ 0 h 27"/>
                </a:gdLst>
                <a:ahLst/>
                <a:cxnLst>
                  <a:cxn ang="0">
                    <a:pos x="T0" y="T1"/>
                  </a:cxn>
                  <a:cxn ang="0">
                    <a:pos x="T2" y="T3"/>
                  </a:cxn>
                  <a:cxn ang="0">
                    <a:pos x="T4" y="T5"/>
                  </a:cxn>
                  <a:cxn ang="0">
                    <a:pos x="T6" y="T7"/>
                  </a:cxn>
                  <a:cxn ang="0">
                    <a:pos x="T8" y="T9"/>
                  </a:cxn>
                </a:cxnLst>
                <a:rect l="0" t="0" r="r" b="b"/>
                <a:pathLst>
                  <a:path w="10" h="27">
                    <a:moveTo>
                      <a:pt x="0" y="0"/>
                    </a:moveTo>
                    <a:cubicBezTo>
                      <a:pt x="9" y="0"/>
                      <a:pt x="9" y="0"/>
                      <a:pt x="9" y="0"/>
                    </a:cubicBezTo>
                    <a:cubicBezTo>
                      <a:pt x="10" y="9"/>
                      <a:pt x="10" y="18"/>
                      <a:pt x="9" y="27"/>
                    </a:cubicBezTo>
                    <a:cubicBezTo>
                      <a:pt x="0" y="27"/>
                      <a:pt x="0" y="27"/>
                      <a:pt x="0" y="27"/>
                    </a:cubicBezTo>
                    <a:cubicBezTo>
                      <a:pt x="0" y="18"/>
                      <a:pt x="0" y="9"/>
                      <a:pt x="0" y="0"/>
                    </a:cubicBezTo>
                    <a:close/>
                  </a:path>
                </a:pathLst>
              </a:custGeom>
              <a:solidFill>
                <a:srgbClr val="E6E6E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6" name="išľïďe">
                <a:extLst>
                  <a:ext uri="{FF2B5EF4-FFF2-40B4-BE49-F238E27FC236}">
                    <a16:creationId xmlns:a16="http://schemas.microsoft.com/office/drawing/2014/main" id="{649A5FD5-03C4-413F-83EC-67DCF48E94D5}"/>
                  </a:ext>
                </a:extLst>
              </p:cNvPr>
              <p:cNvSpPr/>
              <p:nvPr/>
            </p:nvSpPr>
            <p:spPr bwMode="auto">
              <a:xfrm>
                <a:off x="6303963" y="2827338"/>
                <a:ext cx="20638" cy="74613"/>
              </a:xfrm>
              <a:custGeom>
                <a:avLst/>
                <a:gdLst>
                  <a:gd name="T0" fmla="*/ 9 w 15"/>
                  <a:gd name="T1" fmla="*/ 0 h 56"/>
                  <a:gd name="T2" fmla="*/ 0 w 15"/>
                  <a:gd name="T3" fmla="*/ 1 h 56"/>
                  <a:gd name="T4" fmla="*/ 6 w 15"/>
                  <a:gd name="T5" fmla="*/ 56 h 56"/>
                  <a:gd name="T6" fmla="*/ 15 w 15"/>
                  <a:gd name="T7" fmla="*/ 55 h 56"/>
                  <a:gd name="T8" fmla="*/ 9 w 15"/>
                  <a:gd name="T9" fmla="*/ 0 h 56"/>
                </a:gdLst>
                <a:ahLst/>
                <a:cxnLst>
                  <a:cxn ang="0">
                    <a:pos x="T0" y="T1"/>
                  </a:cxn>
                  <a:cxn ang="0">
                    <a:pos x="T2" y="T3"/>
                  </a:cxn>
                  <a:cxn ang="0">
                    <a:pos x="T4" y="T5"/>
                  </a:cxn>
                  <a:cxn ang="0">
                    <a:pos x="T6" y="T7"/>
                  </a:cxn>
                  <a:cxn ang="0">
                    <a:pos x="T8" y="T9"/>
                  </a:cxn>
                </a:cxnLst>
                <a:rect l="0" t="0" r="r" b="b"/>
                <a:pathLst>
                  <a:path w="15" h="56">
                    <a:moveTo>
                      <a:pt x="9" y="0"/>
                    </a:moveTo>
                    <a:cubicBezTo>
                      <a:pt x="0" y="1"/>
                      <a:pt x="0" y="1"/>
                      <a:pt x="0" y="1"/>
                    </a:cubicBezTo>
                    <a:cubicBezTo>
                      <a:pt x="2" y="19"/>
                      <a:pt x="5" y="38"/>
                      <a:pt x="6" y="56"/>
                    </a:cubicBezTo>
                    <a:cubicBezTo>
                      <a:pt x="15" y="55"/>
                      <a:pt x="15" y="55"/>
                      <a:pt x="15" y="55"/>
                    </a:cubicBezTo>
                    <a:cubicBezTo>
                      <a:pt x="14" y="37"/>
                      <a:pt x="11" y="18"/>
                      <a:pt x="9" y="0"/>
                    </a:cubicBezTo>
                    <a:close/>
                  </a:path>
                </a:pathLst>
              </a:custGeom>
              <a:solidFill>
                <a:srgbClr val="E6E6E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7" name="ïşļîde">
                <a:extLst>
                  <a:ext uri="{FF2B5EF4-FFF2-40B4-BE49-F238E27FC236}">
                    <a16:creationId xmlns:a16="http://schemas.microsoft.com/office/drawing/2014/main" id="{6094C631-0F66-4900-B1BA-F6DECA297039}"/>
                  </a:ext>
                </a:extLst>
              </p:cNvPr>
              <p:cNvSpPr/>
              <p:nvPr/>
            </p:nvSpPr>
            <p:spPr bwMode="auto">
              <a:xfrm>
                <a:off x="6270626" y="2679701"/>
                <a:ext cx="31750" cy="76200"/>
              </a:xfrm>
              <a:custGeom>
                <a:avLst/>
                <a:gdLst>
                  <a:gd name="T0" fmla="*/ 9 w 23"/>
                  <a:gd name="T1" fmla="*/ 0 h 57"/>
                  <a:gd name="T2" fmla="*/ 0 w 23"/>
                  <a:gd name="T3" fmla="*/ 3 h 57"/>
                  <a:gd name="T4" fmla="*/ 14 w 23"/>
                  <a:gd name="T5" fmla="*/ 57 h 57"/>
                  <a:gd name="T6" fmla="*/ 23 w 23"/>
                  <a:gd name="T7" fmla="*/ 55 h 57"/>
                  <a:gd name="T8" fmla="*/ 9 w 23"/>
                  <a:gd name="T9" fmla="*/ 0 h 57"/>
                </a:gdLst>
                <a:ahLst/>
                <a:cxnLst>
                  <a:cxn ang="0">
                    <a:pos x="T0" y="T1"/>
                  </a:cxn>
                  <a:cxn ang="0">
                    <a:pos x="T2" y="T3"/>
                  </a:cxn>
                  <a:cxn ang="0">
                    <a:pos x="T4" y="T5"/>
                  </a:cxn>
                  <a:cxn ang="0">
                    <a:pos x="T6" y="T7"/>
                  </a:cxn>
                  <a:cxn ang="0">
                    <a:pos x="T8" y="T9"/>
                  </a:cxn>
                </a:cxnLst>
                <a:rect l="0" t="0" r="r" b="b"/>
                <a:pathLst>
                  <a:path w="23" h="57">
                    <a:moveTo>
                      <a:pt x="9" y="0"/>
                    </a:moveTo>
                    <a:cubicBezTo>
                      <a:pt x="0" y="3"/>
                      <a:pt x="0" y="3"/>
                      <a:pt x="0" y="3"/>
                    </a:cubicBezTo>
                    <a:cubicBezTo>
                      <a:pt x="5" y="21"/>
                      <a:pt x="10" y="39"/>
                      <a:pt x="14" y="57"/>
                    </a:cubicBezTo>
                    <a:cubicBezTo>
                      <a:pt x="23" y="55"/>
                      <a:pt x="23" y="55"/>
                      <a:pt x="23" y="55"/>
                    </a:cubicBezTo>
                    <a:cubicBezTo>
                      <a:pt x="19" y="36"/>
                      <a:pt x="14" y="18"/>
                      <a:pt x="9" y="0"/>
                    </a:cubicBezTo>
                    <a:close/>
                  </a:path>
                </a:pathLst>
              </a:custGeom>
              <a:solidFill>
                <a:srgbClr val="E6E6E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8" name="ïš1iḍe">
                <a:extLst>
                  <a:ext uri="{FF2B5EF4-FFF2-40B4-BE49-F238E27FC236}">
                    <a16:creationId xmlns:a16="http://schemas.microsoft.com/office/drawing/2014/main" id="{07B1459E-7942-46AC-8922-7BC77843F970}"/>
                  </a:ext>
                </a:extLst>
              </p:cNvPr>
              <p:cNvSpPr/>
              <p:nvPr/>
            </p:nvSpPr>
            <p:spPr bwMode="auto">
              <a:xfrm>
                <a:off x="6219826" y="2540001"/>
                <a:ext cx="39688" cy="73025"/>
              </a:xfrm>
              <a:custGeom>
                <a:avLst/>
                <a:gdLst>
                  <a:gd name="T0" fmla="*/ 8 w 30"/>
                  <a:gd name="T1" fmla="*/ 0 h 55"/>
                  <a:gd name="T2" fmla="*/ 0 w 30"/>
                  <a:gd name="T3" fmla="*/ 4 h 55"/>
                  <a:gd name="T4" fmla="*/ 21 w 30"/>
                  <a:gd name="T5" fmla="*/ 55 h 55"/>
                  <a:gd name="T6" fmla="*/ 30 w 30"/>
                  <a:gd name="T7" fmla="*/ 52 h 55"/>
                  <a:gd name="T8" fmla="*/ 8 w 30"/>
                  <a:gd name="T9" fmla="*/ 0 h 55"/>
                </a:gdLst>
                <a:ahLst/>
                <a:cxnLst>
                  <a:cxn ang="0">
                    <a:pos x="T0" y="T1"/>
                  </a:cxn>
                  <a:cxn ang="0">
                    <a:pos x="T2" y="T3"/>
                  </a:cxn>
                  <a:cxn ang="0">
                    <a:pos x="T4" y="T5"/>
                  </a:cxn>
                  <a:cxn ang="0">
                    <a:pos x="T6" y="T7"/>
                  </a:cxn>
                  <a:cxn ang="0">
                    <a:pos x="T8" y="T9"/>
                  </a:cxn>
                </a:cxnLst>
                <a:rect l="0" t="0" r="r" b="b"/>
                <a:pathLst>
                  <a:path w="30" h="55">
                    <a:moveTo>
                      <a:pt x="8" y="0"/>
                    </a:moveTo>
                    <a:cubicBezTo>
                      <a:pt x="0" y="4"/>
                      <a:pt x="0" y="4"/>
                      <a:pt x="0" y="4"/>
                    </a:cubicBezTo>
                    <a:cubicBezTo>
                      <a:pt x="7" y="21"/>
                      <a:pt x="15" y="38"/>
                      <a:pt x="21" y="55"/>
                    </a:cubicBezTo>
                    <a:cubicBezTo>
                      <a:pt x="30" y="52"/>
                      <a:pt x="30" y="52"/>
                      <a:pt x="30" y="52"/>
                    </a:cubicBezTo>
                    <a:cubicBezTo>
                      <a:pt x="23" y="35"/>
                      <a:pt x="16" y="17"/>
                      <a:pt x="8" y="0"/>
                    </a:cubicBezTo>
                    <a:close/>
                  </a:path>
                </a:pathLst>
              </a:custGeom>
              <a:solidFill>
                <a:srgbClr val="E6E6E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9" name="ïşlïḓê">
                <a:extLst>
                  <a:ext uri="{FF2B5EF4-FFF2-40B4-BE49-F238E27FC236}">
                    <a16:creationId xmlns:a16="http://schemas.microsoft.com/office/drawing/2014/main" id="{5CA79462-DDA9-47A2-9E27-69354F848BE5}"/>
                  </a:ext>
                </a:extLst>
              </p:cNvPr>
              <p:cNvSpPr/>
              <p:nvPr/>
            </p:nvSpPr>
            <p:spPr bwMode="auto">
              <a:xfrm>
                <a:off x="6148388" y="2409826"/>
                <a:ext cx="47625" cy="71438"/>
              </a:xfrm>
              <a:custGeom>
                <a:avLst/>
                <a:gdLst>
                  <a:gd name="T0" fmla="*/ 8 w 36"/>
                  <a:gd name="T1" fmla="*/ 0 h 53"/>
                  <a:gd name="T2" fmla="*/ 0 w 36"/>
                  <a:gd name="T3" fmla="*/ 5 h 53"/>
                  <a:gd name="T4" fmla="*/ 28 w 36"/>
                  <a:gd name="T5" fmla="*/ 53 h 53"/>
                  <a:gd name="T6" fmla="*/ 36 w 36"/>
                  <a:gd name="T7" fmla="*/ 48 h 53"/>
                  <a:gd name="T8" fmla="*/ 8 w 36"/>
                  <a:gd name="T9" fmla="*/ 0 h 53"/>
                </a:gdLst>
                <a:ahLst/>
                <a:cxnLst>
                  <a:cxn ang="0">
                    <a:pos x="T0" y="T1"/>
                  </a:cxn>
                  <a:cxn ang="0">
                    <a:pos x="T2" y="T3"/>
                  </a:cxn>
                  <a:cxn ang="0">
                    <a:pos x="T4" y="T5"/>
                  </a:cxn>
                  <a:cxn ang="0">
                    <a:pos x="T6" y="T7"/>
                  </a:cxn>
                  <a:cxn ang="0">
                    <a:pos x="T8" y="T9"/>
                  </a:cxn>
                </a:cxnLst>
                <a:rect l="0" t="0" r="r" b="b"/>
                <a:pathLst>
                  <a:path w="36" h="53">
                    <a:moveTo>
                      <a:pt x="8" y="0"/>
                    </a:moveTo>
                    <a:cubicBezTo>
                      <a:pt x="0" y="5"/>
                      <a:pt x="0" y="5"/>
                      <a:pt x="0" y="5"/>
                    </a:cubicBezTo>
                    <a:cubicBezTo>
                      <a:pt x="10" y="21"/>
                      <a:pt x="19" y="37"/>
                      <a:pt x="28" y="53"/>
                    </a:cubicBezTo>
                    <a:cubicBezTo>
                      <a:pt x="36" y="48"/>
                      <a:pt x="36" y="48"/>
                      <a:pt x="36" y="48"/>
                    </a:cubicBezTo>
                    <a:cubicBezTo>
                      <a:pt x="27" y="32"/>
                      <a:pt x="18" y="16"/>
                      <a:pt x="8" y="0"/>
                    </a:cubicBezTo>
                    <a:close/>
                  </a:path>
                </a:pathLst>
              </a:custGeom>
              <a:solidFill>
                <a:srgbClr val="E6E6E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0" name="ïśľîḋê">
                <a:extLst>
                  <a:ext uri="{FF2B5EF4-FFF2-40B4-BE49-F238E27FC236}">
                    <a16:creationId xmlns:a16="http://schemas.microsoft.com/office/drawing/2014/main" id="{A708F031-9016-4A43-9FF0-616D8B9DCE88}"/>
                  </a:ext>
                </a:extLst>
              </p:cNvPr>
              <p:cNvSpPr/>
              <p:nvPr/>
            </p:nvSpPr>
            <p:spPr bwMode="auto">
              <a:xfrm>
                <a:off x="6061076" y="2290763"/>
                <a:ext cx="55563" cy="65088"/>
              </a:xfrm>
              <a:custGeom>
                <a:avLst/>
                <a:gdLst>
                  <a:gd name="T0" fmla="*/ 7 w 42"/>
                  <a:gd name="T1" fmla="*/ 0 h 49"/>
                  <a:gd name="T2" fmla="*/ 0 w 42"/>
                  <a:gd name="T3" fmla="*/ 6 h 49"/>
                  <a:gd name="T4" fmla="*/ 34 w 42"/>
                  <a:gd name="T5" fmla="*/ 49 h 49"/>
                  <a:gd name="T6" fmla="*/ 42 w 42"/>
                  <a:gd name="T7" fmla="*/ 44 h 49"/>
                  <a:gd name="T8" fmla="*/ 7 w 42"/>
                  <a:gd name="T9" fmla="*/ 0 h 49"/>
                </a:gdLst>
                <a:ahLst/>
                <a:cxnLst>
                  <a:cxn ang="0">
                    <a:pos x="T0" y="T1"/>
                  </a:cxn>
                  <a:cxn ang="0">
                    <a:pos x="T2" y="T3"/>
                  </a:cxn>
                  <a:cxn ang="0">
                    <a:pos x="T4" y="T5"/>
                  </a:cxn>
                  <a:cxn ang="0">
                    <a:pos x="T6" y="T7"/>
                  </a:cxn>
                  <a:cxn ang="0">
                    <a:pos x="T8" y="T9"/>
                  </a:cxn>
                </a:cxnLst>
                <a:rect l="0" t="0" r="r" b="b"/>
                <a:pathLst>
                  <a:path w="42" h="49">
                    <a:moveTo>
                      <a:pt x="7" y="0"/>
                    </a:moveTo>
                    <a:cubicBezTo>
                      <a:pt x="0" y="6"/>
                      <a:pt x="0" y="6"/>
                      <a:pt x="0" y="6"/>
                    </a:cubicBezTo>
                    <a:cubicBezTo>
                      <a:pt x="12" y="20"/>
                      <a:pt x="23" y="35"/>
                      <a:pt x="34" y="49"/>
                    </a:cubicBezTo>
                    <a:cubicBezTo>
                      <a:pt x="42" y="44"/>
                      <a:pt x="42" y="44"/>
                      <a:pt x="42" y="44"/>
                    </a:cubicBezTo>
                    <a:cubicBezTo>
                      <a:pt x="31" y="29"/>
                      <a:pt x="19" y="14"/>
                      <a:pt x="7" y="0"/>
                    </a:cubicBezTo>
                    <a:close/>
                  </a:path>
                </a:pathLst>
              </a:custGeom>
              <a:solidFill>
                <a:srgbClr val="E6E6E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1" name="iṣḻíďe">
                <a:extLst>
                  <a:ext uri="{FF2B5EF4-FFF2-40B4-BE49-F238E27FC236}">
                    <a16:creationId xmlns:a16="http://schemas.microsoft.com/office/drawing/2014/main" id="{FF4A73FB-7F6D-4586-B2AC-7ECE2722D2CE}"/>
                  </a:ext>
                </a:extLst>
              </p:cNvPr>
              <p:cNvSpPr/>
              <p:nvPr/>
            </p:nvSpPr>
            <p:spPr bwMode="auto">
              <a:xfrm>
                <a:off x="5956301" y="2184401"/>
                <a:ext cx="63500" cy="58738"/>
              </a:xfrm>
              <a:custGeom>
                <a:avLst/>
                <a:gdLst>
                  <a:gd name="T0" fmla="*/ 7 w 47"/>
                  <a:gd name="T1" fmla="*/ 0 h 45"/>
                  <a:gd name="T2" fmla="*/ 0 w 47"/>
                  <a:gd name="T3" fmla="*/ 7 h 45"/>
                  <a:gd name="T4" fmla="*/ 41 w 47"/>
                  <a:gd name="T5" fmla="*/ 45 h 45"/>
                  <a:gd name="T6" fmla="*/ 47 w 47"/>
                  <a:gd name="T7" fmla="*/ 38 h 45"/>
                  <a:gd name="T8" fmla="*/ 7 w 47"/>
                  <a:gd name="T9" fmla="*/ 0 h 45"/>
                </a:gdLst>
                <a:ahLst/>
                <a:cxnLst>
                  <a:cxn ang="0">
                    <a:pos x="T0" y="T1"/>
                  </a:cxn>
                  <a:cxn ang="0">
                    <a:pos x="T2" y="T3"/>
                  </a:cxn>
                  <a:cxn ang="0">
                    <a:pos x="T4" y="T5"/>
                  </a:cxn>
                  <a:cxn ang="0">
                    <a:pos x="T6" y="T7"/>
                  </a:cxn>
                  <a:cxn ang="0">
                    <a:pos x="T8" y="T9"/>
                  </a:cxn>
                </a:cxnLst>
                <a:rect l="0" t="0" r="r" b="b"/>
                <a:pathLst>
                  <a:path w="47" h="45">
                    <a:moveTo>
                      <a:pt x="7" y="0"/>
                    </a:moveTo>
                    <a:cubicBezTo>
                      <a:pt x="0" y="7"/>
                      <a:pt x="0" y="7"/>
                      <a:pt x="0" y="7"/>
                    </a:cubicBezTo>
                    <a:cubicBezTo>
                      <a:pt x="14" y="19"/>
                      <a:pt x="28" y="32"/>
                      <a:pt x="41" y="45"/>
                    </a:cubicBezTo>
                    <a:cubicBezTo>
                      <a:pt x="47" y="38"/>
                      <a:pt x="47" y="38"/>
                      <a:pt x="47" y="38"/>
                    </a:cubicBezTo>
                    <a:cubicBezTo>
                      <a:pt x="34" y="25"/>
                      <a:pt x="20" y="12"/>
                      <a:pt x="7" y="0"/>
                    </a:cubicBezTo>
                    <a:close/>
                  </a:path>
                </a:pathLst>
              </a:custGeom>
              <a:solidFill>
                <a:srgbClr val="E6E6E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2" name="îṡļíďé">
                <a:extLst>
                  <a:ext uri="{FF2B5EF4-FFF2-40B4-BE49-F238E27FC236}">
                    <a16:creationId xmlns:a16="http://schemas.microsoft.com/office/drawing/2014/main" id="{FDE626C0-BF2F-4311-B75F-F1073E5C6B06}"/>
                  </a:ext>
                </a:extLst>
              </p:cNvPr>
              <p:cNvSpPr/>
              <p:nvPr/>
            </p:nvSpPr>
            <p:spPr bwMode="auto">
              <a:xfrm>
                <a:off x="5840413" y="2092326"/>
                <a:ext cx="68263" cy="52388"/>
              </a:xfrm>
              <a:custGeom>
                <a:avLst/>
                <a:gdLst>
                  <a:gd name="T0" fmla="*/ 5 w 51"/>
                  <a:gd name="T1" fmla="*/ 0 h 40"/>
                  <a:gd name="T2" fmla="*/ 0 w 51"/>
                  <a:gd name="T3" fmla="*/ 7 h 40"/>
                  <a:gd name="T4" fmla="*/ 45 w 51"/>
                  <a:gd name="T5" fmla="*/ 40 h 40"/>
                  <a:gd name="T6" fmla="*/ 51 w 51"/>
                  <a:gd name="T7" fmla="*/ 33 h 40"/>
                  <a:gd name="T8" fmla="*/ 5 w 51"/>
                  <a:gd name="T9" fmla="*/ 0 h 40"/>
                </a:gdLst>
                <a:ahLst/>
                <a:cxnLst>
                  <a:cxn ang="0">
                    <a:pos x="T0" y="T1"/>
                  </a:cxn>
                  <a:cxn ang="0">
                    <a:pos x="T2" y="T3"/>
                  </a:cxn>
                  <a:cxn ang="0">
                    <a:pos x="T4" y="T5"/>
                  </a:cxn>
                  <a:cxn ang="0">
                    <a:pos x="T6" y="T7"/>
                  </a:cxn>
                  <a:cxn ang="0">
                    <a:pos x="T8" y="T9"/>
                  </a:cxn>
                </a:cxnLst>
                <a:rect l="0" t="0" r="r" b="b"/>
                <a:pathLst>
                  <a:path w="51" h="40">
                    <a:moveTo>
                      <a:pt x="5" y="0"/>
                    </a:moveTo>
                    <a:cubicBezTo>
                      <a:pt x="0" y="7"/>
                      <a:pt x="0" y="7"/>
                      <a:pt x="0" y="7"/>
                    </a:cubicBezTo>
                    <a:cubicBezTo>
                      <a:pt x="15" y="18"/>
                      <a:pt x="30" y="29"/>
                      <a:pt x="45" y="40"/>
                    </a:cubicBezTo>
                    <a:cubicBezTo>
                      <a:pt x="51" y="33"/>
                      <a:pt x="51" y="33"/>
                      <a:pt x="51" y="33"/>
                    </a:cubicBezTo>
                    <a:cubicBezTo>
                      <a:pt x="36" y="21"/>
                      <a:pt x="21" y="10"/>
                      <a:pt x="5" y="0"/>
                    </a:cubicBezTo>
                    <a:close/>
                  </a:path>
                </a:pathLst>
              </a:custGeom>
              <a:solidFill>
                <a:srgbClr val="E6E6E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3" name="îṡlíḍe">
                <a:extLst>
                  <a:ext uri="{FF2B5EF4-FFF2-40B4-BE49-F238E27FC236}">
                    <a16:creationId xmlns:a16="http://schemas.microsoft.com/office/drawing/2014/main" id="{F0C18094-F71E-4215-8965-F59618473C1B}"/>
                  </a:ext>
                </a:extLst>
              </p:cNvPr>
              <p:cNvSpPr/>
              <p:nvPr/>
            </p:nvSpPr>
            <p:spPr bwMode="auto">
              <a:xfrm>
                <a:off x="5740401" y="2028826"/>
                <a:ext cx="42863" cy="33338"/>
              </a:xfrm>
              <a:custGeom>
                <a:avLst/>
                <a:gdLst>
                  <a:gd name="T0" fmla="*/ 0 w 32"/>
                  <a:gd name="T1" fmla="*/ 0 h 26"/>
                  <a:gd name="T2" fmla="*/ 0 w 32"/>
                  <a:gd name="T3" fmla="*/ 10 h 26"/>
                  <a:gd name="T4" fmla="*/ 28 w 32"/>
                  <a:gd name="T5" fmla="*/ 26 h 26"/>
                  <a:gd name="T6" fmla="*/ 32 w 32"/>
                  <a:gd name="T7" fmla="*/ 18 h 26"/>
                  <a:gd name="T8" fmla="*/ 0 w 32"/>
                  <a:gd name="T9" fmla="*/ 0 h 26"/>
                </a:gdLst>
                <a:ahLst/>
                <a:cxnLst>
                  <a:cxn ang="0">
                    <a:pos x="T0" y="T1"/>
                  </a:cxn>
                  <a:cxn ang="0">
                    <a:pos x="T2" y="T3"/>
                  </a:cxn>
                  <a:cxn ang="0">
                    <a:pos x="T4" y="T5"/>
                  </a:cxn>
                  <a:cxn ang="0">
                    <a:pos x="T6" y="T7"/>
                  </a:cxn>
                  <a:cxn ang="0">
                    <a:pos x="T8" y="T9"/>
                  </a:cxn>
                </a:cxnLst>
                <a:rect l="0" t="0" r="r" b="b"/>
                <a:pathLst>
                  <a:path w="32" h="26">
                    <a:moveTo>
                      <a:pt x="0" y="0"/>
                    </a:moveTo>
                    <a:cubicBezTo>
                      <a:pt x="0" y="10"/>
                      <a:pt x="0" y="10"/>
                      <a:pt x="0" y="10"/>
                    </a:cubicBezTo>
                    <a:cubicBezTo>
                      <a:pt x="9" y="15"/>
                      <a:pt x="19" y="21"/>
                      <a:pt x="28" y="26"/>
                    </a:cubicBezTo>
                    <a:cubicBezTo>
                      <a:pt x="32" y="18"/>
                      <a:pt x="32" y="18"/>
                      <a:pt x="32" y="18"/>
                    </a:cubicBezTo>
                    <a:cubicBezTo>
                      <a:pt x="22" y="12"/>
                      <a:pt x="11" y="6"/>
                      <a:pt x="0" y="0"/>
                    </a:cubicBezTo>
                    <a:close/>
                  </a:path>
                </a:pathLst>
              </a:custGeom>
              <a:solidFill>
                <a:srgbClr val="E6E6E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4" name="îṧ1ïḋe">
                <a:extLst>
                  <a:ext uri="{FF2B5EF4-FFF2-40B4-BE49-F238E27FC236}">
                    <a16:creationId xmlns:a16="http://schemas.microsoft.com/office/drawing/2014/main" id="{0B97A276-B7B8-484C-B256-55758A578219}"/>
                  </a:ext>
                </a:extLst>
              </p:cNvPr>
              <p:cNvSpPr/>
              <p:nvPr/>
            </p:nvSpPr>
            <p:spPr bwMode="auto">
              <a:xfrm>
                <a:off x="6316663" y="2976563"/>
                <a:ext cx="12700" cy="36513"/>
              </a:xfrm>
              <a:custGeom>
                <a:avLst/>
                <a:gdLst>
                  <a:gd name="T0" fmla="*/ 0 w 10"/>
                  <a:gd name="T1" fmla="*/ 0 h 27"/>
                  <a:gd name="T2" fmla="*/ 9 w 10"/>
                  <a:gd name="T3" fmla="*/ 0 h 27"/>
                  <a:gd name="T4" fmla="*/ 9 w 10"/>
                  <a:gd name="T5" fmla="*/ 27 h 27"/>
                  <a:gd name="T6" fmla="*/ 0 w 10"/>
                  <a:gd name="T7" fmla="*/ 27 h 27"/>
                  <a:gd name="T8" fmla="*/ 0 w 10"/>
                  <a:gd name="T9" fmla="*/ 0 h 27"/>
                </a:gdLst>
                <a:ahLst/>
                <a:cxnLst>
                  <a:cxn ang="0">
                    <a:pos x="T0" y="T1"/>
                  </a:cxn>
                  <a:cxn ang="0">
                    <a:pos x="T2" y="T3"/>
                  </a:cxn>
                  <a:cxn ang="0">
                    <a:pos x="T4" y="T5"/>
                  </a:cxn>
                  <a:cxn ang="0">
                    <a:pos x="T6" y="T7"/>
                  </a:cxn>
                  <a:cxn ang="0">
                    <a:pos x="T8" y="T9"/>
                  </a:cxn>
                </a:cxnLst>
                <a:rect l="0" t="0" r="r" b="b"/>
                <a:pathLst>
                  <a:path w="10" h="27">
                    <a:moveTo>
                      <a:pt x="0" y="0"/>
                    </a:moveTo>
                    <a:cubicBezTo>
                      <a:pt x="9" y="0"/>
                      <a:pt x="9" y="0"/>
                      <a:pt x="9" y="0"/>
                    </a:cubicBezTo>
                    <a:cubicBezTo>
                      <a:pt x="10" y="9"/>
                      <a:pt x="10" y="18"/>
                      <a:pt x="9" y="27"/>
                    </a:cubicBezTo>
                    <a:cubicBezTo>
                      <a:pt x="0" y="27"/>
                      <a:pt x="0" y="27"/>
                      <a:pt x="0" y="27"/>
                    </a:cubicBezTo>
                    <a:cubicBezTo>
                      <a:pt x="0" y="18"/>
                      <a:pt x="0" y="9"/>
                      <a:pt x="0" y="0"/>
                    </a:cubicBezTo>
                    <a:close/>
                  </a:path>
                </a:pathLst>
              </a:custGeom>
              <a:solidFill>
                <a:srgbClr val="E6E6E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5" name="iṡ1íďé">
                <a:extLst>
                  <a:ext uri="{FF2B5EF4-FFF2-40B4-BE49-F238E27FC236}">
                    <a16:creationId xmlns:a16="http://schemas.microsoft.com/office/drawing/2014/main" id="{EC180B60-485E-4FAC-8C79-68F24904DCE9}"/>
                  </a:ext>
                </a:extLst>
              </p:cNvPr>
              <p:cNvSpPr/>
              <p:nvPr/>
            </p:nvSpPr>
            <p:spPr bwMode="auto">
              <a:xfrm>
                <a:off x="3927476" y="2360613"/>
                <a:ext cx="19050" cy="20638"/>
              </a:xfrm>
              <a:custGeom>
                <a:avLst/>
                <a:gdLst>
                  <a:gd name="T0" fmla="*/ 12 w 12"/>
                  <a:gd name="T1" fmla="*/ 6 h 13"/>
                  <a:gd name="T2" fmla="*/ 6 w 12"/>
                  <a:gd name="T3" fmla="*/ 6 h 13"/>
                  <a:gd name="T4" fmla="*/ 6 w 12"/>
                  <a:gd name="T5" fmla="*/ 0 h 13"/>
                  <a:gd name="T6" fmla="*/ 6 w 12"/>
                  <a:gd name="T7" fmla="*/ 0 h 13"/>
                  <a:gd name="T8" fmla="*/ 6 w 12"/>
                  <a:gd name="T9" fmla="*/ 6 h 13"/>
                  <a:gd name="T10" fmla="*/ 0 w 12"/>
                  <a:gd name="T11" fmla="*/ 6 h 13"/>
                  <a:gd name="T12" fmla="*/ 0 w 12"/>
                  <a:gd name="T13" fmla="*/ 7 h 13"/>
                  <a:gd name="T14" fmla="*/ 6 w 12"/>
                  <a:gd name="T15" fmla="*/ 7 h 13"/>
                  <a:gd name="T16" fmla="*/ 6 w 12"/>
                  <a:gd name="T17" fmla="*/ 13 h 13"/>
                  <a:gd name="T18" fmla="*/ 6 w 12"/>
                  <a:gd name="T19" fmla="*/ 13 h 13"/>
                  <a:gd name="T20" fmla="*/ 6 w 12"/>
                  <a:gd name="T21" fmla="*/ 7 h 13"/>
                  <a:gd name="T22" fmla="*/ 12 w 12"/>
                  <a:gd name="T23" fmla="*/ 7 h 13"/>
                  <a:gd name="T24" fmla="*/ 12 w 12"/>
                  <a:gd name="T25" fmla="*/ 6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 h="13">
                    <a:moveTo>
                      <a:pt x="12" y="6"/>
                    </a:moveTo>
                    <a:lnTo>
                      <a:pt x="6" y="6"/>
                    </a:lnTo>
                    <a:lnTo>
                      <a:pt x="6" y="0"/>
                    </a:lnTo>
                    <a:lnTo>
                      <a:pt x="6" y="0"/>
                    </a:lnTo>
                    <a:lnTo>
                      <a:pt x="6" y="6"/>
                    </a:lnTo>
                    <a:lnTo>
                      <a:pt x="0" y="6"/>
                    </a:lnTo>
                    <a:lnTo>
                      <a:pt x="0" y="7"/>
                    </a:lnTo>
                    <a:lnTo>
                      <a:pt x="6" y="7"/>
                    </a:lnTo>
                    <a:lnTo>
                      <a:pt x="6" y="13"/>
                    </a:lnTo>
                    <a:lnTo>
                      <a:pt x="6" y="13"/>
                    </a:lnTo>
                    <a:lnTo>
                      <a:pt x="6" y="7"/>
                    </a:lnTo>
                    <a:lnTo>
                      <a:pt x="12" y="7"/>
                    </a:lnTo>
                    <a:lnTo>
                      <a:pt x="12" y="6"/>
                    </a:lnTo>
                    <a:close/>
                  </a:path>
                </a:pathLst>
              </a:custGeom>
              <a:solidFill>
                <a:srgbClr val="F2F2F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6" name="îsḷîḍé">
                <a:extLst>
                  <a:ext uri="{FF2B5EF4-FFF2-40B4-BE49-F238E27FC236}">
                    <a16:creationId xmlns:a16="http://schemas.microsoft.com/office/drawing/2014/main" id="{F8C46523-773C-434D-AF12-41ACE56F8D73}"/>
                  </a:ext>
                </a:extLst>
              </p:cNvPr>
              <p:cNvSpPr/>
              <p:nvPr/>
            </p:nvSpPr>
            <p:spPr bwMode="auto">
              <a:xfrm>
                <a:off x="3822701" y="2905126"/>
                <a:ext cx="20638" cy="20638"/>
              </a:xfrm>
              <a:custGeom>
                <a:avLst/>
                <a:gdLst>
                  <a:gd name="T0" fmla="*/ 13 w 13"/>
                  <a:gd name="T1" fmla="*/ 6 h 13"/>
                  <a:gd name="T2" fmla="*/ 7 w 13"/>
                  <a:gd name="T3" fmla="*/ 6 h 13"/>
                  <a:gd name="T4" fmla="*/ 7 w 13"/>
                  <a:gd name="T5" fmla="*/ 0 h 13"/>
                  <a:gd name="T6" fmla="*/ 6 w 13"/>
                  <a:gd name="T7" fmla="*/ 0 h 13"/>
                  <a:gd name="T8" fmla="*/ 6 w 13"/>
                  <a:gd name="T9" fmla="*/ 6 h 13"/>
                  <a:gd name="T10" fmla="*/ 0 w 13"/>
                  <a:gd name="T11" fmla="*/ 6 h 13"/>
                  <a:gd name="T12" fmla="*/ 0 w 13"/>
                  <a:gd name="T13" fmla="*/ 7 h 13"/>
                  <a:gd name="T14" fmla="*/ 6 w 13"/>
                  <a:gd name="T15" fmla="*/ 7 h 13"/>
                  <a:gd name="T16" fmla="*/ 6 w 13"/>
                  <a:gd name="T17" fmla="*/ 13 h 13"/>
                  <a:gd name="T18" fmla="*/ 7 w 13"/>
                  <a:gd name="T19" fmla="*/ 13 h 13"/>
                  <a:gd name="T20" fmla="*/ 7 w 13"/>
                  <a:gd name="T21" fmla="*/ 7 h 13"/>
                  <a:gd name="T22" fmla="*/ 13 w 13"/>
                  <a:gd name="T23" fmla="*/ 7 h 13"/>
                  <a:gd name="T24" fmla="*/ 13 w 13"/>
                  <a:gd name="T25" fmla="*/ 6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 h="13">
                    <a:moveTo>
                      <a:pt x="13" y="6"/>
                    </a:moveTo>
                    <a:lnTo>
                      <a:pt x="7" y="6"/>
                    </a:lnTo>
                    <a:lnTo>
                      <a:pt x="7" y="0"/>
                    </a:lnTo>
                    <a:lnTo>
                      <a:pt x="6" y="0"/>
                    </a:lnTo>
                    <a:lnTo>
                      <a:pt x="6" y="6"/>
                    </a:lnTo>
                    <a:lnTo>
                      <a:pt x="0" y="6"/>
                    </a:lnTo>
                    <a:lnTo>
                      <a:pt x="0" y="7"/>
                    </a:lnTo>
                    <a:lnTo>
                      <a:pt x="6" y="7"/>
                    </a:lnTo>
                    <a:lnTo>
                      <a:pt x="6" y="13"/>
                    </a:lnTo>
                    <a:lnTo>
                      <a:pt x="7" y="13"/>
                    </a:lnTo>
                    <a:lnTo>
                      <a:pt x="7" y="7"/>
                    </a:lnTo>
                    <a:lnTo>
                      <a:pt x="13" y="7"/>
                    </a:lnTo>
                    <a:lnTo>
                      <a:pt x="13" y="6"/>
                    </a:lnTo>
                    <a:close/>
                  </a:path>
                </a:pathLst>
              </a:custGeom>
              <a:solidFill>
                <a:srgbClr val="F2F2F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7" name="iṩ1ïḍe">
                <a:extLst>
                  <a:ext uri="{FF2B5EF4-FFF2-40B4-BE49-F238E27FC236}">
                    <a16:creationId xmlns:a16="http://schemas.microsoft.com/office/drawing/2014/main" id="{3604C5FF-9B38-4149-9C55-8C96B54D8EC0}"/>
                  </a:ext>
                </a:extLst>
              </p:cNvPr>
              <p:cNvSpPr/>
              <p:nvPr/>
            </p:nvSpPr>
            <p:spPr bwMode="auto">
              <a:xfrm>
                <a:off x="3517901" y="3382963"/>
                <a:ext cx="19050" cy="20638"/>
              </a:xfrm>
              <a:custGeom>
                <a:avLst/>
                <a:gdLst>
                  <a:gd name="T0" fmla="*/ 12 w 12"/>
                  <a:gd name="T1" fmla="*/ 6 h 13"/>
                  <a:gd name="T2" fmla="*/ 7 w 12"/>
                  <a:gd name="T3" fmla="*/ 6 h 13"/>
                  <a:gd name="T4" fmla="*/ 7 w 12"/>
                  <a:gd name="T5" fmla="*/ 0 h 13"/>
                  <a:gd name="T6" fmla="*/ 6 w 12"/>
                  <a:gd name="T7" fmla="*/ 0 h 13"/>
                  <a:gd name="T8" fmla="*/ 6 w 12"/>
                  <a:gd name="T9" fmla="*/ 6 h 13"/>
                  <a:gd name="T10" fmla="*/ 0 w 12"/>
                  <a:gd name="T11" fmla="*/ 6 h 13"/>
                  <a:gd name="T12" fmla="*/ 0 w 12"/>
                  <a:gd name="T13" fmla="*/ 7 h 13"/>
                  <a:gd name="T14" fmla="*/ 6 w 12"/>
                  <a:gd name="T15" fmla="*/ 7 h 13"/>
                  <a:gd name="T16" fmla="*/ 6 w 12"/>
                  <a:gd name="T17" fmla="*/ 13 h 13"/>
                  <a:gd name="T18" fmla="*/ 7 w 12"/>
                  <a:gd name="T19" fmla="*/ 13 h 13"/>
                  <a:gd name="T20" fmla="*/ 7 w 12"/>
                  <a:gd name="T21" fmla="*/ 7 h 13"/>
                  <a:gd name="T22" fmla="*/ 12 w 12"/>
                  <a:gd name="T23" fmla="*/ 7 h 13"/>
                  <a:gd name="T24" fmla="*/ 12 w 12"/>
                  <a:gd name="T25" fmla="*/ 6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 h="13">
                    <a:moveTo>
                      <a:pt x="12" y="6"/>
                    </a:moveTo>
                    <a:lnTo>
                      <a:pt x="7" y="6"/>
                    </a:lnTo>
                    <a:lnTo>
                      <a:pt x="7" y="0"/>
                    </a:lnTo>
                    <a:lnTo>
                      <a:pt x="6" y="0"/>
                    </a:lnTo>
                    <a:lnTo>
                      <a:pt x="6" y="6"/>
                    </a:lnTo>
                    <a:lnTo>
                      <a:pt x="0" y="6"/>
                    </a:lnTo>
                    <a:lnTo>
                      <a:pt x="0" y="7"/>
                    </a:lnTo>
                    <a:lnTo>
                      <a:pt x="6" y="7"/>
                    </a:lnTo>
                    <a:lnTo>
                      <a:pt x="6" y="13"/>
                    </a:lnTo>
                    <a:lnTo>
                      <a:pt x="7" y="13"/>
                    </a:lnTo>
                    <a:lnTo>
                      <a:pt x="7" y="7"/>
                    </a:lnTo>
                    <a:lnTo>
                      <a:pt x="12" y="7"/>
                    </a:lnTo>
                    <a:lnTo>
                      <a:pt x="12" y="6"/>
                    </a:lnTo>
                    <a:close/>
                  </a:path>
                </a:pathLst>
              </a:custGeom>
              <a:solidFill>
                <a:srgbClr val="F2F2F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9" name="îṩḻídè">
                <a:extLst>
                  <a:ext uri="{FF2B5EF4-FFF2-40B4-BE49-F238E27FC236}">
                    <a16:creationId xmlns:a16="http://schemas.microsoft.com/office/drawing/2014/main" id="{6C6BF8B0-B079-4850-8B20-50AAC87D1526}"/>
                  </a:ext>
                </a:extLst>
              </p:cNvPr>
              <p:cNvSpPr/>
              <p:nvPr/>
            </p:nvSpPr>
            <p:spPr bwMode="auto">
              <a:xfrm>
                <a:off x="4668838" y="2047876"/>
                <a:ext cx="512763" cy="766763"/>
              </a:xfrm>
              <a:custGeom>
                <a:avLst/>
                <a:gdLst>
                  <a:gd name="T0" fmla="*/ 194 w 384"/>
                  <a:gd name="T1" fmla="*/ 0 h 576"/>
                  <a:gd name="T2" fmla="*/ 384 w 384"/>
                  <a:gd name="T3" fmla="*/ 152 h 576"/>
                  <a:gd name="T4" fmla="*/ 299 w 384"/>
                  <a:gd name="T5" fmla="*/ 285 h 576"/>
                  <a:gd name="T6" fmla="*/ 229 w 384"/>
                  <a:gd name="T7" fmla="*/ 376 h 576"/>
                  <a:gd name="T8" fmla="*/ 206 w 384"/>
                  <a:gd name="T9" fmla="*/ 400 h 576"/>
                  <a:gd name="T10" fmla="*/ 148 w 384"/>
                  <a:gd name="T11" fmla="*/ 400 h 576"/>
                  <a:gd name="T12" fmla="*/ 124 w 384"/>
                  <a:gd name="T13" fmla="*/ 377 h 576"/>
                  <a:gd name="T14" fmla="*/ 124 w 384"/>
                  <a:gd name="T15" fmla="*/ 374 h 576"/>
                  <a:gd name="T16" fmla="*/ 195 w 384"/>
                  <a:gd name="T17" fmla="*/ 242 h 576"/>
                  <a:gd name="T18" fmla="*/ 267 w 384"/>
                  <a:gd name="T19" fmla="*/ 155 h 576"/>
                  <a:gd name="T20" fmla="*/ 186 w 384"/>
                  <a:gd name="T21" fmla="*/ 91 h 576"/>
                  <a:gd name="T22" fmla="*/ 113 w 384"/>
                  <a:gd name="T23" fmla="*/ 134 h 576"/>
                  <a:gd name="T24" fmla="*/ 65 w 384"/>
                  <a:gd name="T25" fmla="*/ 165 h 576"/>
                  <a:gd name="T26" fmla="*/ 18 w 384"/>
                  <a:gd name="T27" fmla="*/ 89 h 576"/>
                  <a:gd name="T28" fmla="*/ 194 w 384"/>
                  <a:gd name="T29" fmla="*/ 0 h 576"/>
                  <a:gd name="T30" fmla="*/ 115 w 384"/>
                  <a:gd name="T31" fmla="*/ 514 h 576"/>
                  <a:gd name="T32" fmla="*/ 179 w 384"/>
                  <a:gd name="T33" fmla="*/ 453 h 576"/>
                  <a:gd name="T34" fmla="*/ 243 w 384"/>
                  <a:gd name="T35" fmla="*/ 514 h 576"/>
                  <a:gd name="T36" fmla="*/ 179 w 384"/>
                  <a:gd name="T37" fmla="*/ 576 h 576"/>
                  <a:gd name="T38" fmla="*/ 115 w 384"/>
                  <a:gd name="T39" fmla="*/ 514 h 5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84" h="576">
                    <a:moveTo>
                      <a:pt x="194" y="0"/>
                    </a:moveTo>
                    <a:cubicBezTo>
                      <a:pt x="306" y="0"/>
                      <a:pt x="384" y="62"/>
                      <a:pt x="384" y="152"/>
                    </a:cubicBezTo>
                    <a:cubicBezTo>
                      <a:pt x="384" y="211"/>
                      <a:pt x="355" y="253"/>
                      <a:pt x="299" y="285"/>
                    </a:cubicBezTo>
                    <a:cubicBezTo>
                      <a:pt x="247" y="316"/>
                      <a:pt x="229" y="338"/>
                      <a:pt x="229" y="376"/>
                    </a:cubicBezTo>
                    <a:cubicBezTo>
                      <a:pt x="229" y="389"/>
                      <a:pt x="219" y="400"/>
                      <a:pt x="206" y="400"/>
                    </a:cubicBezTo>
                    <a:cubicBezTo>
                      <a:pt x="148" y="400"/>
                      <a:pt x="148" y="400"/>
                      <a:pt x="148" y="400"/>
                    </a:cubicBezTo>
                    <a:cubicBezTo>
                      <a:pt x="135" y="400"/>
                      <a:pt x="125" y="390"/>
                      <a:pt x="124" y="377"/>
                    </a:cubicBezTo>
                    <a:cubicBezTo>
                      <a:pt x="124" y="374"/>
                      <a:pt x="124" y="374"/>
                      <a:pt x="124" y="374"/>
                    </a:cubicBezTo>
                    <a:cubicBezTo>
                      <a:pt x="119" y="312"/>
                      <a:pt x="141" y="274"/>
                      <a:pt x="195" y="242"/>
                    </a:cubicBezTo>
                    <a:cubicBezTo>
                      <a:pt x="246" y="212"/>
                      <a:pt x="267" y="192"/>
                      <a:pt x="267" y="155"/>
                    </a:cubicBezTo>
                    <a:cubicBezTo>
                      <a:pt x="267" y="118"/>
                      <a:pt x="231" y="91"/>
                      <a:pt x="186" y="91"/>
                    </a:cubicBezTo>
                    <a:cubicBezTo>
                      <a:pt x="152" y="91"/>
                      <a:pt x="125" y="107"/>
                      <a:pt x="113" y="134"/>
                    </a:cubicBezTo>
                    <a:cubicBezTo>
                      <a:pt x="104" y="153"/>
                      <a:pt x="85" y="165"/>
                      <a:pt x="65" y="165"/>
                    </a:cubicBezTo>
                    <a:cubicBezTo>
                      <a:pt x="26" y="165"/>
                      <a:pt x="0" y="123"/>
                      <a:pt x="18" y="89"/>
                    </a:cubicBezTo>
                    <a:cubicBezTo>
                      <a:pt x="47" y="34"/>
                      <a:pt x="108" y="0"/>
                      <a:pt x="194" y="0"/>
                    </a:cubicBezTo>
                    <a:close/>
                    <a:moveTo>
                      <a:pt x="115" y="514"/>
                    </a:moveTo>
                    <a:cubicBezTo>
                      <a:pt x="115" y="480"/>
                      <a:pt x="143" y="453"/>
                      <a:pt x="179" y="453"/>
                    </a:cubicBezTo>
                    <a:cubicBezTo>
                      <a:pt x="215" y="453"/>
                      <a:pt x="243" y="480"/>
                      <a:pt x="243" y="514"/>
                    </a:cubicBezTo>
                    <a:cubicBezTo>
                      <a:pt x="243" y="549"/>
                      <a:pt x="215" y="576"/>
                      <a:pt x="179" y="576"/>
                    </a:cubicBezTo>
                    <a:cubicBezTo>
                      <a:pt x="143" y="576"/>
                      <a:pt x="115" y="549"/>
                      <a:pt x="115" y="514"/>
                    </a:cubicBezTo>
                    <a:close/>
                  </a:path>
                </a:pathLst>
              </a:custGeom>
              <a:solidFill>
                <a:srgbClr val="4285F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sp>
          <p:nvSpPr>
            <p:cNvPr id="183" name="文本框 182">
              <a:extLst>
                <a:ext uri="{FF2B5EF4-FFF2-40B4-BE49-F238E27FC236}">
                  <a16:creationId xmlns:a16="http://schemas.microsoft.com/office/drawing/2014/main" id="{657437E0-A05D-4F66-A58E-EFAE734CC96F}"/>
                </a:ext>
              </a:extLst>
            </p:cNvPr>
            <p:cNvSpPr txBox="1"/>
            <p:nvPr/>
          </p:nvSpPr>
          <p:spPr>
            <a:xfrm>
              <a:off x="5940018" y="3330536"/>
              <a:ext cx="934508" cy="461665"/>
            </a:xfrm>
            <a:prstGeom prst="rect">
              <a:avLst/>
            </a:prstGeom>
            <a:noFill/>
          </p:spPr>
          <p:txBody>
            <a:bodyPr wrap="square">
              <a:spAutoFit/>
            </a:bodyPr>
            <a:lstStyle/>
            <a:p>
              <a:r>
                <a:rPr lang="zh-CN" altLang="en-US" sz="2400" b="1" dirty="0">
                  <a:solidFill>
                    <a:schemeClr val="bg1"/>
                  </a:solidFill>
                </a:rPr>
                <a:t>个人？</a:t>
              </a:r>
              <a:endParaRPr lang="zh-CN" altLang="en-US" sz="2400" dirty="0">
                <a:solidFill>
                  <a:schemeClr val="bg1"/>
                </a:solidFill>
              </a:endParaRPr>
            </a:p>
          </p:txBody>
        </p:sp>
      </p:grpSp>
      <p:sp>
        <p:nvSpPr>
          <p:cNvPr id="184" name="线形标注 2(带边框和强调线) 40">
            <a:extLst>
              <a:ext uri="{FF2B5EF4-FFF2-40B4-BE49-F238E27FC236}">
                <a16:creationId xmlns:a16="http://schemas.microsoft.com/office/drawing/2014/main" id="{F26AC9A7-A19B-4750-8640-CEE64A5EEC27}"/>
              </a:ext>
            </a:extLst>
          </p:cNvPr>
          <p:cNvSpPr/>
          <p:nvPr/>
        </p:nvSpPr>
        <p:spPr>
          <a:xfrm>
            <a:off x="3320862" y="3417933"/>
            <a:ext cx="3115457" cy="1666951"/>
          </a:xfrm>
          <a:prstGeom prst="accentBorderCallout2">
            <a:avLst>
              <a:gd name="adj1" fmla="val 22587"/>
              <a:gd name="adj2" fmla="val -4887"/>
              <a:gd name="adj3" fmla="val 4221"/>
              <a:gd name="adj4" fmla="val -14372"/>
              <a:gd name="adj5" fmla="val -32564"/>
              <a:gd name="adj6" fmla="val 44452"/>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285750" indent="-285750">
              <a:buFont typeface="Wingdings" pitchFamily="2" charset="2"/>
              <a:buChar char="p"/>
            </a:pPr>
            <a:r>
              <a:rPr lang="zh-CN" altLang="zh-CN" sz="1800" b="1" dirty="0">
                <a:solidFill>
                  <a:srgbClr val="C00000"/>
                </a:solidFill>
                <a:effectLst>
                  <a:outerShdw blurRad="38100" dist="38100" dir="2700000" algn="tl">
                    <a:srgbClr val="000000">
                      <a:alpha val="43137"/>
                    </a:srgbClr>
                  </a:outerShdw>
                </a:effectLst>
              </a:rPr>
              <a:t>单位</a:t>
            </a:r>
            <a:r>
              <a:rPr lang="zh-CN" altLang="zh-CN" sz="1800" dirty="0">
                <a:solidFill>
                  <a:schemeClr val="tx1"/>
                </a:solidFill>
              </a:rPr>
              <a:t>指企业、行政单位、事业单位、军事单位、社会团体及其他单位</a:t>
            </a:r>
            <a:endParaRPr lang="en-US" altLang="zh-CN" sz="1800" dirty="0">
              <a:solidFill>
                <a:schemeClr val="tx1"/>
              </a:solidFill>
            </a:endParaRPr>
          </a:p>
          <a:p>
            <a:pPr marL="285750" indent="-285750">
              <a:buFont typeface="Wingdings" pitchFamily="2" charset="2"/>
              <a:buChar char="p"/>
            </a:pPr>
            <a:r>
              <a:rPr lang="zh-CN" altLang="zh-CN" sz="1800" b="1" dirty="0">
                <a:solidFill>
                  <a:srgbClr val="C00000"/>
                </a:solidFill>
                <a:effectLst>
                  <a:outerShdw blurRad="38100" dist="38100" dir="2700000" algn="tl">
                    <a:srgbClr val="000000">
                      <a:alpha val="43137"/>
                    </a:srgbClr>
                  </a:outerShdw>
                </a:effectLst>
              </a:rPr>
              <a:t>个人</a:t>
            </a:r>
            <a:r>
              <a:rPr lang="zh-CN" altLang="zh-CN" sz="1800" dirty="0">
                <a:solidFill>
                  <a:schemeClr val="tx1"/>
                </a:solidFill>
              </a:rPr>
              <a:t>指个体工商户和其他个人</a:t>
            </a:r>
            <a:endParaRPr lang="zh-CN" altLang="en-US" sz="1800" dirty="0">
              <a:solidFill>
                <a:schemeClr val="tx1"/>
              </a:solidFill>
            </a:endParaRPr>
          </a:p>
        </p:txBody>
      </p:sp>
      <p:sp>
        <p:nvSpPr>
          <p:cNvPr id="9" name="矩形 8">
            <a:extLst>
              <a:ext uri="{FF2B5EF4-FFF2-40B4-BE49-F238E27FC236}">
                <a16:creationId xmlns:a16="http://schemas.microsoft.com/office/drawing/2014/main" id="{9805E7EC-1B47-46D9-9F39-58E6B4008446}"/>
              </a:ext>
            </a:extLst>
          </p:cNvPr>
          <p:cNvSpPr/>
          <p:nvPr/>
        </p:nvSpPr>
        <p:spPr>
          <a:xfrm>
            <a:off x="4302642" y="2445488"/>
            <a:ext cx="1559442" cy="421912"/>
          </a:xfrm>
          <a:prstGeom prst="rect">
            <a:avLst/>
          </a:prstGeom>
          <a:no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Tree>
    <p:custDataLst>
      <p:tags r:id="rId1"/>
    </p:custDataLst>
    <p:extLst>
      <p:ext uri="{BB962C8B-B14F-4D97-AF65-F5344CB8AC3E}">
        <p14:creationId xmlns:p14="http://schemas.microsoft.com/office/powerpoint/2010/main" val="4183837858"/>
      </p:ext>
    </p:extLst>
  </p:cSld>
  <p:clrMapOvr>
    <a:masterClrMapping/>
  </p:clrMapOvr>
  <mc:AlternateContent xmlns:mc="http://schemas.openxmlformats.org/markup-compatibility/2006" xmlns:p14="http://schemas.microsoft.com/office/powerpoint/2010/main">
    <mc:Choice Requires="p14">
      <p:transition spd="slow" p14:dur="1600" advClick="0" advTm="0">
        <p14:prism isInverted="1"/>
      </p:transition>
    </mc:Choice>
    <mc:Fallback xmlns="">
      <p:transition spd="slow" advClick="0" advTm="0">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60000" fill="hold" nodeType="afterEffect" p14:presetBounceEnd="40000">
                                      <p:stCondLst>
                                        <p:cond delay="0"/>
                                      </p:stCondLst>
                                      <p:childTnLst>
                                        <p:set>
                                          <p:cBhvr>
                                            <p:cTn id="6" dur="1" fill="hold">
                                              <p:stCondLst>
                                                <p:cond delay="0"/>
                                              </p:stCondLst>
                                            </p:cTn>
                                            <p:tgtEl>
                                              <p:spTgt spid="25"/>
                                            </p:tgtEl>
                                            <p:attrNameLst>
                                              <p:attrName>style.visibility</p:attrName>
                                            </p:attrNameLst>
                                          </p:cBhvr>
                                          <p:to>
                                            <p:strVal val="visible"/>
                                          </p:to>
                                        </p:set>
                                        <p:anim calcmode="lin" valueType="num" p14:bounceEnd="40000">
                                          <p:cBhvr additive="base">
                                            <p:cTn id="7" dur="500" fill="hold"/>
                                            <p:tgtEl>
                                              <p:spTgt spid="25"/>
                                            </p:tgtEl>
                                            <p:attrNameLst>
                                              <p:attrName>ppt_x</p:attrName>
                                            </p:attrNameLst>
                                          </p:cBhvr>
                                          <p:tavLst>
                                            <p:tav tm="0">
                                              <p:val>
                                                <p:strVal val="#ppt_x"/>
                                              </p:val>
                                            </p:tav>
                                            <p:tav tm="100000">
                                              <p:val>
                                                <p:strVal val="#ppt_x"/>
                                              </p:val>
                                            </p:tav>
                                          </p:tavLst>
                                        </p:anim>
                                        <p:anim calcmode="lin" valueType="num" p14:bounceEnd="40000">
                                          <p:cBhvr additive="base">
                                            <p:cTn id="8" dur="500" fill="hold"/>
                                            <p:tgtEl>
                                              <p:spTgt spid="25"/>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53" presetClass="entr" presetSubtype="16" fill="hold" grpId="0" nodeType="afterEffect">
                                      <p:stCondLst>
                                        <p:cond delay="0"/>
                                      </p:stCondLst>
                                      <p:iterate type="lt">
                                        <p:tmPct val="10000"/>
                                      </p:iterate>
                                      <p:childTnLst>
                                        <p:set>
                                          <p:cBhvr>
                                            <p:cTn id="11" dur="1" fill="hold">
                                              <p:stCondLst>
                                                <p:cond delay="0"/>
                                              </p:stCondLst>
                                            </p:cTn>
                                            <p:tgtEl>
                                              <p:spTgt spid="30"/>
                                            </p:tgtEl>
                                            <p:attrNameLst>
                                              <p:attrName>style.visibility</p:attrName>
                                            </p:attrNameLst>
                                          </p:cBhvr>
                                          <p:to>
                                            <p:strVal val="visible"/>
                                          </p:to>
                                        </p:set>
                                        <p:anim calcmode="lin" valueType="num">
                                          <p:cBhvr>
                                            <p:cTn id="12" dur="500" fill="hold"/>
                                            <p:tgtEl>
                                              <p:spTgt spid="30"/>
                                            </p:tgtEl>
                                            <p:attrNameLst>
                                              <p:attrName>ppt_w</p:attrName>
                                            </p:attrNameLst>
                                          </p:cBhvr>
                                          <p:tavLst>
                                            <p:tav tm="0">
                                              <p:val>
                                                <p:fltVal val="0"/>
                                              </p:val>
                                            </p:tav>
                                            <p:tav tm="100000">
                                              <p:val>
                                                <p:strVal val="#ppt_w"/>
                                              </p:val>
                                            </p:tav>
                                          </p:tavLst>
                                        </p:anim>
                                        <p:anim calcmode="lin" valueType="num">
                                          <p:cBhvr>
                                            <p:cTn id="13" dur="500" fill="hold"/>
                                            <p:tgtEl>
                                              <p:spTgt spid="30"/>
                                            </p:tgtEl>
                                            <p:attrNameLst>
                                              <p:attrName>ppt_h</p:attrName>
                                            </p:attrNameLst>
                                          </p:cBhvr>
                                          <p:tavLst>
                                            <p:tav tm="0">
                                              <p:val>
                                                <p:fltVal val="0"/>
                                              </p:val>
                                            </p:tav>
                                            <p:tav tm="100000">
                                              <p:val>
                                                <p:strVal val="#ppt_h"/>
                                              </p:val>
                                            </p:tav>
                                          </p:tavLst>
                                        </p:anim>
                                        <p:animEffect transition="in" filter="fade">
                                          <p:cBhvr>
                                            <p:cTn id="14" dur="500"/>
                                            <p:tgtEl>
                                              <p:spTgt spid="30"/>
                                            </p:tgtEl>
                                          </p:cBhvr>
                                        </p:animEffect>
                                      </p:childTnLst>
                                    </p:cTn>
                                  </p:par>
                                </p:childTnLst>
                              </p:cTn>
                            </p:par>
                            <p:par>
                              <p:cTn id="15" fill="hold">
                                <p:stCondLst>
                                  <p:cond delay="1100"/>
                                </p:stCondLst>
                                <p:childTnLst>
                                  <p:par>
                                    <p:cTn id="16" presetID="16" presetClass="entr" presetSubtype="42" fill="hold" nodeType="afterEffect">
                                      <p:stCondLst>
                                        <p:cond delay="0"/>
                                      </p:stCondLst>
                                      <p:childTnLst>
                                        <p:set>
                                          <p:cBhvr>
                                            <p:cTn id="17" dur="1" fill="hold">
                                              <p:stCondLst>
                                                <p:cond delay="0"/>
                                              </p:stCondLst>
                                            </p:cTn>
                                            <p:tgtEl>
                                              <p:spTgt spid="32"/>
                                            </p:tgtEl>
                                            <p:attrNameLst>
                                              <p:attrName>style.visibility</p:attrName>
                                            </p:attrNameLst>
                                          </p:cBhvr>
                                          <p:to>
                                            <p:strVal val="visible"/>
                                          </p:to>
                                        </p:set>
                                        <p:animEffect transition="in" filter="barn(outHorizontal)">
                                          <p:cBhvr>
                                            <p:cTn id="18" dur="500"/>
                                            <p:tgtEl>
                                              <p:spTgt spid="32"/>
                                            </p:tgtEl>
                                          </p:cBhvr>
                                        </p:animEffect>
                                      </p:childTnLst>
                                    </p:cTn>
                                  </p:par>
                                </p:childTnLst>
                              </p:cTn>
                            </p:par>
                            <p:par>
                              <p:cTn id="19" fill="hold">
                                <p:stCondLst>
                                  <p:cond delay="1600"/>
                                </p:stCondLst>
                                <p:childTnLst>
                                  <p:par>
                                    <p:cTn id="20" presetID="22" presetClass="entr" presetSubtype="8" fill="hold" grpId="0" nodeType="afterEffect">
                                      <p:stCondLst>
                                        <p:cond delay="0"/>
                                      </p:stCondLst>
                                      <p:childTnLst>
                                        <p:set>
                                          <p:cBhvr>
                                            <p:cTn id="21" dur="1" fill="hold">
                                              <p:stCondLst>
                                                <p:cond delay="0"/>
                                              </p:stCondLst>
                                            </p:cTn>
                                            <p:tgtEl>
                                              <p:spTgt spid="38"/>
                                            </p:tgtEl>
                                            <p:attrNameLst>
                                              <p:attrName>style.visibility</p:attrName>
                                            </p:attrNameLst>
                                          </p:cBhvr>
                                          <p:to>
                                            <p:strVal val="visible"/>
                                          </p:to>
                                        </p:set>
                                        <p:animEffect transition="in" filter="wipe(left)">
                                          <p:cBhvr>
                                            <p:cTn id="22" dur="500"/>
                                            <p:tgtEl>
                                              <p:spTgt spid="38"/>
                                            </p:tgtEl>
                                          </p:cBhvr>
                                        </p:animEffect>
                                      </p:childTnLst>
                                    </p:cTn>
                                  </p:par>
                                </p:childTnLst>
                              </p:cTn>
                            </p:par>
                          </p:childTnLst>
                        </p:cTn>
                      </p:par>
                      <p:par>
                        <p:cTn id="23" fill="hold">
                          <p:stCondLst>
                            <p:cond delay="indefinite"/>
                          </p:stCondLst>
                          <p:childTnLst>
                            <p:par>
                              <p:cTn id="24" fill="hold">
                                <p:stCondLst>
                                  <p:cond delay="0"/>
                                </p:stCondLst>
                                <p:childTnLst>
                                  <p:par>
                                    <p:cTn id="25" presetID="31" presetClass="entr" presetSubtype="0" fill="hold" nodeType="clickEffect">
                                      <p:stCondLst>
                                        <p:cond delay="0"/>
                                      </p:stCondLst>
                                      <p:childTnLst>
                                        <p:set>
                                          <p:cBhvr>
                                            <p:cTn id="26" dur="1" fill="hold">
                                              <p:stCondLst>
                                                <p:cond delay="0"/>
                                              </p:stCondLst>
                                            </p:cTn>
                                            <p:tgtEl>
                                              <p:spTgt spid="5"/>
                                            </p:tgtEl>
                                            <p:attrNameLst>
                                              <p:attrName>style.visibility</p:attrName>
                                            </p:attrNameLst>
                                          </p:cBhvr>
                                          <p:to>
                                            <p:strVal val="visible"/>
                                          </p:to>
                                        </p:set>
                                        <p:anim calcmode="lin" valueType="num">
                                          <p:cBhvr>
                                            <p:cTn id="27" dur="1000" fill="hold"/>
                                            <p:tgtEl>
                                              <p:spTgt spid="5"/>
                                            </p:tgtEl>
                                            <p:attrNameLst>
                                              <p:attrName>ppt_w</p:attrName>
                                            </p:attrNameLst>
                                          </p:cBhvr>
                                          <p:tavLst>
                                            <p:tav tm="0">
                                              <p:val>
                                                <p:fltVal val="0"/>
                                              </p:val>
                                            </p:tav>
                                            <p:tav tm="100000">
                                              <p:val>
                                                <p:strVal val="#ppt_w"/>
                                              </p:val>
                                            </p:tav>
                                          </p:tavLst>
                                        </p:anim>
                                        <p:anim calcmode="lin" valueType="num">
                                          <p:cBhvr>
                                            <p:cTn id="28" dur="1000" fill="hold"/>
                                            <p:tgtEl>
                                              <p:spTgt spid="5"/>
                                            </p:tgtEl>
                                            <p:attrNameLst>
                                              <p:attrName>ppt_h</p:attrName>
                                            </p:attrNameLst>
                                          </p:cBhvr>
                                          <p:tavLst>
                                            <p:tav tm="0">
                                              <p:val>
                                                <p:fltVal val="0"/>
                                              </p:val>
                                            </p:tav>
                                            <p:tav tm="100000">
                                              <p:val>
                                                <p:strVal val="#ppt_h"/>
                                              </p:val>
                                            </p:tav>
                                          </p:tavLst>
                                        </p:anim>
                                        <p:anim calcmode="lin" valueType="num">
                                          <p:cBhvr>
                                            <p:cTn id="29" dur="1000" fill="hold"/>
                                            <p:tgtEl>
                                              <p:spTgt spid="5"/>
                                            </p:tgtEl>
                                            <p:attrNameLst>
                                              <p:attrName>style.rotation</p:attrName>
                                            </p:attrNameLst>
                                          </p:cBhvr>
                                          <p:tavLst>
                                            <p:tav tm="0">
                                              <p:val>
                                                <p:fltVal val="90"/>
                                              </p:val>
                                            </p:tav>
                                            <p:tav tm="100000">
                                              <p:val>
                                                <p:fltVal val="0"/>
                                              </p:val>
                                            </p:tav>
                                          </p:tavLst>
                                        </p:anim>
                                        <p:animEffect transition="in" filter="fade">
                                          <p:cBhvr>
                                            <p:cTn id="30" dur="1000"/>
                                            <p:tgtEl>
                                              <p:spTgt spid="5"/>
                                            </p:tgtEl>
                                          </p:cBhvr>
                                        </p:animEffect>
                                      </p:childTnLst>
                                    </p:cTn>
                                  </p:par>
                                  <p:par>
                                    <p:cTn id="31" presetID="31" presetClass="entr" presetSubtype="0" fill="hold" nodeType="withEffect">
                                      <p:stCondLst>
                                        <p:cond delay="0"/>
                                      </p:stCondLst>
                                      <p:childTnLst>
                                        <p:set>
                                          <p:cBhvr>
                                            <p:cTn id="32" dur="1" fill="hold">
                                              <p:stCondLst>
                                                <p:cond delay="0"/>
                                              </p:stCondLst>
                                            </p:cTn>
                                            <p:tgtEl>
                                              <p:spTgt spid="4"/>
                                            </p:tgtEl>
                                            <p:attrNameLst>
                                              <p:attrName>style.visibility</p:attrName>
                                            </p:attrNameLst>
                                          </p:cBhvr>
                                          <p:to>
                                            <p:strVal val="visible"/>
                                          </p:to>
                                        </p:set>
                                        <p:anim calcmode="lin" valueType="num">
                                          <p:cBhvr>
                                            <p:cTn id="33" dur="1000" fill="hold"/>
                                            <p:tgtEl>
                                              <p:spTgt spid="4"/>
                                            </p:tgtEl>
                                            <p:attrNameLst>
                                              <p:attrName>ppt_w</p:attrName>
                                            </p:attrNameLst>
                                          </p:cBhvr>
                                          <p:tavLst>
                                            <p:tav tm="0">
                                              <p:val>
                                                <p:fltVal val="0"/>
                                              </p:val>
                                            </p:tav>
                                            <p:tav tm="100000">
                                              <p:val>
                                                <p:strVal val="#ppt_w"/>
                                              </p:val>
                                            </p:tav>
                                          </p:tavLst>
                                        </p:anim>
                                        <p:anim calcmode="lin" valueType="num">
                                          <p:cBhvr>
                                            <p:cTn id="34" dur="1000" fill="hold"/>
                                            <p:tgtEl>
                                              <p:spTgt spid="4"/>
                                            </p:tgtEl>
                                            <p:attrNameLst>
                                              <p:attrName>ppt_h</p:attrName>
                                            </p:attrNameLst>
                                          </p:cBhvr>
                                          <p:tavLst>
                                            <p:tav tm="0">
                                              <p:val>
                                                <p:fltVal val="0"/>
                                              </p:val>
                                            </p:tav>
                                            <p:tav tm="100000">
                                              <p:val>
                                                <p:strVal val="#ppt_h"/>
                                              </p:val>
                                            </p:tav>
                                          </p:tavLst>
                                        </p:anim>
                                        <p:anim calcmode="lin" valueType="num">
                                          <p:cBhvr>
                                            <p:cTn id="35" dur="1000" fill="hold"/>
                                            <p:tgtEl>
                                              <p:spTgt spid="4"/>
                                            </p:tgtEl>
                                            <p:attrNameLst>
                                              <p:attrName>style.rotation</p:attrName>
                                            </p:attrNameLst>
                                          </p:cBhvr>
                                          <p:tavLst>
                                            <p:tav tm="0">
                                              <p:val>
                                                <p:fltVal val="90"/>
                                              </p:val>
                                            </p:tav>
                                            <p:tav tm="100000">
                                              <p:val>
                                                <p:fltVal val="0"/>
                                              </p:val>
                                            </p:tav>
                                          </p:tavLst>
                                        </p:anim>
                                        <p:animEffect transition="in" filter="fade">
                                          <p:cBhvr>
                                            <p:cTn id="36" dur="1000"/>
                                            <p:tgtEl>
                                              <p:spTgt spid="4"/>
                                            </p:tgtEl>
                                          </p:cBhvr>
                                        </p:animEffect>
                                      </p:childTnLst>
                                    </p:cTn>
                                  </p:par>
                                </p:childTnLst>
                              </p:cTn>
                            </p:par>
                          </p:childTnLst>
                        </p:cTn>
                      </p:par>
                      <p:par>
                        <p:cTn id="37" fill="hold">
                          <p:stCondLst>
                            <p:cond delay="indefinite"/>
                          </p:stCondLst>
                          <p:childTnLst>
                            <p:par>
                              <p:cTn id="38" fill="hold">
                                <p:stCondLst>
                                  <p:cond delay="0"/>
                                </p:stCondLst>
                                <p:childTnLst>
                                  <p:par>
                                    <p:cTn id="39" presetID="31" presetClass="entr" presetSubtype="0" fill="hold" grpId="0" nodeType="clickEffect">
                                      <p:stCondLst>
                                        <p:cond delay="0"/>
                                      </p:stCondLst>
                                      <p:childTnLst>
                                        <p:set>
                                          <p:cBhvr>
                                            <p:cTn id="40" dur="1" fill="hold">
                                              <p:stCondLst>
                                                <p:cond delay="0"/>
                                              </p:stCondLst>
                                            </p:cTn>
                                            <p:tgtEl>
                                              <p:spTgt spid="9"/>
                                            </p:tgtEl>
                                            <p:attrNameLst>
                                              <p:attrName>style.visibility</p:attrName>
                                            </p:attrNameLst>
                                          </p:cBhvr>
                                          <p:to>
                                            <p:strVal val="visible"/>
                                          </p:to>
                                        </p:set>
                                        <p:anim calcmode="lin" valueType="num">
                                          <p:cBhvr>
                                            <p:cTn id="41" dur="1000" fill="hold"/>
                                            <p:tgtEl>
                                              <p:spTgt spid="9"/>
                                            </p:tgtEl>
                                            <p:attrNameLst>
                                              <p:attrName>ppt_w</p:attrName>
                                            </p:attrNameLst>
                                          </p:cBhvr>
                                          <p:tavLst>
                                            <p:tav tm="0">
                                              <p:val>
                                                <p:fltVal val="0"/>
                                              </p:val>
                                            </p:tav>
                                            <p:tav tm="100000">
                                              <p:val>
                                                <p:strVal val="#ppt_w"/>
                                              </p:val>
                                            </p:tav>
                                          </p:tavLst>
                                        </p:anim>
                                        <p:anim calcmode="lin" valueType="num">
                                          <p:cBhvr>
                                            <p:cTn id="42" dur="1000" fill="hold"/>
                                            <p:tgtEl>
                                              <p:spTgt spid="9"/>
                                            </p:tgtEl>
                                            <p:attrNameLst>
                                              <p:attrName>ppt_h</p:attrName>
                                            </p:attrNameLst>
                                          </p:cBhvr>
                                          <p:tavLst>
                                            <p:tav tm="0">
                                              <p:val>
                                                <p:fltVal val="0"/>
                                              </p:val>
                                            </p:tav>
                                            <p:tav tm="100000">
                                              <p:val>
                                                <p:strVal val="#ppt_h"/>
                                              </p:val>
                                            </p:tav>
                                          </p:tavLst>
                                        </p:anim>
                                        <p:anim calcmode="lin" valueType="num">
                                          <p:cBhvr>
                                            <p:cTn id="43" dur="1000" fill="hold"/>
                                            <p:tgtEl>
                                              <p:spTgt spid="9"/>
                                            </p:tgtEl>
                                            <p:attrNameLst>
                                              <p:attrName>style.rotation</p:attrName>
                                            </p:attrNameLst>
                                          </p:cBhvr>
                                          <p:tavLst>
                                            <p:tav tm="0">
                                              <p:val>
                                                <p:fltVal val="90"/>
                                              </p:val>
                                            </p:tav>
                                            <p:tav tm="100000">
                                              <p:val>
                                                <p:fltVal val="0"/>
                                              </p:val>
                                            </p:tav>
                                          </p:tavLst>
                                        </p:anim>
                                        <p:animEffect transition="in" filter="fade">
                                          <p:cBhvr>
                                            <p:cTn id="44" dur="1000"/>
                                            <p:tgtEl>
                                              <p:spTgt spid="9"/>
                                            </p:tgtEl>
                                          </p:cBhvr>
                                        </p:animEffect>
                                      </p:childTnLst>
                                    </p:cTn>
                                  </p:par>
                                  <p:par>
                                    <p:cTn id="45" presetID="31" presetClass="entr" presetSubtype="0" fill="hold" grpId="0" nodeType="withEffect">
                                      <p:stCondLst>
                                        <p:cond delay="0"/>
                                      </p:stCondLst>
                                      <p:childTnLst>
                                        <p:set>
                                          <p:cBhvr>
                                            <p:cTn id="46" dur="1" fill="hold">
                                              <p:stCondLst>
                                                <p:cond delay="0"/>
                                              </p:stCondLst>
                                            </p:cTn>
                                            <p:tgtEl>
                                              <p:spTgt spid="184"/>
                                            </p:tgtEl>
                                            <p:attrNameLst>
                                              <p:attrName>style.visibility</p:attrName>
                                            </p:attrNameLst>
                                          </p:cBhvr>
                                          <p:to>
                                            <p:strVal val="visible"/>
                                          </p:to>
                                        </p:set>
                                        <p:anim calcmode="lin" valueType="num">
                                          <p:cBhvr>
                                            <p:cTn id="47" dur="1000" fill="hold"/>
                                            <p:tgtEl>
                                              <p:spTgt spid="184"/>
                                            </p:tgtEl>
                                            <p:attrNameLst>
                                              <p:attrName>ppt_w</p:attrName>
                                            </p:attrNameLst>
                                          </p:cBhvr>
                                          <p:tavLst>
                                            <p:tav tm="0">
                                              <p:val>
                                                <p:fltVal val="0"/>
                                              </p:val>
                                            </p:tav>
                                            <p:tav tm="100000">
                                              <p:val>
                                                <p:strVal val="#ppt_w"/>
                                              </p:val>
                                            </p:tav>
                                          </p:tavLst>
                                        </p:anim>
                                        <p:anim calcmode="lin" valueType="num">
                                          <p:cBhvr>
                                            <p:cTn id="48" dur="1000" fill="hold"/>
                                            <p:tgtEl>
                                              <p:spTgt spid="184"/>
                                            </p:tgtEl>
                                            <p:attrNameLst>
                                              <p:attrName>ppt_h</p:attrName>
                                            </p:attrNameLst>
                                          </p:cBhvr>
                                          <p:tavLst>
                                            <p:tav tm="0">
                                              <p:val>
                                                <p:fltVal val="0"/>
                                              </p:val>
                                            </p:tav>
                                            <p:tav tm="100000">
                                              <p:val>
                                                <p:strVal val="#ppt_h"/>
                                              </p:val>
                                            </p:tav>
                                          </p:tavLst>
                                        </p:anim>
                                        <p:anim calcmode="lin" valueType="num">
                                          <p:cBhvr>
                                            <p:cTn id="49" dur="1000" fill="hold"/>
                                            <p:tgtEl>
                                              <p:spTgt spid="184"/>
                                            </p:tgtEl>
                                            <p:attrNameLst>
                                              <p:attrName>style.rotation</p:attrName>
                                            </p:attrNameLst>
                                          </p:cBhvr>
                                          <p:tavLst>
                                            <p:tav tm="0">
                                              <p:val>
                                                <p:fltVal val="90"/>
                                              </p:val>
                                            </p:tav>
                                            <p:tav tm="100000">
                                              <p:val>
                                                <p:fltVal val="0"/>
                                              </p:val>
                                            </p:tav>
                                          </p:tavLst>
                                        </p:anim>
                                        <p:animEffect transition="in" filter="fade">
                                          <p:cBhvr>
                                            <p:cTn id="50" dur="1000"/>
                                            <p:tgtEl>
                                              <p:spTgt spid="18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p:bldP spid="38" grpId="0"/>
          <p:bldP spid="184" grpId="0" animBg="1"/>
          <p:bldP spid="9" grpId="0" animBg="1"/>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60000" fill="hold" nodeType="afterEffect">
                                      <p:stCondLst>
                                        <p:cond delay="0"/>
                                      </p:stCondLst>
                                      <p:childTnLst>
                                        <p:set>
                                          <p:cBhvr>
                                            <p:cTn id="6" dur="1" fill="hold">
                                              <p:stCondLst>
                                                <p:cond delay="0"/>
                                              </p:stCondLst>
                                            </p:cTn>
                                            <p:tgtEl>
                                              <p:spTgt spid="25"/>
                                            </p:tgtEl>
                                            <p:attrNameLst>
                                              <p:attrName>style.visibility</p:attrName>
                                            </p:attrNameLst>
                                          </p:cBhvr>
                                          <p:to>
                                            <p:strVal val="visible"/>
                                          </p:to>
                                        </p:set>
                                        <p:anim calcmode="lin" valueType="num">
                                          <p:cBhvr additive="base">
                                            <p:cTn id="7" dur="500" fill="hold"/>
                                            <p:tgtEl>
                                              <p:spTgt spid="25"/>
                                            </p:tgtEl>
                                            <p:attrNameLst>
                                              <p:attrName>ppt_x</p:attrName>
                                            </p:attrNameLst>
                                          </p:cBhvr>
                                          <p:tavLst>
                                            <p:tav tm="0">
                                              <p:val>
                                                <p:strVal val="#ppt_x"/>
                                              </p:val>
                                            </p:tav>
                                            <p:tav tm="100000">
                                              <p:val>
                                                <p:strVal val="#ppt_x"/>
                                              </p:val>
                                            </p:tav>
                                          </p:tavLst>
                                        </p:anim>
                                        <p:anim calcmode="lin" valueType="num">
                                          <p:cBhvr additive="base">
                                            <p:cTn id="8" dur="500" fill="hold"/>
                                            <p:tgtEl>
                                              <p:spTgt spid="25"/>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53" presetClass="entr" presetSubtype="16" fill="hold" grpId="0" nodeType="afterEffect">
                                      <p:stCondLst>
                                        <p:cond delay="0"/>
                                      </p:stCondLst>
                                      <p:iterate type="lt">
                                        <p:tmPct val="10000"/>
                                      </p:iterate>
                                      <p:childTnLst>
                                        <p:set>
                                          <p:cBhvr>
                                            <p:cTn id="11" dur="1" fill="hold">
                                              <p:stCondLst>
                                                <p:cond delay="0"/>
                                              </p:stCondLst>
                                            </p:cTn>
                                            <p:tgtEl>
                                              <p:spTgt spid="30"/>
                                            </p:tgtEl>
                                            <p:attrNameLst>
                                              <p:attrName>style.visibility</p:attrName>
                                            </p:attrNameLst>
                                          </p:cBhvr>
                                          <p:to>
                                            <p:strVal val="visible"/>
                                          </p:to>
                                        </p:set>
                                        <p:anim calcmode="lin" valueType="num">
                                          <p:cBhvr>
                                            <p:cTn id="12" dur="500" fill="hold"/>
                                            <p:tgtEl>
                                              <p:spTgt spid="30"/>
                                            </p:tgtEl>
                                            <p:attrNameLst>
                                              <p:attrName>ppt_w</p:attrName>
                                            </p:attrNameLst>
                                          </p:cBhvr>
                                          <p:tavLst>
                                            <p:tav tm="0">
                                              <p:val>
                                                <p:fltVal val="0"/>
                                              </p:val>
                                            </p:tav>
                                            <p:tav tm="100000">
                                              <p:val>
                                                <p:strVal val="#ppt_w"/>
                                              </p:val>
                                            </p:tav>
                                          </p:tavLst>
                                        </p:anim>
                                        <p:anim calcmode="lin" valueType="num">
                                          <p:cBhvr>
                                            <p:cTn id="13" dur="500" fill="hold"/>
                                            <p:tgtEl>
                                              <p:spTgt spid="30"/>
                                            </p:tgtEl>
                                            <p:attrNameLst>
                                              <p:attrName>ppt_h</p:attrName>
                                            </p:attrNameLst>
                                          </p:cBhvr>
                                          <p:tavLst>
                                            <p:tav tm="0">
                                              <p:val>
                                                <p:fltVal val="0"/>
                                              </p:val>
                                            </p:tav>
                                            <p:tav tm="100000">
                                              <p:val>
                                                <p:strVal val="#ppt_h"/>
                                              </p:val>
                                            </p:tav>
                                          </p:tavLst>
                                        </p:anim>
                                        <p:animEffect transition="in" filter="fade">
                                          <p:cBhvr>
                                            <p:cTn id="14" dur="500"/>
                                            <p:tgtEl>
                                              <p:spTgt spid="30"/>
                                            </p:tgtEl>
                                          </p:cBhvr>
                                        </p:animEffect>
                                      </p:childTnLst>
                                    </p:cTn>
                                  </p:par>
                                </p:childTnLst>
                              </p:cTn>
                            </p:par>
                            <p:par>
                              <p:cTn id="15" fill="hold">
                                <p:stCondLst>
                                  <p:cond delay="1100"/>
                                </p:stCondLst>
                                <p:childTnLst>
                                  <p:par>
                                    <p:cTn id="16" presetID="16" presetClass="entr" presetSubtype="42" fill="hold" nodeType="afterEffect">
                                      <p:stCondLst>
                                        <p:cond delay="0"/>
                                      </p:stCondLst>
                                      <p:childTnLst>
                                        <p:set>
                                          <p:cBhvr>
                                            <p:cTn id="17" dur="1" fill="hold">
                                              <p:stCondLst>
                                                <p:cond delay="0"/>
                                              </p:stCondLst>
                                            </p:cTn>
                                            <p:tgtEl>
                                              <p:spTgt spid="32"/>
                                            </p:tgtEl>
                                            <p:attrNameLst>
                                              <p:attrName>style.visibility</p:attrName>
                                            </p:attrNameLst>
                                          </p:cBhvr>
                                          <p:to>
                                            <p:strVal val="visible"/>
                                          </p:to>
                                        </p:set>
                                        <p:animEffect transition="in" filter="barn(outHorizontal)">
                                          <p:cBhvr>
                                            <p:cTn id="18" dur="500"/>
                                            <p:tgtEl>
                                              <p:spTgt spid="32"/>
                                            </p:tgtEl>
                                          </p:cBhvr>
                                        </p:animEffect>
                                      </p:childTnLst>
                                    </p:cTn>
                                  </p:par>
                                </p:childTnLst>
                              </p:cTn>
                            </p:par>
                            <p:par>
                              <p:cTn id="19" fill="hold">
                                <p:stCondLst>
                                  <p:cond delay="1600"/>
                                </p:stCondLst>
                                <p:childTnLst>
                                  <p:par>
                                    <p:cTn id="20" presetID="22" presetClass="entr" presetSubtype="8" fill="hold" grpId="0" nodeType="afterEffect">
                                      <p:stCondLst>
                                        <p:cond delay="0"/>
                                      </p:stCondLst>
                                      <p:childTnLst>
                                        <p:set>
                                          <p:cBhvr>
                                            <p:cTn id="21" dur="1" fill="hold">
                                              <p:stCondLst>
                                                <p:cond delay="0"/>
                                              </p:stCondLst>
                                            </p:cTn>
                                            <p:tgtEl>
                                              <p:spTgt spid="38"/>
                                            </p:tgtEl>
                                            <p:attrNameLst>
                                              <p:attrName>style.visibility</p:attrName>
                                            </p:attrNameLst>
                                          </p:cBhvr>
                                          <p:to>
                                            <p:strVal val="visible"/>
                                          </p:to>
                                        </p:set>
                                        <p:animEffect transition="in" filter="wipe(left)">
                                          <p:cBhvr>
                                            <p:cTn id="22" dur="500"/>
                                            <p:tgtEl>
                                              <p:spTgt spid="38"/>
                                            </p:tgtEl>
                                          </p:cBhvr>
                                        </p:animEffect>
                                      </p:childTnLst>
                                    </p:cTn>
                                  </p:par>
                                </p:childTnLst>
                              </p:cTn>
                            </p:par>
                          </p:childTnLst>
                        </p:cTn>
                      </p:par>
                      <p:par>
                        <p:cTn id="23" fill="hold">
                          <p:stCondLst>
                            <p:cond delay="indefinite"/>
                          </p:stCondLst>
                          <p:childTnLst>
                            <p:par>
                              <p:cTn id="24" fill="hold">
                                <p:stCondLst>
                                  <p:cond delay="0"/>
                                </p:stCondLst>
                                <p:childTnLst>
                                  <p:par>
                                    <p:cTn id="25" presetID="31" presetClass="entr" presetSubtype="0" fill="hold" nodeType="clickEffect">
                                      <p:stCondLst>
                                        <p:cond delay="0"/>
                                      </p:stCondLst>
                                      <p:childTnLst>
                                        <p:set>
                                          <p:cBhvr>
                                            <p:cTn id="26" dur="1" fill="hold">
                                              <p:stCondLst>
                                                <p:cond delay="0"/>
                                              </p:stCondLst>
                                            </p:cTn>
                                            <p:tgtEl>
                                              <p:spTgt spid="5"/>
                                            </p:tgtEl>
                                            <p:attrNameLst>
                                              <p:attrName>style.visibility</p:attrName>
                                            </p:attrNameLst>
                                          </p:cBhvr>
                                          <p:to>
                                            <p:strVal val="visible"/>
                                          </p:to>
                                        </p:set>
                                        <p:anim calcmode="lin" valueType="num">
                                          <p:cBhvr>
                                            <p:cTn id="27" dur="1000" fill="hold"/>
                                            <p:tgtEl>
                                              <p:spTgt spid="5"/>
                                            </p:tgtEl>
                                            <p:attrNameLst>
                                              <p:attrName>ppt_w</p:attrName>
                                            </p:attrNameLst>
                                          </p:cBhvr>
                                          <p:tavLst>
                                            <p:tav tm="0">
                                              <p:val>
                                                <p:fltVal val="0"/>
                                              </p:val>
                                            </p:tav>
                                            <p:tav tm="100000">
                                              <p:val>
                                                <p:strVal val="#ppt_w"/>
                                              </p:val>
                                            </p:tav>
                                          </p:tavLst>
                                        </p:anim>
                                        <p:anim calcmode="lin" valueType="num">
                                          <p:cBhvr>
                                            <p:cTn id="28" dur="1000" fill="hold"/>
                                            <p:tgtEl>
                                              <p:spTgt spid="5"/>
                                            </p:tgtEl>
                                            <p:attrNameLst>
                                              <p:attrName>ppt_h</p:attrName>
                                            </p:attrNameLst>
                                          </p:cBhvr>
                                          <p:tavLst>
                                            <p:tav tm="0">
                                              <p:val>
                                                <p:fltVal val="0"/>
                                              </p:val>
                                            </p:tav>
                                            <p:tav tm="100000">
                                              <p:val>
                                                <p:strVal val="#ppt_h"/>
                                              </p:val>
                                            </p:tav>
                                          </p:tavLst>
                                        </p:anim>
                                        <p:anim calcmode="lin" valueType="num">
                                          <p:cBhvr>
                                            <p:cTn id="29" dur="1000" fill="hold"/>
                                            <p:tgtEl>
                                              <p:spTgt spid="5"/>
                                            </p:tgtEl>
                                            <p:attrNameLst>
                                              <p:attrName>style.rotation</p:attrName>
                                            </p:attrNameLst>
                                          </p:cBhvr>
                                          <p:tavLst>
                                            <p:tav tm="0">
                                              <p:val>
                                                <p:fltVal val="90"/>
                                              </p:val>
                                            </p:tav>
                                            <p:tav tm="100000">
                                              <p:val>
                                                <p:fltVal val="0"/>
                                              </p:val>
                                            </p:tav>
                                          </p:tavLst>
                                        </p:anim>
                                        <p:animEffect transition="in" filter="fade">
                                          <p:cBhvr>
                                            <p:cTn id="30" dur="1000"/>
                                            <p:tgtEl>
                                              <p:spTgt spid="5"/>
                                            </p:tgtEl>
                                          </p:cBhvr>
                                        </p:animEffect>
                                      </p:childTnLst>
                                    </p:cTn>
                                  </p:par>
                                  <p:par>
                                    <p:cTn id="31" presetID="31" presetClass="entr" presetSubtype="0" fill="hold" nodeType="withEffect">
                                      <p:stCondLst>
                                        <p:cond delay="0"/>
                                      </p:stCondLst>
                                      <p:childTnLst>
                                        <p:set>
                                          <p:cBhvr>
                                            <p:cTn id="32" dur="1" fill="hold">
                                              <p:stCondLst>
                                                <p:cond delay="0"/>
                                              </p:stCondLst>
                                            </p:cTn>
                                            <p:tgtEl>
                                              <p:spTgt spid="4"/>
                                            </p:tgtEl>
                                            <p:attrNameLst>
                                              <p:attrName>style.visibility</p:attrName>
                                            </p:attrNameLst>
                                          </p:cBhvr>
                                          <p:to>
                                            <p:strVal val="visible"/>
                                          </p:to>
                                        </p:set>
                                        <p:anim calcmode="lin" valueType="num">
                                          <p:cBhvr>
                                            <p:cTn id="33" dur="1000" fill="hold"/>
                                            <p:tgtEl>
                                              <p:spTgt spid="4"/>
                                            </p:tgtEl>
                                            <p:attrNameLst>
                                              <p:attrName>ppt_w</p:attrName>
                                            </p:attrNameLst>
                                          </p:cBhvr>
                                          <p:tavLst>
                                            <p:tav tm="0">
                                              <p:val>
                                                <p:fltVal val="0"/>
                                              </p:val>
                                            </p:tav>
                                            <p:tav tm="100000">
                                              <p:val>
                                                <p:strVal val="#ppt_w"/>
                                              </p:val>
                                            </p:tav>
                                          </p:tavLst>
                                        </p:anim>
                                        <p:anim calcmode="lin" valueType="num">
                                          <p:cBhvr>
                                            <p:cTn id="34" dur="1000" fill="hold"/>
                                            <p:tgtEl>
                                              <p:spTgt spid="4"/>
                                            </p:tgtEl>
                                            <p:attrNameLst>
                                              <p:attrName>ppt_h</p:attrName>
                                            </p:attrNameLst>
                                          </p:cBhvr>
                                          <p:tavLst>
                                            <p:tav tm="0">
                                              <p:val>
                                                <p:fltVal val="0"/>
                                              </p:val>
                                            </p:tav>
                                            <p:tav tm="100000">
                                              <p:val>
                                                <p:strVal val="#ppt_h"/>
                                              </p:val>
                                            </p:tav>
                                          </p:tavLst>
                                        </p:anim>
                                        <p:anim calcmode="lin" valueType="num">
                                          <p:cBhvr>
                                            <p:cTn id="35" dur="1000" fill="hold"/>
                                            <p:tgtEl>
                                              <p:spTgt spid="4"/>
                                            </p:tgtEl>
                                            <p:attrNameLst>
                                              <p:attrName>style.rotation</p:attrName>
                                            </p:attrNameLst>
                                          </p:cBhvr>
                                          <p:tavLst>
                                            <p:tav tm="0">
                                              <p:val>
                                                <p:fltVal val="90"/>
                                              </p:val>
                                            </p:tav>
                                            <p:tav tm="100000">
                                              <p:val>
                                                <p:fltVal val="0"/>
                                              </p:val>
                                            </p:tav>
                                          </p:tavLst>
                                        </p:anim>
                                        <p:animEffect transition="in" filter="fade">
                                          <p:cBhvr>
                                            <p:cTn id="36" dur="1000"/>
                                            <p:tgtEl>
                                              <p:spTgt spid="4"/>
                                            </p:tgtEl>
                                          </p:cBhvr>
                                        </p:animEffect>
                                      </p:childTnLst>
                                    </p:cTn>
                                  </p:par>
                                </p:childTnLst>
                              </p:cTn>
                            </p:par>
                          </p:childTnLst>
                        </p:cTn>
                      </p:par>
                      <p:par>
                        <p:cTn id="37" fill="hold">
                          <p:stCondLst>
                            <p:cond delay="indefinite"/>
                          </p:stCondLst>
                          <p:childTnLst>
                            <p:par>
                              <p:cTn id="38" fill="hold">
                                <p:stCondLst>
                                  <p:cond delay="0"/>
                                </p:stCondLst>
                                <p:childTnLst>
                                  <p:par>
                                    <p:cTn id="39" presetID="31" presetClass="entr" presetSubtype="0" fill="hold" grpId="0" nodeType="clickEffect">
                                      <p:stCondLst>
                                        <p:cond delay="0"/>
                                      </p:stCondLst>
                                      <p:childTnLst>
                                        <p:set>
                                          <p:cBhvr>
                                            <p:cTn id="40" dur="1" fill="hold">
                                              <p:stCondLst>
                                                <p:cond delay="0"/>
                                              </p:stCondLst>
                                            </p:cTn>
                                            <p:tgtEl>
                                              <p:spTgt spid="9"/>
                                            </p:tgtEl>
                                            <p:attrNameLst>
                                              <p:attrName>style.visibility</p:attrName>
                                            </p:attrNameLst>
                                          </p:cBhvr>
                                          <p:to>
                                            <p:strVal val="visible"/>
                                          </p:to>
                                        </p:set>
                                        <p:anim calcmode="lin" valueType="num">
                                          <p:cBhvr>
                                            <p:cTn id="41" dur="1000" fill="hold"/>
                                            <p:tgtEl>
                                              <p:spTgt spid="9"/>
                                            </p:tgtEl>
                                            <p:attrNameLst>
                                              <p:attrName>ppt_w</p:attrName>
                                            </p:attrNameLst>
                                          </p:cBhvr>
                                          <p:tavLst>
                                            <p:tav tm="0">
                                              <p:val>
                                                <p:fltVal val="0"/>
                                              </p:val>
                                            </p:tav>
                                            <p:tav tm="100000">
                                              <p:val>
                                                <p:strVal val="#ppt_w"/>
                                              </p:val>
                                            </p:tav>
                                          </p:tavLst>
                                        </p:anim>
                                        <p:anim calcmode="lin" valueType="num">
                                          <p:cBhvr>
                                            <p:cTn id="42" dur="1000" fill="hold"/>
                                            <p:tgtEl>
                                              <p:spTgt spid="9"/>
                                            </p:tgtEl>
                                            <p:attrNameLst>
                                              <p:attrName>ppt_h</p:attrName>
                                            </p:attrNameLst>
                                          </p:cBhvr>
                                          <p:tavLst>
                                            <p:tav tm="0">
                                              <p:val>
                                                <p:fltVal val="0"/>
                                              </p:val>
                                            </p:tav>
                                            <p:tav tm="100000">
                                              <p:val>
                                                <p:strVal val="#ppt_h"/>
                                              </p:val>
                                            </p:tav>
                                          </p:tavLst>
                                        </p:anim>
                                        <p:anim calcmode="lin" valueType="num">
                                          <p:cBhvr>
                                            <p:cTn id="43" dur="1000" fill="hold"/>
                                            <p:tgtEl>
                                              <p:spTgt spid="9"/>
                                            </p:tgtEl>
                                            <p:attrNameLst>
                                              <p:attrName>style.rotation</p:attrName>
                                            </p:attrNameLst>
                                          </p:cBhvr>
                                          <p:tavLst>
                                            <p:tav tm="0">
                                              <p:val>
                                                <p:fltVal val="90"/>
                                              </p:val>
                                            </p:tav>
                                            <p:tav tm="100000">
                                              <p:val>
                                                <p:fltVal val="0"/>
                                              </p:val>
                                            </p:tav>
                                          </p:tavLst>
                                        </p:anim>
                                        <p:animEffect transition="in" filter="fade">
                                          <p:cBhvr>
                                            <p:cTn id="44" dur="1000"/>
                                            <p:tgtEl>
                                              <p:spTgt spid="9"/>
                                            </p:tgtEl>
                                          </p:cBhvr>
                                        </p:animEffect>
                                      </p:childTnLst>
                                    </p:cTn>
                                  </p:par>
                                  <p:par>
                                    <p:cTn id="45" presetID="31" presetClass="entr" presetSubtype="0" fill="hold" grpId="0" nodeType="withEffect">
                                      <p:stCondLst>
                                        <p:cond delay="0"/>
                                      </p:stCondLst>
                                      <p:childTnLst>
                                        <p:set>
                                          <p:cBhvr>
                                            <p:cTn id="46" dur="1" fill="hold">
                                              <p:stCondLst>
                                                <p:cond delay="0"/>
                                              </p:stCondLst>
                                            </p:cTn>
                                            <p:tgtEl>
                                              <p:spTgt spid="184"/>
                                            </p:tgtEl>
                                            <p:attrNameLst>
                                              <p:attrName>style.visibility</p:attrName>
                                            </p:attrNameLst>
                                          </p:cBhvr>
                                          <p:to>
                                            <p:strVal val="visible"/>
                                          </p:to>
                                        </p:set>
                                        <p:anim calcmode="lin" valueType="num">
                                          <p:cBhvr>
                                            <p:cTn id="47" dur="1000" fill="hold"/>
                                            <p:tgtEl>
                                              <p:spTgt spid="184"/>
                                            </p:tgtEl>
                                            <p:attrNameLst>
                                              <p:attrName>ppt_w</p:attrName>
                                            </p:attrNameLst>
                                          </p:cBhvr>
                                          <p:tavLst>
                                            <p:tav tm="0">
                                              <p:val>
                                                <p:fltVal val="0"/>
                                              </p:val>
                                            </p:tav>
                                            <p:tav tm="100000">
                                              <p:val>
                                                <p:strVal val="#ppt_w"/>
                                              </p:val>
                                            </p:tav>
                                          </p:tavLst>
                                        </p:anim>
                                        <p:anim calcmode="lin" valueType="num">
                                          <p:cBhvr>
                                            <p:cTn id="48" dur="1000" fill="hold"/>
                                            <p:tgtEl>
                                              <p:spTgt spid="184"/>
                                            </p:tgtEl>
                                            <p:attrNameLst>
                                              <p:attrName>ppt_h</p:attrName>
                                            </p:attrNameLst>
                                          </p:cBhvr>
                                          <p:tavLst>
                                            <p:tav tm="0">
                                              <p:val>
                                                <p:fltVal val="0"/>
                                              </p:val>
                                            </p:tav>
                                            <p:tav tm="100000">
                                              <p:val>
                                                <p:strVal val="#ppt_h"/>
                                              </p:val>
                                            </p:tav>
                                          </p:tavLst>
                                        </p:anim>
                                        <p:anim calcmode="lin" valueType="num">
                                          <p:cBhvr>
                                            <p:cTn id="49" dur="1000" fill="hold"/>
                                            <p:tgtEl>
                                              <p:spTgt spid="184"/>
                                            </p:tgtEl>
                                            <p:attrNameLst>
                                              <p:attrName>style.rotation</p:attrName>
                                            </p:attrNameLst>
                                          </p:cBhvr>
                                          <p:tavLst>
                                            <p:tav tm="0">
                                              <p:val>
                                                <p:fltVal val="90"/>
                                              </p:val>
                                            </p:tav>
                                            <p:tav tm="100000">
                                              <p:val>
                                                <p:fltVal val="0"/>
                                              </p:val>
                                            </p:tav>
                                          </p:tavLst>
                                        </p:anim>
                                        <p:animEffect transition="in" filter="fade">
                                          <p:cBhvr>
                                            <p:cTn id="50" dur="1000"/>
                                            <p:tgtEl>
                                              <p:spTgt spid="18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p:bldP spid="38" grpId="0"/>
          <p:bldP spid="184" grpId="0" animBg="1"/>
          <p:bldP spid="9" grpId="0" animBg="1"/>
        </p:bldLst>
      </p:timing>
    </mc:Fallback>
  </mc:AlternateContent>
</p:sld>
</file>

<file path=ppt/slides/slide1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3F297A04-FA86-470C-A283-0F372052F889}"/>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latin typeface="+mn-lt"/>
                <a:cs typeface="+mn-ea"/>
                <a:sym typeface="+mn-lt"/>
              </a:rPr>
              <a:pPr>
                <a:defRPr/>
              </a:pPr>
              <a:t>180</a:t>
            </a:fld>
            <a:endParaRPr lang="en-US">
              <a:solidFill>
                <a:prstClr val="black">
                  <a:tint val="75000"/>
                </a:prstClr>
              </a:solidFill>
              <a:latin typeface="+mn-lt"/>
              <a:cs typeface="+mn-ea"/>
              <a:sym typeface="+mn-lt"/>
            </a:endParaRPr>
          </a:p>
        </p:txBody>
      </p:sp>
      <p:sp>
        <p:nvSpPr>
          <p:cNvPr id="3" name="文本框 2">
            <a:extLst>
              <a:ext uri="{FF2B5EF4-FFF2-40B4-BE49-F238E27FC236}">
                <a16:creationId xmlns:a16="http://schemas.microsoft.com/office/drawing/2014/main" id="{8D04972F-565F-4E50-896F-ED56EDD1A38F}"/>
              </a:ext>
            </a:extLst>
          </p:cNvPr>
          <p:cNvSpPr txBox="1"/>
          <p:nvPr/>
        </p:nvSpPr>
        <p:spPr>
          <a:xfrm>
            <a:off x="2039921" y="225348"/>
            <a:ext cx="5410461" cy="500137"/>
          </a:xfrm>
          <a:prstGeom prst="rect">
            <a:avLst/>
          </a:prstGeom>
          <a:noFill/>
        </p:spPr>
        <p:txBody>
          <a:bodyPr wrap="square" lIns="68580" tIns="34290" rIns="68580" bIns="34290" rtlCol="0">
            <a:spAutoFit/>
          </a:bodyPr>
          <a:lstStyle/>
          <a:p>
            <a:pPr algn="ctr"/>
            <a:r>
              <a:rPr lang="zh-CN" altLang="en-US" sz="2800" b="1" dirty="0">
                <a:solidFill>
                  <a:srgbClr val="0070C0"/>
                </a:solidFill>
                <a:cs typeface="+mn-ea"/>
                <a:sym typeface="+mn-lt"/>
              </a:rPr>
              <a:t>试试就试试</a:t>
            </a:r>
            <a:endParaRPr lang="en-US" altLang="zh-CN" sz="2800" b="1" dirty="0">
              <a:solidFill>
                <a:srgbClr val="7030A0"/>
              </a:solidFill>
              <a:cs typeface="+mn-ea"/>
              <a:sym typeface="+mn-lt"/>
            </a:endParaRPr>
          </a:p>
        </p:txBody>
      </p:sp>
      <p:sp>
        <p:nvSpPr>
          <p:cNvPr id="8" name="内容占位符 1">
            <a:extLst>
              <a:ext uri="{FF2B5EF4-FFF2-40B4-BE49-F238E27FC236}">
                <a16:creationId xmlns:a16="http://schemas.microsoft.com/office/drawing/2014/main" id="{C55AD2E8-BCFE-4A42-9301-8BD4BC5CB3A5}"/>
              </a:ext>
            </a:extLst>
          </p:cNvPr>
          <p:cNvSpPr txBox="1">
            <a:spLocks/>
          </p:cNvSpPr>
          <p:nvPr/>
        </p:nvSpPr>
        <p:spPr>
          <a:xfrm>
            <a:off x="490822" y="779487"/>
            <a:ext cx="8123789" cy="3887763"/>
          </a:xfrm>
          <a:prstGeom prst="rect">
            <a:avLst/>
          </a:prstGeom>
        </p:spPr>
        <p:txBody>
          <a:bodyPr vert="horz" lIns="91440" tIns="45720" rIns="91440" bIns="45720" rtlCol="0">
            <a:normAutofit/>
          </a:bodyPr>
          <a:lstStyle>
            <a:lvl1pPr marL="0" indent="538480" algn="l" defTabSz="685800" rtl="0" eaLnBrk="1" latinLnBrk="0" hangingPunct="1">
              <a:lnSpc>
                <a:spcPct val="150000"/>
              </a:lnSpc>
              <a:spcBef>
                <a:spcPts val="0"/>
              </a:spcBef>
              <a:buFont typeface="Arial" panose="020B0604020202020204" pitchFamily="34" charset="0"/>
              <a:buNone/>
              <a:defRPr sz="2200" b="1" kern="1200">
                <a:solidFill>
                  <a:srgbClr val="004DA1"/>
                </a:solidFill>
                <a:latin typeface="楷体" panose="02010609060101010101" pitchFamily="49" charset="-122"/>
                <a:ea typeface="楷体" panose="02010609060101010101" pitchFamily="49" charset="-122"/>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en-US" altLang="zh-CN" dirty="0">
                <a:latin typeface="+mn-lt"/>
                <a:ea typeface="+mn-ea"/>
                <a:cs typeface="+mn-ea"/>
                <a:sym typeface="+mn-lt"/>
              </a:rPr>
              <a:t>【</a:t>
            </a:r>
            <a:r>
              <a:rPr lang="zh-CN" altLang="en-US" dirty="0">
                <a:latin typeface="+mn-lt"/>
                <a:ea typeface="+mn-ea"/>
                <a:cs typeface="+mn-ea"/>
                <a:sym typeface="+mn-lt"/>
              </a:rPr>
              <a:t>多选题</a:t>
            </a:r>
            <a:r>
              <a:rPr lang="en-US" altLang="zh-CN" dirty="0">
                <a:latin typeface="+mn-lt"/>
                <a:ea typeface="+mn-ea"/>
                <a:cs typeface="+mn-ea"/>
                <a:sym typeface="+mn-lt"/>
              </a:rPr>
              <a:t>·2021-8】</a:t>
            </a:r>
            <a:r>
              <a:rPr lang="zh-CN" altLang="en-US" dirty="0">
                <a:latin typeface="+mn-lt"/>
                <a:ea typeface="+mn-ea"/>
                <a:cs typeface="+mn-ea"/>
                <a:sym typeface="+mn-lt"/>
              </a:rPr>
              <a:t>根据增值税法律制度的规定，下列各项中，不计入增值税销售额的有（ ）。</a:t>
            </a:r>
          </a:p>
          <a:p>
            <a:r>
              <a:rPr lang="zh-CN" altLang="en-US" dirty="0">
                <a:latin typeface="+mn-lt"/>
                <a:ea typeface="+mn-ea"/>
                <a:cs typeface="+mn-ea"/>
                <a:sym typeface="+mn-lt"/>
              </a:rPr>
              <a:t> </a:t>
            </a:r>
            <a:r>
              <a:rPr lang="en-US" altLang="zh-CN" dirty="0">
                <a:latin typeface="+mn-lt"/>
                <a:ea typeface="+mn-ea"/>
                <a:cs typeface="+mn-ea"/>
                <a:sym typeface="+mn-lt"/>
              </a:rPr>
              <a:t>A.</a:t>
            </a:r>
            <a:r>
              <a:rPr lang="zh-CN" altLang="en-US" dirty="0">
                <a:latin typeface="+mn-lt"/>
                <a:ea typeface="+mn-ea"/>
                <a:cs typeface="+mn-ea"/>
                <a:sym typeface="+mn-lt"/>
              </a:rPr>
              <a:t>销售货物的同时向购买方收取的包装费</a:t>
            </a:r>
          </a:p>
          <a:p>
            <a:r>
              <a:rPr lang="zh-CN" altLang="en-US" dirty="0">
                <a:latin typeface="+mn-lt"/>
                <a:ea typeface="+mn-ea"/>
                <a:cs typeface="+mn-ea"/>
                <a:sym typeface="+mn-lt"/>
              </a:rPr>
              <a:t> </a:t>
            </a:r>
            <a:r>
              <a:rPr lang="en-US" altLang="zh-CN" dirty="0">
                <a:latin typeface="+mn-lt"/>
                <a:ea typeface="+mn-ea"/>
                <a:cs typeface="+mn-ea"/>
                <a:sym typeface="+mn-lt"/>
              </a:rPr>
              <a:t>B.</a:t>
            </a:r>
            <a:r>
              <a:rPr lang="zh-CN" altLang="en-US" dirty="0">
                <a:latin typeface="+mn-lt"/>
                <a:ea typeface="+mn-ea"/>
                <a:cs typeface="+mn-ea"/>
                <a:sym typeface="+mn-lt"/>
              </a:rPr>
              <a:t>受托加工应征消费税的消费品所代收代缴的消费税</a:t>
            </a:r>
          </a:p>
          <a:p>
            <a:r>
              <a:rPr lang="zh-CN" altLang="en-US" dirty="0">
                <a:latin typeface="+mn-lt"/>
                <a:ea typeface="+mn-ea"/>
                <a:cs typeface="+mn-ea"/>
                <a:sym typeface="+mn-lt"/>
              </a:rPr>
              <a:t> </a:t>
            </a:r>
            <a:r>
              <a:rPr lang="en-US" altLang="zh-CN" dirty="0">
                <a:latin typeface="+mn-lt"/>
                <a:ea typeface="+mn-ea"/>
                <a:cs typeface="+mn-ea"/>
                <a:sym typeface="+mn-lt"/>
              </a:rPr>
              <a:t>C.</a:t>
            </a:r>
            <a:r>
              <a:rPr lang="zh-CN" altLang="en-US" dirty="0">
                <a:latin typeface="+mn-lt"/>
                <a:ea typeface="+mn-ea"/>
                <a:cs typeface="+mn-ea"/>
                <a:sym typeface="+mn-lt"/>
              </a:rPr>
              <a:t>销售货物的同时代办保险而向购买方收取的保险费</a:t>
            </a:r>
          </a:p>
          <a:p>
            <a:r>
              <a:rPr lang="zh-CN" altLang="en-US" dirty="0">
                <a:latin typeface="+mn-lt"/>
                <a:ea typeface="+mn-ea"/>
                <a:cs typeface="+mn-ea"/>
                <a:sym typeface="+mn-lt"/>
              </a:rPr>
              <a:t> </a:t>
            </a:r>
            <a:r>
              <a:rPr lang="en-US" altLang="zh-CN" dirty="0">
                <a:latin typeface="+mn-lt"/>
                <a:ea typeface="+mn-ea"/>
                <a:cs typeface="+mn-ea"/>
                <a:sym typeface="+mn-lt"/>
              </a:rPr>
              <a:t>D.</a:t>
            </a:r>
            <a:r>
              <a:rPr lang="zh-CN" altLang="en-US" dirty="0">
                <a:latin typeface="+mn-lt"/>
                <a:ea typeface="+mn-ea"/>
                <a:cs typeface="+mn-ea"/>
                <a:sym typeface="+mn-lt"/>
              </a:rPr>
              <a:t>以委托方名义开具发票代委托方收取的款项</a:t>
            </a:r>
          </a:p>
        </p:txBody>
      </p:sp>
      <p:grpSp>
        <p:nvGrpSpPr>
          <p:cNvPr id="9" name="组合 8">
            <a:extLst>
              <a:ext uri="{FF2B5EF4-FFF2-40B4-BE49-F238E27FC236}">
                <a16:creationId xmlns:a16="http://schemas.microsoft.com/office/drawing/2014/main" id="{D7CCD27B-CFDC-4184-8D48-6FBEDF9404AE}"/>
              </a:ext>
            </a:extLst>
          </p:cNvPr>
          <p:cNvGrpSpPr/>
          <p:nvPr/>
        </p:nvGrpSpPr>
        <p:grpSpPr>
          <a:xfrm rot="16200000">
            <a:off x="1905836" y="3944976"/>
            <a:ext cx="677108" cy="1428693"/>
            <a:chOff x="9306646" y="1903595"/>
            <a:chExt cx="902810" cy="1904924"/>
          </a:xfrm>
        </p:grpSpPr>
        <p:sp>
          <p:nvSpPr>
            <p:cNvPr id="10" name="Freeform 668">
              <a:extLst>
                <a:ext uri="{FF2B5EF4-FFF2-40B4-BE49-F238E27FC236}">
                  <a16:creationId xmlns:a16="http://schemas.microsoft.com/office/drawing/2014/main" id="{25B8C2A1-05FC-4FC7-8039-F3BDF3EAEED1}"/>
                </a:ext>
              </a:extLst>
            </p:cNvPr>
            <p:cNvSpPr>
              <a:spLocks/>
            </p:cNvSpPr>
            <p:nvPr/>
          </p:nvSpPr>
          <p:spPr bwMode="auto">
            <a:xfrm rot="5400000">
              <a:off x="8805602" y="2585762"/>
              <a:ext cx="1904924" cy="540590"/>
            </a:xfrm>
            <a:custGeom>
              <a:avLst/>
              <a:gdLst>
                <a:gd name="T0" fmla="*/ 384 w 398"/>
                <a:gd name="T1" fmla="*/ 77 h 111"/>
                <a:gd name="T2" fmla="*/ 388 w 398"/>
                <a:gd name="T3" fmla="*/ 74 h 111"/>
                <a:gd name="T4" fmla="*/ 388 w 398"/>
                <a:gd name="T5" fmla="*/ 71 h 111"/>
                <a:gd name="T6" fmla="*/ 397 w 398"/>
                <a:gd name="T7" fmla="*/ 67 h 111"/>
                <a:gd name="T8" fmla="*/ 390 w 398"/>
                <a:gd name="T9" fmla="*/ 62 h 111"/>
                <a:gd name="T10" fmla="*/ 388 w 398"/>
                <a:gd name="T11" fmla="*/ 59 h 111"/>
                <a:gd name="T12" fmla="*/ 388 w 398"/>
                <a:gd name="T13" fmla="*/ 56 h 111"/>
                <a:gd name="T14" fmla="*/ 385 w 398"/>
                <a:gd name="T15" fmla="*/ 54 h 111"/>
                <a:gd name="T16" fmla="*/ 387 w 398"/>
                <a:gd name="T17" fmla="*/ 51 h 111"/>
                <a:gd name="T18" fmla="*/ 389 w 398"/>
                <a:gd name="T19" fmla="*/ 48 h 111"/>
                <a:gd name="T20" fmla="*/ 384 w 398"/>
                <a:gd name="T21" fmla="*/ 46 h 111"/>
                <a:gd name="T22" fmla="*/ 378 w 398"/>
                <a:gd name="T23" fmla="*/ 42 h 111"/>
                <a:gd name="T24" fmla="*/ 385 w 398"/>
                <a:gd name="T25" fmla="*/ 40 h 111"/>
                <a:gd name="T26" fmla="*/ 378 w 398"/>
                <a:gd name="T27" fmla="*/ 37 h 111"/>
                <a:gd name="T28" fmla="*/ 378 w 398"/>
                <a:gd name="T29" fmla="*/ 34 h 111"/>
                <a:gd name="T30" fmla="*/ 373 w 398"/>
                <a:gd name="T31" fmla="*/ 32 h 111"/>
                <a:gd name="T32" fmla="*/ 369 w 398"/>
                <a:gd name="T33" fmla="*/ 28 h 111"/>
                <a:gd name="T34" fmla="*/ 350 w 398"/>
                <a:gd name="T35" fmla="*/ 23 h 111"/>
                <a:gd name="T36" fmla="*/ 358 w 398"/>
                <a:gd name="T37" fmla="*/ 19 h 111"/>
                <a:gd name="T38" fmla="*/ 260 w 398"/>
                <a:gd name="T39" fmla="*/ 11 h 111"/>
                <a:gd name="T40" fmla="*/ 324 w 398"/>
                <a:gd name="T41" fmla="*/ 10 h 111"/>
                <a:gd name="T42" fmla="*/ 304 w 398"/>
                <a:gd name="T43" fmla="*/ 6 h 111"/>
                <a:gd name="T44" fmla="*/ 177 w 398"/>
                <a:gd name="T45" fmla="*/ 1 h 111"/>
                <a:gd name="T46" fmla="*/ 18 w 398"/>
                <a:gd name="T47" fmla="*/ 11 h 111"/>
                <a:gd name="T48" fmla="*/ 16 w 398"/>
                <a:gd name="T49" fmla="*/ 17 h 111"/>
                <a:gd name="T50" fmla="*/ 21 w 398"/>
                <a:gd name="T51" fmla="*/ 20 h 111"/>
                <a:gd name="T52" fmla="*/ 15 w 398"/>
                <a:gd name="T53" fmla="*/ 26 h 111"/>
                <a:gd name="T54" fmla="*/ 12 w 398"/>
                <a:gd name="T55" fmla="*/ 52 h 111"/>
                <a:gd name="T56" fmla="*/ 8 w 398"/>
                <a:gd name="T57" fmla="*/ 82 h 111"/>
                <a:gd name="T58" fmla="*/ 113 w 398"/>
                <a:gd name="T59" fmla="*/ 111 h 111"/>
                <a:gd name="T60" fmla="*/ 331 w 398"/>
                <a:gd name="T61" fmla="*/ 104 h 111"/>
                <a:gd name="T62" fmla="*/ 369 w 398"/>
                <a:gd name="T63" fmla="*/ 91 h 111"/>
                <a:gd name="T64" fmla="*/ 385 w 398"/>
                <a:gd name="T65" fmla="*/ 86 h 111"/>
                <a:gd name="T66" fmla="*/ 389 w 398"/>
                <a:gd name="T67" fmla="*/ 8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98" h="111">
                  <a:moveTo>
                    <a:pt x="397" y="80"/>
                  </a:moveTo>
                  <a:cubicBezTo>
                    <a:pt x="394" y="77"/>
                    <a:pt x="387" y="79"/>
                    <a:pt x="384" y="77"/>
                  </a:cubicBezTo>
                  <a:cubicBezTo>
                    <a:pt x="387" y="75"/>
                    <a:pt x="394" y="76"/>
                    <a:pt x="396" y="76"/>
                  </a:cubicBezTo>
                  <a:cubicBezTo>
                    <a:pt x="388" y="74"/>
                    <a:pt x="388" y="74"/>
                    <a:pt x="388" y="74"/>
                  </a:cubicBezTo>
                  <a:cubicBezTo>
                    <a:pt x="397" y="72"/>
                    <a:pt x="397" y="72"/>
                    <a:pt x="397" y="72"/>
                  </a:cubicBezTo>
                  <a:cubicBezTo>
                    <a:pt x="395" y="71"/>
                    <a:pt x="390" y="73"/>
                    <a:pt x="388" y="71"/>
                  </a:cubicBezTo>
                  <a:cubicBezTo>
                    <a:pt x="388" y="69"/>
                    <a:pt x="390" y="70"/>
                    <a:pt x="391" y="70"/>
                  </a:cubicBezTo>
                  <a:cubicBezTo>
                    <a:pt x="394" y="70"/>
                    <a:pt x="398" y="69"/>
                    <a:pt x="397" y="67"/>
                  </a:cubicBezTo>
                  <a:cubicBezTo>
                    <a:pt x="397" y="63"/>
                    <a:pt x="391" y="64"/>
                    <a:pt x="388" y="63"/>
                  </a:cubicBezTo>
                  <a:cubicBezTo>
                    <a:pt x="390" y="62"/>
                    <a:pt x="390" y="62"/>
                    <a:pt x="390" y="62"/>
                  </a:cubicBezTo>
                  <a:cubicBezTo>
                    <a:pt x="388" y="62"/>
                    <a:pt x="386" y="62"/>
                    <a:pt x="385" y="60"/>
                  </a:cubicBezTo>
                  <a:cubicBezTo>
                    <a:pt x="386" y="60"/>
                    <a:pt x="387" y="59"/>
                    <a:pt x="388" y="59"/>
                  </a:cubicBezTo>
                  <a:cubicBezTo>
                    <a:pt x="383" y="57"/>
                    <a:pt x="383" y="57"/>
                    <a:pt x="383" y="57"/>
                  </a:cubicBezTo>
                  <a:cubicBezTo>
                    <a:pt x="388" y="56"/>
                    <a:pt x="388" y="56"/>
                    <a:pt x="388" y="56"/>
                  </a:cubicBezTo>
                  <a:cubicBezTo>
                    <a:pt x="386" y="56"/>
                    <a:pt x="386" y="56"/>
                    <a:pt x="386" y="56"/>
                  </a:cubicBezTo>
                  <a:cubicBezTo>
                    <a:pt x="384" y="55"/>
                    <a:pt x="386" y="54"/>
                    <a:pt x="385" y="54"/>
                  </a:cubicBezTo>
                  <a:cubicBezTo>
                    <a:pt x="383" y="52"/>
                    <a:pt x="379" y="54"/>
                    <a:pt x="377" y="52"/>
                  </a:cubicBezTo>
                  <a:cubicBezTo>
                    <a:pt x="380" y="51"/>
                    <a:pt x="384" y="51"/>
                    <a:pt x="387" y="51"/>
                  </a:cubicBezTo>
                  <a:cubicBezTo>
                    <a:pt x="385" y="51"/>
                    <a:pt x="382" y="51"/>
                    <a:pt x="381" y="49"/>
                  </a:cubicBezTo>
                  <a:cubicBezTo>
                    <a:pt x="389" y="48"/>
                    <a:pt x="389" y="48"/>
                    <a:pt x="389" y="48"/>
                  </a:cubicBezTo>
                  <a:cubicBezTo>
                    <a:pt x="387" y="47"/>
                    <a:pt x="384" y="48"/>
                    <a:pt x="382" y="47"/>
                  </a:cubicBezTo>
                  <a:cubicBezTo>
                    <a:pt x="384" y="46"/>
                    <a:pt x="384" y="46"/>
                    <a:pt x="384" y="46"/>
                  </a:cubicBezTo>
                  <a:cubicBezTo>
                    <a:pt x="381" y="45"/>
                    <a:pt x="378" y="46"/>
                    <a:pt x="376" y="44"/>
                  </a:cubicBezTo>
                  <a:cubicBezTo>
                    <a:pt x="377" y="43"/>
                    <a:pt x="378" y="43"/>
                    <a:pt x="378" y="42"/>
                  </a:cubicBezTo>
                  <a:cubicBezTo>
                    <a:pt x="377" y="42"/>
                    <a:pt x="375" y="42"/>
                    <a:pt x="374" y="41"/>
                  </a:cubicBezTo>
                  <a:cubicBezTo>
                    <a:pt x="377" y="40"/>
                    <a:pt x="382" y="41"/>
                    <a:pt x="385" y="40"/>
                  </a:cubicBezTo>
                  <a:cubicBezTo>
                    <a:pt x="377" y="37"/>
                    <a:pt x="377" y="37"/>
                    <a:pt x="377" y="37"/>
                  </a:cubicBezTo>
                  <a:cubicBezTo>
                    <a:pt x="377" y="37"/>
                    <a:pt x="377" y="37"/>
                    <a:pt x="378" y="37"/>
                  </a:cubicBezTo>
                  <a:cubicBezTo>
                    <a:pt x="373" y="35"/>
                    <a:pt x="373" y="35"/>
                    <a:pt x="373" y="35"/>
                  </a:cubicBezTo>
                  <a:cubicBezTo>
                    <a:pt x="375" y="34"/>
                    <a:pt x="377" y="35"/>
                    <a:pt x="378" y="34"/>
                  </a:cubicBezTo>
                  <a:cubicBezTo>
                    <a:pt x="370" y="32"/>
                    <a:pt x="370" y="32"/>
                    <a:pt x="370" y="32"/>
                  </a:cubicBezTo>
                  <a:cubicBezTo>
                    <a:pt x="371" y="31"/>
                    <a:pt x="372" y="32"/>
                    <a:pt x="373" y="32"/>
                  </a:cubicBezTo>
                  <a:cubicBezTo>
                    <a:pt x="358" y="29"/>
                    <a:pt x="358" y="29"/>
                    <a:pt x="358" y="29"/>
                  </a:cubicBezTo>
                  <a:cubicBezTo>
                    <a:pt x="362" y="28"/>
                    <a:pt x="365" y="30"/>
                    <a:pt x="369" y="28"/>
                  </a:cubicBezTo>
                  <a:cubicBezTo>
                    <a:pt x="362" y="26"/>
                    <a:pt x="351" y="28"/>
                    <a:pt x="345" y="24"/>
                  </a:cubicBezTo>
                  <a:cubicBezTo>
                    <a:pt x="346" y="23"/>
                    <a:pt x="348" y="23"/>
                    <a:pt x="350" y="23"/>
                  </a:cubicBezTo>
                  <a:cubicBezTo>
                    <a:pt x="346" y="22"/>
                    <a:pt x="346" y="22"/>
                    <a:pt x="346" y="22"/>
                  </a:cubicBezTo>
                  <a:cubicBezTo>
                    <a:pt x="349" y="20"/>
                    <a:pt x="356" y="21"/>
                    <a:pt x="358" y="19"/>
                  </a:cubicBezTo>
                  <a:cubicBezTo>
                    <a:pt x="354" y="19"/>
                    <a:pt x="350" y="19"/>
                    <a:pt x="347" y="17"/>
                  </a:cubicBezTo>
                  <a:cubicBezTo>
                    <a:pt x="319" y="14"/>
                    <a:pt x="290" y="11"/>
                    <a:pt x="260" y="11"/>
                  </a:cubicBezTo>
                  <a:cubicBezTo>
                    <a:pt x="259" y="10"/>
                    <a:pt x="259" y="10"/>
                    <a:pt x="259" y="10"/>
                  </a:cubicBezTo>
                  <a:cubicBezTo>
                    <a:pt x="281" y="9"/>
                    <a:pt x="301" y="11"/>
                    <a:pt x="324" y="10"/>
                  </a:cubicBezTo>
                  <a:cubicBezTo>
                    <a:pt x="325" y="9"/>
                    <a:pt x="325" y="9"/>
                    <a:pt x="325" y="9"/>
                  </a:cubicBezTo>
                  <a:cubicBezTo>
                    <a:pt x="319" y="6"/>
                    <a:pt x="311" y="8"/>
                    <a:pt x="304" y="6"/>
                  </a:cubicBezTo>
                  <a:cubicBezTo>
                    <a:pt x="306" y="5"/>
                    <a:pt x="306" y="5"/>
                    <a:pt x="306" y="5"/>
                  </a:cubicBezTo>
                  <a:cubicBezTo>
                    <a:pt x="264" y="1"/>
                    <a:pt x="219" y="0"/>
                    <a:pt x="177" y="1"/>
                  </a:cubicBezTo>
                  <a:cubicBezTo>
                    <a:pt x="35" y="2"/>
                    <a:pt x="35" y="2"/>
                    <a:pt x="35" y="2"/>
                  </a:cubicBezTo>
                  <a:cubicBezTo>
                    <a:pt x="28" y="3"/>
                    <a:pt x="22" y="7"/>
                    <a:pt x="18" y="11"/>
                  </a:cubicBezTo>
                  <a:cubicBezTo>
                    <a:pt x="24" y="13"/>
                    <a:pt x="24" y="13"/>
                    <a:pt x="24" y="13"/>
                  </a:cubicBezTo>
                  <a:cubicBezTo>
                    <a:pt x="16" y="17"/>
                    <a:pt x="16" y="17"/>
                    <a:pt x="16" y="17"/>
                  </a:cubicBezTo>
                  <a:cubicBezTo>
                    <a:pt x="15" y="20"/>
                    <a:pt x="19" y="19"/>
                    <a:pt x="22" y="20"/>
                  </a:cubicBezTo>
                  <a:cubicBezTo>
                    <a:pt x="21" y="20"/>
                    <a:pt x="21" y="20"/>
                    <a:pt x="21" y="20"/>
                  </a:cubicBezTo>
                  <a:cubicBezTo>
                    <a:pt x="20" y="22"/>
                    <a:pt x="16" y="22"/>
                    <a:pt x="19" y="24"/>
                  </a:cubicBezTo>
                  <a:cubicBezTo>
                    <a:pt x="19" y="25"/>
                    <a:pt x="16" y="25"/>
                    <a:pt x="15" y="26"/>
                  </a:cubicBezTo>
                  <a:cubicBezTo>
                    <a:pt x="15" y="29"/>
                    <a:pt x="8" y="33"/>
                    <a:pt x="11" y="37"/>
                  </a:cubicBezTo>
                  <a:cubicBezTo>
                    <a:pt x="8" y="42"/>
                    <a:pt x="13" y="47"/>
                    <a:pt x="12" y="52"/>
                  </a:cubicBezTo>
                  <a:cubicBezTo>
                    <a:pt x="8" y="56"/>
                    <a:pt x="10" y="63"/>
                    <a:pt x="7" y="68"/>
                  </a:cubicBezTo>
                  <a:cubicBezTo>
                    <a:pt x="15" y="73"/>
                    <a:pt x="0" y="77"/>
                    <a:pt x="8" y="82"/>
                  </a:cubicBezTo>
                  <a:cubicBezTo>
                    <a:pt x="9" y="88"/>
                    <a:pt x="16" y="93"/>
                    <a:pt x="24" y="97"/>
                  </a:cubicBezTo>
                  <a:cubicBezTo>
                    <a:pt x="50" y="109"/>
                    <a:pt x="82" y="110"/>
                    <a:pt x="113" y="111"/>
                  </a:cubicBezTo>
                  <a:cubicBezTo>
                    <a:pt x="277" y="109"/>
                    <a:pt x="277" y="109"/>
                    <a:pt x="277" y="109"/>
                  </a:cubicBezTo>
                  <a:cubicBezTo>
                    <a:pt x="295" y="106"/>
                    <a:pt x="314" y="107"/>
                    <a:pt x="331" y="104"/>
                  </a:cubicBezTo>
                  <a:cubicBezTo>
                    <a:pt x="350" y="103"/>
                    <a:pt x="364" y="95"/>
                    <a:pt x="382" y="93"/>
                  </a:cubicBezTo>
                  <a:cubicBezTo>
                    <a:pt x="379" y="91"/>
                    <a:pt x="374" y="92"/>
                    <a:pt x="369" y="91"/>
                  </a:cubicBezTo>
                  <a:cubicBezTo>
                    <a:pt x="375" y="88"/>
                    <a:pt x="382" y="87"/>
                    <a:pt x="388" y="86"/>
                  </a:cubicBezTo>
                  <a:cubicBezTo>
                    <a:pt x="387" y="86"/>
                    <a:pt x="385" y="87"/>
                    <a:pt x="385" y="86"/>
                  </a:cubicBezTo>
                  <a:cubicBezTo>
                    <a:pt x="387" y="84"/>
                    <a:pt x="391" y="86"/>
                    <a:pt x="392" y="84"/>
                  </a:cubicBezTo>
                  <a:cubicBezTo>
                    <a:pt x="389" y="82"/>
                    <a:pt x="389" y="82"/>
                    <a:pt x="389" y="82"/>
                  </a:cubicBezTo>
                  <a:cubicBezTo>
                    <a:pt x="391" y="80"/>
                    <a:pt x="395" y="81"/>
                    <a:pt x="397" y="80"/>
                  </a:cubicBezTo>
                  <a:close/>
                </a:path>
              </a:pathLst>
            </a:custGeom>
            <a:solidFill>
              <a:srgbClr val="004DA1"/>
            </a:solidFill>
            <a:ln>
              <a:noFill/>
            </a:ln>
          </p:spPr>
          <p:txBody>
            <a:bodyPr vert="horz" wrap="square" lIns="68580" tIns="34290" rIns="68580" bIns="3429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013" b="0" i="0" u="none" strike="noStrike" kern="0" cap="none" spc="0" normalizeH="0" baseline="0" noProof="0" dirty="0">
                <a:ln>
                  <a:noFill/>
                </a:ln>
                <a:solidFill>
                  <a:prstClr val="black"/>
                </a:solidFill>
                <a:effectLst/>
                <a:uLnTx/>
                <a:uFillTx/>
                <a:cs typeface="+mn-ea"/>
                <a:sym typeface="+mn-lt"/>
              </a:endParaRPr>
            </a:p>
          </p:txBody>
        </p:sp>
        <p:sp>
          <p:nvSpPr>
            <p:cNvPr id="11" name="文本框 10">
              <a:extLst>
                <a:ext uri="{FF2B5EF4-FFF2-40B4-BE49-F238E27FC236}">
                  <a16:creationId xmlns:a16="http://schemas.microsoft.com/office/drawing/2014/main" id="{9638B1E5-5568-466A-B5E2-8FD1DDE2E088}"/>
                </a:ext>
              </a:extLst>
            </p:cNvPr>
            <p:cNvSpPr txBox="1"/>
            <p:nvPr/>
          </p:nvSpPr>
          <p:spPr>
            <a:xfrm>
              <a:off x="9306646" y="2384130"/>
              <a:ext cx="902810" cy="943848"/>
            </a:xfrm>
            <a:prstGeom prst="rect">
              <a:avLst/>
            </a:prstGeom>
            <a:noFill/>
            <a:effectLst/>
          </p:spPr>
          <p:txBody>
            <a:bodyPr vert="eaVert" wrap="none" rtlCol="0" anchor="ctr">
              <a:spAutoFit/>
            </a:bodyPr>
            <a:lstStyle>
              <a:defPPr>
                <a:defRPr lang="zh-CN"/>
              </a:defPPr>
              <a:lvl1pPr algn="ctr">
                <a:defRPr sz="4400">
                  <a:solidFill>
                    <a:srgbClr val="004DA1"/>
                  </a:solidFill>
                  <a:latin typeface="李旭科书法" panose="02000603000000000000" pitchFamily="2" charset="-122"/>
                  <a:ea typeface="李旭科书法" panose="02000603000000000000" pitchFamily="2" charset="-122"/>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3200" b="0" i="0" u="none" strike="noStrike" kern="0" cap="none" spc="0" normalizeH="0" baseline="0" noProof="0" dirty="0">
                  <a:ln>
                    <a:noFill/>
                  </a:ln>
                  <a:solidFill>
                    <a:prstClr val="white"/>
                  </a:solidFill>
                  <a:effectLst/>
                  <a:uLnTx/>
                  <a:uFillTx/>
                  <a:latin typeface="+mn-lt"/>
                  <a:ea typeface="+mn-ea"/>
                  <a:cs typeface="+mn-ea"/>
                  <a:sym typeface="+mn-lt"/>
                </a:rPr>
                <a:t>BCD</a:t>
              </a:r>
              <a:endParaRPr kumimoji="0" lang="zh-CN" altLang="en-US" sz="3200" b="0" i="0" u="none" strike="noStrike" kern="0" cap="none" spc="0" normalizeH="0" baseline="0" noProof="0" dirty="0">
                <a:ln>
                  <a:noFill/>
                </a:ln>
                <a:solidFill>
                  <a:prstClr val="white"/>
                </a:solidFill>
                <a:effectLst/>
                <a:uLnTx/>
                <a:uFillTx/>
                <a:latin typeface="+mn-lt"/>
                <a:ea typeface="+mn-ea"/>
                <a:cs typeface="+mn-ea"/>
                <a:sym typeface="+mn-lt"/>
              </a:endParaRPr>
            </a:p>
          </p:txBody>
        </p:sp>
      </p:grpSp>
    </p:spTree>
    <p:extLst>
      <p:ext uri="{BB962C8B-B14F-4D97-AF65-F5344CB8AC3E}">
        <p14:creationId xmlns:p14="http://schemas.microsoft.com/office/powerpoint/2010/main" val="264541023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3F297A04-FA86-470C-A283-0F372052F889}"/>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latin typeface="+mn-lt"/>
                <a:cs typeface="+mn-ea"/>
                <a:sym typeface="+mn-lt"/>
              </a:rPr>
              <a:pPr>
                <a:defRPr/>
              </a:pPr>
              <a:t>181</a:t>
            </a:fld>
            <a:endParaRPr lang="en-US">
              <a:solidFill>
                <a:prstClr val="black">
                  <a:tint val="75000"/>
                </a:prstClr>
              </a:solidFill>
              <a:latin typeface="+mn-lt"/>
              <a:cs typeface="+mn-ea"/>
              <a:sym typeface="+mn-lt"/>
            </a:endParaRPr>
          </a:p>
        </p:txBody>
      </p:sp>
      <p:sp>
        <p:nvSpPr>
          <p:cNvPr id="3" name="文本框 2">
            <a:extLst>
              <a:ext uri="{FF2B5EF4-FFF2-40B4-BE49-F238E27FC236}">
                <a16:creationId xmlns:a16="http://schemas.microsoft.com/office/drawing/2014/main" id="{8D04972F-565F-4E50-896F-ED56EDD1A38F}"/>
              </a:ext>
            </a:extLst>
          </p:cNvPr>
          <p:cNvSpPr txBox="1"/>
          <p:nvPr/>
        </p:nvSpPr>
        <p:spPr>
          <a:xfrm>
            <a:off x="2039921" y="225348"/>
            <a:ext cx="5410461" cy="500137"/>
          </a:xfrm>
          <a:prstGeom prst="rect">
            <a:avLst/>
          </a:prstGeom>
          <a:noFill/>
        </p:spPr>
        <p:txBody>
          <a:bodyPr wrap="square" lIns="68580" tIns="34290" rIns="68580" bIns="34290" rtlCol="0">
            <a:spAutoFit/>
          </a:bodyPr>
          <a:lstStyle/>
          <a:p>
            <a:pPr algn="ctr"/>
            <a:r>
              <a:rPr lang="zh-CN" altLang="en-US" sz="2800" b="1" dirty="0">
                <a:solidFill>
                  <a:srgbClr val="0070C0"/>
                </a:solidFill>
                <a:cs typeface="+mn-ea"/>
                <a:sym typeface="+mn-lt"/>
              </a:rPr>
              <a:t>试试就试试</a:t>
            </a:r>
            <a:endParaRPr lang="en-US" altLang="zh-CN" sz="2800" b="1" dirty="0">
              <a:solidFill>
                <a:srgbClr val="7030A0"/>
              </a:solidFill>
              <a:cs typeface="+mn-ea"/>
              <a:sym typeface="+mn-lt"/>
            </a:endParaRPr>
          </a:p>
        </p:txBody>
      </p:sp>
      <p:sp>
        <p:nvSpPr>
          <p:cNvPr id="8" name="内容占位符 1">
            <a:extLst>
              <a:ext uri="{FF2B5EF4-FFF2-40B4-BE49-F238E27FC236}">
                <a16:creationId xmlns:a16="http://schemas.microsoft.com/office/drawing/2014/main" id="{C55AD2E8-BCFE-4A42-9301-8BD4BC5CB3A5}"/>
              </a:ext>
            </a:extLst>
          </p:cNvPr>
          <p:cNvSpPr txBox="1">
            <a:spLocks/>
          </p:cNvSpPr>
          <p:nvPr/>
        </p:nvSpPr>
        <p:spPr>
          <a:xfrm>
            <a:off x="490822" y="779487"/>
            <a:ext cx="8123789" cy="3887763"/>
          </a:xfrm>
          <a:prstGeom prst="rect">
            <a:avLst/>
          </a:prstGeom>
        </p:spPr>
        <p:txBody>
          <a:bodyPr vert="horz" lIns="91440" tIns="45720" rIns="91440" bIns="45720" rtlCol="0">
            <a:normAutofit lnSpcReduction="10000"/>
          </a:bodyPr>
          <a:lstStyle>
            <a:lvl1pPr marL="0" indent="538480" algn="l" defTabSz="685800" rtl="0" eaLnBrk="1" latinLnBrk="0" hangingPunct="1">
              <a:lnSpc>
                <a:spcPct val="150000"/>
              </a:lnSpc>
              <a:spcBef>
                <a:spcPts val="0"/>
              </a:spcBef>
              <a:buFont typeface="Arial" panose="020B0604020202020204" pitchFamily="34" charset="0"/>
              <a:buNone/>
              <a:defRPr sz="2200" b="1" kern="1200">
                <a:solidFill>
                  <a:srgbClr val="004DA1"/>
                </a:solidFill>
                <a:latin typeface="楷体" panose="02010609060101010101" pitchFamily="49" charset="-122"/>
                <a:ea typeface="楷体" panose="02010609060101010101" pitchFamily="49" charset="-122"/>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en-US" altLang="zh-CN" dirty="0">
                <a:latin typeface="+mn-lt"/>
                <a:ea typeface="+mn-ea"/>
                <a:cs typeface="+mn-ea"/>
                <a:sym typeface="+mn-lt"/>
              </a:rPr>
              <a:t>【</a:t>
            </a:r>
            <a:r>
              <a:rPr lang="zh-CN" altLang="en-US" dirty="0">
                <a:latin typeface="+mn-lt"/>
                <a:ea typeface="+mn-ea"/>
                <a:cs typeface="+mn-ea"/>
                <a:sym typeface="+mn-lt"/>
              </a:rPr>
              <a:t>单选题</a:t>
            </a:r>
            <a:r>
              <a:rPr lang="en-US" altLang="zh-CN" dirty="0">
                <a:latin typeface="+mn-lt"/>
                <a:ea typeface="+mn-ea"/>
                <a:cs typeface="+mn-ea"/>
                <a:sym typeface="+mn-lt"/>
              </a:rPr>
              <a:t>·2021-2】</a:t>
            </a:r>
            <a:r>
              <a:rPr lang="zh-CN" altLang="en-US" dirty="0">
                <a:latin typeface="+mn-lt"/>
                <a:ea typeface="+mn-ea"/>
                <a:cs typeface="+mn-ea"/>
                <a:sym typeface="+mn-lt"/>
              </a:rPr>
              <a:t>甲公司为增值税一般纳税人，</a:t>
            </a:r>
            <a:r>
              <a:rPr lang="en-US" altLang="zh-CN" dirty="0">
                <a:latin typeface="+mn-lt"/>
                <a:ea typeface="+mn-ea"/>
                <a:cs typeface="+mn-ea"/>
                <a:sym typeface="+mn-lt"/>
              </a:rPr>
              <a:t>2019 </a:t>
            </a:r>
            <a:r>
              <a:rPr lang="zh-CN" altLang="en-US" dirty="0">
                <a:latin typeface="+mn-lt"/>
                <a:ea typeface="+mn-ea"/>
                <a:cs typeface="+mn-ea"/>
                <a:sym typeface="+mn-lt"/>
              </a:rPr>
              <a:t>年 </a:t>
            </a:r>
            <a:r>
              <a:rPr lang="en-US" altLang="zh-CN" dirty="0">
                <a:latin typeface="+mn-lt"/>
                <a:ea typeface="+mn-ea"/>
                <a:cs typeface="+mn-ea"/>
                <a:sym typeface="+mn-lt"/>
              </a:rPr>
              <a:t>10 </a:t>
            </a:r>
            <a:r>
              <a:rPr lang="zh-CN" altLang="en-US" dirty="0">
                <a:latin typeface="+mn-lt"/>
                <a:ea typeface="+mn-ea"/>
                <a:cs typeface="+mn-ea"/>
                <a:sym typeface="+mn-lt"/>
              </a:rPr>
              <a:t>月提供咨询服务取得含增值税价款 </a:t>
            </a:r>
            <a:r>
              <a:rPr lang="en-US" altLang="zh-CN" dirty="0">
                <a:latin typeface="+mn-lt"/>
                <a:ea typeface="+mn-ea"/>
                <a:cs typeface="+mn-ea"/>
                <a:sym typeface="+mn-lt"/>
              </a:rPr>
              <a:t>212</a:t>
            </a:r>
            <a:r>
              <a:rPr lang="zh-CN" altLang="en-US" dirty="0">
                <a:latin typeface="+mn-lt"/>
                <a:ea typeface="+mn-ea"/>
                <a:cs typeface="+mn-ea"/>
                <a:sym typeface="+mn-lt"/>
              </a:rPr>
              <a:t>万元，同时获得优质费 </a:t>
            </a:r>
            <a:r>
              <a:rPr lang="en-US" altLang="zh-CN" dirty="0">
                <a:latin typeface="+mn-lt"/>
                <a:ea typeface="+mn-ea"/>
                <a:cs typeface="+mn-ea"/>
                <a:sym typeface="+mn-lt"/>
              </a:rPr>
              <a:t>10.6 </a:t>
            </a:r>
            <a:r>
              <a:rPr lang="zh-CN" altLang="en-US" dirty="0">
                <a:latin typeface="+mn-lt"/>
                <a:ea typeface="+mn-ea"/>
                <a:cs typeface="+mn-ea"/>
                <a:sym typeface="+mn-lt"/>
              </a:rPr>
              <a:t>万元。已知增值税税率为 </a:t>
            </a:r>
            <a:r>
              <a:rPr lang="en-US" altLang="zh-CN" dirty="0">
                <a:latin typeface="+mn-lt"/>
                <a:ea typeface="+mn-ea"/>
                <a:cs typeface="+mn-ea"/>
                <a:sym typeface="+mn-lt"/>
              </a:rPr>
              <a:t>6%</a:t>
            </a:r>
            <a:r>
              <a:rPr lang="zh-CN" altLang="en-US" dirty="0">
                <a:latin typeface="+mn-lt"/>
                <a:ea typeface="+mn-ea"/>
                <a:cs typeface="+mn-ea"/>
                <a:sym typeface="+mn-lt"/>
              </a:rPr>
              <a:t>。计算甲公司当月提供咨询服务增值税销项税额的下列算式中，正确的是（ ）。</a:t>
            </a:r>
          </a:p>
          <a:p>
            <a:r>
              <a:rPr lang="zh-CN" altLang="en-US" dirty="0">
                <a:latin typeface="+mn-lt"/>
                <a:ea typeface="+mn-ea"/>
                <a:cs typeface="+mn-ea"/>
                <a:sym typeface="+mn-lt"/>
              </a:rPr>
              <a:t> </a:t>
            </a:r>
            <a:r>
              <a:rPr lang="en-US" altLang="zh-CN" dirty="0">
                <a:latin typeface="+mn-lt"/>
                <a:ea typeface="+mn-ea"/>
                <a:cs typeface="+mn-ea"/>
                <a:sym typeface="+mn-lt"/>
              </a:rPr>
              <a:t>A.</a:t>
            </a:r>
            <a:r>
              <a:rPr lang="zh-CN" altLang="en-US" dirty="0">
                <a:latin typeface="+mn-lt"/>
                <a:ea typeface="+mn-ea"/>
                <a:cs typeface="+mn-ea"/>
                <a:sym typeface="+mn-lt"/>
              </a:rPr>
              <a:t>（</a:t>
            </a:r>
            <a:r>
              <a:rPr lang="en-US" altLang="zh-CN" dirty="0">
                <a:latin typeface="+mn-lt"/>
                <a:ea typeface="+mn-ea"/>
                <a:cs typeface="+mn-ea"/>
                <a:sym typeface="+mn-lt"/>
              </a:rPr>
              <a:t>212</a:t>
            </a:r>
            <a:r>
              <a:rPr lang="zh-CN" altLang="en-US" dirty="0">
                <a:latin typeface="+mn-lt"/>
                <a:ea typeface="+mn-ea"/>
                <a:cs typeface="+mn-ea"/>
                <a:sym typeface="+mn-lt"/>
              </a:rPr>
              <a:t>＋</a:t>
            </a:r>
            <a:r>
              <a:rPr lang="en-US" altLang="zh-CN" dirty="0">
                <a:latin typeface="+mn-lt"/>
                <a:ea typeface="+mn-ea"/>
                <a:cs typeface="+mn-ea"/>
                <a:sym typeface="+mn-lt"/>
              </a:rPr>
              <a:t>10.6</a:t>
            </a:r>
            <a:r>
              <a:rPr lang="zh-CN" altLang="en-US" dirty="0">
                <a:latin typeface="+mn-lt"/>
                <a:ea typeface="+mn-ea"/>
                <a:cs typeface="+mn-ea"/>
                <a:sym typeface="+mn-lt"/>
              </a:rPr>
              <a:t>）</a:t>
            </a:r>
            <a:r>
              <a:rPr lang="en-US" altLang="zh-CN" dirty="0">
                <a:latin typeface="+mn-lt"/>
                <a:ea typeface="+mn-ea"/>
                <a:cs typeface="+mn-ea"/>
                <a:sym typeface="+mn-lt"/>
              </a:rPr>
              <a:t>×6%</a:t>
            </a:r>
            <a:r>
              <a:rPr lang="zh-CN" altLang="en-US" dirty="0">
                <a:latin typeface="+mn-lt"/>
                <a:ea typeface="+mn-ea"/>
                <a:cs typeface="+mn-ea"/>
                <a:sym typeface="+mn-lt"/>
              </a:rPr>
              <a:t>＝</a:t>
            </a:r>
            <a:r>
              <a:rPr lang="en-US" altLang="zh-CN" dirty="0">
                <a:latin typeface="+mn-lt"/>
                <a:ea typeface="+mn-ea"/>
                <a:cs typeface="+mn-ea"/>
                <a:sym typeface="+mn-lt"/>
              </a:rPr>
              <a:t>13.356</a:t>
            </a:r>
            <a:r>
              <a:rPr lang="zh-CN" altLang="en-US" dirty="0">
                <a:latin typeface="+mn-lt"/>
                <a:ea typeface="+mn-ea"/>
                <a:cs typeface="+mn-ea"/>
                <a:sym typeface="+mn-lt"/>
              </a:rPr>
              <a:t>（万元）</a:t>
            </a:r>
          </a:p>
          <a:p>
            <a:r>
              <a:rPr lang="zh-CN" altLang="en-US" dirty="0">
                <a:latin typeface="+mn-lt"/>
                <a:ea typeface="+mn-ea"/>
                <a:cs typeface="+mn-ea"/>
                <a:sym typeface="+mn-lt"/>
              </a:rPr>
              <a:t> </a:t>
            </a:r>
            <a:r>
              <a:rPr lang="en-US" altLang="zh-CN" dirty="0">
                <a:latin typeface="+mn-lt"/>
                <a:ea typeface="+mn-ea"/>
                <a:cs typeface="+mn-ea"/>
                <a:sym typeface="+mn-lt"/>
              </a:rPr>
              <a:t>B.</a:t>
            </a:r>
            <a:r>
              <a:rPr lang="zh-CN" altLang="en-US" dirty="0">
                <a:latin typeface="+mn-lt"/>
                <a:ea typeface="+mn-ea"/>
                <a:cs typeface="+mn-ea"/>
                <a:sym typeface="+mn-lt"/>
              </a:rPr>
              <a:t>（</a:t>
            </a:r>
            <a:r>
              <a:rPr lang="en-US" altLang="zh-CN" dirty="0">
                <a:latin typeface="+mn-lt"/>
                <a:ea typeface="+mn-ea"/>
                <a:cs typeface="+mn-ea"/>
                <a:sym typeface="+mn-lt"/>
              </a:rPr>
              <a:t>212</a:t>
            </a:r>
            <a:r>
              <a:rPr lang="zh-CN" altLang="en-US" dirty="0">
                <a:latin typeface="+mn-lt"/>
                <a:ea typeface="+mn-ea"/>
                <a:cs typeface="+mn-ea"/>
                <a:sym typeface="+mn-lt"/>
              </a:rPr>
              <a:t>＋</a:t>
            </a:r>
            <a:r>
              <a:rPr lang="en-US" altLang="zh-CN" dirty="0">
                <a:latin typeface="+mn-lt"/>
                <a:ea typeface="+mn-ea"/>
                <a:cs typeface="+mn-ea"/>
                <a:sym typeface="+mn-lt"/>
              </a:rPr>
              <a:t>10.6</a:t>
            </a:r>
            <a:r>
              <a:rPr lang="zh-CN" altLang="en-US" dirty="0">
                <a:latin typeface="+mn-lt"/>
                <a:ea typeface="+mn-ea"/>
                <a:cs typeface="+mn-ea"/>
                <a:sym typeface="+mn-lt"/>
              </a:rPr>
              <a:t>）</a:t>
            </a:r>
            <a:r>
              <a:rPr lang="en-US" altLang="zh-CN" dirty="0">
                <a:latin typeface="+mn-lt"/>
                <a:ea typeface="+mn-ea"/>
                <a:cs typeface="+mn-ea"/>
                <a:sym typeface="+mn-lt"/>
              </a:rPr>
              <a:t>÷</a:t>
            </a:r>
            <a:r>
              <a:rPr lang="zh-CN" altLang="en-US" dirty="0">
                <a:latin typeface="+mn-lt"/>
                <a:ea typeface="+mn-ea"/>
                <a:cs typeface="+mn-ea"/>
                <a:sym typeface="+mn-lt"/>
              </a:rPr>
              <a:t>（</a:t>
            </a:r>
            <a:r>
              <a:rPr lang="en-US" altLang="zh-CN" dirty="0">
                <a:latin typeface="+mn-lt"/>
                <a:ea typeface="+mn-ea"/>
                <a:cs typeface="+mn-ea"/>
                <a:sym typeface="+mn-lt"/>
              </a:rPr>
              <a:t>1</a:t>
            </a:r>
            <a:r>
              <a:rPr lang="zh-CN" altLang="en-US" dirty="0">
                <a:latin typeface="+mn-lt"/>
                <a:ea typeface="+mn-ea"/>
                <a:cs typeface="+mn-ea"/>
                <a:sym typeface="+mn-lt"/>
              </a:rPr>
              <a:t>＋</a:t>
            </a:r>
            <a:r>
              <a:rPr lang="en-US" altLang="zh-CN" dirty="0">
                <a:latin typeface="+mn-lt"/>
                <a:ea typeface="+mn-ea"/>
                <a:cs typeface="+mn-ea"/>
                <a:sym typeface="+mn-lt"/>
              </a:rPr>
              <a:t>6%</a:t>
            </a:r>
            <a:r>
              <a:rPr lang="zh-CN" altLang="en-US" dirty="0">
                <a:latin typeface="+mn-lt"/>
                <a:ea typeface="+mn-ea"/>
                <a:cs typeface="+mn-ea"/>
                <a:sym typeface="+mn-lt"/>
              </a:rPr>
              <a:t>）</a:t>
            </a:r>
            <a:r>
              <a:rPr lang="en-US" altLang="zh-CN" dirty="0">
                <a:latin typeface="+mn-lt"/>
                <a:ea typeface="+mn-ea"/>
                <a:cs typeface="+mn-ea"/>
                <a:sym typeface="+mn-lt"/>
              </a:rPr>
              <a:t>×6%</a:t>
            </a:r>
            <a:r>
              <a:rPr lang="zh-CN" altLang="en-US" dirty="0">
                <a:latin typeface="+mn-lt"/>
                <a:ea typeface="+mn-ea"/>
                <a:cs typeface="+mn-ea"/>
                <a:sym typeface="+mn-lt"/>
              </a:rPr>
              <a:t>＝</a:t>
            </a:r>
            <a:r>
              <a:rPr lang="en-US" altLang="zh-CN" dirty="0">
                <a:latin typeface="+mn-lt"/>
                <a:ea typeface="+mn-ea"/>
                <a:cs typeface="+mn-ea"/>
                <a:sym typeface="+mn-lt"/>
              </a:rPr>
              <a:t>12.6</a:t>
            </a:r>
            <a:r>
              <a:rPr lang="zh-CN" altLang="en-US" dirty="0">
                <a:latin typeface="+mn-lt"/>
                <a:ea typeface="+mn-ea"/>
                <a:cs typeface="+mn-ea"/>
                <a:sym typeface="+mn-lt"/>
              </a:rPr>
              <a:t>（万元）</a:t>
            </a:r>
          </a:p>
          <a:p>
            <a:r>
              <a:rPr lang="zh-CN" altLang="en-US" dirty="0">
                <a:latin typeface="+mn-lt"/>
                <a:ea typeface="+mn-ea"/>
                <a:cs typeface="+mn-ea"/>
                <a:sym typeface="+mn-lt"/>
              </a:rPr>
              <a:t> </a:t>
            </a:r>
            <a:r>
              <a:rPr lang="en-US" altLang="zh-CN" dirty="0">
                <a:latin typeface="+mn-lt"/>
                <a:ea typeface="+mn-ea"/>
                <a:cs typeface="+mn-ea"/>
                <a:sym typeface="+mn-lt"/>
              </a:rPr>
              <a:t>C.212×6%</a:t>
            </a:r>
            <a:r>
              <a:rPr lang="zh-CN" altLang="en-US" dirty="0">
                <a:latin typeface="+mn-lt"/>
                <a:ea typeface="+mn-ea"/>
                <a:cs typeface="+mn-ea"/>
                <a:sym typeface="+mn-lt"/>
              </a:rPr>
              <a:t>＝</a:t>
            </a:r>
            <a:r>
              <a:rPr lang="en-US" altLang="zh-CN" dirty="0">
                <a:latin typeface="+mn-lt"/>
                <a:ea typeface="+mn-ea"/>
                <a:cs typeface="+mn-ea"/>
                <a:sym typeface="+mn-lt"/>
              </a:rPr>
              <a:t>12.72</a:t>
            </a:r>
            <a:r>
              <a:rPr lang="zh-CN" altLang="en-US" dirty="0">
                <a:latin typeface="+mn-lt"/>
                <a:ea typeface="+mn-ea"/>
                <a:cs typeface="+mn-ea"/>
                <a:sym typeface="+mn-lt"/>
              </a:rPr>
              <a:t>（万元）</a:t>
            </a:r>
          </a:p>
          <a:p>
            <a:r>
              <a:rPr lang="zh-CN" altLang="en-US" dirty="0">
                <a:latin typeface="+mn-lt"/>
                <a:ea typeface="+mn-ea"/>
                <a:cs typeface="+mn-ea"/>
                <a:sym typeface="+mn-lt"/>
              </a:rPr>
              <a:t> </a:t>
            </a:r>
            <a:r>
              <a:rPr lang="en-US" altLang="zh-CN" dirty="0">
                <a:latin typeface="+mn-lt"/>
                <a:ea typeface="+mn-ea"/>
                <a:cs typeface="+mn-ea"/>
                <a:sym typeface="+mn-lt"/>
              </a:rPr>
              <a:t>D.212÷</a:t>
            </a:r>
            <a:r>
              <a:rPr lang="zh-CN" altLang="en-US" dirty="0">
                <a:latin typeface="+mn-lt"/>
                <a:ea typeface="+mn-ea"/>
                <a:cs typeface="+mn-ea"/>
                <a:sym typeface="+mn-lt"/>
              </a:rPr>
              <a:t>（</a:t>
            </a:r>
            <a:r>
              <a:rPr lang="en-US" altLang="zh-CN" dirty="0">
                <a:latin typeface="+mn-lt"/>
                <a:ea typeface="+mn-ea"/>
                <a:cs typeface="+mn-ea"/>
                <a:sym typeface="+mn-lt"/>
              </a:rPr>
              <a:t>1</a:t>
            </a:r>
            <a:r>
              <a:rPr lang="zh-CN" altLang="en-US" dirty="0">
                <a:latin typeface="+mn-lt"/>
                <a:ea typeface="+mn-ea"/>
                <a:cs typeface="+mn-ea"/>
                <a:sym typeface="+mn-lt"/>
              </a:rPr>
              <a:t>＋</a:t>
            </a:r>
            <a:r>
              <a:rPr lang="en-US" altLang="zh-CN" dirty="0">
                <a:latin typeface="+mn-lt"/>
                <a:ea typeface="+mn-ea"/>
                <a:cs typeface="+mn-ea"/>
                <a:sym typeface="+mn-lt"/>
              </a:rPr>
              <a:t>6%</a:t>
            </a:r>
            <a:r>
              <a:rPr lang="zh-CN" altLang="en-US" dirty="0">
                <a:latin typeface="+mn-lt"/>
                <a:ea typeface="+mn-ea"/>
                <a:cs typeface="+mn-ea"/>
                <a:sym typeface="+mn-lt"/>
              </a:rPr>
              <a:t>）</a:t>
            </a:r>
            <a:r>
              <a:rPr lang="en-US" altLang="zh-CN" dirty="0">
                <a:latin typeface="+mn-lt"/>
                <a:ea typeface="+mn-ea"/>
                <a:cs typeface="+mn-ea"/>
                <a:sym typeface="+mn-lt"/>
              </a:rPr>
              <a:t>×6%</a:t>
            </a:r>
            <a:r>
              <a:rPr lang="zh-CN" altLang="en-US" dirty="0">
                <a:latin typeface="+mn-lt"/>
                <a:ea typeface="+mn-ea"/>
                <a:cs typeface="+mn-ea"/>
                <a:sym typeface="+mn-lt"/>
              </a:rPr>
              <a:t>＝</a:t>
            </a:r>
            <a:r>
              <a:rPr lang="en-US" altLang="zh-CN" dirty="0">
                <a:latin typeface="+mn-lt"/>
                <a:ea typeface="+mn-ea"/>
                <a:cs typeface="+mn-ea"/>
                <a:sym typeface="+mn-lt"/>
              </a:rPr>
              <a:t>12</a:t>
            </a:r>
            <a:r>
              <a:rPr lang="zh-CN" altLang="en-US" dirty="0">
                <a:latin typeface="+mn-lt"/>
                <a:ea typeface="+mn-ea"/>
                <a:cs typeface="+mn-ea"/>
                <a:sym typeface="+mn-lt"/>
              </a:rPr>
              <a:t>（万元）</a:t>
            </a:r>
          </a:p>
        </p:txBody>
      </p:sp>
      <p:grpSp>
        <p:nvGrpSpPr>
          <p:cNvPr id="9" name="组合 8">
            <a:extLst>
              <a:ext uri="{FF2B5EF4-FFF2-40B4-BE49-F238E27FC236}">
                <a16:creationId xmlns:a16="http://schemas.microsoft.com/office/drawing/2014/main" id="{D7CCD27B-CFDC-4184-8D48-6FBEDF9404AE}"/>
              </a:ext>
            </a:extLst>
          </p:cNvPr>
          <p:cNvGrpSpPr/>
          <p:nvPr/>
        </p:nvGrpSpPr>
        <p:grpSpPr>
          <a:xfrm rot="16200000">
            <a:off x="1905836" y="3944977"/>
            <a:ext cx="677108" cy="1428693"/>
            <a:chOff x="9306645" y="1903595"/>
            <a:chExt cx="902810" cy="1904924"/>
          </a:xfrm>
        </p:grpSpPr>
        <p:sp>
          <p:nvSpPr>
            <p:cNvPr id="10" name="Freeform 668">
              <a:extLst>
                <a:ext uri="{FF2B5EF4-FFF2-40B4-BE49-F238E27FC236}">
                  <a16:creationId xmlns:a16="http://schemas.microsoft.com/office/drawing/2014/main" id="{25B8C2A1-05FC-4FC7-8039-F3BDF3EAEED1}"/>
                </a:ext>
              </a:extLst>
            </p:cNvPr>
            <p:cNvSpPr>
              <a:spLocks/>
            </p:cNvSpPr>
            <p:nvPr/>
          </p:nvSpPr>
          <p:spPr bwMode="auto">
            <a:xfrm rot="5400000">
              <a:off x="8805602" y="2585762"/>
              <a:ext cx="1904924" cy="540590"/>
            </a:xfrm>
            <a:custGeom>
              <a:avLst/>
              <a:gdLst>
                <a:gd name="T0" fmla="*/ 384 w 398"/>
                <a:gd name="T1" fmla="*/ 77 h 111"/>
                <a:gd name="T2" fmla="*/ 388 w 398"/>
                <a:gd name="T3" fmla="*/ 74 h 111"/>
                <a:gd name="T4" fmla="*/ 388 w 398"/>
                <a:gd name="T5" fmla="*/ 71 h 111"/>
                <a:gd name="T6" fmla="*/ 397 w 398"/>
                <a:gd name="T7" fmla="*/ 67 h 111"/>
                <a:gd name="T8" fmla="*/ 390 w 398"/>
                <a:gd name="T9" fmla="*/ 62 h 111"/>
                <a:gd name="T10" fmla="*/ 388 w 398"/>
                <a:gd name="T11" fmla="*/ 59 h 111"/>
                <a:gd name="T12" fmla="*/ 388 w 398"/>
                <a:gd name="T13" fmla="*/ 56 h 111"/>
                <a:gd name="T14" fmla="*/ 385 w 398"/>
                <a:gd name="T15" fmla="*/ 54 h 111"/>
                <a:gd name="T16" fmla="*/ 387 w 398"/>
                <a:gd name="T17" fmla="*/ 51 h 111"/>
                <a:gd name="T18" fmla="*/ 389 w 398"/>
                <a:gd name="T19" fmla="*/ 48 h 111"/>
                <a:gd name="T20" fmla="*/ 384 w 398"/>
                <a:gd name="T21" fmla="*/ 46 h 111"/>
                <a:gd name="T22" fmla="*/ 378 w 398"/>
                <a:gd name="T23" fmla="*/ 42 h 111"/>
                <a:gd name="T24" fmla="*/ 385 w 398"/>
                <a:gd name="T25" fmla="*/ 40 h 111"/>
                <a:gd name="T26" fmla="*/ 378 w 398"/>
                <a:gd name="T27" fmla="*/ 37 h 111"/>
                <a:gd name="T28" fmla="*/ 378 w 398"/>
                <a:gd name="T29" fmla="*/ 34 h 111"/>
                <a:gd name="T30" fmla="*/ 373 w 398"/>
                <a:gd name="T31" fmla="*/ 32 h 111"/>
                <a:gd name="T32" fmla="*/ 369 w 398"/>
                <a:gd name="T33" fmla="*/ 28 h 111"/>
                <a:gd name="T34" fmla="*/ 350 w 398"/>
                <a:gd name="T35" fmla="*/ 23 h 111"/>
                <a:gd name="T36" fmla="*/ 358 w 398"/>
                <a:gd name="T37" fmla="*/ 19 h 111"/>
                <a:gd name="T38" fmla="*/ 260 w 398"/>
                <a:gd name="T39" fmla="*/ 11 h 111"/>
                <a:gd name="T40" fmla="*/ 324 w 398"/>
                <a:gd name="T41" fmla="*/ 10 h 111"/>
                <a:gd name="T42" fmla="*/ 304 w 398"/>
                <a:gd name="T43" fmla="*/ 6 h 111"/>
                <a:gd name="T44" fmla="*/ 177 w 398"/>
                <a:gd name="T45" fmla="*/ 1 h 111"/>
                <a:gd name="T46" fmla="*/ 18 w 398"/>
                <a:gd name="T47" fmla="*/ 11 h 111"/>
                <a:gd name="T48" fmla="*/ 16 w 398"/>
                <a:gd name="T49" fmla="*/ 17 h 111"/>
                <a:gd name="T50" fmla="*/ 21 w 398"/>
                <a:gd name="T51" fmla="*/ 20 h 111"/>
                <a:gd name="T52" fmla="*/ 15 w 398"/>
                <a:gd name="T53" fmla="*/ 26 h 111"/>
                <a:gd name="T54" fmla="*/ 12 w 398"/>
                <a:gd name="T55" fmla="*/ 52 h 111"/>
                <a:gd name="T56" fmla="*/ 8 w 398"/>
                <a:gd name="T57" fmla="*/ 82 h 111"/>
                <a:gd name="T58" fmla="*/ 113 w 398"/>
                <a:gd name="T59" fmla="*/ 111 h 111"/>
                <a:gd name="T60" fmla="*/ 331 w 398"/>
                <a:gd name="T61" fmla="*/ 104 h 111"/>
                <a:gd name="T62" fmla="*/ 369 w 398"/>
                <a:gd name="T63" fmla="*/ 91 h 111"/>
                <a:gd name="T64" fmla="*/ 385 w 398"/>
                <a:gd name="T65" fmla="*/ 86 h 111"/>
                <a:gd name="T66" fmla="*/ 389 w 398"/>
                <a:gd name="T67" fmla="*/ 8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98" h="111">
                  <a:moveTo>
                    <a:pt x="397" y="80"/>
                  </a:moveTo>
                  <a:cubicBezTo>
                    <a:pt x="394" y="77"/>
                    <a:pt x="387" y="79"/>
                    <a:pt x="384" y="77"/>
                  </a:cubicBezTo>
                  <a:cubicBezTo>
                    <a:pt x="387" y="75"/>
                    <a:pt x="394" y="76"/>
                    <a:pt x="396" y="76"/>
                  </a:cubicBezTo>
                  <a:cubicBezTo>
                    <a:pt x="388" y="74"/>
                    <a:pt x="388" y="74"/>
                    <a:pt x="388" y="74"/>
                  </a:cubicBezTo>
                  <a:cubicBezTo>
                    <a:pt x="397" y="72"/>
                    <a:pt x="397" y="72"/>
                    <a:pt x="397" y="72"/>
                  </a:cubicBezTo>
                  <a:cubicBezTo>
                    <a:pt x="395" y="71"/>
                    <a:pt x="390" y="73"/>
                    <a:pt x="388" y="71"/>
                  </a:cubicBezTo>
                  <a:cubicBezTo>
                    <a:pt x="388" y="69"/>
                    <a:pt x="390" y="70"/>
                    <a:pt x="391" y="70"/>
                  </a:cubicBezTo>
                  <a:cubicBezTo>
                    <a:pt x="394" y="70"/>
                    <a:pt x="398" y="69"/>
                    <a:pt x="397" y="67"/>
                  </a:cubicBezTo>
                  <a:cubicBezTo>
                    <a:pt x="397" y="63"/>
                    <a:pt x="391" y="64"/>
                    <a:pt x="388" y="63"/>
                  </a:cubicBezTo>
                  <a:cubicBezTo>
                    <a:pt x="390" y="62"/>
                    <a:pt x="390" y="62"/>
                    <a:pt x="390" y="62"/>
                  </a:cubicBezTo>
                  <a:cubicBezTo>
                    <a:pt x="388" y="62"/>
                    <a:pt x="386" y="62"/>
                    <a:pt x="385" y="60"/>
                  </a:cubicBezTo>
                  <a:cubicBezTo>
                    <a:pt x="386" y="60"/>
                    <a:pt x="387" y="59"/>
                    <a:pt x="388" y="59"/>
                  </a:cubicBezTo>
                  <a:cubicBezTo>
                    <a:pt x="383" y="57"/>
                    <a:pt x="383" y="57"/>
                    <a:pt x="383" y="57"/>
                  </a:cubicBezTo>
                  <a:cubicBezTo>
                    <a:pt x="388" y="56"/>
                    <a:pt x="388" y="56"/>
                    <a:pt x="388" y="56"/>
                  </a:cubicBezTo>
                  <a:cubicBezTo>
                    <a:pt x="386" y="56"/>
                    <a:pt x="386" y="56"/>
                    <a:pt x="386" y="56"/>
                  </a:cubicBezTo>
                  <a:cubicBezTo>
                    <a:pt x="384" y="55"/>
                    <a:pt x="386" y="54"/>
                    <a:pt x="385" y="54"/>
                  </a:cubicBezTo>
                  <a:cubicBezTo>
                    <a:pt x="383" y="52"/>
                    <a:pt x="379" y="54"/>
                    <a:pt x="377" y="52"/>
                  </a:cubicBezTo>
                  <a:cubicBezTo>
                    <a:pt x="380" y="51"/>
                    <a:pt x="384" y="51"/>
                    <a:pt x="387" y="51"/>
                  </a:cubicBezTo>
                  <a:cubicBezTo>
                    <a:pt x="385" y="51"/>
                    <a:pt x="382" y="51"/>
                    <a:pt x="381" y="49"/>
                  </a:cubicBezTo>
                  <a:cubicBezTo>
                    <a:pt x="389" y="48"/>
                    <a:pt x="389" y="48"/>
                    <a:pt x="389" y="48"/>
                  </a:cubicBezTo>
                  <a:cubicBezTo>
                    <a:pt x="387" y="47"/>
                    <a:pt x="384" y="48"/>
                    <a:pt x="382" y="47"/>
                  </a:cubicBezTo>
                  <a:cubicBezTo>
                    <a:pt x="384" y="46"/>
                    <a:pt x="384" y="46"/>
                    <a:pt x="384" y="46"/>
                  </a:cubicBezTo>
                  <a:cubicBezTo>
                    <a:pt x="381" y="45"/>
                    <a:pt x="378" y="46"/>
                    <a:pt x="376" y="44"/>
                  </a:cubicBezTo>
                  <a:cubicBezTo>
                    <a:pt x="377" y="43"/>
                    <a:pt x="378" y="43"/>
                    <a:pt x="378" y="42"/>
                  </a:cubicBezTo>
                  <a:cubicBezTo>
                    <a:pt x="377" y="42"/>
                    <a:pt x="375" y="42"/>
                    <a:pt x="374" y="41"/>
                  </a:cubicBezTo>
                  <a:cubicBezTo>
                    <a:pt x="377" y="40"/>
                    <a:pt x="382" y="41"/>
                    <a:pt x="385" y="40"/>
                  </a:cubicBezTo>
                  <a:cubicBezTo>
                    <a:pt x="377" y="37"/>
                    <a:pt x="377" y="37"/>
                    <a:pt x="377" y="37"/>
                  </a:cubicBezTo>
                  <a:cubicBezTo>
                    <a:pt x="377" y="37"/>
                    <a:pt x="377" y="37"/>
                    <a:pt x="378" y="37"/>
                  </a:cubicBezTo>
                  <a:cubicBezTo>
                    <a:pt x="373" y="35"/>
                    <a:pt x="373" y="35"/>
                    <a:pt x="373" y="35"/>
                  </a:cubicBezTo>
                  <a:cubicBezTo>
                    <a:pt x="375" y="34"/>
                    <a:pt x="377" y="35"/>
                    <a:pt x="378" y="34"/>
                  </a:cubicBezTo>
                  <a:cubicBezTo>
                    <a:pt x="370" y="32"/>
                    <a:pt x="370" y="32"/>
                    <a:pt x="370" y="32"/>
                  </a:cubicBezTo>
                  <a:cubicBezTo>
                    <a:pt x="371" y="31"/>
                    <a:pt x="372" y="32"/>
                    <a:pt x="373" y="32"/>
                  </a:cubicBezTo>
                  <a:cubicBezTo>
                    <a:pt x="358" y="29"/>
                    <a:pt x="358" y="29"/>
                    <a:pt x="358" y="29"/>
                  </a:cubicBezTo>
                  <a:cubicBezTo>
                    <a:pt x="362" y="28"/>
                    <a:pt x="365" y="30"/>
                    <a:pt x="369" y="28"/>
                  </a:cubicBezTo>
                  <a:cubicBezTo>
                    <a:pt x="362" y="26"/>
                    <a:pt x="351" y="28"/>
                    <a:pt x="345" y="24"/>
                  </a:cubicBezTo>
                  <a:cubicBezTo>
                    <a:pt x="346" y="23"/>
                    <a:pt x="348" y="23"/>
                    <a:pt x="350" y="23"/>
                  </a:cubicBezTo>
                  <a:cubicBezTo>
                    <a:pt x="346" y="22"/>
                    <a:pt x="346" y="22"/>
                    <a:pt x="346" y="22"/>
                  </a:cubicBezTo>
                  <a:cubicBezTo>
                    <a:pt x="349" y="20"/>
                    <a:pt x="356" y="21"/>
                    <a:pt x="358" y="19"/>
                  </a:cubicBezTo>
                  <a:cubicBezTo>
                    <a:pt x="354" y="19"/>
                    <a:pt x="350" y="19"/>
                    <a:pt x="347" y="17"/>
                  </a:cubicBezTo>
                  <a:cubicBezTo>
                    <a:pt x="319" y="14"/>
                    <a:pt x="290" y="11"/>
                    <a:pt x="260" y="11"/>
                  </a:cubicBezTo>
                  <a:cubicBezTo>
                    <a:pt x="259" y="10"/>
                    <a:pt x="259" y="10"/>
                    <a:pt x="259" y="10"/>
                  </a:cubicBezTo>
                  <a:cubicBezTo>
                    <a:pt x="281" y="9"/>
                    <a:pt x="301" y="11"/>
                    <a:pt x="324" y="10"/>
                  </a:cubicBezTo>
                  <a:cubicBezTo>
                    <a:pt x="325" y="9"/>
                    <a:pt x="325" y="9"/>
                    <a:pt x="325" y="9"/>
                  </a:cubicBezTo>
                  <a:cubicBezTo>
                    <a:pt x="319" y="6"/>
                    <a:pt x="311" y="8"/>
                    <a:pt x="304" y="6"/>
                  </a:cubicBezTo>
                  <a:cubicBezTo>
                    <a:pt x="306" y="5"/>
                    <a:pt x="306" y="5"/>
                    <a:pt x="306" y="5"/>
                  </a:cubicBezTo>
                  <a:cubicBezTo>
                    <a:pt x="264" y="1"/>
                    <a:pt x="219" y="0"/>
                    <a:pt x="177" y="1"/>
                  </a:cubicBezTo>
                  <a:cubicBezTo>
                    <a:pt x="35" y="2"/>
                    <a:pt x="35" y="2"/>
                    <a:pt x="35" y="2"/>
                  </a:cubicBezTo>
                  <a:cubicBezTo>
                    <a:pt x="28" y="3"/>
                    <a:pt x="22" y="7"/>
                    <a:pt x="18" y="11"/>
                  </a:cubicBezTo>
                  <a:cubicBezTo>
                    <a:pt x="24" y="13"/>
                    <a:pt x="24" y="13"/>
                    <a:pt x="24" y="13"/>
                  </a:cubicBezTo>
                  <a:cubicBezTo>
                    <a:pt x="16" y="17"/>
                    <a:pt x="16" y="17"/>
                    <a:pt x="16" y="17"/>
                  </a:cubicBezTo>
                  <a:cubicBezTo>
                    <a:pt x="15" y="20"/>
                    <a:pt x="19" y="19"/>
                    <a:pt x="22" y="20"/>
                  </a:cubicBezTo>
                  <a:cubicBezTo>
                    <a:pt x="21" y="20"/>
                    <a:pt x="21" y="20"/>
                    <a:pt x="21" y="20"/>
                  </a:cubicBezTo>
                  <a:cubicBezTo>
                    <a:pt x="20" y="22"/>
                    <a:pt x="16" y="22"/>
                    <a:pt x="19" y="24"/>
                  </a:cubicBezTo>
                  <a:cubicBezTo>
                    <a:pt x="19" y="25"/>
                    <a:pt x="16" y="25"/>
                    <a:pt x="15" y="26"/>
                  </a:cubicBezTo>
                  <a:cubicBezTo>
                    <a:pt x="15" y="29"/>
                    <a:pt x="8" y="33"/>
                    <a:pt x="11" y="37"/>
                  </a:cubicBezTo>
                  <a:cubicBezTo>
                    <a:pt x="8" y="42"/>
                    <a:pt x="13" y="47"/>
                    <a:pt x="12" y="52"/>
                  </a:cubicBezTo>
                  <a:cubicBezTo>
                    <a:pt x="8" y="56"/>
                    <a:pt x="10" y="63"/>
                    <a:pt x="7" y="68"/>
                  </a:cubicBezTo>
                  <a:cubicBezTo>
                    <a:pt x="15" y="73"/>
                    <a:pt x="0" y="77"/>
                    <a:pt x="8" y="82"/>
                  </a:cubicBezTo>
                  <a:cubicBezTo>
                    <a:pt x="9" y="88"/>
                    <a:pt x="16" y="93"/>
                    <a:pt x="24" y="97"/>
                  </a:cubicBezTo>
                  <a:cubicBezTo>
                    <a:pt x="50" y="109"/>
                    <a:pt x="82" y="110"/>
                    <a:pt x="113" y="111"/>
                  </a:cubicBezTo>
                  <a:cubicBezTo>
                    <a:pt x="277" y="109"/>
                    <a:pt x="277" y="109"/>
                    <a:pt x="277" y="109"/>
                  </a:cubicBezTo>
                  <a:cubicBezTo>
                    <a:pt x="295" y="106"/>
                    <a:pt x="314" y="107"/>
                    <a:pt x="331" y="104"/>
                  </a:cubicBezTo>
                  <a:cubicBezTo>
                    <a:pt x="350" y="103"/>
                    <a:pt x="364" y="95"/>
                    <a:pt x="382" y="93"/>
                  </a:cubicBezTo>
                  <a:cubicBezTo>
                    <a:pt x="379" y="91"/>
                    <a:pt x="374" y="92"/>
                    <a:pt x="369" y="91"/>
                  </a:cubicBezTo>
                  <a:cubicBezTo>
                    <a:pt x="375" y="88"/>
                    <a:pt x="382" y="87"/>
                    <a:pt x="388" y="86"/>
                  </a:cubicBezTo>
                  <a:cubicBezTo>
                    <a:pt x="387" y="86"/>
                    <a:pt x="385" y="87"/>
                    <a:pt x="385" y="86"/>
                  </a:cubicBezTo>
                  <a:cubicBezTo>
                    <a:pt x="387" y="84"/>
                    <a:pt x="391" y="86"/>
                    <a:pt x="392" y="84"/>
                  </a:cubicBezTo>
                  <a:cubicBezTo>
                    <a:pt x="389" y="82"/>
                    <a:pt x="389" y="82"/>
                    <a:pt x="389" y="82"/>
                  </a:cubicBezTo>
                  <a:cubicBezTo>
                    <a:pt x="391" y="80"/>
                    <a:pt x="395" y="81"/>
                    <a:pt x="397" y="80"/>
                  </a:cubicBezTo>
                  <a:close/>
                </a:path>
              </a:pathLst>
            </a:custGeom>
            <a:solidFill>
              <a:srgbClr val="004DA1"/>
            </a:solidFill>
            <a:ln>
              <a:noFill/>
            </a:ln>
          </p:spPr>
          <p:txBody>
            <a:bodyPr vert="horz" wrap="square" lIns="68580" tIns="34290" rIns="68580" bIns="3429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013" b="0" i="0" u="none" strike="noStrike" kern="0" cap="none" spc="0" normalizeH="0" baseline="0" noProof="0" dirty="0">
                <a:ln>
                  <a:noFill/>
                </a:ln>
                <a:solidFill>
                  <a:prstClr val="black"/>
                </a:solidFill>
                <a:effectLst/>
                <a:uLnTx/>
                <a:uFillTx/>
                <a:cs typeface="+mn-ea"/>
                <a:sym typeface="+mn-lt"/>
              </a:endParaRPr>
            </a:p>
          </p:txBody>
        </p:sp>
        <p:sp>
          <p:nvSpPr>
            <p:cNvPr id="11" name="文本框 10">
              <a:extLst>
                <a:ext uri="{FF2B5EF4-FFF2-40B4-BE49-F238E27FC236}">
                  <a16:creationId xmlns:a16="http://schemas.microsoft.com/office/drawing/2014/main" id="{9638B1E5-5568-466A-B5E2-8FD1DDE2E088}"/>
                </a:ext>
              </a:extLst>
            </p:cNvPr>
            <p:cNvSpPr txBox="1"/>
            <p:nvPr/>
          </p:nvSpPr>
          <p:spPr>
            <a:xfrm>
              <a:off x="9306645" y="2657710"/>
              <a:ext cx="902810" cy="396689"/>
            </a:xfrm>
            <a:prstGeom prst="rect">
              <a:avLst/>
            </a:prstGeom>
            <a:noFill/>
            <a:effectLst/>
          </p:spPr>
          <p:txBody>
            <a:bodyPr vert="eaVert" wrap="none" rtlCol="0" anchor="ctr">
              <a:spAutoFit/>
            </a:bodyPr>
            <a:lstStyle>
              <a:defPPr>
                <a:defRPr lang="zh-CN"/>
              </a:defPPr>
              <a:lvl1pPr algn="ctr">
                <a:defRPr sz="4400">
                  <a:solidFill>
                    <a:srgbClr val="004DA1"/>
                  </a:solidFill>
                  <a:latin typeface="李旭科书法" panose="02000603000000000000" pitchFamily="2" charset="-122"/>
                  <a:ea typeface="李旭科书法" panose="02000603000000000000" pitchFamily="2" charset="-122"/>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3200" b="0" i="0" u="none" strike="noStrike" kern="0" cap="none" spc="0" normalizeH="0" baseline="0" noProof="0" dirty="0">
                  <a:ln>
                    <a:noFill/>
                  </a:ln>
                  <a:solidFill>
                    <a:prstClr val="white"/>
                  </a:solidFill>
                  <a:effectLst/>
                  <a:uLnTx/>
                  <a:uFillTx/>
                  <a:latin typeface="+mn-lt"/>
                  <a:ea typeface="+mn-ea"/>
                  <a:cs typeface="+mn-ea"/>
                  <a:sym typeface="+mn-lt"/>
                </a:rPr>
                <a:t>B</a:t>
              </a:r>
              <a:endParaRPr kumimoji="0" lang="zh-CN" altLang="en-US" sz="3200" b="0" i="0" u="none" strike="noStrike" kern="0" cap="none" spc="0" normalizeH="0" baseline="0" noProof="0" dirty="0">
                <a:ln>
                  <a:noFill/>
                </a:ln>
                <a:solidFill>
                  <a:prstClr val="white"/>
                </a:solidFill>
                <a:effectLst/>
                <a:uLnTx/>
                <a:uFillTx/>
                <a:latin typeface="+mn-lt"/>
                <a:ea typeface="+mn-ea"/>
                <a:cs typeface="+mn-ea"/>
                <a:sym typeface="+mn-lt"/>
              </a:endParaRPr>
            </a:p>
          </p:txBody>
        </p:sp>
      </p:grpSp>
    </p:spTree>
    <p:extLst>
      <p:ext uri="{BB962C8B-B14F-4D97-AF65-F5344CB8AC3E}">
        <p14:creationId xmlns:p14="http://schemas.microsoft.com/office/powerpoint/2010/main" val="21653337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3F297A04-FA86-470C-A283-0F372052F889}"/>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latin typeface="+mn-lt"/>
                <a:cs typeface="+mn-ea"/>
                <a:sym typeface="+mn-lt"/>
              </a:rPr>
              <a:pPr>
                <a:defRPr/>
              </a:pPr>
              <a:t>182</a:t>
            </a:fld>
            <a:endParaRPr lang="en-US">
              <a:solidFill>
                <a:prstClr val="black">
                  <a:tint val="75000"/>
                </a:prstClr>
              </a:solidFill>
              <a:latin typeface="+mn-lt"/>
              <a:cs typeface="+mn-ea"/>
              <a:sym typeface="+mn-lt"/>
            </a:endParaRPr>
          </a:p>
        </p:txBody>
      </p:sp>
      <p:sp>
        <p:nvSpPr>
          <p:cNvPr id="3" name="文本框 2">
            <a:extLst>
              <a:ext uri="{FF2B5EF4-FFF2-40B4-BE49-F238E27FC236}">
                <a16:creationId xmlns:a16="http://schemas.microsoft.com/office/drawing/2014/main" id="{8D04972F-565F-4E50-896F-ED56EDD1A38F}"/>
              </a:ext>
            </a:extLst>
          </p:cNvPr>
          <p:cNvSpPr txBox="1"/>
          <p:nvPr/>
        </p:nvSpPr>
        <p:spPr>
          <a:xfrm>
            <a:off x="2039921" y="225348"/>
            <a:ext cx="5410461" cy="500137"/>
          </a:xfrm>
          <a:prstGeom prst="rect">
            <a:avLst/>
          </a:prstGeom>
          <a:noFill/>
        </p:spPr>
        <p:txBody>
          <a:bodyPr wrap="square" lIns="68580" tIns="34290" rIns="68580" bIns="34290" rtlCol="0">
            <a:spAutoFit/>
          </a:bodyPr>
          <a:lstStyle/>
          <a:p>
            <a:pPr algn="ctr"/>
            <a:r>
              <a:rPr lang="zh-CN" altLang="en-US" sz="2800" b="1" dirty="0">
                <a:solidFill>
                  <a:srgbClr val="0070C0"/>
                </a:solidFill>
                <a:cs typeface="+mn-ea"/>
                <a:sym typeface="+mn-lt"/>
              </a:rPr>
              <a:t>试试就试试</a:t>
            </a:r>
            <a:endParaRPr lang="en-US" altLang="zh-CN" sz="2800" b="1" dirty="0">
              <a:solidFill>
                <a:srgbClr val="7030A0"/>
              </a:solidFill>
              <a:cs typeface="+mn-ea"/>
              <a:sym typeface="+mn-lt"/>
            </a:endParaRPr>
          </a:p>
        </p:txBody>
      </p:sp>
      <p:sp>
        <p:nvSpPr>
          <p:cNvPr id="8" name="内容占位符 1">
            <a:extLst>
              <a:ext uri="{FF2B5EF4-FFF2-40B4-BE49-F238E27FC236}">
                <a16:creationId xmlns:a16="http://schemas.microsoft.com/office/drawing/2014/main" id="{C55AD2E8-BCFE-4A42-9301-8BD4BC5CB3A5}"/>
              </a:ext>
            </a:extLst>
          </p:cNvPr>
          <p:cNvSpPr txBox="1">
            <a:spLocks/>
          </p:cNvSpPr>
          <p:nvPr/>
        </p:nvSpPr>
        <p:spPr>
          <a:xfrm>
            <a:off x="490822" y="779487"/>
            <a:ext cx="8123789" cy="3887763"/>
          </a:xfrm>
          <a:prstGeom prst="rect">
            <a:avLst/>
          </a:prstGeom>
        </p:spPr>
        <p:txBody>
          <a:bodyPr vert="horz" lIns="91440" tIns="45720" rIns="91440" bIns="45720" rtlCol="0">
            <a:normAutofit/>
          </a:bodyPr>
          <a:lstStyle>
            <a:lvl1pPr marL="0" indent="538480" algn="l" defTabSz="685800" rtl="0" eaLnBrk="1" latinLnBrk="0" hangingPunct="1">
              <a:lnSpc>
                <a:spcPct val="150000"/>
              </a:lnSpc>
              <a:spcBef>
                <a:spcPts val="0"/>
              </a:spcBef>
              <a:buFont typeface="Arial" panose="020B0604020202020204" pitchFamily="34" charset="0"/>
              <a:buNone/>
              <a:defRPr sz="2200" b="1" kern="1200">
                <a:solidFill>
                  <a:srgbClr val="004DA1"/>
                </a:solidFill>
                <a:latin typeface="楷体" panose="02010609060101010101" pitchFamily="49" charset="-122"/>
                <a:ea typeface="楷体" panose="02010609060101010101" pitchFamily="49" charset="-122"/>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en-US" altLang="zh-CN" dirty="0">
                <a:latin typeface="+mn-lt"/>
                <a:ea typeface="+mn-ea"/>
                <a:cs typeface="+mn-ea"/>
                <a:sym typeface="+mn-lt"/>
              </a:rPr>
              <a:t>【</a:t>
            </a:r>
            <a:r>
              <a:rPr lang="zh-CN" altLang="en-US" dirty="0">
                <a:latin typeface="+mn-lt"/>
                <a:ea typeface="+mn-ea"/>
                <a:cs typeface="+mn-ea"/>
                <a:sym typeface="+mn-lt"/>
              </a:rPr>
              <a:t>例题</a:t>
            </a:r>
            <a:r>
              <a:rPr lang="en-US" altLang="zh-CN" dirty="0">
                <a:latin typeface="+mn-lt"/>
                <a:ea typeface="+mn-ea"/>
                <a:cs typeface="+mn-ea"/>
                <a:sym typeface="+mn-lt"/>
              </a:rPr>
              <a:t>-</a:t>
            </a:r>
            <a:r>
              <a:rPr lang="zh-CN" altLang="en-US" dirty="0">
                <a:latin typeface="+mn-lt"/>
                <a:ea typeface="+mn-ea"/>
                <a:cs typeface="+mn-ea"/>
                <a:sym typeface="+mn-lt"/>
              </a:rPr>
              <a:t>单选题</a:t>
            </a:r>
            <a:r>
              <a:rPr lang="en-US" altLang="zh-CN" dirty="0">
                <a:latin typeface="+mn-lt"/>
                <a:ea typeface="+mn-ea"/>
                <a:cs typeface="+mn-ea"/>
                <a:sym typeface="+mn-lt"/>
              </a:rPr>
              <a:t>】</a:t>
            </a:r>
            <a:r>
              <a:rPr lang="zh-CN" altLang="en-US" dirty="0">
                <a:latin typeface="+mn-lt"/>
                <a:ea typeface="+mn-ea"/>
                <a:cs typeface="+mn-ea"/>
                <a:sym typeface="+mn-lt"/>
              </a:rPr>
              <a:t>（</a:t>
            </a:r>
            <a:r>
              <a:rPr lang="en-US" altLang="zh-CN" dirty="0">
                <a:latin typeface="+mn-lt"/>
                <a:ea typeface="+mn-ea"/>
                <a:cs typeface="+mn-ea"/>
                <a:sym typeface="+mn-lt"/>
              </a:rPr>
              <a:t>2020 </a:t>
            </a:r>
            <a:r>
              <a:rPr lang="zh-CN" altLang="en-US" dirty="0">
                <a:latin typeface="+mn-lt"/>
                <a:ea typeface="+mn-ea"/>
                <a:cs typeface="+mn-ea"/>
                <a:sym typeface="+mn-lt"/>
              </a:rPr>
              <a:t>年）根据增值税法律制度的规定，一般纳税人销售货物向购买方收取的下列款项中，不计入销售额计算销项税额的是（ ）。</a:t>
            </a:r>
          </a:p>
          <a:p>
            <a:r>
              <a:rPr lang="zh-CN" altLang="en-US" dirty="0">
                <a:latin typeface="+mn-lt"/>
                <a:ea typeface="+mn-ea"/>
                <a:cs typeface="+mn-ea"/>
                <a:sym typeface="+mn-lt"/>
              </a:rPr>
              <a:t> </a:t>
            </a:r>
            <a:r>
              <a:rPr lang="en-US" altLang="zh-CN" dirty="0">
                <a:latin typeface="+mn-lt"/>
                <a:ea typeface="+mn-ea"/>
                <a:cs typeface="+mn-ea"/>
                <a:sym typeface="+mn-lt"/>
              </a:rPr>
              <a:t>A.</a:t>
            </a:r>
            <a:r>
              <a:rPr lang="zh-CN" altLang="en-US" dirty="0">
                <a:latin typeface="+mn-lt"/>
                <a:ea typeface="+mn-ea"/>
                <a:cs typeface="+mn-ea"/>
                <a:sym typeface="+mn-lt"/>
              </a:rPr>
              <a:t>代办保险收取的保险费</a:t>
            </a:r>
          </a:p>
          <a:p>
            <a:r>
              <a:rPr lang="zh-CN" altLang="en-US" dirty="0">
                <a:latin typeface="+mn-lt"/>
                <a:ea typeface="+mn-ea"/>
                <a:cs typeface="+mn-ea"/>
                <a:sym typeface="+mn-lt"/>
              </a:rPr>
              <a:t> </a:t>
            </a:r>
            <a:r>
              <a:rPr lang="en-US" altLang="zh-CN" dirty="0">
                <a:latin typeface="+mn-lt"/>
                <a:ea typeface="+mn-ea"/>
                <a:cs typeface="+mn-ea"/>
                <a:sym typeface="+mn-lt"/>
              </a:rPr>
              <a:t>B.</a:t>
            </a:r>
            <a:r>
              <a:rPr lang="zh-CN" altLang="en-US" dirty="0">
                <a:latin typeface="+mn-lt"/>
                <a:ea typeface="+mn-ea"/>
                <a:cs typeface="+mn-ea"/>
                <a:sym typeface="+mn-lt"/>
              </a:rPr>
              <a:t>包装费</a:t>
            </a:r>
          </a:p>
          <a:p>
            <a:r>
              <a:rPr lang="zh-CN" altLang="en-US" dirty="0">
                <a:latin typeface="+mn-lt"/>
                <a:ea typeface="+mn-ea"/>
                <a:cs typeface="+mn-ea"/>
                <a:sym typeface="+mn-lt"/>
              </a:rPr>
              <a:t> </a:t>
            </a:r>
            <a:r>
              <a:rPr lang="en-US" altLang="zh-CN" dirty="0">
                <a:latin typeface="+mn-lt"/>
                <a:ea typeface="+mn-ea"/>
                <a:cs typeface="+mn-ea"/>
                <a:sym typeface="+mn-lt"/>
              </a:rPr>
              <a:t>C.</a:t>
            </a:r>
            <a:r>
              <a:rPr lang="zh-CN" altLang="en-US" dirty="0">
                <a:latin typeface="+mn-lt"/>
                <a:ea typeface="+mn-ea"/>
                <a:cs typeface="+mn-ea"/>
                <a:sym typeface="+mn-lt"/>
              </a:rPr>
              <a:t>违约金</a:t>
            </a:r>
          </a:p>
          <a:p>
            <a:r>
              <a:rPr lang="zh-CN" altLang="en-US" dirty="0">
                <a:latin typeface="+mn-lt"/>
                <a:ea typeface="+mn-ea"/>
                <a:cs typeface="+mn-ea"/>
                <a:sym typeface="+mn-lt"/>
              </a:rPr>
              <a:t> </a:t>
            </a:r>
            <a:r>
              <a:rPr lang="en-US" altLang="zh-CN" dirty="0">
                <a:latin typeface="+mn-lt"/>
                <a:ea typeface="+mn-ea"/>
                <a:cs typeface="+mn-ea"/>
                <a:sym typeface="+mn-lt"/>
              </a:rPr>
              <a:t>D.</a:t>
            </a:r>
            <a:r>
              <a:rPr lang="zh-CN" altLang="en-US" dirty="0">
                <a:latin typeface="+mn-lt"/>
                <a:ea typeface="+mn-ea"/>
                <a:cs typeface="+mn-ea"/>
                <a:sym typeface="+mn-lt"/>
              </a:rPr>
              <a:t>手续费</a:t>
            </a:r>
          </a:p>
        </p:txBody>
      </p:sp>
      <p:grpSp>
        <p:nvGrpSpPr>
          <p:cNvPr id="9" name="组合 8">
            <a:extLst>
              <a:ext uri="{FF2B5EF4-FFF2-40B4-BE49-F238E27FC236}">
                <a16:creationId xmlns:a16="http://schemas.microsoft.com/office/drawing/2014/main" id="{D7CCD27B-CFDC-4184-8D48-6FBEDF9404AE}"/>
              </a:ext>
            </a:extLst>
          </p:cNvPr>
          <p:cNvGrpSpPr/>
          <p:nvPr/>
        </p:nvGrpSpPr>
        <p:grpSpPr>
          <a:xfrm rot="16200000">
            <a:off x="1893805" y="3981478"/>
            <a:ext cx="677108" cy="1428693"/>
            <a:chOff x="9306645" y="1903595"/>
            <a:chExt cx="902810" cy="1904924"/>
          </a:xfrm>
        </p:grpSpPr>
        <p:sp>
          <p:nvSpPr>
            <p:cNvPr id="10" name="Freeform 668">
              <a:extLst>
                <a:ext uri="{FF2B5EF4-FFF2-40B4-BE49-F238E27FC236}">
                  <a16:creationId xmlns:a16="http://schemas.microsoft.com/office/drawing/2014/main" id="{25B8C2A1-05FC-4FC7-8039-F3BDF3EAEED1}"/>
                </a:ext>
              </a:extLst>
            </p:cNvPr>
            <p:cNvSpPr>
              <a:spLocks/>
            </p:cNvSpPr>
            <p:nvPr/>
          </p:nvSpPr>
          <p:spPr bwMode="auto">
            <a:xfrm rot="5400000">
              <a:off x="8805602" y="2585762"/>
              <a:ext cx="1904924" cy="540590"/>
            </a:xfrm>
            <a:custGeom>
              <a:avLst/>
              <a:gdLst>
                <a:gd name="T0" fmla="*/ 384 w 398"/>
                <a:gd name="T1" fmla="*/ 77 h 111"/>
                <a:gd name="T2" fmla="*/ 388 w 398"/>
                <a:gd name="T3" fmla="*/ 74 h 111"/>
                <a:gd name="T4" fmla="*/ 388 w 398"/>
                <a:gd name="T5" fmla="*/ 71 h 111"/>
                <a:gd name="T6" fmla="*/ 397 w 398"/>
                <a:gd name="T7" fmla="*/ 67 h 111"/>
                <a:gd name="T8" fmla="*/ 390 w 398"/>
                <a:gd name="T9" fmla="*/ 62 h 111"/>
                <a:gd name="T10" fmla="*/ 388 w 398"/>
                <a:gd name="T11" fmla="*/ 59 h 111"/>
                <a:gd name="T12" fmla="*/ 388 w 398"/>
                <a:gd name="T13" fmla="*/ 56 h 111"/>
                <a:gd name="T14" fmla="*/ 385 w 398"/>
                <a:gd name="T15" fmla="*/ 54 h 111"/>
                <a:gd name="T16" fmla="*/ 387 w 398"/>
                <a:gd name="T17" fmla="*/ 51 h 111"/>
                <a:gd name="T18" fmla="*/ 389 w 398"/>
                <a:gd name="T19" fmla="*/ 48 h 111"/>
                <a:gd name="T20" fmla="*/ 384 w 398"/>
                <a:gd name="T21" fmla="*/ 46 h 111"/>
                <a:gd name="T22" fmla="*/ 378 w 398"/>
                <a:gd name="T23" fmla="*/ 42 h 111"/>
                <a:gd name="T24" fmla="*/ 385 w 398"/>
                <a:gd name="T25" fmla="*/ 40 h 111"/>
                <a:gd name="T26" fmla="*/ 378 w 398"/>
                <a:gd name="T27" fmla="*/ 37 h 111"/>
                <a:gd name="T28" fmla="*/ 378 w 398"/>
                <a:gd name="T29" fmla="*/ 34 h 111"/>
                <a:gd name="T30" fmla="*/ 373 w 398"/>
                <a:gd name="T31" fmla="*/ 32 h 111"/>
                <a:gd name="T32" fmla="*/ 369 w 398"/>
                <a:gd name="T33" fmla="*/ 28 h 111"/>
                <a:gd name="T34" fmla="*/ 350 w 398"/>
                <a:gd name="T35" fmla="*/ 23 h 111"/>
                <a:gd name="T36" fmla="*/ 358 w 398"/>
                <a:gd name="T37" fmla="*/ 19 h 111"/>
                <a:gd name="T38" fmla="*/ 260 w 398"/>
                <a:gd name="T39" fmla="*/ 11 h 111"/>
                <a:gd name="T40" fmla="*/ 324 w 398"/>
                <a:gd name="T41" fmla="*/ 10 h 111"/>
                <a:gd name="T42" fmla="*/ 304 w 398"/>
                <a:gd name="T43" fmla="*/ 6 h 111"/>
                <a:gd name="T44" fmla="*/ 177 w 398"/>
                <a:gd name="T45" fmla="*/ 1 h 111"/>
                <a:gd name="T46" fmla="*/ 18 w 398"/>
                <a:gd name="T47" fmla="*/ 11 h 111"/>
                <a:gd name="T48" fmla="*/ 16 w 398"/>
                <a:gd name="T49" fmla="*/ 17 h 111"/>
                <a:gd name="T50" fmla="*/ 21 w 398"/>
                <a:gd name="T51" fmla="*/ 20 h 111"/>
                <a:gd name="T52" fmla="*/ 15 w 398"/>
                <a:gd name="T53" fmla="*/ 26 h 111"/>
                <a:gd name="T54" fmla="*/ 12 w 398"/>
                <a:gd name="T55" fmla="*/ 52 h 111"/>
                <a:gd name="T56" fmla="*/ 8 w 398"/>
                <a:gd name="T57" fmla="*/ 82 h 111"/>
                <a:gd name="T58" fmla="*/ 113 w 398"/>
                <a:gd name="T59" fmla="*/ 111 h 111"/>
                <a:gd name="T60" fmla="*/ 331 w 398"/>
                <a:gd name="T61" fmla="*/ 104 h 111"/>
                <a:gd name="T62" fmla="*/ 369 w 398"/>
                <a:gd name="T63" fmla="*/ 91 h 111"/>
                <a:gd name="T64" fmla="*/ 385 w 398"/>
                <a:gd name="T65" fmla="*/ 86 h 111"/>
                <a:gd name="T66" fmla="*/ 389 w 398"/>
                <a:gd name="T67" fmla="*/ 8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98" h="111">
                  <a:moveTo>
                    <a:pt x="397" y="80"/>
                  </a:moveTo>
                  <a:cubicBezTo>
                    <a:pt x="394" y="77"/>
                    <a:pt x="387" y="79"/>
                    <a:pt x="384" y="77"/>
                  </a:cubicBezTo>
                  <a:cubicBezTo>
                    <a:pt x="387" y="75"/>
                    <a:pt x="394" y="76"/>
                    <a:pt x="396" y="76"/>
                  </a:cubicBezTo>
                  <a:cubicBezTo>
                    <a:pt x="388" y="74"/>
                    <a:pt x="388" y="74"/>
                    <a:pt x="388" y="74"/>
                  </a:cubicBezTo>
                  <a:cubicBezTo>
                    <a:pt x="397" y="72"/>
                    <a:pt x="397" y="72"/>
                    <a:pt x="397" y="72"/>
                  </a:cubicBezTo>
                  <a:cubicBezTo>
                    <a:pt x="395" y="71"/>
                    <a:pt x="390" y="73"/>
                    <a:pt x="388" y="71"/>
                  </a:cubicBezTo>
                  <a:cubicBezTo>
                    <a:pt x="388" y="69"/>
                    <a:pt x="390" y="70"/>
                    <a:pt x="391" y="70"/>
                  </a:cubicBezTo>
                  <a:cubicBezTo>
                    <a:pt x="394" y="70"/>
                    <a:pt x="398" y="69"/>
                    <a:pt x="397" y="67"/>
                  </a:cubicBezTo>
                  <a:cubicBezTo>
                    <a:pt x="397" y="63"/>
                    <a:pt x="391" y="64"/>
                    <a:pt x="388" y="63"/>
                  </a:cubicBezTo>
                  <a:cubicBezTo>
                    <a:pt x="390" y="62"/>
                    <a:pt x="390" y="62"/>
                    <a:pt x="390" y="62"/>
                  </a:cubicBezTo>
                  <a:cubicBezTo>
                    <a:pt x="388" y="62"/>
                    <a:pt x="386" y="62"/>
                    <a:pt x="385" y="60"/>
                  </a:cubicBezTo>
                  <a:cubicBezTo>
                    <a:pt x="386" y="60"/>
                    <a:pt x="387" y="59"/>
                    <a:pt x="388" y="59"/>
                  </a:cubicBezTo>
                  <a:cubicBezTo>
                    <a:pt x="383" y="57"/>
                    <a:pt x="383" y="57"/>
                    <a:pt x="383" y="57"/>
                  </a:cubicBezTo>
                  <a:cubicBezTo>
                    <a:pt x="388" y="56"/>
                    <a:pt x="388" y="56"/>
                    <a:pt x="388" y="56"/>
                  </a:cubicBezTo>
                  <a:cubicBezTo>
                    <a:pt x="386" y="56"/>
                    <a:pt x="386" y="56"/>
                    <a:pt x="386" y="56"/>
                  </a:cubicBezTo>
                  <a:cubicBezTo>
                    <a:pt x="384" y="55"/>
                    <a:pt x="386" y="54"/>
                    <a:pt x="385" y="54"/>
                  </a:cubicBezTo>
                  <a:cubicBezTo>
                    <a:pt x="383" y="52"/>
                    <a:pt x="379" y="54"/>
                    <a:pt x="377" y="52"/>
                  </a:cubicBezTo>
                  <a:cubicBezTo>
                    <a:pt x="380" y="51"/>
                    <a:pt x="384" y="51"/>
                    <a:pt x="387" y="51"/>
                  </a:cubicBezTo>
                  <a:cubicBezTo>
                    <a:pt x="385" y="51"/>
                    <a:pt x="382" y="51"/>
                    <a:pt x="381" y="49"/>
                  </a:cubicBezTo>
                  <a:cubicBezTo>
                    <a:pt x="389" y="48"/>
                    <a:pt x="389" y="48"/>
                    <a:pt x="389" y="48"/>
                  </a:cubicBezTo>
                  <a:cubicBezTo>
                    <a:pt x="387" y="47"/>
                    <a:pt x="384" y="48"/>
                    <a:pt x="382" y="47"/>
                  </a:cubicBezTo>
                  <a:cubicBezTo>
                    <a:pt x="384" y="46"/>
                    <a:pt x="384" y="46"/>
                    <a:pt x="384" y="46"/>
                  </a:cubicBezTo>
                  <a:cubicBezTo>
                    <a:pt x="381" y="45"/>
                    <a:pt x="378" y="46"/>
                    <a:pt x="376" y="44"/>
                  </a:cubicBezTo>
                  <a:cubicBezTo>
                    <a:pt x="377" y="43"/>
                    <a:pt x="378" y="43"/>
                    <a:pt x="378" y="42"/>
                  </a:cubicBezTo>
                  <a:cubicBezTo>
                    <a:pt x="377" y="42"/>
                    <a:pt x="375" y="42"/>
                    <a:pt x="374" y="41"/>
                  </a:cubicBezTo>
                  <a:cubicBezTo>
                    <a:pt x="377" y="40"/>
                    <a:pt x="382" y="41"/>
                    <a:pt x="385" y="40"/>
                  </a:cubicBezTo>
                  <a:cubicBezTo>
                    <a:pt x="377" y="37"/>
                    <a:pt x="377" y="37"/>
                    <a:pt x="377" y="37"/>
                  </a:cubicBezTo>
                  <a:cubicBezTo>
                    <a:pt x="377" y="37"/>
                    <a:pt x="377" y="37"/>
                    <a:pt x="378" y="37"/>
                  </a:cubicBezTo>
                  <a:cubicBezTo>
                    <a:pt x="373" y="35"/>
                    <a:pt x="373" y="35"/>
                    <a:pt x="373" y="35"/>
                  </a:cubicBezTo>
                  <a:cubicBezTo>
                    <a:pt x="375" y="34"/>
                    <a:pt x="377" y="35"/>
                    <a:pt x="378" y="34"/>
                  </a:cubicBezTo>
                  <a:cubicBezTo>
                    <a:pt x="370" y="32"/>
                    <a:pt x="370" y="32"/>
                    <a:pt x="370" y="32"/>
                  </a:cubicBezTo>
                  <a:cubicBezTo>
                    <a:pt x="371" y="31"/>
                    <a:pt x="372" y="32"/>
                    <a:pt x="373" y="32"/>
                  </a:cubicBezTo>
                  <a:cubicBezTo>
                    <a:pt x="358" y="29"/>
                    <a:pt x="358" y="29"/>
                    <a:pt x="358" y="29"/>
                  </a:cubicBezTo>
                  <a:cubicBezTo>
                    <a:pt x="362" y="28"/>
                    <a:pt x="365" y="30"/>
                    <a:pt x="369" y="28"/>
                  </a:cubicBezTo>
                  <a:cubicBezTo>
                    <a:pt x="362" y="26"/>
                    <a:pt x="351" y="28"/>
                    <a:pt x="345" y="24"/>
                  </a:cubicBezTo>
                  <a:cubicBezTo>
                    <a:pt x="346" y="23"/>
                    <a:pt x="348" y="23"/>
                    <a:pt x="350" y="23"/>
                  </a:cubicBezTo>
                  <a:cubicBezTo>
                    <a:pt x="346" y="22"/>
                    <a:pt x="346" y="22"/>
                    <a:pt x="346" y="22"/>
                  </a:cubicBezTo>
                  <a:cubicBezTo>
                    <a:pt x="349" y="20"/>
                    <a:pt x="356" y="21"/>
                    <a:pt x="358" y="19"/>
                  </a:cubicBezTo>
                  <a:cubicBezTo>
                    <a:pt x="354" y="19"/>
                    <a:pt x="350" y="19"/>
                    <a:pt x="347" y="17"/>
                  </a:cubicBezTo>
                  <a:cubicBezTo>
                    <a:pt x="319" y="14"/>
                    <a:pt x="290" y="11"/>
                    <a:pt x="260" y="11"/>
                  </a:cubicBezTo>
                  <a:cubicBezTo>
                    <a:pt x="259" y="10"/>
                    <a:pt x="259" y="10"/>
                    <a:pt x="259" y="10"/>
                  </a:cubicBezTo>
                  <a:cubicBezTo>
                    <a:pt x="281" y="9"/>
                    <a:pt x="301" y="11"/>
                    <a:pt x="324" y="10"/>
                  </a:cubicBezTo>
                  <a:cubicBezTo>
                    <a:pt x="325" y="9"/>
                    <a:pt x="325" y="9"/>
                    <a:pt x="325" y="9"/>
                  </a:cubicBezTo>
                  <a:cubicBezTo>
                    <a:pt x="319" y="6"/>
                    <a:pt x="311" y="8"/>
                    <a:pt x="304" y="6"/>
                  </a:cubicBezTo>
                  <a:cubicBezTo>
                    <a:pt x="306" y="5"/>
                    <a:pt x="306" y="5"/>
                    <a:pt x="306" y="5"/>
                  </a:cubicBezTo>
                  <a:cubicBezTo>
                    <a:pt x="264" y="1"/>
                    <a:pt x="219" y="0"/>
                    <a:pt x="177" y="1"/>
                  </a:cubicBezTo>
                  <a:cubicBezTo>
                    <a:pt x="35" y="2"/>
                    <a:pt x="35" y="2"/>
                    <a:pt x="35" y="2"/>
                  </a:cubicBezTo>
                  <a:cubicBezTo>
                    <a:pt x="28" y="3"/>
                    <a:pt x="22" y="7"/>
                    <a:pt x="18" y="11"/>
                  </a:cubicBezTo>
                  <a:cubicBezTo>
                    <a:pt x="24" y="13"/>
                    <a:pt x="24" y="13"/>
                    <a:pt x="24" y="13"/>
                  </a:cubicBezTo>
                  <a:cubicBezTo>
                    <a:pt x="16" y="17"/>
                    <a:pt x="16" y="17"/>
                    <a:pt x="16" y="17"/>
                  </a:cubicBezTo>
                  <a:cubicBezTo>
                    <a:pt x="15" y="20"/>
                    <a:pt x="19" y="19"/>
                    <a:pt x="22" y="20"/>
                  </a:cubicBezTo>
                  <a:cubicBezTo>
                    <a:pt x="21" y="20"/>
                    <a:pt x="21" y="20"/>
                    <a:pt x="21" y="20"/>
                  </a:cubicBezTo>
                  <a:cubicBezTo>
                    <a:pt x="20" y="22"/>
                    <a:pt x="16" y="22"/>
                    <a:pt x="19" y="24"/>
                  </a:cubicBezTo>
                  <a:cubicBezTo>
                    <a:pt x="19" y="25"/>
                    <a:pt x="16" y="25"/>
                    <a:pt x="15" y="26"/>
                  </a:cubicBezTo>
                  <a:cubicBezTo>
                    <a:pt x="15" y="29"/>
                    <a:pt x="8" y="33"/>
                    <a:pt x="11" y="37"/>
                  </a:cubicBezTo>
                  <a:cubicBezTo>
                    <a:pt x="8" y="42"/>
                    <a:pt x="13" y="47"/>
                    <a:pt x="12" y="52"/>
                  </a:cubicBezTo>
                  <a:cubicBezTo>
                    <a:pt x="8" y="56"/>
                    <a:pt x="10" y="63"/>
                    <a:pt x="7" y="68"/>
                  </a:cubicBezTo>
                  <a:cubicBezTo>
                    <a:pt x="15" y="73"/>
                    <a:pt x="0" y="77"/>
                    <a:pt x="8" y="82"/>
                  </a:cubicBezTo>
                  <a:cubicBezTo>
                    <a:pt x="9" y="88"/>
                    <a:pt x="16" y="93"/>
                    <a:pt x="24" y="97"/>
                  </a:cubicBezTo>
                  <a:cubicBezTo>
                    <a:pt x="50" y="109"/>
                    <a:pt x="82" y="110"/>
                    <a:pt x="113" y="111"/>
                  </a:cubicBezTo>
                  <a:cubicBezTo>
                    <a:pt x="277" y="109"/>
                    <a:pt x="277" y="109"/>
                    <a:pt x="277" y="109"/>
                  </a:cubicBezTo>
                  <a:cubicBezTo>
                    <a:pt x="295" y="106"/>
                    <a:pt x="314" y="107"/>
                    <a:pt x="331" y="104"/>
                  </a:cubicBezTo>
                  <a:cubicBezTo>
                    <a:pt x="350" y="103"/>
                    <a:pt x="364" y="95"/>
                    <a:pt x="382" y="93"/>
                  </a:cubicBezTo>
                  <a:cubicBezTo>
                    <a:pt x="379" y="91"/>
                    <a:pt x="374" y="92"/>
                    <a:pt x="369" y="91"/>
                  </a:cubicBezTo>
                  <a:cubicBezTo>
                    <a:pt x="375" y="88"/>
                    <a:pt x="382" y="87"/>
                    <a:pt x="388" y="86"/>
                  </a:cubicBezTo>
                  <a:cubicBezTo>
                    <a:pt x="387" y="86"/>
                    <a:pt x="385" y="87"/>
                    <a:pt x="385" y="86"/>
                  </a:cubicBezTo>
                  <a:cubicBezTo>
                    <a:pt x="387" y="84"/>
                    <a:pt x="391" y="86"/>
                    <a:pt x="392" y="84"/>
                  </a:cubicBezTo>
                  <a:cubicBezTo>
                    <a:pt x="389" y="82"/>
                    <a:pt x="389" y="82"/>
                    <a:pt x="389" y="82"/>
                  </a:cubicBezTo>
                  <a:cubicBezTo>
                    <a:pt x="391" y="80"/>
                    <a:pt x="395" y="81"/>
                    <a:pt x="397" y="80"/>
                  </a:cubicBezTo>
                  <a:close/>
                </a:path>
              </a:pathLst>
            </a:custGeom>
            <a:solidFill>
              <a:srgbClr val="004DA1"/>
            </a:solidFill>
            <a:ln>
              <a:noFill/>
            </a:ln>
          </p:spPr>
          <p:txBody>
            <a:bodyPr vert="horz" wrap="square" lIns="68580" tIns="34290" rIns="68580" bIns="3429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013" b="0" i="0" u="none" strike="noStrike" kern="0" cap="none" spc="0" normalizeH="0" baseline="0" noProof="0" dirty="0">
                <a:ln>
                  <a:noFill/>
                </a:ln>
                <a:solidFill>
                  <a:prstClr val="black"/>
                </a:solidFill>
                <a:effectLst/>
                <a:uLnTx/>
                <a:uFillTx/>
                <a:cs typeface="+mn-ea"/>
                <a:sym typeface="+mn-lt"/>
              </a:endParaRPr>
            </a:p>
          </p:txBody>
        </p:sp>
        <p:sp>
          <p:nvSpPr>
            <p:cNvPr id="11" name="文本框 10">
              <a:extLst>
                <a:ext uri="{FF2B5EF4-FFF2-40B4-BE49-F238E27FC236}">
                  <a16:creationId xmlns:a16="http://schemas.microsoft.com/office/drawing/2014/main" id="{9638B1E5-5568-466A-B5E2-8FD1DDE2E088}"/>
                </a:ext>
              </a:extLst>
            </p:cNvPr>
            <p:cNvSpPr txBox="1"/>
            <p:nvPr/>
          </p:nvSpPr>
          <p:spPr>
            <a:xfrm>
              <a:off x="9306645" y="2657710"/>
              <a:ext cx="902810" cy="396689"/>
            </a:xfrm>
            <a:prstGeom prst="rect">
              <a:avLst/>
            </a:prstGeom>
            <a:noFill/>
            <a:effectLst/>
          </p:spPr>
          <p:txBody>
            <a:bodyPr vert="eaVert" wrap="none" rtlCol="0" anchor="ctr">
              <a:spAutoFit/>
            </a:bodyPr>
            <a:lstStyle>
              <a:defPPr>
                <a:defRPr lang="zh-CN"/>
              </a:defPPr>
              <a:lvl1pPr algn="ctr">
                <a:defRPr sz="4400">
                  <a:solidFill>
                    <a:srgbClr val="004DA1"/>
                  </a:solidFill>
                  <a:latin typeface="李旭科书法" panose="02000603000000000000" pitchFamily="2" charset="-122"/>
                  <a:ea typeface="李旭科书法" panose="02000603000000000000" pitchFamily="2" charset="-122"/>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lang="en-US" altLang="zh-CN" sz="3200" kern="0" dirty="0">
                  <a:solidFill>
                    <a:prstClr val="white"/>
                  </a:solidFill>
                  <a:latin typeface="+mn-lt"/>
                  <a:ea typeface="+mn-ea"/>
                  <a:cs typeface="+mn-ea"/>
                  <a:sym typeface="+mn-lt"/>
                </a:rPr>
                <a:t>A</a:t>
              </a:r>
              <a:endParaRPr kumimoji="0" lang="zh-CN" altLang="en-US" sz="3200" b="0" i="0" u="none" strike="noStrike" kern="0" cap="none" spc="0" normalizeH="0" baseline="0" noProof="0" dirty="0">
                <a:ln>
                  <a:noFill/>
                </a:ln>
                <a:solidFill>
                  <a:prstClr val="white"/>
                </a:solidFill>
                <a:effectLst/>
                <a:uLnTx/>
                <a:uFillTx/>
                <a:latin typeface="+mn-lt"/>
                <a:ea typeface="+mn-ea"/>
                <a:cs typeface="+mn-ea"/>
                <a:sym typeface="+mn-lt"/>
              </a:endParaRPr>
            </a:p>
          </p:txBody>
        </p:sp>
      </p:grpSp>
    </p:spTree>
    <p:extLst>
      <p:ext uri="{BB962C8B-B14F-4D97-AF65-F5344CB8AC3E}">
        <p14:creationId xmlns:p14="http://schemas.microsoft.com/office/powerpoint/2010/main" val="214057248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3F297A04-FA86-470C-A283-0F372052F889}"/>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latin typeface="+mn-lt"/>
                <a:cs typeface="+mn-ea"/>
                <a:sym typeface="+mn-lt"/>
              </a:rPr>
              <a:pPr>
                <a:defRPr/>
              </a:pPr>
              <a:t>183</a:t>
            </a:fld>
            <a:endParaRPr lang="en-US">
              <a:solidFill>
                <a:prstClr val="black">
                  <a:tint val="75000"/>
                </a:prstClr>
              </a:solidFill>
              <a:latin typeface="+mn-lt"/>
              <a:cs typeface="+mn-ea"/>
              <a:sym typeface="+mn-lt"/>
            </a:endParaRPr>
          </a:p>
        </p:txBody>
      </p:sp>
      <p:sp>
        <p:nvSpPr>
          <p:cNvPr id="3" name="文本框 2">
            <a:extLst>
              <a:ext uri="{FF2B5EF4-FFF2-40B4-BE49-F238E27FC236}">
                <a16:creationId xmlns:a16="http://schemas.microsoft.com/office/drawing/2014/main" id="{8D04972F-565F-4E50-896F-ED56EDD1A38F}"/>
              </a:ext>
            </a:extLst>
          </p:cNvPr>
          <p:cNvSpPr txBox="1"/>
          <p:nvPr/>
        </p:nvSpPr>
        <p:spPr>
          <a:xfrm>
            <a:off x="2039921" y="225348"/>
            <a:ext cx="5410461" cy="500137"/>
          </a:xfrm>
          <a:prstGeom prst="rect">
            <a:avLst/>
          </a:prstGeom>
          <a:noFill/>
        </p:spPr>
        <p:txBody>
          <a:bodyPr wrap="square" lIns="68580" tIns="34290" rIns="68580" bIns="34290" rtlCol="0">
            <a:spAutoFit/>
          </a:bodyPr>
          <a:lstStyle/>
          <a:p>
            <a:pPr algn="ctr"/>
            <a:r>
              <a:rPr lang="zh-CN" altLang="en-US" sz="2800" b="1" dirty="0">
                <a:solidFill>
                  <a:srgbClr val="0070C0"/>
                </a:solidFill>
                <a:cs typeface="+mn-ea"/>
                <a:sym typeface="+mn-lt"/>
              </a:rPr>
              <a:t>试试就试试</a:t>
            </a:r>
            <a:endParaRPr lang="en-US" altLang="zh-CN" sz="2800" b="1" dirty="0">
              <a:solidFill>
                <a:srgbClr val="7030A0"/>
              </a:solidFill>
              <a:cs typeface="+mn-ea"/>
              <a:sym typeface="+mn-lt"/>
            </a:endParaRPr>
          </a:p>
        </p:txBody>
      </p:sp>
      <p:sp>
        <p:nvSpPr>
          <p:cNvPr id="8" name="内容占位符 1">
            <a:extLst>
              <a:ext uri="{FF2B5EF4-FFF2-40B4-BE49-F238E27FC236}">
                <a16:creationId xmlns:a16="http://schemas.microsoft.com/office/drawing/2014/main" id="{C55AD2E8-BCFE-4A42-9301-8BD4BC5CB3A5}"/>
              </a:ext>
            </a:extLst>
          </p:cNvPr>
          <p:cNvSpPr txBox="1">
            <a:spLocks/>
          </p:cNvSpPr>
          <p:nvPr/>
        </p:nvSpPr>
        <p:spPr>
          <a:xfrm>
            <a:off x="490822" y="779487"/>
            <a:ext cx="8123789" cy="3887763"/>
          </a:xfrm>
          <a:prstGeom prst="rect">
            <a:avLst/>
          </a:prstGeom>
        </p:spPr>
        <p:txBody>
          <a:bodyPr vert="horz" lIns="91440" tIns="45720" rIns="91440" bIns="45720" rtlCol="0">
            <a:normAutofit/>
          </a:bodyPr>
          <a:lstStyle>
            <a:lvl1pPr marL="0" indent="538480" algn="l" defTabSz="685800" rtl="0" eaLnBrk="1" latinLnBrk="0" hangingPunct="1">
              <a:lnSpc>
                <a:spcPct val="150000"/>
              </a:lnSpc>
              <a:spcBef>
                <a:spcPts val="0"/>
              </a:spcBef>
              <a:buFont typeface="Arial" panose="020B0604020202020204" pitchFamily="34" charset="0"/>
              <a:buNone/>
              <a:defRPr sz="2200" b="1" kern="1200">
                <a:solidFill>
                  <a:srgbClr val="004DA1"/>
                </a:solidFill>
                <a:latin typeface="楷体" panose="02010609060101010101" pitchFamily="49" charset="-122"/>
                <a:ea typeface="楷体" panose="02010609060101010101" pitchFamily="49" charset="-122"/>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en-US" altLang="zh-CN" dirty="0">
                <a:latin typeface="+mn-lt"/>
                <a:ea typeface="+mn-ea"/>
                <a:cs typeface="+mn-ea"/>
                <a:sym typeface="+mn-lt"/>
              </a:rPr>
              <a:t>【</a:t>
            </a:r>
            <a:r>
              <a:rPr lang="zh-CN" altLang="en-US" dirty="0">
                <a:latin typeface="+mn-lt"/>
                <a:ea typeface="+mn-ea"/>
                <a:cs typeface="+mn-ea"/>
                <a:sym typeface="+mn-lt"/>
              </a:rPr>
              <a:t>例题</a:t>
            </a:r>
            <a:r>
              <a:rPr lang="en-US" altLang="zh-CN" dirty="0">
                <a:latin typeface="+mn-lt"/>
                <a:ea typeface="+mn-ea"/>
                <a:cs typeface="+mn-ea"/>
                <a:sym typeface="+mn-lt"/>
              </a:rPr>
              <a:t>-</a:t>
            </a:r>
            <a:r>
              <a:rPr lang="zh-CN" altLang="en-US" dirty="0">
                <a:latin typeface="+mn-lt"/>
                <a:ea typeface="+mn-ea"/>
                <a:cs typeface="+mn-ea"/>
                <a:sym typeface="+mn-lt"/>
              </a:rPr>
              <a:t>多选题</a:t>
            </a:r>
            <a:r>
              <a:rPr lang="en-US" altLang="zh-CN" dirty="0">
                <a:latin typeface="+mn-lt"/>
                <a:ea typeface="+mn-ea"/>
                <a:cs typeface="+mn-ea"/>
                <a:sym typeface="+mn-lt"/>
              </a:rPr>
              <a:t>】</a:t>
            </a:r>
            <a:r>
              <a:rPr lang="zh-CN" altLang="en-US" dirty="0">
                <a:latin typeface="+mn-lt"/>
                <a:ea typeface="+mn-ea"/>
                <a:cs typeface="+mn-ea"/>
                <a:sym typeface="+mn-lt"/>
              </a:rPr>
              <a:t>（</a:t>
            </a:r>
            <a:r>
              <a:rPr lang="en-US" altLang="zh-CN" dirty="0">
                <a:latin typeface="+mn-lt"/>
                <a:ea typeface="+mn-ea"/>
                <a:cs typeface="+mn-ea"/>
                <a:sym typeface="+mn-lt"/>
              </a:rPr>
              <a:t>2017 </a:t>
            </a:r>
            <a:r>
              <a:rPr lang="zh-CN" altLang="en-US" dirty="0">
                <a:latin typeface="+mn-lt"/>
                <a:ea typeface="+mn-ea"/>
                <a:cs typeface="+mn-ea"/>
                <a:sym typeface="+mn-lt"/>
              </a:rPr>
              <a:t>年）根据增值税法律制度的规定，纳税人销售货物向购买方收取的下列款项中，属于价外费用的有（ ）。</a:t>
            </a:r>
          </a:p>
          <a:p>
            <a:r>
              <a:rPr lang="zh-CN" altLang="en-US" dirty="0">
                <a:latin typeface="+mn-lt"/>
                <a:ea typeface="+mn-ea"/>
                <a:cs typeface="+mn-ea"/>
                <a:sym typeface="+mn-lt"/>
              </a:rPr>
              <a:t> </a:t>
            </a:r>
            <a:r>
              <a:rPr lang="en-US" altLang="zh-CN" dirty="0">
                <a:latin typeface="+mn-lt"/>
                <a:ea typeface="+mn-ea"/>
                <a:cs typeface="+mn-ea"/>
                <a:sym typeface="+mn-lt"/>
              </a:rPr>
              <a:t>A.</a:t>
            </a:r>
            <a:r>
              <a:rPr lang="zh-CN" altLang="en-US" dirty="0">
                <a:latin typeface="+mn-lt"/>
                <a:ea typeface="+mn-ea"/>
                <a:cs typeface="+mn-ea"/>
                <a:sym typeface="+mn-lt"/>
              </a:rPr>
              <a:t>延期付款利息</a:t>
            </a:r>
          </a:p>
          <a:p>
            <a:r>
              <a:rPr lang="zh-CN" altLang="en-US" dirty="0">
                <a:latin typeface="+mn-lt"/>
                <a:ea typeface="+mn-ea"/>
                <a:cs typeface="+mn-ea"/>
                <a:sym typeface="+mn-lt"/>
              </a:rPr>
              <a:t> </a:t>
            </a:r>
            <a:r>
              <a:rPr lang="en-US" altLang="zh-CN" dirty="0">
                <a:latin typeface="+mn-lt"/>
                <a:ea typeface="+mn-ea"/>
                <a:cs typeface="+mn-ea"/>
                <a:sym typeface="+mn-lt"/>
              </a:rPr>
              <a:t>B.</a:t>
            </a:r>
            <a:r>
              <a:rPr lang="zh-CN" altLang="en-US" dirty="0">
                <a:latin typeface="+mn-lt"/>
                <a:ea typeface="+mn-ea"/>
                <a:cs typeface="+mn-ea"/>
                <a:sym typeface="+mn-lt"/>
              </a:rPr>
              <a:t>赔偿金</a:t>
            </a:r>
          </a:p>
          <a:p>
            <a:r>
              <a:rPr lang="zh-CN" altLang="en-US" dirty="0">
                <a:latin typeface="+mn-lt"/>
                <a:ea typeface="+mn-ea"/>
                <a:cs typeface="+mn-ea"/>
                <a:sym typeface="+mn-lt"/>
              </a:rPr>
              <a:t> </a:t>
            </a:r>
            <a:r>
              <a:rPr lang="en-US" altLang="zh-CN" dirty="0">
                <a:latin typeface="+mn-lt"/>
                <a:ea typeface="+mn-ea"/>
                <a:cs typeface="+mn-ea"/>
                <a:sym typeface="+mn-lt"/>
              </a:rPr>
              <a:t>C.</a:t>
            </a:r>
            <a:r>
              <a:rPr lang="zh-CN" altLang="en-US" dirty="0">
                <a:latin typeface="+mn-lt"/>
                <a:ea typeface="+mn-ea"/>
                <a:cs typeface="+mn-ea"/>
                <a:sym typeface="+mn-lt"/>
              </a:rPr>
              <a:t>手续费</a:t>
            </a:r>
          </a:p>
          <a:p>
            <a:r>
              <a:rPr lang="zh-CN" altLang="en-US" dirty="0">
                <a:latin typeface="+mn-lt"/>
                <a:ea typeface="+mn-ea"/>
                <a:cs typeface="+mn-ea"/>
                <a:sym typeface="+mn-lt"/>
              </a:rPr>
              <a:t> </a:t>
            </a:r>
            <a:r>
              <a:rPr lang="en-US" altLang="zh-CN" dirty="0">
                <a:latin typeface="+mn-lt"/>
                <a:ea typeface="+mn-ea"/>
                <a:cs typeface="+mn-ea"/>
                <a:sym typeface="+mn-lt"/>
              </a:rPr>
              <a:t>D.</a:t>
            </a:r>
            <a:r>
              <a:rPr lang="zh-CN" altLang="en-US" dirty="0">
                <a:latin typeface="+mn-lt"/>
                <a:ea typeface="+mn-ea"/>
                <a:cs typeface="+mn-ea"/>
                <a:sym typeface="+mn-lt"/>
              </a:rPr>
              <a:t>包装物租金</a:t>
            </a:r>
          </a:p>
        </p:txBody>
      </p:sp>
      <p:grpSp>
        <p:nvGrpSpPr>
          <p:cNvPr id="9" name="组合 8">
            <a:extLst>
              <a:ext uri="{FF2B5EF4-FFF2-40B4-BE49-F238E27FC236}">
                <a16:creationId xmlns:a16="http://schemas.microsoft.com/office/drawing/2014/main" id="{D7CCD27B-CFDC-4184-8D48-6FBEDF9404AE}"/>
              </a:ext>
            </a:extLst>
          </p:cNvPr>
          <p:cNvGrpSpPr/>
          <p:nvPr/>
        </p:nvGrpSpPr>
        <p:grpSpPr>
          <a:xfrm rot="16200000">
            <a:off x="1893805" y="3981478"/>
            <a:ext cx="677108" cy="1428693"/>
            <a:chOff x="9306645" y="1903595"/>
            <a:chExt cx="902810" cy="1904924"/>
          </a:xfrm>
        </p:grpSpPr>
        <p:sp>
          <p:nvSpPr>
            <p:cNvPr id="10" name="Freeform 668">
              <a:extLst>
                <a:ext uri="{FF2B5EF4-FFF2-40B4-BE49-F238E27FC236}">
                  <a16:creationId xmlns:a16="http://schemas.microsoft.com/office/drawing/2014/main" id="{25B8C2A1-05FC-4FC7-8039-F3BDF3EAEED1}"/>
                </a:ext>
              </a:extLst>
            </p:cNvPr>
            <p:cNvSpPr>
              <a:spLocks/>
            </p:cNvSpPr>
            <p:nvPr/>
          </p:nvSpPr>
          <p:spPr bwMode="auto">
            <a:xfrm rot="5400000">
              <a:off x="8805602" y="2585762"/>
              <a:ext cx="1904924" cy="540590"/>
            </a:xfrm>
            <a:custGeom>
              <a:avLst/>
              <a:gdLst>
                <a:gd name="T0" fmla="*/ 384 w 398"/>
                <a:gd name="T1" fmla="*/ 77 h 111"/>
                <a:gd name="T2" fmla="*/ 388 w 398"/>
                <a:gd name="T3" fmla="*/ 74 h 111"/>
                <a:gd name="T4" fmla="*/ 388 w 398"/>
                <a:gd name="T5" fmla="*/ 71 h 111"/>
                <a:gd name="T6" fmla="*/ 397 w 398"/>
                <a:gd name="T7" fmla="*/ 67 h 111"/>
                <a:gd name="T8" fmla="*/ 390 w 398"/>
                <a:gd name="T9" fmla="*/ 62 h 111"/>
                <a:gd name="T10" fmla="*/ 388 w 398"/>
                <a:gd name="T11" fmla="*/ 59 h 111"/>
                <a:gd name="T12" fmla="*/ 388 w 398"/>
                <a:gd name="T13" fmla="*/ 56 h 111"/>
                <a:gd name="T14" fmla="*/ 385 w 398"/>
                <a:gd name="T15" fmla="*/ 54 h 111"/>
                <a:gd name="T16" fmla="*/ 387 w 398"/>
                <a:gd name="T17" fmla="*/ 51 h 111"/>
                <a:gd name="T18" fmla="*/ 389 w 398"/>
                <a:gd name="T19" fmla="*/ 48 h 111"/>
                <a:gd name="T20" fmla="*/ 384 w 398"/>
                <a:gd name="T21" fmla="*/ 46 h 111"/>
                <a:gd name="T22" fmla="*/ 378 w 398"/>
                <a:gd name="T23" fmla="*/ 42 h 111"/>
                <a:gd name="T24" fmla="*/ 385 w 398"/>
                <a:gd name="T25" fmla="*/ 40 h 111"/>
                <a:gd name="T26" fmla="*/ 378 w 398"/>
                <a:gd name="T27" fmla="*/ 37 h 111"/>
                <a:gd name="T28" fmla="*/ 378 w 398"/>
                <a:gd name="T29" fmla="*/ 34 h 111"/>
                <a:gd name="T30" fmla="*/ 373 w 398"/>
                <a:gd name="T31" fmla="*/ 32 h 111"/>
                <a:gd name="T32" fmla="*/ 369 w 398"/>
                <a:gd name="T33" fmla="*/ 28 h 111"/>
                <a:gd name="T34" fmla="*/ 350 w 398"/>
                <a:gd name="T35" fmla="*/ 23 h 111"/>
                <a:gd name="T36" fmla="*/ 358 w 398"/>
                <a:gd name="T37" fmla="*/ 19 h 111"/>
                <a:gd name="T38" fmla="*/ 260 w 398"/>
                <a:gd name="T39" fmla="*/ 11 h 111"/>
                <a:gd name="T40" fmla="*/ 324 w 398"/>
                <a:gd name="T41" fmla="*/ 10 h 111"/>
                <a:gd name="T42" fmla="*/ 304 w 398"/>
                <a:gd name="T43" fmla="*/ 6 h 111"/>
                <a:gd name="T44" fmla="*/ 177 w 398"/>
                <a:gd name="T45" fmla="*/ 1 h 111"/>
                <a:gd name="T46" fmla="*/ 18 w 398"/>
                <a:gd name="T47" fmla="*/ 11 h 111"/>
                <a:gd name="T48" fmla="*/ 16 w 398"/>
                <a:gd name="T49" fmla="*/ 17 h 111"/>
                <a:gd name="T50" fmla="*/ 21 w 398"/>
                <a:gd name="T51" fmla="*/ 20 h 111"/>
                <a:gd name="T52" fmla="*/ 15 w 398"/>
                <a:gd name="T53" fmla="*/ 26 h 111"/>
                <a:gd name="T54" fmla="*/ 12 w 398"/>
                <a:gd name="T55" fmla="*/ 52 h 111"/>
                <a:gd name="T56" fmla="*/ 8 w 398"/>
                <a:gd name="T57" fmla="*/ 82 h 111"/>
                <a:gd name="T58" fmla="*/ 113 w 398"/>
                <a:gd name="T59" fmla="*/ 111 h 111"/>
                <a:gd name="T60" fmla="*/ 331 w 398"/>
                <a:gd name="T61" fmla="*/ 104 h 111"/>
                <a:gd name="T62" fmla="*/ 369 w 398"/>
                <a:gd name="T63" fmla="*/ 91 h 111"/>
                <a:gd name="T64" fmla="*/ 385 w 398"/>
                <a:gd name="T65" fmla="*/ 86 h 111"/>
                <a:gd name="T66" fmla="*/ 389 w 398"/>
                <a:gd name="T67" fmla="*/ 8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98" h="111">
                  <a:moveTo>
                    <a:pt x="397" y="80"/>
                  </a:moveTo>
                  <a:cubicBezTo>
                    <a:pt x="394" y="77"/>
                    <a:pt x="387" y="79"/>
                    <a:pt x="384" y="77"/>
                  </a:cubicBezTo>
                  <a:cubicBezTo>
                    <a:pt x="387" y="75"/>
                    <a:pt x="394" y="76"/>
                    <a:pt x="396" y="76"/>
                  </a:cubicBezTo>
                  <a:cubicBezTo>
                    <a:pt x="388" y="74"/>
                    <a:pt x="388" y="74"/>
                    <a:pt x="388" y="74"/>
                  </a:cubicBezTo>
                  <a:cubicBezTo>
                    <a:pt x="397" y="72"/>
                    <a:pt x="397" y="72"/>
                    <a:pt x="397" y="72"/>
                  </a:cubicBezTo>
                  <a:cubicBezTo>
                    <a:pt x="395" y="71"/>
                    <a:pt x="390" y="73"/>
                    <a:pt x="388" y="71"/>
                  </a:cubicBezTo>
                  <a:cubicBezTo>
                    <a:pt x="388" y="69"/>
                    <a:pt x="390" y="70"/>
                    <a:pt x="391" y="70"/>
                  </a:cubicBezTo>
                  <a:cubicBezTo>
                    <a:pt x="394" y="70"/>
                    <a:pt x="398" y="69"/>
                    <a:pt x="397" y="67"/>
                  </a:cubicBezTo>
                  <a:cubicBezTo>
                    <a:pt x="397" y="63"/>
                    <a:pt x="391" y="64"/>
                    <a:pt x="388" y="63"/>
                  </a:cubicBezTo>
                  <a:cubicBezTo>
                    <a:pt x="390" y="62"/>
                    <a:pt x="390" y="62"/>
                    <a:pt x="390" y="62"/>
                  </a:cubicBezTo>
                  <a:cubicBezTo>
                    <a:pt x="388" y="62"/>
                    <a:pt x="386" y="62"/>
                    <a:pt x="385" y="60"/>
                  </a:cubicBezTo>
                  <a:cubicBezTo>
                    <a:pt x="386" y="60"/>
                    <a:pt x="387" y="59"/>
                    <a:pt x="388" y="59"/>
                  </a:cubicBezTo>
                  <a:cubicBezTo>
                    <a:pt x="383" y="57"/>
                    <a:pt x="383" y="57"/>
                    <a:pt x="383" y="57"/>
                  </a:cubicBezTo>
                  <a:cubicBezTo>
                    <a:pt x="388" y="56"/>
                    <a:pt x="388" y="56"/>
                    <a:pt x="388" y="56"/>
                  </a:cubicBezTo>
                  <a:cubicBezTo>
                    <a:pt x="386" y="56"/>
                    <a:pt x="386" y="56"/>
                    <a:pt x="386" y="56"/>
                  </a:cubicBezTo>
                  <a:cubicBezTo>
                    <a:pt x="384" y="55"/>
                    <a:pt x="386" y="54"/>
                    <a:pt x="385" y="54"/>
                  </a:cubicBezTo>
                  <a:cubicBezTo>
                    <a:pt x="383" y="52"/>
                    <a:pt x="379" y="54"/>
                    <a:pt x="377" y="52"/>
                  </a:cubicBezTo>
                  <a:cubicBezTo>
                    <a:pt x="380" y="51"/>
                    <a:pt x="384" y="51"/>
                    <a:pt x="387" y="51"/>
                  </a:cubicBezTo>
                  <a:cubicBezTo>
                    <a:pt x="385" y="51"/>
                    <a:pt x="382" y="51"/>
                    <a:pt x="381" y="49"/>
                  </a:cubicBezTo>
                  <a:cubicBezTo>
                    <a:pt x="389" y="48"/>
                    <a:pt x="389" y="48"/>
                    <a:pt x="389" y="48"/>
                  </a:cubicBezTo>
                  <a:cubicBezTo>
                    <a:pt x="387" y="47"/>
                    <a:pt x="384" y="48"/>
                    <a:pt x="382" y="47"/>
                  </a:cubicBezTo>
                  <a:cubicBezTo>
                    <a:pt x="384" y="46"/>
                    <a:pt x="384" y="46"/>
                    <a:pt x="384" y="46"/>
                  </a:cubicBezTo>
                  <a:cubicBezTo>
                    <a:pt x="381" y="45"/>
                    <a:pt x="378" y="46"/>
                    <a:pt x="376" y="44"/>
                  </a:cubicBezTo>
                  <a:cubicBezTo>
                    <a:pt x="377" y="43"/>
                    <a:pt x="378" y="43"/>
                    <a:pt x="378" y="42"/>
                  </a:cubicBezTo>
                  <a:cubicBezTo>
                    <a:pt x="377" y="42"/>
                    <a:pt x="375" y="42"/>
                    <a:pt x="374" y="41"/>
                  </a:cubicBezTo>
                  <a:cubicBezTo>
                    <a:pt x="377" y="40"/>
                    <a:pt x="382" y="41"/>
                    <a:pt x="385" y="40"/>
                  </a:cubicBezTo>
                  <a:cubicBezTo>
                    <a:pt x="377" y="37"/>
                    <a:pt x="377" y="37"/>
                    <a:pt x="377" y="37"/>
                  </a:cubicBezTo>
                  <a:cubicBezTo>
                    <a:pt x="377" y="37"/>
                    <a:pt x="377" y="37"/>
                    <a:pt x="378" y="37"/>
                  </a:cubicBezTo>
                  <a:cubicBezTo>
                    <a:pt x="373" y="35"/>
                    <a:pt x="373" y="35"/>
                    <a:pt x="373" y="35"/>
                  </a:cubicBezTo>
                  <a:cubicBezTo>
                    <a:pt x="375" y="34"/>
                    <a:pt x="377" y="35"/>
                    <a:pt x="378" y="34"/>
                  </a:cubicBezTo>
                  <a:cubicBezTo>
                    <a:pt x="370" y="32"/>
                    <a:pt x="370" y="32"/>
                    <a:pt x="370" y="32"/>
                  </a:cubicBezTo>
                  <a:cubicBezTo>
                    <a:pt x="371" y="31"/>
                    <a:pt x="372" y="32"/>
                    <a:pt x="373" y="32"/>
                  </a:cubicBezTo>
                  <a:cubicBezTo>
                    <a:pt x="358" y="29"/>
                    <a:pt x="358" y="29"/>
                    <a:pt x="358" y="29"/>
                  </a:cubicBezTo>
                  <a:cubicBezTo>
                    <a:pt x="362" y="28"/>
                    <a:pt x="365" y="30"/>
                    <a:pt x="369" y="28"/>
                  </a:cubicBezTo>
                  <a:cubicBezTo>
                    <a:pt x="362" y="26"/>
                    <a:pt x="351" y="28"/>
                    <a:pt x="345" y="24"/>
                  </a:cubicBezTo>
                  <a:cubicBezTo>
                    <a:pt x="346" y="23"/>
                    <a:pt x="348" y="23"/>
                    <a:pt x="350" y="23"/>
                  </a:cubicBezTo>
                  <a:cubicBezTo>
                    <a:pt x="346" y="22"/>
                    <a:pt x="346" y="22"/>
                    <a:pt x="346" y="22"/>
                  </a:cubicBezTo>
                  <a:cubicBezTo>
                    <a:pt x="349" y="20"/>
                    <a:pt x="356" y="21"/>
                    <a:pt x="358" y="19"/>
                  </a:cubicBezTo>
                  <a:cubicBezTo>
                    <a:pt x="354" y="19"/>
                    <a:pt x="350" y="19"/>
                    <a:pt x="347" y="17"/>
                  </a:cubicBezTo>
                  <a:cubicBezTo>
                    <a:pt x="319" y="14"/>
                    <a:pt x="290" y="11"/>
                    <a:pt x="260" y="11"/>
                  </a:cubicBezTo>
                  <a:cubicBezTo>
                    <a:pt x="259" y="10"/>
                    <a:pt x="259" y="10"/>
                    <a:pt x="259" y="10"/>
                  </a:cubicBezTo>
                  <a:cubicBezTo>
                    <a:pt x="281" y="9"/>
                    <a:pt x="301" y="11"/>
                    <a:pt x="324" y="10"/>
                  </a:cubicBezTo>
                  <a:cubicBezTo>
                    <a:pt x="325" y="9"/>
                    <a:pt x="325" y="9"/>
                    <a:pt x="325" y="9"/>
                  </a:cubicBezTo>
                  <a:cubicBezTo>
                    <a:pt x="319" y="6"/>
                    <a:pt x="311" y="8"/>
                    <a:pt x="304" y="6"/>
                  </a:cubicBezTo>
                  <a:cubicBezTo>
                    <a:pt x="306" y="5"/>
                    <a:pt x="306" y="5"/>
                    <a:pt x="306" y="5"/>
                  </a:cubicBezTo>
                  <a:cubicBezTo>
                    <a:pt x="264" y="1"/>
                    <a:pt x="219" y="0"/>
                    <a:pt x="177" y="1"/>
                  </a:cubicBezTo>
                  <a:cubicBezTo>
                    <a:pt x="35" y="2"/>
                    <a:pt x="35" y="2"/>
                    <a:pt x="35" y="2"/>
                  </a:cubicBezTo>
                  <a:cubicBezTo>
                    <a:pt x="28" y="3"/>
                    <a:pt x="22" y="7"/>
                    <a:pt x="18" y="11"/>
                  </a:cubicBezTo>
                  <a:cubicBezTo>
                    <a:pt x="24" y="13"/>
                    <a:pt x="24" y="13"/>
                    <a:pt x="24" y="13"/>
                  </a:cubicBezTo>
                  <a:cubicBezTo>
                    <a:pt x="16" y="17"/>
                    <a:pt x="16" y="17"/>
                    <a:pt x="16" y="17"/>
                  </a:cubicBezTo>
                  <a:cubicBezTo>
                    <a:pt x="15" y="20"/>
                    <a:pt x="19" y="19"/>
                    <a:pt x="22" y="20"/>
                  </a:cubicBezTo>
                  <a:cubicBezTo>
                    <a:pt x="21" y="20"/>
                    <a:pt x="21" y="20"/>
                    <a:pt x="21" y="20"/>
                  </a:cubicBezTo>
                  <a:cubicBezTo>
                    <a:pt x="20" y="22"/>
                    <a:pt x="16" y="22"/>
                    <a:pt x="19" y="24"/>
                  </a:cubicBezTo>
                  <a:cubicBezTo>
                    <a:pt x="19" y="25"/>
                    <a:pt x="16" y="25"/>
                    <a:pt x="15" y="26"/>
                  </a:cubicBezTo>
                  <a:cubicBezTo>
                    <a:pt x="15" y="29"/>
                    <a:pt x="8" y="33"/>
                    <a:pt x="11" y="37"/>
                  </a:cubicBezTo>
                  <a:cubicBezTo>
                    <a:pt x="8" y="42"/>
                    <a:pt x="13" y="47"/>
                    <a:pt x="12" y="52"/>
                  </a:cubicBezTo>
                  <a:cubicBezTo>
                    <a:pt x="8" y="56"/>
                    <a:pt x="10" y="63"/>
                    <a:pt x="7" y="68"/>
                  </a:cubicBezTo>
                  <a:cubicBezTo>
                    <a:pt x="15" y="73"/>
                    <a:pt x="0" y="77"/>
                    <a:pt x="8" y="82"/>
                  </a:cubicBezTo>
                  <a:cubicBezTo>
                    <a:pt x="9" y="88"/>
                    <a:pt x="16" y="93"/>
                    <a:pt x="24" y="97"/>
                  </a:cubicBezTo>
                  <a:cubicBezTo>
                    <a:pt x="50" y="109"/>
                    <a:pt x="82" y="110"/>
                    <a:pt x="113" y="111"/>
                  </a:cubicBezTo>
                  <a:cubicBezTo>
                    <a:pt x="277" y="109"/>
                    <a:pt x="277" y="109"/>
                    <a:pt x="277" y="109"/>
                  </a:cubicBezTo>
                  <a:cubicBezTo>
                    <a:pt x="295" y="106"/>
                    <a:pt x="314" y="107"/>
                    <a:pt x="331" y="104"/>
                  </a:cubicBezTo>
                  <a:cubicBezTo>
                    <a:pt x="350" y="103"/>
                    <a:pt x="364" y="95"/>
                    <a:pt x="382" y="93"/>
                  </a:cubicBezTo>
                  <a:cubicBezTo>
                    <a:pt x="379" y="91"/>
                    <a:pt x="374" y="92"/>
                    <a:pt x="369" y="91"/>
                  </a:cubicBezTo>
                  <a:cubicBezTo>
                    <a:pt x="375" y="88"/>
                    <a:pt x="382" y="87"/>
                    <a:pt x="388" y="86"/>
                  </a:cubicBezTo>
                  <a:cubicBezTo>
                    <a:pt x="387" y="86"/>
                    <a:pt x="385" y="87"/>
                    <a:pt x="385" y="86"/>
                  </a:cubicBezTo>
                  <a:cubicBezTo>
                    <a:pt x="387" y="84"/>
                    <a:pt x="391" y="86"/>
                    <a:pt x="392" y="84"/>
                  </a:cubicBezTo>
                  <a:cubicBezTo>
                    <a:pt x="389" y="82"/>
                    <a:pt x="389" y="82"/>
                    <a:pt x="389" y="82"/>
                  </a:cubicBezTo>
                  <a:cubicBezTo>
                    <a:pt x="391" y="80"/>
                    <a:pt x="395" y="81"/>
                    <a:pt x="397" y="80"/>
                  </a:cubicBezTo>
                  <a:close/>
                </a:path>
              </a:pathLst>
            </a:custGeom>
            <a:solidFill>
              <a:srgbClr val="004DA1"/>
            </a:solidFill>
            <a:ln>
              <a:noFill/>
            </a:ln>
          </p:spPr>
          <p:txBody>
            <a:bodyPr vert="horz" wrap="square" lIns="68580" tIns="34290" rIns="68580" bIns="3429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013" b="0" i="0" u="none" strike="noStrike" kern="0" cap="none" spc="0" normalizeH="0" baseline="0" noProof="0" dirty="0">
                <a:ln>
                  <a:noFill/>
                </a:ln>
                <a:solidFill>
                  <a:prstClr val="black"/>
                </a:solidFill>
                <a:effectLst/>
                <a:uLnTx/>
                <a:uFillTx/>
                <a:cs typeface="+mn-ea"/>
                <a:sym typeface="+mn-lt"/>
              </a:endParaRPr>
            </a:p>
          </p:txBody>
        </p:sp>
        <p:sp>
          <p:nvSpPr>
            <p:cNvPr id="11" name="文本框 10">
              <a:extLst>
                <a:ext uri="{FF2B5EF4-FFF2-40B4-BE49-F238E27FC236}">
                  <a16:creationId xmlns:a16="http://schemas.microsoft.com/office/drawing/2014/main" id="{9638B1E5-5568-466A-B5E2-8FD1DDE2E088}"/>
                </a:ext>
              </a:extLst>
            </p:cNvPr>
            <p:cNvSpPr txBox="1"/>
            <p:nvPr/>
          </p:nvSpPr>
          <p:spPr>
            <a:xfrm>
              <a:off x="9306645" y="2247341"/>
              <a:ext cx="902810" cy="1217427"/>
            </a:xfrm>
            <a:prstGeom prst="rect">
              <a:avLst/>
            </a:prstGeom>
            <a:noFill/>
            <a:effectLst/>
          </p:spPr>
          <p:txBody>
            <a:bodyPr vert="eaVert" wrap="none" rtlCol="0" anchor="ctr">
              <a:spAutoFit/>
            </a:bodyPr>
            <a:lstStyle>
              <a:defPPr>
                <a:defRPr lang="zh-CN"/>
              </a:defPPr>
              <a:lvl1pPr algn="ctr">
                <a:defRPr sz="4400">
                  <a:solidFill>
                    <a:srgbClr val="004DA1"/>
                  </a:solidFill>
                  <a:latin typeface="李旭科书法" panose="02000603000000000000" pitchFamily="2" charset="-122"/>
                  <a:ea typeface="李旭科书法" panose="02000603000000000000" pitchFamily="2" charset="-122"/>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lang="en-US" altLang="zh-CN" sz="3200" kern="0" dirty="0">
                  <a:solidFill>
                    <a:prstClr val="white"/>
                  </a:solidFill>
                  <a:latin typeface="+mn-lt"/>
                  <a:ea typeface="+mn-ea"/>
                  <a:cs typeface="+mn-ea"/>
                  <a:sym typeface="+mn-lt"/>
                </a:rPr>
                <a:t>ABCD</a:t>
              </a:r>
              <a:endParaRPr kumimoji="0" lang="zh-CN" altLang="en-US" sz="3200" b="0" i="0" u="none" strike="noStrike" kern="0" cap="none" spc="0" normalizeH="0" baseline="0" noProof="0" dirty="0">
                <a:ln>
                  <a:noFill/>
                </a:ln>
                <a:solidFill>
                  <a:prstClr val="white"/>
                </a:solidFill>
                <a:effectLst/>
                <a:uLnTx/>
                <a:uFillTx/>
                <a:latin typeface="+mn-lt"/>
                <a:ea typeface="+mn-ea"/>
                <a:cs typeface="+mn-ea"/>
                <a:sym typeface="+mn-lt"/>
              </a:endParaRPr>
            </a:p>
          </p:txBody>
        </p:sp>
      </p:grpSp>
    </p:spTree>
    <p:extLst>
      <p:ext uri="{BB962C8B-B14F-4D97-AF65-F5344CB8AC3E}">
        <p14:creationId xmlns:p14="http://schemas.microsoft.com/office/powerpoint/2010/main" val="378656762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3F297A04-FA86-470C-A283-0F372052F889}"/>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latin typeface="+mn-lt"/>
                <a:cs typeface="+mn-ea"/>
                <a:sym typeface="+mn-lt"/>
              </a:rPr>
              <a:pPr>
                <a:defRPr/>
              </a:pPr>
              <a:t>184</a:t>
            </a:fld>
            <a:endParaRPr lang="en-US">
              <a:solidFill>
                <a:prstClr val="black">
                  <a:tint val="75000"/>
                </a:prstClr>
              </a:solidFill>
              <a:latin typeface="+mn-lt"/>
              <a:cs typeface="+mn-ea"/>
              <a:sym typeface="+mn-lt"/>
            </a:endParaRPr>
          </a:p>
        </p:txBody>
      </p:sp>
      <p:sp>
        <p:nvSpPr>
          <p:cNvPr id="3" name="文本框 2">
            <a:extLst>
              <a:ext uri="{FF2B5EF4-FFF2-40B4-BE49-F238E27FC236}">
                <a16:creationId xmlns:a16="http://schemas.microsoft.com/office/drawing/2014/main" id="{8D04972F-565F-4E50-896F-ED56EDD1A38F}"/>
              </a:ext>
            </a:extLst>
          </p:cNvPr>
          <p:cNvSpPr txBox="1"/>
          <p:nvPr/>
        </p:nvSpPr>
        <p:spPr>
          <a:xfrm>
            <a:off x="2039921" y="225348"/>
            <a:ext cx="5410461" cy="500137"/>
          </a:xfrm>
          <a:prstGeom prst="rect">
            <a:avLst/>
          </a:prstGeom>
          <a:noFill/>
        </p:spPr>
        <p:txBody>
          <a:bodyPr wrap="square" lIns="68580" tIns="34290" rIns="68580" bIns="34290" rtlCol="0">
            <a:spAutoFit/>
          </a:bodyPr>
          <a:lstStyle/>
          <a:p>
            <a:pPr algn="ctr"/>
            <a:r>
              <a:rPr lang="zh-CN" altLang="en-US" sz="2800" b="1" dirty="0">
                <a:solidFill>
                  <a:srgbClr val="0070C0"/>
                </a:solidFill>
                <a:cs typeface="+mn-ea"/>
                <a:sym typeface="+mn-lt"/>
              </a:rPr>
              <a:t>试试就试试</a:t>
            </a:r>
            <a:endParaRPr lang="en-US" altLang="zh-CN" sz="2800" b="1" dirty="0">
              <a:solidFill>
                <a:srgbClr val="7030A0"/>
              </a:solidFill>
              <a:cs typeface="+mn-ea"/>
              <a:sym typeface="+mn-lt"/>
            </a:endParaRPr>
          </a:p>
        </p:txBody>
      </p:sp>
      <p:sp>
        <p:nvSpPr>
          <p:cNvPr id="8" name="内容占位符 1">
            <a:extLst>
              <a:ext uri="{FF2B5EF4-FFF2-40B4-BE49-F238E27FC236}">
                <a16:creationId xmlns:a16="http://schemas.microsoft.com/office/drawing/2014/main" id="{C55AD2E8-BCFE-4A42-9301-8BD4BC5CB3A5}"/>
              </a:ext>
            </a:extLst>
          </p:cNvPr>
          <p:cNvSpPr txBox="1">
            <a:spLocks/>
          </p:cNvSpPr>
          <p:nvPr/>
        </p:nvSpPr>
        <p:spPr>
          <a:xfrm>
            <a:off x="490822" y="779487"/>
            <a:ext cx="8123789" cy="3887763"/>
          </a:xfrm>
          <a:prstGeom prst="rect">
            <a:avLst/>
          </a:prstGeom>
        </p:spPr>
        <p:txBody>
          <a:bodyPr vert="horz" lIns="91440" tIns="45720" rIns="91440" bIns="45720" rtlCol="0">
            <a:normAutofit lnSpcReduction="10000"/>
          </a:bodyPr>
          <a:lstStyle>
            <a:lvl1pPr marL="0" indent="538480" algn="l" defTabSz="685800" rtl="0" eaLnBrk="1" latinLnBrk="0" hangingPunct="1">
              <a:lnSpc>
                <a:spcPct val="150000"/>
              </a:lnSpc>
              <a:spcBef>
                <a:spcPts val="0"/>
              </a:spcBef>
              <a:buFont typeface="Arial" panose="020B0604020202020204" pitchFamily="34" charset="0"/>
              <a:buNone/>
              <a:defRPr sz="2200" b="1" kern="1200">
                <a:solidFill>
                  <a:srgbClr val="004DA1"/>
                </a:solidFill>
                <a:latin typeface="楷体" panose="02010609060101010101" pitchFamily="49" charset="-122"/>
                <a:ea typeface="楷体" panose="02010609060101010101" pitchFamily="49" charset="-122"/>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en-US" altLang="zh-CN" dirty="0">
                <a:latin typeface="+mn-lt"/>
                <a:ea typeface="+mn-ea"/>
                <a:cs typeface="+mn-ea"/>
                <a:sym typeface="+mn-lt"/>
              </a:rPr>
              <a:t>【</a:t>
            </a:r>
            <a:r>
              <a:rPr lang="zh-CN" altLang="en-US" dirty="0">
                <a:latin typeface="+mn-lt"/>
                <a:ea typeface="+mn-ea"/>
                <a:cs typeface="+mn-ea"/>
                <a:sym typeface="+mn-lt"/>
              </a:rPr>
              <a:t>例题</a:t>
            </a:r>
            <a:r>
              <a:rPr lang="en-US" altLang="zh-CN" dirty="0">
                <a:latin typeface="+mn-lt"/>
                <a:ea typeface="+mn-ea"/>
                <a:cs typeface="+mn-ea"/>
                <a:sym typeface="+mn-lt"/>
              </a:rPr>
              <a:t>-</a:t>
            </a:r>
            <a:r>
              <a:rPr lang="zh-CN" altLang="en-US" dirty="0">
                <a:latin typeface="+mn-lt"/>
                <a:ea typeface="+mn-ea"/>
                <a:cs typeface="+mn-ea"/>
                <a:sym typeface="+mn-lt"/>
              </a:rPr>
              <a:t>单选题</a:t>
            </a:r>
            <a:r>
              <a:rPr lang="en-US" altLang="zh-CN" dirty="0">
                <a:latin typeface="+mn-lt"/>
                <a:ea typeface="+mn-ea"/>
                <a:cs typeface="+mn-ea"/>
                <a:sym typeface="+mn-lt"/>
              </a:rPr>
              <a:t>】</a:t>
            </a:r>
            <a:r>
              <a:rPr lang="zh-CN" altLang="en-US" dirty="0">
                <a:latin typeface="+mn-lt"/>
                <a:ea typeface="+mn-ea"/>
                <a:cs typeface="+mn-ea"/>
                <a:sym typeface="+mn-lt"/>
              </a:rPr>
              <a:t>（</a:t>
            </a:r>
            <a:r>
              <a:rPr lang="en-US" altLang="zh-CN" dirty="0">
                <a:latin typeface="+mn-lt"/>
                <a:ea typeface="+mn-ea"/>
                <a:cs typeface="+mn-ea"/>
                <a:sym typeface="+mn-lt"/>
              </a:rPr>
              <a:t>2020 </a:t>
            </a:r>
            <a:r>
              <a:rPr lang="zh-CN" altLang="en-US" dirty="0">
                <a:latin typeface="+mn-lt"/>
                <a:ea typeface="+mn-ea"/>
                <a:cs typeface="+mn-ea"/>
                <a:sym typeface="+mn-lt"/>
              </a:rPr>
              <a:t>年）甲公司为增值税一般纳税人，</a:t>
            </a:r>
            <a:r>
              <a:rPr lang="en-US" altLang="zh-CN" dirty="0">
                <a:latin typeface="+mn-lt"/>
                <a:ea typeface="+mn-ea"/>
                <a:cs typeface="+mn-ea"/>
                <a:sym typeface="+mn-lt"/>
              </a:rPr>
              <a:t>2019 </a:t>
            </a:r>
            <a:r>
              <a:rPr lang="zh-CN" altLang="en-US" dirty="0">
                <a:latin typeface="+mn-lt"/>
                <a:ea typeface="+mn-ea"/>
                <a:cs typeface="+mn-ea"/>
                <a:sym typeface="+mn-lt"/>
              </a:rPr>
              <a:t>年 </a:t>
            </a:r>
            <a:r>
              <a:rPr lang="en-US" altLang="zh-CN" dirty="0">
                <a:latin typeface="+mn-lt"/>
                <a:ea typeface="+mn-ea"/>
                <a:cs typeface="+mn-ea"/>
                <a:sym typeface="+mn-lt"/>
              </a:rPr>
              <a:t>5 </a:t>
            </a:r>
            <a:r>
              <a:rPr lang="zh-CN" altLang="en-US" dirty="0">
                <a:latin typeface="+mn-lt"/>
                <a:ea typeface="+mn-ea"/>
                <a:cs typeface="+mn-ea"/>
                <a:sym typeface="+mn-lt"/>
              </a:rPr>
              <a:t>月提供设计服务取得含增值税价款 </a:t>
            </a:r>
            <a:r>
              <a:rPr lang="en-US" altLang="zh-CN" dirty="0">
                <a:latin typeface="+mn-lt"/>
                <a:ea typeface="+mn-ea"/>
                <a:cs typeface="+mn-ea"/>
                <a:sym typeface="+mn-lt"/>
              </a:rPr>
              <a:t>636 </a:t>
            </a:r>
            <a:r>
              <a:rPr lang="zh-CN" altLang="en-US" dirty="0">
                <a:latin typeface="+mn-lt"/>
                <a:ea typeface="+mn-ea"/>
                <a:cs typeface="+mn-ea"/>
                <a:sym typeface="+mn-lt"/>
              </a:rPr>
              <a:t>万元，另收取奖励费 </a:t>
            </a:r>
            <a:r>
              <a:rPr lang="en-US" altLang="zh-CN" dirty="0">
                <a:latin typeface="+mn-lt"/>
                <a:ea typeface="+mn-ea"/>
                <a:cs typeface="+mn-ea"/>
                <a:sym typeface="+mn-lt"/>
              </a:rPr>
              <a:t>10.6 </a:t>
            </a:r>
            <a:r>
              <a:rPr lang="zh-CN" altLang="en-US" dirty="0">
                <a:latin typeface="+mn-lt"/>
                <a:ea typeface="+mn-ea"/>
                <a:cs typeface="+mn-ea"/>
                <a:sym typeface="+mn-lt"/>
              </a:rPr>
              <a:t>万元。已知，增值税税率为 </a:t>
            </a:r>
            <a:r>
              <a:rPr lang="en-US" altLang="zh-CN" dirty="0">
                <a:latin typeface="+mn-lt"/>
                <a:ea typeface="+mn-ea"/>
                <a:cs typeface="+mn-ea"/>
                <a:sym typeface="+mn-lt"/>
              </a:rPr>
              <a:t>6</a:t>
            </a:r>
            <a:r>
              <a:rPr lang="zh-CN" altLang="en-US" dirty="0">
                <a:latin typeface="+mn-lt"/>
                <a:ea typeface="+mn-ea"/>
                <a:cs typeface="+mn-ea"/>
                <a:sym typeface="+mn-lt"/>
              </a:rPr>
              <a:t>％，计算甲公司当月该笔业务增值税销项税额的下列算式中，正确的是（ ）。</a:t>
            </a:r>
          </a:p>
          <a:p>
            <a:r>
              <a:rPr lang="zh-CN" altLang="en-US" dirty="0">
                <a:latin typeface="+mn-lt"/>
                <a:ea typeface="+mn-ea"/>
                <a:cs typeface="+mn-ea"/>
                <a:sym typeface="+mn-lt"/>
              </a:rPr>
              <a:t> </a:t>
            </a:r>
            <a:r>
              <a:rPr lang="en-US" altLang="zh-CN" dirty="0">
                <a:latin typeface="+mn-lt"/>
                <a:ea typeface="+mn-ea"/>
                <a:cs typeface="+mn-ea"/>
                <a:sym typeface="+mn-lt"/>
              </a:rPr>
              <a:t>A.[636</a:t>
            </a:r>
            <a:r>
              <a:rPr lang="zh-CN" altLang="en-US" dirty="0">
                <a:latin typeface="+mn-lt"/>
                <a:ea typeface="+mn-ea"/>
                <a:cs typeface="+mn-ea"/>
                <a:sym typeface="+mn-lt"/>
              </a:rPr>
              <a:t>＋</a:t>
            </a:r>
            <a:r>
              <a:rPr lang="en-US" altLang="zh-CN" dirty="0">
                <a:latin typeface="+mn-lt"/>
                <a:ea typeface="+mn-ea"/>
                <a:cs typeface="+mn-ea"/>
                <a:sym typeface="+mn-lt"/>
              </a:rPr>
              <a:t>10.6÷</a:t>
            </a:r>
            <a:r>
              <a:rPr lang="zh-CN" altLang="en-US" dirty="0">
                <a:latin typeface="+mn-lt"/>
                <a:ea typeface="+mn-ea"/>
                <a:cs typeface="+mn-ea"/>
                <a:sym typeface="+mn-lt"/>
              </a:rPr>
              <a:t>（</a:t>
            </a:r>
            <a:r>
              <a:rPr lang="en-US" altLang="zh-CN" dirty="0">
                <a:latin typeface="+mn-lt"/>
                <a:ea typeface="+mn-ea"/>
                <a:cs typeface="+mn-ea"/>
                <a:sym typeface="+mn-lt"/>
              </a:rPr>
              <a:t>1</a:t>
            </a:r>
            <a:r>
              <a:rPr lang="zh-CN" altLang="en-US" dirty="0">
                <a:latin typeface="+mn-lt"/>
                <a:ea typeface="+mn-ea"/>
                <a:cs typeface="+mn-ea"/>
                <a:sym typeface="+mn-lt"/>
              </a:rPr>
              <a:t>＋</a:t>
            </a:r>
            <a:r>
              <a:rPr lang="en-US" altLang="zh-CN" dirty="0">
                <a:latin typeface="+mn-lt"/>
                <a:ea typeface="+mn-ea"/>
                <a:cs typeface="+mn-ea"/>
                <a:sym typeface="+mn-lt"/>
              </a:rPr>
              <a:t>6</a:t>
            </a:r>
            <a:r>
              <a:rPr lang="zh-CN" altLang="en-US" dirty="0">
                <a:latin typeface="+mn-lt"/>
                <a:ea typeface="+mn-ea"/>
                <a:cs typeface="+mn-ea"/>
                <a:sym typeface="+mn-lt"/>
              </a:rPr>
              <a:t>％）</a:t>
            </a:r>
            <a:r>
              <a:rPr lang="en-US" altLang="zh-CN" dirty="0">
                <a:latin typeface="+mn-lt"/>
                <a:ea typeface="+mn-ea"/>
                <a:cs typeface="+mn-ea"/>
                <a:sym typeface="+mn-lt"/>
              </a:rPr>
              <a:t>]×6</a:t>
            </a:r>
            <a:r>
              <a:rPr lang="zh-CN" altLang="en-US" dirty="0">
                <a:latin typeface="+mn-lt"/>
                <a:ea typeface="+mn-ea"/>
                <a:cs typeface="+mn-ea"/>
                <a:sym typeface="+mn-lt"/>
              </a:rPr>
              <a:t>％＝</a:t>
            </a:r>
            <a:r>
              <a:rPr lang="en-US" altLang="zh-CN" dirty="0">
                <a:latin typeface="+mn-lt"/>
                <a:ea typeface="+mn-ea"/>
                <a:cs typeface="+mn-ea"/>
                <a:sym typeface="+mn-lt"/>
              </a:rPr>
              <a:t>38.76 </a:t>
            </a:r>
            <a:r>
              <a:rPr lang="zh-CN" altLang="en-US" dirty="0">
                <a:latin typeface="+mn-lt"/>
                <a:ea typeface="+mn-ea"/>
                <a:cs typeface="+mn-ea"/>
                <a:sym typeface="+mn-lt"/>
              </a:rPr>
              <a:t>万元</a:t>
            </a:r>
          </a:p>
          <a:p>
            <a:r>
              <a:rPr lang="zh-CN" altLang="en-US" dirty="0">
                <a:latin typeface="+mn-lt"/>
                <a:ea typeface="+mn-ea"/>
                <a:cs typeface="+mn-ea"/>
                <a:sym typeface="+mn-lt"/>
              </a:rPr>
              <a:t> </a:t>
            </a:r>
            <a:r>
              <a:rPr lang="en-US" altLang="zh-CN" dirty="0">
                <a:latin typeface="+mn-lt"/>
                <a:ea typeface="+mn-ea"/>
                <a:cs typeface="+mn-ea"/>
                <a:sym typeface="+mn-lt"/>
              </a:rPr>
              <a:t>B.636÷</a:t>
            </a:r>
            <a:r>
              <a:rPr lang="zh-CN" altLang="en-US" dirty="0">
                <a:latin typeface="+mn-lt"/>
                <a:ea typeface="+mn-ea"/>
                <a:cs typeface="+mn-ea"/>
                <a:sym typeface="+mn-lt"/>
              </a:rPr>
              <a:t>（</a:t>
            </a:r>
            <a:r>
              <a:rPr lang="en-US" altLang="zh-CN" dirty="0">
                <a:latin typeface="+mn-lt"/>
                <a:ea typeface="+mn-ea"/>
                <a:cs typeface="+mn-ea"/>
                <a:sym typeface="+mn-lt"/>
              </a:rPr>
              <a:t>1</a:t>
            </a:r>
            <a:r>
              <a:rPr lang="zh-CN" altLang="en-US" dirty="0">
                <a:latin typeface="+mn-lt"/>
                <a:ea typeface="+mn-ea"/>
                <a:cs typeface="+mn-ea"/>
                <a:sym typeface="+mn-lt"/>
              </a:rPr>
              <a:t>＋</a:t>
            </a:r>
            <a:r>
              <a:rPr lang="en-US" altLang="zh-CN" dirty="0">
                <a:latin typeface="+mn-lt"/>
                <a:ea typeface="+mn-ea"/>
                <a:cs typeface="+mn-ea"/>
                <a:sym typeface="+mn-lt"/>
              </a:rPr>
              <a:t>6</a:t>
            </a:r>
            <a:r>
              <a:rPr lang="zh-CN" altLang="en-US" dirty="0">
                <a:latin typeface="+mn-lt"/>
                <a:ea typeface="+mn-ea"/>
                <a:cs typeface="+mn-ea"/>
                <a:sym typeface="+mn-lt"/>
              </a:rPr>
              <a:t>％）</a:t>
            </a:r>
            <a:r>
              <a:rPr lang="en-US" altLang="zh-CN" dirty="0">
                <a:latin typeface="+mn-lt"/>
                <a:ea typeface="+mn-ea"/>
                <a:cs typeface="+mn-ea"/>
                <a:sym typeface="+mn-lt"/>
              </a:rPr>
              <a:t>×6</a:t>
            </a:r>
            <a:r>
              <a:rPr lang="zh-CN" altLang="en-US" dirty="0">
                <a:latin typeface="+mn-lt"/>
                <a:ea typeface="+mn-ea"/>
                <a:cs typeface="+mn-ea"/>
                <a:sym typeface="+mn-lt"/>
              </a:rPr>
              <a:t>％＝</a:t>
            </a:r>
            <a:r>
              <a:rPr lang="en-US" altLang="zh-CN" dirty="0">
                <a:latin typeface="+mn-lt"/>
                <a:ea typeface="+mn-ea"/>
                <a:cs typeface="+mn-ea"/>
                <a:sym typeface="+mn-lt"/>
              </a:rPr>
              <a:t>36 </a:t>
            </a:r>
            <a:r>
              <a:rPr lang="zh-CN" altLang="en-US" dirty="0">
                <a:latin typeface="+mn-lt"/>
                <a:ea typeface="+mn-ea"/>
                <a:cs typeface="+mn-ea"/>
                <a:sym typeface="+mn-lt"/>
              </a:rPr>
              <a:t>万元</a:t>
            </a:r>
          </a:p>
          <a:p>
            <a:r>
              <a:rPr lang="zh-CN" altLang="en-US" dirty="0">
                <a:latin typeface="+mn-lt"/>
                <a:ea typeface="+mn-ea"/>
                <a:cs typeface="+mn-ea"/>
                <a:sym typeface="+mn-lt"/>
              </a:rPr>
              <a:t> </a:t>
            </a:r>
            <a:r>
              <a:rPr lang="en-US" altLang="zh-CN" dirty="0">
                <a:latin typeface="+mn-lt"/>
                <a:ea typeface="+mn-ea"/>
                <a:cs typeface="+mn-ea"/>
                <a:sym typeface="+mn-lt"/>
              </a:rPr>
              <a:t>C.636×6</a:t>
            </a:r>
            <a:r>
              <a:rPr lang="zh-CN" altLang="en-US" dirty="0">
                <a:latin typeface="+mn-lt"/>
                <a:ea typeface="+mn-ea"/>
                <a:cs typeface="+mn-ea"/>
                <a:sym typeface="+mn-lt"/>
              </a:rPr>
              <a:t>％＝</a:t>
            </a:r>
            <a:r>
              <a:rPr lang="en-US" altLang="zh-CN" dirty="0">
                <a:latin typeface="+mn-lt"/>
                <a:ea typeface="+mn-ea"/>
                <a:cs typeface="+mn-ea"/>
                <a:sym typeface="+mn-lt"/>
              </a:rPr>
              <a:t>38.16 </a:t>
            </a:r>
            <a:r>
              <a:rPr lang="zh-CN" altLang="en-US" dirty="0">
                <a:latin typeface="+mn-lt"/>
                <a:ea typeface="+mn-ea"/>
                <a:cs typeface="+mn-ea"/>
                <a:sym typeface="+mn-lt"/>
              </a:rPr>
              <a:t>万元</a:t>
            </a:r>
          </a:p>
          <a:p>
            <a:r>
              <a:rPr lang="zh-CN" altLang="en-US" dirty="0">
                <a:latin typeface="+mn-lt"/>
                <a:ea typeface="+mn-ea"/>
                <a:cs typeface="+mn-ea"/>
                <a:sym typeface="+mn-lt"/>
              </a:rPr>
              <a:t> </a:t>
            </a:r>
            <a:r>
              <a:rPr lang="en-US" altLang="zh-CN" dirty="0">
                <a:latin typeface="+mn-lt"/>
                <a:ea typeface="+mn-ea"/>
                <a:cs typeface="+mn-ea"/>
                <a:sym typeface="+mn-lt"/>
              </a:rPr>
              <a:t>D.</a:t>
            </a:r>
            <a:r>
              <a:rPr lang="zh-CN" altLang="en-US" dirty="0">
                <a:latin typeface="+mn-lt"/>
                <a:ea typeface="+mn-ea"/>
                <a:cs typeface="+mn-ea"/>
                <a:sym typeface="+mn-lt"/>
              </a:rPr>
              <a:t>（</a:t>
            </a:r>
            <a:r>
              <a:rPr lang="en-US" altLang="zh-CN" dirty="0">
                <a:latin typeface="+mn-lt"/>
                <a:ea typeface="+mn-ea"/>
                <a:cs typeface="+mn-ea"/>
                <a:sym typeface="+mn-lt"/>
              </a:rPr>
              <a:t>636</a:t>
            </a:r>
            <a:r>
              <a:rPr lang="zh-CN" altLang="en-US" dirty="0">
                <a:latin typeface="+mn-lt"/>
                <a:ea typeface="+mn-ea"/>
                <a:cs typeface="+mn-ea"/>
                <a:sym typeface="+mn-lt"/>
              </a:rPr>
              <a:t>＋</a:t>
            </a:r>
            <a:r>
              <a:rPr lang="en-US" altLang="zh-CN" dirty="0">
                <a:latin typeface="+mn-lt"/>
                <a:ea typeface="+mn-ea"/>
                <a:cs typeface="+mn-ea"/>
                <a:sym typeface="+mn-lt"/>
              </a:rPr>
              <a:t>10.6</a:t>
            </a:r>
            <a:r>
              <a:rPr lang="zh-CN" altLang="en-US" dirty="0">
                <a:latin typeface="+mn-lt"/>
                <a:ea typeface="+mn-ea"/>
                <a:cs typeface="+mn-ea"/>
                <a:sym typeface="+mn-lt"/>
              </a:rPr>
              <a:t>）</a:t>
            </a:r>
            <a:r>
              <a:rPr lang="en-US" altLang="zh-CN" dirty="0">
                <a:latin typeface="+mn-lt"/>
                <a:ea typeface="+mn-ea"/>
                <a:cs typeface="+mn-ea"/>
                <a:sym typeface="+mn-lt"/>
              </a:rPr>
              <a:t>÷</a:t>
            </a:r>
            <a:r>
              <a:rPr lang="zh-CN" altLang="en-US" dirty="0">
                <a:latin typeface="+mn-lt"/>
                <a:ea typeface="+mn-ea"/>
                <a:cs typeface="+mn-ea"/>
                <a:sym typeface="+mn-lt"/>
              </a:rPr>
              <a:t>（</a:t>
            </a:r>
            <a:r>
              <a:rPr lang="en-US" altLang="zh-CN" dirty="0">
                <a:latin typeface="+mn-lt"/>
                <a:ea typeface="+mn-ea"/>
                <a:cs typeface="+mn-ea"/>
                <a:sym typeface="+mn-lt"/>
              </a:rPr>
              <a:t>1</a:t>
            </a:r>
            <a:r>
              <a:rPr lang="zh-CN" altLang="en-US" dirty="0">
                <a:latin typeface="+mn-lt"/>
                <a:ea typeface="+mn-ea"/>
                <a:cs typeface="+mn-ea"/>
                <a:sym typeface="+mn-lt"/>
              </a:rPr>
              <a:t>＋</a:t>
            </a:r>
            <a:r>
              <a:rPr lang="en-US" altLang="zh-CN" dirty="0">
                <a:latin typeface="+mn-lt"/>
                <a:ea typeface="+mn-ea"/>
                <a:cs typeface="+mn-ea"/>
                <a:sym typeface="+mn-lt"/>
              </a:rPr>
              <a:t>6</a:t>
            </a:r>
            <a:r>
              <a:rPr lang="zh-CN" altLang="en-US" dirty="0">
                <a:latin typeface="+mn-lt"/>
                <a:ea typeface="+mn-ea"/>
                <a:cs typeface="+mn-ea"/>
                <a:sym typeface="+mn-lt"/>
              </a:rPr>
              <a:t>％）</a:t>
            </a:r>
            <a:r>
              <a:rPr lang="en-US" altLang="zh-CN" dirty="0">
                <a:latin typeface="+mn-lt"/>
                <a:ea typeface="+mn-ea"/>
                <a:cs typeface="+mn-ea"/>
                <a:sym typeface="+mn-lt"/>
              </a:rPr>
              <a:t>×6</a:t>
            </a:r>
            <a:r>
              <a:rPr lang="zh-CN" altLang="en-US" dirty="0">
                <a:latin typeface="+mn-lt"/>
                <a:ea typeface="+mn-ea"/>
                <a:cs typeface="+mn-ea"/>
                <a:sym typeface="+mn-lt"/>
              </a:rPr>
              <a:t>％＝</a:t>
            </a:r>
            <a:r>
              <a:rPr lang="en-US" altLang="zh-CN" dirty="0">
                <a:latin typeface="+mn-lt"/>
                <a:ea typeface="+mn-ea"/>
                <a:cs typeface="+mn-ea"/>
                <a:sym typeface="+mn-lt"/>
              </a:rPr>
              <a:t>36.6 </a:t>
            </a:r>
            <a:r>
              <a:rPr lang="zh-CN" altLang="en-US" dirty="0">
                <a:latin typeface="+mn-lt"/>
                <a:ea typeface="+mn-ea"/>
                <a:cs typeface="+mn-ea"/>
                <a:sym typeface="+mn-lt"/>
              </a:rPr>
              <a:t>万元</a:t>
            </a:r>
          </a:p>
        </p:txBody>
      </p:sp>
      <p:grpSp>
        <p:nvGrpSpPr>
          <p:cNvPr id="9" name="组合 8">
            <a:extLst>
              <a:ext uri="{FF2B5EF4-FFF2-40B4-BE49-F238E27FC236}">
                <a16:creationId xmlns:a16="http://schemas.microsoft.com/office/drawing/2014/main" id="{D7CCD27B-CFDC-4184-8D48-6FBEDF9404AE}"/>
              </a:ext>
            </a:extLst>
          </p:cNvPr>
          <p:cNvGrpSpPr/>
          <p:nvPr/>
        </p:nvGrpSpPr>
        <p:grpSpPr>
          <a:xfrm rot="16200000">
            <a:off x="1893805" y="3981478"/>
            <a:ext cx="677108" cy="1428693"/>
            <a:chOff x="9306645" y="1903595"/>
            <a:chExt cx="902810" cy="1904924"/>
          </a:xfrm>
        </p:grpSpPr>
        <p:sp>
          <p:nvSpPr>
            <p:cNvPr id="10" name="Freeform 668">
              <a:extLst>
                <a:ext uri="{FF2B5EF4-FFF2-40B4-BE49-F238E27FC236}">
                  <a16:creationId xmlns:a16="http://schemas.microsoft.com/office/drawing/2014/main" id="{25B8C2A1-05FC-4FC7-8039-F3BDF3EAEED1}"/>
                </a:ext>
              </a:extLst>
            </p:cNvPr>
            <p:cNvSpPr>
              <a:spLocks/>
            </p:cNvSpPr>
            <p:nvPr/>
          </p:nvSpPr>
          <p:spPr bwMode="auto">
            <a:xfrm rot="5400000">
              <a:off x="8805602" y="2585762"/>
              <a:ext cx="1904924" cy="540590"/>
            </a:xfrm>
            <a:custGeom>
              <a:avLst/>
              <a:gdLst>
                <a:gd name="T0" fmla="*/ 384 w 398"/>
                <a:gd name="T1" fmla="*/ 77 h 111"/>
                <a:gd name="T2" fmla="*/ 388 w 398"/>
                <a:gd name="T3" fmla="*/ 74 h 111"/>
                <a:gd name="T4" fmla="*/ 388 w 398"/>
                <a:gd name="T5" fmla="*/ 71 h 111"/>
                <a:gd name="T6" fmla="*/ 397 w 398"/>
                <a:gd name="T7" fmla="*/ 67 h 111"/>
                <a:gd name="T8" fmla="*/ 390 w 398"/>
                <a:gd name="T9" fmla="*/ 62 h 111"/>
                <a:gd name="T10" fmla="*/ 388 w 398"/>
                <a:gd name="T11" fmla="*/ 59 h 111"/>
                <a:gd name="T12" fmla="*/ 388 w 398"/>
                <a:gd name="T13" fmla="*/ 56 h 111"/>
                <a:gd name="T14" fmla="*/ 385 w 398"/>
                <a:gd name="T15" fmla="*/ 54 h 111"/>
                <a:gd name="T16" fmla="*/ 387 w 398"/>
                <a:gd name="T17" fmla="*/ 51 h 111"/>
                <a:gd name="T18" fmla="*/ 389 w 398"/>
                <a:gd name="T19" fmla="*/ 48 h 111"/>
                <a:gd name="T20" fmla="*/ 384 w 398"/>
                <a:gd name="T21" fmla="*/ 46 h 111"/>
                <a:gd name="T22" fmla="*/ 378 w 398"/>
                <a:gd name="T23" fmla="*/ 42 h 111"/>
                <a:gd name="T24" fmla="*/ 385 w 398"/>
                <a:gd name="T25" fmla="*/ 40 h 111"/>
                <a:gd name="T26" fmla="*/ 378 w 398"/>
                <a:gd name="T27" fmla="*/ 37 h 111"/>
                <a:gd name="T28" fmla="*/ 378 w 398"/>
                <a:gd name="T29" fmla="*/ 34 h 111"/>
                <a:gd name="T30" fmla="*/ 373 w 398"/>
                <a:gd name="T31" fmla="*/ 32 h 111"/>
                <a:gd name="T32" fmla="*/ 369 w 398"/>
                <a:gd name="T33" fmla="*/ 28 h 111"/>
                <a:gd name="T34" fmla="*/ 350 w 398"/>
                <a:gd name="T35" fmla="*/ 23 h 111"/>
                <a:gd name="T36" fmla="*/ 358 w 398"/>
                <a:gd name="T37" fmla="*/ 19 h 111"/>
                <a:gd name="T38" fmla="*/ 260 w 398"/>
                <a:gd name="T39" fmla="*/ 11 h 111"/>
                <a:gd name="T40" fmla="*/ 324 w 398"/>
                <a:gd name="T41" fmla="*/ 10 h 111"/>
                <a:gd name="T42" fmla="*/ 304 w 398"/>
                <a:gd name="T43" fmla="*/ 6 h 111"/>
                <a:gd name="T44" fmla="*/ 177 w 398"/>
                <a:gd name="T45" fmla="*/ 1 h 111"/>
                <a:gd name="T46" fmla="*/ 18 w 398"/>
                <a:gd name="T47" fmla="*/ 11 h 111"/>
                <a:gd name="T48" fmla="*/ 16 w 398"/>
                <a:gd name="T49" fmla="*/ 17 h 111"/>
                <a:gd name="T50" fmla="*/ 21 w 398"/>
                <a:gd name="T51" fmla="*/ 20 h 111"/>
                <a:gd name="T52" fmla="*/ 15 w 398"/>
                <a:gd name="T53" fmla="*/ 26 h 111"/>
                <a:gd name="T54" fmla="*/ 12 w 398"/>
                <a:gd name="T55" fmla="*/ 52 h 111"/>
                <a:gd name="T56" fmla="*/ 8 w 398"/>
                <a:gd name="T57" fmla="*/ 82 h 111"/>
                <a:gd name="T58" fmla="*/ 113 w 398"/>
                <a:gd name="T59" fmla="*/ 111 h 111"/>
                <a:gd name="T60" fmla="*/ 331 w 398"/>
                <a:gd name="T61" fmla="*/ 104 h 111"/>
                <a:gd name="T62" fmla="*/ 369 w 398"/>
                <a:gd name="T63" fmla="*/ 91 h 111"/>
                <a:gd name="T64" fmla="*/ 385 w 398"/>
                <a:gd name="T65" fmla="*/ 86 h 111"/>
                <a:gd name="T66" fmla="*/ 389 w 398"/>
                <a:gd name="T67" fmla="*/ 8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98" h="111">
                  <a:moveTo>
                    <a:pt x="397" y="80"/>
                  </a:moveTo>
                  <a:cubicBezTo>
                    <a:pt x="394" y="77"/>
                    <a:pt x="387" y="79"/>
                    <a:pt x="384" y="77"/>
                  </a:cubicBezTo>
                  <a:cubicBezTo>
                    <a:pt x="387" y="75"/>
                    <a:pt x="394" y="76"/>
                    <a:pt x="396" y="76"/>
                  </a:cubicBezTo>
                  <a:cubicBezTo>
                    <a:pt x="388" y="74"/>
                    <a:pt x="388" y="74"/>
                    <a:pt x="388" y="74"/>
                  </a:cubicBezTo>
                  <a:cubicBezTo>
                    <a:pt x="397" y="72"/>
                    <a:pt x="397" y="72"/>
                    <a:pt x="397" y="72"/>
                  </a:cubicBezTo>
                  <a:cubicBezTo>
                    <a:pt x="395" y="71"/>
                    <a:pt x="390" y="73"/>
                    <a:pt x="388" y="71"/>
                  </a:cubicBezTo>
                  <a:cubicBezTo>
                    <a:pt x="388" y="69"/>
                    <a:pt x="390" y="70"/>
                    <a:pt x="391" y="70"/>
                  </a:cubicBezTo>
                  <a:cubicBezTo>
                    <a:pt x="394" y="70"/>
                    <a:pt x="398" y="69"/>
                    <a:pt x="397" y="67"/>
                  </a:cubicBezTo>
                  <a:cubicBezTo>
                    <a:pt x="397" y="63"/>
                    <a:pt x="391" y="64"/>
                    <a:pt x="388" y="63"/>
                  </a:cubicBezTo>
                  <a:cubicBezTo>
                    <a:pt x="390" y="62"/>
                    <a:pt x="390" y="62"/>
                    <a:pt x="390" y="62"/>
                  </a:cubicBezTo>
                  <a:cubicBezTo>
                    <a:pt x="388" y="62"/>
                    <a:pt x="386" y="62"/>
                    <a:pt x="385" y="60"/>
                  </a:cubicBezTo>
                  <a:cubicBezTo>
                    <a:pt x="386" y="60"/>
                    <a:pt x="387" y="59"/>
                    <a:pt x="388" y="59"/>
                  </a:cubicBezTo>
                  <a:cubicBezTo>
                    <a:pt x="383" y="57"/>
                    <a:pt x="383" y="57"/>
                    <a:pt x="383" y="57"/>
                  </a:cubicBezTo>
                  <a:cubicBezTo>
                    <a:pt x="388" y="56"/>
                    <a:pt x="388" y="56"/>
                    <a:pt x="388" y="56"/>
                  </a:cubicBezTo>
                  <a:cubicBezTo>
                    <a:pt x="386" y="56"/>
                    <a:pt x="386" y="56"/>
                    <a:pt x="386" y="56"/>
                  </a:cubicBezTo>
                  <a:cubicBezTo>
                    <a:pt x="384" y="55"/>
                    <a:pt x="386" y="54"/>
                    <a:pt x="385" y="54"/>
                  </a:cubicBezTo>
                  <a:cubicBezTo>
                    <a:pt x="383" y="52"/>
                    <a:pt x="379" y="54"/>
                    <a:pt x="377" y="52"/>
                  </a:cubicBezTo>
                  <a:cubicBezTo>
                    <a:pt x="380" y="51"/>
                    <a:pt x="384" y="51"/>
                    <a:pt x="387" y="51"/>
                  </a:cubicBezTo>
                  <a:cubicBezTo>
                    <a:pt x="385" y="51"/>
                    <a:pt x="382" y="51"/>
                    <a:pt x="381" y="49"/>
                  </a:cubicBezTo>
                  <a:cubicBezTo>
                    <a:pt x="389" y="48"/>
                    <a:pt x="389" y="48"/>
                    <a:pt x="389" y="48"/>
                  </a:cubicBezTo>
                  <a:cubicBezTo>
                    <a:pt x="387" y="47"/>
                    <a:pt x="384" y="48"/>
                    <a:pt x="382" y="47"/>
                  </a:cubicBezTo>
                  <a:cubicBezTo>
                    <a:pt x="384" y="46"/>
                    <a:pt x="384" y="46"/>
                    <a:pt x="384" y="46"/>
                  </a:cubicBezTo>
                  <a:cubicBezTo>
                    <a:pt x="381" y="45"/>
                    <a:pt x="378" y="46"/>
                    <a:pt x="376" y="44"/>
                  </a:cubicBezTo>
                  <a:cubicBezTo>
                    <a:pt x="377" y="43"/>
                    <a:pt x="378" y="43"/>
                    <a:pt x="378" y="42"/>
                  </a:cubicBezTo>
                  <a:cubicBezTo>
                    <a:pt x="377" y="42"/>
                    <a:pt x="375" y="42"/>
                    <a:pt x="374" y="41"/>
                  </a:cubicBezTo>
                  <a:cubicBezTo>
                    <a:pt x="377" y="40"/>
                    <a:pt x="382" y="41"/>
                    <a:pt x="385" y="40"/>
                  </a:cubicBezTo>
                  <a:cubicBezTo>
                    <a:pt x="377" y="37"/>
                    <a:pt x="377" y="37"/>
                    <a:pt x="377" y="37"/>
                  </a:cubicBezTo>
                  <a:cubicBezTo>
                    <a:pt x="377" y="37"/>
                    <a:pt x="377" y="37"/>
                    <a:pt x="378" y="37"/>
                  </a:cubicBezTo>
                  <a:cubicBezTo>
                    <a:pt x="373" y="35"/>
                    <a:pt x="373" y="35"/>
                    <a:pt x="373" y="35"/>
                  </a:cubicBezTo>
                  <a:cubicBezTo>
                    <a:pt x="375" y="34"/>
                    <a:pt x="377" y="35"/>
                    <a:pt x="378" y="34"/>
                  </a:cubicBezTo>
                  <a:cubicBezTo>
                    <a:pt x="370" y="32"/>
                    <a:pt x="370" y="32"/>
                    <a:pt x="370" y="32"/>
                  </a:cubicBezTo>
                  <a:cubicBezTo>
                    <a:pt x="371" y="31"/>
                    <a:pt x="372" y="32"/>
                    <a:pt x="373" y="32"/>
                  </a:cubicBezTo>
                  <a:cubicBezTo>
                    <a:pt x="358" y="29"/>
                    <a:pt x="358" y="29"/>
                    <a:pt x="358" y="29"/>
                  </a:cubicBezTo>
                  <a:cubicBezTo>
                    <a:pt x="362" y="28"/>
                    <a:pt x="365" y="30"/>
                    <a:pt x="369" y="28"/>
                  </a:cubicBezTo>
                  <a:cubicBezTo>
                    <a:pt x="362" y="26"/>
                    <a:pt x="351" y="28"/>
                    <a:pt x="345" y="24"/>
                  </a:cubicBezTo>
                  <a:cubicBezTo>
                    <a:pt x="346" y="23"/>
                    <a:pt x="348" y="23"/>
                    <a:pt x="350" y="23"/>
                  </a:cubicBezTo>
                  <a:cubicBezTo>
                    <a:pt x="346" y="22"/>
                    <a:pt x="346" y="22"/>
                    <a:pt x="346" y="22"/>
                  </a:cubicBezTo>
                  <a:cubicBezTo>
                    <a:pt x="349" y="20"/>
                    <a:pt x="356" y="21"/>
                    <a:pt x="358" y="19"/>
                  </a:cubicBezTo>
                  <a:cubicBezTo>
                    <a:pt x="354" y="19"/>
                    <a:pt x="350" y="19"/>
                    <a:pt x="347" y="17"/>
                  </a:cubicBezTo>
                  <a:cubicBezTo>
                    <a:pt x="319" y="14"/>
                    <a:pt x="290" y="11"/>
                    <a:pt x="260" y="11"/>
                  </a:cubicBezTo>
                  <a:cubicBezTo>
                    <a:pt x="259" y="10"/>
                    <a:pt x="259" y="10"/>
                    <a:pt x="259" y="10"/>
                  </a:cubicBezTo>
                  <a:cubicBezTo>
                    <a:pt x="281" y="9"/>
                    <a:pt x="301" y="11"/>
                    <a:pt x="324" y="10"/>
                  </a:cubicBezTo>
                  <a:cubicBezTo>
                    <a:pt x="325" y="9"/>
                    <a:pt x="325" y="9"/>
                    <a:pt x="325" y="9"/>
                  </a:cubicBezTo>
                  <a:cubicBezTo>
                    <a:pt x="319" y="6"/>
                    <a:pt x="311" y="8"/>
                    <a:pt x="304" y="6"/>
                  </a:cubicBezTo>
                  <a:cubicBezTo>
                    <a:pt x="306" y="5"/>
                    <a:pt x="306" y="5"/>
                    <a:pt x="306" y="5"/>
                  </a:cubicBezTo>
                  <a:cubicBezTo>
                    <a:pt x="264" y="1"/>
                    <a:pt x="219" y="0"/>
                    <a:pt x="177" y="1"/>
                  </a:cubicBezTo>
                  <a:cubicBezTo>
                    <a:pt x="35" y="2"/>
                    <a:pt x="35" y="2"/>
                    <a:pt x="35" y="2"/>
                  </a:cubicBezTo>
                  <a:cubicBezTo>
                    <a:pt x="28" y="3"/>
                    <a:pt x="22" y="7"/>
                    <a:pt x="18" y="11"/>
                  </a:cubicBezTo>
                  <a:cubicBezTo>
                    <a:pt x="24" y="13"/>
                    <a:pt x="24" y="13"/>
                    <a:pt x="24" y="13"/>
                  </a:cubicBezTo>
                  <a:cubicBezTo>
                    <a:pt x="16" y="17"/>
                    <a:pt x="16" y="17"/>
                    <a:pt x="16" y="17"/>
                  </a:cubicBezTo>
                  <a:cubicBezTo>
                    <a:pt x="15" y="20"/>
                    <a:pt x="19" y="19"/>
                    <a:pt x="22" y="20"/>
                  </a:cubicBezTo>
                  <a:cubicBezTo>
                    <a:pt x="21" y="20"/>
                    <a:pt x="21" y="20"/>
                    <a:pt x="21" y="20"/>
                  </a:cubicBezTo>
                  <a:cubicBezTo>
                    <a:pt x="20" y="22"/>
                    <a:pt x="16" y="22"/>
                    <a:pt x="19" y="24"/>
                  </a:cubicBezTo>
                  <a:cubicBezTo>
                    <a:pt x="19" y="25"/>
                    <a:pt x="16" y="25"/>
                    <a:pt x="15" y="26"/>
                  </a:cubicBezTo>
                  <a:cubicBezTo>
                    <a:pt x="15" y="29"/>
                    <a:pt x="8" y="33"/>
                    <a:pt x="11" y="37"/>
                  </a:cubicBezTo>
                  <a:cubicBezTo>
                    <a:pt x="8" y="42"/>
                    <a:pt x="13" y="47"/>
                    <a:pt x="12" y="52"/>
                  </a:cubicBezTo>
                  <a:cubicBezTo>
                    <a:pt x="8" y="56"/>
                    <a:pt x="10" y="63"/>
                    <a:pt x="7" y="68"/>
                  </a:cubicBezTo>
                  <a:cubicBezTo>
                    <a:pt x="15" y="73"/>
                    <a:pt x="0" y="77"/>
                    <a:pt x="8" y="82"/>
                  </a:cubicBezTo>
                  <a:cubicBezTo>
                    <a:pt x="9" y="88"/>
                    <a:pt x="16" y="93"/>
                    <a:pt x="24" y="97"/>
                  </a:cubicBezTo>
                  <a:cubicBezTo>
                    <a:pt x="50" y="109"/>
                    <a:pt x="82" y="110"/>
                    <a:pt x="113" y="111"/>
                  </a:cubicBezTo>
                  <a:cubicBezTo>
                    <a:pt x="277" y="109"/>
                    <a:pt x="277" y="109"/>
                    <a:pt x="277" y="109"/>
                  </a:cubicBezTo>
                  <a:cubicBezTo>
                    <a:pt x="295" y="106"/>
                    <a:pt x="314" y="107"/>
                    <a:pt x="331" y="104"/>
                  </a:cubicBezTo>
                  <a:cubicBezTo>
                    <a:pt x="350" y="103"/>
                    <a:pt x="364" y="95"/>
                    <a:pt x="382" y="93"/>
                  </a:cubicBezTo>
                  <a:cubicBezTo>
                    <a:pt x="379" y="91"/>
                    <a:pt x="374" y="92"/>
                    <a:pt x="369" y="91"/>
                  </a:cubicBezTo>
                  <a:cubicBezTo>
                    <a:pt x="375" y="88"/>
                    <a:pt x="382" y="87"/>
                    <a:pt x="388" y="86"/>
                  </a:cubicBezTo>
                  <a:cubicBezTo>
                    <a:pt x="387" y="86"/>
                    <a:pt x="385" y="87"/>
                    <a:pt x="385" y="86"/>
                  </a:cubicBezTo>
                  <a:cubicBezTo>
                    <a:pt x="387" y="84"/>
                    <a:pt x="391" y="86"/>
                    <a:pt x="392" y="84"/>
                  </a:cubicBezTo>
                  <a:cubicBezTo>
                    <a:pt x="389" y="82"/>
                    <a:pt x="389" y="82"/>
                    <a:pt x="389" y="82"/>
                  </a:cubicBezTo>
                  <a:cubicBezTo>
                    <a:pt x="391" y="80"/>
                    <a:pt x="395" y="81"/>
                    <a:pt x="397" y="80"/>
                  </a:cubicBezTo>
                  <a:close/>
                </a:path>
              </a:pathLst>
            </a:custGeom>
            <a:solidFill>
              <a:srgbClr val="004DA1"/>
            </a:solidFill>
            <a:ln>
              <a:noFill/>
            </a:ln>
          </p:spPr>
          <p:txBody>
            <a:bodyPr vert="horz" wrap="square" lIns="68580" tIns="34290" rIns="68580" bIns="3429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013" b="0" i="0" u="none" strike="noStrike" kern="0" cap="none" spc="0" normalizeH="0" baseline="0" noProof="0" dirty="0">
                <a:ln>
                  <a:noFill/>
                </a:ln>
                <a:solidFill>
                  <a:prstClr val="black"/>
                </a:solidFill>
                <a:effectLst/>
                <a:uLnTx/>
                <a:uFillTx/>
                <a:cs typeface="+mn-ea"/>
                <a:sym typeface="+mn-lt"/>
              </a:endParaRPr>
            </a:p>
          </p:txBody>
        </p:sp>
        <p:sp>
          <p:nvSpPr>
            <p:cNvPr id="11" name="文本框 10">
              <a:extLst>
                <a:ext uri="{FF2B5EF4-FFF2-40B4-BE49-F238E27FC236}">
                  <a16:creationId xmlns:a16="http://schemas.microsoft.com/office/drawing/2014/main" id="{9638B1E5-5568-466A-B5E2-8FD1DDE2E088}"/>
                </a:ext>
              </a:extLst>
            </p:cNvPr>
            <p:cNvSpPr txBox="1"/>
            <p:nvPr/>
          </p:nvSpPr>
          <p:spPr>
            <a:xfrm>
              <a:off x="9306645" y="2657710"/>
              <a:ext cx="902810" cy="396689"/>
            </a:xfrm>
            <a:prstGeom prst="rect">
              <a:avLst/>
            </a:prstGeom>
            <a:noFill/>
            <a:effectLst/>
          </p:spPr>
          <p:txBody>
            <a:bodyPr vert="eaVert" wrap="none" rtlCol="0" anchor="ctr">
              <a:spAutoFit/>
            </a:bodyPr>
            <a:lstStyle>
              <a:defPPr>
                <a:defRPr lang="zh-CN"/>
              </a:defPPr>
              <a:lvl1pPr algn="ctr">
                <a:defRPr sz="4400">
                  <a:solidFill>
                    <a:srgbClr val="004DA1"/>
                  </a:solidFill>
                  <a:latin typeface="李旭科书法" panose="02000603000000000000" pitchFamily="2" charset="-122"/>
                  <a:ea typeface="李旭科书法" panose="02000603000000000000" pitchFamily="2" charset="-122"/>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lang="en-US" altLang="zh-CN" sz="3200" kern="0" dirty="0">
                  <a:solidFill>
                    <a:prstClr val="white"/>
                  </a:solidFill>
                  <a:latin typeface="+mn-lt"/>
                  <a:ea typeface="+mn-ea"/>
                  <a:cs typeface="+mn-ea"/>
                  <a:sym typeface="+mn-lt"/>
                </a:rPr>
                <a:t>D</a:t>
              </a:r>
              <a:endParaRPr kumimoji="0" lang="zh-CN" altLang="en-US" sz="3200" b="0" i="0" u="none" strike="noStrike" kern="0" cap="none" spc="0" normalizeH="0" baseline="0" noProof="0" dirty="0">
                <a:ln>
                  <a:noFill/>
                </a:ln>
                <a:solidFill>
                  <a:prstClr val="white"/>
                </a:solidFill>
                <a:effectLst/>
                <a:uLnTx/>
                <a:uFillTx/>
                <a:latin typeface="+mn-lt"/>
                <a:ea typeface="+mn-ea"/>
                <a:cs typeface="+mn-ea"/>
                <a:sym typeface="+mn-lt"/>
              </a:endParaRPr>
            </a:p>
          </p:txBody>
        </p:sp>
      </p:grpSp>
    </p:spTree>
    <p:extLst>
      <p:ext uri="{BB962C8B-B14F-4D97-AF65-F5344CB8AC3E}">
        <p14:creationId xmlns:p14="http://schemas.microsoft.com/office/powerpoint/2010/main" val="10985907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3F297A04-FA86-470C-A283-0F372052F889}"/>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latin typeface="+mn-lt"/>
                <a:cs typeface="+mn-ea"/>
                <a:sym typeface="+mn-lt"/>
              </a:rPr>
              <a:pPr>
                <a:defRPr/>
              </a:pPr>
              <a:t>185</a:t>
            </a:fld>
            <a:endParaRPr lang="en-US">
              <a:solidFill>
                <a:prstClr val="black">
                  <a:tint val="75000"/>
                </a:prstClr>
              </a:solidFill>
              <a:latin typeface="+mn-lt"/>
              <a:cs typeface="+mn-ea"/>
              <a:sym typeface="+mn-lt"/>
            </a:endParaRPr>
          </a:p>
        </p:txBody>
      </p:sp>
      <p:sp>
        <p:nvSpPr>
          <p:cNvPr id="3" name="文本框 2">
            <a:extLst>
              <a:ext uri="{FF2B5EF4-FFF2-40B4-BE49-F238E27FC236}">
                <a16:creationId xmlns:a16="http://schemas.microsoft.com/office/drawing/2014/main" id="{8D04972F-565F-4E50-896F-ED56EDD1A38F}"/>
              </a:ext>
            </a:extLst>
          </p:cNvPr>
          <p:cNvSpPr txBox="1"/>
          <p:nvPr/>
        </p:nvSpPr>
        <p:spPr>
          <a:xfrm>
            <a:off x="2039921" y="225348"/>
            <a:ext cx="5410461" cy="500137"/>
          </a:xfrm>
          <a:prstGeom prst="rect">
            <a:avLst/>
          </a:prstGeom>
          <a:noFill/>
        </p:spPr>
        <p:txBody>
          <a:bodyPr wrap="square" lIns="68580" tIns="34290" rIns="68580" bIns="34290" rtlCol="0">
            <a:spAutoFit/>
          </a:bodyPr>
          <a:lstStyle/>
          <a:p>
            <a:pPr algn="ctr"/>
            <a:r>
              <a:rPr lang="zh-CN" altLang="en-US" sz="2800" b="1" dirty="0">
                <a:solidFill>
                  <a:srgbClr val="0070C0"/>
                </a:solidFill>
                <a:cs typeface="+mn-ea"/>
                <a:sym typeface="+mn-lt"/>
              </a:rPr>
              <a:t>试试就试试</a:t>
            </a:r>
            <a:endParaRPr lang="en-US" altLang="zh-CN" sz="2800" b="1" dirty="0">
              <a:solidFill>
                <a:srgbClr val="7030A0"/>
              </a:solidFill>
              <a:cs typeface="+mn-ea"/>
              <a:sym typeface="+mn-lt"/>
            </a:endParaRPr>
          </a:p>
        </p:txBody>
      </p:sp>
      <p:sp>
        <p:nvSpPr>
          <p:cNvPr id="8" name="内容占位符 1">
            <a:extLst>
              <a:ext uri="{FF2B5EF4-FFF2-40B4-BE49-F238E27FC236}">
                <a16:creationId xmlns:a16="http://schemas.microsoft.com/office/drawing/2014/main" id="{C55AD2E8-BCFE-4A42-9301-8BD4BC5CB3A5}"/>
              </a:ext>
            </a:extLst>
          </p:cNvPr>
          <p:cNvSpPr txBox="1">
            <a:spLocks/>
          </p:cNvSpPr>
          <p:nvPr/>
        </p:nvSpPr>
        <p:spPr>
          <a:xfrm>
            <a:off x="490822" y="779487"/>
            <a:ext cx="8123789" cy="3887763"/>
          </a:xfrm>
          <a:prstGeom prst="rect">
            <a:avLst/>
          </a:prstGeom>
        </p:spPr>
        <p:txBody>
          <a:bodyPr vert="horz" lIns="91440" tIns="45720" rIns="91440" bIns="45720" rtlCol="0">
            <a:normAutofit fontScale="85000" lnSpcReduction="20000"/>
          </a:bodyPr>
          <a:lstStyle>
            <a:lvl1pPr marL="0" indent="538480" algn="l" defTabSz="685800" rtl="0" eaLnBrk="1" latinLnBrk="0" hangingPunct="1">
              <a:lnSpc>
                <a:spcPct val="150000"/>
              </a:lnSpc>
              <a:spcBef>
                <a:spcPts val="0"/>
              </a:spcBef>
              <a:buFont typeface="Arial" panose="020B0604020202020204" pitchFamily="34" charset="0"/>
              <a:buNone/>
              <a:defRPr sz="2200" b="1" kern="1200">
                <a:solidFill>
                  <a:srgbClr val="004DA1"/>
                </a:solidFill>
                <a:latin typeface="楷体" panose="02010609060101010101" pitchFamily="49" charset="-122"/>
                <a:ea typeface="楷体" panose="02010609060101010101" pitchFamily="49" charset="-122"/>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en-US" altLang="zh-CN" dirty="0">
                <a:latin typeface="+mn-lt"/>
                <a:ea typeface="+mn-ea"/>
                <a:cs typeface="+mn-ea"/>
                <a:sym typeface="+mn-lt"/>
              </a:rPr>
              <a:t>【</a:t>
            </a:r>
            <a:r>
              <a:rPr lang="zh-CN" altLang="en-US" dirty="0">
                <a:latin typeface="+mn-lt"/>
                <a:ea typeface="+mn-ea"/>
                <a:cs typeface="+mn-ea"/>
                <a:sym typeface="+mn-lt"/>
              </a:rPr>
              <a:t>例题</a:t>
            </a:r>
            <a:r>
              <a:rPr lang="en-US" altLang="zh-CN" dirty="0">
                <a:latin typeface="+mn-lt"/>
                <a:ea typeface="+mn-ea"/>
                <a:cs typeface="+mn-ea"/>
                <a:sym typeface="+mn-lt"/>
              </a:rPr>
              <a:t>-</a:t>
            </a:r>
            <a:r>
              <a:rPr lang="zh-CN" altLang="en-US" dirty="0">
                <a:latin typeface="+mn-lt"/>
                <a:ea typeface="+mn-ea"/>
                <a:cs typeface="+mn-ea"/>
                <a:sym typeface="+mn-lt"/>
              </a:rPr>
              <a:t>单选题</a:t>
            </a:r>
            <a:r>
              <a:rPr lang="en-US" altLang="zh-CN" dirty="0">
                <a:latin typeface="+mn-lt"/>
                <a:ea typeface="+mn-ea"/>
                <a:cs typeface="+mn-ea"/>
                <a:sym typeface="+mn-lt"/>
              </a:rPr>
              <a:t>】</a:t>
            </a:r>
            <a:r>
              <a:rPr lang="zh-CN" altLang="en-US" dirty="0">
                <a:latin typeface="+mn-lt"/>
                <a:ea typeface="+mn-ea"/>
                <a:cs typeface="+mn-ea"/>
                <a:sym typeface="+mn-lt"/>
              </a:rPr>
              <a:t>（</a:t>
            </a:r>
            <a:r>
              <a:rPr lang="en-US" altLang="zh-CN" dirty="0">
                <a:latin typeface="+mn-lt"/>
                <a:ea typeface="+mn-ea"/>
                <a:cs typeface="+mn-ea"/>
                <a:sym typeface="+mn-lt"/>
              </a:rPr>
              <a:t>2022</a:t>
            </a:r>
            <a:r>
              <a:rPr lang="zh-CN" altLang="en-US" dirty="0">
                <a:latin typeface="+mn-lt"/>
                <a:ea typeface="+mn-ea"/>
                <a:cs typeface="+mn-ea"/>
                <a:sym typeface="+mn-lt"/>
              </a:rPr>
              <a:t>年）甲公司为增值税一般纳税人，主要从事专利申请代理业务。</a:t>
            </a:r>
            <a:r>
              <a:rPr lang="en-US" altLang="zh-CN" dirty="0">
                <a:latin typeface="+mn-lt"/>
                <a:ea typeface="+mn-ea"/>
                <a:cs typeface="+mn-ea"/>
                <a:sym typeface="+mn-lt"/>
              </a:rPr>
              <a:t>2022</a:t>
            </a:r>
            <a:r>
              <a:rPr lang="zh-CN" altLang="en-US" dirty="0">
                <a:latin typeface="+mn-lt"/>
                <a:ea typeface="+mn-ea"/>
                <a:cs typeface="+mn-ea"/>
                <a:sym typeface="+mn-lt"/>
              </a:rPr>
              <a:t>年</a:t>
            </a:r>
            <a:r>
              <a:rPr lang="en-US" altLang="zh-CN" dirty="0">
                <a:latin typeface="+mn-lt"/>
                <a:ea typeface="+mn-ea"/>
                <a:cs typeface="+mn-ea"/>
                <a:sym typeface="+mn-lt"/>
              </a:rPr>
              <a:t>10</a:t>
            </a:r>
            <a:r>
              <a:rPr lang="zh-CN" altLang="en-US" dirty="0">
                <a:latin typeface="+mn-lt"/>
                <a:ea typeface="+mn-ea"/>
                <a:cs typeface="+mn-ea"/>
                <a:sym typeface="+mn-lt"/>
              </a:rPr>
              <a:t>月提供专利申请代理服务，取得含增值税服务费</a:t>
            </a:r>
            <a:r>
              <a:rPr lang="en-US" altLang="zh-CN" dirty="0">
                <a:latin typeface="+mn-lt"/>
                <a:ea typeface="+mn-ea"/>
                <a:cs typeface="+mn-ea"/>
                <a:sym typeface="+mn-lt"/>
              </a:rPr>
              <a:t>371</a:t>
            </a:r>
            <a:r>
              <a:rPr lang="zh-CN" altLang="en-US" dirty="0">
                <a:latin typeface="+mn-lt"/>
                <a:ea typeface="+mn-ea"/>
                <a:cs typeface="+mn-ea"/>
                <a:sym typeface="+mn-lt"/>
              </a:rPr>
              <a:t>万元、加急手续费</a:t>
            </a:r>
            <a:r>
              <a:rPr lang="en-US" altLang="zh-CN" dirty="0">
                <a:latin typeface="+mn-lt"/>
                <a:ea typeface="+mn-ea"/>
                <a:cs typeface="+mn-ea"/>
                <a:sym typeface="+mn-lt"/>
              </a:rPr>
              <a:t>26.5</a:t>
            </a:r>
            <a:r>
              <a:rPr lang="zh-CN" altLang="en-US" dirty="0">
                <a:latin typeface="+mn-lt"/>
                <a:ea typeface="+mn-ea"/>
                <a:cs typeface="+mn-ea"/>
                <a:sym typeface="+mn-lt"/>
              </a:rPr>
              <a:t>万元，另向委托方收取并代为支付专利申请费、发明专利申请审查费等行政事业性收费</a:t>
            </a:r>
            <a:r>
              <a:rPr lang="en-US" altLang="zh-CN" dirty="0">
                <a:latin typeface="+mn-lt"/>
                <a:ea typeface="+mn-ea"/>
                <a:cs typeface="+mn-ea"/>
                <a:sym typeface="+mn-lt"/>
              </a:rPr>
              <a:t>84.8</a:t>
            </a:r>
            <a:r>
              <a:rPr lang="zh-CN" altLang="en-US" dirty="0">
                <a:latin typeface="+mn-lt"/>
                <a:ea typeface="+mn-ea"/>
                <a:cs typeface="+mn-ea"/>
                <a:sym typeface="+mn-lt"/>
              </a:rPr>
              <a:t>万元。已知增值税税率为</a:t>
            </a:r>
            <a:r>
              <a:rPr lang="en-US" altLang="zh-CN" dirty="0">
                <a:latin typeface="+mn-lt"/>
                <a:ea typeface="+mn-ea"/>
                <a:cs typeface="+mn-ea"/>
                <a:sym typeface="+mn-lt"/>
              </a:rPr>
              <a:t>6</a:t>
            </a:r>
            <a:r>
              <a:rPr lang="zh-CN" altLang="en-US" dirty="0">
                <a:latin typeface="+mn-lt"/>
                <a:ea typeface="+mn-ea"/>
                <a:cs typeface="+mn-ea"/>
                <a:sym typeface="+mn-lt"/>
              </a:rPr>
              <a:t>％，计算甲公司当月上述业务增值税销项税额的下列算式中，正确的是（　）。</a:t>
            </a:r>
          </a:p>
          <a:p>
            <a:r>
              <a:rPr lang="zh-CN" altLang="en-US" dirty="0">
                <a:latin typeface="+mn-lt"/>
                <a:ea typeface="+mn-ea"/>
                <a:cs typeface="+mn-ea"/>
                <a:sym typeface="+mn-lt"/>
              </a:rPr>
              <a:t>　　</a:t>
            </a:r>
            <a:r>
              <a:rPr lang="en-US" altLang="zh-CN" dirty="0">
                <a:latin typeface="+mn-lt"/>
                <a:ea typeface="+mn-ea"/>
                <a:cs typeface="+mn-ea"/>
                <a:sym typeface="+mn-lt"/>
              </a:rPr>
              <a:t>A.</a:t>
            </a:r>
            <a:r>
              <a:rPr lang="zh-CN" altLang="en-US" dirty="0">
                <a:latin typeface="+mn-lt"/>
                <a:ea typeface="+mn-ea"/>
                <a:cs typeface="+mn-ea"/>
                <a:sym typeface="+mn-lt"/>
              </a:rPr>
              <a:t>（</a:t>
            </a:r>
            <a:r>
              <a:rPr lang="en-US" altLang="zh-CN" dirty="0">
                <a:latin typeface="+mn-lt"/>
                <a:ea typeface="+mn-ea"/>
                <a:cs typeface="+mn-ea"/>
                <a:sym typeface="+mn-lt"/>
              </a:rPr>
              <a:t>371</a:t>
            </a:r>
            <a:r>
              <a:rPr lang="zh-CN" altLang="en-US" dirty="0">
                <a:latin typeface="+mn-lt"/>
                <a:ea typeface="+mn-ea"/>
                <a:cs typeface="+mn-ea"/>
                <a:sym typeface="+mn-lt"/>
              </a:rPr>
              <a:t>＋</a:t>
            </a:r>
            <a:r>
              <a:rPr lang="en-US" altLang="zh-CN" dirty="0">
                <a:latin typeface="+mn-lt"/>
                <a:ea typeface="+mn-ea"/>
                <a:cs typeface="+mn-ea"/>
                <a:sym typeface="+mn-lt"/>
              </a:rPr>
              <a:t>26.5</a:t>
            </a:r>
            <a:r>
              <a:rPr lang="zh-CN" altLang="en-US" dirty="0">
                <a:latin typeface="+mn-lt"/>
                <a:ea typeface="+mn-ea"/>
                <a:cs typeface="+mn-ea"/>
                <a:sym typeface="+mn-lt"/>
              </a:rPr>
              <a:t>）</a:t>
            </a:r>
            <a:r>
              <a:rPr lang="en-US" altLang="zh-CN" dirty="0">
                <a:latin typeface="+mn-lt"/>
                <a:ea typeface="+mn-ea"/>
                <a:cs typeface="+mn-ea"/>
                <a:sym typeface="+mn-lt"/>
              </a:rPr>
              <a:t>÷</a:t>
            </a:r>
            <a:r>
              <a:rPr lang="zh-CN" altLang="en-US" dirty="0">
                <a:latin typeface="+mn-lt"/>
                <a:ea typeface="+mn-ea"/>
                <a:cs typeface="+mn-ea"/>
                <a:sym typeface="+mn-lt"/>
              </a:rPr>
              <a:t>（</a:t>
            </a:r>
            <a:r>
              <a:rPr lang="en-US" altLang="zh-CN" dirty="0">
                <a:latin typeface="+mn-lt"/>
                <a:ea typeface="+mn-ea"/>
                <a:cs typeface="+mn-ea"/>
                <a:sym typeface="+mn-lt"/>
              </a:rPr>
              <a:t>1</a:t>
            </a:r>
            <a:r>
              <a:rPr lang="zh-CN" altLang="en-US" dirty="0">
                <a:latin typeface="+mn-lt"/>
                <a:ea typeface="+mn-ea"/>
                <a:cs typeface="+mn-ea"/>
                <a:sym typeface="+mn-lt"/>
              </a:rPr>
              <a:t>＋</a:t>
            </a:r>
            <a:r>
              <a:rPr lang="en-US" altLang="zh-CN" dirty="0">
                <a:latin typeface="+mn-lt"/>
                <a:ea typeface="+mn-ea"/>
                <a:cs typeface="+mn-ea"/>
                <a:sym typeface="+mn-lt"/>
              </a:rPr>
              <a:t>6</a:t>
            </a:r>
            <a:r>
              <a:rPr lang="zh-CN" altLang="en-US" dirty="0">
                <a:latin typeface="+mn-lt"/>
                <a:ea typeface="+mn-ea"/>
                <a:cs typeface="+mn-ea"/>
                <a:sym typeface="+mn-lt"/>
              </a:rPr>
              <a:t>％）</a:t>
            </a:r>
            <a:r>
              <a:rPr lang="en-US" altLang="zh-CN" dirty="0">
                <a:latin typeface="+mn-lt"/>
                <a:ea typeface="+mn-ea"/>
                <a:cs typeface="+mn-ea"/>
                <a:sym typeface="+mn-lt"/>
              </a:rPr>
              <a:t>×6</a:t>
            </a:r>
            <a:r>
              <a:rPr lang="zh-CN" altLang="en-US" dirty="0">
                <a:latin typeface="+mn-lt"/>
                <a:ea typeface="+mn-ea"/>
                <a:cs typeface="+mn-ea"/>
                <a:sym typeface="+mn-lt"/>
              </a:rPr>
              <a:t>％＝</a:t>
            </a:r>
            <a:r>
              <a:rPr lang="en-US" altLang="zh-CN" dirty="0">
                <a:latin typeface="+mn-lt"/>
                <a:ea typeface="+mn-ea"/>
                <a:cs typeface="+mn-ea"/>
                <a:sym typeface="+mn-lt"/>
              </a:rPr>
              <a:t>22.5</a:t>
            </a:r>
            <a:r>
              <a:rPr lang="zh-CN" altLang="en-US" dirty="0">
                <a:latin typeface="+mn-lt"/>
                <a:ea typeface="+mn-ea"/>
                <a:cs typeface="+mn-ea"/>
                <a:sym typeface="+mn-lt"/>
              </a:rPr>
              <a:t>（万元）</a:t>
            </a:r>
          </a:p>
          <a:p>
            <a:r>
              <a:rPr lang="zh-CN" altLang="en-US" dirty="0">
                <a:latin typeface="+mn-lt"/>
                <a:ea typeface="+mn-ea"/>
                <a:cs typeface="+mn-ea"/>
                <a:sym typeface="+mn-lt"/>
              </a:rPr>
              <a:t>　　</a:t>
            </a:r>
            <a:r>
              <a:rPr lang="en-US" altLang="zh-CN" dirty="0">
                <a:latin typeface="+mn-lt"/>
                <a:ea typeface="+mn-ea"/>
                <a:cs typeface="+mn-ea"/>
                <a:sym typeface="+mn-lt"/>
              </a:rPr>
              <a:t>B.371×6</a:t>
            </a:r>
            <a:r>
              <a:rPr lang="zh-CN" altLang="en-US" dirty="0">
                <a:latin typeface="+mn-lt"/>
                <a:ea typeface="+mn-ea"/>
                <a:cs typeface="+mn-ea"/>
                <a:sym typeface="+mn-lt"/>
              </a:rPr>
              <a:t>％＝</a:t>
            </a:r>
            <a:r>
              <a:rPr lang="en-US" altLang="zh-CN" dirty="0">
                <a:latin typeface="+mn-lt"/>
                <a:ea typeface="+mn-ea"/>
                <a:cs typeface="+mn-ea"/>
                <a:sym typeface="+mn-lt"/>
              </a:rPr>
              <a:t>22.26</a:t>
            </a:r>
            <a:r>
              <a:rPr lang="zh-CN" altLang="en-US" dirty="0">
                <a:latin typeface="+mn-lt"/>
                <a:ea typeface="+mn-ea"/>
                <a:cs typeface="+mn-ea"/>
                <a:sym typeface="+mn-lt"/>
              </a:rPr>
              <a:t>（万元）</a:t>
            </a:r>
          </a:p>
          <a:p>
            <a:r>
              <a:rPr lang="zh-CN" altLang="en-US" dirty="0">
                <a:latin typeface="+mn-lt"/>
                <a:ea typeface="+mn-ea"/>
                <a:cs typeface="+mn-ea"/>
                <a:sym typeface="+mn-lt"/>
              </a:rPr>
              <a:t>　　</a:t>
            </a:r>
            <a:r>
              <a:rPr lang="en-US" altLang="zh-CN" dirty="0">
                <a:latin typeface="+mn-lt"/>
                <a:ea typeface="+mn-ea"/>
                <a:cs typeface="+mn-ea"/>
                <a:sym typeface="+mn-lt"/>
              </a:rPr>
              <a:t>C.</a:t>
            </a:r>
            <a:r>
              <a:rPr lang="zh-CN" altLang="en-US" dirty="0">
                <a:latin typeface="+mn-lt"/>
                <a:ea typeface="+mn-ea"/>
                <a:cs typeface="+mn-ea"/>
                <a:sym typeface="+mn-lt"/>
              </a:rPr>
              <a:t>（</a:t>
            </a:r>
            <a:r>
              <a:rPr lang="en-US" altLang="zh-CN" dirty="0">
                <a:latin typeface="+mn-lt"/>
                <a:ea typeface="+mn-ea"/>
                <a:cs typeface="+mn-ea"/>
                <a:sym typeface="+mn-lt"/>
              </a:rPr>
              <a:t>371</a:t>
            </a:r>
            <a:r>
              <a:rPr lang="zh-CN" altLang="en-US" dirty="0">
                <a:latin typeface="+mn-lt"/>
                <a:ea typeface="+mn-ea"/>
                <a:cs typeface="+mn-ea"/>
                <a:sym typeface="+mn-lt"/>
              </a:rPr>
              <a:t>＋</a:t>
            </a:r>
            <a:r>
              <a:rPr lang="en-US" altLang="zh-CN" dirty="0">
                <a:latin typeface="+mn-lt"/>
                <a:ea typeface="+mn-ea"/>
                <a:cs typeface="+mn-ea"/>
                <a:sym typeface="+mn-lt"/>
              </a:rPr>
              <a:t>84.8</a:t>
            </a:r>
            <a:r>
              <a:rPr lang="zh-CN" altLang="en-US" dirty="0">
                <a:latin typeface="+mn-lt"/>
                <a:ea typeface="+mn-ea"/>
                <a:cs typeface="+mn-ea"/>
                <a:sym typeface="+mn-lt"/>
              </a:rPr>
              <a:t>）</a:t>
            </a:r>
            <a:r>
              <a:rPr lang="en-US" altLang="zh-CN" dirty="0">
                <a:latin typeface="+mn-lt"/>
                <a:ea typeface="+mn-ea"/>
                <a:cs typeface="+mn-ea"/>
                <a:sym typeface="+mn-lt"/>
              </a:rPr>
              <a:t>÷</a:t>
            </a:r>
            <a:r>
              <a:rPr lang="zh-CN" altLang="en-US" dirty="0">
                <a:latin typeface="+mn-lt"/>
                <a:ea typeface="+mn-ea"/>
                <a:cs typeface="+mn-ea"/>
                <a:sym typeface="+mn-lt"/>
              </a:rPr>
              <a:t>（</a:t>
            </a:r>
            <a:r>
              <a:rPr lang="en-US" altLang="zh-CN" dirty="0">
                <a:latin typeface="+mn-lt"/>
                <a:ea typeface="+mn-ea"/>
                <a:cs typeface="+mn-ea"/>
                <a:sym typeface="+mn-lt"/>
              </a:rPr>
              <a:t>1</a:t>
            </a:r>
            <a:r>
              <a:rPr lang="zh-CN" altLang="en-US" dirty="0">
                <a:latin typeface="+mn-lt"/>
                <a:ea typeface="+mn-ea"/>
                <a:cs typeface="+mn-ea"/>
                <a:sym typeface="+mn-lt"/>
              </a:rPr>
              <a:t>＋</a:t>
            </a:r>
            <a:r>
              <a:rPr lang="en-US" altLang="zh-CN" dirty="0">
                <a:latin typeface="+mn-lt"/>
                <a:ea typeface="+mn-ea"/>
                <a:cs typeface="+mn-ea"/>
                <a:sym typeface="+mn-lt"/>
              </a:rPr>
              <a:t>6</a:t>
            </a:r>
            <a:r>
              <a:rPr lang="zh-CN" altLang="en-US" dirty="0">
                <a:latin typeface="+mn-lt"/>
                <a:ea typeface="+mn-ea"/>
                <a:cs typeface="+mn-ea"/>
                <a:sym typeface="+mn-lt"/>
              </a:rPr>
              <a:t>％）</a:t>
            </a:r>
            <a:r>
              <a:rPr lang="en-US" altLang="zh-CN" dirty="0">
                <a:latin typeface="+mn-lt"/>
                <a:ea typeface="+mn-ea"/>
                <a:cs typeface="+mn-ea"/>
                <a:sym typeface="+mn-lt"/>
              </a:rPr>
              <a:t>×6</a:t>
            </a:r>
            <a:r>
              <a:rPr lang="zh-CN" altLang="en-US" dirty="0">
                <a:latin typeface="+mn-lt"/>
                <a:ea typeface="+mn-ea"/>
                <a:cs typeface="+mn-ea"/>
                <a:sym typeface="+mn-lt"/>
              </a:rPr>
              <a:t>％＝</a:t>
            </a:r>
            <a:r>
              <a:rPr lang="en-US" altLang="zh-CN" dirty="0">
                <a:latin typeface="+mn-lt"/>
                <a:ea typeface="+mn-ea"/>
                <a:cs typeface="+mn-ea"/>
                <a:sym typeface="+mn-lt"/>
              </a:rPr>
              <a:t>25.8</a:t>
            </a:r>
            <a:r>
              <a:rPr lang="zh-CN" altLang="en-US" dirty="0">
                <a:latin typeface="+mn-lt"/>
                <a:ea typeface="+mn-ea"/>
                <a:cs typeface="+mn-ea"/>
                <a:sym typeface="+mn-lt"/>
              </a:rPr>
              <a:t>（万元）</a:t>
            </a:r>
          </a:p>
          <a:p>
            <a:r>
              <a:rPr lang="zh-CN" altLang="en-US" dirty="0">
                <a:latin typeface="+mn-lt"/>
                <a:ea typeface="+mn-ea"/>
                <a:cs typeface="+mn-ea"/>
                <a:sym typeface="+mn-lt"/>
              </a:rPr>
              <a:t>　　</a:t>
            </a:r>
            <a:r>
              <a:rPr lang="en-US" altLang="zh-CN" dirty="0">
                <a:latin typeface="+mn-lt"/>
                <a:ea typeface="+mn-ea"/>
                <a:cs typeface="+mn-ea"/>
                <a:sym typeface="+mn-lt"/>
              </a:rPr>
              <a:t>D.</a:t>
            </a:r>
            <a:r>
              <a:rPr lang="zh-CN" altLang="en-US" dirty="0">
                <a:latin typeface="+mn-lt"/>
                <a:ea typeface="+mn-ea"/>
                <a:cs typeface="+mn-ea"/>
                <a:sym typeface="+mn-lt"/>
              </a:rPr>
              <a:t>（</a:t>
            </a:r>
            <a:r>
              <a:rPr lang="en-US" altLang="zh-CN" dirty="0">
                <a:latin typeface="+mn-lt"/>
                <a:ea typeface="+mn-ea"/>
                <a:cs typeface="+mn-ea"/>
                <a:sym typeface="+mn-lt"/>
              </a:rPr>
              <a:t>371</a:t>
            </a:r>
            <a:r>
              <a:rPr lang="zh-CN" altLang="en-US" dirty="0">
                <a:latin typeface="+mn-lt"/>
                <a:ea typeface="+mn-ea"/>
                <a:cs typeface="+mn-ea"/>
                <a:sym typeface="+mn-lt"/>
              </a:rPr>
              <a:t>＋</a:t>
            </a:r>
            <a:r>
              <a:rPr lang="en-US" altLang="zh-CN" dirty="0">
                <a:latin typeface="+mn-lt"/>
                <a:ea typeface="+mn-ea"/>
                <a:cs typeface="+mn-ea"/>
                <a:sym typeface="+mn-lt"/>
              </a:rPr>
              <a:t>26.5</a:t>
            </a:r>
            <a:r>
              <a:rPr lang="zh-CN" altLang="en-US" dirty="0">
                <a:latin typeface="+mn-lt"/>
                <a:ea typeface="+mn-ea"/>
                <a:cs typeface="+mn-ea"/>
                <a:sym typeface="+mn-lt"/>
              </a:rPr>
              <a:t>＋</a:t>
            </a:r>
            <a:r>
              <a:rPr lang="en-US" altLang="zh-CN" dirty="0">
                <a:latin typeface="+mn-lt"/>
                <a:ea typeface="+mn-ea"/>
                <a:cs typeface="+mn-ea"/>
                <a:sym typeface="+mn-lt"/>
              </a:rPr>
              <a:t>84.8</a:t>
            </a:r>
            <a:r>
              <a:rPr lang="zh-CN" altLang="en-US" dirty="0">
                <a:latin typeface="+mn-lt"/>
                <a:ea typeface="+mn-ea"/>
                <a:cs typeface="+mn-ea"/>
                <a:sym typeface="+mn-lt"/>
              </a:rPr>
              <a:t>）</a:t>
            </a:r>
            <a:r>
              <a:rPr lang="en-US" altLang="zh-CN" dirty="0">
                <a:latin typeface="+mn-lt"/>
                <a:ea typeface="+mn-ea"/>
                <a:cs typeface="+mn-ea"/>
                <a:sym typeface="+mn-lt"/>
              </a:rPr>
              <a:t>÷</a:t>
            </a:r>
            <a:r>
              <a:rPr lang="zh-CN" altLang="en-US" dirty="0">
                <a:latin typeface="+mn-lt"/>
                <a:ea typeface="+mn-ea"/>
                <a:cs typeface="+mn-ea"/>
                <a:sym typeface="+mn-lt"/>
              </a:rPr>
              <a:t>（</a:t>
            </a:r>
            <a:r>
              <a:rPr lang="en-US" altLang="zh-CN" dirty="0">
                <a:latin typeface="+mn-lt"/>
                <a:ea typeface="+mn-ea"/>
                <a:cs typeface="+mn-ea"/>
                <a:sym typeface="+mn-lt"/>
              </a:rPr>
              <a:t>1</a:t>
            </a:r>
            <a:r>
              <a:rPr lang="zh-CN" altLang="en-US" dirty="0">
                <a:latin typeface="+mn-lt"/>
                <a:ea typeface="+mn-ea"/>
                <a:cs typeface="+mn-ea"/>
                <a:sym typeface="+mn-lt"/>
              </a:rPr>
              <a:t>＋</a:t>
            </a:r>
            <a:r>
              <a:rPr lang="en-US" altLang="zh-CN" dirty="0">
                <a:latin typeface="+mn-lt"/>
                <a:ea typeface="+mn-ea"/>
                <a:cs typeface="+mn-ea"/>
                <a:sym typeface="+mn-lt"/>
              </a:rPr>
              <a:t>6</a:t>
            </a:r>
            <a:r>
              <a:rPr lang="zh-CN" altLang="en-US" dirty="0">
                <a:latin typeface="+mn-lt"/>
                <a:ea typeface="+mn-ea"/>
                <a:cs typeface="+mn-ea"/>
                <a:sym typeface="+mn-lt"/>
              </a:rPr>
              <a:t>％）</a:t>
            </a:r>
            <a:r>
              <a:rPr lang="en-US" altLang="zh-CN" dirty="0">
                <a:latin typeface="+mn-lt"/>
                <a:ea typeface="+mn-ea"/>
                <a:cs typeface="+mn-ea"/>
                <a:sym typeface="+mn-lt"/>
              </a:rPr>
              <a:t>×6</a:t>
            </a:r>
            <a:r>
              <a:rPr lang="zh-CN" altLang="en-US" dirty="0">
                <a:latin typeface="+mn-lt"/>
                <a:ea typeface="+mn-ea"/>
                <a:cs typeface="+mn-ea"/>
                <a:sym typeface="+mn-lt"/>
              </a:rPr>
              <a:t>％＝</a:t>
            </a:r>
            <a:r>
              <a:rPr lang="en-US" altLang="zh-CN" dirty="0">
                <a:latin typeface="+mn-lt"/>
                <a:ea typeface="+mn-ea"/>
                <a:cs typeface="+mn-ea"/>
                <a:sym typeface="+mn-lt"/>
              </a:rPr>
              <a:t>27.3</a:t>
            </a:r>
            <a:r>
              <a:rPr lang="zh-CN" altLang="en-US" dirty="0">
                <a:latin typeface="+mn-lt"/>
                <a:ea typeface="+mn-ea"/>
                <a:cs typeface="+mn-ea"/>
                <a:sym typeface="+mn-lt"/>
              </a:rPr>
              <a:t>（万元）</a:t>
            </a:r>
          </a:p>
        </p:txBody>
      </p:sp>
      <p:grpSp>
        <p:nvGrpSpPr>
          <p:cNvPr id="9" name="组合 8">
            <a:extLst>
              <a:ext uri="{FF2B5EF4-FFF2-40B4-BE49-F238E27FC236}">
                <a16:creationId xmlns:a16="http://schemas.microsoft.com/office/drawing/2014/main" id="{D7CCD27B-CFDC-4184-8D48-6FBEDF9404AE}"/>
              </a:ext>
            </a:extLst>
          </p:cNvPr>
          <p:cNvGrpSpPr/>
          <p:nvPr/>
        </p:nvGrpSpPr>
        <p:grpSpPr>
          <a:xfrm rot="16200000">
            <a:off x="1917870" y="4090599"/>
            <a:ext cx="677108" cy="1428693"/>
            <a:chOff x="9306645" y="1903595"/>
            <a:chExt cx="902810" cy="1904924"/>
          </a:xfrm>
        </p:grpSpPr>
        <p:sp>
          <p:nvSpPr>
            <p:cNvPr id="10" name="Freeform 668">
              <a:extLst>
                <a:ext uri="{FF2B5EF4-FFF2-40B4-BE49-F238E27FC236}">
                  <a16:creationId xmlns:a16="http://schemas.microsoft.com/office/drawing/2014/main" id="{25B8C2A1-05FC-4FC7-8039-F3BDF3EAEED1}"/>
                </a:ext>
              </a:extLst>
            </p:cNvPr>
            <p:cNvSpPr>
              <a:spLocks/>
            </p:cNvSpPr>
            <p:nvPr/>
          </p:nvSpPr>
          <p:spPr bwMode="auto">
            <a:xfrm rot="5400000">
              <a:off x="8805602" y="2585762"/>
              <a:ext cx="1904924" cy="540590"/>
            </a:xfrm>
            <a:custGeom>
              <a:avLst/>
              <a:gdLst>
                <a:gd name="T0" fmla="*/ 384 w 398"/>
                <a:gd name="T1" fmla="*/ 77 h 111"/>
                <a:gd name="T2" fmla="*/ 388 w 398"/>
                <a:gd name="T3" fmla="*/ 74 h 111"/>
                <a:gd name="T4" fmla="*/ 388 w 398"/>
                <a:gd name="T5" fmla="*/ 71 h 111"/>
                <a:gd name="T6" fmla="*/ 397 w 398"/>
                <a:gd name="T7" fmla="*/ 67 h 111"/>
                <a:gd name="T8" fmla="*/ 390 w 398"/>
                <a:gd name="T9" fmla="*/ 62 h 111"/>
                <a:gd name="T10" fmla="*/ 388 w 398"/>
                <a:gd name="T11" fmla="*/ 59 h 111"/>
                <a:gd name="T12" fmla="*/ 388 w 398"/>
                <a:gd name="T13" fmla="*/ 56 h 111"/>
                <a:gd name="T14" fmla="*/ 385 w 398"/>
                <a:gd name="T15" fmla="*/ 54 h 111"/>
                <a:gd name="T16" fmla="*/ 387 w 398"/>
                <a:gd name="T17" fmla="*/ 51 h 111"/>
                <a:gd name="T18" fmla="*/ 389 w 398"/>
                <a:gd name="T19" fmla="*/ 48 h 111"/>
                <a:gd name="T20" fmla="*/ 384 w 398"/>
                <a:gd name="T21" fmla="*/ 46 h 111"/>
                <a:gd name="T22" fmla="*/ 378 w 398"/>
                <a:gd name="T23" fmla="*/ 42 h 111"/>
                <a:gd name="T24" fmla="*/ 385 w 398"/>
                <a:gd name="T25" fmla="*/ 40 h 111"/>
                <a:gd name="T26" fmla="*/ 378 w 398"/>
                <a:gd name="T27" fmla="*/ 37 h 111"/>
                <a:gd name="T28" fmla="*/ 378 w 398"/>
                <a:gd name="T29" fmla="*/ 34 h 111"/>
                <a:gd name="T30" fmla="*/ 373 w 398"/>
                <a:gd name="T31" fmla="*/ 32 h 111"/>
                <a:gd name="T32" fmla="*/ 369 w 398"/>
                <a:gd name="T33" fmla="*/ 28 h 111"/>
                <a:gd name="T34" fmla="*/ 350 w 398"/>
                <a:gd name="T35" fmla="*/ 23 h 111"/>
                <a:gd name="T36" fmla="*/ 358 w 398"/>
                <a:gd name="T37" fmla="*/ 19 h 111"/>
                <a:gd name="T38" fmla="*/ 260 w 398"/>
                <a:gd name="T39" fmla="*/ 11 h 111"/>
                <a:gd name="T40" fmla="*/ 324 w 398"/>
                <a:gd name="T41" fmla="*/ 10 h 111"/>
                <a:gd name="T42" fmla="*/ 304 w 398"/>
                <a:gd name="T43" fmla="*/ 6 h 111"/>
                <a:gd name="T44" fmla="*/ 177 w 398"/>
                <a:gd name="T45" fmla="*/ 1 h 111"/>
                <a:gd name="T46" fmla="*/ 18 w 398"/>
                <a:gd name="T47" fmla="*/ 11 h 111"/>
                <a:gd name="T48" fmla="*/ 16 w 398"/>
                <a:gd name="T49" fmla="*/ 17 h 111"/>
                <a:gd name="T50" fmla="*/ 21 w 398"/>
                <a:gd name="T51" fmla="*/ 20 h 111"/>
                <a:gd name="T52" fmla="*/ 15 w 398"/>
                <a:gd name="T53" fmla="*/ 26 h 111"/>
                <a:gd name="T54" fmla="*/ 12 w 398"/>
                <a:gd name="T55" fmla="*/ 52 h 111"/>
                <a:gd name="T56" fmla="*/ 8 w 398"/>
                <a:gd name="T57" fmla="*/ 82 h 111"/>
                <a:gd name="T58" fmla="*/ 113 w 398"/>
                <a:gd name="T59" fmla="*/ 111 h 111"/>
                <a:gd name="T60" fmla="*/ 331 w 398"/>
                <a:gd name="T61" fmla="*/ 104 h 111"/>
                <a:gd name="T62" fmla="*/ 369 w 398"/>
                <a:gd name="T63" fmla="*/ 91 h 111"/>
                <a:gd name="T64" fmla="*/ 385 w 398"/>
                <a:gd name="T65" fmla="*/ 86 h 111"/>
                <a:gd name="T66" fmla="*/ 389 w 398"/>
                <a:gd name="T67" fmla="*/ 8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98" h="111">
                  <a:moveTo>
                    <a:pt x="397" y="80"/>
                  </a:moveTo>
                  <a:cubicBezTo>
                    <a:pt x="394" y="77"/>
                    <a:pt x="387" y="79"/>
                    <a:pt x="384" y="77"/>
                  </a:cubicBezTo>
                  <a:cubicBezTo>
                    <a:pt x="387" y="75"/>
                    <a:pt x="394" y="76"/>
                    <a:pt x="396" y="76"/>
                  </a:cubicBezTo>
                  <a:cubicBezTo>
                    <a:pt x="388" y="74"/>
                    <a:pt x="388" y="74"/>
                    <a:pt x="388" y="74"/>
                  </a:cubicBezTo>
                  <a:cubicBezTo>
                    <a:pt x="397" y="72"/>
                    <a:pt x="397" y="72"/>
                    <a:pt x="397" y="72"/>
                  </a:cubicBezTo>
                  <a:cubicBezTo>
                    <a:pt x="395" y="71"/>
                    <a:pt x="390" y="73"/>
                    <a:pt x="388" y="71"/>
                  </a:cubicBezTo>
                  <a:cubicBezTo>
                    <a:pt x="388" y="69"/>
                    <a:pt x="390" y="70"/>
                    <a:pt x="391" y="70"/>
                  </a:cubicBezTo>
                  <a:cubicBezTo>
                    <a:pt x="394" y="70"/>
                    <a:pt x="398" y="69"/>
                    <a:pt x="397" y="67"/>
                  </a:cubicBezTo>
                  <a:cubicBezTo>
                    <a:pt x="397" y="63"/>
                    <a:pt x="391" y="64"/>
                    <a:pt x="388" y="63"/>
                  </a:cubicBezTo>
                  <a:cubicBezTo>
                    <a:pt x="390" y="62"/>
                    <a:pt x="390" y="62"/>
                    <a:pt x="390" y="62"/>
                  </a:cubicBezTo>
                  <a:cubicBezTo>
                    <a:pt x="388" y="62"/>
                    <a:pt x="386" y="62"/>
                    <a:pt x="385" y="60"/>
                  </a:cubicBezTo>
                  <a:cubicBezTo>
                    <a:pt x="386" y="60"/>
                    <a:pt x="387" y="59"/>
                    <a:pt x="388" y="59"/>
                  </a:cubicBezTo>
                  <a:cubicBezTo>
                    <a:pt x="383" y="57"/>
                    <a:pt x="383" y="57"/>
                    <a:pt x="383" y="57"/>
                  </a:cubicBezTo>
                  <a:cubicBezTo>
                    <a:pt x="388" y="56"/>
                    <a:pt x="388" y="56"/>
                    <a:pt x="388" y="56"/>
                  </a:cubicBezTo>
                  <a:cubicBezTo>
                    <a:pt x="386" y="56"/>
                    <a:pt x="386" y="56"/>
                    <a:pt x="386" y="56"/>
                  </a:cubicBezTo>
                  <a:cubicBezTo>
                    <a:pt x="384" y="55"/>
                    <a:pt x="386" y="54"/>
                    <a:pt x="385" y="54"/>
                  </a:cubicBezTo>
                  <a:cubicBezTo>
                    <a:pt x="383" y="52"/>
                    <a:pt x="379" y="54"/>
                    <a:pt x="377" y="52"/>
                  </a:cubicBezTo>
                  <a:cubicBezTo>
                    <a:pt x="380" y="51"/>
                    <a:pt x="384" y="51"/>
                    <a:pt x="387" y="51"/>
                  </a:cubicBezTo>
                  <a:cubicBezTo>
                    <a:pt x="385" y="51"/>
                    <a:pt x="382" y="51"/>
                    <a:pt x="381" y="49"/>
                  </a:cubicBezTo>
                  <a:cubicBezTo>
                    <a:pt x="389" y="48"/>
                    <a:pt x="389" y="48"/>
                    <a:pt x="389" y="48"/>
                  </a:cubicBezTo>
                  <a:cubicBezTo>
                    <a:pt x="387" y="47"/>
                    <a:pt x="384" y="48"/>
                    <a:pt x="382" y="47"/>
                  </a:cubicBezTo>
                  <a:cubicBezTo>
                    <a:pt x="384" y="46"/>
                    <a:pt x="384" y="46"/>
                    <a:pt x="384" y="46"/>
                  </a:cubicBezTo>
                  <a:cubicBezTo>
                    <a:pt x="381" y="45"/>
                    <a:pt x="378" y="46"/>
                    <a:pt x="376" y="44"/>
                  </a:cubicBezTo>
                  <a:cubicBezTo>
                    <a:pt x="377" y="43"/>
                    <a:pt x="378" y="43"/>
                    <a:pt x="378" y="42"/>
                  </a:cubicBezTo>
                  <a:cubicBezTo>
                    <a:pt x="377" y="42"/>
                    <a:pt x="375" y="42"/>
                    <a:pt x="374" y="41"/>
                  </a:cubicBezTo>
                  <a:cubicBezTo>
                    <a:pt x="377" y="40"/>
                    <a:pt x="382" y="41"/>
                    <a:pt x="385" y="40"/>
                  </a:cubicBezTo>
                  <a:cubicBezTo>
                    <a:pt x="377" y="37"/>
                    <a:pt x="377" y="37"/>
                    <a:pt x="377" y="37"/>
                  </a:cubicBezTo>
                  <a:cubicBezTo>
                    <a:pt x="377" y="37"/>
                    <a:pt x="377" y="37"/>
                    <a:pt x="378" y="37"/>
                  </a:cubicBezTo>
                  <a:cubicBezTo>
                    <a:pt x="373" y="35"/>
                    <a:pt x="373" y="35"/>
                    <a:pt x="373" y="35"/>
                  </a:cubicBezTo>
                  <a:cubicBezTo>
                    <a:pt x="375" y="34"/>
                    <a:pt x="377" y="35"/>
                    <a:pt x="378" y="34"/>
                  </a:cubicBezTo>
                  <a:cubicBezTo>
                    <a:pt x="370" y="32"/>
                    <a:pt x="370" y="32"/>
                    <a:pt x="370" y="32"/>
                  </a:cubicBezTo>
                  <a:cubicBezTo>
                    <a:pt x="371" y="31"/>
                    <a:pt x="372" y="32"/>
                    <a:pt x="373" y="32"/>
                  </a:cubicBezTo>
                  <a:cubicBezTo>
                    <a:pt x="358" y="29"/>
                    <a:pt x="358" y="29"/>
                    <a:pt x="358" y="29"/>
                  </a:cubicBezTo>
                  <a:cubicBezTo>
                    <a:pt x="362" y="28"/>
                    <a:pt x="365" y="30"/>
                    <a:pt x="369" y="28"/>
                  </a:cubicBezTo>
                  <a:cubicBezTo>
                    <a:pt x="362" y="26"/>
                    <a:pt x="351" y="28"/>
                    <a:pt x="345" y="24"/>
                  </a:cubicBezTo>
                  <a:cubicBezTo>
                    <a:pt x="346" y="23"/>
                    <a:pt x="348" y="23"/>
                    <a:pt x="350" y="23"/>
                  </a:cubicBezTo>
                  <a:cubicBezTo>
                    <a:pt x="346" y="22"/>
                    <a:pt x="346" y="22"/>
                    <a:pt x="346" y="22"/>
                  </a:cubicBezTo>
                  <a:cubicBezTo>
                    <a:pt x="349" y="20"/>
                    <a:pt x="356" y="21"/>
                    <a:pt x="358" y="19"/>
                  </a:cubicBezTo>
                  <a:cubicBezTo>
                    <a:pt x="354" y="19"/>
                    <a:pt x="350" y="19"/>
                    <a:pt x="347" y="17"/>
                  </a:cubicBezTo>
                  <a:cubicBezTo>
                    <a:pt x="319" y="14"/>
                    <a:pt x="290" y="11"/>
                    <a:pt x="260" y="11"/>
                  </a:cubicBezTo>
                  <a:cubicBezTo>
                    <a:pt x="259" y="10"/>
                    <a:pt x="259" y="10"/>
                    <a:pt x="259" y="10"/>
                  </a:cubicBezTo>
                  <a:cubicBezTo>
                    <a:pt x="281" y="9"/>
                    <a:pt x="301" y="11"/>
                    <a:pt x="324" y="10"/>
                  </a:cubicBezTo>
                  <a:cubicBezTo>
                    <a:pt x="325" y="9"/>
                    <a:pt x="325" y="9"/>
                    <a:pt x="325" y="9"/>
                  </a:cubicBezTo>
                  <a:cubicBezTo>
                    <a:pt x="319" y="6"/>
                    <a:pt x="311" y="8"/>
                    <a:pt x="304" y="6"/>
                  </a:cubicBezTo>
                  <a:cubicBezTo>
                    <a:pt x="306" y="5"/>
                    <a:pt x="306" y="5"/>
                    <a:pt x="306" y="5"/>
                  </a:cubicBezTo>
                  <a:cubicBezTo>
                    <a:pt x="264" y="1"/>
                    <a:pt x="219" y="0"/>
                    <a:pt x="177" y="1"/>
                  </a:cubicBezTo>
                  <a:cubicBezTo>
                    <a:pt x="35" y="2"/>
                    <a:pt x="35" y="2"/>
                    <a:pt x="35" y="2"/>
                  </a:cubicBezTo>
                  <a:cubicBezTo>
                    <a:pt x="28" y="3"/>
                    <a:pt x="22" y="7"/>
                    <a:pt x="18" y="11"/>
                  </a:cubicBezTo>
                  <a:cubicBezTo>
                    <a:pt x="24" y="13"/>
                    <a:pt x="24" y="13"/>
                    <a:pt x="24" y="13"/>
                  </a:cubicBezTo>
                  <a:cubicBezTo>
                    <a:pt x="16" y="17"/>
                    <a:pt x="16" y="17"/>
                    <a:pt x="16" y="17"/>
                  </a:cubicBezTo>
                  <a:cubicBezTo>
                    <a:pt x="15" y="20"/>
                    <a:pt x="19" y="19"/>
                    <a:pt x="22" y="20"/>
                  </a:cubicBezTo>
                  <a:cubicBezTo>
                    <a:pt x="21" y="20"/>
                    <a:pt x="21" y="20"/>
                    <a:pt x="21" y="20"/>
                  </a:cubicBezTo>
                  <a:cubicBezTo>
                    <a:pt x="20" y="22"/>
                    <a:pt x="16" y="22"/>
                    <a:pt x="19" y="24"/>
                  </a:cubicBezTo>
                  <a:cubicBezTo>
                    <a:pt x="19" y="25"/>
                    <a:pt x="16" y="25"/>
                    <a:pt x="15" y="26"/>
                  </a:cubicBezTo>
                  <a:cubicBezTo>
                    <a:pt x="15" y="29"/>
                    <a:pt x="8" y="33"/>
                    <a:pt x="11" y="37"/>
                  </a:cubicBezTo>
                  <a:cubicBezTo>
                    <a:pt x="8" y="42"/>
                    <a:pt x="13" y="47"/>
                    <a:pt x="12" y="52"/>
                  </a:cubicBezTo>
                  <a:cubicBezTo>
                    <a:pt x="8" y="56"/>
                    <a:pt x="10" y="63"/>
                    <a:pt x="7" y="68"/>
                  </a:cubicBezTo>
                  <a:cubicBezTo>
                    <a:pt x="15" y="73"/>
                    <a:pt x="0" y="77"/>
                    <a:pt x="8" y="82"/>
                  </a:cubicBezTo>
                  <a:cubicBezTo>
                    <a:pt x="9" y="88"/>
                    <a:pt x="16" y="93"/>
                    <a:pt x="24" y="97"/>
                  </a:cubicBezTo>
                  <a:cubicBezTo>
                    <a:pt x="50" y="109"/>
                    <a:pt x="82" y="110"/>
                    <a:pt x="113" y="111"/>
                  </a:cubicBezTo>
                  <a:cubicBezTo>
                    <a:pt x="277" y="109"/>
                    <a:pt x="277" y="109"/>
                    <a:pt x="277" y="109"/>
                  </a:cubicBezTo>
                  <a:cubicBezTo>
                    <a:pt x="295" y="106"/>
                    <a:pt x="314" y="107"/>
                    <a:pt x="331" y="104"/>
                  </a:cubicBezTo>
                  <a:cubicBezTo>
                    <a:pt x="350" y="103"/>
                    <a:pt x="364" y="95"/>
                    <a:pt x="382" y="93"/>
                  </a:cubicBezTo>
                  <a:cubicBezTo>
                    <a:pt x="379" y="91"/>
                    <a:pt x="374" y="92"/>
                    <a:pt x="369" y="91"/>
                  </a:cubicBezTo>
                  <a:cubicBezTo>
                    <a:pt x="375" y="88"/>
                    <a:pt x="382" y="87"/>
                    <a:pt x="388" y="86"/>
                  </a:cubicBezTo>
                  <a:cubicBezTo>
                    <a:pt x="387" y="86"/>
                    <a:pt x="385" y="87"/>
                    <a:pt x="385" y="86"/>
                  </a:cubicBezTo>
                  <a:cubicBezTo>
                    <a:pt x="387" y="84"/>
                    <a:pt x="391" y="86"/>
                    <a:pt x="392" y="84"/>
                  </a:cubicBezTo>
                  <a:cubicBezTo>
                    <a:pt x="389" y="82"/>
                    <a:pt x="389" y="82"/>
                    <a:pt x="389" y="82"/>
                  </a:cubicBezTo>
                  <a:cubicBezTo>
                    <a:pt x="391" y="80"/>
                    <a:pt x="395" y="81"/>
                    <a:pt x="397" y="80"/>
                  </a:cubicBezTo>
                  <a:close/>
                </a:path>
              </a:pathLst>
            </a:custGeom>
            <a:solidFill>
              <a:srgbClr val="004DA1"/>
            </a:solidFill>
            <a:ln>
              <a:noFill/>
            </a:ln>
          </p:spPr>
          <p:txBody>
            <a:bodyPr vert="horz" wrap="square" lIns="68580" tIns="34290" rIns="68580" bIns="3429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013" b="0" i="0" u="none" strike="noStrike" kern="0" cap="none" spc="0" normalizeH="0" baseline="0" noProof="0" dirty="0">
                <a:ln>
                  <a:noFill/>
                </a:ln>
                <a:solidFill>
                  <a:prstClr val="black"/>
                </a:solidFill>
                <a:effectLst/>
                <a:uLnTx/>
                <a:uFillTx/>
                <a:cs typeface="+mn-ea"/>
                <a:sym typeface="+mn-lt"/>
              </a:endParaRPr>
            </a:p>
          </p:txBody>
        </p:sp>
        <p:sp>
          <p:nvSpPr>
            <p:cNvPr id="11" name="文本框 10">
              <a:extLst>
                <a:ext uri="{FF2B5EF4-FFF2-40B4-BE49-F238E27FC236}">
                  <a16:creationId xmlns:a16="http://schemas.microsoft.com/office/drawing/2014/main" id="{9638B1E5-5568-466A-B5E2-8FD1DDE2E088}"/>
                </a:ext>
              </a:extLst>
            </p:cNvPr>
            <p:cNvSpPr txBox="1"/>
            <p:nvPr/>
          </p:nvSpPr>
          <p:spPr>
            <a:xfrm>
              <a:off x="9306645" y="2602139"/>
              <a:ext cx="902810" cy="507831"/>
            </a:xfrm>
            <a:prstGeom prst="rect">
              <a:avLst/>
            </a:prstGeom>
            <a:noFill/>
            <a:effectLst/>
          </p:spPr>
          <p:txBody>
            <a:bodyPr vert="eaVert" wrap="none" rtlCol="0" anchor="ctr">
              <a:spAutoFit/>
            </a:bodyPr>
            <a:lstStyle>
              <a:defPPr>
                <a:defRPr lang="zh-CN"/>
              </a:defPPr>
              <a:lvl1pPr algn="ctr">
                <a:defRPr sz="4400">
                  <a:solidFill>
                    <a:srgbClr val="004DA1"/>
                  </a:solidFill>
                  <a:latin typeface="李旭科书法" panose="02000603000000000000" pitchFamily="2" charset="-122"/>
                  <a:ea typeface="李旭科书法" panose="02000603000000000000" pitchFamily="2" charset="-122"/>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3200" b="0" i="0" u="none" strike="noStrike" kern="0" cap="none" spc="0" normalizeH="0" baseline="0" noProof="0" dirty="0">
                  <a:ln>
                    <a:noFill/>
                  </a:ln>
                  <a:solidFill>
                    <a:prstClr val="white"/>
                  </a:solidFill>
                  <a:effectLst/>
                  <a:uLnTx/>
                  <a:uFillTx/>
                  <a:latin typeface="+mn-lt"/>
                  <a:ea typeface="+mn-ea"/>
                  <a:cs typeface="+mn-ea"/>
                  <a:sym typeface="+mn-lt"/>
                </a:rPr>
                <a:t>A</a:t>
              </a:r>
              <a:endParaRPr kumimoji="0" lang="zh-CN" altLang="en-US" sz="3200" b="0" i="0" u="none" strike="noStrike" kern="0" cap="none" spc="0" normalizeH="0" baseline="0" noProof="0" dirty="0">
                <a:ln>
                  <a:noFill/>
                </a:ln>
                <a:solidFill>
                  <a:prstClr val="white"/>
                </a:solidFill>
                <a:effectLst/>
                <a:uLnTx/>
                <a:uFillTx/>
                <a:latin typeface="+mn-lt"/>
                <a:ea typeface="+mn-ea"/>
                <a:cs typeface="+mn-ea"/>
                <a:sym typeface="+mn-lt"/>
              </a:endParaRPr>
            </a:p>
          </p:txBody>
        </p:sp>
      </p:grpSp>
    </p:spTree>
    <p:extLst>
      <p:ext uri="{BB962C8B-B14F-4D97-AF65-F5344CB8AC3E}">
        <p14:creationId xmlns:p14="http://schemas.microsoft.com/office/powerpoint/2010/main" val="323202432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5" name="文本框 4"/>
          <p:cNvSpPr txBox="1"/>
          <p:nvPr/>
        </p:nvSpPr>
        <p:spPr>
          <a:xfrm>
            <a:off x="824948" y="299722"/>
            <a:ext cx="7482623" cy="500137"/>
          </a:xfrm>
          <a:prstGeom prst="rect">
            <a:avLst/>
          </a:prstGeom>
          <a:noFill/>
        </p:spPr>
        <p:txBody>
          <a:bodyPr wrap="square" lIns="68580" tIns="34290" rIns="68580" bIns="34290" rtlCol="0">
            <a:spAutoFit/>
          </a:bodyPr>
          <a:lstStyle/>
          <a:p>
            <a:pPr algn="ctr"/>
            <a:r>
              <a:rPr lang="zh-CN" altLang="en-US" sz="2800" b="1" dirty="0">
                <a:solidFill>
                  <a:srgbClr val="0070C0"/>
                </a:solidFill>
                <a:cs typeface="+mn-ea"/>
              </a:rPr>
              <a:t>二、销项税额</a:t>
            </a:r>
            <a:r>
              <a:rPr lang="en-US" altLang="zh-CN" sz="2400" b="1" dirty="0">
                <a:solidFill>
                  <a:srgbClr val="7030A0"/>
                </a:solidFill>
                <a:latin typeface="+mn-ea"/>
              </a:rPr>
              <a:t>——2.</a:t>
            </a:r>
            <a:r>
              <a:rPr lang="zh-CN" altLang="zh-CN" sz="2400" b="1" dirty="0">
                <a:solidFill>
                  <a:srgbClr val="7030A0"/>
                </a:solidFill>
              </a:rPr>
              <a:t>特殊销售方式销售额的确定</a:t>
            </a:r>
            <a:endParaRPr lang="en-US" altLang="zh-CN" sz="2000" b="1" dirty="0">
              <a:solidFill>
                <a:srgbClr val="7030A0"/>
              </a:solidFill>
              <a:latin typeface="+mn-ea"/>
            </a:endParaRPr>
          </a:p>
        </p:txBody>
      </p:sp>
      <p:graphicFrame>
        <p:nvGraphicFramePr>
          <p:cNvPr id="3" name="图示 2"/>
          <p:cNvGraphicFramePr/>
          <p:nvPr>
            <p:extLst>
              <p:ext uri="{D42A27DB-BD31-4B8C-83A1-F6EECF244321}">
                <p14:modId xmlns:p14="http://schemas.microsoft.com/office/powerpoint/2010/main" val="2329160799"/>
              </p:ext>
            </p:extLst>
          </p:nvPr>
        </p:nvGraphicFramePr>
        <p:xfrm>
          <a:off x="1530625" y="993913"/>
          <a:ext cx="6539947" cy="3597965"/>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grpSp>
        <p:nvGrpSpPr>
          <p:cNvPr id="16" name="组合 15"/>
          <p:cNvGrpSpPr/>
          <p:nvPr/>
        </p:nvGrpSpPr>
        <p:grpSpPr>
          <a:xfrm>
            <a:off x="695739" y="1036752"/>
            <a:ext cx="648376" cy="3575005"/>
            <a:chOff x="3237545" y="4561747"/>
            <a:chExt cx="1146960" cy="1146960"/>
          </a:xfrm>
        </p:grpSpPr>
        <p:sp>
          <p:nvSpPr>
            <p:cNvPr id="17" name="圆角矩形 16"/>
            <p:cNvSpPr/>
            <p:nvPr/>
          </p:nvSpPr>
          <p:spPr>
            <a:xfrm>
              <a:off x="3237545" y="4561747"/>
              <a:ext cx="1146960" cy="1146960"/>
            </a:xfrm>
            <a:prstGeom prst="roundRect">
              <a:avLst>
                <a:gd name="adj" fmla="val 9039"/>
              </a:avLst>
            </a:prstGeom>
            <a:solidFill>
              <a:srgbClr val="0070C0"/>
            </a:solidFill>
            <a:ln w="31750">
              <a:gradFill flip="none" rotWithShape="1">
                <a:gsLst>
                  <a:gs pos="0">
                    <a:schemeClr val="bg1">
                      <a:lumMod val="85000"/>
                    </a:schemeClr>
                  </a:gs>
                  <a:gs pos="100000">
                    <a:schemeClr val="bg1"/>
                  </a:gs>
                </a:gsLst>
                <a:lin ang="2700000" scaled="1"/>
                <a:tileRect/>
              </a:gradFill>
            </a:ln>
            <a:effectLst>
              <a:innerShdw blurRad="127000" dist="63500" dir="13500000">
                <a:schemeClr val="tx1">
                  <a:lumMod val="65000"/>
                  <a:lumOff val="35000"/>
                  <a:alpha val="49000"/>
                </a:scheme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b="1">
                <a:solidFill>
                  <a:srgbClr val="FFFFFF"/>
                </a:solidFill>
                <a:latin typeface="+mn-ea"/>
              </a:endParaRPr>
            </a:p>
          </p:txBody>
        </p:sp>
        <p:sp>
          <p:nvSpPr>
            <p:cNvPr id="18" name="圆角矩形 17"/>
            <p:cNvSpPr/>
            <p:nvPr/>
          </p:nvSpPr>
          <p:spPr>
            <a:xfrm>
              <a:off x="3294838" y="4757465"/>
              <a:ext cx="1032367" cy="773634"/>
            </a:xfrm>
            <a:prstGeom prst="roundRect">
              <a:avLst>
                <a:gd name="adj" fmla="val 9613"/>
              </a:avLst>
            </a:prstGeom>
            <a:solidFill>
              <a:schemeClr val="bg1">
                <a:lumMod val="95000"/>
              </a:schemeClr>
            </a:solidFill>
            <a:ln w="50800">
              <a:noFill/>
            </a:ln>
            <a:effectLst>
              <a:outerShdw blurRad="76200" dist="38100" dir="2700000" algn="tl" rotWithShape="0">
                <a:schemeClr val="tx1">
                  <a:lumMod val="65000"/>
                  <a:lumOff val="35000"/>
                  <a:alpha val="64000"/>
                </a:schemeClr>
              </a:outerShdw>
            </a:effectLst>
            <a:scene3d>
              <a:camera prst="orthographicFront"/>
              <a:lightRig rig="threePt" dir="t"/>
            </a:scene3d>
            <a:sp3d prstMaterial="softEdge">
              <a:bevelT w="25400" h="127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b="1">
                <a:solidFill>
                  <a:srgbClr val="FFFFFF"/>
                </a:solidFill>
                <a:latin typeface="+mn-ea"/>
              </a:endParaRPr>
            </a:p>
          </p:txBody>
        </p:sp>
      </p:grpSp>
      <p:sp>
        <p:nvSpPr>
          <p:cNvPr id="19" name="Text Placeholder 3"/>
          <p:cNvSpPr txBox="1">
            <a:spLocks/>
          </p:cNvSpPr>
          <p:nvPr/>
        </p:nvSpPr>
        <p:spPr>
          <a:xfrm>
            <a:off x="824948" y="1600200"/>
            <a:ext cx="397566" cy="2343406"/>
          </a:xfrm>
          <a:prstGeom prst="rect">
            <a:avLst/>
          </a:prstGeom>
        </p:spPr>
        <p:txBody>
          <a:bodyPr vert="horz" lIns="0" tIns="0" rIns="0" bIns="0" rtlCol="0" anchor="ctr">
            <a:normAutofit/>
          </a:bodyPr>
          <a:lstStyle>
            <a:lvl1pPr marL="0" indent="0" algn="l" defTabSz="914400" rtl="0" eaLnBrk="1" latinLnBrk="0" hangingPunct="1">
              <a:lnSpc>
                <a:spcPct val="90000"/>
              </a:lnSpc>
              <a:spcBef>
                <a:spcPts val="1000"/>
              </a:spcBef>
              <a:buFont typeface="Arial" panose="020B0604020202020204" pitchFamily="34" charset="0"/>
              <a:buNone/>
              <a:defRPr sz="1750" kern="1200">
                <a:solidFill>
                  <a:schemeClr val="tx1"/>
                </a:solidFill>
                <a:latin typeface="Open Sans" panose="020B0606030504020204" pitchFamily="34" charset="0"/>
                <a:ea typeface="Open Sans" panose="020B0606030504020204" pitchFamily="34" charset="0"/>
                <a:cs typeface="Open Sans" panose="020B0606030504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Open Sans "/>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Open Sans "/>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Open Sans "/>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Open Sans "/>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a:r>
              <a:rPr lang="zh-CN" altLang="en-US" sz="2400" b="1" dirty="0">
                <a:latin typeface="+mn-ea"/>
                <a:ea typeface="+mn-ea"/>
              </a:rPr>
              <a:t>折扣销售</a:t>
            </a:r>
            <a:endParaRPr lang="en-GB" altLang="zh-CN" sz="2400" b="1" dirty="0">
              <a:latin typeface="+mn-ea"/>
              <a:ea typeface="+mn-ea"/>
            </a:endParaRPr>
          </a:p>
        </p:txBody>
      </p:sp>
      <p:pic>
        <p:nvPicPr>
          <p:cNvPr id="8" name="图片 10">
            <a:extLst>
              <a:ext uri="{FF2B5EF4-FFF2-40B4-BE49-F238E27FC236}">
                <a16:creationId xmlns:a16="http://schemas.microsoft.com/office/drawing/2014/main" id="{A05B2E1A-E633-4E13-A457-E0426BDC9358}"/>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893358" y="1741056"/>
            <a:ext cx="3492132" cy="2703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 name="图片 9">
            <a:extLst>
              <a:ext uri="{FF2B5EF4-FFF2-40B4-BE49-F238E27FC236}">
                <a16:creationId xmlns:a16="http://schemas.microsoft.com/office/drawing/2014/main" id="{48734FEB-514A-4B75-A2B7-9A68B3108ECD}"/>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4572000" y="1741056"/>
            <a:ext cx="3577326" cy="277670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411211936"/>
      </p:ext>
    </p:extLst>
  </p:cSld>
  <p:clrMapOvr>
    <a:masterClrMapping/>
  </p:clrMapOvr>
  <mc:AlternateContent xmlns:mc="http://schemas.openxmlformats.org/markup-compatibility/2006" xmlns:p14="http://schemas.microsoft.com/office/powerpoint/2010/main">
    <mc:Choice Requires="p14">
      <p:transition spd="slow" p14:dur="1600" advClick="0" advTm="0">
        <p14:gallery dir="l"/>
      </p:transition>
    </mc:Choice>
    <mc:Fallback xmlns="">
      <p:transition spd="slow"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16"/>
                                        </p:tgtEl>
                                        <p:attrNameLst>
                                          <p:attrName>style.visibility</p:attrName>
                                        </p:attrNameLst>
                                      </p:cBhvr>
                                      <p:to>
                                        <p:strVal val="visible"/>
                                      </p:to>
                                    </p:set>
                                    <p:anim calcmode="lin" valueType="num">
                                      <p:cBhvr>
                                        <p:cTn id="7" dur="500" fill="hold"/>
                                        <p:tgtEl>
                                          <p:spTgt spid="16"/>
                                        </p:tgtEl>
                                        <p:attrNameLst>
                                          <p:attrName>ppt_w</p:attrName>
                                        </p:attrNameLst>
                                      </p:cBhvr>
                                      <p:tavLst>
                                        <p:tav tm="0">
                                          <p:val>
                                            <p:fltVal val="0"/>
                                          </p:val>
                                        </p:tav>
                                        <p:tav tm="100000">
                                          <p:val>
                                            <p:strVal val="#ppt_w"/>
                                          </p:val>
                                        </p:tav>
                                      </p:tavLst>
                                    </p:anim>
                                    <p:anim calcmode="lin" valueType="num">
                                      <p:cBhvr>
                                        <p:cTn id="8" dur="500" fill="hold"/>
                                        <p:tgtEl>
                                          <p:spTgt spid="16"/>
                                        </p:tgtEl>
                                        <p:attrNameLst>
                                          <p:attrName>ppt_h</p:attrName>
                                        </p:attrNameLst>
                                      </p:cBhvr>
                                      <p:tavLst>
                                        <p:tav tm="0">
                                          <p:val>
                                            <p:fltVal val="0"/>
                                          </p:val>
                                        </p:tav>
                                        <p:tav tm="100000">
                                          <p:val>
                                            <p:strVal val="#ppt_h"/>
                                          </p:val>
                                        </p:tav>
                                      </p:tavLst>
                                    </p:anim>
                                    <p:animEffect transition="in" filter="fade">
                                      <p:cBhvr>
                                        <p:cTn id="9" dur="500"/>
                                        <p:tgtEl>
                                          <p:spTgt spid="16"/>
                                        </p:tgtEl>
                                      </p:cBhvr>
                                    </p:animEffect>
                                  </p:childTnLst>
                                </p:cTn>
                              </p:par>
                            </p:childTnLst>
                          </p:cTn>
                        </p:par>
                        <p:par>
                          <p:cTn id="10" fill="hold">
                            <p:stCondLst>
                              <p:cond delay="500"/>
                            </p:stCondLst>
                            <p:childTnLst>
                              <p:par>
                                <p:cTn id="11" presetID="10" presetClass="entr" presetSubtype="0" fill="hold" grpId="0" nodeType="afterEffect">
                                  <p:stCondLst>
                                    <p:cond delay="0"/>
                                  </p:stCondLst>
                                  <p:childTnLst>
                                    <p:set>
                                      <p:cBhvr>
                                        <p:cTn id="12" dur="1" fill="hold">
                                          <p:stCondLst>
                                            <p:cond delay="0"/>
                                          </p:stCondLst>
                                        </p:cTn>
                                        <p:tgtEl>
                                          <p:spTgt spid="19"/>
                                        </p:tgtEl>
                                        <p:attrNameLst>
                                          <p:attrName>style.visibility</p:attrName>
                                        </p:attrNameLst>
                                      </p:cBhvr>
                                      <p:to>
                                        <p:strVal val="visible"/>
                                      </p:to>
                                    </p:set>
                                    <p:animEffect transition="in" filter="fade">
                                      <p:cBhvr>
                                        <p:cTn id="13" dur="500"/>
                                        <p:tgtEl>
                                          <p:spTgt spid="19"/>
                                        </p:tgtEl>
                                      </p:cBhvr>
                                    </p:animEffect>
                                  </p:childTnLst>
                                </p:cTn>
                              </p:par>
                            </p:childTnLst>
                          </p:cTn>
                        </p:par>
                      </p:childTnLst>
                    </p:cTn>
                  </p:par>
                  <p:par>
                    <p:cTn id="14" fill="hold">
                      <p:stCondLst>
                        <p:cond delay="indefinite"/>
                      </p:stCondLst>
                      <p:childTnLst>
                        <p:par>
                          <p:cTn id="15" fill="hold">
                            <p:stCondLst>
                              <p:cond delay="0"/>
                            </p:stCondLst>
                            <p:childTnLst>
                              <p:par>
                                <p:cTn id="16" presetID="16" presetClass="exit" presetSubtype="21" fill="hold" nodeType="clickEffect">
                                  <p:stCondLst>
                                    <p:cond delay="0"/>
                                  </p:stCondLst>
                                  <p:childTnLst>
                                    <p:animEffect transition="out" filter="barn(inVertical)">
                                      <p:cBhvr>
                                        <p:cTn id="17" dur="500"/>
                                        <p:tgtEl>
                                          <p:spTgt spid="8"/>
                                        </p:tgtEl>
                                      </p:cBhvr>
                                    </p:animEffect>
                                    <p:set>
                                      <p:cBhvr>
                                        <p:cTn id="18" dur="1" fill="hold">
                                          <p:stCondLst>
                                            <p:cond delay="499"/>
                                          </p:stCondLst>
                                        </p:cTn>
                                        <p:tgtEl>
                                          <p:spTgt spid="8"/>
                                        </p:tgtEl>
                                        <p:attrNameLst>
                                          <p:attrName>style.visibility</p:attrName>
                                        </p:attrNameLst>
                                      </p:cBhvr>
                                      <p:to>
                                        <p:strVal val="hidden"/>
                                      </p:to>
                                    </p:set>
                                  </p:childTnLst>
                                </p:cTn>
                              </p:par>
                              <p:par>
                                <p:cTn id="19" presetID="16" presetClass="exit" presetSubtype="21" fill="hold" nodeType="withEffect">
                                  <p:stCondLst>
                                    <p:cond delay="0"/>
                                  </p:stCondLst>
                                  <p:childTnLst>
                                    <p:animEffect transition="out" filter="barn(inVertical)">
                                      <p:cBhvr>
                                        <p:cTn id="20" dur="500"/>
                                        <p:tgtEl>
                                          <p:spTgt spid="9"/>
                                        </p:tgtEl>
                                      </p:cBhvr>
                                    </p:animEffect>
                                    <p:set>
                                      <p:cBhvr>
                                        <p:cTn id="21" dur="1" fill="hold">
                                          <p:stCondLst>
                                            <p:cond delay="499"/>
                                          </p:stCondLst>
                                        </p:cTn>
                                        <p:tgtEl>
                                          <p:spTgt spid="9"/>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p:bldLst>
  </p:timing>
</p:sld>
</file>

<file path=ppt/slides/slide1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5" name="文本框 4"/>
          <p:cNvSpPr txBox="1"/>
          <p:nvPr/>
        </p:nvSpPr>
        <p:spPr>
          <a:xfrm>
            <a:off x="824948" y="299722"/>
            <a:ext cx="7482623" cy="500137"/>
          </a:xfrm>
          <a:prstGeom prst="rect">
            <a:avLst/>
          </a:prstGeom>
          <a:noFill/>
        </p:spPr>
        <p:txBody>
          <a:bodyPr wrap="square" lIns="68580" tIns="34290" rIns="68580" bIns="34290" rtlCol="0">
            <a:spAutoFit/>
          </a:bodyPr>
          <a:lstStyle/>
          <a:p>
            <a:pPr algn="ctr"/>
            <a:r>
              <a:rPr lang="zh-CN" altLang="en-US" sz="2800" b="1" dirty="0">
                <a:solidFill>
                  <a:srgbClr val="0070C0"/>
                </a:solidFill>
                <a:cs typeface="+mn-ea"/>
              </a:rPr>
              <a:t>二、销项税额</a:t>
            </a:r>
            <a:r>
              <a:rPr lang="en-US" altLang="zh-CN" sz="2400" b="1" dirty="0">
                <a:solidFill>
                  <a:srgbClr val="7030A0"/>
                </a:solidFill>
                <a:latin typeface="+mn-ea"/>
              </a:rPr>
              <a:t>——2.</a:t>
            </a:r>
            <a:r>
              <a:rPr lang="zh-CN" altLang="zh-CN" sz="2400" b="1" dirty="0">
                <a:solidFill>
                  <a:srgbClr val="7030A0"/>
                </a:solidFill>
              </a:rPr>
              <a:t>特殊销售方式销售额的确定</a:t>
            </a:r>
            <a:endParaRPr lang="en-US" altLang="zh-CN" sz="2000" b="1" dirty="0">
              <a:solidFill>
                <a:srgbClr val="7030A0"/>
              </a:solidFill>
              <a:latin typeface="+mn-ea"/>
            </a:endParaRPr>
          </a:p>
        </p:txBody>
      </p:sp>
      <p:grpSp>
        <p:nvGrpSpPr>
          <p:cNvPr id="2" name="组合 1">
            <a:extLst>
              <a:ext uri="{FF2B5EF4-FFF2-40B4-BE49-F238E27FC236}">
                <a16:creationId xmlns:a16="http://schemas.microsoft.com/office/drawing/2014/main" id="{F6392F85-EBEF-456A-BDAE-7954F5C80AC5}"/>
              </a:ext>
            </a:extLst>
          </p:cNvPr>
          <p:cNvGrpSpPr/>
          <p:nvPr/>
        </p:nvGrpSpPr>
        <p:grpSpPr>
          <a:xfrm>
            <a:off x="671676" y="813410"/>
            <a:ext cx="6595398" cy="625530"/>
            <a:chOff x="695739" y="1036752"/>
            <a:chExt cx="648376" cy="3575005"/>
          </a:xfrm>
        </p:grpSpPr>
        <p:grpSp>
          <p:nvGrpSpPr>
            <p:cNvPr id="16" name="组合 15"/>
            <p:cNvGrpSpPr/>
            <p:nvPr/>
          </p:nvGrpSpPr>
          <p:grpSpPr>
            <a:xfrm>
              <a:off x="695739" y="1036752"/>
              <a:ext cx="648376" cy="3575005"/>
              <a:chOff x="3237545" y="4561747"/>
              <a:chExt cx="1146960" cy="1146960"/>
            </a:xfrm>
          </p:grpSpPr>
          <p:sp>
            <p:nvSpPr>
              <p:cNvPr id="17" name="圆角矩形 16"/>
              <p:cNvSpPr/>
              <p:nvPr/>
            </p:nvSpPr>
            <p:spPr>
              <a:xfrm>
                <a:off x="3237545" y="4561747"/>
                <a:ext cx="1146960" cy="1146960"/>
              </a:xfrm>
              <a:prstGeom prst="roundRect">
                <a:avLst>
                  <a:gd name="adj" fmla="val 9039"/>
                </a:avLst>
              </a:prstGeom>
              <a:solidFill>
                <a:srgbClr val="0070C0"/>
              </a:solidFill>
              <a:ln w="31750">
                <a:gradFill flip="none" rotWithShape="1">
                  <a:gsLst>
                    <a:gs pos="0">
                      <a:schemeClr val="bg1">
                        <a:lumMod val="85000"/>
                      </a:schemeClr>
                    </a:gs>
                    <a:gs pos="100000">
                      <a:schemeClr val="bg1"/>
                    </a:gs>
                  </a:gsLst>
                  <a:lin ang="2700000" scaled="1"/>
                  <a:tileRect/>
                </a:gradFill>
              </a:ln>
              <a:effectLst>
                <a:innerShdw blurRad="127000" dist="63500" dir="13500000">
                  <a:schemeClr val="tx1">
                    <a:lumMod val="65000"/>
                    <a:lumOff val="35000"/>
                    <a:alpha val="49000"/>
                  </a:scheme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b="1">
                  <a:solidFill>
                    <a:srgbClr val="FFFFFF"/>
                  </a:solidFill>
                  <a:latin typeface="+mn-ea"/>
                </a:endParaRPr>
              </a:p>
            </p:txBody>
          </p:sp>
          <p:sp>
            <p:nvSpPr>
              <p:cNvPr id="18" name="圆角矩形 17"/>
              <p:cNvSpPr/>
              <p:nvPr/>
            </p:nvSpPr>
            <p:spPr>
              <a:xfrm>
                <a:off x="3294838" y="4757465"/>
                <a:ext cx="1032367" cy="773634"/>
              </a:xfrm>
              <a:prstGeom prst="roundRect">
                <a:avLst>
                  <a:gd name="adj" fmla="val 9613"/>
                </a:avLst>
              </a:prstGeom>
              <a:solidFill>
                <a:schemeClr val="bg1">
                  <a:lumMod val="95000"/>
                </a:schemeClr>
              </a:solidFill>
              <a:ln w="50800">
                <a:noFill/>
              </a:ln>
              <a:effectLst>
                <a:outerShdw blurRad="76200" dist="38100" dir="2700000" algn="tl" rotWithShape="0">
                  <a:schemeClr val="tx1">
                    <a:lumMod val="65000"/>
                    <a:lumOff val="35000"/>
                    <a:alpha val="64000"/>
                  </a:schemeClr>
                </a:outerShdw>
              </a:effectLst>
              <a:scene3d>
                <a:camera prst="orthographicFront"/>
                <a:lightRig rig="threePt" dir="t"/>
              </a:scene3d>
              <a:sp3d prstMaterial="softEdge">
                <a:bevelT w="25400" h="127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b="1">
                  <a:solidFill>
                    <a:srgbClr val="FFFFFF"/>
                  </a:solidFill>
                  <a:latin typeface="+mn-ea"/>
                </a:endParaRPr>
              </a:p>
            </p:txBody>
          </p:sp>
        </p:grpSp>
        <p:sp>
          <p:nvSpPr>
            <p:cNvPr id="19" name="Text Placeholder 3"/>
            <p:cNvSpPr txBox="1">
              <a:spLocks/>
            </p:cNvSpPr>
            <p:nvPr/>
          </p:nvSpPr>
          <p:spPr>
            <a:xfrm>
              <a:off x="824948" y="1600200"/>
              <a:ext cx="397566" cy="2343406"/>
            </a:xfrm>
            <a:prstGeom prst="rect">
              <a:avLst/>
            </a:prstGeom>
          </p:spPr>
          <p:txBody>
            <a:bodyPr vert="horz" lIns="0" tIns="0" rIns="0" bIns="0" rtlCol="0" anchor="ctr">
              <a:normAutofit fontScale="92500"/>
            </a:bodyPr>
            <a:lstStyle>
              <a:lvl1pPr marL="0" indent="0" algn="l" defTabSz="914400" rtl="0" eaLnBrk="1" latinLnBrk="0" hangingPunct="1">
                <a:lnSpc>
                  <a:spcPct val="90000"/>
                </a:lnSpc>
                <a:spcBef>
                  <a:spcPts val="1000"/>
                </a:spcBef>
                <a:buFont typeface="Arial" panose="020B0604020202020204" pitchFamily="34" charset="0"/>
                <a:buNone/>
                <a:defRPr sz="1750" kern="1200">
                  <a:solidFill>
                    <a:schemeClr val="tx1"/>
                  </a:solidFill>
                  <a:latin typeface="Open Sans" panose="020B0606030504020204" pitchFamily="34" charset="0"/>
                  <a:ea typeface="Open Sans" panose="020B0606030504020204" pitchFamily="34" charset="0"/>
                  <a:cs typeface="Open Sans" panose="020B0606030504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Open Sans "/>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Open Sans "/>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Open Sans "/>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Open Sans "/>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a:r>
                <a:rPr lang="zh-CN" altLang="en-US" sz="2400" b="1" dirty="0">
                  <a:latin typeface="+mn-ea"/>
                  <a:ea typeface="+mn-ea"/>
                </a:rPr>
                <a:t>折扣销售、销售折让、销售退回</a:t>
              </a:r>
            </a:p>
          </p:txBody>
        </p:sp>
      </p:grpSp>
      <p:graphicFrame>
        <p:nvGraphicFramePr>
          <p:cNvPr id="10" name="表格 9">
            <a:extLst>
              <a:ext uri="{FF2B5EF4-FFF2-40B4-BE49-F238E27FC236}">
                <a16:creationId xmlns:a16="http://schemas.microsoft.com/office/drawing/2014/main" id="{0863618B-7F8E-4604-8D80-AF40FDBC869A}"/>
              </a:ext>
            </a:extLst>
          </p:cNvPr>
          <p:cNvGraphicFramePr>
            <a:graphicFrameLocks noGrp="1"/>
          </p:cNvGraphicFramePr>
          <p:nvPr>
            <p:extLst>
              <p:ext uri="{D42A27DB-BD31-4B8C-83A1-F6EECF244321}">
                <p14:modId xmlns:p14="http://schemas.microsoft.com/office/powerpoint/2010/main" val="4189232946"/>
              </p:ext>
            </p:extLst>
          </p:nvPr>
        </p:nvGraphicFramePr>
        <p:xfrm>
          <a:off x="340243" y="1255699"/>
          <a:ext cx="8408470" cy="3884306"/>
        </p:xfrm>
        <a:graphic>
          <a:graphicData uri="http://schemas.openxmlformats.org/drawingml/2006/table">
            <a:tbl>
              <a:tblPr firstRow="1" firstCol="1" bandRow="1">
                <a:tableStyleId>{7DF18680-E054-41AD-8BC1-D1AEF772440D}</a:tableStyleId>
              </a:tblPr>
              <a:tblGrid>
                <a:gridCol w="758455">
                  <a:extLst>
                    <a:ext uri="{9D8B030D-6E8A-4147-A177-3AD203B41FA5}">
                      <a16:colId xmlns:a16="http://schemas.microsoft.com/office/drawing/2014/main" val="3171982832"/>
                    </a:ext>
                  </a:extLst>
                </a:gridCol>
                <a:gridCol w="1735638">
                  <a:extLst>
                    <a:ext uri="{9D8B030D-6E8A-4147-A177-3AD203B41FA5}">
                      <a16:colId xmlns:a16="http://schemas.microsoft.com/office/drawing/2014/main" val="2496150329"/>
                    </a:ext>
                  </a:extLst>
                </a:gridCol>
                <a:gridCol w="3118441">
                  <a:extLst>
                    <a:ext uri="{9D8B030D-6E8A-4147-A177-3AD203B41FA5}">
                      <a16:colId xmlns:a16="http://schemas.microsoft.com/office/drawing/2014/main" val="4259060069"/>
                    </a:ext>
                  </a:extLst>
                </a:gridCol>
                <a:gridCol w="2795936">
                  <a:extLst>
                    <a:ext uri="{9D8B030D-6E8A-4147-A177-3AD203B41FA5}">
                      <a16:colId xmlns:a16="http://schemas.microsoft.com/office/drawing/2014/main" val="3809860117"/>
                    </a:ext>
                  </a:extLst>
                </a:gridCol>
              </a:tblGrid>
              <a:tr h="291784">
                <a:tc>
                  <a:txBody>
                    <a:bodyPr/>
                    <a:lstStyle/>
                    <a:p>
                      <a:pPr algn="ctr">
                        <a:spcAft>
                          <a:spcPts val="0"/>
                        </a:spcAft>
                      </a:pPr>
                      <a:r>
                        <a:rPr lang="zh-CN" sz="2000" b="1" kern="100">
                          <a:effectLst/>
                        </a:rPr>
                        <a:t>考点</a:t>
                      </a:r>
                      <a:endParaRPr lang="zh-CN" sz="2000" b="1" kern="100">
                        <a:effectLst/>
                        <a:latin typeface="楷体" panose="02010609060101010101" pitchFamily="49" charset="-122"/>
                        <a:ea typeface="楷体" panose="02010609060101010101" pitchFamily="49" charset="-122"/>
                        <a:cs typeface="Times New Roman" panose="02020603050405020304" pitchFamily="18" charset="0"/>
                      </a:endParaRPr>
                    </a:p>
                  </a:txBody>
                  <a:tcPr marL="68580" marR="68580" marT="0" marB="0" anchor="ctr"/>
                </a:tc>
                <a:tc gridSpan="3">
                  <a:txBody>
                    <a:bodyPr/>
                    <a:lstStyle/>
                    <a:p>
                      <a:pPr algn="ctr">
                        <a:spcAft>
                          <a:spcPts val="0"/>
                        </a:spcAft>
                      </a:pPr>
                      <a:r>
                        <a:rPr lang="zh-CN" sz="2000" b="1" kern="100">
                          <a:effectLst/>
                        </a:rPr>
                        <a:t>具体规定</a:t>
                      </a:r>
                      <a:endParaRPr lang="zh-CN" sz="2000" b="1" kern="100">
                        <a:effectLst/>
                        <a:latin typeface="楷体" panose="02010609060101010101" pitchFamily="49" charset="-122"/>
                        <a:ea typeface="楷体" panose="02010609060101010101" pitchFamily="49" charset="-122"/>
                        <a:cs typeface="Times New Roman" panose="02020603050405020304" pitchFamily="18" charset="0"/>
                      </a:endParaRPr>
                    </a:p>
                  </a:txBody>
                  <a:tcPr marL="68580" marR="68580" marT="0" marB="0" anchor="ctr"/>
                </a:tc>
                <a:tc hMerge="1">
                  <a:txBody>
                    <a:bodyPr/>
                    <a:lstStyle/>
                    <a:p>
                      <a:endParaRPr lang="zh-CN" altLang="en-US"/>
                    </a:p>
                  </a:txBody>
                  <a:tcPr/>
                </a:tc>
                <a:tc hMerge="1">
                  <a:txBody>
                    <a:bodyPr/>
                    <a:lstStyle/>
                    <a:p>
                      <a:endParaRPr lang="zh-CN" altLang="en-US"/>
                    </a:p>
                  </a:txBody>
                  <a:tcPr/>
                </a:tc>
                <a:extLst>
                  <a:ext uri="{0D108BD9-81ED-4DB2-BD59-A6C34878D82A}">
                    <a16:rowId xmlns:a16="http://schemas.microsoft.com/office/drawing/2014/main" val="3417991594"/>
                  </a:ext>
                </a:extLst>
              </a:tr>
              <a:tr h="583569">
                <a:tc rowSpan="3">
                  <a:txBody>
                    <a:bodyPr/>
                    <a:lstStyle/>
                    <a:p>
                      <a:pPr algn="ctr">
                        <a:spcAft>
                          <a:spcPts val="0"/>
                        </a:spcAft>
                      </a:pPr>
                      <a:r>
                        <a:rPr lang="zh-CN" sz="2000" b="1" kern="100" dirty="0">
                          <a:effectLst/>
                        </a:rPr>
                        <a:t>折扣销售</a:t>
                      </a:r>
                      <a:endParaRPr lang="zh-CN" sz="2000" b="1" kern="100" dirty="0">
                        <a:effectLst/>
                        <a:latin typeface="楷体" panose="02010609060101010101" pitchFamily="49" charset="-122"/>
                        <a:ea typeface="楷体" panose="02010609060101010101" pitchFamily="49" charset="-122"/>
                        <a:cs typeface="Times New Roman" panose="02020603050405020304" pitchFamily="18" charset="0"/>
                      </a:endParaRPr>
                    </a:p>
                  </a:txBody>
                  <a:tcPr marL="68580" marR="68580" marT="0" marB="0" anchor="ctr"/>
                </a:tc>
                <a:tc rowSpan="2">
                  <a:txBody>
                    <a:bodyPr/>
                    <a:lstStyle/>
                    <a:p>
                      <a:pPr algn="l">
                        <a:spcAft>
                          <a:spcPts val="0"/>
                        </a:spcAft>
                      </a:pPr>
                      <a:r>
                        <a:rPr lang="zh-CN" sz="2000" b="1" kern="100" dirty="0">
                          <a:solidFill>
                            <a:srgbClr val="004DA1"/>
                          </a:solidFill>
                          <a:effectLst/>
                        </a:rPr>
                        <a:t>销售额和折扣额在“同一张发票”上分别注明</a:t>
                      </a:r>
                      <a:endParaRPr lang="zh-CN" sz="2000" b="1" kern="100" dirty="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68580" marR="68580" marT="0" marB="0" anchor="ctr"/>
                </a:tc>
                <a:tc>
                  <a:txBody>
                    <a:bodyPr/>
                    <a:lstStyle/>
                    <a:p>
                      <a:pPr algn="l">
                        <a:spcAft>
                          <a:spcPts val="0"/>
                        </a:spcAft>
                      </a:pPr>
                      <a:r>
                        <a:rPr lang="zh-CN" sz="2000" b="1" kern="100" dirty="0">
                          <a:solidFill>
                            <a:srgbClr val="C00000"/>
                          </a:solidFill>
                          <a:effectLst/>
                        </a:rPr>
                        <a:t>均记录在金额栏</a:t>
                      </a:r>
                      <a:endParaRPr lang="zh-CN" sz="2000" b="1" kern="100" dirty="0">
                        <a:solidFill>
                          <a:srgbClr val="C00000"/>
                        </a:solidFill>
                        <a:effectLst/>
                        <a:latin typeface="楷体" panose="02010609060101010101" pitchFamily="49" charset="-122"/>
                        <a:ea typeface="楷体" panose="02010609060101010101" pitchFamily="49" charset="-122"/>
                        <a:cs typeface="Times New Roman" panose="02020603050405020304" pitchFamily="18" charset="0"/>
                      </a:endParaRPr>
                    </a:p>
                  </a:txBody>
                  <a:tcPr marL="68580" marR="68580" marT="0" marB="0" anchor="ctr"/>
                </a:tc>
                <a:tc>
                  <a:txBody>
                    <a:bodyPr/>
                    <a:lstStyle/>
                    <a:p>
                      <a:pPr algn="l">
                        <a:spcAft>
                          <a:spcPts val="0"/>
                        </a:spcAft>
                      </a:pPr>
                      <a:r>
                        <a:rPr lang="zh-CN" sz="2000" b="1" kern="100" dirty="0">
                          <a:solidFill>
                            <a:srgbClr val="004DA1"/>
                          </a:solidFill>
                          <a:effectLst/>
                        </a:rPr>
                        <a:t>按</a:t>
                      </a:r>
                      <a:r>
                        <a:rPr lang="zh-CN" sz="2000" b="1" kern="100" dirty="0">
                          <a:solidFill>
                            <a:srgbClr val="C00000"/>
                          </a:solidFill>
                          <a:effectLst/>
                        </a:rPr>
                        <a:t>折扣后</a:t>
                      </a:r>
                      <a:r>
                        <a:rPr lang="zh-CN" sz="2000" b="1" kern="100" dirty="0">
                          <a:solidFill>
                            <a:srgbClr val="004DA1"/>
                          </a:solidFill>
                          <a:effectLst/>
                        </a:rPr>
                        <a:t>的销售额征收增值税</a:t>
                      </a:r>
                      <a:endParaRPr lang="zh-CN" sz="2000" b="1" kern="100" dirty="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68580" marR="68580" marT="0" marB="0" anchor="ctr"/>
                </a:tc>
                <a:extLst>
                  <a:ext uri="{0D108BD9-81ED-4DB2-BD59-A6C34878D82A}">
                    <a16:rowId xmlns:a16="http://schemas.microsoft.com/office/drawing/2014/main" val="1122243990"/>
                  </a:ext>
                </a:extLst>
              </a:tr>
              <a:tr h="875353">
                <a:tc vMerge="1">
                  <a:txBody>
                    <a:bodyPr/>
                    <a:lstStyle/>
                    <a:p>
                      <a:endParaRPr lang="zh-CN" altLang="en-US"/>
                    </a:p>
                  </a:txBody>
                  <a:tcPr/>
                </a:tc>
                <a:tc vMerge="1">
                  <a:txBody>
                    <a:bodyPr/>
                    <a:lstStyle/>
                    <a:p>
                      <a:endParaRPr lang="zh-CN" altLang="en-US"/>
                    </a:p>
                  </a:txBody>
                  <a:tcPr/>
                </a:tc>
                <a:tc>
                  <a:txBody>
                    <a:bodyPr/>
                    <a:lstStyle/>
                    <a:p>
                      <a:pPr algn="l">
                        <a:spcAft>
                          <a:spcPts val="0"/>
                        </a:spcAft>
                      </a:pPr>
                      <a:r>
                        <a:rPr lang="zh-CN" sz="2000" b="1" kern="100" dirty="0">
                          <a:solidFill>
                            <a:srgbClr val="C00000"/>
                          </a:solidFill>
                          <a:effectLst/>
                        </a:rPr>
                        <a:t>销售额记录在“金额”栏，折扣额记录在“备注”栏</a:t>
                      </a:r>
                      <a:endParaRPr lang="zh-CN" sz="2000" b="1" kern="100" dirty="0">
                        <a:solidFill>
                          <a:srgbClr val="C00000"/>
                        </a:solidFill>
                        <a:effectLst/>
                        <a:latin typeface="楷体" panose="02010609060101010101" pitchFamily="49" charset="-122"/>
                        <a:ea typeface="楷体" panose="02010609060101010101" pitchFamily="49" charset="-122"/>
                        <a:cs typeface="Times New Roman" panose="02020603050405020304" pitchFamily="18" charset="0"/>
                      </a:endParaRPr>
                    </a:p>
                  </a:txBody>
                  <a:tcPr marL="68580" marR="68580" marT="0" marB="0" anchor="ctr"/>
                </a:tc>
                <a:tc>
                  <a:txBody>
                    <a:bodyPr/>
                    <a:lstStyle/>
                    <a:p>
                      <a:pPr algn="l">
                        <a:spcAft>
                          <a:spcPts val="0"/>
                        </a:spcAft>
                      </a:pPr>
                      <a:r>
                        <a:rPr lang="zh-CN" sz="2000" b="1" kern="100" dirty="0">
                          <a:solidFill>
                            <a:srgbClr val="C00000"/>
                          </a:solidFill>
                          <a:effectLst/>
                        </a:rPr>
                        <a:t>不得</a:t>
                      </a:r>
                      <a:r>
                        <a:rPr lang="zh-CN" sz="2000" b="1" kern="100" dirty="0">
                          <a:solidFill>
                            <a:srgbClr val="004DA1"/>
                          </a:solidFill>
                          <a:effectLst/>
                        </a:rPr>
                        <a:t>从销售额中</a:t>
                      </a:r>
                      <a:r>
                        <a:rPr lang="zh-CN" sz="2000" b="1" kern="100" dirty="0">
                          <a:solidFill>
                            <a:srgbClr val="C00000"/>
                          </a:solidFill>
                          <a:effectLst/>
                        </a:rPr>
                        <a:t>减除</a:t>
                      </a:r>
                      <a:r>
                        <a:rPr lang="zh-CN" sz="2000" b="1" kern="100" dirty="0">
                          <a:solidFill>
                            <a:srgbClr val="004DA1"/>
                          </a:solidFill>
                          <a:effectLst/>
                        </a:rPr>
                        <a:t>折扣额</a:t>
                      </a:r>
                      <a:endParaRPr lang="zh-CN" sz="2000" b="1" kern="100" dirty="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68580" marR="68580" marT="0" marB="0" anchor="ctr"/>
                </a:tc>
                <a:extLst>
                  <a:ext uri="{0D108BD9-81ED-4DB2-BD59-A6C34878D82A}">
                    <a16:rowId xmlns:a16="http://schemas.microsoft.com/office/drawing/2014/main" val="644684967"/>
                  </a:ext>
                </a:extLst>
              </a:tr>
              <a:tr h="583569">
                <a:tc vMerge="1">
                  <a:txBody>
                    <a:bodyPr/>
                    <a:lstStyle/>
                    <a:p>
                      <a:endParaRPr lang="zh-CN" altLang="en-US"/>
                    </a:p>
                  </a:txBody>
                  <a:tcPr/>
                </a:tc>
                <a:tc gridSpan="2">
                  <a:txBody>
                    <a:bodyPr/>
                    <a:lstStyle/>
                    <a:p>
                      <a:pPr algn="l">
                        <a:spcAft>
                          <a:spcPts val="0"/>
                        </a:spcAft>
                      </a:pPr>
                      <a:r>
                        <a:rPr lang="zh-CN" sz="2000" b="1" kern="100" dirty="0">
                          <a:solidFill>
                            <a:srgbClr val="C00000"/>
                          </a:solidFill>
                          <a:effectLst/>
                        </a:rPr>
                        <a:t>销售额和折扣额分别开具发票</a:t>
                      </a:r>
                      <a:endParaRPr lang="zh-CN" sz="2000" b="1" kern="100" dirty="0">
                        <a:solidFill>
                          <a:srgbClr val="C00000"/>
                        </a:solidFill>
                        <a:effectLst/>
                        <a:latin typeface="楷体" panose="02010609060101010101" pitchFamily="49" charset="-122"/>
                        <a:ea typeface="楷体" panose="02010609060101010101" pitchFamily="49" charset="-122"/>
                        <a:cs typeface="Times New Roman" panose="02020603050405020304" pitchFamily="18" charset="0"/>
                      </a:endParaRPr>
                    </a:p>
                  </a:txBody>
                  <a:tcPr marL="68580" marR="68580" marT="0" marB="0" anchor="ctr"/>
                </a:tc>
                <a:tc hMerge="1">
                  <a:txBody>
                    <a:bodyPr/>
                    <a:lstStyle/>
                    <a:p>
                      <a:endParaRPr lang="zh-CN" altLang="en-US"/>
                    </a:p>
                  </a:txBody>
                  <a:tcPr/>
                </a:tc>
                <a:tc>
                  <a:txBody>
                    <a:bodyPr/>
                    <a:lstStyle/>
                    <a:p>
                      <a:pPr algn="l">
                        <a:spcAft>
                          <a:spcPts val="0"/>
                        </a:spcAft>
                      </a:pPr>
                      <a:r>
                        <a:rPr lang="zh-CN" sz="2000" b="1" kern="100" dirty="0">
                          <a:solidFill>
                            <a:srgbClr val="C00000"/>
                          </a:solidFill>
                          <a:effectLst/>
                        </a:rPr>
                        <a:t>不得</a:t>
                      </a:r>
                      <a:r>
                        <a:rPr lang="zh-CN" sz="2000" b="1" kern="100" dirty="0">
                          <a:solidFill>
                            <a:srgbClr val="004DA1"/>
                          </a:solidFill>
                          <a:effectLst/>
                        </a:rPr>
                        <a:t>从销售额中</a:t>
                      </a:r>
                      <a:r>
                        <a:rPr lang="zh-CN" sz="2000" b="1" kern="100" dirty="0">
                          <a:solidFill>
                            <a:srgbClr val="C00000"/>
                          </a:solidFill>
                          <a:effectLst/>
                        </a:rPr>
                        <a:t>减除</a:t>
                      </a:r>
                      <a:r>
                        <a:rPr lang="zh-CN" sz="2000" b="1" kern="100" dirty="0">
                          <a:solidFill>
                            <a:srgbClr val="004DA1"/>
                          </a:solidFill>
                          <a:effectLst/>
                        </a:rPr>
                        <a:t>折扣额</a:t>
                      </a:r>
                      <a:endParaRPr lang="zh-CN" sz="2000" b="1" kern="100" dirty="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68580" marR="68580" marT="0" marB="0" anchor="ctr"/>
                </a:tc>
                <a:extLst>
                  <a:ext uri="{0D108BD9-81ED-4DB2-BD59-A6C34878D82A}">
                    <a16:rowId xmlns:a16="http://schemas.microsoft.com/office/drawing/2014/main" val="758797180"/>
                  </a:ext>
                </a:extLst>
              </a:tr>
              <a:tr h="875353">
                <a:tc rowSpan="2">
                  <a:txBody>
                    <a:bodyPr/>
                    <a:lstStyle/>
                    <a:p>
                      <a:pPr algn="ctr">
                        <a:spcAft>
                          <a:spcPts val="0"/>
                        </a:spcAft>
                      </a:pPr>
                      <a:r>
                        <a:rPr lang="zh-CN" sz="2000" b="1" kern="100">
                          <a:effectLst/>
                        </a:rPr>
                        <a:t>销售折让与退回</a:t>
                      </a:r>
                      <a:endParaRPr lang="zh-CN" sz="2000" b="1" kern="100">
                        <a:effectLst/>
                        <a:latin typeface="楷体" panose="02010609060101010101" pitchFamily="49" charset="-122"/>
                        <a:ea typeface="楷体" panose="02010609060101010101" pitchFamily="49" charset="-122"/>
                        <a:cs typeface="Times New Roman" panose="02020603050405020304" pitchFamily="18" charset="0"/>
                      </a:endParaRPr>
                    </a:p>
                  </a:txBody>
                  <a:tcPr marL="68580" marR="68580" marT="0" marB="0" anchor="ctr"/>
                </a:tc>
                <a:tc gridSpan="2">
                  <a:txBody>
                    <a:bodyPr/>
                    <a:lstStyle/>
                    <a:p>
                      <a:pPr algn="l">
                        <a:spcAft>
                          <a:spcPts val="0"/>
                        </a:spcAft>
                      </a:pPr>
                      <a:r>
                        <a:rPr lang="zh-CN" sz="2000" b="1" kern="100" dirty="0">
                          <a:solidFill>
                            <a:srgbClr val="004DA1"/>
                          </a:solidFill>
                          <a:effectLst/>
                        </a:rPr>
                        <a:t>按规定</a:t>
                      </a:r>
                      <a:r>
                        <a:rPr lang="zh-CN" sz="2000" b="1" kern="100" dirty="0">
                          <a:solidFill>
                            <a:srgbClr val="C00000"/>
                          </a:solidFill>
                          <a:effectLst/>
                        </a:rPr>
                        <a:t>开具红字增值税专用发票</a:t>
                      </a:r>
                      <a:endParaRPr lang="zh-CN" sz="2000" b="1" kern="100" dirty="0">
                        <a:solidFill>
                          <a:srgbClr val="C00000"/>
                        </a:solidFill>
                        <a:effectLst/>
                        <a:latin typeface="楷体" panose="02010609060101010101" pitchFamily="49" charset="-122"/>
                        <a:ea typeface="楷体" panose="02010609060101010101" pitchFamily="49" charset="-122"/>
                        <a:cs typeface="Times New Roman" panose="02020603050405020304" pitchFamily="18" charset="0"/>
                      </a:endParaRPr>
                    </a:p>
                  </a:txBody>
                  <a:tcPr marL="68580" marR="68580" marT="0" marB="0" anchor="ctr"/>
                </a:tc>
                <a:tc hMerge="1">
                  <a:txBody>
                    <a:bodyPr/>
                    <a:lstStyle/>
                    <a:p>
                      <a:endParaRPr lang="zh-CN" altLang="en-US"/>
                    </a:p>
                  </a:txBody>
                  <a:tcPr/>
                </a:tc>
                <a:tc>
                  <a:txBody>
                    <a:bodyPr/>
                    <a:lstStyle/>
                    <a:p>
                      <a:pPr algn="l">
                        <a:spcAft>
                          <a:spcPts val="0"/>
                        </a:spcAft>
                      </a:pPr>
                      <a:r>
                        <a:rPr lang="zh-CN" sz="2000" b="1" kern="100" dirty="0">
                          <a:solidFill>
                            <a:srgbClr val="004DA1"/>
                          </a:solidFill>
                          <a:effectLst/>
                        </a:rPr>
                        <a:t>从发生退回或折让当期的销项税额中</a:t>
                      </a:r>
                      <a:r>
                        <a:rPr lang="zh-CN" sz="2000" b="1" kern="100" dirty="0">
                          <a:solidFill>
                            <a:srgbClr val="C00000"/>
                          </a:solidFill>
                          <a:effectLst/>
                        </a:rPr>
                        <a:t>扣减</a:t>
                      </a:r>
                      <a:endParaRPr lang="zh-CN" sz="2000" b="1" kern="100" dirty="0">
                        <a:solidFill>
                          <a:srgbClr val="C00000"/>
                        </a:solidFill>
                        <a:effectLst/>
                        <a:latin typeface="楷体" panose="02010609060101010101" pitchFamily="49" charset="-122"/>
                        <a:ea typeface="楷体" panose="02010609060101010101" pitchFamily="49" charset="-122"/>
                        <a:cs typeface="Times New Roman" panose="02020603050405020304" pitchFamily="18" charset="0"/>
                      </a:endParaRPr>
                    </a:p>
                  </a:txBody>
                  <a:tcPr marL="68580" marR="68580" marT="0" marB="0" anchor="ctr"/>
                </a:tc>
                <a:extLst>
                  <a:ext uri="{0D108BD9-81ED-4DB2-BD59-A6C34878D82A}">
                    <a16:rowId xmlns:a16="http://schemas.microsoft.com/office/drawing/2014/main" val="3682542009"/>
                  </a:ext>
                </a:extLst>
              </a:tr>
              <a:tr h="583569">
                <a:tc vMerge="1">
                  <a:txBody>
                    <a:bodyPr/>
                    <a:lstStyle/>
                    <a:p>
                      <a:endParaRPr lang="zh-CN" altLang="en-US"/>
                    </a:p>
                  </a:txBody>
                  <a:tcPr/>
                </a:tc>
                <a:tc gridSpan="2">
                  <a:txBody>
                    <a:bodyPr/>
                    <a:lstStyle/>
                    <a:p>
                      <a:pPr algn="l">
                        <a:spcAft>
                          <a:spcPts val="0"/>
                        </a:spcAft>
                      </a:pPr>
                      <a:r>
                        <a:rPr lang="zh-CN" sz="2000" b="1" kern="100" dirty="0">
                          <a:solidFill>
                            <a:srgbClr val="C00000"/>
                          </a:solidFill>
                          <a:effectLst/>
                        </a:rPr>
                        <a:t>未</a:t>
                      </a:r>
                      <a:r>
                        <a:rPr lang="zh-CN" sz="2000" b="1" kern="100" dirty="0">
                          <a:solidFill>
                            <a:srgbClr val="004DA1"/>
                          </a:solidFill>
                          <a:effectLst/>
                        </a:rPr>
                        <a:t>按规定开具</a:t>
                      </a:r>
                      <a:r>
                        <a:rPr lang="zh-CN" sz="2000" b="1" kern="100" dirty="0">
                          <a:solidFill>
                            <a:srgbClr val="C00000"/>
                          </a:solidFill>
                          <a:effectLst/>
                        </a:rPr>
                        <a:t>红字增值税专用发票</a:t>
                      </a:r>
                      <a:r>
                        <a:rPr lang="zh-CN" sz="2000" b="1" kern="100" dirty="0">
                          <a:solidFill>
                            <a:srgbClr val="004DA1"/>
                          </a:solidFill>
                          <a:effectLst/>
                        </a:rPr>
                        <a:t>的</a:t>
                      </a:r>
                      <a:endParaRPr lang="zh-CN" sz="2000" b="1" kern="100" dirty="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68580" marR="68580" marT="0" marB="0" anchor="ctr"/>
                </a:tc>
                <a:tc hMerge="1">
                  <a:txBody>
                    <a:bodyPr/>
                    <a:lstStyle/>
                    <a:p>
                      <a:endParaRPr lang="zh-CN" altLang="en-US"/>
                    </a:p>
                  </a:txBody>
                  <a:tcPr/>
                </a:tc>
                <a:tc>
                  <a:txBody>
                    <a:bodyPr/>
                    <a:lstStyle/>
                    <a:p>
                      <a:pPr algn="l">
                        <a:spcAft>
                          <a:spcPts val="0"/>
                        </a:spcAft>
                      </a:pPr>
                      <a:r>
                        <a:rPr lang="zh-CN" sz="2000" b="1" kern="100" dirty="0">
                          <a:solidFill>
                            <a:srgbClr val="C00000"/>
                          </a:solidFill>
                          <a:effectLst/>
                        </a:rPr>
                        <a:t>不得扣减</a:t>
                      </a:r>
                      <a:r>
                        <a:rPr lang="zh-CN" sz="2000" b="1" kern="100" dirty="0">
                          <a:solidFill>
                            <a:srgbClr val="004DA1"/>
                          </a:solidFill>
                          <a:effectLst/>
                        </a:rPr>
                        <a:t>销项税额或者销售额</a:t>
                      </a:r>
                      <a:endParaRPr lang="zh-CN" sz="2000" b="1" kern="100" dirty="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68580" marR="68580" marT="0" marB="0" anchor="ctr"/>
                </a:tc>
                <a:extLst>
                  <a:ext uri="{0D108BD9-81ED-4DB2-BD59-A6C34878D82A}">
                    <a16:rowId xmlns:a16="http://schemas.microsoft.com/office/drawing/2014/main" val="1341241844"/>
                  </a:ext>
                </a:extLst>
              </a:tr>
            </a:tbl>
          </a:graphicData>
        </a:graphic>
      </p:graphicFrame>
      <p:pic>
        <p:nvPicPr>
          <p:cNvPr id="1026" name="Picture 2">
            <a:extLst>
              <a:ext uri="{FF2B5EF4-FFF2-40B4-BE49-F238E27FC236}">
                <a16:creationId xmlns:a16="http://schemas.microsoft.com/office/drawing/2014/main" id="{62820D73-2393-4A07-95C9-E93207BA6C99}"/>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8659" y="42862"/>
            <a:ext cx="8549536" cy="5057775"/>
          </a:xfrm>
          <a:prstGeom prst="rect">
            <a:avLst/>
          </a:prstGeom>
          <a:noFill/>
          <a:extLst>
            <a:ext uri="{909E8E84-426E-40DD-AFC4-6F175D3DCCD1}">
              <a14:hiddenFill xmlns:a14="http://schemas.microsoft.com/office/drawing/2010/main">
                <a:solidFill>
                  <a:srgbClr val="FFFFFF"/>
                </a:solidFill>
              </a14:hiddenFill>
            </a:ext>
          </a:extLst>
        </p:spPr>
      </p:pic>
      <p:sp>
        <p:nvSpPr>
          <p:cNvPr id="4" name="矩形 3">
            <a:extLst>
              <a:ext uri="{FF2B5EF4-FFF2-40B4-BE49-F238E27FC236}">
                <a16:creationId xmlns:a16="http://schemas.microsoft.com/office/drawing/2014/main" id="{57C2CEB1-CB9C-434D-B8A3-0270B4869DED}"/>
              </a:ext>
            </a:extLst>
          </p:cNvPr>
          <p:cNvSpPr/>
          <p:nvPr/>
        </p:nvSpPr>
        <p:spPr>
          <a:xfrm>
            <a:off x="340243" y="2317898"/>
            <a:ext cx="8257952" cy="333153"/>
          </a:xfrm>
          <a:prstGeom prst="rect">
            <a:avLst/>
          </a:prstGeom>
          <a:noFill/>
          <a:ln w="571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Tree>
    <p:extLst>
      <p:ext uri="{BB962C8B-B14F-4D97-AF65-F5344CB8AC3E}">
        <p14:creationId xmlns:p14="http://schemas.microsoft.com/office/powerpoint/2010/main" val="4048496506"/>
      </p:ext>
    </p:extLst>
  </p:cSld>
  <p:clrMapOvr>
    <a:masterClrMapping/>
  </p:clrMapOvr>
  <mc:AlternateContent xmlns:mc="http://schemas.openxmlformats.org/markup-compatibility/2006" xmlns:p14="http://schemas.microsoft.com/office/powerpoint/2010/main">
    <mc:Choice Requires="p14">
      <p:transition spd="slow" p14:dur="1600" advClick="0" advTm="0">
        <p14:gallery dir="l"/>
      </p:transition>
    </mc:Choice>
    <mc:Fallback xmlns="">
      <p:transition spd="slow"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fade">
                                      <p:cBhvr>
                                        <p:cTn id="7" dur="1000"/>
                                        <p:tgtEl>
                                          <p:spTgt spid="10"/>
                                        </p:tgtEl>
                                      </p:cBhvr>
                                    </p:animEffect>
                                    <p:anim calcmode="lin" valueType="num">
                                      <p:cBhvr>
                                        <p:cTn id="8" dur="1000" fill="hold"/>
                                        <p:tgtEl>
                                          <p:spTgt spid="10"/>
                                        </p:tgtEl>
                                        <p:attrNameLst>
                                          <p:attrName>ppt_x</p:attrName>
                                        </p:attrNameLst>
                                      </p:cBhvr>
                                      <p:tavLst>
                                        <p:tav tm="0">
                                          <p:val>
                                            <p:strVal val="#ppt_x"/>
                                          </p:val>
                                        </p:tav>
                                        <p:tav tm="100000">
                                          <p:val>
                                            <p:strVal val="#ppt_x"/>
                                          </p:val>
                                        </p:tav>
                                      </p:tavLst>
                                    </p:anim>
                                    <p:anim calcmode="lin" valueType="num">
                                      <p:cBhvr>
                                        <p:cTn id="9" dur="900" decel="100000" fill="hold"/>
                                        <p:tgtEl>
                                          <p:spTgt spid="10"/>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10"/>
                                        </p:tgtEl>
                                        <p:attrNameLst>
                                          <p:attrName>ppt_y</p:attrName>
                                        </p:attrNameLst>
                                      </p:cBhvr>
                                      <p:tavLst>
                                        <p:tav tm="0">
                                          <p:val>
                                            <p:strVal val="#ppt_y-.03"/>
                                          </p:val>
                                        </p:tav>
                                        <p:tav tm="100000">
                                          <p:val>
                                            <p:strVal val="#ppt_y"/>
                                          </p:val>
                                        </p:tav>
                                      </p:tavLst>
                                    </p:anim>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nodeType="clickEffect">
                                  <p:stCondLst>
                                    <p:cond delay="0"/>
                                  </p:stCondLst>
                                  <p:childTnLst>
                                    <p:set>
                                      <p:cBhvr>
                                        <p:cTn id="14" dur="1" fill="hold">
                                          <p:stCondLst>
                                            <p:cond delay="0"/>
                                          </p:stCondLst>
                                        </p:cTn>
                                        <p:tgtEl>
                                          <p:spTgt spid="1026"/>
                                        </p:tgtEl>
                                        <p:attrNameLst>
                                          <p:attrName>style.visibility</p:attrName>
                                        </p:attrNameLst>
                                      </p:cBhvr>
                                      <p:to>
                                        <p:strVal val="visible"/>
                                      </p:to>
                                    </p:set>
                                    <p:animEffect transition="in" filter="barn(inVertical)">
                                      <p:cBhvr>
                                        <p:cTn id="15" dur="500"/>
                                        <p:tgtEl>
                                          <p:spTgt spid="1026"/>
                                        </p:tgtEl>
                                      </p:cBhvr>
                                    </p:animEffect>
                                  </p:childTnLst>
                                </p:cTn>
                              </p:par>
                            </p:childTnLst>
                          </p:cTn>
                        </p:par>
                      </p:childTnLst>
                    </p:cTn>
                  </p:par>
                  <p:par>
                    <p:cTn id="16" fill="hold">
                      <p:stCondLst>
                        <p:cond delay="indefinite"/>
                      </p:stCondLst>
                      <p:childTnLst>
                        <p:par>
                          <p:cTn id="17" fill="hold">
                            <p:stCondLst>
                              <p:cond delay="0"/>
                            </p:stCondLst>
                            <p:childTnLst>
                              <p:par>
                                <p:cTn id="18" presetID="16" presetClass="entr" presetSubtype="21" fill="hold" grpId="0" nodeType="clickEffect">
                                  <p:stCondLst>
                                    <p:cond delay="0"/>
                                  </p:stCondLst>
                                  <p:childTnLst>
                                    <p:set>
                                      <p:cBhvr>
                                        <p:cTn id="19" dur="1" fill="hold">
                                          <p:stCondLst>
                                            <p:cond delay="0"/>
                                          </p:stCondLst>
                                        </p:cTn>
                                        <p:tgtEl>
                                          <p:spTgt spid="4"/>
                                        </p:tgtEl>
                                        <p:attrNameLst>
                                          <p:attrName>style.visibility</p:attrName>
                                        </p:attrNameLst>
                                      </p:cBhvr>
                                      <p:to>
                                        <p:strVal val="visible"/>
                                      </p:to>
                                    </p:set>
                                    <p:animEffect transition="in" filter="barn(inVertical)">
                                      <p:cBhvr>
                                        <p:cTn id="20"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
</file>

<file path=ppt/slides/slide1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3F297A04-FA86-470C-A283-0F372052F889}"/>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latin typeface="+mn-lt"/>
                <a:cs typeface="+mn-ea"/>
                <a:sym typeface="+mn-lt"/>
              </a:rPr>
              <a:pPr>
                <a:defRPr/>
              </a:pPr>
              <a:t>188</a:t>
            </a:fld>
            <a:endParaRPr lang="en-US">
              <a:solidFill>
                <a:prstClr val="black">
                  <a:tint val="75000"/>
                </a:prstClr>
              </a:solidFill>
              <a:latin typeface="+mn-lt"/>
              <a:cs typeface="+mn-ea"/>
              <a:sym typeface="+mn-lt"/>
            </a:endParaRPr>
          </a:p>
        </p:txBody>
      </p:sp>
      <p:sp>
        <p:nvSpPr>
          <p:cNvPr id="3" name="文本框 2">
            <a:extLst>
              <a:ext uri="{FF2B5EF4-FFF2-40B4-BE49-F238E27FC236}">
                <a16:creationId xmlns:a16="http://schemas.microsoft.com/office/drawing/2014/main" id="{8D04972F-565F-4E50-896F-ED56EDD1A38F}"/>
              </a:ext>
            </a:extLst>
          </p:cNvPr>
          <p:cNvSpPr txBox="1"/>
          <p:nvPr/>
        </p:nvSpPr>
        <p:spPr>
          <a:xfrm>
            <a:off x="2039921" y="225348"/>
            <a:ext cx="5410461" cy="500137"/>
          </a:xfrm>
          <a:prstGeom prst="rect">
            <a:avLst/>
          </a:prstGeom>
          <a:noFill/>
        </p:spPr>
        <p:txBody>
          <a:bodyPr wrap="square" lIns="68580" tIns="34290" rIns="68580" bIns="34290" rtlCol="0">
            <a:spAutoFit/>
          </a:bodyPr>
          <a:lstStyle/>
          <a:p>
            <a:pPr algn="ctr"/>
            <a:r>
              <a:rPr lang="zh-CN" altLang="en-US" sz="2800" b="1" dirty="0">
                <a:solidFill>
                  <a:srgbClr val="0070C0"/>
                </a:solidFill>
                <a:cs typeface="+mn-ea"/>
                <a:sym typeface="+mn-lt"/>
              </a:rPr>
              <a:t>试试就试试</a:t>
            </a:r>
            <a:endParaRPr lang="en-US" altLang="zh-CN" sz="2800" b="1" dirty="0">
              <a:solidFill>
                <a:srgbClr val="7030A0"/>
              </a:solidFill>
              <a:cs typeface="+mn-ea"/>
              <a:sym typeface="+mn-lt"/>
            </a:endParaRPr>
          </a:p>
        </p:txBody>
      </p:sp>
      <p:sp>
        <p:nvSpPr>
          <p:cNvPr id="8" name="内容占位符 1">
            <a:extLst>
              <a:ext uri="{FF2B5EF4-FFF2-40B4-BE49-F238E27FC236}">
                <a16:creationId xmlns:a16="http://schemas.microsoft.com/office/drawing/2014/main" id="{C55AD2E8-BCFE-4A42-9301-8BD4BC5CB3A5}"/>
              </a:ext>
            </a:extLst>
          </p:cNvPr>
          <p:cNvSpPr txBox="1">
            <a:spLocks/>
          </p:cNvSpPr>
          <p:nvPr/>
        </p:nvSpPr>
        <p:spPr>
          <a:xfrm>
            <a:off x="490822" y="779487"/>
            <a:ext cx="8123789" cy="3887763"/>
          </a:xfrm>
          <a:prstGeom prst="rect">
            <a:avLst/>
          </a:prstGeom>
        </p:spPr>
        <p:txBody>
          <a:bodyPr vert="horz" lIns="91440" tIns="45720" rIns="91440" bIns="45720" rtlCol="0">
            <a:normAutofit/>
          </a:bodyPr>
          <a:lstStyle>
            <a:lvl1pPr marL="0" indent="538480" algn="l" defTabSz="685800" rtl="0" eaLnBrk="1" latinLnBrk="0" hangingPunct="1">
              <a:lnSpc>
                <a:spcPct val="150000"/>
              </a:lnSpc>
              <a:spcBef>
                <a:spcPts val="0"/>
              </a:spcBef>
              <a:buFont typeface="Arial" panose="020B0604020202020204" pitchFamily="34" charset="0"/>
              <a:buNone/>
              <a:defRPr sz="2200" b="1" kern="1200">
                <a:solidFill>
                  <a:srgbClr val="004DA1"/>
                </a:solidFill>
                <a:latin typeface="楷体" panose="02010609060101010101" pitchFamily="49" charset="-122"/>
                <a:ea typeface="楷体" panose="02010609060101010101" pitchFamily="49" charset="-122"/>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a:lnSpc>
                <a:spcPct val="110000"/>
              </a:lnSpc>
            </a:pPr>
            <a:r>
              <a:rPr lang="en-US" altLang="zh-CN" dirty="0">
                <a:latin typeface="+mn-lt"/>
                <a:ea typeface="+mn-ea"/>
                <a:cs typeface="+mn-ea"/>
                <a:sym typeface="+mn-lt"/>
              </a:rPr>
              <a:t>【</a:t>
            </a:r>
            <a:r>
              <a:rPr lang="zh-CN" altLang="en-US" dirty="0">
                <a:latin typeface="+mn-lt"/>
                <a:ea typeface="+mn-ea"/>
                <a:cs typeface="+mn-ea"/>
                <a:sym typeface="+mn-lt"/>
              </a:rPr>
              <a:t>计算题</a:t>
            </a:r>
            <a:r>
              <a:rPr lang="en-US" altLang="zh-CN" dirty="0">
                <a:latin typeface="+mn-lt"/>
                <a:ea typeface="+mn-ea"/>
                <a:cs typeface="+mn-ea"/>
                <a:sym typeface="+mn-lt"/>
              </a:rPr>
              <a:t>】</a:t>
            </a:r>
            <a:r>
              <a:rPr lang="zh-CN" altLang="en-US" dirty="0">
                <a:latin typeface="+mn-lt"/>
                <a:ea typeface="+mn-ea"/>
                <a:cs typeface="+mn-ea"/>
                <a:sym typeface="+mn-lt"/>
              </a:rPr>
              <a:t>华源公司为一家设备生产企业，</a:t>
            </a:r>
            <a:r>
              <a:rPr lang="en-US" altLang="zh-CN" dirty="0">
                <a:latin typeface="+mn-lt"/>
                <a:ea typeface="+mn-ea"/>
                <a:cs typeface="+mn-ea"/>
                <a:sym typeface="+mn-lt"/>
              </a:rPr>
              <a:t>2019</a:t>
            </a:r>
            <a:r>
              <a:rPr lang="zh-CN" altLang="en-US" dirty="0">
                <a:latin typeface="+mn-lt"/>
                <a:ea typeface="+mn-ea"/>
                <a:cs typeface="+mn-ea"/>
                <a:sym typeface="+mn-lt"/>
              </a:rPr>
              <a:t>年</a:t>
            </a:r>
            <a:r>
              <a:rPr lang="en-US" altLang="zh-CN" dirty="0">
                <a:latin typeface="+mn-lt"/>
                <a:ea typeface="+mn-ea"/>
                <a:cs typeface="+mn-ea"/>
                <a:sym typeface="+mn-lt"/>
              </a:rPr>
              <a:t>7</a:t>
            </a:r>
            <a:r>
              <a:rPr lang="zh-CN" altLang="en-US" dirty="0">
                <a:latin typeface="+mn-lt"/>
                <a:ea typeface="+mn-ea"/>
                <a:cs typeface="+mn-ea"/>
                <a:sym typeface="+mn-lt"/>
              </a:rPr>
              <a:t>月销售一批设备给雨欣公司，假设该批设备不含税价款</a:t>
            </a:r>
            <a:r>
              <a:rPr lang="en-US" altLang="zh-CN" dirty="0">
                <a:latin typeface="+mn-lt"/>
                <a:ea typeface="+mn-ea"/>
                <a:cs typeface="+mn-ea"/>
                <a:sym typeface="+mn-lt"/>
              </a:rPr>
              <a:t>600</a:t>
            </a:r>
            <a:r>
              <a:rPr lang="zh-CN" altLang="en-US" dirty="0">
                <a:latin typeface="+mn-lt"/>
                <a:ea typeface="+mn-ea"/>
                <a:cs typeface="+mn-ea"/>
                <a:sym typeface="+mn-lt"/>
              </a:rPr>
              <a:t>万元。考虑到与购买方长期合作，给予</a:t>
            </a:r>
            <a:r>
              <a:rPr lang="en-US" altLang="zh-CN" dirty="0">
                <a:latin typeface="+mn-lt"/>
                <a:ea typeface="+mn-ea"/>
                <a:cs typeface="+mn-ea"/>
                <a:sym typeface="+mn-lt"/>
              </a:rPr>
              <a:t>5%</a:t>
            </a:r>
            <a:r>
              <a:rPr lang="zh-CN" altLang="en-US" dirty="0">
                <a:latin typeface="+mn-lt"/>
                <a:ea typeface="+mn-ea"/>
                <a:cs typeface="+mn-ea"/>
                <a:sym typeface="+mn-lt"/>
              </a:rPr>
              <a:t>价格优惠（开一张发票分别开具折扣额和销售额）；由于购货方及时付款，给予</a:t>
            </a:r>
            <a:r>
              <a:rPr lang="en-US" altLang="zh-CN" dirty="0">
                <a:latin typeface="+mn-lt"/>
                <a:ea typeface="+mn-ea"/>
                <a:cs typeface="+mn-ea"/>
                <a:sym typeface="+mn-lt"/>
              </a:rPr>
              <a:t>2%</a:t>
            </a:r>
            <a:r>
              <a:rPr lang="zh-CN" altLang="en-US" dirty="0">
                <a:latin typeface="+mn-lt"/>
                <a:ea typeface="+mn-ea"/>
                <a:cs typeface="+mn-ea"/>
                <a:sym typeface="+mn-lt"/>
              </a:rPr>
              <a:t>的销售折扣，实收</a:t>
            </a:r>
            <a:r>
              <a:rPr lang="en-US" altLang="zh-CN" dirty="0">
                <a:latin typeface="+mn-lt"/>
                <a:ea typeface="+mn-ea"/>
                <a:cs typeface="+mn-ea"/>
                <a:sym typeface="+mn-lt"/>
              </a:rPr>
              <a:t>558.6</a:t>
            </a:r>
            <a:r>
              <a:rPr lang="zh-CN" altLang="en-US" dirty="0">
                <a:latin typeface="+mn-lt"/>
                <a:ea typeface="+mn-ea"/>
                <a:cs typeface="+mn-ea"/>
                <a:sym typeface="+mn-lt"/>
              </a:rPr>
              <a:t>万元。要求</a:t>
            </a:r>
            <a:r>
              <a:rPr lang="en-US" altLang="zh-CN" dirty="0">
                <a:latin typeface="+mn-lt"/>
                <a:ea typeface="+mn-ea"/>
                <a:cs typeface="+mn-ea"/>
                <a:sym typeface="+mn-lt"/>
              </a:rPr>
              <a:t>:</a:t>
            </a:r>
            <a:r>
              <a:rPr lang="zh-CN" altLang="en-US" dirty="0">
                <a:latin typeface="+mn-lt"/>
                <a:ea typeface="+mn-ea"/>
                <a:cs typeface="+mn-ea"/>
                <a:sym typeface="+mn-lt"/>
              </a:rPr>
              <a:t>计算华源公司应缴纳的销项税额。</a:t>
            </a:r>
          </a:p>
          <a:p>
            <a:endParaRPr lang="en-US" altLang="zh-CN" dirty="0">
              <a:latin typeface="+mn-lt"/>
              <a:ea typeface="+mn-ea"/>
              <a:cs typeface="+mn-ea"/>
              <a:sym typeface="+mn-lt"/>
            </a:endParaRPr>
          </a:p>
        </p:txBody>
      </p:sp>
      <p:sp>
        <p:nvSpPr>
          <p:cNvPr id="12" name="文本2">
            <a:extLst>
              <a:ext uri="{FF2B5EF4-FFF2-40B4-BE49-F238E27FC236}">
                <a16:creationId xmlns:a16="http://schemas.microsoft.com/office/drawing/2014/main" id="{5E2E9C69-412B-410B-AA26-C10FF8192F71}"/>
              </a:ext>
            </a:extLst>
          </p:cNvPr>
          <p:cNvSpPr>
            <a:spLocks noChangeArrowheads="1"/>
          </p:cNvSpPr>
          <p:nvPr/>
        </p:nvSpPr>
        <p:spPr bwMode="gray">
          <a:xfrm>
            <a:off x="529389" y="2903879"/>
            <a:ext cx="8123789" cy="2239621"/>
          </a:xfrm>
          <a:prstGeom prst="roundRect">
            <a:avLst>
              <a:gd name="adj" fmla="val 11505"/>
            </a:avLst>
          </a:prstGeom>
          <a:noFill/>
          <a:ln w="15875" cap="flat" cmpd="sng" algn="ctr">
            <a:solidFill>
              <a:srgbClr val="7030A0"/>
            </a:solidFill>
            <a:prstDash val="solid"/>
          </a:ln>
          <a:effectLst/>
        </p:spPr>
        <p:txBody>
          <a:bodyPr lIns="62118" tIns="31058" rIns="62118" bIns="31058"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342900" indent="-342900">
              <a:buFont typeface="Wingdings" panose="05000000000000000000" pitchFamily="2" charset="2"/>
              <a:buChar char="ü"/>
            </a:pPr>
            <a:r>
              <a:rPr lang="en-US" altLang="zh-CN" sz="2000" b="1" dirty="0">
                <a:solidFill>
                  <a:srgbClr val="0070C0"/>
                </a:solidFill>
              </a:rPr>
              <a:t>『</a:t>
            </a:r>
            <a:r>
              <a:rPr lang="zh-CN" altLang="en-US" sz="2000" b="1" dirty="0">
                <a:solidFill>
                  <a:srgbClr val="0070C0"/>
                </a:solidFill>
              </a:rPr>
              <a:t>参考答案</a:t>
            </a:r>
            <a:r>
              <a:rPr lang="en-US" altLang="zh-CN" sz="2000" b="1" dirty="0">
                <a:solidFill>
                  <a:srgbClr val="0070C0"/>
                </a:solidFill>
              </a:rPr>
              <a:t>』</a:t>
            </a:r>
            <a:r>
              <a:rPr lang="zh-CN" altLang="en-US" sz="2000" b="1" dirty="0">
                <a:solidFill>
                  <a:srgbClr val="0070C0"/>
                </a:solidFill>
              </a:rPr>
              <a:t>本题中涉及折扣销售（商业折扣）和销售折扣（现金折扣）两种。由于</a:t>
            </a:r>
            <a:r>
              <a:rPr lang="en-US" altLang="zh-CN" sz="2000" b="1" dirty="0">
                <a:solidFill>
                  <a:srgbClr val="0070C0"/>
                </a:solidFill>
              </a:rPr>
              <a:t>5%</a:t>
            </a:r>
            <a:r>
              <a:rPr lang="zh-CN" altLang="en-US" sz="2000" b="1" dirty="0">
                <a:solidFill>
                  <a:srgbClr val="0070C0"/>
                </a:solidFill>
              </a:rPr>
              <a:t>价格优惠的折扣销售（商业折扣）的销售额和折扣额在同一张发票上开具的，因此，可以按折扣后的销售额</a:t>
            </a:r>
            <a:r>
              <a:rPr lang="en-US" altLang="zh-CN" sz="2000" b="1" dirty="0">
                <a:solidFill>
                  <a:srgbClr val="0070C0"/>
                </a:solidFill>
              </a:rPr>
              <a:t>570</a:t>
            </a:r>
            <a:r>
              <a:rPr lang="zh-CN" altLang="en-US" sz="2000" b="1" dirty="0">
                <a:solidFill>
                  <a:srgbClr val="0070C0"/>
                </a:solidFill>
              </a:rPr>
              <a:t>（即</a:t>
            </a:r>
            <a:r>
              <a:rPr lang="en-US" altLang="zh-CN" sz="2000" b="1" dirty="0">
                <a:solidFill>
                  <a:srgbClr val="0070C0"/>
                </a:solidFill>
              </a:rPr>
              <a:t>600×</a:t>
            </a:r>
            <a:r>
              <a:rPr lang="zh-CN" altLang="en-US" sz="2000" b="1" dirty="0">
                <a:solidFill>
                  <a:srgbClr val="0070C0"/>
                </a:solidFill>
              </a:rPr>
              <a:t>（</a:t>
            </a:r>
            <a:r>
              <a:rPr lang="en-US" altLang="zh-CN" sz="2000" b="1" dirty="0">
                <a:solidFill>
                  <a:srgbClr val="0070C0"/>
                </a:solidFill>
              </a:rPr>
              <a:t>1</a:t>
            </a:r>
            <a:r>
              <a:rPr lang="zh-CN" altLang="en-US" sz="2000" b="1" dirty="0">
                <a:solidFill>
                  <a:srgbClr val="0070C0"/>
                </a:solidFill>
              </a:rPr>
              <a:t>－</a:t>
            </a:r>
            <a:r>
              <a:rPr lang="en-US" altLang="zh-CN" sz="2000" b="1" dirty="0">
                <a:solidFill>
                  <a:srgbClr val="0070C0"/>
                </a:solidFill>
              </a:rPr>
              <a:t>5%</a:t>
            </a:r>
            <a:r>
              <a:rPr lang="zh-CN" altLang="en-US" sz="2000" b="1" dirty="0">
                <a:solidFill>
                  <a:srgbClr val="0070C0"/>
                </a:solidFill>
              </a:rPr>
              <a:t>））征收增值税。而对于销售折扣不得从销售额中减除。</a:t>
            </a:r>
          </a:p>
          <a:p>
            <a:pPr marL="342900" indent="-342900">
              <a:buFont typeface="Wingdings" panose="05000000000000000000" pitchFamily="2" charset="2"/>
              <a:buChar char="ü"/>
            </a:pPr>
            <a:r>
              <a:rPr lang="zh-CN" altLang="en-US" sz="2000" b="1" dirty="0">
                <a:solidFill>
                  <a:srgbClr val="0070C0"/>
                </a:solidFill>
              </a:rPr>
              <a:t>因此：销项税额＝</a:t>
            </a:r>
            <a:r>
              <a:rPr lang="en-US" altLang="zh-CN" sz="2000" b="1" dirty="0">
                <a:solidFill>
                  <a:srgbClr val="0070C0"/>
                </a:solidFill>
              </a:rPr>
              <a:t>600×</a:t>
            </a:r>
            <a:r>
              <a:rPr lang="zh-CN" altLang="en-US" sz="2000" b="1" dirty="0">
                <a:solidFill>
                  <a:srgbClr val="0070C0"/>
                </a:solidFill>
              </a:rPr>
              <a:t>（</a:t>
            </a:r>
            <a:r>
              <a:rPr lang="en-US" altLang="zh-CN" sz="2000" b="1" dirty="0">
                <a:solidFill>
                  <a:srgbClr val="0070C0"/>
                </a:solidFill>
              </a:rPr>
              <a:t>1</a:t>
            </a:r>
            <a:r>
              <a:rPr lang="zh-CN" altLang="en-US" sz="2000" b="1" dirty="0">
                <a:solidFill>
                  <a:srgbClr val="0070C0"/>
                </a:solidFill>
              </a:rPr>
              <a:t>－</a:t>
            </a:r>
            <a:r>
              <a:rPr lang="en-US" altLang="zh-CN" sz="2000" b="1" dirty="0">
                <a:solidFill>
                  <a:srgbClr val="0070C0"/>
                </a:solidFill>
              </a:rPr>
              <a:t>5%</a:t>
            </a:r>
            <a:r>
              <a:rPr lang="zh-CN" altLang="en-US" sz="2000" b="1" dirty="0">
                <a:solidFill>
                  <a:srgbClr val="0070C0"/>
                </a:solidFill>
              </a:rPr>
              <a:t>）</a:t>
            </a:r>
            <a:r>
              <a:rPr lang="en-US" altLang="zh-CN" sz="2000" b="1" dirty="0">
                <a:solidFill>
                  <a:srgbClr val="0070C0"/>
                </a:solidFill>
              </a:rPr>
              <a:t>×13%</a:t>
            </a:r>
            <a:r>
              <a:rPr lang="zh-CN" altLang="en-US" sz="2000" b="1" dirty="0">
                <a:solidFill>
                  <a:srgbClr val="0070C0"/>
                </a:solidFill>
              </a:rPr>
              <a:t>＝</a:t>
            </a:r>
            <a:r>
              <a:rPr lang="en-US" altLang="zh-CN" sz="2000" b="1" dirty="0">
                <a:solidFill>
                  <a:srgbClr val="0070C0"/>
                </a:solidFill>
              </a:rPr>
              <a:t>74.1</a:t>
            </a:r>
            <a:r>
              <a:rPr lang="zh-CN" altLang="en-US" sz="2000" b="1" dirty="0">
                <a:solidFill>
                  <a:srgbClr val="0070C0"/>
                </a:solidFill>
              </a:rPr>
              <a:t>（万元）</a:t>
            </a:r>
          </a:p>
          <a:p>
            <a:pPr marL="342900" indent="-342900">
              <a:buFont typeface="Wingdings" panose="05000000000000000000" pitchFamily="2" charset="2"/>
              <a:buChar char="ü"/>
            </a:pPr>
            <a:endParaRPr lang="zh-CN" altLang="en-US" sz="2000" b="1" dirty="0">
              <a:solidFill>
                <a:srgbClr val="0070C0"/>
              </a:solidFill>
            </a:endParaRPr>
          </a:p>
        </p:txBody>
      </p:sp>
    </p:spTree>
    <p:extLst>
      <p:ext uri="{BB962C8B-B14F-4D97-AF65-F5344CB8AC3E}">
        <p14:creationId xmlns:p14="http://schemas.microsoft.com/office/powerpoint/2010/main" val="194662853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barn(inVertical)">
                                      <p:cBhvr>
                                        <p:cTn id="7" dur="500"/>
                                        <p:tgtEl>
                                          <p:spTgt spid="12"/>
                                        </p:tgtEl>
                                      </p:cBhvr>
                                    </p:animEffect>
                                  </p:childTnLst>
                                </p:cTn>
                              </p:par>
                            </p:childTnLst>
                          </p:cTn>
                        </p:par>
                      </p:childTnLst>
                    </p:cTn>
                  </p:par>
                  <p:par>
                    <p:cTn id="8" fill="hold">
                      <p:stCondLst>
                        <p:cond delay="indefinite"/>
                      </p:stCondLst>
                      <p:childTnLst>
                        <p:par>
                          <p:cTn id="9" fill="hold">
                            <p:stCondLst>
                              <p:cond delay="0"/>
                            </p:stCondLst>
                            <p:childTnLst>
                              <p:par>
                                <p:cTn id="10" presetID="2" presetClass="entr" presetSubtype="4" fill="hold" nodeType="clickEffect">
                                  <p:stCondLst>
                                    <p:cond delay="0"/>
                                  </p:stCondLst>
                                  <p:childTnLst>
                                    <p:set>
                                      <p:cBhvr>
                                        <p:cTn id="11" dur="1" fill="hold">
                                          <p:stCondLst>
                                            <p:cond delay="0"/>
                                          </p:stCondLst>
                                        </p:cTn>
                                        <p:tgtEl>
                                          <p:spTgt spid="12">
                                            <p:txEl>
                                              <p:pRg st="1" end="1"/>
                                            </p:txEl>
                                          </p:spTgt>
                                        </p:tgtEl>
                                        <p:attrNameLst>
                                          <p:attrName>style.visibility</p:attrName>
                                        </p:attrNameLst>
                                      </p:cBhvr>
                                      <p:to>
                                        <p:strVal val="visible"/>
                                      </p:to>
                                    </p:set>
                                    <p:anim calcmode="lin" valueType="num">
                                      <p:cBhvr additive="base">
                                        <p:cTn id="12" dur="500" fill="hold"/>
                                        <p:tgtEl>
                                          <p:spTgt spid="12">
                                            <p:txEl>
                                              <p:pRg st="1" end="1"/>
                                            </p:txEl>
                                          </p:spTgt>
                                        </p:tgtEl>
                                        <p:attrNameLst>
                                          <p:attrName>ppt_x</p:attrName>
                                        </p:attrNameLst>
                                      </p:cBhvr>
                                      <p:tavLst>
                                        <p:tav tm="0">
                                          <p:val>
                                            <p:strVal val="#ppt_x"/>
                                          </p:val>
                                        </p:tav>
                                        <p:tav tm="100000">
                                          <p:val>
                                            <p:strVal val="#ppt_x"/>
                                          </p:val>
                                        </p:tav>
                                      </p:tavLst>
                                    </p:anim>
                                    <p:anim calcmode="lin" valueType="num">
                                      <p:cBhvr additive="base">
                                        <p:cTn id="13" dur="500" fill="hold"/>
                                        <p:tgtEl>
                                          <p:spTgt spid="12">
                                            <p:txEl>
                                              <p:pRg st="1" end="1"/>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Lst>
  </p:timing>
</p:sld>
</file>

<file path=ppt/slides/slide1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3F297A04-FA86-470C-A283-0F372052F889}"/>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latin typeface="+mn-lt"/>
                <a:cs typeface="+mn-ea"/>
                <a:sym typeface="+mn-lt"/>
              </a:rPr>
              <a:pPr>
                <a:defRPr/>
              </a:pPr>
              <a:t>189</a:t>
            </a:fld>
            <a:endParaRPr lang="en-US">
              <a:solidFill>
                <a:prstClr val="black">
                  <a:tint val="75000"/>
                </a:prstClr>
              </a:solidFill>
              <a:latin typeface="+mn-lt"/>
              <a:cs typeface="+mn-ea"/>
              <a:sym typeface="+mn-lt"/>
            </a:endParaRPr>
          </a:p>
        </p:txBody>
      </p:sp>
      <p:sp>
        <p:nvSpPr>
          <p:cNvPr id="3" name="文本框 2">
            <a:extLst>
              <a:ext uri="{FF2B5EF4-FFF2-40B4-BE49-F238E27FC236}">
                <a16:creationId xmlns:a16="http://schemas.microsoft.com/office/drawing/2014/main" id="{8D04972F-565F-4E50-896F-ED56EDD1A38F}"/>
              </a:ext>
            </a:extLst>
          </p:cNvPr>
          <p:cNvSpPr txBox="1"/>
          <p:nvPr/>
        </p:nvSpPr>
        <p:spPr>
          <a:xfrm>
            <a:off x="2039921" y="225348"/>
            <a:ext cx="5410461" cy="500137"/>
          </a:xfrm>
          <a:prstGeom prst="rect">
            <a:avLst/>
          </a:prstGeom>
          <a:noFill/>
        </p:spPr>
        <p:txBody>
          <a:bodyPr wrap="square" lIns="68580" tIns="34290" rIns="68580" bIns="34290" rtlCol="0">
            <a:spAutoFit/>
          </a:bodyPr>
          <a:lstStyle/>
          <a:p>
            <a:pPr algn="ctr"/>
            <a:r>
              <a:rPr lang="zh-CN" altLang="en-US" sz="2800" b="1" dirty="0">
                <a:solidFill>
                  <a:srgbClr val="0070C0"/>
                </a:solidFill>
                <a:cs typeface="+mn-ea"/>
                <a:sym typeface="+mn-lt"/>
              </a:rPr>
              <a:t>试试就试试</a:t>
            </a:r>
            <a:endParaRPr lang="en-US" altLang="zh-CN" sz="2800" b="1" dirty="0">
              <a:solidFill>
                <a:srgbClr val="7030A0"/>
              </a:solidFill>
              <a:cs typeface="+mn-ea"/>
              <a:sym typeface="+mn-lt"/>
            </a:endParaRPr>
          </a:p>
        </p:txBody>
      </p:sp>
      <p:sp>
        <p:nvSpPr>
          <p:cNvPr id="8" name="内容占位符 1">
            <a:extLst>
              <a:ext uri="{FF2B5EF4-FFF2-40B4-BE49-F238E27FC236}">
                <a16:creationId xmlns:a16="http://schemas.microsoft.com/office/drawing/2014/main" id="{C55AD2E8-BCFE-4A42-9301-8BD4BC5CB3A5}"/>
              </a:ext>
            </a:extLst>
          </p:cNvPr>
          <p:cNvSpPr txBox="1">
            <a:spLocks/>
          </p:cNvSpPr>
          <p:nvPr/>
        </p:nvSpPr>
        <p:spPr>
          <a:xfrm>
            <a:off x="490822" y="779487"/>
            <a:ext cx="8123789" cy="3887763"/>
          </a:xfrm>
          <a:prstGeom prst="rect">
            <a:avLst/>
          </a:prstGeom>
        </p:spPr>
        <p:txBody>
          <a:bodyPr vert="horz" lIns="91440" tIns="45720" rIns="91440" bIns="45720" rtlCol="0">
            <a:normAutofit/>
          </a:bodyPr>
          <a:lstStyle>
            <a:lvl1pPr marL="0" indent="538480" algn="l" defTabSz="685800" rtl="0" eaLnBrk="1" latinLnBrk="0" hangingPunct="1">
              <a:lnSpc>
                <a:spcPct val="150000"/>
              </a:lnSpc>
              <a:spcBef>
                <a:spcPts val="0"/>
              </a:spcBef>
              <a:buFont typeface="Arial" panose="020B0604020202020204" pitchFamily="34" charset="0"/>
              <a:buNone/>
              <a:defRPr sz="2200" b="1" kern="1200">
                <a:solidFill>
                  <a:srgbClr val="004DA1"/>
                </a:solidFill>
                <a:latin typeface="楷体" panose="02010609060101010101" pitchFamily="49" charset="-122"/>
                <a:ea typeface="楷体" panose="02010609060101010101" pitchFamily="49" charset="-122"/>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a:lnSpc>
                <a:spcPct val="110000"/>
              </a:lnSpc>
            </a:pPr>
            <a:r>
              <a:rPr lang="en-US" altLang="zh-CN" dirty="0">
                <a:latin typeface="+mn-lt"/>
                <a:ea typeface="+mn-ea"/>
                <a:cs typeface="+mn-ea"/>
                <a:sym typeface="+mn-lt"/>
              </a:rPr>
              <a:t>【</a:t>
            </a:r>
            <a:r>
              <a:rPr lang="zh-CN" altLang="en-US" dirty="0">
                <a:latin typeface="+mn-lt"/>
                <a:ea typeface="+mn-ea"/>
                <a:cs typeface="+mn-ea"/>
                <a:sym typeface="+mn-lt"/>
              </a:rPr>
              <a:t>计算题</a:t>
            </a:r>
            <a:r>
              <a:rPr lang="en-US" altLang="zh-CN" dirty="0">
                <a:latin typeface="+mn-lt"/>
                <a:ea typeface="+mn-ea"/>
                <a:cs typeface="+mn-ea"/>
                <a:sym typeface="+mn-lt"/>
              </a:rPr>
              <a:t>】</a:t>
            </a:r>
            <a:r>
              <a:rPr lang="zh-CN" altLang="en-US" dirty="0">
                <a:latin typeface="+mn-lt"/>
                <a:ea typeface="+mn-ea"/>
                <a:cs typeface="+mn-ea"/>
                <a:sym typeface="+mn-lt"/>
              </a:rPr>
              <a:t>某商场为增值税一般纳税人，某年</a:t>
            </a:r>
            <a:r>
              <a:rPr lang="en-US" altLang="zh-CN" dirty="0">
                <a:latin typeface="+mn-lt"/>
                <a:ea typeface="+mn-ea"/>
                <a:cs typeface="+mn-ea"/>
                <a:sym typeface="+mn-lt"/>
              </a:rPr>
              <a:t>5</a:t>
            </a:r>
            <a:r>
              <a:rPr lang="zh-CN" altLang="en-US" dirty="0">
                <a:latin typeface="+mn-lt"/>
                <a:ea typeface="+mn-ea"/>
                <a:cs typeface="+mn-ea"/>
                <a:sym typeface="+mn-lt"/>
              </a:rPr>
              <a:t>月</a:t>
            </a:r>
            <a:r>
              <a:rPr lang="en-US" altLang="zh-CN" dirty="0">
                <a:latin typeface="+mn-lt"/>
                <a:ea typeface="+mn-ea"/>
                <a:cs typeface="+mn-ea"/>
                <a:sym typeface="+mn-lt"/>
              </a:rPr>
              <a:t>1</a:t>
            </a:r>
            <a:r>
              <a:rPr lang="zh-CN" altLang="en-US" dirty="0">
                <a:latin typeface="+mn-lt"/>
                <a:ea typeface="+mn-ea"/>
                <a:cs typeface="+mn-ea"/>
                <a:sym typeface="+mn-lt"/>
              </a:rPr>
              <a:t>日批发销售给</a:t>
            </a:r>
            <a:r>
              <a:rPr lang="en-US" altLang="zh-CN" dirty="0">
                <a:latin typeface="+mn-lt"/>
                <a:ea typeface="+mn-ea"/>
                <a:cs typeface="+mn-ea"/>
                <a:sym typeface="+mn-lt"/>
              </a:rPr>
              <a:t>A</a:t>
            </a:r>
            <a:r>
              <a:rPr lang="zh-CN" altLang="en-US" dirty="0">
                <a:latin typeface="+mn-lt"/>
                <a:ea typeface="+mn-ea"/>
                <a:cs typeface="+mn-ea"/>
                <a:sym typeface="+mn-lt"/>
              </a:rPr>
              <a:t>企业空调</a:t>
            </a:r>
            <a:r>
              <a:rPr lang="en-US" altLang="zh-CN" dirty="0">
                <a:latin typeface="+mn-lt"/>
                <a:ea typeface="+mn-ea"/>
                <a:cs typeface="+mn-ea"/>
                <a:sym typeface="+mn-lt"/>
              </a:rPr>
              <a:t>100</a:t>
            </a:r>
            <a:r>
              <a:rPr lang="zh-CN" altLang="en-US" dirty="0">
                <a:latin typeface="+mn-lt"/>
                <a:ea typeface="+mn-ea"/>
                <a:cs typeface="+mn-ea"/>
                <a:sym typeface="+mn-lt"/>
              </a:rPr>
              <a:t>台，合同标价不含税</a:t>
            </a:r>
            <a:r>
              <a:rPr lang="en-US" altLang="zh-CN" dirty="0">
                <a:latin typeface="+mn-lt"/>
                <a:ea typeface="+mn-ea"/>
                <a:cs typeface="+mn-ea"/>
                <a:sym typeface="+mn-lt"/>
              </a:rPr>
              <a:t>1 800</a:t>
            </a:r>
            <a:r>
              <a:rPr lang="zh-CN" altLang="en-US" dirty="0">
                <a:latin typeface="+mn-lt"/>
                <a:ea typeface="+mn-ea"/>
                <a:cs typeface="+mn-ea"/>
                <a:sym typeface="+mn-lt"/>
              </a:rPr>
              <a:t>元</a:t>
            </a:r>
            <a:r>
              <a:rPr lang="en-US" altLang="zh-CN" dirty="0">
                <a:latin typeface="+mn-lt"/>
                <a:ea typeface="+mn-ea"/>
                <a:cs typeface="+mn-ea"/>
                <a:sym typeface="+mn-lt"/>
              </a:rPr>
              <a:t>/</a:t>
            </a:r>
            <a:r>
              <a:rPr lang="zh-CN" altLang="en-US" dirty="0">
                <a:latin typeface="+mn-lt"/>
                <a:ea typeface="+mn-ea"/>
                <a:cs typeface="+mn-ea"/>
                <a:sym typeface="+mn-lt"/>
              </a:rPr>
              <a:t>台，因批量购买给予</a:t>
            </a:r>
            <a:r>
              <a:rPr lang="en-US" altLang="zh-CN" dirty="0">
                <a:latin typeface="+mn-lt"/>
                <a:ea typeface="+mn-ea"/>
                <a:cs typeface="+mn-ea"/>
                <a:sym typeface="+mn-lt"/>
              </a:rPr>
              <a:t>7</a:t>
            </a:r>
            <a:r>
              <a:rPr lang="zh-CN" altLang="en-US" dirty="0">
                <a:latin typeface="+mn-lt"/>
                <a:ea typeface="+mn-ea"/>
                <a:cs typeface="+mn-ea"/>
                <a:sym typeface="+mn-lt"/>
              </a:rPr>
              <a:t>折优惠，同时约定付款条件为“</a:t>
            </a:r>
            <a:r>
              <a:rPr lang="en-US" altLang="zh-CN" dirty="0">
                <a:latin typeface="+mn-lt"/>
                <a:ea typeface="+mn-ea"/>
                <a:cs typeface="+mn-ea"/>
                <a:sym typeface="+mn-lt"/>
              </a:rPr>
              <a:t>5/10</a:t>
            </a:r>
            <a:r>
              <a:rPr lang="zh-CN" altLang="en-US" dirty="0">
                <a:latin typeface="+mn-lt"/>
                <a:ea typeface="+mn-ea"/>
                <a:cs typeface="+mn-ea"/>
                <a:sym typeface="+mn-lt"/>
              </a:rPr>
              <a:t>，</a:t>
            </a:r>
            <a:r>
              <a:rPr lang="en-US" altLang="zh-CN" dirty="0">
                <a:latin typeface="+mn-lt"/>
                <a:ea typeface="+mn-ea"/>
                <a:cs typeface="+mn-ea"/>
                <a:sym typeface="+mn-lt"/>
              </a:rPr>
              <a:t>2/20</a:t>
            </a:r>
            <a:r>
              <a:rPr lang="zh-CN" altLang="en-US" dirty="0">
                <a:latin typeface="+mn-lt"/>
                <a:ea typeface="+mn-ea"/>
                <a:cs typeface="+mn-ea"/>
                <a:sym typeface="+mn-lt"/>
              </a:rPr>
              <a:t>，</a:t>
            </a:r>
            <a:r>
              <a:rPr lang="en-US" altLang="zh-CN" dirty="0">
                <a:latin typeface="+mn-lt"/>
                <a:ea typeface="+mn-ea"/>
                <a:cs typeface="+mn-ea"/>
                <a:sym typeface="+mn-lt"/>
              </a:rPr>
              <a:t>n/30”</a:t>
            </a:r>
            <a:r>
              <a:rPr lang="zh-CN" altLang="en-US" dirty="0">
                <a:latin typeface="+mn-lt"/>
                <a:ea typeface="+mn-ea"/>
                <a:cs typeface="+mn-ea"/>
                <a:sym typeface="+mn-lt"/>
              </a:rPr>
              <a:t>。商场开具发票时将折扣额与销售额开在一张专用发票上，当月</a:t>
            </a:r>
            <a:r>
              <a:rPr lang="en-US" altLang="zh-CN" dirty="0">
                <a:latin typeface="+mn-lt"/>
                <a:ea typeface="+mn-ea"/>
                <a:cs typeface="+mn-ea"/>
                <a:sym typeface="+mn-lt"/>
              </a:rPr>
              <a:t>10</a:t>
            </a:r>
            <a:r>
              <a:rPr lang="zh-CN" altLang="en-US" dirty="0">
                <a:latin typeface="+mn-lt"/>
                <a:ea typeface="+mn-ea"/>
                <a:cs typeface="+mn-ea"/>
                <a:sym typeface="+mn-lt"/>
              </a:rPr>
              <a:t>日收到</a:t>
            </a:r>
            <a:r>
              <a:rPr lang="en-US" altLang="zh-CN" dirty="0">
                <a:latin typeface="+mn-lt"/>
                <a:ea typeface="+mn-ea"/>
                <a:cs typeface="+mn-ea"/>
                <a:sym typeface="+mn-lt"/>
              </a:rPr>
              <a:t>A</a:t>
            </a:r>
            <a:r>
              <a:rPr lang="zh-CN" altLang="en-US" dirty="0">
                <a:latin typeface="+mn-lt"/>
                <a:ea typeface="+mn-ea"/>
                <a:cs typeface="+mn-ea"/>
                <a:sym typeface="+mn-lt"/>
              </a:rPr>
              <a:t>企业支付的全部货款。分析确定该商场上述销售业务增值税销项税额是多少？</a:t>
            </a:r>
          </a:p>
          <a:p>
            <a:endParaRPr lang="en-US" altLang="zh-CN" dirty="0">
              <a:latin typeface="+mn-lt"/>
              <a:ea typeface="+mn-ea"/>
              <a:cs typeface="+mn-ea"/>
              <a:sym typeface="+mn-lt"/>
            </a:endParaRPr>
          </a:p>
        </p:txBody>
      </p:sp>
      <p:sp>
        <p:nvSpPr>
          <p:cNvPr id="12" name="文本2">
            <a:extLst>
              <a:ext uri="{FF2B5EF4-FFF2-40B4-BE49-F238E27FC236}">
                <a16:creationId xmlns:a16="http://schemas.microsoft.com/office/drawing/2014/main" id="{5E2E9C69-412B-410B-AA26-C10FF8192F71}"/>
              </a:ext>
            </a:extLst>
          </p:cNvPr>
          <p:cNvSpPr>
            <a:spLocks noChangeArrowheads="1"/>
          </p:cNvSpPr>
          <p:nvPr/>
        </p:nvSpPr>
        <p:spPr bwMode="gray">
          <a:xfrm>
            <a:off x="624924" y="3102400"/>
            <a:ext cx="8123789" cy="1593425"/>
          </a:xfrm>
          <a:prstGeom prst="roundRect">
            <a:avLst>
              <a:gd name="adj" fmla="val 11505"/>
            </a:avLst>
          </a:prstGeom>
          <a:noFill/>
          <a:ln w="15875" cap="flat" cmpd="sng" algn="ctr">
            <a:solidFill>
              <a:srgbClr val="7030A0"/>
            </a:solidFill>
            <a:prstDash val="solid"/>
          </a:ln>
          <a:effectLst/>
        </p:spPr>
        <p:txBody>
          <a:bodyPr lIns="62118" tIns="31058" rIns="62118" bIns="31058"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342900" indent="-342900">
              <a:buFont typeface="Wingdings" panose="05000000000000000000" pitchFamily="2" charset="2"/>
              <a:buChar char="ü"/>
            </a:pPr>
            <a:r>
              <a:rPr lang="zh-CN" altLang="en-US" sz="2000" b="1" dirty="0">
                <a:solidFill>
                  <a:srgbClr val="0070C0"/>
                </a:solidFill>
              </a:rPr>
              <a:t>商场采取的是“折扣销售”与“销售折扣”相结合的促销方式。其中：七折优惠属于折扣销售，发票开具符合税法规定，折扣额准予扣除；约定“</a:t>
            </a:r>
            <a:r>
              <a:rPr lang="en-US" altLang="zh-CN" sz="2000" b="1" dirty="0">
                <a:solidFill>
                  <a:srgbClr val="0070C0"/>
                </a:solidFill>
              </a:rPr>
              <a:t>5/10</a:t>
            </a:r>
            <a:r>
              <a:rPr lang="zh-CN" altLang="en-US" sz="2000" b="1" dirty="0">
                <a:solidFill>
                  <a:srgbClr val="0070C0"/>
                </a:solidFill>
              </a:rPr>
              <a:t>，</a:t>
            </a:r>
            <a:r>
              <a:rPr lang="en-US" altLang="zh-CN" sz="2000" b="1" dirty="0">
                <a:solidFill>
                  <a:srgbClr val="0070C0"/>
                </a:solidFill>
              </a:rPr>
              <a:t>2/20</a:t>
            </a:r>
            <a:r>
              <a:rPr lang="zh-CN" altLang="en-US" sz="2000" b="1" dirty="0">
                <a:solidFill>
                  <a:srgbClr val="0070C0"/>
                </a:solidFill>
              </a:rPr>
              <a:t>，</a:t>
            </a:r>
            <a:r>
              <a:rPr lang="en-US" altLang="zh-CN" sz="2000" b="1" dirty="0">
                <a:solidFill>
                  <a:srgbClr val="0070C0"/>
                </a:solidFill>
              </a:rPr>
              <a:t>n/30”</a:t>
            </a:r>
            <a:r>
              <a:rPr lang="zh-CN" altLang="en-US" sz="2000" b="1" dirty="0">
                <a:solidFill>
                  <a:srgbClr val="0070C0"/>
                </a:solidFill>
              </a:rPr>
              <a:t>的付款条件属于销售折扣，折扣额不得扣除。</a:t>
            </a:r>
          </a:p>
          <a:p>
            <a:pPr marL="342900" indent="-342900">
              <a:buFont typeface="Wingdings" panose="05000000000000000000" pitchFamily="2" charset="2"/>
              <a:buChar char="ü"/>
            </a:pPr>
            <a:r>
              <a:rPr lang="zh-CN" altLang="en-US" sz="2000" b="1" dirty="0">
                <a:solidFill>
                  <a:srgbClr val="0070C0"/>
                </a:solidFill>
              </a:rPr>
              <a:t>销项税额</a:t>
            </a:r>
            <a:r>
              <a:rPr lang="en-US" altLang="zh-CN" sz="2000" b="1" dirty="0">
                <a:solidFill>
                  <a:srgbClr val="0070C0"/>
                </a:solidFill>
              </a:rPr>
              <a:t>=100×1 800×70%×13%=16380</a:t>
            </a:r>
            <a:r>
              <a:rPr lang="zh-CN" altLang="en-US" sz="2000" b="1" dirty="0">
                <a:solidFill>
                  <a:srgbClr val="0070C0"/>
                </a:solidFill>
              </a:rPr>
              <a:t>（元）</a:t>
            </a:r>
          </a:p>
        </p:txBody>
      </p:sp>
    </p:spTree>
    <p:extLst>
      <p:ext uri="{BB962C8B-B14F-4D97-AF65-F5344CB8AC3E}">
        <p14:creationId xmlns:p14="http://schemas.microsoft.com/office/powerpoint/2010/main" val="143078091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barn(inVertical)">
                                      <p:cBhvr>
                                        <p:cTn id="7" dur="500"/>
                                        <p:tgtEl>
                                          <p:spTgt spid="12"/>
                                        </p:tgtEl>
                                      </p:cBhvr>
                                    </p:animEffect>
                                  </p:childTnLst>
                                </p:cTn>
                              </p:par>
                            </p:childTnLst>
                          </p:cTn>
                        </p:par>
                      </p:childTnLst>
                    </p:cTn>
                  </p:par>
                  <p:par>
                    <p:cTn id="8" fill="hold">
                      <p:stCondLst>
                        <p:cond delay="indefinite"/>
                      </p:stCondLst>
                      <p:childTnLst>
                        <p:par>
                          <p:cTn id="9" fill="hold">
                            <p:stCondLst>
                              <p:cond delay="0"/>
                            </p:stCondLst>
                            <p:childTnLst>
                              <p:par>
                                <p:cTn id="10" presetID="2" presetClass="entr" presetSubtype="4" fill="hold" nodeType="clickEffect">
                                  <p:stCondLst>
                                    <p:cond delay="0"/>
                                  </p:stCondLst>
                                  <p:childTnLst>
                                    <p:set>
                                      <p:cBhvr>
                                        <p:cTn id="11" dur="1" fill="hold">
                                          <p:stCondLst>
                                            <p:cond delay="0"/>
                                          </p:stCondLst>
                                        </p:cTn>
                                        <p:tgtEl>
                                          <p:spTgt spid="12">
                                            <p:txEl>
                                              <p:pRg st="1" end="1"/>
                                            </p:txEl>
                                          </p:spTgt>
                                        </p:tgtEl>
                                        <p:attrNameLst>
                                          <p:attrName>style.visibility</p:attrName>
                                        </p:attrNameLst>
                                      </p:cBhvr>
                                      <p:to>
                                        <p:strVal val="visible"/>
                                      </p:to>
                                    </p:set>
                                    <p:anim calcmode="lin" valueType="num">
                                      <p:cBhvr additive="base">
                                        <p:cTn id="12" dur="500" fill="hold"/>
                                        <p:tgtEl>
                                          <p:spTgt spid="12">
                                            <p:txEl>
                                              <p:pRg st="1" end="1"/>
                                            </p:txEl>
                                          </p:spTgt>
                                        </p:tgtEl>
                                        <p:attrNameLst>
                                          <p:attrName>ppt_x</p:attrName>
                                        </p:attrNameLst>
                                      </p:cBhvr>
                                      <p:tavLst>
                                        <p:tav tm="0">
                                          <p:val>
                                            <p:strVal val="#ppt_x"/>
                                          </p:val>
                                        </p:tav>
                                        <p:tav tm="100000">
                                          <p:val>
                                            <p:strVal val="#ppt_x"/>
                                          </p:val>
                                        </p:tav>
                                      </p:tavLst>
                                    </p:anim>
                                    <p:anim calcmode="lin" valueType="num">
                                      <p:cBhvr additive="base">
                                        <p:cTn id="13" dur="500" fill="hold"/>
                                        <p:tgtEl>
                                          <p:spTgt spid="12">
                                            <p:txEl>
                                              <p:pRg st="1" end="1"/>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 name="文本框 19">
            <a:extLst>
              <a:ext uri="{FF2B5EF4-FFF2-40B4-BE49-F238E27FC236}">
                <a16:creationId xmlns:a16="http://schemas.microsoft.com/office/drawing/2014/main" id="{A973AE77-CDC2-4B1F-92B9-CB0A790237DF}"/>
              </a:ext>
            </a:extLst>
          </p:cNvPr>
          <p:cNvSpPr txBox="1"/>
          <p:nvPr/>
        </p:nvSpPr>
        <p:spPr>
          <a:xfrm>
            <a:off x="1260143" y="225348"/>
            <a:ext cx="6190239" cy="500137"/>
          </a:xfrm>
          <a:prstGeom prst="rect">
            <a:avLst/>
          </a:prstGeom>
          <a:noFill/>
        </p:spPr>
        <p:txBody>
          <a:bodyPr wrap="square" lIns="68580" tIns="34290" rIns="68580" bIns="34290" rtlCol="0">
            <a:spAutoFit/>
          </a:bodyPr>
          <a:lstStyle/>
          <a:p>
            <a:pPr algn="ctr"/>
            <a:r>
              <a:rPr lang="zh-CN" altLang="en-US" sz="2800" b="1" dirty="0">
                <a:solidFill>
                  <a:srgbClr val="0070C0"/>
                </a:solidFill>
                <a:cs typeface="+mn-ea"/>
                <a:sym typeface="+mn-lt"/>
              </a:rPr>
              <a:t>一、增值税的纳税人</a:t>
            </a:r>
            <a:endParaRPr lang="en-US" altLang="zh-CN" sz="2800" b="1" dirty="0">
              <a:solidFill>
                <a:srgbClr val="7030A0"/>
              </a:solidFill>
              <a:cs typeface="+mn-ea"/>
              <a:sym typeface="+mn-lt"/>
            </a:endParaRPr>
          </a:p>
        </p:txBody>
      </p:sp>
      <p:sp>
        <p:nvSpPr>
          <p:cNvPr id="22" name="文本占位符 1">
            <a:extLst>
              <a:ext uri="{FF2B5EF4-FFF2-40B4-BE49-F238E27FC236}">
                <a16:creationId xmlns:a16="http://schemas.microsoft.com/office/drawing/2014/main" id="{AF0A959F-6E86-42DD-B912-DEE926314273}"/>
              </a:ext>
            </a:extLst>
          </p:cNvPr>
          <p:cNvSpPr txBox="1">
            <a:spLocks/>
          </p:cNvSpPr>
          <p:nvPr/>
        </p:nvSpPr>
        <p:spPr>
          <a:xfrm>
            <a:off x="236407" y="868613"/>
            <a:ext cx="3690551" cy="563237"/>
          </a:xfrm>
          <a:prstGeom prst="rect">
            <a:avLst/>
          </a:prstGeom>
        </p:spPr>
        <p:style>
          <a:lnRef idx="0">
            <a:schemeClr val="accent3"/>
          </a:lnRef>
          <a:fillRef idx="3">
            <a:schemeClr val="accent3"/>
          </a:fillRef>
          <a:effectRef idx="3">
            <a:schemeClr val="accent3"/>
          </a:effectRef>
          <a:fontRef idx="minor">
            <a:schemeClr val="lt1"/>
          </a:fontRef>
        </p:style>
        <p:txBody>
          <a:bodyPr>
            <a:norm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mn-lt"/>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buNone/>
            </a:pPr>
            <a:r>
              <a:rPr lang="zh-CN" altLang="en-US" sz="2400" b="1" dirty="0">
                <a:solidFill>
                  <a:schemeClr val="bg1"/>
                </a:solidFill>
                <a:latin typeface="楷体" panose="02010609060101010101" pitchFamily="49" charset="-122"/>
                <a:ea typeface="楷体" panose="02010609060101010101" pitchFamily="49" charset="-122"/>
              </a:rPr>
              <a:t>特殊情况下纳税人的确定</a:t>
            </a:r>
          </a:p>
        </p:txBody>
      </p:sp>
      <p:sp>
        <p:nvSpPr>
          <p:cNvPr id="24" name="文本框 23">
            <a:extLst>
              <a:ext uri="{FF2B5EF4-FFF2-40B4-BE49-F238E27FC236}">
                <a16:creationId xmlns:a16="http://schemas.microsoft.com/office/drawing/2014/main" id="{EA69A606-933F-49EF-A057-92EB893C7C3F}"/>
              </a:ext>
            </a:extLst>
          </p:cNvPr>
          <p:cNvSpPr txBox="1"/>
          <p:nvPr/>
        </p:nvSpPr>
        <p:spPr>
          <a:xfrm>
            <a:off x="805249" y="1472325"/>
            <a:ext cx="6886354" cy="3150542"/>
          </a:xfrm>
          <a:prstGeom prst="rect">
            <a:avLst/>
          </a:prstGeom>
          <a:noFill/>
        </p:spPr>
        <p:txBody>
          <a:bodyPr wrap="square">
            <a:spAutoFit/>
          </a:bodyPr>
          <a:lstStyle/>
          <a:p>
            <a:pPr indent="457200">
              <a:lnSpc>
                <a:spcPct val="150000"/>
              </a:lnSpc>
            </a:pPr>
            <a:r>
              <a:rPr lang="en-US" altLang="zh-CN" sz="2000" b="1" dirty="0"/>
              <a:t>1.</a:t>
            </a:r>
            <a:r>
              <a:rPr lang="zh-CN" altLang="en-US" sz="2000" b="1" dirty="0"/>
              <a:t>单位以</a:t>
            </a:r>
            <a:r>
              <a:rPr lang="zh-CN" altLang="en-US" sz="2000" b="1" dirty="0">
                <a:solidFill>
                  <a:srgbClr val="C00000"/>
                </a:solidFill>
              </a:rPr>
              <a:t>承包、承租、挂靠</a:t>
            </a:r>
            <a:r>
              <a:rPr lang="zh-CN" altLang="en-US" sz="2000" b="1" dirty="0"/>
              <a:t>方式经营的。</a:t>
            </a:r>
          </a:p>
          <a:p>
            <a:pPr indent="457200">
              <a:lnSpc>
                <a:spcPct val="150000"/>
              </a:lnSpc>
            </a:pPr>
            <a:r>
              <a:rPr lang="zh-CN" altLang="en-US" sz="2000" b="1" dirty="0"/>
              <a:t>（</a:t>
            </a:r>
            <a:r>
              <a:rPr lang="en-US" altLang="zh-CN" sz="2000" b="1" dirty="0"/>
              <a:t>1</a:t>
            </a:r>
            <a:r>
              <a:rPr lang="zh-CN" altLang="en-US" sz="2000" b="1" dirty="0"/>
              <a:t>）一般情况：</a:t>
            </a:r>
            <a:r>
              <a:rPr lang="zh-CN" altLang="en-US" sz="2000" b="1" dirty="0">
                <a:solidFill>
                  <a:srgbClr val="C00000"/>
                </a:solidFill>
              </a:rPr>
              <a:t>以</a:t>
            </a:r>
            <a:r>
              <a:rPr lang="zh-CN" altLang="en-US" sz="2400" b="1" dirty="0">
                <a:solidFill>
                  <a:srgbClr val="C00000"/>
                </a:solidFill>
              </a:rPr>
              <a:t>承包人</a:t>
            </a:r>
            <a:r>
              <a:rPr lang="zh-CN" altLang="en-US" sz="2000" b="1" dirty="0">
                <a:solidFill>
                  <a:srgbClr val="C00000"/>
                </a:solidFill>
              </a:rPr>
              <a:t>为纳税人</a:t>
            </a:r>
            <a:r>
              <a:rPr lang="zh-CN" altLang="en-US" sz="2000" b="1" dirty="0"/>
              <a:t>。</a:t>
            </a:r>
          </a:p>
          <a:p>
            <a:pPr indent="457200">
              <a:lnSpc>
                <a:spcPct val="150000"/>
              </a:lnSpc>
            </a:pPr>
            <a:r>
              <a:rPr lang="zh-CN" altLang="en-US" sz="2000" b="1" dirty="0"/>
              <a:t>（</a:t>
            </a:r>
            <a:r>
              <a:rPr lang="en-US" altLang="zh-CN" sz="2000" b="1" dirty="0"/>
              <a:t>2</a:t>
            </a:r>
            <a:r>
              <a:rPr lang="zh-CN" altLang="en-US" sz="2000" b="1" dirty="0"/>
              <a:t>）承包人以</a:t>
            </a:r>
            <a:r>
              <a:rPr lang="zh-CN" altLang="en-US" sz="2000" b="1" dirty="0">
                <a:solidFill>
                  <a:srgbClr val="C00000"/>
                </a:solidFill>
              </a:rPr>
              <a:t>发包人名义对外经营</a:t>
            </a:r>
            <a:r>
              <a:rPr lang="zh-CN" altLang="en-US" sz="2000" b="1" dirty="0"/>
              <a:t>并由发包人承担相关法律责任：以该</a:t>
            </a:r>
            <a:r>
              <a:rPr lang="zh-CN" altLang="en-US" sz="2400" b="1" dirty="0">
                <a:solidFill>
                  <a:srgbClr val="C00000"/>
                </a:solidFill>
              </a:rPr>
              <a:t>发包人</a:t>
            </a:r>
            <a:r>
              <a:rPr lang="zh-CN" altLang="en-US" sz="2000" b="1" dirty="0">
                <a:solidFill>
                  <a:srgbClr val="C00000"/>
                </a:solidFill>
              </a:rPr>
              <a:t>为纳税人</a:t>
            </a:r>
            <a:r>
              <a:rPr lang="zh-CN" altLang="en-US" sz="2000" b="1" dirty="0"/>
              <a:t>。</a:t>
            </a:r>
          </a:p>
          <a:p>
            <a:pPr indent="457200">
              <a:lnSpc>
                <a:spcPct val="150000"/>
              </a:lnSpc>
            </a:pPr>
            <a:r>
              <a:rPr lang="en-US" altLang="zh-CN" sz="2000" b="1" dirty="0"/>
              <a:t>2.</a:t>
            </a:r>
            <a:r>
              <a:rPr lang="zh-CN" altLang="en-US" sz="2400" b="1" dirty="0">
                <a:solidFill>
                  <a:srgbClr val="C00000"/>
                </a:solidFill>
              </a:rPr>
              <a:t>资管产品</a:t>
            </a:r>
            <a:r>
              <a:rPr lang="zh-CN" altLang="en-US" sz="2000" b="1" dirty="0"/>
              <a:t>运营过程中发生的增值税应税行为，以“</a:t>
            </a:r>
            <a:r>
              <a:rPr lang="zh-CN" altLang="en-US" sz="2400" b="1" dirty="0">
                <a:solidFill>
                  <a:srgbClr val="C00000"/>
                </a:solidFill>
              </a:rPr>
              <a:t>资管产品管理人</a:t>
            </a:r>
            <a:r>
              <a:rPr lang="zh-CN" altLang="en-US" sz="2000" b="1" dirty="0"/>
              <a:t>”为增值税纳税人。</a:t>
            </a:r>
          </a:p>
        </p:txBody>
      </p:sp>
    </p:spTree>
    <p:extLst>
      <p:ext uri="{BB962C8B-B14F-4D97-AF65-F5344CB8AC3E}">
        <p14:creationId xmlns:p14="http://schemas.microsoft.com/office/powerpoint/2010/main" val="3076536796"/>
      </p:ext>
    </p:extLst>
  </p:cSld>
  <p:clrMapOvr>
    <a:masterClrMapping/>
  </p:clrMapOvr>
  <mc:AlternateContent xmlns:mc="http://schemas.openxmlformats.org/markup-compatibility/2006" xmlns:p14="http://schemas.microsoft.com/office/powerpoint/2010/main">
    <mc:Choice Requires="p14">
      <p:transition spd="slow" p14:dur="1600" advClick="0" advTm="0">
        <p14:prism isInverted="1"/>
      </p:transition>
    </mc:Choice>
    <mc:Fallback xmlns="">
      <p:transition spd="slow"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ntr" presetSubtype="16" fill="hold" grpId="0" nodeType="afterEffect">
                                  <p:stCondLst>
                                    <p:cond delay="0"/>
                                  </p:stCondLst>
                                  <p:childTnLst>
                                    <p:set>
                                      <p:cBhvr>
                                        <p:cTn id="6" dur="1" fill="hold">
                                          <p:stCondLst>
                                            <p:cond delay="0"/>
                                          </p:stCondLst>
                                        </p:cTn>
                                        <p:tgtEl>
                                          <p:spTgt spid="22"/>
                                        </p:tgtEl>
                                        <p:attrNameLst>
                                          <p:attrName>style.visibility</p:attrName>
                                        </p:attrNameLst>
                                      </p:cBhvr>
                                      <p:to>
                                        <p:strVal val="visible"/>
                                      </p:to>
                                    </p:set>
                                    <p:animEffect transition="in" filter="circle(in)">
                                      <p:cBhvr>
                                        <p:cTn id="7" dur="1000"/>
                                        <p:tgtEl>
                                          <p:spTgt spid="22"/>
                                        </p:tgtEl>
                                      </p:cBhvr>
                                    </p:animEffect>
                                  </p:childTnLst>
                                </p:cTn>
                              </p:par>
                            </p:childTnLst>
                          </p:cTn>
                        </p:par>
                      </p:childTnLst>
                    </p:cTn>
                  </p:par>
                  <p:par>
                    <p:cTn id="8" fill="hold">
                      <p:stCondLst>
                        <p:cond delay="indefinite"/>
                      </p:stCondLst>
                      <p:childTnLst>
                        <p:par>
                          <p:cTn id="9" fill="hold">
                            <p:stCondLst>
                              <p:cond delay="0"/>
                            </p:stCondLst>
                            <p:childTnLst>
                              <p:par>
                                <p:cTn id="10" presetID="2" presetClass="entr" presetSubtype="4" fill="hold" nodeType="clickEffect">
                                  <p:stCondLst>
                                    <p:cond delay="0"/>
                                  </p:stCondLst>
                                  <p:childTnLst>
                                    <p:set>
                                      <p:cBhvr>
                                        <p:cTn id="11" dur="1" fill="hold">
                                          <p:stCondLst>
                                            <p:cond delay="0"/>
                                          </p:stCondLst>
                                        </p:cTn>
                                        <p:tgtEl>
                                          <p:spTgt spid="24">
                                            <p:txEl>
                                              <p:pRg st="3" end="3"/>
                                            </p:txEl>
                                          </p:spTgt>
                                        </p:tgtEl>
                                        <p:attrNameLst>
                                          <p:attrName>style.visibility</p:attrName>
                                        </p:attrNameLst>
                                      </p:cBhvr>
                                      <p:to>
                                        <p:strVal val="visible"/>
                                      </p:to>
                                    </p:set>
                                    <p:anim calcmode="lin" valueType="num">
                                      <p:cBhvr additive="base">
                                        <p:cTn id="12" dur="500" fill="hold"/>
                                        <p:tgtEl>
                                          <p:spTgt spid="24">
                                            <p:txEl>
                                              <p:pRg st="3" end="3"/>
                                            </p:txEl>
                                          </p:spTgt>
                                        </p:tgtEl>
                                        <p:attrNameLst>
                                          <p:attrName>ppt_x</p:attrName>
                                        </p:attrNameLst>
                                      </p:cBhvr>
                                      <p:tavLst>
                                        <p:tav tm="0">
                                          <p:val>
                                            <p:strVal val="#ppt_x"/>
                                          </p:val>
                                        </p:tav>
                                        <p:tav tm="100000">
                                          <p:val>
                                            <p:strVal val="#ppt_x"/>
                                          </p:val>
                                        </p:tav>
                                      </p:tavLst>
                                    </p:anim>
                                    <p:anim calcmode="lin" valueType="num">
                                      <p:cBhvr additive="base">
                                        <p:cTn id="13" dur="500" fill="hold"/>
                                        <p:tgtEl>
                                          <p:spTgt spid="24">
                                            <p:txEl>
                                              <p:pRg st="3" end="3"/>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animBg="1"/>
    </p:bldLst>
  </p:timing>
</p:sld>
</file>

<file path=ppt/slides/slide1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3F297A04-FA86-470C-A283-0F372052F889}"/>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latin typeface="+mn-lt"/>
                <a:cs typeface="+mn-ea"/>
                <a:sym typeface="+mn-lt"/>
              </a:rPr>
              <a:pPr>
                <a:defRPr/>
              </a:pPr>
              <a:t>190</a:t>
            </a:fld>
            <a:endParaRPr lang="en-US">
              <a:solidFill>
                <a:prstClr val="black">
                  <a:tint val="75000"/>
                </a:prstClr>
              </a:solidFill>
              <a:latin typeface="+mn-lt"/>
              <a:cs typeface="+mn-ea"/>
              <a:sym typeface="+mn-lt"/>
            </a:endParaRPr>
          </a:p>
        </p:txBody>
      </p:sp>
      <p:sp>
        <p:nvSpPr>
          <p:cNvPr id="3" name="文本框 2">
            <a:extLst>
              <a:ext uri="{FF2B5EF4-FFF2-40B4-BE49-F238E27FC236}">
                <a16:creationId xmlns:a16="http://schemas.microsoft.com/office/drawing/2014/main" id="{8D04972F-565F-4E50-896F-ED56EDD1A38F}"/>
              </a:ext>
            </a:extLst>
          </p:cNvPr>
          <p:cNvSpPr txBox="1"/>
          <p:nvPr/>
        </p:nvSpPr>
        <p:spPr>
          <a:xfrm>
            <a:off x="2039921" y="225348"/>
            <a:ext cx="5410461" cy="500137"/>
          </a:xfrm>
          <a:prstGeom prst="rect">
            <a:avLst/>
          </a:prstGeom>
          <a:noFill/>
        </p:spPr>
        <p:txBody>
          <a:bodyPr wrap="square" lIns="68580" tIns="34290" rIns="68580" bIns="34290" rtlCol="0">
            <a:spAutoFit/>
          </a:bodyPr>
          <a:lstStyle/>
          <a:p>
            <a:pPr algn="ctr"/>
            <a:r>
              <a:rPr lang="zh-CN" altLang="en-US" sz="2800" b="1" dirty="0">
                <a:solidFill>
                  <a:srgbClr val="0070C0"/>
                </a:solidFill>
                <a:cs typeface="+mn-ea"/>
                <a:sym typeface="+mn-lt"/>
              </a:rPr>
              <a:t>试试就试试</a:t>
            </a:r>
            <a:endParaRPr lang="en-US" altLang="zh-CN" sz="2800" b="1" dirty="0">
              <a:solidFill>
                <a:srgbClr val="7030A0"/>
              </a:solidFill>
              <a:cs typeface="+mn-ea"/>
              <a:sym typeface="+mn-lt"/>
            </a:endParaRPr>
          </a:p>
        </p:txBody>
      </p:sp>
      <p:sp>
        <p:nvSpPr>
          <p:cNvPr id="8" name="内容占位符 1">
            <a:extLst>
              <a:ext uri="{FF2B5EF4-FFF2-40B4-BE49-F238E27FC236}">
                <a16:creationId xmlns:a16="http://schemas.microsoft.com/office/drawing/2014/main" id="{C55AD2E8-BCFE-4A42-9301-8BD4BC5CB3A5}"/>
              </a:ext>
            </a:extLst>
          </p:cNvPr>
          <p:cNvSpPr txBox="1">
            <a:spLocks/>
          </p:cNvSpPr>
          <p:nvPr/>
        </p:nvSpPr>
        <p:spPr>
          <a:xfrm>
            <a:off x="490822" y="779487"/>
            <a:ext cx="8123789" cy="3887763"/>
          </a:xfrm>
          <a:prstGeom prst="rect">
            <a:avLst/>
          </a:prstGeom>
        </p:spPr>
        <p:txBody>
          <a:bodyPr vert="horz" lIns="91440" tIns="45720" rIns="91440" bIns="45720" rtlCol="0">
            <a:normAutofit fontScale="92500" lnSpcReduction="10000"/>
          </a:bodyPr>
          <a:lstStyle>
            <a:lvl1pPr marL="0" indent="538480" algn="l" defTabSz="685800" rtl="0" eaLnBrk="1" latinLnBrk="0" hangingPunct="1">
              <a:lnSpc>
                <a:spcPct val="150000"/>
              </a:lnSpc>
              <a:spcBef>
                <a:spcPts val="0"/>
              </a:spcBef>
              <a:buFont typeface="Arial" panose="020B0604020202020204" pitchFamily="34" charset="0"/>
              <a:buNone/>
              <a:defRPr sz="2200" b="1" kern="1200">
                <a:solidFill>
                  <a:srgbClr val="004DA1"/>
                </a:solidFill>
                <a:latin typeface="楷体" panose="02010609060101010101" pitchFamily="49" charset="-122"/>
                <a:ea typeface="楷体" panose="02010609060101010101" pitchFamily="49" charset="-122"/>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zh-CN" altLang="en-US" dirty="0">
                <a:latin typeface="+mn-lt"/>
                <a:ea typeface="+mn-ea"/>
                <a:cs typeface="+mn-ea"/>
                <a:sym typeface="+mn-lt"/>
              </a:rPr>
              <a:t> </a:t>
            </a:r>
            <a:r>
              <a:rPr lang="en-US" altLang="zh-CN" dirty="0">
                <a:latin typeface="+mn-lt"/>
                <a:ea typeface="+mn-ea"/>
                <a:cs typeface="+mn-ea"/>
                <a:sym typeface="+mn-lt"/>
              </a:rPr>
              <a:t>【</a:t>
            </a:r>
            <a:r>
              <a:rPr lang="zh-CN" altLang="en-US" dirty="0">
                <a:latin typeface="+mn-lt"/>
                <a:ea typeface="+mn-ea"/>
                <a:cs typeface="+mn-ea"/>
                <a:sym typeface="+mn-lt"/>
              </a:rPr>
              <a:t>例题</a:t>
            </a:r>
            <a:r>
              <a:rPr lang="en-US" altLang="zh-CN" dirty="0">
                <a:latin typeface="+mn-lt"/>
                <a:ea typeface="+mn-ea"/>
                <a:cs typeface="+mn-ea"/>
                <a:sym typeface="+mn-lt"/>
              </a:rPr>
              <a:t>-</a:t>
            </a:r>
            <a:r>
              <a:rPr lang="zh-CN" altLang="en-US" dirty="0">
                <a:latin typeface="+mn-lt"/>
                <a:ea typeface="+mn-ea"/>
                <a:cs typeface="+mn-ea"/>
                <a:sym typeface="+mn-lt"/>
              </a:rPr>
              <a:t>单选题</a:t>
            </a:r>
            <a:r>
              <a:rPr lang="en-US" altLang="zh-CN" dirty="0">
                <a:latin typeface="+mn-lt"/>
                <a:ea typeface="+mn-ea"/>
                <a:cs typeface="+mn-ea"/>
                <a:sym typeface="+mn-lt"/>
              </a:rPr>
              <a:t>】</a:t>
            </a:r>
            <a:r>
              <a:rPr lang="zh-CN" altLang="en-US" dirty="0">
                <a:latin typeface="+mn-lt"/>
                <a:ea typeface="+mn-ea"/>
                <a:cs typeface="+mn-ea"/>
                <a:sym typeface="+mn-lt"/>
              </a:rPr>
              <a:t>（</a:t>
            </a:r>
            <a:r>
              <a:rPr lang="en-US" altLang="zh-CN" dirty="0">
                <a:latin typeface="+mn-lt"/>
                <a:ea typeface="+mn-ea"/>
                <a:cs typeface="+mn-ea"/>
                <a:sym typeface="+mn-lt"/>
              </a:rPr>
              <a:t>2021 </a:t>
            </a:r>
            <a:r>
              <a:rPr lang="zh-CN" altLang="en-US" dirty="0">
                <a:latin typeface="+mn-lt"/>
                <a:ea typeface="+mn-ea"/>
                <a:cs typeface="+mn-ea"/>
                <a:sym typeface="+mn-lt"/>
              </a:rPr>
              <a:t>年）甲公司为增值税一般纳税人，</a:t>
            </a:r>
            <a:r>
              <a:rPr lang="en-US" altLang="zh-CN" dirty="0">
                <a:latin typeface="+mn-lt"/>
                <a:ea typeface="+mn-ea"/>
                <a:cs typeface="+mn-ea"/>
                <a:sym typeface="+mn-lt"/>
              </a:rPr>
              <a:t>2019 </a:t>
            </a:r>
            <a:r>
              <a:rPr lang="zh-CN" altLang="en-US" dirty="0">
                <a:latin typeface="+mn-lt"/>
                <a:ea typeface="+mn-ea"/>
                <a:cs typeface="+mn-ea"/>
                <a:sym typeface="+mn-lt"/>
              </a:rPr>
              <a:t>年 </a:t>
            </a:r>
            <a:r>
              <a:rPr lang="en-US" altLang="zh-CN" dirty="0">
                <a:latin typeface="+mn-lt"/>
                <a:ea typeface="+mn-ea"/>
                <a:cs typeface="+mn-ea"/>
                <a:sym typeface="+mn-lt"/>
              </a:rPr>
              <a:t>10 </a:t>
            </a:r>
            <a:r>
              <a:rPr lang="zh-CN" altLang="en-US" dirty="0">
                <a:latin typeface="+mn-lt"/>
                <a:ea typeface="+mn-ea"/>
                <a:cs typeface="+mn-ea"/>
                <a:sym typeface="+mn-lt"/>
              </a:rPr>
              <a:t>月采取折扣方式销售货物一批，不含增值税销售额 </a:t>
            </a:r>
            <a:r>
              <a:rPr lang="en-US" altLang="zh-CN" dirty="0">
                <a:latin typeface="+mn-lt"/>
                <a:ea typeface="+mn-ea"/>
                <a:cs typeface="+mn-ea"/>
                <a:sym typeface="+mn-lt"/>
              </a:rPr>
              <a:t>10 </a:t>
            </a:r>
            <a:r>
              <a:rPr lang="zh-CN" altLang="en-US" dirty="0">
                <a:latin typeface="+mn-lt"/>
                <a:ea typeface="+mn-ea"/>
                <a:cs typeface="+mn-ea"/>
                <a:sym typeface="+mn-lt"/>
              </a:rPr>
              <a:t>万元，由于购买方购买数量较大给予 </a:t>
            </a:r>
            <a:r>
              <a:rPr lang="en-US" altLang="zh-CN" dirty="0">
                <a:latin typeface="+mn-lt"/>
                <a:ea typeface="+mn-ea"/>
                <a:cs typeface="+mn-ea"/>
                <a:sym typeface="+mn-lt"/>
              </a:rPr>
              <a:t>10</a:t>
            </a:r>
            <a:r>
              <a:rPr lang="zh-CN" altLang="en-US" dirty="0">
                <a:latin typeface="+mn-lt"/>
                <a:ea typeface="+mn-ea"/>
                <a:cs typeface="+mn-ea"/>
                <a:sym typeface="+mn-lt"/>
              </a:rPr>
              <a:t>％的折扣。销售额和折扣额在同一张发票上分别注明。已知增值税税率为</a:t>
            </a:r>
            <a:r>
              <a:rPr lang="en-US" altLang="zh-CN" dirty="0">
                <a:latin typeface="+mn-lt"/>
                <a:ea typeface="+mn-ea"/>
                <a:cs typeface="+mn-ea"/>
                <a:sym typeface="+mn-lt"/>
              </a:rPr>
              <a:t>13</a:t>
            </a:r>
            <a:r>
              <a:rPr lang="zh-CN" altLang="en-US" dirty="0">
                <a:latin typeface="+mn-lt"/>
                <a:ea typeface="+mn-ea"/>
                <a:cs typeface="+mn-ea"/>
                <a:sym typeface="+mn-lt"/>
              </a:rPr>
              <a:t>％。计算甲公司当月该笔业务增值税销项税额的下列算式中，正确的是（ ）。</a:t>
            </a:r>
          </a:p>
          <a:p>
            <a:r>
              <a:rPr lang="zh-CN" altLang="en-US" dirty="0">
                <a:latin typeface="+mn-lt"/>
                <a:ea typeface="+mn-ea"/>
                <a:cs typeface="+mn-ea"/>
                <a:sym typeface="+mn-lt"/>
              </a:rPr>
              <a:t> </a:t>
            </a:r>
            <a:r>
              <a:rPr lang="en-US" altLang="zh-CN" dirty="0">
                <a:latin typeface="+mn-lt"/>
                <a:ea typeface="+mn-ea"/>
                <a:cs typeface="+mn-ea"/>
                <a:sym typeface="+mn-lt"/>
              </a:rPr>
              <a:t>A.10×</a:t>
            </a:r>
            <a:r>
              <a:rPr lang="zh-CN" altLang="en-US" dirty="0">
                <a:latin typeface="+mn-lt"/>
                <a:ea typeface="+mn-ea"/>
                <a:cs typeface="+mn-ea"/>
                <a:sym typeface="+mn-lt"/>
              </a:rPr>
              <a:t>（</a:t>
            </a:r>
            <a:r>
              <a:rPr lang="en-US" altLang="zh-CN" dirty="0">
                <a:latin typeface="+mn-lt"/>
                <a:ea typeface="+mn-ea"/>
                <a:cs typeface="+mn-ea"/>
                <a:sym typeface="+mn-lt"/>
              </a:rPr>
              <a:t>1</a:t>
            </a:r>
            <a:r>
              <a:rPr lang="zh-CN" altLang="en-US" dirty="0">
                <a:latin typeface="+mn-lt"/>
                <a:ea typeface="+mn-ea"/>
                <a:cs typeface="+mn-ea"/>
                <a:sym typeface="+mn-lt"/>
              </a:rPr>
              <a:t>－</a:t>
            </a:r>
            <a:r>
              <a:rPr lang="en-US" altLang="zh-CN" dirty="0">
                <a:latin typeface="+mn-lt"/>
                <a:ea typeface="+mn-ea"/>
                <a:cs typeface="+mn-ea"/>
                <a:sym typeface="+mn-lt"/>
              </a:rPr>
              <a:t>10</a:t>
            </a:r>
            <a:r>
              <a:rPr lang="zh-CN" altLang="en-US" dirty="0">
                <a:latin typeface="+mn-lt"/>
                <a:ea typeface="+mn-ea"/>
                <a:cs typeface="+mn-ea"/>
                <a:sym typeface="+mn-lt"/>
              </a:rPr>
              <a:t>％）</a:t>
            </a:r>
            <a:r>
              <a:rPr lang="en-US" altLang="zh-CN" dirty="0">
                <a:latin typeface="+mn-lt"/>
                <a:ea typeface="+mn-ea"/>
                <a:cs typeface="+mn-ea"/>
                <a:sym typeface="+mn-lt"/>
              </a:rPr>
              <a:t>×13</a:t>
            </a:r>
            <a:r>
              <a:rPr lang="zh-CN" altLang="en-US" dirty="0">
                <a:latin typeface="+mn-lt"/>
                <a:ea typeface="+mn-ea"/>
                <a:cs typeface="+mn-ea"/>
                <a:sym typeface="+mn-lt"/>
              </a:rPr>
              <a:t>％＝</a:t>
            </a:r>
            <a:r>
              <a:rPr lang="en-US" altLang="zh-CN" dirty="0">
                <a:latin typeface="+mn-lt"/>
                <a:ea typeface="+mn-ea"/>
                <a:cs typeface="+mn-ea"/>
                <a:sym typeface="+mn-lt"/>
              </a:rPr>
              <a:t>1.17 </a:t>
            </a:r>
            <a:r>
              <a:rPr lang="zh-CN" altLang="en-US" dirty="0">
                <a:latin typeface="+mn-lt"/>
                <a:ea typeface="+mn-ea"/>
                <a:cs typeface="+mn-ea"/>
                <a:sym typeface="+mn-lt"/>
              </a:rPr>
              <a:t>万元</a:t>
            </a:r>
          </a:p>
          <a:p>
            <a:r>
              <a:rPr lang="zh-CN" altLang="en-US" dirty="0">
                <a:latin typeface="+mn-lt"/>
                <a:ea typeface="+mn-ea"/>
                <a:cs typeface="+mn-ea"/>
                <a:sym typeface="+mn-lt"/>
              </a:rPr>
              <a:t> </a:t>
            </a:r>
            <a:r>
              <a:rPr lang="en-US" altLang="zh-CN" dirty="0">
                <a:latin typeface="+mn-lt"/>
                <a:ea typeface="+mn-ea"/>
                <a:cs typeface="+mn-ea"/>
                <a:sym typeface="+mn-lt"/>
              </a:rPr>
              <a:t>B.10×</a:t>
            </a:r>
            <a:r>
              <a:rPr lang="zh-CN" altLang="en-US" dirty="0">
                <a:latin typeface="+mn-lt"/>
                <a:ea typeface="+mn-ea"/>
                <a:cs typeface="+mn-ea"/>
                <a:sym typeface="+mn-lt"/>
              </a:rPr>
              <a:t>（</a:t>
            </a:r>
            <a:r>
              <a:rPr lang="en-US" altLang="zh-CN" dirty="0">
                <a:latin typeface="+mn-lt"/>
                <a:ea typeface="+mn-ea"/>
                <a:cs typeface="+mn-ea"/>
                <a:sym typeface="+mn-lt"/>
              </a:rPr>
              <a:t>1</a:t>
            </a:r>
            <a:r>
              <a:rPr lang="zh-CN" altLang="en-US" dirty="0">
                <a:latin typeface="+mn-lt"/>
                <a:ea typeface="+mn-ea"/>
                <a:cs typeface="+mn-ea"/>
                <a:sym typeface="+mn-lt"/>
              </a:rPr>
              <a:t>＋</a:t>
            </a:r>
            <a:r>
              <a:rPr lang="en-US" altLang="zh-CN" dirty="0">
                <a:latin typeface="+mn-lt"/>
                <a:ea typeface="+mn-ea"/>
                <a:cs typeface="+mn-ea"/>
                <a:sym typeface="+mn-lt"/>
              </a:rPr>
              <a:t>13</a:t>
            </a:r>
            <a:r>
              <a:rPr lang="zh-CN" altLang="en-US" dirty="0">
                <a:latin typeface="+mn-lt"/>
                <a:ea typeface="+mn-ea"/>
                <a:cs typeface="+mn-ea"/>
                <a:sym typeface="+mn-lt"/>
              </a:rPr>
              <a:t>％）</a:t>
            </a:r>
            <a:r>
              <a:rPr lang="en-US" altLang="zh-CN" dirty="0">
                <a:latin typeface="+mn-lt"/>
                <a:ea typeface="+mn-ea"/>
                <a:cs typeface="+mn-ea"/>
                <a:sym typeface="+mn-lt"/>
              </a:rPr>
              <a:t>×13</a:t>
            </a:r>
            <a:r>
              <a:rPr lang="zh-CN" altLang="en-US" dirty="0">
                <a:latin typeface="+mn-lt"/>
                <a:ea typeface="+mn-ea"/>
                <a:cs typeface="+mn-ea"/>
                <a:sym typeface="+mn-lt"/>
              </a:rPr>
              <a:t>％＝</a:t>
            </a:r>
            <a:r>
              <a:rPr lang="en-US" altLang="zh-CN" dirty="0">
                <a:latin typeface="+mn-lt"/>
                <a:ea typeface="+mn-ea"/>
                <a:cs typeface="+mn-ea"/>
                <a:sym typeface="+mn-lt"/>
              </a:rPr>
              <a:t>1.47 </a:t>
            </a:r>
            <a:r>
              <a:rPr lang="zh-CN" altLang="en-US" dirty="0">
                <a:latin typeface="+mn-lt"/>
                <a:ea typeface="+mn-ea"/>
                <a:cs typeface="+mn-ea"/>
                <a:sym typeface="+mn-lt"/>
              </a:rPr>
              <a:t>万元</a:t>
            </a:r>
          </a:p>
          <a:p>
            <a:r>
              <a:rPr lang="zh-CN" altLang="en-US" dirty="0">
                <a:latin typeface="+mn-lt"/>
                <a:ea typeface="+mn-ea"/>
                <a:cs typeface="+mn-ea"/>
                <a:sym typeface="+mn-lt"/>
              </a:rPr>
              <a:t> </a:t>
            </a:r>
            <a:r>
              <a:rPr lang="en-US" altLang="zh-CN" dirty="0">
                <a:latin typeface="+mn-lt"/>
                <a:ea typeface="+mn-ea"/>
                <a:cs typeface="+mn-ea"/>
                <a:sym typeface="+mn-lt"/>
              </a:rPr>
              <a:t>C.10×13</a:t>
            </a:r>
            <a:r>
              <a:rPr lang="zh-CN" altLang="en-US" dirty="0">
                <a:latin typeface="+mn-lt"/>
                <a:ea typeface="+mn-ea"/>
                <a:cs typeface="+mn-ea"/>
                <a:sym typeface="+mn-lt"/>
              </a:rPr>
              <a:t>％＝</a:t>
            </a:r>
            <a:r>
              <a:rPr lang="en-US" altLang="zh-CN" dirty="0">
                <a:latin typeface="+mn-lt"/>
                <a:ea typeface="+mn-ea"/>
                <a:cs typeface="+mn-ea"/>
                <a:sym typeface="+mn-lt"/>
              </a:rPr>
              <a:t>1.3 </a:t>
            </a:r>
            <a:r>
              <a:rPr lang="zh-CN" altLang="en-US" dirty="0">
                <a:latin typeface="+mn-lt"/>
                <a:ea typeface="+mn-ea"/>
                <a:cs typeface="+mn-ea"/>
                <a:sym typeface="+mn-lt"/>
              </a:rPr>
              <a:t>万元</a:t>
            </a:r>
          </a:p>
          <a:p>
            <a:r>
              <a:rPr lang="zh-CN" altLang="en-US" dirty="0">
                <a:latin typeface="+mn-lt"/>
                <a:ea typeface="+mn-ea"/>
                <a:cs typeface="+mn-ea"/>
                <a:sym typeface="+mn-lt"/>
              </a:rPr>
              <a:t> </a:t>
            </a:r>
            <a:r>
              <a:rPr lang="en-US" altLang="zh-CN" dirty="0">
                <a:latin typeface="+mn-lt"/>
                <a:ea typeface="+mn-ea"/>
                <a:cs typeface="+mn-ea"/>
                <a:sym typeface="+mn-lt"/>
              </a:rPr>
              <a:t>D.10×10</a:t>
            </a:r>
            <a:r>
              <a:rPr lang="zh-CN" altLang="en-US" dirty="0">
                <a:latin typeface="+mn-lt"/>
                <a:ea typeface="+mn-ea"/>
                <a:cs typeface="+mn-ea"/>
                <a:sym typeface="+mn-lt"/>
              </a:rPr>
              <a:t>％</a:t>
            </a:r>
            <a:r>
              <a:rPr lang="en-US" altLang="zh-CN" dirty="0">
                <a:latin typeface="+mn-lt"/>
                <a:ea typeface="+mn-ea"/>
                <a:cs typeface="+mn-ea"/>
                <a:sym typeface="+mn-lt"/>
              </a:rPr>
              <a:t>×13</a:t>
            </a:r>
            <a:r>
              <a:rPr lang="zh-CN" altLang="en-US" dirty="0">
                <a:latin typeface="+mn-lt"/>
                <a:ea typeface="+mn-ea"/>
                <a:cs typeface="+mn-ea"/>
                <a:sym typeface="+mn-lt"/>
              </a:rPr>
              <a:t>％＝</a:t>
            </a:r>
            <a:r>
              <a:rPr lang="en-US" altLang="zh-CN" dirty="0">
                <a:latin typeface="+mn-lt"/>
                <a:ea typeface="+mn-ea"/>
                <a:cs typeface="+mn-ea"/>
                <a:sym typeface="+mn-lt"/>
              </a:rPr>
              <a:t>0.13 </a:t>
            </a:r>
            <a:r>
              <a:rPr lang="zh-CN" altLang="en-US" dirty="0">
                <a:latin typeface="+mn-lt"/>
                <a:ea typeface="+mn-ea"/>
                <a:cs typeface="+mn-ea"/>
                <a:sym typeface="+mn-lt"/>
              </a:rPr>
              <a:t>万元</a:t>
            </a:r>
          </a:p>
        </p:txBody>
      </p:sp>
      <p:grpSp>
        <p:nvGrpSpPr>
          <p:cNvPr id="9" name="组合 8">
            <a:extLst>
              <a:ext uri="{FF2B5EF4-FFF2-40B4-BE49-F238E27FC236}">
                <a16:creationId xmlns:a16="http://schemas.microsoft.com/office/drawing/2014/main" id="{D7CCD27B-CFDC-4184-8D48-6FBEDF9404AE}"/>
              </a:ext>
            </a:extLst>
          </p:cNvPr>
          <p:cNvGrpSpPr/>
          <p:nvPr/>
        </p:nvGrpSpPr>
        <p:grpSpPr>
          <a:xfrm rot="16200000">
            <a:off x="1893805" y="3981478"/>
            <a:ext cx="677108" cy="1428693"/>
            <a:chOff x="9306645" y="1903595"/>
            <a:chExt cx="902810" cy="1904924"/>
          </a:xfrm>
        </p:grpSpPr>
        <p:sp>
          <p:nvSpPr>
            <p:cNvPr id="10" name="Freeform 668">
              <a:extLst>
                <a:ext uri="{FF2B5EF4-FFF2-40B4-BE49-F238E27FC236}">
                  <a16:creationId xmlns:a16="http://schemas.microsoft.com/office/drawing/2014/main" id="{25B8C2A1-05FC-4FC7-8039-F3BDF3EAEED1}"/>
                </a:ext>
              </a:extLst>
            </p:cNvPr>
            <p:cNvSpPr>
              <a:spLocks/>
            </p:cNvSpPr>
            <p:nvPr/>
          </p:nvSpPr>
          <p:spPr bwMode="auto">
            <a:xfrm rot="5400000">
              <a:off x="8805602" y="2585762"/>
              <a:ext cx="1904924" cy="540590"/>
            </a:xfrm>
            <a:custGeom>
              <a:avLst/>
              <a:gdLst>
                <a:gd name="T0" fmla="*/ 384 w 398"/>
                <a:gd name="T1" fmla="*/ 77 h 111"/>
                <a:gd name="T2" fmla="*/ 388 w 398"/>
                <a:gd name="T3" fmla="*/ 74 h 111"/>
                <a:gd name="T4" fmla="*/ 388 w 398"/>
                <a:gd name="T5" fmla="*/ 71 h 111"/>
                <a:gd name="T6" fmla="*/ 397 w 398"/>
                <a:gd name="T7" fmla="*/ 67 h 111"/>
                <a:gd name="T8" fmla="*/ 390 w 398"/>
                <a:gd name="T9" fmla="*/ 62 h 111"/>
                <a:gd name="T10" fmla="*/ 388 w 398"/>
                <a:gd name="T11" fmla="*/ 59 h 111"/>
                <a:gd name="T12" fmla="*/ 388 w 398"/>
                <a:gd name="T13" fmla="*/ 56 h 111"/>
                <a:gd name="T14" fmla="*/ 385 w 398"/>
                <a:gd name="T15" fmla="*/ 54 h 111"/>
                <a:gd name="T16" fmla="*/ 387 w 398"/>
                <a:gd name="T17" fmla="*/ 51 h 111"/>
                <a:gd name="T18" fmla="*/ 389 w 398"/>
                <a:gd name="T19" fmla="*/ 48 h 111"/>
                <a:gd name="T20" fmla="*/ 384 w 398"/>
                <a:gd name="T21" fmla="*/ 46 h 111"/>
                <a:gd name="T22" fmla="*/ 378 w 398"/>
                <a:gd name="T23" fmla="*/ 42 h 111"/>
                <a:gd name="T24" fmla="*/ 385 w 398"/>
                <a:gd name="T25" fmla="*/ 40 h 111"/>
                <a:gd name="T26" fmla="*/ 378 w 398"/>
                <a:gd name="T27" fmla="*/ 37 h 111"/>
                <a:gd name="T28" fmla="*/ 378 w 398"/>
                <a:gd name="T29" fmla="*/ 34 h 111"/>
                <a:gd name="T30" fmla="*/ 373 w 398"/>
                <a:gd name="T31" fmla="*/ 32 h 111"/>
                <a:gd name="T32" fmla="*/ 369 w 398"/>
                <a:gd name="T33" fmla="*/ 28 h 111"/>
                <a:gd name="T34" fmla="*/ 350 w 398"/>
                <a:gd name="T35" fmla="*/ 23 h 111"/>
                <a:gd name="T36" fmla="*/ 358 w 398"/>
                <a:gd name="T37" fmla="*/ 19 h 111"/>
                <a:gd name="T38" fmla="*/ 260 w 398"/>
                <a:gd name="T39" fmla="*/ 11 h 111"/>
                <a:gd name="T40" fmla="*/ 324 w 398"/>
                <a:gd name="T41" fmla="*/ 10 h 111"/>
                <a:gd name="T42" fmla="*/ 304 w 398"/>
                <a:gd name="T43" fmla="*/ 6 h 111"/>
                <a:gd name="T44" fmla="*/ 177 w 398"/>
                <a:gd name="T45" fmla="*/ 1 h 111"/>
                <a:gd name="T46" fmla="*/ 18 w 398"/>
                <a:gd name="T47" fmla="*/ 11 h 111"/>
                <a:gd name="T48" fmla="*/ 16 w 398"/>
                <a:gd name="T49" fmla="*/ 17 h 111"/>
                <a:gd name="T50" fmla="*/ 21 w 398"/>
                <a:gd name="T51" fmla="*/ 20 h 111"/>
                <a:gd name="T52" fmla="*/ 15 w 398"/>
                <a:gd name="T53" fmla="*/ 26 h 111"/>
                <a:gd name="T54" fmla="*/ 12 w 398"/>
                <a:gd name="T55" fmla="*/ 52 h 111"/>
                <a:gd name="T56" fmla="*/ 8 w 398"/>
                <a:gd name="T57" fmla="*/ 82 h 111"/>
                <a:gd name="T58" fmla="*/ 113 w 398"/>
                <a:gd name="T59" fmla="*/ 111 h 111"/>
                <a:gd name="T60" fmla="*/ 331 w 398"/>
                <a:gd name="T61" fmla="*/ 104 h 111"/>
                <a:gd name="T62" fmla="*/ 369 w 398"/>
                <a:gd name="T63" fmla="*/ 91 h 111"/>
                <a:gd name="T64" fmla="*/ 385 w 398"/>
                <a:gd name="T65" fmla="*/ 86 h 111"/>
                <a:gd name="T66" fmla="*/ 389 w 398"/>
                <a:gd name="T67" fmla="*/ 8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98" h="111">
                  <a:moveTo>
                    <a:pt x="397" y="80"/>
                  </a:moveTo>
                  <a:cubicBezTo>
                    <a:pt x="394" y="77"/>
                    <a:pt x="387" y="79"/>
                    <a:pt x="384" y="77"/>
                  </a:cubicBezTo>
                  <a:cubicBezTo>
                    <a:pt x="387" y="75"/>
                    <a:pt x="394" y="76"/>
                    <a:pt x="396" y="76"/>
                  </a:cubicBezTo>
                  <a:cubicBezTo>
                    <a:pt x="388" y="74"/>
                    <a:pt x="388" y="74"/>
                    <a:pt x="388" y="74"/>
                  </a:cubicBezTo>
                  <a:cubicBezTo>
                    <a:pt x="397" y="72"/>
                    <a:pt x="397" y="72"/>
                    <a:pt x="397" y="72"/>
                  </a:cubicBezTo>
                  <a:cubicBezTo>
                    <a:pt x="395" y="71"/>
                    <a:pt x="390" y="73"/>
                    <a:pt x="388" y="71"/>
                  </a:cubicBezTo>
                  <a:cubicBezTo>
                    <a:pt x="388" y="69"/>
                    <a:pt x="390" y="70"/>
                    <a:pt x="391" y="70"/>
                  </a:cubicBezTo>
                  <a:cubicBezTo>
                    <a:pt x="394" y="70"/>
                    <a:pt x="398" y="69"/>
                    <a:pt x="397" y="67"/>
                  </a:cubicBezTo>
                  <a:cubicBezTo>
                    <a:pt x="397" y="63"/>
                    <a:pt x="391" y="64"/>
                    <a:pt x="388" y="63"/>
                  </a:cubicBezTo>
                  <a:cubicBezTo>
                    <a:pt x="390" y="62"/>
                    <a:pt x="390" y="62"/>
                    <a:pt x="390" y="62"/>
                  </a:cubicBezTo>
                  <a:cubicBezTo>
                    <a:pt x="388" y="62"/>
                    <a:pt x="386" y="62"/>
                    <a:pt x="385" y="60"/>
                  </a:cubicBezTo>
                  <a:cubicBezTo>
                    <a:pt x="386" y="60"/>
                    <a:pt x="387" y="59"/>
                    <a:pt x="388" y="59"/>
                  </a:cubicBezTo>
                  <a:cubicBezTo>
                    <a:pt x="383" y="57"/>
                    <a:pt x="383" y="57"/>
                    <a:pt x="383" y="57"/>
                  </a:cubicBezTo>
                  <a:cubicBezTo>
                    <a:pt x="388" y="56"/>
                    <a:pt x="388" y="56"/>
                    <a:pt x="388" y="56"/>
                  </a:cubicBezTo>
                  <a:cubicBezTo>
                    <a:pt x="386" y="56"/>
                    <a:pt x="386" y="56"/>
                    <a:pt x="386" y="56"/>
                  </a:cubicBezTo>
                  <a:cubicBezTo>
                    <a:pt x="384" y="55"/>
                    <a:pt x="386" y="54"/>
                    <a:pt x="385" y="54"/>
                  </a:cubicBezTo>
                  <a:cubicBezTo>
                    <a:pt x="383" y="52"/>
                    <a:pt x="379" y="54"/>
                    <a:pt x="377" y="52"/>
                  </a:cubicBezTo>
                  <a:cubicBezTo>
                    <a:pt x="380" y="51"/>
                    <a:pt x="384" y="51"/>
                    <a:pt x="387" y="51"/>
                  </a:cubicBezTo>
                  <a:cubicBezTo>
                    <a:pt x="385" y="51"/>
                    <a:pt x="382" y="51"/>
                    <a:pt x="381" y="49"/>
                  </a:cubicBezTo>
                  <a:cubicBezTo>
                    <a:pt x="389" y="48"/>
                    <a:pt x="389" y="48"/>
                    <a:pt x="389" y="48"/>
                  </a:cubicBezTo>
                  <a:cubicBezTo>
                    <a:pt x="387" y="47"/>
                    <a:pt x="384" y="48"/>
                    <a:pt x="382" y="47"/>
                  </a:cubicBezTo>
                  <a:cubicBezTo>
                    <a:pt x="384" y="46"/>
                    <a:pt x="384" y="46"/>
                    <a:pt x="384" y="46"/>
                  </a:cubicBezTo>
                  <a:cubicBezTo>
                    <a:pt x="381" y="45"/>
                    <a:pt x="378" y="46"/>
                    <a:pt x="376" y="44"/>
                  </a:cubicBezTo>
                  <a:cubicBezTo>
                    <a:pt x="377" y="43"/>
                    <a:pt x="378" y="43"/>
                    <a:pt x="378" y="42"/>
                  </a:cubicBezTo>
                  <a:cubicBezTo>
                    <a:pt x="377" y="42"/>
                    <a:pt x="375" y="42"/>
                    <a:pt x="374" y="41"/>
                  </a:cubicBezTo>
                  <a:cubicBezTo>
                    <a:pt x="377" y="40"/>
                    <a:pt x="382" y="41"/>
                    <a:pt x="385" y="40"/>
                  </a:cubicBezTo>
                  <a:cubicBezTo>
                    <a:pt x="377" y="37"/>
                    <a:pt x="377" y="37"/>
                    <a:pt x="377" y="37"/>
                  </a:cubicBezTo>
                  <a:cubicBezTo>
                    <a:pt x="377" y="37"/>
                    <a:pt x="377" y="37"/>
                    <a:pt x="378" y="37"/>
                  </a:cubicBezTo>
                  <a:cubicBezTo>
                    <a:pt x="373" y="35"/>
                    <a:pt x="373" y="35"/>
                    <a:pt x="373" y="35"/>
                  </a:cubicBezTo>
                  <a:cubicBezTo>
                    <a:pt x="375" y="34"/>
                    <a:pt x="377" y="35"/>
                    <a:pt x="378" y="34"/>
                  </a:cubicBezTo>
                  <a:cubicBezTo>
                    <a:pt x="370" y="32"/>
                    <a:pt x="370" y="32"/>
                    <a:pt x="370" y="32"/>
                  </a:cubicBezTo>
                  <a:cubicBezTo>
                    <a:pt x="371" y="31"/>
                    <a:pt x="372" y="32"/>
                    <a:pt x="373" y="32"/>
                  </a:cubicBezTo>
                  <a:cubicBezTo>
                    <a:pt x="358" y="29"/>
                    <a:pt x="358" y="29"/>
                    <a:pt x="358" y="29"/>
                  </a:cubicBezTo>
                  <a:cubicBezTo>
                    <a:pt x="362" y="28"/>
                    <a:pt x="365" y="30"/>
                    <a:pt x="369" y="28"/>
                  </a:cubicBezTo>
                  <a:cubicBezTo>
                    <a:pt x="362" y="26"/>
                    <a:pt x="351" y="28"/>
                    <a:pt x="345" y="24"/>
                  </a:cubicBezTo>
                  <a:cubicBezTo>
                    <a:pt x="346" y="23"/>
                    <a:pt x="348" y="23"/>
                    <a:pt x="350" y="23"/>
                  </a:cubicBezTo>
                  <a:cubicBezTo>
                    <a:pt x="346" y="22"/>
                    <a:pt x="346" y="22"/>
                    <a:pt x="346" y="22"/>
                  </a:cubicBezTo>
                  <a:cubicBezTo>
                    <a:pt x="349" y="20"/>
                    <a:pt x="356" y="21"/>
                    <a:pt x="358" y="19"/>
                  </a:cubicBezTo>
                  <a:cubicBezTo>
                    <a:pt x="354" y="19"/>
                    <a:pt x="350" y="19"/>
                    <a:pt x="347" y="17"/>
                  </a:cubicBezTo>
                  <a:cubicBezTo>
                    <a:pt x="319" y="14"/>
                    <a:pt x="290" y="11"/>
                    <a:pt x="260" y="11"/>
                  </a:cubicBezTo>
                  <a:cubicBezTo>
                    <a:pt x="259" y="10"/>
                    <a:pt x="259" y="10"/>
                    <a:pt x="259" y="10"/>
                  </a:cubicBezTo>
                  <a:cubicBezTo>
                    <a:pt x="281" y="9"/>
                    <a:pt x="301" y="11"/>
                    <a:pt x="324" y="10"/>
                  </a:cubicBezTo>
                  <a:cubicBezTo>
                    <a:pt x="325" y="9"/>
                    <a:pt x="325" y="9"/>
                    <a:pt x="325" y="9"/>
                  </a:cubicBezTo>
                  <a:cubicBezTo>
                    <a:pt x="319" y="6"/>
                    <a:pt x="311" y="8"/>
                    <a:pt x="304" y="6"/>
                  </a:cubicBezTo>
                  <a:cubicBezTo>
                    <a:pt x="306" y="5"/>
                    <a:pt x="306" y="5"/>
                    <a:pt x="306" y="5"/>
                  </a:cubicBezTo>
                  <a:cubicBezTo>
                    <a:pt x="264" y="1"/>
                    <a:pt x="219" y="0"/>
                    <a:pt x="177" y="1"/>
                  </a:cubicBezTo>
                  <a:cubicBezTo>
                    <a:pt x="35" y="2"/>
                    <a:pt x="35" y="2"/>
                    <a:pt x="35" y="2"/>
                  </a:cubicBezTo>
                  <a:cubicBezTo>
                    <a:pt x="28" y="3"/>
                    <a:pt x="22" y="7"/>
                    <a:pt x="18" y="11"/>
                  </a:cubicBezTo>
                  <a:cubicBezTo>
                    <a:pt x="24" y="13"/>
                    <a:pt x="24" y="13"/>
                    <a:pt x="24" y="13"/>
                  </a:cubicBezTo>
                  <a:cubicBezTo>
                    <a:pt x="16" y="17"/>
                    <a:pt x="16" y="17"/>
                    <a:pt x="16" y="17"/>
                  </a:cubicBezTo>
                  <a:cubicBezTo>
                    <a:pt x="15" y="20"/>
                    <a:pt x="19" y="19"/>
                    <a:pt x="22" y="20"/>
                  </a:cubicBezTo>
                  <a:cubicBezTo>
                    <a:pt x="21" y="20"/>
                    <a:pt x="21" y="20"/>
                    <a:pt x="21" y="20"/>
                  </a:cubicBezTo>
                  <a:cubicBezTo>
                    <a:pt x="20" y="22"/>
                    <a:pt x="16" y="22"/>
                    <a:pt x="19" y="24"/>
                  </a:cubicBezTo>
                  <a:cubicBezTo>
                    <a:pt x="19" y="25"/>
                    <a:pt x="16" y="25"/>
                    <a:pt x="15" y="26"/>
                  </a:cubicBezTo>
                  <a:cubicBezTo>
                    <a:pt x="15" y="29"/>
                    <a:pt x="8" y="33"/>
                    <a:pt x="11" y="37"/>
                  </a:cubicBezTo>
                  <a:cubicBezTo>
                    <a:pt x="8" y="42"/>
                    <a:pt x="13" y="47"/>
                    <a:pt x="12" y="52"/>
                  </a:cubicBezTo>
                  <a:cubicBezTo>
                    <a:pt x="8" y="56"/>
                    <a:pt x="10" y="63"/>
                    <a:pt x="7" y="68"/>
                  </a:cubicBezTo>
                  <a:cubicBezTo>
                    <a:pt x="15" y="73"/>
                    <a:pt x="0" y="77"/>
                    <a:pt x="8" y="82"/>
                  </a:cubicBezTo>
                  <a:cubicBezTo>
                    <a:pt x="9" y="88"/>
                    <a:pt x="16" y="93"/>
                    <a:pt x="24" y="97"/>
                  </a:cubicBezTo>
                  <a:cubicBezTo>
                    <a:pt x="50" y="109"/>
                    <a:pt x="82" y="110"/>
                    <a:pt x="113" y="111"/>
                  </a:cubicBezTo>
                  <a:cubicBezTo>
                    <a:pt x="277" y="109"/>
                    <a:pt x="277" y="109"/>
                    <a:pt x="277" y="109"/>
                  </a:cubicBezTo>
                  <a:cubicBezTo>
                    <a:pt x="295" y="106"/>
                    <a:pt x="314" y="107"/>
                    <a:pt x="331" y="104"/>
                  </a:cubicBezTo>
                  <a:cubicBezTo>
                    <a:pt x="350" y="103"/>
                    <a:pt x="364" y="95"/>
                    <a:pt x="382" y="93"/>
                  </a:cubicBezTo>
                  <a:cubicBezTo>
                    <a:pt x="379" y="91"/>
                    <a:pt x="374" y="92"/>
                    <a:pt x="369" y="91"/>
                  </a:cubicBezTo>
                  <a:cubicBezTo>
                    <a:pt x="375" y="88"/>
                    <a:pt x="382" y="87"/>
                    <a:pt x="388" y="86"/>
                  </a:cubicBezTo>
                  <a:cubicBezTo>
                    <a:pt x="387" y="86"/>
                    <a:pt x="385" y="87"/>
                    <a:pt x="385" y="86"/>
                  </a:cubicBezTo>
                  <a:cubicBezTo>
                    <a:pt x="387" y="84"/>
                    <a:pt x="391" y="86"/>
                    <a:pt x="392" y="84"/>
                  </a:cubicBezTo>
                  <a:cubicBezTo>
                    <a:pt x="389" y="82"/>
                    <a:pt x="389" y="82"/>
                    <a:pt x="389" y="82"/>
                  </a:cubicBezTo>
                  <a:cubicBezTo>
                    <a:pt x="391" y="80"/>
                    <a:pt x="395" y="81"/>
                    <a:pt x="397" y="80"/>
                  </a:cubicBezTo>
                  <a:close/>
                </a:path>
              </a:pathLst>
            </a:custGeom>
            <a:solidFill>
              <a:srgbClr val="004DA1"/>
            </a:solidFill>
            <a:ln>
              <a:noFill/>
            </a:ln>
          </p:spPr>
          <p:txBody>
            <a:bodyPr vert="horz" wrap="square" lIns="68580" tIns="34290" rIns="68580" bIns="3429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013" b="0" i="0" u="none" strike="noStrike" kern="0" cap="none" spc="0" normalizeH="0" baseline="0" noProof="0" dirty="0">
                <a:ln>
                  <a:noFill/>
                </a:ln>
                <a:solidFill>
                  <a:prstClr val="black"/>
                </a:solidFill>
                <a:effectLst/>
                <a:uLnTx/>
                <a:uFillTx/>
                <a:cs typeface="+mn-ea"/>
                <a:sym typeface="+mn-lt"/>
              </a:endParaRPr>
            </a:p>
          </p:txBody>
        </p:sp>
        <p:sp>
          <p:nvSpPr>
            <p:cNvPr id="11" name="文本框 10">
              <a:extLst>
                <a:ext uri="{FF2B5EF4-FFF2-40B4-BE49-F238E27FC236}">
                  <a16:creationId xmlns:a16="http://schemas.microsoft.com/office/drawing/2014/main" id="{9638B1E5-5568-466A-B5E2-8FD1DDE2E088}"/>
                </a:ext>
              </a:extLst>
            </p:cNvPr>
            <p:cNvSpPr txBox="1"/>
            <p:nvPr/>
          </p:nvSpPr>
          <p:spPr>
            <a:xfrm>
              <a:off x="9306645" y="2657710"/>
              <a:ext cx="902810" cy="396689"/>
            </a:xfrm>
            <a:prstGeom prst="rect">
              <a:avLst/>
            </a:prstGeom>
            <a:noFill/>
            <a:effectLst/>
          </p:spPr>
          <p:txBody>
            <a:bodyPr vert="eaVert" wrap="none" rtlCol="0" anchor="ctr">
              <a:spAutoFit/>
            </a:bodyPr>
            <a:lstStyle>
              <a:defPPr>
                <a:defRPr lang="zh-CN"/>
              </a:defPPr>
              <a:lvl1pPr algn="ctr">
                <a:defRPr sz="4400">
                  <a:solidFill>
                    <a:srgbClr val="004DA1"/>
                  </a:solidFill>
                  <a:latin typeface="李旭科书法" panose="02000603000000000000" pitchFamily="2" charset="-122"/>
                  <a:ea typeface="李旭科书法" panose="02000603000000000000" pitchFamily="2" charset="-122"/>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lang="en-US" altLang="zh-CN" sz="3200" kern="0" dirty="0">
                  <a:solidFill>
                    <a:prstClr val="white"/>
                  </a:solidFill>
                  <a:latin typeface="+mn-lt"/>
                  <a:ea typeface="+mn-ea"/>
                  <a:cs typeface="+mn-ea"/>
                  <a:sym typeface="+mn-lt"/>
                </a:rPr>
                <a:t>A</a:t>
              </a:r>
              <a:endParaRPr kumimoji="0" lang="zh-CN" altLang="en-US" sz="3200" b="0" i="0" u="none" strike="noStrike" kern="0" cap="none" spc="0" normalizeH="0" baseline="0" noProof="0" dirty="0">
                <a:ln>
                  <a:noFill/>
                </a:ln>
                <a:solidFill>
                  <a:prstClr val="white"/>
                </a:solidFill>
                <a:effectLst/>
                <a:uLnTx/>
                <a:uFillTx/>
                <a:latin typeface="+mn-lt"/>
                <a:ea typeface="+mn-ea"/>
                <a:cs typeface="+mn-ea"/>
                <a:sym typeface="+mn-lt"/>
              </a:endParaRPr>
            </a:p>
          </p:txBody>
        </p:sp>
      </p:grpSp>
    </p:spTree>
    <p:extLst>
      <p:ext uri="{BB962C8B-B14F-4D97-AF65-F5344CB8AC3E}">
        <p14:creationId xmlns:p14="http://schemas.microsoft.com/office/powerpoint/2010/main" val="23488842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6" name="组合 15"/>
          <p:cNvGrpSpPr/>
          <p:nvPr/>
        </p:nvGrpSpPr>
        <p:grpSpPr>
          <a:xfrm>
            <a:off x="1245704" y="1123122"/>
            <a:ext cx="648376" cy="3488635"/>
            <a:chOff x="3237545" y="4561747"/>
            <a:chExt cx="1146960" cy="1146960"/>
          </a:xfrm>
        </p:grpSpPr>
        <p:sp>
          <p:nvSpPr>
            <p:cNvPr id="17" name="圆角矩形 16"/>
            <p:cNvSpPr/>
            <p:nvPr/>
          </p:nvSpPr>
          <p:spPr>
            <a:xfrm>
              <a:off x="3237545" y="4561747"/>
              <a:ext cx="1146960" cy="1146960"/>
            </a:xfrm>
            <a:prstGeom prst="roundRect">
              <a:avLst>
                <a:gd name="adj" fmla="val 9039"/>
              </a:avLst>
            </a:prstGeom>
            <a:solidFill>
              <a:srgbClr val="0070C0"/>
            </a:solidFill>
            <a:ln w="31750">
              <a:gradFill flip="none" rotWithShape="1">
                <a:gsLst>
                  <a:gs pos="0">
                    <a:schemeClr val="bg1">
                      <a:lumMod val="85000"/>
                    </a:schemeClr>
                  </a:gs>
                  <a:gs pos="100000">
                    <a:schemeClr val="bg1"/>
                  </a:gs>
                </a:gsLst>
                <a:lin ang="2700000" scaled="1"/>
                <a:tileRect/>
              </a:gradFill>
            </a:ln>
            <a:effectLst>
              <a:innerShdw blurRad="127000" dist="63500" dir="13500000">
                <a:schemeClr val="tx1">
                  <a:lumMod val="65000"/>
                  <a:lumOff val="35000"/>
                  <a:alpha val="49000"/>
                </a:scheme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b="1">
                <a:solidFill>
                  <a:schemeClr val="tx1"/>
                </a:solidFill>
                <a:latin typeface="+mn-ea"/>
              </a:endParaRPr>
            </a:p>
          </p:txBody>
        </p:sp>
        <p:sp>
          <p:nvSpPr>
            <p:cNvPr id="18" name="圆角矩形 17"/>
            <p:cNvSpPr/>
            <p:nvPr/>
          </p:nvSpPr>
          <p:spPr>
            <a:xfrm>
              <a:off x="3294838" y="4757465"/>
              <a:ext cx="1032367" cy="773634"/>
            </a:xfrm>
            <a:prstGeom prst="roundRect">
              <a:avLst>
                <a:gd name="adj" fmla="val 9613"/>
              </a:avLst>
            </a:prstGeom>
            <a:solidFill>
              <a:schemeClr val="bg1">
                <a:lumMod val="95000"/>
              </a:schemeClr>
            </a:solidFill>
            <a:ln w="50800">
              <a:noFill/>
            </a:ln>
            <a:effectLst>
              <a:outerShdw blurRad="76200" dist="38100" dir="2700000" algn="tl" rotWithShape="0">
                <a:schemeClr val="tx1">
                  <a:lumMod val="65000"/>
                  <a:lumOff val="35000"/>
                  <a:alpha val="64000"/>
                </a:schemeClr>
              </a:outerShdw>
            </a:effectLst>
            <a:scene3d>
              <a:camera prst="orthographicFront"/>
              <a:lightRig rig="threePt" dir="t"/>
            </a:scene3d>
            <a:sp3d prstMaterial="softEdge">
              <a:bevelT w="25400" h="127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b="1">
                <a:solidFill>
                  <a:schemeClr val="tx1"/>
                </a:solidFill>
                <a:latin typeface="+mn-ea"/>
              </a:endParaRPr>
            </a:p>
          </p:txBody>
        </p:sp>
      </p:grpSp>
      <p:sp>
        <p:nvSpPr>
          <p:cNvPr id="19" name="Text Placeholder 3"/>
          <p:cNvSpPr txBox="1">
            <a:spLocks/>
          </p:cNvSpPr>
          <p:nvPr/>
        </p:nvSpPr>
        <p:spPr>
          <a:xfrm>
            <a:off x="1374913" y="1600200"/>
            <a:ext cx="397566" cy="2343406"/>
          </a:xfrm>
          <a:prstGeom prst="rect">
            <a:avLst/>
          </a:prstGeom>
        </p:spPr>
        <p:txBody>
          <a:bodyPr vert="horz" lIns="0" tIns="0" rIns="0" bIns="0" rtlCol="0" anchor="ctr">
            <a:normAutofit/>
          </a:bodyPr>
          <a:lstStyle>
            <a:lvl1pPr marL="0" indent="0" algn="l" defTabSz="914400" rtl="0" eaLnBrk="1" latinLnBrk="0" hangingPunct="1">
              <a:lnSpc>
                <a:spcPct val="90000"/>
              </a:lnSpc>
              <a:spcBef>
                <a:spcPts val="1000"/>
              </a:spcBef>
              <a:buFont typeface="Arial" panose="020B0604020202020204" pitchFamily="34" charset="0"/>
              <a:buNone/>
              <a:defRPr sz="1750" kern="1200">
                <a:solidFill>
                  <a:schemeClr val="tx1"/>
                </a:solidFill>
                <a:latin typeface="Open Sans" panose="020B0606030504020204" pitchFamily="34" charset="0"/>
                <a:ea typeface="Open Sans" panose="020B0606030504020204" pitchFamily="34" charset="0"/>
                <a:cs typeface="Open Sans" panose="020B0606030504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Open Sans "/>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Open Sans "/>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Open Sans "/>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Open Sans "/>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a:r>
              <a:rPr lang="zh-CN" altLang="en-US" sz="2000" b="1" dirty="0">
                <a:latin typeface="+mn-ea"/>
                <a:ea typeface="+mn-ea"/>
              </a:rPr>
              <a:t>以旧换新</a:t>
            </a:r>
            <a:endParaRPr lang="en-GB" altLang="zh-CN" sz="2000" b="1" dirty="0">
              <a:latin typeface="+mn-ea"/>
              <a:ea typeface="+mn-ea"/>
            </a:endParaRPr>
          </a:p>
        </p:txBody>
      </p:sp>
      <p:graphicFrame>
        <p:nvGraphicFramePr>
          <p:cNvPr id="2" name="图示 1"/>
          <p:cNvGraphicFramePr/>
          <p:nvPr>
            <p:extLst>
              <p:ext uri="{D42A27DB-BD31-4B8C-83A1-F6EECF244321}">
                <p14:modId xmlns:p14="http://schemas.microsoft.com/office/powerpoint/2010/main" val="1770728410"/>
              </p:ext>
            </p:extLst>
          </p:nvPr>
        </p:nvGraphicFramePr>
        <p:xfrm>
          <a:off x="2044147" y="1164766"/>
          <a:ext cx="5599044" cy="3446991"/>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10" name="TextBox 9"/>
          <p:cNvSpPr txBox="1"/>
          <p:nvPr/>
        </p:nvSpPr>
        <p:spPr>
          <a:xfrm>
            <a:off x="2195480" y="3270848"/>
            <a:ext cx="958917" cy="707886"/>
          </a:xfrm>
          <a:prstGeom prst="rect">
            <a:avLst/>
          </a:prstGeom>
          <a:noFill/>
        </p:spPr>
        <p:txBody>
          <a:bodyPr wrap="none" rtlCol="0">
            <a:spAutoFit/>
          </a:bodyPr>
          <a:lstStyle/>
          <a:p>
            <a:pPr lvl="0"/>
            <a:r>
              <a:rPr lang="zh-CN" altLang="en-US" sz="2000" b="1" dirty="0">
                <a:latin typeface="+mn-ea"/>
              </a:rPr>
              <a:t>非</a:t>
            </a:r>
            <a:r>
              <a:rPr lang="zh-CN" altLang="zh-CN" sz="2000" b="1" dirty="0">
                <a:latin typeface="+mn-ea"/>
              </a:rPr>
              <a:t>金银</a:t>
            </a:r>
            <a:endParaRPr lang="en-US" altLang="zh-CN" sz="2000" b="1" dirty="0">
              <a:latin typeface="+mn-ea"/>
            </a:endParaRPr>
          </a:p>
          <a:p>
            <a:pPr lvl="0" algn="ctr"/>
            <a:r>
              <a:rPr lang="zh-CN" altLang="zh-CN" sz="2000" b="1" dirty="0">
                <a:latin typeface="+mn-ea"/>
              </a:rPr>
              <a:t>首饰</a:t>
            </a:r>
            <a:endParaRPr lang="zh-CN" altLang="en-US" sz="2000" b="1" dirty="0">
              <a:latin typeface="+mn-ea"/>
            </a:endParaRPr>
          </a:p>
        </p:txBody>
      </p:sp>
      <p:sp>
        <p:nvSpPr>
          <p:cNvPr id="11" name="TextBox 10"/>
          <p:cNvSpPr txBox="1"/>
          <p:nvPr/>
        </p:nvSpPr>
        <p:spPr>
          <a:xfrm>
            <a:off x="2324523" y="1770195"/>
            <a:ext cx="700833" cy="707886"/>
          </a:xfrm>
          <a:prstGeom prst="rect">
            <a:avLst/>
          </a:prstGeom>
          <a:noFill/>
        </p:spPr>
        <p:txBody>
          <a:bodyPr wrap="none" rtlCol="0">
            <a:spAutoFit/>
          </a:bodyPr>
          <a:lstStyle/>
          <a:p>
            <a:pPr lvl="0"/>
            <a:r>
              <a:rPr lang="zh-CN" altLang="zh-CN" sz="2000" b="1" dirty="0">
                <a:latin typeface="+mn-ea"/>
              </a:rPr>
              <a:t>金银</a:t>
            </a:r>
            <a:endParaRPr lang="en-US" altLang="zh-CN" sz="2000" b="1" dirty="0">
              <a:latin typeface="+mn-ea"/>
            </a:endParaRPr>
          </a:p>
          <a:p>
            <a:pPr lvl="0"/>
            <a:r>
              <a:rPr lang="zh-CN" altLang="zh-CN" sz="2000" b="1" dirty="0">
                <a:latin typeface="+mn-ea"/>
              </a:rPr>
              <a:t>首饰</a:t>
            </a:r>
            <a:endParaRPr lang="zh-CN" altLang="en-US" sz="2000" b="1" dirty="0">
              <a:latin typeface="+mn-ea"/>
            </a:endParaRPr>
          </a:p>
        </p:txBody>
      </p:sp>
      <p:sp>
        <p:nvSpPr>
          <p:cNvPr id="13" name="文本框 4">
            <a:extLst>
              <a:ext uri="{FF2B5EF4-FFF2-40B4-BE49-F238E27FC236}">
                <a16:creationId xmlns:a16="http://schemas.microsoft.com/office/drawing/2014/main" id="{F836633B-6AC6-4222-8DA6-3E10E0AEC6A7}"/>
              </a:ext>
            </a:extLst>
          </p:cNvPr>
          <p:cNvSpPr txBox="1"/>
          <p:nvPr/>
        </p:nvSpPr>
        <p:spPr>
          <a:xfrm>
            <a:off x="824948" y="299722"/>
            <a:ext cx="7482623" cy="500137"/>
          </a:xfrm>
          <a:prstGeom prst="rect">
            <a:avLst/>
          </a:prstGeom>
          <a:noFill/>
        </p:spPr>
        <p:txBody>
          <a:bodyPr wrap="square" lIns="68580" tIns="34290" rIns="68580" bIns="34290" rtlCol="0">
            <a:spAutoFit/>
          </a:bodyPr>
          <a:lstStyle/>
          <a:p>
            <a:pPr algn="ctr"/>
            <a:r>
              <a:rPr lang="zh-CN" altLang="en-US" sz="2800" b="1" dirty="0">
                <a:solidFill>
                  <a:srgbClr val="0070C0"/>
                </a:solidFill>
                <a:cs typeface="+mn-ea"/>
              </a:rPr>
              <a:t>二、销项税额</a:t>
            </a:r>
            <a:r>
              <a:rPr lang="en-US" altLang="zh-CN" sz="2400" b="1" dirty="0">
                <a:solidFill>
                  <a:srgbClr val="7030A0"/>
                </a:solidFill>
                <a:latin typeface="+mn-ea"/>
              </a:rPr>
              <a:t>——2.</a:t>
            </a:r>
            <a:r>
              <a:rPr lang="zh-CN" altLang="zh-CN" sz="2400" b="1" dirty="0">
                <a:solidFill>
                  <a:srgbClr val="7030A0"/>
                </a:solidFill>
              </a:rPr>
              <a:t>特殊销售方式销售额的确定</a:t>
            </a:r>
            <a:endParaRPr lang="en-US" altLang="zh-CN" sz="2000" b="1" dirty="0">
              <a:solidFill>
                <a:srgbClr val="7030A0"/>
              </a:solidFill>
              <a:latin typeface="+mn-ea"/>
            </a:endParaRPr>
          </a:p>
        </p:txBody>
      </p:sp>
      <p:sp>
        <p:nvSpPr>
          <p:cNvPr id="14" name="文本框 13">
            <a:extLst>
              <a:ext uri="{FF2B5EF4-FFF2-40B4-BE49-F238E27FC236}">
                <a16:creationId xmlns:a16="http://schemas.microsoft.com/office/drawing/2014/main" id="{278FDFBE-76A2-4CC9-B4BC-9ED4DCC84CD8}"/>
              </a:ext>
            </a:extLst>
          </p:cNvPr>
          <p:cNvSpPr txBox="1"/>
          <p:nvPr/>
        </p:nvSpPr>
        <p:spPr>
          <a:xfrm>
            <a:off x="1063256" y="4643723"/>
            <a:ext cx="7818475" cy="400110"/>
          </a:xfrm>
          <a:prstGeom prst="rect">
            <a:avLst/>
          </a:prstGeom>
          <a:noFill/>
        </p:spPr>
        <p:txBody>
          <a:bodyPr wrap="square">
            <a:spAutoFit/>
          </a:bodyPr>
          <a:lstStyle/>
          <a:p>
            <a:r>
              <a:rPr lang="en-US" altLang="zh-CN" sz="2000" b="1" dirty="0">
                <a:solidFill>
                  <a:srgbClr val="C00000"/>
                </a:solidFill>
              </a:rPr>
              <a:t>【</a:t>
            </a:r>
            <a:r>
              <a:rPr lang="zh-CN" altLang="en-US" sz="2000" b="1" dirty="0">
                <a:solidFill>
                  <a:srgbClr val="C00000"/>
                </a:solidFill>
              </a:rPr>
              <a:t>注意</a:t>
            </a:r>
            <a:r>
              <a:rPr lang="en-US" altLang="zh-CN" sz="2000" b="1" dirty="0">
                <a:solidFill>
                  <a:srgbClr val="C00000"/>
                </a:solidFill>
              </a:rPr>
              <a:t>】</a:t>
            </a:r>
            <a:r>
              <a:rPr lang="zh-CN" altLang="en-US" sz="2000" b="1" dirty="0">
                <a:solidFill>
                  <a:srgbClr val="0070C0"/>
                </a:solidFill>
              </a:rPr>
              <a:t>新货物的销售价格＝实际收取的价款＋旧货物的收购价格</a:t>
            </a:r>
          </a:p>
        </p:txBody>
      </p:sp>
    </p:spTree>
    <p:extLst>
      <p:ext uri="{BB962C8B-B14F-4D97-AF65-F5344CB8AC3E}">
        <p14:creationId xmlns:p14="http://schemas.microsoft.com/office/powerpoint/2010/main" val="3799649952"/>
      </p:ext>
    </p:extLst>
  </p:cSld>
  <p:clrMapOvr>
    <a:masterClrMapping/>
  </p:clrMapOvr>
  <mc:AlternateContent xmlns:mc="http://schemas.openxmlformats.org/markup-compatibility/2006" xmlns:p14="http://schemas.microsoft.com/office/powerpoint/2010/main">
    <mc:Choice Requires="p14">
      <p:transition spd="slow" p14:dur="1600" advClick="0" advTm="0">
        <p14:gallery dir="l"/>
      </p:transition>
    </mc:Choice>
    <mc:Fallback xmlns="">
      <p:transition spd="slow"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16"/>
                                        </p:tgtEl>
                                        <p:attrNameLst>
                                          <p:attrName>style.visibility</p:attrName>
                                        </p:attrNameLst>
                                      </p:cBhvr>
                                      <p:to>
                                        <p:strVal val="visible"/>
                                      </p:to>
                                    </p:set>
                                    <p:anim calcmode="lin" valueType="num">
                                      <p:cBhvr>
                                        <p:cTn id="7" dur="500" fill="hold"/>
                                        <p:tgtEl>
                                          <p:spTgt spid="16"/>
                                        </p:tgtEl>
                                        <p:attrNameLst>
                                          <p:attrName>ppt_w</p:attrName>
                                        </p:attrNameLst>
                                      </p:cBhvr>
                                      <p:tavLst>
                                        <p:tav tm="0">
                                          <p:val>
                                            <p:fltVal val="0"/>
                                          </p:val>
                                        </p:tav>
                                        <p:tav tm="100000">
                                          <p:val>
                                            <p:strVal val="#ppt_w"/>
                                          </p:val>
                                        </p:tav>
                                      </p:tavLst>
                                    </p:anim>
                                    <p:anim calcmode="lin" valueType="num">
                                      <p:cBhvr>
                                        <p:cTn id="8" dur="500" fill="hold"/>
                                        <p:tgtEl>
                                          <p:spTgt spid="16"/>
                                        </p:tgtEl>
                                        <p:attrNameLst>
                                          <p:attrName>ppt_h</p:attrName>
                                        </p:attrNameLst>
                                      </p:cBhvr>
                                      <p:tavLst>
                                        <p:tav tm="0">
                                          <p:val>
                                            <p:fltVal val="0"/>
                                          </p:val>
                                        </p:tav>
                                        <p:tav tm="100000">
                                          <p:val>
                                            <p:strVal val="#ppt_h"/>
                                          </p:val>
                                        </p:tav>
                                      </p:tavLst>
                                    </p:anim>
                                    <p:animEffect transition="in" filter="fade">
                                      <p:cBhvr>
                                        <p:cTn id="9" dur="500"/>
                                        <p:tgtEl>
                                          <p:spTgt spid="16"/>
                                        </p:tgtEl>
                                      </p:cBhvr>
                                    </p:animEffect>
                                  </p:childTnLst>
                                </p:cTn>
                              </p:par>
                            </p:childTnLst>
                          </p:cTn>
                        </p:par>
                        <p:par>
                          <p:cTn id="10" fill="hold">
                            <p:stCondLst>
                              <p:cond delay="500"/>
                            </p:stCondLst>
                            <p:childTnLst>
                              <p:par>
                                <p:cTn id="11" presetID="10" presetClass="entr" presetSubtype="0" fill="hold" grpId="0" nodeType="afterEffect">
                                  <p:stCondLst>
                                    <p:cond delay="0"/>
                                  </p:stCondLst>
                                  <p:childTnLst>
                                    <p:set>
                                      <p:cBhvr>
                                        <p:cTn id="12" dur="1" fill="hold">
                                          <p:stCondLst>
                                            <p:cond delay="0"/>
                                          </p:stCondLst>
                                        </p:cTn>
                                        <p:tgtEl>
                                          <p:spTgt spid="19"/>
                                        </p:tgtEl>
                                        <p:attrNameLst>
                                          <p:attrName>style.visibility</p:attrName>
                                        </p:attrNameLst>
                                      </p:cBhvr>
                                      <p:to>
                                        <p:strVal val="visible"/>
                                      </p:to>
                                    </p:set>
                                    <p:animEffect transition="in" filter="fade">
                                      <p:cBhvr>
                                        <p:cTn id="13" dur="500"/>
                                        <p:tgtEl>
                                          <p:spTgt spid="19"/>
                                        </p:tgtEl>
                                      </p:cBhvr>
                                    </p:animEffect>
                                  </p:childTnLst>
                                </p:cTn>
                              </p:par>
                            </p:childTnLst>
                          </p:cTn>
                        </p:par>
                      </p:childTnLst>
                    </p:cTn>
                  </p:par>
                  <p:par>
                    <p:cTn id="14" fill="hold">
                      <p:stCondLst>
                        <p:cond delay="indefinite"/>
                      </p:stCondLst>
                      <p:childTnLst>
                        <p:par>
                          <p:cTn id="15" fill="hold">
                            <p:stCondLst>
                              <p:cond delay="0"/>
                            </p:stCondLst>
                            <p:childTnLst>
                              <p:par>
                                <p:cTn id="16" presetID="2" presetClass="entr" presetSubtype="4" fill="hold" grpId="0" nodeType="clickEffect">
                                  <p:stCondLst>
                                    <p:cond delay="0"/>
                                  </p:stCondLst>
                                  <p:childTnLst>
                                    <p:set>
                                      <p:cBhvr>
                                        <p:cTn id="17" dur="1" fill="hold">
                                          <p:stCondLst>
                                            <p:cond delay="0"/>
                                          </p:stCondLst>
                                        </p:cTn>
                                        <p:tgtEl>
                                          <p:spTgt spid="14"/>
                                        </p:tgtEl>
                                        <p:attrNameLst>
                                          <p:attrName>style.visibility</p:attrName>
                                        </p:attrNameLst>
                                      </p:cBhvr>
                                      <p:to>
                                        <p:strVal val="visible"/>
                                      </p:to>
                                    </p:set>
                                    <p:anim calcmode="lin" valueType="num">
                                      <p:cBhvr additive="base">
                                        <p:cTn id="18" dur="500" fill="hold"/>
                                        <p:tgtEl>
                                          <p:spTgt spid="14"/>
                                        </p:tgtEl>
                                        <p:attrNameLst>
                                          <p:attrName>ppt_x</p:attrName>
                                        </p:attrNameLst>
                                      </p:cBhvr>
                                      <p:tavLst>
                                        <p:tav tm="0">
                                          <p:val>
                                            <p:strVal val="#ppt_x"/>
                                          </p:val>
                                        </p:tav>
                                        <p:tav tm="100000">
                                          <p:val>
                                            <p:strVal val="#ppt_x"/>
                                          </p:val>
                                        </p:tav>
                                      </p:tavLst>
                                    </p:anim>
                                    <p:anim calcmode="lin" valueType="num">
                                      <p:cBhvr additive="base">
                                        <p:cTn id="19" dur="500" fill="hold"/>
                                        <p:tgtEl>
                                          <p:spTgt spid="1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p:bldP spid="14" grpId="0"/>
    </p:bldLst>
  </p:timing>
</p:sld>
</file>

<file path=ppt/slides/slide1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3F297A04-FA86-470C-A283-0F372052F889}"/>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latin typeface="+mn-lt"/>
                <a:cs typeface="+mn-ea"/>
                <a:sym typeface="+mn-lt"/>
              </a:rPr>
              <a:pPr>
                <a:defRPr/>
              </a:pPr>
              <a:t>192</a:t>
            </a:fld>
            <a:endParaRPr lang="en-US">
              <a:solidFill>
                <a:prstClr val="black">
                  <a:tint val="75000"/>
                </a:prstClr>
              </a:solidFill>
              <a:latin typeface="+mn-lt"/>
              <a:cs typeface="+mn-ea"/>
              <a:sym typeface="+mn-lt"/>
            </a:endParaRPr>
          </a:p>
        </p:txBody>
      </p:sp>
      <p:sp>
        <p:nvSpPr>
          <p:cNvPr id="3" name="文本框 2">
            <a:extLst>
              <a:ext uri="{FF2B5EF4-FFF2-40B4-BE49-F238E27FC236}">
                <a16:creationId xmlns:a16="http://schemas.microsoft.com/office/drawing/2014/main" id="{8D04972F-565F-4E50-896F-ED56EDD1A38F}"/>
              </a:ext>
            </a:extLst>
          </p:cNvPr>
          <p:cNvSpPr txBox="1"/>
          <p:nvPr/>
        </p:nvSpPr>
        <p:spPr>
          <a:xfrm>
            <a:off x="2039921" y="225348"/>
            <a:ext cx="5410461" cy="500137"/>
          </a:xfrm>
          <a:prstGeom prst="rect">
            <a:avLst/>
          </a:prstGeom>
          <a:noFill/>
        </p:spPr>
        <p:txBody>
          <a:bodyPr wrap="square" lIns="68580" tIns="34290" rIns="68580" bIns="34290" rtlCol="0">
            <a:spAutoFit/>
          </a:bodyPr>
          <a:lstStyle/>
          <a:p>
            <a:pPr algn="ctr"/>
            <a:r>
              <a:rPr lang="zh-CN" altLang="en-US" sz="2800" b="1" dirty="0">
                <a:solidFill>
                  <a:srgbClr val="0070C0"/>
                </a:solidFill>
                <a:cs typeface="+mn-ea"/>
                <a:sym typeface="+mn-lt"/>
              </a:rPr>
              <a:t>试试就试试</a:t>
            </a:r>
            <a:endParaRPr lang="en-US" altLang="zh-CN" sz="2800" b="1" dirty="0">
              <a:solidFill>
                <a:srgbClr val="7030A0"/>
              </a:solidFill>
              <a:cs typeface="+mn-ea"/>
              <a:sym typeface="+mn-lt"/>
            </a:endParaRPr>
          </a:p>
        </p:txBody>
      </p:sp>
      <p:sp>
        <p:nvSpPr>
          <p:cNvPr id="8" name="内容占位符 1">
            <a:extLst>
              <a:ext uri="{FF2B5EF4-FFF2-40B4-BE49-F238E27FC236}">
                <a16:creationId xmlns:a16="http://schemas.microsoft.com/office/drawing/2014/main" id="{C55AD2E8-BCFE-4A42-9301-8BD4BC5CB3A5}"/>
              </a:ext>
            </a:extLst>
          </p:cNvPr>
          <p:cNvSpPr txBox="1">
            <a:spLocks/>
          </p:cNvSpPr>
          <p:nvPr/>
        </p:nvSpPr>
        <p:spPr>
          <a:xfrm>
            <a:off x="490822" y="779487"/>
            <a:ext cx="8123789" cy="3887763"/>
          </a:xfrm>
          <a:prstGeom prst="rect">
            <a:avLst/>
          </a:prstGeom>
        </p:spPr>
        <p:txBody>
          <a:bodyPr vert="horz" lIns="91440" tIns="45720" rIns="91440" bIns="45720" rtlCol="0">
            <a:normAutofit/>
          </a:bodyPr>
          <a:lstStyle>
            <a:lvl1pPr marL="0" indent="538480" algn="l" defTabSz="685800" rtl="0" eaLnBrk="1" latinLnBrk="0" hangingPunct="1">
              <a:lnSpc>
                <a:spcPct val="150000"/>
              </a:lnSpc>
              <a:spcBef>
                <a:spcPts val="0"/>
              </a:spcBef>
              <a:buFont typeface="Arial" panose="020B0604020202020204" pitchFamily="34" charset="0"/>
              <a:buNone/>
              <a:defRPr sz="2200" b="1" kern="1200">
                <a:solidFill>
                  <a:srgbClr val="004DA1"/>
                </a:solidFill>
                <a:latin typeface="楷体" panose="02010609060101010101" pitchFamily="49" charset="-122"/>
                <a:ea typeface="楷体" panose="02010609060101010101" pitchFamily="49" charset="-122"/>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a:lnSpc>
                <a:spcPct val="110000"/>
              </a:lnSpc>
            </a:pPr>
            <a:r>
              <a:rPr lang="en-US" altLang="zh-CN" dirty="0">
                <a:latin typeface="+mn-lt"/>
                <a:ea typeface="+mn-ea"/>
                <a:cs typeface="+mn-ea"/>
                <a:sym typeface="+mn-lt"/>
              </a:rPr>
              <a:t>【</a:t>
            </a:r>
            <a:r>
              <a:rPr lang="zh-CN" altLang="en-US" dirty="0">
                <a:latin typeface="+mn-lt"/>
                <a:ea typeface="+mn-ea"/>
                <a:cs typeface="+mn-ea"/>
                <a:sym typeface="+mn-lt"/>
              </a:rPr>
              <a:t>计算题</a:t>
            </a:r>
            <a:r>
              <a:rPr lang="en-US" altLang="zh-CN" dirty="0">
                <a:latin typeface="+mn-lt"/>
                <a:ea typeface="+mn-ea"/>
                <a:cs typeface="+mn-ea"/>
                <a:sym typeface="+mn-lt"/>
              </a:rPr>
              <a:t>】</a:t>
            </a:r>
            <a:r>
              <a:rPr lang="zh-CN" altLang="en-US" dirty="0">
                <a:latin typeface="+mn-lt"/>
                <a:ea typeface="+mn-ea"/>
                <a:cs typeface="+mn-ea"/>
                <a:sym typeface="+mn-lt"/>
              </a:rPr>
              <a:t>某商业零售企业为增值税一般纳税人，以旧换新方式销售玉石首饰，旧玉石首饰作价</a:t>
            </a:r>
            <a:r>
              <a:rPr lang="en-US" altLang="zh-CN" dirty="0">
                <a:latin typeface="+mn-lt"/>
                <a:ea typeface="+mn-ea"/>
                <a:cs typeface="+mn-ea"/>
                <a:sym typeface="+mn-lt"/>
              </a:rPr>
              <a:t>78</a:t>
            </a:r>
            <a:r>
              <a:rPr lang="zh-CN" altLang="en-US" dirty="0">
                <a:latin typeface="+mn-lt"/>
                <a:ea typeface="+mn-ea"/>
                <a:cs typeface="+mn-ea"/>
                <a:sym typeface="+mn-lt"/>
              </a:rPr>
              <a:t>万元，实际收取新旧首饰差价款共计</a:t>
            </a:r>
            <a:r>
              <a:rPr lang="en-US" altLang="zh-CN" dirty="0">
                <a:latin typeface="+mn-lt"/>
                <a:ea typeface="+mn-ea"/>
                <a:cs typeface="+mn-ea"/>
                <a:sym typeface="+mn-lt"/>
              </a:rPr>
              <a:t>90</a:t>
            </a:r>
            <a:r>
              <a:rPr lang="zh-CN" altLang="en-US" dirty="0">
                <a:latin typeface="+mn-lt"/>
                <a:ea typeface="+mn-ea"/>
                <a:cs typeface="+mn-ea"/>
                <a:sym typeface="+mn-lt"/>
              </a:rPr>
              <a:t>万元；釆取以旧换新方式销售原价为</a:t>
            </a:r>
            <a:r>
              <a:rPr lang="en-US" altLang="zh-CN" dirty="0">
                <a:latin typeface="+mn-lt"/>
                <a:ea typeface="+mn-ea"/>
                <a:cs typeface="+mn-ea"/>
                <a:sym typeface="+mn-lt"/>
              </a:rPr>
              <a:t>3500</a:t>
            </a:r>
            <a:r>
              <a:rPr lang="zh-CN" altLang="en-US" dirty="0">
                <a:latin typeface="+mn-lt"/>
                <a:ea typeface="+mn-ea"/>
                <a:cs typeface="+mn-ea"/>
                <a:sym typeface="+mn-lt"/>
              </a:rPr>
              <a:t>元的金项链</a:t>
            </a:r>
            <a:r>
              <a:rPr lang="en-US" altLang="zh-CN" dirty="0">
                <a:latin typeface="+mn-lt"/>
                <a:ea typeface="+mn-ea"/>
                <a:cs typeface="+mn-ea"/>
                <a:sym typeface="+mn-lt"/>
              </a:rPr>
              <a:t>200</a:t>
            </a:r>
            <a:r>
              <a:rPr lang="zh-CN" altLang="en-US" dirty="0">
                <a:latin typeface="+mn-lt"/>
                <a:ea typeface="+mn-ea"/>
                <a:cs typeface="+mn-ea"/>
                <a:sym typeface="+mn-lt"/>
              </a:rPr>
              <a:t>件，每件收取差价款</a:t>
            </a:r>
            <a:r>
              <a:rPr lang="en-US" altLang="zh-CN" dirty="0">
                <a:latin typeface="+mn-lt"/>
                <a:ea typeface="+mn-ea"/>
                <a:cs typeface="+mn-ea"/>
                <a:sym typeface="+mn-lt"/>
              </a:rPr>
              <a:t>1500</a:t>
            </a:r>
            <a:r>
              <a:rPr lang="zh-CN" altLang="en-US" dirty="0">
                <a:latin typeface="+mn-lt"/>
                <a:ea typeface="+mn-ea"/>
                <a:cs typeface="+mn-ea"/>
                <a:sym typeface="+mn-lt"/>
              </a:rPr>
              <a:t>元。计算上述业务增值税销项税额。</a:t>
            </a:r>
          </a:p>
          <a:p>
            <a:endParaRPr lang="en-US" altLang="zh-CN" dirty="0">
              <a:latin typeface="+mn-lt"/>
              <a:ea typeface="+mn-ea"/>
              <a:cs typeface="+mn-ea"/>
              <a:sym typeface="+mn-lt"/>
            </a:endParaRPr>
          </a:p>
        </p:txBody>
      </p:sp>
      <p:sp>
        <p:nvSpPr>
          <p:cNvPr id="12" name="文本2">
            <a:extLst>
              <a:ext uri="{FF2B5EF4-FFF2-40B4-BE49-F238E27FC236}">
                <a16:creationId xmlns:a16="http://schemas.microsoft.com/office/drawing/2014/main" id="{5E2E9C69-412B-410B-AA26-C10FF8192F71}"/>
              </a:ext>
            </a:extLst>
          </p:cNvPr>
          <p:cNvSpPr>
            <a:spLocks noChangeArrowheads="1"/>
          </p:cNvSpPr>
          <p:nvPr/>
        </p:nvSpPr>
        <p:spPr bwMode="gray">
          <a:xfrm>
            <a:off x="624924" y="3102400"/>
            <a:ext cx="8123789" cy="1593425"/>
          </a:xfrm>
          <a:prstGeom prst="roundRect">
            <a:avLst>
              <a:gd name="adj" fmla="val 11505"/>
            </a:avLst>
          </a:prstGeom>
          <a:noFill/>
          <a:ln w="15875" cap="flat" cmpd="sng" algn="ctr">
            <a:solidFill>
              <a:srgbClr val="7030A0"/>
            </a:solidFill>
            <a:prstDash val="solid"/>
          </a:ln>
          <a:effectLst/>
        </p:spPr>
        <p:txBody>
          <a:bodyPr lIns="62118" tIns="31058" rIns="62118" bIns="31058"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342900" indent="-342900">
              <a:buFont typeface="Wingdings" panose="05000000000000000000" pitchFamily="2" charset="2"/>
              <a:buChar char="ü"/>
            </a:pPr>
            <a:r>
              <a:rPr lang="zh-CN" altLang="en-US" sz="2000" b="1" dirty="0">
                <a:solidFill>
                  <a:srgbClr val="0070C0"/>
                </a:solidFill>
              </a:rPr>
              <a:t>玉器按新货物的同期销售价格确定销售额；金项链应按销售方实际收取的不含税价确认计税销售额。</a:t>
            </a:r>
          </a:p>
          <a:p>
            <a:pPr marL="342900" indent="-342900">
              <a:buFont typeface="Wingdings" panose="05000000000000000000" pitchFamily="2" charset="2"/>
              <a:buChar char="ü"/>
            </a:pPr>
            <a:r>
              <a:rPr lang="zh-CN" altLang="en-US" sz="2000" b="1" dirty="0">
                <a:solidFill>
                  <a:srgbClr val="0070C0"/>
                </a:solidFill>
              </a:rPr>
              <a:t>销项税额</a:t>
            </a:r>
            <a:r>
              <a:rPr lang="en-US" altLang="zh-CN" sz="2000" b="1" dirty="0">
                <a:solidFill>
                  <a:srgbClr val="0070C0"/>
                </a:solidFill>
              </a:rPr>
              <a:t>=</a:t>
            </a:r>
            <a:r>
              <a:rPr lang="zh-CN" altLang="en-US" sz="2000" b="1" dirty="0">
                <a:solidFill>
                  <a:srgbClr val="0070C0"/>
                </a:solidFill>
              </a:rPr>
              <a:t>（</a:t>
            </a:r>
            <a:r>
              <a:rPr lang="en-US" altLang="zh-CN" sz="2000" b="1" dirty="0">
                <a:solidFill>
                  <a:srgbClr val="0070C0"/>
                </a:solidFill>
              </a:rPr>
              <a:t>78+90+200×1 500÷ 10 000</a:t>
            </a:r>
            <a:r>
              <a:rPr lang="zh-CN" altLang="en-US" sz="2000" b="1" dirty="0">
                <a:solidFill>
                  <a:srgbClr val="0070C0"/>
                </a:solidFill>
              </a:rPr>
              <a:t>）</a:t>
            </a:r>
            <a:r>
              <a:rPr lang="en-US" altLang="zh-CN" sz="2000" b="1" dirty="0">
                <a:solidFill>
                  <a:srgbClr val="0070C0"/>
                </a:solidFill>
              </a:rPr>
              <a:t>÷</a:t>
            </a:r>
            <a:r>
              <a:rPr lang="zh-CN" altLang="en-US" sz="2000" b="1" dirty="0">
                <a:solidFill>
                  <a:srgbClr val="0070C0"/>
                </a:solidFill>
              </a:rPr>
              <a:t>（</a:t>
            </a:r>
            <a:r>
              <a:rPr lang="en-US" altLang="zh-CN" sz="2000" b="1" dirty="0">
                <a:solidFill>
                  <a:srgbClr val="0070C0"/>
                </a:solidFill>
              </a:rPr>
              <a:t>1+13%</a:t>
            </a:r>
            <a:r>
              <a:rPr lang="zh-CN" altLang="en-US" sz="2000" b="1" dirty="0">
                <a:solidFill>
                  <a:srgbClr val="0070C0"/>
                </a:solidFill>
              </a:rPr>
              <a:t>）</a:t>
            </a:r>
            <a:r>
              <a:rPr lang="en-US" altLang="zh-CN" sz="2000" b="1" dirty="0">
                <a:solidFill>
                  <a:srgbClr val="0070C0"/>
                </a:solidFill>
              </a:rPr>
              <a:t>×13%=22.78</a:t>
            </a:r>
            <a:r>
              <a:rPr lang="zh-CN" altLang="en-US" sz="2000" b="1" dirty="0">
                <a:solidFill>
                  <a:srgbClr val="0070C0"/>
                </a:solidFill>
              </a:rPr>
              <a:t>（万元）</a:t>
            </a:r>
          </a:p>
        </p:txBody>
      </p:sp>
    </p:spTree>
    <p:extLst>
      <p:ext uri="{BB962C8B-B14F-4D97-AF65-F5344CB8AC3E}">
        <p14:creationId xmlns:p14="http://schemas.microsoft.com/office/powerpoint/2010/main" val="164867931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barn(inVertical)">
                                      <p:cBhvr>
                                        <p:cTn id="7" dur="500"/>
                                        <p:tgtEl>
                                          <p:spTgt spid="12"/>
                                        </p:tgtEl>
                                      </p:cBhvr>
                                    </p:animEffect>
                                  </p:childTnLst>
                                </p:cTn>
                              </p:par>
                            </p:childTnLst>
                          </p:cTn>
                        </p:par>
                      </p:childTnLst>
                    </p:cTn>
                  </p:par>
                  <p:par>
                    <p:cTn id="8" fill="hold">
                      <p:stCondLst>
                        <p:cond delay="indefinite"/>
                      </p:stCondLst>
                      <p:childTnLst>
                        <p:par>
                          <p:cTn id="9" fill="hold">
                            <p:stCondLst>
                              <p:cond delay="0"/>
                            </p:stCondLst>
                            <p:childTnLst>
                              <p:par>
                                <p:cTn id="10" presetID="2" presetClass="entr" presetSubtype="4" fill="hold" nodeType="clickEffect">
                                  <p:stCondLst>
                                    <p:cond delay="0"/>
                                  </p:stCondLst>
                                  <p:childTnLst>
                                    <p:set>
                                      <p:cBhvr>
                                        <p:cTn id="11" dur="1" fill="hold">
                                          <p:stCondLst>
                                            <p:cond delay="0"/>
                                          </p:stCondLst>
                                        </p:cTn>
                                        <p:tgtEl>
                                          <p:spTgt spid="12">
                                            <p:txEl>
                                              <p:pRg st="1" end="1"/>
                                            </p:txEl>
                                          </p:spTgt>
                                        </p:tgtEl>
                                        <p:attrNameLst>
                                          <p:attrName>style.visibility</p:attrName>
                                        </p:attrNameLst>
                                      </p:cBhvr>
                                      <p:to>
                                        <p:strVal val="visible"/>
                                      </p:to>
                                    </p:set>
                                    <p:anim calcmode="lin" valueType="num">
                                      <p:cBhvr additive="base">
                                        <p:cTn id="12" dur="500" fill="hold"/>
                                        <p:tgtEl>
                                          <p:spTgt spid="12">
                                            <p:txEl>
                                              <p:pRg st="1" end="1"/>
                                            </p:txEl>
                                          </p:spTgt>
                                        </p:tgtEl>
                                        <p:attrNameLst>
                                          <p:attrName>ppt_x</p:attrName>
                                        </p:attrNameLst>
                                      </p:cBhvr>
                                      <p:tavLst>
                                        <p:tav tm="0">
                                          <p:val>
                                            <p:strVal val="#ppt_x"/>
                                          </p:val>
                                        </p:tav>
                                        <p:tav tm="100000">
                                          <p:val>
                                            <p:strVal val="#ppt_x"/>
                                          </p:val>
                                        </p:tav>
                                      </p:tavLst>
                                    </p:anim>
                                    <p:anim calcmode="lin" valueType="num">
                                      <p:cBhvr additive="base">
                                        <p:cTn id="13" dur="500" fill="hold"/>
                                        <p:tgtEl>
                                          <p:spTgt spid="12">
                                            <p:txEl>
                                              <p:pRg st="1" end="1"/>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Lst>
  </p:timing>
</p:sld>
</file>

<file path=ppt/slides/slide1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3F297A04-FA86-470C-A283-0F372052F889}"/>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latin typeface="+mn-lt"/>
                <a:cs typeface="+mn-ea"/>
                <a:sym typeface="+mn-lt"/>
              </a:rPr>
              <a:pPr>
                <a:defRPr/>
              </a:pPr>
              <a:t>193</a:t>
            </a:fld>
            <a:endParaRPr lang="en-US">
              <a:solidFill>
                <a:prstClr val="black">
                  <a:tint val="75000"/>
                </a:prstClr>
              </a:solidFill>
              <a:latin typeface="+mn-lt"/>
              <a:cs typeface="+mn-ea"/>
              <a:sym typeface="+mn-lt"/>
            </a:endParaRPr>
          </a:p>
        </p:txBody>
      </p:sp>
      <p:sp>
        <p:nvSpPr>
          <p:cNvPr id="3" name="文本框 2">
            <a:extLst>
              <a:ext uri="{FF2B5EF4-FFF2-40B4-BE49-F238E27FC236}">
                <a16:creationId xmlns:a16="http://schemas.microsoft.com/office/drawing/2014/main" id="{8D04972F-565F-4E50-896F-ED56EDD1A38F}"/>
              </a:ext>
            </a:extLst>
          </p:cNvPr>
          <p:cNvSpPr txBox="1"/>
          <p:nvPr/>
        </p:nvSpPr>
        <p:spPr>
          <a:xfrm>
            <a:off x="2039921" y="225348"/>
            <a:ext cx="5410461" cy="500137"/>
          </a:xfrm>
          <a:prstGeom prst="rect">
            <a:avLst/>
          </a:prstGeom>
          <a:noFill/>
        </p:spPr>
        <p:txBody>
          <a:bodyPr wrap="square" lIns="68580" tIns="34290" rIns="68580" bIns="34290" rtlCol="0">
            <a:spAutoFit/>
          </a:bodyPr>
          <a:lstStyle/>
          <a:p>
            <a:pPr algn="ctr"/>
            <a:r>
              <a:rPr lang="zh-CN" altLang="en-US" sz="2800" b="1" dirty="0">
                <a:solidFill>
                  <a:srgbClr val="0070C0"/>
                </a:solidFill>
                <a:cs typeface="+mn-ea"/>
                <a:sym typeface="+mn-lt"/>
              </a:rPr>
              <a:t>试试就试试</a:t>
            </a:r>
            <a:endParaRPr lang="en-US" altLang="zh-CN" sz="2800" b="1" dirty="0">
              <a:solidFill>
                <a:srgbClr val="7030A0"/>
              </a:solidFill>
              <a:cs typeface="+mn-ea"/>
              <a:sym typeface="+mn-lt"/>
            </a:endParaRPr>
          </a:p>
        </p:txBody>
      </p:sp>
      <p:sp>
        <p:nvSpPr>
          <p:cNvPr id="8" name="内容占位符 1">
            <a:extLst>
              <a:ext uri="{FF2B5EF4-FFF2-40B4-BE49-F238E27FC236}">
                <a16:creationId xmlns:a16="http://schemas.microsoft.com/office/drawing/2014/main" id="{C55AD2E8-BCFE-4A42-9301-8BD4BC5CB3A5}"/>
              </a:ext>
            </a:extLst>
          </p:cNvPr>
          <p:cNvSpPr txBox="1">
            <a:spLocks/>
          </p:cNvSpPr>
          <p:nvPr/>
        </p:nvSpPr>
        <p:spPr>
          <a:xfrm>
            <a:off x="490822" y="779487"/>
            <a:ext cx="8123789" cy="3887763"/>
          </a:xfrm>
          <a:prstGeom prst="rect">
            <a:avLst/>
          </a:prstGeom>
        </p:spPr>
        <p:txBody>
          <a:bodyPr vert="horz" lIns="91440" tIns="45720" rIns="91440" bIns="45720" rtlCol="0">
            <a:normAutofit/>
          </a:bodyPr>
          <a:lstStyle>
            <a:lvl1pPr marL="0" indent="538480" algn="l" defTabSz="685800" rtl="0" eaLnBrk="1" latinLnBrk="0" hangingPunct="1">
              <a:lnSpc>
                <a:spcPct val="150000"/>
              </a:lnSpc>
              <a:spcBef>
                <a:spcPts val="0"/>
              </a:spcBef>
              <a:buFont typeface="Arial" panose="020B0604020202020204" pitchFamily="34" charset="0"/>
              <a:buNone/>
              <a:defRPr sz="2200" b="1" kern="1200">
                <a:solidFill>
                  <a:srgbClr val="004DA1"/>
                </a:solidFill>
                <a:latin typeface="楷体" panose="02010609060101010101" pitchFamily="49" charset="-122"/>
                <a:ea typeface="楷体" panose="02010609060101010101" pitchFamily="49" charset="-122"/>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a:lnSpc>
                <a:spcPct val="110000"/>
              </a:lnSpc>
            </a:pPr>
            <a:r>
              <a:rPr lang="en-US" altLang="zh-CN" dirty="0">
                <a:latin typeface="+mn-lt"/>
                <a:ea typeface="+mn-ea"/>
                <a:cs typeface="+mn-ea"/>
                <a:sym typeface="+mn-lt"/>
              </a:rPr>
              <a:t>【</a:t>
            </a:r>
            <a:r>
              <a:rPr lang="zh-CN" altLang="en-US" dirty="0">
                <a:latin typeface="+mn-lt"/>
                <a:ea typeface="+mn-ea"/>
                <a:cs typeface="+mn-ea"/>
                <a:sym typeface="+mn-lt"/>
              </a:rPr>
              <a:t>计算题</a:t>
            </a:r>
            <a:r>
              <a:rPr lang="en-US" altLang="zh-CN" dirty="0">
                <a:latin typeface="+mn-lt"/>
                <a:ea typeface="+mn-ea"/>
                <a:cs typeface="+mn-ea"/>
                <a:sym typeface="+mn-lt"/>
              </a:rPr>
              <a:t>1】</a:t>
            </a:r>
            <a:r>
              <a:rPr lang="zh-CN" altLang="en-US" dirty="0">
                <a:latin typeface="+mn-lt"/>
                <a:ea typeface="+mn-ea"/>
                <a:cs typeface="+mn-ea"/>
                <a:sym typeface="+mn-lt"/>
              </a:rPr>
              <a:t>某计算机公司，采取以旧换新方式，销售计算机</a:t>
            </a:r>
            <a:r>
              <a:rPr lang="en-US" altLang="zh-CN" dirty="0">
                <a:latin typeface="+mn-lt"/>
                <a:ea typeface="+mn-ea"/>
                <a:cs typeface="+mn-ea"/>
                <a:sym typeface="+mn-lt"/>
              </a:rPr>
              <a:t>100</a:t>
            </a:r>
            <a:r>
              <a:rPr lang="zh-CN" altLang="en-US" dirty="0">
                <a:latin typeface="+mn-lt"/>
                <a:ea typeface="+mn-ea"/>
                <a:cs typeface="+mn-ea"/>
                <a:sym typeface="+mn-lt"/>
              </a:rPr>
              <a:t>台，每台计算机不含税售价</a:t>
            </a:r>
            <a:r>
              <a:rPr lang="en-US" altLang="zh-CN" dirty="0">
                <a:latin typeface="+mn-lt"/>
                <a:ea typeface="+mn-ea"/>
                <a:cs typeface="+mn-ea"/>
                <a:sym typeface="+mn-lt"/>
              </a:rPr>
              <a:t>9000</a:t>
            </a:r>
            <a:r>
              <a:rPr lang="zh-CN" altLang="en-US" dirty="0">
                <a:latin typeface="+mn-lt"/>
                <a:ea typeface="+mn-ea"/>
                <a:cs typeface="+mn-ea"/>
                <a:sym typeface="+mn-lt"/>
              </a:rPr>
              <a:t>元，收购旧型号计算机不含税折价</a:t>
            </a:r>
            <a:r>
              <a:rPr lang="en-US" altLang="zh-CN" dirty="0">
                <a:latin typeface="+mn-lt"/>
                <a:ea typeface="+mn-ea"/>
                <a:cs typeface="+mn-ea"/>
                <a:sym typeface="+mn-lt"/>
              </a:rPr>
              <a:t>2500</a:t>
            </a:r>
            <a:r>
              <a:rPr lang="zh-CN" altLang="en-US" dirty="0">
                <a:latin typeface="+mn-lt"/>
                <a:ea typeface="+mn-ea"/>
                <a:cs typeface="+mn-ea"/>
                <a:sym typeface="+mn-lt"/>
              </a:rPr>
              <a:t>元。计算销项税额。</a:t>
            </a:r>
            <a:endParaRPr lang="en-US" altLang="zh-CN" dirty="0">
              <a:latin typeface="+mn-lt"/>
              <a:ea typeface="+mn-ea"/>
              <a:cs typeface="+mn-ea"/>
              <a:sym typeface="+mn-lt"/>
            </a:endParaRPr>
          </a:p>
          <a:p>
            <a:pPr>
              <a:lnSpc>
                <a:spcPct val="110000"/>
              </a:lnSpc>
            </a:pPr>
            <a:endParaRPr lang="en-US" altLang="zh-CN" dirty="0">
              <a:latin typeface="+mn-lt"/>
              <a:ea typeface="+mn-ea"/>
              <a:cs typeface="+mn-ea"/>
              <a:sym typeface="+mn-lt"/>
            </a:endParaRPr>
          </a:p>
          <a:p>
            <a:pPr>
              <a:lnSpc>
                <a:spcPct val="110000"/>
              </a:lnSpc>
            </a:pPr>
            <a:r>
              <a:rPr lang="en-US" altLang="zh-CN" dirty="0">
                <a:latin typeface="+mn-lt"/>
                <a:ea typeface="+mn-ea"/>
                <a:cs typeface="+mn-ea"/>
                <a:sym typeface="+mn-lt"/>
              </a:rPr>
              <a:t>【</a:t>
            </a:r>
            <a:r>
              <a:rPr lang="zh-CN" altLang="en-US" dirty="0">
                <a:latin typeface="+mn-lt"/>
                <a:ea typeface="+mn-ea"/>
                <a:cs typeface="+mn-ea"/>
                <a:sym typeface="+mn-lt"/>
              </a:rPr>
              <a:t>计算题</a:t>
            </a:r>
            <a:r>
              <a:rPr lang="en-US" altLang="zh-CN" dirty="0">
                <a:latin typeface="+mn-lt"/>
                <a:ea typeface="+mn-ea"/>
                <a:cs typeface="+mn-ea"/>
                <a:sym typeface="+mn-lt"/>
              </a:rPr>
              <a:t>2】</a:t>
            </a:r>
            <a:r>
              <a:rPr lang="zh-CN" altLang="en-US" dirty="0">
                <a:latin typeface="+mn-lt"/>
                <a:ea typeface="+mn-ea"/>
                <a:cs typeface="+mn-ea"/>
                <a:sym typeface="+mn-lt"/>
              </a:rPr>
              <a:t>（</a:t>
            </a:r>
            <a:r>
              <a:rPr lang="en-US" altLang="zh-CN" dirty="0">
                <a:latin typeface="+mn-lt"/>
                <a:ea typeface="+mn-ea"/>
                <a:cs typeface="+mn-ea"/>
                <a:sym typeface="+mn-lt"/>
              </a:rPr>
              <a:t>2018</a:t>
            </a:r>
            <a:r>
              <a:rPr lang="zh-CN" altLang="en-US" dirty="0">
                <a:latin typeface="+mn-lt"/>
                <a:ea typeface="+mn-ea"/>
                <a:cs typeface="+mn-ea"/>
                <a:sym typeface="+mn-lt"/>
              </a:rPr>
              <a:t>年）甲公司为一般纳税人，</a:t>
            </a:r>
            <a:r>
              <a:rPr lang="en-US" altLang="zh-CN" dirty="0">
                <a:latin typeface="+mn-lt"/>
                <a:ea typeface="+mn-ea"/>
                <a:cs typeface="+mn-ea"/>
                <a:sym typeface="+mn-lt"/>
              </a:rPr>
              <a:t>2018</a:t>
            </a:r>
            <a:r>
              <a:rPr lang="zh-CN" altLang="en-US" dirty="0">
                <a:latin typeface="+mn-lt"/>
                <a:ea typeface="+mn-ea"/>
                <a:cs typeface="+mn-ea"/>
                <a:sym typeface="+mn-lt"/>
              </a:rPr>
              <a:t>年</a:t>
            </a:r>
            <a:r>
              <a:rPr lang="en-US" altLang="zh-CN" dirty="0">
                <a:latin typeface="+mn-lt"/>
                <a:ea typeface="+mn-ea"/>
                <a:cs typeface="+mn-ea"/>
                <a:sym typeface="+mn-lt"/>
              </a:rPr>
              <a:t>6</a:t>
            </a:r>
            <a:r>
              <a:rPr lang="zh-CN" altLang="en-US" dirty="0">
                <a:latin typeface="+mn-lt"/>
                <a:ea typeface="+mn-ea"/>
                <a:cs typeface="+mn-ea"/>
                <a:sym typeface="+mn-lt"/>
              </a:rPr>
              <a:t>月销售新型冰箱</a:t>
            </a:r>
            <a:r>
              <a:rPr lang="en-US" altLang="zh-CN" dirty="0">
                <a:latin typeface="+mn-lt"/>
                <a:ea typeface="+mn-ea"/>
                <a:cs typeface="+mn-ea"/>
                <a:sym typeface="+mn-lt"/>
              </a:rPr>
              <a:t>50</a:t>
            </a:r>
            <a:r>
              <a:rPr lang="zh-CN" altLang="en-US" dirty="0">
                <a:latin typeface="+mn-lt"/>
                <a:ea typeface="+mn-ea"/>
                <a:cs typeface="+mn-ea"/>
                <a:sym typeface="+mn-lt"/>
              </a:rPr>
              <a:t>台，每台含税价格</a:t>
            </a:r>
            <a:r>
              <a:rPr lang="en-US" altLang="zh-CN" dirty="0">
                <a:latin typeface="+mn-lt"/>
                <a:ea typeface="+mn-ea"/>
                <a:cs typeface="+mn-ea"/>
                <a:sym typeface="+mn-lt"/>
              </a:rPr>
              <a:t>5 800</a:t>
            </a:r>
            <a:r>
              <a:rPr lang="zh-CN" altLang="en-US" dirty="0">
                <a:latin typeface="+mn-lt"/>
                <a:ea typeface="+mn-ea"/>
                <a:cs typeface="+mn-ea"/>
                <a:sym typeface="+mn-lt"/>
              </a:rPr>
              <a:t>元；采取以旧换新方式销售同型号冰箱</a:t>
            </a:r>
            <a:r>
              <a:rPr lang="en-US" altLang="zh-CN" dirty="0">
                <a:latin typeface="+mn-lt"/>
                <a:ea typeface="+mn-ea"/>
                <a:cs typeface="+mn-ea"/>
                <a:sym typeface="+mn-lt"/>
              </a:rPr>
              <a:t>20</a:t>
            </a:r>
            <a:r>
              <a:rPr lang="zh-CN" altLang="en-US" dirty="0">
                <a:latin typeface="+mn-lt"/>
                <a:ea typeface="+mn-ea"/>
                <a:cs typeface="+mn-ea"/>
                <a:sym typeface="+mn-lt"/>
              </a:rPr>
              <a:t>台，收回的旧冰箱每台作价</a:t>
            </a:r>
            <a:r>
              <a:rPr lang="en-US" altLang="zh-CN" dirty="0">
                <a:latin typeface="+mn-lt"/>
                <a:ea typeface="+mn-ea"/>
                <a:cs typeface="+mn-ea"/>
                <a:sym typeface="+mn-lt"/>
              </a:rPr>
              <a:t>232</a:t>
            </a:r>
            <a:r>
              <a:rPr lang="zh-CN" altLang="en-US" dirty="0">
                <a:latin typeface="+mn-lt"/>
                <a:ea typeface="+mn-ea"/>
                <a:cs typeface="+mn-ea"/>
                <a:sym typeface="+mn-lt"/>
              </a:rPr>
              <a:t>元，实际每台收取款项</a:t>
            </a:r>
            <a:r>
              <a:rPr lang="en-US" altLang="zh-CN" dirty="0">
                <a:latin typeface="+mn-lt"/>
                <a:ea typeface="+mn-ea"/>
                <a:cs typeface="+mn-ea"/>
                <a:sym typeface="+mn-lt"/>
              </a:rPr>
              <a:t>5 568</a:t>
            </a:r>
            <a:r>
              <a:rPr lang="zh-CN" altLang="en-US" dirty="0">
                <a:latin typeface="+mn-lt"/>
                <a:ea typeface="+mn-ea"/>
                <a:cs typeface="+mn-ea"/>
                <a:sym typeface="+mn-lt"/>
              </a:rPr>
              <a:t>元。计算甲公司当月增值税销项税额。</a:t>
            </a:r>
          </a:p>
          <a:p>
            <a:pPr>
              <a:lnSpc>
                <a:spcPct val="110000"/>
              </a:lnSpc>
            </a:pPr>
            <a:endParaRPr lang="zh-CN" altLang="en-US" dirty="0">
              <a:latin typeface="+mn-lt"/>
              <a:ea typeface="+mn-ea"/>
              <a:cs typeface="+mn-ea"/>
              <a:sym typeface="+mn-lt"/>
            </a:endParaRPr>
          </a:p>
          <a:p>
            <a:endParaRPr lang="en-US" altLang="zh-CN" dirty="0">
              <a:latin typeface="+mn-lt"/>
              <a:ea typeface="+mn-ea"/>
              <a:cs typeface="+mn-ea"/>
              <a:sym typeface="+mn-lt"/>
            </a:endParaRPr>
          </a:p>
        </p:txBody>
      </p:sp>
      <p:sp>
        <p:nvSpPr>
          <p:cNvPr id="12" name="文本2">
            <a:extLst>
              <a:ext uri="{FF2B5EF4-FFF2-40B4-BE49-F238E27FC236}">
                <a16:creationId xmlns:a16="http://schemas.microsoft.com/office/drawing/2014/main" id="{5E2E9C69-412B-410B-AA26-C10FF8192F71}"/>
              </a:ext>
            </a:extLst>
          </p:cNvPr>
          <p:cNvSpPr>
            <a:spLocks noChangeArrowheads="1"/>
          </p:cNvSpPr>
          <p:nvPr/>
        </p:nvSpPr>
        <p:spPr bwMode="gray">
          <a:xfrm>
            <a:off x="683256" y="3735572"/>
            <a:ext cx="8123789" cy="1221581"/>
          </a:xfrm>
          <a:prstGeom prst="roundRect">
            <a:avLst>
              <a:gd name="adj" fmla="val 11505"/>
            </a:avLst>
          </a:prstGeom>
          <a:noFill/>
          <a:ln w="15875" cap="flat" cmpd="sng" algn="ctr">
            <a:solidFill>
              <a:srgbClr val="7030A0"/>
            </a:solidFill>
            <a:prstDash val="solid"/>
          </a:ln>
          <a:effectLst/>
        </p:spPr>
        <p:txBody>
          <a:bodyPr lIns="62118" tIns="31058" rIns="62118" bIns="31058"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342900" indent="-342900">
              <a:buFont typeface="Wingdings" panose="05000000000000000000" pitchFamily="2" charset="2"/>
              <a:buChar char="ü"/>
            </a:pPr>
            <a:r>
              <a:rPr lang="zh-CN" altLang="en-US" sz="2000" b="1" dirty="0">
                <a:solidFill>
                  <a:srgbClr val="0070C0"/>
                </a:solidFill>
              </a:rPr>
              <a:t>销项税额</a:t>
            </a:r>
            <a:r>
              <a:rPr lang="en-US" altLang="zh-CN" sz="2000" b="1" dirty="0">
                <a:solidFill>
                  <a:srgbClr val="0070C0"/>
                </a:solidFill>
              </a:rPr>
              <a:t>1=100 × 9000 × 13%=117000</a:t>
            </a:r>
            <a:r>
              <a:rPr lang="zh-CN" altLang="en-US" sz="2000" b="1" dirty="0">
                <a:solidFill>
                  <a:srgbClr val="0070C0"/>
                </a:solidFill>
              </a:rPr>
              <a:t>（元）</a:t>
            </a:r>
            <a:endParaRPr lang="en-US" altLang="zh-CN" sz="2000" b="1" dirty="0">
              <a:solidFill>
                <a:srgbClr val="0070C0"/>
              </a:solidFill>
            </a:endParaRPr>
          </a:p>
          <a:p>
            <a:pPr marL="342900" indent="-342900">
              <a:buFont typeface="Wingdings" panose="05000000000000000000" pitchFamily="2" charset="2"/>
              <a:buChar char="ü"/>
            </a:pPr>
            <a:r>
              <a:rPr lang="zh-CN" altLang="en-US" sz="2000" b="1" dirty="0">
                <a:solidFill>
                  <a:srgbClr val="0070C0"/>
                </a:solidFill>
              </a:rPr>
              <a:t>销项税额</a:t>
            </a:r>
            <a:r>
              <a:rPr lang="en-US" altLang="zh-CN" sz="2000" b="1" dirty="0">
                <a:solidFill>
                  <a:srgbClr val="0070C0"/>
                </a:solidFill>
              </a:rPr>
              <a:t>2=</a:t>
            </a:r>
            <a:r>
              <a:rPr lang="zh-CN" altLang="en-US" sz="2000" b="1" dirty="0">
                <a:solidFill>
                  <a:srgbClr val="0070C0"/>
                </a:solidFill>
              </a:rPr>
              <a:t>（</a:t>
            </a:r>
            <a:r>
              <a:rPr lang="en-US" altLang="zh-CN" sz="2000" b="1" dirty="0">
                <a:solidFill>
                  <a:srgbClr val="0070C0"/>
                </a:solidFill>
              </a:rPr>
              <a:t>50</a:t>
            </a:r>
            <a:r>
              <a:rPr lang="zh-CN" altLang="en-US" sz="2000" b="1" dirty="0">
                <a:solidFill>
                  <a:srgbClr val="0070C0"/>
                </a:solidFill>
              </a:rPr>
              <a:t>＋</a:t>
            </a:r>
            <a:r>
              <a:rPr lang="en-US" altLang="zh-CN" sz="2000" b="1" dirty="0">
                <a:solidFill>
                  <a:srgbClr val="0070C0"/>
                </a:solidFill>
              </a:rPr>
              <a:t>20</a:t>
            </a:r>
            <a:r>
              <a:rPr lang="zh-CN" altLang="en-US" sz="2000" b="1" dirty="0">
                <a:solidFill>
                  <a:srgbClr val="0070C0"/>
                </a:solidFill>
              </a:rPr>
              <a:t>）</a:t>
            </a:r>
            <a:r>
              <a:rPr lang="en-US" altLang="zh-CN" sz="2000" b="1" dirty="0">
                <a:solidFill>
                  <a:srgbClr val="0070C0"/>
                </a:solidFill>
              </a:rPr>
              <a:t>×5 650÷</a:t>
            </a:r>
            <a:r>
              <a:rPr lang="zh-CN" altLang="en-US" sz="2000" b="1" dirty="0">
                <a:solidFill>
                  <a:srgbClr val="0070C0"/>
                </a:solidFill>
              </a:rPr>
              <a:t>（</a:t>
            </a:r>
            <a:r>
              <a:rPr lang="en-US" altLang="zh-CN" sz="2000" b="1" dirty="0">
                <a:solidFill>
                  <a:srgbClr val="0070C0"/>
                </a:solidFill>
              </a:rPr>
              <a:t>1</a:t>
            </a:r>
            <a:r>
              <a:rPr lang="zh-CN" altLang="en-US" sz="2000" b="1" dirty="0">
                <a:solidFill>
                  <a:srgbClr val="0070C0"/>
                </a:solidFill>
              </a:rPr>
              <a:t>＋</a:t>
            </a:r>
            <a:r>
              <a:rPr lang="en-US" altLang="zh-CN" sz="2000" b="1" dirty="0">
                <a:solidFill>
                  <a:srgbClr val="0070C0"/>
                </a:solidFill>
              </a:rPr>
              <a:t>13%</a:t>
            </a:r>
            <a:r>
              <a:rPr lang="zh-CN" altLang="en-US" sz="2000" b="1" dirty="0">
                <a:solidFill>
                  <a:srgbClr val="0070C0"/>
                </a:solidFill>
              </a:rPr>
              <a:t>）</a:t>
            </a:r>
            <a:r>
              <a:rPr lang="en-US" altLang="zh-CN" sz="2000" b="1" dirty="0">
                <a:solidFill>
                  <a:srgbClr val="0070C0"/>
                </a:solidFill>
              </a:rPr>
              <a:t>×13%</a:t>
            </a:r>
            <a:r>
              <a:rPr lang="zh-CN" altLang="en-US" sz="2000" b="1" dirty="0">
                <a:solidFill>
                  <a:srgbClr val="0070C0"/>
                </a:solidFill>
              </a:rPr>
              <a:t>＝</a:t>
            </a:r>
            <a:r>
              <a:rPr lang="en-US" altLang="zh-CN" sz="2000" b="1" dirty="0">
                <a:solidFill>
                  <a:srgbClr val="0070C0"/>
                </a:solidFill>
              </a:rPr>
              <a:t>45 500</a:t>
            </a:r>
            <a:r>
              <a:rPr lang="zh-CN" altLang="en-US" sz="2000" b="1" dirty="0">
                <a:solidFill>
                  <a:srgbClr val="0070C0"/>
                </a:solidFill>
              </a:rPr>
              <a:t>（元）</a:t>
            </a:r>
          </a:p>
          <a:p>
            <a:pPr marL="342900" indent="-342900">
              <a:buFont typeface="Wingdings" panose="05000000000000000000" pitchFamily="2" charset="2"/>
              <a:buChar char="ü"/>
            </a:pPr>
            <a:endParaRPr lang="zh-CN" altLang="en-US" sz="2000" b="1" dirty="0">
              <a:solidFill>
                <a:srgbClr val="0070C0"/>
              </a:solidFill>
            </a:endParaRPr>
          </a:p>
        </p:txBody>
      </p:sp>
    </p:spTree>
    <p:extLst>
      <p:ext uri="{BB962C8B-B14F-4D97-AF65-F5344CB8AC3E}">
        <p14:creationId xmlns:p14="http://schemas.microsoft.com/office/powerpoint/2010/main" val="391510008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additive="base">
                                        <p:cTn id="7" dur="500" fill="hold"/>
                                        <p:tgtEl>
                                          <p:spTgt spid="12"/>
                                        </p:tgtEl>
                                        <p:attrNameLst>
                                          <p:attrName>ppt_x</p:attrName>
                                        </p:attrNameLst>
                                      </p:cBhvr>
                                      <p:tavLst>
                                        <p:tav tm="0">
                                          <p:val>
                                            <p:strVal val="#ppt_x"/>
                                          </p:val>
                                        </p:tav>
                                        <p:tav tm="100000">
                                          <p:val>
                                            <p:strVal val="#ppt_x"/>
                                          </p:val>
                                        </p:tav>
                                      </p:tavLst>
                                    </p:anim>
                                    <p:anim calcmode="lin" valueType="num">
                                      <p:cBhvr additive="base">
                                        <p:cTn id="8" dur="500" fill="hold"/>
                                        <p:tgtEl>
                                          <p:spTgt spid="12"/>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42" presetClass="entr" presetSubtype="0" fill="hold" nodeType="clickEffect">
                                  <p:stCondLst>
                                    <p:cond delay="0"/>
                                  </p:stCondLst>
                                  <p:childTnLst>
                                    <p:set>
                                      <p:cBhvr>
                                        <p:cTn id="12" dur="1" fill="hold">
                                          <p:stCondLst>
                                            <p:cond delay="0"/>
                                          </p:stCondLst>
                                        </p:cTn>
                                        <p:tgtEl>
                                          <p:spTgt spid="12">
                                            <p:txEl>
                                              <p:pRg st="0" end="0"/>
                                            </p:txEl>
                                          </p:spTgt>
                                        </p:tgtEl>
                                        <p:attrNameLst>
                                          <p:attrName>style.visibility</p:attrName>
                                        </p:attrNameLst>
                                      </p:cBhvr>
                                      <p:to>
                                        <p:strVal val="visible"/>
                                      </p:to>
                                    </p:set>
                                    <p:animEffect transition="in" filter="fade">
                                      <p:cBhvr>
                                        <p:cTn id="13" dur="1000"/>
                                        <p:tgtEl>
                                          <p:spTgt spid="12">
                                            <p:txEl>
                                              <p:pRg st="0" end="0"/>
                                            </p:txEl>
                                          </p:spTgt>
                                        </p:tgtEl>
                                      </p:cBhvr>
                                    </p:animEffect>
                                    <p:anim calcmode="lin" valueType="num">
                                      <p:cBhvr>
                                        <p:cTn id="14" dur="1000" fill="hold"/>
                                        <p:tgtEl>
                                          <p:spTgt spid="12">
                                            <p:txEl>
                                              <p:pRg st="0" end="0"/>
                                            </p:txEl>
                                          </p:spTgt>
                                        </p:tgtEl>
                                        <p:attrNameLst>
                                          <p:attrName>ppt_x</p:attrName>
                                        </p:attrNameLst>
                                      </p:cBhvr>
                                      <p:tavLst>
                                        <p:tav tm="0">
                                          <p:val>
                                            <p:strVal val="#ppt_x"/>
                                          </p:val>
                                        </p:tav>
                                        <p:tav tm="100000">
                                          <p:val>
                                            <p:strVal val="#ppt_x"/>
                                          </p:val>
                                        </p:tav>
                                      </p:tavLst>
                                    </p:anim>
                                    <p:anim calcmode="lin" valueType="num">
                                      <p:cBhvr>
                                        <p:cTn id="15" dur="1000" fill="hold"/>
                                        <p:tgtEl>
                                          <p:spTgt spid="12">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6" fill="hold">
                      <p:stCondLst>
                        <p:cond delay="indefinite"/>
                      </p:stCondLst>
                      <p:childTnLst>
                        <p:par>
                          <p:cTn id="17" fill="hold">
                            <p:stCondLst>
                              <p:cond delay="0"/>
                            </p:stCondLst>
                            <p:childTnLst>
                              <p:par>
                                <p:cTn id="18" presetID="16" presetClass="entr" presetSubtype="21" fill="hold" nodeType="clickEffect">
                                  <p:stCondLst>
                                    <p:cond delay="0"/>
                                  </p:stCondLst>
                                  <p:childTnLst>
                                    <p:set>
                                      <p:cBhvr>
                                        <p:cTn id="19" dur="1" fill="hold">
                                          <p:stCondLst>
                                            <p:cond delay="0"/>
                                          </p:stCondLst>
                                        </p:cTn>
                                        <p:tgtEl>
                                          <p:spTgt spid="8">
                                            <p:txEl>
                                              <p:pRg st="2" end="2"/>
                                            </p:txEl>
                                          </p:spTgt>
                                        </p:tgtEl>
                                        <p:attrNameLst>
                                          <p:attrName>style.visibility</p:attrName>
                                        </p:attrNameLst>
                                      </p:cBhvr>
                                      <p:to>
                                        <p:strVal val="visible"/>
                                      </p:to>
                                    </p:set>
                                    <p:animEffect transition="in" filter="barn(inVertical)">
                                      <p:cBhvr>
                                        <p:cTn id="20" dur="500"/>
                                        <p:tgtEl>
                                          <p:spTgt spid="8">
                                            <p:txEl>
                                              <p:pRg st="2" end="2"/>
                                            </p:txEl>
                                          </p:spTgt>
                                        </p:tgtEl>
                                      </p:cBhvr>
                                    </p:animEffect>
                                  </p:childTnLst>
                                </p:cTn>
                              </p:par>
                            </p:childTnLst>
                          </p:cTn>
                        </p:par>
                      </p:childTnLst>
                    </p:cTn>
                  </p:par>
                  <p:par>
                    <p:cTn id="21" fill="hold">
                      <p:stCondLst>
                        <p:cond delay="indefinite"/>
                      </p:stCondLst>
                      <p:childTnLst>
                        <p:par>
                          <p:cTn id="22" fill="hold">
                            <p:stCondLst>
                              <p:cond delay="0"/>
                            </p:stCondLst>
                            <p:childTnLst>
                              <p:par>
                                <p:cTn id="23" presetID="16" presetClass="entr" presetSubtype="21" fill="hold" nodeType="clickEffect">
                                  <p:stCondLst>
                                    <p:cond delay="0"/>
                                  </p:stCondLst>
                                  <p:childTnLst>
                                    <p:set>
                                      <p:cBhvr>
                                        <p:cTn id="24" dur="1" fill="hold">
                                          <p:stCondLst>
                                            <p:cond delay="0"/>
                                          </p:stCondLst>
                                        </p:cTn>
                                        <p:tgtEl>
                                          <p:spTgt spid="12">
                                            <p:txEl>
                                              <p:pRg st="1" end="1"/>
                                            </p:txEl>
                                          </p:spTgt>
                                        </p:tgtEl>
                                        <p:attrNameLst>
                                          <p:attrName>style.visibility</p:attrName>
                                        </p:attrNameLst>
                                      </p:cBhvr>
                                      <p:to>
                                        <p:strVal val="visible"/>
                                      </p:to>
                                    </p:set>
                                    <p:animEffect transition="in" filter="barn(inVertical)">
                                      <p:cBhvr>
                                        <p:cTn id="25" dur="500"/>
                                        <p:tgtEl>
                                          <p:spTgt spid="12">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Lst>
  </p:timing>
</p:sld>
</file>

<file path=ppt/slides/slide1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3F297A04-FA86-470C-A283-0F372052F889}"/>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latin typeface="+mn-lt"/>
                <a:cs typeface="+mn-ea"/>
                <a:sym typeface="+mn-lt"/>
              </a:rPr>
              <a:pPr>
                <a:defRPr/>
              </a:pPr>
              <a:t>194</a:t>
            </a:fld>
            <a:endParaRPr lang="en-US">
              <a:solidFill>
                <a:prstClr val="black">
                  <a:tint val="75000"/>
                </a:prstClr>
              </a:solidFill>
              <a:latin typeface="+mn-lt"/>
              <a:cs typeface="+mn-ea"/>
              <a:sym typeface="+mn-lt"/>
            </a:endParaRPr>
          </a:p>
        </p:txBody>
      </p:sp>
      <p:sp>
        <p:nvSpPr>
          <p:cNvPr id="3" name="文本框 2">
            <a:extLst>
              <a:ext uri="{FF2B5EF4-FFF2-40B4-BE49-F238E27FC236}">
                <a16:creationId xmlns:a16="http://schemas.microsoft.com/office/drawing/2014/main" id="{8D04972F-565F-4E50-896F-ED56EDD1A38F}"/>
              </a:ext>
            </a:extLst>
          </p:cNvPr>
          <p:cNvSpPr txBox="1"/>
          <p:nvPr/>
        </p:nvSpPr>
        <p:spPr>
          <a:xfrm>
            <a:off x="2039921" y="225348"/>
            <a:ext cx="5410461" cy="500137"/>
          </a:xfrm>
          <a:prstGeom prst="rect">
            <a:avLst/>
          </a:prstGeom>
          <a:noFill/>
        </p:spPr>
        <p:txBody>
          <a:bodyPr wrap="square" lIns="68580" tIns="34290" rIns="68580" bIns="34290" rtlCol="0">
            <a:spAutoFit/>
          </a:bodyPr>
          <a:lstStyle/>
          <a:p>
            <a:pPr algn="ctr"/>
            <a:r>
              <a:rPr lang="zh-CN" altLang="en-US" sz="2800" b="1" dirty="0">
                <a:solidFill>
                  <a:srgbClr val="0070C0"/>
                </a:solidFill>
                <a:cs typeface="+mn-ea"/>
                <a:sym typeface="+mn-lt"/>
              </a:rPr>
              <a:t>试试就试试</a:t>
            </a:r>
            <a:endParaRPr lang="en-US" altLang="zh-CN" sz="2800" b="1" dirty="0">
              <a:solidFill>
                <a:srgbClr val="7030A0"/>
              </a:solidFill>
              <a:cs typeface="+mn-ea"/>
              <a:sym typeface="+mn-lt"/>
            </a:endParaRPr>
          </a:p>
        </p:txBody>
      </p:sp>
      <p:sp>
        <p:nvSpPr>
          <p:cNvPr id="8" name="内容占位符 1">
            <a:extLst>
              <a:ext uri="{FF2B5EF4-FFF2-40B4-BE49-F238E27FC236}">
                <a16:creationId xmlns:a16="http://schemas.microsoft.com/office/drawing/2014/main" id="{C55AD2E8-BCFE-4A42-9301-8BD4BC5CB3A5}"/>
              </a:ext>
            </a:extLst>
          </p:cNvPr>
          <p:cNvSpPr txBox="1">
            <a:spLocks/>
          </p:cNvSpPr>
          <p:nvPr/>
        </p:nvSpPr>
        <p:spPr>
          <a:xfrm>
            <a:off x="490822" y="779487"/>
            <a:ext cx="8123789" cy="3887763"/>
          </a:xfrm>
          <a:prstGeom prst="rect">
            <a:avLst/>
          </a:prstGeom>
        </p:spPr>
        <p:txBody>
          <a:bodyPr vert="horz" lIns="91440" tIns="45720" rIns="91440" bIns="45720" rtlCol="0">
            <a:normAutofit fontScale="92500" lnSpcReduction="10000"/>
          </a:bodyPr>
          <a:lstStyle>
            <a:lvl1pPr marL="0" indent="538480" algn="l" defTabSz="685800" rtl="0" eaLnBrk="1" latinLnBrk="0" hangingPunct="1">
              <a:lnSpc>
                <a:spcPct val="150000"/>
              </a:lnSpc>
              <a:spcBef>
                <a:spcPts val="0"/>
              </a:spcBef>
              <a:buFont typeface="Arial" panose="020B0604020202020204" pitchFamily="34" charset="0"/>
              <a:buNone/>
              <a:defRPr sz="2200" b="1" kern="1200">
                <a:solidFill>
                  <a:srgbClr val="004DA1"/>
                </a:solidFill>
                <a:latin typeface="楷体" panose="02010609060101010101" pitchFamily="49" charset="-122"/>
                <a:ea typeface="楷体" panose="02010609060101010101" pitchFamily="49" charset="-122"/>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en-US" altLang="zh-CN" dirty="0">
                <a:latin typeface="+mn-lt"/>
                <a:ea typeface="+mn-ea"/>
                <a:cs typeface="+mn-ea"/>
                <a:sym typeface="+mn-lt"/>
              </a:rPr>
              <a:t>【</a:t>
            </a:r>
            <a:r>
              <a:rPr lang="zh-CN" altLang="en-US" dirty="0">
                <a:latin typeface="+mn-lt"/>
                <a:ea typeface="+mn-ea"/>
                <a:cs typeface="+mn-ea"/>
                <a:sym typeface="+mn-lt"/>
              </a:rPr>
              <a:t>单选题</a:t>
            </a:r>
            <a:r>
              <a:rPr lang="en-US" altLang="zh-CN" dirty="0">
                <a:latin typeface="+mn-lt"/>
                <a:ea typeface="+mn-ea"/>
                <a:cs typeface="+mn-ea"/>
                <a:sym typeface="+mn-lt"/>
              </a:rPr>
              <a:t>】</a:t>
            </a:r>
            <a:r>
              <a:rPr lang="zh-CN" altLang="en-US" dirty="0">
                <a:latin typeface="+mn-lt"/>
                <a:ea typeface="+mn-ea"/>
                <a:cs typeface="+mn-ea"/>
                <a:sym typeface="+mn-lt"/>
              </a:rPr>
              <a:t>甲首饰店是增值税一般纳税人。</a:t>
            </a:r>
            <a:r>
              <a:rPr lang="en-US" altLang="zh-CN" dirty="0">
                <a:latin typeface="+mn-lt"/>
                <a:ea typeface="+mn-ea"/>
                <a:cs typeface="+mn-ea"/>
                <a:sym typeface="+mn-lt"/>
              </a:rPr>
              <a:t>2021 </a:t>
            </a:r>
            <a:r>
              <a:rPr lang="zh-CN" altLang="en-US" dirty="0">
                <a:latin typeface="+mn-lt"/>
                <a:ea typeface="+mn-ea"/>
                <a:cs typeface="+mn-ea"/>
                <a:sym typeface="+mn-lt"/>
              </a:rPr>
              <a:t>年 </a:t>
            </a:r>
            <a:r>
              <a:rPr lang="en-US" altLang="zh-CN" dirty="0">
                <a:latin typeface="+mn-lt"/>
                <a:ea typeface="+mn-ea"/>
                <a:cs typeface="+mn-ea"/>
                <a:sym typeface="+mn-lt"/>
              </a:rPr>
              <a:t>11 </a:t>
            </a:r>
            <a:r>
              <a:rPr lang="zh-CN" altLang="en-US" dirty="0">
                <a:latin typeface="+mn-lt"/>
                <a:ea typeface="+mn-ea"/>
                <a:cs typeface="+mn-ea"/>
                <a:sym typeface="+mn-lt"/>
              </a:rPr>
              <a:t>月采取“以旧换新”方式销售一批金项链。该批金项链含增值税售价为 </a:t>
            </a:r>
            <a:r>
              <a:rPr lang="en-US" altLang="zh-CN" dirty="0">
                <a:latin typeface="+mn-lt"/>
                <a:ea typeface="+mn-ea"/>
                <a:cs typeface="+mn-ea"/>
                <a:sym typeface="+mn-lt"/>
              </a:rPr>
              <a:t>135 600 </a:t>
            </a:r>
            <a:r>
              <a:rPr lang="zh-CN" altLang="en-US" dirty="0">
                <a:latin typeface="+mn-lt"/>
                <a:ea typeface="+mn-ea"/>
                <a:cs typeface="+mn-ea"/>
                <a:sym typeface="+mn-lt"/>
              </a:rPr>
              <a:t>元，换回的旧项链作价 </a:t>
            </a:r>
            <a:r>
              <a:rPr lang="en-US" altLang="zh-CN" dirty="0">
                <a:latin typeface="+mn-lt"/>
                <a:ea typeface="+mn-ea"/>
                <a:cs typeface="+mn-ea"/>
                <a:sym typeface="+mn-lt"/>
              </a:rPr>
              <a:t>124 300 </a:t>
            </a:r>
            <a:r>
              <a:rPr lang="zh-CN" altLang="en-US" dirty="0">
                <a:latin typeface="+mn-lt"/>
                <a:ea typeface="+mn-ea"/>
                <a:cs typeface="+mn-ea"/>
                <a:sym typeface="+mn-lt"/>
              </a:rPr>
              <a:t>元，甲首饰店实际收取差价款 </a:t>
            </a:r>
            <a:r>
              <a:rPr lang="en-US" altLang="zh-CN" dirty="0">
                <a:latin typeface="+mn-lt"/>
                <a:ea typeface="+mn-ea"/>
                <a:cs typeface="+mn-ea"/>
                <a:sym typeface="+mn-lt"/>
              </a:rPr>
              <a:t>11 300</a:t>
            </a:r>
            <a:r>
              <a:rPr lang="zh-CN" altLang="en-US" dirty="0">
                <a:latin typeface="+mn-lt"/>
                <a:ea typeface="+mn-ea"/>
                <a:cs typeface="+mn-ea"/>
                <a:sym typeface="+mn-lt"/>
              </a:rPr>
              <a:t>元。已知增值税税率为 </a:t>
            </a:r>
            <a:r>
              <a:rPr lang="en-US" altLang="zh-CN" dirty="0">
                <a:latin typeface="+mn-lt"/>
                <a:ea typeface="+mn-ea"/>
                <a:cs typeface="+mn-ea"/>
                <a:sym typeface="+mn-lt"/>
              </a:rPr>
              <a:t>13</a:t>
            </a:r>
            <a:r>
              <a:rPr lang="zh-CN" altLang="en-US" dirty="0">
                <a:latin typeface="+mn-lt"/>
                <a:ea typeface="+mn-ea"/>
                <a:cs typeface="+mn-ea"/>
                <a:sym typeface="+mn-lt"/>
              </a:rPr>
              <a:t>％。甲首饰店当月该笔业务增值税销项税额的下列计算中，正确的是（ ）。</a:t>
            </a:r>
          </a:p>
          <a:p>
            <a:r>
              <a:rPr lang="zh-CN" altLang="en-US" dirty="0">
                <a:latin typeface="+mn-lt"/>
                <a:ea typeface="+mn-ea"/>
                <a:cs typeface="+mn-ea"/>
                <a:sym typeface="+mn-lt"/>
              </a:rPr>
              <a:t> </a:t>
            </a:r>
            <a:r>
              <a:rPr lang="en-US" altLang="zh-CN" dirty="0">
                <a:latin typeface="+mn-lt"/>
                <a:ea typeface="+mn-ea"/>
                <a:cs typeface="+mn-ea"/>
                <a:sym typeface="+mn-lt"/>
              </a:rPr>
              <a:t>A.135 600÷</a:t>
            </a:r>
            <a:r>
              <a:rPr lang="zh-CN" altLang="en-US" dirty="0">
                <a:latin typeface="+mn-lt"/>
                <a:ea typeface="+mn-ea"/>
                <a:cs typeface="+mn-ea"/>
                <a:sym typeface="+mn-lt"/>
              </a:rPr>
              <a:t>（</a:t>
            </a:r>
            <a:r>
              <a:rPr lang="en-US" altLang="zh-CN" dirty="0">
                <a:latin typeface="+mn-lt"/>
                <a:ea typeface="+mn-ea"/>
                <a:cs typeface="+mn-ea"/>
                <a:sym typeface="+mn-lt"/>
              </a:rPr>
              <a:t>1</a:t>
            </a:r>
            <a:r>
              <a:rPr lang="zh-CN" altLang="en-US" dirty="0">
                <a:latin typeface="+mn-lt"/>
                <a:ea typeface="+mn-ea"/>
                <a:cs typeface="+mn-ea"/>
                <a:sym typeface="+mn-lt"/>
              </a:rPr>
              <a:t>＋</a:t>
            </a:r>
            <a:r>
              <a:rPr lang="en-US" altLang="zh-CN" dirty="0">
                <a:latin typeface="+mn-lt"/>
                <a:ea typeface="+mn-ea"/>
                <a:cs typeface="+mn-ea"/>
                <a:sym typeface="+mn-lt"/>
              </a:rPr>
              <a:t>13</a:t>
            </a:r>
            <a:r>
              <a:rPr lang="zh-CN" altLang="en-US" dirty="0">
                <a:latin typeface="+mn-lt"/>
                <a:ea typeface="+mn-ea"/>
                <a:cs typeface="+mn-ea"/>
                <a:sym typeface="+mn-lt"/>
              </a:rPr>
              <a:t>％）</a:t>
            </a:r>
            <a:r>
              <a:rPr lang="en-US" altLang="zh-CN" dirty="0">
                <a:latin typeface="+mn-lt"/>
                <a:ea typeface="+mn-ea"/>
                <a:cs typeface="+mn-ea"/>
                <a:sym typeface="+mn-lt"/>
              </a:rPr>
              <a:t>×13</a:t>
            </a:r>
            <a:r>
              <a:rPr lang="zh-CN" altLang="en-US" dirty="0">
                <a:latin typeface="+mn-lt"/>
                <a:ea typeface="+mn-ea"/>
                <a:cs typeface="+mn-ea"/>
                <a:sym typeface="+mn-lt"/>
              </a:rPr>
              <a:t>％＝</a:t>
            </a:r>
            <a:r>
              <a:rPr lang="en-US" altLang="zh-CN" dirty="0">
                <a:latin typeface="+mn-lt"/>
                <a:ea typeface="+mn-ea"/>
                <a:cs typeface="+mn-ea"/>
                <a:sym typeface="+mn-lt"/>
              </a:rPr>
              <a:t>15 600</a:t>
            </a:r>
            <a:r>
              <a:rPr lang="zh-CN" altLang="en-US" dirty="0">
                <a:latin typeface="+mn-lt"/>
                <a:ea typeface="+mn-ea"/>
                <a:cs typeface="+mn-ea"/>
                <a:sym typeface="+mn-lt"/>
              </a:rPr>
              <a:t>（元）</a:t>
            </a:r>
          </a:p>
          <a:p>
            <a:r>
              <a:rPr lang="zh-CN" altLang="en-US" dirty="0">
                <a:latin typeface="+mn-lt"/>
                <a:ea typeface="+mn-ea"/>
                <a:cs typeface="+mn-ea"/>
                <a:sym typeface="+mn-lt"/>
              </a:rPr>
              <a:t> </a:t>
            </a:r>
            <a:r>
              <a:rPr lang="en-US" altLang="zh-CN" dirty="0">
                <a:latin typeface="+mn-lt"/>
                <a:ea typeface="+mn-ea"/>
                <a:cs typeface="+mn-ea"/>
                <a:sym typeface="+mn-lt"/>
              </a:rPr>
              <a:t>B.124 300÷</a:t>
            </a:r>
            <a:r>
              <a:rPr lang="zh-CN" altLang="en-US" dirty="0">
                <a:latin typeface="+mn-lt"/>
                <a:ea typeface="+mn-ea"/>
                <a:cs typeface="+mn-ea"/>
                <a:sym typeface="+mn-lt"/>
              </a:rPr>
              <a:t>（</a:t>
            </a:r>
            <a:r>
              <a:rPr lang="en-US" altLang="zh-CN" dirty="0">
                <a:latin typeface="+mn-lt"/>
                <a:ea typeface="+mn-ea"/>
                <a:cs typeface="+mn-ea"/>
                <a:sym typeface="+mn-lt"/>
              </a:rPr>
              <a:t>1</a:t>
            </a:r>
            <a:r>
              <a:rPr lang="zh-CN" altLang="en-US" dirty="0">
                <a:latin typeface="+mn-lt"/>
                <a:ea typeface="+mn-ea"/>
                <a:cs typeface="+mn-ea"/>
                <a:sym typeface="+mn-lt"/>
              </a:rPr>
              <a:t>＋</a:t>
            </a:r>
            <a:r>
              <a:rPr lang="en-US" altLang="zh-CN" dirty="0">
                <a:latin typeface="+mn-lt"/>
                <a:ea typeface="+mn-ea"/>
                <a:cs typeface="+mn-ea"/>
                <a:sym typeface="+mn-lt"/>
              </a:rPr>
              <a:t>13</a:t>
            </a:r>
            <a:r>
              <a:rPr lang="zh-CN" altLang="en-US" dirty="0">
                <a:latin typeface="+mn-lt"/>
                <a:ea typeface="+mn-ea"/>
                <a:cs typeface="+mn-ea"/>
                <a:sym typeface="+mn-lt"/>
              </a:rPr>
              <a:t>％）</a:t>
            </a:r>
            <a:r>
              <a:rPr lang="en-US" altLang="zh-CN" dirty="0">
                <a:latin typeface="+mn-lt"/>
                <a:ea typeface="+mn-ea"/>
                <a:cs typeface="+mn-ea"/>
                <a:sym typeface="+mn-lt"/>
              </a:rPr>
              <a:t>×13</a:t>
            </a:r>
            <a:r>
              <a:rPr lang="zh-CN" altLang="en-US" dirty="0">
                <a:latin typeface="+mn-lt"/>
                <a:ea typeface="+mn-ea"/>
                <a:cs typeface="+mn-ea"/>
                <a:sym typeface="+mn-lt"/>
              </a:rPr>
              <a:t>％＝</a:t>
            </a:r>
            <a:r>
              <a:rPr lang="en-US" altLang="zh-CN" dirty="0">
                <a:latin typeface="+mn-lt"/>
                <a:ea typeface="+mn-ea"/>
                <a:cs typeface="+mn-ea"/>
                <a:sym typeface="+mn-lt"/>
              </a:rPr>
              <a:t>14 300</a:t>
            </a:r>
            <a:r>
              <a:rPr lang="zh-CN" altLang="en-US" dirty="0">
                <a:latin typeface="+mn-lt"/>
                <a:ea typeface="+mn-ea"/>
                <a:cs typeface="+mn-ea"/>
                <a:sym typeface="+mn-lt"/>
              </a:rPr>
              <a:t>（元）</a:t>
            </a:r>
          </a:p>
          <a:p>
            <a:r>
              <a:rPr lang="zh-CN" altLang="en-US" dirty="0">
                <a:latin typeface="+mn-lt"/>
                <a:ea typeface="+mn-ea"/>
                <a:cs typeface="+mn-ea"/>
                <a:sym typeface="+mn-lt"/>
              </a:rPr>
              <a:t> </a:t>
            </a:r>
            <a:r>
              <a:rPr lang="en-US" altLang="zh-CN" dirty="0">
                <a:latin typeface="+mn-lt"/>
                <a:ea typeface="+mn-ea"/>
                <a:cs typeface="+mn-ea"/>
                <a:sym typeface="+mn-lt"/>
              </a:rPr>
              <a:t>C.135 600×13</a:t>
            </a:r>
            <a:r>
              <a:rPr lang="zh-CN" altLang="en-US" dirty="0">
                <a:latin typeface="+mn-lt"/>
                <a:ea typeface="+mn-ea"/>
                <a:cs typeface="+mn-ea"/>
                <a:sym typeface="+mn-lt"/>
              </a:rPr>
              <a:t>％＝</a:t>
            </a:r>
            <a:r>
              <a:rPr lang="en-US" altLang="zh-CN" dirty="0">
                <a:latin typeface="+mn-lt"/>
                <a:ea typeface="+mn-ea"/>
                <a:cs typeface="+mn-ea"/>
                <a:sym typeface="+mn-lt"/>
              </a:rPr>
              <a:t>17 628</a:t>
            </a:r>
            <a:r>
              <a:rPr lang="zh-CN" altLang="en-US" dirty="0">
                <a:latin typeface="+mn-lt"/>
                <a:ea typeface="+mn-ea"/>
                <a:cs typeface="+mn-ea"/>
                <a:sym typeface="+mn-lt"/>
              </a:rPr>
              <a:t>（元）</a:t>
            </a:r>
            <a:endParaRPr lang="en-US" altLang="zh-CN" dirty="0">
              <a:latin typeface="+mn-lt"/>
              <a:ea typeface="+mn-ea"/>
              <a:cs typeface="+mn-ea"/>
              <a:sym typeface="+mn-lt"/>
            </a:endParaRPr>
          </a:p>
          <a:p>
            <a:r>
              <a:rPr lang="en-US" altLang="zh-CN" dirty="0">
                <a:latin typeface="+mn-lt"/>
                <a:ea typeface="+mn-ea"/>
                <a:cs typeface="+mn-ea"/>
                <a:sym typeface="+mn-lt"/>
              </a:rPr>
              <a:t>D.11 300÷</a:t>
            </a:r>
            <a:r>
              <a:rPr lang="zh-CN" altLang="en-US" dirty="0">
                <a:latin typeface="+mn-lt"/>
                <a:ea typeface="+mn-ea"/>
                <a:cs typeface="+mn-ea"/>
                <a:sym typeface="+mn-lt"/>
              </a:rPr>
              <a:t>（</a:t>
            </a:r>
            <a:r>
              <a:rPr lang="en-US" altLang="zh-CN" dirty="0">
                <a:latin typeface="+mn-lt"/>
                <a:ea typeface="+mn-ea"/>
                <a:cs typeface="+mn-ea"/>
                <a:sym typeface="+mn-lt"/>
              </a:rPr>
              <a:t>1</a:t>
            </a:r>
            <a:r>
              <a:rPr lang="zh-CN" altLang="en-US" dirty="0">
                <a:latin typeface="+mn-lt"/>
                <a:ea typeface="+mn-ea"/>
                <a:cs typeface="+mn-ea"/>
                <a:sym typeface="+mn-lt"/>
              </a:rPr>
              <a:t>＋</a:t>
            </a:r>
            <a:r>
              <a:rPr lang="en-US" altLang="zh-CN" dirty="0">
                <a:latin typeface="+mn-lt"/>
                <a:ea typeface="+mn-ea"/>
                <a:cs typeface="+mn-ea"/>
                <a:sym typeface="+mn-lt"/>
              </a:rPr>
              <a:t>13</a:t>
            </a:r>
            <a:r>
              <a:rPr lang="zh-CN" altLang="en-US" dirty="0">
                <a:latin typeface="+mn-lt"/>
                <a:ea typeface="+mn-ea"/>
                <a:cs typeface="+mn-ea"/>
                <a:sym typeface="+mn-lt"/>
              </a:rPr>
              <a:t>％）</a:t>
            </a:r>
            <a:r>
              <a:rPr lang="en-US" altLang="zh-CN" dirty="0">
                <a:latin typeface="+mn-lt"/>
                <a:ea typeface="+mn-ea"/>
                <a:cs typeface="+mn-ea"/>
                <a:sym typeface="+mn-lt"/>
              </a:rPr>
              <a:t>×13</a:t>
            </a:r>
            <a:r>
              <a:rPr lang="zh-CN" altLang="en-US" dirty="0">
                <a:latin typeface="+mn-lt"/>
                <a:ea typeface="+mn-ea"/>
                <a:cs typeface="+mn-ea"/>
                <a:sym typeface="+mn-lt"/>
              </a:rPr>
              <a:t>％＝</a:t>
            </a:r>
            <a:r>
              <a:rPr lang="en-US" altLang="zh-CN" dirty="0">
                <a:latin typeface="+mn-lt"/>
                <a:ea typeface="+mn-ea"/>
                <a:cs typeface="+mn-ea"/>
                <a:sym typeface="+mn-lt"/>
              </a:rPr>
              <a:t>1 300</a:t>
            </a:r>
            <a:r>
              <a:rPr lang="zh-CN" altLang="en-US" dirty="0">
                <a:latin typeface="+mn-lt"/>
                <a:ea typeface="+mn-ea"/>
                <a:cs typeface="+mn-ea"/>
                <a:sym typeface="+mn-lt"/>
              </a:rPr>
              <a:t>（元）</a:t>
            </a:r>
          </a:p>
        </p:txBody>
      </p:sp>
      <p:grpSp>
        <p:nvGrpSpPr>
          <p:cNvPr id="9" name="组合 8">
            <a:extLst>
              <a:ext uri="{FF2B5EF4-FFF2-40B4-BE49-F238E27FC236}">
                <a16:creationId xmlns:a16="http://schemas.microsoft.com/office/drawing/2014/main" id="{D7CCD27B-CFDC-4184-8D48-6FBEDF9404AE}"/>
              </a:ext>
            </a:extLst>
          </p:cNvPr>
          <p:cNvGrpSpPr/>
          <p:nvPr/>
        </p:nvGrpSpPr>
        <p:grpSpPr>
          <a:xfrm rot="16200000">
            <a:off x="1893805" y="3981478"/>
            <a:ext cx="677108" cy="1428693"/>
            <a:chOff x="9306645" y="1903595"/>
            <a:chExt cx="902810" cy="1904924"/>
          </a:xfrm>
        </p:grpSpPr>
        <p:sp>
          <p:nvSpPr>
            <p:cNvPr id="10" name="Freeform 668">
              <a:extLst>
                <a:ext uri="{FF2B5EF4-FFF2-40B4-BE49-F238E27FC236}">
                  <a16:creationId xmlns:a16="http://schemas.microsoft.com/office/drawing/2014/main" id="{25B8C2A1-05FC-4FC7-8039-F3BDF3EAEED1}"/>
                </a:ext>
              </a:extLst>
            </p:cNvPr>
            <p:cNvSpPr>
              <a:spLocks/>
            </p:cNvSpPr>
            <p:nvPr/>
          </p:nvSpPr>
          <p:spPr bwMode="auto">
            <a:xfrm rot="5400000">
              <a:off x="8805602" y="2585762"/>
              <a:ext cx="1904924" cy="540590"/>
            </a:xfrm>
            <a:custGeom>
              <a:avLst/>
              <a:gdLst>
                <a:gd name="T0" fmla="*/ 384 w 398"/>
                <a:gd name="T1" fmla="*/ 77 h 111"/>
                <a:gd name="T2" fmla="*/ 388 w 398"/>
                <a:gd name="T3" fmla="*/ 74 h 111"/>
                <a:gd name="T4" fmla="*/ 388 w 398"/>
                <a:gd name="T5" fmla="*/ 71 h 111"/>
                <a:gd name="T6" fmla="*/ 397 w 398"/>
                <a:gd name="T7" fmla="*/ 67 h 111"/>
                <a:gd name="T8" fmla="*/ 390 w 398"/>
                <a:gd name="T9" fmla="*/ 62 h 111"/>
                <a:gd name="T10" fmla="*/ 388 w 398"/>
                <a:gd name="T11" fmla="*/ 59 h 111"/>
                <a:gd name="T12" fmla="*/ 388 w 398"/>
                <a:gd name="T13" fmla="*/ 56 h 111"/>
                <a:gd name="T14" fmla="*/ 385 w 398"/>
                <a:gd name="T15" fmla="*/ 54 h 111"/>
                <a:gd name="T16" fmla="*/ 387 w 398"/>
                <a:gd name="T17" fmla="*/ 51 h 111"/>
                <a:gd name="T18" fmla="*/ 389 w 398"/>
                <a:gd name="T19" fmla="*/ 48 h 111"/>
                <a:gd name="T20" fmla="*/ 384 w 398"/>
                <a:gd name="T21" fmla="*/ 46 h 111"/>
                <a:gd name="T22" fmla="*/ 378 w 398"/>
                <a:gd name="T23" fmla="*/ 42 h 111"/>
                <a:gd name="T24" fmla="*/ 385 w 398"/>
                <a:gd name="T25" fmla="*/ 40 h 111"/>
                <a:gd name="T26" fmla="*/ 378 w 398"/>
                <a:gd name="T27" fmla="*/ 37 h 111"/>
                <a:gd name="T28" fmla="*/ 378 w 398"/>
                <a:gd name="T29" fmla="*/ 34 h 111"/>
                <a:gd name="T30" fmla="*/ 373 w 398"/>
                <a:gd name="T31" fmla="*/ 32 h 111"/>
                <a:gd name="T32" fmla="*/ 369 w 398"/>
                <a:gd name="T33" fmla="*/ 28 h 111"/>
                <a:gd name="T34" fmla="*/ 350 w 398"/>
                <a:gd name="T35" fmla="*/ 23 h 111"/>
                <a:gd name="T36" fmla="*/ 358 w 398"/>
                <a:gd name="T37" fmla="*/ 19 h 111"/>
                <a:gd name="T38" fmla="*/ 260 w 398"/>
                <a:gd name="T39" fmla="*/ 11 h 111"/>
                <a:gd name="T40" fmla="*/ 324 w 398"/>
                <a:gd name="T41" fmla="*/ 10 h 111"/>
                <a:gd name="T42" fmla="*/ 304 w 398"/>
                <a:gd name="T43" fmla="*/ 6 h 111"/>
                <a:gd name="T44" fmla="*/ 177 w 398"/>
                <a:gd name="T45" fmla="*/ 1 h 111"/>
                <a:gd name="T46" fmla="*/ 18 w 398"/>
                <a:gd name="T47" fmla="*/ 11 h 111"/>
                <a:gd name="T48" fmla="*/ 16 w 398"/>
                <a:gd name="T49" fmla="*/ 17 h 111"/>
                <a:gd name="T50" fmla="*/ 21 w 398"/>
                <a:gd name="T51" fmla="*/ 20 h 111"/>
                <a:gd name="T52" fmla="*/ 15 w 398"/>
                <a:gd name="T53" fmla="*/ 26 h 111"/>
                <a:gd name="T54" fmla="*/ 12 w 398"/>
                <a:gd name="T55" fmla="*/ 52 h 111"/>
                <a:gd name="T56" fmla="*/ 8 w 398"/>
                <a:gd name="T57" fmla="*/ 82 h 111"/>
                <a:gd name="T58" fmla="*/ 113 w 398"/>
                <a:gd name="T59" fmla="*/ 111 h 111"/>
                <a:gd name="T60" fmla="*/ 331 w 398"/>
                <a:gd name="T61" fmla="*/ 104 h 111"/>
                <a:gd name="T62" fmla="*/ 369 w 398"/>
                <a:gd name="T63" fmla="*/ 91 h 111"/>
                <a:gd name="T64" fmla="*/ 385 w 398"/>
                <a:gd name="T65" fmla="*/ 86 h 111"/>
                <a:gd name="T66" fmla="*/ 389 w 398"/>
                <a:gd name="T67" fmla="*/ 8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98" h="111">
                  <a:moveTo>
                    <a:pt x="397" y="80"/>
                  </a:moveTo>
                  <a:cubicBezTo>
                    <a:pt x="394" y="77"/>
                    <a:pt x="387" y="79"/>
                    <a:pt x="384" y="77"/>
                  </a:cubicBezTo>
                  <a:cubicBezTo>
                    <a:pt x="387" y="75"/>
                    <a:pt x="394" y="76"/>
                    <a:pt x="396" y="76"/>
                  </a:cubicBezTo>
                  <a:cubicBezTo>
                    <a:pt x="388" y="74"/>
                    <a:pt x="388" y="74"/>
                    <a:pt x="388" y="74"/>
                  </a:cubicBezTo>
                  <a:cubicBezTo>
                    <a:pt x="397" y="72"/>
                    <a:pt x="397" y="72"/>
                    <a:pt x="397" y="72"/>
                  </a:cubicBezTo>
                  <a:cubicBezTo>
                    <a:pt x="395" y="71"/>
                    <a:pt x="390" y="73"/>
                    <a:pt x="388" y="71"/>
                  </a:cubicBezTo>
                  <a:cubicBezTo>
                    <a:pt x="388" y="69"/>
                    <a:pt x="390" y="70"/>
                    <a:pt x="391" y="70"/>
                  </a:cubicBezTo>
                  <a:cubicBezTo>
                    <a:pt x="394" y="70"/>
                    <a:pt x="398" y="69"/>
                    <a:pt x="397" y="67"/>
                  </a:cubicBezTo>
                  <a:cubicBezTo>
                    <a:pt x="397" y="63"/>
                    <a:pt x="391" y="64"/>
                    <a:pt x="388" y="63"/>
                  </a:cubicBezTo>
                  <a:cubicBezTo>
                    <a:pt x="390" y="62"/>
                    <a:pt x="390" y="62"/>
                    <a:pt x="390" y="62"/>
                  </a:cubicBezTo>
                  <a:cubicBezTo>
                    <a:pt x="388" y="62"/>
                    <a:pt x="386" y="62"/>
                    <a:pt x="385" y="60"/>
                  </a:cubicBezTo>
                  <a:cubicBezTo>
                    <a:pt x="386" y="60"/>
                    <a:pt x="387" y="59"/>
                    <a:pt x="388" y="59"/>
                  </a:cubicBezTo>
                  <a:cubicBezTo>
                    <a:pt x="383" y="57"/>
                    <a:pt x="383" y="57"/>
                    <a:pt x="383" y="57"/>
                  </a:cubicBezTo>
                  <a:cubicBezTo>
                    <a:pt x="388" y="56"/>
                    <a:pt x="388" y="56"/>
                    <a:pt x="388" y="56"/>
                  </a:cubicBezTo>
                  <a:cubicBezTo>
                    <a:pt x="386" y="56"/>
                    <a:pt x="386" y="56"/>
                    <a:pt x="386" y="56"/>
                  </a:cubicBezTo>
                  <a:cubicBezTo>
                    <a:pt x="384" y="55"/>
                    <a:pt x="386" y="54"/>
                    <a:pt x="385" y="54"/>
                  </a:cubicBezTo>
                  <a:cubicBezTo>
                    <a:pt x="383" y="52"/>
                    <a:pt x="379" y="54"/>
                    <a:pt x="377" y="52"/>
                  </a:cubicBezTo>
                  <a:cubicBezTo>
                    <a:pt x="380" y="51"/>
                    <a:pt x="384" y="51"/>
                    <a:pt x="387" y="51"/>
                  </a:cubicBezTo>
                  <a:cubicBezTo>
                    <a:pt x="385" y="51"/>
                    <a:pt x="382" y="51"/>
                    <a:pt x="381" y="49"/>
                  </a:cubicBezTo>
                  <a:cubicBezTo>
                    <a:pt x="389" y="48"/>
                    <a:pt x="389" y="48"/>
                    <a:pt x="389" y="48"/>
                  </a:cubicBezTo>
                  <a:cubicBezTo>
                    <a:pt x="387" y="47"/>
                    <a:pt x="384" y="48"/>
                    <a:pt x="382" y="47"/>
                  </a:cubicBezTo>
                  <a:cubicBezTo>
                    <a:pt x="384" y="46"/>
                    <a:pt x="384" y="46"/>
                    <a:pt x="384" y="46"/>
                  </a:cubicBezTo>
                  <a:cubicBezTo>
                    <a:pt x="381" y="45"/>
                    <a:pt x="378" y="46"/>
                    <a:pt x="376" y="44"/>
                  </a:cubicBezTo>
                  <a:cubicBezTo>
                    <a:pt x="377" y="43"/>
                    <a:pt x="378" y="43"/>
                    <a:pt x="378" y="42"/>
                  </a:cubicBezTo>
                  <a:cubicBezTo>
                    <a:pt x="377" y="42"/>
                    <a:pt x="375" y="42"/>
                    <a:pt x="374" y="41"/>
                  </a:cubicBezTo>
                  <a:cubicBezTo>
                    <a:pt x="377" y="40"/>
                    <a:pt x="382" y="41"/>
                    <a:pt x="385" y="40"/>
                  </a:cubicBezTo>
                  <a:cubicBezTo>
                    <a:pt x="377" y="37"/>
                    <a:pt x="377" y="37"/>
                    <a:pt x="377" y="37"/>
                  </a:cubicBezTo>
                  <a:cubicBezTo>
                    <a:pt x="377" y="37"/>
                    <a:pt x="377" y="37"/>
                    <a:pt x="378" y="37"/>
                  </a:cubicBezTo>
                  <a:cubicBezTo>
                    <a:pt x="373" y="35"/>
                    <a:pt x="373" y="35"/>
                    <a:pt x="373" y="35"/>
                  </a:cubicBezTo>
                  <a:cubicBezTo>
                    <a:pt x="375" y="34"/>
                    <a:pt x="377" y="35"/>
                    <a:pt x="378" y="34"/>
                  </a:cubicBezTo>
                  <a:cubicBezTo>
                    <a:pt x="370" y="32"/>
                    <a:pt x="370" y="32"/>
                    <a:pt x="370" y="32"/>
                  </a:cubicBezTo>
                  <a:cubicBezTo>
                    <a:pt x="371" y="31"/>
                    <a:pt x="372" y="32"/>
                    <a:pt x="373" y="32"/>
                  </a:cubicBezTo>
                  <a:cubicBezTo>
                    <a:pt x="358" y="29"/>
                    <a:pt x="358" y="29"/>
                    <a:pt x="358" y="29"/>
                  </a:cubicBezTo>
                  <a:cubicBezTo>
                    <a:pt x="362" y="28"/>
                    <a:pt x="365" y="30"/>
                    <a:pt x="369" y="28"/>
                  </a:cubicBezTo>
                  <a:cubicBezTo>
                    <a:pt x="362" y="26"/>
                    <a:pt x="351" y="28"/>
                    <a:pt x="345" y="24"/>
                  </a:cubicBezTo>
                  <a:cubicBezTo>
                    <a:pt x="346" y="23"/>
                    <a:pt x="348" y="23"/>
                    <a:pt x="350" y="23"/>
                  </a:cubicBezTo>
                  <a:cubicBezTo>
                    <a:pt x="346" y="22"/>
                    <a:pt x="346" y="22"/>
                    <a:pt x="346" y="22"/>
                  </a:cubicBezTo>
                  <a:cubicBezTo>
                    <a:pt x="349" y="20"/>
                    <a:pt x="356" y="21"/>
                    <a:pt x="358" y="19"/>
                  </a:cubicBezTo>
                  <a:cubicBezTo>
                    <a:pt x="354" y="19"/>
                    <a:pt x="350" y="19"/>
                    <a:pt x="347" y="17"/>
                  </a:cubicBezTo>
                  <a:cubicBezTo>
                    <a:pt x="319" y="14"/>
                    <a:pt x="290" y="11"/>
                    <a:pt x="260" y="11"/>
                  </a:cubicBezTo>
                  <a:cubicBezTo>
                    <a:pt x="259" y="10"/>
                    <a:pt x="259" y="10"/>
                    <a:pt x="259" y="10"/>
                  </a:cubicBezTo>
                  <a:cubicBezTo>
                    <a:pt x="281" y="9"/>
                    <a:pt x="301" y="11"/>
                    <a:pt x="324" y="10"/>
                  </a:cubicBezTo>
                  <a:cubicBezTo>
                    <a:pt x="325" y="9"/>
                    <a:pt x="325" y="9"/>
                    <a:pt x="325" y="9"/>
                  </a:cubicBezTo>
                  <a:cubicBezTo>
                    <a:pt x="319" y="6"/>
                    <a:pt x="311" y="8"/>
                    <a:pt x="304" y="6"/>
                  </a:cubicBezTo>
                  <a:cubicBezTo>
                    <a:pt x="306" y="5"/>
                    <a:pt x="306" y="5"/>
                    <a:pt x="306" y="5"/>
                  </a:cubicBezTo>
                  <a:cubicBezTo>
                    <a:pt x="264" y="1"/>
                    <a:pt x="219" y="0"/>
                    <a:pt x="177" y="1"/>
                  </a:cubicBezTo>
                  <a:cubicBezTo>
                    <a:pt x="35" y="2"/>
                    <a:pt x="35" y="2"/>
                    <a:pt x="35" y="2"/>
                  </a:cubicBezTo>
                  <a:cubicBezTo>
                    <a:pt x="28" y="3"/>
                    <a:pt x="22" y="7"/>
                    <a:pt x="18" y="11"/>
                  </a:cubicBezTo>
                  <a:cubicBezTo>
                    <a:pt x="24" y="13"/>
                    <a:pt x="24" y="13"/>
                    <a:pt x="24" y="13"/>
                  </a:cubicBezTo>
                  <a:cubicBezTo>
                    <a:pt x="16" y="17"/>
                    <a:pt x="16" y="17"/>
                    <a:pt x="16" y="17"/>
                  </a:cubicBezTo>
                  <a:cubicBezTo>
                    <a:pt x="15" y="20"/>
                    <a:pt x="19" y="19"/>
                    <a:pt x="22" y="20"/>
                  </a:cubicBezTo>
                  <a:cubicBezTo>
                    <a:pt x="21" y="20"/>
                    <a:pt x="21" y="20"/>
                    <a:pt x="21" y="20"/>
                  </a:cubicBezTo>
                  <a:cubicBezTo>
                    <a:pt x="20" y="22"/>
                    <a:pt x="16" y="22"/>
                    <a:pt x="19" y="24"/>
                  </a:cubicBezTo>
                  <a:cubicBezTo>
                    <a:pt x="19" y="25"/>
                    <a:pt x="16" y="25"/>
                    <a:pt x="15" y="26"/>
                  </a:cubicBezTo>
                  <a:cubicBezTo>
                    <a:pt x="15" y="29"/>
                    <a:pt x="8" y="33"/>
                    <a:pt x="11" y="37"/>
                  </a:cubicBezTo>
                  <a:cubicBezTo>
                    <a:pt x="8" y="42"/>
                    <a:pt x="13" y="47"/>
                    <a:pt x="12" y="52"/>
                  </a:cubicBezTo>
                  <a:cubicBezTo>
                    <a:pt x="8" y="56"/>
                    <a:pt x="10" y="63"/>
                    <a:pt x="7" y="68"/>
                  </a:cubicBezTo>
                  <a:cubicBezTo>
                    <a:pt x="15" y="73"/>
                    <a:pt x="0" y="77"/>
                    <a:pt x="8" y="82"/>
                  </a:cubicBezTo>
                  <a:cubicBezTo>
                    <a:pt x="9" y="88"/>
                    <a:pt x="16" y="93"/>
                    <a:pt x="24" y="97"/>
                  </a:cubicBezTo>
                  <a:cubicBezTo>
                    <a:pt x="50" y="109"/>
                    <a:pt x="82" y="110"/>
                    <a:pt x="113" y="111"/>
                  </a:cubicBezTo>
                  <a:cubicBezTo>
                    <a:pt x="277" y="109"/>
                    <a:pt x="277" y="109"/>
                    <a:pt x="277" y="109"/>
                  </a:cubicBezTo>
                  <a:cubicBezTo>
                    <a:pt x="295" y="106"/>
                    <a:pt x="314" y="107"/>
                    <a:pt x="331" y="104"/>
                  </a:cubicBezTo>
                  <a:cubicBezTo>
                    <a:pt x="350" y="103"/>
                    <a:pt x="364" y="95"/>
                    <a:pt x="382" y="93"/>
                  </a:cubicBezTo>
                  <a:cubicBezTo>
                    <a:pt x="379" y="91"/>
                    <a:pt x="374" y="92"/>
                    <a:pt x="369" y="91"/>
                  </a:cubicBezTo>
                  <a:cubicBezTo>
                    <a:pt x="375" y="88"/>
                    <a:pt x="382" y="87"/>
                    <a:pt x="388" y="86"/>
                  </a:cubicBezTo>
                  <a:cubicBezTo>
                    <a:pt x="387" y="86"/>
                    <a:pt x="385" y="87"/>
                    <a:pt x="385" y="86"/>
                  </a:cubicBezTo>
                  <a:cubicBezTo>
                    <a:pt x="387" y="84"/>
                    <a:pt x="391" y="86"/>
                    <a:pt x="392" y="84"/>
                  </a:cubicBezTo>
                  <a:cubicBezTo>
                    <a:pt x="389" y="82"/>
                    <a:pt x="389" y="82"/>
                    <a:pt x="389" y="82"/>
                  </a:cubicBezTo>
                  <a:cubicBezTo>
                    <a:pt x="391" y="80"/>
                    <a:pt x="395" y="81"/>
                    <a:pt x="397" y="80"/>
                  </a:cubicBezTo>
                  <a:close/>
                </a:path>
              </a:pathLst>
            </a:custGeom>
            <a:solidFill>
              <a:srgbClr val="004DA1"/>
            </a:solidFill>
            <a:ln>
              <a:noFill/>
            </a:ln>
          </p:spPr>
          <p:txBody>
            <a:bodyPr vert="horz" wrap="square" lIns="68580" tIns="34290" rIns="68580" bIns="3429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013" b="0" i="0" u="none" strike="noStrike" kern="0" cap="none" spc="0" normalizeH="0" baseline="0" noProof="0" dirty="0">
                <a:ln>
                  <a:noFill/>
                </a:ln>
                <a:solidFill>
                  <a:prstClr val="black"/>
                </a:solidFill>
                <a:effectLst/>
                <a:uLnTx/>
                <a:uFillTx/>
                <a:cs typeface="+mn-ea"/>
                <a:sym typeface="+mn-lt"/>
              </a:endParaRPr>
            </a:p>
          </p:txBody>
        </p:sp>
        <p:sp>
          <p:nvSpPr>
            <p:cNvPr id="11" name="文本框 10">
              <a:extLst>
                <a:ext uri="{FF2B5EF4-FFF2-40B4-BE49-F238E27FC236}">
                  <a16:creationId xmlns:a16="http://schemas.microsoft.com/office/drawing/2014/main" id="{9638B1E5-5568-466A-B5E2-8FD1DDE2E088}"/>
                </a:ext>
              </a:extLst>
            </p:cNvPr>
            <p:cNvSpPr txBox="1"/>
            <p:nvPr/>
          </p:nvSpPr>
          <p:spPr>
            <a:xfrm>
              <a:off x="9306645" y="2657710"/>
              <a:ext cx="902810" cy="396689"/>
            </a:xfrm>
            <a:prstGeom prst="rect">
              <a:avLst/>
            </a:prstGeom>
            <a:noFill/>
            <a:effectLst/>
          </p:spPr>
          <p:txBody>
            <a:bodyPr vert="eaVert" wrap="none" rtlCol="0" anchor="ctr">
              <a:spAutoFit/>
            </a:bodyPr>
            <a:lstStyle>
              <a:defPPr>
                <a:defRPr lang="zh-CN"/>
              </a:defPPr>
              <a:lvl1pPr algn="ctr">
                <a:defRPr sz="4400">
                  <a:solidFill>
                    <a:srgbClr val="004DA1"/>
                  </a:solidFill>
                  <a:latin typeface="李旭科书法" panose="02000603000000000000" pitchFamily="2" charset="-122"/>
                  <a:ea typeface="李旭科书法" panose="02000603000000000000" pitchFamily="2" charset="-122"/>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3200" b="0" i="0" u="none" strike="noStrike" kern="0" cap="none" spc="0" normalizeH="0" baseline="0" noProof="0" dirty="0">
                  <a:ln>
                    <a:noFill/>
                  </a:ln>
                  <a:solidFill>
                    <a:prstClr val="white"/>
                  </a:solidFill>
                  <a:effectLst/>
                  <a:uLnTx/>
                  <a:uFillTx/>
                  <a:latin typeface="+mn-lt"/>
                  <a:ea typeface="+mn-ea"/>
                  <a:cs typeface="+mn-ea"/>
                  <a:sym typeface="+mn-lt"/>
                </a:rPr>
                <a:t>D</a:t>
              </a:r>
              <a:endParaRPr kumimoji="0" lang="zh-CN" altLang="en-US" sz="3200" b="0" i="0" u="none" strike="noStrike" kern="0" cap="none" spc="0" normalizeH="0" baseline="0" noProof="0" dirty="0">
                <a:ln>
                  <a:noFill/>
                </a:ln>
                <a:solidFill>
                  <a:prstClr val="white"/>
                </a:solidFill>
                <a:effectLst/>
                <a:uLnTx/>
                <a:uFillTx/>
                <a:latin typeface="+mn-lt"/>
                <a:ea typeface="+mn-ea"/>
                <a:cs typeface="+mn-ea"/>
                <a:sym typeface="+mn-lt"/>
              </a:endParaRPr>
            </a:p>
          </p:txBody>
        </p:sp>
      </p:grpSp>
    </p:spTree>
    <p:extLst>
      <p:ext uri="{BB962C8B-B14F-4D97-AF65-F5344CB8AC3E}">
        <p14:creationId xmlns:p14="http://schemas.microsoft.com/office/powerpoint/2010/main" val="229210517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3F297A04-FA86-470C-A283-0F372052F889}"/>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latin typeface="+mn-lt"/>
                <a:cs typeface="+mn-ea"/>
                <a:sym typeface="+mn-lt"/>
              </a:rPr>
              <a:pPr>
                <a:defRPr/>
              </a:pPr>
              <a:t>195</a:t>
            </a:fld>
            <a:endParaRPr lang="en-US">
              <a:solidFill>
                <a:prstClr val="black">
                  <a:tint val="75000"/>
                </a:prstClr>
              </a:solidFill>
              <a:latin typeface="+mn-lt"/>
              <a:cs typeface="+mn-ea"/>
              <a:sym typeface="+mn-lt"/>
            </a:endParaRPr>
          </a:p>
        </p:txBody>
      </p:sp>
      <p:sp>
        <p:nvSpPr>
          <p:cNvPr id="3" name="文本框 2">
            <a:extLst>
              <a:ext uri="{FF2B5EF4-FFF2-40B4-BE49-F238E27FC236}">
                <a16:creationId xmlns:a16="http://schemas.microsoft.com/office/drawing/2014/main" id="{8D04972F-565F-4E50-896F-ED56EDD1A38F}"/>
              </a:ext>
            </a:extLst>
          </p:cNvPr>
          <p:cNvSpPr txBox="1"/>
          <p:nvPr/>
        </p:nvSpPr>
        <p:spPr>
          <a:xfrm>
            <a:off x="2039921" y="225348"/>
            <a:ext cx="5410461" cy="500137"/>
          </a:xfrm>
          <a:prstGeom prst="rect">
            <a:avLst/>
          </a:prstGeom>
          <a:noFill/>
        </p:spPr>
        <p:txBody>
          <a:bodyPr wrap="square" lIns="68580" tIns="34290" rIns="68580" bIns="34290" rtlCol="0">
            <a:spAutoFit/>
          </a:bodyPr>
          <a:lstStyle/>
          <a:p>
            <a:pPr algn="ctr"/>
            <a:r>
              <a:rPr lang="zh-CN" altLang="en-US" sz="2800" b="1" dirty="0">
                <a:solidFill>
                  <a:srgbClr val="0070C0"/>
                </a:solidFill>
                <a:cs typeface="+mn-ea"/>
                <a:sym typeface="+mn-lt"/>
              </a:rPr>
              <a:t>试试就试试</a:t>
            </a:r>
            <a:endParaRPr lang="en-US" altLang="zh-CN" sz="2800" b="1" dirty="0">
              <a:solidFill>
                <a:srgbClr val="7030A0"/>
              </a:solidFill>
              <a:cs typeface="+mn-ea"/>
              <a:sym typeface="+mn-lt"/>
            </a:endParaRPr>
          </a:p>
        </p:txBody>
      </p:sp>
      <p:sp>
        <p:nvSpPr>
          <p:cNvPr id="8" name="内容占位符 1">
            <a:extLst>
              <a:ext uri="{FF2B5EF4-FFF2-40B4-BE49-F238E27FC236}">
                <a16:creationId xmlns:a16="http://schemas.microsoft.com/office/drawing/2014/main" id="{C55AD2E8-BCFE-4A42-9301-8BD4BC5CB3A5}"/>
              </a:ext>
            </a:extLst>
          </p:cNvPr>
          <p:cNvSpPr txBox="1">
            <a:spLocks/>
          </p:cNvSpPr>
          <p:nvPr/>
        </p:nvSpPr>
        <p:spPr>
          <a:xfrm>
            <a:off x="490822" y="779487"/>
            <a:ext cx="8123789" cy="3887763"/>
          </a:xfrm>
          <a:prstGeom prst="rect">
            <a:avLst/>
          </a:prstGeom>
        </p:spPr>
        <p:txBody>
          <a:bodyPr vert="horz" lIns="91440" tIns="45720" rIns="91440" bIns="45720" rtlCol="0">
            <a:normAutofit fontScale="92500" lnSpcReduction="20000"/>
          </a:bodyPr>
          <a:lstStyle>
            <a:lvl1pPr marL="0" indent="538480" algn="l" defTabSz="685800" rtl="0" eaLnBrk="1" latinLnBrk="0" hangingPunct="1">
              <a:lnSpc>
                <a:spcPct val="150000"/>
              </a:lnSpc>
              <a:spcBef>
                <a:spcPts val="0"/>
              </a:spcBef>
              <a:buFont typeface="Arial" panose="020B0604020202020204" pitchFamily="34" charset="0"/>
              <a:buNone/>
              <a:defRPr sz="2200" b="1" kern="1200">
                <a:solidFill>
                  <a:srgbClr val="004DA1"/>
                </a:solidFill>
                <a:latin typeface="楷体" panose="02010609060101010101" pitchFamily="49" charset="-122"/>
                <a:ea typeface="楷体" panose="02010609060101010101" pitchFamily="49" charset="-122"/>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en-US" altLang="zh-CN" dirty="0">
                <a:latin typeface="+mn-lt"/>
                <a:ea typeface="+mn-ea"/>
                <a:cs typeface="+mn-ea"/>
                <a:sym typeface="+mn-lt"/>
              </a:rPr>
              <a:t>【</a:t>
            </a:r>
            <a:r>
              <a:rPr lang="zh-CN" altLang="en-US" dirty="0">
                <a:latin typeface="+mn-lt"/>
                <a:ea typeface="+mn-ea"/>
                <a:cs typeface="+mn-ea"/>
                <a:sym typeface="+mn-lt"/>
              </a:rPr>
              <a:t>单选题</a:t>
            </a:r>
            <a:r>
              <a:rPr lang="en-US" altLang="zh-CN" dirty="0">
                <a:latin typeface="+mn-lt"/>
                <a:ea typeface="+mn-ea"/>
                <a:cs typeface="+mn-ea"/>
                <a:sym typeface="+mn-lt"/>
              </a:rPr>
              <a:t>】</a:t>
            </a:r>
            <a:r>
              <a:rPr lang="zh-CN" altLang="en-US" dirty="0">
                <a:latin typeface="+mn-lt"/>
                <a:ea typeface="+mn-ea"/>
                <a:cs typeface="+mn-ea"/>
                <a:sym typeface="+mn-lt"/>
              </a:rPr>
              <a:t>（</a:t>
            </a:r>
            <a:r>
              <a:rPr lang="en-US" altLang="zh-CN" dirty="0">
                <a:latin typeface="+mn-lt"/>
                <a:ea typeface="+mn-ea"/>
                <a:cs typeface="+mn-ea"/>
                <a:sym typeface="+mn-lt"/>
              </a:rPr>
              <a:t>2021</a:t>
            </a:r>
            <a:r>
              <a:rPr lang="zh-CN" altLang="en-US" dirty="0">
                <a:latin typeface="+mn-lt"/>
                <a:ea typeface="+mn-ea"/>
                <a:cs typeface="+mn-ea"/>
                <a:sym typeface="+mn-lt"/>
              </a:rPr>
              <a:t>年）甲公司为增值税一般纳税人，</a:t>
            </a:r>
            <a:r>
              <a:rPr lang="en-US" altLang="zh-CN" dirty="0">
                <a:latin typeface="+mn-lt"/>
                <a:ea typeface="+mn-ea"/>
                <a:cs typeface="+mn-ea"/>
                <a:sym typeface="+mn-lt"/>
              </a:rPr>
              <a:t>2019</a:t>
            </a:r>
            <a:r>
              <a:rPr lang="zh-CN" altLang="en-US" dirty="0">
                <a:latin typeface="+mn-lt"/>
                <a:ea typeface="+mn-ea"/>
                <a:cs typeface="+mn-ea"/>
                <a:sym typeface="+mn-lt"/>
              </a:rPr>
              <a:t>年</a:t>
            </a:r>
            <a:r>
              <a:rPr lang="en-US" altLang="zh-CN" dirty="0">
                <a:latin typeface="+mn-lt"/>
                <a:ea typeface="+mn-ea"/>
                <a:cs typeface="+mn-ea"/>
                <a:sym typeface="+mn-lt"/>
              </a:rPr>
              <a:t>10</a:t>
            </a:r>
            <a:r>
              <a:rPr lang="zh-CN" altLang="en-US" dirty="0">
                <a:latin typeface="+mn-lt"/>
                <a:ea typeface="+mn-ea"/>
                <a:cs typeface="+mn-ea"/>
                <a:sym typeface="+mn-lt"/>
              </a:rPr>
              <a:t>月采用以旧换新方式销售手机。新手机含增值税售价</a:t>
            </a:r>
            <a:r>
              <a:rPr lang="en-US" altLang="zh-CN" dirty="0">
                <a:latin typeface="+mn-lt"/>
                <a:ea typeface="+mn-ea"/>
                <a:cs typeface="+mn-ea"/>
                <a:sym typeface="+mn-lt"/>
              </a:rPr>
              <a:t>395.5</a:t>
            </a:r>
            <a:r>
              <a:rPr lang="zh-CN" altLang="en-US" dirty="0">
                <a:latin typeface="+mn-lt"/>
                <a:ea typeface="+mn-ea"/>
                <a:cs typeface="+mn-ea"/>
                <a:sym typeface="+mn-lt"/>
              </a:rPr>
              <a:t>万元，回收的旧手机折价</a:t>
            </a:r>
            <a:r>
              <a:rPr lang="en-US" altLang="zh-CN" dirty="0">
                <a:latin typeface="+mn-lt"/>
                <a:ea typeface="+mn-ea"/>
                <a:cs typeface="+mn-ea"/>
                <a:sym typeface="+mn-lt"/>
              </a:rPr>
              <a:t>56.5</a:t>
            </a:r>
            <a:r>
              <a:rPr lang="zh-CN" altLang="en-US" dirty="0">
                <a:latin typeface="+mn-lt"/>
                <a:ea typeface="+mn-ea"/>
                <a:cs typeface="+mn-ea"/>
                <a:sym typeface="+mn-lt"/>
              </a:rPr>
              <a:t>万元。实际收取含增值税价款</a:t>
            </a:r>
            <a:r>
              <a:rPr lang="en-US" altLang="zh-CN" dirty="0">
                <a:latin typeface="+mn-lt"/>
                <a:ea typeface="+mn-ea"/>
                <a:cs typeface="+mn-ea"/>
                <a:sym typeface="+mn-lt"/>
              </a:rPr>
              <a:t>339</a:t>
            </a:r>
            <a:r>
              <a:rPr lang="zh-CN" altLang="en-US" dirty="0">
                <a:latin typeface="+mn-lt"/>
                <a:ea typeface="+mn-ea"/>
                <a:cs typeface="+mn-ea"/>
                <a:sym typeface="+mn-lt"/>
              </a:rPr>
              <a:t>万元。已知增值税税率为</a:t>
            </a:r>
            <a:r>
              <a:rPr lang="en-US" altLang="zh-CN" dirty="0">
                <a:latin typeface="+mn-lt"/>
                <a:ea typeface="+mn-ea"/>
                <a:cs typeface="+mn-ea"/>
                <a:sym typeface="+mn-lt"/>
              </a:rPr>
              <a:t>13%</a:t>
            </a:r>
            <a:r>
              <a:rPr lang="zh-CN" altLang="en-US" dirty="0">
                <a:latin typeface="+mn-lt"/>
                <a:ea typeface="+mn-ea"/>
                <a:cs typeface="+mn-ea"/>
                <a:sym typeface="+mn-lt"/>
              </a:rPr>
              <a:t>。计算甲公司当月上述业务增值税销项税额的下列算式中，正确的是（　）。</a:t>
            </a:r>
          </a:p>
          <a:p>
            <a:r>
              <a:rPr lang="en-US" altLang="zh-CN" dirty="0">
                <a:latin typeface="+mn-lt"/>
                <a:ea typeface="+mn-ea"/>
                <a:cs typeface="+mn-ea"/>
                <a:sym typeface="+mn-lt"/>
              </a:rPr>
              <a:t>A.395.5÷</a:t>
            </a:r>
            <a:r>
              <a:rPr lang="zh-CN" altLang="en-US" dirty="0">
                <a:latin typeface="+mn-lt"/>
                <a:ea typeface="+mn-ea"/>
                <a:cs typeface="+mn-ea"/>
                <a:sym typeface="+mn-lt"/>
              </a:rPr>
              <a:t>（</a:t>
            </a:r>
            <a:r>
              <a:rPr lang="en-US" altLang="zh-CN" dirty="0">
                <a:latin typeface="+mn-lt"/>
                <a:ea typeface="+mn-ea"/>
                <a:cs typeface="+mn-ea"/>
                <a:sym typeface="+mn-lt"/>
              </a:rPr>
              <a:t>1</a:t>
            </a:r>
            <a:r>
              <a:rPr lang="zh-CN" altLang="en-US" dirty="0">
                <a:latin typeface="+mn-lt"/>
                <a:ea typeface="+mn-ea"/>
                <a:cs typeface="+mn-ea"/>
                <a:sym typeface="+mn-lt"/>
              </a:rPr>
              <a:t>＋</a:t>
            </a:r>
            <a:r>
              <a:rPr lang="en-US" altLang="zh-CN" dirty="0">
                <a:latin typeface="+mn-lt"/>
                <a:ea typeface="+mn-ea"/>
                <a:cs typeface="+mn-ea"/>
                <a:sym typeface="+mn-lt"/>
              </a:rPr>
              <a:t>13%</a:t>
            </a:r>
            <a:r>
              <a:rPr lang="zh-CN" altLang="en-US" dirty="0">
                <a:latin typeface="+mn-lt"/>
                <a:ea typeface="+mn-ea"/>
                <a:cs typeface="+mn-ea"/>
                <a:sym typeface="+mn-lt"/>
              </a:rPr>
              <a:t>）</a:t>
            </a:r>
            <a:r>
              <a:rPr lang="en-US" altLang="zh-CN" dirty="0">
                <a:latin typeface="+mn-lt"/>
                <a:ea typeface="+mn-ea"/>
                <a:cs typeface="+mn-ea"/>
                <a:sym typeface="+mn-lt"/>
              </a:rPr>
              <a:t>×13%</a:t>
            </a:r>
            <a:r>
              <a:rPr lang="zh-CN" altLang="en-US" dirty="0">
                <a:latin typeface="+mn-lt"/>
                <a:ea typeface="+mn-ea"/>
                <a:cs typeface="+mn-ea"/>
                <a:sym typeface="+mn-lt"/>
              </a:rPr>
              <a:t>＝</a:t>
            </a:r>
            <a:r>
              <a:rPr lang="en-US" altLang="zh-CN" dirty="0">
                <a:latin typeface="+mn-lt"/>
                <a:ea typeface="+mn-ea"/>
                <a:cs typeface="+mn-ea"/>
                <a:sym typeface="+mn-lt"/>
              </a:rPr>
              <a:t>45.5</a:t>
            </a:r>
            <a:r>
              <a:rPr lang="zh-CN" altLang="en-US" dirty="0">
                <a:latin typeface="+mn-lt"/>
                <a:ea typeface="+mn-ea"/>
                <a:cs typeface="+mn-ea"/>
                <a:sym typeface="+mn-lt"/>
              </a:rPr>
              <a:t>（万元）</a:t>
            </a:r>
            <a:endParaRPr lang="en-US" altLang="zh-CN" dirty="0">
              <a:latin typeface="+mn-lt"/>
              <a:ea typeface="+mn-ea"/>
              <a:cs typeface="+mn-ea"/>
              <a:sym typeface="+mn-lt"/>
            </a:endParaRPr>
          </a:p>
          <a:p>
            <a:r>
              <a:rPr lang="en-US" altLang="zh-CN" dirty="0">
                <a:latin typeface="+mn-lt"/>
                <a:ea typeface="+mn-ea"/>
                <a:cs typeface="+mn-ea"/>
                <a:sym typeface="+mn-lt"/>
              </a:rPr>
              <a:t>B.339÷</a:t>
            </a:r>
            <a:r>
              <a:rPr lang="zh-CN" altLang="en-US" dirty="0">
                <a:latin typeface="+mn-lt"/>
                <a:ea typeface="+mn-ea"/>
                <a:cs typeface="+mn-ea"/>
                <a:sym typeface="+mn-lt"/>
              </a:rPr>
              <a:t>（</a:t>
            </a:r>
            <a:r>
              <a:rPr lang="en-US" altLang="zh-CN" dirty="0">
                <a:latin typeface="+mn-lt"/>
                <a:ea typeface="+mn-ea"/>
                <a:cs typeface="+mn-ea"/>
                <a:sym typeface="+mn-lt"/>
              </a:rPr>
              <a:t>1</a:t>
            </a:r>
            <a:r>
              <a:rPr lang="zh-CN" altLang="en-US" dirty="0">
                <a:latin typeface="+mn-lt"/>
                <a:ea typeface="+mn-ea"/>
                <a:cs typeface="+mn-ea"/>
                <a:sym typeface="+mn-lt"/>
              </a:rPr>
              <a:t>＋</a:t>
            </a:r>
            <a:r>
              <a:rPr lang="en-US" altLang="zh-CN" dirty="0">
                <a:latin typeface="+mn-lt"/>
                <a:ea typeface="+mn-ea"/>
                <a:cs typeface="+mn-ea"/>
                <a:sym typeface="+mn-lt"/>
              </a:rPr>
              <a:t>13%</a:t>
            </a:r>
            <a:r>
              <a:rPr lang="zh-CN" altLang="en-US" dirty="0">
                <a:latin typeface="+mn-lt"/>
                <a:ea typeface="+mn-ea"/>
                <a:cs typeface="+mn-ea"/>
                <a:sym typeface="+mn-lt"/>
              </a:rPr>
              <a:t>）</a:t>
            </a:r>
            <a:r>
              <a:rPr lang="en-US" altLang="zh-CN" dirty="0">
                <a:latin typeface="+mn-lt"/>
                <a:ea typeface="+mn-ea"/>
                <a:cs typeface="+mn-ea"/>
                <a:sym typeface="+mn-lt"/>
              </a:rPr>
              <a:t>×13%</a:t>
            </a:r>
            <a:r>
              <a:rPr lang="zh-CN" altLang="en-US" dirty="0">
                <a:latin typeface="+mn-lt"/>
                <a:ea typeface="+mn-ea"/>
                <a:cs typeface="+mn-ea"/>
                <a:sym typeface="+mn-lt"/>
              </a:rPr>
              <a:t>＝</a:t>
            </a:r>
            <a:r>
              <a:rPr lang="en-US" altLang="zh-CN" dirty="0">
                <a:latin typeface="+mn-lt"/>
                <a:ea typeface="+mn-ea"/>
                <a:cs typeface="+mn-ea"/>
                <a:sym typeface="+mn-lt"/>
              </a:rPr>
              <a:t>39</a:t>
            </a:r>
            <a:r>
              <a:rPr lang="zh-CN" altLang="en-US" dirty="0">
                <a:latin typeface="+mn-lt"/>
                <a:ea typeface="+mn-ea"/>
                <a:cs typeface="+mn-ea"/>
                <a:sym typeface="+mn-lt"/>
              </a:rPr>
              <a:t>（万元）</a:t>
            </a:r>
          </a:p>
          <a:p>
            <a:r>
              <a:rPr lang="en-US" altLang="zh-CN" dirty="0">
                <a:latin typeface="+mn-lt"/>
                <a:ea typeface="+mn-ea"/>
                <a:cs typeface="+mn-ea"/>
                <a:sym typeface="+mn-lt"/>
              </a:rPr>
              <a:t>C.395.5×13%</a:t>
            </a:r>
            <a:r>
              <a:rPr lang="zh-CN" altLang="en-US" dirty="0">
                <a:latin typeface="+mn-lt"/>
                <a:ea typeface="+mn-ea"/>
                <a:cs typeface="+mn-ea"/>
                <a:sym typeface="+mn-lt"/>
              </a:rPr>
              <a:t>＝</a:t>
            </a:r>
            <a:r>
              <a:rPr lang="en-US" altLang="zh-CN" dirty="0">
                <a:latin typeface="+mn-lt"/>
                <a:ea typeface="+mn-ea"/>
                <a:cs typeface="+mn-ea"/>
                <a:sym typeface="+mn-lt"/>
              </a:rPr>
              <a:t>51.415</a:t>
            </a:r>
            <a:r>
              <a:rPr lang="zh-CN" altLang="en-US" dirty="0">
                <a:latin typeface="+mn-lt"/>
                <a:ea typeface="+mn-ea"/>
                <a:cs typeface="+mn-ea"/>
                <a:sym typeface="+mn-lt"/>
              </a:rPr>
              <a:t>（万元）</a:t>
            </a:r>
          </a:p>
          <a:p>
            <a:r>
              <a:rPr lang="en-US" altLang="zh-CN" dirty="0">
                <a:latin typeface="+mn-lt"/>
                <a:ea typeface="+mn-ea"/>
                <a:cs typeface="+mn-ea"/>
                <a:sym typeface="+mn-lt"/>
              </a:rPr>
              <a:t>D.339×13%</a:t>
            </a:r>
            <a:r>
              <a:rPr lang="zh-CN" altLang="en-US" dirty="0">
                <a:latin typeface="+mn-lt"/>
                <a:ea typeface="+mn-ea"/>
                <a:cs typeface="+mn-ea"/>
                <a:sym typeface="+mn-lt"/>
              </a:rPr>
              <a:t>＝</a:t>
            </a:r>
            <a:r>
              <a:rPr lang="en-US" altLang="zh-CN" dirty="0">
                <a:latin typeface="+mn-lt"/>
                <a:ea typeface="+mn-ea"/>
                <a:cs typeface="+mn-ea"/>
                <a:sym typeface="+mn-lt"/>
              </a:rPr>
              <a:t>44.07</a:t>
            </a:r>
            <a:r>
              <a:rPr lang="zh-CN" altLang="en-US" dirty="0">
                <a:latin typeface="+mn-lt"/>
                <a:ea typeface="+mn-ea"/>
                <a:cs typeface="+mn-ea"/>
                <a:sym typeface="+mn-lt"/>
              </a:rPr>
              <a:t>（万元）</a:t>
            </a:r>
          </a:p>
          <a:p>
            <a:endParaRPr lang="zh-CN" altLang="en-US" dirty="0">
              <a:latin typeface="+mn-lt"/>
              <a:ea typeface="+mn-ea"/>
              <a:cs typeface="+mn-ea"/>
              <a:sym typeface="+mn-lt"/>
            </a:endParaRPr>
          </a:p>
        </p:txBody>
      </p:sp>
      <p:grpSp>
        <p:nvGrpSpPr>
          <p:cNvPr id="9" name="组合 8">
            <a:extLst>
              <a:ext uri="{FF2B5EF4-FFF2-40B4-BE49-F238E27FC236}">
                <a16:creationId xmlns:a16="http://schemas.microsoft.com/office/drawing/2014/main" id="{D7CCD27B-CFDC-4184-8D48-6FBEDF9404AE}"/>
              </a:ext>
            </a:extLst>
          </p:cNvPr>
          <p:cNvGrpSpPr/>
          <p:nvPr/>
        </p:nvGrpSpPr>
        <p:grpSpPr>
          <a:xfrm rot="16200000">
            <a:off x="1893805" y="3981478"/>
            <a:ext cx="677108" cy="1428693"/>
            <a:chOff x="9306645" y="1903595"/>
            <a:chExt cx="902810" cy="1904924"/>
          </a:xfrm>
        </p:grpSpPr>
        <p:sp>
          <p:nvSpPr>
            <p:cNvPr id="10" name="Freeform 668">
              <a:extLst>
                <a:ext uri="{FF2B5EF4-FFF2-40B4-BE49-F238E27FC236}">
                  <a16:creationId xmlns:a16="http://schemas.microsoft.com/office/drawing/2014/main" id="{25B8C2A1-05FC-4FC7-8039-F3BDF3EAEED1}"/>
                </a:ext>
              </a:extLst>
            </p:cNvPr>
            <p:cNvSpPr>
              <a:spLocks/>
            </p:cNvSpPr>
            <p:nvPr/>
          </p:nvSpPr>
          <p:spPr bwMode="auto">
            <a:xfrm rot="5400000">
              <a:off x="8805602" y="2585762"/>
              <a:ext cx="1904924" cy="540590"/>
            </a:xfrm>
            <a:custGeom>
              <a:avLst/>
              <a:gdLst>
                <a:gd name="T0" fmla="*/ 384 w 398"/>
                <a:gd name="T1" fmla="*/ 77 h 111"/>
                <a:gd name="T2" fmla="*/ 388 w 398"/>
                <a:gd name="T3" fmla="*/ 74 h 111"/>
                <a:gd name="T4" fmla="*/ 388 w 398"/>
                <a:gd name="T5" fmla="*/ 71 h 111"/>
                <a:gd name="T6" fmla="*/ 397 w 398"/>
                <a:gd name="T7" fmla="*/ 67 h 111"/>
                <a:gd name="T8" fmla="*/ 390 w 398"/>
                <a:gd name="T9" fmla="*/ 62 h 111"/>
                <a:gd name="T10" fmla="*/ 388 w 398"/>
                <a:gd name="T11" fmla="*/ 59 h 111"/>
                <a:gd name="T12" fmla="*/ 388 w 398"/>
                <a:gd name="T13" fmla="*/ 56 h 111"/>
                <a:gd name="T14" fmla="*/ 385 w 398"/>
                <a:gd name="T15" fmla="*/ 54 h 111"/>
                <a:gd name="T16" fmla="*/ 387 w 398"/>
                <a:gd name="T17" fmla="*/ 51 h 111"/>
                <a:gd name="T18" fmla="*/ 389 w 398"/>
                <a:gd name="T19" fmla="*/ 48 h 111"/>
                <a:gd name="T20" fmla="*/ 384 w 398"/>
                <a:gd name="T21" fmla="*/ 46 h 111"/>
                <a:gd name="T22" fmla="*/ 378 w 398"/>
                <a:gd name="T23" fmla="*/ 42 h 111"/>
                <a:gd name="T24" fmla="*/ 385 w 398"/>
                <a:gd name="T25" fmla="*/ 40 h 111"/>
                <a:gd name="T26" fmla="*/ 378 w 398"/>
                <a:gd name="T27" fmla="*/ 37 h 111"/>
                <a:gd name="T28" fmla="*/ 378 w 398"/>
                <a:gd name="T29" fmla="*/ 34 h 111"/>
                <a:gd name="T30" fmla="*/ 373 w 398"/>
                <a:gd name="T31" fmla="*/ 32 h 111"/>
                <a:gd name="T32" fmla="*/ 369 w 398"/>
                <a:gd name="T33" fmla="*/ 28 h 111"/>
                <a:gd name="T34" fmla="*/ 350 w 398"/>
                <a:gd name="T35" fmla="*/ 23 h 111"/>
                <a:gd name="T36" fmla="*/ 358 w 398"/>
                <a:gd name="T37" fmla="*/ 19 h 111"/>
                <a:gd name="T38" fmla="*/ 260 w 398"/>
                <a:gd name="T39" fmla="*/ 11 h 111"/>
                <a:gd name="T40" fmla="*/ 324 w 398"/>
                <a:gd name="T41" fmla="*/ 10 h 111"/>
                <a:gd name="T42" fmla="*/ 304 w 398"/>
                <a:gd name="T43" fmla="*/ 6 h 111"/>
                <a:gd name="T44" fmla="*/ 177 w 398"/>
                <a:gd name="T45" fmla="*/ 1 h 111"/>
                <a:gd name="T46" fmla="*/ 18 w 398"/>
                <a:gd name="T47" fmla="*/ 11 h 111"/>
                <a:gd name="T48" fmla="*/ 16 w 398"/>
                <a:gd name="T49" fmla="*/ 17 h 111"/>
                <a:gd name="T50" fmla="*/ 21 w 398"/>
                <a:gd name="T51" fmla="*/ 20 h 111"/>
                <a:gd name="T52" fmla="*/ 15 w 398"/>
                <a:gd name="T53" fmla="*/ 26 h 111"/>
                <a:gd name="T54" fmla="*/ 12 w 398"/>
                <a:gd name="T55" fmla="*/ 52 h 111"/>
                <a:gd name="T56" fmla="*/ 8 w 398"/>
                <a:gd name="T57" fmla="*/ 82 h 111"/>
                <a:gd name="T58" fmla="*/ 113 w 398"/>
                <a:gd name="T59" fmla="*/ 111 h 111"/>
                <a:gd name="T60" fmla="*/ 331 w 398"/>
                <a:gd name="T61" fmla="*/ 104 h 111"/>
                <a:gd name="T62" fmla="*/ 369 w 398"/>
                <a:gd name="T63" fmla="*/ 91 h 111"/>
                <a:gd name="T64" fmla="*/ 385 w 398"/>
                <a:gd name="T65" fmla="*/ 86 h 111"/>
                <a:gd name="T66" fmla="*/ 389 w 398"/>
                <a:gd name="T67" fmla="*/ 8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98" h="111">
                  <a:moveTo>
                    <a:pt x="397" y="80"/>
                  </a:moveTo>
                  <a:cubicBezTo>
                    <a:pt x="394" y="77"/>
                    <a:pt x="387" y="79"/>
                    <a:pt x="384" y="77"/>
                  </a:cubicBezTo>
                  <a:cubicBezTo>
                    <a:pt x="387" y="75"/>
                    <a:pt x="394" y="76"/>
                    <a:pt x="396" y="76"/>
                  </a:cubicBezTo>
                  <a:cubicBezTo>
                    <a:pt x="388" y="74"/>
                    <a:pt x="388" y="74"/>
                    <a:pt x="388" y="74"/>
                  </a:cubicBezTo>
                  <a:cubicBezTo>
                    <a:pt x="397" y="72"/>
                    <a:pt x="397" y="72"/>
                    <a:pt x="397" y="72"/>
                  </a:cubicBezTo>
                  <a:cubicBezTo>
                    <a:pt x="395" y="71"/>
                    <a:pt x="390" y="73"/>
                    <a:pt x="388" y="71"/>
                  </a:cubicBezTo>
                  <a:cubicBezTo>
                    <a:pt x="388" y="69"/>
                    <a:pt x="390" y="70"/>
                    <a:pt x="391" y="70"/>
                  </a:cubicBezTo>
                  <a:cubicBezTo>
                    <a:pt x="394" y="70"/>
                    <a:pt x="398" y="69"/>
                    <a:pt x="397" y="67"/>
                  </a:cubicBezTo>
                  <a:cubicBezTo>
                    <a:pt x="397" y="63"/>
                    <a:pt x="391" y="64"/>
                    <a:pt x="388" y="63"/>
                  </a:cubicBezTo>
                  <a:cubicBezTo>
                    <a:pt x="390" y="62"/>
                    <a:pt x="390" y="62"/>
                    <a:pt x="390" y="62"/>
                  </a:cubicBezTo>
                  <a:cubicBezTo>
                    <a:pt x="388" y="62"/>
                    <a:pt x="386" y="62"/>
                    <a:pt x="385" y="60"/>
                  </a:cubicBezTo>
                  <a:cubicBezTo>
                    <a:pt x="386" y="60"/>
                    <a:pt x="387" y="59"/>
                    <a:pt x="388" y="59"/>
                  </a:cubicBezTo>
                  <a:cubicBezTo>
                    <a:pt x="383" y="57"/>
                    <a:pt x="383" y="57"/>
                    <a:pt x="383" y="57"/>
                  </a:cubicBezTo>
                  <a:cubicBezTo>
                    <a:pt x="388" y="56"/>
                    <a:pt x="388" y="56"/>
                    <a:pt x="388" y="56"/>
                  </a:cubicBezTo>
                  <a:cubicBezTo>
                    <a:pt x="386" y="56"/>
                    <a:pt x="386" y="56"/>
                    <a:pt x="386" y="56"/>
                  </a:cubicBezTo>
                  <a:cubicBezTo>
                    <a:pt x="384" y="55"/>
                    <a:pt x="386" y="54"/>
                    <a:pt x="385" y="54"/>
                  </a:cubicBezTo>
                  <a:cubicBezTo>
                    <a:pt x="383" y="52"/>
                    <a:pt x="379" y="54"/>
                    <a:pt x="377" y="52"/>
                  </a:cubicBezTo>
                  <a:cubicBezTo>
                    <a:pt x="380" y="51"/>
                    <a:pt x="384" y="51"/>
                    <a:pt x="387" y="51"/>
                  </a:cubicBezTo>
                  <a:cubicBezTo>
                    <a:pt x="385" y="51"/>
                    <a:pt x="382" y="51"/>
                    <a:pt x="381" y="49"/>
                  </a:cubicBezTo>
                  <a:cubicBezTo>
                    <a:pt x="389" y="48"/>
                    <a:pt x="389" y="48"/>
                    <a:pt x="389" y="48"/>
                  </a:cubicBezTo>
                  <a:cubicBezTo>
                    <a:pt x="387" y="47"/>
                    <a:pt x="384" y="48"/>
                    <a:pt x="382" y="47"/>
                  </a:cubicBezTo>
                  <a:cubicBezTo>
                    <a:pt x="384" y="46"/>
                    <a:pt x="384" y="46"/>
                    <a:pt x="384" y="46"/>
                  </a:cubicBezTo>
                  <a:cubicBezTo>
                    <a:pt x="381" y="45"/>
                    <a:pt x="378" y="46"/>
                    <a:pt x="376" y="44"/>
                  </a:cubicBezTo>
                  <a:cubicBezTo>
                    <a:pt x="377" y="43"/>
                    <a:pt x="378" y="43"/>
                    <a:pt x="378" y="42"/>
                  </a:cubicBezTo>
                  <a:cubicBezTo>
                    <a:pt x="377" y="42"/>
                    <a:pt x="375" y="42"/>
                    <a:pt x="374" y="41"/>
                  </a:cubicBezTo>
                  <a:cubicBezTo>
                    <a:pt x="377" y="40"/>
                    <a:pt x="382" y="41"/>
                    <a:pt x="385" y="40"/>
                  </a:cubicBezTo>
                  <a:cubicBezTo>
                    <a:pt x="377" y="37"/>
                    <a:pt x="377" y="37"/>
                    <a:pt x="377" y="37"/>
                  </a:cubicBezTo>
                  <a:cubicBezTo>
                    <a:pt x="377" y="37"/>
                    <a:pt x="377" y="37"/>
                    <a:pt x="378" y="37"/>
                  </a:cubicBezTo>
                  <a:cubicBezTo>
                    <a:pt x="373" y="35"/>
                    <a:pt x="373" y="35"/>
                    <a:pt x="373" y="35"/>
                  </a:cubicBezTo>
                  <a:cubicBezTo>
                    <a:pt x="375" y="34"/>
                    <a:pt x="377" y="35"/>
                    <a:pt x="378" y="34"/>
                  </a:cubicBezTo>
                  <a:cubicBezTo>
                    <a:pt x="370" y="32"/>
                    <a:pt x="370" y="32"/>
                    <a:pt x="370" y="32"/>
                  </a:cubicBezTo>
                  <a:cubicBezTo>
                    <a:pt x="371" y="31"/>
                    <a:pt x="372" y="32"/>
                    <a:pt x="373" y="32"/>
                  </a:cubicBezTo>
                  <a:cubicBezTo>
                    <a:pt x="358" y="29"/>
                    <a:pt x="358" y="29"/>
                    <a:pt x="358" y="29"/>
                  </a:cubicBezTo>
                  <a:cubicBezTo>
                    <a:pt x="362" y="28"/>
                    <a:pt x="365" y="30"/>
                    <a:pt x="369" y="28"/>
                  </a:cubicBezTo>
                  <a:cubicBezTo>
                    <a:pt x="362" y="26"/>
                    <a:pt x="351" y="28"/>
                    <a:pt x="345" y="24"/>
                  </a:cubicBezTo>
                  <a:cubicBezTo>
                    <a:pt x="346" y="23"/>
                    <a:pt x="348" y="23"/>
                    <a:pt x="350" y="23"/>
                  </a:cubicBezTo>
                  <a:cubicBezTo>
                    <a:pt x="346" y="22"/>
                    <a:pt x="346" y="22"/>
                    <a:pt x="346" y="22"/>
                  </a:cubicBezTo>
                  <a:cubicBezTo>
                    <a:pt x="349" y="20"/>
                    <a:pt x="356" y="21"/>
                    <a:pt x="358" y="19"/>
                  </a:cubicBezTo>
                  <a:cubicBezTo>
                    <a:pt x="354" y="19"/>
                    <a:pt x="350" y="19"/>
                    <a:pt x="347" y="17"/>
                  </a:cubicBezTo>
                  <a:cubicBezTo>
                    <a:pt x="319" y="14"/>
                    <a:pt x="290" y="11"/>
                    <a:pt x="260" y="11"/>
                  </a:cubicBezTo>
                  <a:cubicBezTo>
                    <a:pt x="259" y="10"/>
                    <a:pt x="259" y="10"/>
                    <a:pt x="259" y="10"/>
                  </a:cubicBezTo>
                  <a:cubicBezTo>
                    <a:pt x="281" y="9"/>
                    <a:pt x="301" y="11"/>
                    <a:pt x="324" y="10"/>
                  </a:cubicBezTo>
                  <a:cubicBezTo>
                    <a:pt x="325" y="9"/>
                    <a:pt x="325" y="9"/>
                    <a:pt x="325" y="9"/>
                  </a:cubicBezTo>
                  <a:cubicBezTo>
                    <a:pt x="319" y="6"/>
                    <a:pt x="311" y="8"/>
                    <a:pt x="304" y="6"/>
                  </a:cubicBezTo>
                  <a:cubicBezTo>
                    <a:pt x="306" y="5"/>
                    <a:pt x="306" y="5"/>
                    <a:pt x="306" y="5"/>
                  </a:cubicBezTo>
                  <a:cubicBezTo>
                    <a:pt x="264" y="1"/>
                    <a:pt x="219" y="0"/>
                    <a:pt x="177" y="1"/>
                  </a:cubicBezTo>
                  <a:cubicBezTo>
                    <a:pt x="35" y="2"/>
                    <a:pt x="35" y="2"/>
                    <a:pt x="35" y="2"/>
                  </a:cubicBezTo>
                  <a:cubicBezTo>
                    <a:pt x="28" y="3"/>
                    <a:pt x="22" y="7"/>
                    <a:pt x="18" y="11"/>
                  </a:cubicBezTo>
                  <a:cubicBezTo>
                    <a:pt x="24" y="13"/>
                    <a:pt x="24" y="13"/>
                    <a:pt x="24" y="13"/>
                  </a:cubicBezTo>
                  <a:cubicBezTo>
                    <a:pt x="16" y="17"/>
                    <a:pt x="16" y="17"/>
                    <a:pt x="16" y="17"/>
                  </a:cubicBezTo>
                  <a:cubicBezTo>
                    <a:pt x="15" y="20"/>
                    <a:pt x="19" y="19"/>
                    <a:pt x="22" y="20"/>
                  </a:cubicBezTo>
                  <a:cubicBezTo>
                    <a:pt x="21" y="20"/>
                    <a:pt x="21" y="20"/>
                    <a:pt x="21" y="20"/>
                  </a:cubicBezTo>
                  <a:cubicBezTo>
                    <a:pt x="20" y="22"/>
                    <a:pt x="16" y="22"/>
                    <a:pt x="19" y="24"/>
                  </a:cubicBezTo>
                  <a:cubicBezTo>
                    <a:pt x="19" y="25"/>
                    <a:pt x="16" y="25"/>
                    <a:pt x="15" y="26"/>
                  </a:cubicBezTo>
                  <a:cubicBezTo>
                    <a:pt x="15" y="29"/>
                    <a:pt x="8" y="33"/>
                    <a:pt x="11" y="37"/>
                  </a:cubicBezTo>
                  <a:cubicBezTo>
                    <a:pt x="8" y="42"/>
                    <a:pt x="13" y="47"/>
                    <a:pt x="12" y="52"/>
                  </a:cubicBezTo>
                  <a:cubicBezTo>
                    <a:pt x="8" y="56"/>
                    <a:pt x="10" y="63"/>
                    <a:pt x="7" y="68"/>
                  </a:cubicBezTo>
                  <a:cubicBezTo>
                    <a:pt x="15" y="73"/>
                    <a:pt x="0" y="77"/>
                    <a:pt x="8" y="82"/>
                  </a:cubicBezTo>
                  <a:cubicBezTo>
                    <a:pt x="9" y="88"/>
                    <a:pt x="16" y="93"/>
                    <a:pt x="24" y="97"/>
                  </a:cubicBezTo>
                  <a:cubicBezTo>
                    <a:pt x="50" y="109"/>
                    <a:pt x="82" y="110"/>
                    <a:pt x="113" y="111"/>
                  </a:cubicBezTo>
                  <a:cubicBezTo>
                    <a:pt x="277" y="109"/>
                    <a:pt x="277" y="109"/>
                    <a:pt x="277" y="109"/>
                  </a:cubicBezTo>
                  <a:cubicBezTo>
                    <a:pt x="295" y="106"/>
                    <a:pt x="314" y="107"/>
                    <a:pt x="331" y="104"/>
                  </a:cubicBezTo>
                  <a:cubicBezTo>
                    <a:pt x="350" y="103"/>
                    <a:pt x="364" y="95"/>
                    <a:pt x="382" y="93"/>
                  </a:cubicBezTo>
                  <a:cubicBezTo>
                    <a:pt x="379" y="91"/>
                    <a:pt x="374" y="92"/>
                    <a:pt x="369" y="91"/>
                  </a:cubicBezTo>
                  <a:cubicBezTo>
                    <a:pt x="375" y="88"/>
                    <a:pt x="382" y="87"/>
                    <a:pt x="388" y="86"/>
                  </a:cubicBezTo>
                  <a:cubicBezTo>
                    <a:pt x="387" y="86"/>
                    <a:pt x="385" y="87"/>
                    <a:pt x="385" y="86"/>
                  </a:cubicBezTo>
                  <a:cubicBezTo>
                    <a:pt x="387" y="84"/>
                    <a:pt x="391" y="86"/>
                    <a:pt x="392" y="84"/>
                  </a:cubicBezTo>
                  <a:cubicBezTo>
                    <a:pt x="389" y="82"/>
                    <a:pt x="389" y="82"/>
                    <a:pt x="389" y="82"/>
                  </a:cubicBezTo>
                  <a:cubicBezTo>
                    <a:pt x="391" y="80"/>
                    <a:pt x="395" y="81"/>
                    <a:pt x="397" y="80"/>
                  </a:cubicBezTo>
                  <a:close/>
                </a:path>
              </a:pathLst>
            </a:custGeom>
            <a:solidFill>
              <a:srgbClr val="004DA1"/>
            </a:solidFill>
            <a:ln>
              <a:noFill/>
            </a:ln>
          </p:spPr>
          <p:txBody>
            <a:bodyPr vert="horz" wrap="square" lIns="68580" tIns="34290" rIns="68580" bIns="3429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013" b="0" i="0" u="none" strike="noStrike" kern="0" cap="none" spc="0" normalizeH="0" baseline="0" noProof="0" dirty="0">
                <a:ln>
                  <a:noFill/>
                </a:ln>
                <a:solidFill>
                  <a:prstClr val="black"/>
                </a:solidFill>
                <a:effectLst/>
                <a:uLnTx/>
                <a:uFillTx/>
                <a:cs typeface="+mn-ea"/>
                <a:sym typeface="+mn-lt"/>
              </a:endParaRPr>
            </a:p>
          </p:txBody>
        </p:sp>
        <p:sp>
          <p:nvSpPr>
            <p:cNvPr id="11" name="文本框 10">
              <a:extLst>
                <a:ext uri="{FF2B5EF4-FFF2-40B4-BE49-F238E27FC236}">
                  <a16:creationId xmlns:a16="http://schemas.microsoft.com/office/drawing/2014/main" id="{9638B1E5-5568-466A-B5E2-8FD1DDE2E088}"/>
                </a:ext>
              </a:extLst>
            </p:cNvPr>
            <p:cNvSpPr txBox="1"/>
            <p:nvPr/>
          </p:nvSpPr>
          <p:spPr>
            <a:xfrm>
              <a:off x="9306645" y="2602139"/>
              <a:ext cx="902810" cy="507831"/>
            </a:xfrm>
            <a:prstGeom prst="rect">
              <a:avLst/>
            </a:prstGeom>
            <a:noFill/>
            <a:effectLst/>
          </p:spPr>
          <p:txBody>
            <a:bodyPr vert="eaVert" wrap="none" rtlCol="0" anchor="ctr">
              <a:spAutoFit/>
            </a:bodyPr>
            <a:lstStyle>
              <a:defPPr>
                <a:defRPr lang="zh-CN"/>
              </a:defPPr>
              <a:lvl1pPr algn="ctr">
                <a:defRPr sz="4400">
                  <a:solidFill>
                    <a:srgbClr val="004DA1"/>
                  </a:solidFill>
                  <a:latin typeface="李旭科书法" panose="02000603000000000000" pitchFamily="2" charset="-122"/>
                  <a:ea typeface="李旭科书法" panose="02000603000000000000" pitchFamily="2" charset="-122"/>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lang="en-US" altLang="zh-CN" sz="3200" kern="0" dirty="0">
                  <a:solidFill>
                    <a:prstClr val="white"/>
                  </a:solidFill>
                  <a:latin typeface="+mn-lt"/>
                  <a:ea typeface="+mn-ea"/>
                  <a:cs typeface="+mn-ea"/>
                  <a:sym typeface="+mn-lt"/>
                </a:rPr>
                <a:t>A</a:t>
              </a:r>
              <a:endParaRPr kumimoji="0" lang="zh-CN" altLang="en-US" sz="3200" b="0" i="0" u="none" strike="noStrike" kern="0" cap="none" spc="0" normalizeH="0" baseline="0" noProof="0" dirty="0">
                <a:ln>
                  <a:noFill/>
                </a:ln>
                <a:solidFill>
                  <a:prstClr val="white"/>
                </a:solidFill>
                <a:effectLst/>
                <a:uLnTx/>
                <a:uFillTx/>
                <a:latin typeface="+mn-lt"/>
                <a:ea typeface="+mn-ea"/>
                <a:cs typeface="+mn-ea"/>
                <a:sym typeface="+mn-lt"/>
              </a:endParaRPr>
            </a:p>
          </p:txBody>
        </p:sp>
      </p:grpSp>
    </p:spTree>
    <p:extLst>
      <p:ext uri="{BB962C8B-B14F-4D97-AF65-F5344CB8AC3E}">
        <p14:creationId xmlns:p14="http://schemas.microsoft.com/office/powerpoint/2010/main" val="294052802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9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9C8B39F-D32C-F953-9AA9-F2F5C5D12633}"/>
            </a:ext>
          </a:extLst>
        </p:cNvPr>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3B9328FC-A7FF-4905-D58B-A2DEE8E79064}"/>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latin typeface="+mn-lt"/>
                <a:cs typeface="+mn-ea"/>
                <a:sym typeface="+mn-lt"/>
              </a:rPr>
              <a:pPr>
                <a:defRPr/>
              </a:pPr>
              <a:t>196</a:t>
            </a:fld>
            <a:endParaRPr lang="en-US">
              <a:solidFill>
                <a:prstClr val="black">
                  <a:tint val="75000"/>
                </a:prstClr>
              </a:solidFill>
              <a:latin typeface="+mn-lt"/>
              <a:cs typeface="+mn-ea"/>
              <a:sym typeface="+mn-lt"/>
            </a:endParaRPr>
          </a:p>
        </p:txBody>
      </p:sp>
      <p:sp>
        <p:nvSpPr>
          <p:cNvPr id="3" name="文本框 2">
            <a:extLst>
              <a:ext uri="{FF2B5EF4-FFF2-40B4-BE49-F238E27FC236}">
                <a16:creationId xmlns:a16="http://schemas.microsoft.com/office/drawing/2014/main" id="{C8E73D36-3A87-7E72-F32F-3365FEB7D1CE}"/>
              </a:ext>
            </a:extLst>
          </p:cNvPr>
          <p:cNvSpPr txBox="1"/>
          <p:nvPr/>
        </p:nvSpPr>
        <p:spPr>
          <a:xfrm>
            <a:off x="2039921" y="225348"/>
            <a:ext cx="5410461" cy="500137"/>
          </a:xfrm>
          <a:prstGeom prst="rect">
            <a:avLst/>
          </a:prstGeom>
          <a:noFill/>
        </p:spPr>
        <p:txBody>
          <a:bodyPr wrap="square" lIns="68580" tIns="34290" rIns="68580" bIns="34290" rtlCol="0">
            <a:spAutoFit/>
          </a:bodyPr>
          <a:lstStyle/>
          <a:p>
            <a:pPr algn="ctr"/>
            <a:r>
              <a:rPr lang="zh-CN" altLang="en-US" sz="2800" b="1" dirty="0">
                <a:solidFill>
                  <a:srgbClr val="0070C0"/>
                </a:solidFill>
                <a:cs typeface="+mn-ea"/>
                <a:sym typeface="+mn-lt"/>
              </a:rPr>
              <a:t>试试就试试</a:t>
            </a:r>
            <a:endParaRPr lang="en-US" altLang="zh-CN" sz="2800" b="1" dirty="0">
              <a:solidFill>
                <a:srgbClr val="7030A0"/>
              </a:solidFill>
              <a:cs typeface="+mn-ea"/>
              <a:sym typeface="+mn-lt"/>
            </a:endParaRPr>
          </a:p>
        </p:txBody>
      </p:sp>
      <p:sp>
        <p:nvSpPr>
          <p:cNvPr id="8" name="内容占位符 1">
            <a:extLst>
              <a:ext uri="{FF2B5EF4-FFF2-40B4-BE49-F238E27FC236}">
                <a16:creationId xmlns:a16="http://schemas.microsoft.com/office/drawing/2014/main" id="{650822F9-0250-9B22-40A1-945A073A1FC1}"/>
              </a:ext>
            </a:extLst>
          </p:cNvPr>
          <p:cNvSpPr txBox="1">
            <a:spLocks/>
          </p:cNvSpPr>
          <p:nvPr/>
        </p:nvSpPr>
        <p:spPr>
          <a:xfrm>
            <a:off x="490822" y="779487"/>
            <a:ext cx="8123789" cy="3887763"/>
          </a:xfrm>
          <a:prstGeom prst="rect">
            <a:avLst/>
          </a:prstGeom>
        </p:spPr>
        <p:txBody>
          <a:bodyPr vert="horz" lIns="91440" tIns="45720" rIns="91440" bIns="45720" rtlCol="0">
            <a:normAutofit fontScale="92500" lnSpcReduction="20000"/>
          </a:bodyPr>
          <a:lstStyle>
            <a:lvl1pPr marL="0" indent="538480" algn="l" defTabSz="685800" rtl="0" eaLnBrk="1" latinLnBrk="0" hangingPunct="1">
              <a:lnSpc>
                <a:spcPct val="150000"/>
              </a:lnSpc>
              <a:spcBef>
                <a:spcPts val="0"/>
              </a:spcBef>
              <a:buFont typeface="Arial" panose="020B0604020202020204" pitchFamily="34" charset="0"/>
              <a:buNone/>
              <a:defRPr sz="2200" b="1" kern="1200">
                <a:solidFill>
                  <a:srgbClr val="004DA1"/>
                </a:solidFill>
                <a:latin typeface="楷体" panose="02010609060101010101" pitchFamily="49" charset="-122"/>
                <a:ea typeface="楷体" panose="02010609060101010101" pitchFamily="49" charset="-122"/>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en-US" altLang="zh-CN" dirty="0">
                <a:latin typeface="+mn-lt"/>
                <a:ea typeface="+mn-ea"/>
                <a:cs typeface="+mn-ea"/>
                <a:sym typeface="+mn-lt"/>
              </a:rPr>
              <a:t>【</a:t>
            </a:r>
            <a:r>
              <a:rPr lang="zh-CN" altLang="en-US" dirty="0">
                <a:latin typeface="+mn-lt"/>
                <a:ea typeface="+mn-ea"/>
                <a:cs typeface="+mn-ea"/>
                <a:sym typeface="+mn-lt"/>
              </a:rPr>
              <a:t>单选题</a:t>
            </a:r>
            <a:r>
              <a:rPr lang="en-US" altLang="zh-CN" dirty="0">
                <a:latin typeface="+mn-lt"/>
                <a:ea typeface="+mn-ea"/>
                <a:cs typeface="+mn-ea"/>
                <a:sym typeface="+mn-lt"/>
              </a:rPr>
              <a:t>】】</a:t>
            </a:r>
            <a:r>
              <a:rPr lang="zh-CN" altLang="en-US" dirty="0">
                <a:latin typeface="+mn-lt"/>
                <a:ea typeface="+mn-ea"/>
                <a:cs typeface="+mn-ea"/>
                <a:sym typeface="+mn-lt"/>
              </a:rPr>
              <a:t>（</a:t>
            </a:r>
            <a:r>
              <a:rPr lang="en-US" altLang="zh-CN" dirty="0">
                <a:latin typeface="+mn-lt"/>
                <a:ea typeface="+mn-ea"/>
                <a:cs typeface="+mn-ea"/>
                <a:sym typeface="+mn-lt"/>
              </a:rPr>
              <a:t>2023 </a:t>
            </a:r>
            <a:r>
              <a:rPr lang="zh-CN" altLang="en-US" dirty="0">
                <a:latin typeface="+mn-lt"/>
                <a:ea typeface="+mn-ea"/>
                <a:cs typeface="+mn-ea"/>
                <a:sym typeface="+mn-lt"/>
              </a:rPr>
              <a:t>年）甲公司为增值税一般纳税人，采取以旧换新方式销售 </a:t>
            </a:r>
            <a:r>
              <a:rPr lang="en-US" altLang="zh-CN" dirty="0">
                <a:latin typeface="+mn-lt"/>
                <a:ea typeface="+mn-ea"/>
                <a:cs typeface="+mn-ea"/>
                <a:sym typeface="+mn-lt"/>
              </a:rPr>
              <a:t>100 </a:t>
            </a:r>
            <a:r>
              <a:rPr lang="zh-CN" altLang="en-US" dirty="0">
                <a:latin typeface="+mn-lt"/>
                <a:ea typeface="+mn-ea"/>
                <a:cs typeface="+mn-ea"/>
                <a:sym typeface="+mn-lt"/>
              </a:rPr>
              <a:t>台 </a:t>
            </a:r>
            <a:r>
              <a:rPr lang="en-US" altLang="zh-CN" dirty="0">
                <a:latin typeface="+mn-lt"/>
                <a:ea typeface="+mn-ea"/>
                <a:cs typeface="+mn-ea"/>
                <a:sym typeface="+mn-lt"/>
              </a:rPr>
              <a:t>W</a:t>
            </a:r>
            <a:r>
              <a:rPr lang="zh-CN" altLang="en-US" dirty="0">
                <a:latin typeface="+mn-lt"/>
                <a:ea typeface="+mn-ea"/>
                <a:cs typeface="+mn-ea"/>
                <a:sym typeface="+mn-lt"/>
              </a:rPr>
              <a:t>型家电，该型家电同期含增值税销售价格为 </a:t>
            </a:r>
            <a:r>
              <a:rPr lang="en-US" altLang="zh-CN" dirty="0">
                <a:latin typeface="+mn-lt"/>
                <a:ea typeface="+mn-ea"/>
                <a:cs typeface="+mn-ea"/>
                <a:sym typeface="+mn-lt"/>
              </a:rPr>
              <a:t>5 650 </a:t>
            </a:r>
            <a:r>
              <a:rPr lang="zh-CN" altLang="en-US" dirty="0">
                <a:latin typeface="+mn-lt"/>
                <a:ea typeface="+mn-ea"/>
                <a:cs typeface="+mn-ea"/>
                <a:sym typeface="+mn-lt"/>
              </a:rPr>
              <a:t>元</a:t>
            </a:r>
            <a:r>
              <a:rPr lang="en-US" altLang="zh-CN" dirty="0">
                <a:latin typeface="+mn-lt"/>
                <a:ea typeface="+mn-ea"/>
                <a:cs typeface="+mn-ea"/>
                <a:sym typeface="+mn-lt"/>
              </a:rPr>
              <a:t>/</a:t>
            </a:r>
            <a:r>
              <a:rPr lang="zh-CN" altLang="en-US" dirty="0">
                <a:latin typeface="+mn-lt"/>
                <a:ea typeface="+mn-ea"/>
                <a:cs typeface="+mn-ea"/>
                <a:sym typeface="+mn-lt"/>
              </a:rPr>
              <a:t>台，扣减旧家电收购价格后实际收取含增值税价款 </a:t>
            </a:r>
            <a:r>
              <a:rPr lang="en-US" altLang="zh-CN" dirty="0">
                <a:latin typeface="+mn-lt"/>
                <a:ea typeface="+mn-ea"/>
                <a:cs typeface="+mn-ea"/>
                <a:sym typeface="+mn-lt"/>
              </a:rPr>
              <a:t>5 141.5 </a:t>
            </a:r>
            <a:r>
              <a:rPr lang="zh-CN" altLang="en-US" dirty="0">
                <a:latin typeface="+mn-lt"/>
                <a:ea typeface="+mn-ea"/>
                <a:cs typeface="+mn-ea"/>
                <a:sym typeface="+mn-lt"/>
              </a:rPr>
              <a:t>元</a:t>
            </a:r>
            <a:r>
              <a:rPr lang="en-US" altLang="zh-CN" dirty="0">
                <a:latin typeface="+mn-lt"/>
                <a:ea typeface="+mn-ea"/>
                <a:cs typeface="+mn-ea"/>
                <a:sym typeface="+mn-lt"/>
              </a:rPr>
              <a:t>/</a:t>
            </a:r>
            <a:r>
              <a:rPr lang="zh-CN" altLang="en-US" dirty="0">
                <a:latin typeface="+mn-lt"/>
                <a:ea typeface="+mn-ea"/>
                <a:cs typeface="+mn-ea"/>
                <a:sym typeface="+mn-lt"/>
              </a:rPr>
              <a:t>台。计算甲公司当月该业务增值税销项税额的下列算式中，正确的是（　）。</a:t>
            </a:r>
          </a:p>
          <a:p>
            <a:r>
              <a:rPr lang="zh-CN" altLang="en-US" dirty="0">
                <a:latin typeface="+mn-lt"/>
                <a:ea typeface="+mn-ea"/>
                <a:cs typeface="+mn-ea"/>
                <a:sym typeface="+mn-lt"/>
              </a:rPr>
              <a:t>　　</a:t>
            </a:r>
            <a:r>
              <a:rPr lang="en-US" altLang="zh-CN" dirty="0">
                <a:latin typeface="+mn-lt"/>
                <a:ea typeface="+mn-ea"/>
                <a:cs typeface="+mn-ea"/>
                <a:sym typeface="+mn-lt"/>
              </a:rPr>
              <a:t>A.100×5 650×13</a:t>
            </a:r>
            <a:r>
              <a:rPr lang="zh-CN" altLang="en-US" dirty="0">
                <a:latin typeface="+mn-lt"/>
                <a:ea typeface="+mn-ea"/>
                <a:cs typeface="+mn-ea"/>
                <a:sym typeface="+mn-lt"/>
              </a:rPr>
              <a:t>％＝</a:t>
            </a:r>
            <a:r>
              <a:rPr lang="en-US" altLang="zh-CN" dirty="0">
                <a:latin typeface="+mn-lt"/>
                <a:ea typeface="+mn-ea"/>
                <a:cs typeface="+mn-ea"/>
                <a:sym typeface="+mn-lt"/>
              </a:rPr>
              <a:t>73 450</a:t>
            </a:r>
            <a:r>
              <a:rPr lang="zh-CN" altLang="en-US" dirty="0">
                <a:latin typeface="+mn-lt"/>
                <a:ea typeface="+mn-ea"/>
                <a:cs typeface="+mn-ea"/>
                <a:sym typeface="+mn-lt"/>
              </a:rPr>
              <a:t>（元）</a:t>
            </a:r>
          </a:p>
          <a:p>
            <a:r>
              <a:rPr lang="zh-CN" altLang="en-US" dirty="0">
                <a:latin typeface="+mn-lt"/>
                <a:ea typeface="+mn-ea"/>
                <a:cs typeface="+mn-ea"/>
                <a:sym typeface="+mn-lt"/>
              </a:rPr>
              <a:t>　　</a:t>
            </a:r>
            <a:r>
              <a:rPr lang="en-US" altLang="zh-CN" dirty="0">
                <a:latin typeface="+mn-lt"/>
                <a:ea typeface="+mn-ea"/>
                <a:cs typeface="+mn-ea"/>
                <a:sym typeface="+mn-lt"/>
              </a:rPr>
              <a:t>B.100×5 141.5×13</a:t>
            </a:r>
            <a:r>
              <a:rPr lang="zh-CN" altLang="en-US" dirty="0">
                <a:latin typeface="+mn-lt"/>
                <a:ea typeface="+mn-ea"/>
                <a:cs typeface="+mn-ea"/>
                <a:sym typeface="+mn-lt"/>
              </a:rPr>
              <a:t>％＝</a:t>
            </a:r>
            <a:r>
              <a:rPr lang="en-US" altLang="zh-CN" dirty="0">
                <a:latin typeface="+mn-lt"/>
                <a:ea typeface="+mn-ea"/>
                <a:cs typeface="+mn-ea"/>
                <a:sym typeface="+mn-lt"/>
              </a:rPr>
              <a:t>66 839.5</a:t>
            </a:r>
            <a:r>
              <a:rPr lang="zh-CN" altLang="en-US" dirty="0">
                <a:latin typeface="+mn-lt"/>
                <a:ea typeface="+mn-ea"/>
                <a:cs typeface="+mn-ea"/>
                <a:sym typeface="+mn-lt"/>
              </a:rPr>
              <a:t>（元）</a:t>
            </a:r>
          </a:p>
          <a:p>
            <a:r>
              <a:rPr lang="zh-CN" altLang="en-US" dirty="0">
                <a:latin typeface="+mn-lt"/>
                <a:ea typeface="+mn-ea"/>
                <a:cs typeface="+mn-ea"/>
                <a:sym typeface="+mn-lt"/>
              </a:rPr>
              <a:t>　　</a:t>
            </a:r>
            <a:r>
              <a:rPr lang="en-US" altLang="zh-CN" dirty="0">
                <a:latin typeface="+mn-lt"/>
                <a:ea typeface="+mn-ea"/>
                <a:cs typeface="+mn-ea"/>
                <a:sym typeface="+mn-lt"/>
              </a:rPr>
              <a:t>C.100×5 141.5÷</a:t>
            </a:r>
            <a:r>
              <a:rPr lang="zh-CN" altLang="en-US" dirty="0">
                <a:latin typeface="+mn-lt"/>
                <a:ea typeface="+mn-ea"/>
                <a:cs typeface="+mn-ea"/>
                <a:sym typeface="+mn-lt"/>
              </a:rPr>
              <a:t>（</a:t>
            </a:r>
            <a:r>
              <a:rPr lang="en-US" altLang="zh-CN" dirty="0">
                <a:latin typeface="+mn-lt"/>
                <a:ea typeface="+mn-ea"/>
                <a:cs typeface="+mn-ea"/>
                <a:sym typeface="+mn-lt"/>
              </a:rPr>
              <a:t>1</a:t>
            </a:r>
            <a:r>
              <a:rPr lang="zh-CN" altLang="en-US" dirty="0">
                <a:latin typeface="+mn-lt"/>
                <a:ea typeface="+mn-ea"/>
                <a:cs typeface="+mn-ea"/>
                <a:sym typeface="+mn-lt"/>
              </a:rPr>
              <a:t>＋</a:t>
            </a:r>
            <a:r>
              <a:rPr lang="en-US" altLang="zh-CN" dirty="0">
                <a:latin typeface="+mn-lt"/>
                <a:ea typeface="+mn-ea"/>
                <a:cs typeface="+mn-ea"/>
                <a:sym typeface="+mn-lt"/>
              </a:rPr>
              <a:t>13</a:t>
            </a:r>
            <a:r>
              <a:rPr lang="zh-CN" altLang="en-US" dirty="0">
                <a:latin typeface="+mn-lt"/>
                <a:ea typeface="+mn-ea"/>
                <a:cs typeface="+mn-ea"/>
                <a:sym typeface="+mn-lt"/>
              </a:rPr>
              <a:t>％）</a:t>
            </a:r>
            <a:r>
              <a:rPr lang="en-US" altLang="zh-CN" dirty="0">
                <a:latin typeface="+mn-lt"/>
                <a:ea typeface="+mn-ea"/>
                <a:cs typeface="+mn-ea"/>
                <a:sym typeface="+mn-lt"/>
              </a:rPr>
              <a:t>×13</a:t>
            </a:r>
            <a:r>
              <a:rPr lang="zh-CN" altLang="en-US" dirty="0">
                <a:latin typeface="+mn-lt"/>
                <a:ea typeface="+mn-ea"/>
                <a:cs typeface="+mn-ea"/>
                <a:sym typeface="+mn-lt"/>
              </a:rPr>
              <a:t>％＝</a:t>
            </a:r>
            <a:r>
              <a:rPr lang="en-US" altLang="zh-CN" dirty="0">
                <a:latin typeface="+mn-lt"/>
                <a:ea typeface="+mn-ea"/>
                <a:cs typeface="+mn-ea"/>
                <a:sym typeface="+mn-lt"/>
              </a:rPr>
              <a:t>59 150</a:t>
            </a:r>
            <a:r>
              <a:rPr lang="zh-CN" altLang="en-US" dirty="0">
                <a:latin typeface="+mn-lt"/>
                <a:ea typeface="+mn-ea"/>
                <a:cs typeface="+mn-ea"/>
                <a:sym typeface="+mn-lt"/>
              </a:rPr>
              <a:t>（元）</a:t>
            </a:r>
            <a:endParaRPr lang="en-US" altLang="zh-CN" dirty="0">
              <a:latin typeface="+mn-lt"/>
              <a:ea typeface="+mn-ea"/>
              <a:cs typeface="+mn-ea"/>
              <a:sym typeface="+mn-lt"/>
            </a:endParaRPr>
          </a:p>
          <a:p>
            <a:r>
              <a:rPr lang="en-US" altLang="zh-CN" dirty="0">
                <a:latin typeface="+mn-lt"/>
                <a:ea typeface="+mn-ea"/>
                <a:cs typeface="+mn-ea"/>
                <a:sym typeface="+mn-lt"/>
              </a:rPr>
              <a:t>    D.100×5 650÷</a:t>
            </a:r>
            <a:r>
              <a:rPr lang="zh-CN" altLang="en-US" dirty="0">
                <a:latin typeface="+mn-lt"/>
                <a:ea typeface="+mn-ea"/>
                <a:cs typeface="+mn-ea"/>
                <a:sym typeface="+mn-lt"/>
              </a:rPr>
              <a:t>（</a:t>
            </a:r>
            <a:r>
              <a:rPr lang="en-US" altLang="zh-CN" dirty="0">
                <a:latin typeface="+mn-lt"/>
                <a:ea typeface="+mn-ea"/>
                <a:cs typeface="+mn-ea"/>
                <a:sym typeface="+mn-lt"/>
              </a:rPr>
              <a:t>1</a:t>
            </a:r>
            <a:r>
              <a:rPr lang="zh-CN" altLang="en-US" dirty="0">
                <a:latin typeface="+mn-lt"/>
                <a:ea typeface="+mn-ea"/>
                <a:cs typeface="+mn-ea"/>
                <a:sym typeface="+mn-lt"/>
              </a:rPr>
              <a:t>＋</a:t>
            </a:r>
            <a:r>
              <a:rPr lang="en-US" altLang="zh-CN" dirty="0">
                <a:latin typeface="+mn-lt"/>
                <a:ea typeface="+mn-ea"/>
                <a:cs typeface="+mn-ea"/>
                <a:sym typeface="+mn-lt"/>
              </a:rPr>
              <a:t>13</a:t>
            </a:r>
            <a:r>
              <a:rPr lang="zh-CN" altLang="en-US" dirty="0">
                <a:latin typeface="+mn-lt"/>
                <a:ea typeface="+mn-ea"/>
                <a:cs typeface="+mn-ea"/>
                <a:sym typeface="+mn-lt"/>
              </a:rPr>
              <a:t>％）</a:t>
            </a:r>
            <a:r>
              <a:rPr lang="en-US" altLang="zh-CN" dirty="0">
                <a:latin typeface="+mn-lt"/>
                <a:ea typeface="+mn-ea"/>
                <a:cs typeface="+mn-ea"/>
                <a:sym typeface="+mn-lt"/>
              </a:rPr>
              <a:t>×13</a:t>
            </a:r>
            <a:r>
              <a:rPr lang="zh-CN" altLang="en-US" dirty="0">
                <a:latin typeface="+mn-lt"/>
                <a:ea typeface="+mn-ea"/>
                <a:cs typeface="+mn-ea"/>
                <a:sym typeface="+mn-lt"/>
              </a:rPr>
              <a:t>％＝</a:t>
            </a:r>
            <a:r>
              <a:rPr lang="en-US" altLang="zh-CN" dirty="0">
                <a:latin typeface="+mn-lt"/>
                <a:ea typeface="+mn-ea"/>
                <a:cs typeface="+mn-ea"/>
                <a:sym typeface="+mn-lt"/>
              </a:rPr>
              <a:t>65 000</a:t>
            </a:r>
            <a:r>
              <a:rPr lang="zh-CN" altLang="en-US" dirty="0">
                <a:latin typeface="+mn-lt"/>
                <a:ea typeface="+mn-ea"/>
                <a:cs typeface="+mn-ea"/>
                <a:sym typeface="+mn-lt"/>
              </a:rPr>
              <a:t>（元）</a:t>
            </a:r>
          </a:p>
          <a:p>
            <a:endParaRPr lang="zh-CN" altLang="en-US" dirty="0">
              <a:latin typeface="+mn-lt"/>
              <a:ea typeface="+mn-ea"/>
              <a:cs typeface="+mn-ea"/>
              <a:sym typeface="+mn-lt"/>
            </a:endParaRPr>
          </a:p>
        </p:txBody>
      </p:sp>
      <p:grpSp>
        <p:nvGrpSpPr>
          <p:cNvPr id="9" name="组合 8">
            <a:extLst>
              <a:ext uri="{FF2B5EF4-FFF2-40B4-BE49-F238E27FC236}">
                <a16:creationId xmlns:a16="http://schemas.microsoft.com/office/drawing/2014/main" id="{CF8EBC17-2324-E92E-3FD2-648D34F45CE0}"/>
              </a:ext>
            </a:extLst>
          </p:cNvPr>
          <p:cNvGrpSpPr/>
          <p:nvPr/>
        </p:nvGrpSpPr>
        <p:grpSpPr>
          <a:xfrm rot="16200000">
            <a:off x="1893805" y="3981478"/>
            <a:ext cx="677108" cy="1428693"/>
            <a:chOff x="9306645" y="1903595"/>
            <a:chExt cx="902810" cy="1904924"/>
          </a:xfrm>
        </p:grpSpPr>
        <p:sp>
          <p:nvSpPr>
            <p:cNvPr id="10" name="Freeform 668">
              <a:extLst>
                <a:ext uri="{FF2B5EF4-FFF2-40B4-BE49-F238E27FC236}">
                  <a16:creationId xmlns:a16="http://schemas.microsoft.com/office/drawing/2014/main" id="{1E171DD6-EF43-CFDD-2CC9-A0D9C4642582}"/>
                </a:ext>
              </a:extLst>
            </p:cNvPr>
            <p:cNvSpPr>
              <a:spLocks/>
            </p:cNvSpPr>
            <p:nvPr/>
          </p:nvSpPr>
          <p:spPr bwMode="auto">
            <a:xfrm rot="5400000">
              <a:off x="8805602" y="2585762"/>
              <a:ext cx="1904924" cy="540590"/>
            </a:xfrm>
            <a:custGeom>
              <a:avLst/>
              <a:gdLst>
                <a:gd name="T0" fmla="*/ 384 w 398"/>
                <a:gd name="T1" fmla="*/ 77 h 111"/>
                <a:gd name="T2" fmla="*/ 388 w 398"/>
                <a:gd name="T3" fmla="*/ 74 h 111"/>
                <a:gd name="T4" fmla="*/ 388 w 398"/>
                <a:gd name="T5" fmla="*/ 71 h 111"/>
                <a:gd name="T6" fmla="*/ 397 w 398"/>
                <a:gd name="T7" fmla="*/ 67 h 111"/>
                <a:gd name="T8" fmla="*/ 390 w 398"/>
                <a:gd name="T9" fmla="*/ 62 h 111"/>
                <a:gd name="T10" fmla="*/ 388 w 398"/>
                <a:gd name="T11" fmla="*/ 59 h 111"/>
                <a:gd name="T12" fmla="*/ 388 w 398"/>
                <a:gd name="T13" fmla="*/ 56 h 111"/>
                <a:gd name="T14" fmla="*/ 385 w 398"/>
                <a:gd name="T15" fmla="*/ 54 h 111"/>
                <a:gd name="T16" fmla="*/ 387 w 398"/>
                <a:gd name="T17" fmla="*/ 51 h 111"/>
                <a:gd name="T18" fmla="*/ 389 w 398"/>
                <a:gd name="T19" fmla="*/ 48 h 111"/>
                <a:gd name="T20" fmla="*/ 384 w 398"/>
                <a:gd name="T21" fmla="*/ 46 h 111"/>
                <a:gd name="T22" fmla="*/ 378 w 398"/>
                <a:gd name="T23" fmla="*/ 42 h 111"/>
                <a:gd name="T24" fmla="*/ 385 w 398"/>
                <a:gd name="T25" fmla="*/ 40 h 111"/>
                <a:gd name="T26" fmla="*/ 378 w 398"/>
                <a:gd name="T27" fmla="*/ 37 h 111"/>
                <a:gd name="T28" fmla="*/ 378 w 398"/>
                <a:gd name="T29" fmla="*/ 34 h 111"/>
                <a:gd name="T30" fmla="*/ 373 w 398"/>
                <a:gd name="T31" fmla="*/ 32 h 111"/>
                <a:gd name="T32" fmla="*/ 369 w 398"/>
                <a:gd name="T33" fmla="*/ 28 h 111"/>
                <a:gd name="T34" fmla="*/ 350 w 398"/>
                <a:gd name="T35" fmla="*/ 23 h 111"/>
                <a:gd name="T36" fmla="*/ 358 w 398"/>
                <a:gd name="T37" fmla="*/ 19 h 111"/>
                <a:gd name="T38" fmla="*/ 260 w 398"/>
                <a:gd name="T39" fmla="*/ 11 h 111"/>
                <a:gd name="T40" fmla="*/ 324 w 398"/>
                <a:gd name="T41" fmla="*/ 10 h 111"/>
                <a:gd name="T42" fmla="*/ 304 w 398"/>
                <a:gd name="T43" fmla="*/ 6 h 111"/>
                <a:gd name="T44" fmla="*/ 177 w 398"/>
                <a:gd name="T45" fmla="*/ 1 h 111"/>
                <a:gd name="T46" fmla="*/ 18 w 398"/>
                <a:gd name="T47" fmla="*/ 11 h 111"/>
                <a:gd name="T48" fmla="*/ 16 w 398"/>
                <a:gd name="T49" fmla="*/ 17 h 111"/>
                <a:gd name="T50" fmla="*/ 21 w 398"/>
                <a:gd name="T51" fmla="*/ 20 h 111"/>
                <a:gd name="T52" fmla="*/ 15 w 398"/>
                <a:gd name="T53" fmla="*/ 26 h 111"/>
                <a:gd name="T54" fmla="*/ 12 w 398"/>
                <a:gd name="T55" fmla="*/ 52 h 111"/>
                <a:gd name="T56" fmla="*/ 8 w 398"/>
                <a:gd name="T57" fmla="*/ 82 h 111"/>
                <a:gd name="T58" fmla="*/ 113 w 398"/>
                <a:gd name="T59" fmla="*/ 111 h 111"/>
                <a:gd name="T60" fmla="*/ 331 w 398"/>
                <a:gd name="T61" fmla="*/ 104 h 111"/>
                <a:gd name="T62" fmla="*/ 369 w 398"/>
                <a:gd name="T63" fmla="*/ 91 h 111"/>
                <a:gd name="T64" fmla="*/ 385 w 398"/>
                <a:gd name="T65" fmla="*/ 86 h 111"/>
                <a:gd name="T66" fmla="*/ 389 w 398"/>
                <a:gd name="T67" fmla="*/ 8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98" h="111">
                  <a:moveTo>
                    <a:pt x="397" y="80"/>
                  </a:moveTo>
                  <a:cubicBezTo>
                    <a:pt x="394" y="77"/>
                    <a:pt x="387" y="79"/>
                    <a:pt x="384" y="77"/>
                  </a:cubicBezTo>
                  <a:cubicBezTo>
                    <a:pt x="387" y="75"/>
                    <a:pt x="394" y="76"/>
                    <a:pt x="396" y="76"/>
                  </a:cubicBezTo>
                  <a:cubicBezTo>
                    <a:pt x="388" y="74"/>
                    <a:pt x="388" y="74"/>
                    <a:pt x="388" y="74"/>
                  </a:cubicBezTo>
                  <a:cubicBezTo>
                    <a:pt x="397" y="72"/>
                    <a:pt x="397" y="72"/>
                    <a:pt x="397" y="72"/>
                  </a:cubicBezTo>
                  <a:cubicBezTo>
                    <a:pt x="395" y="71"/>
                    <a:pt x="390" y="73"/>
                    <a:pt x="388" y="71"/>
                  </a:cubicBezTo>
                  <a:cubicBezTo>
                    <a:pt x="388" y="69"/>
                    <a:pt x="390" y="70"/>
                    <a:pt x="391" y="70"/>
                  </a:cubicBezTo>
                  <a:cubicBezTo>
                    <a:pt x="394" y="70"/>
                    <a:pt x="398" y="69"/>
                    <a:pt x="397" y="67"/>
                  </a:cubicBezTo>
                  <a:cubicBezTo>
                    <a:pt x="397" y="63"/>
                    <a:pt x="391" y="64"/>
                    <a:pt x="388" y="63"/>
                  </a:cubicBezTo>
                  <a:cubicBezTo>
                    <a:pt x="390" y="62"/>
                    <a:pt x="390" y="62"/>
                    <a:pt x="390" y="62"/>
                  </a:cubicBezTo>
                  <a:cubicBezTo>
                    <a:pt x="388" y="62"/>
                    <a:pt x="386" y="62"/>
                    <a:pt x="385" y="60"/>
                  </a:cubicBezTo>
                  <a:cubicBezTo>
                    <a:pt x="386" y="60"/>
                    <a:pt x="387" y="59"/>
                    <a:pt x="388" y="59"/>
                  </a:cubicBezTo>
                  <a:cubicBezTo>
                    <a:pt x="383" y="57"/>
                    <a:pt x="383" y="57"/>
                    <a:pt x="383" y="57"/>
                  </a:cubicBezTo>
                  <a:cubicBezTo>
                    <a:pt x="388" y="56"/>
                    <a:pt x="388" y="56"/>
                    <a:pt x="388" y="56"/>
                  </a:cubicBezTo>
                  <a:cubicBezTo>
                    <a:pt x="386" y="56"/>
                    <a:pt x="386" y="56"/>
                    <a:pt x="386" y="56"/>
                  </a:cubicBezTo>
                  <a:cubicBezTo>
                    <a:pt x="384" y="55"/>
                    <a:pt x="386" y="54"/>
                    <a:pt x="385" y="54"/>
                  </a:cubicBezTo>
                  <a:cubicBezTo>
                    <a:pt x="383" y="52"/>
                    <a:pt x="379" y="54"/>
                    <a:pt x="377" y="52"/>
                  </a:cubicBezTo>
                  <a:cubicBezTo>
                    <a:pt x="380" y="51"/>
                    <a:pt x="384" y="51"/>
                    <a:pt x="387" y="51"/>
                  </a:cubicBezTo>
                  <a:cubicBezTo>
                    <a:pt x="385" y="51"/>
                    <a:pt x="382" y="51"/>
                    <a:pt x="381" y="49"/>
                  </a:cubicBezTo>
                  <a:cubicBezTo>
                    <a:pt x="389" y="48"/>
                    <a:pt x="389" y="48"/>
                    <a:pt x="389" y="48"/>
                  </a:cubicBezTo>
                  <a:cubicBezTo>
                    <a:pt x="387" y="47"/>
                    <a:pt x="384" y="48"/>
                    <a:pt x="382" y="47"/>
                  </a:cubicBezTo>
                  <a:cubicBezTo>
                    <a:pt x="384" y="46"/>
                    <a:pt x="384" y="46"/>
                    <a:pt x="384" y="46"/>
                  </a:cubicBezTo>
                  <a:cubicBezTo>
                    <a:pt x="381" y="45"/>
                    <a:pt x="378" y="46"/>
                    <a:pt x="376" y="44"/>
                  </a:cubicBezTo>
                  <a:cubicBezTo>
                    <a:pt x="377" y="43"/>
                    <a:pt x="378" y="43"/>
                    <a:pt x="378" y="42"/>
                  </a:cubicBezTo>
                  <a:cubicBezTo>
                    <a:pt x="377" y="42"/>
                    <a:pt x="375" y="42"/>
                    <a:pt x="374" y="41"/>
                  </a:cubicBezTo>
                  <a:cubicBezTo>
                    <a:pt x="377" y="40"/>
                    <a:pt x="382" y="41"/>
                    <a:pt x="385" y="40"/>
                  </a:cubicBezTo>
                  <a:cubicBezTo>
                    <a:pt x="377" y="37"/>
                    <a:pt x="377" y="37"/>
                    <a:pt x="377" y="37"/>
                  </a:cubicBezTo>
                  <a:cubicBezTo>
                    <a:pt x="377" y="37"/>
                    <a:pt x="377" y="37"/>
                    <a:pt x="378" y="37"/>
                  </a:cubicBezTo>
                  <a:cubicBezTo>
                    <a:pt x="373" y="35"/>
                    <a:pt x="373" y="35"/>
                    <a:pt x="373" y="35"/>
                  </a:cubicBezTo>
                  <a:cubicBezTo>
                    <a:pt x="375" y="34"/>
                    <a:pt x="377" y="35"/>
                    <a:pt x="378" y="34"/>
                  </a:cubicBezTo>
                  <a:cubicBezTo>
                    <a:pt x="370" y="32"/>
                    <a:pt x="370" y="32"/>
                    <a:pt x="370" y="32"/>
                  </a:cubicBezTo>
                  <a:cubicBezTo>
                    <a:pt x="371" y="31"/>
                    <a:pt x="372" y="32"/>
                    <a:pt x="373" y="32"/>
                  </a:cubicBezTo>
                  <a:cubicBezTo>
                    <a:pt x="358" y="29"/>
                    <a:pt x="358" y="29"/>
                    <a:pt x="358" y="29"/>
                  </a:cubicBezTo>
                  <a:cubicBezTo>
                    <a:pt x="362" y="28"/>
                    <a:pt x="365" y="30"/>
                    <a:pt x="369" y="28"/>
                  </a:cubicBezTo>
                  <a:cubicBezTo>
                    <a:pt x="362" y="26"/>
                    <a:pt x="351" y="28"/>
                    <a:pt x="345" y="24"/>
                  </a:cubicBezTo>
                  <a:cubicBezTo>
                    <a:pt x="346" y="23"/>
                    <a:pt x="348" y="23"/>
                    <a:pt x="350" y="23"/>
                  </a:cubicBezTo>
                  <a:cubicBezTo>
                    <a:pt x="346" y="22"/>
                    <a:pt x="346" y="22"/>
                    <a:pt x="346" y="22"/>
                  </a:cubicBezTo>
                  <a:cubicBezTo>
                    <a:pt x="349" y="20"/>
                    <a:pt x="356" y="21"/>
                    <a:pt x="358" y="19"/>
                  </a:cubicBezTo>
                  <a:cubicBezTo>
                    <a:pt x="354" y="19"/>
                    <a:pt x="350" y="19"/>
                    <a:pt x="347" y="17"/>
                  </a:cubicBezTo>
                  <a:cubicBezTo>
                    <a:pt x="319" y="14"/>
                    <a:pt x="290" y="11"/>
                    <a:pt x="260" y="11"/>
                  </a:cubicBezTo>
                  <a:cubicBezTo>
                    <a:pt x="259" y="10"/>
                    <a:pt x="259" y="10"/>
                    <a:pt x="259" y="10"/>
                  </a:cubicBezTo>
                  <a:cubicBezTo>
                    <a:pt x="281" y="9"/>
                    <a:pt x="301" y="11"/>
                    <a:pt x="324" y="10"/>
                  </a:cubicBezTo>
                  <a:cubicBezTo>
                    <a:pt x="325" y="9"/>
                    <a:pt x="325" y="9"/>
                    <a:pt x="325" y="9"/>
                  </a:cubicBezTo>
                  <a:cubicBezTo>
                    <a:pt x="319" y="6"/>
                    <a:pt x="311" y="8"/>
                    <a:pt x="304" y="6"/>
                  </a:cubicBezTo>
                  <a:cubicBezTo>
                    <a:pt x="306" y="5"/>
                    <a:pt x="306" y="5"/>
                    <a:pt x="306" y="5"/>
                  </a:cubicBezTo>
                  <a:cubicBezTo>
                    <a:pt x="264" y="1"/>
                    <a:pt x="219" y="0"/>
                    <a:pt x="177" y="1"/>
                  </a:cubicBezTo>
                  <a:cubicBezTo>
                    <a:pt x="35" y="2"/>
                    <a:pt x="35" y="2"/>
                    <a:pt x="35" y="2"/>
                  </a:cubicBezTo>
                  <a:cubicBezTo>
                    <a:pt x="28" y="3"/>
                    <a:pt x="22" y="7"/>
                    <a:pt x="18" y="11"/>
                  </a:cubicBezTo>
                  <a:cubicBezTo>
                    <a:pt x="24" y="13"/>
                    <a:pt x="24" y="13"/>
                    <a:pt x="24" y="13"/>
                  </a:cubicBezTo>
                  <a:cubicBezTo>
                    <a:pt x="16" y="17"/>
                    <a:pt x="16" y="17"/>
                    <a:pt x="16" y="17"/>
                  </a:cubicBezTo>
                  <a:cubicBezTo>
                    <a:pt x="15" y="20"/>
                    <a:pt x="19" y="19"/>
                    <a:pt x="22" y="20"/>
                  </a:cubicBezTo>
                  <a:cubicBezTo>
                    <a:pt x="21" y="20"/>
                    <a:pt x="21" y="20"/>
                    <a:pt x="21" y="20"/>
                  </a:cubicBezTo>
                  <a:cubicBezTo>
                    <a:pt x="20" y="22"/>
                    <a:pt x="16" y="22"/>
                    <a:pt x="19" y="24"/>
                  </a:cubicBezTo>
                  <a:cubicBezTo>
                    <a:pt x="19" y="25"/>
                    <a:pt x="16" y="25"/>
                    <a:pt x="15" y="26"/>
                  </a:cubicBezTo>
                  <a:cubicBezTo>
                    <a:pt x="15" y="29"/>
                    <a:pt x="8" y="33"/>
                    <a:pt x="11" y="37"/>
                  </a:cubicBezTo>
                  <a:cubicBezTo>
                    <a:pt x="8" y="42"/>
                    <a:pt x="13" y="47"/>
                    <a:pt x="12" y="52"/>
                  </a:cubicBezTo>
                  <a:cubicBezTo>
                    <a:pt x="8" y="56"/>
                    <a:pt x="10" y="63"/>
                    <a:pt x="7" y="68"/>
                  </a:cubicBezTo>
                  <a:cubicBezTo>
                    <a:pt x="15" y="73"/>
                    <a:pt x="0" y="77"/>
                    <a:pt x="8" y="82"/>
                  </a:cubicBezTo>
                  <a:cubicBezTo>
                    <a:pt x="9" y="88"/>
                    <a:pt x="16" y="93"/>
                    <a:pt x="24" y="97"/>
                  </a:cubicBezTo>
                  <a:cubicBezTo>
                    <a:pt x="50" y="109"/>
                    <a:pt x="82" y="110"/>
                    <a:pt x="113" y="111"/>
                  </a:cubicBezTo>
                  <a:cubicBezTo>
                    <a:pt x="277" y="109"/>
                    <a:pt x="277" y="109"/>
                    <a:pt x="277" y="109"/>
                  </a:cubicBezTo>
                  <a:cubicBezTo>
                    <a:pt x="295" y="106"/>
                    <a:pt x="314" y="107"/>
                    <a:pt x="331" y="104"/>
                  </a:cubicBezTo>
                  <a:cubicBezTo>
                    <a:pt x="350" y="103"/>
                    <a:pt x="364" y="95"/>
                    <a:pt x="382" y="93"/>
                  </a:cubicBezTo>
                  <a:cubicBezTo>
                    <a:pt x="379" y="91"/>
                    <a:pt x="374" y="92"/>
                    <a:pt x="369" y="91"/>
                  </a:cubicBezTo>
                  <a:cubicBezTo>
                    <a:pt x="375" y="88"/>
                    <a:pt x="382" y="87"/>
                    <a:pt x="388" y="86"/>
                  </a:cubicBezTo>
                  <a:cubicBezTo>
                    <a:pt x="387" y="86"/>
                    <a:pt x="385" y="87"/>
                    <a:pt x="385" y="86"/>
                  </a:cubicBezTo>
                  <a:cubicBezTo>
                    <a:pt x="387" y="84"/>
                    <a:pt x="391" y="86"/>
                    <a:pt x="392" y="84"/>
                  </a:cubicBezTo>
                  <a:cubicBezTo>
                    <a:pt x="389" y="82"/>
                    <a:pt x="389" y="82"/>
                    <a:pt x="389" y="82"/>
                  </a:cubicBezTo>
                  <a:cubicBezTo>
                    <a:pt x="391" y="80"/>
                    <a:pt x="395" y="81"/>
                    <a:pt x="397" y="80"/>
                  </a:cubicBezTo>
                  <a:close/>
                </a:path>
              </a:pathLst>
            </a:custGeom>
            <a:solidFill>
              <a:srgbClr val="004DA1"/>
            </a:solidFill>
            <a:ln>
              <a:noFill/>
            </a:ln>
          </p:spPr>
          <p:txBody>
            <a:bodyPr vert="horz" wrap="square" lIns="68580" tIns="34290" rIns="68580" bIns="3429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013" b="0" i="0" u="none" strike="noStrike" kern="0" cap="none" spc="0" normalizeH="0" baseline="0" noProof="0" dirty="0">
                <a:ln>
                  <a:noFill/>
                </a:ln>
                <a:solidFill>
                  <a:prstClr val="black"/>
                </a:solidFill>
                <a:effectLst/>
                <a:uLnTx/>
                <a:uFillTx/>
                <a:cs typeface="+mn-ea"/>
                <a:sym typeface="+mn-lt"/>
              </a:endParaRPr>
            </a:p>
          </p:txBody>
        </p:sp>
        <p:sp>
          <p:nvSpPr>
            <p:cNvPr id="11" name="文本框 10">
              <a:extLst>
                <a:ext uri="{FF2B5EF4-FFF2-40B4-BE49-F238E27FC236}">
                  <a16:creationId xmlns:a16="http://schemas.microsoft.com/office/drawing/2014/main" id="{2F56BBCC-CACA-5503-8867-E0B1213373B5}"/>
                </a:ext>
              </a:extLst>
            </p:cNvPr>
            <p:cNvSpPr txBox="1"/>
            <p:nvPr/>
          </p:nvSpPr>
          <p:spPr>
            <a:xfrm>
              <a:off x="9306645" y="2586108"/>
              <a:ext cx="902810" cy="539892"/>
            </a:xfrm>
            <a:prstGeom prst="rect">
              <a:avLst/>
            </a:prstGeom>
            <a:noFill/>
            <a:effectLst/>
          </p:spPr>
          <p:txBody>
            <a:bodyPr vert="eaVert" wrap="none" rtlCol="0" anchor="ctr">
              <a:spAutoFit/>
            </a:bodyPr>
            <a:lstStyle>
              <a:defPPr>
                <a:defRPr lang="zh-CN"/>
              </a:defPPr>
              <a:lvl1pPr algn="ctr">
                <a:defRPr sz="4400">
                  <a:solidFill>
                    <a:srgbClr val="004DA1"/>
                  </a:solidFill>
                  <a:latin typeface="李旭科书法" panose="02000603000000000000" pitchFamily="2" charset="-122"/>
                  <a:ea typeface="李旭科书法" panose="02000603000000000000" pitchFamily="2" charset="-122"/>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3200" b="0" i="0" u="none" strike="noStrike" kern="0" cap="none" spc="0" normalizeH="0" baseline="0" noProof="0" dirty="0">
                  <a:ln>
                    <a:noFill/>
                  </a:ln>
                  <a:solidFill>
                    <a:prstClr val="white"/>
                  </a:solidFill>
                  <a:effectLst/>
                  <a:uLnTx/>
                  <a:uFillTx/>
                  <a:latin typeface="+mn-lt"/>
                  <a:ea typeface="+mn-ea"/>
                  <a:cs typeface="+mn-ea"/>
                  <a:sym typeface="+mn-lt"/>
                </a:rPr>
                <a:t>D</a:t>
              </a:r>
              <a:endParaRPr kumimoji="0" lang="zh-CN" altLang="en-US" sz="3200" b="0" i="0" u="none" strike="noStrike" kern="0" cap="none" spc="0" normalizeH="0" baseline="0" noProof="0" dirty="0">
                <a:ln>
                  <a:noFill/>
                </a:ln>
                <a:solidFill>
                  <a:prstClr val="white"/>
                </a:solidFill>
                <a:effectLst/>
                <a:uLnTx/>
                <a:uFillTx/>
                <a:latin typeface="+mn-lt"/>
                <a:ea typeface="+mn-ea"/>
                <a:cs typeface="+mn-ea"/>
                <a:sym typeface="+mn-lt"/>
              </a:endParaRPr>
            </a:p>
          </p:txBody>
        </p:sp>
      </p:grpSp>
    </p:spTree>
    <p:extLst>
      <p:ext uri="{BB962C8B-B14F-4D97-AF65-F5344CB8AC3E}">
        <p14:creationId xmlns:p14="http://schemas.microsoft.com/office/powerpoint/2010/main" val="75333666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6" name="组合 15"/>
          <p:cNvGrpSpPr/>
          <p:nvPr/>
        </p:nvGrpSpPr>
        <p:grpSpPr>
          <a:xfrm>
            <a:off x="1245704" y="1192696"/>
            <a:ext cx="648376" cy="3419061"/>
            <a:chOff x="3237545" y="4561747"/>
            <a:chExt cx="1146960" cy="1146960"/>
          </a:xfrm>
        </p:grpSpPr>
        <p:sp>
          <p:nvSpPr>
            <p:cNvPr id="17" name="圆角矩形 16"/>
            <p:cNvSpPr/>
            <p:nvPr/>
          </p:nvSpPr>
          <p:spPr>
            <a:xfrm>
              <a:off x="3237545" y="4561747"/>
              <a:ext cx="1146960" cy="1146960"/>
            </a:xfrm>
            <a:prstGeom prst="roundRect">
              <a:avLst>
                <a:gd name="adj" fmla="val 9039"/>
              </a:avLst>
            </a:prstGeom>
            <a:solidFill>
              <a:srgbClr val="0070C0"/>
            </a:solidFill>
            <a:ln w="31750">
              <a:gradFill flip="none" rotWithShape="1">
                <a:gsLst>
                  <a:gs pos="0">
                    <a:schemeClr val="bg1">
                      <a:lumMod val="85000"/>
                    </a:schemeClr>
                  </a:gs>
                  <a:gs pos="100000">
                    <a:schemeClr val="bg1"/>
                  </a:gs>
                </a:gsLst>
                <a:lin ang="2700000" scaled="1"/>
                <a:tileRect/>
              </a:gradFill>
            </a:ln>
            <a:effectLst>
              <a:innerShdw blurRad="127000" dist="63500" dir="13500000">
                <a:schemeClr val="tx1">
                  <a:lumMod val="65000"/>
                  <a:lumOff val="35000"/>
                  <a:alpha val="49000"/>
                </a:scheme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latin typeface="+mn-ea"/>
              </a:endParaRPr>
            </a:p>
          </p:txBody>
        </p:sp>
        <p:sp>
          <p:nvSpPr>
            <p:cNvPr id="18" name="圆角矩形 17"/>
            <p:cNvSpPr/>
            <p:nvPr/>
          </p:nvSpPr>
          <p:spPr>
            <a:xfrm>
              <a:off x="3294838" y="4757465"/>
              <a:ext cx="1032367" cy="773634"/>
            </a:xfrm>
            <a:prstGeom prst="roundRect">
              <a:avLst>
                <a:gd name="adj" fmla="val 9613"/>
              </a:avLst>
            </a:prstGeom>
            <a:solidFill>
              <a:schemeClr val="bg1">
                <a:lumMod val="95000"/>
              </a:schemeClr>
            </a:solidFill>
            <a:ln w="50800">
              <a:noFill/>
            </a:ln>
            <a:effectLst>
              <a:outerShdw blurRad="76200" dist="38100" dir="2700000" algn="tl" rotWithShape="0">
                <a:schemeClr val="tx1">
                  <a:lumMod val="65000"/>
                  <a:lumOff val="35000"/>
                  <a:alpha val="64000"/>
                </a:schemeClr>
              </a:outerShdw>
            </a:effectLst>
            <a:scene3d>
              <a:camera prst="orthographicFront"/>
              <a:lightRig rig="threePt" dir="t"/>
            </a:scene3d>
            <a:sp3d prstMaterial="softEdge">
              <a:bevelT w="25400" h="127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latin typeface="+mn-ea"/>
              </a:endParaRPr>
            </a:p>
          </p:txBody>
        </p:sp>
      </p:grpSp>
      <p:sp>
        <p:nvSpPr>
          <p:cNvPr id="19" name="Text Placeholder 3"/>
          <p:cNvSpPr txBox="1">
            <a:spLocks/>
          </p:cNvSpPr>
          <p:nvPr/>
        </p:nvSpPr>
        <p:spPr>
          <a:xfrm>
            <a:off x="1374913" y="1600200"/>
            <a:ext cx="397566" cy="2343406"/>
          </a:xfrm>
          <a:prstGeom prst="rect">
            <a:avLst/>
          </a:prstGeom>
        </p:spPr>
        <p:txBody>
          <a:bodyPr vert="horz" lIns="0" tIns="0" rIns="0" bIns="0" rtlCol="0" anchor="ctr">
            <a:normAutofit/>
          </a:bodyPr>
          <a:lstStyle>
            <a:lvl1pPr marL="0" indent="0" algn="l" defTabSz="914400" rtl="0" eaLnBrk="1" latinLnBrk="0" hangingPunct="1">
              <a:lnSpc>
                <a:spcPct val="90000"/>
              </a:lnSpc>
              <a:spcBef>
                <a:spcPts val="1000"/>
              </a:spcBef>
              <a:buFont typeface="Arial" panose="020B0604020202020204" pitchFamily="34" charset="0"/>
              <a:buNone/>
              <a:defRPr sz="1750" kern="1200">
                <a:solidFill>
                  <a:schemeClr val="tx1"/>
                </a:solidFill>
                <a:latin typeface="Open Sans" panose="020B0606030504020204" pitchFamily="34" charset="0"/>
                <a:ea typeface="Open Sans" panose="020B0606030504020204" pitchFamily="34" charset="0"/>
                <a:cs typeface="Open Sans" panose="020B0606030504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Open Sans "/>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Open Sans "/>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Open Sans "/>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Open Sans "/>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a:r>
              <a:rPr lang="zh-CN" altLang="en-US" sz="2000" b="1" dirty="0">
                <a:latin typeface="+mn-ea"/>
                <a:ea typeface="+mn-ea"/>
              </a:rPr>
              <a:t>还本销售</a:t>
            </a:r>
            <a:endParaRPr lang="en-GB" altLang="zh-CN" sz="2000" b="1" dirty="0">
              <a:latin typeface="+mn-ea"/>
              <a:ea typeface="+mn-ea"/>
            </a:endParaRPr>
          </a:p>
        </p:txBody>
      </p:sp>
      <p:graphicFrame>
        <p:nvGraphicFramePr>
          <p:cNvPr id="2" name="图示 1"/>
          <p:cNvGraphicFramePr/>
          <p:nvPr>
            <p:extLst>
              <p:ext uri="{D42A27DB-BD31-4B8C-83A1-F6EECF244321}">
                <p14:modId xmlns:p14="http://schemas.microsoft.com/office/powerpoint/2010/main" val="2372380091"/>
              </p:ext>
            </p:extLst>
          </p:nvPr>
        </p:nvGraphicFramePr>
        <p:xfrm>
          <a:off x="2044147" y="1164766"/>
          <a:ext cx="5854149" cy="3605708"/>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3" name="TextBox 2"/>
          <p:cNvSpPr txBox="1"/>
          <p:nvPr/>
        </p:nvSpPr>
        <p:spPr>
          <a:xfrm>
            <a:off x="2325833" y="1968846"/>
            <a:ext cx="700833" cy="400110"/>
          </a:xfrm>
          <a:prstGeom prst="rect">
            <a:avLst/>
          </a:prstGeom>
          <a:noFill/>
        </p:spPr>
        <p:txBody>
          <a:bodyPr wrap="none" rtlCol="0">
            <a:spAutoFit/>
          </a:bodyPr>
          <a:lstStyle/>
          <a:p>
            <a:r>
              <a:rPr lang="zh-CN" altLang="en-US" sz="2000" b="1" dirty="0">
                <a:ln w="12700">
                  <a:solidFill>
                    <a:schemeClr val="tx2">
                      <a:satMod val="155000"/>
                    </a:schemeClr>
                  </a:solidFill>
                  <a:prstDash val="solid"/>
                </a:ln>
                <a:effectLst>
                  <a:outerShdw blurRad="41275" dist="20320" dir="1800000" algn="tl" rotWithShape="0">
                    <a:srgbClr val="000000">
                      <a:alpha val="40000"/>
                    </a:srgbClr>
                  </a:outerShdw>
                </a:effectLst>
                <a:latin typeface="+mn-ea"/>
              </a:rPr>
              <a:t>含义</a:t>
            </a:r>
          </a:p>
        </p:txBody>
      </p:sp>
      <p:sp>
        <p:nvSpPr>
          <p:cNvPr id="12" name="TextBox 11"/>
          <p:cNvSpPr txBox="1"/>
          <p:nvPr/>
        </p:nvSpPr>
        <p:spPr>
          <a:xfrm>
            <a:off x="2210416" y="3472968"/>
            <a:ext cx="958917" cy="400110"/>
          </a:xfrm>
          <a:prstGeom prst="rect">
            <a:avLst/>
          </a:prstGeom>
          <a:noFill/>
        </p:spPr>
        <p:txBody>
          <a:bodyPr wrap="none" rtlCol="0">
            <a:spAutoFit/>
          </a:bodyPr>
          <a:lstStyle/>
          <a:p>
            <a:r>
              <a:rPr lang="zh-CN" altLang="en-US" sz="2000" b="1" dirty="0">
                <a:ln w="12700">
                  <a:solidFill>
                    <a:schemeClr val="tx2">
                      <a:satMod val="155000"/>
                    </a:schemeClr>
                  </a:solidFill>
                  <a:prstDash val="solid"/>
                </a:ln>
                <a:effectLst>
                  <a:outerShdw blurRad="41275" dist="20320" dir="1800000" algn="tl" rotWithShape="0">
                    <a:srgbClr val="000000">
                      <a:alpha val="40000"/>
                    </a:srgbClr>
                  </a:outerShdw>
                </a:effectLst>
                <a:latin typeface="+mn-ea"/>
              </a:rPr>
              <a:t>销售额</a:t>
            </a:r>
          </a:p>
        </p:txBody>
      </p:sp>
      <p:sp>
        <p:nvSpPr>
          <p:cNvPr id="11" name="文本框 4">
            <a:extLst>
              <a:ext uri="{FF2B5EF4-FFF2-40B4-BE49-F238E27FC236}">
                <a16:creationId xmlns:a16="http://schemas.microsoft.com/office/drawing/2014/main" id="{4A70301E-3696-49CD-9035-63CBA369BCB4}"/>
              </a:ext>
            </a:extLst>
          </p:cNvPr>
          <p:cNvSpPr txBox="1"/>
          <p:nvPr/>
        </p:nvSpPr>
        <p:spPr>
          <a:xfrm>
            <a:off x="824948" y="299722"/>
            <a:ext cx="7482623" cy="500137"/>
          </a:xfrm>
          <a:prstGeom prst="rect">
            <a:avLst/>
          </a:prstGeom>
          <a:noFill/>
        </p:spPr>
        <p:txBody>
          <a:bodyPr wrap="square" lIns="68580" tIns="34290" rIns="68580" bIns="34290" rtlCol="0">
            <a:spAutoFit/>
          </a:bodyPr>
          <a:lstStyle/>
          <a:p>
            <a:pPr algn="ctr"/>
            <a:r>
              <a:rPr lang="zh-CN" altLang="en-US" sz="2800" b="1" dirty="0">
                <a:solidFill>
                  <a:srgbClr val="0070C0"/>
                </a:solidFill>
                <a:cs typeface="+mn-ea"/>
              </a:rPr>
              <a:t>二、销项税额</a:t>
            </a:r>
            <a:r>
              <a:rPr lang="en-US" altLang="zh-CN" sz="2400" b="1" dirty="0">
                <a:solidFill>
                  <a:srgbClr val="7030A0"/>
                </a:solidFill>
                <a:latin typeface="+mn-ea"/>
              </a:rPr>
              <a:t>——2.</a:t>
            </a:r>
            <a:r>
              <a:rPr lang="zh-CN" altLang="zh-CN" sz="2400" b="1" dirty="0">
                <a:solidFill>
                  <a:srgbClr val="7030A0"/>
                </a:solidFill>
              </a:rPr>
              <a:t>特殊销售方式销售额的确定</a:t>
            </a:r>
            <a:endParaRPr lang="en-US" altLang="zh-CN" sz="2000" b="1" dirty="0">
              <a:solidFill>
                <a:srgbClr val="7030A0"/>
              </a:solidFill>
              <a:latin typeface="+mn-ea"/>
            </a:endParaRPr>
          </a:p>
        </p:txBody>
      </p:sp>
    </p:spTree>
    <p:extLst>
      <p:ext uri="{BB962C8B-B14F-4D97-AF65-F5344CB8AC3E}">
        <p14:creationId xmlns:p14="http://schemas.microsoft.com/office/powerpoint/2010/main" val="156258877"/>
      </p:ext>
    </p:extLst>
  </p:cSld>
  <p:clrMapOvr>
    <a:masterClrMapping/>
  </p:clrMapOvr>
  <mc:AlternateContent xmlns:mc="http://schemas.openxmlformats.org/markup-compatibility/2006" xmlns:p14="http://schemas.microsoft.com/office/powerpoint/2010/main">
    <mc:Choice Requires="p14">
      <p:transition spd="slow" p14:dur="1600" advClick="0" advTm="0">
        <p14:gallery dir="l"/>
      </p:transition>
    </mc:Choice>
    <mc:Fallback xmlns="">
      <p:transition spd="slow"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16"/>
                                        </p:tgtEl>
                                        <p:attrNameLst>
                                          <p:attrName>style.visibility</p:attrName>
                                        </p:attrNameLst>
                                      </p:cBhvr>
                                      <p:to>
                                        <p:strVal val="visible"/>
                                      </p:to>
                                    </p:set>
                                    <p:anim calcmode="lin" valueType="num">
                                      <p:cBhvr>
                                        <p:cTn id="7" dur="500" fill="hold"/>
                                        <p:tgtEl>
                                          <p:spTgt spid="16"/>
                                        </p:tgtEl>
                                        <p:attrNameLst>
                                          <p:attrName>ppt_w</p:attrName>
                                        </p:attrNameLst>
                                      </p:cBhvr>
                                      <p:tavLst>
                                        <p:tav tm="0">
                                          <p:val>
                                            <p:fltVal val="0"/>
                                          </p:val>
                                        </p:tav>
                                        <p:tav tm="100000">
                                          <p:val>
                                            <p:strVal val="#ppt_w"/>
                                          </p:val>
                                        </p:tav>
                                      </p:tavLst>
                                    </p:anim>
                                    <p:anim calcmode="lin" valueType="num">
                                      <p:cBhvr>
                                        <p:cTn id="8" dur="500" fill="hold"/>
                                        <p:tgtEl>
                                          <p:spTgt spid="16"/>
                                        </p:tgtEl>
                                        <p:attrNameLst>
                                          <p:attrName>ppt_h</p:attrName>
                                        </p:attrNameLst>
                                      </p:cBhvr>
                                      <p:tavLst>
                                        <p:tav tm="0">
                                          <p:val>
                                            <p:fltVal val="0"/>
                                          </p:val>
                                        </p:tav>
                                        <p:tav tm="100000">
                                          <p:val>
                                            <p:strVal val="#ppt_h"/>
                                          </p:val>
                                        </p:tav>
                                      </p:tavLst>
                                    </p:anim>
                                    <p:animEffect transition="in" filter="fade">
                                      <p:cBhvr>
                                        <p:cTn id="9" dur="500"/>
                                        <p:tgtEl>
                                          <p:spTgt spid="16"/>
                                        </p:tgtEl>
                                      </p:cBhvr>
                                    </p:animEffect>
                                  </p:childTnLst>
                                </p:cTn>
                              </p:par>
                            </p:childTnLst>
                          </p:cTn>
                        </p:par>
                        <p:par>
                          <p:cTn id="10" fill="hold">
                            <p:stCondLst>
                              <p:cond delay="500"/>
                            </p:stCondLst>
                            <p:childTnLst>
                              <p:par>
                                <p:cTn id="11" presetID="10" presetClass="entr" presetSubtype="0" fill="hold" grpId="0" nodeType="afterEffect">
                                  <p:stCondLst>
                                    <p:cond delay="0"/>
                                  </p:stCondLst>
                                  <p:childTnLst>
                                    <p:set>
                                      <p:cBhvr>
                                        <p:cTn id="12" dur="1" fill="hold">
                                          <p:stCondLst>
                                            <p:cond delay="0"/>
                                          </p:stCondLst>
                                        </p:cTn>
                                        <p:tgtEl>
                                          <p:spTgt spid="19"/>
                                        </p:tgtEl>
                                        <p:attrNameLst>
                                          <p:attrName>style.visibility</p:attrName>
                                        </p:attrNameLst>
                                      </p:cBhvr>
                                      <p:to>
                                        <p:strVal val="visible"/>
                                      </p:to>
                                    </p:set>
                                    <p:animEffect transition="in" filter="fade">
                                      <p:cBhvr>
                                        <p:cTn id="13"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p:bldLst>
  </p:timing>
</p:sld>
</file>

<file path=ppt/slides/slide1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3F297A04-FA86-470C-A283-0F372052F889}"/>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latin typeface="+mn-lt"/>
                <a:cs typeface="+mn-ea"/>
                <a:sym typeface="+mn-lt"/>
              </a:rPr>
              <a:pPr>
                <a:defRPr/>
              </a:pPr>
              <a:t>198</a:t>
            </a:fld>
            <a:endParaRPr lang="en-US">
              <a:solidFill>
                <a:prstClr val="black">
                  <a:tint val="75000"/>
                </a:prstClr>
              </a:solidFill>
              <a:latin typeface="+mn-lt"/>
              <a:cs typeface="+mn-ea"/>
              <a:sym typeface="+mn-lt"/>
            </a:endParaRPr>
          </a:p>
        </p:txBody>
      </p:sp>
      <p:sp>
        <p:nvSpPr>
          <p:cNvPr id="3" name="文本框 2">
            <a:extLst>
              <a:ext uri="{FF2B5EF4-FFF2-40B4-BE49-F238E27FC236}">
                <a16:creationId xmlns:a16="http://schemas.microsoft.com/office/drawing/2014/main" id="{8D04972F-565F-4E50-896F-ED56EDD1A38F}"/>
              </a:ext>
            </a:extLst>
          </p:cNvPr>
          <p:cNvSpPr txBox="1"/>
          <p:nvPr/>
        </p:nvSpPr>
        <p:spPr>
          <a:xfrm>
            <a:off x="2039921" y="225348"/>
            <a:ext cx="5410461" cy="500137"/>
          </a:xfrm>
          <a:prstGeom prst="rect">
            <a:avLst/>
          </a:prstGeom>
          <a:noFill/>
        </p:spPr>
        <p:txBody>
          <a:bodyPr wrap="square" lIns="68580" tIns="34290" rIns="68580" bIns="34290" rtlCol="0">
            <a:spAutoFit/>
          </a:bodyPr>
          <a:lstStyle/>
          <a:p>
            <a:pPr algn="ctr"/>
            <a:r>
              <a:rPr lang="zh-CN" altLang="en-US" sz="2800" b="1" dirty="0">
                <a:solidFill>
                  <a:srgbClr val="0070C0"/>
                </a:solidFill>
                <a:cs typeface="+mn-ea"/>
                <a:sym typeface="+mn-lt"/>
              </a:rPr>
              <a:t>试试就试试</a:t>
            </a:r>
            <a:endParaRPr lang="en-US" altLang="zh-CN" sz="2800" b="1" dirty="0">
              <a:solidFill>
                <a:srgbClr val="7030A0"/>
              </a:solidFill>
              <a:cs typeface="+mn-ea"/>
              <a:sym typeface="+mn-lt"/>
            </a:endParaRPr>
          </a:p>
        </p:txBody>
      </p:sp>
      <p:sp>
        <p:nvSpPr>
          <p:cNvPr id="8" name="内容占位符 1">
            <a:extLst>
              <a:ext uri="{FF2B5EF4-FFF2-40B4-BE49-F238E27FC236}">
                <a16:creationId xmlns:a16="http://schemas.microsoft.com/office/drawing/2014/main" id="{C55AD2E8-BCFE-4A42-9301-8BD4BC5CB3A5}"/>
              </a:ext>
            </a:extLst>
          </p:cNvPr>
          <p:cNvSpPr txBox="1">
            <a:spLocks/>
          </p:cNvSpPr>
          <p:nvPr/>
        </p:nvSpPr>
        <p:spPr>
          <a:xfrm>
            <a:off x="490822" y="779487"/>
            <a:ext cx="8123789" cy="3887763"/>
          </a:xfrm>
          <a:prstGeom prst="rect">
            <a:avLst/>
          </a:prstGeom>
        </p:spPr>
        <p:txBody>
          <a:bodyPr vert="horz" lIns="91440" tIns="45720" rIns="91440" bIns="45720" rtlCol="0">
            <a:normAutofit/>
          </a:bodyPr>
          <a:lstStyle>
            <a:lvl1pPr marL="0" indent="538480" algn="l" defTabSz="685800" rtl="0" eaLnBrk="1" latinLnBrk="0" hangingPunct="1">
              <a:lnSpc>
                <a:spcPct val="150000"/>
              </a:lnSpc>
              <a:spcBef>
                <a:spcPts val="0"/>
              </a:spcBef>
              <a:buFont typeface="Arial" panose="020B0604020202020204" pitchFamily="34" charset="0"/>
              <a:buNone/>
              <a:defRPr sz="2200" b="1" kern="1200">
                <a:solidFill>
                  <a:srgbClr val="004DA1"/>
                </a:solidFill>
                <a:latin typeface="楷体" panose="02010609060101010101" pitchFamily="49" charset="-122"/>
                <a:ea typeface="楷体" panose="02010609060101010101" pitchFamily="49" charset="-122"/>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a:lnSpc>
                <a:spcPct val="110000"/>
              </a:lnSpc>
            </a:pPr>
            <a:r>
              <a:rPr lang="en-US" altLang="zh-CN" dirty="0">
                <a:latin typeface="+mn-lt"/>
                <a:ea typeface="+mn-ea"/>
                <a:cs typeface="+mn-ea"/>
                <a:sym typeface="+mn-lt"/>
              </a:rPr>
              <a:t>【</a:t>
            </a:r>
            <a:r>
              <a:rPr lang="zh-CN" altLang="en-US" dirty="0">
                <a:latin typeface="+mn-lt"/>
                <a:ea typeface="+mn-ea"/>
                <a:cs typeface="+mn-ea"/>
                <a:sym typeface="+mn-lt"/>
              </a:rPr>
              <a:t>计算题</a:t>
            </a:r>
            <a:r>
              <a:rPr lang="en-US" altLang="zh-CN" dirty="0">
                <a:latin typeface="+mn-lt"/>
                <a:ea typeface="+mn-ea"/>
                <a:cs typeface="+mn-ea"/>
                <a:sym typeface="+mn-lt"/>
              </a:rPr>
              <a:t>】</a:t>
            </a:r>
            <a:r>
              <a:rPr lang="zh-CN" altLang="en-US" dirty="0">
                <a:latin typeface="+mn-lt"/>
                <a:ea typeface="+mn-ea"/>
                <a:cs typeface="+mn-ea"/>
                <a:sym typeface="+mn-lt"/>
              </a:rPr>
              <a:t>某家具生产厂与某商场签订家具购销合同，双方约定商场购入家具</a:t>
            </a:r>
            <a:r>
              <a:rPr lang="en-US" altLang="zh-CN" dirty="0">
                <a:latin typeface="+mn-lt"/>
                <a:ea typeface="+mn-ea"/>
                <a:cs typeface="+mn-ea"/>
                <a:sym typeface="+mn-lt"/>
              </a:rPr>
              <a:t>500</a:t>
            </a:r>
            <a:r>
              <a:rPr lang="zh-CN" altLang="en-US" dirty="0">
                <a:latin typeface="+mn-lt"/>
                <a:ea typeface="+mn-ea"/>
                <a:cs typeface="+mn-ea"/>
                <a:sym typeface="+mn-lt"/>
              </a:rPr>
              <a:t>套，含税价格</a:t>
            </a:r>
            <a:r>
              <a:rPr lang="en-US" altLang="zh-CN" dirty="0">
                <a:latin typeface="+mn-lt"/>
                <a:ea typeface="+mn-ea"/>
                <a:cs typeface="+mn-ea"/>
                <a:sym typeface="+mn-lt"/>
              </a:rPr>
              <a:t>16 800</a:t>
            </a:r>
            <a:r>
              <a:rPr lang="zh-CN" altLang="en-US" dirty="0">
                <a:latin typeface="+mn-lt"/>
                <a:ea typeface="+mn-ea"/>
                <a:cs typeface="+mn-ea"/>
                <a:sym typeface="+mn-lt"/>
              </a:rPr>
              <a:t>元</a:t>
            </a:r>
            <a:r>
              <a:rPr lang="en-US" altLang="zh-CN" dirty="0">
                <a:latin typeface="+mn-lt"/>
                <a:ea typeface="+mn-ea"/>
                <a:cs typeface="+mn-ea"/>
                <a:sym typeface="+mn-lt"/>
              </a:rPr>
              <a:t>/</a:t>
            </a:r>
            <a:r>
              <a:rPr lang="zh-CN" altLang="en-US" dirty="0">
                <a:latin typeface="+mn-lt"/>
                <a:ea typeface="+mn-ea"/>
                <a:cs typeface="+mn-ea"/>
                <a:sym typeface="+mn-lt"/>
              </a:rPr>
              <a:t>套，商场在购货时一次付清全部货款，工厂在货物销售后的</a:t>
            </a:r>
            <a:r>
              <a:rPr lang="en-US" altLang="zh-CN" dirty="0">
                <a:latin typeface="+mn-lt"/>
                <a:ea typeface="+mn-ea"/>
                <a:cs typeface="+mn-ea"/>
                <a:sym typeface="+mn-lt"/>
              </a:rPr>
              <a:t>6</a:t>
            </a:r>
            <a:r>
              <a:rPr lang="zh-CN" altLang="en-US" dirty="0">
                <a:latin typeface="+mn-lt"/>
                <a:ea typeface="+mn-ea"/>
                <a:cs typeface="+mn-ea"/>
                <a:sym typeface="+mn-lt"/>
              </a:rPr>
              <a:t>个月全部返还货款。分析确定上述业务增值税销项税额</a:t>
            </a:r>
          </a:p>
          <a:p>
            <a:endParaRPr lang="en-US" altLang="zh-CN" dirty="0">
              <a:latin typeface="+mn-lt"/>
              <a:ea typeface="+mn-ea"/>
              <a:cs typeface="+mn-ea"/>
              <a:sym typeface="+mn-lt"/>
            </a:endParaRPr>
          </a:p>
        </p:txBody>
      </p:sp>
      <p:sp>
        <p:nvSpPr>
          <p:cNvPr id="12" name="文本2">
            <a:extLst>
              <a:ext uri="{FF2B5EF4-FFF2-40B4-BE49-F238E27FC236}">
                <a16:creationId xmlns:a16="http://schemas.microsoft.com/office/drawing/2014/main" id="{5E2E9C69-412B-410B-AA26-C10FF8192F71}"/>
              </a:ext>
            </a:extLst>
          </p:cNvPr>
          <p:cNvSpPr>
            <a:spLocks noChangeArrowheads="1"/>
          </p:cNvSpPr>
          <p:nvPr/>
        </p:nvSpPr>
        <p:spPr bwMode="gray">
          <a:xfrm>
            <a:off x="624924" y="3102400"/>
            <a:ext cx="8123789" cy="1593425"/>
          </a:xfrm>
          <a:prstGeom prst="roundRect">
            <a:avLst>
              <a:gd name="adj" fmla="val 11505"/>
            </a:avLst>
          </a:prstGeom>
          <a:noFill/>
          <a:ln w="15875" cap="flat" cmpd="sng" algn="ctr">
            <a:solidFill>
              <a:srgbClr val="7030A0"/>
            </a:solidFill>
            <a:prstDash val="solid"/>
          </a:ln>
          <a:effectLst/>
        </p:spPr>
        <p:txBody>
          <a:bodyPr lIns="62118" tIns="31058" rIns="62118" bIns="31058"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342900" indent="-342900">
              <a:buFont typeface="Wingdings" panose="05000000000000000000" pitchFamily="2" charset="2"/>
              <a:buChar char="ü"/>
            </a:pPr>
            <a:r>
              <a:rPr lang="zh-CN" altLang="en-US" sz="2000" b="1" dirty="0">
                <a:solidFill>
                  <a:srgbClr val="0070C0"/>
                </a:solidFill>
              </a:rPr>
              <a:t>还本销售业务的增值税计税依据为货物的全部销售额，不得扣除还本支出。已知家具适用增值税税率为</a:t>
            </a:r>
            <a:r>
              <a:rPr lang="en-US" altLang="zh-CN" sz="2000" b="1" dirty="0">
                <a:solidFill>
                  <a:srgbClr val="0070C0"/>
                </a:solidFill>
              </a:rPr>
              <a:t>13%</a:t>
            </a:r>
            <a:r>
              <a:rPr lang="zh-CN" altLang="en-US" sz="2000" b="1" dirty="0">
                <a:solidFill>
                  <a:srgbClr val="0070C0"/>
                </a:solidFill>
              </a:rPr>
              <a:t>。</a:t>
            </a:r>
          </a:p>
          <a:p>
            <a:pPr marL="342900" indent="-342900">
              <a:buFont typeface="Wingdings" panose="05000000000000000000" pitchFamily="2" charset="2"/>
              <a:buChar char="ü"/>
            </a:pPr>
            <a:r>
              <a:rPr lang="zh-CN" altLang="en-US" sz="2000" b="1" dirty="0">
                <a:solidFill>
                  <a:srgbClr val="0070C0"/>
                </a:solidFill>
              </a:rPr>
              <a:t>销项税额</a:t>
            </a:r>
            <a:r>
              <a:rPr lang="en-US" altLang="zh-CN" sz="2000" b="1" dirty="0">
                <a:solidFill>
                  <a:srgbClr val="0070C0"/>
                </a:solidFill>
              </a:rPr>
              <a:t>=16 800÷</a:t>
            </a:r>
            <a:r>
              <a:rPr lang="zh-CN" altLang="en-US" sz="2000" b="1" dirty="0">
                <a:solidFill>
                  <a:srgbClr val="0070C0"/>
                </a:solidFill>
              </a:rPr>
              <a:t>（</a:t>
            </a:r>
            <a:r>
              <a:rPr lang="en-US" altLang="zh-CN" sz="2000" b="1" dirty="0">
                <a:solidFill>
                  <a:srgbClr val="0070C0"/>
                </a:solidFill>
              </a:rPr>
              <a:t>1+13%</a:t>
            </a:r>
            <a:r>
              <a:rPr lang="zh-CN" altLang="en-US" sz="2000" b="1" dirty="0">
                <a:solidFill>
                  <a:srgbClr val="0070C0"/>
                </a:solidFill>
              </a:rPr>
              <a:t>）</a:t>
            </a:r>
            <a:r>
              <a:rPr lang="en-US" altLang="zh-CN" sz="2000" b="1" dirty="0">
                <a:solidFill>
                  <a:srgbClr val="0070C0"/>
                </a:solidFill>
              </a:rPr>
              <a:t>×500×13% =966371.68</a:t>
            </a:r>
            <a:r>
              <a:rPr lang="zh-CN" altLang="en-US" sz="2000" b="1" dirty="0">
                <a:solidFill>
                  <a:srgbClr val="0070C0"/>
                </a:solidFill>
              </a:rPr>
              <a:t>（元）</a:t>
            </a:r>
          </a:p>
          <a:p>
            <a:endParaRPr lang="zh-CN" altLang="en-US" sz="2000" b="1" dirty="0">
              <a:solidFill>
                <a:srgbClr val="0070C0"/>
              </a:solidFill>
            </a:endParaRPr>
          </a:p>
        </p:txBody>
      </p:sp>
    </p:spTree>
    <p:extLst>
      <p:ext uri="{BB962C8B-B14F-4D97-AF65-F5344CB8AC3E}">
        <p14:creationId xmlns:p14="http://schemas.microsoft.com/office/powerpoint/2010/main" val="16962630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barn(inVertical)">
                                      <p:cBhvr>
                                        <p:cTn id="7" dur="500"/>
                                        <p:tgtEl>
                                          <p:spTgt spid="12"/>
                                        </p:tgtEl>
                                      </p:cBhvr>
                                    </p:animEffect>
                                  </p:childTnLst>
                                </p:cTn>
                              </p:par>
                            </p:childTnLst>
                          </p:cTn>
                        </p:par>
                      </p:childTnLst>
                    </p:cTn>
                  </p:par>
                  <p:par>
                    <p:cTn id="8" fill="hold">
                      <p:stCondLst>
                        <p:cond delay="indefinite"/>
                      </p:stCondLst>
                      <p:childTnLst>
                        <p:par>
                          <p:cTn id="9" fill="hold">
                            <p:stCondLst>
                              <p:cond delay="0"/>
                            </p:stCondLst>
                            <p:childTnLst>
                              <p:par>
                                <p:cTn id="10" presetID="2" presetClass="entr" presetSubtype="4" fill="hold" nodeType="clickEffect">
                                  <p:stCondLst>
                                    <p:cond delay="0"/>
                                  </p:stCondLst>
                                  <p:childTnLst>
                                    <p:set>
                                      <p:cBhvr>
                                        <p:cTn id="11" dur="1" fill="hold">
                                          <p:stCondLst>
                                            <p:cond delay="0"/>
                                          </p:stCondLst>
                                        </p:cTn>
                                        <p:tgtEl>
                                          <p:spTgt spid="12">
                                            <p:txEl>
                                              <p:pRg st="0" end="0"/>
                                            </p:txEl>
                                          </p:spTgt>
                                        </p:tgtEl>
                                        <p:attrNameLst>
                                          <p:attrName>style.visibility</p:attrName>
                                        </p:attrNameLst>
                                      </p:cBhvr>
                                      <p:to>
                                        <p:strVal val="visible"/>
                                      </p:to>
                                    </p:set>
                                    <p:anim calcmode="lin" valueType="num">
                                      <p:cBhvr additive="base">
                                        <p:cTn id="12" dur="500" fill="hold"/>
                                        <p:tgtEl>
                                          <p:spTgt spid="12">
                                            <p:txEl>
                                              <p:pRg st="0" end="0"/>
                                            </p:txEl>
                                          </p:spTgt>
                                        </p:tgtEl>
                                        <p:attrNameLst>
                                          <p:attrName>ppt_x</p:attrName>
                                        </p:attrNameLst>
                                      </p:cBhvr>
                                      <p:tavLst>
                                        <p:tav tm="0">
                                          <p:val>
                                            <p:strVal val="#ppt_x"/>
                                          </p:val>
                                        </p:tav>
                                        <p:tav tm="100000">
                                          <p:val>
                                            <p:strVal val="#ppt_x"/>
                                          </p:val>
                                        </p:tav>
                                      </p:tavLst>
                                    </p:anim>
                                    <p:anim calcmode="lin" valueType="num">
                                      <p:cBhvr additive="base">
                                        <p:cTn id="13" dur="500" fill="hold"/>
                                        <p:tgtEl>
                                          <p:spTgt spid="12">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14" fill="hold">
                      <p:stCondLst>
                        <p:cond delay="indefinite"/>
                      </p:stCondLst>
                      <p:childTnLst>
                        <p:par>
                          <p:cTn id="15" fill="hold">
                            <p:stCondLst>
                              <p:cond delay="0"/>
                            </p:stCondLst>
                            <p:childTnLst>
                              <p:par>
                                <p:cTn id="16" presetID="2" presetClass="entr" presetSubtype="4" fill="hold" nodeType="clickEffect">
                                  <p:stCondLst>
                                    <p:cond delay="0"/>
                                  </p:stCondLst>
                                  <p:childTnLst>
                                    <p:set>
                                      <p:cBhvr>
                                        <p:cTn id="17" dur="1" fill="hold">
                                          <p:stCondLst>
                                            <p:cond delay="0"/>
                                          </p:stCondLst>
                                        </p:cTn>
                                        <p:tgtEl>
                                          <p:spTgt spid="12">
                                            <p:txEl>
                                              <p:pRg st="1" end="1"/>
                                            </p:txEl>
                                          </p:spTgt>
                                        </p:tgtEl>
                                        <p:attrNameLst>
                                          <p:attrName>style.visibility</p:attrName>
                                        </p:attrNameLst>
                                      </p:cBhvr>
                                      <p:to>
                                        <p:strVal val="visible"/>
                                      </p:to>
                                    </p:set>
                                    <p:anim calcmode="lin" valueType="num">
                                      <p:cBhvr additive="base">
                                        <p:cTn id="18" dur="500" fill="hold"/>
                                        <p:tgtEl>
                                          <p:spTgt spid="12">
                                            <p:txEl>
                                              <p:pRg st="1" end="1"/>
                                            </p:txEl>
                                          </p:spTgt>
                                        </p:tgtEl>
                                        <p:attrNameLst>
                                          <p:attrName>ppt_x</p:attrName>
                                        </p:attrNameLst>
                                      </p:cBhvr>
                                      <p:tavLst>
                                        <p:tav tm="0">
                                          <p:val>
                                            <p:strVal val="#ppt_x"/>
                                          </p:val>
                                        </p:tav>
                                        <p:tav tm="100000">
                                          <p:val>
                                            <p:strVal val="#ppt_x"/>
                                          </p:val>
                                        </p:tav>
                                      </p:tavLst>
                                    </p:anim>
                                    <p:anim calcmode="lin" valueType="num">
                                      <p:cBhvr additive="base">
                                        <p:cTn id="19" dur="500" fill="hold"/>
                                        <p:tgtEl>
                                          <p:spTgt spid="12">
                                            <p:txEl>
                                              <p:pRg st="1" end="1"/>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Lst>
  </p:timing>
</p:sld>
</file>

<file path=ppt/slides/slide1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3F297A04-FA86-470C-A283-0F372052F889}"/>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latin typeface="+mn-lt"/>
                <a:cs typeface="+mn-ea"/>
                <a:sym typeface="+mn-lt"/>
              </a:rPr>
              <a:pPr>
                <a:defRPr/>
              </a:pPr>
              <a:t>199</a:t>
            </a:fld>
            <a:endParaRPr lang="en-US">
              <a:solidFill>
                <a:prstClr val="black">
                  <a:tint val="75000"/>
                </a:prstClr>
              </a:solidFill>
              <a:latin typeface="+mn-lt"/>
              <a:cs typeface="+mn-ea"/>
              <a:sym typeface="+mn-lt"/>
            </a:endParaRPr>
          </a:p>
        </p:txBody>
      </p:sp>
      <p:sp>
        <p:nvSpPr>
          <p:cNvPr id="3" name="文本框 2">
            <a:extLst>
              <a:ext uri="{FF2B5EF4-FFF2-40B4-BE49-F238E27FC236}">
                <a16:creationId xmlns:a16="http://schemas.microsoft.com/office/drawing/2014/main" id="{8D04972F-565F-4E50-896F-ED56EDD1A38F}"/>
              </a:ext>
            </a:extLst>
          </p:cNvPr>
          <p:cNvSpPr txBox="1"/>
          <p:nvPr/>
        </p:nvSpPr>
        <p:spPr>
          <a:xfrm>
            <a:off x="2039921" y="225348"/>
            <a:ext cx="5410461" cy="500137"/>
          </a:xfrm>
          <a:prstGeom prst="rect">
            <a:avLst/>
          </a:prstGeom>
          <a:noFill/>
        </p:spPr>
        <p:txBody>
          <a:bodyPr wrap="square" lIns="68580" tIns="34290" rIns="68580" bIns="34290" rtlCol="0">
            <a:spAutoFit/>
          </a:bodyPr>
          <a:lstStyle/>
          <a:p>
            <a:pPr algn="ctr"/>
            <a:r>
              <a:rPr lang="zh-CN" altLang="en-US" sz="2800" b="1" dirty="0">
                <a:solidFill>
                  <a:srgbClr val="0070C0"/>
                </a:solidFill>
                <a:cs typeface="+mn-ea"/>
                <a:sym typeface="+mn-lt"/>
              </a:rPr>
              <a:t>试试就试试</a:t>
            </a:r>
            <a:endParaRPr lang="en-US" altLang="zh-CN" sz="2800" b="1" dirty="0">
              <a:solidFill>
                <a:srgbClr val="7030A0"/>
              </a:solidFill>
              <a:cs typeface="+mn-ea"/>
              <a:sym typeface="+mn-lt"/>
            </a:endParaRPr>
          </a:p>
        </p:txBody>
      </p:sp>
      <p:sp>
        <p:nvSpPr>
          <p:cNvPr id="8" name="内容占位符 1">
            <a:extLst>
              <a:ext uri="{FF2B5EF4-FFF2-40B4-BE49-F238E27FC236}">
                <a16:creationId xmlns:a16="http://schemas.microsoft.com/office/drawing/2014/main" id="{C55AD2E8-BCFE-4A42-9301-8BD4BC5CB3A5}"/>
              </a:ext>
            </a:extLst>
          </p:cNvPr>
          <p:cNvSpPr txBox="1">
            <a:spLocks/>
          </p:cNvSpPr>
          <p:nvPr/>
        </p:nvSpPr>
        <p:spPr>
          <a:xfrm>
            <a:off x="490822" y="779487"/>
            <a:ext cx="8123789" cy="3887763"/>
          </a:xfrm>
          <a:prstGeom prst="rect">
            <a:avLst/>
          </a:prstGeom>
        </p:spPr>
        <p:txBody>
          <a:bodyPr vert="horz" lIns="91440" tIns="45720" rIns="91440" bIns="45720" rtlCol="0">
            <a:normAutofit/>
          </a:bodyPr>
          <a:lstStyle>
            <a:lvl1pPr marL="0" indent="538480" algn="l" defTabSz="685800" rtl="0" eaLnBrk="1" latinLnBrk="0" hangingPunct="1">
              <a:lnSpc>
                <a:spcPct val="150000"/>
              </a:lnSpc>
              <a:spcBef>
                <a:spcPts val="0"/>
              </a:spcBef>
              <a:buFont typeface="Arial" panose="020B0604020202020204" pitchFamily="34" charset="0"/>
              <a:buNone/>
              <a:defRPr sz="2200" b="1" kern="1200">
                <a:solidFill>
                  <a:srgbClr val="004DA1"/>
                </a:solidFill>
                <a:latin typeface="楷体" panose="02010609060101010101" pitchFamily="49" charset="-122"/>
                <a:ea typeface="楷体" panose="02010609060101010101" pitchFamily="49" charset="-122"/>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a:lnSpc>
                <a:spcPct val="110000"/>
              </a:lnSpc>
            </a:pPr>
            <a:r>
              <a:rPr lang="en-US" altLang="zh-CN" dirty="0">
                <a:latin typeface="+mn-lt"/>
                <a:ea typeface="+mn-ea"/>
                <a:cs typeface="+mn-ea"/>
                <a:sym typeface="+mn-lt"/>
              </a:rPr>
              <a:t>【</a:t>
            </a:r>
            <a:r>
              <a:rPr lang="zh-CN" altLang="en-US" dirty="0">
                <a:latin typeface="+mn-lt"/>
                <a:ea typeface="+mn-ea"/>
                <a:cs typeface="+mn-ea"/>
                <a:sym typeface="+mn-lt"/>
              </a:rPr>
              <a:t>计算题</a:t>
            </a:r>
            <a:r>
              <a:rPr lang="en-US" altLang="zh-CN" dirty="0">
                <a:latin typeface="+mn-lt"/>
                <a:ea typeface="+mn-ea"/>
                <a:cs typeface="+mn-ea"/>
                <a:sym typeface="+mn-lt"/>
              </a:rPr>
              <a:t>】</a:t>
            </a:r>
            <a:r>
              <a:rPr lang="zh-CN" altLang="en-US" dirty="0">
                <a:latin typeface="+mn-lt"/>
                <a:ea typeface="+mn-ea"/>
                <a:cs typeface="+mn-ea"/>
                <a:sym typeface="+mn-lt"/>
              </a:rPr>
              <a:t>某钢琴厂为增值税一般纳税人，本月采取“还本销售”方式销售钢琴，开具普通发票</a:t>
            </a:r>
            <a:r>
              <a:rPr lang="en-US" altLang="zh-CN" dirty="0">
                <a:latin typeface="+mn-lt"/>
                <a:ea typeface="+mn-ea"/>
                <a:cs typeface="+mn-ea"/>
                <a:sym typeface="+mn-lt"/>
              </a:rPr>
              <a:t>20</a:t>
            </a:r>
            <a:r>
              <a:rPr lang="zh-CN" altLang="en-US" dirty="0">
                <a:latin typeface="+mn-lt"/>
                <a:ea typeface="+mn-ea"/>
                <a:cs typeface="+mn-ea"/>
                <a:sym typeface="+mn-lt"/>
              </a:rPr>
              <a:t>张，共收取货款</a:t>
            </a:r>
            <a:r>
              <a:rPr lang="en-US" altLang="zh-CN" dirty="0">
                <a:latin typeface="+mn-lt"/>
                <a:ea typeface="+mn-ea"/>
                <a:cs typeface="+mn-ea"/>
                <a:sym typeface="+mn-lt"/>
              </a:rPr>
              <a:t>25</a:t>
            </a:r>
            <a:r>
              <a:rPr lang="zh-CN" altLang="en-US" dirty="0">
                <a:latin typeface="+mn-lt"/>
                <a:ea typeface="+mn-ea"/>
                <a:cs typeface="+mn-ea"/>
                <a:sym typeface="+mn-lt"/>
              </a:rPr>
              <a:t>万元。企业扣除还本准备金后按规定</a:t>
            </a:r>
            <a:r>
              <a:rPr lang="en-US" altLang="zh-CN" dirty="0">
                <a:latin typeface="+mn-lt"/>
                <a:ea typeface="+mn-ea"/>
                <a:cs typeface="+mn-ea"/>
                <a:sym typeface="+mn-lt"/>
              </a:rPr>
              <a:t>23</a:t>
            </a:r>
            <a:r>
              <a:rPr lang="zh-CN" altLang="en-US" dirty="0">
                <a:latin typeface="+mn-lt"/>
                <a:ea typeface="+mn-ea"/>
                <a:cs typeface="+mn-ea"/>
                <a:sym typeface="+mn-lt"/>
              </a:rPr>
              <a:t>万元做销售处理，则增值税计税销售额为 （     ）万元。</a:t>
            </a:r>
            <a:endParaRPr lang="en-US" altLang="zh-CN" dirty="0">
              <a:latin typeface="+mn-lt"/>
              <a:ea typeface="+mn-ea"/>
              <a:cs typeface="+mn-ea"/>
              <a:sym typeface="+mn-lt"/>
            </a:endParaRPr>
          </a:p>
        </p:txBody>
      </p:sp>
      <p:sp>
        <p:nvSpPr>
          <p:cNvPr id="12" name="文本2">
            <a:extLst>
              <a:ext uri="{FF2B5EF4-FFF2-40B4-BE49-F238E27FC236}">
                <a16:creationId xmlns:a16="http://schemas.microsoft.com/office/drawing/2014/main" id="{5E2E9C69-412B-410B-AA26-C10FF8192F71}"/>
              </a:ext>
            </a:extLst>
          </p:cNvPr>
          <p:cNvSpPr>
            <a:spLocks noChangeArrowheads="1"/>
          </p:cNvSpPr>
          <p:nvPr/>
        </p:nvSpPr>
        <p:spPr bwMode="gray">
          <a:xfrm>
            <a:off x="624924" y="3102400"/>
            <a:ext cx="8123789" cy="1593425"/>
          </a:xfrm>
          <a:prstGeom prst="roundRect">
            <a:avLst>
              <a:gd name="adj" fmla="val 11505"/>
            </a:avLst>
          </a:prstGeom>
          <a:noFill/>
          <a:ln w="15875" cap="flat" cmpd="sng" algn="ctr">
            <a:solidFill>
              <a:srgbClr val="7030A0"/>
            </a:solidFill>
            <a:prstDash val="solid"/>
          </a:ln>
          <a:effectLst/>
        </p:spPr>
        <p:txBody>
          <a:bodyPr lIns="62118" tIns="31058" rIns="62118" bIns="31058"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342900" indent="-342900">
              <a:buFont typeface="Wingdings" panose="05000000000000000000" pitchFamily="2" charset="2"/>
              <a:buChar char="ü"/>
            </a:pPr>
            <a:r>
              <a:rPr lang="zh-CN" altLang="en-US" sz="2000" b="1" dirty="0">
                <a:solidFill>
                  <a:srgbClr val="0070C0"/>
                </a:solidFill>
              </a:rPr>
              <a:t>增值税计税销售额</a:t>
            </a:r>
            <a:r>
              <a:rPr lang="en-US" altLang="zh-CN" sz="2000" b="1" dirty="0">
                <a:solidFill>
                  <a:srgbClr val="0070C0"/>
                </a:solidFill>
              </a:rPr>
              <a:t>=25 ÷</a:t>
            </a:r>
            <a:r>
              <a:rPr lang="zh-CN" altLang="en-US" sz="2000" b="1" dirty="0">
                <a:solidFill>
                  <a:srgbClr val="0070C0"/>
                </a:solidFill>
              </a:rPr>
              <a:t>（</a:t>
            </a:r>
            <a:r>
              <a:rPr lang="en-US" altLang="zh-CN" sz="2000" b="1" dirty="0">
                <a:solidFill>
                  <a:srgbClr val="0070C0"/>
                </a:solidFill>
              </a:rPr>
              <a:t>1+13%</a:t>
            </a:r>
            <a:r>
              <a:rPr lang="zh-CN" altLang="en-US" sz="2000" b="1" dirty="0">
                <a:solidFill>
                  <a:srgbClr val="0070C0"/>
                </a:solidFill>
              </a:rPr>
              <a:t>）</a:t>
            </a:r>
            <a:r>
              <a:rPr lang="en-US" altLang="zh-CN" sz="2000" b="1" dirty="0">
                <a:solidFill>
                  <a:srgbClr val="0070C0"/>
                </a:solidFill>
              </a:rPr>
              <a:t>=21.12</a:t>
            </a:r>
            <a:r>
              <a:rPr lang="zh-CN" altLang="en-US" sz="2000" b="1" dirty="0">
                <a:solidFill>
                  <a:srgbClr val="0070C0"/>
                </a:solidFill>
              </a:rPr>
              <a:t>（万元）</a:t>
            </a:r>
          </a:p>
        </p:txBody>
      </p:sp>
    </p:spTree>
    <p:extLst>
      <p:ext uri="{BB962C8B-B14F-4D97-AF65-F5344CB8AC3E}">
        <p14:creationId xmlns:p14="http://schemas.microsoft.com/office/powerpoint/2010/main" val="85441398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barn(inVertical)">
                                      <p:cBhvr>
                                        <p:cTn id="7" dur="500"/>
                                        <p:tgtEl>
                                          <p:spTgt spid="12"/>
                                        </p:tgtEl>
                                      </p:cBhvr>
                                    </p:animEffect>
                                  </p:childTnLst>
                                </p:cTn>
                              </p:par>
                            </p:childTnLst>
                          </p:cTn>
                        </p:par>
                      </p:childTnLst>
                    </p:cTn>
                  </p:par>
                  <p:par>
                    <p:cTn id="8" fill="hold">
                      <p:stCondLst>
                        <p:cond delay="indefinite"/>
                      </p:stCondLst>
                      <p:childTnLst>
                        <p:par>
                          <p:cTn id="9" fill="hold">
                            <p:stCondLst>
                              <p:cond delay="0"/>
                            </p:stCondLst>
                            <p:childTnLst>
                              <p:par>
                                <p:cTn id="10" presetID="2" presetClass="entr" presetSubtype="4" fill="hold" nodeType="clickEffect">
                                  <p:stCondLst>
                                    <p:cond delay="0"/>
                                  </p:stCondLst>
                                  <p:childTnLst>
                                    <p:set>
                                      <p:cBhvr>
                                        <p:cTn id="11" dur="1" fill="hold">
                                          <p:stCondLst>
                                            <p:cond delay="0"/>
                                          </p:stCondLst>
                                        </p:cTn>
                                        <p:tgtEl>
                                          <p:spTgt spid="12">
                                            <p:txEl>
                                              <p:pRg st="0" end="0"/>
                                            </p:txEl>
                                          </p:spTgt>
                                        </p:tgtEl>
                                        <p:attrNameLst>
                                          <p:attrName>style.visibility</p:attrName>
                                        </p:attrNameLst>
                                      </p:cBhvr>
                                      <p:to>
                                        <p:strVal val="visible"/>
                                      </p:to>
                                    </p:set>
                                    <p:anim calcmode="lin" valueType="num">
                                      <p:cBhvr additive="base">
                                        <p:cTn id="12" dur="500" fill="hold"/>
                                        <p:tgtEl>
                                          <p:spTgt spid="12">
                                            <p:txEl>
                                              <p:pRg st="0" end="0"/>
                                            </p:txEl>
                                          </p:spTgt>
                                        </p:tgtEl>
                                        <p:attrNameLst>
                                          <p:attrName>ppt_x</p:attrName>
                                        </p:attrNameLst>
                                      </p:cBhvr>
                                      <p:tavLst>
                                        <p:tav tm="0">
                                          <p:val>
                                            <p:strVal val="#ppt_x"/>
                                          </p:val>
                                        </p:tav>
                                        <p:tav tm="100000">
                                          <p:val>
                                            <p:strVal val="#ppt_x"/>
                                          </p:val>
                                        </p:tav>
                                      </p:tavLst>
                                    </p:anim>
                                    <p:anim calcmode="lin" valueType="num">
                                      <p:cBhvr additive="base">
                                        <p:cTn id="13" dur="500" fill="hold"/>
                                        <p:tgtEl>
                                          <p:spTgt spid="12">
                                            <p:txEl>
                                              <p:pRg st="0" end="0"/>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 name="任意多边形 27"/>
          <p:cNvSpPr/>
          <p:nvPr/>
        </p:nvSpPr>
        <p:spPr>
          <a:xfrm>
            <a:off x="-89125" y="0"/>
            <a:ext cx="2128342" cy="5143500"/>
          </a:xfrm>
          <a:custGeom>
            <a:avLst/>
            <a:gdLst>
              <a:gd name="connsiteX0" fmla="*/ 0 w 2837789"/>
              <a:gd name="connsiteY0" fmla="*/ 0 h 6858000"/>
              <a:gd name="connsiteX1" fmla="*/ 537934 w 2837789"/>
              <a:gd name="connsiteY1" fmla="*/ 0 h 6858000"/>
              <a:gd name="connsiteX2" fmla="*/ 704850 w 2837789"/>
              <a:gd name="connsiteY2" fmla="*/ 0 h 6858000"/>
              <a:gd name="connsiteX3" fmla="*/ 2837789 w 2837789"/>
              <a:gd name="connsiteY3" fmla="*/ 0 h 6858000"/>
              <a:gd name="connsiteX4" fmla="*/ 2837789 w 2837789"/>
              <a:gd name="connsiteY4" fmla="*/ 395378 h 6858000"/>
              <a:gd name="connsiteX5" fmla="*/ 2618085 w 2837789"/>
              <a:gd name="connsiteY5" fmla="*/ 417526 h 6858000"/>
              <a:gd name="connsiteX6" fmla="*/ 1747634 w 2837789"/>
              <a:gd name="connsiteY6" fmla="*/ 1485534 h 6858000"/>
              <a:gd name="connsiteX7" fmla="*/ 2618085 w 2837789"/>
              <a:gd name="connsiteY7" fmla="*/ 2553542 h 6858000"/>
              <a:gd name="connsiteX8" fmla="*/ 2837789 w 2837789"/>
              <a:gd name="connsiteY8" fmla="*/ 2575690 h 6858000"/>
              <a:gd name="connsiteX9" fmla="*/ 2837789 w 2837789"/>
              <a:gd name="connsiteY9" fmla="*/ 6858000 h 6858000"/>
              <a:gd name="connsiteX10" fmla="*/ 704850 w 2837789"/>
              <a:gd name="connsiteY10" fmla="*/ 6858000 h 6858000"/>
              <a:gd name="connsiteX11" fmla="*/ 537934 w 2837789"/>
              <a:gd name="connsiteY11" fmla="*/ 6858000 h 6858000"/>
              <a:gd name="connsiteX12" fmla="*/ 0 w 2837789"/>
              <a:gd name="connsiteY12"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837789" h="6858000">
                <a:moveTo>
                  <a:pt x="0" y="0"/>
                </a:moveTo>
                <a:lnTo>
                  <a:pt x="537934" y="0"/>
                </a:lnTo>
                <a:lnTo>
                  <a:pt x="704850" y="0"/>
                </a:lnTo>
                <a:lnTo>
                  <a:pt x="2837789" y="0"/>
                </a:lnTo>
                <a:lnTo>
                  <a:pt x="2837789" y="395378"/>
                </a:lnTo>
                <a:lnTo>
                  <a:pt x="2618085" y="417526"/>
                </a:lnTo>
                <a:cubicBezTo>
                  <a:pt x="2121320" y="519179"/>
                  <a:pt x="1747634" y="958717"/>
                  <a:pt x="1747634" y="1485534"/>
                </a:cubicBezTo>
                <a:cubicBezTo>
                  <a:pt x="1747634" y="2012352"/>
                  <a:pt x="2121320" y="2451889"/>
                  <a:pt x="2618085" y="2553542"/>
                </a:cubicBezTo>
                <a:lnTo>
                  <a:pt x="2837789" y="2575690"/>
                </a:lnTo>
                <a:lnTo>
                  <a:pt x="2837789" y="6858000"/>
                </a:lnTo>
                <a:lnTo>
                  <a:pt x="704850" y="6858000"/>
                </a:lnTo>
                <a:lnTo>
                  <a:pt x="537934" y="6858000"/>
                </a:lnTo>
                <a:lnTo>
                  <a:pt x="0" y="6858000"/>
                </a:lnTo>
                <a:close/>
              </a:path>
            </a:pathLst>
          </a:custGeom>
          <a:solidFill>
            <a:srgbClr val="0070C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endParaRPr lang="zh-CN" altLang="en-US" b="1">
              <a:solidFill>
                <a:srgbClr val="0070C0"/>
              </a:solidFill>
              <a:cs typeface="+mn-ea"/>
              <a:sym typeface="+mn-lt"/>
            </a:endParaRPr>
          </a:p>
        </p:txBody>
      </p:sp>
      <p:grpSp>
        <p:nvGrpSpPr>
          <p:cNvPr id="4" name="组合 3"/>
          <p:cNvGrpSpPr/>
          <p:nvPr/>
        </p:nvGrpSpPr>
        <p:grpSpPr>
          <a:xfrm>
            <a:off x="1145002" y="219936"/>
            <a:ext cx="1788430" cy="1788430"/>
            <a:chOff x="4240335" y="3008435"/>
            <a:chExt cx="3711332" cy="3711332"/>
          </a:xfrm>
        </p:grpSpPr>
        <p:sp>
          <p:nvSpPr>
            <p:cNvPr id="5" name="椭圆 4"/>
            <p:cNvSpPr/>
            <p:nvPr/>
          </p:nvSpPr>
          <p:spPr>
            <a:xfrm>
              <a:off x="4240335" y="3008435"/>
              <a:ext cx="3711332" cy="3711332"/>
            </a:xfrm>
            <a:prstGeom prst="ellipse">
              <a:avLst/>
            </a:prstGeom>
            <a:gradFill>
              <a:gsLst>
                <a:gs pos="100000">
                  <a:schemeClr val="bg1">
                    <a:lumMod val="75000"/>
                  </a:schemeClr>
                </a:gs>
                <a:gs pos="0">
                  <a:schemeClr val="bg1"/>
                </a:gs>
              </a:gsLst>
              <a:lin ang="5400000" scaled="0"/>
            </a:gradFill>
            <a:ln w="9525">
              <a:noFill/>
            </a:ln>
            <a:effectLst>
              <a:softEdge rad="190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zh-CN" altLang="en-US" b="1">
                <a:solidFill>
                  <a:srgbClr val="FFFFFF"/>
                </a:solidFill>
                <a:cs typeface="+mn-ea"/>
                <a:sym typeface="+mn-lt"/>
              </a:endParaRPr>
            </a:p>
          </p:txBody>
        </p:sp>
        <p:grpSp>
          <p:nvGrpSpPr>
            <p:cNvPr id="6" name="组合 5"/>
            <p:cNvGrpSpPr/>
            <p:nvPr/>
          </p:nvGrpSpPr>
          <p:grpSpPr>
            <a:xfrm>
              <a:off x="4710169" y="3478269"/>
              <a:ext cx="2771663" cy="2771663"/>
              <a:chOff x="2193191" y="1899415"/>
              <a:chExt cx="2421376" cy="2421376"/>
            </a:xfrm>
            <a:effectLst/>
          </p:grpSpPr>
          <p:sp>
            <p:nvSpPr>
              <p:cNvPr id="7" name="椭圆 6"/>
              <p:cNvSpPr/>
              <p:nvPr/>
            </p:nvSpPr>
            <p:spPr>
              <a:xfrm>
                <a:off x="2193191" y="1899415"/>
                <a:ext cx="2421376" cy="2421376"/>
              </a:xfrm>
              <a:prstGeom prst="ellipse">
                <a:avLst/>
              </a:prstGeom>
              <a:solidFill>
                <a:srgbClr val="0070C0"/>
              </a:solidFill>
              <a:ln w="31750">
                <a:gradFill flip="none" rotWithShape="1">
                  <a:gsLst>
                    <a:gs pos="0">
                      <a:schemeClr val="bg1">
                        <a:lumMod val="75000"/>
                      </a:schemeClr>
                    </a:gs>
                    <a:gs pos="100000">
                      <a:schemeClr val="bg1"/>
                    </a:gs>
                  </a:gsLst>
                  <a:lin ang="2700000" scaled="1"/>
                  <a:tileRect/>
                </a:gradFill>
              </a:ln>
              <a:effectLst>
                <a:innerShdw blurRad="127000" dist="63500" dir="13500000">
                  <a:schemeClr val="accent3">
                    <a:lumMod val="50000"/>
                    <a:alpha val="85000"/>
                  </a:scheme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zh-CN" altLang="en-US" b="1">
                  <a:solidFill>
                    <a:srgbClr val="FFFFFF"/>
                  </a:solidFill>
                  <a:cs typeface="+mn-ea"/>
                  <a:sym typeface="+mn-lt"/>
                </a:endParaRPr>
              </a:p>
            </p:txBody>
          </p:sp>
          <p:sp>
            <p:nvSpPr>
              <p:cNvPr id="8" name="椭圆 7"/>
              <p:cNvSpPr/>
              <p:nvPr/>
            </p:nvSpPr>
            <p:spPr>
              <a:xfrm>
                <a:off x="2345502" y="2051726"/>
                <a:ext cx="2116756" cy="2116756"/>
              </a:xfrm>
              <a:prstGeom prst="ellipse">
                <a:avLst/>
              </a:prstGeom>
              <a:solidFill>
                <a:schemeClr val="bg1">
                  <a:lumMod val="95000"/>
                </a:schemeClr>
              </a:solidFill>
              <a:ln w="50800">
                <a:noFill/>
              </a:ln>
              <a:effectLst>
                <a:outerShdw blurRad="152400" dist="76200" dir="2700000" algn="tl" rotWithShape="0">
                  <a:schemeClr val="accent3">
                    <a:lumMod val="50000"/>
                    <a:alpha val="64000"/>
                  </a:schemeClr>
                </a:outerShdw>
              </a:effectLst>
              <a:scene3d>
                <a:camera prst="orthographicFront"/>
                <a:lightRig rig="threePt" dir="t"/>
              </a:scene3d>
              <a:sp3d prstMaterial="softEdge">
                <a:bevelT w="8255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zh-CN" altLang="en-US" b="1" dirty="0">
                  <a:solidFill>
                    <a:srgbClr val="FFFFFF"/>
                  </a:solidFill>
                  <a:cs typeface="+mn-ea"/>
                  <a:sym typeface="+mn-lt"/>
                </a:endParaRPr>
              </a:p>
            </p:txBody>
          </p:sp>
        </p:grpSp>
      </p:grpSp>
      <p:sp>
        <p:nvSpPr>
          <p:cNvPr id="15" name="文本框 14"/>
          <p:cNvSpPr txBox="1"/>
          <p:nvPr/>
        </p:nvSpPr>
        <p:spPr>
          <a:xfrm>
            <a:off x="2827575" y="902485"/>
            <a:ext cx="3179649" cy="530915"/>
          </a:xfrm>
          <a:prstGeom prst="rect">
            <a:avLst/>
          </a:prstGeom>
          <a:noFill/>
        </p:spPr>
        <p:txBody>
          <a:bodyPr wrap="square" lIns="68580" tIns="34290" rIns="68580" bIns="34290" rtlCol="0">
            <a:spAutoFit/>
          </a:bodyPr>
          <a:lstStyle/>
          <a:p>
            <a:r>
              <a:rPr lang="zh-CN" altLang="en-US" sz="3000" b="1" dirty="0">
                <a:cs typeface="+mn-ea"/>
                <a:sym typeface="+mn-lt"/>
              </a:rPr>
              <a:t>增值税</a:t>
            </a:r>
          </a:p>
        </p:txBody>
      </p:sp>
      <p:sp>
        <p:nvSpPr>
          <p:cNvPr id="27" name="文本框 14"/>
          <p:cNvSpPr txBox="1"/>
          <p:nvPr/>
        </p:nvSpPr>
        <p:spPr>
          <a:xfrm>
            <a:off x="1368009" y="830698"/>
            <a:ext cx="1269334" cy="530915"/>
          </a:xfrm>
          <a:prstGeom prst="rect">
            <a:avLst/>
          </a:prstGeom>
          <a:noFill/>
        </p:spPr>
        <p:txBody>
          <a:bodyPr wrap="square" lIns="68580" tIns="34290" rIns="68580" bIns="34290" rtlCol="0">
            <a:spAutoFit/>
          </a:bodyPr>
          <a:lstStyle/>
          <a:p>
            <a:pPr algn="ctr"/>
            <a:r>
              <a:rPr lang="zh-CN" altLang="en-US" sz="3000" b="1" dirty="0">
                <a:cs typeface="+mn-ea"/>
                <a:sym typeface="+mn-lt"/>
              </a:rPr>
              <a:t>目录</a:t>
            </a:r>
          </a:p>
        </p:txBody>
      </p:sp>
      <p:sp>
        <p:nvSpPr>
          <p:cNvPr id="41" name="圆角矩形 40"/>
          <p:cNvSpPr/>
          <p:nvPr/>
        </p:nvSpPr>
        <p:spPr>
          <a:xfrm>
            <a:off x="2906495" y="1479387"/>
            <a:ext cx="3642223" cy="45719"/>
          </a:xfrm>
          <a:prstGeom prst="roundRect">
            <a:avLst>
              <a:gd name="adj" fmla="val 50000"/>
            </a:avLst>
          </a:prstGeom>
          <a:gradFill>
            <a:gsLst>
              <a:gs pos="0">
                <a:schemeClr val="bg1">
                  <a:lumMod val="75000"/>
                </a:schemeClr>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defRPr/>
            </a:pPr>
            <a:endParaRPr lang="zh-CN" altLang="en-US" b="1">
              <a:solidFill>
                <a:schemeClr val="tx1"/>
              </a:solidFill>
              <a:cs typeface="+mn-ea"/>
              <a:sym typeface="+mn-lt"/>
            </a:endParaRPr>
          </a:p>
        </p:txBody>
      </p:sp>
      <p:grpSp>
        <p:nvGrpSpPr>
          <p:cNvPr id="23" name="组合 15"/>
          <p:cNvGrpSpPr>
            <a:grpSpLocks/>
          </p:cNvGrpSpPr>
          <p:nvPr/>
        </p:nvGrpSpPr>
        <p:grpSpPr bwMode="auto">
          <a:xfrm>
            <a:off x="3253547" y="1565218"/>
            <a:ext cx="2138745" cy="484295"/>
            <a:chOff x="4247964" y="2133922"/>
            <a:chExt cx="2407772" cy="656960"/>
          </a:xfrm>
        </p:grpSpPr>
        <p:sp>
          <p:nvSpPr>
            <p:cNvPr id="24" name="TextBox 6"/>
            <p:cNvSpPr txBox="1"/>
            <p:nvPr/>
          </p:nvSpPr>
          <p:spPr>
            <a:xfrm>
              <a:off x="5004129" y="2248121"/>
              <a:ext cx="1651607" cy="542761"/>
            </a:xfrm>
            <a:prstGeom prst="rect">
              <a:avLst/>
            </a:prstGeom>
            <a:noFill/>
          </p:spPr>
          <p:txBody>
            <a:bodyPr wrap="none">
              <a:spAutoFit/>
            </a:bodyPr>
            <a:lstStyle/>
            <a:p>
              <a:pPr defTabSz="914377">
                <a:defRPr/>
              </a:pPr>
              <a:r>
                <a:rPr lang="zh-CN" altLang="en-US" sz="2000" b="1" dirty="0">
                  <a:cs typeface="+mn-ea"/>
                  <a:sym typeface="+mn-lt"/>
                </a:rPr>
                <a:t>增值税认知</a:t>
              </a:r>
            </a:p>
          </p:txBody>
        </p:sp>
        <p:sp>
          <p:nvSpPr>
            <p:cNvPr id="25" name="圆角矩形​​ 10"/>
            <p:cNvSpPr>
              <a:spLocks noChangeArrowheads="1"/>
            </p:cNvSpPr>
            <p:nvPr/>
          </p:nvSpPr>
          <p:spPr bwMode="auto">
            <a:xfrm>
              <a:off x="4247964" y="2133922"/>
              <a:ext cx="647740" cy="647441"/>
            </a:xfrm>
            <a:prstGeom prst="roundRect">
              <a:avLst>
                <a:gd name="adj" fmla="val 16667"/>
              </a:avLst>
            </a:prstGeom>
            <a:solidFill>
              <a:srgbClr val="FFBF53"/>
            </a:solidFill>
            <a:ln w="25400" algn="ctr">
              <a:solidFill>
                <a:srgbClr val="BFBFBF"/>
              </a:solidFill>
              <a:round/>
              <a:headEnd/>
              <a:tailEnd/>
            </a:ln>
          </p:spPr>
          <p:txBody>
            <a:bodyPr anchor="ctr"/>
            <a:lstStyle/>
            <a:p>
              <a:pPr algn="ctr" defTabSz="914377" fontAlgn="base">
                <a:spcBef>
                  <a:spcPct val="0"/>
                </a:spcBef>
                <a:spcAft>
                  <a:spcPct val="0"/>
                </a:spcAft>
              </a:pPr>
              <a:r>
                <a:rPr lang="en-US" altLang="zh-CN" sz="3200" b="1" dirty="0">
                  <a:cs typeface="+mn-ea"/>
                  <a:sym typeface="+mn-lt"/>
                </a:rPr>
                <a:t>1</a:t>
              </a:r>
              <a:endParaRPr lang="zh-CN" altLang="en-US" sz="3200" b="1" dirty="0">
                <a:cs typeface="+mn-ea"/>
                <a:sym typeface="+mn-lt"/>
              </a:endParaRPr>
            </a:p>
          </p:txBody>
        </p:sp>
      </p:grpSp>
      <p:grpSp>
        <p:nvGrpSpPr>
          <p:cNvPr id="42" name="组合 16"/>
          <p:cNvGrpSpPr>
            <a:grpSpLocks/>
          </p:cNvGrpSpPr>
          <p:nvPr/>
        </p:nvGrpSpPr>
        <p:grpSpPr bwMode="auto">
          <a:xfrm>
            <a:off x="3253551" y="2229668"/>
            <a:ext cx="3168434" cy="484295"/>
            <a:chOff x="4247964" y="2133922"/>
            <a:chExt cx="3566983" cy="656960"/>
          </a:xfrm>
        </p:grpSpPr>
        <p:sp>
          <p:nvSpPr>
            <p:cNvPr id="43" name="TextBox 17"/>
            <p:cNvSpPr txBox="1"/>
            <p:nvPr/>
          </p:nvSpPr>
          <p:spPr>
            <a:xfrm>
              <a:off x="5008371" y="2248121"/>
              <a:ext cx="2806576" cy="542761"/>
            </a:xfrm>
            <a:prstGeom prst="rect">
              <a:avLst/>
            </a:prstGeom>
            <a:noFill/>
          </p:spPr>
          <p:txBody>
            <a:bodyPr wrap="none">
              <a:spAutoFit/>
            </a:bodyPr>
            <a:lstStyle/>
            <a:p>
              <a:pPr defTabSz="914377">
                <a:defRPr/>
              </a:pPr>
              <a:r>
                <a:rPr lang="zh-CN" altLang="en-US" sz="2000" b="1" dirty="0">
                  <a:cs typeface="+mn-ea"/>
                  <a:sym typeface="+mn-lt"/>
                </a:rPr>
                <a:t>纳税人和扣缴义务人</a:t>
              </a:r>
            </a:p>
          </p:txBody>
        </p:sp>
        <p:sp>
          <p:nvSpPr>
            <p:cNvPr id="44" name="圆角矩形​​ 18"/>
            <p:cNvSpPr>
              <a:spLocks noChangeArrowheads="1"/>
            </p:cNvSpPr>
            <p:nvPr/>
          </p:nvSpPr>
          <p:spPr bwMode="auto">
            <a:xfrm>
              <a:off x="4247964" y="2133922"/>
              <a:ext cx="647740" cy="647441"/>
            </a:xfrm>
            <a:prstGeom prst="roundRect">
              <a:avLst>
                <a:gd name="adj" fmla="val 16667"/>
              </a:avLst>
            </a:prstGeom>
            <a:solidFill>
              <a:srgbClr val="595959"/>
            </a:solidFill>
            <a:ln w="25400" algn="ctr">
              <a:solidFill>
                <a:srgbClr val="BFBFBF"/>
              </a:solidFill>
              <a:round/>
              <a:headEnd/>
              <a:tailEnd/>
            </a:ln>
          </p:spPr>
          <p:txBody>
            <a:bodyPr anchor="ctr"/>
            <a:lstStyle/>
            <a:p>
              <a:pPr algn="ctr" defTabSz="914377" fontAlgn="base">
                <a:spcBef>
                  <a:spcPct val="0"/>
                </a:spcBef>
                <a:spcAft>
                  <a:spcPct val="0"/>
                </a:spcAft>
              </a:pPr>
              <a:r>
                <a:rPr lang="en-US" altLang="zh-CN" sz="3200" b="1">
                  <a:cs typeface="+mn-ea"/>
                  <a:sym typeface="+mn-lt"/>
                </a:rPr>
                <a:t>2</a:t>
              </a:r>
              <a:endParaRPr lang="zh-CN" altLang="en-US" sz="3200" b="1">
                <a:cs typeface="+mn-ea"/>
                <a:sym typeface="+mn-lt"/>
              </a:endParaRPr>
            </a:p>
          </p:txBody>
        </p:sp>
      </p:grpSp>
      <p:grpSp>
        <p:nvGrpSpPr>
          <p:cNvPr id="46" name="组合 20"/>
          <p:cNvGrpSpPr>
            <a:grpSpLocks/>
          </p:cNvGrpSpPr>
          <p:nvPr/>
        </p:nvGrpSpPr>
        <p:grpSpPr bwMode="auto">
          <a:xfrm>
            <a:off x="3253549" y="2926756"/>
            <a:ext cx="1882266" cy="484295"/>
            <a:chOff x="4247964" y="2133922"/>
            <a:chExt cx="2119030" cy="656960"/>
          </a:xfrm>
        </p:grpSpPr>
        <p:sp>
          <p:nvSpPr>
            <p:cNvPr id="47" name="TextBox 21"/>
            <p:cNvSpPr txBox="1"/>
            <p:nvPr/>
          </p:nvSpPr>
          <p:spPr>
            <a:xfrm>
              <a:off x="5004131" y="2248121"/>
              <a:ext cx="1362863" cy="542761"/>
            </a:xfrm>
            <a:prstGeom prst="rect">
              <a:avLst/>
            </a:prstGeom>
            <a:noFill/>
          </p:spPr>
          <p:txBody>
            <a:bodyPr wrap="none">
              <a:spAutoFit/>
            </a:bodyPr>
            <a:lstStyle/>
            <a:p>
              <a:pPr defTabSz="914377">
                <a:defRPr/>
              </a:pPr>
              <a:r>
                <a:rPr lang="zh-CN" altLang="en-US" sz="2000" b="1" dirty="0">
                  <a:cs typeface="+mn-ea"/>
                  <a:sym typeface="+mn-lt"/>
                </a:rPr>
                <a:t>征税范围</a:t>
              </a:r>
            </a:p>
          </p:txBody>
        </p:sp>
        <p:sp>
          <p:nvSpPr>
            <p:cNvPr id="48" name="圆角矩形​​ 22"/>
            <p:cNvSpPr>
              <a:spLocks noChangeArrowheads="1"/>
            </p:cNvSpPr>
            <p:nvPr/>
          </p:nvSpPr>
          <p:spPr bwMode="auto">
            <a:xfrm>
              <a:off x="4247964" y="2133922"/>
              <a:ext cx="647740" cy="647441"/>
            </a:xfrm>
            <a:prstGeom prst="roundRect">
              <a:avLst>
                <a:gd name="adj" fmla="val 16667"/>
              </a:avLst>
            </a:prstGeom>
            <a:solidFill>
              <a:srgbClr val="0070C0"/>
            </a:solidFill>
            <a:ln w="25400" algn="ctr">
              <a:solidFill>
                <a:srgbClr val="BFBFBF"/>
              </a:solidFill>
              <a:round/>
              <a:headEnd/>
              <a:tailEnd/>
            </a:ln>
          </p:spPr>
          <p:txBody>
            <a:bodyPr anchor="ctr"/>
            <a:lstStyle/>
            <a:p>
              <a:pPr algn="ctr" defTabSz="914377" fontAlgn="base">
                <a:spcBef>
                  <a:spcPct val="0"/>
                </a:spcBef>
                <a:spcAft>
                  <a:spcPct val="0"/>
                </a:spcAft>
              </a:pPr>
              <a:r>
                <a:rPr lang="en-US" altLang="zh-CN" sz="3200" b="1">
                  <a:cs typeface="+mn-ea"/>
                  <a:sym typeface="+mn-lt"/>
                </a:rPr>
                <a:t>3</a:t>
              </a:r>
              <a:endParaRPr lang="zh-CN" altLang="en-US" sz="3200" b="1">
                <a:cs typeface="+mn-ea"/>
                <a:sym typeface="+mn-lt"/>
              </a:endParaRPr>
            </a:p>
          </p:txBody>
        </p:sp>
      </p:grpSp>
      <p:grpSp>
        <p:nvGrpSpPr>
          <p:cNvPr id="50" name="组合 24"/>
          <p:cNvGrpSpPr>
            <a:grpSpLocks/>
          </p:cNvGrpSpPr>
          <p:nvPr/>
        </p:nvGrpSpPr>
        <p:grpSpPr bwMode="auto">
          <a:xfrm>
            <a:off x="3242233" y="3544382"/>
            <a:ext cx="2406540" cy="484215"/>
            <a:chOff x="4247964" y="2132499"/>
            <a:chExt cx="2709252" cy="658518"/>
          </a:xfrm>
        </p:grpSpPr>
        <p:sp>
          <p:nvSpPr>
            <p:cNvPr id="51" name="TextBox 25"/>
            <p:cNvSpPr txBox="1"/>
            <p:nvPr/>
          </p:nvSpPr>
          <p:spPr>
            <a:xfrm>
              <a:off x="5016866" y="2246879"/>
              <a:ext cx="1940350" cy="544138"/>
            </a:xfrm>
            <a:prstGeom prst="rect">
              <a:avLst/>
            </a:prstGeom>
            <a:noFill/>
          </p:spPr>
          <p:txBody>
            <a:bodyPr wrap="none">
              <a:spAutoFit/>
            </a:bodyPr>
            <a:lstStyle/>
            <a:p>
              <a:pPr defTabSz="914377">
                <a:defRPr/>
              </a:pPr>
              <a:r>
                <a:rPr lang="zh-CN" altLang="en-US" sz="2000" b="1" dirty="0">
                  <a:cs typeface="+mn-ea"/>
                  <a:sym typeface="+mn-lt"/>
                </a:rPr>
                <a:t>税率与征收率</a:t>
              </a:r>
            </a:p>
          </p:txBody>
        </p:sp>
        <p:sp>
          <p:nvSpPr>
            <p:cNvPr id="52" name="圆角矩形​​ 26"/>
            <p:cNvSpPr>
              <a:spLocks noChangeArrowheads="1"/>
            </p:cNvSpPr>
            <p:nvPr/>
          </p:nvSpPr>
          <p:spPr bwMode="auto">
            <a:xfrm>
              <a:off x="4247964" y="2132499"/>
              <a:ext cx="647740" cy="648864"/>
            </a:xfrm>
            <a:prstGeom prst="roundRect">
              <a:avLst>
                <a:gd name="adj" fmla="val 16667"/>
              </a:avLst>
            </a:prstGeom>
            <a:solidFill>
              <a:srgbClr val="77448C"/>
            </a:solidFill>
            <a:ln w="25400" algn="ctr">
              <a:solidFill>
                <a:srgbClr val="BFBFBF"/>
              </a:solidFill>
              <a:round/>
              <a:headEnd/>
              <a:tailEnd/>
            </a:ln>
          </p:spPr>
          <p:txBody>
            <a:bodyPr anchor="ctr"/>
            <a:lstStyle/>
            <a:p>
              <a:pPr algn="ctr" defTabSz="914377" fontAlgn="base">
                <a:spcBef>
                  <a:spcPct val="0"/>
                </a:spcBef>
                <a:spcAft>
                  <a:spcPct val="0"/>
                </a:spcAft>
              </a:pPr>
              <a:r>
                <a:rPr lang="en-US" altLang="zh-CN" sz="3200" b="1" dirty="0">
                  <a:cs typeface="+mn-ea"/>
                  <a:sym typeface="+mn-lt"/>
                </a:rPr>
                <a:t>4</a:t>
              </a:r>
              <a:endParaRPr lang="zh-CN" altLang="en-US" sz="3200" b="1" dirty="0">
                <a:cs typeface="+mn-ea"/>
                <a:sym typeface="+mn-lt"/>
              </a:endParaRPr>
            </a:p>
          </p:txBody>
        </p:sp>
      </p:grpSp>
      <p:grpSp>
        <p:nvGrpSpPr>
          <p:cNvPr id="26" name="组合 24"/>
          <p:cNvGrpSpPr>
            <a:grpSpLocks/>
          </p:cNvGrpSpPr>
          <p:nvPr/>
        </p:nvGrpSpPr>
        <p:grpSpPr bwMode="auto">
          <a:xfrm>
            <a:off x="3253554" y="4201437"/>
            <a:ext cx="2663021" cy="484215"/>
            <a:chOff x="4247964" y="2132499"/>
            <a:chExt cx="2997995" cy="658518"/>
          </a:xfrm>
        </p:grpSpPr>
        <p:sp>
          <p:nvSpPr>
            <p:cNvPr id="29" name="TextBox 25"/>
            <p:cNvSpPr txBox="1"/>
            <p:nvPr/>
          </p:nvSpPr>
          <p:spPr>
            <a:xfrm>
              <a:off x="5016868" y="2246879"/>
              <a:ext cx="2229091" cy="544138"/>
            </a:xfrm>
            <a:prstGeom prst="rect">
              <a:avLst/>
            </a:prstGeom>
            <a:noFill/>
          </p:spPr>
          <p:txBody>
            <a:bodyPr wrap="none">
              <a:spAutoFit/>
            </a:bodyPr>
            <a:lstStyle/>
            <a:p>
              <a:pPr defTabSz="914377">
                <a:defRPr/>
              </a:pPr>
              <a:r>
                <a:rPr lang="zh-CN" altLang="en-US" sz="2000" b="1" dirty="0">
                  <a:cs typeface="+mn-ea"/>
                  <a:sym typeface="+mn-lt"/>
                </a:rPr>
                <a:t>应纳税额的计算</a:t>
              </a:r>
            </a:p>
          </p:txBody>
        </p:sp>
        <p:sp>
          <p:nvSpPr>
            <p:cNvPr id="30" name="圆角矩形​​ 26"/>
            <p:cNvSpPr>
              <a:spLocks noChangeArrowheads="1"/>
            </p:cNvSpPr>
            <p:nvPr/>
          </p:nvSpPr>
          <p:spPr bwMode="auto">
            <a:xfrm>
              <a:off x="4247964" y="2132499"/>
              <a:ext cx="647740" cy="648864"/>
            </a:xfrm>
            <a:prstGeom prst="roundRect">
              <a:avLst>
                <a:gd name="adj" fmla="val 16667"/>
              </a:avLst>
            </a:prstGeom>
            <a:solidFill>
              <a:schemeClr val="accent3">
                <a:lumMod val="75000"/>
              </a:schemeClr>
            </a:solidFill>
            <a:ln w="25400" algn="ctr">
              <a:solidFill>
                <a:srgbClr val="BFBFBF"/>
              </a:solidFill>
              <a:round/>
              <a:headEnd/>
              <a:tailEnd/>
            </a:ln>
          </p:spPr>
          <p:txBody>
            <a:bodyPr anchor="ctr"/>
            <a:lstStyle/>
            <a:p>
              <a:pPr algn="ctr" defTabSz="914377" fontAlgn="base">
                <a:spcBef>
                  <a:spcPct val="0"/>
                </a:spcBef>
                <a:spcAft>
                  <a:spcPct val="0"/>
                </a:spcAft>
              </a:pPr>
              <a:r>
                <a:rPr lang="en-US" altLang="zh-CN" sz="3200" b="1" dirty="0">
                  <a:cs typeface="+mn-ea"/>
                  <a:sym typeface="+mn-lt"/>
                </a:rPr>
                <a:t>5</a:t>
              </a:r>
              <a:endParaRPr lang="zh-CN" altLang="en-US" sz="3200" b="1" dirty="0">
                <a:cs typeface="+mn-ea"/>
                <a:sym typeface="+mn-lt"/>
              </a:endParaRPr>
            </a:p>
          </p:txBody>
        </p:sp>
      </p:grpSp>
    </p:spTree>
    <p:extLst>
      <p:ext uri="{BB962C8B-B14F-4D97-AF65-F5344CB8AC3E}">
        <p14:creationId xmlns:p14="http://schemas.microsoft.com/office/powerpoint/2010/main" val="534116295"/>
      </p:ext>
    </p:extLst>
  </p:cSld>
  <p:clrMapOvr>
    <a:masterClrMapping/>
  </p:clrMapOvr>
  <p:transition spd="slow" advClick="0" advTm="0">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iterate type="lt">
                                    <p:tmPct val="10000"/>
                                  </p:iterate>
                                  <p:childTnLst>
                                    <p:set>
                                      <p:cBhvr>
                                        <p:cTn id="6" dur="1" fill="hold">
                                          <p:stCondLst>
                                            <p:cond delay="0"/>
                                          </p:stCondLst>
                                        </p:cTn>
                                        <p:tgtEl>
                                          <p:spTgt spid="27"/>
                                        </p:tgtEl>
                                        <p:attrNameLst>
                                          <p:attrName>style.visibility</p:attrName>
                                        </p:attrNameLst>
                                      </p:cBhvr>
                                      <p:to>
                                        <p:strVal val="visible"/>
                                      </p:to>
                                    </p:set>
                                    <p:anim calcmode="lin" valueType="num">
                                      <p:cBhvr>
                                        <p:cTn id="7" dur="500" fill="hold"/>
                                        <p:tgtEl>
                                          <p:spTgt spid="27"/>
                                        </p:tgtEl>
                                        <p:attrNameLst>
                                          <p:attrName>ppt_w</p:attrName>
                                        </p:attrNameLst>
                                      </p:cBhvr>
                                      <p:tavLst>
                                        <p:tav tm="0">
                                          <p:val>
                                            <p:fltVal val="0"/>
                                          </p:val>
                                        </p:tav>
                                        <p:tav tm="100000">
                                          <p:val>
                                            <p:strVal val="#ppt_w"/>
                                          </p:val>
                                        </p:tav>
                                      </p:tavLst>
                                    </p:anim>
                                    <p:anim calcmode="lin" valueType="num">
                                      <p:cBhvr>
                                        <p:cTn id="8" dur="500" fill="hold"/>
                                        <p:tgtEl>
                                          <p:spTgt spid="27"/>
                                        </p:tgtEl>
                                        <p:attrNameLst>
                                          <p:attrName>ppt_h</p:attrName>
                                        </p:attrNameLst>
                                      </p:cBhvr>
                                      <p:tavLst>
                                        <p:tav tm="0">
                                          <p:val>
                                            <p:fltVal val="0"/>
                                          </p:val>
                                        </p:tav>
                                        <p:tav tm="100000">
                                          <p:val>
                                            <p:strVal val="#ppt_h"/>
                                          </p:val>
                                        </p:tav>
                                      </p:tavLst>
                                    </p:anim>
                                    <p:animEffect transition="in" filter="fade">
                                      <p:cBhvr>
                                        <p:cTn id="9" dur="500"/>
                                        <p:tgtEl>
                                          <p:spTgt spid="27"/>
                                        </p:tgtEl>
                                      </p:cBhvr>
                                    </p:animEffect>
                                  </p:childTnLst>
                                </p:cTn>
                              </p:par>
                              <p:par>
                                <p:cTn id="10" presetID="53" presetClass="entr" presetSubtype="16" fill="hold" grpId="0" nodeType="withEffect">
                                  <p:stCondLst>
                                    <p:cond delay="0"/>
                                  </p:stCondLst>
                                  <p:iterate type="lt">
                                    <p:tmPct val="10000"/>
                                  </p:iterate>
                                  <p:childTnLst>
                                    <p:set>
                                      <p:cBhvr>
                                        <p:cTn id="11" dur="1" fill="hold">
                                          <p:stCondLst>
                                            <p:cond delay="0"/>
                                          </p:stCondLst>
                                        </p:cTn>
                                        <p:tgtEl>
                                          <p:spTgt spid="15"/>
                                        </p:tgtEl>
                                        <p:attrNameLst>
                                          <p:attrName>style.visibility</p:attrName>
                                        </p:attrNameLst>
                                      </p:cBhvr>
                                      <p:to>
                                        <p:strVal val="visible"/>
                                      </p:to>
                                    </p:set>
                                    <p:anim calcmode="lin" valueType="num">
                                      <p:cBhvr>
                                        <p:cTn id="12" dur="500" fill="hold"/>
                                        <p:tgtEl>
                                          <p:spTgt spid="15"/>
                                        </p:tgtEl>
                                        <p:attrNameLst>
                                          <p:attrName>ppt_w</p:attrName>
                                        </p:attrNameLst>
                                      </p:cBhvr>
                                      <p:tavLst>
                                        <p:tav tm="0">
                                          <p:val>
                                            <p:fltVal val="0"/>
                                          </p:val>
                                        </p:tav>
                                        <p:tav tm="100000">
                                          <p:val>
                                            <p:strVal val="#ppt_w"/>
                                          </p:val>
                                        </p:tav>
                                      </p:tavLst>
                                    </p:anim>
                                    <p:anim calcmode="lin" valueType="num">
                                      <p:cBhvr>
                                        <p:cTn id="13" dur="500" fill="hold"/>
                                        <p:tgtEl>
                                          <p:spTgt spid="15"/>
                                        </p:tgtEl>
                                        <p:attrNameLst>
                                          <p:attrName>ppt_h</p:attrName>
                                        </p:attrNameLst>
                                      </p:cBhvr>
                                      <p:tavLst>
                                        <p:tav tm="0">
                                          <p:val>
                                            <p:fltVal val="0"/>
                                          </p:val>
                                        </p:tav>
                                        <p:tav tm="100000">
                                          <p:val>
                                            <p:strVal val="#ppt_h"/>
                                          </p:val>
                                        </p:tav>
                                      </p:tavLst>
                                    </p:anim>
                                    <p:animEffect transition="in" filter="fade">
                                      <p:cBhvr>
                                        <p:cTn id="14" dur="500"/>
                                        <p:tgtEl>
                                          <p:spTgt spid="15"/>
                                        </p:tgtEl>
                                      </p:cBhvr>
                                    </p:animEffect>
                                  </p:childTnLst>
                                </p:cTn>
                              </p:par>
                              <p:par>
                                <p:cTn id="15" presetID="22" presetClass="entr" presetSubtype="8" fill="hold" grpId="0" nodeType="withEffect">
                                  <p:stCondLst>
                                    <p:cond delay="0"/>
                                  </p:stCondLst>
                                  <p:childTnLst>
                                    <p:set>
                                      <p:cBhvr>
                                        <p:cTn id="16" dur="1" fill="hold">
                                          <p:stCondLst>
                                            <p:cond delay="0"/>
                                          </p:stCondLst>
                                        </p:cTn>
                                        <p:tgtEl>
                                          <p:spTgt spid="41"/>
                                        </p:tgtEl>
                                        <p:attrNameLst>
                                          <p:attrName>style.visibility</p:attrName>
                                        </p:attrNameLst>
                                      </p:cBhvr>
                                      <p:to>
                                        <p:strVal val="visible"/>
                                      </p:to>
                                    </p:set>
                                    <p:animEffect transition="in" filter="wipe(left)">
                                      <p:cBhvr>
                                        <p:cTn id="17" dur="500"/>
                                        <p:tgtEl>
                                          <p:spTgt spid="41"/>
                                        </p:tgtEl>
                                      </p:cBhvr>
                                    </p:animEffect>
                                  </p:childTnLst>
                                </p:cTn>
                              </p:par>
                            </p:childTnLst>
                          </p:cTn>
                        </p:par>
                        <p:par>
                          <p:cTn id="18" fill="hold">
                            <p:stCondLst>
                              <p:cond delay="600"/>
                            </p:stCondLst>
                            <p:childTnLst>
                              <p:par>
                                <p:cTn id="19" presetID="2" presetClass="entr" presetSubtype="2" fill="hold" nodeType="afterEffect">
                                  <p:stCondLst>
                                    <p:cond delay="0"/>
                                  </p:stCondLst>
                                  <p:childTnLst>
                                    <p:set>
                                      <p:cBhvr>
                                        <p:cTn id="20" dur="1" fill="hold">
                                          <p:stCondLst>
                                            <p:cond delay="0"/>
                                          </p:stCondLst>
                                        </p:cTn>
                                        <p:tgtEl>
                                          <p:spTgt spid="23"/>
                                        </p:tgtEl>
                                        <p:attrNameLst>
                                          <p:attrName>style.visibility</p:attrName>
                                        </p:attrNameLst>
                                      </p:cBhvr>
                                      <p:to>
                                        <p:strVal val="visible"/>
                                      </p:to>
                                    </p:set>
                                    <p:anim calcmode="lin" valueType="num">
                                      <p:cBhvr additive="base">
                                        <p:cTn id="21" dur="500" fill="hold"/>
                                        <p:tgtEl>
                                          <p:spTgt spid="23"/>
                                        </p:tgtEl>
                                        <p:attrNameLst>
                                          <p:attrName>ppt_x</p:attrName>
                                        </p:attrNameLst>
                                      </p:cBhvr>
                                      <p:tavLst>
                                        <p:tav tm="0">
                                          <p:val>
                                            <p:strVal val="1+#ppt_w/2"/>
                                          </p:val>
                                        </p:tav>
                                        <p:tav tm="100000">
                                          <p:val>
                                            <p:strVal val="#ppt_x"/>
                                          </p:val>
                                        </p:tav>
                                      </p:tavLst>
                                    </p:anim>
                                    <p:anim calcmode="lin" valueType="num">
                                      <p:cBhvr additive="base">
                                        <p:cTn id="22" dur="500" fill="hold"/>
                                        <p:tgtEl>
                                          <p:spTgt spid="23"/>
                                        </p:tgtEl>
                                        <p:attrNameLst>
                                          <p:attrName>ppt_y</p:attrName>
                                        </p:attrNameLst>
                                      </p:cBhvr>
                                      <p:tavLst>
                                        <p:tav tm="0">
                                          <p:val>
                                            <p:strVal val="#ppt_y"/>
                                          </p:val>
                                        </p:tav>
                                        <p:tav tm="100000">
                                          <p:val>
                                            <p:strVal val="#ppt_y"/>
                                          </p:val>
                                        </p:tav>
                                      </p:tavLst>
                                    </p:anim>
                                  </p:childTnLst>
                                </p:cTn>
                              </p:par>
                            </p:childTnLst>
                          </p:cTn>
                        </p:par>
                        <p:par>
                          <p:cTn id="23" fill="hold">
                            <p:stCondLst>
                              <p:cond delay="1100"/>
                            </p:stCondLst>
                            <p:childTnLst>
                              <p:par>
                                <p:cTn id="24" presetID="2" presetClass="entr" presetSubtype="2" fill="hold" nodeType="afterEffect">
                                  <p:stCondLst>
                                    <p:cond delay="0"/>
                                  </p:stCondLst>
                                  <p:childTnLst>
                                    <p:set>
                                      <p:cBhvr>
                                        <p:cTn id="25" dur="1" fill="hold">
                                          <p:stCondLst>
                                            <p:cond delay="0"/>
                                          </p:stCondLst>
                                        </p:cTn>
                                        <p:tgtEl>
                                          <p:spTgt spid="42"/>
                                        </p:tgtEl>
                                        <p:attrNameLst>
                                          <p:attrName>style.visibility</p:attrName>
                                        </p:attrNameLst>
                                      </p:cBhvr>
                                      <p:to>
                                        <p:strVal val="visible"/>
                                      </p:to>
                                    </p:set>
                                    <p:anim calcmode="lin" valueType="num">
                                      <p:cBhvr additive="base">
                                        <p:cTn id="26" dur="500" fill="hold"/>
                                        <p:tgtEl>
                                          <p:spTgt spid="42"/>
                                        </p:tgtEl>
                                        <p:attrNameLst>
                                          <p:attrName>ppt_x</p:attrName>
                                        </p:attrNameLst>
                                      </p:cBhvr>
                                      <p:tavLst>
                                        <p:tav tm="0">
                                          <p:val>
                                            <p:strVal val="1+#ppt_w/2"/>
                                          </p:val>
                                        </p:tav>
                                        <p:tav tm="100000">
                                          <p:val>
                                            <p:strVal val="#ppt_x"/>
                                          </p:val>
                                        </p:tav>
                                      </p:tavLst>
                                    </p:anim>
                                    <p:anim calcmode="lin" valueType="num">
                                      <p:cBhvr additive="base">
                                        <p:cTn id="27" dur="500" fill="hold"/>
                                        <p:tgtEl>
                                          <p:spTgt spid="42"/>
                                        </p:tgtEl>
                                        <p:attrNameLst>
                                          <p:attrName>ppt_y</p:attrName>
                                        </p:attrNameLst>
                                      </p:cBhvr>
                                      <p:tavLst>
                                        <p:tav tm="0">
                                          <p:val>
                                            <p:strVal val="#ppt_y"/>
                                          </p:val>
                                        </p:tav>
                                        <p:tav tm="100000">
                                          <p:val>
                                            <p:strVal val="#ppt_y"/>
                                          </p:val>
                                        </p:tav>
                                      </p:tavLst>
                                    </p:anim>
                                  </p:childTnLst>
                                </p:cTn>
                              </p:par>
                            </p:childTnLst>
                          </p:cTn>
                        </p:par>
                        <p:par>
                          <p:cTn id="28" fill="hold">
                            <p:stCondLst>
                              <p:cond delay="1600"/>
                            </p:stCondLst>
                            <p:childTnLst>
                              <p:par>
                                <p:cTn id="29" presetID="2" presetClass="entr" presetSubtype="2" fill="hold" nodeType="afterEffect">
                                  <p:stCondLst>
                                    <p:cond delay="0"/>
                                  </p:stCondLst>
                                  <p:childTnLst>
                                    <p:set>
                                      <p:cBhvr>
                                        <p:cTn id="30" dur="1" fill="hold">
                                          <p:stCondLst>
                                            <p:cond delay="0"/>
                                          </p:stCondLst>
                                        </p:cTn>
                                        <p:tgtEl>
                                          <p:spTgt spid="46"/>
                                        </p:tgtEl>
                                        <p:attrNameLst>
                                          <p:attrName>style.visibility</p:attrName>
                                        </p:attrNameLst>
                                      </p:cBhvr>
                                      <p:to>
                                        <p:strVal val="visible"/>
                                      </p:to>
                                    </p:set>
                                    <p:anim calcmode="lin" valueType="num">
                                      <p:cBhvr additive="base">
                                        <p:cTn id="31" dur="500" fill="hold"/>
                                        <p:tgtEl>
                                          <p:spTgt spid="46"/>
                                        </p:tgtEl>
                                        <p:attrNameLst>
                                          <p:attrName>ppt_x</p:attrName>
                                        </p:attrNameLst>
                                      </p:cBhvr>
                                      <p:tavLst>
                                        <p:tav tm="0">
                                          <p:val>
                                            <p:strVal val="1+#ppt_w/2"/>
                                          </p:val>
                                        </p:tav>
                                        <p:tav tm="100000">
                                          <p:val>
                                            <p:strVal val="#ppt_x"/>
                                          </p:val>
                                        </p:tav>
                                      </p:tavLst>
                                    </p:anim>
                                    <p:anim calcmode="lin" valueType="num">
                                      <p:cBhvr additive="base">
                                        <p:cTn id="32" dur="500" fill="hold"/>
                                        <p:tgtEl>
                                          <p:spTgt spid="46"/>
                                        </p:tgtEl>
                                        <p:attrNameLst>
                                          <p:attrName>ppt_y</p:attrName>
                                        </p:attrNameLst>
                                      </p:cBhvr>
                                      <p:tavLst>
                                        <p:tav tm="0">
                                          <p:val>
                                            <p:strVal val="#ppt_y"/>
                                          </p:val>
                                        </p:tav>
                                        <p:tav tm="100000">
                                          <p:val>
                                            <p:strVal val="#ppt_y"/>
                                          </p:val>
                                        </p:tav>
                                      </p:tavLst>
                                    </p:anim>
                                  </p:childTnLst>
                                </p:cTn>
                              </p:par>
                            </p:childTnLst>
                          </p:cTn>
                        </p:par>
                        <p:par>
                          <p:cTn id="33" fill="hold">
                            <p:stCondLst>
                              <p:cond delay="2100"/>
                            </p:stCondLst>
                            <p:childTnLst>
                              <p:par>
                                <p:cTn id="34" presetID="2" presetClass="entr" presetSubtype="2" fill="hold" nodeType="afterEffect">
                                  <p:stCondLst>
                                    <p:cond delay="0"/>
                                  </p:stCondLst>
                                  <p:childTnLst>
                                    <p:set>
                                      <p:cBhvr>
                                        <p:cTn id="35" dur="1" fill="hold">
                                          <p:stCondLst>
                                            <p:cond delay="0"/>
                                          </p:stCondLst>
                                        </p:cTn>
                                        <p:tgtEl>
                                          <p:spTgt spid="50"/>
                                        </p:tgtEl>
                                        <p:attrNameLst>
                                          <p:attrName>style.visibility</p:attrName>
                                        </p:attrNameLst>
                                      </p:cBhvr>
                                      <p:to>
                                        <p:strVal val="visible"/>
                                      </p:to>
                                    </p:set>
                                    <p:anim calcmode="lin" valueType="num">
                                      <p:cBhvr additive="base">
                                        <p:cTn id="36" dur="500" fill="hold"/>
                                        <p:tgtEl>
                                          <p:spTgt spid="50"/>
                                        </p:tgtEl>
                                        <p:attrNameLst>
                                          <p:attrName>ppt_x</p:attrName>
                                        </p:attrNameLst>
                                      </p:cBhvr>
                                      <p:tavLst>
                                        <p:tav tm="0">
                                          <p:val>
                                            <p:strVal val="1+#ppt_w/2"/>
                                          </p:val>
                                        </p:tav>
                                        <p:tav tm="100000">
                                          <p:val>
                                            <p:strVal val="#ppt_x"/>
                                          </p:val>
                                        </p:tav>
                                      </p:tavLst>
                                    </p:anim>
                                    <p:anim calcmode="lin" valueType="num">
                                      <p:cBhvr additive="base">
                                        <p:cTn id="37" dur="500" fill="hold"/>
                                        <p:tgtEl>
                                          <p:spTgt spid="50"/>
                                        </p:tgtEl>
                                        <p:attrNameLst>
                                          <p:attrName>ppt_y</p:attrName>
                                        </p:attrNameLst>
                                      </p:cBhvr>
                                      <p:tavLst>
                                        <p:tav tm="0">
                                          <p:val>
                                            <p:strVal val="#ppt_y"/>
                                          </p:val>
                                        </p:tav>
                                        <p:tav tm="100000">
                                          <p:val>
                                            <p:strVal val="#ppt_y"/>
                                          </p:val>
                                        </p:tav>
                                      </p:tavLst>
                                    </p:anim>
                                  </p:childTnLst>
                                </p:cTn>
                              </p:par>
                            </p:childTnLst>
                          </p:cTn>
                        </p:par>
                        <p:par>
                          <p:cTn id="38" fill="hold">
                            <p:stCondLst>
                              <p:cond delay="2600"/>
                            </p:stCondLst>
                            <p:childTnLst>
                              <p:par>
                                <p:cTn id="39" presetID="2" presetClass="entr" presetSubtype="2" fill="hold" nodeType="afterEffect">
                                  <p:stCondLst>
                                    <p:cond delay="0"/>
                                  </p:stCondLst>
                                  <p:childTnLst>
                                    <p:set>
                                      <p:cBhvr>
                                        <p:cTn id="40" dur="1" fill="hold">
                                          <p:stCondLst>
                                            <p:cond delay="0"/>
                                          </p:stCondLst>
                                        </p:cTn>
                                        <p:tgtEl>
                                          <p:spTgt spid="26"/>
                                        </p:tgtEl>
                                        <p:attrNameLst>
                                          <p:attrName>style.visibility</p:attrName>
                                        </p:attrNameLst>
                                      </p:cBhvr>
                                      <p:to>
                                        <p:strVal val="visible"/>
                                      </p:to>
                                    </p:set>
                                    <p:anim calcmode="lin" valueType="num">
                                      <p:cBhvr additive="base">
                                        <p:cTn id="41" dur="500" fill="hold"/>
                                        <p:tgtEl>
                                          <p:spTgt spid="26"/>
                                        </p:tgtEl>
                                        <p:attrNameLst>
                                          <p:attrName>ppt_x</p:attrName>
                                        </p:attrNameLst>
                                      </p:cBhvr>
                                      <p:tavLst>
                                        <p:tav tm="0">
                                          <p:val>
                                            <p:strVal val="1+#ppt_w/2"/>
                                          </p:val>
                                        </p:tav>
                                        <p:tav tm="100000">
                                          <p:val>
                                            <p:strVal val="#ppt_x"/>
                                          </p:val>
                                        </p:tav>
                                      </p:tavLst>
                                    </p:anim>
                                    <p:anim calcmode="lin" valueType="num">
                                      <p:cBhvr additive="base">
                                        <p:cTn id="42" dur="500" fill="hold"/>
                                        <p:tgtEl>
                                          <p:spTgt spid="2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p:bldP spid="27" grpId="0"/>
      <p:bldP spid="41" grpId="0" animBg="1"/>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 name="文本框 19">
            <a:extLst>
              <a:ext uri="{FF2B5EF4-FFF2-40B4-BE49-F238E27FC236}">
                <a16:creationId xmlns:a16="http://schemas.microsoft.com/office/drawing/2014/main" id="{A973AE77-CDC2-4B1F-92B9-CB0A790237DF}"/>
              </a:ext>
            </a:extLst>
          </p:cNvPr>
          <p:cNvSpPr txBox="1"/>
          <p:nvPr/>
        </p:nvSpPr>
        <p:spPr>
          <a:xfrm>
            <a:off x="1260143" y="225348"/>
            <a:ext cx="6190239" cy="500137"/>
          </a:xfrm>
          <a:prstGeom prst="rect">
            <a:avLst/>
          </a:prstGeom>
          <a:noFill/>
        </p:spPr>
        <p:txBody>
          <a:bodyPr wrap="square" lIns="68580" tIns="34290" rIns="68580" bIns="34290" rtlCol="0">
            <a:spAutoFit/>
          </a:bodyPr>
          <a:lstStyle/>
          <a:p>
            <a:pPr algn="ctr"/>
            <a:r>
              <a:rPr lang="zh-CN" altLang="en-US" sz="2800" b="1" dirty="0">
                <a:solidFill>
                  <a:srgbClr val="0070C0"/>
                </a:solidFill>
                <a:cs typeface="+mn-ea"/>
                <a:sym typeface="+mn-lt"/>
              </a:rPr>
              <a:t>一、增值税纳税人</a:t>
            </a:r>
            <a:r>
              <a:rPr lang="en-US" altLang="zh-CN" sz="2400" b="1" dirty="0">
                <a:solidFill>
                  <a:srgbClr val="7030A0"/>
                </a:solidFill>
                <a:cs typeface="+mn-ea"/>
                <a:sym typeface="+mn-lt"/>
              </a:rPr>
              <a:t>——</a:t>
            </a:r>
            <a:r>
              <a:rPr lang="zh-CN" altLang="en-US" sz="2400" b="1" dirty="0">
                <a:solidFill>
                  <a:srgbClr val="7030A0"/>
                </a:solidFill>
                <a:cs typeface="+mn-ea"/>
                <a:sym typeface="+mn-lt"/>
              </a:rPr>
              <a:t>纳税人的分类</a:t>
            </a:r>
            <a:endParaRPr lang="en-US" altLang="zh-CN" sz="2800" b="1" dirty="0">
              <a:solidFill>
                <a:srgbClr val="7030A0"/>
              </a:solidFill>
              <a:cs typeface="+mn-ea"/>
              <a:sym typeface="+mn-lt"/>
            </a:endParaRPr>
          </a:p>
        </p:txBody>
      </p:sp>
      <p:grpSp>
        <p:nvGrpSpPr>
          <p:cNvPr id="5" name="组合 4">
            <a:extLst>
              <a:ext uri="{FF2B5EF4-FFF2-40B4-BE49-F238E27FC236}">
                <a16:creationId xmlns:a16="http://schemas.microsoft.com/office/drawing/2014/main" id="{53761DE6-E9CA-4339-AD11-1E916EB75DB9}"/>
              </a:ext>
            </a:extLst>
          </p:cNvPr>
          <p:cNvGrpSpPr/>
          <p:nvPr/>
        </p:nvGrpSpPr>
        <p:grpSpPr>
          <a:xfrm>
            <a:off x="4282532" y="1214127"/>
            <a:ext cx="565538" cy="3138523"/>
            <a:chOff x="5710045" y="1934628"/>
            <a:chExt cx="754051" cy="4184704"/>
          </a:xfrm>
        </p:grpSpPr>
        <p:grpSp>
          <p:nvGrpSpPr>
            <p:cNvPr id="6" name="组合 5">
              <a:extLst>
                <a:ext uri="{FF2B5EF4-FFF2-40B4-BE49-F238E27FC236}">
                  <a16:creationId xmlns:a16="http://schemas.microsoft.com/office/drawing/2014/main" id="{DF4B9B17-A76E-4E5D-88A9-5B10604BFFF3}"/>
                </a:ext>
              </a:extLst>
            </p:cNvPr>
            <p:cNvGrpSpPr/>
            <p:nvPr/>
          </p:nvGrpSpPr>
          <p:grpSpPr>
            <a:xfrm>
              <a:off x="5710045" y="1934628"/>
              <a:ext cx="754051" cy="4184704"/>
              <a:chOff x="5710045" y="1474253"/>
              <a:chExt cx="754051" cy="4184704"/>
            </a:xfrm>
          </p:grpSpPr>
          <p:sp>
            <p:nvSpPr>
              <p:cNvPr id="8" name="椭圆 7">
                <a:extLst>
                  <a:ext uri="{FF2B5EF4-FFF2-40B4-BE49-F238E27FC236}">
                    <a16:creationId xmlns:a16="http://schemas.microsoft.com/office/drawing/2014/main" id="{3BF6766E-91B1-4EE3-8182-B67106753CE8}"/>
                  </a:ext>
                </a:extLst>
              </p:cNvPr>
              <p:cNvSpPr/>
              <p:nvPr/>
            </p:nvSpPr>
            <p:spPr>
              <a:xfrm>
                <a:off x="5710045" y="1740624"/>
                <a:ext cx="754051" cy="3243389"/>
              </a:xfrm>
              <a:prstGeom prst="ellipse">
                <a:avLst/>
              </a:prstGeom>
              <a:noFill/>
              <a:ln w="127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600">
                  <a:solidFill>
                    <a:schemeClr val="tx1"/>
                  </a:solidFill>
                  <a:latin typeface="+mn-ea"/>
                </a:endParaRPr>
              </a:p>
            </p:txBody>
          </p:sp>
          <p:cxnSp>
            <p:nvCxnSpPr>
              <p:cNvPr id="9" name="直接连接符 8">
                <a:extLst>
                  <a:ext uri="{FF2B5EF4-FFF2-40B4-BE49-F238E27FC236}">
                    <a16:creationId xmlns:a16="http://schemas.microsoft.com/office/drawing/2014/main" id="{0D247076-A00A-404A-9571-3465CB7D1FFD}"/>
                  </a:ext>
                </a:extLst>
              </p:cNvPr>
              <p:cNvCxnSpPr>
                <a:stCxn id="8" idx="0"/>
              </p:cNvCxnSpPr>
              <p:nvPr/>
            </p:nvCxnSpPr>
            <p:spPr>
              <a:xfrm flipV="1">
                <a:off x="6087071" y="1474253"/>
                <a:ext cx="8929" cy="266371"/>
              </a:xfrm>
              <a:prstGeom prst="line">
                <a:avLst/>
              </a:prstGeom>
              <a:ln w="12700">
                <a:solidFill>
                  <a:schemeClr val="tx1">
                    <a:lumMod val="65000"/>
                    <a:lumOff val="35000"/>
                  </a:schemeClr>
                </a:solidFill>
                <a:tailEnd type="oval"/>
              </a:ln>
            </p:spPr>
            <p:style>
              <a:lnRef idx="1">
                <a:schemeClr val="accent1"/>
              </a:lnRef>
              <a:fillRef idx="0">
                <a:schemeClr val="accent1"/>
              </a:fillRef>
              <a:effectRef idx="0">
                <a:schemeClr val="accent1"/>
              </a:effectRef>
              <a:fontRef idx="minor">
                <a:schemeClr val="tx1"/>
              </a:fontRef>
            </p:style>
          </p:cxnSp>
          <p:cxnSp>
            <p:nvCxnSpPr>
              <p:cNvPr id="10" name="直接连接符 9">
                <a:extLst>
                  <a:ext uri="{FF2B5EF4-FFF2-40B4-BE49-F238E27FC236}">
                    <a16:creationId xmlns:a16="http://schemas.microsoft.com/office/drawing/2014/main" id="{C55A6DCB-AE13-46EA-8123-907C9515B4A7}"/>
                  </a:ext>
                </a:extLst>
              </p:cNvPr>
              <p:cNvCxnSpPr>
                <a:stCxn id="8" idx="4"/>
              </p:cNvCxnSpPr>
              <p:nvPr/>
            </p:nvCxnSpPr>
            <p:spPr>
              <a:xfrm>
                <a:off x="6087071" y="4984013"/>
                <a:ext cx="8929" cy="674944"/>
              </a:xfrm>
              <a:prstGeom prst="line">
                <a:avLst/>
              </a:prstGeom>
              <a:ln w="12700">
                <a:solidFill>
                  <a:schemeClr val="tx1">
                    <a:lumMod val="65000"/>
                    <a:lumOff val="35000"/>
                  </a:schemeClr>
                </a:solidFill>
                <a:tailEnd type="oval"/>
              </a:ln>
            </p:spPr>
            <p:style>
              <a:lnRef idx="1">
                <a:schemeClr val="accent1"/>
              </a:lnRef>
              <a:fillRef idx="0">
                <a:schemeClr val="accent1"/>
              </a:fillRef>
              <a:effectRef idx="0">
                <a:schemeClr val="accent1"/>
              </a:effectRef>
              <a:fontRef idx="minor">
                <a:schemeClr val="tx1"/>
              </a:fontRef>
            </p:style>
          </p:cxnSp>
        </p:grpSp>
        <p:sp>
          <p:nvSpPr>
            <p:cNvPr id="7" name="文本框 6">
              <a:extLst>
                <a:ext uri="{FF2B5EF4-FFF2-40B4-BE49-F238E27FC236}">
                  <a16:creationId xmlns:a16="http://schemas.microsoft.com/office/drawing/2014/main" id="{0D2A8554-1E75-44DF-B32F-83F29E630552}"/>
                </a:ext>
              </a:extLst>
            </p:cNvPr>
            <p:cNvSpPr txBox="1"/>
            <p:nvPr/>
          </p:nvSpPr>
          <p:spPr bwMode="auto">
            <a:xfrm>
              <a:off x="5792966" y="2626729"/>
              <a:ext cx="606066" cy="2585327"/>
            </a:xfrm>
            <a:prstGeom prst="rect">
              <a:avLst/>
            </a:prstGeom>
            <a:noFill/>
          </p:spPr>
          <p:txBody>
            <a:bodyPr wrap="square">
              <a:spAutoFit/>
            </a:bodyPr>
            <a:lstStyle/>
            <a:p>
              <a:pPr algn="ctr">
                <a:defRPr/>
              </a:pPr>
              <a:r>
                <a:rPr lang="zh-CN" altLang="en-US" sz="2000" b="1" dirty="0">
                  <a:latin typeface="+mn-ea"/>
                </a:rPr>
                <a:t>增值税纳税人</a:t>
              </a:r>
            </a:p>
          </p:txBody>
        </p:sp>
      </p:grpSp>
      <p:sp>
        <p:nvSpPr>
          <p:cNvPr id="11" name="Freeform 5">
            <a:extLst>
              <a:ext uri="{FF2B5EF4-FFF2-40B4-BE49-F238E27FC236}">
                <a16:creationId xmlns:a16="http://schemas.microsoft.com/office/drawing/2014/main" id="{757EB472-1B53-4447-9CAA-B35E6410E505}"/>
              </a:ext>
            </a:extLst>
          </p:cNvPr>
          <p:cNvSpPr>
            <a:spLocks/>
          </p:cNvSpPr>
          <p:nvPr/>
        </p:nvSpPr>
        <p:spPr bwMode="auto">
          <a:xfrm>
            <a:off x="734223" y="1284767"/>
            <a:ext cx="1333350" cy="1181736"/>
          </a:xfrm>
          <a:custGeom>
            <a:avLst/>
            <a:gdLst>
              <a:gd name="T0" fmla="*/ 407 w 1375"/>
              <a:gd name="T1" fmla="*/ 1218 h 1218"/>
              <a:gd name="T2" fmla="*/ 299 w 1375"/>
              <a:gd name="T3" fmla="*/ 1156 h 1218"/>
              <a:gd name="T4" fmla="*/ 19 w 1375"/>
              <a:gd name="T5" fmla="*/ 671 h 1218"/>
              <a:gd name="T6" fmla="*/ 19 w 1375"/>
              <a:gd name="T7" fmla="*/ 547 h 1218"/>
              <a:gd name="T8" fmla="*/ 299 w 1375"/>
              <a:gd name="T9" fmla="*/ 62 h 1218"/>
              <a:gd name="T10" fmla="*/ 407 w 1375"/>
              <a:gd name="T11" fmla="*/ 0 h 1218"/>
              <a:gd name="T12" fmla="*/ 967 w 1375"/>
              <a:gd name="T13" fmla="*/ 0 h 1218"/>
              <a:gd name="T14" fmla="*/ 1075 w 1375"/>
              <a:gd name="T15" fmla="*/ 62 h 1218"/>
              <a:gd name="T16" fmla="*/ 1355 w 1375"/>
              <a:gd name="T17" fmla="*/ 547 h 1218"/>
              <a:gd name="T18" fmla="*/ 1355 w 1375"/>
              <a:gd name="T19" fmla="*/ 671 h 1218"/>
              <a:gd name="T20" fmla="*/ 1075 w 1375"/>
              <a:gd name="T21" fmla="*/ 1156 h 1218"/>
              <a:gd name="T22" fmla="*/ 967 w 1375"/>
              <a:gd name="T23" fmla="*/ 1218 h 1218"/>
              <a:gd name="T24" fmla="*/ 407 w 1375"/>
              <a:gd name="T25" fmla="*/ 1218 h 1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75" h="1218">
                <a:moveTo>
                  <a:pt x="407" y="1218"/>
                </a:moveTo>
                <a:cubicBezTo>
                  <a:pt x="368" y="1218"/>
                  <a:pt x="319" y="1190"/>
                  <a:pt x="299" y="1156"/>
                </a:cubicBezTo>
                <a:cubicBezTo>
                  <a:pt x="19" y="671"/>
                  <a:pt x="19" y="671"/>
                  <a:pt x="19" y="671"/>
                </a:cubicBezTo>
                <a:cubicBezTo>
                  <a:pt x="0" y="637"/>
                  <a:pt x="0" y="581"/>
                  <a:pt x="19" y="547"/>
                </a:cubicBezTo>
                <a:cubicBezTo>
                  <a:pt x="299" y="62"/>
                  <a:pt x="299" y="62"/>
                  <a:pt x="299" y="62"/>
                </a:cubicBezTo>
                <a:cubicBezTo>
                  <a:pt x="319" y="28"/>
                  <a:pt x="368" y="0"/>
                  <a:pt x="407" y="0"/>
                </a:cubicBezTo>
                <a:cubicBezTo>
                  <a:pt x="967" y="0"/>
                  <a:pt x="967" y="0"/>
                  <a:pt x="967" y="0"/>
                </a:cubicBezTo>
                <a:cubicBezTo>
                  <a:pt x="1007" y="0"/>
                  <a:pt x="1055" y="28"/>
                  <a:pt x="1075" y="62"/>
                </a:cubicBezTo>
                <a:cubicBezTo>
                  <a:pt x="1355" y="547"/>
                  <a:pt x="1355" y="547"/>
                  <a:pt x="1355" y="547"/>
                </a:cubicBezTo>
                <a:cubicBezTo>
                  <a:pt x="1375" y="581"/>
                  <a:pt x="1375" y="637"/>
                  <a:pt x="1355" y="671"/>
                </a:cubicBezTo>
                <a:cubicBezTo>
                  <a:pt x="1075" y="1156"/>
                  <a:pt x="1075" y="1156"/>
                  <a:pt x="1075" y="1156"/>
                </a:cubicBezTo>
                <a:cubicBezTo>
                  <a:pt x="1055" y="1190"/>
                  <a:pt x="1007" y="1218"/>
                  <a:pt x="967" y="1218"/>
                </a:cubicBezTo>
                <a:lnTo>
                  <a:pt x="407" y="1218"/>
                </a:lnTo>
                <a:close/>
              </a:path>
            </a:pathLst>
          </a:custGeom>
          <a:solidFill>
            <a:srgbClr val="595959"/>
          </a:solidFill>
          <a:ln w="31750">
            <a:gradFill flip="none" rotWithShape="1">
              <a:gsLst>
                <a:gs pos="0">
                  <a:schemeClr val="bg1">
                    <a:lumMod val="75000"/>
                  </a:schemeClr>
                </a:gs>
                <a:gs pos="100000">
                  <a:schemeClr val="bg1"/>
                </a:gs>
              </a:gsLst>
              <a:lin ang="2700000" scaled="1"/>
              <a:tileRect/>
            </a:gradFill>
          </a:ln>
          <a:effectLst>
            <a:innerShdw blurRad="127000" dist="63500" dir="13500000">
              <a:schemeClr val="accent2">
                <a:lumMod val="50000"/>
                <a:alpha val="85000"/>
              </a:schemeClr>
            </a:innerShdw>
          </a:effectLst>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endParaRPr lang="zh-CN" altLang="en-US" sz="1600">
              <a:solidFill>
                <a:schemeClr val="tx1"/>
              </a:solidFill>
              <a:latin typeface="Calibri"/>
              <a:ea typeface="宋体" panose="02010600030101010101" pitchFamily="2" charset="-122"/>
              <a:sym typeface="Arial" panose="020B0604020202020204" pitchFamily="34" charset="0"/>
            </a:endParaRPr>
          </a:p>
        </p:txBody>
      </p:sp>
      <p:sp>
        <p:nvSpPr>
          <p:cNvPr id="12" name="Freeform 5">
            <a:extLst>
              <a:ext uri="{FF2B5EF4-FFF2-40B4-BE49-F238E27FC236}">
                <a16:creationId xmlns:a16="http://schemas.microsoft.com/office/drawing/2014/main" id="{C56C5E09-B606-475C-83CE-93A483DBEE0A}"/>
              </a:ext>
            </a:extLst>
          </p:cNvPr>
          <p:cNvSpPr>
            <a:spLocks/>
          </p:cNvSpPr>
          <p:nvPr/>
        </p:nvSpPr>
        <p:spPr bwMode="auto">
          <a:xfrm>
            <a:off x="815094" y="1341691"/>
            <a:ext cx="1188253" cy="1053138"/>
          </a:xfrm>
          <a:custGeom>
            <a:avLst/>
            <a:gdLst>
              <a:gd name="T0" fmla="*/ 407 w 1375"/>
              <a:gd name="T1" fmla="*/ 1218 h 1218"/>
              <a:gd name="T2" fmla="*/ 299 w 1375"/>
              <a:gd name="T3" fmla="*/ 1156 h 1218"/>
              <a:gd name="T4" fmla="*/ 19 w 1375"/>
              <a:gd name="T5" fmla="*/ 671 h 1218"/>
              <a:gd name="T6" fmla="*/ 19 w 1375"/>
              <a:gd name="T7" fmla="*/ 547 h 1218"/>
              <a:gd name="T8" fmla="*/ 299 w 1375"/>
              <a:gd name="T9" fmla="*/ 62 h 1218"/>
              <a:gd name="T10" fmla="*/ 407 w 1375"/>
              <a:gd name="T11" fmla="*/ 0 h 1218"/>
              <a:gd name="T12" fmla="*/ 967 w 1375"/>
              <a:gd name="T13" fmla="*/ 0 h 1218"/>
              <a:gd name="T14" fmla="*/ 1075 w 1375"/>
              <a:gd name="T15" fmla="*/ 62 h 1218"/>
              <a:gd name="T16" fmla="*/ 1355 w 1375"/>
              <a:gd name="T17" fmla="*/ 547 h 1218"/>
              <a:gd name="T18" fmla="*/ 1355 w 1375"/>
              <a:gd name="T19" fmla="*/ 671 h 1218"/>
              <a:gd name="T20" fmla="*/ 1075 w 1375"/>
              <a:gd name="T21" fmla="*/ 1156 h 1218"/>
              <a:gd name="T22" fmla="*/ 967 w 1375"/>
              <a:gd name="T23" fmla="*/ 1218 h 1218"/>
              <a:gd name="T24" fmla="*/ 407 w 1375"/>
              <a:gd name="T25" fmla="*/ 1218 h 1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75" h="1218">
                <a:moveTo>
                  <a:pt x="407" y="1218"/>
                </a:moveTo>
                <a:cubicBezTo>
                  <a:pt x="368" y="1218"/>
                  <a:pt x="319" y="1190"/>
                  <a:pt x="299" y="1156"/>
                </a:cubicBezTo>
                <a:cubicBezTo>
                  <a:pt x="19" y="671"/>
                  <a:pt x="19" y="671"/>
                  <a:pt x="19" y="671"/>
                </a:cubicBezTo>
                <a:cubicBezTo>
                  <a:pt x="0" y="637"/>
                  <a:pt x="0" y="581"/>
                  <a:pt x="19" y="547"/>
                </a:cubicBezTo>
                <a:cubicBezTo>
                  <a:pt x="299" y="62"/>
                  <a:pt x="299" y="62"/>
                  <a:pt x="299" y="62"/>
                </a:cubicBezTo>
                <a:cubicBezTo>
                  <a:pt x="319" y="28"/>
                  <a:pt x="368" y="0"/>
                  <a:pt x="407" y="0"/>
                </a:cubicBezTo>
                <a:cubicBezTo>
                  <a:pt x="967" y="0"/>
                  <a:pt x="967" y="0"/>
                  <a:pt x="967" y="0"/>
                </a:cubicBezTo>
                <a:cubicBezTo>
                  <a:pt x="1007" y="0"/>
                  <a:pt x="1055" y="28"/>
                  <a:pt x="1075" y="62"/>
                </a:cubicBezTo>
                <a:cubicBezTo>
                  <a:pt x="1355" y="547"/>
                  <a:pt x="1355" y="547"/>
                  <a:pt x="1355" y="547"/>
                </a:cubicBezTo>
                <a:cubicBezTo>
                  <a:pt x="1375" y="581"/>
                  <a:pt x="1375" y="637"/>
                  <a:pt x="1355" y="671"/>
                </a:cubicBezTo>
                <a:cubicBezTo>
                  <a:pt x="1075" y="1156"/>
                  <a:pt x="1075" y="1156"/>
                  <a:pt x="1075" y="1156"/>
                </a:cubicBezTo>
                <a:cubicBezTo>
                  <a:pt x="1055" y="1190"/>
                  <a:pt x="1007" y="1218"/>
                  <a:pt x="967" y="1218"/>
                </a:cubicBezTo>
                <a:lnTo>
                  <a:pt x="407" y="1218"/>
                </a:lnTo>
                <a:close/>
              </a:path>
            </a:pathLst>
          </a:custGeom>
          <a:solidFill>
            <a:schemeClr val="bg1">
              <a:lumMod val="95000"/>
            </a:schemeClr>
          </a:solidFill>
          <a:ln w="50800">
            <a:noFill/>
          </a:ln>
          <a:effectLst>
            <a:outerShdw blurRad="101600" dist="50800" dir="2700000" algn="tl" rotWithShape="0">
              <a:schemeClr val="accent2">
                <a:lumMod val="50000"/>
                <a:alpha val="64000"/>
              </a:schemeClr>
            </a:outerShdw>
          </a:effectLst>
          <a:scene3d>
            <a:camera prst="orthographicFront"/>
            <a:lightRig rig="threePt" dir="t"/>
          </a:scene3d>
          <a:sp3d prstMaterial="softEdge">
            <a:bevelT w="63500" h="19050" prst="angle"/>
          </a:sp3d>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endParaRPr lang="zh-CN" altLang="en-US" sz="1800">
              <a:solidFill>
                <a:schemeClr val="tx1"/>
              </a:solidFill>
              <a:latin typeface="Calibri"/>
              <a:ea typeface="宋体" panose="02010600030101010101" pitchFamily="2" charset="-122"/>
              <a:sym typeface="Arial" panose="020B0604020202020204" pitchFamily="34" charset="0"/>
            </a:endParaRPr>
          </a:p>
        </p:txBody>
      </p:sp>
      <p:sp>
        <p:nvSpPr>
          <p:cNvPr id="13" name="矩形 12">
            <a:extLst>
              <a:ext uri="{FF2B5EF4-FFF2-40B4-BE49-F238E27FC236}">
                <a16:creationId xmlns:a16="http://schemas.microsoft.com/office/drawing/2014/main" id="{EBD85F3C-4DFD-44DA-BAE7-9BB25BCC898A}"/>
              </a:ext>
            </a:extLst>
          </p:cNvPr>
          <p:cNvSpPr/>
          <p:nvPr/>
        </p:nvSpPr>
        <p:spPr>
          <a:xfrm>
            <a:off x="920085" y="1533843"/>
            <a:ext cx="929555" cy="684803"/>
          </a:xfrm>
          <a:prstGeom prst="rect">
            <a:avLst/>
          </a:prstGeom>
        </p:spPr>
        <p:txBody>
          <a:bodyPr wrap="square" lIns="68580" tIns="34290" rIns="68580" bIns="34290">
            <a:spAutoFit/>
          </a:bodyPr>
          <a:lstStyle/>
          <a:p>
            <a:pPr algn="ctr"/>
            <a:r>
              <a:rPr lang="zh-CN" altLang="en-US" sz="2000" b="1" dirty="0">
                <a:latin typeface="ITC Avant Garde Std Bk" panose="020B0502020202020204" pitchFamily="34" charset="0"/>
              </a:rPr>
              <a:t>一般纳税人</a:t>
            </a:r>
          </a:p>
        </p:txBody>
      </p:sp>
      <p:sp>
        <p:nvSpPr>
          <p:cNvPr id="14" name="Freeform 5">
            <a:extLst>
              <a:ext uri="{FF2B5EF4-FFF2-40B4-BE49-F238E27FC236}">
                <a16:creationId xmlns:a16="http://schemas.microsoft.com/office/drawing/2014/main" id="{869E10FA-F0E8-4C2A-AC49-F3E272E19A83}"/>
              </a:ext>
            </a:extLst>
          </p:cNvPr>
          <p:cNvSpPr>
            <a:spLocks/>
          </p:cNvSpPr>
          <p:nvPr/>
        </p:nvSpPr>
        <p:spPr bwMode="auto">
          <a:xfrm>
            <a:off x="772178" y="3003629"/>
            <a:ext cx="1333350" cy="1181736"/>
          </a:xfrm>
          <a:custGeom>
            <a:avLst/>
            <a:gdLst>
              <a:gd name="T0" fmla="*/ 407 w 1375"/>
              <a:gd name="T1" fmla="*/ 1218 h 1218"/>
              <a:gd name="T2" fmla="*/ 299 w 1375"/>
              <a:gd name="T3" fmla="*/ 1156 h 1218"/>
              <a:gd name="T4" fmla="*/ 19 w 1375"/>
              <a:gd name="T5" fmla="*/ 671 h 1218"/>
              <a:gd name="T6" fmla="*/ 19 w 1375"/>
              <a:gd name="T7" fmla="*/ 547 h 1218"/>
              <a:gd name="T8" fmla="*/ 299 w 1375"/>
              <a:gd name="T9" fmla="*/ 62 h 1218"/>
              <a:gd name="T10" fmla="*/ 407 w 1375"/>
              <a:gd name="T11" fmla="*/ 0 h 1218"/>
              <a:gd name="T12" fmla="*/ 967 w 1375"/>
              <a:gd name="T13" fmla="*/ 0 h 1218"/>
              <a:gd name="T14" fmla="*/ 1075 w 1375"/>
              <a:gd name="T15" fmla="*/ 62 h 1218"/>
              <a:gd name="T16" fmla="*/ 1355 w 1375"/>
              <a:gd name="T17" fmla="*/ 547 h 1218"/>
              <a:gd name="T18" fmla="*/ 1355 w 1375"/>
              <a:gd name="T19" fmla="*/ 671 h 1218"/>
              <a:gd name="T20" fmla="*/ 1075 w 1375"/>
              <a:gd name="T21" fmla="*/ 1156 h 1218"/>
              <a:gd name="T22" fmla="*/ 967 w 1375"/>
              <a:gd name="T23" fmla="*/ 1218 h 1218"/>
              <a:gd name="T24" fmla="*/ 407 w 1375"/>
              <a:gd name="T25" fmla="*/ 1218 h 1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75" h="1218">
                <a:moveTo>
                  <a:pt x="407" y="1218"/>
                </a:moveTo>
                <a:cubicBezTo>
                  <a:pt x="368" y="1218"/>
                  <a:pt x="319" y="1190"/>
                  <a:pt x="299" y="1156"/>
                </a:cubicBezTo>
                <a:cubicBezTo>
                  <a:pt x="19" y="671"/>
                  <a:pt x="19" y="671"/>
                  <a:pt x="19" y="671"/>
                </a:cubicBezTo>
                <a:cubicBezTo>
                  <a:pt x="0" y="637"/>
                  <a:pt x="0" y="581"/>
                  <a:pt x="19" y="547"/>
                </a:cubicBezTo>
                <a:cubicBezTo>
                  <a:pt x="299" y="62"/>
                  <a:pt x="299" y="62"/>
                  <a:pt x="299" y="62"/>
                </a:cubicBezTo>
                <a:cubicBezTo>
                  <a:pt x="319" y="28"/>
                  <a:pt x="368" y="0"/>
                  <a:pt x="407" y="0"/>
                </a:cubicBezTo>
                <a:cubicBezTo>
                  <a:pt x="967" y="0"/>
                  <a:pt x="967" y="0"/>
                  <a:pt x="967" y="0"/>
                </a:cubicBezTo>
                <a:cubicBezTo>
                  <a:pt x="1007" y="0"/>
                  <a:pt x="1055" y="28"/>
                  <a:pt x="1075" y="62"/>
                </a:cubicBezTo>
                <a:cubicBezTo>
                  <a:pt x="1355" y="547"/>
                  <a:pt x="1355" y="547"/>
                  <a:pt x="1355" y="547"/>
                </a:cubicBezTo>
                <a:cubicBezTo>
                  <a:pt x="1375" y="581"/>
                  <a:pt x="1375" y="637"/>
                  <a:pt x="1355" y="671"/>
                </a:cubicBezTo>
                <a:cubicBezTo>
                  <a:pt x="1075" y="1156"/>
                  <a:pt x="1075" y="1156"/>
                  <a:pt x="1075" y="1156"/>
                </a:cubicBezTo>
                <a:cubicBezTo>
                  <a:pt x="1055" y="1190"/>
                  <a:pt x="1007" y="1218"/>
                  <a:pt x="967" y="1218"/>
                </a:cubicBezTo>
                <a:lnTo>
                  <a:pt x="407" y="1218"/>
                </a:lnTo>
                <a:close/>
              </a:path>
            </a:pathLst>
          </a:custGeom>
          <a:solidFill>
            <a:srgbClr val="0070C0"/>
          </a:solidFill>
          <a:ln w="31750">
            <a:gradFill flip="none" rotWithShape="1">
              <a:gsLst>
                <a:gs pos="0">
                  <a:schemeClr val="bg1">
                    <a:lumMod val="75000"/>
                  </a:schemeClr>
                </a:gs>
                <a:gs pos="100000">
                  <a:schemeClr val="bg1"/>
                </a:gs>
              </a:gsLst>
              <a:lin ang="2700000" scaled="1"/>
              <a:tileRect/>
            </a:gradFill>
          </a:ln>
          <a:effectLst>
            <a:innerShdw blurRad="127000" dist="63500" dir="13500000">
              <a:schemeClr val="accent3">
                <a:lumMod val="50000"/>
                <a:alpha val="85000"/>
              </a:schemeClr>
            </a:innerShdw>
          </a:effectLst>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endParaRPr lang="zh-CN" altLang="en-US" sz="1600">
              <a:solidFill>
                <a:schemeClr val="tx1"/>
              </a:solidFill>
              <a:latin typeface="Calibri"/>
              <a:ea typeface="宋体" panose="02010600030101010101" pitchFamily="2" charset="-122"/>
              <a:sym typeface="Arial" panose="020B0604020202020204" pitchFamily="34" charset="0"/>
            </a:endParaRPr>
          </a:p>
        </p:txBody>
      </p:sp>
      <p:sp>
        <p:nvSpPr>
          <p:cNvPr id="15" name="Freeform 5">
            <a:extLst>
              <a:ext uri="{FF2B5EF4-FFF2-40B4-BE49-F238E27FC236}">
                <a16:creationId xmlns:a16="http://schemas.microsoft.com/office/drawing/2014/main" id="{8698273E-D54A-4EC1-AB2F-D3096DA219E6}"/>
              </a:ext>
            </a:extLst>
          </p:cNvPr>
          <p:cNvSpPr>
            <a:spLocks/>
          </p:cNvSpPr>
          <p:nvPr/>
        </p:nvSpPr>
        <p:spPr bwMode="auto">
          <a:xfrm>
            <a:off x="853049" y="3060553"/>
            <a:ext cx="1188253" cy="1053138"/>
          </a:xfrm>
          <a:custGeom>
            <a:avLst/>
            <a:gdLst>
              <a:gd name="T0" fmla="*/ 407 w 1375"/>
              <a:gd name="T1" fmla="*/ 1218 h 1218"/>
              <a:gd name="T2" fmla="*/ 299 w 1375"/>
              <a:gd name="T3" fmla="*/ 1156 h 1218"/>
              <a:gd name="T4" fmla="*/ 19 w 1375"/>
              <a:gd name="T5" fmla="*/ 671 h 1218"/>
              <a:gd name="T6" fmla="*/ 19 w 1375"/>
              <a:gd name="T7" fmla="*/ 547 h 1218"/>
              <a:gd name="T8" fmla="*/ 299 w 1375"/>
              <a:gd name="T9" fmla="*/ 62 h 1218"/>
              <a:gd name="T10" fmla="*/ 407 w 1375"/>
              <a:gd name="T11" fmla="*/ 0 h 1218"/>
              <a:gd name="T12" fmla="*/ 967 w 1375"/>
              <a:gd name="T13" fmla="*/ 0 h 1218"/>
              <a:gd name="T14" fmla="*/ 1075 w 1375"/>
              <a:gd name="T15" fmla="*/ 62 h 1218"/>
              <a:gd name="T16" fmla="*/ 1355 w 1375"/>
              <a:gd name="T17" fmla="*/ 547 h 1218"/>
              <a:gd name="T18" fmla="*/ 1355 w 1375"/>
              <a:gd name="T19" fmla="*/ 671 h 1218"/>
              <a:gd name="T20" fmla="*/ 1075 w 1375"/>
              <a:gd name="T21" fmla="*/ 1156 h 1218"/>
              <a:gd name="T22" fmla="*/ 967 w 1375"/>
              <a:gd name="T23" fmla="*/ 1218 h 1218"/>
              <a:gd name="T24" fmla="*/ 407 w 1375"/>
              <a:gd name="T25" fmla="*/ 1218 h 1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75" h="1218">
                <a:moveTo>
                  <a:pt x="407" y="1218"/>
                </a:moveTo>
                <a:cubicBezTo>
                  <a:pt x="368" y="1218"/>
                  <a:pt x="319" y="1190"/>
                  <a:pt x="299" y="1156"/>
                </a:cubicBezTo>
                <a:cubicBezTo>
                  <a:pt x="19" y="671"/>
                  <a:pt x="19" y="671"/>
                  <a:pt x="19" y="671"/>
                </a:cubicBezTo>
                <a:cubicBezTo>
                  <a:pt x="0" y="637"/>
                  <a:pt x="0" y="581"/>
                  <a:pt x="19" y="547"/>
                </a:cubicBezTo>
                <a:cubicBezTo>
                  <a:pt x="299" y="62"/>
                  <a:pt x="299" y="62"/>
                  <a:pt x="299" y="62"/>
                </a:cubicBezTo>
                <a:cubicBezTo>
                  <a:pt x="319" y="28"/>
                  <a:pt x="368" y="0"/>
                  <a:pt x="407" y="0"/>
                </a:cubicBezTo>
                <a:cubicBezTo>
                  <a:pt x="967" y="0"/>
                  <a:pt x="967" y="0"/>
                  <a:pt x="967" y="0"/>
                </a:cubicBezTo>
                <a:cubicBezTo>
                  <a:pt x="1007" y="0"/>
                  <a:pt x="1055" y="28"/>
                  <a:pt x="1075" y="62"/>
                </a:cubicBezTo>
                <a:cubicBezTo>
                  <a:pt x="1355" y="547"/>
                  <a:pt x="1355" y="547"/>
                  <a:pt x="1355" y="547"/>
                </a:cubicBezTo>
                <a:cubicBezTo>
                  <a:pt x="1375" y="581"/>
                  <a:pt x="1375" y="637"/>
                  <a:pt x="1355" y="671"/>
                </a:cubicBezTo>
                <a:cubicBezTo>
                  <a:pt x="1075" y="1156"/>
                  <a:pt x="1075" y="1156"/>
                  <a:pt x="1075" y="1156"/>
                </a:cubicBezTo>
                <a:cubicBezTo>
                  <a:pt x="1055" y="1190"/>
                  <a:pt x="1007" y="1218"/>
                  <a:pt x="967" y="1218"/>
                </a:cubicBezTo>
                <a:lnTo>
                  <a:pt x="407" y="1218"/>
                </a:lnTo>
                <a:close/>
              </a:path>
            </a:pathLst>
          </a:custGeom>
          <a:solidFill>
            <a:schemeClr val="bg1">
              <a:lumMod val="95000"/>
            </a:schemeClr>
          </a:solidFill>
          <a:ln w="50800">
            <a:noFill/>
          </a:ln>
          <a:effectLst>
            <a:outerShdw blurRad="101600" dist="50800" dir="2700000" algn="tl" rotWithShape="0">
              <a:schemeClr val="accent3">
                <a:lumMod val="50000"/>
                <a:alpha val="64000"/>
              </a:schemeClr>
            </a:outerShdw>
          </a:effectLst>
          <a:scene3d>
            <a:camera prst="orthographicFront"/>
            <a:lightRig rig="threePt" dir="t"/>
          </a:scene3d>
          <a:sp3d prstMaterial="softEdge">
            <a:bevelT w="63500" h="19050" prst="angle"/>
          </a:sp3d>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endParaRPr lang="zh-CN" altLang="en-US" sz="1600">
              <a:solidFill>
                <a:schemeClr val="tx1"/>
              </a:solidFill>
              <a:latin typeface="Calibri"/>
              <a:ea typeface="宋体" panose="02010600030101010101" pitchFamily="2" charset="-122"/>
              <a:sym typeface="Arial" panose="020B0604020202020204" pitchFamily="34" charset="0"/>
            </a:endParaRPr>
          </a:p>
        </p:txBody>
      </p:sp>
      <p:sp>
        <p:nvSpPr>
          <p:cNvPr id="16" name="矩形 15">
            <a:extLst>
              <a:ext uri="{FF2B5EF4-FFF2-40B4-BE49-F238E27FC236}">
                <a16:creationId xmlns:a16="http://schemas.microsoft.com/office/drawing/2014/main" id="{A72004B7-C99B-4215-94B6-967AE4C861EC}"/>
              </a:ext>
            </a:extLst>
          </p:cNvPr>
          <p:cNvSpPr/>
          <p:nvPr/>
        </p:nvSpPr>
        <p:spPr>
          <a:xfrm>
            <a:off x="958040" y="3252705"/>
            <a:ext cx="929555" cy="684803"/>
          </a:xfrm>
          <a:prstGeom prst="rect">
            <a:avLst/>
          </a:prstGeom>
        </p:spPr>
        <p:txBody>
          <a:bodyPr wrap="square" lIns="68580" tIns="34290" rIns="68580" bIns="34290">
            <a:spAutoFit/>
          </a:bodyPr>
          <a:lstStyle/>
          <a:p>
            <a:pPr algn="ctr"/>
            <a:r>
              <a:rPr lang="zh-CN" altLang="en-US" sz="2000" b="1" dirty="0">
                <a:latin typeface="ITC Avant Garde Std Bk" panose="020B0502020202020204" pitchFamily="34" charset="0"/>
              </a:rPr>
              <a:t>小规模纳税人</a:t>
            </a:r>
          </a:p>
        </p:txBody>
      </p:sp>
      <p:sp>
        <p:nvSpPr>
          <p:cNvPr id="17" name="Freeform 5">
            <a:extLst>
              <a:ext uri="{FF2B5EF4-FFF2-40B4-BE49-F238E27FC236}">
                <a16:creationId xmlns:a16="http://schemas.microsoft.com/office/drawing/2014/main" id="{BBFE7F4A-21AF-4E47-8563-2A32835E3462}"/>
              </a:ext>
            </a:extLst>
          </p:cNvPr>
          <p:cNvSpPr>
            <a:spLocks/>
          </p:cNvSpPr>
          <p:nvPr/>
        </p:nvSpPr>
        <p:spPr bwMode="auto">
          <a:xfrm flipH="1">
            <a:off x="2105527" y="1838091"/>
            <a:ext cx="312781" cy="1749031"/>
          </a:xfrm>
          <a:custGeom>
            <a:avLst/>
            <a:gdLst>
              <a:gd name="T0" fmla="*/ 1999 w 3544"/>
              <a:gd name="T1" fmla="*/ 9150 h 14563"/>
              <a:gd name="T2" fmla="*/ 1999 w 3544"/>
              <a:gd name="T3" fmla="*/ 12306 h 14563"/>
              <a:gd name="T4" fmla="*/ 2353 w 3544"/>
              <a:gd name="T5" fmla="*/ 13628 h 14563"/>
              <a:gd name="T6" fmla="*/ 3544 w 3544"/>
              <a:gd name="T7" fmla="*/ 14112 h 14563"/>
              <a:gd name="T8" fmla="*/ 3544 w 3544"/>
              <a:gd name="T9" fmla="*/ 14563 h 14563"/>
              <a:gd name="T10" fmla="*/ 1933 w 3544"/>
              <a:gd name="T11" fmla="*/ 14016 h 14563"/>
              <a:gd name="T12" fmla="*/ 1419 w 3544"/>
              <a:gd name="T13" fmla="*/ 12050 h 14563"/>
              <a:gd name="T14" fmla="*/ 1419 w 3544"/>
              <a:gd name="T15" fmla="*/ 9279 h 14563"/>
              <a:gd name="T16" fmla="*/ 1160 w 3544"/>
              <a:gd name="T17" fmla="*/ 8022 h 14563"/>
              <a:gd name="T18" fmla="*/ 0 w 3544"/>
              <a:gd name="T19" fmla="*/ 7475 h 14563"/>
              <a:gd name="T20" fmla="*/ 0 w 3544"/>
              <a:gd name="T21" fmla="*/ 7088 h 14563"/>
              <a:gd name="T22" fmla="*/ 1127 w 3544"/>
              <a:gd name="T23" fmla="*/ 6571 h 14563"/>
              <a:gd name="T24" fmla="*/ 1419 w 3544"/>
              <a:gd name="T25" fmla="*/ 5284 h 14563"/>
              <a:gd name="T26" fmla="*/ 1419 w 3544"/>
              <a:gd name="T27" fmla="*/ 2513 h 14563"/>
              <a:gd name="T28" fmla="*/ 1933 w 3544"/>
              <a:gd name="T29" fmla="*/ 547 h 14563"/>
              <a:gd name="T30" fmla="*/ 3544 w 3544"/>
              <a:gd name="T31" fmla="*/ 0 h 14563"/>
              <a:gd name="T32" fmla="*/ 3544 w 3544"/>
              <a:gd name="T33" fmla="*/ 451 h 14563"/>
              <a:gd name="T34" fmla="*/ 2353 w 3544"/>
              <a:gd name="T35" fmla="*/ 902 h 14563"/>
              <a:gd name="T36" fmla="*/ 1999 w 3544"/>
              <a:gd name="T37" fmla="*/ 2254 h 14563"/>
              <a:gd name="T38" fmla="*/ 1999 w 3544"/>
              <a:gd name="T39" fmla="*/ 5413 h 14563"/>
              <a:gd name="T40" fmla="*/ 580 w 3544"/>
              <a:gd name="T41" fmla="*/ 7275 h 14563"/>
              <a:gd name="T42" fmla="*/ 580 w 3544"/>
              <a:gd name="T43" fmla="*/ 7304 h 14563"/>
              <a:gd name="T44" fmla="*/ 1999 w 3544"/>
              <a:gd name="T45" fmla="*/ 9150 h 145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544" h="14563">
                <a:moveTo>
                  <a:pt x="1999" y="9150"/>
                </a:moveTo>
                <a:lnTo>
                  <a:pt x="1999" y="12306"/>
                </a:lnTo>
                <a:cubicBezTo>
                  <a:pt x="1999" y="12867"/>
                  <a:pt x="2117" y="13306"/>
                  <a:pt x="2353" y="13628"/>
                </a:cubicBezTo>
                <a:cubicBezTo>
                  <a:pt x="2590" y="13950"/>
                  <a:pt x="2986" y="14112"/>
                  <a:pt x="3544" y="14112"/>
                </a:cubicBezTo>
                <a:lnTo>
                  <a:pt x="3544" y="14563"/>
                </a:lnTo>
                <a:cubicBezTo>
                  <a:pt x="2815" y="14563"/>
                  <a:pt x="2276" y="14379"/>
                  <a:pt x="1933" y="14016"/>
                </a:cubicBezTo>
                <a:cubicBezTo>
                  <a:pt x="1589" y="13650"/>
                  <a:pt x="1419" y="12993"/>
                  <a:pt x="1419" y="12050"/>
                </a:cubicBezTo>
                <a:lnTo>
                  <a:pt x="1419" y="9279"/>
                </a:lnTo>
                <a:cubicBezTo>
                  <a:pt x="1419" y="8762"/>
                  <a:pt x="1333" y="8344"/>
                  <a:pt x="1160" y="8022"/>
                </a:cubicBezTo>
                <a:cubicBezTo>
                  <a:pt x="990" y="7701"/>
                  <a:pt x="602" y="7516"/>
                  <a:pt x="0" y="7475"/>
                </a:cubicBezTo>
                <a:lnTo>
                  <a:pt x="0" y="7088"/>
                </a:lnTo>
                <a:cubicBezTo>
                  <a:pt x="558" y="7002"/>
                  <a:pt x="935" y="6829"/>
                  <a:pt x="1127" y="6571"/>
                </a:cubicBezTo>
                <a:cubicBezTo>
                  <a:pt x="1322" y="6315"/>
                  <a:pt x="1419" y="5883"/>
                  <a:pt x="1419" y="5284"/>
                </a:cubicBezTo>
                <a:lnTo>
                  <a:pt x="1419" y="2513"/>
                </a:lnTo>
                <a:cubicBezTo>
                  <a:pt x="1419" y="1567"/>
                  <a:pt x="1589" y="913"/>
                  <a:pt x="1933" y="547"/>
                </a:cubicBezTo>
                <a:cubicBezTo>
                  <a:pt x="2276" y="181"/>
                  <a:pt x="2815" y="0"/>
                  <a:pt x="3544" y="0"/>
                </a:cubicBezTo>
                <a:lnTo>
                  <a:pt x="3544" y="451"/>
                </a:lnTo>
                <a:cubicBezTo>
                  <a:pt x="2986" y="451"/>
                  <a:pt x="2590" y="602"/>
                  <a:pt x="2353" y="902"/>
                </a:cubicBezTo>
                <a:cubicBezTo>
                  <a:pt x="2117" y="1201"/>
                  <a:pt x="1999" y="1652"/>
                  <a:pt x="1999" y="2254"/>
                </a:cubicBezTo>
                <a:lnTo>
                  <a:pt x="1999" y="5413"/>
                </a:lnTo>
                <a:cubicBezTo>
                  <a:pt x="1999" y="6265"/>
                  <a:pt x="1592" y="7275"/>
                  <a:pt x="580" y="7275"/>
                </a:cubicBezTo>
                <a:lnTo>
                  <a:pt x="580" y="7304"/>
                </a:lnTo>
                <a:cubicBezTo>
                  <a:pt x="1565" y="7304"/>
                  <a:pt x="1999" y="8309"/>
                  <a:pt x="1999" y="9150"/>
                </a:cubicBezTo>
                <a:close/>
              </a:path>
            </a:pathLst>
          </a:custGeom>
          <a:solidFill>
            <a:srgbClr val="7030A0"/>
          </a:solidFill>
          <a:ln/>
        </p:spPr>
        <p:style>
          <a:lnRef idx="2">
            <a:schemeClr val="accent4"/>
          </a:lnRef>
          <a:fillRef idx="1">
            <a:schemeClr val="lt1"/>
          </a:fillRef>
          <a:effectRef idx="0">
            <a:schemeClr val="accent4"/>
          </a:effectRef>
          <a:fontRef idx="minor">
            <a:schemeClr val="dk1"/>
          </a:fontRef>
        </p:style>
        <p:txBody>
          <a:bodyPr vert="horz" wrap="square" lIns="91440" tIns="45720" rIns="91440" bIns="45720" numCol="1" anchor="t" anchorCtr="0" compatLnSpc="1">
            <a:prstTxWarp prst="textNoShape">
              <a:avLst/>
            </a:prstTxWarp>
          </a:bodyPr>
          <a:lstStyle/>
          <a:p>
            <a:endParaRPr lang="zh-CN" altLang="en-US" sz="1600"/>
          </a:p>
        </p:txBody>
      </p:sp>
      <p:cxnSp>
        <p:nvCxnSpPr>
          <p:cNvPr id="18" name="直接箭头连接符 17">
            <a:extLst>
              <a:ext uri="{FF2B5EF4-FFF2-40B4-BE49-F238E27FC236}">
                <a16:creationId xmlns:a16="http://schemas.microsoft.com/office/drawing/2014/main" id="{5242D5DC-2496-46E8-BB9C-189AE57C1804}"/>
              </a:ext>
            </a:extLst>
          </p:cNvPr>
          <p:cNvCxnSpPr>
            <a:cxnSpLocks/>
          </p:cNvCxnSpPr>
          <p:nvPr/>
        </p:nvCxnSpPr>
        <p:spPr>
          <a:xfrm flipH="1">
            <a:off x="2528477" y="2690455"/>
            <a:ext cx="1645958" cy="0"/>
          </a:xfrm>
          <a:prstGeom prst="straightConnector1">
            <a:avLst/>
          </a:prstGeom>
          <a:ln w="25400">
            <a:solidFill>
              <a:srgbClr val="C00000"/>
            </a:solidFill>
            <a:tailEnd type="arrow"/>
          </a:ln>
        </p:spPr>
        <p:style>
          <a:lnRef idx="1">
            <a:schemeClr val="accent1"/>
          </a:lnRef>
          <a:fillRef idx="0">
            <a:schemeClr val="accent1"/>
          </a:fillRef>
          <a:effectRef idx="0">
            <a:schemeClr val="accent1"/>
          </a:effectRef>
          <a:fontRef idx="minor">
            <a:schemeClr val="tx1"/>
          </a:fontRef>
        </p:style>
      </p:cxnSp>
      <p:sp>
        <p:nvSpPr>
          <p:cNvPr id="19" name="矩形 18">
            <a:extLst>
              <a:ext uri="{FF2B5EF4-FFF2-40B4-BE49-F238E27FC236}">
                <a16:creationId xmlns:a16="http://schemas.microsoft.com/office/drawing/2014/main" id="{0243725E-E9D4-441A-B192-EF436184EB60}"/>
              </a:ext>
            </a:extLst>
          </p:cNvPr>
          <p:cNvSpPr/>
          <p:nvPr/>
        </p:nvSpPr>
        <p:spPr>
          <a:xfrm>
            <a:off x="2285131" y="2038449"/>
            <a:ext cx="2132650" cy="1304011"/>
          </a:xfrm>
          <a:prstGeom prst="rect">
            <a:avLst/>
          </a:prstGeom>
        </p:spPr>
        <p:txBody>
          <a:bodyPr wrap="square">
            <a:spAutoFit/>
          </a:bodyPr>
          <a:lstStyle/>
          <a:p>
            <a:pPr algn="ctr">
              <a:lnSpc>
                <a:spcPct val="120000"/>
              </a:lnSpc>
            </a:pPr>
            <a:r>
              <a:rPr lang="zh-CN" altLang="zh-CN" sz="2400" b="1" dirty="0">
                <a:solidFill>
                  <a:srgbClr val="C00000"/>
                </a:solidFill>
              </a:rPr>
              <a:t>经营规模</a:t>
            </a:r>
            <a:endParaRPr lang="en-US" altLang="zh-CN" sz="2000" b="1" dirty="0">
              <a:solidFill>
                <a:srgbClr val="C00000"/>
              </a:solidFill>
            </a:endParaRPr>
          </a:p>
          <a:p>
            <a:pPr>
              <a:lnSpc>
                <a:spcPct val="120000"/>
              </a:lnSpc>
            </a:pPr>
            <a:endParaRPr lang="en-US" altLang="zh-CN" sz="2000" b="1" dirty="0">
              <a:solidFill>
                <a:srgbClr val="C00000"/>
              </a:solidFill>
            </a:endParaRPr>
          </a:p>
          <a:p>
            <a:pPr>
              <a:lnSpc>
                <a:spcPct val="120000"/>
              </a:lnSpc>
            </a:pPr>
            <a:r>
              <a:rPr lang="zh-CN" altLang="zh-CN" sz="2400" b="1" dirty="0">
                <a:solidFill>
                  <a:srgbClr val="C00000"/>
                </a:solidFill>
              </a:rPr>
              <a:t>会计核算健全</a:t>
            </a:r>
            <a:endParaRPr lang="zh-CN" altLang="en-US" sz="2000" b="1" dirty="0"/>
          </a:p>
        </p:txBody>
      </p:sp>
      <p:sp>
        <p:nvSpPr>
          <p:cNvPr id="21" name="线形标注 3(带边框和强调线) 27">
            <a:extLst>
              <a:ext uri="{FF2B5EF4-FFF2-40B4-BE49-F238E27FC236}">
                <a16:creationId xmlns:a16="http://schemas.microsoft.com/office/drawing/2014/main" id="{3A1B55CE-D14B-42BF-B906-2E6BF9563F80}"/>
              </a:ext>
            </a:extLst>
          </p:cNvPr>
          <p:cNvSpPr/>
          <p:nvPr/>
        </p:nvSpPr>
        <p:spPr>
          <a:xfrm>
            <a:off x="5503062" y="1413905"/>
            <a:ext cx="3442464" cy="3065946"/>
          </a:xfrm>
          <a:prstGeom prst="accentBorderCallout3">
            <a:avLst>
              <a:gd name="adj1" fmla="val 46180"/>
              <a:gd name="adj2" fmla="val -8333"/>
              <a:gd name="adj3" fmla="val 46207"/>
              <a:gd name="adj4" fmla="val -7292"/>
              <a:gd name="adj5" fmla="val 46603"/>
              <a:gd name="adj6" fmla="val -8073"/>
              <a:gd name="adj7" fmla="val 46331"/>
              <a:gd name="adj8" fmla="val -7943"/>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285750" indent="-285750">
              <a:buFont typeface="Wingdings" pitchFamily="2" charset="2"/>
              <a:buChar char="p"/>
            </a:pPr>
            <a:r>
              <a:rPr lang="zh-CN" altLang="en-US" sz="1800" b="1" dirty="0">
                <a:solidFill>
                  <a:schemeClr val="tx1"/>
                </a:solidFill>
              </a:rPr>
              <a:t>经营规模以年销售额衡量</a:t>
            </a:r>
            <a:endParaRPr lang="en-US" altLang="zh-CN" sz="1800" b="1" dirty="0">
              <a:solidFill>
                <a:schemeClr val="tx1"/>
              </a:solidFill>
            </a:endParaRPr>
          </a:p>
          <a:p>
            <a:pPr marL="285750" indent="-285750">
              <a:buFont typeface="Wingdings" pitchFamily="2" charset="2"/>
              <a:buChar char="Ø"/>
            </a:pPr>
            <a:r>
              <a:rPr lang="zh-CN" altLang="zh-CN" sz="2000" b="1" dirty="0">
                <a:solidFill>
                  <a:srgbClr val="C00000"/>
                </a:solidFill>
                <a:effectLst>
                  <a:outerShdw blurRad="38100" dist="38100" dir="2700000" algn="tl">
                    <a:srgbClr val="000000">
                      <a:alpha val="43137"/>
                    </a:srgbClr>
                  </a:outerShdw>
                </a:effectLst>
              </a:rPr>
              <a:t>年应税销售额</a:t>
            </a:r>
            <a:r>
              <a:rPr lang="zh-CN" altLang="zh-CN" sz="1800" b="1" dirty="0">
                <a:solidFill>
                  <a:schemeClr val="tx1"/>
                </a:solidFill>
              </a:rPr>
              <a:t>是指纳税人在</a:t>
            </a:r>
            <a:r>
              <a:rPr lang="zh-CN" altLang="zh-CN" sz="1800" b="1" dirty="0">
                <a:solidFill>
                  <a:srgbClr val="C00000"/>
                </a:solidFill>
              </a:rPr>
              <a:t>连续不超过</a:t>
            </a:r>
            <a:r>
              <a:rPr lang="en-US" altLang="zh-CN" sz="2000" b="1" dirty="0">
                <a:solidFill>
                  <a:srgbClr val="C00000"/>
                </a:solidFill>
              </a:rPr>
              <a:t>12</a:t>
            </a:r>
            <a:r>
              <a:rPr lang="zh-CN" altLang="zh-CN" sz="2000" b="1" dirty="0">
                <a:solidFill>
                  <a:srgbClr val="C00000"/>
                </a:solidFill>
              </a:rPr>
              <a:t>个月</a:t>
            </a:r>
            <a:r>
              <a:rPr lang="zh-CN" altLang="zh-CN" sz="1800" b="1" dirty="0">
                <a:solidFill>
                  <a:schemeClr val="tx1"/>
                </a:solidFill>
              </a:rPr>
              <a:t>的经营期内累计应征增值税销售额</a:t>
            </a:r>
            <a:endParaRPr lang="en-US" altLang="zh-CN" sz="1800" b="1" dirty="0">
              <a:solidFill>
                <a:schemeClr val="tx1"/>
              </a:solidFill>
            </a:endParaRPr>
          </a:p>
          <a:p>
            <a:pPr algn="ctr"/>
            <a:endParaRPr lang="en-US" altLang="zh-CN" sz="1800" b="1" dirty="0">
              <a:solidFill>
                <a:schemeClr val="tx1"/>
              </a:solidFill>
            </a:endParaRPr>
          </a:p>
          <a:p>
            <a:pPr marL="285750" indent="-285750">
              <a:buFont typeface="Wingdings" pitchFamily="2" charset="2"/>
              <a:buChar char="p"/>
            </a:pPr>
            <a:r>
              <a:rPr lang="zh-CN" altLang="zh-CN" sz="1800" b="1" dirty="0">
                <a:solidFill>
                  <a:srgbClr val="C00000"/>
                </a:solidFill>
                <a:effectLst>
                  <a:outerShdw blurRad="38100" dist="38100" dir="2700000" algn="tl">
                    <a:srgbClr val="000000">
                      <a:alpha val="43137"/>
                    </a:srgbClr>
                  </a:outerShdw>
                </a:effectLst>
              </a:rPr>
              <a:t>会计核算健全</a:t>
            </a:r>
            <a:r>
              <a:rPr lang="zh-CN" altLang="zh-CN" sz="1800" b="1" dirty="0">
                <a:solidFill>
                  <a:schemeClr val="tx1"/>
                </a:solidFill>
              </a:rPr>
              <a:t>是指能够按照国家统一的会计制度规定设置账簿，根据合法、有效凭证核算</a:t>
            </a:r>
            <a:endParaRPr lang="zh-CN" altLang="en-US" sz="1800" b="1" dirty="0">
              <a:solidFill>
                <a:schemeClr val="tx1"/>
              </a:solidFill>
            </a:endParaRPr>
          </a:p>
        </p:txBody>
      </p:sp>
    </p:spTree>
    <p:extLst>
      <p:ext uri="{BB962C8B-B14F-4D97-AF65-F5344CB8AC3E}">
        <p14:creationId xmlns:p14="http://schemas.microsoft.com/office/powerpoint/2010/main" val="2120762109"/>
      </p:ext>
    </p:extLst>
  </p:cSld>
  <p:clrMapOvr>
    <a:masterClrMapping/>
  </p:clrMapOvr>
  <mc:AlternateContent xmlns:mc="http://schemas.openxmlformats.org/markup-compatibility/2006" xmlns:p14="http://schemas.microsoft.com/office/powerpoint/2010/main">
    <mc:Choice Requires="p14">
      <p:transition spd="slow" p14:dur="1600" advClick="0" advTm="0">
        <p14:prism isInverted="1"/>
      </p:transition>
    </mc:Choice>
    <mc:Fallback xmlns="">
      <p:transition spd="slow"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42"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barn(outHorizontal)">
                                      <p:cBhvr>
                                        <p:cTn id="7" dur="500"/>
                                        <p:tgtEl>
                                          <p:spTgt spid="5"/>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11"/>
                                        </p:tgtEl>
                                        <p:attrNameLst>
                                          <p:attrName>style.visibility</p:attrName>
                                        </p:attrNameLst>
                                      </p:cBhvr>
                                      <p:to>
                                        <p:strVal val="visible"/>
                                      </p:to>
                                    </p:set>
                                    <p:anim calcmode="lin" valueType="num">
                                      <p:cBhvr>
                                        <p:cTn id="11" dur="500" fill="hold"/>
                                        <p:tgtEl>
                                          <p:spTgt spid="11"/>
                                        </p:tgtEl>
                                        <p:attrNameLst>
                                          <p:attrName>ppt_w</p:attrName>
                                        </p:attrNameLst>
                                      </p:cBhvr>
                                      <p:tavLst>
                                        <p:tav tm="0">
                                          <p:val>
                                            <p:fltVal val="0"/>
                                          </p:val>
                                        </p:tav>
                                        <p:tav tm="100000">
                                          <p:val>
                                            <p:strVal val="#ppt_w"/>
                                          </p:val>
                                        </p:tav>
                                      </p:tavLst>
                                    </p:anim>
                                    <p:anim calcmode="lin" valueType="num">
                                      <p:cBhvr>
                                        <p:cTn id="12" dur="500" fill="hold"/>
                                        <p:tgtEl>
                                          <p:spTgt spid="11"/>
                                        </p:tgtEl>
                                        <p:attrNameLst>
                                          <p:attrName>ppt_h</p:attrName>
                                        </p:attrNameLst>
                                      </p:cBhvr>
                                      <p:tavLst>
                                        <p:tav tm="0">
                                          <p:val>
                                            <p:fltVal val="0"/>
                                          </p:val>
                                        </p:tav>
                                        <p:tav tm="100000">
                                          <p:val>
                                            <p:strVal val="#ppt_h"/>
                                          </p:val>
                                        </p:tav>
                                      </p:tavLst>
                                    </p:anim>
                                    <p:animEffect transition="in" filter="fade">
                                      <p:cBhvr>
                                        <p:cTn id="13" dur="500"/>
                                        <p:tgtEl>
                                          <p:spTgt spid="11"/>
                                        </p:tgtEl>
                                      </p:cBhvr>
                                    </p:animEffect>
                                  </p:childTnLst>
                                </p:cTn>
                              </p:par>
                            </p:childTnLst>
                          </p:cTn>
                        </p:par>
                        <p:par>
                          <p:cTn id="14" fill="hold">
                            <p:stCondLst>
                              <p:cond delay="1000"/>
                            </p:stCondLst>
                            <p:childTnLst>
                              <p:par>
                                <p:cTn id="15" presetID="21" presetClass="entr" presetSubtype="1" fill="hold" grpId="0" nodeType="afterEffect">
                                  <p:stCondLst>
                                    <p:cond delay="0"/>
                                  </p:stCondLst>
                                  <p:childTnLst>
                                    <p:set>
                                      <p:cBhvr>
                                        <p:cTn id="16" dur="1" fill="hold">
                                          <p:stCondLst>
                                            <p:cond delay="0"/>
                                          </p:stCondLst>
                                        </p:cTn>
                                        <p:tgtEl>
                                          <p:spTgt spid="12"/>
                                        </p:tgtEl>
                                        <p:attrNameLst>
                                          <p:attrName>style.visibility</p:attrName>
                                        </p:attrNameLst>
                                      </p:cBhvr>
                                      <p:to>
                                        <p:strVal val="visible"/>
                                      </p:to>
                                    </p:set>
                                    <p:animEffect transition="in" filter="wheel(1)">
                                      <p:cBhvr>
                                        <p:cTn id="17" dur="500"/>
                                        <p:tgtEl>
                                          <p:spTgt spid="12"/>
                                        </p:tgtEl>
                                      </p:cBhvr>
                                    </p:animEffect>
                                  </p:childTnLst>
                                </p:cTn>
                              </p:par>
                              <p:par>
                                <p:cTn id="18" presetID="53" presetClass="entr" presetSubtype="16" fill="hold" grpId="0" nodeType="withEffect">
                                  <p:stCondLst>
                                    <p:cond delay="0"/>
                                  </p:stCondLst>
                                  <p:iterate type="lt">
                                    <p:tmPct val="10000"/>
                                  </p:iterate>
                                  <p:childTnLst>
                                    <p:set>
                                      <p:cBhvr>
                                        <p:cTn id="19" dur="1" fill="hold">
                                          <p:stCondLst>
                                            <p:cond delay="0"/>
                                          </p:stCondLst>
                                        </p:cTn>
                                        <p:tgtEl>
                                          <p:spTgt spid="13"/>
                                        </p:tgtEl>
                                        <p:attrNameLst>
                                          <p:attrName>style.visibility</p:attrName>
                                        </p:attrNameLst>
                                      </p:cBhvr>
                                      <p:to>
                                        <p:strVal val="visible"/>
                                      </p:to>
                                    </p:set>
                                    <p:anim calcmode="lin" valueType="num">
                                      <p:cBhvr>
                                        <p:cTn id="20" dur="500" fill="hold"/>
                                        <p:tgtEl>
                                          <p:spTgt spid="13"/>
                                        </p:tgtEl>
                                        <p:attrNameLst>
                                          <p:attrName>ppt_w</p:attrName>
                                        </p:attrNameLst>
                                      </p:cBhvr>
                                      <p:tavLst>
                                        <p:tav tm="0">
                                          <p:val>
                                            <p:fltVal val="0"/>
                                          </p:val>
                                        </p:tav>
                                        <p:tav tm="100000">
                                          <p:val>
                                            <p:strVal val="#ppt_w"/>
                                          </p:val>
                                        </p:tav>
                                      </p:tavLst>
                                    </p:anim>
                                    <p:anim calcmode="lin" valueType="num">
                                      <p:cBhvr>
                                        <p:cTn id="21" dur="500" fill="hold"/>
                                        <p:tgtEl>
                                          <p:spTgt spid="13"/>
                                        </p:tgtEl>
                                        <p:attrNameLst>
                                          <p:attrName>ppt_h</p:attrName>
                                        </p:attrNameLst>
                                      </p:cBhvr>
                                      <p:tavLst>
                                        <p:tav tm="0">
                                          <p:val>
                                            <p:fltVal val="0"/>
                                          </p:val>
                                        </p:tav>
                                        <p:tav tm="100000">
                                          <p:val>
                                            <p:strVal val="#ppt_h"/>
                                          </p:val>
                                        </p:tav>
                                      </p:tavLst>
                                    </p:anim>
                                    <p:animEffect transition="in" filter="fade">
                                      <p:cBhvr>
                                        <p:cTn id="22" dur="500"/>
                                        <p:tgtEl>
                                          <p:spTgt spid="13"/>
                                        </p:tgtEl>
                                      </p:cBhvr>
                                    </p:animEffect>
                                  </p:childTnLst>
                                </p:cTn>
                              </p:par>
                            </p:childTnLst>
                          </p:cTn>
                        </p:par>
                        <p:par>
                          <p:cTn id="23" fill="hold">
                            <p:stCondLst>
                              <p:cond delay="1700"/>
                            </p:stCondLst>
                            <p:childTnLst>
                              <p:par>
                                <p:cTn id="24" presetID="53" presetClass="entr" presetSubtype="16" fill="hold" grpId="0" nodeType="afterEffect">
                                  <p:stCondLst>
                                    <p:cond delay="0"/>
                                  </p:stCondLst>
                                  <p:childTnLst>
                                    <p:set>
                                      <p:cBhvr>
                                        <p:cTn id="25" dur="1" fill="hold">
                                          <p:stCondLst>
                                            <p:cond delay="0"/>
                                          </p:stCondLst>
                                        </p:cTn>
                                        <p:tgtEl>
                                          <p:spTgt spid="14"/>
                                        </p:tgtEl>
                                        <p:attrNameLst>
                                          <p:attrName>style.visibility</p:attrName>
                                        </p:attrNameLst>
                                      </p:cBhvr>
                                      <p:to>
                                        <p:strVal val="visible"/>
                                      </p:to>
                                    </p:set>
                                    <p:anim calcmode="lin" valueType="num">
                                      <p:cBhvr>
                                        <p:cTn id="26" dur="500" fill="hold"/>
                                        <p:tgtEl>
                                          <p:spTgt spid="14"/>
                                        </p:tgtEl>
                                        <p:attrNameLst>
                                          <p:attrName>ppt_w</p:attrName>
                                        </p:attrNameLst>
                                      </p:cBhvr>
                                      <p:tavLst>
                                        <p:tav tm="0">
                                          <p:val>
                                            <p:fltVal val="0"/>
                                          </p:val>
                                        </p:tav>
                                        <p:tav tm="100000">
                                          <p:val>
                                            <p:strVal val="#ppt_w"/>
                                          </p:val>
                                        </p:tav>
                                      </p:tavLst>
                                    </p:anim>
                                    <p:anim calcmode="lin" valueType="num">
                                      <p:cBhvr>
                                        <p:cTn id="27" dur="500" fill="hold"/>
                                        <p:tgtEl>
                                          <p:spTgt spid="14"/>
                                        </p:tgtEl>
                                        <p:attrNameLst>
                                          <p:attrName>ppt_h</p:attrName>
                                        </p:attrNameLst>
                                      </p:cBhvr>
                                      <p:tavLst>
                                        <p:tav tm="0">
                                          <p:val>
                                            <p:fltVal val="0"/>
                                          </p:val>
                                        </p:tav>
                                        <p:tav tm="100000">
                                          <p:val>
                                            <p:strVal val="#ppt_h"/>
                                          </p:val>
                                        </p:tav>
                                      </p:tavLst>
                                    </p:anim>
                                    <p:animEffect transition="in" filter="fade">
                                      <p:cBhvr>
                                        <p:cTn id="28" dur="500"/>
                                        <p:tgtEl>
                                          <p:spTgt spid="14"/>
                                        </p:tgtEl>
                                      </p:cBhvr>
                                    </p:animEffect>
                                  </p:childTnLst>
                                </p:cTn>
                              </p:par>
                            </p:childTnLst>
                          </p:cTn>
                        </p:par>
                        <p:par>
                          <p:cTn id="29" fill="hold">
                            <p:stCondLst>
                              <p:cond delay="2200"/>
                            </p:stCondLst>
                            <p:childTnLst>
                              <p:par>
                                <p:cTn id="30" presetID="21" presetClass="entr" presetSubtype="1" fill="hold" grpId="0" nodeType="afterEffect">
                                  <p:stCondLst>
                                    <p:cond delay="0"/>
                                  </p:stCondLst>
                                  <p:childTnLst>
                                    <p:set>
                                      <p:cBhvr>
                                        <p:cTn id="31" dur="1" fill="hold">
                                          <p:stCondLst>
                                            <p:cond delay="0"/>
                                          </p:stCondLst>
                                        </p:cTn>
                                        <p:tgtEl>
                                          <p:spTgt spid="15"/>
                                        </p:tgtEl>
                                        <p:attrNameLst>
                                          <p:attrName>style.visibility</p:attrName>
                                        </p:attrNameLst>
                                      </p:cBhvr>
                                      <p:to>
                                        <p:strVal val="visible"/>
                                      </p:to>
                                    </p:set>
                                    <p:animEffect transition="in" filter="wheel(1)">
                                      <p:cBhvr>
                                        <p:cTn id="32" dur="500"/>
                                        <p:tgtEl>
                                          <p:spTgt spid="15"/>
                                        </p:tgtEl>
                                      </p:cBhvr>
                                    </p:animEffect>
                                  </p:childTnLst>
                                </p:cTn>
                              </p:par>
                              <p:par>
                                <p:cTn id="33" presetID="53" presetClass="entr" presetSubtype="16" fill="hold" grpId="0" nodeType="withEffect">
                                  <p:stCondLst>
                                    <p:cond delay="0"/>
                                  </p:stCondLst>
                                  <p:iterate type="lt">
                                    <p:tmPct val="10000"/>
                                  </p:iterate>
                                  <p:childTnLst>
                                    <p:set>
                                      <p:cBhvr>
                                        <p:cTn id="34" dur="1" fill="hold">
                                          <p:stCondLst>
                                            <p:cond delay="0"/>
                                          </p:stCondLst>
                                        </p:cTn>
                                        <p:tgtEl>
                                          <p:spTgt spid="16"/>
                                        </p:tgtEl>
                                        <p:attrNameLst>
                                          <p:attrName>style.visibility</p:attrName>
                                        </p:attrNameLst>
                                      </p:cBhvr>
                                      <p:to>
                                        <p:strVal val="visible"/>
                                      </p:to>
                                    </p:set>
                                    <p:anim calcmode="lin" valueType="num">
                                      <p:cBhvr>
                                        <p:cTn id="35" dur="500" fill="hold"/>
                                        <p:tgtEl>
                                          <p:spTgt spid="16"/>
                                        </p:tgtEl>
                                        <p:attrNameLst>
                                          <p:attrName>ppt_w</p:attrName>
                                        </p:attrNameLst>
                                      </p:cBhvr>
                                      <p:tavLst>
                                        <p:tav tm="0">
                                          <p:val>
                                            <p:fltVal val="0"/>
                                          </p:val>
                                        </p:tav>
                                        <p:tav tm="100000">
                                          <p:val>
                                            <p:strVal val="#ppt_w"/>
                                          </p:val>
                                        </p:tav>
                                      </p:tavLst>
                                    </p:anim>
                                    <p:anim calcmode="lin" valueType="num">
                                      <p:cBhvr>
                                        <p:cTn id="36" dur="500" fill="hold"/>
                                        <p:tgtEl>
                                          <p:spTgt spid="16"/>
                                        </p:tgtEl>
                                        <p:attrNameLst>
                                          <p:attrName>ppt_h</p:attrName>
                                        </p:attrNameLst>
                                      </p:cBhvr>
                                      <p:tavLst>
                                        <p:tav tm="0">
                                          <p:val>
                                            <p:fltVal val="0"/>
                                          </p:val>
                                        </p:tav>
                                        <p:tav tm="100000">
                                          <p:val>
                                            <p:strVal val="#ppt_h"/>
                                          </p:val>
                                        </p:tav>
                                      </p:tavLst>
                                    </p:anim>
                                    <p:animEffect transition="in" filter="fade">
                                      <p:cBhvr>
                                        <p:cTn id="37" dur="500"/>
                                        <p:tgtEl>
                                          <p:spTgt spid="16"/>
                                        </p:tgtEl>
                                      </p:cBhvr>
                                    </p:animEffect>
                                  </p:childTnLst>
                                </p:cTn>
                              </p:par>
                            </p:childTnLst>
                          </p:cTn>
                        </p:par>
                        <p:par>
                          <p:cTn id="38" fill="hold">
                            <p:stCondLst>
                              <p:cond delay="2950"/>
                            </p:stCondLst>
                            <p:childTnLst>
                              <p:par>
                                <p:cTn id="39" presetID="16" presetClass="entr" presetSubtype="42" fill="hold" grpId="0" nodeType="afterEffect">
                                  <p:stCondLst>
                                    <p:cond delay="0"/>
                                  </p:stCondLst>
                                  <p:childTnLst>
                                    <p:set>
                                      <p:cBhvr>
                                        <p:cTn id="40" dur="1" fill="hold">
                                          <p:stCondLst>
                                            <p:cond delay="0"/>
                                          </p:stCondLst>
                                        </p:cTn>
                                        <p:tgtEl>
                                          <p:spTgt spid="17"/>
                                        </p:tgtEl>
                                        <p:attrNameLst>
                                          <p:attrName>style.visibility</p:attrName>
                                        </p:attrNameLst>
                                      </p:cBhvr>
                                      <p:to>
                                        <p:strVal val="visible"/>
                                      </p:to>
                                    </p:set>
                                    <p:animEffect transition="in" filter="barn(outHorizontal)">
                                      <p:cBhvr>
                                        <p:cTn id="41"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12" grpId="0" animBg="1"/>
      <p:bldP spid="13" grpId="0"/>
      <p:bldP spid="14" grpId="0" animBg="1"/>
      <p:bldP spid="15" grpId="0" animBg="1"/>
      <p:bldP spid="16" grpId="0"/>
      <p:bldP spid="17" grpId="0" animBg="1"/>
    </p:bldLst>
  </p:timing>
</p:sld>
</file>

<file path=ppt/slides/slide2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4456C261-0301-4134-96DC-18D3C38E7AD1}"/>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rPr>
              <a:pPr>
                <a:defRPr/>
              </a:pPr>
              <a:t>200</a:t>
            </a:fld>
            <a:endParaRPr lang="en-US">
              <a:solidFill>
                <a:prstClr val="black">
                  <a:tint val="75000"/>
                </a:prstClr>
              </a:solidFill>
            </a:endParaRPr>
          </a:p>
        </p:txBody>
      </p:sp>
      <p:sp>
        <p:nvSpPr>
          <p:cNvPr id="3" name="椭圆 2">
            <a:extLst>
              <a:ext uri="{FF2B5EF4-FFF2-40B4-BE49-F238E27FC236}">
                <a16:creationId xmlns:a16="http://schemas.microsoft.com/office/drawing/2014/main" id="{A1D070A7-A371-4EA4-893A-3398260422D5}"/>
              </a:ext>
            </a:extLst>
          </p:cNvPr>
          <p:cNvSpPr>
            <a:spLocks noChangeArrowheads="1"/>
          </p:cNvSpPr>
          <p:nvPr/>
        </p:nvSpPr>
        <p:spPr bwMode="auto">
          <a:xfrm>
            <a:off x="2690419" y="1270026"/>
            <a:ext cx="1456078" cy="431800"/>
          </a:xfrm>
          <a:prstGeom prst="ellipse">
            <a:avLst/>
          </a:prstGeom>
          <a:solidFill>
            <a:srgbClr val="C00000"/>
          </a:solidFill>
          <a:ln w="38100">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anchor="ctr"/>
          <a:lstStyle/>
          <a:p>
            <a:pPr algn="ctr">
              <a:defRPr/>
            </a:pPr>
            <a:r>
              <a:rPr lang="zh-CN" altLang="en-US" sz="2000" b="1" dirty="0">
                <a:solidFill>
                  <a:schemeClr val="bg1"/>
                </a:solidFill>
                <a:latin typeface="楷体" panose="02010609060101010101" pitchFamily="49" charset="-122"/>
                <a:ea typeface="楷体" panose="02010609060101010101" pitchFamily="49" charset="-122"/>
              </a:rPr>
              <a:t>喇嘛</a:t>
            </a:r>
          </a:p>
        </p:txBody>
      </p:sp>
      <p:sp>
        <p:nvSpPr>
          <p:cNvPr id="4" name="椭圆 3">
            <a:extLst>
              <a:ext uri="{FF2B5EF4-FFF2-40B4-BE49-F238E27FC236}">
                <a16:creationId xmlns:a16="http://schemas.microsoft.com/office/drawing/2014/main" id="{0A892214-E0CE-4D53-ACAC-D7B4EE159B00}"/>
              </a:ext>
            </a:extLst>
          </p:cNvPr>
          <p:cNvSpPr>
            <a:spLocks noChangeArrowheads="1"/>
          </p:cNvSpPr>
          <p:nvPr/>
        </p:nvSpPr>
        <p:spPr bwMode="auto">
          <a:xfrm>
            <a:off x="6068363" y="1273201"/>
            <a:ext cx="1373669" cy="431800"/>
          </a:xfrm>
          <a:prstGeom prst="ellipse">
            <a:avLst/>
          </a:prstGeom>
          <a:solidFill>
            <a:srgbClr val="0070C0"/>
          </a:solidFill>
          <a:ln w="38100">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anchor="ctr"/>
          <a:lstStyle/>
          <a:p>
            <a:pPr algn="ctr">
              <a:defRPr/>
            </a:pPr>
            <a:r>
              <a:rPr lang="zh-CN" altLang="en-US" sz="2000" b="1" dirty="0">
                <a:solidFill>
                  <a:schemeClr val="bg1"/>
                </a:solidFill>
                <a:latin typeface="楷体" panose="02010609060101010101" pitchFamily="49" charset="-122"/>
                <a:ea typeface="楷体" panose="02010609060101010101" pitchFamily="49" charset="-122"/>
              </a:rPr>
              <a:t>哑巴</a:t>
            </a:r>
          </a:p>
        </p:txBody>
      </p:sp>
      <p:cxnSp>
        <p:nvCxnSpPr>
          <p:cNvPr id="5" name="直接箭头连接符 4">
            <a:extLst>
              <a:ext uri="{FF2B5EF4-FFF2-40B4-BE49-F238E27FC236}">
                <a16:creationId xmlns:a16="http://schemas.microsoft.com/office/drawing/2014/main" id="{79C6146B-DF78-4E48-8679-5BECB79F6E22}"/>
              </a:ext>
            </a:extLst>
          </p:cNvPr>
          <p:cNvCxnSpPr>
            <a:cxnSpLocks noChangeShapeType="1"/>
          </p:cNvCxnSpPr>
          <p:nvPr/>
        </p:nvCxnSpPr>
        <p:spPr bwMode="auto">
          <a:xfrm>
            <a:off x="3867245" y="1976637"/>
            <a:ext cx="2444750" cy="0"/>
          </a:xfrm>
          <a:prstGeom prst="straightConnector1">
            <a:avLst/>
          </a:prstGeom>
          <a:noFill/>
          <a:ln w="25400" algn="ctr">
            <a:solidFill>
              <a:srgbClr val="C00000"/>
            </a:solidFill>
            <a:round/>
            <a:headEnd type="arrow" w="med" len="med"/>
            <a:tailEnd type="arrow" w="med" len="med"/>
          </a:ln>
        </p:spPr>
      </p:cxnSp>
      <p:sp>
        <p:nvSpPr>
          <p:cNvPr id="6" name="椭圆 5">
            <a:extLst>
              <a:ext uri="{FF2B5EF4-FFF2-40B4-BE49-F238E27FC236}">
                <a16:creationId xmlns:a16="http://schemas.microsoft.com/office/drawing/2014/main" id="{33F030B2-4005-4EA8-B8C9-AD6DC3322625}"/>
              </a:ext>
            </a:extLst>
          </p:cNvPr>
          <p:cNvSpPr>
            <a:spLocks noChangeArrowheads="1"/>
          </p:cNvSpPr>
          <p:nvPr/>
        </p:nvSpPr>
        <p:spPr bwMode="auto">
          <a:xfrm>
            <a:off x="2251244" y="3088570"/>
            <a:ext cx="1361738" cy="431800"/>
          </a:xfrm>
          <a:prstGeom prst="ellipse">
            <a:avLst/>
          </a:prstGeom>
          <a:solidFill>
            <a:srgbClr val="C00000"/>
          </a:solidFill>
          <a:ln w="38100">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anchor="ctr"/>
          <a:lstStyle/>
          <a:p>
            <a:pPr algn="ctr">
              <a:defRPr/>
            </a:pPr>
            <a:r>
              <a:rPr lang="zh-CN" altLang="en-US" sz="2000" b="1" dirty="0">
                <a:solidFill>
                  <a:schemeClr val="bg1"/>
                </a:solidFill>
                <a:latin typeface="楷体" panose="02010609060101010101" pitchFamily="49" charset="-122"/>
                <a:ea typeface="楷体" panose="02010609060101010101" pitchFamily="49" charset="-122"/>
              </a:rPr>
              <a:t>喇嘛</a:t>
            </a:r>
          </a:p>
        </p:txBody>
      </p:sp>
      <p:cxnSp>
        <p:nvCxnSpPr>
          <p:cNvPr id="7" name="直接箭头连接符 6">
            <a:extLst>
              <a:ext uri="{FF2B5EF4-FFF2-40B4-BE49-F238E27FC236}">
                <a16:creationId xmlns:a16="http://schemas.microsoft.com/office/drawing/2014/main" id="{F4373393-B52A-4A75-9549-306756206B7F}"/>
              </a:ext>
            </a:extLst>
          </p:cNvPr>
          <p:cNvCxnSpPr>
            <a:cxnSpLocks noChangeShapeType="1"/>
          </p:cNvCxnSpPr>
          <p:nvPr/>
        </p:nvCxnSpPr>
        <p:spPr bwMode="auto">
          <a:xfrm>
            <a:off x="3232245" y="3798058"/>
            <a:ext cx="1214437" cy="0"/>
          </a:xfrm>
          <a:prstGeom prst="straightConnector1">
            <a:avLst/>
          </a:prstGeom>
          <a:noFill/>
          <a:ln w="25400" algn="ctr">
            <a:solidFill>
              <a:schemeClr val="tx1"/>
            </a:solidFill>
            <a:round/>
            <a:headEnd/>
            <a:tailEnd type="arrow" w="med" len="med"/>
          </a:ln>
        </p:spPr>
      </p:cxnSp>
      <p:sp>
        <p:nvSpPr>
          <p:cNvPr id="8" name="椭圆 7">
            <a:extLst>
              <a:ext uri="{FF2B5EF4-FFF2-40B4-BE49-F238E27FC236}">
                <a16:creationId xmlns:a16="http://schemas.microsoft.com/office/drawing/2014/main" id="{597D0D97-DFC1-4A3B-A9B9-8E92E96FC3EC}"/>
              </a:ext>
            </a:extLst>
          </p:cNvPr>
          <p:cNvSpPr>
            <a:spLocks noChangeArrowheads="1"/>
          </p:cNvSpPr>
          <p:nvPr/>
        </p:nvSpPr>
        <p:spPr bwMode="auto">
          <a:xfrm>
            <a:off x="4446682" y="3593271"/>
            <a:ext cx="1392238" cy="431800"/>
          </a:xfrm>
          <a:prstGeom prst="ellipse">
            <a:avLst/>
          </a:prstGeom>
          <a:noFill/>
          <a:ln w="38100">
            <a:solidFill>
              <a:srgbClr val="0070C0"/>
            </a:solidFill>
            <a:prstDash val="dash"/>
            <a:round/>
            <a:headEnd/>
            <a:tailEnd/>
          </a:ln>
          <a:effectLst>
            <a:outerShdw blurRad="44450" dist="27940" dir="5400000" algn="ctr">
              <a:srgbClr val="000000">
                <a:alpha val="32000"/>
              </a:srgbClr>
            </a:outerShdw>
          </a:effectLst>
        </p:spPr>
        <p:txBody>
          <a:bodyPr anchor="ctr"/>
          <a:lstStyle/>
          <a:p>
            <a:pPr algn="ctr">
              <a:defRPr/>
            </a:pPr>
            <a:r>
              <a:rPr lang="zh-CN" altLang="en-US" sz="2000" b="1" dirty="0">
                <a:solidFill>
                  <a:srgbClr val="004DA1"/>
                </a:solidFill>
                <a:latin typeface="楷体" panose="02010609060101010101" pitchFamily="49" charset="-122"/>
                <a:ea typeface="楷体" panose="02010609060101010101" pitchFamily="49" charset="-122"/>
              </a:rPr>
              <a:t>哑巴</a:t>
            </a:r>
          </a:p>
        </p:txBody>
      </p:sp>
      <p:cxnSp>
        <p:nvCxnSpPr>
          <p:cNvPr id="9" name="直接箭头连接符 8">
            <a:extLst>
              <a:ext uri="{FF2B5EF4-FFF2-40B4-BE49-F238E27FC236}">
                <a16:creationId xmlns:a16="http://schemas.microsoft.com/office/drawing/2014/main" id="{547F233C-1F3E-49A9-A42C-454136F06519}"/>
              </a:ext>
            </a:extLst>
          </p:cNvPr>
          <p:cNvCxnSpPr>
            <a:cxnSpLocks noChangeShapeType="1"/>
          </p:cNvCxnSpPr>
          <p:nvPr/>
        </p:nvCxnSpPr>
        <p:spPr bwMode="auto">
          <a:xfrm flipH="1">
            <a:off x="3232245" y="3917121"/>
            <a:ext cx="1223962" cy="33337"/>
          </a:xfrm>
          <a:prstGeom prst="straightConnector1">
            <a:avLst/>
          </a:prstGeom>
          <a:noFill/>
          <a:ln w="25400" algn="ctr">
            <a:solidFill>
              <a:schemeClr val="tx1"/>
            </a:solidFill>
            <a:prstDash val="dash"/>
            <a:round/>
            <a:headEnd/>
            <a:tailEnd type="arrow" w="med" len="med"/>
          </a:ln>
        </p:spPr>
      </p:cxnSp>
      <p:sp>
        <p:nvSpPr>
          <p:cNvPr id="10" name="矩形 9">
            <a:extLst>
              <a:ext uri="{FF2B5EF4-FFF2-40B4-BE49-F238E27FC236}">
                <a16:creationId xmlns:a16="http://schemas.microsoft.com/office/drawing/2014/main" id="{E0CB2482-AA48-4644-A51E-9D8E4DEDEE4B}"/>
              </a:ext>
            </a:extLst>
          </p:cNvPr>
          <p:cNvSpPr>
            <a:spLocks noChangeArrowheads="1"/>
          </p:cNvSpPr>
          <p:nvPr/>
        </p:nvSpPr>
        <p:spPr bwMode="auto">
          <a:xfrm>
            <a:off x="3438620" y="4009960"/>
            <a:ext cx="828675" cy="400110"/>
          </a:xfrm>
          <a:prstGeom prst="rect">
            <a:avLst/>
          </a:prstGeom>
          <a:noFill/>
          <a:ln w="38100">
            <a:solidFill>
              <a:srgbClr val="0070C0"/>
            </a:solidFill>
            <a:prstDash val="dash"/>
            <a:miter lim="800000"/>
            <a:headEnd/>
            <a:tailEnd/>
          </a:ln>
          <a:effectLst>
            <a:outerShdw blurRad="44450" dist="27940" dir="5400000" algn="ctr">
              <a:srgbClr val="000000">
                <a:alpha val="32000"/>
              </a:srgbClr>
            </a:outerShdw>
          </a:effectLst>
        </p:spPr>
        <p:txBody>
          <a:bodyPr anchor="ctr">
            <a:spAutoFit/>
          </a:bodyPr>
          <a:lstStyle/>
          <a:p>
            <a:pPr algn="ctr">
              <a:defRPr/>
            </a:pPr>
            <a:r>
              <a:rPr lang="zh-CN" altLang="en-US" sz="2000" b="1">
                <a:solidFill>
                  <a:srgbClr val="004DA1"/>
                </a:solidFill>
                <a:latin typeface="楷体" panose="02010609060101010101" pitchFamily="49" charset="-122"/>
                <a:ea typeface="楷体" panose="02010609060101010101" pitchFamily="49" charset="-122"/>
              </a:rPr>
              <a:t>货币</a:t>
            </a:r>
          </a:p>
        </p:txBody>
      </p:sp>
      <p:sp>
        <p:nvSpPr>
          <p:cNvPr id="11" name="椭圆 10">
            <a:extLst>
              <a:ext uri="{FF2B5EF4-FFF2-40B4-BE49-F238E27FC236}">
                <a16:creationId xmlns:a16="http://schemas.microsoft.com/office/drawing/2014/main" id="{9F510B0E-C7C6-4536-BD29-1EC23DD2F0D1}"/>
              </a:ext>
            </a:extLst>
          </p:cNvPr>
          <p:cNvSpPr>
            <a:spLocks noChangeArrowheads="1"/>
          </p:cNvSpPr>
          <p:nvPr/>
        </p:nvSpPr>
        <p:spPr bwMode="auto">
          <a:xfrm>
            <a:off x="6810122" y="3016562"/>
            <a:ext cx="1373669" cy="431800"/>
          </a:xfrm>
          <a:prstGeom prst="ellipse">
            <a:avLst/>
          </a:prstGeom>
          <a:solidFill>
            <a:srgbClr val="0070C0"/>
          </a:solidFill>
          <a:ln w="38100">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anchor="ctr"/>
          <a:lstStyle/>
          <a:p>
            <a:pPr algn="ctr">
              <a:defRPr/>
            </a:pPr>
            <a:r>
              <a:rPr lang="zh-CN" altLang="en-US" sz="2000" b="1" dirty="0">
                <a:solidFill>
                  <a:schemeClr val="bg1"/>
                </a:solidFill>
                <a:latin typeface="楷体" panose="02010609060101010101" pitchFamily="49" charset="-122"/>
                <a:ea typeface="楷体" panose="02010609060101010101" pitchFamily="49" charset="-122"/>
              </a:rPr>
              <a:t>哑巴</a:t>
            </a:r>
          </a:p>
        </p:txBody>
      </p:sp>
      <p:cxnSp>
        <p:nvCxnSpPr>
          <p:cNvPr id="12" name="直接箭头连接符 11">
            <a:extLst>
              <a:ext uri="{FF2B5EF4-FFF2-40B4-BE49-F238E27FC236}">
                <a16:creationId xmlns:a16="http://schemas.microsoft.com/office/drawing/2014/main" id="{0A730B84-2D7D-4204-A8EF-D06AE421EF39}"/>
              </a:ext>
            </a:extLst>
          </p:cNvPr>
          <p:cNvCxnSpPr>
            <a:cxnSpLocks noChangeShapeType="1"/>
          </p:cNvCxnSpPr>
          <p:nvPr/>
        </p:nvCxnSpPr>
        <p:spPr bwMode="auto">
          <a:xfrm flipV="1">
            <a:off x="3232245" y="3621846"/>
            <a:ext cx="3821112" cy="42862"/>
          </a:xfrm>
          <a:prstGeom prst="straightConnector1">
            <a:avLst/>
          </a:prstGeom>
          <a:noFill/>
          <a:ln w="25400" algn="ctr">
            <a:solidFill>
              <a:schemeClr val="tx1"/>
            </a:solidFill>
            <a:prstDash val="dash"/>
            <a:round/>
            <a:headEnd/>
            <a:tailEnd type="arrow" w="med" len="med"/>
          </a:ln>
        </p:spPr>
      </p:cxnSp>
      <p:sp>
        <p:nvSpPr>
          <p:cNvPr id="13" name="矩形 12">
            <a:extLst>
              <a:ext uri="{FF2B5EF4-FFF2-40B4-BE49-F238E27FC236}">
                <a16:creationId xmlns:a16="http://schemas.microsoft.com/office/drawing/2014/main" id="{01AA0D58-6774-4C1F-88E8-FCE1F926EF6F}"/>
              </a:ext>
            </a:extLst>
          </p:cNvPr>
          <p:cNvSpPr>
            <a:spLocks noChangeArrowheads="1"/>
          </p:cNvSpPr>
          <p:nvPr/>
        </p:nvSpPr>
        <p:spPr bwMode="auto">
          <a:xfrm>
            <a:off x="4662582" y="3073335"/>
            <a:ext cx="828675" cy="400110"/>
          </a:xfrm>
          <a:prstGeom prst="rect">
            <a:avLst/>
          </a:prstGeom>
          <a:noFill/>
          <a:ln w="38100">
            <a:solidFill>
              <a:schemeClr val="accent1"/>
            </a:solidFill>
            <a:prstDash val="dash"/>
            <a:miter lim="800000"/>
            <a:headEnd/>
            <a:tailEnd/>
          </a:ln>
          <a:effectLst>
            <a:outerShdw blurRad="44450" dist="27940" dir="5400000" algn="ctr">
              <a:srgbClr val="000000">
                <a:alpha val="32000"/>
              </a:srgbClr>
            </a:outerShdw>
          </a:effectLst>
        </p:spPr>
        <p:txBody>
          <a:bodyPr anchor="ctr">
            <a:spAutoFit/>
          </a:bodyPr>
          <a:lstStyle/>
          <a:p>
            <a:pPr algn="ctr">
              <a:defRPr/>
            </a:pPr>
            <a:r>
              <a:rPr lang="zh-CN" altLang="en-US" sz="2000" b="1">
                <a:solidFill>
                  <a:srgbClr val="004DA1"/>
                </a:solidFill>
                <a:latin typeface="楷体" panose="02010609060101010101" pitchFamily="49" charset="-122"/>
                <a:ea typeface="楷体" panose="02010609060101010101" pitchFamily="49" charset="-122"/>
              </a:rPr>
              <a:t>货币</a:t>
            </a:r>
          </a:p>
        </p:txBody>
      </p:sp>
      <p:pic>
        <p:nvPicPr>
          <p:cNvPr id="14" name="Picture 3" descr="D:\塔嘛鱼.png">
            <a:extLst>
              <a:ext uri="{FF2B5EF4-FFF2-40B4-BE49-F238E27FC236}">
                <a16:creationId xmlns:a16="http://schemas.microsoft.com/office/drawing/2014/main" id="{9B8AFDD1-5EFF-4C18-B1A4-BE0B2A95907B}"/>
              </a:ext>
            </a:extLst>
          </p:cNvPr>
          <p:cNvPicPr>
            <a:picLocks noChangeAspect="1" noChangeArrowheads="1"/>
          </p:cNvPicPr>
          <p:nvPr/>
        </p:nvPicPr>
        <p:blipFill>
          <a:blip r:embed="rId2" cstate="print"/>
          <a:srcRect/>
          <a:stretch>
            <a:fillRect/>
          </a:stretch>
        </p:blipFill>
        <p:spPr bwMode="auto">
          <a:xfrm>
            <a:off x="2960173" y="1655883"/>
            <a:ext cx="784727" cy="784727"/>
          </a:xfrm>
          <a:prstGeom prst="rect">
            <a:avLst/>
          </a:prstGeom>
          <a:noFill/>
        </p:spPr>
      </p:pic>
      <p:pic>
        <p:nvPicPr>
          <p:cNvPr id="15" name="Picture 4" descr="D:\喇叭.png">
            <a:extLst>
              <a:ext uri="{FF2B5EF4-FFF2-40B4-BE49-F238E27FC236}">
                <a16:creationId xmlns:a16="http://schemas.microsoft.com/office/drawing/2014/main" id="{89440580-9ACC-4B90-A6B5-55E1668C3952}"/>
              </a:ext>
            </a:extLst>
          </p:cNvPr>
          <p:cNvPicPr>
            <a:picLocks noChangeAspect="1" noChangeArrowheads="1"/>
          </p:cNvPicPr>
          <p:nvPr/>
        </p:nvPicPr>
        <p:blipFill>
          <a:blip r:embed="rId3" cstate="print"/>
          <a:srcRect/>
          <a:stretch>
            <a:fillRect/>
          </a:stretch>
        </p:blipFill>
        <p:spPr bwMode="auto">
          <a:xfrm>
            <a:off x="6315732" y="1546011"/>
            <a:ext cx="1319378" cy="878706"/>
          </a:xfrm>
          <a:prstGeom prst="rect">
            <a:avLst/>
          </a:prstGeom>
          <a:noFill/>
        </p:spPr>
      </p:pic>
      <p:pic>
        <p:nvPicPr>
          <p:cNvPr id="16" name="Picture 3" descr="D:\塔嘛鱼.png">
            <a:extLst>
              <a:ext uri="{FF2B5EF4-FFF2-40B4-BE49-F238E27FC236}">
                <a16:creationId xmlns:a16="http://schemas.microsoft.com/office/drawing/2014/main" id="{C690EAA8-818F-4EE7-93D2-E79A2D44C6AA}"/>
              </a:ext>
            </a:extLst>
          </p:cNvPr>
          <p:cNvPicPr>
            <a:picLocks noChangeAspect="1" noChangeArrowheads="1"/>
          </p:cNvPicPr>
          <p:nvPr/>
        </p:nvPicPr>
        <p:blipFill>
          <a:blip r:embed="rId2" cstate="print"/>
          <a:srcRect/>
          <a:stretch>
            <a:fillRect/>
          </a:stretch>
        </p:blipFill>
        <p:spPr bwMode="auto">
          <a:xfrm>
            <a:off x="2270363" y="3444578"/>
            <a:ext cx="784727" cy="784727"/>
          </a:xfrm>
          <a:prstGeom prst="rect">
            <a:avLst/>
          </a:prstGeom>
          <a:noFill/>
        </p:spPr>
      </p:pic>
      <p:pic>
        <p:nvPicPr>
          <p:cNvPr id="17" name="Picture 4" descr="D:\喇叭.png">
            <a:extLst>
              <a:ext uri="{FF2B5EF4-FFF2-40B4-BE49-F238E27FC236}">
                <a16:creationId xmlns:a16="http://schemas.microsoft.com/office/drawing/2014/main" id="{887B3E95-43DE-449C-8662-E1C495595AB9}"/>
              </a:ext>
            </a:extLst>
          </p:cNvPr>
          <p:cNvPicPr>
            <a:picLocks noChangeAspect="1" noChangeArrowheads="1"/>
          </p:cNvPicPr>
          <p:nvPr/>
        </p:nvPicPr>
        <p:blipFill>
          <a:blip r:embed="rId3" cstate="print"/>
          <a:srcRect/>
          <a:stretch>
            <a:fillRect/>
          </a:stretch>
        </p:blipFill>
        <p:spPr bwMode="auto">
          <a:xfrm>
            <a:off x="7029606" y="3230432"/>
            <a:ext cx="1319378" cy="878706"/>
          </a:xfrm>
          <a:prstGeom prst="rect">
            <a:avLst/>
          </a:prstGeom>
          <a:noFill/>
        </p:spPr>
      </p:pic>
      <p:grpSp>
        <p:nvGrpSpPr>
          <p:cNvPr id="18" name="组合 17">
            <a:extLst>
              <a:ext uri="{FF2B5EF4-FFF2-40B4-BE49-F238E27FC236}">
                <a16:creationId xmlns:a16="http://schemas.microsoft.com/office/drawing/2014/main" id="{4EB80359-8E32-4FC2-AC42-228B09C60B41}"/>
              </a:ext>
            </a:extLst>
          </p:cNvPr>
          <p:cNvGrpSpPr/>
          <p:nvPr/>
        </p:nvGrpSpPr>
        <p:grpSpPr>
          <a:xfrm>
            <a:off x="1245704" y="1172817"/>
            <a:ext cx="648376" cy="3438940"/>
            <a:chOff x="3237545" y="4561747"/>
            <a:chExt cx="1146960" cy="1146960"/>
          </a:xfrm>
        </p:grpSpPr>
        <p:sp>
          <p:nvSpPr>
            <p:cNvPr id="19" name="圆角矩形 16">
              <a:extLst>
                <a:ext uri="{FF2B5EF4-FFF2-40B4-BE49-F238E27FC236}">
                  <a16:creationId xmlns:a16="http://schemas.microsoft.com/office/drawing/2014/main" id="{AC74973F-7A83-4EEB-ADE9-479A271205B6}"/>
                </a:ext>
              </a:extLst>
            </p:cNvPr>
            <p:cNvSpPr/>
            <p:nvPr/>
          </p:nvSpPr>
          <p:spPr>
            <a:xfrm>
              <a:off x="3237545" y="4561747"/>
              <a:ext cx="1146960" cy="1146960"/>
            </a:xfrm>
            <a:prstGeom prst="roundRect">
              <a:avLst>
                <a:gd name="adj" fmla="val 9039"/>
              </a:avLst>
            </a:prstGeom>
            <a:solidFill>
              <a:srgbClr val="0070C0"/>
            </a:solidFill>
            <a:ln w="31750">
              <a:gradFill flip="none" rotWithShape="1">
                <a:gsLst>
                  <a:gs pos="0">
                    <a:schemeClr val="bg1">
                      <a:lumMod val="85000"/>
                    </a:schemeClr>
                  </a:gs>
                  <a:gs pos="100000">
                    <a:schemeClr val="bg1"/>
                  </a:gs>
                </a:gsLst>
                <a:lin ang="2700000" scaled="1"/>
                <a:tileRect/>
              </a:gradFill>
            </a:ln>
            <a:effectLst>
              <a:innerShdw blurRad="127000" dist="63500" dir="13500000">
                <a:schemeClr val="tx1">
                  <a:lumMod val="65000"/>
                  <a:lumOff val="35000"/>
                  <a:alpha val="49000"/>
                </a:scheme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FFFF"/>
                </a:solidFill>
                <a:latin typeface="+mn-ea"/>
              </a:endParaRPr>
            </a:p>
          </p:txBody>
        </p:sp>
        <p:sp>
          <p:nvSpPr>
            <p:cNvPr id="20" name="圆角矩形 17">
              <a:extLst>
                <a:ext uri="{FF2B5EF4-FFF2-40B4-BE49-F238E27FC236}">
                  <a16:creationId xmlns:a16="http://schemas.microsoft.com/office/drawing/2014/main" id="{5703998B-6BDA-4577-A0B2-FBD5F4B75C7F}"/>
                </a:ext>
              </a:extLst>
            </p:cNvPr>
            <p:cNvSpPr/>
            <p:nvPr/>
          </p:nvSpPr>
          <p:spPr>
            <a:xfrm>
              <a:off x="3294838" y="4757465"/>
              <a:ext cx="1032367" cy="773634"/>
            </a:xfrm>
            <a:prstGeom prst="roundRect">
              <a:avLst>
                <a:gd name="adj" fmla="val 9613"/>
              </a:avLst>
            </a:prstGeom>
            <a:solidFill>
              <a:schemeClr val="bg1">
                <a:lumMod val="95000"/>
              </a:schemeClr>
            </a:solidFill>
            <a:ln w="50800">
              <a:noFill/>
            </a:ln>
            <a:effectLst>
              <a:outerShdw blurRad="76200" dist="38100" dir="2700000" algn="tl" rotWithShape="0">
                <a:schemeClr val="tx1">
                  <a:lumMod val="65000"/>
                  <a:lumOff val="35000"/>
                  <a:alpha val="64000"/>
                </a:schemeClr>
              </a:outerShdw>
            </a:effectLst>
            <a:scene3d>
              <a:camera prst="orthographicFront"/>
              <a:lightRig rig="threePt" dir="t"/>
            </a:scene3d>
            <a:sp3d prstMaterial="softEdge">
              <a:bevelT w="25400" h="127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FFFF"/>
                </a:solidFill>
                <a:latin typeface="+mn-ea"/>
              </a:endParaRPr>
            </a:p>
          </p:txBody>
        </p:sp>
      </p:grpSp>
      <p:sp>
        <p:nvSpPr>
          <p:cNvPr id="21" name="Text Placeholder 3">
            <a:extLst>
              <a:ext uri="{FF2B5EF4-FFF2-40B4-BE49-F238E27FC236}">
                <a16:creationId xmlns:a16="http://schemas.microsoft.com/office/drawing/2014/main" id="{729B4B25-76BE-48EC-B90D-E4FCB6A8FCEA}"/>
              </a:ext>
            </a:extLst>
          </p:cNvPr>
          <p:cNvSpPr txBox="1">
            <a:spLocks/>
          </p:cNvSpPr>
          <p:nvPr/>
        </p:nvSpPr>
        <p:spPr>
          <a:xfrm>
            <a:off x="1374913" y="1600200"/>
            <a:ext cx="397566" cy="2343406"/>
          </a:xfrm>
          <a:prstGeom prst="rect">
            <a:avLst/>
          </a:prstGeom>
        </p:spPr>
        <p:txBody>
          <a:bodyPr vert="horz" lIns="0" tIns="0" rIns="0" bIns="0" rtlCol="0" anchor="ctr">
            <a:normAutofit/>
          </a:bodyPr>
          <a:lstStyle>
            <a:lvl1pPr marL="0" indent="0" algn="l" defTabSz="914400" rtl="0" eaLnBrk="1" latinLnBrk="0" hangingPunct="1">
              <a:lnSpc>
                <a:spcPct val="90000"/>
              </a:lnSpc>
              <a:spcBef>
                <a:spcPts val="1000"/>
              </a:spcBef>
              <a:buFont typeface="Arial" panose="020B0604020202020204" pitchFamily="34" charset="0"/>
              <a:buNone/>
              <a:defRPr sz="1750" kern="1200">
                <a:solidFill>
                  <a:schemeClr val="tx1"/>
                </a:solidFill>
                <a:latin typeface="Open Sans" panose="020B0606030504020204" pitchFamily="34" charset="0"/>
                <a:ea typeface="Open Sans" panose="020B0606030504020204" pitchFamily="34" charset="0"/>
                <a:cs typeface="Open Sans" panose="020B0606030504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Open Sans "/>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Open Sans "/>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Open Sans "/>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Open Sans "/>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a:r>
              <a:rPr lang="zh-CN" altLang="en-US" sz="2400" b="1" dirty="0">
                <a:latin typeface="+mn-ea"/>
                <a:ea typeface="+mn-ea"/>
              </a:rPr>
              <a:t>以物易物</a:t>
            </a:r>
            <a:endParaRPr lang="en-GB" altLang="zh-CN" sz="2400" b="1" dirty="0">
              <a:latin typeface="+mn-ea"/>
              <a:ea typeface="+mn-ea"/>
            </a:endParaRPr>
          </a:p>
        </p:txBody>
      </p:sp>
      <p:sp>
        <p:nvSpPr>
          <p:cNvPr id="22" name="文本框 4">
            <a:extLst>
              <a:ext uri="{FF2B5EF4-FFF2-40B4-BE49-F238E27FC236}">
                <a16:creationId xmlns:a16="http://schemas.microsoft.com/office/drawing/2014/main" id="{2E491EE1-2803-491A-AB29-F6E7A7AAE177}"/>
              </a:ext>
            </a:extLst>
          </p:cNvPr>
          <p:cNvSpPr txBox="1"/>
          <p:nvPr/>
        </p:nvSpPr>
        <p:spPr>
          <a:xfrm>
            <a:off x="824948" y="299722"/>
            <a:ext cx="7482623" cy="500137"/>
          </a:xfrm>
          <a:prstGeom prst="rect">
            <a:avLst/>
          </a:prstGeom>
          <a:noFill/>
        </p:spPr>
        <p:txBody>
          <a:bodyPr wrap="square" lIns="68580" tIns="34290" rIns="68580" bIns="34290" rtlCol="0">
            <a:spAutoFit/>
          </a:bodyPr>
          <a:lstStyle/>
          <a:p>
            <a:pPr algn="ctr"/>
            <a:r>
              <a:rPr lang="zh-CN" altLang="en-US" sz="2800" b="1" dirty="0">
                <a:solidFill>
                  <a:srgbClr val="0070C0"/>
                </a:solidFill>
                <a:cs typeface="+mn-ea"/>
              </a:rPr>
              <a:t>二、销项税额</a:t>
            </a:r>
            <a:r>
              <a:rPr lang="en-US" altLang="zh-CN" sz="2400" b="1" dirty="0">
                <a:solidFill>
                  <a:srgbClr val="7030A0"/>
                </a:solidFill>
                <a:latin typeface="+mn-ea"/>
              </a:rPr>
              <a:t>——2.</a:t>
            </a:r>
            <a:r>
              <a:rPr lang="zh-CN" altLang="zh-CN" sz="2400" b="1" dirty="0">
                <a:solidFill>
                  <a:srgbClr val="7030A0"/>
                </a:solidFill>
              </a:rPr>
              <a:t>特殊销售方式销售额的确定</a:t>
            </a:r>
            <a:endParaRPr lang="en-US" altLang="zh-CN" sz="2000" b="1" dirty="0">
              <a:solidFill>
                <a:srgbClr val="7030A0"/>
              </a:solidFill>
              <a:latin typeface="+mn-ea"/>
            </a:endParaRPr>
          </a:p>
        </p:txBody>
      </p:sp>
    </p:spTree>
    <p:extLst>
      <p:ext uri="{BB962C8B-B14F-4D97-AF65-F5344CB8AC3E}">
        <p14:creationId xmlns:p14="http://schemas.microsoft.com/office/powerpoint/2010/main" val="269549789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nodeType="after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fltVal val="0"/>
                                          </p:val>
                                        </p:tav>
                                        <p:tav tm="100000">
                                          <p:val>
                                            <p:strVal val="#ppt_w"/>
                                          </p:val>
                                        </p:tav>
                                      </p:tavLst>
                                    </p:anim>
                                    <p:anim calcmode="lin" valueType="num">
                                      <p:cBhvr>
                                        <p:cTn id="8" dur="500" fill="hold"/>
                                        <p:tgtEl>
                                          <p:spTgt spid="3"/>
                                        </p:tgtEl>
                                        <p:attrNameLst>
                                          <p:attrName>ppt_h</p:attrName>
                                        </p:attrNameLst>
                                      </p:cBhvr>
                                      <p:tavLst>
                                        <p:tav tm="0">
                                          <p:val>
                                            <p:fltVal val="0"/>
                                          </p:val>
                                        </p:tav>
                                        <p:tav tm="100000">
                                          <p:val>
                                            <p:strVal val="#ppt_h"/>
                                          </p:val>
                                        </p:tav>
                                      </p:tavLst>
                                    </p:anim>
                                  </p:childTnLst>
                                </p:cTn>
                              </p:par>
                              <p:par>
                                <p:cTn id="9" presetID="23" presetClass="entr" presetSubtype="16" fill="hold" nodeType="withEffect">
                                  <p:stCondLst>
                                    <p:cond delay="0"/>
                                  </p:stCondLst>
                                  <p:childTnLst>
                                    <p:set>
                                      <p:cBhvr>
                                        <p:cTn id="10" dur="1" fill="hold">
                                          <p:stCondLst>
                                            <p:cond delay="0"/>
                                          </p:stCondLst>
                                        </p:cTn>
                                        <p:tgtEl>
                                          <p:spTgt spid="4"/>
                                        </p:tgtEl>
                                        <p:attrNameLst>
                                          <p:attrName>style.visibility</p:attrName>
                                        </p:attrNameLst>
                                      </p:cBhvr>
                                      <p:to>
                                        <p:strVal val="visible"/>
                                      </p:to>
                                    </p:set>
                                    <p:anim calcmode="lin" valueType="num">
                                      <p:cBhvr>
                                        <p:cTn id="11" dur="500" fill="hold"/>
                                        <p:tgtEl>
                                          <p:spTgt spid="4"/>
                                        </p:tgtEl>
                                        <p:attrNameLst>
                                          <p:attrName>ppt_w</p:attrName>
                                        </p:attrNameLst>
                                      </p:cBhvr>
                                      <p:tavLst>
                                        <p:tav tm="0">
                                          <p:val>
                                            <p:fltVal val="0"/>
                                          </p:val>
                                        </p:tav>
                                        <p:tav tm="100000">
                                          <p:val>
                                            <p:strVal val="#ppt_w"/>
                                          </p:val>
                                        </p:tav>
                                      </p:tavLst>
                                    </p:anim>
                                    <p:anim calcmode="lin" valueType="num">
                                      <p:cBhvr>
                                        <p:cTn id="12" dur="500" fill="hold"/>
                                        <p:tgtEl>
                                          <p:spTgt spid="4"/>
                                        </p:tgtEl>
                                        <p:attrNameLst>
                                          <p:attrName>ppt_h</p:attrName>
                                        </p:attrNameLst>
                                      </p:cBhvr>
                                      <p:tavLst>
                                        <p:tav tm="0">
                                          <p:val>
                                            <p:fltVal val="0"/>
                                          </p:val>
                                        </p:tav>
                                        <p:tav tm="100000">
                                          <p:val>
                                            <p:strVal val="#ppt_h"/>
                                          </p:val>
                                        </p:tav>
                                      </p:tavLst>
                                    </p:anim>
                                  </p:childTnLst>
                                </p:cTn>
                              </p:par>
                            </p:childTnLst>
                          </p:cTn>
                        </p:par>
                        <p:par>
                          <p:cTn id="13" fill="hold">
                            <p:stCondLst>
                              <p:cond delay="500"/>
                            </p:stCondLst>
                            <p:childTnLst>
                              <p:par>
                                <p:cTn id="14" presetID="23" presetClass="entr" presetSubtype="16" fill="hold" nodeType="afterEffect">
                                  <p:stCondLst>
                                    <p:cond delay="0"/>
                                  </p:stCondLst>
                                  <p:childTnLst>
                                    <p:set>
                                      <p:cBhvr>
                                        <p:cTn id="15" dur="1" fill="hold">
                                          <p:stCondLst>
                                            <p:cond delay="0"/>
                                          </p:stCondLst>
                                        </p:cTn>
                                        <p:tgtEl>
                                          <p:spTgt spid="14"/>
                                        </p:tgtEl>
                                        <p:attrNameLst>
                                          <p:attrName>style.visibility</p:attrName>
                                        </p:attrNameLst>
                                      </p:cBhvr>
                                      <p:to>
                                        <p:strVal val="visible"/>
                                      </p:to>
                                    </p:set>
                                    <p:anim calcmode="lin" valueType="num">
                                      <p:cBhvr>
                                        <p:cTn id="16" dur="500" fill="hold"/>
                                        <p:tgtEl>
                                          <p:spTgt spid="14"/>
                                        </p:tgtEl>
                                        <p:attrNameLst>
                                          <p:attrName>ppt_w</p:attrName>
                                        </p:attrNameLst>
                                      </p:cBhvr>
                                      <p:tavLst>
                                        <p:tav tm="0">
                                          <p:val>
                                            <p:fltVal val="0"/>
                                          </p:val>
                                        </p:tav>
                                        <p:tav tm="100000">
                                          <p:val>
                                            <p:strVal val="#ppt_w"/>
                                          </p:val>
                                        </p:tav>
                                      </p:tavLst>
                                    </p:anim>
                                    <p:anim calcmode="lin" valueType="num">
                                      <p:cBhvr>
                                        <p:cTn id="17" dur="500" fill="hold"/>
                                        <p:tgtEl>
                                          <p:spTgt spid="14"/>
                                        </p:tgtEl>
                                        <p:attrNameLst>
                                          <p:attrName>ppt_h</p:attrName>
                                        </p:attrNameLst>
                                      </p:cBhvr>
                                      <p:tavLst>
                                        <p:tav tm="0">
                                          <p:val>
                                            <p:fltVal val="0"/>
                                          </p:val>
                                        </p:tav>
                                        <p:tav tm="100000">
                                          <p:val>
                                            <p:strVal val="#ppt_h"/>
                                          </p:val>
                                        </p:tav>
                                      </p:tavLst>
                                    </p:anim>
                                  </p:childTnLst>
                                </p:cTn>
                              </p:par>
                              <p:par>
                                <p:cTn id="18" presetID="23" presetClass="entr" presetSubtype="16" fill="hold" nodeType="withEffect">
                                  <p:stCondLst>
                                    <p:cond delay="0"/>
                                  </p:stCondLst>
                                  <p:childTnLst>
                                    <p:set>
                                      <p:cBhvr>
                                        <p:cTn id="19" dur="1" fill="hold">
                                          <p:stCondLst>
                                            <p:cond delay="0"/>
                                          </p:stCondLst>
                                        </p:cTn>
                                        <p:tgtEl>
                                          <p:spTgt spid="15"/>
                                        </p:tgtEl>
                                        <p:attrNameLst>
                                          <p:attrName>style.visibility</p:attrName>
                                        </p:attrNameLst>
                                      </p:cBhvr>
                                      <p:to>
                                        <p:strVal val="visible"/>
                                      </p:to>
                                    </p:set>
                                    <p:anim calcmode="lin" valueType="num">
                                      <p:cBhvr>
                                        <p:cTn id="20" dur="500" fill="hold"/>
                                        <p:tgtEl>
                                          <p:spTgt spid="15"/>
                                        </p:tgtEl>
                                        <p:attrNameLst>
                                          <p:attrName>ppt_w</p:attrName>
                                        </p:attrNameLst>
                                      </p:cBhvr>
                                      <p:tavLst>
                                        <p:tav tm="0">
                                          <p:val>
                                            <p:fltVal val="0"/>
                                          </p:val>
                                        </p:tav>
                                        <p:tav tm="100000">
                                          <p:val>
                                            <p:strVal val="#ppt_w"/>
                                          </p:val>
                                        </p:tav>
                                      </p:tavLst>
                                    </p:anim>
                                    <p:anim calcmode="lin" valueType="num">
                                      <p:cBhvr>
                                        <p:cTn id="21" dur="500" fill="hold"/>
                                        <p:tgtEl>
                                          <p:spTgt spid="15"/>
                                        </p:tgtEl>
                                        <p:attrNameLst>
                                          <p:attrName>ppt_h</p:attrName>
                                        </p:attrNameLst>
                                      </p:cBhvr>
                                      <p:tavLst>
                                        <p:tav tm="0">
                                          <p:val>
                                            <p:fltVal val="0"/>
                                          </p:val>
                                        </p:tav>
                                        <p:tav tm="100000">
                                          <p:val>
                                            <p:strVal val="#ppt_h"/>
                                          </p:val>
                                        </p:tav>
                                      </p:tavLst>
                                    </p:anim>
                                  </p:childTnLst>
                                </p:cTn>
                              </p:par>
                            </p:childTnLst>
                          </p:cTn>
                        </p:par>
                        <p:par>
                          <p:cTn id="22" fill="hold">
                            <p:stCondLst>
                              <p:cond delay="1000"/>
                            </p:stCondLst>
                            <p:childTnLst>
                              <p:par>
                                <p:cTn id="23" presetID="16" presetClass="entr" presetSubtype="37" fill="hold" nodeType="afterEffect">
                                  <p:stCondLst>
                                    <p:cond delay="0"/>
                                  </p:stCondLst>
                                  <p:childTnLst>
                                    <p:set>
                                      <p:cBhvr>
                                        <p:cTn id="24" dur="1" fill="hold">
                                          <p:stCondLst>
                                            <p:cond delay="0"/>
                                          </p:stCondLst>
                                        </p:cTn>
                                        <p:tgtEl>
                                          <p:spTgt spid="5"/>
                                        </p:tgtEl>
                                        <p:attrNameLst>
                                          <p:attrName>style.visibility</p:attrName>
                                        </p:attrNameLst>
                                      </p:cBhvr>
                                      <p:to>
                                        <p:strVal val="visible"/>
                                      </p:to>
                                    </p:set>
                                    <p:animEffect transition="in" filter="barn(outVertical)">
                                      <p:cBhvr>
                                        <p:cTn id="25" dur="500"/>
                                        <p:tgtEl>
                                          <p:spTgt spid="5"/>
                                        </p:tgtEl>
                                      </p:cBhvr>
                                    </p:animEffect>
                                  </p:childTnLst>
                                </p:cTn>
                              </p:par>
                            </p:childTnLst>
                          </p:cTn>
                        </p:par>
                      </p:childTnLst>
                    </p:cTn>
                  </p:par>
                  <p:par>
                    <p:cTn id="26" fill="hold">
                      <p:stCondLst>
                        <p:cond delay="indefinite"/>
                      </p:stCondLst>
                      <p:childTnLst>
                        <p:par>
                          <p:cTn id="27" fill="hold">
                            <p:stCondLst>
                              <p:cond delay="0"/>
                            </p:stCondLst>
                            <p:childTnLst>
                              <p:par>
                                <p:cTn id="28" presetID="23" presetClass="entr" presetSubtype="16" fill="hold" nodeType="clickEffect">
                                  <p:stCondLst>
                                    <p:cond delay="0"/>
                                  </p:stCondLst>
                                  <p:childTnLst>
                                    <p:set>
                                      <p:cBhvr>
                                        <p:cTn id="29" dur="1" fill="hold">
                                          <p:stCondLst>
                                            <p:cond delay="0"/>
                                          </p:stCondLst>
                                        </p:cTn>
                                        <p:tgtEl>
                                          <p:spTgt spid="6"/>
                                        </p:tgtEl>
                                        <p:attrNameLst>
                                          <p:attrName>style.visibility</p:attrName>
                                        </p:attrNameLst>
                                      </p:cBhvr>
                                      <p:to>
                                        <p:strVal val="visible"/>
                                      </p:to>
                                    </p:set>
                                    <p:anim calcmode="lin" valueType="num">
                                      <p:cBhvr>
                                        <p:cTn id="30" dur="500" fill="hold"/>
                                        <p:tgtEl>
                                          <p:spTgt spid="6"/>
                                        </p:tgtEl>
                                        <p:attrNameLst>
                                          <p:attrName>ppt_w</p:attrName>
                                        </p:attrNameLst>
                                      </p:cBhvr>
                                      <p:tavLst>
                                        <p:tav tm="0">
                                          <p:val>
                                            <p:fltVal val="0"/>
                                          </p:val>
                                        </p:tav>
                                        <p:tav tm="100000">
                                          <p:val>
                                            <p:strVal val="#ppt_w"/>
                                          </p:val>
                                        </p:tav>
                                      </p:tavLst>
                                    </p:anim>
                                    <p:anim calcmode="lin" valueType="num">
                                      <p:cBhvr>
                                        <p:cTn id="31" dur="500" fill="hold"/>
                                        <p:tgtEl>
                                          <p:spTgt spid="6"/>
                                        </p:tgtEl>
                                        <p:attrNameLst>
                                          <p:attrName>ppt_h</p:attrName>
                                        </p:attrNameLst>
                                      </p:cBhvr>
                                      <p:tavLst>
                                        <p:tav tm="0">
                                          <p:val>
                                            <p:fltVal val="0"/>
                                          </p:val>
                                        </p:tav>
                                        <p:tav tm="100000">
                                          <p:val>
                                            <p:strVal val="#ppt_h"/>
                                          </p:val>
                                        </p:tav>
                                      </p:tavLst>
                                    </p:anim>
                                  </p:childTnLst>
                                </p:cTn>
                              </p:par>
                            </p:childTnLst>
                          </p:cTn>
                        </p:par>
                        <p:par>
                          <p:cTn id="32" fill="hold">
                            <p:stCondLst>
                              <p:cond delay="500"/>
                            </p:stCondLst>
                            <p:childTnLst>
                              <p:par>
                                <p:cTn id="33" presetID="23" presetClass="entr" presetSubtype="16" fill="hold" nodeType="afterEffect">
                                  <p:stCondLst>
                                    <p:cond delay="0"/>
                                  </p:stCondLst>
                                  <p:childTnLst>
                                    <p:set>
                                      <p:cBhvr>
                                        <p:cTn id="34" dur="1" fill="hold">
                                          <p:stCondLst>
                                            <p:cond delay="0"/>
                                          </p:stCondLst>
                                        </p:cTn>
                                        <p:tgtEl>
                                          <p:spTgt spid="16"/>
                                        </p:tgtEl>
                                        <p:attrNameLst>
                                          <p:attrName>style.visibility</p:attrName>
                                        </p:attrNameLst>
                                      </p:cBhvr>
                                      <p:to>
                                        <p:strVal val="visible"/>
                                      </p:to>
                                    </p:set>
                                    <p:anim calcmode="lin" valueType="num">
                                      <p:cBhvr>
                                        <p:cTn id="35" dur="500" fill="hold"/>
                                        <p:tgtEl>
                                          <p:spTgt spid="16"/>
                                        </p:tgtEl>
                                        <p:attrNameLst>
                                          <p:attrName>ppt_w</p:attrName>
                                        </p:attrNameLst>
                                      </p:cBhvr>
                                      <p:tavLst>
                                        <p:tav tm="0">
                                          <p:val>
                                            <p:fltVal val="0"/>
                                          </p:val>
                                        </p:tav>
                                        <p:tav tm="100000">
                                          <p:val>
                                            <p:strVal val="#ppt_w"/>
                                          </p:val>
                                        </p:tav>
                                      </p:tavLst>
                                    </p:anim>
                                    <p:anim calcmode="lin" valueType="num">
                                      <p:cBhvr>
                                        <p:cTn id="36" dur="500" fill="hold"/>
                                        <p:tgtEl>
                                          <p:spTgt spid="16"/>
                                        </p:tgtEl>
                                        <p:attrNameLst>
                                          <p:attrName>ppt_h</p:attrName>
                                        </p:attrNameLst>
                                      </p:cBhvr>
                                      <p:tavLst>
                                        <p:tav tm="0">
                                          <p:val>
                                            <p:fltVal val="0"/>
                                          </p:val>
                                        </p:tav>
                                        <p:tav tm="100000">
                                          <p:val>
                                            <p:strVal val="#ppt_h"/>
                                          </p:val>
                                        </p:tav>
                                      </p:tavLst>
                                    </p:anim>
                                  </p:childTnLst>
                                </p:cTn>
                              </p:par>
                            </p:childTnLst>
                          </p:cTn>
                        </p:par>
                        <p:par>
                          <p:cTn id="37" fill="hold">
                            <p:stCondLst>
                              <p:cond delay="1000"/>
                            </p:stCondLst>
                            <p:childTnLst>
                              <p:par>
                                <p:cTn id="38" presetID="22" presetClass="entr" presetSubtype="8" fill="hold" nodeType="afterEffect">
                                  <p:stCondLst>
                                    <p:cond delay="0"/>
                                  </p:stCondLst>
                                  <p:childTnLst>
                                    <p:set>
                                      <p:cBhvr>
                                        <p:cTn id="39" dur="1" fill="hold">
                                          <p:stCondLst>
                                            <p:cond delay="0"/>
                                          </p:stCondLst>
                                        </p:cTn>
                                        <p:tgtEl>
                                          <p:spTgt spid="7"/>
                                        </p:tgtEl>
                                        <p:attrNameLst>
                                          <p:attrName>style.visibility</p:attrName>
                                        </p:attrNameLst>
                                      </p:cBhvr>
                                      <p:to>
                                        <p:strVal val="visible"/>
                                      </p:to>
                                    </p:set>
                                    <p:animEffect transition="in" filter="wipe(left)">
                                      <p:cBhvr>
                                        <p:cTn id="40" dur="500"/>
                                        <p:tgtEl>
                                          <p:spTgt spid="7"/>
                                        </p:tgtEl>
                                      </p:cBhvr>
                                    </p:animEffect>
                                  </p:childTnLst>
                                </p:cTn>
                              </p:par>
                            </p:childTnLst>
                          </p:cTn>
                        </p:par>
                        <p:par>
                          <p:cTn id="41" fill="hold">
                            <p:stCondLst>
                              <p:cond delay="1500"/>
                            </p:stCondLst>
                            <p:childTnLst>
                              <p:par>
                                <p:cTn id="42" presetID="23" presetClass="entr" presetSubtype="16" fill="hold" grpId="0" nodeType="afterEffect">
                                  <p:stCondLst>
                                    <p:cond delay="0"/>
                                  </p:stCondLst>
                                  <p:childTnLst>
                                    <p:set>
                                      <p:cBhvr>
                                        <p:cTn id="43" dur="1" fill="hold">
                                          <p:stCondLst>
                                            <p:cond delay="0"/>
                                          </p:stCondLst>
                                        </p:cTn>
                                        <p:tgtEl>
                                          <p:spTgt spid="8"/>
                                        </p:tgtEl>
                                        <p:attrNameLst>
                                          <p:attrName>style.visibility</p:attrName>
                                        </p:attrNameLst>
                                      </p:cBhvr>
                                      <p:to>
                                        <p:strVal val="visible"/>
                                      </p:to>
                                    </p:set>
                                    <p:anim calcmode="lin" valueType="num">
                                      <p:cBhvr>
                                        <p:cTn id="44" dur="500" fill="hold"/>
                                        <p:tgtEl>
                                          <p:spTgt spid="8"/>
                                        </p:tgtEl>
                                        <p:attrNameLst>
                                          <p:attrName>ppt_w</p:attrName>
                                        </p:attrNameLst>
                                      </p:cBhvr>
                                      <p:tavLst>
                                        <p:tav tm="0">
                                          <p:val>
                                            <p:fltVal val="0"/>
                                          </p:val>
                                        </p:tav>
                                        <p:tav tm="100000">
                                          <p:val>
                                            <p:strVal val="#ppt_w"/>
                                          </p:val>
                                        </p:tav>
                                      </p:tavLst>
                                    </p:anim>
                                    <p:anim calcmode="lin" valueType="num">
                                      <p:cBhvr>
                                        <p:cTn id="45" dur="500" fill="hold"/>
                                        <p:tgtEl>
                                          <p:spTgt spid="8"/>
                                        </p:tgtEl>
                                        <p:attrNameLst>
                                          <p:attrName>ppt_h</p:attrName>
                                        </p:attrNameLst>
                                      </p:cBhvr>
                                      <p:tavLst>
                                        <p:tav tm="0">
                                          <p:val>
                                            <p:fltVal val="0"/>
                                          </p:val>
                                        </p:tav>
                                        <p:tav tm="100000">
                                          <p:val>
                                            <p:strVal val="#ppt_h"/>
                                          </p:val>
                                        </p:tav>
                                      </p:tavLst>
                                    </p:anim>
                                  </p:childTnLst>
                                </p:cTn>
                              </p:par>
                            </p:childTnLst>
                          </p:cTn>
                        </p:par>
                      </p:childTnLst>
                    </p:cTn>
                  </p:par>
                  <p:par>
                    <p:cTn id="46" fill="hold">
                      <p:stCondLst>
                        <p:cond delay="indefinite"/>
                      </p:stCondLst>
                      <p:childTnLst>
                        <p:par>
                          <p:cTn id="47" fill="hold">
                            <p:stCondLst>
                              <p:cond delay="0"/>
                            </p:stCondLst>
                            <p:childTnLst>
                              <p:par>
                                <p:cTn id="48" presetID="22" presetClass="entr" presetSubtype="2" fill="hold" nodeType="clickEffect">
                                  <p:stCondLst>
                                    <p:cond delay="0"/>
                                  </p:stCondLst>
                                  <p:childTnLst>
                                    <p:set>
                                      <p:cBhvr>
                                        <p:cTn id="49" dur="1" fill="hold">
                                          <p:stCondLst>
                                            <p:cond delay="0"/>
                                          </p:stCondLst>
                                        </p:cTn>
                                        <p:tgtEl>
                                          <p:spTgt spid="9"/>
                                        </p:tgtEl>
                                        <p:attrNameLst>
                                          <p:attrName>style.visibility</p:attrName>
                                        </p:attrNameLst>
                                      </p:cBhvr>
                                      <p:to>
                                        <p:strVal val="visible"/>
                                      </p:to>
                                    </p:set>
                                    <p:animEffect transition="in" filter="wipe(right)">
                                      <p:cBhvr>
                                        <p:cTn id="50" dur="500"/>
                                        <p:tgtEl>
                                          <p:spTgt spid="9"/>
                                        </p:tgtEl>
                                      </p:cBhvr>
                                    </p:animEffect>
                                  </p:childTnLst>
                                </p:cTn>
                              </p:par>
                            </p:childTnLst>
                          </p:cTn>
                        </p:par>
                        <p:par>
                          <p:cTn id="51" fill="hold">
                            <p:stCondLst>
                              <p:cond delay="500"/>
                            </p:stCondLst>
                            <p:childTnLst>
                              <p:par>
                                <p:cTn id="52" presetID="23" presetClass="entr" presetSubtype="16" fill="hold" grpId="0" nodeType="afterEffect">
                                  <p:stCondLst>
                                    <p:cond delay="0"/>
                                  </p:stCondLst>
                                  <p:childTnLst>
                                    <p:set>
                                      <p:cBhvr>
                                        <p:cTn id="53" dur="1" fill="hold">
                                          <p:stCondLst>
                                            <p:cond delay="0"/>
                                          </p:stCondLst>
                                        </p:cTn>
                                        <p:tgtEl>
                                          <p:spTgt spid="10"/>
                                        </p:tgtEl>
                                        <p:attrNameLst>
                                          <p:attrName>style.visibility</p:attrName>
                                        </p:attrNameLst>
                                      </p:cBhvr>
                                      <p:to>
                                        <p:strVal val="visible"/>
                                      </p:to>
                                    </p:set>
                                    <p:anim calcmode="lin" valueType="num">
                                      <p:cBhvr>
                                        <p:cTn id="54" dur="500" fill="hold"/>
                                        <p:tgtEl>
                                          <p:spTgt spid="10"/>
                                        </p:tgtEl>
                                        <p:attrNameLst>
                                          <p:attrName>ppt_w</p:attrName>
                                        </p:attrNameLst>
                                      </p:cBhvr>
                                      <p:tavLst>
                                        <p:tav tm="0">
                                          <p:val>
                                            <p:fltVal val="0"/>
                                          </p:val>
                                        </p:tav>
                                        <p:tav tm="100000">
                                          <p:val>
                                            <p:strVal val="#ppt_w"/>
                                          </p:val>
                                        </p:tav>
                                      </p:tavLst>
                                    </p:anim>
                                    <p:anim calcmode="lin" valueType="num">
                                      <p:cBhvr>
                                        <p:cTn id="55" dur="500" fill="hold"/>
                                        <p:tgtEl>
                                          <p:spTgt spid="10"/>
                                        </p:tgtEl>
                                        <p:attrNameLst>
                                          <p:attrName>ppt_h</p:attrName>
                                        </p:attrNameLst>
                                      </p:cBhvr>
                                      <p:tavLst>
                                        <p:tav tm="0">
                                          <p:val>
                                            <p:fltVal val="0"/>
                                          </p:val>
                                        </p:tav>
                                        <p:tav tm="100000">
                                          <p:val>
                                            <p:strVal val="#ppt_h"/>
                                          </p:val>
                                        </p:tav>
                                      </p:tavLst>
                                    </p:anim>
                                  </p:childTnLst>
                                </p:cTn>
                              </p:par>
                            </p:childTnLst>
                          </p:cTn>
                        </p:par>
                      </p:childTnLst>
                    </p:cTn>
                  </p:par>
                  <p:par>
                    <p:cTn id="56" fill="hold">
                      <p:stCondLst>
                        <p:cond delay="indefinite"/>
                      </p:stCondLst>
                      <p:childTnLst>
                        <p:par>
                          <p:cTn id="57" fill="hold">
                            <p:stCondLst>
                              <p:cond delay="0"/>
                            </p:stCondLst>
                            <p:childTnLst>
                              <p:par>
                                <p:cTn id="58" presetID="22" presetClass="entr" presetSubtype="8" fill="hold" nodeType="clickEffect">
                                  <p:stCondLst>
                                    <p:cond delay="0"/>
                                  </p:stCondLst>
                                  <p:childTnLst>
                                    <p:set>
                                      <p:cBhvr>
                                        <p:cTn id="59" dur="1" fill="hold">
                                          <p:stCondLst>
                                            <p:cond delay="0"/>
                                          </p:stCondLst>
                                        </p:cTn>
                                        <p:tgtEl>
                                          <p:spTgt spid="12"/>
                                        </p:tgtEl>
                                        <p:attrNameLst>
                                          <p:attrName>style.visibility</p:attrName>
                                        </p:attrNameLst>
                                      </p:cBhvr>
                                      <p:to>
                                        <p:strVal val="visible"/>
                                      </p:to>
                                    </p:set>
                                    <p:animEffect transition="in" filter="wipe(left)">
                                      <p:cBhvr>
                                        <p:cTn id="60" dur="500"/>
                                        <p:tgtEl>
                                          <p:spTgt spid="12"/>
                                        </p:tgtEl>
                                      </p:cBhvr>
                                    </p:animEffect>
                                  </p:childTnLst>
                                </p:cTn>
                              </p:par>
                            </p:childTnLst>
                          </p:cTn>
                        </p:par>
                        <p:par>
                          <p:cTn id="61" fill="hold">
                            <p:stCondLst>
                              <p:cond delay="500"/>
                            </p:stCondLst>
                            <p:childTnLst>
                              <p:par>
                                <p:cTn id="62" presetID="23" presetClass="entr" presetSubtype="16" fill="hold" grpId="0" nodeType="afterEffect">
                                  <p:stCondLst>
                                    <p:cond delay="0"/>
                                  </p:stCondLst>
                                  <p:childTnLst>
                                    <p:set>
                                      <p:cBhvr>
                                        <p:cTn id="63" dur="1" fill="hold">
                                          <p:stCondLst>
                                            <p:cond delay="0"/>
                                          </p:stCondLst>
                                        </p:cTn>
                                        <p:tgtEl>
                                          <p:spTgt spid="13"/>
                                        </p:tgtEl>
                                        <p:attrNameLst>
                                          <p:attrName>style.visibility</p:attrName>
                                        </p:attrNameLst>
                                      </p:cBhvr>
                                      <p:to>
                                        <p:strVal val="visible"/>
                                      </p:to>
                                    </p:set>
                                    <p:anim calcmode="lin" valueType="num">
                                      <p:cBhvr>
                                        <p:cTn id="64" dur="500" fill="hold"/>
                                        <p:tgtEl>
                                          <p:spTgt spid="13"/>
                                        </p:tgtEl>
                                        <p:attrNameLst>
                                          <p:attrName>ppt_w</p:attrName>
                                        </p:attrNameLst>
                                      </p:cBhvr>
                                      <p:tavLst>
                                        <p:tav tm="0">
                                          <p:val>
                                            <p:fltVal val="0"/>
                                          </p:val>
                                        </p:tav>
                                        <p:tav tm="100000">
                                          <p:val>
                                            <p:strVal val="#ppt_w"/>
                                          </p:val>
                                        </p:tav>
                                      </p:tavLst>
                                    </p:anim>
                                    <p:anim calcmode="lin" valueType="num">
                                      <p:cBhvr>
                                        <p:cTn id="65" dur="500" fill="hold"/>
                                        <p:tgtEl>
                                          <p:spTgt spid="13"/>
                                        </p:tgtEl>
                                        <p:attrNameLst>
                                          <p:attrName>ppt_h</p:attrName>
                                        </p:attrNameLst>
                                      </p:cBhvr>
                                      <p:tavLst>
                                        <p:tav tm="0">
                                          <p:val>
                                            <p:fltVal val="0"/>
                                          </p:val>
                                        </p:tav>
                                        <p:tav tm="100000">
                                          <p:val>
                                            <p:strVal val="#ppt_h"/>
                                          </p:val>
                                        </p:tav>
                                      </p:tavLst>
                                    </p:anim>
                                  </p:childTnLst>
                                </p:cTn>
                              </p:par>
                              <p:par>
                                <p:cTn id="66" presetID="23" presetClass="entr" presetSubtype="16" fill="hold" nodeType="withEffect">
                                  <p:stCondLst>
                                    <p:cond delay="0"/>
                                  </p:stCondLst>
                                  <p:childTnLst>
                                    <p:set>
                                      <p:cBhvr>
                                        <p:cTn id="67" dur="1" fill="hold">
                                          <p:stCondLst>
                                            <p:cond delay="0"/>
                                          </p:stCondLst>
                                        </p:cTn>
                                        <p:tgtEl>
                                          <p:spTgt spid="11"/>
                                        </p:tgtEl>
                                        <p:attrNameLst>
                                          <p:attrName>style.visibility</p:attrName>
                                        </p:attrNameLst>
                                      </p:cBhvr>
                                      <p:to>
                                        <p:strVal val="visible"/>
                                      </p:to>
                                    </p:set>
                                    <p:anim calcmode="lin" valueType="num">
                                      <p:cBhvr>
                                        <p:cTn id="68" dur="500" fill="hold"/>
                                        <p:tgtEl>
                                          <p:spTgt spid="11"/>
                                        </p:tgtEl>
                                        <p:attrNameLst>
                                          <p:attrName>ppt_w</p:attrName>
                                        </p:attrNameLst>
                                      </p:cBhvr>
                                      <p:tavLst>
                                        <p:tav tm="0">
                                          <p:val>
                                            <p:fltVal val="0"/>
                                          </p:val>
                                        </p:tav>
                                        <p:tav tm="100000">
                                          <p:val>
                                            <p:strVal val="#ppt_w"/>
                                          </p:val>
                                        </p:tav>
                                      </p:tavLst>
                                    </p:anim>
                                    <p:anim calcmode="lin" valueType="num">
                                      <p:cBhvr>
                                        <p:cTn id="69" dur="500" fill="hold"/>
                                        <p:tgtEl>
                                          <p:spTgt spid="11"/>
                                        </p:tgtEl>
                                        <p:attrNameLst>
                                          <p:attrName>ppt_h</p:attrName>
                                        </p:attrNameLst>
                                      </p:cBhvr>
                                      <p:tavLst>
                                        <p:tav tm="0">
                                          <p:val>
                                            <p:fltVal val="0"/>
                                          </p:val>
                                        </p:tav>
                                        <p:tav tm="100000">
                                          <p:val>
                                            <p:strVal val="#ppt_h"/>
                                          </p:val>
                                        </p:tav>
                                      </p:tavLst>
                                    </p:anim>
                                  </p:childTnLst>
                                </p:cTn>
                              </p:par>
                            </p:childTnLst>
                          </p:cTn>
                        </p:par>
                        <p:par>
                          <p:cTn id="70" fill="hold">
                            <p:stCondLst>
                              <p:cond delay="1000"/>
                            </p:stCondLst>
                            <p:childTnLst>
                              <p:par>
                                <p:cTn id="71" presetID="23" presetClass="entr" presetSubtype="16" fill="hold" nodeType="afterEffect">
                                  <p:stCondLst>
                                    <p:cond delay="0"/>
                                  </p:stCondLst>
                                  <p:childTnLst>
                                    <p:set>
                                      <p:cBhvr>
                                        <p:cTn id="72" dur="1" fill="hold">
                                          <p:stCondLst>
                                            <p:cond delay="0"/>
                                          </p:stCondLst>
                                        </p:cTn>
                                        <p:tgtEl>
                                          <p:spTgt spid="17"/>
                                        </p:tgtEl>
                                        <p:attrNameLst>
                                          <p:attrName>style.visibility</p:attrName>
                                        </p:attrNameLst>
                                      </p:cBhvr>
                                      <p:to>
                                        <p:strVal val="visible"/>
                                      </p:to>
                                    </p:set>
                                    <p:anim calcmode="lin" valueType="num">
                                      <p:cBhvr>
                                        <p:cTn id="73" dur="500" fill="hold"/>
                                        <p:tgtEl>
                                          <p:spTgt spid="17"/>
                                        </p:tgtEl>
                                        <p:attrNameLst>
                                          <p:attrName>ppt_w</p:attrName>
                                        </p:attrNameLst>
                                      </p:cBhvr>
                                      <p:tavLst>
                                        <p:tav tm="0">
                                          <p:val>
                                            <p:fltVal val="0"/>
                                          </p:val>
                                        </p:tav>
                                        <p:tav tm="100000">
                                          <p:val>
                                            <p:strVal val="#ppt_w"/>
                                          </p:val>
                                        </p:tav>
                                      </p:tavLst>
                                    </p:anim>
                                    <p:anim calcmode="lin" valueType="num">
                                      <p:cBhvr>
                                        <p:cTn id="74" dur="500" fill="hold"/>
                                        <p:tgtEl>
                                          <p:spTgt spid="17"/>
                                        </p:tgtEl>
                                        <p:attrNameLst>
                                          <p:attrName>ppt_h</p:attrName>
                                        </p:attrNameLst>
                                      </p:cBhvr>
                                      <p:tavLst>
                                        <p:tav tm="0">
                                          <p:val>
                                            <p:fltVal val="0"/>
                                          </p:val>
                                        </p:tav>
                                        <p:tav tm="100000">
                                          <p:val>
                                            <p:strVal val="#ppt_h"/>
                                          </p:val>
                                        </p:tav>
                                      </p:tavLst>
                                    </p:anim>
                                  </p:childTnLst>
                                </p:cTn>
                              </p:par>
                            </p:childTnLst>
                          </p:cTn>
                        </p:par>
                        <p:par>
                          <p:cTn id="75" fill="hold">
                            <p:stCondLst>
                              <p:cond delay="1500"/>
                            </p:stCondLst>
                            <p:childTnLst>
                              <p:par>
                                <p:cTn id="76" presetID="53" presetClass="entr" presetSubtype="16" fill="hold" nodeType="afterEffect">
                                  <p:stCondLst>
                                    <p:cond delay="0"/>
                                  </p:stCondLst>
                                  <p:childTnLst>
                                    <p:set>
                                      <p:cBhvr>
                                        <p:cTn id="77" dur="1" fill="hold">
                                          <p:stCondLst>
                                            <p:cond delay="0"/>
                                          </p:stCondLst>
                                        </p:cTn>
                                        <p:tgtEl>
                                          <p:spTgt spid="18"/>
                                        </p:tgtEl>
                                        <p:attrNameLst>
                                          <p:attrName>style.visibility</p:attrName>
                                        </p:attrNameLst>
                                      </p:cBhvr>
                                      <p:to>
                                        <p:strVal val="visible"/>
                                      </p:to>
                                    </p:set>
                                    <p:anim calcmode="lin" valueType="num">
                                      <p:cBhvr>
                                        <p:cTn id="78" dur="500" fill="hold"/>
                                        <p:tgtEl>
                                          <p:spTgt spid="18"/>
                                        </p:tgtEl>
                                        <p:attrNameLst>
                                          <p:attrName>ppt_w</p:attrName>
                                        </p:attrNameLst>
                                      </p:cBhvr>
                                      <p:tavLst>
                                        <p:tav tm="0">
                                          <p:val>
                                            <p:fltVal val="0"/>
                                          </p:val>
                                        </p:tav>
                                        <p:tav tm="100000">
                                          <p:val>
                                            <p:strVal val="#ppt_w"/>
                                          </p:val>
                                        </p:tav>
                                      </p:tavLst>
                                    </p:anim>
                                    <p:anim calcmode="lin" valueType="num">
                                      <p:cBhvr>
                                        <p:cTn id="79" dur="500" fill="hold"/>
                                        <p:tgtEl>
                                          <p:spTgt spid="18"/>
                                        </p:tgtEl>
                                        <p:attrNameLst>
                                          <p:attrName>ppt_h</p:attrName>
                                        </p:attrNameLst>
                                      </p:cBhvr>
                                      <p:tavLst>
                                        <p:tav tm="0">
                                          <p:val>
                                            <p:fltVal val="0"/>
                                          </p:val>
                                        </p:tav>
                                        <p:tav tm="100000">
                                          <p:val>
                                            <p:strVal val="#ppt_h"/>
                                          </p:val>
                                        </p:tav>
                                      </p:tavLst>
                                    </p:anim>
                                    <p:animEffect transition="in" filter="fade">
                                      <p:cBhvr>
                                        <p:cTn id="80" dur="500"/>
                                        <p:tgtEl>
                                          <p:spTgt spid="18"/>
                                        </p:tgtEl>
                                      </p:cBhvr>
                                    </p:animEffect>
                                  </p:childTnLst>
                                </p:cTn>
                              </p:par>
                            </p:childTnLst>
                          </p:cTn>
                        </p:par>
                        <p:par>
                          <p:cTn id="81" fill="hold">
                            <p:stCondLst>
                              <p:cond delay="2000"/>
                            </p:stCondLst>
                            <p:childTnLst>
                              <p:par>
                                <p:cTn id="82" presetID="10" presetClass="entr" presetSubtype="0" fill="hold" grpId="0" nodeType="afterEffect">
                                  <p:stCondLst>
                                    <p:cond delay="0"/>
                                  </p:stCondLst>
                                  <p:childTnLst>
                                    <p:set>
                                      <p:cBhvr>
                                        <p:cTn id="83" dur="1" fill="hold">
                                          <p:stCondLst>
                                            <p:cond delay="0"/>
                                          </p:stCondLst>
                                        </p:cTn>
                                        <p:tgtEl>
                                          <p:spTgt spid="21"/>
                                        </p:tgtEl>
                                        <p:attrNameLst>
                                          <p:attrName>style.visibility</p:attrName>
                                        </p:attrNameLst>
                                      </p:cBhvr>
                                      <p:to>
                                        <p:strVal val="visible"/>
                                      </p:to>
                                    </p:set>
                                    <p:animEffect transition="in" filter="fade">
                                      <p:cBhvr>
                                        <p:cTn id="84"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10" grpId="0" animBg="1"/>
      <p:bldP spid="13" grpId="0" animBg="1"/>
      <p:bldP spid="21" grpId="0"/>
    </p:bldLst>
  </p:timing>
</p:sld>
</file>

<file path=ppt/slides/slide2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6" name="组合 15"/>
          <p:cNvGrpSpPr/>
          <p:nvPr/>
        </p:nvGrpSpPr>
        <p:grpSpPr>
          <a:xfrm>
            <a:off x="1245704" y="1172817"/>
            <a:ext cx="648376" cy="3438940"/>
            <a:chOff x="3237545" y="4561747"/>
            <a:chExt cx="1146960" cy="1146960"/>
          </a:xfrm>
        </p:grpSpPr>
        <p:sp>
          <p:nvSpPr>
            <p:cNvPr id="17" name="圆角矩形 16"/>
            <p:cNvSpPr/>
            <p:nvPr/>
          </p:nvSpPr>
          <p:spPr>
            <a:xfrm>
              <a:off x="3237545" y="4561747"/>
              <a:ext cx="1146960" cy="1146960"/>
            </a:xfrm>
            <a:prstGeom prst="roundRect">
              <a:avLst>
                <a:gd name="adj" fmla="val 9039"/>
              </a:avLst>
            </a:prstGeom>
            <a:solidFill>
              <a:srgbClr val="0070C0"/>
            </a:solidFill>
            <a:ln w="31750">
              <a:gradFill flip="none" rotWithShape="1">
                <a:gsLst>
                  <a:gs pos="0">
                    <a:schemeClr val="bg1">
                      <a:lumMod val="85000"/>
                    </a:schemeClr>
                  </a:gs>
                  <a:gs pos="100000">
                    <a:schemeClr val="bg1"/>
                  </a:gs>
                </a:gsLst>
                <a:lin ang="2700000" scaled="1"/>
                <a:tileRect/>
              </a:gradFill>
            </a:ln>
            <a:effectLst>
              <a:innerShdw blurRad="127000" dist="63500" dir="13500000">
                <a:schemeClr val="tx1">
                  <a:lumMod val="65000"/>
                  <a:lumOff val="35000"/>
                  <a:alpha val="49000"/>
                </a:scheme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FFFF"/>
                </a:solidFill>
                <a:latin typeface="+mn-ea"/>
              </a:endParaRPr>
            </a:p>
          </p:txBody>
        </p:sp>
        <p:sp>
          <p:nvSpPr>
            <p:cNvPr id="18" name="圆角矩形 17"/>
            <p:cNvSpPr/>
            <p:nvPr/>
          </p:nvSpPr>
          <p:spPr>
            <a:xfrm>
              <a:off x="3294838" y="4757465"/>
              <a:ext cx="1032367" cy="773634"/>
            </a:xfrm>
            <a:prstGeom prst="roundRect">
              <a:avLst>
                <a:gd name="adj" fmla="val 9613"/>
              </a:avLst>
            </a:prstGeom>
            <a:solidFill>
              <a:schemeClr val="bg1">
                <a:lumMod val="95000"/>
              </a:schemeClr>
            </a:solidFill>
            <a:ln w="50800">
              <a:noFill/>
            </a:ln>
            <a:effectLst>
              <a:outerShdw blurRad="76200" dist="38100" dir="2700000" algn="tl" rotWithShape="0">
                <a:schemeClr val="tx1">
                  <a:lumMod val="65000"/>
                  <a:lumOff val="35000"/>
                  <a:alpha val="64000"/>
                </a:schemeClr>
              </a:outerShdw>
            </a:effectLst>
            <a:scene3d>
              <a:camera prst="orthographicFront"/>
              <a:lightRig rig="threePt" dir="t"/>
            </a:scene3d>
            <a:sp3d prstMaterial="softEdge">
              <a:bevelT w="25400" h="127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FFFF"/>
                </a:solidFill>
                <a:latin typeface="+mn-ea"/>
              </a:endParaRPr>
            </a:p>
          </p:txBody>
        </p:sp>
      </p:grpSp>
      <p:sp>
        <p:nvSpPr>
          <p:cNvPr id="19" name="Text Placeholder 3"/>
          <p:cNvSpPr txBox="1">
            <a:spLocks/>
          </p:cNvSpPr>
          <p:nvPr/>
        </p:nvSpPr>
        <p:spPr>
          <a:xfrm>
            <a:off x="1374913" y="1600200"/>
            <a:ext cx="397566" cy="2343406"/>
          </a:xfrm>
          <a:prstGeom prst="rect">
            <a:avLst/>
          </a:prstGeom>
        </p:spPr>
        <p:txBody>
          <a:bodyPr vert="horz" lIns="0" tIns="0" rIns="0" bIns="0" rtlCol="0" anchor="ctr">
            <a:normAutofit/>
          </a:bodyPr>
          <a:lstStyle>
            <a:lvl1pPr marL="0" indent="0" algn="l" defTabSz="914400" rtl="0" eaLnBrk="1" latinLnBrk="0" hangingPunct="1">
              <a:lnSpc>
                <a:spcPct val="90000"/>
              </a:lnSpc>
              <a:spcBef>
                <a:spcPts val="1000"/>
              </a:spcBef>
              <a:buFont typeface="Arial" panose="020B0604020202020204" pitchFamily="34" charset="0"/>
              <a:buNone/>
              <a:defRPr sz="1750" kern="1200">
                <a:solidFill>
                  <a:schemeClr val="tx1"/>
                </a:solidFill>
                <a:latin typeface="Open Sans" panose="020B0606030504020204" pitchFamily="34" charset="0"/>
                <a:ea typeface="Open Sans" panose="020B0606030504020204" pitchFamily="34" charset="0"/>
                <a:cs typeface="Open Sans" panose="020B0606030504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Open Sans "/>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Open Sans "/>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Open Sans "/>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Open Sans "/>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a:r>
              <a:rPr lang="zh-CN" altLang="en-US" sz="2400" b="1" dirty="0">
                <a:latin typeface="+mn-ea"/>
                <a:ea typeface="+mn-ea"/>
              </a:rPr>
              <a:t>以物易物</a:t>
            </a:r>
            <a:endParaRPr lang="en-GB" altLang="zh-CN" sz="2400" b="1" dirty="0">
              <a:latin typeface="+mn-ea"/>
              <a:ea typeface="+mn-ea"/>
            </a:endParaRPr>
          </a:p>
        </p:txBody>
      </p:sp>
      <p:graphicFrame>
        <p:nvGraphicFramePr>
          <p:cNvPr id="2" name="图示 1"/>
          <p:cNvGraphicFramePr/>
          <p:nvPr>
            <p:extLst>
              <p:ext uri="{D42A27DB-BD31-4B8C-83A1-F6EECF244321}">
                <p14:modId xmlns:p14="http://schemas.microsoft.com/office/powerpoint/2010/main" val="291672519"/>
              </p:ext>
            </p:extLst>
          </p:nvPr>
        </p:nvGraphicFramePr>
        <p:xfrm>
          <a:off x="2044147" y="1164766"/>
          <a:ext cx="5909006" cy="3531059"/>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8" name="TextBox 7"/>
          <p:cNvSpPr txBox="1"/>
          <p:nvPr/>
        </p:nvSpPr>
        <p:spPr>
          <a:xfrm>
            <a:off x="2345635" y="2041139"/>
            <a:ext cx="700833" cy="400110"/>
          </a:xfrm>
          <a:prstGeom prst="rect">
            <a:avLst/>
          </a:prstGeom>
          <a:noFill/>
        </p:spPr>
        <p:txBody>
          <a:bodyPr wrap="none" rtlCol="0">
            <a:spAutoFit/>
          </a:bodyPr>
          <a:lstStyle/>
          <a:p>
            <a:r>
              <a:rPr lang="zh-CN" altLang="en-US" sz="2000" b="1" dirty="0">
                <a:ln w="12700">
                  <a:solidFill>
                    <a:schemeClr val="tx2">
                      <a:satMod val="155000"/>
                    </a:schemeClr>
                  </a:solidFill>
                  <a:prstDash val="solid"/>
                </a:ln>
                <a:solidFill>
                  <a:schemeClr val="bg2">
                    <a:tint val="85000"/>
                    <a:satMod val="155000"/>
                  </a:schemeClr>
                </a:solidFill>
                <a:effectLst>
                  <a:outerShdw blurRad="41275" dist="20320" dir="1800000" algn="tl" rotWithShape="0">
                    <a:srgbClr val="000000">
                      <a:alpha val="40000"/>
                    </a:srgbClr>
                  </a:outerShdw>
                </a:effectLst>
                <a:latin typeface="+mn-ea"/>
              </a:rPr>
              <a:t>含义</a:t>
            </a:r>
          </a:p>
        </p:txBody>
      </p:sp>
      <p:sp>
        <p:nvSpPr>
          <p:cNvPr id="10" name="TextBox 9"/>
          <p:cNvSpPr txBox="1"/>
          <p:nvPr/>
        </p:nvSpPr>
        <p:spPr>
          <a:xfrm>
            <a:off x="2114802" y="3391557"/>
            <a:ext cx="1217000" cy="400110"/>
          </a:xfrm>
          <a:prstGeom prst="rect">
            <a:avLst/>
          </a:prstGeom>
          <a:noFill/>
        </p:spPr>
        <p:txBody>
          <a:bodyPr wrap="none" rtlCol="0">
            <a:spAutoFit/>
          </a:bodyPr>
          <a:lstStyle/>
          <a:p>
            <a:r>
              <a:rPr lang="zh-CN" altLang="en-US" sz="2000" b="1" dirty="0">
                <a:ln w="12700">
                  <a:solidFill>
                    <a:schemeClr val="tx2">
                      <a:satMod val="155000"/>
                    </a:schemeClr>
                  </a:solidFill>
                  <a:prstDash val="solid"/>
                </a:ln>
                <a:solidFill>
                  <a:schemeClr val="bg2">
                    <a:tint val="85000"/>
                    <a:satMod val="155000"/>
                  </a:schemeClr>
                </a:solidFill>
                <a:effectLst>
                  <a:outerShdw blurRad="41275" dist="20320" dir="1800000" algn="tl" rotWithShape="0">
                    <a:srgbClr val="000000">
                      <a:alpha val="40000"/>
                    </a:srgbClr>
                  </a:outerShdw>
                </a:effectLst>
                <a:latin typeface="+mn-ea"/>
              </a:rPr>
              <a:t>双方处理</a:t>
            </a:r>
          </a:p>
        </p:txBody>
      </p:sp>
      <p:sp>
        <p:nvSpPr>
          <p:cNvPr id="12" name="文本框 4">
            <a:extLst>
              <a:ext uri="{FF2B5EF4-FFF2-40B4-BE49-F238E27FC236}">
                <a16:creationId xmlns:a16="http://schemas.microsoft.com/office/drawing/2014/main" id="{F04469E2-D212-40F4-B950-C0AD1304C50F}"/>
              </a:ext>
            </a:extLst>
          </p:cNvPr>
          <p:cNvSpPr txBox="1"/>
          <p:nvPr/>
        </p:nvSpPr>
        <p:spPr>
          <a:xfrm>
            <a:off x="824948" y="299722"/>
            <a:ext cx="7482623" cy="500137"/>
          </a:xfrm>
          <a:prstGeom prst="rect">
            <a:avLst/>
          </a:prstGeom>
          <a:noFill/>
        </p:spPr>
        <p:txBody>
          <a:bodyPr wrap="square" lIns="68580" tIns="34290" rIns="68580" bIns="34290" rtlCol="0">
            <a:spAutoFit/>
          </a:bodyPr>
          <a:lstStyle/>
          <a:p>
            <a:pPr algn="ctr"/>
            <a:r>
              <a:rPr lang="zh-CN" altLang="en-US" sz="2800" b="1" dirty="0">
                <a:solidFill>
                  <a:srgbClr val="0070C0"/>
                </a:solidFill>
                <a:cs typeface="+mn-ea"/>
              </a:rPr>
              <a:t>二、销项税额</a:t>
            </a:r>
            <a:r>
              <a:rPr lang="en-US" altLang="zh-CN" sz="2400" b="1" dirty="0">
                <a:solidFill>
                  <a:srgbClr val="7030A0"/>
                </a:solidFill>
                <a:latin typeface="+mn-ea"/>
              </a:rPr>
              <a:t>——2.</a:t>
            </a:r>
            <a:r>
              <a:rPr lang="zh-CN" altLang="zh-CN" sz="2400" b="1" dirty="0">
                <a:solidFill>
                  <a:srgbClr val="7030A0"/>
                </a:solidFill>
              </a:rPr>
              <a:t>特殊销售方式销售额的确定</a:t>
            </a:r>
            <a:endParaRPr lang="en-US" altLang="zh-CN" sz="2000" b="1" dirty="0">
              <a:solidFill>
                <a:srgbClr val="7030A0"/>
              </a:solidFill>
              <a:latin typeface="+mn-ea"/>
            </a:endParaRPr>
          </a:p>
        </p:txBody>
      </p:sp>
      <p:sp>
        <p:nvSpPr>
          <p:cNvPr id="13" name="矩形 12">
            <a:extLst>
              <a:ext uri="{FF2B5EF4-FFF2-40B4-BE49-F238E27FC236}">
                <a16:creationId xmlns:a16="http://schemas.microsoft.com/office/drawing/2014/main" id="{6889B755-148D-4E52-B917-3E9DFCD473B6}"/>
              </a:ext>
            </a:extLst>
          </p:cNvPr>
          <p:cNvSpPr/>
          <p:nvPr/>
        </p:nvSpPr>
        <p:spPr>
          <a:xfrm>
            <a:off x="2858463" y="4454893"/>
            <a:ext cx="5039833" cy="481863"/>
          </a:xfrm>
          <a:prstGeom prst="rect">
            <a:avLst/>
          </a:prstGeom>
          <a:solidFill>
            <a:srgbClr val="C00000"/>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wrap="square">
            <a:spAutoFit/>
          </a:bodyPr>
          <a:lstStyle/>
          <a:p>
            <a:pPr indent="457200">
              <a:lnSpc>
                <a:spcPct val="150000"/>
              </a:lnSpc>
            </a:pPr>
            <a:r>
              <a:rPr lang="en-US" altLang="zh-CN" sz="2000" b="1" dirty="0">
                <a:solidFill>
                  <a:schemeClr val="bg1"/>
                </a:solidFill>
                <a:latin typeface="楷体" panose="02010609060101010101" pitchFamily="49" charset="-122"/>
                <a:ea typeface="楷体" panose="02010609060101010101" pitchFamily="49" charset="-122"/>
              </a:rPr>
              <a:t>【</a:t>
            </a:r>
            <a:r>
              <a:rPr lang="zh-CN" altLang="en-US" sz="2000" b="1" dirty="0">
                <a:solidFill>
                  <a:schemeClr val="bg1"/>
                </a:solidFill>
                <a:latin typeface="楷体" panose="02010609060101010101" pitchFamily="49" charset="-122"/>
                <a:ea typeface="楷体" panose="02010609060101010101" pitchFamily="49" charset="-122"/>
              </a:rPr>
              <a:t>记忆小贴士</a:t>
            </a:r>
            <a:r>
              <a:rPr lang="en-US" altLang="zh-CN" sz="2000" b="1" dirty="0">
                <a:solidFill>
                  <a:schemeClr val="bg1"/>
                </a:solidFill>
                <a:latin typeface="楷体" panose="02010609060101010101" pitchFamily="49" charset="-122"/>
                <a:ea typeface="楷体" panose="02010609060101010101" pitchFamily="49" charset="-122"/>
              </a:rPr>
              <a:t>】</a:t>
            </a:r>
            <a:r>
              <a:rPr lang="zh-CN" altLang="en-US" sz="2000" b="1" dirty="0">
                <a:solidFill>
                  <a:schemeClr val="bg1"/>
                </a:solidFill>
                <a:latin typeface="楷体" panose="02010609060101010101" pitchFamily="49" charset="-122"/>
                <a:ea typeface="楷体" panose="02010609060101010101" pitchFamily="49" charset="-122"/>
              </a:rPr>
              <a:t>双方各做购销处理</a:t>
            </a:r>
          </a:p>
        </p:txBody>
      </p:sp>
    </p:spTree>
    <p:extLst>
      <p:ext uri="{BB962C8B-B14F-4D97-AF65-F5344CB8AC3E}">
        <p14:creationId xmlns:p14="http://schemas.microsoft.com/office/powerpoint/2010/main" val="3670389757"/>
      </p:ext>
    </p:extLst>
  </p:cSld>
  <p:clrMapOvr>
    <a:masterClrMapping/>
  </p:clrMapOvr>
  <mc:AlternateContent xmlns:mc="http://schemas.openxmlformats.org/markup-compatibility/2006" xmlns:p14="http://schemas.microsoft.com/office/powerpoint/2010/main">
    <mc:Choice Requires="p14">
      <p:transition spd="slow" p14:dur="1600" advClick="0" advTm="0">
        <p14:gallery dir="l"/>
      </p:transition>
    </mc:Choice>
    <mc:Fallback xmlns="">
      <p:transition spd="slow"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16"/>
                                        </p:tgtEl>
                                        <p:attrNameLst>
                                          <p:attrName>style.visibility</p:attrName>
                                        </p:attrNameLst>
                                      </p:cBhvr>
                                      <p:to>
                                        <p:strVal val="visible"/>
                                      </p:to>
                                    </p:set>
                                    <p:anim calcmode="lin" valueType="num">
                                      <p:cBhvr>
                                        <p:cTn id="7" dur="500" fill="hold"/>
                                        <p:tgtEl>
                                          <p:spTgt spid="16"/>
                                        </p:tgtEl>
                                        <p:attrNameLst>
                                          <p:attrName>ppt_w</p:attrName>
                                        </p:attrNameLst>
                                      </p:cBhvr>
                                      <p:tavLst>
                                        <p:tav tm="0">
                                          <p:val>
                                            <p:fltVal val="0"/>
                                          </p:val>
                                        </p:tav>
                                        <p:tav tm="100000">
                                          <p:val>
                                            <p:strVal val="#ppt_w"/>
                                          </p:val>
                                        </p:tav>
                                      </p:tavLst>
                                    </p:anim>
                                    <p:anim calcmode="lin" valueType="num">
                                      <p:cBhvr>
                                        <p:cTn id="8" dur="500" fill="hold"/>
                                        <p:tgtEl>
                                          <p:spTgt spid="16"/>
                                        </p:tgtEl>
                                        <p:attrNameLst>
                                          <p:attrName>ppt_h</p:attrName>
                                        </p:attrNameLst>
                                      </p:cBhvr>
                                      <p:tavLst>
                                        <p:tav tm="0">
                                          <p:val>
                                            <p:fltVal val="0"/>
                                          </p:val>
                                        </p:tav>
                                        <p:tav tm="100000">
                                          <p:val>
                                            <p:strVal val="#ppt_h"/>
                                          </p:val>
                                        </p:tav>
                                      </p:tavLst>
                                    </p:anim>
                                    <p:animEffect transition="in" filter="fade">
                                      <p:cBhvr>
                                        <p:cTn id="9" dur="500"/>
                                        <p:tgtEl>
                                          <p:spTgt spid="16"/>
                                        </p:tgtEl>
                                      </p:cBhvr>
                                    </p:animEffect>
                                  </p:childTnLst>
                                </p:cTn>
                              </p:par>
                            </p:childTnLst>
                          </p:cTn>
                        </p:par>
                        <p:par>
                          <p:cTn id="10" fill="hold">
                            <p:stCondLst>
                              <p:cond delay="500"/>
                            </p:stCondLst>
                            <p:childTnLst>
                              <p:par>
                                <p:cTn id="11" presetID="10" presetClass="entr" presetSubtype="0" fill="hold" grpId="0" nodeType="afterEffect">
                                  <p:stCondLst>
                                    <p:cond delay="0"/>
                                  </p:stCondLst>
                                  <p:childTnLst>
                                    <p:set>
                                      <p:cBhvr>
                                        <p:cTn id="12" dur="1" fill="hold">
                                          <p:stCondLst>
                                            <p:cond delay="0"/>
                                          </p:stCondLst>
                                        </p:cTn>
                                        <p:tgtEl>
                                          <p:spTgt spid="19"/>
                                        </p:tgtEl>
                                        <p:attrNameLst>
                                          <p:attrName>style.visibility</p:attrName>
                                        </p:attrNameLst>
                                      </p:cBhvr>
                                      <p:to>
                                        <p:strVal val="visible"/>
                                      </p:to>
                                    </p:set>
                                    <p:animEffect transition="in" filter="fade">
                                      <p:cBhvr>
                                        <p:cTn id="13" dur="500"/>
                                        <p:tgtEl>
                                          <p:spTgt spid="19"/>
                                        </p:tgtEl>
                                      </p:cBhvr>
                                    </p:animEffect>
                                  </p:childTnLst>
                                </p:cTn>
                              </p:par>
                            </p:childTnLst>
                          </p:cTn>
                        </p:par>
                      </p:childTnLst>
                    </p:cTn>
                  </p:par>
                  <p:par>
                    <p:cTn id="14" fill="hold">
                      <p:stCondLst>
                        <p:cond delay="indefinite"/>
                      </p:stCondLst>
                      <p:childTnLst>
                        <p:par>
                          <p:cTn id="15" fill="hold">
                            <p:stCondLst>
                              <p:cond delay="0"/>
                            </p:stCondLst>
                            <p:childTnLst>
                              <p:par>
                                <p:cTn id="16" presetID="22" presetClass="entr" presetSubtype="8" fill="hold" grpId="0" nodeType="clickEffect">
                                  <p:stCondLst>
                                    <p:cond delay="0"/>
                                  </p:stCondLst>
                                  <p:childTnLst>
                                    <p:set>
                                      <p:cBhvr>
                                        <p:cTn id="17" dur="1" fill="hold">
                                          <p:stCondLst>
                                            <p:cond delay="0"/>
                                          </p:stCondLst>
                                        </p:cTn>
                                        <p:tgtEl>
                                          <p:spTgt spid="13"/>
                                        </p:tgtEl>
                                        <p:attrNameLst>
                                          <p:attrName>style.visibility</p:attrName>
                                        </p:attrNameLst>
                                      </p:cBhvr>
                                      <p:to>
                                        <p:strVal val="visible"/>
                                      </p:to>
                                    </p:set>
                                    <p:animEffect transition="in" filter="wipe(left)">
                                      <p:cBhvr>
                                        <p:cTn id="18" dur="500"/>
                                        <p:tgtEl>
                                          <p:spTgt spid="13"/>
                                        </p:tgtEl>
                                      </p:cBhvr>
                                    </p:animEffect>
                                  </p:childTnLst>
                                </p:cTn>
                              </p:par>
                            </p:childTnLst>
                          </p:cTn>
                        </p:par>
                      </p:childTnLst>
                    </p:cTn>
                  </p:par>
                  <p:par>
                    <p:cTn id="19" fill="hold">
                      <p:stCondLst>
                        <p:cond delay="indefinite"/>
                      </p:stCondLst>
                      <p:childTnLst>
                        <p:par>
                          <p:cTn id="20" fill="hold">
                            <p:stCondLst>
                              <p:cond delay="0"/>
                            </p:stCondLst>
                            <p:childTnLst>
                              <p:par>
                                <p:cTn id="21" presetID="9" presetClass="exit" presetSubtype="0" fill="hold" grpId="1" nodeType="clickEffect">
                                  <p:stCondLst>
                                    <p:cond delay="0"/>
                                  </p:stCondLst>
                                  <p:childTnLst>
                                    <p:animEffect transition="out" filter="dissolve">
                                      <p:cBhvr>
                                        <p:cTn id="22" dur="500"/>
                                        <p:tgtEl>
                                          <p:spTgt spid="13"/>
                                        </p:tgtEl>
                                      </p:cBhvr>
                                    </p:animEffect>
                                    <p:set>
                                      <p:cBhvr>
                                        <p:cTn id="23" dur="1" fill="hold">
                                          <p:stCondLst>
                                            <p:cond delay="499"/>
                                          </p:stCondLst>
                                        </p:cTn>
                                        <p:tgtEl>
                                          <p:spTgt spid="13"/>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p:bldP spid="13" grpId="0" animBg="1"/>
      <p:bldP spid="13" grpId="1" animBg="1"/>
    </p:bldLst>
  </p:timing>
</p:sld>
</file>

<file path=ppt/slides/slide2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3F297A04-FA86-470C-A283-0F372052F889}"/>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latin typeface="+mn-lt"/>
                <a:cs typeface="+mn-ea"/>
                <a:sym typeface="+mn-lt"/>
              </a:rPr>
              <a:pPr>
                <a:defRPr/>
              </a:pPr>
              <a:t>202</a:t>
            </a:fld>
            <a:endParaRPr lang="en-US">
              <a:solidFill>
                <a:prstClr val="black">
                  <a:tint val="75000"/>
                </a:prstClr>
              </a:solidFill>
              <a:latin typeface="+mn-lt"/>
              <a:cs typeface="+mn-ea"/>
              <a:sym typeface="+mn-lt"/>
            </a:endParaRPr>
          </a:p>
        </p:txBody>
      </p:sp>
      <p:sp>
        <p:nvSpPr>
          <p:cNvPr id="3" name="文本框 2">
            <a:extLst>
              <a:ext uri="{FF2B5EF4-FFF2-40B4-BE49-F238E27FC236}">
                <a16:creationId xmlns:a16="http://schemas.microsoft.com/office/drawing/2014/main" id="{8D04972F-565F-4E50-896F-ED56EDD1A38F}"/>
              </a:ext>
            </a:extLst>
          </p:cNvPr>
          <p:cNvSpPr txBox="1"/>
          <p:nvPr/>
        </p:nvSpPr>
        <p:spPr>
          <a:xfrm>
            <a:off x="2039921" y="225348"/>
            <a:ext cx="5410461" cy="500137"/>
          </a:xfrm>
          <a:prstGeom prst="rect">
            <a:avLst/>
          </a:prstGeom>
          <a:noFill/>
        </p:spPr>
        <p:txBody>
          <a:bodyPr wrap="square" lIns="68580" tIns="34290" rIns="68580" bIns="34290" rtlCol="0">
            <a:spAutoFit/>
          </a:bodyPr>
          <a:lstStyle/>
          <a:p>
            <a:pPr algn="ctr"/>
            <a:r>
              <a:rPr lang="zh-CN" altLang="en-US" sz="2800" b="1" dirty="0">
                <a:solidFill>
                  <a:srgbClr val="0070C0"/>
                </a:solidFill>
                <a:cs typeface="+mn-ea"/>
                <a:sym typeface="+mn-lt"/>
              </a:rPr>
              <a:t>试试就试试</a:t>
            </a:r>
            <a:endParaRPr lang="en-US" altLang="zh-CN" sz="2800" b="1" dirty="0">
              <a:solidFill>
                <a:srgbClr val="7030A0"/>
              </a:solidFill>
              <a:cs typeface="+mn-ea"/>
              <a:sym typeface="+mn-lt"/>
            </a:endParaRPr>
          </a:p>
        </p:txBody>
      </p:sp>
      <p:sp>
        <p:nvSpPr>
          <p:cNvPr id="8" name="内容占位符 1">
            <a:extLst>
              <a:ext uri="{FF2B5EF4-FFF2-40B4-BE49-F238E27FC236}">
                <a16:creationId xmlns:a16="http://schemas.microsoft.com/office/drawing/2014/main" id="{C55AD2E8-BCFE-4A42-9301-8BD4BC5CB3A5}"/>
              </a:ext>
            </a:extLst>
          </p:cNvPr>
          <p:cNvSpPr txBox="1">
            <a:spLocks/>
          </p:cNvSpPr>
          <p:nvPr/>
        </p:nvSpPr>
        <p:spPr>
          <a:xfrm>
            <a:off x="490822" y="779487"/>
            <a:ext cx="8123789" cy="3887763"/>
          </a:xfrm>
          <a:prstGeom prst="rect">
            <a:avLst/>
          </a:prstGeom>
        </p:spPr>
        <p:txBody>
          <a:bodyPr vert="horz" lIns="91440" tIns="45720" rIns="91440" bIns="45720" rtlCol="0">
            <a:normAutofit/>
          </a:bodyPr>
          <a:lstStyle>
            <a:lvl1pPr marL="0" indent="538480" algn="l" defTabSz="685800" rtl="0" eaLnBrk="1" latinLnBrk="0" hangingPunct="1">
              <a:lnSpc>
                <a:spcPct val="150000"/>
              </a:lnSpc>
              <a:spcBef>
                <a:spcPts val="0"/>
              </a:spcBef>
              <a:buFont typeface="Arial" panose="020B0604020202020204" pitchFamily="34" charset="0"/>
              <a:buNone/>
              <a:defRPr sz="2200" b="1" kern="1200">
                <a:solidFill>
                  <a:srgbClr val="004DA1"/>
                </a:solidFill>
                <a:latin typeface="楷体" panose="02010609060101010101" pitchFamily="49" charset="-122"/>
                <a:ea typeface="楷体" panose="02010609060101010101" pitchFamily="49" charset="-122"/>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a:lnSpc>
                <a:spcPct val="110000"/>
              </a:lnSpc>
            </a:pPr>
            <a:r>
              <a:rPr lang="en-US" altLang="zh-CN" dirty="0">
                <a:latin typeface="+mn-lt"/>
                <a:ea typeface="+mn-ea"/>
                <a:cs typeface="+mn-ea"/>
                <a:sym typeface="+mn-lt"/>
              </a:rPr>
              <a:t>【</a:t>
            </a:r>
            <a:r>
              <a:rPr lang="zh-CN" altLang="en-US" dirty="0">
                <a:latin typeface="+mn-lt"/>
                <a:ea typeface="+mn-ea"/>
                <a:cs typeface="+mn-ea"/>
                <a:sym typeface="+mn-lt"/>
              </a:rPr>
              <a:t>计算题</a:t>
            </a:r>
            <a:r>
              <a:rPr lang="en-US" altLang="zh-CN" dirty="0">
                <a:latin typeface="+mn-lt"/>
                <a:ea typeface="+mn-ea"/>
                <a:cs typeface="+mn-ea"/>
                <a:sym typeface="+mn-lt"/>
              </a:rPr>
              <a:t>】2013</a:t>
            </a:r>
            <a:r>
              <a:rPr lang="zh-CN" altLang="en-US" dirty="0">
                <a:latin typeface="+mn-lt"/>
                <a:ea typeface="+mn-ea"/>
                <a:cs typeface="+mn-ea"/>
                <a:sym typeface="+mn-lt"/>
              </a:rPr>
              <a:t>年</a:t>
            </a:r>
            <a:r>
              <a:rPr lang="en-US" altLang="zh-CN" dirty="0">
                <a:latin typeface="+mn-lt"/>
                <a:ea typeface="+mn-ea"/>
                <a:cs typeface="+mn-ea"/>
                <a:sym typeface="+mn-lt"/>
              </a:rPr>
              <a:t>3</a:t>
            </a:r>
            <a:r>
              <a:rPr lang="zh-CN" altLang="en-US" dirty="0">
                <a:latin typeface="+mn-lt"/>
                <a:ea typeface="+mn-ea"/>
                <a:cs typeface="+mn-ea"/>
                <a:sym typeface="+mn-lt"/>
              </a:rPr>
              <a:t>月</a:t>
            </a:r>
            <a:r>
              <a:rPr lang="en-US" altLang="zh-CN" dirty="0">
                <a:latin typeface="+mn-lt"/>
                <a:ea typeface="+mn-ea"/>
                <a:cs typeface="+mn-ea"/>
                <a:sym typeface="+mn-lt"/>
              </a:rPr>
              <a:t>26</a:t>
            </a:r>
            <a:r>
              <a:rPr lang="zh-CN" altLang="en-US" dirty="0">
                <a:latin typeface="+mn-lt"/>
                <a:ea typeface="+mn-ea"/>
                <a:cs typeface="+mn-ea"/>
                <a:sym typeface="+mn-lt"/>
              </a:rPr>
              <a:t>日，鑫丰公司用本企业生产的甲产品与鸿运公司生产的乙产品交换，甲、乙产品的成本分别为</a:t>
            </a:r>
            <a:r>
              <a:rPr lang="en-US" altLang="zh-CN" dirty="0">
                <a:latin typeface="+mn-lt"/>
                <a:ea typeface="+mn-ea"/>
                <a:cs typeface="+mn-ea"/>
                <a:sym typeface="+mn-lt"/>
              </a:rPr>
              <a:t>15</a:t>
            </a:r>
            <a:r>
              <a:rPr lang="zh-CN" altLang="en-US" dirty="0">
                <a:latin typeface="+mn-lt"/>
                <a:ea typeface="+mn-ea"/>
                <a:cs typeface="+mn-ea"/>
                <a:sym typeface="+mn-lt"/>
              </a:rPr>
              <a:t>万元、</a:t>
            </a:r>
            <a:r>
              <a:rPr lang="en-US" altLang="zh-CN" dirty="0">
                <a:latin typeface="+mn-lt"/>
                <a:ea typeface="+mn-ea"/>
                <a:cs typeface="+mn-ea"/>
                <a:sym typeface="+mn-lt"/>
              </a:rPr>
              <a:t>15.5</a:t>
            </a:r>
            <a:r>
              <a:rPr lang="zh-CN" altLang="en-US" dirty="0">
                <a:latin typeface="+mn-lt"/>
                <a:ea typeface="+mn-ea"/>
                <a:cs typeface="+mn-ea"/>
                <a:sym typeface="+mn-lt"/>
              </a:rPr>
              <a:t>万元；公允价值均为</a:t>
            </a:r>
            <a:r>
              <a:rPr lang="en-US" altLang="zh-CN" dirty="0">
                <a:latin typeface="+mn-lt"/>
                <a:ea typeface="+mn-ea"/>
                <a:cs typeface="+mn-ea"/>
                <a:sym typeface="+mn-lt"/>
              </a:rPr>
              <a:t>20</a:t>
            </a:r>
            <a:r>
              <a:rPr lang="zh-CN" altLang="en-US" dirty="0">
                <a:latin typeface="+mn-lt"/>
                <a:ea typeface="+mn-ea"/>
                <a:cs typeface="+mn-ea"/>
                <a:sym typeface="+mn-lt"/>
              </a:rPr>
              <a:t>万元，增值税率分别为</a:t>
            </a:r>
            <a:r>
              <a:rPr lang="en-US" altLang="zh-CN" dirty="0">
                <a:latin typeface="+mn-lt"/>
                <a:ea typeface="+mn-ea"/>
                <a:cs typeface="+mn-ea"/>
                <a:sym typeface="+mn-lt"/>
              </a:rPr>
              <a:t>17%</a:t>
            </a:r>
            <a:r>
              <a:rPr lang="zh-CN" altLang="en-US" dirty="0">
                <a:latin typeface="+mn-lt"/>
                <a:ea typeface="+mn-ea"/>
                <a:cs typeface="+mn-ea"/>
                <a:sym typeface="+mn-lt"/>
              </a:rPr>
              <a:t>、</a:t>
            </a:r>
            <a:r>
              <a:rPr lang="en-US" altLang="zh-CN" dirty="0">
                <a:latin typeface="+mn-lt"/>
                <a:ea typeface="+mn-ea"/>
                <a:cs typeface="+mn-ea"/>
                <a:sym typeface="+mn-lt"/>
              </a:rPr>
              <a:t>13%</a:t>
            </a:r>
            <a:r>
              <a:rPr lang="zh-CN" altLang="en-US" dirty="0">
                <a:latin typeface="+mn-lt"/>
                <a:ea typeface="+mn-ea"/>
                <a:cs typeface="+mn-ea"/>
                <a:sym typeface="+mn-lt"/>
              </a:rPr>
              <a:t>，双方均将换入的产品作为原材料入库。请计算双方当期的销项税额。</a:t>
            </a:r>
          </a:p>
          <a:p>
            <a:endParaRPr lang="en-US" altLang="zh-CN" dirty="0">
              <a:latin typeface="+mn-lt"/>
              <a:ea typeface="+mn-ea"/>
              <a:cs typeface="+mn-ea"/>
              <a:sym typeface="+mn-lt"/>
            </a:endParaRPr>
          </a:p>
        </p:txBody>
      </p:sp>
      <p:sp>
        <p:nvSpPr>
          <p:cNvPr id="12" name="文本2">
            <a:extLst>
              <a:ext uri="{FF2B5EF4-FFF2-40B4-BE49-F238E27FC236}">
                <a16:creationId xmlns:a16="http://schemas.microsoft.com/office/drawing/2014/main" id="{5E2E9C69-412B-410B-AA26-C10FF8192F71}"/>
              </a:ext>
            </a:extLst>
          </p:cNvPr>
          <p:cNvSpPr>
            <a:spLocks noChangeArrowheads="1"/>
          </p:cNvSpPr>
          <p:nvPr/>
        </p:nvSpPr>
        <p:spPr bwMode="gray">
          <a:xfrm>
            <a:off x="624924" y="3102400"/>
            <a:ext cx="8123789" cy="1593425"/>
          </a:xfrm>
          <a:prstGeom prst="roundRect">
            <a:avLst>
              <a:gd name="adj" fmla="val 11505"/>
            </a:avLst>
          </a:prstGeom>
          <a:noFill/>
          <a:ln w="15875" cap="flat" cmpd="sng" algn="ctr">
            <a:solidFill>
              <a:srgbClr val="7030A0"/>
            </a:solidFill>
            <a:prstDash val="solid"/>
          </a:ln>
          <a:effectLst/>
        </p:spPr>
        <p:txBody>
          <a:bodyPr lIns="62118" tIns="31058" rIns="62118" bIns="31058"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342900" indent="-342900">
              <a:buFont typeface="Wingdings" panose="05000000000000000000" pitchFamily="2" charset="2"/>
              <a:buChar char="ü"/>
            </a:pPr>
            <a:r>
              <a:rPr lang="zh-CN" altLang="en-US" sz="2000" b="1" dirty="0">
                <a:solidFill>
                  <a:srgbClr val="0070C0"/>
                </a:solidFill>
              </a:rPr>
              <a:t>鑫丰公司：销项税额＝</a:t>
            </a:r>
            <a:r>
              <a:rPr lang="en-US" altLang="zh-CN" sz="2000" b="1" dirty="0">
                <a:solidFill>
                  <a:srgbClr val="0070C0"/>
                </a:solidFill>
              </a:rPr>
              <a:t>200 000×17%</a:t>
            </a:r>
            <a:r>
              <a:rPr lang="zh-CN" altLang="en-US" sz="2000" b="1" dirty="0">
                <a:solidFill>
                  <a:srgbClr val="0070C0"/>
                </a:solidFill>
              </a:rPr>
              <a:t>＝</a:t>
            </a:r>
            <a:r>
              <a:rPr lang="en-US" altLang="zh-CN" sz="2000" b="1" dirty="0">
                <a:solidFill>
                  <a:srgbClr val="0070C0"/>
                </a:solidFill>
              </a:rPr>
              <a:t>34 000</a:t>
            </a:r>
            <a:r>
              <a:rPr lang="zh-CN" altLang="en-US" sz="2000" b="1" dirty="0">
                <a:solidFill>
                  <a:srgbClr val="0070C0"/>
                </a:solidFill>
              </a:rPr>
              <a:t>（元）</a:t>
            </a:r>
          </a:p>
          <a:p>
            <a:pPr marL="342900" indent="-342900">
              <a:buFont typeface="Wingdings" panose="05000000000000000000" pitchFamily="2" charset="2"/>
              <a:buChar char="ü"/>
            </a:pPr>
            <a:r>
              <a:rPr lang="zh-CN" altLang="en-US" sz="2000" b="1" dirty="0">
                <a:solidFill>
                  <a:srgbClr val="0070C0"/>
                </a:solidFill>
              </a:rPr>
              <a:t>鸿运公司：销项税额＝</a:t>
            </a:r>
            <a:r>
              <a:rPr lang="en-US" altLang="zh-CN" sz="2000" b="1" dirty="0">
                <a:solidFill>
                  <a:srgbClr val="0070C0"/>
                </a:solidFill>
              </a:rPr>
              <a:t>200 000×13%</a:t>
            </a:r>
            <a:r>
              <a:rPr lang="zh-CN" altLang="en-US" sz="2000" b="1" dirty="0">
                <a:solidFill>
                  <a:srgbClr val="0070C0"/>
                </a:solidFill>
              </a:rPr>
              <a:t>＝</a:t>
            </a:r>
            <a:r>
              <a:rPr lang="en-US" altLang="zh-CN" sz="2000" b="1" dirty="0">
                <a:solidFill>
                  <a:srgbClr val="0070C0"/>
                </a:solidFill>
              </a:rPr>
              <a:t>26 000</a:t>
            </a:r>
            <a:r>
              <a:rPr lang="zh-CN" altLang="en-US" sz="2000" b="1" dirty="0">
                <a:solidFill>
                  <a:srgbClr val="0070C0"/>
                </a:solidFill>
              </a:rPr>
              <a:t>（元）</a:t>
            </a:r>
          </a:p>
          <a:p>
            <a:endParaRPr lang="zh-CN" altLang="en-US" sz="2000" b="1" dirty="0">
              <a:solidFill>
                <a:srgbClr val="0070C0"/>
              </a:solidFill>
            </a:endParaRPr>
          </a:p>
        </p:txBody>
      </p:sp>
    </p:spTree>
    <p:extLst>
      <p:ext uri="{BB962C8B-B14F-4D97-AF65-F5344CB8AC3E}">
        <p14:creationId xmlns:p14="http://schemas.microsoft.com/office/powerpoint/2010/main" val="20651037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barn(inVertical)">
                                      <p:cBhvr>
                                        <p:cTn id="7" dur="500"/>
                                        <p:tgtEl>
                                          <p:spTgt spid="12"/>
                                        </p:tgtEl>
                                      </p:cBhvr>
                                    </p:animEffect>
                                  </p:childTnLst>
                                </p:cTn>
                              </p:par>
                            </p:childTnLst>
                          </p:cTn>
                        </p:par>
                      </p:childTnLst>
                    </p:cTn>
                  </p:par>
                  <p:par>
                    <p:cTn id="8" fill="hold">
                      <p:stCondLst>
                        <p:cond delay="indefinite"/>
                      </p:stCondLst>
                      <p:childTnLst>
                        <p:par>
                          <p:cTn id="9" fill="hold">
                            <p:stCondLst>
                              <p:cond delay="0"/>
                            </p:stCondLst>
                            <p:childTnLst>
                              <p:par>
                                <p:cTn id="10" presetID="2" presetClass="entr" presetSubtype="4" fill="hold" nodeType="clickEffect">
                                  <p:stCondLst>
                                    <p:cond delay="0"/>
                                  </p:stCondLst>
                                  <p:childTnLst>
                                    <p:set>
                                      <p:cBhvr>
                                        <p:cTn id="11" dur="1" fill="hold">
                                          <p:stCondLst>
                                            <p:cond delay="0"/>
                                          </p:stCondLst>
                                        </p:cTn>
                                        <p:tgtEl>
                                          <p:spTgt spid="12">
                                            <p:txEl>
                                              <p:pRg st="0" end="0"/>
                                            </p:txEl>
                                          </p:spTgt>
                                        </p:tgtEl>
                                        <p:attrNameLst>
                                          <p:attrName>style.visibility</p:attrName>
                                        </p:attrNameLst>
                                      </p:cBhvr>
                                      <p:to>
                                        <p:strVal val="visible"/>
                                      </p:to>
                                    </p:set>
                                    <p:anim calcmode="lin" valueType="num">
                                      <p:cBhvr additive="base">
                                        <p:cTn id="12" dur="500" fill="hold"/>
                                        <p:tgtEl>
                                          <p:spTgt spid="12">
                                            <p:txEl>
                                              <p:pRg st="0" end="0"/>
                                            </p:txEl>
                                          </p:spTgt>
                                        </p:tgtEl>
                                        <p:attrNameLst>
                                          <p:attrName>ppt_x</p:attrName>
                                        </p:attrNameLst>
                                      </p:cBhvr>
                                      <p:tavLst>
                                        <p:tav tm="0">
                                          <p:val>
                                            <p:strVal val="#ppt_x"/>
                                          </p:val>
                                        </p:tav>
                                        <p:tav tm="100000">
                                          <p:val>
                                            <p:strVal val="#ppt_x"/>
                                          </p:val>
                                        </p:tav>
                                      </p:tavLst>
                                    </p:anim>
                                    <p:anim calcmode="lin" valueType="num">
                                      <p:cBhvr additive="base">
                                        <p:cTn id="13" dur="500" fill="hold"/>
                                        <p:tgtEl>
                                          <p:spTgt spid="12">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14" fill="hold">
                      <p:stCondLst>
                        <p:cond delay="indefinite"/>
                      </p:stCondLst>
                      <p:childTnLst>
                        <p:par>
                          <p:cTn id="15" fill="hold">
                            <p:stCondLst>
                              <p:cond delay="0"/>
                            </p:stCondLst>
                            <p:childTnLst>
                              <p:par>
                                <p:cTn id="16" presetID="2" presetClass="entr" presetSubtype="4" fill="hold" nodeType="clickEffect">
                                  <p:stCondLst>
                                    <p:cond delay="0"/>
                                  </p:stCondLst>
                                  <p:childTnLst>
                                    <p:set>
                                      <p:cBhvr>
                                        <p:cTn id="17" dur="1" fill="hold">
                                          <p:stCondLst>
                                            <p:cond delay="0"/>
                                          </p:stCondLst>
                                        </p:cTn>
                                        <p:tgtEl>
                                          <p:spTgt spid="12">
                                            <p:txEl>
                                              <p:pRg st="1" end="1"/>
                                            </p:txEl>
                                          </p:spTgt>
                                        </p:tgtEl>
                                        <p:attrNameLst>
                                          <p:attrName>style.visibility</p:attrName>
                                        </p:attrNameLst>
                                      </p:cBhvr>
                                      <p:to>
                                        <p:strVal val="visible"/>
                                      </p:to>
                                    </p:set>
                                    <p:anim calcmode="lin" valueType="num">
                                      <p:cBhvr additive="base">
                                        <p:cTn id="18" dur="500" fill="hold"/>
                                        <p:tgtEl>
                                          <p:spTgt spid="12">
                                            <p:txEl>
                                              <p:pRg st="1" end="1"/>
                                            </p:txEl>
                                          </p:spTgt>
                                        </p:tgtEl>
                                        <p:attrNameLst>
                                          <p:attrName>ppt_x</p:attrName>
                                        </p:attrNameLst>
                                      </p:cBhvr>
                                      <p:tavLst>
                                        <p:tav tm="0">
                                          <p:val>
                                            <p:strVal val="#ppt_x"/>
                                          </p:val>
                                        </p:tav>
                                        <p:tav tm="100000">
                                          <p:val>
                                            <p:strVal val="#ppt_x"/>
                                          </p:val>
                                        </p:tav>
                                      </p:tavLst>
                                    </p:anim>
                                    <p:anim calcmode="lin" valueType="num">
                                      <p:cBhvr additive="base">
                                        <p:cTn id="19" dur="500" fill="hold"/>
                                        <p:tgtEl>
                                          <p:spTgt spid="12">
                                            <p:txEl>
                                              <p:pRg st="1" end="1"/>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Lst>
  </p:timing>
</p:sld>
</file>

<file path=ppt/slides/slide2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6" name="组合 15"/>
          <p:cNvGrpSpPr/>
          <p:nvPr/>
        </p:nvGrpSpPr>
        <p:grpSpPr>
          <a:xfrm>
            <a:off x="500760" y="1153906"/>
            <a:ext cx="648376" cy="3438940"/>
            <a:chOff x="3237545" y="4561747"/>
            <a:chExt cx="1146960" cy="1146960"/>
          </a:xfrm>
        </p:grpSpPr>
        <p:sp>
          <p:nvSpPr>
            <p:cNvPr id="17" name="圆角矩形 16"/>
            <p:cNvSpPr/>
            <p:nvPr/>
          </p:nvSpPr>
          <p:spPr>
            <a:xfrm>
              <a:off x="3237545" y="4561747"/>
              <a:ext cx="1146960" cy="1146960"/>
            </a:xfrm>
            <a:prstGeom prst="roundRect">
              <a:avLst>
                <a:gd name="adj" fmla="val 9039"/>
              </a:avLst>
            </a:prstGeom>
            <a:solidFill>
              <a:srgbClr val="0070C0"/>
            </a:solidFill>
            <a:ln w="31750">
              <a:gradFill flip="none" rotWithShape="1">
                <a:gsLst>
                  <a:gs pos="0">
                    <a:schemeClr val="bg1">
                      <a:lumMod val="85000"/>
                    </a:schemeClr>
                  </a:gs>
                  <a:gs pos="100000">
                    <a:schemeClr val="bg1"/>
                  </a:gs>
                </a:gsLst>
                <a:lin ang="2700000" scaled="1"/>
                <a:tileRect/>
              </a:gradFill>
            </a:ln>
            <a:effectLst>
              <a:innerShdw blurRad="127000" dist="63500" dir="13500000">
                <a:schemeClr val="tx1">
                  <a:lumMod val="65000"/>
                  <a:lumOff val="35000"/>
                  <a:alpha val="49000"/>
                </a:scheme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FFFF"/>
                </a:solidFill>
                <a:latin typeface="+mn-ea"/>
              </a:endParaRPr>
            </a:p>
          </p:txBody>
        </p:sp>
        <p:sp>
          <p:nvSpPr>
            <p:cNvPr id="18" name="圆角矩形 17"/>
            <p:cNvSpPr/>
            <p:nvPr/>
          </p:nvSpPr>
          <p:spPr>
            <a:xfrm>
              <a:off x="3294838" y="4757465"/>
              <a:ext cx="1032367" cy="773634"/>
            </a:xfrm>
            <a:prstGeom prst="roundRect">
              <a:avLst>
                <a:gd name="adj" fmla="val 9613"/>
              </a:avLst>
            </a:prstGeom>
            <a:solidFill>
              <a:schemeClr val="bg1">
                <a:lumMod val="95000"/>
              </a:schemeClr>
            </a:solidFill>
            <a:ln w="50800">
              <a:noFill/>
            </a:ln>
            <a:effectLst>
              <a:outerShdw blurRad="76200" dist="38100" dir="2700000" algn="tl" rotWithShape="0">
                <a:schemeClr val="tx1">
                  <a:lumMod val="65000"/>
                  <a:lumOff val="35000"/>
                  <a:alpha val="64000"/>
                </a:schemeClr>
              </a:outerShdw>
            </a:effectLst>
            <a:scene3d>
              <a:camera prst="orthographicFront"/>
              <a:lightRig rig="threePt" dir="t"/>
            </a:scene3d>
            <a:sp3d prstMaterial="softEdge">
              <a:bevelT w="25400" h="127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FFFF"/>
                </a:solidFill>
                <a:latin typeface="+mn-ea"/>
              </a:endParaRPr>
            </a:p>
          </p:txBody>
        </p:sp>
      </p:grpSp>
      <p:sp>
        <p:nvSpPr>
          <p:cNvPr id="19" name="Text Placeholder 3"/>
          <p:cNvSpPr txBox="1">
            <a:spLocks/>
          </p:cNvSpPr>
          <p:nvPr/>
        </p:nvSpPr>
        <p:spPr>
          <a:xfrm>
            <a:off x="629969" y="1581289"/>
            <a:ext cx="397566" cy="2343406"/>
          </a:xfrm>
          <a:prstGeom prst="rect">
            <a:avLst/>
          </a:prstGeom>
        </p:spPr>
        <p:txBody>
          <a:bodyPr vert="horz" lIns="0" tIns="0" rIns="0" bIns="0" rtlCol="0" anchor="ctr">
            <a:normAutofit/>
          </a:bodyPr>
          <a:lstStyle>
            <a:lvl1pPr marL="0" indent="0" algn="l" defTabSz="914400" rtl="0" eaLnBrk="1" latinLnBrk="0" hangingPunct="1">
              <a:lnSpc>
                <a:spcPct val="90000"/>
              </a:lnSpc>
              <a:spcBef>
                <a:spcPts val="1000"/>
              </a:spcBef>
              <a:buFont typeface="Arial" panose="020B0604020202020204" pitchFamily="34" charset="0"/>
              <a:buNone/>
              <a:defRPr sz="1750" kern="1200">
                <a:solidFill>
                  <a:schemeClr val="tx1"/>
                </a:solidFill>
                <a:latin typeface="Open Sans" panose="020B0606030504020204" pitchFamily="34" charset="0"/>
                <a:ea typeface="Open Sans" panose="020B0606030504020204" pitchFamily="34" charset="0"/>
                <a:cs typeface="Open Sans" panose="020B0606030504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Open Sans "/>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Open Sans "/>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Open Sans "/>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Open Sans "/>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a:r>
              <a:rPr lang="zh-CN" altLang="en-US" sz="2400" b="1" dirty="0">
                <a:latin typeface="+mn-ea"/>
                <a:ea typeface="+mn-ea"/>
              </a:rPr>
              <a:t>直销方式</a:t>
            </a:r>
            <a:endParaRPr lang="en-GB" altLang="zh-CN" sz="2400" b="1" dirty="0">
              <a:latin typeface="+mn-ea"/>
              <a:ea typeface="+mn-ea"/>
            </a:endParaRPr>
          </a:p>
        </p:txBody>
      </p:sp>
      <p:graphicFrame>
        <p:nvGraphicFramePr>
          <p:cNvPr id="2" name="图示 1"/>
          <p:cNvGraphicFramePr/>
          <p:nvPr>
            <p:extLst>
              <p:ext uri="{D42A27DB-BD31-4B8C-83A1-F6EECF244321}">
                <p14:modId xmlns:p14="http://schemas.microsoft.com/office/powerpoint/2010/main" val="2594763443"/>
              </p:ext>
            </p:extLst>
          </p:nvPr>
        </p:nvGraphicFramePr>
        <p:xfrm>
          <a:off x="1420777" y="1145319"/>
          <a:ext cx="7190075" cy="378285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12" name="文本框 4">
            <a:extLst>
              <a:ext uri="{FF2B5EF4-FFF2-40B4-BE49-F238E27FC236}">
                <a16:creationId xmlns:a16="http://schemas.microsoft.com/office/drawing/2014/main" id="{F04469E2-D212-40F4-B950-C0AD1304C50F}"/>
              </a:ext>
            </a:extLst>
          </p:cNvPr>
          <p:cNvSpPr txBox="1"/>
          <p:nvPr/>
        </p:nvSpPr>
        <p:spPr>
          <a:xfrm>
            <a:off x="824948" y="299722"/>
            <a:ext cx="7482623" cy="500137"/>
          </a:xfrm>
          <a:prstGeom prst="rect">
            <a:avLst/>
          </a:prstGeom>
          <a:noFill/>
        </p:spPr>
        <p:txBody>
          <a:bodyPr wrap="square" lIns="68580" tIns="34290" rIns="68580" bIns="34290" rtlCol="0">
            <a:spAutoFit/>
          </a:bodyPr>
          <a:lstStyle/>
          <a:p>
            <a:pPr algn="ctr"/>
            <a:r>
              <a:rPr lang="zh-CN" altLang="en-US" sz="2800" b="1" dirty="0">
                <a:solidFill>
                  <a:srgbClr val="0070C0"/>
                </a:solidFill>
                <a:cs typeface="+mn-ea"/>
              </a:rPr>
              <a:t>二、销项税额</a:t>
            </a:r>
            <a:r>
              <a:rPr lang="en-US" altLang="zh-CN" sz="2400" b="1" dirty="0">
                <a:solidFill>
                  <a:srgbClr val="7030A0"/>
                </a:solidFill>
                <a:latin typeface="+mn-ea"/>
              </a:rPr>
              <a:t>——2.</a:t>
            </a:r>
            <a:r>
              <a:rPr lang="zh-CN" altLang="zh-CN" sz="2400" b="1" dirty="0">
                <a:solidFill>
                  <a:srgbClr val="7030A0"/>
                </a:solidFill>
              </a:rPr>
              <a:t>特殊销售方式销售额的确定</a:t>
            </a:r>
            <a:endParaRPr lang="en-US" altLang="zh-CN" sz="2000" b="1" dirty="0">
              <a:solidFill>
                <a:srgbClr val="7030A0"/>
              </a:solidFill>
              <a:latin typeface="+mn-ea"/>
            </a:endParaRPr>
          </a:p>
        </p:txBody>
      </p:sp>
      <p:sp>
        <p:nvSpPr>
          <p:cNvPr id="11" name="TextBox 7">
            <a:extLst>
              <a:ext uri="{FF2B5EF4-FFF2-40B4-BE49-F238E27FC236}">
                <a16:creationId xmlns:a16="http://schemas.microsoft.com/office/drawing/2014/main" id="{5FBA0137-BE3D-4F8A-9B30-798A107356C8}"/>
              </a:ext>
            </a:extLst>
          </p:cNvPr>
          <p:cNvSpPr txBox="1"/>
          <p:nvPr/>
        </p:nvSpPr>
        <p:spPr>
          <a:xfrm>
            <a:off x="1856537" y="1879546"/>
            <a:ext cx="545342" cy="523220"/>
          </a:xfrm>
          <a:prstGeom prst="rect">
            <a:avLst/>
          </a:prstGeom>
          <a:noFill/>
        </p:spPr>
        <p:txBody>
          <a:bodyPr wrap="none" rtlCol="0">
            <a:spAutoFit/>
          </a:bodyPr>
          <a:lstStyle/>
          <a:p>
            <a:r>
              <a:rPr lang="zh-CN" altLang="en-US" sz="2800" b="1" dirty="0">
                <a:ln w="12700">
                  <a:solidFill>
                    <a:schemeClr val="tx2">
                      <a:satMod val="155000"/>
                    </a:schemeClr>
                  </a:solidFill>
                  <a:prstDash val="solid"/>
                </a:ln>
                <a:solidFill>
                  <a:schemeClr val="bg2">
                    <a:tint val="85000"/>
                    <a:satMod val="155000"/>
                  </a:schemeClr>
                </a:solidFill>
                <a:effectLst>
                  <a:outerShdw blurRad="41275" dist="20320" dir="1800000" algn="tl" rotWithShape="0">
                    <a:srgbClr val="000000">
                      <a:alpha val="40000"/>
                    </a:srgbClr>
                  </a:outerShdw>
                </a:effectLst>
                <a:latin typeface="+mn-ea"/>
              </a:rPr>
              <a:t>①</a:t>
            </a:r>
          </a:p>
        </p:txBody>
      </p:sp>
      <p:sp>
        <p:nvSpPr>
          <p:cNvPr id="14" name="TextBox 9">
            <a:extLst>
              <a:ext uri="{FF2B5EF4-FFF2-40B4-BE49-F238E27FC236}">
                <a16:creationId xmlns:a16="http://schemas.microsoft.com/office/drawing/2014/main" id="{AF377C3E-2E8F-4816-A29D-6831DFF58636}"/>
              </a:ext>
            </a:extLst>
          </p:cNvPr>
          <p:cNvSpPr txBox="1"/>
          <p:nvPr/>
        </p:nvSpPr>
        <p:spPr>
          <a:xfrm>
            <a:off x="1856537" y="3537102"/>
            <a:ext cx="545342" cy="523220"/>
          </a:xfrm>
          <a:prstGeom prst="rect">
            <a:avLst/>
          </a:prstGeom>
          <a:noFill/>
        </p:spPr>
        <p:txBody>
          <a:bodyPr wrap="none" rtlCol="0">
            <a:spAutoFit/>
          </a:bodyPr>
          <a:lstStyle/>
          <a:p>
            <a:r>
              <a:rPr lang="zh-CN" altLang="en-US" sz="2800" b="1" dirty="0">
                <a:ln w="12700">
                  <a:solidFill>
                    <a:schemeClr val="tx2">
                      <a:satMod val="155000"/>
                    </a:schemeClr>
                  </a:solidFill>
                  <a:prstDash val="solid"/>
                </a:ln>
                <a:solidFill>
                  <a:schemeClr val="bg2">
                    <a:tint val="85000"/>
                    <a:satMod val="155000"/>
                  </a:schemeClr>
                </a:solidFill>
                <a:effectLst>
                  <a:outerShdw blurRad="41275" dist="20320" dir="1800000" algn="tl" rotWithShape="0">
                    <a:srgbClr val="000000">
                      <a:alpha val="40000"/>
                    </a:srgbClr>
                  </a:outerShdw>
                </a:effectLst>
                <a:latin typeface="+mn-ea"/>
              </a:rPr>
              <a:t>②</a:t>
            </a:r>
          </a:p>
        </p:txBody>
      </p:sp>
    </p:spTree>
    <p:extLst>
      <p:ext uri="{BB962C8B-B14F-4D97-AF65-F5344CB8AC3E}">
        <p14:creationId xmlns:p14="http://schemas.microsoft.com/office/powerpoint/2010/main" val="1562801063"/>
      </p:ext>
    </p:extLst>
  </p:cSld>
  <p:clrMapOvr>
    <a:masterClrMapping/>
  </p:clrMapOvr>
  <mc:AlternateContent xmlns:mc="http://schemas.openxmlformats.org/markup-compatibility/2006" xmlns:p14="http://schemas.microsoft.com/office/powerpoint/2010/main">
    <mc:Choice Requires="p14">
      <p:transition spd="slow" p14:dur="1600" advClick="0" advTm="0">
        <p14:gallery dir="l"/>
      </p:transition>
    </mc:Choice>
    <mc:Fallback xmlns="">
      <p:transition spd="slow"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16"/>
                                        </p:tgtEl>
                                        <p:attrNameLst>
                                          <p:attrName>style.visibility</p:attrName>
                                        </p:attrNameLst>
                                      </p:cBhvr>
                                      <p:to>
                                        <p:strVal val="visible"/>
                                      </p:to>
                                    </p:set>
                                    <p:anim calcmode="lin" valueType="num">
                                      <p:cBhvr>
                                        <p:cTn id="7" dur="500" fill="hold"/>
                                        <p:tgtEl>
                                          <p:spTgt spid="16"/>
                                        </p:tgtEl>
                                        <p:attrNameLst>
                                          <p:attrName>ppt_w</p:attrName>
                                        </p:attrNameLst>
                                      </p:cBhvr>
                                      <p:tavLst>
                                        <p:tav tm="0">
                                          <p:val>
                                            <p:fltVal val="0"/>
                                          </p:val>
                                        </p:tav>
                                        <p:tav tm="100000">
                                          <p:val>
                                            <p:strVal val="#ppt_w"/>
                                          </p:val>
                                        </p:tav>
                                      </p:tavLst>
                                    </p:anim>
                                    <p:anim calcmode="lin" valueType="num">
                                      <p:cBhvr>
                                        <p:cTn id="8" dur="500" fill="hold"/>
                                        <p:tgtEl>
                                          <p:spTgt spid="16"/>
                                        </p:tgtEl>
                                        <p:attrNameLst>
                                          <p:attrName>ppt_h</p:attrName>
                                        </p:attrNameLst>
                                      </p:cBhvr>
                                      <p:tavLst>
                                        <p:tav tm="0">
                                          <p:val>
                                            <p:fltVal val="0"/>
                                          </p:val>
                                        </p:tav>
                                        <p:tav tm="100000">
                                          <p:val>
                                            <p:strVal val="#ppt_h"/>
                                          </p:val>
                                        </p:tav>
                                      </p:tavLst>
                                    </p:anim>
                                    <p:animEffect transition="in" filter="fade">
                                      <p:cBhvr>
                                        <p:cTn id="9" dur="500"/>
                                        <p:tgtEl>
                                          <p:spTgt spid="16"/>
                                        </p:tgtEl>
                                      </p:cBhvr>
                                    </p:animEffect>
                                  </p:childTnLst>
                                </p:cTn>
                              </p:par>
                            </p:childTnLst>
                          </p:cTn>
                        </p:par>
                        <p:par>
                          <p:cTn id="10" fill="hold">
                            <p:stCondLst>
                              <p:cond delay="500"/>
                            </p:stCondLst>
                            <p:childTnLst>
                              <p:par>
                                <p:cTn id="11" presetID="10" presetClass="entr" presetSubtype="0" fill="hold" grpId="0" nodeType="afterEffect">
                                  <p:stCondLst>
                                    <p:cond delay="0"/>
                                  </p:stCondLst>
                                  <p:childTnLst>
                                    <p:set>
                                      <p:cBhvr>
                                        <p:cTn id="12" dur="1" fill="hold">
                                          <p:stCondLst>
                                            <p:cond delay="0"/>
                                          </p:stCondLst>
                                        </p:cTn>
                                        <p:tgtEl>
                                          <p:spTgt spid="19"/>
                                        </p:tgtEl>
                                        <p:attrNameLst>
                                          <p:attrName>style.visibility</p:attrName>
                                        </p:attrNameLst>
                                      </p:cBhvr>
                                      <p:to>
                                        <p:strVal val="visible"/>
                                      </p:to>
                                    </p:set>
                                    <p:animEffect transition="in" filter="fade">
                                      <p:cBhvr>
                                        <p:cTn id="13"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p:bldLst>
  </p:timing>
</p:sld>
</file>

<file path=ppt/slides/slide2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3F297A04-FA86-470C-A283-0F372052F889}"/>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latin typeface="+mn-lt"/>
                <a:cs typeface="+mn-ea"/>
                <a:sym typeface="+mn-lt"/>
              </a:rPr>
              <a:pPr>
                <a:defRPr/>
              </a:pPr>
              <a:t>204</a:t>
            </a:fld>
            <a:endParaRPr lang="en-US">
              <a:solidFill>
                <a:prstClr val="black">
                  <a:tint val="75000"/>
                </a:prstClr>
              </a:solidFill>
              <a:latin typeface="+mn-lt"/>
              <a:cs typeface="+mn-ea"/>
              <a:sym typeface="+mn-lt"/>
            </a:endParaRPr>
          </a:p>
        </p:txBody>
      </p:sp>
      <p:sp>
        <p:nvSpPr>
          <p:cNvPr id="3" name="文本框 2">
            <a:extLst>
              <a:ext uri="{FF2B5EF4-FFF2-40B4-BE49-F238E27FC236}">
                <a16:creationId xmlns:a16="http://schemas.microsoft.com/office/drawing/2014/main" id="{8D04972F-565F-4E50-896F-ED56EDD1A38F}"/>
              </a:ext>
            </a:extLst>
          </p:cNvPr>
          <p:cNvSpPr txBox="1"/>
          <p:nvPr/>
        </p:nvSpPr>
        <p:spPr>
          <a:xfrm>
            <a:off x="2039921" y="225348"/>
            <a:ext cx="5410461" cy="500137"/>
          </a:xfrm>
          <a:prstGeom prst="rect">
            <a:avLst/>
          </a:prstGeom>
          <a:noFill/>
        </p:spPr>
        <p:txBody>
          <a:bodyPr wrap="square" lIns="68580" tIns="34290" rIns="68580" bIns="34290" rtlCol="0">
            <a:spAutoFit/>
          </a:bodyPr>
          <a:lstStyle/>
          <a:p>
            <a:pPr algn="ctr"/>
            <a:r>
              <a:rPr lang="zh-CN" altLang="en-US" sz="2800" b="1" dirty="0">
                <a:solidFill>
                  <a:srgbClr val="0070C0"/>
                </a:solidFill>
                <a:cs typeface="+mn-ea"/>
                <a:sym typeface="+mn-lt"/>
              </a:rPr>
              <a:t>试试就试试</a:t>
            </a:r>
            <a:endParaRPr lang="en-US" altLang="zh-CN" sz="2800" b="1" dirty="0">
              <a:solidFill>
                <a:srgbClr val="7030A0"/>
              </a:solidFill>
              <a:cs typeface="+mn-ea"/>
              <a:sym typeface="+mn-lt"/>
            </a:endParaRPr>
          </a:p>
        </p:txBody>
      </p:sp>
      <p:sp>
        <p:nvSpPr>
          <p:cNvPr id="8" name="内容占位符 1">
            <a:extLst>
              <a:ext uri="{FF2B5EF4-FFF2-40B4-BE49-F238E27FC236}">
                <a16:creationId xmlns:a16="http://schemas.microsoft.com/office/drawing/2014/main" id="{C55AD2E8-BCFE-4A42-9301-8BD4BC5CB3A5}"/>
              </a:ext>
            </a:extLst>
          </p:cNvPr>
          <p:cNvSpPr txBox="1">
            <a:spLocks/>
          </p:cNvSpPr>
          <p:nvPr/>
        </p:nvSpPr>
        <p:spPr>
          <a:xfrm>
            <a:off x="490822" y="779487"/>
            <a:ext cx="8123789" cy="3887763"/>
          </a:xfrm>
          <a:prstGeom prst="rect">
            <a:avLst/>
          </a:prstGeom>
        </p:spPr>
        <p:txBody>
          <a:bodyPr vert="horz" lIns="91440" tIns="45720" rIns="91440" bIns="45720" rtlCol="0">
            <a:normAutofit fontScale="85000" lnSpcReduction="10000"/>
          </a:bodyPr>
          <a:lstStyle>
            <a:lvl1pPr marL="0" indent="538480" algn="l" defTabSz="685800" rtl="0" eaLnBrk="1" latinLnBrk="0" hangingPunct="1">
              <a:lnSpc>
                <a:spcPct val="150000"/>
              </a:lnSpc>
              <a:spcBef>
                <a:spcPts val="0"/>
              </a:spcBef>
              <a:buFont typeface="Arial" panose="020B0604020202020204" pitchFamily="34" charset="0"/>
              <a:buNone/>
              <a:defRPr sz="2200" b="1" kern="1200">
                <a:solidFill>
                  <a:srgbClr val="004DA1"/>
                </a:solidFill>
                <a:latin typeface="楷体" panose="02010609060101010101" pitchFamily="49" charset="-122"/>
                <a:ea typeface="楷体" panose="02010609060101010101" pitchFamily="49" charset="-122"/>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en-US" altLang="zh-CN" dirty="0">
                <a:latin typeface="+mn-lt"/>
                <a:ea typeface="+mn-ea"/>
                <a:cs typeface="+mn-ea"/>
                <a:sym typeface="+mn-lt"/>
              </a:rPr>
              <a:t>【</a:t>
            </a:r>
            <a:r>
              <a:rPr lang="zh-CN" altLang="en-US" dirty="0">
                <a:latin typeface="+mn-lt"/>
                <a:ea typeface="+mn-ea"/>
                <a:cs typeface="+mn-ea"/>
                <a:sym typeface="+mn-lt"/>
              </a:rPr>
              <a:t>单选题</a:t>
            </a:r>
            <a:r>
              <a:rPr lang="en-US" altLang="zh-CN" dirty="0">
                <a:latin typeface="+mn-lt"/>
                <a:ea typeface="+mn-ea"/>
                <a:cs typeface="+mn-ea"/>
                <a:sym typeface="+mn-lt"/>
              </a:rPr>
              <a:t>】</a:t>
            </a:r>
            <a:r>
              <a:rPr lang="zh-CN" altLang="en-US" dirty="0">
                <a:latin typeface="+mn-lt"/>
                <a:ea typeface="+mn-ea"/>
                <a:cs typeface="+mn-ea"/>
                <a:sym typeface="+mn-lt"/>
              </a:rPr>
              <a:t>甲企业销售给乙企业一批货物，乙企业因资金紧张无法支付货币资金，经双方协商，乙企业用自产的产品抵顶货款，则下列表述正确的是</a:t>
            </a:r>
            <a:r>
              <a:rPr lang="en-US" altLang="zh-CN" dirty="0">
                <a:latin typeface="+mn-lt"/>
                <a:ea typeface="+mn-ea"/>
                <a:cs typeface="+mn-ea"/>
                <a:sym typeface="+mn-lt"/>
              </a:rPr>
              <a:t>(  )</a:t>
            </a:r>
          </a:p>
          <a:p>
            <a:r>
              <a:rPr lang="en-US" altLang="zh-CN" dirty="0">
                <a:latin typeface="+mn-lt"/>
                <a:ea typeface="+mn-ea"/>
                <a:cs typeface="+mn-ea"/>
                <a:sym typeface="+mn-lt"/>
              </a:rPr>
              <a:t>A</a:t>
            </a:r>
            <a:r>
              <a:rPr lang="zh-CN" altLang="en-US" dirty="0">
                <a:latin typeface="+mn-lt"/>
                <a:ea typeface="+mn-ea"/>
                <a:cs typeface="+mn-ea"/>
                <a:sym typeface="+mn-lt"/>
              </a:rPr>
              <a:t>、甲企业收到乙企业的抵顶货物不应作购货处理</a:t>
            </a:r>
          </a:p>
          <a:p>
            <a:r>
              <a:rPr lang="en-US" altLang="zh-CN" dirty="0">
                <a:latin typeface="+mn-lt"/>
                <a:ea typeface="+mn-ea"/>
                <a:cs typeface="+mn-ea"/>
                <a:sym typeface="+mn-lt"/>
              </a:rPr>
              <a:t>B</a:t>
            </a:r>
            <a:r>
              <a:rPr lang="zh-CN" altLang="en-US" dirty="0">
                <a:latin typeface="+mn-lt"/>
                <a:ea typeface="+mn-ea"/>
                <a:cs typeface="+mn-ea"/>
                <a:sym typeface="+mn-lt"/>
              </a:rPr>
              <a:t>、乙企业发出抵顶货款的货物不应作销售处理，不应计算销项税额</a:t>
            </a:r>
          </a:p>
          <a:p>
            <a:r>
              <a:rPr lang="en-US" altLang="zh-CN" dirty="0">
                <a:latin typeface="+mn-lt"/>
                <a:ea typeface="+mn-ea"/>
                <a:cs typeface="+mn-ea"/>
                <a:sym typeface="+mn-lt"/>
              </a:rPr>
              <a:t>C</a:t>
            </a:r>
            <a:r>
              <a:rPr lang="zh-CN" altLang="en-US" dirty="0">
                <a:latin typeface="+mn-lt"/>
                <a:ea typeface="+mn-ea"/>
                <a:cs typeface="+mn-ea"/>
                <a:sym typeface="+mn-lt"/>
              </a:rPr>
              <a:t>、甲、乙双方发出货物都作销售处理，但收到货物所含增值税额一律不能计入进项税额</a:t>
            </a:r>
          </a:p>
          <a:p>
            <a:r>
              <a:rPr lang="en-US" altLang="zh-CN" dirty="0">
                <a:latin typeface="+mn-lt"/>
                <a:ea typeface="+mn-ea"/>
                <a:cs typeface="+mn-ea"/>
                <a:sym typeface="+mn-lt"/>
              </a:rPr>
              <a:t>D</a:t>
            </a:r>
            <a:r>
              <a:rPr lang="zh-CN" altLang="en-US" dirty="0">
                <a:latin typeface="+mn-lt"/>
                <a:ea typeface="+mn-ea"/>
                <a:cs typeface="+mn-ea"/>
                <a:sym typeface="+mn-lt"/>
              </a:rPr>
              <a:t>、甲乙双方都应作购销处理，可对开增值税专用发票，分别核算销售额和购进额，并计算销项税额和进项税额</a:t>
            </a:r>
          </a:p>
          <a:p>
            <a:endParaRPr lang="zh-CN" altLang="en-US" dirty="0">
              <a:latin typeface="+mn-lt"/>
              <a:ea typeface="+mn-ea"/>
              <a:cs typeface="+mn-ea"/>
              <a:sym typeface="+mn-lt"/>
            </a:endParaRPr>
          </a:p>
        </p:txBody>
      </p:sp>
      <p:grpSp>
        <p:nvGrpSpPr>
          <p:cNvPr id="9" name="组合 8">
            <a:extLst>
              <a:ext uri="{FF2B5EF4-FFF2-40B4-BE49-F238E27FC236}">
                <a16:creationId xmlns:a16="http://schemas.microsoft.com/office/drawing/2014/main" id="{D7CCD27B-CFDC-4184-8D48-6FBEDF9404AE}"/>
              </a:ext>
            </a:extLst>
          </p:cNvPr>
          <p:cNvGrpSpPr/>
          <p:nvPr/>
        </p:nvGrpSpPr>
        <p:grpSpPr>
          <a:xfrm rot="16200000">
            <a:off x="1893805" y="3981478"/>
            <a:ext cx="677108" cy="1428693"/>
            <a:chOff x="9306645" y="1903595"/>
            <a:chExt cx="902810" cy="1904924"/>
          </a:xfrm>
        </p:grpSpPr>
        <p:sp>
          <p:nvSpPr>
            <p:cNvPr id="10" name="Freeform 668">
              <a:extLst>
                <a:ext uri="{FF2B5EF4-FFF2-40B4-BE49-F238E27FC236}">
                  <a16:creationId xmlns:a16="http://schemas.microsoft.com/office/drawing/2014/main" id="{25B8C2A1-05FC-4FC7-8039-F3BDF3EAEED1}"/>
                </a:ext>
              </a:extLst>
            </p:cNvPr>
            <p:cNvSpPr>
              <a:spLocks/>
            </p:cNvSpPr>
            <p:nvPr/>
          </p:nvSpPr>
          <p:spPr bwMode="auto">
            <a:xfrm rot="5400000">
              <a:off x="8805602" y="2585762"/>
              <a:ext cx="1904924" cy="540590"/>
            </a:xfrm>
            <a:custGeom>
              <a:avLst/>
              <a:gdLst>
                <a:gd name="T0" fmla="*/ 384 w 398"/>
                <a:gd name="T1" fmla="*/ 77 h 111"/>
                <a:gd name="T2" fmla="*/ 388 w 398"/>
                <a:gd name="T3" fmla="*/ 74 h 111"/>
                <a:gd name="T4" fmla="*/ 388 w 398"/>
                <a:gd name="T5" fmla="*/ 71 h 111"/>
                <a:gd name="T6" fmla="*/ 397 w 398"/>
                <a:gd name="T7" fmla="*/ 67 h 111"/>
                <a:gd name="T8" fmla="*/ 390 w 398"/>
                <a:gd name="T9" fmla="*/ 62 h 111"/>
                <a:gd name="T10" fmla="*/ 388 w 398"/>
                <a:gd name="T11" fmla="*/ 59 h 111"/>
                <a:gd name="T12" fmla="*/ 388 w 398"/>
                <a:gd name="T13" fmla="*/ 56 h 111"/>
                <a:gd name="T14" fmla="*/ 385 w 398"/>
                <a:gd name="T15" fmla="*/ 54 h 111"/>
                <a:gd name="T16" fmla="*/ 387 w 398"/>
                <a:gd name="T17" fmla="*/ 51 h 111"/>
                <a:gd name="T18" fmla="*/ 389 w 398"/>
                <a:gd name="T19" fmla="*/ 48 h 111"/>
                <a:gd name="T20" fmla="*/ 384 w 398"/>
                <a:gd name="T21" fmla="*/ 46 h 111"/>
                <a:gd name="T22" fmla="*/ 378 w 398"/>
                <a:gd name="T23" fmla="*/ 42 h 111"/>
                <a:gd name="T24" fmla="*/ 385 w 398"/>
                <a:gd name="T25" fmla="*/ 40 h 111"/>
                <a:gd name="T26" fmla="*/ 378 w 398"/>
                <a:gd name="T27" fmla="*/ 37 h 111"/>
                <a:gd name="T28" fmla="*/ 378 w 398"/>
                <a:gd name="T29" fmla="*/ 34 h 111"/>
                <a:gd name="T30" fmla="*/ 373 w 398"/>
                <a:gd name="T31" fmla="*/ 32 h 111"/>
                <a:gd name="T32" fmla="*/ 369 w 398"/>
                <a:gd name="T33" fmla="*/ 28 h 111"/>
                <a:gd name="T34" fmla="*/ 350 w 398"/>
                <a:gd name="T35" fmla="*/ 23 h 111"/>
                <a:gd name="T36" fmla="*/ 358 w 398"/>
                <a:gd name="T37" fmla="*/ 19 h 111"/>
                <a:gd name="T38" fmla="*/ 260 w 398"/>
                <a:gd name="T39" fmla="*/ 11 h 111"/>
                <a:gd name="T40" fmla="*/ 324 w 398"/>
                <a:gd name="T41" fmla="*/ 10 h 111"/>
                <a:gd name="T42" fmla="*/ 304 w 398"/>
                <a:gd name="T43" fmla="*/ 6 h 111"/>
                <a:gd name="T44" fmla="*/ 177 w 398"/>
                <a:gd name="T45" fmla="*/ 1 h 111"/>
                <a:gd name="T46" fmla="*/ 18 w 398"/>
                <a:gd name="T47" fmla="*/ 11 h 111"/>
                <a:gd name="T48" fmla="*/ 16 w 398"/>
                <a:gd name="T49" fmla="*/ 17 h 111"/>
                <a:gd name="T50" fmla="*/ 21 w 398"/>
                <a:gd name="T51" fmla="*/ 20 h 111"/>
                <a:gd name="T52" fmla="*/ 15 w 398"/>
                <a:gd name="T53" fmla="*/ 26 h 111"/>
                <a:gd name="T54" fmla="*/ 12 w 398"/>
                <a:gd name="T55" fmla="*/ 52 h 111"/>
                <a:gd name="T56" fmla="*/ 8 w 398"/>
                <a:gd name="T57" fmla="*/ 82 h 111"/>
                <a:gd name="T58" fmla="*/ 113 w 398"/>
                <a:gd name="T59" fmla="*/ 111 h 111"/>
                <a:gd name="T60" fmla="*/ 331 w 398"/>
                <a:gd name="T61" fmla="*/ 104 h 111"/>
                <a:gd name="T62" fmla="*/ 369 w 398"/>
                <a:gd name="T63" fmla="*/ 91 h 111"/>
                <a:gd name="T64" fmla="*/ 385 w 398"/>
                <a:gd name="T65" fmla="*/ 86 h 111"/>
                <a:gd name="T66" fmla="*/ 389 w 398"/>
                <a:gd name="T67" fmla="*/ 8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98" h="111">
                  <a:moveTo>
                    <a:pt x="397" y="80"/>
                  </a:moveTo>
                  <a:cubicBezTo>
                    <a:pt x="394" y="77"/>
                    <a:pt x="387" y="79"/>
                    <a:pt x="384" y="77"/>
                  </a:cubicBezTo>
                  <a:cubicBezTo>
                    <a:pt x="387" y="75"/>
                    <a:pt x="394" y="76"/>
                    <a:pt x="396" y="76"/>
                  </a:cubicBezTo>
                  <a:cubicBezTo>
                    <a:pt x="388" y="74"/>
                    <a:pt x="388" y="74"/>
                    <a:pt x="388" y="74"/>
                  </a:cubicBezTo>
                  <a:cubicBezTo>
                    <a:pt x="397" y="72"/>
                    <a:pt x="397" y="72"/>
                    <a:pt x="397" y="72"/>
                  </a:cubicBezTo>
                  <a:cubicBezTo>
                    <a:pt x="395" y="71"/>
                    <a:pt x="390" y="73"/>
                    <a:pt x="388" y="71"/>
                  </a:cubicBezTo>
                  <a:cubicBezTo>
                    <a:pt x="388" y="69"/>
                    <a:pt x="390" y="70"/>
                    <a:pt x="391" y="70"/>
                  </a:cubicBezTo>
                  <a:cubicBezTo>
                    <a:pt x="394" y="70"/>
                    <a:pt x="398" y="69"/>
                    <a:pt x="397" y="67"/>
                  </a:cubicBezTo>
                  <a:cubicBezTo>
                    <a:pt x="397" y="63"/>
                    <a:pt x="391" y="64"/>
                    <a:pt x="388" y="63"/>
                  </a:cubicBezTo>
                  <a:cubicBezTo>
                    <a:pt x="390" y="62"/>
                    <a:pt x="390" y="62"/>
                    <a:pt x="390" y="62"/>
                  </a:cubicBezTo>
                  <a:cubicBezTo>
                    <a:pt x="388" y="62"/>
                    <a:pt x="386" y="62"/>
                    <a:pt x="385" y="60"/>
                  </a:cubicBezTo>
                  <a:cubicBezTo>
                    <a:pt x="386" y="60"/>
                    <a:pt x="387" y="59"/>
                    <a:pt x="388" y="59"/>
                  </a:cubicBezTo>
                  <a:cubicBezTo>
                    <a:pt x="383" y="57"/>
                    <a:pt x="383" y="57"/>
                    <a:pt x="383" y="57"/>
                  </a:cubicBezTo>
                  <a:cubicBezTo>
                    <a:pt x="388" y="56"/>
                    <a:pt x="388" y="56"/>
                    <a:pt x="388" y="56"/>
                  </a:cubicBezTo>
                  <a:cubicBezTo>
                    <a:pt x="386" y="56"/>
                    <a:pt x="386" y="56"/>
                    <a:pt x="386" y="56"/>
                  </a:cubicBezTo>
                  <a:cubicBezTo>
                    <a:pt x="384" y="55"/>
                    <a:pt x="386" y="54"/>
                    <a:pt x="385" y="54"/>
                  </a:cubicBezTo>
                  <a:cubicBezTo>
                    <a:pt x="383" y="52"/>
                    <a:pt x="379" y="54"/>
                    <a:pt x="377" y="52"/>
                  </a:cubicBezTo>
                  <a:cubicBezTo>
                    <a:pt x="380" y="51"/>
                    <a:pt x="384" y="51"/>
                    <a:pt x="387" y="51"/>
                  </a:cubicBezTo>
                  <a:cubicBezTo>
                    <a:pt x="385" y="51"/>
                    <a:pt x="382" y="51"/>
                    <a:pt x="381" y="49"/>
                  </a:cubicBezTo>
                  <a:cubicBezTo>
                    <a:pt x="389" y="48"/>
                    <a:pt x="389" y="48"/>
                    <a:pt x="389" y="48"/>
                  </a:cubicBezTo>
                  <a:cubicBezTo>
                    <a:pt x="387" y="47"/>
                    <a:pt x="384" y="48"/>
                    <a:pt x="382" y="47"/>
                  </a:cubicBezTo>
                  <a:cubicBezTo>
                    <a:pt x="384" y="46"/>
                    <a:pt x="384" y="46"/>
                    <a:pt x="384" y="46"/>
                  </a:cubicBezTo>
                  <a:cubicBezTo>
                    <a:pt x="381" y="45"/>
                    <a:pt x="378" y="46"/>
                    <a:pt x="376" y="44"/>
                  </a:cubicBezTo>
                  <a:cubicBezTo>
                    <a:pt x="377" y="43"/>
                    <a:pt x="378" y="43"/>
                    <a:pt x="378" y="42"/>
                  </a:cubicBezTo>
                  <a:cubicBezTo>
                    <a:pt x="377" y="42"/>
                    <a:pt x="375" y="42"/>
                    <a:pt x="374" y="41"/>
                  </a:cubicBezTo>
                  <a:cubicBezTo>
                    <a:pt x="377" y="40"/>
                    <a:pt x="382" y="41"/>
                    <a:pt x="385" y="40"/>
                  </a:cubicBezTo>
                  <a:cubicBezTo>
                    <a:pt x="377" y="37"/>
                    <a:pt x="377" y="37"/>
                    <a:pt x="377" y="37"/>
                  </a:cubicBezTo>
                  <a:cubicBezTo>
                    <a:pt x="377" y="37"/>
                    <a:pt x="377" y="37"/>
                    <a:pt x="378" y="37"/>
                  </a:cubicBezTo>
                  <a:cubicBezTo>
                    <a:pt x="373" y="35"/>
                    <a:pt x="373" y="35"/>
                    <a:pt x="373" y="35"/>
                  </a:cubicBezTo>
                  <a:cubicBezTo>
                    <a:pt x="375" y="34"/>
                    <a:pt x="377" y="35"/>
                    <a:pt x="378" y="34"/>
                  </a:cubicBezTo>
                  <a:cubicBezTo>
                    <a:pt x="370" y="32"/>
                    <a:pt x="370" y="32"/>
                    <a:pt x="370" y="32"/>
                  </a:cubicBezTo>
                  <a:cubicBezTo>
                    <a:pt x="371" y="31"/>
                    <a:pt x="372" y="32"/>
                    <a:pt x="373" y="32"/>
                  </a:cubicBezTo>
                  <a:cubicBezTo>
                    <a:pt x="358" y="29"/>
                    <a:pt x="358" y="29"/>
                    <a:pt x="358" y="29"/>
                  </a:cubicBezTo>
                  <a:cubicBezTo>
                    <a:pt x="362" y="28"/>
                    <a:pt x="365" y="30"/>
                    <a:pt x="369" y="28"/>
                  </a:cubicBezTo>
                  <a:cubicBezTo>
                    <a:pt x="362" y="26"/>
                    <a:pt x="351" y="28"/>
                    <a:pt x="345" y="24"/>
                  </a:cubicBezTo>
                  <a:cubicBezTo>
                    <a:pt x="346" y="23"/>
                    <a:pt x="348" y="23"/>
                    <a:pt x="350" y="23"/>
                  </a:cubicBezTo>
                  <a:cubicBezTo>
                    <a:pt x="346" y="22"/>
                    <a:pt x="346" y="22"/>
                    <a:pt x="346" y="22"/>
                  </a:cubicBezTo>
                  <a:cubicBezTo>
                    <a:pt x="349" y="20"/>
                    <a:pt x="356" y="21"/>
                    <a:pt x="358" y="19"/>
                  </a:cubicBezTo>
                  <a:cubicBezTo>
                    <a:pt x="354" y="19"/>
                    <a:pt x="350" y="19"/>
                    <a:pt x="347" y="17"/>
                  </a:cubicBezTo>
                  <a:cubicBezTo>
                    <a:pt x="319" y="14"/>
                    <a:pt x="290" y="11"/>
                    <a:pt x="260" y="11"/>
                  </a:cubicBezTo>
                  <a:cubicBezTo>
                    <a:pt x="259" y="10"/>
                    <a:pt x="259" y="10"/>
                    <a:pt x="259" y="10"/>
                  </a:cubicBezTo>
                  <a:cubicBezTo>
                    <a:pt x="281" y="9"/>
                    <a:pt x="301" y="11"/>
                    <a:pt x="324" y="10"/>
                  </a:cubicBezTo>
                  <a:cubicBezTo>
                    <a:pt x="325" y="9"/>
                    <a:pt x="325" y="9"/>
                    <a:pt x="325" y="9"/>
                  </a:cubicBezTo>
                  <a:cubicBezTo>
                    <a:pt x="319" y="6"/>
                    <a:pt x="311" y="8"/>
                    <a:pt x="304" y="6"/>
                  </a:cubicBezTo>
                  <a:cubicBezTo>
                    <a:pt x="306" y="5"/>
                    <a:pt x="306" y="5"/>
                    <a:pt x="306" y="5"/>
                  </a:cubicBezTo>
                  <a:cubicBezTo>
                    <a:pt x="264" y="1"/>
                    <a:pt x="219" y="0"/>
                    <a:pt x="177" y="1"/>
                  </a:cubicBezTo>
                  <a:cubicBezTo>
                    <a:pt x="35" y="2"/>
                    <a:pt x="35" y="2"/>
                    <a:pt x="35" y="2"/>
                  </a:cubicBezTo>
                  <a:cubicBezTo>
                    <a:pt x="28" y="3"/>
                    <a:pt x="22" y="7"/>
                    <a:pt x="18" y="11"/>
                  </a:cubicBezTo>
                  <a:cubicBezTo>
                    <a:pt x="24" y="13"/>
                    <a:pt x="24" y="13"/>
                    <a:pt x="24" y="13"/>
                  </a:cubicBezTo>
                  <a:cubicBezTo>
                    <a:pt x="16" y="17"/>
                    <a:pt x="16" y="17"/>
                    <a:pt x="16" y="17"/>
                  </a:cubicBezTo>
                  <a:cubicBezTo>
                    <a:pt x="15" y="20"/>
                    <a:pt x="19" y="19"/>
                    <a:pt x="22" y="20"/>
                  </a:cubicBezTo>
                  <a:cubicBezTo>
                    <a:pt x="21" y="20"/>
                    <a:pt x="21" y="20"/>
                    <a:pt x="21" y="20"/>
                  </a:cubicBezTo>
                  <a:cubicBezTo>
                    <a:pt x="20" y="22"/>
                    <a:pt x="16" y="22"/>
                    <a:pt x="19" y="24"/>
                  </a:cubicBezTo>
                  <a:cubicBezTo>
                    <a:pt x="19" y="25"/>
                    <a:pt x="16" y="25"/>
                    <a:pt x="15" y="26"/>
                  </a:cubicBezTo>
                  <a:cubicBezTo>
                    <a:pt x="15" y="29"/>
                    <a:pt x="8" y="33"/>
                    <a:pt x="11" y="37"/>
                  </a:cubicBezTo>
                  <a:cubicBezTo>
                    <a:pt x="8" y="42"/>
                    <a:pt x="13" y="47"/>
                    <a:pt x="12" y="52"/>
                  </a:cubicBezTo>
                  <a:cubicBezTo>
                    <a:pt x="8" y="56"/>
                    <a:pt x="10" y="63"/>
                    <a:pt x="7" y="68"/>
                  </a:cubicBezTo>
                  <a:cubicBezTo>
                    <a:pt x="15" y="73"/>
                    <a:pt x="0" y="77"/>
                    <a:pt x="8" y="82"/>
                  </a:cubicBezTo>
                  <a:cubicBezTo>
                    <a:pt x="9" y="88"/>
                    <a:pt x="16" y="93"/>
                    <a:pt x="24" y="97"/>
                  </a:cubicBezTo>
                  <a:cubicBezTo>
                    <a:pt x="50" y="109"/>
                    <a:pt x="82" y="110"/>
                    <a:pt x="113" y="111"/>
                  </a:cubicBezTo>
                  <a:cubicBezTo>
                    <a:pt x="277" y="109"/>
                    <a:pt x="277" y="109"/>
                    <a:pt x="277" y="109"/>
                  </a:cubicBezTo>
                  <a:cubicBezTo>
                    <a:pt x="295" y="106"/>
                    <a:pt x="314" y="107"/>
                    <a:pt x="331" y="104"/>
                  </a:cubicBezTo>
                  <a:cubicBezTo>
                    <a:pt x="350" y="103"/>
                    <a:pt x="364" y="95"/>
                    <a:pt x="382" y="93"/>
                  </a:cubicBezTo>
                  <a:cubicBezTo>
                    <a:pt x="379" y="91"/>
                    <a:pt x="374" y="92"/>
                    <a:pt x="369" y="91"/>
                  </a:cubicBezTo>
                  <a:cubicBezTo>
                    <a:pt x="375" y="88"/>
                    <a:pt x="382" y="87"/>
                    <a:pt x="388" y="86"/>
                  </a:cubicBezTo>
                  <a:cubicBezTo>
                    <a:pt x="387" y="86"/>
                    <a:pt x="385" y="87"/>
                    <a:pt x="385" y="86"/>
                  </a:cubicBezTo>
                  <a:cubicBezTo>
                    <a:pt x="387" y="84"/>
                    <a:pt x="391" y="86"/>
                    <a:pt x="392" y="84"/>
                  </a:cubicBezTo>
                  <a:cubicBezTo>
                    <a:pt x="389" y="82"/>
                    <a:pt x="389" y="82"/>
                    <a:pt x="389" y="82"/>
                  </a:cubicBezTo>
                  <a:cubicBezTo>
                    <a:pt x="391" y="80"/>
                    <a:pt x="395" y="81"/>
                    <a:pt x="397" y="80"/>
                  </a:cubicBezTo>
                  <a:close/>
                </a:path>
              </a:pathLst>
            </a:custGeom>
            <a:solidFill>
              <a:srgbClr val="004DA1"/>
            </a:solidFill>
            <a:ln>
              <a:noFill/>
            </a:ln>
          </p:spPr>
          <p:txBody>
            <a:bodyPr vert="horz" wrap="square" lIns="68580" tIns="34290" rIns="68580" bIns="3429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013" b="0" i="0" u="none" strike="noStrike" kern="0" cap="none" spc="0" normalizeH="0" baseline="0" noProof="0" dirty="0">
                <a:ln>
                  <a:noFill/>
                </a:ln>
                <a:solidFill>
                  <a:prstClr val="black"/>
                </a:solidFill>
                <a:effectLst/>
                <a:uLnTx/>
                <a:uFillTx/>
                <a:cs typeface="+mn-ea"/>
                <a:sym typeface="+mn-lt"/>
              </a:endParaRPr>
            </a:p>
          </p:txBody>
        </p:sp>
        <p:sp>
          <p:nvSpPr>
            <p:cNvPr id="11" name="文本框 10">
              <a:extLst>
                <a:ext uri="{FF2B5EF4-FFF2-40B4-BE49-F238E27FC236}">
                  <a16:creationId xmlns:a16="http://schemas.microsoft.com/office/drawing/2014/main" id="{9638B1E5-5568-466A-B5E2-8FD1DDE2E088}"/>
                </a:ext>
              </a:extLst>
            </p:cNvPr>
            <p:cNvSpPr txBox="1"/>
            <p:nvPr/>
          </p:nvSpPr>
          <p:spPr>
            <a:xfrm>
              <a:off x="9306645" y="2657710"/>
              <a:ext cx="902810" cy="396689"/>
            </a:xfrm>
            <a:prstGeom prst="rect">
              <a:avLst/>
            </a:prstGeom>
            <a:noFill/>
            <a:effectLst/>
          </p:spPr>
          <p:txBody>
            <a:bodyPr vert="eaVert" wrap="none" rtlCol="0" anchor="ctr">
              <a:spAutoFit/>
            </a:bodyPr>
            <a:lstStyle>
              <a:defPPr>
                <a:defRPr lang="zh-CN"/>
              </a:defPPr>
              <a:lvl1pPr algn="ctr">
                <a:defRPr sz="4400">
                  <a:solidFill>
                    <a:srgbClr val="004DA1"/>
                  </a:solidFill>
                  <a:latin typeface="李旭科书法" panose="02000603000000000000" pitchFamily="2" charset="-122"/>
                  <a:ea typeface="李旭科书法" panose="02000603000000000000" pitchFamily="2" charset="-122"/>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lang="en-US" altLang="zh-CN" sz="3200" kern="0" dirty="0">
                  <a:solidFill>
                    <a:prstClr val="white"/>
                  </a:solidFill>
                  <a:latin typeface="+mn-lt"/>
                  <a:ea typeface="+mn-ea"/>
                  <a:cs typeface="+mn-ea"/>
                  <a:sym typeface="+mn-lt"/>
                </a:rPr>
                <a:t>D</a:t>
              </a:r>
              <a:endParaRPr kumimoji="0" lang="zh-CN" altLang="en-US" sz="3200" b="0" i="0" u="none" strike="noStrike" kern="0" cap="none" spc="0" normalizeH="0" baseline="0" noProof="0" dirty="0">
                <a:ln>
                  <a:noFill/>
                </a:ln>
                <a:solidFill>
                  <a:prstClr val="white"/>
                </a:solidFill>
                <a:effectLst/>
                <a:uLnTx/>
                <a:uFillTx/>
                <a:latin typeface="+mn-lt"/>
                <a:ea typeface="+mn-ea"/>
                <a:cs typeface="+mn-ea"/>
                <a:sym typeface="+mn-lt"/>
              </a:endParaRPr>
            </a:p>
          </p:txBody>
        </p:sp>
      </p:grpSp>
    </p:spTree>
    <p:extLst>
      <p:ext uri="{BB962C8B-B14F-4D97-AF65-F5344CB8AC3E}">
        <p14:creationId xmlns:p14="http://schemas.microsoft.com/office/powerpoint/2010/main" val="55123323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3F297A04-FA86-470C-A283-0F372052F889}"/>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latin typeface="+mn-lt"/>
                <a:cs typeface="+mn-ea"/>
                <a:sym typeface="+mn-lt"/>
              </a:rPr>
              <a:pPr>
                <a:defRPr/>
              </a:pPr>
              <a:t>205</a:t>
            </a:fld>
            <a:endParaRPr lang="en-US">
              <a:solidFill>
                <a:prstClr val="black">
                  <a:tint val="75000"/>
                </a:prstClr>
              </a:solidFill>
              <a:latin typeface="+mn-lt"/>
              <a:cs typeface="+mn-ea"/>
              <a:sym typeface="+mn-lt"/>
            </a:endParaRPr>
          </a:p>
        </p:txBody>
      </p:sp>
      <p:sp>
        <p:nvSpPr>
          <p:cNvPr id="3" name="文本框 2">
            <a:extLst>
              <a:ext uri="{FF2B5EF4-FFF2-40B4-BE49-F238E27FC236}">
                <a16:creationId xmlns:a16="http://schemas.microsoft.com/office/drawing/2014/main" id="{8D04972F-565F-4E50-896F-ED56EDD1A38F}"/>
              </a:ext>
            </a:extLst>
          </p:cNvPr>
          <p:cNvSpPr txBox="1"/>
          <p:nvPr/>
        </p:nvSpPr>
        <p:spPr>
          <a:xfrm>
            <a:off x="2039921" y="225348"/>
            <a:ext cx="5410461" cy="500137"/>
          </a:xfrm>
          <a:prstGeom prst="rect">
            <a:avLst/>
          </a:prstGeom>
          <a:noFill/>
        </p:spPr>
        <p:txBody>
          <a:bodyPr wrap="square" lIns="68580" tIns="34290" rIns="68580" bIns="34290" rtlCol="0">
            <a:spAutoFit/>
          </a:bodyPr>
          <a:lstStyle/>
          <a:p>
            <a:pPr algn="ctr"/>
            <a:r>
              <a:rPr lang="zh-CN" altLang="en-US" sz="2800" b="1" dirty="0">
                <a:solidFill>
                  <a:srgbClr val="0070C0"/>
                </a:solidFill>
                <a:cs typeface="+mn-ea"/>
                <a:sym typeface="+mn-lt"/>
              </a:rPr>
              <a:t>试试就试试</a:t>
            </a:r>
            <a:endParaRPr lang="en-US" altLang="zh-CN" sz="2800" b="1" dirty="0">
              <a:solidFill>
                <a:srgbClr val="7030A0"/>
              </a:solidFill>
              <a:cs typeface="+mn-ea"/>
              <a:sym typeface="+mn-lt"/>
            </a:endParaRPr>
          </a:p>
        </p:txBody>
      </p:sp>
      <p:sp>
        <p:nvSpPr>
          <p:cNvPr id="8" name="内容占位符 1">
            <a:extLst>
              <a:ext uri="{FF2B5EF4-FFF2-40B4-BE49-F238E27FC236}">
                <a16:creationId xmlns:a16="http://schemas.microsoft.com/office/drawing/2014/main" id="{C55AD2E8-BCFE-4A42-9301-8BD4BC5CB3A5}"/>
              </a:ext>
            </a:extLst>
          </p:cNvPr>
          <p:cNvSpPr txBox="1">
            <a:spLocks/>
          </p:cNvSpPr>
          <p:nvPr/>
        </p:nvSpPr>
        <p:spPr>
          <a:xfrm>
            <a:off x="490822" y="779487"/>
            <a:ext cx="8123789" cy="3887763"/>
          </a:xfrm>
          <a:prstGeom prst="rect">
            <a:avLst/>
          </a:prstGeom>
        </p:spPr>
        <p:txBody>
          <a:bodyPr vert="horz" lIns="91440" tIns="45720" rIns="91440" bIns="45720" rtlCol="0">
            <a:normAutofit lnSpcReduction="10000"/>
          </a:bodyPr>
          <a:lstStyle>
            <a:lvl1pPr marL="0" indent="538480" algn="l" defTabSz="685800" rtl="0" eaLnBrk="1" latinLnBrk="0" hangingPunct="1">
              <a:lnSpc>
                <a:spcPct val="150000"/>
              </a:lnSpc>
              <a:spcBef>
                <a:spcPts val="0"/>
              </a:spcBef>
              <a:buFont typeface="Arial" panose="020B0604020202020204" pitchFamily="34" charset="0"/>
              <a:buNone/>
              <a:defRPr sz="2200" b="1" kern="1200">
                <a:solidFill>
                  <a:srgbClr val="004DA1"/>
                </a:solidFill>
                <a:latin typeface="楷体" panose="02010609060101010101" pitchFamily="49" charset="-122"/>
                <a:ea typeface="楷体" panose="02010609060101010101" pitchFamily="49" charset="-122"/>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en-US" altLang="zh-CN" dirty="0">
                <a:latin typeface="+mn-lt"/>
                <a:ea typeface="+mn-ea"/>
                <a:cs typeface="+mn-ea"/>
                <a:sym typeface="+mn-lt"/>
              </a:rPr>
              <a:t>【</a:t>
            </a:r>
            <a:r>
              <a:rPr lang="zh-CN" altLang="en-US" dirty="0">
                <a:latin typeface="+mn-lt"/>
                <a:ea typeface="+mn-ea"/>
                <a:cs typeface="+mn-ea"/>
                <a:sym typeface="+mn-lt"/>
              </a:rPr>
              <a:t>多选题</a:t>
            </a:r>
            <a:r>
              <a:rPr lang="en-US" altLang="zh-CN" dirty="0">
                <a:latin typeface="+mn-lt"/>
                <a:ea typeface="+mn-ea"/>
                <a:cs typeface="+mn-ea"/>
                <a:sym typeface="+mn-lt"/>
              </a:rPr>
              <a:t>】</a:t>
            </a:r>
            <a:r>
              <a:rPr lang="zh-CN" altLang="en-US" dirty="0">
                <a:latin typeface="+mn-lt"/>
                <a:ea typeface="+mn-ea"/>
                <a:cs typeface="+mn-ea"/>
                <a:sym typeface="+mn-lt"/>
              </a:rPr>
              <a:t>下列关于增值税的计税销售额规定，说法正确的有（    ）。</a:t>
            </a:r>
          </a:p>
          <a:p>
            <a:r>
              <a:rPr lang="en-US" altLang="zh-CN" dirty="0">
                <a:latin typeface="+mn-lt"/>
                <a:ea typeface="+mn-ea"/>
                <a:cs typeface="+mn-ea"/>
                <a:sym typeface="+mn-lt"/>
              </a:rPr>
              <a:t>A.</a:t>
            </a:r>
            <a:r>
              <a:rPr lang="zh-CN" altLang="en-US" dirty="0">
                <a:latin typeface="+mn-lt"/>
                <a:ea typeface="+mn-ea"/>
                <a:cs typeface="+mn-ea"/>
                <a:sym typeface="+mn-lt"/>
              </a:rPr>
              <a:t>以物易物方式销售货物，由多交付货物的一方以价差计算缴纳增值税</a:t>
            </a:r>
          </a:p>
          <a:p>
            <a:r>
              <a:rPr lang="en-US" altLang="zh-CN" dirty="0">
                <a:latin typeface="+mn-lt"/>
                <a:ea typeface="+mn-ea"/>
                <a:cs typeface="+mn-ea"/>
                <a:sym typeface="+mn-lt"/>
              </a:rPr>
              <a:t>B.</a:t>
            </a:r>
            <a:r>
              <a:rPr lang="zh-CN" altLang="en-US" dirty="0">
                <a:latin typeface="+mn-lt"/>
                <a:ea typeface="+mn-ea"/>
                <a:cs typeface="+mn-ea"/>
                <a:sym typeface="+mn-lt"/>
              </a:rPr>
              <a:t>以旧换新方式销售货物，以实际收取的不含增值税的价款计算缴纳增值税（金银首饰除外）</a:t>
            </a:r>
          </a:p>
          <a:p>
            <a:r>
              <a:rPr lang="en-US" altLang="zh-CN" dirty="0">
                <a:latin typeface="+mn-lt"/>
                <a:ea typeface="+mn-ea"/>
                <a:cs typeface="+mn-ea"/>
                <a:sym typeface="+mn-lt"/>
              </a:rPr>
              <a:t>C.</a:t>
            </a:r>
            <a:r>
              <a:rPr lang="zh-CN" altLang="en-US" dirty="0">
                <a:latin typeface="+mn-lt"/>
                <a:ea typeface="+mn-ea"/>
                <a:cs typeface="+mn-ea"/>
                <a:sym typeface="+mn-lt"/>
              </a:rPr>
              <a:t>还本销售方式销售货物，以实际销售额计算缴纳增值税</a:t>
            </a:r>
          </a:p>
          <a:p>
            <a:r>
              <a:rPr lang="en-US" altLang="zh-CN" dirty="0">
                <a:latin typeface="+mn-lt"/>
                <a:ea typeface="+mn-ea"/>
                <a:cs typeface="+mn-ea"/>
                <a:sym typeface="+mn-lt"/>
              </a:rPr>
              <a:t>D.</a:t>
            </a:r>
            <a:r>
              <a:rPr lang="zh-CN" altLang="en-US" dirty="0">
                <a:latin typeface="+mn-lt"/>
                <a:ea typeface="+mn-ea"/>
                <a:cs typeface="+mn-ea"/>
                <a:sym typeface="+mn-lt"/>
              </a:rPr>
              <a:t>销售折扣方式销售货物，不得从计税销售额中扣减折扣额</a:t>
            </a:r>
          </a:p>
          <a:p>
            <a:endParaRPr lang="zh-CN" altLang="en-US" dirty="0">
              <a:latin typeface="+mn-lt"/>
              <a:ea typeface="+mn-ea"/>
              <a:cs typeface="+mn-ea"/>
              <a:sym typeface="+mn-lt"/>
            </a:endParaRPr>
          </a:p>
        </p:txBody>
      </p:sp>
      <p:grpSp>
        <p:nvGrpSpPr>
          <p:cNvPr id="9" name="组合 8">
            <a:extLst>
              <a:ext uri="{FF2B5EF4-FFF2-40B4-BE49-F238E27FC236}">
                <a16:creationId xmlns:a16="http://schemas.microsoft.com/office/drawing/2014/main" id="{D7CCD27B-CFDC-4184-8D48-6FBEDF9404AE}"/>
              </a:ext>
            </a:extLst>
          </p:cNvPr>
          <p:cNvGrpSpPr/>
          <p:nvPr/>
        </p:nvGrpSpPr>
        <p:grpSpPr>
          <a:xfrm rot="16200000">
            <a:off x="1893805" y="3981478"/>
            <a:ext cx="677108" cy="1428693"/>
            <a:chOff x="9306645" y="1903595"/>
            <a:chExt cx="902810" cy="1904924"/>
          </a:xfrm>
        </p:grpSpPr>
        <p:sp>
          <p:nvSpPr>
            <p:cNvPr id="10" name="Freeform 668">
              <a:extLst>
                <a:ext uri="{FF2B5EF4-FFF2-40B4-BE49-F238E27FC236}">
                  <a16:creationId xmlns:a16="http://schemas.microsoft.com/office/drawing/2014/main" id="{25B8C2A1-05FC-4FC7-8039-F3BDF3EAEED1}"/>
                </a:ext>
              </a:extLst>
            </p:cNvPr>
            <p:cNvSpPr>
              <a:spLocks/>
            </p:cNvSpPr>
            <p:nvPr/>
          </p:nvSpPr>
          <p:spPr bwMode="auto">
            <a:xfrm rot="5400000">
              <a:off x="8805602" y="2585762"/>
              <a:ext cx="1904924" cy="540590"/>
            </a:xfrm>
            <a:custGeom>
              <a:avLst/>
              <a:gdLst>
                <a:gd name="T0" fmla="*/ 384 w 398"/>
                <a:gd name="T1" fmla="*/ 77 h 111"/>
                <a:gd name="T2" fmla="*/ 388 w 398"/>
                <a:gd name="T3" fmla="*/ 74 h 111"/>
                <a:gd name="T4" fmla="*/ 388 w 398"/>
                <a:gd name="T5" fmla="*/ 71 h 111"/>
                <a:gd name="T6" fmla="*/ 397 w 398"/>
                <a:gd name="T7" fmla="*/ 67 h 111"/>
                <a:gd name="T8" fmla="*/ 390 w 398"/>
                <a:gd name="T9" fmla="*/ 62 h 111"/>
                <a:gd name="T10" fmla="*/ 388 w 398"/>
                <a:gd name="T11" fmla="*/ 59 h 111"/>
                <a:gd name="T12" fmla="*/ 388 w 398"/>
                <a:gd name="T13" fmla="*/ 56 h 111"/>
                <a:gd name="T14" fmla="*/ 385 w 398"/>
                <a:gd name="T15" fmla="*/ 54 h 111"/>
                <a:gd name="T16" fmla="*/ 387 w 398"/>
                <a:gd name="T17" fmla="*/ 51 h 111"/>
                <a:gd name="T18" fmla="*/ 389 w 398"/>
                <a:gd name="T19" fmla="*/ 48 h 111"/>
                <a:gd name="T20" fmla="*/ 384 w 398"/>
                <a:gd name="T21" fmla="*/ 46 h 111"/>
                <a:gd name="T22" fmla="*/ 378 w 398"/>
                <a:gd name="T23" fmla="*/ 42 h 111"/>
                <a:gd name="T24" fmla="*/ 385 w 398"/>
                <a:gd name="T25" fmla="*/ 40 h 111"/>
                <a:gd name="T26" fmla="*/ 378 w 398"/>
                <a:gd name="T27" fmla="*/ 37 h 111"/>
                <a:gd name="T28" fmla="*/ 378 w 398"/>
                <a:gd name="T29" fmla="*/ 34 h 111"/>
                <a:gd name="T30" fmla="*/ 373 w 398"/>
                <a:gd name="T31" fmla="*/ 32 h 111"/>
                <a:gd name="T32" fmla="*/ 369 w 398"/>
                <a:gd name="T33" fmla="*/ 28 h 111"/>
                <a:gd name="T34" fmla="*/ 350 w 398"/>
                <a:gd name="T35" fmla="*/ 23 h 111"/>
                <a:gd name="T36" fmla="*/ 358 w 398"/>
                <a:gd name="T37" fmla="*/ 19 h 111"/>
                <a:gd name="T38" fmla="*/ 260 w 398"/>
                <a:gd name="T39" fmla="*/ 11 h 111"/>
                <a:gd name="T40" fmla="*/ 324 w 398"/>
                <a:gd name="T41" fmla="*/ 10 h 111"/>
                <a:gd name="T42" fmla="*/ 304 w 398"/>
                <a:gd name="T43" fmla="*/ 6 h 111"/>
                <a:gd name="T44" fmla="*/ 177 w 398"/>
                <a:gd name="T45" fmla="*/ 1 h 111"/>
                <a:gd name="T46" fmla="*/ 18 w 398"/>
                <a:gd name="T47" fmla="*/ 11 h 111"/>
                <a:gd name="T48" fmla="*/ 16 w 398"/>
                <a:gd name="T49" fmla="*/ 17 h 111"/>
                <a:gd name="T50" fmla="*/ 21 w 398"/>
                <a:gd name="T51" fmla="*/ 20 h 111"/>
                <a:gd name="T52" fmla="*/ 15 w 398"/>
                <a:gd name="T53" fmla="*/ 26 h 111"/>
                <a:gd name="T54" fmla="*/ 12 w 398"/>
                <a:gd name="T55" fmla="*/ 52 h 111"/>
                <a:gd name="T56" fmla="*/ 8 w 398"/>
                <a:gd name="T57" fmla="*/ 82 h 111"/>
                <a:gd name="T58" fmla="*/ 113 w 398"/>
                <a:gd name="T59" fmla="*/ 111 h 111"/>
                <a:gd name="T60" fmla="*/ 331 w 398"/>
                <a:gd name="T61" fmla="*/ 104 h 111"/>
                <a:gd name="T62" fmla="*/ 369 w 398"/>
                <a:gd name="T63" fmla="*/ 91 h 111"/>
                <a:gd name="T64" fmla="*/ 385 w 398"/>
                <a:gd name="T65" fmla="*/ 86 h 111"/>
                <a:gd name="T66" fmla="*/ 389 w 398"/>
                <a:gd name="T67" fmla="*/ 8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98" h="111">
                  <a:moveTo>
                    <a:pt x="397" y="80"/>
                  </a:moveTo>
                  <a:cubicBezTo>
                    <a:pt x="394" y="77"/>
                    <a:pt x="387" y="79"/>
                    <a:pt x="384" y="77"/>
                  </a:cubicBezTo>
                  <a:cubicBezTo>
                    <a:pt x="387" y="75"/>
                    <a:pt x="394" y="76"/>
                    <a:pt x="396" y="76"/>
                  </a:cubicBezTo>
                  <a:cubicBezTo>
                    <a:pt x="388" y="74"/>
                    <a:pt x="388" y="74"/>
                    <a:pt x="388" y="74"/>
                  </a:cubicBezTo>
                  <a:cubicBezTo>
                    <a:pt x="397" y="72"/>
                    <a:pt x="397" y="72"/>
                    <a:pt x="397" y="72"/>
                  </a:cubicBezTo>
                  <a:cubicBezTo>
                    <a:pt x="395" y="71"/>
                    <a:pt x="390" y="73"/>
                    <a:pt x="388" y="71"/>
                  </a:cubicBezTo>
                  <a:cubicBezTo>
                    <a:pt x="388" y="69"/>
                    <a:pt x="390" y="70"/>
                    <a:pt x="391" y="70"/>
                  </a:cubicBezTo>
                  <a:cubicBezTo>
                    <a:pt x="394" y="70"/>
                    <a:pt x="398" y="69"/>
                    <a:pt x="397" y="67"/>
                  </a:cubicBezTo>
                  <a:cubicBezTo>
                    <a:pt x="397" y="63"/>
                    <a:pt x="391" y="64"/>
                    <a:pt x="388" y="63"/>
                  </a:cubicBezTo>
                  <a:cubicBezTo>
                    <a:pt x="390" y="62"/>
                    <a:pt x="390" y="62"/>
                    <a:pt x="390" y="62"/>
                  </a:cubicBezTo>
                  <a:cubicBezTo>
                    <a:pt x="388" y="62"/>
                    <a:pt x="386" y="62"/>
                    <a:pt x="385" y="60"/>
                  </a:cubicBezTo>
                  <a:cubicBezTo>
                    <a:pt x="386" y="60"/>
                    <a:pt x="387" y="59"/>
                    <a:pt x="388" y="59"/>
                  </a:cubicBezTo>
                  <a:cubicBezTo>
                    <a:pt x="383" y="57"/>
                    <a:pt x="383" y="57"/>
                    <a:pt x="383" y="57"/>
                  </a:cubicBezTo>
                  <a:cubicBezTo>
                    <a:pt x="388" y="56"/>
                    <a:pt x="388" y="56"/>
                    <a:pt x="388" y="56"/>
                  </a:cubicBezTo>
                  <a:cubicBezTo>
                    <a:pt x="386" y="56"/>
                    <a:pt x="386" y="56"/>
                    <a:pt x="386" y="56"/>
                  </a:cubicBezTo>
                  <a:cubicBezTo>
                    <a:pt x="384" y="55"/>
                    <a:pt x="386" y="54"/>
                    <a:pt x="385" y="54"/>
                  </a:cubicBezTo>
                  <a:cubicBezTo>
                    <a:pt x="383" y="52"/>
                    <a:pt x="379" y="54"/>
                    <a:pt x="377" y="52"/>
                  </a:cubicBezTo>
                  <a:cubicBezTo>
                    <a:pt x="380" y="51"/>
                    <a:pt x="384" y="51"/>
                    <a:pt x="387" y="51"/>
                  </a:cubicBezTo>
                  <a:cubicBezTo>
                    <a:pt x="385" y="51"/>
                    <a:pt x="382" y="51"/>
                    <a:pt x="381" y="49"/>
                  </a:cubicBezTo>
                  <a:cubicBezTo>
                    <a:pt x="389" y="48"/>
                    <a:pt x="389" y="48"/>
                    <a:pt x="389" y="48"/>
                  </a:cubicBezTo>
                  <a:cubicBezTo>
                    <a:pt x="387" y="47"/>
                    <a:pt x="384" y="48"/>
                    <a:pt x="382" y="47"/>
                  </a:cubicBezTo>
                  <a:cubicBezTo>
                    <a:pt x="384" y="46"/>
                    <a:pt x="384" y="46"/>
                    <a:pt x="384" y="46"/>
                  </a:cubicBezTo>
                  <a:cubicBezTo>
                    <a:pt x="381" y="45"/>
                    <a:pt x="378" y="46"/>
                    <a:pt x="376" y="44"/>
                  </a:cubicBezTo>
                  <a:cubicBezTo>
                    <a:pt x="377" y="43"/>
                    <a:pt x="378" y="43"/>
                    <a:pt x="378" y="42"/>
                  </a:cubicBezTo>
                  <a:cubicBezTo>
                    <a:pt x="377" y="42"/>
                    <a:pt x="375" y="42"/>
                    <a:pt x="374" y="41"/>
                  </a:cubicBezTo>
                  <a:cubicBezTo>
                    <a:pt x="377" y="40"/>
                    <a:pt x="382" y="41"/>
                    <a:pt x="385" y="40"/>
                  </a:cubicBezTo>
                  <a:cubicBezTo>
                    <a:pt x="377" y="37"/>
                    <a:pt x="377" y="37"/>
                    <a:pt x="377" y="37"/>
                  </a:cubicBezTo>
                  <a:cubicBezTo>
                    <a:pt x="377" y="37"/>
                    <a:pt x="377" y="37"/>
                    <a:pt x="378" y="37"/>
                  </a:cubicBezTo>
                  <a:cubicBezTo>
                    <a:pt x="373" y="35"/>
                    <a:pt x="373" y="35"/>
                    <a:pt x="373" y="35"/>
                  </a:cubicBezTo>
                  <a:cubicBezTo>
                    <a:pt x="375" y="34"/>
                    <a:pt x="377" y="35"/>
                    <a:pt x="378" y="34"/>
                  </a:cubicBezTo>
                  <a:cubicBezTo>
                    <a:pt x="370" y="32"/>
                    <a:pt x="370" y="32"/>
                    <a:pt x="370" y="32"/>
                  </a:cubicBezTo>
                  <a:cubicBezTo>
                    <a:pt x="371" y="31"/>
                    <a:pt x="372" y="32"/>
                    <a:pt x="373" y="32"/>
                  </a:cubicBezTo>
                  <a:cubicBezTo>
                    <a:pt x="358" y="29"/>
                    <a:pt x="358" y="29"/>
                    <a:pt x="358" y="29"/>
                  </a:cubicBezTo>
                  <a:cubicBezTo>
                    <a:pt x="362" y="28"/>
                    <a:pt x="365" y="30"/>
                    <a:pt x="369" y="28"/>
                  </a:cubicBezTo>
                  <a:cubicBezTo>
                    <a:pt x="362" y="26"/>
                    <a:pt x="351" y="28"/>
                    <a:pt x="345" y="24"/>
                  </a:cubicBezTo>
                  <a:cubicBezTo>
                    <a:pt x="346" y="23"/>
                    <a:pt x="348" y="23"/>
                    <a:pt x="350" y="23"/>
                  </a:cubicBezTo>
                  <a:cubicBezTo>
                    <a:pt x="346" y="22"/>
                    <a:pt x="346" y="22"/>
                    <a:pt x="346" y="22"/>
                  </a:cubicBezTo>
                  <a:cubicBezTo>
                    <a:pt x="349" y="20"/>
                    <a:pt x="356" y="21"/>
                    <a:pt x="358" y="19"/>
                  </a:cubicBezTo>
                  <a:cubicBezTo>
                    <a:pt x="354" y="19"/>
                    <a:pt x="350" y="19"/>
                    <a:pt x="347" y="17"/>
                  </a:cubicBezTo>
                  <a:cubicBezTo>
                    <a:pt x="319" y="14"/>
                    <a:pt x="290" y="11"/>
                    <a:pt x="260" y="11"/>
                  </a:cubicBezTo>
                  <a:cubicBezTo>
                    <a:pt x="259" y="10"/>
                    <a:pt x="259" y="10"/>
                    <a:pt x="259" y="10"/>
                  </a:cubicBezTo>
                  <a:cubicBezTo>
                    <a:pt x="281" y="9"/>
                    <a:pt x="301" y="11"/>
                    <a:pt x="324" y="10"/>
                  </a:cubicBezTo>
                  <a:cubicBezTo>
                    <a:pt x="325" y="9"/>
                    <a:pt x="325" y="9"/>
                    <a:pt x="325" y="9"/>
                  </a:cubicBezTo>
                  <a:cubicBezTo>
                    <a:pt x="319" y="6"/>
                    <a:pt x="311" y="8"/>
                    <a:pt x="304" y="6"/>
                  </a:cubicBezTo>
                  <a:cubicBezTo>
                    <a:pt x="306" y="5"/>
                    <a:pt x="306" y="5"/>
                    <a:pt x="306" y="5"/>
                  </a:cubicBezTo>
                  <a:cubicBezTo>
                    <a:pt x="264" y="1"/>
                    <a:pt x="219" y="0"/>
                    <a:pt x="177" y="1"/>
                  </a:cubicBezTo>
                  <a:cubicBezTo>
                    <a:pt x="35" y="2"/>
                    <a:pt x="35" y="2"/>
                    <a:pt x="35" y="2"/>
                  </a:cubicBezTo>
                  <a:cubicBezTo>
                    <a:pt x="28" y="3"/>
                    <a:pt x="22" y="7"/>
                    <a:pt x="18" y="11"/>
                  </a:cubicBezTo>
                  <a:cubicBezTo>
                    <a:pt x="24" y="13"/>
                    <a:pt x="24" y="13"/>
                    <a:pt x="24" y="13"/>
                  </a:cubicBezTo>
                  <a:cubicBezTo>
                    <a:pt x="16" y="17"/>
                    <a:pt x="16" y="17"/>
                    <a:pt x="16" y="17"/>
                  </a:cubicBezTo>
                  <a:cubicBezTo>
                    <a:pt x="15" y="20"/>
                    <a:pt x="19" y="19"/>
                    <a:pt x="22" y="20"/>
                  </a:cubicBezTo>
                  <a:cubicBezTo>
                    <a:pt x="21" y="20"/>
                    <a:pt x="21" y="20"/>
                    <a:pt x="21" y="20"/>
                  </a:cubicBezTo>
                  <a:cubicBezTo>
                    <a:pt x="20" y="22"/>
                    <a:pt x="16" y="22"/>
                    <a:pt x="19" y="24"/>
                  </a:cubicBezTo>
                  <a:cubicBezTo>
                    <a:pt x="19" y="25"/>
                    <a:pt x="16" y="25"/>
                    <a:pt x="15" y="26"/>
                  </a:cubicBezTo>
                  <a:cubicBezTo>
                    <a:pt x="15" y="29"/>
                    <a:pt x="8" y="33"/>
                    <a:pt x="11" y="37"/>
                  </a:cubicBezTo>
                  <a:cubicBezTo>
                    <a:pt x="8" y="42"/>
                    <a:pt x="13" y="47"/>
                    <a:pt x="12" y="52"/>
                  </a:cubicBezTo>
                  <a:cubicBezTo>
                    <a:pt x="8" y="56"/>
                    <a:pt x="10" y="63"/>
                    <a:pt x="7" y="68"/>
                  </a:cubicBezTo>
                  <a:cubicBezTo>
                    <a:pt x="15" y="73"/>
                    <a:pt x="0" y="77"/>
                    <a:pt x="8" y="82"/>
                  </a:cubicBezTo>
                  <a:cubicBezTo>
                    <a:pt x="9" y="88"/>
                    <a:pt x="16" y="93"/>
                    <a:pt x="24" y="97"/>
                  </a:cubicBezTo>
                  <a:cubicBezTo>
                    <a:pt x="50" y="109"/>
                    <a:pt x="82" y="110"/>
                    <a:pt x="113" y="111"/>
                  </a:cubicBezTo>
                  <a:cubicBezTo>
                    <a:pt x="277" y="109"/>
                    <a:pt x="277" y="109"/>
                    <a:pt x="277" y="109"/>
                  </a:cubicBezTo>
                  <a:cubicBezTo>
                    <a:pt x="295" y="106"/>
                    <a:pt x="314" y="107"/>
                    <a:pt x="331" y="104"/>
                  </a:cubicBezTo>
                  <a:cubicBezTo>
                    <a:pt x="350" y="103"/>
                    <a:pt x="364" y="95"/>
                    <a:pt x="382" y="93"/>
                  </a:cubicBezTo>
                  <a:cubicBezTo>
                    <a:pt x="379" y="91"/>
                    <a:pt x="374" y="92"/>
                    <a:pt x="369" y="91"/>
                  </a:cubicBezTo>
                  <a:cubicBezTo>
                    <a:pt x="375" y="88"/>
                    <a:pt x="382" y="87"/>
                    <a:pt x="388" y="86"/>
                  </a:cubicBezTo>
                  <a:cubicBezTo>
                    <a:pt x="387" y="86"/>
                    <a:pt x="385" y="87"/>
                    <a:pt x="385" y="86"/>
                  </a:cubicBezTo>
                  <a:cubicBezTo>
                    <a:pt x="387" y="84"/>
                    <a:pt x="391" y="86"/>
                    <a:pt x="392" y="84"/>
                  </a:cubicBezTo>
                  <a:cubicBezTo>
                    <a:pt x="389" y="82"/>
                    <a:pt x="389" y="82"/>
                    <a:pt x="389" y="82"/>
                  </a:cubicBezTo>
                  <a:cubicBezTo>
                    <a:pt x="391" y="80"/>
                    <a:pt x="395" y="81"/>
                    <a:pt x="397" y="80"/>
                  </a:cubicBezTo>
                  <a:close/>
                </a:path>
              </a:pathLst>
            </a:custGeom>
            <a:solidFill>
              <a:srgbClr val="004DA1"/>
            </a:solidFill>
            <a:ln>
              <a:noFill/>
            </a:ln>
          </p:spPr>
          <p:txBody>
            <a:bodyPr vert="horz" wrap="square" lIns="68580" tIns="34290" rIns="68580" bIns="3429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013" b="0" i="0" u="none" strike="noStrike" kern="0" cap="none" spc="0" normalizeH="0" baseline="0" noProof="0" dirty="0">
                <a:ln>
                  <a:noFill/>
                </a:ln>
                <a:solidFill>
                  <a:prstClr val="black"/>
                </a:solidFill>
                <a:effectLst/>
                <a:uLnTx/>
                <a:uFillTx/>
                <a:cs typeface="+mn-ea"/>
                <a:sym typeface="+mn-lt"/>
              </a:endParaRPr>
            </a:p>
          </p:txBody>
        </p:sp>
        <p:sp>
          <p:nvSpPr>
            <p:cNvPr id="11" name="文本框 10">
              <a:extLst>
                <a:ext uri="{FF2B5EF4-FFF2-40B4-BE49-F238E27FC236}">
                  <a16:creationId xmlns:a16="http://schemas.microsoft.com/office/drawing/2014/main" id="{9638B1E5-5568-466A-B5E2-8FD1DDE2E088}"/>
                </a:ext>
              </a:extLst>
            </p:cNvPr>
            <p:cNvSpPr txBox="1"/>
            <p:nvPr/>
          </p:nvSpPr>
          <p:spPr>
            <a:xfrm>
              <a:off x="9306645" y="2520919"/>
              <a:ext cx="902810" cy="670271"/>
            </a:xfrm>
            <a:prstGeom prst="rect">
              <a:avLst/>
            </a:prstGeom>
            <a:noFill/>
            <a:effectLst/>
          </p:spPr>
          <p:txBody>
            <a:bodyPr vert="eaVert" wrap="none" rtlCol="0" anchor="ctr">
              <a:spAutoFit/>
            </a:bodyPr>
            <a:lstStyle>
              <a:defPPr>
                <a:defRPr lang="zh-CN"/>
              </a:defPPr>
              <a:lvl1pPr algn="ctr">
                <a:defRPr sz="4400">
                  <a:solidFill>
                    <a:srgbClr val="004DA1"/>
                  </a:solidFill>
                  <a:latin typeface="李旭科书法" panose="02000603000000000000" pitchFamily="2" charset="-122"/>
                  <a:ea typeface="李旭科书法" panose="02000603000000000000" pitchFamily="2" charset="-122"/>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lang="en-US" altLang="zh-CN" sz="3200" kern="0" dirty="0">
                  <a:solidFill>
                    <a:prstClr val="white"/>
                  </a:solidFill>
                  <a:latin typeface="+mn-lt"/>
                  <a:ea typeface="+mn-ea"/>
                  <a:cs typeface="+mn-ea"/>
                  <a:sym typeface="+mn-lt"/>
                </a:rPr>
                <a:t>CD</a:t>
              </a:r>
              <a:endParaRPr kumimoji="0" lang="zh-CN" altLang="en-US" sz="3200" b="0" i="0" u="none" strike="noStrike" kern="0" cap="none" spc="0" normalizeH="0" baseline="0" noProof="0" dirty="0">
                <a:ln>
                  <a:noFill/>
                </a:ln>
                <a:solidFill>
                  <a:prstClr val="white"/>
                </a:solidFill>
                <a:effectLst/>
                <a:uLnTx/>
                <a:uFillTx/>
                <a:latin typeface="+mn-lt"/>
                <a:ea typeface="+mn-ea"/>
                <a:cs typeface="+mn-ea"/>
                <a:sym typeface="+mn-lt"/>
              </a:endParaRPr>
            </a:p>
          </p:txBody>
        </p:sp>
      </p:grpSp>
    </p:spTree>
    <p:extLst>
      <p:ext uri="{BB962C8B-B14F-4D97-AF65-F5344CB8AC3E}">
        <p14:creationId xmlns:p14="http://schemas.microsoft.com/office/powerpoint/2010/main" val="214700543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组合 2">
            <a:extLst>
              <a:ext uri="{FF2B5EF4-FFF2-40B4-BE49-F238E27FC236}">
                <a16:creationId xmlns:a16="http://schemas.microsoft.com/office/drawing/2014/main" id="{CC74C4C3-4D6C-4169-9304-7604F9C8D350}"/>
              </a:ext>
            </a:extLst>
          </p:cNvPr>
          <p:cNvGrpSpPr/>
          <p:nvPr/>
        </p:nvGrpSpPr>
        <p:grpSpPr>
          <a:xfrm>
            <a:off x="500760" y="988626"/>
            <a:ext cx="648376" cy="3575005"/>
            <a:chOff x="1245704" y="1036752"/>
            <a:chExt cx="648376" cy="3575005"/>
          </a:xfrm>
        </p:grpSpPr>
        <p:grpSp>
          <p:nvGrpSpPr>
            <p:cNvPr id="16" name="组合 15"/>
            <p:cNvGrpSpPr/>
            <p:nvPr/>
          </p:nvGrpSpPr>
          <p:grpSpPr>
            <a:xfrm>
              <a:off x="1245704" y="1036752"/>
              <a:ext cx="648376" cy="3575005"/>
              <a:chOff x="3237545" y="4561747"/>
              <a:chExt cx="1146960" cy="1146960"/>
            </a:xfrm>
          </p:grpSpPr>
          <p:sp>
            <p:nvSpPr>
              <p:cNvPr id="17" name="圆角矩形 16"/>
              <p:cNvSpPr/>
              <p:nvPr/>
            </p:nvSpPr>
            <p:spPr>
              <a:xfrm>
                <a:off x="3237545" y="4561747"/>
                <a:ext cx="1146960" cy="1146960"/>
              </a:xfrm>
              <a:prstGeom prst="roundRect">
                <a:avLst>
                  <a:gd name="adj" fmla="val 9039"/>
                </a:avLst>
              </a:prstGeom>
              <a:solidFill>
                <a:srgbClr val="0070C0"/>
              </a:solidFill>
              <a:ln w="31750">
                <a:gradFill flip="none" rotWithShape="1">
                  <a:gsLst>
                    <a:gs pos="0">
                      <a:schemeClr val="bg1">
                        <a:lumMod val="85000"/>
                      </a:schemeClr>
                    </a:gs>
                    <a:gs pos="100000">
                      <a:schemeClr val="bg1"/>
                    </a:gs>
                  </a:gsLst>
                  <a:lin ang="2700000" scaled="1"/>
                  <a:tileRect/>
                </a:gradFill>
              </a:ln>
              <a:effectLst>
                <a:innerShdw blurRad="127000" dist="63500" dir="13500000">
                  <a:schemeClr val="tx1">
                    <a:lumMod val="65000"/>
                    <a:lumOff val="35000"/>
                    <a:alpha val="49000"/>
                  </a:scheme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a:solidFill>
                    <a:schemeClr val="tx1"/>
                  </a:solidFill>
                  <a:latin typeface="+mj-ea"/>
                  <a:ea typeface="+mj-ea"/>
                </a:endParaRPr>
              </a:p>
            </p:txBody>
          </p:sp>
          <p:sp>
            <p:nvSpPr>
              <p:cNvPr id="18" name="圆角矩形 17"/>
              <p:cNvSpPr/>
              <p:nvPr/>
            </p:nvSpPr>
            <p:spPr>
              <a:xfrm>
                <a:off x="3294838" y="4757465"/>
                <a:ext cx="1032367" cy="773634"/>
              </a:xfrm>
              <a:prstGeom prst="roundRect">
                <a:avLst>
                  <a:gd name="adj" fmla="val 9613"/>
                </a:avLst>
              </a:prstGeom>
              <a:solidFill>
                <a:schemeClr val="bg1">
                  <a:lumMod val="95000"/>
                </a:schemeClr>
              </a:solidFill>
              <a:ln w="50800">
                <a:noFill/>
              </a:ln>
              <a:effectLst>
                <a:outerShdw blurRad="76200" dist="38100" dir="2700000" algn="tl" rotWithShape="0">
                  <a:schemeClr val="tx1">
                    <a:lumMod val="65000"/>
                    <a:lumOff val="35000"/>
                    <a:alpha val="64000"/>
                  </a:schemeClr>
                </a:outerShdw>
              </a:effectLst>
              <a:scene3d>
                <a:camera prst="orthographicFront"/>
                <a:lightRig rig="threePt" dir="t"/>
              </a:scene3d>
              <a:sp3d prstMaterial="softEdge">
                <a:bevelT w="25400" h="127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a:solidFill>
                    <a:schemeClr val="tx1"/>
                  </a:solidFill>
                  <a:latin typeface="+mj-ea"/>
                  <a:ea typeface="+mj-ea"/>
                </a:endParaRPr>
              </a:p>
            </p:txBody>
          </p:sp>
        </p:grpSp>
        <p:sp>
          <p:nvSpPr>
            <p:cNvPr id="19" name="Text Placeholder 3"/>
            <p:cNvSpPr txBox="1">
              <a:spLocks/>
            </p:cNvSpPr>
            <p:nvPr/>
          </p:nvSpPr>
          <p:spPr>
            <a:xfrm>
              <a:off x="1374913" y="1600200"/>
              <a:ext cx="397566" cy="2343406"/>
            </a:xfrm>
            <a:prstGeom prst="rect">
              <a:avLst/>
            </a:prstGeom>
          </p:spPr>
          <p:txBody>
            <a:bodyPr vert="horz" lIns="0" tIns="0" rIns="0" bIns="0" rtlCol="0" anchor="ctr">
              <a:normAutofit/>
            </a:bodyPr>
            <a:lstStyle>
              <a:lvl1pPr marL="0" indent="0" algn="l" defTabSz="914400" rtl="0" eaLnBrk="1" latinLnBrk="0" hangingPunct="1">
                <a:lnSpc>
                  <a:spcPct val="90000"/>
                </a:lnSpc>
                <a:spcBef>
                  <a:spcPts val="1000"/>
                </a:spcBef>
                <a:buFont typeface="Arial" panose="020B0604020202020204" pitchFamily="34" charset="0"/>
                <a:buNone/>
                <a:defRPr sz="1750" kern="1200">
                  <a:solidFill>
                    <a:schemeClr val="tx1"/>
                  </a:solidFill>
                  <a:latin typeface="Open Sans" panose="020B0606030504020204" pitchFamily="34" charset="0"/>
                  <a:ea typeface="Open Sans" panose="020B0606030504020204" pitchFamily="34" charset="0"/>
                  <a:cs typeface="Open Sans" panose="020B0606030504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Open Sans "/>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Open Sans "/>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Open Sans "/>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Open Sans "/>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a:r>
                <a:rPr lang="zh-CN" altLang="en-US" sz="2000" b="1" dirty="0">
                  <a:latin typeface="+mj-ea"/>
                  <a:ea typeface="+mj-ea"/>
                </a:rPr>
                <a:t>收取包装物押金</a:t>
              </a:r>
              <a:endParaRPr lang="en-GB" altLang="zh-CN" sz="2000" b="1" dirty="0">
                <a:latin typeface="+mj-ea"/>
                <a:ea typeface="+mj-ea"/>
              </a:endParaRPr>
            </a:p>
          </p:txBody>
        </p:sp>
      </p:grpSp>
      <p:sp>
        <p:nvSpPr>
          <p:cNvPr id="12" name="文本框 4">
            <a:extLst>
              <a:ext uri="{FF2B5EF4-FFF2-40B4-BE49-F238E27FC236}">
                <a16:creationId xmlns:a16="http://schemas.microsoft.com/office/drawing/2014/main" id="{E8153442-6476-49A4-BF3D-74C6F7A37D10}"/>
              </a:ext>
            </a:extLst>
          </p:cNvPr>
          <p:cNvSpPr txBox="1"/>
          <p:nvPr/>
        </p:nvSpPr>
        <p:spPr>
          <a:xfrm>
            <a:off x="824948" y="299722"/>
            <a:ext cx="7482623" cy="500137"/>
          </a:xfrm>
          <a:prstGeom prst="rect">
            <a:avLst/>
          </a:prstGeom>
          <a:noFill/>
        </p:spPr>
        <p:txBody>
          <a:bodyPr wrap="square" lIns="68580" tIns="34290" rIns="68580" bIns="34290" rtlCol="0">
            <a:spAutoFit/>
          </a:bodyPr>
          <a:lstStyle/>
          <a:p>
            <a:pPr algn="ctr"/>
            <a:r>
              <a:rPr lang="zh-CN" altLang="en-US" sz="2800" b="1" dirty="0">
                <a:solidFill>
                  <a:srgbClr val="0070C0"/>
                </a:solidFill>
                <a:cs typeface="+mn-ea"/>
              </a:rPr>
              <a:t>二、销项税额</a:t>
            </a:r>
            <a:r>
              <a:rPr lang="en-US" altLang="zh-CN" sz="2400" b="1" dirty="0">
                <a:solidFill>
                  <a:srgbClr val="7030A0"/>
                </a:solidFill>
                <a:latin typeface="+mn-ea"/>
              </a:rPr>
              <a:t>——2.</a:t>
            </a:r>
            <a:r>
              <a:rPr lang="zh-CN" altLang="zh-CN" sz="2400" b="1" dirty="0">
                <a:solidFill>
                  <a:srgbClr val="7030A0"/>
                </a:solidFill>
              </a:rPr>
              <a:t>特殊销售方式销售额的确定</a:t>
            </a:r>
            <a:endParaRPr lang="en-US" altLang="zh-CN" sz="2000" b="1" dirty="0">
              <a:solidFill>
                <a:srgbClr val="7030A0"/>
              </a:solidFill>
              <a:latin typeface="+mn-ea"/>
            </a:endParaRPr>
          </a:p>
        </p:txBody>
      </p:sp>
      <p:graphicFrame>
        <p:nvGraphicFramePr>
          <p:cNvPr id="13" name="表格 12">
            <a:extLst>
              <a:ext uri="{FF2B5EF4-FFF2-40B4-BE49-F238E27FC236}">
                <a16:creationId xmlns:a16="http://schemas.microsoft.com/office/drawing/2014/main" id="{7A027874-FCD4-4A7B-A454-7F92ACFE21E0}"/>
              </a:ext>
            </a:extLst>
          </p:cNvPr>
          <p:cNvGraphicFramePr>
            <a:graphicFrameLocks noGrp="1"/>
          </p:cNvGraphicFramePr>
          <p:nvPr>
            <p:extLst>
              <p:ext uri="{D42A27DB-BD31-4B8C-83A1-F6EECF244321}">
                <p14:modId xmlns:p14="http://schemas.microsoft.com/office/powerpoint/2010/main" val="3063862152"/>
              </p:ext>
            </p:extLst>
          </p:nvPr>
        </p:nvGraphicFramePr>
        <p:xfrm>
          <a:off x="1442871" y="1033488"/>
          <a:ext cx="6551612" cy="1219200"/>
        </p:xfrm>
        <a:graphic>
          <a:graphicData uri="http://schemas.openxmlformats.org/drawingml/2006/table">
            <a:tbl>
              <a:tblPr firstRow="1" firstCol="1" bandRow="1">
                <a:tableStyleId>{7DF18680-E054-41AD-8BC1-D1AEF772440D}</a:tableStyleId>
              </a:tblPr>
              <a:tblGrid>
                <a:gridCol w="3360737">
                  <a:extLst>
                    <a:ext uri="{9D8B030D-6E8A-4147-A177-3AD203B41FA5}">
                      <a16:colId xmlns:a16="http://schemas.microsoft.com/office/drawing/2014/main" val="4175484521"/>
                    </a:ext>
                  </a:extLst>
                </a:gridCol>
                <a:gridCol w="1575707">
                  <a:extLst>
                    <a:ext uri="{9D8B030D-6E8A-4147-A177-3AD203B41FA5}">
                      <a16:colId xmlns:a16="http://schemas.microsoft.com/office/drawing/2014/main" val="9952890"/>
                    </a:ext>
                  </a:extLst>
                </a:gridCol>
                <a:gridCol w="1615168">
                  <a:extLst>
                    <a:ext uri="{9D8B030D-6E8A-4147-A177-3AD203B41FA5}">
                      <a16:colId xmlns:a16="http://schemas.microsoft.com/office/drawing/2014/main" val="4264312434"/>
                    </a:ext>
                  </a:extLst>
                </a:gridCol>
              </a:tblGrid>
              <a:tr h="0">
                <a:tc>
                  <a:txBody>
                    <a:bodyPr/>
                    <a:lstStyle/>
                    <a:p>
                      <a:pPr algn="ctr">
                        <a:spcAft>
                          <a:spcPts val="0"/>
                        </a:spcAft>
                      </a:pPr>
                      <a:r>
                        <a:rPr lang="zh-CN" sz="2000" b="1" kern="100">
                          <a:effectLst/>
                        </a:rPr>
                        <a:t>产品</a:t>
                      </a:r>
                      <a:endParaRPr lang="zh-CN" sz="2000" b="1" kern="100">
                        <a:effectLst/>
                        <a:latin typeface="楷体" panose="02010609060101010101" pitchFamily="49" charset="-122"/>
                        <a:ea typeface="楷体" panose="02010609060101010101" pitchFamily="49" charset="-122"/>
                        <a:cs typeface="Times New Roman" panose="02020603050405020304" pitchFamily="18" charset="0"/>
                      </a:endParaRPr>
                    </a:p>
                  </a:txBody>
                  <a:tcPr marL="68580" marR="68580" marT="0" marB="0" anchor="ctr"/>
                </a:tc>
                <a:tc>
                  <a:txBody>
                    <a:bodyPr/>
                    <a:lstStyle/>
                    <a:p>
                      <a:pPr algn="ctr">
                        <a:spcAft>
                          <a:spcPts val="0"/>
                        </a:spcAft>
                      </a:pPr>
                      <a:r>
                        <a:rPr lang="zh-CN" sz="2000" b="1" kern="100">
                          <a:effectLst/>
                        </a:rPr>
                        <a:t>取得时</a:t>
                      </a:r>
                      <a:endParaRPr lang="zh-CN" sz="2000" b="1" kern="100">
                        <a:effectLst/>
                        <a:latin typeface="楷体" panose="02010609060101010101" pitchFamily="49" charset="-122"/>
                        <a:ea typeface="楷体" panose="02010609060101010101" pitchFamily="49" charset="-122"/>
                        <a:cs typeface="Times New Roman" panose="02020603050405020304" pitchFamily="18" charset="0"/>
                      </a:endParaRPr>
                    </a:p>
                  </a:txBody>
                  <a:tcPr marL="68580" marR="68580" marT="0" marB="0" anchor="ctr"/>
                </a:tc>
                <a:tc>
                  <a:txBody>
                    <a:bodyPr/>
                    <a:lstStyle/>
                    <a:p>
                      <a:pPr algn="ctr">
                        <a:spcAft>
                          <a:spcPts val="0"/>
                        </a:spcAft>
                      </a:pPr>
                      <a:r>
                        <a:rPr lang="zh-CN" sz="2000" b="1" kern="100">
                          <a:effectLst/>
                        </a:rPr>
                        <a:t>逾期时</a:t>
                      </a:r>
                      <a:endParaRPr lang="zh-CN" sz="2000" b="1" kern="100">
                        <a:effectLst/>
                        <a:latin typeface="楷体" panose="02010609060101010101" pitchFamily="49" charset="-122"/>
                        <a:ea typeface="楷体" panose="02010609060101010101" pitchFamily="49" charset="-122"/>
                        <a:cs typeface="Times New Roman" panose="02020603050405020304" pitchFamily="18" charset="0"/>
                      </a:endParaRPr>
                    </a:p>
                  </a:txBody>
                  <a:tcPr marL="68580" marR="68580" marT="0" marB="0" anchor="ctr"/>
                </a:tc>
                <a:extLst>
                  <a:ext uri="{0D108BD9-81ED-4DB2-BD59-A6C34878D82A}">
                    <a16:rowId xmlns:a16="http://schemas.microsoft.com/office/drawing/2014/main" val="2593001526"/>
                  </a:ext>
                </a:extLst>
              </a:tr>
              <a:tr h="0">
                <a:tc>
                  <a:txBody>
                    <a:bodyPr/>
                    <a:lstStyle/>
                    <a:p>
                      <a:pPr algn="ctr">
                        <a:spcAft>
                          <a:spcPts val="0"/>
                        </a:spcAft>
                      </a:pPr>
                      <a:r>
                        <a:rPr lang="zh-CN" sz="2000" b="1" kern="100" dirty="0">
                          <a:effectLst/>
                        </a:rPr>
                        <a:t>除酒类产品以外的其他货物</a:t>
                      </a:r>
                      <a:endParaRPr lang="zh-CN" sz="2000" b="1" kern="100" dirty="0">
                        <a:effectLst/>
                        <a:latin typeface="楷体" panose="02010609060101010101" pitchFamily="49" charset="-122"/>
                        <a:ea typeface="楷体" panose="02010609060101010101" pitchFamily="49" charset="-122"/>
                        <a:cs typeface="Times New Roman" panose="02020603050405020304" pitchFamily="18" charset="0"/>
                      </a:endParaRPr>
                    </a:p>
                  </a:txBody>
                  <a:tcPr marL="68580" marR="68580" marT="0" marB="0" anchor="ctr"/>
                </a:tc>
                <a:tc>
                  <a:txBody>
                    <a:bodyPr/>
                    <a:lstStyle/>
                    <a:p>
                      <a:pPr algn="ctr">
                        <a:spcAft>
                          <a:spcPts val="0"/>
                        </a:spcAft>
                      </a:pPr>
                      <a:r>
                        <a:rPr lang="zh-CN" sz="2000" b="1" kern="100" dirty="0">
                          <a:solidFill>
                            <a:srgbClr val="004DA1"/>
                          </a:solidFill>
                          <a:effectLst/>
                        </a:rPr>
                        <a:t>×</a:t>
                      </a:r>
                      <a:endParaRPr lang="zh-CN" sz="2000" b="1" kern="100" dirty="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68580" marR="68580" marT="0" marB="0" anchor="ctr"/>
                </a:tc>
                <a:tc>
                  <a:txBody>
                    <a:bodyPr/>
                    <a:lstStyle/>
                    <a:p>
                      <a:pPr algn="ctr">
                        <a:spcAft>
                          <a:spcPts val="0"/>
                        </a:spcAft>
                      </a:pPr>
                      <a:r>
                        <a:rPr lang="zh-CN" sz="2000" b="1" kern="100">
                          <a:solidFill>
                            <a:srgbClr val="004DA1"/>
                          </a:solidFill>
                          <a:effectLst/>
                        </a:rPr>
                        <a:t>√</a:t>
                      </a:r>
                      <a:endParaRPr lang="zh-CN" sz="2000" b="1" kern="10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68580" marR="68580" marT="0" marB="0" anchor="ctr"/>
                </a:tc>
                <a:extLst>
                  <a:ext uri="{0D108BD9-81ED-4DB2-BD59-A6C34878D82A}">
                    <a16:rowId xmlns:a16="http://schemas.microsoft.com/office/drawing/2014/main" val="425925224"/>
                  </a:ext>
                </a:extLst>
              </a:tr>
              <a:tr h="0">
                <a:tc>
                  <a:txBody>
                    <a:bodyPr/>
                    <a:lstStyle/>
                    <a:p>
                      <a:pPr algn="ctr">
                        <a:spcAft>
                          <a:spcPts val="0"/>
                        </a:spcAft>
                      </a:pPr>
                      <a:r>
                        <a:rPr lang="zh-CN" sz="2000" b="1" kern="100">
                          <a:effectLst/>
                        </a:rPr>
                        <a:t>白酒、其他酒</a:t>
                      </a:r>
                      <a:endParaRPr lang="zh-CN" sz="2000" b="1" kern="100">
                        <a:effectLst/>
                        <a:latin typeface="楷体" panose="02010609060101010101" pitchFamily="49" charset="-122"/>
                        <a:ea typeface="楷体" panose="02010609060101010101" pitchFamily="49" charset="-122"/>
                        <a:cs typeface="Times New Roman" panose="02020603050405020304" pitchFamily="18" charset="0"/>
                      </a:endParaRPr>
                    </a:p>
                  </a:txBody>
                  <a:tcPr marL="68580" marR="68580" marT="0" marB="0" anchor="ctr"/>
                </a:tc>
                <a:tc>
                  <a:txBody>
                    <a:bodyPr/>
                    <a:lstStyle/>
                    <a:p>
                      <a:pPr algn="ctr">
                        <a:spcAft>
                          <a:spcPts val="0"/>
                        </a:spcAft>
                      </a:pPr>
                      <a:r>
                        <a:rPr lang="zh-CN" sz="2000" b="1" kern="100" dirty="0">
                          <a:solidFill>
                            <a:srgbClr val="004DA1"/>
                          </a:solidFill>
                          <a:effectLst/>
                        </a:rPr>
                        <a:t>√</a:t>
                      </a:r>
                      <a:endParaRPr lang="zh-CN" sz="2000" b="1" kern="100" dirty="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68580" marR="68580" marT="0" marB="0" anchor="ctr"/>
                </a:tc>
                <a:tc>
                  <a:txBody>
                    <a:bodyPr/>
                    <a:lstStyle/>
                    <a:p>
                      <a:pPr algn="ctr">
                        <a:spcAft>
                          <a:spcPts val="0"/>
                        </a:spcAft>
                      </a:pPr>
                      <a:r>
                        <a:rPr lang="zh-CN" sz="2000" b="1" kern="100" dirty="0">
                          <a:solidFill>
                            <a:srgbClr val="004DA1"/>
                          </a:solidFill>
                          <a:effectLst/>
                        </a:rPr>
                        <a:t>×</a:t>
                      </a:r>
                      <a:endParaRPr lang="zh-CN" sz="2000" b="1" kern="100" dirty="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68580" marR="68580" marT="0" marB="0" anchor="ctr"/>
                </a:tc>
                <a:extLst>
                  <a:ext uri="{0D108BD9-81ED-4DB2-BD59-A6C34878D82A}">
                    <a16:rowId xmlns:a16="http://schemas.microsoft.com/office/drawing/2014/main" val="33643401"/>
                  </a:ext>
                </a:extLst>
              </a:tr>
              <a:tr h="0">
                <a:tc>
                  <a:txBody>
                    <a:bodyPr/>
                    <a:lstStyle/>
                    <a:p>
                      <a:pPr algn="ctr">
                        <a:spcAft>
                          <a:spcPts val="0"/>
                        </a:spcAft>
                      </a:pPr>
                      <a:r>
                        <a:rPr lang="zh-CN" sz="2000" b="1" kern="100">
                          <a:effectLst/>
                        </a:rPr>
                        <a:t>啤酒、黄酒</a:t>
                      </a:r>
                      <a:endParaRPr lang="zh-CN" sz="2000" b="1" kern="100">
                        <a:effectLst/>
                        <a:latin typeface="楷体" panose="02010609060101010101" pitchFamily="49" charset="-122"/>
                        <a:ea typeface="楷体" panose="02010609060101010101" pitchFamily="49" charset="-122"/>
                        <a:cs typeface="Times New Roman" panose="02020603050405020304" pitchFamily="18" charset="0"/>
                      </a:endParaRPr>
                    </a:p>
                  </a:txBody>
                  <a:tcPr marL="68580" marR="68580" marT="0" marB="0" anchor="ctr"/>
                </a:tc>
                <a:tc>
                  <a:txBody>
                    <a:bodyPr/>
                    <a:lstStyle/>
                    <a:p>
                      <a:pPr algn="ctr">
                        <a:spcAft>
                          <a:spcPts val="0"/>
                        </a:spcAft>
                      </a:pPr>
                      <a:r>
                        <a:rPr lang="zh-CN" sz="2000" b="1" kern="100">
                          <a:solidFill>
                            <a:srgbClr val="004DA1"/>
                          </a:solidFill>
                          <a:effectLst/>
                        </a:rPr>
                        <a:t>×</a:t>
                      </a:r>
                      <a:endParaRPr lang="zh-CN" sz="2000" b="1" kern="10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68580" marR="68580" marT="0" marB="0" anchor="ctr"/>
                </a:tc>
                <a:tc>
                  <a:txBody>
                    <a:bodyPr/>
                    <a:lstStyle/>
                    <a:p>
                      <a:pPr algn="ctr">
                        <a:spcAft>
                          <a:spcPts val="0"/>
                        </a:spcAft>
                      </a:pPr>
                      <a:r>
                        <a:rPr lang="zh-CN" sz="2000" b="1" kern="100" dirty="0">
                          <a:solidFill>
                            <a:srgbClr val="004DA1"/>
                          </a:solidFill>
                          <a:effectLst/>
                        </a:rPr>
                        <a:t>√</a:t>
                      </a:r>
                      <a:endParaRPr lang="zh-CN" sz="2000" b="1" kern="100" dirty="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68580" marR="68580" marT="0" marB="0" anchor="ctr"/>
                </a:tc>
                <a:extLst>
                  <a:ext uri="{0D108BD9-81ED-4DB2-BD59-A6C34878D82A}">
                    <a16:rowId xmlns:a16="http://schemas.microsoft.com/office/drawing/2014/main" val="2591149596"/>
                  </a:ext>
                </a:extLst>
              </a:tr>
            </a:tbl>
          </a:graphicData>
        </a:graphic>
      </p:graphicFrame>
      <p:sp>
        <p:nvSpPr>
          <p:cNvPr id="14" name="文本框 13">
            <a:extLst>
              <a:ext uri="{FF2B5EF4-FFF2-40B4-BE49-F238E27FC236}">
                <a16:creationId xmlns:a16="http://schemas.microsoft.com/office/drawing/2014/main" id="{E742D071-FDBD-460B-B79D-0DFFBC72C983}"/>
              </a:ext>
            </a:extLst>
          </p:cNvPr>
          <p:cNvSpPr txBox="1"/>
          <p:nvPr/>
        </p:nvSpPr>
        <p:spPr>
          <a:xfrm>
            <a:off x="1811079" y="2367302"/>
            <a:ext cx="6357240" cy="2328523"/>
          </a:xfrm>
          <a:prstGeom prst="rect">
            <a:avLst/>
          </a:prstGeom>
          <a:noFill/>
        </p:spPr>
        <p:txBody>
          <a:bodyPr wrap="square">
            <a:spAutoFit/>
          </a:bodyPr>
          <a:lstStyle/>
          <a:p>
            <a:pPr marL="0" marR="0" lvl="0" indent="453600" algn="just" defTabSz="685800" rtl="0" eaLnBrk="1" fontAlgn="auto" latinLnBrk="0" hangingPunct="1">
              <a:lnSpc>
                <a:spcPct val="150000"/>
              </a:lnSpc>
              <a:spcBef>
                <a:spcPts val="0"/>
              </a:spcBef>
              <a:spcAft>
                <a:spcPts val="0"/>
              </a:spcAft>
              <a:buClrTx/>
              <a:buSzTx/>
              <a:buFontTx/>
              <a:buNone/>
              <a:tabLst>
                <a:tab pos="2970530" algn="l"/>
              </a:tabLst>
              <a:defRPr/>
            </a:pPr>
            <a:r>
              <a:rPr kumimoji="0" lang="zh-CN" altLang="zh-CN" sz="2000" b="1" i="0" u="none" strike="noStrike" kern="1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Times New Roman" panose="02020603050405020304" pitchFamily="18" charset="0"/>
              </a:rPr>
              <a:t>【注意</a:t>
            </a:r>
            <a:r>
              <a:rPr kumimoji="0" lang="en-US" altLang="zh-CN" sz="2000" b="1" i="0" u="none" strike="noStrike" kern="1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Times New Roman" panose="02020603050405020304" pitchFamily="18" charset="0"/>
              </a:rPr>
              <a:t>1</a:t>
            </a:r>
            <a:r>
              <a:rPr kumimoji="0" lang="zh-CN" altLang="zh-CN" sz="2000" b="1" i="0" u="none" strike="noStrike" kern="1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Times New Roman" panose="02020603050405020304" pitchFamily="18" charset="0"/>
              </a:rPr>
              <a:t>】</a:t>
            </a:r>
            <a:r>
              <a:rPr kumimoji="0" lang="zh-CN" altLang="zh-CN" sz="2000" b="1" i="0" u="none" strike="noStrike" kern="1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Times New Roman" panose="02020603050405020304" pitchFamily="18" charset="0"/>
              </a:rPr>
              <a:t>“逾期”是指超过合同约定的期限或者虽未超过合同约定期限，但已经超过</a:t>
            </a:r>
            <a:r>
              <a:rPr kumimoji="0" lang="en-US" altLang="zh-CN" sz="2000" b="1" i="0" u="none" strike="noStrike" kern="1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Times New Roman" panose="02020603050405020304" pitchFamily="18" charset="0"/>
              </a:rPr>
              <a:t>1</a:t>
            </a:r>
            <a:r>
              <a:rPr kumimoji="0" lang="zh-CN" altLang="zh-CN" sz="2000" b="1" i="0" u="none" strike="noStrike" kern="1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Times New Roman" panose="02020603050405020304" pitchFamily="18" charset="0"/>
              </a:rPr>
              <a:t>年的。</a:t>
            </a:r>
          </a:p>
          <a:p>
            <a:pPr marL="0" marR="0" lvl="0" indent="453600" algn="just" defTabSz="685800" rtl="0" eaLnBrk="1" fontAlgn="auto" latinLnBrk="0" hangingPunct="1">
              <a:lnSpc>
                <a:spcPct val="150000"/>
              </a:lnSpc>
              <a:spcBef>
                <a:spcPts val="0"/>
              </a:spcBef>
              <a:spcAft>
                <a:spcPts val="0"/>
              </a:spcAft>
              <a:buClrTx/>
              <a:buSzTx/>
              <a:buFontTx/>
              <a:buNone/>
              <a:tabLst>
                <a:tab pos="2970530" algn="l"/>
              </a:tabLst>
              <a:defRPr/>
            </a:pPr>
            <a:r>
              <a:rPr kumimoji="0" lang="zh-CN" altLang="zh-CN" sz="2000" b="1" i="0" u="none" strike="noStrike" kern="1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Times New Roman" panose="02020603050405020304" pitchFamily="18" charset="0"/>
              </a:rPr>
              <a:t>【注意</a:t>
            </a:r>
            <a:r>
              <a:rPr kumimoji="0" lang="en-US" altLang="zh-CN" sz="2000" b="1" i="0" u="none" strike="noStrike" kern="1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Times New Roman" panose="02020603050405020304" pitchFamily="18" charset="0"/>
              </a:rPr>
              <a:t>2</a:t>
            </a:r>
            <a:r>
              <a:rPr kumimoji="0" lang="zh-CN" altLang="zh-CN" sz="2000" b="1" i="0" u="none" strike="noStrike" kern="1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Times New Roman" panose="02020603050405020304" pitchFamily="18" charset="0"/>
              </a:rPr>
              <a:t>】</a:t>
            </a:r>
            <a:r>
              <a:rPr kumimoji="0" lang="zh-CN" altLang="zh-CN" sz="2000" b="1" i="0" u="none" strike="noStrike" kern="1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Times New Roman" panose="02020603050405020304" pitchFamily="18" charset="0"/>
              </a:rPr>
              <a:t>与“包装费、包装物租金”进行区分，“包装费、包装物租金”属于价外费用，包装物押金不一定属于价外费用。</a:t>
            </a:r>
          </a:p>
        </p:txBody>
      </p:sp>
    </p:spTree>
    <p:extLst>
      <p:ext uri="{BB962C8B-B14F-4D97-AF65-F5344CB8AC3E}">
        <p14:creationId xmlns:p14="http://schemas.microsoft.com/office/powerpoint/2010/main" val="50337901"/>
      </p:ext>
    </p:extLst>
  </p:cSld>
  <p:clrMapOvr>
    <a:masterClrMapping/>
  </p:clrMapOvr>
  <mc:AlternateContent xmlns:mc="http://schemas.openxmlformats.org/markup-compatibility/2006" xmlns:p14="http://schemas.microsoft.com/office/powerpoint/2010/main">
    <mc:Choice Requires="p14">
      <p:transition spd="slow" p14:dur="1600" advClick="0" advTm="0">
        <p14:gallery dir="l"/>
      </p:transition>
    </mc:Choice>
    <mc:Fallback xmlns="">
      <p:transition spd="slow"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after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fade">
                                      <p:cBhvr>
                                        <p:cTn id="7" dur="1000"/>
                                        <p:tgtEl>
                                          <p:spTgt spid="13"/>
                                        </p:tgtEl>
                                      </p:cBhvr>
                                    </p:animEffect>
                                    <p:anim calcmode="lin" valueType="num">
                                      <p:cBhvr>
                                        <p:cTn id="8" dur="1000" fill="hold"/>
                                        <p:tgtEl>
                                          <p:spTgt spid="13"/>
                                        </p:tgtEl>
                                        <p:attrNameLst>
                                          <p:attrName>ppt_x</p:attrName>
                                        </p:attrNameLst>
                                      </p:cBhvr>
                                      <p:tavLst>
                                        <p:tav tm="0">
                                          <p:val>
                                            <p:strVal val="#ppt_x"/>
                                          </p:val>
                                        </p:tav>
                                        <p:tav tm="100000">
                                          <p:val>
                                            <p:strVal val="#ppt_x"/>
                                          </p:val>
                                        </p:tav>
                                      </p:tavLst>
                                    </p:anim>
                                    <p:anim calcmode="lin" valueType="num">
                                      <p:cBhvr>
                                        <p:cTn id="9" dur="900" decel="100000" fill="hold"/>
                                        <p:tgtEl>
                                          <p:spTgt spid="13"/>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13"/>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3F297A04-FA86-470C-A283-0F372052F889}"/>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latin typeface="+mn-lt"/>
                <a:cs typeface="+mn-ea"/>
                <a:sym typeface="+mn-lt"/>
              </a:rPr>
              <a:pPr>
                <a:defRPr/>
              </a:pPr>
              <a:t>207</a:t>
            </a:fld>
            <a:endParaRPr lang="en-US">
              <a:solidFill>
                <a:prstClr val="black">
                  <a:tint val="75000"/>
                </a:prstClr>
              </a:solidFill>
              <a:latin typeface="+mn-lt"/>
              <a:cs typeface="+mn-ea"/>
              <a:sym typeface="+mn-lt"/>
            </a:endParaRPr>
          </a:p>
        </p:txBody>
      </p:sp>
      <p:sp>
        <p:nvSpPr>
          <p:cNvPr id="3" name="文本框 2">
            <a:extLst>
              <a:ext uri="{FF2B5EF4-FFF2-40B4-BE49-F238E27FC236}">
                <a16:creationId xmlns:a16="http://schemas.microsoft.com/office/drawing/2014/main" id="{8D04972F-565F-4E50-896F-ED56EDD1A38F}"/>
              </a:ext>
            </a:extLst>
          </p:cNvPr>
          <p:cNvSpPr txBox="1"/>
          <p:nvPr/>
        </p:nvSpPr>
        <p:spPr>
          <a:xfrm>
            <a:off x="2039921" y="225348"/>
            <a:ext cx="5410461" cy="500137"/>
          </a:xfrm>
          <a:prstGeom prst="rect">
            <a:avLst/>
          </a:prstGeom>
          <a:noFill/>
        </p:spPr>
        <p:txBody>
          <a:bodyPr wrap="square" lIns="68580" tIns="34290" rIns="68580" bIns="34290" rtlCol="0">
            <a:spAutoFit/>
          </a:bodyPr>
          <a:lstStyle/>
          <a:p>
            <a:pPr algn="ctr"/>
            <a:r>
              <a:rPr lang="zh-CN" altLang="en-US" sz="2800" b="1" dirty="0">
                <a:solidFill>
                  <a:srgbClr val="0070C0"/>
                </a:solidFill>
                <a:cs typeface="+mn-ea"/>
                <a:sym typeface="+mn-lt"/>
              </a:rPr>
              <a:t>试试就试试</a:t>
            </a:r>
            <a:endParaRPr lang="en-US" altLang="zh-CN" sz="2800" b="1" dirty="0">
              <a:solidFill>
                <a:srgbClr val="7030A0"/>
              </a:solidFill>
              <a:cs typeface="+mn-ea"/>
              <a:sym typeface="+mn-lt"/>
            </a:endParaRPr>
          </a:p>
        </p:txBody>
      </p:sp>
      <p:sp>
        <p:nvSpPr>
          <p:cNvPr id="8" name="内容占位符 1">
            <a:extLst>
              <a:ext uri="{FF2B5EF4-FFF2-40B4-BE49-F238E27FC236}">
                <a16:creationId xmlns:a16="http://schemas.microsoft.com/office/drawing/2014/main" id="{C55AD2E8-BCFE-4A42-9301-8BD4BC5CB3A5}"/>
              </a:ext>
            </a:extLst>
          </p:cNvPr>
          <p:cNvSpPr txBox="1">
            <a:spLocks/>
          </p:cNvSpPr>
          <p:nvPr/>
        </p:nvSpPr>
        <p:spPr>
          <a:xfrm>
            <a:off x="490822" y="779487"/>
            <a:ext cx="8123789" cy="3887763"/>
          </a:xfrm>
          <a:prstGeom prst="rect">
            <a:avLst/>
          </a:prstGeom>
        </p:spPr>
        <p:txBody>
          <a:bodyPr vert="horz" lIns="91440" tIns="45720" rIns="91440" bIns="45720" rtlCol="0">
            <a:normAutofit/>
          </a:bodyPr>
          <a:lstStyle>
            <a:lvl1pPr marL="0" indent="538480" algn="l" defTabSz="685800" rtl="0" eaLnBrk="1" latinLnBrk="0" hangingPunct="1">
              <a:lnSpc>
                <a:spcPct val="150000"/>
              </a:lnSpc>
              <a:spcBef>
                <a:spcPts val="0"/>
              </a:spcBef>
              <a:buFont typeface="Arial" panose="020B0604020202020204" pitchFamily="34" charset="0"/>
              <a:buNone/>
              <a:defRPr sz="2200" b="1" kern="1200">
                <a:solidFill>
                  <a:srgbClr val="004DA1"/>
                </a:solidFill>
                <a:latin typeface="楷体" panose="02010609060101010101" pitchFamily="49" charset="-122"/>
                <a:ea typeface="楷体" panose="02010609060101010101" pitchFamily="49" charset="-122"/>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a:lnSpc>
                <a:spcPct val="110000"/>
              </a:lnSpc>
            </a:pPr>
            <a:r>
              <a:rPr lang="en-US" altLang="zh-CN" dirty="0">
                <a:latin typeface="+mn-lt"/>
                <a:ea typeface="+mn-ea"/>
                <a:cs typeface="+mn-ea"/>
                <a:sym typeface="+mn-lt"/>
              </a:rPr>
              <a:t>【</a:t>
            </a:r>
            <a:r>
              <a:rPr lang="zh-CN" altLang="en-US" dirty="0">
                <a:latin typeface="+mn-lt"/>
                <a:ea typeface="+mn-ea"/>
                <a:cs typeface="+mn-ea"/>
                <a:sym typeface="+mn-lt"/>
              </a:rPr>
              <a:t>计算题</a:t>
            </a:r>
            <a:r>
              <a:rPr lang="en-US" altLang="zh-CN" dirty="0">
                <a:latin typeface="+mn-lt"/>
                <a:ea typeface="+mn-ea"/>
                <a:cs typeface="+mn-ea"/>
                <a:sym typeface="+mn-lt"/>
              </a:rPr>
              <a:t>】</a:t>
            </a:r>
            <a:r>
              <a:rPr lang="zh-CN" altLang="en-US" dirty="0">
                <a:latin typeface="+mn-lt"/>
                <a:ea typeface="+mn-ea"/>
                <a:cs typeface="+mn-ea"/>
                <a:sym typeface="+mn-lt"/>
              </a:rPr>
              <a:t>某酒厂为增值税一般纳税人，销售散装白酒</a:t>
            </a:r>
            <a:r>
              <a:rPr lang="en-US" altLang="zh-CN" dirty="0">
                <a:latin typeface="+mn-lt"/>
                <a:ea typeface="+mn-ea"/>
                <a:cs typeface="+mn-ea"/>
                <a:sym typeface="+mn-lt"/>
              </a:rPr>
              <a:t>20</a:t>
            </a:r>
            <a:r>
              <a:rPr lang="zh-CN" altLang="en-US" dirty="0">
                <a:latin typeface="+mn-lt"/>
                <a:ea typeface="+mn-ea"/>
                <a:cs typeface="+mn-ea"/>
                <a:sym typeface="+mn-lt"/>
              </a:rPr>
              <a:t>吨，并向购买方开具了增值税专用发票，注明价款</a:t>
            </a:r>
            <a:r>
              <a:rPr lang="en-US" altLang="zh-CN" dirty="0">
                <a:latin typeface="+mn-lt"/>
                <a:ea typeface="+mn-ea"/>
                <a:cs typeface="+mn-ea"/>
                <a:sym typeface="+mn-lt"/>
              </a:rPr>
              <a:t>100 000</a:t>
            </a:r>
            <a:r>
              <a:rPr lang="zh-CN" altLang="en-US" dirty="0">
                <a:latin typeface="+mn-lt"/>
                <a:ea typeface="+mn-ea"/>
                <a:cs typeface="+mn-ea"/>
                <a:sym typeface="+mn-lt"/>
              </a:rPr>
              <a:t>元。随同白酒销售收取包装物押金</a:t>
            </a:r>
            <a:r>
              <a:rPr lang="en-US" altLang="zh-CN" dirty="0">
                <a:latin typeface="+mn-lt"/>
                <a:ea typeface="+mn-ea"/>
                <a:cs typeface="+mn-ea"/>
                <a:sym typeface="+mn-lt"/>
              </a:rPr>
              <a:t>3 390</a:t>
            </a:r>
            <a:r>
              <a:rPr lang="zh-CN" altLang="en-US" dirty="0">
                <a:latin typeface="+mn-lt"/>
                <a:ea typeface="+mn-ea"/>
                <a:cs typeface="+mn-ea"/>
                <a:sym typeface="+mn-lt"/>
              </a:rPr>
              <a:t>元，开具收款收据并单独入账核算。分析确定该厂上述业务增值税计税销售额</a:t>
            </a:r>
          </a:p>
          <a:p>
            <a:endParaRPr lang="en-US" altLang="zh-CN" dirty="0">
              <a:latin typeface="+mn-lt"/>
              <a:ea typeface="+mn-ea"/>
              <a:cs typeface="+mn-ea"/>
              <a:sym typeface="+mn-lt"/>
            </a:endParaRPr>
          </a:p>
        </p:txBody>
      </p:sp>
      <p:sp>
        <p:nvSpPr>
          <p:cNvPr id="12" name="文本2">
            <a:extLst>
              <a:ext uri="{FF2B5EF4-FFF2-40B4-BE49-F238E27FC236}">
                <a16:creationId xmlns:a16="http://schemas.microsoft.com/office/drawing/2014/main" id="{5E2E9C69-412B-410B-AA26-C10FF8192F71}"/>
              </a:ext>
            </a:extLst>
          </p:cNvPr>
          <p:cNvSpPr>
            <a:spLocks noChangeArrowheads="1"/>
          </p:cNvSpPr>
          <p:nvPr/>
        </p:nvSpPr>
        <p:spPr bwMode="gray">
          <a:xfrm>
            <a:off x="624924" y="3102400"/>
            <a:ext cx="8123789" cy="1593425"/>
          </a:xfrm>
          <a:prstGeom prst="roundRect">
            <a:avLst>
              <a:gd name="adj" fmla="val 11505"/>
            </a:avLst>
          </a:prstGeom>
          <a:noFill/>
          <a:ln w="15875" cap="flat" cmpd="sng" algn="ctr">
            <a:solidFill>
              <a:srgbClr val="7030A0"/>
            </a:solidFill>
            <a:prstDash val="solid"/>
          </a:ln>
          <a:effectLst/>
        </p:spPr>
        <p:txBody>
          <a:bodyPr lIns="62118" tIns="31058" rIns="62118" bIns="31058"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342900" indent="-342900">
              <a:buFont typeface="Wingdings" panose="05000000000000000000" pitchFamily="2" charset="2"/>
              <a:buChar char="ü"/>
            </a:pPr>
            <a:r>
              <a:rPr lang="zh-CN" altLang="en-US" sz="2000" b="1" dirty="0">
                <a:solidFill>
                  <a:srgbClr val="0070C0"/>
                </a:solidFill>
              </a:rPr>
              <a:t>专用发票上注明的价款为不含税价。</a:t>
            </a:r>
          </a:p>
          <a:p>
            <a:pPr marL="342900" indent="-342900">
              <a:buFont typeface="Wingdings" panose="05000000000000000000" pitchFamily="2" charset="2"/>
              <a:buChar char="ü"/>
            </a:pPr>
            <a:r>
              <a:rPr lang="zh-CN" altLang="en-US" sz="2000" b="1" dirty="0">
                <a:solidFill>
                  <a:srgbClr val="0070C0"/>
                </a:solidFill>
              </a:rPr>
              <a:t>随同白酒销售收取的出租包装物押金，无论是否退回均应在收取时计征增值税，且押金属于价外费用。白酒增值税适用税率为</a:t>
            </a:r>
            <a:r>
              <a:rPr lang="en-US" altLang="zh-CN" sz="2000" b="1" dirty="0">
                <a:solidFill>
                  <a:srgbClr val="0070C0"/>
                </a:solidFill>
              </a:rPr>
              <a:t>13%</a:t>
            </a:r>
            <a:r>
              <a:rPr lang="zh-CN" altLang="en-US" sz="2000" b="1" dirty="0">
                <a:solidFill>
                  <a:srgbClr val="0070C0"/>
                </a:solidFill>
              </a:rPr>
              <a:t>。</a:t>
            </a:r>
          </a:p>
          <a:p>
            <a:pPr marL="342900" indent="-342900">
              <a:buFont typeface="Wingdings" panose="05000000000000000000" pitchFamily="2" charset="2"/>
              <a:buChar char="ü"/>
            </a:pPr>
            <a:r>
              <a:rPr lang="zh-CN" altLang="en-US" sz="2000" b="1" dirty="0">
                <a:solidFill>
                  <a:srgbClr val="0070C0"/>
                </a:solidFill>
              </a:rPr>
              <a:t>销售额</a:t>
            </a:r>
            <a:r>
              <a:rPr lang="en-US" altLang="zh-CN" sz="2000" b="1" dirty="0">
                <a:solidFill>
                  <a:srgbClr val="0070C0"/>
                </a:solidFill>
              </a:rPr>
              <a:t>=3 390÷</a:t>
            </a:r>
            <a:r>
              <a:rPr lang="zh-CN" altLang="en-US" sz="2000" b="1" dirty="0">
                <a:solidFill>
                  <a:srgbClr val="0070C0"/>
                </a:solidFill>
              </a:rPr>
              <a:t>（</a:t>
            </a:r>
            <a:r>
              <a:rPr lang="en-US" altLang="zh-CN" sz="2000" b="1" dirty="0">
                <a:solidFill>
                  <a:srgbClr val="0070C0"/>
                </a:solidFill>
              </a:rPr>
              <a:t>1+13%</a:t>
            </a:r>
            <a:r>
              <a:rPr lang="zh-CN" altLang="en-US" sz="2000" b="1" dirty="0">
                <a:solidFill>
                  <a:srgbClr val="0070C0"/>
                </a:solidFill>
              </a:rPr>
              <a:t>）</a:t>
            </a:r>
            <a:r>
              <a:rPr lang="en-US" altLang="zh-CN" sz="2000" b="1" dirty="0">
                <a:solidFill>
                  <a:srgbClr val="0070C0"/>
                </a:solidFill>
              </a:rPr>
              <a:t>+100 000=103 000</a:t>
            </a:r>
            <a:r>
              <a:rPr lang="zh-CN" altLang="en-US" sz="2000" b="1" dirty="0">
                <a:solidFill>
                  <a:srgbClr val="0070C0"/>
                </a:solidFill>
              </a:rPr>
              <a:t>（元）</a:t>
            </a:r>
          </a:p>
          <a:p>
            <a:endParaRPr lang="zh-CN" altLang="en-US" sz="2000" b="1" dirty="0">
              <a:solidFill>
                <a:srgbClr val="0070C0"/>
              </a:solidFill>
            </a:endParaRPr>
          </a:p>
        </p:txBody>
      </p:sp>
    </p:spTree>
    <p:extLst>
      <p:ext uri="{BB962C8B-B14F-4D97-AF65-F5344CB8AC3E}">
        <p14:creationId xmlns:p14="http://schemas.microsoft.com/office/powerpoint/2010/main" val="291558895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barn(inVertical)">
                                      <p:cBhvr>
                                        <p:cTn id="7" dur="500"/>
                                        <p:tgtEl>
                                          <p:spTgt spid="12"/>
                                        </p:tgtEl>
                                      </p:cBhvr>
                                    </p:animEffect>
                                  </p:childTnLst>
                                </p:cTn>
                              </p:par>
                            </p:childTnLst>
                          </p:cTn>
                        </p:par>
                      </p:childTnLst>
                    </p:cTn>
                  </p:par>
                  <p:par>
                    <p:cTn id="8" fill="hold">
                      <p:stCondLst>
                        <p:cond delay="indefinite"/>
                      </p:stCondLst>
                      <p:childTnLst>
                        <p:par>
                          <p:cTn id="9" fill="hold">
                            <p:stCondLst>
                              <p:cond delay="0"/>
                            </p:stCondLst>
                            <p:childTnLst>
                              <p:par>
                                <p:cTn id="10" presetID="2" presetClass="entr" presetSubtype="4" fill="hold" nodeType="clickEffect">
                                  <p:stCondLst>
                                    <p:cond delay="0"/>
                                  </p:stCondLst>
                                  <p:childTnLst>
                                    <p:set>
                                      <p:cBhvr>
                                        <p:cTn id="11" dur="1" fill="hold">
                                          <p:stCondLst>
                                            <p:cond delay="0"/>
                                          </p:stCondLst>
                                        </p:cTn>
                                        <p:tgtEl>
                                          <p:spTgt spid="12">
                                            <p:txEl>
                                              <p:pRg st="0" end="0"/>
                                            </p:txEl>
                                          </p:spTgt>
                                        </p:tgtEl>
                                        <p:attrNameLst>
                                          <p:attrName>style.visibility</p:attrName>
                                        </p:attrNameLst>
                                      </p:cBhvr>
                                      <p:to>
                                        <p:strVal val="visible"/>
                                      </p:to>
                                    </p:set>
                                    <p:anim calcmode="lin" valueType="num">
                                      <p:cBhvr additive="base">
                                        <p:cTn id="12" dur="500" fill="hold"/>
                                        <p:tgtEl>
                                          <p:spTgt spid="12">
                                            <p:txEl>
                                              <p:pRg st="0" end="0"/>
                                            </p:txEl>
                                          </p:spTgt>
                                        </p:tgtEl>
                                        <p:attrNameLst>
                                          <p:attrName>ppt_x</p:attrName>
                                        </p:attrNameLst>
                                      </p:cBhvr>
                                      <p:tavLst>
                                        <p:tav tm="0">
                                          <p:val>
                                            <p:strVal val="#ppt_x"/>
                                          </p:val>
                                        </p:tav>
                                        <p:tav tm="100000">
                                          <p:val>
                                            <p:strVal val="#ppt_x"/>
                                          </p:val>
                                        </p:tav>
                                      </p:tavLst>
                                    </p:anim>
                                    <p:anim calcmode="lin" valueType="num">
                                      <p:cBhvr additive="base">
                                        <p:cTn id="13" dur="500" fill="hold"/>
                                        <p:tgtEl>
                                          <p:spTgt spid="12">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14" fill="hold">
                      <p:stCondLst>
                        <p:cond delay="indefinite"/>
                      </p:stCondLst>
                      <p:childTnLst>
                        <p:par>
                          <p:cTn id="15" fill="hold">
                            <p:stCondLst>
                              <p:cond delay="0"/>
                            </p:stCondLst>
                            <p:childTnLst>
                              <p:par>
                                <p:cTn id="16" presetID="2" presetClass="entr" presetSubtype="4" fill="hold" nodeType="clickEffect">
                                  <p:stCondLst>
                                    <p:cond delay="0"/>
                                  </p:stCondLst>
                                  <p:childTnLst>
                                    <p:set>
                                      <p:cBhvr>
                                        <p:cTn id="17" dur="1" fill="hold">
                                          <p:stCondLst>
                                            <p:cond delay="0"/>
                                          </p:stCondLst>
                                        </p:cTn>
                                        <p:tgtEl>
                                          <p:spTgt spid="12">
                                            <p:txEl>
                                              <p:pRg st="1" end="1"/>
                                            </p:txEl>
                                          </p:spTgt>
                                        </p:tgtEl>
                                        <p:attrNameLst>
                                          <p:attrName>style.visibility</p:attrName>
                                        </p:attrNameLst>
                                      </p:cBhvr>
                                      <p:to>
                                        <p:strVal val="visible"/>
                                      </p:to>
                                    </p:set>
                                    <p:anim calcmode="lin" valueType="num">
                                      <p:cBhvr additive="base">
                                        <p:cTn id="18" dur="500" fill="hold"/>
                                        <p:tgtEl>
                                          <p:spTgt spid="12">
                                            <p:txEl>
                                              <p:pRg st="1" end="1"/>
                                            </p:txEl>
                                          </p:spTgt>
                                        </p:tgtEl>
                                        <p:attrNameLst>
                                          <p:attrName>ppt_x</p:attrName>
                                        </p:attrNameLst>
                                      </p:cBhvr>
                                      <p:tavLst>
                                        <p:tav tm="0">
                                          <p:val>
                                            <p:strVal val="#ppt_x"/>
                                          </p:val>
                                        </p:tav>
                                        <p:tav tm="100000">
                                          <p:val>
                                            <p:strVal val="#ppt_x"/>
                                          </p:val>
                                        </p:tav>
                                      </p:tavLst>
                                    </p:anim>
                                    <p:anim calcmode="lin" valueType="num">
                                      <p:cBhvr additive="base">
                                        <p:cTn id="19" dur="500" fill="hold"/>
                                        <p:tgtEl>
                                          <p:spTgt spid="12">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20" fill="hold">
                      <p:stCondLst>
                        <p:cond delay="indefinite"/>
                      </p:stCondLst>
                      <p:childTnLst>
                        <p:par>
                          <p:cTn id="21" fill="hold">
                            <p:stCondLst>
                              <p:cond delay="0"/>
                            </p:stCondLst>
                            <p:childTnLst>
                              <p:par>
                                <p:cTn id="22" presetID="2" presetClass="entr" presetSubtype="4" fill="hold" nodeType="clickEffect">
                                  <p:stCondLst>
                                    <p:cond delay="0"/>
                                  </p:stCondLst>
                                  <p:childTnLst>
                                    <p:set>
                                      <p:cBhvr>
                                        <p:cTn id="23" dur="1" fill="hold">
                                          <p:stCondLst>
                                            <p:cond delay="0"/>
                                          </p:stCondLst>
                                        </p:cTn>
                                        <p:tgtEl>
                                          <p:spTgt spid="12">
                                            <p:txEl>
                                              <p:pRg st="2" end="2"/>
                                            </p:txEl>
                                          </p:spTgt>
                                        </p:tgtEl>
                                        <p:attrNameLst>
                                          <p:attrName>style.visibility</p:attrName>
                                        </p:attrNameLst>
                                      </p:cBhvr>
                                      <p:to>
                                        <p:strVal val="visible"/>
                                      </p:to>
                                    </p:set>
                                    <p:anim calcmode="lin" valueType="num">
                                      <p:cBhvr additive="base">
                                        <p:cTn id="24" dur="500" fill="hold"/>
                                        <p:tgtEl>
                                          <p:spTgt spid="12">
                                            <p:txEl>
                                              <p:pRg st="2" end="2"/>
                                            </p:txEl>
                                          </p:spTgt>
                                        </p:tgtEl>
                                        <p:attrNameLst>
                                          <p:attrName>ppt_x</p:attrName>
                                        </p:attrNameLst>
                                      </p:cBhvr>
                                      <p:tavLst>
                                        <p:tav tm="0">
                                          <p:val>
                                            <p:strVal val="#ppt_x"/>
                                          </p:val>
                                        </p:tav>
                                        <p:tav tm="100000">
                                          <p:val>
                                            <p:strVal val="#ppt_x"/>
                                          </p:val>
                                        </p:tav>
                                      </p:tavLst>
                                    </p:anim>
                                    <p:anim calcmode="lin" valueType="num">
                                      <p:cBhvr additive="base">
                                        <p:cTn id="25" dur="500" fill="hold"/>
                                        <p:tgtEl>
                                          <p:spTgt spid="12">
                                            <p:txEl>
                                              <p:pRg st="2" end="2"/>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Lst>
  </p:timing>
</p:sld>
</file>

<file path=ppt/slides/slide2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3F297A04-FA86-470C-A283-0F372052F889}"/>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latin typeface="+mn-lt"/>
                <a:cs typeface="+mn-ea"/>
                <a:sym typeface="+mn-lt"/>
              </a:rPr>
              <a:pPr>
                <a:defRPr/>
              </a:pPr>
              <a:t>208</a:t>
            </a:fld>
            <a:endParaRPr lang="en-US">
              <a:solidFill>
                <a:prstClr val="black">
                  <a:tint val="75000"/>
                </a:prstClr>
              </a:solidFill>
              <a:latin typeface="+mn-lt"/>
              <a:cs typeface="+mn-ea"/>
              <a:sym typeface="+mn-lt"/>
            </a:endParaRPr>
          </a:p>
        </p:txBody>
      </p:sp>
      <p:sp>
        <p:nvSpPr>
          <p:cNvPr id="3" name="文本框 2">
            <a:extLst>
              <a:ext uri="{FF2B5EF4-FFF2-40B4-BE49-F238E27FC236}">
                <a16:creationId xmlns:a16="http://schemas.microsoft.com/office/drawing/2014/main" id="{8D04972F-565F-4E50-896F-ED56EDD1A38F}"/>
              </a:ext>
            </a:extLst>
          </p:cNvPr>
          <p:cNvSpPr txBox="1"/>
          <p:nvPr/>
        </p:nvSpPr>
        <p:spPr>
          <a:xfrm>
            <a:off x="2039921" y="225348"/>
            <a:ext cx="5410461" cy="500137"/>
          </a:xfrm>
          <a:prstGeom prst="rect">
            <a:avLst/>
          </a:prstGeom>
          <a:noFill/>
        </p:spPr>
        <p:txBody>
          <a:bodyPr wrap="square" lIns="68580" tIns="34290" rIns="68580" bIns="34290" rtlCol="0">
            <a:spAutoFit/>
          </a:bodyPr>
          <a:lstStyle/>
          <a:p>
            <a:pPr algn="ctr"/>
            <a:r>
              <a:rPr lang="zh-CN" altLang="en-US" sz="2800" b="1" dirty="0">
                <a:solidFill>
                  <a:srgbClr val="0070C0"/>
                </a:solidFill>
                <a:cs typeface="+mn-ea"/>
                <a:sym typeface="+mn-lt"/>
              </a:rPr>
              <a:t>试试就试试</a:t>
            </a:r>
            <a:endParaRPr lang="en-US" altLang="zh-CN" sz="2800" b="1" dirty="0">
              <a:solidFill>
                <a:srgbClr val="7030A0"/>
              </a:solidFill>
              <a:cs typeface="+mn-ea"/>
              <a:sym typeface="+mn-lt"/>
            </a:endParaRPr>
          </a:p>
        </p:txBody>
      </p:sp>
      <p:sp>
        <p:nvSpPr>
          <p:cNvPr id="8" name="内容占位符 1">
            <a:extLst>
              <a:ext uri="{FF2B5EF4-FFF2-40B4-BE49-F238E27FC236}">
                <a16:creationId xmlns:a16="http://schemas.microsoft.com/office/drawing/2014/main" id="{C55AD2E8-BCFE-4A42-9301-8BD4BC5CB3A5}"/>
              </a:ext>
            </a:extLst>
          </p:cNvPr>
          <p:cNvSpPr txBox="1">
            <a:spLocks/>
          </p:cNvSpPr>
          <p:nvPr/>
        </p:nvSpPr>
        <p:spPr>
          <a:xfrm>
            <a:off x="490822" y="779487"/>
            <a:ext cx="8123789" cy="3887763"/>
          </a:xfrm>
          <a:prstGeom prst="rect">
            <a:avLst/>
          </a:prstGeom>
        </p:spPr>
        <p:txBody>
          <a:bodyPr vert="horz" lIns="91440" tIns="45720" rIns="91440" bIns="45720" rtlCol="0">
            <a:normAutofit fontScale="92500" lnSpcReduction="10000"/>
          </a:bodyPr>
          <a:lstStyle>
            <a:lvl1pPr marL="0" indent="538480" algn="l" defTabSz="685800" rtl="0" eaLnBrk="1" latinLnBrk="0" hangingPunct="1">
              <a:lnSpc>
                <a:spcPct val="150000"/>
              </a:lnSpc>
              <a:spcBef>
                <a:spcPts val="0"/>
              </a:spcBef>
              <a:buFont typeface="Arial" panose="020B0604020202020204" pitchFamily="34" charset="0"/>
              <a:buNone/>
              <a:defRPr sz="2200" b="1" kern="1200">
                <a:solidFill>
                  <a:srgbClr val="004DA1"/>
                </a:solidFill>
                <a:latin typeface="楷体" panose="02010609060101010101" pitchFamily="49" charset="-122"/>
                <a:ea typeface="楷体" panose="02010609060101010101" pitchFamily="49" charset="-122"/>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zh-CN" altLang="en-US" dirty="0">
                <a:latin typeface="+mn-lt"/>
                <a:ea typeface="+mn-ea"/>
                <a:cs typeface="+mn-ea"/>
                <a:sym typeface="+mn-lt"/>
              </a:rPr>
              <a:t> </a:t>
            </a:r>
            <a:r>
              <a:rPr lang="en-US" altLang="zh-CN" dirty="0">
                <a:latin typeface="+mn-lt"/>
                <a:ea typeface="+mn-ea"/>
                <a:cs typeface="+mn-ea"/>
                <a:sym typeface="+mn-lt"/>
              </a:rPr>
              <a:t>【</a:t>
            </a:r>
            <a:r>
              <a:rPr lang="zh-CN" altLang="en-US" dirty="0">
                <a:latin typeface="+mn-lt"/>
                <a:ea typeface="+mn-ea"/>
                <a:cs typeface="+mn-ea"/>
                <a:sym typeface="+mn-lt"/>
              </a:rPr>
              <a:t>多选题</a:t>
            </a:r>
            <a:r>
              <a:rPr lang="en-US" altLang="zh-CN" dirty="0">
                <a:latin typeface="+mn-lt"/>
                <a:ea typeface="+mn-ea"/>
                <a:cs typeface="+mn-ea"/>
                <a:sym typeface="+mn-lt"/>
              </a:rPr>
              <a:t>】</a:t>
            </a:r>
            <a:r>
              <a:rPr lang="zh-CN" altLang="en-US" dirty="0">
                <a:latin typeface="+mn-lt"/>
                <a:ea typeface="+mn-ea"/>
                <a:cs typeface="+mn-ea"/>
                <a:sym typeface="+mn-lt"/>
              </a:rPr>
              <a:t>下列关于包装物的增值税处理正确的有（　）。</a:t>
            </a:r>
          </a:p>
          <a:p>
            <a:r>
              <a:rPr lang="en-US" altLang="zh-CN" dirty="0">
                <a:latin typeface="+mn-lt"/>
                <a:ea typeface="+mn-ea"/>
                <a:cs typeface="+mn-ea"/>
                <a:sym typeface="+mn-lt"/>
              </a:rPr>
              <a:t>A.</a:t>
            </a:r>
            <a:r>
              <a:rPr lang="zh-CN" altLang="en-US" dirty="0">
                <a:latin typeface="+mn-lt"/>
                <a:ea typeface="+mn-ea"/>
                <a:cs typeface="+mn-ea"/>
                <a:sym typeface="+mn-lt"/>
              </a:rPr>
              <a:t>随同货物销售而出租包装物的租金一律在收取时作为价外费用并入销售额计征增值税</a:t>
            </a:r>
          </a:p>
          <a:p>
            <a:r>
              <a:rPr lang="en-US" altLang="zh-CN" dirty="0">
                <a:latin typeface="+mn-lt"/>
                <a:ea typeface="+mn-ea"/>
                <a:cs typeface="+mn-ea"/>
                <a:sym typeface="+mn-lt"/>
              </a:rPr>
              <a:t>B.</a:t>
            </a:r>
            <a:r>
              <a:rPr lang="zh-CN" altLang="en-US" dirty="0">
                <a:latin typeface="+mn-lt"/>
                <a:ea typeface="+mn-ea"/>
                <a:cs typeface="+mn-ea"/>
                <a:sym typeface="+mn-lt"/>
              </a:rPr>
              <a:t>一般货物包装物押金一律在收取时作为价外费用并入销售额计征增值税</a:t>
            </a:r>
          </a:p>
          <a:p>
            <a:r>
              <a:rPr lang="en-US" altLang="zh-CN" dirty="0">
                <a:latin typeface="+mn-lt"/>
                <a:ea typeface="+mn-ea"/>
                <a:cs typeface="+mn-ea"/>
                <a:sym typeface="+mn-lt"/>
              </a:rPr>
              <a:t>C.</a:t>
            </a:r>
            <a:r>
              <a:rPr lang="zh-CN" altLang="en-US" dirty="0">
                <a:latin typeface="+mn-lt"/>
                <a:ea typeface="+mn-ea"/>
                <a:cs typeface="+mn-ea"/>
                <a:sym typeface="+mn-lt"/>
              </a:rPr>
              <a:t>白酒包装物押金一律在收取时作为价外费用并入销售额计征增值税</a:t>
            </a:r>
          </a:p>
          <a:p>
            <a:r>
              <a:rPr lang="en-US" altLang="zh-CN" dirty="0">
                <a:latin typeface="+mn-lt"/>
                <a:ea typeface="+mn-ea"/>
                <a:cs typeface="+mn-ea"/>
                <a:sym typeface="+mn-lt"/>
              </a:rPr>
              <a:t>D.</a:t>
            </a:r>
            <a:r>
              <a:rPr lang="zh-CN" altLang="en-US" dirty="0">
                <a:latin typeface="+mn-lt"/>
                <a:ea typeface="+mn-ea"/>
                <a:cs typeface="+mn-ea"/>
                <a:sym typeface="+mn-lt"/>
              </a:rPr>
              <a:t>啤酒包装物押金一律在收取时作为价外费用并入销售额计征增值税</a:t>
            </a:r>
          </a:p>
        </p:txBody>
      </p:sp>
      <p:grpSp>
        <p:nvGrpSpPr>
          <p:cNvPr id="9" name="组合 8">
            <a:extLst>
              <a:ext uri="{FF2B5EF4-FFF2-40B4-BE49-F238E27FC236}">
                <a16:creationId xmlns:a16="http://schemas.microsoft.com/office/drawing/2014/main" id="{D7CCD27B-CFDC-4184-8D48-6FBEDF9404AE}"/>
              </a:ext>
            </a:extLst>
          </p:cNvPr>
          <p:cNvGrpSpPr/>
          <p:nvPr/>
        </p:nvGrpSpPr>
        <p:grpSpPr>
          <a:xfrm rot="16200000">
            <a:off x="1893805" y="3981478"/>
            <a:ext cx="677108" cy="1428693"/>
            <a:chOff x="9306645" y="1903595"/>
            <a:chExt cx="902810" cy="1904924"/>
          </a:xfrm>
        </p:grpSpPr>
        <p:sp>
          <p:nvSpPr>
            <p:cNvPr id="10" name="Freeform 668">
              <a:extLst>
                <a:ext uri="{FF2B5EF4-FFF2-40B4-BE49-F238E27FC236}">
                  <a16:creationId xmlns:a16="http://schemas.microsoft.com/office/drawing/2014/main" id="{25B8C2A1-05FC-4FC7-8039-F3BDF3EAEED1}"/>
                </a:ext>
              </a:extLst>
            </p:cNvPr>
            <p:cNvSpPr>
              <a:spLocks/>
            </p:cNvSpPr>
            <p:nvPr/>
          </p:nvSpPr>
          <p:spPr bwMode="auto">
            <a:xfrm rot="5400000">
              <a:off x="8805602" y="2585762"/>
              <a:ext cx="1904924" cy="540590"/>
            </a:xfrm>
            <a:custGeom>
              <a:avLst/>
              <a:gdLst>
                <a:gd name="T0" fmla="*/ 384 w 398"/>
                <a:gd name="T1" fmla="*/ 77 h 111"/>
                <a:gd name="T2" fmla="*/ 388 w 398"/>
                <a:gd name="T3" fmla="*/ 74 h 111"/>
                <a:gd name="T4" fmla="*/ 388 w 398"/>
                <a:gd name="T5" fmla="*/ 71 h 111"/>
                <a:gd name="T6" fmla="*/ 397 w 398"/>
                <a:gd name="T7" fmla="*/ 67 h 111"/>
                <a:gd name="T8" fmla="*/ 390 w 398"/>
                <a:gd name="T9" fmla="*/ 62 h 111"/>
                <a:gd name="T10" fmla="*/ 388 w 398"/>
                <a:gd name="T11" fmla="*/ 59 h 111"/>
                <a:gd name="T12" fmla="*/ 388 w 398"/>
                <a:gd name="T13" fmla="*/ 56 h 111"/>
                <a:gd name="T14" fmla="*/ 385 w 398"/>
                <a:gd name="T15" fmla="*/ 54 h 111"/>
                <a:gd name="T16" fmla="*/ 387 w 398"/>
                <a:gd name="T17" fmla="*/ 51 h 111"/>
                <a:gd name="T18" fmla="*/ 389 w 398"/>
                <a:gd name="T19" fmla="*/ 48 h 111"/>
                <a:gd name="T20" fmla="*/ 384 w 398"/>
                <a:gd name="T21" fmla="*/ 46 h 111"/>
                <a:gd name="T22" fmla="*/ 378 w 398"/>
                <a:gd name="T23" fmla="*/ 42 h 111"/>
                <a:gd name="T24" fmla="*/ 385 w 398"/>
                <a:gd name="T25" fmla="*/ 40 h 111"/>
                <a:gd name="T26" fmla="*/ 378 w 398"/>
                <a:gd name="T27" fmla="*/ 37 h 111"/>
                <a:gd name="T28" fmla="*/ 378 w 398"/>
                <a:gd name="T29" fmla="*/ 34 h 111"/>
                <a:gd name="T30" fmla="*/ 373 w 398"/>
                <a:gd name="T31" fmla="*/ 32 h 111"/>
                <a:gd name="T32" fmla="*/ 369 w 398"/>
                <a:gd name="T33" fmla="*/ 28 h 111"/>
                <a:gd name="T34" fmla="*/ 350 w 398"/>
                <a:gd name="T35" fmla="*/ 23 h 111"/>
                <a:gd name="T36" fmla="*/ 358 w 398"/>
                <a:gd name="T37" fmla="*/ 19 h 111"/>
                <a:gd name="T38" fmla="*/ 260 w 398"/>
                <a:gd name="T39" fmla="*/ 11 h 111"/>
                <a:gd name="T40" fmla="*/ 324 w 398"/>
                <a:gd name="T41" fmla="*/ 10 h 111"/>
                <a:gd name="T42" fmla="*/ 304 w 398"/>
                <a:gd name="T43" fmla="*/ 6 h 111"/>
                <a:gd name="T44" fmla="*/ 177 w 398"/>
                <a:gd name="T45" fmla="*/ 1 h 111"/>
                <a:gd name="T46" fmla="*/ 18 w 398"/>
                <a:gd name="T47" fmla="*/ 11 h 111"/>
                <a:gd name="T48" fmla="*/ 16 w 398"/>
                <a:gd name="T49" fmla="*/ 17 h 111"/>
                <a:gd name="T50" fmla="*/ 21 w 398"/>
                <a:gd name="T51" fmla="*/ 20 h 111"/>
                <a:gd name="T52" fmla="*/ 15 w 398"/>
                <a:gd name="T53" fmla="*/ 26 h 111"/>
                <a:gd name="T54" fmla="*/ 12 w 398"/>
                <a:gd name="T55" fmla="*/ 52 h 111"/>
                <a:gd name="T56" fmla="*/ 8 w 398"/>
                <a:gd name="T57" fmla="*/ 82 h 111"/>
                <a:gd name="T58" fmla="*/ 113 w 398"/>
                <a:gd name="T59" fmla="*/ 111 h 111"/>
                <a:gd name="T60" fmla="*/ 331 w 398"/>
                <a:gd name="T61" fmla="*/ 104 h 111"/>
                <a:gd name="T62" fmla="*/ 369 w 398"/>
                <a:gd name="T63" fmla="*/ 91 h 111"/>
                <a:gd name="T64" fmla="*/ 385 w 398"/>
                <a:gd name="T65" fmla="*/ 86 h 111"/>
                <a:gd name="T66" fmla="*/ 389 w 398"/>
                <a:gd name="T67" fmla="*/ 8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98" h="111">
                  <a:moveTo>
                    <a:pt x="397" y="80"/>
                  </a:moveTo>
                  <a:cubicBezTo>
                    <a:pt x="394" y="77"/>
                    <a:pt x="387" y="79"/>
                    <a:pt x="384" y="77"/>
                  </a:cubicBezTo>
                  <a:cubicBezTo>
                    <a:pt x="387" y="75"/>
                    <a:pt x="394" y="76"/>
                    <a:pt x="396" y="76"/>
                  </a:cubicBezTo>
                  <a:cubicBezTo>
                    <a:pt x="388" y="74"/>
                    <a:pt x="388" y="74"/>
                    <a:pt x="388" y="74"/>
                  </a:cubicBezTo>
                  <a:cubicBezTo>
                    <a:pt x="397" y="72"/>
                    <a:pt x="397" y="72"/>
                    <a:pt x="397" y="72"/>
                  </a:cubicBezTo>
                  <a:cubicBezTo>
                    <a:pt x="395" y="71"/>
                    <a:pt x="390" y="73"/>
                    <a:pt x="388" y="71"/>
                  </a:cubicBezTo>
                  <a:cubicBezTo>
                    <a:pt x="388" y="69"/>
                    <a:pt x="390" y="70"/>
                    <a:pt x="391" y="70"/>
                  </a:cubicBezTo>
                  <a:cubicBezTo>
                    <a:pt x="394" y="70"/>
                    <a:pt x="398" y="69"/>
                    <a:pt x="397" y="67"/>
                  </a:cubicBezTo>
                  <a:cubicBezTo>
                    <a:pt x="397" y="63"/>
                    <a:pt x="391" y="64"/>
                    <a:pt x="388" y="63"/>
                  </a:cubicBezTo>
                  <a:cubicBezTo>
                    <a:pt x="390" y="62"/>
                    <a:pt x="390" y="62"/>
                    <a:pt x="390" y="62"/>
                  </a:cubicBezTo>
                  <a:cubicBezTo>
                    <a:pt x="388" y="62"/>
                    <a:pt x="386" y="62"/>
                    <a:pt x="385" y="60"/>
                  </a:cubicBezTo>
                  <a:cubicBezTo>
                    <a:pt x="386" y="60"/>
                    <a:pt x="387" y="59"/>
                    <a:pt x="388" y="59"/>
                  </a:cubicBezTo>
                  <a:cubicBezTo>
                    <a:pt x="383" y="57"/>
                    <a:pt x="383" y="57"/>
                    <a:pt x="383" y="57"/>
                  </a:cubicBezTo>
                  <a:cubicBezTo>
                    <a:pt x="388" y="56"/>
                    <a:pt x="388" y="56"/>
                    <a:pt x="388" y="56"/>
                  </a:cubicBezTo>
                  <a:cubicBezTo>
                    <a:pt x="386" y="56"/>
                    <a:pt x="386" y="56"/>
                    <a:pt x="386" y="56"/>
                  </a:cubicBezTo>
                  <a:cubicBezTo>
                    <a:pt x="384" y="55"/>
                    <a:pt x="386" y="54"/>
                    <a:pt x="385" y="54"/>
                  </a:cubicBezTo>
                  <a:cubicBezTo>
                    <a:pt x="383" y="52"/>
                    <a:pt x="379" y="54"/>
                    <a:pt x="377" y="52"/>
                  </a:cubicBezTo>
                  <a:cubicBezTo>
                    <a:pt x="380" y="51"/>
                    <a:pt x="384" y="51"/>
                    <a:pt x="387" y="51"/>
                  </a:cubicBezTo>
                  <a:cubicBezTo>
                    <a:pt x="385" y="51"/>
                    <a:pt x="382" y="51"/>
                    <a:pt x="381" y="49"/>
                  </a:cubicBezTo>
                  <a:cubicBezTo>
                    <a:pt x="389" y="48"/>
                    <a:pt x="389" y="48"/>
                    <a:pt x="389" y="48"/>
                  </a:cubicBezTo>
                  <a:cubicBezTo>
                    <a:pt x="387" y="47"/>
                    <a:pt x="384" y="48"/>
                    <a:pt x="382" y="47"/>
                  </a:cubicBezTo>
                  <a:cubicBezTo>
                    <a:pt x="384" y="46"/>
                    <a:pt x="384" y="46"/>
                    <a:pt x="384" y="46"/>
                  </a:cubicBezTo>
                  <a:cubicBezTo>
                    <a:pt x="381" y="45"/>
                    <a:pt x="378" y="46"/>
                    <a:pt x="376" y="44"/>
                  </a:cubicBezTo>
                  <a:cubicBezTo>
                    <a:pt x="377" y="43"/>
                    <a:pt x="378" y="43"/>
                    <a:pt x="378" y="42"/>
                  </a:cubicBezTo>
                  <a:cubicBezTo>
                    <a:pt x="377" y="42"/>
                    <a:pt x="375" y="42"/>
                    <a:pt x="374" y="41"/>
                  </a:cubicBezTo>
                  <a:cubicBezTo>
                    <a:pt x="377" y="40"/>
                    <a:pt x="382" y="41"/>
                    <a:pt x="385" y="40"/>
                  </a:cubicBezTo>
                  <a:cubicBezTo>
                    <a:pt x="377" y="37"/>
                    <a:pt x="377" y="37"/>
                    <a:pt x="377" y="37"/>
                  </a:cubicBezTo>
                  <a:cubicBezTo>
                    <a:pt x="377" y="37"/>
                    <a:pt x="377" y="37"/>
                    <a:pt x="378" y="37"/>
                  </a:cubicBezTo>
                  <a:cubicBezTo>
                    <a:pt x="373" y="35"/>
                    <a:pt x="373" y="35"/>
                    <a:pt x="373" y="35"/>
                  </a:cubicBezTo>
                  <a:cubicBezTo>
                    <a:pt x="375" y="34"/>
                    <a:pt x="377" y="35"/>
                    <a:pt x="378" y="34"/>
                  </a:cubicBezTo>
                  <a:cubicBezTo>
                    <a:pt x="370" y="32"/>
                    <a:pt x="370" y="32"/>
                    <a:pt x="370" y="32"/>
                  </a:cubicBezTo>
                  <a:cubicBezTo>
                    <a:pt x="371" y="31"/>
                    <a:pt x="372" y="32"/>
                    <a:pt x="373" y="32"/>
                  </a:cubicBezTo>
                  <a:cubicBezTo>
                    <a:pt x="358" y="29"/>
                    <a:pt x="358" y="29"/>
                    <a:pt x="358" y="29"/>
                  </a:cubicBezTo>
                  <a:cubicBezTo>
                    <a:pt x="362" y="28"/>
                    <a:pt x="365" y="30"/>
                    <a:pt x="369" y="28"/>
                  </a:cubicBezTo>
                  <a:cubicBezTo>
                    <a:pt x="362" y="26"/>
                    <a:pt x="351" y="28"/>
                    <a:pt x="345" y="24"/>
                  </a:cubicBezTo>
                  <a:cubicBezTo>
                    <a:pt x="346" y="23"/>
                    <a:pt x="348" y="23"/>
                    <a:pt x="350" y="23"/>
                  </a:cubicBezTo>
                  <a:cubicBezTo>
                    <a:pt x="346" y="22"/>
                    <a:pt x="346" y="22"/>
                    <a:pt x="346" y="22"/>
                  </a:cubicBezTo>
                  <a:cubicBezTo>
                    <a:pt x="349" y="20"/>
                    <a:pt x="356" y="21"/>
                    <a:pt x="358" y="19"/>
                  </a:cubicBezTo>
                  <a:cubicBezTo>
                    <a:pt x="354" y="19"/>
                    <a:pt x="350" y="19"/>
                    <a:pt x="347" y="17"/>
                  </a:cubicBezTo>
                  <a:cubicBezTo>
                    <a:pt x="319" y="14"/>
                    <a:pt x="290" y="11"/>
                    <a:pt x="260" y="11"/>
                  </a:cubicBezTo>
                  <a:cubicBezTo>
                    <a:pt x="259" y="10"/>
                    <a:pt x="259" y="10"/>
                    <a:pt x="259" y="10"/>
                  </a:cubicBezTo>
                  <a:cubicBezTo>
                    <a:pt x="281" y="9"/>
                    <a:pt x="301" y="11"/>
                    <a:pt x="324" y="10"/>
                  </a:cubicBezTo>
                  <a:cubicBezTo>
                    <a:pt x="325" y="9"/>
                    <a:pt x="325" y="9"/>
                    <a:pt x="325" y="9"/>
                  </a:cubicBezTo>
                  <a:cubicBezTo>
                    <a:pt x="319" y="6"/>
                    <a:pt x="311" y="8"/>
                    <a:pt x="304" y="6"/>
                  </a:cubicBezTo>
                  <a:cubicBezTo>
                    <a:pt x="306" y="5"/>
                    <a:pt x="306" y="5"/>
                    <a:pt x="306" y="5"/>
                  </a:cubicBezTo>
                  <a:cubicBezTo>
                    <a:pt x="264" y="1"/>
                    <a:pt x="219" y="0"/>
                    <a:pt x="177" y="1"/>
                  </a:cubicBezTo>
                  <a:cubicBezTo>
                    <a:pt x="35" y="2"/>
                    <a:pt x="35" y="2"/>
                    <a:pt x="35" y="2"/>
                  </a:cubicBezTo>
                  <a:cubicBezTo>
                    <a:pt x="28" y="3"/>
                    <a:pt x="22" y="7"/>
                    <a:pt x="18" y="11"/>
                  </a:cubicBezTo>
                  <a:cubicBezTo>
                    <a:pt x="24" y="13"/>
                    <a:pt x="24" y="13"/>
                    <a:pt x="24" y="13"/>
                  </a:cubicBezTo>
                  <a:cubicBezTo>
                    <a:pt x="16" y="17"/>
                    <a:pt x="16" y="17"/>
                    <a:pt x="16" y="17"/>
                  </a:cubicBezTo>
                  <a:cubicBezTo>
                    <a:pt x="15" y="20"/>
                    <a:pt x="19" y="19"/>
                    <a:pt x="22" y="20"/>
                  </a:cubicBezTo>
                  <a:cubicBezTo>
                    <a:pt x="21" y="20"/>
                    <a:pt x="21" y="20"/>
                    <a:pt x="21" y="20"/>
                  </a:cubicBezTo>
                  <a:cubicBezTo>
                    <a:pt x="20" y="22"/>
                    <a:pt x="16" y="22"/>
                    <a:pt x="19" y="24"/>
                  </a:cubicBezTo>
                  <a:cubicBezTo>
                    <a:pt x="19" y="25"/>
                    <a:pt x="16" y="25"/>
                    <a:pt x="15" y="26"/>
                  </a:cubicBezTo>
                  <a:cubicBezTo>
                    <a:pt x="15" y="29"/>
                    <a:pt x="8" y="33"/>
                    <a:pt x="11" y="37"/>
                  </a:cubicBezTo>
                  <a:cubicBezTo>
                    <a:pt x="8" y="42"/>
                    <a:pt x="13" y="47"/>
                    <a:pt x="12" y="52"/>
                  </a:cubicBezTo>
                  <a:cubicBezTo>
                    <a:pt x="8" y="56"/>
                    <a:pt x="10" y="63"/>
                    <a:pt x="7" y="68"/>
                  </a:cubicBezTo>
                  <a:cubicBezTo>
                    <a:pt x="15" y="73"/>
                    <a:pt x="0" y="77"/>
                    <a:pt x="8" y="82"/>
                  </a:cubicBezTo>
                  <a:cubicBezTo>
                    <a:pt x="9" y="88"/>
                    <a:pt x="16" y="93"/>
                    <a:pt x="24" y="97"/>
                  </a:cubicBezTo>
                  <a:cubicBezTo>
                    <a:pt x="50" y="109"/>
                    <a:pt x="82" y="110"/>
                    <a:pt x="113" y="111"/>
                  </a:cubicBezTo>
                  <a:cubicBezTo>
                    <a:pt x="277" y="109"/>
                    <a:pt x="277" y="109"/>
                    <a:pt x="277" y="109"/>
                  </a:cubicBezTo>
                  <a:cubicBezTo>
                    <a:pt x="295" y="106"/>
                    <a:pt x="314" y="107"/>
                    <a:pt x="331" y="104"/>
                  </a:cubicBezTo>
                  <a:cubicBezTo>
                    <a:pt x="350" y="103"/>
                    <a:pt x="364" y="95"/>
                    <a:pt x="382" y="93"/>
                  </a:cubicBezTo>
                  <a:cubicBezTo>
                    <a:pt x="379" y="91"/>
                    <a:pt x="374" y="92"/>
                    <a:pt x="369" y="91"/>
                  </a:cubicBezTo>
                  <a:cubicBezTo>
                    <a:pt x="375" y="88"/>
                    <a:pt x="382" y="87"/>
                    <a:pt x="388" y="86"/>
                  </a:cubicBezTo>
                  <a:cubicBezTo>
                    <a:pt x="387" y="86"/>
                    <a:pt x="385" y="87"/>
                    <a:pt x="385" y="86"/>
                  </a:cubicBezTo>
                  <a:cubicBezTo>
                    <a:pt x="387" y="84"/>
                    <a:pt x="391" y="86"/>
                    <a:pt x="392" y="84"/>
                  </a:cubicBezTo>
                  <a:cubicBezTo>
                    <a:pt x="389" y="82"/>
                    <a:pt x="389" y="82"/>
                    <a:pt x="389" y="82"/>
                  </a:cubicBezTo>
                  <a:cubicBezTo>
                    <a:pt x="391" y="80"/>
                    <a:pt x="395" y="81"/>
                    <a:pt x="397" y="80"/>
                  </a:cubicBezTo>
                  <a:close/>
                </a:path>
              </a:pathLst>
            </a:custGeom>
            <a:solidFill>
              <a:srgbClr val="004DA1"/>
            </a:solidFill>
            <a:ln>
              <a:noFill/>
            </a:ln>
          </p:spPr>
          <p:txBody>
            <a:bodyPr vert="horz" wrap="square" lIns="68580" tIns="34290" rIns="68580" bIns="3429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013" b="0" i="0" u="none" strike="noStrike" kern="0" cap="none" spc="0" normalizeH="0" baseline="0" noProof="0" dirty="0">
                <a:ln>
                  <a:noFill/>
                </a:ln>
                <a:solidFill>
                  <a:prstClr val="black"/>
                </a:solidFill>
                <a:effectLst/>
                <a:uLnTx/>
                <a:uFillTx/>
                <a:cs typeface="+mn-ea"/>
                <a:sym typeface="+mn-lt"/>
              </a:endParaRPr>
            </a:p>
          </p:txBody>
        </p:sp>
        <p:sp>
          <p:nvSpPr>
            <p:cNvPr id="11" name="文本框 10">
              <a:extLst>
                <a:ext uri="{FF2B5EF4-FFF2-40B4-BE49-F238E27FC236}">
                  <a16:creationId xmlns:a16="http://schemas.microsoft.com/office/drawing/2014/main" id="{9638B1E5-5568-466A-B5E2-8FD1DDE2E088}"/>
                </a:ext>
              </a:extLst>
            </p:cNvPr>
            <p:cNvSpPr txBox="1"/>
            <p:nvPr/>
          </p:nvSpPr>
          <p:spPr>
            <a:xfrm>
              <a:off x="9306645" y="2520919"/>
              <a:ext cx="902810" cy="670271"/>
            </a:xfrm>
            <a:prstGeom prst="rect">
              <a:avLst/>
            </a:prstGeom>
            <a:noFill/>
            <a:effectLst/>
          </p:spPr>
          <p:txBody>
            <a:bodyPr vert="eaVert" wrap="none" rtlCol="0" anchor="ctr">
              <a:spAutoFit/>
            </a:bodyPr>
            <a:lstStyle>
              <a:defPPr>
                <a:defRPr lang="zh-CN"/>
              </a:defPPr>
              <a:lvl1pPr algn="ctr">
                <a:defRPr sz="4400">
                  <a:solidFill>
                    <a:srgbClr val="004DA1"/>
                  </a:solidFill>
                  <a:latin typeface="李旭科书法" panose="02000603000000000000" pitchFamily="2" charset="-122"/>
                  <a:ea typeface="李旭科书法" panose="02000603000000000000" pitchFamily="2" charset="-122"/>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3200" b="0" i="0" u="none" strike="noStrike" kern="0" cap="none" spc="0" normalizeH="0" baseline="0" noProof="0" dirty="0">
                  <a:ln>
                    <a:noFill/>
                  </a:ln>
                  <a:solidFill>
                    <a:prstClr val="white"/>
                  </a:solidFill>
                  <a:effectLst/>
                  <a:uLnTx/>
                  <a:uFillTx/>
                  <a:latin typeface="+mn-lt"/>
                  <a:ea typeface="+mn-ea"/>
                  <a:cs typeface="+mn-ea"/>
                  <a:sym typeface="+mn-lt"/>
                </a:rPr>
                <a:t>AC</a:t>
              </a:r>
              <a:endParaRPr kumimoji="0" lang="zh-CN" altLang="en-US" sz="3200" b="0" i="0" u="none" strike="noStrike" kern="0" cap="none" spc="0" normalizeH="0" baseline="0" noProof="0" dirty="0">
                <a:ln>
                  <a:noFill/>
                </a:ln>
                <a:solidFill>
                  <a:prstClr val="white"/>
                </a:solidFill>
                <a:effectLst/>
                <a:uLnTx/>
                <a:uFillTx/>
                <a:latin typeface="+mn-lt"/>
                <a:ea typeface="+mn-ea"/>
                <a:cs typeface="+mn-ea"/>
                <a:sym typeface="+mn-lt"/>
              </a:endParaRPr>
            </a:p>
          </p:txBody>
        </p:sp>
      </p:grpSp>
    </p:spTree>
    <p:extLst>
      <p:ext uri="{BB962C8B-B14F-4D97-AF65-F5344CB8AC3E}">
        <p14:creationId xmlns:p14="http://schemas.microsoft.com/office/powerpoint/2010/main" val="85460269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3F297A04-FA86-470C-A283-0F372052F889}"/>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latin typeface="+mn-lt"/>
                <a:cs typeface="+mn-ea"/>
                <a:sym typeface="+mn-lt"/>
              </a:rPr>
              <a:pPr>
                <a:defRPr/>
              </a:pPr>
              <a:t>209</a:t>
            </a:fld>
            <a:endParaRPr lang="en-US">
              <a:solidFill>
                <a:prstClr val="black">
                  <a:tint val="75000"/>
                </a:prstClr>
              </a:solidFill>
              <a:latin typeface="+mn-lt"/>
              <a:cs typeface="+mn-ea"/>
              <a:sym typeface="+mn-lt"/>
            </a:endParaRPr>
          </a:p>
        </p:txBody>
      </p:sp>
      <p:sp>
        <p:nvSpPr>
          <p:cNvPr id="3" name="文本框 2">
            <a:extLst>
              <a:ext uri="{FF2B5EF4-FFF2-40B4-BE49-F238E27FC236}">
                <a16:creationId xmlns:a16="http://schemas.microsoft.com/office/drawing/2014/main" id="{8D04972F-565F-4E50-896F-ED56EDD1A38F}"/>
              </a:ext>
            </a:extLst>
          </p:cNvPr>
          <p:cNvSpPr txBox="1"/>
          <p:nvPr/>
        </p:nvSpPr>
        <p:spPr>
          <a:xfrm>
            <a:off x="2039921" y="225348"/>
            <a:ext cx="5410461" cy="500137"/>
          </a:xfrm>
          <a:prstGeom prst="rect">
            <a:avLst/>
          </a:prstGeom>
          <a:noFill/>
        </p:spPr>
        <p:txBody>
          <a:bodyPr wrap="square" lIns="68580" tIns="34290" rIns="68580" bIns="34290" rtlCol="0">
            <a:spAutoFit/>
          </a:bodyPr>
          <a:lstStyle/>
          <a:p>
            <a:pPr algn="ctr"/>
            <a:r>
              <a:rPr lang="zh-CN" altLang="en-US" sz="2800" b="1" dirty="0">
                <a:solidFill>
                  <a:srgbClr val="0070C0"/>
                </a:solidFill>
                <a:cs typeface="+mn-ea"/>
                <a:sym typeface="+mn-lt"/>
              </a:rPr>
              <a:t>试试就试试</a:t>
            </a:r>
            <a:endParaRPr lang="en-US" altLang="zh-CN" sz="2800" b="1" dirty="0">
              <a:solidFill>
                <a:srgbClr val="7030A0"/>
              </a:solidFill>
              <a:cs typeface="+mn-ea"/>
              <a:sym typeface="+mn-lt"/>
            </a:endParaRPr>
          </a:p>
        </p:txBody>
      </p:sp>
      <p:sp>
        <p:nvSpPr>
          <p:cNvPr id="8" name="内容占位符 1">
            <a:extLst>
              <a:ext uri="{FF2B5EF4-FFF2-40B4-BE49-F238E27FC236}">
                <a16:creationId xmlns:a16="http://schemas.microsoft.com/office/drawing/2014/main" id="{C55AD2E8-BCFE-4A42-9301-8BD4BC5CB3A5}"/>
              </a:ext>
            </a:extLst>
          </p:cNvPr>
          <p:cNvSpPr txBox="1">
            <a:spLocks/>
          </p:cNvSpPr>
          <p:nvPr/>
        </p:nvSpPr>
        <p:spPr>
          <a:xfrm>
            <a:off x="490822" y="779487"/>
            <a:ext cx="8123789" cy="3887763"/>
          </a:xfrm>
          <a:prstGeom prst="rect">
            <a:avLst/>
          </a:prstGeom>
        </p:spPr>
        <p:txBody>
          <a:bodyPr vert="horz" lIns="91440" tIns="45720" rIns="91440" bIns="45720" rtlCol="0">
            <a:normAutofit fontScale="92500"/>
          </a:bodyPr>
          <a:lstStyle>
            <a:lvl1pPr marL="0" indent="538480" algn="l" defTabSz="685800" rtl="0" eaLnBrk="1" latinLnBrk="0" hangingPunct="1">
              <a:lnSpc>
                <a:spcPct val="150000"/>
              </a:lnSpc>
              <a:spcBef>
                <a:spcPts val="0"/>
              </a:spcBef>
              <a:buFont typeface="Arial" panose="020B0604020202020204" pitchFamily="34" charset="0"/>
              <a:buNone/>
              <a:defRPr sz="2200" b="1" kern="1200">
                <a:solidFill>
                  <a:srgbClr val="004DA1"/>
                </a:solidFill>
                <a:latin typeface="楷体" panose="02010609060101010101" pitchFamily="49" charset="-122"/>
                <a:ea typeface="楷体" panose="02010609060101010101" pitchFamily="49" charset="-122"/>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zh-CN" altLang="en-US" dirty="0">
                <a:latin typeface="+mn-lt"/>
                <a:ea typeface="+mn-ea"/>
                <a:cs typeface="+mn-ea"/>
                <a:sym typeface="+mn-lt"/>
              </a:rPr>
              <a:t> </a:t>
            </a:r>
            <a:r>
              <a:rPr lang="en-US" altLang="zh-CN" dirty="0">
                <a:latin typeface="+mn-lt"/>
                <a:ea typeface="+mn-ea"/>
                <a:cs typeface="+mn-ea"/>
                <a:sym typeface="+mn-lt"/>
              </a:rPr>
              <a:t>【</a:t>
            </a:r>
            <a:r>
              <a:rPr lang="zh-CN" altLang="en-US" dirty="0">
                <a:latin typeface="+mn-lt"/>
                <a:ea typeface="+mn-ea"/>
                <a:cs typeface="+mn-ea"/>
                <a:sym typeface="+mn-lt"/>
              </a:rPr>
              <a:t>单选题</a:t>
            </a:r>
            <a:r>
              <a:rPr lang="en-US" altLang="zh-CN" dirty="0">
                <a:latin typeface="+mn-lt"/>
                <a:ea typeface="+mn-ea"/>
                <a:cs typeface="+mn-ea"/>
                <a:sym typeface="+mn-lt"/>
              </a:rPr>
              <a:t>】</a:t>
            </a:r>
            <a:r>
              <a:rPr lang="zh-CN" altLang="en-US" dirty="0">
                <a:latin typeface="+mn-lt"/>
                <a:ea typeface="+mn-ea"/>
                <a:cs typeface="+mn-ea"/>
                <a:sym typeface="+mn-lt"/>
              </a:rPr>
              <a:t>（</a:t>
            </a:r>
            <a:r>
              <a:rPr lang="en-US" altLang="zh-CN" dirty="0">
                <a:latin typeface="+mn-lt"/>
                <a:ea typeface="+mn-ea"/>
                <a:cs typeface="+mn-ea"/>
                <a:sym typeface="+mn-lt"/>
              </a:rPr>
              <a:t>2022</a:t>
            </a:r>
            <a:r>
              <a:rPr lang="zh-CN" altLang="en-US" dirty="0">
                <a:latin typeface="+mn-lt"/>
                <a:ea typeface="+mn-ea"/>
                <a:cs typeface="+mn-ea"/>
                <a:sym typeface="+mn-lt"/>
              </a:rPr>
              <a:t>年）甲公司为增值税一般纳税人，</a:t>
            </a:r>
            <a:r>
              <a:rPr lang="en-US" altLang="zh-CN" dirty="0">
                <a:latin typeface="+mn-lt"/>
                <a:ea typeface="+mn-ea"/>
                <a:cs typeface="+mn-ea"/>
                <a:sym typeface="+mn-lt"/>
              </a:rPr>
              <a:t>2022</a:t>
            </a:r>
            <a:r>
              <a:rPr lang="zh-CN" altLang="en-US" dirty="0">
                <a:latin typeface="+mn-lt"/>
                <a:ea typeface="+mn-ea"/>
                <a:cs typeface="+mn-ea"/>
                <a:sym typeface="+mn-lt"/>
              </a:rPr>
              <a:t>年</a:t>
            </a:r>
            <a:r>
              <a:rPr lang="en-US" altLang="zh-CN" dirty="0">
                <a:latin typeface="+mn-lt"/>
                <a:ea typeface="+mn-ea"/>
                <a:cs typeface="+mn-ea"/>
                <a:sym typeface="+mn-lt"/>
              </a:rPr>
              <a:t>6</a:t>
            </a:r>
            <a:r>
              <a:rPr lang="zh-CN" altLang="en-US" dirty="0">
                <a:latin typeface="+mn-lt"/>
                <a:ea typeface="+mn-ea"/>
                <a:cs typeface="+mn-ea"/>
                <a:sym typeface="+mn-lt"/>
              </a:rPr>
              <a:t>月销售啤酒取得含增值税销售额</a:t>
            </a:r>
            <a:r>
              <a:rPr lang="en-US" altLang="zh-CN" dirty="0">
                <a:latin typeface="+mn-lt"/>
                <a:ea typeface="+mn-ea"/>
                <a:cs typeface="+mn-ea"/>
                <a:sym typeface="+mn-lt"/>
              </a:rPr>
              <a:t>678 000</a:t>
            </a:r>
            <a:r>
              <a:rPr lang="zh-CN" altLang="en-US" dirty="0">
                <a:latin typeface="+mn-lt"/>
                <a:ea typeface="+mn-ea"/>
                <a:cs typeface="+mn-ea"/>
                <a:sym typeface="+mn-lt"/>
              </a:rPr>
              <a:t>元，另收取包装物押金</a:t>
            </a:r>
            <a:r>
              <a:rPr lang="en-US" altLang="zh-CN" dirty="0">
                <a:latin typeface="+mn-lt"/>
                <a:ea typeface="+mn-ea"/>
                <a:cs typeface="+mn-ea"/>
                <a:sym typeface="+mn-lt"/>
              </a:rPr>
              <a:t>60 000</a:t>
            </a:r>
            <a:r>
              <a:rPr lang="zh-CN" altLang="en-US" dirty="0">
                <a:latin typeface="+mn-lt"/>
                <a:ea typeface="+mn-ea"/>
                <a:cs typeface="+mn-ea"/>
                <a:sym typeface="+mn-lt"/>
              </a:rPr>
              <a:t>元，且单独记账核算。已知增值税税率为</a:t>
            </a:r>
            <a:r>
              <a:rPr lang="en-US" altLang="zh-CN" dirty="0">
                <a:latin typeface="+mn-lt"/>
                <a:ea typeface="+mn-ea"/>
                <a:cs typeface="+mn-ea"/>
                <a:sym typeface="+mn-lt"/>
              </a:rPr>
              <a:t>13</a:t>
            </a:r>
            <a:r>
              <a:rPr lang="zh-CN" altLang="en-US" dirty="0">
                <a:latin typeface="+mn-lt"/>
                <a:ea typeface="+mn-ea"/>
                <a:cs typeface="+mn-ea"/>
                <a:sym typeface="+mn-lt"/>
              </a:rPr>
              <a:t>％，计算甲公司当月该笔业务销售啤酒增值税销项税额的下列算式中，正确的是（　）。</a:t>
            </a:r>
          </a:p>
          <a:p>
            <a:r>
              <a:rPr lang="en-US" altLang="zh-CN" dirty="0">
                <a:latin typeface="+mn-lt"/>
                <a:ea typeface="+mn-ea"/>
                <a:cs typeface="+mn-ea"/>
                <a:sym typeface="+mn-lt"/>
              </a:rPr>
              <a:t>A.678 000÷</a:t>
            </a:r>
            <a:r>
              <a:rPr lang="zh-CN" altLang="en-US" dirty="0">
                <a:latin typeface="+mn-lt"/>
                <a:ea typeface="+mn-ea"/>
                <a:cs typeface="+mn-ea"/>
                <a:sym typeface="+mn-lt"/>
              </a:rPr>
              <a:t>（</a:t>
            </a:r>
            <a:r>
              <a:rPr lang="en-US" altLang="zh-CN" dirty="0">
                <a:latin typeface="+mn-lt"/>
                <a:ea typeface="+mn-ea"/>
                <a:cs typeface="+mn-ea"/>
                <a:sym typeface="+mn-lt"/>
              </a:rPr>
              <a:t>1</a:t>
            </a:r>
            <a:r>
              <a:rPr lang="zh-CN" altLang="en-US" dirty="0">
                <a:latin typeface="+mn-lt"/>
                <a:ea typeface="+mn-ea"/>
                <a:cs typeface="+mn-ea"/>
                <a:sym typeface="+mn-lt"/>
              </a:rPr>
              <a:t>＋</a:t>
            </a:r>
            <a:r>
              <a:rPr lang="en-US" altLang="zh-CN" dirty="0">
                <a:latin typeface="+mn-lt"/>
                <a:ea typeface="+mn-ea"/>
                <a:cs typeface="+mn-ea"/>
                <a:sym typeface="+mn-lt"/>
              </a:rPr>
              <a:t>13</a:t>
            </a:r>
            <a:r>
              <a:rPr lang="zh-CN" altLang="en-US" dirty="0">
                <a:latin typeface="+mn-lt"/>
                <a:ea typeface="+mn-ea"/>
                <a:cs typeface="+mn-ea"/>
                <a:sym typeface="+mn-lt"/>
              </a:rPr>
              <a:t>％）</a:t>
            </a:r>
            <a:r>
              <a:rPr lang="en-US" altLang="zh-CN" dirty="0">
                <a:latin typeface="+mn-lt"/>
                <a:ea typeface="+mn-ea"/>
                <a:cs typeface="+mn-ea"/>
                <a:sym typeface="+mn-lt"/>
              </a:rPr>
              <a:t>×13</a:t>
            </a:r>
            <a:r>
              <a:rPr lang="zh-CN" altLang="en-US" dirty="0">
                <a:latin typeface="+mn-lt"/>
                <a:ea typeface="+mn-ea"/>
                <a:cs typeface="+mn-ea"/>
                <a:sym typeface="+mn-lt"/>
              </a:rPr>
              <a:t>％＝</a:t>
            </a:r>
            <a:r>
              <a:rPr lang="en-US" altLang="zh-CN" dirty="0">
                <a:latin typeface="+mn-lt"/>
                <a:ea typeface="+mn-ea"/>
                <a:cs typeface="+mn-ea"/>
                <a:sym typeface="+mn-lt"/>
              </a:rPr>
              <a:t>78 000</a:t>
            </a:r>
            <a:r>
              <a:rPr lang="zh-CN" altLang="en-US" dirty="0">
                <a:latin typeface="+mn-lt"/>
                <a:ea typeface="+mn-ea"/>
                <a:cs typeface="+mn-ea"/>
                <a:sym typeface="+mn-lt"/>
              </a:rPr>
              <a:t>（元）</a:t>
            </a:r>
          </a:p>
          <a:p>
            <a:r>
              <a:rPr lang="en-US" altLang="zh-CN" dirty="0">
                <a:latin typeface="+mn-lt"/>
                <a:ea typeface="+mn-ea"/>
                <a:cs typeface="+mn-ea"/>
                <a:sym typeface="+mn-lt"/>
              </a:rPr>
              <a:t>B.678 000÷</a:t>
            </a:r>
            <a:r>
              <a:rPr lang="zh-CN" altLang="en-US" dirty="0">
                <a:latin typeface="+mn-lt"/>
                <a:ea typeface="+mn-ea"/>
                <a:cs typeface="+mn-ea"/>
                <a:sym typeface="+mn-lt"/>
              </a:rPr>
              <a:t>（</a:t>
            </a:r>
            <a:r>
              <a:rPr lang="en-US" altLang="zh-CN" dirty="0">
                <a:latin typeface="+mn-lt"/>
                <a:ea typeface="+mn-ea"/>
                <a:cs typeface="+mn-ea"/>
                <a:sym typeface="+mn-lt"/>
              </a:rPr>
              <a:t>1</a:t>
            </a:r>
            <a:r>
              <a:rPr lang="zh-CN" altLang="en-US" dirty="0">
                <a:latin typeface="+mn-lt"/>
                <a:ea typeface="+mn-ea"/>
                <a:cs typeface="+mn-ea"/>
                <a:sym typeface="+mn-lt"/>
              </a:rPr>
              <a:t>＋</a:t>
            </a:r>
            <a:r>
              <a:rPr lang="en-US" altLang="zh-CN" dirty="0">
                <a:latin typeface="+mn-lt"/>
                <a:ea typeface="+mn-ea"/>
                <a:cs typeface="+mn-ea"/>
                <a:sym typeface="+mn-lt"/>
              </a:rPr>
              <a:t>13</a:t>
            </a:r>
            <a:r>
              <a:rPr lang="zh-CN" altLang="en-US" dirty="0">
                <a:latin typeface="+mn-lt"/>
                <a:ea typeface="+mn-ea"/>
                <a:cs typeface="+mn-ea"/>
                <a:sym typeface="+mn-lt"/>
              </a:rPr>
              <a:t>％）</a:t>
            </a:r>
            <a:r>
              <a:rPr lang="en-US" altLang="zh-CN" dirty="0">
                <a:latin typeface="+mn-lt"/>
                <a:ea typeface="+mn-ea"/>
                <a:cs typeface="+mn-ea"/>
                <a:sym typeface="+mn-lt"/>
              </a:rPr>
              <a:t>×13</a:t>
            </a:r>
            <a:r>
              <a:rPr lang="zh-CN" altLang="en-US" dirty="0">
                <a:latin typeface="+mn-lt"/>
                <a:ea typeface="+mn-ea"/>
                <a:cs typeface="+mn-ea"/>
                <a:sym typeface="+mn-lt"/>
              </a:rPr>
              <a:t>％＋</a:t>
            </a:r>
            <a:r>
              <a:rPr lang="en-US" altLang="zh-CN" dirty="0">
                <a:latin typeface="+mn-lt"/>
                <a:ea typeface="+mn-ea"/>
                <a:cs typeface="+mn-ea"/>
                <a:sym typeface="+mn-lt"/>
              </a:rPr>
              <a:t>60 000×13</a:t>
            </a:r>
            <a:r>
              <a:rPr lang="zh-CN" altLang="en-US" dirty="0">
                <a:latin typeface="+mn-lt"/>
                <a:ea typeface="+mn-ea"/>
                <a:cs typeface="+mn-ea"/>
                <a:sym typeface="+mn-lt"/>
              </a:rPr>
              <a:t>％＝</a:t>
            </a:r>
            <a:r>
              <a:rPr lang="en-US" altLang="zh-CN" dirty="0">
                <a:latin typeface="+mn-lt"/>
                <a:ea typeface="+mn-ea"/>
                <a:cs typeface="+mn-ea"/>
                <a:sym typeface="+mn-lt"/>
              </a:rPr>
              <a:t>85 800</a:t>
            </a:r>
            <a:r>
              <a:rPr lang="zh-CN" altLang="en-US" dirty="0">
                <a:latin typeface="+mn-lt"/>
                <a:ea typeface="+mn-ea"/>
                <a:cs typeface="+mn-ea"/>
                <a:sym typeface="+mn-lt"/>
              </a:rPr>
              <a:t>（元）</a:t>
            </a:r>
          </a:p>
          <a:p>
            <a:r>
              <a:rPr lang="en-US" altLang="zh-CN" dirty="0">
                <a:latin typeface="+mn-lt"/>
                <a:ea typeface="+mn-ea"/>
                <a:cs typeface="+mn-ea"/>
                <a:sym typeface="+mn-lt"/>
              </a:rPr>
              <a:t>C.</a:t>
            </a:r>
            <a:r>
              <a:rPr lang="zh-CN" altLang="en-US" dirty="0">
                <a:latin typeface="+mn-lt"/>
                <a:ea typeface="+mn-ea"/>
                <a:cs typeface="+mn-ea"/>
                <a:sym typeface="+mn-lt"/>
              </a:rPr>
              <a:t>（</a:t>
            </a:r>
            <a:r>
              <a:rPr lang="en-US" altLang="zh-CN" dirty="0">
                <a:latin typeface="+mn-lt"/>
                <a:ea typeface="+mn-ea"/>
                <a:cs typeface="+mn-ea"/>
                <a:sym typeface="+mn-lt"/>
              </a:rPr>
              <a:t>678 000</a:t>
            </a:r>
            <a:r>
              <a:rPr lang="zh-CN" altLang="en-US" dirty="0">
                <a:latin typeface="+mn-lt"/>
                <a:ea typeface="+mn-ea"/>
                <a:cs typeface="+mn-ea"/>
                <a:sym typeface="+mn-lt"/>
              </a:rPr>
              <a:t>＋</a:t>
            </a:r>
            <a:r>
              <a:rPr lang="en-US" altLang="zh-CN" dirty="0">
                <a:latin typeface="+mn-lt"/>
                <a:ea typeface="+mn-ea"/>
                <a:cs typeface="+mn-ea"/>
                <a:sym typeface="+mn-lt"/>
              </a:rPr>
              <a:t>60 000</a:t>
            </a:r>
            <a:r>
              <a:rPr lang="zh-CN" altLang="en-US" dirty="0">
                <a:latin typeface="+mn-lt"/>
                <a:ea typeface="+mn-ea"/>
                <a:cs typeface="+mn-ea"/>
                <a:sym typeface="+mn-lt"/>
              </a:rPr>
              <a:t>）</a:t>
            </a:r>
            <a:r>
              <a:rPr lang="en-US" altLang="zh-CN" dirty="0">
                <a:latin typeface="+mn-lt"/>
                <a:ea typeface="+mn-ea"/>
                <a:cs typeface="+mn-ea"/>
                <a:sym typeface="+mn-lt"/>
              </a:rPr>
              <a:t>×13</a:t>
            </a:r>
            <a:r>
              <a:rPr lang="zh-CN" altLang="en-US" dirty="0">
                <a:latin typeface="+mn-lt"/>
                <a:ea typeface="+mn-ea"/>
                <a:cs typeface="+mn-ea"/>
                <a:sym typeface="+mn-lt"/>
              </a:rPr>
              <a:t>％＝</a:t>
            </a:r>
            <a:r>
              <a:rPr lang="en-US" altLang="zh-CN" dirty="0">
                <a:latin typeface="+mn-lt"/>
                <a:ea typeface="+mn-ea"/>
                <a:cs typeface="+mn-ea"/>
                <a:sym typeface="+mn-lt"/>
              </a:rPr>
              <a:t>95 940</a:t>
            </a:r>
            <a:r>
              <a:rPr lang="zh-CN" altLang="en-US" dirty="0">
                <a:latin typeface="+mn-lt"/>
                <a:ea typeface="+mn-ea"/>
                <a:cs typeface="+mn-ea"/>
                <a:sym typeface="+mn-lt"/>
              </a:rPr>
              <a:t>（元）</a:t>
            </a:r>
          </a:p>
          <a:p>
            <a:r>
              <a:rPr lang="en-US" altLang="zh-CN" dirty="0">
                <a:latin typeface="+mn-lt"/>
                <a:ea typeface="+mn-ea"/>
                <a:cs typeface="+mn-ea"/>
                <a:sym typeface="+mn-lt"/>
              </a:rPr>
              <a:t>D.678 000×13</a:t>
            </a:r>
            <a:r>
              <a:rPr lang="zh-CN" altLang="en-US" dirty="0">
                <a:latin typeface="+mn-lt"/>
                <a:ea typeface="+mn-ea"/>
                <a:cs typeface="+mn-ea"/>
                <a:sym typeface="+mn-lt"/>
              </a:rPr>
              <a:t>％＝</a:t>
            </a:r>
            <a:r>
              <a:rPr lang="en-US" altLang="zh-CN" dirty="0">
                <a:latin typeface="+mn-lt"/>
                <a:ea typeface="+mn-ea"/>
                <a:cs typeface="+mn-ea"/>
                <a:sym typeface="+mn-lt"/>
              </a:rPr>
              <a:t>88 140</a:t>
            </a:r>
            <a:r>
              <a:rPr lang="zh-CN" altLang="en-US" dirty="0">
                <a:latin typeface="+mn-lt"/>
                <a:ea typeface="+mn-ea"/>
                <a:cs typeface="+mn-ea"/>
                <a:sym typeface="+mn-lt"/>
              </a:rPr>
              <a:t>（元）</a:t>
            </a:r>
          </a:p>
        </p:txBody>
      </p:sp>
      <p:grpSp>
        <p:nvGrpSpPr>
          <p:cNvPr id="9" name="组合 8">
            <a:extLst>
              <a:ext uri="{FF2B5EF4-FFF2-40B4-BE49-F238E27FC236}">
                <a16:creationId xmlns:a16="http://schemas.microsoft.com/office/drawing/2014/main" id="{D7CCD27B-CFDC-4184-8D48-6FBEDF9404AE}"/>
              </a:ext>
            </a:extLst>
          </p:cNvPr>
          <p:cNvGrpSpPr/>
          <p:nvPr/>
        </p:nvGrpSpPr>
        <p:grpSpPr>
          <a:xfrm rot="16200000">
            <a:off x="1893805" y="3981478"/>
            <a:ext cx="677108" cy="1428693"/>
            <a:chOff x="9306645" y="1903595"/>
            <a:chExt cx="902810" cy="1904924"/>
          </a:xfrm>
        </p:grpSpPr>
        <p:sp>
          <p:nvSpPr>
            <p:cNvPr id="10" name="Freeform 668">
              <a:extLst>
                <a:ext uri="{FF2B5EF4-FFF2-40B4-BE49-F238E27FC236}">
                  <a16:creationId xmlns:a16="http://schemas.microsoft.com/office/drawing/2014/main" id="{25B8C2A1-05FC-4FC7-8039-F3BDF3EAEED1}"/>
                </a:ext>
              </a:extLst>
            </p:cNvPr>
            <p:cNvSpPr>
              <a:spLocks/>
            </p:cNvSpPr>
            <p:nvPr/>
          </p:nvSpPr>
          <p:spPr bwMode="auto">
            <a:xfrm rot="5400000">
              <a:off x="8805602" y="2585762"/>
              <a:ext cx="1904924" cy="540590"/>
            </a:xfrm>
            <a:custGeom>
              <a:avLst/>
              <a:gdLst>
                <a:gd name="T0" fmla="*/ 384 w 398"/>
                <a:gd name="T1" fmla="*/ 77 h 111"/>
                <a:gd name="T2" fmla="*/ 388 w 398"/>
                <a:gd name="T3" fmla="*/ 74 h 111"/>
                <a:gd name="T4" fmla="*/ 388 w 398"/>
                <a:gd name="T5" fmla="*/ 71 h 111"/>
                <a:gd name="T6" fmla="*/ 397 w 398"/>
                <a:gd name="T7" fmla="*/ 67 h 111"/>
                <a:gd name="T8" fmla="*/ 390 w 398"/>
                <a:gd name="T9" fmla="*/ 62 h 111"/>
                <a:gd name="T10" fmla="*/ 388 w 398"/>
                <a:gd name="T11" fmla="*/ 59 h 111"/>
                <a:gd name="T12" fmla="*/ 388 w 398"/>
                <a:gd name="T13" fmla="*/ 56 h 111"/>
                <a:gd name="T14" fmla="*/ 385 w 398"/>
                <a:gd name="T15" fmla="*/ 54 h 111"/>
                <a:gd name="T16" fmla="*/ 387 w 398"/>
                <a:gd name="T17" fmla="*/ 51 h 111"/>
                <a:gd name="T18" fmla="*/ 389 w 398"/>
                <a:gd name="T19" fmla="*/ 48 h 111"/>
                <a:gd name="T20" fmla="*/ 384 w 398"/>
                <a:gd name="T21" fmla="*/ 46 h 111"/>
                <a:gd name="T22" fmla="*/ 378 w 398"/>
                <a:gd name="T23" fmla="*/ 42 h 111"/>
                <a:gd name="T24" fmla="*/ 385 w 398"/>
                <a:gd name="T25" fmla="*/ 40 h 111"/>
                <a:gd name="T26" fmla="*/ 378 w 398"/>
                <a:gd name="T27" fmla="*/ 37 h 111"/>
                <a:gd name="T28" fmla="*/ 378 w 398"/>
                <a:gd name="T29" fmla="*/ 34 h 111"/>
                <a:gd name="T30" fmla="*/ 373 w 398"/>
                <a:gd name="T31" fmla="*/ 32 h 111"/>
                <a:gd name="T32" fmla="*/ 369 w 398"/>
                <a:gd name="T33" fmla="*/ 28 h 111"/>
                <a:gd name="T34" fmla="*/ 350 w 398"/>
                <a:gd name="T35" fmla="*/ 23 h 111"/>
                <a:gd name="T36" fmla="*/ 358 w 398"/>
                <a:gd name="T37" fmla="*/ 19 h 111"/>
                <a:gd name="T38" fmla="*/ 260 w 398"/>
                <a:gd name="T39" fmla="*/ 11 h 111"/>
                <a:gd name="T40" fmla="*/ 324 w 398"/>
                <a:gd name="T41" fmla="*/ 10 h 111"/>
                <a:gd name="T42" fmla="*/ 304 w 398"/>
                <a:gd name="T43" fmla="*/ 6 h 111"/>
                <a:gd name="T44" fmla="*/ 177 w 398"/>
                <a:gd name="T45" fmla="*/ 1 h 111"/>
                <a:gd name="T46" fmla="*/ 18 w 398"/>
                <a:gd name="T47" fmla="*/ 11 h 111"/>
                <a:gd name="T48" fmla="*/ 16 w 398"/>
                <a:gd name="T49" fmla="*/ 17 h 111"/>
                <a:gd name="T50" fmla="*/ 21 w 398"/>
                <a:gd name="T51" fmla="*/ 20 h 111"/>
                <a:gd name="T52" fmla="*/ 15 w 398"/>
                <a:gd name="T53" fmla="*/ 26 h 111"/>
                <a:gd name="T54" fmla="*/ 12 w 398"/>
                <a:gd name="T55" fmla="*/ 52 h 111"/>
                <a:gd name="T56" fmla="*/ 8 w 398"/>
                <a:gd name="T57" fmla="*/ 82 h 111"/>
                <a:gd name="T58" fmla="*/ 113 w 398"/>
                <a:gd name="T59" fmla="*/ 111 h 111"/>
                <a:gd name="T60" fmla="*/ 331 w 398"/>
                <a:gd name="T61" fmla="*/ 104 h 111"/>
                <a:gd name="T62" fmla="*/ 369 w 398"/>
                <a:gd name="T63" fmla="*/ 91 h 111"/>
                <a:gd name="T64" fmla="*/ 385 w 398"/>
                <a:gd name="T65" fmla="*/ 86 h 111"/>
                <a:gd name="T66" fmla="*/ 389 w 398"/>
                <a:gd name="T67" fmla="*/ 8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98" h="111">
                  <a:moveTo>
                    <a:pt x="397" y="80"/>
                  </a:moveTo>
                  <a:cubicBezTo>
                    <a:pt x="394" y="77"/>
                    <a:pt x="387" y="79"/>
                    <a:pt x="384" y="77"/>
                  </a:cubicBezTo>
                  <a:cubicBezTo>
                    <a:pt x="387" y="75"/>
                    <a:pt x="394" y="76"/>
                    <a:pt x="396" y="76"/>
                  </a:cubicBezTo>
                  <a:cubicBezTo>
                    <a:pt x="388" y="74"/>
                    <a:pt x="388" y="74"/>
                    <a:pt x="388" y="74"/>
                  </a:cubicBezTo>
                  <a:cubicBezTo>
                    <a:pt x="397" y="72"/>
                    <a:pt x="397" y="72"/>
                    <a:pt x="397" y="72"/>
                  </a:cubicBezTo>
                  <a:cubicBezTo>
                    <a:pt x="395" y="71"/>
                    <a:pt x="390" y="73"/>
                    <a:pt x="388" y="71"/>
                  </a:cubicBezTo>
                  <a:cubicBezTo>
                    <a:pt x="388" y="69"/>
                    <a:pt x="390" y="70"/>
                    <a:pt x="391" y="70"/>
                  </a:cubicBezTo>
                  <a:cubicBezTo>
                    <a:pt x="394" y="70"/>
                    <a:pt x="398" y="69"/>
                    <a:pt x="397" y="67"/>
                  </a:cubicBezTo>
                  <a:cubicBezTo>
                    <a:pt x="397" y="63"/>
                    <a:pt x="391" y="64"/>
                    <a:pt x="388" y="63"/>
                  </a:cubicBezTo>
                  <a:cubicBezTo>
                    <a:pt x="390" y="62"/>
                    <a:pt x="390" y="62"/>
                    <a:pt x="390" y="62"/>
                  </a:cubicBezTo>
                  <a:cubicBezTo>
                    <a:pt x="388" y="62"/>
                    <a:pt x="386" y="62"/>
                    <a:pt x="385" y="60"/>
                  </a:cubicBezTo>
                  <a:cubicBezTo>
                    <a:pt x="386" y="60"/>
                    <a:pt x="387" y="59"/>
                    <a:pt x="388" y="59"/>
                  </a:cubicBezTo>
                  <a:cubicBezTo>
                    <a:pt x="383" y="57"/>
                    <a:pt x="383" y="57"/>
                    <a:pt x="383" y="57"/>
                  </a:cubicBezTo>
                  <a:cubicBezTo>
                    <a:pt x="388" y="56"/>
                    <a:pt x="388" y="56"/>
                    <a:pt x="388" y="56"/>
                  </a:cubicBezTo>
                  <a:cubicBezTo>
                    <a:pt x="386" y="56"/>
                    <a:pt x="386" y="56"/>
                    <a:pt x="386" y="56"/>
                  </a:cubicBezTo>
                  <a:cubicBezTo>
                    <a:pt x="384" y="55"/>
                    <a:pt x="386" y="54"/>
                    <a:pt x="385" y="54"/>
                  </a:cubicBezTo>
                  <a:cubicBezTo>
                    <a:pt x="383" y="52"/>
                    <a:pt x="379" y="54"/>
                    <a:pt x="377" y="52"/>
                  </a:cubicBezTo>
                  <a:cubicBezTo>
                    <a:pt x="380" y="51"/>
                    <a:pt x="384" y="51"/>
                    <a:pt x="387" y="51"/>
                  </a:cubicBezTo>
                  <a:cubicBezTo>
                    <a:pt x="385" y="51"/>
                    <a:pt x="382" y="51"/>
                    <a:pt x="381" y="49"/>
                  </a:cubicBezTo>
                  <a:cubicBezTo>
                    <a:pt x="389" y="48"/>
                    <a:pt x="389" y="48"/>
                    <a:pt x="389" y="48"/>
                  </a:cubicBezTo>
                  <a:cubicBezTo>
                    <a:pt x="387" y="47"/>
                    <a:pt x="384" y="48"/>
                    <a:pt x="382" y="47"/>
                  </a:cubicBezTo>
                  <a:cubicBezTo>
                    <a:pt x="384" y="46"/>
                    <a:pt x="384" y="46"/>
                    <a:pt x="384" y="46"/>
                  </a:cubicBezTo>
                  <a:cubicBezTo>
                    <a:pt x="381" y="45"/>
                    <a:pt x="378" y="46"/>
                    <a:pt x="376" y="44"/>
                  </a:cubicBezTo>
                  <a:cubicBezTo>
                    <a:pt x="377" y="43"/>
                    <a:pt x="378" y="43"/>
                    <a:pt x="378" y="42"/>
                  </a:cubicBezTo>
                  <a:cubicBezTo>
                    <a:pt x="377" y="42"/>
                    <a:pt x="375" y="42"/>
                    <a:pt x="374" y="41"/>
                  </a:cubicBezTo>
                  <a:cubicBezTo>
                    <a:pt x="377" y="40"/>
                    <a:pt x="382" y="41"/>
                    <a:pt x="385" y="40"/>
                  </a:cubicBezTo>
                  <a:cubicBezTo>
                    <a:pt x="377" y="37"/>
                    <a:pt x="377" y="37"/>
                    <a:pt x="377" y="37"/>
                  </a:cubicBezTo>
                  <a:cubicBezTo>
                    <a:pt x="377" y="37"/>
                    <a:pt x="377" y="37"/>
                    <a:pt x="378" y="37"/>
                  </a:cubicBezTo>
                  <a:cubicBezTo>
                    <a:pt x="373" y="35"/>
                    <a:pt x="373" y="35"/>
                    <a:pt x="373" y="35"/>
                  </a:cubicBezTo>
                  <a:cubicBezTo>
                    <a:pt x="375" y="34"/>
                    <a:pt x="377" y="35"/>
                    <a:pt x="378" y="34"/>
                  </a:cubicBezTo>
                  <a:cubicBezTo>
                    <a:pt x="370" y="32"/>
                    <a:pt x="370" y="32"/>
                    <a:pt x="370" y="32"/>
                  </a:cubicBezTo>
                  <a:cubicBezTo>
                    <a:pt x="371" y="31"/>
                    <a:pt x="372" y="32"/>
                    <a:pt x="373" y="32"/>
                  </a:cubicBezTo>
                  <a:cubicBezTo>
                    <a:pt x="358" y="29"/>
                    <a:pt x="358" y="29"/>
                    <a:pt x="358" y="29"/>
                  </a:cubicBezTo>
                  <a:cubicBezTo>
                    <a:pt x="362" y="28"/>
                    <a:pt x="365" y="30"/>
                    <a:pt x="369" y="28"/>
                  </a:cubicBezTo>
                  <a:cubicBezTo>
                    <a:pt x="362" y="26"/>
                    <a:pt x="351" y="28"/>
                    <a:pt x="345" y="24"/>
                  </a:cubicBezTo>
                  <a:cubicBezTo>
                    <a:pt x="346" y="23"/>
                    <a:pt x="348" y="23"/>
                    <a:pt x="350" y="23"/>
                  </a:cubicBezTo>
                  <a:cubicBezTo>
                    <a:pt x="346" y="22"/>
                    <a:pt x="346" y="22"/>
                    <a:pt x="346" y="22"/>
                  </a:cubicBezTo>
                  <a:cubicBezTo>
                    <a:pt x="349" y="20"/>
                    <a:pt x="356" y="21"/>
                    <a:pt x="358" y="19"/>
                  </a:cubicBezTo>
                  <a:cubicBezTo>
                    <a:pt x="354" y="19"/>
                    <a:pt x="350" y="19"/>
                    <a:pt x="347" y="17"/>
                  </a:cubicBezTo>
                  <a:cubicBezTo>
                    <a:pt x="319" y="14"/>
                    <a:pt x="290" y="11"/>
                    <a:pt x="260" y="11"/>
                  </a:cubicBezTo>
                  <a:cubicBezTo>
                    <a:pt x="259" y="10"/>
                    <a:pt x="259" y="10"/>
                    <a:pt x="259" y="10"/>
                  </a:cubicBezTo>
                  <a:cubicBezTo>
                    <a:pt x="281" y="9"/>
                    <a:pt x="301" y="11"/>
                    <a:pt x="324" y="10"/>
                  </a:cubicBezTo>
                  <a:cubicBezTo>
                    <a:pt x="325" y="9"/>
                    <a:pt x="325" y="9"/>
                    <a:pt x="325" y="9"/>
                  </a:cubicBezTo>
                  <a:cubicBezTo>
                    <a:pt x="319" y="6"/>
                    <a:pt x="311" y="8"/>
                    <a:pt x="304" y="6"/>
                  </a:cubicBezTo>
                  <a:cubicBezTo>
                    <a:pt x="306" y="5"/>
                    <a:pt x="306" y="5"/>
                    <a:pt x="306" y="5"/>
                  </a:cubicBezTo>
                  <a:cubicBezTo>
                    <a:pt x="264" y="1"/>
                    <a:pt x="219" y="0"/>
                    <a:pt x="177" y="1"/>
                  </a:cubicBezTo>
                  <a:cubicBezTo>
                    <a:pt x="35" y="2"/>
                    <a:pt x="35" y="2"/>
                    <a:pt x="35" y="2"/>
                  </a:cubicBezTo>
                  <a:cubicBezTo>
                    <a:pt x="28" y="3"/>
                    <a:pt x="22" y="7"/>
                    <a:pt x="18" y="11"/>
                  </a:cubicBezTo>
                  <a:cubicBezTo>
                    <a:pt x="24" y="13"/>
                    <a:pt x="24" y="13"/>
                    <a:pt x="24" y="13"/>
                  </a:cubicBezTo>
                  <a:cubicBezTo>
                    <a:pt x="16" y="17"/>
                    <a:pt x="16" y="17"/>
                    <a:pt x="16" y="17"/>
                  </a:cubicBezTo>
                  <a:cubicBezTo>
                    <a:pt x="15" y="20"/>
                    <a:pt x="19" y="19"/>
                    <a:pt x="22" y="20"/>
                  </a:cubicBezTo>
                  <a:cubicBezTo>
                    <a:pt x="21" y="20"/>
                    <a:pt x="21" y="20"/>
                    <a:pt x="21" y="20"/>
                  </a:cubicBezTo>
                  <a:cubicBezTo>
                    <a:pt x="20" y="22"/>
                    <a:pt x="16" y="22"/>
                    <a:pt x="19" y="24"/>
                  </a:cubicBezTo>
                  <a:cubicBezTo>
                    <a:pt x="19" y="25"/>
                    <a:pt x="16" y="25"/>
                    <a:pt x="15" y="26"/>
                  </a:cubicBezTo>
                  <a:cubicBezTo>
                    <a:pt x="15" y="29"/>
                    <a:pt x="8" y="33"/>
                    <a:pt x="11" y="37"/>
                  </a:cubicBezTo>
                  <a:cubicBezTo>
                    <a:pt x="8" y="42"/>
                    <a:pt x="13" y="47"/>
                    <a:pt x="12" y="52"/>
                  </a:cubicBezTo>
                  <a:cubicBezTo>
                    <a:pt x="8" y="56"/>
                    <a:pt x="10" y="63"/>
                    <a:pt x="7" y="68"/>
                  </a:cubicBezTo>
                  <a:cubicBezTo>
                    <a:pt x="15" y="73"/>
                    <a:pt x="0" y="77"/>
                    <a:pt x="8" y="82"/>
                  </a:cubicBezTo>
                  <a:cubicBezTo>
                    <a:pt x="9" y="88"/>
                    <a:pt x="16" y="93"/>
                    <a:pt x="24" y="97"/>
                  </a:cubicBezTo>
                  <a:cubicBezTo>
                    <a:pt x="50" y="109"/>
                    <a:pt x="82" y="110"/>
                    <a:pt x="113" y="111"/>
                  </a:cubicBezTo>
                  <a:cubicBezTo>
                    <a:pt x="277" y="109"/>
                    <a:pt x="277" y="109"/>
                    <a:pt x="277" y="109"/>
                  </a:cubicBezTo>
                  <a:cubicBezTo>
                    <a:pt x="295" y="106"/>
                    <a:pt x="314" y="107"/>
                    <a:pt x="331" y="104"/>
                  </a:cubicBezTo>
                  <a:cubicBezTo>
                    <a:pt x="350" y="103"/>
                    <a:pt x="364" y="95"/>
                    <a:pt x="382" y="93"/>
                  </a:cubicBezTo>
                  <a:cubicBezTo>
                    <a:pt x="379" y="91"/>
                    <a:pt x="374" y="92"/>
                    <a:pt x="369" y="91"/>
                  </a:cubicBezTo>
                  <a:cubicBezTo>
                    <a:pt x="375" y="88"/>
                    <a:pt x="382" y="87"/>
                    <a:pt x="388" y="86"/>
                  </a:cubicBezTo>
                  <a:cubicBezTo>
                    <a:pt x="387" y="86"/>
                    <a:pt x="385" y="87"/>
                    <a:pt x="385" y="86"/>
                  </a:cubicBezTo>
                  <a:cubicBezTo>
                    <a:pt x="387" y="84"/>
                    <a:pt x="391" y="86"/>
                    <a:pt x="392" y="84"/>
                  </a:cubicBezTo>
                  <a:cubicBezTo>
                    <a:pt x="389" y="82"/>
                    <a:pt x="389" y="82"/>
                    <a:pt x="389" y="82"/>
                  </a:cubicBezTo>
                  <a:cubicBezTo>
                    <a:pt x="391" y="80"/>
                    <a:pt x="395" y="81"/>
                    <a:pt x="397" y="80"/>
                  </a:cubicBezTo>
                  <a:close/>
                </a:path>
              </a:pathLst>
            </a:custGeom>
            <a:solidFill>
              <a:srgbClr val="004DA1"/>
            </a:solidFill>
            <a:ln>
              <a:noFill/>
            </a:ln>
          </p:spPr>
          <p:txBody>
            <a:bodyPr vert="horz" wrap="square" lIns="68580" tIns="34290" rIns="68580" bIns="3429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013" b="0" i="0" u="none" strike="noStrike" kern="0" cap="none" spc="0" normalizeH="0" baseline="0" noProof="0" dirty="0">
                <a:ln>
                  <a:noFill/>
                </a:ln>
                <a:solidFill>
                  <a:prstClr val="black"/>
                </a:solidFill>
                <a:effectLst/>
                <a:uLnTx/>
                <a:uFillTx/>
                <a:cs typeface="+mn-ea"/>
                <a:sym typeface="+mn-lt"/>
              </a:endParaRPr>
            </a:p>
          </p:txBody>
        </p:sp>
        <p:sp>
          <p:nvSpPr>
            <p:cNvPr id="11" name="文本框 10">
              <a:extLst>
                <a:ext uri="{FF2B5EF4-FFF2-40B4-BE49-F238E27FC236}">
                  <a16:creationId xmlns:a16="http://schemas.microsoft.com/office/drawing/2014/main" id="{9638B1E5-5568-466A-B5E2-8FD1DDE2E088}"/>
                </a:ext>
              </a:extLst>
            </p:cNvPr>
            <p:cNvSpPr txBox="1"/>
            <p:nvPr/>
          </p:nvSpPr>
          <p:spPr>
            <a:xfrm>
              <a:off x="9306645" y="2602139"/>
              <a:ext cx="902810" cy="507831"/>
            </a:xfrm>
            <a:prstGeom prst="rect">
              <a:avLst/>
            </a:prstGeom>
            <a:noFill/>
            <a:effectLst/>
          </p:spPr>
          <p:txBody>
            <a:bodyPr vert="eaVert" wrap="none" rtlCol="0" anchor="ctr">
              <a:spAutoFit/>
            </a:bodyPr>
            <a:lstStyle>
              <a:defPPr>
                <a:defRPr lang="zh-CN"/>
              </a:defPPr>
              <a:lvl1pPr algn="ctr">
                <a:defRPr sz="4400">
                  <a:solidFill>
                    <a:srgbClr val="004DA1"/>
                  </a:solidFill>
                  <a:latin typeface="李旭科书法" panose="02000603000000000000" pitchFamily="2" charset="-122"/>
                  <a:ea typeface="李旭科书法" panose="02000603000000000000" pitchFamily="2" charset="-122"/>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3200" b="0" i="0" u="none" strike="noStrike" kern="0" cap="none" spc="0" normalizeH="0" baseline="0" noProof="0" dirty="0">
                  <a:ln>
                    <a:noFill/>
                  </a:ln>
                  <a:solidFill>
                    <a:prstClr val="white"/>
                  </a:solidFill>
                  <a:effectLst/>
                  <a:uLnTx/>
                  <a:uFillTx/>
                  <a:latin typeface="+mn-lt"/>
                  <a:ea typeface="+mn-ea"/>
                  <a:cs typeface="+mn-ea"/>
                  <a:sym typeface="+mn-lt"/>
                </a:rPr>
                <a:t>A</a:t>
              </a:r>
              <a:endParaRPr kumimoji="0" lang="zh-CN" altLang="en-US" sz="3200" b="0" i="0" u="none" strike="noStrike" kern="0" cap="none" spc="0" normalizeH="0" baseline="0" noProof="0" dirty="0">
                <a:ln>
                  <a:noFill/>
                </a:ln>
                <a:solidFill>
                  <a:prstClr val="white"/>
                </a:solidFill>
                <a:effectLst/>
                <a:uLnTx/>
                <a:uFillTx/>
                <a:latin typeface="+mn-lt"/>
                <a:ea typeface="+mn-ea"/>
                <a:cs typeface="+mn-ea"/>
                <a:sym typeface="+mn-lt"/>
              </a:endParaRPr>
            </a:p>
          </p:txBody>
        </p:sp>
      </p:grpSp>
    </p:spTree>
    <p:extLst>
      <p:ext uri="{BB962C8B-B14F-4D97-AF65-F5344CB8AC3E}">
        <p14:creationId xmlns:p14="http://schemas.microsoft.com/office/powerpoint/2010/main" val="15937105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0FF33A41-8A4F-4201-B794-2F534D3848CF}"/>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rPr>
              <a:pPr>
                <a:defRPr/>
              </a:pPr>
              <a:t>21</a:t>
            </a:fld>
            <a:endParaRPr lang="en-US">
              <a:solidFill>
                <a:prstClr val="black">
                  <a:tint val="75000"/>
                </a:prstClr>
              </a:solidFill>
            </a:endParaRPr>
          </a:p>
        </p:txBody>
      </p:sp>
      <p:sp>
        <p:nvSpPr>
          <p:cNvPr id="3" name="文本框 2">
            <a:extLst>
              <a:ext uri="{FF2B5EF4-FFF2-40B4-BE49-F238E27FC236}">
                <a16:creationId xmlns:a16="http://schemas.microsoft.com/office/drawing/2014/main" id="{EBE89B97-C5AD-4BC9-A866-04F930CEBB1C}"/>
              </a:ext>
            </a:extLst>
          </p:cNvPr>
          <p:cNvSpPr txBox="1"/>
          <p:nvPr/>
        </p:nvSpPr>
        <p:spPr>
          <a:xfrm>
            <a:off x="1260143" y="225348"/>
            <a:ext cx="6675270" cy="500137"/>
          </a:xfrm>
          <a:prstGeom prst="rect">
            <a:avLst/>
          </a:prstGeom>
          <a:noFill/>
        </p:spPr>
        <p:txBody>
          <a:bodyPr wrap="square" lIns="68580" tIns="34290" rIns="68580" bIns="34290" rtlCol="0">
            <a:spAutoFit/>
          </a:bodyPr>
          <a:lstStyle/>
          <a:p>
            <a:pPr algn="ctr"/>
            <a:r>
              <a:rPr lang="zh-CN" altLang="en-US" sz="2800" b="1" dirty="0">
                <a:solidFill>
                  <a:srgbClr val="0070C0"/>
                </a:solidFill>
                <a:cs typeface="+mn-ea"/>
                <a:sym typeface="+mn-lt"/>
              </a:rPr>
              <a:t>对比记忆</a:t>
            </a:r>
            <a:endParaRPr lang="en-US" altLang="zh-CN" sz="2800" b="1" dirty="0">
              <a:solidFill>
                <a:srgbClr val="7030A0"/>
              </a:solidFill>
              <a:cs typeface="+mn-ea"/>
              <a:sym typeface="+mn-lt"/>
            </a:endParaRPr>
          </a:p>
        </p:txBody>
      </p:sp>
      <p:graphicFrame>
        <p:nvGraphicFramePr>
          <p:cNvPr id="4" name="表格 3">
            <a:extLst>
              <a:ext uri="{FF2B5EF4-FFF2-40B4-BE49-F238E27FC236}">
                <a16:creationId xmlns:a16="http://schemas.microsoft.com/office/drawing/2014/main" id="{C6AD2B78-0022-47C7-8C63-13A18ACB591B}"/>
              </a:ext>
            </a:extLst>
          </p:cNvPr>
          <p:cNvGraphicFramePr>
            <a:graphicFrameLocks noGrp="1"/>
          </p:cNvGraphicFramePr>
          <p:nvPr>
            <p:extLst>
              <p:ext uri="{D42A27DB-BD31-4B8C-83A1-F6EECF244321}">
                <p14:modId xmlns:p14="http://schemas.microsoft.com/office/powerpoint/2010/main" val="251515038"/>
              </p:ext>
            </p:extLst>
          </p:nvPr>
        </p:nvGraphicFramePr>
        <p:xfrm>
          <a:off x="688052" y="914400"/>
          <a:ext cx="7626607" cy="4026245"/>
        </p:xfrm>
        <a:graphic>
          <a:graphicData uri="http://schemas.openxmlformats.org/drawingml/2006/table">
            <a:tbl>
              <a:tblPr firstRow="1" firstCol="1" bandRow="1">
                <a:tableStyleId>{7DF18680-E054-41AD-8BC1-D1AEF772440D}</a:tableStyleId>
              </a:tblPr>
              <a:tblGrid>
                <a:gridCol w="376723">
                  <a:extLst>
                    <a:ext uri="{9D8B030D-6E8A-4147-A177-3AD203B41FA5}">
                      <a16:colId xmlns:a16="http://schemas.microsoft.com/office/drawing/2014/main" val="2908209075"/>
                    </a:ext>
                  </a:extLst>
                </a:gridCol>
                <a:gridCol w="5048352">
                  <a:extLst>
                    <a:ext uri="{9D8B030D-6E8A-4147-A177-3AD203B41FA5}">
                      <a16:colId xmlns:a16="http://schemas.microsoft.com/office/drawing/2014/main" val="3042429076"/>
                    </a:ext>
                  </a:extLst>
                </a:gridCol>
                <a:gridCol w="2201532">
                  <a:extLst>
                    <a:ext uri="{9D8B030D-6E8A-4147-A177-3AD203B41FA5}">
                      <a16:colId xmlns:a16="http://schemas.microsoft.com/office/drawing/2014/main" val="4181268360"/>
                    </a:ext>
                  </a:extLst>
                </a:gridCol>
              </a:tblGrid>
              <a:tr h="309711">
                <a:tc>
                  <a:txBody>
                    <a:bodyPr/>
                    <a:lstStyle/>
                    <a:p>
                      <a:pPr algn="ctr">
                        <a:spcAft>
                          <a:spcPts val="0"/>
                        </a:spcAft>
                      </a:pPr>
                      <a:r>
                        <a:rPr lang="en-US" sz="2000" b="1" kern="100">
                          <a:effectLst/>
                        </a:rPr>
                        <a:t> </a:t>
                      </a:r>
                      <a:endParaRPr lang="zh-CN" sz="2000" b="1" kern="100">
                        <a:effectLst/>
                        <a:latin typeface="楷体" panose="02010609060101010101" pitchFamily="49" charset="-122"/>
                        <a:ea typeface="楷体" panose="02010609060101010101" pitchFamily="49" charset="-122"/>
                        <a:cs typeface="Times New Roman" panose="02020603050405020304" pitchFamily="18" charset="0"/>
                      </a:endParaRPr>
                    </a:p>
                  </a:txBody>
                  <a:tcPr marL="68580" marR="68580" marT="0" marB="0" anchor="ctr"/>
                </a:tc>
                <a:tc>
                  <a:txBody>
                    <a:bodyPr/>
                    <a:lstStyle/>
                    <a:p>
                      <a:pPr algn="ctr">
                        <a:spcAft>
                          <a:spcPts val="0"/>
                        </a:spcAft>
                      </a:pPr>
                      <a:r>
                        <a:rPr lang="zh-CN" sz="2000" b="1" kern="100">
                          <a:effectLst/>
                        </a:rPr>
                        <a:t>小规模纳税人</a:t>
                      </a:r>
                      <a:endParaRPr lang="zh-CN" sz="2000" b="1" kern="100">
                        <a:effectLst/>
                        <a:latin typeface="楷体" panose="02010609060101010101" pitchFamily="49" charset="-122"/>
                        <a:ea typeface="楷体" panose="02010609060101010101" pitchFamily="49" charset="-122"/>
                        <a:cs typeface="Times New Roman" panose="02020603050405020304" pitchFamily="18" charset="0"/>
                      </a:endParaRPr>
                    </a:p>
                  </a:txBody>
                  <a:tcPr marL="68580" marR="68580" marT="0" marB="0" anchor="ctr"/>
                </a:tc>
                <a:tc>
                  <a:txBody>
                    <a:bodyPr/>
                    <a:lstStyle/>
                    <a:p>
                      <a:pPr algn="ctr">
                        <a:spcAft>
                          <a:spcPts val="0"/>
                        </a:spcAft>
                      </a:pPr>
                      <a:r>
                        <a:rPr lang="zh-CN" sz="2000" b="1" kern="100">
                          <a:effectLst/>
                        </a:rPr>
                        <a:t>一般纳税人</a:t>
                      </a:r>
                      <a:endParaRPr lang="zh-CN" sz="2000" b="1" kern="100">
                        <a:effectLst/>
                        <a:latin typeface="楷体" panose="02010609060101010101" pitchFamily="49" charset="-122"/>
                        <a:ea typeface="楷体" panose="02010609060101010101" pitchFamily="49" charset="-122"/>
                        <a:cs typeface="Times New Roman" panose="02020603050405020304" pitchFamily="18" charset="0"/>
                      </a:endParaRPr>
                    </a:p>
                  </a:txBody>
                  <a:tcPr marL="68580" marR="68580" marT="0" marB="0" anchor="ctr"/>
                </a:tc>
                <a:extLst>
                  <a:ext uri="{0D108BD9-81ED-4DB2-BD59-A6C34878D82A}">
                    <a16:rowId xmlns:a16="http://schemas.microsoft.com/office/drawing/2014/main" val="1163598046"/>
                  </a:ext>
                </a:extLst>
              </a:tr>
              <a:tr h="619422">
                <a:tc>
                  <a:txBody>
                    <a:bodyPr/>
                    <a:lstStyle/>
                    <a:p>
                      <a:pPr algn="ctr">
                        <a:spcAft>
                          <a:spcPts val="0"/>
                        </a:spcAft>
                      </a:pPr>
                      <a:r>
                        <a:rPr lang="zh-CN" sz="2000" b="1" kern="100">
                          <a:effectLst/>
                        </a:rPr>
                        <a:t>标准</a:t>
                      </a:r>
                      <a:endParaRPr lang="zh-CN" sz="2000" b="1" kern="100">
                        <a:effectLst/>
                        <a:latin typeface="楷体" panose="02010609060101010101" pitchFamily="49" charset="-122"/>
                        <a:ea typeface="楷体" panose="02010609060101010101" pitchFamily="49" charset="-122"/>
                        <a:cs typeface="Times New Roman" panose="02020603050405020304" pitchFamily="18" charset="0"/>
                      </a:endParaRPr>
                    </a:p>
                  </a:txBody>
                  <a:tcPr marL="68580" marR="68580" marT="0" marB="0" anchor="ctr"/>
                </a:tc>
                <a:tc>
                  <a:txBody>
                    <a:bodyPr/>
                    <a:lstStyle/>
                    <a:p>
                      <a:pPr algn="l">
                        <a:spcAft>
                          <a:spcPts val="0"/>
                        </a:spcAft>
                      </a:pPr>
                      <a:r>
                        <a:rPr lang="zh-CN" sz="2000" b="1" kern="100" dirty="0">
                          <a:solidFill>
                            <a:srgbClr val="004DA1"/>
                          </a:solidFill>
                          <a:effectLst/>
                        </a:rPr>
                        <a:t>年应税销售额“</a:t>
                      </a:r>
                      <a:r>
                        <a:rPr lang="en-US" sz="2000" b="1" kern="100" dirty="0">
                          <a:solidFill>
                            <a:srgbClr val="004DA1"/>
                          </a:solidFill>
                          <a:effectLst/>
                        </a:rPr>
                        <a:t>500</a:t>
                      </a:r>
                      <a:r>
                        <a:rPr lang="zh-CN" sz="2000" b="1" kern="100" dirty="0">
                          <a:solidFill>
                            <a:srgbClr val="004DA1"/>
                          </a:solidFill>
                          <a:effectLst/>
                        </a:rPr>
                        <a:t>万元以下”</a:t>
                      </a:r>
                      <a:endParaRPr lang="zh-CN" sz="2000" b="1" kern="100" dirty="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68580" marR="68580" marT="0" marB="0" anchor="ctr"/>
                </a:tc>
                <a:tc>
                  <a:txBody>
                    <a:bodyPr/>
                    <a:lstStyle/>
                    <a:p>
                      <a:pPr algn="l">
                        <a:spcAft>
                          <a:spcPts val="0"/>
                        </a:spcAft>
                      </a:pPr>
                      <a:r>
                        <a:rPr lang="zh-CN" sz="2000" b="1" kern="100">
                          <a:solidFill>
                            <a:srgbClr val="004DA1"/>
                          </a:solidFill>
                          <a:effectLst/>
                        </a:rPr>
                        <a:t>超过小规模纳税人标准</a:t>
                      </a:r>
                      <a:endParaRPr lang="zh-CN" sz="2000" b="1" kern="10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68580" marR="68580" marT="0" marB="0" anchor="ctr"/>
                </a:tc>
                <a:extLst>
                  <a:ext uri="{0D108BD9-81ED-4DB2-BD59-A6C34878D82A}">
                    <a16:rowId xmlns:a16="http://schemas.microsoft.com/office/drawing/2014/main" val="2764634808"/>
                  </a:ext>
                </a:extLst>
              </a:tr>
              <a:tr h="1858267">
                <a:tc>
                  <a:txBody>
                    <a:bodyPr/>
                    <a:lstStyle/>
                    <a:p>
                      <a:pPr algn="ctr">
                        <a:spcAft>
                          <a:spcPts val="0"/>
                        </a:spcAft>
                      </a:pPr>
                      <a:r>
                        <a:rPr lang="zh-CN" sz="2000" b="1" kern="100">
                          <a:effectLst/>
                        </a:rPr>
                        <a:t>特殊情况</a:t>
                      </a:r>
                      <a:endParaRPr lang="zh-CN" sz="2000" b="1" kern="100">
                        <a:effectLst/>
                        <a:latin typeface="楷体" panose="02010609060101010101" pitchFamily="49" charset="-122"/>
                        <a:ea typeface="楷体" panose="02010609060101010101" pitchFamily="49" charset="-122"/>
                        <a:cs typeface="Times New Roman" panose="02020603050405020304" pitchFamily="18" charset="0"/>
                      </a:endParaRPr>
                    </a:p>
                  </a:txBody>
                  <a:tcPr marL="68580" marR="68580" marT="0" marB="0" anchor="ctr"/>
                </a:tc>
                <a:tc>
                  <a:txBody>
                    <a:bodyPr/>
                    <a:lstStyle/>
                    <a:p>
                      <a:pPr algn="just">
                        <a:spcAft>
                          <a:spcPts val="0"/>
                        </a:spcAft>
                        <a:tabLst>
                          <a:tab pos="2970530" algn="l"/>
                        </a:tabLst>
                      </a:pPr>
                      <a:r>
                        <a:rPr lang="zh-CN" sz="2000" b="1" kern="100" dirty="0">
                          <a:solidFill>
                            <a:srgbClr val="004DA1"/>
                          </a:solidFill>
                          <a:effectLst/>
                        </a:rPr>
                        <a:t>（</a:t>
                      </a:r>
                      <a:r>
                        <a:rPr lang="en-US" sz="2000" b="1" kern="100" dirty="0">
                          <a:solidFill>
                            <a:srgbClr val="004DA1"/>
                          </a:solidFill>
                          <a:effectLst/>
                        </a:rPr>
                        <a:t>1</a:t>
                      </a:r>
                      <a:r>
                        <a:rPr lang="zh-CN" sz="2000" b="1" kern="100" dirty="0">
                          <a:solidFill>
                            <a:srgbClr val="004DA1"/>
                          </a:solidFill>
                          <a:effectLst/>
                        </a:rPr>
                        <a:t>）其他个人（非个体户）；</a:t>
                      </a:r>
                    </a:p>
                    <a:p>
                      <a:pPr algn="just">
                        <a:spcAft>
                          <a:spcPts val="0"/>
                        </a:spcAft>
                        <a:tabLst>
                          <a:tab pos="2970530" algn="l"/>
                        </a:tabLst>
                      </a:pPr>
                      <a:r>
                        <a:rPr lang="zh-CN" sz="2000" b="1" kern="100" dirty="0">
                          <a:solidFill>
                            <a:srgbClr val="004DA1"/>
                          </a:solidFill>
                          <a:effectLst/>
                        </a:rPr>
                        <a:t>（</a:t>
                      </a:r>
                      <a:r>
                        <a:rPr lang="en-US" sz="2000" b="1" kern="100" dirty="0">
                          <a:solidFill>
                            <a:srgbClr val="004DA1"/>
                          </a:solidFill>
                          <a:effectLst/>
                        </a:rPr>
                        <a:t>2</a:t>
                      </a:r>
                      <a:r>
                        <a:rPr lang="zh-CN" sz="2000" b="1" kern="100" dirty="0">
                          <a:solidFill>
                            <a:srgbClr val="004DA1"/>
                          </a:solidFill>
                          <a:effectLst/>
                        </a:rPr>
                        <a:t>）非企业性单位；</a:t>
                      </a:r>
                    </a:p>
                    <a:p>
                      <a:pPr algn="just">
                        <a:spcAft>
                          <a:spcPts val="0"/>
                        </a:spcAft>
                        <a:tabLst>
                          <a:tab pos="2970530" algn="l"/>
                        </a:tabLst>
                      </a:pPr>
                      <a:r>
                        <a:rPr lang="zh-CN" sz="2000" b="1" kern="100" dirty="0">
                          <a:solidFill>
                            <a:srgbClr val="004DA1"/>
                          </a:solidFill>
                          <a:effectLst/>
                        </a:rPr>
                        <a:t>（</a:t>
                      </a:r>
                      <a:r>
                        <a:rPr lang="en-US" sz="2000" b="1" kern="100" dirty="0">
                          <a:solidFill>
                            <a:srgbClr val="004DA1"/>
                          </a:solidFill>
                          <a:effectLst/>
                        </a:rPr>
                        <a:t>3</a:t>
                      </a:r>
                      <a:r>
                        <a:rPr lang="zh-CN" sz="2000" b="1" kern="100" dirty="0">
                          <a:solidFill>
                            <a:srgbClr val="004DA1"/>
                          </a:solidFill>
                          <a:effectLst/>
                        </a:rPr>
                        <a:t>）不经常发生应税行为的企业</a:t>
                      </a:r>
                    </a:p>
                    <a:p>
                      <a:pPr algn="l">
                        <a:spcAft>
                          <a:spcPts val="0"/>
                        </a:spcAft>
                      </a:pPr>
                      <a:r>
                        <a:rPr lang="zh-CN" sz="2000" b="1" kern="100" dirty="0">
                          <a:solidFill>
                            <a:srgbClr val="C00000"/>
                          </a:solidFill>
                          <a:effectLst/>
                        </a:rPr>
                        <a:t>【注意】</a:t>
                      </a:r>
                      <a:r>
                        <a:rPr lang="zh-CN" sz="2000" b="1" kern="100" dirty="0">
                          <a:solidFill>
                            <a:srgbClr val="004DA1"/>
                          </a:solidFill>
                          <a:effectLst/>
                        </a:rPr>
                        <a:t>（</a:t>
                      </a:r>
                      <a:r>
                        <a:rPr lang="en-US" sz="2000" b="1" kern="100" dirty="0">
                          <a:solidFill>
                            <a:srgbClr val="004DA1"/>
                          </a:solidFill>
                          <a:effectLst/>
                        </a:rPr>
                        <a:t>1</a:t>
                      </a:r>
                      <a:r>
                        <a:rPr lang="zh-CN" sz="2000" b="1" kern="100" dirty="0">
                          <a:solidFill>
                            <a:srgbClr val="004DA1"/>
                          </a:solidFill>
                          <a:effectLst/>
                        </a:rPr>
                        <a:t>）“必须”按小规模纳税人纳税，（</a:t>
                      </a:r>
                      <a:r>
                        <a:rPr lang="en-US" sz="2000" b="1" kern="100" dirty="0">
                          <a:solidFill>
                            <a:srgbClr val="004DA1"/>
                          </a:solidFill>
                          <a:effectLst/>
                        </a:rPr>
                        <a:t>2</a:t>
                      </a:r>
                      <a:r>
                        <a:rPr lang="zh-CN" sz="2000" b="1" kern="100" dirty="0">
                          <a:solidFill>
                            <a:srgbClr val="004DA1"/>
                          </a:solidFill>
                          <a:effectLst/>
                        </a:rPr>
                        <a:t>）、（</a:t>
                      </a:r>
                      <a:r>
                        <a:rPr lang="en-US" sz="2000" b="1" kern="100" dirty="0">
                          <a:solidFill>
                            <a:srgbClr val="004DA1"/>
                          </a:solidFill>
                          <a:effectLst/>
                        </a:rPr>
                        <a:t>3</a:t>
                      </a:r>
                      <a:r>
                        <a:rPr lang="zh-CN" sz="2000" b="1" kern="100" dirty="0">
                          <a:solidFill>
                            <a:srgbClr val="004DA1"/>
                          </a:solidFill>
                          <a:effectLst/>
                        </a:rPr>
                        <a:t>）“可选择”按小规模纳税人纳税</a:t>
                      </a:r>
                      <a:endParaRPr lang="zh-CN" sz="2000" b="1" kern="100" dirty="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68580" marR="68580" marT="0" marB="0" anchor="ctr"/>
                </a:tc>
                <a:tc>
                  <a:txBody>
                    <a:bodyPr/>
                    <a:lstStyle/>
                    <a:p>
                      <a:pPr algn="l">
                        <a:spcAft>
                          <a:spcPts val="0"/>
                        </a:spcAft>
                      </a:pPr>
                      <a:r>
                        <a:rPr lang="zh-CN" sz="2000" b="1" kern="100" dirty="0">
                          <a:solidFill>
                            <a:srgbClr val="004DA1"/>
                          </a:solidFill>
                          <a:effectLst/>
                        </a:rPr>
                        <a:t>小规模纳税人</a:t>
                      </a:r>
                      <a:r>
                        <a:rPr lang="zh-CN" sz="2000" b="1" kern="100" dirty="0">
                          <a:solidFill>
                            <a:srgbClr val="C00000"/>
                          </a:solidFill>
                          <a:effectLst/>
                        </a:rPr>
                        <a:t>“会计核算健全”</a:t>
                      </a:r>
                      <a:r>
                        <a:rPr lang="zh-CN" sz="2000" b="1" kern="100" dirty="0">
                          <a:solidFill>
                            <a:srgbClr val="004DA1"/>
                          </a:solidFill>
                          <a:effectLst/>
                        </a:rPr>
                        <a:t>，可以申请登记为一般纳税人</a:t>
                      </a:r>
                      <a:endParaRPr lang="zh-CN" sz="2000" b="1" kern="100" dirty="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68580" marR="68580" marT="0" marB="0" anchor="ctr"/>
                </a:tc>
                <a:extLst>
                  <a:ext uri="{0D108BD9-81ED-4DB2-BD59-A6C34878D82A}">
                    <a16:rowId xmlns:a16="http://schemas.microsoft.com/office/drawing/2014/main" val="1324100971"/>
                  </a:ext>
                </a:extLst>
              </a:tr>
              <a:tr h="1238845">
                <a:tc>
                  <a:txBody>
                    <a:bodyPr/>
                    <a:lstStyle/>
                    <a:p>
                      <a:pPr algn="ctr">
                        <a:spcAft>
                          <a:spcPts val="0"/>
                        </a:spcAft>
                      </a:pPr>
                      <a:r>
                        <a:rPr lang="zh-CN" sz="2000" b="1" kern="100">
                          <a:effectLst/>
                        </a:rPr>
                        <a:t>计税规定</a:t>
                      </a:r>
                      <a:endParaRPr lang="zh-CN" sz="2000" b="1" kern="100">
                        <a:effectLst/>
                        <a:latin typeface="楷体" panose="02010609060101010101" pitchFamily="49" charset="-122"/>
                        <a:ea typeface="楷体" panose="02010609060101010101" pitchFamily="49" charset="-122"/>
                        <a:cs typeface="Times New Roman" panose="02020603050405020304" pitchFamily="18" charset="0"/>
                      </a:endParaRPr>
                    </a:p>
                  </a:txBody>
                  <a:tcPr marL="68580" marR="68580" marT="0" marB="0" anchor="ctr"/>
                </a:tc>
                <a:tc>
                  <a:txBody>
                    <a:bodyPr/>
                    <a:lstStyle/>
                    <a:p>
                      <a:pPr algn="just">
                        <a:spcAft>
                          <a:spcPts val="0"/>
                        </a:spcAft>
                        <a:tabLst>
                          <a:tab pos="2970530" algn="l"/>
                        </a:tabLst>
                      </a:pPr>
                      <a:r>
                        <a:rPr lang="zh-CN" sz="2000" b="1" kern="100" dirty="0">
                          <a:solidFill>
                            <a:srgbClr val="004DA1"/>
                          </a:solidFill>
                          <a:effectLst/>
                        </a:rPr>
                        <a:t>简易征税；使用增值税普通发票</a:t>
                      </a:r>
                    </a:p>
                    <a:p>
                      <a:pPr algn="l">
                        <a:spcAft>
                          <a:spcPts val="0"/>
                        </a:spcAft>
                      </a:pPr>
                      <a:r>
                        <a:rPr lang="zh-CN" sz="2000" b="1" kern="100" dirty="0">
                          <a:solidFill>
                            <a:srgbClr val="C00000"/>
                          </a:solidFill>
                          <a:effectLst/>
                        </a:rPr>
                        <a:t>【注意】</a:t>
                      </a:r>
                      <a:r>
                        <a:rPr lang="zh-CN" sz="2000" b="1" kern="100" dirty="0">
                          <a:solidFill>
                            <a:srgbClr val="004DA1"/>
                          </a:solidFill>
                          <a:effectLst/>
                        </a:rPr>
                        <a:t>小规模</a:t>
                      </a:r>
                      <a:r>
                        <a:rPr lang="en-US" altLang="zh-CN" sz="2000" b="1" kern="100" dirty="0">
                          <a:solidFill>
                            <a:srgbClr val="004DA1"/>
                          </a:solidFill>
                          <a:effectLst/>
                        </a:rPr>
                        <a:t>(</a:t>
                      </a:r>
                      <a:r>
                        <a:rPr lang="zh-CN" altLang="en-US" sz="2000" b="1" kern="100" dirty="0">
                          <a:solidFill>
                            <a:srgbClr val="004DA1"/>
                          </a:solidFill>
                          <a:effectLst/>
                        </a:rPr>
                        <a:t>其他个人除外</a:t>
                      </a:r>
                      <a:r>
                        <a:rPr lang="en-US" altLang="zh-CN" sz="2000" b="1" kern="100" dirty="0">
                          <a:solidFill>
                            <a:srgbClr val="004DA1"/>
                          </a:solidFill>
                          <a:effectLst/>
                        </a:rPr>
                        <a:t>)</a:t>
                      </a:r>
                      <a:r>
                        <a:rPr lang="zh-CN" sz="2000" b="1" kern="100" dirty="0">
                          <a:solidFill>
                            <a:srgbClr val="004DA1"/>
                          </a:solidFill>
                          <a:effectLst/>
                        </a:rPr>
                        <a:t>，</a:t>
                      </a:r>
                      <a:r>
                        <a:rPr lang="zh-CN" altLang="zh-CN" sz="2000" b="1" kern="1200" dirty="0">
                          <a:solidFill>
                            <a:srgbClr val="004DA1"/>
                          </a:solidFill>
                          <a:effectLst/>
                        </a:rPr>
                        <a:t>发生应税行为需要开具增值税专用发票，可以自愿使用增值税发票管理系统自行开具</a:t>
                      </a:r>
                      <a:endParaRPr lang="zh-CN" sz="2000" b="1" kern="100" dirty="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68580" marR="68580" marT="0" marB="0" anchor="ctr"/>
                </a:tc>
                <a:tc>
                  <a:txBody>
                    <a:bodyPr/>
                    <a:lstStyle/>
                    <a:p>
                      <a:pPr algn="l">
                        <a:spcAft>
                          <a:spcPts val="0"/>
                        </a:spcAft>
                      </a:pPr>
                      <a:r>
                        <a:rPr lang="zh-CN" sz="2000" b="1" kern="100" dirty="0">
                          <a:solidFill>
                            <a:srgbClr val="004DA1"/>
                          </a:solidFill>
                          <a:effectLst/>
                        </a:rPr>
                        <a:t>执行税款抵扣制；可以使用增值税专用发票</a:t>
                      </a:r>
                      <a:endParaRPr lang="zh-CN" sz="2000" b="1" kern="100" dirty="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68580" marR="68580" marT="0" marB="0" anchor="ctr"/>
                </a:tc>
                <a:extLst>
                  <a:ext uri="{0D108BD9-81ED-4DB2-BD59-A6C34878D82A}">
                    <a16:rowId xmlns:a16="http://schemas.microsoft.com/office/drawing/2014/main" val="807489647"/>
                  </a:ext>
                </a:extLst>
              </a:tr>
            </a:tbl>
          </a:graphicData>
        </a:graphic>
      </p:graphicFrame>
      <p:sp>
        <p:nvSpPr>
          <p:cNvPr id="5" name="标注: 弯曲线形(带边框和强调线) 4">
            <a:extLst>
              <a:ext uri="{FF2B5EF4-FFF2-40B4-BE49-F238E27FC236}">
                <a16:creationId xmlns:a16="http://schemas.microsoft.com/office/drawing/2014/main" id="{2775065A-B171-45CB-AB49-E65B98AAF7A7}"/>
              </a:ext>
            </a:extLst>
          </p:cNvPr>
          <p:cNvSpPr/>
          <p:nvPr/>
        </p:nvSpPr>
        <p:spPr>
          <a:xfrm>
            <a:off x="3351175" y="72486"/>
            <a:ext cx="5380075" cy="1119962"/>
          </a:xfrm>
          <a:prstGeom prst="accentBorderCallout2">
            <a:avLst>
              <a:gd name="adj1" fmla="val 18750"/>
              <a:gd name="adj2" fmla="val -8333"/>
              <a:gd name="adj3" fmla="val 18750"/>
              <a:gd name="adj4" fmla="val -16667"/>
              <a:gd name="adj5" fmla="val 114399"/>
              <a:gd name="adj6" fmla="val -42583"/>
            </a:avLst>
          </a:prstGeom>
          <a:solidFill>
            <a:srgbClr val="FFC000"/>
          </a:solidFill>
          <a:ln w="28575">
            <a:prstDash val="lgDash"/>
          </a:ln>
        </p:spPr>
        <p:style>
          <a:lnRef idx="1">
            <a:schemeClr val="accent1"/>
          </a:lnRef>
          <a:fillRef idx="2">
            <a:schemeClr val="accent1"/>
          </a:fillRef>
          <a:effectRef idx="1">
            <a:schemeClr val="accent1"/>
          </a:effectRef>
          <a:fontRef idx="minor">
            <a:schemeClr val="dk1"/>
          </a:fontRef>
        </p:style>
        <p:txBody>
          <a:bodyPr rtlCol="0" anchor="ctr"/>
          <a:lstStyle/>
          <a:p>
            <a:pPr indent="457200">
              <a:lnSpc>
                <a:spcPct val="150000"/>
              </a:lnSpc>
            </a:pPr>
            <a:r>
              <a:rPr lang="zh-CN" altLang="en-US" sz="1800" b="1" dirty="0"/>
              <a:t>温馨提示：纳税人登记具有</a:t>
            </a:r>
            <a:r>
              <a:rPr lang="zh-CN" altLang="en-US" sz="1800" b="1" dirty="0">
                <a:solidFill>
                  <a:srgbClr val="C00000"/>
                </a:solidFill>
                <a:highlight>
                  <a:srgbClr val="FFFF00"/>
                </a:highlight>
              </a:rPr>
              <a:t>不可逆性</a:t>
            </a:r>
            <a:r>
              <a:rPr lang="zh-CN" altLang="en-US" sz="1800" b="1" dirty="0"/>
              <a:t>，除国家税务总局另有规定外，纳税人一经登记为一般纳税人后，不得转为小规模纳税人。</a:t>
            </a:r>
          </a:p>
        </p:txBody>
      </p:sp>
    </p:spTree>
    <p:extLst>
      <p:ext uri="{BB962C8B-B14F-4D97-AF65-F5344CB8AC3E}">
        <p14:creationId xmlns:p14="http://schemas.microsoft.com/office/powerpoint/2010/main" val="305948455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1000"/>
                                        <p:tgtEl>
                                          <p:spTgt spid="4"/>
                                        </p:tgtEl>
                                      </p:cBhvr>
                                    </p:animEffect>
                                    <p:anim calcmode="lin" valueType="num">
                                      <p:cBhvr>
                                        <p:cTn id="8" dur="1000" fill="hold"/>
                                        <p:tgtEl>
                                          <p:spTgt spid="4"/>
                                        </p:tgtEl>
                                        <p:attrNameLst>
                                          <p:attrName>ppt_x</p:attrName>
                                        </p:attrNameLst>
                                      </p:cBhvr>
                                      <p:tavLst>
                                        <p:tav tm="0">
                                          <p:val>
                                            <p:strVal val="#ppt_x"/>
                                          </p:val>
                                        </p:tav>
                                        <p:tav tm="100000">
                                          <p:val>
                                            <p:strVal val="#ppt_x"/>
                                          </p:val>
                                        </p:tav>
                                      </p:tavLst>
                                    </p:anim>
                                    <p:anim calcmode="lin" valueType="num">
                                      <p:cBhvr>
                                        <p:cTn id="9" dur="900" decel="100000" fill="hold"/>
                                        <p:tgtEl>
                                          <p:spTgt spid="4"/>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4"/>
                                        </p:tgtEl>
                                        <p:attrNameLst>
                                          <p:attrName>ppt_y</p:attrName>
                                        </p:attrNameLst>
                                      </p:cBhvr>
                                      <p:tavLst>
                                        <p:tav tm="0">
                                          <p:val>
                                            <p:strVal val="#ppt_y-.03"/>
                                          </p:val>
                                        </p:tav>
                                        <p:tav tm="100000">
                                          <p:val>
                                            <p:strVal val="#ppt_y"/>
                                          </p:val>
                                        </p:tav>
                                      </p:tavLst>
                                    </p:anim>
                                  </p:childTnLst>
                                </p:cTn>
                              </p:par>
                            </p:childTnLst>
                          </p:cTn>
                        </p:par>
                      </p:childTnLst>
                    </p:cTn>
                  </p:par>
                  <p:par>
                    <p:cTn id="11" fill="hold">
                      <p:stCondLst>
                        <p:cond delay="indefinite"/>
                      </p:stCondLst>
                      <p:childTnLst>
                        <p:par>
                          <p:cTn id="12" fill="hold">
                            <p:stCondLst>
                              <p:cond delay="0"/>
                            </p:stCondLst>
                            <p:childTnLst>
                              <p:par>
                                <p:cTn id="13" presetID="31" presetClass="entr" presetSubtype="0" fill="hold" grpId="0" nodeType="clickEffect">
                                  <p:stCondLst>
                                    <p:cond delay="0"/>
                                  </p:stCondLst>
                                  <p:childTnLst>
                                    <p:set>
                                      <p:cBhvr>
                                        <p:cTn id="14" dur="1" fill="hold">
                                          <p:stCondLst>
                                            <p:cond delay="0"/>
                                          </p:stCondLst>
                                        </p:cTn>
                                        <p:tgtEl>
                                          <p:spTgt spid="5"/>
                                        </p:tgtEl>
                                        <p:attrNameLst>
                                          <p:attrName>style.visibility</p:attrName>
                                        </p:attrNameLst>
                                      </p:cBhvr>
                                      <p:to>
                                        <p:strVal val="visible"/>
                                      </p:to>
                                    </p:set>
                                    <p:anim calcmode="lin" valueType="num">
                                      <p:cBhvr>
                                        <p:cTn id="15" dur="1000" fill="hold"/>
                                        <p:tgtEl>
                                          <p:spTgt spid="5"/>
                                        </p:tgtEl>
                                        <p:attrNameLst>
                                          <p:attrName>ppt_w</p:attrName>
                                        </p:attrNameLst>
                                      </p:cBhvr>
                                      <p:tavLst>
                                        <p:tav tm="0">
                                          <p:val>
                                            <p:fltVal val="0"/>
                                          </p:val>
                                        </p:tav>
                                        <p:tav tm="100000">
                                          <p:val>
                                            <p:strVal val="#ppt_w"/>
                                          </p:val>
                                        </p:tav>
                                      </p:tavLst>
                                    </p:anim>
                                    <p:anim calcmode="lin" valueType="num">
                                      <p:cBhvr>
                                        <p:cTn id="16" dur="1000" fill="hold"/>
                                        <p:tgtEl>
                                          <p:spTgt spid="5"/>
                                        </p:tgtEl>
                                        <p:attrNameLst>
                                          <p:attrName>ppt_h</p:attrName>
                                        </p:attrNameLst>
                                      </p:cBhvr>
                                      <p:tavLst>
                                        <p:tav tm="0">
                                          <p:val>
                                            <p:fltVal val="0"/>
                                          </p:val>
                                        </p:tav>
                                        <p:tav tm="100000">
                                          <p:val>
                                            <p:strVal val="#ppt_h"/>
                                          </p:val>
                                        </p:tav>
                                      </p:tavLst>
                                    </p:anim>
                                    <p:anim calcmode="lin" valueType="num">
                                      <p:cBhvr>
                                        <p:cTn id="17" dur="1000" fill="hold"/>
                                        <p:tgtEl>
                                          <p:spTgt spid="5"/>
                                        </p:tgtEl>
                                        <p:attrNameLst>
                                          <p:attrName>style.rotation</p:attrName>
                                        </p:attrNameLst>
                                      </p:cBhvr>
                                      <p:tavLst>
                                        <p:tav tm="0">
                                          <p:val>
                                            <p:fltVal val="90"/>
                                          </p:val>
                                        </p:tav>
                                        <p:tav tm="100000">
                                          <p:val>
                                            <p:fltVal val="0"/>
                                          </p:val>
                                        </p:tav>
                                      </p:tavLst>
                                    </p:anim>
                                    <p:animEffect transition="in" filter="fade">
                                      <p:cBhvr>
                                        <p:cTn id="18" dur="10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2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3F297A04-FA86-470C-A283-0F372052F889}"/>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latin typeface="+mn-lt"/>
                <a:cs typeface="+mn-ea"/>
                <a:sym typeface="+mn-lt"/>
              </a:rPr>
              <a:pPr>
                <a:defRPr/>
              </a:pPr>
              <a:t>210</a:t>
            </a:fld>
            <a:endParaRPr lang="en-US">
              <a:solidFill>
                <a:prstClr val="black">
                  <a:tint val="75000"/>
                </a:prstClr>
              </a:solidFill>
              <a:latin typeface="+mn-lt"/>
              <a:cs typeface="+mn-ea"/>
              <a:sym typeface="+mn-lt"/>
            </a:endParaRPr>
          </a:p>
        </p:txBody>
      </p:sp>
      <p:sp>
        <p:nvSpPr>
          <p:cNvPr id="3" name="文本框 2">
            <a:extLst>
              <a:ext uri="{FF2B5EF4-FFF2-40B4-BE49-F238E27FC236}">
                <a16:creationId xmlns:a16="http://schemas.microsoft.com/office/drawing/2014/main" id="{8D04972F-565F-4E50-896F-ED56EDD1A38F}"/>
              </a:ext>
            </a:extLst>
          </p:cNvPr>
          <p:cNvSpPr txBox="1"/>
          <p:nvPr/>
        </p:nvSpPr>
        <p:spPr>
          <a:xfrm>
            <a:off x="2039921" y="225348"/>
            <a:ext cx="5410461" cy="500137"/>
          </a:xfrm>
          <a:prstGeom prst="rect">
            <a:avLst/>
          </a:prstGeom>
          <a:noFill/>
        </p:spPr>
        <p:txBody>
          <a:bodyPr wrap="square" lIns="68580" tIns="34290" rIns="68580" bIns="34290" rtlCol="0">
            <a:spAutoFit/>
          </a:bodyPr>
          <a:lstStyle/>
          <a:p>
            <a:pPr algn="ctr"/>
            <a:r>
              <a:rPr lang="zh-CN" altLang="en-US" sz="2800" b="1" dirty="0">
                <a:solidFill>
                  <a:srgbClr val="0070C0"/>
                </a:solidFill>
                <a:cs typeface="+mn-ea"/>
                <a:sym typeface="+mn-lt"/>
              </a:rPr>
              <a:t>试试就试试</a:t>
            </a:r>
            <a:endParaRPr lang="en-US" altLang="zh-CN" sz="2800" b="1" dirty="0">
              <a:solidFill>
                <a:srgbClr val="7030A0"/>
              </a:solidFill>
              <a:cs typeface="+mn-ea"/>
              <a:sym typeface="+mn-lt"/>
            </a:endParaRPr>
          </a:p>
        </p:txBody>
      </p:sp>
      <p:sp>
        <p:nvSpPr>
          <p:cNvPr id="8" name="内容占位符 1">
            <a:extLst>
              <a:ext uri="{FF2B5EF4-FFF2-40B4-BE49-F238E27FC236}">
                <a16:creationId xmlns:a16="http://schemas.microsoft.com/office/drawing/2014/main" id="{C55AD2E8-BCFE-4A42-9301-8BD4BC5CB3A5}"/>
              </a:ext>
            </a:extLst>
          </p:cNvPr>
          <p:cNvSpPr txBox="1">
            <a:spLocks/>
          </p:cNvSpPr>
          <p:nvPr/>
        </p:nvSpPr>
        <p:spPr>
          <a:xfrm>
            <a:off x="490822" y="779487"/>
            <a:ext cx="8123789" cy="3887763"/>
          </a:xfrm>
          <a:prstGeom prst="rect">
            <a:avLst/>
          </a:prstGeom>
        </p:spPr>
        <p:txBody>
          <a:bodyPr vert="horz" lIns="91440" tIns="45720" rIns="91440" bIns="45720" rtlCol="0">
            <a:normAutofit lnSpcReduction="10000"/>
          </a:bodyPr>
          <a:lstStyle>
            <a:lvl1pPr marL="0" indent="538480" algn="l" defTabSz="685800" rtl="0" eaLnBrk="1" latinLnBrk="0" hangingPunct="1">
              <a:lnSpc>
                <a:spcPct val="150000"/>
              </a:lnSpc>
              <a:spcBef>
                <a:spcPts val="0"/>
              </a:spcBef>
              <a:buFont typeface="Arial" panose="020B0604020202020204" pitchFamily="34" charset="0"/>
              <a:buNone/>
              <a:defRPr sz="2200" b="1" kern="1200">
                <a:solidFill>
                  <a:srgbClr val="004DA1"/>
                </a:solidFill>
                <a:latin typeface="楷体" panose="02010609060101010101" pitchFamily="49" charset="-122"/>
                <a:ea typeface="楷体" panose="02010609060101010101" pitchFamily="49" charset="-122"/>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zh-CN" altLang="en-US" dirty="0">
                <a:latin typeface="+mn-lt"/>
                <a:ea typeface="+mn-ea"/>
                <a:cs typeface="+mn-ea"/>
                <a:sym typeface="+mn-lt"/>
              </a:rPr>
              <a:t> </a:t>
            </a:r>
            <a:r>
              <a:rPr lang="en-US" altLang="zh-CN" dirty="0">
                <a:latin typeface="+mn-lt"/>
                <a:ea typeface="+mn-ea"/>
                <a:cs typeface="+mn-ea"/>
                <a:sym typeface="+mn-lt"/>
              </a:rPr>
              <a:t>【</a:t>
            </a:r>
            <a:r>
              <a:rPr lang="zh-CN" altLang="en-US" dirty="0">
                <a:latin typeface="+mn-lt"/>
                <a:ea typeface="+mn-ea"/>
                <a:cs typeface="+mn-ea"/>
                <a:sym typeface="+mn-lt"/>
              </a:rPr>
              <a:t>单选题</a:t>
            </a:r>
            <a:r>
              <a:rPr lang="en-US" altLang="zh-CN" dirty="0">
                <a:latin typeface="+mn-lt"/>
                <a:ea typeface="+mn-ea"/>
                <a:cs typeface="+mn-ea"/>
                <a:sym typeface="+mn-lt"/>
              </a:rPr>
              <a:t>】</a:t>
            </a:r>
            <a:r>
              <a:rPr lang="zh-CN" altLang="en-US" dirty="0">
                <a:latin typeface="+mn-lt"/>
                <a:ea typeface="+mn-ea"/>
                <a:cs typeface="+mn-ea"/>
                <a:sym typeface="+mn-lt"/>
              </a:rPr>
              <a:t>某酒厂为增值税一般纳税人，当月向一小规模纳税人销售白酒，开具的普通发票上注明金额</a:t>
            </a:r>
            <a:r>
              <a:rPr lang="en-US" altLang="zh-CN" dirty="0">
                <a:latin typeface="+mn-lt"/>
                <a:ea typeface="+mn-ea"/>
                <a:cs typeface="+mn-ea"/>
                <a:sym typeface="+mn-lt"/>
              </a:rPr>
              <a:t>93600</a:t>
            </a:r>
            <a:r>
              <a:rPr lang="zh-CN" altLang="en-US" dirty="0">
                <a:latin typeface="+mn-lt"/>
                <a:ea typeface="+mn-ea"/>
                <a:cs typeface="+mn-ea"/>
                <a:sym typeface="+mn-lt"/>
              </a:rPr>
              <a:t>元，同时收取单独核算的包装物押金</a:t>
            </a:r>
            <a:r>
              <a:rPr lang="en-US" altLang="zh-CN" dirty="0">
                <a:latin typeface="+mn-lt"/>
                <a:ea typeface="+mn-ea"/>
                <a:cs typeface="+mn-ea"/>
                <a:sym typeface="+mn-lt"/>
              </a:rPr>
              <a:t>2000</a:t>
            </a:r>
            <a:r>
              <a:rPr lang="zh-CN" altLang="en-US" dirty="0">
                <a:latin typeface="+mn-lt"/>
                <a:ea typeface="+mn-ea"/>
                <a:cs typeface="+mn-ea"/>
                <a:sym typeface="+mn-lt"/>
              </a:rPr>
              <a:t>元（尚未逾期），逾期白酒包装物押金</a:t>
            </a:r>
            <a:r>
              <a:rPr lang="en-US" altLang="zh-CN" dirty="0">
                <a:latin typeface="+mn-lt"/>
                <a:ea typeface="+mn-ea"/>
                <a:cs typeface="+mn-ea"/>
                <a:sym typeface="+mn-lt"/>
              </a:rPr>
              <a:t>6000</a:t>
            </a:r>
            <a:r>
              <a:rPr lang="zh-CN" altLang="en-US" dirty="0">
                <a:latin typeface="+mn-lt"/>
                <a:ea typeface="+mn-ea"/>
                <a:cs typeface="+mn-ea"/>
                <a:sym typeface="+mn-lt"/>
              </a:rPr>
              <a:t>元。计算酒厂当月销项税额为（      ）元。</a:t>
            </a:r>
          </a:p>
          <a:p>
            <a:r>
              <a:rPr lang="en-US" altLang="zh-CN" dirty="0">
                <a:latin typeface="+mn-lt"/>
                <a:ea typeface="+mn-ea"/>
                <a:cs typeface="+mn-ea"/>
                <a:sym typeface="+mn-lt"/>
              </a:rPr>
              <a:t>A.13600</a:t>
            </a:r>
          </a:p>
          <a:p>
            <a:r>
              <a:rPr lang="en-US" altLang="zh-CN" dirty="0">
                <a:latin typeface="+mn-lt"/>
                <a:ea typeface="+mn-ea"/>
                <a:cs typeface="+mn-ea"/>
                <a:sym typeface="+mn-lt"/>
              </a:rPr>
              <a:t>B.10998.23</a:t>
            </a:r>
          </a:p>
          <a:p>
            <a:r>
              <a:rPr lang="en-US" altLang="zh-CN" dirty="0">
                <a:latin typeface="+mn-lt"/>
                <a:ea typeface="+mn-ea"/>
                <a:cs typeface="+mn-ea"/>
                <a:sym typeface="+mn-lt"/>
              </a:rPr>
              <a:t>C.15011.32</a:t>
            </a:r>
          </a:p>
          <a:p>
            <a:r>
              <a:rPr lang="en-US" altLang="zh-CN" dirty="0">
                <a:latin typeface="+mn-lt"/>
                <a:ea typeface="+mn-ea"/>
                <a:cs typeface="+mn-ea"/>
                <a:sym typeface="+mn-lt"/>
              </a:rPr>
              <a:t>D.15301.92</a:t>
            </a:r>
          </a:p>
        </p:txBody>
      </p:sp>
      <p:grpSp>
        <p:nvGrpSpPr>
          <p:cNvPr id="9" name="组合 8">
            <a:extLst>
              <a:ext uri="{FF2B5EF4-FFF2-40B4-BE49-F238E27FC236}">
                <a16:creationId xmlns:a16="http://schemas.microsoft.com/office/drawing/2014/main" id="{D7CCD27B-CFDC-4184-8D48-6FBEDF9404AE}"/>
              </a:ext>
            </a:extLst>
          </p:cNvPr>
          <p:cNvGrpSpPr/>
          <p:nvPr/>
        </p:nvGrpSpPr>
        <p:grpSpPr>
          <a:xfrm rot="16200000">
            <a:off x="1893805" y="3981478"/>
            <a:ext cx="677108" cy="1428693"/>
            <a:chOff x="9306645" y="1903595"/>
            <a:chExt cx="902810" cy="1904924"/>
          </a:xfrm>
        </p:grpSpPr>
        <p:sp>
          <p:nvSpPr>
            <p:cNvPr id="10" name="Freeform 668">
              <a:extLst>
                <a:ext uri="{FF2B5EF4-FFF2-40B4-BE49-F238E27FC236}">
                  <a16:creationId xmlns:a16="http://schemas.microsoft.com/office/drawing/2014/main" id="{25B8C2A1-05FC-4FC7-8039-F3BDF3EAEED1}"/>
                </a:ext>
              </a:extLst>
            </p:cNvPr>
            <p:cNvSpPr>
              <a:spLocks/>
            </p:cNvSpPr>
            <p:nvPr/>
          </p:nvSpPr>
          <p:spPr bwMode="auto">
            <a:xfrm rot="5400000">
              <a:off x="8805602" y="2585762"/>
              <a:ext cx="1904924" cy="540590"/>
            </a:xfrm>
            <a:custGeom>
              <a:avLst/>
              <a:gdLst>
                <a:gd name="T0" fmla="*/ 384 w 398"/>
                <a:gd name="T1" fmla="*/ 77 h 111"/>
                <a:gd name="T2" fmla="*/ 388 w 398"/>
                <a:gd name="T3" fmla="*/ 74 h 111"/>
                <a:gd name="T4" fmla="*/ 388 w 398"/>
                <a:gd name="T5" fmla="*/ 71 h 111"/>
                <a:gd name="T6" fmla="*/ 397 w 398"/>
                <a:gd name="T7" fmla="*/ 67 h 111"/>
                <a:gd name="T8" fmla="*/ 390 w 398"/>
                <a:gd name="T9" fmla="*/ 62 h 111"/>
                <a:gd name="T10" fmla="*/ 388 w 398"/>
                <a:gd name="T11" fmla="*/ 59 h 111"/>
                <a:gd name="T12" fmla="*/ 388 w 398"/>
                <a:gd name="T13" fmla="*/ 56 h 111"/>
                <a:gd name="T14" fmla="*/ 385 w 398"/>
                <a:gd name="T15" fmla="*/ 54 h 111"/>
                <a:gd name="T16" fmla="*/ 387 w 398"/>
                <a:gd name="T17" fmla="*/ 51 h 111"/>
                <a:gd name="T18" fmla="*/ 389 w 398"/>
                <a:gd name="T19" fmla="*/ 48 h 111"/>
                <a:gd name="T20" fmla="*/ 384 w 398"/>
                <a:gd name="T21" fmla="*/ 46 h 111"/>
                <a:gd name="T22" fmla="*/ 378 w 398"/>
                <a:gd name="T23" fmla="*/ 42 h 111"/>
                <a:gd name="T24" fmla="*/ 385 w 398"/>
                <a:gd name="T25" fmla="*/ 40 h 111"/>
                <a:gd name="T26" fmla="*/ 378 w 398"/>
                <a:gd name="T27" fmla="*/ 37 h 111"/>
                <a:gd name="T28" fmla="*/ 378 w 398"/>
                <a:gd name="T29" fmla="*/ 34 h 111"/>
                <a:gd name="T30" fmla="*/ 373 w 398"/>
                <a:gd name="T31" fmla="*/ 32 h 111"/>
                <a:gd name="T32" fmla="*/ 369 w 398"/>
                <a:gd name="T33" fmla="*/ 28 h 111"/>
                <a:gd name="T34" fmla="*/ 350 w 398"/>
                <a:gd name="T35" fmla="*/ 23 h 111"/>
                <a:gd name="T36" fmla="*/ 358 w 398"/>
                <a:gd name="T37" fmla="*/ 19 h 111"/>
                <a:gd name="T38" fmla="*/ 260 w 398"/>
                <a:gd name="T39" fmla="*/ 11 h 111"/>
                <a:gd name="T40" fmla="*/ 324 w 398"/>
                <a:gd name="T41" fmla="*/ 10 h 111"/>
                <a:gd name="T42" fmla="*/ 304 w 398"/>
                <a:gd name="T43" fmla="*/ 6 h 111"/>
                <a:gd name="T44" fmla="*/ 177 w 398"/>
                <a:gd name="T45" fmla="*/ 1 h 111"/>
                <a:gd name="T46" fmla="*/ 18 w 398"/>
                <a:gd name="T47" fmla="*/ 11 h 111"/>
                <a:gd name="T48" fmla="*/ 16 w 398"/>
                <a:gd name="T49" fmla="*/ 17 h 111"/>
                <a:gd name="T50" fmla="*/ 21 w 398"/>
                <a:gd name="T51" fmla="*/ 20 h 111"/>
                <a:gd name="T52" fmla="*/ 15 w 398"/>
                <a:gd name="T53" fmla="*/ 26 h 111"/>
                <a:gd name="T54" fmla="*/ 12 w 398"/>
                <a:gd name="T55" fmla="*/ 52 h 111"/>
                <a:gd name="T56" fmla="*/ 8 w 398"/>
                <a:gd name="T57" fmla="*/ 82 h 111"/>
                <a:gd name="T58" fmla="*/ 113 w 398"/>
                <a:gd name="T59" fmla="*/ 111 h 111"/>
                <a:gd name="T60" fmla="*/ 331 w 398"/>
                <a:gd name="T61" fmla="*/ 104 h 111"/>
                <a:gd name="T62" fmla="*/ 369 w 398"/>
                <a:gd name="T63" fmla="*/ 91 h 111"/>
                <a:gd name="T64" fmla="*/ 385 w 398"/>
                <a:gd name="T65" fmla="*/ 86 h 111"/>
                <a:gd name="T66" fmla="*/ 389 w 398"/>
                <a:gd name="T67" fmla="*/ 8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98" h="111">
                  <a:moveTo>
                    <a:pt x="397" y="80"/>
                  </a:moveTo>
                  <a:cubicBezTo>
                    <a:pt x="394" y="77"/>
                    <a:pt x="387" y="79"/>
                    <a:pt x="384" y="77"/>
                  </a:cubicBezTo>
                  <a:cubicBezTo>
                    <a:pt x="387" y="75"/>
                    <a:pt x="394" y="76"/>
                    <a:pt x="396" y="76"/>
                  </a:cubicBezTo>
                  <a:cubicBezTo>
                    <a:pt x="388" y="74"/>
                    <a:pt x="388" y="74"/>
                    <a:pt x="388" y="74"/>
                  </a:cubicBezTo>
                  <a:cubicBezTo>
                    <a:pt x="397" y="72"/>
                    <a:pt x="397" y="72"/>
                    <a:pt x="397" y="72"/>
                  </a:cubicBezTo>
                  <a:cubicBezTo>
                    <a:pt x="395" y="71"/>
                    <a:pt x="390" y="73"/>
                    <a:pt x="388" y="71"/>
                  </a:cubicBezTo>
                  <a:cubicBezTo>
                    <a:pt x="388" y="69"/>
                    <a:pt x="390" y="70"/>
                    <a:pt x="391" y="70"/>
                  </a:cubicBezTo>
                  <a:cubicBezTo>
                    <a:pt x="394" y="70"/>
                    <a:pt x="398" y="69"/>
                    <a:pt x="397" y="67"/>
                  </a:cubicBezTo>
                  <a:cubicBezTo>
                    <a:pt x="397" y="63"/>
                    <a:pt x="391" y="64"/>
                    <a:pt x="388" y="63"/>
                  </a:cubicBezTo>
                  <a:cubicBezTo>
                    <a:pt x="390" y="62"/>
                    <a:pt x="390" y="62"/>
                    <a:pt x="390" y="62"/>
                  </a:cubicBezTo>
                  <a:cubicBezTo>
                    <a:pt x="388" y="62"/>
                    <a:pt x="386" y="62"/>
                    <a:pt x="385" y="60"/>
                  </a:cubicBezTo>
                  <a:cubicBezTo>
                    <a:pt x="386" y="60"/>
                    <a:pt x="387" y="59"/>
                    <a:pt x="388" y="59"/>
                  </a:cubicBezTo>
                  <a:cubicBezTo>
                    <a:pt x="383" y="57"/>
                    <a:pt x="383" y="57"/>
                    <a:pt x="383" y="57"/>
                  </a:cubicBezTo>
                  <a:cubicBezTo>
                    <a:pt x="388" y="56"/>
                    <a:pt x="388" y="56"/>
                    <a:pt x="388" y="56"/>
                  </a:cubicBezTo>
                  <a:cubicBezTo>
                    <a:pt x="386" y="56"/>
                    <a:pt x="386" y="56"/>
                    <a:pt x="386" y="56"/>
                  </a:cubicBezTo>
                  <a:cubicBezTo>
                    <a:pt x="384" y="55"/>
                    <a:pt x="386" y="54"/>
                    <a:pt x="385" y="54"/>
                  </a:cubicBezTo>
                  <a:cubicBezTo>
                    <a:pt x="383" y="52"/>
                    <a:pt x="379" y="54"/>
                    <a:pt x="377" y="52"/>
                  </a:cubicBezTo>
                  <a:cubicBezTo>
                    <a:pt x="380" y="51"/>
                    <a:pt x="384" y="51"/>
                    <a:pt x="387" y="51"/>
                  </a:cubicBezTo>
                  <a:cubicBezTo>
                    <a:pt x="385" y="51"/>
                    <a:pt x="382" y="51"/>
                    <a:pt x="381" y="49"/>
                  </a:cubicBezTo>
                  <a:cubicBezTo>
                    <a:pt x="389" y="48"/>
                    <a:pt x="389" y="48"/>
                    <a:pt x="389" y="48"/>
                  </a:cubicBezTo>
                  <a:cubicBezTo>
                    <a:pt x="387" y="47"/>
                    <a:pt x="384" y="48"/>
                    <a:pt x="382" y="47"/>
                  </a:cubicBezTo>
                  <a:cubicBezTo>
                    <a:pt x="384" y="46"/>
                    <a:pt x="384" y="46"/>
                    <a:pt x="384" y="46"/>
                  </a:cubicBezTo>
                  <a:cubicBezTo>
                    <a:pt x="381" y="45"/>
                    <a:pt x="378" y="46"/>
                    <a:pt x="376" y="44"/>
                  </a:cubicBezTo>
                  <a:cubicBezTo>
                    <a:pt x="377" y="43"/>
                    <a:pt x="378" y="43"/>
                    <a:pt x="378" y="42"/>
                  </a:cubicBezTo>
                  <a:cubicBezTo>
                    <a:pt x="377" y="42"/>
                    <a:pt x="375" y="42"/>
                    <a:pt x="374" y="41"/>
                  </a:cubicBezTo>
                  <a:cubicBezTo>
                    <a:pt x="377" y="40"/>
                    <a:pt x="382" y="41"/>
                    <a:pt x="385" y="40"/>
                  </a:cubicBezTo>
                  <a:cubicBezTo>
                    <a:pt x="377" y="37"/>
                    <a:pt x="377" y="37"/>
                    <a:pt x="377" y="37"/>
                  </a:cubicBezTo>
                  <a:cubicBezTo>
                    <a:pt x="377" y="37"/>
                    <a:pt x="377" y="37"/>
                    <a:pt x="378" y="37"/>
                  </a:cubicBezTo>
                  <a:cubicBezTo>
                    <a:pt x="373" y="35"/>
                    <a:pt x="373" y="35"/>
                    <a:pt x="373" y="35"/>
                  </a:cubicBezTo>
                  <a:cubicBezTo>
                    <a:pt x="375" y="34"/>
                    <a:pt x="377" y="35"/>
                    <a:pt x="378" y="34"/>
                  </a:cubicBezTo>
                  <a:cubicBezTo>
                    <a:pt x="370" y="32"/>
                    <a:pt x="370" y="32"/>
                    <a:pt x="370" y="32"/>
                  </a:cubicBezTo>
                  <a:cubicBezTo>
                    <a:pt x="371" y="31"/>
                    <a:pt x="372" y="32"/>
                    <a:pt x="373" y="32"/>
                  </a:cubicBezTo>
                  <a:cubicBezTo>
                    <a:pt x="358" y="29"/>
                    <a:pt x="358" y="29"/>
                    <a:pt x="358" y="29"/>
                  </a:cubicBezTo>
                  <a:cubicBezTo>
                    <a:pt x="362" y="28"/>
                    <a:pt x="365" y="30"/>
                    <a:pt x="369" y="28"/>
                  </a:cubicBezTo>
                  <a:cubicBezTo>
                    <a:pt x="362" y="26"/>
                    <a:pt x="351" y="28"/>
                    <a:pt x="345" y="24"/>
                  </a:cubicBezTo>
                  <a:cubicBezTo>
                    <a:pt x="346" y="23"/>
                    <a:pt x="348" y="23"/>
                    <a:pt x="350" y="23"/>
                  </a:cubicBezTo>
                  <a:cubicBezTo>
                    <a:pt x="346" y="22"/>
                    <a:pt x="346" y="22"/>
                    <a:pt x="346" y="22"/>
                  </a:cubicBezTo>
                  <a:cubicBezTo>
                    <a:pt x="349" y="20"/>
                    <a:pt x="356" y="21"/>
                    <a:pt x="358" y="19"/>
                  </a:cubicBezTo>
                  <a:cubicBezTo>
                    <a:pt x="354" y="19"/>
                    <a:pt x="350" y="19"/>
                    <a:pt x="347" y="17"/>
                  </a:cubicBezTo>
                  <a:cubicBezTo>
                    <a:pt x="319" y="14"/>
                    <a:pt x="290" y="11"/>
                    <a:pt x="260" y="11"/>
                  </a:cubicBezTo>
                  <a:cubicBezTo>
                    <a:pt x="259" y="10"/>
                    <a:pt x="259" y="10"/>
                    <a:pt x="259" y="10"/>
                  </a:cubicBezTo>
                  <a:cubicBezTo>
                    <a:pt x="281" y="9"/>
                    <a:pt x="301" y="11"/>
                    <a:pt x="324" y="10"/>
                  </a:cubicBezTo>
                  <a:cubicBezTo>
                    <a:pt x="325" y="9"/>
                    <a:pt x="325" y="9"/>
                    <a:pt x="325" y="9"/>
                  </a:cubicBezTo>
                  <a:cubicBezTo>
                    <a:pt x="319" y="6"/>
                    <a:pt x="311" y="8"/>
                    <a:pt x="304" y="6"/>
                  </a:cubicBezTo>
                  <a:cubicBezTo>
                    <a:pt x="306" y="5"/>
                    <a:pt x="306" y="5"/>
                    <a:pt x="306" y="5"/>
                  </a:cubicBezTo>
                  <a:cubicBezTo>
                    <a:pt x="264" y="1"/>
                    <a:pt x="219" y="0"/>
                    <a:pt x="177" y="1"/>
                  </a:cubicBezTo>
                  <a:cubicBezTo>
                    <a:pt x="35" y="2"/>
                    <a:pt x="35" y="2"/>
                    <a:pt x="35" y="2"/>
                  </a:cubicBezTo>
                  <a:cubicBezTo>
                    <a:pt x="28" y="3"/>
                    <a:pt x="22" y="7"/>
                    <a:pt x="18" y="11"/>
                  </a:cubicBezTo>
                  <a:cubicBezTo>
                    <a:pt x="24" y="13"/>
                    <a:pt x="24" y="13"/>
                    <a:pt x="24" y="13"/>
                  </a:cubicBezTo>
                  <a:cubicBezTo>
                    <a:pt x="16" y="17"/>
                    <a:pt x="16" y="17"/>
                    <a:pt x="16" y="17"/>
                  </a:cubicBezTo>
                  <a:cubicBezTo>
                    <a:pt x="15" y="20"/>
                    <a:pt x="19" y="19"/>
                    <a:pt x="22" y="20"/>
                  </a:cubicBezTo>
                  <a:cubicBezTo>
                    <a:pt x="21" y="20"/>
                    <a:pt x="21" y="20"/>
                    <a:pt x="21" y="20"/>
                  </a:cubicBezTo>
                  <a:cubicBezTo>
                    <a:pt x="20" y="22"/>
                    <a:pt x="16" y="22"/>
                    <a:pt x="19" y="24"/>
                  </a:cubicBezTo>
                  <a:cubicBezTo>
                    <a:pt x="19" y="25"/>
                    <a:pt x="16" y="25"/>
                    <a:pt x="15" y="26"/>
                  </a:cubicBezTo>
                  <a:cubicBezTo>
                    <a:pt x="15" y="29"/>
                    <a:pt x="8" y="33"/>
                    <a:pt x="11" y="37"/>
                  </a:cubicBezTo>
                  <a:cubicBezTo>
                    <a:pt x="8" y="42"/>
                    <a:pt x="13" y="47"/>
                    <a:pt x="12" y="52"/>
                  </a:cubicBezTo>
                  <a:cubicBezTo>
                    <a:pt x="8" y="56"/>
                    <a:pt x="10" y="63"/>
                    <a:pt x="7" y="68"/>
                  </a:cubicBezTo>
                  <a:cubicBezTo>
                    <a:pt x="15" y="73"/>
                    <a:pt x="0" y="77"/>
                    <a:pt x="8" y="82"/>
                  </a:cubicBezTo>
                  <a:cubicBezTo>
                    <a:pt x="9" y="88"/>
                    <a:pt x="16" y="93"/>
                    <a:pt x="24" y="97"/>
                  </a:cubicBezTo>
                  <a:cubicBezTo>
                    <a:pt x="50" y="109"/>
                    <a:pt x="82" y="110"/>
                    <a:pt x="113" y="111"/>
                  </a:cubicBezTo>
                  <a:cubicBezTo>
                    <a:pt x="277" y="109"/>
                    <a:pt x="277" y="109"/>
                    <a:pt x="277" y="109"/>
                  </a:cubicBezTo>
                  <a:cubicBezTo>
                    <a:pt x="295" y="106"/>
                    <a:pt x="314" y="107"/>
                    <a:pt x="331" y="104"/>
                  </a:cubicBezTo>
                  <a:cubicBezTo>
                    <a:pt x="350" y="103"/>
                    <a:pt x="364" y="95"/>
                    <a:pt x="382" y="93"/>
                  </a:cubicBezTo>
                  <a:cubicBezTo>
                    <a:pt x="379" y="91"/>
                    <a:pt x="374" y="92"/>
                    <a:pt x="369" y="91"/>
                  </a:cubicBezTo>
                  <a:cubicBezTo>
                    <a:pt x="375" y="88"/>
                    <a:pt x="382" y="87"/>
                    <a:pt x="388" y="86"/>
                  </a:cubicBezTo>
                  <a:cubicBezTo>
                    <a:pt x="387" y="86"/>
                    <a:pt x="385" y="87"/>
                    <a:pt x="385" y="86"/>
                  </a:cubicBezTo>
                  <a:cubicBezTo>
                    <a:pt x="387" y="84"/>
                    <a:pt x="391" y="86"/>
                    <a:pt x="392" y="84"/>
                  </a:cubicBezTo>
                  <a:cubicBezTo>
                    <a:pt x="389" y="82"/>
                    <a:pt x="389" y="82"/>
                    <a:pt x="389" y="82"/>
                  </a:cubicBezTo>
                  <a:cubicBezTo>
                    <a:pt x="391" y="80"/>
                    <a:pt x="395" y="81"/>
                    <a:pt x="397" y="80"/>
                  </a:cubicBezTo>
                  <a:close/>
                </a:path>
              </a:pathLst>
            </a:custGeom>
            <a:solidFill>
              <a:srgbClr val="004DA1"/>
            </a:solidFill>
            <a:ln>
              <a:noFill/>
            </a:ln>
          </p:spPr>
          <p:txBody>
            <a:bodyPr vert="horz" wrap="square" lIns="68580" tIns="34290" rIns="68580" bIns="3429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013" b="0" i="0" u="none" strike="noStrike" kern="0" cap="none" spc="0" normalizeH="0" baseline="0" noProof="0" dirty="0">
                <a:ln>
                  <a:noFill/>
                </a:ln>
                <a:solidFill>
                  <a:prstClr val="black"/>
                </a:solidFill>
                <a:effectLst/>
                <a:uLnTx/>
                <a:uFillTx/>
                <a:cs typeface="+mn-ea"/>
                <a:sym typeface="+mn-lt"/>
              </a:endParaRPr>
            </a:p>
          </p:txBody>
        </p:sp>
        <p:sp>
          <p:nvSpPr>
            <p:cNvPr id="11" name="文本框 10">
              <a:extLst>
                <a:ext uri="{FF2B5EF4-FFF2-40B4-BE49-F238E27FC236}">
                  <a16:creationId xmlns:a16="http://schemas.microsoft.com/office/drawing/2014/main" id="{9638B1E5-5568-466A-B5E2-8FD1DDE2E088}"/>
                </a:ext>
              </a:extLst>
            </p:cNvPr>
            <p:cNvSpPr txBox="1"/>
            <p:nvPr/>
          </p:nvSpPr>
          <p:spPr>
            <a:xfrm>
              <a:off x="9306645" y="2657710"/>
              <a:ext cx="902810" cy="396689"/>
            </a:xfrm>
            <a:prstGeom prst="rect">
              <a:avLst/>
            </a:prstGeom>
            <a:noFill/>
            <a:effectLst/>
          </p:spPr>
          <p:txBody>
            <a:bodyPr vert="eaVert" wrap="none" rtlCol="0" anchor="ctr">
              <a:spAutoFit/>
            </a:bodyPr>
            <a:lstStyle>
              <a:defPPr>
                <a:defRPr lang="zh-CN"/>
              </a:defPPr>
              <a:lvl1pPr algn="ctr">
                <a:defRPr sz="4400">
                  <a:solidFill>
                    <a:srgbClr val="004DA1"/>
                  </a:solidFill>
                  <a:latin typeface="李旭科书法" panose="02000603000000000000" pitchFamily="2" charset="-122"/>
                  <a:ea typeface="李旭科书法" panose="02000603000000000000" pitchFamily="2" charset="-122"/>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lang="en-US" altLang="zh-CN" sz="3200" kern="0" dirty="0">
                  <a:solidFill>
                    <a:prstClr val="white"/>
                  </a:solidFill>
                  <a:latin typeface="+mn-lt"/>
                  <a:ea typeface="+mn-ea"/>
                  <a:cs typeface="+mn-ea"/>
                  <a:sym typeface="+mn-lt"/>
                </a:rPr>
                <a:t>B</a:t>
              </a:r>
              <a:endParaRPr kumimoji="0" lang="zh-CN" altLang="en-US" sz="3200" b="0" i="0" u="none" strike="noStrike" kern="0" cap="none" spc="0" normalizeH="0" baseline="0" noProof="0" dirty="0">
                <a:ln>
                  <a:noFill/>
                </a:ln>
                <a:solidFill>
                  <a:prstClr val="white"/>
                </a:solidFill>
                <a:effectLst/>
                <a:uLnTx/>
                <a:uFillTx/>
                <a:latin typeface="+mn-lt"/>
                <a:ea typeface="+mn-ea"/>
                <a:cs typeface="+mn-ea"/>
                <a:sym typeface="+mn-lt"/>
              </a:endParaRPr>
            </a:p>
          </p:txBody>
        </p:sp>
      </p:grpSp>
    </p:spTree>
    <p:extLst>
      <p:ext uri="{BB962C8B-B14F-4D97-AF65-F5344CB8AC3E}">
        <p14:creationId xmlns:p14="http://schemas.microsoft.com/office/powerpoint/2010/main" val="340425915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3F297A04-FA86-470C-A283-0F372052F889}"/>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latin typeface="+mn-lt"/>
                <a:cs typeface="+mn-ea"/>
                <a:sym typeface="+mn-lt"/>
              </a:rPr>
              <a:pPr>
                <a:defRPr/>
              </a:pPr>
              <a:t>211</a:t>
            </a:fld>
            <a:endParaRPr lang="en-US">
              <a:solidFill>
                <a:prstClr val="black">
                  <a:tint val="75000"/>
                </a:prstClr>
              </a:solidFill>
              <a:latin typeface="+mn-lt"/>
              <a:cs typeface="+mn-ea"/>
              <a:sym typeface="+mn-lt"/>
            </a:endParaRPr>
          </a:p>
        </p:txBody>
      </p:sp>
      <p:sp>
        <p:nvSpPr>
          <p:cNvPr id="3" name="文本框 2">
            <a:extLst>
              <a:ext uri="{FF2B5EF4-FFF2-40B4-BE49-F238E27FC236}">
                <a16:creationId xmlns:a16="http://schemas.microsoft.com/office/drawing/2014/main" id="{8D04972F-565F-4E50-896F-ED56EDD1A38F}"/>
              </a:ext>
            </a:extLst>
          </p:cNvPr>
          <p:cNvSpPr txBox="1"/>
          <p:nvPr/>
        </p:nvSpPr>
        <p:spPr>
          <a:xfrm>
            <a:off x="2039921" y="225348"/>
            <a:ext cx="5410461" cy="500137"/>
          </a:xfrm>
          <a:prstGeom prst="rect">
            <a:avLst/>
          </a:prstGeom>
          <a:noFill/>
        </p:spPr>
        <p:txBody>
          <a:bodyPr wrap="square" lIns="68580" tIns="34290" rIns="68580" bIns="34290" rtlCol="0">
            <a:spAutoFit/>
          </a:bodyPr>
          <a:lstStyle/>
          <a:p>
            <a:pPr algn="ctr"/>
            <a:r>
              <a:rPr lang="zh-CN" altLang="en-US" sz="2800" b="1" dirty="0">
                <a:solidFill>
                  <a:srgbClr val="0070C0"/>
                </a:solidFill>
                <a:cs typeface="+mn-ea"/>
                <a:sym typeface="+mn-lt"/>
              </a:rPr>
              <a:t>试试就试试</a:t>
            </a:r>
            <a:endParaRPr lang="en-US" altLang="zh-CN" sz="2800" b="1" dirty="0">
              <a:solidFill>
                <a:srgbClr val="7030A0"/>
              </a:solidFill>
              <a:cs typeface="+mn-ea"/>
              <a:sym typeface="+mn-lt"/>
            </a:endParaRPr>
          </a:p>
        </p:txBody>
      </p:sp>
      <p:sp>
        <p:nvSpPr>
          <p:cNvPr id="8" name="内容占位符 1">
            <a:extLst>
              <a:ext uri="{FF2B5EF4-FFF2-40B4-BE49-F238E27FC236}">
                <a16:creationId xmlns:a16="http://schemas.microsoft.com/office/drawing/2014/main" id="{C55AD2E8-BCFE-4A42-9301-8BD4BC5CB3A5}"/>
              </a:ext>
            </a:extLst>
          </p:cNvPr>
          <p:cNvSpPr txBox="1">
            <a:spLocks/>
          </p:cNvSpPr>
          <p:nvPr/>
        </p:nvSpPr>
        <p:spPr>
          <a:xfrm>
            <a:off x="490822" y="779487"/>
            <a:ext cx="8123789" cy="3887763"/>
          </a:xfrm>
          <a:prstGeom prst="rect">
            <a:avLst/>
          </a:prstGeom>
        </p:spPr>
        <p:txBody>
          <a:bodyPr vert="horz" lIns="91440" tIns="45720" rIns="91440" bIns="45720" rtlCol="0">
            <a:normAutofit lnSpcReduction="10000"/>
          </a:bodyPr>
          <a:lstStyle>
            <a:lvl1pPr marL="0" indent="538480" algn="l" defTabSz="685800" rtl="0" eaLnBrk="1" latinLnBrk="0" hangingPunct="1">
              <a:lnSpc>
                <a:spcPct val="150000"/>
              </a:lnSpc>
              <a:spcBef>
                <a:spcPts val="0"/>
              </a:spcBef>
              <a:buFont typeface="Arial" panose="020B0604020202020204" pitchFamily="34" charset="0"/>
              <a:buNone/>
              <a:defRPr sz="2200" b="1" kern="1200">
                <a:solidFill>
                  <a:srgbClr val="004DA1"/>
                </a:solidFill>
                <a:latin typeface="楷体" panose="02010609060101010101" pitchFamily="49" charset="-122"/>
                <a:ea typeface="楷体" panose="02010609060101010101" pitchFamily="49" charset="-122"/>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en-US" altLang="zh-CN" dirty="0">
                <a:latin typeface="+mn-lt"/>
                <a:ea typeface="+mn-ea"/>
                <a:cs typeface="+mn-ea"/>
                <a:sym typeface="+mn-lt"/>
              </a:rPr>
              <a:t>【</a:t>
            </a:r>
            <a:r>
              <a:rPr lang="zh-CN" altLang="en-US" dirty="0">
                <a:latin typeface="+mn-lt"/>
                <a:ea typeface="+mn-ea"/>
                <a:cs typeface="+mn-ea"/>
                <a:sym typeface="+mn-lt"/>
              </a:rPr>
              <a:t>例题</a:t>
            </a:r>
            <a:r>
              <a:rPr lang="en-US" altLang="zh-CN" dirty="0">
                <a:latin typeface="+mn-lt"/>
                <a:ea typeface="+mn-ea"/>
                <a:cs typeface="+mn-ea"/>
                <a:sym typeface="+mn-lt"/>
              </a:rPr>
              <a:t>-</a:t>
            </a:r>
            <a:r>
              <a:rPr lang="zh-CN" altLang="en-US" dirty="0">
                <a:latin typeface="+mn-lt"/>
                <a:ea typeface="+mn-ea"/>
                <a:cs typeface="+mn-ea"/>
                <a:sym typeface="+mn-lt"/>
              </a:rPr>
              <a:t>单选题</a:t>
            </a:r>
            <a:r>
              <a:rPr lang="en-US" altLang="zh-CN" dirty="0">
                <a:latin typeface="+mn-lt"/>
                <a:ea typeface="+mn-ea"/>
                <a:cs typeface="+mn-ea"/>
                <a:sym typeface="+mn-lt"/>
              </a:rPr>
              <a:t>】</a:t>
            </a:r>
            <a:r>
              <a:rPr lang="zh-CN" altLang="en-US" dirty="0">
                <a:latin typeface="+mn-lt"/>
                <a:ea typeface="+mn-ea"/>
                <a:cs typeface="+mn-ea"/>
                <a:sym typeface="+mn-lt"/>
              </a:rPr>
              <a:t>（</a:t>
            </a:r>
            <a:r>
              <a:rPr lang="en-US" altLang="zh-CN" dirty="0">
                <a:latin typeface="+mn-lt"/>
                <a:ea typeface="+mn-ea"/>
                <a:cs typeface="+mn-ea"/>
                <a:sym typeface="+mn-lt"/>
              </a:rPr>
              <a:t>2020 </a:t>
            </a:r>
            <a:r>
              <a:rPr lang="zh-CN" altLang="en-US" dirty="0">
                <a:latin typeface="+mn-lt"/>
                <a:ea typeface="+mn-ea"/>
                <a:cs typeface="+mn-ea"/>
                <a:sym typeface="+mn-lt"/>
              </a:rPr>
              <a:t>年）甲酒厂为增值税一般纳税人，</a:t>
            </a:r>
            <a:r>
              <a:rPr lang="en-US" altLang="zh-CN" dirty="0">
                <a:latin typeface="+mn-lt"/>
                <a:ea typeface="+mn-ea"/>
                <a:cs typeface="+mn-ea"/>
                <a:sym typeface="+mn-lt"/>
              </a:rPr>
              <a:t>2019 </a:t>
            </a:r>
            <a:r>
              <a:rPr lang="zh-CN" altLang="en-US" dirty="0">
                <a:latin typeface="+mn-lt"/>
                <a:ea typeface="+mn-ea"/>
                <a:cs typeface="+mn-ea"/>
                <a:sym typeface="+mn-lt"/>
              </a:rPr>
              <a:t>年 </a:t>
            </a:r>
            <a:r>
              <a:rPr lang="en-US" altLang="zh-CN" dirty="0">
                <a:latin typeface="+mn-lt"/>
                <a:ea typeface="+mn-ea"/>
                <a:cs typeface="+mn-ea"/>
                <a:sym typeface="+mn-lt"/>
              </a:rPr>
              <a:t>10 </a:t>
            </a:r>
            <a:r>
              <a:rPr lang="zh-CN" altLang="en-US" dirty="0">
                <a:latin typeface="+mn-lt"/>
                <a:ea typeface="+mn-ea"/>
                <a:cs typeface="+mn-ea"/>
                <a:sym typeface="+mn-lt"/>
              </a:rPr>
              <a:t>月销售啤酒取得含增值税价款</a:t>
            </a:r>
            <a:r>
              <a:rPr lang="en-US" altLang="zh-CN" dirty="0">
                <a:latin typeface="+mn-lt"/>
                <a:ea typeface="+mn-ea"/>
                <a:cs typeface="+mn-ea"/>
                <a:sym typeface="+mn-lt"/>
              </a:rPr>
              <a:t>791 000 </a:t>
            </a:r>
            <a:r>
              <a:rPr lang="zh-CN" altLang="en-US" dirty="0">
                <a:latin typeface="+mn-lt"/>
                <a:ea typeface="+mn-ea"/>
                <a:cs typeface="+mn-ea"/>
                <a:sym typeface="+mn-lt"/>
              </a:rPr>
              <a:t>元，另收取包装物押金 </a:t>
            </a:r>
            <a:r>
              <a:rPr lang="en-US" altLang="zh-CN" dirty="0">
                <a:latin typeface="+mn-lt"/>
                <a:ea typeface="+mn-ea"/>
                <a:cs typeface="+mn-ea"/>
                <a:sym typeface="+mn-lt"/>
              </a:rPr>
              <a:t>22 600 </a:t>
            </a:r>
            <a:r>
              <a:rPr lang="zh-CN" altLang="en-US" dirty="0">
                <a:latin typeface="+mn-lt"/>
                <a:ea typeface="+mn-ea"/>
                <a:cs typeface="+mn-ea"/>
                <a:sym typeface="+mn-lt"/>
              </a:rPr>
              <a:t>元。已知，增值税税率为 </a:t>
            </a:r>
            <a:r>
              <a:rPr lang="en-US" altLang="zh-CN" dirty="0">
                <a:latin typeface="+mn-lt"/>
                <a:ea typeface="+mn-ea"/>
                <a:cs typeface="+mn-ea"/>
                <a:sym typeface="+mn-lt"/>
              </a:rPr>
              <a:t>13</a:t>
            </a:r>
            <a:r>
              <a:rPr lang="zh-CN" altLang="en-US" dirty="0">
                <a:latin typeface="+mn-lt"/>
                <a:ea typeface="+mn-ea"/>
                <a:cs typeface="+mn-ea"/>
                <a:sym typeface="+mn-lt"/>
              </a:rPr>
              <a:t>％，计算甲酒厂当月销售啤酒增值税销项税额的下列算式中，正确的是（ ）。</a:t>
            </a:r>
          </a:p>
          <a:p>
            <a:r>
              <a:rPr lang="zh-CN" altLang="en-US" dirty="0">
                <a:latin typeface="+mn-lt"/>
                <a:ea typeface="+mn-ea"/>
                <a:cs typeface="+mn-ea"/>
                <a:sym typeface="+mn-lt"/>
              </a:rPr>
              <a:t> </a:t>
            </a:r>
            <a:r>
              <a:rPr lang="en-US" altLang="zh-CN" dirty="0">
                <a:latin typeface="+mn-lt"/>
                <a:ea typeface="+mn-ea"/>
                <a:cs typeface="+mn-ea"/>
                <a:sym typeface="+mn-lt"/>
              </a:rPr>
              <a:t>A.791 000÷</a:t>
            </a:r>
            <a:r>
              <a:rPr lang="zh-CN" altLang="en-US" dirty="0">
                <a:latin typeface="+mn-lt"/>
                <a:ea typeface="+mn-ea"/>
                <a:cs typeface="+mn-ea"/>
                <a:sym typeface="+mn-lt"/>
              </a:rPr>
              <a:t>（</a:t>
            </a:r>
            <a:r>
              <a:rPr lang="en-US" altLang="zh-CN" dirty="0">
                <a:latin typeface="+mn-lt"/>
                <a:ea typeface="+mn-ea"/>
                <a:cs typeface="+mn-ea"/>
                <a:sym typeface="+mn-lt"/>
              </a:rPr>
              <a:t>1</a:t>
            </a:r>
            <a:r>
              <a:rPr lang="zh-CN" altLang="en-US" dirty="0">
                <a:latin typeface="+mn-lt"/>
                <a:ea typeface="+mn-ea"/>
                <a:cs typeface="+mn-ea"/>
                <a:sym typeface="+mn-lt"/>
              </a:rPr>
              <a:t>＋</a:t>
            </a:r>
            <a:r>
              <a:rPr lang="en-US" altLang="zh-CN" dirty="0">
                <a:latin typeface="+mn-lt"/>
                <a:ea typeface="+mn-ea"/>
                <a:cs typeface="+mn-ea"/>
                <a:sym typeface="+mn-lt"/>
              </a:rPr>
              <a:t>13</a:t>
            </a:r>
            <a:r>
              <a:rPr lang="zh-CN" altLang="en-US" dirty="0">
                <a:latin typeface="+mn-lt"/>
                <a:ea typeface="+mn-ea"/>
                <a:cs typeface="+mn-ea"/>
                <a:sym typeface="+mn-lt"/>
              </a:rPr>
              <a:t>％）</a:t>
            </a:r>
            <a:r>
              <a:rPr lang="en-US" altLang="zh-CN" dirty="0">
                <a:latin typeface="+mn-lt"/>
                <a:ea typeface="+mn-ea"/>
                <a:cs typeface="+mn-ea"/>
                <a:sym typeface="+mn-lt"/>
              </a:rPr>
              <a:t>×13</a:t>
            </a:r>
            <a:r>
              <a:rPr lang="zh-CN" altLang="en-US" dirty="0">
                <a:latin typeface="+mn-lt"/>
                <a:ea typeface="+mn-ea"/>
                <a:cs typeface="+mn-ea"/>
                <a:sym typeface="+mn-lt"/>
              </a:rPr>
              <a:t>％＝</a:t>
            </a:r>
            <a:r>
              <a:rPr lang="en-US" altLang="zh-CN" dirty="0">
                <a:latin typeface="+mn-lt"/>
                <a:ea typeface="+mn-ea"/>
                <a:cs typeface="+mn-ea"/>
                <a:sym typeface="+mn-lt"/>
              </a:rPr>
              <a:t>91 000 </a:t>
            </a:r>
            <a:r>
              <a:rPr lang="zh-CN" altLang="en-US" dirty="0">
                <a:latin typeface="+mn-lt"/>
                <a:ea typeface="+mn-ea"/>
                <a:cs typeface="+mn-ea"/>
                <a:sym typeface="+mn-lt"/>
              </a:rPr>
              <a:t>元</a:t>
            </a:r>
          </a:p>
          <a:p>
            <a:r>
              <a:rPr lang="zh-CN" altLang="en-US" dirty="0">
                <a:latin typeface="+mn-lt"/>
                <a:ea typeface="+mn-ea"/>
                <a:cs typeface="+mn-ea"/>
                <a:sym typeface="+mn-lt"/>
              </a:rPr>
              <a:t> </a:t>
            </a:r>
            <a:r>
              <a:rPr lang="en-US" altLang="zh-CN" dirty="0">
                <a:latin typeface="+mn-lt"/>
                <a:ea typeface="+mn-ea"/>
                <a:cs typeface="+mn-ea"/>
                <a:sym typeface="+mn-lt"/>
              </a:rPr>
              <a:t>B.</a:t>
            </a:r>
            <a:r>
              <a:rPr lang="zh-CN" altLang="en-US" dirty="0">
                <a:latin typeface="+mn-lt"/>
                <a:ea typeface="+mn-ea"/>
                <a:cs typeface="+mn-ea"/>
                <a:sym typeface="+mn-lt"/>
              </a:rPr>
              <a:t>（</a:t>
            </a:r>
            <a:r>
              <a:rPr lang="en-US" altLang="zh-CN" dirty="0">
                <a:latin typeface="+mn-lt"/>
                <a:ea typeface="+mn-ea"/>
                <a:cs typeface="+mn-ea"/>
                <a:sym typeface="+mn-lt"/>
              </a:rPr>
              <a:t>791 000</a:t>
            </a:r>
            <a:r>
              <a:rPr lang="zh-CN" altLang="en-US" dirty="0">
                <a:latin typeface="+mn-lt"/>
                <a:ea typeface="+mn-ea"/>
                <a:cs typeface="+mn-ea"/>
                <a:sym typeface="+mn-lt"/>
              </a:rPr>
              <a:t>＋</a:t>
            </a:r>
            <a:r>
              <a:rPr lang="en-US" altLang="zh-CN" dirty="0">
                <a:latin typeface="+mn-lt"/>
                <a:ea typeface="+mn-ea"/>
                <a:cs typeface="+mn-ea"/>
                <a:sym typeface="+mn-lt"/>
              </a:rPr>
              <a:t>22 600</a:t>
            </a:r>
            <a:r>
              <a:rPr lang="zh-CN" altLang="en-US" dirty="0">
                <a:latin typeface="+mn-lt"/>
                <a:ea typeface="+mn-ea"/>
                <a:cs typeface="+mn-ea"/>
                <a:sym typeface="+mn-lt"/>
              </a:rPr>
              <a:t>）</a:t>
            </a:r>
            <a:r>
              <a:rPr lang="en-US" altLang="zh-CN" dirty="0">
                <a:latin typeface="+mn-lt"/>
                <a:ea typeface="+mn-ea"/>
                <a:cs typeface="+mn-ea"/>
                <a:sym typeface="+mn-lt"/>
              </a:rPr>
              <a:t>×13</a:t>
            </a:r>
            <a:r>
              <a:rPr lang="zh-CN" altLang="en-US" dirty="0">
                <a:latin typeface="+mn-lt"/>
                <a:ea typeface="+mn-ea"/>
                <a:cs typeface="+mn-ea"/>
                <a:sym typeface="+mn-lt"/>
              </a:rPr>
              <a:t>％＝</a:t>
            </a:r>
            <a:r>
              <a:rPr lang="en-US" altLang="zh-CN" dirty="0">
                <a:latin typeface="+mn-lt"/>
                <a:ea typeface="+mn-ea"/>
                <a:cs typeface="+mn-ea"/>
                <a:sym typeface="+mn-lt"/>
              </a:rPr>
              <a:t>105 768 </a:t>
            </a:r>
            <a:r>
              <a:rPr lang="zh-CN" altLang="en-US" dirty="0">
                <a:latin typeface="+mn-lt"/>
                <a:ea typeface="+mn-ea"/>
                <a:cs typeface="+mn-ea"/>
                <a:sym typeface="+mn-lt"/>
              </a:rPr>
              <a:t>元</a:t>
            </a:r>
          </a:p>
          <a:p>
            <a:r>
              <a:rPr lang="zh-CN" altLang="en-US" dirty="0">
                <a:latin typeface="+mn-lt"/>
                <a:ea typeface="+mn-ea"/>
                <a:cs typeface="+mn-ea"/>
                <a:sym typeface="+mn-lt"/>
              </a:rPr>
              <a:t> </a:t>
            </a:r>
            <a:r>
              <a:rPr lang="en-US" altLang="zh-CN" dirty="0">
                <a:latin typeface="+mn-lt"/>
                <a:ea typeface="+mn-ea"/>
                <a:cs typeface="+mn-ea"/>
                <a:sym typeface="+mn-lt"/>
              </a:rPr>
              <a:t>C.791 000×13</a:t>
            </a:r>
            <a:r>
              <a:rPr lang="zh-CN" altLang="en-US" dirty="0">
                <a:latin typeface="+mn-lt"/>
                <a:ea typeface="+mn-ea"/>
                <a:cs typeface="+mn-ea"/>
                <a:sym typeface="+mn-lt"/>
              </a:rPr>
              <a:t>％＝</a:t>
            </a:r>
            <a:r>
              <a:rPr lang="en-US" altLang="zh-CN" dirty="0">
                <a:latin typeface="+mn-lt"/>
                <a:ea typeface="+mn-ea"/>
                <a:cs typeface="+mn-ea"/>
                <a:sym typeface="+mn-lt"/>
              </a:rPr>
              <a:t>102 830 </a:t>
            </a:r>
            <a:r>
              <a:rPr lang="zh-CN" altLang="en-US" dirty="0">
                <a:latin typeface="+mn-lt"/>
                <a:ea typeface="+mn-ea"/>
                <a:cs typeface="+mn-ea"/>
                <a:sym typeface="+mn-lt"/>
              </a:rPr>
              <a:t>元</a:t>
            </a:r>
          </a:p>
          <a:p>
            <a:r>
              <a:rPr lang="zh-CN" altLang="en-US" dirty="0">
                <a:latin typeface="+mn-lt"/>
                <a:ea typeface="+mn-ea"/>
                <a:cs typeface="+mn-ea"/>
                <a:sym typeface="+mn-lt"/>
              </a:rPr>
              <a:t> </a:t>
            </a:r>
            <a:r>
              <a:rPr lang="en-US" altLang="zh-CN" dirty="0">
                <a:latin typeface="+mn-lt"/>
                <a:ea typeface="+mn-ea"/>
                <a:cs typeface="+mn-ea"/>
                <a:sym typeface="+mn-lt"/>
              </a:rPr>
              <a:t>D.</a:t>
            </a:r>
            <a:r>
              <a:rPr lang="zh-CN" altLang="en-US" dirty="0">
                <a:latin typeface="+mn-lt"/>
                <a:ea typeface="+mn-ea"/>
                <a:cs typeface="+mn-ea"/>
                <a:sym typeface="+mn-lt"/>
              </a:rPr>
              <a:t>（</a:t>
            </a:r>
            <a:r>
              <a:rPr lang="en-US" altLang="zh-CN" dirty="0">
                <a:latin typeface="+mn-lt"/>
                <a:ea typeface="+mn-ea"/>
                <a:cs typeface="+mn-ea"/>
                <a:sym typeface="+mn-lt"/>
              </a:rPr>
              <a:t>791 000</a:t>
            </a:r>
            <a:r>
              <a:rPr lang="zh-CN" altLang="en-US" dirty="0">
                <a:latin typeface="+mn-lt"/>
                <a:ea typeface="+mn-ea"/>
                <a:cs typeface="+mn-ea"/>
                <a:sym typeface="+mn-lt"/>
              </a:rPr>
              <a:t>＋</a:t>
            </a:r>
            <a:r>
              <a:rPr lang="en-US" altLang="zh-CN" dirty="0">
                <a:latin typeface="+mn-lt"/>
                <a:ea typeface="+mn-ea"/>
                <a:cs typeface="+mn-ea"/>
                <a:sym typeface="+mn-lt"/>
              </a:rPr>
              <a:t>22 600</a:t>
            </a:r>
            <a:r>
              <a:rPr lang="zh-CN" altLang="en-US" dirty="0">
                <a:latin typeface="+mn-lt"/>
                <a:ea typeface="+mn-ea"/>
                <a:cs typeface="+mn-ea"/>
                <a:sym typeface="+mn-lt"/>
              </a:rPr>
              <a:t>）</a:t>
            </a:r>
            <a:r>
              <a:rPr lang="en-US" altLang="zh-CN" dirty="0">
                <a:latin typeface="+mn-lt"/>
                <a:ea typeface="+mn-ea"/>
                <a:cs typeface="+mn-ea"/>
                <a:sym typeface="+mn-lt"/>
              </a:rPr>
              <a:t>÷</a:t>
            </a:r>
            <a:r>
              <a:rPr lang="zh-CN" altLang="en-US" dirty="0">
                <a:latin typeface="+mn-lt"/>
                <a:ea typeface="+mn-ea"/>
                <a:cs typeface="+mn-ea"/>
                <a:sym typeface="+mn-lt"/>
              </a:rPr>
              <a:t>（</a:t>
            </a:r>
            <a:r>
              <a:rPr lang="en-US" altLang="zh-CN" dirty="0">
                <a:latin typeface="+mn-lt"/>
                <a:ea typeface="+mn-ea"/>
                <a:cs typeface="+mn-ea"/>
                <a:sym typeface="+mn-lt"/>
              </a:rPr>
              <a:t>1</a:t>
            </a:r>
            <a:r>
              <a:rPr lang="zh-CN" altLang="en-US" dirty="0">
                <a:latin typeface="+mn-lt"/>
                <a:ea typeface="+mn-ea"/>
                <a:cs typeface="+mn-ea"/>
                <a:sym typeface="+mn-lt"/>
              </a:rPr>
              <a:t>＋</a:t>
            </a:r>
            <a:r>
              <a:rPr lang="en-US" altLang="zh-CN" dirty="0">
                <a:latin typeface="+mn-lt"/>
                <a:ea typeface="+mn-ea"/>
                <a:cs typeface="+mn-ea"/>
                <a:sym typeface="+mn-lt"/>
              </a:rPr>
              <a:t>13</a:t>
            </a:r>
            <a:r>
              <a:rPr lang="zh-CN" altLang="en-US" dirty="0">
                <a:latin typeface="+mn-lt"/>
                <a:ea typeface="+mn-ea"/>
                <a:cs typeface="+mn-ea"/>
                <a:sym typeface="+mn-lt"/>
              </a:rPr>
              <a:t>％）</a:t>
            </a:r>
            <a:r>
              <a:rPr lang="en-US" altLang="zh-CN" dirty="0">
                <a:latin typeface="+mn-lt"/>
                <a:ea typeface="+mn-ea"/>
                <a:cs typeface="+mn-ea"/>
                <a:sym typeface="+mn-lt"/>
              </a:rPr>
              <a:t>×13</a:t>
            </a:r>
            <a:r>
              <a:rPr lang="zh-CN" altLang="en-US" dirty="0">
                <a:latin typeface="+mn-lt"/>
                <a:ea typeface="+mn-ea"/>
                <a:cs typeface="+mn-ea"/>
                <a:sym typeface="+mn-lt"/>
              </a:rPr>
              <a:t>％＝</a:t>
            </a:r>
            <a:r>
              <a:rPr lang="en-US" altLang="zh-CN" dirty="0">
                <a:latin typeface="+mn-lt"/>
                <a:ea typeface="+mn-ea"/>
                <a:cs typeface="+mn-ea"/>
                <a:sym typeface="+mn-lt"/>
              </a:rPr>
              <a:t>93 600 </a:t>
            </a:r>
            <a:r>
              <a:rPr lang="zh-CN" altLang="en-US" dirty="0">
                <a:latin typeface="+mn-lt"/>
                <a:ea typeface="+mn-ea"/>
                <a:cs typeface="+mn-ea"/>
                <a:sym typeface="+mn-lt"/>
              </a:rPr>
              <a:t>元</a:t>
            </a:r>
          </a:p>
        </p:txBody>
      </p:sp>
      <p:grpSp>
        <p:nvGrpSpPr>
          <p:cNvPr id="9" name="组合 8">
            <a:extLst>
              <a:ext uri="{FF2B5EF4-FFF2-40B4-BE49-F238E27FC236}">
                <a16:creationId xmlns:a16="http://schemas.microsoft.com/office/drawing/2014/main" id="{D7CCD27B-CFDC-4184-8D48-6FBEDF9404AE}"/>
              </a:ext>
            </a:extLst>
          </p:cNvPr>
          <p:cNvGrpSpPr/>
          <p:nvPr/>
        </p:nvGrpSpPr>
        <p:grpSpPr>
          <a:xfrm rot="16200000">
            <a:off x="1893805" y="3981478"/>
            <a:ext cx="677108" cy="1428693"/>
            <a:chOff x="9306645" y="1903595"/>
            <a:chExt cx="902810" cy="1904924"/>
          </a:xfrm>
        </p:grpSpPr>
        <p:sp>
          <p:nvSpPr>
            <p:cNvPr id="10" name="Freeform 668">
              <a:extLst>
                <a:ext uri="{FF2B5EF4-FFF2-40B4-BE49-F238E27FC236}">
                  <a16:creationId xmlns:a16="http://schemas.microsoft.com/office/drawing/2014/main" id="{25B8C2A1-05FC-4FC7-8039-F3BDF3EAEED1}"/>
                </a:ext>
              </a:extLst>
            </p:cNvPr>
            <p:cNvSpPr>
              <a:spLocks/>
            </p:cNvSpPr>
            <p:nvPr/>
          </p:nvSpPr>
          <p:spPr bwMode="auto">
            <a:xfrm rot="5400000">
              <a:off x="8805602" y="2585762"/>
              <a:ext cx="1904924" cy="540590"/>
            </a:xfrm>
            <a:custGeom>
              <a:avLst/>
              <a:gdLst>
                <a:gd name="T0" fmla="*/ 384 w 398"/>
                <a:gd name="T1" fmla="*/ 77 h 111"/>
                <a:gd name="T2" fmla="*/ 388 w 398"/>
                <a:gd name="T3" fmla="*/ 74 h 111"/>
                <a:gd name="T4" fmla="*/ 388 w 398"/>
                <a:gd name="T5" fmla="*/ 71 h 111"/>
                <a:gd name="T6" fmla="*/ 397 w 398"/>
                <a:gd name="T7" fmla="*/ 67 h 111"/>
                <a:gd name="T8" fmla="*/ 390 w 398"/>
                <a:gd name="T9" fmla="*/ 62 h 111"/>
                <a:gd name="T10" fmla="*/ 388 w 398"/>
                <a:gd name="T11" fmla="*/ 59 h 111"/>
                <a:gd name="T12" fmla="*/ 388 w 398"/>
                <a:gd name="T13" fmla="*/ 56 h 111"/>
                <a:gd name="T14" fmla="*/ 385 w 398"/>
                <a:gd name="T15" fmla="*/ 54 h 111"/>
                <a:gd name="T16" fmla="*/ 387 w 398"/>
                <a:gd name="T17" fmla="*/ 51 h 111"/>
                <a:gd name="T18" fmla="*/ 389 w 398"/>
                <a:gd name="T19" fmla="*/ 48 h 111"/>
                <a:gd name="T20" fmla="*/ 384 w 398"/>
                <a:gd name="T21" fmla="*/ 46 h 111"/>
                <a:gd name="T22" fmla="*/ 378 w 398"/>
                <a:gd name="T23" fmla="*/ 42 h 111"/>
                <a:gd name="T24" fmla="*/ 385 w 398"/>
                <a:gd name="T25" fmla="*/ 40 h 111"/>
                <a:gd name="T26" fmla="*/ 378 w 398"/>
                <a:gd name="T27" fmla="*/ 37 h 111"/>
                <a:gd name="T28" fmla="*/ 378 w 398"/>
                <a:gd name="T29" fmla="*/ 34 h 111"/>
                <a:gd name="T30" fmla="*/ 373 w 398"/>
                <a:gd name="T31" fmla="*/ 32 h 111"/>
                <a:gd name="T32" fmla="*/ 369 w 398"/>
                <a:gd name="T33" fmla="*/ 28 h 111"/>
                <a:gd name="T34" fmla="*/ 350 w 398"/>
                <a:gd name="T35" fmla="*/ 23 h 111"/>
                <a:gd name="T36" fmla="*/ 358 w 398"/>
                <a:gd name="T37" fmla="*/ 19 h 111"/>
                <a:gd name="T38" fmla="*/ 260 w 398"/>
                <a:gd name="T39" fmla="*/ 11 h 111"/>
                <a:gd name="T40" fmla="*/ 324 w 398"/>
                <a:gd name="T41" fmla="*/ 10 h 111"/>
                <a:gd name="T42" fmla="*/ 304 w 398"/>
                <a:gd name="T43" fmla="*/ 6 h 111"/>
                <a:gd name="T44" fmla="*/ 177 w 398"/>
                <a:gd name="T45" fmla="*/ 1 h 111"/>
                <a:gd name="T46" fmla="*/ 18 w 398"/>
                <a:gd name="T47" fmla="*/ 11 h 111"/>
                <a:gd name="T48" fmla="*/ 16 w 398"/>
                <a:gd name="T49" fmla="*/ 17 h 111"/>
                <a:gd name="T50" fmla="*/ 21 w 398"/>
                <a:gd name="T51" fmla="*/ 20 h 111"/>
                <a:gd name="T52" fmla="*/ 15 w 398"/>
                <a:gd name="T53" fmla="*/ 26 h 111"/>
                <a:gd name="T54" fmla="*/ 12 w 398"/>
                <a:gd name="T55" fmla="*/ 52 h 111"/>
                <a:gd name="T56" fmla="*/ 8 w 398"/>
                <a:gd name="T57" fmla="*/ 82 h 111"/>
                <a:gd name="T58" fmla="*/ 113 w 398"/>
                <a:gd name="T59" fmla="*/ 111 h 111"/>
                <a:gd name="T60" fmla="*/ 331 w 398"/>
                <a:gd name="T61" fmla="*/ 104 h 111"/>
                <a:gd name="T62" fmla="*/ 369 w 398"/>
                <a:gd name="T63" fmla="*/ 91 h 111"/>
                <a:gd name="T64" fmla="*/ 385 w 398"/>
                <a:gd name="T65" fmla="*/ 86 h 111"/>
                <a:gd name="T66" fmla="*/ 389 w 398"/>
                <a:gd name="T67" fmla="*/ 8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98" h="111">
                  <a:moveTo>
                    <a:pt x="397" y="80"/>
                  </a:moveTo>
                  <a:cubicBezTo>
                    <a:pt x="394" y="77"/>
                    <a:pt x="387" y="79"/>
                    <a:pt x="384" y="77"/>
                  </a:cubicBezTo>
                  <a:cubicBezTo>
                    <a:pt x="387" y="75"/>
                    <a:pt x="394" y="76"/>
                    <a:pt x="396" y="76"/>
                  </a:cubicBezTo>
                  <a:cubicBezTo>
                    <a:pt x="388" y="74"/>
                    <a:pt x="388" y="74"/>
                    <a:pt x="388" y="74"/>
                  </a:cubicBezTo>
                  <a:cubicBezTo>
                    <a:pt x="397" y="72"/>
                    <a:pt x="397" y="72"/>
                    <a:pt x="397" y="72"/>
                  </a:cubicBezTo>
                  <a:cubicBezTo>
                    <a:pt x="395" y="71"/>
                    <a:pt x="390" y="73"/>
                    <a:pt x="388" y="71"/>
                  </a:cubicBezTo>
                  <a:cubicBezTo>
                    <a:pt x="388" y="69"/>
                    <a:pt x="390" y="70"/>
                    <a:pt x="391" y="70"/>
                  </a:cubicBezTo>
                  <a:cubicBezTo>
                    <a:pt x="394" y="70"/>
                    <a:pt x="398" y="69"/>
                    <a:pt x="397" y="67"/>
                  </a:cubicBezTo>
                  <a:cubicBezTo>
                    <a:pt x="397" y="63"/>
                    <a:pt x="391" y="64"/>
                    <a:pt x="388" y="63"/>
                  </a:cubicBezTo>
                  <a:cubicBezTo>
                    <a:pt x="390" y="62"/>
                    <a:pt x="390" y="62"/>
                    <a:pt x="390" y="62"/>
                  </a:cubicBezTo>
                  <a:cubicBezTo>
                    <a:pt x="388" y="62"/>
                    <a:pt x="386" y="62"/>
                    <a:pt x="385" y="60"/>
                  </a:cubicBezTo>
                  <a:cubicBezTo>
                    <a:pt x="386" y="60"/>
                    <a:pt x="387" y="59"/>
                    <a:pt x="388" y="59"/>
                  </a:cubicBezTo>
                  <a:cubicBezTo>
                    <a:pt x="383" y="57"/>
                    <a:pt x="383" y="57"/>
                    <a:pt x="383" y="57"/>
                  </a:cubicBezTo>
                  <a:cubicBezTo>
                    <a:pt x="388" y="56"/>
                    <a:pt x="388" y="56"/>
                    <a:pt x="388" y="56"/>
                  </a:cubicBezTo>
                  <a:cubicBezTo>
                    <a:pt x="386" y="56"/>
                    <a:pt x="386" y="56"/>
                    <a:pt x="386" y="56"/>
                  </a:cubicBezTo>
                  <a:cubicBezTo>
                    <a:pt x="384" y="55"/>
                    <a:pt x="386" y="54"/>
                    <a:pt x="385" y="54"/>
                  </a:cubicBezTo>
                  <a:cubicBezTo>
                    <a:pt x="383" y="52"/>
                    <a:pt x="379" y="54"/>
                    <a:pt x="377" y="52"/>
                  </a:cubicBezTo>
                  <a:cubicBezTo>
                    <a:pt x="380" y="51"/>
                    <a:pt x="384" y="51"/>
                    <a:pt x="387" y="51"/>
                  </a:cubicBezTo>
                  <a:cubicBezTo>
                    <a:pt x="385" y="51"/>
                    <a:pt x="382" y="51"/>
                    <a:pt x="381" y="49"/>
                  </a:cubicBezTo>
                  <a:cubicBezTo>
                    <a:pt x="389" y="48"/>
                    <a:pt x="389" y="48"/>
                    <a:pt x="389" y="48"/>
                  </a:cubicBezTo>
                  <a:cubicBezTo>
                    <a:pt x="387" y="47"/>
                    <a:pt x="384" y="48"/>
                    <a:pt x="382" y="47"/>
                  </a:cubicBezTo>
                  <a:cubicBezTo>
                    <a:pt x="384" y="46"/>
                    <a:pt x="384" y="46"/>
                    <a:pt x="384" y="46"/>
                  </a:cubicBezTo>
                  <a:cubicBezTo>
                    <a:pt x="381" y="45"/>
                    <a:pt x="378" y="46"/>
                    <a:pt x="376" y="44"/>
                  </a:cubicBezTo>
                  <a:cubicBezTo>
                    <a:pt x="377" y="43"/>
                    <a:pt x="378" y="43"/>
                    <a:pt x="378" y="42"/>
                  </a:cubicBezTo>
                  <a:cubicBezTo>
                    <a:pt x="377" y="42"/>
                    <a:pt x="375" y="42"/>
                    <a:pt x="374" y="41"/>
                  </a:cubicBezTo>
                  <a:cubicBezTo>
                    <a:pt x="377" y="40"/>
                    <a:pt x="382" y="41"/>
                    <a:pt x="385" y="40"/>
                  </a:cubicBezTo>
                  <a:cubicBezTo>
                    <a:pt x="377" y="37"/>
                    <a:pt x="377" y="37"/>
                    <a:pt x="377" y="37"/>
                  </a:cubicBezTo>
                  <a:cubicBezTo>
                    <a:pt x="377" y="37"/>
                    <a:pt x="377" y="37"/>
                    <a:pt x="378" y="37"/>
                  </a:cubicBezTo>
                  <a:cubicBezTo>
                    <a:pt x="373" y="35"/>
                    <a:pt x="373" y="35"/>
                    <a:pt x="373" y="35"/>
                  </a:cubicBezTo>
                  <a:cubicBezTo>
                    <a:pt x="375" y="34"/>
                    <a:pt x="377" y="35"/>
                    <a:pt x="378" y="34"/>
                  </a:cubicBezTo>
                  <a:cubicBezTo>
                    <a:pt x="370" y="32"/>
                    <a:pt x="370" y="32"/>
                    <a:pt x="370" y="32"/>
                  </a:cubicBezTo>
                  <a:cubicBezTo>
                    <a:pt x="371" y="31"/>
                    <a:pt x="372" y="32"/>
                    <a:pt x="373" y="32"/>
                  </a:cubicBezTo>
                  <a:cubicBezTo>
                    <a:pt x="358" y="29"/>
                    <a:pt x="358" y="29"/>
                    <a:pt x="358" y="29"/>
                  </a:cubicBezTo>
                  <a:cubicBezTo>
                    <a:pt x="362" y="28"/>
                    <a:pt x="365" y="30"/>
                    <a:pt x="369" y="28"/>
                  </a:cubicBezTo>
                  <a:cubicBezTo>
                    <a:pt x="362" y="26"/>
                    <a:pt x="351" y="28"/>
                    <a:pt x="345" y="24"/>
                  </a:cubicBezTo>
                  <a:cubicBezTo>
                    <a:pt x="346" y="23"/>
                    <a:pt x="348" y="23"/>
                    <a:pt x="350" y="23"/>
                  </a:cubicBezTo>
                  <a:cubicBezTo>
                    <a:pt x="346" y="22"/>
                    <a:pt x="346" y="22"/>
                    <a:pt x="346" y="22"/>
                  </a:cubicBezTo>
                  <a:cubicBezTo>
                    <a:pt x="349" y="20"/>
                    <a:pt x="356" y="21"/>
                    <a:pt x="358" y="19"/>
                  </a:cubicBezTo>
                  <a:cubicBezTo>
                    <a:pt x="354" y="19"/>
                    <a:pt x="350" y="19"/>
                    <a:pt x="347" y="17"/>
                  </a:cubicBezTo>
                  <a:cubicBezTo>
                    <a:pt x="319" y="14"/>
                    <a:pt x="290" y="11"/>
                    <a:pt x="260" y="11"/>
                  </a:cubicBezTo>
                  <a:cubicBezTo>
                    <a:pt x="259" y="10"/>
                    <a:pt x="259" y="10"/>
                    <a:pt x="259" y="10"/>
                  </a:cubicBezTo>
                  <a:cubicBezTo>
                    <a:pt x="281" y="9"/>
                    <a:pt x="301" y="11"/>
                    <a:pt x="324" y="10"/>
                  </a:cubicBezTo>
                  <a:cubicBezTo>
                    <a:pt x="325" y="9"/>
                    <a:pt x="325" y="9"/>
                    <a:pt x="325" y="9"/>
                  </a:cubicBezTo>
                  <a:cubicBezTo>
                    <a:pt x="319" y="6"/>
                    <a:pt x="311" y="8"/>
                    <a:pt x="304" y="6"/>
                  </a:cubicBezTo>
                  <a:cubicBezTo>
                    <a:pt x="306" y="5"/>
                    <a:pt x="306" y="5"/>
                    <a:pt x="306" y="5"/>
                  </a:cubicBezTo>
                  <a:cubicBezTo>
                    <a:pt x="264" y="1"/>
                    <a:pt x="219" y="0"/>
                    <a:pt x="177" y="1"/>
                  </a:cubicBezTo>
                  <a:cubicBezTo>
                    <a:pt x="35" y="2"/>
                    <a:pt x="35" y="2"/>
                    <a:pt x="35" y="2"/>
                  </a:cubicBezTo>
                  <a:cubicBezTo>
                    <a:pt x="28" y="3"/>
                    <a:pt x="22" y="7"/>
                    <a:pt x="18" y="11"/>
                  </a:cubicBezTo>
                  <a:cubicBezTo>
                    <a:pt x="24" y="13"/>
                    <a:pt x="24" y="13"/>
                    <a:pt x="24" y="13"/>
                  </a:cubicBezTo>
                  <a:cubicBezTo>
                    <a:pt x="16" y="17"/>
                    <a:pt x="16" y="17"/>
                    <a:pt x="16" y="17"/>
                  </a:cubicBezTo>
                  <a:cubicBezTo>
                    <a:pt x="15" y="20"/>
                    <a:pt x="19" y="19"/>
                    <a:pt x="22" y="20"/>
                  </a:cubicBezTo>
                  <a:cubicBezTo>
                    <a:pt x="21" y="20"/>
                    <a:pt x="21" y="20"/>
                    <a:pt x="21" y="20"/>
                  </a:cubicBezTo>
                  <a:cubicBezTo>
                    <a:pt x="20" y="22"/>
                    <a:pt x="16" y="22"/>
                    <a:pt x="19" y="24"/>
                  </a:cubicBezTo>
                  <a:cubicBezTo>
                    <a:pt x="19" y="25"/>
                    <a:pt x="16" y="25"/>
                    <a:pt x="15" y="26"/>
                  </a:cubicBezTo>
                  <a:cubicBezTo>
                    <a:pt x="15" y="29"/>
                    <a:pt x="8" y="33"/>
                    <a:pt x="11" y="37"/>
                  </a:cubicBezTo>
                  <a:cubicBezTo>
                    <a:pt x="8" y="42"/>
                    <a:pt x="13" y="47"/>
                    <a:pt x="12" y="52"/>
                  </a:cubicBezTo>
                  <a:cubicBezTo>
                    <a:pt x="8" y="56"/>
                    <a:pt x="10" y="63"/>
                    <a:pt x="7" y="68"/>
                  </a:cubicBezTo>
                  <a:cubicBezTo>
                    <a:pt x="15" y="73"/>
                    <a:pt x="0" y="77"/>
                    <a:pt x="8" y="82"/>
                  </a:cubicBezTo>
                  <a:cubicBezTo>
                    <a:pt x="9" y="88"/>
                    <a:pt x="16" y="93"/>
                    <a:pt x="24" y="97"/>
                  </a:cubicBezTo>
                  <a:cubicBezTo>
                    <a:pt x="50" y="109"/>
                    <a:pt x="82" y="110"/>
                    <a:pt x="113" y="111"/>
                  </a:cubicBezTo>
                  <a:cubicBezTo>
                    <a:pt x="277" y="109"/>
                    <a:pt x="277" y="109"/>
                    <a:pt x="277" y="109"/>
                  </a:cubicBezTo>
                  <a:cubicBezTo>
                    <a:pt x="295" y="106"/>
                    <a:pt x="314" y="107"/>
                    <a:pt x="331" y="104"/>
                  </a:cubicBezTo>
                  <a:cubicBezTo>
                    <a:pt x="350" y="103"/>
                    <a:pt x="364" y="95"/>
                    <a:pt x="382" y="93"/>
                  </a:cubicBezTo>
                  <a:cubicBezTo>
                    <a:pt x="379" y="91"/>
                    <a:pt x="374" y="92"/>
                    <a:pt x="369" y="91"/>
                  </a:cubicBezTo>
                  <a:cubicBezTo>
                    <a:pt x="375" y="88"/>
                    <a:pt x="382" y="87"/>
                    <a:pt x="388" y="86"/>
                  </a:cubicBezTo>
                  <a:cubicBezTo>
                    <a:pt x="387" y="86"/>
                    <a:pt x="385" y="87"/>
                    <a:pt x="385" y="86"/>
                  </a:cubicBezTo>
                  <a:cubicBezTo>
                    <a:pt x="387" y="84"/>
                    <a:pt x="391" y="86"/>
                    <a:pt x="392" y="84"/>
                  </a:cubicBezTo>
                  <a:cubicBezTo>
                    <a:pt x="389" y="82"/>
                    <a:pt x="389" y="82"/>
                    <a:pt x="389" y="82"/>
                  </a:cubicBezTo>
                  <a:cubicBezTo>
                    <a:pt x="391" y="80"/>
                    <a:pt x="395" y="81"/>
                    <a:pt x="397" y="80"/>
                  </a:cubicBezTo>
                  <a:close/>
                </a:path>
              </a:pathLst>
            </a:custGeom>
            <a:solidFill>
              <a:srgbClr val="004DA1"/>
            </a:solidFill>
            <a:ln>
              <a:noFill/>
            </a:ln>
          </p:spPr>
          <p:txBody>
            <a:bodyPr vert="horz" wrap="square" lIns="68580" tIns="34290" rIns="68580" bIns="3429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013" b="0" i="0" u="none" strike="noStrike" kern="0" cap="none" spc="0" normalizeH="0" baseline="0" noProof="0" dirty="0">
                <a:ln>
                  <a:noFill/>
                </a:ln>
                <a:solidFill>
                  <a:prstClr val="black"/>
                </a:solidFill>
                <a:effectLst/>
                <a:uLnTx/>
                <a:uFillTx/>
                <a:cs typeface="+mn-ea"/>
                <a:sym typeface="+mn-lt"/>
              </a:endParaRPr>
            </a:p>
          </p:txBody>
        </p:sp>
        <p:sp>
          <p:nvSpPr>
            <p:cNvPr id="11" name="文本框 10">
              <a:extLst>
                <a:ext uri="{FF2B5EF4-FFF2-40B4-BE49-F238E27FC236}">
                  <a16:creationId xmlns:a16="http://schemas.microsoft.com/office/drawing/2014/main" id="{9638B1E5-5568-466A-B5E2-8FD1DDE2E088}"/>
                </a:ext>
              </a:extLst>
            </p:cNvPr>
            <p:cNvSpPr txBox="1"/>
            <p:nvPr/>
          </p:nvSpPr>
          <p:spPr>
            <a:xfrm>
              <a:off x="9306645" y="2657710"/>
              <a:ext cx="902810" cy="396689"/>
            </a:xfrm>
            <a:prstGeom prst="rect">
              <a:avLst/>
            </a:prstGeom>
            <a:noFill/>
            <a:effectLst/>
          </p:spPr>
          <p:txBody>
            <a:bodyPr vert="eaVert" wrap="none" rtlCol="0" anchor="ctr">
              <a:spAutoFit/>
            </a:bodyPr>
            <a:lstStyle>
              <a:defPPr>
                <a:defRPr lang="zh-CN"/>
              </a:defPPr>
              <a:lvl1pPr algn="ctr">
                <a:defRPr sz="4400">
                  <a:solidFill>
                    <a:srgbClr val="004DA1"/>
                  </a:solidFill>
                  <a:latin typeface="李旭科书法" panose="02000603000000000000" pitchFamily="2" charset="-122"/>
                  <a:ea typeface="李旭科书法" panose="02000603000000000000" pitchFamily="2" charset="-122"/>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3200" b="0" i="0" u="none" strike="noStrike" kern="0" cap="none" spc="0" normalizeH="0" baseline="0" noProof="0" dirty="0">
                  <a:ln>
                    <a:noFill/>
                  </a:ln>
                  <a:solidFill>
                    <a:prstClr val="white"/>
                  </a:solidFill>
                  <a:effectLst/>
                  <a:uLnTx/>
                  <a:uFillTx/>
                  <a:latin typeface="+mn-lt"/>
                  <a:ea typeface="+mn-ea"/>
                  <a:cs typeface="+mn-ea"/>
                  <a:sym typeface="+mn-lt"/>
                </a:rPr>
                <a:t>A</a:t>
              </a:r>
              <a:endParaRPr kumimoji="0" lang="zh-CN" altLang="en-US" sz="3200" b="0" i="0" u="none" strike="noStrike" kern="0" cap="none" spc="0" normalizeH="0" baseline="0" noProof="0" dirty="0">
                <a:ln>
                  <a:noFill/>
                </a:ln>
                <a:solidFill>
                  <a:prstClr val="white"/>
                </a:solidFill>
                <a:effectLst/>
                <a:uLnTx/>
                <a:uFillTx/>
                <a:latin typeface="+mn-lt"/>
                <a:ea typeface="+mn-ea"/>
                <a:cs typeface="+mn-ea"/>
                <a:sym typeface="+mn-lt"/>
              </a:endParaRPr>
            </a:p>
          </p:txBody>
        </p:sp>
      </p:grpSp>
    </p:spTree>
    <p:extLst>
      <p:ext uri="{BB962C8B-B14F-4D97-AF65-F5344CB8AC3E}">
        <p14:creationId xmlns:p14="http://schemas.microsoft.com/office/powerpoint/2010/main" val="3946253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3F297A04-FA86-470C-A283-0F372052F889}"/>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latin typeface="+mn-lt"/>
                <a:cs typeface="+mn-ea"/>
                <a:sym typeface="+mn-lt"/>
              </a:rPr>
              <a:pPr>
                <a:defRPr/>
              </a:pPr>
              <a:t>212</a:t>
            </a:fld>
            <a:endParaRPr lang="en-US">
              <a:solidFill>
                <a:prstClr val="black">
                  <a:tint val="75000"/>
                </a:prstClr>
              </a:solidFill>
              <a:latin typeface="+mn-lt"/>
              <a:cs typeface="+mn-ea"/>
              <a:sym typeface="+mn-lt"/>
            </a:endParaRPr>
          </a:p>
        </p:txBody>
      </p:sp>
      <p:sp>
        <p:nvSpPr>
          <p:cNvPr id="3" name="文本框 2">
            <a:extLst>
              <a:ext uri="{FF2B5EF4-FFF2-40B4-BE49-F238E27FC236}">
                <a16:creationId xmlns:a16="http://schemas.microsoft.com/office/drawing/2014/main" id="{8D04972F-565F-4E50-896F-ED56EDD1A38F}"/>
              </a:ext>
            </a:extLst>
          </p:cNvPr>
          <p:cNvSpPr txBox="1"/>
          <p:nvPr/>
        </p:nvSpPr>
        <p:spPr>
          <a:xfrm>
            <a:off x="2039921" y="225348"/>
            <a:ext cx="5410461" cy="500137"/>
          </a:xfrm>
          <a:prstGeom prst="rect">
            <a:avLst/>
          </a:prstGeom>
          <a:noFill/>
        </p:spPr>
        <p:txBody>
          <a:bodyPr wrap="square" lIns="68580" tIns="34290" rIns="68580" bIns="34290" rtlCol="0">
            <a:spAutoFit/>
          </a:bodyPr>
          <a:lstStyle/>
          <a:p>
            <a:pPr algn="ctr"/>
            <a:r>
              <a:rPr lang="zh-CN" altLang="en-US" sz="2800" b="1" dirty="0">
                <a:solidFill>
                  <a:srgbClr val="0070C0"/>
                </a:solidFill>
                <a:cs typeface="+mn-ea"/>
                <a:sym typeface="+mn-lt"/>
              </a:rPr>
              <a:t>试试就试试</a:t>
            </a:r>
            <a:endParaRPr lang="en-US" altLang="zh-CN" sz="2800" b="1" dirty="0">
              <a:solidFill>
                <a:srgbClr val="7030A0"/>
              </a:solidFill>
              <a:cs typeface="+mn-ea"/>
              <a:sym typeface="+mn-lt"/>
            </a:endParaRPr>
          </a:p>
        </p:txBody>
      </p:sp>
      <p:sp>
        <p:nvSpPr>
          <p:cNvPr id="8" name="内容占位符 1">
            <a:extLst>
              <a:ext uri="{FF2B5EF4-FFF2-40B4-BE49-F238E27FC236}">
                <a16:creationId xmlns:a16="http://schemas.microsoft.com/office/drawing/2014/main" id="{C55AD2E8-BCFE-4A42-9301-8BD4BC5CB3A5}"/>
              </a:ext>
            </a:extLst>
          </p:cNvPr>
          <p:cNvSpPr txBox="1">
            <a:spLocks/>
          </p:cNvSpPr>
          <p:nvPr/>
        </p:nvSpPr>
        <p:spPr>
          <a:xfrm>
            <a:off x="490822" y="779487"/>
            <a:ext cx="8123789" cy="3887763"/>
          </a:xfrm>
          <a:prstGeom prst="rect">
            <a:avLst/>
          </a:prstGeom>
        </p:spPr>
        <p:txBody>
          <a:bodyPr vert="horz" lIns="91440" tIns="45720" rIns="91440" bIns="45720" rtlCol="0">
            <a:normAutofit fontScale="92500" lnSpcReduction="10000"/>
          </a:bodyPr>
          <a:lstStyle>
            <a:lvl1pPr marL="0" indent="538480" algn="l" defTabSz="685800" rtl="0" eaLnBrk="1" latinLnBrk="0" hangingPunct="1">
              <a:lnSpc>
                <a:spcPct val="150000"/>
              </a:lnSpc>
              <a:spcBef>
                <a:spcPts val="0"/>
              </a:spcBef>
              <a:buFont typeface="Arial" panose="020B0604020202020204" pitchFamily="34" charset="0"/>
              <a:buNone/>
              <a:defRPr sz="2200" b="1" kern="1200">
                <a:solidFill>
                  <a:srgbClr val="004DA1"/>
                </a:solidFill>
                <a:latin typeface="楷体" panose="02010609060101010101" pitchFamily="49" charset="-122"/>
                <a:ea typeface="楷体" panose="02010609060101010101" pitchFamily="49" charset="-122"/>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zh-CN" altLang="en-US" dirty="0">
                <a:latin typeface="+mn-lt"/>
                <a:ea typeface="+mn-ea"/>
                <a:cs typeface="+mn-ea"/>
                <a:sym typeface="+mn-lt"/>
              </a:rPr>
              <a:t> </a:t>
            </a:r>
            <a:r>
              <a:rPr lang="en-US" altLang="zh-CN" dirty="0">
                <a:latin typeface="+mn-lt"/>
                <a:ea typeface="+mn-ea"/>
                <a:cs typeface="+mn-ea"/>
                <a:sym typeface="+mn-lt"/>
              </a:rPr>
              <a:t>【</a:t>
            </a:r>
            <a:r>
              <a:rPr lang="zh-CN" altLang="en-US" dirty="0">
                <a:latin typeface="+mn-lt"/>
                <a:ea typeface="+mn-ea"/>
                <a:cs typeface="+mn-ea"/>
                <a:sym typeface="+mn-lt"/>
              </a:rPr>
              <a:t>单选题</a:t>
            </a:r>
            <a:r>
              <a:rPr lang="en-US" altLang="zh-CN" dirty="0">
                <a:latin typeface="+mn-lt"/>
                <a:ea typeface="+mn-ea"/>
                <a:cs typeface="+mn-ea"/>
                <a:sym typeface="+mn-lt"/>
              </a:rPr>
              <a:t>·2021-5】</a:t>
            </a:r>
            <a:r>
              <a:rPr lang="zh-CN" altLang="en-US" dirty="0">
                <a:latin typeface="+mn-lt"/>
                <a:ea typeface="+mn-ea"/>
                <a:cs typeface="+mn-ea"/>
                <a:sym typeface="+mn-lt"/>
              </a:rPr>
              <a:t>甲酒厂为增值税一般纳税人，</a:t>
            </a:r>
            <a:r>
              <a:rPr lang="en-US" altLang="zh-CN" dirty="0">
                <a:latin typeface="+mn-lt"/>
                <a:ea typeface="+mn-ea"/>
                <a:cs typeface="+mn-ea"/>
                <a:sym typeface="+mn-lt"/>
              </a:rPr>
              <a:t>2019 </a:t>
            </a:r>
            <a:r>
              <a:rPr lang="zh-CN" altLang="en-US" dirty="0">
                <a:latin typeface="+mn-lt"/>
                <a:ea typeface="+mn-ea"/>
                <a:cs typeface="+mn-ea"/>
                <a:sym typeface="+mn-lt"/>
              </a:rPr>
              <a:t>年 </a:t>
            </a:r>
            <a:r>
              <a:rPr lang="en-US" altLang="zh-CN" dirty="0">
                <a:latin typeface="+mn-lt"/>
                <a:ea typeface="+mn-ea"/>
                <a:cs typeface="+mn-ea"/>
                <a:sym typeface="+mn-lt"/>
              </a:rPr>
              <a:t>10 </a:t>
            </a:r>
            <a:r>
              <a:rPr lang="zh-CN" altLang="en-US" dirty="0">
                <a:latin typeface="+mn-lt"/>
                <a:ea typeface="+mn-ea"/>
                <a:cs typeface="+mn-ea"/>
                <a:sym typeface="+mn-lt"/>
              </a:rPr>
              <a:t>月销售自产白酒取得不含增值税价款 </a:t>
            </a:r>
            <a:r>
              <a:rPr lang="en-US" altLang="zh-CN" dirty="0">
                <a:latin typeface="+mn-lt"/>
                <a:ea typeface="+mn-ea"/>
                <a:cs typeface="+mn-ea"/>
                <a:sym typeface="+mn-lt"/>
              </a:rPr>
              <a:t>100000 </a:t>
            </a:r>
            <a:r>
              <a:rPr lang="zh-CN" altLang="en-US" dirty="0">
                <a:latin typeface="+mn-lt"/>
                <a:ea typeface="+mn-ea"/>
                <a:cs typeface="+mn-ea"/>
                <a:sym typeface="+mn-lt"/>
              </a:rPr>
              <a:t>元，同时收取包装物租金 </a:t>
            </a:r>
            <a:r>
              <a:rPr lang="en-US" altLang="zh-CN" dirty="0">
                <a:latin typeface="+mn-lt"/>
                <a:ea typeface="+mn-ea"/>
                <a:cs typeface="+mn-ea"/>
                <a:sym typeface="+mn-lt"/>
              </a:rPr>
              <a:t>4 520 </a:t>
            </a:r>
            <a:r>
              <a:rPr lang="zh-CN" altLang="en-US" dirty="0">
                <a:latin typeface="+mn-lt"/>
                <a:ea typeface="+mn-ea"/>
                <a:cs typeface="+mn-ea"/>
                <a:sym typeface="+mn-lt"/>
              </a:rPr>
              <a:t>元、包装物押金 </a:t>
            </a:r>
            <a:r>
              <a:rPr lang="en-US" altLang="zh-CN" dirty="0">
                <a:latin typeface="+mn-lt"/>
                <a:ea typeface="+mn-ea"/>
                <a:cs typeface="+mn-ea"/>
                <a:sym typeface="+mn-lt"/>
              </a:rPr>
              <a:t>12 430 </a:t>
            </a:r>
            <a:r>
              <a:rPr lang="zh-CN" altLang="en-US" dirty="0">
                <a:latin typeface="+mn-lt"/>
                <a:ea typeface="+mn-ea"/>
                <a:cs typeface="+mn-ea"/>
                <a:sym typeface="+mn-lt"/>
              </a:rPr>
              <a:t>元。已知增值税税率为 </a:t>
            </a:r>
            <a:r>
              <a:rPr lang="en-US" altLang="zh-CN" dirty="0">
                <a:latin typeface="+mn-lt"/>
                <a:ea typeface="+mn-ea"/>
                <a:cs typeface="+mn-ea"/>
                <a:sym typeface="+mn-lt"/>
              </a:rPr>
              <a:t>13%</a:t>
            </a:r>
            <a:r>
              <a:rPr lang="zh-CN" altLang="en-US" dirty="0">
                <a:latin typeface="+mn-lt"/>
                <a:ea typeface="+mn-ea"/>
                <a:cs typeface="+mn-ea"/>
                <a:sym typeface="+mn-lt"/>
              </a:rPr>
              <a:t>。计算甲酒厂当月销售自产白酒增值税销项税额的下列算式中，正确的是（ ）。</a:t>
            </a:r>
          </a:p>
          <a:p>
            <a:r>
              <a:rPr lang="zh-CN" altLang="en-US" dirty="0">
                <a:latin typeface="+mn-lt"/>
                <a:ea typeface="+mn-ea"/>
                <a:cs typeface="+mn-ea"/>
                <a:sym typeface="+mn-lt"/>
              </a:rPr>
              <a:t> </a:t>
            </a:r>
            <a:r>
              <a:rPr lang="en-US" altLang="zh-CN" dirty="0">
                <a:latin typeface="+mn-lt"/>
                <a:ea typeface="+mn-ea"/>
                <a:cs typeface="+mn-ea"/>
                <a:sym typeface="+mn-lt"/>
              </a:rPr>
              <a:t>A.</a:t>
            </a:r>
            <a:r>
              <a:rPr lang="zh-CN" altLang="en-US" dirty="0">
                <a:latin typeface="+mn-lt"/>
                <a:ea typeface="+mn-ea"/>
                <a:cs typeface="+mn-ea"/>
                <a:sym typeface="+mn-lt"/>
              </a:rPr>
              <a:t>［</a:t>
            </a:r>
            <a:r>
              <a:rPr lang="en-US" altLang="zh-CN" dirty="0">
                <a:latin typeface="+mn-lt"/>
                <a:ea typeface="+mn-ea"/>
                <a:cs typeface="+mn-ea"/>
                <a:sym typeface="+mn-lt"/>
              </a:rPr>
              <a:t>100 000</a:t>
            </a:r>
            <a:r>
              <a:rPr lang="zh-CN" altLang="en-US" dirty="0">
                <a:latin typeface="+mn-lt"/>
                <a:ea typeface="+mn-ea"/>
                <a:cs typeface="+mn-ea"/>
                <a:sym typeface="+mn-lt"/>
              </a:rPr>
              <a:t>＋（</a:t>
            </a:r>
            <a:r>
              <a:rPr lang="en-US" altLang="zh-CN" dirty="0">
                <a:latin typeface="+mn-lt"/>
                <a:ea typeface="+mn-ea"/>
                <a:cs typeface="+mn-ea"/>
                <a:sym typeface="+mn-lt"/>
              </a:rPr>
              <a:t>4 520</a:t>
            </a:r>
            <a:r>
              <a:rPr lang="zh-CN" altLang="en-US" dirty="0">
                <a:latin typeface="+mn-lt"/>
                <a:ea typeface="+mn-ea"/>
                <a:cs typeface="+mn-ea"/>
                <a:sym typeface="+mn-lt"/>
              </a:rPr>
              <a:t>＋</a:t>
            </a:r>
            <a:r>
              <a:rPr lang="en-US" altLang="zh-CN" dirty="0">
                <a:latin typeface="+mn-lt"/>
                <a:ea typeface="+mn-ea"/>
                <a:cs typeface="+mn-ea"/>
                <a:sym typeface="+mn-lt"/>
              </a:rPr>
              <a:t>12 430</a:t>
            </a:r>
            <a:r>
              <a:rPr lang="zh-CN" altLang="en-US" dirty="0">
                <a:latin typeface="+mn-lt"/>
                <a:ea typeface="+mn-ea"/>
                <a:cs typeface="+mn-ea"/>
                <a:sym typeface="+mn-lt"/>
              </a:rPr>
              <a:t>）</a:t>
            </a:r>
            <a:r>
              <a:rPr lang="en-US" altLang="zh-CN" dirty="0">
                <a:latin typeface="+mn-lt"/>
                <a:ea typeface="+mn-ea"/>
                <a:cs typeface="+mn-ea"/>
                <a:sym typeface="+mn-lt"/>
              </a:rPr>
              <a:t>÷</a:t>
            </a:r>
            <a:r>
              <a:rPr lang="zh-CN" altLang="en-US" dirty="0">
                <a:latin typeface="+mn-lt"/>
                <a:ea typeface="+mn-ea"/>
                <a:cs typeface="+mn-ea"/>
                <a:sym typeface="+mn-lt"/>
              </a:rPr>
              <a:t>（</a:t>
            </a:r>
            <a:r>
              <a:rPr lang="en-US" altLang="zh-CN" dirty="0">
                <a:latin typeface="+mn-lt"/>
                <a:ea typeface="+mn-ea"/>
                <a:cs typeface="+mn-ea"/>
                <a:sym typeface="+mn-lt"/>
              </a:rPr>
              <a:t>1</a:t>
            </a:r>
            <a:r>
              <a:rPr lang="zh-CN" altLang="en-US" dirty="0">
                <a:latin typeface="+mn-lt"/>
                <a:ea typeface="+mn-ea"/>
                <a:cs typeface="+mn-ea"/>
                <a:sym typeface="+mn-lt"/>
              </a:rPr>
              <a:t>＋</a:t>
            </a:r>
            <a:r>
              <a:rPr lang="en-US" altLang="zh-CN" dirty="0">
                <a:latin typeface="+mn-lt"/>
                <a:ea typeface="+mn-ea"/>
                <a:cs typeface="+mn-ea"/>
                <a:sym typeface="+mn-lt"/>
              </a:rPr>
              <a:t>13%</a:t>
            </a:r>
            <a:r>
              <a:rPr lang="zh-CN" altLang="en-US" dirty="0">
                <a:latin typeface="+mn-lt"/>
                <a:ea typeface="+mn-ea"/>
                <a:cs typeface="+mn-ea"/>
                <a:sym typeface="+mn-lt"/>
              </a:rPr>
              <a:t>）］</a:t>
            </a:r>
            <a:r>
              <a:rPr lang="en-US" altLang="zh-CN" dirty="0">
                <a:latin typeface="+mn-lt"/>
                <a:ea typeface="+mn-ea"/>
                <a:cs typeface="+mn-ea"/>
                <a:sym typeface="+mn-lt"/>
              </a:rPr>
              <a:t>×13%</a:t>
            </a:r>
            <a:r>
              <a:rPr lang="zh-CN" altLang="en-US" dirty="0">
                <a:latin typeface="+mn-lt"/>
                <a:ea typeface="+mn-ea"/>
                <a:cs typeface="+mn-ea"/>
                <a:sym typeface="+mn-lt"/>
              </a:rPr>
              <a:t>＝</a:t>
            </a:r>
            <a:r>
              <a:rPr lang="en-US" altLang="zh-CN" dirty="0">
                <a:latin typeface="+mn-lt"/>
                <a:ea typeface="+mn-ea"/>
                <a:cs typeface="+mn-ea"/>
                <a:sym typeface="+mn-lt"/>
              </a:rPr>
              <a:t>14 950</a:t>
            </a:r>
            <a:r>
              <a:rPr lang="zh-CN" altLang="en-US" dirty="0">
                <a:latin typeface="+mn-lt"/>
                <a:ea typeface="+mn-ea"/>
                <a:cs typeface="+mn-ea"/>
                <a:sym typeface="+mn-lt"/>
              </a:rPr>
              <a:t>（元）</a:t>
            </a:r>
          </a:p>
          <a:p>
            <a:r>
              <a:rPr lang="zh-CN" altLang="en-US" dirty="0">
                <a:latin typeface="+mn-lt"/>
                <a:ea typeface="+mn-ea"/>
                <a:cs typeface="+mn-ea"/>
                <a:sym typeface="+mn-lt"/>
              </a:rPr>
              <a:t> </a:t>
            </a:r>
            <a:r>
              <a:rPr lang="en-US" altLang="zh-CN" dirty="0">
                <a:latin typeface="+mn-lt"/>
                <a:ea typeface="+mn-ea"/>
                <a:cs typeface="+mn-ea"/>
                <a:sym typeface="+mn-lt"/>
              </a:rPr>
              <a:t>B.</a:t>
            </a:r>
            <a:r>
              <a:rPr lang="zh-CN" altLang="en-US" dirty="0">
                <a:latin typeface="+mn-lt"/>
                <a:ea typeface="+mn-ea"/>
                <a:cs typeface="+mn-ea"/>
                <a:sym typeface="+mn-lt"/>
              </a:rPr>
              <a:t>［</a:t>
            </a:r>
            <a:r>
              <a:rPr lang="en-US" altLang="zh-CN" dirty="0">
                <a:latin typeface="+mn-lt"/>
                <a:ea typeface="+mn-ea"/>
                <a:cs typeface="+mn-ea"/>
                <a:sym typeface="+mn-lt"/>
              </a:rPr>
              <a:t>100 000</a:t>
            </a:r>
            <a:r>
              <a:rPr lang="zh-CN" altLang="en-US" dirty="0">
                <a:latin typeface="+mn-lt"/>
                <a:ea typeface="+mn-ea"/>
                <a:cs typeface="+mn-ea"/>
                <a:sym typeface="+mn-lt"/>
              </a:rPr>
              <a:t>＋</a:t>
            </a:r>
            <a:r>
              <a:rPr lang="en-US" altLang="zh-CN" dirty="0">
                <a:latin typeface="+mn-lt"/>
                <a:ea typeface="+mn-ea"/>
                <a:cs typeface="+mn-ea"/>
                <a:sym typeface="+mn-lt"/>
              </a:rPr>
              <a:t>4 520÷</a:t>
            </a:r>
            <a:r>
              <a:rPr lang="zh-CN" altLang="en-US" dirty="0">
                <a:latin typeface="+mn-lt"/>
                <a:ea typeface="+mn-ea"/>
                <a:cs typeface="+mn-ea"/>
                <a:sym typeface="+mn-lt"/>
              </a:rPr>
              <a:t>（</a:t>
            </a:r>
            <a:r>
              <a:rPr lang="en-US" altLang="zh-CN" dirty="0">
                <a:latin typeface="+mn-lt"/>
                <a:ea typeface="+mn-ea"/>
                <a:cs typeface="+mn-ea"/>
                <a:sym typeface="+mn-lt"/>
              </a:rPr>
              <a:t>1</a:t>
            </a:r>
            <a:r>
              <a:rPr lang="zh-CN" altLang="en-US" dirty="0">
                <a:latin typeface="+mn-lt"/>
                <a:ea typeface="+mn-ea"/>
                <a:cs typeface="+mn-ea"/>
                <a:sym typeface="+mn-lt"/>
              </a:rPr>
              <a:t>＋</a:t>
            </a:r>
            <a:r>
              <a:rPr lang="en-US" altLang="zh-CN" dirty="0">
                <a:latin typeface="+mn-lt"/>
                <a:ea typeface="+mn-ea"/>
                <a:cs typeface="+mn-ea"/>
                <a:sym typeface="+mn-lt"/>
              </a:rPr>
              <a:t>13%</a:t>
            </a:r>
            <a:r>
              <a:rPr lang="zh-CN" altLang="en-US" dirty="0">
                <a:latin typeface="+mn-lt"/>
                <a:ea typeface="+mn-ea"/>
                <a:cs typeface="+mn-ea"/>
                <a:sym typeface="+mn-lt"/>
              </a:rPr>
              <a:t>）］</a:t>
            </a:r>
            <a:r>
              <a:rPr lang="en-US" altLang="zh-CN" dirty="0">
                <a:latin typeface="+mn-lt"/>
                <a:ea typeface="+mn-ea"/>
                <a:cs typeface="+mn-ea"/>
                <a:sym typeface="+mn-lt"/>
              </a:rPr>
              <a:t>×13%</a:t>
            </a:r>
            <a:r>
              <a:rPr lang="zh-CN" altLang="en-US" dirty="0">
                <a:latin typeface="+mn-lt"/>
                <a:ea typeface="+mn-ea"/>
                <a:cs typeface="+mn-ea"/>
                <a:sym typeface="+mn-lt"/>
              </a:rPr>
              <a:t>＝</a:t>
            </a:r>
            <a:r>
              <a:rPr lang="en-US" altLang="zh-CN" dirty="0">
                <a:latin typeface="+mn-lt"/>
                <a:ea typeface="+mn-ea"/>
                <a:cs typeface="+mn-ea"/>
                <a:sym typeface="+mn-lt"/>
              </a:rPr>
              <a:t>13 520</a:t>
            </a:r>
            <a:r>
              <a:rPr lang="zh-CN" altLang="en-US" dirty="0">
                <a:latin typeface="+mn-lt"/>
                <a:ea typeface="+mn-ea"/>
                <a:cs typeface="+mn-ea"/>
                <a:sym typeface="+mn-lt"/>
              </a:rPr>
              <a:t>（元）</a:t>
            </a:r>
          </a:p>
          <a:p>
            <a:r>
              <a:rPr lang="zh-CN" altLang="en-US" dirty="0">
                <a:latin typeface="+mn-lt"/>
                <a:ea typeface="+mn-ea"/>
                <a:cs typeface="+mn-ea"/>
                <a:sym typeface="+mn-lt"/>
              </a:rPr>
              <a:t> </a:t>
            </a:r>
            <a:r>
              <a:rPr lang="en-US" altLang="zh-CN" dirty="0">
                <a:latin typeface="+mn-lt"/>
                <a:ea typeface="+mn-ea"/>
                <a:cs typeface="+mn-ea"/>
                <a:sym typeface="+mn-lt"/>
              </a:rPr>
              <a:t>C.</a:t>
            </a:r>
            <a:r>
              <a:rPr lang="zh-CN" altLang="en-US" dirty="0">
                <a:latin typeface="+mn-lt"/>
                <a:ea typeface="+mn-ea"/>
                <a:cs typeface="+mn-ea"/>
                <a:sym typeface="+mn-lt"/>
              </a:rPr>
              <a:t>（</a:t>
            </a:r>
            <a:r>
              <a:rPr lang="en-US" altLang="zh-CN" dirty="0">
                <a:latin typeface="+mn-lt"/>
                <a:ea typeface="+mn-ea"/>
                <a:cs typeface="+mn-ea"/>
                <a:sym typeface="+mn-lt"/>
              </a:rPr>
              <a:t>100 000</a:t>
            </a:r>
            <a:r>
              <a:rPr lang="zh-CN" altLang="en-US" dirty="0">
                <a:latin typeface="+mn-lt"/>
                <a:ea typeface="+mn-ea"/>
                <a:cs typeface="+mn-ea"/>
                <a:sym typeface="+mn-lt"/>
              </a:rPr>
              <a:t>＋</a:t>
            </a:r>
            <a:r>
              <a:rPr lang="en-US" altLang="zh-CN" dirty="0">
                <a:latin typeface="+mn-lt"/>
                <a:ea typeface="+mn-ea"/>
                <a:cs typeface="+mn-ea"/>
                <a:sym typeface="+mn-lt"/>
              </a:rPr>
              <a:t>12 430</a:t>
            </a:r>
            <a:r>
              <a:rPr lang="zh-CN" altLang="en-US" dirty="0">
                <a:latin typeface="+mn-lt"/>
                <a:ea typeface="+mn-ea"/>
                <a:cs typeface="+mn-ea"/>
                <a:sym typeface="+mn-lt"/>
              </a:rPr>
              <a:t>）</a:t>
            </a:r>
            <a:r>
              <a:rPr lang="en-US" altLang="zh-CN" dirty="0">
                <a:latin typeface="+mn-lt"/>
                <a:ea typeface="+mn-ea"/>
                <a:cs typeface="+mn-ea"/>
                <a:sym typeface="+mn-lt"/>
              </a:rPr>
              <a:t>×13%</a:t>
            </a:r>
            <a:r>
              <a:rPr lang="zh-CN" altLang="en-US" dirty="0">
                <a:latin typeface="+mn-lt"/>
                <a:ea typeface="+mn-ea"/>
                <a:cs typeface="+mn-ea"/>
                <a:sym typeface="+mn-lt"/>
              </a:rPr>
              <a:t>＝</a:t>
            </a:r>
            <a:r>
              <a:rPr lang="en-US" altLang="zh-CN" dirty="0">
                <a:latin typeface="+mn-lt"/>
                <a:ea typeface="+mn-ea"/>
                <a:cs typeface="+mn-ea"/>
                <a:sym typeface="+mn-lt"/>
              </a:rPr>
              <a:t>14 615.9</a:t>
            </a:r>
            <a:r>
              <a:rPr lang="zh-CN" altLang="en-US" dirty="0">
                <a:latin typeface="+mn-lt"/>
                <a:ea typeface="+mn-ea"/>
                <a:cs typeface="+mn-ea"/>
                <a:sym typeface="+mn-lt"/>
              </a:rPr>
              <a:t>（元）</a:t>
            </a:r>
          </a:p>
          <a:p>
            <a:r>
              <a:rPr lang="zh-CN" altLang="en-US" dirty="0">
                <a:latin typeface="+mn-lt"/>
                <a:ea typeface="+mn-ea"/>
                <a:cs typeface="+mn-ea"/>
                <a:sym typeface="+mn-lt"/>
              </a:rPr>
              <a:t> </a:t>
            </a:r>
            <a:r>
              <a:rPr lang="en-US" altLang="zh-CN" dirty="0">
                <a:latin typeface="+mn-lt"/>
                <a:ea typeface="+mn-ea"/>
                <a:cs typeface="+mn-ea"/>
                <a:sym typeface="+mn-lt"/>
              </a:rPr>
              <a:t>D.100 000×13%</a:t>
            </a:r>
            <a:r>
              <a:rPr lang="zh-CN" altLang="en-US" dirty="0">
                <a:latin typeface="+mn-lt"/>
                <a:ea typeface="+mn-ea"/>
                <a:cs typeface="+mn-ea"/>
                <a:sym typeface="+mn-lt"/>
              </a:rPr>
              <a:t>＝</a:t>
            </a:r>
            <a:r>
              <a:rPr lang="en-US" altLang="zh-CN" dirty="0">
                <a:latin typeface="+mn-lt"/>
                <a:ea typeface="+mn-ea"/>
                <a:cs typeface="+mn-ea"/>
                <a:sym typeface="+mn-lt"/>
              </a:rPr>
              <a:t>13 000</a:t>
            </a:r>
            <a:r>
              <a:rPr lang="zh-CN" altLang="en-US" dirty="0">
                <a:latin typeface="+mn-lt"/>
                <a:ea typeface="+mn-ea"/>
                <a:cs typeface="+mn-ea"/>
                <a:sym typeface="+mn-lt"/>
              </a:rPr>
              <a:t>（元）</a:t>
            </a:r>
          </a:p>
        </p:txBody>
      </p:sp>
      <p:grpSp>
        <p:nvGrpSpPr>
          <p:cNvPr id="9" name="组合 8">
            <a:extLst>
              <a:ext uri="{FF2B5EF4-FFF2-40B4-BE49-F238E27FC236}">
                <a16:creationId xmlns:a16="http://schemas.microsoft.com/office/drawing/2014/main" id="{D7CCD27B-CFDC-4184-8D48-6FBEDF9404AE}"/>
              </a:ext>
            </a:extLst>
          </p:cNvPr>
          <p:cNvGrpSpPr/>
          <p:nvPr/>
        </p:nvGrpSpPr>
        <p:grpSpPr>
          <a:xfrm rot="16200000">
            <a:off x="1893805" y="3981478"/>
            <a:ext cx="677108" cy="1428693"/>
            <a:chOff x="9306645" y="1903595"/>
            <a:chExt cx="902810" cy="1904924"/>
          </a:xfrm>
        </p:grpSpPr>
        <p:sp>
          <p:nvSpPr>
            <p:cNvPr id="10" name="Freeform 668">
              <a:extLst>
                <a:ext uri="{FF2B5EF4-FFF2-40B4-BE49-F238E27FC236}">
                  <a16:creationId xmlns:a16="http://schemas.microsoft.com/office/drawing/2014/main" id="{25B8C2A1-05FC-4FC7-8039-F3BDF3EAEED1}"/>
                </a:ext>
              </a:extLst>
            </p:cNvPr>
            <p:cNvSpPr>
              <a:spLocks/>
            </p:cNvSpPr>
            <p:nvPr/>
          </p:nvSpPr>
          <p:spPr bwMode="auto">
            <a:xfrm rot="5400000">
              <a:off x="8805602" y="2585762"/>
              <a:ext cx="1904924" cy="540590"/>
            </a:xfrm>
            <a:custGeom>
              <a:avLst/>
              <a:gdLst>
                <a:gd name="T0" fmla="*/ 384 w 398"/>
                <a:gd name="T1" fmla="*/ 77 h 111"/>
                <a:gd name="T2" fmla="*/ 388 w 398"/>
                <a:gd name="T3" fmla="*/ 74 h 111"/>
                <a:gd name="T4" fmla="*/ 388 w 398"/>
                <a:gd name="T5" fmla="*/ 71 h 111"/>
                <a:gd name="T6" fmla="*/ 397 w 398"/>
                <a:gd name="T7" fmla="*/ 67 h 111"/>
                <a:gd name="T8" fmla="*/ 390 w 398"/>
                <a:gd name="T9" fmla="*/ 62 h 111"/>
                <a:gd name="T10" fmla="*/ 388 w 398"/>
                <a:gd name="T11" fmla="*/ 59 h 111"/>
                <a:gd name="T12" fmla="*/ 388 w 398"/>
                <a:gd name="T13" fmla="*/ 56 h 111"/>
                <a:gd name="T14" fmla="*/ 385 w 398"/>
                <a:gd name="T15" fmla="*/ 54 h 111"/>
                <a:gd name="T16" fmla="*/ 387 w 398"/>
                <a:gd name="T17" fmla="*/ 51 h 111"/>
                <a:gd name="T18" fmla="*/ 389 w 398"/>
                <a:gd name="T19" fmla="*/ 48 h 111"/>
                <a:gd name="T20" fmla="*/ 384 w 398"/>
                <a:gd name="T21" fmla="*/ 46 h 111"/>
                <a:gd name="T22" fmla="*/ 378 w 398"/>
                <a:gd name="T23" fmla="*/ 42 h 111"/>
                <a:gd name="T24" fmla="*/ 385 w 398"/>
                <a:gd name="T25" fmla="*/ 40 h 111"/>
                <a:gd name="T26" fmla="*/ 378 w 398"/>
                <a:gd name="T27" fmla="*/ 37 h 111"/>
                <a:gd name="T28" fmla="*/ 378 w 398"/>
                <a:gd name="T29" fmla="*/ 34 h 111"/>
                <a:gd name="T30" fmla="*/ 373 w 398"/>
                <a:gd name="T31" fmla="*/ 32 h 111"/>
                <a:gd name="T32" fmla="*/ 369 w 398"/>
                <a:gd name="T33" fmla="*/ 28 h 111"/>
                <a:gd name="T34" fmla="*/ 350 w 398"/>
                <a:gd name="T35" fmla="*/ 23 h 111"/>
                <a:gd name="T36" fmla="*/ 358 w 398"/>
                <a:gd name="T37" fmla="*/ 19 h 111"/>
                <a:gd name="T38" fmla="*/ 260 w 398"/>
                <a:gd name="T39" fmla="*/ 11 h 111"/>
                <a:gd name="T40" fmla="*/ 324 w 398"/>
                <a:gd name="T41" fmla="*/ 10 h 111"/>
                <a:gd name="T42" fmla="*/ 304 w 398"/>
                <a:gd name="T43" fmla="*/ 6 h 111"/>
                <a:gd name="T44" fmla="*/ 177 w 398"/>
                <a:gd name="T45" fmla="*/ 1 h 111"/>
                <a:gd name="T46" fmla="*/ 18 w 398"/>
                <a:gd name="T47" fmla="*/ 11 h 111"/>
                <a:gd name="T48" fmla="*/ 16 w 398"/>
                <a:gd name="T49" fmla="*/ 17 h 111"/>
                <a:gd name="T50" fmla="*/ 21 w 398"/>
                <a:gd name="T51" fmla="*/ 20 h 111"/>
                <a:gd name="T52" fmla="*/ 15 w 398"/>
                <a:gd name="T53" fmla="*/ 26 h 111"/>
                <a:gd name="T54" fmla="*/ 12 w 398"/>
                <a:gd name="T55" fmla="*/ 52 h 111"/>
                <a:gd name="T56" fmla="*/ 8 w 398"/>
                <a:gd name="T57" fmla="*/ 82 h 111"/>
                <a:gd name="T58" fmla="*/ 113 w 398"/>
                <a:gd name="T59" fmla="*/ 111 h 111"/>
                <a:gd name="T60" fmla="*/ 331 w 398"/>
                <a:gd name="T61" fmla="*/ 104 h 111"/>
                <a:gd name="T62" fmla="*/ 369 w 398"/>
                <a:gd name="T63" fmla="*/ 91 h 111"/>
                <a:gd name="T64" fmla="*/ 385 w 398"/>
                <a:gd name="T65" fmla="*/ 86 h 111"/>
                <a:gd name="T66" fmla="*/ 389 w 398"/>
                <a:gd name="T67" fmla="*/ 8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98" h="111">
                  <a:moveTo>
                    <a:pt x="397" y="80"/>
                  </a:moveTo>
                  <a:cubicBezTo>
                    <a:pt x="394" y="77"/>
                    <a:pt x="387" y="79"/>
                    <a:pt x="384" y="77"/>
                  </a:cubicBezTo>
                  <a:cubicBezTo>
                    <a:pt x="387" y="75"/>
                    <a:pt x="394" y="76"/>
                    <a:pt x="396" y="76"/>
                  </a:cubicBezTo>
                  <a:cubicBezTo>
                    <a:pt x="388" y="74"/>
                    <a:pt x="388" y="74"/>
                    <a:pt x="388" y="74"/>
                  </a:cubicBezTo>
                  <a:cubicBezTo>
                    <a:pt x="397" y="72"/>
                    <a:pt x="397" y="72"/>
                    <a:pt x="397" y="72"/>
                  </a:cubicBezTo>
                  <a:cubicBezTo>
                    <a:pt x="395" y="71"/>
                    <a:pt x="390" y="73"/>
                    <a:pt x="388" y="71"/>
                  </a:cubicBezTo>
                  <a:cubicBezTo>
                    <a:pt x="388" y="69"/>
                    <a:pt x="390" y="70"/>
                    <a:pt x="391" y="70"/>
                  </a:cubicBezTo>
                  <a:cubicBezTo>
                    <a:pt x="394" y="70"/>
                    <a:pt x="398" y="69"/>
                    <a:pt x="397" y="67"/>
                  </a:cubicBezTo>
                  <a:cubicBezTo>
                    <a:pt x="397" y="63"/>
                    <a:pt x="391" y="64"/>
                    <a:pt x="388" y="63"/>
                  </a:cubicBezTo>
                  <a:cubicBezTo>
                    <a:pt x="390" y="62"/>
                    <a:pt x="390" y="62"/>
                    <a:pt x="390" y="62"/>
                  </a:cubicBezTo>
                  <a:cubicBezTo>
                    <a:pt x="388" y="62"/>
                    <a:pt x="386" y="62"/>
                    <a:pt x="385" y="60"/>
                  </a:cubicBezTo>
                  <a:cubicBezTo>
                    <a:pt x="386" y="60"/>
                    <a:pt x="387" y="59"/>
                    <a:pt x="388" y="59"/>
                  </a:cubicBezTo>
                  <a:cubicBezTo>
                    <a:pt x="383" y="57"/>
                    <a:pt x="383" y="57"/>
                    <a:pt x="383" y="57"/>
                  </a:cubicBezTo>
                  <a:cubicBezTo>
                    <a:pt x="388" y="56"/>
                    <a:pt x="388" y="56"/>
                    <a:pt x="388" y="56"/>
                  </a:cubicBezTo>
                  <a:cubicBezTo>
                    <a:pt x="386" y="56"/>
                    <a:pt x="386" y="56"/>
                    <a:pt x="386" y="56"/>
                  </a:cubicBezTo>
                  <a:cubicBezTo>
                    <a:pt x="384" y="55"/>
                    <a:pt x="386" y="54"/>
                    <a:pt x="385" y="54"/>
                  </a:cubicBezTo>
                  <a:cubicBezTo>
                    <a:pt x="383" y="52"/>
                    <a:pt x="379" y="54"/>
                    <a:pt x="377" y="52"/>
                  </a:cubicBezTo>
                  <a:cubicBezTo>
                    <a:pt x="380" y="51"/>
                    <a:pt x="384" y="51"/>
                    <a:pt x="387" y="51"/>
                  </a:cubicBezTo>
                  <a:cubicBezTo>
                    <a:pt x="385" y="51"/>
                    <a:pt x="382" y="51"/>
                    <a:pt x="381" y="49"/>
                  </a:cubicBezTo>
                  <a:cubicBezTo>
                    <a:pt x="389" y="48"/>
                    <a:pt x="389" y="48"/>
                    <a:pt x="389" y="48"/>
                  </a:cubicBezTo>
                  <a:cubicBezTo>
                    <a:pt x="387" y="47"/>
                    <a:pt x="384" y="48"/>
                    <a:pt x="382" y="47"/>
                  </a:cubicBezTo>
                  <a:cubicBezTo>
                    <a:pt x="384" y="46"/>
                    <a:pt x="384" y="46"/>
                    <a:pt x="384" y="46"/>
                  </a:cubicBezTo>
                  <a:cubicBezTo>
                    <a:pt x="381" y="45"/>
                    <a:pt x="378" y="46"/>
                    <a:pt x="376" y="44"/>
                  </a:cubicBezTo>
                  <a:cubicBezTo>
                    <a:pt x="377" y="43"/>
                    <a:pt x="378" y="43"/>
                    <a:pt x="378" y="42"/>
                  </a:cubicBezTo>
                  <a:cubicBezTo>
                    <a:pt x="377" y="42"/>
                    <a:pt x="375" y="42"/>
                    <a:pt x="374" y="41"/>
                  </a:cubicBezTo>
                  <a:cubicBezTo>
                    <a:pt x="377" y="40"/>
                    <a:pt x="382" y="41"/>
                    <a:pt x="385" y="40"/>
                  </a:cubicBezTo>
                  <a:cubicBezTo>
                    <a:pt x="377" y="37"/>
                    <a:pt x="377" y="37"/>
                    <a:pt x="377" y="37"/>
                  </a:cubicBezTo>
                  <a:cubicBezTo>
                    <a:pt x="377" y="37"/>
                    <a:pt x="377" y="37"/>
                    <a:pt x="378" y="37"/>
                  </a:cubicBezTo>
                  <a:cubicBezTo>
                    <a:pt x="373" y="35"/>
                    <a:pt x="373" y="35"/>
                    <a:pt x="373" y="35"/>
                  </a:cubicBezTo>
                  <a:cubicBezTo>
                    <a:pt x="375" y="34"/>
                    <a:pt x="377" y="35"/>
                    <a:pt x="378" y="34"/>
                  </a:cubicBezTo>
                  <a:cubicBezTo>
                    <a:pt x="370" y="32"/>
                    <a:pt x="370" y="32"/>
                    <a:pt x="370" y="32"/>
                  </a:cubicBezTo>
                  <a:cubicBezTo>
                    <a:pt x="371" y="31"/>
                    <a:pt x="372" y="32"/>
                    <a:pt x="373" y="32"/>
                  </a:cubicBezTo>
                  <a:cubicBezTo>
                    <a:pt x="358" y="29"/>
                    <a:pt x="358" y="29"/>
                    <a:pt x="358" y="29"/>
                  </a:cubicBezTo>
                  <a:cubicBezTo>
                    <a:pt x="362" y="28"/>
                    <a:pt x="365" y="30"/>
                    <a:pt x="369" y="28"/>
                  </a:cubicBezTo>
                  <a:cubicBezTo>
                    <a:pt x="362" y="26"/>
                    <a:pt x="351" y="28"/>
                    <a:pt x="345" y="24"/>
                  </a:cubicBezTo>
                  <a:cubicBezTo>
                    <a:pt x="346" y="23"/>
                    <a:pt x="348" y="23"/>
                    <a:pt x="350" y="23"/>
                  </a:cubicBezTo>
                  <a:cubicBezTo>
                    <a:pt x="346" y="22"/>
                    <a:pt x="346" y="22"/>
                    <a:pt x="346" y="22"/>
                  </a:cubicBezTo>
                  <a:cubicBezTo>
                    <a:pt x="349" y="20"/>
                    <a:pt x="356" y="21"/>
                    <a:pt x="358" y="19"/>
                  </a:cubicBezTo>
                  <a:cubicBezTo>
                    <a:pt x="354" y="19"/>
                    <a:pt x="350" y="19"/>
                    <a:pt x="347" y="17"/>
                  </a:cubicBezTo>
                  <a:cubicBezTo>
                    <a:pt x="319" y="14"/>
                    <a:pt x="290" y="11"/>
                    <a:pt x="260" y="11"/>
                  </a:cubicBezTo>
                  <a:cubicBezTo>
                    <a:pt x="259" y="10"/>
                    <a:pt x="259" y="10"/>
                    <a:pt x="259" y="10"/>
                  </a:cubicBezTo>
                  <a:cubicBezTo>
                    <a:pt x="281" y="9"/>
                    <a:pt x="301" y="11"/>
                    <a:pt x="324" y="10"/>
                  </a:cubicBezTo>
                  <a:cubicBezTo>
                    <a:pt x="325" y="9"/>
                    <a:pt x="325" y="9"/>
                    <a:pt x="325" y="9"/>
                  </a:cubicBezTo>
                  <a:cubicBezTo>
                    <a:pt x="319" y="6"/>
                    <a:pt x="311" y="8"/>
                    <a:pt x="304" y="6"/>
                  </a:cubicBezTo>
                  <a:cubicBezTo>
                    <a:pt x="306" y="5"/>
                    <a:pt x="306" y="5"/>
                    <a:pt x="306" y="5"/>
                  </a:cubicBezTo>
                  <a:cubicBezTo>
                    <a:pt x="264" y="1"/>
                    <a:pt x="219" y="0"/>
                    <a:pt x="177" y="1"/>
                  </a:cubicBezTo>
                  <a:cubicBezTo>
                    <a:pt x="35" y="2"/>
                    <a:pt x="35" y="2"/>
                    <a:pt x="35" y="2"/>
                  </a:cubicBezTo>
                  <a:cubicBezTo>
                    <a:pt x="28" y="3"/>
                    <a:pt x="22" y="7"/>
                    <a:pt x="18" y="11"/>
                  </a:cubicBezTo>
                  <a:cubicBezTo>
                    <a:pt x="24" y="13"/>
                    <a:pt x="24" y="13"/>
                    <a:pt x="24" y="13"/>
                  </a:cubicBezTo>
                  <a:cubicBezTo>
                    <a:pt x="16" y="17"/>
                    <a:pt x="16" y="17"/>
                    <a:pt x="16" y="17"/>
                  </a:cubicBezTo>
                  <a:cubicBezTo>
                    <a:pt x="15" y="20"/>
                    <a:pt x="19" y="19"/>
                    <a:pt x="22" y="20"/>
                  </a:cubicBezTo>
                  <a:cubicBezTo>
                    <a:pt x="21" y="20"/>
                    <a:pt x="21" y="20"/>
                    <a:pt x="21" y="20"/>
                  </a:cubicBezTo>
                  <a:cubicBezTo>
                    <a:pt x="20" y="22"/>
                    <a:pt x="16" y="22"/>
                    <a:pt x="19" y="24"/>
                  </a:cubicBezTo>
                  <a:cubicBezTo>
                    <a:pt x="19" y="25"/>
                    <a:pt x="16" y="25"/>
                    <a:pt x="15" y="26"/>
                  </a:cubicBezTo>
                  <a:cubicBezTo>
                    <a:pt x="15" y="29"/>
                    <a:pt x="8" y="33"/>
                    <a:pt x="11" y="37"/>
                  </a:cubicBezTo>
                  <a:cubicBezTo>
                    <a:pt x="8" y="42"/>
                    <a:pt x="13" y="47"/>
                    <a:pt x="12" y="52"/>
                  </a:cubicBezTo>
                  <a:cubicBezTo>
                    <a:pt x="8" y="56"/>
                    <a:pt x="10" y="63"/>
                    <a:pt x="7" y="68"/>
                  </a:cubicBezTo>
                  <a:cubicBezTo>
                    <a:pt x="15" y="73"/>
                    <a:pt x="0" y="77"/>
                    <a:pt x="8" y="82"/>
                  </a:cubicBezTo>
                  <a:cubicBezTo>
                    <a:pt x="9" y="88"/>
                    <a:pt x="16" y="93"/>
                    <a:pt x="24" y="97"/>
                  </a:cubicBezTo>
                  <a:cubicBezTo>
                    <a:pt x="50" y="109"/>
                    <a:pt x="82" y="110"/>
                    <a:pt x="113" y="111"/>
                  </a:cubicBezTo>
                  <a:cubicBezTo>
                    <a:pt x="277" y="109"/>
                    <a:pt x="277" y="109"/>
                    <a:pt x="277" y="109"/>
                  </a:cubicBezTo>
                  <a:cubicBezTo>
                    <a:pt x="295" y="106"/>
                    <a:pt x="314" y="107"/>
                    <a:pt x="331" y="104"/>
                  </a:cubicBezTo>
                  <a:cubicBezTo>
                    <a:pt x="350" y="103"/>
                    <a:pt x="364" y="95"/>
                    <a:pt x="382" y="93"/>
                  </a:cubicBezTo>
                  <a:cubicBezTo>
                    <a:pt x="379" y="91"/>
                    <a:pt x="374" y="92"/>
                    <a:pt x="369" y="91"/>
                  </a:cubicBezTo>
                  <a:cubicBezTo>
                    <a:pt x="375" y="88"/>
                    <a:pt x="382" y="87"/>
                    <a:pt x="388" y="86"/>
                  </a:cubicBezTo>
                  <a:cubicBezTo>
                    <a:pt x="387" y="86"/>
                    <a:pt x="385" y="87"/>
                    <a:pt x="385" y="86"/>
                  </a:cubicBezTo>
                  <a:cubicBezTo>
                    <a:pt x="387" y="84"/>
                    <a:pt x="391" y="86"/>
                    <a:pt x="392" y="84"/>
                  </a:cubicBezTo>
                  <a:cubicBezTo>
                    <a:pt x="389" y="82"/>
                    <a:pt x="389" y="82"/>
                    <a:pt x="389" y="82"/>
                  </a:cubicBezTo>
                  <a:cubicBezTo>
                    <a:pt x="391" y="80"/>
                    <a:pt x="395" y="81"/>
                    <a:pt x="397" y="80"/>
                  </a:cubicBezTo>
                  <a:close/>
                </a:path>
              </a:pathLst>
            </a:custGeom>
            <a:solidFill>
              <a:srgbClr val="004DA1"/>
            </a:solidFill>
            <a:ln>
              <a:noFill/>
            </a:ln>
          </p:spPr>
          <p:txBody>
            <a:bodyPr vert="horz" wrap="square" lIns="68580" tIns="34290" rIns="68580" bIns="3429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013" b="0" i="0" u="none" strike="noStrike" kern="0" cap="none" spc="0" normalizeH="0" baseline="0" noProof="0" dirty="0">
                <a:ln>
                  <a:noFill/>
                </a:ln>
                <a:solidFill>
                  <a:prstClr val="black"/>
                </a:solidFill>
                <a:effectLst/>
                <a:uLnTx/>
                <a:uFillTx/>
                <a:cs typeface="+mn-ea"/>
                <a:sym typeface="+mn-lt"/>
              </a:endParaRPr>
            </a:p>
          </p:txBody>
        </p:sp>
        <p:sp>
          <p:nvSpPr>
            <p:cNvPr id="11" name="文本框 10">
              <a:extLst>
                <a:ext uri="{FF2B5EF4-FFF2-40B4-BE49-F238E27FC236}">
                  <a16:creationId xmlns:a16="http://schemas.microsoft.com/office/drawing/2014/main" id="{9638B1E5-5568-466A-B5E2-8FD1DDE2E088}"/>
                </a:ext>
              </a:extLst>
            </p:cNvPr>
            <p:cNvSpPr txBox="1"/>
            <p:nvPr/>
          </p:nvSpPr>
          <p:spPr>
            <a:xfrm>
              <a:off x="9306645" y="2657710"/>
              <a:ext cx="902810" cy="396689"/>
            </a:xfrm>
            <a:prstGeom prst="rect">
              <a:avLst/>
            </a:prstGeom>
            <a:noFill/>
            <a:effectLst/>
          </p:spPr>
          <p:txBody>
            <a:bodyPr vert="eaVert" wrap="none" rtlCol="0" anchor="ctr">
              <a:spAutoFit/>
            </a:bodyPr>
            <a:lstStyle>
              <a:defPPr>
                <a:defRPr lang="zh-CN"/>
              </a:defPPr>
              <a:lvl1pPr algn="ctr">
                <a:defRPr sz="4400">
                  <a:solidFill>
                    <a:srgbClr val="004DA1"/>
                  </a:solidFill>
                  <a:latin typeface="李旭科书法" panose="02000603000000000000" pitchFamily="2" charset="-122"/>
                  <a:ea typeface="李旭科书法" panose="02000603000000000000" pitchFamily="2" charset="-122"/>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3200" b="0" i="0" u="none" strike="noStrike" kern="0" cap="none" spc="0" normalizeH="0" baseline="0" noProof="0" dirty="0">
                  <a:ln>
                    <a:noFill/>
                  </a:ln>
                  <a:solidFill>
                    <a:prstClr val="white"/>
                  </a:solidFill>
                  <a:effectLst/>
                  <a:uLnTx/>
                  <a:uFillTx/>
                  <a:latin typeface="+mn-lt"/>
                  <a:ea typeface="+mn-ea"/>
                  <a:cs typeface="+mn-ea"/>
                  <a:sym typeface="+mn-lt"/>
                </a:rPr>
                <a:t>A</a:t>
              </a:r>
              <a:endParaRPr kumimoji="0" lang="zh-CN" altLang="en-US" sz="3200" b="0" i="0" u="none" strike="noStrike" kern="0" cap="none" spc="0" normalizeH="0" baseline="0" noProof="0" dirty="0">
                <a:ln>
                  <a:noFill/>
                </a:ln>
                <a:solidFill>
                  <a:prstClr val="white"/>
                </a:solidFill>
                <a:effectLst/>
                <a:uLnTx/>
                <a:uFillTx/>
                <a:latin typeface="+mn-lt"/>
                <a:ea typeface="+mn-ea"/>
                <a:cs typeface="+mn-ea"/>
                <a:sym typeface="+mn-lt"/>
              </a:endParaRPr>
            </a:p>
          </p:txBody>
        </p:sp>
      </p:grpSp>
    </p:spTree>
    <p:extLst>
      <p:ext uri="{BB962C8B-B14F-4D97-AF65-F5344CB8AC3E}">
        <p14:creationId xmlns:p14="http://schemas.microsoft.com/office/powerpoint/2010/main" val="128203645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1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pSp>
        <p:nvGrpSpPr>
          <p:cNvPr id="16" name="组合 15"/>
          <p:cNvGrpSpPr/>
          <p:nvPr/>
        </p:nvGrpSpPr>
        <p:grpSpPr>
          <a:xfrm>
            <a:off x="998445" y="1341784"/>
            <a:ext cx="648376" cy="2862466"/>
            <a:chOff x="3237545" y="4658254"/>
            <a:chExt cx="1146960" cy="954694"/>
          </a:xfrm>
        </p:grpSpPr>
        <p:sp>
          <p:nvSpPr>
            <p:cNvPr id="17" name="圆角矩形 16"/>
            <p:cNvSpPr/>
            <p:nvPr/>
          </p:nvSpPr>
          <p:spPr>
            <a:xfrm>
              <a:off x="3237545" y="4658254"/>
              <a:ext cx="1146960" cy="954694"/>
            </a:xfrm>
            <a:prstGeom prst="roundRect">
              <a:avLst>
                <a:gd name="adj" fmla="val 9039"/>
              </a:avLst>
            </a:prstGeom>
            <a:solidFill>
              <a:srgbClr val="0070C0"/>
            </a:solidFill>
            <a:ln w="31750">
              <a:gradFill flip="none" rotWithShape="1">
                <a:gsLst>
                  <a:gs pos="0">
                    <a:schemeClr val="bg1">
                      <a:lumMod val="85000"/>
                    </a:schemeClr>
                  </a:gs>
                  <a:gs pos="100000">
                    <a:schemeClr val="bg1"/>
                  </a:gs>
                </a:gsLst>
                <a:lin ang="2700000" scaled="1"/>
                <a:tileRect/>
              </a:gradFill>
            </a:ln>
            <a:effectLst>
              <a:innerShdw blurRad="127000" dist="63500" dir="13500000">
                <a:schemeClr val="tx1">
                  <a:lumMod val="65000"/>
                  <a:lumOff val="35000"/>
                  <a:alpha val="49000"/>
                </a:scheme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FFFF"/>
                </a:solidFill>
                <a:latin typeface="+mn-ea"/>
              </a:endParaRPr>
            </a:p>
          </p:txBody>
        </p:sp>
        <p:sp>
          <p:nvSpPr>
            <p:cNvPr id="18" name="圆角矩形 17"/>
            <p:cNvSpPr/>
            <p:nvPr/>
          </p:nvSpPr>
          <p:spPr>
            <a:xfrm>
              <a:off x="3294838" y="4757465"/>
              <a:ext cx="1032367" cy="773634"/>
            </a:xfrm>
            <a:prstGeom prst="roundRect">
              <a:avLst>
                <a:gd name="adj" fmla="val 9613"/>
              </a:avLst>
            </a:prstGeom>
            <a:solidFill>
              <a:schemeClr val="bg1">
                <a:lumMod val="95000"/>
              </a:schemeClr>
            </a:solidFill>
            <a:ln w="50800">
              <a:noFill/>
            </a:ln>
            <a:effectLst>
              <a:outerShdw blurRad="76200" dist="38100" dir="2700000" algn="tl" rotWithShape="0">
                <a:schemeClr val="tx1">
                  <a:lumMod val="65000"/>
                  <a:lumOff val="35000"/>
                  <a:alpha val="64000"/>
                </a:schemeClr>
              </a:outerShdw>
            </a:effectLst>
            <a:scene3d>
              <a:camera prst="orthographicFront"/>
              <a:lightRig rig="threePt" dir="t"/>
            </a:scene3d>
            <a:sp3d prstMaterial="softEdge">
              <a:bevelT w="25400" h="127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FFFF"/>
                </a:solidFill>
                <a:latin typeface="+mn-ea"/>
              </a:endParaRPr>
            </a:p>
          </p:txBody>
        </p:sp>
      </p:grpSp>
      <p:sp>
        <p:nvSpPr>
          <p:cNvPr id="19" name="Text Placeholder 3"/>
          <p:cNvSpPr txBox="1">
            <a:spLocks/>
          </p:cNvSpPr>
          <p:nvPr/>
        </p:nvSpPr>
        <p:spPr>
          <a:xfrm>
            <a:off x="1127654" y="1759226"/>
            <a:ext cx="397566" cy="2063996"/>
          </a:xfrm>
          <a:prstGeom prst="rect">
            <a:avLst/>
          </a:prstGeom>
        </p:spPr>
        <p:txBody>
          <a:bodyPr vert="horz" lIns="0" tIns="0" rIns="0" bIns="0" rtlCol="0" anchor="ctr">
            <a:normAutofit/>
          </a:bodyPr>
          <a:lstStyle>
            <a:lvl1pPr marL="0" indent="0" algn="l" defTabSz="914400" rtl="0" eaLnBrk="1" latinLnBrk="0" hangingPunct="1">
              <a:lnSpc>
                <a:spcPct val="90000"/>
              </a:lnSpc>
              <a:spcBef>
                <a:spcPts val="1000"/>
              </a:spcBef>
              <a:buFont typeface="Arial" panose="020B0604020202020204" pitchFamily="34" charset="0"/>
              <a:buNone/>
              <a:defRPr sz="1750" kern="1200">
                <a:solidFill>
                  <a:schemeClr val="tx1"/>
                </a:solidFill>
                <a:latin typeface="Open Sans" panose="020B0606030504020204" pitchFamily="34" charset="0"/>
                <a:ea typeface="Open Sans" panose="020B0606030504020204" pitchFamily="34" charset="0"/>
                <a:cs typeface="Open Sans" panose="020B0606030504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Open Sans "/>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Open Sans "/>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Open Sans "/>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Open Sans "/>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a:r>
              <a:rPr lang="zh-CN" altLang="en-US" sz="2000" b="1" dirty="0">
                <a:solidFill>
                  <a:schemeClr val="tx1">
                    <a:lumMod val="75000"/>
                    <a:lumOff val="25000"/>
                  </a:schemeClr>
                </a:solidFill>
                <a:latin typeface="+mn-ea"/>
                <a:ea typeface="+mn-ea"/>
              </a:rPr>
              <a:t>视同销售行为</a:t>
            </a:r>
            <a:endParaRPr lang="en-GB" altLang="zh-CN" sz="2000" b="1" dirty="0">
              <a:solidFill>
                <a:schemeClr val="tx1">
                  <a:lumMod val="75000"/>
                  <a:lumOff val="25000"/>
                </a:schemeClr>
              </a:solidFill>
              <a:latin typeface="+mn-ea"/>
              <a:ea typeface="+mn-ea"/>
            </a:endParaRPr>
          </a:p>
        </p:txBody>
      </p:sp>
      <p:graphicFrame>
        <p:nvGraphicFramePr>
          <p:cNvPr id="2" name="图示 1"/>
          <p:cNvGraphicFramePr/>
          <p:nvPr>
            <p:extLst>
              <p:ext uri="{D42A27DB-BD31-4B8C-83A1-F6EECF244321}">
                <p14:modId xmlns:p14="http://schemas.microsoft.com/office/powerpoint/2010/main" val="41084531"/>
              </p:ext>
            </p:extLst>
          </p:nvPr>
        </p:nvGraphicFramePr>
        <p:xfrm>
          <a:off x="1646818" y="976882"/>
          <a:ext cx="6900339" cy="3980311"/>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3" name="TextBox 2"/>
          <p:cNvSpPr txBox="1"/>
          <p:nvPr/>
        </p:nvSpPr>
        <p:spPr>
          <a:xfrm>
            <a:off x="2295194" y="2316382"/>
            <a:ext cx="340158" cy="461665"/>
          </a:xfrm>
          <a:prstGeom prst="rect">
            <a:avLst/>
          </a:prstGeom>
          <a:noFill/>
        </p:spPr>
        <p:txBody>
          <a:bodyPr wrap="none" rtlCol="0">
            <a:spAutoFit/>
          </a:bodyPr>
          <a:lstStyle/>
          <a:p>
            <a:r>
              <a:rPr lang="en-US" altLang="zh-CN" sz="2400" b="1" dirty="0">
                <a:ln w="12700">
                  <a:solidFill>
                    <a:schemeClr val="tx2">
                      <a:satMod val="155000"/>
                    </a:schemeClr>
                  </a:solidFill>
                  <a:prstDash val="solid"/>
                </a:ln>
                <a:solidFill>
                  <a:schemeClr val="bg2">
                    <a:tint val="85000"/>
                    <a:satMod val="155000"/>
                  </a:schemeClr>
                </a:solidFill>
                <a:effectLst>
                  <a:outerShdw blurRad="41275" dist="20320" dir="1800000" algn="tl" rotWithShape="0">
                    <a:srgbClr val="000000">
                      <a:alpha val="40000"/>
                    </a:srgbClr>
                  </a:outerShdw>
                </a:effectLst>
                <a:latin typeface="+mn-ea"/>
              </a:rPr>
              <a:t>1</a:t>
            </a:r>
            <a:endParaRPr lang="zh-CN" altLang="en-US" sz="2400" b="1" dirty="0">
              <a:ln w="12700">
                <a:solidFill>
                  <a:schemeClr val="tx2">
                    <a:satMod val="155000"/>
                  </a:schemeClr>
                </a:solidFill>
                <a:prstDash val="solid"/>
              </a:ln>
              <a:solidFill>
                <a:schemeClr val="bg2">
                  <a:tint val="85000"/>
                  <a:satMod val="155000"/>
                </a:schemeClr>
              </a:solidFill>
              <a:effectLst>
                <a:outerShdw blurRad="41275" dist="20320" dir="1800000" algn="tl" rotWithShape="0">
                  <a:srgbClr val="000000">
                    <a:alpha val="40000"/>
                  </a:srgbClr>
                </a:outerShdw>
              </a:effectLst>
              <a:latin typeface="+mn-ea"/>
            </a:endParaRPr>
          </a:p>
        </p:txBody>
      </p:sp>
      <p:sp>
        <p:nvSpPr>
          <p:cNvPr id="12" name="TextBox 11"/>
          <p:cNvSpPr txBox="1"/>
          <p:nvPr/>
        </p:nvSpPr>
        <p:spPr>
          <a:xfrm>
            <a:off x="2262803" y="3201698"/>
            <a:ext cx="340158" cy="461665"/>
          </a:xfrm>
          <a:prstGeom prst="rect">
            <a:avLst/>
          </a:prstGeom>
          <a:noFill/>
        </p:spPr>
        <p:txBody>
          <a:bodyPr wrap="none" rtlCol="0">
            <a:spAutoFit/>
          </a:bodyPr>
          <a:lstStyle/>
          <a:p>
            <a:r>
              <a:rPr lang="en-US" altLang="zh-CN" sz="2400" b="1" dirty="0">
                <a:ln w="12700">
                  <a:solidFill>
                    <a:schemeClr val="tx2">
                      <a:satMod val="155000"/>
                    </a:schemeClr>
                  </a:solidFill>
                  <a:prstDash val="solid"/>
                </a:ln>
                <a:solidFill>
                  <a:schemeClr val="bg2">
                    <a:tint val="85000"/>
                    <a:satMod val="155000"/>
                  </a:schemeClr>
                </a:solidFill>
                <a:effectLst>
                  <a:outerShdw blurRad="41275" dist="20320" dir="1800000" algn="tl" rotWithShape="0">
                    <a:srgbClr val="000000">
                      <a:alpha val="40000"/>
                    </a:srgbClr>
                  </a:outerShdw>
                </a:effectLst>
                <a:latin typeface="+mn-ea"/>
              </a:rPr>
              <a:t>2</a:t>
            </a:r>
            <a:endParaRPr lang="zh-CN" altLang="en-US" sz="2400" b="1" dirty="0">
              <a:ln w="12700">
                <a:solidFill>
                  <a:schemeClr val="tx2">
                    <a:satMod val="155000"/>
                  </a:schemeClr>
                </a:solidFill>
                <a:prstDash val="solid"/>
              </a:ln>
              <a:solidFill>
                <a:schemeClr val="bg2">
                  <a:tint val="85000"/>
                  <a:satMod val="155000"/>
                </a:schemeClr>
              </a:solidFill>
              <a:effectLst>
                <a:outerShdw blurRad="41275" dist="20320" dir="1800000" algn="tl" rotWithShape="0">
                  <a:srgbClr val="000000">
                    <a:alpha val="40000"/>
                  </a:srgbClr>
                </a:outerShdw>
              </a:effectLst>
              <a:latin typeface="+mn-ea"/>
            </a:endParaRPr>
          </a:p>
        </p:txBody>
      </p:sp>
      <p:sp>
        <p:nvSpPr>
          <p:cNvPr id="13" name="TextBox 12"/>
          <p:cNvSpPr txBox="1"/>
          <p:nvPr/>
        </p:nvSpPr>
        <p:spPr>
          <a:xfrm>
            <a:off x="1922645" y="4087014"/>
            <a:ext cx="340158" cy="461665"/>
          </a:xfrm>
          <a:prstGeom prst="rect">
            <a:avLst/>
          </a:prstGeom>
          <a:noFill/>
        </p:spPr>
        <p:txBody>
          <a:bodyPr wrap="none" rtlCol="0">
            <a:spAutoFit/>
          </a:bodyPr>
          <a:lstStyle/>
          <a:p>
            <a:r>
              <a:rPr lang="en-US" altLang="zh-CN" sz="2400" b="1" dirty="0">
                <a:ln w="12700">
                  <a:solidFill>
                    <a:schemeClr val="tx2">
                      <a:satMod val="155000"/>
                    </a:schemeClr>
                  </a:solidFill>
                  <a:prstDash val="solid"/>
                </a:ln>
                <a:solidFill>
                  <a:schemeClr val="bg2">
                    <a:tint val="85000"/>
                    <a:satMod val="155000"/>
                  </a:schemeClr>
                </a:solidFill>
                <a:effectLst>
                  <a:outerShdw blurRad="41275" dist="20320" dir="1800000" algn="tl" rotWithShape="0">
                    <a:srgbClr val="000000">
                      <a:alpha val="40000"/>
                    </a:srgbClr>
                  </a:outerShdw>
                </a:effectLst>
                <a:latin typeface="+mn-ea"/>
              </a:rPr>
              <a:t>3</a:t>
            </a:r>
            <a:endParaRPr lang="zh-CN" altLang="en-US" sz="2400" b="1" dirty="0">
              <a:ln w="12700">
                <a:solidFill>
                  <a:schemeClr val="tx2">
                    <a:satMod val="155000"/>
                  </a:schemeClr>
                </a:solidFill>
                <a:prstDash val="solid"/>
              </a:ln>
              <a:solidFill>
                <a:schemeClr val="bg2">
                  <a:tint val="85000"/>
                  <a:satMod val="155000"/>
                </a:schemeClr>
              </a:solidFill>
              <a:effectLst>
                <a:outerShdw blurRad="41275" dist="20320" dir="1800000" algn="tl" rotWithShape="0">
                  <a:srgbClr val="000000">
                    <a:alpha val="40000"/>
                  </a:srgbClr>
                </a:outerShdw>
              </a:effectLst>
              <a:latin typeface="+mn-ea"/>
            </a:endParaRPr>
          </a:p>
        </p:txBody>
      </p:sp>
      <p:sp>
        <p:nvSpPr>
          <p:cNvPr id="14" name="文本框 4"/>
          <p:cNvSpPr txBox="1"/>
          <p:nvPr/>
        </p:nvSpPr>
        <p:spPr>
          <a:xfrm>
            <a:off x="921488" y="310686"/>
            <a:ext cx="7258493" cy="500137"/>
          </a:xfrm>
          <a:prstGeom prst="rect">
            <a:avLst/>
          </a:prstGeom>
          <a:noFill/>
        </p:spPr>
        <p:txBody>
          <a:bodyPr wrap="square" lIns="68580" tIns="34290" rIns="68580" bIns="34290" rtlCol="0">
            <a:spAutoFit/>
          </a:bodyPr>
          <a:lstStyle/>
          <a:p>
            <a:pPr algn="ctr"/>
            <a:r>
              <a:rPr lang="zh-CN" altLang="en-US" sz="2800" b="1" dirty="0">
                <a:solidFill>
                  <a:srgbClr val="0070C0"/>
                </a:solidFill>
                <a:latin typeface="+mn-ea"/>
              </a:rPr>
              <a:t>二、销项税额</a:t>
            </a:r>
            <a:r>
              <a:rPr lang="en-US" altLang="zh-CN" sz="2400" b="1" dirty="0">
                <a:solidFill>
                  <a:srgbClr val="7030A0"/>
                </a:solidFill>
                <a:latin typeface="+mn-ea"/>
              </a:rPr>
              <a:t>——3.</a:t>
            </a:r>
            <a:r>
              <a:rPr lang="zh-CN" altLang="en-US" sz="2400" b="1" dirty="0">
                <a:solidFill>
                  <a:srgbClr val="7030A0"/>
                </a:solidFill>
                <a:latin typeface="+mn-ea"/>
              </a:rPr>
              <a:t>视同销售行为的销售额确定</a:t>
            </a:r>
            <a:endParaRPr lang="en-US" altLang="zh-CN" sz="2800" b="1" dirty="0">
              <a:solidFill>
                <a:srgbClr val="7030A0"/>
              </a:solidFill>
              <a:latin typeface="+mn-ea"/>
            </a:endParaRPr>
          </a:p>
        </p:txBody>
      </p:sp>
    </p:spTree>
    <p:extLst>
      <p:ext uri="{BB962C8B-B14F-4D97-AF65-F5344CB8AC3E}">
        <p14:creationId xmlns:p14="http://schemas.microsoft.com/office/powerpoint/2010/main" val="32615042"/>
      </p:ext>
    </p:extLst>
  </p:cSld>
  <p:clrMapOvr>
    <a:masterClrMapping/>
  </p:clrMapOvr>
  <mc:AlternateContent xmlns:mc="http://schemas.openxmlformats.org/markup-compatibility/2006" xmlns:p14="http://schemas.microsoft.com/office/powerpoint/2010/main">
    <mc:Choice Requires="p14">
      <p:transition spd="slow" p14:dur="1600" advClick="0" advTm="0">
        <p14:gallery dir="l"/>
      </p:transition>
    </mc:Choice>
    <mc:Fallback xmlns="">
      <p:transition spd="slow"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16"/>
                                        </p:tgtEl>
                                        <p:attrNameLst>
                                          <p:attrName>style.visibility</p:attrName>
                                        </p:attrNameLst>
                                      </p:cBhvr>
                                      <p:to>
                                        <p:strVal val="visible"/>
                                      </p:to>
                                    </p:set>
                                    <p:anim calcmode="lin" valueType="num">
                                      <p:cBhvr>
                                        <p:cTn id="7" dur="500" fill="hold"/>
                                        <p:tgtEl>
                                          <p:spTgt spid="16"/>
                                        </p:tgtEl>
                                        <p:attrNameLst>
                                          <p:attrName>ppt_w</p:attrName>
                                        </p:attrNameLst>
                                      </p:cBhvr>
                                      <p:tavLst>
                                        <p:tav tm="0">
                                          <p:val>
                                            <p:fltVal val="0"/>
                                          </p:val>
                                        </p:tav>
                                        <p:tav tm="100000">
                                          <p:val>
                                            <p:strVal val="#ppt_w"/>
                                          </p:val>
                                        </p:tav>
                                      </p:tavLst>
                                    </p:anim>
                                    <p:anim calcmode="lin" valueType="num">
                                      <p:cBhvr>
                                        <p:cTn id="8" dur="500" fill="hold"/>
                                        <p:tgtEl>
                                          <p:spTgt spid="16"/>
                                        </p:tgtEl>
                                        <p:attrNameLst>
                                          <p:attrName>ppt_h</p:attrName>
                                        </p:attrNameLst>
                                      </p:cBhvr>
                                      <p:tavLst>
                                        <p:tav tm="0">
                                          <p:val>
                                            <p:fltVal val="0"/>
                                          </p:val>
                                        </p:tav>
                                        <p:tav tm="100000">
                                          <p:val>
                                            <p:strVal val="#ppt_h"/>
                                          </p:val>
                                        </p:tav>
                                      </p:tavLst>
                                    </p:anim>
                                    <p:animEffect transition="in" filter="fade">
                                      <p:cBhvr>
                                        <p:cTn id="9" dur="500"/>
                                        <p:tgtEl>
                                          <p:spTgt spid="16"/>
                                        </p:tgtEl>
                                      </p:cBhvr>
                                    </p:animEffect>
                                  </p:childTnLst>
                                </p:cTn>
                              </p:par>
                            </p:childTnLst>
                          </p:cTn>
                        </p:par>
                        <p:par>
                          <p:cTn id="10" fill="hold">
                            <p:stCondLst>
                              <p:cond delay="500"/>
                            </p:stCondLst>
                            <p:childTnLst>
                              <p:par>
                                <p:cTn id="11" presetID="10" presetClass="entr" presetSubtype="0" fill="hold" grpId="0" nodeType="afterEffect">
                                  <p:stCondLst>
                                    <p:cond delay="0"/>
                                  </p:stCondLst>
                                  <p:childTnLst>
                                    <p:set>
                                      <p:cBhvr>
                                        <p:cTn id="12" dur="1" fill="hold">
                                          <p:stCondLst>
                                            <p:cond delay="0"/>
                                          </p:stCondLst>
                                        </p:cTn>
                                        <p:tgtEl>
                                          <p:spTgt spid="19"/>
                                        </p:tgtEl>
                                        <p:attrNameLst>
                                          <p:attrName>style.visibility</p:attrName>
                                        </p:attrNameLst>
                                      </p:cBhvr>
                                      <p:to>
                                        <p:strVal val="visible"/>
                                      </p:to>
                                    </p:set>
                                    <p:animEffect transition="in" filter="fade">
                                      <p:cBhvr>
                                        <p:cTn id="13"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p:bldLst>
  </p:timing>
</p:sld>
</file>

<file path=ppt/slides/slide2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6" name="组合 15"/>
          <p:cNvGrpSpPr/>
          <p:nvPr/>
        </p:nvGrpSpPr>
        <p:grpSpPr>
          <a:xfrm>
            <a:off x="998445" y="1341784"/>
            <a:ext cx="648376" cy="2862466"/>
            <a:chOff x="3237545" y="4658254"/>
            <a:chExt cx="1146960" cy="954694"/>
          </a:xfrm>
        </p:grpSpPr>
        <p:sp>
          <p:nvSpPr>
            <p:cNvPr id="17" name="圆角矩形 16"/>
            <p:cNvSpPr/>
            <p:nvPr/>
          </p:nvSpPr>
          <p:spPr>
            <a:xfrm>
              <a:off x="3237545" y="4658254"/>
              <a:ext cx="1146960" cy="954694"/>
            </a:xfrm>
            <a:prstGeom prst="roundRect">
              <a:avLst>
                <a:gd name="adj" fmla="val 9039"/>
              </a:avLst>
            </a:prstGeom>
            <a:solidFill>
              <a:srgbClr val="0070C0"/>
            </a:solidFill>
            <a:ln w="31750">
              <a:gradFill flip="none" rotWithShape="1">
                <a:gsLst>
                  <a:gs pos="0">
                    <a:schemeClr val="bg1">
                      <a:lumMod val="85000"/>
                    </a:schemeClr>
                  </a:gs>
                  <a:gs pos="100000">
                    <a:schemeClr val="bg1"/>
                  </a:gs>
                </a:gsLst>
                <a:lin ang="2700000" scaled="1"/>
                <a:tileRect/>
              </a:gradFill>
            </a:ln>
            <a:effectLst>
              <a:innerShdw blurRad="127000" dist="63500" dir="13500000">
                <a:schemeClr val="tx1">
                  <a:lumMod val="65000"/>
                  <a:lumOff val="35000"/>
                  <a:alpha val="49000"/>
                </a:scheme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b="1">
                <a:solidFill>
                  <a:srgbClr val="FFFFFF"/>
                </a:solidFill>
                <a:latin typeface="+mn-ea"/>
              </a:endParaRPr>
            </a:p>
          </p:txBody>
        </p:sp>
        <p:sp>
          <p:nvSpPr>
            <p:cNvPr id="18" name="圆角矩形 17"/>
            <p:cNvSpPr/>
            <p:nvPr/>
          </p:nvSpPr>
          <p:spPr>
            <a:xfrm>
              <a:off x="3294838" y="4757465"/>
              <a:ext cx="1032367" cy="773634"/>
            </a:xfrm>
            <a:prstGeom prst="roundRect">
              <a:avLst>
                <a:gd name="adj" fmla="val 9613"/>
              </a:avLst>
            </a:prstGeom>
            <a:solidFill>
              <a:schemeClr val="bg1">
                <a:lumMod val="95000"/>
              </a:schemeClr>
            </a:solidFill>
            <a:ln w="50800">
              <a:noFill/>
            </a:ln>
            <a:effectLst>
              <a:outerShdw blurRad="76200" dist="38100" dir="2700000" algn="tl" rotWithShape="0">
                <a:schemeClr val="tx1">
                  <a:lumMod val="65000"/>
                  <a:lumOff val="35000"/>
                  <a:alpha val="64000"/>
                </a:schemeClr>
              </a:outerShdw>
            </a:effectLst>
            <a:scene3d>
              <a:camera prst="orthographicFront"/>
              <a:lightRig rig="threePt" dir="t"/>
            </a:scene3d>
            <a:sp3d prstMaterial="softEdge">
              <a:bevelT w="25400" h="127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b="1">
                <a:solidFill>
                  <a:srgbClr val="FFFFFF"/>
                </a:solidFill>
                <a:latin typeface="+mn-ea"/>
              </a:endParaRPr>
            </a:p>
          </p:txBody>
        </p:sp>
      </p:grpSp>
      <p:sp>
        <p:nvSpPr>
          <p:cNvPr id="19" name="Text Placeholder 3"/>
          <p:cNvSpPr txBox="1">
            <a:spLocks/>
          </p:cNvSpPr>
          <p:nvPr/>
        </p:nvSpPr>
        <p:spPr>
          <a:xfrm>
            <a:off x="1127654" y="1759226"/>
            <a:ext cx="397566" cy="2063996"/>
          </a:xfrm>
          <a:prstGeom prst="rect">
            <a:avLst/>
          </a:prstGeom>
        </p:spPr>
        <p:txBody>
          <a:bodyPr vert="horz" lIns="0" tIns="0" rIns="0" bIns="0" rtlCol="0" anchor="ctr">
            <a:normAutofit/>
          </a:bodyPr>
          <a:lstStyle>
            <a:lvl1pPr marL="0" indent="0" algn="l" defTabSz="914400" rtl="0" eaLnBrk="1" latinLnBrk="0" hangingPunct="1">
              <a:lnSpc>
                <a:spcPct val="90000"/>
              </a:lnSpc>
              <a:spcBef>
                <a:spcPts val="1000"/>
              </a:spcBef>
              <a:buFont typeface="Arial" panose="020B0604020202020204" pitchFamily="34" charset="0"/>
              <a:buNone/>
              <a:defRPr sz="1750" kern="1200">
                <a:solidFill>
                  <a:schemeClr val="tx1"/>
                </a:solidFill>
                <a:latin typeface="Open Sans" panose="020B0606030504020204" pitchFamily="34" charset="0"/>
                <a:ea typeface="Open Sans" panose="020B0606030504020204" pitchFamily="34" charset="0"/>
                <a:cs typeface="Open Sans" panose="020B0606030504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Open Sans "/>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Open Sans "/>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Open Sans "/>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Open Sans "/>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a:r>
              <a:rPr lang="zh-CN" altLang="en-US" sz="2000" b="1" dirty="0">
                <a:latin typeface="+mn-ea"/>
                <a:ea typeface="+mn-ea"/>
              </a:rPr>
              <a:t>视同销售行为</a:t>
            </a:r>
            <a:endParaRPr lang="en-GB" altLang="zh-CN" sz="2000" b="1" dirty="0">
              <a:latin typeface="+mn-ea"/>
              <a:ea typeface="+mn-ea"/>
            </a:endParaRPr>
          </a:p>
        </p:txBody>
      </p:sp>
      <p:sp>
        <p:nvSpPr>
          <p:cNvPr id="9" name="文本框 4"/>
          <p:cNvSpPr txBox="1"/>
          <p:nvPr/>
        </p:nvSpPr>
        <p:spPr>
          <a:xfrm>
            <a:off x="857694" y="310686"/>
            <a:ext cx="7407348" cy="500137"/>
          </a:xfrm>
          <a:prstGeom prst="rect">
            <a:avLst/>
          </a:prstGeom>
          <a:noFill/>
        </p:spPr>
        <p:txBody>
          <a:bodyPr wrap="square" lIns="68580" tIns="34290" rIns="68580" bIns="34290" rtlCol="0">
            <a:spAutoFit/>
          </a:bodyPr>
          <a:lstStyle/>
          <a:p>
            <a:pPr algn="ctr"/>
            <a:r>
              <a:rPr lang="zh-CN" altLang="en-US" sz="2800" b="1" dirty="0">
                <a:solidFill>
                  <a:srgbClr val="0070C0"/>
                </a:solidFill>
                <a:latin typeface="+mn-ea"/>
              </a:rPr>
              <a:t>二、销项税额</a:t>
            </a:r>
            <a:r>
              <a:rPr lang="en-US" altLang="zh-CN" sz="2400" b="1" dirty="0">
                <a:solidFill>
                  <a:srgbClr val="7030A0"/>
                </a:solidFill>
                <a:latin typeface="+mn-ea"/>
              </a:rPr>
              <a:t>——3.</a:t>
            </a:r>
            <a:r>
              <a:rPr lang="zh-CN" altLang="en-US" sz="2400" b="1" dirty="0">
                <a:solidFill>
                  <a:srgbClr val="7030A0"/>
                </a:solidFill>
                <a:latin typeface="+mn-ea"/>
              </a:rPr>
              <a:t>视同销售行为的销售额确定</a:t>
            </a:r>
            <a:endParaRPr lang="en-US" altLang="zh-CN" sz="2400" b="1" dirty="0">
              <a:solidFill>
                <a:srgbClr val="7030A0"/>
              </a:solidFill>
              <a:latin typeface="+mn-ea"/>
            </a:endParaRPr>
          </a:p>
        </p:txBody>
      </p:sp>
      <p:sp>
        <p:nvSpPr>
          <p:cNvPr id="12" name="文本框 11">
            <a:extLst>
              <a:ext uri="{FF2B5EF4-FFF2-40B4-BE49-F238E27FC236}">
                <a16:creationId xmlns:a16="http://schemas.microsoft.com/office/drawing/2014/main" id="{CDC01747-F498-482B-9080-DD4C608FA767}"/>
              </a:ext>
            </a:extLst>
          </p:cNvPr>
          <p:cNvSpPr txBox="1"/>
          <p:nvPr/>
        </p:nvSpPr>
        <p:spPr>
          <a:xfrm>
            <a:off x="2073349" y="1041747"/>
            <a:ext cx="6191693" cy="3060005"/>
          </a:xfrm>
          <a:prstGeom prst="rect">
            <a:avLst/>
          </a:prstGeom>
          <a:noFill/>
        </p:spPr>
        <p:txBody>
          <a:bodyPr wrap="square">
            <a:spAutoFit/>
          </a:bodyPr>
          <a:lstStyle/>
          <a:p>
            <a:pPr marL="0" marR="0" lvl="0" indent="539750" algn="l" defTabSz="914400" rtl="0" eaLnBrk="1" fontAlgn="auto" latinLnBrk="0" hangingPunct="1">
              <a:lnSpc>
                <a:spcPct val="150000"/>
              </a:lnSpc>
              <a:spcBef>
                <a:spcPts val="0"/>
              </a:spcBef>
              <a:spcAft>
                <a:spcPts val="0"/>
              </a:spcAft>
              <a:buClrTx/>
              <a:buSzTx/>
              <a:buFont typeface="Arial" panose="020B0604020202020204" pitchFamily="34" charset="0"/>
              <a:buNone/>
              <a:tabLst/>
              <a:defRPr/>
            </a:pPr>
            <a:r>
              <a:rPr kumimoji="0" lang="zh-CN" altLang="zh-CN" sz="2200" b="1" i="0" u="none" strike="noStrike" kern="1200" cap="none" spc="0" normalizeH="0" baseline="0" noProof="0" dirty="0">
                <a:ln>
                  <a:noFill/>
                </a:ln>
                <a:effectLst/>
                <a:uLnTx/>
                <a:uFillTx/>
                <a:latin typeface="楷体" panose="02010609060101010101" pitchFamily="49" charset="-122"/>
                <a:ea typeface="楷体" panose="02010609060101010101" pitchFamily="49" charset="-122"/>
                <a:cs typeface="+mn-cs"/>
              </a:rPr>
              <a:t>纳税人销售价格明显</a:t>
            </a:r>
            <a:r>
              <a:rPr kumimoji="0" lang="en-US" altLang="zh-CN" sz="2200" b="1" i="0" u="none" strike="noStrike" kern="1200" cap="none" spc="0" normalizeH="0" baseline="0" noProof="0" dirty="0">
                <a:ln>
                  <a:noFill/>
                </a:ln>
                <a:effectLst/>
                <a:uLnTx/>
                <a:uFillTx/>
                <a:latin typeface="楷体" panose="02010609060101010101" pitchFamily="49" charset="-122"/>
                <a:ea typeface="楷体" panose="02010609060101010101" pitchFamily="49" charset="-122"/>
                <a:cs typeface="+mn-cs"/>
              </a:rPr>
              <a:t>“</a:t>
            </a:r>
            <a:r>
              <a:rPr kumimoji="0" lang="zh-CN" altLang="zh-CN" sz="2200" b="1" i="0" u="none" strike="noStrike" kern="1200" cap="none" spc="0" normalizeH="0" baseline="0" noProof="0" dirty="0">
                <a:ln>
                  <a:noFill/>
                </a:ln>
                <a:effectLst/>
                <a:uLnTx/>
                <a:uFillTx/>
                <a:latin typeface="楷体" panose="02010609060101010101" pitchFamily="49" charset="-122"/>
                <a:ea typeface="楷体" panose="02010609060101010101" pitchFamily="49" charset="-122"/>
                <a:cs typeface="+mn-cs"/>
              </a:rPr>
              <a:t>偏低</a:t>
            </a:r>
            <a:r>
              <a:rPr kumimoji="0" lang="en-US" altLang="zh-CN" sz="2200" b="1" i="0" u="none" strike="noStrike" kern="1200" cap="none" spc="0" normalizeH="0" baseline="0" noProof="0" dirty="0">
                <a:ln>
                  <a:noFill/>
                </a:ln>
                <a:effectLst/>
                <a:uLnTx/>
                <a:uFillTx/>
                <a:latin typeface="楷体" panose="02010609060101010101" pitchFamily="49" charset="-122"/>
                <a:ea typeface="楷体" panose="02010609060101010101" pitchFamily="49" charset="-122"/>
                <a:cs typeface="+mn-cs"/>
              </a:rPr>
              <a:t>”</a:t>
            </a:r>
            <a:r>
              <a:rPr kumimoji="0" lang="zh-CN" altLang="zh-CN" sz="2200" b="1" i="0" u="none" strike="noStrike" kern="1200" cap="none" spc="0" normalizeH="0" baseline="0" noProof="0" dirty="0">
                <a:ln>
                  <a:noFill/>
                </a:ln>
                <a:effectLst/>
                <a:uLnTx/>
                <a:uFillTx/>
                <a:latin typeface="楷体" panose="02010609060101010101" pitchFamily="49" charset="-122"/>
                <a:ea typeface="楷体" panose="02010609060101010101" pitchFamily="49" charset="-122"/>
                <a:cs typeface="+mn-cs"/>
              </a:rPr>
              <a:t>且无正当理由或者</a:t>
            </a:r>
            <a:r>
              <a:rPr kumimoji="0" lang="en-US" altLang="zh-CN" sz="2200" b="1" i="0" u="none" strike="noStrike" kern="1200" cap="none" spc="0" normalizeH="0" baseline="0" noProof="0" dirty="0">
                <a:ln>
                  <a:noFill/>
                </a:ln>
                <a:effectLst/>
                <a:uLnTx/>
                <a:uFillTx/>
                <a:latin typeface="楷体" panose="02010609060101010101" pitchFamily="49" charset="-122"/>
                <a:ea typeface="楷体" panose="02010609060101010101" pitchFamily="49" charset="-122"/>
                <a:cs typeface="+mn-cs"/>
              </a:rPr>
              <a:t>“</a:t>
            </a:r>
            <a:r>
              <a:rPr kumimoji="0" lang="zh-CN" altLang="zh-CN" sz="2200" b="1" i="0" u="none" strike="noStrike" kern="1200" cap="none" spc="0" normalizeH="0" baseline="0" noProof="0" dirty="0">
                <a:ln>
                  <a:noFill/>
                </a:ln>
                <a:effectLst/>
                <a:uLnTx/>
                <a:uFillTx/>
                <a:latin typeface="楷体" panose="02010609060101010101" pitchFamily="49" charset="-122"/>
                <a:ea typeface="楷体" panose="02010609060101010101" pitchFamily="49" charset="-122"/>
                <a:cs typeface="+mn-cs"/>
              </a:rPr>
              <a:t>偏高</a:t>
            </a:r>
            <a:r>
              <a:rPr kumimoji="0" lang="en-US" altLang="zh-CN" sz="2200" b="1" i="0" u="none" strike="noStrike" kern="1200" cap="none" spc="0" normalizeH="0" baseline="0" noProof="0" dirty="0">
                <a:ln>
                  <a:noFill/>
                </a:ln>
                <a:effectLst/>
                <a:uLnTx/>
                <a:uFillTx/>
                <a:latin typeface="楷体" panose="02010609060101010101" pitchFamily="49" charset="-122"/>
                <a:ea typeface="楷体" panose="02010609060101010101" pitchFamily="49" charset="-122"/>
                <a:cs typeface="+mn-cs"/>
              </a:rPr>
              <a:t>”</a:t>
            </a:r>
            <a:r>
              <a:rPr kumimoji="0" lang="zh-CN" altLang="zh-CN" sz="2200" b="1" i="0" u="none" strike="noStrike" kern="1200" cap="none" spc="0" normalizeH="0" baseline="0" noProof="0" dirty="0">
                <a:ln>
                  <a:noFill/>
                </a:ln>
                <a:effectLst/>
                <a:uLnTx/>
                <a:uFillTx/>
                <a:latin typeface="楷体" panose="02010609060101010101" pitchFamily="49" charset="-122"/>
                <a:ea typeface="楷体" panose="02010609060101010101" pitchFamily="49" charset="-122"/>
                <a:cs typeface="+mn-cs"/>
              </a:rPr>
              <a:t>且不具有合理商业目的的，或</a:t>
            </a:r>
            <a:r>
              <a:rPr kumimoji="0" lang="en-US" altLang="zh-CN" sz="2200" b="1" i="0" u="none" strike="noStrike" kern="1200" cap="none" spc="0" normalizeH="0" baseline="0" noProof="0" dirty="0">
                <a:ln>
                  <a:noFill/>
                </a:ln>
                <a:effectLst/>
                <a:uLnTx/>
                <a:uFillTx/>
                <a:latin typeface="楷体" panose="02010609060101010101" pitchFamily="49" charset="-122"/>
                <a:ea typeface="楷体" panose="02010609060101010101" pitchFamily="49" charset="-122"/>
                <a:cs typeface="+mn-cs"/>
              </a:rPr>
              <a:t>“</a:t>
            </a:r>
            <a:r>
              <a:rPr kumimoji="0" lang="zh-CN" altLang="zh-CN" sz="2200" b="1" i="0" u="none" strike="noStrike" kern="1200" cap="none" spc="0" normalizeH="0" baseline="0" noProof="0" dirty="0">
                <a:ln>
                  <a:noFill/>
                </a:ln>
                <a:effectLst/>
                <a:uLnTx/>
                <a:uFillTx/>
                <a:latin typeface="楷体" panose="02010609060101010101" pitchFamily="49" charset="-122"/>
                <a:ea typeface="楷体" panose="02010609060101010101" pitchFamily="49" charset="-122"/>
                <a:cs typeface="+mn-cs"/>
              </a:rPr>
              <a:t>视同销售</a:t>
            </a:r>
            <a:r>
              <a:rPr kumimoji="0" lang="en-US" altLang="zh-CN" sz="2200" b="1" i="0" u="none" strike="noStrike" kern="1200" cap="none" spc="0" normalizeH="0" baseline="0" noProof="0" dirty="0">
                <a:ln>
                  <a:noFill/>
                </a:ln>
                <a:effectLst/>
                <a:uLnTx/>
                <a:uFillTx/>
                <a:latin typeface="楷体" panose="02010609060101010101" pitchFamily="49" charset="-122"/>
                <a:ea typeface="楷体" panose="02010609060101010101" pitchFamily="49" charset="-122"/>
                <a:cs typeface="+mn-cs"/>
              </a:rPr>
              <a:t>”</a:t>
            </a:r>
            <a:r>
              <a:rPr kumimoji="0" lang="zh-CN" altLang="zh-CN" sz="2200" b="1" i="0" u="none" strike="noStrike" kern="1200" cap="none" spc="0" normalizeH="0" baseline="0" noProof="0" dirty="0">
                <a:ln>
                  <a:noFill/>
                </a:ln>
                <a:effectLst/>
                <a:uLnTx/>
                <a:uFillTx/>
                <a:latin typeface="楷体" panose="02010609060101010101" pitchFamily="49" charset="-122"/>
                <a:ea typeface="楷体" panose="02010609060101010101" pitchFamily="49" charset="-122"/>
                <a:cs typeface="+mn-cs"/>
              </a:rPr>
              <a:t>货物而无销售额的，按下列</a:t>
            </a:r>
            <a:r>
              <a:rPr kumimoji="0" lang="en-US" altLang="zh-CN" sz="2200" b="1" i="0" u="none" strike="noStrike" kern="1200" cap="none" spc="0" normalizeH="0" baseline="0" noProof="0" dirty="0">
                <a:ln>
                  <a:noFill/>
                </a:ln>
                <a:effectLst/>
                <a:uLnTx/>
                <a:uFillTx/>
                <a:latin typeface="楷体" panose="02010609060101010101" pitchFamily="49" charset="-122"/>
                <a:ea typeface="楷体" panose="02010609060101010101" pitchFamily="49" charset="-122"/>
                <a:cs typeface="+mn-cs"/>
              </a:rPr>
              <a:t>“</a:t>
            </a:r>
            <a:r>
              <a:rPr kumimoji="0" lang="zh-CN" altLang="zh-CN" sz="2200" b="1" i="0" u="none" strike="noStrike" kern="1200" cap="none" spc="0" normalizeH="0" baseline="0" noProof="0" dirty="0">
                <a:ln>
                  <a:noFill/>
                </a:ln>
                <a:effectLst/>
                <a:uLnTx/>
                <a:uFillTx/>
                <a:latin typeface="楷体" panose="02010609060101010101" pitchFamily="49" charset="-122"/>
                <a:ea typeface="楷体" panose="02010609060101010101" pitchFamily="49" charset="-122"/>
                <a:cs typeface="+mn-cs"/>
              </a:rPr>
              <a:t>顺序</a:t>
            </a:r>
            <a:r>
              <a:rPr kumimoji="0" lang="en-US" altLang="zh-CN" sz="2200" b="1" i="0" u="none" strike="noStrike" kern="1200" cap="none" spc="0" normalizeH="0" baseline="0" noProof="0" dirty="0">
                <a:ln>
                  <a:noFill/>
                </a:ln>
                <a:effectLst/>
                <a:uLnTx/>
                <a:uFillTx/>
                <a:latin typeface="楷体" panose="02010609060101010101" pitchFamily="49" charset="-122"/>
                <a:ea typeface="楷体" panose="02010609060101010101" pitchFamily="49" charset="-122"/>
                <a:cs typeface="+mn-cs"/>
              </a:rPr>
              <a:t>”</a:t>
            </a:r>
            <a:r>
              <a:rPr kumimoji="0" lang="zh-CN" altLang="zh-CN" sz="2200" b="1" i="0" u="none" strike="noStrike" kern="1200" cap="none" spc="0" normalizeH="0" baseline="0" noProof="0" dirty="0">
                <a:ln>
                  <a:noFill/>
                </a:ln>
                <a:effectLst/>
                <a:uLnTx/>
                <a:uFillTx/>
                <a:latin typeface="楷体" panose="02010609060101010101" pitchFamily="49" charset="-122"/>
                <a:ea typeface="楷体" panose="02010609060101010101" pitchFamily="49" charset="-122"/>
                <a:cs typeface="+mn-cs"/>
              </a:rPr>
              <a:t>确定销售额：</a:t>
            </a:r>
          </a:p>
          <a:p>
            <a:pPr marL="0" marR="0" lvl="0" indent="539750" algn="l" defTabSz="914400" rtl="0" eaLnBrk="1" fontAlgn="auto" latinLnBrk="0" hangingPunct="1">
              <a:lnSpc>
                <a:spcPct val="150000"/>
              </a:lnSpc>
              <a:spcBef>
                <a:spcPts val="0"/>
              </a:spcBef>
              <a:spcAft>
                <a:spcPts val="0"/>
              </a:spcAft>
              <a:buClrTx/>
              <a:buSzTx/>
              <a:buFont typeface="Arial" panose="020B0604020202020204" pitchFamily="34" charset="0"/>
              <a:buNone/>
              <a:tabLst/>
              <a:defRPr/>
            </a:pPr>
            <a:r>
              <a:rPr kumimoji="0" lang="zh-CN" altLang="zh-CN" sz="22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a:t>
            </a:r>
            <a:r>
              <a:rPr kumimoji="0" lang="zh-CN" altLang="en-US" sz="22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老赵提示</a:t>
            </a:r>
            <a:r>
              <a:rPr kumimoji="0" lang="zh-CN" altLang="zh-CN" sz="22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a:t>
            </a:r>
            <a:r>
              <a:rPr kumimoji="0" lang="zh-CN" altLang="zh-CN" sz="22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偏低调整是防止少纳增值税；偏高调整是防止出口虚报价格，骗取退税款。</a:t>
            </a:r>
          </a:p>
        </p:txBody>
      </p:sp>
      <p:sp>
        <p:nvSpPr>
          <p:cNvPr id="4" name="矩形 3">
            <a:extLst>
              <a:ext uri="{FF2B5EF4-FFF2-40B4-BE49-F238E27FC236}">
                <a16:creationId xmlns:a16="http://schemas.microsoft.com/office/drawing/2014/main" id="{CD7CB0C1-E98E-9C83-9726-EBE667AAECBB}"/>
              </a:ext>
            </a:extLst>
          </p:cNvPr>
          <p:cNvSpPr/>
          <p:nvPr/>
        </p:nvSpPr>
        <p:spPr>
          <a:xfrm>
            <a:off x="2810987" y="4204250"/>
            <a:ext cx="3875491" cy="481863"/>
          </a:xfrm>
          <a:prstGeom prst="rect">
            <a:avLst/>
          </a:prstGeom>
          <a:solidFill>
            <a:srgbClr val="C00000"/>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wrap="square">
            <a:spAutoFit/>
          </a:bodyPr>
          <a:lstStyle/>
          <a:p>
            <a:pPr indent="457200">
              <a:lnSpc>
                <a:spcPct val="150000"/>
              </a:lnSpc>
            </a:pPr>
            <a:r>
              <a:rPr lang="en-US" altLang="zh-CN" sz="2000" b="1" dirty="0">
                <a:solidFill>
                  <a:schemeClr val="bg1"/>
                </a:solidFill>
                <a:latin typeface="楷体" panose="02010609060101010101" pitchFamily="49" charset="-122"/>
                <a:ea typeface="楷体" panose="02010609060101010101" pitchFamily="49" charset="-122"/>
                <a:hlinkClick r:id="rId2" action="ppaction://hlinksldjump"/>
              </a:rPr>
              <a:t>【</a:t>
            </a:r>
            <a:r>
              <a:rPr lang="zh-CN" altLang="en-US" sz="2000" b="1" dirty="0">
                <a:solidFill>
                  <a:schemeClr val="bg1"/>
                </a:solidFill>
                <a:latin typeface="楷体" panose="02010609060101010101" pitchFamily="49" charset="-122"/>
                <a:ea typeface="楷体" panose="02010609060101010101" pitchFamily="49" charset="-122"/>
                <a:hlinkClick r:id="rId2" action="ppaction://hlinksldjump"/>
              </a:rPr>
              <a:t>链接</a:t>
            </a:r>
            <a:r>
              <a:rPr lang="en-US" altLang="zh-CN" sz="2000" b="1" dirty="0">
                <a:solidFill>
                  <a:schemeClr val="bg1"/>
                </a:solidFill>
                <a:latin typeface="楷体" panose="02010609060101010101" pitchFamily="49" charset="-122"/>
                <a:ea typeface="楷体" panose="02010609060101010101" pitchFamily="49" charset="-122"/>
                <a:hlinkClick r:id="rId2" action="ppaction://hlinksldjump"/>
              </a:rPr>
              <a:t>】</a:t>
            </a:r>
            <a:r>
              <a:rPr lang="zh-CN" altLang="en-US" sz="2000" b="1" dirty="0">
                <a:solidFill>
                  <a:schemeClr val="bg1"/>
                </a:solidFill>
                <a:latin typeface="楷体" panose="02010609060101010101" pitchFamily="49" charset="-122"/>
                <a:ea typeface="楷体" panose="02010609060101010101" pitchFamily="49" charset="-122"/>
                <a:hlinkClick r:id="rId2" action="ppaction://hlinksldjump"/>
              </a:rPr>
              <a:t>视同销售行为</a:t>
            </a:r>
            <a:endParaRPr lang="zh-CN" altLang="en-US" sz="2000" b="1" dirty="0">
              <a:solidFill>
                <a:schemeClr val="bg1"/>
              </a:solidFill>
              <a:latin typeface="楷体" panose="02010609060101010101" pitchFamily="49" charset="-122"/>
              <a:ea typeface="楷体" panose="02010609060101010101" pitchFamily="49" charset="-122"/>
            </a:endParaRPr>
          </a:p>
        </p:txBody>
      </p:sp>
    </p:spTree>
    <p:extLst>
      <p:ext uri="{BB962C8B-B14F-4D97-AF65-F5344CB8AC3E}">
        <p14:creationId xmlns:p14="http://schemas.microsoft.com/office/powerpoint/2010/main" val="662995399"/>
      </p:ext>
    </p:extLst>
  </p:cSld>
  <p:clrMapOvr>
    <a:masterClrMapping/>
  </p:clrMapOvr>
  <mc:AlternateContent xmlns:mc="http://schemas.openxmlformats.org/markup-compatibility/2006" xmlns:p14="http://schemas.microsoft.com/office/powerpoint/2010/main">
    <mc:Choice Requires="p14">
      <p:transition spd="slow" p14:dur="1600" advClick="0" advTm="0">
        <p14:gallery dir="l"/>
      </p:transition>
    </mc:Choice>
    <mc:Fallback xmlns="">
      <p:transition spd="slow"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16"/>
                                        </p:tgtEl>
                                        <p:attrNameLst>
                                          <p:attrName>style.visibility</p:attrName>
                                        </p:attrNameLst>
                                      </p:cBhvr>
                                      <p:to>
                                        <p:strVal val="visible"/>
                                      </p:to>
                                    </p:set>
                                    <p:anim calcmode="lin" valueType="num">
                                      <p:cBhvr>
                                        <p:cTn id="7" dur="500" fill="hold"/>
                                        <p:tgtEl>
                                          <p:spTgt spid="16"/>
                                        </p:tgtEl>
                                        <p:attrNameLst>
                                          <p:attrName>ppt_w</p:attrName>
                                        </p:attrNameLst>
                                      </p:cBhvr>
                                      <p:tavLst>
                                        <p:tav tm="0">
                                          <p:val>
                                            <p:fltVal val="0"/>
                                          </p:val>
                                        </p:tav>
                                        <p:tav tm="100000">
                                          <p:val>
                                            <p:strVal val="#ppt_w"/>
                                          </p:val>
                                        </p:tav>
                                      </p:tavLst>
                                    </p:anim>
                                    <p:anim calcmode="lin" valueType="num">
                                      <p:cBhvr>
                                        <p:cTn id="8" dur="500" fill="hold"/>
                                        <p:tgtEl>
                                          <p:spTgt spid="16"/>
                                        </p:tgtEl>
                                        <p:attrNameLst>
                                          <p:attrName>ppt_h</p:attrName>
                                        </p:attrNameLst>
                                      </p:cBhvr>
                                      <p:tavLst>
                                        <p:tav tm="0">
                                          <p:val>
                                            <p:fltVal val="0"/>
                                          </p:val>
                                        </p:tav>
                                        <p:tav tm="100000">
                                          <p:val>
                                            <p:strVal val="#ppt_h"/>
                                          </p:val>
                                        </p:tav>
                                      </p:tavLst>
                                    </p:anim>
                                    <p:animEffect transition="in" filter="fade">
                                      <p:cBhvr>
                                        <p:cTn id="9" dur="500"/>
                                        <p:tgtEl>
                                          <p:spTgt spid="16"/>
                                        </p:tgtEl>
                                      </p:cBhvr>
                                    </p:animEffect>
                                  </p:childTnLst>
                                </p:cTn>
                              </p:par>
                            </p:childTnLst>
                          </p:cTn>
                        </p:par>
                        <p:par>
                          <p:cTn id="10" fill="hold">
                            <p:stCondLst>
                              <p:cond delay="500"/>
                            </p:stCondLst>
                            <p:childTnLst>
                              <p:par>
                                <p:cTn id="11" presetID="10" presetClass="entr" presetSubtype="0" fill="hold" grpId="0" nodeType="afterEffect">
                                  <p:stCondLst>
                                    <p:cond delay="0"/>
                                  </p:stCondLst>
                                  <p:childTnLst>
                                    <p:set>
                                      <p:cBhvr>
                                        <p:cTn id="12" dur="1" fill="hold">
                                          <p:stCondLst>
                                            <p:cond delay="0"/>
                                          </p:stCondLst>
                                        </p:cTn>
                                        <p:tgtEl>
                                          <p:spTgt spid="19"/>
                                        </p:tgtEl>
                                        <p:attrNameLst>
                                          <p:attrName>style.visibility</p:attrName>
                                        </p:attrNameLst>
                                      </p:cBhvr>
                                      <p:to>
                                        <p:strVal val="visible"/>
                                      </p:to>
                                    </p:set>
                                    <p:animEffect transition="in" filter="fade">
                                      <p:cBhvr>
                                        <p:cTn id="13" dur="500"/>
                                        <p:tgtEl>
                                          <p:spTgt spid="19"/>
                                        </p:tgtEl>
                                      </p:cBhvr>
                                    </p:animEffect>
                                  </p:childTnLst>
                                </p:cTn>
                              </p:par>
                            </p:childTnLst>
                          </p:cTn>
                        </p:par>
                      </p:childTnLst>
                    </p:cTn>
                  </p:par>
                  <p:par>
                    <p:cTn id="14" fill="hold">
                      <p:stCondLst>
                        <p:cond delay="indefinite"/>
                      </p:stCondLst>
                      <p:childTnLst>
                        <p:par>
                          <p:cTn id="15" fill="hold">
                            <p:stCondLst>
                              <p:cond delay="0"/>
                            </p:stCondLst>
                            <p:childTnLst>
                              <p:par>
                                <p:cTn id="16" presetID="22" presetClass="entr" presetSubtype="8" fill="hold" grpId="0" nodeType="clickEffect">
                                  <p:stCondLst>
                                    <p:cond delay="0"/>
                                  </p:stCondLst>
                                  <p:childTnLst>
                                    <p:set>
                                      <p:cBhvr>
                                        <p:cTn id="17" dur="1" fill="hold">
                                          <p:stCondLst>
                                            <p:cond delay="0"/>
                                          </p:stCondLst>
                                        </p:cTn>
                                        <p:tgtEl>
                                          <p:spTgt spid="4"/>
                                        </p:tgtEl>
                                        <p:attrNameLst>
                                          <p:attrName>style.visibility</p:attrName>
                                        </p:attrNameLst>
                                      </p:cBhvr>
                                      <p:to>
                                        <p:strVal val="visible"/>
                                      </p:to>
                                    </p:set>
                                    <p:animEffect transition="in" filter="wipe(left)">
                                      <p:cBhvr>
                                        <p:cTn id="18" dur="500"/>
                                        <p:tgtEl>
                                          <p:spTgt spid="4"/>
                                        </p:tgtEl>
                                      </p:cBhvr>
                                    </p:animEffect>
                                  </p:childTnLst>
                                </p:cTn>
                              </p:par>
                            </p:childTnLst>
                          </p:cTn>
                        </p:par>
                      </p:childTnLst>
                    </p:cTn>
                  </p:par>
                  <p:par>
                    <p:cTn id="19" fill="hold">
                      <p:stCondLst>
                        <p:cond delay="indefinite"/>
                      </p:stCondLst>
                      <p:childTnLst>
                        <p:par>
                          <p:cTn id="20" fill="hold">
                            <p:stCondLst>
                              <p:cond delay="0"/>
                            </p:stCondLst>
                            <p:childTnLst>
                              <p:par>
                                <p:cTn id="21" presetID="9" presetClass="exit" presetSubtype="0" fill="hold" grpId="1" nodeType="clickEffect">
                                  <p:stCondLst>
                                    <p:cond delay="0"/>
                                  </p:stCondLst>
                                  <p:childTnLst>
                                    <p:animEffect transition="out" filter="dissolve">
                                      <p:cBhvr>
                                        <p:cTn id="22" dur="500"/>
                                        <p:tgtEl>
                                          <p:spTgt spid="4"/>
                                        </p:tgtEl>
                                      </p:cBhvr>
                                    </p:animEffect>
                                    <p:set>
                                      <p:cBhvr>
                                        <p:cTn id="23" dur="1" fill="hold">
                                          <p:stCondLst>
                                            <p:cond delay="499"/>
                                          </p:stCondLst>
                                        </p:cTn>
                                        <p:tgtEl>
                                          <p:spTgt spid="4"/>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p:bldP spid="4" grpId="0" animBg="1"/>
      <p:bldP spid="4" grpId="1" animBg="1"/>
    </p:bldLst>
  </p:timing>
</p:sld>
</file>

<file path=ppt/slides/slide2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6" name="组合 15"/>
          <p:cNvGrpSpPr/>
          <p:nvPr/>
        </p:nvGrpSpPr>
        <p:grpSpPr>
          <a:xfrm>
            <a:off x="998445" y="1341784"/>
            <a:ext cx="648376" cy="2862466"/>
            <a:chOff x="3237545" y="4658254"/>
            <a:chExt cx="1146960" cy="954694"/>
          </a:xfrm>
        </p:grpSpPr>
        <p:sp>
          <p:nvSpPr>
            <p:cNvPr id="17" name="圆角矩形 16"/>
            <p:cNvSpPr/>
            <p:nvPr/>
          </p:nvSpPr>
          <p:spPr>
            <a:xfrm>
              <a:off x="3237545" y="4658254"/>
              <a:ext cx="1146960" cy="954694"/>
            </a:xfrm>
            <a:prstGeom prst="roundRect">
              <a:avLst>
                <a:gd name="adj" fmla="val 9039"/>
              </a:avLst>
            </a:prstGeom>
            <a:solidFill>
              <a:srgbClr val="0070C0"/>
            </a:solidFill>
            <a:ln w="31750">
              <a:gradFill flip="none" rotWithShape="1">
                <a:gsLst>
                  <a:gs pos="0">
                    <a:schemeClr val="bg1">
                      <a:lumMod val="85000"/>
                    </a:schemeClr>
                  </a:gs>
                  <a:gs pos="100000">
                    <a:schemeClr val="bg1"/>
                  </a:gs>
                </a:gsLst>
                <a:lin ang="2700000" scaled="1"/>
                <a:tileRect/>
              </a:gradFill>
            </a:ln>
            <a:effectLst>
              <a:innerShdw blurRad="127000" dist="63500" dir="13500000">
                <a:schemeClr val="tx1">
                  <a:lumMod val="65000"/>
                  <a:lumOff val="35000"/>
                  <a:alpha val="49000"/>
                </a:scheme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b="1">
                <a:solidFill>
                  <a:srgbClr val="FFFFFF"/>
                </a:solidFill>
                <a:latin typeface="+mn-ea"/>
              </a:endParaRPr>
            </a:p>
          </p:txBody>
        </p:sp>
        <p:sp>
          <p:nvSpPr>
            <p:cNvPr id="18" name="圆角矩形 17"/>
            <p:cNvSpPr/>
            <p:nvPr/>
          </p:nvSpPr>
          <p:spPr>
            <a:xfrm>
              <a:off x="3294838" y="4757465"/>
              <a:ext cx="1032367" cy="773634"/>
            </a:xfrm>
            <a:prstGeom prst="roundRect">
              <a:avLst>
                <a:gd name="adj" fmla="val 9613"/>
              </a:avLst>
            </a:prstGeom>
            <a:solidFill>
              <a:schemeClr val="bg1">
                <a:lumMod val="95000"/>
              </a:schemeClr>
            </a:solidFill>
            <a:ln w="50800">
              <a:noFill/>
            </a:ln>
            <a:effectLst>
              <a:outerShdw blurRad="76200" dist="38100" dir="2700000" algn="tl" rotWithShape="0">
                <a:schemeClr val="tx1">
                  <a:lumMod val="65000"/>
                  <a:lumOff val="35000"/>
                  <a:alpha val="64000"/>
                </a:schemeClr>
              </a:outerShdw>
            </a:effectLst>
            <a:scene3d>
              <a:camera prst="orthographicFront"/>
              <a:lightRig rig="threePt" dir="t"/>
            </a:scene3d>
            <a:sp3d prstMaterial="softEdge">
              <a:bevelT w="25400" h="127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b="1">
                <a:solidFill>
                  <a:srgbClr val="FFFFFF"/>
                </a:solidFill>
                <a:latin typeface="+mn-ea"/>
              </a:endParaRPr>
            </a:p>
          </p:txBody>
        </p:sp>
      </p:grpSp>
      <p:sp>
        <p:nvSpPr>
          <p:cNvPr id="19" name="Text Placeholder 3"/>
          <p:cNvSpPr txBox="1">
            <a:spLocks/>
          </p:cNvSpPr>
          <p:nvPr/>
        </p:nvSpPr>
        <p:spPr>
          <a:xfrm>
            <a:off x="1127654" y="1759226"/>
            <a:ext cx="397566" cy="2063996"/>
          </a:xfrm>
          <a:prstGeom prst="rect">
            <a:avLst/>
          </a:prstGeom>
        </p:spPr>
        <p:txBody>
          <a:bodyPr vert="horz" lIns="0" tIns="0" rIns="0" bIns="0" rtlCol="0" anchor="ctr">
            <a:normAutofit/>
          </a:bodyPr>
          <a:lstStyle>
            <a:lvl1pPr marL="0" indent="0" algn="l" defTabSz="914400" rtl="0" eaLnBrk="1" latinLnBrk="0" hangingPunct="1">
              <a:lnSpc>
                <a:spcPct val="90000"/>
              </a:lnSpc>
              <a:spcBef>
                <a:spcPts val="1000"/>
              </a:spcBef>
              <a:buFont typeface="Arial" panose="020B0604020202020204" pitchFamily="34" charset="0"/>
              <a:buNone/>
              <a:defRPr sz="1750" kern="1200">
                <a:solidFill>
                  <a:schemeClr val="tx1"/>
                </a:solidFill>
                <a:latin typeface="Open Sans" panose="020B0606030504020204" pitchFamily="34" charset="0"/>
                <a:ea typeface="Open Sans" panose="020B0606030504020204" pitchFamily="34" charset="0"/>
                <a:cs typeface="Open Sans" panose="020B0606030504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Open Sans "/>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Open Sans "/>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Open Sans "/>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Open Sans "/>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a:r>
              <a:rPr lang="zh-CN" altLang="en-US" sz="2000" b="1" dirty="0">
                <a:latin typeface="+mn-ea"/>
                <a:ea typeface="+mn-ea"/>
              </a:rPr>
              <a:t>视同销售行为</a:t>
            </a:r>
            <a:endParaRPr lang="en-GB" altLang="zh-CN" sz="2000" b="1" dirty="0">
              <a:latin typeface="+mn-ea"/>
              <a:ea typeface="+mn-ea"/>
            </a:endParaRPr>
          </a:p>
        </p:txBody>
      </p:sp>
      <p:sp>
        <p:nvSpPr>
          <p:cNvPr id="9" name="文本框 4"/>
          <p:cNvSpPr txBox="1"/>
          <p:nvPr/>
        </p:nvSpPr>
        <p:spPr>
          <a:xfrm>
            <a:off x="857694" y="310686"/>
            <a:ext cx="7407348" cy="500137"/>
          </a:xfrm>
          <a:prstGeom prst="rect">
            <a:avLst/>
          </a:prstGeom>
          <a:noFill/>
        </p:spPr>
        <p:txBody>
          <a:bodyPr wrap="square" lIns="68580" tIns="34290" rIns="68580" bIns="34290" rtlCol="0">
            <a:spAutoFit/>
          </a:bodyPr>
          <a:lstStyle/>
          <a:p>
            <a:pPr algn="ctr"/>
            <a:r>
              <a:rPr lang="zh-CN" altLang="en-US" sz="2800" b="1" dirty="0">
                <a:solidFill>
                  <a:srgbClr val="0070C0"/>
                </a:solidFill>
                <a:latin typeface="+mn-ea"/>
              </a:rPr>
              <a:t>二、销项税额</a:t>
            </a:r>
            <a:r>
              <a:rPr lang="en-US" altLang="zh-CN" sz="2400" b="1" dirty="0">
                <a:solidFill>
                  <a:srgbClr val="7030A0"/>
                </a:solidFill>
                <a:latin typeface="+mn-ea"/>
              </a:rPr>
              <a:t>——3.</a:t>
            </a:r>
            <a:r>
              <a:rPr lang="zh-CN" altLang="en-US" sz="2400" b="1" dirty="0">
                <a:solidFill>
                  <a:srgbClr val="7030A0"/>
                </a:solidFill>
                <a:latin typeface="+mn-ea"/>
              </a:rPr>
              <a:t>视同销售行为的销售额确定</a:t>
            </a:r>
            <a:endParaRPr lang="en-US" altLang="zh-CN" sz="2400" b="1" dirty="0">
              <a:solidFill>
                <a:srgbClr val="7030A0"/>
              </a:solidFill>
              <a:latin typeface="+mn-ea"/>
            </a:endParaRPr>
          </a:p>
        </p:txBody>
      </p:sp>
      <p:sp>
        <p:nvSpPr>
          <p:cNvPr id="12" name="文本框 11">
            <a:extLst>
              <a:ext uri="{FF2B5EF4-FFF2-40B4-BE49-F238E27FC236}">
                <a16:creationId xmlns:a16="http://schemas.microsoft.com/office/drawing/2014/main" id="{CDC01747-F498-482B-9080-DD4C608FA767}"/>
              </a:ext>
            </a:extLst>
          </p:cNvPr>
          <p:cNvSpPr txBox="1"/>
          <p:nvPr/>
        </p:nvSpPr>
        <p:spPr>
          <a:xfrm>
            <a:off x="1594149" y="929204"/>
            <a:ext cx="7407348" cy="4075668"/>
          </a:xfrm>
          <a:prstGeom prst="rect">
            <a:avLst/>
          </a:prstGeom>
          <a:noFill/>
        </p:spPr>
        <p:txBody>
          <a:bodyPr wrap="square">
            <a:spAutoFit/>
          </a:bodyPr>
          <a:lstStyle/>
          <a:p>
            <a:pPr marL="0" marR="0" lvl="0" indent="539750" algn="l" defTabSz="914400" rtl="0" eaLnBrk="1" fontAlgn="auto" latinLnBrk="0" hangingPunct="1">
              <a:lnSpc>
                <a:spcPct val="150000"/>
              </a:lnSpc>
              <a:spcBef>
                <a:spcPts val="0"/>
              </a:spcBef>
              <a:spcAft>
                <a:spcPts val="0"/>
              </a:spcAft>
              <a:buClrTx/>
              <a:buSzTx/>
              <a:buFont typeface="Arial" panose="020B0604020202020204" pitchFamily="34" charset="0"/>
              <a:buNone/>
              <a:tabLst/>
              <a:defRPr/>
            </a:pPr>
            <a:r>
              <a:rPr kumimoji="0" lang="zh-CN" altLang="en-US" sz="2200" b="1" i="0" u="none" strike="noStrike" kern="1200" cap="none" spc="0" normalizeH="0" baseline="0" noProof="0" dirty="0">
                <a:ln>
                  <a:noFill/>
                </a:ln>
                <a:effectLst/>
                <a:uLnTx/>
                <a:uFillTx/>
                <a:latin typeface="楷体" panose="02010609060101010101" pitchFamily="49" charset="-122"/>
                <a:ea typeface="楷体" panose="02010609060101010101" pitchFamily="49" charset="-122"/>
                <a:cs typeface="+mn-cs"/>
              </a:rPr>
              <a:t>（</a:t>
            </a:r>
            <a:r>
              <a:rPr kumimoji="0" lang="en-US" altLang="zh-CN" sz="2200" b="1" i="0" u="none" strike="noStrike" kern="1200" cap="none" spc="0" normalizeH="0" baseline="0" noProof="0" dirty="0">
                <a:ln>
                  <a:noFill/>
                </a:ln>
                <a:effectLst/>
                <a:uLnTx/>
                <a:uFillTx/>
                <a:latin typeface="楷体" panose="02010609060101010101" pitchFamily="49" charset="-122"/>
                <a:ea typeface="楷体" panose="02010609060101010101" pitchFamily="49" charset="-122"/>
                <a:cs typeface="+mn-cs"/>
              </a:rPr>
              <a:t>1</a:t>
            </a:r>
            <a:r>
              <a:rPr kumimoji="0" lang="zh-CN" altLang="en-US" sz="2200" b="1" i="0" u="none" strike="noStrike" kern="1200" cap="none" spc="0" normalizeH="0" baseline="0" noProof="0" dirty="0">
                <a:ln>
                  <a:noFill/>
                </a:ln>
                <a:effectLst/>
                <a:uLnTx/>
                <a:uFillTx/>
                <a:latin typeface="楷体" panose="02010609060101010101" pitchFamily="49" charset="-122"/>
                <a:ea typeface="楷体" panose="02010609060101010101" pitchFamily="49" charset="-122"/>
                <a:cs typeface="+mn-cs"/>
              </a:rPr>
              <a:t>）按</a:t>
            </a:r>
            <a:r>
              <a:rPr kumimoji="0" lang="zh-CN" altLang="en-US" sz="22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纳税人最近时期同类货物的“平均”</a:t>
            </a:r>
            <a:r>
              <a:rPr kumimoji="0" lang="zh-CN" altLang="en-US" sz="2200" b="1" i="0" u="none" strike="noStrike" kern="1200" cap="none" spc="0" normalizeH="0" baseline="0" noProof="0" dirty="0">
                <a:ln>
                  <a:noFill/>
                </a:ln>
                <a:effectLst/>
                <a:uLnTx/>
                <a:uFillTx/>
                <a:latin typeface="楷体" panose="02010609060101010101" pitchFamily="49" charset="-122"/>
                <a:ea typeface="楷体" panose="02010609060101010101" pitchFamily="49" charset="-122"/>
                <a:cs typeface="+mn-cs"/>
              </a:rPr>
              <a:t>销售价格确定；</a:t>
            </a:r>
          </a:p>
          <a:p>
            <a:pPr marL="0" marR="0" lvl="0" indent="539750" algn="l" defTabSz="914400" rtl="0" eaLnBrk="1" fontAlgn="auto" latinLnBrk="0" hangingPunct="1">
              <a:lnSpc>
                <a:spcPct val="150000"/>
              </a:lnSpc>
              <a:spcBef>
                <a:spcPts val="0"/>
              </a:spcBef>
              <a:spcAft>
                <a:spcPts val="0"/>
              </a:spcAft>
              <a:buClrTx/>
              <a:buSzTx/>
              <a:buFont typeface="Arial" panose="020B0604020202020204" pitchFamily="34" charset="0"/>
              <a:buNone/>
              <a:tabLst/>
              <a:defRPr/>
            </a:pPr>
            <a:r>
              <a:rPr kumimoji="0" lang="zh-CN" altLang="en-US" sz="2200" b="1" i="0" u="none" strike="noStrike" kern="1200" cap="none" spc="0" normalizeH="0" baseline="0" noProof="0" dirty="0">
                <a:ln>
                  <a:noFill/>
                </a:ln>
                <a:effectLst/>
                <a:uLnTx/>
                <a:uFillTx/>
                <a:latin typeface="楷体" panose="02010609060101010101" pitchFamily="49" charset="-122"/>
                <a:ea typeface="楷体" panose="02010609060101010101" pitchFamily="49" charset="-122"/>
                <a:cs typeface="+mn-cs"/>
              </a:rPr>
              <a:t>（</a:t>
            </a:r>
            <a:r>
              <a:rPr kumimoji="0" lang="en-US" altLang="zh-CN" sz="2200" b="1" i="0" u="none" strike="noStrike" kern="1200" cap="none" spc="0" normalizeH="0" baseline="0" noProof="0" dirty="0">
                <a:ln>
                  <a:noFill/>
                </a:ln>
                <a:effectLst/>
                <a:uLnTx/>
                <a:uFillTx/>
                <a:latin typeface="楷体" panose="02010609060101010101" pitchFamily="49" charset="-122"/>
                <a:ea typeface="楷体" panose="02010609060101010101" pitchFamily="49" charset="-122"/>
                <a:cs typeface="+mn-cs"/>
              </a:rPr>
              <a:t>2</a:t>
            </a:r>
            <a:r>
              <a:rPr kumimoji="0" lang="zh-CN" altLang="en-US" sz="2200" b="1" i="0" u="none" strike="noStrike" kern="1200" cap="none" spc="0" normalizeH="0" baseline="0" noProof="0" dirty="0">
                <a:ln>
                  <a:noFill/>
                </a:ln>
                <a:effectLst/>
                <a:uLnTx/>
                <a:uFillTx/>
                <a:latin typeface="楷体" panose="02010609060101010101" pitchFamily="49" charset="-122"/>
                <a:ea typeface="楷体" panose="02010609060101010101" pitchFamily="49" charset="-122"/>
                <a:cs typeface="+mn-cs"/>
              </a:rPr>
              <a:t>）按</a:t>
            </a:r>
            <a:r>
              <a:rPr kumimoji="0" lang="zh-CN" altLang="en-US" sz="22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其他纳税人最近时期同类货物的平均</a:t>
            </a:r>
            <a:r>
              <a:rPr kumimoji="0" lang="zh-CN" altLang="en-US" sz="2200" b="1" i="0" u="none" strike="noStrike" kern="1200" cap="none" spc="0" normalizeH="0" baseline="0" noProof="0" dirty="0">
                <a:ln>
                  <a:noFill/>
                </a:ln>
                <a:effectLst/>
                <a:uLnTx/>
                <a:uFillTx/>
                <a:latin typeface="楷体" panose="02010609060101010101" pitchFamily="49" charset="-122"/>
                <a:ea typeface="楷体" panose="02010609060101010101" pitchFamily="49" charset="-122"/>
                <a:cs typeface="+mn-cs"/>
              </a:rPr>
              <a:t>销售价格确定（市场价格）；</a:t>
            </a:r>
          </a:p>
          <a:p>
            <a:pPr marL="0" marR="0" lvl="0" indent="539750" algn="l" defTabSz="914400" rtl="0" eaLnBrk="1" fontAlgn="auto" latinLnBrk="0" hangingPunct="1">
              <a:lnSpc>
                <a:spcPct val="150000"/>
              </a:lnSpc>
              <a:spcBef>
                <a:spcPts val="0"/>
              </a:spcBef>
              <a:spcAft>
                <a:spcPts val="0"/>
              </a:spcAft>
              <a:buClrTx/>
              <a:buSzTx/>
              <a:buFont typeface="Arial" panose="020B0604020202020204" pitchFamily="34" charset="0"/>
              <a:buNone/>
              <a:tabLst/>
              <a:defRPr/>
            </a:pPr>
            <a:r>
              <a:rPr kumimoji="0" lang="zh-CN" altLang="en-US" sz="2200" b="1" i="0" u="none" strike="noStrike" kern="1200" cap="none" spc="0" normalizeH="0" baseline="0" noProof="0" dirty="0">
                <a:ln>
                  <a:noFill/>
                </a:ln>
                <a:effectLst/>
                <a:uLnTx/>
                <a:uFillTx/>
                <a:latin typeface="楷体" panose="02010609060101010101" pitchFamily="49" charset="-122"/>
                <a:ea typeface="楷体" panose="02010609060101010101" pitchFamily="49" charset="-122"/>
                <a:cs typeface="+mn-cs"/>
              </a:rPr>
              <a:t>（</a:t>
            </a:r>
            <a:r>
              <a:rPr kumimoji="0" lang="en-US" altLang="zh-CN" sz="2200" b="1" i="0" u="none" strike="noStrike" kern="1200" cap="none" spc="0" normalizeH="0" baseline="0" noProof="0" dirty="0">
                <a:ln>
                  <a:noFill/>
                </a:ln>
                <a:effectLst/>
                <a:uLnTx/>
                <a:uFillTx/>
                <a:latin typeface="楷体" panose="02010609060101010101" pitchFamily="49" charset="-122"/>
                <a:ea typeface="楷体" panose="02010609060101010101" pitchFamily="49" charset="-122"/>
                <a:cs typeface="+mn-cs"/>
              </a:rPr>
              <a:t>3</a:t>
            </a:r>
            <a:r>
              <a:rPr kumimoji="0" lang="zh-CN" altLang="en-US" sz="2200" b="1" i="0" u="none" strike="noStrike" kern="1200" cap="none" spc="0" normalizeH="0" baseline="0" noProof="0" dirty="0">
                <a:ln>
                  <a:noFill/>
                </a:ln>
                <a:effectLst/>
                <a:uLnTx/>
                <a:uFillTx/>
                <a:latin typeface="楷体" panose="02010609060101010101" pitchFamily="49" charset="-122"/>
                <a:ea typeface="楷体" panose="02010609060101010101" pitchFamily="49" charset="-122"/>
                <a:cs typeface="+mn-cs"/>
              </a:rPr>
              <a:t>）按</a:t>
            </a:r>
            <a:r>
              <a:rPr kumimoji="0" lang="zh-CN" altLang="en-US" sz="22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“组成计税价格”</a:t>
            </a:r>
            <a:r>
              <a:rPr kumimoji="0" lang="zh-CN" altLang="en-US" sz="2200" b="1" i="0" u="none" strike="noStrike" kern="1200" cap="none" spc="0" normalizeH="0" baseline="0" noProof="0" dirty="0">
                <a:ln>
                  <a:noFill/>
                </a:ln>
                <a:effectLst/>
                <a:uLnTx/>
                <a:uFillTx/>
                <a:latin typeface="楷体" panose="02010609060101010101" pitchFamily="49" charset="-122"/>
                <a:ea typeface="楷体" panose="02010609060101010101" pitchFamily="49" charset="-122"/>
                <a:cs typeface="+mn-cs"/>
              </a:rPr>
              <a:t>确定：</a:t>
            </a:r>
          </a:p>
          <a:p>
            <a:pPr marL="0" marR="0" lvl="0" indent="539750" algn="l" defTabSz="914400" rtl="0" eaLnBrk="1" fontAlgn="auto" latinLnBrk="0" hangingPunct="1">
              <a:lnSpc>
                <a:spcPct val="150000"/>
              </a:lnSpc>
              <a:spcBef>
                <a:spcPts val="0"/>
              </a:spcBef>
              <a:spcAft>
                <a:spcPts val="0"/>
              </a:spcAft>
              <a:buClrTx/>
              <a:buSzTx/>
              <a:buFont typeface="Arial" panose="020B0604020202020204" pitchFamily="34" charset="0"/>
              <a:buNone/>
              <a:tabLst/>
              <a:defRPr/>
            </a:pPr>
            <a:r>
              <a:rPr kumimoji="0" lang="zh-CN" altLang="en-US" sz="22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应纳税额＝组成计税价格</a:t>
            </a:r>
            <a:r>
              <a:rPr kumimoji="0" lang="en-US" altLang="zh-CN" sz="22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a:t>
            </a:r>
            <a:r>
              <a:rPr kumimoji="0" lang="zh-CN" altLang="en-US" sz="22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增值税税率</a:t>
            </a:r>
          </a:p>
          <a:p>
            <a:pPr marL="0" marR="0" lvl="0" indent="539750" algn="l" defTabSz="914400" rtl="0" eaLnBrk="1" fontAlgn="auto" latinLnBrk="0" hangingPunct="1">
              <a:lnSpc>
                <a:spcPct val="150000"/>
              </a:lnSpc>
              <a:spcBef>
                <a:spcPts val="0"/>
              </a:spcBef>
              <a:spcAft>
                <a:spcPts val="0"/>
              </a:spcAft>
              <a:buClrTx/>
              <a:buSzTx/>
              <a:buFont typeface="Arial" panose="020B0604020202020204" pitchFamily="34" charset="0"/>
              <a:buNone/>
              <a:tabLst/>
              <a:defRPr/>
            </a:pPr>
            <a:r>
              <a:rPr kumimoji="0" lang="en-US" altLang="zh-CN" sz="22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a:t>
            </a:r>
            <a:r>
              <a:rPr kumimoji="0" lang="zh-CN" altLang="en-US" sz="22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注意</a:t>
            </a:r>
            <a:r>
              <a:rPr kumimoji="0" lang="en-US" altLang="zh-CN" sz="22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a:t>
            </a:r>
            <a:r>
              <a:rPr kumimoji="0" lang="zh-CN" altLang="en-US" sz="2200" b="1" i="0" u="none" strike="noStrike" kern="1200" cap="none" spc="0" normalizeH="0" baseline="0" noProof="0" dirty="0">
                <a:ln>
                  <a:noFill/>
                </a:ln>
                <a:solidFill>
                  <a:srgbClr val="0070C0"/>
                </a:solidFill>
                <a:effectLst/>
                <a:uLnTx/>
                <a:uFillTx/>
                <a:latin typeface="楷体" panose="02010609060101010101" pitchFamily="49" charset="-122"/>
                <a:ea typeface="楷体" panose="02010609060101010101" pitchFamily="49" charset="-122"/>
                <a:cs typeface="+mn-cs"/>
              </a:rPr>
              <a:t>考题中，必须按上述“顺序”判定销售额，不能直接组价。</a:t>
            </a:r>
          </a:p>
        </p:txBody>
      </p:sp>
    </p:spTree>
    <p:extLst>
      <p:ext uri="{BB962C8B-B14F-4D97-AF65-F5344CB8AC3E}">
        <p14:creationId xmlns:p14="http://schemas.microsoft.com/office/powerpoint/2010/main" val="1451772850"/>
      </p:ext>
    </p:extLst>
  </p:cSld>
  <p:clrMapOvr>
    <a:masterClrMapping/>
  </p:clrMapOvr>
  <mc:AlternateContent xmlns:mc="http://schemas.openxmlformats.org/markup-compatibility/2006" xmlns:p14="http://schemas.microsoft.com/office/powerpoint/2010/main">
    <mc:Choice Requires="p14">
      <p:transition spd="slow" p14:dur="1600" advClick="0" advTm="0">
        <p14:gallery dir="l"/>
      </p:transition>
    </mc:Choice>
    <mc:Fallback xmlns="">
      <p:transition spd="slow"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16"/>
                                        </p:tgtEl>
                                        <p:attrNameLst>
                                          <p:attrName>style.visibility</p:attrName>
                                        </p:attrNameLst>
                                      </p:cBhvr>
                                      <p:to>
                                        <p:strVal val="visible"/>
                                      </p:to>
                                    </p:set>
                                    <p:anim calcmode="lin" valueType="num">
                                      <p:cBhvr>
                                        <p:cTn id="7" dur="500" fill="hold"/>
                                        <p:tgtEl>
                                          <p:spTgt spid="16"/>
                                        </p:tgtEl>
                                        <p:attrNameLst>
                                          <p:attrName>ppt_w</p:attrName>
                                        </p:attrNameLst>
                                      </p:cBhvr>
                                      <p:tavLst>
                                        <p:tav tm="0">
                                          <p:val>
                                            <p:fltVal val="0"/>
                                          </p:val>
                                        </p:tav>
                                        <p:tav tm="100000">
                                          <p:val>
                                            <p:strVal val="#ppt_w"/>
                                          </p:val>
                                        </p:tav>
                                      </p:tavLst>
                                    </p:anim>
                                    <p:anim calcmode="lin" valueType="num">
                                      <p:cBhvr>
                                        <p:cTn id="8" dur="500" fill="hold"/>
                                        <p:tgtEl>
                                          <p:spTgt spid="16"/>
                                        </p:tgtEl>
                                        <p:attrNameLst>
                                          <p:attrName>ppt_h</p:attrName>
                                        </p:attrNameLst>
                                      </p:cBhvr>
                                      <p:tavLst>
                                        <p:tav tm="0">
                                          <p:val>
                                            <p:fltVal val="0"/>
                                          </p:val>
                                        </p:tav>
                                        <p:tav tm="100000">
                                          <p:val>
                                            <p:strVal val="#ppt_h"/>
                                          </p:val>
                                        </p:tav>
                                      </p:tavLst>
                                    </p:anim>
                                    <p:animEffect transition="in" filter="fade">
                                      <p:cBhvr>
                                        <p:cTn id="9" dur="500"/>
                                        <p:tgtEl>
                                          <p:spTgt spid="16"/>
                                        </p:tgtEl>
                                      </p:cBhvr>
                                    </p:animEffect>
                                  </p:childTnLst>
                                </p:cTn>
                              </p:par>
                            </p:childTnLst>
                          </p:cTn>
                        </p:par>
                        <p:par>
                          <p:cTn id="10" fill="hold">
                            <p:stCondLst>
                              <p:cond delay="500"/>
                            </p:stCondLst>
                            <p:childTnLst>
                              <p:par>
                                <p:cTn id="11" presetID="10" presetClass="entr" presetSubtype="0" fill="hold" grpId="0" nodeType="afterEffect">
                                  <p:stCondLst>
                                    <p:cond delay="0"/>
                                  </p:stCondLst>
                                  <p:childTnLst>
                                    <p:set>
                                      <p:cBhvr>
                                        <p:cTn id="12" dur="1" fill="hold">
                                          <p:stCondLst>
                                            <p:cond delay="0"/>
                                          </p:stCondLst>
                                        </p:cTn>
                                        <p:tgtEl>
                                          <p:spTgt spid="19"/>
                                        </p:tgtEl>
                                        <p:attrNameLst>
                                          <p:attrName>style.visibility</p:attrName>
                                        </p:attrNameLst>
                                      </p:cBhvr>
                                      <p:to>
                                        <p:strVal val="visible"/>
                                      </p:to>
                                    </p:set>
                                    <p:animEffect transition="in" filter="fade">
                                      <p:cBhvr>
                                        <p:cTn id="13"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p:bldLst>
  </p:timing>
</p:sld>
</file>

<file path=ppt/slides/slide21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pSp>
        <p:nvGrpSpPr>
          <p:cNvPr id="16" name="组合 15"/>
          <p:cNvGrpSpPr/>
          <p:nvPr/>
        </p:nvGrpSpPr>
        <p:grpSpPr>
          <a:xfrm>
            <a:off x="998445" y="1341784"/>
            <a:ext cx="648376" cy="2862466"/>
            <a:chOff x="3237545" y="4658254"/>
            <a:chExt cx="1146960" cy="954694"/>
          </a:xfrm>
        </p:grpSpPr>
        <p:sp>
          <p:nvSpPr>
            <p:cNvPr id="17" name="圆角矩形 16"/>
            <p:cNvSpPr/>
            <p:nvPr/>
          </p:nvSpPr>
          <p:spPr>
            <a:xfrm>
              <a:off x="3237545" y="4658254"/>
              <a:ext cx="1146960" cy="954694"/>
            </a:xfrm>
            <a:prstGeom prst="roundRect">
              <a:avLst>
                <a:gd name="adj" fmla="val 9039"/>
              </a:avLst>
            </a:prstGeom>
            <a:solidFill>
              <a:srgbClr val="0070C0"/>
            </a:solidFill>
            <a:ln w="31750">
              <a:gradFill flip="none" rotWithShape="1">
                <a:gsLst>
                  <a:gs pos="0">
                    <a:schemeClr val="bg1">
                      <a:lumMod val="85000"/>
                    </a:schemeClr>
                  </a:gs>
                  <a:gs pos="100000">
                    <a:schemeClr val="bg1"/>
                  </a:gs>
                </a:gsLst>
                <a:lin ang="2700000" scaled="1"/>
                <a:tileRect/>
              </a:gradFill>
            </a:ln>
            <a:effectLst>
              <a:innerShdw blurRad="127000" dist="63500" dir="13500000">
                <a:schemeClr val="tx1">
                  <a:lumMod val="65000"/>
                  <a:lumOff val="35000"/>
                  <a:alpha val="49000"/>
                </a:scheme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b="1">
                <a:solidFill>
                  <a:srgbClr val="FFFFFF"/>
                </a:solidFill>
                <a:latin typeface="+mn-ea"/>
              </a:endParaRPr>
            </a:p>
          </p:txBody>
        </p:sp>
        <p:sp>
          <p:nvSpPr>
            <p:cNvPr id="18" name="圆角矩形 17"/>
            <p:cNvSpPr/>
            <p:nvPr/>
          </p:nvSpPr>
          <p:spPr>
            <a:xfrm>
              <a:off x="3294838" y="4757465"/>
              <a:ext cx="1032367" cy="773634"/>
            </a:xfrm>
            <a:prstGeom prst="roundRect">
              <a:avLst>
                <a:gd name="adj" fmla="val 9613"/>
              </a:avLst>
            </a:prstGeom>
            <a:solidFill>
              <a:schemeClr val="bg1">
                <a:lumMod val="95000"/>
              </a:schemeClr>
            </a:solidFill>
            <a:ln w="50800">
              <a:noFill/>
            </a:ln>
            <a:effectLst>
              <a:outerShdw blurRad="76200" dist="38100" dir="2700000" algn="tl" rotWithShape="0">
                <a:schemeClr val="tx1">
                  <a:lumMod val="65000"/>
                  <a:lumOff val="35000"/>
                  <a:alpha val="64000"/>
                </a:schemeClr>
              </a:outerShdw>
            </a:effectLst>
            <a:scene3d>
              <a:camera prst="orthographicFront"/>
              <a:lightRig rig="threePt" dir="t"/>
            </a:scene3d>
            <a:sp3d prstMaterial="softEdge">
              <a:bevelT w="25400" h="127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b="1">
                <a:solidFill>
                  <a:srgbClr val="FFFFFF"/>
                </a:solidFill>
                <a:latin typeface="+mn-ea"/>
              </a:endParaRPr>
            </a:p>
          </p:txBody>
        </p:sp>
      </p:grpSp>
      <p:sp>
        <p:nvSpPr>
          <p:cNvPr id="19" name="Text Placeholder 3"/>
          <p:cNvSpPr txBox="1">
            <a:spLocks/>
          </p:cNvSpPr>
          <p:nvPr/>
        </p:nvSpPr>
        <p:spPr>
          <a:xfrm>
            <a:off x="1127654" y="1759226"/>
            <a:ext cx="397566" cy="2063996"/>
          </a:xfrm>
          <a:prstGeom prst="rect">
            <a:avLst/>
          </a:prstGeom>
        </p:spPr>
        <p:txBody>
          <a:bodyPr vert="horz" lIns="0" tIns="0" rIns="0" bIns="0" rtlCol="0" anchor="ctr">
            <a:normAutofit/>
          </a:bodyPr>
          <a:lstStyle>
            <a:lvl1pPr marL="0" indent="0" algn="l" defTabSz="914400" rtl="0" eaLnBrk="1" latinLnBrk="0" hangingPunct="1">
              <a:lnSpc>
                <a:spcPct val="90000"/>
              </a:lnSpc>
              <a:spcBef>
                <a:spcPts val="1000"/>
              </a:spcBef>
              <a:buFont typeface="Arial" panose="020B0604020202020204" pitchFamily="34" charset="0"/>
              <a:buNone/>
              <a:defRPr sz="1750" kern="1200">
                <a:solidFill>
                  <a:schemeClr val="tx1"/>
                </a:solidFill>
                <a:latin typeface="Open Sans" panose="020B0606030504020204" pitchFamily="34" charset="0"/>
                <a:ea typeface="Open Sans" panose="020B0606030504020204" pitchFamily="34" charset="0"/>
                <a:cs typeface="Open Sans" panose="020B0606030504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Open Sans "/>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Open Sans "/>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Open Sans "/>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Open Sans "/>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a:r>
              <a:rPr lang="zh-CN" altLang="en-US" sz="2000" b="1" dirty="0">
                <a:latin typeface="+mn-ea"/>
                <a:ea typeface="+mn-ea"/>
              </a:rPr>
              <a:t>视同销售行为</a:t>
            </a:r>
            <a:endParaRPr lang="en-GB" altLang="zh-CN" sz="2000" b="1" dirty="0">
              <a:latin typeface="+mn-ea"/>
              <a:ea typeface="+mn-ea"/>
            </a:endParaRPr>
          </a:p>
        </p:txBody>
      </p:sp>
      <p:grpSp>
        <p:nvGrpSpPr>
          <p:cNvPr id="3" name="组合 2">
            <a:extLst>
              <a:ext uri="{FF2B5EF4-FFF2-40B4-BE49-F238E27FC236}">
                <a16:creationId xmlns:a16="http://schemas.microsoft.com/office/drawing/2014/main" id="{A7D3DC55-3DDE-4422-A10D-CEC08A2463A0}"/>
              </a:ext>
            </a:extLst>
          </p:cNvPr>
          <p:cNvGrpSpPr/>
          <p:nvPr/>
        </p:nvGrpSpPr>
        <p:grpSpPr>
          <a:xfrm>
            <a:off x="1646818" y="939250"/>
            <a:ext cx="6957046" cy="3643392"/>
            <a:chOff x="1648238" y="1052433"/>
            <a:chExt cx="6957046" cy="3643392"/>
          </a:xfrm>
        </p:grpSpPr>
        <p:graphicFrame>
          <p:nvGraphicFramePr>
            <p:cNvPr id="2" name="图示 1"/>
            <p:cNvGraphicFramePr/>
            <p:nvPr/>
          </p:nvGraphicFramePr>
          <p:xfrm>
            <a:off x="1648238" y="1052433"/>
            <a:ext cx="6957046" cy="3643392"/>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4" name="矩形 3"/>
            <p:cNvSpPr/>
            <p:nvPr/>
          </p:nvSpPr>
          <p:spPr>
            <a:xfrm>
              <a:off x="1883658" y="2598990"/>
              <a:ext cx="1723549" cy="400110"/>
            </a:xfrm>
            <a:prstGeom prst="rect">
              <a:avLst/>
            </a:prstGeom>
          </p:spPr>
          <p:txBody>
            <a:bodyPr wrap="none">
              <a:spAutoFit/>
            </a:bodyPr>
            <a:lstStyle/>
            <a:p>
              <a:pPr lvl="0"/>
              <a:r>
                <a:rPr lang="zh-CN" altLang="zh-CN" sz="2000" b="1" dirty="0">
                  <a:ln w="12700">
                    <a:solidFill>
                      <a:schemeClr val="tx2">
                        <a:satMod val="155000"/>
                      </a:schemeClr>
                    </a:solidFill>
                    <a:prstDash val="solid"/>
                  </a:ln>
                  <a:solidFill>
                    <a:schemeClr val="bg2">
                      <a:tint val="85000"/>
                      <a:satMod val="155000"/>
                    </a:schemeClr>
                  </a:solidFill>
                  <a:effectLst>
                    <a:outerShdw blurRad="41275" dist="20320" dir="1800000" algn="tl" rotWithShape="0">
                      <a:srgbClr val="000000">
                        <a:alpha val="40000"/>
                      </a:srgbClr>
                    </a:outerShdw>
                  </a:effectLst>
                  <a:latin typeface="+mn-ea"/>
                </a:rPr>
                <a:t>组成计税价格</a:t>
              </a:r>
              <a:endParaRPr lang="zh-CN" altLang="en-US" sz="2000" b="1" dirty="0">
                <a:ln w="12700">
                  <a:solidFill>
                    <a:schemeClr val="tx2">
                      <a:satMod val="155000"/>
                    </a:schemeClr>
                  </a:solidFill>
                  <a:prstDash val="solid"/>
                </a:ln>
                <a:solidFill>
                  <a:schemeClr val="bg2">
                    <a:tint val="85000"/>
                    <a:satMod val="155000"/>
                  </a:schemeClr>
                </a:solidFill>
                <a:effectLst>
                  <a:outerShdw blurRad="41275" dist="20320" dir="1800000" algn="tl" rotWithShape="0">
                    <a:srgbClr val="000000">
                      <a:alpha val="40000"/>
                    </a:srgbClr>
                  </a:outerShdw>
                </a:effectLst>
                <a:latin typeface="+mn-ea"/>
              </a:endParaRPr>
            </a:p>
          </p:txBody>
        </p:sp>
      </p:grpSp>
      <p:sp>
        <p:nvSpPr>
          <p:cNvPr id="9" name="文本框 4"/>
          <p:cNvSpPr txBox="1"/>
          <p:nvPr/>
        </p:nvSpPr>
        <p:spPr>
          <a:xfrm>
            <a:off x="857694" y="310686"/>
            <a:ext cx="7407348" cy="500137"/>
          </a:xfrm>
          <a:prstGeom prst="rect">
            <a:avLst/>
          </a:prstGeom>
          <a:noFill/>
        </p:spPr>
        <p:txBody>
          <a:bodyPr wrap="square" lIns="68580" tIns="34290" rIns="68580" bIns="34290" rtlCol="0">
            <a:spAutoFit/>
          </a:bodyPr>
          <a:lstStyle/>
          <a:p>
            <a:pPr algn="ctr"/>
            <a:r>
              <a:rPr lang="zh-CN" altLang="en-US" sz="2800" b="1" dirty="0">
                <a:solidFill>
                  <a:srgbClr val="0070C0"/>
                </a:solidFill>
                <a:latin typeface="+mn-ea"/>
              </a:rPr>
              <a:t>二、销项税额</a:t>
            </a:r>
            <a:r>
              <a:rPr lang="en-US" altLang="zh-CN" sz="2400" b="1" dirty="0">
                <a:solidFill>
                  <a:srgbClr val="7030A0"/>
                </a:solidFill>
                <a:latin typeface="+mn-ea"/>
              </a:rPr>
              <a:t>——3.</a:t>
            </a:r>
            <a:r>
              <a:rPr lang="zh-CN" altLang="en-US" sz="2400" b="1" dirty="0">
                <a:solidFill>
                  <a:srgbClr val="7030A0"/>
                </a:solidFill>
                <a:latin typeface="+mn-ea"/>
              </a:rPr>
              <a:t>视同销售行为的销售额确定</a:t>
            </a:r>
            <a:endParaRPr lang="en-US" altLang="zh-CN" sz="2400" b="1" dirty="0">
              <a:solidFill>
                <a:srgbClr val="7030A0"/>
              </a:solidFill>
              <a:latin typeface="+mn-ea"/>
            </a:endParaRPr>
          </a:p>
        </p:txBody>
      </p:sp>
    </p:spTree>
    <p:extLst>
      <p:ext uri="{BB962C8B-B14F-4D97-AF65-F5344CB8AC3E}">
        <p14:creationId xmlns:p14="http://schemas.microsoft.com/office/powerpoint/2010/main" val="3464994040"/>
      </p:ext>
    </p:extLst>
  </p:cSld>
  <p:clrMapOvr>
    <a:masterClrMapping/>
  </p:clrMapOvr>
  <mc:AlternateContent xmlns:mc="http://schemas.openxmlformats.org/markup-compatibility/2006" xmlns:p14="http://schemas.microsoft.com/office/powerpoint/2010/main">
    <mc:Choice Requires="p14">
      <p:transition spd="slow" p14:dur="1600" advClick="0" advTm="0">
        <p14:gallery dir="l"/>
      </p:transition>
    </mc:Choice>
    <mc:Fallback xmlns="">
      <p:transition spd="slow"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16"/>
                                        </p:tgtEl>
                                        <p:attrNameLst>
                                          <p:attrName>style.visibility</p:attrName>
                                        </p:attrNameLst>
                                      </p:cBhvr>
                                      <p:to>
                                        <p:strVal val="visible"/>
                                      </p:to>
                                    </p:set>
                                    <p:anim calcmode="lin" valueType="num">
                                      <p:cBhvr>
                                        <p:cTn id="7" dur="500" fill="hold"/>
                                        <p:tgtEl>
                                          <p:spTgt spid="16"/>
                                        </p:tgtEl>
                                        <p:attrNameLst>
                                          <p:attrName>ppt_w</p:attrName>
                                        </p:attrNameLst>
                                      </p:cBhvr>
                                      <p:tavLst>
                                        <p:tav tm="0">
                                          <p:val>
                                            <p:fltVal val="0"/>
                                          </p:val>
                                        </p:tav>
                                        <p:tav tm="100000">
                                          <p:val>
                                            <p:strVal val="#ppt_w"/>
                                          </p:val>
                                        </p:tav>
                                      </p:tavLst>
                                    </p:anim>
                                    <p:anim calcmode="lin" valueType="num">
                                      <p:cBhvr>
                                        <p:cTn id="8" dur="500" fill="hold"/>
                                        <p:tgtEl>
                                          <p:spTgt spid="16"/>
                                        </p:tgtEl>
                                        <p:attrNameLst>
                                          <p:attrName>ppt_h</p:attrName>
                                        </p:attrNameLst>
                                      </p:cBhvr>
                                      <p:tavLst>
                                        <p:tav tm="0">
                                          <p:val>
                                            <p:fltVal val="0"/>
                                          </p:val>
                                        </p:tav>
                                        <p:tav tm="100000">
                                          <p:val>
                                            <p:strVal val="#ppt_h"/>
                                          </p:val>
                                        </p:tav>
                                      </p:tavLst>
                                    </p:anim>
                                    <p:animEffect transition="in" filter="fade">
                                      <p:cBhvr>
                                        <p:cTn id="9" dur="500"/>
                                        <p:tgtEl>
                                          <p:spTgt spid="16"/>
                                        </p:tgtEl>
                                      </p:cBhvr>
                                    </p:animEffect>
                                  </p:childTnLst>
                                </p:cTn>
                              </p:par>
                            </p:childTnLst>
                          </p:cTn>
                        </p:par>
                        <p:par>
                          <p:cTn id="10" fill="hold">
                            <p:stCondLst>
                              <p:cond delay="500"/>
                            </p:stCondLst>
                            <p:childTnLst>
                              <p:par>
                                <p:cTn id="11" presetID="10" presetClass="entr" presetSubtype="0" fill="hold" grpId="0" nodeType="afterEffect">
                                  <p:stCondLst>
                                    <p:cond delay="0"/>
                                  </p:stCondLst>
                                  <p:childTnLst>
                                    <p:set>
                                      <p:cBhvr>
                                        <p:cTn id="12" dur="1" fill="hold">
                                          <p:stCondLst>
                                            <p:cond delay="0"/>
                                          </p:stCondLst>
                                        </p:cTn>
                                        <p:tgtEl>
                                          <p:spTgt spid="19"/>
                                        </p:tgtEl>
                                        <p:attrNameLst>
                                          <p:attrName>style.visibility</p:attrName>
                                        </p:attrNameLst>
                                      </p:cBhvr>
                                      <p:to>
                                        <p:strVal val="visible"/>
                                      </p:to>
                                    </p:set>
                                    <p:animEffect transition="in" filter="fade">
                                      <p:cBhvr>
                                        <p:cTn id="13"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p:bldLst>
  </p:timing>
</p:sld>
</file>

<file path=ppt/slides/slide2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文本框 4"/>
          <p:cNvSpPr txBox="1"/>
          <p:nvPr/>
        </p:nvSpPr>
        <p:spPr>
          <a:xfrm>
            <a:off x="857694" y="310686"/>
            <a:ext cx="7407348" cy="500137"/>
          </a:xfrm>
          <a:prstGeom prst="rect">
            <a:avLst/>
          </a:prstGeom>
          <a:noFill/>
        </p:spPr>
        <p:txBody>
          <a:bodyPr wrap="square" lIns="68580" tIns="34290" rIns="68580" bIns="34290" rtlCol="0">
            <a:spAutoFit/>
          </a:bodyPr>
          <a:lstStyle/>
          <a:p>
            <a:pPr algn="ctr"/>
            <a:r>
              <a:rPr lang="zh-CN" altLang="en-US" sz="2800" b="1" dirty="0">
                <a:solidFill>
                  <a:srgbClr val="0070C0"/>
                </a:solidFill>
                <a:latin typeface="+mn-ea"/>
              </a:rPr>
              <a:t>二、销项税额</a:t>
            </a:r>
            <a:r>
              <a:rPr lang="en-US" altLang="zh-CN" sz="2400" b="1" dirty="0">
                <a:solidFill>
                  <a:srgbClr val="7030A0"/>
                </a:solidFill>
                <a:latin typeface="+mn-ea"/>
              </a:rPr>
              <a:t>——3.</a:t>
            </a:r>
            <a:r>
              <a:rPr lang="zh-CN" altLang="en-US" sz="2400" b="1" dirty="0">
                <a:solidFill>
                  <a:srgbClr val="7030A0"/>
                </a:solidFill>
                <a:latin typeface="+mn-ea"/>
              </a:rPr>
              <a:t>视同销售行为的销售额确定</a:t>
            </a:r>
            <a:endParaRPr lang="en-US" altLang="zh-CN" sz="2800" b="1" dirty="0">
              <a:solidFill>
                <a:srgbClr val="7030A0"/>
              </a:solidFill>
              <a:latin typeface="+mn-ea"/>
            </a:endParaRPr>
          </a:p>
        </p:txBody>
      </p:sp>
      <p:sp>
        <p:nvSpPr>
          <p:cNvPr id="11" name="文本框 10">
            <a:extLst>
              <a:ext uri="{FF2B5EF4-FFF2-40B4-BE49-F238E27FC236}">
                <a16:creationId xmlns:a16="http://schemas.microsoft.com/office/drawing/2014/main" id="{98CC66F8-C909-4EFC-A0E7-9265E5D4A90F}"/>
              </a:ext>
            </a:extLst>
          </p:cNvPr>
          <p:cNvSpPr txBox="1"/>
          <p:nvPr/>
        </p:nvSpPr>
        <p:spPr>
          <a:xfrm>
            <a:off x="264693" y="810823"/>
            <a:ext cx="6653463" cy="1028680"/>
          </a:xfrm>
          <a:prstGeom prst="rect">
            <a:avLst/>
          </a:prstGeom>
          <a:noFill/>
        </p:spPr>
        <p:txBody>
          <a:bodyPr wrap="square">
            <a:spAutoFit/>
          </a:bodyPr>
          <a:lstStyle/>
          <a:p>
            <a:pPr marL="0" marR="0" lvl="0" indent="539750" algn="l" defTabSz="914400" rtl="0" eaLnBrk="1" fontAlgn="auto" latinLnBrk="0" hangingPunct="1">
              <a:lnSpc>
                <a:spcPct val="150000"/>
              </a:lnSpc>
              <a:spcBef>
                <a:spcPts val="0"/>
              </a:spcBef>
              <a:spcAft>
                <a:spcPts val="0"/>
              </a:spcAft>
              <a:buClrTx/>
              <a:buSzTx/>
              <a:buFont typeface="Arial" panose="020B0604020202020204" pitchFamily="34" charset="0"/>
              <a:buNone/>
              <a:tabLst/>
              <a:defRPr/>
            </a:pPr>
            <a:r>
              <a:rPr kumimoji="0" lang="zh-CN" altLang="zh-CN" sz="22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a:t>
            </a:r>
            <a:r>
              <a:rPr kumimoji="0" lang="en-US" altLang="zh-CN" sz="22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1</a:t>
            </a:r>
            <a:r>
              <a:rPr kumimoji="0" lang="zh-CN" altLang="zh-CN" sz="22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）非应税消费品的组价公式：</a:t>
            </a:r>
          </a:p>
          <a:p>
            <a:pPr marL="0" marR="0" lvl="0" indent="539750" algn="l" defTabSz="914400" rtl="0" eaLnBrk="1" fontAlgn="auto" latinLnBrk="0" hangingPunct="1">
              <a:lnSpc>
                <a:spcPct val="150000"/>
              </a:lnSpc>
              <a:spcBef>
                <a:spcPts val="0"/>
              </a:spcBef>
              <a:spcAft>
                <a:spcPts val="0"/>
              </a:spcAft>
              <a:buClrTx/>
              <a:buSzTx/>
              <a:buFont typeface="Arial" panose="020B0604020202020204" pitchFamily="34" charset="0"/>
              <a:buNone/>
              <a:tabLst/>
              <a:defRPr/>
            </a:pPr>
            <a:r>
              <a:rPr kumimoji="0" lang="zh-CN" altLang="zh-CN" sz="2200" b="1" i="0" u="dbl" strike="noStrike" kern="1200" cap="none" spc="0" normalizeH="0" noProof="0" dirty="0">
                <a:ln>
                  <a:noFill/>
                </a:ln>
                <a:solidFill>
                  <a:srgbClr val="C00000"/>
                </a:solidFill>
                <a:effectLst/>
                <a:uLnTx/>
                <a:uFillTx/>
                <a:latin typeface="楷体" panose="02010609060101010101" pitchFamily="49" charset="-122"/>
                <a:ea typeface="楷体" panose="02010609060101010101" pitchFamily="49" charset="-122"/>
                <a:cs typeface="+mn-cs"/>
              </a:rPr>
              <a:t>组成计税价格＝成本</a:t>
            </a:r>
            <a:r>
              <a:rPr kumimoji="0" lang="en-US" altLang="zh-CN" sz="2200" b="1" i="0" u="dbl" strike="noStrike" kern="1200" cap="none" spc="0" normalizeH="0" noProof="0" dirty="0">
                <a:ln>
                  <a:noFill/>
                </a:ln>
                <a:solidFill>
                  <a:srgbClr val="C00000"/>
                </a:solidFill>
                <a:effectLst/>
                <a:uLnTx/>
                <a:uFillTx/>
                <a:latin typeface="楷体" panose="02010609060101010101" pitchFamily="49" charset="-122"/>
                <a:ea typeface="楷体" panose="02010609060101010101" pitchFamily="49" charset="-122"/>
                <a:cs typeface="+mn-cs"/>
              </a:rPr>
              <a:t>×</a:t>
            </a:r>
            <a:r>
              <a:rPr kumimoji="0" lang="zh-CN" altLang="zh-CN" sz="2200" b="1" i="0" u="dbl" strike="noStrike" kern="1200" cap="none" spc="0" normalizeH="0" noProof="0" dirty="0">
                <a:ln>
                  <a:noFill/>
                </a:ln>
                <a:solidFill>
                  <a:srgbClr val="C00000"/>
                </a:solidFill>
                <a:effectLst/>
                <a:uLnTx/>
                <a:uFillTx/>
                <a:latin typeface="楷体" panose="02010609060101010101" pitchFamily="49" charset="-122"/>
                <a:ea typeface="楷体" panose="02010609060101010101" pitchFamily="49" charset="-122"/>
                <a:cs typeface="+mn-cs"/>
              </a:rPr>
              <a:t>（</a:t>
            </a:r>
            <a:r>
              <a:rPr kumimoji="0" lang="en-US" altLang="zh-CN" sz="2200" b="1" i="0" u="dbl" strike="noStrike" kern="1200" cap="none" spc="0" normalizeH="0" noProof="0" dirty="0">
                <a:ln>
                  <a:noFill/>
                </a:ln>
                <a:solidFill>
                  <a:srgbClr val="C00000"/>
                </a:solidFill>
                <a:effectLst/>
                <a:uLnTx/>
                <a:uFillTx/>
                <a:latin typeface="楷体" panose="02010609060101010101" pitchFamily="49" charset="-122"/>
                <a:ea typeface="楷体" panose="02010609060101010101" pitchFamily="49" charset="-122"/>
                <a:cs typeface="+mn-cs"/>
              </a:rPr>
              <a:t>1</a:t>
            </a:r>
            <a:r>
              <a:rPr kumimoji="0" lang="zh-CN" altLang="zh-CN" sz="2200" b="1" i="0" u="dbl" strike="noStrike" kern="1200" cap="none" spc="0" normalizeH="0" noProof="0" dirty="0">
                <a:ln>
                  <a:noFill/>
                </a:ln>
                <a:solidFill>
                  <a:srgbClr val="C00000"/>
                </a:solidFill>
                <a:effectLst/>
                <a:uLnTx/>
                <a:uFillTx/>
                <a:latin typeface="楷体" panose="02010609060101010101" pitchFamily="49" charset="-122"/>
                <a:ea typeface="楷体" panose="02010609060101010101" pitchFamily="49" charset="-122"/>
                <a:cs typeface="+mn-cs"/>
              </a:rPr>
              <a:t>＋成本利润率）</a:t>
            </a:r>
          </a:p>
        </p:txBody>
      </p:sp>
      <p:sp>
        <p:nvSpPr>
          <p:cNvPr id="12" name="矩形 11">
            <a:extLst>
              <a:ext uri="{FF2B5EF4-FFF2-40B4-BE49-F238E27FC236}">
                <a16:creationId xmlns:a16="http://schemas.microsoft.com/office/drawing/2014/main" id="{A382E28A-0682-4464-9193-3CE855B2A53E}"/>
              </a:ext>
            </a:extLst>
          </p:cNvPr>
          <p:cNvSpPr>
            <a:spLocks noChangeArrowheads="1"/>
          </p:cNvSpPr>
          <p:nvPr/>
        </p:nvSpPr>
        <p:spPr bwMode="auto">
          <a:xfrm>
            <a:off x="994437" y="1921866"/>
            <a:ext cx="3060700" cy="369888"/>
          </a:xfrm>
          <a:prstGeom prst="rect">
            <a:avLst/>
          </a:prstGeom>
          <a:solidFill>
            <a:srgbClr val="C00000"/>
          </a:solidFill>
          <a:ln w="38100">
            <a:noFill/>
            <a:miter lim="800000"/>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anchor="ctr"/>
          <a:lstStyle/>
          <a:p>
            <a:pPr algn="ctr">
              <a:defRPr/>
            </a:pPr>
            <a:r>
              <a:rPr lang="zh-CN" altLang="en-US" sz="2000" b="1" dirty="0">
                <a:solidFill>
                  <a:schemeClr val="bg1"/>
                </a:solidFill>
                <a:latin typeface="楷体" panose="02010609060101010101" pitchFamily="49" charset="-122"/>
                <a:ea typeface="楷体" panose="02010609060101010101" pitchFamily="49" charset="-122"/>
              </a:rPr>
              <a:t>商品销售价格（收入）</a:t>
            </a:r>
          </a:p>
        </p:txBody>
      </p:sp>
      <p:sp>
        <p:nvSpPr>
          <p:cNvPr id="13" name="左大括号 12">
            <a:extLst>
              <a:ext uri="{FF2B5EF4-FFF2-40B4-BE49-F238E27FC236}">
                <a16:creationId xmlns:a16="http://schemas.microsoft.com/office/drawing/2014/main" id="{52B51DDF-07AE-4F75-B547-82C97422682C}"/>
              </a:ext>
            </a:extLst>
          </p:cNvPr>
          <p:cNvSpPr>
            <a:spLocks/>
          </p:cNvSpPr>
          <p:nvPr/>
        </p:nvSpPr>
        <p:spPr bwMode="auto">
          <a:xfrm rot="16200000">
            <a:off x="2388585" y="934244"/>
            <a:ext cx="298450" cy="3040062"/>
          </a:xfrm>
          <a:prstGeom prst="leftBrace">
            <a:avLst>
              <a:gd name="adj1" fmla="val 0"/>
              <a:gd name="adj2" fmla="val 50000"/>
            </a:avLst>
          </a:prstGeom>
          <a:noFill/>
          <a:ln w="25400" algn="ctr">
            <a:solidFill>
              <a:srgbClr val="C00000"/>
            </a:solidFill>
            <a:round/>
            <a:headEnd/>
            <a:tailEnd/>
          </a:ln>
        </p:spPr>
        <p:txBody>
          <a:bodyPr wrap="none" anchor="ctr"/>
          <a:lstStyle/>
          <a:p>
            <a:endParaRPr lang="zh-CN" altLang="en-US" sz="2000" b="1">
              <a:solidFill>
                <a:schemeClr val="bg1"/>
              </a:solidFill>
              <a:latin typeface="楷体" panose="02010609060101010101" pitchFamily="49" charset="-122"/>
              <a:ea typeface="楷体" panose="02010609060101010101" pitchFamily="49" charset="-122"/>
            </a:endParaRPr>
          </a:p>
        </p:txBody>
      </p:sp>
      <p:sp>
        <p:nvSpPr>
          <p:cNvPr id="14" name="矩形 13">
            <a:extLst>
              <a:ext uri="{FF2B5EF4-FFF2-40B4-BE49-F238E27FC236}">
                <a16:creationId xmlns:a16="http://schemas.microsoft.com/office/drawing/2014/main" id="{54343FD3-1A76-42C3-A21C-D09F37448256}"/>
              </a:ext>
            </a:extLst>
          </p:cNvPr>
          <p:cNvSpPr>
            <a:spLocks noChangeArrowheads="1"/>
          </p:cNvSpPr>
          <p:nvPr/>
        </p:nvSpPr>
        <p:spPr bwMode="auto">
          <a:xfrm>
            <a:off x="2154900" y="2623541"/>
            <a:ext cx="792162" cy="323850"/>
          </a:xfrm>
          <a:prstGeom prst="rect">
            <a:avLst/>
          </a:prstGeom>
          <a:solidFill>
            <a:srgbClr val="C00000"/>
          </a:solidFill>
          <a:ln w="38100">
            <a:noFill/>
            <a:miter lim="800000"/>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anchor="ctr"/>
          <a:lstStyle/>
          <a:p>
            <a:pPr algn="ctr">
              <a:defRPr/>
            </a:pPr>
            <a:r>
              <a:rPr lang="en-US" altLang="zh-CN" sz="2000" b="1">
                <a:solidFill>
                  <a:schemeClr val="bg1"/>
                </a:solidFill>
                <a:latin typeface="楷体" panose="02010609060101010101" pitchFamily="49" charset="-122"/>
                <a:ea typeface="楷体" panose="02010609060101010101" pitchFamily="49" charset="-122"/>
              </a:rPr>
              <a:t>100%</a:t>
            </a:r>
            <a:endParaRPr lang="zh-CN" altLang="en-US" sz="2000" b="1">
              <a:solidFill>
                <a:schemeClr val="bg1"/>
              </a:solidFill>
              <a:latin typeface="楷体" panose="02010609060101010101" pitchFamily="49" charset="-122"/>
              <a:ea typeface="楷体" panose="02010609060101010101" pitchFamily="49" charset="-122"/>
            </a:endParaRPr>
          </a:p>
        </p:txBody>
      </p:sp>
      <p:sp>
        <p:nvSpPr>
          <p:cNvPr id="15" name="TextBox 12">
            <a:extLst>
              <a:ext uri="{FF2B5EF4-FFF2-40B4-BE49-F238E27FC236}">
                <a16:creationId xmlns:a16="http://schemas.microsoft.com/office/drawing/2014/main" id="{D7C2F209-F176-4E19-9DE6-E80B7B30A62A}"/>
              </a:ext>
            </a:extLst>
          </p:cNvPr>
          <p:cNvSpPr txBox="1">
            <a:spLocks noChangeArrowheads="1"/>
          </p:cNvSpPr>
          <p:nvPr/>
        </p:nvSpPr>
        <p:spPr bwMode="auto">
          <a:xfrm>
            <a:off x="2933859" y="1921866"/>
            <a:ext cx="1111250" cy="369888"/>
          </a:xfrm>
          <a:prstGeom prst="rect">
            <a:avLst/>
          </a:prstGeom>
          <a:solidFill>
            <a:srgbClr val="0070C0"/>
          </a:solidFill>
          <a:ln w="9525">
            <a:noFill/>
            <a:miter lim="800000"/>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a:lstStyle/>
          <a:p>
            <a:pPr algn="ctr">
              <a:defRPr/>
            </a:pPr>
            <a:r>
              <a:rPr lang="zh-CN" altLang="en-US" sz="2000" b="1">
                <a:solidFill>
                  <a:schemeClr val="bg1"/>
                </a:solidFill>
                <a:latin typeface="楷体" panose="02010609060101010101" pitchFamily="49" charset="-122"/>
                <a:ea typeface="楷体" panose="02010609060101010101" pitchFamily="49" charset="-122"/>
              </a:rPr>
              <a:t>利润</a:t>
            </a:r>
          </a:p>
        </p:txBody>
      </p:sp>
      <p:cxnSp>
        <p:nvCxnSpPr>
          <p:cNvPr id="20" name="直接连接符 19">
            <a:extLst>
              <a:ext uri="{FF2B5EF4-FFF2-40B4-BE49-F238E27FC236}">
                <a16:creationId xmlns:a16="http://schemas.microsoft.com/office/drawing/2014/main" id="{9CC4568B-93D0-40E8-AC18-0E9A85218CA3}"/>
              </a:ext>
            </a:extLst>
          </p:cNvPr>
          <p:cNvCxnSpPr>
            <a:cxnSpLocks noChangeShapeType="1"/>
          </p:cNvCxnSpPr>
          <p:nvPr/>
        </p:nvCxnSpPr>
        <p:spPr bwMode="auto">
          <a:xfrm rot="16200000" flipH="1">
            <a:off x="2738629" y="2106612"/>
            <a:ext cx="369888" cy="1587"/>
          </a:xfrm>
          <a:prstGeom prst="line">
            <a:avLst/>
          </a:prstGeom>
          <a:noFill/>
          <a:ln w="25400" algn="ctr">
            <a:solidFill>
              <a:schemeClr val="tx1"/>
            </a:solidFill>
            <a:round/>
            <a:headEnd/>
            <a:tailEnd/>
          </a:ln>
          <a:effectLst>
            <a:outerShdw blurRad="44450" dist="27940" dir="5400000" algn="ctr">
              <a:srgbClr val="000000">
                <a:alpha val="32000"/>
              </a:srgbClr>
            </a:outerShdw>
          </a:effectLst>
        </p:spPr>
      </p:cxnSp>
      <p:sp>
        <p:nvSpPr>
          <p:cNvPr id="21" name="TextBox 14">
            <a:extLst>
              <a:ext uri="{FF2B5EF4-FFF2-40B4-BE49-F238E27FC236}">
                <a16:creationId xmlns:a16="http://schemas.microsoft.com/office/drawing/2014/main" id="{CBE335D1-DF3D-4D20-AE23-7A4B7A98F712}"/>
              </a:ext>
            </a:extLst>
          </p:cNvPr>
          <p:cNvSpPr txBox="1">
            <a:spLocks noChangeArrowheads="1"/>
          </p:cNvSpPr>
          <p:nvPr/>
        </p:nvSpPr>
        <p:spPr bwMode="auto">
          <a:xfrm>
            <a:off x="994500" y="1914853"/>
            <a:ext cx="1925637" cy="370800"/>
          </a:xfrm>
          <a:prstGeom prst="rect">
            <a:avLst/>
          </a:prstGeom>
          <a:solidFill>
            <a:srgbClr val="0070C0"/>
          </a:solidFill>
          <a:ln w="9525">
            <a:noFill/>
            <a:miter lim="800000"/>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a:lstStyle/>
          <a:p>
            <a:pPr algn="ctr">
              <a:defRPr/>
            </a:pPr>
            <a:r>
              <a:rPr lang="zh-CN" altLang="en-US" sz="2000" b="1" dirty="0">
                <a:solidFill>
                  <a:schemeClr val="bg1"/>
                </a:solidFill>
                <a:latin typeface="楷体" panose="02010609060101010101" pitchFamily="49" charset="-122"/>
                <a:ea typeface="楷体" panose="02010609060101010101" pitchFamily="49" charset="-122"/>
              </a:rPr>
              <a:t>成本</a:t>
            </a:r>
          </a:p>
        </p:txBody>
      </p:sp>
      <p:sp>
        <p:nvSpPr>
          <p:cNvPr id="22" name="矩形 21">
            <a:extLst>
              <a:ext uri="{FF2B5EF4-FFF2-40B4-BE49-F238E27FC236}">
                <a16:creationId xmlns:a16="http://schemas.microsoft.com/office/drawing/2014/main" id="{82CD2620-C74B-4060-9D3A-F41209241EB5}"/>
              </a:ext>
            </a:extLst>
          </p:cNvPr>
          <p:cNvSpPr>
            <a:spLocks noChangeArrowheads="1"/>
          </p:cNvSpPr>
          <p:nvPr/>
        </p:nvSpPr>
        <p:spPr bwMode="auto">
          <a:xfrm>
            <a:off x="994436" y="3209329"/>
            <a:ext cx="1489461" cy="369887"/>
          </a:xfrm>
          <a:prstGeom prst="rect">
            <a:avLst/>
          </a:prstGeom>
          <a:solidFill>
            <a:srgbClr val="C00000"/>
          </a:solidFill>
          <a:ln w="38100">
            <a:noFill/>
            <a:miter lim="800000"/>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anchor="ctr"/>
          <a:lstStyle/>
          <a:p>
            <a:pPr algn="ctr">
              <a:defRPr/>
            </a:pPr>
            <a:r>
              <a:rPr lang="zh-CN" altLang="en-US" sz="2000" b="1">
                <a:solidFill>
                  <a:schemeClr val="bg1"/>
                </a:solidFill>
                <a:latin typeface="楷体" panose="02010609060101010101" pitchFamily="49" charset="-122"/>
                <a:ea typeface="楷体" panose="02010609060101010101" pitchFamily="49" charset="-122"/>
              </a:rPr>
              <a:t>成本利润率</a:t>
            </a:r>
          </a:p>
        </p:txBody>
      </p:sp>
      <p:sp>
        <p:nvSpPr>
          <p:cNvPr id="23" name="等于号 23">
            <a:extLst>
              <a:ext uri="{FF2B5EF4-FFF2-40B4-BE49-F238E27FC236}">
                <a16:creationId xmlns:a16="http://schemas.microsoft.com/office/drawing/2014/main" id="{A59F3F44-AFBF-4DDA-BCEC-5F3922EA8C52}"/>
              </a:ext>
            </a:extLst>
          </p:cNvPr>
          <p:cNvSpPr/>
          <p:nvPr/>
        </p:nvSpPr>
        <p:spPr>
          <a:xfrm>
            <a:off x="2507325" y="3218854"/>
            <a:ext cx="719137" cy="360362"/>
          </a:xfrm>
          <a:prstGeom prst="mathEqual">
            <a:avLst/>
          </a:prstGeom>
          <a:solidFill>
            <a:srgbClr val="C00000"/>
          </a:solidFill>
          <a:ln w="38100">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anchor="ctr"/>
          <a:lstStyle/>
          <a:p>
            <a:pPr algn="ctr">
              <a:defRPr/>
            </a:pPr>
            <a:endParaRPr lang="zh-CN" altLang="en-US" sz="2000" b="1" dirty="0">
              <a:ln w="12700">
                <a:solidFill>
                  <a:sysClr val="windowText" lastClr="000000"/>
                </a:solidFill>
                <a:prstDash val="solid"/>
              </a:ln>
              <a:solidFill>
                <a:schemeClr val="bg1"/>
              </a:solidFill>
              <a:effectLst>
                <a:outerShdw blurRad="41275" dist="20320" dir="1800000" algn="tl" rotWithShape="0">
                  <a:srgbClr val="000000">
                    <a:alpha val="40000"/>
                  </a:srgbClr>
                </a:outerShdw>
              </a:effectLst>
              <a:latin typeface="楷体" panose="02010609060101010101" pitchFamily="49" charset="-122"/>
              <a:ea typeface="楷体" panose="02010609060101010101" pitchFamily="49" charset="-122"/>
            </a:endParaRPr>
          </a:p>
        </p:txBody>
      </p:sp>
      <p:sp>
        <p:nvSpPr>
          <p:cNvPr id="24" name="矩形 23">
            <a:extLst>
              <a:ext uri="{FF2B5EF4-FFF2-40B4-BE49-F238E27FC236}">
                <a16:creationId xmlns:a16="http://schemas.microsoft.com/office/drawing/2014/main" id="{2891F61E-C10E-44E5-83C6-4DAE2948594C}"/>
              </a:ext>
            </a:extLst>
          </p:cNvPr>
          <p:cNvSpPr>
            <a:spLocks noChangeArrowheads="1"/>
          </p:cNvSpPr>
          <p:nvPr/>
        </p:nvSpPr>
        <p:spPr bwMode="auto">
          <a:xfrm>
            <a:off x="3478875" y="2953741"/>
            <a:ext cx="1116012" cy="323850"/>
          </a:xfrm>
          <a:prstGeom prst="rect">
            <a:avLst/>
          </a:prstGeom>
          <a:solidFill>
            <a:srgbClr val="C00000"/>
          </a:solidFill>
          <a:ln w="38100">
            <a:noFill/>
            <a:miter lim="800000"/>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anchor="ctr"/>
          <a:lstStyle/>
          <a:p>
            <a:pPr algn="ctr">
              <a:defRPr/>
            </a:pPr>
            <a:r>
              <a:rPr lang="zh-CN" altLang="en-US" sz="2000" b="1">
                <a:solidFill>
                  <a:schemeClr val="bg1"/>
                </a:solidFill>
                <a:latin typeface="楷体" panose="02010609060101010101" pitchFamily="49" charset="-122"/>
                <a:ea typeface="楷体" panose="02010609060101010101" pitchFamily="49" charset="-122"/>
              </a:rPr>
              <a:t>利润</a:t>
            </a:r>
          </a:p>
        </p:txBody>
      </p:sp>
      <p:cxnSp>
        <p:nvCxnSpPr>
          <p:cNvPr id="25" name="直接连接符 24">
            <a:extLst>
              <a:ext uri="{FF2B5EF4-FFF2-40B4-BE49-F238E27FC236}">
                <a16:creationId xmlns:a16="http://schemas.microsoft.com/office/drawing/2014/main" id="{3E917C47-2303-46A8-A332-8E882846321B}"/>
              </a:ext>
            </a:extLst>
          </p:cNvPr>
          <p:cNvCxnSpPr>
            <a:cxnSpLocks noChangeShapeType="1"/>
          </p:cNvCxnSpPr>
          <p:nvPr/>
        </p:nvCxnSpPr>
        <p:spPr bwMode="auto">
          <a:xfrm>
            <a:off x="3299016" y="3362325"/>
            <a:ext cx="1439863" cy="0"/>
          </a:xfrm>
          <a:prstGeom prst="line">
            <a:avLst/>
          </a:prstGeom>
          <a:noFill/>
          <a:ln w="25400" algn="ctr">
            <a:solidFill>
              <a:srgbClr val="C00000"/>
            </a:solidFill>
            <a:round/>
            <a:headEnd/>
            <a:tailEnd/>
          </a:ln>
        </p:spPr>
      </p:cxnSp>
      <p:sp>
        <p:nvSpPr>
          <p:cNvPr id="26" name="矩形 25">
            <a:extLst>
              <a:ext uri="{FF2B5EF4-FFF2-40B4-BE49-F238E27FC236}">
                <a16:creationId xmlns:a16="http://schemas.microsoft.com/office/drawing/2014/main" id="{046EBF0F-85EA-4A87-A376-FA91631E882A}"/>
              </a:ext>
            </a:extLst>
          </p:cNvPr>
          <p:cNvSpPr>
            <a:spLocks noChangeArrowheads="1"/>
          </p:cNvSpPr>
          <p:nvPr/>
        </p:nvSpPr>
        <p:spPr bwMode="auto">
          <a:xfrm>
            <a:off x="3478875" y="3433166"/>
            <a:ext cx="1116012" cy="325438"/>
          </a:xfrm>
          <a:prstGeom prst="rect">
            <a:avLst/>
          </a:prstGeom>
          <a:solidFill>
            <a:srgbClr val="C00000"/>
          </a:solidFill>
          <a:ln w="38100">
            <a:noFill/>
            <a:miter lim="800000"/>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anchor="ctr"/>
          <a:lstStyle/>
          <a:p>
            <a:pPr algn="ctr">
              <a:defRPr/>
            </a:pPr>
            <a:r>
              <a:rPr lang="zh-CN" altLang="en-US" sz="2000" b="1">
                <a:solidFill>
                  <a:schemeClr val="bg1"/>
                </a:solidFill>
                <a:latin typeface="楷体" panose="02010609060101010101" pitchFamily="49" charset="-122"/>
                <a:ea typeface="楷体" panose="02010609060101010101" pitchFamily="49" charset="-122"/>
              </a:rPr>
              <a:t>成本</a:t>
            </a:r>
          </a:p>
        </p:txBody>
      </p:sp>
      <p:sp>
        <p:nvSpPr>
          <p:cNvPr id="27" name="文本占位符 1">
            <a:extLst>
              <a:ext uri="{FF2B5EF4-FFF2-40B4-BE49-F238E27FC236}">
                <a16:creationId xmlns:a16="http://schemas.microsoft.com/office/drawing/2014/main" id="{A5882BF9-8899-4C86-A189-BAF133A7AF39}"/>
              </a:ext>
            </a:extLst>
          </p:cNvPr>
          <p:cNvSpPr txBox="1">
            <a:spLocks/>
          </p:cNvSpPr>
          <p:nvPr/>
        </p:nvSpPr>
        <p:spPr bwMode="auto">
          <a:xfrm>
            <a:off x="4162616" y="1851025"/>
            <a:ext cx="3343275" cy="647700"/>
          </a:xfrm>
          <a:prstGeom prst="rect">
            <a:avLst/>
          </a:prstGeom>
          <a:noFill/>
          <a:ln w="9525">
            <a:noFill/>
            <a:miter lim="800000"/>
            <a:headEnd/>
            <a:tailEnd/>
          </a:ln>
        </p:spPr>
        <p:txBody>
          <a:bodyPr/>
          <a:lstStyle/>
          <a:p>
            <a:pPr>
              <a:lnSpc>
                <a:spcPct val="150000"/>
              </a:lnSpc>
              <a:defRPr/>
            </a:pPr>
            <a:r>
              <a:rPr lang="zh-CN" altLang="zh-CN" sz="2000" b="1" kern="0" dirty="0">
                <a:solidFill>
                  <a:srgbClr val="004DA1"/>
                </a:solidFill>
                <a:latin typeface="楷体" panose="02010609060101010101" pitchFamily="49" charset="-122"/>
                <a:ea typeface="楷体" panose="02010609060101010101" pitchFamily="49" charset="-122"/>
              </a:rPr>
              <a:t>组成计税价格</a:t>
            </a:r>
            <a:r>
              <a:rPr lang="en-US" altLang="zh-CN" sz="2000" b="1" kern="0" dirty="0">
                <a:solidFill>
                  <a:srgbClr val="004DA1"/>
                </a:solidFill>
                <a:latin typeface="楷体" panose="02010609060101010101" pitchFamily="49" charset="-122"/>
                <a:ea typeface="楷体" panose="02010609060101010101" pitchFamily="49" charset="-122"/>
              </a:rPr>
              <a:t>=</a:t>
            </a:r>
            <a:r>
              <a:rPr lang="zh-CN" altLang="zh-CN" sz="2000" b="1" kern="0" dirty="0">
                <a:solidFill>
                  <a:srgbClr val="004DA1"/>
                </a:solidFill>
                <a:latin typeface="楷体" panose="02010609060101010101" pitchFamily="49" charset="-122"/>
                <a:ea typeface="楷体" panose="02010609060101010101" pitchFamily="49" charset="-122"/>
              </a:rPr>
              <a:t>成本</a:t>
            </a:r>
            <a:r>
              <a:rPr lang="en-US" altLang="zh-CN" sz="2000" b="1" kern="0" dirty="0">
                <a:solidFill>
                  <a:srgbClr val="004DA1"/>
                </a:solidFill>
                <a:latin typeface="楷体" panose="02010609060101010101" pitchFamily="49" charset="-122"/>
                <a:ea typeface="楷体" panose="02010609060101010101" pitchFamily="49" charset="-122"/>
              </a:rPr>
              <a:t>+</a:t>
            </a:r>
            <a:r>
              <a:rPr lang="zh-CN" altLang="en-US" sz="2000" b="1" kern="0" dirty="0">
                <a:solidFill>
                  <a:srgbClr val="004DA1"/>
                </a:solidFill>
                <a:latin typeface="楷体" panose="02010609060101010101" pitchFamily="49" charset="-122"/>
                <a:ea typeface="楷体" panose="02010609060101010101" pitchFamily="49" charset="-122"/>
              </a:rPr>
              <a:t>利润</a:t>
            </a:r>
            <a:endParaRPr lang="zh-CN" altLang="zh-CN" sz="2000" b="1" kern="0" dirty="0">
              <a:solidFill>
                <a:srgbClr val="004DA1"/>
              </a:solidFill>
              <a:latin typeface="楷体" panose="02010609060101010101" pitchFamily="49" charset="-122"/>
              <a:ea typeface="楷体" panose="02010609060101010101" pitchFamily="49" charset="-122"/>
            </a:endParaRPr>
          </a:p>
        </p:txBody>
      </p:sp>
      <p:sp>
        <p:nvSpPr>
          <p:cNvPr id="28" name="文本占位符 1">
            <a:extLst>
              <a:ext uri="{FF2B5EF4-FFF2-40B4-BE49-F238E27FC236}">
                <a16:creationId xmlns:a16="http://schemas.microsoft.com/office/drawing/2014/main" id="{55E3F073-73FE-4C68-8460-5604EC592673}"/>
              </a:ext>
            </a:extLst>
          </p:cNvPr>
          <p:cNvSpPr txBox="1">
            <a:spLocks/>
          </p:cNvSpPr>
          <p:nvPr/>
        </p:nvSpPr>
        <p:spPr bwMode="auto">
          <a:xfrm>
            <a:off x="417704" y="3722687"/>
            <a:ext cx="6624637" cy="1420813"/>
          </a:xfrm>
          <a:prstGeom prst="rect">
            <a:avLst/>
          </a:prstGeom>
          <a:noFill/>
          <a:ln w="9525">
            <a:noFill/>
            <a:miter lim="800000"/>
            <a:headEnd/>
            <a:tailEnd/>
          </a:ln>
        </p:spPr>
        <p:txBody>
          <a:bodyPr/>
          <a:lstStyle/>
          <a:p>
            <a:pPr>
              <a:lnSpc>
                <a:spcPct val="150000"/>
              </a:lnSpc>
              <a:defRPr/>
            </a:pPr>
            <a:r>
              <a:rPr lang="en-US" altLang="zh-CN" sz="2000" b="1" kern="0" dirty="0">
                <a:solidFill>
                  <a:srgbClr val="004DA1"/>
                </a:solidFill>
                <a:latin typeface="楷体" panose="02010609060101010101" pitchFamily="49" charset="-122"/>
                <a:ea typeface="楷体" panose="02010609060101010101" pitchFamily="49" charset="-122"/>
              </a:rPr>
              <a:t>       </a:t>
            </a:r>
            <a:r>
              <a:rPr lang="zh-CN" altLang="en-US" sz="2000" b="1" kern="0" dirty="0">
                <a:solidFill>
                  <a:srgbClr val="004DA1"/>
                </a:solidFill>
                <a:latin typeface="楷体" panose="02010609060101010101" pitchFamily="49" charset="-122"/>
                <a:ea typeface="楷体" panose="02010609060101010101" pitchFamily="49" charset="-122"/>
              </a:rPr>
              <a:t>利润</a:t>
            </a:r>
            <a:r>
              <a:rPr lang="en-US" altLang="zh-CN" sz="2000" b="1" kern="0" dirty="0">
                <a:solidFill>
                  <a:srgbClr val="004DA1"/>
                </a:solidFill>
                <a:latin typeface="楷体" panose="02010609060101010101" pitchFamily="49" charset="-122"/>
                <a:ea typeface="楷体" panose="02010609060101010101" pitchFamily="49" charset="-122"/>
              </a:rPr>
              <a:t>=</a:t>
            </a:r>
            <a:r>
              <a:rPr lang="zh-CN" altLang="en-US" sz="2000" b="1" kern="0" dirty="0">
                <a:solidFill>
                  <a:srgbClr val="004DA1"/>
                </a:solidFill>
                <a:latin typeface="楷体" panose="02010609060101010101" pitchFamily="49" charset="-122"/>
                <a:ea typeface="楷体" panose="02010609060101010101" pitchFamily="49" charset="-122"/>
              </a:rPr>
              <a:t>成本</a:t>
            </a:r>
            <a:r>
              <a:rPr lang="en-US" altLang="zh-CN" sz="2000" b="1" kern="0" dirty="0">
                <a:solidFill>
                  <a:srgbClr val="004DA1"/>
                </a:solidFill>
                <a:latin typeface="楷体" panose="02010609060101010101" pitchFamily="49" charset="-122"/>
                <a:ea typeface="楷体" panose="02010609060101010101" pitchFamily="49" charset="-122"/>
              </a:rPr>
              <a:t>×</a:t>
            </a:r>
            <a:r>
              <a:rPr lang="zh-CN" altLang="en-US" sz="2000" b="1" kern="0" dirty="0">
                <a:solidFill>
                  <a:srgbClr val="004DA1"/>
                </a:solidFill>
                <a:latin typeface="楷体" panose="02010609060101010101" pitchFamily="49" charset="-122"/>
                <a:ea typeface="楷体" panose="02010609060101010101" pitchFamily="49" charset="-122"/>
              </a:rPr>
              <a:t>成本利润率</a:t>
            </a:r>
            <a:endParaRPr lang="zh-CN" altLang="zh-CN" sz="2000" b="1" kern="0" dirty="0">
              <a:solidFill>
                <a:srgbClr val="004DA1"/>
              </a:solidFill>
              <a:latin typeface="楷体" panose="02010609060101010101" pitchFamily="49" charset="-122"/>
              <a:ea typeface="楷体" panose="02010609060101010101" pitchFamily="49" charset="-122"/>
            </a:endParaRPr>
          </a:p>
          <a:p>
            <a:pPr>
              <a:lnSpc>
                <a:spcPct val="150000"/>
              </a:lnSpc>
              <a:defRPr/>
            </a:pPr>
            <a:r>
              <a:rPr lang="en-US" altLang="zh-CN" sz="2000" b="1" kern="0" dirty="0">
                <a:solidFill>
                  <a:srgbClr val="004DA1"/>
                </a:solidFill>
                <a:latin typeface="楷体" panose="02010609060101010101" pitchFamily="49" charset="-122"/>
                <a:ea typeface="楷体" panose="02010609060101010101" pitchFamily="49" charset="-122"/>
              </a:rPr>
              <a:t>       </a:t>
            </a:r>
            <a:r>
              <a:rPr lang="zh-CN" altLang="zh-CN" sz="2000" b="1" kern="0" dirty="0">
                <a:solidFill>
                  <a:srgbClr val="004DA1"/>
                </a:solidFill>
                <a:latin typeface="楷体" panose="02010609060101010101" pitchFamily="49" charset="-122"/>
                <a:ea typeface="楷体" panose="02010609060101010101" pitchFamily="49" charset="-122"/>
              </a:rPr>
              <a:t>组成计税价格</a:t>
            </a:r>
            <a:r>
              <a:rPr lang="en-US" altLang="zh-CN" sz="2000" b="1" kern="0" dirty="0">
                <a:solidFill>
                  <a:srgbClr val="004DA1"/>
                </a:solidFill>
                <a:latin typeface="楷体" panose="02010609060101010101" pitchFamily="49" charset="-122"/>
                <a:ea typeface="楷体" panose="02010609060101010101" pitchFamily="49" charset="-122"/>
              </a:rPr>
              <a:t>=</a:t>
            </a:r>
            <a:r>
              <a:rPr lang="zh-CN" altLang="en-US" sz="2000" b="1" kern="0" dirty="0">
                <a:solidFill>
                  <a:srgbClr val="004DA1"/>
                </a:solidFill>
                <a:latin typeface="楷体" panose="02010609060101010101" pitchFamily="49" charset="-122"/>
                <a:ea typeface="楷体" panose="02010609060101010101" pitchFamily="49" charset="-122"/>
              </a:rPr>
              <a:t>成本</a:t>
            </a:r>
            <a:r>
              <a:rPr lang="en-US" altLang="zh-CN" sz="2000" b="1" kern="0" dirty="0">
                <a:solidFill>
                  <a:srgbClr val="004DA1"/>
                </a:solidFill>
                <a:latin typeface="楷体" panose="02010609060101010101" pitchFamily="49" charset="-122"/>
                <a:ea typeface="楷体" panose="02010609060101010101" pitchFamily="49" charset="-122"/>
              </a:rPr>
              <a:t>+</a:t>
            </a:r>
            <a:r>
              <a:rPr lang="zh-CN" altLang="en-US" sz="2000" b="1" kern="0" dirty="0">
                <a:solidFill>
                  <a:srgbClr val="004DA1"/>
                </a:solidFill>
                <a:latin typeface="楷体" panose="02010609060101010101" pitchFamily="49" charset="-122"/>
                <a:ea typeface="楷体" panose="02010609060101010101" pitchFamily="49" charset="-122"/>
              </a:rPr>
              <a:t>成本</a:t>
            </a:r>
            <a:r>
              <a:rPr lang="en-US" altLang="zh-CN" sz="2000" b="1" kern="0" dirty="0">
                <a:solidFill>
                  <a:srgbClr val="004DA1"/>
                </a:solidFill>
                <a:latin typeface="楷体" panose="02010609060101010101" pitchFamily="49" charset="-122"/>
                <a:ea typeface="楷体" panose="02010609060101010101" pitchFamily="49" charset="-122"/>
              </a:rPr>
              <a:t>×</a:t>
            </a:r>
            <a:r>
              <a:rPr lang="zh-CN" altLang="en-US" sz="2000" b="1" kern="0" dirty="0">
                <a:solidFill>
                  <a:srgbClr val="004DA1"/>
                </a:solidFill>
                <a:latin typeface="楷体" panose="02010609060101010101" pitchFamily="49" charset="-122"/>
                <a:ea typeface="楷体" panose="02010609060101010101" pitchFamily="49" charset="-122"/>
              </a:rPr>
              <a:t>成本利润率</a:t>
            </a:r>
            <a:endParaRPr lang="en-US" altLang="zh-CN" sz="2000" b="1" kern="0" dirty="0">
              <a:solidFill>
                <a:srgbClr val="004DA1"/>
              </a:solidFill>
              <a:latin typeface="楷体" panose="02010609060101010101" pitchFamily="49" charset="-122"/>
              <a:ea typeface="楷体" panose="02010609060101010101" pitchFamily="49" charset="-122"/>
            </a:endParaRPr>
          </a:p>
          <a:p>
            <a:pPr>
              <a:lnSpc>
                <a:spcPct val="150000"/>
              </a:lnSpc>
              <a:defRPr/>
            </a:pPr>
            <a:r>
              <a:rPr lang="en-US" altLang="zh-CN" sz="2000" b="1" kern="0" dirty="0">
                <a:solidFill>
                  <a:srgbClr val="004DA1"/>
                </a:solidFill>
                <a:latin typeface="楷体" panose="02010609060101010101" pitchFamily="49" charset="-122"/>
                <a:ea typeface="楷体" panose="02010609060101010101" pitchFamily="49" charset="-122"/>
              </a:rPr>
              <a:t>                   =</a:t>
            </a:r>
            <a:r>
              <a:rPr lang="zh-CN" altLang="en-US" sz="2000" b="1" kern="0" dirty="0">
                <a:solidFill>
                  <a:srgbClr val="004DA1"/>
                </a:solidFill>
                <a:latin typeface="楷体" panose="02010609060101010101" pitchFamily="49" charset="-122"/>
                <a:ea typeface="楷体" panose="02010609060101010101" pitchFamily="49" charset="-122"/>
              </a:rPr>
              <a:t>成本</a:t>
            </a:r>
            <a:r>
              <a:rPr lang="en-US" altLang="zh-CN" sz="2000" b="1" kern="0" dirty="0">
                <a:solidFill>
                  <a:srgbClr val="004DA1"/>
                </a:solidFill>
                <a:latin typeface="楷体" panose="02010609060101010101" pitchFamily="49" charset="-122"/>
                <a:ea typeface="楷体" panose="02010609060101010101" pitchFamily="49" charset="-122"/>
              </a:rPr>
              <a:t>×(1+</a:t>
            </a:r>
            <a:r>
              <a:rPr lang="zh-CN" altLang="en-US" sz="2000" b="1" kern="0" dirty="0">
                <a:solidFill>
                  <a:srgbClr val="004DA1"/>
                </a:solidFill>
                <a:latin typeface="楷体" panose="02010609060101010101" pitchFamily="49" charset="-122"/>
                <a:ea typeface="楷体" panose="02010609060101010101" pitchFamily="49" charset="-122"/>
              </a:rPr>
              <a:t>成本利润率</a:t>
            </a:r>
            <a:r>
              <a:rPr lang="en-US" altLang="zh-CN" sz="2000" b="1" kern="0" dirty="0">
                <a:solidFill>
                  <a:srgbClr val="004DA1"/>
                </a:solidFill>
                <a:latin typeface="楷体" panose="02010609060101010101" pitchFamily="49" charset="-122"/>
                <a:ea typeface="楷体" panose="02010609060101010101" pitchFamily="49" charset="-122"/>
              </a:rPr>
              <a:t>)</a:t>
            </a:r>
            <a:endParaRPr lang="zh-CN" altLang="zh-CN" sz="2000" b="1" kern="0" dirty="0">
              <a:solidFill>
                <a:srgbClr val="004DA1"/>
              </a:solidFill>
              <a:latin typeface="楷体" panose="02010609060101010101" pitchFamily="49" charset="-122"/>
              <a:ea typeface="楷体" panose="02010609060101010101" pitchFamily="49" charset="-122"/>
            </a:endParaRPr>
          </a:p>
        </p:txBody>
      </p:sp>
    </p:spTree>
    <p:extLst>
      <p:ext uri="{BB962C8B-B14F-4D97-AF65-F5344CB8AC3E}">
        <p14:creationId xmlns:p14="http://schemas.microsoft.com/office/powerpoint/2010/main" val="3799073523"/>
      </p:ext>
    </p:extLst>
  </p:cSld>
  <p:clrMapOvr>
    <a:masterClrMapping/>
  </p:clrMapOvr>
  <mc:AlternateContent xmlns:mc="http://schemas.openxmlformats.org/markup-compatibility/2006" xmlns:p14="http://schemas.microsoft.com/office/powerpoint/2010/main">
    <mc:Choice Requires="p14">
      <p:transition spd="slow" p14:dur="1600" advClick="0" advTm="0">
        <p14:gallery dir="l"/>
      </p:transition>
    </mc:Choice>
    <mc:Fallback xmlns="">
      <p:transition spd="slow"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fade">
                                      <p:cBhvr>
                                        <p:cTn id="7" dur="500"/>
                                        <p:tgtEl>
                                          <p:spTgt spid="12"/>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13"/>
                                        </p:tgtEl>
                                        <p:attrNameLst>
                                          <p:attrName>style.visibility</p:attrName>
                                        </p:attrNameLst>
                                      </p:cBhvr>
                                      <p:to>
                                        <p:strVal val="visible"/>
                                      </p:to>
                                    </p:set>
                                    <p:animEffect transition="in" filter="fade">
                                      <p:cBhvr>
                                        <p:cTn id="10" dur="500"/>
                                        <p:tgtEl>
                                          <p:spTgt spid="13"/>
                                        </p:tgtEl>
                                      </p:cBhvr>
                                    </p:animEffect>
                                  </p:childTnLst>
                                </p:cTn>
                              </p:par>
                              <p:par>
                                <p:cTn id="11" presetID="10" presetClass="entr" presetSubtype="0" fill="hold" nodeType="withEffect">
                                  <p:stCondLst>
                                    <p:cond delay="0"/>
                                  </p:stCondLst>
                                  <p:childTnLst>
                                    <p:set>
                                      <p:cBhvr>
                                        <p:cTn id="12" dur="1" fill="hold">
                                          <p:stCondLst>
                                            <p:cond delay="0"/>
                                          </p:stCondLst>
                                        </p:cTn>
                                        <p:tgtEl>
                                          <p:spTgt spid="14"/>
                                        </p:tgtEl>
                                        <p:attrNameLst>
                                          <p:attrName>style.visibility</p:attrName>
                                        </p:attrNameLst>
                                      </p:cBhvr>
                                      <p:to>
                                        <p:strVal val="visible"/>
                                      </p:to>
                                    </p:set>
                                    <p:animEffect transition="in" filter="fade">
                                      <p:cBhvr>
                                        <p:cTn id="13" dur="500"/>
                                        <p:tgtEl>
                                          <p:spTgt spid="14"/>
                                        </p:tgtEl>
                                      </p:cBhvr>
                                    </p:animEffect>
                                  </p:childTnLst>
                                </p:cTn>
                              </p:par>
                            </p:childTnLst>
                          </p:cTn>
                        </p:par>
                      </p:childTnLst>
                    </p:cTn>
                  </p:par>
                  <p:par>
                    <p:cTn id="14" fill="hold">
                      <p:stCondLst>
                        <p:cond delay="indefinite"/>
                      </p:stCondLst>
                      <p:childTnLst>
                        <p:par>
                          <p:cTn id="15" fill="hold">
                            <p:stCondLst>
                              <p:cond delay="0"/>
                            </p:stCondLst>
                            <p:childTnLst>
                              <p:par>
                                <p:cTn id="16" presetID="10" presetClass="entr" presetSubtype="0" fill="hold" nodeType="clickEffect">
                                  <p:stCondLst>
                                    <p:cond delay="0"/>
                                  </p:stCondLst>
                                  <p:childTnLst>
                                    <p:set>
                                      <p:cBhvr>
                                        <p:cTn id="17" dur="1" fill="hold">
                                          <p:stCondLst>
                                            <p:cond delay="0"/>
                                          </p:stCondLst>
                                        </p:cTn>
                                        <p:tgtEl>
                                          <p:spTgt spid="20"/>
                                        </p:tgtEl>
                                        <p:attrNameLst>
                                          <p:attrName>style.visibility</p:attrName>
                                        </p:attrNameLst>
                                      </p:cBhvr>
                                      <p:to>
                                        <p:strVal val="visible"/>
                                      </p:to>
                                    </p:set>
                                    <p:animEffect transition="in" filter="fade">
                                      <p:cBhvr>
                                        <p:cTn id="18" dur="500"/>
                                        <p:tgtEl>
                                          <p:spTgt spid="20"/>
                                        </p:tgtEl>
                                      </p:cBhvr>
                                    </p:animEffect>
                                  </p:childTnLst>
                                </p:cTn>
                              </p:par>
                            </p:childTnLst>
                          </p:cTn>
                        </p:par>
                      </p:childTnLst>
                    </p:cTn>
                  </p:par>
                  <p:par>
                    <p:cTn id="19" fill="hold">
                      <p:stCondLst>
                        <p:cond delay="indefinite"/>
                      </p:stCondLst>
                      <p:childTnLst>
                        <p:par>
                          <p:cTn id="20" fill="hold">
                            <p:stCondLst>
                              <p:cond delay="0"/>
                            </p:stCondLst>
                            <p:childTnLst>
                              <p:par>
                                <p:cTn id="21" presetID="10" presetClass="entr" presetSubtype="0" fill="hold" nodeType="clickEffect">
                                  <p:stCondLst>
                                    <p:cond delay="0"/>
                                  </p:stCondLst>
                                  <p:childTnLst>
                                    <p:set>
                                      <p:cBhvr>
                                        <p:cTn id="22" dur="1" fill="hold">
                                          <p:stCondLst>
                                            <p:cond delay="0"/>
                                          </p:stCondLst>
                                        </p:cTn>
                                        <p:tgtEl>
                                          <p:spTgt spid="21"/>
                                        </p:tgtEl>
                                        <p:attrNameLst>
                                          <p:attrName>style.visibility</p:attrName>
                                        </p:attrNameLst>
                                      </p:cBhvr>
                                      <p:to>
                                        <p:strVal val="visible"/>
                                      </p:to>
                                    </p:set>
                                    <p:animEffect transition="in" filter="fade">
                                      <p:cBhvr>
                                        <p:cTn id="23" dur="500"/>
                                        <p:tgtEl>
                                          <p:spTgt spid="21"/>
                                        </p:tgtEl>
                                      </p:cBhvr>
                                    </p:animEffect>
                                  </p:childTnLst>
                                </p:cTn>
                              </p:par>
                            </p:childTnLst>
                          </p:cTn>
                        </p:par>
                      </p:childTnLst>
                    </p:cTn>
                  </p:par>
                  <p:par>
                    <p:cTn id="24" fill="hold">
                      <p:stCondLst>
                        <p:cond delay="indefinite"/>
                      </p:stCondLst>
                      <p:childTnLst>
                        <p:par>
                          <p:cTn id="25" fill="hold">
                            <p:stCondLst>
                              <p:cond delay="0"/>
                            </p:stCondLst>
                            <p:childTnLst>
                              <p:par>
                                <p:cTn id="26" presetID="10" presetClass="entr" presetSubtype="0" fill="hold" nodeType="clickEffect">
                                  <p:stCondLst>
                                    <p:cond delay="0"/>
                                  </p:stCondLst>
                                  <p:childTnLst>
                                    <p:set>
                                      <p:cBhvr>
                                        <p:cTn id="27" dur="1" fill="hold">
                                          <p:stCondLst>
                                            <p:cond delay="0"/>
                                          </p:stCondLst>
                                        </p:cTn>
                                        <p:tgtEl>
                                          <p:spTgt spid="15"/>
                                        </p:tgtEl>
                                        <p:attrNameLst>
                                          <p:attrName>style.visibility</p:attrName>
                                        </p:attrNameLst>
                                      </p:cBhvr>
                                      <p:to>
                                        <p:strVal val="visible"/>
                                      </p:to>
                                    </p:set>
                                    <p:animEffect transition="in" filter="fade">
                                      <p:cBhvr>
                                        <p:cTn id="28" dur="500"/>
                                        <p:tgtEl>
                                          <p:spTgt spid="15"/>
                                        </p:tgtEl>
                                      </p:cBhvr>
                                    </p:animEffect>
                                  </p:childTnLst>
                                </p:cTn>
                              </p:par>
                            </p:childTnLst>
                          </p:cTn>
                        </p:par>
                      </p:childTnLst>
                    </p:cTn>
                  </p:par>
                  <p:par>
                    <p:cTn id="29" fill="hold">
                      <p:stCondLst>
                        <p:cond delay="indefinite"/>
                      </p:stCondLst>
                      <p:childTnLst>
                        <p:par>
                          <p:cTn id="30" fill="hold">
                            <p:stCondLst>
                              <p:cond delay="0"/>
                            </p:stCondLst>
                            <p:childTnLst>
                              <p:par>
                                <p:cTn id="31" presetID="22" presetClass="entr" presetSubtype="8" fill="hold" grpId="0" nodeType="clickEffect">
                                  <p:stCondLst>
                                    <p:cond delay="0"/>
                                  </p:stCondLst>
                                  <p:childTnLst>
                                    <p:set>
                                      <p:cBhvr>
                                        <p:cTn id="32" dur="1" fill="hold">
                                          <p:stCondLst>
                                            <p:cond delay="0"/>
                                          </p:stCondLst>
                                        </p:cTn>
                                        <p:tgtEl>
                                          <p:spTgt spid="27"/>
                                        </p:tgtEl>
                                        <p:attrNameLst>
                                          <p:attrName>style.visibility</p:attrName>
                                        </p:attrNameLst>
                                      </p:cBhvr>
                                      <p:to>
                                        <p:strVal val="visible"/>
                                      </p:to>
                                    </p:set>
                                    <p:animEffect transition="in" filter="wipe(left)">
                                      <p:cBhvr>
                                        <p:cTn id="33" dur="500"/>
                                        <p:tgtEl>
                                          <p:spTgt spid="27"/>
                                        </p:tgtEl>
                                      </p:cBhvr>
                                    </p:animEffect>
                                  </p:childTnLst>
                                </p:cTn>
                              </p:par>
                            </p:childTnLst>
                          </p:cTn>
                        </p:par>
                      </p:childTnLst>
                    </p:cTn>
                  </p:par>
                  <p:par>
                    <p:cTn id="34" fill="hold">
                      <p:stCondLst>
                        <p:cond delay="indefinite"/>
                      </p:stCondLst>
                      <p:childTnLst>
                        <p:par>
                          <p:cTn id="35" fill="hold">
                            <p:stCondLst>
                              <p:cond delay="0"/>
                            </p:stCondLst>
                            <p:childTnLst>
                              <p:par>
                                <p:cTn id="36" presetID="10" presetClass="entr" presetSubtype="0" fill="hold" nodeType="clickEffect">
                                  <p:stCondLst>
                                    <p:cond delay="0"/>
                                  </p:stCondLst>
                                  <p:childTnLst>
                                    <p:set>
                                      <p:cBhvr>
                                        <p:cTn id="37" dur="1" fill="hold">
                                          <p:stCondLst>
                                            <p:cond delay="0"/>
                                          </p:stCondLst>
                                        </p:cTn>
                                        <p:tgtEl>
                                          <p:spTgt spid="22"/>
                                        </p:tgtEl>
                                        <p:attrNameLst>
                                          <p:attrName>style.visibility</p:attrName>
                                        </p:attrNameLst>
                                      </p:cBhvr>
                                      <p:to>
                                        <p:strVal val="visible"/>
                                      </p:to>
                                    </p:set>
                                    <p:animEffect transition="in" filter="fade">
                                      <p:cBhvr>
                                        <p:cTn id="38" dur="500"/>
                                        <p:tgtEl>
                                          <p:spTgt spid="22"/>
                                        </p:tgtEl>
                                      </p:cBhvr>
                                    </p:animEffect>
                                  </p:childTnLst>
                                </p:cTn>
                              </p:par>
                            </p:childTnLst>
                          </p:cTn>
                        </p:par>
                      </p:childTnLst>
                    </p:cTn>
                  </p:par>
                  <p:par>
                    <p:cTn id="39" fill="hold">
                      <p:stCondLst>
                        <p:cond delay="indefinite"/>
                      </p:stCondLst>
                      <p:childTnLst>
                        <p:par>
                          <p:cTn id="40" fill="hold">
                            <p:stCondLst>
                              <p:cond delay="0"/>
                            </p:stCondLst>
                            <p:childTnLst>
                              <p:par>
                                <p:cTn id="41" presetID="10" presetClass="entr" presetSubtype="0" fill="hold" nodeType="clickEffect">
                                  <p:stCondLst>
                                    <p:cond delay="0"/>
                                  </p:stCondLst>
                                  <p:childTnLst>
                                    <p:set>
                                      <p:cBhvr>
                                        <p:cTn id="42" dur="1" fill="hold">
                                          <p:stCondLst>
                                            <p:cond delay="0"/>
                                          </p:stCondLst>
                                        </p:cTn>
                                        <p:tgtEl>
                                          <p:spTgt spid="23"/>
                                        </p:tgtEl>
                                        <p:attrNameLst>
                                          <p:attrName>style.visibility</p:attrName>
                                        </p:attrNameLst>
                                      </p:cBhvr>
                                      <p:to>
                                        <p:strVal val="visible"/>
                                      </p:to>
                                    </p:set>
                                    <p:animEffect transition="in" filter="fade">
                                      <p:cBhvr>
                                        <p:cTn id="43" dur="500"/>
                                        <p:tgtEl>
                                          <p:spTgt spid="23"/>
                                        </p:tgtEl>
                                      </p:cBhvr>
                                    </p:animEffect>
                                  </p:childTnLst>
                                </p:cTn>
                              </p:par>
                              <p:par>
                                <p:cTn id="44" presetID="10" presetClass="entr" presetSubtype="0" fill="hold" nodeType="withEffect">
                                  <p:stCondLst>
                                    <p:cond delay="0"/>
                                  </p:stCondLst>
                                  <p:childTnLst>
                                    <p:set>
                                      <p:cBhvr>
                                        <p:cTn id="45" dur="1" fill="hold">
                                          <p:stCondLst>
                                            <p:cond delay="0"/>
                                          </p:stCondLst>
                                        </p:cTn>
                                        <p:tgtEl>
                                          <p:spTgt spid="24"/>
                                        </p:tgtEl>
                                        <p:attrNameLst>
                                          <p:attrName>style.visibility</p:attrName>
                                        </p:attrNameLst>
                                      </p:cBhvr>
                                      <p:to>
                                        <p:strVal val="visible"/>
                                      </p:to>
                                    </p:set>
                                    <p:animEffect transition="in" filter="fade">
                                      <p:cBhvr>
                                        <p:cTn id="46" dur="500"/>
                                        <p:tgtEl>
                                          <p:spTgt spid="24"/>
                                        </p:tgtEl>
                                      </p:cBhvr>
                                    </p:animEffect>
                                  </p:childTnLst>
                                </p:cTn>
                              </p:par>
                              <p:par>
                                <p:cTn id="47" presetID="10" presetClass="entr" presetSubtype="0" fill="hold" nodeType="withEffect">
                                  <p:stCondLst>
                                    <p:cond delay="0"/>
                                  </p:stCondLst>
                                  <p:childTnLst>
                                    <p:set>
                                      <p:cBhvr>
                                        <p:cTn id="48" dur="1" fill="hold">
                                          <p:stCondLst>
                                            <p:cond delay="0"/>
                                          </p:stCondLst>
                                        </p:cTn>
                                        <p:tgtEl>
                                          <p:spTgt spid="25"/>
                                        </p:tgtEl>
                                        <p:attrNameLst>
                                          <p:attrName>style.visibility</p:attrName>
                                        </p:attrNameLst>
                                      </p:cBhvr>
                                      <p:to>
                                        <p:strVal val="visible"/>
                                      </p:to>
                                    </p:set>
                                    <p:animEffect transition="in" filter="fade">
                                      <p:cBhvr>
                                        <p:cTn id="49" dur="500"/>
                                        <p:tgtEl>
                                          <p:spTgt spid="25"/>
                                        </p:tgtEl>
                                      </p:cBhvr>
                                    </p:animEffect>
                                  </p:childTnLst>
                                </p:cTn>
                              </p:par>
                              <p:par>
                                <p:cTn id="50" presetID="10" presetClass="entr" presetSubtype="0" fill="hold" nodeType="withEffect">
                                  <p:stCondLst>
                                    <p:cond delay="0"/>
                                  </p:stCondLst>
                                  <p:childTnLst>
                                    <p:set>
                                      <p:cBhvr>
                                        <p:cTn id="51" dur="1" fill="hold">
                                          <p:stCondLst>
                                            <p:cond delay="0"/>
                                          </p:stCondLst>
                                        </p:cTn>
                                        <p:tgtEl>
                                          <p:spTgt spid="26"/>
                                        </p:tgtEl>
                                        <p:attrNameLst>
                                          <p:attrName>style.visibility</p:attrName>
                                        </p:attrNameLst>
                                      </p:cBhvr>
                                      <p:to>
                                        <p:strVal val="visible"/>
                                      </p:to>
                                    </p:set>
                                    <p:animEffect transition="in" filter="fade">
                                      <p:cBhvr>
                                        <p:cTn id="52" dur="500"/>
                                        <p:tgtEl>
                                          <p:spTgt spid="26"/>
                                        </p:tgtEl>
                                      </p:cBhvr>
                                    </p:animEffect>
                                  </p:childTnLst>
                                </p:cTn>
                              </p:par>
                            </p:childTnLst>
                          </p:cTn>
                        </p:par>
                      </p:childTnLst>
                    </p:cTn>
                  </p:par>
                  <p:par>
                    <p:cTn id="53" fill="hold">
                      <p:stCondLst>
                        <p:cond delay="indefinite"/>
                      </p:stCondLst>
                      <p:childTnLst>
                        <p:par>
                          <p:cTn id="54" fill="hold">
                            <p:stCondLst>
                              <p:cond delay="0"/>
                            </p:stCondLst>
                            <p:childTnLst>
                              <p:par>
                                <p:cTn id="55" presetID="10" presetClass="entr" presetSubtype="0" fill="hold" grpId="0" nodeType="clickEffect">
                                  <p:stCondLst>
                                    <p:cond delay="0"/>
                                  </p:stCondLst>
                                  <p:childTnLst>
                                    <p:set>
                                      <p:cBhvr>
                                        <p:cTn id="56" dur="1" fill="hold">
                                          <p:stCondLst>
                                            <p:cond delay="0"/>
                                          </p:stCondLst>
                                        </p:cTn>
                                        <p:tgtEl>
                                          <p:spTgt spid="28">
                                            <p:txEl>
                                              <p:pRg st="0" end="0"/>
                                            </p:txEl>
                                          </p:spTgt>
                                        </p:tgtEl>
                                        <p:attrNameLst>
                                          <p:attrName>style.visibility</p:attrName>
                                        </p:attrNameLst>
                                      </p:cBhvr>
                                      <p:to>
                                        <p:strVal val="visible"/>
                                      </p:to>
                                    </p:set>
                                    <p:animEffect transition="in" filter="fade">
                                      <p:cBhvr>
                                        <p:cTn id="57" dur="500"/>
                                        <p:tgtEl>
                                          <p:spTgt spid="28">
                                            <p:txEl>
                                              <p:pRg st="0" end="0"/>
                                            </p:txEl>
                                          </p:spTgt>
                                        </p:tgtEl>
                                      </p:cBhvr>
                                    </p:animEffect>
                                  </p:childTnLst>
                                </p:cTn>
                              </p:par>
                            </p:childTnLst>
                          </p:cTn>
                        </p:par>
                      </p:childTnLst>
                    </p:cTn>
                  </p:par>
                  <p:par>
                    <p:cTn id="58" fill="hold">
                      <p:stCondLst>
                        <p:cond delay="indefinite"/>
                      </p:stCondLst>
                      <p:childTnLst>
                        <p:par>
                          <p:cTn id="59" fill="hold">
                            <p:stCondLst>
                              <p:cond delay="0"/>
                            </p:stCondLst>
                            <p:childTnLst>
                              <p:par>
                                <p:cTn id="60" presetID="10" presetClass="entr" presetSubtype="0" fill="hold" grpId="0" nodeType="clickEffect">
                                  <p:stCondLst>
                                    <p:cond delay="0"/>
                                  </p:stCondLst>
                                  <p:childTnLst>
                                    <p:set>
                                      <p:cBhvr>
                                        <p:cTn id="61" dur="1" fill="hold">
                                          <p:stCondLst>
                                            <p:cond delay="0"/>
                                          </p:stCondLst>
                                        </p:cTn>
                                        <p:tgtEl>
                                          <p:spTgt spid="28">
                                            <p:txEl>
                                              <p:pRg st="1" end="1"/>
                                            </p:txEl>
                                          </p:spTgt>
                                        </p:tgtEl>
                                        <p:attrNameLst>
                                          <p:attrName>style.visibility</p:attrName>
                                        </p:attrNameLst>
                                      </p:cBhvr>
                                      <p:to>
                                        <p:strVal val="visible"/>
                                      </p:to>
                                    </p:set>
                                    <p:animEffect transition="in" filter="fade">
                                      <p:cBhvr>
                                        <p:cTn id="62" dur="500"/>
                                        <p:tgtEl>
                                          <p:spTgt spid="28">
                                            <p:txEl>
                                              <p:pRg st="1" end="1"/>
                                            </p:txEl>
                                          </p:spTgt>
                                        </p:tgtEl>
                                      </p:cBhvr>
                                    </p:animEffect>
                                  </p:childTnLst>
                                </p:cTn>
                              </p:par>
                            </p:childTnLst>
                          </p:cTn>
                        </p:par>
                      </p:childTnLst>
                    </p:cTn>
                  </p:par>
                  <p:par>
                    <p:cTn id="63" fill="hold">
                      <p:stCondLst>
                        <p:cond delay="indefinite"/>
                      </p:stCondLst>
                      <p:childTnLst>
                        <p:par>
                          <p:cTn id="64" fill="hold">
                            <p:stCondLst>
                              <p:cond delay="0"/>
                            </p:stCondLst>
                            <p:childTnLst>
                              <p:par>
                                <p:cTn id="65" presetID="10" presetClass="entr" presetSubtype="0" fill="hold" grpId="0" nodeType="clickEffect">
                                  <p:stCondLst>
                                    <p:cond delay="0"/>
                                  </p:stCondLst>
                                  <p:childTnLst>
                                    <p:set>
                                      <p:cBhvr>
                                        <p:cTn id="66" dur="1" fill="hold">
                                          <p:stCondLst>
                                            <p:cond delay="0"/>
                                          </p:stCondLst>
                                        </p:cTn>
                                        <p:tgtEl>
                                          <p:spTgt spid="28">
                                            <p:txEl>
                                              <p:pRg st="2" end="2"/>
                                            </p:txEl>
                                          </p:spTgt>
                                        </p:tgtEl>
                                        <p:attrNameLst>
                                          <p:attrName>style.visibility</p:attrName>
                                        </p:attrNameLst>
                                      </p:cBhvr>
                                      <p:to>
                                        <p:strVal val="visible"/>
                                      </p:to>
                                    </p:set>
                                    <p:animEffect transition="in" filter="fade">
                                      <p:cBhvr>
                                        <p:cTn id="67" dur="500"/>
                                        <p:tgtEl>
                                          <p:spTgt spid="28">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27" grpId="0"/>
      <p:bldP spid="28" grpId="0" build="p"/>
    </p:bldLst>
  </p:timing>
</p:sld>
</file>

<file path=ppt/slides/slide2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文本框 4"/>
          <p:cNvSpPr txBox="1"/>
          <p:nvPr/>
        </p:nvSpPr>
        <p:spPr>
          <a:xfrm>
            <a:off x="857694" y="310686"/>
            <a:ext cx="7407348" cy="500137"/>
          </a:xfrm>
          <a:prstGeom prst="rect">
            <a:avLst/>
          </a:prstGeom>
          <a:noFill/>
        </p:spPr>
        <p:txBody>
          <a:bodyPr wrap="square" lIns="68580" tIns="34290" rIns="68580" bIns="34290" rtlCol="0">
            <a:spAutoFit/>
          </a:bodyPr>
          <a:lstStyle/>
          <a:p>
            <a:pPr algn="ctr"/>
            <a:r>
              <a:rPr lang="zh-CN" altLang="en-US" sz="2800" b="1" dirty="0">
                <a:solidFill>
                  <a:srgbClr val="0070C0"/>
                </a:solidFill>
                <a:latin typeface="+mn-ea"/>
              </a:rPr>
              <a:t>二、销项税额</a:t>
            </a:r>
            <a:r>
              <a:rPr lang="en-US" altLang="zh-CN" sz="2400" b="1" dirty="0">
                <a:solidFill>
                  <a:srgbClr val="7030A0"/>
                </a:solidFill>
                <a:latin typeface="+mn-ea"/>
              </a:rPr>
              <a:t>——3.</a:t>
            </a:r>
            <a:r>
              <a:rPr lang="zh-CN" altLang="en-US" sz="2400" b="1" dirty="0">
                <a:solidFill>
                  <a:srgbClr val="7030A0"/>
                </a:solidFill>
                <a:latin typeface="+mn-ea"/>
              </a:rPr>
              <a:t>视同销售行为的销售额确定</a:t>
            </a:r>
            <a:endParaRPr lang="en-US" altLang="zh-CN" sz="2800" b="1" dirty="0">
              <a:solidFill>
                <a:srgbClr val="7030A0"/>
              </a:solidFill>
              <a:latin typeface="+mn-ea"/>
            </a:endParaRPr>
          </a:p>
        </p:txBody>
      </p:sp>
      <p:sp>
        <p:nvSpPr>
          <p:cNvPr id="11" name="文本框 10">
            <a:extLst>
              <a:ext uri="{FF2B5EF4-FFF2-40B4-BE49-F238E27FC236}">
                <a16:creationId xmlns:a16="http://schemas.microsoft.com/office/drawing/2014/main" id="{98CC66F8-C909-4EFC-A0E7-9265E5D4A90F}"/>
              </a:ext>
            </a:extLst>
          </p:cNvPr>
          <p:cNvSpPr txBox="1"/>
          <p:nvPr/>
        </p:nvSpPr>
        <p:spPr>
          <a:xfrm>
            <a:off x="264693" y="810823"/>
            <a:ext cx="8734928" cy="1028680"/>
          </a:xfrm>
          <a:prstGeom prst="rect">
            <a:avLst/>
          </a:prstGeom>
          <a:noFill/>
        </p:spPr>
        <p:txBody>
          <a:bodyPr wrap="square">
            <a:spAutoFit/>
          </a:bodyPr>
          <a:lstStyle/>
          <a:p>
            <a:pPr marL="0" marR="0" lvl="0" indent="539750" algn="l" defTabSz="914400" rtl="0" eaLnBrk="1" fontAlgn="auto" latinLnBrk="0" hangingPunct="1">
              <a:lnSpc>
                <a:spcPct val="150000"/>
              </a:lnSpc>
              <a:spcBef>
                <a:spcPts val="0"/>
              </a:spcBef>
              <a:spcAft>
                <a:spcPts val="0"/>
              </a:spcAft>
              <a:buClrTx/>
              <a:buSzTx/>
              <a:buFont typeface="Arial" panose="020B0604020202020204" pitchFamily="34" charset="0"/>
              <a:buNone/>
              <a:tabLst/>
              <a:defRPr/>
            </a:pPr>
            <a:r>
              <a:rPr kumimoji="0" lang="zh-CN" altLang="zh-CN" sz="22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a:t>
            </a:r>
            <a:r>
              <a:rPr kumimoji="0" lang="en-US" altLang="zh-CN" sz="22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2</a:t>
            </a:r>
            <a:r>
              <a:rPr kumimoji="0" lang="zh-CN" altLang="zh-CN" sz="22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）从价计征应税消费品的组价公式：</a:t>
            </a:r>
          </a:p>
          <a:p>
            <a:pPr marL="0" marR="0" lvl="0" indent="539750" algn="l" defTabSz="914400" rtl="0" eaLnBrk="1" fontAlgn="auto" latinLnBrk="0" hangingPunct="1">
              <a:lnSpc>
                <a:spcPct val="150000"/>
              </a:lnSpc>
              <a:spcBef>
                <a:spcPts val="0"/>
              </a:spcBef>
              <a:spcAft>
                <a:spcPts val="0"/>
              </a:spcAft>
              <a:buClrTx/>
              <a:buSzTx/>
              <a:buFont typeface="Arial" panose="020B0604020202020204" pitchFamily="34" charset="0"/>
              <a:buNone/>
              <a:tabLst/>
              <a:defRPr/>
            </a:pPr>
            <a:r>
              <a:rPr kumimoji="0" lang="zh-CN" altLang="zh-CN" sz="2200" b="1" i="0" u="dbl" strike="noStrike" kern="1200" cap="none" spc="0" normalizeH="0" noProof="0" dirty="0">
                <a:ln>
                  <a:noFill/>
                </a:ln>
                <a:solidFill>
                  <a:srgbClr val="C00000"/>
                </a:solidFill>
                <a:effectLst/>
                <a:uLnTx/>
                <a:uFillTx/>
                <a:latin typeface="楷体" panose="02010609060101010101" pitchFamily="49" charset="-122"/>
                <a:ea typeface="楷体" panose="02010609060101010101" pitchFamily="49" charset="-122"/>
                <a:cs typeface="+mn-cs"/>
              </a:rPr>
              <a:t>组成计税价格＝成本</a:t>
            </a:r>
            <a:r>
              <a:rPr kumimoji="0" lang="en-US" altLang="zh-CN" sz="2200" b="1" i="0" u="dbl" strike="noStrike" kern="1200" cap="none" spc="0" normalizeH="0" noProof="0" dirty="0">
                <a:ln>
                  <a:noFill/>
                </a:ln>
                <a:solidFill>
                  <a:srgbClr val="C00000"/>
                </a:solidFill>
                <a:effectLst/>
                <a:uLnTx/>
                <a:uFillTx/>
                <a:latin typeface="楷体" panose="02010609060101010101" pitchFamily="49" charset="-122"/>
                <a:ea typeface="楷体" panose="02010609060101010101" pitchFamily="49" charset="-122"/>
                <a:cs typeface="+mn-cs"/>
              </a:rPr>
              <a:t>×</a:t>
            </a:r>
            <a:r>
              <a:rPr kumimoji="0" lang="zh-CN" altLang="zh-CN" sz="2200" b="1" i="0" u="dbl" strike="noStrike" kern="1200" cap="none" spc="0" normalizeH="0" noProof="0" dirty="0">
                <a:ln>
                  <a:noFill/>
                </a:ln>
                <a:solidFill>
                  <a:srgbClr val="C00000"/>
                </a:solidFill>
                <a:effectLst/>
                <a:uLnTx/>
                <a:uFillTx/>
                <a:latin typeface="楷体" panose="02010609060101010101" pitchFamily="49" charset="-122"/>
                <a:ea typeface="楷体" panose="02010609060101010101" pitchFamily="49" charset="-122"/>
                <a:cs typeface="+mn-cs"/>
              </a:rPr>
              <a:t>（</a:t>
            </a:r>
            <a:r>
              <a:rPr kumimoji="0" lang="en-US" altLang="zh-CN" sz="2200" b="1" i="0" u="dbl" strike="noStrike" kern="1200" cap="none" spc="0" normalizeH="0" noProof="0" dirty="0">
                <a:ln>
                  <a:noFill/>
                </a:ln>
                <a:solidFill>
                  <a:srgbClr val="C00000"/>
                </a:solidFill>
                <a:effectLst/>
                <a:uLnTx/>
                <a:uFillTx/>
                <a:latin typeface="楷体" panose="02010609060101010101" pitchFamily="49" charset="-122"/>
                <a:ea typeface="楷体" panose="02010609060101010101" pitchFamily="49" charset="-122"/>
                <a:cs typeface="+mn-cs"/>
              </a:rPr>
              <a:t>1</a:t>
            </a:r>
            <a:r>
              <a:rPr kumimoji="0" lang="zh-CN" altLang="zh-CN" sz="2200" b="1" i="0" u="dbl" strike="noStrike" kern="1200" cap="none" spc="0" normalizeH="0" noProof="0" dirty="0">
                <a:ln>
                  <a:noFill/>
                </a:ln>
                <a:solidFill>
                  <a:srgbClr val="C00000"/>
                </a:solidFill>
                <a:effectLst/>
                <a:uLnTx/>
                <a:uFillTx/>
                <a:latin typeface="楷体" panose="02010609060101010101" pitchFamily="49" charset="-122"/>
                <a:ea typeface="楷体" panose="02010609060101010101" pitchFamily="49" charset="-122"/>
                <a:cs typeface="+mn-cs"/>
              </a:rPr>
              <a:t>＋成本利润率）</a:t>
            </a:r>
            <a:r>
              <a:rPr kumimoji="0" lang="en-US" altLang="zh-CN" sz="2200" b="1" i="0" u="dbl" strike="noStrike" kern="1200" cap="none" spc="0" normalizeH="0" noProof="0" dirty="0">
                <a:ln>
                  <a:noFill/>
                </a:ln>
                <a:solidFill>
                  <a:srgbClr val="C00000"/>
                </a:solidFill>
                <a:effectLst/>
                <a:uLnTx/>
                <a:uFillTx/>
                <a:latin typeface="楷体" panose="02010609060101010101" pitchFamily="49" charset="-122"/>
                <a:ea typeface="楷体" panose="02010609060101010101" pitchFamily="49" charset="-122"/>
                <a:cs typeface="+mn-cs"/>
              </a:rPr>
              <a:t>÷</a:t>
            </a:r>
            <a:r>
              <a:rPr kumimoji="0" lang="zh-CN" altLang="zh-CN" sz="2200" b="1" i="0" u="dbl" strike="noStrike" kern="1200" cap="none" spc="0" normalizeH="0" noProof="0" dirty="0">
                <a:ln>
                  <a:noFill/>
                </a:ln>
                <a:solidFill>
                  <a:srgbClr val="C00000"/>
                </a:solidFill>
                <a:effectLst/>
                <a:uLnTx/>
                <a:uFillTx/>
                <a:latin typeface="楷体" panose="02010609060101010101" pitchFamily="49" charset="-122"/>
                <a:ea typeface="楷体" panose="02010609060101010101" pitchFamily="49" charset="-122"/>
                <a:cs typeface="+mn-cs"/>
              </a:rPr>
              <a:t>（</a:t>
            </a:r>
            <a:r>
              <a:rPr kumimoji="0" lang="en-US" altLang="zh-CN" sz="2200" b="1" i="0" u="dbl" strike="noStrike" kern="1200" cap="none" spc="0" normalizeH="0" noProof="0" dirty="0">
                <a:ln>
                  <a:noFill/>
                </a:ln>
                <a:solidFill>
                  <a:srgbClr val="C00000"/>
                </a:solidFill>
                <a:effectLst/>
                <a:uLnTx/>
                <a:uFillTx/>
                <a:latin typeface="楷体" panose="02010609060101010101" pitchFamily="49" charset="-122"/>
                <a:ea typeface="楷体" panose="02010609060101010101" pitchFamily="49" charset="-122"/>
                <a:cs typeface="+mn-cs"/>
              </a:rPr>
              <a:t>1</a:t>
            </a:r>
            <a:r>
              <a:rPr kumimoji="0" lang="zh-CN" altLang="zh-CN" sz="2200" b="1" i="0" u="dbl" strike="noStrike" kern="1200" cap="none" spc="0" normalizeH="0" noProof="0" dirty="0">
                <a:ln>
                  <a:noFill/>
                </a:ln>
                <a:solidFill>
                  <a:srgbClr val="C00000"/>
                </a:solidFill>
                <a:effectLst/>
                <a:uLnTx/>
                <a:uFillTx/>
                <a:latin typeface="楷体" panose="02010609060101010101" pitchFamily="49" charset="-122"/>
                <a:ea typeface="楷体" panose="02010609060101010101" pitchFamily="49" charset="-122"/>
                <a:cs typeface="+mn-cs"/>
              </a:rPr>
              <a:t>－消费税税率）</a:t>
            </a:r>
          </a:p>
        </p:txBody>
      </p:sp>
      <p:sp>
        <p:nvSpPr>
          <p:cNvPr id="17" name="矩形 16">
            <a:extLst>
              <a:ext uri="{FF2B5EF4-FFF2-40B4-BE49-F238E27FC236}">
                <a16:creationId xmlns:a16="http://schemas.microsoft.com/office/drawing/2014/main" id="{50E1B696-F9AD-4464-A019-8C7A4EA7EEE6}"/>
              </a:ext>
            </a:extLst>
          </p:cNvPr>
          <p:cNvSpPr>
            <a:spLocks noChangeArrowheads="1"/>
          </p:cNvSpPr>
          <p:nvPr/>
        </p:nvSpPr>
        <p:spPr bwMode="auto">
          <a:xfrm>
            <a:off x="1835497" y="1963423"/>
            <a:ext cx="4103687" cy="400110"/>
          </a:xfrm>
          <a:prstGeom prst="rect">
            <a:avLst/>
          </a:prstGeom>
          <a:solidFill>
            <a:srgbClr val="C00000"/>
          </a:solidFill>
          <a:ln w="38100">
            <a:noFill/>
            <a:miter lim="800000"/>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anchor="ctr">
            <a:spAutoFit/>
          </a:bodyPr>
          <a:lstStyle/>
          <a:p>
            <a:pPr algn="ctr">
              <a:defRPr/>
            </a:pPr>
            <a:r>
              <a:rPr lang="zh-CN" altLang="en-US" sz="2000" b="1">
                <a:solidFill>
                  <a:srgbClr val="FFFF00"/>
                </a:solidFill>
                <a:latin typeface="楷体" panose="02010609060101010101" pitchFamily="49" charset="-122"/>
                <a:ea typeface="楷体" panose="02010609060101010101" pitchFamily="49" charset="-122"/>
              </a:rPr>
              <a:t>商品销售价格（收入）</a:t>
            </a:r>
          </a:p>
        </p:txBody>
      </p:sp>
      <p:sp>
        <p:nvSpPr>
          <p:cNvPr id="18" name="左大括号 17">
            <a:extLst>
              <a:ext uri="{FF2B5EF4-FFF2-40B4-BE49-F238E27FC236}">
                <a16:creationId xmlns:a16="http://schemas.microsoft.com/office/drawing/2014/main" id="{C8D5AB9B-BB2F-461A-BAE9-B60391CFE6C3}"/>
              </a:ext>
            </a:extLst>
          </p:cNvPr>
          <p:cNvSpPr>
            <a:spLocks/>
          </p:cNvSpPr>
          <p:nvPr/>
        </p:nvSpPr>
        <p:spPr bwMode="auto">
          <a:xfrm rot="16200000">
            <a:off x="3738562" y="465572"/>
            <a:ext cx="298450" cy="4103688"/>
          </a:xfrm>
          <a:prstGeom prst="leftBrace">
            <a:avLst>
              <a:gd name="adj1" fmla="val 0"/>
              <a:gd name="adj2" fmla="val 50000"/>
            </a:avLst>
          </a:prstGeom>
          <a:noFill/>
          <a:ln w="25400" algn="ctr">
            <a:solidFill>
              <a:srgbClr val="C00000"/>
            </a:solidFill>
            <a:round/>
            <a:headEnd/>
            <a:tailEnd/>
          </a:ln>
        </p:spPr>
        <p:txBody>
          <a:bodyPr wrap="none" anchor="ctr"/>
          <a:lstStyle/>
          <a:p>
            <a:endParaRPr lang="zh-CN" altLang="en-US" sz="2000" b="1">
              <a:solidFill>
                <a:srgbClr val="FFFF00"/>
              </a:solidFill>
              <a:latin typeface="楷体" panose="02010609060101010101" pitchFamily="49" charset="-122"/>
              <a:ea typeface="楷体" panose="02010609060101010101" pitchFamily="49" charset="-122"/>
            </a:endParaRPr>
          </a:p>
        </p:txBody>
      </p:sp>
      <p:sp>
        <p:nvSpPr>
          <p:cNvPr id="19" name="矩形 18">
            <a:extLst>
              <a:ext uri="{FF2B5EF4-FFF2-40B4-BE49-F238E27FC236}">
                <a16:creationId xmlns:a16="http://schemas.microsoft.com/office/drawing/2014/main" id="{65BFD175-DF4A-4F76-80AE-A1A3951D2A3D}"/>
              </a:ext>
            </a:extLst>
          </p:cNvPr>
          <p:cNvSpPr>
            <a:spLocks noChangeArrowheads="1"/>
          </p:cNvSpPr>
          <p:nvPr/>
        </p:nvSpPr>
        <p:spPr bwMode="auto">
          <a:xfrm>
            <a:off x="3491259" y="2648429"/>
            <a:ext cx="792163" cy="400110"/>
          </a:xfrm>
          <a:prstGeom prst="rect">
            <a:avLst/>
          </a:prstGeom>
          <a:solidFill>
            <a:srgbClr val="C00000"/>
          </a:solidFill>
          <a:ln w="38100">
            <a:noFill/>
            <a:miter lim="800000"/>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anchor="ctr">
            <a:spAutoFit/>
          </a:bodyPr>
          <a:lstStyle/>
          <a:p>
            <a:pPr algn="ctr">
              <a:defRPr/>
            </a:pPr>
            <a:r>
              <a:rPr lang="en-US" altLang="zh-CN" sz="2000" b="1" dirty="0">
                <a:solidFill>
                  <a:schemeClr val="bg1"/>
                </a:solidFill>
                <a:latin typeface="楷体" panose="02010609060101010101" pitchFamily="49" charset="-122"/>
                <a:ea typeface="楷体" panose="02010609060101010101" pitchFamily="49" charset="-122"/>
              </a:rPr>
              <a:t>100%</a:t>
            </a:r>
            <a:endParaRPr lang="zh-CN" altLang="en-US" sz="2000" b="1" dirty="0">
              <a:solidFill>
                <a:schemeClr val="bg1"/>
              </a:solidFill>
              <a:latin typeface="楷体" panose="02010609060101010101" pitchFamily="49" charset="-122"/>
              <a:ea typeface="楷体" panose="02010609060101010101" pitchFamily="49" charset="-122"/>
            </a:endParaRPr>
          </a:p>
        </p:txBody>
      </p:sp>
      <p:sp>
        <p:nvSpPr>
          <p:cNvPr id="29" name="TextBox 18">
            <a:extLst>
              <a:ext uri="{FF2B5EF4-FFF2-40B4-BE49-F238E27FC236}">
                <a16:creationId xmlns:a16="http://schemas.microsoft.com/office/drawing/2014/main" id="{C7B434B7-62E5-4BC7-817A-FD20454DA812}"/>
              </a:ext>
            </a:extLst>
          </p:cNvPr>
          <p:cNvSpPr txBox="1">
            <a:spLocks noChangeArrowheads="1"/>
          </p:cNvSpPr>
          <p:nvPr/>
        </p:nvSpPr>
        <p:spPr bwMode="auto">
          <a:xfrm>
            <a:off x="3132484" y="1978534"/>
            <a:ext cx="1743075" cy="400110"/>
          </a:xfrm>
          <a:prstGeom prst="rect">
            <a:avLst/>
          </a:prstGeom>
          <a:solidFill>
            <a:srgbClr val="0070C0"/>
          </a:solidFill>
          <a:ln w="9525">
            <a:noFill/>
            <a:miter lim="800000"/>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a:spAutoFit/>
          </a:bodyPr>
          <a:lstStyle/>
          <a:p>
            <a:pPr algn="ctr">
              <a:defRPr/>
            </a:pPr>
            <a:r>
              <a:rPr lang="zh-CN" altLang="en-US" sz="2000" b="1">
                <a:solidFill>
                  <a:schemeClr val="bg1"/>
                </a:solidFill>
                <a:latin typeface="楷体" panose="02010609060101010101" pitchFamily="49" charset="-122"/>
                <a:ea typeface="楷体" panose="02010609060101010101" pitchFamily="49" charset="-122"/>
              </a:rPr>
              <a:t>利润</a:t>
            </a:r>
          </a:p>
        </p:txBody>
      </p:sp>
      <p:cxnSp>
        <p:nvCxnSpPr>
          <p:cNvPr id="30" name="直接连接符 29">
            <a:extLst>
              <a:ext uri="{FF2B5EF4-FFF2-40B4-BE49-F238E27FC236}">
                <a16:creationId xmlns:a16="http://schemas.microsoft.com/office/drawing/2014/main" id="{77EEB142-4ECD-4C32-9813-C9DBEDD08539}"/>
              </a:ext>
            </a:extLst>
          </p:cNvPr>
          <p:cNvCxnSpPr>
            <a:cxnSpLocks noChangeShapeType="1"/>
          </p:cNvCxnSpPr>
          <p:nvPr/>
        </p:nvCxnSpPr>
        <p:spPr bwMode="auto">
          <a:xfrm rot="16200000" flipH="1">
            <a:off x="2947193" y="2163404"/>
            <a:ext cx="369887" cy="1588"/>
          </a:xfrm>
          <a:prstGeom prst="line">
            <a:avLst/>
          </a:prstGeom>
          <a:noFill/>
          <a:ln w="25400" algn="ctr">
            <a:solidFill>
              <a:schemeClr val="tx1"/>
            </a:solidFill>
            <a:round/>
            <a:headEnd/>
            <a:tailEnd/>
          </a:ln>
        </p:spPr>
      </p:cxnSp>
      <p:sp>
        <p:nvSpPr>
          <p:cNvPr id="31" name="TextBox 20">
            <a:extLst>
              <a:ext uri="{FF2B5EF4-FFF2-40B4-BE49-F238E27FC236}">
                <a16:creationId xmlns:a16="http://schemas.microsoft.com/office/drawing/2014/main" id="{0F64AD6C-75A7-408E-BCF2-C014B09DEF16}"/>
              </a:ext>
            </a:extLst>
          </p:cNvPr>
          <p:cNvSpPr txBox="1">
            <a:spLocks noChangeArrowheads="1"/>
          </p:cNvSpPr>
          <p:nvPr/>
        </p:nvSpPr>
        <p:spPr bwMode="auto">
          <a:xfrm>
            <a:off x="1835497" y="1980724"/>
            <a:ext cx="1295400" cy="400110"/>
          </a:xfrm>
          <a:prstGeom prst="rect">
            <a:avLst/>
          </a:prstGeom>
          <a:solidFill>
            <a:srgbClr val="0070C0"/>
          </a:solidFill>
          <a:ln w="9525">
            <a:noFill/>
            <a:miter lim="800000"/>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a:spAutoFit/>
          </a:bodyPr>
          <a:lstStyle/>
          <a:p>
            <a:pPr algn="ctr">
              <a:defRPr/>
            </a:pPr>
            <a:r>
              <a:rPr lang="zh-CN" altLang="en-US" sz="2000" b="1">
                <a:solidFill>
                  <a:schemeClr val="bg1"/>
                </a:solidFill>
                <a:latin typeface="楷体" panose="02010609060101010101" pitchFamily="49" charset="-122"/>
                <a:ea typeface="楷体" panose="02010609060101010101" pitchFamily="49" charset="-122"/>
              </a:rPr>
              <a:t>成本</a:t>
            </a:r>
          </a:p>
        </p:txBody>
      </p:sp>
      <p:cxnSp>
        <p:nvCxnSpPr>
          <p:cNvPr id="32" name="直接连接符 31">
            <a:extLst>
              <a:ext uri="{FF2B5EF4-FFF2-40B4-BE49-F238E27FC236}">
                <a16:creationId xmlns:a16="http://schemas.microsoft.com/office/drawing/2014/main" id="{6255299F-041E-4D3E-B7E5-946A5EAB3BA7}"/>
              </a:ext>
            </a:extLst>
          </p:cNvPr>
          <p:cNvCxnSpPr>
            <a:cxnSpLocks noChangeShapeType="1"/>
          </p:cNvCxnSpPr>
          <p:nvPr/>
        </p:nvCxnSpPr>
        <p:spPr bwMode="auto">
          <a:xfrm rot="16200000" flipH="1">
            <a:off x="4675981" y="2177691"/>
            <a:ext cx="369888" cy="1587"/>
          </a:xfrm>
          <a:prstGeom prst="line">
            <a:avLst/>
          </a:prstGeom>
          <a:noFill/>
          <a:ln w="25400" algn="ctr">
            <a:solidFill>
              <a:schemeClr val="tx1"/>
            </a:solidFill>
            <a:round/>
            <a:headEnd/>
            <a:tailEnd/>
          </a:ln>
        </p:spPr>
      </p:cxnSp>
      <p:sp>
        <p:nvSpPr>
          <p:cNvPr id="33" name="TextBox 29">
            <a:extLst>
              <a:ext uri="{FF2B5EF4-FFF2-40B4-BE49-F238E27FC236}">
                <a16:creationId xmlns:a16="http://schemas.microsoft.com/office/drawing/2014/main" id="{F6C2637E-6C0B-410B-921C-A63372D2C2E8}"/>
              </a:ext>
            </a:extLst>
          </p:cNvPr>
          <p:cNvSpPr txBox="1">
            <a:spLocks noChangeArrowheads="1"/>
          </p:cNvSpPr>
          <p:nvPr/>
        </p:nvSpPr>
        <p:spPr bwMode="auto">
          <a:xfrm>
            <a:off x="4875559" y="1979827"/>
            <a:ext cx="1063625" cy="400110"/>
          </a:xfrm>
          <a:prstGeom prst="rect">
            <a:avLst/>
          </a:prstGeom>
          <a:solidFill>
            <a:srgbClr val="0070C0"/>
          </a:solidFill>
          <a:ln w="9525">
            <a:noFill/>
            <a:miter lim="800000"/>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a:spAutoFit/>
          </a:bodyPr>
          <a:lstStyle/>
          <a:p>
            <a:pPr algn="ctr">
              <a:defRPr/>
            </a:pPr>
            <a:r>
              <a:rPr lang="zh-CN" altLang="en-US" sz="2000" b="1" dirty="0">
                <a:solidFill>
                  <a:schemeClr val="bg1"/>
                </a:solidFill>
                <a:latin typeface="楷体" panose="02010609060101010101" pitchFamily="49" charset="-122"/>
                <a:ea typeface="楷体" panose="02010609060101010101" pitchFamily="49" charset="-122"/>
              </a:rPr>
              <a:t>消费税</a:t>
            </a:r>
          </a:p>
        </p:txBody>
      </p:sp>
      <p:sp>
        <p:nvSpPr>
          <p:cNvPr id="34" name="左大括号 33">
            <a:extLst>
              <a:ext uri="{FF2B5EF4-FFF2-40B4-BE49-F238E27FC236}">
                <a16:creationId xmlns:a16="http://schemas.microsoft.com/office/drawing/2014/main" id="{D7C7FD67-4406-422E-8501-396C165732C2}"/>
              </a:ext>
            </a:extLst>
          </p:cNvPr>
          <p:cNvSpPr>
            <a:spLocks/>
          </p:cNvSpPr>
          <p:nvPr/>
        </p:nvSpPr>
        <p:spPr bwMode="auto">
          <a:xfrm rot="5400000">
            <a:off x="5250656" y="1314091"/>
            <a:ext cx="298450" cy="1079500"/>
          </a:xfrm>
          <a:prstGeom prst="leftBrace">
            <a:avLst>
              <a:gd name="adj1" fmla="val 0"/>
              <a:gd name="adj2" fmla="val 50000"/>
            </a:avLst>
          </a:prstGeom>
          <a:noFill/>
          <a:ln w="25400" algn="ctr">
            <a:solidFill>
              <a:srgbClr val="C00000"/>
            </a:solidFill>
            <a:round/>
            <a:headEnd/>
            <a:tailEnd/>
          </a:ln>
        </p:spPr>
        <p:txBody>
          <a:bodyPr wrap="none" anchor="ctr"/>
          <a:lstStyle/>
          <a:p>
            <a:endParaRPr lang="zh-CN" altLang="en-US" sz="2000" b="1">
              <a:solidFill>
                <a:srgbClr val="FFFF00"/>
              </a:solidFill>
              <a:latin typeface="楷体" panose="02010609060101010101" pitchFamily="49" charset="-122"/>
              <a:ea typeface="楷体" panose="02010609060101010101" pitchFamily="49" charset="-122"/>
            </a:endParaRPr>
          </a:p>
        </p:txBody>
      </p:sp>
      <p:sp>
        <p:nvSpPr>
          <p:cNvPr id="35" name="矩形 34">
            <a:extLst>
              <a:ext uri="{FF2B5EF4-FFF2-40B4-BE49-F238E27FC236}">
                <a16:creationId xmlns:a16="http://schemas.microsoft.com/office/drawing/2014/main" id="{F3DAE3BA-59F4-4637-8C3D-2A9088B937BF}"/>
              </a:ext>
            </a:extLst>
          </p:cNvPr>
          <p:cNvSpPr>
            <a:spLocks noChangeArrowheads="1"/>
          </p:cNvSpPr>
          <p:nvPr/>
        </p:nvSpPr>
        <p:spPr bwMode="auto">
          <a:xfrm>
            <a:off x="4643784" y="1310960"/>
            <a:ext cx="1513288" cy="400110"/>
          </a:xfrm>
          <a:prstGeom prst="rect">
            <a:avLst/>
          </a:prstGeom>
          <a:solidFill>
            <a:srgbClr val="C00000"/>
          </a:solidFill>
          <a:ln w="38100">
            <a:noFill/>
            <a:miter lim="800000"/>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wrap="square" anchor="ctr">
            <a:spAutoFit/>
          </a:bodyPr>
          <a:lstStyle/>
          <a:p>
            <a:pPr algn="ctr">
              <a:defRPr/>
            </a:pPr>
            <a:r>
              <a:rPr lang="zh-CN" altLang="en-US" sz="2000" b="1">
                <a:solidFill>
                  <a:schemeClr val="bg1"/>
                </a:solidFill>
                <a:latin typeface="楷体" panose="02010609060101010101" pitchFamily="49" charset="-122"/>
                <a:ea typeface="楷体" panose="02010609060101010101" pitchFamily="49" charset="-122"/>
              </a:rPr>
              <a:t>消费税税率</a:t>
            </a:r>
          </a:p>
        </p:txBody>
      </p:sp>
      <p:sp>
        <p:nvSpPr>
          <p:cNvPr id="36" name="左大括号 35">
            <a:extLst>
              <a:ext uri="{FF2B5EF4-FFF2-40B4-BE49-F238E27FC236}">
                <a16:creationId xmlns:a16="http://schemas.microsoft.com/office/drawing/2014/main" id="{C8817700-5880-4C09-97AB-8D4A6D7E66AF}"/>
              </a:ext>
            </a:extLst>
          </p:cNvPr>
          <p:cNvSpPr>
            <a:spLocks/>
          </p:cNvSpPr>
          <p:nvPr/>
        </p:nvSpPr>
        <p:spPr bwMode="auto">
          <a:xfrm rot="5400000">
            <a:off x="3195637" y="344922"/>
            <a:ext cx="304800" cy="3024188"/>
          </a:xfrm>
          <a:prstGeom prst="leftBrace">
            <a:avLst>
              <a:gd name="adj1" fmla="val 0"/>
              <a:gd name="adj2" fmla="val 50000"/>
            </a:avLst>
          </a:prstGeom>
          <a:noFill/>
          <a:ln w="25400" algn="ctr">
            <a:solidFill>
              <a:srgbClr val="C00000"/>
            </a:solidFill>
            <a:round/>
            <a:headEnd/>
            <a:tailEnd/>
          </a:ln>
        </p:spPr>
        <p:txBody>
          <a:bodyPr wrap="none" anchor="ctr"/>
          <a:lstStyle/>
          <a:p>
            <a:endParaRPr lang="zh-CN" altLang="en-US" sz="2000" b="1">
              <a:solidFill>
                <a:srgbClr val="FFFF00"/>
              </a:solidFill>
              <a:latin typeface="楷体" panose="02010609060101010101" pitchFamily="49" charset="-122"/>
              <a:ea typeface="楷体" panose="02010609060101010101" pitchFamily="49" charset="-122"/>
            </a:endParaRPr>
          </a:p>
        </p:txBody>
      </p:sp>
      <p:sp>
        <p:nvSpPr>
          <p:cNvPr id="37" name="矩形 36">
            <a:extLst>
              <a:ext uri="{FF2B5EF4-FFF2-40B4-BE49-F238E27FC236}">
                <a16:creationId xmlns:a16="http://schemas.microsoft.com/office/drawing/2014/main" id="{F55DFDF9-641E-40E4-82BE-F6642CA3D2F6}"/>
              </a:ext>
            </a:extLst>
          </p:cNvPr>
          <p:cNvSpPr>
            <a:spLocks noChangeArrowheads="1"/>
          </p:cNvSpPr>
          <p:nvPr/>
        </p:nvSpPr>
        <p:spPr bwMode="auto">
          <a:xfrm>
            <a:off x="2194272" y="1310960"/>
            <a:ext cx="2233612" cy="400110"/>
          </a:xfrm>
          <a:prstGeom prst="rect">
            <a:avLst/>
          </a:prstGeom>
          <a:solidFill>
            <a:srgbClr val="C00000"/>
          </a:solidFill>
          <a:ln w="38100">
            <a:noFill/>
            <a:miter lim="800000"/>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anchor="ctr">
            <a:spAutoFit/>
          </a:bodyPr>
          <a:lstStyle/>
          <a:p>
            <a:pPr algn="ctr">
              <a:defRPr/>
            </a:pPr>
            <a:r>
              <a:rPr lang="en-US" altLang="zh-CN" sz="2000" b="1" dirty="0">
                <a:solidFill>
                  <a:schemeClr val="bg1"/>
                </a:solidFill>
                <a:latin typeface="楷体" panose="02010609060101010101" pitchFamily="49" charset="-122"/>
                <a:ea typeface="楷体" panose="02010609060101010101" pitchFamily="49" charset="-122"/>
              </a:rPr>
              <a:t>1-</a:t>
            </a:r>
            <a:r>
              <a:rPr lang="zh-CN" altLang="en-US" sz="2000" b="1" dirty="0">
                <a:solidFill>
                  <a:schemeClr val="bg1"/>
                </a:solidFill>
                <a:latin typeface="楷体" panose="02010609060101010101" pitchFamily="49" charset="-122"/>
                <a:ea typeface="楷体" panose="02010609060101010101" pitchFamily="49" charset="-122"/>
              </a:rPr>
              <a:t>消费税比例税率</a:t>
            </a:r>
          </a:p>
        </p:txBody>
      </p:sp>
      <p:sp>
        <p:nvSpPr>
          <p:cNvPr id="38" name="文本占位符 1">
            <a:extLst>
              <a:ext uri="{FF2B5EF4-FFF2-40B4-BE49-F238E27FC236}">
                <a16:creationId xmlns:a16="http://schemas.microsoft.com/office/drawing/2014/main" id="{0B694243-1423-4A5A-8C0B-B1B1FFF3EEBC}"/>
              </a:ext>
            </a:extLst>
          </p:cNvPr>
          <p:cNvSpPr txBox="1">
            <a:spLocks/>
          </p:cNvSpPr>
          <p:nvPr/>
        </p:nvSpPr>
        <p:spPr>
          <a:xfrm>
            <a:off x="1115218" y="2947629"/>
            <a:ext cx="6913563" cy="1647825"/>
          </a:xfrm>
          <a:prstGeom prst="rect">
            <a:avLst/>
          </a:prstGeom>
        </p:spPr>
        <p:txBody>
          <a:bodyPr/>
          <a:lstStyle/>
          <a:p>
            <a:pPr marL="342900" marR="0" lvl="0" indent="457200" algn="l" defTabSz="914400" rtl="0" eaLnBrk="1" fontAlgn="auto" latinLnBrk="0" hangingPunct="1">
              <a:lnSpc>
                <a:spcPct val="150000"/>
              </a:lnSpc>
              <a:spcBef>
                <a:spcPct val="0"/>
              </a:spcBef>
              <a:spcAft>
                <a:spcPts val="0"/>
              </a:spcAft>
              <a:buClrTx/>
              <a:buSzTx/>
              <a:buFont typeface="Arial" pitchFamily="34" charset="0"/>
              <a:buNone/>
              <a:tabLst/>
              <a:defRPr/>
            </a:pPr>
            <a:r>
              <a:rPr kumimoji="0" lang="zh-CN" altLang="zh-CN" sz="20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rPr>
              <a:t>组成计税价格</a:t>
            </a:r>
            <a:r>
              <a:rPr kumimoji="0" lang="en-US" altLang="zh-CN" sz="20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rPr>
              <a:t>=</a:t>
            </a:r>
            <a:r>
              <a:rPr kumimoji="0" lang="zh-CN" altLang="en-US" sz="20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rPr>
              <a:t>成本</a:t>
            </a:r>
            <a:r>
              <a:rPr kumimoji="0" lang="en-US" altLang="zh-CN" sz="20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rPr>
              <a:t>+</a:t>
            </a:r>
            <a:r>
              <a:rPr kumimoji="0" lang="zh-CN" altLang="en-US" sz="20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rPr>
              <a:t>利润</a:t>
            </a:r>
            <a:r>
              <a:rPr kumimoji="0" lang="en-US" altLang="zh-CN" sz="20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rPr>
              <a:t>+</a:t>
            </a:r>
            <a:r>
              <a:rPr kumimoji="0" lang="zh-CN" altLang="en-US" sz="20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rPr>
              <a:t>消费税</a:t>
            </a:r>
            <a:endParaRPr kumimoji="0" lang="en-US" altLang="zh-CN" sz="20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endParaRPr>
          </a:p>
          <a:p>
            <a:pPr marL="342900" marR="0" lvl="0" indent="457200" algn="l" defTabSz="914400" rtl="0" eaLnBrk="1" fontAlgn="auto" latinLnBrk="0" hangingPunct="1">
              <a:lnSpc>
                <a:spcPct val="150000"/>
              </a:lnSpc>
              <a:spcBef>
                <a:spcPct val="0"/>
              </a:spcBef>
              <a:spcAft>
                <a:spcPts val="0"/>
              </a:spcAft>
              <a:buClrTx/>
              <a:buSzTx/>
              <a:buFont typeface="Arial" pitchFamily="34" charset="0"/>
              <a:buNone/>
              <a:tabLst/>
              <a:defRPr/>
            </a:pPr>
            <a:r>
              <a:rPr kumimoji="0" lang="en-US" altLang="zh-CN" sz="20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rPr>
              <a:t>=(</a:t>
            </a:r>
            <a:r>
              <a:rPr kumimoji="0" lang="zh-CN" altLang="zh-CN" sz="20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rPr>
              <a:t>成本</a:t>
            </a:r>
            <a:r>
              <a:rPr kumimoji="0" lang="en-US" altLang="zh-CN" sz="20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rPr>
              <a:t>+</a:t>
            </a:r>
            <a:r>
              <a:rPr kumimoji="0" lang="zh-CN" altLang="zh-CN" sz="20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rPr>
              <a:t>利润</a:t>
            </a:r>
            <a:r>
              <a:rPr kumimoji="0" lang="en-US" altLang="zh-CN" sz="20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rPr>
              <a:t>)</a:t>
            </a:r>
            <a:r>
              <a:rPr kumimoji="0" lang="zh-CN" altLang="zh-CN" sz="20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rPr>
              <a:t>÷</a:t>
            </a:r>
            <a:r>
              <a:rPr kumimoji="0" lang="en-US" altLang="zh-CN" sz="20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rPr>
              <a:t>(1-</a:t>
            </a:r>
            <a:r>
              <a:rPr kumimoji="0" lang="zh-CN" altLang="en-US" sz="20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rPr>
              <a:t>消费税</a:t>
            </a:r>
            <a:r>
              <a:rPr kumimoji="0" lang="zh-CN" altLang="zh-CN" sz="20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rPr>
              <a:t>税率</a:t>
            </a:r>
            <a:r>
              <a:rPr kumimoji="0" lang="en-US" altLang="zh-CN" sz="20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rPr>
              <a:t>)</a:t>
            </a:r>
          </a:p>
          <a:p>
            <a:pPr marL="342900" marR="0" lvl="0" indent="457200" algn="l" defTabSz="914400" rtl="0" eaLnBrk="1" fontAlgn="auto" latinLnBrk="0" hangingPunct="1">
              <a:lnSpc>
                <a:spcPct val="150000"/>
              </a:lnSpc>
              <a:spcBef>
                <a:spcPct val="0"/>
              </a:spcBef>
              <a:spcAft>
                <a:spcPts val="0"/>
              </a:spcAft>
              <a:buClrTx/>
              <a:buSzTx/>
              <a:buFont typeface="Arial" pitchFamily="34" charset="0"/>
              <a:buNone/>
              <a:tabLst/>
              <a:defRPr/>
            </a:pPr>
            <a:r>
              <a:rPr kumimoji="0" lang="en-US" altLang="zh-CN" sz="20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rPr>
              <a:t>=(</a:t>
            </a:r>
            <a:r>
              <a:rPr kumimoji="0" lang="zh-CN" altLang="en-US" sz="20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rPr>
              <a:t>成本</a:t>
            </a:r>
            <a:r>
              <a:rPr kumimoji="0" lang="en-US" altLang="zh-CN" sz="20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rPr>
              <a:t>+</a:t>
            </a:r>
            <a:r>
              <a:rPr kumimoji="0" lang="zh-CN" altLang="en-US" sz="20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rPr>
              <a:t>成本</a:t>
            </a:r>
            <a:r>
              <a:rPr kumimoji="0" lang="en-US" altLang="zh-CN" sz="20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rPr>
              <a:t>×</a:t>
            </a:r>
            <a:r>
              <a:rPr kumimoji="0" lang="zh-CN" altLang="en-US" sz="20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rPr>
              <a:t>成本利润率</a:t>
            </a:r>
            <a:r>
              <a:rPr kumimoji="0" lang="en-US" altLang="zh-CN" sz="20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rPr>
              <a:t>)÷(1-</a:t>
            </a:r>
            <a:r>
              <a:rPr kumimoji="0" lang="zh-CN" altLang="en-US" sz="20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rPr>
              <a:t>消费税税率</a:t>
            </a:r>
            <a:r>
              <a:rPr kumimoji="0" lang="en-US" altLang="zh-CN" sz="20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rPr>
              <a:t>)</a:t>
            </a:r>
          </a:p>
          <a:p>
            <a:pPr marL="342900" marR="0" lvl="0" indent="457200" algn="l" defTabSz="914400" rtl="0" eaLnBrk="1" fontAlgn="auto" latinLnBrk="0" hangingPunct="1">
              <a:lnSpc>
                <a:spcPct val="150000"/>
              </a:lnSpc>
              <a:spcBef>
                <a:spcPct val="0"/>
              </a:spcBef>
              <a:spcAft>
                <a:spcPts val="0"/>
              </a:spcAft>
              <a:buClrTx/>
              <a:buSzTx/>
              <a:buFont typeface="Arial" pitchFamily="34" charset="0"/>
              <a:buNone/>
              <a:tabLst/>
              <a:defRPr/>
            </a:pPr>
            <a:r>
              <a:rPr kumimoji="0" lang="en-US" altLang="zh-CN" sz="20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rPr>
              <a:t>=</a:t>
            </a:r>
            <a:r>
              <a:rPr kumimoji="0" lang="zh-CN" altLang="en-US" sz="20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rPr>
              <a:t>成本</a:t>
            </a:r>
            <a:r>
              <a:rPr kumimoji="0" lang="en-US" altLang="zh-CN" sz="20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rPr>
              <a:t>×(1+</a:t>
            </a:r>
            <a:r>
              <a:rPr kumimoji="0" lang="zh-CN" altLang="en-US" sz="20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rPr>
              <a:t>成本利润率</a:t>
            </a:r>
            <a:r>
              <a:rPr kumimoji="0" lang="en-US" altLang="zh-CN" sz="20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rPr>
              <a:t>)÷ (1-</a:t>
            </a:r>
            <a:r>
              <a:rPr kumimoji="0" lang="zh-CN" altLang="en-US" sz="20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rPr>
              <a:t>消费税</a:t>
            </a:r>
            <a:r>
              <a:rPr kumimoji="0" lang="zh-CN" altLang="zh-CN" sz="20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rPr>
              <a:t>税率</a:t>
            </a:r>
            <a:r>
              <a:rPr kumimoji="0" lang="en-US" altLang="zh-CN" sz="20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rPr>
              <a:t>)</a:t>
            </a:r>
            <a:endParaRPr kumimoji="0" lang="zh-CN" altLang="zh-CN" sz="20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endParaRPr>
          </a:p>
        </p:txBody>
      </p:sp>
      <p:sp>
        <p:nvSpPr>
          <p:cNvPr id="39" name="矩形 38">
            <a:extLst>
              <a:ext uri="{FF2B5EF4-FFF2-40B4-BE49-F238E27FC236}">
                <a16:creationId xmlns:a16="http://schemas.microsoft.com/office/drawing/2014/main" id="{CA668AEB-864D-4351-977B-136B10A5F947}"/>
              </a:ext>
            </a:extLst>
          </p:cNvPr>
          <p:cNvSpPr/>
          <p:nvPr/>
        </p:nvSpPr>
        <p:spPr>
          <a:xfrm>
            <a:off x="1907727" y="4371617"/>
            <a:ext cx="4993113" cy="504825"/>
          </a:xfrm>
          <a:prstGeom prst="rect">
            <a:avLst/>
          </a:prstGeom>
          <a:noFill/>
          <a:ln w="38100">
            <a:solidFill>
              <a:srgbClr val="C00000"/>
            </a:solidFill>
          </a:ln>
        </p:spPr>
        <p:txBody>
          <a:bodyPr anchor="ctr"/>
          <a:lstStyle/>
          <a:p>
            <a:pPr algn="ctr">
              <a:defRPr/>
            </a:pPr>
            <a:endParaRPr lang="zh-CN" altLang="en-US" sz="2000" b="1" dirty="0">
              <a:ln w="12700">
                <a:solidFill>
                  <a:sysClr val="windowText" lastClr="000000"/>
                </a:solidFill>
                <a:prstDash val="solid"/>
              </a:ln>
              <a:solidFill>
                <a:srgbClr val="000000"/>
              </a:solidFill>
              <a:effectLst>
                <a:outerShdw blurRad="41275" dist="20320" dir="1800000" algn="tl" rotWithShape="0">
                  <a:srgbClr val="000000">
                    <a:alpha val="40000"/>
                  </a:srgbClr>
                </a:outerShdw>
              </a:effectLst>
              <a:latin typeface="楷体" panose="02010609060101010101" pitchFamily="49" charset="-122"/>
              <a:ea typeface="楷体" panose="02010609060101010101" pitchFamily="49" charset="-122"/>
            </a:endParaRPr>
          </a:p>
        </p:txBody>
      </p:sp>
    </p:spTree>
    <p:extLst>
      <p:ext uri="{BB962C8B-B14F-4D97-AF65-F5344CB8AC3E}">
        <p14:creationId xmlns:p14="http://schemas.microsoft.com/office/powerpoint/2010/main" val="2998273947"/>
      </p:ext>
    </p:extLst>
  </p:cSld>
  <p:clrMapOvr>
    <a:masterClrMapping/>
  </p:clrMapOvr>
  <mc:AlternateContent xmlns:mc="http://schemas.openxmlformats.org/markup-compatibility/2006" xmlns:p14="http://schemas.microsoft.com/office/powerpoint/2010/main">
    <mc:Choice Requires="p14">
      <p:transition spd="slow" p14:dur="1600" advClick="0" advTm="0">
        <p14:gallery dir="l"/>
      </p:transition>
    </mc:Choice>
    <mc:Fallback xmlns="">
      <p:transition spd="slow"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fade">
                                      <p:cBhvr>
                                        <p:cTn id="7" dur="500"/>
                                        <p:tgtEl>
                                          <p:spTgt spid="17"/>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18"/>
                                        </p:tgtEl>
                                        <p:attrNameLst>
                                          <p:attrName>style.visibility</p:attrName>
                                        </p:attrNameLst>
                                      </p:cBhvr>
                                      <p:to>
                                        <p:strVal val="visible"/>
                                      </p:to>
                                    </p:set>
                                    <p:animEffect transition="in" filter="fade">
                                      <p:cBhvr>
                                        <p:cTn id="10" dur="500"/>
                                        <p:tgtEl>
                                          <p:spTgt spid="18"/>
                                        </p:tgtEl>
                                      </p:cBhvr>
                                    </p:animEffect>
                                  </p:childTnLst>
                                </p:cTn>
                              </p:par>
                              <p:par>
                                <p:cTn id="11" presetID="10" presetClass="entr" presetSubtype="0" fill="hold" nodeType="withEffect">
                                  <p:stCondLst>
                                    <p:cond delay="0"/>
                                  </p:stCondLst>
                                  <p:childTnLst>
                                    <p:set>
                                      <p:cBhvr>
                                        <p:cTn id="12" dur="1" fill="hold">
                                          <p:stCondLst>
                                            <p:cond delay="0"/>
                                          </p:stCondLst>
                                        </p:cTn>
                                        <p:tgtEl>
                                          <p:spTgt spid="19"/>
                                        </p:tgtEl>
                                        <p:attrNameLst>
                                          <p:attrName>style.visibility</p:attrName>
                                        </p:attrNameLst>
                                      </p:cBhvr>
                                      <p:to>
                                        <p:strVal val="visible"/>
                                      </p:to>
                                    </p:set>
                                    <p:animEffect transition="in" filter="fade">
                                      <p:cBhvr>
                                        <p:cTn id="13" dur="500"/>
                                        <p:tgtEl>
                                          <p:spTgt spid="19"/>
                                        </p:tgtEl>
                                      </p:cBhvr>
                                    </p:animEffect>
                                  </p:childTnLst>
                                </p:cTn>
                              </p:par>
                            </p:childTnLst>
                          </p:cTn>
                        </p:par>
                      </p:childTnLst>
                    </p:cTn>
                  </p:par>
                  <p:par>
                    <p:cTn id="14" fill="hold">
                      <p:stCondLst>
                        <p:cond delay="indefinite"/>
                      </p:stCondLst>
                      <p:childTnLst>
                        <p:par>
                          <p:cTn id="15" fill="hold">
                            <p:stCondLst>
                              <p:cond delay="0"/>
                            </p:stCondLst>
                            <p:childTnLst>
                              <p:par>
                                <p:cTn id="16" presetID="10" presetClass="entr" presetSubtype="0" fill="hold" nodeType="clickEffect">
                                  <p:stCondLst>
                                    <p:cond delay="0"/>
                                  </p:stCondLst>
                                  <p:childTnLst>
                                    <p:set>
                                      <p:cBhvr>
                                        <p:cTn id="17" dur="1" fill="hold">
                                          <p:stCondLst>
                                            <p:cond delay="0"/>
                                          </p:stCondLst>
                                        </p:cTn>
                                        <p:tgtEl>
                                          <p:spTgt spid="30"/>
                                        </p:tgtEl>
                                        <p:attrNameLst>
                                          <p:attrName>style.visibility</p:attrName>
                                        </p:attrNameLst>
                                      </p:cBhvr>
                                      <p:to>
                                        <p:strVal val="visible"/>
                                      </p:to>
                                    </p:set>
                                    <p:animEffect transition="in" filter="fade">
                                      <p:cBhvr>
                                        <p:cTn id="18" dur="500"/>
                                        <p:tgtEl>
                                          <p:spTgt spid="30"/>
                                        </p:tgtEl>
                                      </p:cBhvr>
                                    </p:animEffect>
                                  </p:childTnLst>
                                </p:cTn>
                              </p:par>
                              <p:par>
                                <p:cTn id="19" presetID="10" presetClass="entr" presetSubtype="0" fill="hold" nodeType="withEffect">
                                  <p:stCondLst>
                                    <p:cond delay="0"/>
                                  </p:stCondLst>
                                  <p:childTnLst>
                                    <p:set>
                                      <p:cBhvr>
                                        <p:cTn id="20" dur="1" fill="hold">
                                          <p:stCondLst>
                                            <p:cond delay="0"/>
                                          </p:stCondLst>
                                        </p:cTn>
                                        <p:tgtEl>
                                          <p:spTgt spid="32"/>
                                        </p:tgtEl>
                                        <p:attrNameLst>
                                          <p:attrName>style.visibility</p:attrName>
                                        </p:attrNameLst>
                                      </p:cBhvr>
                                      <p:to>
                                        <p:strVal val="visible"/>
                                      </p:to>
                                    </p:set>
                                    <p:animEffect transition="in" filter="fade">
                                      <p:cBhvr>
                                        <p:cTn id="21" dur="500"/>
                                        <p:tgtEl>
                                          <p:spTgt spid="32"/>
                                        </p:tgtEl>
                                      </p:cBhvr>
                                    </p:animEffect>
                                  </p:childTnLst>
                                </p:cTn>
                              </p:par>
                            </p:childTnLst>
                          </p:cTn>
                        </p:par>
                      </p:childTnLst>
                    </p:cTn>
                  </p:par>
                  <p:par>
                    <p:cTn id="22" fill="hold">
                      <p:stCondLst>
                        <p:cond delay="indefinite"/>
                      </p:stCondLst>
                      <p:childTnLst>
                        <p:par>
                          <p:cTn id="23" fill="hold">
                            <p:stCondLst>
                              <p:cond delay="0"/>
                            </p:stCondLst>
                            <p:childTnLst>
                              <p:par>
                                <p:cTn id="24" presetID="10" presetClass="entr" presetSubtype="0" fill="hold" nodeType="clickEffect">
                                  <p:stCondLst>
                                    <p:cond delay="0"/>
                                  </p:stCondLst>
                                  <p:childTnLst>
                                    <p:set>
                                      <p:cBhvr>
                                        <p:cTn id="25" dur="1" fill="hold">
                                          <p:stCondLst>
                                            <p:cond delay="0"/>
                                          </p:stCondLst>
                                        </p:cTn>
                                        <p:tgtEl>
                                          <p:spTgt spid="31"/>
                                        </p:tgtEl>
                                        <p:attrNameLst>
                                          <p:attrName>style.visibility</p:attrName>
                                        </p:attrNameLst>
                                      </p:cBhvr>
                                      <p:to>
                                        <p:strVal val="visible"/>
                                      </p:to>
                                    </p:set>
                                    <p:animEffect transition="in" filter="fade">
                                      <p:cBhvr>
                                        <p:cTn id="26" dur="500"/>
                                        <p:tgtEl>
                                          <p:spTgt spid="31"/>
                                        </p:tgtEl>
                                      </p:cBhvr>
                                    </p:animEffect>
                                  </p:childTnLst>
                                </p:cTn>
                              </p:par>
                            </p:childTnLst>
                          </p:cTn>
                        </p:par>
                      </p:childTnLst>
                    </p:cTn>
                  </p:par>
                  <p:par>
                    <p:cTn id="27" fill="hold">
                      <p:stCondLst>
                        <p:cond delay="indefinite"/>
                      </p:stCondLst>
                      <p:childTnLst>
                        <p:par>
                          <p:cTn id="28" fill="hold">
                            <p:stCondLst>
                              <p:cond delay="0"/>
                            </p:stCondLst>
                            <p:childTnLst>
                              <p:par>
                                <p:cTn id="29" presetID="10" presetClass="entr" presetSubtype="0" fill="hold" nodeType="clickEffect">
                                  <p:stCondLst>
                                    <p:cond delay="0"/>
                                  </p:stCondLst>
                                  <p:childTnLst>
                                    <p:set>
                                      <p:cBhvr>
                                        <p:cTn id="30" dur="1" fill="hold">
                                          <p:stCondLst>
                                            <p:cond delay="0"/>
                                          </p:stCondLst>
                                        </p:cTn>
                                        <p:tgtEl>
                                          <p:spTgt spid="29"/>
                                        </p:tgtEl>
                                        <p:attrNameLst>
                                          <p:attrName>style.visibility</p:attrName>
                                        </p:attrNameLst>
                                      </p:cBhvr>
                                      <p:to>
                                        <p:strVal val="visible"/>
                                      </p:to>
                                    </p:set>
                                    <p:animEffect transition="in" filter="fade">
                                      <p:cBhvr>
                                        <p:cTn id="31" dur="500"/>
                                        <p:tgtEl>
                                          <p:spTgt spid="29"/>
                                        </p:tgtEl>
                                      </p:cBhvr>
                                    </p:animEffect>
                                  </p:childTnLst>
                                </p:cTn>
                              </p:par>
                            </p:childTnLst>
                          </p:cTn>
                        </p:par>
                      </p:childTnLst>
                    </p:cTn>
                  </p:par>
                  <p:par>
                    <p:cTn id="32" fill="hold">
                      <p:stCondLst>
                        <p:cond delay="indefinite"/>
                      </p:stCondLst>
                      <p:childTnLst>
                        <p:par>
                          <p:cTn id="33" fill="hold">
                            <p:stCondLst>
                              <p:cond delay="0"/>
                            </p:stCondLst>
                            <p:childTnLst>
                              <p:par>
                                <p:cTn id="34" presetID="10" presetClass="entr" presetSubtype="0" fill="hold" nodeType="clickEffect">
                                  <p:stCondLst>
                                    <p:cond delay="0"/>
                                  </p:stCondLst>
                                  <p:childTnLst>
                                    <p:set>
                                      <p:cBhvr>
                                        <p:cTn id="35" dur="1" fill="hold">
                                          <p:stCondLst>
                                            <p:cond delay="0"/>
                                          </p:stCondLst>
                                        </p:cTn>
                                        <p:tgtEl>
                                          <p:spTgt spid="33"/>
                                        </p:tgtEl>
                                        <p:attrNameLst>
                                          <p:attrName>style.visibility</p:attrName>
                                        </p:attrNameLst>
                                      </p:cBhvr>
                                      <p:to>
                                        <p:strVal val="visible"/>
                                      </p:to>
                                    </p:set>
                                    <p:animEffect transition="in" filter="fade">
                                      <p:cBhvr>
                                        <p:cTn id="36" dur="500"/>
                                        <p:tgtEl>
                                          <p:spTgt spid="33"/>
                                        </p:tgtEl>
                                      </p:cBhvr>
                                    </p:animEffect>
                                  </p:childTnLst>
                                </p:cTn>
                              </p:par>
                            </p:childTnLst>
                          </p:cTn>
                        </p:par>
                      </p:childTnLst>
                    </p:cTn>
                  </p:par>
                  <p:par>
                    <p:cTn id="37" fill="hold">
                      <p:stCondLst>
                        <p:cond delay="indefinite"/>
                      </p:stCondLst>
                      <p:childTnLst>
                        <p:par>
                          <p:cTn id="38" fill="hold">
                            <p:stCondLst>
                              <p:cond delay="0"/>
                            </p:stCondLst>
                            <p:childTnLst>
                              <p:par>
                                <p:cTn id="39" presetID="10" presetClass="entr" presetSubtype="0" fill="hold" grpId="0" nodeType="clickEffect">
                                  <p:stCondLst>
                                    <p:cond delay="0"/>
                                  </p:stCondLst>
                                  <p:childTnLst>
                                    <p:set>
                                      <p:cBhvr>
                                        <p:cTn id="40" dur="1" fill="hold">
                                          <p:stCondLst>
                                            <p:cond delay="0"/>
                                          </p:stCondLst>
                                        </p:cTn>
                                        <p:tgtEl>
                                          <p:spTgt spid="34"/>
                                        </p:tgtEl>
                                        <p:attrNameLst>
                                          <p:attrName>style.visibility</p:attrName>
                                        </p:attrNameLst>
                                      </p:cBhvr>
                                      <p:to>
                                        <p:strVal val="visible"/>
                                      </p:to>
                                    </p:set>
                                    <p:animEffect transition="in" filter="fade">
                                      <p:cBhvr>
                                        <p:cTn id="41" dur="500"/>
                                        <p:tgtEl>
                                          <p:spTgt spid="34"/>
                                        </p:tgtEl>
                                      </p:cBhvr>
                                    </p:animEffect>
                                  </p:childTnLst>
                                </p:cTn>
                              </p:par>
                              <p:par>
                                <p:cTn id="42" presetID="10" presetClass="entr" presetSubtype="0" fill="hold" nodeType="withEffect">
                                  <p:stCondLst>
                                    <p:cond delay="0"/>
                                  </p:stCondLst>
                                  <p:childTnLst>
                                    <p:set>
                                      <p:cBhvr>
                                        <p:cTn id="43" dur="1" fill="hold">
                                          <p:stCondLst>
                                            <p:cond delay="0"/>
                                          </p:stCondLst>
                                        </p:cTn>
                                        <p:tgtEl>
                                          <p:spTgt spid="35"/>
                                        </p:tgtEl>
                                        <p:attrNameLst>
                                          <p:attrName>style.visibility</p:attrName>
                                        </p:attrNameLst>
                                      </p:cBhvr>
                                      <p:to>
                                        <p:strVal val="visible"/>
                                      </p:to>
                                    </p:set>
                                    <p:animEffect transition="in" filter="fade">
                                      <p:cBhvr>
                                        <p:cTn id="44" dur="500"/>
                                        <p:tgtEl>
                                          <p:spTgt spid="35"/>
                                        </p:tgtEl>
                                      </p:cBhvr>
                                    </p:animEffect>
                                  </p:childTnLst>
                                </p:cTn>
                              </p:par>
                            </p:childTnLst>
                          </p:cTn>
                        </p:par>
                      </p:childTnLst>
                    </p:cTn>
                  </p:par>
                  <p:par>
                    <p:cTn id="45" fill="hold">
                      <p:stCondLst>
                        <p:cond delay="indefinite"/>
                      </p:stCondLst>
                      <p:childTnLst>
                        <p:par>
                          <p:cTn id="46" fill="hold">
                            <p:stCondLst>
                              <p:cond delay="0"/>
                            </p:stCondLst>
                            <p:childTnLst>
                              <p:par>
                                <p:cTn id="47" presetID="10" presetClass="entr" presetSubtype="0" fill="hold" grpId="0" nodeType="clickEffect">
                                  <p:stCondLst>
                                    <p:cond delay="0"/>
                                  </p:stCondLst>
                                  <p:childTnLst>
                                    <p:set>
                                      <p:cBhvr>
                                        <p:cTn id="48" dur="1" fill="hold">
                                          <p:stCondLst>
                                            <p:cond delay="0"/>
                                          </p:stCondLst>
                                        </p:cTn>
                                        <p:tgtEl>
                                          <p:spTgt spid="36"/>
                                        </p:tgtEl>
                                        <p:attrNameLst>
                                          <p:attrName>style.visibility</p:attrName>
                                        </p:attrNameLst>
                                      </p:cBhvr>
                                      <p:to>
                                        <p:strVal val="visible"/>
                                      </p:to>
                                    </p:set>
                                    <p:animEffect transition="in" filter="fade">
                                      <p:cBhvr>
                                        <p:cTn id="49" dur="500"/>
                                        <p:tgtEl>
                                          <p:spTgt spid="36"/>
                                        </p:tgtEl>
                                      </p:cBhvr>
                                    </p:animEffect>
                                  </p:childTnLst>
                                </p:cTn>
                              </p:par>
                              <p:par>
                                <p:cTn id="50" presetID="10" presetClass="entr" presetSubtype="0" fill="hold" nodeType="withEffect">
                                  <p:stCondLst>
                                    <p:cond delay="0"/>
                                  </p:stCondLst>
                                  <p:childTnLst>
                                    <p:set>
                                      <p:cBhvr>
                                        <p:cTn id="51" dur="1" fill="hold">
                                          <p:stCondLst>
                                            <p:cond delay="0"/>
                                          </p:stCondLst>
                                        </p:cTn>
                                        <p:tgtEl>
                                          <p:spTgt spid="37"/>
                                        </p:tgtEl>
                                        <p:attrNameLst>
                                          <p:attrName>style.visibility</p:attrName>
                                        </p:attrNameLst>
                                      </p:cBhvr>
                                      <p:to>
                                        <p:strVal val="visible"/>
                                      </p:to>
                                    </p:set>
                                    <p:animEffect transition="in" filter="fade">
                                      <p:cBhvr>
                                        <p:cTn id="52" dur="500"/>
                                        <p:tgtEl>
                                          <p:spTgt spid="37"/>
                                        </p:tgtEl>
                                      </p:cBhvr>
                                    </p:animEffect>
                                  </p:childTnLst>
                                </p:cTn>
                              </p:par>
                            </p:childTnLst>
                          </p:cTn>
                        </p:par>
                      </p:childTnLst>
                    </p:cTn>
                  </p:par>
                  <p:par>
                    <p:cTn id="53" fill="hold">
                      <p:stCondLst>
                        <p:cond delay="indefinite"/>
                      </p:stCondLst>
                      <p:childTnLst>
                        <p:par>
                          <p:cTn id="54" fill="hold">
                            <p:stCondLst>
                              <p:cond delay="0"/>
                            </p:stCondLst>
                            <p:childTnLst>
                              <p:par>
                                <p:cTn id="55" presetID="10" presetClass="entr" presetSubtype="0" fill="hold" grpId="0" nodeType="clickEffect">
                                  <p:stCondLst>
                                    <p:cond delay="0"/>
                                  </p:stCondLst>
                                  <p:childTnLst>
                                    <p:set>
                                      <p:cBhvr>
                                        <p:cTn id="56" dur="1" fill="hold">
                                          <p:stCondLst>
                                            <p:cond delay="0"/>
                                          </p:stCondLst>
                                        </p:cTn>
                                        <p:tgtEl>
                                          <p:spTgt spid="38">
                                            <p:txEl>
                                              <p:pRg st="0" end="0"/>
                                            </p:txEl>
                                          </p:spTgt>
                                        </p:tgtEl>
                                        <p:attrNameLst>
                                          <p:attrName>style.visibility</p:attrName>
                                        </p:attrNameLst>
                                      </p:cBhvr>
                                      <p:to>
                                        <p:strVal val="visible"/>
                                      </p:to>
                                    </p:set>
                                    <p:animEffect transition="in" filter="fade">
                                      <p:cBhvr>
                                        <p:cTn id="57" dur="500"/>
                                        <p:tgtEl>
                                          <p:spTgt spid="38">
                                            <p:txEl>
                                              <p:pRg st="0" end="0"/>
                                            </p:txEl>
                                          </p:spTgt>
                                        </p:tgtEl>
                                      </p:cBhvr>
                                    </p:animEffect>
                                  </p:childTnLst>
                                </p:cTn>
                              </p:par>
                            </p:childTnLst>
                          </p:cTn>
                        </p:par>
                      </p:childTnLst>
                    </p:cTn>
                  </p:par>
                  <p:par>
                    <p:cTn id="58" fill="hold">
                      <p:stCondLst>
                        <p:cond delay="indefinite"/>
                      </p:stCondLst>
                      <p:childTnLst>
                        <p:par>
                          <p:cTn id="59" fill="hold">
                            <p:stCondLst>
                              <p:cond delay="0"/>
                            </p:stCondLst>
                            <p:childTnLst>
                              <p:par>
                                <p:cTn id="60" presetID="10" presetClass="entr" presetSubtype="0" fill="hold" grpId="0" nodeType="clickEffect">
                                  <p:stCondLst>
                                    <p:cond delay="0"/>
                                  </p:stCondLst>
                                  <p:childTnLst>
                                    <p:set>
                                      <p:cBhvr>
                                        <p:cTn id="61" dur="1" fill="hold">
                                          <p:stCondLst>
                                            <p:cond delay="0"/>
                                          </p:stCondLst>
                                        </p:cTn>
                                        <p:tgtEl>
                                          <p:spTgt spid="38">
                                            <p:txEl>
                                              <p:pRg st="1" end="1"/>
                                            </p:txEl>
                                          </p:spTgt>
                                        </p:tgtEl>
                                        <p:attrNameLst>
                                          <p:attrName>style.visibility</p:attrName>
                                        </p:attrNameLst>
                                      </p:cBhvr>
                                      <p:to>
                                        <p:strVal val="visible"/>
                                      </p:to>
                                    </p:set>
                                    <p:animEffect transition="in" filter="fade">
                                      <p:cBhvr>
                                        <p:cTn id="62" dur="500"/>
                                        <p:tgtEl>
                                          <p:spTgt spid="38">
                                            <p:txEl>
                                              <p:pRg st="1" end="1"/>
                                            </p:txEl>
                                          </p:spTgt>
                                        </p:tgtEl>
                                      </p:cBhvr>
                                    </p:animEffect>
                                  </p:childTnLst>
                                </p:cTn>
                              </p:par>
                            </p:childTnLst>
                          </p:cTn>
                        </p:par>
                      </p:childTnLst>
                    </p:cTn>
                  </p:par>
                  <p:par>
                    <p:cTn id="63" fill="hold">
                      <p:stCondLst>
                        <p:cond delay="indefinite"/>
                      </p:stCondLst>
                      <p:childTnLst>
                        <p:par>
                          <p:cTn id="64" fill="hold">
                            <p:stCondLst>
                              <p:cond delay="0"/>
                            </p:stCondLst>
                            <p:childTnLst>
                              <p:par>
                                <p:cTn id="65" presetID="10" presetClass="entr" presetSubtype="0" fill="hold" grpId="0" nodeType="clickEffect">
                                  <p:stCondLst>
                                    <p:cond delay="0"/>
                                  </p:stCondLst>
                                  <p:childTnLst>
                                    <p:set>
                                      <p:cBhvr>
                                        <p:cTn id="66" dur="1" fill="hold">
                                          <p:stCondLst>
                                            <p:cond delay="0"/>
                                          </p:stCondLst>
                                        </p:cTn>
                                        <p:tgtEl>
                                          <p:spTgt spid="38">
                                            <p:txEl>
                                              <p:pRg st="2" end="2"/>
                                            </p:txEl>
                                          </p:spTgt>
                                        </p:tgtEl>
                                        <p:attrNameLst>
                                          <p:attrName>style.visibility</p:attrName>
                                        </p:attrNameLst>
                                      </p:cBhvr>
                                      <p:to>
                                        <p:strVal val="visible"/>
                                      </p:to>
                                    </p:set>
                                    <p:animEffect transition="in" filter="fade">
                                      <p:cBhvr>
                                        <p:cTn id="67" dur="500"/>
                                        <p:tgtEl>
                                          <p:spTgt spid="38">
                                            <p:txEl>
                                              <p:pRg st="2" end="2"/>
                                            </p:txEl>
                                          </p:spTgt>
                                        </p:tgtEl>
                                      </p:cBhvr>
                                    </p:animEffect>
                                  </p:childTnLst>
                                </p:cTn>
                              </p:par>
                            </p:childTnLst>
                          </p:cTn>
                        </p:par>
                      </p:childTnLst>
                    </p:cTn>
                  </p:par>
                  <p:par>
                    <p:cTn id="68" fill="hold">
                      <p:stCondLst>
                        <p:cond delay="indefinite"/>
                      </p:stCondLst>
                      <p:childTnLst>
                        <p:par>
                          <p:cTn id="69" fill="hold">
                            <p:stCondLst>
                              <p:cond delay="0"/>
                            </p:stCondLst>
                            <p:childTnLst>
                              <p:par>
                                <p:cTn id="70" presetID="10" presetClass="entr" presetSubtype="0" fill="hold" grpId="0" nodeType="clickEffect">
                                  <p:stCondLst>
                                    <p:cond delay="0"/>
                                  </p:stCondLst>
                                  <p:childTnLst>
                                    <p:set>
                                      <p:cBhvr>
                                        <p:cTn id="71" dur="1" fill="hold">
                                          <p:stCondLst>
                                            <p:cond delay="0"/>
                                          </p:stCondLst>
                                        </p:cTn>
                                        <p:tgtEl>
                                          <p:spTgt spid="38">
                                            <p:txEl>
                                              <p:pRg st="3" end="3"/>
                                            </p:txEl>
                                          </p:spTgt>
                                        </p:tgtEl>
                                        <p:attrNameLst>
                                          <p:attrName>style.visibility</p:attrName>
                                        </p:attrNameLst>
                                      </p:cBhvr>
                                      <p:to>
                                        <p:strVal val="visible"/>
                                      </p:to>
                                    </p:set>
                                    <p:animEffect transition="in" filter="fade">
                                      <p:cBhvr>
                                        <p:cTn id="72" dur="500"/>
                                        <p:tgtEl>
                                          <p:spTgt spid="38">
                                            <p:txEl>
                                              <p:pRg st="3" end="3"/>
                                            </p:txEl>
                                          </p:spTgt>
                                        </p:tgtEl>
                                      </p:cBhvr>
                                    </p:animEffect>
                                  </p:childTnLst>
                                </p:cTn>
                              </p:par>
                            </p:childTnLst>
                          </p:cTn>
                        </p:par>
                      </p:childTnLst>
                    </p:cTn>
                  </p:par>
                  <p:par>
                    <p:cTn id="73" fill="hold">
                      <p:stCondLst>
                        <p:cond delay="indefinite"/>
                      </p:stCondLst>
                      <p:childTnLst>
                        <p:par>
                          <p:cTn id="74" fill="hold">
                            <p:stCondLst>
                              <p:cond delay="0"/>
                            </p:stCondLst>
                            <p:childTnLst>
                              <p:par>
                                <p:cTn id="75" presetID="10" presetClass="entr" presetSubtype="0" fill="hold" grpId="0" nodeType="clickEffect">
                                  <p:stCondLst>
                                    <p:cond delay="0"/>
                                  </p:stCondLst>
                                  <p:childTnLst>
                                    <p:set>
                                      <p:cBhvr>
                                        <p:cTn id="76" dur="1" fill="hold">
                                          <p:stCondLst>
                                            <p:cond delay="0"/>
                                          </p:stCondLst>
                                        </p:cTn>
                                        <p:tgtEl>
                                          <p:spTgt spid="39"/>
                                        </p:tgtEl>
                                        <p:attrNameLst>
                                          <p:attrName>style.visibility</p:attrName>
                                        </p:attrNameLst>
                                      </p:cBhvr>
                                      <p:to>
                                        <p:strVal val="visible"/>
                                      </p:to>
                                    </p:set>
                                    <p:animEffect transition="in" filter="fade">
                                      <p:cBhvr>
                                        <p:cTn id="77" dur="500"/>
                                        <p:tgtEl>
                                          <p:spTgt spid="3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animBg="1"/>
      <p:bldP spid="34" grpId="0" animBg="1"/>
      <p:bldP spid="36" grpId="0" animBg="1"/>
      <p:bldP spid="38" grpId="0" build="p"/>
      <p:bldP spid="39" grpId="0" animBg="1"/>
    </p:bldLst>
  </p:timing>
</p:sld>
</file>

<file path=ppt/slides/slide2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3F297A04-FA86-470C-A283-0F372052F889}"/>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latin typeface="+mn-lt"/>
                <a:cs typeface="+mn-ea"/>
                <a:sym typeface="+mn-lt"/>
              </a:rPr>
              <a:pPr>
                <a:defRPr/>
              </a:pPr>
              <a:t>219</a:t>
            </a:fld>
            <a:endParaRPr lang="en-US">
              <a:solidFill>
                <a:prstClr val="black">
                  <a:tint val="75000"/>
                </a:prstClr>
              </a:solidFill>
              <a:latin typeface="+mn-lt"/>
              <a:cs typeface="+mn-ea"/>
              <a:sym typeface="+mn-lt"/>
            </a:endParaRPr>
          </a:p>
        </p:txBody>
      </p:sp>
      <p:sp>
        <p:nvSpPr>
          <p:cNvPr id="3" name="文本框 2">
            <a:extLst>
              <a:ext uri="{FF2B5EF4-FFF2-40B4-BE49-F238E27FC236}">
                <a16:creationId xmlns:a16="http://schemas.microsoft.com/office/drawing/2014/main" id="{8D04972F-565F-4E50-896F-ED56EDD1A38F}"/>
              </a:ext>
            </a:extLst>
          </p:cNvPr>
          <p:cNvSpPr txBox="1"/>
          <p:nvPr/>
        </p:nvSpPr>
        <p:spPr>
          <a:xfrm>
            <a:off x="2039921" y="225348"/>
            <a:ext cx="5410461" cy="500137"/>
          </a:xfrm>
          <a:prstGeom prst="rect">
            <a:avLst/>
          </a:prstGeom>
          <a:noFill/>
        </p:spPr>
        <p:txBody>
          <a:bodyPr wrap="square" lIns="68580" tIns="34290" rIns="68580" bIns="34290" rtlCol="0">
            <a:spAutoFit/>
          </a:bodyPr>
          <a:lstStyle/>
          <a:p>
            <a:pPr algn="ctr"/>
            <a:r>
              <a:rPr lang="zh-CN" altLang="en-US" sz="2800" b="1" dirty="0">
                <a:solidFill>
                  <a:srgbClr val="0070C0"/>
                </a:solidFill>
                <a:cs typeface="+mn-ea"/>
                <a:sym typeface="+mn-lt"/>
              </a:rPr>
              <a:t>试试就试试</a:t>
            </a:r>
            <a:endParaRPr lang="en-US" altLang="zh-CN" sz="2800" b="1" dirty="0">
              <a:solidFill>
                <a:srgbClr val="7030A0"/>
              </a:solidFill>
              <a:cs typeface="+mn-ea"/>
              <a:sym typeface="+mn-lt"/>
            </a:endParaRPr>
          </a:p>
        </p:txBody>
      </p:sp>
      <p:sp>
        <p:nvSpPr>
          <p:cNvPr id="8" name="内容占位符 1">
            <a:extLst>
              <a:ext uri="{FF2B5EF4-FFF2-40B4-BE49-F238E27FC236}">
                <a16:creationId xmlns:a16="http://schemas.microsoft.com/office/drawing/2014/main" id="{C55AD2E8-BCFE-4A42-9301-8BD4BC5CB3A5}"/>
              </a:ext>
            </a:extLst>
          </p:cNvPr>
          <p:cNvSpPr txBox="1">
            <a:spLocks/>
          </p:cNvSpPr>
          <p:nvPr/>
        </p:nvSpPr>
        <p:spPr>
          <a:xfrm>
            <a:off x="490822" y="779487"/>
            <a:ext cx="8123789" cy="3887763"/>
          </a:xfrm>
          <a:prstGeom prst="rect">
            <a:avLst/>
          </a:prstGeom>
        </p:spPr>
        <p:txBody>
          <a:bodyPr vert="horz" lIns="91440" tIns="45720" rIns="91440" bIns="45720" rtlCol="0">
            <a:normAutofit/>
          </a:bodyPr>
          <a:lstStyle>
            <a:lvl1pPr marL="0" indent="538480" algn="l" defTabSz="685800" rtl="0" eaLnBrk="1" latinLnBrk="0" hangingPunct="1">
              <a:lnSpc>
                <a:spcPct val="150000"/>
              </a:lnSpc>
              <a:spcBef>
                <a:spcPts val="0"/>
              </a:spcBef>
              <a:buFont typeface="Arial" panose="020B0604020202020204" pitchFamily="34" charset="0"/>
              <a:buNone/>
              <a:defRPr sz="2200" b="1" kern="1200">
                <a:solidFill>
                  <a:srgbClr val="004DA1"/>
                </a:solidFill>
                <a:latin typeface="楷体" panose="02010609060101010101" pitchFamily="49" charset="-122"/>
                <a:ea typeface="楷体" panose="02010609060101010101" pitchFamily="49" charset="-122"/>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a:lnSpc>
                <a:spcPct val="110000"/>
              </a:lnSpc>
            </a:pPr>
            <a:r>
              <a:rPr lang="en-US" altLang="zh-CN" dirty="0">
                <a:latin typeface="+mn-lt"/>
                <a:ea typeface="+mn-ea"/>
                <a:cs typeface="+mn-ea"/>
                <a:sym typeface="+mn-lt"/>
              </a:rPr>
              <a:t>【</a:t>
            </a:r>
            <a:r>
              <a:rPr lang="zh-CN" altLang="en-US" dirty="0">
                <a:latin typeface="+mn-lt"/>
                <a:ea typeface="+mn-ea"/>
                <a:cs typeface="+mn-ea"/>
                <a:sym typeface="+mn-lt"/>
              </a:rPr>
              <a:t>计算题</a:t>
            </a:r>
            <a:r>
              <a:rPr lang="en-US" altLang="zh-CN" dirty="0">
                <a:latin typeface="+mn-lt"/>
                <a:ea typeface="+mn-ea"/>
                <a:cs typeface="+mn-ea"/>
                <a:sym typeface="+mn-lt"/>
              </a:rPr>
              <a:t>】</a:t>
            </a:r>
            <a:r>
              <a:rPr lang="zh-CN" altLang="en-US" dirty="0">
                <a:latin typeface="+mn-lt"/>
                <a:ea typeface="+mn-ea"/>
                <a:cs typeface="+mn-ea"/>
                <a:sym typeface="+mn-lt"/>
              </a:rPr>
              <a:t>某食品厂</a:t>
            </a:r>
            <a:r>
              <a:rPr lang="en-US" altLang="zh-CN" dirty="0">
                <a:latin typeface="+mn-lt"/>
                <a:ea typeface="+mn-ea"/>
                <a:cs typeface="+mn-ea"/>
                <a:sym typeface="+mn-lt"/>
              </a:rPr>
              <a:t>(</a:t>
            </a:r>
            <a:r>
              <a:rPr lang="zh-CN" altLang="en-US" dirty="0">
                <a:latin typeface="+mn-lt"/>
                <a:ea typeface="+mn-ea"/>
                <a:cs typeface="+mn-ea"/>
                <a:sym typeface="+mn-lt"/>
              </a:rPr>
              <a:t>一般纳税人</a:t>
            </a:r>
            <a:r>
              <a:rPr lang="en-US" altLang="zh-CN" dirty="0">
                <a:latin typeface="+mn-lt"/>
                <a:ea typeface="+mn-ea"/>
                <a:cs typeface="+mn-ea"/>
                <a:sym typeface="+mn-lt"/>
              </a:rPr>
              <a:t>)2019</a:t>
            </a:r>
            <a:r>
              <a:rPr lang="zh-CN" altLang="en-US" dirty="0">
                <a:latin typeface="+mn-lt"/>
                <a:ea typeface="+mn-ea"/>
                <a:cs typeface="+mn-ea"/>
                <a:sym typeface="+mn-lt"/>
              </a:rPr>
              <a:t>年</a:t>
            </a:r>
            <a:r>
              <a:rPr lang="en-US" altLang="zh-CN" dirty="0">
                <a:latin typeface="+mn-lt"/>
                <a:ea typeface="+mn-ea"/>
                <a:cs typeface="+mn-ea"/>
                <a:sym typeface="+mn-lt"/>
              </a:rPr>
              <a:t>8</a:t>
            </a:r>
            <a:r>
              <a:rPr lang="zh-CN" altLang="en-US" dirty="0">
                <a:latin typeface="+mn-lt"/>
                <a:ea typeface="+mn-ea"/>
                <a:cs typeface="+mn-ea"/>
                <a:sym typeface="+mn-lt"/>
              </a:rPr>
              <a:t>月将自产的月饼作为福利发给本厂职工，共发放</a:t>
            </a:r>
            <a:r>
              <a:rPr lang="en-US" altLang="zh-CN" dirty="0">
                <a:latin typeface="+mn-lt"/>
                <a:ea typeface="+mn-ea"/>
                <a:cs typeface="+mn-ea"/>
                <a:sym typeface="+mn-lt"/>
              </a:rPr>
              <a:t>A</a:t>
            </a:r>
            <a:r>
              <a:rPr lang="zh-CN" altLang="en-US" dirty="0">
                <a:latin typeface="+mn-lt"/>
                <a:ea typeface="+mn-ea"/>
                <a:cs typeface="+mn-ea"/>
                <a:sym typeface="+mn-lt"/>
              </a:rPr>
              <a:t>类月饼</a:t>
            </a:r>
            <a:r>
              <a:rPr lang="en-US" altLang="zh-CN" dirty="0">
                <a:latin typeface="+mn-lt"/>
                <a:ea typeface="+mn-ea"/>
                <a:cs typeface="+mn-ea"/>
                <a:sym typeface="+mn-lt"/>
              </a:rPr>
              <a:t>400</a:t>
            </a:r>
            <a:r>
              <a:rPr lang="zh-CN" altLang="en-US" dirty="0">
                <a:latin typeface="+mn-lt"/>
                <a:ea typeface="+mn-ea"/>
                <a:cs typeface="+mn-ea"/>
                <a:sym typeface="+mn-lt"/>
              </a:rPr>
              <a:t>盒，同类产品每盒不含税销售价为</a:t>
            </a:r>
            <a:r>
              <a:rPr lang="en-US" altLang="zh-CN" dirty="0">
                <a:latin typeface="+mn-lt"/>
                <a:ea typeface="+mn-ea"/>
                <a:cs typeface="+mn-ea"/>
                <a:sym typeface="+mn-lt"/>
              </a:rPr>
              <a:t>15</a:t>
            </a:r>
            <a:r>
              <a:rPr lang="zh-CN" altLang="en-US" dirty="0">
                <a:latin typeface="+mn-lt"/>
                <a:ea typeface="+mn-ea"/>
                <a:cs typeface="+mn-ea"/>
                <a:sym typeface="+mn-lt"/>
              </a:rPr>
              <a:t>元；发放</a:t>
            </a:r>
            <a:r>
              <a:rPr lang="en-US" altLang="zh-CN" dirty="0">
                <a:latin typeface="+mn-lt"/>
                <a:ea typeface="+mn-ea"/>
                <a:cs typeface="+mn-ea"/>
                <a:sym typeface="+mn-lt"/>
              </a:rPr>
              <a:t>B</a:t>
            </a:r>
            <a:r>
              <a:rPr lang="zh-CN" altLang="en-US" dirty="0">
                <a:latin typeface="+mn-lt"/>
                <a:ea typeface="+mn-ea"/>
                <a:cs typeface="+mn-ea"/>
                <a:sym typeface="+mn-lt"/>
              </a:rPr>
              <a:t>类月饼</a:t>
            </a:r>
            <a:r>
              <a:rPr lang="en-US" altLang="zh-CN" dirty="0">
                <a:latin typeface="+mn-lt"/>
                <a:ea typeface="+mn-ea"/>
                <a:cs typeface="+mn-ea"/>
                <a:sym typeface="+mn-lt"/>
              </a:rPr>
              <a:t>200</a:t>
            </a:r>
            <a:r>
              <a:rPr lang="zh-CN" altLang="en-US" dirty="0">
                <a:latin typeface="+mn-lt"/>
                <a:ea typeface="+mn-ea"/>
                <a:cs typeface="+mn-ea"/>
                <a:sym typeface="+mn-lt"/>
              </a:rPr>
              <a:t>件，无同类产品销售价格，制作</a:t>
            </a:r>
            <a:r>
              <a:rPr lang="en-US" altLang="zh-CN" dirty="0">
                <a:latin typeface="+mn-lt"/>
                <a:ea typeface="+mn-ea"/>
                <a:cs typeface="+mn-ea"/>
                <a:sym typeface="+mn-lt"/>
              </a:rPr>
              <a:t>B</a:t>
            </a:r>
            <a:r>
              <a:rPr lang="zh-CN" altLang="en-US" dirty="0">
                <a:latin typeface="+mn-lt"/>
                <a:ea typeface="+mn-ea"/>
                <a:cs typeface="+mn-ea"/>
                <a:sym typeface="+mn-lt"/>
              </a:rPr>
              <a:t>类月饼的总成本为</a:t>
            </a:r>
            <a:r>
              <a:rPr lang="en-US" altLang="zh-CN" dirty="0">
                <a:latin typeface="+mn-lt"/>
                <a:ea typeface="+mn-ea"/>
                <a:cs typeface="+mn-ea"/>
                <a:sym typeface="+mn-lt"/>
              </a:rPr>
              <a:t>3500</a:t>
            </a:r>
            <a:r>
              <a:rPr lang="zh-CN" altLang="en-US" dirty="0">
                <a:latin typeface="+mn-lt"/>
                <a:ea typeface="+mn-ea"/>
                <a:cs typeface="+mn-ea"/>
                <a:sym typeface="+mn-lt"/>
              </a:rPr>
              <a:t>元。要求计算视同销售行为的销项税额。</a:t>
            </a:r>
            <a:endParaRPr lang="en-US" altLang="zh-CN" dirty="0">
              <a:latin typeface="+mn-lt"/>
              <a:ea typeface="+mn-ea"/>
              <a:cs typeface="+mn-ea"/>
              <a:sym typeface="+mn-lt"/>
            </a:endParaRPr>
          </a:p>
        </p:txBody>
      </p:sp>
      <p:sp>
        <p:nvSpPr>
          <p:cNvPr id="12" name="文本2">
            <a:extLst>
              <a:ext uri="{FF2B5EF4-FFF2-40B4-BE49-F238E27FC236}">
                <a16:creationId xmlns:a16="http://schemas.microsoft.com/office/drawing/2014/main" id="{5E2E9C69-412B-410B-AA26-C10FF8192F71}"/>
              </a:ext>
            </a:extLst>
          </p:cNvPr>
          <p:cNvSpPr>
            <a:spLocks noChangeArrowheads="1"/>
          </p:cNvSpPr>
          <p:nvPr/>
        </p:nvSpPr>
        <p:spPr bwMode="gray">
          <a:xfrm>
            <a:off x="624924" y="3102400"/>
            <a:ext cx="8123789" cy="1593425"/>
          </a:xfrm>
          <a:prstGeom prst="roundRect">
            <a:avLst>
              <a:gd name="adj" fmla="val 11505"/>
            </a:avLst>
          </a:prstGeom>
          <a:noFill/>
          <a:ln w="15875" cap="flat" cmpd="sng" algn="ctr">
            <a:solidFill>
              <a:srgbClr val="7030A0"/>
            </a:solidFill>
            <a:prstDash val="solid"/>
          </a:ln>
          <a:effectLst/>
        </p:spPr>
        <p:txBody>
          <a:bodyPr lIns="62118" tIns="31058" rIns="62118" bIns="31058"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342900" indent="-342900">
              <a:buFont typeface="Wingdings" panose="05000000000000000000" pitchFamily="2" charset="2"/>
              <a:buChar char="ü"/>
            </a:pPr>
            <a:r>
              <a:rPr lang="en-US" altLang="zh-CN" sz="2000" b="1" dirty="0">
                <a:solidFill>
                  <a:srgbClr val="0070C0"/>
                </a:solidFill>
              </a:rPr>
              <a:t>A</a:t>
            </a:r>
            <a:r>
              <a:rPr lang="zh-CN" altLang="en-US" sz="2000" b="1" dirty="0">
                <a:solidFill>
                  <a:srgbClr val="0070C0"/>
                </a:solidFill>
              </a:rPr>
              <a:t>类月饼的销售额＝</a:t>
            </a:r>
            <a:r>
              <a:rPr lang="en-US" altLang="zh-CN" sz="2000" b="1" dirty="0">
                <a:solidFill>
                  <a:srgbClr val="0070C0"/>
                </a:solidFill>
              </a:rPr>
              <a:t>400×15</a:t>
            </a:r>
            <a:r>
              <a:rPr lang="zh-CN" altLang="en-US" sz="2000" b="1" dirty="0">
                <a:solidFill>
                  <a:srgbClr val="0070C0"/>
                </a:solidFill>
              </a:rPr>
              <a:t>＝</a:t>
            </a:r>
            <a:r>
              <a:rPr lang="en-US" altLang="zh-CN" sz="2000" b="1" dirty="0">
                <a:solidFill>
                  <a:srgbClr val="0070C0"/>
                </a:solidFill>
              </a:rPr>
              <a:t>6 000(</a:t>
            </a:r>
            <a:r>
              <a:rPr lang="zh-CN" altLang="en-US" sz="2000" b="1" dirty="0">
                <a:solidFill>
                  <a:srgbClr val="0070C0"/>
                </a:solidFill>
              </a:rPr>
              <a:t>元</a:t>
            </a:r>
            <a:r>
              <a:rPr lang="en-US" altLang="zh-CN" sz="2000" b="1" dirty="0">
                <a:solidFill>
                  <a:srgbClr val="0070C0"/>
                </a:solidFill>
              </a:rPr>
              <a:t>)</a:t>
            </a:r>
          </a:p>
          <a:p>
            <a:pPr marL="342900" indent="-342900">
              <a:buFont typeface="Wingdings" panose="05000000000000000000" pitchFamily="2" charset="2"/>
              <a:buChar char="ü"/>
            </a:pPr>
            <a:r>
              <a:rPr lang="en-US" altLang="zh-CN" sz="2000" b="1" dirty="0">
                <a:solidFill>
                  <a:srgbClr val="0070C0"/>
                </a:solidFill>
              </a:rPr>
              <a:t>B</a:t>
            </a:r>
            <a:r>
              <a:rPr lang="zh-CN" altLang="en-US" sz="2000" b="1" dirty="0">
                <a:solidFill>
                  <a:srgbClr val="0070C0"/>
                </a:solidFill>
              </a:rPr>
              <a:t>类月饼的销售额＝</a:t>
            </a:r>
            <a:r>
              <a:rPr lang="en-US" altLang="zh-CN" sz="2000" b="1" dirty="0">
                <a:solidFill>
                  <a:srgbClr val="0070C0"/>
                </a:solidFill>
              </a:rPr>
              <a:t>3 500×(1</a:t>
            </a:r>
            <a:r>
              <a:rPr lang="zh-CN" altLang="en-US" sz="2000" b="1" dirty="0">
                <a:solidFill>
                  <a:srgbClr val="0070C0"/>
                </a:solidFill>
              </a:rPr>
              <a:t>＋</a:t>
            </a:r>
            <a:r>
              <a:rPr lang="en-US" altLang="zh-CN" sz="2000" b="1" dirty="0">
                <a:solidFill>
                  <a:srgbClr val="0070C0"/>
                </a:solidFill>
              </a:rPr>
              <a:t>10%)</a:t>
            </a:r>
            <a:r>
              <a:rPr lang="zh-CN" altLang="en-US" sz="2000" b="1" dirty="0">
                <a:solidFill>
                  <a:srgbClr val="0070C0"/>
                </a:solidFill>
              </a:rPr>
              <a:t>＝</a:t>
            </a:r>
            <a:r>
              <a:rPr lang="en-US" altLang="zh-CN" sz="2000" b="1" dirty="0">
                <a:solidFill>
                  <a:srgbClr val="0070C0"/>
                </a:solidFill>
              </a:rPr>
              <a:t>3 850(</a:t>
            </a:r>
            <a:r>
              <a:rPr lang="zh-CN" altLang="en-US" sz="2000" b="1" dirty="0">
                <a:solidFill>
                  <a:srgbClr val="0070C0"/>
                </a:solidFill>
              </a:rPr>
              <a:t>元</a:t>
            </a:r>
            <a:r>
              <a:rPr lang="en-US" altLang="zh-CN" sz="2000" b="1" dirty="0">
                <a:solidFill>
                  <a:srgbClr val="0070C0"/>
                </a:solidFill>
              </a:rPr>
              <a:t>)</a:t>
            </a:r>
          </a:p>
          <a:p>
            <a:pPr marL="342900" indent="-342900">
              <a:buFont typeface="Wingdings" panose="05000000000000000000" pitchFamily="2" charset="2"/>
              <a:buChar char="ü"/>
            </a:pPr>
            <a:r>
              <a:rPr lang="en-US" altLang="zh-CN" sz="2000" b="1" dirty="0">
                <a:solidFill>
                  <a:srgbClr val="0070C0"/>
                </a:solidFill>
              </a:rPr>
              <a:t> </a:t>
            </a:r>
            <a:r>
              <a:rPr lang="zh-CN" altLang="en-US" sz="2000" b="1" dirty="0">
                <a:solidFill>
                  <a:srgbClr val="0070C0"/>
                </a:solidFill>
              </a:rPr>
              <a:t>这两项视同销售行为的销售额＝</a:t>
            </a:r>
            <a:r>
              <a:rPr lang="en-US" altLang="zh-CN" sz="2000" b="1" dirty="0">
                <a:solidFill>
                  <a:srgbClr val="0070C0"/>
                </a:solidFill>
              </a:rPr>
              <a:t>6 000</a:t>
            </a:r>
            <a:r>
              <a:rPr lang="zh-CN" altLang="en-US" sz="2000" b="1" dirty="0">
                <a:solidFill>
                  <a:srgbClr val="0070C0"/>
                </a:solidFill>
              </a:rPr>
              <a:t>＋</a:t>
            </a:r>
            <a:r>
              <a:rPr lang="en-US" altLang="zh-CN" sz="2000" b="1" dirty="0">
                <a:solidFill>
                  <a:srgbClr val="0070C0"/>
                </a:solidFill>
              </a:rPr>
              <a:t>3 850</a:t>
            </a:r>
            <a:r>
              <a:rPr lang="zh-CN" altLang="en-US" sz="2000" b="1" dirty="0">
                <a:solidFill>
                  <a:srgbClr val="0070C0"/>
                </a:solidFill>
              </a:rPr>
              <a:t>＝</a:t>
            </a:r>
            <a:r>
              <a:rPr lang="en-US" altLang="zh-CN" sz="2000" b="1" dirty="0">
                <a:solidFill>
                  <a:srgbClr val="0070C0"/>
                </a:solidFill>
              </a:rPr>
              <a:t>9 850(</a:t>
            </a:r>
            <a:r>
              <a:rPr lang="zh-CN" altLang="en-US" sz="2000" b="1" dirty="0">
                <a:solidFill>
                  <a:srgbClr val="0070C0"/>
                </a:solidFill>
              </a:rPr>
              <a:t>元</a:t>
            </a:r>
            <a:r>
              <a:rPr lang="en-US" altLang="zh-CN" sz="2000" b="1" dirty="0">
                <a:solidFill>
                  <a:srgbClr val="0070C0"/>
                </a:solidFill>
              </a:rPr>
              <a:t>)</a:t>
            </a:r>
          </a:p>
          <a:p>
            <a:pPr marL="342900" indent="-342900">
              <a:buFont typeface="Wingdings" panose="05000000000000000000" pitchFamily="2" charset="2"/>
              <a:buChar char="ü"/>
            </a:pPr>
            <a:r>
              <a:rPr lang="en-US" altLang="zh-CN" sz="2000" b="1" dirty="0">
                <a:solidFill>
                  <a:srgbClr val="0070C0"/>
                </a:solidFill>
              </a:rPr>
              <a:t> </a:t>
            </a:r>
            <a:r>
              <a:rPr lang="zh-CN" altLang="en-US" sz="2000" b="1" dirty="0">
                <a:solidFill>
                  <a:srgbClr val="0070C0"/>
                </a:solidFill>
              </a:rPr>
              <a:t>销项税额＝</a:t>
            </a:r>
            <a:r>
              <a:rPr lang="en-US" altLang="zh-CN" sz="2000" b="1" dirty="0">
                <a:solidFill>
                  <a:srgbClr val="0070C0"/>
                </a:solidFill>
              </a:rPr>
              <a:t>9 850×13%</a:t>
            </a:r>
            <a:r>
              <a:rPr lang="zh-CN" altLang="en-US" sz="2000" b="1" dirty="0">
                <a:solidFill>
                  <a:srgbClr val="0070C0"/>
                </a:solidFill>
              </a:rPr>
              <a:t>＝</a:t>
            </a:r>
            <a:r>
              <a:rPr lang="en-US" altLang="zh-CN" sz="2000" b="1" dirty="0">
                <a:solidFill>
                  <a:srgbClr val="0070C0"/>
                </a:solidFill>
              </a:rPr>
              <a:t>1 280.5(</a:t>
            </a:r>
            <a:r>
              <a:rPr lang="zh-CN" altLang="en-US" sz="2000" b="1" dirty="0">
                <a:solidFill>
                  <a:srgbClr val="0070C0"/>
                </a:solidFill>
              </a:rPr>
              <a:t>元</a:t>
            </a:r>
            <a:r>
              <a:rPr lang="en-US" altLang="zh-CN" sz="2000" b="1" dirty="0">
                <a:solidFill>
                  <a:srgbClr val="0070C0"/>
                </a:solidFill>
              </a:rPr>
              <a:t>) </a:t>
            </a:r>
          </a:p>
          <a:p>
            <a:endParaRPr lang="zh-CN" altLang="en-US" sz="2000" b="1" dirty="0">
              <a:solidFill>
                <a:srgbClr val="0070C0"/>
              </a:solidFill>
            </a:endParaRPr>
          </a:p>
        </p:txBody>
      </p:sp>
    </p:spTree>
    <p:extLst>
      <p:ext uri="{BB962C8B-B14F-4D97-AF65-F5344CB8AC3E}">
        <p14:creationId xmlns:p14="http://schemas.microsoft.com/office/powerpoint/2010/main" val="140709628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barn(inVertical)">
                                      <p:cBhvr>
                                        <p:cTn id="7" dur="500"/>
                                        <p:tgtEl>
                                          <p:spTgt spid="12"/>
                                        </p:tgtEl>
                                      </p:cBhvr>
                                    </p:animEffect>
                                  </p:childTnLst>
                                </p:cTn>
                              </p:par>
                            </p:childTnLst>
                          </p:cTn>
                        </p:par>
                      </p:childTnLst>
                    </p:cTn>
                  </p:par>
                  <p:par>
                    <p:cTn id="8" fill="hold">
                      <p:stCondLst>
                        <p:cond delay="indefinite"/>
                      </p:stCondLst>
                      <p:childTnLst>
                        <p:par>
                          <p:cTn id="9" fill="hold">
                            <p:stCondLst>
                              <p:cond delay="0"/>
                            </p:stCondLst>
                            <p:childTnLst>
                              <p:par>
                                <p:cTn id="10" presetID="2" presetClass="entr" presetSubtype="4" fill="hold" nodeType="clickEffect">
                                  <p:stCondLst>
                                    <p:cond delay="0"/>
                                  </p:stCondLst>
                                  <p:childTnLst>
                                    <p:set>
                                      <p:cBhvr>
                                        <p:cTn id="11" dur="1" fill="hold">
                                          <p:stCondLst>
                                            <p:cond delay="0"/>
                                          </p:stCondLst>
                                        </p:cTn>
                                        <p:tgtEl>
                                          <p:spTgt spid="12">
                                            <p:txEl>
                                              <p:pRg st="0" end="0"/>
                                            </p:txEl>
                                          </p:spTgt>
                                        </p:tgtEl>
                                        <p:attrNameLst>
                                          <p:attrName>style.visibility</p:attrName>
                                        </p:attrNameLst>
                                      </p:cBhvr>
                                      <p:to>
                                        <p:strVal val="visible"/>
                                      </p:to>
                                    </p:set>
                                    <p:anim calcmode="lin" valueType="num">
                                      <p:cBhvr additive="base">
                                        <p:cTn id="12" dur="500" fill="hold"/>
                                        <p:tgtEl>
                                          <p:spTgt spid="12">
                                            <p:txEl>
                                              <p:pRg st="0" end="0"/>
                                            </p:txEl>
                                          </p:spTgt>
                                        </p:tgtEl>
                                        <p:attrNameLst>
                                          <p:attrName>ppt_x</p:attrName>
                                        </p:attrNameLst>
                                      </p:cBhvr>
                                      <p:tavLst>
                                        <p:tav tm="0">
                                          <p:val>
                                            <p:strVal val="#ppt_x"/>
                                          </p:val>
                                        </p:tav>
                                        <p:tav tm="100000">
                                          <p:val>
                                            <p:strVal val="#ppt_x"/>
                                          </p:val>
                                        </p:tav>
                                      </p:tavLst>
                                    </p:anim>
                                    <p:anim calcmode="lin" valueType="num">
                                      <p:cBhvr additive="base">
                                        <p:cTn id="13" dur="500" fill="hold"/>
                                        <p:tgtEl>
                                          <p:spTgt spid="12">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14" fill="hold">
                      <p:stCondLst>
                        <p:cond delay="indefinite"/>
                      </p:stCondLst>
                      <p:childTnLst>
                        <p:par>
                          <p:cTn id="15" fill="hold">
                            <p:stCondLst>
                              <p:cond delay="0"/>
                            </p:stCondLst>
                            <p:childTnLst>
                              <p:par>
                                <p:cTn id="16" presetID="2" presetClass="entr" presetSubtype="4" fill="hold" nodeType="clickEffect">
                                  <p:stCondLst>
                                    <p:cond delay="0"/>
                                  </p:stCondLst>
                                  <p:childTnLst>
                                    <p:set>
                                      <p:cBhvr>
                                        <p:cTn id="17" dur="1" fill="hold">
                                          <p:stCondLst>
                                            <p:cond delay="0"/>
                                          </p:stCondLst>
                                        </p:cTn>
                                        <p:tgtEl>
                                          <p:spTgt spid="12">
                                            <p:txEl>
                                              <p:pRg st="1" end="1"/>
                                            </p:txEl>
                                          </p:spTgt>
                                        </p:tgtEl>
                                        <p:attrNameLst>
                                          <p:attrName>style.visibility</p:attrName>
                                        </p:attrNameLst>
                                      </p:cBhvr>
                                      <p:to>
                                        <p:strVal val="visible"/>
                                      </p:to>
                                    </p:set>
                                    <p:anim calcmode="lin" valueType="num">
                                      <p:cBhvr additive="base">
                                        <p:cTn id="18" dur="500" fill="hold"/>
                                        <p:tgtEl>
                                          <p:spTgt spid="12">
                                            <p:txEl>
                                              <p:pRg st="1" end="1"/>
                                            </p:txEl>
                                          </p:spTgt>
                                        </p:tgtEl>
                                        <p:attrNameLst>
                                          <p:attrName>ppt_x</p:attrName>
                                        </p:attrNameLst>
                                      </p:cBhvr>
                                      <p:tavLst>
                                        <p:tav tm="0">
                                          <p:val>
                                            <p:strVal val="#ppt_x"/>
                                          </p:val>
                                        </p:tav>
                                        <p:tav tm="100000">
                                          <p:val>
                                            <p:strVal val="#ppt_x"/>
                                          </p:val>
                                        </p:tav>
                                      </p:tavLst>
                                    </p:anim>
                                    <p:anim calcmode="lin" valueType="num">
                                      <p:cBhvr additive="base">
                                        <p:cTn id="19" dur="500" fill="hold"/>
                                        <p:tgtEl>
                                          <p:spTgt spid="12">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20" fill="hold">
                      <p:stCondLst>
                        <p:cond delay="indefinite"/>
                      </p:stCondLst>
                      <p:childTnLst>
                        <p:par>
                          <p:cTn id="21" fill="hold">
                            <p:stCondLst>
                              <p:cond delay="0"/>
                            </p:stCondLst>
                            <p:childTnLst>
                              <p:par>
                                <p:cTn id="22" presetID="2" presetClass="entr" presetSubtype="4" fill="hold" nodeType="clickEffect">
                                  <p:stCondLst>
                                    <p:cond delay="0"/>
                                  </p:stCondLst>
                                  <p:childTnLst>
                                    <p:set>
                                      <p:cBhvr>
                                        <p:cTn id="23" dur="1" fill="hold">
                                          <p:stCondLst>
                                            <p:cond delay="0"/>
                                          </p:stCondLst>
                                        </p:cTn>
                                        <p:tgtEl>
                                          <p:spTgt spid="12">
                                            <p:txEl>
                                              <p:pRg st="2" end="2"/>
                                            </p:txEl>
                                          </p:spTgt>
                                        </p:tgtEl>
                                        <p:attrNameLst>
                                          <p:attrName>style.visibility</p:attrName>
                                        </p:attrNameLst>
                                      </p:cBhvr>
                                      <p:to>
                                        <p:strVal val="visible"/>
                                      </p:to>
                                    </p:set>
                                    <p:anim calcmode="lin" valueType="num">
                                      <p:cBhvr additive="base">
                                        <p:cTn id="24" dur="500" fill="hold"/>
                                        <p:tgtEl>
                                          <p:spTgt spid="12">
                                            <p:txEl>
                                              <p:pRg st="2" end="2"/>
                                            </p:txEl>
                                          </p:spTgt>
                                        </p:tgtEl>
                                        <p:attrNameLst>
                                          <p:attrName>ppt_x</p:attrName>
                                        </p:attrNameLst>
                                      </p:cBhvr>
                                      <p:tavLst>
                                        <p:tav tm="0">
                                          <p:val>
                                            <p:strVal val="#ppt_x"/>
                                          </p:val>
                                        </p:tav>
                                        <p:tav tm="100000">
                                          <p:val>
                                            <p:strVal val="#ppt_x"/>
                                          </p:val>
                                        </p:tav>
                                      </p:tavLst>
                                    </p:anim>
                                    <p:anim calcmode="lin" valueType="num">
                                      <p:cBhvr additive="base">
                                        <p:cTn id="25" dur="500" fill="hold"/>
                                        <p:tgtEl>
                                          <p:spTgt spid="12">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26" fill="hold">
                      <p:stCondLst>
                        <p:cond delay="indefinite"/>
                      </p:stCondLst>
                      <p:childTnLst>
                        <p:par>
                          <p:cTn id="27" fill="hold">
                            <p:stCondLst>
                              <p:cond delay="0"/>
                            </p:stCondLst>
                            <p:childTnLst>
                              <p:par>
                                <p:cTn id="28" presetID="2" presetClass="entr" presetSubtype="4" fill="hold" nodeType="clickEffect">
                                  <p:stCondLst>
                                    <p:cond delay="0"/>
                                  </p:stCondLst>
                                  <p:childTnLst>
                                    <p:set>
                                      <p:cBhvr>
                                        <p:cTn id="29" dur="1" fill="hold">
                                          <p:stCondLst>
                                            <p:cond delay="0"/>
                                          </p:stCondLst>
                                        </p:cTn>
                                        <p:tgtEl>
                                          <p:spTgt spid="12">
                                            <p:txEl>
                                              <p:pRg st="3" end="3"/>
                                            </p:txEl>
                                          </p:spTgt>
                                        </p:tgtEl>
                                        <p:attrNameLst>
                                          <p:attrName>style.visibility</p:attrName>
                                        </p:attrNameLst>
                                      </p:cBhvr>
                                      <p:to>
                                        <p:strVal val="visible"/>
                                      </p:to>
                                    </p:set>
                                    <p:anim calcmode="lin" valueType="num">
                                      <p:cBhvr additive="base">
                                        <p:cTn id="30" dur="500" fill="hold"/>
                                        <p:tgtEl>
                                          <p:spTgt spid="12">
                                            <p:txEl>
                                              <p:pRg st="3" end="3"/>
                                            </p:txEl>
                                          </p:spTgt>
                                        </p:tgtEl>
                                        <p:attrNameLst>
                                          <p:attrName>ppt_x</p:attrName>
                                        </p:attrNameLst>
                                      </p:cBhvr>
                                      <p:tavLst>
                                        <p:tav tm="0">
                                          <p:val>
                                            <p:strVal val="#ppt_x"/>
                                          </p:val>
                                        </p:tav>
                                        <p:tav tm="100000">
                                          <p:val>
                                            <p:strVal val="#ppt_x"/>
                                          </p:val>
                                        </p:tav>
                                      </p:tavLst>
                                    </p:anim>
                                    <p:anim calcmode="lin" valueType="num">
                                      <p:cBhvr additive="base">
                                        <p:cTn id="31" dur="500" fill="hold"/>
                                        <p:tgtEl>
                                          <p:spTgt spid="12">
                                            <p:txEl>
                                              <p:pRg st="3" end="3"/>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Lst>
  </p:timing>
</p:sld>
</file>

<file path=ppt/slides/slide2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灯片编号占位符 1"/>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rPr>
              <a:pPr>
                <a:defRPr/>
              </a:pPr>
              <a:t>22</a:t>
            </a:fld>
            <a:endParaRPr lang="en-US">
              <a:solidFill>
                <a:prstClr val="black">
                  <a:tint val="75000"/>
                </a:prstClr>
              </a:solidFill>
            </a:endParaRPr>
          </a:p>
        </p:txBody>
      </p:sp>
      <p:graphicFrame>
        <p:nvGraphicFramePr>
          <p:cNvPr id="4" name="图示 3"/>
          <p:cNvGraphicFramePr/>
          <p:nvPr>
            <p:extLst>
              <p:ext uri="{D42A27DB-BD31-4B8C-83A1-F6EECF244321}">
                <p14:modId xmlns:p14="http://schemas.microsoft.com/office/powerpoint/2010/main" val="2263647103"/>
              </p:ext>
            </p:extLst>
          </p:nvPr>
        </p:nvGraphicFramePr>
        <p:xfrm>
          <a:off x="2188502" y="1356375"/>
          <a:ext cx="5910470" cy="3160643"/>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grpSp>
        <p:nvGrpSpPr>
          <p:cNvPr id="5" name="组合 4"/>
          <p:cNvGrpSpPr/>
          <p:nvPr/>
        </p:nvGrpSpPr>
        <p:grpSpPr>
          <a:xfrm>
            <a:off x="1362795" y="1279915"/>
            <a:ext cx="665923" cy="3313565"/>
            <a:chOff x="8121873" y="2010009"/>
            <a:chExt cx="1739454" cy="1412819"/>
          </a:xfrm>
        </p:grpSpPr>
        <p:sp>
          <p:nvSpPr>
            <p:cNvPr id="6" name="圆角矩形 5"/>
            <p:cNvSpPr/>
            <p:nvPr/>
          </p:nvSpPr>
          <p:spPr>
            <a:xfrm>
              <a:off x="8121873" y="2010009"/>
              <a:ext cx="1739454" cy="1412819"/>
            </a:xfrm>
            <a:prstGeom prst="roundRect">
              <a:avLst>
                <a:gd name="adj" fmla="val 0"/>
              </a:avLst>
            </a:prstGeom>
            <a:solidFill>
              <a:srgbClr val="0070C0"/>
            </a:solidFill>
            <a:ln w="31750">
              <a:gradFill flip="none" rotWithShape="1">
                <a:gsLst>
                  <a:gs pos="0">
                    <a:schemeClr val="bg1">
                      <a:lumMod val="85000"/>
                    </a:schemeClr>
                  </a:gs>
                  <a:gs pos="100000">
                    <a:schemeClr val="bg1"/>
                  </a:gs>
                </a:gsLst>
                <a:lin ang="2700000" scaled="1"/>
                <a:tileRect/>
              </a:gradFill>
            </a:ln>
            <a:effectLst>
              <a:innerShdw blurRad="127000" dist="63500" dir="13500000">
                <a:schemeClr val="tx1">
                  <a:lumMod val="65000"/>
                  <a:lumOff val="35000"/>
                  <a:alpha val="49000"/>
                </a:scheme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FFFF"/>
                </a:solidFill>
                <a:latin typeface="+mn-ea"/>
              </a:endParaRPr>
            </a:p>
          </p:txBody>
        </p:sp>
        <p:sp>
          <p:nvSpPr>
            <p:cNvPr id="7" name="圆角矩形 6"/>
            <p:cNvSpPr/>
            <p:nvPr/>
          </p:nvSpPr>
          <p:spPr>
            <a:xfrm>
              <a:off x="8145762" y="2133588"/>
              <a:ext cx="1692569" cy="1199766"/>
            </a:xfrm>
            <a:prstGeom prst="roundRect">
              <a:avLst>
                <a:gd name="adj" fmla="val 0"/>
              </a:avLst>
            </a:prstGeom>
            <a:solidFill>
              <a:schemeClr val="bg1">
                <a:lumMod val="95000"/>
              </a:schemeClr>
            </a:solidFill>
            <a:ln w="50800">
              <a:noFill/>
            </a:ln>
            <a:effectLst>
              <a:outerShdw blurRad="76200" dist="38100" dir="2700000" algn="tl" rotWithShape="0">
                <a:schemeClr val="tx1">
                  <a:lumMod val="65000"/>
                  <a:lumOff val="35000"/>
                  <a:alpha val="64000"/>
                </a:schemeClr>
              </a:outerShdw>
            </a:effectLst>
            <a:scene3d>
              <a:camera prst="orthographicFront"/>
              <a:lightRig rig="threePt" dir="t"/>
            </a:scene3d>
            <a:sp3d prstMaterial="softEdge">
              <a:bevelT w="44450" h="127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FFFF"/>
                </a:solidFill>
                <a:latin typeface="+mn-ea"/>
              </a:endParaRPr>
            </a:p>
          </p:txBody>
        </p:sp>
      </p:grpSp>
      <p:sp>
        <p:nvSpPr>
          <p:cNvPr id="9" name="矩形 8"/>
          <p:cNvSpPr/>
          <p:nvPr/>
        </p:nvSpPr>
        <p:spPr>
          <a:xfrm>
            <a:off x="1234091" y="1724461"/>
            <a:ext cx="861774" cy="2424469"/>
          </a:xfrm>
          <a:prstGeom prst="rect">
            <a:avLst/>
          </a:prstGeom>
        </p:spPr>
        <p:txBody>
          <a:bodyPr vert="eaVert" wrap="square">
            <a:spAutoFit/>
          </a:bodyPr>
          <a:lstStyle/>
          <a:p>
            <a:r>
              <a:rPr lang="zh-CN" altLang="zh-CN" sz="2000" cap="all" dirty="0">
                <a:ln w="9000" cmpd="sng">
                  <a:solidFill>
                    <a:schemeClr val="accent4">
                      <a:shade val="50000"/>
                      <a:satMod val="120000"/>
                    </a:schemeClr>
                  </a:solidFill>
                  <a:prstDash val="solid"/>
                </a:ln>
                <a:gradFill>
                  <a:gsLst>
                    <a:gs pos="0">
                      <a:schemeClr val="accent4">
                        <a:shade val="20000"/>
                        <a:satMod val="245000"/>
                      </a:schemeClr>
                    </a:gs>
                    <a:gs pos="43000">
                      <a:schemeClr val="accent4">
                        <a:satMod val="255000"/>
                      </a:schemeClr>
                    </a:gs>
                    <a:gs pos="48000">
                      <a:schemeClr val="accent4">
                        <a:shade val="85000"/>
                        <a:satMod val="255000"/>
                      </a:schemeClr>
                    </a:gs>
                    <a:gs pos="100000">
                      <a:schemeClr val="accent4">
                        <a:shade val="20000"/>
                        <a:satMod val="245000"/>
                      </a:schemeClr>
                    </a:gs>
                  </a:gsLst>
                  <a:lin ang="5400000"/>
                </a:gradFill>
                <a:effectLst>
                  <a:reflection blurRad="12700" stA="28000" endPos="45000" dist="1000" dir="5400000" sy="-100000" algn="bl" rotWithShape="0"/>
                </a:effectLst>
              </a:rPr>
              <a:t>认定</a:t>
            </a:r>
            <a:r>
              <a:rPr lang="zh-CN" altLang="zh-CN" sz="2400" cap="all" dirty="0">
                <a:ln w="9000" cmpd="sng">
                  <a:solidFill>
                    <a:schemeClr val="accent4">
                      <a:shade val="50000"/>
                      <a:satMod val="120000"/>
                    </a:schemeClr>
                  </a:solidFill>
                  <a:prstDash val="solid"/>
                </a:ln>
                <a:solidFill>
                  <a:srgbClr val="C00000"/>
                </a:solidFill>
                <a:effectLst>
                  <a:reflection blurRad="12700" stA="28000" endPos="45000" dist="1000" dir="5400000" sy="-100000" algn="bl" rotWithShape="0"/>
                </a:effectLst>
              </a:rPr>
              <a:t>小规模</a:t>
            </a:r>
            <a:r>
              <a:rPr lang="zh-CN" altLang="zh-CN" sz="2000" cap="all" dirty="0">
                <a:ln w="9000" cmpd="sng">
                  <a:solidFill>
                    <a:schemeClr val="accent4">
                      <a:shade val="50000"/>
                      <a:satMod val="120000"/>
                    </a:schemeClr>
                  </a:solidFill>
                  <a:prstDash val="solid"/>
                </a:ln>
                <a:solidFill>
                  <a:srgbClr val="C00000"/>
                </a:solidFill>
                <a:effectLst>
                  <a:reflection blurRad="12700" stA="28000" endPos="45000" dist="1000" dir="5400000" sy="-100000" algn="bl" rotWithShape="0"/>
                </a:effectLst>
              </a:rPr>
              <a:t>纳税人</a:t>
            </a:r>
            <a:endParaRPr lang="en-US" altLang="zh-CN" sz="2000" cap="all" dirty="0">
              <a:ln w="9000" cmpd="sng">
                <a:solidFill>
                  <a:schemeClr val="accent4">
                    <a:shade val="50000"/>
                    <a:satMod val="120000"/>
                  </a:schemeClr>
                </a:solidFill>
                <a:prstDash val="solid"/>
              </a:ln>
              <a:solidFill>
                <a:srgbClr val="C00000"/>
              </a:solidFill>
              <a:effectLst>
                <a:reflection blurRad="12700" stA="28000" endPos="45000" dist="1000" dir="5400000" sy="-100000" algn="bl" rotWithShape="0"/>
              </a:effectLst>
            </a:endParaRPr>
          </a:p>
          <a:p>
            <a:r>
              <a:rPr lang="zh-CN" altLang="zh-CN" sz="2000" cap="all" dirty="0">
                <a:ln w="9000" cmpd="sng">
                  <a:solidFill>
                    <a:schemeClr val="accent4">
                      <a:shade val="50000"/>
                      <a:satMod val="120000"/>
                    </a:schemeClr>
                  </a:solidFill>
                  <a:prstDash val="solid"/>
                </a:ln>
                <a:gradFill>
                  <a:gsLst>
                    <a:gs pos="0">
                      <a:schemeClr val="accent4">
                        <a:shade val="20000"/>
                        <a:satMod val="245000"/>
                      </a:schemeClr>
                    </a:gs>
                    <a:gs pos="43000">
                      <a:schemeClr val="accent4">
                        <a:satMod val="255000"/>
                      </a:schemeClr>
                    </a:gs>
                    <a:gs pos="48000">
                      <a:schemeClr val="accent4">
                        <a:shade val="85000"/>
                        <a:satMod val="255000"/>
                      </a:schemeClr>
                    </a:gs>
                    <a:gs pos="100000">
                      <a:schemeClr val="accent4">
                        <a:shade val="20000"/>
                        <a:satMod val="245000"/>
                      </a:schemeClr>
                    </a:gs>
                  </a:gsLst>
                  <a:lin ang="5400000"/>
                </a:gradFill>
                <a:effectLst>
                  <a:reflection blurRad="12700" stA="28000" endPos="45000" dist="1000" dir="5400000" sy="-100000" algn="bl" rotWithShape="0"/>
                </a:effectLst>
              </a:rPr>
              <a:t>的规模标准</a:t>
            </a:r>
            <a:endParaRPr lang="zh-CN" altLang="en-US" sz="2000" cap="all" dirty="0">
              <a:ln w="9000" cmpd="sng">
                <a:solidFill>
                  <a:schemeClr val="accent4">
                    <a:shade val="50000"/>
                    <a:satMod val="120000"/>
                  </a:schemeClr>
                </a:solidFill>
                <a:prstDash val="solid"/>
              </a:ln>
              <a:gradFill>
                <a:gsLst>
                  <a:gs pos="0">
                    <a:schemeClr val="accent4">
                      <a:shade val="20000"/>
                      <a:satMod val="245000"/>
                    </a:schemeClr>
                  </a:gs>
                  <a:gs pos="43000">
                    <a:schemeClr val="accent4">
                      <a:satMod val="255000"/>
                    </a:schemeClr>
                  </a:gs>
                  <a:gs pos="48000">
                    <a:schemeClr val="accent4">
                      <a:shade val="85000"/>
                      <a:satMod val="255000"/>
                    </a:schemeClr>
                  </a:gs>
                  <a:gs pos="100000">
                    <a:schemeClr val="accent4">
                      <a:shade val="20000"/>
                      <a:satMod val="245000"/>
                    </a:schemeClr>
                  </a:gs>
                </a:gsLst>
                <a:lin ang="5400000"/>
              </a:gradFill>
              <a:effectLst>
                <a:reflection blurRad="12700" stA="28000" endPos="45000" dist="1000" dir="5400000" sy="-100000" algn="bl" rotWithShape="0"/>
              </a:effectLst>
            </a:endParaRPr>
          </a:p>
        </p:txBody>
      </p:sp>
      <p:sp>
        <p:nvSpPr>
          <p:cNvPr id="8" name="TextBox 7"/>
          <p:cNvSpPr txBox="1"/>
          <p:nvPr/>
        </p:nvSpPr>
        <p:spPr>
          <a:xfrm>
            <a:off x="1362795" y="906379"/>
            <a:ext cx="1651414" cy="307777"/>
          </a:xfrm>
          <a:prstGeom prst="rect">
            <a:avLst/>
          </a:prstGeom>
          <a:noFill/>
        </p:spPr>
        <p:txBody>
          <a:bodyPr wrap="none" rtlCol="0">
            <a:spAutoFit/>
          </a:bodyPr>
          <a:lstStyle/>
          <a:p>
            <a:r>
              <a:rPr lang="zh-CN" altLang="en-US" dirty="0"/>
              <a:t>财税</a:t>
            </a:r>
            <a:r>
              <a:rPr lang="en-US" altLang="zh-CN" dirty="0"/>
              <a:t>[2018]33</a:t>
            </a:r>
            <a:r>
              <a:rPr lang="zh-CN" altLang="en-US" dirty="0"/>
              <a:t>号</a:t>
            </a:r>
            <a:r>
              <a:rPr lang="en-US" altLang="zh-CN" dirty="0"/>
              <a:t>]</a:t>
            </a:r>
            <a:endParaRPr lang="zh-CN" altLang="en-US" dirty="0"/>
          </a:p>
        </p:txBody>
      </p:sp>
      <p:sp>
        <p:nvSpPr>
          <p:cNvPr id="11" name="文本框 10">
            <a:extLst>
              <a:ext uri="{FF2B5EF4-FFF2-40B4-BE49-F238E27FC236}">
                <a16:creationId xmlns:a16="http://schemas.microsoft.com/office/drawing/2014/main" id="{2C7706D5-0CFF-4D7D-B257-067B89F523C5}"/>
              </a:ext>
            </a:extLst>
          </p:cNvPr>
          <p:cNvSpPr txBox="1"/>
          <p:nvPr/>
        </p:nvSpPr>
        <p:spPr>
          <a:xfrm>
            <a:off x="1260143" y="225348"/>
            <a:ext cx="6190239" cy="500137"/>
          </a:xfrm>
          <a:prstGeom prst="rect">
            <a:avLst/>
          </a:prstGeom>
          <a:noFill/>
        </p:spPr>
        <p:txBody>
          <a:bodyPr wrap="square" lIns="68580" tIns="34290" rIns="68580" bIns="34290" rtlCol="0">
            <a:spAutoFit/>
          </a:bodyPr>
          <a:lstStyle/>
          <a:p>
            <a:pPr algn="ctr"/>
            <a:r>
              <a:rPr lang="zh-CN" altLang="en-US" sz="2800" b="1" dirty="0">
                <a:solidFill>
                  <a:srgbClr val="0070C0"/>
                </a:solidFill>
                <a:cs typeface="+mn-ea"/>
                <a:sym typeface="+mn-lt"/>
              </a:rPr>
              <a:t>一、增值税纳税人</a:t>
            </a:r>
            <a:r>
              <a:rPr lang="en-US" altLang="zh-CN" sz="2400" b="1" dirty="0">
                <a:solidFill>
                  <a:srgbClr val="7030A0"/>
                </a:solidFill>
                <a:cs typeface="+mn-ea"/>
                <a:sym typeface="+mn-lt"/>
              </a:rPr>
              <a:t>——</a:t>
            </a:r>
            <a:r>
              <a:rPr lang="zh-CN" altLang="en-US" sz="2400" b="1" dirty="0">
                <a:solidFill>
                  <a:srgbClr val="7030A0"/>
                </a:solidFill>
                <a:cs typeface="+mn-ea"/>
                <a:sym typeface="+mn-lt"/>
              </a:rPr>
              <a:t>纳税人的分类</a:t>
            </a:r>
            <a:endParaRPr lang="en-US" altLang="zh-CN" sz="2800" b="1" dirty="0">
              <a:solidFill>
                <a:srgbClr val="7030A0"/>
              </a:solidFill>
              <a:cs typeface="+mn-ea"/>
              <a:sym typeface="+mn-lt"/>
            </a:endParaRPr>
          </a:p>
        </p:txBody>
      </p:sp>
      <p:sp>
        <p:nvSpPr>
          <p:cNvPr id="3" name="标注: 弯曲线形(带边框和强调线) 2">
            <a:extLst>
              <a:ext uri="{FF2B5EF4-FFF2-40B4-BE49-F238E27FC236}">
                <a16:creationId xmlns:a16="http://schemas.microsoft.com/office/drawing/2014/main" id="{9347D1E9-E788-7F1C-65D9-DE4DEE0B4513}"/>
              </a:ext>
            </a:extLst>
          </p:cNvPr>
          <p:cNvSpPr/>
          <p:nvPr/>
        </p:nvSpPr>
        <p:spPr>
          <a:xfrm>
            <a:off x="3823509" y="158568"/>
            <a:ext cx="4612567" cy="1133833"/>
          </a:xfrm>
          <a:prstGeom prst="accentBorderCallout2">
            <a:avLst>
              <a:gd name="adj1" fmla="val 18750"/>
              <a:gd name="adj2" fmla="val -8333"/>
              <a:gd name="adj3" fmla="val 18750"/>
              <a:gd name="adj4" fmla="val -16667"/>
              <a:gd name="adj5" fmla="val 206942"/>
              <a:gd name="adj6" fmla="val -40668"/>
            </a:avLst>
          </a:prstGeom>
        </p:spPr>
        <p:style>
          <a:lnRef idx="2">
            <a:schemeClr val="accent6"/>
          </a:lnRef>
          <a:fillRef idx="1">
            <a:schemeClr val="lt1"/>
          </a:fillRef>
          <a:effectRef idx="0">
            <a:schemeClr val="accent6"/>
          </a:effectRef>
          <a:fontRef idx="minor">
            <a:schemeClr val="dk1"/>
          </a:fontRef>
        </p:style>
        <p:txBody>
          <a:bodyPr rtlCol="0" anchor="ctr"/>
          <a:lstStyle/>
          <a:p>
            <a:r>
              <a:rPr lang="zh-CN" altLang="en-US" sz="2000" b="1" dirty="0"/>
              <a:t>简易征税；使用增值税</a:t>
            </a:r>
            <a:r>
              <a:rPr lang="zh-CN" altLang="en-US" sz="2000" b="1" dirty="0">
                <a:solidFill>
                  <a:srgbClr val="C00000"/>
                </a:solidFill>
              </a:rPr>
              <a:t>普通</a:t>
            </a:r>
            <a:r>
              <a:rPr lang="zh-CN" altLang="en-US" sz="2000" b="1" dirty="0"/>
              <a:t>发票</a:t>
            </a:r>
          </a:p>
          <a:p>
            <a:r>
              <a:rPr lang="en-US" altLang="zh-CN" sz="2000" b="1" dirty="0"/>
              <a:t>【</a:t>
            </a:r>
            <a:r>
              <a:rPr lang="zh-CN" altLang="en-US" sz="2000" b="1" dirty="0"/>
              <a:t>注意</a:t>
            </a:r>
            <a:r>
              <a:rPr lang="en-US" altLang="zh-CN" sz="2000" b="1" dirty="0"/>
              <a:t>】</a:t>
            </a:r>
            <a:r>
              <a:rPr lang="zh-CN" altLang="en-US" sz="2000" b="1" dirty="0"/>
              <a:t>小规模纳税人（其他个人除外）也</a:t>
            </a:r>
            <a:r>
              <a:rPr lang="zh-CN" altLang="en-US" sz="2000" b="1" dirty="0">
                <a:solidFill>
                  <a:srgbClr val="C00000"/>
                </a:solidFill>
              </a:rPr>
              <a:t>可以自行开具</a:t>
            </a:r>
            <a:r>
              <a:rPr lang="zh-CN" altLang="en-US" sz="2000" b="1" dirty="0"/>
              <a:t>增值税</a:t>
            </a:r>
            <a:r>
              <a:rPr lang="zh-CN" altLang="en-US" sz="2000" b="1" dirty="0">
                <a:solidFill>
                  <a:srgbClr val="C00000"/>
                </a:solidFill>
              </a:rPr>
              <a:t>专用</a:t>
            </a:r>
            <a:r>
              <a:rPr lang="zh-CN" altLang="en-US" sz="2000" b="1" dirty="0"/>
              <a:t>发票</a:t>
            </a:r>
          </a:p>
        </p:txBody>
      </p:sp>
    </p:spTree>
    <p:extLst>
      <p:ext uri="{BB962C8B-B14F-4D97-AF65-F5344CB8AC3E}">
        <p14:creationId xmlns:p14="http://schemas.microsoft.com/office/powerpoint/2010/main" val="4119099742"/>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accel="60000" fill="hold" nodeType="afterEffect" p14:presetBounceEnd="40000">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14:bounceEnd="40000">
                                          <p:cBhvr additive="base">
                                            <p:cTn id="7" dur="500" fill="hold"/>
                                            <p:tgtEl>
                                              <p:spTgt spid="5"/>
                                            </p:tgtEl>
                                            <p:attrNameLst>
                                              <p:attrName>ppt_x</p:attrName>
                                            </p:attrNameLst>
                                          </p:cBhvr>
                                          <p:tavLst>
                                            <p:tav tm="0">
                                              <p:val>
                                                <p:strVal val="1+#ppt_w/2"/>
                                              </p:val>
                                            </p:tav>
                                            <p:tav tm="100000">
                                              <p:val>
                                                <p:strVal val="#ppt_x"/>
                                              </p:val>
                                            </p:tav>
                                          </p:tavLst>
                                        </p:anim>
                                        <p:anim calcmode="lin" valueType="num" p14:bounceEnd="40000">
                                          <p:cBhvr additive="base">
                                            <p:cTn id="8" dur="500" fill="hold"/>
                                            <p:tgtEl>
                                              <p:spTgt spid="5"/>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3">
                                                <p:txEl>
                                                  <p:pRg st="1" end="1"/>
                                                </p:txEl>
                                              </p:spTgt>
                                            </p:tgtEl>
                                            <p:attrNameLst>
                                              <p:attrName>style.visibility</p:attrName>
                                            </p:attrNameLst>
                                          </p:cBhvr>
                                          <p:to>
                                            <p:strVal val="visible"/>
                                          </p:to>
                                        </p:set>
                                        <p:anim calcmode="lin" valueType="num">
                                          <p:cBhvr additive="base">
                                            <p:cTn id="13" dur="500" fill="hold"/>
                                            <p:tgtEl>
                                              <p:spTgt spid="3">
                                                <p:txEl>
                                                  <p:pRg st="1" end="1"/>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3">
                                                <p:txEl>
                                                  <p:pRg st="1" end="1"/>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accel="60000"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1+#ppt_w/2"/>
                                              </p:val>
                                            </p:tav>
                                            <p:tav tm="100000">
                                              <p:val>
                                                <p:strVal val="#ppt_x"/>
                                              </p:val>
                                            </p:tav>
                                          </p:tavLst>
                                        </p:anim>
                                        <p:anim calcmode="lin" valueType="num">
                                          <p:cBhvr additive="base">
                                            <p:cTn id="8" dur="500" fill="hold"/>
                                            <p:tgtEl>
                                              <p:spTgt spid="5"/>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3">
                                                <p:txEl>
                                                  <p:pRg st="1" end="1"/>
                                                </p:txEl>
                                              </p:spTgt>
                                            </p:tgtEl>
                                            <p:attrNameLst>
                                              <p:attrName>style.visibility</p:attrName>
                                            </p:attrNameLst>
                                          </p:cBhvr>
                                          <p:to>
                                            <p:strVal val="visible"/>
                                          </p:to>
                                        </p:set>
                                        <p:anim calcmode="lin" valueType="num">
                                          <p:cBhvr additive="base">
                                            <p:cTn id="13" dur="500" fill="hold"/>
                                            <p:tgtEl>
                                              <p:spTgt spid="3">
                                                <p:txEl>
                                                  <p:pRg st="1" end="1"/>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3">
                                                <p:txEl>
                                                  <p:pRg st="1" end="1"/>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mc:Fallback>
  </mc:AlternateContent>
</p:sld>
</file>

<file path=ppt/slides/slide2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3F297A04-FA86-470C-A283-0F372052F889}"/>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latin typeface="+mn-lt"/>
                <a:cs typeface="+mn-ea"/>
                <a:sym typeface="+mn-lt"/>
              </a:rPr>
              <a:pPr>
                <a:defRPr/>
              </a:pPr>
              <a:t>220</a:t>
            </a:fld>
            <a:endParaRPr lang="en-US">
              <a:solidFill>
                <a:prstClr val="black">
                  <a:tint val="75000"/>
                </a:prstClr>
              </a:solidFill>
              <a:latin typeface="+mn-lt"/>
              <a:cs typeface="+mn-ea"/>
              <a:sym typeface="+mn-lt"/>
            </a:endParaRPr>
          </a:p>
        </p:txBody>
      </p:sp>
      <p:sp>
        <p:nvSpPr>
          <p:cNvPr id="3" name="文本框 2">
            <a:extLst>
              <a:ext uri="{FF2B5EF4-FFF2-40B4-BE49-F238E27FC236}">
                <a16:creationId xmlns:a16="http://schemas.microsoft.com/office/drawing/2014/main" id="{8D04972F-565F-4E50-896F-ED56EDD1A38F}"/>
              </a:ext>
            </a:extLst>
          </p:cNvPr>
          <p:cNvSpPr txBox="1"/>
          <p:nvPr/>
        </p:nvSpPr>
        <p:spPr>
          <a:xfrm>
            <a:off x="2039921" y="225348"/>
            <a:ext cx="5410461" cy="500137"/>
          </a:xfrm>
          <a:prstGeom prst="rect">
            <a:avLst/>
          </a:prstGeom>
          <a:noFill/>
        </p:spPr>
        <p:txBody>
          <a:bodyPr wrap="square" lIns="68580" tIns="34290" rIns="68580" bIns="34290" rtlCol="0">
            <a:spAutoFit/>
          </a:bodyPr>
          <a:lstStyle/>
          <a:p>
            <a:pPr algn="ctr"/>
            <a:r>
              <a:rPr lang="zh-CN" altLang="en-US" sz="2800" b="1" dirty="0">
                <a:solidFill>
                  <a:srgbClr val="0070C0"/>
                </a:solidFill>
                <a:cs typeface="+mn-ea"/>
                <a:sym typeface="+mn-lt"/>
              </a:rPr>
              <a:t>试试就试试</a:t>
            </a:r>
            <a:endParaRPr lang="en-US" altLang="zh-CN" sz="2800" b="1" dirty="0">
              <a:solidFill>
                <a:srgbClr val="7030A0"/>
              </a:solidFill>
              <a:cs typeface="+mn-ea"/>
              <a:sym typeface="+mn-lt"/>
            </a:endParaRPr>
          </a:p>
        </p:txBody>
      </p:sp>
      <p:sp>
        <p:nvSpPr>
          <p:cNvPr id="8" name="内容占位符 1">
            <a:extLst>
              <a:ext uri="{FF2B5EF4-FFF2-40B4-BE49-F238E27FC236}">
                <a16:creationId xmlns:a16="http://schemas.microsoft.com/office/drawing/2014/main" id="{C55AD2E8-BCFE-4A42-9301-8BD4BC5CB3A5}"/>
              </a:ext>
            </a:extLst>
          </p:cNvPr>
          <p:cNvSpPr txBox="1">
            <a:spLocks/>
          </p:cNvSpPr>
          <p:nvPr/>
        </p:nvSpPr>
        <p:spPr>
          <a:xfrm>
            <a:off x="490822" y="779487"/>
            <a:ext cx="8123789" cy="3887763"/>
          </a:xfrm>
          <a:prstGeom prst="rect">
            <a:avLst/>
          </a:prstGeom>
        </p:spPr>
        <p:txBody>
          <a:bodyPr vert="horz" lIns="91440" tIns="45720" rIns="91440" bIns="45720" rtlCol="0">
            <a:normAutofit/>
          </a:bodyPr>
          <a:lstStyle>
            <a:lvl1pPr marL="0" indent="538480" algn="l" defTabSz="685800" rtl="0" eaLnBrk="1" latinLnBrk="0" hangingPunct="1">
              <a:lnSpc>
                <a:spcPct val="150000"/>
              </a:lnSpc>
              <a:spcBef>
                <a:spcPts val="0"/>
              </a:spcBef>
              <a:buFont typeface="Arial" panose="020B0604020202020204" pitchFamily="34" charset="0"/>
              <a:buNone/>
              <a:defRPr sz="2200" b="1" kern="1200">
                <a:solidFill>
                  <a:srgbClr val="004DA1"/>
                </a:solidFill>
                <a:latin typeface="楷体" panose="02010609060101010101" pitchFamily="49" charset="-122"/>
                <a:ea typeface="楷体" panose="02010609060101010101" pitchFamily="49" charset="-122"/>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a:lnSpc>
                <a:spcPct val="110000"/>
              </a:lnSpc>
            </a:pPr>
            <a:r>
              <a:rPr lang="en-US" altLang="zh-CN" dirty="0">
                <a:latin typeface="+mn-lt"/>
                <a:ea typeface="+mn-ea"/>
                <a:cs typeface="+mn-ea"/>
                <a:sym typeface="+mn-lt"/>
              </a:rPr>
              <a:t>【</a:t>
            </a:r>
            <a:r>
              <a:rPr lang="zh-CN" altLang="en-US" dirty="0">
                <a:latin typeface="+mn-lt"/>
                <a:ea typeface="+mn-ea"/>
                <a:cs typeface="+mn-ea"/>
                <a:sym typeface="+mn-lt"/>
              </a:rPr>
              <a:t>计算题</a:t>
            </a:r>
            <a:r>
              <a:rPr lang="en-US" altLang="zh-CN" dirty="0">
                <a:latin typeface="+mn-lt"/>
                <a:ea typeface="+mn-ea"/>
                <a:cs typeface="+mn-ea"/>
                <a:sym typeface="+mn-lt"/>
              </a:rPr>
              <a:t>】</a:t>
            </a:r>
            <a:r>
              <a:rPr lang="zh-CN" altLang="en-US" dirty="0">
                <a:latin typeface="+mn-lt"/>
                <a:ea typeface="+mn-ea"/>
                <a:cs typeface="+mn-ea"/>
                <a:sym typeface="+mn-lt"/>
              </a:rPr>
              <a:t>某服装厂为增值税一般纳税人，专门为本厂职工特制一批服装并免费分发给职工。账务资料显示该批服装的生产成本合计</a:t>
            </a:r>
            <a:r>
              <a:rPr lang="en-US" altLang="zh-CN" dirty="0">
                <a:latin typeface="+mn-lt"/>
                <a:ea typeface="+mn-ea"/>
                <a:cs typeface="+mn-ea"/>
                <a:sym typeface="+mn-lt"/>
              </a:rPr>
              <a:t>10</a:t>
            </a:r>
            <a:r>
              <a:rPr lang="zh-CN" altLang="en-US" dirty="0">
                <a:latin typeface="+mn-lt"/>
                <a:ea typeface="+mn-ea"/>
                <a:cs typeface="+mn-ea"/>
                <a:sym typeface="+mn-lt"/>
              </a:rPr>
              <a:t>万元。你认为上述业务需要计征增值税吗？如果要计征增值税，则计税销售额如何确定？成本利润率为</a:t>
            </a:r>
            <a:r>
              <a:rPr lang="en-US" altLang="zh-CN" dirty="0">
                <a:latin typeface="+mn-lt"/>
                <a:ea typeface="+mn-ea"/>
                <a:cs typeface="+mn-ea"/>
                <a:sym typeface="+mn-lt"/>
              </a:rPr>
              <a:t>10%</a:t>
            </a:r>
            <a:r>
              <a:rPr lang="zh-CN" altLang="en-US" dirty="0">
                <a:latin typeface="+mn-lt"/>
                <a:ea typeface="+mn-ea"/>
                <a:cs typeface="+mn-ea"/>
                <a:sym typeface="+mn-lt"/>
              </a:rPr>
              <a:t>。</a:t>
            </a:r>
          </a:p>
          <a:p>
            <a:endParaRPr lang="en-US" altLang="zh-CN" dirty="0">
              <a:latin typeface="+mn-lt"/>
              <a:ea typeface="+mn-ea"/>
              <a:cs typeface="+mn-ea"/>
              <a:sym typeface="+mn-lt"/>
            </a:endParaRPr>
          </a:p>
        </p:txBody>
      </p:sp>
      <p:sp>
        <p:nvSpPr>
          <p:cNvPr id="12" name="文本2">
            <a:extLst>
              <a:ext uri="{FF2B5EF4-FFF2-40B4-BE49-F238E27FC236}">
                <a16:creationId xmlns:a16="http://schemas.microsoft.com/office/drawing/2014/main" id="{5E2E9C69-412B-410B-AA26-C10FF8192F71}"/>
              </a:ext>
            </a:extLst>
          </p:cNvPr>
          <p:cNvSpPr>
            <a:spLocks noChangeArrowheads="1"/>
          </p:cNvSpPr>
          <p:nvPr/>
        </p:nvSpPr>
        <p:spPr bwMode="gray">
          <a:xfrm>
            <a:off x="624924" y="3102400"/>
            <a:ext cx="8123789" cy="1593425"/>
          </a:xfrm>
          <a:prstGeom prst="roundRect">
            <a:avLst>
              <a:gd name="adj" fmla="val 11505"/>
            </a:avLst>
          </a:prstGeom>
          <a:noFill/>
          <a:ln w="15875" cap="flat" cmpd="sng" algn="ctr">
            <a:solidFill>
              <a:srgbClr val="7030A0"/>
            </a:solidFill>
            <a:prstDash val="solid"/>
          </a:ln>
          <a:effectLst/>
        </p:spPr>
        <p:txBody>
          <a:bodyPr lIns="62118" tIns="31058" rIns="62118" bIns="31058"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342900" indent="-342900">
              <a:buFont typeface="Wingdings" panose="05000000000000000000" pitchFamily="2" charset="2"/>
              <a:buChar char="ü"/>
            </a:pPr>
            <a:r>
              <a:rPr lang="zh-CN" altLang="en-US" sz="2000" b="1" dirty="0">
                <a:solidFill>
                  <a:srgbClr val="0070C0"/>
                </a:solidFill>
              </a:rPr>
              <a:t>企业将自产货物用于职工福利的应视同销售计征增值税</a:t>
            </a:r>
          </a:p>
          <a:p>
            <a:pPr marL="342900" indent="-342900">
              <a:buFont typeface="Wingdings" panose="05000000000000000000" pitchFamily="2" charset="2"/>
              <a:buChar char="ü"/>
            </a:pPr>
            <a:r>
              <a:rPr lang="zh-CN" altLang="en-US" sz="2000" b="1" dirty="0">
                <a:solidFill>
                  <a:srgbClr val="0070C0"/>
                </a:solidFill>
              </a:rPr>
              <a:t>无同类产品销售额或价格明显偏低的，应按组成计税价格计税。</a:t>
            </a:r>
          </a:p>
          <a:p>
            <a:pPr marL="342900" indent="-342900">
              <a:buFont typeface="Wingdings" panose="05000000000000000000" pitchFamily="2" charset="2"/>
              <a:buChar char="ü"/>
            </a:pPr>
            <a:r>
              <a:rPr lang="zh-CN" altLang="en-US" sz="2000" b="1" dirty="0">
                <a:solidFill>
                  <a:srgbClr val="0070C0"/>
                </a:solidFill>
              </a:rPr>
              <a:t>销售额</a:t>
            </a:r>
            <a:r>
              <a:rPr lang="en-US" altLang="zh-CN" sz="2000" b="1" dirty="0">
                <a:solidFill>
                  <a:srgbClr val="0070C0"/>
                </a:solidFill>
              </a:rPr>
              <a:t>=10×</a:t>
            </a:r>
            <a:r>
              <a:rPr lang="zh-CN" altLang="en-US" sz="2000" b="1" dirty="0">
                <a:solidFill>
                  <a:srgbClr val="0070C0"/>
                </a:solidFill>
              </a:rPr>
              <a:t>（</a:t>
            </a:r>
            <a:r>
              <a:rPr lang="en-US" altLang="zh-CN" sz="2000" b="1" dirty="0">
                <a:solidFill>
                  <a:srgbClr val="0070C0"/>
                </a:solidFill>
              </a:rPr>
              <a:t>1+10%</a:t>
            </a:r>
            <a:r>
              <a:rPr lang="zh-CN" altLang="en-US" sz="2000" b="1" dirty="0">
                <a:solidFill>
                  <a:srgbClr val="0070C0"/>
                </a:solidFill>
              </a:rPr>
              <a:t>）</a:t>
            </a:r>
            <a:r>
              <a:rPr lang="en-US" altLang="zh-CN" sz="2000" b="1" dirty="0">
                <a:solidFill>
                  <a:srgbClr val="0070C0"/>
                </a:solidFill>
              </a:rPr>
              <a:t>=11</a:t>
            </a:r>
            <a:r>
              <a:rPr lang="zh-CN" altLang="en-US" sz="2000" b="1" dirty="0">
                <a:solidFill>
                  <a:srgbClr val="0070C0"/>
                </a:solidFill>
              </a:rPr>
              <a:t>（万元）</a:t>
            </a:r>
          </a:p>
          <a:p>
            <a:endParaRPr lang="zh-CN" altLang="en-US" sz="2000" b="1" dirty="0">
              <a:solidFill>
                <a:srgbClr val="0070C0"/>
              </a:solidFill>
            </a:endParaRPr>
          </a:p>
        </p:txBody>
      </p:sp>
    </p:spTree>
    <p:extLst>
      <p:ext uri="{BB962C8B-B14F-4D97-AF65-F5344CB8AC3E}">
        <p14:creationId xmlns:p14="http://schemas.microsoft.com/office/powerpoint/2010/main" val="351826408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barn(inVertical)">
                                      <p:cBhvr>
                                        <p:cTn id="7" dur="500"/>
                                        <p:tgtEl>
                                          <p:spTgt spid="12"/>
                                        </p:tgtEl>
                                      </p:cBhvr>
                                    </p:animEffect>
                                  </p:childTnLst>
                                </p:cTn>
                              </p:par>
                            </p:childTnLst>
                          </p:cTn>
                        </p:par>
                      </p:childTnLst>
                    </p:cTn>
                  </p:par>
                  <p:par>
                    <p:cTn id="8" fill="hold">
                      <p:stCondLst>
                        <p:cond delay="indefinite"/>
                      </p:stCondLst>
                      <p:childTnLst>
                        <p:par>
                          <p:cTn id="9" fill="hold">
                            <p:stCondLst>
                              <p:cond delay="0"/>
                            </p:stCondLst>
                            <p:childTnLst>
                              <p:par>
                                <p:cTn id="10" presetID="2" presetClass="entr" presetSubtype="4" fill="hold" nodeType="clickEffect">
                                  <p:stCondLst>
                                    <p:cond delay="0"/>
                                  </p:stCondLst>
                                  <p:childTnLst>
                                    <p:set>
                                      <p:cBhvr>
                                        <p:cTn id="11" dur="1" fill="hold">
                                          <p:stCondLst>
                                            <p:cond delay="0"/>
                                          </p:stCondLst>
                                        </p:cTn>
                                        <p:tgtEl>
                                          <p:spTgt spid="12">
                                            <p:txEl>
                                              <p:pRg st="0" end="0"/>
                                            </p:txEl>
                                          </p:spTgt>
                                        </p:tgtEl>
                                        <p:attrNameLst>
                                          <p:attrName>style.visibility</p:attrName>
                                        </p:attrNameLst>
                                      </p:cBhvr>
                                      <p:to>
                                        <p:strVal val="visible"/>
                                      </p:to>
                                    </p:set>
                                    <p:anim calcmode="lin" valueType="num">
                                      <p:cBhvr additive="base">
                                        <p:cTn id="12" dur="500" fill="hold"/>
                                        <p:tgtEl>
                                          <p:spTgt spid="12">
                                            <p:txEl>
                                              <p:pRg st="0" end="0"/>
                                            </p:txEl>
                                          </p:spTgt>
                                        </p:tgtEl>
                                        <p:attrNameLst>
                                          <p:attrName>ppt_x</p:attrName>
                                        </p:attrNameLst>
                                      </p:cBhvr>
                                      <p:tavLst>
                                        <p:tav tm="0">
                                          <p:val>
                                            <p:strVal val="#ppt_x"/>
                                          </p:val>
                                        </p:tav>
                                        <p:tav tm="100000">
                                          <p:val>
                                            <p:strVal val="#ppt_x"/>
                                          </p:val>
                                        </p:tav>
                                      </p:tavLst>
                                    </p:anim>
                                    <p:anim calcmode="lin" valueType="num">
                                      <p:cBhvr additive="base">
                                        <p:cTn id="13" dur="500" fill="hold"/>
                                        <p:tgtEl>
                                          <p:spTgt spid="12">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14" fill="hold">
                      <p:stCondLst>
                        <p:cond delay="indefinite"/>
                      </p:stCondLst>
                      <p:childTnLst>
                        <p:par>
                          <p:cTn id="15" fill="hold">
                            <p:stCondLst>
                              <p:cond delay="0"/>
                            </p:stCondLst>
                            <p:childTnLst>
                              <p:par>
                                <p:cTn id="16" presetID="2" presetClass="entr" presetSubtype="4" fill="hold" nodeType="clickEffect">
                                  <p:stCondLst>
                                    <p:cond delay="0"/>
                                  </p:stCondLst>
                                  <p:childTnLst>
                                    <p:set>
                                      <p:cBhvr>
                                        <p:cTn id="17" dur="1" fill="hold">
                                          <p:stCondLst>
                                            <p:cond delay="0"/>
                                          </p:stCondLst>
                                        </p:cTn>
                                        <p:tgtEl>
                                          <p:spTgt spid="12">
                                            <p:txEl>
                                              <p:pRg st="1" end="1"/>
                                            </p:txEl>
                                          </p:spTgt>
                                        </p:tgtEl>
                                        <p:attrNameLst>
                                          <p:attrName>style.visibility</p:attrName>
                                        </p:attrNameLst>
                                      </p:cBhvr>
                                      <p:to>
                                        <p:strVal val="visible"/>
                                      </p:to>
                                    </p:set>
                                    <p:anim calcmode="lin" valueType="num">
                                      <p:cBhvr additive="base">
                                        <p:cTn id="18" dur="500" fill="hold"/>
                                        <p:tgtEl>
                                          <p:spTgt spid="12">
                                            <p:txEl>
                                              <p:pRg st="1" end="1"/>
                                            </p:txEl>
                                          </p:spTgt>
                                        </p:tgtEl>
                                        <p:attrNameLst>
                                          <p:attrName>ppt_x</p:attrName>
                                        </p:attrNameLst>
                                      </p:cBhvr>
                                      <p:tavLst>
                                        <p:tav tm="0">
                                          <p:val>
                                            <p:strVal val="#ppt_x"/>
                                          </p:val>
                                        </p:tav>
                                        <p:tav tm="100000">
                                          <p:val>
                                            <p:strVal val="#ppt_x"/>
                                          </p:val>
                                        </p:tav>
                                      </p:tavLst>
                                    </p:anim>
                                    <p:anim calcmode="lin" valueType="num">
                                      <p:cBhvr additive="base">
                                        <p:cTn id="19" dur="500" fill="hold"/>
                                        <p:tgtEl>
                                          <p:spTgt spid="12">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20" fill="hold">
                      <p:stCondLst>
                        <p:cond delay="indefinite"/>
                      </p:stCondLst>
                      <p:childTnLst>
                        <p:par>
                          <p:cTn id="21" fill="hold">
                            <p:stCondLst>
                              <p:cond delay="0"/>
                            </p:stCondLst>
                            <p:childTnLst>
                              <p:par>
                                <p:cTn id="22" presetID="2" presetClass="entr" presetSubtype="4" fill="hold" nodeType="clickEffect">
                                  <p:stCondLst>
                                    <p:cond delay="0"/>
                                  </p:stCondLst>
                                  <p:childTnLst>
                                    <p:set>
                                      <p:cBhvr>
                                        <p:cTn id="23" dur="1" fill="hold">
                                          <p:stCondLst>
                                            <p:cond delay="0"/>
                                          </p:stCondLst>
                                        </p:cTn>
                                        <p:tgtEl>
                                          <p:spTgt spid="12">
                                            <p:txEl>
                                              <p:pRg st="2" end="2"/>
                                            </p:txEl>
                                          </p:spTgt>
                                        </p:tgtEl>
                                        <p:attrNameLst>
                                          <p:attrName>style.visibility</p:attrName>
                                        </p:attrNameLst>
                                      </p:cBhvr>
                                      <p:to>
                                        <p:strVal val="visible"/>
                                      </p:to>
                                    </p:set>
                                    <p:anim calcmode="lin" valueType="num">
                                      <p:cBhvr additive="base">
                                        <p:cTn id="24" dur="500" fill="hold"/>
                                        <p:tgtEl>
                                          <p:spTgt spid="12">
                                            <p:txEl>
                                              <p:pRg st="2" end="2"/>
                                            </p:txEl>
                                          </p:spTgt>
                                        </p:tgtEl>
                                        <p:attrNameLst>
                                          <p:attrName>ppt_x</p:attrName>
                                        </p:attrNameLst>
                                      </p:cBhvr>
                                      <p:tavLst>
                                        <p:tav tm="0">
                                          <p:val>
                                            <p:strVal val="#ppt_x"/>
                                          </p:val>
                                        </p:tav>
                                        <p:tav tm="100000">
                                          <p:val>
                                            <p:strVal val="#ppt_x"/>
                                          </p:val>
                                        </p:tav>
                                      </p:tavLst>
                                    </p:anim>
                                    <p:anim calcmode="lin" valueType="num">
                                      <p:cBhvr additive="base">
                                        <p:cTn id="25" dur="500" fill="hold"/>
                                        <p:tgtEl>
                                          <p:spTgt spid="12">
                                            <p:txEl>
                                              <p:pRg st="2" end="2"/>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Lst>
  </p:timing>
</p:sld>
</file>

<file path=ppt/slides/slide2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3F297A04-FA86-470C-A283-0F372052F889}"/>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latin typeface="+mn-lt"/>
                <a:cs typeface="+mn-ea"/>
                <a:sym typeface="+mn-lt"/>
              </a:rPr>
              <a:pPr>
                <a:defRPr/>
              </a:pPr>
              <a:t>221</a:t>
            </a:fld>
            <a:endParaRPr lang="en-US">
              <a:solidFill>
                <a:prstClr val="black">
                  <a:tint val="75000"/>
                </a:prstClr>
              </a:solidFill>
              <a:latin typeface="+mn-lt"/>
              <a:cs typeface="+mn-ea"/>
              <a:sym typeface="+mn-lt"/>
            </a:endParaRPr>
          </a:p>
        </p:txBody>
      </p:sp>
      <p:sp>
        <p:nvSpPr>
          <p:cNvPr id="3" name="文本框 2">
            <a:extLst>
              <a:ext uri="{FF2B5EF4-FFF2-40B4-BE49-F238E27FC236}">
                <a16:creationId xmlns:a16="http://schemas.microsoft.com/office/drawing/2014/main" id="{8D04972F-565F-4E50-896F-ED56EDD1A38F}"/>
              </a:ext>
            </a:extLst>
          </p:cNvPr>
          <p:cNvSpPr txBox="1"/>
          <p:nvPr/>
        </p:nvSpPr>
        <p:spPr>
          <a:xfrm>
            <a:off x="2039921" y="225348"/>
            <a:ext cx="5410461" cy="500137"/>
          </a:xfrm>
          <a:prstGeom prst="rect">
            <a:avLst/>
          </a:prstGeom>
          <a:noFill/>
        </p:spPr>
        <p:txBody>
          <a:bodyPr wrap="square" lIns="68580" tIns="34290" rIns="68580" bIns="34290" rtlCol="0">
            <a:spAutoFit/>
          </a:bodyPr>
          <a:lstStyle/>
          <a:p>
            <a:pPr algn="ctr"/>
            <a:r>
              <a:rPr lang="zh-CN" altLang="en-US" sz="2800" b="1" dirty="0">
                <a:solidFill>
                  <a:srgbClr val="0070C0"/>
                </a:solidFill>
                <a:cs typeface="+mn-ea"/>
                <a:sym typeface="+mn-lt"/>
              </a:rPr>
              <a:t>试试就试试</a:t>
            </a:r>
            <a:endParaRPr lang="en-US" altLang="zh-CN" sz="2800" b="1" dirty="0">
              <a:solidFill>
                <a:srgbClr val="7030A0"/>
              </a:solidFill>
              <a:cs typeface="+mn-ea"/>
              <a:sym typeface="+mn-lt"/>
            </a:endParaRPr>
          </a:p>
        </p:txBody>
      </p:sp>
      <p:sp>
        <p:nvSpPr>
          <p:cNvPr id="8" name="内容占位符 1">
            <a:extLst>
              <a:ext uri="{FF2B5EF4-FFF2-40B4-BE49-F238E27FC236}">
                <a16:creationId xmlns:a16="http://schemas.microsoft.com/office/drawing/2014/main" id="{C55AD2E8-BCFE-4A42-9301-8BD4BC5CB3A5}"/>
              </a:ext>
            </a:extLst>
          </p:cNvPr>
          <p:cNvSpPr txBox="1">
            <a:spLocks/>
          </p:cNvSpPr>
          <p:nvPr/>
        </p:nvSpPr>
        <p:spPr>
          <a:xfrm>
            <a:off x="490822" y="779487"/>
            <a:ext cx="8123789" cy="3887763"/>
          </a:xfrm>
          <a:prstGeom prst="rect">
            <a:avLst/>
          </a:prstGeom>
        </p:spPr>
        <p:txBody>
          <a:bodyPr vert="horz" lIns="91440" tIns="45720" rIns="91440" bIns="45720" rtlCol="0">
            <a:normAutofit/>
          </a:bodyPr>
          <a:lstStyle>
            <a:lvl1pPr marL="0" indent="538480" algn="l" defTabSz="685800" rtl="0" eaLnBrk="1" latinLnBrk="0" hangingPunct="1">
              <a:lnSpc>
                <a:spcPct val="150000"/>
              </a:lnSpc>
              <a:spcBef>
                <a:spcPts val="0"/>
              </a:spcBef>
              <a:buFont typeface="Arial" panose="020B0604020202020204" pitchFamily="34" charset="0"/>
              <a:buNone/>
              <a:defRPr sz="2200" b="1" kern="1200">
                <a:solidFill>
                  <a:srgbClr val="004DA1"/>
                </a:solidFill>
                <a:latin typeface="楷体" panose="02010609060101010101" pitchFamily="49" charset="-122"/>
                <a:ea typeface="楷体" panose="02010609060101010101" pitchFamily="49" charset="-122"/>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a:lnSpc>
                <a:spcPct val="110000"/>
              </a:lnSpc>
            </a:pPr>
            <a:r>
              <a:rPr lang="en-US" altLang="zh-CN" dirty="0">
                <a:latin typeface="+mn-lt"/>
                <a:ea typeface="+mn-ea"/>
                <a:cs typeface="+mn-ea"/>
                <a:sym typeface="+mn-lt"/>
              </a:rPr>
              <a:t>【</a:t>
            </a:r>
            <a:r>
              <a:rPr lang="zh-CN" altLang="en-US" dirty="0">
                <a:latin typeface="+mn-lt"/>
                <a:ea typeface="+mn-ea"/>
                <a:cs typeface="+mn-ea"/>
                <a:sym typeface="+mn-lt"/>
              </a:rPr>
              <a:t>计算题</a:t>
            </a:r>
            <a:r>
              <a:rPr lang="en-US" altLang="zh-CN" dirty="0">
                <a:latin typeface="+mn-lt"/>
                <a:ea typeface="+mn-ea"/>
                <a:cs typeface="+mn-ea"/>
                <a:sym typeface="+mn-lt"/>
              </a:rPr>
              <a:t>】</a:t>
            </a:r>
            <a:r>
              <a:rPr lang="zh-CN" altLang="en-US" dirty="0">
                <a:latin typeface="+mn-lt"/>
                <a:ea typeface="+mn-ea"/>
                <a:cs typeface="+mn-ea"/>
                <a:sym typeface="+mn-lt"/>
              </a:rPr>
              <a:t>某实木地板商，将其生产的新型实木地板无偿赠送给其常年合作的客户，成本</a:t>
            </a:r>
            <a:r>
              <a:rPr lang="en-US" altLang="zh-CN" dirty="0">
                <a:latin typeface="+mn-lt"/>
                <a:ea typeface="+mn-ea"/>
                <a:cs typeface="+mn-ea"/>
                <a:sym typeface="+mn-lt"/>
              </a:rPr>
              <a:t>10 000</a:t>
            </a:r>
            <a:r>
              <a:rPr lang="zh-CN" altLang="en-US" dirty="0">
                <a:latin typeface="+mn-lt"/>
                <a:ea typeface="+mn-ea"/>
                <a:cs typeface="+mn-ea"/>
                <a:sym typeface="+mn-lt"/>
              </a:rPr>
              <a:t>元，假设本企业和其他企业均无同类货物售价，实木地板的成本利润率和消费税税率均为</a:t>
            </a:r>
            <a:r>
              <a:rPr lang="en-US" altLang="zh-CN" dirty="0">
                <a:latin typeface="+mn-lt"/>
                <a:ea typeface="+mn-ea"/>
                <a:cs typeface="+mn-ea"/>
                <a:sym typeface="+mn-lt"/>
              </a:rPr>
              <a:t>5%</a:t>
            </a:r>
            <a:r>
              <a:rPr lang="zh-CN" altLang="en-US" dirty="0">
                <a:latin typeface="+mn-lt"/>
                <a:ea typeface="+mn-ea"/>
                <a:cs typeface="+mn-ea"/>
                <a:sym typeface="+mn-lt"/>
              </a:rPr>
              <a:t>。计算该地板商此项捐赠行为的销项税额。</a:t>
            </a:r>
          </a:p>
          <a:p>
            <a:endParaRPr lang="en-US" altLang="zh-CN" dirty="0">
              <a:latin typeface="+mn-lt"/>
              <a:ea typeface="+mn-ea"/>
              <a:cs typeface="+mn-ea"/>
              <a:sym typeface="+mn-lt"/>
            </a:endParaRPr>
          </a:p>
        </p:txBody>
      </p:sp>
      <p:sp>
        <p:nvSpPr>
          <p:cNvPr id="12" name="文本2">
            <a:extLst>
              <a:ext uri="{FF2B5EF4-FFF2-40B4-BE49-F238E27FC236}">
                <a16:creationId xmlns:a16="http://schemas.microsoft.com/office/drawing/2014/main" id="{5E2E9C69-412B-410B-AA26-C10FF8192F71}"/>
              </a:ext>
            </a:extLst>
          </p:cNvPr>
          <p:cNvSpPr>
            <a:spLocks noChangeArrowheads="1"/>
          </p:cNvSpPr>
          <p:nvPr/>
        </p:nvSpPr>
        <p:spPr bwMode="gray">
          <a:xfrm>
            <a:off x="624924" y="3102400"/>
            <a:ext cx="8123789" cy="1593425"/>
          </a:xfrm>
          <a:prstGeom prst="roundRect">
            <a:avLst>
              <a:gd name="adj" fmla="val 11505"/>
            </a:avLst>
          </a:prstGeom>
          <a:noFill/>
          <a:ln w="15875" cap="flat" cmpd="sng" algn="ctr">
            <a:solidFill>
              <a:srgbClr val="7030A0"/>
            </a:solidFill>
            <a:prstDash val="solid"/>
          </a:ln>
          <a:effectLst/>
        </p:spPr>
        <p:txBody>
          <a:bodyPr lIns="62118" tIns="31058" rIns="62118" bIns="31058"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342900" indent="-342900">
              <a:buFont typeface="Wingdings" panose="05000000000000000000" pitchFamily="2" charset="2"/>
              <a:buChar char="ü"/>
            </a:pPr>
            <a:r>
              <a:rPr lang="zh-CN" altLang="en-US" sz="2000" b="1" dirty="0">
                <a:solidFill>
                  <a:srgbClr val="0070C0"/>
                </a:solidFill>
              </a:rPr>
              <a:t>组成计税价格＝</a:t>
            </a:r>
            <a:r>
              <a:rPr lang="en-US" altLang="zh-CN" sz="2000" b="1" dirty="0">
                <a:solidFill>
                  <a:srgbClr val="0070C0"/>
                </a:solidFill>
              </a:rPr>
              <a:t>10 000×</a:t>
            </a:r>
            <a:r>
              <a:rPr lang="zh-CN" altLang="en-US" sz="2000" b="1" dirty="0">
                <a:solidFill>
                  <a:srgbClr val="0070C0"/>
                </a:solidFill>
              </a:rPr>
              <a:t>（</a:t>
            </a:r>
            <a:r>
              <a:rPr lang="en-US" altLang="zh-CN" sz="2000" b="1" dirty="0">
                <a:solidFill>
                  <a:srgbClr val="0070C0"/>
                </a:solidFill>
              </a:rPr>
              <a:t>1</a:t>
            </a:r>
            <a:r>
              <a:rPr lang="zh-CN" altLang="en-US" sz="2000" b="1" dirty="0">
                <a:solidFill>
                  <a:srgbClr val="0070C0"/>
                </a:solidFill>
              </a:rPr>
              <a:t>＋</a:t>
            </a:r>
            <a:r>
              <a:rPr lang="en-US" altLang="zh-CN" sz="2000" b="1" dirty="0">
                <a:solidFill>
                  <a:srgbClr val="0070C0"/>
                </a:solidFill>
              </a:rPr>
              <a:t>5%</a:t>
            </a:r>
            <a:r>
              <a:rPr lang="zh-CN" altLang="en-US" sz="2000" b="1" dirty="0">
                <a:solidFill>
                  <a:srgbClr val="0070C0"/>
                </a:solidFill>
              </a:rPr>
              <a:t>）</a:t>
            </a:r>
            <a:r>
              <a:rPr lang="en-US" altLang="zh-CN" sz="2000" b="1" dirty="0">
                <a:solidFill>
                  <a:srgbClr val="0070C0"/>
                </a:solidFill>
              </a:rPr>
              <a:t>÷</a:t>
            </a:r>
            <a:r>
              <a:rPr lang="zh-CN" altLang="en-US" sz="2000" b="1" dirty="0">
                <a:solidFill>
                  <a:srgbClr val="0070C0"/>
                </a:solidFill>
              </a:rPr>
              <a:t>（</a:t>
            </a:r>
            <a:r>
              <a:rPr lang="en-US" altLang="zh-CN" sz="2000" b="1" dirty="0">
                <a:solidFill>
                  <a:srgbClr val="0070C0"/>
                </a:solidFill>
              </a:rPr>
              <a:t>1</a:t>
            </a:r>
            <a:r>
              <a:rPr lang="zh-CN" altLang="en-US" sz="2000" b="1" dirty="0">
                <a:solidFill>
                  <a:srgbClr val="0070C0"/>
                </a:solidFill>
              </a:rPr>
              <a:t>－</a:t>
            </a:r>
            <a:r>
              <a:rPr lang="en-US" altLang="zh-CN" sz="2000" b="1" dirty="0">
                <a:solidFill>
                  <a:srgbClr val="0070C0"/>
                </a:solidFill>
              </a:rPr>
              <a:t>5%</a:t>
            </a:r>
            <a:r>
              <a:rPr lang="zh-CN" altLang="en-US" sz="2000" b="1" dirty="0">
                <a:solidFill>
                  <a:srgbClr val="0070C0"/>
                </a:solidFill>
              </a:rPr>
              <a:t>）＝</a:t>
            </a:r>
            <a:r>
              <a:rPr lang="en-US" altLang="zh-CN" sz="2000" b="1" dirty="0">
                <a:solidFill>
                  <a:srgbClr val="0070C0"/>
                </a:solidFill>
              </a:rPr>
              <a:t>11 053</a:t>
            </a:r>
            <a:r>
              <a:rPr lang="zh-CN" altLang="en-US" sz="2000" b="1" dirty="0">
                <a:solidFill>
                  <a:srgbClr val="0070C0"/>
                </a:solidFill>
              </a:rPr>
              <a:t>（元）</a:t>
            </a:r>
          </a:p>
          <a:p>
            <a:pPr marL="342900" indent="-342900">
              <a:buFont typeface="Wingdings" panose="05000000000000000000" pitchFamily="2" charset="2"/>
              <a:buChar char="ü"/>
            </a:pPr>
            <a:r>
              <a:rPr lang="zh-CN" altLang="en-US" sz="2000" b="1" dirty="0">
                <a:solidFill>
                  <a:srgbClr val="0070C0"/>
                </a:solidFill>
              </a:rPr>
              <a:t>       销项税额＝</a:t>
            </a:r>
            <a:r>
              <a:rPr lang="en-US" altLang="zh-CN" sz="2000" b="1" dirty="0">
                <a:solidFill>
                  <a:srgbClr val="0070C0"/>
                </a:solidFill>
              </a:rPr>
              <a:t>11 053×17%</a:t>
            </a:r>
            <a:r>
              <a:rPr lang="zh-CN" altLang="en-US" sz="2000" b="1" dirty="0">
                <a:solidFill>
                  <a:srgbClr val="0070C0"/>
                </a:solidFill>
              </a:rPr>
              <a:t>＝</a:t>
            </a:r>
            <a:r>
              <a:rPr lang="en-US" altLang="zh-CN" sz="2000" b="1" dirty="0">
                <a:solidFill>
                  <a:srgbClr val="0070C0"/>
                </a:solidFill>
              </a:rPr>
              <a:t>1 879</a:t>
            </a:r>
            <a:r>
              <a:rPr lang="zh-CN" altLang="en-US" sz="2000" b="1" dirty="0">
                <a:solidFill>
                  <a:srgbClr val="0070C0"/>
                </a:solidFill>
              </a:rPr>
              <a:t>（元）</a:t>
            </a:r>
          </a:p>
          <a:p>
            <a:endParaRPr lang="zh-CN" altLang="en-US" sz="2000" b="1" dirty="0">
              <a:solidFill>
                <a:srgbClr val="0070C0"/>
              </a:solidFill>
            </a:endParaRPr>
          </a:p>
        </p:txBody>
      </p:sp>
    </p:spTree>
    <p:extLst>
      <p:ext uri="{BB962C8B-B14F-4D97-AF65-F5344CB8AC3E}">
        <p14:creationId xmlns:p14="http://schemas.microsoft.com/office/powerpoint/2010/main" val="78892560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barn(inVertical)">
                                      <p:cBhvr>
                                        <p:cTn id="7" dur="500"/>
                                        <p:tgtEl>
                                          <p:spTgt spid="12"/>
                                        </p:tgtEl>
                                      </p:cBhvr>
                                    </p:animEffect>
                                  </p:childTnLst>
                                </p:cTn>
                              </p:par>
                            </p:childTnLst>
                          </p:cTn>
                        </p:par>
                      </p:childTnLst>
                    </p:cTn>
                  </p:par>
                  <p:par>
                    <p:cTn id="8" fill="hold">
                      <p:stCondLst>
                        <p:cond delay="indefinite"/>
                      </p:stCondLst>
                      <p:childTnLst>
                        <p:par>
                          <p:cTn id="9" fill="hold">
                            <p:stCondLst>
                              <p:cond delay="0"/>
                            </p:stCondLst>
                            <p:childTnLst>
                              <p:par>
                                <p:cTn id="10" presetID="2" presetClass="entr" presetSubtype="4" fill="hold" nodeType="clickEffect">
                                  <p:stCondLst>
                                    <p:cond delay="0"/>
                                  </p:stCondLst>
                                  <p:childTnLst>
                                    <p:set>
                                      <p:cBhvr>
                                        <p:cTn id="11" dur="1" fill="hold">
                                          <p:stCondLst>
                                            <p:cond delay="0"/>
                                          </p:stCondLst>
                                        </p:cTn>
                                        <p:tgtEl>
                                          <p:spTgt spid="12">
                                            <p:txEl>
                                              <p:pRg st="0" end="0"/>
                                            </p:txEl>
                                          </p:spTgt>
                                        </p:tgtEl>
                                        <p:attrNameLst>
                                          <p:attrName>style.visibility</p:attrName>
                                        </p:attrNameLst>
                                      </p:cBhvr>
                                      <p:to>
                                        <p:strVal val="visible"/>
                                      </p:to>
                                    </p:set>
                                    <p:anim calcmode="lin" valueType="num">
                                      <p:cBhvr additive="base">
                                        <p:cTn id="12" dur="500" fill="hold"/>
                                        <p:tgtEl>
                                          <p:spTgt spid="12">
                                            <p:txEl>
                                              <p:pRg st="0" end="0"/>
                                            </p:txEl>
                                          </p:spTgt>
                                        </p:tgtEl>
                                        <p:attrNameLst>
                                          <p:attrName>ppt_x</p:attrName>
                                        </p:attrNameLst>
                                      </p:cBhvr>
                                      <p:tavLst>
                                        <p:tav tm="0">
                                          <p:val>
                                            <p:strVal val="#ppt_x"/>
                                          </p:val>
                                        </p:tav>
                                        <p:tav tm="100000">
                                          <p:val>
                                            <p:strVal val="#ppt_x"/>
                                          </p:val>
                                        </p:tav>
                                      </p:tavLst>
                                    </p:anim>
                                    <p:anim calcmode="lin" valueType="num">
                                      <p:cBhvr additive="base">
                                        <p:cTn id="13" dur="500" fill="hold"/>
                                        <p:tgtEl>
                                          <p:spTgt spid="12">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14" fill="hold">
                      <p:stCondLst>
                        <p:cond delay="indefinite"/>
                      </p:stCondLst>
                      <p:childTnLst>
                        <p:par>
                          <p:cTn id="15" fill="hold">
                            <p:stCondLst>
                              <p:cond delay="0"/>
                            </p:stCondLst>
                            <p:childTnLst>
                              <p:par>
                                <p:cTn id="16" presetID="2" presetClass="entr" presetSubtype="4" fill="hold" nodeType="clickEffect">
                                  <p:stCondLst>
                                    <p:cond delay="0"/>
                                  </p:stCondLst>
                                  <p:childTnLst>
                                    <p:set>
                                      <p:cBhvr>
                                        <p:cTn id="17" dur="1" fill="hold">
                                          <p:stCondLst>
                                            <p:cond delay="0"/>
                                          </p:stCondLst>
                                        </p:cTn>
                                        <p:tgtEl>
                                          <p:spTgt spid="12">
                                            <p:txEl>
                                              <p:pRg st="1" end="1"/>
                                            </p:txEl>
                                          </p:spTgt>
                                        </p:tgtEl>
                                        <p:attrNameLst>
                                          <p:attrName>style.visibility</p:attrName>
                                        </p:attrNameLst>
                                      </p:cBhvr>
                                      <p:to>
                                        <p:strVal val="visible"/>
                                      </p:to>
                                    </p:set>
                                    <p:anim calcmode="lin" valueType="num">
                                      <p:cBhvr additive="base">
                                        <p:cTn id="18" dur="500" fill="hold"/>
                                        <p:tgtEl>
                                          <p:spTgt spid="12">
                                            <p:txEl>
                                              <p:pRg st="1" end="1"/>
                                            </p:txEl>
                                          </p:spTgt>
                                        </p:tgtEl>
                                        <p:attrNameLst>
                                          <p:attrName>ppt_x</p:attrName>
                                        </p:attrNameLst>
                                      </p:cBhvr>
                                      <p:tavLst>
                                        <p:tav tm="0">
                                          <p:val>
                                            <p:strVal val="#ppt_x"/>
                                          </p:val>
                                        </p:tav>
                                        <p:tav tm="100000">
                                          <p:val>
                                            <p:strVal val="#ppt_x"/>
                                          </p:val>
                                        </p:tav>
                                      </p:tavLst>
                                    </p:anim>
                                    <p:anim calcmode="lin" valueType="num">
                                      <p:cBhvr additive="base">
                                        <p:cTn id="19" dur="500" fill="hold"/>
                                        <p:tgtEl>
                                          <p:spTgt spid="12">
                                            <p:txEl>
                                              <p:pRg st="1" end="1"/>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Lst>
  </p:timing>
</p:sld>
</file>

<file path=ppt/slides/slide2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3F297A04-FA86-470C-A283-0F372052F889}"/>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latin typeface="+mn-lt"/>
                <a:cs typeface="+mn-ea"/>
                <a:sym typeface="+mn-lt"/>
              </a:rPr>
              <a:pPr>
                <a:defRPr/>
              </a:pPr>
              <a:t>222</a:t>
            </a:fld>
            <a:endParaRPr lang="en-US">
              <a:solidFill>
                <a:prstClr val="black">
                  <a:tint val="75000"/>
                </a:prstClr>
              </a:solidFill>
              <a:latin typeface="+mn-lt"/>
              <a:cs typeface="+mn-ea"/>
              <a:sym typeface="+mn-lt"/>
            </a:endParaRPr>
          </a:p>
        </p:txBody>
      </p:sp>
      <p:sp>
        <p:nvSpPr>
          <p:cNvPr id="3" name="文本框 2">
            <a:extLst>
              <a:ext uri="{FF2B5EF4-FFF2-40B4-BE49-F238E27FC236}">
                <a16:creationId xmlns:a16="http://schemas.microsoft.com/office/drawing/2014/main" id="{8D04972F-565F-4E50-896F-ED56EDD1A38F}"/>
              </a:ext>
            </a:extLst>
          </p:cNvPr>
          <p:cNvSpPr txBox="1"/>
          <p:nvPr/>
        </p:nvSpPr>
        <p:spPr>
          <a:xfrm>
            <a:off x="2039921" y="225348"/>
            <a:ext cx="5410461" cy="500137"/>
          </a:xfrm>
          <a:prstGeom prst="rect">
            <a:avLst/>
          </a:prstGeom>
          <a:noFill/>
        </p:spPr>
        <p:txBody>
          <a:bodyPr wrap="square" lIns="68580" tIns="34290" rIns="68580" bIns="34290" rtlCol="0">
            <a:spAutoFit/>
          </a:bodyPr>
          <a:lstStyle/>
          <a:p>
            <a:pPr algn="ctr"/>
            <a:r>
              <a:rPr lang="zh-CN" altLang="en-US" sz="2800" b="1" dirty="0">
                <a:solidFill>
                  <a:srgbClr val="0070C0"/>
                </a:solidFill>
                <a:cs typeface="+mn-ea"/>
                <a:sym typeface="+mn-lt"/>
              </a:rPr>
              <a:t>试试就试试</a:t>
            </a:r>
            <a:endParaRPr lang="en-US" altLang="zh-CN" sz="2800" b="1" dirty="0">
              <a:solidFill>
                <a:srgbClr val="7030A0"/>
              </a:solidFill>
              <a:cs typeface="+mn-ea"/>
              <a:sym typeface="+mn-lt"/>
            </a:endParaRPr>
          </a:p>
        </p:txBody>
      </p:sp>
      <p:sp>
        <p:nvSpPr>
          <p:cNvPr id="8" name="内容占位符 1">
            <a:extLst>
              <a:ext uri="{FF2B5EF4-FFF2-40B4-BE49-F238E27FC236}">
                <a16:creationId xmlns:a16="http://schemas.microsoft.com/office/drawing/2014/main" id="{C55AD2E8-BCFE-4A42-9301-8BD4BC5CB3A5}"/>
              </a:ext>
            </a:extLst>
          </p:cNvPr>
          <p:cNvSpPr txBox="1">
            <a:spLocks/>
          </p:cNvSpPr>
          <p:nvPr/>
        </p:nvSpPr>
        <p:spPr>
          <a:xfrm>
            <a:off x="490822" y="779487"/>
            <a:ext cx="8257891" cy="3887763"/>
          </a:xfrm>
          <a:prstGeom prst="rect">
            <a:avLst/>
          </a:prstGeom>
        </p:spPr>
        <p:txBody>
          <a:bodyPr vert="horz" lIns="91440" tIns="45720" rIns="91440" bIns="45720" rtlCol="0">
            <a:normAutofit fontScale="92500"/>
          </a:bodyPr>
          <a:lstStyle>
            <a:lvl1pPr marL="0" indent="538480" algn="l" defTabSz="685800" rtl="0" eaLnBrk="1" latinLnBrk="0" hangingPunct="1">
              <a:lnSpc>
                <a:spcPct val="150000"/>
              </a:lnSpc>
              <a:spcBef>
                <a:spcPts val="0"/>
              </a:spcBef>
              <a:buFont typeface="Arial" panose="020B0604020202020204" pitchFamily="34" charset="0"/>
              <a:buNone/>
              <a:defRPr sz="2200" b="1" kern="1200">
                <a:solidFill>
                  <a:srgbClr val="004DA1"/>
                </a:solidFill>
                <a:latin typeface="楷体" panose="02010609060101010101" pitchFamily="49" charset="-122"/>
                <a:ea typeface="楷体" panose="02010609060101010101" pitchFamily="49" charset="-122"/>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zh-CN" altLang="en-US" dirty="0">
                <a:latin typeface="+mn-lt"/>
                <a:ea typeface="+mn-ea"/>
                <a:cs typeface="+mn-ea"/>
                <a:sym typeface="+mn-lt"/>
              </a:rPr>
              <a:t> </a:t>
            </a:r>
            <a:r>
              <a:rPr lang="en-US" altLang="zh-CN" dirty="0">
                <a:latin typeface="+mn-lt"/>
                <a:ea typeface="+mn-ea"/>
                <a:cs typeface="+mn-ea"/>
                <a:sym typeface="+mn-lt"/>
              </a:rPr>
              <a:t>【</a:t>
            </a:r>
            <a:r>
              <a:rPr lang="zh-CN" altLang="en-US" dirty="0">
                <a:latin typeface="+mn-lt"/>
                <a:ea typeface="+mn-ea"/>
                <a:cs typeface="+mn-ea"/>
                <a:sym typeface="+mn-lt"/>
              </a:rPr>
              <a:t>单选题</a:t>
            </a:r>
            <a:r>
              <a:rPr lang="en-US" altLang="zh-CN" dirty="0">
                <a:latin typeface="+mn-lt"/>
                <a:ea typeface="+mn-ea"/>
                <a:cs typeface="+mn-ea"/>
                <a:sym typeface="+mn-lt"/>
              </a:rPr>
              <a:t>】</a:t>
            </a:r>
            <a:r>
              <a:rPr lang="zh-CN" altLang="en-US" dirty="0">
                <a:latin typeface="+mn-lt"/>
                <a:ea typeface="+mn-ea"/>
                <a:cs typeface="+mn-ea"/>
                <a:sym typeface="+mn-lt"/>
              </a:rPr>
              <a:t>甲服装厂为增值税一般纳税人，</a:t>
            </a:r>
            <a:r>
              <a:rPr lang="en-US" altLang="zh-CN" dirty="0">
                <a:latin typeface="+mn-lt"/>
                <a:ea typeface="+mn-ea"/>
                <a:cs typeface="+mn-ea"/>
                <a:sym typeface="+mn-lt"/>
              </a:rPr>
              <a:t>2021 </a:t>
            </a:r>
            <a:r>
              <a:rPr lang="zh-CN" altLang="en-US" dirty="0">
                <a:latin typeface="+mn-lt"/>
                <a:ea typeface="+mn-ea"/>
                <a:cs typeface="+mn-ea"/>
                <a:sym typeface="+mn-lt"/>
              </a:rPr>
              <a:t>年 </a:t>
            </a:r>
            <a:r>
              <a:rPr lang="en-US" altLang="zh-CN" dirty="0">
                <a:latin typeface="+mn-lt"/>
                <a:ea typeface="+mn-ea"/>
                <a:cs typeface="+mn-ea"/>
                <a:sym typeface="+mn-lt"/>
              </a:rPr>
              <a:t>10 </a:t>
            </a:r>
            <a:r>
              <a:rPr lang="zh-CN" altLang="en-US" dirty="0">
                <a:latin typeface="+mn-lt"/>
                <a:ea typeface="+mn-ea"/>
                <a:cs typeface="+mn-ea"/>
                <a:sym typeface="+mn-lt"/>
              </a:rPr>
              <a:t>月将 </a:t>
            </a:r>
            <a:r>
              <a:rPr lang="en-US" altLang="zh-CN" dirty="0">
                <a:latin typeface="+mn-lt"/>
                <a:ea typeface="+mn-ea"/>
                <a:cs typeface="+mn-ea"/>
                <a:sym typeface="+mn-lt"/>
              </a:rPr>
              <a:t>100 </a:t>
            </a:r>
            <a:r>
              <a:rPr lang="zh-CN" altLang="en-US" dirty="0">
                <a:latin typeface="+mn-lt"/>
                <a:ea typeface="+mn-ea"/>
                <a:cs typeface="+mn-ea"/>
                <a:sym typeface="+mn-lt"/>
              </a:rPr>
              <a:t>件自产服装发给职工作为福利。该批服装成本 </a:t>
            </a:r>
            <a:r>
              <a:rPr lang="en-US" altLang="zh-CN" dirty="0">
                <a:latin typeface="+mn-lt"/>
                <a:ea typeface="+mn-ea"/>
                <a:cs typeface="+mn-ea"/>
                <a:sym typeface="+mn-lt"/>
              </a:rPr>
              <a:t>904 </a:t>
            </a:r>
            <a:r>
              <a:rPr lang="zh-CN" altLang="en-US" dirty="0">
                <a:latin typeface="+mn-lt"/>
                <a:ea typeface="+mn-ea"/>
                <a:cs typeface="+mn-ea"/>
                <a:sym typeface="+mn-lt"/>
              </a:rPr>
              <a:t>元</a:t>
            </a:r>
            <a:r>
              <a:rPr lang="en-US" altLang="zh-CN" dirty="0">
                <a:latin typeface="+mn-lt"/>
                <a:ea typeface="+mn-ea"/>
                <a:cs typeface="+mn-ea"/>
                <a:sym typeface="+mn-lt"/>
              </a:rPr>
              <a:t>/</a:t>
            </a:r>
            <a:r>
              <a:rPr lang="zh-CN" altLang="en-US" dirty="0">
                <a:latin typeface="+mn-lt"/>
                <a:ea typeface="+mn-ea"/>
                <a:cs typeface="+mn-ea"/>
                <a:sym typeface="+mn-lt"/>
              </a:rPr>
              <a:t>件，甲服装厂同类服装含增值税单价 </a:t>
            </a:r>
            <a:r>
              <a:rPr lang="en-US" altLang="zh-CN" dirty="0">
                <a:latin typeface="+mn-lt"/>
                <a:ea typeface="+mn-ea"/>
                <a:cs typeface="+mn-ea"/>
                <a:sym typeface="+mn-lt"/>
              </a:rPr>
              <a:t>1 356 </a:t>
            </a:r>
            <a:r>
              <a:rPr lang="zh-CN" altLang="en-US" dirty="0">
                <a:latin typeface="+mn-lt"/>
                <a:ea typeface="+mn-ea"/>
                <a:cs typeface="+mn-ea"/>
                <a:sym typeface="+mn-lt"/>
              </a:rPr>
              <a:t>元</a:t>
            </a:r>
            <a:r>
              <a:rPr lang="en-US" altLang="zh-CN" dirty="0">
                <a:latin typeface="+mn-lt"/>
                <a:ea typeface="+mn-ea"/>
                <a:cs typeface="+mn-ea"/>
                <a:sym typeface="+mn-lt"/>
              </a:rPr>
              <a:t>/</a:t>
            </a:r>
            <a:r>
              <a:rPr lang="zh-CN" altLang="en-US" dirty="0">
                <a:latin typeface="+mn-lt"/>
                <a:ea typeface="+mn-ea"/>
                <a:cs typeface="+mn-ea"/>
                <a:sym typeface="+mn-lt"/>
              </a:rPr>
              <a:t>件。已知，增值税税率为 </a:t>
            </a:r>
            <a:r>
              <a:rPr lang="en-US" altLang="zh-CN" dirty="0">
                <a:latin typeface="+mn-lt"/>
                <a:ea typeface="+mn-ea"/>
                <a:cs typeface="+mn-ea"/>
                <a:sym typeface="+mn-lt"/>
              </a:rPr>
              <a:t>13</a:t>
            </a:r>
            <a:r>
              <a:rPr lang="zh-CN" altLang="en-US" dirty="0">
                <a:latin typeface="+mn-lt"/>
                <a:ea typeface="+mn-ea"/>
                <a:cs typeface="+mn-ea"/>
                <a:sym typeface="+mn-lt"/>
              </a:rPr>
              <a:t>％，计算甲服装厂当月该笔业务增值税销项税额的下列算式中，正确的是（ ）。</a:t>
            </a:r>
          </a:p>
          <a:p>
            <a:r>
              <a:rPr lang="zh-CN" altLang="en-US" dirty="0">
                <a:latin typeface="+mn-lt"/>
                <a:ea typeface="+mn-ea"/>
                <a:cs typeface="+mn-ea"/>
                <a:sym typeface="+mn-lt"/>
              </a:rPr>
              <a:t> </a:t>
            </a:r>
            <a:r>
              <a:rPr lang="en-US" altLang="zh-CN" dirty="0">
                <a:latin typeface="+mn-lt"/>
                <a:ea typeface="+mn-ea"/>
                <a:cs typeface="+mn-ea"/>
                <a:sym typeface="+mn-lt"/>
              </a:rPr>
              <a:t>A.100×1 356×13</a:t>
            </a:r>
            <a:r>
              <a:rPr lang="zh-CN" altLang="en-US" dirty="0">
                <a:latin typeface="+mn-lt"/>
                <a:ea typeface="+mn-ea"/>
                <a:cs typeface="+mn-ea"/>
                <a:sym typeface="+mn-lt"/>
              </a:rPr>
              <a:t>％＝</a:t>
            </a:r>
            <a:r>
              <a:rPr lang="en-US" altLang="zh-CN" dirty="0">
                <a:latin typeface="+mn-lt"/>
                <a:ea typeface="+mn-ea"/>
                <a:cs typeface="+mn-ea"/>
                <a:sym typeface="+mn-lt"/>
              </a:rPr>
              <a:t>17 628</a:t>
            </a:r>
            <a:r>
              <a:rPr lang="zh-CN" altLang="en-US" dirty="0">
                <a:latin typeface="+mn-lt"/>
                <a:ea typeface="+mn-ea"/>
                <a:cs typeface="+mn-ea"/>
                <a:sym typeface="+mn-lt"/>
              </a:rPr>
              <a:t>（元）</a:t>
            </a:r>
          </a:p>
          <a:p>
            <a:r>
              <a:rPr lang="zh-CN" altLang="en-US" dirty="0">
                <a:latin typeface="+mn-lt"/>
                <a:ea typeface="+mn-ea"/>
                <a:cs typeface="+mn-ea"/>
                <a:sym typeface="+mn-lt"/>
              </a:rPr>
              <a:t> </a:t>
            </a:r>
            <a:r>
              <a:rPr lang="en-US" altLang="zh-CN" dirty="0">
                <a:latin typeface="+mn-lt"/>
                <a:ea typeface="+mn-ea"/>
                <a:cs typeface="+mn-ea"/>
                <a:sym typeface="+mn-lt"/>
              </a:rPr>
              <a:t>B.100×1 356÷</a:t>
            </a:r>
            <a:r>
              <a:rPr lang="zh-CN" altLang="en-US" dirty="0">
                <a:latin typeface="+mn-lt"/>
                <a:ea typeface="+mn-ea"/>
                <a:cs typeface="+mn-ea"/>
                <a:sym typeface="+mn-lt"/>
              </a:rPr>
              <a:t>（</a:t>
            </a:r>
            <a:r>
              <a:rPr lang="en-US" altLang="zh-CN" dirty="0">
                <a:latin typeface="+mn-lt"/>
                <a:ea typeface="+mn-ea"/>
                <a:cs typeface="+mn-ea"/>
                <a:sym typeface="+mn-lt"/>
              </a:rPr>
              <a:t>1</a:t>
            </a:r>
            <a:r>
              <a:rPr lang="zh-CN" altLang="en-US" dirty="0">
                <a:latin typeface="+mn-lt"/>
                <a:ea typeface="+mn-ea"/>
                <a:cs typeface="+mn-ea"/>
                <a:sym typeface="+mn-lt"/>
              </a:rPr>
              <a:t>＋</a:t>
            </a:r>
            <a:r>
              <a:rPr lang="en-US" altLang="zh-CN" dirty="0">
                <a:latin typeface="+mn-lt"/>
                <a:ea typeface="+mn-ea"/>
                <a:cs typeface="+mn-ea"/>
                <a:sym typeface="+mn-lt"/>
              </a:rPr>
              <a:t>13</a:t>
            </a:r>
            <a:r>
              <a:rPr lang="zh-CN" altLang="en-US" dirty="0">
                <a:latin typeface="+mn-lt"/>
                <a:ea typeface="+mn-ea"/>
                <a:cs typeface="+mn-ea"/>
                <a:sym typeface="+mn-lt"/>
              </a:rPr>
              <a:t>％）</a:t>
            </a:r>
            <a:r>
              <a:rPr lang="en-US" altLang="zh-CN" dirty="0">
                <a:latin typeface="+mn-lt"/>
                <a:ea typeface="+mn-ea"/>
                <a:cs typeface="+mn-ea"/>
                <a:sym typeface="+mn-lt"/>
              </a:rPr>
              <a:t>×13</a:t>
            </a:r>
            <a:r>
              <a:rPr lang="zh-CN" altLang="en-US" dirty="0">
                <a:latin typeface="+mn-lt"/>
                <a:ea typeface="+mn-ea"/>
                <a:cs typeface="+mn-ea"/>
                <a:sym typeface="+mn-lt"/>
              </a:rPr>
              <a:t>％＝</a:t>
            </a:r>
            <a:r>
              <a:rPr lang="en-US" altLang="zh-CN" dirty="0">
                <a:latin typeface="+mn-lt"/>
                <a:ea typeface="+mn-ea"/>
                <a:cs typeface="+mn-ea"/>
                <a:sym typeface="+mn-lt"/>
              </a:rPr>
              <a:t>15 600</a:t>
            </a:r>
            <a:r>
              <a:rPr lang="zh-CN" altLang="en-US" dirty="0">
                <a:latin typeface="+mn-lt"/>
                <a:ea typeface="+mn-ea"/>
                <a:cs typeface="+mn-ea"/>
                <a:sym typeface="+mn-lt"/>
              </a:rPr>
              <a:t>（元）</a:t>
            </a:r>
          </a:p>
          <a:p>
            <a:r>
              <a:rPr lang="zh-CN" altLang="en-US" dirty="0">
                <a:latin typeface="+mn-lt"/>
                <a:ea typeface="+mn-ea"/>
                <a:cs typeface="+mn-ea"/>
                <a:sym typeface="+mn-lt"/>
              </a:rPr>
              <a:t> </a:t>
            </a:r>
            <a:r>
              <a:rPr lang="en-US" altLang="zh-CN" dirty="0">
                <a:latin typeface="+mn-lt"/>
                <a:ea typeface="+mn-ea"/>
                <a:cs typeface="+mn-ea"/>
                <a:sym typeface="+mn-lt"/>
              </a:rPr>
              <a:t>C.100×904×13</a:t>
            </a:r>
            <a:r>
              <a:rPr lang="zh-CN" altLang="en-US" dirty="0">
                <a:latin typeface="+mn-lt"/>
                <a:ea typeface="+mn-ea"/>
                <a:cs typeface="+mn-ea"/>
                <a:sym typeface="+mn-lt"/>
              </a:rPr>
              <a:t>％＝</a:t>
            </a:r>
            <a:r>
              <a:rPr lang="en-US" altLang="zh-CN" dirty="0">
                <a:latin typeface="+mn-lt"/>
                <a:ea typeface="+mn-ea"/>
                <a:cs typeface="+mn-ea"/>
                <a:sym typeface="+mn-lt"/>
              </a:rPr>
              <a:t>11 752</a:t>
            </a:r>
            <a:r>
              <a:rPr lang="zh-CN" altLang="en-US" dirty="0">
                <a:latin typeface="+mn-lt"/>
                <a:ea typeface="+mn-ea"/>
                <a:cs typeface="+mn-ea"/>
                <a:sym typeface="+mn-lt"/>
              </a:rPr>
              <a:t>（元）</a:t>
            </a:r>
          </a:p>
          <a:p>
            <a:r>
              <a:rPr lang="zh-CN" altLang="en-US" dirty="0">
                <a:latin typeface="+mn-lt"/>
                <a:ea typeface="+mn-ea"/>
                <a:cs typeface="+mn-ea"/>
                <a:sym typeface="+mn-lt"/>
              </a:rPr>
              <a:t> </a:t>
            </a:r>
            <a:r>
              <a:rPr lang="en-US" altLang="zh-CN" dirty="0">
                <a:latin typeface="+mn-lt"/>
                <a:ea typeface="+mn-ea"/>
                <a:cs typeface="+mn-ea"/>
                <a:sym typeface="+mn-lt"/>
              </a:rPr>
              <a:t>D.100×904÷</a:t>
            </a:r>
            <a:r>
              <a:rPr lang="zh-CN" altLang="en-US" dirty="0">
                <a:latin typeface="+mn-lt"/>
                <a:ea typeface="+mn-ea"/>
                <a:cs typeface="+mn-ea"/>
                <a:sym typeface="+mn-lt"/>
              </a:rPr>
              <a:t>（</a:t>
            </a:r>
            <a:r>
              <a:rPr lang="en-US" altLang="zh-CN" dirty="0">
                <a:latin typeface="+mn-lt"/>
                <a:ea typeface="+mn-ea"/>
                <a:cs typeface="+mn-ea"/>
                <a:sym typeface="+mn-lt"/>
              </a:rPr>
              <a:t>1</a:t>
            </a:r>
            <a:r>
              <a:rPr lang="zh-CN" altLang="en-US" dirty="0">
                <a:latin typeface="+mn-lt"/>
                <a:ea typeface="+mn-ea"/>
                <a:cs typeface="+mn-ea"/>
                <a:sym typeface="+mn-lt"/>
              </a:rPr>
              <a:t>＋</a:t>
            </a:r>
            <a:r>
              <a:rPr lang="en-US" altLang="zh-CN" dirty="0">
                <a:latin typeface="+mn-lt"/>
                <a:ea typeface="+mn-ea"/>
                <a:cs typeface="+mn-ea"/>
                <a:sym typeface="+mn-lt"/>
              </a:rPr>
              <a:t>13</a:t>
            </a:r>
            <a:r>
              <a:rPr lang="zh-CN" altLang="en-US" dirty="0">
                <a:latin typeface="+mn-lt"/>
                <a:ea typeface="+mn-ea"/>
                <a:cs typeface="+mn-ea"/>
                <a:sym typeface="+mn-lt"/>
              </a:rPr>
              <a:t>％）</a:t>
            </a:r>
            <a:r>
              <a:rPr lang="en-US" altLang="zh-CN" dirty="0">
                <a:latin typeface="+mn-lt"/>
                <a:ea typeface="+mn-ea"/>
                <a:cs typeface="+mn-ea"/>
                <a:sym typeface="+mn-lt"/>
              </a:rPr>
              <a:t>×13</a:t>
            </a:r>
            <a:r>
              <a:rPr lang="zh-CN" altLang="en-US" dirty="0">
                <a:latin typeface="+mn-lt"/>
                <a:ea typeface="+mn-ea"/>
                <a:cs typeface="+mn-ea"/>
                <a:sym typeface="+mn-lt"/>
              </a:rPr>
              <a:t>％＝</a:t>
            </a:r>
            <a:r>
              <a:rPr lang="en-US" altLang="zh-CN" dirty="0">
                <a:latin typeface="+mn-lt"/>
                <a:ea typeface="+mn-ea"/>
                <a:cs typeface="+mn-ea"/>
                <a:sym typeface="+mn-lt"/>
              </a:rPr>
              <a:t>10 400</a:t>
            </a:r>
            <a:r>
              <a:rPr lang="zh-CN" altLang="en-US" dirty="0">
                <a:latin typeface="+mn-lt"/>
                <a:ea typeface="+mn-ea"/>
                <a:cs typeface="+mn-ea"/>
                <a:sym typeface="+mn-lt"/>
              </a:rPr>
              <a:t>（元）</a:t>
            </a:r>
          </a:p>
        </p:txBody>
      </p:sp>
      <p:grpSp>
        <p:nvGrpSpPr>
          <p:cNvPr id="9" name="组合 8">
            <a:extLst>
              <a:ext uri="{FF2B5EF4-FFF2-40B4-BE49-F238E27FC236}">
                <a16:creationId xmlns:a16="http://schemas.microsoft.com/office/drawing/2014/main" id="{D7CCD27B-CFDC-4184-8D48-6FBEDF9404AE}"/>
              </a:ext>
            </a:extLst>
          </p:cNvPr>
          <p:cNvGrpSpPr/>
          <p:nvPr/>
        </p:nvGrpSpPr>
        <p:grpSpPr>
          <a:xfrm rot="16200000">
            <a:off x="1893805" y="3981478"/>
            <a:ext cx="677108" cy="1428693"/>
            <a:chOff x="9306645" y="1903595"/>
            <a:chExt cx="902810" cy="1904924"/>
          </a:xfrm>
        </p:grpSpPr>
        <p:sp>
          <p:nvSpPr>
            <p:cNvPr id="10" name="Freeform 668">
              <a:extLst>
                <a:ext uri="{FF2B5EF4-FFF2-40B4-BE49-F238E27FC236}">
                  <a16:creationId xmlns:a16="http://schemas.microsoft.com/office/drawing/2014/main" id="{25B8C2A1-05FC-4FC7-8039-F3BDF3EAEED1}"/>
                </a:ext>
              </a:extLst>
            </p:cNvPr>
            <p:cNvSpPr>
              <a:spLocks/>
            </p:cNvSpPr>
            <p:nvPr/>
          </p:nvSpPr>
          <p:spPr bwMode="auto">
            <a:xfrm rot="5400000">
              <a:off x="8805602" y="2585762"/>
              <a:ext cx="1904924" cy="540590"/>
            </a:xfrm>
            <a:custGeom>
              <a:avLst/>
              <a:gdLst>
                <a:gd name="T0" fmla="*/ 384 w 398"/>
                <a:gd name="T1" fmla="*/ 77 h 111"/>
                <a:gd name="T2" fmla="*/ 388 w 398"/>
                <a:gd name="T3" fmla="*/ 74 h 111"/>
                <a:gd name="T4" fmla="*/ 388 w 398"/>
                <a:gd name="T5" fmla="*/ 71 h 111"/>
                <a:gd name="T6" fmla="*/ 397 w 398"/>
                <a:gd name="T7" fmla="*/ 67 h 111"/>
                <a:gd name="T8" fmla="*/ 390 w 398"/>
                <a:gd name="T9" fmla="*/ 62 h 111"/>
                <a:gd name="T10" fmla="*/ 388 w 398"/>
                <a:gd name="T11" fmla="*/ 59 h 111"/>
                <a:gd name="T12" fmla="*/ 388 w 398"/>
                <a:gd name="T13" fmla="*/ 56 h 111"/>
                <a:gd name="T14" fmla="*/ 385 w 398"/>
                <a:gd name="T15" fmla="*/ 54 h 111"/>
                <a:gd name="T16" fmla="*/ 387 w 398"/>
                <a:gd name="T17" fmla="*/ 51 h 111"/>
                <a:gd name="T18" fmla="*/ 389 w 398"/>
                <a:gd name="T19" fmla="*/ 48 h 111"/>
                <a:gd name="T20" fmla="*/ 384 w 398"/>
                <a:gd name="T21" fmla="*/ 46 h 111"/>
                <a:gd name="T22" fmla="*/ 378 w 398"/>
                <a:gd name="T23" fmla="*/ 42 h 111"/>
                <a:gd name="T24" fmla="*/ 385 w 398"/>
                <a:gd name="T25" fmla="*/ 40 h 111"/>
                <a:gd name="T26" fmla="*/ 378 w 398"/>
                <a:gd name="T27" fmla="*/ 37 h 111"/>
                <a:gd name="T28" fmla="*/ 378 w 398"/>
                <a:gd name="T29" fmla="*/ 34 h 111"/>
                <a:gd name="T30" fmla="*/ 373 w 398"/>
                <a:gd name="T31" fmla="*/ 32 h 111"/>
                <a:gd name="T32" fmla="*/ 369 w 398"/>
                <a:gd name="T33" fmla="*/ 28 h 111"/>
                <a:gd name="T34" fmla="*/ 350 w 398"/>
                <a:gd name="T35" fmla="*/ 23 h 111"/>
                <a:gd name="T36" fmla="*/ 358 w 398"/>
                <a:gd name="T37" fmla="*/ 19 h 111"/>
                <a:gd name="T38" fmla="*/ 260 w 398"/>
                <a:gd name="T39" fmla="*/ 11 h 111"/>
                <a:gd name="T40" fmla="*/ 324 w 398"/>
                <a:gd name="T41" fmla="*/ 10 h 111"/>
                <a:gd name="T42" fmla="*/ 304 w 398"/>
                <a:gd name="T43" fmla="*/ 6 h 111"/>
                <a:gd name="T44" fmla="*/ 177 w 398"/>
                <a:gd name="T45" fmla="*/ 1 h 111"/>
                <a:gd name="T46" fmla="*/ 18 w 398"/>
                <a:gd name="T47" fmla="*/ 11 h 111"/>
                <a:gd name="T48" fmla="*/ 16 w 398"/>
                <a:gd name="T49" fmla="*/ 17 h 111"/>
                <a:gd name="T50" fmla="*/ 21 w 398"/>
                <a:gd name="T51" fmla="*/ 20 h 111"/>
                <a:gd name="T52" fmla="*/ 15 w 398"/>
                <a:gd name="T53" fmla="*/ 26 h 111"/>
                <a:gd name="T54" fmla="*/ 12 w 398"/>
                <a:gd name="T55" fmla="*/ 52 h 111"/>
                <a:gd name="T56" fmla="*/ 8 w 398"/>
                <a:gd name="T57" fmla="*/ 82 h 111"/>
                <a:gd name="T58" fmla="*/ 113 w 398"/>
                <a:gd name="T59" fmla="*/ 111 h 111"/>
                <a:gd name="T60" fmla="*/ 331 w 398"/>
                <a:gd name="T61" fmla="*/ 104 h 111"/>
                <a:gd name="T62" fmla="*/ 369 w 398"/>
                <a:gd name="T63" fmla="*/ 91 h 111"/>
                <a:gd name="T64" fmla="*/ 385 w 398"/>
                <a:gd name="T65" fmla="*/ 86 h 111"/>
                <a:gd name="T66" fmla="*/ 389 w 398"/>
                <a:gd name="T67" fmla="*/ 8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98" h="111">
                  <a:moveTo>
                    <a:pt x="397" y="80"/>
                  </a:moveTo>
                  <a:cubicBezTo>
                    <a:pt x="394" y="77"/>
                    <a:pt x="387" y="79"/>
                    <a:pt x="384" y="77"/>
                  </a:cubicBezTo>
                  <a:cubicBezTo>
                    <a:pt x="387" y="75"/>
                    <a:pt x="394" y="76"/>
                    <a:pt x="396" y="76"/>
                  </a:cubicBezTo>
                  <a:cubicBezTo>
                    <a:pt x="388" y="74"/>
                    <a:pt x="388" y="74"/>
                    <a:pt x="388" y="74"/>
                  </a:cubicBezTo>
                  <a:cubicBezTo>
                    <a:pt x="397" y="72"/>
                    <a:pt x="397" y="72"/>
                    <a:pt x="397" y="72"/>
                  </a:cubicBezTo>
                  <a:cubicBezTo>
                    <a:pt x="395" y="71"/>
                    <a:pt x="390" y="73"/>
                    <a:pt x="388" y="71"/>
                  </a:cubicBezTo>
                  <a:cubicBezTo>
                    <a:pt x="388" y="69"/>
                    <a:pt x="390" y="70"/>
                    <a:pt x="391" y="70"/>
                  </a:cubicBezTo>
                  <a:cubicBezTo>
                    <a:pt x="394" y="70"/>
                    <a:pt x="398" y="69"/>
                    <a:pt x="397" y="67"/>
                  </a:cubicBezTo>
                  <a:cubicBezTo>
                    <a:pt x="397" y="63"/>
                    <a:pt x="391" y="64"/>
                    <a:pt x="388" y="63"/>
                  </a:cubicBezTo>
                  <a:cubicBezTo>
                    <a:pt x="390" y="62"/>
                    <a:pt x="390" y="62"/>
                    <a:pt x="390" y="62"/>
                  </a:cubicBezTo>
                  <a:cubicBezTo>
                    <a:pt x="388" y="62"/>
                    <a:pt x="386" y="62"/>
                    <a:pt x="385" y="60"/>
                  </a:cubicBezTo>
                  <a:cubicBezTo>
                    <a:pt x="386" y="60"/>
                    <a:pt x="387" y="59"/>
                    <a:pt x="388" y="59"/>
                  </a:cubicBezTo>
                  <a:cubicBezTo>
                    <a:pt x="383" y="57"/>
                    <a:pt x="383" y="57"/>
                    <a:pt x="383" y="57"/>
                  </a:cubicBezTo>
                  <a:cubicBezTo>
                    <a:pt x="388" y="56"/>
                    <a:pt x="388" y="56"/>
                    <a:pt x="388" y="56"/>
                  </a:cubicBezTo>
                  <a:cubicBezTo>
                    <a:pt x="386" y="56"/>
                    <a:pt x="386" y="56"/>
                    <a:pt x="386" y="56"/>
                  </a:cubicBezTo>
                  <a:cubicBezTo>
                    <a:pt x="384" y="55"/>
                    <a:pt x="386" y="54"/>
                    <a:pt x="385" y="54"/>
                  </a:cubicBezTo>
                  <a:cubicBezTo>
                    <a:pt x="383" y="52"/>
                    <a:pt x="379" y="54"/>
                    <a:pt x="377" y="52"/>
                  </a:cubicBezTo>
                  <a:cubicBezTo>
                    <a:pt x="380" y="51"/>
                    <a:pt x="384" y="51"/>
                    <a:pt x="387" y="51"/>
                  </a:cubicBezTo>
                  <a:cubicBezTo>
                    <a:pt x="385" y="51"/>
                    <a:pt x="382" y="51"/>
                    <a:pt x="381" y="49"/>
                  </a:cubicBezTo>
                  <a:cubicBezTo>
                    <a:pt x="389" y="48"/>
                    <a:pt x="389" y="48"/>
                    <a:pt x="389" y="48"/>
                  </a:cubicBezTo>
                  <a:cubicBezTo>
                    <a:pt x="387" y="47"/>
                    <a:pt x="384" y="48"/>
                    <a:pt x="382" y="47"/>
                  </a:cubicBezTo>
                  <a:cubicBezTo>
                    <a:pt x="384" y="46"/>
                    <a:pt x="384" y="46"/>
                    <a:pt x="384" y="46"/>
                  </a:cubicBezTo>
                  <a:cubicBezTo>
                    <a:pt x="381" y="45"/>
                    <a:pt x="378" y="46"/>
                    <a:pt x="376" y="44"/>
                  </a:cubicBezTo>
                  <a:cubicBezTo>
                    <a:pt x="377" y="43"/>
                    <a:pt x="378" y="43"/>
                    <a:pt x="378" y="42"/>
                  </a:cubicBezTo>
                  <a:cubicBezTo>
                    <a:pt x="377" y="42"/>
                    <a:pt x="375" y="42"/>
                    <a:pt x="374" y="41"/>
                  </a:cubicBezTo>
                  <a:cubicBezTo>
                    <a:pt x="377" y="40"/>
                    <a:pt x="382" y="41"/>
                    <a:pt x="385" y="40"/>
                  </a:cubicBezTo>
                  <a:cubicBezTo>
                    <a:pt x="377" y="37"/>
                    <a:pt x="377" y="37"/>
                    <a:pt x="377" y="37"/>
                  </a:cubicBezTo>
                  <a:cubicBezTo>
                    <a:pt x="377" y="37"/>
                    <a:pt x="377" y="37"/>
                    <a:pt x="378" y="37"/>
                  </a:cubicBezTo>
                  <a:cubicBezTo>
                    <a:pt x="373" y="35"/>
                    <a:pt x="373" y="35"/>
                    <a:pt x="373" y="35"/>
                  </a:cubicBezTo>
                  <a:cubicBezTo>
                    <a:pt x="375" y="34"/>
                    <a:pt x="377" y="35"/>
                    <a:pt x="378" y="34"/>
                  </a:cubicBezTo>
                  <a:cubicBezTo>
                    <a:pt x="370" y="32"/>
                    <a:pt x="370" y="32"/>
                    <a:pt x="370" y="32"/>
                  </a:cubicBezTo>
                  <a:cubicBezTo>
                    <a:pt x="371" y="31"/>
                    <a:pt x="372" y="32"/>
                    <a:pt x="373" y="32"/>
                  </a:cubicBezTo>
                  <a:cubicBezTo>
                    <a:pt x="358" y="29"/>
                    <a:pt x="358" y="29"/>
                    <a:pt x="358" y="29"/>
                  </a:cubicBezTo>
                  <a:cubicBezTo>
                    <a:pt x="362" y="28"/>
                    <a:pt x="365" y="30"/>
                    <a:pt x="369" y="28"/>
                  </a:cubicBezTo>
                  <a:cubicBezTo>
                    <a:pt x="362" y="26"/>
                    <a:pt x="351" y="28"/>
                    <a:pt x="345" y="24"/>
                  </a:cubicBezTo>
                  <a:cubicBezTo>
                    <a:pt x="346" y="23"/>
                    <a:pt x="348" y="23"/>
                    <a:pt x="350" y="23"/>
                  </a:cubicBezTo>
                  <a:cubicBezTo>
                    <a:pt x="346" y="22"/>
                    <a:pt x="346" y="22"/>
                    <a:pt x="346" y="22"/>
                  </a:cubicBezTo>
                  <a:cubicBezTo>
                    <a:pt x="349" y="20"/>
                    <a:pt x="356" y="21"/>
                    <a:pt x="358" y="19"/>
                  </a:cubicBezTo>
                  <a:cubicBezTo>
                    <a:pt x="354" y="19"/>
                    <a:pt x="350" y="19"/>
                    <a:pt x="347" y="17"/>
                  </a:cubicBezTo>
                  <a:cubicBezTo>
                    <a:pt x="319" y="14"/>
                    <a:pt x="290" y="11"/>
                    <a:pt x="260" y="11"/>
                  </a:cubicBezTo>
                  <a:cubicBezTo>
                    <a:pt x="259" y="10"/>
                    <a:pt x="259" y="10"/>
                    <a:pt x="259" y="10"/>
                  </a:cubicBezTo>
                  <a:cubicBezTo>
                    <a:pt x="281" y="9"/>
                    <a:pt x="301" y="11"/>
                    <a:pt x="324" y="10"/>
                  </a:cubicBezTo>
                  <a:cubicBezTo>
                    <a:pt x="325" y="9"/>
                    <a:pt x="325" y="9"/>
                    <a:pt x="325" y="9"/>
                  </a:cubicBezTo>
                  <a:cubicBezTo>
                    <a:pt x="319" y="6"/>
                    <a:pt x="311" y="8"/>
                    <a:pt x="304" y="6"/>
                  </a:cubicBezTo>
                  <a:cubicBezTo>
                    <a:pt x="306" y="5"/>
                    <a:pt x="306" y="5"/>
                    <a:pt x="306" y="5"/>
                  </a:cubicBezTo>
                  <a:cubicBezTo>
                    <a:pt x="264" y="1"/>
                    <a:pt x="219" y="0"/>
                    <a:pt x="177" y="1"/>
                  </a:cubicBezTo>
                  <a:cubicBezTo>
                    <a:pt x="35" y="2"/>
                    <a:pt x="35" y="2"/>
                    <a:pt x="35" y="2"/>
                  </a:cubicBezTo>
                  <a:cubicBezTo>
                    <a:pt x="28" y="3"/>
                    <a:pt x="22" y="7"/>
                    <a:pt x="18" y="11"/>
                  </a:cubicBezTo>
                  <a:cubicBezTo>
                    <a:pt x="24" y="13"/>
                    <a:pt x="24" y="13"/>
                    <a:pt x="24" y="13"/>
                  </a:cubicBezTo>
                  <a:cubicBezTo>
                    <a:pt x="16" y="17"/>
                    <a:pt x="16" y="17"/>
                    <a:pt x="16" y="17"/>
                  </a:cubicBezTo>
                  <a:cubicBezTo>
                    <a:pt x="15" y="20"/>
                    <a:pt x="19" y="19"/>
                    <a:pt x="22" y="20"/>
                  </a:cubicBezTo>
                  <a:cubicBezTo>
                    <a:pt x="21" y="20"/>
                    <a:pt x="21" y="20"/>
                    <a:pt x="21" y="20"/>
                  </a:cubicBezTo>
                  <a:cubicBezTo>
                    <a:pt x="20" y="22"/>
                    <a:pt x="16" y="22"/>
                    <a:pt x="19" y="24"/>
                  </a:cubicBezTo>
                  <a:cubicBezTo>
                    <a:pt x="19" y="25"/>
                    <a:pt x="16" y="25"/>
                    <a:pt x="15" y="26"/>
                  </a:cubicBezTo>
                  <a:cubicBezTo>
                    <a:pt x="15" y="29"/>
                    <a:pt x="8" y="33"/>
                    <a:pt x="11" y="37"/>
                  </a:cubicBezTo>
                  <a:cubicBezTo>
                    <a:pt x="8" y="42"/>
                    <a:pt x="13" y="47"/>
                    <a:pt x="12" y="52"/>
                  </a:cubicBezTo>
                  <a:cubicBezTo>
                    <a:pt x="8" y="56"/>
                    <a:pt x="10" y="63"/>
                    <a:pt x="7" y="68"/>
                  </a:cubicBezTo>
                  <a:cubicBezTo>
                    <a:pt x="15" y="73"/>
                    <a:pt x="0" y="77"/>
                    <a:pt x="8" y="82"/>
                  </a:cubicBezTo>
                  <a:cubicBezTo>
                    <a:pt x="9" y="88"/>
                    <a:pt x="16" y="93"/>
                    <a:pt x="24" y="97"/>
                  </a:cubicBezTo>
                  <a:cubicBezTo>
                    <a:pt x="50" y="109"/>
                    <a:pt x="82" y="110"/>
                    <a:pt x="113" y="111"/>
                  </a:cubicBezTo>
                  <a:cubicBezTo>
                    <a:pt x="277" y="109"/>
                    <a:pt x="277" y="109"/>
                    <a:pt x="277" y="109"/>
                  </a:cubicBezTo>
                  <a:cubicBezTo>
                    <a:pt x="295" y="106"/>
                    <a:pt x="314" y="107"/>
                    <a:pt x="331" y="104"/>
                  </a:cubicBezTo>
                  <a:cubicBezTo>
                    <a:pt x="350" y="103"/>
                    <a:pt x="364" y="95"/>
                    <a:pt x="382" y="93"/>
                  </a:cubicBezTo>
                  <a:cubicBezTo>
                    <a:pt x="379" y="91"/>
                    <a:pt x="374" y="92"/>
                    <a:pt x="369" y="91"/>
                  </a:cubicBezTo>
                  <a:cubicBezTo>
                    <a:pt x="375" y="88"/>
                    <a:pt x="382" y="87"/>
                    <a:pt x="388" y="86"/>
                  </a:cubicBezTo>
                  <a:cubicBezTo>
                    <a:pt x="387" y="86"/>
                    <a:pt x="385" y="87"/>
                    <a:pt x="385" y="86"/>
                  </a:cubicBezTo>
                  <a:cubicBezTo>
                    <a:pt x="387" y="84"/>
                    <a:pt x="391" y="86"/>
                    <a:pt x="392" y="84"/>
                  </a:cubicBezTo>
                  <a:cubicBezTo>
                    <a:pt x="389" y="82"/>
                    <a:pt x="389" y="82"/>
                    <a:pt x="389" y="82"/>
                  </a:cubicBezTo>
                  <a:cubicBezTo>
                    <a:pt x="391" y="80"/>
                    <a:pt x="395" y="81"/>
                    <a:pt x="397" y="80"/>
                  </a:cubicBezTo>
                  <a:close/>
                </a:path>
              </a:pathLst>
            </a:custGeom>
            <a:solidFill>
              <a:srgbClr val="004DA1"/>
            </a:solidFill>
            <a:ln>
              <a:noFill/>
            </a:ln>
          </p:spPr>
          <p:txBody>
            <a:bodyPr vert="horz" wrap="square" lIns="68580" tIns="34290" rIns="68580" bIns="3429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013" b="0" i="0" u="none" strike="noStrike" kern="0" cap="none" spc="0" normalizeH="0" baseline="0" noProof="0" dirty="0">
                <a:ln>
                  <a:noFill/>
                </a:ln>
                <a:solidFill>
                  <a:prstClr val="black"/>
                </a:solidFill>
                <a:effectLst/>
                <a:uLnTx/>
                <a:uFillTx/>
                <a:cs typeface="+mn-ea"/>
                <a:sym typeface="+mn-lt"/>
              </a:endParaRPr>
            </a:p>
          </p:txBody>
        </p:sp>
        <p:sp>
          <p:nvSpPr>
            <p:cNvPr id="11" name="文本框 10">
              <a:extLst>
                <a:ext uri="{FF2B5EF4-FFF2-40B4-BE49-F238E27FC236}">
                  <a16:creationId xmlns:a16="http://schemas.microsoft.com/office/drawing/2014/main" id="{9638B1E5-5568-466A-B5E2-8FD1DDE2E088}"/>
                </a:ext>
              </a:extLst>
            </p:cNvPr>
            <p:cNvSpPr txBox="1"/>
            <p:nvPr/>
          </p:nvSpPr>
          <p:spPr>
            <a:xfrm>
              <a:off x="9306645" y="2657710"/>
              <a:ext cx="902810" cy="396689"/>
            </a:xfrm>
            <a:prstGeom prst="rect">
              <a:avLst/>
            </a:prstGeom>
            <a:noFill/>
            <a:effectLst/>
          </p:spPr>
          <p:txBody>
            <a:bodyPr vert="eaVert" wrap="none" rtlCol="0" anchor="ctr">
              <a:spAutoFit/>
            </a:bodyPr>
            <a:lstStyle>
              <a:defPPr>
                <a:defRPr lang="zh-CN"/>
              </a:defPPr>
              <a:lvl1pPr algn="ctr">
                <a:defRPr sz="4400">
                  <a:solidFill>
                    <a:srgbClr val="004DA1"/>
                  </a:solidFill>
                  <a:latin typeface="李旭科书法" panose="02000603000000000000" pitchFamily="2" charset="-122"/>
                  <a:ea typeface="李旭科书法" panose="02000603000000000000" pitchFamily="2" charset="-122"/>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3200" b="0" i="0" u="none" strike="noStrike" kern="0" cap="none" spc="0" normalizeH="0" baseline="0" noProof="0" dirty="0">
                  <a:ln>
                    <a:noFill/>
                  </a:ln>
                  <a:solidFill>
                    <a:prstClr val="white"/>
                  </a:solidFill>
                  <a:effectLst/>
                  <a:uLnTx/>
                  <a:uFillTx/>
                  <a:latin typeface="+mn-lt"/>
                  <a:ea typeface="+mn-ea"/>
                  <a:cs typeface="+mn-ea"/>
                  <a:sym typeface="+mn-lt"/>
                </a:rPr>
                <a:t>B</a:t>
              </a:r>
              <a:endParaRPr kumimoji="0" lang="zh-CN" altLang="en-US" sz="3200" b="0" i="0" u="none" strike="noStrike" kern="0" cap="none" spc="0" normalizeH="0" baseline="0" noProof="0" dirty="0">
                <a:ln>
                  <a:noFill/>
                </a:ln>
                <a:solidFill>
                  <a:prstClr val="white"/>
                </a:solidFill>
                <a:effectLst/>
                <a:uLnTx/>
                <a:uFillTx/>
                <a:latin typeface="+mn-lt"/>
                <a:ea typeface="+mn-ea"/>
                <a:cs typeface="+mn-ea"/>
                <a:sym typeface="+mn-lt"/>
              </a:endParaRPr>
            </a:p>
          </p:txBody>
        </p:sp>
      </p:grpSp>
    </p:spTree>
    <p:extLst>
      <p:ext uri="{BB962C8B-B14F-4D97-AF65-F5344CB8AC3E}">
        <p14:creationId xmlns:p14="http://schemas.microsoft.com/office/powerpoint/2010/main" val="178387190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3F297A04-FA86-470C-A283-0F372052F889}"/>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latin typeface="+mn-lt"/>
                <a:cs typeface="+mn-ea"/>
                <a:sym typeface="+mn-lt"/>
              </a:rPr>
              <a:pPr>
                <a:defRPr/>
              </a:pPr>
              <a:t>223</a:t>
            </a:fld>
            <a:endParaRPr lang="en-US">
              <a:solidFill>
                <a:prstClr val="black">
                  <a:tint val="75000"/>
                </a:prstClr>
              </a:solidFill>
              <a:latin typeface="+mn-lt"/>
              <a:cs typeface="+mn-ea"/>
              <a:sym typeface="+mn-lt"/>
            </a:endParaRPr>
          </a:p>
        </p:txBody>
      </p:sp>
      <p:sp>
        <p:nvSpPr>
          <p:cNvPr id="3" name="文本框 2">
            <a:extLst>
              <a:ext uri="{FF2B5EF4-FFF2-40B4-BE49-F238E27FC236}">
                <a16:creationId xmlns:a16="http://schemas.microsoft.com/office/drawing/2014/main" id="{8D04972F-565F-4E50-896F-ED56EDD1A38F}"/>
              </a:ext>
            </a:extLst>
          </p:cNvPr>
          <p:cNvSpPr txBox="1"/>
          <p:nvPr/>
        </p:nvSpPr>
        <p:spPr>
          <a:xfrm>
            <a:off x="2039921" y="225348"/>
            <a:ext cx="5410461" cy="500137"/>
          </a:xfrm>
          <a:prstGeom prst="rect">
            <a:avLst/>
          </a:prstGeom>
          <a:noFill/>
        </p:spPr>
        <p:txBody>
          <a:bodyPr wrap="square" lIns="68580" tIns="34290" rIns="68580" bIns="34290" rtlCol="0">
            <a:spAutoFit/>
          </a:bodyPr>
          <a:lstStyle/>
          <a:p>
            <a:pPr algn="ctr"/>
            <a:r>
              <a:rPr lang="zh-CN" altLang="en-US" sz="2800" b="1" dirty="0">
                <a:solidFill>
                  <a:srgbClr val="0070C0"/>
                </a:solidFill>
                <a:cs typeface="+mn-ea"/>
                <a:sym typeface="+mn-lt"/>
              </a:rPr>
              <a:t>试试就试试</a:t>
            </a:r>
            <a:endParaRPr lang="en-US" altLang="zh-CN" sz="2800" b="1" dirty="0">
              <a:solidFill>
                <a:srgbClr val="7030A0"/>
              </a:solidFill>
              <a:cs typeface="+mn-ea"/>
              <a:sym typeface="+mn-lt"/>
            </a:endParaRPr>
          </a:p>
        </p:txBody>
      </p:sp>
      <p:sp>
        <p:nvSpPr>
          <p:cNvPr id="8" name="内容占位符 1">
            <a:extLst>
              <a:ext uri="{FF2B5EF4-FFF2-40B4-BE49-F238E27FC236}">
                <a16:creationId xmlns:a16="http://schemas.microsoft.com/office/drawing/2014/main" id="{C55AD2E8-BCFE-4A42-9301-8BD4BC5CB3A5}"/>
              </a:ext>
            </a:extLst>
          </p:cNvPr>
          <p:cNvSpPr txBox="1">
            <a:spLocks/>
          </p:cNvSpPr>
          <p:nvPr/>
        </p:nvSpPr>
        <p:spPr>
          <a:xfrm>
            <a:off x="490822" y="779487"/>
            <a:ext cx="8257891" cy="3887763"/>
          </a:xfrm>
          <a:prstGeom prst="rect">
            <a:avLst/>
          </a:prstGeom>
        </p:spPr>
        <p:txBody>
          <a:bodyPr vert="horz" lIns="91440" tIns="45720" rIns="91440" bIns="45720" rtlCol="0">
            <a:normAutofit fontScale="92500"/>
          </a:bodyPr>
          <a:lstStyle>
            <a:lvl1pPr marL="0" indent="538480" algn="l" defTabSz="685800" rtl="0" eaLnBrk="1" latinLnBrk="0" hangingPunct="1">
              <a:lnSpc>
                <a:spcPct val="150000"/>
              </a:lnSpc>
              <a:spcBef>
                <a:spcPts val="0"/>
              </a:spcBef>
              <a:buFont typeface="Arial" panose="020B0604020202020204" pitchFamily="34" charset="0"/>
              <a:buNone/>
              <a:defRPr sz="2200" b="1" kern="1200">
                <a:solidFill>
                  <a:srgbClr val="004DA1"/>
                </a:solidFill>
                <a:latin typeface="楷体" panose="02010609060101010101" pitchFamily="49" charset="-122"/>
                <a:ea typeface="楷体" panose="02010609060101010101" pitchFamily="49" charset="-122"/>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zh-CN" altLang="en-US" dirty="0">
                <a:latin typeface="+mn-lt"/>
                <a:ea typeface="+mn-ea"/>
                <a:cs typeface="+mn-ea"/>
                <a:sym typeface="+mn-lt"/>
              </a:rPr>
              <a:t> </a:t>
            </a:r>
            <a:r>
              <a:rPr lang="en-US" altLang="zh-CN" dirty="0">
                <a:latin typeface="+mn-lt"/>
                <a:ea typeface="+mn-ea"/>
                <a:cs typeface="+mn-ea"/>
                <a:sym typeface="+mn-lt"/>
              </a:rPr>
              <a:t>【</a:t>
            </a:r>
            <a:r>
              <a:rPr lang="zh-CN" altLang="en-US" dirty="0">
                <a:latin typeface="+mn-lt"/>
                <a:ea typeface="+mn-ea"/>
                <a:cs typeface="+mn-ea"/>
                <a:sym typeface="+mn-lt"/>
              </a:rPr>
              <a:t>单选题</a:t>
            </a:r>
            <a:r>
              <a:rPr lang="en-US" altLang="zh-CN" dirty="0">
                <a:latin typeface="+mn-lt"/>
                <a:ea typeface="+mn-ea"/>
                <a:cs typeface="+mn-ea"/>
                <a:sym typeface="+mn-lt"/>
              </a:rPr>
              <a:t>】</a:t>
            </a:r>
            <a:r>
              <a:rPr lang="zh-CN" altLang="en-US" dirty="0">
                <a:latin typeface="+mn-lt"/>
                <a:ea typeface="+mn-ea"/>
                <a:cs typeface="+mn-ea"/>
                <a:sym typeface="+mn-lt"/>
              </a:rPr>
              <a:t>甲公司为增值税一般纳税人，</a:t>
            </a:r>
            <a:r>
              <a:rPr lang="en-US" altLang="zh-CN" dirty="0">
                <a:latin typeface="+mn-lt"/>
                <a:ea typeface="+mn-ea"/>
                <a:cs typeface="+mn-ea"/>
                <a:sym typeface="+mn-lt"/>
              </a:rPr>
              <a:t>2021 </a:t>
            </a:r>
            <a:r>
              <a:rPr lang="zh-CN" altLang="en-US" dirty="0">
                <a:latin typeface="+mn-lt"/>
                <a:ea typeface="+mn-ea"/>
                <a:cs typeface="+mn-ea"/>
                <a:sym typeface="+mn-lt"/>
              </a:rPr>
              <a:t>年 </a:t>
            </a:r>
            <a:r>
              <a:rPr lang="en-US" altLang="zh-CN" dirty="0">
                <a:latin typeface="+mn-lt"/>
                <a:ea typeface="+mn-ea"/>
                <a:cs typeface="+mn-ea"/>
                <a:sym typeface="+mn-lt"/>
              </a:rPr>
              <a:t>12 </a:t>
            </a:r>
            <a:r>
              <a:rPr lang="zh-CN" altLang="en-US" dirty="0">
                <a:latin typeface="+mn-lt"/>
                <a:ea typeface="+mn-ea"/>
                <a:cs typeface="+mn-ea"/>
                <a:sym typeface="+mn-lt"/>
              </a:rPr>
              <a:t>月将新研制的产品 </a:t>
            </a:r>
            <a:r>
              <a:rPr lang="en-US" altLang="zh-CN" dirty="0">
                <a:latin typeface="+mn-lt"/>
                <a:ea typeface="+mn-ea"/>
                <a:cs typeface="+mn-ea"/>
                <a:sym typeface="+mn-lt"/>
              </a:rPr>
              <a:t>1 000 </a:t>
            </a:r>
            <a:r>
              <a:rPr lang="zh-CN" altLang="en-US" dirty="0">
                <a:latin typeface="+mn-lt"/>
                <a:ea typeface="+mn-ea"/>
                <a:cs typeface="+mn-ea"/>
                <a:sym typeface="+mn-lt"/>
              </a:rPr>
              <a:t>件赠送给顾客试用，生产成本为 </a:t>
            </a:r>
            <a:r>
              <a:rPr lang="en-US" altLang="zh-CN" dirty="0">
                <a:latin typeface="+mn-lt"/>
                <a:ea typeface="+mn-ea"/>
                <a:cs typeface="+mn-ea"/>
                <a:sym typeface="+mn-lt"/>
              </a:rPr>
              <a:t>113 </a:t>
            </a:r>
            <a:r>
              <a:rPr lang="zh-CN" altLang="en-US" dirty="0">
                <a:latin typeface="+mn-lt"/>
                <a:ea typeface="+mn-ea"/>
                <a:cs typeface="+mn-ea"/>
                <a:sym typeface="+mn-lt"/>
              </a:rPr>
              <a:t>元</a:t>
            </a:r>
            <a:r>
              <a:rPr lang="en-US" altLang="zh-CN" dirty="0">
                <a:latin typeface="+mn-lt"/>
                <a:ea typeface="+mn-ea"/>
                <a:cs typeface="+mn-ea"/>
                <a:sym typeface="+mn-lt"/>
              </a:rPr>
              <a:t>/</a:t>
            </a:r>
            <a:r>
              <a:rPr lang="zh-CN" altLang="en-US" dirty="0">
                <a:latin typeface="+mn-lt"/>
                <a:ea typeface="+mn-ea"/>
                <a:cs typeface="+mn-ea"/>
                <a:sym typeface="+mn-lt"/>
              </a:rPr>
              <a:t>件，无同类产品销售价格。已知，增值税税率为 </a:t>
            </a:r>
            <a:r>
              <a:rPr lang="en-US" altLang="zh-CN" dirty="0">
                <a:latin typeface="+mn-lt"/>
                <a:ea typeface="+mn-ea"/>
                <a:cs typeface="+mn-ea"/>
                <a:sym typeface="+mn-lt"/>
              </a:rPr>
              <a:t>13</a:t>
            </a:r>
            <a:r>
              <a:rPr lang="zh-CN" altLang="en-US" dirty="0">
                <a:latin typeface="+mn-lt"/>
                <a:ea typeface="+mn-ea"/>
                <a:cs typeface="+mn-ea"/>
                <a:sym typeface="+mn-lt"/>
              </a:rPr>
              <a:t>％，成本利润率为 </a:t>
            </a:r>
            <a:r>
              <a:rPr lang="en-US" altLang="zh-CN" dirty="0">
                <a:latin typeface="+mn-lt"/>
                <a:ea typeface="+mn-ea"/>
                <a:cs typeface="+mn-ea"/>
                <a:sym typeface="+mn-lt"/>
              </a:rPr>
              <a:t>10</a:t>
            </a:r>
            <a:r>
              <a:rPr lang="zh-CN" altLang="en-US" dirty="0">
                <a:latin typeface="+mn-lt"/>
                <a:ea typeface="+mn-ea"/>
                <a:cs typeface="+mn-ea"/>
                <a:sym typeface="+mn-lt"/>
              </a:rPr>
              <a:t>％。计算甲公司当月该笔业务增值税销项税额的下列算式中，正确的是（ ）。</a:t>
            </a:r>
          </a:p>
          <a:p>
            <a:r>
              <a:rPr lang="zh-CN" altLang="en-US" dirty="0">
                <a:latin typeface="+mn-lt"/>
                <a:ea typeface="+mn-ea"/>
                <a:cs typeface="+mn-ea"/>
                <a:sym typeface="+mn-lt"/>
              </a:rPr>
              <a:t> </a:t>
            </a:r>
            <a:r>
              <a:rPr lang="en-US" altLang="zh-CN" dirty="0">
                <a:latin typeface="+mn-lt"/>
                <a:ea typeface="+mn-ea"/>
                <a:cs typeface="+mn-ea"/>
                <a:sym typeface="+mn-lt"/>
              </a:rPr>
              <a:t>A.1 000×113×</a:t>
            </a:r>
            <a:r>
              <a:rPr lang="zh-CN" altLang="en-US" dirty="0">
                <a:latin typeface="+mn-lt"/>
                <a:ea typeface="+mn-ea"/>
                <a:cs typeface="+mn-ea"/>
                <a:sym typeface="+mn-lt"/>
              </a:rPr>
              <a:t>（</a:t>
            </a:r>
            <a:r>
              <a:rPr lang="en-US" altLang="zh-CN" dirty="0">
                <a:latin typeface="+mn-lt"/>
                <a:ea typeface="+mn-ea"/>
                <a:cs typeface="+mn-ea"/>
                <a:sym typeface="+mn-lt"/>
              </a:rPr>
              <a:t>1</a:t>
            </a:r>
            <a:r>
              <a:rPr lang="zh-CN" altLang="en-US" dirty="0">
                <a:latin typeface="+mn-lt"/>
                <a:ea typeface="+mn-ea"/>
                <a:cs typeface="+mn-ea"/>
                <a:sym typeface="+mn-lt"/>
              </a:rPr>
              <a:t>＋</a:t>
            </a:r>
            <a:r>
              <a:rPr lang="en-US" altLang="zh-CN" dirty="0">
                <a:latin typeface="+mn-lt"/>
                <a:ea typeface="+mn-ea"/>
                <a:cs typeface="+mn-ea"/>
                <a:sym typeface="+mn-lt"/>
              </a:rPr>
              <a:t>10</a:t>
            </a:r>
            <a:r>
              <a:rPr lang="zh-CN" altLang="en-US" dirty="0">
                <a:latin typeface="+mn-lt"/>
                <a:ea typeface="+mn-ea"/>
                <a:cs typeface="+mn-ea"/>
                <a:sym typeface="+mn-lt"/>
              </a:rPr>
              <a:t>％）</a:t>
            </a:r>
            <a:r>
              <a:rPr lang="en-US" altLang="zh-CN" dirty="0">
                <a:latin typeface="+mn-lt"/>
                <a:ea typeface="+mn-ea"/>
                <a:cs typeface="+mn-ea"/>
                <a:sym typeface="+mn-lt"/>
              </a:rPr>
              <a:t>×13</a:t>
            </a:r>
            <a:r>
              <a:rPr lang="zh-CN" altLang="en-US" dirty="0">
                <a:latin typeface="+mn-lt"/>
                <a:ea typeface="+mn-ea"/>
                <a:cs typeface="+mn-ea"/>
                <a:sym typeface="+mn-lt"/>
              </a:rPr>
              <a:t>％＝</a:t>
            </a:r>
            <a:r>
              <a:rPr lang="en-US" altLang="zh-CN" dirty="0">
                <a:latin typeface="+mn-lt"/>
                <a:ea typeface="+mn-ea"/>
                <a:cs typeface="+mn-ea"/>
                <a:sym typeface="+mn-lt"/>
              </a:rPr>
              <a:t>16 159</a:t>
            </a:r>
            <a:r>
              <a:rPr lang="zh-CN" altLang="en-US" dirty="0">
                <a:latin typeface="+mn-lt"/>
                <a:ea typeface="+mn-ea"/>
                <a:cs typeface="+mn-ea"/>
                <a:sym typeface="+mn-lt"/>
              </a:rPr>
              <a:t>（元）</a:t>
            </a:r>
          </a:p>
          <a:p>
            <a:r>
              <a:rPr lang="zh-CN" altLang="en-US" dirty="0">
                <a:latin typeface="+mn-lt"/>
                <a:ea typeface="+mn-ea"/>
                <a:cs typeface="+mn-ea"/>
                <a:sym typeface="+mn-lt"/>
              </a:rPr>
              <a:t> </a:t>
            </a:r>
            <a:r>
              <a:rPr lang="en-US" altLang="zh-CN" dirty="0">
                <a:latin typeface="+mn-lt"/>
                <a:ea typeface="+mn-ea"/>
                <a:cs typeface="+mn-ea"/>
                <a:sym typeface="+mn-lt"/>
              </a:rPr>
              <a:t>B.1 000×113×13</a:t>
            </a:r>
            <a:r>
              <a:rPr lang="zh-CN" altLang="en-US" dirty="0">
                <a:latin typeface="+mn-lt"/>
                <a:ea typeface="+mn-ea"/>
                <a:cs typeface="+mn-ea"/>
                <a:sym typeface="+mn-lt"/>
              </a:rPr>
              <a:t>％＝</a:t>
            </a:r>
            <a:r>
              <a:rPr lang="en-US" altLang="zh-CN" dirty="0">
                <a:latin typeface="+mn-lt"/>
                <a:ea typeface="+mn-ea"/>
                <a:cs typeface="+mn-ea"/>
                <a:sym typeface="+mn-lt"/>
              </a:rPr>
              <a:t>14 690</a:t>
            </a:r>
            <a:r>
              <a:rPr lang="zh-CN" altLang="en-US" dirty="0">
                <a:latin typeface="+mn-lt"/>
                <a:ea typeface="+mn-ea"/>
                <a:cs typeface="+mn-ea"/>
                <a:sym typeface="+mn-lt"/>
              </a:rPr>
              <a:t>（元）</a:t>
            </a:r>
          </a:p>
          <a:p>
            <a:r>
              <a:rPr lang="zh-CN" altLang="en-US" dirty="0">
                <a:latin typeface="+mn-lt"/>
                <a:ea typeface="+mn-ea"/>
                <a:cs typeface="+mn-ea"/>
                <a:sym typeface="+mn-lt"/>
              </a:rPr>
              <a:t> </a:t>
            </a:r>
            <a:r>
              <a:rPr lang="en-US" altLang="zh-CN" dirty="0">
                <a:latin typeface="+mn-lt"/>
                <a:ea typeface="+mn-ea"/>
                <a:cs typeface="+mn-ea"/>
                <a:sym typeface="+mn-lt"/>
              </a:rPr>
              <a:t>C.1 000×113×</a:t>
            </a:r>
            <a:r>
              <a:rPr lang="zh-CN" altLang="en-US" dirty="0">
                <a:latin typeface="+mn-lt"/>
                <a:ea typeface="+mn-ea"/>
                <a:cs typeface="+mn-ea"/>
                <a:sym typeface="+mn-lt"/>
              </a:rPr>
              <a:t>（</a:t>
            </a:r>
            <a:r>
              <a:rPr lang="en-US" altLang="zh-CN" dirty="0">
                <a:latin typeface="+mn-lt"/>
                <a:ea typeface="+mn-ea"/>
                <a:cs typeface="+mn-ea"/>
                <a:sym typeface="+mn-lt"/>
              </a:rPr>
              <a:t>1</a:t>
            </a:r>
            <a:r>
              <a:rPr lang="zh-CN" altLang="en-US" dirty="0">
                <a:latin typeface="+mn-lt"/>
                <a:ea typeface="+mn-ea"/>
                <a:cs typeface="+mn-ea"/>
                <a:sym typeface="+mn-lt"/>
              </a:rPr>
              <a:t>＋</a:t>
            </a:r>
            <a:r>
              <a:rPr lang="en-US" altLang="zh-CN" dirty="0">
                <a:latin typeface="+mn-lt"/>
                <a:ea typeface="+mn-ea"/>
                <a:cs typeface="+mn-ea"/>
                <a:sym typeface="+mn-lt"/>
              </a:rPr>
              <a:t>10</a:t>
            </a:r>
            <a:r>
              <a:rPr lang="zh-CN" altLang="en-US" dirty="0">
                <a:latin typeface="+mn-lt"/>
                <a:ea typeface="+mn-ea"/>
                <a:cs typeface="+mn-ea"/>
                <a:sym typeface="+mn-lt"/>
              </a:rPr>
              <a:t>％）</a:t>
            </a:r>
            <a:r>
              <a:rPr lang="en-US" altLang="zh-CN" dirty="0">
                <a:latin typeface="+mn-lt"/>
                <a:ea typeface="+mn-ea"/>
                <a:cs typeface="+mn-ea"/>
                <a:sym typeface="+mn-lt"/>
              </a:rPr>
              <a:t>÷</a:t>
            </a:r>
            <a:r>
              <a:rPr lang="zh-CN" altLang="en-US" dirty="0">
                <a:latin typeface="+mn-lt"/>
                <a:ea typeface="+mn-ea"/>
                <a:cs typeface="+mn-ea"/>
                <a:sym typeface="+mn-lt"/>
              </a:rPr>
              <a:t>（</a:t>
            </a:r>
            <a:r>
              <a:rPr lang="en-US" altLang="zh-CN" dirty="0">
                <a:latin typeface="+mn-lt"/>
                <a:ea typeface="+mn-ea"/>
                <a:cs typeface="+mn-ea"/>
                <a:sym typeface="+mn-lt"/>
              </a:rPr>
              <a:t>1</a:t>
            </a:r>
            <a:r>
              <a:rPr lang="zh-CN" altLang="en-US" dirty="0">
                <a:latin typeface="+mn-lt"/>
                <a:ea typeface="+mn-ea"/>
                <a:cs typeface="+mn-ea"/>
                <a:sym typeface="+mn-lt"/>
              </a:rPr>
              <a:t>＋</a:t>
            </a:r>
            <a:r>
              <a:rPr lang="en-US" altLang="zh-CN" dirty="0">
                <a:latin typeface="+mn-lt"/>
                <a:ea typeface="+mn-ea"/>
                <a:cs typeface="+mn-ea"/>
                <a:sym typeface="+mn-lt"/>
              </a:rPr>
              <a:t>13</a:t>
            </a:r>
            <a:r>
              <a:rPr lang="zh-CN" altLang="en-US" dirty="0">
                <a:latin typeface="+mn-lt"/>
                <a:ea typeface="+mn-ea"/>
                <a:cs typeface="+mn-ea"/>
                <a:sym typeface="+mn-lt"/>
              </a:rPr>
              <a:t>％）</a:t>
            </a:r>
            <a:r>
              <a:rPr lang="en-US" altLang="zh-CN" dirty="0">
                <a:latin typeface="+mn-lt"/>
                <a:ea typeface="+mn-ea"/>
                <a:cs typeface="+mn-ea"/>
                <a:sym typeface="+mn-lt"/>
              </a:rPr>
              <a:t>×13</a:t>
            </a:r>
            <a:r>
              <a:rPr lang="zh-CN" altLang="en-US" dirty="0">
                <a:latin typeface="+mn-lt"/>
                <a:ea typeface="+mn-ea"/>
                <a:cs typeface="+mn-ea"/>
                <a:sym typeface="+mn-lt"/>
              </a:rPr>
              <a:t>％＝</a:t>
            </a:r>
            <a:r>
              <a:rPr lang="en-US" altLang="zh-CN" dirty="0">
                <a:latin typeface="+mn-lt"/>
                <a:ea typeface="+mn-ea"/>
                <a:cs typeface="+mn-ea"/>
                <a:sym typeface="+mn-lt"/>
              </a:rPr>
              <a:t>14 300</a:t>
            </a:r>
            <a:r>
              <a:rPr lang="zh-CN" altLang="en-US" dirty="0">
                <a:latin typeface="+mn-lt"/>
                <a:ea typeface="+mn-ea"/>
                <a:cs typeface="+mn-ea"/>
                <a:sym typeface="+mn-lt"/>
              </a:rPr>
              <a:t>（元）</a:t>
            </a:r>
          </a:p>
          <a:p>
            <a:r>
              <a:rPr lang="zh-CN" altLang="en-US" dirty="0">
                <a:latin typeface="+mn-lt"/>
                <a:ea typeface="+mn-ea"/>
                <a:cs typeface="+mn-ea"/>
                <a:sym typeface="+mn-lt"/>
              </a:rPr>
              <a:t> </a:t>
            </a:r>
            <a:r>
              <a:rPr lang="en-US" altLang="zh-CN" dirty="0">
                <a:latin typeface="+mn-lt"/>
                <a:ea typeface="+mn-ea"/>
                <a:cs typeface="+mn-ea"/>
                <a:sym typeface="+mn-lt"/>
              </a:rPr>
              <a:t>D.1 000×113÷</a:t>
            </a:r>
            <a:r>
              <a:rPr lang="zh-CN" altLang="en-US" dirty="0">
                <a:latin typeface="+mn-lt"/>
                <a:ea typeface="+mn-ea"/>
                <a:cs typeface="+mn-ea"/>
                <a:sym typeface="+mn-lt"/>
              </a:rPr>
              <a:t>（</a:t>
            </a:r>
            <a:r>
              <a:rPr lang="en-US" altLang="zh-CN" dirty="0">
                <a:latin typeface="+mn-lt"/>
                <a:ea typeface="+mn-ea"/>
                <a:cs typeface="+mn-ea"/>
                <a:sym typeface="+mn-lt"/>
              </a:rPr>
              <a:t>1</a:t>
            </a:r>
            <a:r>
              <a:rPr lang="zh-CN" altLang="en-US" dirty="0">
                <a:latin typeface="+mn-lt"/>
                <a:ea typeface="+mn-ea"/>
                <a:cs typeface="+mn-ea"/>
                <a:sym typeface="+mn-lt"/>
              </a:rPr>
              <a:t>＋</a:t>
            </a:r>
            <a:r>
              <a:rPr lang="en-US" altLang="zh-CN" dirty="0">
                <a:latin typeface="+mn-lt"/>
                <a:ea typeface="+mn-ea"/>
                <a:cs typeface="+mn-ea"/>
                <a:sym typeface="+mn-lt"/>
              </a:rPr>
              <a:t>13</a:t>
            </a:r>
            <a:r>
              <a:rPr lang="zh-CN" altLang="en-US" dirty="0">
                <a:latin typeface="+mn-lt"/>
                <a:ea typeface="+mn-ea"/>
                <a:cs typeface="+mn-ea"/>
                <a:sym typeface="+mn-lt"/>
              </a:rPr>
              <a:t>％）</a:t>
            </a:r>
            <a:r>
              <a:rPr lang="en-US" altLang="zh-CN" dirty="0">
                <a:latin typeface="+mn-lt"/>
                <a:ea typeface="+mn-ea"/>
                <a:cs typeface="+mn-ea"/>
                <a:sym typeface="+mn-lt"/>
              </a:rPr>
              <a:t>×13</a:t>
            </a:r>
            <a:r>
              <a:rPr lang="zh-CN" altLang="en-US" dirty="0">
                <a:latin typeface="+mn-lt"/>
                <a:ea typeface="+mn-ea"/>
                <a:cs typeface="+mn-ea"/>
                <a:sym typeface="+mn-lt"/>
              </a:rPr>
              <a:t>％＝</a:t>
            </a:r>
            <a:r>
              <a:rPr lang="en-US" altLang="zh-CN" dirty="0">
                <a:latin typeface="+mn-lt"/>
                <a:ea typeface="+mn-ea"/>
                <a:cs typeface="+mn-ea"/>
                <a:sym typeface="+mn-lt"/>
              </a:rPr>
              <a:t>13 000</a:t>
            </a:r>
            <a:r>
              <a:rPr lang="zh-CN" altLang="en-US" dirty="0">
                <a:latin typeface="+mn-lt"/>
                <a:ea typeface="+mn-ea"/>
                <a:cs typeface="+mn-ea"/>
                <a:sym typeface="+mn-lt"/>
              </a:rPr>
              <a:t>（元）</a:t>
            </a:r>
          </a:p>
        </p:txBody>
      </p:sp>
      <p:grpSp>
        <p:nvGrpSpPr>
          <p:cNvPr id="9" name="组合 8">
            <a:extLst>
              <a:ext uri="{FF2B5EF4-FFF2-40B4-BE49-F238E27FC236}">
                <a16:creationId xmlns:a16="http://schemas.microsoft.com/office/drawing/2014/main" id="{D7CCD27B-CFDC-4184-8D48-6FBEDF9404AE}"/>
              </a:ext>
            </a:extLst>
          </p:cNvPr>
          <p:cNvGrpSpPr/>
          <p:nvPr/>
        </p:nvGrpSpPr>
        <p:grpSpPr>
          <a:xfrm rot="16200000">
            <a:off x="1893805" y="3981478"/>
            <a:ext cx="677108" cy="1428693"/>
            <a:chOff x="9306645" y="1903595"/>
            <a:chExt cx="902810" cy="1904924"/>
          </a:xfrm>
        </p:grpSpPr>
        <p:sp>
          <p:nvSpPr>
            <p:cNvPr id="10" name="Freeform 668">
              <a:extLst>
                <a:ext uri="{FF2B5EF4-FFF2-40B4-BE49-F238E27FC236}">
                  <a16:creationId xmlns:a16="http://schemas.microsoft.com/office/drawing/2014/main" id="{25B8C2A1-05FC-4FC7-8039-F3BDF3EAEED1}"/>
                </a:ext>
              </a:extLst>
            </p:cNvPr>
            <p:cNvSpPr>
              <a:spLocks/>
            </p:cNvSpPr>
            <p:nvPr/>
          </p:nvSpPr>
          <p:spPr bwMode="auto">
            <a:xfrm rot="5400000">
              <a:off x="8805602" y="2585762"/>
              <a:ext cx="1904924" cy="540590"/>
            </a:xfrm>
            <a:custGeom>
              <a:avLst/>
              <a:gdLst>
                <a:gd name="T0" fmla="*/ 384 w 398"/>
                <a:gd name="T1" fmla="*/ 77 h 111"/>
                <a:gd name="T2" fmla="*/ 388 w 398"/>
                <a:gd name="T3" fmla="*/ 74 h 111"/>
                <a:gd name="T4" fmla="*/ 388 w 398"/>
                <a:gd name="T5" fmla="*/ 71 h 111"/>
                <a:gd name="T6" fmla="*/ 397 w 398"/>
                <a:gd name="T7" fmla="*/ 67 h 111"/>
                <a:gd name="T8" fmla="*/ 390 w 398"/>
                <a:gd name="T9" fmla="*/ 62 h 111"/>
                <a:gd name="T10" fmla="*/ 388 w 398"/>
                <a:gd name="T11" fmla="*/ 59 h 111"/>
                <a:gd name="T12" fmla="*/ 388 w 398"/>
                <a:gd name="T13" fmla="*/ 56 h 111"/>
                <a:gd name="T14" fmla="*/ 385 w 398"/>
                <a:gd name="T15" fmla="*/ 54 h 111"/>
                <a:gd name="T16" fmla="*/ 387 w 398"/>
                <a:gd name="T17" fmla="*/ 51 h 111"/>
                <a:gd name="T18" fmla="*/ 389 w 398"/>
                <a:gd name="T19" fmla="*/ 48 h 111"/>
                <a:gd name="T20" fmla="*/ 384 w 398"/>
                <a:gd name="T21" fmla="*/ 46 h 111"/>
                <a:gd name="T22" fmla="*/ 378 w 398"/>
                <a:gd name="T23" fmla="*/ 42 h 111"/>
                <a:gd name="T24" fmla="*/ 385 w 398"/>
                <a:gd name="T25" fmla="*/ 40 h 111"/>
                <a:gd name="T26" fmla="*/ 378 w 398"/>
                <a:gd name="T27" fmla="*/ 37 h 111"/>
                <a:gd name="T28" fmla="*/ 378 w 398"/>
                <a:gd name="T29" fmla="*/ 34 h 111"/>
                <a:gd name="T30" fmla="*/ 373 w 398"/>
                <a:gd name="T31" fmla="*/ 32 h 111"/>
                <a:gd name="T32" fmla="*/ 369 w 398"/>
                <a:gd name="T33" fmla="*/ 28 h 111"/>
                <a:gd name="T34" fmla="*/ 350 w 398"/>
                <a:gd name="T35" fmla="*/ 23 h 111"/>
                <a:gd name="T36" fmla="*/ 358 w 398"/>
                <a:gd name="T37" fmla="*/ 19 h 111"/>
                <a:gd name="T38" fmla="*/ 260 w 398"/>
                <a:gd name="T39" fmla="*/ 11 h 111"/>
                <a:gd name="T40" fmla="*/ 324 w 398"/>
                <a:gd name="T41" fmla="*/ 10 h 111"/>
                <a:gd name="T42" fmla="*/ 304 w 398"/>
                <a:gd name="T43" fmla="*/ 6 h 111"/>
                <a:gd name="T44" fmla="*/ 177 w 398"/>
                <a:gd name="T45" fmla="*/ 1 h 111"/>
                <a:gd name="T46" fmla="*/ 18 w 398"/>
                <a:gd name="T47" fmla="*/ 11 h 111"/>
                <a:gd name="T48" fmla="*/ 16 w 398"/>
                <a:gd name="T49" fmla="*/ 17 h 111"/>
                <a:gd name="T50" fmla="*/ 21 w 398"/>
                <a:gd name="T51" fmla="*/ 20 h 111"/>
                <a:gd name="T52" fmla="*/ 15 w 398"/>
                <a:gd name="T53" fmla="*/ 26 h 111"/>
                <a:gd name="T54" fmla="*/ 12 w 398"/>
                <a:gd name="T55" fmla="*/ 52 h 111"/>
                <a:gd name="T56" fmla="*/ 8 w 398"/>
                <a:gd name="T57" fmla="*/ 82 h 111"/>
                <a:gd name="T58" fmla="*/ 113 w 398"/>
                <a:gd name="T59" fmla="*/ 111 h 111"/>
                <a:gd name="T60" fmla="*/ 331 w 398"/>
                <a:gd name="T61" fmla="*/ 104 h 111"/>
                <a:gd name="T62" fmla="*/ 369 w 398"/>
                <a:gd name="T63" fmla="*/ 91 h 111"/>
                <a:gd name="T64" fmla="*/ 385 w 398"/>
                <a:gd name="T65" fmla="*/ 86 h 111"/>
                <a:gd name="T66" fmla="*/ 389 w 398"/>
                <a:gd name="T67" fmla="*/ 8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98" h="111">
                  <a:moveTo>
                    <a:pt x="397" y="80"/>
                  </a:moveTo>
                  <a:cubicBezTo>
                    <a:pt x="394" y="77"/>
                    <a:pt x="387" y="79"/>
                    <a:pt x="384" y="77"/>
                  </a:cubicBezTo>
                  <a:cubicBezTo>
                    <a:pt x="387" y="75"/>
                    <a:pt x="394" y="76"/>
                    <a:pt x="396" y="76"/>
                  </a:cubicBezTo>
                  <a:cubicBezTo>
                    <a:pt x="388" y="74"/>
                    <a:pt x="388" y="74"/>
                    <a:pt x="388" y="74"/>
                  </a:cubicBezTo>
                  <a:cubicBezTo>
                    <a:pt x="397" y="72"/>
                    <a:pt x="397" y="72"/>
                    <a:pt x="397" y="72"/>
                  </a:cubicBezTo>
                  <a:cubicBezTo>
                    <a:pt x="395" y="71"/>
                    <a:pt x="390" y="73"/>
                    <a:pt x="388" y="71"/>
                  </a:cubicBezTo>
                  <a:cubicBezTo>
                    <a:pt x="388" y="69"/>
                    <a:pt x="390" y="70"/>
                    <a:pt x="391" y="70"/>
                  </a:cubicBezTo>
                  <a:cubicBezTo>
                    <a:pt x="394" y="70"/>
                    <a:pt x="398" y="69"/>
                    <a:pt x="397" y="67"/>
                  </a:cubicBezTo>
                  <a:cubicBezTo>
                    <a:pt x="397" y="63"/>
                    <a:pt x="391" y="64"/>
                    <a:pt x="388" y="63"/>
                  </a:cubicBezTo>
                  <a:cubicBezTo>
                    <a:pt x="390" y="62"/>
                    <a:pt x="390" y="62"/>
                    <a:pt x="390" y="62"/>
                  </a:cubicBezTo>
                  <a:cubicBezTo>
                    <a:pt x="388" y="62"/>
                    <a:pt x="386" y="62"/>
                    <a:pt x="385" y="60"/>
                  </a:cubicBezTo>
                  <a:cubicBezTo>
                    <a:pt x="386" y="60"/>
                    <a:pt x="387" y="59"/>
                    <a:pt x="388" y="59"/>
                  </a:cubicBezTo>
                  <a:cubicBezTo>
                    <a:pt x="383" y="57"/>
                    <a:pt x="383" y="57"/>
                    <a:pt x="383" y="57"/>
                  </a:cubicBezTo>
                  <a:cubicBezTo>
                    <a:pt x="388" y="56"/>
                    <a:pt x="388" y="56"/>
                    <a:pt x="388" y="56"/>
                  </a:cubicBezTo>
                  <a:cubicBezTo>
                    <a:pt x="386" y="56"/>
                    <a:pt x="386" y="56"/>
                    <a:pt x="386" y="56"/>
                  </a:cubicBezTo>
                  <a:cubicBezTo>
                    <a:pt x="384" y="55"/>
                    <a:pt x="386" y="54"/>
                    <a:pt x="385" y="54"/>
                  </a:cubicBezTo>
                  <a:cubicBezTo>
                    <a:pt x="383" y="52"/>
                    <a:pt x="379" y="54"/>
                    <a:pt x="377" y="52"/>
                  </a:cubicBezTo>
                  <a:cubicBezTo>
                    <a:pt x="380" y="51"/>
                    <a:pt x="384" y="51"/>
                    <a:pt x="387" y="51"/>
                  </a:cubicBezTo>
                  <a:cubicBezTo>
                    <a:pt x="385" y="51"/>
                    <a:pt x="382" y="51"/>
                    <a:pt x="381" y="49"/>
                  </a:cubicBezTo>
                  <a:cubicBezTo>
                    <a:pt x="389" y="48"/>
                    <a:pt x="389" y="48"/>
                    <a:pt x="389" y="48"/>
                  </a:cubicBezTo>
                  <a:cubicBezTo>
                    <a:pt x="387" y="47"/>
                    <a:pt x="384" y="48"/>
                    <a:pt x="382" y="47"/>
                  </a:cubicBezTo>
                  <a:cubicBezTo>
                    <a:pt x="384" y="46"/>
                    <a:pt x="384" y="46"/>
                    <a:pt x="384" y="46"/>
                  </a:cubicBezTo>
                  <a:cubicBezTo>
                    <a:pt x="381" y="45"/>
                    <a:pt x="378" y="46"/>
                    <a:pt x="376" y="44"/>
                  </a:cubicBezTo>
                  <a:cubicBezTo>
                    <a:pt x="377" y="43"/>
                    <a:pt x="378" y="43"/>
                    <a:pt x="378" y="42"/>
                  </a:cubicBezTo>
                  <a:cubicBezTo>
                    <a:pt x="377" y="42"/>
                    <a:pt x="375" y="42"/>
                    <a:pt x="374" y="41"/>
                  </a:cubicBezTo>
                  <a:cubicBezTo>
                    <a:pt x="377" y="40"/>
                    <a:pt x="382" y="41"/>
                    <a:pt x="385" y="40"/>
                  </a:cubicBezTo>
                  <a:cubicBezTo>
                    <a:pt x="377" y="37"/>
                    <a:pt x="377" y="37"/>
                    <a:pt x="377" y="37"/>
                  </a:cubicBezTo>
                  <a:cubicBezTo>
                    <a:pt x="377" y="37"/>
                    <a:pt x="377" y="37"/>
                    <a:pt x="378" y="37"/>
                  </a:cubicBezTo>
                  <a:cubicBezTo>
                    <a:pt x="373" y="35"/>
                    <a:pt x="373" y="35"/>
                    <a:pt x="373" y="35"/>
                  </a:cubicBezTo>
                  <a:cubicBezTo>
                    <a:pt x="375" y="34"/>
                    <a:pt x="377" y="35"/>
                    <a:pt x="378" y="34"/>
                  </a:cubicBezTo>
                  <a:cubicBezTo>
                    <a:pt x="370" y="32"/>
                    <a:pt x="370" y="32"/>
                    <a:pt x="370" y="32"/>
                  </a:cubicBezTo>
                  <a:cubicBezTo>
                    <a:pt x="371" y="31"/>
                    <a:pt x="372" y="32"/>
                    <a:pt x="373" y="32"/>
                  </a:cubicBezTo>
                  <a:cubicBezTo>
                    <a:pt x="358" y="29"/>
                    <a:pt x="358" y="29"/>
                    <a:pt x="358" y="29"/>
                  </a:cubicBezTo>
                  <a:cubicBezTo>
                    <a:pt x="362" y="28"/>
                    <a:pt x="365" y="30"/>
                    <a:pt x="369" y="28"/>
                  </a:cubicBezTo>
                  <a:cubicBezTo>
                    <a:pt x="362" y="26"/>
                    <a:pt x="351" y="28"/>
                    <a:pt x="345" y="24"/>
                  </a:cubicBezTo>
                  <a:cubicBezTo>
                    <a:pt x="346" y="23"/>
                    <a:pt x="348" y="23"/>
                    <a:pt x="350" y="23"/>
                  </a:cubicBezTo>
                  <a:cubicBezTo>
                    <a:pt x="346" y="22"/>
                    <a:pt x="346" y="22"/>
                    <a:pt x="346" y="22"/>
                  </a:cubicBezTo>
                  <a:cubicBezTo>
                    <a:pt x="349" y="20"/>
                    <a:pt x="356" y="21"/>
                    <a:pt x="358" y="19"/>
                  </a:cubicBezTo>
                  <a:cubicBezTo>
                    <a:pt x="354" y="19"/>
                    <a:pt x="350" y="19"/>
                    <a:pt x="347" y="17"/>
                  </a:cubicBezTo>
                  <a:cubicBezTo>
                    <a:pt x="319" y="14"/>
                    <a:pt x="290" y="11"/>
                    <a:pt x="260" y="11"/>
                  </a:cubicBezTo>
                  <a:cubicBezTo>
                    <a:pt x="259" y="10"/>
                    <a:pt x="259" y="10"/>
                    <a:pt x="259" y="10"/>
                  </a:cubicBezTo>
                  <a:cubicBezTo>
                    <a:pt x="281" y="9"/>
                    <a:pt x="301" y="11"/>
                    <a:pt x="324" y="10"/>
                  </a:cubicBezTo>
                  <a:cubicBezTo>
                    <a:pt x="325" y="9"/>
                    <a:pt x="325" y="9"/>
                    <a:pt x="325" y="9"/>
                  </a:cubicBezTo>
                  <a:cubicBezTo>
                    <a:pt x="319" y="6"/>
                    <a:pt x="311" y="8"/>
                    <a:pt x="304" y="6"/>
                  </a:cubicBezTo>
                  <a:cubicBezTo>
                    <a:pt x="306" y="5"/>
                    <a:pt x="306" y="5"/>
                    <a:pt x="306" y="5"/>
                  </a:cubicBezTo>
                  <a:cubicBezTo>
                    <a:pt x="264" y="1"/>
                    <a:pt x="219" y="0"/>
                    <a:pt x="177" y="1"/>
                  </a:cubicBezTo>
                  <a:cubicBezTo>
                    <a:pt x="35" y="2"/>
                    <a:pt x="35" y="2"/>
                    <a:pt x="35" y="2"/>
                  </a:cubicBezTo>
                  <a:cubicBezTo>
                    <a:pt x="28" y="3"/>
                    <a:pt x="22" y="7"/>
                    <a:pt x="18" y="11"/>
                  </a:cubicBezTo>
                  <a:cubicBezTo>
                    <a:pt x="24" y="13"/>
                    <a:pt x="24" y="13"/>
                    <a:pt x="24" y="13"/>
                  </a:cubicBezTo>
                  <a:cubicBezTo>
                    <a:pt x="16" y="17"/>
                    <a:pt x="16" y="17"/>
                    <a:pt x="16" y="17"/>
                  </a:cubicBezTo>
                  <a:cubicBezTo>
                    <a:pt x="15" y="20"/>
                    <a:pt x="19" y="19"/>
                    <a:pt x="22" y="20"/>
                  </a:cubicBezTo>
                  <a:cubicBezTo>
                    <a:pt x="21" y="20"/>
                    <a:pt x="21" y="20"/>
                    <a:pt x="21" y="20"/>
                  </a:cubicBezTo>
                  <a:cubicBezTo>
                    <a:pt x="20" y="22"/>
                    <a:pt x="16" y="22"/>
                    <a:pt x="19" y="24"/>
                  </a:cubicBezTo>
                  <a:cubicBezTo>
                    <a:pt x="19" y="25"/>
                    <a:pt x="16" y="25"/>
                    <a:pt x="15" y="26"/>
                  </a:cubicBezTo>
                  <a:cubicBezTo>
                    <a:pt x="15" y="29"/>
                    <a:pt x="8" y="33"/>
                    <a:pt x="11" y="37"/>
                  </a:cubicBezTo>
                  <a:cubicBezTo>
                    <a:pt x="8" y="42"/>
                    <a:pt x="13" y="47"/>
                    <a:pt x="12" y="52"/>
                  </a:cubicBezTo>
                  <a:cubicBezTo>
                    <a:pt x="8" y="56"/>
                    <a:pt x="10" y="63"/>
                    <a:pt x="7" y="68"/>
                  </a:cubicBezTo>
                  <a:cubicBezTo>
                    <a:pt x="15" y="73"/>
                    <a:pt x="0" y="77"/>
                    <a:pt x="8" y="82"/>
                  </a:cubicBezTo>
                  <a:cubicBezTo>
                    <a:pt x="9" y="88"/>
                    <a:pt x="16" y="93"/>
                    <a:pt x="24" y="97"/>
                  </a:cubicBezTo>
                  <a:cubicBezTo>
                    <a:pt x="50" y="109"/>
                    <a:pt x="82" y="110"/>
                    <a:pt x="113" y="111"/>
                  </a:cubicBezTo>
                  <a:cubicBezTo>
                    <a:pt x="277" y="109"/>
                    <a:pt x="277" y="109"/>
                    <a:pt x="277" y="109"/>
                  </a:cubicBezTo>
                  <a:cubicBezTo>
                    <a:pt x="295" y="106"/>
                    <a:pt x="314" y="107"/>
                    <a:pt x="331" y="104"/>
                  </a:cubicBezTo>
                  <a:cubicBezTo>
                    <a:pt x="350" y="103"/>
                    <a:pt x="364" y="95"/>
                    <a:pt x="382" y="93"/>
                  </a:cubicBezTo>
                  <a:cubicBezTo>
                    <a:pt x="379" y="91"/>
                    <a:pt x="374" y="92"/>
                    <a:pt x="369" y="91"/>
                  </a:cubicBezTo>
                  <a:cubicBezTo>
                    <a:pt x="375" y="88"/>
                    <a:pt x="382" y="87"/>
                    <a:pt x="388" y="86"/>
                  </a:cubicBezTo>
                  <a:cubicBezTo>
                    <a:pt x="387" y="86"/>
                    <a:pt x="385" y="87"/>
                    <a:pt x="385" y="86"/>
                  </a:cubicBezTo>
                  <a:cubicBezTo>
                    <a:pt x="387" y="84"/>
                    <a:pt x="391" y="86"/>
                    <a:pt x="392" y="84"/>
                  </a:cubicBezTo>
                  <a:cubicBezTo>
                    <a:pt x="389" y="82"/>
                    <a:pt x="389" y="82"/>
                    <a:pt x="389" y="82"/>
                  </a:cubicBezTo>
                  <a:cubicBezTo>
                    <a:pt x="391" y="80"/>
                    <a:pt x="395" y="81"/>
                    <a:pt x="397" y="80"/>
                  </a:cubicBezTo>
                  <a:close/>
                </a:path>
              </a:pathLst>
            </a:custGeom>
            <a:solidFill>
              <a:srgbClr val="004DA1"/>
            </a:solidFill>
            <a:ln>
              <a:noFill/>
            </a:ln>
          </p:spPr>
          <p:txBody>
            <a:bodyPr vert="horz" wrap="square" lIns="68580" tIns="34290" rIns="68580" bIns="3429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013" b="0" i="0" u="none" strike="noStrike" kern="0" cap="none" spc="0" normalizeH="0" baseline="0" noProof="0" dirty="0">
                <a:ln>
                  <a:noFill/>
                </a:ln>
                <a:solidFill>
                  <a:prstClr val="black"/>
                </a:solidFill>
                <a:effectLst/>
                <a:uLnTx/>
                <a:uFillTx/>
                <a:cs typeface="+mn-ea"/>
                <a:sym typeface="+mn-lt"/>
              </a:endParaRPr>
            </a:p>
          </p:txBody>
        </p:sp>
        <p:sp>
          <p:nvSpPr>
            <p:cNvPr id="11" name="文本框 10">
              <a:extLst>
                <a:ext uri="{FF2B5EF4-FFF2-40B4-BE49-F238E27FC236}">
                  <a16:creationId xmlns:a16="http://schemas.microsoft.com/office/drawing/2014/main" id="{9638B1E5-5568-466A-B5E2-8FD1DDE2E088}"/>
                </a:ext>
              </a:extLst>
            </p:cNvPr>
            <p:cNvSpPr txBox="1"/>
            <p:nvPr/>
          </p:nvSpPr>
          <p:spPr>
            <a:xfrm>
              <a:off x="9306645" y="2657710"/>
              <a:ext cx="902810" cy="396689"/>
            </a:xfrm>
            <a:prstGeom prst="rect">
              <a:avLst/>
            </a:prstGeom>
            <a:noFill/>
            <a:effectLst/>
          </p:spPr>
          <p:txBody>
            <a:bodyPr vert="eaVert" wrap="none" rtlCol="0" anchor="ctr">
              <a:spAutoFit/>
            </a:bodyPr>
            <a:lstStyle>
              <a:defPPr>
                <a:defRPr lang="zh-CN"/>
              </a:defPPr>
              <a:lvl1pPr algn="ctr">
                <a:defRPr sz="4400">
                  <a:solidFill>
                    <a:srgbClr val="004DA1"/>
                  </a:solidFill>
                  <a:latin typeface="李旭科书法" panose="02000603000000000000" pitchFamily="2" charset="-122"/>
                  <a:ea typeface="李旭科书法" panose="02000603000000000000" pitchFamily="2" charset="-122"/>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lang="en-US" altLang="zh-CN" sz="3200" kern="0" dirty="0">
                  <a:solidFill>
                    <a:prstClr val="white"/>
                  </a:solidFill>
                  <a:latin typeface="+mn-lt"/>
                  <a:ea typeface="+mn-ea"/>
                  <a:cs typeface="+mn-ea"/>
                  <a:sym typeface="+mn-lt"/>
                </a:rPr>
                <a:t>A</a:t>
              </a:r>
              <a:endParaRPr kumimoji="0" lang="zh-CN" altLang="en-US" sz="3200" b="0" i="0" u="none" strike="noStrike" kern="0" cap="none" spc="0" normalizeH="0" baseline="0" noProof="0" dirty="0">
                <a:ln>
                  <a:noFill/>
                </a:ln>
                <a:solidFill>
                  <a:prstClr val="white"/>
                </a:solidFill>
                <a:effectLst/>
                <a:uLnTx/>
                <a:uFillTx/>
                <a:latin typeface="+mn-lt"/>
                <a:ea typeface="+mn-ea"/>
                <a:cs typeface="+mn-ea"/>
                <a:sym typeface="+mn-lt"/>
              </a:endParaRPr>
            </a:p>
          </p:txBody>
        </p:sp>
      </p:grpSp>
    </p:spTree>
    <p:extLst>
      <p:ext uri="{BB962C8B-B14F-4D97-AF65-F5344CB8AC3E}">
        <p14:creationId xmlns:p14="http://schemas.microsoft.com/office/powerpoint/2010/main" val="17005382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3F297A04-FA86-470C-A283-0F372052F889}"/>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latin typeface="+mn-lt"/>
                <a:cs typeface="+mn-ea"/>
                <a:sym typeface="+mn-lt"/>
              </a:rPr>
              <a:pPr>
                <a:defRPr/>
              </a:pPr>
              <a:t>224</a:t>
            </a:fld>
            <a:endParaRPr lang="en-US">
              <a:solidFill>
                <a:prstClr val="black">
                  <a:tint val="75000"/>
                </a:prstClr>
              </a:solidFill>
              <a:latin typeface="+mn-lt"/>
              <a:cs typeface="+mn-ea"/>
              <a:sym typeface="+mn-lt"/>
            </a:endParaRPr>
          </a:p>
        </p:txBody>
      </p:sp>
      <p:sp>
        <p:nvSpPr>
          <p:cNvPr id="3" name="文本框 2">
            <a:extLst>
              <a:ext uri="{FF2B5EF4-FFF2-40B4-BE49-F238E27FC236}">
                <a16:creationId xmlns:a16="http://schemas.microsoft.com/office/drawing/2014/main" id="{8D04972F-565F-4E50-896F-ED56EDD1A38F}"/>
              </a:ext>
            </a:extLst>
          </p:cNvPr>
          <p:cNvSpPr txBox="1"/>
          <p:nvPr/>
        </p:nvSpPr>
        <p:spPr>
          <a:xfrm>
            <a:off x="2039921" y="225348"/>
            <a:ext cx="5410461" cy="500137"/>
          </a:xfrm>
          <a:prstGeom prst="rect">
            <a:avLst/>
          </a:prstGeom>
          <a:noFill/>
        </p:spPr>
        <p:txBody>
          <a:bodyPr wrap="square" lIns="68580" tIns="34290" rIns="68580" bIns="34290" rtlCol="0">
            <a:spAutoFit/>
          </a:bodyPr>
          <a:lstStyle/>
          <a:p>
            <a:pPr algn="ctr"/>
            <a:r>
              <a:rPr lang="zh-CN" altLang="en-US" sz="2800" b="1" dirty="0">
                <a:solidFill>
                  <a:srgbClr val="0070C0"/>
                </a:solidFill>
                <a:cs typeface="+mn-ea"/>
                <a:sym typeface="+mn-lt"/>
              </a:rPr>
              <a:t>试试就试试</a:t>
            </a:r>
            <a:endParaRPr lang="en-US" altLang="zh-CN" sz="2800" b="1" dirty="0">
              <a:solidFill>
                <a:srgbClr val="7030A0"/>
              </a:solidFill>
              <a:cs typeface="+mn-ea"/>
              <a:sym typeface="+mn-lt"/>
            </a:endParaRPr>
          </a:p>
        </p:txBody>
      </p:sp>
      <p:sp>
        <p:nvSpPr>
          <p:cNvPr id="8" name="内容占位符 1">
            <a:extLst>
              <a:ext uri="{FF2B5EF4-FFF2-40B4-BE49-F238E27FC236}">
                <a16:creationId xmlns:a16="http://schemas.microsoft.com/office/drawing/2014/main" id="{C55AD2E8-BCFE-4A42-9301-8BD4BC5CB3A5}"/>
              </a:ext>
            </a:extLst>
          </p:cNvPr>
          <p:cNvSpPr txBox="1">
            <a:spLocks/>
          </p:cNvSpPr>
          <p:nvPr/>
        </p:nvSpPr>
        <p:spPr>
          <a:xfrm>
            <a:off x="490822" y="779487"/>
            <a:ext cx="8257891" cy="3887763"/>
          </a:xfrm>
          <a:prstGeom prst="rect">
            <a:avLst/>
          </a:prstGeom>
        </p:spPr>
        <p:txBody>
          <a:bodyPr vert="horz" lIns="91440" tIns="45720" rIns="91440" bIns="45720" rtlCol="0">
            <a:normAutofit fontScale="92500" lnSpcReduction="10000"/>
          </a:bodyPr>
          <a:lstStyle>
            <a:lvl1pPr marL="0" indent="538480" algn="l" defTabSz="685800" rtl="0" eaLnBrk="1" latinLnBrk="0" hangingPunct="1">
              <a:lnSpc>
                <a:spcPct val="150000"/>
              </a:lnSpc>
              <a:spcBef>
                <a:spcPts val="0"/>
              </a:spcBef>
              <a:buFont typeface="Arial" panose="020B0604020202020204" pitchFamily="34" charset="0"/>
              <a:buNone/>
              <a:defRPr sz="2200" b="1" kern="1200">
                <a:solidFill>
                  <a:srgbClr val="004DA1"/>
                </a:solidFill>
                <a:latin typeface="楷体" panose="02010609060101010101" pitchFamily="49" charset="-122"/>
                <a:ea typeface="楷体" panose="02010609060101010101" pitchFamily="49" charset="-122"/>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en-US" altLang="zh-CN" dirty="0">
                <a:latin typeface="+mn-lt"/>
                <a:ea typeface="+mn-ea"/>
                <a:cs typeface="+mn-ea"/>
                <a:sym typeface="+mn-lt"/>
              </a:rPr>
              <a:t>【</a:t>
            </a:r>
            <a:r>
              <a:rPr lang="zh-CN" altLang="en-US" dirty="0">
                <a:latin typeface="+mn-lt"/>
                <a:ea typeface="+mn-ea"/>
                <a:cs typeface="+mn-ea"/>
                <a:sym typeface="+mn-lt"/>
              </a:rPr>
              <a:t>单选题</a:t>
            </a:r>
            <a:r>
              <a:rPr lang="en-US" altLang="zh-CN" dirty="0">
                <a:latin typeface="+mn-lt"/>
                <a:ea typeface="+mn-ea"/>
                <a:cs typeface="+mn-ea"/>
                <a:sym typeface="+mn-lt"/>
              </a:rPr>
              <a:t>】</a:t>
            </a:r>
            <a:r>
              <a:rPr lang="zh-CN" altLang="en-US" dirty="0">
                <a:latin typeface="+mn-lt"/>
                <a:ea typeface="+mn-ea"/>
                <a:cs typeface="+mn-ea"/>
                <a:sym typeface="+mn-lt"/>
              </a:rPr>
              <a:t>甲公司为增值税一般纳税人，本月将一批新研制的高档美白化妆品赠送给老顾客使用，甲公司并无同类产品销售价格，其他公司也无同类货物，已知该批产品的生产成本为 </a:t>
            </a:r>
            <a:r>
              <a:rPr lang="en-US" altLang="zh-CN" dirty="0">
                <a:latin typeface="+mn-lt"/>
                <a:ea typeface="+mn-ea"/>
                <a:cs typeface="+mn-ea"/>
                <a:sym typeface="+mn-lt"/>
              </a:rPr>
              <a:t>10 </a:t>
            </a:r>
            <a:r>
              <a:rPr lang="zh-CN" altLang="en-US" dirty="0">
                <a:latin typeface="+mn-lt"/>
                <a:ea typeface="+mn-ea"/>
                <a:cs typeface="+mn-ea"/>
                <a:sym typeface="+mn-lt"/>
              </a:rPr>
              <a:t>万元，甲公司的成本利润率为 </a:t>
            </a:r>
            <a:r>
              <a:rPr lang="en-US" altLang="zh-CN" dirty="0">
                <a:latin typeface="+mn-lt"/>
                <a:ea typeface="+mn-ea"/>
                <a:cs typeface="+mn-ea"/>
                <a:sym typeface="+mn-lt"/>
              </a:rPr>
              <a:t>10</a:t>
            </a:r>
            <a:r>
              <a:rPr lang="zh-CN" altLang="en-US" dirty="0">
                <a:latin typeface="+mn-lt"/>
                <a:ea typeface="+mn-ea"/>
                <a:cs typeface="+mn-ea"/>
                <a:sym typeface="+mn-lt"/>
              </a:rPr>
              <a:t>％，高档化妆品的消费税税率为 </a:t>
            </a:r>
            <a:r>
              <a:rPr lang="en-US" altLang="zh-CN" dirty="0">
                <a:latin typeface="+mn-lt"/>
                <a:ea typeface="+mn-ea"/>
                <a:cs typeface="+mn-ea"/>
                <a:sym typeface="+mn-lt"/>
              </a:rPr>
              <a:t>15</a:t>
            </a:r>
            <a:r>
              <a:rPr lang="zh-CN" altLang="en-US" dirty="0">
                <a:latin typeface="+mn-lt"/>
                <a:ea typeface="+mn-ea"/>
                <a:cs typeface="+mn-ea"/>
                <a:sym typeface="+mn-lt"/>
              </a:rPr>
              <a:t>％，增值税税率为 </a:t>
            </a:r>
            <a:r>
              <a:rPr lang="en-US" altLang="zh-CN" dirty="0">
                <a:latin typeface="+mn-lt"/>
                <a:ea typeface="+mn-ea"/>
                <a:cs typeface="+mn-ea"/>
                <a:sym typeface="+mn-lt"/>
              </a:rPr>
              <a:t>13</a:t>
            </a:r>
            <a:r>
              <a:rPr lang="zh-CN" altLang="en-US" dirty="0">
                <a:latin typeface="+mn-lt"/>
                <a:ea typeface="+mn-ea"/>
                <a:cs typeface="+mn-ea"/>
                <a:sym typeface="+mn-lt"/>
              </a:rPr>
              <a:t>％，则甲公司当月该笔业务增值税销项税额的下列计算中，正确的是（ ）。</a:t>
            </a:r>
          </a:p>
          <a:p>
            <a:r>
              <a:rPr lang="zh-CN" altLang="en-US" dirty="0">
                <a:latin typeface="+mn-lt"/>
                <a:ea typeface="+mn-ea"/>
                <a:cs typeface="+mn-ea"/>
                <a:sym typeface="+mn-lt"/>
              </a:rPr>
              <a:t> </a:t>
            </a:r>
            <a:r>
              <a:rPr lang="en-US" altLang="zh-CN" dirty="0">
                <a:latin typeface="+mn-lt"/>
                <a:ea typeface="+mn-ea"/>
                <a:cs typeface="+mn-ea"/>
                <a:sym typeface="+mn-lt"/>
              </a:rPr>
              <a:t>A.100 000×13</a:t>
            </a:r>
            <a:r>
              <a:rPr lang="zh-CN" altLang="en-US" dirty="0">
                <a:latin typeface="+mn-lt"/>
                <a:ea typeface="+mn-ea"/>
                <a:cs typeface="+mn-ea"/>
                <a:sym typeface="+mn-lt"/>
              </a:rPr>
              <a:t>％＝</a:t>
            </a:r>
            <a:r>
              <a:rPr lang="en-US" altLang="zh-CN" dirty="0">
                <a:latin typeface="+mn-lt"/>
                <a:ea typeface="+mn-ea"/>
                <a:cs typeface="+mn-ea"/>
                <a:sym typeface="+mn-lt"/>
              </a:rPr>
              <a:t>13 000</a:t>
            </a:r>
            <a:r>
              <a:rPr lang="zh-CN" altLang="en-US" dirty="0">
                <a:latin typeface="+mn-lt"/>
                <a:ea typeface="+mn-ea"/>
                <a:cs typeface="+mn-ea"/>
                <a:sym typeface="+mn-lt"/>
              </a:rPr>
              <a:t>（元）</a:t>
            </a:r>
          </a:p>
          <a:p>
            <a:r>
              <a:rPr lang="zh-CN" altLang="en-US" dirty="0">
                <a:latin typeface="+mn-lt"/>
                <a:ea typeface="+mn-ea"/>
                <a:cs typeface="+mn-ea"/>
                <a:sym typeface="+mn-lt"/>
              </a:rPr>
              <a:t> </a:t>
            </a:r>
            <a:r>
              <a:rPr lang="en-US" altLang="zh-CN" dirty="0">
                <a:latin typeface="+mn-lt"/>
                <a:ea typeface="+mn-ea"/>
                <a:cs typeface="+mn-ea"/>
                <a:sym typeface="+mn-lt"/>
              </a:rPr>
              <a:t>B.100 000×</a:t>
            </a:r>
            <a:r>
              <a:rPr lang="zh-CN" altLang="en-US" dirty="0">
                <a:latin typeface="+mn-lt"/>
                <a:ea typeface="+mn-ea"/>
                <a:cs typeface="+mn-ea"/>
                <a:sym typeface="+mn-lt"/>
              </a:rPr>
              <a:t>（</a:t>
            </a:r>
            <a:r>
              <a:rPr lang="en-US" altLang="zh-CN" dirty="0">
                <a:latin typeface="+mn-lt"/>
                <a:ea typeface="+mn-ea"/>
                <a:cs typeface="+mn-ea"/>
                <a:sym typeface="+mn-lt"/>
              </a:rPr>
              <a:t>1</a:t>
            </a:r>
            <a:r>
              <a:rPr lang="zh-CN" altLang="en-US" dirty="0">
                <a:latin typeface="+mn-lt"/>
                <a:ea typeface="+mn-ea"/>
                <a:cs typeface="+mn-ea"/>
                <a:sym typeface="+mn-lt"/>
              </a:rPr>
              <a:t>＋</a:t>
            </a:r>
            <a:r>
              <a:rPr lang="en-US" altLang="zh-CN" dirty="0">
                <a:latin typeface="+mn-lt"/>
                <a:ea typeface="+mn-ea"/>
                <a:cs typeface="+mn-ea"/>
                <a:sym typeface="+mn-lt"/>
              </a:rPr>
              <a:t>10</a:t>
            </a:r>
            <a:r>
              <a:rPr lang="zh-CN" altLang="en-US" dirty="0">
                <a:latin typeface="+mn-lt"/>
                <a:ea typeface="+mn-ea"/>
                <a:cs typeface="+mn-ea"/>
                <a:sym typeface="+mn-lt"/>
              </a:rPr>
              <a:t>％）</a:t>
            </a:r>
            <a:r>
              <a:rPr lang="en-US" altLang="zh-CN" dirty="0">
                <a:latin typeface="+mn-lt"/>
                <a:ea typeface="+mn-ea"/>
                <a:cs typeface="+mn-ea"/>
                <a:sym typeface="+mn-lt"/>
              </a:rPr>
              <a:t>÷</a:t>
            </a:r>
            <a:r>
              <a:rPr lang="zh-CN" altLang="en-US" dirty="0">
                <a:latin typeface="+mn-lt"/>
                <a:ea typeface="+mn-ea"/>
                <a:cs typeface="+mn-ea"/>
                <a:sym typeface="+mn-lt"/>
              </a:rPr>
              <a:t>（</a:t>
            </a:r>
            <a:r>
              <a:rPr lang="en-US" altLang="zh-CN" dirty="0">
                <a:latin typeface="+mn-lt"/>
                <a:ea typeface="+mn-ea"/>
                <a:cs typeface="+mn-ea"/>
                <a:sym typeface="+mn-lt"/>
              </a:rPr>
              <a:t>1</a:t>
            </a:r>
            <a:r>
              <a:rPr lang="zh-CN" altLang="en-US" dirty="0">
                <a:latin typeface="+mn-lt"/>
                <a:ea typeface="+mn-ea"/>
                <a:cs typeface="+mn-ea"/>
                <a:sym typeface="+mn-lt"/>
              </a:rPr>
              <a:t>－</a:t>
            </a:r>
            <a:r>
              <a:rPr lang="en-US" altLang="zh-CN" dirty="0">
                <a:latin typeface="+mn-lt"/>
                <a:ea typeface="+mn-ea"/>
                <a:cs typeface="+mn-ea"/>
                <a:sym typeface="+mn-lt"/>
              </a:rPr>
              <a:t>15</a:t>
            </a:r>
            <a:r>
              <a:rPr lang="zh-CN" altLang="en-US" dirty="0">
                <a:latin typeface="+mn-lt"/>
                <a:ea typeface="+mn-ea"/>
                <a:cs typeface="+mn-ea"/>
                <a:sym typeface="+mn-lt"/>
              </a:rPr>
              <a:t>％）</a:t>
            </a:r>
            <a:r>
              <a:rPr lang="en-US" altLang="zh-CN" dirty="0">
                <a:latin typeface="+mn-lt"/>
                <a:ea typeface="+mn-ea"/>
                <a:cs typeface="+mn-ea"/>
                <a:sym typeface="+mn-lt"/>
              </a:rPr>
              <a:t>×13</a:t>
            </a:r>
            <a:r>
              <a:rPr lang="zh-CN" altLang="en-US" dirty="0">
                <a:latin typeface="+mn-lt"/>
                <a:ea typeface="+mn-ea"/>
                <a:cs typeface="+mn-ea"/>
                <a:sym typeface="+mn-lt"/>
              </a:rPr>
              <a:t>％＝</a:t>
            </a:r>
            <a:r>
              <a:rPr lang="en-US" altLang="zh-CN" dirty="0">
                <a:latin typeface="+mn-lt"/>
                <a:ea typeface="+mn-ea"/>
                <a:cs typeface="+mn-ea"/>
                <a:sym typeface="+mn-lt"/>
              </a:rPr>
              <a:t>16 823.53</a:t>
            </a:r>
            <a:r>
              <a:rPr lang="zh-CN" altLang="en-US" dirty="0">
                <a:latin typeface="+mn-lt"/>
                <a:ea typeface="+mn-ea"/>
                <a:cs typeface="+mn-ea"/>
                <a:sym typeface="+mn-lt"/>
              </a:rPr>
              <a:t>（元）</a:t>
            </a:r>
            <a:endParaRPr lang="en-US" altLang="zh-CN" dirty="0">
              <a:latin typeface="+mn-lt"/>
              <a:ea typeface="+mn-ea"/>
              <a:cs typeface="+mn-ea"/>
              <a:sym typeface="+mn-lt"/>
            </a:endParaRPr>
          </a:p>
          <a:p>
            <a:r>
              <a:rPr lang="en-US" altLang="zh-CN" dirty="0">
                <a:latin typeface="+mn-lt"/>
                <a:ea typeface="+mn-ea"/>
                <a:cs typeface="+mn-ea"/>
                <a:sym typeface="+mn-lt"/>
              </a:rPr>
              <a:t>C.100 000×</a:t>
            </a:r>
            <a:r>
              <a:rPr lang="zh-CN" altLang="en-US" dirty="0">
                <a:latin typeface="+mn-lt"/>
                <a:ea typeface="+mn-ea"/>
                <a:cs typeface="+mn-ea"/>
                <a:sym typeface="+mn-lt"/>
              </a:rPr>
              <a:t>（</a:t>
            </a:r>
            <a:r>
              <a:rPr lang="en-US" altLang="zh-CN" dirty="0">
                <a:latin typeface="+mn-lt"/>
                <a:ea typeface="+mn-ea"/>
                <a:cs typeface="+mn-ea"/>
                <a:sym typeface="+mn-lt"/>
              </a:rPr>
              <a:t>1</a:t>
            </a:r>
            <a:r>
              <a:rPr lang="zh-CN" altLang="en-US" dirty="0">
                <a:latin typeface="+mn-lt"/>
                <a:ea typeface="+mn-ea"/>
                <a:cs typeface="+mn-ea"/>
                <a:sym typeface="+mn-lt"/>
              </a:rPr>
              <a:t>＋</a:t>
            </a:r>
            <a:r>
              <a:rPr lang="en-US" altLang="zh-CN" dirty="0">
                <a:latin typeface="+mn-lt"/>
                <a:ea typeface="+mn-ea"/>
                <a:cs typeface="+mn-ea"/>
                <a:sym typeface="+mn-lt"/>
              </a:rPr>
              <a:t>10</a:t>
            </a:r>
            <a:r>
              <a:rPr lang="zh-CN" altLang="en-US" dirty="0">
                <a:latin typeface="+mn-lt"/>
                <a:ea typeface="+mn-ea"/>
                <a:cs typeface="+mn-ea"/>
                <a:sym typeface="+mn-lt"/>
              </a:rPr>
              <a:t>％）</a:t>
            </a:r>
            <a:r>
              <a:rPr lang="en-US" altLang="zh-CN" dirty="0">
                <a:latin typeface="+mn-lt"/>
                <a:ea typeface="+mn-ea"/>
                <a:cs typeface="+mn-ea"/>
                <a:sym typeface="+mn-lt"/>
              </a:rPr>
              <a:t>×13</a:t>
            </a:r>
            <a:r>
              <a:rPr lang="zh-CN" altLang="en-US" dirty="0">
                <a:latin typeface="+mn-lt"/>
                <a:ea typeface="+mn-ea"/>
                <a:cs typeface="+mn-ea"/>
                <a:sym typeface="+mn-lt"/>
              </a:rPr>
              <a:t>％＝</a:t>
            </a:r>
            <a:r>
              <a:rPr lang="en-US" altLang="zh-CN" dirty="0">
                <a:latin typeface="+mn-lt"/>
                <a:ea typeface="+mn-ea"/>
                <a:cs typeface="+mn-ea"/>
                <a:sym typeface="+mn-lt"/>
              </a:rPr>
              <a:t>14 300</a:t>
            </a:r>
            <a:r>
              <a:rPr lang="zh-CN" altLang="en-US" dirty="0">
                <a:latin typeface="+mn-lt"/>
                <a:ea typeface="+mn-ea"/>
                <a:cs typeface="+mn-ea"/>
                <a:sym typeface="+mn-lt"/>
              </a:rPr>
              <a:t>（元）</a:t>
            </a:r>
          </a:p>
          <a:p>
            <a:r>
              <a:rPr lang="zh-CN" altLang="en-US" dirty="0">
                <a:latin typeface="+mn-lt"/>
                <a:ea typeface="+mn-ea"/>
                <a:cs typeface="+mn-ea"/>
                <a:sym typeface="+mn-lt"/>
              </a:rPr>
              <a:t> </a:t>
            </a:r>
            <a:r>
              <a:rPr lang="en-US" altLang="zh-CN" dirty="0">
                <a:latin typeface="+mn-lt"/>
                <a:ea typeface="+mn-ea"/>
                <a:cs typeface="+mn-ea"/>
                <a:sym typeface="+mn-lt"/>
              </a:rPr>
              <a:t>D.100 000×</a:t>
            </a:r>
            <a:r>
              <a:rPr lang="zh-CN" altLang="en-US" dirty="0">
                <a:latin typeface="+mn-lt"/>
                <a:ea typeface="+mn-ea"/>
                <a:cs typeface="+mn-ea"/>
                <a:sym typeface="+mn-lt"/>
              </a:rPr>
              <a:t>（</a:t>
            </a:r>
            <a:r>
              <a:rPr lang="en-US" altLang="zh-CN" dirty="0">
                <a:latin typeface="+mn-lt"/>
                <a:ea typeface="+mn-ea"/>
                <a:cs typeface="+mn-ea"/>
                <a:sym typeface="+mn-lt"/>
              </a:rPr>
              <a:t>1</a:t>
            </a:r>
            <a:r>
              <a:rPr lang="zh-CN" altLang="en-US" dirty="0">
                <a:latin typeface="+mn-lt"/>
                <a:ea typeface="+mn-ea"/>
                <a:cs typeface="+mn-ea"/>
                <a:sym typeface="+mn-lt"/>
              </a:rPr>
              <a:t>＋</a:t>
            </a:r>
            <a:r>
              <a:rPr lang="en-US" altLang="zh-CN" dirty="0">
                <a:latin typeface="+mn-lt"/>
                <a:ea typeface="+mn-ea"/>
                <a:cs typeface="+mn-ea"/>
                <a:sym typeface="+mn-lt"/>
              </a:rPr>
              <a:t>10</a:t>
            </a:r>
            <a:r>
              <a:rPr lang="zh-CN" altLang="en-US" dirty="0">
                <a:latin typeface="+mn-lt"/>
                <a:ea typeface="+mn-ea"/>
                <a:cs typeface="+mn-ea"/>
                <a:sym typeface="+mn-lt"/>
              </a:rPr>
              <a:t>％）</a:t>
            </a:r>
            <a:r>
              <a:rPr lang="en-US" altLang="zh-CN" dirty="0">
                <a:latin typeface="+mn-lt"/>
                <a:ea typeface="+mn-ea"/>
                <a:cs typeface="+mn-ea"/>
                <a:sym typeface="+mn-lt"/>
              </a:rPr>
              <a:t>÷</a:t>
            </a:r>
            <a:r>
              <a:rPr lang="zh-CN" altLang="en-US" dirty="0">
                <a:latin typeface="+mn-lt"/>
                <a:ea typeface="+mn-ea"/>
                <a:cs typeface="+mn-ea"/>
                <a:sym typeface="+mn-lt"/>
              </a:rPr>
              <a:t>（</a:t>
            </a:r>
            <a:r>
              <a:rPr lang="en-US" altLang="zh-CN" dirty="0">
                <a:latin typeface="+mn-lt"/>
                <a:ea typeface="+mn-ea"/>
                <a:cs typeface="+mn-ea"/>
                <a:sym typeface="+mn-lt"/>
              </a:rPr>
              <a:t>1</a:t>
            </a:r>
            <a:r>
              <a:rPr lang="zh-CN" altLang="en-US" dirty="0">
                <a:latin typeface="+mn-lt"/>
                <a:ea typeface="+mn-ea"/>
                <a:cs typeface="+mn-ea"/>
                <a:sym typeface="+mn-lt"/>
              </a:rPr>
              <a:t>＋</a:t>
            </a:r>
            <a:r>
              <a:rPr lang="en-US" altLang="zh-CN" dirty="0">
                <a:latin typeface="+mn-lt"/>
                <a:ea typeface="+mn-ea"/>
                <a:cs typeface="+mn-ea"/>
                <a:sym typeface="+mn-lt"/>
              </a:rPr>
              <a:t>15</a:t>
            </a:r>
            <a:r>
              <a:rPr lang="zh-CN" altLang="en-US" dirty="0">
                <a:latin typeface="+mn-lt"/>
                <a:ea typeface="+mn-ea"/>
                <a:cs typeface="+mn-ea"/>
                <a:sym typeface="+mn-lt"/>
              </a:rPr>
              <a:t>％）</a:t>
            </a:r>
            <a:r>
              <a:rPr lang="en-US" altLang="zh-CN" dirty="0">
                <a:latin typeface="+mn-lt"/>
                <a:ea typeface="+mn-ea"/>
                <a:cs typeface="+mn-ea"/>
                <a:sym typeface="+mn-lt"/>
              </a:rPr>
              <a:t>×13</a:t>
            </a:r>
            <a:r>
              <a:rPr lang="zh-CN" altLang="en-US" dirty="0">
                <a:latin typeface="+mn-lt"/>
                <a:ea typeface="+mn-ea"/>
                <a:cs typeface="+mn-ea"/>
                <a:sym typeface="+mn-lt"/>
              </a:rPr>
              <a:t>％＝</a:t>
            </a:r>
            <a:r>
              <a:rPr lang="en-US" altLang="zh-CN" dirty="0">
                <a:latin typeface="+mn-lt"/>
                <a:ea typeface="+mn-ea"/>
                <a:cs typeface="+mn-ea"/>
                <a:sym typeface="+mn-lt"/>
              </a:rPr>
              <a:t>12 434.78</a:t>
            </a:r>
            <a:r>
              <a:rPr lang="zh-CN" altLang="en-US" dirty="0">
                <a:latin typeface="+mn-lt"/>
                <a:ea typeface="+mn-ea"/>
                <a:cs typeface="+mn-ea"/>
                <a:sym typeface="+mn-lt"/>
              </a:rPr>
              <a:t>（元）</a:t>
            </a:r>
          </a:p>
        </p:txBody>
      </p:sp>
      <p:grpSp>
        <p:nvGrpSpPr>
          <p:cNvPr id="9" name="组合 8">
            <a:extLst>
              <a:ext uri="{FF2B5EF4-FFF2-40B4-BE49-F238E27FC236}">
                <a16:creationId xmlns:a16="http://schemas.microsoft.com/office/drawing/2014/main" id="{D7CCD27B-CFDC-4184-8D48-6FBEDF9404AE}"/>
              </a:ext>
            </a:extLst>
          </p:cNvPr>
          <p:cNvGrpSpPr/>
          <p:nvPr/>
        </p:nvGrpSpPr>
        <p:grpSpPr>
          <a:xfrm rot="16200000">
            <a:off x="1893805" y="3981478"/>
            <a:ext cx="677108" cy="1428693"/>
            <a:chOff x="9306645" y="1903595"/>
            <a:chExt cx="902810" cy="1904924"/>
          </a:xfrm>
        </p:grpSpPr>
        <p:sp>
          <p:nvSpPr>
            <p:cNvPr id="10" name="Freeform 668">
              <a:extLst>
                <a:ext uri="{FF2B5EF4-FFF2-40B4-BE49-F238E27FC236}">
                  <a16:creationId xmlns:a16="http://schemas.microsoft.com/office/drawing/2014/main" id="{25B8C2A1-05FC-4FC7-8039-F3BDF3EAEED1}"/>
                </a:ext>
              </a:extLst>
            </p:cNvPr>
            <p:cNvSpPr>
              <a:spLocks/>
            </p:cNvSpPr>
            <p:nvPr/>
          </p:nvSpPr>
          <p:spPr bwMode="auto">
            <a:xfrm rot="5400000">
              <a:off x="8805602" y="2585762"/>
              <a:ext cx="1904924" cy="540590"/>
            </a:xfrm>
            <a:custGeom>
              <a:avLst/>
              <a:gdLst>
                <a:gd name="T0" fmla="*/ 384 w 398"/>
                <a:gd name="T1" fmla="*/ 77 h 111"/>
                <a:gd name="T2" fmla="*/ 388 w 398"/>
                <a:gd name="T3" fmla="*/ 74 h 111"/>
                <a:gd name="T4" fmla="*/ 388 w 398"/>
                <a:gd name="T5" fmla="*/ 71 h 111"/>
                <a:gd name="T6" fmla="*/ 397 w 398"/>
                <a:gd name="T7" fmla="*/ 67 h 111"/>
                <a:gd name="T8" fmla="*/ 390 w 398"/>
                <a:gd name="T9" fmla="*/ 62 h 111"/>
                <a:gd name="T10" fmla="*/ 388 w 398"/>
                <a:gd name="T11" fmla="*/ 59 h 111"/>
                <a:gd name="T12" fmla="*/ 388 w 398"/>
                <a:gd name="T13" fmla="*/ 56 h 111"/>
                <a:gd name="T14" fmla="*/ 385 w 398"/>
                <a:gd name="T15" fmla="*/ 54 h 111"/>
                <a:gd name="T16" fmla="*/ 387 w 398"/>
                <a:gd name="T17" fmla="*/ 51 h 111"/>
                <a:gd name="T18" fmla="*/ 389 w 398"/>
                <a:gd name="T19" fmla="*/ 48 h 111"/>
                <a:gd name="T20" fmla="*/ 384 w 398"/>
                <a:gd name="T21" fmla="*/ 46 h 111"/>
                <a:gd name="T22" fmla="*/ 378 w 398"/>
                <a:gd name="T23" fmla="*/ 42 h 111"/>
                <a:gd name="T24" fmla="*/ 385 w 398"/>
                <a:gd name="T25" fmla="*/ 40 h 111"/>
                <a:gd name="T26" fmla="*/ 378 w 398"/>
                <a:gd name="T27" fmla="*/ 37 h 111"/>
                <a:gd name="T28" fmla="*/ 378 w 398"/>
                <a:gd name="T29" fmla="*/ 34 h 111"/>
                <a:gd name="T30" fmla="*/ 373 w 398"/>
                <a:gd name="T31" fmla="*/ 32 h 111"/>
                <a:gd name="T32" fmla="*/ 369 w 398"/>
                <a:gd name="T33" fmla="*/ 28 h 111"/>
                <a:gd name="T34" fmla="*/ 350 w 398"/>
                <a:gd name="T35" fmla="*/ 23 h 111"/>
                <a:gd name="T36" fmla="*/ 358 w 398"/>
                <a:gd name="T37" fmla="*/ 19 h 111"/>
                <a:gd name="T38" fmla="*/ 260 w 398"/>
                <a:gd name="T39" fmla="*/ 11 h 111"/>
                <a:gd name="T40" fmla="*/ 324 w 398"/>
                <a:gd name="T41" fmla="*/ 10 h 111"/>
                <a:gd name="T42" fmla="*/ 304 w 398"/>
                <a:gd name="T43" fmla="*/ 6 h 111"/>
                <a:gd name="T44" fmla="*/ 177 w 398"/>
                <a:gd name="T45" fmla="*/ 1 h 111"/>
                <a:gd name="T46" fmla="*/ 18 w 398"/>
                <a:gd name="T47" fmla="*/ 11 h 111"/>
                <a:gd name="T48" fmla="*/ 16 w 398"/>
                <a:gd name="T49" fmla="*/ 17 h 111"/>
                <a:gd name="T50" fmla="*/ 21 w 398"/>
                <a:gd name="T51" fmla="*/ 20 h 111"/>
                <a:gd name="T52" fmla="*/ 15 w 398"/>
                <a:gd name="T53" fmla="*/ 26 h 111"/>
                <a:gd name="T54" fmla="*/ 12 w 398"/>
                <a:gd name="T55" fmla="*/ 52 h 111"/>
                <a:gd name="T56" fmla="*/ 8 w 398"/>
                <a:gd name="T57" fmla="*/ 82 h 111"/>
                <a:gd name="T58" fmla="*/ 113 w 398"/>
                <a:gd name="T59" fmla="*/ 111 h 111"/>
                <a:gd name="T60" fmla="*/ 331 w 398"/>
                <a:gd name="T61" fmla="*/ 104 h 111"/>
                <a:gd name="T62" fmla="*/ 369 w 398"/>
                <a:gd name="T63" fmla="*/ 91 h 111"/>
                <a:gd name="T64" fmla="*/ 385 w 398"/>
                <a:gd name="T65" fmla="*/ 86 h 111"/>
                <a:gd name="T66" fmla="*/ 389 w 398"/>
                <a:gd name="T67" fmla="*/ 8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98" h="111">
                  <a:moveTo>
                    <a:pt x="397" y="80"/>
                  </a:moveTo>
                  <a:cubicBezTo>
                    <a:pt x="394" y="77"/>
                    <a:pt x="387" y="79"/>
                    <a:pt x="384" y="77"/>
                  </a:cubicBezTo>
                  <a:cubicBezTo>
                    <a:pt x="387" y="75"/>
                    <a:pt x="394" y="76"/>
                    <a:pt x="396" y="76"/>
                  </a:cubicBezTo>
                  <a:cubicBezTo>
                    <a:pt x="388" y="74"/>
                    <a:pt x="388" y="74"/>
                    <a:pt x="388" y="74"/>
                  </a:cubicBezTo>
                  <a:cubicBezTo>
                    <a:pt x="397" y="72"/>
                    <a:pt x="397" y="72"/>
                    <a:pt x="397" y="72"/>
                  </a:cubicBezTo>
                  <a:cubicBezTo>
                    <a:pt x="395" y="71"/>
                    <a:pt x="390" y="73"/>
                    <a:pt x="388" y="71"/>
                  </a:cubicBezTo>
                  <a:cubicBezTo>
                    <a:pt x="388" y="69"/>
                    <a:pt x="390" y="70"/>
                    <a:pt x="391" y="70"/>
                  </a:cubicBezTo>
                  <a:cubicBezTo>
                    <a:pt x="394" y="70"/>
                    <a:pt x="398" y="69"/>
                    <a:pt x="397" y="67"/>
                  </a:cubicBezTo>
                  <a:cubicBezTo>
                    <a:pt x="397" y="63"/>
                    <a:pt x="391" y="64"/>
                    <a:pt x="388" y="63"/>
                  </a:cubicBezTo>
                  <a:cubicBezTo>
                    <a:pt x="390" y="62"/>
                    <a:pt x="390" y="62"/>
                    <a:pt x="390" y="62"/>
                  </a:cubicBezTo>
                  <a:cubicBezTo>
                    <a:pt x="388" y="62"/>
                    <a:pt x="386" y="62"/>
                    <a:pt x="385" y="60"/>
                  </a:cubicBezTo>
                  <a:cubicBezTo>
                    <a:pt x="386" y="60"/>
                    <a:pt x="387" y="59"/>
                    <a:pt x="388" y="59"/>
                  </a:cubicBezTo>
                  <a:cubicBezTo>
                    <a:pt x="383" y="57"/>
                    <a:pt x="383" y="57"/>
                    <a:pt x="383" y="57"/>
                  </a:cubicBezTo>
                  <a:cubicBezTo>
                    <a:pt x="388" y="56"/>
                    <a:pt x="388" y="56"/>
                    <a:pt x="388" y="56"/>
                  </a:cubicBezTo>
                  <a:cubicBezTo>
                    <a:pt x="386" y="56"/>
                    <a:pt x="386" y="56"/>
                    <a:pt x="386" y="56"/>
                  </a:cubicBezTo>
                  <a:cubicBezTo>
                    <a:pt x="384" y="55"/>
                    <a:pt x="386" y="54"/>
                    <a:pt x="385" y="54"/>
                  </a:cubicBezTo>
                  <a:cubicBezTo>
                    <a:pt x="383" y="52"/>
                    <a:pt x="379" y="54"/>
                    <a:pt x="377" y="52"/>
                  </a:cubicBezTo>
                  <a:cubicBezTo>
                    <a:pt x="380" y="51"/>
                    <a:pt x="384" y="51"/>
                    <a:pt x="387" y="51"/>
                  </a:cubicBezTo>
                  <a:cubicBezTo>
                    <a:pt x="385" y="51"/>
                    <a:pt x="382" y="51"/>
                    <a:pt x="381" y="49"/>
                  </a:cubicBezTo>
                  <a:cubicBezTo>
                    <a:pt x="389" y="48"/>
                    <a:pt x="389" y="48"/>
                    <a:pt x="389" y="48"/>
                  </a:cubicBezTo>
                  <a:cubicBezTo>
                    <a:pt x="387" y="47"/>
                    <a:pt x="384" y="48"/>
                    <a:pt x="382" y="47"/>
                  </a:cubicBezTo>
                  <a:cubicBezTo>
                    <a:pt x="384" y="46"/>
                    <a:pt x="384" y="46"/>
                    <a:pt x="384" y="46"/>
                  </a:cubicBezTo>
                  <a:cubicBezTo>
                    <a:pt x="381" y="45"/>
                    <a:pt x="378" y="46"/>
                    <a:pt x="376" y="44"/>
                  </a:cubicBezTo>
                  <a:cubicBezTo>
                    <a:pt x="377" y="43"/>
                    <a:pt x="378" y="43"/>
                    <a:pt x="378" y="42"/>
                  </a:cubicBezTo>
                  <a:cubicBezTo>
                    <a:pt x="377" y="42"/>
                    <a:pt x="375" y="42"/>
                    <a:pt x="374" y="41"/>
                  </a:cubicBezTo>
                  <a:cubicBezTo>
                    <a:pt x="377" y="40"/>
                    <a:pt x="382" y="41"/>
                    <a:pt x="385" y="40"/>
                  </a:cubicBezTo>
                  <a:cubicBezTo>
                    <a:pt x="377" y="37"/>
                    <a:pt x="377" y="37"/>
                    <a:pt x="377" y="37"/>
                  </a:cubicBezTo>
                  <a:cubicBezTo>
                    <a:pt x="377" y="37"/>
                    <a:pt x="377" y="37"/>
                    <a:pt x="378" y="37"/>
                  </a:cubicBezTo>
                  <a:cubicBezTo>
                    <a:pt x="373" y="35"/>
                    <a:pt x="373" y="35"/>
                    <a:pt x="373" y="35"/>
                  </a:cubicBezTo>
                  <a:cubicBezTo>
                    <a:pt x="375" y="34"/>
                    <a:pt x="377" y="35"/>
                    <a:pt x="378" y="34"/>
                  </a:cubicBezTo>
                  <a:cubicBezTo>
                    <a:pt x="370" y="32"/>
                    <a:pt x="370" y="32"/>
                    <a:pt x="370" y="32"/>
                  </a:cubicBezTo>
                  <a:cubicBezTo>
                    <a:pt x="371" y="31"/>
                    <a:pt x="372" y="32"/>
                    <a:pt x="373" y="32"/>
                  </a:cubicBezTo>
                  <a:cubicBezTo>
                    <a:pt x="358" y="29"/>
                    <a:pt x="358" y="29"/>
                    <a:pt x="358" y="29"/>
                  </a:cubicBezTo>
                  <a:cubicBezTo>
                    <a:pt x="362" y="28"/>
                    <a:pt x="365" y="30"/>
                    <a:pt x="369" y="28"/>
                  </a:cubicBezTo>
                  <a:cubicBezTo>
                    <a:pt x="362" y="26"/>
                    <a:pt x="351" y="28"/>
                    <a:pt x="345" y="24"/>
                  </a:cubicBezTo>
                  <a:cubicBezTo>
                    <a:pt x="346" y="23"/>
                    <a:pt x="348" y="23"/>
                    <a:pt x="350" y="23"/>
                  </a:cubicBezTo>
                  <a:cubicBezTo>
                    <a:pt x="346" y="22"/>
                    <a:pt x="346" y="22"/>
                    <a:pt x="346" y="22"/>
                  </a:cubicBezTo>
                  <a:cubicBezTo>
                    <a:pt x="349" y="20"/>
                    <a:pt x="356" y="21"/>
                    <a:pt x="358" y="19"/>
                  </a:cubicBezTo>
                  <a:cubicBezTo>
                    <a:pt x="354" y="19"/>
                    <a:pt x="350" y="19"/>
                    <a:pt x="347" y="17"/>
                  </a:cubicBezTo>
                  <a:cubicBezTo>
                    <a:pt x="319" y="14"/>
                    <a:pt x="290" y="11"/>
                    <a:pt x="260" y="11"/>
                  </a:cubicBezTo>
                  <a:cubicBezTo>
                    <a:pt x="259" y="10"/>
                    <a:pt x="259" y="10"/>
                    <a:pt x="259" y="10"/>
                  </a:cubicBezTo>
                  <a:cubicBezTo>
                    <a:pt x="281" y="9"/>
                    <a:pt x="301" y="11"/>
                    <a:pt x="324" y="10"/>
                  </a:cubicBezTo>
                  <a:cubicBezTo>
                    <a:pt x="325" y="9"/>
                    <a:pt x="325" y="9"/>
                    <a:pt x="325" y="9"/>
                  </a:cubicBezTo>
                  <a:cubicBezTo>
                    <a:pt x="319" y="6"/>
                    <a:pt x="311" y="8"/>
                    <a:pt x="304" y="6"/>
                  </a:cubicBezTo>
                  <a:cubicBezTo>
                    <a:pt x="306" y="5"/>
                    <a:pt x="306" y="5"/>
                    <a:pt x="306" y="5"/>
                  </a:cubicBezTo>
                  <a:cubicBezTo>
                    <a:pt x="264" y="1"/>
                    <a:pt x="219" y="0"/>
                    <a:pt x="177" y="1"/>
                  </a:cubicBezTo>
                  <a:cubicBezTo>
                    <a:pt x="35" y="2"/>
                    <a:pt x="35" y="2"/>
                    <a:pt x="35" y="2"/>
                  </a:cubicBezTo>
                  <a:cubicBezTo>
                    <a:pt x="28" y="3"/>
                    <a:pt x="22" y="7"/>
                    <a:pt x="18" y="11"/>
                  </a:cubicBezTo>
                  <a:cubicBezTo>
                    <a:pt x="24" y="13"/>
                    <a:pt x="24" y="13"/>
                    <a:pt x="24" y="13"/>
                  </a:cubicBezTo>
                  <a:cubicBezTo>
                    <a:pt x="16" y="17"/>
                    <a:pt x="16" y="17"/>
                    <a:pt x="16" y="17"/>
                  </a:cubicBezTo>
                  <a:cubicBezTo>
                    <a:pt x="15" y="20"/>
                    <a:pt x="19" y="19"/>
                    <a:pt x="22" y="20"/>
                  </a:cubicBezTo>
                  <a:cubicBezTo>
                    <a:pt x="21" y="20"/>
                    <a:pt x="21" y="20"/>
                    <a:pt x="21" y="20"/>
                  </a:cubicBezTo>
                  <a:cubicBezTo>
                    <a:pt x="20" y="22"/>
                    <a:pt x="16" y="22"/>
                    <a:pt x="19" y="24"/>
                  </a:cubicBezTo>
                  <a:cubicBezTo>
                    <a:pt x="19" y="25"/>
                    <a:pt x="16" y="25"/>
                    <a:pt x="15" y="26"/>
                  </a:cubicBezTo>
                  <a:cubicBezTo>
                    <a:pt x="15" y="29"/>
                    <a:pt x="8" y="33"/>
                    <a:pt x="11" y="37"/>
                  </a:cubicBezTo>
                  <a:cubicBezTo>
                    <a:pt x="8" y="42"/>
                    <a:pt x="13" y="47"/>
                    <a:pt x="12" y="52"/>
                  </a:cubicBezTo>
                  <a:cubicBezTo>
                    <a:pt x="8" y="56"/>
                    <a:pt x="10" y="63"/>
                    <a:pt x="7" y="68"/>
                  </a:cubicBezTo>
                  <a:cubicBezTo>
                    <a:pt x="15" y="73"/>
                    <a:pt x="0" y="77"/>
                    <a:pt x="8" y="82"/>
                  </a:cubicBezTo>
                  <a:cubicBezTo>
                    <a:pt x="9" y="88"/>
                    <a:pt x="16" y="93"/>
                    <a:pt x="24" y="97"/>
                  </a:cubicBezTo>
                  <a:cubicBezTo>
                    <a:pt x="50" y="109"/>
                    <a:pt x="82" y="110"/>
                    <a:pt x="113" y="111"/>
                  </a:cubicBezTo>
                  <a:cubicBezTo>
                    <a:pt x="277" y="109"/>
                    <a:pt x="277" y="109"/>
                    <a:pt x="277" y="109"/>
                  </a:cubicBezTo>
                  <a:cubicBezTo>
                    <a:pt x="295" y="106"/>
                    <a:pt x="314" y="107"/>
                    <a:pt x="331" y="104"/>
                  </a:cubicBezTo>
                  <a:cubicBezTo>
                    <a:pt x="350" y="103"/>
                    <a:pt x="364" y="95"/>
                    <a:pt x="382" y="93"/>
                  </a:cubicBezTo>
                  <a:cubicBezTo>
                    <a:pt x="379" y="91"/>
                    <a:pt x="374" y="92"/>
                    <a:pt x="369" y="91"/>
                  </a:cubicBezTo>
                  <a:cubicBezTo>
                    <a:pt x="375" y="88"/>
                    <a:pt x="382" y="87"/>
                    <a:pt x="388" y="86"/>
                  </a:cubicBezTo>
                  <a:cubicBezTo>
                    <a:pt x="387" y="86"/>
                    <a:pt x="385" y="87"/>
                    <a:pt x="385" y="86"/>
                  </a:cubicBezTo>
                  <a:cubicBezTo>
                    <a:pt x="387" y="84"/>
                    <a:pt x="391" y="86"/>
                    <a:pt x="392" y="84"/>
                  </a:cubicBezTo>
                  <a:cubicBezTo>
                    <a:pt x="389" y="82"/>
                    <a:pt x="389" y="82"/>
                    <a:pt x="389" y="82"/>
                  </a:cubicBezTo>
                  <a:cubicBezTo>
                    <a:pt x="391" y="80"/>
                    <a:pt x="395" y="81"/>
                    <a:pt x="397" y="80"/>
                  </a:cubicBezTo>
                  <a:close/>
                </a:path>
              </a:pathLst>
            </a:custGeom>
            <a:solidFill>
              <a:srgbClr val="004DA1"/>
            </a:solidFill>
            <a:ln>
              <a:noFill/>
            </a:ln>
          </p:spPr>
          <p:txBody>
            <a:bodyPr vert="horz" wrap="square" lIns="68580" tIns="34290" rIns="68580" bIns="3429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013" b="0" i="0" u="none" strike="noStrike" kern="0" cap="none" spc="0" normalizeH="0" baseline="0" noProof="0" dirty="0">
                <a:ln>
                  <a:noFill/>
                </a:ln>
                <a:solidFill>
                  <a:prstClr val="black"/>
                </a:solidFill>
                <a:effectLst/>
                <a:uLnTx/>
                <a:uFillTx/>
                <a:cs typeface="+mn-ea"/>
                <a:sym typeface="+mn-lt"/>
              </a:endParaRPr>
            </a:p>
          </p:txBody>
        </p:sp>
        <p:sp>
          <p:nvSpPr>
            <p:cNvPr id="11" name="文本框 10">
              <a:extLst>
                <a:ext uri="{FF2B5EF4-FFF2-40B4-BE49-F238E27FC236}">
                  <a16:creationId xmlns:a16="http://schemas.microsoft.com/office/drawing/2014/main" id="{9638B1E5-5568-466A-B5E2-8FD1DDE2E088}"/>
                </a:ext>
              </a:extLst>
            </p:cNvPr>
            <p:cNvSpPr txBox="1"/>
            <p:nvPr/>
          </p:nvSpPr>
          <p:spPr>
            <a:xfrm>
              <a:off x="9306645" y="2657710"/>
              <a:ext cx="902810" cy="396689"/>
            </a:xfrm>
            <a:prstGeom prst="rect">
              <a:avLst/>
            </a:prstGeom>
            <a:noFill/>
            <a:effectLst/>
          </p:spPr>
          <p:txBody>
            <a:bodyPr vert="eaVert" wrap="none" rtlCol="0" anchor="ctr">
              <a:spAutoFit/>
            </a:bodyPr>
            <a:lstStyle>
              <a:defPPr>
                <a:defRPr lang="zh-CN"/>
              </a:defPPr>
              <a:lvl1pPr algn="ctr">
                <a:defRPr sz="4400">
                  <a:solidFill>
                    <a:srgbClr val="004DA1"/>
                  </a:solidFill>
                  <a:latin typeface="李旭科书法" panose="02000603000000000000" pitchFamily="2" charset="-122"/>
                  <a:ea typeface="李旭科书法" panose="02000603000000000000" pitchFamily="2" charset="-122"/>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3200" b="0" i="0" u="none" strike="noStrike" kern="0" cap="none" spc="0" normalizeH="0" baseline="0" noProof="0" dirty="0">
                  <a:ln>
                    <a:noFill/>
                  </a:ln>
                  <a:solidFill>
                    <a:prstClr val="white"/>
                  </a:solidFill>
                  <a:effectLst/>
                  <a:uLnTx/>
                  <a:uFillTx/>
                  <a:latin typeface="+mn-lt"/>
                  <a:ea typeface="+mn-ea"/>
                  <a:cs typeface="+mn-ea"/>
                  <a:sym typeface="+mn-lt"/>
                </a:rPr>
                <a:t>B</a:t>
              </a:r>
              <a:endParaRPr kumimoji="0" lang="zh-CN" altLang="en-US" sz="3200" b="0" i="0" u="none" strike="noStrike" kern="0" cap="none" spc="0" normalizeH="0" baseline="0" noProof="0" dirty="0">
                <a:ln>
                  <a:noFill/>
                </a:ln>
                <a:solidFill>
                  <a:prstClr val="white"/>
                </a:solidFill>
                <a:effectLst/>
                <a:uLnTx/>
                <a:uFillTx/>
                <a:latin typeface="+mn-lt"/>
                <a:ea typeface="+mn-ea"/>
                <a:cs typeface="+mn-ea"/>
                <a:sym typeface="+mn-lt"/>
              </a:endParaRPr>
            </a:p>
          </p:txBody>
        </p:sp>
      </p:grpSp>
    </p:spTree>
    <p:extLst>
      <p:ext uri="{BB962C8B-B14F-4D97-AF65-F5344CB8AC3E}">
        <p14:creationId xmlns:p14="http://schemas.microsoft.com/office/powerpoint/2010/main" val="289372328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3F297A04-FA86-470C-A283-0F372052F889}"/>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latin typeface="+mn-lt"/>
                <a:cs typeface="+mn-ea"/>
                <a:sym typeface="+mn-lt"/>
              </a:rPr>
              <a:pPr>
                <a:defRPr/>
              </a:pPr>
              <a:t>225</a:t>
            </a:fld>
            <a:endParaRPr lang="en-US">
              <a:solidFill>
                <a:prstClr val="black">
                  <a:tint val="75000"/>
                </a:prstClr>
              </a:solidFill>
              <a:latin typeface="+mn-lt"/>
              <a:cs typeface="+mn-ea"/>
              <a:sym typeface="+mn-lt"/>
            </a:endParaRPr>
          </a:p>
        </p:txBody>
      </p:sp>
      <p:sp>
        <p:nvSpPr>
          <p:cNvPr id="3" name="文本框 2">
            <a:extLst>
              <a:ext uri="{FF2B5EF4-FFF2-40B4-BE49-F238E27FC236}">
                <a16:creationId xmlns:a16="http://schemas.microsoft.com/office/drawing/2014/main" id="{8D04972F-565F-4E50-896F-ED56EDD1A38F}"/>
              </a:ext>
            </a:extLst>
          </p:cNvPr>
          <p:cNvSpPr txBox="1"/>
          <p:nvPr/>
        </p:nvSpPr>
        <p:spPr>
          <a:xfrm>
            <a:off x="2039921" y="225348"/>
            <a:ext cx="5410461" cy="500137"/>
          </a:xfrm>
          <a:prstGeom prst="rect">
            <a:avLst/>
          </a:prstGeom>
          <a:noFill/>
        </p:spPr>
        <p:txBody>
          <a:bodyPr wrap="square" lIns="68580" tIns="34290" rIns="68580" bIns="34290" rtlCol="0">
            <a:spAutoFit/>
          </a:bodyPr>
          <a:lstStyle/>
          <a:p>
            <a:pPr algn="ctr"/>
            <a:r>
              <a:rPr lang="zh-CN" altLang="en-US" sz="2800" b="1" dirty="0">
                <a:solidFill>
                  <a:srgbClr val="0070C0"/>
                </a:solidFill>
                <a:cs typeface="+mn-ea"/>
                <a:sym typeface="+mn-lt"/>
              </a:rPr>
              <a:t>试试就试试</a:t>
            </a:r>
            <a:endParaRPr lang="en-US" altLang="zh-CN" sz="2800" b="1" dirty="0">
              <a:solidFill>
                <a:srgbClr val="7030A0"/>
              </a:solidFill>
              <a:cs typeface="+mn-ea"/>
              <a:sym typeface="+mn-lt"/>
            </a:endParaRPr>
          </a:p>
        </p:txBody>
      </p:sp>
      <p:sp>
        <p:nvSpPr>
          <p:cNvPr id="8" name="内容占位符 1">
            <a:extLst>
              <a:ext uri="{FF2B5EF4-FFF2-40B4-BE49-F238E27FC236}">
                <a16:creationId xmlns:a16="http://schemas.microsoft.com/office/drawing/2014/main" id="{C55AD2E8-BCFE-4A42-9301-8BD4BC5CB3A5}"/>
              </a:ext>
            </a:extLst>
          </p:cNvPr>
          <p:cNvSpPr txBox="1">
            <a:spLocks/>
          </p:cNvSpPr>
          <p:nvPr/>
        </p:nvSpPr>
        <p:spPr>
          <a:xfrm>
            <a:off x="490822" y="779487"/>
            <a:ext cx="8257891" cy="3887763"/>
          </a:xfrm>
          <a:prstGeom prst="rect">
            <a:avLst/>
          </a:prstGeom>
        </p:spPr>
        <p:txBody>
          <a:bodyPr vert="horz" lIns="91440" tIns="45720" rIns="91440" bIns="45720" rtlCol="0">
            <a:normAutofit fontScale="92500"/>
          </a:bodyPr>
          <a:lstStyle>
            <a:lvl1pPr marL="0" indent="538480" algn="l" defTabSz="685800" rtl="0" eaLnBrk="1" latinLnBrk="0" hangingPunct="1">
              <a:lnSpc>
                <a:spcPct val="150000"/>
              </a:lnSpc>
              <a:spcBef>
                <a:spcPts val="0"/>
              </a:spcBef>
              <a:buFont typeface="Arial" panose="020B0604020202020204" pitchFamily="34" charset="0"/>
              <a:buNone/>
              <a:defRPr sz="2200" b="1" kern="1200">
                <a:solidFill>
                  <a:srgbClr val="004DA1"/>
                </a:solidFill>
                <a:latin typeface="楷体" panose="02010609060101010101" pitchFamily="49" charset="-122"/>
                <a:ea typeface="楷体" panose="02010609060101010101" pitchFamily="49" charset="-122"/>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en-US" altLang="zh-CN" dirty="0">
                <a:latin typeface="+mn-lt"/>
                <a:ea typeface="+mn-ea"/>
                <a:cs typeface="+mn-ea"/>
                <a:sym typeface="+mn-lt"/>
              </a:rPr>
              <a:t>【</a:t>
            </a:r>
            <a:r>
              <a:rPr lang="zh-CN" altLang="en-US" dirty="0">
                <a:latin typeface="+mn-lt"/>
                <a:ea typeface="+mn-ea"/>
                <a:cs typeface="+mn-ea"/>
                <a:sym typeface="+mn-lt"/>
              </a:rPr>
              <a:t>例题</a:t>
            </a:r>
            <a:r>
              <a:rPr lang="en-US" altLang="zh-CN" dirty="0">
                <a:latin typeface="+mn-lt"/>
                <a:ea typeface="+mn-ea"/>
                <a:cs typeface="+mn-ea"/>
                <a:sym typeface="+mn-lt"/>
              </a:rPr>
              <a:t>-</a:t>
            </a:r>
            <a:r>
              <a:rPr lang="zh-CN" altLang="en-US" dirty="0">
                <a:latin typeface="+mn-lt"/>
                <a:ea typeface="+mn-ea"/>
                <a:cs typeface="+mn-ea"/>
                <a:sym typeface="+mn-lt"/>
              </a:rPr>
              <a:t>单选题</a:t>
            </a:r>
            <a:r>
              <a:rPr lang="en-US" altLang="zh-CN" dirty="0">
                <a:latin typeface="+mn-lt"/>
                <a:ea typeface="+mn-ea"/>
                <a:cs typeface="+mn-ea"/>
                <a:sym typeface="+mn-lt"/>
              </a:rPr>
              <a:t>】</a:t>
            </a:r>
            <a:r>
              <a:rPr lang="zh-CN" altLang="en-US" dirty="0">
                <a:latin typeface="+mn-lt"/>
                <a:ea typeface="+mn-ea"/>
                <a:cs typeface="+mn-ea"/>
                <a:sym typeface="+mn-lt"/>
              </a:rPr>
              <a:t>（</a:t>
            </a:r>
            <a:r>
              <a:rPr lang="en-US" altLang="zh-CN" dirty="0">
                <a:latin typeface="+mn-lt"/>
                <a:ea typeface="+mn-ea"/>
                <a:cs typeface="+mn-ea"/>
                <a:sym typeface="+mn-lt"/>
              </a:rPr>
              <a:t>2021 </a:t>
            </a:r>
            <a:r>
              <a:rPr lang="zh-CN" altLang="en-US" dirty="0">
                <a:latin typeface="+mn-lt"/>
                <a:ea typeface="+mn-ea"/>
                <a:cs typeface="+mn-ea"/>
                <a:sym typeface="+mn-lt"/>
              </a:rPr>
              <a:t>年）甲公司为增值税一般纳税人，</a:t>
            </a:r>
            <a:r>
              <a:rPr lang="en-US" altLang="zh-CN" dirty="0">
                <a:latin typeface="+mn-lt"/>
                <a:ea typeface="+mn-ea"/>
                <a:cs typeface="+mn-ea"/>
                <a:sym typeface="+mn-lt"/>
              </a:rPr>
              <a:t>2019 </a:t>
            </a:r>
            <a:r>
              <a:rPr lang="zh-CN" altLang="en-US" dirty="0">
                <a:latin typeface="+mn-lt"/>
                <a:ea typeface="+mn-ea"/>
                <a:cs typeface="+mn-ea"/>
                <a:sym typeface="+mn-lt"/>
              </a:rPr>
              <a:t>年 </a:t>
            </a:r>
            <a:r>
              <a:rPr lang="en-US" altLang="zh-CN" dirty="0">
                <a:latin typeface="+mn-lt"/>
                <a:ea typeface="+mn-ea"/>
                <a:cs typeface="+mn-ea"/>
                <a:sym typeface="+mn-lt"/>
              </a:rPr>
              <a:t>9 </a:t>
            </a:r>
            <a:r>
              <a:rPr lang="zh-CN" altLang="en-US" dirty="0">
                <a:latin typeface="+mn-lt"/>
                <a:ea typeface="+mn-ea"/>
                <a:cs typeface="+mn-ea"/>
                <a:sym typeface="+mn-lt"/>
              </a:rPr>
              <a:t>月将自产肥皂 </a:t>
            </a:r>
            <a:r>
              <a:rPr lang="en-US" altLang="zh-CN" dirty="0">
                <a:latin typeface="+mn-lt"/>
                <a:ea typeface="+mn-ea"/>
                <a:cs typeface="+mn-ea"/>
                <a:sym typeface="+mn-lt"/>
              </a:rPr>
              <a:t>100 </a:t>
            </a:r>
            <a:r>
              <a:rPr lang="zh-CN" altLang="en-US" dirty="0">
                <a:latin typeface="+mn-lt"/>
                <a:ea typeface="+mn-ea"/>
                <a:cs typeface="+mn-ea"/>
                <a:sym typeface="+mn-lt"/>
              </a:rPr>
              <a:t>箱用于职工福利，肥皂成本 </a:t>
            </a:r>
            <a:r>
              <a:rPr lang="en-US" altLang="zh-CN" dirty="0">
                <a:latin typeface="+mn-lt"/>
                <a:ea typeface="+mn-ea"/>
                <a:cs typeface="+mn-ea"/>
                <a:sym typeface="+mn-lt"/>
              </a:rPr>
              <a:t>565 </a:t>
            </a:r>
            <a:r>
              <a:rPr lang="zh-CN" altLang="en-US" dirty="0">
                <a:latin typeface="+mn-lt"/>
                <a:ea typeface="+mn-ea"/>
                <a:cs typeface="+mn-ea"/>
                <a:sym typeface="+mn-lt"/>
              </a:rPr>
              <a:t>元</a:t>
            </a:r>
            <a:r>
              <a:rPr lang="en-US" altLang="zh-CN" dirty="0">
                <a:latin typeface="+mn-lt"/>
                <a:ea typeface="+mn-ea"/>
                <a:cs typeface="+mn-ea"/>
                <a:sym typeface="+mn-lt"/>
              </a:rPr>
              <a:t>/</a:t>
            </a:r>
            <a:r>
              <a:rPr lang="zh-CN" altLang="en-US" dirty="0">
                <a:latin typeface="+mn-lt"/>
                <a:ea typeface="+mn-ea"/>
                <a:cs typeface="+mn-ea"/>
                <a:sym typeface="+mn-lt"/>
              </a:rPr>
              <a:t>箱，不含增值税售价 </a:t>
            </a:r>
            <a:r>
              <a:rPr lang="en-US" altLang="zh-CN" dirty="0">
                <a:latin typeface="+mn-lt"/>
                <a:ea typeface="+mn-ea"/>
                <a:cs typeface="+mn-ea"/>
                <a:sym typeface="+mn-lt"/>
              </a:rPr>
              <a:t>1 130 </a:t>
            </a:r>
            <a:r>
              <a:rPr lang="zh-CN" altLang="en-US" dirty="0">
                <a:latin typeface="+mn-lt"/>
                <a:ea typeface="+mn-ea"/>
                <a:cs typeface="+mn-ea"/>
                <a:sym typeface="+mn-lt"/>
              </a:rPr>
              <a:t>元</a:t>
            </a:r>
            <a:r>
              <a:rPr lang="en-US" altLang="zh-CN" dirty="0">
                <a:latin typeface="+mn-lt"/>
                <a:ea typeface="+mn-ea"/>
                <a:cs typeface="+mn-ea"/>
                <a:sym typeface="+mn-lt"/>
              </a:rPr>
              <a:t>/</a:t>
            </a:r>
            <a:r>
              <a:rPr lang="zh-CN" altLang="en-US" dirty="0">
                <a:latin typeface="+mn-lt"/>
                <a:ea typeface="+mn-ea"/>
                <a:cs typeface="+mn-ea"/>
                <a:sym typeface="+mn-lt"/>
              </a:rPr>
              <a:t>箱。已知增值税税率为 </a:t>
            </a:r>
            <a:r>
              <a:rPr lang="en-US" altLang="zh-CN" dirty="0">
                <a:latin typeface="+mn-lt"/>
                <a:ea typeface="+mn-ea"/>
                <a:cs typeface="+mn-ea"/>
                <a:sym typeface="+mn-lt"/>
              </a:rPr>
              <a:t>13</a:t>
            </a:r>
            <a:r>
              <a:rPr lang="zh-CN" altLang="en-US" dirty="0">
                <a:latin typeface="+mn-lt"/>
                <a:ea typeface="+mn-ea"/>
                <a:cs typeface="+mn-ea"/>
                <a:sym typeface="+mn-lt"/>
              </a:rPr>
              <a:t>％。计算甲公司当月该笔业务增值税销项税额的下列算式中，正确的是（ ）。</a:t>
            </a:r>
          </a:p>
          <a:p>
            <a:r>
              <a:rPr lang="zh-CN" altLang="en-US" dirty="0">
                <a:latin typeface="+mn-lt"/>
                <a:ea typeface="+mn-ea"/>
                <a:cs typeface="+mn-ea"/>
                <a:sym typeface="+mn-lt"/>
              </a:rPr>
              <a:t> </a:t>
            </a:r>
            <a:r>
              <a:rPr lang="en-US" altLang="zh-CN" dirty="0">
                <a:latin typeface="+mn-lt"/>
                <a:ea typeface="+mn-ea"/>
                <a:cs typeface="+mn-ea"/>
                <a:sym typeface="+mn-lt"/>
              </a:rPr>
              <a:t>A.100×1 130÷</a:t>
            </a:r>
            <a:r>
              <a:rPr lang="zh-CN" altLang="en-US" dirty="0">
                <a:latin typeface="+mn-lt"/>
                <a:ea typeface="+mn-ea"/>
                <a:cs typeface="+mn-ea"/>
                <a:sym typeface="+mn-lt"/>
              </a:rPr>
              <a:t>（</a:t>
            </a:r>
            <a:r>
              <a:rPr lang="en-US" altLang="zh-CN" dirty="0">
                <a:latin typeface="+mn-lt"/>
                <a:ea typeface="+mn-ea"/>
                <a:cs typeface="+mn-ea"/>
                <a:sym typeface="+mn-lt"/>
              </a:rPr>
              <a:t>1</a:t>
            </a:r>
            <a:r>
              <a:rPr lang="zh-CN" altLang="en-US" dirty="0">
                <a:latin typeface="+mn-lt"/>
                <a:ea typeface="+mn-ea"/>
                <a:cs typeface="+mn-ea"/>
                <a:sym typeface="+mn-lt"/>
              </a:rPr>
              <a:t>＋</a:t>
            </a:r>
            <a:r>
              <a:rPr lang="en-US" altLang="zh-CN" dirty="0">
                <a:latin typeface="+mn-lt"/>
                <a:ea typeface="+mn-ea"/>
                <a:cs typeface="+mn-ea"/>
                <a:sym typeface="+mn-lt"/>
              </a:rPr>
              <a:t>13</a:t>
            </a:r>
            <a:r>
              <a:rPr lang="zh-CN" altLang="en-US" dirty="0">
                <a:latin typeface="+mn-lt"/>
                <a:ea typeface="+mn-ea"/>
                <a:cs typeface="+mn-ea"/>
                <a:sym typeface="+mn-lt"/>
              </a:rPr>
              <a:t>％）</a:t>
            </a:r>
            <a:r>
              <a:rPr lang="en-US" altLang="zh-CN" dirty="0">
                <a:latin typeface="+mn-lt"/>
                <a:ea typeface="+mn-ea"/>
                <a:cs typeface="+mn-ea"/>
                <a:sym typeface="+mn-lt"/>
              </a:rPr>
              <a:t>×13</a:t>
            </a:r>
            <a:r>
              <a:rPr lang="zh-CN" altLang="en-US" dirty="0">
                <a:latin typeface="+mn-lt"/>
                <a:ea typeface="+mn-ea"/>
                <a:cs typeface="+mn-ea"/>
                <a:sym typeface="+mn-lt"/>
              </a:rPr>
              <a:t>％＝</a:t>
            </a:r>
            <a:r>
              <a:rPr lang="en-US" altLang="zh-CN" dirty="0">
                <a:latin typeface="+mn-lt"/>
                <a:ea typeface="+mn-ea"/>
                <a:cs typeface="+mn-ea"/>
                <a:sym typeface="+mn-lt"/>
              </a:rPr>
              <a:t>13 000 </a:t>
            </a:r>
            <a:r>
              <a:rPr lang="zh-CN" altLang="en-US" dirty="0">
                <a:latin typeface="+mn-lt"/>
                <a:ea typeface="+mn-ea"/>
                <a:cs typeface="+mn-ea"/>
                <a:sym typeface="+mn-lt"/>
              </a:rPr>
              <a:t>元</a:t>
            </a:r>
          </a:p>
          <a:p>
            <a:r>
              <a:rPr lang="zh-CN" altLang="en-US" dirty="0">
                <a:latin typeface="+mn-lt"/>
                <a:ea typeface="+mn-ea"/>
                <a:cs typeface="+mn-ea"/>
                <a:sym typeface="+mn-lt"/>
              </a:rPr>
              <a:t> </a:t>
            </a:r>
            <a:r>
              <a:rPr lang="en-US" altLang="zh-CN" dirty="0">
                <a:latin typeface="+mn-lt"/>
                <a:ea typeface="+mn-ea"/>
                <a:cs typeface="+mn-ea"/>
                <a:sym typeface="+mn-lt"/>
              </a:rPr>
              <a:t>B.100×565÷</a:t>
            </a:r>
            <a:r>
              <a:rPr lang="zh-CN" altLang="en-US" dirty="0">
                <a:latin typeface="+mn-lt"/>
                <a:ea typeface="+mn-ea"/>
                <a:cs typeface="+mn-ea"/>
                <a:sym typeface="+mn-lt"/>
              </a:rPr>
              <a:t>（</a:t>
            </a:r>
            <a:r>
              <a:rPr lang="en-US" altLang="zh-CN" dirty="0">
                <a:latin typeface="+mn-lt"/>
                <a:ea typeface="+mn-ea"/>
                <a:cs typeface="+mn-ea"/>
                <a:sym typeface="+mn-lt"/>
              </a:rPr>
              <a:t>1</a:t>
            </a:r>
            <a:r>
              <a:rPr lang="zh-CN" altLang="en-US" dirty="0">
                <a:latin typeface="+mn-lt"/>
                <a:ea typeface="+mn-ea"/>
                <a:cs typeface="+mn-ea"/>
                <a:sym typeface="+mn-lt"/>
              </a:rPr>
              <a:t>＋</a:t>
            </a:r>
            <a:r>
              <a:rPr lang="en-US" altLang="zh-CN" dirty="0">
                <a:latin typeface="+mn-lt"/>
                <a:ea typeface="+mn-ea"/>
                <a:cs typeface="+mn-ea"/>
                <a:sym typeface="+mn-lt"/>
              </a:rPr>
              <a:t>13</a:t>
            </a:r>
            <a:r>
              <a:rPr lang="zh-CN" altLang="en-US" dirty="0">
                <a:latin typeface="+mn-lt"/>
                <a:ea typeface="+mn-ea"/>
                <a:cs typeface="+mn-ea"/>
                <a:sym typeface="+mn-lt"/>
              </a:rPr>
              <a:t>％）</a:t>
            </a:r>
            <a:r>
              <a:rPr lang="en-US" altLang="zh-CN" dirty="0">
                <a:latin typeface="+mn-lt"/>
                <a:ea typeface="+mn-ea"/>
                <a:cs typeface="+mn-ea"/>
                <a:sym typeface="+mn-lt"/>
              </a:rPr>
              <a:t>×13</a:t>
            </a:r>
            <a:r>
              <a:rPr lang="zh-CN" altLang="en-US" dirty="0">
                <a:latin typeface="+mn-lt"/>
                <a:ea typeface="+mn-ea"/>
                <a:cs typeface="+mn-ea"/>
                <a:sym typeface="+mn-lt"/>
              </a:rPr>
              <a:t>％＝</a:t>
            </a:r>
            <a:r>
              <a:rPr lang="en-US" altLang="zh-CN" dirty="0">
                <a:latin typeface="+mn-lt"/>
                <a:ea typeface="+mn-ea"/>
                <a:cs typeface="+mn-ea"/>
                <a:sym typeface="+mn-lt"/>
              </a:rPr>
              <a:t>6 500 </a:t>
            </a:r>
            <a:r>
              <a:rPr lang="zh-CN" altLang="en-US" dirty="0">
                <a:latin typeface="+mn-lt"/>
                <a:ea typeface="+mn-ea"/>
                <a:cs typeface="+mn-ea"/>
                <a:sym typeface="+mn-lt"/>
              </a:rPr>
              <a:t>元</a:t>
            </a:r>
          </a:p>
          <a:p>
            <a:r>
              <a:rPr lang="zh-CN" altLang="en-US" dirty="0">
                <a:latin typeface="+mn-lt"/>
                <a:ea typeface="+mn-ea"/>
                <a:cs typeface="+mn-ea"/>
                <a:sym typeface="+mn-lt"/>
              </a:rPr>
              <a:t> </a:t>
            </a:r>
            <a:r>
              <a:rPr lang="en-US" altLang="zh-CN" dirty="0">
                <a:latin typeface="+mn-lt"/>
                <a:ea typeface="+mn-ea"/>
                <a:cs typeface="+mn-ea"/>
                <a:sym typeface="+mn-lt"/>
              </a:rPr>
              <a:t>C.100×1 130×13</a:t>
            </a:r>
            <a:r>
              <a:rPr lang="zh-CN" altLang="en-US" dirty="0">
                <a:latin typeface="+mn-lt"/>
                <a:ea typeface="+mn-ea"/>
                <a:cs typeface="+mn-ea"/>
                <a:sym typeface="+mn-lt"/>
              </a:rPr>
              <a:t>％＝</a:t>
            </a:r>
            <a:r>
              <a:rPr lang="en-US" altLang="zh-CN" dirty="0">
                <a:latin typeface="+mn-lt"/>
                <a:ea typeface="+mn-ea"/>
                <a:cs typeface="+mn-ea"/>
                <a:sym typeface="+mn-lt"/>
              </a:rPr>
              <a:t>14 690 </a:t>
            </a:r>
            <a:r>
              <a:rPr lang="zh-CN" altLang="en-US" dirty="0">
                <a:latin typeface="+mn-lt"/>
                <a:ea typeface="+mn-ea"/>
                <a:cs typeface="+mn-ea"/>
                <a:sym typeface="+mn-lt"/>
              </a:rPr>
              <a:t>元</a:t>
            </a:r>
          </a:p>
          <a:p>
            <a:r>
              <a:rPr lang="zh-CN" altLang="en-US" dirty="0">
                <a:latin typeface="+mn-lt"/>
                <a:ea typeface="+mn-ea"/>
                <a:cs typeface="+mn-ea"/>
                <a:sym typeface="+mn-lt"/>
              </a:rPr>
              <a:t> </a:t>
            </a:r>
            <a:r>
              <a:rPr lang="en-US" altLang="zh-CN" dirty="0">
                <a:latin typeface="+mn-lt"/>
                <a:ea typeface="+mn-ea"/>
                <a:cs typeface="+mn-ea"/>
                <a:sym typeface="+mn-lt"/>
              </a:rPr>
              <a:t>D.100×565×13</a:t>
            </a:r>
            <a:r>
              <a:rPr lang="zh-CN" altLang="en-US" dirty="0">
                <a:latin typeface="+mn-lt"/>
                <a:ea typeface="+mn-ea"/>
                <a:cs typeface="+mn-ea"/>
                <a:sym typeface="+mn-lt"/>
              </a:rPr>
              <a:t>％＝</a:t>
            </a:r>
            <a:r>
              <a:rPr lang="en-US" altLang="zh-CN" dirty="0">
                <a:latin typeface="+mn-lt"/>
                <a:ea typeface="+mn-ea"/>
                <a:cs typeface="+mn-ea"/>
                <a:sym typeface="+mn-lt"/>
              </a:rPr>
              <a:t>7 345 </a:t>
            </a:r>
            <a:r>
              <a:rPr lang="zh-CN" altLang="en-US" dirty="0">
                <a:latin typeface="+mn-lt"/>
                <a:ea typeface="+mn-ea"/>
                <a:cs typeface="+mn-ea"/>
                <a:sym typeface="+mn-lt"/>
              </a:rPr>
              <a:t>元</a:t>
            </a:r>
          </a:p>
        </p:txBody>
      </p:sp>
      <p:grpSp>
        <p:nvGrpSpPr>
          <p:cNvPr id="9" name="组合 8">
            <a:extLst>
              <a:ext uri="{FF2B5EF4-FFF2-40B4-BE49-F238E27FC236}">
                <a16:creationId xmlns:a16="http://schemas.microsoft.com/office/drawing/2014/main" id="{D7CCD27B-CFDC-4184-8D48-6FBEDF9404AE}"/>
              </a:ext>
            </a:extLst>
          </p:cNvPr>
          <p:cNvGrpSpPr/>
          <p:nvPr/>
        </p:nvGrpSpPr>
        <p:grpSpPr>
          <a:xfrm rot="16200000">
            <a:off x="1893805" y="3981478"/>
            <a:ext cx="677108" cy="1428693"/>
            <a:chOff x="9306645" y="1903595"/>
            <a:chExt cx="902810" cy="1904924"/>
          </a:xfrm>
        </p:grpSpPr>
        <p:sp>
          <p:nvSpPr>
            <p:cNvPr id="10" name="Freeform 668">
              <a:extLst>
                <a:ext uri="{FF2B5EF4-FFF2-40B4-BE49-F238E27FC236}">
                  <a16:creationId xmlns:a16="http://schemas.microsoft.com/office/drawing/2014/main" id="{25B8C2A1-05FC-4FC7-8039-F3BDF3EAEED1}"/>
                </a:ext>
              </a:extLst>
            </p:cNvPr>
            <p:cNvSpPr>
              <a:spLocks/>
            </p:cNvSpPr>
            <p:nvPr/>
          </p:nvSpPr>
          <p:spPr bwMode="auto">
            <a:xfrm rot="5400000">
              <a:off x="8805602" y="2585762"/>
              <a:ext cx="1904924" cy="540590"/>
            </a:xfrm>
            <a:custGeom>
              <a:avLst/>
              <a:gdLst>
                <a:gd name="T0" fmla="*/ 384 w 398"/>
                <a:gd name="T1" fmla="*/ 77 h 111"/>
                <a:gd name="T2" fmla="*/ 388 w 398"/>
                <a:gd name="T3" fmla="*/ 74 h 111"/>
                <a:gd name="T4" fmla="*/ 388 w 398"/>
                <a:gd name="T5" fmla="*/ 71 h 111"/>
                <a:gd name="T6" fmla="*/ 397 w 398"/>
                <a:gd name="T7" fmla="*/ 67 h 111"/>
                <a:gd name="T8" fmla="*/ 390 w 398"/>
                <a:gd name="T9" fmla="*/ 62 h 111"/>
                <a:gd name="T10" fmla="*/ 388 w 398"/>
                <a:gd name="T11" fmla="*/ 59 h 111"/>
                <a:gd name="T12" fmla="*/ 388 w 398"/>
                <a:gd name="T13" fmla="*/ 56 h 111"/>
                <a:gd name="T14" fmla="*/ 385 w 398"/>
                <a:gd name="T15" fmla="*/ 54 h 111"/>
                <a:gd name="T16" fmla="*/ 387 w 398"/>
                <a:gd name="T17" fmla="*/ 51 h 111"/>
                <a:gd name="T18" fmla="*/ 389 w 398"/>
                <a:gd name="T19" fmla="*/ 48 h 111"/>
                <a:gd name="T20" fmla="*/ 384 w 398"/>
                <a:gd name="T21" fmla="*/ 46 h 111"/>
                <a:gd name="T22" fmla="*/ 378 w 398"/>
                <a:gd name="T23" fmla="*/ 42 h 111"/>
                <a:gd name="T24" fmla="*/ 385 w 398"/>
                <a:gd name="T25" fmla="*/ 40 h 111"/>
                <a:gd name="T26" fmla="*/ 378 w 398"/>
                <a:gd name="T27" fmla="*/ 37 h 111"/>
                <a:gd name="T28" fmla="*/ 378 w 398"/>
                <a:gd name="T29" fmla="*/ 34 h 111"/>
                <a:gd name="T30" fmla="*/ 373 w 398"/>
                <a:gd name="T31" fmla="*/ 32 h 111"/>
                <a:gd name="T32" fmla="*/ 369 w 398"/>
                <a:gd name="T33" fmla="*/ 28 h 111"/>
                <a:gd name="T34" fmla="*/ 350 w 398"/>
                <a:gd name="T35" fmla="*/ 23 h 111"/>
                <a:gd name="T36" fmla="*/ 358 w 398"/>
                <a:gd name="T37" fmla="*/ 19 h 111"/>
                <a:gd name="T38" fmla="*/ 260 w 398"/>
                <a:gd name="T39" fmla="*/ 11 h 111"/>
                <a:gd name="T40" fmla="*/ 324 w 398"/>
                <a:gd name="T41" fmla="*/ 10 h 111"/>
                <a:gd name="T42" fmla="*/ 304 w 398"/>
                <a:gd name="T43" fmla="*/ 6 h 111"/>
                <a:gd name="T44" fmla="*/ 177 w 398"/>
                <a:gd name="T45" fmla="*/ 1 h 111"/>
                <a:gd name="T46" fmla="*/ 18 w 398"/>
                <a:gd name="T47" fmla="*/ 11 h 111"/>
                <a:gd name="T48" fmla="*/ 16 w 398"/>
                <a:gd name="T49" fmla="*/ 17 h 111"/>
                <a:gd name="T50" fmla="*/ 21 w 398"/>
                <a:gd name="T51" fmla="*/ 20 h 111"/>
                <a:gd name="T52" fmla="*/ 15 w 398"/>
                <a:gd name="T53" fmla="*/ 26 h 111"/>
                <a:gd name="T54" fmla="*/ 12 w 398"/>
                <a:gd name="T55" fmla="*/ 52 h 111"/>
                <a:gd name="T56" fmla="*/ 8 w 398"/>
                <a:gd name="T57" fmla="*/ 82 h 111"/>
                <a:gd name="T58" fmla="*/ 113 w 398"/>
                <a:gd name="T59" fmla="*/ 111 h 111"/>
                <a:gd name="T60" fmla="*/ 331 w 398"/>
                <a:gd name="T61" fmla="*/ 104 h 111"/>
                <a:gd name="T62" fmla="*/ 369 w 398"/>
                <a:gd name="T63" fmla="*/ 91 h 111"/>
                <a:gd name="T64" fmla="*/ 385 w 398"/>
                <a:gd name="T65" fmla="*/ 86 h 111"/>
                <a:gd name="T66" fmla="*/ 389 w 398"/>
                <a:gd name="T67" fmla="*/ 8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98" h="111">
                  <a:moveTo>
                    <a:pt x="397" y="80"/>
                  </a:moveTo>
                  <a:cubicBezTo>
                    <a:pt x="394" y="77"/>
                    <a:pt x="387" y="79"/>
                    <a:pt x="384" y="77"/>
                  </a:cubicBezTo>
                  <a:cubicBezTo>
                    <a:pt x="387" y="75"/>
                    <a:pt x="394" y="76"/>
                    <a:pt x="396" y="76"/>
                  </a:cubicBezTo>
                  <a:cubicBezTo>
                    <a:pt x="388" y="74"/>
                    <a:pt x="388" y="74"/>
                    <a:pt x="388" y="74"/>
                  </a:cubicBezTo>
                  <a:cubicBezTo>
                    <a:pt x="397" y="72"/>
                    <a:pt x="397" y="72"/>
                    <a:pt x="397" y="72"/>
                  </a:cubicBezTo>
                  <a:cubicBezTo>
                    <a:pt x="395" y="71"/>
                    <a:pt x="390" y="73"/>
                    <a:pt x="388" y="71"/>
                  </a:cubicBezTo>
                  <a:cubicBezTo>
                    <a:pt x="388" y="69"/>
                    <a:pt x="390" y="70"/>
                    <a:pt x="391" y="70"/>
                  </a:cubicBezTo>
                  <a:cubicBezTo>
                    <a:pt x="394" y="70"/>
                    <a:pt x="398" y="69"/>
                    <a:pt x="397" y="67"/>
                  </a:cubicBezTo>
                  <a:cubicBezTo>
                    <a:pt x="397" y="63"/>
                    <a:pt x="391" y="64"/>
                    <a:pt x="388" y="63"/>
                  </a:cubicBezTo>
                  <a:cubicBezTo>
                    <a:pt x="390" y="62"/>
                    <a:pt x="390" y="62"/>
                    <a:pt x="390" y="62"/>
                  </a:cubicBezTo>
                  <a:cubicBezTo>
                    <a:pt x="388" y="62"/>
                    <a:pt x="386" y="62"/>
                    <a:pt x="385" y="60"/>
                  </a:cubicBezTo>
                  <a:cubicBezTo>
                    <a:pt x="386" y="60"/>
                    <a:pt x="387" y="59"/>
                    <a:pt x="388" y="59"/>
                  </a:cubicBezTo>
                  <a:cubicBezTo>
                    <a:pt x="383" y="57"/>
                    <a:pt x="383" y="57"/>
                    <a:pt x="383" y="57"/>
                  </a:cubicBezTo>
                  <a:cubicBezTo>
                    <a:pt x="388" y="56"/>
                    <a:pt x="388" y="56"/>
                    <a:pt x="388" y="56"/>
                  </a:cubicBezTo>
                  <a:cubicBezTo>
                    <a:pt x="386" y="56"/>
                    <a:pt x="386" y="56"/>
                    <a:pt x="386" y="56"/>
                  </a:cubicBezTo>
                  <a:cubicBezTo>
                    <a:pt x="384" y="55"/>
                    <a:pt x="386" y="54"/>
                    <a:pt x="385" y="54"/>
                  </a:cubicBezTo>
                  <a:cubicBezTo>
                    <a:pt x="383" y="52"/>
                    <a:pt x="379" y="54"/>
                    <a:pt x="377" y="52"/>
                  </a:cubicBezTo>
                  <a:cubicBezTo>
                    <a:pt x="380" y="51"/>
                    <a:pt x="384" y="51"/>
                    <a:pt x="387" y="51"/>
                  </a:cubicBezTo>
                  <a:cubicBezTo>
                    <a:pt x="385" y="51"/>
                    <a:pt x="382" y="51"/>
                    <a:pt x="381" y="49"/>
                  </a:cubicBezTo>
                  <a:cubicBezTo>
                    <a:pt x="389" y="48"/>
                    <a:pt x="389" y="48"/>
                    <a:pt x="389" y="48"/>
                  </a:cubicBezTo>
                  <a:cubicBezTo>
                    <a:pt x="387" y="47"/>
                    <a:pt x="384" y="48"/>
                    <a:pt x="382" y="47"/>
                  </a:cubicBezTo>
                  <a:cubicBezTo>
                    <a:pt x="384" y="46"/>
                    <a:pt x="384" y="46"/>
                    <a:pt x="384" y="46"/>
                  </a:cubicBezTo>
                  <a:cubicBezTo>
                    <a:pt x="381" y="45"/>
                    <a:pt x="378" y="46"/>
                    <a:pt x="376" y="44"/>
                  </a:cubicBezTo>
                  <a:cubicBezTo>
                    <a:pt x="377" y="43"/>
                    <a:pt x="378" y="43"/>
                    <a:pt x="378" y="42"/>
                  </a:cubicBezTo>
                  <a:cubicBezTo>
                    <a:pt x="377" y="42"/>
                    <a:pt x="375" y="42"/>
                    <a:pt x="374" y="41"/>
                  </a:cubicBezTo>
                  <a:cubicBezTo>
                    <a:pt x="377" y="40"/>
                    <a:pt x="382" y="41"/>
                    <a:pt x="385" y="40"/>
                  </a:cubicBezTo>
                  <a:cubicBezTo>
                    <a:pt x="377" y="37"/>
                    <a:pt x="377" y="37"/>
                    <a:pt x="377" y="37"/>
                  </a:cubicBezTo>
                  <a:cubicBezTo>
                    <a:pt x="377" y="37"/>
                    <a:pt x="377" y="37"/>
                    <a:pt x="378" y="37"/>
                  </a:cubicBezTo>
                  <a:cubicBezTo>
                    <a:pt x="373" y="35"/>
                    <a:pt x="373" y="35"/>
                    <a:pt x="373" y="35"/>
                  </a:cubicBezTo>
                  <a:cubicBezTo>
                    <a:pt x="375" y="34"/>
                    <a:pt x="377" y="35"/>
                    <a:pt x="378" y="34"/>
                  </a:cubicBezTo>
                  <a:cubicBezTo>
                    <a:pt x="370" y="32"/>
                    <a:pt x="370" y="32"/>
                    <a:pt x="370" y="32"/>
                  </a:cubicBezTo>
                  <a:cubicBezTo>
                    <a:pt x="371" y="31"/>
                    <a:pt x="372" y="32"/>
                    <a:pt x="373" y="32"/>
                  </a:cubicBezTo>
                  <a:cubicBezTo>
                    <a:pt x="358" y="29"/>
                    <a:pt x="358" y="29"/>
                    <a:pt x="358" y="29"/>
                  </a:cubicBezTo>
                  <a:cubicBezTo>
                    <a:pt x="362" y="28"/>
                    <a:pt x="365" y="30"/>
                    <a:pt x="369" y="28"/>
                  </a:cubicBezTo>
                  <a:cubicBezTo>
                    <a:pt x="362" y="26"/>
                    <a:pt x="351" y="28"/>
                    <a:pt x="345" y="24"/>
                  </a:cubicBezTo>
                  <a:cubicBezTo>
                    <a:pt x="346" y="23"/>
                    <a:pt x="348" y="23"/>
                    <a:pt x="350" y="23"/>
                  </a:cubicBezTo>
                  <a:cubicBezTo>
                    <a:pt x="346" y="22"/>
                    <a:pt x="346" y="22"/>
                    <a:pt x="346" y="22"/>
                  </a:cubicBezTo>
                  <a:cubicBezTo>
                    <a:pt x="349" y="20"/>
                    <a:pt x="356" y="21"/>
                    <a:pt x="358" y="19"/>
                  </a:cubicBezTo>
                  <a:cubicBezTo>
                    <a:pt x="354" y="19"/>
                    <a:pt x="350" y="19"/>
                    <a:pt x="347" y="17"/>
                  </a:cubicBezTo>
                  <a:cubicBezTo>
                    <a:pt x="319" y="14"/>
                    <a:pt x="290" y="11"/>
                    <a:pt x="260" y="11"/>
                  </a:cubicBezTo>
                  <a:cubicBezTo>
                    <a:pt x="259" y="10"/>
                    <a:pt x="259" y="10"/>
                    <a:pt x="259" y="10"/>
                  </a:cubicBezTo>
                  <a:cubicBezTo>
                    <a:pt x="281" y="9"/>
                    <a:pt x="301" y="11"/>
                    <a:pt x="324" y="10"/>
                  </a:cubicBezTo>
                  <a:cubicBezTo>
                    <a:pt x="325" y="9"/>
                    <a:pt x="325" y="9"/>
                    <a:pt x="325" y="9"/>
                  </a:cubicBezTo>
                  <a:cubicBezTo>
                    <a:pt x="319" y="6"/>
                    <a:pt x="311" y="8"/>
                    <a:pt x="304" y="6"/>
                  </a:cubicBezTo>
                  <a:cubicBezTo>
                    <a:pt x="306" y="5"/>
                    <a:pt x="306" y="5"/>
                    <a:pt x="306" y="5"/>
                  </a:cubicBezTo>
                  <a:cubicBezTo>
                    <a:pt x="264" y="1"/>
                    <a:pt x="219" y="0"/>
                    <a:pt x="177" y="1"/>
                  </a:cubicBezTo>
                  <a:cubicBezTo>
                    <a:pt x="35" y="2"/>
                    <a:pt x="35" y="2"/>
                    <a:pt x="35" y="2"/>
                  </a:cubicBezTo>
                  <a:cubicBezTo>
                    <a:pt x="28" y="3"/>
                    <a:pt x="22" y="7"/>
                    <a:pt x="18" y="11"/>
                  </a:cubicBezTo>
                  <a:cubicBezTo>
                    <a:pt x="24" y="13"/>
                    <a:pt x="24" y="13"/>
                    <a:pt x="24" y="13"/>
                  </a:cubicBezTo>
                  <a:cubicBezTo>
                    <a:pt x="16" y="17"/>
                    <a:pt x="16" y="17"/>
                    <a:pt x="16" y="17"/>
                  </a:cubicBezTo>
                  <a:cubicBezTo>
                    <a:pt x="15" y="20"/>
                    <a:pt x="19" y="19"/>
                    <a:pt x="22" y="20"/>
                  </a:cubicBezTo>
                  <a:cubicBezTo>
                    <a:pt x="21" y="20"/>
                    <a:pt x="21" y="20"/>
                    <a:pt x="21" y="20"/>
                  </a:cubicBezTo>
                  <a:cubicBezTo>
                    <a:pt x="20" y="22"/>
                    <a:pt x="16" y="22"/>
                    <a:pt x="19" y="24"/>
                  </a:cubicBezTo>
                  <a:cubicBezTo>
                    <a:pt x="19" y="25"/>
                    <a:pt x="16" y="25"/>
                    <a:pt x="15" y="26"/>
                  </a:cubicBezTo>
                  <a:cubicBezTo>
                    <a:pt x="15" y="29"/>
                    <a:pt x="8" y="33"/>
                    <a:pt x="11" y="37"/>
                  </a:cubicBezTo>
                  <a:cubicBezTo>
                    <a:pt x="8" y="42"/>
                    <a:pt x="13" y="47"/>
                    <a:pt x="12" y="52"/>
                  </a:cubicBezTo>
                  <a:cubicBezTo>
                    <a:pt x="8" y="56"/>
                    <a:pt x="10" y="63"/>
                    <a:pt x="7" y="68"/>
                  </a:cubicBezTo>
                  <a:cubicBezTo>
                    <a:pt x="15" y="73"/>
                    <a:pt x="0" y="77"/>
                    <a:pt x="8" y="82"/>
                  </a:cubicBezTo>
                  <a:cubicBezTo>
                    <a:pt x="9" y="88"/>
                    <a:pt x="16" y="93"/>
                    <a:pt x="24" y="97"/>
                  </a:cubicBezTo>
                  <a:cubicBezTo>
                    <a:pt x="50" y="109"/>
                    <a:pt x="82" y="110"/>
                    <a:pt x="113" y="111"/>
                  </a:cubicBezTo>
                  <a:cubicBezTo>
                    <a:pt x="277" y="109"/>
                    <a:pt x="277" y="109"/>
                    <a:pt x="277" y="109"/>
                  </a:cubicBezTo>
                  <a:cubicBezTo>
                    <a:pt x="295" y="106"/>
                    <a:pt x="314" y="107"/>
                    <a:pt x="331" y="104"/>
                  </a:cubicBezTo>
                  <a:cubicBezTo>
                    <a:pt x="350" y="103"/>
                    <a:pt x="364" y="95"/>
                    <a:pt x="382" y="93"/>
                  </a:cubicBezTo>
                  <a:cubicBezTo>
                    <a:pt x="379" y="91"/>
                    <a:pt x="374" y="92"/>
                    <a:pt x="369" y="91"/>
                  </a:cubicBezTo>
                  <a:cubicBezTo>
                    <a:pt x="375" y="88"/>
                    <a:pt x="382" y="87"/>
                    <a:pt x="388" y="86"/>
                  </a:cubicBezTo>
                  <a:cubicBezTo>
                    <a:pt x="387" y="86"/>
                    <a:pt x="385" y="87"/>
                    <a:pt x="385" y="86"/>
                  </a:cubicBezTo>
                  <a:cubicBezTo>
                    <a:pt x="387" y="84"/>
                    <a:pt x="391" y="86"/>
                    <a:pt x="392" y="84"/>
                  </a:cubicBezTo>
                  <a:cubicBezTo>
                    <a:pt x="389" y="82"/>
                    <a:pt x="389" y="82"/>
                    <a:pt x="389" y="82"/>
                  </a:cubicBezTo>
                  <a:cubicBezTo>
                    <a:pt x="391" y="80"/>
                    <a:pt x="395" y="81"/>
                    <a:pt x="397" y="80"/>
                  </a:cubicBezTo>
                  <a:close/>
                </a:path>
              </a:pathLst>
            </a:custGeom>
            <a:solidFill>
              <a:srgbClr val="004DA1"/>
            </a:solidFill>
            <a:ln>
              <a:noFill/>
            </a:ln>
          </p:spPr>
          <p:txBody>
            <a:bodyPr vert="horz" wrap="square" lIns="68580" tIns="34290" rIns="68580" bIns="3429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013" b="0" i="0" u="none" strike="noStrike" kern="0" cap="none" spc="0" normalizeH="0" baseline="0" noProof="0" dirty="0">
                <a:ln>
                  <a:noFill/>
                </a:ln>
                <a:solidFill>
                  <a:prstClr val="black"/>
                </a:solidFill>
                <a:effectLst/>
                <a:uLnTx/>
                <a:uFillTx/>
                <a:cs typeface="+mn-ea"/>
                <a:sym typeface="+mn-lt"/>
              </a:endParaRPr>
            </a:p>
          </p:txBody>
        </p:sp>
        <p:sp>
          <p:nvSpPr>
            <p:cNvPr id="11" name="文本框 10">
              <a:extLst>
                <a:ext uri="{FF2B5EF4-FFF2-40B4-BE49-F238E27FC236}">
                  <a16:creationId xmlns:a16="http://schemas.microsoft.com/office/drawing/2014/main" id="{9638B1E5-5568-466A-B5E2-8FD1DDE2E088}"/>
                </a:ext>
              </a:extLst>
            </p:cNvPr>
            <p:cNvSpPr txBox="1"/>
            <p:nvPr/>
          </p:nvSpPr>
          <p:spPr>
            <a:xfrm>
              <a:off x="9306645" y="2657710"/>
              <a:ext cx="902810" cy="396689"/>
            </a:xfrm>
            <a:prstGeom prst="rect">
              <a:avLst/>
            </a:prstGeom>
            <a:noFill/>
            <a:effectLst/>
          </p:spPr>
          <p:txBody>
            <a:bodyPr vert="eaVert" wrap="none" rtlCol="0" anchor="ctr">
              <a:spAutoFit/>
            </a:bodyPr>
            <a:lstStyle>
              <a:defPPr>
                <a:defRPr lang="zh-CN"/>
              </a:defPPr>
              <a:lvl1pPr algn="ctr">
                <a:defRPr sz="4400">
                  <a:solidFill>
                    <a:srgbClr val="004DA1"/>
                  </a:solidFill>
                  <a:latin typeface="李旭科书法" panose="02000603000000000000" pitchFamily="2" charset="-122"/>
                  <a:ea typeface="李旭科书法" panose="02000603000000000000" pitchFamily="2" charset="-122"/>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3200" b="0" i="0" u="none" strike="noStrike" kern="0" cap="none" spc="0" normalizeH="0" baseline="0" noProof="0" dirty="0">
                  <a:ln>
                    <a:noFill/>
                  </a:ln>
                  <a:solidFill>
                    <a:prstClr val="white"/>
                  </a:solidFill>
                  <a:effectLst/>
                  <a:uLnTx/>
                  <a:uFillTx/>
                  <a:latin typeface="+mn-lt"/>
                  <a:ea typeface="+mn-ea"/>
                  <a:cs typeface="+mn-ea"/>
                  <a:sym typeface="+mn-lt"/>
                </a:rPr>
                <a:t>C</a:t>
              </a:r>
              <a:endParaRPr kumimoji="0" lang="zh-CN" altLang="en-US" sz="3200" b="0" i="0" u="none" strike="noStrike" kern="0" cap="none" spc="0" normalizeH="0" baseline="0" noProof="0" dirty="0">
                <a:ln>
                  <a:noFill/>
                </a:ln>
                <a:solidFill>
                  <a:prstClr val="white"/>
                </a:solidFill>
                <a:effectLst/>
                <a:uLnTx/>
                <a:uFillTx/>
                <a:latin typeface="+mn-lt"/>
                <a:ea typeface="+mn-ea"/>
                <a:cs typeface="+mn-ea"/>
                <a:sym typeface="+mn-lt"/>
              </a:endParaRPr>
            </a:p>
          </p:txBody>
        </p:sp>
      </p:grpSp>
    </p:spTree>
    <p:extLst>
      <p:ext uri="{BB962C8B-B14F-4D97-AF65-F5344CB8AC3E}">
        <p14:creationId xmlns:p14="http://schemas.microsoft.com/office/powerpoint/2010/main" val="178869378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69DCC0DA-0A51-4EE6-A253-A255AB0C5224}"/>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rPr>
              <a:pPr>
                <a:defRPr/>
              </a:pPr>
              <a:t>226</a:t>
            </a:fld>
            <a:endParaRPr lang="en-US">
              <a:solidFill>
                <a:prstClr val="black">
                  <a:tint val="75000"/>
                </a:prstClr>
              </a:solidFill>
            </a:endParaRPr>
          </a:p>
        </p:txBody>
      </p:sp>
      <p:graphicFrame>
        <p:nvGraphicFramePr>
          <p:cNvPr id="3" name="表格 2">
            <a:extLst>
              <a:ext uri="{FF2B5EF4-FFF2-40B4-BE49-F238E27FC236}">
                <a16:creationId xmlns:a16="http://schemas.microsoft.com/office/drawing/2014/main" id="{ED2DDA80-6381-4C3D-A0D6-AD52425FEA91}"/>
              </a:ext>
            </a:extLst>
          </p:cNvPr>
          <p:cNvGraphicFramePr>
            <a:graphicFrameLocks noGrp="1"/>
          </p:cNvGraphicFramePr>
          <p:nvPr>
            <p:extLst>
              <p:ext uri="{D42A27DB-BD31-4B8C-83A1-F6EECF244321}">
                <p14:modId xmlns:p14="http://schemas.microsoft.com/office/powerpoint/2010/main" val="2599107023"/>
              </p:ext>
            </p:extLst>
          </p:nvPr>
        </p:nvGraphicFramePr>
        <p:xfrm>
          <a:off x="451703" y="819292"/>
          <a:ext cx="8415848" cy="4267200"/>
        </p:xfrm>
        <a:graphic>
          <a:graphicData uri="http://schemas.openxmlformats.org/drawingml/2006/table">
            <a:tbl>
              <a:tblPr firstRow="1" firstCol="1" bandRow="1">
                <a:tableStyleId>{7DF18680-E054-41AD-8BC1-D1AEF772440D}</a:tableStyleId>
              </a:tblPr>
              <a:tblGrid>
                <a:gridCol w="469785">
                  <a:extLst>
                    <a:ext uri="{9D8B030D-6E8A-4147-A177-3AD203B41FA5}">
                      <a16:colId xmlns:a16="http://schemas.microsoft.com/office/drawing/2014/main" val="1967397406"/>
                    </a:ext>
                  </a:extLst>
                </a:gridCol>
                <a:gridCol w="1933643">
                  <a:extLst>
                    <a:ext uri="{9D8B030D-6E8A-4147-A177-3AD203B41FA5}">
                      <a16:colId xmlns:a16="http://schemas.microsoft.com/office/drawing/2014/main" val="2960167470"/>
                    </a:ext>
                  </a:extLst>
                </a:gridCol>
                <a:gridCol w="4722339">
                  <a:extLst>
                    <a:ext uri="{9D8B030D-6E8A-4147-A177-3AD203B41FA5}">
                      <a16:colId xmlns:a16="http://schemas.microsoft.com/office/drawing/2014/main" val="3885497696"/>
                    </a:ext>
                  </a:extLst>
                </a:gridCol>
                <a:gridCol w="1290081">
                  <a:extLst>
                    <a:ext uri="{9D8B030D-6E8A-4147-A177-3AD203B41FA5}">
                      <a16:colId xmlns:a16="http://schemas.microsoft.com/office/drawing/2014/main" val="815782558"/>
                    </a:ext>
                  </a:extLst>
                </a:gridCol>
              </a:tblGrid>
              <a:tr h="0">
                <a:tc gridSpan="2">
                  <a:txBody>
                    <a:bodyPr/>
                    <a:lstStyle/>
                    <a:p>
                      <a:pPr algn="ctr">
                        <a:spcAft>
                          <a:spcPts val="0"/>
                        </a:spcAft>
                      </a:pPr>
                      <a:r>
                        <a:rPr lang="zh-CN" sz="2000" b="1" kern="100" dirty="0">
                          <a:solidFill>
                            <a:schemeClr val="tx1"/>
                          </a:solidFill>
                          <a:effectLst/>
                        </a:rPr>
                        <a:t>项目</a:t>
                      </a:r>
                      <a:endParaRPr lang="zh-CN" sz="2000" b="1" kern="100" dirty="0">
                        <a:solidFill>
                          <a:schemeClr val="tx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68580" marR="68580" marT="0" marB="0" anchor="ctr"/>
                </a:tc>
                <a:tc hMerge="1">
                  <a:txBody>
                    <a:bodyPr/>
                    <a:lstStyle/>
                    <a:p>
                      <a:endParaRPr lang="zh-CN" altLang="en-US"/>
                    </a:p>
                  </a:txBody>
                  <a:tcPr/>
                </a:tc>
                <a:tc>
                  <a:txBody>
                    <a:bodyPr/>
                    <a:lstStyle/>
                    <a:p>
                      <a:pPr algn="ctr">
                        <a:spcAft>
                          <a:spcPts val="0"/>
                        </a:spcAft>
                      </a:pPr>
                      <a:r>
                        <a:rPr lang="zh-CN" sz="2000" b="1" kern="100">
                          <a:solidFill>
                            <a:schemeClr val="tx1"/>
                          </a:solidFill>
                          <a:effectLst/>
                        </a:rPr>
                        <a:t>计算公式</a:t>
                      </a:r>
                      <a:endParaRPr lang="zh-CN" sz="2000" b="1" kern="100">
                        <a:solidFill>
                          <a:schemeClr val="tx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68580" marR="68580" marT="0" marB="0" anchor="ctr"/>
                </a:tc>
                <a:tc>
                  <a:txBody>
                    <a:bodyPr/>
                    <a:lstStyle/>
                    <a:p>
                      <a:pPr algn="ctr">
                        <a:spcAft>
                          <a:spcPts val="0"/>
                        </a:spcAft>
                      </a:pPr>
                      <a:r>
                        <a:rPr lang="zh-CN" sz="2000" b="1" kern="100" dirty="0">
                          <a:solidFill>
                            <a:schemeClr val="tx1"/>
                          </a:solidFill>
                          <a:effectLst/>
                        </a:rPr>
                        <a:t>适用范围</a:t>
                      </a:r>
                      <a:endParaRPr lang="zh-CN" sz="2000" b="1" kern="100" dirty="0">
                        <a:solidFill>
                          <a:schemeClr val="tx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68580" marR="68580" marT="0" marB="0" anchor="ctr"/>
                </a:tc>
                <a:extLst>
                  <a:ext uri="{0D108BD9-81ED-4DB2-BD59-A6C34878D82A}">
                    <a16:rowId xmlns:a16="http://schemas.microsoft.com/office/drawing/2014/main" val="2046086058"/>
                  </a:ext>
                </a:extLst>
              </a:tr>
              <a:tr h="0">
                <a:tc rowSpan="2">
                  <a:txBody>
                    <a:bodyPr/>
                    <a:lstStyle/>
                    <a:p>
                      <a:pPr algn="ctr">
                        <a:spcAft>
                          <a:spcPts val="0"/>
                        </a:spcAft>
                      </a:pPr>
                      <a:r>
                        <a:rPr lang="zh-CN" sz="2000" b="1" kern="100" dirty="0">
                          <a:solidFill>
                            <a:schemeClr val="tx1"/>
                          </a:solidFill>
                          <a:effectLst/>
                        </a:rPr>
                        <a:t>金</a:t>
                      </a:r>
                      <a:endParaRPr lang="en-US" altLang="zh-CN" sz="2000" b="1" kern="100" dirty="0">
                        <a:solidFill>
                          <a:schemeClr val="tx1"/>
                        </a:solidFill>
                        <a:effectLst/>
                      </a:endParaRPr>
                    </a:p>
                    <a:p>
                      <a:pPr algn="ctr">
                        <a:spcAft>
                          <a:spcPts val="0"/>
                        </a:spcAft>
                      </a:pPr>
                      <a:r>
                        <a:rPr lang="zh-CN" sz="2000" b="1" kern="100" dirty="0">
                          <a:solidFill>
                            <a:schemeClr val="tx1"/>
                          </a:solidFill>
                          <a:effectLst/>
                        </a:rPr>
                        <a:t>融</a:t>
                      </a:r>
                      <a:endParaRPr lang="en-US" altLang="zh-CN" sz="2000" b="1" kern="100" dirty="0">
                        <a:solidFill>
                          <a:schemeClr val="tx1"/>
                        </a:solidFill>
                        <a:effectLst/>
                      </a:endParaRPr>
                    </a:p>
                    <a:p>
                      <a:pPr algn="ctr">
                        <a:spcAft>
                          <a:spcPts val="0"/>
                        </a:spcAft>
                      </a:pPr>
                      <a:r>
                        <a:rPr lang="zh-CN" sz="2000" b="1" kern="100" dirty="0">
                          <a:solidFill>
                            <a:schemeClr val="tx1"/>
                          </a:solidFill>
                          <a:effectLst/>
                        </a:rPr>
                        <a:t>商</a:t>
                      </a:r>
                      <a:endParaRPr lang="en-US" altLang="zh-CN" sz="2000" b="1" kern="100" dirty="0">
                        <a:solidFill>
                          <a:schemeClr val="tx1"/>
                        </a:solidFill>
                        <a:effectLst/>
                      </a:endParaRPr>
                    </a:p>
                    <a:p>
                      <a:pPr algn="ctr">
                        <a:spcAft>
                          <a:spcPts val="0"/>
                        </a:spcAft>
                      </a:pPr>
                      <a:r>
                        <a:rPr lang="zh-CN" sz="2000" b="1" kern="100" dirty="0">
                          <a:solidFill>
                            <a:schemeClr val="tx1"/>
                          </a:solidFill>
                          <a:effectLst/>
                        </a:rPr>
                        <a:t>品</a:t>
                      </a:r>
                      <a:endParaRPr lang="en-US" altLang="zh-CN" sz="2000" b="1" kern="100" dirty="0">
                        <a:solidFill>
                          <a:schemeClr val="tx1"/>
                        </a:solidFill>
                        <a:effectLst/>
                      </a:endParaRPr>
                    </a:p>
                    <a:p>
                      <a:pPr algn="ctr">
                        <a:spcAft>
                          <a:spcPts val="0"/>
                        </a:spcAft>
                      </a:pPr>
                      <a:r>
                        <a:rPr lang="zh-CN" sz="2000" b="1" kern="100" dirty="0">
                          <a:solidFill>
                            <a:schemeClr val="tx1"/>
                          </a:solidFill>
                          <a:effectLst/>
                        </a:rPr>
                        <a:t>转</a:t>
                      </a:r>
                      <a:endParaRPr lang="en-US" altLang="zh-CN" sz="2000" b="1" kern="100" dirty="0">
                        <a:solidFill>
                          <a:schemeClr val="tx1"/>
                        </a:solidFill>
                        <a:effectLst/>
                      </a:endParaRPr>
                    </a:p>
                    <a:p>
                      <a:pPr algn="ctr">
                        <a:spcAft>
                          <a:spcPts val="0"/>
                        </a:spcAft>
                      </a:pPr>
                      <a:r>
                        <a:rPr lang="zh-CN" sz="2000" b="1" kern="100" dirty="0">
                          <a:solidFill>
                            <a:schemeClr val="tx1"/>
                          </a:solidFill>
                          <a:effectLst/>
                        </a:rPr>
                        <a:t>让</a:t>
                      </a:r>
                      <a:endParaRPr lang="zh-CN" sz="2000" b="1" kern="100" dirty="0">
                        <a:solidFill>
                          <a:schemeClr val="tx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68580" marR="68580" marT="0" marB="0" anchor="ctr"/>
                </a:tc>
                <a:tc>
                  <a:txBody>
                    <a:bodyPr/>
                    <a:lstStyle/>
                    <a:p>
                      <a:pPr algn="ctr">
                        <a:spcAft>
                          <a:spcPts val="0"/>
                        </a:spcAft>
                      </a:pPr>
                      <a:r>
                        <a:rPr lang="zh-CN" altLang="en-US" sz="2000" b="1" kern="100" dirty="0">
                          <a:solidFill>
                            <a:schemeClr val="tx1"/>
                          </a:solidFill>
                          <a:effectLst/>
                          <a:latin typeface="楷体" panose="02010609060101010101" pitchFamily="49" charset="-122"/>
                          <a:ea typeface="楷体" panose="02010609060101010101" pitchFamily="49" charset="-122"/>
                          <a:cs typeface="Times New Roman" panose="02020603050405020304" pitchFamily="18" charset="0"/>
                        </a:rPr>
                        <a:t>一般情况</a:t>
                      </a:r>
                      <a:endParaRPr lang="zh-CN" sz="2000" b="1" kern="100" dirty="0">
                        <a:solidFill>
                          <a:schemeClr val="tx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68580" marR="68580" marT="0" marB="0" anchor="ctr"/>
                </a:tc>
                <a:tc>
                  <a:txBody>
                    <a:bodyPr/>
                    <a:lstStyle/>
                    <a:p>
                      <a:pPr algn="l">
                        <a:spcAft>
                          <a:spcPts val="0"/>
                        </a:spcAft>
                        <a:tabLst>
                          <a:tab pos="2970530" algn="l"/>
                        </a:tabLst>
                      </a:pPr>
                      <a:r>
                        <a:rPr lang="zh-CN" altLang="en-US" sz="2000" b="1" kern="100" dirty="0">
                          <a:solidFill>
                            <a:srgbClr val="C00000"/>
                          </a:solidFill>
                          <a:effectLst/>
                        </a:rPr>
                        <a:t>销售额＝（卖出价－买入价－上期交易负差）</a:t>
                      </a:r>
                      <a:r>
                        <a:rPr lang="en-US" altLang="zh-CN" sz="2000" b="1" kern="100" dirty="0">
                          <a:solidFill>
                            <a:srgbClr val="C00000"/>
                          </a:solidFill>
                          <a:effectLst/>
                        </a:rPr>
                        <a:t>÷</a:t>
                      </a:r>
                      <a:r>
                        <a:rPr lang="zh-CN" altLang="en-US" sz="2000" b="1" kern="100" dirty="0">
                          <a:solidFill>
                            <a:srgbClr val="C00000"/>
                          </a:solidFill>
                          <a:effectLst/>
                        </a:rPr>
                        <a:t>（</a:t>
                      </a:r>
                      <a:r>
                        <a:rPr lang="en-US" altLang="zh-CN" sz="2000" b="1" kern="100" dirty="0">
                          <a:solidFill>
                            <a:srgbClr val="C00000"/>
                          </a:solidFill>
                          <a:effectLst/>
                        </a:rPr>
                        <a:t>1</a:t>
                      </a:r>
                      <a:r>
                        <a:rPr lang="zh-CN" altLang="en-US" sz="2000" b="1" kern="100" dirty="0">
                          <a:solidFill>
                            <a:srgbClr val="C00000"/>
                          </a:solidFill>
                          <a:effectLst/>
                        </a:rPr>
                        <a:t>＋</a:t>
                      </a:r>
                      <a:r>
                        <a:rPr lang="en-US" altLang="zh-CN" sz="2000" b="1" kern="100" dirty="0">
                          <a:solidFill>
                            <a:srgbClr val="C00000"/>
                          </a:solidFill>
                          <a:effectLst/>
                        </a:rPr>
                        <a:t>6%</a:t>
                      </a:r>
                      <a:r>
                        <a:rPr lang="zh-CN" altLang="en-US" sz="2000" b="1" kern="100" dirty="0">
                          <a:solidFill>
                            <a:srgbClr val="C00000"/>
                          </a:solidFill>
                          <a:effectLst/>
                        </a:rPr>
                        <a:t>）</a:t>
                      </a:r>
                    </a:p>
                    <a:p>
                      <a:pPr algn="l">
                        <a:spcAft>
                          <a:spcPts val="0"/>
                        </a:spcAft>
                        <a:tabLst>
                          <a:tab pos="2970530" algn="l"/>
                        </a:tabLst>
                      </a:pPr>
                      <a:r>
                        <a:rPr lang="en-US" altLang="zh-CN" sz="2000" b="1" kern="100" dirty="0">
                          <a:solidFill>
                            <a:schemeClr val="tx1"/>
                          </a:solidFill>
                          <a:effectLst/>
                        </a:rPr>
                        <a:t>【</a:t>
                      </a:r>
                      <a:r>
                        <a:rPr lang="zh-CN" altLang="en-US" sz="2000" b="1" kern="100" dirty="0">
                          <a:solidFill>
                            <a:schemeClr val="tx1"/>
                          </a:solidFill>
                          <a:effectLst/>
                        </a:rPr>
                        <a:t>老赵提示</a:t>
                      </a:r>
                      <a:r>
                        <a:rPr lang="en-US" altLang="zh-CN" sz="2000" b="1" kern="100" dirty="0">
                          <a:solidFill>
                            <a:schemeClr val="tx1"/>
                          </a:solidFill>
                          <a:effectLst/>
                        </a:rPr>
                        <a:t>】</a:t>
                      </a:r>
                      <a:r>
                        <a:rPr lang="zh-CN" altLang="en-US" sz="2000" b="1" kern="100" dirty="0">
                          <a:solidFill>
                            <a:schemeClr val="tx1"/>
                          </a:solidFill>
                          <a:effectLst/>
                        </a:rPr>
                        <a:t>如</a:t>
                      </a:r>
                      <a:r>
                        <a:rPr lang="zh-CN" altLang="en-US" sz="2000" b="1" kern="100" dirty="0">
                          <a:solidFill>
                            <a:srgbClr val="C00000"/>
                          </a:solidFill>
                          <a:effectLst/>
                        </a:rPr>
                        <a:t>年末时</a:t>
                      </a:r>
                      <a:r>
                        <a:rPr lang="zh-CN" altLang="en-US" sz="2000" b="1" kern="100" dirty="0">
                          <a:solidFill>
                            <a:schemeClr val="tx1"/>
                          </a:solidFill>
                          <a:effectLst/>
                        </a:rPr>
                        <a:t>仍出现负差，</a:t>
                      </a:r>
                      <a:r>
                        <a:rPr lang="zh-CN" altLang="en-US" sz="2000" b="1" kern="100" dirty="0">
                          <a:solidFill>
                            <a:srgbClr val="C00000"/>
                          </a:solidFill>
                          <a:effectLst/>
                        </a:rPr>
                        <a:t>不得结转</a:t>
                      </a:r>
                      <a:r>
                        <a:rPr lang="zh-CN" altLang="en-US" sz="2000" b="1" kern="100" dirty="0">
                          <a:solidFill>
                            <a:schemeClr val="tx1"/>
                          </a:solidFill>
                          <a:effectLst/>
                        </a:rPr>
                        <a:t>下一会计年度</a:t>
                      </a:r>
                    </a:p>
                  </a:txBody>
                  <a:tcPr marL="68580" marR="68580" marT="0" marB="0" anchor="ctr"/>
                </a:tc>
                <a:tc rowSpan="3">
                  <a:txBody>
                    <a:bodyPr/>
                    <a:lstStyle/>
                    <a:p>
                      <a:pPr algn="l">
                        <a:spcAft>
                          <a:spcPts val="0"/>
                        </a:spcAft>
                      </a:pPr>
                      <a:r>
                        <a:rPr lang="zh-CN" sz="2000" b="1" kern="100" dirty="0">
                          <a:solidFill>
                            <a:schemeClr val="tx1"/>
                          </a:solidFill>
                          <a:effectLst/>
                        </a:rPr>
                        <a:t>适用</a:t>
                      </a:r>
                      <a:r>
                        <a:rPr lang="zh-CN" sz="2000" b="1" kern="100" dirty="0">
                          <a:solidFill>
                            <a:srgbClr val="C00000"/>
                          </a:solidFill>
                          <a:effectLst/>
                        </a:rPr>
                        <a:t>一般纳税人</a:t>
                      </a:r>
                      <a:r>
                        <a:rPr lang="zh-CN" sz="2000" b="1" kern="100" dirty="0">
                          <a:solidFill>
                            <a:schemeClr val="tx1"/>
                          </a:solidFill>
                          <a:effectLst/>
                        </a:rPr>
                        <a:t>，但</a:t>
                      </a:r>
                      <a:r>
                        <a:rPr lang="zh-CN" sz="2400" b="1" kern="100" dirty="0">
                          <a:solidFill>
                            <a:srgbClr val="C00000"/>
                          </a:solidFill>
                          <a:effectLst/>
                        </a:rPr>
                        <a:t>不得开具增值税专用发票</a:t>
                      </a:r>
                      <a:endParaRPr lang="zh-CN" sz="2000" b="1" kern="100" dirty="0">
                        <a:solidFill>
                          <a:srgbClr val="C00000"/>
                        </a:solidFill>
                        <a:effectLst/>
                        <a:latin typeface="楷体" panose="02010609060101010101" pitchFamily="49" charset="-122"/>
                        <a:ea typeface="楷体" panose="02010609060101010101" pitchFamily="49" charset="-122"/>
                        <a:cs typeface="Times New Roman" panose="02020603050405020304" pitchFamily="18" charset="0"/>
                      </a:endParaRPr>
                    </a:p>
                  </a:txBody>
                  <a:tcPr marL="68580" marR="68580" marT="0" marB="0" anchor="ctr"/>
                </a:tc>
                <a:extLst>
                  <a:ext uri="{0D108BD9-81ED-4DB2-BD59-A6C34878D82A}">
                    <a16:rowId xmlns:a16="http://schemas.microsoft.com/office/drawing/2014/main" val="2715807292"/>
                  </a:ext>
                </a:extLst>
              </a:tr>
              <a:tr h="0">
                <a:tc vMerge="1">
                  <a:txBody>
                    <a:bodyPr/>
                    <a:lstStyle/>
                    <a:p>
                      <a:pPr algn="ctr">
                        <a:spcAft>
                          <a:spcPts val="0"/>
                        </a:spcAft>
                      </a:pPr>
                      <a:endParaRPr lang="zh-CN" sz="1800" b="1" kern="100" dirty="0">
                        <a:solidFill>
                          <a:schemeClr val="tx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68580" marR="68580" marT="0" marB="0" anchor="ctr"/>
                </a:tc>
                <a:tc>
                  <a:txBody>
                    <a:bodyPr/>
                    <a:lstStyle/>
                    <a:p>
                      <a:r>
                        <a:rPr lang="zh-CN" altLang="en-US" sz="2000" b="1" kern="100" dirty="0">
                          <a:solidFill>
                            <a:schemeClr val="tx1"/>
                          </a:solidFill>
                          <a:effectLst/>
                          <a:latin typeface="楷体" panose="02010609060101010101" pitchFamily="49" charset="-122"/>
                          <a:ea typeface="楷体" panose="02010609060101010101" pitchFamily="49" charset="-122"/>
                          <a:cs typeface="Times New Roman" panose="02020603050405020304" pitchFamily="18" charset="0"/>
                        </a:rPr>
                        <a:t>无偿转让股票</a:t>
                      </a:r>
                      <a:endParaRPr lang="zh-CN" altLang="en-US" dirty="0"/>
                    </a:p>
                  </a:txBody>
                  <a:tcPr marL="68580" marR="68580" marT="0" marB="0" anchor="ctr"/>
                </a:tc>
                <a:tc>
                  <a:txBody>
                    <a:bodyPr/>
                    <a:lstStyle/>
                    <a:p>
                      <a:pPr algn="l">
                        <a:spcAft>
                          <a:spcPts val="0"/>
                        </a:spcAft>
                        <a:tabLst>
                          <a:tab pos="2970530" algn="l"/>
                        </a:tabLst>
                      </a:pPr>
                      <a:r>
                        <a:rPr lang="zh-CN" altLang="en-US" sz="2000" b="1" kern="100" dirty="0">
                          <a:solidFill>
                            <a:schemeClr val="tx1"/>
                          </a:solidFill>
                          <a:effectLst/>
                        </a:rPr>
                        <a:t>（</a:t>
                      </a:r>
                      <a:r>
                        <a:rPr lang="en-US" altLang="zh-CN" sz="2000" b="1" kern="100" dirty="0">
                          <a:solidFill>
                            <a:schemeClr val="tx1"/>
                          </a:solidFill>
                          <a:effectLst/>
                        </a:rPr>
                        <a:t>1</a:t>
                      </a:r>
                      <a:r>
                        <a:rPr lang="zh-CN" altLang="en-US" sz="2000" b="1" kern="100" dirty="0">
                          <a:solidFill>
                            <a:schemeClr val="tx1"/>
                          </a:solidFill>
                          <a:effectLst/>
                        </a:rPr>
                        <a:t>）无偿转让时</a:t>
                      </a:r>
                      <a:r>
                        <a:rPr lang="en-US" altLang="zh-CN" sz="2000" b="1" kern="100" dirty="0">
                          <a:solidFill>
                            <a:schemeClr val="tx1"/>
                          </a:solidFill>
                          <a:effectLst/>
                        </a:rPr>
                        <a:t>,</a:t>
                      </a:r>
                      <a:r>
                        <a:rPr lang="zh-CN" altLang="en-US" sz="2000" b="1" kern="100" dirty="0">
                          <a:solidFill>
                            <a:schemeClr val="tx1"/>
                          </a:solidFill>
                          <a:effectLst/>
                        </a:rPr>
                        <a:t>转出方以该股票的买入价为卖出价，按照“金融商品转让”计算纳税；</a:t>
                      </a:r>
                    </a:p>
                    <a:p>
                      <a:pPr algn="l">
                        <a:spcAft>
                          <a:spcPts val="0"/>
                        </a:spcAft>
                        <a:tabLst>
                          <a:tab pos="2970530" algn="l"/>
                        </a:tabLst>
                      </a:pPr>
                      <a:r>
                        <a:rPr lang="zh-CN" altLang="en-US" sz="2000" b="1" kern="100" dirty="0">
                          <a:solidFill>
                            <a:schemeClr val="tx1"/>
                          </a:solidFill>
                          <a:effectLst/>
                        </a:rPr>
                        <a:t>（</a:t>
                      </a:r>
                      <a:r>
                        <a:rPr lang="en-US" altLang="zh-CN" sz="2000" b="1" kern="100" dirty="0">
                          <a:solidFill>
                            <a:schemeClr val="tx1"/>
                          </a:solidFill>
                          <a:effectLst/>
                        </a:rPr>
                        <a:t>2</a:t>
                      </a:r>
                      <a:r>
                        <a:rPr lang="zh-CN" altLang="en-US" sz="2000" b="1" kern="100" dirty="0">
                          <a:solidFill>
                            <a:schemeClr val="tx1"/>
                          </a:solidFill>
                          <a:effectLst/>
                        </a:rPr>
                        <a:t>）转入方将上述股票再转让时</a:t>
                      </a:r>
                      <a:r>
                        <a:rPr lang="en-US" altLang="zh-CN" sz="2000" b="1" kern="100" dirty="0">
                          <a:solidFill>
                            <a:schemeClr val="tx1"/>
                          </a:solidFill>
                          <a:effectLst/>
                        </a:rPr>
                        <a:t>,</a:t>
                      </a:r>
                      <a:r>
                        <a:rPr lang="zh-CN" altLang="en-US" sz="2000" b="1" kern="100" dirty="0">
                          <a:solidFill>
                            <a:schemeClr val="tx1"/>
                          </a:solidFill>
                          <a:effectLst/>
                        </a:rPr>
                        <a:t>以原转出方的卖出价为买入价</a:t>
                      </a:r>
                      <a:r>
                        <a:rPr lang="en-US" altLang="zh-CN" sz="2000" b="1" kern="100" dirty="0">
                          <a:solidFill>
                            <a:schemeClr val="tx1"/>
                          </a:solidFill>
                          <a:effectLst/>
                        </a:rPr>
                        <a:t>,</a:t>
                      </a:r>
                      <a:r>
                        <a:rPr lang="zh-CN" altLang="en-US" sz="2000" b="1" kern="100" dirty="0">
                          <a:solidFill>
                            <a:schemeClr val="tx1"/>
                          </a:solidFill>
                          <a:effectLst/>
                        </a:rPr>
                        <a:t>按照“金融商品转让”计算纳税</a:t>
                      </a:r>
                    </a:p>
                  </a:txBody>
                  <a:tcPr marL="68580" marR="68580" marT="0" marB="0" anchor="ctr"/>
                </a:tc>
                <a:tc vMerge="1">
                  <a:txBody>
                    <a:bodyPr/>
                    <a:lstStyle/>
                    <a:p>
                      <a:endParaRPr lang="zh-CN" altLang="en-US"/>
                    </a:p>
                  </a:txBody>
                  <a:tcPr/>
                </a:tc>
                <a:extLst>
                  <a:ext uri="{0D108BD9-81ED-4DB2-BD59-A6C34878D82A}">
                    <a16:rowId xmlns:a16="http://schemas.microsoft.com/office/drawing/2014/main" val="2025618758"/>
                  </a:ext>
                </a:extLst>
              </a:tr>
              <a:tr h="0">
                <a:tc gridSpan="2">
                  <a:txBody>
                    <a:bodyPr/>
                    <a:lstStyle/>
                    <a:p>
                      <a:pPr algn="ctr">
                        <a:spcAft>
                          <a:spcPts val="0"/>
                        </a:spcAft>
                      </a:pPr>
                      <a:r>
                        <a:rPr lang="zh-CN" sz="2000" b="1" kern="100" dirty="0">
                          <a:solidFill>
                            <a:schemeClr val="tx1"/>
                          </a:solidFill>
                          <a:effectLst/>
                        </a:rPr>
                        <a:t>旅游服务</a:t>
                      </a:r>
                      <a:endParaRPr lang="zh-CN" sz="2000" b="1" kern="100" dirty="0">
                        <a:solidFill>
                          <a:schemeClr val="tx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68580" marR="68580" marT="0" marB="0" anchor="ctr"/>
                </a:tc>
                <a:tc hMerge="1">
                  <a:txBody>
                    <a:bodyPr/>
                    <a:lstStyle/>
                    <a:p>
                      <a:endParaRPr lang="zh-CN" altLang="en-US"/>
                    </a:p>
                  </a:txBody>
                  <a:tcPr/>
                </a:tc>
                <a:tc>
                  <a:txBody>
                    <a:bodyPr/>
                    <a:lstStyle/>
                    <a:p>
                      <a:pPr algn="l">
                        <a:spcAft>
                          <a:spcPts val="0"/>
                        </a:spcAft>
                      </a:pPr>
                      <a:r>
                        <a:rPr lang="zh-CN" altLang="en-US" sz="2000" b="1" kern="100" dirty="0">
                          <a:solidFill>
                            <a:schemeClr val="tx1"/>
                          </a:solidFill>
                          <a:effectLst/>
                        </a:rPr>
                        <a:t>销售额＝（全部价款＋价外费用－住宿费、餐饮费、交通费、签证费、门票费、地接费）</a:t>
                      </a:r>
                      <a:r>
                        <a:rPr lang="en-US" altLang="zh-CN" sz="2000" b="1" kern="100" dirty="0">
                          <a:solidFill>
                            <a:srgbClr val="C00000"/>
                          </a:solidFill>
                          <a:effectLst/>
                        </a:rPr>
                        <a:t>÷</a:t>
                      </a:r>
                      <a:r>
                        <a:rPr lang="zh-CN" altLang="en-US" sz="2000" b="1" kern="100" dirty="0">
                          <a:solidFill>
                            <a:srgbClr val="C00000"/>
                          </a:solidFill>
                          <a:effectLst/>
                        </a:rPr>
                        <a:t>（</a:t>
                      </a:r>
                      <a:r>
                        <a:rPr lang="en-US" altLang="zh-CN" sz="2000" b="1" kern="100" dirty="0">
                          <a:solidFill>
                            <a:srgbClr val="C00000"/>
                          </a:solidFill>
                          <a:effectLst/>
                        </a:rPr>
                        <a:t>1</a:t>
                      </a:r>
                      <a:r>
                        <a:rPr lang="zh-CN" altLang="en-US" sz="2000" b="1" kern="100" dirty="0">
                          <a:solidFill>
                            <a:srgbClr val="C00000"/>
                          </a:solidFill>
                          <a:effectLst/>
                        </a:rPr>
                        <a:t>＋</a:t>
                      </a:r>
                      <a:r>
                        <a:rPr lang="en-US" altLang="zh-CN" sz="2000" b="1" kern="100" dirty="0">
                          <a:solidFill>
                            <a:srgbClr val="C00000"/>
                          </a:solidFill>
                          <a:effectLst/>
                        </a:rPr>
                        <a:t>6%</a:t>
                      </a:r>
                      <a:r>
                        <a:rPr lang="zh-CN" altLang="en-US" sz="2000" b="1" kern="100" dirty="0">
                          <a:solidFill>
                            <a:srgbClr val="C00000"/>
                          </a:solidFill>
                          <a:effectLst/>
                        </a:rPr>
                        <a:t>）</a:t>
                      </a:r>
                      <a:endParaRPr lang="zh-CN" sz="2000" b="1" kern="100" dirty="0">
                        <a:solidFill>
                          <a:srgbClr val="C00000"/>
                        </a:solidFill>
                        <a:effectLst/>
                        <a:latin typeface="楷体" panose="02010609060101010101" pitchFamily="49" charset="-122"/>
                        <a:ea typeface="楷体" panose="02010609060101010101" pitchFamily="49" charset="-122"/>
                        <a:cs typeface="Times New Roman" panose="02020603050405020304" pitchFamily="18" charset="0"/>
                      </a:endParaRPr>
                    </a:p>
                  </a:txBody>
                  <a:tcPr marL="68580" marR="68580" marT="0" marB="0" anchor="ctr"/>
                </a:tc>
                <a:tc vMerge="1">
                  <a:txBody>
                    <a:bodyPr/>
                    <a:lstStyle/>
                    <a:p>
                      <a:endParaRPr lang="zh-CN" altLang="en-US"/>
                    </a:p>
                  </a:txBody>
                  <a:tcPr/>
                </a:tc>
                <a:extLst>
                  <a:ext uri="{0D108BD9-81ED-4DB2-BD59-A6C34878D82A}">
                    <a16:rowId xmlns:a16="http://schemas.microsoft.com/office/drawing/2014/main" val="3674358790"/>
                  </a:ext>
                </a:extLst>
              </a:tr>
            </a:tbl>
          </a:graphicData>
        </a:graphic>
      </p:graphicFrame>
      <p:sp>
        <p:nvSpPr>
          <p:cNvPr id="4" name="文本框 4">
            <a:extLst>
              <a:ext uri="{FF2B5EF4-FFF2-40B4-BE49-F238E27FC236}">
                <a16:creationId xmlns:a16="http://schemas.microsoft.com/office/drawing/2014/main" id="{CB3FE3AE-648C-418D-8AA8-88254B201A47}"/>
              </a:ext>
            </a:extLst>
          </p:cNvPr>
          <p:cNvSpPr txBox="1"/>
          <p:nvPr/>
        </p:nvSpPr>
        <p:spPr>
          <a:xfrm>
            <a:off x="0" y="310686"/>
            <a:ext cx="9037674" cy="500137"/>
          </a:xfrm>
          <a:prstGeom prst="rect">
            <a:avLst/>
          </a:prstGeom>
          <a:noFill/>
        </p:spPr>
        <p:txBody>
          <a:bodyPr wrap="square" lIns="68580" tIns="34290" rIns="68580" bIns="34290" rtlCol="0">
            <a:spAutoFit/>
          </a:bodyPr>
          <a:lstStyle/>
          <a:p>
            <a:pPr algn="ctr"/>
            <a:r>
              <a:rPr lang="zh-CN" altLang="en-US" sz="2800" b="1" dirty="0">
                <a:solidFill>
                  <a:srgbClr val="0070C0"/>
                </a:solidFill>
                <a:latin typeface="+mn-ea"/>
              </a:rPr>
              <a:t>二、销项税额</a:t>
            </a:r>
            <a:r>
              <a:rPr lang="en-US" altLang="zh-CN" sz="2400" b="1" dirty="0">
                <a:solidFill>
                  <a:srgbClr val="0070C0"/>
                </a:solidFill>
                <a:latin typeface="+mn-ea"/>
              </a:rPr>
              <a:t>——4.</a:t>
            </a:r>
            <a:r>
              <a:rPr lang="zh-CN" altLang="en-US" sz="2400" b="1" dirty="0">
                <a:solidFill>
                  <a:srgbClr val="0070C0"/>
                </a:solidFill>
                <a:latin typeface="+mn-ea"/>
              </a:rPr>
              <a:t>销售服务、无形资产和不动产的销售额确定</a:t>
            </a:r>
            <a:endParaRPr lang="en-US" altLang="zh-CN" sz="2800" b="1" dirty="0">
              <a:solidFill>
                <a:srgbClr val="0070C0"/>
              </a:solidFill>
              <a:latin typeface="+mn-ea"/>
            </a:endParaRPr>
          </a:p>
        </p:txBody>
      </p:sp>
      <p:sp>
        <p:nvSpPr>
          <p:cNvPr id="5" name="标注: 弯曲线形(带边框和强调线) 4">
            <a:extLst>
              <a:ext uri="{FF2B5EF4-FFF2-40B4-BE49-F238E27FC236}">
                <a16:creationId xmlns:a16="http://schemas.microsoft.com/office/drawing/2014/main" id="{73A40886-6CF4-4AA4-BFAD-D530B228E5F1}"/>
              </a:ext>
            </a:extLst>
          </p:cNvPr>
          <p:cNvSpPr/>
          <p:nvPr/>
        </p:nvSpPr>
        <p:spPr>
          <a:xfrm>
            <a:off x="7393169" y="446567"/>
            <a:ext cx="1474382" cy="1892596"/>
          </a:xfrm>
          <a:prstGeom prst="accentBorderCallout2">
            <a:avLst>
              <a:gd name="adj1" fmla="val 18750"/>
              <a:gd name="adj2" fmla="val -8333"/>
              <a:gd name="adj3" fmla="val 18750"/>
              <a:gd name="adj4" fmla="val -16667"/>
              <a:gd name="adj5" fmla="val 50985"/>
              <a:gd name="adj6" fmla="val -106763"/>
            </a:avLst>
          </a:prstGeom>
          <a:ln w="28575">
            <a:solidFill>
              <a:srgbClr val="C00000"/>
            </a:solidFill>
          </a:ln>
        </p:spPr>
        <p:style>
          <a:lnRef idx="0">
            <a:schemeClr val="accent6"/>
          </a:lnRef>
          <a:fillRef idx="3">
            <a:schemeClr val="accent6"/>
          </a:fillRef>
          <a:effectRef idx="3">
            <a:schemeClr val="accent6"/>
          </a:effectRef>
          <a:fontRef idx="minor">
            <a:schemeClr val="lt1"/>
          </a:fontRef>
        </p:style>
        <p:txBody>
          <a:bodyPr rtlCol="0" anchor="ctr"/>
          <a:lstStyle/>
          <a:p>
            <a:pPr algn="ctr"/>
            <a:r>
              <a:rPr lang="zh-CN" altLang="en-US" sz="2000" b="1" dirty="0"/>
              <a:t>买入价：</a:t>
            </a:r>
            <a:r>
              <a:rPr lang="zh-CN" altLang="en-US" sz="2000" b="1" dirty="0">
                <a:solidFill>
                  <a:srgbClr val="FFFF00"/>
                </a:solidFill>
              </a:rPr>
              <a:t>加权平均或移动加权平均</a:t>
            </a:r>
            <a:endParaRPr lang="en-US" altLang="zh-CN" sz="2000" b="1" dirty="0">
              <a:solidFill>
                <a:srgbClr val="FFFF00"/>
              </a:solidFill>
            </a:endParaRPr>
          </a:p>
          <a:p>
            <a:pPr algn="ctr"/>
            <a:r>
              <a:rPr lang="en-US" altLang="zh-CN" sz="2000" b="1" dirty="0">
                <a:solidFill>
                  <a:srgbClr val="FFFF00"/>
                </a:solidFill>
              </a:rPr>
              <a:t>36</a:t>
            </a:r>
            <a:r>
              <a:rPr lang="zh-CN" altLang="en-US" sz="2000" b="1" dirty="0">
                <a:solidFill>
                  <a:srgbClr val="FFFF00"/>
                </a:solidFill>
              </a:rPr>
              <a:t>个月</a:t>
            </a:r>
            <a:r>
              <a:rPr lang="zh-CN" altLang="en-US" sz="2000" b="1" dirty="0"/>
              <a:t>内不得变更</a:t>
            </a:r>
          </a:p>
        </p:txBody>
      </p:sp>
    </p:spTree>
    <p:extLst>
      <p:ext uri="{BB962C8B-B14F-4D97-AF65-F5344CB8AC3E}">
        <p14:creationId xmlns:p14="http://schemas.microsoft.com/office/powerpoint/2010/main" val="214356893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path" presetSubtype="0" accel="50000" decel="50000" fill="hold" nodeType="afterEffect">
                                  <p:stCondLst>
                                    <p:cond delay="0"/>
                                  </p:stCondLst>
                                  <p:childTnLst>
                                    <p:animMotion origin="layout" path="M 5E-6 2.83951E-6 L 5E-6 -0.37902 " pathEditMode="relative" rAng="0" ptsTypes="AA">
                                      <p:cBhvr>
                                        <p:cTn id="6" dur="1000" fill="hold"/>
                                        <p:tgtEl>
                                          <p:spTgt spid="3"/>
                                        </p:tgtEl>
                                        <p:attrNameLst>
                                          <p:attrName>ppt_x</p:attrName>
                                          <p:attrName>ppt_y</p:attrName>
                                        </p:attrNameLst>
                                      </p:cBhvr>
                                      <p:rCtr x="0" y="-18951"/>
                                    </p:animMotion>
                                  </p:childTnLst>
                                </p:cTn>
                              </p:par>
                            </p:childTnLst>
                          </p:cTn>
                        </p:par>
                      </p:childTnLst>
                    </p:cTn>
                  </p:par>
                  <p:par>
                    <p:cTn id="7" fill="hold">
                      <p:stCondLst>
                        <p:cond delay="indefinite"/>
                      </p:stCondLst>
                      <p:childTnLst>
                        <p:par>
                          <p:cTn id="8" fill="hold">
                            <p:stCondLst>
                              <p:cond delay="0"/>
                            </p:stCondLst>
                            <p:childTnLst>
                              <p:par>
                                <p:cTn id="9" presetID="14" presetClass="entr" presetSubtype="10" fill="hold" grpId="0" nodeType="clickEffect">
                                  <p:stCondLst>
                                    <p:cond delay="0"/>
                                  </p:stCondLst>
                                  <p:childTnLst>
                                    <p:set>
                                      <p:cBhvr>
                                        <p:cTn id="10" dur="1" fill="hold">
                                          <p:stCondLst>
                                            <p:cond delay="0"/>
                                          </p:stCondLst>
                                        </p:cTn>
                                        <p:tgtEl>
                                          <p:spTgt spid="5"/>
                                        </p:tgtEl>
                                        <p:attrNameLst>
                                          <p:attrName>style.visibility</p:attrName>
                                        </p:attrNameLst>
                                      </p:cBhvr>
                                      <p:to>
                                        <p:strVal val="visible"/>
                                      </p:to>
                                    </p:set>
                                    <p:animEffect transition="in" filter="randombar(horizontal)">
                                      <p:cBhvr>
                                        <p:cTn id="11"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2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69DCC0DA-0A51-4EE6-A253-A255AB0C5224}"/>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rPr>
              <a:pPr>
                <a:defRPr/>
              </a:pPr>
              <a:t>227</a:t>
            </a:fld>
            <a:endParaRPr lang="en-US">
              <a:solidFill>
                <a:prstClr val="black">
                  <a:tint val="75000"/>
                </a:prstClr>
              </a:solidFill>
            </a:endParaRPr>
          </a:p>
        </p:txBody>
      </p:sp>
      <p:graphicFrame>
        <p:nvGraphicFramePr>
          <p:cNvPr id="3" name="表格 2">
            <a:extLst>
              <a:ext uri="{FF2B5EF4-FFF2-40B4-BE49-F238E27FC236}">
                <a16:creationId xmlns:a16="http://schemas.microsoft.com/office/drawing/2014/main" id="{ED2DDA80-6381-4C3D-A0D6-AD52425FEA91}"/>
              </a:ext>
            </a:extLst>
          </p:cNvPr>
          <p:cNvGraphicFramePr>
            <a:graphicFrameLocks noGrp="1"/>
          </p:cNvGraphicFramePr>
          <p:nvPr>
            <p:extLst>
              <p:ext uri="{D42A27DB-BD31-4B8C-83A1-F6EECF244321}">
                <p14:modId xmlns:p14="http://schemas.microsoft.com/office/powerpoint/2010/main" val="3429524688"/>
              </p:ext>
            </p:extLst>
          </p:nvPr>
        </p:nvGraphicFramePr>
        <p:xfrm>
          <a:off x="451703" y="819291"/>
          <a:ext cx="8153581" cy="4233687"/>
        </p:xfrm>
        <a:graphic>
          <a:graphicData uri="http://schemas.openxmlformats.org/drawingml/2006/table">
            <a:tbl>
              <a:tblPr firstRow="1" firstCol="1" bandRow="1">
                <a:tableStyleId>{7DF18680-E054-41AD-8BC1-D1AEF772440D}</a:tableStyleId>
              </a:tblPr>
              <a:tblGrid>
                <a:gridCol w="1840900">
                  <a:extLst>
                    <a:ext uri="{9D8B030D-6E8A-4147-A177-3AD203B41FA5}">
                      <a16:colId xmlns:a16="http://schemas.microsoft.com/office/drawing/2014/main" val="1967397406"/>
                    </a:ext>
                  </a:extLst>
                </a:gridCol>
                <a:gridCol w="3998391">
                  <a:extLst>
                    <a:ext uri="{9D8B030D-6E8A-4147-A177-3AD203B41FA5}">
                      <a16:colId xmlns:a16="http://schemas.microsoft.com/office/drawing/2014/main" val="3885497696"/>
                    </a:ext>
                  </a:extLst>
                </a:gridCol>
                <a:gridCol w="2314290">
                  <a:extLst>
                    <a:ext uri="{9D8B030D-6E8A-4147-A177-3AD203B41FA5}">
                      <a16:colId xmlns:a16="http://schemas.microsoft.com/office/drawing/2014/main" val="815782558"/>
                    </a:ext>
                  </a:extLst>
                </a:gridCol>
              </a:tblGrid>
              <a:tr h="421242">
                <a:tc>
                  <a:txBody>
                    <a:bodyPr/>
                    <a:lstStyle/>
                    <a:p>
                      <a:pPr algn="ctr">
                        <a:spcAft>
                          <a:spcPts val="0"/>
                        </a:spcAft>
                      </a:pPr>
                      <a:r>
                        <a:rPr lang="zh-CN" sz="2000" b="1" kern="100" dirty="0">
                          <a:solidFill>
                            <a:schemeClr val="tx1"/>
                          </a:solidFill>
                          <a:effectLst/>
                        </a:rPr>
                        <a:t>项目</a:t>
                      </a:r>
                      <a:endParaRPr lang="zh-CN" sz="2000" b="1" kern="100" dirty="0">
                        <a:solidFill>
                          <a:schemeClr val="tx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68580" marR="68580" marT="0" marB="0" anchor="ctr"/>
                </a:tc>
                <a:tc>
                  <a:txBody>
                    <a:bodyPr/>
                    <a:lstStyle/>
                    <a:p>
                      <a:pPr algn="ctr">
                        <a:spcAft>
                          <a:spcPts val="0"/>
                        </a:spcAft>
                      </a:pPr>
                      <a:r>
                        <a:rPr lang="zh-CN" sz="2000" b="1" kern="100">
                          <a:solidFill>
                            <a:schemeClr val="tx1"/>
                          </a:solidFill>
                          <a:effectLst/>
                        </a:rPr>
                        <a:t>计算公式</a:t>
                      </a:r>
                      <a:endParaRPr lang="zh-CN" sz="2000" b="1" kern="100">
                        <a:solidFill>
                          <a:schemeClr val="tx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68580" marR="68580" marT="0" marB="0" anchor="ctr"/>
                </a:tc>
                <a:tc>
                  <a:txBody>
                    <a:bodyPr/>
                    <a:lstStyle/>
                    <a:p>
                      <a:pPr algn="ctr">
                        <a:spcAft>
                          <a:spcPts val="0"/>
                        </a:spcAft>
                      </a:pPr>
                      <a:r>
                        <a:rPr lang="zh-CN" sz="2000" b="1" kern="100">
                          <a:solidFill>
                            <a:schemeClr val="tx1"/>
                          </a:solidFill>
                          <a:effectLst/>
                        </a:rPr>
                        <a:t>适用范围</a:t>
                      </a:r>
                      <a:endParaRPr lang="zh-CN" sz="2000" b="1" kern="100">
                        <a:solidFill>
                          <a:schemeClr val="tx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68580" marR="68580" marT="0" marB="0" anchor="ctr"/>
                </a:tc>
                <a:extLst>
                  <a:ext uri="{0D108BD9-81ED-4DB2-BD59-A6C34878D82A}">
                    <a16:rowId xmlns:a16="http://schemas.microsoft.com/office/drawing/2014/main" val="2046086058"/>
                  </a:ext>
                </a:extLst>
              </a:tr>
              <a:tr h="1750760">
                <a:tc>
                  <a:txBody>
                    <a:bodyPr/>
                    <a:lstStyle/>
                    <a:p>
                      <a:pPr algn="ctr">
                        <a:spcAft>
                          <a:spcPts val="0"/>
                        </a:spcAft>
                      </a:pPr>
                      <a:r>
                        <a:rPr lang="zh-CN" sz="2000" b="1" kern="100" dirty="0">
                          <a:solidFill>
                            <a:schemeClr val="tx1"/>
                          </a:solidFill>
                          <a:effectLst/>
                        </a:rPr>
                        <a:t>销售不动产</a:t>
                      </a:r>
                      <a:endParaRPr lang="zh-CN" sz="2000" b="1" kern="100" dirty="0">
                        <a:solidFill>
                          <a:schemeClr val="tx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68580" marR="68580" marT="0" marB="0" anchor="ctr"/>
                </a:tc>
                <a:tc>
                  <a:txBody>
                    <a:bodyPr/>
                    <a:lstStyle/>
                    <a:p>
                      <a:pPr algn="l">
                        <a:spcAft>
                          <a:spcPts val="0"/>
                        </a:spcAft>
                      </a:pPr>
                      <a:r>
                        <a:rPr lang="zh-CN" altLang="en-US" sz="2000" b="1" kern="100" dirty="0">
                          <a:solidFill>
                            <a:srgbClr val="C00000"/>
                          </a:solidFill>
                          <a:effectLst/>
                        </a:rPr>
                        <a:t>销售额＝（全部价款＋价外费用－土地出让金）</a:t>
                      </a:r>
                      <a:r>
                        <a:rPr lang="en-US" altLang="zh-CN" sz="2000" b="1" kern="100" dirty="0">
                          <a:solidFill>
                            <a:srgbClr val="C00000"/>
                          </a:solidFill>
                          <a:effectLst/>
                        </a:rPr>
                        <a:t>÷</a:t>
                      </a:r>
                      <a:r>
                        <a:rPr lang="zh-CN" altLang="en-US" sz="2000" b="1" kern="100" dirty="0">
                          <a:solidFill>
                            <a:srgbClr val="C00000"/>
                          </a:solidFill>
                          <a:effectLst/>
                        </a:rPr>
                        <a:t>（</a:t>
                      </a:r>
                      <a:r>
                        <a:rPr lang="en-US" altLang="zh-CN" sz="2000" b="1" kern="100" dirty="0">
                          <a:solidFill>
                            <a:srgbClr val="C00000"/>
                          </a:solidFill>
                          <a:effectLst/>
                        </a:rPr>
                        <a:t>1</a:t>
                      </a:r>
                      <a:r>
                        <a:rPr lang="zh-CN" altLang="en-US" sz="2000" b="1" kern="100" dirty="0">
                          <a:solidFill>
                            <a:srgbClr val="C00000"/>
                          </a:solidFill>
                          <a:effectLst/>
                        </a:rPr>
                        <a:t>＋</a:t>
                      </a:r>
                      <a:r>
                        <a:rPr lang="en-US" altLang="zh-CN" sz="2000" b="1" kern="100" dirty="0">
                          <a:solidFill>
                            <a:srgbClr val="C00000"/>
                          </a:solidFill>
                          <a:effectLst/>
                        </a:rPr>
                        <a:t>9%</a:t>
                      </a:r>
                      <a:r>
                        <a:rPr lang="zh-CN" altLang="en-US" sz="2000" b="1" kern="100" dirty="0">
                          <a:solidFill>
                            <a:srgbClr val="C00000"/>
                          </a:solidFill>
                          <a:effectLst/>
                        </a:rPr>
                        <a:t>）</a:t>
                      </a:r>
                      <a:endParaRPr lang="zh-CN" sz="2000" b="1" kern="100" dirty="0">
                        <a:solidFill>
                          <a:srgbClr val="C00000"/>
                        </a:solidFill>
                        <a:effectLst/>
                        <a:latin typeface="楷体" panose="02010609060101010101" pitchFamily="49" charset="-122"/>
                        <a:ea typeface="楷体" panose="02010609060101010101" pitchFamily="49" charset="-122"/>
                        <a:cs typeface="Times New Roman" panose="02020603050405020304" pitchFamily="18" charset="0"/>
                      </a:endParaRPr>
                    </a:p>
                  </a:txBody>
                  <a:tcPr marL="68580" marR="68580" marT="0" marB="0" anchor="ctr"/>
                </a:tc>
                <a:tc>
                  <a:txBody>
                    <a:bodyPr/>
                    <a:lstStyle/>
                    <a:p>
                      <a:pPr algn="l">
                        <a:spcAft>
                          <a:spcPts val="0"/>
                        </a:spcAft>
                      </a:pPr>
                      <a:r>
                        <a:rPr lang="zh-CN" sz="2000" b="1" kern="100" dirty="0">
                          <a:solidFill>
                            <a:schemeClr val="tx1"/>
                          </a:solidFill>
                          <a:effectLst/>
                        </a:rPr>
                        <a:t>适用房地产开发企业中的</a:t>
                      </a:r>
                      <a:r>
                        <a:rPr lang="zh-CN" sz="2000" b="1" kern="100" dirty="0">
                          <a:solidFill>
                            <a:srgbClr val="C00000"/>
                          </a:solidFill>
                          <a:effectLst/>
                        </a:rPr>
                        <a:t>一般纳税人</a:t>
                      </a:r>
                      <a:r>
                        <a:rPr lang="zh-CN" sz="2000" b="1" kern="100" dirty="0">
                          <a:solidFill>
                            <a:schemeClr val="tx1"/>
                          </a:solidFill>
                          <a:effectLst/>
                        </a:rPr>
                        <a:t>（选择简易计税方法的房地产老项目除外）</a:t>
                      </a:r>
                      <a:endParaRPr lang="zh-CN" sz="2000" b="1" kern="100" dirty="0">
                        <a:solidFill>
                          <a:schemeClr val="tx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68580" marR="68580" marT="0" marB="0" anchor="ctr"/>
                </a:tc>
                <a:extLst>
                  <a:ext uri="{0D108BD9-81ED-4DB2-BD59-A6C34878D82A}">
                    <a16:rowId xmlns:a16="http://schemas.microsoft.com/office/drawing/2014/main" val="719839320"/>
                  </a:ext>
                </a:extLst>
              </a:tr>
              <a:tr h="842485">
                <a:tc>
                  <a:txBody>
                    <a:bodyPr/>
                    <a:lstStyle/>
                    <a:p>
                      <a:pPr algn="ctr">
                        <a:spcAft>
                          <a:spcPts val="0"/>
                        </a:spcAft>
                      </a:pPr>
                      <a:r>
                        <a:rPr lang="zh-CN" sz="2000" b="1" kern="100" dirty="0">
                          <a:solidFill>
                            <a:schemeClr val="tx1"/>
                          </a:solidFill>
                          <a:effectLst/>
                        </a:rPr>
                        <a:t>建筑服务</a:t>
                      </a:r>
                      <a:endParaRPr lang="zh-CN" sz="2000" b="1" kern="100" dirty="0">
                        <a:solidFill>
                          <a:schemeClr val="tx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68580" marR="68580" marT="0" marB="0" anchor="ctr"/>
                </a:tc>
                <a:tc>
                  <a:txBody>
                    <a:bodyPr/>
                    <a:lstStyle/>
                    <a:p>
                      <a:pPr algn="l">
                        <a:spcAft>
                          <a:spcPts val="0"/>
                        </a:spcAft>
                      </a:pPr>
                      <a:r>
                        <a:rPr lang="zh-CN" sz="2000" b="1" kern="100" dirty="0">
                          <a:solidFill>
                            <a:srgbClr val="C00000"/>
                          </a:solidFill>
                          <a:effectLst/>
                        </a:rPr>
                        <a:t>销售额＝</a:t>
                      </a:r>
                      <a:r>
                        <a:rPr lang="zh-CN" altLang="en-US" sz="2000" b="1" kern="100" dirty="0">
                          <a:solidFill>
                            <a:srgbClr val="C00000"/>
                          </a:solidFill>
                          <a:effectLst/>
                        </a:rPr>
                        <a:t>（</a:t>
                      </a:r>
                      <a:r>
                        <a:rPr lang="zh-CN" sz="2000" b="1" kern="100" dirty="0">
                          <a:solidFill>
                            <a:srgbClr val="C00000"/>
                          </a:solidFill>
                          <a:effectLst/>
                        </a:rPr>
                        <a:t>全部价款＋价外费用－分包费</a:t>
                      </a:r>
                      <a:r>
                        <a:rPr lang="zh-CN" altLang="en-US" sz="2000" b="1" kern="100" dirty="0">
                          <a:solidFill>
                            <a:srgbClr val="C00000"/>
                          </a:solidFill>
                          <a:effectLst/>
                        </a:rPr>
                        <a:t>）</a:t>
                      </a:r>
                      <a:r>
                        <a:rPr lang="en-US" altLang="zh-CN" sz="2000" b="1" kern="100" dirty="0">
                          <a:solidFill>
                            <a:srgbClr val="C00000"/>
                          </a:solidFill>
                          <a:effectLst/>
                        </a:rPr>
                        <a:t>÷</a:t>
                      </a:r>
                      <a:r>
                        <a:rPr lang="zh-CN" altLang="en-US" sz="2000" b="1" kern="100" dirty="0">
                          <a:solidFill>
                            <a:srgbClr val="C00000"/>
                          </a:solidFill>
                          <a:effectLst/>
                        </a:rPr>
                        <a:t>（</a:t>
                      </a:r>
                      <a:r>
                        <a:rPr lang="en-US" altLang="zh-CN" sz="2000" b="1" kern="100" dirty="0">
                          <a:solidFill>
                            <a:srgbClr val="C00000"/>
                          </a:solidFill>
                          <a:effectLst/>
                        </a:rPr>
                        <a:t>1</a:t>
                      </a:r>
                      <a:r>
                        <a:rPr lang="zh-CN" altLang="en-US" sz="2000" b="1" kern="100" dirty="0">
                          <a:solidFill>
                            <a:srgbClr val="C00000"/>
                          </a:solidFill>
                          <a:effectLst/>
                        </a:rPr>
                        <a:t>＋</a:t>
                      </a:r>
                      <a:r>
                        <a:rPr lang="en-US" altLang="zh-CN" sz="2000" b="1" kern="100" dirty="0">
                          <a:solidFill>
                            <a:srgbClr val="C00000"/>
                          </a:solidFill>
                          <a:effectLst/>
                        </a:rPr>
                        <a:t>3%</a:t>
                      </a:r>
                      <a:r>
                        <a:rPr lang="zh-CN" altLang="en-US" sz="2000" b="1" kern="100" dirty="0">
                          <a:solidFill>
                            <a:srgbClr val="C00000"/>
                          </a:solidFill>
                          <a:effectLst/>
                        </a:rPr>
                        <a:t>）</a:t>
                      </a:r>
                      <a:endParaRPr lang="zh-CN" sz="2000" b="1" kern="100" dirty="0">
                        <a:solidFill>
                          <a:srgbClr val="C00000"/>
                        </a:solidFill>
                        <a:effectLst/>
                        <a:latin typeface="楷体" panose="02010609060101010101" pitchFamily="49" charset="-122"/>
                        <a:ea typeface="楷体" panose="02010609060101010101" pitchFamily="49" charset="-122"/>
                        <a:cs typeface="Times New Roman" panose="02020603050405020304" pitchFamily="18" charset="0"/>
                      </a:endParaRPr>
                    </a:p>
                  </a:txBody>
                  <a:tcPr marL="68580" marR="68580" marT="0" marB="0" anchor="ctr"/>
                </a:tc>
                <a:tc>
                  <a:txBody>
                    <a:bodyPr/>
                    <a:lstStyle/>
                    <a:p>
                      <a:pPr algn="l">
                        <a:spcAft>
                          <a:spcPts val="0"/>
                        </a:spcAft>
                      </a:pPr>
                      <a:r>
                        <a:rPr lang="zh-CN" sz="2000" b="1" kern="100" dirty="0">
                          <a:solidFill>
                            <a:schemeClr val="tx1"/>
                          </a:solidFill>
                          <a:effectLst/>
                        </a:rPr>
                        <a:t>适用执行</a:t>
                      </a:r>
                      <a:r>
                        <a:rPr lang="zh-CN" sz="2000" b="1" kern="100" dirty="0">
                          <a:solidFill>
                            <a:srgbClr val="C00000"/>
                          </a:solidFill>
                          <a:effectLst/>
                        </a:rPr>
                        <a:t>“简易征收”</a:t>
                      </a:r>
                      <a:r>
                        <a:rPr lang="zh-CN" sz="2000" b="1" kern="100" dirty="0">
                          <a:solidFill>
                            <a:schemeClr val="tx1"/>
                          </a:solidFill>
                          <a:effectLst/>
                        </a:rPr>
                        <a:t>办法的纳税人</a:t>
                      </a:r>
                      <a:endParaRPr lang="zh-CN" sz="2000" b="1" kern="100" dirty="0">
                        <a:solidFill>
                          <a:schemeClr val="tx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68580" marR="68580" marT="0" marB="0" anchor="ctr"/>
                </a:tc>
                <a:extLst>
                  <a:ext uri="{0D108BD9-81ED-4DB2-BD59-A6C34878D82A}">
                    <a16:rowId xmlns:a16="http://schemas.microsoft.com/office/drawing/2014/main" val="2922330207"/>
                  </a:ext>
                </a:extLst>
              </a:tr>
              <a:tr h="842485">
                <a:tc>
                  <a:txBody>
                    <a:bodyPr/>
                    <a:lstStyle/>
                    <a:p>
                      <a:pPr algn="ctr">
                        <a:spcAft>
                          <a:spcPts val="0"/>
                        </a:spcAft>
                      </a:pPr>
                      <a:r>
                        <a:rPr lang="zh-CN" altLang="en-US" sz="2000" b="1" kern="100" dirty="0">
                          <a:solidFill>
                            <a:schemeClr val="tx1"/>
                          </a:solidFill>
                          <a:effectLst/>
                          <a:latin typeface="楷体" panose="02010609060101010101" pitchFamily="49" charset="-122"/>
                          <a:ea typeface="楷体" panose="02010609060101010101" pitchFamily="49" charset="-122"/>
                          <a:cs typeface="Times New Roman" panose="02020603050405020304" pitchFamily="18" charset="0"/>
                        </a:rPr>
                        <a:t>经济代理服务</a:t>
                      </a:r>
                      <a:endParaRPr lang="zh-CN" sz="2000" b="1" kern="100" dirty="0">
                        <a:solidFill>
                          <a:schemeClr val="tx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68580" marR="68580" marT="0" marB="0" anchor="ctr"/>
                </a:tc>
                <a:tc>
                  <a:txBody>
                    <a:bodyPr/>
                    <a:lstStyle/>
                    <a:p>
                      <a:pPr algn="l">
                        <a:spcAft>
                          <a:spcPts val="0"/>
                        </a:spcAft>
                      </a:pPr>
                      <a:r>
                        <a:rPr lang="zh-CN" altLang="en-US" sz="2000" b="1" kern="100" dirty="0">
                          <a:solidFill>
                            <a:srgbClr val="C00000"/>
                          </a:solidFill>
                          <a:effectLst/>
                          <a:latin typeface="楷体" panose="02010609060101010101" pitchFamily="49" charset="-122"/>
                          <a:ea typeface="楷体" panose="02010609060101010101" pitchFamily="49" charset="-122"/>
                          <a:cs typeface="Times New Roman" panose="02020603050405020304" pitchFamily="18" charset="0"/>
                        </a:rPr>
                        <a:t>以取得的全部价款和价外费用，扣除向委托方收取并代为支付的政府性基金或者行政事业性收费后的余额为销售额</a:t>
                      </a:r>
                    </a:p>
                  </a:txBody>
                  <a:tcPr marL="68580" marR="68580" marT="0" marB="0" anchor="ctr"/>
                </a:tc>
                <a:tc>
                  <a:txBody>
                    <a:bodyPr/>
                    <a:lstStyle/>
                    <a:p>
                      <a:pPr algn="l">
                        <a:spcAft>
                          <a:spcPts val="0"/>
                        </a:spcAft>
                      </a:pPr>
                      <a:r>
                        <a:rPr lang="zh-CN" altLang="en-US" sz="2000" b="1" kern="100" dirty="0">
                          <a:solidFill>
                            <a:schemeClr val="tx1"/>
                          </a:solidFill>
                          <a:effectLst/>
                          <a:latin typeface="楷体" panose="02010609060101010101" pitchFamily="49" charset="-122"/>
                          <a:ea typeface="楷体" panose="02010609060101010101" pitchFamily="49" charset="-122"/>
                          <a:cs typeface="Times New Roman" panose="02020603050405020304" pitchFamily="18" charset="0"/>
                        </a:rPr>
                        <a:t>不得开具增值税专用发票</a:t>
                      </a:r>
                      <a:endParaRPr lang="zh-CN" sz="2000" b="1" kern="100" dirty="0">
                        <a:solidFill>
                          <a:schemeClr val="tx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68580" marR="68580" marT="0" marB="0" anchor="ctr"/>
                </a:tc>
                <a:extLst>
                  <a:ext uri="{0D108BD9-81ED-4DB2-BD59-A6C34878D82A}">
                    <a16:rowId xmlns:a16="http://schemas.microsoft.com/office/drawing/2014/main" val="2661427121"/>
                  </a:ext>
                </a:extLst>
              </a:tr>
            </a:tbl>
          </a:graphicData>
        </a:graphic>
      </p:graphicFrame>
      <p:sp>
        <p:nvSpPr>
          <p:cNvPr id="4" name="文本框 4">
            <a:extLst>
              <a:ext uri="{FF2B5EF4-FFF2-40B4-BE49-F238E27FC236}">
                <a16:creationId xmlns:a16="http://schemas.microsoft.com/office/drawing/2014/main" id="{CB3FE3AE-648C-418D-8AA8-88254B201A47}"/>
              </a:ext>
            </a:extLst>
          </p:cNvPr>
          <p:cNvSpPr txBox="1"/>
          <p:nvPr/>
        </p:nvSpPr>
        <p:spPr>
          <a:xfrm>
            <a:off x="0" y="310686"/>
            <a:ext cx="9037674" cy="500137"/>
          </a:xfrm>
          <a:prstGeom prst="rect">
            <a:avLst/>
          </a:prstGeom>
          <a:noFill/>
        </p:spPr>
        <p:txBody>
          <a:bodyPr wrap="square" lIns="68580" tIns="34290" rIns="68580" bIns="34290" rtlCol="0">
            <a:spAutoFit/>
          </a:bodyPr>
          <a:lstStyle/>
          <a:p>
            <a:pPr algn="ctr"/>
            <a:r>
              <a:rPr lang="zh-CN" altLang="en-US" sz="2800" b="1" dirty="0">
                <a:solidFill>
                  <a:srgbClr val="0070C0"/>
                </a:solidFill>
                <a:latin typeface="+mn-ea"/>
              </a:rPr>
              <a:t>二、销项税额</a:t>
            </a:r>
            <a:r>
              <a:rPr lang="en-US" altLang="zh-CN" sz="2400" b="1" dirty="0">
                <a:solidFill>
                  <a:srgbClr val="0070C0"/>
                </a:solidFill>
                <a:latin typeface="+mn-ea"/>
              </a:rPr>
              <a:t>——4.</a:t>
            </a:r>
            <a:r>
              <a:rPr lang="zh-CN" altLang="en-US" sz="2400" b="1" dirty="0">
                <a:solidFill>
                  <a:srgbClr val="0070C0"/>
                </a:solidFill>
                <a:latin typeface="+mn-ea"/>
              </a:rPr>
              <a:t>销售服务、无形资产和不动产的销售额确定</a:t>
            </a:r>
            <a:endParaRPr lang="en-US" altLang="zh-CN" sz="2800" b="1" dirty="0">
              <a:solidFill>
                <a:srgbClr val="0070C0"/>
              </a:solidFill>
              <a:latin typeface="+mn-ea"/>
            </a:endParaRPr>
          </a:p>
        </p:txBody>
      </p:sp>
    </p:spTree>
    <p:extLst>
      <p:ext uri="{BB962C8B-B14F-4D97-AF65-F5344CB8AC3E}">
        <p14:creationId xmlns:p14="http://schemas.microsoft.com/office/powerpoint/2010/main" val="35617806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path" presetSubtype="0" accel="50000" decel="50000" fill="hold" nodeType="afterEffect">
                                  <p:stCondLst>
                                    <p:cond delay="0"/>
                                  </p:stCondLst>
                                  <p:childTnLst>
                                    <p:animMotion origin="layout" path="M -2.5E-6 9.87654E-7 L -2.5E-6 -0.37901 " pathEditMode="relative" rAng="0" ptsTypes="AA">
                                      <p:cBhvr>
                                        <p:cTn id="6" dur="1000" fill="hold"/>
                                        <p:tgtEl>
                                          <p:spTgt spid="3"/>
                                        </p:tgtEl>
                                        <p:attrNameLst>
                                          <p:attrName>ppt_x</p:attrName>
                                          <p:attrName>ppt_y</p:attrName>
                                        </p:attrNameLst>
                                      </p:cBhvr>
                                      <p:rCtr x="0" y="-18951"/>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6" name="组合 15"/>
          <p:cNvGrpSpPr/>
          <p:nvPr/>
        </p:nvGrpSpPr>
        <p:grpSpPr>
          <a:xfrm>
            <a:off x="998445" y="1341784"/>
            <a:ext cx="648376" cy="2862466"/>
            <a:chOff x="3237545" y="4658254"/>
            <a:chExt cx="1146960" cy="954694"/>
          </a:xfrm>
        </p:grpSpPr>
        <p:sp>
          <p:nvSpPr>
            <p:cNvPr id="17" name="圆角矩形 16"/>
            <p:cNvSpPr/>
            <p:nvPr/>
          </p:nvSpPr>
          <p:spPr>
            <a:xfrm>
              <a:off x="3237545" y="4658254"/>
              <a:ext cx="1146960" cy="954694"/>
            </a:xfrm>
            <a:prstGeom prst="roundRect">
              <a:avLst>
                <a:gd name="adj" fmla="val 9039"/>
              </a:avLst>
            </a:prstGeom>
            <a:solidFill>
              <a:srgbClr val="0070C0"/>
            </a:solidFill>
            <a:ln w="31750">
              <a:gradFill flip="none" rotWithShape="1">
                <a:gsLst>
                  <a:gs pos="0">
                    <a:schemeClr val="bg1">
                      <a:lumMod val="85000"/>
                    </a:schemeClr>
                  </a:gs>
                  <a:gs pos="100000">
                    <a:schemeClr val="bg1"/>
                  </a:gs>
                </a:gsLst>
                <a:lin ang="2700000" scaled="1"/>
                <a:tileRect/>
              </a:gradFill>
            </a:ln>
            <a:effectLst>
              <a:innerShdw blurRad="127000" dist="63500" dir="13500000">
                <a:schemeClr val="tx1">
                  <a:lumMod val="65000"/>
                  <a:lumOff val="35000"/>
                  <a:alpha val="49000"/>
                </a:scheme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b="1">
                <a:solidFill>
                  <a:srgbClr val="FFFFFF"/>
                </a:solidFill>
                <a:latin typeface="+mn-ea"/>
              </a:endParaRPr>
            </a:p>
          </p:txBody>
        </p:sp>
        <p:sp>
          <p:nvSpPr>
            <p:cNvPr id="18" name="圆角矩形 17"/>
            <p:cNvSpPr/>
            <p:nvPr/>
          </p:nvSpPr>
          <p:spPr>
            <a:xfrm>
              <a:off x="3294838" y="4757465"/>
              <a:ext cx="1032367" cy="773634"/>
            </a:xfrm>
            <a:prstGeom prst="roundRect">
              <a:avLst>
                <a:gd name="adj" fmla="val 9613"/>
              </a:avLst>
            </a:prstGeom>
            <a:solidFill>
              <a:schemeClr val="bg1">
                <a:lumMod val="95000"/>
              </a:schemeClr>
            </a:solidFill>
            <a:ln w="50800">
              <a:noFill/>
            </a:ln>
            <a:effectLst>
              <a:outerShdw blurRad="76200" dist="38100" dir="2700000" algn="tl" rotWithShape="0">
                <a:schemeClr val="tx1">
                  <a:lumMod val="65000"/>
                  <a:lumOff val="35000"/>
                  <a:alpha val="64000"/>
                </a:schemeClr>
              </a:outerShdw>
            </a:effectLst>
            <a:scene3d>
              <a:camera prst="orthographicFront"/>
              <a:lightRig rig="threePt" dir="t"/>
            </a:scene3d>
            <a:sp3d prstMaterial="softEdge">
              <a:bevelT w="25400" h="127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b="1">
                <a:solidFill>
                  <a:srgbClr val="FFFFFF"/>
                </a:solidFill>
                <a:latin typeface="+mn-ea"/>
              </a:endParaRPr>
            </a:p>
          </p:txBody>
        </p:sp>
      </p:grpSp>
      <p:sp>
        <p:nvSpPr>
          <p:cNvPr id="19" name="Text Placeholder 3"/>
          <p:cNvSpPr txBox="1">
            <a:spLocks/>
          </p:cNvSpPr>
          <p:nvPr/>
        </p:nvSpPr>
        <p:spPr>
          <a:xfrm>
            <a:off x="1127654" y="1759226"/>
            <a:ext cx="397566" cy="2063996"/>
          </a:xfrm>
          <a:prstGeom prst="rect">
            <a:avLst/>
          </a:prstGeom>
        </p:spPr>
        <p:txBody>
          <a:bodyPr vert="horz" lIns="0" tIns="0" rIns="0" bIns="0" rtlCol="0" anchor="ctr">
            <a:normAutofit/>
          </a:bodyPr>
          <a:lstStyle>
            <a:lvl1pPr marL="0" indent="0" algn="l" defTabSz="914400" rtl="0" eaLnBrk="1" latinLnBrk="0" hangingPunct="1">
              <a:lnSpc>
                <a:spcPct val="90000"/>
              </a:lnSpc>
              <a:spcBef>
                <a:spcPts val="1000"/>
              </a:spcBef>
              <a:buFont typeface="Arial" panose="020B0604020202020204" pitchFamily="34" charset="0"/>
              <a:buNone/>
              <a:defRPr sz="1750" kern="1200">
                <a:solidFill>
                  <a:schemeClr val="tx1"/>
                </a:solidFill>
                <a:latin typeface="Open Sans" panose="020B0606030504020204" pitchFamily="34" charset="0"/>
                <a:ea typeface="Open Sans" panose="020B0606030504020204" pitchFamily="34" charset="0"/>
                <a:cs typeface="Open Sans" panose="020B0606030504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Open Sans "/>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Open Sans "/>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Open Sans "/>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Open Sans "/>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a:r>
              <a:rPr lang="zh-CN" altLang="zh-CN" sz="2000" b="1" dirty="0">
                <a:latin typeface="+mn-ea"/>
                <a:ea typeface="+mn-ea"/>
              </a:rPr>
              <a:t>金融业特殊行为</a:t>
            </a:r>
            <a:endParaRPr lang="en-GB" altLang="zh-CN" sz="2000" b="1" dirty="0">
              <a:solidFill>
                <a:schemeClr val="tx1">
                  <a:lumMod val="75000"/>
                  <a:lumOff val="25000"/>
                </a:schemeClr>
              </a:solidFill>
              <a:latin typeface="+mn-ea"/>
              <a:ea typeface="+mn-ea"/>
            </a:endParaRPr>
          </a:p>
        </p:txBody>
      </p:sp>
      <p:graphicFrame>
        <p:nvGraphicFramePr>
          <p:cNvPr id="2" name="图示 1"/>
          <p:cNvGraphicFramePr/>
          <p:nvPr>
            <p:extLst>
              <p:ext uri="{D42A27DB-BD31-4B8C-83A1-F6EECF244321}">
                <p14:modId xmlns:p14="http://schemas.microsoft.com/office/powerpoint/2010/main" val="1325529529"/>
              </p:ext>
            </p:extLst>
          </p:nvPr>
        </p:nvGraphicFramePr>
        <p:xfrm>
          <a:off x="1754065" y="1014970"/>
          <a:ext cx="6730716" cy="3817843"/>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3" name="TextBox 2"/>
          <p:cNvSpPr txBox="1"/>
          <p:nvPr/>
        </p:nvSpPr>
        <p:spPr>
          <a:xfrm>
            <a:off x="1883273" y="1828969"/>
            <a:ext cx="1210588" cy="400110"/>
          </a:xfrm>
          <a:prstGeom prst="rect">
            <a:avLst/>
          </a:prstGeom>
          <a:noFill/>
        </p:spPr>
        <p:txBody>
          <a:bodyPr wrap="none" rtlCol="0">
            <a:spAutoFit/>
          </a:bodyPr>
          <a:lstStyle/>
          <a:p>
            <a:pPr lvl="0"/>
            <a:r>
              <a:rPr lang="zh-CN" altLang="zh-CN" sz="2000" b="1" dirty="0"/>
              <a:t>融资租赁</a:t>
            </a:r>
            <a:endParaRPr lang="zh-CN" altLang="en-US" sz="2000" b="1" dirty="0"/>
          </a:p>
        </p:txBody>
      </p:sp>
      <p:sp>
        <p:nvSpPr>
          <p:cNvPr id="10" name="TextBox 9"/>
          <p:cNvSpPr txBox="1"/>
          <p:nvPr/>
        </p:nvSpPr>
        <p:spPr>
          <a:xfrm>
            <a:off x="1883273" y="3420644"/>
            <a:ext cx="1276707" cy="707886"/>
          </a:xfrm>
          <a:prstGeom prst="rect">
            <a:avLst/>
          </a:prstGeom>
          <a:noFill/>
        </p:spPr>
        <p:txBody>
          <a:bodyPr wrap="square" rtlCol="0">
            <a:spAutoFit/>
          </a:bodyPr>
          <a:lstStyle/>
          <a:p>
            <a:pPr lvl="0" algn="ctr"/>
            <a:r>
              <a:rPr lang="zh-CN" altLang="zh-CN" sz="2000" b="1" dirty="0"/>
              <a:t>融资性售后回租</a:t>
            </a:r>
            <a:endParaRPr lang="zh-CN" altLang="en-US" sz="2000" b="1" dirty="0"/>
          </a:p>
        </p:txBody>
      </p:sp>
      <p:sp>
        <p:nvSpPr>
          <p:cNvPr id="12" name="文本框 4">
            <a:extLst>
              <a:ext uri="{FF2B5EF4-FFF2-40B4-BE49-F238E27FC236}">
                <a16:creationId xmlns:a16="http://schemas.microsoft.com/office/drawing/2014/main" id="{B153CD3C-574F-4815-9706-3E086AAD36A5}"/>
              </a:ext>
            </a:extLst>
          </p:cNvPr>
          <p:cNvSpPr txBox="1"/>
          <p:nvPr/>
        </p:nvSpPr>
        <p:spPr>
          <a:xfrm>
            <a:off x="0" y="310686"/>
            <a:ext cx="9037674" cy="500137"/>
          </a:xfrm>
          <a:prstGeom prst="rect">
            <a:avLst/>
          </a:prstGeom>
          <a:noFill/>
        </p:spPr>
        <p:txBody>
          <a:bodyPr wrap="square" lIns="68580" tIns="34290" rIns="68580" bIns="34290" rtlCol="0">
            <a:spAutoFit/>
          </a:bodyPr>
          <a:lstStyle/>
          <a:p>
            <a:pPr algn="ctr"/>
            <a:r>
              <a:rPr lang="zh-CN" altLang="en-US" sz="2800" b="1" dirty="0">
                <a:solidFill>
                  <a:srgbClr val="0070C0"/>
                </a:solidFill>
                <a:latin typeface="+mn-ea"/>
              </a:rPr>
              <a:t>二、销项税额</a:t>
            </a:r>
            <a:r>
              <a:rPr lang="en-US" altLang="zh-CN" sz="2400" b="1" dirty="0">
                <a:solidFill>
                  <a:srgbClr val="0070C0"/>
                </a:solidFill>
                <a:latin typeface="+mn-ea"/>
              </a:rPr>
              <a:t>——4.</a:t>
            </a:r>
            <a:r>
              <a:rPr lang="zh-CN" altLang="en-US" sz="2400" b="1" dirty="0">
                <a:solidFill>
                  <a:srgbClr val="0070C0"/>
                </a:solidFill>
                <a:latin typeface="+mn-ea"/>
              </a:rPr>
              <a:t>销售服务、无形资产和不动产的销售额确定</a:t>
            </a:r>
            <a:endParaRPr lang="en-US" altLang="zh-CN" sz="2800" b="1" dirty="0">
              <a:solidFill>
                <a:srgbClr val="0070C0"/>
              </a:solidFill>
              <a:latin typeface="+mn-ea"/>
            </a:endParaRPr>
          </a:p>
        </p:txBody>
      </p:sp>
    </p:spTree>
    <p:extLst>
      <p:ext uri="{BB962C8B-B14F-4D97-AF65-F5344CB8AC3E}">
        <p14:creationId xmlns:p14="http://schemas.microsoft.com/office/powerpoint/2010/main" val="4107911682"/>
      </p:ext>
    </p:extLst>
  </p:cSld>
  <p:clrMapOvr>
    <a:masterClrMapping/>
  </p:clrMapOvr>
  <mc:AlternateContent xmlns:mc="http://schemas.openxmlformats.org/markup-compatibility/2006" xmlns:p14="http://schemas.microsoft.com/office/powerpoint/2010/main">
    <mc:Choice Requires="p14">
      <p:transition spd="slow" p14:dur="1600" advClick="0" advTm="0">
        <p14:gallery dir="l"/>
      </p:transition>
    </mc:Choice>
    <mc:Fallback xmlns="">
      <p:transition spd="slow"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16"/>
                                        </p:tgtEl>
                                        <p:attrNameLst>
                                          <p:attrName>style.visibility</p:attrName>
                                        </p:attrNameLst>
                                      </p:cBhvr>
                                      <p:to>
                                        <p:strVal val="visible"/>
                                      </p:to>
                                    </p:set>
                                    <p:anim calcmode="lin" valueType="num">
                                      <p:cBhvr>
                                        <p:cTn id="7" dur="500" fill="hold"/>
                                        <p:tgtEl>
                                          <p:spTgt spid="16"/>
                                        </p:tgtEl>
                                        <p:attrNameLst>
                                          <p:attrName>ppt_w</p:attrName>
                                        </p:attrNameLst>
                                      </p:cBhvr>
                                      <p:tavLst>
                                        <p:tav tm="0">
                                          <p:val>
                                            <p:fltVal val="0"/>
                                          </p:val>
                                        </p:tav>
                                        <p:tav tm="100000">
                                          <p:val>
                                            <p:strVal val="#ppt_w"/>
                                          </p:val>
                                        </p:tav>
                                      </p:tavLst>
                                    </p:anim>
                                    <p:anim calcmode="lin" valueType="num">
                                      <p:cBhvr>
                                        <p:cTn id="8" dur="500" fill="hold"/>
                                        <p:tgtEl>
                                          <p:spTgt spid="16"/>
                                        </p:tgtEl>
                                        <p:attrNameLst>
                                          <p:attrName>ppt_h</p:attrName>
                                        </p:attrNameLst>
                                      </p:cBhvr>
                                      <p:tavLst>
                                        <p:tav tm="0">
                                          <p:val>
                                            <p:fltVal val="0"/>
                                          </p:val>
                                        </p:tav>
                                        <p:tav tm="100000">
                                          <p:val>
                                            <p:strVal val="#ppt_h"/>
                                          </p:val>
                                        </p:tav>
                                      </p:tavLst>
                                    </p:anim>
                                    <p:animEffect transition="in" filter="fade">
                                      <p:cBhvr>
                                        <p:cTn id="9" dur="500"/>
                                        <p:tgtEl>
                                          <p:spTgt spid="16"/>
                                        </p:tgtEl>
                                      </p:cBhvr>
                                    </p:animEffect>
                                  </p:childTnLst>
                                </p:cTn>
                              </p:par>
                            </p:childTnLst>
                          </p:cTn>
                        </p:par>
                        <p:par>
                          <p:cTn id="10" fill="hold">
                            <p:stCondLst>
                              <p:cond delay="500"/>
                            </p:stCondLst>
                            <p:childTnLst>
                              <p:par>
                                <p:cTn id="11" presetID="10" presetClass="entr" presetSubtype="0" fill="hold" grpId="0" nodeType="afterEffect">
                                  <p:stCondLst>
                                    <p:cond delay="0"/>
                                  </p:stCondLst>
                                  <p:childTnLst>
                                    <p:set>
                                      <p:cBhvr>
                                        <p:cTn id="12" dur="1" fill="hold">
                                          <p:stCondLst>
                                            <p:cond delay="0"/>
                                          </p:stCondLst>
                                        </p:cTn>
                                        <p:tgtEl>
                                          <p:spTgt spid="19"/>
                                        </p:tgtEl>
                                        <p:attrNameLst>
                                          <p:attrName>style.visibility</p:attrName>
                                        </p:attrNameLst>
                                      </p:cBhvr>
                                      <p:to>
                                        <p:strVal val="visible"/>
                                      </p:to>
                                    </p:set>
                                    <p:animEffect transition="in" filter="fade">
                                      <p:cBhvr>
                                        <p:cTn id="13"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p:bldLst>
  </p:timing>
</p:sld>
</file>

<file path=ppt/slides/slide2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组合 3">
            <a:extLst>
              <a:ext uri="{FF2B5EF4-FFF2-40B4-BE49-F238E27FC236}">
                <a16:creationId xmlns:a16="http://schemas.microsoft.com/office/drawing/2014/main" id="{4B1CE510-0B45-41C2-BAA2-40F4DF91C6F3}"/>
              </a:ext>
            </a:extLst>
          </p:cNvPr>
          <p:cNvGrpSpPr/>
          <p:nvPr/>
        </p:nvGrpSpPr>
        <p:grpSpPr>
          <a:xfrm>
            <a:off x="880294" y="1101404"/>
            <a:ext cx="648376" cy="3568147"/>
            <a:chOff x="998445" y="1341784"/>
            <a:chExt cx="648376" cy="2862466"/>
          </a:xfrm>
        </p:grpSpPr>
        <p:grpSp>
          <p:nvGrpSpPr>
            <p:cNvPr id="16" name="组合 15"/>
            <p:cNvGrpSpPr/>
            <p:nvPr/>
          </p:nvGrpSpPr>
          <p:grpSpPr>
            <a:xfrm>
              <a:off x="998445" y="1341784"/>
              <a:ext cx="648376" cy="2862466"/>
              <a:chOff x="3237545" y="4658254"/>
              <a:chExt cx="1146960" cy="954694"/>
            </a:xfrm>
          </p:grpSpPr>
          <p:sp>
            <p:nvSpPr>
              <p:cNvPr id="17" name="圆角矩形 16"/>
              <p:cNvSpPr/>
              <p:nvPr/>
            </p:nvSpPr>
            <p:spPr>
              <a:xfrm>
                <a:off x="3237545" y="4658254"/>
                <a:ext cx="1146960" cy="954694"/>
              </a:xfrm>
              <a:prstGeom prst="roundRect">
                <a:avLst>
                  <a:gd name="adj" fmla="val 9039"/>
                </a:avLst>
              </a:prstGeom>
              <a:solidFill>
                <a:srgbClr val="0070C0"/>
              </a:solidFill>
              <a:ln w="31750">
                <a:gradFill flip="none" rotWithShape="1">
                  <a:gsLst>
                    <a:gs pos="0">
                      <a:schemeClr val="bg1">
                        <a:lumMod val="85000"/>
                      </a:schemeClr>
                    </a:gs>
                    <a:gs pos="100000">
                      <a:schemeClr val="bg1"/>
                    </a:gs>
                  </a:gsLst>
                  <a:lin ang="2700000" scaled="1"/>
                  <a:tileRect/>
                </a:gradFill>
              </a:ln>
              <a:effectLst>
                <a:innerShdw blurRad="127000" dist="63500" dir="13500000">
                  <a:schemeClr val="tx1">
                    <a:lumMod val="65000"/>
                    <a:lumOff val="35000"/>
                    <a:alpha val="49000"/>
                  </a:scheme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a:solidFill>
                    <a:srgbClr val="FFFFFF"/>
                  </a:solidFill>
                  <a:latin typeface="+mn-ea"/>
                </a:endParaRPr>
              </a:p>
            </p:txBody>
          </p:sp>
          <p:sp>
            <p:nvSpPr>
              <p:cNvPr id="18" name="圆角矩形 17"/>
              <p:cNvSpPr/>
              <p:nvPr/>
            </p:nvSpPr>
            <p:spPr>
              <a:xfrm>
                <a:off x="3294838" y="4757465"/>
                <a:ext cx="1032367" cy="773634"/>
              </a:xfrm>
              <a:prstGeom prst="roundRect">
                <a:avLst>
                  <a:gd name="adj" fmla="val 9613"/>
                </a:avLst>
              </a:prstGeom>
              <a:solidFill>
                <a:schemeClr val="bg1">
                  <a:lumMod val="95000"/>
                </a:schemeClr>
              </a:solidFill>
              <a:ln w="50800">
                <a:noFill/>
              </a:ln>
              <a:effectLst>
                <a:outerShdw blurRad="76200" dist="38100" dir="2700000" algn="tl" rotWithShape="0">
                  <a:schemeClr val="tx1">
                    <a:lumMod val="65000"/>
                    <a:lumOff val="35000"/>
                    <a:alpha val="64000"/>
                  </a:schemeClr>
                </a:outerShdw>
              </a:effectLst>
              <a:scene3d>
                <a:camera prst="orthographicFront"/>
                <a:lightRig rig="threePt" dir="t"/>
              </a:scene3d>
              <a:sp3d prstMaterial="softEdge">
                <a:bevelT w="25400" h="127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a:solidFill>
                    <a:srgbClr val="FFFFFF"/>
                  </a:solidFill>
                  <a:latin typeface="+mn-ea"/>
                </a:endParaRPr>
              </a:p>
            </p:txBody>
          </p:sp>
        </p:grpSp>
        <p:sp>
          <p:nvSpPr>
            <p:cNvPr id="19" name="Text Placeholder 3"/>
            <p:cNvSpPr txBox="1">
              <a:spLocks/>
            </p:cNvSpPr>
            <p:nvPr/>
          </p:nvSpPr>
          <p:spPr>
            <a:xfrm>
              <a:off x="1127654" y="1759226"/>
              <a:ext cx="397566" cy="2063996"/>
            </a:xfrm>
            <a:prstGeom prst="rect">
              <a:avLst/>
            </a:prstGeom>
          </p:spPr>
          <p:txBody>
            <a:bodyPr vert="eaVert" lIns="0" tIns="0" rIns="0" bIns="0" rtlCol="0" anchor="ctr">
              <a:noAutofit/>
            </a:bodyPr>
            <a:lstStyle>
              <a:lvl1pPr marL="0" indent="0" algn="l" defTabSz="914400" rtl="0" eaLnBrk="1" latinLnBrk="0" hangingPunct="1">
                <a:lnSpc>
                  <a:spcPct val="90000"/>
                </a:lnSpc>
                <a:spcBef>
                  <a:spcPts val="1000"/>
                </a:spcBef>
                <a:buFont typeface="Arial" panose="020B0604020202020204" pitchFamily="34" charset="0"/>
                <a:buNone/>
                <a:defRPr sz="1750" kern="1200">
                  <a:solidFill>
                    <a:schemeClr val="tx1"/>
                  </a:solidFill>
                  <a:latin typeface="Open Sans" panose="020B0606030504020204" pitchFamily="34" charset="0"/>
                  <a:ea typeface="Open Sans" panose="020B0606030504020204" pitchFamily="34" charset="0"/>
                  <a:cs typeface="Open Sans" panose="020B0606030504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Open Sans "/>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Open Sans "/>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Open Sans "/>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Open Sans "/>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a:r>
                <a:rPr lang="zh-CN" altLang="zh-CN" sz="2000" b="1" dirty="0">
                  <a:latin typeface="+mn-ea"/>
                  <a:ea typeface="+mn-ea"/>
                </a:rPr>
                <a:t>销售额确定的其他特殊</a:t>
              </a:r>
              <a:endParaRPr lang="en-GB" altLang="zh-CN" sz="2000" b="1" dirty="0">
                <a:solidFill>
                  <a:schemeClr val="tx1">
                    <a:lumMod val="75000"/>
                    <a:lumOff val="25000"/>
                  </a:schemeClr>
                </a:solidFill>
                <a:latin typeface="+mn-ea"/>
                <a:ea typeface="+mn-ea"/>
              </a:endParaRPr>
            </a:p>
          </p:txBody>
        </p:sp>
      </p:grpSp>
      <p:graphicFrame>
        <p:nvGraphicFramePr>
          <p:cNvPr id="2" name="图示 1"/>
          <p:cNvGraphicFramePr/>
          <p:nvPr>
            <p:extLst>
              <p:ext uri="{D42A27DB-BD31-4B8C-83A1-F6EECF244321}">
                <p14:modId xmlns:p14="http://schemas.microsoft.com/office/powerpoint/2010/main" val="3889981854"/>
              </p:ext>
            </p:extLst>
          </p:nvPr>
        </p:nvGraphicFramePr>
        <p:xfrm>
          <a:off x="1754065" y="1014971"/>
          <a:ext cx="6185453" cy="3568148"/>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3" name="TextBox 2"/>
          <p:cNvSpPr txBox="1"/>
          <p:nvPr/>
        </p:nvSpPr>
        <p:spPr>
          <a:xfrm>
            <a:off x="1953150" y="1639418"/>
            <a:ext cx="1081325" cy="707886"/>
          </a:xfrm>
          <a:prstGeom prst="rect">
            <a:avLst/>
          </a:prstGeom>
          <a:noFill/>
        </p:spPr>
        <p:txBody>
          <a:bodyPr wrap="square" rtlCol="0">
            <a:spAutoFit/>
          </a:bodyPr>
          <a:lstStyle/>
          <a:p>
            <a:pPr lvl="0"/>
            <a:r>
              <a:rPr lang="zh-CN" altLang="zh-CN" sz="2000" dirty="0">
                <a:latin typeface="+mn-ea"/>
              </a:rPr>
              <a:t>航空运输企业</a:t>
            </a:r>
            <a:endParaRPr lang="zh-CN" altLang="en-US" sz="2000" dirty="0">
              <a:latin typeface="+mn-ea"/>
            </a:endParaRPr>
          </a:p>
        </p:txBody>
      </p:sp>
      <p:sp>
        <p:nvSpPr>
          <p:cNvPr id="10" name="TextBox 9"/>
          <p:cNvSpPr txBox="1"/>
          <p:nvPr/>
        </p:nvSpPr>
        <p:spPr>
          <a:xfrm>
            <a:off x="1953150" y="3177521"/>
            <a:ext cx="1002524" cy="707886"/>
          </a:xfrm>
          <a:prstGeom prst="rect">
            <a:avLst/>
          </a:prstGeom>
          <a:noFill/>
        </p:spPr>
        <p:txBody>
          <a:bodyPr wrap="square" rtlCol="0">
            <a:spAutoFit/>
          </a:bodyPr>
          <a:lstStyle/>
          <a:p>
            <a:pPr lvl="0"/>
            <a:r>
              <a:rPr lang="zh-CN" altLang="zh-CN" sz="2000" dirty="0">
                <a:latin typeface="+mn-ea"/>
              </a:rPr>
              <a:t>客运场站服务</a:t>
            </a:r>
            <a:endParaRPr lang="zh-CN" altLang="en-US" sz="2000" dirty="0">
              <a:latin typeface="+mn-ea"/>
            </a:endParaRPr>
          </a:p>
        </p:txBody>
      </p:sp>
      <p:sp>
        <p:nvSpPr>
          <p:cNvPr id="12" name="文本框 4">
            <a:extLst>
              <a:ext uri="{FF2B5EF4-FFF2-40B4-BE49-F238E27FC236}">
                <a16:creationId xmlns:a16="http://schemas.microsoft.com/office/drawing/2014/main" id="{79124A87-946B-48EC-A919-557A65802100}"/>
              </a:ext>
            </a:extLst>
          </p:cNvPr>
          <p:cNvSpPr txBox="1"/>
          <p:nvPr/>
        </p:nvSpPr>
        <p:spPr>
          <a:xfrm>
            <a:off x="0" y="310686"/>
            <a:ext cx="9037674" cy="500137"/>
          </a:xfrm>
          <a:prstGeom prst="rect">
            <a:avLst/>
          </a:prstGeom>
          <a:noFill/>
        </p:spPr>
        <p:txBody>
          <a:bodyPr wrap="square" lIns="68580" tIns="34290" rIns="68580" bIns="34290" rtlCol="0">
            <a:spAutoFit/>
          </a:bodyPr>
          <a:lstStyle/>
          <a:p>
            <a:pPr algn="ctr"/>
            <a:r>
              <a:rPr lang="zh-CN" altLang="en-US" sz="2800" b="1" dirty="0">
                <a:solidFill>
                  <a:srgbClr val="0070C0"/>
                </a:solidFill>
                <a:latin typeface="+mn-ea"/>
              </a:rPr>
              <a:t>二、销项税额</a:t>
            </a:r>
            <a:r>
              <a:rPr lang="en-US" altLang="zh-CN" sz="2400" b="1" dirty="0">
                <a:solidFill>
                  <a:srgbClr val="0070C0"/>
                </a:solidFill>
                <a:latin typeface="+mn-ea"/>
              </a:rPr>
              <a:t>——4.</a:t>
            </a:r>
            <a:r>
              <a:rPr lang="zh-CN" altLang="en-US" sz="2400" b="1" dirty="0">
                <a:solidFill>
                  <a:srgbClr val="0070C0"/>
                </a:solidFill>
                <a:latin typeface="+mn-ea"/>
              </a:rPr>
              <a:t>销售服务、无形资产和不动产的销售额确定</a:t>
            </a:r>
            <a:endParaRPr lang="en-US" altLang="zh-CN" sz="2800" b="1" dirty="0">
              <a:solidFill>
                <a:srgbClr val="0070C0"/>
              </a:solidFill>
              <a:latin typeface="+mn-ea"/>
            </a:endParaRPr>
          </a:p>
        </p:txBody>
      </p:sp>
    </p:spTree>
    <p:extLst>
      <p:ext uri="{BB962C8B-B14F-4D97-AF65-F5344CB8AC3E}">
        <p14:creationId xmlns:p14="http://schemas.microsoft.com/office/powerpoint/2010/main" val="413955481"/>
      </p:ext>
    </p:extLst>
  </p:cSld>
  <p:clrMapOvr>
    <a:masterClrMapping/>
  </p:clrMapOvr>
  <mc:AlternateContent xmlns:mc="http://schemas.openxmlformats.org/markup-compatibility/2006" xmlns:p14="http://schemas.microsoft.com/office/powerpoint/2010/main">
    <mc:Choice Requires="p14">
      <p:transition spd="slow" p14:dur="1600" advClick="0" advTm="0">
        <p14:gallery dir="l"/>
      </p:transition>
    </mc:Choice>
    <mc:Fallback xmlns="">
      <p:transition spd="slow" advClick="0" advTm="0">
        <p:fade/>
      </p:transition>
    </mc:Fallback>
  </mc:AlternateContent>
</p:sld>
</file>

<file path=ppt/slides/slide2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pSp>
        <p:nvGrpSpPr>
          <p:cNvPr id="176" name="组合 175"/>
          <p:cNvGrpSpPr/>
          <p:nvPr/>
        </p:nvGrpSpPr>
        <p:grpSpPr>
          <a:xfrm>
            <a:off x="790940" y="1212573"/>
            <a:ext cx="3335892" cy="998815"/>
            <a:chOff x="828467" y="1326148"/>
            <a:chExt cx="2551321" cy="525222"/>
          </a:xfrm>
        </p:grpSpPr>
        <p:sp>
          <p:nvSpPr>
            <p:cNvPr id="177" name="圆角矩形 176"/>
            <p:cNvSpPr/>
            <p:nvPr/>
          </p:nvSpPr>
          <p:spPr>
            <a:xfrm>
              <a:off x="828467" y="1326148"/>
              <a:ext cx="2551321" cy="525222"/>
            </a:xfrm>
            <a:prstGeom prst="roundRect">
              <a:avLst>
                <a:gd name="adj" fmla="val 0"/>
              </a:avLst>
            </a:prstGeom>
            <a:solidFill>
              <a:schemeClr val="accent1"/>
            </a:solidFill>
            <a:ln w="31750">
              <a:gradFill flip="none" rotWithShape="1">
                <a:gsLst>
                  <a:gs pos="0">
                    <a:schemeClr val="bg1">
                      <a:lumMod val="85000"/>
                    </a:schemeClr>
                  </a:gs>
                  <a:gs pos="100000">
                    <a:schemeClr val="bg1"/>
                  </a:gs>
                </a:gsLst>
                <a:lin ang="2700000" scaled="1"/>
                <a:tileRect/>
              </a:gradFill>
            </a:ln>
            <a:effectLst>
              <a:innerShdw blurRad="127000" dist="63500" dir="13500000">
                <a:schemeClr val="tx1">
                  <a:lumMod val="65000"/>
                  <a:lumOff val="35000"/>
                  <a:alpha val="49000"/>
                </a:scheme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FFFF"/>
                </a:solidFill>
                <a:latin typeface="+mn-ea"/>
              </a:endParaRPr>
            </a:p>
          </p:txBody>
        </p:sp>
        <p:sp>
          <p:nvSpPr>
            <p:cNvPr id="178" name="圆角矩形 177"/>
            <p:cNvSpPr/>
            <p:nvPr/>
          </p:nvSpPr>
          <p:spPr>
            <a:xfrm>
              <a:off x="910698" y="1400423"/>
              <a:ext cx="2386859" cy="376672"/>
            </a:xfrm>
            <a:prstGeom prst="roundRect">
              <a:avLst/>
            </a:prstGeom>
            <a:solidFill>
              <a:schemeClr val="bg1">
                <a:lumMod val="95000"/>
              </a:schemeClr>
            </a:solidFill>
            <a:ln w="50800">
              <a:noFill/>
            </a:ln>
            <a:effectLst>
              <a:outerShdw blurRad="76200" dist="38100" dir="2700000" algn="tl" rotWithShape="0">
                <a:schemeClr val="tx1">
                  <a:lumMod val="65000"/>
                  <a:lumOff val="35000"/>
                  <a:alpha val="64000"/>
                </a:schemeClr>
              </a:outerShdw>
            </a:effectLst>
            <a:scene3d>
              <a:camera prst="orthographicFront"/>
              <a:lightRig rig="threePt" dir="t"/>
            </a:scene3d>
            <a:sp3d prstMaterial="softEdge">
              <a:bevelT w="31750" h="127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FFFF"/>
                </a:solidFill>
                <a:latin typeface="+mn-ea"/>
              </a:endParaRPr>
            </a:p>
          </p:txBody>
        </p:sp>
      </p:grpSp>
      <p:grpSp>
        <p:nvGrpSpPr>
          <p:cNvPr id="182" name="组合 181"/>
          <p:cNvGrpSpPr/>
          <p:nvPr/>
        </p:nvGrpSpPr>
        <p:grpSpPr>
          <a:xfrm>
            <a:off x="808925" y="2676565"/>
            <a:ext cx="3210388" cy="1445798"/>
            <a:chOff x="828467" y="1326148"/>
            <a:chExt cx="2551321" cy="525222"/>
          </a:xfrm>
        </p:grpSpPr>
        <p:sp>
          <p:nvSpPr>
            <p:cNvPr id="183" name="圆角矩形 182"/>
            <p:cNvSpPr/>
            <p:nvPr/>
          </p:nvSpPr>
          <p:spPr>
            <a:xfrm>
              <a:off x="828467" y="1326148"/>
              <a:ext cx="2551321" cy="525222"/>
            </a:xfrm>
            <a:prstGeom prst="roundRect">
              <a:avLst>
                <a:gd name="adj" fmla="val 0"/>
              </a:avLst>
            </a:prstGeom>
            <a:solidFill>
              <a:schemeClr val="accent4"/>
            </a:solidFill>
            <a:ln w="31750">
              <a:gradFill flip="none" rotWithShape="1">
                <a:gsLst>
                  <a:gs pos="0">
                    <a:schemeClr val="bg1">
                      <a:lumMod val="85000"/>
                    </a:schemeClr>
                  </a:gs>
                  <a:gs pos="100000">
                    <a:schemeClr val="bg1"/>
                  </a:gs>
                </a:gsLst>
                <a:lin ang="2700000" scaled="1"/>
                <a:tileRect/>
              </a:gradFill>
            </a:ln>
            <a:effectLst>
              <a:innerShdw blurRad="127000" dist="63500" dir="13500000">
                <a:schemeClr val="tx1">
                  <a:lumMod val="65000"/>
                  <a:lumOff val="35000"/>
                  <a:alpha val="49000"/>
                </a:scheme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FFFF"/>
                </a:solidFill>
                <a:latin typeface="+mn-ea"/>
              </a:endParaRPr>
            </a:p>
          </p:txBody>
        </p:sp>
        <p:sp>
          <p:nvSpPr>
            <p:cNvPr id="184" name="圆角矩形 183"/>
            <p:cNvSpPr/>
            <p:nvPr/>
          </p:nvSpPr>
          <p:spPr>
            <a:xfrm>
              <a:off x="910698" y="1400423"/>
              <a:ext cx="2386859" cy="376672"/>
            </a:xfrm>
            <a:prstGeom prst="roundRect">
              <a:avLst/>
            </a:prstGeom>
            <a:solidFill>
              <a:schemeClr val="bg1">
                <a:lumMod val="95000"/>
              </a:schemeClr>
            </a:solidFill>
            <a:ln w="50800">
              <a:noFill/>
            </a:ln>
            <a:effectLst>
              <a:outerShdw blurRad="76200" dist="38100" dir="2700000" algn="tl" rotWithShape="0">
                <a:schemeClr val="tx1">
                  <a:lumMod val="65000"/>
                  <a:lumOff val="35000"/>
                  <a:alpha val="64000"/>
                </a:schemeClr>
              </a:outerShdw>
            </a:effectLst>
            <a:scene3d>
              <a:camera prst="orthographicFront"/>
              <a:lightRig rig="threePt" dir="t"/>
            </a:scene3d>
            <a:sp3d prstMaterial="softEdge">
              <a:bevelT w="31750" h="127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FFFF"/>
                </a:solidFill>
                <a:latin typeface="+mn-ea"/>
              </a:endParaRPr>
            </a:p>
          </p:txBody>
        </p:sp>
      </p:grpSp>
      <p:grpSp>
        <p:nvGrpSpPr>
          <p:cNvPr id="82" name="组合 81"/>
          <p:cNvGrpSpPr/>
          <p:nvPr/>
        </p:nvGrpSpPr>
        <p:grpSpPr>
          <a:xfrm>
            <a:off x="3797048" y="1725913"/>
            <a:ext cx="1644278" cy="1691674"/>
            <a:chOff x="2193191" y="1899415"/>
            <a:chExt cx="2421376" cy="2421376"/>
          </a:xfrm>
          <a:effectLst/>
        </p:grpSpPr>
        <p:sp>
          <p:nvSpPr>
            <p:cNvPr id="83" name="椭圆 82"/>
            <p:cNvSpPr/>
            <p:nvPr/>
          </p:nvSpPr>
          <p:spPr>
            <a:xfrm>
              <a:off x="2193191" y="1899415"/>
              <a:ext cx="2421376" cy="2421376"/>
            </a:xfrm>
            <a:prstGeom prst="ellipse">
              <a:avLst/>
            </a:prstGeom>
            <a:solidFill>
              <a:srgbClr val="0070C0"/>
            </a:solidFill>
            <a:ln w="31750">
              <a:gradFill flip="none" rotWithShape="1">
                <a:gsLst>
                  <a:gs pos="0">
                    <a:schemeClr val="bg1">
                      <a:lumMod val="65000"/>
                    </a:schemeClr>
                  </a:gs>
                  <a:gs pos="100000">
                    <a:schemeClr val="bg1"/>
                  </a:gs>
                </a:gsLst>
                <a:lin ang="2700000" scaled="1"/>
                <a:tileRect/>
              </a:gradFill>
            </a:ln>
            <a:effectLst>
              <a:innerShdw blurRad="127000" dist="63500" dir="13500000">
                <a:schemeClr val="accent3">
                  <a:lumMod val="50000"/>
                  <a:alpha val="85000"/>
                </a:scheme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zh-CN" altLang="en-US">
                <a:solidFill>
                  <a:srgbClr val="FFFFFF"/>
                </a:solidFill>
                <a:latin typeface="Calibri"/>
                <a:ea typeface="宋体" panose="02010600030101010101" pitchFamily="2" charset="-122"/>
              </a:endParaRPr>
            </a:p>
          </p:txBody>
        </p:sp>
        <p:sp>
          <p:nvSpPr>
            <p:cNvPr id="84" name="八边形 83"/>
            <p:cNvSpPr/>
            <p:nvPr/>
          </p:nvSpPr>
          <p:spPr>
            <a:xfrm>
              <a:off x="2345502" y="2051726"/>
              <a:ext cx="2116756" cy="2116756"/>
            </a:xfrm>
            <a:prstGeom prst="octagon">
              <a:avLst/>
            </a:prstGeom>
            <a:solidFill>
              <a:schemeClr val="bg1">
                <a:lumMod val="95000"/>
              </a:schemeClr>
            </a:solidFill>
            <a:ln w="50800">
              <a:noFill/>
            </a:ln>
            <a:effectLst>
              <a:outerShdw blurRad="165100" dist="88900" dir="2700000" algn="tl" rotWithShape="0">
                <a:schemeClr val="accent3">
                  <a:lumMod val="50000"/>
                  <a:alpha val="64000"/>
                </a:schemeClr>
              </a:outerShdw>
            </a:effectLst>
            <a:scene3d>
              <a:camera prst="orthographicFront"/>
              <a:lightRig rig="threePt" dir="t"/>
            </a:scene3d>
            <a:sp3d prstMaterial="softEdge">
              <a:bevelT w="82550" h="317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zh-CN" altLang="en-US">
                <a:solidFill>
                  <a:srgbClr val="FFFFFF"/>
                </a:solidFill>
                <a:latin typeface="Calibri"/>
                <a:ea typeface="宋体" panose="02010600030101010101" pitchFamily="2" charset="-122"/>
              </a:endParaRPr>
            </a:p>
          </p:txBody>
        </p:sp>
      </p:grpSp>
      <p:sp>
        <p:nvSpPr>
          <p:cNvPr id="86" name="Text Placeholder 12"/>
          <p:cNvSpPr txBox="1">
            <a:spLocks/>
          </p:cNvSpPr>
          <p:nvPr/>
        </p:nvSpPr>
        <p:spPr>
          <a:xfrm>
            <a:off x="987104" y="1272197"/>
            <a:ext cx="2913373" cy="453650"/>
          </a:xfrm>
          <a:prstGeom prst="rect">
            <a:avLst/>
          </a:prstGeom>
        </p:spPr>
        <p:txBody>
          <a:bodyPr lIns="0" rIns="0">
            <a:noAutofit/>
          </a:bodyPr>
          <a:lstStyle>
            <a:lvl1pPr marL="0" indent="0" algn="l" defTabSz="914400" rtl="0" eaLnBrk="1" latinLnBrk="0" hangingPunct="1">
              <a:spcBef>
                <a:spcPct val="20000"/>
              </a:spcBef>
              <a:buFont typeface="Arial" pitchFamily="34" charset="0"/>
              <a:buNone/>
              <a:defRPr sz="1400" b="0" kern="1200" baseline="0">
                <a:solidFill>
                  <a:schemeClr val="accent1"/>
                </a:solidFill>
                <a:latin typeface="U.S. 101" pitchFamily="2" charset="0"/>
                <a:ea typeface="Roboto" pitchFamily="2" charset="0"/>
                <a:cs typeface="+mn-cs"/>
              </a:defRPr>
            </a:lvl1pPr>
            <a:lvl2pPr marL="342900" indent="0" algn="l" defTabSz="914400" rtl="0" eaLnBrk="1" latinLnBrk="0" hangingPunct="1">
              <a:spcBef>
                <a:spcPct val="20000"/>
              </a:spcBef>
              <a:buFont typeface="Arial" pitchFamily="34" charset="0"/>
              <a:buNone/>
              <a:defRPr sz="2800" kern="1200">
                <a:solidFill>
                  <a:schemeClr val="tx1"/>
                </a:solidFill>
                <a:latin typeface="+mn-lt"/>
                <a:ea typeface="+mn-ea"/>
                <a:cs typeface="+mn-cs"/>
              </a:defRPr>
            </a:lvl2pPr>
            <a:lvl3pPr marL="685800" indent="0" algn="l" defTabSz="914400" rtl="0" eaLnBrk="1" latinLnBrk="0" hangingPunct="1">
              <a:spcBef>
                <a:spcPct val="20000"/>
              </a:spcBef>
              <a:buFont typeface="Arial" pitchFamily="34" charset="0"/>
              <a:buNone/>
              <a:defRPr sz="2400" kern="1200">
                <a:solidFill>
                  <a:schemeClr val="tx1"/>
                </a:solidFill>
                <a:latin typeface="+mn-lt"/>
                <a:ea typeface="+mn-ea"/>
                <a:cs typeface="+mn-cs"/>
              </a:defRPr>
            </a:lvl3pPr>
            <a:lvl4pPr marL="1028700" indent="0" algn="l" defTabSz="914400" rtl="0" eaLnBrk="1" latinLnBrk="0" hangingPunct="1">
              <a:spcBef>
                <a:spcPct val="20000"/>
              </a:spcBef>
              <a:buFont typeface="Arial" pitchFamily="34" charset="0"/>
              <a:buNone/>
              <a:defRPr sz="2000" kern="1200">
                <a:solidFill>
                  <a:schemeClr val="tx1"/>
                </a:solidFill>
                <a:latin typeface="+mn-lt"/>
                <a:ea typeface="+mn-ea"/>
                <a:cs typeface="+mn-cs"/>
              </a:defRPr>
            </a:lvl4pPr>
            <a:lvl5pPr marL="1371600" indent="0" algn="l" defTabSz="914400" rtl="0" eaLnBrk="1" latinLnBrk="0" hangingPunct="1">
              <a:spcBef>
                <a:spcPct val="20000"/>
              </a:spcBef>
              <a:buFont typeface="Arial" pitchFamily="34" charset="0"/>
              <a:buNone/>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r>
              <a:rPr lang="en-US" altLang="zh-CN" sz="1800" b="1" dirty="0">
                <a:solidFill>
                  <a:schemeClr val="tx1">
                    <a:lumMod val="75000"/>
                    <a:lumOff val="25000"/>
                  </a:schemeClr>
                </a:solidFill>
                <a:latin typeface="微软雅黑" panose="020B0503020204020204" pitchFamily="34" charset="-122"/>
                <a:ea typeface="微软雅黑" panose="020B0503020204020204" pitchFamily="34" charset="-122"/>
              </a:rPr>
              <a:t> </a:t>
            </a:r>
            <a:r>
              <a:rPr lang="zh-CN" altLang="en-US" sz="2400" dirty="0">
                <a:solidFill>
                  <a:schemeClr val="tx1"/>
                </a:solidFill>
                <a:latin typeface="+mn-lt"/>
                <a:ea typeface="+mn-ea"/>
              </a:rPr>
              <a:t>标准：年应税销售额“</a:t>
            </a:r>
            <a:r>
              <a:rPr lang="en-US" altLang="zh-CN" sz="2400" b="1" dirty="0">
                <a:solidFill>
                  <a:srgbClr val="C00000"/>
                </a:solidFill>
                <a:latin typeface="+mn-lt"/>
                <a:ea typeface="+mn-ea"/>
              </a:rPr>
              <a:t>500</a:t>
            </a:r>
            <a:r>
              <a:rPr lang="zh-CN" altLang="en-US" sz="2400" b="1" dirty="0">
                <a:solidFill>
                  <a:srgbClr val="C00000"/>
                </a:solidFill>
                <a:latin typeface="+mn-lt"/>
                <a:ea typeface="+mn-ea"/>
              </a:rPr>
              <a:t>万元以上</a:t>
            </a:r>
            <a:r>
              <a:rPr lang="zh-CN" altLang="en-US" sz="2400" dirty="0">
                <a:solidFill>
                  <a:schemeClr val="tx1"/>
                </a:solidFill>
                <a:latin typeface="+mn-lt"/>
                <a:ea typeface="+mn-ea"/>
              </a:rPr>
              <a:t>”</a:t>
            </a:r>
            <a:endParaRPr lang="en-GB" altLang="zh-CN" sz="2400" dirty="0">
              <a:solidFill>
                <a:schemeClr val="tx1"/>
              </a:solidFill>
              <a:latin typeface="+mn-lt"/>
              <a:ea typeface="+mn-ea"/>
            </a:endParaRPr>
          </a:p>
        </p:txBody>
      </p:sp>
      <p:sp>
        <p:nvSpPr>
          <p:cNvPr id="88" name="Text Placeholder 12"/>
          <p:cNvSpPr txBox="1">
            <a:spLocks/>
          </p:cNvSpPr>
          <p:nvPr/>
        </p:nvSpPr>
        <p:spPr>
          <a:xfrm>
            <a:off x="987104" y="2843793"/>
            <a:ext cx="2913373" cy="1074111"/>
          </a:xfrm>
          <a:prstGeom prst="rect">
            <a:avLst/>
          </a:prstGeom>
        </p:spPr>
        <p:txBody>
          <a:bodyPr lIns="0" rIns="0">
            <a:noAutofit/>
          </a:bodyPr>
          <a:lstStyle>
            <a:lvl1pPr marL="0" indent="0" algn="l" defTabSz="914400" rtl="0" eaLnBrk="1" latinLnBrk="0" hangingPunct="1">
              <a:spcBef>
                <a:spcPct val="20000"/>
              </a:spcBef>
              <a:buFont typeface="Arial" pitchFamily="34" charset="0"/>
              <a:buNone/>
              <a:defRPr sz="1400" b="0" kern="1200" baseline="0">
                <a:solidFill>
                  <a:schemeClr val="accent1"/>
                </a:solidFill>
                <a:latin typeface="U.S. 101" pitchFamily="2" charset="0"/>
                <a:ea typeface="Roboto" pitchFamily="2" charset="0"/>
                <a:cs typeface="+mn-cs"/>
              </a:defRPr>
            </a:lvl1pPr>
            <a:lvl2pPr marL="342900" indent="0" algn="l" defTabSz="914400" rtl="0" eaLnBrk="1" latinLnBrk="0" hangingPunct="1">
              <a:spcBef>
                <a:spcPct val="20000"/>
              </a:spcBef>
              <a:buFont typeface="Arial" pitchFamily="34" charset="0"/>
              <a:buNone/>
              <a:defRPr sz="2800" kern="1200">
                <a:solidFill>
                  <a:schemeClr val="tx1"/>
                </a:solidFill>
                <a:latin typeface="+mn-lt"/>
                <a:ea typeface="+mn-ea"/>
                <a:cs typeface="+mn-cs"/>
              </a:defRPr>
            </a:lvl2pPr>
            <a:lvl3pPr marL="685800" indent="0" algn="l" defTabSz="914400" rtl="0" eaLnBrk="1" latinLnBrk="0" hangingPunct="1">
              <a:spcBef>
                <a:spcPct val="20000"/>
              </a:spcBef>
              <a:buFont typeface="Arial" pitchFamily="34" charset="0"/>
              <a:buNone/>
              <a:defRPr sz="2400" kern="1200">
                <a:solidFill>
                  <a:schemeClr val="tx1"/>
                </a:solidFill>
                <a:latin typeface="+mn-lt"/>
                <a:ea typeface="+mn-ea"/>
                <a:cs typeface="+mn-cs"/>
              </a:defRPr>
            </a:lvl3pPr>
            <a:lvl4pPr marL="1028700" indent="0" algn="l" defTabSz="914400" rtl="0" eaLnBrk="1" latinLnBrk="0" hangingPunct="1">
              <a:spcBef>
                <a:spcPct val="20000"/>
              </a:spcBef>
              <a:buFont typeface="Arial" pitchFamily="34" charset="0"/>
              <a:buNone/>
              <a:defRPr sz="2000" kern="1200">
                <a:solidFill>
                  <a:schemeClr val="tx1"/>
                </a:solidFill>
                <a:latin typeface="+mn-lt"/>
                <a:ea typeface="+mn-ea"/>
                <a:cs typeface="+mn-cs"/>
              </a:defRPr>
            </a:lvl4pPr>
            <a:lvl5pPr marL="1371600" indent="0" algn="l" defTabSz="914400" rtl="0" eaLnBrk="1" latinLnBrk="0" hangingPunct="1">
              <a:spcBef>
                <a:spcPct val="20000"/>
              </a:spcBef>
              <a:buFont typeface="Arial" pitchFamily="34" charset="0"/>
              <a:buNone/>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r>
              <a:rPr lang="zh-CN" altLang="en-US" sz="2400" dirty="0">
                <a:solidFill>
                  <a:schemeClr val="tx1"/>
                </a:solidFill>
                <a:latin typeface="+mn-lt"/>
                <a:ea typeface="+mn-ea"/>
              </a:rPr>
              <a:t>小规模纳税人“</a:t>
            </a:r>
            <a:r>
              <a:rPr lang="zh-CN" altLang="en-US" sz="2400" b="1" dirty="0">
                <a:solidFill>
                  <a:srgbClr val="C00000"/>
                </a:solidFill>
                <a:latin typeface="+mn-lt"/>
                <a:ea typeface="+mn-ea"/>
              </a:rPr>
              <a:t>会计核算健全</a:t>
            </a:r>
            <a:r>
              <a:rPr lang="zh-CN" altLang="en-US" sz="2400" dirty="0">
                <a:solidFill>
                  <a:schemeClr val="tx1"/>
                </a:solidFill>
                <a:latin typeface="+mn-lt"/>
                <a:ea typeface="+mn-ea"/>
              </a:rPr>
              <a:t>”，可以申请登记为一般纳税人</a:t>
            </a:r>
            <a:endParaRPr lang="en-GB" altLang="zh-CN" sz="2400" dirty="0">
              <a:solidFill>
                <a:schemeClr val="tx1"/>
              </a:solidFill>
              <a:latin typeface="+mn-lt"/>
              <a:ea typeface="+mn-ea"/>
            </a:endParaRPr>
          </a:p>
        </p:txBody>
      </p:sp>
      <p:sp>
        <p:nvSpPr>
          <p:cNvPr id="2" name="矩形 1"/>
          <p:cNvSpPr/>
          <p:nvPr/>
        </p:nvSpPr>
        <p:spPr>
          <a:xfrm>
            <a:off x="3797048" y="2283244"/>
            <a:ext cx="1512794" cy="646331"/>
          </a:xfrm>
          <a:prstGeom prst="rect">
            <a:avLst/>
          </a:prstGeom>
        </p:spPr>
        <p:txBody>
          <a:bodyPr wrap="square">
            <a:spAutoFit/>
          </a:bodyPr>
          <a:lstStyle/>
          <a:p>
            <a:pPr algn="ctr"/>
            <a:r>
              <a:rPr lang="zh-CN" altLang="en-US" sz="1800" b="1" dirty="0">
                <a:solidFill>
                  <a:srgbClr val="0070C0"/>
                </a:solidFill>
                <a:latin typeface="微软雅黑" panose="020B0503020204020204" pitchFamily="34" charset="-122"/>
                <a:ea typeface="微软雅黑" panose="020B0503020204020204" pitchFamily="34" charset="-122"/>
              </a:rPr>
              <a:t>一般纳税人认定</a:t>
            </a:r>
          </a:p>
        </p:txBody>
      </p:sp>
      <p:sp>
        <p:nvSpPr>
          <p:cNvPr id="6" name="矩形 5"/>
          <p:cNvSpPr/>
          <p:nvPr/>
        </p:nvSpPr>
        <p:spPr>
          <a:xfrm>
            <a:off x="5177896" y="2315594"/>
            <a:ext cx="3421408" cy="675634"/>
          </a:xfrm>
          <a:prstGeom prst="rect">
            <a:avLst/>
          </a:prstGeom>
        </p:spPr>
        <p:txBody>
          <a:bodyPr wrap="square">
            <a:spAutoFit/>
          </a:bodyPr>
          <a:lstStyle/>
          <a:p>
            <a:pPr marL="571500" indent="-285750">
              <a:lnSpc>
                <a:spcPct val="110000"/>
              </a:lnSpc>
              <a:buFont typeface="Wingdings" panose="05000000000000000000" pitchFamily="2" charset="2"/>
              <a:buChar char="ü"/>
            </a:pPr>
            <a:r>
              <a:rPr lang="zh-CN" altLang="en-US" sz="1800" b="1" dirty="0"/>
              <a:t>执行税款抵扣制；可以使用增值税专用发票</a:t>
            </a:r>
          </a:p>
        </p:txBody>
      </p:sp>
      <p:sp>
        <p:nvSpPr>
          <p:cNvPr id="5" name="TextBox 4"/>
          <p:cNvSpPr txBox="1"/>
          <p:nvPr/>
        </p:nvSpPr>
        <p:spPr>
          <a:xfrm>
            <a:off x="2076598" y="4610375"/>
            <a:ext cx="5355953" cy="307777"/>
          </a:xfrm>
          <a:prstGeom prst="rect">
            <a:avLst/>
          </a:prstGeom>
          <a:noFill/>
        </p:spPr>
        <p:txBody>
          <a:bodyPr wrap="none" rtlCol="0">
            <a:spAutoFit/>
          </a:bodyPr>
          <a:lstStyle/>
          <a:p>
            <a:r>
              <a:rPr lang="zh-CN" altLang="en-US" b="1" dirty="0"/>
              <a:t>国家税务总局</a:t>
            </a:r>
            <a:r>
              <a:rPr lang="en-US" altLang="zh-CN" b="1" dirty="0"/>
              <a:t>2018</a:t>
            </a:r>
            <a:r>
              <a:rPr lang="zh-CN" altLang="en-US" b="1" dirty="0"/>
              <a:t>年</a:t>
            </a:r>
            <a:r>
              <a:rPr lang="en-US" altLang="zh-CN" b="1" dirty="0"/>
              <a:t>2</a:t>
            </a:r>
            <a:r>
              <a:rPr lang="zh-CN" altLang="en-US" b="1" dirty="0"/>
              <a:t>月</a:t>
            </a:r>
            <a:r>
              <a:rPr lang="en-US" altLang="zh-CN" b="1" dirty="0"/>
              <a:t>1</a:t>
            </a:r>
            <a:r>
              <a:rPr lang="zh-CN" altLang="en-US" b="1" dirty="0"/>
              <a:t>日</a:t>
            </a:r>
            <a:r>
              <a:rPr lang="en-US" altLang="zh-CN" b="1" dirty="0"/>
              <a:t>《</a:t>
            </a:r>
            <a:r>
              <a:rPr lang="zh-CN" altLang="en-US" b="1" dirty="0"/>
              <a:t>增值税一般纳税人登记管理办法</a:t>
            </a:r>
            <a:r>
              <a:rPr lang="en-US" altLang="zh-CN" b="1" dirty="0"/>
              <a:t>》</a:t>
            </a:r>
            <a:endParaRPr lang="zh-CN" altLang="en-US" b="1" dirty="0"/>
          </a:p>
        </p:txBody>
      </p:sp>
      <p:sp>
        <p:nvSpPr>
          <p:cNvPr id="23" name="文本框 22">
            <a:extLst>
              <a:ext uri="{FF2B5EF4-FFF2-40B4-BE49-F238E27FC236}">
                <a16:creationId xmlns:a16="http://schemas.microsoft.com/office/drawing/2014/main" id="{67A8289C-C252-450F-977D-C5F16D75E180}"/>
              </a:ext>
            </a:extLst>
          </p:cNvPr>
          <p:cNvSpPr txBox="1"/>
          <p:nvPr/>
        </p:nvSpPr>
        <p:spPr>
          <a:xfrm>
            <a:off x="1260143" y="225348"/>
            <a:ext cx="6675270" cy="500137"/>
          </a:xfrm>
          <a:prstGeom prst="rect">
            <a:avLst/>
          </a:prstGeom>
          <a:noFill/>
        </p:spPr>
        <p:txBody>
          <a:bodyPr wrap="square" lIns="68580" tIns="34290" rIns="68580" bIns="34290" rtlCol="0">
            <a:spAutoFit/>
          </a:bodyPr>
          <a:lstStyle/>
          <a:p>
            <a:pPr algn="ctr"/>
            <a:r>
              <a:rPr lang="zh-CN" altLang="en-US" sz="2800" b="1" dirty="0">
                <a:solidFill>
                  <a:srgbClr val="0070C0"/>
                </a:solidFill>
                <a:cs typeface="+mn-ea"/>
                <a:sym typeface="+mn-lt"/>
              </a:rPr>
              <a:t>一、增值税纳税人</a:t>
            </a:r>
            <a:r>
              <a:rPr lang="en-US" altLang="zh-CN" sz="2400" b="1" dirty="0">
                <a:solidFill>
                  <a:srgbClr val="7030A0"/>
                </a:solidFill>
                <a:cs typeface="+mn-ea"/>
                <a:sym typeface="+mn-lt"/>
              </a:rPr>
              <a:t>——</a:t>
            </a:r>
            <a:r>
              <a:rPr lang="zh-CN" altLang="en-US" sz="2400" b="1" dirty="0">
                <a:solidFill>
                  <a:srgbClr val="7030A0"/>
                </a:solidFill>
                <a:cs typeface="+mn-ea"/>
                <a:sym typeface="+mn-lt"/>
              </a:rPr>
              <a:t>纳税人的登记及管理</a:t>
            </a:r>
            <a:endParaRPr lang="en-US" altLang="zh-CN" sz="2800" b="1" dirty="0">
              <a:solidFill>
                <a:srgbClr val="7030A0"/>
              </a:solidFill>
              <a:cs typeface="+mn-ea"/>
              <a:sym typeface="+mn-lt"/>
            </a:endParaRPr>
          </a:p>
        </p:txBody>
      </p:sp>
    </p:spTree>
    <p:extLst>
      <p:ext uri="{BB962C8B-B14F-4D97-AF65-F5344CB8AC3E}">
        <p14:creationId xmlns:p14="http://schemas.microsoft.com/office/powerpoint/2010/main" val="3909962215"/>
      </p:ext>
    </p:extLst>
  </p:cSld>
  <p:clrMapOvr>
    <a:masterClrMapping/>
  </p:clrMapOvr>
  <p:transition spd="slow" advClick="0" advTm="0">
    <p:cove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1" presetClass="entr" presetSubtype="1" fill="hold" nodeType="afterEffect">
                                  <p:stCondLst>
                                    <p:cond delay="0"/>
                                  </p:stCondLst>
                                  <p:childTnLst>
                                    <p:set>
                                      <p:cBhvr>
                                        <p:cTn id="6" dur="1" fill="hold">
                                          <p:stCondLst>
                                            <p:cond delay="0"/>
                                          </p:stCondLst>
                                        </p:cTn>
                                        <p:tgtEl>
                                          <p:spTgt spid="82"/>
                                        </p:tgtEl>
                                        <p:attrNameLst>
                                          <p:attrName>style.visibility</p:attrName>
                                        </p:attrNameLst>
                                      </p:cBhvr>
                                      <p:to>
                                        <p:strVal val="visible"/>
                                      </p:to>
                                    </p:set>
                                    <p:animEffect transition="in" filter="wheel(1)">
                                      <p:cBhvr>
                                        <p:cTn id="7" dur="500"/>
                                        <p:tgtEl>
                                          <p:spTgt spid="8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fade">
                                      <p:cBhvr>
                                        <p:cTn id="11" dur="500"/>
                                        <p:tgtEl>
                                          <p:spTgt spid="2"/>
                                        </p:tgtEl>
                                      </p:cBhvr>
                                    </p:animEffect>
                                  </p:childTnLst>
                                </p:cTn>
                              </p:par>
                            </p:childTnLst>
                          </p:cTn>
                        </p:par>
                        <p:par>
                          <p:cTn id="12" fill="hold">
                            <p:stCondLst>
                              <p:cond delay="1000"/>
                            </p:stCondLst>
                            <p:childTnLst>
                              <p:par>
                                <p:cTn id="13" presetID="2" presetClass="entr" presetSubtype="8" fill="hold" nodeType="afterEffect">
                                  <p:stCondLst>
                                    <p:cond delay="0"/>
                                  </p:stCondLst>
                                  <p:childTnLst>
                                    <p:set>
                                      <p:cBhvr>
                                        <p:cTn id="14" dur="1" fill="hold">
                                          <p:stCondLst>
                                            <p:cond delay="0"/>
                                          </p:stCondLst>
                                        </p:cTn>
                                        <p:tgtEl>
                                          <p:spTgt spid="176"/>
                                        </p:tgtEl>
                                        <p:attrNameLst>
                                          <p:attrName>style.visibility</p:attrName>
                                        </p:attrNameLst>
                                      </p:cBhvr>
                                      <p:to>
                                        <p:strVal val="visible"/>
                                      </p:to>
                                    </p:set>
                                    <p:anim calcmode="lin" valueType="num">
                                      <p:cBhvr additive="base">
                                        <p:cTn id="15" dur="500" fill="hold"/>
                                        <p:tgtEl>
                                          <p:spTgt spid="176"/>
                                        </p:tgtEl>
                                        <p:attrNameLst>
                                          <p:attrName>ppt_x</p:attrName>
                                        </p:attrNameLst>
                                      </p:cBhvr>
                                      <p:tavLst>
                                        <p:tav tm="0">
                                          <p:val>
                                            <p:strVal val="0-#ppt_w/2"/>
                                          </p:val>
                                        </p:tav>
                                        <p:tav tm="100000">
                                          <p:val>
                                            <p:strVal val="#ppt_x"/>
                                          </p:val>
                                        </p:tav>
                                      </p:tavLst>
                                    </p:anim>
                                    <p:anim calcmode="lin" valueType="num">
                                      <p:cBhvr additive="base">
                                        <p:cTn id="16" dur="500" fill="hold"/>
                                        <p:tgtEl>
                                          <p:spTgt spid="176"/>
                                        </p:tgtEl>
                                        <p:attrNameLst>
                                          <p:attrName>ppt_y</p:attrName>
                                        </p:attrNameLst>
                                      </p:cBhvr>
                                      <p:tavLst>
                                        <p:tav tm="0">
                                          <p:val>
                                            <p:strVal val="#ppt_y"/>
                                          </p:val>
                                        </p:tav>
                                        <p:tav tm="100000">
                                          <p:val>
                                            <p:strVal val="#ppt_y"/>
                                          </p:val>
                                        </p:tav>
                                      </p:tavLst>
                                    </p:anim>
                                  </p:childTnLst>
                                </p:cTn>
                              </p:par>
                            </p:childTnLst>
                          </p:cTn>
                        </p:par>
                        <p:par>
                          <p:cTn id="17" fill="hold">
                            <p:stCondLst>
                              <p:cond delay="1500"/>
                            </p:stCondLst>
                            <p:childTnLst>
                              <p:par>
                                <p:cTn id="18" presetID="22" presetClass="entr" presetSubtype="8" fill="hold" grpId="0" nodeType="afterEffect">
                                  <p:stCondLst>
                                    <p:cond delay="0"/>
                                  </p:stCondLst>
                                  <p:childTnLst>
                                    <p:set>
                                      <p:cBhvr>
                                        <p:cTn id="19" dur="1" fill="hold">
                                          <p:stCondLst>
                                            <p:cond delay="0"/>
                                          </p:stCondLst>
                                        </p:cTn>
                                        <p:tgtEl>
                                          <p:spTgt spid="86"/>
                                        </p:tgtEl>
                                        <p:attrNameLst>
                                          <p:attrName>style.visibility</p:attrName>
                                        </p:attrNameLst>
                                      </p:cBhvr>
                                      <p:to>
                                        <p:strVal val="visible"/>
                                      </p:to>
                                    </p:set>
                                    <p:animEffect transition="in" filter="wipe(left)">
                                      <p:cBhvr>
                                        <p:cTn id="20" dur="500"/>
                                        <p:tgtEl>
                                          <p:spTgt spid="86"/>
                                        </p:tgtEl>
                                      </p:cBhvr>
                                    </p:animEffect>
                                  </p:childTnLst>
                                </p:cTn>
                              </p:par>
                            </p:childTnLst>
                          </p:cTn>
                        </p:par>
                        <p:par>
                          <p:cTn id="21" fill="hold">
                            <p:stCondLst>
                              <p:cond delay="2000"/>
                            </p:stCondLst>
                            <p:childTnLst>
                              <p:par>
                                <p:cTn id="22" presetID="2" presetClass="entr" presetSubtype="8" fill="hold" nodeType="afterEffect">
                                  <p:stCondLst>
                                    <p:cond delay="0"/>
                                  </p:stCondLst>
                                  <p:childTnLst>
                                    <p:set>
                                      <p:cBhvr>
                                        <p:cTn id="23" dur="1" fill="hold">
                                          <p:stCondLst>
                                            <p:cond delay="0"/>
                                          </p:stCondLst>
                                        </p:cTn>
                                        <p:tgtEl>
                                          <p:spTgt spid="182"/>
                                        </p:tgtEl>
                                        <p:attrNameLst>
                                          <p:attrName>style.visibility</p:attrName>
                                        </p:attrNameLst>
                                      </p:cBhvr>
                                      <p:to>
                                        <p:strVal val="visible"/>
                                      </p:to>
                                    </p:set>
                                    <p:anim calcmode="lin" valueType="num">
                                      <p:cBhvr additive="base">
                                        <p:cTn id="24" dur="500" fill="hold"/>
                                        <p:tgtEl>
                                          <p:spTgt spid="182"/>
                                        </p:tgtEl>
                                        <p:attrNameLst>
                                          <p:attrName>ppt_x</p:attrName>
                                        </p:attrNameLst>
                                      </p:cBhvr>
                                      <p:tavLst>
                                        <p:tav tm="0">
                                          <p:val>
                                            <p:strVal val="0-#ppt_w/2"/>
                                          </p:val>
                                        </p:tav>
                                        <p:tav tm="100000">
                                          <p:val>
                                            <p:strVal val="#ppt_x"/>
                                          </p:val>
                                        </p:tav>
                                      </p:tavLst>
                                    </p:anim>
                                    <p:anim calcmode="lin" valueType="num">
                                      <p:cBhvr additive="base">
                                        <p:cTn id="25" dur="500" fill="hold"/>
                                        <p:tgtEl>
                                          <p:spTgt spid="182"/>
                                        </p:tgtEl>
                                        <p:attrNameLst>
                                          <p:attrName>ppt_y</p:attrName>
                                        </p:attrNameLst>
                                      </p:cBhvr>
                                      <p:tavLst>
                                        <p:tav tm="0">
                                          <p:val>
                                            <p:strVal val="#ppt_y"/>
                                          </p:val>
                                        </p:tav>
                                        <p:tav tm="100000">
                                          <p:val>
                                            <p:strVal val="#ppt_y"/>
                                          </p:val>
                                        </p:tav>
                                      </p:tavLst>
                                    </p:anim>
                                  </p:childTnLst>
                                </p:cTn>
                              </p:par>
                            </p:childTnLst>
                          </p:cTn>
                        </p:par>
                        <p:par>
                          <p:cTn id="26" fill="hold">
                            <p:stCondLst>
                              <p:cond delay="2500"/>
                            </p:stCondLst>
                            <p:childTnLst>
                              <p:par>
                                <p:cTn id="27" presetID="22" presetClass="entr" presetSubtype="8" fill="hold" grpId="0" nodeType="afterEffect">
                                  <p:stCondLst>
                                    <p:cond delay="0"/>
                                  </p:stCondLst>
                                  <p:childTnLst>
                                    <p:set>
                                      <p:cBhvr>
                                        <p:cTn id="28" dur="1" fill="hold">
                                          <p:stCondLst>
                                            <p:cond delay="0"/>
                                          </p:stCondLst>
                                        </p:cTn>
                                        <p:tgtEl>
                                          <p:spTgt spid="88"/>
                                        </p:tgtEl>
                                        <p:attrNameLst>
                                          <p:attrName>style.visibility</p:attrName>
                                        </p:attrNameLst>
                                      </p:cBhvr>
                                      <p:to>
                                        <p:strVal val="visible"/>
                                      </p:to>
                                    </p:set>
                                    <p:animEffect transition="in" filter="wipe(left)">
                                      <p:cBhvr>
                                        <p:cTn id="29" dur="500"/>
                                        <p:tgtEl>
                                          <p:spTgt spid="8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6" grpId="0"/>
      <p:bldP spid="88" grpId="0"/>
      <p:bldP spid="2" grpId="0"/>
    </p:bldLst>
  </p:timing>
</p:sld>
</file>

<file path=ppt/slides/slide23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DCCC635-9EB0-DFCA-D1F3-201B509E7A0A}"/>
            </a:ext>
          </a:extLst>
        </p:cNvPr>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1D39DE95-A9F1-D465-DF82-0E92BC008086}"/>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latin typeface="+mn-lt"/>
                <a:cs typeface="+mn-ea"/>
                <a:sym typeface="+mn-lt"/>
              </a:rPr>
              <a:pPr>
                <a:defRPr/>
              </a:pPr>
              <a:t>230</a:t>
            </a:fld>
            <a:endParaRPr lang="en-US">
              <a:solidFill>
                <a:prstClr val="black">
                  <a:tint val="75000"/>
                </a:prstClr>
              </a:solidFill>
              <a:latin typeface="+mn-lt"/>
              <a:cs typeface="+mn-ea"/>
              <a:sym typeface="+mn-lt"/>
            </a:endParaRPr>
          </a:p>
        </p:txBody>
      </p:sp>
      <p:sp>
        <p:nvSpPr>
          <p:cNvPr id="3" name="文本框 2">
            <a:extLst>
              <a:ext uri="{FF2B5EF4-FFF2-40B4-BE49-F238E27FC236}">
                <a16:creationId xmlns:a16="http://schemas.microsoft.com/office/drawing/2014/main" id="{E201730C-8A63-DC7D-07B4-7746C9584D8B}"/>
              </a:ext>
            </a:extLst>
          </p:cNvPr>
          <p:cNvSpPr txBox="1"/>
          <p:nvPr/>
        </p:nvSpPr>
        <p:spPr>
          <a:xfrm>
            <a:off x="2039921" y="225348"/>
            <a:ext cx="5410461" cy="500137"/>
          </a:xfrm>
          <a:prstGeom prst="rect">
            <a:avLst/>
          </a:prstGeom>
          <a:noFill/>
        </p:spPr>
        <p:txBody>
          <a:bodyPr wrap="square" lIns="68580" tIns="34290" rIns="68580" bIns="34290" rtlCol="0">
            <a:spAutoFit/>
          </a:bodyPr>
          <a:lstStyle/>
          <a:p>
            <a:pPr algn="ctr"/>
            <a:r>
              <a:rPr lang="zh-CN" altLang="en-US" sz="2800" b="1" dirty="0">
                <a:solidFill>
                  <a:srgbClr val="0070C0"/>
                </a:solidFill>
                <a:cs typeface="+mn-ea"/>
                <a:sym typeface="+mn-lt"/>
              </a:rPr>
              <a:t>试试就试试</a:t>
            </a:r>
            <a:endParaRPr lang="en-US" altLang="zh-CN" sz="2800" b="1" dirty="0">
              <a:solidFill>
                <a:srgbClr val="7030A0"/>
              </a:solidFill>
              <a:cs typeface="+mn-ea"/>
              <a:sym typeface="+mn-lt"/>
            </a:endParaRPr>
          </a:p>
        </p:txBody>
      </p:sp>
      <p:sp>
        <p:nvSpPr>
          <p:cNvPr id="8" name="内容占位符 1">
            <a:extLst>
              <a:ext uri="{FF2B5EF4-FFF2-40B4-BE49-F238E27FC236}">
                <a16:creationId xmlns:a16="http://schemas.microsoft.com/office/drawing/2014/main" id="{7ED2258C-94DB-2CEE-3B61-845008E5C732}"/>
              </a:ext>
            </a:extLst>
          </p:cNvPr>
          <p:cNvSpPr txBox="1">
            <a:spLocks/>
          </p:cNvSpPr>
          <p:nvPr/>
        </p:nvSpPr>
        <p:spPr>
          <a:xfrm>
            <a:off x="490822" y="779487"/>
            <a:ext cx="8257891" cy="3887763"/>
          </a:xfrm>
          <a:prstGeom prst="rect">
            <a:avLst/>
          </a:prstGeom>
        </p:spPr>
        <p:txBody>
          <a:bodyPr vert="horz" lIns="91440" tIns="45720" rIns="91440" bIns="45720" rtlCol="0">
            <a:normAutofit fontScale="92500" lnSpcReduction="20000"/>
          </a:bodyPr>
          <a:lstStyle>
            <a:lvl1pPr marL="0" indent="538480" algn="l" defTabSz="685800" rtl="0" eaLnBrk="1" latinLnBrk="0" hangingPunct="1">
              <a:lnSpc>
                <a:spcPct val="150000"/>
              </a:lnSpc>
              <a:spcBef>
                <a:spcPts val="0"/>
              </a:spcBef>
              <a:buFont typeface="Arial" panose="020B0604020202020204" pitchFamily="34" charset="0"/>
              <a:buNone/>
              <a:defRPr sz="2200" b="1" kern="1200">
                <a:solidFill>
                  <a:srgbClr val="004DA1"/>
                </a:solidFill>
                <a:latin typeface="楷体" panose="02010609060101010101" pitchFamily="49" charset="-122"/>
                <a:ea typeface="楷体" panose="02010609060101010101" pitchFamily="49" charset="-122"/>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en-US" altLang="zh-CN" dirty="0">
                <a:latin typeface="+mn-lt"/>
                <a:ea typeface="+mn-ea"/>
                <a:cs typeface="+mn-ea"/>
                <a:sym typeface="+mn-lt"/>
              </a:rPr>
              <a:t>【</a:t>
            </a:r>
            <a:r>
              <a:rPr lang="zh-CN" altLang="en-US" dirty="0">
                <a:latin typeface="+mn-lt"/>
                <a:ea typeface="+mn-ea"/>
                <a:cs typeface="+mn-ea"/>
                <a:sym typeface="+mn-lt"/>
              </a:rPr>
              <a:t>例题</a:t>
            </a:r>
            <a:r>
              <a:rPr lang="en-US" altLang="zh-CN" dirty="0">
                <a:latin typeface="+mn-lt"/>
                <a:ea typeface="+mn-ea"/>
                <a:cs typeface="+mn-ea"/>
                <a:sym typeface="+mn-lt"/>
              </a:rPr>
              <a:t>-</a:t>
            </a:r>
            <a:r>
              <a:rPr lang="zh-CN" altLang="en-US" dirty="0">
                <a:latin typeface="+mn-lt"/>
                <a:ea typeface="+mn-ea"/>
                <a:cs typeface="+mn-ea"/>
                <a:sym typeface="+mn-lt"/>
              </a:rPr>
              <a:t>单选题</a:t>
            </a:r>
            <a:r>
              <a:rPr lang="en-US" altLang="zh-CN" dirty="0">
                <a:latin typeface="+mn-lt"/>
                <a:ea typeface="+mn-ea"/>
                <a:cs typeface="+mn-ea"/>
                <a:sym typeface="+mn-lt"/>
              </a:rPr>
              <a:t>】】</a:t>
            </a:r>
            <a:r>
              <a:rPr lang="zh-CN" altLang="en-US" dirty="0">
                <a:latin typeface="+mn-lt"/>
                <a:ea typeface="+mn-ea"/>
                <a:cs typeface="+mn-ea"/>
                <a:sym typeface="+mn-lt"/>
              </a:rPr>
              <a:t>（</a:t>
            </a:r>
            <a:r>
              <a:rPr lang="en-US" altLang="zh-CN" dirty="0">
                <a:latin typeface="+mn-lt"/>
                <a:ea typeface="+mn-ea"/>
                <a:cs typeface="+mn-ea"/>
                <a:sym typeface="+mn-lt"/>
              </a:rPr>
              <a:t>2023 </a:t>
            </a:r>
            <a:r>
              <a:rPr lang="zh-CN" altLang="en-US" dirty="0">
                <a:latin typeface="+mn-lt"/>
                <a:ea typeface="+mn-ea"/>
                <a:cs typeface="+mn-ea"/>
                <a:sym typeface="+mn-lt"/>
              </a:rPr>
              <a:t>年）甲公司为增值税一般纳税人，采取以旧换新方式销售 </a:t>
            </a:r>
            <a:r>
              <a:rPr lang="en-US" altLang="zh-CN" dirty="0">
                <a:latin typeface="+mn-lt"/>
                <a:ea typeface="+mn-ea"/>
                <a:cs typeface="+mn-ea"/>
                <a:sym typeface="+mn-lt"/>
              </a:rPr>
              <a:t>100 </a:t>
            </a:r>
            <a:r>
              <a:rPr lang="zh-CN" altLang="en-US" dirty="0">
                <a:latin typeface="+mn-lt"/>
                <a:ea typeface="+mn-ea"/>
                <a:cs typeface="+mn-ea"/>
                <a:sym typeface="+mn-lt"/>
              </a:rPr>
              <a:t>台 </a:t>
            </a:r>
            <a:r>
              <a:rPr lang="en-US" altLang="zh-CN" dirty="0">
                <a:latin typeface="+mn-lt"/>
                <a:ea typeface="+mn-ea"/>
                <a:cs typeface="+mn-ea"/>
                <a:sym typeface="+mn-lt"/>
              </a:rPr>
              <a:t>W</a:t>
            </a:r>
            <a:r>
              <a:rPr lang="zh-CN" altLang="en-US" dirty="0">
                <a:latin typeface="+mn-lt"/>
                <a:ea typeface="+mn-ea"/>
                <a:cs typeface="+mn-ea"/>
                <a:sym typeface="+mn-lt"/>
              </a:rPr>
              <a:t>型家电，该型家电同期含增值税销售价格为 </a:t>
            </a:r>
            <a:r>
              <a:rPr lang="en-US" altLang="zh-CN" dirty="0">
                <a:latin typeface="+mn-lt"/>
                <a:ea typeface="+mn-ea"/>
                <a:cs typeface="+mn-ea"/>
                <a:sym typeface="+mn-lt"/>
              </a:rPr>
              <a:t>5 650 </a:t>
            </a:r>
            <a:r>
              <a:rPr lang="zh-CN" altLang="en-US" dirty="0">
                <a:latin typeface="+mn-lt"/>
                <a:ea typeface="+mn-ea"/>
                <a:cs typeface="+mn-ea"/>
                <a:sym typeface="+mn-lt"/>
              </a:rPr>
              <a:t>元</a:t>
            </a:r>
            <a:r>
              <a:rPr lang="en-US" altLang="zh-CN" dirty="0">
                <a:latin typeface="+mn-lt"/>
                <a:ea typeface="+mn-ea"/>
                <a:cs typeface="+mn-ea"/>
                <a:sym typeface="+mn-lt"/>
              </a:rPr>
              <a:t>/</a:t>
            </a:r>
            <a:r>
              <a:rPr lang="zh-CN" altLang="en-US" dirty="0">
                <a:latin typeface="+mn-lt"/>
                <a:ea typeface="+mn-ea"/>
                <a:cs typeface="+mn-ea"/>
                <a:sym typeface="+mn-lt"/>
              </a:rPr>
              <a:t>台，扣减旧家电收购价格后实际收取含增值税价款 </a:t>
            </a:r>
            <a:r>
              <a:rPr lang="en-US" altLang="zh-CN" dirty="0">
                <a:latin typeface="+mn-lt"/>
                <a:ea typeface="+mn-ea"/>
                <a:cs typeface="+mn-ea"/>
                <a:sym typeface="+mn-lt"/>
              </a:rPr>
              <a:t>5 141.5 </a:t>
            </a:r>
            <a:r>
              <a:rPr lang="zh-CN" altLang="en-US" dirty="0">
                <a:latin typeface="+mn-lt"/>
                <a:ea typeface="+mn-ea"/>
                <a:cs typeface="+mn-ea"/>
                <a:sym typeface="+mn-lt"/>
              </a:rPr>
              <a:t>元</a:t>
            </a:r>
            <a:r>
              <a:rPr lang="en-US" altLang="zh-CN" dirty="0">
                <a:latin typeface="+mn-lt"/>
                <a:ea typeface="+mn-ea"/>
                <a:cs typeface="+mn-ea"/>
                <a:sym typeface="+mn-lt"/>
              </a:rPr>
              <a:t>/</a:t>
            </a:r>
            <a:r>
              <a:rPr lang="zh-CN" altLang="en-US" dirty="0">
                <a:latin typeface="+mn-lt"/>
                <a:ea typeface="+mn-ea"/>
                <a:cs typeface="+mn-ea"/>
                <a:sym typeface="+mn-lt"/>
              </a:rPr>
              <a:t>台。计算甲公司当月该业务增值税销项税额的下列算式中，正确的是（　）。</a:t>
            </a:r>
          </a:p>
          <a:p>
            <a:r>
              <a:rPr lang="zh-CN" altLang="en-US" dirty="0">
                <a:latin typeface="+mn-lt"/>
                <a:ea typeface="+mn-ea"/>
                <a:cs typeface="+mn-ea"/>
                <a:sym typeface="+mn-lt"/>
              </a:rPr>
              <a:t>　　</a:t>
            </a:r>
            <a:r>
              <a:rPr lang="en-US" altLang="zh-CN" dirty="0">
                <a:latin typeface="+mn-lt"/>
                <a:ea typeface="+mn-ea"/>
                <a:cs typeface="+mn-ea"/>
                <a:sym typeface="+mn-lt"/>
              </a:rPr>
              <a:t>A.100×5 650×13</a:t>
            </a:r>
            <a:r>
              <a:rPr lang="zh-CN" altLang="en-US" dirty="0">
                <a:latin typeface="+mn-lt"/>
                <a:ea typeface="+mn-ea"/>
                <a:cs typeface="+mn-ea"/>
                <a:sym typeface="+mn-lt"/>
              </a:rPr>
              <a:t>％＝</a:t>
            </a:r>
            <a:r>
              <a:rPr lang="en-US" altLang="zh-CN" dirty="0">
                <a:latin typeface="+mn-lt"/>
                <a:ea typeface="+mn-ea"/>
                <a:cs typeface="+mn-ea"/>
                <a:sym typeface="+mn-lt"/>
              </a:rPr>
              <a:t>73 450</a:t>
            </a:r>
            <a:r>
              <a:rPr lang="zh-CN" altLang="en-US" dirty="0">
                <a:latin typeface="+mn-lt"/>
                <a:ea typeface="+mn-ea"/>
                <a:cs typeface="+mn-ea"/>
                <a:sym typeface="+mn-lt"/>
              </a:rPr>
              <a:t>（元）</a:t>
            </a:r>
          </a:p>
          <a:p>
            <a:r>
              <a:rPr lang="zh-CN" altLang="en-US" dirty="0">
                <a:latin typeface="+mn-lt"/>
                <a:ea typeface="+mn-ea"/>
                <a:cs typeface="+mn-ea"/>
                <a:sym typeface="+mn-lt"/>
              </a:rPr>
              <a:t>　　</a:t>
            </a:r>
            <a:r>
              <a:rPr lang="en-US" altLang="zh-CN" dirty="0">
                <a:latin typeface="+mn-lt"/>
                <a:ea typeface="+mn-ea"/>
                <a:cs typeface="+mn-ea"/>
                <a:sym typeface="+mn-lt"/>
              </a:rPr>
              <a:t>B.100×5 141.5×13</a:t>
            </a:r>
            <a:r>
              <a:rPr lang="zh-CN" altLang="en-US" dirty="0">
                <a:latin typeface="+mn-lt"/>
                <a:ea typeface="+mn-ea"/>
                <a:cs typeface="+mn-ea"/>
                <a:sym typeface="+mn-lt"/>
              </a:rPr>
              <a:t>％＝</a:t>
            </a:r>
            <a:r>
              <a:rPr lang="en-US" altLang="zh-CN" dirty="0">
                <a:latin typeface="+mn-lt"/>
                <a:ea typeface="+mn-ea"/>
                <a:cs typeface="+mn-ea"/>
                <a:sym typeface="+mn-lt"/>
              </a:rPr>
              <a:t>66 839.5</a:t>
            </a:r>
            <a:r>
              <a:rPr lang="zh-CN" altLang="en-US" dirty="0">
                <a:latin typeface="+mn-lt"/>
                <a:ea typeface="+mn-ea"/>
                <a:cs typeface="+mn-ea"/>
                <a:sym typeface="+mn-lt"/>
              </a:rPr>
              <a:t>（元）</a:t>
            </a:r>
          </a:p>
          <a:p>
            <a:r>
              <a:rPr lang="zh-CN" altLang="en-US" dirty="0">
                <a:latin typeface="+mn-lt"/>
                <a:ea typeface="+mn-ea"/>
                <a:cs typeface="+mn-ea"/>
                <a:sym typeface="+mn-lt"/>
              </a:rPr>
              <a:t>　　</a:t>
            </a:r>
            <a:r>
              <a:rPr lang="en-US" altLang="zh-CN" dirty="0">
                <a:latin typeface="+mn-lt"/>
                <a:ea typeface="+mn-ea"/>
                <a:cs typeface="+mn-ea"/>
                <a:sym typeface="+mn-lt"/>
              </a:rPr>
              <a:t>C.100×5 141.5÷</a:t>
            </a:r>
            <a:r>
              <a:rPr lang="zh-CN" altLang="en-US" dirty="0">
                <a:latin typeface="+mn-lt"/>
                <a:ea typeface="+mn-ea"/>
                <a:cs typeface="+mn-ea"/>
                <a:sym typeface="+mn-lt"/>
              </a:rPr>
              <a:t>（</a:t>
            </a:r>
            <a:r>
              <a:rPr lang="en-US" altLang="zh-CN" dirty="0">
                <a:latin typeface="+mn-lt"/>
                <a:ea typeface="+mn-ea"/>
                <a:cs typeface="+mn-ea"/>
                <a:sym typeface="+mn-lt"/>
              </a:rPr>
              <a:t>1</a:t>
            </a:r>
            <a:r>
              <a:rPr lang="zh-CN" altLang="en-US" dirty="0">
                <a:latin typeface="+mn-lt"/>
                <a:ea typeface="+mn-ea"/>
                <a:cs typeface="+mn-ea"/>
                <a:sym typeface="+mn-lt"/>
              </a:rPr>
              <a:t>＋</a:t>
            </a:r>
            <a:r>
              <a:rPr lang="en-US" altLang="zh-CN" dirty="0">
                <a:latin typeface="+mn-lt"/>
                <a:ea typeface="+mn-ea"/>
                <a:cs typeface="+mn-ea"/>
                <a:sym typeface="+mn-lt"/>
              </a:rPr>
              <a:t>13</a:t>
            </a:r>
            <a:r>
              <a:rPr lang="zh-CN" altLang="en-US" dirty="0">
                <a:latin typeface="+mn-lt"/>
                <a:ea typeface="+mn-ea"/>
                <a:cs typeface="+mn-ea"/>
                <a:sym typeface="+mn-lt"/>
              </a:rPr>
              <a:t>％）</a:t>
            </a:r>
            <a:r>
              <a:rPr lang="en-US" altLang="zh-CN" dirty="0">
                <a:latin typeface="+mn-lt"/>
                <a:ea typeface="+mn-ea"/>
                <a:cs typeface="+mn-ea"/>
                <a:sym typeface="+mn-lt"/>
              </a:rPr>
              <a:t>×13</a:t>
            </a:r>
            <a:r>
              <a:rPr lang="zh-CN" altLang="en-US" dirty="0">
                <a:latin typeface="+mn-lt"/>
                <a:ea typeface="+mn-ea"/>
                <a:cs typeface="+mn-ea"/>
                <a:sym typeface="+mn-lt"/>
              </a:rPr>
              <a:t>％＝</a:t>
            </a:r>
            <a:r>
              <a:rPr lang="en-US" altLang="zh-CN" dirty="0">
                <a:latin typeface="+mn-lt"/>
                <a:ea typeface="+mn-ea"/>
                <a:cs typeface="+mn-ea"/>
                <a:sym typeface="+mn-lt"/>
              </a:rPr>
              <a:t>59 150</a:t>
            </a:r>
            <a:r>
              <a:rPr lang="zh-CN" altLang="en-US" dirty="0">
                <a:latin typeface="+mn-lt"/>
                <a:ea typeface="+mn-ea"/>
                <a:cs typeface="+mn-ea"/>
                <a:sym typeface="+mn-lt"/>
              </a:rPr>
              <a:t>（元）</a:t>
            </a:r>
            <a:endParaRPr lang="en-US" altLang="zh-CN" dirty="0">
              <a:latin typeface="+mn-lt"/>
              <a:ea typeface="+mn-ea"/>
              <a:cs typeface="+mn-ea"/>
              <a:sym typeface="+mn-lt"/>
            </a:endParaRPr>
          </a:p>
          <a:p>
            <a:r>
              <a:rPr lang="en-US" altLang="zh-CN" dirty="0">
                <a:latin typeface="+mn-lt"/>
                <a:ea typeface="+mn-ea"/>
                <a:cs typeface="+mn-ea"/>
                <a:sym typeface="+mn-lt"/>
              </a:rPr>
              <a:t>    D.100×5 650÷</a:t>
            </a:r>
            <a:r>
              <a:rPr lang="zh-CN" altLang="en-US" dirty="0">
                <a:latin typeface="+mn-lt"/>
                <a:ea typeface="+mn-ea"/>
                <a:cs typeface="+mn-ea"/>
                <a:sym typeface="+mn-lt"/>
              </a:rPr>
              <a:t>（</a:t>
            </a:r>
            <a:r>
              <a:rPr lang="en-US" altLang="zh-CN" dirty="0">
                <a:latin typeface="+mn-lt"/>
                <a:ea typeface="+mn-ea"/>
                <a:cs typeface="+mn-ea"/>
                <a:sym typeface="+mn-lt"/>
              </a:rPr>
              <a:t>1</a:t>
            </a:r>
            <a:r>
              <a:rPr lang="zh-CN" altLang="en-US" dirty="0">
                <a:latin typeface="+mn-lt"/>
                <a:ea typeface="+mn-ea"/>
                <a:cs typeface="+mn-ea"/>
                <a:sym typeface="+mn-lt"/>
              </a:rPr>
              <a:t>＋</a:t>
            </a:r>
            <a:r>
              <a:rPr lang="en-US" altLang="zh-CN" dirty="0">
                <a:latin typeface="+mn-lt"/>
                <a:ea typeface="+mn-ea"/>
                <a:cs typeface="+mn-ea"/>
                <a:sym typeface="+mn-lt"/>
              </a:rPr>
              <a:t>13</a:t>
            </a:r>
            <a:r>
              <a:rPr lang="zh-CN" altLang="en-US" dirty="0">
                <a:latin typeface="+mn-lt"/>
                <a:ea typeface="+mn-ea"/>
                <a:cs typeface="+mn-ea"/>
                <a:sym typeface="+mn-lt"/>
              </a:rPr>
              <a:t>％）</a:t>
            </a:r>
            <a:r>
              <a:rPr lang="en-US" altLang="zh-CN" dirty="0">
                <a:latin typeface="+mn-lt"/>
                <a:ea typeface="+mn-ea"/>
                <a:cs typeface="+mn-ea"/>
                <a:sym typeface="+mn-lt"/>
              </a:rPr>
              <a:t>×13</a:t>
            </a:r>
            <a:r>
              <a:rPr lang="zh-CN" altLang="en-US" dirty="0">
                <a:latin typeface="+mn-lt"/>
                <a:ea typeface="+mn-ea"/>
                <a:cs typeface="+mn-ea"/>
                <a:sym typeface="+mn-lt"/>
              </a:rPr>
              <a:t>％＝</a:t>
            </a:r>
            <a:r>
              <a:rPr lang="en-US" altLang="zh-CN" dirty="0">
                <a:latin typeface="+mn-lt"/>
                <a:ea typeface="+mn-ea"/>
                <a:cs typeface="+mn-ea"/>
                <a:sym typeface="+mn-lt"/>
              </a:rPr>
              <a:t>65 000</a:t>
            </a:r>
            <a:r>
              <a:rPr lang="zh-CN" altLang="en-US" dirty="0">
                <a:latin typeface="+mn-lt"/>
                <a:ea typeface="+mn-ea"/>
                <a:cs typeface="+mn-ea"/>
                <a:sym typeface="+mn-lt"/>
              </a:rPr>
              <a:t>（元）</a:t>
            </a:r>
          </a:p>
          <a:p>
            <a:endParaRPr lang="zh-CN" altLang="en-US" dirty="0">
              <a:latin typeface="+mn-lt"/>
              <a:ea typeface="+mn-ea"/>
              <a:cs typeface="+mn-ea"/>
              <a:sym typeface="+mn-lt"/>
            </a:endParaRPr>
          </a:p>
        </p:txBody>
      </p:sp>
      <p:grpSp>
        <p:nvGrpSpPr>
          <p:cNvPr id="9" name="组合 8">
            <a:extLst>
              <a:ext uri="{FF2B5EF4-FFF2-40B4-BE49-F238E27FC236}">
                <a16:creationId xmlns:a16="http://schemas.microsoft.com/office/drawing/2014/main" id="{32A4A52C-3A89-D2D4-6BA5-3D47238E0198}"/>
              </a:ext>
            </a:extLst>
          </p:cNvPr>
          <p:cNvGrpSpPr/>
          <p:nvPr/>
        </p:nvGrpSpPr>
        <p:grpSpPr>
          <a:xfrm rot="16200000">
            <a:off x="1893805" y="3981478"/>
            <a:ext cx="677108" cy="1428693"/>
            <a:chOff x="9306645" y="1903595"/>
            <a:chExt cx="902810" cy="1904924"/>
          </a:xfrm>
        </p:grpSpPr>
        <p:sp>
          <p:nvSpPr>
            <p:cNvPr id="10" name="Freeform 668">
              <a:extLst>
                <a:ext uri="{FF2B5EF4-FFF2-40B4-BE49-F238E27FC236}">
                  <a16:creationId xmlns:a16="http://schemas.microsoft.com/office/drawing/2014/main" id="{394A05F1-1B8B-E3DC-3CB6-AFC3CC67B6E3}"/>
                </a:ext>
              </a:extLst>
            </p:cNvPr>
            <p:cNvSpPr>
              <a:spLocks/>
            </p:cNvSpPr>
            <p:nvPr/>
          </p:nvSpPr>
          <p:spPr bwMode="auto">
            <a:xfrm rot="5400000">
              <a:off x="8805602" y="2585762"/>
              <a:ext cx="1904924" cy="540590"/>
            </a:xfrm>
            <a:custGeom>
              <a:avLst/>
              <a:gdLst>
                <a:gd name="T0" fmla="*/ 384 w 398"/>
                <a:gd name="T1" fmla="*/ 77 h 111"/>
                <a:gd name="T2" fmla="*/ 388 w 398"/>
                <a:gd name="T3" fmla="*/ 74 h 111"/>
                <a:gd name="T4" fmla="*/ 388 w 398"/>
                <a:gd name="T5" fmla="*/ 71 h 111"/>
                <a:gd name="T6" fmla="*/ 397 w 398"/>
                <a:gd name="T7" fmla="*/ 67 h 111"/>
                <a:gd name="T8" fmla="*/ 390 w 398"/>
                <a:gd name="T9" fmla="*/ 62 h 111"/>
                <a:gd name="T10" fmla="*/ 388 w 398"/>
                <a:gd name="T11" fmla="*/ 59 h 111"/>
                <a:gd name="T12" fmla="*/ 388 w 398"/>
                <a:gd name="T13" fmla="*/ 56 h 111"/>
                <a:gd name="T14" fmla="*/ 385 w 398"/>
                <a:gd name="T15" fmla="*/ 54 h 111"/>
                <a:gd name="T16" fmla="*/ 387 w 398"/>
                <a:gd name="T17" fmla="*/ 51 h 111"/>
                <a:gd name="T18" fmla="*/ 389 w 398"/>
                <a:gd name="T19" fmla="*/ 48 h 111"/>
                <a:gd name="T20" fmla="*/ 384 w 398"/>
                <a:gd name="T21" fmla="*/ 46 h 111"/>
                <a:gd name="T22" fmla="*/ 378 w 398"/>
                <a:gd name="T23" fmla="*/ 42 h 111"/>
                <a:gd name="T24" fmla="*/ 385 w 398"/>
                <a:gd name="T25" fmla="*/ 40 h 111"/>
                <a:gd name="T26" fmla="*/ 378 w 398"/>
                <a:gd name="T27" fmla="*/ 37 h 111"/>
                <a:gd name="T28" fmla="*/ 378 w 398"/>
                <a:gd name="T29" fmla="*/ 34 h 111"/>
                <a:gd name="T30" fmla="*/ 373 w 398"/>
                <a:gd name="T31" fmla="*/ 32 h 111"/>
                <a:gd name="T32" fmla="*/ 369 w 398"/>
                <a:gd name="T33" fmla="*/ 28 h 111"/>
                <a:gd name="T34" fmla="*/ 350 w 398"/>
                <a:gd name="T35" fmla="*/ 23 h 111"/>
                <a:gd name="T36" fmla="*/ 358 w 398"/>
                <a:gd name="T37" fmla="*/ 19 h 111"/>
                <a:gd name="T38" fmla="*/ 260 w 398"/>
                <a:gd name="T39" fmla="*/ 11 h 111"/>
                <a:gd name="T40" fmla="*/ 324 w 398"/>
                <a:gd name="T41" fmla="*/ 10 h 111"/>
                <a:gd name="T42" fmla="*/ 304 w 398"/>
                <a:gd name="T43" fmla="*/ 6 h 111"/>
                <a:gd name="T44" fmla="*/ 177 w 398"/>
                <a:gd name="T45" fmla="*/ 1 h 111"/>
                <a:gd name="T46" fmla="*/ 18 w 398"/>
                <a:gd name="T47" fmla="*/ 11 h 111"/>
                <a:gd name="T48" fmla="*/ 16 w 398"/>
                <a:gd name="T49" fmla="*/ 17 h 111"/>
                <a:gd name="T50" fmla="*/ 21 w 398"/>
                <a:gd name="T51" fmla="*/ 20 h 111"/>
                <a:gd name="T52" fmla="*/ 15 w 398"/>
                <a:gd name="T53" fmla="*/ 26 h 111"/>
                <a:gd name="T54" fmla="*/ 12 w 398"/>
                <a:gd name="T55" fmla="*/ 52 h 111"/>
                <a:gd name="T56" fmla="*/ 8 w 398"/>
                <a:gd name="T57" fmla="*/ 82 h 111"/>
                <a:gd name="T58" fmla="*/ 113 w 398"/>
                <a:gd name="T59" fmla="*/ 111 h 111"/>
                <a:gd name="T60" fmla="*/ 331 w 398"/>
                <a:gd name="T61" fmla="*/ 104 h 111"/>
                <a:gd name="T62" fmla="*/ 369 w 398"/>
                <a:gd name="T63" fmla="*/ 91 h 111"/>
                <a:gd name="T64" fmla="*/ 385 w 398"/>
                <a:gd name="T65" fmla="*/ 86 h 111"/>
                <a:gd name="T66" fmla="*/ 389 w 398"/>
                <a:gd name="T67" fmla="*/ 8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98" h="111">
                  <a:moveTo>
                    <a:pt x="397" y="80"/>
                  </a:moveTo>
                  <a:cubicBezTo>
                    <a:pt x="394" y="77"/>
                    <a:pt x="387" y="79"/>
                    <a:pt x="384" y="77"/>
                  </a:cubicBezTo>
                  <a:cubicBezTo>
                    <a:pt x="387" y="75"/>
                    <a:pt x="394" y="76"/>
                    <a:pt x="396" y="76"/>
                  </a:cubicBezTo>
                  <a:cubicBezTo>
                    <a:pt x="388" y="74"/>
                    <a:pt x="388" y="74"/>
                    <a:pt x="388" y="74"/>
                  </a:cubicBezTo>
                  <a:cubicBezTo>
                    <a:pt x="397" y="72"/>
                    <a:pt x="397" y="72"/>
                    <a:pt x="397" y="72"/>
                  </a:cubicBezTo>
                  <a:cubicBezTo>
                    <a:pt x="395" y="71"/>
                    <a:pt x="390" y="73"/>
                    <a:pt x="388" y="71"/>
                  </a:cubicBezTo>
                  <a:cubicBezTo>
                    <a:pt x="388" y="69"/>
                    <a:pt x="390" y="70"/>
                    <a:pt x="391" y="70"/>
                  </a:cubicBezTo>
                  <a:cubicBezTo>
                    <a:pt x="394" y="70"/>
                    <a:pt x="398" y="69"/>
                    <a:pt x="397" y="67"/>
                  </a:cubicBezTo>
                  <a:cubicBezTo>
                    <a:pt x="397" y="63"/>
                    <a:pt x="391" y="64"/>
                    <a:pt x="388" y="63"/>
                  </a:cubicBezTo>
                  <a:cubicBezTo>
                    <a:pt x="390" y="62"/>
                    <a:pt x="390" y="62"/>
                    <a:pt x="390" y="62"/>
                  </a:cubicBezTo>
                  <a:cubicBezTo>
                    <a:pt x="388" y="62"/>
                    <a:pt x="386" y="62"/>
                    <a:pt x="385" y="60"/>
                  </a:cubicBezTo>
                  <a:cubicBezTo>
                    <a:pt x="386" y="60"/>
                    <a:pt x="387" y="59"/>
                    <a:pt x="388" y="59"/>
                  </a:cubicBezTo>
                  <a:cubicBezTo>
                    <a:pt x="383" y="57"/>
                    <a:pt x="383" y="57"/>
                    <a:pt x="383" y="57"/>
                  </a:cubicBezTo>
                  <a:cubicBezTo>
                    <a:pt x="388" y="56"/>
                    <a:pt x="388" y="56"/>
                    <a:pt x="388" y="56"/>
                  </a:cubicBezTo>
                  <a:cubicBezTo>
                    <a:pt x="386" y="56"/>
                    <a:pt x="386" y="56"/>
                    <a:pt x="386" y="56"/>
                  </a:cubicBezTo>
                  <a:cubicBezTo>
                    <a:pt x="384" y="55"/>
                    <a:pt x="386" y="54"/>
                    <a:pt x="385" y="54"/>
                  </a:cubicBezTo>
                  <a:cubicBezTo>
                    <a:pt x="383" y="52"/>
                    <a:pt x="379" y="54"/>
                    <a:pt x="377" y="52"/>
                  </a:cubicBezTo>
                  <a:cubicBezTo>
                    <a:pt x="380" y="51"/>
                    <a:pt x="384" y="51"/>
                    <a:pt x="387" y="51"/>
                  </a:cubicBezTo>
                  <a:cubicBezTo>
                    <a:pt x="385" y="51"/>
                    <a:pt x="382" y="51"/>
                    <a:pt x="381" y="49"/>
                  </a:cubicBezTo>
                  <a:cubicBezTo>
                    <a:pt x="389" y="48"/>
                    <a:pt x="389" y="48"/>
                    <a:pt x="389" y="48"/>
                  </a:cubicBezTo>
                  <a:cubicBezTo>
                    <a:pt x="387" y="47"/>
                    <a:pt x="384" y="48"/>
                    <a:pt x="382" y="47"/>
                  </a:cubicBezTo>
                  <a:cubicBezTo>
                    <a:pt x="384" y="46"/>
                    <a:pt x="384" y="46"/>
                    <a:pt x="384" y="46"/>
                  </a:cubicBezTo>
                  <a:cubicBezTo>
                    <a:pt x="381" y="45"/>
                    <a:pt x="378" y="46"/>
                    <a:pt x="376" y="44"/>
                  </a:cubicBezTo>
                  <a:cubicBezTo>
                    <a:pt x="377" y="43"/>
                    <a:pt x="378" y="43"/>
                    <a:pt x="378" y="42"/>
                  </a:cubicBezTo>
                  <a:cubicBezTo>
                    <a:pt x="377" y="42"/>
                    <a:pt x="375" y="42"/>
                    <a:pt x="374" y="41"/>
                  </a:cubicBezTo>
                  <a:cubicBezTo>
                    <a:pt x="377" y="40"/>
                    <a:pt x="382" y="41"/>
                    <a:pt x="385" y="40"/>
                  </a:cubicBezTo>
                  <a:cubicBezTo>
                    <a:pt x="377" y="37"/>
                    <a:pt x="377" y="37"/>
                    <a:pt x="377" y="37"/>
                  </a:cubicBezTo>
                  <a:cubicBezTo>
                    <a:pt x="377" y="37"/>
                    <a:pt x="377" y="37"/>
                    <a:pt x="378" y="37"/>
                  </a:cubicBezTo>
                  <a:cubicBezTo>
                    <a:pt x="373" y="35"/>
                    <a:pt x="373" y="35"/>
                    <a:pt x="373" y="35"/>
                  </a:cubicBezTo>
                  <a:cubicBezTo>
                    <a:pt x="375" y="34"/>
                    <a:pt x="377" y="35"/>
                    <a:pt x="378" y="34"/>
                  </a:cubicBezTo>
                  <a:cubicBezTo>
                    <a:pt x="370" y="32"/>
                    <a:pt x="370" y="32"/>
                    <a:pt x="370" y="32"/>
                  </a:cubicBezTo>
                  <a:cubicBezTo>
                    <a:pt x="371" y="31"/>
                    <a:pt x="372" y="32"/>
                    <a:pt x="373" y="32"/>
                  </a:cubicBezTo>
                  <a:cubicBezTo>
                    <a:pt x="358" y="29"/>
                    <a:pt x="358" y="29"/>
                    <a:pt x="358" y="29"/>
                  </a:cubicBezTo>
                  <a:cubicBezTo>
                    <a:pt x="362" y="28"/>
                    <a:pt x="365" y="30"/>
                    <a:pt x="369" y="28"/>
                  </a:cubicBezTo>
                  <a:cubicBezTo>
                    <a:pt x="362" y="26"/>
                    <a:pt x="351" y="28"/>
                    <a:pt x="345" y="24"/>
                  </a:cubicBezTo>
                  <a:cubicBezTo>
                    <a:pt x="346" y="23"/>
                    <a:pt x="348" y="23"/>
                    <a:pt x="350" y="23"/>
                  </a:cubicBezTo>
                  <a:cubicBezTo>
                    <a:pt x="346" y="22"/>
                    <a:pt x="346" y="22"/>
                    <a:pt x="346" y="22"/>
                  </a:cubicBezTo>
                  <a:cubicBezTo>
                    <a:pt x="349" y="20"/>
                    <a:pt x="356" y="21"/>
                    <a:pt x="358" y="19"/>
                  </a:cubicBezTo>
                  <a:cubicBezTo>
                    <a:pt x="354" y="19"/>
                    <a:pt x="350" y="19"/>
                    <a:pt x="347" y="17"/>
                  </a:cubicBezTo>
                  <a:cubicBezTo>
                    <a:pt x="319" y="14"/>
                    <a:pt x="290" y="11"/>
                    <a:pt x="260" y="11"/>
                  </a:cubicBezTo>
                  <a:cubicBezTo>
                    <a:pt x="259" y="10"/>
                    <a:pt x="259" y="10"/>
                    <a:pt x="259" y="10"/>
                  </a:cubicBezTo>
                  <a:cubicBezTo>
                    <a:pt x="281" y="9"/>
                    <a:pt x="301" y="11"/>
                    <a:pt x="324" y="10"/>
                  </a:cubicBezTo>
                  <a:cubicBezTo>
                    <a:pt x="325" y="9"/>
                    <a:pt x="325" y="9"/>
                    <a:pt x="325" y="9"/>
                  </a:cubicBezTo>
                  <a:cubicBezTo>
                    <a:pt x="319" y="6"/>
                    <a:pt x="311" y="8"/>
                    <a:pt x="304" y="6"/>
                  </a:cubicBezTo>
                  <a:cubicBezTo>
                    <a:pt x="306" y="5"/>
                    <a:pt x="306" y="5"/>
                    <a:pt x="306" y="5"/>
                  </a:cubicBezTo>
                  <a:cubicBezTo>
                    <a:pt x="264" y="1"/>
                    <a:pt x="219" y="0"/>
                    <a:pt x="177" y="1"/>
                  </a:cubicBezTo>
                  <a:cubicBezTo>
                    <a:pt x="35" y="2"/>
                    <a:pt x="35" y="2"/>
                    <a:pt x="35" y="2"/>
                  </a:cubicBezTo>
                  <a:cubicBezTo>
                    <a:pt x="28" y="3"/>
                    <a:pt x="22" y="7"/>
                    <a:pt x="18" y="11"/>
                  </a:cubicBezTo>
                  <a:cubicBezTo>
                    <a:pt x="24" y="13"/>
                    <a:pt x="24" y="13"/>
                    <a:pt x="24" y="13"/>
                  </a:cubicBezTo>
                  <a:cubicBezTo>
                    <a:pt x="16" y="17"/>
                    <a:pt x="16" y="17"/>
                    <a:pt x="16" y="17"/>
                  </a:cubicBezTo>
                  <a:cubicBezTo>
                    <a:pt x="15" y="20"/>
                    <a:pt x="19" y="19"/>
                    <a:pt x="22" y="20"/>
                  </a:cubicBezTo>
                  <a:cubicBezTo>
                    <a:pt x="21" y="20"/>
                    <a:pt x="21" y="20"/>
                    <a:pt x="21" y="20"/>
                  </a:cubicBezTo>
                  <a:cubicBezTo>
                    <a:pt x="20" y="22"/>
                    <a:pt x="16" y="22"/>
                    <a:pt x="19" y="24"/>
                  </a:cubicBezTo>
                  <a:cubicBezTo>
                    <a:pt x="19" y="25"/>
                    <a:pt x="16" y="25"/>
                    <a:pt x="15" y="26"/>
                  </a:cubicBezTo>
                  <a:cubicBezTo>
                    <a:pt x="15" y="29"/>
                    <a:pt x="8" y="33"/>
                    <a:pt x="11" y="37"/>
                  </a:cubicBezTo>
                  <a:cubicBezTo>
                    <a:pt x="8" y="42"/>
                    <a:pt x="13" y="47"/>
                    <a:pt x="12" y="52"/>
                  </a:cubicBezTo>
                  <a:cubicBezTo>
                    <a:pt x="8" y="56"/>
                    <a:pt x="10" y="63"/>
                    <a:pt x="7" y="68"/>
                  </a:cubicBezTo>
                  <a:cubicBezTo>
                    <a:pt x="15" y="73"/>
                    <a:pt x="0" y="77"/>
                    <a:pt x="8" y="82"/>
                  </a:cubicBezTo>
                  <a:cubicBezTo>
                    <a:pt x="9" y="88"/>
                    <a:pt x="16" y="93"/>
                    <a:pt x="24" y="97"/>
                  </a:cubicBezTo>
                  <a:cubicBezTo>
                    <a:pt x="50" y="109"/>
                    <a:pt x="82" y="110"/>
                    <a:pt x="113" y="111"/>
                  </a:cubicBezTo>
                  <a:cubicBezTo>
                    <a:pt x="277" y="109"/>
                    <a:pt x="277" y="109"/>
                    <a:pt x="277" y="109"/>
                  </a:cubicBezTo>
                  <a:cubicBezTo>
                    <a:pt x="295" y="106"/>
                    <a:pt x="314" y="107"/>
                    <a:pt x="331" y="104"/>
                  </a:cubicBezTo>
                  <a:cubicBezTo>
                    <a:pt x="350" y="103"/>
                    <a:pt x="364" y="95"/>
                    <a:pt x="382" y="93"/>
                  </a:cubicBezTo>
                  <a:cubicBezTo>
                    <a:pt x="379" y="91"/>
                    <a:pt x="374" y="92"/>
                    <a:pt x="369" y="91"/>
                  </a:cubicBezTo>
                  <a:cubicBezTo>
                    <a:pt x="375" y="88"/>
                    <a:pt x="382" y="87"/>
                    <a:pt x="388" y="86"/>
                  </a:cubicBezTo>
                  <a:cubicBezTo>
                    <a:pt x="387" y="86"/>
                    <a:pt x="385" y="87"/>
                    <a:pt x="385" y="86"/>
                  </a:cubicBezTo>
                  <a:cubicBezTo>
                    <a:pt x="387" y="84"/>
                    <a:pt x="391" y="86"/>
                    <a:pt x="392" y="84"/>
                  </a:cubicBezTo>
                  <a:cubicBezTo>
                    <a:pt x="389" y="82"/>
                    <a:pt x="389" y="82"/>
                    <a:pt x="389" y="82"/>
                  </a:cubicBezTo>
                  <a:cubicBezTo>
                    <a:pt x="391" y="80"/>
                    <a:pt x="395" y="81"/>
                    <a:pt x="397" y="80"/>
                  </a:cubicBezTo>
                  <a:close/>
                </a:path>
              </a:pathLst>
            </a:custGeom>
            <a:solidFill>
              <a:srgbClr val="004DA1"/>
            </a:solidFill>
            <a:ln>
              <a:noFill/>
            </a:ln>
          </p:spPr>
          <p:txBody>
            <a:bodyPr vert="horz" wrap="square" lIns="68580" tIns="34290" rIns="68580" bIns="3429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013" b="0" i="0" u="none" strike="noStrike" kern="0" cap="none" spc="0" normalizeH="0" baseline="0" noProof="0" dirty="0">
                <a:ln>
                  <a:noFill/>
                </a:ln>
                <a:solidFill>
                  <a:prstClr val="black"/>
                </a:solidFill>
                <a:effectLst/>
                <a:uLnTx/>
                <a:uFillTx/>
                <a:cs typeface="+mn-ea"/>
                <a:sym typeface="+mn-lt"/>
              </a:endParaRPr>
            </a:p>
          </p:txBody>
        </p:sp>
        <p:sp>
          <p:nvSpPr>
            <p:cNvPr id="11" name="文本框 10">
              <a:extLst>
                <a:ext uri="{FF2B5EF4-FFF2-40B4-BE49-F238E27FC236}">
                  <a16:creationId xmlns:a16="http://schemas.microsoft.com/office/drawing/2014/main" id="{700C23E7-00D4-5C12-E505-B554BDF4D9E2}"/>
                </a:ext>
              </a:extLst>
            </p:cNvPr>
            <p:cNvSpPr txBox="1"/>
            <p:nvPr/>
          </p:nvSpPr>
          <p:spPr>
            <a:xfrm>
              <a:off x="9306645" y="2586108"/>
              <a:ext cx="902810" cy="539892"/>
            </a:xfrm>
            <a:prstGeom prst="rect">
              <a:avLst/>
            </a:prstGeom>
            <a:noFill/>
            <a:effectLst/>
          </p:spPr>
          <p:txBody>
            <a:bodyPr vert="eaVert" wrap="none" rtlCol="0" anchor="ctr">
              <a:spAutoFit/>
            </a:bodyPr>
            <a:lstStyle>
              <a:defPPr>
                <a:defRPr lang="zh-CN"/>
              </a:defPPr>
              <a:lvl1pPr algn="ctr">
                <a:defRPr sz="4400">
                  <a:solidFill>
                    <a:srgbClr val="004DA1"/>
                  </a:solidFill>
                  <a:latin typeface="李旭科书法" panose="02000603000000000000" pitchFamily="2" charset="-122"/>
                  <a:ea typeface="李旭科书法" panose="02000603000000000000" pitchFamily="2" charset="-122"/>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lang="en-US" altLang="zh-CN" sz="3200" kern="0" dirty="0">
                  <a:solidFill>
                    <a:prstClr val="white"/>
                  </a:solidFill>
                  <a:latin typeface="+mn-lt"/>
                  <a:ea typeface="+mn-ea"/>
                  <a:cs typeface="+mn-ea"/>
                  <a:sym typeface="+mn-lt"/>
                </a:rPr>
                <a:t>D</a:t>
              </a:r>
              <a:endParaRPr kumimoji="0" lang="zh-CN" altLang="en-US" sz="3200" b="0" i="0" u="none" strike="noStrike" kern="0" cap="none" spc="0" normalizeH="0" baseline="0" noProof="0" dirty="0">
                <a:ln>
                  <a:noFill/>
                </a:ln>
                <a:solidFill>
                  <a:prstClr val="white"/>
                </a:solidFill>
                <a:effectLst/>
                <a:uLnTx/>
                <a:uFillTx/>
                <a:latin typeface="+mn-lt"/>
                <a:ea typeface="+mn-ea"/>
                <a:cs typeface="+mn-ea"/>
                <a:sym typeface="+mn-lt"/>
              </a:endParaRPr>
            </a:p>
          </p:txBody>
        </p:sp>
      </p:grpSp>
    </p:spTree>
    <p:extLst>
      <p:ext uri="{BB962C8B-B14F-4D97-AF65-F5344CB8AC3E}">
        <p14:creationId xmlns:p14="http://schemas.microsoft.com/office/powerpoint/2010/main" val="180891373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3F297A04-FA86-470C-A283-0F372052F889}"/>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latin typeface="+mn-lt"/>
                <a:cs typeface="+mn-ea"/>
                <a:sym typeface="+mn-lt"/>
              </a:rPr>
              <a:pPr>
                <a:defRPr/>
              </a:pPr>
              <a:t>231</a:t>
            </a:fld>
            <a:endParaRPr lang="en-US">
              <a:solidFill>
                <a:prstClr val="black">
                  <a:tint val="75000"/>
                </a:prstClr>
              </a:solidFill>
              <a:latin typeface="+mn-lt"/>
              <a:cs typeface="+mn-ea"/>
              <a:sym typeface="+mn-lt"/>
            </a:endParaRPr>
          </a:p>
        </p:txBody>
      </p:sp>
      <p:sp>
        <p:nvSpPr>
          <p:cNvPr id="3" name="文本框 2">
            <a:extLst>
              <a:ext uri="{FF2B5EF4-FFF2-40B4-BE49-F238E27FC236}">
                <a16:creationId xmlns:a16="http://schemas.microsoft.com/office/drawing/2014/main" id="{8D04972F-565F-4E50-896F-ED56EDD1A38F}"/>
              </a:ext>
            </a:extLst>
          </p:cNvPr>
          <p:cNvSpPr txBox="1"/>
          <p:nvPr/>
        </p:nvSpPr>
        <p:spPr>
          <a:xfrm>
            <a:off x="2039921" y="225348"/>
            <a:ext cx="5410461" cy="500137"/>
          </a:xfrm>
          <a:prstGeom prst="rect">
            <a:avLst/>
          </a:prstGeom>
          <a:noFill/>
        </p:spPr>
        <p:txBody>
          <a:bodyPr wrap="square" lIns="68580" tIns="34290" rIns="68580" bIns="34290" rtlCol="0">
            <a:spAutoFit/>
          </a:bodyPr>
          <a:lstStyle/>
          <a:p>
            <a:pPr algn="ctr"/>
            <a:r>
              <a:rPr lang="zh-CN" altLang="en-US" sz="2800" b="1" dirty="0">
                <a:solidFill>
                  <a:srgbClr val="0070C0"/>
                </a:solidFill>
                <a:cs typeface="+mn-ea"/>
                <a:sym typeface="+mn-lt"/>
              </a:rPr>
              <a:t>试试就试试</a:t>
            </a:r>
            <a:endParaRPr lang="en-US" altLang="zh-CN" sz="2800" b="1" dirty="0">
              <a:solidFill>
                <a:srgbClr val="7030A0"/>
              </a:solidFill>
              <a:cs typeface="+mn-ea"/>
              <a:sym typeface="+mn-lt"/>
            </a:endParaRPr>
          </a:p>
        </p:txBody>
      </p:sp>
      <p:sp>
        <p:nvSpPr>
          <p:cNvPr id="8" name="内容占位符 1">
            <a:extLst>
              <a:ext uri="{FF2B5EF4-FFF2-40B4-BE49-F238E27FC236}">
                <a16:creationId xmlns:a16="http://schemas.microsoft.com/office/drawing/2014/main" id="{C55AD2E8-BCFE-4A42-9301-8BD4BC5CB3A5}"/>
              </a:ext>
            </a:extLst>
          </p:cNvPr>
          <p:cNvSpPr txBox="1">
            <a:spLocks/>
          </p:cNvSpPr>
          <p:nvPr/>
        </p:nvSpPr>
        <p:spPr>
          <a:xfrm>
            <a:off x="490822" y="779487"/>
            <a:ext cx="8257891" cy="3887763"/>
          </a:xfrm>
          <a:prstGeom prst="rect">
            <a:avLst/>
          </a:prstGeom>
        </p:spPr>
        <p:txBody>
          <a:bodyPr vert="horz" lIns="91440" tIns="45720" rIns="91440" bIns="45720" rtlCol="0">
            <a:normAutofit lnSpcReduction="10000"/>
          </a:bodyPr>
          <a:lstStyle>
            <a:lvl1pPr marL="0" indent="538480" algn="l" defTabSz="685800" rtl="0" eaLnBrk="1" latinLnBrk="0" hangingPunct="1">
              <a:lnSpc>
                <a:spcPct val="150000"/>
              </a:lnSpc>
              <a:spcBef>
                <a:spcPts val="0"/>
              </a:spcBef>
              <a:buFont typeface="Arial" panose="020B0604020202020204" pitchFamily="34" charset="0"/>
              <a:buNone/>
              <a:defRPr sz="2200" b="1" kern="1200">
                <a:solidFill>
                  <a:srgbClr val="004DA1"/>
                </a:solidFill>
                <a:latin typeface="楷体" panose="02010609060101010101" pitchFamily="49" charset="-122"/>
                <a:ea typeface="楷体" panose="02010609060101010101" pitchFamily="49" charset="-122"/>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en-US" altLang="zh-CN" dirty="0">
                <a:latin typeface="+mn-lt"/>
                <a:ea typeface="+mn-ea"/>
                <a:cs typeface="+mn-ea"/>
                <a:sym typeface="+mn-lt"/>
              </a:rPr>
              <a:t>【</a:t>
            </a:r>
            <a:r>
              <a:rPr lang="zh-CN" altLang="en-US" dirty="0">
                <a:latin typeface="+mn-lt"/>
                <a:ea typeface="+mn-ea"/>
                <a:cs typeface="+mn-ea"/>
                <a:sym typeface="+mn-lt"/>
              </a:rPr>
              <a:t>例题</a:t>
            </a:r>
            <a:r>
              <a:rPr lang="en-US" altLang="zh-CN" dirty="0">
                <a:latin typeface="+mn-lt"/>
                <a:ea typeface="+mn-ea"/>
                <a:cs typeface="+mn-ea"/>
                <a:sym typeface="+mn-lt"/>
              </a:rPr>
              <a:t>-</a:t>
            </a:r>
            <a:r>
              <a:rPr lang="zh-CN" altLang="en-US" dirty="0">
                <a:latin typeface="+mn-lt"/>
                <a:ea typeface="+mn-ea"/>
                <a:cs typeface="+mn-ea"/>
                <a:sym typeface="+mn-lt"/>
              </a:rPr>
              <a:t>单选题</a:t>
            </a:r>
            <a:r>
              <a:rPr lang="en-US" altLang="zh-CN" dirty="0">
                <a:latin typeface="+mn-lt"/>
                <a:ea typeface="+mn-ea"/>
                <a:cs typeface="+mn-ea"/>
                <a:sym typeface="+mn-lt"/>
              </a:rPr>
              <a:t>】</a:t>
            </a:r>
            <a:r>
              <a:rPr lang="zh-CN" altLang="en-US" dirty="0">
                <a:latin typeface="+mn-lt"/>
                <a:ea typeface="+mn-ea"/>
                <a:cs typeface="+mn-ea"/>
                <a:sym typeface="+mn-lt"/>
              </a:rPr>
              <a:t>（</a:t>
            </a:r>
            <a:r>
              <a:rPr lang="en-US" altLang="zh-CN" dirty="0">
                <a:latin typeface="+mn-lt"/>
                <a:ea typeface="+mn-ea"/>
                <a:cs typeface="+mn-ea"/>
                <a:sym typeface="+mn-lt"/>
              </a:rPr>
              <a:t>2021 </a:t>
            </a:r>
            <a:r>
              <a:rPr lang="zh-CN" altLang="en-US" dirty="0">
                <a:latin typeface="+mn-lt"/>
                <a:ea typeface="+mn-ea"/>
                <a:cs typeface="+mn-ea"/>
                <a:sym typeface="+mn-lt"/>
              </a:rPr>
              <a:t>年）甲银行为增值税一般纳税人，</a:t>
            </a:r>
            <a:r>
              <a:rPr lang="en-US" altLang="zh-CN" dirty="0">
                <a:latin typeface="+mn-lt"/>
                <a:ea typeface="+mn-ea"/>
                <a:cs typeface="+mn-ea"/>
                <a:sym typeface="+mn-lt"/>
              </a:rPr>
              <a:t>2019 </a:t>
            </a:r>
            <a:r>
              <a:rPr lang="zh-CN" altLang="en-US" dirty="0">
                <a:latin typeface="+mn-lt"/>
                <a:ea typeface="+mn-ea"/>
                <a:cs typeface="+mn-ea"/>
                <a:sym typeface="+mn-lt"/>
              </a:rPr>
              <a:t>年第三季度提供贷款服务取得含增值税利息收入 </a:t>
            </a:r>
            <a:r>
              <a:rPr lang="en-US" altLang="zh-CN" dirty="0">
                <a:latin typeface="+mn-lt"/>
                <a:ea typeface="+mn-ea"/>
                <a:cs typeface="+mn-ea"/>
                <a:sym typeface="+mn-lt"/>
              </a:rPr>
              <a:t>3180 </a:t>
            </a:r>
            <a:r>
              <a:rPr lang="zh-CN" altLang="en-US" dirty="0">
                <a:latin typeface="+mn-lt"/>
                <a:ea typeface="+mn-ea"/>
                <a:cs typeface="+mn-ea"/>
                <a:sym typeface="+mn-lt"/>
              </a:rPr>
              <a:t>万元，支付存款利息 </a:t>
            </a:r>
            <a:r>
              <a:rPr lang="en-US" altLang="zh-CN" dirty="0">
                <a:latin typeface="+mn-lt"/>
                <a:ea typeface="+mn-ea"/>
                <a:cs typeface="+mn-ea"/>
                <a:sym typeface="+mn-lt"/>
              </a:rPr>
              <a:t>2650 </a:t>
            </a:r>
            <a:r>
              <a:rPr lang="zh-CN" altLang="en-US" dirty="0">
                <a:latin typeface="+mn-lt"/>
                <a:ea typeface="+mn-ea"/>
                <a:cs typeface="+mn-ea"/>
                <a:sym typeface="+mn-lt"/>
              </a:rPr>
              <a:t>万元。已知增值税税率为 </a:t>
            </a:r>
            <a:r>
              <a:rPr lang="en-US" altLang="zh-CN" dirty="0">
                <a:latin typeface="+mn-lt"/>
                <a:ea typeface="+mn-ea"/>
                <a:cs typeface="+mn-ea"/>
                <a:sym typeface="+mn-lt"/>
              </a:rPr>
              <a:t>6</a:t>
            </a:r>
            <a:r>
              <a:rPr lang="zh-CN" altLang="en-US" dirty="0">
                <a:latin typeface="+mn-lt"/>
                <a:ea typeface="+mn-ea"/>
                <a:cs typeface="+mn-ea"/>
                <a:sym typeface="+mn-lt"/>
              </a:rPr>
              <a:t>％，计算甲银行该季度贷款服务增值税销项税额的下列算式中，正确的是（ ）。</a:t>
            </a:r>
          </a:p>
          <a:p>
            <a:r>
              <a:rPr lang="zh-CN" altLang="en-US" dirty="0">
                <a:latin typeface="+mn-lt"/>
                <a:ea typeface="+mn-ea"/>
                <a:cs typeface="+mn-ea"/>
                <a:sym typeface="+mn-lt"/>
              </a:rPr>
              <a:t> </a:t>
            </a:r>
            <a:r>
              <a:rPr lang="en-US" altLang="zh-CN" dirty="0">
                <a:latin typeface="+mn-lt"/>
                <a:ea typeface="+mn-ea"/>
                <a:cs typeface="+mn-ea"/>
                <a:sym typeface="+mn-lt"/>
              </a:rPr>
              <a:t>A.3180×6</a:t>
            </a:r>
            <a:r>
              <a:rPr lang="zh-CN" altLang="en-US" dirty="0">
                <a:latin typeface="+mn-lt"/>
                <a:ea typeface="+mn-ea"/>
                <a:cs typeface="+mn-ea"/>
                <a:sym typeface="+mn-lt"/>
              </a:rPr>
              <a:t>％＝</a:t>
            </a:r>
            <a:r>
              <a:rPr lang="en-US" altLang="zh-CN" dirty="0">
                <a:latin typeface="+mn-lt"/>
                <a:ea typeface="+mn-ea"/>
                <a:cs typeface="+mn-ea"/>
                <a:sym typeface="+mn-lt"/>
              </a:rPr>
              <a:t>190.8 </a:t>
            </a:r>
            <a:r>
              <a:rPr lang="zh-CN" altLang="en-US" dirty="0">
                <a:latin typeface="+mn-lt"/>
                <a:ea typeface="+mn-ea"/>
                <a:cs typeface="+mn-ea"/>
                <a:sym typeface="+mn-lt"/>
              </a:rPr>
              <a:t>万元</a:t>
            </a:r>
          </a:p>
          <a:p>
            <a:r>
              <a:rPr lang="zh-CN" altLang="en-US" dirty="0">
                <a:latin typeface="+mn-lt"/>
                <a:ea typeface="+mn-ea"/>
                <a:cs typeface="+mn-ea"/>
                <a:sym typeface="+mn-lt"/>
              </a:rPr>
              <a:t> </a:t>
            </a:r>
            <a:r>
              <a:rPr lang="en-US" altLang="zh-CN" dirty="0">
                <a:latin typeface="+mn-lt"/>
                <a:ea typeface="+mn-ea"/>
                <a:cs typeface="+mn-ea"/>
                <a:sym typeface="+mn-lt"/>
              </a:rPr>
              <a:t>B.3180÷</a:t>
            </a:r>
            <a:r>
              <a:rPr lang="zh-CN" altLang="en-US" dirty="0">
                <a:latin typeface="+mn-lt"/>
                <a:ea typeface="+mn-ea"/>
                <a:cs typeface="+mn-ea"/>
                <a:sym typeface="+mn-lt"/>
              </a:rPr>
              <a:t>（</a:t>
            </a:r>
            <a:r>
              <a:rPr lang="en-US" altLang="zh-CN" dirty="0">
                <a:latin typeface="+mn-lt"/>
                <a:ea typeface="+mn-ea"/>
                <a:cs typeface="+mn-ea"/>
                <a:sym typeface="+mn-lt"/>
              </a:rPr>
              <a:t>1</a:t>
            </a:r>
            <a:r>
              <a:rPr lang="zh-CN" altLang="en-US" dirty="0">
                <a:latin typeface="+mn-lt"/>
                <a:ea typeface="+mn-ea"/>
                <a:cs typeface="+mn-ea"/>
                <a:sym typeface="+mn-lt"/>
              </a:rPr>
              <a:t>＋</a:t>
            </a:r>
            <a:r>
              <a:rPr lang="en-US" altLang="zh-CN" dirty="0">
                <a:latin typeface="+mn-lt"/>
                <a:ea typeface="+mn-ea"/>
                <a:cs typeface="+mn-ea"/>
                <a:sym typeface="+mn-lt"/>
              </a:rPr>
              <a:t>6</a:t>
            </a:r>
            <a:r>
              <a:rPr lang="zh-CN" altLang="en-US" dirty="0">
                <a:latin typeface="+mn-lt"/>
                <a:ea typeface="+mn-ea"/>
                <a:cs typeface="+mn-ea"/>
                <a:sym typeface="+mn-lt"/>
              </a:rPr>
              <a:t>％）</a:t>
            </a:r>
            <a:r>
              <a:rPr lang="en-US" altLang="zh-CN" dirty="0">
                <a:latin typeface="+mn-lt"/>
                <a:ea typeface="+mn-ea"/>
                <a:cs typeface="+mn-ea"/>
                <a:sym typeface="+mn-lt"/>
              </a:rPr>
              <a:t>×6</a:t>
            </a:r>
            <a:r>
              <a:rPr lang="zh-CN" altLang="en-US" dirty="0">
                <a:latin typeface="+mn-lt"/>
                <a:ea typeface="+mn-ea"/>
                <a:cs typeface="+mn-ea"/>
                <a:sym typeface="+mn-lt"/>
              </a:rPr>
              <a:t>％＝</a:t>
            </a:r>
            <a:r>
              <a:rPr lang="en-US" altLang="zh-CN" dirty="0">
                <a:latin typeface="+mn-lt"/>
                <a:ea typeface="+mn-ea"/>
                <a:cs typeface="+mn-ea"/>
                <a:sym typeface="+mn-lt"/>
              </a:rPr>
              <a:t>180 </a:t>
            </a:r>
            <a:r>
              <a:rPr lang="zh-CN" altLang="en-US" dirty="0">
                <a:latin typeface="+mn-lt"/>
                <a:ea typeface="+mn-ea"/>
                <a:cs typeface="+mn-ea"/>
                <a:sym typeface="+mn-lt"/>
              </a:rPr>
              <a:t>万元</a:t>
            </a:r>
          </a:p>
          <a:p>
            <a:r>
              <a:rPr lang="zh-CN" altLang="en-US" dirty="0">
                <a:latin typeface="+mn-lt"/>
                <a:ea typeface="+mn-ea"/>
                <a:cs typeface="+mn-ea"/>
                <a:sym typeface="+mn-lt"/>
              </a:rPr>
              <a:t> </a:t>
            </a:r>
            <a:r>
              <a:rPr lang="en-US" altLang="zh-CN" dirty="0">
                <a:latin typeface="+mn-lt"/>
                <a:ea typeface="+mn-ea"/>
                <a:cs typeface="+mn-ea"/>
                <a:sym typeface="+mn-lt"/>
              </a:rPr>
              <a:t>C.</a:t>
            </a:r>
            <a:r>
              <a:rPr lang="zh-CN" altLang="en-US" dirty="0">
                <a:latin typeface="+mn-lt"/>
                <a:ea typeface="+mn-ea"/>
                <a:cs typeface="+mn-ea"/>
                <a:sym typeface="+mn-lt"/>
              </a:rPr>
              <a:t>（</a:t>
            </a:r>
            <a:r>
              <a:rPr lang="en-US" altLang="zh-CN" dirty="0">
                <a:latin typeface="+mn-lt"/>
                <a:ea typeface="+mn-ea"/>
                <a:cs typeface="+mn-ea"/>
                <a:sym typeface="+mn-lt"/>
              </a:rPr>
              <a:t>3180</a:t>
            </a:r>
            <a:r>
              <a:rPr lang="zh-CN" altLang="en-US" dirty="0">
                <a:latin typeface="+mn-lt"/>
                <a:ea typeface="+mn-ea"/>
                <a:cs typeface="+mn-ea"/>
                <a:sym typeface="+mn-lt"/>
              </a:rPr>
              <a:t>－</a:t>
            </a:r>
            <a:r>
              <a:rPr lang="en-US" altLang="zh-CN" dirty="0">
                <a:latin typeface="+mn-lt"/>
                <a:ea typeface="+mn-ea"/>
                <a:cs typeface="+mn-ea"/>
                <a:sym typeface="+mn-lt"/>
              </a:rPr>
              <a:t>2650</a:t>
            </a:r>
            <a:r>
              <a:rPr lang="zh-CN" altLang="en-US" dirty="0">
                <a:latin typeface="+mn-lt"/>
                <a:ea typeface="+mn-ea"/>
                <a:cs typeface="+mn-ea"/>
                <a:sym typeface="+mn-lt"/>
              </a:rPr>
              <a:t>）</a:t>
            </a:r>
            <a:r>
              <a:rPr lang="en-US" altLang="zh-CN" dirty="0">
                <a:latin typeface="+mn-lt"/>
                <a:ea typeface="+mn-ea"/>
                <a:cs typeface="+mn-ea"/>
                <a:sym typeface="+mn-lt"/>
              </a:rPr>
              <a:t>×6</a:t>
            </a:r>
            <a:r>
              <a:rPr lang="zh-CN" altLang="en-US" dirty="0">
                <a:latin typeface="+mn-lt"/>
                <a:ea typeface="+mn-ea"/>
                <a:cs typeface="+mn-ea"/>
                <a:sym typeface="+mn-lt"/>
              </a:rPr>
              <a:t>％＝</a:t>
            </a:r>
            <a:r>
              <a:rPr lang="en-US" altLang="zh-CN" dirty="0">
                <a:latin typeface="+mn-lt"/>
                <a:ea typeface="+mn-ea"/>
                <a:cs typeface="+mn-ea"/>
                <a:sym typeface="+mn-lt"/>
              </a:rPr>
              <a:t>31.8 </a:t>
            </a:r>
            <a:r>
              <a:rPr lang="zh-CN" altLang="en-US" dirty="0">
                <a:latin typeface="+mn-lt"/>
                <a:ea typeface="+mn-ea"/>
                <a:cs typeface="+mn-ea"/>
                <a:sym typeface="+mn-lt"/>
              </a:rPr>
              <a:t>万元</a:t>
            </a:r>
          </a:p>
          <a:p>
            <a:r>
              <a:rPr lang="zh-CN" altLang="en-US" dirty="0">
                <a:latin typeface="+mn-lt"/>
                <a:ea typeface="+mn-ea"/>
                <a:cs typeface="+mn-ea"/>
                <a:sym typeface="+mn-lt"/>
              </a:rPr>
              <a:t> </a:t>
            </a:r>
            <a:r>
              <a:rPr lang="en-US" altLang="zh-CN" dirty="0">
                <a:latin typeface="+mn-lt"/>
                <a:ea typeface="+mn-ea"/>
                <a:cs typeface="+mn-ea"/>
                <a:sym typeface="+mn-lt"/>
              </a:rPr>
              <a:t>D.</a:t>
            </a:r>
            <a:r>
              <a:rPr lang="zh-CN" altLang="en-US" dirty="0">
                <a:latin typeface="+mn-lt"/>
                <a:ea typeface="+mn-ea"/>
                <a:cs typeface="+mn-ea"/>
                <a:sym typeface="+mn-lt"/>
              </a:rPr>
              <a:t>（</a:t>
            </a:r>
            <a:r>
              <a:rPr lang="en-US" altLang="zh-CN" dirty="0">
                <a:latin typeface="+mn-lt"/>
                <a:ea typeface="+mn-ea"/>
                <a:cs typeface="+mn-ea"/>
                <a:sym typeface="+mn-lt"/>
              </a:rPr>
              <a:t>3180</a:t>
            </a:r>
            <a:r>
              <a:rPr lang="zh-CN" altLang="en-US" dirty="0">
                <a:latin typeface="+mn-lt"/>
                <a:ea typeface="+mn-ea"/>
                <a:cs typeface="+mn-ea"/>
                <a:sym typeface="+mn-lt"/>
              </a:rPr>
              <a:t>－</a:t>
            </a:r>
            <a:r>
              <a:rPr lang="en-US" altLang="zh-CN" dirty="0">
                <a:latin typeface="+mn-lt"/>
                <a:ea typeface="+mn-ea"/>
                <a:cs typeface="+mn-ea"/>
                <a:sym typeface="+mn-lt"/>
              </a:rPr>
              <a:t>2650</a:t>
            </a:r>
            <a:r>
              <a:rPr lang="zh-CN" altLang="en-US" dirty="0">
                <a:latin typeface="+mn-lt"/>
                <a:ea typeface="+mn-ea"/>
                <a:cs typeface="+mn-ea"/>
                <a:sym typeface="+mn-lt"/>
              </a:rPr>
              <a:t>）</a:t>
            </a:r>
            <a:r>
              <a:rPr lang="en-US" altLang="zh-CN" dirty="0">
                <a:latin typeface="+mn-lt"/>
                <a:ea typeface="+mn-ea"/>
                <a:cs typeface="+mn-ea"/>
                <a:sym typeface="+mn-lt"/>
              </a:rPr>
              <a:t>÷</a:t>
            </a:r>
            <a:r>
              <a:rPr lang="zh-CN" altLang="en-US" dirty="0">
                <a:latin typeface="+mn-lt"/>
                <a:ea typeface="+mn-ea"/>
                <a:cs typeface="+mn-ea"/>
                <a:sym typeface="+mn-lt"/>
              </a:rPr>
              <a:t>（</a:t>
            </a:r>
            <a:r>
              <a:rPr lang="en-US" altLang="zh-CN" dirty="0">
                <a:latin typeface="+mn-lt"/>
                <a:ea typeface="+mn-ea"/>
                <a:cs typeface="+mn-ea"/>
                <a:sym typeface="+mn-lt"/>
              </a:rPr>
              <a:t>1</a:t>
            </a:r>
            <a:r>
              <a:rPr lang="zh-CN" altLang="en-US" dirty="0">
                <a:latin typeface="+mn-lt"/>
                <a:ea typeface="+mn-ea"/>
                <a:cs typeface="+mn-ea"/>
                <a:sym typeface="+mn-lt"/>
              </a:rPr>
              <a:t>＋</a:t>
            </a:r>
            <a:r>
              <a:rPr lang="en-US" altLang="zh-CN" dirty="0">
                <a:latin typeface="+mn-lt"/>
                <a:ea typeface="+mn-ea"/>
                <a:cs typeface="+mn-ea"/>
                <a:sym typeface="+mn-lt"/>
              </a:rPr>
              <a:t>6</a:t>
            </a:r>
            <a:r>
              <a:rPr lang="zh-CN" altLang="en-US" dirty="0">
                <a:latin typeface="+mn-lt"/>
                <a:ea typeface="+mn-ea"/>
                <a:cs typeface="+mn-ea"/>
                <a:sym typeface="+mn-lt"/>
              </a:rPr>
              <a:t>％）</a:t>
            </a:r>
            <a:r>
              <a:rPr lang="en-US" altLang="zh-CN" dirty="0">
                <a:latin typeface="+mn-lt"/>
                <a:ea typeface="+mn-ea"/>
                <a:cs typeface="+mn-ea"/>
                <a:sym typeface="+mn-lt"/>
              </a:rPr>
              <a:t>×6</a:t>
            </a:r>
            <a:r>
              <a:rPr lang="zh-CN" altLang="en-US" dirty="0">
                <a:latin typeface="+mn-lt"/>
                <a:ea typeface="+mn-ea"/>
                <a:cs typeface="+mn-ea"/>
                <a:sym typeface="+mn-lt"/>
              </a:rPr>
              <a:t>％＝</a:t>
            </a:r>
            <a:r>
              <a:rPr lang="en-US" altLang="zh-CN" dirty="0">
                <a:latin typeface="+mn-lt"/>
                <a:ea typeface="+mn-ea"/>
                <a:cs typeface="+mn-ea"/>
                <a:sym typeface="+mn-lt"/>
              </a:rPr>
              <a:t>30 </a:t>
            </a:r>
            <a:r>
              <a:rPr lang="zh-CN" altLang="en-US" dirty="0">
                <a:latin typeface="+mn-lt"/>
                <a:ea typeface="+mn-ea"/>
                <a:cs typeface="+mn-ea"/>
                <a:sym typeface="+mn-lt"/>
              </a:rPr>
              <a:t>万元</a:t>
            </a:r>
          </a:p>
        </p:txBody>
      </p:sp>
      <p:grpSp>
        <p:nvGrpSpPr>
          <p:cNvPr id="9" name="组合 8">
            <a:extLst>
              <a:ext uri="{FF2B5EF4-FFF2-40B4-BE49-F238E27FC236}">
                <a16:creationId xmlns:a16="http://schemas.microsoft.com/office/drawing/2014/main" id="{D7CCD27B-CFDC-4184-8D48-6FBEDF9404AE}"/>
              </a:ext>
            </a:extLst>
          </p:cNvPr>
          <p:cNvGrpSpPr/>
          <p:nvPr/>
        </p:nvGrpSpPr>
        <p:grpSpPr>
          <a:xfrm rot="16200000">
            <a:off x="1893805" y="3981478"/>
            <a:ext cx="677108" cy="1428693"/>
            <a:chOff x="9306645" y="1903595"/>
            <a:chExt cx="902810" cy="1904924"/>
          </a:xfrm>
        </p:grpSpPr>
        <p:sp>
          <p:nvSpPr>
            <p:cNvPr id="10" name="Freeform 668">
              <a:extLst>
                <a:ext uri="{FF2B5EF4-FFF2-40B4-BE49-F238E27FC236}">
                  <a16:creationId xmlns:a16="http://schemas.microsoft.com/office/drawing/2014/main" id="{25B8C2A1-05FC-4FC7-8039-F3BDF3EAEED1}"/>
                </a:ext>
              </a:extLst>
            </p:cNvPr>
            <p:cNvSpPr>
              <a:spLocks/>
            </p:cNvSpPr>
            <p:nvPr/>
          </p:nvSpPr>
          <p:spPr bwMode="auto">
            <a:xfrm rot="5400000">
              <a:off x="8805602" y="2585762"/>
              <a:ext cx="1904924" cy="540590"/>
            </a:xfrm>
            <a:custGeom>
              <a:avLst/>
              <a:gdLst>
                <a:gd name="T0" fmla="*/ 384 w 398"/>
                <a:gd name="T1" fmla="*/ 77 h 111"/>
                <a:gd name="T2" fmla="*/ 388 w 398"/>
                <a:gd name="T3" fmla="*/ 74 h 111"/>
                <a:gd name="T4" fmla="*/ 388 w 398"/>
                <a:gd name="T5" fmla="*/ 71 h 111"/>
                <a:gd name="T6" fmla="*/ 397 w 398"/>
                <a:gd name="T7" fmla="*/ 67 h 111"/>
                <a:gd name="T8" fmla="*/ 390 w 398"/>
                <a:gd name="T9" fmla="*/ 62 h 111"/>
                <a:gd name="T10" fmla="*/ 388 w 398"/>
                <a:gd name="T11" fmla="*/ 59 h 111"/>
                <a:gd name="T12" fmla="*/ 388 w 398"/>
                <a:gd name="T13" fmla="*/ 56 h 111"/>
                <a:gd name="T14" fmla="*/ 385 w 398"/>
                <a:gd name="T15" fmla="*/ 54 h 111"/>
                <a:gd name="T16" fmla="*/ 387 w 398"/>
                <a:gd name="T17" fmla="*/ 51 h 111"/>
                <a:gd name="T18" fmla="*/ 389 w 398"/>
                <a:gd name="T19" fmla="*/ 48 h 111"/>
                <a:gd name="T20" fmla="*/ 384 w 398"/>
                <a:gd name="T21" fmla="*/ 46 h 111"/>
                <a:gd name="T22" fmla="*/ 378 w 398"/>
                <a:gd name="T23" fmla="*/ 42 h 111"/>
                <a:gd name="T24" fmla="*/ 385 w 398"/>
                <a:gd name="T25" fmla="*/ 40 h 111"/>
                <a:gd name="T26" fmla="*/ 378 w 398"/>
                <a:gd name="T27" fmla="*/ 37 h 111"/>
                <a:gd name="T28" fmla="*/ 378 w 398"/>
                <a:gd name="T29" fmla="*/ 34 h 111"/>
                <a:gd name="T30" fmla="*/ 373 w 398"/>
                <a:gd name="T31" fmla="*/ 32 h 111"/>
                <a:gd name="T32" fmla="*/ 369 w 398"/>
                <a:gd name="T33" fmla="*/ 28 h 111"/>
                <a:gd name="T34" fmla="*/ 350 w 398"/>
                <a:gd name="T35" fmla="*/ 23 h 111"/>
                <a:gd name="T36" fmla="*/ 358 w 398"/>
                <a:gd name="T37" fmla="*/ 19 h 111"/>
                <a:gd name="T38" fmla="*/ 260 w 398"/>
                <a:gd name="T39" fmla="*/ 11 h 111"/>
                <a:gd name="T40" fmla="*/ 324 w 398"/>
                <a:gd name="T41" fmla="*/ 10 h 111"/>
                <a:gd name="T42" fmla="*/ 304 w 398"/>
                <a:gd name="T43" fmla="*/ 6 h 111"/>
                <a:gd name="T44" fmla="*/ 177 w 398"/>
                <a:gd name="T45" fmla="*/ 1 h 111"/>
                <a:gd name="T46" fmla="*/ 18 w 398"/>
                <a:gd name="T47" fmla="*/ 11 h 111"/>
                <a:gd name="T48" fmla="*/ 16 w 398"/>
                <a:gd name="T49" fmla="*/ 17 h 111"/>
                <a:gd name="T50" fmla="*/ 21 w 398"/>
                <a:gd name="T51" fmla="*/ 20 h 111"/>
                <a:gd name="T52" fmla="*/ 15 w 398"/>
                <a:gd name="T53" fmla="*/ 26 h 111"/>
                <a:gd name="T54" fmla="*/ 12 w 398"/>
                <a:gd name="T55" fmla="*/ 52 h 111"/>
                <a:gd name="T56" fmla="*/ 8 w 398"/>
                <a:gd name="T57" fmla="*/ 82 h 111"/>
                <a:gd name="T58" fmla="*/ 113 w 398"/>
                <a:gd name="T59" fmla="*/ 111 h 111"/>
                <a:gd name="T60" fmla="*/ 331 w 398"/>
                <a:gd name="T61" fmla="*/ 104 h 111"/>
                <a:gd name="T62" fmla="*/ 369 w 398"/>
                <a:gd name="T63" fmla="*/ 91 h 111"/>
                <a:gd name="T64" fmla="*/ 385 w 398"/>
                <a:gd name="T65" fmla="*/ 86 h 111"/>
                <a:gd name="T66" fmla="*/ 389 w 398"/>
                <a:gd name="T67" fmla="*/ 8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98" h="111">
                  <a:moveTo>
                    <a:pt x="397" y="80"/>
                  </a:moveTo>
                  <a:cubicBezTo>
                    <a:pt x="394" y="77"/>
                    <a:pt x="387" y="79"/>
                    <a:pt x="384" y="77"/>
                  </a:cubicBezTo>
                  <a:cubicBezTo>
                    <a:pt x="387" y="75"/>
                    <a:pt x="394" y="76"/>
                    <a:pt x="396" y="76"/>
                  </a:cubicBezTo>
                  <a:cubicBezTo>
                    <a:pt x="388" y="74"/>
                    <a:pt x="388" y="74"/>
                    <a:pt x="388" y="74"/>
                  </a:cubicBezTo>
                  <a:cubicBezTo>
                    <a:pt x="397" y="72"/>
                    <a:pt x="397" y="72"/>
                    <a:pt x="397" y="72"/>
                  </a:cubicBezTo>
                  <a:cubicBezTo>
                    <a:pt x="395" y="71"/>
                    <a:pt x="390" y="73"/>
                    <a:pt x="388" y="71"/>
                  </a:cubicBezTo>
                  <a:cubicBezTo>
                    <a:pt x="388" y="69"/>
                    <a:pt x="390" y="70"/>
                    <a:pt x="391" y="70"/>
                  </a:cubicBezTo>
                  <a:cubicBezTo>
                    <a:pt x="394" y="70"/>
                    <a:pt x="398" y="69"/>
                    <a:pt x="397" y="67"/>
                  </a:cubicBezTo>
                  <a:cubicBezTo>
                    <a:pt x="397" y="63"/>
                    <a:pt x="391" y="64"/>
                    <a:pt x="388" y="63"/>
                  </a:cubicBezTo>
                  <a:cubicBezTo>
                    <a:pt x="390" y="62"/>
                    <a:pt x="390" y="62"/>
                    <a:pt x="390" y="62"/>
                  </a:cubicBezTo>
                  <a:cubicBezTo>
                    <a:pt x="388" y="62"/>
                    <a:pt x="386" y="62"/>
                    <a:pt x="385" y="60"/>
                  </a:cubicBezTo>
                  <a:cubicBezTo>
                    <a:pt x="386" y="60"/>
                    <a:pt x="387" y="59"/>
                    <a:pt x="388" y="59"/>
                  </a:cubicBezTo>
                  <a:cubicBezTo>
                    <a:pt x="383" y="57"/>
                    <a:pt x="383" y="57"/>
                    <a:pt x="383" y="57"/>
                  </a:cubicBezTo>
                  <a:cubicBezTo>
                    <a:pt x="388" y="56"/>
                    <a:pt x="388" y="56"/>
                    <a:pt x="388" y="56"/>
                  </a:cubicBezTo>
                  <a:cubicBezTo>
                    <a:pt x="386" y="56"/>
                    <a:pt x="386" y="56"/>
                    <a:pt x="386" y="56"/>
                  </a:cubicBezTo>
                  <a:cubicBezTo>
                    <a:pt x="384" y="55"/>
                    <a:pt x="386" y="54"/>
                    <a:pt x="385" y="54"/>
                  </a:cubicBezTo>
                  <a:cubicBezTo>
                    <a:pt x="383" y="52"/>
                    <a:pt x="379" y="54"/>
                    <a:pt x="377" y="52"/>
                  </a:cubicBezTo>
                  <a:cubicBezTo>
                    <a:pt x="380" y="51"/>
                    <a:pt x="384" y="51"/>
                    <a:pt x="387" y="51"/>
                  </a:cubicBezTo>
                  <a:cubicBezTo>
                    <a:pt x="385" y="51"/>
                    <a:pt x="382" y="51"/>
                    <a:pt x="381" y="49"/>
                  </a:cubicBezTo>
                  <a:cubicBezTo>
                    <a:pt x="389" y="48"/>
                    <a:pt x="389" y="48"/>
                    <a:pt x="389" y="48"/>
                  </a:cubicBezTo>
                  <a:cubicBezTo>
                    <a:pt x="387" y="47"/>
                    <a:pt x="384" y="48"/>
                    <a:pt x="382" y="47"/>
                  </a:cubicBezTo>
                  <a:cubicBezTo>
                    <a:pt x="384" y="46"/>
                    <a:pt x="384" y="46"/>
                    <a:pt x="384" y="46"/>
                  </a:cubicBezTo>
                  <a:cubicBezTo>
                    <a:pt x="381" y="45"/>
                    <a:pt x="378" y="46"/>
                    <a:pt x="376" y="44"/>
                  </a:cubicBezTo>
                  <a:cubicBezTo>
                    <a:pt x="377" y="43"/>
                    <a:pt x="378" y="43"/>
                    <a:pt x="378" y="42"/>
                  </a:cubicBezTo>
                  <a:cubicBezTo>
                    <a:pt x="377" y="42"/>
                    <a:pt x="375" y="42"/>
                    <a:pt x="374" y="41"/>
                  </a:cubicBezTo>
                  <a:cubicBezTo>
                    <a:pt x="377" y="40"/>
                    <a:pt x="382" y="41"/>
                    <a:pt x="385" y="40"/>
                  </a:cubicBezTo>
                  <a:cubicBezTo>
                    <a:pt x="377" y="37"/>
                    <a:pt x="377" y="37"/>
                    <a:pt x="377" y="37"/>
                  </a:cubicBezTo>
                  <a:cubicBezTo>
                    <a:pt x="377" y="37"/>
                    <a:pt x="377" y="37"/>
                    <a:pt x="378" y="37"/>
                  </a:cubicBezTo>
                  <a:cubicBezTo>
                    <a:pt x="373" y="35"/>
                    <a:pt x="373" y="35"/>
                    <a:pt x="373" y="35"/>
                  </a:cubicBezTo>
                  <a:cubicBezTo>
                    <a:pt x="375" y="34"/>
                    <a:pt x="377" y="35"/>
                    <a:pt x="378" y="34"/>
                  </a:cubicBezTo>
                  <a:cubicBezTo>
                    <a:pt x="370" y="32"/>
                    <a:pt x="370" y="32"/>
                    <a:pt x="370" y="32"/>
                  </a:cubicBezTo>
                  <a:cubicBezTo>
                    <a:pt x="371" y="31"/>
                    <a:pt x="372" y="32"/>
                    <a:pt x="373" y="32"/>
                  </a:cubicBezTo>
                  <a:cubicBezTo>
                    <a:pt x="358" y="29"/>
                    <a:pt x="358" y="29"/>
                    <a:pt x="358" y="29"/>
                  </a:cubicBezTo>
                  <a:cubicBezTo>
                    <a:pt x="362" y="28"/>
                    <a:pt x="365" y="30"/>
                    <a:pt x="369" y="28"/>
                  </a:cubicBezTo>
                  <a:cubicBezTo>
                    <a:pt x="362" y="26"/>
                    <a:pt x="351" y="28"/>
                    <a:pt x="345" y="24"/>
                  </a:cubicBezTo>
                  <a:cubicBezTo>
                    <a:pt x="346" y="23"/>
                    <a:pt x="348" y="23"/>
                    <a:pt x="350" y="23"/>
                  </a:cubicBezTo>
                  <a:cubicBezTo>
                    <a:pt x="346" y="22"/>
                    <a:pt x="346" y="22"/>
                    <a:pt x="346" y="22"/>
                  </a:cubicBezTo>
                  <a:cubicBezTo>
                    <a:pt x="349" y="20"/>
                    <a:pt x="356" y="21"/>
                    <a:pt x="358" y="19"/>
                  </a:cubicBezTo>
                  <a:cubicBezTo>
                    <a:pt x="354" y="19"/>
                    <a:pt x="350" y="19"/>
                    <a:pt x="347" y="17"/>
                  </a:cubicBezTo>
                  <a:cubicBezTo>
                    <a:pt x="319" y="14"/>
                    <a:pt x="290" y="11"/>
                    <a:pt x="260" y="11"/>
                  </a:cubicBezTo>
                  <a:cubicBezTo>
                    <a:pt x="259" y="10"/>
                    <a:pt x="259" y="10"/>
                    <a:pt x="259" y="10"/>
                  </a:cubicBezTo>
                  <a:cubicBezTo>
                    <a:pt x="281" y="9"/>
                    <a:pt x="301" y="11"/>
                    <a:pt x="324" y="10"/>
                  </a:cubicBezTo>
                  <a:cubicBezTo>
                    <a:pt x="325" y="9"/>
                    <a:pt x="325" y="9"/>
                    <a:pt x="325" y="9"/>
                  </a:cubicBezTo>
                  <a:cubicBezTo>
                    <a:pt x="319" y="6"/>
                    <a:pt x="311" y="8"/>
                    <a:pt x="304" y="6"/>
                  </a:cubicBezTo>
                  <a:cubicBezTo>
                    <a:pt x="306" y="5"/>
                    <a:pt x="306" y="5"/>
                    <a:pt x="306" y="5"/>
                  </a:cubicBezTo>
                  <a:cubicBezTo>
                    <a:pt x="264" y="1"/>
                    <a:pt x="219" y="0"/>
                    <a:pt x="177" y="1"/>
                  </a:cubicBezTo>
                  <a:cubicBezTo>
                    <a:pt x="35" y="2"/>
                    <a:pt x="35" y="2"/>
                    <a:pt x="35" y="2"/>
                  </a:cubicBezTo>
                  <a:cubicBezTo>
                    <a:pt x="28" y="3"/>
                    <a:pt x="22" y="7"/>
                    <a:pt x="18" y="11"/>
                  </a:cubicBezTo>
                  <a:cubicBezTo>
                    <a:pt x="24" y="13"/>
                    <a:pt x="24" y="13"/>
                    <a:pt x="24" y="13"/>
                  </a:cubicBezTo>
                  <a:cubicBezTo>
                    <a:pt x="16" y="17"/>
                    <a:pt x="16" y="17"/>
                    <a:pt x="16" y="17"/>
                  </a:cubicBezTo>
                  <a:cubicBezTo>
                    <a:pt x="15" y="20"/>
                    <a:pt x="19" y="19"/>
                    <a:pt x="22" y="20"/>
                  </a:cubicBezTo>
                  <a:cubicBezTo>
                    <a:pt x="21" y="20"/>
                    <a:pt x="21" y="20"/>
                    <a:pt x="21" y="20"/>
                  </a:cubicBezTo>
                  <a:cubicBezTo>
                    <a:pt x="20" y="22"/>
                    <a:pt x="16" y="22"/>
                    <a:pt x="19" y="24"/>
                  </a:cubicBezTo>
                  <a:cubicBezTo>
                    <a:pt x="19" y="25"/>
                    <a:pt x="16" y="25"/>
                    <a:pt x="15" y="26"/>
                  </a:cubicBezTo>
                  <a:cubicBezTo>
                    <a:pt x="15" y="29"/>
                    <a:pt x="8" y="33"/>
                    <a:pt x="11" y="37"/>
                  </a:cubicBezTo>
                  <a:cubicBezTo>
                    <a:pt x="8" y="42"/>
                    <a:pt x="13" y="47"/>
                    <a:pt x="12" y="52"/>
                  </a:cubicBezTo>
                  <a:cubicBezTo>
                    <a:pt x="8" y="56"/>
                    <a:pt x="10" y="63"/>
                    <a:pt x="7" y="68"/>
                  </a:cubicBezTo>
                  <a:cubicBezTo>
                    <a:pt x="15" y="73"/>
                    <a:pt x="0" y="77"/>
                    <a:pt x="8" y="82"/>
                  </a:cubicBezTo>
                  <a:cubicBezTo>
                    <a:pt x="9" y="88"/>
                    <a:pt x="16" y="93"/>
                    <a:pt x="24" y="97"/>
                  </a:cubicBezTo>
                  <a:cubicBezTo>
                    <a:pt x="50" y="109"/>
                    <a:pt x="82" y="110"/>
                    <a:pt x="113" y="111"/>
                  </a:cubicBezTo>
                  <a:cubicBezTo>
                    <a:pt x="277" y="109"/>
                    <a:pt x="277" y="109"/>
                    <a:pt x="277" y="109"/>
                  </a:cubicBezTo>
                  <a:cubicBezTo>
                    <a:pt x="295" y="106"/>
                    <a:pt x="314" y="107"/>
                    <a:pt x="331" y="104"/>
                  </a:cubicBezTo>
                  <a:cubicBezTo>
                    <a:pt x="350" y="103"/>
                    <a:pt x="364" y="95"/>
                    <a:pt x="382" y="93"/>
                  </a:cubicBezTo>
                  <a:cubicBezTo>
                    <a:pt x="379" y="91"/>
                    <a:pt x="374" y="92"/>
                    <a:pt x="369" y="91"/>
                  </a:cubicBezTo>
                  <a:cubicBezTo>
                    <a:pt x="375" y="88"/>
                    <a:pt x="382" y="87"/>
                    <a:pt x="388" y="86"/>
                  </a:cubicBezTo>
                  <a:cubicBezTo>
                    <a:pt x="387" y="86"/>
                    <a:pt x="385" y="87"/>
                    <a:pt x="385" y="86"/>
                  </a:cubicBezTo>
                  <a:cubicBezTo>
                    <a:pt x="387" y="84"/>
                    <a:pt x="391" y="86"/>
                    <a:pt x="392" y="84"/>
                  </a:cubicBezTo>
                  <a:cubicBezTo>
                    <a:pt x="389" y="82"/>
                    <a:pt x="389" y="82"/>
                    <a:pt x="389" y="82"/>
                  </a:cubicBezTo>
                  <a:cubicBezTo>
                    <a:pt x="391" y="80"/>
                    <a:pt x="395" y="81"/>
                    <a:pt x="397" y="80"/>
                  </a:cubicBezTo>
                  <a:close/>
                </a:path>
              </a:pathLst>
            </a:custGeom>
            <a:solidFill>
              <a:srgbClr val="004DA1"/>
            </a:solidFill>
            <a:ln>
              <a:noFill/>
            </a:ln>
          </p:spPr>
          <p:txBody>
            <a:bodyPr vert="horz" wrap="square" lIns="68580" tIns="34290" rIns="68580" bIns="3429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013" b="0" i="0" u="none" strike="noStrike" kern="0" cap="none" spc="0" normalizeH="0" baseline="0" noProof="0" dirty="0">
                <a:ln>
                  <a:noFill/>
                </a:ln>
                <a:solidFill>
                  <a:prstClr val="black"/>
                </a:solidFill>
                <a:effectLst/>
                <a:uLnTx/>
                <a:uFillTx/>
                <a:cs typeface="+mn-ea"/>
                <a:sym typeface="+mn-lt"/>
              </a:endParaRPr>
            </a:p>
          </p:txBody>
        </p:sp>
        <p:sp>
          <p:nvSpPr>
            <p:cNvPr id="11" name="文本框 10">
              <a:extLst>
                <a:ext uri="{FF2B5EF4-FFF2-40B4-BE49-F238E27FC236}">
                  <a16:creationId xmlns:a16="http://schemas.microsoft.com/office/drawing/2014/main" id="{9638B1E5-5568-466A-B5E2-8FD1DDE2E088}"/>
                </a:ext>
              </a:extLst>
            </p:cNvPr>
            <p:cNvSpPr txBox="1"/>
            <p:nvPr/>
          </p:nvSpPr>
          <p:spPr>
            <a:xfrm>
              <a:off x="9306645" y="2657710"/>
              <a:ext cx="902810" cy="396689"/>
            </a:xfrm>
            <a:prstGeom prst="rect">
              <a:avLst/>
            </a:prstGeom>
            <a:noFill/>
            <a:effectLst/>
          </p:spPr>
          <p:txBody>
            <a:bodyPr vert="eaVert" wrap="none" rtlCol="0" anchor="ctr">
              <a:spAutoFit/>
            </a:bodyPr>
            <a:lstStyle>
              <a:defPPr>
                <a:defRPr lang="zh-CN"/>
              </a:defPPr>
              <a:lvl1pPr algn="ctr">
                <a:defRPr sz="4400">
                  <a:solidFill>
                    <a:srgbClr val="004DA1"/>
                  </a:solidFill>
                  <a:latin typeface="李旭科书法" panose="02000603000000000000" pitchFamily="2" charset="-122"/>
                  <a:ea typeface="李旭科书法" panose="02000603000000000000" pitchFamily="2" charset="-122"/>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3200" b="0" i="0" u="none" strike="noStrike" kern="0" cap="none" spc="0" normalizeH="0" baseline="0" noProof="0" dirty="0">
                  <a:ln>
                    <a:noFill/>
                  </a:ln>
                  <a:solidFill>
                    <a:prstClr val="white"/>
                  </a:solidFill>
                  <a:effectLst/>
                  <a:uLnTx/>
                  <a:uFillTx/>
                  <a:latin typeface="+mn-lt"/>
                  <a:ea typeface="+mn-ea"/>
                  <a:cs typeface="+mn-ea"/>
                  <a:sym typeface="+mn-lt"/>
                </a:rPr>
                <a:t>B</a:t>
              </a:r>
              <a:endParaRPr kumimoji="0" lang="zh-CN" altLang="en-US" sz="3200" b="0" i="0" u="none" strike="noStrike" kern="0" cap="none" spc="0" normalizeH="0" baseline="0" noProof="0" dirty="0">
                <a:ln>
                  <a:noFill/>
                </a:ln>
                <a:solidFill>
                  <a:prstClr val="white"/>
                </a:solidFill>
                <a:effectLst/>
                <a:uLnTx/>
                <a:uFillTx/>
                <a:latin typeface="+mn-lt"/>
                <a:ea typeface="+mn-ea"/>
                <a:cs typeface="+mn-ea"/>
                <a:sym typeface="+mn-lt"/>
              </a:endParaRPr>
            </a:p>
          </p:txBody>
        </p:sp>
      </p:grpSp>
    </p:spTree>
    <p:extLst>
      <p:ext uri="{BB962C8B-B14F-4D97-AF65-F5344CB8AC3E}">
        <p14:creationId xmlns:p14="http://schemas.microsoft.com/office/powerpoint/2010/main" val="40974026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3F297A04-FA86-470C-A283-0F372052F889}"/>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latin typeface="+mn-lt"/>
                <a:cs typeface="+mn-ea"/>
                <a:sym typeface="+mn-lt"/>
              </a:rPr>
              <a:pPr>
                <a:defRPr/>
              </a:pPr>
              <a:t>232</a:t>
            </a:fld>
            <a:endParaRPr lang="en-US">
              <a:solidFill>
                <a:prstClr val="black">
                  <a:tint val="75000"/>
                </a:prstClr>
              </a:solidFill>
              <a:latin typeface="+mn-lt"/>
              <a:cs typeface="+mn-ea"/>
              <a:sym typeface="+mn-lt"/>
            </a:endParaRPr>
          </a:p>
        </p:txBody>
      </p:sp>
      <p:sp>
        <p:nvSpPr>
          <p:cNvPr id="3" name="文本框 2">
            <a:extLst>
              <a:ext uri="{FF2B5EF4-FFF2-40B4-BE49-F238E27FC236}">
                <a16:creationId xmlns:a16="http://schemas.microsoft.com/office/drawing/2014/main" id="{8D04972F-565F-4E50-896F-ED56EDD1A38F}"/>
              </a:ext>
            </a:extLst>
          </p:cNvPr>
          <p:cNvSpPr txBox="1"/>
          <p:nvPr/>
        </p:nvSpPr>
        <p:spPr>
          <a:xfrm>
            <a:off x="2039921" y="225348"/>
            <a:ext cx="5410461" cy="500137"/>
          </a:xfrm>
          <a:prstGeom prst="rect">
            <a:avLst/>
          </a:prstGeom>
          <a:noFill/>
        </p:spPr>
        <p:txBody>
          <a:bodyPr wrap="square" lIns="68580" tIns="34290" rIns="68580" bIns="34290" rtlCol="0">
            <a:spAutoFit/>
          </a:bodyPr>
          <a:lstStyle/>
          <a:p>
            <a:pPr algn="ctr"/>
            <a:r>
              <a:rPr lang="zh-CN" altLang="en-US" sz="2800" b="1" dirty="0">
                <a:solidFill>
                  <a:srgbClr val="0070C0"/>
                </a:solidFill>
                <a:cs typeface="+mn-ea"/>
                <a:sym typeface="+mn-lt"/>
              </a:rPr>
              <a:t>试试就试试</a:t>
            </a:r>
            <a:endParaRPr lang="en-US" altLang="zh-CN" sz="2800" b="1" dirty="0">
              <a:solidFill>
                <a:srgbClr val="7030A0"/>
              </a:solidFill>
              <a:cs typeface="+mn-ea"/>
              <a:sym typeface="+mn-lt"/>
            </a:endParaRPr>
          </a:p>
        </p:txBody>
      </p:sp>
      <p:sp>
        <p:nvSpPr>
          <p:cNvPr id="8" name="内容占位符 1">
            <a:extLst>
              <a:ext uri="{FF2B5EF4-FFF2-40B4-BE49-F238E27FC236}">
                <a16:creationId xmlns:a16="http://schemas.microsoft.com/office/drawing/2014/main" id="{C55AD2E8-BCFE-4A42-9301-8BD4BC5CB3A5}"/>
              </a:ext>
            </a:extLst>
          </p:cNvPr>
          <p:cNvSpPr txBox="1">
            <a:spLocks/>
          </p:cNvSpPr>
          <p:nvPr/>
        </p:nvSpPr>
        <p:spPr>
          <a:xfrm>
            <a:off x="490822" y="779487"/>
            <a:ext cx="8257891" cy="3887763"/>
          </a:xfrm>
          <a:prstGeom prst="rect">
            <a:avLst/>
          </a:prstGeom>
        </p:spPr>
        <p:txBody>
          <a:bodyPr vert="horz" lIns="91440" tIns="45720" rIns="91440" bIns="45720" rtlCol="0">
            <a:normAutofit fontScale="92500"/>
          </a:bodyPr>
          <a:lstStyle>
            <a:lvl1pPr marL="0" indent="538480" algn="l" defTabSz="685800" rtl="0" eaLnBrk="1" latinLnBrk="0" hangingPunct="1">
              <a:lnSpc>
                <a:spcPct val="150000"/>
              </a:lnSpc>
              <a:spcBef>
                <a:spcPts val="0"/>
              </a:spcBef>
              <a:buFont typeface="Arial" panose="020B0604020202020204" pitchFamily="34" charset="0"/>
              <a:buNone/>
              <a:defRPr sz="2200" b="1" kern="1200">
                <a:solidFill>
                  <a:srgbClr val="004DA1"/>
                </a:solidFill>
                <a:latin typeface="楷体" panose="02010609060101010101" pitchFamily="49" charset="-122"/>
                <a:ea typeface="楷体" panose="02010609060101010101" pitchFamily="49" charset="-122"/>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en-US" altLang="zh-CN" dirty="0">
                <a:latin typeface="+mn-lt"/>
                <a:ea typeface="+mn-ea"/>
                <a:cs typeface="+mn-ea"/>
                <a:sym typeface="+mn-lt"/>
              </a:rPr>
              <a:t>【</a:t>
            </a:r>
            <a:r>
              <a:rPr lang="zh-CN" altLang="en-US" dirty="0">
                <a:latin typeface="+mn-lt"/>
                <a:ea typeface="+mn-ea"/>
                <a:cs typeface="+mn-ea"/>
                <a:sym typeface="+mn-lt"/>
              </a:rPr>
              <a:t>单选题</a:t>
            </a:r>
            <a:r>
              <a:rPr lang="en-US" altLang="zh-CN" dirty="0">
                <a:latin typeface="+mn-lt"/>
                <a:ea typeface="+mn-ea"/>
                <a:cs typeface="+mn-ea"/>
                <a:sym typeface="+mn-lt"/>
              </a:rPr>
              <a:t>】</a:t>
            </a:r>
            <a:r>
              <a:rPr lang="zh-CN" altLang="en-US" dirty="0">
                <a:latin typeface="+mn-lt"/>
                <a:ea typeface="+mn-ea"/>
                <a:cs typeface="+mn-ea"/>
                <a:sym typeface="+mn-lt"/>
              </a:rPr>
              <a:t>甲银行为增值税一般纳税人，</a:t>
            </a:r>
            <a:r>
              <a:rPr lang="en-US" altLang="zh-CN" dirty="0">
                <a:latin typeface="+mn-lt"/>
                <a:ea typeface="+mn-ea"/>
                <a:cs typeface="+mn-ea"/>
                <a:sym typeface="+mn-lt"/>
              </a:rPr>
              <a:t>2021 </a:t>
            </a:r>
            <a:r>
              <a:rPr lang="zh-CN" altLang="en-US" dirty="0">
                <a:latin typeface="+mn-lt"/>
                <a:ea typeface="+mn-ea"/>
                <a:cs typeface="+mn-ea"/>
                <a:sym typeface="+mn-lt"/>
              </a:rPr>
              <a:t>年第三季度转让金融商品卖出价为 </a:t>
            </a:r>
            <a:r>
              <a:rPr lang="en-US" altLang="zh-CN" dirty="0">
                <a:latin typeface="+mn-lt"/>
                <a:ea typeface="+mn-ea"/>
                <a:cs typeface="+mn-ea"/>
                <a:sym typeface="+mn-lt"/>
              </a:rPr>
              <a:t>1 060 </a:t>
            </a:r>
            <a:r>
              <a:rPr lang="zh-CN" altLang="en-US" dirty="0">
                <a:latin typeface="+mn-lt"/>
                <a:ea typeface="+mn-ea"/>
                <a:cs typeface="+mn-ea"/>
                <a:sym typeface="+mn-lt"/>
              </a:rPr>
              <a:t>万元，所转让金融商品买入价为 </a:t>
            </a:r>
            <a:r>
              <a:rPr lang="en-US" altLang="zh-CN" dirty="0">
                <a:latin typeface="+mn-lt"/>
                <a:ea typeface="+mn-ea"/>
                <a:cs typeface="+mn-ea"/>
                <a:sym typeface="+mn-lt"/>
              </a:rPr>
              <a:t>901 </a:t>
            </a:r>
            <a:r>
              <a:rPr lang="zh-CN" altLang="en-US" dirty="0">
                <a:latin typeface="+mn-lt"/>
                <a:ea typeface="+mn-ea"/>
                <a:cs typeface="+mn-ea"/>
                <a:sym typeface="+mn-lt"/>
              </a:rPr>
              <a:t>万元，上一纳税期转让金融商品出现负差 </a:t>
            </a:r>
            <a:r>
              <a:rPr lang="en-US" altLang="zh-CN" dirty="0">
                <a:latin typeface="+mn-lt"/>
                <a:ea typeface="+mn-ea"/>
                <a:cs typeface="+mn-ea"/>
                <a:sym typeface="+mn-lt"/>
              </a:rPr>
              <a:t>63.6 </a:t>
            </a:r>
            <a:r>
              <a:rPr lang="zh-CN" altLang="en-US" dirty="0">
                <a:latin typeface="+mn-lt"/>
                <a:ea typeface="+mn-ea"/>
                <a:cs typeface="+mn-ea"/>
                <a:sym typeface="+mn-lt"/>
              </a:rPr>
              <a:t>万元。已知，增值税税率为 </a:t>
            </a:r>
            <a:r>
              <a:rPr lang="en-US" altLang="zh-CN" dirty="0">
                <a:latin typeface="+mn-lt"/>
                <a:ea typeface="+mn-ea"/>
                <a:cs typeface="+mn-ea"/>
                <a:sym typeface="+mn-lt"/>
              </a:rPr>
              <a:t>6</a:t>
            </a:r>
            <a:r>
              <a:rPr lang="zh-CN" altLang="en-US" dirty="0">
                <a:latin typeface="+mn-lt"/>
                <a:ea typeface="+mn-ea"/>
                <a:cs typeface="+mn-ea"/>
                <a:sym typeface="+mn-lt"/>
              </a:rPr>
              <a:t>％。计算甲银行金融商品转让增值税销项税额的下列算式中，正确的是（ ）。</a:t>
            </a:r>
          </a:p>
          <a:p>
            <a:r>
              <a:rPr lang="zh-CN" altLang="en-US" dirty="0">
                <a:latin typeface="+mn-lt"/>
                <a:ea typeface="+mn-ea"/>
                <a:cs typeface="+mn-ea"/>
                <a:sym typeface="+mn-lt"/>
              </a:rPr>
              <a:t> </a:t>
            </a:r>
            <a:r>
              <a:rPr lang="en-US" altLang="zh-CN" dirty="0">
                <a:latin typeface="+mn-lt"/>
                <a:ea typeface="+mn-ea"/>
                <a:cs typeface="+mn-ea"/>
                <a:sym typeface="+mn-lt"/>
              </a:rPr>
              <a:t>A.1 060÷</a:t>
            </a:r>
            <a:r>
              <a:rPr lang="zh-CN" altLang="en-US" dirty="0">
                <a:latin typeface="+mn-lt"/>
                <a:ea typeface="+mn-ea"/>
                <a:cs typeface="+mn-ea"/>
                <a:sym typeface="+mn-lt"/>
              </a:rPr>
              <a:t>（</a:t>
            </a:r>
            <a:r>
              <a:rPr lang="en-US" altLang="zh-CN" dirty="0">
                <a:latin typeface="+mn-lt"/>
                <a:ea typeface="+mn-ea"/>
                <a:cs typeface="+mn-ea"/>
                <a:sym typeface="+mn-lt"/>
              </a:rPr>
              <a:t>1</a:t>
            </a:r>
            <a:r>
              <a:rPr lang="zh-CN" altLang="en-US" dirty="0">
                <a:latin typeface="+mn-lt"/>
                <a:ea typeface="+mn-ea"/>
                <a:cs typeface="+mn-ea"/>
                <a:sym typeface="+mn-lt"/>
              </a:rPr>
              <a:t>＋</a:t>
            </a:r>
            <a:r>
              <a:rPr lang="en-US" altLang="zh-CN" dirty="0">
                <a:latin typeface="+mn-lt"/>
                <a:ea typeface="+mn-ea"/>
                <a:cs typeface="+mn-ea"/>
                <a:sym typeface="+mn-lt"/>
              </a:rPr>
              <a:t>6</a:t>
            </a:r>
            <a:r>
              <a:rPr lang="zh-CN" altLang="en-US" dirty="0">
                <a:latin typeface="+mn-lt"/>
                <a:ea typeface="+mn-ea"/>
                <a:cs typeface="+mn-ea"/>
                <a:sym typeface="+mn-lt"/>
              </a:rPr>
              <a:t>％）</a:t>
            </a:r>
            <a:r>
              <a:rPr lang="en-US" altLang="zh-CN" dirty="0">
                <a:latin typeface="+mn-lt"/>
                <a:ea typeface="+mn-ea"/>
                <a:cs typeface="+mn-ea"/>
                <a:sym typeface="+mn-lt"/>
              </a:rPr>
              <a:t>×6</a:t>
            </a:r>
            <a:r>
              <a:rPr lang="zh-CN" altLang="en-US" dirty="0">
                <a:latin typeface="+mn-lt"/>
                <a:ea typeface="+mn-ea"/>
                <a:cs typeface="+mn-ea"/>
                <a:sym typeface="+mn-lt"/>
              </a:rPr>
              <a:t>％＝</a:t>
            </a:r>
            <a:r>
              <a:rPr lang="en-US" altLang="zh-CN" dirty="0">
                <a:latin typeface="+mn-lt"/>
                <a:ea typeface="+mn-ea"/>
                <a:cs typeface="+mn-ea"/>
                <a:sym typeface="+mn-lt"/>
              </a:rPr>
              <a:t>60</a:t>
            </a:r>
            <a:r>
              <a:rPr lang="zh-CN" altLang="en-US" dirty="0">
                <a:latin typeface="+mn-lt"/>
                <a:ea typeface="+mn-ea"/>
                <a:cs typeface="+mn-ea"/>
                <a:sym typeface="+mn-lt"/>
              </a:rPr>
              <a:t>（万元）</a:t>
            </a:r>
          </a:p>
          <a:p>
            <a:r>
              <a:rPr lang="zh-CN" altLang="en-US" dirty="0">
                <a:latin typeface="+mn-lt"/>
                <a:ea typeface="+mn-ea"/>
                <a:cs typeface="+mn-ea"/>
                <a:sym typeface="+mn-lt"/>
              </a:rPr>
              <a:t> </a:t>
            </a:r>
            <a:r>
              <a:rPr lang="en-US" altLang="zh-CN" dirty="0">
                <a:latin typeface="+mn-lt"/>
                <a:ea typeface="+mn-ea"/>
                <a:cs typeface="+mn-ea"/>
                <a:sym typeface="+mn-lt"/>
              </a:rPr>
              <a:t>B.</a:t>
            </a:r>
            <a:r>
              <a:rPr lang="zh-CN" altLang="en-US" dirty="0">
                <a:latin typeface="+mn-lt"/>
                <a:ea typeface="+mn-ea"/>
                <a:cs typeface="+mn-ea"/>
                <a:sym typeface="+mn-lt"/>
              </a:rPr>
              <a:t>（</a:t>
            </a:r>
            <a:r>
              <a:rPr lang="en-US" altLang="zh-CN" dirty="0">
                <a:latin typeface="+mn-lt"/>
                <a:ea typeface="+mn-ea"/>
                <a:cs typeface="+mn-ea"/>
                <a:sym typeface="+mn-lt"/>
              </a:rPr>
              <a:t>1 060</a:t>
            </a:r>
            <a:r>
              <a:rPr lang="zh-CN" altLang="en-US" dirty="0">
                <a:latin typeface="+mn-lt"/>
                <a:ea typeface="+mn-ea"/>
                <a:cs typeface="+mn-ea"/>
                <a:sym typeface="+mn-lt"/>
              </a:rPr>
              <a:t>－</a:t>
            </a:r>
            <a:r>
              <a:rPr lang="en-US" altLang="zh-CN" dirty="0">
                <a:latin typeface="+mn-lt"/>
                <a:ea typeface="+mn-ea"/>
                <a:cs typeface="+mn-ea"/>
                <a:sym typeface="+mn-lt"/>
              </a:rPr>
              <a:t>901</a:t>
            </a:r>
            <a:r>
              <a:rPr lang="zh-CN" altLang="en-US" dirty="0">
                <a:latin typeface="+mn-lt"/>
                <a:ea typeface="+mn-ea"/>
                <a:cs typeface="+mn-ea"/>
                <a:sym typeface="+mn-lt"/>
              </a:rPr>
              <a:t>－</a:t>
            </a:r>
            <a:r>
              <a:rPr lang="en-US" altLang="zh-CN" dirty="0">
                <a:latin typeface="+mn-lt"/>
                <a:ea typeface="+mn-ea"/>
                <a:cs typeface="+mn-ea"/>
                <a:sym typeface="+mn-lt"/>
              </a:rPr>
              <a:t>63.6</a:t>
            </a:r>
            <a:r>
              <a:rPr lang="zh-CN" altLang="en-US" dirty="0">
                <a:latin typeface="+mn-lt"/>
                <a:ea typeface="+mn-ea"/>
                <a:cs typeface="+mn-ea"/>
                <a:sym typeface="+mn-lt"/>
              </a:rPr>
              <a:t>）</a:t>
            </a:r>
            <a:r>
              <a:rPr lang="en-US" altLang="zh-CN" dirty="0">
                <a:latin typeface="+mn-lt"/>
                <a:ea typeface="+mn-ea"/>
                <a:cs typeface="+mn-ea"/>
                <a:sym typeface="+mn-lt"/>
              </a:rPr>
              <a:t>÷</a:t>
            </a:r>
            <a:r>
              <a:rPr lang="zh-CN" altLang="en-US" dirty="0">
                <a:latin typeface="+mn-lt"/>
                <a:ea typeface="+mn-ea"/>
                <a:cs typeface="+mn-ea"/>
                <a:sym typeface="+mn-lt"/>
              </a:rPr>
              <a:t>（</a:t>
            </a:r>
            <a:r>
              <a:rPr lang="en-US" altLang="zh-CN" dirty="0">
                <a:latin typeface="+mn-lt"/>
                <a:ea typeface="+mn-ea"/>
                <a:cs typeface="+mn-ea"/>
                <a:sym typeface="+mn-lt"/>
              </a:rPr>
              <a:t>1</a:t>
            </a:r>
            <a:r>
              <a:rPr lang="zh-CN" altLang="en-US" dirty="0">
                <a:latin typeface="+mn-lt"/>
                <a:ea typeface="+mn-ea"/>
                <a:cs typeface="+mn-ea"/>
                <a:sym typeface="+mn-lt"/>
              </a:rPr>
              <a:t>＋</a:t>
            </a:r>
            <a:r>
              <a:rPr lang="en-US" altLang="zh-CN" dirty="0">
                <a:latin typeface="+mn-lt"/>
                <a:ea typeface="+mn-ea"/>
                <a:cs typeface="+mn-ea"/>
                <a:sym typeface="+mn-lt"/>
              </a:rPr>
              <a:t>6</a:t>
            </a:r>
            <a:r>
              <a:rPr lang="zh-CN" altLang="en-US" dirty="0">
                <a:latin typeface="+mn-lt"/>
                <a:ea typeface="+mn-ea"/>
                <a:cs typeface="+mn-ea"/>
                <a:sym typeface="+mn-lt"/>
              </a:rPr>
              <a:t>％）</a:t>
            </a:r>
            <a:r>
              <a:rPr lang="en-US" altLang="zh-CN" dirty="0">
                <a:latin typeface="+mn-lt"/>
                <a:ea typeface="+mn-ea"/>
                <a:cs typeface="+mn-ea"/>
                <a:sym typeface="+mn-lt"/>
              </a:rPr>
              <a:t>×6</a:t>
            </a:r>
            <a:r>
              <a:rPr lang="zh-CN" altLang="en-US" dirty="0">
                <a:latin typeface="+mn-lt"/>
                <a:ea typeface="+mn-ea"/>
                <a:cs typeface="+mn-ea"/>
                <a:sym typeface="+mn-lt"/>
              </a:rPr>
              <a:t>％＝</a:t>
            </a:r>
            <a:r>
              <a:rPr lang="en-US" altLang="zh-CN" dirty="0">
                <a:latin typeface="+mn-lt"/>
                <a:ea typeface="+mn-ea"/>
                <a:cs typeface="+mn-ea"/>
                <a:sym typeface="+mn-lt"/>
              </a:rPr>
              <a:t>5.4</a:t>
            </a:r>
            <a:r>
              <a:rPr lang="zh-CN" altLang="en-US" dirty="0">
                <a:latin typeface="+mn-lt"/>
                <a:ea typeface="+mn-ea"/>
                <a:cs typeface="+mn-ea"/>
                <a:sym typeface="+mn-lt"/>
              </a:rPr>
              <a:t>（万元）</a:t>
            </a:r>
          </a:p>
          <a:p>
            <a:r>
              <a:rPr lang="zh-CN" altLang="en-US" dirty="0">
                <a:latin typeface="+mn-lt"/>
                <a:ea typeface="+mn-ea"/>
                <a:cs typeface="+mn-ea"/>
                <a:sym typeface="+mn-lt"/>
              </a:rPr>
              <a:t> </a:t>
            </a:r>
            <a:r>
              <a:rPr lang="en-US" altLang="zh-CN" dirty="0">
                <a:latin typeface="+mn-lt"/>
                <a:ea typeface="+mn-ea"/>
                <a:cs typeface="+mn-ea"/>
                <a:sym typeface="+mn-lt"/>
              </a:rPr>
              <a:t>C.</a:t>
            </a:r>
            <a:r>
              <a:rPr lang="zh-CN" altLang="en-US" dirty="0">
                <a:latin typeface="+mn-lt"/>
                <a:ea typeface="+mn-ea"/>
                <a:cs typeface="+mn-ea"/>
                <a:sym typeface="+mn-lt"/>
              </a:rPr>
              <a:t>（</a:t>
            </a:r>
            <a:r>
              <a:rPr lang="en-US" altLang="zh-CN" dirty="0">
                <a:latin typeface="+mn-lt"/>
                <a:ea typeface="+mn-ea"/>
                <a:cs typeface="+mn-ea"/>
                <a:sym typeface="+mn-lt"/>
              </a:rPr>
              <a:t>1 060</a:t>
            </a:r>
            <a:r>
              <a:rPr lang="zh-CN" altLang="en-US" dirty="0">
                <a:latin typeface="+mn-lt"/>
                <a:ea typeface="+mn-ea"/>
                <a:cs typeface="+mn-ea"/>
                <a:sym typeface="+mn-lt"/>
              </a:rPr>
              <a:t>－</a:t>
            </a:r>
            <a:r>
              <a:rPr lang="en-US" altLang="zh-CN" dirty="0">
                <a:latin typeface="+mn-lt"/>
                <a:ea typeface="+mn-ea"/>
                <a:cs typeface="+mn-ea"/>
                <a:sym typeface="+mn-lt"/>
              </a:rPr>
              <a:t>901</a:t>
            </a:r>
            <a:r>
              <a:rPr lang="zh-CN" altLang="en-US" dirty="0">
                <a:latin typeface="+mn-lt"/>
                <a:ea typeface="+mn-ea"/>
                <a:cs typeface="+mn-ea"/>
                <a:sym typeface="+mn-lt"/>
              </a:rPr>
              <a:t>）</a:t>
            </a:r>
            <a:r>
              <a:rPr lang="en-US" altLang="zh-CN" dirty="0">
                <a:latin typeface="+mn-lt"/>
                <a:ea typeface="+mn-ea"/>
                <a:cs typeface="+mn-ea"/>
                <a:sym typeface="+mn-lt"/>
              </a:rPr>
              <a:t>×6</a:t>
            </a:r>
            <a:r>
              <a:rPr lang="zh-CN" altLang="en-US" dirty="0">
                <a:latin typeface="+mn-lt"/>
                <a:ea typeface="+mn-ea"/>
                <a:cs typeface="+mn-ea"/>
                <a:sym typeface="+mn-lt"/>
              </a:rPr>
              <a:t>％＝</a:t>
            </a:r>
            <a:r>
              <a:rPr lang="en-US" altLang="zh-CN" dirty="0">
                <a:latin typeface="+mn-lt"/>
                <a:ea typeface="+mn-ea"/>
                <a:cs typeface="+mn-ea"/>
                <a:sym typeface="+mn-lt"/>
              </a:rPr>
              <a:t>9.54</a:t>
            </a:r>
            <a:r>
              <a:rPr lang="zh-CN" altLang="en-US" dirty="0">
                <a:latin typeface="+mn-lt"/>
                <a:ea typeface="+mn-ea"/>
                <a:cs typeface="+mn-ea"/>
                <a:sym typeface="+mn-lt"/>
              </a:rPr>
              <a:t>（万元）</a:t>
            </a:r>
          </a:p>
          <a:p>
            <a:r>
              <a:rPr lang="zh-CN" altLang="en-US" dirty="0">
                <a:latin typeface="+mn-lt"/>
                <a:ea typeface="+mn-ea"/>
                <a:cs typeface="+mn-ea"/>
                <a:sym typeface="+mn-lt"/>
              </a:rPr>
              <a:t> </a:t>
            </a:r>
            <a:r>
              <a:rPr lang="en-US" altLang="zh-CN" dirty="0">
                <a:latin typeface="+mn-lt"/>
                <a:ea typeface="+mn-ea"/>
                <a:cs typeface="+mn-ea"/>
                <a:sym typeface="+mn-lt"/>
              </a:rPr>
              <a:t>D.1 060×6</a:t>
            </a:r>
            <a:r>
              <a:rPr lang="zh-CN" altLang="en-US" dirty="0">
                <a:latin typeface="+mn-lt"/>
                <a:ea typeface="+mn-ea"/>
                <a:cs typeface="+mn-ea"/>
                <a:sym typeface="+mn-lt"/>
              </a:rPr>
              <a:t>％＝</a:t>
            </a:r>
            <a:r>
              <a:rPr lang="en-US" altLang="zh-CN" dirty="0">
                <a:latin typeface="+mn-lt"/>
                <a:ea typeface="+mn-ea"/>
                <a:cs typeface="+mn-ea"/>
                <a:sym typeface="+mn-lt"/>
              </a:rPr>
              <a:t>63.6</a:t>
            </a:r>
            <a:r>
              <a:rPr lang="zh-CN" altLang="en-US" dirty="0">
                <a:latin typeface="+mn-lt"/>
                <a:ea typeface="+mn-ea"/>
                <a:cs typeface="+mn-ea"/>
                <a:sym typeface="+mn-lt"/>
              </a:rPr>
              <a:t>（万元）</a:t>
            </a:r>
          </a:p>
        </p:txBody>
      </p:sp>
      <p:grpSp>
        <p:nvGrpSpPr>
          <p:cNvPr id="9" name="组合 8">
            <a:extLst>
              <a:ext uri="{FF2B5EF4-FFF2-40B4-BE49-F238E27FC236}">
                <a16:creationId xmlns:a16="http://schemas.microsoft.com/office/drawing/2014/main" id="{D7CCD27B-CFDC-4184-8D48-6FBEDF9404AE}"/>
              </a:ext>
            </a:extLst>
          </p:cNvPr>
          <p:cNvGrpSpPr/>
          <p:nvPr/>
        </p:nvGrpSpPr>
        <p:grpSpPr>
          <a:xfrm rot="16200000">
            <a:off x="1893805" y="3981478"/>
            <a:ext cx="677108" cy="1428693"/>
            <a:chOff x="9306645" y="1903595"/>
            <a:chExt cx="902810" cy="1904924"/>
          </a:xfrm>
        </p:grpSpPr>
        <p:sp>
          <p:nvSpPr>
            <p:cNvPr id="10" name="Freeform 668">
              <a:extLst>
                <a:ext uri="{FF2B5EF4-FFF2-40B4-BE49-F238E27FC236}">
                  <a16:creationId xmlns:a16="http://schemas.microsoft.com/office/drawing/2014/main" id="{25B8C2A1-05FC-4FC7-8039-F3BDF3EAEED1}"/>
                </a:ext>
              </a:extLst>
            </p:cNvPr>
            <p:cNvSpPr>
              <a:spLocks/>
            </p:cNvSpPr>
            <p:nvPr/>
          </p:nvSpPr>
          <p:spPr bwMode="auto">
            <a:xfrm rot="5400000">
              <a:off x="8805602" y="2585762"/>
              <a:ext cx="1904924" cy="540590"/>
            </a:xfrm>
            <a:custGeom>
              <a:avLst/>
              <a:gdLst>
                <a:gd name="T0" fmla="*/ 384 w 398"/>
                <a:gd name="T1" fmla="*/ 77 h 111"/>
                <a:gd name="T2" fmla="*/ 388 w 398"/>
                <a:gd name="T3" fmla="*/ 74 h 111"/>
                <a:gd name="T4" fmla="*/ 388 w 398"/>
                <a:gd name="T5" fmla="*/ 71 h 111"/>
                <a:gd name="T6" fmla="*/ 397 w 398"/>
                <a:gd name="T7" fmla="*/ 67 h 111"/>
                <a:gd name="T8" fmla="*/ 390 w 398"/>
                <a:gd name="T9" fmla="*/ 62 h 111"/>
                <a:gd name="T10" fmla="*/ 388 w 398"/>
                <a:gd name="T11" fmla="*/ 59 h 111"/>
                <a:gd name="T12" fmla="*/ 388 w 398"/>
                <a:gd name="T13" fmla="*/ 56 h 111"/>
                <a:gd name="T14" fmla="*/ 385 w 398"/>
                <a:gd name="T15" fmla="*/ 54 h 111"/>
                <a:gd name="T16" fmla="*/ 387 w 398"/>
                <a:gd name="T17" fmla="*/ 51 h 111"/>
                <a:gd name="T18" fmla="*/ 389 w 398"/>
                <a:gd name="T19" fmla="*/ 48 h 111"/>
                <a:gd name="T20" fmla="*/ 384 w 398"/>
                <a:gd name="T21" fmla="*/ 46 h 111"/>
                <a:gd name="T22" fmla="*/ 378 w 398"/>
                <a:gd name="T23" fmla="*/ 42 h 111"/>
                <a:gd name="T24" fmla="*/ 385 w 398"/>
                <a:gd name="T25" fmla="*/ 40 h 111"/>
                <a:gd name="T26" fmla="*/ 378 w 398"/>
                <a:gd name="T27" fmla="*/ 37 h 111"/>
                <a:gd name="T28" fmla="*/ 378 w 398"/>
                <a:gd name="T29" fmla="*/ 34 h 111"/>
                <a:gd name="T30" fmla="*/ 373 w 398"/>
                <a:gd name="T31" fmla="*/ 32 h 111"/>
                <a:gd name="T32" fmla="*/ 369 w 398"/>
                <a:gd name="T33" fmla="*/ 28 h 111"/>
                <a:gd name="T34" fmla="*/ 350 w 398"/>
                <a:gd name="T35" fmla="*/ 23 h 111"/>
                <a:gd name="T36" fmla="*/ 358 w 398"/>
                <a:gd name="T37" fmla="*/ 19 h 111"/>
                <a:gd name="T38" fmla="*/ 260 w 398"/>
                <a:gd name="T39" fmla="*/ 11 h 111"/>
                <a:gd name="T40" fmla="*/ 324 w 398"/>
                <a:gd name="T41" fmla="*/ 10 h 111"/>
                <a:gd name="T42" fmla="*/ 304 w 398"/>
                <a:gd name="T43" fmla="*/ 6 h 111"/>
                <a:gd name="T44" fmla="*/ 177 w 398"/>
                <a:gd name="T45" fmla="*/ 1 h 111"/>
                <a:gd name="T46" fmla="*/ 18 w 398"/>
                <a:gd name="T47" fmla="*/ 11 h 111"/>
                <a:gd name="T48" fmla="*/ 16 w 398"/>
                <a:gd name="T49" fmla="*/ 17 h 111"/>
                <a:gd name="T50" fmla="*/ 21 w 398"/>
                <a:gd name="T51" fmla="*/ 20 h 111"/>
                <a:gd name="T52" fmla="*/ 15 w 398"/>
                <a:gd name="T53" fmla="*/ 26 h 111"/>
                <a:gd name="T54" fmla="*/ 12 w 398"/>
                <a:gd name="T55" fmla="*/ 52 h 111"/>
                <a:gd name="T56" fmla="*/ 8 w 398"/>
                <a:gd name="T57" fmla="*/ 82 h 111"/>
                <a:gd name="T58" fmla="*/ 113 w 398"/>
                <a:gd name="T59" fmla="*/ 111 h 111"/>
                <a:gd name="T60" fmla="*/ 331 w 398"/>
                <a:gd name="T61" fmla="*/ 104 h 111"/>
                <a:gd name="T62" fmla="*/ 369 w 398"/>
                <a:gd name="T63" fmla="*/ 91 h 111"/>
                <a:gd name="T64" fmla="*/ 385 w 398"/>
                <a:gd name="T65" fmla="*/ 86 h 111"/>
                <a:gd name="T66" fmla="*/ 389 w 398"/>
                <a:gd name="T67" fmla="*/ 8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98" h="111">
                  <a:moveTo>
                    <a:pt x="397" y="80"/>
                  </a:moveTo>
                  <a:cubicBezTo>
                    <a:pt x="394" y="77"/>
                    <a:pt x="387" y="79"/>
                    <a:pt x="384" y="77"/>
                  </a:cubicBezTo>
                  <a:cubicBezTo>
                    <a:pt x="387" y="75"/>
                    <a:pt x="394" y="76"/>
                    <a:pt x="396" y="76"/>
                  </a:cubicBezTo>
                  <a:cubicBezTo>
                    <a:pt x="388" y="74"/>
                    <a:pt x="388" y="74"/>
                    <a:pt x="388" y="74"/>
                  </a:cubicBezTo>
                  <a:cubicBezTo>
                    <a:pt x="397" y="72"/>
                    <a:pt x="397" y="72"/>
                    <a:pt x="397" y="72"/>
                  </a:cubicBezTo>
                  <a:cubicBezTo>
                    <a:pt x="395" y="71"/>
                    <a:pt x="390" y="73"/>
                    <a:pt x="388" y="71"/>
                  </a:cubicBezTo>
                  <a:cubicBezTo>
                    <a:pt x="388" y="69"/>
                    <a:pt x="390" y="70"/>
                    <a:pt x="391" y="70"/>
                  </a:cubicBezTo>
                  <a:cubicBezTo>
                    <a:pt x="394" y="70"/>
                    <a:pt x="398" y="69"/>
                    <a:pt x="397" y="67"/>
                  </a:cubicBezTo>
                  <a:cubicBezTo>
                    <a:pt x="397" y="63"/>
                    <a:pt x="391" y="64"/>
                    <a:pt x="388" y="63"/>
                  </a:cubicBezTo>
                  <a:cubicBezTo>
                    <a:pt x="390" y="62"/>
                    <a:pt x="390" y="62"/>
                    <a:pt x="390" y="62"/>
                  </a:cubicBezTo>
                  <a:cubicBezTo>
                    <a:pt x="388" y="62"/>
                    <a:pt x="386" y="62"/>
                    <a:pt x="385" y="60"/>
                  </a:cubicBezTo>
                  <a:cubicBezTo>
                    <a:pt x="386" y="60"/>
                    <a:pt x="387" y="59"/>
                    <a:pt x="388" y="59"/>
                  </a:cubicBezTo>
                  <a:cubicBezTo>
                    <a:pt x="383" y="57"/>
                    <a:pt x="383" y="57"/>
                    <a:pt x="383" y="57"/>
                  </a:cubicBezTo>
                  <a:cubicBezTo>
                    <a:pt x="388" y="56"/>
                    <a:pt x="388" y="56"/>
                    <a:pt x="388" y="56"/>
                  </a:cubicBezTo>
                  <a:cubicBezTo>
                    <a:pt x="386" y="56"/>
                    <a:pt x="386" y="56"/>
                    <a:pt x="386" y="56"/>
                  </a:cubicBezTo>
                  <a:cubicBezTo>
                    <a:pt x="384" y="55"/>
                    <a:pt x="386" y="54"/>
                    <a:pt x="385" y="54"/>
                  </a:cubicBezTo>
                  <a:cubicBezTo>
                    <a:pt x="383" y="52"/>
                    <a:pt x="379" y="54"/>
                    <a:pt x="377" y="52"/>
                  </a:cubicBezTo>
                  <a:cubicBezTo>
                    <a:pt x="380" y="51"/>
                    <a:pt x="384" y="51"/>
                    <a:pt x="387" y="51"/>
                  </a:cubicBezTo>
                  <a:cubicBezTo>
                    <a:pt x="385" y="51"/>
                    <a:pt x="382" y="51"/>
                    <a:pt x="381" y="49"/>
                  </a:cubicBezTo>
                  <a:cubicBezTo>
                    <a:pt x="389" y="48"/>
                    <a:pt x="389" y="48"/>
                    <a:pt x="389" y="48"/>
                  </a:cubicBezTo>
                  <a:cubicBezTo>
                    <a:pt x="387" y="47"/>
                    <a:pt x="384" y="48"/>
                    <a:pt x="382" y="47"/>
                  </a:cubicBezTo>
                  <a:cubicBezTo>
                    <a:pt x="384" y="46"/>
                    <a:pt x="384" y="46"/>
                    <a:pt x="384" y="46"/>
                  </a:cubicBezTo>
                  <a:cubicBezTo>
                    <a:pt x="381" y="45"/>
                    <a:pt x="378" y="46"/>
                    <a:pt x="376" y="44"/>
                  </a:cubicBezTo>
                  <a:cubicBezTo>
                    <a:pt x="377" y="43"/>
                    <a:pt x="378" y="43"/>
                    <a:pt x="378" y="42"/>
                  </a:cubicBezTo>
                  <a:cubicBezTo>
                    <a:pt x="377" y="42"/>
                    <a:pt x="375" y="42"/>
                    <a:pt x="374" y="41"/>
                  </a:cubicBezTo>
                  <a:cubicBezTo>
                    <a:pt x="377" y="40"/>
                    <a:pt x="382" y="41"/>
                    <a:pt x="385" y="40"/>
                  </a:cubicBezTo>
                  <a:cubicBezTo>
                    <a:pt x="377" y="37"/>
                    <a:pt x="377" y="37"/>
                    <a:pt x="377" y="37"/>
                  </a:cubicBezTo>
                  <a:cubicBezTo>
                    <a:pt x="377" y="37"/>
                    <a:pt x="377" y="37"/>
                    <a:pt x="378" y="37"/>
                  </a:cubicBezTo>
                  <a:cubicBezTo>
                    <a:pt x="373" y="35"/>
                    <a:pt x="373" y="35"/>
                    <a:pt x="373" y="35"/>
                  </a:cubicBezTo>
                  <a:cubicBezTo>
                    <a:pt x="375" y="34"/>
                    <a:pt x="377" y="35"/>
                    <a:pt x="378" y="34"/>
                  </a:cubicBezTo>
                  <a:cubicBezTo>
                    <a:pt x="370" y="32"/>
                    <a:pt x="370" y="32"/>
                    <a:pt x="370" y="32"/>
                  </a:cubicBezTo>
                  <a:cubicBezTo>
                    <a:pt x="371" y="31"/>
                    <a:pt x="372" y="32"/>
                    <a:pt x="373" y="32"/>
                  </a:cubicBezTo>
                  <a:cubicBezTo>
                    <a:pt x="358" y="29"/>
                    <a:pt x="358" y="29"/>
                    <a:pt x="358" y="29"/>
                  </a:cubicBezTo>
                  <a:cubicBezTo>
                    <a:pt x="362" y="28"/>
                    <a:pt x="365" y="30"/>
                    <a:pt x="369" y="28"/>
                  </a:cubicBezTo>
                  <a:cubicBezTo>
                    <a:pt x="362" y="26"/>
                    <a:pt x="351" y="28"/>
                    <a:pt x="345" y="24"/>
                  </a:cubicBezTo>
                  <a:cubicBezTo>
                    <a:pt x="346" y="23"/>
                    <a:pt x="348" y="23"/>
                    <a:pt x="350" y="23"/>
                  </a:cubicBezTo>
                  <a:cubicBezTo>
                    <a:pt x="346" y="22"/>
                    <a:pt x="346" y="22"/>
                    <a:pt x="346" y="22"/>
                  </a:cubicBezTo>
                  <a:cubicBezTo>
                    <a:pt x="349" y="20"/>
                    <a:pt x="356" y="21"/>
                    <a:pt x="358" y="19"/>
                  </a:cubicBezTo>
                  <a:cubicBezTo>
                    <a:pt x="354" y="19"/>
                    <a:pt x="350" y="19"/>
                    <a:pt x="347" y="17"/>
                  </a:cubicBezTo>
                  <a:cubicBezTo>
                    <a:pt x="319" y="14"/>
                    <a:pt x="290" y="11"/>
                    <a:pt x="260" y="11"/>
                  </a:cubicBezTo>
                  <a:cubicBezTo>
                    <a:pt x="259" y="10"/>
                    <a:pt x="259" y="10"/>
                    <a:pt x="259" y="10"/>
                  </a:cubicBezTo>
                  <a:cubicBezTo>
                    <a:pt x="281" y="9"/>
                    <a:pt x="301" y="11"/>
                    <a:pt x="324" y="10"/>
                  </a:cubicBezTo>
                  <a:cubicBezTo>
                    <a:pt x="325" y="9"/>
                    <a:pt x="325" y="9"/>
                    <a:pt x="325" y="9"/>
                  </a:cubicBezTo>
                  <a:cubicBezTo>
                    <a:pt x="319" y="6"/>
                    <a:pt x="311" y="8"/>
                    <a:pt x="304" y="6"/>
                  </a:cubicBezTo>
                  <a:cubicBezTo>
                    <a:pt x="306" y="5"/>
                    <a:pt x="306" y="5"/>
                    <a:pt x="306" y="5"/>
                  </a:cubicBezTo>
                  <a:cubicBezTo>
                    <a:pt x="264" y="1"/>
                    <a:pt x="219" y="0"/>
                    <a:pt x="177" y="1"/>
                  </a:cubicBezTo>
                  <a:cubicBezTo>
                    <a:pt x="35" y="2"/>
                    <a:pt x="35" y="2"/>
                    <a:pt x="35" y="2"/>
                  </a:cubicBezTo>
                  <a:cubicBezTo>
                    <a:pt x="28" y="3"/>
                    <a:pt x="22" y="7"/>
                    <a:pt x="18" y="11"/>
                  </a:cubicBezTo>
                  <a:cubicBezTo>
                    <a:pt x="24" y="13"/>
                    <a:pt x="24" y="13"/>
                    <a:pt x="24" y="13"/>
                  </a:cubicBezTo>
                  <a:cubicBezTo>
                    <a:pt x="16" y="17"/>
                    <a:pt x="16" y="17"/>
                    <a:pt x="16" y="17"/>
                  </a:cubicBezTo>
                  <a:cubicBezTo>
                    <a:pt x="15" y="20"/>
                    <a:pt x="19" y="19"/>
                    <a:pt x="22" y="20"/>
                  </a:cubicBezTo>
                  <a:cubicBezTo>
                    <a:pt x="21" y="20"/>
                    <a:pt x="21" y="20"/>
                    <a:pt x="21" y="20"/>
                  </a:cubicBezTo>
                  <a:cubicBezTo>
                    <a:pt x="20" y="22"/>
                    <a:pt x="16" y="22"/>
                    <a:pt x="19" y="24"/>
                  </a:cubicBezTo>
                  <a:cubicBezTo>
                    <a:pt x="19" y="25"/>
                    <a:pt x="16" y="25"/>
                    <a:pt x="15" y="26"/>
                  </a:cubicBezTo>
                  <a:cubicBezTo>
                    <a:pt x="15" y="29"/>
                    <a:pt x="8" y="33"/>
                    <a:pt x="11" y="37"/>
                  </a:cubicBezTo>
                  <a:cubicBezTo>
                    <a:pt x="8" y="42"/>
                    <a:pt x="13" y="47"/>
                    <a:pt x="12" y="52"/>
                  </a:cubicBezTo>
                  <a:cubicBezTo>
                    <a:pt x="8" y="56"/>
                    <a:pt x="10" y="63"/>
                    <a:pt x="7" y="68"/>
                  </a:cubicBezTo>
                  <a:cubicBezTo>
                    <a:pt x="15" y="73"/>
                    <a:pt x="0" y="77"/>
                    <a:pt x="8" y="82"/>
                  </a:cubicBezTo>
                  <a:cubicBezTo>
                    <a:pt x="9" y="88"/>
                    <a:pt x="16" y="93"/>
                    <a:pt x="24" y="97"/>
                  </a:cubicBezTo>
                  <a:cubicBezTo>
                    <a:pt x="50" y="109"/>
                    <a:pt x="82" y="110"/>
                    <a:pt x="113" y="111"/>
                  </a:cubicBezTo>
                  <a:cubicBezTo>
                    <a:pt x="277" y="109"/>
                    <a:pt x="277" y="109"/>
                    <a:pt x="277" y="109"/>
                  </a:cubicBezTo>
                  <a:cubicBezTo>
                    <a:pt x="295" y="106"/>
                    <a:pt x="314" y="107"/>
                    <a:pt x="331" y="104"/>
                  </a:cubicBezTo>
                  <a:cubicBezTo>
                    <a:pt x="350" y="103"/>
                    <a:pt x="364" y="95"/>
                    <a:pt x="382" y="93"/>
                  </a:cubicBezTo>
                  <a:cubicBezTo>
                    <a:pt x="379" y="91"/>
                    <a:pt x="374" y="92"/>
                    <a:pt x="369" y="91"/>
                  </a:cubicBezTo>
                  <a:cubicBezTo>
                    <a:pt x="375" y="88"/>
                    <a:pt x="382" y="87"/>
                    <a:pt x="388" y="86"/>
                  </a:cubicBezTo>
                  <a:cubicBezTo>
                    <a:pt x="387" y="86"/>
                    <a:pt x="385" y="87"/>
                    <a:pt x="385" y="86"/>
                  </a:cubicBezTo>
                  <a:cubicBezTo>
                    <a:pt x="387" y="84"/>
                    <a:pt x="391" y="86"/>
                    <a:pt x="392" y="84"/>
                  </a:cubicBezTo>
                  <a:cubicBezTo>
                    <a:pt x="389" y="82"/>
                    <a:pt x="389" y="82"/>
                    <a:pt x="389" y="82"/>
                  </a:cubicBezTo>
                  <a:cubicBezTo>
                    <a:pt x="391" y="80"/>
                    <a:pt x="395" y="81"/>
                    <a:pt x="397" y="80"/>
                  </a:cubicBezTo>
                  <a:close/>
                </a:path>
              </a:pathLst>
            </a:custGeom>
            <a:solidFill>
              <a:srgbClr val="004DA1"/>
            </a:solidFill>
            <a:ln>
              <a:noFill/>
            </a:ln>
          </p:spPr>
          <p:txBody>
            <a:bodyPr vert="horz" wrap="square" lIns="68580" tIns="34290" rIns="68580" bIns="3429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013" b="0" i="0" u="none" strike="noStrike" kern="0" cap="none" spc="0" normalizeH="0" baseline="0" noProof="0" dirty="0">
                <a:ln>
                  <a:noFill/>
                </a:ln>
                <a:solidFill>
                  <a:prstClr val="black"/>
                </a:solidFill>
                <a:effectLst/>
                <a:uLnTx/>
                <a:uFillTx/>
                <a:cs typeface="+mn-ea"/>
                <a:sym typeface="+mn-lt"/>
              </a:endParaRPr>
            </a:p>
          </p:txBody>
        </p:sp>
        <p:sp>
          <p:nvSpPr>
            <p:cNvPr id="11" name="文本框 10">
              <a:extLst>
                <a:ext uri="{FF2B5EF4-FFF2-40B4-BE49-F238E27FC236}">
                  <a16:creationId xmlns:a16="http://schemas.microsoft.com/office/drawing/2014/main" id="{9638B1E5-5568-466A-B5E2-8FD1DDE2E088}"/>
                </a:ext>
              </a:extLst>
            </p:cNvPr>
            <p:cNvSpPr txBox="1"/>
            <p:nvPr/>
          </p:nvSpPr>
          <p:spPr>
            <a:xfrm>
              <a:off x="9306645" y="2657710"/>
              <a:ext cx="902810" cy="396689"/>
            </a:xfrm>
            <a:prstGeom prst="rect">
              <a:avLst/>
            </a:prstGeom>
            <a:noFill/>
            <a:effectLst/>
          </p:spPr>
          <p:txBody>
            <a:bodyPr vert="eaVert" wrap="none" rtlCol="0" anchor="ctr">
              <a:spAutoFit/>
            </a:bodyPr>
            <a:lstStyle>
              <a:defPPr>
                <a:defRPr lang="zh-CN"/>
              </a:defPPr>
              <a:lvl1pPr algn="ctr">
                <a:defRPr sz="4400">
                  <a:solidFill>
                    <a:srgbClr val="004DA1"/>
                  </a:solidFill>
                  <a:latin typeface="李旭科书法" panose="02000603000000000000" pitchFamily="2" charset="-122"/>
                  <a:ea typeface="李旭科书法" panose="02000603000000000000" pitchFamily="2" charset="-122"/>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3200" b="0" i="0" u="none" strike="noStrike" kern="0" cap="none" spc="0" normalizeH="0" baseline="0" noProof="0" dirty="0">
                  <a:ln>
                    <a:noFill/>
                  </a:ln>
                  <a:solidFill>
                    <a:prstClr val="white"/>
                  </a:solidFill>
                  <a:effectLst/>
                  <a:uLnTx/>
                  <a:uFillTx/>
                  <a:latin typeface="+mn-lt"/>
                  <a:ea typeface="+mn-ea"/>
                  <a:cs typeface="+mn-ea"/>
                  <a:sym typeface="+mn-lt"/>
                </a:rPr>
                <a:t>B</a:t>
              </a:r>
              <a:endParaRPr kumimoji="0" lang="zh-CN" altLang="en-US" sz="3200" b="0" i="0" u="none" strike="noStrike" kern="0" cap="none" spc="0" normalizeH="0" baseline="0" noProof="0" dirty="0">
                <a:ln>
                  <a:noFill/>
                </a:ln>
                <a:solidFill>
                  <a:prstClr val="white"/>
                </a:solidFill>
                <a:effectLst/>
                <a:uLnTx/>
                <a:uFillTx/>
                <a:latin typeface="+mn-lt"/>
                <a:ea typeface="+mn-ea"/>
                <a:cs typeface="+mn-ea"/>
                <a:sym typeface="+mn-lt"/>
              </a:endParaRPr>
            </a:p>
          </p:txBody>
        </p:sp>
      </p:grpSp>
    </p:spTree>
    <p:extLst>
      <p:ext uri="{BB962C8B-B14F-4D97-AF65-F5344CB8AC3E}">
        <p14:creationId xmlns:p14="http://schemas.microsoft.com/office/powerpoint/2010/main" val="16083829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3F297A04-FA86-470C-A283-0F372052F889}"/>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latin typeface="+mn-lt"/>
                <a:cs typeface="+mn-ea"/>
                <a:sym typeface="+mn-lt"/>
              </a:rPr>
              <a:pPr>
                <a:defRPr/>
              </a:pPr>
              <a:t>233</a:t>
            </a:fld>
            <a:endParaRPr lang="en-US">
              <a:solidFill>
                <a:prstClr val="black">
                  <a:tint val="75000"/>
                </a:prstClr>
              </a:solidFill>
              <a:latin typeface="+mn-lt"/>
              <a:cs typeface="+mn-ea"/>
              <a:sym typeface="+mn-lt"/>
            </a:endParaRPr>
          </a:p>
        </p:txBody>
      </p:sp>
      <p:sp>
        <p:nvSpPr>
          <p:cNvPr id="3" name="文本框 2">
            <a:extLst>
              <a:ext uri="{FF2B5EF4-FFF2-40B4-BE49-F238E27FC236}">
                <a16:creationId xmlns:a16="http://schemas.microsoft.com/office/drawing/2014/main" id="{8D04972F-565F-4E50-896F-ED56EDD1A38F}"/>
              </a:ext>
            </a:extLst>
          </p:cNvPr>
          <p:cNvSpPr txBox="1"/>
          <p:nvPr/>
        </p:nvSpPr>
        <p:spPr>
          <a:xfrm>
            <a:off x="2039921" y="225348"/>
            <a:ext cx="5410461" cy="500137"/>
          </a:xfrm>
          <a:prstGeom prst="rect">
            <a:avLst/>
          </a:prstGeom>
          <a:noFill/>
        </p:spPr>
        <p:txBody>
          <a:bodyPr wrap="square" lIns="68580" tIns="34290" rIns="68580" bIns="34290" rtlCol="0">
            <a:spAutoFit/>
          </a:bodyPr>
          <a:lstStyle/>
          <a:p>
            <a:pPr algn="ctr"/>
            <a:r>
              <a:rPr lang="zh-CN" altLang="en-US" sz="2800" b="1" dirty="0">
                <a:solidFill>
                  <a:srgbClr val="0070C0"/>
                </a:solidFill>
                <a:cs typeface="+mn-ea"/>
                <a:sym typeface="+mn-lt"/>
              </a:rPr>
              <a:t>试试就试试</a:t>
            </a:r>
            <a:endParaRPr lang="en-US" altLang="zh-CN" sz="2800" b="1" dirty="0">
              <a:solidFill>
                <a:srgbClr val="7030A0"/>
              </a:solidFill>
              <a:cs typeface="+mn-ea"/>
              <a:sym typeface="+mn-lt"/>
            </a:endParaRPr>
          </a:p>
        </p:txBody>
      </p:sp>
      <p:sp>
        <p:nvSpPr>
          <p:cNvPr id="8" name="内容占位符 1">
            <a:extLst>
              <a:ext uri="{FF2B5EF4-FFF2-40B4-BE49-F238E27FC236}">
                <a16:creationId xmlns:a16="http://schemas.microsoft.com/office/drawing/2014/main" id="{C55AD2E8-BCFE-4A42-9301-8BD4BC5CB3A5}"/>
              </a:ext>
            </a:extLst>
          </p:cNvPr>
          <p:cNvSpPr txBox="1">
            <a:spLocks/>
          </p:cNvSpPr>
          <p:nvPr/>
        </p:nvSpPr>
        <p:spPr>
          <a:xfrm>
            <a:off x="490822" y="779487"/>
            <a:ext cx="8257891" cy="3887763"/>
          </a:xfrm>
          <a:prstGeom prst="rect">
            <a:avLst/>
          </a:prstGeom>
        </p:spPr>
        <p:txBody>
          <a:bodyPr vert="horz" lIns="91440" tIns="45720" rIns="91440" bIns="45720" rtlCol="0">
            <a:normAutofit/>
          </a:bodyPr>
          <a:lstStyle>
            <a:lvl1pPr marL="0" indent="538480" algn="l" defTabSz="685800" rtl="0" eaLnBrk="1" latinLnBrk="0" hangingPunct="1">
              <a:lnSpc>
                <a:spcPct val="150000"/>
              </a:lnSpc>
              <a:spcBef>
                <a:spcPts val="0"/>
              </a:spcBef>
              <a:buFont typeface="Arial" panose="020B0604020202020204" pitchFamily="34" charset="0"/>
              <a:buNone/>
              <a:defRPr sz="2200" b="1" kern="1200">
                <a:solidFill>
                  <a:srgbClr val="004DA1"/>
                </a:solidFill>
                <a:latin typeface="楷体" panose="02010609060101010101" pitchFamily="49" charset="-122"/>
                <a:ea typeface="楷体" panose="02010609060101010101" pitchFamily="49" charset="-122"/>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en-US" altLang="zh-CN" dirty="0">
                <a:latin typeface="+mn-lt"/>
                <a:ea typeface="+mn-ea"/>
                <a:cs typeface="+mn-ea"/>
                <a:sym typeface="+mn-lt"/>
              </a:rPr>
              <a:t>【</a:t>
            </a:r>
            <a:r>
              <a:rPr lang="zh-CN" altLang="en-US" dirty="0">
                <a:latin typeface="+mn-lt"/>
                <a:ea typeface="+mn-ea"/>
                <a:cs typeface="+mn-ea"/>
                <a:sym typeface="+mn-lt"/>
              </a:rPr>
              <a:t>判断题</a:t>
            </a:r>
            <a:r>
              <a:rPr lang="en-US" altLang="zh-CN" dirty="0">
                <a:latin typeface="+mn-lt"/>
                <a:ea typeface="+mn-ea"/>
                <a:cs typeface="+mn-ea"/>
                <a:sym typeface="+mn-lt"/>
              </a:rPr>
              <a:t>】</a:t>
            </a:r>
            <a:r>
              <a:rPr lang="zh-CN" altLang="en-US" dirty="0">
                <a:latin typeface="+mn-lt"/>
                <a:ea typeface="+mn-ea"/>
                <a:cs typeface="+mn-ea"/>
                <a:sym typeface="+mn-lt"/>
              </a:rPr>
              <a:t>航空运输企业的增值税销售额包括代收的民航发展基金和代售其他航空运输企业客票而代收转付的价款。（ ）</a:t>
            </a:r>
          </a:p>
        </p:txBody>
      </p:sp>
      <p:grpSp>
        <p:nvGrpSpPr>
          <p:cNvPr id="9" name="组合 8">
            <a:extLst>
              <a:ext uri="{FF2B5EF4-FFF2-40B4-BE49-F238E27FC236}">
                <a16:creationId xmlns:a16="http://schemas.microsoft.com/office/drawing/2014/main" id="{D7CCD27B-CFDC-4184-8D48-6FBEDF9404AE}"/>
              </a:ext>
            </a:extLst>
          </p:cNvPr>
          <p:cNvGrpSpPr/>
          <p:nvPr/>
        </p:nvGrpSpPr>
        <p:grpSpPr>
          <a:xfrm rot="16200000">
            <a:off x="1893805" y="3981479"/>
            <a:ext cx="677108" cy="1428693"/>
            <a:chOff x="9306644" y="1903595"/>
            <a:chExt cx="902810" cy="1904924"/>
          </a:xfrm>
        </p:grpSpPr>
        <p:sp>
          <p:nvSpPr>
            <p:cNvPr id="10" name="Freeform 668">
              <a:extLst>
                <a:ext uri="{FF2B5EF4-FFF2-40B4-BE49-F238E27FC236}">
                  <a16:creationId xmlns:a16="http://schemas.microsoft.com/office/drawing/2014/main" id="{25B8C2A1-05FC-4FC7-8039-F3BDF3EAEED1}"/>
                </a:ext>
              </a:extLst>
            </p:cNvPr>
            <p:cNvSpPr>
              <a:spLocks/>
            </p:cNvSpPr>
            <p:nvPr/>
          </p:nvSpPr>
          <p:spPr bwMode="auto">
            <a:xfrm rot="5400000">
              <a:off x="8805602" y="2585762"/>
              <a:ext cx="1904924" cy="540590"/>
            </a:xfrm>
            <a:custGeom>
              <a:avLst/>
              <a:gdLst>
                <a:gd name="T0" fmla="*/ 384 w 398"/>
                <a:gd name="T1" fmla="*/ 77 h 111"/>
                <a:gd name="T2" fmla="*/ 388 w 398"/>
                <a:gd name="T3" fmla="*/ 74 h 111"/>
                <a:gd name="T4" fmla="*/ 388 w 398"/>
                <a:gd name="T5" fmla="*/ 71 h 111"/>
                <a:gd name="T6" fmla="*/ 397 w 398"/>
                <a:gd name="T7" fmla="*/ 67 h 111"/>
                <a:gd name="T8" fmla="*/ 390 w 398"/>
                <a:gd name="T9" fmla="*/ 62 h 111"/>
                <a:gd name="T10" fmla="*/ 388 w 398"/>
                <a:gd name="T11" fmla="*/ 59 h 111"/>
                <a:gd name="T12" fmla="*/ 388 w 398"/>
                <a:gd name="T13" fmla="*/ 56 h 111"/>
                <a:gd name="T14" fmla="*/ 385 w 398"/>
                <a:gd name="T15" fmla="*/ 54 h 111"/>
                <a:gd name="T16" fmla="*/ 387 w 398"/>
                <a:gd name="T17" fmla="*/ 51 h 111"/>
                <a:gd name="T18" fmla="*/ 389 w 398"/>
                <a:gd name="T19" fmla="*/ 48 h 111"/>
                <a:gd name="T20" fmla="*/ 384 w 398"/>
                <a:gd name="T21" fmla="*/ 46 h 111"/>
                <a:gd name="T22" fmla="*/ 378 w 398"/>
                <a:gd name="T23" fmla="*/ 42 h 111"/>
                <a:gd name="T24" fmla="*/ 385 w 398"/>
                <a:gd name="T25" fmla="*/ 40 h 111"/>
                <a:gd name="T26" fmla="*/ 378 w 398"/>
                <a:gd name="T27" fmla="*/ 37 h 111"/>
                <a:gd name="T28" fmla="*/ 378 w 398"/>
                <a:gd name="T29" fmla="*/ 34 h 111"/>
                <a:gd name="T30" fmla="*/ 373 w 398"/>
                <a:gd name="T31" fmla="*/ 32 h 111"/>
                <a:gd name="T32" fmla="*/ 369 w 398"/>
                <a:gd name="T33" fmla="*/ 28 h 111"/>
                <a:gd name="T34" fmla="*/ 350 w 398"/>
                <a:gd name="T35" fmla="*/ 23 h 111"/>
                <a:gd name="T36" fmla="*/ 358 w 398"/>
                <a:gd name="T37" fmla="*/ 19 h 111"/>
                <a:gd name="T38" fmla="*/ 260 w 398"/>
                <a:gd name="T39" fmla="*/ 11 h 111"/>
                <a:gd name="T40" fmla="*/ 324 w 398"/>
                <a:gd name="T41" fmla="*/ 10 h 111"/>
                <a:gd name="T42" fmla="*/ 304 w 398"/>
                <a:gd name="T43" fmla="*/ 6 h 111"/>
                <a:gd name="T44" fmla="*/ 177 w 398"/>
                <a:gd name="T45" fmla="*/ 1 h 111"/>
                <a:gd name="T46" fmla="*/ 18 w 398"/>
                <a:gd name="T47" fmla="*/ 11 h 111"/>
                <a:gd name="T48" fmla="*/ 16 w 398"/>
                <a:gd name="T49" fmla="*/ 17 h 111"/>
                <a:gd name="T50" fmla="*/ 21 w 398"/>
                <a:gd name="T51" fmla="*/ 20 h 111"/>
                <a:gd name="T52" fmla="*/ 15 w 398"/>
                <a:gd name="T53" fmla="*/ 26 h 111"/>
                <a:gd name="T54" fmla="*/ 12 w 398"/>
                <a:gd name="T55" fmla="*/ 52 h 111"/>
                <a:gd name="T56" fmla="*/ 8 w 398"/>
                <a:gd name="T57" fmla="*/ 82 h 111"/>
                <a:gd name="T58" fmla="*/ 113 w 398"/>
                <a:gd name="T59" fmla="*/ 111 h 111"/>
                <a:gd name="T60" fmla="*/ 331 w 398"/>
                <a:gd name="T61" fmla="*/ 104 h 111"/>
                <a:gd name="T62" fmla="*/ 369 w 398"/>
                <a:gd name="T63" fmla="*/ 91 h 111"/>
                <a:gd name="T64" fmla="*/ 385 w 398"/>
                <a:gd name="T65" fmla="*/ 86 h 111"/>
                <a:gd name="T66" fmla="*/ 389 w 398"/>
                <a:gd name="T67" fmla="*/ 8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98" h="111">
                  <a:moveTo>
                    <a:pt x="397" y="80"/>
                  </a:moveTo>
                  <a:cubicBezTo>
                    <a:pt x="394" y="77"/>
                    <a:pt x="387" y="79"/>
                    <a:pt x="384" y="77"/>
                  </a:cubicBezTo>
                  <a:cubicBezTo>
                    <a:pt x="387" y="75"/>
                    <a:pt x="394" y="76"/>
                    <a:pt x="396" y="76"/>
                  </a:cubicBezTo>
                  <a:cubicBezTo>
                    <a:pt x="388" y="74"/>
                    <a:pt x="388" y="74"/>
                    <a:pt x="388" y="74"/>
                  </a:cubicBezTo>
                  <a:cubicBezTo>
                    <a:pt x="397" y="72"/>
                    <a:pt x="397" y="72"/>
                    <a:pt x="397" y="72"/>
                  </a:cubicBezTo>
                  <a:cubicBezTo>
                    <a:pt x="395" y="71"/>
                    <a:pt x="390" y="73"/>
                    <a:pt x="388" y="71"/>
                  </a:cubicBezTo>
                  <a:cubicBezTo>
                    <a:pt x="388" y="69"/>
                    <a:pt x="390" y="70"/>
                    <a:pt x="391" y="70"/>
                  </a:cubicBezTo>
                  <a:cubicBezTo>
                    <a:pt x="394" y="70"/>
                    <a:pt x="398" y="69"/>
                    <a:pt x="397" y="67"/>
                  </a:cubicBezTo>
                  <a:cubicBezTo>
                    <a:pt x="397" y="63"/>
                    <a:pt x="391" y="64"/>
                    <a:pt x="388" y="63"/>
                  </a:cubicBezTo>
                  <a:cubicBezTo>
                    <a:pt x="390" y="62"/>
                    <a:pt x="390" y="62"/>
                    <a:pt x="390" y="62"/>
                  </a:cubicBezTo>
                  <a:cubicBezTo>
                    <a:pt x="388" y="62"/>
                    <a:pt x="386" y="62"/>
                    <a:pt x="385" y="60"/>
                  </a:cubicBezTo>
                  <a:cubicBezTo>
                    <a:pt x="386" y="60"/>
                    <a:pt x="387" y="59"/>
                    <a:pt x="388" y="59"/>
                  </a:cubicBezTo>
                  <a:cubicBezTo>
                    <a:pt x="383" y="57"/>
                    <a:pt x="383" y="57"/>
                    <a:pt x="383" y="57"/>
                  </a:cubicBezTo>
                  <a:cubicBezTo>
                    <a:pt x="388" y="56"/>
                    <a:pt x="388" y="56"/>
                    <a:pt x="388" y="56"/>
                  </a:cubicBezTo>
                  <a:cubicBezTo>
                    <a:pt x="386" y="56"/>
                    <a:pt x="386" y="56"/>
                    <a:pt x="386" y="56"/>
                  </a:cubicBezTo>
                  <a:cubicBezTo>
                    <a:pt x="384" y="55"/>
                    <a:pt x="386" y="54"/>
                    <a:pt x="385" y="54"/>
                  </a:cubicBezTo>
                  <a:cubicBezTo>
                    <a:pt x="383" y="52"/>
                    <a:pt x="379" y="54"/>
                    <a:pt x="377" y="52"/>
                  </a:cubicBezTo>
                  <a:cubicBezTo>
                    <a:pt x="380" y="51"/>
                    <a:pt x="384" y="51"/>
                    <a:pt x="387" y="51"/>
                  </a:cubicBezTo>
                  <a:cubicBezTo>
                    <a:pt x="385" y="51"/>
                    <a:pt x="382" y="51"/>
                    <a:pt x="381" y="49"/>
                  </a:cubicBezTo>
                  <a:cubicBezTo>
                    <a:pt x="389" y="48"/>
                    <a:pt x="389" y="48"/>
                    <a:pt x="389" y="48"/>
                  </a:cubicBezTo>
                  <a:cubicBezTo>
                    <a:pt x="387" y="47"/>
                    <a:pt x="384" y="48"/>
                    <a:pt x="382" y="47"/>
                  </a:cubicBezTo>
                  <a:cubicBezTo>
                    <a:pt x="384" y="46"/>
                    <a:pt x="384" y="46"/>
                    <a:pt x="384" y="46"/>
                  </a:cubicBezTo>
                  <a:cubicBezTo>
                    <a:pt x="381" y="45"/>
                    <a:pt x="378" y="46"/>
                    <a:pt x="376" y="44"/>
                  </a:cubicBezTo>
                  <a:cubicBezTo>
                    <a:pt x="377" y="43"/>
                    <a:pt x="378" y="43"/>
                    <a:pt x="378" y="42"/>
                  </a:cubicBezTo>
                  <a:cubicBezTo>
                    <a:pt x="377" y="42"/>
                    <a:pt x="375" y="42"/>
                    <a:pt x="374" y="41"/>
                  </a:cubicBezTo>
                  <a:cubicBezTo>
                    <a:pt x="377" y="40"/>
                    <a:pt x="382" y="41"/>
                    <a:pt x="385" y="40"/>
                  </a:cubicBezTo>
                  <a:cubicBezTo>
                    <a:pt x="377" y="37"/>
                    <a:pt x="377" y="37"/>
                    <a:pt x="377" y="37"/>
                  </a:cubicBezTo>
                  <a:cubicBezTo>
                    <a:pt x="377" y="37"/>
                    <a:pt x="377" y="37"/>
                    <a:pt x="378" y="37"/>
                  </a:cubicBezTo>
                  <a:cubicBezTo>
                    <a:pt x="373" y="35"/>
                    <a:pt x="373" y="35"/>
                    <a:pt x="373" y="35"/>
                  </a:cubicBezTo>
                  <a:cubicBezTo>
                    <a:pt x="375" y="34"/>
                    <a:pt x="377" y="35"/>
                    <a:pt x="378" y="34"/>
                  </a:cubicBezTo>
                  <a:cubicBezTo>
                    <a:pt x="370" y="32"/>
                    <a:pt x="370" y="32"/>
                    <a:pt x="370" y="32"/>
                  </a:cubicBezTo>
                  <a:cubicBezTo>
                    <a:pt x="371" y="31"/>
                    <a:pt x="372" y="32"/>
                    <a:pt x="373" y="32"/>
                  </a:cubicBezTo>
                  <a:cubicBezTo>
                    <a:pt x="358" y="29"/>
                    <a:pt x="358" y="29"/>
                    <a:pt x="358" y="29"/>
                  </a:cubicBezTo>
                  <a:cubicBezTo>
                    <a:pt x="362" y="28"/>
                    <a:pt x="365" y="30"/>
                    <a:pt x="369" y="28"/>
                  </a:cubicBezTo>
                  <a:cubicBezTo>
                    <a:pt x="362" y="26"/>
                    <a:pt x="351" y="28"/>
                    <a:pt x="345" y="24"/>
                  </a:cubicBezTo>
                  <a:cubicBezTo>
                    <a:pt x="346" y="23"/>
                    <a:pt x="348" y="23"/>
                    <a:pt x="350" y="23"/>
                  </a:cubicBezTo>
                  <a:cubicBezTo>
                    <a:pt x="346" y="22"/>
                    <a:pt x="346" y="22"/>
                    <a:pt x="346" y="22"/>
                  </a:cubicBezTo>
                  <a:cubicBezTo>
                    <a:pt x="349" y="20"/>
                    <a:pt x="356" y="21"/>
                    <a:pt x="358" y="19"/>
                  </a:cubicBezTo>
                  <a:cubicBezTo>
                    <a:pt x="354" y="19"/>
                    <a:pt x="350" y="19"/>
                    <a:pt x="347" y="17"/>
                  </a:cubicBezTo>
                  <a:cubicBezTo>
                    <a:pt x="319" y="14"/>
                    <a:pt x="290" y="11"/>
                    <a:pt x="260" y="11"/>
                  </a:cubicBezTo>
                  <a:cubicBezTo>
                    <a:pt x="259" y="10"/>
                    <a:pt x="259" y="10"/>
                    <a:pt x="259" y="10"/>
                  </a:cubicBezTo>
                  <a:cubicBezTo>
                    <a:pt x="281" y="9"/>
                    <a:pt x="301" y="11"/>
                    <a:pt x="324" y="10"/>
                  </a:cubicBezTo>
                  <a:cubicBezTo>
                    <a:pt x="325" y="9"/>
                    <a:pt x="325" y="9"/>
                    <a:pt x="325" y="9"/>
                  </a:cubicBezTo>
                  <a:cubicBezTo>
                    <a:pt x="319" y="6"/>
                    <a:pt x="311" y="8"/>
                    <a:pt x="304" y="6"/>
                  </a:cubicBezTo>
                  <a:cubicBezTo>
                    <a:pt x="306" y="5"/>
                    <a:pt x="306" y="5"/>
                    <a:pt x="306" y="5"/>
                  </a:cubicBezTo>
                  <a:cubicBezTo>
                    <a:pt x="264" y="1"/>
                    <a:pt x="219" y="0"/>
                    <a:pt x="177" y="1"/>
                  </a:cubicBezTo>
                  <a:cubicBezTo>
                    <a:pt x="35" y="2"/>
                    <a:pt x="35" y="2"/>
                    <a:pt x="35" y="2"/>
                  </a:cubicBezTo>
                  <a:cubicBezTo>
                    <a:pt x="28" y="3"/>
                    <a:pt x="22" y="7"/>
                    <a:pt x="18" y="11"/>
                  </a:cubicBezTo>
                  <a:cubicBezTo>
                    <a:pt x="24" y="13"/>
                    <a:pt x="24" y="13"/>
                    <a:pt x="24" y="13"/>
                  </a:cubicBezTo>
                  <a:cubicBezTo>
                    <a:pt x="16" y="17"/>
                    <a:pt x="16" y="17"/>
                    <a:pt x="16" y="17"/>
                  </a:cubicBezTo>
                  <a:cubicBezTo>
                    <a:pt x="15" y="20"/>
                    <a:pt x="19" y="19"/>
                    <a:pt x="22" y="20"/>
                  </a:cubicBezTo>
                  <a:cubicBezTo>
                    <a:pt x="21" y="20"/>
                    <a:pt x="21" y="20"/>
                    <a:pt x="21" y="20"/>
                  </a:cubicBezTo>
                  <a:cubicBezTo>
                    <a:pt x="20" y="22"/>
                    <a:pt x="16" y="22"/>
                    <a:pt x="19" y="24"/>
                  </a:cubicBezTo>
                  <a:cubicBezTo>
                    <a:pt x="19" y="25"/>
                    <a:pt x="16" y="25"/>
                    <a:pt x="15" y="26"/>
                  </a:cubicBezTo>
                  <a:cubicBezTo>
                    <a:pt x="15" y="29"/>
                    <a:pt x="8" y="33"/>
                    <a:pt x="11" y="37"/>
                  </a:cubicBezTo>
                  <a:cubicBezTo>
                    <a:pt x="8" y="42"/>
                    <a:pt x="13" y="47"/>
                    <a:pt x="12" y="52"/>
                  </a:cubicBezTo>
                  <a:cubicBezTo>
                    <a:pt x="8" y="56"/>
                    <a:pt x="10" y="63"/>
                    <a:pt x="7" y="68"/>
                  </a:cubicBezTo>
                  <a:cubicBezTo>
                    <a:pt x="15" y="73"/>
                    <a:pt x="0" y="77"/>
                    <a:pt x="8" y="82"/>
                  </a:cubicBezTo>
                  <a:cubicBezTo>
                    <a:pt x="9" y="88"/>
                    <a:pt x="16" y="93"/>
                    <a:pt x="24" y="97"/>
                  </a:cubicBezTo>
                  <a:cubicBezTo>
                    <a:pt x="50" y="109"/>
                    <a:pt x="82" y="110"/>
                    <a:pt x="113" y="111"/>
                  </a:cubicBezTo>
                  <a:cubicBezTo>
                    <a:pt x="277" y="109"/>
                    <a:pt x="277" y="109"/>
                    <a:pt x="277" y="109"/>
                  </a:cubicBezTo>
                  <a:cubicBezTo>
                    <a:pt x="295" y="106"/>
                    <a:pt x="314" y="107"/>
                    <a:pt x="331" y="104"/>
                  </a:cubicBezTo>
                  <a:cubicBezTo>
                    <a:pt x="350" y="103"/>
                    <a:pt x="364" y="95"/>
                    <a:pt x="382" y="93"/>
                  </a:cubicBezTo>
                  <a:cubicBezTo>
                    <a:pt x="379" y="91"/>
                    <a:pt x="374" y="92"/>
                    <a:pt x="369" y="91"/>
                  </a:cubicBezTo>
                  <a:cubicBezTo>
                    <a:pt x="375" y="88"/>
                    <a:pt x="382" y="87"/>
                    <a:pt x="388" y="86"/>
                  </a:cubicBezTo>
                  <a:cubicBezTo>
                    <a:pt x="387" y="86"/>
                    <a:pt x="385" y="87"/>
                    <a:pt x="385" y="86"/>
                  </a:cubicBezTo>
                  <a:cubicBezTo>
                    <a:pt x="387" y="84"/>
                    <a:pt x="391" y="86"/>
                    <a:pt x="392" y="84"/>
                  </a:cubicBezTo>
                  <a:cubicBezTo>
                    <a:pt x="389" y="82"/>
                    <a:pt x="389" y="82"/>
                    <a:pt x="389" y="82"/>
                  </a:cubicBezTo>
                  <a:cubicBezTo>
                    <a:pt x="391" y="80"/>
                    <a:pt x="395" y="81"/>
                    <a:pt x="397" y="80"/>
                  </a:cubicBezTo>
                  <a:close/>
                </a:path>
              </a:pathLst>
            </a:custGeom>
            <a:solidFill>
              <a:srgbClr val="004DA1"/>
            </a:solidFill>
            <a:ln>
              <a:noFill/>
            </a:ln>
          </p:spPr>
          <p:txBody>
            <a:bodyPr vert="horz" wrap="square" lIns="68580" tIns="34290" rIns="68580" bIns="3429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013" b="0" i="0" u="none" strike="noStrike" kern="0" cap="none" spc="0" normalizeH="0" baseline="0" noProof="0" dirty="0">
                <a:ln>
                  <a:noFill/>
                </a:ln>
                <a:solidFill>
                  <a:prstClr val="black"/>
                </a:solidFill>
                <a:effectLst/>
                <a:uLnTx/>
                <a:uFillTx/>
                <a:cs typeface="+mn-ea"/>
                <a:sym typeface="+mn-lt"/>
              </a:endParaRPr>
            </a:p>
          </p:txBody>
        </p:sp>
        <p:sp>
          <p:nvSpPr>
            <p:cNvPr id="11" name="文本框 10">
              <a:extLst>
                <a:ext uri="{FF2B5EF4-FFF2-40B4-BE49-F238E27FC236}">
                  <a16:creationId xmlns:a16="http://schemas.microsoft.com/office/drawing/2014/main" id="{9638B1E5-5568-466A-B5E2-8FD1DDE2E088}"/>
                </a:ext>
              </a:extLst>
            </p:cNvPr>
            <p:cNvSpPr txBox="1"/>
            <p:nvPr/>
          </p:nvSpPr>
          <p:spPr>
            <a:xfrm>
              <a:off x="9306644" y="2520920"/>
              <a:ext cx="902810" cy="670269"/>
            </a:xfrm>
            <a:prstGeom prst="rect">
              <a:avLst/>
            </a:prstGeom>
            <a:noFill/>
            <a:effectLst/>
          </p:spPr>
          <p:txBody>
            <a:bodyPr vert="eaVert" wrap="none" rtlCol="0" anchor="ctr">
              <a:spAutoFit/>
            </a:bodyPr>
            <a:lstStyle>
              <a:defPPr>
                <a:defRPr lang="zh-CN"/>
              </a:defPPr>
              <a:lvl1pPr algn="ctr">
                <a:defRPr sz="4400">
                  <a:solidFill>
                    <a:srgbClr val="004DA1"/>
                  </a:solidFill>
                  <a:latin typeface="李旭科书法" panose="02000603000000000000" pitchFamily="2" charset="-122"/>
                  <a:ea typeface="李旭科书法" panose="02000603000000000000" pitchFamily="2" charset="-122"/>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lang="en-US" altLang="zh-CN" sz="3200" kern="0" dirty="0">
                  <a:solidFill>
                    <a:prstClr val="white"/>
                  </a:solidFill>
                  <a:latin typeface="+mn-lt"/>
                  <a:ea typeface="+mn-ea"/>
                  <a:cs typeface="+mn-ea"/>
                  <a:sym typeface="+mn-lt"/>
                </a:rPr>
                <a:t>×</a:t>
              </a:r>
              <a:endParaRPr kumimoji="0" lang="zh-CN" altLang="en-US" sz="3200" b="0" i="0" u="none" strike="noStrike" kern="0" cap="none" spc="0" normalizeH="0" baseline="0" noProof="0" dirty="0">
                <a:ln>
                  <a:noFill/>
                </a:ln>
                <a:solidFill>
                  <a:prstClr val="white"/>
                </a:solidFill>
                <a:effectLst/>
                <a:uLnTx/>
                <a:uFillTx/>
                <a:latin typeface="+mn-lt"/>
                <a:ea typeface="+mn-ea"/>
                <a:cs typeface="+mn-ea"/>
                <a:sym typeface="+mn-lt"/>
              </a:endParaRPr>
            </a:p>
          </p:txBody>
        </p:sp>
      </p:grpSp>
    </p:spTree>
    <p:extLst>
      <p:ext uri="{BB962C8B-B14F-4D97-AF65-F5344CB8AC3E}">
        <p14:creationId xmlns:p14="http://schemas.microsoft.com/office/powerpoint/2010/main" val="222787105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文本框 4"/>
          <p:cNvSpPr txBox="1"/>
          <p:nvPr/>
        </p:nvSpPr>
        <p:spPr>
          <a:xfrm>
            <a:off x="857694" y="310686"/>
            <a:ext cx="7407348" cy="500137"/>
          </a:xfrm>
          <a:prstGeom prst="rect">
            <a:avLst/>
          </a:prstGeom>
          <a:noFill/>
        </p:spPr>
        <p:txBody>
          <a:bodyPr wrap="square" lIns="68580" tIns="34290" rIns="68580" bIns="34290" rtlCol="0">
            <a:spAutoFit/>
          </a:bodyPr>
          <a:lstStyle/>
          <a:p>
            <a:pPr algn="ctr"/>
            <a:r>
              <a:rPr lang="zh-CN" altLang="en-US" sz="2800" b="1" dirty="0">
                <a:solidFill>
                  <a:srgbClr val="0070C0"/>
                </a:solidFill>
                <a:latin typeface="+mn-ea"/>
              </a:rPr>
              <a:t>二、销项税额</a:t>
            </a:r>
            <a:r>
              <a:rPr lang="en-US" altLang="zh-CN" sz="2400" b="1" dirty="0">
                <a:solidFill>
                  <a:srgbClr val="7030A0"/>
                </a:solidFill>
                <a:latin typeface="+mn-ea"/>
              </a:rPr>
              <a:t>——4.</a:t>
            </a:r>
            <a:r>
              <a:rPr lang="zh-CN" altLang="en-US" sz="2400" b="1" dirty="0">
                <a:solidFill>
                  <a:srgbClr val="7030A0"/>
                </a:solidFill>
                <a:latin typeface="+mn-ea"/>
              </a:rPr>
              <a:t>销售额确定的特殊规定</a:t>
            </a:r>
            <a:endParaRPr lang="en-US" altLang="zh-CN" sz="2400" b="1" dirty="0">
              <a:solidFill>
                <a:srgbClr val="7030A0"/>
              </a:solidFill>
              <a:latin typeface="+mn-ea"/>
            </a:endParaRPr>
          </a:p>
        </p:txBody>
      </p:sp>
      <p:sp>
        <p:nvSpPr>
          <p:cNvPr id="12" name="文本框 11">
            <a:extLst>
              <a:ext uri="{FF2B5EF4-FFF2-40B4-BE49-F238E27FC236}">
                <a16:creationId xmlns:a16="http://schemas.microsoft.com/office/drawing/2014/main" id="{CDC01747-F498-482B-9080-DD4C608FA767}"/>
              </a:ext>
            </a:extLst>
          </p:cNvPr>
          <p:cNvSpPr txBox="1"/>
          <p:nvPr/>
        </p:nvSpPr>
        <p:spPr>
          <a:xfrm>
            <a:off x="335946" y="971813"/>
            <a:ext cx="8472108" cy="4101059"/>
          </a:xfrm>
          <a:prstGeom prst="rect">
            <a:avLst/>
          </a:prstGeom>
          <a:noFill/>
        </p:spPr>
        <p:txBody>
          <a:bodyPr wrap="square">
            <a:spAutoFit/>
          </a:bodyPr>
          <a:lstStyle/>
          <a:p>
            <a:pPr marL="0" marR="0" lvl="0" indent="539750" algn="l" defTabSz="914400" rtl="0" eaLnBrk="1" fontAlgn="auto" latinLnBrk="0" hangingPunct="1">
              <a:lnSpc>
                <a:spcPct val="120000"/>
              </a:lnSpc>
              <a:spcBef>
                <a:spcPts val="0"/>
              </a:spcBef>
              <a:spcAft>
                <a:spcPts val="0"/>
              </a:spcAft>
              <a:buClrTx/>
              <a:buSzTx/>
              <a:buFont typeface="Arial" panose="020B0604020202020204" pitchFamily="34" charset="0"/>
              <a:buNone/>
              <a:tabLst/>
              <a:defRPr/>
            </a:pPr>
            <a:r>
              <a:rPr kumimoji="0" lang="zh-CN" altLang="en-US" sz="2200" b="1" i="0" u="none" strike="noStrike" kern="1200" cap="none" spc="0" normalizeH="0" baseline="0" noProof="0" dirty="0">
                <a:ln>
                  <a:noFill/>
                </a:ln>
                <a:effectLst/>
                <a:uLnTx/>
                <a:uFillTx/>
                <a:latin typeface="楷体" panose="02010609060101010101" pitchFamily="49" charset="-122"/>
                <a:ea typeface="楷体" panose="02010609060101010101" pitchFamily="49" charset="-122"/>
                <a:cs typeface="+mn-cs"/>
              </a:rPr>
              <a:t>（</a:t>
            </a:r>
            <a:r>
              <a:rPr lang="en-US" altLang="zh-CN" sz="2200" b="1" dirty="0">
                <a:latin typeface="楷体" panose="02010609060101010101" pitchFamily="49" charset="-122"/>
                <a:ea typeface="楷体" panose="02010609060101010101" pitchFamily="49" charset="-122"/>
              </a:rPr>
              <a:t>1</a:t>
            </a:r>
            <a:r>
              <a:rPr kumimoji="0" lang="zh-CN" altLang="en-US" sz="2200" b="1" i="0" u="none" strike="noStrike" kern="1200" cap="none" spc="0" normalizeH="0" baseline="0" noProof="0" dirty="0">
                <a:ln>
                  <a:noFill/>
                </a:ln>
                <a:effectLst/>
                <a:uLnTx/>
                <a:uFillTx/>
                <a:latin typeface="楷体" panose="02010609060101010101" pitchFamily="49" charset="-122"/>
                <a:ea typeface="楷体" panose="02010609060101010101" pitchFamily="49" charset="-122"/>
                <a:cs typeface="+mn-cs"/>
              </a:rPr>
              <a:t>）纳税人发生应税销售行为，开具增值税专用发票后， 发生</a:t>
            </a:r>
            <a:r>
              <a:rPr kumimoji="0" lang="zh-CN" altLang="en-US" sz="22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开票有误或者销售折让、中止、退回</a:t>
            </a:r>
            <a:r>
              <a:rPr kumimoji="0" lang="zh-CN" altLang="en-US" sz="2200" b="1" i="0" u="none" strike="noStrike" kern="1200" cap="none" spc="0" normalizeH="0" baseline="0" noProof="0" dirty="0">
                <a:ln>
                  <a:noFill/>
                </a:ln>
                <a:effectLst/>
                <a:uLnTx/>
                <a:uFillTx/>
                <a:latin typeface="楷体" panose="02010609060101010101" pitchFamily="49" charset="-122"/>
                <a:ea typeface="楷体" panose="02010609060101010101" pitchFamily="49" charset="-122"/>
                <a:cs typeface="+mn-cs"/>
              </a:rPr>
              <a:t>等情形的，应当按照国家税务总局的规定</a:t>
            </a:r>
            <a:r>
              <a:rPr kumimoji="0" lang="zh-CN" altLang="en-US" sz="22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开具红字增值税专用发票</a:t>
            </a:r>
            <a:r>
              <a:rPr kumimoji="0" lang="zh-CN" altLang="en-US" sz="2200" b="1" i="0" u="none" strike="noStrike" kern="1200" cap="none" spc="0" normalizeH="0" baseline="0" noProof="0" dirty="0">
                <a:ln>
                  <a:noFill/>
                </a:ln>
                <a:effectLst/>
                <a:uLnTx/>
                <a:uFillTx/>
                <a:latin typeface="楷体" panose="02010609060101010101" pitchFamily="49" charset="-122"/>
                <a:ea typeface="楷体" panose="02010609060101010101" pitchFamily="49" charset="-122"/>
                <a:cs typeface="+mn-cs"/>
              </a:rPr>
              <a:t>；未按照规定开具红字增值税专用发票的，不得扣减销项税额或者销售额。</a:t>
            </a:r>
            <a:endParaRPr kumimoji="0" lang="en-US" altLang="zh-CN" sz="2200" b="1" i="0" u="none" strike="noStrike" kern="1200" cap="none" spc="0" normalizeH="0" baseline="0" noProof="0" dirty="0">
              <a:ln>
                <a:noFill/>
              </a:ln>
              <a:effectLst/>
              <a:uLnTx/>
              <a:uFillTx/>
              <a:latin typeface="楷体" panose="02010609060101010101" pitchFamily="49" charset="-122"/>
              <a:ea typeface="楷体" panose="02010609060101010101" pitchFamily="49" charset="-122"/>
              <a:cs typeface="+mn-cs"/>
            </a:endParaRPr>
          </a:p>
          <a:p>
            <a:pPr marL="0" marR="0" lvl="0" indent="539750" algn="l" defTabSz="914400" rtl="0" eaLnBrk="1" fontAlgn="auto" latinLnBrk="0" hangingPunct="1">
              <a:lnSpc>
                <a:spcPct val="120000"/>
              </a:lnSpc>
              <a:spcBef>
                <a:spcPts val="0"/>
              </a:spcBef>
              <a:spcAft>
                <a:spcPts val="0"/>
              </a:spcAft>
              <a:buClrTx/>
              <a:buSzTx/>
              <a:buFont typeface="Arial" panose="020B0604020202020204" pitchFamily="34" charset="0"/>
              <a:buNone/>
              <a:tabLst/>
              <a:defRPr/>
            </a:pPr>
            <a:r>
              <a:rPr kumimoji="0" lang="zh-CN" altLang="en-US" sz="22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a:t>
            </a:r>
            <a:r>
              <a:rPr kumimoji="0" lang="en-US" altLang="zh-CN" sz="22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2</a:t>
            </a:r>
            <a:r>
              <a:rPr kumimoji="0" lang="zh-CN" altLang="en-US" sz="22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）外币销售额的折算。</a:t>
            </a:r>
          </a:p>
          <a:p>
            <a:pPr marL="0" marR="0" lvl="0" indent="539750" algn="l" defTabSz="914400" rtl="0" eaLnBrk="1" fontAlgn="auto" latinLnBrk="0" hangingPunct="1">
              <a:lnSpc>
                <a:spcPct val="120000"/>
              </a:lnSpc>
              <a:spcBef>
                <a:spcPts val="0"/>
              </a:spcBef>
              <a:spcAft>
                <a:spcPts val="0"/>
              </a:spcAft>
              <a:buClrTx/>
              <a:buSzTx/>
              <a:buFont typeface="Arial" panose="020B0604020202020204" pitchFamily="34" charset="0"/>
              <a:buNone/>
              <a:tabLst/>
              <a:defRPr/>
            </a:pPr>
            <a:r>
              <a:rPr kumimoji="0" lang="zh-CN" altLang="en-US" sz="2200" b="1" i="0" u="none" strike="noStrike" kern="1200" cap="none" spc="0" normalizeH="0" baseline="0" noProof="0" dirty="0">
                <a:ln>
                  <a:noFill/>
                </a:ln>
                <a:solidFill>
                  <a:srgbClr val="0070C0"/>
                </a:solidFill>
                <a:effectLst/>
                <a:uLnTx/>
                <a:uFillTx/>
                <a:latin typeface="楷体" panose="02010609060101010101" pitchFamily="49" charset="-122"/>
                <a:ea typeface="楷体" panose="02010609060101010101" pitchFamily="49" charset="-122"/>
                <a:cs typeface="+mn-cs"/>
              </a:rPr>
              <a:t> 纳税人按人民币以外的货币结算销售额的，其销售额的人民币折合率可以选择销售额发生的 </a:t>
            </a:r>
            <a:r>
              <a:rPr kumimoji="0" lang="zh-CN" altLang="en-US" sz="22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当天或者当月 </a:t>
            </a:r>
            <a:r>
              <a:rPr kumimoji="0" lang="en-US" altLang="zh-CN" sz="22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1 </a:t>
            </a:r>
            <a:r>
              <a:rPr kumimoji="0" lang="zh-CN" altLang="en-US" sz="22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日</a:t>
            </a:r>
            <a:r>
              <a:rPr kumimoji="0" lang="zh-CN" altLang="en-US" sz="2200" b="1" i="0" u="none" strike="noStrike" kern="1200" cap="none" spc="0" normalizeH="0" baseline="0" noProof="0" dirty="0">
                <a:ln>
                  <a:noFill/>
                </a:ln>
                <a:solidFill>
                  <a:srgbClr val="0070C0"/>
                </a:solidFill>
                <a:effectLst/>
                <a:uLnTx/>
                <a:uFillTx/>
                <a:latin typeface="楷体" panose="02010609060101010101" pitchFamily="49" charset="-122"/>
                <a:ea typeface="楷体" panose="02010609060101010101" pitchFamily="49" charset="-122"/>
                <a:cs typeface="+mn-cs"/>
              </a:rPr>
              <a:t>的人民币外汇中间价。</a:t>
            </a:r>
          </a:p>
          <a:p>
            <a:pPr marL="0" marR="0" lvl="0" indent="539750" algn="l" defTabSz="914400" rtl="0" eaLnBrk="1" fontAlgn="auto" latinLnBrk="0" hangingPunct="1">
              <a:lnSpc>
                <a:spcPct val="120000"/>
              </a:lnSpc>
              <a:spcBef>
                <a:spcPts val="0"/>
              </a:spcBef>
              <a:spcAft>
                <a:spcPts val="0"/>
              </a:spcAft>
              <a:buClrTx/>
              <a:buSzTx/>
              <a:buFont typeface="Arial" panose="020B0604020202020204" pitchFamily="34" charset="0"/>
              <a:buNone/>
              <a:tabLst/>
              <a:defRPr/>
            </a:pPr>
            <a:r>
              <a:rPr kumimoji="0" lang="zh-CN" altLang="en-US" sz="2200" b="1" i="0" u="none" strike="noStrike" kern="1200" cap="none" spc="0" normalizeH="0" baseline="0" noProof="0" dirty="0">
                <a:ln>
                  <a:noFill/>
                </a:ln>
                <a:solidFill>
                  <a:srgbClr val="0070C0"/>
                </a:solidFill>
                <a:effectLst/>
                <a:uLnTx/>
                <a:uFillTx/>
                <a:latin typeface="楷体" panose="02010609060101010101" pitchFamily="49" charset="-122"/>
                <a:ea typeface="楷体" panose="02010609060101010101" pitchFamily="49" charset="-122"/>
                <a:cs typeface="+mn-cs"/>
              </a:rPr>
              <a:t> 纳税人应在事先确定采用何种折合率，确定后</a:t>
            </a:r>
            <a:r>
              <a:rPr kumimoji="0" lang="zh-CN" altLang="en-US" sz="22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在 </a:t>
            </a:r>
            <a:r>
              <a:rPr kumimoji="0" lang="en-US" altLang="zh-CN" sz="22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1 </a:t>
            </a:r>
            <a:r>
              <a:rPr kumimoji="0" lang="zh-CN" altLang="en-US" sz="22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年内不得变更。</a:t>
            </a:r>
          </a:p>
        </p:txBody>
      </p:sp>
    </p:spTree>
    <p:extLst>
      <p:ext uri="{BB962C8B-B14F-4D97-AF65-F5344CB8AC3E}">
        <p14:creationId xmlns:p14="http://schemas.microsoft.com/office/powerpoint/2010/main" val="3626872256"/>
      </p:ext>
    </p:extLst>
  </p:cSld>
  <p:clrMapOvr>
    <a:masterClrMapping/>
  </p:clrMapOvr>
  <mc:AlternateContent xmlns:mc="http://schemas.openxmlformats.org/markup-compatibility/2006" xmlns:p14="http://schemas.microsoft.com/office/powerpoint/2010/main">
    <mc:Choice Requires="p14">
      <p:transition spd="slow" p14:dur="1600" advClick="0" advTm="0">
        <p14:gallery dir="l"/>
      </p:transition>
    </mc:Choice>
    <mc:Fallback xmlns="">
      <p:transition spd="slow"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nodeType="clickEffect">
                                  <p:stCondLst>
                                    <p:cond delay="0"/>
                                  </p:stCondLst>
                                  <p:childTnLst>
                                    <p:set>
                                      <p:cBhvr>
                                        <p:cTn id="6" dur="1" fill="hold">
                                          <p:stCondLst>
                                            <p:cond delay="0"/>
                                          </p:stCondLst>
                                        </p:cTn>
                                        <p:tgtEl>
                                          <p:spTgt spid="12">
                                            <p:txEl>
                                              <p:pRg st="1" end="1"/>
                                            </p:txEl>
                                          </p:spTgt>
                                        </p:tgtEl>
                                        <p:attrNameLst>
                                          <p:attrName>style.visibility</p:attrName>
                                        </p:attrNameLst>
                                      </p:cBhvr>
                                      <p:to>
                                        <p:strVal val="visible"/>
                                      </p:to>
                                    </p:set>
                                    <p:animEffect transition="in" filter="randombar(horizontal)">
                                      <p:cBhvr>
                                        <p:cTn id="7" dur="500"/>
                                        <p:tgtEl>
                                          <p:spTgt spid="12">
                                            <p:txEl>
                                              <p:pRg st="1" end="1"/>
                                            </p:txEl>
                                          </p:spTgt>
                                        </p:tgtEl>
                                      </p:cBhvr>
                                    </p:animEffect>
                                  </p:childTnLst>
                                </p:cTn>
                              </p:par>
                              <p:par>
                                <p:cTn id="8" presetID="14" presetClass="entr" presetSubtype="10" fill="hold" nodeType="withEffect">
                                  <p:stCondLst>
                                    <p:cond delay="0"/>
                                  </p:stCondLst>
                                  <p:childTnLst>
                                    <p:set>
                                      <p:cBhvr>
                                        <p:cTn id="9" dur="1" fill="hold">
                                          <p:stCondLst>
                                            <p:cond delay="0"/>
                                          </p:stCondLst>
                                        </p:cTn>
                                        <p:tgtEl>
                                          <p:spTgt spid="12">
                                            <p:txEl>
                                              <p:pRg st="2" end="2"/>
                                            </p:txEl>
                                          </p:spTgt>
                                        </p:tgtEl>
                                        <p:attrNameLst>
                                          <p:attrName>style.visibility</p:attrName>
                                        </p:attrNameLst>
                                      </p:cBhvr>
                                      <p:to>
                                        <p:strVal val="visible"/>
                                      </p:to>
                                    </p:set>
                                    <p:animEffect transition="in" filter="randombar(horizontal)">
                                      <p:cBhvr>
                                        <p:cTn id="10" dur="500"/>
                                        <p:tgtEl>
                                          <p:spTgt spid="12">
                                            <p:txEl>
                                              <p:pRg st="2" end="2"/>
                                            </p:txEl>
                                          </p:spTgt>
                                        </p:tgtEl>
                                      </p:cBhvr>
                                    </p:animEffect>
                                  </p:childTnLst>
                                </p:cTn>
                              </p:par>
                              <p:par>
                                <p:cTn id="11" presetID="14" presetClass="entr" presetSubtype="10" fill="hold" nodeType="withEffect">
                                  <p:stCondLst>
                                    <p:cond delay="0"/>
                                  </p:stCondLst>
                                  <p:childTnLst>
                                    <p:set>
                                      <p:cBhvr>
                                        <p:cTn id="12" dur="1" fill="hold">
                                          <p:stCondLst>
                                            <p:cond delay="0"/>
                                          </p:stCondLst>
                                        </p:cTn>
                                        <p:tgtEl>
                                          <p:spTgt spid="12">
                                            <p:txEl>
                                              <p:pRg st="3" end="3"/>
                                            </p:txEl>
                                          </p:spTgt>
                                        </p:tgtEl>
                                        <p:attrNameLst>
                                          <p:attrName>style.visibility</p:attrName>
                                        </p:attrNameLst>
                                      </p:cBhvr>
                                      <p:to>
                                        <p:strVal val="visible"/>
                                      </p:to>
                                    </p:set>
                                    <p:animEffect transition="in" filter="randombar(horizontal)">
                                      <p:cBhvr>
                                        <p:cTn id="13" dur="500"/>
                                        <p:tgtEl>
                                          <p:spTgt spid="12">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文本框 4"/>
          <p:cNvSpPr txBox="1"/>
          <p:nvPr/>
        </p:nvSpPr>
        <p:spPr>
          <a:xfrm>
            <a:off x="868326" y="286623"/>
            <a:ext cx="7407348" cy="500137"/>
          </a:xfrm>
          <a:prstGeom prst="rect">
            <a:avLst/>
          </a:prstGeom>
          <a:noFill/>
        </p:spPr>
        <p:txBody>
          <a:bodyPr wrap="square" lIns="68580" tIns="34290" rIns="68580" bIns="34290" rtlCol="0">
            <a:spAutoFit/>
          </a:bodyPr>
          <a:lstStyle/>
          <a:p>
            <a:pPr algn="ctr"/>
            <a:r>
              <a:rPr lang="zh-CN" altLang="en-US" sz="2800" b="1" dirty="0">
                <a:solidFill>
                  <a:srgbClr val="0070C0"/>
                </a:solidFill>
                <a:latin typeface="+mn-ea"/>
              </a:rPr>
              <a:t>三、进项税额</a:t>
            </a:r>
            <a:endParaRPr lang="en-US" altLang="zh-CN" sz="2800" b="1" dirty="0">
              <a:solidFill>
                <a:srgbClr val="0070C0"/>
              </a:solidFill>
              <a:latin typeface="+mn-ea"/>
            </a:endParaRPr>
          </a:p>
        </p:txBody>
      </p:sp>
      <p:sp>
        <p:nvSpPr>
          <p:cNvPr id="4" name="矩形 3">
            <a:extLst>
              <a:ext uri="{FF2B5EF4-FFF2-40B4-BE49-F238E27FC236}">
                <a16:creationId xmlns:a16="http://schemas.microsoft.com/office/drawing/2014/main" id="{80610F14-AD17-4555-B187-716922E5D2E2}"/>
              </a:ext>
            </a:extLst>
          </p:cNvPr>
          <p:cNvSpPr/>
          <p:nvPr/>
        </p:nvSpPr>
        <p:spPr>
          <a:xfrm>
            <a:off x="2344928" y="898079"/>
            <a:ext cx="4701928" cy="400110"/>
          </a:xfrm>
          <a:prstGeom prst="rect">
            <a:avLst/>
          </a:prstGeom>
          <a:solidFill>
            <a:srgbClr val="C00000"/>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wrap="none">
            <a:spAutoFit/>
          </a:bodyPr>
          <a:lstStyle/>
          <a:p>
            <a:r>
              <a:rPr lang="zh-CN" altLang="en-US" sz="2000" b="1" dirty="0">
                <a:solidFill>
                  <a:schemeClr val="bg1"/>
                </a:solidFill>
                <a:latin typeface="楷体" panose="02010609060101010101" pitchFamily="49" charset="-122"/>
                <a:ea typeface="楷体" panose="02010609060101010101" pitchFamily="49" charset="-122"/>
              </a:rPr>
              <a:t>应纳税额</a:t>
            </a:r>
            <a:r>
              <a:rPr lang="en-US" altLang="zh-CN" sz="2000" b="1" dirty="0">
                <a:solidFill>
                  <a:schemeClr val="bg1"/>
                </a:solidFill>
                <a:latin typeface="楷体" panose="02010609060101010101" pitchFamily="49" charset="-122"/>
                <a:ea typeface="楷体" panose="02010609060101010101" pitchFamily="49" charset="-122"/>
              </a:rPr>
              <a:t>=</a:t>
            </a:r>
            <a:r>
              <a:rPr lang="zh-CN" altLang="en-US" sz="2000" b="1" dirty="0">
                <a:solidFill>
                  <a:schemeClr val="bg1"/>
                </a:solidFill>
                <a:latin typeface="楷体" panose="02010609060101010101" pitchFamily="49" charset="-122"/>
                <a:ea typeface="楷体" panose="02010609060101010101" pitchFamily="49" charset="-122"/>
              </a:rPr>
              <a:t>当期销项税额－当期进项税额</a:t>
            </a:r>
          </a:p>
        </p:txBody>
      </p:sp>
      <p:graphicFrame>
        <p:nvGraphicFramePr>
          <p:cNvPr id="5" name="图示 4">
            <a:extLst>
              <a:ext uri="{FF2B5EF4-FFF2-40B4-BE49-F238E27FC236}">
                <a16:creationId xmlns:a16="http://schemas.microsoft.com/office/drawing/2014/main" id="{55A3A576-9B1A-4909-8FA7-0C704851B04C}"/>
              </a:ext>
            </a:extLst>
          </p:cNvPr>
          <p:cNvGraphicFramePr/>
          <p:nvPr>
            <p:extLst>
              <p:ext uri="{D42A27DB-BD31-4B8C-83A1-F6EECF244321}">
                <p14:modId xmlns:p14="http://schemas.microsoft.com/office/powerpoint/2010/main" val="4168732835"/>
              </p:ext>
            </p:extLst>
          </p:nvPr>
        </p:nvGraphicFramePr>
        <p:xfrm>
          <a:off x="1899684" y="1452038"/>
          <a:ext cx="5592417" cy="3470688"/>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2" name="箭头: 右 1">
            <a:extLst>
              <a:ext uri="{FF2B5EF4-FFF2-40B4-BE49-F238E27FC236}">
                <a16:creationId xmlns:a16="http://schemas.microsoft.com/office/drawing/2014/main" id="{0E221192-5814-4DF6-9B0D-42D636C1C304}"/>
              </a:ext>
            </a:extLst>
          </p:cNvPr>
          <p:cNvSpPr/>
          <p:nvPr/>
        </p:nvSpPr>
        <p:spPr>
          <a:xfrm>
            <a:off x="813840" y="3771014"/>
            <a:ext cx="1531088" cy="595424"/>
          </a:xfrm>
          <a:prstGeom prst="rightArrow">
            <a:avLst/>
          </a:prstGeom>
        </p:spPr>
        <p:style>
          <a:lnRef idx="0">
            <a:schemeClr val="accent3"/>
          </a:lnRef>
          <a:fillRef idx="3">
            <a:schemeClr val="accent3"/>
          </a:fillRef>
          <a:effectRef idx="3">
            <a:schemeClr val="accent3"/>
          </a:effectRef>
          <a:fontRef idx="minor">
            <a:schemeClr val="lt1"/>
          </a:fontRef>
        </p:style>
        <p:txBody>
          <a:bodyPr rtlCol="0" anchor="ctr"/>
          <a:lstStyle/>
          <a:p>
            <a:pPr algn="ctr"/>
            <a:r>
              <a:rPr lang="zh-CN" altLang="en-US" sz="2000" b="1" dirty="0"/>
              <a:t>凭票抵扣</a:t>
            </a:r>
          </a:p>
        </p:txBody>
      </p:sp>
      <p:sp>
        <p:nvSpPr>
          <p:cNvPr id="7" name="箭头: 右 6">
            <a:extLst>
              <a:ext uri="{FF2B5EF4-FFF2-40B4-BE49-F238E27FC236}">
                <a16:creationId xmlns:a16="http://schemas.microsoft.com/office/drawing/2014/main" id="{1BADDED4-3B58-46FF-9D6D-5954F9FD4ED4}"/>
              </a:ext>
            </a:extLst>
          </p:cNvPr>
          <p:cNvSpPr/>
          <p:nvPr/>
        </p:nvSpPr>
        <p:spPr>
          <a:xfrm>
            <a:off x="813840" y="4397938"/>
            <a:ext cx="1531088" cy="595424"/>
          </a:xfrm>
          <a:prstGeom prst="rightArrow">
            <a:avLst/>
          </a:prstGeom>
        </p:spPr>
        <p:style>
          <a:lnRef idx="0">
            <a:schemeClr val="accent3"/>
          </a:lnRef>
          <a:fillRef idx="3">
            <a:schemeClr val="accent3"/>
          </a:fillRef>
          <a:effectRef idx="3">
            <a:schemeClr val="accent3"/>
          </a:effectRef>
          <a:fontRef idx="minor">
            <a:schemeClr val="lt1"/>
          </a:fontRef>
        </p:style>
        <p:txBody>
          <a:bodyPr rtlCol="0" anchor="ctr"/>
          <a:lstStyle/>
          <a:p>
            <a:pPr algn="ctr"/>
            <a:r>
              <a:rPr lang="zh-CN" altLang="en-US" sz="2000" b="1" dirty="0"/>
              <a:t>计算抵扣</a:t>
            </a:r>
          </a:p>
        </p:txBody>
      </p:sp>
    </p:spTree>
    <p:extLst>
      <p:ext uri="{BB962C8B-B14F-4D97-AF65-F5344CB8AC3E}">
        <p14:creationId xmlns:p14="http://schemas.microsoft.com/office/powerpoint/2010/main" val="3985694567"/>
      </p:ext>
    </p:extLst>
  </p:cSld>
  <p:clrMapOvr>
    <a:masterClrMapping/>
  </p:clrMapOvr>
  <mc:AlternateContent xmlns:mc="http://schemas.openxmlformats.org/markup-compatibility/2006" xmlns:p14="http://schemas.microsoft.com/office/powerpoint/2010/main">
    <mc:Choice Requires="p14">
      <p:transition spd="slow" p14:dur="1600" advClick="0" advTm="0">
        <p14:gallery dir="l"/>
      </p:transition>
    </mc:Choice>
    <mc:Fallback xmlns="">
      <p:transition spd="slow"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3" presetClass="entr" presetSubtype="16"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500" fill="hold"/>
                                        <p:tgtEl>
                                          <p:spTgt spid="4"/>
                                        </p:tgtEl>
                                        <p:attrNameLst>
                                          <p:attrName>ppt_w</p:attrName>
                                        </p:attrNameLst>
                                      </p:cBhvr>
                                      <p:tavLst>
                                        <p:tav tm="0">
                                          <p:val>
                                            <p:fltVal val="0"/>
                                          </p:val>
                                        </p:tav>
                                        <p:tav tm="100000">
                                          <p:val>
                                            <p:strVal val="#ppt_w"/>
                                          </p:val>
                                        </p:tav>
                                      </p:tavLst>
                                    </p:anim>
                                    <p:anim calcmode="lin" valueType="num">
                                      <p:cBhvr>
                                        <p:cTn id="8" dur="500" fill="hold"/>
                                        <p:tgtEl>
                                          <p:spTgt spid="4"/>
                                        </p:tgtEl>
                                        <p:attrNameLst>
                                          <p:attrName>ppt_h</p:attrName>
                                        </p:attrNameLst>
                                      </p:cBhvr>
                                      <p:tavLst>
                                        <p:tav tm="0">
                                          <p:val>
                                            <p:fltVal val="0"/>
                                          </p:val>
                                        </p:tav>
                                        <p:tav tm="100000">
                                          <p:val>
                                            <p:strVal val="#ppt_h"/>
                                          </p:val>
                                        </p:tav>
                                      </p:tavLst>
                                    </p:anim>
                                  </p:childTnLst>
                                </p:cTn>
                              </p:par>
                            </p:childTnLst>
                          </p:cTn>
                        </p:par>
                      </p:childTnLst>
                    </p:cTn>
                  </p:par>
                  <p:par>
                    <p:cTn id="9" fill="hold">
                      <p:stCondLst>
                        <p:cond delay="indefinite"/>
                      </p:stCondLst>
                      <p:childTnLst>
                        <p:par>
                          <p:cTn id="10" fill="hold">
                            <p:stCondLst>
                              <p:cond delay="0"/>
                            </p:stCondLst>
                            <p:childTnLst>
                              <p:par>
                                <p:cTn id="11" presetID="16" presetClass="entr" presetSubtype="21" fill="hold" grpId="0" nodeType="clickEffect">
                                  <p:stCondLst>
                                    <p:cond delay="0"/>
                                  </p:stCondLst>
                                  <p:childTnLst>
                                    <p:set>
                                      <p:cBhvr>
                                        <p:cTn id="12" dur="1" fill="hold">
                                          <p:stCondLst>
                                            <p:cond delay="0"/>
                                          </p:stCondLst>
                                        </p:cTn>
                                        <p:tgtEl>
                                          <p:spTgt spid="5"/>
                                        </p:tgtEl>
                                        <p:attrNameLst>
                                          <p:attrName>style.visibility</p:attrName>
                                        </p:attrNameLst>
                                      </p:cBhvr>
                                      <p:to>
                                        <p:strVal val="visible"/>
                                      </p:to>
                                    </p:set>
                                    <p:animEffect transition="in" filter="barn(inVertical)">
                                      <p:cBhvr>
                                        <p:cTn id="13"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Graphic spid="5" grpId="0">
        <p:bldAsOne/>
      </p:bldGraphic>
    </p:bldLst>
  </p:timing>
</p:sld>
</file>

<file path=ppt/slides/slide2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组合 2">
            <a:extLst>
              <a:ext uri="{FF2B5EF4-FFF2-40B4-BE49-F238E27FC236}">
                <a16:creationId xmlns:a16="http://schemas.microsoft.com/office/drawing/2014/main" id="{1C82D553-D0D1-4869-A344-E76D8EAE5653}"/>
              </a:ext>
            </a:extLst>
          </p:cNvPr>
          <p:cNvGrpSpPr/>
          <p:nvPr/>
        </p:nvGrpSpPr>
        <p:grpSpPr>
          <a:xfrm>
            <a:off x="891285" y="1123122"/>
            <a:ext cx="648376" cy="3488635"/>
            <a:chOff x="1245704" y="1123122"/>
            <a:chExt cx="648376" cy="3488635"/>
          </a:xfrm>
        </p:grpSpPr>
        <p:grpSp>
          <p:nvGrpSpPr>
            <p:cNvPr id="16" name="组合 15"/>
            <p:cNvGrpSpPr/>
            <p:nvPr/>
          </p:nvGrpSpPr>
          <p:grpSpPr>
            <a:xfrm>
              <a:off x="1245704" y="1123122"/>
              <a:ext cx="648376" cy="3488635"/>
              <a:chOff x="3237545" y="4561747"/>
              <a:chExt cx="1146960" cy="1146960"/>
            </a:xfrm>
          </p:grpSpPr>
          <p:sp>
            <p:nvSpPr>
              <p:cNvPr id="17" name="圆角矩形 16"/>
              <p:cNvSpPr/>
              <p:nvPr/>
            </p:nvSpPr>
            <p:spPr>
              <a:xfrm>
                <a:off x="3237545" y="4561747"/>
                <a:ext cx="1146960" cy="1146960"/>
              </a:xfrm>
              <a:prstGeom prst="roundRect">
                <a:avLst>
                  <a:gd name="adj" fmla="val 9039"/>
                </a:avLst>
              </a:prstGeom>
              <a:solidFill>
                <a:srgbClr val="0070C0"/>
              </a:solidFill>
              <a:ln w="31750">
                <a:gradFill flip="none" rotWithShape="1">
                  <a:gsLst>
                    <a:gs pos="0">
                      <a:schemeClr val="bg1">
                        <a:lumMod val="85000"/>
                      </a:schemeClr>
                    </a:gs>
                    <a:gs pos="100000">
                      <a:schemeClr val="bg1"/>
                    </a:gs>
                  </a:gsLst>
                  <a:lin ang="2700000" scaled="1"/>
                  <a:tileRect/>
                </a:gradFill>
              </a:ln>
              <a:effectLst>
                <a:innerShdw blurRad="127000" dist="63500" dir="13500000">
                  <a:schemeClr val="tx1">
                    <a:lumMod val="65000"/>
                    <a:lumOff val="35000"/>
                    <a:alpha val="49000"/>
                  </a:scheme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a:solidFill>
                    <a:srgbClr val="FFFFFF"/>
                  </a:solidFill>
                  <a:latin typeface="+mn-ea"/>
                </a:endParaRPr>
              </a:p>
            </p:txBody>
          </p:sp>
          <p:sp>
            <p:nvSpPr>
              <p:cNvPr id="18" name="圆角矩形 17"/>
              <p:cNvSpPr/>
              <p:nvPr/>
            </p:nvSpPr>
            <p:spPr>
              <a:xfrm>
                <a:off x="3294838" y="4757465"/>
                <a:ext cx="1032368" cy="773634"/>
              </a:xfrm>
              <a:prstGeom prst="roundRect">
                <a:avLst>
                  <a:gd name="adj" fmla="val 9613"/>
                </a:avLst>
              </a:prstGeom>
              <a:solidFill>
                <a:schemeClr val="bg1">
                  <a:lumMod val="95000"/>
                </a:schemeClr>
              </a:solidFill>
              <a:ln w="50800">
                <a:noFill/>
              </a:ln>
              <a:effectLst>
                <a:outerShdw blurRad="76200" dist="38100" dir="2700000" algn="tl" rotWithShape="0">
                  <a:schemeClr val="tx1">
                    <a:lumMod val="65000"/>
                    <a:lumOff val="35000"/>
                    <a:alpha val="64000"/>
                  </a:schemeClr>
                </a:outerShdw>
              </a:effectLst>
              <a:scene3d>
                <a:camera prst="orthographicFront"/>
                <a:lightRig rig="threePt" dir="t"/>
              </a:scene3d>
              <a:sp3d prstMaterial="softEdge">
                <a:bevelT w="25400" h="127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a:solidFill>
                    <a:srgbClr val="FFFFFF"/>
                  </a:solidFill>
                  <a:latin typeface="+mn-ea"/>
                </a:endParaRPr>
              </a:p>
            </p:txBody>
          </p:sp>
        </p:grpSp>
        <p:sp>
          <p:nvSpPr>
            <p:cNvPr id="19" name="Text Placeholder 3"/>
            <p:cNvSpPr txBox="1">
              <a:spLocks/>
            </p:cNvSpPr>
            <p:nvPr/>
          </p:nvSpPr>
          <p:spPr>
            <a:xfrm>
              <a:off x="1285045" y="1676972"/>
              <a:ext cx="569690" cy="2343406"/>
            </a:xfrm>
            <a:prstGeom prst="rect">
              <a:avLst/>
            </a:prstGeom>
          </p:spPr>
          <p:txBody>
            <a:bodyPr vert="horz" lIns="0" tIns="0" rIns="0" bIns="0" rtlCol="0" anchor="ctr">
              <a:normAutofit/>
            </a:bodyPr>
            <a:lstStyle>
              <a:lvl1pPr marL="0" indent="0" algn="l" defTabSz="914400" rtl="0" eaLnBrk="1" latinLnBrk="0" hangingPunct="1">
                <a:lnSpc>
                  <a:spcPct val="90000"/>
                </a:lnSpc>
                <a:spcBef>
                  <a:spcPts val="1000"/>
                </a:spcBef>
                <a:buFont typeface="Arial" panose="020B0604020202020204" pitchFamily="34" charset="0"/>
                <a:buNone/>
                <a:defRPr sz="1750" kern="1200">
                  <a:solidFill>
                    <a:schemeClr val="tx1"/>
                  </a:solidFill>
                  <a:latin typeface="Open Sans" panose="020B0606030504020204" pitchFamily="34" charset="0"/>
                  <a:ea typeface="Open Sans" panose="020B0606030504020204" pitchFamily="34" charset="0"/>
                  <a:cs typeface="Open Sans" panose="020B0606030504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Open Sans "/>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Open Sans "/>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Open Sans "/>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Open Sans "/>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a:r>
                <a:rPr lang="zh-CN" altLang="en-US" sz="2000" b="1" dirty="0">
                  <a:solidFill>
                    <a:srgbClr val="7030A0"/>
                  </a:solidFill>
                  <a:latin typeface="+mn-ea"/>
                  <a:ea typeface="+mn-ea"/>
                </a:rPr>
                <a:t>（</a:t>
              </a:r>
              <a:r>
                <a:rPr lang="en-US" altLang="zh-CN" sz="2000" b="1" dirty="0">
                  <a:solidFill>
                    <a:srgbClr val="7030A0"/>
                  </a:solidFill>
                  <a:latin typeface="+mn-ea"/>
                  <a:ea typeface="+mn-ea"/>
                </a:rPr>
                <a:t>1</a:t>
              </a:r>
              <a:r>
                <a:rPr lang="zh-CN" altLang="en-US" sz="2000" b="1" dirty="0">
                  <a:solidFill>
                    <a:srgbClr val="7030A0"/>
                  </a:solidFill>
                  <a:latin typeface="+mn-ea"/>
                  <a:ea typeface="+mn-ea"/>
                </a:rPr>
                <a:t>）</a:t>
              </a:r>
              <a:endParaRPr lang="en-US" altLang="zh-CN" sz="2000" b="1" dirty="0">
                <a:solidFill>
                  <a:srgbClr val="7030A0"/>
                </a:solidFill>
                <a:latin typeface="+mn-ea"/>
                <a:ea typeface="+mn-ea"/>
              </a:endParaRPr>
            </a:p>
            <a:p>
              <a:pPr algn="ctr"/>
              <a:r>
                <a:rPr lang="zh-CN" altLang="en-US" sz="2000" b="1" dirty="0">
                  <a:solidFill>
                    <a:srgbClr val="7030A0"/>
                  </a:solidFill>
                  <a:latin typeface="+mn-ea"/>
                  <a:ea typeface="+mn-ea"/>
                </a:rPr>
                <a:t>凭</a:t>
              </a:r>
              <a:endParaRPr lang="en-US" altLang="zh-CN" sz="2000" b="1" dirty="0">
                <a:solidFill>
                  <a:srgbClr val="7030A0"/>
                </a:solidFill>
                <a:latin typeface="+mn-ea"/>
                <a:ea typeface="+mn-ea"/>
              </a:endParaRPr>
            </a:p>
            <a:p>
              <a:pPr algn="ctr"/>
              <a:r>
                <a:rPr lang="zh-CN" altLang="en-US" sz="2000" b="1" dirty="0">
                  <a:solidFill>
                    <a:srgbClr val="7030A0"/>
                  </a:solidFill>
                  <a:latin typeface="+mn-ea"/>
                  <a:ea typeface="+mn-ea"/>
                </a:rPr>
                <a:t>票</a:t>
              </a:r>
              <a:endParaRPr lang="en-US" altLang="zh-CN" sz="2000" b="1" dirty="0">
                <a:solidFill>
                  <a:srgbClr val="7030A0"/>
                </a:solidFill>
                <a:latin typeface="+mn-ea"/>
                <a:ea typeface="+mn-ea"/>
              </a:endParaRPr>
            </a:p>
            <a:p>
              <a:pPr algn="ctr"/>
              <a:r>
                <a:rPr lang="zh-CN" altLang="en-US" sz="2000" b="1" dirty="0">
                  <a:solidFill>
                    <a:srgbClr val="7030A0"/>
                  </a:solidFill>
                  <a:latin typeface="+mn-ea"/>
                  <a:ea typeface="+mn-ea"/>
                </a:rPr>
                <a:t>抵</a:t>
              </a:r>
              <a:endParaRPr lang="en-US" altLang="zh-CN" sz="2000" b="1" dirty="0">
                <a:solidFill>
                  <a:srgbClr val="7030A0"/>
                </a:solidFill>
                <a:latin typeface="+mn-ea"/>
                <a:ea typeface="+mn-ea"/>
              </a:endParaRPr>
            </a:p>
            <a:p>
              <a:pPr algn="ctr"/>
              <a:r>
                <a:rPr lang="zh-CN" altLang="en-US" sz="2000" b="1" dirty="0">
                  <a:solidFill>
                    <a:srgbClr val="7030A0"/>
                  </a:solidFill>
                  <a:latin typeface="+mn-ea"/>
                  <a:ea typeface="+mn-ea"/>
                </a:rPr>
                <a:t>扣</a:t>
              </a:r>
              <a:endParaRPr lang="en-GB" altLang="zh-CN" sz="2000" b="1" dirty="0">
                <a:solidFill>
                  <a:srgbClr val="7030A0"/>
                </a:solidFill>
                <a:latin typeface="+mn-ea"/>
                <a:ea typeface="+mn-ea"/>
              </a:endParaRPr>
            </a:p>
          </p:txBody>
        </p:sp>
      </p:grpSp>
      <p:graphicFrame>
        <p:nvGraphicFramePr>
          <p:cNvPr id="2" name="图示 1"/>
          <p:cNvGraphicFramePr/>
          <p:nvPr>
            <p:extLst>
              <p:ext uri="{D42A27DB-BD31-4B8C-83A1-F6EECF244321}">
                <p14:modId xmlns:p14="http://schemas.microsoft.com/office/powerpoint/2010/main" val="3919872917"/>
              </p:ext>
            </p:extLst>
          </p:nvPr>
        </p:nvGraphicFramePr>
        <p:xfrm>
          <a:off x="1689727" y="876622"/>
          <a:ext cx="6603668" cy="4266878"/>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10" name="TextBox 9"/>
          <p:cNvSpPr txBox="1"/>
          <p:nvPr/>
        </p:nvSpPr>
        <p:spPr>
          <a:xfrm>
            <a:off x="2237469" y="2656118"/>
            <a:ext cx="700833" cy="707886"/>
          </a:xfrm>
          <a:prstGeom prst="rect">
            <a:avLst/>
          </a:prstGeom>
          <a:noFill/>
        </p:spPr>
        <p:txBody>
          <a:bodyPr wrap="none" rtlCol="0">
            <a:spAutoFit/>
          </a:bodyPr>
          <a:lstStyle/>
          <a:p>
            <a:pPr lvl="0"/>
            <a:r>
              <a:rPr lang="zh-CN" altLang="en-US" sz="2000" b="1" dirty="0">
                <a:solidFill>
                  <a:srgbClr val="7030A0"/>
                </a:solidFill>
                <a:latin typeface="+mn-ea"/>
              </a:rPr>
              <a:t>完税</a:t>
            </a:r>
            <a:endParaRPr lang="en-US" altLang="zh-CN" sz="2000" b="1" dirty="0">
              <a:solidFill>
                <a:srgbClr val="7030A0"/>
              </a:solidFill>
              <a:latin typeface="+mn-ea"/>
            </a:endParaRPr>
          </a:p>
          <a:p>
            <a:pPr lvl="0"/>
            <a:r>
              <a:rPr lang="zh-CN" altLang="en-US" sz="2000" b="1" dirty="0">
                <a:solidFill>
                  <a:srgbClr val="7030A0"/>
                </a:solidFill>
                <a:latin typeface="+mn-ea"/>
              </a:rPr>
              <a:t>凭证</a:t>
            </a:r>
          </a:p>
        </p:txBody>
      </p:sp>
      <p:sp>
        <p:nvSpPr>
          <p:cNvPr id="11" name="TextBox 10"/>
          <p:cNvSpPr txBox="1"/>
          <p:nvPr/>
        </p:nvSpPr>
        <p:spPr>
          <a:xfrm>
            <a:off x="1682534" y="1403521"/>
            <a:ext cx="1109871" cy="707886"/>
          </a:xfrm>
          <a:prstGeom prst="rect">
            <a:avLst/>
          </a:prstGeom>
          <a:noFill/>
        </p:spPr>
        <p:txBody>
          <a:bodyPr wrap="square" rtlCol="0">
            <a:spAutoFit/>
          </a:bodyPr>
          <a:lstStyle/>
          <a:p>
            <a:pPr lvl="0" algn="ctr"/>
            <a:r>
              <a:rPr lang="zh-CN" altLang="en-US" sz="2000" b="1" dirty="0">
                <a:solidFill>
                  <a:srgbClr val="7030A0"/>
                </a:solidFill>
                <a:latin typeface="+mn-ea"/>
              </a:rPr>
              <a:t>专用</a:t>
            </a:r>
            <a:endParaRPr lang="en-US" altLang="zh-CN" sz="2000" b="1" dirty="0">
              <a:solidFill>
                <a:srgbClr val="7030A0"/>
              </a:solidFill>
              <a:latin typeface="+mn-ea"/>
            </a:endParaRPr>
          </a:p>
          <a:p>
            <a:pPr lvl="0" algn="ctr"/>
            <a:r>
              <a:rPr lang="zh-CN" altLang="en-US" sz="2000" b="1" dirty="0">
                <a:solidFill>
                  <a:srgbClr val="7030A0"/>
                </a:solidFill>
                <a:latin typeface="+mn-ea"/>
              </a:rPr>
              <a:t>发票</a:t>
            </a:r>
          </a:p>
        </p:txBody>
      </p:sp>
      <p:sp>
        <p:nvSpPr>
          <p:cNvPr id="12" name="文本框 4"/>
          <p:cNvSpPr txBox="1"/>
          <p:nvPr/>
        </p:nvSpPr>
        <p:spPr>
          <a:xfrm>
            <a:off x="1063486" y="292634"/>
            <a:ext cx="7007087" cy="500137"/>
          </a:xfrm>
          <a:prstGeom prst="rect">
            <a:avLst/>
          </a:prstGeom>
          <a:noFill/>
        </p:spPr>
        <p:txBody>
          <a:bodyPr wrap="square" lIns="68580" tIns="34290" rIns="68580" bIns="34290" rtlCol="0">
            <a:spAutoFit/>
          </a:bodyPr>
          <a:lstStyle/>
          <a:p>
            <a:pPr algn="ctr"/>
            <a:r>
              <a:rPr lang="zh-CN" altLang="en-US" sz="2800" b="1" dirty="0">
                <a:solidFill>
                  <a:srgbClr val="0070C0"/>
                </a:solidFill>
                <a:latin typeface="+mn-ea"/>
              </a:rPr>
              <a:t>三、进项税额</a:t>
            </a:r>
            <a:r>
              <a:rPr lang="en-US" altLang="zh-CN" sz="2400" b="1" dirty="0">
                <a:solidFill>
                  <a:srgbClr val="7030A0"/>
                </a:solidFill>
              </a:rPr>
              <a:t>——1.</a:t>
            </a:r>
            <a:r>
              <a:rPr lang="zh-CN" altLang="en-US" sz="2400" b="1" dirty="0">
                <a:solidFill>
                  <a:srgbClr val="7030A0"/>
                </a:solidFill>
              </a:rPr>
              <a:t>准予抵扣的进项税额</a:t>
            </a:r>
            <a:endParaRPr lang="zh-CN" altLang="zh-CN" sz="2000" b="1" dirty="0">
              <a:solidFill>
                <a:srgbClr val="7030A0"/>
              </a:solidFill>
            </a:endParaRPr>
          </a:p>
        </p:txBody>
      </p:sp>
      <p:sp>
        <p:nvSpPr>
          <p:cNvPr id="13" name="TextBox 12"/>
          <p:cNvSpPr txBox="1"/>
          <p:nvPr/>
        </p:nvSpPr>
        <p:spPr>
          <a:xfrm>
            <a:off x="1887052" y="3890903"/>
            <a:ext cx="700833" cy="707886"/>
          </a:xfrm>
          <a:prstGeom prst="rect">
            <a:avLst/>
          </a:prstGeom>
          <a:noFill/>
        </p:spPr>
        <p:txBody>
          <a:bodyPr wrap="none" rtlCol="0">
            <a:spAutoFit/>
          </a:bodyPr>
          <a:lstStyle/>
          <a:p>
            <a:pPr lvl="0"/>
            <a:r>
              <a:rPr lang="zh-CN" altLang="en-US" sz="2000" b="1" dirty="0">
                <a:solidFill>
                  <a:srgbClr val="7030A0"/>
                </a:solidFill>
                <a:latin typeface="+mn-ea"/>
              </a:rPr>
              <a:t>完税</a:t>
            </a:r>
            <a:endParaRPr lang="en-US" altLang="zh-CN" sz="2000" b="1" dirty="0">
              <a:solidFill>
                <a:srgbClr val="7030A0"/>
              </a:solidFill>
              <a:latin typeface="+mn-ea"/>
            </a:endParaRPr>
          </a:p>
          <a:p>
            <a:pPr lvl="0"/>
            <a:r>
              <a:rPr lang="zh-CN" altLang="en-US" sz="2000" b="1" dirty="0">
                <a:solidFill>
                  <a:srgbClr val="7030A0"/>
                </a:solidFill>
                <a:latin typeface="+mn-ea"/>
              </a:rPr>
              <a:t>凭证</a:t>
            </a:r>
          </a:p>
        </p:txBody>
      </p:sp>
      <p:pic>
        <p:nvPicPr>
          <p:cNvPr id="20" name="图片 19">
            <a:extLst>
              <a:ext uri="{FF2B5EF4-FFF2-40B4-BE49-F238E27FC236}">
                <a16:creationId xmlns:a16="http://schemas.microsoft.com/office/drawing/2014/main" id="{30483FB1-1CD2-46FC-95CA-53CA506B560C}"/>
              </a:ext>
            </a:extLst>
          </p:cNvPr>
          <p:cNvPicPr>
            <a:picLocks noChangeAspect="1"/>
          </p:cNvPicPr>
          <p:nvPr/>
        </p:nvPicPr>
        <p:blipFill>
          <a:blip r:embed="rId7"/>
          <a:stretch>
            <a:fillRect/>
          </a:stretch>
        </p:blipFill>
        <p:spPr>
          <a:xfrm>
            <a:off x="630533" y="42528"/>
            <a:ext cx="8010525" cy="5010150"/>
          </a:xfrm>
          <a:prstGeom prst="rect">
            <a:avLst/>
          </a:prstGeom>
        </p:spPr>
      </p:pic>
      <p:pic>
        <p:nvPicPr>
          <p:cNvPr id="21" name="图片 20">
            <a:extLst>
              <a:ext uri="{FF2B5EF4-FFF2-40B4-BE49-F238E27FC236}">
                <a16:creationId xmlns:a16="http://schemas.microsoft.com/office/drawing/2014/main" id="{B373C1DD-E1F2-407B-9091-41F0460C5323}"/>
              </a:ext>
            </a:extLst>
          </p:cNvPr>
          <p:cNvPicPr>
            <a:picLocks noChangeAspect="1"/>
          </p:cNvPicPr>
          <p:nvPr/>
        </p:nvPicPr>
        <p:blipFill>
          <a:blip r:embed="rId8"/>
          <a:stretch>
            <a:fillRect/>
          </a:stretch>
        </p:blipFill>
        <p:spPr>
          <a:xfrm>
            <a:off x="691808" y="169807"/>
            <a:ext cx="7949250" cy="4882871"/>
          </a:xfrm>
          <a:prstGeom prst="rect">
            <a:avLst/>
          </a:prstGeom>
        </p:spPr>
      </p:pic>
      <p:pic>
        <p:nvPicPr>
          <p:cNvPr id="22" name="图片 21">
            <a:extLst>
              <a:ext uri="{FF2B5EF4-FFF2-40B4-BE49-F238E27FC236}">
                <a16:creationId xmlns:a16="http://schemas.microsoft.com/office/drawing/2014/main" id="{9F2A78AF-C724-47E4-85D6-984AF76051A6}"/>
              </a:ext>
            </a:extLst>
          </p:cNvPr>
          <p:cNvPicPr>
            <a:picLocks noChangeAspect="1"/>
          </p:cNvPicPr>
          <p:nvPr/>
        </p:nvPicPr>
        <p:blipFill rotWithShape="1">
          <a:blip r:embed="rId9"/>
          <a:srcRect l="6374" t="8635" r="6927" b="8647"/>
          <a:stretch/>
        </p:blipFill>
        <p:spPr>
          <a:xfrm>
            <a:off x="691808" y="32581"/>
            <a:ext cx="7949249" cy="5086507"/>
          </a:xfrm>
          <a:prstGeom prst="rect">
            <a:avLst/>
          </a:prstGeom>
        </p:spPr>
      </p:pic>
      <p:pic>
        <p:nvPicPr>
          <p:cNvPr id="23" name="图片 22">
            <a:extLst>
              <a:ext uri="{FF2B5EF4-FFF2-40B4-BE49-F238E27FC236}">
                <a16:creationId xmlns:a16="http://schemas.microsoft.com/office/drawing/2014/main" id="{27497B29-C06A-4DA0-9A59-CD33C7CADE5C}"/>
              </a:ext>
            </a:extLst>
          </p:cNvPr>
          <p:cNvPicPr>
            <a:picLocks noChangeAspect="1"/>
          </p:cNvPicPr>
          <p:nvPr/>
        </p:nvPicPr>
        <p:blipFill>
          <a:blip r:embed="rId10"/>
          <a:stretch>
            <a:fillRect/>
          </a:stretch>
        </p:blipFill>
        <p:spPr>
          <a:xfrm>
            <a:off x="923673" y="317927"/>
            <a:ext cx="7691298" cy="4586630"/>
          </a:xfrm>
          <a:prstGeom prst="rect">
            <a:avLst/>
          </a:prstGeom>
        </p:spPr>
      </p:pic>
    </p:spTree>
    <p:extLst>
      <p:ext uri="{BB962C8B-B14F-4D97-AF65-F5344CB8AC3E}">
        <p14:creationId xmlns:p14="http://schemas.microsoft.com/office/powerpoint/2010/main" val="370439972"/>
      </p:ext>
    </p:extLst>
  </p:cSld>
  <p:clrMapOvr>
    <a:masterClrMapping/>
  </p:clrMapOvr>
  <mc:AlternateContent xmlns:mc="http://schemas.openxmlformats.org/markup-compatibility/2006" xmlns:p14="http://schemas.microsoft.com/office/powerpoint/2010/main">
    <mc:Choice Requires="p14">
      <p:transition spd="slow" p14:dur="1600" advClick="0" advTm="0">
        <p14:gallery dir="l"/>
      </p:transition>
    </mc:Choice>
    <mc:Fallback xmlns="">
      <p:transition spd="slow"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barn(inVertical)">
                                      <p:cBhvr>
                                        <p:cTn id="7" dur="500"/>
                                        <p:tgtEl>
                                          <p:spTgt spid="20"/>
                                        </p:tgtEl>
                                      </p:cBhvr>
                                    </p:animEffect>
                                  </p:childTnLst>
                                </p:cTn>
                              </p:par>
                            </p:childTnLst>
                          </p:cTn>
                        </p:par>
                      </p:childTnLst>
                    </p:cTn>
                  </p:par>
                  <p:par>
                    <p:cTn id="8" fill="hold">
                      <p:stCondLst>
                        <p:cond delay="indefinite"/>
                      </p:stCondLst>
                      <p:childTnLst>
                        <p:par>
                          <p:cTn id="9" fill="hold">
                            <p:stCondLst>
                              <p:cond delay="0"/>
                            </p:stCondLst>
                            <p:childTnLst>
                              <p:par>
                                <p:cTn id="10" presetID="2" presetClass="exit" presetSubtype="4" fill="hold" nodeType="clickEffect">
                                  <p:stCondLst>
                                    <p:cond delay="0"/>
                                  </p:stCondLst>
                                  <p:childTnLst>
                                    <p:anim calcmode="lin" valueType="num">
                                      <p:cBhvr additive="base">
                                        <p:cTn id="11" dur="500"/>
                                        <p:tgtEl>
                                          <p:spTgt spid="20"/>
                                        </p:tgtEl>
                                        <p:attrNameLst>
                                          <p:attrName>ppt_x</p:attrName>
                                        </p:attrNameLst>
                                      </p:cBhvr>
                                      <p:tavLst>
                                        <p:tav tm="0">
                                          <p:val>
                                            <p:strVal val="ppt_x"/>
                                          </p:val>
                                        </p:tav>
                                        <p:tav tm="100000">
                                          <p:val>
                                            <p:strVal val="ppt_x"/>
                                          </p:val>
                                        </p:tav>
                                      </p:tavLst>
                                    </p:anim>
                                    <p:anim calcmode="lin" valueType="num">
                                      <p:cBhvr additive="base">
                                        <p:cTn id="12" dur="500"/>
                                        <p:tgtEl>
                                          <p:spTgt spid="20"/>
                                        </p:tgtEl>
                                        <p:attrNameLst>
                                          <p:attrName>ppt_y</p:attrName>
                                        </p:attrNameLst>
                                      </p:cBhvr>
                                      <p:tavLst>
                                        <p:tav tm="0">
                                          <p:val>
                                            <p:strVal val="ppt_y"/>
                                          </p:val>
                                        </p:tav>
                                        <p:tav tm="100000">
                                          <p:val>
                                            <p:strVal val="1+ppt_h/2"/>
                                          </p:val>
                                        </p:tav>
                                      </p:tavLst>
                                    </p:anim>
                                    <p:set>
                                      <p:cBhvr>
                                        <p:cTn id="13" dur="1" fill="hold">
                                          <p:stCondLst>
                                            <p:cond delay="499"/>
                                          </p:stCondLst>
                                        </p:cTn>
                                        <p:tgtEl>
                                          <p:spTgt spid="20"/>
                                        </p:tgtEl>
                                        <p:attrNameLst>
                                          <p:attrName>style.visibility</p:attrName>
                                        </p:attrNameLst>
                                      </p:cBhvr>
                                      <p:to>
                                        <p:strVal val="hidden"/>
                                      </p:to>
                                    </p:set>
                                  </p:childTnLst>
                                </p:cTn>
                              </p:par>
                            </p:childTnLst>
                          </p:cTn>
                        </p:par>
                      </p:childTnLst>
                    </p:cTn>
                  </p:par>
                  <p:par>
                    <p:cTn id="14" fill="hold">
                      <p:stCondLst>
                        <p:cond delay="indefinite"/>
                      </p:stCondLst>
                      <p:childTnLst>
                        <p:par>
                          <p:cTn id="15" fill="hold">
                            <p:stCondLst>
                              <p:cond delay="0"/>
                            </p:stCondLst>
                            <p:childTnLst>
                              <p:par>
                                <p:cTn id="16" presetID="2" presetClass="entr" presetSubtype="4" fill="hold" nodeType="clickEffect">
                                  <p:stCondLst>
                                    <p:cond delay="0"/>
                                  </p:stCondLst>
                                  <p:childTnLst>
                                    <p:set>
                                      <p:cBhvr>
                                        <p:cTn id="17" dur="1" fill="hold">
                                          <p:stCondLst>
                                            <p:cond delay="0"/>
                                          </p:stCondLst>
                                        </p:cTn>
                                        <p:tgtEl>
                                          <p:spTgt spid="21"/>
                                        </p:tgtEl>
                                        <p:attrNameLst>
                                          <p:attrName>style.visibility</p:attrName>
                                        </p:attrNameLst>
                                      </p:cBhvr>
                                      <p:to>
                                        <p:strVal val="visible"/>
                                      </p:to>
                                    </p:set>
                                    <p:anim calcmode="lin" valueType="num">
                                      <p:cBhvr additive="base">
                                        <p:cTn id="18" dur="500" fill="hold"/>
                                        <p:tgtEl>
                                          <p:spTgt spid="21"/>
                                        </p:tgtEl>
                                        <p:attrNameLst>
                                          <p:attrName>ppt_x</p:attrName>
                                        </p:attrNameLst>
                                      </p:cBhvr>
                                      <p:tavLst>
                                        <p:tav tm="0">
                                          <p:val>
                                            <p:strVal val="#ppt_x"/>
                                          </p:val>
                                        </p:tav>
                                        <p:tav tm="100000">
                                          <p:val>
                                            <p:strVal val="#ppt_x"/>
                                          </p:val>
                                        </p:tav>
                                      </p:tavLst>
                                    </p:anim>
                                    <p:anim calcmode="lin" valueType="num">
                                      <p:cBhvr additive="base">
                                        <p:cTn id="19" dur="500" fill="hold"/>
                                        <p:tgtEl>
                                          <p:spTgt spid="21"/>
                                        </p:tgtEl>
                                        <p:attrNameLst>
                                          <p:attrName>ppt_y</p:attrName>
                                        </p:attrNameLst>
                                      </p:cBhvr>
                                      <p:tavLst>
                                        <p:tav tm="0">
                                          <p:val>
                                            <p:strVal val="1+#ppt_h/2"/>
                                          </p:val>
                                        </p:tav>
                                        <p:tav tm="100000">
                                          <p:val>
                                            <p:strVal val="#ppt_y"/>
                                          </p:val>
                                        </p:tav>
                                      </p:tavLst>
                                    </p:anim>
                                  </p:childTnLst>
                                </p:cTn>
                              </p:par>
                            </p:childTnLst>
                          </p:cTn>
                        </p:par>
                      </p:childTnLst>
                    </p:cTn>
                  </p:par>
                  <p:par>
                    <p:cTn id="20" fill="hold">
                      <p:stCondLst>
                        <p:cond delay="indefinite"/>
                      </p:stCondLst>
                      <p:childTnLst>
                        <p:par>
                          <p:cTn id="21" fill="hold">
                            <p:stCondLst>
                              <p:cond delay="0"/>
                            </p:stCondLst>
                            <p:childTnLst>
                              <p:par>
                                <p:cTn id="22" presetID="2" presetClass="exit" presetSubtype="4" fill="hold" nodeType="clickEffect">
                                  <p:stCondLst>
                                    <p:cond delay="0"/>
                                  </p:stCondLst>
                                  <p:childTnLst>
                                    <p:anim calcmode="lin" valueType="num">
                                      <p:cBhvr additive="base">
                                        <p:cTn id="23" dur="500"/>
                                        <p:tgtEl>
                                          <p:spTgt spid="21"/>
                                        </p:tgtEl>
                                        <p:attrNameLst>
                                          <p:attrName>ppt_x</p:attrName>
                                        </p:attrNameLst>
                                      </p:cBhvr>
                                      <p:tavLst>
                                        <p:tav tm="0">
                                          <p:val>
                                            <p:strVal val="ppt_x"/>
                                          </p:val>
                                        </p:tav>
                                        <p:tav tm="100000">
                                          <p:val>
                                            <p:strVal val="ppt_x"/>
                                          </p:val>
                                        </p:tav>
                                      </p:tavLst>
                                    </p:anim>
                                    <p:anim calcmode="lin" valueType="num">
                                      <p:cBhvr additive="base">
                                        <p:cTn id="24" dur="500"/>
                                        <p:tgtEl>
                                          <p:spTgt spid="21"/>
                                        </p:tgtEl>
                                        <p:attrNameLst>
                                          <p:attrName>ppt_y</p:attrName>
                                        </p:attrNameLst>
                                      </p:cBhvr>
                                      <p:tavLst>
                                        <p:tav tm="0">
                                          <p:val>
                                            <p:strVal val="ppt_y"/>
                                          </p:val>
                                        </p:tav>
                                        <p:tav tm="100000">
                                          <p:val>
                                            <p:strVal val="1+ppt_h/2"/>
                                          </p:val>
                                        </p:tav>
                                      </p:tavLst>
                                    </p:anim>
                                    <p:set>
                                      <p:cBhvr>
                                        <p:cTn id="25" dur="1" fill="hold">
                                          <p:stCondLst>
                                            <p:cond delay="499"/>
                                          </p:stCondLst>
                                        </p:cTn>
                                        <p:tgtEl>
                                          <p:spTgt spid="21"/>
                                        </p:tgtEl>
                                        <p:attrNameLst>
                                          <p:attrName>style.visibility</p:attrName>
                                        </p:attrNameLst>
                                      </p:cBhvr>
                                      <p:to>
                                        <p:strVal val="hidden"/>
                                      </p:to>
                                    </p:set>
                                  </p:childTnLst>
                                </p:cTn>
                              </p:par>
                            </p:childTnLst>
                          </p:cTn>
                        </p:par>
                      </p:childTnLst>
                    </p:cTn>
                  </p:par>
                  <p:par>
                    <p:cTn id="26" fill="hold">
                      <p:stCondLst>
                        <p:cond delay="indefinite"/>
                      </p:stCondLst>
                      <p:childTnLst>
                        <p:par>
                          <p:cTn id="27" fill="hold">
                            <p:stCondLst>
                              <p:cond delay="0"/>
                            </p:stCondLst>
                            <p:childTnLst>
                              <p:par>
                                <p:cTn id="28" presetID="16" presetClass="entr" presetSubtype="21" fill="hold" nodeType="clickEffect">
                                  <p:stCondLst>
                                    <p:cond delay="0"/>
                                  </p:stCondLst>
                                  <p:childTnLst>
                                    <p:set>
                                      <p:cBhvr>
                                        <p:cTn id="29" dur="1" fill="hold">
                                          <p:stCondLst>
                                            <p:cond delay="0"/>
                                          </p:stCondLst>
                                        </p:cTn>
                                        <p:tgtEl>
                                          <p:spTgt spid="22"/>
                                        </p:tgtEl>
                                        <p:attrNameLst>
                                          <p:attrName>style.visibility</p:attrName>
                                        </p:attrNameLst>
                                      </p:cBhvr>
                                      <p:to>
                                        <p:strVal val="visible"/>
                                      </p:to>
                                    </p:set>
                                    <p:animEffect transition="in" filter="barn(inVertical)">
                                      <p:cBhvr>
                                        <p:cTn id="30" dur="500"/>
                                        <p:tgtEl>
                                          <p:spTgt spid="22"/>
                                        </p:tgtEl>
                                      </p:cBhvr>
                                    </p:animEffect>
                                  </p:childTnLst>
                                </p:cTn>
                              </p:par>
                            </p:childTnLst>
                          </p:cTn>
                        </p:par>
                      </p:childTnLst>
                    </p:cTn>
                  </p:par>
                  <p:par>
                    <p:cTn id="31" fill="hold">
                      <p:stCondLst>
                        <p:cond delay="indefinite"/>
                      </p:stCondLst>
                      <p:childTnLst>
                        <p:par>
                          <p:cTn id="32" fill="hold">
                            <p:stCondLst>
                              <p:cond delay="0"/>
                            </p:stCondLst>
                            <p:childTnLst>
                              <p:par>
                                <p:cTn id="33" presetID="2" presetClass="exit" presetSubtype="4" fill="hold" nodeType="clickEffect">
                                  <p:stCondLst>
                                    <p:cond delay="0"/>
                                  </p:stCondLst>
                                  <p:childTnLst>
                                    <p:anim calcmode="lin" valueType="num">
                                      <p:cBhvr additive="base">
                                        <p:cTn id="34" dur="500"/>
                                        <p:tgtEl>
                                          <p:spTgt spid="22"/>
                                        </p:tgtEl>
                                        <p:attrNameLst>
                                          <p:attrName>ppt_x</p:attrName>
                                        </p:attrNameLst>
                                      </p:cBhvr>
                                      <p:tavLst>
                                        <p:tav tm="0">
                                          <p:val>
                                            <p:strVal val="ppt_x"/>
                                          </p:val>
                                        </p:tav>
                                        <p:tav tm="100000">
                                          <p:val>
                                            <p:strVal val="ppt_x"/>
                                          </p:val>
                                        </p:tav>
                                      </p:tavLst>
                                    </p:anim>
                                    <p:anim calcmode="lin" valueType="num">
                                      <p:cBhvr additive="base">
                                        <p:cTn id="35" dur="500"/>
                                        <p:tgtEl>
                                          <p:spTgt spid="22"/>
                                        </p:tgtEl>
                                        <p:attrNameLst>
                                          <p:attrName>ppt_y</p:attrName>
                                        </p:attrNameLst>
                                      </p:cBhvr>
                                      <p:tavLst>
                                        <p:tav tm="0">
                                          <p:val>
                                            <p:strVal val="ppt_y"/>
                                          </p:val>
                                        </p:tav>
                                        <p:tav tm="100000">
                                          <p:val>
                                            <p:strVal val="1+ppt_h/2"/>
                                          </p:val>
                                        </p:tav>
                                      </p:tavLst>
                                    </p:anim>
                                    <p:set>
                                      <p:cBhvr>
                                        <p:cTn id="36" dur="1" fill="hold">
                                          <p:stCondLst>
                                            <p:cond delay="499"/>
                                          </p:stCondLst>
                                        </p:cTn>
                                        <p:tgtEl>
                                          <p:spTgt spid="22"/>
                                        </p:tgtEl>
                                        <p:attrNameLst>
                                          <p:attrName>style.visibility</p:attrName>
                                        </p:attrNameLst>
                                      </p:cBhvr>
                                      <p:to>
                                        <p:strVal val="hidden"/>
                                      </p:to>
                                    </p:set>
                                  </p:childTnLst>
                                </p:cTn>
                              </p:par>
                            </p:childTnLst>
                          </p:cTn>
                        </p:par>
                      </p:childTnLst>
                    </p:cTn>
                  </p:par>
                  <p:par>
                    <p:cTn id="37" fill="hold">
                      <p:stCondLst>
                        <p:cond delay="indefinite"/>
                      </p:stCondLst>
                      <p:childTnLst>
                        <p:par>
                          <p:cTn id="38" fill="hold">
                            <p:stCondLst>
                              <p:cond delay="0"/>
                            </p:stCondLst>
                            <p:childTnLst>
                              <p:par>
                                <p:cTn id="39" presetID="2" presetClass="entr" presetSubtype="4" fill="hold" nodeType="clickEffect">
                                  <p:stCondLst>
                                    <p:cond delay="0"/>
                                  </p:stCondLst>
                                  <p:childTnLst>
                                    <p:set>
                                      <p:cBhvr>
                                        <p:cTn id="40" dur="1" fill="hold">
                                          <p:stCondLst>
                                            <p:cond delay="0"/>
                                          </p:stCondLst>
                                        </p:cTn>
                                        <p:tgtEl>
                                          <p:spTgt spid="23"/>
                                        </p:tgtEl>
                                        <p:attrNameLst>
                                          <p:attrName>style.visibility</p:attrName>
                                        </p:attrNameLst>
                                      </p:cBhvr>
                                      <p:to>
                                        <p:strVal val="visible"/>
                                      </p:to>
                                    </p:set>
                                    <p:anim calcmode="lin" valueType="num">
                                      <p:cBhvr additive="base">
                                        <p:cTn id="41" dur="500" fill="hold"/>
                                        <p:tgtEl>
                                          <p:spTgt spid="23"/>
                                        </p:tgtEl>
                                        <p:attrNameLst>
                                          <p:attrName>ppt_x</p:attrName>
                                        </p:attrNameLst>
                                      </p:cBhvr>
                                      <p:tavLst>
                                        <p:tav tm="0">
                                          <p:val>
                                            <p:strVal val="#ppt_x"/>
                                          </p:val>
                                        </p:tav>
                                        <p:tav tm="100000">
                                          <p:val>
                                            <p:strVal val="#ppt_x"/>
                                          </p:val>
                                        </p:tav>
                                      </p:tavLst>
                                    </p:anim>
                                    <p:anim calcmode="lin" valueType="num">
                                      <p:cBhvr additive="base">
                                        <p:cTn id="42" dur="500" fill="hold"/>
                                        <p:tgtEl>
                                          <p:spTgt spid="23"/>
                                        </p:tgtEl>
                                        <p:attrNameLst>
                                          <p:attrName>ppt_y</p:attrName>
                                        </p:attrNameLst>
                                      </p:cBhvr>
                                      <p:tavLst>
                                        <p:tav tm="0">
                                          <p:val>
                                            <p:strVal val="1+#ppt_h/2"/>
                                          </p:val>
                                        </p:tav>
                                        <p:tav tm="100000">
                                          <p:val>
                                            <p:strVal val="#ppt_y"/>
                                          </p:val>
                                        </p:tav>
                                      </p:tavLst>
                                    </p:anim>
                                  </p:childTnLst>
                                </p:cTn>
                              </p:par>
                            </p:childTnLst>
                          </p:cTn>
                        </p:par>
                      </p:childTnLst>
                    </p:cTn>
                  </p:par>
                  <p:par>
                    <p:cTn id="43" fill="hold">
                      <p:stCondLst>
                        <p:cond delay="indefinite"/>
                      </p:stCondLst>
                      <p:childTnLst>
                        <p:par>
                          <p:cTn id="44" fill="hold">
                            <p:stCondLst>
                              <p:cond delay="0"/>
                            </p:stCondLst>
                            <p:childTnLst>
                              <p:par>
                                <p:cTn id="45" presetID="2" presetClass="exit" presetSubtype="4" fill="hold" nodeType="clickEffect">
                                  <p:stCondLst>
                                    <p:cond delay="0"/>
                                  </p:stCondLst>
                                  <p:childTnLst>
                                    <p:anim calcmode="lin" valueType="num">
                                      <p:cBhvr additive="base">
                                        <p:cTn id="46" dur="500"/>
                                        <p:tgtEl>
                                          <p:spTgt spid="23"/>
                                        </p:tgtEl>
                                        <p:attrNameLst>
                                          <p:attrName>ppt_x</p:attrName>
                                        </p:attrNameLst>
                                      </p:cBhvr>
                                      <p:tavLst>
                                        <p:tav tm="0">
                                          <p:val>
                                            <p:strVal val="ppt_x"/>
                                          </p:val>
                                        </p:tav>
                                        <p:tav tm="100000">
                                          <p:val>
                                            <p:strVal val="ppt_x"/>
                                          </p:val>
                                        </p:tav>
                                      </p:tavLst>
                                    </p:anim>
                                    <p:anim calcmode="lin" valueType="num">
                                      <p:cBhvr additive="base">
                                        <p:cTn id="47" dur="500"/>
                                        <p:tgtEl>
                                          <p:spTgt spid="23"/>
                                        </p:tgtEl>
                                        <p:attrNameLst>
                                          <p:attrName>ppt_y</p:attrName>
                                        </p:attrNameLst>
                                      </p:cBhvr>
                                      <p:tavLst>
                                        <p:tav tm="0">
                                          <p:val>
                                            <p:strVal val="ppt_y"/>
                                          </p:val>
                                        </p:tav>
                                        <p:tav tm="100000">
                                          <p:val>
                                            <p:strVal val="1+ppt_h/2"/>
                                          </p:val>
                                        </p:tav>
                                      </p:tavLst>
                                    </p:anim>
                                    <p:set>
                                      <p:cBhvr>
                                        <p:cTn id="48" dur="1" fill="hold">
                                          <p:stCondLst>
                                            <p:cond delay="499"/>
                                          </p:stCondLst>
                                        </p:cTn>
                                        <p:tgtEl>
                                          <p:spTgt spid="23"/>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文本框 4"/>
          <p:cNvSpPr txBox="1"/>
          <p:nvPr/>
        </p:nvSpPr>
        <p:spPr>
          <a:xfrm>
            <a:off x="1063486" y="308144"/>
            <a:ext cx="7007087" cy="500137"/>
          </a:xfrm>
          <a:prstGeom prst="rect">
            <a:avLst/>
          </a:prstGeom>
          <a:noFill/>
        </p:spPr>
        <p:txBody>
          <a:bodyPr wrap="square" lIns="68580" tIns="34290" rIns="68580" bIns="34290" rtlCol="0">
            <a:spAutoFit/>
          </a:bodyPr>
          <a:lstStyle/>
          <a:p>
            <a:pPr algn="ctr"/>
            <a:r>
              <a:rPr lang="zh-CN" altLang="en-US" sz="2800" b="1" dirty="0">
                <a:solidFill>
                  <a:srgbClr val="0070C0"/>
                </a:solidFill>
                <a:latin typeface="+mn-ea"/>
              </a:rPr>
              <a:t>三、进项税额</a:t>
            </a:r>
            <a:r>
              <a:rPr lang="en-US" altLang="zh-CN" sz="2400" b="1" dirty="0">
                <a:solidFill>
                  <a:srgbClr val="7030A0"/>
                </a:solidFill>
              </a:rPr>
              <a:t>——1.</a:t>
            </a:r>
            <a:r>
              <a:rPr lang="zh-CN" altLang="en-US" sz="2400" b="1" dirty="0">
                <a:solidFill>
                  <a:srgbClr val="7030A0"/>
                </a:solidFill>
              </a:rPr>
              <a:t>准予抵扣的进项税额</a:t>
            </a:r>
            <a:endParaRPr lang="zh-CN" altLang="zh-CN" sz="2400" b="1" dirty="0">
              <a:solidFill>
                <a:srgbClr val="7030A0"/>
              </a:solidFill>
            </a:endParaRPr>
          </a:p>
        </p:txBody>
      </p:sp>
      <p:grpSp>
        <p:nvGrpSpPr>
          <p:cNvPr id="2" name="组合 1">
            <a:extLst>
              <a:ext uri="{FF2B5EF4-FFF2-40B4-BE49-F238E27FC236}">
                <a16:creationId xmlns:a16="http://schemas.microsoft.com/office/drawing/2014/main" id="{9AB89F4E-EA34-4279-88F9-2F99E4EEC70D}"/>
              </a:ext>
            </a:extLst>
          </p:cNvPr>
          <p:cNvGrpSpPr/>
          <p:nvPr/>
        </p:nvGrpSpPr>
        <p:grpSpPr>
          <a:xfrm>
            <a:off x="361737" y="835511"/>
            <a:ext cx="761173" cy="3847460"/>
            <a:chOff x="1173232" y="1123122"/>
            <a:chExt cx="720847" cy="3488635"/>
          </a:xfrm>
        </p:grpSpPr>
        <p:grpSp>
          <p:nvGrpSpPr>
            <p:cNvPr id="16" name="组合 15"/>
            <p:cNvGrpSpPr/>
            <p:nvPr/>
          </p:nvGrpSpPr>
          <p:grpSpPr>
            <a:xfrm>
              <a:off x="1245703" y="1123122"/>
              <a:ext cx="648376" cy="3488635"/>
              <a:chOff x="3237544" y="4561747"/>
              <a:chExt cx="1146960" cy="1146960"/>
            </a:xfrm>
          </p:grpSpPr>
          <p:sp>
            <p:nvSpPr>
              <p:cNvPr id="17" name="圆角矩形 16"/>
              <p:cNvSpPr/>
              <p:nvPr/>
            </p:nvSpPr>
            <p:spPr>
              <a:xfrm>
                <a:off x="3237544" y="4561747"/>
                <a:ext cx="1146960" cy="1146960"/>
              </a:xfrm>
              <a:prstGeom prst="roundRect">
                <a:avLst>
                  <a:gd name="adj" fmla="val 9039"/>
                </a:avLst>
              </a:prstGeom>
              <a:solidFill>
                <a:srgbClr val="0070C0"/>
              </a:solidFill>
              <a:ln w="31750">
                <a:gradFill flip="none" rotWithShape="1">
                  <a:gsLst>
                    <a:gs pos="0">
                      <a:schemeClr val="bg1">
                        <a:lumMod val="85000"/>
                      </a:schemeClr>
                    </a:gs>
                    <a:gs pos="100000">
                      <a:schemeClr val="bg1"/>
                    </a:gs>
                  </a:gsLst>
                  <a:lin ang="2700000" scaled="1"/>
                  <a:tileRect/>
                </a:gradFill>
              </a:ln>
              <a:effectLst>
                <a:innerShdw blurRad="127000" dist="63500" dir="13500000">
                  <a:schemeClr val="tx1">
                    <a:lumMod val="65000"/>
                    <a:lumOff val="35000"/>
                    <a:alpha val="49000"/>
                  </a:scheme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a:solidFill>
                    <a:srgbClr val="FFFFFF"/>
                  </a:solidFill>
                  <a:latin typeface="+mn-ea"/>
                </a:endParaRPr>
              </a:p>
            </p:txBody>
          </p:sp>
          <p:sp>
            <p:nvSpPr>
              <p:cNvPr id="18" name="圆角矩形 17"/>
              <p:cNvSpPr/>
              <p:nvPr/>
            </p:nvSpPr>
            <p:spPr>
              <a:xfrm>
                <a:off x="3294838" y="4757465"/>
                <a:ext cx="1032367" cy="773634"/>
              </a:xfrm>
              <a:prstGeom prst="roundRect">
                <a:avLst>
                  <a:gd name="adj" fmla="val 9613"/>
                </a:avLst>
              </a:prstGeom>
              <a:solidFill>
                <a:schemeClr val="bg1">
                  <a:lumMod val="95000"/>
                </a:schemeClr>
              </a:solidFill>
              <a:ln w="50800">
                <a:noFill/>
              </a:ln>
              <a:effectLst>
                <a:outerShdw blurRad="76200" dist="38100" dir="2700000" algn="tl" rotWithShape="0">
                  <a:schemeClr val="tx1">
                    <a:lumMod val="65000"/>
                    <a:lumOff val="35000"/>
                    <a:alpha val="64000"/>
                  </a:schemeClr>
                </a:outerShdw>
              </a:effectLst>
              <a:scene3d>
                <a:camera prst="orthographicFront"/>
                <a:lightRig rig="threePt" dir="t"/>
              </a:scene3d>
              <a:sp3d prstMaterial="softEdge">
                <a:bevelT w="25400" h="127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a:solidFill>
                    <a:srgbClr val="FFFFFF"/>
                  </a:solidFill>
                  <a:latin typeface="+mn-ea"/>
                </a:endParaRPr>
              </a:p>
            </p:txBody>
          </p:sp>
        </p:grpSp>
        <p:sp>
          <p:nvSpPr>
            <p:cNvPr id="19" name="Text Placeholder 3"/>
            <p:cNvSpPr txBox="1">
              <a:spLocks/>
            </p:cNvSpPr>
            <p:nvPr/>
          </p:nvSpPr>
          <p:spPr>
            <a:xfrm>
              <a:off x="1173232" y="1548903"/>
              <a:ext cx="648376" cy="2343406"/>
            </a:xfrm>
            <a:prstGeom prst="rect">
              <a:avLst/>
            </a:prstGeom>
          </p:spPr>
          <p:txBody>
            <a:bodyPr vert="horz" lIns="0" tIns="0" rIns="0" bIns="0" rtlCol="0" anchor="ctr">
              <a:normAutofit/>
            </a:bodyPr>
            <a:lstStyle>
              <a:lvl1pPr marL="0" indent="0" algn="l" defTabSz="914400" rtl="0" eaLnBrk="1" latinLnBrk="0" hangingPunct="1">
                <a:lnSpc>
                  <a:spcPct val="90000"/>
                </a:lnSpc>
                <a:spcBef>
                  <a:spcPts val="1000"/>
                </a:spcBef>
                <a:buFont typeface="Arial" panose="020B0604020202020204" pitchFamily="34" charset="0"/>
                <a:buNone/>
                <a:defRPr sz="1750" kern="1200">
                  <a:solidFill>
                    <a:schemeClr val="tx1"/>
                  </a:solidFill>
                  <a:latin typeface="Open Sans" panose="020B0606030504020204" pitchFamily="34" charset="0"/>
                  <a:ea typeface="Open Sans" panose="020B0606030504020204" pitchFamily="34" charset="0"/>
                  <a:cs typeface="Open Sans" panose="020B0606030504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Open Sans "/>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Open Sans "/>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Open Sans "/>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Open Sans "/>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a:endParaRPr lang="en-US" altLang="zh-CN" sz="2000" b="1" dirty="0">
                <a:solidFill>
                  <a:srgbClr val="7030A0"/>
                </a:solidFill>
                <a:latin typeface="+mn-ea"/>
                <a:ea typeface="+mn-ea"/>
              </a:endParaRPr>
            </a:p>
            <a:p>
              <a:pPr algn="ctr"/>
              <a:r>
                <a:rPr lang="zh-CN" altLang="en-US" sz="2000" b="1" dirty="0">
                  <a:solidFill>
                    <a:srgbClr val="7030A0"/>
                  </a:solidFill>
                  <a:latin typeface="+mn-ea"/>
                  <a:ea typeface="+mn-ea"/>
                </a:rPr>
                <a:t>（</a:t>
              </a:r>
              <a:r>
                <a:rPr lang="en-US" altLang="zh-CN" sz="2000" b="1" dirty="0">
                  <a:solidFill>
                    <a:srgbClr val="7030A0"/>
                  </a:solidFill>
                  <a:latin typeface="+mn-ea"/>
                  <a:ea typeface="+mn-ea"/>
                </a:rPr>
                <a:t>2</a:t>
              </a:r>
              <a:r>
                <a:rPr lang="zh-CN" altLang="en-US" sz="2000" b="1" dirty="0">
                  <a:solidFill>
                    <a:srgbClr val="7030A0"/>
                  </a:solidFill>
                  <a:latin typeface="+mn-ea"/>
                  <a:ea typeface="+mn-ea"/>
                </a:rPr>
                <a:t>）</a:t>
              </a:r>
              <a:endParaRPr lang="en-US" altLang="zh-CN" sz="2000" b="1" dirty="0">
                <a:solidFill>
                  <a:srgbClr val="7030A0"/>
                </a:solidFill>
                <a:latin typeface="+mn-ea"/>
                <a:ea typeface="+mn-ea"/>
              </a:endParaRPr>
            </a:p>
            <a:p>
              <a:pPr algn="ctr"/>
              <a:r>
                <a:rPr lang="zh-CN" altLang="en-US" sz="2000" b="1" dirty="0">
                  <a:solidFill>
                    <a:srgbClr val="7030A0"/>
                  </a:solidFill>
                  <a:latin typeface="+mn-ea"/>
                  <a:ea typeface="+mn-ea"/>
                </a:rPr>
                <a:t>计</a:t>
              </a:r>
              <a:endParaRPr lang="en-US" altLang="zh-CN" sz="2000" b="1" dirty="0">
                <a:solidFill>
                  <a:srgbClr val="7030A0"/>
                </a:solidFill>
                <a:latin typeface="+mn-ea"/>
                <a:ea typeface="+mn-ea"/>
              </a:endParaRPr>
            </a:p>
            <a:p>
              <a:pPr algn="ctr"/>
              <a:r>
                <a:rPr lang="zh-CN" altLang="en-US" sz="2000" b="1" dirty="0">
                  <a:solidFill>
                    <a:srgbClr val="7030A0"/>
                  </a:solidFill>
                  <a:latin typeface="+mn-ea"/>
                  <a:ea typeface="+mn-ea"/>
                </a:rPr>
                <a:t>算</a:t>
              </a:r>
              <a:endParaRPr lang="en-US" altLang="zh-CN" sz="2000" b="1" dirty="0">
                <a:solidFill>
                  <a:srgbClr val="7030A0"/>
                </a:solidFill>
                <a:latin typeface="+mn-ea"/>
                <a:ea typeface="+mn-ea"/>
              </a:endParaRPr>
            </a:p>
            <a:p>
              <a:pPr algn="ctr"/>
              <a:r>
                <a:rPr lang="zh-CN" altLang="en-US" sz="2000" b="1" dirty="0">
                  <a:solidFill>
                    <a:srgbClr val="7030A0"/>
                  </a:solidFill>
                  <a:latin typeface="+mn-ea"/>
                  <a:ea typeface="+mn-ea"/>
                </a:rPr>
                <a:t>抵</a:t>
              </a:r>
              <a:endParaRPr lang="en-US" altLang="zh-CN" sz="2000" b="1" dirty="0">
                <a:solidFill>
                  <a:srgbClr val="7030A0"/>
                </a:solidFill>
                <a:latin typeface="+mn-ea"/>
                <a:ea typeface="+mn-ea"/>
              </a:endParaRPr>
            </a:p>
            <a:p>
              <a:pPr algn="ctr"/>
              <a:r>
                <a:rPr lang="zh-CN" altLang="en-US" sz="2000" b="1" dirty="0">
                  <a:solidFill>
                    <a:srgbClr val="7030A0"/>
                  </a:solidFill>
                  <a:latin typeface="+mn-ea"/>
                  <a:ea typeface="+mn-ea"/>
                </a:rPr>
                <a:t>扣</a:t>
              </a:r>
              <a:endParaRPr lang="en-GB" altLang="zh-CN" sz="2000" b="1" dirty="0">
                <a:solidFill>
                  <a:srgbClr val="7030A0"/>
                </a:solidFill>
                <a:latin typeface="+mn-ea"/>
                <a:ea typeface="+mn-ea"/>
              </a:endParaRPr>
            </a:p>
          </p:txBody>
        </p:sp>
      </p:grpSp>
      <p:sp>
        <p:nvSpPr>
          <p:cNvPr id="10" name="文本框 9">
            <a:extLst>
              <a:ext uri="{FF2B5EF4-FFF2-40B4-BE49-F238E27FC236}">
                <a16:creationId xmlns:a16="http://schemas.microsoft.com/office/drawing/2014/main" id="{640A781B-05A6-4952-8038-9382DCE3801D}"/>
              </a:ext>
            </a:extLst>
          </p:cNvPr>
          <p:cNvSpPr txBox="1"/>
          <p:nvPr/>
        </p:nvSpPr>
        <p:spPr>
          <a:xfrm>
            <a:off x="1311349" y="927074"/>
            <a:ext cx="7111859" cy="1536511"/>
          </a:xfrm>
          <a:prstGeom prst="rect">
            <a:avLst/>
          </a:prstGeom>
          <a:noFill/>
        </p:spPr>
        <p:txBody>
          <a:bodyPr wrap="square">
            <a:spAutoFit/>
          </a:bodyPr>
          <a:lstStyle/>
          <a:p>
            <a:pPr marL="0" marR="0" lvl="0" indent="539750" algn="l" defTabSz="914400" rtl="0" eaLnBrk="1" fontAlgn="auto" latinLnBrk="0" hangingPunct="1">
              <a:lnSpc>
                <a:spcPct val="150000"/>
              </a:lnSpc>
              <a:spcBef>
                <a:spcPts val="0"/>
              </a:spcBef>
              <a:spcAft>
                <a:spcPts val="0"/>
              </a:spcAft>
              <a:buClrTx/>
              <a:buSzTx/>
              <a:buFont typeface="Arial" panose="020B0604020202020204" pitchFamily="34" charset="0"/>
              <a:buNone/>
              <a:tabLst/>
              <a:defRPr/>
            </a:pPr>
            <a:r>
              <a:rPr kumimoji="0" lang="en-US" altLang="zh-CN" sz="22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a:t>
            </a:r>
            <a:r>
              <a:rPr kumimoji="0" lang="zh-CN" altLang="zh-CN" sz="22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农产品</a:t>
            </a:r>
            <a:r>
              <a:rPr kumimoji="0" lang="en-US" altLang="zh-CN" sz="22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a:t>
            </a:r>
            <a:r>
              <a:rPr kumimoji="0" lang="zh-CN" altLang="zh-CN" sz="22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的抵扣政策</a:t>
            </a:r>
            <a:endParaRPr kumimoji="0" lang="en-US" altLang="zh-CN" sz="22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endParaRPr>
          </a:p>
          <a:p>
            <a:pPr marL="0" marR="0" lvl="0" indent="539750" algn="l" defTabSz="914400" rtl="0" eaLnBrk="1" fontAlgn="auto" latinLnBrk="0" hangingPunct="1">
              <a:lnSpc>
                <a:spcPct val="150000"/>
              </a:lnSpc>
              <a:spcBef>
                <a:spcPts val="0"/>
              </a:spcBef>
              <a:spcAft>
                <a:spcPts val="0"/>
              </a:spcAft>
              <a:buClrTx/>
              <a:buSzTx/>
              <a:buFont typeface="Arial" panose="020B0604020202020204" pitchFamily="34" charset="0"/>
              <a:buNone/>
              <a:tabLst/>
              <a:defRPr/>
            </a:pPr>
            <a:r>
              <a:rPr kumimoji="0" lang="en-US" altLang="zh-CN" sz="2200" b="1" i="0" u="none" strike="noStrike" kern="1200" cap="none" spc="0" normalizeH="0" baseline="0" noProof="0" dirty="0">
                <a:ln>
                  <a:noFill/>
                </a:ln>
                <a:effectLst/>
                <a:uLnTx/>
                <a:uFillTx/>
                <a:latin typeface="楷体" panose="02010609060101010101" pitchFamily="49" charset="-122"/>
                <a:ea typeface="楷体" panose="02010609060101010101" pitchFamily="49" charset="-122"/>
                <a:cs typeface="+mn-cs"/>
              </a:rPr>
              <a:t>①</a:t>
            </a:r>
            <a:r>
              <a:rPr kumimoji="0" lang="zh-CN" altLang="zh-CN" sz="2200" b="1" i="0" u="none" strike="noStrike" kern="1200" cap="none" spc="0" normalizeH="0" baseline="0" noProof="0" dirty="0">
                <a:ln>
                  <a:noFill/>
                </a:ln>
                <a:effectLst/>
                <a:uLnTx/>
                <a:uFillTx/>
                <a:latin typeface="楷体" panose="02010609060101010101" pitchFamily="49" charset="-122"/>
                <a:ea typeface="楷体" panose="02010609060101010101" pitchFamily="49" charset="-122"/>
                <a:cs typeface="+mn-cs"/>
              </a:rPr>
              <a:t>购进农产品取得增值税专用发票或海关进口增值税专用缴款书的，</a:t>
            </a:r>
            <a:r>
              <a:rPr kumimoji="0" lang="en-US" altLang="zh-CN" sz="22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a:t>
            </a:r>
            <a:r>
              <a:rPr kumimoji="0" lang="zh-CN" altLang="zh-CN" sz="22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凭票抵扣</a:t>
            </a:r>
            <a:r>
              <a:rPr kumimoji="0" lang="en-US" altLang="zh-CN" sz="22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a:t>
            </a:r>
            <a:r>
              <a:rPr kumimoji="0" lang="zh-CN" altLang="zh-CN" sz="2200" b="1" i="0" u="none" strike="noStrike" kern="1200" cap="none" spc="0" normalizeH="0" baseline="0" noProof="0" dirty="0">
                <a:ln>
                  <a:noFill/>
                </a:ln>
                <a:effectLst/>
                <a:uLnTx/>
                <a:uFillTx/>
                <a:latin typeface="楷体" panose="02010609060101010101" pitchFamily="49" charset="-122"/>
                <a:ea typeface="楷体" panose="02010609060101010101" pitchFamily="49" charset="-122"/>
                <a:cs typeface="+mn-cs"/>
              </a:rPr>
              <a:t>进项税额；</a:t>
            </a:r>
          </a:p>
        </p:txBody>
      </p:sp>
    </p:spTree>
    <p:extLst>
      <p:ext uri="{BB962C8B-B14F-4D97-AF65-F5344CB8AC3E}">
        <p14:creationId xmlns:p14="http://schemas.microsoft.com/office/powerpoint/2010/main" val="1756798234"/>
      </p:ext>
    </p:extLst>
  </p:cSld>
  <p:clrMapOvr>
    <a:masterClrMapping/>
  </p:clrMapOvr>
  <mc:AlternateContent xmlns:mc="http://schemas.openxmlformats.org/markup-compatibility/2006" xmlns:p14="http://schemas.microsoft.com/office/powerpoint/2010/main">
    <mc:Choice Requires="p14">
      <p:transition spd="slow" p14:dur="1600" advClick="0" advTm="0">
        <p14:gallery dir="l"/>
      </p:transition>
    </mc:Choice>
    <mc:Fallback xmlns="">
      <p:transition spd="slow" advClick="0" advTm="0">
        <p:fade/>
      </p:transition>
    </mc:Fallback>
  </mc:AlternateContent>
</p:sld>
</file>

<file path=ppt/slides/slide2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文本框 4"/>
          <p:cNvSpPr txBox="1"/>
          <p:nvPr/>
        </p:nvSpPr>
        <p:spPr>
          <a:xfrm>
            <a:off x="1063486" y="308144"/>
            <a:ext cx="7007087" cy="500137"/>
          </a:xfrm>
          <a:prstGeom prst="rect">
            <a:avLst/>
          </a:prstGeom>
          <a:noFill/>
        </p:spPr>
        <p:txBody>
          <a:bodyPr wrap="square" lIns="68580" tIns="34290" rIns="68580" bIns="34290" rtlCol="0">
            <a:spAutoFit/>
          </a:bodyPr>
          <a:lstStyle/>
          <a:p>
            <a:pPr algn="ctr"/>
            <a:r>
              <a:rPr lang="zh-CN" altLang="en-US" sz="2800" b="1" dirty="0">
                <a:solidFill>
                  <a:srgbClr val="0070C0"/>
                </a:solidFill>
                <a:latin typeface="+mn-ea"/>
              </a:rPr>
              <a:t>三、进项税额</a:t>
            </a:r>
            <a:r>
              <a:rPr lang="en-US" altLang="zh-CN" sz="2400" b="1" dirty="0">
                <a:solidFill>
                  <a:srgbClr val="7030A0"/>
                </a:solidFill>
              </a:rPr>
              <a:t>——1.</a:t>
            </a:r>
            <a:r>
              <a:rPr lang="zh-CN" altLang="en-US" sz="2400" b="1" dirty="0">
                <a:solidFill>
                  <a:srgbClr val="7030A0"/>
                </a:solidFill>
              </a:rPr>
              <a:t>准予抵扣的进项税额</a:t>
            </a:r>
            <a:endParaRPr lang="zh-CN" altLang="zh-CN" sz="2400" b="1" dirty="0">
              <a:solidFill>
                <a:srgbClr val="7030A0"/>
              </a:solidFill>
            </a:endParaRPr>
          </a:p>
        </p:txBody>
      </p:sp>
      <p:grpSp>
        <p:nvGrpSpPr>
          <p:cNvPr id="2" name="组合 1">
            <a:extLst>
              <a:ext uri="{FF2B5EF4-FFF2-40B4-BE49-F238E27FC236}">
                <a16:creationId xmlns:a16="http://schemas.microsoft.com/office/drawing/2014/main" id="{9AB89F4E-EA34-4279-88F9-2F99E4EEC70D}"/>
              </a:ext>
            </a:extLst>
          </p:cNvPr>
          <p:cNvGrpSpPr/>
          <p:nvPr/>
        </p:nvGrpSpPr>
        <p:grpSpPr>
          <a:xfrm>
            <a:off x="361737" y="835511"/>
            <a:ext cx="761173" cy="3847460"/>
            <a:chOff x="1173232" y="1123122"/>
            <a:chExt cx="720847" cy="3488635"/>
          </a:xfrm>
        </p:grpSpPr>
        <p:grpSp>
          <p:nvGrpSpPr>
            <p:cNvPr id="16" name="组合 15"/>
            <p:cNvGrpSpPr/>
            <p:nvPr/>
          </p:nvGrpSpPr>
          <p:grpSpPr>
            <a:xfrm>
              <a:off x="1245703" y="1123122"/>
              <a:ext cx="648376" cy="3488635"/>
              <a:chOff x="3237544" y="4561747"/>
              <a:chExt cx="1146960" cy="1146960"/>
            </a:xfrm>
          </p:grpSpPr>
          <p:sp>
            <p:nvSpPr>
              <p:cNvPr id="17" name="圆角矩形 16"/>
              <p:cNvSpPr/>
              <p:nvPr/>
            </p:nvSpPr>
            <p:spPr>
              <a:xfrm>
                <a:off x="3237544" y="4561747"/>
                <a:ext cx="1146960" cy="1146960"/>
              </a:xfrm>
              <a:prstGeom prst="roundRect">
                <a:avLst>
                  <a:gd name="adj" fmla="val 9039"/>
                </a:avLst>
              </a:prstGeom>
              <a:solidFill>
                <a:srgbClr val="0070C0"/>
              </a:solidFill>
              <a:ln w="31750">
                <a:gradFill flip="none" rotWithShape="1">
                  <a:gsLst>
                    <a:gs pos="0">
                      <a:schemeClr val="bg1">
                        <a:lumMod val="85000"/>
                      </a:schemeClr>
                    </a:gs>
                    <a:gs pos="100000">
                      <a:schemeClr val="bg1"/>
                    </a:gs>
                  </a:gsLst>
                  <a:lin ang="2700000" scaled="1"/>
                  <a:tileRect/>
                </a:gradFill>
              </a:ln>
              <a:effectLst>
                <a:innerShdw blurRad="127000" dist="63500" dir="13500000">
                  <a:schemeClr val="tx1">
                    <a:lumMod val="65000"/>
                    <a:lumOff val="35000"/>
                    <a:alpha val="49000"/>
                  </a:scheme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a:solidFill>
                    <a:srgbClr val="FFFFFF"/>
                  </a:solidFill>
                  <a:latin typeface="+mn-ea"/>
                </a:endParaRPr>
              </a:p>
            </p:txBody>
          </p:sp>
          <p:sp>
            <p:nvSpPr>
              <p:cNvPr id="18" name="圆角矩形 17"/>
              <p:cNvSpPr/>
              <p:nvPr/>
            </p:nvSpPr>
            <p:spPr>
              <a:xfrm>
                <a:off x="3294838" y="4757465"/>
                <a:ext cx="1032367" cy="773634"/>
              </a:xfrm>
              <a:prstGeom prst="roundRect">
                <a:avLst>
                  <a:gd name="adj" fmla="val 9613"/>
                </a:avLst>
              </a:prstGeom>
              <a:solidFill>
                <a:schemeClr val="bg1">
                  <a:lumMod val="95000"/>
                </a:schemeClr>
              </a:solidFill>
              <a:ln w="50800">
                <a:noFill/>
              </a:ln>
              <a:effectLst>
                <a:outerShdw blurRad="76200" dist="38100" dir="2700000" algn="tl" rotWithShape="0">
                  <a:schemeClr val="tx1">
                    <a:lumMod val="65000"/>
                    <a:lumOff val="35000"/>
                    <a:alpha val="64000"/>
                  </a:schemeClr>
                </a:outerShdw>
              </a:effectLst>
              <a:scene3d>
                <a:camera prst="orthographicFront"/>
                <a:lightRig rig="threePt" dir="t"/>
              </a:scene3d>
              <a:sp3d prstMaterial="softEdge">
                <a:bevelT w="25400" h="127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a:solidFill>
                    <a:srgbClr val="FFFFFF"/>
                  </a:solidFill>
                  <a:latin typeface="+mn-ea"/>
                </a:endParaRPr>
              </a:p>
            </p:txBody>
          </p:sp>
        </p:grpSp>
        <p:sp>
          <p:nvSpPr>
            <p:cNvPr id="19" name="Text Placeholder 3"/>
            <p:cNvSpPr txBox="1">
              <a:spLocks/>
            </p:cNvSpPr>
            <p:nvPr/>
          </p:nvSpPr>
          <p:spPr>
            <a:xfrm>
              <a:off x="1173232" y="1548903"/>
              <a:ext cx="648376" cy="2343406"/>
            </a:xfrm>
            <a:prstGeom prst="rect">
              <a:avLst/>
            </a:prstGeom>
          </p:spPr>
          <p:txBody>
            <a:bodyPr vert="horz" lIns="0" tIns="0" rIns="0" bIns="0" rtlCol="0" anchor="ctr">
              <a:normAutofit/>
            </a:bodyPr>
            <a:lstStyle>
              <a:lvl1pPr marL="0" indent="0" algn="l" defTabSz="914400" rtl="0" eaLnBrk="1" latinLnBrk="0" hangingPunct="1">
                <a:lnSpc>
                  <a:spcPct val="90000"/>
                </a:lnSpc>
                <a:spcBef>
                  <a:spcPts val="1000"/>
                </a:spcBef>
                <a:buFont typeface="Arial" panose="020B0604020202020204" pitchFamily="34" charset="0"/>
                <a:buNone/>
                <a:defRPr sz="1750" kern="1200">
                  <a:solidFill>
                    <a:schemeClr val="tx1"/>
                  </a:solidFill>
                  <a:latin typeface="Open Sans" panose="020B0606030504020204" pitchFamily="34" charset="0"/>
                  <a:ea typeface="Open Sans" panose="020B0606030504020204" pitchFamily="34" charset="0"/>
                  <a:cs typeface="Open Sans" panose="020B0606030504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Open Sans "/>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Open Sans "/>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Open Sans "/>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Open Sans "/>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a:endParaRPr lang="en-US" altLang="zh-CN" sz="2000" b="1" dirty="0">
                <a:solidFill>
                  <a:srgbClr val="7030A0"/>
                </a:solidFill>
                <a:latin typeface="+mn-ea"/>
                <a:ea typeface="+mn-ea"/>
              </a:endParaRPr>
            </a:p>
            <a:p>
              <a:pPr algn="ctr"/>
              <a:r>
                <a:rPr lang="zh-CN" altLang="en-US" sz="2000" b="1" dirty="0">
                  <a:solidFill>
                    <a:srgbClr val="7030A0"/>
                  </a:solidFill>
                  <a:latin typeface="+mn-ea"/>
                  <a:ea typeface="+mn-ea"/>
                </a:rPr>
                <a:t>（</a:t>
              </a:r>
              <a:r>
                <a:rPr lang="en-US" altLang="zh-CN" sz="2000" b="1" dirty="0">
                  <a:solidFill>
                    <a:srgbClr val="7030A0"/>
                  </a:solidFill>
                  <a:latin typeface="+mn-ea"/>
                  <a:ea typeface="+mn-ea"/>
                </a:rPr>
                <a:t>2</a:t>
              </a:r>
              <a:r>
                <a:rPr lang="zh-CN" altLang="en-US" sz="2000" b="1" dirty="0">
                  <a:solidFill>
                    <a:srgbClr val="7030A0"/>
                  </a:solidFill>
                  <a:latin typeface="+mn-ea"/>
                  <a:ea typeface="+mn-ea"/>
                </a:rPr>
                <a:t>）</a:t>
              </a:r>
              <a:endParaRPr lang="en-US" altLang="zh-CN" sz="2000" b="1" dirty="0">
                <a:solidFill>
                  <a:srgbClr val="7030A0"/>
                </a:solidFill>
                <a:latin typeface="+mn-ea"/>
                <a:ea typeface="+mn-ea"/>
              </a:endParaRPr>
            </a:p>
            <a:p>
              <a:pPr algn="ctr"/>
              <a:r>
                <a:rPr lang="zh-CN" altLang="en-US" sz="2000" b="1" dirty="0">
                  <a:solidFill>
                    <a:srgbClr val="7030A0"/>
                  </a:solidFill>
                  <a:latin typeface="+mn-ea"/>
                  <a:ea typeface="+mn-ea"/>
                </a:rPr>
                <a:t>计</a:t>
              </a:r>
              <a:endParaRPr lang="en-US" altLang="zh-CN" sz="2000" b="1" dirty="0">
                <a:solidFill>
                  <a:srgbClr val="7030A0"/>
                </a:solidFill>
                <a:latin typeface="+mn-ea"/>
                <a:ea typeface="+mn-ea"/>
              </a:endParaRPr>
            </a:p>
            <a:p>
              <a:pPr algn="ctr"/>
              <a:r>
                <a:rPr lang="zh-CN" altLang="en-US" sz="2000" b="1" dirty="0">
                  <a:solidFill>
                    <a:srgbClr val="7030A0"/>
                  </a:solidFill>
                  <a:latin typeface="+mn-ea"/>
                  <a:ea typeface="+mn-ea"/>
                </a:rPr>
                <a:t>算</a:t>
              </a:r>
              <a:endParaRPr lang="en-US" altLang="zh-CN" sz="2000" b="1" dirty="0">
                <a:solidFill>
                  <a:srgbClr val="7030A0"/>
                </a:solidFill>
                <a:latin typeface="+mn-ea"/>
                <a:ea typeface="+mn-ea"/>
              </a:endParaRPr>
            </a:p>
            <a:p>
              <a:pPr algn="ctr"/>
              <a:r>
                <a:rPr lang="zh-CN" altLang="en-US" sz="2000" b="1" dirty="0">
                  <a:solidFill>
                    <a:srgbClr val="7030A0"/>
                  </a:solidFill>
                  <a:latin typeface="+mn-ea"/>
                  <a:ea typeface="+mn-ea"/>
                </a:rPr>
                <a:t>抵</a:t>
              </a:r>
              <a:endParaRPr lang="en-US" altLang="zh-CN" sz="2000" b="1" dirty="0">
                <a:solidFill>
                  <a:srgbClr val="7030A0"/>
                </a:solidFill>
                <a:latin typeface="+mn-ea"/>
                <a:ea typeface="+mn-ea"/>
              </a:endParaRPr>
            </a:p>
            <a:p>
              <a:pPr algn="ctr"/>
              <a:r>
                <a:rPr lang="zh-CN" altLang="en-US" sz="2000" b="1" dirty="0">
                  <a:solidFill>
                    <a:srgbClr val="7030A0"/>
                  </a:solidFill>
                  <a:latin typeface="+mn-ea"/>
                  <a:ea typeface="+mn-ea"/>
                </a:rPr>
                <a:t>扣</a:t>
              </a:r>
              <a:endParaRPr lang="en-GB" altLang="zh-CN" sz="2000" b="1" dirty="0">
                <a:solidFill>
                  <a:srgbClr val="7030A0"/>
                </a:solidFill>
                <a:latin typeface="+mn-ea"/>
                <a:ea typeface="+mn-ea"/>
              </a:endParaRPr>
            </a:p>
          </p:txBody>
        </p:sp>
      </p:grpSp>
      <p:sp>
        <p:nvSpPr>
          <p:cNvPr id="10" name="文本框 9">
            <a:extLst>
              <a:ext uri="{FF2B5EF4-FFF2-40B4-BE49-F238E27FC236}">
                <a16:creationId xmlns:a16="http://schemas.microsoft.com/office/drawing/2014/main" id="{640A781B-05A6-4952-8038-9382DCE3801D}"/>
              </a:ext>
            </a:extLst>
          </p:cNvPr>
          <p:cNvSpPr txBox="1"/>
          <p:nvPr/>
        </p:nvSpPr>
        <p:spPr>
          <a:xfrm>
            <a:off x="1157110" y="927074"/>
            <a:ext cx="7758290" cy="3108736"/>
          </a:xfrm>
          <a:prstGeom prst="rect">
            <a:avLst/>
          </a:prstGeom>
          <a:noFill/>
        </p:spPr>
        <p:txBody>
          <a:bodyPr wrap="square">
            <a:spAutoFit/>
          </a:bodyPr>
          <a:lstStyle/>
          <a:p>
            <a:pPr marL="0" marR="0" lvl="0" indent="539750" algn="l" defTabSz="914400" rtl="0" eaLnBrk="1" fontAlgn="auto" latinLnBrk="0" hangingPunct="1">
              <a:lnSpc>
                <a:spcPct val="120000"/>
              </a:lnSpc>
              <a:spcBef>
                <a:spcPts val="0"/>
              </a:spcBef>
              <a:spcAft>
                <a:spcPts val="0"/>
              </a:spcAft>
              <a:buClrTx/>
              <a:buSzTx/>
              <a:buFont typeface="Arial" panose="020B0604020202020204" pitchFamily="34" charset="0"/>
              <a:buNone/>
              <a:tabLst/>
              <a:defRPr/>
            </a:pPr>
            <a:r>
              <a:rPr kumimoji="0" lang="en-US" altLang="zh-CN" sz="22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a:t>
            </a:r>
            <a:r>
              <a:rPr kumimoji="0" lang="zh-CN" altLang="zh-CN" sz="22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农产品</a:t>
            </a:r>
            <a:r>
              <a:rPr kumimoji="0" lang="en-US" altLang="zh-CN" sz="22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a:t>
            </a:r>
            <a:r>
              <a:rPr kumimoji="0" lang="zh-CN" altLang="zh-CN" sz="22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的抵扣政策</a:t>
            </a:r>
            <a:endParaRPr kumimoji="0" lang="en-US" altLang="zh-CN" sz="22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endParaRPr>
          </a:p>
          <a:p>
            <a:pPr marL="0" marR="0" lvl="0" indent="539750" algn="l" defTabSz="914400" rtl="0" eaLnBrk="1" fontAlgn="auto" latinLnBrk="0" hangingPunct="1">
              <a:lnSpc>
                <a:spcPct val="120000"/>
              </a:lnSpc>
              <a:spcBef>
                <a:spcPts val="0"/>
              </a:spcBef>
              <a:spcAft>
                <a:spcPts val="0"/>
              </a:spcAft>
              <a:buClrTx/>
              <a:buSzTx/>
              <a:buFont typeface="Arial" panose="020B0604020202020204" pitchFamily="34" charset="0"/>
              <a:buNone/>
              <a:tabLst/>
              <a:defRPr/>
            </a:pPr>
            <a:r>
              <a:rPr kumimoji="0" lang="zh-CN" altLang="en-US" sz="2000" b="1" i="0" u="none" strike="noStrike" kern="1200" cap="none" spc="0" normalizeH="0" baseline="0" noProof="0" dirty="0">
                <a:ln>
                  <a:noFill/>
                </a:ln>
                <a:effectLst/>
                <a:uLnTx/>
                <a:uFillTx/>
                <a:latin typeface="楷体" panose="02010609060101010101" pitchFamily="49" charset="-122"/>
                <a:ea typeface="楷体" panose="02010609060101010101" pitchFamily="49" charset="-122"/>
                <a:cs typeface="+mn-cs"/>
              </a:rPr>
              <a:t>②从适用</a:t>
            </a:r>
            <a:r>
              <a:rPr kumimoji="0" lang="zh-CN" altLang="en-US" sz="20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a:t>
            </a:r>
            <a:r>
              <a:rPr kumimoji="0" lang="en-US" altLang="zh-CN" sz="20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3%</a:t>
            </a:r>
            <a:r>
              <a:rPr kumimoji="0" lang="zh-CN" altLang="en-US" sz="20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征收率”的小规模</a:t>
            </a:r>
            <a:r>
              <a:rPr kumimoji="0" lang="zh-CN" altLang="en-US" sz="2000" b="1" i="0" u="none" strike="noStrike" kern="1200" cap="none" spc="0" normalizeH="0" baseline="0" noProof="0" dirty="0">
                <a:ln>
                  <a:noFill/>
                </a:ln>
                <a:effectLst/>
                <a:uLnTx/>
                <a:uFillTx/>
                <a:latin typeface="楷体" panose="02010609060101010101" pitchFamily="49" charset="-122"/>
                <a:ea typeface="楷体" panose="02010609060101010101" pitchFamily="49" charset="-122"/>
                <a:cs typeface="+mn-cs"/>
              </a:rPr>
              <a:t>纳税人处购入农产品，取得（</a:t>
            </a:r>
            <a:r>
              <a:rPr kumimoji="0" lang="en-US" altLang="zh-CN" sz="2000" b="1" i="0" u="none" strike="noStrike" kern="1200" cap="none" spc="0" normalizeH="0" baseline="0" noProof="0" dirty="0">
                <a:ln>
                  <a:noFill/>
                </a:ln>
                <a:effectLst/>
                <a:uLnTx/>
                <a:uFillTx/>
                <a:latin typeface="楷体" panose="02010609060101010101" pitchFamily="49" charset="-122"/>
                <a:ea typeface="楷体" panose="02010609060101010101" pitchFamily="49" charset="-122"/>
                <a:cs typeface="+mn-cs"/>
              </a:rPr>
              <a:t>3%</a:t>
            </a:r>
            <a:r>
              <a:rPr kumimoji="0" lang="zh-CN" altLang="en-US" sz="2000" b="1" i="0" u="none" strike="noStrike" kern="1200" cap="none" spc="0" normalizeH="0" baseline="0" noProof="0" dirty="0">
                <a:ln>
                  <a:noFill/>
                </a:ln>
                <a:effectLst/>
                <a:uLnTx/>
                <a:uFillTx/>
                <a:latin typeface="楷体" panose="02010609060101010101" pitchFamily="49" charset="-122"/>
                <a:ea typeface="楷体" panose="02010609060101010101" pitchFamily="49" charset="-122"/>
                <a:cs typeface="+mn-cs"/>
              </a:rPr>
              <a:t>税率的）“</a:t>
            </a:r>
            <a:r>
              <a:rPr kumimoji="0" lang="zh-CN" altLang="en-US" sz="20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增值税专用发票</a:t>
            </a:r>
            <a:r>
              <a:rPr kumimoji="0" lang="zh-CN" altLang="en-US" sz="2000" b="1" i="0" u="none" strike="noStrike" kern="1200" cap="none" spc="0" normalizeH="0" baseline="0" noProof="0" dirty="0">
                <a:ln>
                  <a:noFill/>
                </a:ln>
                <a:effectLst/>
                <a:uLnTx/>
                <a:uFillTx/>
                <a:latin typeface="楷体" panose="02010609060101010101" pitchFamily="49" charset="-122"/>
                <a:ea typeface="楷体" panose="02010609060101010101" pitchFamily="49" charset="-122"/>
                <a:cs typeface="+mn-cs"/>
              </a:rPr>
              <a:t>”以及</a:t>
            </a:r>
            <a:r>
              <a:rPr kumimoji="0" lang="zh-CN" altLang="en-US" sz="20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购进免税农产品</a:t>
            </a:r>
            <a:r>
              <a:rPr kumimoji="0" lang="zh-CN" altLang="en-US" sz="2000" b="1" i="0" u="none" strike="noStrike" kern="1200" cap="none" spc="0" normalizeH="0" baseline="0" noProof="0" dirty="0">
                <a:ln>
                  <a:noFill/>
                </a:ln>
                <a:effectLst/>
                <a:uLnTx/>
                <a:uFillTx/>
                <a:latin typeface="楷体" panose="02010609060101010101" pitchFamily="49" charset="-122"/>
                <a:ea typeface="楷体" panose="02010609060101010101" pitchFamily="49" charset="-122"/>
                <a:cs typeface="+mn-cs"/>
              </a:rPr>
              <a:t>，取得或开具“</a:t>
            </a:r>
            <a:r>
              <a:rPr kumimoji="0" lang="zh-CN" altLang="en-US" sz="20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农产品收购（销售）发票</a:t>
            </a:r>
            <a:r>
              <a:rPr kumimoji="0" lang="zh-CN" altLang="en-US" sz="2000" b="1" i="0" u="none" strike="noStrike" kern="1200" cap="none" spc="0" normalizeH="0" baseline="0" noProof="0" dirty="0">
                <a:ln>
                  <a:noFill/>
                </a:ln>
                <a:effectLst/>
                <a:uLnTx/>
                <a:uFillTx/>
                <a:latin typeface="楷体" panose="02010609060101010101" pitchFamily="49" charset="-122"/>
                <a:ea typeface="楷体" panose="02010609060101010101" pitchFamily="49" charset="-122"/>
                <a:cs typeface="+mn-cs"/>
              </a:rPr>
              <a:t>”根据</a:t>
            </a:r>
            <a:r>
              <a:rPr kumimoji="0" lang="zh-CN" altLang="en-US" sz="24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用途分别</a:t>
            </a:r>
            <a:r>
              <a:rPr kumimoji="0" lang="zh-CN" altLang="en-US" sz="2000" b="1" i="0" u="none" strike="noStrike" kern="1200" cap="none" spc="0" normalizeH="0" baseline="0" noProof="0" dirty="0">
                <a:ln>
                  <a:noFill/>
                </a:ln>
                <a:effectLst/>
                <a:uLnTx/>
                <a:uFillTx/>
                <a:latin typeface="楷体" panose="02010609060101010101" pitchFamily="49" charset="-122"/>
                <a:ea typeface="楷体" panose="02010609060101010101" pitchFamily="49" charset="-122"/>
                <a:cs typeface="+mn-cs"/>
              </a:rPr>
              <a:t>适用规定的扣除率计算抵扣进项税额。</a:t>
            </a:r>
          </a:p>
          <a:p>
            <a:pPr marL="0" marR="0" lvl="0" indent="539750" algn="l" defTabSz="914400" rtl="0" eaLnBrk="1" fontAlgn="auto" latinLnBrk="0" hangingPunct="1">
              <a:lnSpc>
                <a:spcPct val="120000"/>
              </a:lnSpc>
              <a:spcBef>
                <a:spcPts val="0"/>
              </a:spcBef>
              <a:spcAft>
                <a:spcPts val="0"/>
              </a:spcAft>
              <a:buClrTx/>
              <a:buSzTx/>
              <a:buFont typeface="Arial" panose="020B0604020202020204" pitchFamily="34" charset="0"/>
              <a:buNone/>
              <a:tabLst/>
              <a:defRPr/>
            </a:pPr>
            <a:r>
              <a:rPr kumimoji="0" lang="en-US" altLang="zh-CN" sz="2000" b="1" i="0" u="none" strike="noStrike" kern="1200" cap="none" spc="0" normalizeH="0" baseline="0" noProof="0" dirty="0">
                <a:ln>
                  <a:noFill/>
                </a:ln>
                <a:effectLst/>
                <a:uLnTx/>
                <a:uFillTx/>
                <a:latin typeface="楷体" panose="02010609060101010101" pitchFamily="49" charset="-122"/>
                <a:ea typeface="楷体" panose="02010609060101010101" pitchFamily="49" charset="-122"/>
                <a:cs typeface="+mn-cs"/>
              </a:rPr>
              <a:t>A.</a:t>
            </a:r>
            <a:r>
              <a:rPr kumimoji="0" lang="zh-CN" altLang="en-US" sz="2000" b="1" i="0" u="none" strike="noStrike" kern="1200" cap="none" spc="0" normalizeH="0" baseline="0" noProof="0" dirty="0">
                <a:ln>
                  <a:noFill/>
                </a:ln>
                <a:effectLst/>
                <a:uLnTx/>
                <a:uFillTx/>
                <a:latin typeface="楷体" panose="02010609060101010101" pitchFamily="49" charset="-122"/>
                <a:ea typeface="楷体" panose="02010609060101010101" pitchFamily="49" charset="-122"/>
                <a:cs typeface="+mn-cs"/>
              </a:rPr>
              <a:t>后续用于生产或委托加工</a:t>
            </a:r>
            <a:r>
              <a:rPr kumimoji="0" lang="en-US" altLang="zh-CN" sz="20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13%</a:t>
            </a:r>
            <a:r>
              <a:rPr kumimoji="0" lang="zh-CN" altLang="en-US" sz="2000" b="1" i="0" u="none" strike="noStrike" kern="1200" cap="none" spc="0" normalizeH="0" baseline="0" noProof="0" dirty="0">
                <a:ln>
                  <a:noFill/>
                </a:ln>
                <a:effectLst/>
                <a:uLnTx/>
                <a:uFillTx/>
                <a:latin typeface="楷体" panose="02010609060101010101" pitchFamily="49" charset="-122"/>
                <a:ea typeface="楷体" panose="02010609060101010101" pitchFamily="49" charset="-122"/>
                <a:cs typeface="+mn-cs"/>
              </a:rPr>
              <a:t>税率的货物：适用</a:t>
            </a:r>
            <a:r>
              <a:rPr kumimoji="0" lang="en-US" altLang="zh-CN" sz="20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10%</a:t>
            </a:r>
            <a:r>
              <a:rPr kumimoji="0" lang="zh-CN" altLang="en-US" sz="2000" b="1" i="0" u="none" strike="noStrike" kern="1200" cap="none" spc="0" normalizeH="0" baseline="0" noProof="0" dirty="0">
                <a:ln>
                  <a:noFill/>
                </a:ln>
                <a:effectLst/>
                <a:uLnTx/>
                <a:uFillTx/>
                <a:latin typeface="楷体" panose="02010609060101010101" pitchFamily="49" charset="-122"/>
                <a:ea typeface="楷体" panose="02010609060101010101" pitchFamily="49" charset="-122"/>
                <a:cs typeface="+mn-cs"/>
              </a:rPr>
              <a:t>的扣除率。</a:t>
            </a:r>
          </a:p>
          <a:p>
            <a:pPr marL="0" marR="0" lvl="0" indent="539750" algn="l" defTabSz="914400" rtl="0" eaLnBrk="1" fontAlgn="auto" latinLnBrk="0" hangingPunct="1">
              <a:lnSpc>
                <a:spcPct val="120000"/>
              </a:lnSpc>
              <a:spcBef>
                <a:spcPts val="0"/>
              </a:spcBef>
              <a:spcAft>
                <a:spcPts val="0"/>
              </a:spcAft>
              <a:buClrTx/>
              <a:buSzTx/>
              <a:buFont typeface="Arial" panose="020B0604020202020204" pitchFamily="34" charset="0"/>
              <a:buNone/>
              <a:tabLst/>
              <a:defRPr/>
            </a:pPr>
            <a:r>
              <a:rPr kumimoji="0" lang="en-US" altLang="zh-CN" sz="2000" b="1" i="0" u="none" strike="noStrike" kern="1200" cap="none" spc="0" normalizeH="0" baseline="0" noProof="0" dirty="0">
                <a:ln>
                  <a:noFill/>
                </a:ln>
                <a:effectLst/>
                <a:uLnTx/>
                <a:uFillTx/>
                <a:latin typeface="楷体" panose="02010609060101010101" pitchFamily="49" charset="-122"/>
                <a:ea typeface="楷体" panose="02010609060101010101" pitchFamily="49" charset="-122"/>
                <a:cs typeface="+mn-cs"/>
              </a:rPr>
              <a:t>B.</a:t>
            </a:r>
            <a:r>
              <a:rPr kumimoji="0" lang="zh-CN" altLang="en-US" sz="2000" b="1" i="0" u="none" strike="noStrike" kern="1200" cap="none" spc="0" normalizeH="0" baseline="0" noProof="0" dirty="0">
                <a:ln>
                  <a:noFill/>
                </a:ln>
                <a:effectLst/>
                <a:uLnTx/>
                <a:uFillTx/>
                <a:latin typeface="楷体" panose="02010609060101010101" pitchFamily="49" charset="-122"/>
                <a:ea typeface="楷体" panose="02010609060101010101" pitchFamily="49" charset="-122"/>
                <a:cs typeface="+mn-cs"/>
              </a:rPr>
              <a:t>后续用于生产或委托加工</a:t>
            </a:r>
            <a:r>
              <a:rPr kumimoji="0" lang="en-US" altLang="zh-CN" sz="20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9%</a:t>
            </a:r>
            <a:r>
              <a:rPr kumimoji="0" lang="zh-CN" altLang="en-US" sz="2000" b="1" i="0" u="none" strike="noStrike" kern="1200" cap="none" spc="0" normalizeH="0" baseline="0" noProof="0" dirty="0">
                <a:ln>
                  <a:noFill/>
                </a:ln>
                <a:effectLst/>
                <a:uLnTx/>
                <a:uFillTx/>
                <a:latin typeface="楷体" panose="02010609060101010101" pitchFamily="49" charset="-122"/>
                <a:ea typeface="楷体" panose="02010609060101010101" pitchFamily="49" charset="-122"/>
                <a:cs typeface="+mn-cs"/>
              </a:rPr>
              <a:t>税率的货物或</a:t>
            </a:r>
            <a:r>
              <a:rPr kumimoji="0" lang="en-US" altLang="zh-CN" sz="20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6%</a:t>
            </a:r>
            <a:r>
              <a:rPr kumimoji="0" lang="zh-CN" altLang="en-US" sz="2000" b="1" i="0" u="none" strike="noStrike" kern="1200" cap="none" spc="0" normalizeH="0" baseline="0" noProof="0" dirty="0">
                <a:ln>
                  <a:noFill/>
                </a:ln>
                <a:effectLst/>
                <a:uLnTx/>
                <a:uFillTx/>
                <a:latin typeface="楷体" panose="02010609060101010101" pitchFamily="49" charset="-122"/>
                <a:ea typeface="楷体" panose="02010609060101010101" pitchFamily="49" charset="-122"/>
                <a:cs typeface="+mn-cs"/>
              </a:rPr>
              <a:t>税率的服务：适用</a:t>
            </a:r>
            <a:r>
              <a:rPr kumimoji="0" lang="en-US" altLang="zh-CN" sz="20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9%</a:t>
            </a:r>
            <a:r>
              <a:rPr kumimoji="0" lang="zh-CN" altLang="en-US" sz="2000" b="1" i="0" u="none" strike="noStrike" kern="1200" cap="none" spc="0" normalizeH="0" baseline="0" noProof="0" dirty="0">
                <a:ln>
                  <a:noFill/>
                </a:ln>
                <a:effectLst/>
                <a:uLnTx/>
                <a:uFillTx/>
                <a:latin typeface="楷体" panose="02010609060101010101" pitchFamily="49" charset="-122"/>
                <a:ea typeface="楷体" panose="02010609060101010101" pitchFamily="49" charset="-122"/>
                <a:cs typeface="+mn-cs"/>
              </a:rPr>
              <a:t>的扣除率。</a:t>
            </a:r>
          </a:p>
        </p:txBody>
      </p:sp>
      <p:sp>
        <p:nvSpPr>
          <p:cNvPr id="11" name="矩形 10">
            <a:extLst>
              <a:ext uri="{FF2B5EF4-FFF2-40B4-BE49-F238E27FC236}">
                <a16:creationId xmlns:a16="http://schemas.microsoft.com/office/drawing/2014/main" id="{FAA461CB-E460-41A4-9828-25CCB8E31BB4}"/>
              </a:ext>
            </a:extLst>
          </p:cNvPr>
          <p:cNvSpPr/>
          <p:nvPr/>
        </p:nvSpPr>
        <p:spPr>
          <a:xfrm>
            <a:off x="2245690" y="4188584"/>
            <a:ext cx="5479385" cy="400110"/>
          </a:xfrm>
          <a:prstGeom prst="rect">
            <a:avLst/>
          </a:prstGeom>
          <a:solidFill>
            <a:srgbClr val="C00000"/>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wrap="none">
            <a:spAutoFit/>
          </a:bodyPr>
          <a:lstStyle/>
          <a:p>
            <a:r>
              <a:rPr lang="zh-CN" altLang="en-US" sz="2000" b="1" dirty="0">
                <a:solidFill>
                  <a:schemeClr val="bg1"/>
                </a:solidFill>
                <a:latin typeface="楷体" panose="02010609060101010101" pitchFamily="49" charset="-122"/>
                <a:ea typeface="楷体" panose="02010609060101010101" pitchFamily="49" charset="-122"/>
              </a:rPr>
              <a:t>进项税额＝买价（金额）</a:t>
            </a:r>
            <a:r>
              <a:rPr lang="en-US" altLang="zh-CN" sz="2000" b="1" dirty="0">
                <a:solidFill>
                  <a:schemeClr val="bg1"/>
                </a:solidFill>
                <a:latin typeface="楷体" panose="02010609060101010101" pitchFamily="49" charset="-122"/>
                <a:ea typeface="楷体" panose="02010609060101010101" pitchFamily="49" charset="-122"/>
              </a:rPr>
              <a:t>×</a:t>
            </a:r>
            <a:r>
              <a:rPr lang="zh-CN" altLang="en-US" sz="2000" b="1" dirty="0">
                <a:solidFill>
                  <a:schemeClr val="bg1"/>
                </a:solidFill>
                <a:latin typeface="楷体" panose="02010609060101010101" pitchFamily="49" charset="-122"/>
                <a:ea typeface="楷体" panose="02010609060101010101" pitchFamily="49" charset="-122"/>
              </a:rPr>
              <a:t>扣除率（</a:t>
            </a:r>
            <a:r>
              <a:rPr lang="en-US" altLang="zh-CN" sz="2000" b="1" dirty="0">
                <a:solidFill>
                  <a:schemeClr val="bg1"/>
                </a:solidFill>
                <a:latin typeface="楷体" panose="02010609060101010101" pitchFamily="49" charset="-122"/>
                <a:ea typeface="楷体" panose="02010609060101010101" pitchFamily="49" charset="-122"/>
              </a:rPr>
              <a:t>9%</a:t>
            </a:r>
            <a:r>
              <a:rPr lang="zh-CN" altLang="en-US" sz="2000" b="1" dirty="0">
                <a:solidFill>
                  <a:schemeClr val="bg1"/>
                </a:solidFill>
                <a:latin typeface="楷体" panose="02010609060101010101" pitchFamily="49" charset="-122"/>
                <a:ea typeface="楷体" panose="02010609060101010101" pitchFamily="49" charset="-122"/>
              </a:rPr>
              <a:t>或</a:t>
            </a:r>
            <a:r>
              <a:rPr lang="en-US" altLang="zh-CN" sz="2000" b="1" dirty="0">
                <a:solidFill>
                  <a:schemeClr val="bg1"/>
                </a:solidFill>
                <a:latin typeface="楷体" panose="02010609060101010101" pitchFamily="49" charset="-122"/>
                <a:ea typeface="楷体" panose="02010609060101010101" pitchFamily="49" charset="-122"/>
              </a:rPr>
              <a:t>10%</a:t>
            </a:r>
            <a:r>
              <a:rPr lang="zh-CN" altLang="en-US" sz="2000" b="1" dirty="0">
                <a:solidFill>
                  <a:schemeClr val="bg1"/>
                </a:solidFill>
                <a:latin typeface="楷体" panose="02010609060101010101" pitchFamily="49" charset="-122"/>
                <a:ea typeface="楷体" panose="02010609060101010101" pitchFamily="49" charset="-122"/>
              </a:rPr>
              <a:t>）</a:t>
            </a:r>
          </a:p>
        </p:txBody>
      </p:sp>
    </p:spTree>
    <p:extLst>
      <p:ext uri="{BB962C8B-B14F-4D97-AF65-F5344CB8AC3E}">
        <p14:creationId xmlns:p14="http://schemas.microsoft.com/office/powerpoint/2010/main" val="3830251893"/>
      </p:ext>
    </p:extLst>
  </p:cSld>
  <p:clrMapOvr>
    <a:masterClrMapping/>
  </p:clrMapOvr>
  <mc:AlternateContent xmlns:mc="http://schemas.openxmlformats.org/markup-compatibility/2006" xmlns:p14="http://schemas.microsoft.com/office/powerpoint/2010/main">
    <mc:Choice Requires="p14">
      <p:transition spd="slow" p14:dur="1600" advClick="0" advTm="0">
        <p14:gallery dir="l"/>
      </p:transition>
    </mc:Choice>
    <mc:Fallback xmlns="">
      <p:transition spd="slow"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10">
                                            <p:txEl>
                                              <p:pRg st="2" end="2"/>
                                            </p:txEl>
                                          </p:spTgt>
                                        </p:tgtEl>
                                        <p:attrNameLst>
                                          <p:attrName>style.visibility</p:attrName>
                                        </p:attrNameLst>
                                      </p:cBhvr>
                                      <p:to>
                                        <p:strVal val="visible"/>
                                      </p:to>
                                    </p:set>
                                    <p:anim calcmode="lin" valueType="num">
                                      <p:cBhvr additive="base">
                                        <p:cTn id="7" dur="500" fill="hold"/>
                                        <p:tgtEl>
                                          <p:spTgt spid="10">
                                            <p:txEl>
                                              <p:pRg st="2" end="2"/>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10">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10">
                                            <p:txEl>
                                              <p:pRg st="3" end="3"/>
                                            </p:txEl>
                                          </p:spTgt>
                                        </p:tgtEl>
                                        <p:attrNameLst>
                                          <p:attrName>style.visibility</p:attrName>
                                        </p:attrNameLst>
                                      </p:cBhvr>
                                      <p:to>
                                        <p:strVal val="visible"/>
                                      </p:to>
                                    </p:set>
                                    <p:anim calcmode="lin" valueType="num">
                                      <p:cBhvr additive="base">
                                        <p:cTn id="13" dur="500" fill="hold"/>
                                        <p:tgtEl>
                                          <p:spTgt spid="10">
                                            <p:txEl>
                                              <p:pRg st="3" end="3"/>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10">
                                            <p:txEl>
                                              <p:pRg st="3" end="3"/>
                                            </p:txEl>
                                          </p:spTgt>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3" presetClass="entr" presetSubtype="16" fill="hold" grpId="0" nodeType="clickEffect">
                                  <p:stCondLst>
                                    <p:cond delay="0"/>
                                  </p:stCondLst>
                                  <p:childTnLst>
                                    <p:set>
                                      <p:cBhvr>
                                        <p:cTn id="18" dur="1" fill="hold">
                                          <p:stCondLst>
                                            <p:cond delay="0"/>
                                          </p:stCondLst>
                                        </p:cTn>
                                        <p:tgtEl>
                                          <p:spTgt spid="11"/>
                                        </p:tgtEl>
                                        <p:attrNameLst>
                                          <p:attrName>style.visibility</p:attrName>
                                        </p:attrNameLst>
                                      </p:cBhvr>
                                      <p:to>
                                        <p:strVal val="visible"/>
                                      </p:to>
                                    </p:set>
                                    <p:anim calcmode="lin" valueType="num">
                                      <p:cBhvr>
                                        <p:cTn id="19" dur="500" fill="hold"/>
                                        <p:tgtEl>
                                          <p:spTgt spid="11"/>
                                        </p:tgtEl>
                                        <p:attrNameLst>
                                          <p:attrName>ppt_w</p:attrName>
                                        </p:attrNameLst>
                                      </p:cBhvr>
                                      <p:tavLst>
                                        <p:tav tm="0">
                                          <p:val>
                                            <p:fltVal val="0"/>
                                          </p:val>
                                        </p:tav>
                                        <p:tav tm="100000">
                                          <p:val>
                                            <p:strVal val="#ppt_w"/>
                                          </p:val>
                                        </p:tav>
                                      </p:tavLst>
                                    </p:anim>
                                    <p:anim calcmode="lin" valueType="num">
                                      <p:cBhvr>
                                        <p:cTn id="20" dur="500" fill="hold"/>
                                        <p:tgtEl>
                                          <p:spTgt spid="11"/>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Lst>
  </p:timing>
</p:sld>
</file>

<file path=ppt/slides/slide2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文本框 4"/>
          <p:cNvSpPr txBox="1"/>
          <p:nvPr/>
        </p:nvSpPr>
        <p:spPr>
          <a:xfrm>
            <a:off x="1063486" y="308144"/>
            <a:ext cx="7007087" cy="500137"/>
          </a:xfrm>
          <a:prstGeom prst="rect">
            <a:avLst/>
          </a:prstGeom>
          <a:noFill/>
        </p:spPr>
        <p:txBody>
          <a:bodyPr wrap="square" lIns="68580" tIns="34290" rIns="68580" bIns="34290" rtlCol="0">
            <a:spAutoFit/>
          </a:bodyPr>
          <a:lstStyle/>
          <a:p>
            <a:pPr algn="ctr"/>
            <a:r>
              <a:rPr lang="zh-CN" altLang="en-US" sz="2800" b="1" dirty="0">
                <a:solidFill>
                  <a:srgbClr val="0070C0"/>
                </a:solidFill>
                <a:latin typeface="+mn-ea"/>
              </a:rPr>
              <a:t>三、进项税额</a:t>
            </a:r>
            <a:r>
              <a:rPr lang="en-US" altLang="zh-CN" sz="2400" b="1" dirty="0">
                <a:solidFill>
                  <a:srgbClr val="7030A0"/>
                </a:solidFill>
              </a:rPr>
              <a:t>——1.</a:t>
            </a:r>
            <a:r>
              <a:rPr lang="zh-CN" altLang="en-US" sz="2400" b="1" dirty="0">
                <a:solidFill>
                  <a:srgbClr val="7030A0"/>
                </a:solidFill>
              </a:rPr>
              <a:t>准予抵扣的进项税额</a:t>
            </a:r>
            <a:endParaRPr lang="zh-CN" altLang="zh-CN" sz="2400" b="1" dirty="0">
              <a:solidFill>
                <a:srgbClr val="7030A0"/>
              </a:solidFill>
            </a:endParaRPr>
          </a:p>
        </p:txBody>
      </p:sp>
      <p:grpSp>
        <p:nvGrpSpPr>
          <p:cNvPr id="2" name="组合 1">
            <a:extLst>
              <a:ext uri="{FF2B5EF4-FFF2-40B4-BE49-F238E27FC236}">
                <a16:creationId xmlns:a16="http://schemas.microsoft.com/office/drawing/2014/main" id="{9AB89F4E-EA34-4279-88F9-2F99E4EEC70D}"/>
              </a:ext>
            </a:extLst>
          </p:cNvPr>
          <p:cNvGrpSpPr/>
          <p:nvPr/>
        </p:nvGrpSpPr>
        <p:grpSpPr>
          <a:xfrm>
            <a:off x="438261" y="835511"/>
            <a:ext cx="684647" cy="3847460"/>
            <a:chOff x="1245703" y="1123122"/>
            <a:chExt cx="648376" cy="3488635"/>
          </a:xfrm>
        </p:grpSpPr>
        <p:grpSp>
          <p:nvGrpSpPr>
            <p:cNvPr id="16" name="组合 15"/>
            <p:cNvGrpSpPr/>
            <p:nvPr/>
          </p:nvGrpSpPr>
          <p:grpSpPr>
            <a:xfrm>
              <a:off x="1245703" y="1123122"/>
              <a:ext cx="648376" cy="3488635"/>
              <a:chOff x="3237544" y="4561747"/>
              <a:chExt cx="1146960" cy="1146960"/>
            </a:xfrm>
          </p:grpSpPr>
          <p:sp>
            <p:nvSpPr>
              <p:cNvPr id="17" name="圆角矩形 16"/>
              <p:cNvSpPr/>
              <p:nvPr/>
            </p:nvSpPr>
            <p:spPr>
              <a:xfrm>
                <a:off x="3237544" y="4561747"/>
                <a:ext cx="1146960" cy="1146960"/>
              </a:xfrm>
              <a:prstGeom prst="roundRect">
                <a:avLst>
                  <a:gd name="adj" fmla="val 9039"/>
                </a:avLst>
              </a:prstGeom>
              <a:solidFill>
                <a:srgbClr val="0070C0"/>
              </a:solidFill>
              <a:ln w="31750">
                <a:gradFill flip="none" rotWithShape="1">
                  <a:gsLst>
                    <a:gs pos="0">
                      <a:schemeClr val="bg1">
                        <a:lumMod val="85000"/>
                      </a:schemeClr>
                    </a:gs>
                    <a:gs pos="100000">
                      <a:schemeClr val="bg1"/>
                    </a:gs>
                  </a:gsLst>
                  <a:lin ang="2700000" scaled="1"/>
                  <a:tileRect/>
                </a:gradFill>
              </a:ln>
              <a:effectLst>
                <a:innerShdw blurRad="127000" dist="63500" dir="13500000">
                  <a:schemeClr val="tx1">
                    <a:lumMod val="65000"/>
                    <a:lumOff val="35000"/>
                    <a:alpha val="49000"/>
                  </a:scheme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a:solidFill>
                    <a:srgbClr val="FFFFFF"/>
                  </a:solidFill>
                  <a:latin typeface="+mn-ea"/>
                </a:endParaRPr>
              </a:p>
            </p:txBody>
          </p:sp>
          <p:sp>
            <p:nvSpPr>
              <p:cNvPr id="18" name="圆角矩形 17"/>
              <p:cNvSpPr/>
              <p:nvPr/>
            </p:nvSpPr>
            <p:spPr>
              <a:xfrm>
                <a:off x="3294838" y="4757465"/>
                <a:ext cx="1032368" cy="773634"/>
              </a:xfrm>
              <a:prstGeom prst="roundRect">
                <a:avLst>
                  <a:gd name="adj" fmla="val 9613"/>
                </a:avLst>
              </a:prstGeom>
              <a:solidFill>
                <a:schemeClr val="bg1">
                  <a:lumMod val="95000"/>
                </a:schemeClr>
              </a:solidFill>
              <a:ln w="50800">
                <a:noFill/>
              </a:ln>
              <a:effectLst>
                <a:outerShdw blurRad="76200" dist="38100" dir="2700000" algn="tl" rotWithShape="0">
                  <a:schemeClr val="tx1">
                    <a:lumMod val="65000"/>
                    <a:lumOff val="35000"/>
                    <a:alpha val="64000"/>
                  </a:schemeClr>
                </a:outerShdw>
              </a:effectLst>
              <a:scene3d>
                <a:camera prst="orthographicFront"/>
                <a:lightRig rig="threePt" dir="t"/>
              </a:scene3d>
              <a:sp3d prstMaterial="softEdge">
                <a:bevelT w="25400" h="127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a:solidFill>
                    <a:srgbClr val="FFFFFF"/>
                  </a:solidFill>
                  <a:latin typeface="+mn-ea"/>
                </a:endParaRPr>
              </a:p>
            </p:txBody>
          </p:sp>
        </p:grpSp>
        <p:sp>
          <p:nvSpPr>
            <p:cNvPr id="19" name="Text Placeholder 3"/>
            <p:cNvSpPr txBox="1">
              <a:spLocks/>
            </p:cNvSpPr>
            <p:nvPr/>
          </p:nvSpPr>
          <p:spPr>
            <a:xfrm>
              <a:off x="1245703" y="1525731"/>
              <a:ext cx="648376" cy="2343406"/>
            </a:xfrm>
            <a:prstGeom prst="rect">
              <a:avLst/>
            </a:prstGeom>
          </p:spPr>
          <p:txBody>
            <a:bodyPr vert="horz" lIns="0" tIns="0" rIns="0" bIns="0" rtlCol="0" anchor="ctr">
              <a:normAutofit/>
            </a:bodyPr>
            <a:lstStyle>
              <a:lvl1pPr marL="0" indent="0" algn="l" defTabSz="914400" rtl="0" eaLnBrk="1" latinLnBrk="0" hangingPunct="1">
                <a:lnSpc>
                  <a:spcPct val="90000"/>
                </a:lnSpc>
                <a:spcBef>
                  <a:spcPts val="1000"/>
                </a:spcBef>
                <a:buFont typeface="Arial" panose="020B0604020202020204" pitchFamily="34" charset="0"/>
                <a:buNone/>
                <a:defRPr sz="1750" kern="1200">
                  <a:solidFill>
                    <a:schemeClr val="tx1"/>
                  </a:solidFill>
                  <a:latin typeface="Open Sans" panose="020B0606030504020204" pitchFamily="34" charset="0"/>
                  <a:ea typeface="Open Sans" panose="020B0606030504020204" pitchFamily="34" charset="0"/>
                  <a:cs typeface="Open Sans" panose="020B0606030504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Open Sans "/>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Open Sans "/>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Open Sans "/>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Open Sans "/>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a:endParaRPr lang="en-US" altLang="zh-CN" sz="2200" b="1" dirty="0">
                <a:solidFill>
                  <a:srgbClr val="7030A0"/>
                </a:solidFill>
                <a:latin typeface="+mn-ea"/>
                <a:ea typeface="+mn-ea"/>
              </a:endParaRPr>
            </a:p>
            <a:p>
              <a:pPr algn="ctr"/>
              <a:r>
                <a:rPr lang="zh-CN" altLang="en-US" sz="2200" b="1" dirty="0">
                  <a:solidFill>
                    <a:srgbClr val="7030A0"/>
                  </a:solidFill>
                  <a:latin typeface="+mn-ea"/>
                  <a:ea typeface="+mn-ea"/>
                </a:rPr>
                <a:t>（</a:t>
              </a:r>
              <a:r>
                <a:rPr lang="en-US" altLang="zh-CN" sz="2200" b="1" dirty="0">
                  <a:solidFill>
                    <a:srgbClr val="7030A0"/>
                  </a:solidFill>
                  <a:latin typeface="+mn-ea"/>
                  <a:ea typeface="+mn-ea"/>
                </a:rPr>
                <a:t>2</a:t>
              </a:r>
              <a:r>
                <a:rPr lang="zh-CN" altLang="en-US" sz="2200" b="1" dirty="0">
                  <a:solidFill>
                    <a:srgbClr val="7030A0"/>
                  </a:solidFill>
                  <a:latin typeface="+mn-ea"/>
                  <a:ea typeface="+mn-ea"/>
                </a:rPr>
                <a:t>）</a:t>
              </a:r>
              <a:endParaRPr lang="en-US" altLang="zh-CN" sz="2200" b="1" dirty="0">
                <a:solidFill>
                  <a:srgbClr val="7030A0"/>
                </a:solidFill>
                <a:latin typeface="+mn-ea"/>
                <a:ea typeface="+mn-ea"/>
              </a:endParaRPr>
            </a:p>
            <a:p>
              <a:pPr algn="ctr"/>
              <a:r>
                <a:rPr lang="zh-CN" altLang="en-US" sz="2200" b="1" dirty="0">
                  <a:solidFill>
                    <a:srgbClr val="7030A0"/>
                  </a:solidFill>
                  <a:latin typeface="+mn-ea"/>
                  <a:ea typeface="+mn-ea"/>
                </a:rPr>
                <a:t>计</a:t>
              </a:r>
              <a:endParaRPr lang="en-US" altLang="zh-CN" sz="2200" b="1" dirty="0">
                <a:solidFill>
                  <a:srgbClr val="7030A0"/>
                </a:solidFill>
                <a:latin typeface="+mn-ea"/>
                <a:ea typeface="+mn-ea"/>
              </a:endParaRPr>
            </a:p>
            <a:p>
              <a:pPr algn="ctr"/>
              <a:r>
                <a:rPr lang="zh-CN" altLang="en-US" sz="2200" b="1" dirty="0">
                  <a:solidFill>
                    <a:srgbClr val="7030A0"/>
                  </a:solidFill>
                  <a:latin typeface="+mn-ea"/>
                  <a:ea typeface="+mn-ea"/>
                </a:rPr>
                <a:t>算</a:t>
              </a:r>
              <a:endParaRPr lang="en-US" altLang="zh-CN" sz="2200" b="1" dirty="0">
                <a:solidFill>
                  <a:srgbClr val="7030A0"/>
                </a:solidFill>
                <a:latin typeface="+mn-ea"/>
                <a:ea typeface="+mn-ea"/>
              </a:endParaRPr>
            </a:p>
            <a:p>
              <a:pPr algn="ctr"/>
              <a:r>
                <a:rPr lang="zh-CN" altLang="en-US" sz="2200" b="1" dirty="0">
                  <a:solidFill>
                    <a:srgbClr val="7030A0"/>
                  </a:solidFill>
                  <a:latin typeface="+mn-ea"/>
                  <a:ea typeface="+mn-ea"/>
                </a:rPr>
                <a:t>抵</a:t>
              </a:r>
              <a:endParaRPr lang="en-US" altLang="zh-CN" sz="2200" b="1" dirty="0">
                <a:solidFill>
                  <a:srgbClr val="7030A0"/>
                </a:solidFill>
                <a:latin typeface="+mn-ea"/>
                <a:ea typeface="+mn-ea"/>
              </a:endParaRPr>
            </a:p>
            <a:p>
              <a:pPr algn="ctr"/>
              <a:r>
                <a:rPr lang="zh-CN" altLang="en-US" sz="2200" b="1" dirty="0">
                  <a:solidFill>
                    <a:srgbClr val="7030A0"/>
                  </a:solidFill>
                  <a:latin typeface="+mn-ea"/>
                  <a:ea typeface="+mn-ea"/>
                </a:rPr>
                <a:t>扣</a:t>
              </a:r>
              <a:endParaRPr lang="en-GB" altLang="zh-CN" sz="2200" b="1" dirty="0">
                <a:solidFill>
                  <a:srgbClr val="7030A0"/>
                </a:solidFill>
                <a:latin typeface="+mn-ea"/>
                <a:ea typeface="+mn-ea"/>
              </a:endParaRPr>
            </a:p>
          </p:txBody>
        </p:sp>
      </p:grpSp>
      <p:sp>
        <p:nvSpPr>
          <p:cNvPr id="12" name="右箭头 92">
            <a:extLst>
              <a:ext uri="{FF2B5EF4-FFF2-40B4-BE49-F238E27FC236}">
                <a16:creationId xmlns:a16="http://schemas.microsoft.com/office/drawing/2014/main" id="{6E8CF30D-2DA2-428D-8426-2FA482334C8C}"/>
              </a:ext>
            </a:extLst>
          </p:cNvPr>
          <p:cNvSpPr/>
          <p:nvPr/>
        </p:nvSpPr>
        <p:spPr>
          <a:xfrm rot="5400000">
            <a:off x="2665177" y="3054938"/>
            <a:ext cx="1223963" cy="287338"/>
          </a:xfrm>
          <a:prstGeom prst="rightArrow">
            <a:avLst/>
          </a:prstGeom>
          <a:solidFill>
            <a:srgbClr val="C00000"/>
          </a:solidFill>
          <a:ln w="38100">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anchor="ctr"/>
          <a:lstStyle/>
          <a:p>
            <a:pPr algn="ctr">
              <a:defRPr/>
            </a:pPr>
            <a:endParaRPr lang="zh-CN" altLang="en-US" sz="1800" b="1" dirty="0">
              <a:ln w="12700">
                <a:solidFill>
                  <a:sysClr val="windowText" lastClr="000000"/>
                </a:solidFill>
                <a:prstDash val="solid"/>
              </a:ln>
              <a:solidFill>
                <a:schemeClr val="bg1"/>
              </a:solidFill>
              <a:effectLst>
                <a:outerShdw blurRad="41275" dist="20320" dir="1800000" algn="tl" rotWithShape="0">
                  <a:srgbClr val="000000">
                    <a:alpha val="40000"/>
                  </a:srgbClr>
                </a:outerShdw>
              </a:effectLst>
              <a:latin typeface="楷体" panose="02010609060101010101" pitchFamily="49" charset="-122"/>
              <a:ea typeface="楷体" panose="02010609060101010101" pitchFamily="49" charset="-122"/>
            </a:endParaRPr>
          </a:p>
        </p:txBody>
      </p:sp>
      <p:sp>
        <p:nvSpPr>
          <p:cNvPr id="13" name="右箭头 93">
            <a:extLst>
              <a:ext uri="{FF2B5EF4-FFF2-40B4-BE49-F238E27FC236}">
                <a16:creationId xmlns:a16="http://schemas.microsoft.com/office/drawing/2014/main" id="{EC364709-7B9C-4758-917C-9C123EEE09B3}"/>
              </a:ext>
            </a:extLst>
          </p:cNvPr>
          <p:cNvSpPr/>
          <p:nvPr/>
        </p:nvSpPr>
        <p:spPr>
          <a:xfrm rot="5400000">
            <a:off x="7497557" y="1765888"/>
            <a:ext cx="503237" cy="287338"/>
          </a:xfrm>
          <a:prstGeom prst="rightArrow">
            <a:avLst/>
          </a:prstGeom>
          <a:solidFill>
            <a:srgbClr val="0070C0"/>
          </a:solidFill>
          <a:ln w="38100">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anchor="ctr"/>
          <a:lstStyle/>
          <a:p>
            <a:pPr algn="ctr">
              <a:defRPr/>
            </a:pPr>
            <a:endParaRPr lang="zh-CN" altLang="en-US" sz="1800" b="1" dirty="0">
              <a:ln w="12700">
                <a:solidFill>
                  <a:sysClr val="windowText" lastClr="000000"/>
                </a:solidFill>
                <a:prstDash val="solid"/>
              </a:ln>
              <a:solidFill>
                <a:schemeClr val="bg1"/>
              </a:solidFill>
              <a:effectLst>
                <a:outerShdw blurRad="41275" dist="20320" dir="1800000" algn="tl" rotWithShape="0">
                  <a:srgbClr val="000000">
                    <a:alpha val="40000"/>
                  </a:srgbClr>
                </a:outerShdw>
              </a:effectLst>
              <a:latin typeface="楷体" panose="02010609060101010101" pitchFamily="49" charset="-122"/>
              <a:ea typeface="楷体" panose="02010609060101010101" pitchFamily="49" charset="-122"/>
            </a:endParaRPr>
          </a:p>
        </p:txBody>
      </p:sp>
      <p:sp>
        <p:nvSpPr>
          <p:cNvPr id="14" name="右箭头 94">
            <a:extLst>
              <a:ext uri="{FF2B5EF4-FFF2-40B4-BE49-F238E27FC236}">
                <a16:creationId xmlns:a16="http://schemas.microsoft.com/office/drawing/2014/main" id="{98636B05-15F5-44A2-ACF3-C3D49E2CDBBC}"/>
              </a:ext>
            </a:extLst>
          </p:cNvPr>
          <p:cNvSpPr/>
          <p:nvPr/>
        </p:nvSpPr>
        <p:spPr>
          <a:xfrm rot="5400000">
            <a:off x="2006385" y="1765888"/>
            <a:ext cx="503237" cy="287337"/>
          </a:xfrm>
          <a:prstGeom prst="rightArrow">
            <a:avLst/>
          </a:prstGeom>
          <a:solidFill>
            <a:srgbClr val="0070C0"/>
          </a:solidFill>
          <a:ln w="38100">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anchor="ctr"/>
          <a:lstStyle/>
          <a:p>
            <a:pPr algn="ctr">
              <a:defRPr/>
            </a:pPr>
            <a:endParaRPr lang="zh-CN" altLang="en-US" sz="1800" b="1" dirty="0">
              <a:ln w="12700">
                <a:solidFill>
                  <a:sysClr val="windowText" lastClr="000000"/>
                </a:solidFill>
                <a:prstDash val="solid"/>
              </a:ln>
              <a:solidFill>
                <a:schemeClr val="bg1"/>
              </a:solidFill>
              <a:effectLst>
                <a:outerShdw blurRad="41275" dist="20320" dir="1800000" algn="tl" rotWithShape="0">
                  <a:srgbClr val="000000">
                    <a:alpha val="40000"/>
                  </a:srgbClr>
                </a:outerShdw>
              </a:effectLst>
              <a:latin typeface="楷体" panose="02010609060101010101" pitchFamily="49" charset="-122"/>
              <a:ea typeface="楷体" panose="02010609060101010101" pitchFamily="49" charset="-122"/>
            </a:endParaRPr>
          </a:p>
        </p:txBody>
      </p:sp>
      <p:sp>
        <p:nvSpPr>
          <p:cNvPr id="15" name="矩形 14">
            <a:extLst>
              <a:ext uri="{FF2B5EF4-FFF2-40B4-BE49-F238E27FC236}">
                <a16:creationId xmlns:a16="http://schemas.microsoft.com/office/drawing/2014/main" id="{1C429783-0054-45D3-ACA2-C91B4BA94DF9}"/>
              </a:ext>
            </a:extLst>
          </p:cNvPr>
          <p:cNvSpPr>
            <a:spLocks noChangeArrowheads="1"/>
          </p:cNvSpPr>
          <p:nvPr/>
        </p:nvSpPr>
        <p:spPr bwMode="auto">
          <a:xfrm>
            <a:off x="1615859" y="1307100"/>
            <a:ext cx="1354079" cy="371475"/>
          </a:xfrm>
          <a:prstGeom prst="rect">
            <a:avLst/>
          </a:prstGeom>
          <a:solidFill>
            <a:srgbClr val="C00000"/>
          </a:solidFill>
          <a:ln w="38100">
            <a:noFill/>
            <a:miter lim="800000"/>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anchor="ctr"/>
          <a:lstStyle/>
          <a:p>
            <a:pPr algn="ctr">
              <a:defRPr/>
            </a:pPr>
            <a:r>
              <a:rPr lang="zh-CN" altLang="en-US" sz="1800" b="1" dirty="0">
                <a:solidFill>
                  <a:schemeClr val="bg1"/>
                </a:solidFill>
                <a:latin typeface="楷体" panose="02010609060101010101" pitchFamily="49" charset="-122"/>
                <a:ea typeface="楷体" panose="02010609060101010101" pitchFamily="49" charset="-122"/>
              </a:rPr>
              <a:t>农业生产者</a:t>
            </a:r>
          </a:p>
        </p:txBody>
      </p:sp>
      <p:sp>
        <p:nvSpPr>
          <p:cNvPr id="20" name="矩形 19">
            <a:extLst>
              <a:ext uri="{FF2B5EF4-FFF2-40B4-BE49-F238E27FC236}">
                <a16:creationId xmlns:a16="http://schemas.microsoft.com/office/drawing/2014/main" id="{D699B9E3-740F-4584-AF70-B5DAEB0FB04F}"/>
              </a:ext>
            </a:extLst>
          </p:cNvPr>
          <p:cNvSpPr>
            <a:spLocks noChangeArrowheads="1"/>
          </p:cNvSpPr>
          <p:nvPr/>
        </p:nvSpPr>
        <p:spPr bwMode="auto">
          <a:xfrm>
            <a:off x="3420828" y="1307100"/>
            <a:ext cx="1435392" cy="369888"/>
          </a:xfrm>
          <a:prstGeom prst="rect">
            <a:avLst/>
          </a:prstGeom>
          <a:solidFill>
            <a:srgbClr val="C00000"/>
          </a:solidFill>
          <a:ln w="38100">
            <a:noFill/>
            <a:miter lim="800000"/>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anchor="ctr"/>
          <a:lstStyle/>
          <a:p>
            <a:pPr algn="ctr">
              <a:defRPr/>
            </a:pPr>
            <a:r>
              <a:rPr lang="zh-CN" altLang="en-US" sz="1800" b="1" dirty="0">
                <a:solidFill>
                  <a:schemeClr val="bg1"/>
                </a:solidFill>
                <a:latin typeface="楷体" panose="02010609060101010101" pitchFamily="49" charset="-122"/>
                <a:ea typeface="楷体" panose="02010609060101010101" pitchFamily="49" charset="-122"/>
              </a:rPr>
              <a:t>水果批发商</a:t>
            </a:r>
          </a:p>
        </p:txBody>
      </p:sp>
      <p:sp>
        <p:nvSpPr>
          <p:cNvPr id="21" name="矩形 20">
            <a:extLst>
              <a:ext uri="{FF2B5EF4-FFF2-40B4-BE49-F238E27FC236}">
                <a16:creationId xmlns:a16="http://schemas.microsoft.com/office/drawing/2014/main" id="{7E04CB95-5CA2-4AD5-94AC-4A0B560D4EDA}"/>
              </a:ext>
            </a:extLst>
          </p:cNvPr>
          <p:cNvSpPr>
            <a:spLocks noChangeArrowheads="1"/>
          </p:cNvSpPr>
          <p:nvPr/>
        </p:nvSpPr>
        <p:spPr bwMode="auto">
          <a:xfrm>
            <a:off x="5587804" y="1307100"/>
            <a:ext cx="976312" cy="369888"/>
          </a:xfrm>
          <a:prstGeom prst="rect">
            <a:avLst/>
          </a:prstGeom>
          <a:solidFill>
            <a:srgbClr val="C00000"/>
          </a:solidFill>
          <a:ln w="38100">
            <a:noFill/>
            <a:miter lim="800000"/>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anchor="ctr"/>
          <a:lstStyle/>
          <a:p>
            <a:pPr algn="ctr">
              <a:defRPr/>
            </a:pPr>
            <a:r>
              <a:rPr lang="zh-CN" altLang="en-US" sz="1800" b="1" dirty="0">
                <a:solidFill>
                  <a:schemeClr val="bg1"/>
                </a:solidFill>
                <a:latin typeface="楷体" panose="02010609060101010101" pitchFamily="49" charset="-122"/>
                <a:ea typeface="楷体" panose="02010609060101010101" pitchFamily="49" charset="-122"/>
              </a:rPr>
              <a:t>超市</a:t>
            </a:r>
          </a:p>
        </p:txBody>
      </p:sp>
      <p:sp>
        <p:nvSpPr>
          <p:cNvPr id="22" name="矩形 21">
            <a:extLst>
              <a:ext uri="{FF2B5EF4-FFF2-40B4-BE49-F238E27FC236}">
                <a16:creationId xmlns:a16="http://schemas.microsoft.com/office/drawing/2014/main" id="{19245BE9-5147-4605-A994-74F7835C462E}"/>
              </a:ext>
            </a:extLst>
          </p:cNvPr>
          <p:cNvSpPr>
            <a:spLocks noChangeArrowheads="1"/>
          </p:cNvSpPr>
          <p:nvPr/>
        </p:nvSpPr>
        <p:spPr bwMode="auto">
          <a:xfrm>
            <a:off x="7207045" y="1300750"/>
            <a:ext cx="1014412" cy="369888"/>
          </a:xfrm>
          <a:prstGeom prst="rect">
            <a:avLst/>
          </a:prstGeom>
          <a:solidFill>
            <a:srgbClr val="C00000"/>
          </a:solidFill>
          <a:ln w="38100">
            <a:noFill/>
            <a:miter lim="800000"/>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anchor="ctr"/>
          <a:lstStyle/>
          <a:p>
            <a:pPr algn="ctr">
              <a:defRPr/>
            </a:pPr>
            <a:r>
              <a:rPr lang="zh-CN" altLang="en-US" sz="1800" b="1">
                <a:solidFill>
                  <a:schemeClr val="bg1"/>
                </a:solidFill>
                <a:latin typeface="楷体" panose="02010609060101010101" pitchFamily="49" charset="-122"/>
                <a:ea typeface="楷体" panose="02010609060101010101" pitchFamily="49" charset="-122"/>
              </a:rPr>
              <a:t>消费者</a:t>
            </a:r>
          </a:p>
        </p:txBody>
      </p:sp>
      <p:cxnSp>
        <p:nvCxnSpPr>
          <p:cNvPr id="23" name="直接箭头连接符 22">
            <a:extLst>
              <a:ext uri="{FF2B5EF4-FFF2-40B4-BE49-F238E27FC236}">
                <a16:creationId xmlns:a16="http://schemas.microsoft.com/office/drawing/2014/main" id="{39AA499E-2C0E-46B6-8709-CDDDAA6982F2}"/>
              </a:ext>
            </a:extLst>
          </p:cNvPr>
          <p:cNvCxnSpPr>
            <a:cxnSpLocks noChangeShapeType="1"/>
            <a:endCxn id="20" idx="1"/>
          </p:cNvCxnSpPr>
          <p:nvPr/>
        </p:nvCxnSpPr>
        <p:spPr bwMode="auto">
          <a:xfrm flipV="1">
            <a:off x="2947772" y="1492044"/>
            <a:ext cx="473056" cy="794"/>
          </a:xfrm>
          <a:prstGeom prst="straightConnector1">
            <a:avLst/>
          </a:prstGeom>
          <a:noFill/>
          <a:ln w="25400" algn="ctr">
            <a:solidFill>
              <a:srgbClr val="C00000"/>
            </a:solidFill>
            <a:round/>
            <a:headEnd/>
            <a:tailEnd type="arrow" w="med" len="med"/>
          </a:ln>
        </p:spPr>
      </p:cxnSp>
      <p:cxnSp>
        <p:nvCxnSpPr>
          <p:cNvPr id="24" name="直接箭头连接符 23">
            <a:extLst>
              <a:ext uri="{FF2B5EF4-FFF2-40B4-BE49-F238E27FC236}">
                <a16:creationId xmlns:a16="http://schemas.microsoft.com/office/drawing/2014/main" id="{5BEF943C-A1BF-4AD5-9758-17FA1674424C}"/>
              </a:ext>
            </a:extLst>
          </p:cNvPr>
          <p:cNvCxnSpPr>
            <a:cxnSpLocks noChangeShapeType="1"/>
            <a:endCxn id="21" idx="1"/>
          </p:cNvCxnSpPr>
          <p:nvPr/>
        </p:nvCxnSpPr>
        <p:spPr bwMode="auto">
          <a:xfrm flipV="1">
            <a:off x="4856220" y="1492044"/>
            <a:ext cx="731584" cy="12179"/>
          </a:xfrm>
          <a:prstGeom prst="straightConnector1">
            <a:avLst/>
          </a:prstGeom>
          <a:noFill/>
          <a:ln w="25400" algn="ctr">
            <a:solidFill>
              <a:srgbClr val="C00000"/>
            </a:solidFill>
            <a:round/>
            <a:headEnd/>
            <a:tailEnd type="arrow" w="med" len="med"/>
          </a:ln>
        </p:spPr>
      </p:cxnSp>
      <p:cxnSp>
        <p:nvCxnSpPr>
          <p:cNvPr id="25" name="直接箭头连接符 24">
            <a:extLst>
              <a:ext uri="{FF2B5EF4-FFF2-40B4-BE49-F238E27FC236}">
                <a16:creationId xmlns:a16="http://schemas.microsoft.com/office/drawing/2014/main" id="{34F0D60C-DE01-4F8B-9B73-18BE776A559B}"/>
              </a:ext>
            </a:extLst>
          </p:cNvPr>
          <p:cNvCxnSpPr>
            <a:cxnSpLocks noChangeShapeType="1"/>
          </p:cNvCxnSpPr>
          <p:nvPr/>
        </p:nvCxnSpPr>
        <p:spPr bwMode="auto">
          <a:xfrm flipV="1">
            <a:off x="6564116" y="1515053"/>
            <a:ext cx="642929" cy="10"/>
          </a:xfrm>
          <a:prstGeom prst="straightConnector1">
            <a:avLst/>
          </a:prstGeom>
          <a:noFill/>
          <a:ln w="25400" algn="ctr">
            <a:solidFill>
              <a:srgbClr val="C00000"/>
            </a:solidFill>
            <a:round/>
            <a:headEnd/>
            <a:tailEnd type="arrow" w="med" len="med"/>
          </a:ln>
        </p:spPr>
      </p:cxnSp>
      <p:sp>
        <p:nvSpPr>
          <p:cNvPr id="26" name="矩形 25">
            <a:extLst>
              <a:ext uri="{FF2B5EF4-FFF2-40B4-BE49-F238E27FC236}">
                <a16:creationId xmlns:a16="http://schemas.microsoft.com/office/drawing/2014/main" id="{EC467106-4EE8-411C-8067-44675881B7EC}"/>
              </a:ext>
            </a:extLst>
          </p:cNvPr>
          <p:cNvSpPr>
            <a:spLocks noChangeArrowheads="1"/>
          </p:cNvSpPr>
          <p:nvPr/>
        </p:nvSpPr>
        <p:spPr bwMode="auto">
          <a:xfrm>
            <a:off x="1895260" y="2229438"/>
            <a:ext cx="792162" cy="369887"/>
          </a:xfrm>
          <a:prstGeom prst="rect">
            <a:avLst/>
          </a:prstGeom>
          <a:solidFill>
            <a:srgbClr val="0070C0"/>
          </a:solidFill>
          <a:ln w="38100">
            <a:noFill/>
            <a:miter lim="800000"/>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anchor="ctr"/>
          <a:lstStyle/>
          <a:p>
            <a:pPr algn="ctr">
              <a:defRPr/>
            </a:pPr>
            <a:r>
              <a:rPr lang="zh-CN" altLang="en-US" sz="1800" b="1" dirty="0">
                <a:solidFill>
                  <a:schemeClr val="bg1"/>
                </a:solidFill>
                <a:latin typeface="楷体" panose="02010609060101010101" pitchFamily="49" charset="-122"/>
                <a:ea typeface="楷体" panose="02010609060101010101" pitchFamily="49" charset="-122"/>
              </a:rPr>
              <a:t>免税</a:t>
            </a:r>
          </a:p>
        </p:txBody>
      </p:sp>
      <p:sp>
        <p:nvSpPr>
          <p:cNvPr id="27" name="矩形 26">
            <a:extLst>
              <a:ext uri="{FF2B5EF4-FFF2-40B4-BE49-F238E27FC236}">
                <a16:creationId xmlns:a16="http://schemas.microsoft.com/office/drawing/2014/main" id="{F5C19869-1F52-4D0E-9A68-AE38AC83220E}"/>
              </a:ext>
            </a:extLst>
          </p:cNvPr>
          <p:cNvSpPr>
            <a:spLocks noChangeArrowheads="1"/>
          </p:cNvSpPr>
          <p:nvPr/>
        </p:nvSpPr>
        <p:spPr bwMode="auto">
          <a:xfrm>
            <a:off x="7321345" y="2229438"/>
            <a:ext cx="882650" cy="369887"/>
          </a:xfrm>
          <a:prstGeom prst="rect">
            <a:avLst/>
          </a:prstGeom>
          <a:solidFill>
            <a:srgbClr val="0070C0"/>
          </a:solidFill>
          <a:ln w="38100">
            <a:noFill/>
            <a:miter lim="800000"/>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anchor="ctr"/>
          <a:lstStyle/>
          <a:p>
            <a:pPr algn="ctr">
              <a:defRPr/>
            </a:pPr>
            <a:r>
              <a:rPr lang="zh-CN" altLang="en-US" sz="1800" b="1">
                <a:solidFill>
                  <a:schemeClr val="bg1"/>
                </a:solidFill>
                <a:latin typeface="楷体" panose="02010609060101010101" pitchFamily="49" charset="-122"/>
                <a:ea typeface="楷体" panose="02010609060101010101" pitchFamily="49" charset="-122"/>
              </a:rPr>
              <a:t>负税人</a:t>
            </a:r>
          </a:p>
        </p:txBody>
      </p:sp>
      <p:cxnSp>
        <p:nvCxnSpPr>
          <p:cNvPr id="28" name="直接连接符 27">
            <a:extLst>
              <a:ext uri="{FF2B5EF4-FFF2-40B4-BE49-F238E27FC236}">
                <a16:creationId xmlns:a16="http://schemas.microsoft.com/office/drawing/2014/main" id="{B5B7C5F6-D4DB-4D7F-8A5B-1074A3BD4226}"/>
              </a:ext>
            </a:extLst>
          </p:cNvPr>
          <p:cNvCxnSpPr>
            <a:cxnSpLocks noChangeShapeType="1"/>
          </p:cNvCxnSpPr>
          <p:nvPr/>
        </p:nvCxnSpPr>
        <p:spPr bwMode="auto">
          <a:xfrm rot="5400000">
            <a:off x="5521129" y="1662700"/>
            <a:ext cx="571500" cy="565150"/>
          </a:xfrm>
          <a:prstGeom prst="line">
            <a:avLst/>
          </a:prstGeom>
          <a:noFill/>
          <a:ln w="25400" algn="ctr">
            <a:solidFill>
              <a:srgbClr val="C00000"/>
            </a:solidFill>
            <a:round/>
            <a:headEnd/>
            <a:tailEnd/>
          </a:ln>
        </p:spPr>
      </p:cxnSp>
      <p:sp>
        <p:nvSpPr>
          <p:cNvPr id="29" name="圆角矩形 105">
            <a:extLst>
              <a:ext uri="{FF2B5EF4-FFF2-40B4-BE49-F238E27FC236}">
                <a16:creationId xmlns:a16="http://schemas.microsoft.com/office/drawing/2014/main" id="{9694D5BA-50E4-46A2-90C1-02FF3F5583C6}"/>
              </a:ext>
            </a:extLst>
          </p:cNvPr>
          <p:cNvSpPr>
            <a:spLocks noChangeArrowheads="1"/>
          </p:cNvSpPr>
          <p:nvPr/>
        </p:nvSpPr>
        <p:spPr bwMode="auto">
          <a:xfrm>
            <a:off x="5092504" y="2231025"/>
            <a:ext cx="863600" cy="371475"/>
          </a:xfrm>
          <a:prstGeom prst="roundRect">
            <a:avLst>
              <a:gd name="adj" fmla="val 16667"/>
            </a:avLst>
          </a:prstGeom>
          <a:solidFill>
            <a:srgbClr val="C00000"/>
          </a:solidFill>
          <a:ln w="38100" algn="ctr">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wrap="none" anchor="ctr"/>
          <a:lstStyle/>
          <a:p>
            <a:pPr>
              <a:defRPr/>
            </a:pPr>
            <a:r>
              <a:rPr lang="zh-CN" altLang="en-US" sz="1800" b="1" dirty="0">
                <a:solidFill>
                  <a:schemeClr val="bg1"/>
                </a:solidFill>
                <a:latin typeface="楷体" panose="02010609060101010101" pitchFamily="49" charset="-122"/>
                <a:ea typeface="楷体" panose="02010609060101010101" pitchFamily="49" charset="-122"/>
              </a:rPr>
              <a:t>进</a:t>
            </a:r>
            <a:r>
              <a:rPr lang="en-US" altLang="zh-CN" sz="1800" b="1" dirty="0">
                <a:solidFill>
                  <a:schemeClr val="bg1"/>
                </a:solidFill>
                <a:latin typeface="楷体" panose="02010609060101010101" pitchFamily="49" charset="-122"/>
                <a:ea typeface="楷体" panose="02010609060101010101" pitchFamily="49" charset="-122"/>
              </a:rPr>
              <a:t>9%</a:t>
            </a:r>
            <a:endParaRPr lang="zh-CN" altLang="en-US" sz="1800" b="1" dirty="0">
              <a:solidFill>
                <a:schemeClr val="bg1"/>
              </a:solidFill>
              <a:latin typeface="楷体" panose="02010609060101010101" pitchFamily="49" charset="-122"/>
              <a:ea typeface="楷体" panose="02010609060101010101" pitchFamily="49" charset="-122"/>
            </a:endParaRPr>
          </a:p>
        </p:txBody>
      </p:sp>
      <p:cxnSp>
        <p:nvCxnSpPr>
          <p:cNvPr id="30" name="直接连接符 29">
            <a:extLst>
              <a:ext uri="{FF2B5EF4-FFF2-40B4-BE49-F238E27FC236}">
                <a16:creationId xmlns:a16="http://schemas.microsoft.com/office/drawing/2014/main" id="{BF83F89F-9CB8-462C-9281-274EDCA25930}"/>
              </a:ext>
            </a:extLst>
          </p:cNvPr>
          <p:cNvCxnSpPr>
            <a:cxnSpLocks noChangeShapeType="1"/>
          </p:cNvCxnSpPr>
          <p:nvPr/>
        </p:nvCxnSpPr>
        <p:spPr bwMode="auto">
          <a:xfrm>
            <a:off x="6098979" y="1657938"/>
            <a:ext cx="639762" cy="571500"/>
          </a:xfrm>
          <a:prstGeom prst="line">
            <a:avLst/>
          </a:prstGeom>
          <a:noFill/>
          <a:ln w="25400" algn="ctr">
            <a:solidFill>
              <a:srgbClr val="C00000"/>
            </a:solidFill>
            <a:round/>
            <a:headEnd/>
            <a:tailEnd/>
          </a:ln>
        </p:spPr>
      </p:cxnSp>
      <p:sp>
        <p:nvSpPr>
          <p:cNvPr id="31" name="圆角矩形 107">
            <a:extLst>
              <a:ext uri="{FF2B5EF4-FFF2-40B4-BE49-F238E27FC236}">
                <a16:creationId xmlns:a16="http://schemas.microsoft.com/office/drawing/2014/main" id="{FF7DDBA1-75C4-4B88-B511-1EA4A5E39FB7}"/>
              </a:ext>
            </a:extLst>
          </p:cNvPr>
          <p:cNvSpPr>
            <a:spLocks noChangeArrowheads="1"/>
          </p:cNvSpPr>
          <p:nvPr/>
        </p:nvSpPr>
        <p:spPr bwMode="auto">
          <a:xfrm>
            <a:off x="6306941" y="2229438"/>
            <a:ext cx="863600" cy="371475"/>
          </a:xfrm>
          <a:prstGeom prst="roundRect">
            <a:avLst>
              <a:gd name="adj" fmla="val 16667"/>
            </a:avLst>
          </a:prstGeom>
          <a:solidFill>
            <a:srgbClr val="C00000"/>
          </a:solidFill>
          <a:ln w="38100" algn="ctr">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wrap="none" anchor="ctr"/>
          <a:lstStyle/>
          <a:p>
            <a:pPr>
              <a:defRPr/>
            </a:pPr>
            <a:r>
              <a:rPr lang="zh-CN" altLang="en-US" sz="1800" b="1" dirty="0">
                <a:solidFill>
                  <a:schemeClr val="bg1"/>
                </a:solidFill>
                <a:latin typeface="楷体" panose="02010609060101010101" pitchFamily="49" charset="-122"/>
                <a:ea typeface="楷体" panose="02010609060101010101" pitchFamily="49" charset="-122"/>
              </a:rPr>
              <a:t>销</a:t>
            </a:r>
            <a:r>
              <a:rPr lang="en-US" altLang="zh-CN" sz="1800" b="1" dirty="0">
                <a:solidFill>
                  <a:schemeClr val="bg1"/>
                </a:solidFill>
                <a:latin typeface="楷体" panose="02010609060101010101" pitchFamily="49" charset="-122"/>
                <a:ea typeface="楷体" panose="02010609060101010101" pitchFamily="49" charset="-122"/>
              </a:rPr>
              <a:t>9%</a:t>
            </a:r>
            <a:endParaRPr lang="zh-CN" altLang="en-US" sz="1800" b="1" dirty="0">
              <a:solidFill>
                <a:schemeClr val="bg1"/>
              </a:solidFill>
              <a:latin typeface="楷体" panose="02010609060101010101" pitchFamily="49" charset="-122"/>
              <a:ea typeface="楷体" panose="02010609060101010101" pitchFamily="49" charset="-122"/>
            </a:endParaRPr>
          </a:p>
        </p:txBody>
      </p:sp>
      <p:cxnSp>
        <p:nvCxnSpPr>
          <p:cNvPr id="32" name="直接连接符 31">
            <a:extLst>
              <a:ext uri="{FF2B5EF4-FFF2-40B4-BE49-F238E27FC236}">
                <a16:creationId xmlns:a16="http://schemas.microsoft.com/office/drawing/2014/main" id="{0A95C580-6043-4B1D-B310-DD0E6C2AA803}"/>
              </a:ext>
            </a:extLst>
          </p:cNvPr>
          <p:cNvCxnSpPr>
            <a:cxnSpLocks noChangeShapeType="1"/>
          </p:cNvCxnSpPr>
          <p:nvPr/>
        </p:nvCxnSpPr>
        <p:spPr bwMode="auto">
          <a:xfrm rot="5400000">
            <a:off x="3349390" y="1662700"/>
            <a:ext cx="571500" cy="565150"/>
          </a:xfrm>
          <a:prstGeom prst="line">
            <a:avLst/>
          </a:prstGeom>
          <a:noFill/>
          <a:ln w="25400" algn="ctr">
            <a:solidFill>
              <a:srgbClr val="C00000"/>
            </a:solidFill>
            <a:round/>
            <a:headEnd/>
            <a:tailEnd/>
          </a:ln>
        </p:spPr>
      </p:cxnSp>
      <p:sp>
        <p:nvSpPr>
          <p:cNvPr id="33" name="圆角矩形 109">
            <a:extLst>
              <a:ext uri="{FF2B5EF4-FFF2-40B4-BE49-F238E27FC236}">
                <a16:creationId xmlns:a16="http://schemas.microsoft.com/office/drawing/2014/main" id="{48653E09-9668-4A61-8460-C08624E70E5B}"/>
              </a:ext>
            </a:extLst>
          </p:cNvPr>
          <p:cNvSpPr>
            <a:spLocks noChangeArrowheads="1"/>
          </p:cNvSpPr>
          <p:nvPr/>
        </p:nvSpPr>
        <p:spPr bwMode="auto">
          <a:xfrm>
            <a:off x="2920765" y="2231025"/>
            <a:ext cx="863600" cy="371475"/>
          </a:xfrm>
          <a:prstGeom prst="roundRect">
            <a:avLst>
              <a:gd name="adj" fmla="val 16667"/>
            </a:avLst>
          </a:prstGeom>
          <a:solidFill>
            <a:srgbClr val="0070C0"/>
          </a:solidFill>
          <a:ln w="38100" algn="ctr">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wrap="none" anchor="ctr"/>
          <a:lstStyle/>
          <a:p>
            <a:pPr algn="ctr">
              <a:defRPr/>
            </a:pPr>
            <a:r>
              <a:rPr lang="zh-CN" altLang="en-US" sz="1800" b="1" dirty="0">
                <a:solidFill>
                  <a:schemeClr val="bg1"/>
                </a:solidFill>
                <a:latin typeface="楷体" panose="02010609060101010101" pitchFamily="49" charset="-122"/>
                <a:ea typeface="楷体" panose="02010609060101010101" pitchFamily="49" charset="-122"/>
              </a:rPr>
              <a:t>进？</a:t>
            </a:r>
          </a:p>
        </p:txBody>
      </p:sp>
      <p:cxnSp>
        <p:nvCxnSpPr>
          <p:cNvPr id="34" name="直接连接符 33">
            <a:extLst>
              <a:ext uri="{FF2B5EF4-FFF2-40B4-BE49-F238E27FC236}">
                <a16:creationId xmlns:a16="http://schemas.microsoft.com/office/drawing/2014/main" id="{828A1F3C-44AF-4D2C-8706-15DAB1EF0672}"/>
              </a:ext>
            </a:extLst>
          </p:cNvPr>
          <p:cNvCxnSpPr>
            <a:cxnSpLocks noChangeShapeType="1"/>
          </p:cNvCxnSpPr>
          <p:nvPr/>
        </p:nvCxnSpPr>
        <p:spPr bwMode="auto">
          <a:xfrm>
            <a:off x="3927240" y="1657938"/>
            <a:ext cx="639763" cy="571500"/>
          </a:xfrm>
          <a:prstGeom prst="line">
            <a:avLst/>
          </a:prstGeom>
          <a:noFill/>
          <a:ln w="25400" algn="ctr">
            <a:solidFill>
              <a:srgbClr val="C00000"/>
            </a:solidFill>
            <a:round/>
            <a:headEnd/>
            <a:tailEnd/>
          </a:ln>
        </p:spPr>
      </p:cxnSp>
      <p:sp>
        <p:nvSpPr>
          <p:cNvPr id="35" name="圆角矩形 111">
            <a:extLst>
              <a:ext uri="{FF2B5EF4-FFF2-40B4-BE49-F238E27FC236}">
                <a16:creationId xmlns:a16="http://schemas.microsoft.com/office/drawing/2014/main" id="{861CCAF5-C971-40F8-B96D-15AF19322B86}"/>
              </a:ext>
            </a:extLst>
          </p:cNvPr>
          <p:cNvSpPr>
            <a:spLocks noChangeArrowheads="1"/>
          </p:cNvSpPr>
          <p:nvPr/>
        </p:nvSpPr>
        <p:spPr bwMode="auto">
          <a:xfrm>
            <a:off x="4135203" y="2229438"/>
            <a:ext cx="863600" cy="371475"/>
          </a:xfrm>
          <a:prstGeom prst="roundRect">
            <a:avLst>
              <a:gd name="adj" fmla="val 16667"/>
            </a:avLst>
          </a:prstGeom>
          <a:solidFill>
            <a:srgbClr val="C00000"/>
          </a:solidFill>
          <a:ln w="38100" algn="ctr">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wrap="none" anchor="ctr"/>
          <a:lstStyle/>
          <a:p>
            <a:pPr>
              <a:defRPr/>
            </a:pPr>
            <a:r>
              <a:rPr lang="zh-CN" altLang="en-US" sz="1800" b="1" dirty="0">
                <a:solidFill>
                  <a:schemeClr val="bg1"/>
                </a:solidFill>
                <a:latin typeface="楷体" panose="02010609060101010101" pitchFamily="49" charset="-122"/>
                <a:ea typeface="楷体" panose="02010609060101010101" pitchFamily="49" charset="-122"/>
              </a:rPr>
              <a:t>销</a:t>
            </a:r>
            <a:r>
              <a:rPr lang="en-US" altLang="zh-CN" sz="1800" b="1" dirty="0">
                <a:solidFill>
                  <a:schemeClr val="bg1"/>
                </a:solidFill>
                <a:latin typeface="楷体" panose="02010609060101010101" pitchFamily="49" charset="-122"/>
                <a:ea typeface="楷体" panose="02010609060101010101" pitchFamily="49" charset="-122"/>
              </a:rPr>
              <a:t>9%</a:t>
            </a:r>
            <a:endParaRPr lang="zh-CN" altLang="en-US" sz="1800" b="1" dirty="0">
              <a:solidFill>
                <a:schemeClr val="bg1"/>
              </a:solidFill>
              <a:latin typeface="楷体" panose="02010609060101010101" pitchFamily="49" charset="-122"/>
              <a:ea typeface="楷体" panose="02010609060101010101" pitchFamily="49" charset="-122"/>
            </a:endParaRPr>
          </a:p>
        </p:txBody>
      </p:sp>
      <p:cxnSp>
        <p:nvCxnSpPr>
          <p:cNvPr id="36" name="直接连接符 35">
            <a:extLst>
              <a:ext uri="{FF2B5EF4-FFF2-40B4-BE49-F238E27FC236}">
                <a16:creationId xmlns:a16="http://schemas.microsoft.com/office/drawing/2014/main" id="{664D2B2D-00BC-4B7F-87C2-FF5D638D67A7}"/>
              </a:ext>
            </a:extLst>
          </p:cNvPr>
          <p:cNvCxnSpPr>
            <a:cxnSpLocks noChangeShapeType="1"/>
          </p:cNvCxnSpPr>
          <p:nvPr/>
        </p:nvCxnSpPr>
        <p:spPr bwMode="auto">
          <a:xfrm rot="16200000" flipH="1">
            <a:off x="5533035" y="2593769"/>
            <a:ext cx="482600" cy="500062"/>
          </a:xfrm>
          <a:prstGeom prst="line">
            <a:avLst/>
          </a:prstGeom>
          <a:noFill/>
          <a:ln w="25400" algn="ctr">
            <a:solidFill>
              <a:srgbClr val="C00000"/>
            </a:solidFill>
            <a:round/>
            <a:headEnd/>
            <a:tailEnd/>
          </a:ln>
        </p:spPr>
      </p:cxnSp>
      <p:cxnSp>
        <p:nvCxnSpPr>
          <p:cNvPr id="37" name="直接连接符 36">
            <a:extLst>
              <a:ext uri="{FF2B5EF4-FFF2-40B4-BE49-F238E27FC236}">
                <a16:creationId xmlns:a16="http://schemas.microsoft.com/office/drawing/2014/main" id="{DC4B3E26-A33B-48FD-AEBA-00116DCA042B}"/>
              </a:ext>
            </a:extLst>
          </p:cNvPr>
          <p:cNvCxnSpPr>
            <a:cxnSpLocks noChangeShapeType="1"/>
          </p:cNvCxnSpPr>
          <p:nvPr/>
        </p:nvCxnSpPr>
        <p:spPr bwMode="auto">
          <a:xfrm rot="5400000">
            <a:off x="6282335" y="2628694"/>
            <a:ext cx="484187" cy="428625"/>
          </a:xfrm>
          <a:prstGeom prst="line">
            <a:avLst/>
          </a:prstGeom>
          <a:noFill/>
          <a:ln w="25400" algn="ctr">
            <a:solidFill>
              <a:srgbClr val="C00000"/>
            </a:solidFill>
            <a:round/>
            <a:headEnd/>
            <a:tailEnd/>
          </a:ln>
        </p:spPr>
      </p:cxnSp>
      <p:sp>
        <p:nvSpPr>
          <p:cNvPr id="38" name="圆角矩形 114">
            <a:extLst>
              <a:ext uri="{FF2B5EF4-FFF2-40B4-BE49-F238E27FC236}">
                <a16:creationId xmlns:a16="http://schemas.microsoft.com/office/drawing/2014/main" id="{B46BEDB2-0CD5-4763-936A-12845C584364}"/>
              </a:ext>
            </a:extLst>
          </p:cNvPr>
          <p:cNvSpPr>
            <a:spLocks noChangeArrowheads="1"/>
          </p:cNvSpPr>
          <p:nvPr/>
        </p:nvSpPr>
        <p:spPr bwMode="auto">
          <a:xfrm>
            <a:off x="5810054" y="3081925"/>
            <a:ext cx="719137" cy="371475"/>
          </a:xfrm>
          <a:prstGeom prst="roundRect">
            <a:avLst>
              <a:gd name="adj" fmla="val 16667"/>
            </a:avLst>
          </a:prstGeom>
          <a:solidFill>
            <a:srgbClr val="C00000"/>
          </a:solidFill>
          <a:ln w="38100" algn="ctr">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wrap="none" anchor="ctr"/>
          <a:lstStyle/>
          <a:p>
            <a:pPr>
              <a:defRPr/>
            </a:pPr>
            <a:r>
              <a:rPr lang="zh-CN" altLang="en-US" sz="1800" b="1">
                <a:solidFill>
                  <a:schemeClr val="bg1"/>
                </a:solidFill>
                <a:latin typeface="楷体" panose="02010609060101010101" pitchFamily="49" charset="-122"/>
                <a:ea typeface="楷体" panose="02010609060101010101" pitchFamily="49" charset="-122"/>
              </a:rPr>
              <a:t>增值</a:t>
            </a:r>
          </a:p>
        </p:txBody>
      </p:sp>
      <p:cxnSp>
        <p:nvCxnSpPr>
          <p:cNvPr id="39" name="直接连接符 38">
            <a:extLst>
              <a:ext uri="{FF2B5EF4-FFF2-40B4-BE49-F238E27FC236}">
                <a16:creationId xmlns:a16="http://schemas.microsoft.com/office/drawing/2014/main" id="{2D2D8493-56C3-42FB-8AAE-0C2B3616E29F}"/>
              </a:ext>
            </a:extLst>
          </p:cNvPr>
          <p:cNvCxnSpPr>
            <a:cxnSpLocks noChangeShapeType="1"/>
          </p:cNvCxnSpPr>
          <p:nvPr/>
        </p:nvCxnSpPr>
        <p:spPr bwMode="auto">
          <a:xfrm rot="10800000" flipV="1">
            <a:off x="3992328" y="2586625"/>
            <a:ext cx="639762" cy="498475"/>
          </a:xfrm>
          <a:prstGeom prst="line">
            <a:avLst/>
          </a:prstGeom>
          <a:noFill/>
          <a:ln w="25400" algn="ctr">
            <a:solidFill>
              <a:srgbClr val="C00000"/>
            </a:solidFill>
            <a:round/>
            <a:headEnd/>
            <a:tailEnd/>
          </a:ln>
        </p:spPr>
      </p:cxnSp>
      <p:sp>
        <p:nvSpPr>
          <p:cNvPr id="40" name="圆角矩形 117">
            <a:extLst>
              <a:ext uri="{FF2B5EF4-FFF2-40B4-BE49-F238E27FC236}">
                <a16:creationId xmlns:a16="http://schemas.microsoft.com/office/drawing/2014/main" id="{5F0E58E2-42F3-43E9-80A2-F184091D5ADF}"/>
              </a:ext>
            </a:extLst>
          </p:cNvPr>
          <p:cNvSpPr>
            <a:spLocks noChangeArrowheads="1"/>
          </p:cNvSpPr>
          <p:nvPr/>
        </p:nvSpPr>
        <p:spPr bwMode="auto">
          <a:xfrm>
            <a:off x="2159433" y="3858213"/>
            <a:ext cx="3632891" cy="310306"/>
          </a:xfrm>
          <a:prstGeom prst="roundRect">
            <a:avLst>
              <a:gd name="adj" fmla="val 16667"/>
            </a:avLst>
          </a:prstGeom>
          <a:solidFill>
            <a:srgbClr val="C00000"/>
          </a:solidFill>
          <a:ln w="38100" algn="ctr">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wrap="none" anchor="ctr"/>
          <a:lstStyle/>
          <a:p>
            <a:pPr algn="ctr">
              <a:defRPr/>
            </a:pPr>
            <a:r>
              <a:rPr lang="zh-CN" altLang="en-US" sz="1800" b="1" dirty="0">
                <a:solidFill>
                  <a:schemeClr val="bg1"/>
                </a:solidFill>
                <a:latin typeface="楷体" panose="02010609060101010101" pitchFamily="49" charset="-122"/>
                <a:ea typeface="楷体" panose="02010609060101010101" pitchFamily="49" charset="-122"/>
              </a:rPr>
              <a:t>按</a:t>
            </a:r>
            <a:r>
              <a:rPr lang="en-US" altLang="zh-CN" sz="1800" b="1" dirty="0">
                <a:solidFill>
                  <a:schemeClr val="bg1"/>
                </a:solidFill>
                <a:latin typeface="楷体" panose="02010609060101010101" pitchFamily="49" charset="-122"/>
                <a:ea typeface="楷体" panose="02010609060101010101" pitchFamily="49" charset="-122"/>
              </a:rPr>
              <a:t>9%</a:t>
            </a:r>
            <a:r>
              <a:rPr lang="zh-CN" altLang="en-US" sz="1800" b="1" dirty="0">
                <a:solidFill>
                  <a:schemeClr val="bg1"/>
                </a:solidFill>
                <a:latin typeface="楷体" panose="02010609060101010101" pitchFamily="49" charset="-122"/>
                <a:ea typeface="楷体" panose="02010609060101010101" pitchFamily="49" charset="-122"/>
              </a:rPr>
              <a:t>的扣除率计算抵扣进项税额</a:t>
            </a:r>
            <a:endParaRPr lang="en-US" altLang="zh-CN" sz="1800" b="1" dirty="0">
              <a:solidFill>
                <a:schemeClr val="bg1"/>
              </a:solidFill>
              <a:latin typeface="楷体" panose="02010609060101010101" pitchFamily="49" charset="-122"/>
              <a:ea typeface="楷体" panose="02010609060101010101" pitchFamily="49" charset="-122"/>
            </a:endParaRPr>
          </a:p>
        </p:txBody>
      </p:sp>
      <p:cxnSp>
        <p:nvCxnSpPr>
          <p:cNvPr id="41" name="直接连接符 40">
            <a:extLst>
              <a:ext uri="{FF2B5EF4-FFF2-40B4-BE49-F238E27FC236}">
                <a16:creationId xmlns:a16="http://schemas.microsoft.com/office/drawing/2014/main" id="{087C7B4D-EC57-4394-B190-0E2AA0174267}"/>
              </a:ext>
            </a:extLst>
          </p:cNvPr>
          <p:cNvCxnSpPr>
            <a:cxnSpLocks noChangeShapeType="1"/>
          </p:cNvCxnSpPr>
          <p:nvPr/>
        </p:nvCxnSpPr>
        <p:spPr bwMode="auto">
          <a:xfrm rot="10800000">
            <a:off x="3927240" y="3453400"/>
            <a:ext cx="704850" cy="404813"/>
          </a:xfrm>
          <a:prstGeom prst="line">
            <a:avLst/>
          </a:prstGeom>
          <a:noFill/>
          <a:ln w="25400" algn="ctr">
            <a:solidFill>
              <a:srgbClr val="C00000"/>
            </a:solidFill>
            <a:round/>
            <a:headEnd/>
            <a:tailEnd/>
          </a:ln>
        </p:spPr>
      </p:cxnSp>
      <p:sp>
        <p:nvSpPr>
          <p:cNvPr id="42" name="圆角矩形 119">
            <a:extLst>
              <a:ext uri="{FF2B5EF4-FFF2-40B4-BE49-F238E27FC236}">
                <a16:creationId xmlns:a16="http://schemas.microsoft.com/office/drawing/2014/main" id="{0B0FCDA6-03A8-409C-B6A7-8ADD38700D53}"/>
              </a:ext>
            </a:extLst>
          </p:cNvPr>
          <p:cNvSpPr>
            <a:spLocks noChangeArrowheads="1"/>
          </p:cNvSpPr>
          <p:nvPr/>
        </p:nvSpPr>
        <p:spPr bwMode="auto">
          <a:xfrm>
            <a:off x="3560076" y="3089515"/>
            <a:ext cx="792163" cy="371475"/>
          </a:xfrm>
          <a:prstGeom prst="roundRect">
            <a:avLst>
              <a:gd name="adj" fmla="val 16667"/>
            </a:avLst>
          </a:prstGeom>
          <a:solidFill>
            <a:srgbClr val="C00000"/>
          </a:solidFill>
          <a:ln w="38100" algn="ctr">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wrap="none" anchor="ctr"/>
          <a:lstStyle/>
          <a:p>
            <a:pPr>
              <a:defRPr/>
            </a:pPr>
            <a:r>
              <a:rPr lang="zh-CN" altLang="en-US" sz="1800" b="1" dirty="0">
                <a:solidFill>
                  <a:schemeClr val="bg1"/>
                </a:solidFill>
                <a:latin typeface="楷体" panose="02010609060101010101" pitchFamily="49" charset="-122"/>
                <a:ea typeface="楷体" panose="02010609060101010101" pitchFamily="49" charset="-122"/>
              </a:rPr>
              <a:t>增值</a:t>
            </a:r>
          </a:p>
        </p:txBody>
      </p:sp>
    </p:spTree>
    <p:extLst>
      <p:ext uri="{BB962C8B-B14F-4D97-AF65-F5344CB8AC3E}">
        <p14:creationId xmlns:p14="http://schemas.microsoft.com/office/powerpoint/2010/main" val="3034179697"/>
      </p:ext>
    </p:extLst>
  </p:cSld>
  <p:clrMapOvr>
    <a:masterClrMapping/>
  </p:clrMapOvr>
  <mc:AlternateContent xmlns:mc="http://schemas.openxmlformats.org/markup-compatibility/2006" xmlns:p14="http://schemas.microsoft.com/office/powerpoint/2010/main">
    <mc:Choice Requires="p14">
      <p:transition spd="slow" p14:dur="1600" advClick="0" advTm="0">
        <p14:gallery dir="l"/>
      </p:transition>
    </mc:Choice>
    <mc:Fallback xmlns="">
      <p:transition spd="slow"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4" presetClass="entr" presetSubtype="10" fill="hold" nodeType="with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randombar(horizontal)">
                                      <p:cBhvr>
                                        <p:cTn id="7" dur="500"/>
                                        <p:tgtEl>
                                          <p:spTgt spid="15"/>
                                        </p:tgtEl>
                                      </p:cBhvr>
                                    </p:animEffect>
                                  </p:childTnLst>
                                </p:cTn>
                              </p:par>
                              <p:par>
                                <p:cTn id="8" presetID="14" presetClass="entr" presetSubtype="10" fill="hold" nodeType="withEffect">
                                  <p:stCondLst>
                                    <p:cond delay="0"/>
                                  </p:stCondLst>
                                  <p:childTnLst>
                                    <p:set>
                                      <p:cBhvr>
                                        <p:cTn id="9" dur="1" fill="hold">
                                          <p:stCondLst>
                                            <p:cond delay="0"/>
                                          </p:stCondLst>
                                        </p:cTn>
                                        <p:tgtEl>
                                          <p:spTgt spid="23"/>
                                        </p:tgtEl>
                                        <p:attrNameLst>
                                          <p:attrName>style.visibility</p:attrName>
                                        </p:attrNameLst>
                                      </p:cBhvr>
                                      <p:to>
                                        <p:strVal val="visible"/>
                                      </p:to>
                                    </p:set>
                                    <p:animEffect transition="in" filter="randombar(horizontal)">
                                      <p:cBhvr>
                                        <p:cTn id="10" dur="500"/>
                                        <p:tgtEl>
                                          <p:spTgt spid="23"/>
                                        </p:tgtEl>
                                      </p:cBhvr>
                                    </p:animEffect>
                                  </p:childTnLst>
                                </p:cTn>
                              </p:par>
                              <p:par>
                                <p:cTn id="11" presetID="14" presetClass="entr" presetSubtype="10" fill="hold" nodeType="withEffect">
                                  <p:stCondLst>
                                    <p:cond delay="0"/>
                                  </p:stCondLst>
                                  <p:childTnLst>
                                    <p:set>
                                      <p:cBhvr>
                                        <p:cTn id="12" dur="1" fill="hold">
                                          <p:stCondLst>
                                            <p:cond delay="0"/>
                                          </p:stCondLst>
                                        </p:cTn>
                                        <p:tgtEl>
                                          <p:spTgt spid="20"/>
                                        </p:tgtEl>
                                        <p:attrNameLst>
                                          <p:attrName>style.visibility</p:attrName>
                                        </p:attrNameLst>
                                      </p:cBhvr>
                                      <p:to>
                                        <p:strVal val="visible"/>
                                      </p:to>
                                    </p:set>
                                    <p:animEffect transition="in" filter="randombar(horizontal)">
                                      <p:cBhvr>
                                        <p:cTn id="13" dur="500"/>
                                        <p:tgtEl>
                                          <p:spTgt spid="20"/>
                                        </p:tgtEl>
                                      </p:cBhvr>
                                    </p:animEffect>
                                  </p:childTnLst>
                                </p:cTn>
                              </p:par>
                              <p:par>
                                <p:cTn id="14" presetID="14" presetClass="entr" presetSubtype="10" fill="hold" nodeType="withEffect">
                                  <p:stCondLst>
                                    <p:cond delay="0"/>
                                  </p:stCondLst>
                                  <p:childTnLst>
                                    <p:set>
                                      <p:cBhvr>
                                        <p:cTn id="15" dur="1" fill="hold">
                                          <p:stCondLst>
                                            <p:cond delay="0"/>
                                          </p:stCondLst>
                                        </p:cTn>
                                        <p:tgtEl>
                                          <p:spTgt spid="24"/>
                                        </p:tgtEl>
                                        <p:attrNameLst>
                                          <p:attrName>style.visibility</p:attrName>
                                        </p:attrNameLst>
                                      </p:cBhvr>
                                      <p:to>
                                        <p:strVal val="visible"/>
                                      </p:to>
                                    </p:set>
                                    <p:animEffect transition="in" filter="randombar(horizontal)">
                                      <p:cBhvr>
                                        <p:cTn id="16" dur="500"/>
                                        <p:tgtEl>
                                          <p:spTgt spid="24"/>
                                        </p:tgtEl>
                                      </p:cBhvr>
                                    </p:animEffect>
                                  </p:childTnLst>
                                </p:cTn>
                              </p:par>
                              <p:par>
                                <p:cTn id="17" presetID="14" presetClass="entr" presetSubtype="10" fill="hold" nodeType="withEffect">
                                  <p:stCondLst>
                                    <p:cond delay="0"/>
                                  </p:stCondLst>
                                  <p:childTnLst>
                                    <p:set>
                                      <p:cBhvr>
                                        <p:cTn id="18" dur="1" fill="hold">
                                          <p:stCondLst>
                                            <p:cond delay="0"/>
                                          </p:stCondLst>
                                        </p:cTn>
                                        <p:tgtEl>
                                          <p:spTgt spid="21"/>
                                        </p:tgtEl>
                                        <p:attrNameLst>
                                          <p:attrName>style.visibility</p:attrName>
                                        </p:attrNameLst>
                                      </p:cBhvr>
                                      <p:to>
                                        <p:strVal val="visible"/>
                                      </p:to>
                                    </p:set>
                                    <p:animEffect transition="in" filter="randombar(horizontal)">
                                      <p:cBhvr>
                                        <p:cTn id="19" dur="500"/>
                                        <p:tgtEl>
                                          <p:spTgt spid="21"/>
                                        </p:tgtEl>
                                      </p:cBhvr>
                                    </p:animEffect>
                                  </p:childTnLst>
                                </p:cTn>
                              </p:par>
                              <p:par>
                                <p:cTn id="20" presetID="14" presetClass="entr" presetSubtype="10" fill="hold" nodeType="withEffect">
                                  <p:stCondLst>
                                    <p:cond delay="0"/>
                                  </p:stCondLst>
                                  <p:childTnLst>
                                    <p:set>
                                      <p:cBhvr>
                                        <p:cTn id="21" dur="1" fill="hold">
                                          <p:stCondLst>
                                            <p:cond delay="0"/>
                                          </p:stCondLst>
                                        </p:cTn>
                                        <p:tgtEl>
                                          <p:spTgt spid="25"/>
                                        </p:tgtEl>
                                        <p:attrNameLst>
                                          <p:attrName>style.visibility</p:attrName>
                                        </p:attrNameLst>
                                      </p:cBhvr>
                                      <p:to>
                                        <p:strVal val="visible"/>
                                      </p:to>
                                    </p:set>
                                    <p:animEffect transition="in" filter="randombar(horizontal)">
                                      <p:cBhvr>
                                        <p:cTn id="22" dur="500"/>
                                        <p:tgtEl>
                                          <p:spTgt spid="25"/>
                                        </p:tgtEl>
                                      </p:cBhvr>
                                    </p:animEffect>
                                  </p:childTnLst>
                                </p:cTn>
                              </p:par>
                              <p:par>
                                <p:cTn id="23" presetID="14" presetClass="entr" presetSubtype="10" fill="hold" nodeType="withEffect">
                                  <p:stCondLst>
                                    <p:cond delay="0"/>
                                  </p:stCondLst>
                                  <p:childTnLst>
                                    <p:set>
                                      <p:cBhvr>
                                        <p:cTn id="24" dur="1" fill="hold">
                                          <p:stCondLst>
                                            <p:cond delay="0"/>
                                          </p:stCondLst>
                                        </p:cTn>
                                        <p:tgtEl>
                                          <p:spTgt spid="22"/>
                                        </p:tgtEl>
                                        <p:attrNameLst>
                                          <p:attrName>style.visibility</p:attrName>
                                        </p:attrNameLst>
                                      </p:cBhvr>
                                      <p:to>
                                        <p:strVal val="visible"/>
                                      </p:to>
                                    </p:set>
                                    <p:animEffect transition="in" filter="randombar(horizontal)">
                                      <p:cBhvr>
                                        <p:cTn id="25" dur="500"/>
                                        <p:tgtEl>
                                          <p:spTgt spid="22"/>
                                        </p:tgtEl>
                                      </p:cBhvr>
                                    </p:animEffect>
                                  </p:childTnLst>
                                </p:cTn>
                              </p:par>
                              <p:par>
                                <p:cTn id="26" presetID="14" presetClass="entr" presetSubtype="10" fill="hold" nodeType="withEffect">
                                  <p:stCondLst>
                                    <p:cond delay="0"/>
                                  </p:stCondLst>
                                  <p:childTnLst>
                                    <p:set>
                                      <p:cBhvr>
                                        <p:cTn id="27" dur="1" fill="hold">
                                          <p:stCondLst>
                                            <p:cond delay="0"/>
                                          </p:stCondLst>
                                        </p:cTn>
                                        <p:tgtEl>
                                          <p:spTgt spid="14"/>
                                        </p:tgtEl>
                                        <p:attrNameLst>
                                          <p:attrName>style.visibility</p:attrName>
                                        </p:attrNameLst>
                                      </p:cBhvr>
                                      <p:to>
                                        <p:strVal val="visible"/>
                                      </p:to>
                                    </p:set>
                                    <p:animEffect transition="in" filter="randombar(horizontal)">
                                      <p:cBhvr>
                                        <p:cTn id="28" dur="500"/>
                                        <p:tgtEl>
                                          <p:spTgt spid="14"/>
                                        </p:tgtEl>
                                      </p:cBhvr>
                                    </p:animEffect>
                                  </p:childTnLst>
                                </p:cTn>
                              </p:par>
                              <p:par>
                                <p:cTn id="29" presetID="14" presetClass="entr" presetSubtype="10" fill="hold" nodeType="withEffect">
                                  <p:stCondLst>
                                    <p:cond delay="0"/>
                                  </p:stCondLst>
                                  <p:childTnLst>
                                    <p:set>
                                      <p:cBhvr>
                                        <p:cTn id="30" dur="1" fill="hold">
                                          <p:stCondLst>
                                            <p:cond delay="0"/>
                                          </p:stCondLst>
                                        </p:cTn>
                                        <p:tgtEl>
                                          <p:spTgt spid="26"/>
                                        </p:tgtEl>
                                        <p:attrNameLst>
                                          <p:attrName>style.visibility</p:attrName>
                                        </p:attrNameLst>
                                      </p:cBhvr>
                                      <p:to>
                                        <p:strVal val="visible"/>
                                      </p:to>
                                    </p:set>
                                    <p:animEffect transition="in" filter="randombar(horizontal)">
                                      <p:cBhvr>
                                        <p:cTn id="31" dur="500"/>
                                        <p:tgtEl>
                                          <p:spTgt spid="26"/>
                                        </p:tgtEl>
                                      </p:cBhvr>
                                    </p:animEffect>
                                  </p:childTnLst>
                                </p:cTn>
                              </p:par>
                              <p:par>
                                <p:cTn id="32" presetID="14" presetClass="entr" presetSubtype="10" fill="hold" nodeType="withEffect">
                                  <p:stCondLst>
                                    <p:cond delay="0"/>
                                  </p:stCondLst>
                                  <p:childTnLst>
                                    <p:set>
                                      <p:cBhvr>
                                        <p:cTn id="33" dur="1" fill="hold">
                                          <p:stCondLst>
                                            <p:cond delay="0"/>
                                          </p:stCondLst>
                                        </p:cTn>
                                        <p:tgtEl>
                                          <p:spTgt spid="13"/>
                                        </p:tgtEl>
                                        <p:attrNameLst>
                                          <p:attrName>style.visibility</p:attrName>
                                        </p:attrNameLst>
                                      </p:cBhvr>
                                      <p:to>
                                        <p:strVal val="visible"/>
                                      </p:to>
                                    </p:set>
                                    <p:animEffect transition="in" filter="randombar(horizontal)">
                                      <p:cBhvr>
                                        <p:cTn id="34" dur="500"/>
                                        <p:tgtEl>
                                          <p:spTgt spid="13"/>
                                        </p:tgtEl>
                                      </p:cBhvr>
                                    </p:animEffect>
                                  </p:childTnLst>
                                </p:cTn>
                              </p:par>
                              <p:par>
                                <p:cTn id="35" presetID="14" presetClass="entr" presetSubtype="10" fill="hold" nodeType="withEffect">
                                  <p:stCondLst>
                                    <p:cond delay="0"/>
                                  </p:stCondLst>
                                  <p:childTnLst>
                                    <p:set>
                                      <p:cBhvr>
                                        <p:cTn id="36" dur="1" fill="hold">
                                          <p:stCondLst>
                                            <p:cond delay="0"/>
                                          </p:stCondLst>
                                        </p:cTn>
                                        <p:tgtEl>
                                          <p:spTgt spid="27"/>
                                        </p:tgtEl>
                                        <p:attrNameLst>
                                          <p:attrName>style.visibility</p:attrName>
                                        </p:attrNameLst>
                                      </p:cBhvr>
                                      <p:to>
                                        <p:strVal val="visible"/>
                                      </p:to>
                                    </p:set>
                                    <p:animEffect transition="in" filter="randombar(horizontal)">
                                      <p:cBhvr>
                                        <p:cTn id="37" dur="500"/>
                                        <p:tgtEl>
                                          <p:spTgt spid="27"/>
                                        </p:tgtEl>
                                      </p:cBhvr>
                                    </p:animEffect>
                                  </p:childTnLst>
                                </p:cTn>
                              </p:par>
                            </p:childTnLst>
                          </p:cTn>
                        </p:par>
                      </p:childTnLst>
                    </p:cTn>
                  </p:par>
                  <p:par>
                    <p:cTn id="38" fill="hold">
                      <p:stCondLst>
                        <p:cond delay="indefinite"/>
                      </p:stCondLst>
                      <p:childTnLst>
                        <p:par>
                          <p:cTn id="39" fill="hold">
                            <p:stCondLst>
                              <p:cond delay="0"/>
                            </p:stCondLst>
                            <p:childTnLst>
                              <p:par>
                                <p:cTn id="40" presetID="14" presetClass="entr" presetSubtype="10" fill="hold" nodeType="clickEffect">
                                  <p:stCondLst>
                                    <p:cond delay="0"/>
                                  </p:stCondLst>
                                  <p:childTnLst>
                                    <p:set>
                                      <p:cBhvr>
                                        <p:cTn id="41" dur="1" fill="hold">
                                          <p:stCondLst>
                                            <p:cond delay="0"/>
                                          </p:stCondLst>
                                        </p:cTn>
                                        <p:tgtEl>
                                          <p:spTgt spid="28"/>
                                        </p:tgtEl>
                                        <p:attrNameLst>
                                          <p:attrName>style.visibility</p:attrName>
                                        </p:attrNameLst>
                                      </p:cBhvr>
                                      <p:to>
                                        <p:strVal val="visible"/>
                                      </p:to>
                                    </p:set>
                                    <p:animEffect transition="in" filter="randombar(horizontal)">
                                      <p:cBhvr>
                                        <p:cTn id="42" dur="500"/>
                                        <p:tgtEl>
                                          <p:spTgt spid="28"/>
                                        </p:tgtEl>
                                      </p:cBhvr>
                                    </p:animEffect>
                                  </p:childTnLst>
                                </p:cTn>
                              </p:par>
                              <p:par>
                                <p:cTn id="43" presetID="14" presetClass="entr" presetSubtype="10" fill="hold" nodeType="withEffect">
                                  <p:stCondLst>
                                    <p:cond delay="0"/>
                                  </p:stCondLst>
                                  <p:childTnLst>
                                    <p:set>
                                      <p:cBhvr>
                                        <p:cTn id="44" dur="1" fill="hold">
                                          <p:stCondLst>
                                            <p:cond delay="0"/>
                                          </p:stCondLst>
                                        </p:cTn>
                                        <p:tgtEl>
                                          <p:spTgt spid="30"/>
                                        </p:tgtEl>
                                        <p:attrNameLst>
                                          <p:attrName>style.visibility</p:attrName>
                                        </p:attrNameLst>
                                      </p:cBhvr>
                                      <p:to>
                                        <p:strVal val="visible"/>
                                      </p:to>
                                    </p:set>
                                    <p:animEffect transition="in" filter="randombar(horizontal)">
                                      <p:cBhvr>
                                        <p:cTn id="45" dur="500"/>
                                        <p:tgtEl>
                                          <p:spTgt spid="30"/>
                                        </p:tgtEl>
                                      </p:cBhvr>
                                    </p:animEffect>
                                  </p:childTnLst>
                                </p:cTn>
                              </p:par>
                              <p:par>
                                <p:cTn id="46" presetID="14" presetClass="entr" presetSubtype="10" fill="hold" nodeType="withEffect">
                                  <p:stCondLst>
                                    <p:cond delay="0"/>
                                  </p:stCondLst>
                                  <p:childTnLst>
                                    <p:set>
                                      <p:cBhvr>
                                        <p:cTn id="47" dur="1" fill="hold">
                                          <p:stCondLst>
                                            <p:cond delay="0"/>
                                          </p:stCondLst>
                                        </p:cTn>
                                        <p:tgtEl>
                                          <p:spTgt spid="29"/>
                                        </p:tgtEl>
                                        <p:attrNameLst>
                                          <p:attrName>style.visibility</p:attrName>
                                        </p:attrNameLst>
                                      </p:cBhvr>
                                      <p:to>
                                        <p:strVal val="visible"/>
                                      </p:to>
                                    </p:set>
                                    <p:animEffect transition="in" filter="randombar(horizontal)">
                                      <p:cBhvr>
                                        <p:cTn id="48" dur="500"/>
                                        <p:tgtEl>
                                          <p:spTgt spid="29"/>
                                        </p:tgtEl>
                                      </p:cBhvr>
                                    </p:animEffect>
                                  </p:childTnLst>
                                </p:cTn>
                              </p:par>
                              <p:par>
                                <p:cTn id="49" presetID="14" presetClass="entr" presetSubtype="10" fill="hold" nodeType="withEffect">
                                  <p:stCondLst>
                                    <p:cond delay="0"/>
                                  </p:stCondLst>
                                  <p:childTnLst>
                                    <p:set>
                                      <p:cBhvr>
                                        <p:cTn id="50" dur="1" fill="hold">
                                          <p:stCondLst>
                                            <p:cond delay="0"/>
                                          </p:stCondLst>
                                        </p:cTn>
                                        <p:tgtEl>
                                          <p:spTgt spid="31"/>
                                        </p:tgtEl>
                                        <p:attrNameLst>
                                          <p:attrName>style.visibility</p:attrName>
                                        </p:attrNameLst>
                                      </p:cBhvr>
                                      <p:to>
                                        <p:strVal val="visible"/>
                                      </p:to>
                                    </p:set>
                                    <p:animEffect transition="in" filter="randombar(horizontal)">
                                      <p:cBhvr>
                                        <p:cTn id="51" dur="500"/>
                                        <p:tgtEl>
                                          <p:spTgt spid="31"/>
                                        </p:tgtEl>
                                      </p:cBhvr>
                                    </p:animEffect>
                                  </p:childTnLst>
                                </p:cTn>
                              </p:par>
                              <p:par>
                                <p:cTn id="52" presetID="14" presetClass="entr" presetSubtype="10" fill="hold" nodeType="withEffect">
                                  <p:stCondLst>
                                    <p:cond delay="0"/>
                                  </p:stCondLst>
                                  <p:childTnLst>
                                    <p:set>
                                      <p:cBhvr>
                                        <p:cTn id="53" dur="1" fill="hold">
                                          <p:stCondLst>
                                            <p:cond delay="0"/>
                                          </p:stCondLst>
                                        </p:cTn>
                                        <p:tgtEl>
                                          <p:spTgt spid="37"/>
                                        </p:tgtEl>
                                        <p:attrNameLst>
                                          <p:attrName>style.visibility</p:attrName>
                                        </p:attrNameLst>
                                      </p:cBhvr>
                                      <p:to>
                                        <p:strVal val="visible"/>
                                      </p:to>
                                    </p:set>
                                    <p:animEffect transition="in" filter="randombar(horizontal)">
                                      <p:cBhvr>
                                        <p:cTn id="54" dur="500"/>
                                        <p:tgtEl>
                                          <p:spTgt spid="37"/>
                                        </p:tgtEl>
                                      </p:cBhvr>
                                    </p:animEffect>
                                  </p:childTnLst>
                                </p:cTn>
                              </p:par>
                              <p:par>
                                <p:cTn id="55" presetID="14" presetClass="entr" presetSubtype="10" fill="hold" nodeType="withEffect">
                                  <p:stCondLst>
                                    <p:cond delay="0"/>
                                  </p:stCondLst>
                                  <p:childTnLst>
                                    <p:set>
                                      <p:cBhvr>
                                        <p:cTn id="56" dur="1" fill="hold">
                                          <p:stCondLst>
                                            <p:cond delay="0"/>
                                          </p:stCondLst>
                                        </p:cTn>
                                        <p:tgtEl>
                                          <p:spTgt spid="36"/>
                                        </p:tgtEl>
                                        <p:attrNameLst>
                                          <p:attrName>style.visibility</p:attrName>
                                        </p:attrNameLst>
                                      </p:cBhvr>
                                      <p:to>
                                        <p:strVal val="visible"/>
                                      </p:to>
                                    </p:set>
                                    <p:animEffect transition="in" filter="randombar(horizontal)">
                                      <p:cBhvr>
                                        <p:cTn id="57" dur="500"/>
                                        <p:tgtEl>
                                          <p:spTgt spid="36"/>
                                        </p:tgtEl>
                                      </p:cBhvr>
                                    </p:animEffect>
                                  </p:childTnLst>
                                </p:cTn>
                              </p:par>
                              <p:par>
                                <p:cTn id="58" presetID="14" presetClass="entr" presetSubtype="10" fill="hold" nodeType="withEffect">
                                  <p:stCondLst>
                                    <p:cond delay="0"/>
                                  </p:stCondLst>
                                  <p:childTnLst>
                                    <p:set>
                                      <p:cBhvr>
                                        <p:cTn id="59" dur="1" fill="hold">
                                          <p:stCondLst>
                                            <p:cond delay="0"/>
                                          </p:stCondLst>
                                        </p:cTn>
                                        <p:tgtEl>
                                          <p:spTgt spid="38"/>
                                        </p:tgtEl>
                                        <p:attrNameLst>
                                          <p:attrName>style.visibility</p:attrName>
                                        </p:attrNameLst>
                                      </p:cBhvr>
                                      <p:to>
                                        <p:strVal val="visible"/>
                                      </p:to>
                                    </p:set>
                                    <p:animEffect transition="in" filter="randombar(horizontal)">
                                      <p:cBhvr>
                                        <p:cTn id="60" dur="500"/>
                                        <p:tgtEl>
                                          <p:spTgt spid="38"/>
                                        </p:tgtEl>
                                      </p:cBhvr>
                                    </p:animEffect>
                                  </p:childTnLst>
                                </p:cTn>
                              </p:par>
                            </p:childTnLst>
                          </p:cTn>
                        </p:par>
                      </p:childTnLst>
                    </p:cTn>
                  </p:par>
                  <p:par>
                    <p:cTn id="61" fill="hold">
                      <p:stCondLst>
                        <p:cond delay="indefinite"/>
                      </p:stCondLst>
                      <p:childTnLst>
                        <p:par>
                          <p:cTn id="62" fill="hold">
                            <p:stCondLst>
                              <p:cond delay="0"/>
                            </p:stCondLst>
                            <p:childTnLst>
                              <p:par>
                                <p:cTn id="63" presetID="14" presetClass="entr" presetSubtype="10" fill="hold" nodeType="clickEffect">
                                  <p:stCondLst>
                                    <p:cond delay="0"/>
                                  </p:stCondLst>
                                  <p:childTnLst>
                                    <p:set>
                                      <p:cBhvr>
                                        <p:cTn id="64" dur="1" fill="hold">
                                          <p:stCondLst>
                                            <p:cond delay="0"/>
                                          </p:stCondLst>
                                        </p:cTn>
                                        <p:tgtEl>
                                          <p:spTgt spid="34"/>
                                        </p:tgtEl>
                                        <p:attrNameLst>
                                          <p:attrName>style.visibility</p:attrName>
                                        </p:attrNameLst>
                                      </p:cBhvr>
                                      <p:to>
                                        <p:strVal val="visible"/>
                                      </p:to>
                                    </p:set>
                                    <p:animEffect transition="in" filter="randombar(horizontal)">
                                      <p:cBhvr>
                                        <p:cTn id="65" dur="500"/>
                                        <p:tgtEl>
                                          <p:spTgt spid="34"/>
                                        </p:tgtEl>
                                      </p:cBhvr>
                                    </p:animEffect>
                                  </p:childTnLst>
                                </p:cTn>
                              </p:par>
                              <p:par>
                                <p:cTn id="66" presetID="14" presetClass="entr" presetSubtype="10" fill="hold" nodeType="withEffect">
                                  <p:stCondLst>
                                    <p:cond delay="0"/>
                                  </p:stCondLst>
                                  <p:childTnLst>
                                    <p:set>
                                      <p:cBhvr>
                                        <p:cTn id="67" dur="1" fill="hold">
                                          <p:stCondLst>
                                            <p:cond delay="0"/>
                                          </p:stCondLst>
                                        </p:cTn>
                                        <p:tgtEl>
                                          <p:spTgt spid="32"/>
                                        </p:tgtEl>
                                        <p:attrNameLst>
                                          <p:attrName>style.visibility</p:attrName>
                                        </p:attrNameLst>
                                      </p:cBhvr>
                                      <p:to>
                                        <p:strVal val="visible"/>
                                      </p:to>
                                    </p:set>
                                    <p:animEffect transition="in" filter="randombar(horizontal)">
                                      <p:cBhvr>
                                        <p:cTn id="68" dur="500"/>
                                        <p:tgtEl>
                                          <p:spTgt spid="32"/>
                                        </p:tgtEl>
                                      </p:cBhvr>
                                    </p:animEffect>
                                  </p:childTnLst>
                                </p:cTn>
                              </p:par>
                              <p:par>
                                <p:cTn id="69" presetID="14" presetClass="entr" presetSubtype="10" fill="hold" nodeType="withEffect">
                                  <p:stCondLst>
                                    <p:cond delay="0"/>
                                  </p:stCondLst>
                                  <p:childTnLst>
                                    <p:set>
                                      <p:cBhvr>
                                        <p:cTn id="70" dur="1" fill="hold">
                                          <p:stCondLst>
                                            <p:cond delay="0"/>
                                          </p:stCondLst>
                                        </p:cTn>
                                        <p:tgtEl>
                                          <p:spTgt spid="35"/>
                                        </p:tgtEl>
                                        <p:attrNameLst>
                                          <p:attrName>style.visibility</p:attrName>
                                        </p:attrNameLst>
                                      </p:cBhvr>
                                      <p:to>
                                        <p:strVal val="visible"/>
                                      </p:to>
                                    </p:set>
                                    <p:animEffect transition="in" filter="randombar(horizontal)">
                                      <p:cBhvr>
                                        <p:cTn id="71" dur="500"/>
                                        <p:tgtEl>
                                          <p:spTgt spid="35"/>
                                        </p:tgtEl>
                                      </p:cBhvr>
                                    </p:animEffect>
                                  </p:childTnLst>
                                </p:cTn>
                              </p:par>
                              <p:par>
                                <p:cTn id="72" presetID="14" presetClass="entr" presetSubtype="10" fill="hold" nodeType="withEffect">
                                  <p:stCondLst>
                                    <p:cond delay="0"/>
                                  </p:stCondLst>
                                  <p:childTnLst>
                                    <p:set>
                                      <p:cBhvr>
                                        <p:cTn id="73" dur="1" fill="hold">
                                          <p:stCondLst>
                                            <p:cond delay="0"/>
                                          </p:stCondLst>
                                        </p:cTn>
                                        <p:tgtEl>
                                          <p:spTgt spid="33"/>
                                        </p:tgtEl>
                                        <p:attrNameLst>
                                          <p:attrName>style.visibility</p:attrName>
                                        </p:attrNameLst>
                                      </p:cBhvr>
                                      <p:to>
                                        <p:strVal val="visible"/>
                                      </p:to>
                                    </p:set>
                                    <p:animEffect transition="in" filter="randombar(horizontal)">
                                      <p:cBhvr>
                                        <p:cTn id="74" dur="500"/>
                                        <p:tgtEl>
                                          <p:spTgt spid="33"/>
                                        </p:tgtEl>
                                      </p:cBhvr>
                                    </p:animEffect>
                                  </p:childTnLst>
                                </p:cTn>
                              </p:par>
                              <p:par>
                                <p:cTn id="75" presetID="14" presetClass="entr" presetSubtype="10" fill="hold" nodeType="withEffect">
                                  <p:stCondLst>
                                    <p:cond delay="0"/>
                                  </p:stCondLst>
                                  <p:childTnLst>
                                    <p:set>
                                      <p:cBhvr>
                                        <p:cTn id="76" dur="1" fill="hold">
                                          <p:stCondLst>
                                            <p:cond delay="0"/>
                                          </p:stCondLst>
                                        </p:cTn>
                                        <p:tgtEl>
                                          <p:spTgt spid="12"/>
                                        </p:tgtEl>
                                        <p:attrNameLst>
                                          <p:attrName>style.visibility</p:attrName>
                                        </p:attrNameLst>
                                      </p:cBhvr>
                                      <p:to>
                                        <p:strVal val="visible"/>
                                      </p:to>
                                    </p:set>
                                    <p:animEffect transition="in" filter="randombar(horizontal)">
                                      <p:cBhvr>
                                        <p:cTn id="77" dur="500"/>
                                        <p:tgtEl>
                                          <p:spTgt spid="12"/>
                                        </p:tgtEl>
                                      </p:cBhvr>
                                    </p:animEffect>
                                  </p:childTnLst>
                                </p:cTn>
                              </p:par>
                              <p:par>
                                <p:cTn id="78" presetID="14" presetClass="entr" presetSubtype="10" fill="hold" nodeType="withEffect">
                                  <p:stCondLst>
                                    <p:cond delay="0"/>
                                  </p:stCondLst>
                                  <p:childTnLst>
                                    <p:set>
                                      <p:cBhvr>
                                        <p:cTn id="79" dur="1" fill="hold">
                                          <p:stCondLst>
                                            <p:cond delay="0"/>
                                          </p:stCondLst>
                                        </p:cTn>
                                        <p:tgtEl>
                                          <p:spTgt spid="40"/>
                                        </p:tgtEl>
                                        <p:attrNameLst>
                                          <p:attrName>style.visibility</p:attrName>
                                        </p:attrNameLst>
                                      </p:cBhvr>
                                      <p:to>
                                        <p:strVal val="visible"/>
                                      </p:to>
                                    </p:set>
                                    <p:animEffect transition="in" filter="randombar(horizontal)">
                                      <p:cBhvr>
                                        <p:cTn id="80" dur="500"/>
                                        <p:tgtEl>
                                          <p:spTgt spid="40"/>
                                        </p:tgtEl>
                                      </p:cBhvr>
                                    </p:animEffect>
                                  </p:childTnLst>
                                </p:cTn>
                              </p:par>
                              <p:par>
                                <p:cTn id="81" presetID="14" presetClass="entr" presetSubtype="10" fill="hold" nodeType="withEffect">
                                  <p:stCondLst>
                                    <p:cond delay="0"/>
                                  </p:stCondLst>
                                  <p:childTnLst>
                                    <p:set>
                                      <p:cBhvr>
                                        <p:cTn id="82" dur="1" fill="hold">
                                          <p:stCondLst>
                                            <p:cond delay="0"/>
                                          </p:stCondLst>
                                        </p:cTn>
                                        <p:tgtEl>
                                          <p:spTgt spid="39"/>
                                        </p:tgtEl>
                                        <p:attrNameLst>
                                          <p:attrName>style.visibility</p:attrName>
                                        </p:attrNameLst>
                                      </p:cBhvr>
                                      <p:to>
                                        <p:strVal val="visible"/>
                                      </p:to>
                                    </p:set>
                                    <p:animEffect transition="in" filter="randombar(horizontal)">
                                      <p:cBhvr>
                                        <p:cTn id="83" dur="500"/>
                                        <p:tgtEl>
                                          <p:spTgt spid="39"/>
                                        </p:tgtEl>
                                      </p:cBhvr>
                                    </p:animEffect>
                                  </p:childTnLst>
                                </p:cTn>
                              </p:par>
                              <p:par>
                                <p:cTn id="84" presetID="14" presetClass="entr" presetSubtype="10" fill="hold" nodeType="withEffect">
                                  <p:stCondLst>
                                    <p:cond delay="0"/>
                                  </p:stCondLst>
                                  <p:childTnLst>
                                    <p:set>
                                      <p:cBhvr>
                                        <p:cTn id="85" dur="1" fill="hold">
                                          <p:stCondLst>
                                            <p:cond delay="0"/>
                                          </p:stCondLst>
                                        </p:cTn>
                                        <p:tgtEl>
                                          <p:spTgt spid="41"/>
                                        </p:tgtEl>
                                        <p:attrNameLst>
                                          <p:attrName>style.visibility</p:attrName>
                                        </p:attrNameLst>
                                      </p:cBhvr>
                                      <p:to>
                                        <p:strVal val="visible"/>
                                      </p:to>
                                    </p:set>
                                    <p:animEffect transition="in" filter="randombar(horizontal)">
                                      <p:cBhvr>
                                        <p:cTn id="86" dur="500"/>
                                        <p:tgtEl>
                                          <p:spTgt spid="41"/>
                                        </p:tgtEl>
                                      </p:cBhvr>
                                    </p:animEffect>
                                  </p:childTnLst>
                                </p:cTn>
                              </p:par>
                              <p:par>
                                <p:cTn id="87" presetID="14" presetClass="entr" presetSubtype="10" fill="hold" nodeType="withEffect">
                                  <p:stCondLst>
                                    <p:cond delay="0"/>
                                  </p:stCondLst>
                                  <p:childTnLst>
                                    <p:set>
                                      <p:cBhvr>
                                        <p:cTn id="88" dur="1" fill="hold">
                                          <p:stCondLst>
                                            <p:cond delay="0"/>
                                          </p:stCondLst>
                                        </p:cTn>
                                        <p:tgtEl>
                                          <p:spTgt spid="42"/>
                                        </p:tgtEl>
                                        <p:attrNameLst>
                                          <p:attrName>style.visibility</p:attrName>
                                        </p:attrNameLst>
                                      </p:cBhvr>
                                      <p:to>
                                        <p:strVal val="visible"/>
                                      </p:to>
                                    </p:set>
                                    <p:animEffect transition="in" filter="randombar(horizontal)">
                                      <p:cBhvr>
                                        <p:cTn id="89" dur="500"/>
                                        <p:tgtEl>
                                          <p:spTgt spid="4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pSp>
        <p:nvGrpSpPr>
          <p:cNvPr id="176" name="组合 175"/>
          <p:cNvGrpSpPr/>
          <p:nvPr/>
        </p:nvGrpSpPr>
        <p:grpSpPr>
          <a:xfrm>
            <a:off x="790940" y="1212574"/>
            <a:ext cx="2735790" cy="638796"/>
            <a:chOff x="828467" y="1326148"/>
            <a:chExt cx="2551321" cy="525222"/>
          </a:xfrm>
        </p:grpSpPr>
        <p:sp>
          <p:nvSpPr>
            <p:cNvPr id="177" name="圆角矩形 176"/>
            <p:cNvSpPr/>
            <p:nvPr/>
          </p:nvSpPr>
          <p:spPr>
            <a:xfrm>
              <a:off x="828467" y="1326148"/>
              <a:ext cx="2551321" cy="525222"/>
            </a:xfrm>
            <a:prstGeom prst="roundRect">
              <a:avLst>
                <a:gd name="adj" fmla="val 0"/>
              </a:avLst>
            </a:prstGeom>
            <a:solidFill>
              <a:schemeClr val="accent1"/>
            </a:solidFill>
            <a:ln w="31750">
              <a:gradFill flip="none" rotWithShape="1">
                <a:gsLst>
                  <a:gs pos="0">
                    <a:schemeClr val="bg1">
                      <a:lumMod val="85000"/>
                    </a:schemeClr>
                  </a:gs>
                  <a:gs pos="100000">
                    <a:schemeClr val="bg1"/>
                  </a:gs>
                </a:gsLst>
                <a:lin ang="2700000" scaled="1"/>
                <a:tileRect/>
              </a:gradFill>
            </a:ln>
            <a:effectLst>
              <a:innerShdw blurRad="127000" dist="63500" dir="13500000">
                <a:schemeClr val="tx1">
                  <a:lumMod val="65000"/>
                  <a:lumOff val="35000"/>
                  <a:alpha val="49000"/>
                </a:scheme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FFFF"/>
                </a:solidFill>
                <a:latin typeface="+mn-ea"/>
              </a:endParaRPr>
            </a:p>
          </p:txBody>
        </p:sp>
        <p:sp>
          <p:nvSpPr>
            <p:cNvPr id="178" name="圆角矩形 177"/>
            <p:cNvSpPr/>
            <p:nvPr/>
          </p:nvSpPr>
          <p:spPr>
            <a:xfrm>
              <a:off x="910698" y="1400423"/>
              <a:ext cx="2386859" cy="376672"/>
            </a:xfrm>
            <a:prstGeom prst="roundRect">
              <a:avLst/>
            </a:prstGeom>
            <a:solidFill>
              <a:schemeClr val="bg1">
                <a:lumMod val="95000"/>
              </a:schemeClr>
            </a:solidFill>
            <a:ln w="50800">
              <a:noFill/>
            </a:ln>
            <a:effectLst>
              <a:outerShdw blurRad="76200" dist="38100" dir="2700000" algn="tl" rotWithShape="0">
                <a:schemeClr val="tx1">
                  <a:lumMod val="65000"/>
                  <a:lumOff val="35000"/>
                  <a:alpha val="64000"/>
                </a:schemeClr>
              </a:outerShdw>
            </a:effectLst>
            <a:scene3d>
              <a:camera prst="orthographicFront"/>
              <a:lightRig rig="threePt" dir="t"/>
            </a:scene3d>
            <a:sp3d prstMaterial="softEdge">
              <a:bevelT w="31750" h="127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FFFF"/>
                </a:solidFill>
                <a:latin typeface="+mn-ea"/>
              </a:endParaRPr>
            </a:p>
          </p:txBody>
        </p:sp>
      </p:grpSp>
      <p:grpSp>
        <p:nvGrpSpPr>
          <p:cNvPr id="182" name="组合 181"/>
          <p:cNvGrpSpPr/>
          <p:nvPr/>
        </p:nvGrpSpPr>
        <p:grpSpPr>
          <a:xfrm>
            <a:off x="808925" y="2676565"/>
            <a:ext cx="2717574" cy="621635"/>
            <a:chOff x="828467" y="1326148"/>
            <a:chExt cx="2551321" cy="525222"/>
          </a:xfrm>
        </p:grpSpPr>
        <p:sp>
          <p:nvSpPr>
            <p:cNvPr id="183" name="圆角矩形 182"/>
            <p:cNvSpPr/>
            <p:nvPr/>
          </p:nvSpPr>
          <p:spPr>
            <a:xfrm>
              <a:off x="828467" y="1326148"/>
              <a:ext cx="2551321" cy="525222"/>
            </a:xfrm>
            <a:prstGeom prst="roundRect">
              <a:avLst>
                <a:gd name="adj" fmla="val 0"/>
              </a:avLst>
            </a:prstGeom>
            <a:solidFill>
              <a:schemeClr val="accent4"/>
            </a:solidFill>
            <a:ln w="31750">
              <a:gradFill flip="none" rotWithShape="1">
                <a:gsLst>
                  <a:gs pos="0">
                    <a:schemeClr val="bg1">
                      <a:lumMod val="85000"/>
                    </a:schemeClr>
                  </a:gs>
                  <a:gs pos="100000">
                    <a:schemeClr val="bg1"/>
                  </a:gs>
                </a:gsLst>
                <a:lin ang="2700000" scaled="1"/>
                <a:tileRect/>
              </a:gradFill>
            </a:ln>
            <a:effectLst>
              <a:innerShdw blurRad="127000" dist="63500" dir="13500000">
                <a:schemeClr val="tx1">
                  <a:lumMod val="65000"/>
                  <a:lumOff val="35000"/>
                  <a:alpha val="49000"/>
                </a:scheme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FFFF"/>
                </a:solidFill>
                <a:latin typeface="+mn-ea"/>
              </a:endParaRPr>
            </a:p>
          </p:txBody>
        </p:sp>
        <p:sp>
          <p:nvSpPr>
            <p:cNvPr id="184" name="圆角矩形 183"/>
            <p:cNvSpPr/>
            <p:nvPr/>
          </p:nvSpPr>
          <p:spPr>
            <a:xfrm>
              <a:off x="910698" y="1400423"/>
              <a:ext cx="2386859" cy="376672"/>
            </a:xfrm>
            <a:prstGeom prst="roundRect">
              <a:avLst/>
            </a:prstGeom>
            <a:solidFill>
              <a:schemeClr val="bg1">
                <a:lumMod val="95000"/>
              </a:schemeClr>
            </a:solidFill>
            <a:ln w="50800">
              <a:noFill/>
            </a:ln>
            <a:effectLst>
              <a:outerShdw blurRad="76200" dist="38100" dir="2700000" algn="tl" rotWithShape="0">
                <a:schemeClr val="tx1">
                  <a:lumMod val="65000"/>
                  <a:lumOff val="35000"/>
                  <a:alpha val="64000"/>
                </a:schemeClr>
              </a:outerShdw>
            </a:effectLst>
            <a:scene3d>
              <a:camera prst="orthographicFront"/>
              <a:lightRig rig="threePt" dir="t"/>
            </a:scene3d>
            <a:sp3d prstMaterial="softEdge">
              <a:bevelT w="31750" h="127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FFFF"/>
                </a:solidFill>
                <a:latin typeface="+mn-ea"/>
              </a:endParaRPr>
            </a:p>
          </p:txBody>
        </p:sp>
      </p:grpSp>
      <p:grpSp>
        <p:nvGrpSpPr>
          <p:cNvPr id="185" name="组合 184"/>
          <p:cNvGrpSpPr/>
          <p:nvPr/>
        </p:nvGrpSpPr>
        <p:grpSpPr>
          <a:xfrm>
            <a:off x="5585791" y="1193968"/>
            <a:ext cx="2717031" cy="638356"/>
            <a:chOff x="828467" y="1326148"/>
            <a:chExt cx="2551321" cy="525222"/>
          </a:xfrm>
        </p:grpSpPr>
        <p:sp>
          <p:nvSpPr>
            <p:cNvPr id="186" name="圆角矩形 185"/>
            <p:cNvSpPr/>
            <p:nvPr/>
          </p:nvSpPr>
          <p:spPr>
            <a:xfrm>
              <a:off x="828467" y="1326148"/>
              <a:ext cx="2551321" cy="525222"/>
            </a:xfrm>
            <a:prstGeom prst="roundRect">
              <a:avLst>
                <a:gd name="adj" fmla="val 0"/>
              </a:avLst>
            </a:prstGeom>
            <a:solidFill>
              <a:schemeClr val="accent1"/>
            </a:solidFill>
            <a:ln w="31750">
              <a:gradFill flip="none" rotWithShape="1">
                <a:gsLst>
                  <a:gs pos="0">
                    <a:schemeClr val="bg1">
                      <a:lumMod val="85000"/>
                    </a:schemeClr>
                  </a:gs>
                  <a:gs pos="100000">
                    <a:schemeClr val="bg1"/>
                  </a:gs>
                </a:gsLst>
                <a:lin ang="2700000" scaled="1"/>
                <a:tileRect/>
              </a:gradFill>
            </a:ln>
            <a:effectLst>
              <a:innerShdw blurRad="127000" dist="63500" dir="13500000">
                <a:schemeClr val="tx1">
                  <a:lumMod val="65000"/>
                  <a:lumOff val="35000"/>
                  <a:alpha val="49000"/>
                </a:scheme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600">
                <a:solidFill>
                  <a:srgbClr val="FFFFFF"/>
                </a:solidFill>
                <a:latin typeface="+mn-ea"/>
              </a:endParaRPr>
            </a:p>
          </p:txBody>
        </p:sp>
        <p:sp>
          <p:nvSpPr>
            <p:cNvPr id="187" name="圆角矩形 186"/>
            <p:cNvSpPr/>
            <p:nvPr/>
          </p:nvSpPr>
          <p:spPr>
            <a:xfrm>
              <a:off x="910698" y="1400423"/>
              <a:ext cx="2386859" cy="376672"/>
            </a:xfrm>
            <a:prstGeom prst="roundRect">
              <a:avLst/>
            </a:prstGeom>
            <a:solidFill>
              <a:schemeClr val="bg1">
                <a:lumMod val="95000"/>
              </a:schemeClr>
            </a:solidFill>
            <a:ln w="50800">
              <a:noFill/>
            </a:ln>
            <a:effectLst>
              <a:outerShdw blurRad="76200" dist="38100" dir="2700000" algn="tl" rotWithShape="0">
                <a:schemeClr val="tx1">
                  <a:lumMod val="65000"/>
                  <a:lumOff val="35000"/>
                  <a:alpha val="64000"/>
                </a:schemeClr>
              </a:outerShdw>
            </a:effectLst>
            <a:scene3d>
              <a:camera prst="orthographicFront"/>
              <a:lightRig rig="threePt" dir="t"/>
            </a:scene3d>
            <a:sp3d prstMaterial="softEdge">
              <a:bevelT w="31750" h="127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600">
                <a:solidFill>
                  <a:srgbClr val="FFFFFF"/>
                </a:solidFill>
                <a:latin typeface="+mn-ea"/>
              </a:endParaRPr>
            </a:p>
          </p:txBody>
        </p:sp>
      </p:grpSp>
      <p:grpSp>
        <p:nvGrpSpPr>
          <p:cNvPr id="82" name="组合 81"/>
          <p:cNvGrpSpPr/>
          <p:nvPr/>
        </p:nvGrpSpPr>
        <p:grpSpPr>
          <a:xfrm>
            <a:off x="3797048" y="1725913"/>
            <a:ext cx="1644278" cy="1691674"/>
            <a:chOff x="2193191" y="1899415"/>
            <a:chExt cx="2421376" cy="2421376"/>
          </a:xfrm>
          <a:effectLst/>
        </p:grpSpPr>
        <p:sp>
          <p:nvSpPr>
            <p:cNvPr id="83" name="椭圆 82"/>
            <p:cNvSpPr/>
            <p:nvPr/>
          </p:nvSpPr>
          <p:spPr>
            <a:xfrm>
              <a:off x="2193191" y="1899415"/>
              <a:ext cx="2421376" cy="2421376"/>
            </a:xfrm>
            <a:prstGeom prst="ellipse">
              <a:avLst/>
            </a:prstGeom>
            <a:solidFill>
              <a:srgbClr val="0070C0"/>
            </a:solidFill>
            <a:ln w="31750">
              <a:gradFill flip="none" rotWithShape="1">
                <a:gsLst>
                  <a:gs pos="0">
                    <a:schemeClr val="bg1">
                      <a:lumMod val="65000"/>
                    </a:schemeClr>
                  </a:gs>
                  <a:gs pos="100000">
                    <a:schemeClr val="bg1"/>
                  </a:gs>
                </a:gsLst>
                <a:lin ang="2700000" scaled="1"/>
                <a:tileRect/>
              </a:gradFill>
            </a:ln>
            <a:effectLst>
              <a:innerShdw blurRad="127000" dist="63500" dir="13500000">
                <a:schemeClr val="accent3">
                  <a:lumMod val="50000"/>
                  <a:alpha val="85000"/>
                </a:scheme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zh-CN" altLang="en-US">
                <a:solidFill>
                  <a:srgbClr val="FFFFFF"/>
                </a:solidFill>
                <a:latin typeface="Calibri"/>
                <a:ea typeface="宋体" panose="02010600030101010101" pitchFamily="2" charset="-122"/>
              </a:endParaRPr>
            </a:p>
          </p:txBody>
        </p:sp>
        <p:sp>
          <p:nvSpPr>
            <p:cNvPr id="84" name="八边形 83"/>
            <p:cNvSpPr/>
            <p:nvPr/>
          </p:nvSpPr>
          <p:spPr>
            <a:xfrm>
              <a:off x="2345502" y="2051726"/>
              <a:ext cx="2116756" cy="2116756"/>
            </a:xfrm>
            <a:prstGeom prst="octagon">
              <a:avLst/>
            </a:prstGeom>
            <a:solidFill>
              <a:schemeClr val="bg1">
                <a:lumMod val="95000"/>
              </a:schemeClr>
            </a:solidFill>
            <a:ln w="50800">
              <a:noFill/>
            </a:ln>
            <a:effectLst>
              <a:outerShdw blurRad="165100" dist="88900" dir="2700000" algn="tl" rotWithShape="0">
                <a:schemeClr val="accent3">
                  <a:lumMod val="50000"/>
                  <a:alpha val="64000"/>
                </a:schemeClr>
              </a:outerShdw>
            </a:effectLst>
            <a:scene3d>
              <a:camera prst="orthographicFront"/>
              <a:lightRig rig="threePt" dir="t"/>
            </a:scene3d>
            <a:sp3d prstMaterial="softEdge">
              <a:bevelT w="82550" h="317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zh-CN" altLang="en-US">
                <a:solidFill>
                  <a:srgbClr val="FFFFFF"/>
                </a:solidFill>
                <a:latin typeface="Calibri"/>
                <a:ea typeface="宋体" panose="02010600030101010101" pitchFamily="2" charset="-122"/>
              </a:endParaRPr>
            </a:p>
          </p:txBody>
        </p:sp>
      </p:grpSp>
      <p:sp>
        <p:nvSpPr>
          <p:cNvPr id="86" name="Text Placeholder 12"/>
          <p:cNvSpPr txBox="1">
            <a:spLocks/>
          </p:cNvSpPr>
          <p:nvPr/>
        </p:nvSpPr>
        <p:spPr>
          <a:xfrm>
            <a:off x="883675" y="1341582"/>
            <a:ext cx="2396238" cy="287177"/>
          </a:xfrm>
          <a:prstGeom prst="rect">
            <a:avLst/>
          </a:prstGeom>
        </p:spPr>
        <p:txBody>
          <a:bodyPr lIns="0" rIns="0">
            <a:noAutofit/>
          </a:bodyPr>
          <a:lstStyle>
            <a:lvl1pPr marL="0" indent="0" algn="l" defTabSz="914400" rtl="0" eaLnBrk="1" latinLnBrk="0" hangingPunct="1">
              <a:spcBef>
                <a:spcPct val="20000"/>
              </a:spcBef>
              <a:buFont typeface="Arial" pitchFamily="34" charset="0"/>
              <a:buNone/>
              <a:defRPr sz="1400" b="0" kern="1200" baseline="0">
                <a:solidFill>
                  <a:schemeClr val="accent1"/>
                </a:solidFill>
                <a:latin typeface="U.S. 101" pitchFamily="2" charset="0"/>
                <a:ea typeface="Roboto" pitchFamily="2" charset="0"/>
                <a:cs typeface="+mn-cs"/>
              </a:defRPr>
            </a:lvl1pPr>
            <a:lvl2pPr marL="342900" indent="0" algn="l" defTabSz="914400" rtl="0" eaLnBrk="1" latinLnBrk="0" hangingPunct="1">
              <a:spcBef>
                <a:spcPct val="20000"/>
              </a:spcBef>
              <a:buFont typeface="Arial" pitchFamily="34" charset="0"/>
              <a:buNone/>
              <a:defRPr sz="2800" kern="1200">
                <a:solidFill>
                  <a:schemeClr val="tx1"/>
                </a:solidFill>
                <a:latin typeface="+mn-lt"/>
                <a:ea typeface="+mn-ea"/>
                <a:cs typeface="+mn-cs"/>
              </a:defRPr>
            </a:lvl2pPr>
            <a:lvl3pPr marL="685800" indent="0" algn="l" defTabSz="914400" rtl="0" eaLnBrk="1" latinLnBrk="0" hangingPunct="1">
              <a:spcBef>
                <a:spcPct val="20000"/>
              </a:spcBef>
              <a:buFont typeface="Arial" pitchFamily="34" charset="0"/>
              <a:buNone/>
              <a:defRPr sz="2400" kern="1200">
                <a:solidFill>
                  <a:schemeClr val="tx1"/>
                </a:solidFill>
                <a:latin typeface="+mn-lt"/>
                <a:ea typeface="+mn-ea"/>
                <a:cs typeface="+mn-cs"/>
              </a:defRPr>
            </a:lvl3pPr>
            <a:lvl4pPr marL="1028700" indent="0" algn="l" defTabSz="914400" rtl="0" eaLnBrk="1" latinLnBrk="0" hangingPunct="1">
              <a:spcBef>
                <a:spcPct val="20000"/>
              </a:spcBef>
              <a:buFont typeface="Arial" pitchFamily="34" charset="0"/>
              <a:buNone/>
              <a:defRPr sz="2000" kern="1200">
                <a:solidFill>
                  <a:schemeClr val="tx1"/>
                </a:solidFill>
                <a:latin typeface="+mn-lt"/>
                <a:ea typeface="+mn-ea"/>
                <a:cs typeface="+mn-cs"/>
              </a:defRPr>
            </a:lvl4pPr>
            <a:lvl5pPr marL="1371600" indent="0" algn="l" defTabSz="914400" rtl="0" eaLnBrk="1" latinLnBrk="0" hangingPunct="1">
              <a:spcBef>
                <a:spcPct val="20000"/>
              </a:spcBef>
              <a:buFont typeface="Arial" pitchFamily="34" charset="0"/>
              <a:buNone/>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lgn="r"/>
            <a:r>
              <a:rPr lang="en-US" altLang="zh-CN" b="1" dirty="0">
                <a:solidFill>
                  <a:schemeClr val="tx1">
                    <a:lumMod val="75000"/>
                    <a:lumOff val="25000"/>
                  </a:schemeClr>
                </a:solidFill>
                <a:latin typeface="微软雅黑" panose="020B0503020204020204" pitchFamily="34" charset="-122"/>
                <a:ea typeface="微软雅黑" panose="020B0503020204020204" pitchFamily="34" charset="-122"/>
              </a:rPr>
              <a:t> 1.</a:t>
            </a:r>
            <a:r>
              <a:rPr lang="zh-CN" altLang="en-US" b="1" dirty="0">
                <a:solidFill>
                  <a:schemeClr val="tx1">
                    <a:lumMod val="75000"/>
                    <a:lumOff val="25000"/>
                  </a:schemeClr>
                </a:solidFill>
                <a:latin typeface="微软雅黑" panose="020B0503020204020204" pitchFamily="34" charset="-122"/>
                <a:ea typeface="微软雅黑" panose="020B0503020204020204" pitchFamily="34" charset="-122"/>
              </a:rPr>
              <a:t>增值税纳税人身份确认制度</a:t>
            </a:r>
            <a:endParaRPr lang="en-GB" altLang="zh-CN" b="1" dirty="0">
              <a:solidFill>
                <a:schemeClr val="tx1">
                  <a:lumMod val="75000"/>
                  <a:lumOff val="25000"/>
                </a:schemeClr>
              </a:solidFill>
              <a:latin typeface="微软雅黑" panose="020B0503020204020204" pitchFamily="34" charset="-122"/>
              <a:ea typeface="微软雅黑" panose="020B0503020204020204" pitchFamily="34" charset="-122"/>
            </a:endParaRPr>
          </a:p>
        </p:txBody>
      </p:sp>
      <p:sp>
        <p:nvSpPr>
          <p:cNvPr id="88" name="Text Placeholder 12"/>
          <p:cNvSpPr txBox="1">
            <a:spLocks/>
          </p:cNvSpPr>
          <p:nvPr/>
        </p:nvSpPr>
        <p:spPr>
          <a:xfrm>
            <a:off x="1215593" y="2843793"/>
            <a:ext cx="1959184" cy="287177"/>
          </a:xfrm>
          <a:prstGeom prst="rect">
            <a:avLst/>
          </a:prstGeom>
        </p:spPr>
        <p:txBody>
          <a:bodyPr lIns="0" rIns="0">
            <a:noAutofit/>
          </a:bodyPr>
          <a:lstStyle>
            <a:lvl1pPr marL="0" indent="0" algn="l" defTabSz="914400" rtl="0" eaLnBrk="1" latinLnBrk="0" hangingPunct="1">
              <a:spcBef>
                <a:spcPct val="20000"/>
              </a:spcBef>
              <a:buFont typeface="Arial" pitchFamily="34" charset="0"/>
              <a:buNone/>
              <a:defRPr sz="1400" b="0" kern="1200" baseline="0">
                <a:solidFill>
                  <a:schemeClr val="accent1"/>
                </a:solidFill>
                <a:latin typeface="U.S. 101" pitchFamily="2" charset="0"/>
                <a:ea typeface="Roboto" pitchFamily="2" charset="0"/>
                <a:cs typeface="+mn-cs"/>
              </a:defRPr>
            </a:lvl1pPr>
            <a:lvl2pPr marL="342900" indent="0" algn="l" defTabSz="914400" rtl="0" eaLnBrk="1" latinLnBrk="0" hangingPunct="1">
              <a:spcBef>
                <a:spcPct val="20000"/>
              </a:spcBef>
              <a:buFont typeface="Arial" pitchFamily="34" charset="0"/>
              <a:buNone/>
              <a:defRPr sz="2800" kern="1200">
                <a:solidFill>
                  <a:schemeClr val="tx1"/>
                </a:solidFill>
                <a:latin typeface="+mn-lt"/>
                <a:ea typeface="+mn-ea"/>
                <a:cs typeface="+mn-cs"/>
              </a:defRPr>
            </a:lvl2pPr>
            <a:lvl3pPr marL="685800" indent="0" algn="l" defTabSz="914400" rtl="0" eaLnBrk="1" latinLnBrk="0" hangingPunct="1">
              <a:spcBef>
                <a:spcPct val="20000"/>
              </a:spcBef>
              <a:buFont typeface="Arial" pitchFamily="34" charset="0"/>
              <a:buNone/>
              <a:defRPr sz="2400" kern="1200">
                <a:solidFill>
                  <a:schemeClr val="tx1"/>
                </a:solidFill>
                <a:latin typeface="+mn-lt"/>
                <a:ea typeface="+mn-ea"/>
                <a:cs typeface="+mn-cs"/>
              </a:defRPr>
            </a:lvl3pPr>
            <a:lvl4pPr marL="1028700" indent="0" algn="l" defTabSz="914400" rtl="0" eaLnBrk="1" latinLnBrk="0" hangingPunct="1">
              <a:spcBef>
                <a:spcPct val="20000"/>
              </a:spcBef>
              <a:buFont typeface="Arial" pitchFamily="34" charset="0"/>
              <a:buNone/>
              <a:defRPr sz="2000" kern="1200">
                <a:solidFill>
                  <a:schemeClr val="tx1"/>
                </a:solidFill>
                <a:latin typeface="+mn-lt"/>
                <a:ea typeface="+mn-ea"/>
                <a:cs typeface="+mn-cs"/>
              </a:defRPr>
            </a:lvl4pPr>
            <a:lvl5pPr marL="1371600" indent="0" algn="l" defTabSz="914400" rtl="0" eaLnBrk="1" latinLnBrk="0" hangingPunct="1">
              <a:spcBef>
                <a:spcPct val="20000"/>
              </a:spcBef>
              <a:buFont typeface="Arial" pitchFamily="34" charset="0"/>
              <a:buNone/>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r>
              <a:rPr lang="en-US" altLang="zh-CN" b="1" dirty="0">
                <a:solidFill>
                  <a:schemeClr val="tx1">
                    <a:lumMod val="75000"/>
                    <a:lumOff val="25000"/>
                  </a:schemeClr>
                </a:solidFill>
                <a:latin typeface="微软雅黑" panose="020B0503020204020204" pitchFamily="34" charset="-122"/>
                <a:ea typeface="微软雅黑" panose="020B0503020204020204" pitchFamily="34" charset="-122"/>
              </a:rPr>
              <a:t>2.</a:t>
            </a:r>
            <a:r>
              <a:rPr lang="zh-CN" altLang="en-US" b="1" dirty="0">
                <a:solidFill>
                  <a:schemeClr val="tx1">
                    <a:lumMod val="75000"/>
                    <a:lumOff val="25000"/>
                  </a:schemeClr>
                </a:solidFill>
                <a:latin typeface="微软雅黑" panose="020B0503020204020204" pitchFamily="34" charset="-122"/>
                <a:ea typeface="微软雅黑" panose="020B0503020204020204" pitchFamily="34" charset="-122"/>
              </a:rPr>
              <a:t>资格认定机构</a:t>
            </a:r>
            <a:endParaRPr lang="en-GB" altLang="zh-CN" b="1" dirty="0">
              <a:solidFill>
                <a:schemeClr val="tx1">
                  <a:lumMod val="75000"/>
                  <a:lumOff val="25000"/>
                </a:schemeClr>
              </a:solidFill>
              <a:latin typeface="微软雅黑" panose="020B0503020204020204" pitchFamily="34" charset="-122"/>
              <a:ea typeface="微软雅黑" panose="020B0503020204020204" pitchFamily="34" charset="-122"/>
            </a:endParaRPr>
          </a:p>
        </p:txBody>
      </p:sp>
      <p:sp>
        <p:nvSpPr>
          <p:cNvPr id="89" name="Text Placeholder 12"/>
          <p:cNvSpPr txBox="1">
            <a:spLocks/>
          </p:cNvSpPr>
          <p:nvPr/>
        </p:nvSpPr>
        <p:spPr>
          <a:xfrm>
            <a:off x="5976229" y="1374207"/>
            <a:ext cx="1959184" cy="287177"/>
          </a:xfrm>
          <a:prstGeom prst="rect">
            <a:avLst/>
          </a:prstGeom>
        </p:spPr>
        <p:txBody>
          <a:bodyPr lIns="0" rIns="0">
            <a:noAutofit/>
          </a:bodyPr>
          <a:lstStyle>
            <a:lvl1pPr marL="0" indent="0" algn="r" defTabSz="914400" rtl="0" eaLnBrk="1" latinLnBrk="0" hangingPunct="1">
              <a:spcBef>
                <a:spcPct val="20000"/>
              </a:spcBef>
              <a:buFont typeface="Arial" pitchFamily="34" charset="0"/>
              <a:buNone/>
              <a:defRPr sz="1400" b="0" kern="1200" baseline="0">
                <a:solidFill>
                  <a:schemeClr val="accent1"/>
                </a:solidFill>
                <a:latin typeface="U.S. 101" pitchFamily="2" charset="0"/>
                <a:ea typeface="Roboto" pitchFamily="2" charset="0"/>
                <a:cs typeface="+mn-cs"/>
              </a:defRPr>
            </a:lvl1pPr>
            <a:lvl2pPr marL="342900" indent="0" algn="l" defTabSz="914400" rtl="0" eaLnBrk="1" latinLnBrk="0" hangingPunct="1">
              <a:spcBef>
                <a:spcPct val="20000"/>
              </a:spcBef>
              <a:buFont typeface="Arial" pitchFamily="34" charset="0"/>
              <a:buNone/>
              <a:defRPr sz="2800" kern="1200">
                <a:solidFill>
                  <a:schemeClr val="tx1"/>
                </a:solidFill>
                <a:latin typeface="+mn-lt"/>
                <a:ea typeface="+mn-ea"/>
                <a:cs typeface="+mn-cs"/>
              </a:defRPr>
            </a:lvl2pPr>
            <a:lvl3pPr marL="685800" indent="0" algn="l" defTabSz="914400" rtl="0" eaLnBrk="1" latinLnBrk="0" hangingPunct="1">
              <a:spcBef>
                <a:spcPct val="20000"/>
              </a:spcBef>
              <a:buFont typeface="Arial" pitchFamily="34" charset="0"/>
              <a:buNone/>
              <a:defRPr sz="2400" kern="1200">
                <a:solidFill>
                  <a:schemeClr val="tx1"/>
                </a:solidFill>
                <a:latin typeface="+mn-lt"/>
                <a:ea typeface="+mn-ea"/>
                <a:cs typeface="+mn-cs"/>
              </a:defRPr>
            </a:lvl3pPr>
            <a:lvl4pPr marL="1028700" indent="0" algn="l" defTabSz="914400" rtl="0" eaLnBrk="1" latinLnBrk="0" hangingPunct="1">
              <a:spcBef>
                <a:spcPct val="20000"/>
              </a:spcBef>
              <a:buFont typeface="Arial" pitchFamily="34" charset="0"/>
              <a:buNone/>
              <a:defRPr sz="2000" kern="1200">
                <a:solidFill>
                  <a:schemeClr val="tx1"/>
                </a:solidFill>
                <a:latin typeface="+mn-lt"/>
                <a:ea typeface="+mn-ea"/>
                <a:cs typeface="+mn-cs"/>
              </a:defRPr>
            </a:lvl4pPr>
            <a:lvl5pPr marL="1371600" indent="0" algn="l" defTabSz="914400" rtl="0" eaLnBrk="1" latinLnBrk="0" hangingPunct="1">
              <a:spcBef>
                <a:spcPct val="20000"/>
              </a:spcBef>
              <a:buFont typeface="Arial" pitchFamily="34" charset="0"/>
              <a:buNone/>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lgn="l"/>
            <a:r>
              <a:rPr lang="en-US" altLang="zh-CN" sz="1600" b="1" dirty="0">
                <a:solidFill>
                  <a:schemeClr val="tx1">
                    <a:lumMod val="75000"/>
                    <a:lumOff val="25000"/>
                  </a:schemeClr>
                </a:solidFill>
                <a:latin typeface="微软雅黑" panose="020B0503020204020204" pitchFamily="34" charset="-122"/>
                <a:ea typeface="微软雅黑" panose="020B0503020204020204" pitchFamily="34" charset="-122"/>
              </a:rPr>
              <a:t>3. </a:t>
            </a:r>
            <a:r>
              <a:rPr lang="zh-CN" altLang="en-US" sz="1600" b="1" dirty="0">
                <a:solidFill>
                  <a:schemeClr val="tx1">
                    <a:lumMod val="75000"/>
                    <a:lumOff val="25000"/>
                  </a:schemeClr>
                </a:solidFill>
                <a:latin typeface="微软雅黑" panose="020B0503020204020204" pitchFamily="34" charset="-122"/>
                <a:ea typeface="微软雅黑" panose="020B0503020204020204" pitchFamily="34" charset="-122"/>
              </a:rPr>
              <a:t>什么人需要认定？</a:t>
            </a:r>
            <a:endParaRPr lang="en-GB" altLang="zh-CN" sz="1600" b="1" dirty="0">
              <a:solidFill>
                <a:schemeClr val="tx1">
                  <a:lumMod val="75000"/>
                  <a:lumOff val="25000"/>
                </a:schemeClr>
              </a:solidFill>
              <a:latin typeface="微软雅黑" panose="020B0503020204020204" pitchFamily="34" charset="-122"/>
              <a:ea typeface="微软雅黑" panose="020B0503020204020204" pitchFamily="34" charset="-122"/>
            </a:endParaRPr>
          </a:p>
        </p:txBody>
      </p:sp>
      <p:sp>
        <p:nvSpPr>
          <p:cNvPr id="2" name="矩形 1"/>
          <p:cNvSpPr/>
          <p:nvPr/>
        </p:nvSpPr>
        <p:spPr>
          <a:xfrm>
            <a:off x="3797048" y="2283244"/>
            <a:ext cx="1512794" cy="646331"/>
          </a:xfrm>
          <a:prstGeom prst="rect">
            <a:avLst/>
          </a:prstGeom>
        </p:spPr>
        <p:txBody>
          <a:bodyPr wrap="square">
            <a:spAutoFit/>
          </a:bodyPr>
          <a:lstStyle/>
          <a:p>
            <a:pPr algn="ctr"/>
            <a:r>
              <a:rPr lang="zh-CN" altLang="en-US" sz="1800" b="1" dirty="0">
                <a:solidFill>
                  <a:srgbClr val="0070C0"/>
                </a:solidFill>
                <a:latin typeface="微软雅黑" panose="020B0503020204020204" pitchFamily="34" charset="-122"/>
                <a:ea typeface="微软雅黑" panose="020B0503020204020204" pitchFamily="34" charset="-122"/>
              </a:rPr>
              <a:t>一般纳税人认定</a:t>
            </a:r>
          </a:p>
        </p:txBody>
      </p:sp>
      <p:sp>
        <p:nvSpPr>
          <p:cNvPr id="3" name="矩形 2"/>
          <p:cNvSpPr/>
          <p:nvPr/>
        </p:nvSpPr>
        <p:spPr>
          <a:xfrm>
            <a:off x="790940" y="1828005"/>
            <a:ext cx="2902679" cy="1046440"/>
          </a:xfrm>
          <a:prstGeom prst="rect">
            <a:avLst/>
          </a:prstGeom>
        </p:spPr>
        <p:txBody>
          <a:bodyPr wrap="square">
            <a:spAutoFit/>
          </a:bodyPr>
          <a:lstStyle/>
          <a:p>
            <a:pPr>
              <a:lnSpc>
                <a:spcPct val="110000"/>
              </a:lnSpc>
            </a:pPr>
            <a:r>
              <a:rPr lang="zh-CN" altLang="en-US" sz="1800" dirty="0"/>
              <a:t>一般纳税人身份实行</a:t>
            </a:r>
            <a:r>
              <a:rPr lang="zh-CN" altLang="zh-CN" sz="2000" b="1" dirty="0">
                <a:solidFill>
                  <a:srgbClr val="C00000"/>
                </a:solidFill>
                <a:effectLst>
                  <a:outerShdw blurRad="38100" dist="38100" dir="2700000" algn="tl">
                    <a:srgbClr val="000000">
                      <a:alpha val="43137"/>
                    </a:srgbClr>
                  </a:outerShdw>
                </a:effectLst>
              </a:rPr>
              <a:t>资格认定</a:t>
            </a:r>
            <a:r>
              <a:rPr lang="zh-CN" altLang="en-US" sz="2000" b="1" dirty="0">
                <a:solidFill>
                  <a:srgbClr val="C00000"/>
                </a:solidFill>
                <a:effectLst>
                  <a:outerShdw blurRad="38100" dist="38100" dir="2700000" algn="tl">
                    <a:srgbClr val="000000">
                      <a:alpha val="43137"/>
                    </a:srgbClr>
                  </a:outerShdw>
                </a:effectLst>
              </a:rPr>
              <a:t>制度</a:t>
            </a:r>
            <a:endParaRPr lang="en-US" altLang="zh-CN" sz="1800" b="1" dirty="0">
              <a:solidFill>
                <a:srgbClr val="C00000"/>
              </a:solidFill>
              <a:effectLst>
                <a:outerShdw blurRad="38100" dist="38100" dir="2700000" algn="tl">
                  <a:srgbClr val="000000">
                    <a:alpha val="43137"/>
                  </a:srgbClr>
                </a:outerShdw>
              </a:effectLst>
            </a:endParaRPr>
          </a:p>
          <a:p>
            <a:endParaRPr lang="zh-CN" altLang="en-US" sz="1800" dirty="0"/>
          </a:p>
        </p:txBody>
      </p:sp>
      <p:sp>
        <p:nvSpPr>
          <p:cNvPr id="4" name="矩形 3"/>
          <p:cNvSpPr/>
          <p:nvPr/>
        </p:nvSpPr>
        <p:spPr>
          <a:xfrm>
            <a:off x="808925" y="3373083"/>
            <a:ext cx="2843657" cy="949362"/>
          </a:xfrm>
          <a:prstGeom prst="rect">
            <a:avLst/>
          </a:prstGeom>
        </p:spPr>
        <p:txBody>
          <a:bodyPr wrap="square">
            <a:spAutoFit/>
          </a:bodyPr>
          <a:lstStyle/>
          <a:p>
            <a:pPr>
              <a:lnSpc>
                <a:spcPct val="110000"/>
              </a:lnSpc>
            </a:pPr>
            <a:r>
              <a:rPr lang="zh-CN" altLang="zh-CN" sz="1600" b="1" dirty="0"/>
              <a:t>纳税人机构所在地</a:t>
            </a:r>
            <a:r>
              <a:rPr lang="zh-CN" altLang="zh-CN" sz="1800" b="1" dirty="0">
                <a:solidFill>
                  <a:srgbClr val="C00000"/>
                </a:solidFill>
                <a:effectLst>
                  <a:outerShdw blurRad="38100" dist="38100" dir="2700000" algn="tl">
                    <a:srgbClr val="000000">
                      <a:alpha val="43137"/>
                    </a:srgbClr>
                  </a:outerShdw>
                </a:effectLst>
              </a:rPr>
              <a:t>县（市、区）国家税务局</a:t>
            </a:r>
            <a:r>
              <a:rPr lang="zh-CN" altLang="zh-CN" sz="1600" b="1" dirty="0"/>
              <a:t>或</a:t>
            </a:r>
            <a:r>
              <a:rPr lang="zh-CN" altLang="zh-CN" sz="1800" b="1" dirty="0">
                <a:solidFill>
                  <a:srgbClr val="C00000"/>
                </a:solidFill>
              </a:rPr>
              <a:t>同级</a:t>
            </a:r>
            <a:r>
              <a:rPr lang="zh-CN" altLang="zh-CN" sz="1600" b="1" dirty="0"/>
              <a:t>税务分局</a:t>
            </a:r>
            <a:endParaRPr lang="zh-CN" altLang="en-US" sz="1600" b="1" dirty="0"/>
          </a:p>
        </p:txBody>
      </p:sp>
      <p:sp>
        <p:nvSpPr>
          <p:cNvPr id="6" name="矩形 5"/>
          <p:cNvSpPr/>
          <p:nvPr/>
        </p:nvSpPr>
        <p:spPr>
          <a:xfrm>
            <a:off x="5309842" y="1910827"/>
            <a:ext cx="3421408" cy="2808526"/>
          </a:xfrm>
          <a:prstGeom prst="rect">
            <a:avLst/>
          </a:prstGeom>
        </p:spPr>
        <p:txBody>
          <a:bodyPr wrap="square">
            <a:spAutoFit/>
          </a:bodyPr>
          <a:lstStyle/>
          <a:p>
            <a:pPr marL="571500" indent="-285750">
              <a:lnSpc>
                <a:spcPct val="110000"/>
              </a:lnSpc>
              <a:buFont typeface="Wingdings" panose="05000000000000000000" pitchFamily="2" charset="2"/>
              <a:buChar char="ü"/>
            </a:pPr>
            <a:r>
              <a:rPr lang="zh-CN" altLang="zh-CN" sz="1800" b="1" dirty="0"/>
              <a:t>年应税销售额超过</a:t>
            </a:r>
            <a:r>
              <a:rPr lang="zh-CN" altLang="en-US" sz="1800" b="1" dirty="0"/>
              <a:t>标准的（</a:t>
            </a:r>
            <a:r>
              <a:rPr lang="zh-CN" altLang="zh-CN" sz="1800" b="1" dirty="0"/>
              <a:t>除个体工商户以外的其他个人、选择按小规模纳税人纳税的非企业性单位和不经常发生应税行为的企业外</a:t>
            </a:r>
            <a:r>
              <a:rPr lang="zh-CN" altLang="en-US" sz="1800" b="1" dirty="0"/>
              <a:t>）</a:t>
            </a:r>
            <a:endParaRPr lang="en-US" altLang="zh-CN" sz="1800" b="1" dirty="0"/>
          </a:p>
          <a:p>
            <a:pPr marL="571500" indent="-285750">
              <a:lnSpc>
                <a:spcPct val="110000"/>
              </a:lnSpc>
              <a:buFont typeface="Wingdings" panose="05000000000000000000" pitchFamily="2" charset="2"/>
              <a:buChar char="ü"/>
            </a:pPr>
            <a:r>
              <a:rPr lang="zh-CN" altLang="zh-CN" sz="1800" b="1" dirty="0"/>
              <a:t>年应税销售额未超过小规模纳税人标准及新开业的纳税人</a:t>
            </a:r>
            <a:endParaRPr lang="zh-CN" altLang="en-US" sz="1800" b="1" dirty="0"/>
          </a:p>
        </p:txBody>
      </p:sp>
      <p:sp>
        <p:nvSpPr>
          <p:cNvPr id="5" name="TextBox 4"/>
          <p:cNvSpPr txBox="1"/>
          <p:nvPr/>
        </p:nvSpPr>
        <p:spPr>
          <a:xfrm>
            <a:off x="2076598" y="4610375"/>
            <a:ext cx="5355953" cy="307777"/>
          </a:xfrm>
          <a:prstGeom prst="rect">
            <a:avLst/>
          </a:prstGeom>
          <a:noFill/>
        </p:spPr>
        <p:txBody>
          <a:bodyPr wrap="none" rtlCol="0">
            <a:spAutoFit/>
          </a:bodyPr>
          <a:lstStyle/>
          <a:p>
            <a:r>
              <a:rPr lang="zh-CN" altLang="en-US" b="1" dirty="0"/>
              <a:t>国家税务总局</a:t>
            </a:r>
            <a:r>
              <a:rPr lang="en-US" altLang="zh-CN" b="1" dirty="0"/>
              <a:t>2018</a:t>
            </a:r>
            <a:r>
              <a:rPr lang="zh-CN" altLang="en-US" b="1" dirty="0"/>
              <a:t>年</a:t>
            </a:r>
            <a:r>
              <a:rPr lang="en-US" altLang="zh-CN" b="1" dirty="0"/>
              <a:t>2</a:t>
            </a:r>
            <a:r>
              <a:rPr lang="zh-CN" altLang="en-US" b="1" dirty="0"/>
              <a:t>月</a:t>
            </a:r>
            <a:r>
              <a:rPr lang="en-US" altLang="zh-CN" b="1" dirty="0"/>
              <a:t>1</a:t>
            </a:r>
            <a:r>
              <a:rPr lang="zh-CN" altLang="en-US" b="1" dirty="0"/>
              <a:t>日</a:t>
            </a:r>
            <a:r>
              <a:rPr lang="en-US" altLang="zh-CN" b="1" dirty="0"/>
              <a:t>《</a:t>
            </a:r>
            <a:r>
              <a:rPr lang="zh-CN" altLang="en-US" b="1" dirty="0"/>
              <a:t>增值税一般纳税人登记管理办法</a:t>
            </a:r>
            <a:r>
              <a:rPr lang="en-US" altLang="zh-CN" b="1" dirty="0"/>
              <a:t>》</a:t>
            </a:r>
            <a:endParaRPr lang="zh-CN" altLang="en-US" b="1" dirty="0"/>
          </a:p>
        </p:txBody>
      </p:sp>
      <p:sp>
        <p:nvSpPr>
          <p:cNvPr id="23" name="文本框 22">
            <a:extLst>
              <a:ext uri="{FF2B5EF4-FFF2-40B4-BE49-F238E27FC236}">
                <a16:creationId xmlns:a16="http://schemas.microsoft.com/office/drawing/2014/main" id="{67A8289C-C252-450F-977D-C5F16D75E180}"/>
              </a:ext>
            </a:extLst>
          </p:cNvPr>
          <p:cNvSpPr txBox="1"/>
          <p:nvPr/>
        </p:nvSpPr>
        <p:spPr>
          <a:xfrm>
            <a:off x="1260143" y="225348"/>
            <a:ext cx="6675270" cy="500137"/>
          </a:xfrm>
          <a:prstGeom prst="rect">
            <a:avLst/>
          </a:prstGeom>
          <a:noFill/>
        </p:spPr>
        <p:txBody>
          <a:bodyPr wrap="square" lIns="68580" tIns="34290" rIns="68580" bIns="34290" rtlCol="0">
            <a:spAutoFit/>
          </a:bodyPr>
          <a:lstStyle/>
          <a:p>
            <a:pPr algn="ctr"/>
            <a:r>
              <a:rPr lang="zh-CN" altLang="en-US" sz="2800" b="1" dirty="0">
                <a:solidFill>
                  <a:srgbClr val="0070C0"/>
                </a:solidFill>
                <a:cs typeface="+mn-ea"/>
                <a:sym typeface="+mn-lt"/>
              </a:rPr>
              <a:t>一、增值税纳税人</a:t>
            </a:r>
            <a:r>
              <a:rPr lang="en-US" altLang="zh-CN" sz="2400" b="1" dirty="0">
                <a:solidFill>
                  <a:srgbClr val="7030A0"/>
                </a:solidFill>
                <a:cs typeface="+mn-ea"/>
                <a:sym typeface="+mn-lt"/>
              </a:rPr>
              <a:t>——</a:t>
            </a:r>
            <a:r>
              <a:rPr lang="zh-CN" altLang="en-US" sz="2400" b="1" dirty="0">
                <a:solidFill>
                  <a:srgbClr val="7030A0"/>
                </a:solidFill>
                <a:cs typeface="+mn-ea"/>
                <a:sym typeface="+mn-lt"/>
              </a:rPr>
              <a:t>纳税人的登记及管理</a:t>
            </a:r>
            <a:endParaRPr lang="en-US" altLang="zh-CN" sz="2800" b="1" dirty="0">
              <a:solidFill>
                <a:srgbClr val="7030A0"/>
              </a:solidFill>
              <a:cs typeface="+mn-ea"/>
              <a:sym typeface="+mn-lt"/>
            </a:endParaRPr>
          </a:p>
        </p:txBody>
      </p:sp>
    </p:spTree>
    <p:extLst>
      <p:ext uri="{BB962C8B-B14F-4D97-AF65-F5344CB8AC3E}">
        <p14:creationId xmlns:p14="http://schemas.microsoft.com/office/powerpoint/2010/main" val="1973238886"/>
      </p:ext>
    </p:extLst>
  </p:cSld>
  <p:clrMapOvr>
    <a:masterClrMapping/>
  </p:clrMapOvr>
  <p:transition spd="slow" advClick="0" advTm="0">
    <p:cove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1" presetClass="entr" presetSubtype="1" fill="hold" nodeType="afterEffect">
                                  <p:stCondLst>
                                    <p:cond delay="0"/>
                                  </p:stCondLst>
                                  <p:childTnLst>
                                    <p:set>
                                      <p:cBhvr>
                                        <p:cTn id="6" dur="1" fill="hold">
                                          <p:stCondLst>
                                            <p:cond delay="0"/>
                                          </p:stCondLst>
                                        </p:cTn>
                                        <p:tgtEl>
                                          <p:spTgt spid="82"/>
                                        </p:tgtEl>
                                        <p:attrNameLst>
                                          <p:attrName>style.visibility</p:attrName>
                                        </p:attrNameLst>
                                      </p:cBhvr>
                                      <p:to>
                                        <p:strVal val="visible"/>
                                      </p:to>
                                    </p:set>
                                    <p:animEffect transition="in" filter="wheel(1)">
                                      <p:cBhvr>
                                        <p:cTn id="7" dur="500"/>
                                        <p:tgtEl>
                                          <p:spTgt spid="8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fade">
                                      <p:cBhvr>
                                        <p:cTn id="11" dur="500"/>
                                        <p:tgtEl>
                                          <p:spTgt spid="2"/>
                                        </p:tgtEl>
                                      </p:cBhvr>
                                    </p:animEffect>
                                  </p:childTnLst>
                                </p:cTn>
                              </p:par>
                            </p:childTnLst>
                          </p:cTn>
                        </p:par>
                        <p:par>
                          <p:cTn id="12" fill="hold">
                            <p:stCondLst>
                              <p:cond delay="1000"/>
                            </p:stCondLst>
                            <p:childTnLst>
                              <p:par>
                                <p:cTn id="13" presetID="2" presetClass="entr" presetSubtype="8" fill="hold" nodeType="afterEffect">
                                  <p:stCondLst>
                                    <p:cond delay="0"/>
                                  </p:stCondLst>
                                  <p:childTnLst>
                                    <p:set>
                                      <p:cBhvr>
                                        <p:cTn id="14" dur="1" fill="hold">
                                          <p:stCondLst>
                                            <p:cond delay="0"/>
                                          </p:stCondLst>
                                        </p:cTn>
                                        <p:tgtEl>
                                          <p:spTgt spid="176"/>
                                        </p:tgtEl>
                                        <p:attrNameLst>
                                          <p:attrName>style.visibility</p:attrName>
                                        </p:attrNameLst>
                                      </p:cBhvr>
                                      <p:to>
                                        <p:strVal val="visible"/>
                                      </p:to>
                                    </p:set>
                                    <p:anim calcmode="lin" valueType="num">
                                      <p:cBhvr additive="base">
                                        <p:cTn id="15" dur="500" fill="hold"/>
                                        <p:tgtEl>
                                          <p:spTgt spid="176"/>
                                        </p:tgtEl>
                                        <p:attrNameLst>
                                          <p:attrName>ppt_x</p:attrName>
                                        </p:attrNameLst>
                                      </p:cBhvr>
                                      <p:tavLst>
                                        <p:tav tm="0">
                                          <p:val>
                                            <p:strVal val="0-#ppt_w/2"/>
                                          </p:val>
                                        </p:tav>
                                        <p:tav tm="100000">
                                          <p:val>
                                            <p:strVal val="#ppt_x"/>
                                          </p:val>
                                        </p:tav>
                                      </p:tavLst>
                                    </p:anim>
                                    <p:anim calcmode="lin" valueType="num">
                                      <p:cBhvr additive="base">
                                        <p:cTn id="16" dur="500" fill="hold"/>
                                        <p:tgtEl>
                                          <p:spTgt spid="176"/>
                                        </p:tgtEl>
                                        <p:attrNameLst>
                                          <p:attrName>ppt_y</p:attrName>
                                        </p:attrNameLst>
                                      </p:cBhvr>
                                      <p:tavLst>
                                        <p:tav tm="0">
                                          <p:val>
                                            <p:strVal val="#ppt_y"/>
                                          </p:val>
                                        </p:tav>
                                        <p:tav tm="100000">
                                          <p:val>
                                            <p:strVal val="#ppt_y"/>
                                          </p:val>
                                        </p:tav>
                                      </p:tavLst>
                                    </p:anim>
                                  </p:childTnLst>
                                </p:cTn>
                              </p:par>
                            </p:childTnLst>
                          </p:cTn>
                        </p:par>
                        <p:par>
                          <p:cTn id="17" fill="hold">
                            <p:stCondLst>
                              <p:cond delay="1500"/>
                            </p:stCondLst>
                            <p:childTnLst>
                              <p:par>
                                <p:cTn id="18" presetID="22" presetClass="entr" presetSubtype="8" fill="hold" grpId="0" nodeType="afterEffect">
                                  <p:stCondLst>
                                    <p:cond delay="0"/>
                                  </p:stCondLst>
                                  <p:childTnLst>
                                    <p:set>
                                      <p:cBhvr>
                                        <p:cTn id="19" dur="1" fill="hold">
                                          <p:stCondLst>
                                            <p:cond delay="0"/>
                                          </p:stCondLst>
                                        </p:cTn>
                                        <p:tgtEl>
                                          <p:spTgt spid="86"/>
                                        </p:tgtEl>
                                        <p:attrNameLst>
                                          <p:attrName>style.visibility</p:attrName>
                                        </p:attrNameLst>
                                      </p:cBhvr>
                                      <p:to>
                                        <p:strVal val="visible"/>
                                      </p:to>
                                    </p:set>
                                    <p:animEffect transition="in" filter="wipe(left)">
                                      <p:cBhvr>
                                        <p:cTn id="20" dur="500"/>
                                        <p:tgtEl>
                                          <p:spTgt spid="86"/>
                                        </p:tgtEl>
                                      </p:cBhvr>
                                    </p:animEffect>
                                  </p:childTnLst>
                                </p:cTn>
                              </p:par>
                            </p:childTnLst>
                          </p:cTn>
                        </p:par>
                        <p:par>
                          <p:cTn id="21" fill="hold">
                            <p:stCondLst>
                              <p:cond delay="2000"/>
                            </p:stCondLst>
                            <p:childTnLst>
                              <p:par>
                                <p:cTn id="22" presetID="2" presetClass="entr" presetSubtype="8" fill="hold" nodeType="afterEffect">
                                  <p:stCondLst>
                                    <p:cond delay="0"/>
                                  </p:stCondLst>
                                  <p:childTnLst>
                                    <p:set>
                                      <p:cBhvr>
                                        <p:cTn id="23" dur="1" fill="hold">
                                          <p:stCondLst>
                                            <p:cond delay="0"/>
                                          </p:stCondLst>
                                        </p:cTn>
                                        <p:tgtEl>
                                          <p:spTgt spid="182"/>
                                        </p:tgtEl>
                                        <p:attrNameLst>
                                          <p:attrName>style.visibility</p:attrName>
                                        </p:attrNameLst>
                                      </p:cBhvr>
                                      <p:to>
                                        <p:strVal val="visible"/>
                                      </p:to>
                                    </p:set>
                                    <p:anim calcmode="lin" valueType="num">
                                      <p:cBhvr additive="base">
                                        <p:cTn id="24" dur="500" fill="hold"/>
                                        <p:tgtEl>
                                          <p:spTgt spid="182"/>
                                        </p:tgtEl>
                                        <p:attrNameLst>
                                          <p:attrName>ppt_x</p:attrName>
                                        </p:attrNameLst>
                                      </p:cBhvr>
                                      <p:tavLst>
                                        <p:tav tm="0">
                                          <p:val>
                                            <p:strVal val="0-#ppt_w/2"/>
                                          </p:val>
                                        </p:tav>
                                        <p:tav tm="100000">
                                          <p:val>
                                            <p:strVal val="#ppt_x"/>
                                          </p:val>
                                        </p:tav>
                                      </p:tavLst>
                                    </p:anim>
                                    <p:anim calcmode="lin" valueType="num">
                                      <p:cBhvr additive="base">
                                        <p:cTn id="25" dur="500" fill="hold"/>
                                        <p:tgtEl>
                                          <p:spTgt spid="182"/>
                                        </p:tgtEl>
                                        <p:attrNameLst>
                                          <p:attrName>ppt_y</p:attrName>
                                        </p:attrNameLst>
                                      </p:cBhvr>
                                      <p:tavLst>
                                        <p:tav tm="0">
                                          <p:val>
                                            <p:strVal val="#ppt_y"/>
                                          </p:val>
                                        </p:tav>
                                        <p:tav tm="100000">
                                          <p:val>
                                            <p:strVal val="#ppt_y"/>
                                          </p:val>
                                        </p:tav>
                                      </p:tavLst>
                                    </p:anim>
                                  </p:childTnLst>
                                </p:cTn>
                              </p:par>
                            </p:childTnLst>
                          </p:cTn>
                        </p:par>
                        <p:par>
                          <p:cTn id="26" fill="hold">
                            <p:stCondLst>
                              <p:cond delay="2500"/>
                            </p:stCondLst>
                            <p:childTnLst>
                              <p:par>
                                <p:cTn id="27" presetID="22" presetClass="entr" presetSubtype="8" fill="hold" grpId="0" nodeType="afterEffect">
                                  <p:stCondLst>
                                    <p:cond delay="0"/>
                                  </p:stCondLst>
                                  <p:childTnLst>
                                    <p:set>
                                      <p:cBhvr>
                                        <p:cTn id="28" dur="1" fill="hold">
                                          <p:stCondLst>
                                            <p:cond delay="0"/>
                                          </p:stCondLst>
                                        </p:cTn>
                                        <p:tgtEl>
                                          <p:spTgt spid="88"/>
                                        </p:tgtEl>
                                        <p:attrNameLst>
                                          <p:attrName>style.visibility</p:attrName>
                                        </p:attrNameLst>
                                      </p:cBhvr>
                                      <p:to>
                                        <p:strVal val="visible"/>
                                      </p:to>
                                    </p:set>
                                    <p:animEffect transition="in" filter="wipe(left)">
                                      <p:cBhvr>
                                        <p:cTn id="29" dur="500"/>
                                        <p:tgtEl>
                                          <p:spTgt spid="88"/>
                                        </p:tgtEl>
                                      </p:cBhvr>
                                    </p:animEffect>
                                  </p:childTnLst>
                                </p:cTn>
                              </p:par>
                            </p:childTnLst>
                          </p:cTn>
                        </p:par>
                        <p:par>
                          <p:cTn id="30" fill="hold">
                            <p:stCondLst>
                              <p:cond delay="3000"/>
                            </p:stCondLst>
                            <p:childTnLst>
                              <p:par>
                                <p:cTn id="31" presetID="2" presetClass="entr" presetSubtype="2" fill="hold" nodeType="afterEffect">
                                  <p:stCondLst>
                                    <p:cond delay="0"/>
                                  </p:stCondLst>
                                  <p:childTnLst>
                                    <p:set>
                                      <p:cBhvr>
                                        <p:cTn id="32" dur="1" fill="hold">
                                          <p:stCondLst>
                                            <p:cond delay="0"/>
                                          </p:stCondLst>
                                        </p:cTn>
                                        <p:tgtEl>
                                          <p:spTgt spid="185"/>
                                        </p:tgtEl>
                                        <p:attrNameLst>
                                          <p:attrName>style.visibility</p:attrName>
                                        </p:attrNameLst>
                                      </p:cBhvr>
                                      <p:to>
                                        <p:strVal val="visible"/>
                                      </p:to>
                                    </p:set>
                                    <p:anim calcmode="lin" valueType="num">
                                      <p:cBhvr additive="base">
                                        <p:cTn id="33" dur="500" fill="hold"/>
                                        <p:tgtEl>
                                          <p:spTgt spid="185"/>
                                        </p:tgtEl>
                                        <p:attrNameLst>
                                          <p:attrName>ppt_x</p:attrName>
                                        </p:attrNameLst>
                                      </p:cBhvr>
                                      <p:tavLst>
                                        <p:tav tm="0">
                                          <p:val>
                                            <p:strVal val="1+#ppt_w/2"/>
                                          </p:val>
                                        </p:tav>
                                        <p:tav tm="100000">
                                          <p:val>
                                            <p:strVal val="#ppt_x"/>
                                          </p:val>
                                        </p:tav>
                                      </p:tavLst>
                                    </p:anim>
                                    <p:anim calcmode="lin" valueType="num">
                                      <p:cBhvr additive="base">
                                        <p:cTn id="34" dur="500" fill="hold"/>
                                        <p:tgtEl>
                                          <p:spTgt spid="185"/>
                                        </p:tgtEl>
                                        <p:attrNameLst>
                                          <p:attrName>ppt_y</p:attrName>
                                        </p:attrNameLst>
                                      </p:cBhvr>
                                      <p:tavLst>
                                        <p:tav tm="0">
                                          <p:val>
                                            <p:strVal val="#ppt_y"/>
                                          </p:val>
                                        </p:tav>
                                        <p:tav tm="100000">
                                          <p:val>
                                            <p:strVal val="#ppt_y"/>
                                          </p:val>
                                        </p:tav>
                                      </p:tavLst>
                                    </p:anim>
                                  </p:childTnLst>
                                </p:cTn>
                              </p:par>
                            </p:childTnLst>
                          </p:cTn>
                        </p:par>
                        <p:par>
                          <p:cTn id="35" fill="hold">
                            <p:stCondLst>
                              <p:cond delay="3500"/>
                            </p:stCondLst>
                            <p:childTnLst>
                              <p:par>
                                <p:cTn id="36" presetID="22" presetClass="entr" presetSubtype="8" fill="hold" grpId="0" nodeType="afterEffect">
                                  <p:stCondLst>
                                    <p:cond delay="0"/>
                                  </p:stCondLst>
                                  <p:childTnLst>
                                    <p:set>
                                      <p:cBhvr>
                                        <p:cTn id="37" dur="1" fill="hold">
                                          <p:stCondLst>
                                            <p:cond delay="0"/>
                                          </p:stCondLst>
                                        </p:cTn>
                                        <p:tgtEl>
                                          <p:spTgt spid="89"/>
                                        </p:tgtEl>
                                        <p:attrNameLst>
                                          <p:attrName>style.visibility</p:attrName>
                                        </p:attrNameLst>
                                      </p:cBhvr>
                                      <p:to>
                                        <p:strVal val="visible"/>
                                      </p:to>
                                    </p:set>
                                    <p:animEffect transition="in" filter="wipe(left)">
                                      <p:cBhvr>
                                        <p:cTn id="38" dur="500"/>
                                        <p:tgtEl>
                                          <p:spTgt spid="8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6" grpId="0"/>
      <p:bldP spid="88" grpId="0"/>
      <p:bldP spid="89" grpId="0"/>
      <p:bldP spid="2" grpId="0"/>
    </p:bldLst>
  </p:timing>
</p:sld>
</file>

<file path=ppt/slides/slide2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文本框 4"/>
          <p:cNvSpPr txBox="1"/>
          <p:nvPr/>
        </p:nvSpPr>
        <p:spPr>
          <a:xfrm>
            <a:off x="1063486" y="308144"/>
            <a:ext cx="7007087" cy="500137"/>
          </a:xfrm>
          <a:prstGeom prst="rect">
            <a:avLst/>
          </a:prstGeom>
          <a:noFill/>
        </p:spPr>
        <p:txBody>
          <a:bodyPr wrap="square" lIns="68580" tIns="34290" rIns="68580" bIns="34290" rtlCol="0">
            <a:spAutoFit/>
          </a:bodyPr>
          <a:lstStyle/>
          <a:p>
            <a:pPr algn="ctr"/>
            <a:r>
              <a:rPr lang="zh-CN" altLang="en-US" sz="2800" b="1" dirty="0">
                <a:solidFill>
                  <a:srgbClr val="0070C0"/>
                </a:solidFill>
                <a:latin typeface="+mn-ea"/>
              </a:rPr>
              <a:t>三、进项税额</a:t>
            </a:r>
            <a:r>
              <a:rPr lang="en-US" altLang="zh-CN" sz="2400" b="1" dirty="0">
                <a:solidFill>
                  <a:srgbClr val="7030A0"/>
                </a:solidFill>
              </a:rPr>
              <a:t>——1.</a:t>
            </a:r>
            <a:r>
              <a:rPr lang="zh-CN" altLang="en-US" sz="2400" b="1" dirty="0">
                <a:solidFill>
                  <a:srgbClr val="7030A0"/>
                </a:solidFill>
              </a:rPr>
              <a:t>准予抵扣的进项税额</a:t>
            </a:r>
            <a:endParaRPr lang="zh-CN" altLang="zh-CN" sz="2400" b="1" dirty="0">
              <a:solidFill>
                <a:srgbClr val="7030A0"/>
              </a:solidFill>
            </a:endParaRPr>
          </a:p>
        </p:txBody>
      </p:sp>
      <p:grpSp>
        <p:nvGrpSpPr>
          <p:cNvPr id="2" name="组合 1">
            <a:extLst>
              <a:ext uri="{FF2B5EF4-FFF2-40B4-BE49-F238E27FC236}">
                <a16:creationId xmlns:a16="http://schemas.microsoft.com/office/drawing/2014/main" id="{9AB89F4E-EA34-4279-88F9-2F99E4EEC70D}"/>
              </a:ext>
            </a:extLst>
          </p:cNvPr>
          <p:cNvGrpSpPr/>
          <p:nvPr/>
        </p:nvGrpSpPr>
        <p:grpSpPr>
          <a:xfrm>
            <a:off x="438261" y="835511"/>
            <a:ext cx="684647" cy="3847460"/>
            <a:chOff x="1245703" y="1123122"/>
            <a:chExt cx="648376" cy="3488635"/>
          </a:xfrm>
        </p:grpSpPr>
        <p:grpSp>
          <p:nvGrpSpPr>
            <p:cNvPr id="16" name="组合 15"/>
            <p:cNvGrpSpPr/>
            <p:nvPr/>
          </p:nvGrpSpPr>
          <p:grpSpPr>
            <a:xfrm>
              <a:off x="1245703" y="1123122"/>
              <a:ext cx="648376" cy="3488635"/>
              <a:chOff x="3237544" y="4561747"/>
              <a:chExt cx="1146960" cy="1146960"/>
            </a:xfrm>
          </p:grpSpPr>
          <p:sp>
            <p:nvSpPr>
              <p:cNvPr id="17" name="圆角矩形 16"/>
              <p:cNvSpPr/>
              <p:nvPr/>
            </p:nvSpPr>
            <p:spPr>
              <a:xfrm>
                <a:off x="3237544" y="4561747"/>
                <a:ext cx="1146960" cy="1146960"/>
              </a:xfrm>
              <a:prstGeom prst="roundRect">
                <a:avLst>
                  <a:gd name="adj" fmla="val 9039"/>
                </a:avLst>
              </a:prstGeom>
              <a:solidFill>
                <a:srgbClr val="0070C0"/>
              </a:solidFill>
              <a:ln w="31750">
                <a:gradFill flip="none" rotWithShape="1">
                  <a:gsLst>
                    <a:gs pos="0">
                      <a:schemeClr val="bg1">
                        <a:lumMod val="85000"/>
                      </a:schemeClr>
                    </a:gs>
                    <a:gs pos="100000">
                      <a:schemeClr val="bg1"/>
                    </a:gs>
                  </a:gsLst>
                  <a:lin ang="2700000" scaled="1"/>
                  <a:tileRect/>
                </a:gradFill>
              </a:ln>
              <a:effectLst>
                <a:innerShdw blurRad="127000" dist="63500" dir="13500000">
                  <a:schemeClr val="tx1">
                    <a:lumMod val="65000"/>
                    <a:lumOff val="35000"/>
                    <a:alpha val="49000"/>
                  </a:scheme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a:solidFill>
                    <a:srgbClr val="FFFFFF"/>
                  </a:solidFill>
                  <a:latin typeface="+mn-ea"/>
                </a:endParaRPr>
              </a:p>
            </p:txBody>
          </p:sp>
          <p:sp>
            <p:nvSpPr>
              <p:cNvPr id="18" name="圆角矩形 17"/>
              <p:cNvSpPr/>
              <p:nvPr/>
            </p:nvSpPr>
            <p:spPr>
              <a:xfrm>
                <a:off x="3294838" y="4757465"/>
                <a:ext cx="1032368" cy="773634"/>
              </a:xfrm>
              <a:prstGeom prst="roundRect">
                <a:avLst>
                  <a:gd name="adj" fmla="val 9613"/>
                </a:avLst>
              </a:prstGeom>
              <a:solidFill>
                <a:schemeClr val="bg1">
                  <a:lumMod val="95000"/>
                </a:schemeClr>
              </a:solidFill>
              <a:ln w="50800">
                <a:noFill/>
              </a:ln>
              <a:effectLst>
                <a:outerShdw blurRad="76200" dist="38100" dir="2700000" algn="tl" rotWithShape="0">
                  <a:schemeClr val="tx1">
                    <a:lumMod val="65000"/>
                    <a:lumOff val="35000"/>
                    <a:alpha val="64000"/>
                  </a:schemeClr>
                </a:outerShdw>
              </a:effectLst>
              <a:scene3d>
                <a:camera prst="orthographicFront"/>
                <a:lightRig rig="threePt" dir="t"/>
              </a:scene3d>
              <a:sp3d prstMaterial="softEdge">
                <a:bevelT w="25400" h="127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a:solidFill>
                    <a:srgbClr val="FFFFFF"/>
                  </a:solidFill>
                  <a:latin typeface="+mn-ea"/>
                </a:endParaRPr>
              </a:p>
            </p:txBody>
          </p:sp>
        </p:grpSp>
        <p:sp>
          <p:nvSpPr>
            <p:cNvPr id="19" name="Text Placeholder 3"/>
            <p:cNvSpPr txBox="1">
              <a:spLocks/>
            </p:cNvSpPr>
            <p:nvPr/>
          </p:nvSpPr>
          <p:spPr>
            <a:xfrm>
              <a:off x="1245703" y="1525731"/>
              <a:ext cx="648376" cy="2343406"/>
            </a:xfrm>
            <a:prstGeom prst="rect">
              <a:avLst/>
            </a:prstGeom>
          </p:spPr>
          <p:txBody>
            <a:bodyPr vert="horz" lIns="0" tIns="0" rIns="0" bIns="0" rtlCol="0" anchor="ctr">
              <a:normAutofit/>
            </a:bodyPr>
            <a:lstStyle>
              <a:lvl1pPr marL="0" indent="0" algn="l" defTabSz="914400" rtl="0" eaLnBrk="1" latinLnBrk="0" hangingPunct="1">
                <a:lnSpc>
                  <a:spcPct val="90000"/>
                </a:lnSpc>
                <a:spcBef>
                  <a:spcPts val="1000"/>
                </a:spcBef>
                <a:buFont typeface="Arial" panose="020B0604020202020204" pitchFamily="34" charset="0"/>
                <a:buNone/>
                <a:defRPr sz="1750" kern="1200">
                  <a:solidFill>
                    <a:schemeClr val="tx1"/>
                  </a:solidFill>
                  <a:latin typeface="Open Sans" panose="020B0606030504020204" pitchFamily="34" charset="0"/>
                  <a:ea typeface="Open Sans" panose="020B0606030504020204" pitchFamily="34" charset="0"/>
                  <a:cs typeface="Open Sans" panose="020B0606030504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Open Sans "/>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Open Sans "/>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Open Sans "/>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Open Sans "/>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a:endParaRPr lang="en-US" altLang="zh-CN" sz="2200" b="1" dirty="0">
                <a:solidFill>
                  <a:srgbClr val="7030A0"/>
                </a:solidFill>
                <a:latin typeface="+mn-ea"/>
                <a:ea typeface="+mn-ea"/>
              </a:endParaRPr>
            </a:p>
            <a:p>
              <a:pPr algn="ctr"/>
              <a:r>
                <a:rPr lang="zh-CN" altLang="en-US" sz="2200" b="1" dirty="0">
                  <a:solidFill>
                    <a:srgbClr val="7030A0"/>
                  </a:solidFill>
                  <a:latin typeface="+mn-ea"/>
                  <a:ea typeface="+mn-ea"/>
                </a:rPr>
                <a:t>（</a:t>
              </a:r>
              <a:r>
                <a:rPr lang="en-US" altLang="zh-CN" sz="2200" b="1" dirty="0">
                  <a:solidFill>
                    <a:srgbClr val="7030A0"/>
                  </a:solidFill>
                  <a:latin typeface="+mn-ea"/>
                  <a:ea typeface="+mn-ea"/>
                </a:rPr>
                <a:t>2</a:t>
              </a:r>
              <a:r>
                <a:rPr lang="zh-CN" altLang="en-US" sz="2200" b="1" dirty="0">
                  <a:solidFill>
                    <a:srgbClr val="7030A0"/>
                  </a:solidFill>
                  <a:latin typeface="+mn-ea"/>
                  <a:ea typeface="+mn-ea"/>
                </a:rPr>
                <a:t>）</a:t>
              </a:r>
              <a:endParaRPr lang="en-US" altLang="zh-CN" sz="2200" b="1" dirty="0">
                <a:solidFill>
                  <a:srgbClr val="7030A0"/>
                </a:solidFill>
                <a:latin typeface="+mn-ea"/>
                <a:ea typeface="+mn-ea"/>
              </a:endParaRPr>
            </a:p>
            <a:p>
              <a:pPr algn="ctr"/>
              <a:r>
                <a:rPr lang="zh-CN" altLang="en-US" sz="2200" b="1" dirty="0">
                  <a:solidFill>
                    <a:srgbClr val="7030A0"/>
                  </a:solidFill>
                  <a:latin typeface="+mn-ea"/>
                  <a:ea typeface="+mn-ea"/>
                </a:rPr>
                <a:t>计</a:t>
              </a:r>
              <a:endParaRPr lang="en-US" altLang="zh-CN" sz="2200" b="1" dirty="0">
                <a:solidFill>
                  <a:srgbClr val="7030A0"/>
                </a:solidFill>
                <a:latin typeface="+mn-ea"/>
                <a:ea typeface="+mn-ea"/>
              </a:endParaRPr>
            </a:p>
            <a:p>
              <a:pPr algn="ctr"/>
              <a:r>
                <a:rPr lang="zh-CN" altLang="en-US" sz="2200" b="1" dirty="0">
                  <a:solidFill>
                    <a:srgbClr val="7030A0"/>
                  </a:solidFill>
                  <a:latin typeface="+mn-ea"/>
                  <a:ea typeface="+mn-ea"/>
                </a:rPr>
                <a:t>算</a:t>
              </a:r>
              <a:endParaRPr lang="en-US" altLang="zh-CN" sz="2200" b="1" dirty="0">
                <a:solidFill>
                  <a:srgbClr val="7030A0"/>
                </a:solidFill>
                <a:latin typeface="+mn-ea"/>
                <a:ea typeface="+mn-ea"/>
              </a:endParaRPr>
            </a:p>
            <a:p>
              <a:pPr algn="ctr"/>
              <a:r>
                <a:rPr lang="zh-CN" altLang="en-US" sz="2200" b="1" dirty="0">
                  <a:solidFill>
                    <a:srgbClr val="7030A0"/>
                  </a:solidFill>
                  <a:latin typeface="+mn-ea"/>
                  <a:ea typeface="+mn-ea"/>
                </a:rPr>
                <a:t>抵</a:t>
              </a:r>
              <a:endParaRPr lang="en-US" altLang="zh-CN" sz="2200" b="1" dirty="0">
                <a:solidFill>
                  <a:srgbClr val="7030A0"/>
                </a:solidFill>
                <a:latin typeface="+mn-ea"/>
                <a:ea typeface="+mn-ea"/>
              </a:endParaRPr>
            </a:p>
            <a:p>
              <a:pPr algn="ctr"/>
              <a:r>
                <a:rPr lang="zh-CN" altLang="en-US" sz="2200" b="1" dirty="0">
                  <a:solidFill>
                    <a:srgbClr val="7030A0"/>
                  </a:solidFill>
                  <a:latin typeface="+mn-ea"/>
                  <a:ea typeface="+mn-ea"/>
                </a:rPr>
                <a:t>扣</a:t>
              </a:r>
              <a:endParaRPr lang="en-GB" altLang="zh-CN" sz="2200" b="1" dirty="0">
                <a:solidFill>
                  <a:srgbClr val="7030A0"/>
                </a:solidFill>
                <a:latin typeface="+mn-ea"/>
                <a:ea typeface="+mn-ea"/>
              </a:endParaRPr>
            </a:p>
          </p:txBody>
        </p:sp>
      </p:grpSp>
      <p:sp>
        <p:nvSpPr>
          <p:cNvPr id="43" name="右箭头 92">
            <a:extLst>
              <a:ext uri="{FF2B5EF4-FFF2-40B4-BE49-F238E27FC236}">
                <a16:creationId xmlns:a16="http://schemas.microsoft.com/office/drawing/2014/main" id="{1DF43FFE-BE62-4645-8A30-A895649E4A84}"/>
              </a:ext>
            </a:extLst>
          </p:cNvPr>
          <p:cNvSpPr/>
          <p:nvPr/>
        </p:nvSpPr>
        <p:spPr>
          <a:xfrm rot="5400000">
            <a:off x="2693530" y="3054938"/>
            <a:ext cx="1223963" cy="287338"/>
          </a:xfrm>
          <a:prstGeom prst="rightArrow">
            <a:avLst/>
          </a:prstGeom>
          <a:solidFill>
            <a:srgbClr val="C00000"/>
          </a:solidFill>
          <a:ln w="38100">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anchor="ctr"/>
          <a:lstStyle/>
          <a:p>
            <a:pPr algn="ctr">
              <a:defRPr/>
            </a:pPr>
            <a:endParaRPr lang="zh-CN" altLang="en-US" sz="1800" b="1" dirty="0">
              <a:ln w="12700">
                <a:solidFill>
                  <a:sysClr val="windowText" lastClr="000000"/>
                </a:solidFill>
                <a:prstDash val="solid"/>
              </a:ln>
              <a:solidFill>
                <a:schemeClr val="bg1"/>
              </a:solidFill>
              <a:effectLst>
                <a:outerShdw blurRad="41275" dist="20320" dir="1800000" algn="tl" rotWithShape="0">
                  <a:srgbClr val="000000">
                    <a:alpha val="40000"/>
                  </a:srgbClr>
                </a:outerShdw>
              </a:effectLst>
              <a:latin typeface="楷体" panose="02010609060101010101" pitchFamily="49" charset="-122"/>
              <a:ea typeface="楷体" panose="02010609060101010101" pitchFamily="49" charset="-122"/>
            </a:endParaRPr>
          </a:p>
        </p:txBody>
      </p:sp>
      <p:sp>
        <p:nvSpPr>
          <p:cNvPr id="44" name="右箭头 93">
            <a:extLst>
              <a:ext uri="{FF2B5EF4-FFF2-40B4-BE49-F238E27FC236}">
                <a16:creationId xmlns:a16="http://schemas.microsoft.com/office/drawing/2014/main" id="{4A8E31B0-F256-4059-8CA1-B8C9175603AB}"/>
              </a:ext>
            </a:extLst>
          </p:cNvPr>
          <p:cNvSpPr/>
          <p:nvPr/>
        </p:nvSpPr>
        <p:spPr>
          <a:xfrm rot="5400000">
            <a:off x="7525910" y="1765888"/>
            <a:ext cx="503237" cy="287338"/>
          </a:xfrm>
          <a:prstGeom prst="rightArrow">
            <a:avLst/>
          </a:prstGeom>
          <a:solidFill>
            <a:srgbClr val="0070C0"/>
          </a:solidFill>
          <a:ln w="38100">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anchor="ctr"/>
          <a:lstStyle/>
          <a:p>
            <a:pPr algn="ctr">
              <a:defRPr/>
            </a:pPr>
            <a:endParaRPr lang="zh-CN" altLang="en-US" sz="1800" b="1" dirty="0">
              <a:ln w="12700">
                <a:solidFill>
                  <a:sysClr val="windowText" lastClr="000000"/>
                </a:solidFill>
                <a:prstDash val="solid"/>
              </a:ln>
              <a:solidFill>
                <a:schemeClr val="bg1"/>
              </a:solidFill>
              <a:effectLst>
                <a:outerShdw blurRad="41275" dist="20320" dir="1800000" algn="tl" rotWithShape="0">
                  <a:srgbClr val="000000">
                    <a:alpha val="40000"/>
                  </a:srgbClr>
                </a:outerShdw>
              </a:effectLst>
              <a:latin typeface="楷体" panose="02010609060101010101" pitchFamily="49" charset="-122"/>
              <a:ea typeface="楷体" panose="02010609060101010101" pitchFamily="49" charset="-122"/>
            </a:endParaRPr>
          </a:p>
        </p:txBody>
      </p:sp>
      <p:sp>
        <p:nvSpPr>
          <p:cNvPr id="45" name="右箭头 94">
            <a:extLst>
              <a:ext uri="{FF2B5EF4-FFF2-40B4-BE49-F238E27FC236}">
                <a16:creationId xmlns:a16="http://schemas.microsoft.com/office/drawing/2014/main" id="{BE74DD53-D827-4410-86E9-8BA891DD4E0F}"/>
              </a:ext>
            </a:extLst>
          </p:cNvPr>
          <p:cNvSpPr/>
          <p:nvPr/>
        </p:nvSpPr>
        <p:spPr>
          <a:xfrm rot="5400000">
            <a:off x="2034738" y="1765888"/>
            <a:ext cx="503237" cy="287337"/>
          </a:xfrm>
          <a:prstGeom prst="rightArrow">
            <a:avLst/>
          </a:prstGeom>
          <a:solidFill>
            <a:srgbClr val="0070C0"/>
          </a:solidFill>
          <a:ln w="38100">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anchor="ctr"/>
          <a:lstStyle/>
          <a:p>
            <a:pPr algn="ctr">
              <a:defRPr/>
            </a:pPr>
            <a:endParaRPr lang="zh-CN" altLang="en-US" sz="1800" b="1" dirty="0">
              <a:ln w="12700">
                <a:solidFill>
                  <a:sysClr val="windowText" lastClr="000000"/>
                </a:solidFill>
                <a:prstDash val="solid"/>
              </a:ln>
              <a:solidFill>
                <a:schemeClr val="bg1"/>
              </a:solidFill>
              <a:effectLst>
                <a:outerShdw blurRad="41275" dist="20320" dir="1800000" algn="tl" rotWithShape="0">
                  <a:srgbClr val="000000">
                    <a:alpha val="40000"/>
                  </a:srgbClr>
                </a:outerShdw>
              </a:effectLst>
              <a:latin typeface="楷体" panose="02010609060101010101" pitchFamily="49" charset="-122"/>
              <a:ea typeface="楷体" panose="02010609060101010101" pitchFamily="49" charset="-122"/>
            </a:endParaRPr>
          </a:p>
        </p:txBody>
      </p:sp>
      <p:sp>
        <p:nvSpPr>
          <p:cNvPr id="46" name="矩形 45">
            <a:extLst>
              <a:ext uri="{FF2B5EF4-FFF2-40B4-BE49-F238E27FC236}">
                <a16:creationId xmlns:a16="http://schemas.microsoft.com/office/drawing/2014/main" id="{AE532072-388E-4349-8FF5-9DECCE64106B}"/>
              </a:ext>
            </a:extLst>
          </p:cNvPr>
          <p:cNvSpPr>
            <a:spLocks noChangeArrowheads="1"/>
          </p:cNvSpPr>
          <p:nvPr/>
        </p:nvSpPr>
        <p:spPr bwMode="auto">
          <a:xfrm>
            <a:off x="1644212" y="1307100"/>
            <a:ext cx="1354079" cy="371475"/>
          </a:xfrm>
          <a:prstGeom prst="rect">
            <a:avLst/>
          </a:prstGeom>
          <a:solidFill>
            <a:srgbClr val="C00000"/>
          </a:solidFill>
          <a:ln w="38100">
            <a:noFill/>
            <a:miter lim="800000"/>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anchor="ctr"/>
          <a:lstStyle/>
          <a:p>
            <a:pPr algn="ctr">
              <a:defRPr/>
            </a:pPr>
            <a:r>
              <a:rPr lang="zh-CN" altLang="en-US" sz="1800" b="1" dirty="0">
                <a:solidFill>
                  <a:schemeClr val="bg1"/>
                </a:solidFill>
                <a:latin typeface="楷体" panose="02010609060101010101" pitchFamily="49" charset="-122"/>
                <a:ea typeface="楷体" panose="02010609060101010101" pitchFamily="49" charset="-122"/>
              </a:rPr>
              <a:t>农业生产者</a:t>
            </a:r>
          </a:p>
        </p:txBody>
      </p:sp>
      <p:sp>
        <p:nvSpPr>
          <p:cNvPr id="47" name="矩形 46">
            <a:extLst>
              <a:ext uri="{FF2B5EF4-FFF2-40B4-BE49-F238E27FC236}">
                <a16:creationId xmlns:a16="http://schemas.microsoft.com/office/drawing/2014/main" id="{726DE517-5C23-4CD6-B8EF-7505C7700392}"/>
              </a:ext>
            </a:extLst>
          </p:cNvPr>
          <p:cNvSpPr>
            <a:spLocks noChangeArrowheads="1"/>
          </p:cNvSpPr>
          <p:nvPr/>
        </p:nvSpPr>
        <p:spPr bwMode="auto">
          <a:xfrm>
            <a:off x="3449181" y="1307100"/>
            <a:ext cx="1435392" cy="369888"/>
          </a:xfrm>
          <a:prstGeom prst="rect">
            <a:avLst/>
          </a:prstGeom>
          <a:solidFill>
            <a:srgbClr val="C00000"/>
          </a:solidFill>
          <a:ln w="38100">
            <a:noFill/>
            <a:miter lim="800000"/>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anchor="ctr"/>
          <a:lstStyle/>
          <a:p>
            <a:pPr algn="ctr">
              <a:defRPr/>
            </a:pPr>
            <a:r>
              <a:rPr lang="zh-CN" altLang="en-US" sz="1800" b="1" dirty="0">
                <a:solidFill>
                  <a:schemeClr val="bg1"/>
                </a:solidFill>
                <a:latin typeface="楷体" panose="02010609060101010101" pitchFamily="49" charset="-122"/>
                <a:ea typeface="楷体" panose="02010609060101010101" pitchFamily="49" charset="-122"/>
              </a:rPr>
              <a:t>加工厂</a:t>
            </a:r>
          </a:p>
        </p:txBody>
      </p:sp>
      <p:sp>
        <p:nvSpPr>
          <p:cNvPr id="48" name="矩形 47">
            <a:extLst>
              <a:ext uri="{FF2B5EF4-FFF2-40B4-BE49-F238E27FC236}">
                <a16:creationId xmlns:a16="http://schemas.microsoft.com/office/drawing/2014/main" id="{D4AED4EF-434D-4DB5-9976-1A4622366486}"/>
              </a:ext>
            </a:extLst>
          </p:cNvPr>
          <p:cNvSpPr>
            <a:spLocks noChangeArrowheads="1"/>
          </p:cNvSpPr>
          <p:nvPr/>
        </p:nvSpPr>
        <p:spPr bwMode="auto">
          <a:xfrm>
            <a:off x="5616157" y="1307100"/>
            <a:ext cx="976312" cy="369888"/>
          </a:xfrm>
          <a:prstGeom prst="rect">
            <a:avLst/>
          </a:prstGeom>
          <a:solidFill>
            <a:srgbClr val="C00000"/>
          </a:solidFill>
          <a:ln w="38100">
            <a:noFill/>
            <a:miter lim="800000"/>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anchor="ctr"/>
          <a:lstStyle/>
          <a:p>
            <a:pPr algn="ctr">
              <a:defRPr/>
            </a:pPr>
            <a:r>
              <a:rPr lang="zh-CN" altLang="en-US" sz="1800" b="1" dirty="0">
                <a:solidFill>
                  <a:schemeClr val="bg1"/>
                </a:solidFill>
                <a:latin typeface="楷体" panose="02010609060101010101" pitchFamily="49" charset="-122"/>
                <a:ea typeface="楷体" panose="02010609060101010101" pitchFamily="49" charset="-122"/>
              </a:rPr>
              <a:t>超市</a:t>
            </a:r>
          </a:p>
        </p:txBody>
      </p:sp>
      <p:sp>
        <p:nvSpPr>
          <p:cNvPr id="49" name="矩形 48">
            <a:extLst>
              <a:ext uri="{FF2B5EF4-FFF2-40B4-BE49-F238E27FC236}">
                <a16:creationId xmlns:a16="http://schemas.microsoft.com/office/drawing/2014/main" id="{8C920503-CB24-4358-A487-B252014546DB}"/>
              </a:ext>
            </a:extLst>
          </p:cNvPr>
          <p:cNvSpPr>
            <a:spLocks noChangeArrowheads="1"/>
          </p:cNvSpPr>
          <p:nvPr/>
        </p:nvSpPr>
        <p:spPr bwMode="auto">
          <a:xfrm>
            <a:off x="7235398" y="1300750"/>
            <a:ext cx="1014412" cy="369888"/>
          </a:xfrm>
          <a:prstGeom prst="rect">
            <a:avLst/>
          </a:prstGeom>
          <a:solidFill>
            <a:srgbClr val="C00000"/>
          </a:solidFill>
          <a:ln w="38100">
            <a:noFill/>
            <a:miter lim="800000"/>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anchor="ctr"/>
          <a:lstStyle/>
          <a:p>
            <a:pPr algn="ctr">
              <a:defRPr/>
            </a:pPr>
            <a:r>
              <a:rPr lang="zh-CN" altLang="en-US" sz="1800" b="1">
                <a:solidFill>
                  <a:schemeClr val="bg1"/>
                </a:solidFill>
                <a:latin typeface="楷体" panose="02010609060101010101" pitchFamily="49" charset="-122"/>
                <a:ea typeface="楷体" panose="02010609060101010101" pitchFamily="49" charset="-122"/>
              </a:rPr>
              <a:t>消费者</a:t>
            </a:r>
          </a:p>
        </p:txBody>
      </p:sp>
      <p:cxnSp>
        <p:nvCxnSpPr>
          <p:cNvPr id="50" name="直接箭头连接符 49">
            <a:extLst>
              <a:ext uri="{FF2B5EF4-FFF2-40B4-BE49-F238E27FC236}">
                <a16:creationId xmlns:a16="http://schemas.microsoft.com/office/drawing/2014/main" id="{3C0ECCC5-DF99-4351-9FB7-F2A14BF6DD69}"/>
              </a:ext>
            </a:extLst>
          </p:cNvPr>
          <p:cNvCxnSpPr>
            <a:cxnSpLocks noChangeShapeType="1"/>
            <a:endCxn id="47" idx="1"/>
          </p:cNvCxnSpPr>
          <p:nvPr/>
        </p:nvCxnSpPr>
        <p:spPr bwMode="auto">
          <a:xfrm flipV="1">
            <a:off x="2976125" y="1492044"/>
            <a:ext cx="473056" cy="794"/>
          </a:xfrm>
          <a:prstGeom prst="straightConnector1">
            <a:avLst/>
          </a:prstGeom>
          <a:noFill/>
          <a:ln w="25400" algn="ctr">
            <a:solidFill>
              <a:srgbClr val="C00000"/>
            </a:solidFill>
            <a:round/>
            <a:headEnd/>
            <a:tailEnd type="arrow" w="med" len="med"/>
          </a:ln>
        </p:spPr>
      </p:cxnSp>
      <p:cxnSp>
        <p:nvCxnSpPr>
          <p:cNvPr id="51" name="直接箭头连接符 50">
            <a:extLst>
              <a:ext uri="{FF2B5EF4-FFF2-40B4-BE49-F238E27FC236}">
                <a16:creationId xmlns:a16="http://schemas.microsoft.com/office/drawing/2014/main" id="{556DECC5-B9A1-4938-80B4-B6525BF63C4E}"/>
              </a:ext>
            </a:extLst>
          </p:cNvPr>
          <p:cNvCxnSpPr>
            <a:cxnSpLocks noChangeShapeType="1"/>
            <a:endCxn id="48" idx="1"/>
          </p:cNvCxnSpPr>
          <p:nvPr/>
        </p:nvCxnSpPr>
        <p:spPr bwMode="auto">
          <a:xfrm flipV="1">
            <a:off x="4884573" y="1492044"/>
            <a:ext cx="731584" cy="12179"/>
          </a:xfrm>
          <a:prstGeom prst="straightConnector1">
            <a:avLst/>
          </a:prstGeom>
          <a:noFill/>
          <a:ln w="25400" algn="ctr">
            <a:solidFill>
              <a:srgbClr val="C00000"/>
            </a:solidFill>
            <a:round/>
            <a:headEnd/>
            <a:tailEnd type="arrow" w="med" len="med"/>
          </a:ln>
        </p:spPr>
      </p:cxnSp>
      <p:cxnSp>
        <p:nvCxnSpPr>
          <p:cNvPr id="52" name="直接箭头连接符 51">
            <a:extLst>
              <a:ext uri="{FF2B5EF4-FFF2-40B4-BE49-F238E27FC236}">
                <a16:creationId xmlns:a16="http://schemas.microsoft.com/office/drawing/2014/main" id="{FE6F5C02-010C-41A1-9837-A653F1A15C68}"/>
              </a:ext>
            </a:extLst>
          </p:cNvPr>
          <p:cNvCxnSpPr>
            <a:cxnSpLocks noChangeShapeType="1"/>
          </p:cNvCxnSpPr>
          <p:nvPr/>
        </p:nvCxnSpPr>
        <p:spPr bwMode="auto">
          <a:xfrm flipV="1">
            <a:off x="6592469" y="1515053"/>
            <a:ext cx="642929" cy="10"/>
          </a:xfrm>
          <a:prstGeom prst="straightConnector1">
            <a:avLst/>
          </a:prstGeom>
          <a:noFill/>
          <a:ln w="25400" algn="ctr">
            <a:solidFill>
              <a:srgbClr val="C00000"/>
            </a:solidFill>
            <a:round/>
            <a:headEnd/>
            <a:tailEnd type="arrow" w="med" len="med"/>
          </a:ln>
        </p:spPr>
      </p:cxnSp>
      <p:sp>
        <p:nvSpPr>
          <p:cNvPr id="53" name="矩形 52">
            <a:extLst>
              <a:ext uri="{FF2B5EF4-FFF2-40B4-BE49-F238E27FC236}">
                <a16:creationId xmlns:a16="http://schemas.microsoft.com/office/drawing/2014/main" id="{0EAD6E4C-55D2-4745-952B-52FE39A2D107}"/>
              </a:ext>
            </a:extLst>
          </p:cNvPr>
          <p:cNvSpPr>
            <a:spLocks noChangeArrowheads="1"/>
          </p:cNvSpPr>
          <p:nvPr/>
        </p:nvSpPr>
        <p:spPr bwMode="auto">
          <a:xfrm>
            <a:off x="1923613" y="2229438"/>
            <a:ext cx="792162" cy="369887"/>
          </a:xfrm>
          <a:prstGeom prst="rect">
            <a:avLst/>
          </a:prstGeom>
          <a:solidFill>
            <a:srgbClr val="0070C0"/>
          </a:solidFill>
          <a:ln w="38100">
            <a:noFill/>
            <a:miter lim="800000"/>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anchor="ctr"/>
          <a:lstStyle/>
          <a:p>
            <a:pPr algn="ctr">
              <a:defRPr/>
            </a:pPr>
            <a:r>
              <a:rPr lang="zh-CN" altLang="en-US" sz="1800" b="1" dirty="0">
                <a:solidFill>
                  <a:schemeClr val="bg1"/>
                </a:solidFill>
                <a:latin typeface="楷体" panose="02010609060101010101" pitchFamily="49" charset="-122"/>
                <a:ea typeface="楷体" panose="02010609060101010101" pitchFamily="49" charset="-122"/>
              </a:rPr>
              <a:t>免税</a:t>
            </a:r>
          </a:p>
        </p:txBody>
      </p:sp>
      <p:sp>
        <p:nvSpPr>
          <p:cNvPr id="54" name="矩形 53">
            <a:extLst>
              <a:ext uri="{FF2B5EF4-FFF2-40B4-BE49-F238E27FC236}">
                <a16:creationId xmlns:a16="http://schemas.microsoft.com/office/drawing/2014/main" id="{A87A0990-FBA7-42F8-887F-874145556427}"/>
              </a:ext>
            </a:extLst>
          </p:cNvPr>
          <p:cNvSpPr>
            <a:spLocks noChangeArrowheads="1"/>
          </p:cNvSpPr>
          <p:nvPr/>
        </p:nvSpPr>
        <p:spPr bwMode="auto">
          <a:xfrm>
            <a:off x="7349698" y="2229438"/>
            <a:ext cx="882650" cy="369887"/>
          </a:xfrm>
          <a:prstGeom prst="rect">
            <a:avLst/>
          </a:prstGeom>
          <a:solidFill>
            <a:srgbClr val="0070C0"/>
          </a:solidFill>
          <a:ln w="38100">
            <a:noFill/>
            <a:miter lim="800000"/>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anchor="ctr"/>
          <a:lstStyle/>
          <a:p>
            <a:pPr algn="ctr">
              <a:defRPr/>
            </a:pPr>
            <a:r>
              <a:rPr lang="zh-CN" altLang="en-US" sz="1800" b="1">
                <a:solidFill>
                  <a:schemeClr val="bg1"/>
                </a:solidFill>
                <a:latin typeface="楷体" panose="02010609060101010101" pitchFamily="49" charset="-122"/>
                <a:ea typeface="楷体" panose="02010609060101010101" pitchFamily="49" charset="-122"/>
              </a:rPr>
              <a:t>负税人</a:t>
            </a:r>
          </a:p>
        </p:txBody>
      </p:sp>
      <p:cxnSp>
        <p:nvCxnSpPr>
          <p:cNvPr id="55" name="直接连接符 54">
            <a:extLst>
              <a:ext uri="{FF2B5EF4-FFF2-40B4-BE49-F238E27FC236}">
                <a16:creationId xmlns:a16="http://schemas.microsoft.com/office/drawing/2014/main" id="{61732B14-184D-42D4-B896-CAF5D98140E8}"/>
              </a:ext>
            </a:extLst>
          </p:cNvPr>
          <p:cNvCxnSpPr>
            <a:cxnSpLocks noChangeShapeType="1"/>
          </p:cNvCxnSpPr>
          <p:nvPr/>
        </p:nvCxnSpPr>
        <p:spPr bwMode="auto">
          <a:xfrm rot="5400000">
            <a:off x="5549482" y="1662700"/>
            <a:ext cx="571500" cy="565150"/>
          </a:xfrm>
          <a:prstGeom prst="line">
            <a:avLst/>
          </a:prstGeom>
          <a:noFill/>
          <a:ln w="25400" algn="ctr">
            <a:solidFill>
              <a:srgbClr val="C00000"/>
            </a:solidFill>
            <a:round/>
            <a:headEnd/>
            <a:tailEnd/>
          </a:ln>
        </p:spPr>
      </p:cxnSp>
      <p:sp>
        <p:nvSpPr>
          <p:cNvPr id="56" name="圆角矩形 105">
            <a:extLst>
              <a:ext uri="{FF2B5EF4-FFF2-40B4-BE49-F238E27FC236}">
                <a16:creationId xmlns:a16="http://schemas.microsoft.com/office/drawing/2014/main" id="{659B38CB-6FAC-492B-8C99-AF2C0D97CC90}"/>
              </a:ext>
            </a:extLst>
          </p:cNvPr>
          <p:cNvSpPr>
            <a:spLocks noChangeArrowheads="1"/>
          </p:cNvSpPr>
          <p:nvPr/>
        </p:nvSpPr>
        <p:spPr bwMode="auto">
          <a:xfrm>
            <a:off x="5120857" y="2231025"/>
            <a:ext cx="863600" cy="371475"/>
          </a:xfrm>
          <a:prstGeom prst="roundRect">
            <a:avLst>
              <a:gd name="adj" fmla="val 16667"/>
            </a:avLst>
          </a:prstGeom>
          <a:solidFill>
            <a:srgbClr val="C00000"/>
          </a:solidFill>
          <a:ln w="38100" algn="ctr">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wrap="none" anchor="ctr"/>
          <a:lstStyle/>
          <a:p>
            <a:pPr>
              <a:defRPr/>
            </a:pPr>
            <a:r>
              <a:rPr lang="zh-CN" altLang="en-US" sz="1800" b="1" dirty="0">
                <a:solidFill>
                  <a:schemeClr val="bg1"/>
                </a:solidFill>
                <a:latin typeface="楷体" panose="02010609060101010101" pitchFamily="49" charset="-122"/>
                <a:ea typeface="楷体" panose="02010609060101010101" pitchFamily="49" charset="-122"/>
              </a:rPr>
              <a:t>进</a:t>
            </a:r>
            <a:r>
              <a:rPr lang="en-US" altLang="zh-CN" sz="1800" b="1" dirty="0">
                <a:solidFill>
                  <a:schemeClr val="bg1"/>
                </a:solidFill>
                <a:latin typeface="楷体" panose="02010609060101010101" pitchFamily="49" charset="-122"/>
                <a:ea typeface="楷体" panose="02010609060101010101" pitchFamily="49" charset="-122"/>
              </a:rPr>
              <a:t>13%</a:t>
            </a:r>
            <a:endParaRPr lang="zh-CN" altLang="en-US" sz="1800" b="1" dirty="0">
              <a:solidFill>
                <a:schemeClr val="bg1"/>
              </a:solidFill>
              <a:latin typeface="楷体" panose="02010609060101010101" pitchFamily="49" charset="-122"/>
              <a:ea typeface="楷体" panose="02010609060101010101" pitchFamily="49" charset="-122"/>
            </a:endParaRPr>
          </a:p>
        </p:txBody>
      </p:sp>
      <p:cxnSp>
        <p:nvCxnSpPr>
          <p:cNvPr id="57" name="直接连接符 56">
            <a:extLst>
              <a:ext uri="{FF2B5EF4-FFF2-40B4-BE49-F238E27FC236}">
                <a16:creationId xmlns:a16="http://schemas.microsoft.com/office/drawing/2014/main" id="{9D4A7C85-3E57-4335-918D-B2958407F974}"/>
              </a:ext>
            </a:extLst>
          </p:cNvPr>
          <p:cNvCxnSpPr>
            <a:cxnSpLocks noChangeShapeType="1"/>
          </p:cNvCxnSpPr>
          <p:nvPr/>
        </p:nvCxnSpPr>
        <p:spPr bwMode="auto">
          <a:xfrm>
            <a:off x="6127332" y="1657938"/>
            <a:ext cx="639762" cy="571500"/>
          </a:xfrm>
          <a:prstGeom prst="line">
            <a:avLst/>
          </a:prstGeom>
          <a:noFill/>
          <a:ln w="25400" algn="ctr">
            <a:solidFill>
              <a:srgbClr val="C00000"/>
            </a:solidFill>
            <a:round/>
            <a:headEnd/>
            <a:tailEnd/>
          </a:ln>
        </p:spPr>
      </p:cxnSp>
      <p:sp>
        <p:nvSpPr>
          <p:cNvPr id="58" name="圆角矩形 107">
            <a:extLst>
              <a:ext uri="{FF2B5EF4-FFF2-40B4-BE49-F238E27FC236}">
                <a16:creationId xmlns:a16="http://schemas.microsoft.com/office/drawing/2014/main" id="{7DCC71AC-732F-4B0F-8F0B-DA5FE5E76D37}"/>
              </a:ext>
            </a:extLst>
          </p:cNvPr>
          <p:cNvSpPr>
            <a:spLocks noChangeArrowheads="1"/>
          </p:cNvSpPr>
          <p:nvPr/>
        </p:nvSpPr>
        <p:spPr bwMode="auto">
          <a:xfrm>
            <a:off x="6335294" y="2229438"/>
            <a:ext cx="863600" cy="371475"/>
          </a:xfrm>
          <a:prstGeom prst="roundRect">
            <a:avLst>
              <a:gd name="adj" fmla="val 16667"/>
            </a:avLst>
          </a:prstGeom>
          <a:solidFill>
            <a:srgbClr val="C00000"/>
          </a:solidFill>
          <a:ln w="38100" algn="ctr">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wrap="none" anchor="ctr"/>
          <a:lstStyle/>
          <a:p>
            <a:pPr>
              <a:defRPr/>
            </a:pPr>
            <a:r>
              <a:rPr lang="zh-CN" altLang="en-US" sz="1800" b="1" dirty="0">
                <a:solidFill>
                  <a:schemeClr val="bg1"/>
                </a:solidFill>
                <a:latin typeface="楷体" panose="02010609060101010101" pitchFamily="49" charset="-122"/>
                <a:ea typeface="楷体" panose="02010609060101010101" pitchFamily="49" charset="-122"/>
              </a:rPr>
              <a:t>销</a:t>
            </a:r>
            <a:r>
              <a:rPr lang="en-US" altLang="zh-CN" sz="1800" b="1" dirty="0">
                <a:solidFill>
                  <a:schemeClr val="bg1"/>
                </a:solidFill>
                <a:latin typeface="楷体" panose="02010609060101010101" pitchFamily="49" charset="-122"/>
                <a:ea typeface="楷体" panose="02010609060101010101" pitchFamily="49" charset="-122"/>
              </a:rPr>
              <a:t>13%</a:t>
            </a:r>
            <a:endParaRPr lang="zh-CN" altLang="en-US" sz="1800" b="1" dirty="0">
              <a:solidFill>
                <a:schemeClr val="bg1"/>
              </a:solidFill>
              <a:latin typeface="楷体" panose="02010609060101010101" pitchFamily="49" charset="-122"/>
              <a:ea typeface="楷体" panose="02010609060101010101" pitchFamily="49" charset="-122"/>
            </a:endParaRPr>
          </a:p>
        </p:txBody>
      </p:sp>
      <p:cxnSp>
        <p:nvCxnSpPr>
          <p:cNvPr id="59" name="直接连接符 58">
            <a:extLst>
              <a:ext uri="{FF2B5EF4-FFF2-40B4-BE49-F238E27FC236}">
                <a16:creationId xmlns:a16="http://schemas.microsoft.com/office/drawing/2014/main" id="{CF11384B-EED2-42DC-B689-1A3394E966F4}"/>
              </a:ext>
            </a:extLst>
          </p:cNvPr>
          <p:cNvCxnSpPr>
            <a:cxnSpLocks noChangeShapeType="1"/>
          </p:cNvCxnSpPr>
          <p:nvPr/>
        </p:nvCxnSpPr>
        <p:spPr bwMode="auto">
          <a:xfrm rot="5400000">
            <a:off x="3377743" y="1662700"/>
            <a:ext cx="571500" cy="565150"/>
          </a:xfrm>
          <a:prstGeom prst="line">
            <a:avLst/>
          </a:prstGeom>
          <a:noFill/>
          <a:ln w="25400" algn="ctr">
            <a:solidFill>
              <a:srgbClr val="C00000"/>
            </a:solidFill>
            <a:round/>
            <a:headEnd/>
            <a:tailEnd/>
          </a:ln>
        </p:spPr>
      </p:cxnSp>
      <p:sp>
        <p:nvSpPr>
          <p:cNvPr id="60" name="圆角矩形 109">
            <a:extLst>
              <a:ext uri="{FF2B5EF4-FFF2-40B4-BE49-F238E27FC236}">
                <a16:creationId xmlns:a16="http://schemas.microsoft.com/office/drawing/2014/main" id="{E4B4684B-6369-4135-8A27-0F7C89CE206B}"/>
              </a:ext>
            </a:extLst>
          </p:cNvPr>
          <p:cNvSpPr>
            <a:spLocks noChangeArrowheads="1"/>
          </p:cNvSpPr>
          <p:nvPr/>
        </p:nvSpPr>
        <p:spPr bwMode="auto">
          <a:xfrm>
            <a:off x="2949118" y="2231025"/>
            <a:ext cx="863600" cy="371475"/>
          </a:xfrm>
          <a:prstGeom prst="roundRect">
            <a:avLst>
              <a:gd name="adj" fmla="val 16667"/>
            </a:avLst>
          </a:prstGeom>
          <a:solidFill>
            <a:srgbClr val="0070C0"/>
          </a:solidFill>
          <a:ln w="38100" algn="ctr">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wrap="none" anchor="ctr"/>
          <a:lstStyle/>
          <a:p>
            <a:pPr algn="ctr">
              <a:defRPr/>
            </a:pPr>
            <a:r>
              <a:rPr lang="zh-CN" altLang="en-US" sz="1800" b="1" dirty="0">
                <a:solidFill>
                  <a:schemeClr val="bg1"/>
                </a:solidFill>
                <a:latin typeface="楷体" panose="02010609060101010101" pitchFamily="49" charset="-122"/>
                <a:ea typeface="楷体" panose="02010609060101010101" pitchFamily="49" charset="-122"/>
              </a:rPr>
              <a:t>进？</a:t>
            </a:r>
          </a:p>
        </p:txBody>
      </p:sp>
      <p:cxnSp>
        <p:nvCxnSpPr>
          <p:cNvPr id="61" name="直接连接符 60">
            <a:extLst>
              <a:ext uri="{FF2B5EF4-FFF2-40B4-BE49-F238E27FC236}">
                <a16:creationId xmlns:a16="http://schemas.microsoft.com/office/drawing/2014/main" id="{9FECBCE2-D03D-4372-91F5-0988DD3DF953}"/>
              </a:ext>
            </a:extLst>
          </p:cNvPr>
          <p:cNvCxnSpPr>
            <a:cxnSpLocks noChangeShapeType="1"/>
          </p:cNvCxnSpPr>
          <p:nvPr/>
        </p:nvCxnSpPr>
        <p:spPr bwMode="auto">
          <a:xfrm>
            <a:off x="3955593" y="1657938"/>
            <a:ext cx="639763" cy="571500"/>
          </a:xfrm>
          <a:prstGeom prst="line">
            <a:avLst/>
          </a:prstGeom>
          <a:noFill/>
          <a:ln w="25400" algn="ctr">
            <a:solidFill>
              <a:srgbClr val="C00000"/>
            </a:solidFill>
            <a:round/>
            <a:headEnd/>
            <a:tailEnd/>
          </a:ln>
        </p:spPr>
      </p:cxnSp>
      <p:sp>
        <p:nvSpPr>
          <p:cNvPr id="62" name="圆角矩形 111">
            <a:extLst>
              <a:ext uri="{FF2B5EF4-FFF2-40B4-BE49-F238E27FC236}">
                <a16:creationId xmlns:a16="http://schemas.microsoft.com/office/drawing/2014/main" id="{1DAC34B8-4D5C-49CD-9D31-81F232E9CEBA}"/>
              </a:ext>
            </a:extLst>
          </p:cNvPr>
          <p:cNvSpPr>
            <a:spLocks noChangeArrowheads="1"/>
          </p:cNvSpPr>
          <p:nvPr/>
        </p:nvSpPr>
        <p:spPr bwMode="auto">
          <a:xfrm>
            <a:off x="4163556" y="2229438"/>
            <a:ext cx="863600" cy="371475"/>
          </a:xfrm>
          <a:prstGeom prst="roundRect">
            <a:avLst>
              <a:gd name="adj" fmla="val 16667"/>
            </a:avLst>
          </a:prstGeom>
          <a:solidFill>
            <a:srgbClr val="C00000"/>
          </a:solidFill>
          <a:ln w="38100" algn="ctr">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wrap="none" anchor="ctr"/>
          <a:lstStyle/>
          <a:p>
            <a:pPr>
              <a:defRPr/>
            </a:pPr>
            <a:r>
              <a:rPr lang="zh-CN" altLang="en-US" sz="1800" b="1" dirty="0">
                <a:solidFill>
                  <a:schemeClr val="bg1"/>
                </a:solidFill>
                <a:latin typeface="楷体" panose="02010609060101010101" pitchFamily="49" charset="-122"/>
                <a:ea typeface="楷体" panose="02010609060101010101" pitchFamily="49" charset="-122"/>
              </a:rPr>
              <a:t>销</a:t>
            </a:r>
            <a:r>
              <a:rPr lang="en-US" altLang="zh-CN" sz="1800" b="1" dirty="0">
                <a:solidFill>
                  <a:schemeClr val="bg1"/>
                </a:solidFill>
                <a:latin typeface="楷体" panose="02010609060101010101" pitchFamily="49" charset="-122"/>
                <a:ea typeface="楷体" panose="02010609060101010101" pitchFamily="49" charset="-122"/>
              </a:rPr>
              <a:t>13%</a:t>
            </a:r>
            <a:endParaRPr lang="zh-CN" altLang="en-US" sz="1800" b="1" dirty="0">
              <a:solidFill>
                <a:schemeClr val="bg1"/>
              </a:solidFill>
              <a:latin typeface="楷体" panose="02010609060101010101" pitchFamily="49" charset="-122"/>
              <a:ea typeface="楷体" panose="02010609060101010101" pitchFamily="49" charset="-122"/>
            </a:endParaRPr>
          </a:p>
        </p:txBody>
      </p:sp>
      <p:cxnSp>
        <p:nvCxnSpPr>
          <p:cNvPr id="63" name="直接连接符 62">
            <a:extLst>
              <a:ext uri="{FF2B5EF4-FFF2-40B4-BE49-F238E27FC236}">
                <a16:creationId xmlns:a16="http://schemas.microsoft.com/office/drawing/2014/main" id="{59374470-2451-4ED4-A06B-2D63C9272D25}"/>
              </a:ext>
            </a:extLst>
          </p:cNvPr>
          <p:cNvCxnSpPr>
            <a:cxnSpLocks noChangeShapeType="1"/>
          </p:cNvCxnSpPr>
          <p:nvPr/>
        </p:nvCxnSpPr>
        <p:spPr bwMode="auto">
          <a:xfrm rot="16200000" flipH="1">
            <a:off x="5561388" y="2593769"/>
            <a:ext cx="482600" cy="500062"/>
          </a:xfrm>
          <a:prstGeom prst="line">
            <a:avLst/>
          </a:prstGeom>
          <a:noFill/>
          <a:ln w="25400" algn="ctr">
            <a:solidFill>
              <a:srgbClr val="C00000"/>
            </a:solidFill>
            <a:round/>
            <a:headEnd/>
            <a:tailEnd/>
          </a:ln>
        </p:spPr>
      </p:cxnSp>
      <p:cxnSp>
        <p:nvCxnSpPr>
          <p:cNvPr id="64" name="直接连接符 63">
            <a:extLst>
              <a:ext uri="{FF2B5EF4-FFF2-40B4-BE49-F238E27FC236}">
                <a16:creationId xmlns:a16="http://schemas.microsoft.com/office/drawing/2014/main" id="{C8CDDF77-7F9C-4E5C-84BA-C2411EEA4982}"/>
              </a:ext>
            </a:extLst>
          </p:cNvPr>
          <p:cNvCxnSpPr>
            <a:cxnSpLocks noChangeShapeType="1"/>
          </p:cNvCxnSpPr>
          <p:nvPr/>
        </p:nvCxnSpPr>
        <p:spPr bwMode="auto">
          <a:xfrm rot="5400000">
            <a:off x="6310688" y="2628694"/>
            <a:ext cx="484187" cy="428625"/>
          </a:xfrm>
          <a:prstGeom prst="line">
            <a:avLst/>
          </a:prstGeom>
          <a:noFill/>
          <a:ln w="25400" algn="ctr">
            <a:solidFill>
              <a:srgbClr val="C00000"/>
            </a:solidFill>
            <a:round/>
            <a:headEnd/>
            <a:tailEnd/>
          </a:ln>
        </p:spPr>
      </p:cxnSp>
      <p:sp>
        <p:nvSpPr>
          <p:cNvPr id="65" name="圆角矩形 114">
            <a:extLst>
              <a:ext uri="{FF2B5EF4-FFF2-40B4-BE49-F238E27FC236}">
                <a16:creationId xmlns:a16="http://schemas.microsoft.com/office/drawing/2014/main" id="{4894F22E-1CFD-480A-8B72-11AA90BF8356}"/>
              </a:ext>
            </a:extLst>
          </p:cNvPr>
          <p:cNvSpPr>
            <a:spLocks noChangeArrowheads="1"/>
          </p:cNvSpPr>
          <p:nvPr/>
        </p:nvSpPr>
        <p:spPr bwMode="auto">
          <a:xfrm>
            <a:off x="5838407" y="3081925"/>
            <a:ext cx="719137" cy="371475"/>
          </a:xfrm>
          <a:prstGeom prst="roundRect">
            <a:avLst>
              <a:gd name="adj" fmla="val 16667"/>
            </a:avLst>
          </a:prstGeom>
          <a:solidFill>
            <a:srgbClr val="C00000"/>
          </a:solidFill>
          <a:ln w="38100" algn="ctr">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wrap="none" anchor="ctr"/>
          <a:lstStyle/>
          <a:p>
            <a:pPr>
              <a:defRPr/>
            </a:pPr>
            <a:r>
              <a:rPr lang="zh-CN" altLang="en-US" sz="1800" b="1">
                <a:solidFill>
                  <a:schemeClr val="bg1"/>
                </a:solidFill>
                <a:latin typeface="楷体" panose="02010609060101010101" pitchFamily="49" charset="-122"/>
                <a:ea typeface="楷体" panose="02010609060101010101" pitchFamily="49" charset="-122"/>
              </a:rPr>
              <a:t>增值</a:t>
            </a:r>
          </a:p>
        </p:txBody>
      </p:sp>
      <p:cxnSp>
        <p:nvCxnSpPr>
          <p:cNvPr id="66" name="直接连接符 65">
            <a:extLst>
              <a:ext uri="{FF2B5EF4-FFF2-40B4-BE49-F238E27FC236}">
                <a16:creationId xmlns:a16="http://schemas.microsoft.com/office/drawing/2014/main" id="{22B8DF46-6515-4F1D-BE18-BC7B5387AE28}"/>
              </a:ext>
            </a:extLst>
          </p:cNvPr>
          <p:cNvCxnSpPr>
            <a:cxnSpLocks noChangeShapeType="1"/>
          </p:cNvCxnSpPr>
          <p:nvPr/>
        </p:nvCxnSpPr>
        <p:spPr bwMode="auto">
          <a:xfrm rot="10800000" flipV="1">
            <a:off x="4020681" y="2586625"/>
            <a:ext cx="639762" cy="498475"/>
          </a:xfrm>
          <a:prstGeom prst="line">
            <a:avLst/>
          </a:prstGeom>
          <a:noFill/>
          <a:ln w="25400" algn="ctr">
            <a:solidFill>
              <a:srgbClr val="C00000"/>
            </a:solidFill>
            <a:round/>
            <a:headEnd/>
            <a:tailEnd/>
          </a:ln>
        </p:spPr>
      </p:cxnSp>
      <p:sp>
        <p:nvSpPr>
          <p:cNvPr id="67" name="圆角矩形 117">
            <a:extLst>
              <a:ext uri="{FF2B5EF4-FFF2-40B4-BE49-F238E27FC236}">
                <a16:creationId xmlns:a16="http://schemas.microsoft.com/office/drawing/2014/main" id="{E336D27F-1D27-4412-964F-2B18C2A0F952}"/>
              </a:ext>
            </a:extLst>
          </p:cNvPr>
          <p:cNvSpPr>
            <a:spLocks noChangeArrowheads="1"/>
          </p:cNvSpPr>
          <p:nvPr/>
        </p:nvSpPr>
        <p:spPr bwMode="auto">
          <a:xfrm>
            <a:off x="2187786" y="3858213"/>
            <a:ext cx="3632891" cy="310306"/>
          </a:xfrm>
          <a:prstGeom prst="roundRect">
            <a:avLst>
              <a:gd name="adj" fmla="val 16667"/>
            </a:avLst>
          </a:prstGeom>
          <a:solidFill>
            <a:srgbClr val="C00000"/>
          </a:solidFill>
          <a:ln w="38100" algn="ctr">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wrap="none" anchor="ctr"/>
          <a:lstStyle/>
          <a:p>
            <a:pPr algn="ctr">
              <a:defRPr/>
            </a:pPr>
            <a:r>
              <a:rPr lang="zh-CN" altLang="en-US" sz="1800" b="1" dirty="0">
                <a:solidFill>
                  <a:schemeClr val="bg1"/>
                </a:solidFill>
                <a:latin typeface="楷体" panose="02010609060101010101" pitchFamily="49" charset="-122"/>
                <a:ea typeface="楷体" panose="02010609060101010101" pitchFamily="49" charset="-122"/>
              </a:rPr>
              <a:t>按</a:t>
            </a:r>
            <a:r>
              <a:rPr lang="en-US" altLang="zh-CN" sz="1800" b="1" dirty="0">
                <a:solidFill>
                  <a:schemeClr val="bg1"/>
                </a:solidFill>
                <a:latin typeface="楷体" panose="02010609060101010101" pitchFamily="49" charset="-122"/>
                <a:ea typeface="楷体" panose="02010609060101010101" pitchFamily="49" charset="-122"/>
              </a:rPr>
              <a:t>10%</a:t>
            </a:r>
            <a:r>
              <a:rPr lang="zh-CN" altLang="en-US" sz="1800" b="1" dirty="0">
                <a:solidFill>
                  <a:schemeClr val="bg1"/>
                </a:solidFill>
                <a:latin typeface="楷体" panose="02010609060101010101" pitchFamily="49" charset="-122"/>
                <a:ea typeface="楷体" panose="02010609060101010101" pitchFamily="49" charset="-122"/>
              </a:rPr>
              <a:t>的扣除率计算抵扣进项税额</a:t>
            </a:r>
            <a:endParaRPr lang="en-US" altLang="zh-CN" sz="1800" b="1" dirty="0">
              <a:solidFill>
                <a:schemeClr val="bg1"/>
              </a:solidFill>
              <a:latin typeface="楷体" panose="02010609060101010101" pitchFamily="49" charset="-122"/>
              <a:ea typeface="楷体" panose="02010609060101010101" pitchFamily="49" charset="-122"/>
            </a:endParaRPr>
          </a:p>
        </p:txBody>
      </p:sp>
      <p:cxnSp>
        <p:nvCxnSpPr>
          <p:cNvPr id="68" name="直接连接符 67">
            <a:extLst>
              <a:ext uri="{FF2B5EF4-FFF2-40B4-BE49-F238E27FC236}">
                <a16:creationId xmlns:a16="http://schemas.microsoft.com/office/drawing/2014/main" id="{D206F615-CBA6-4993-AF9C-DD00E20603BB}"/>
              </a:ext>
            </a:extLst>
          </p:cNvPr>
          <p:cNvCxnSpPr>
            <a:cxnSpLocks noChangeShapeType="1"/>
          </p:cNvCxnSpPr>
          <p:nvPr/>
        </p:nvCxnSpPr>
        <p:spPr bwMode="auto">
          <a:xfrm rot="10800000">
            <a:off x="3955593" y="3453400"/>
            <a:ext cx="704850" cy="404813"/>
          </a:xfrm>
          <a:prstGeom prst="line">
            <a:avLst/>
          </a:prstGeom>
          <a:noFill/>
          <a:ln w="25400" algn="ctr">
            <a:solidFill>
              <a:srgbClr val="C00000"/>
            </a:solidFill>
            <a:round/>
            <a:headEnd/>
            <a:tailEnd/>
          </a:ln>
        </p:spPr>
      </p:cxnSp>
      <p:sp>
        <p:nvSpPr>
          <p:cNvPr id="69" name="圆角矩形 119">
            <a:extLst>
              <a:ext uri="{FF2B5EF4-FFF2-40B4-BE49-F238E27FC236}">
                <a16:creationId xmlns:a16="http://schemas.microsoft.com/office/drawing/2014/main" id="{6A71C276-C1CC-42A6-96F1-51A9158556B9}"/>
              </a:ext>
            </a:extLst>
          </p:cNvPr>
          <p:cNvSpPr>
            <a:spLocks noChangeArrowheads="1"/>
          </p:cNvSpPr>
          <p:nvPr/>
        </p:nvSpPr>
        <p:spPr bwMode="auto">
          <a:xfrm>
            <a:off x="3588429" y="3089515"/>
            <a:ext cx="792163" cy="371475"/>
          </a:xfrm>
          <a:prstGeom prst="roundRect">
            <a:avLst>
              <a:gd name="adj" fmla="val 16667"/>
            </a:avLst>
          </a:prstGeom>
          <a:solidFill>
            <a:srgbClr val="C00000"/>
          </a:solidFill>
          <a:ln w="38100" algn="ctr">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wrap="none" anchor="ctr"/>
          <a:lstStyle/>
          <a:p>
            <a:pPr>
              <a:defRPr/>
            </a:pPr>
            <a:r>
              <a:rPr lang="zh-CN" altLang="en-US" sz="1800" b="1" dirty="0">
                <a:solidFill>
                  <a:schemeClr val="bg1"/>
                </a:solidFill>
                <a:latin typeface="楷体" panose="02010609060101010101" pitchFamily="49" charset="-122"/>
                <a:ea typeface="楷体" panose="02010609060101010101" pitchFamily="49" charset="-122"/>
              </a:rPr>
              <a:t>增值</a:t>
            </a:r>
          </a:p>
        </p:txBody>
      </p:sp>
    </p:spTree>
    <p:extLst>
      <p:ext uri="{BB962C8B-B14F-4D97-AF65-F5344CB8AC3E}">
        <p14:creationId xmlns:p14="http://schemas.microsoft.com/office/powerpoint/2010/main" val="2960928115"/>
      </p:ext>
    </p:extLst>
  </p:cSld>
  <p:clrMapOvr>
    <a:masterClrMapping/>
  </p:clrMapOvr>
  <mc:AlternateContent xmlns:mc="http://schemas.openxmlformats.org/markup-compatibility/2006" xmlns:p14="http://schemas.microsoft.com/office/powerpoint/2010/main">
    <mc:Choice Requires="p14">
      <p:transition spd="slow" p14:dur="1600" advClick="0" advTm="0">
        <p14:gallery dir="l"/>
      </p:transition>
    </mc:Choice>
    <mc:Fallback xmlns="">
      <p:transition spd="slow"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4" presetClass="entr" presetSubtype="10" fill="hold" nodeType="withEffect">
                                  <p:stCondLst>
                                    <p:cond delay="0"/>
                                  </p:stCondLst>
                                  <p:childTnLst>
                                    <p:set>
                                      <p:cBhvr>
                                        <p:cTn id="6" dur="1" fill="hold">
                                          <p:stCondLst>
                                            <p:cond delay="0"/>
                                          </p:stCondLst>
                                        </p:cTn>
                                        <p:tgtEl>
                                          <p:spTgt spid="46"/>
                                        </p:tgtEl>
                                        <p:attrNameLst>
                                          <p:attrName>style.visibility</p:attrName>
                                        </p:attrNameLst>
                                      </p:cBhvr>
                                      <p:to>
                                        <p:strVal val="visible"/>
                                      </p:to>
                                    </p:set>
                                    <p:animEffect transition="in" filter="randombar(horizontal)">
                                      <p:cBhvr>
                                        <p:cTn id="7" dur="500"/>
                                        <p:tgtEl>
                                          <p:spTgt spid="46"/>
                                        </p:tgtEl>
                                      </p:cBhvr>
                                    </p:animEffect>
                                  </p:childTnLst>
                                </p:cTn>
                              </p:par>
                              <p:par>
                                <p:cTn id="8" presetID="14" presetClass="entr" presetSubtype="10" fill="hold" nodeType="withEffect">
                                  <p:stCondLst>
                                    <p:cond delay="0"/>
                                  </p:stCondLst>
                                  <p:childTnLst>
                                    <p:set>
                                      <p:cBhvr>
                                        <p:cTn id="9" dur="1" fill="hold">
                                          <p:stCondLst>
                                            <p:cond delay="0"/>
                                          </p:stCondLst>
                                        </p:cTn>
                                        <p:tgtEl>
                                          <p:spTgt spid="50"/>
                                        </p:tgtEl>
                                        <p:attrNameLst>
                                          <p:attrName>style.visibility</p:attrName>
                                        </p:attrNameLst>
                                      </p:cBhvr>
                                      <p:to>
                                        <p:strVal val="visible"/>
                                      </p:to>
                                    </p:set>
                                    <p:animEffect transition="in" filter="randombar(horizontal)">
                                      <p:cBhvr>
                                        <p:cTn id="10" dur="500"/>
                                        <p:tgtEl>
                                          <p:spTgt spid="50"/>
                                        </p:tgtEl>
                                      </p:cBhvr>
                                    </p:animEffect>
                                  </p:childTnLst>
                                </p:cTn>
                              </p:par>
                              <p:par>
                                <p:cTn id="11" presetID="14" presetClass="entr" presetSubtype="10" fill="hold" nodeType="withEffect">
                                  <p:stCondLst>
                                    <p:cond delay="0"/>
                                  </p:stCondLst>
                                  <p:childTnLst>
                                    <p:set>
                                      <p:cBhvr>
                                        <p:cTn id="12" dur="1" fill="hold">
                                          <p:stCondLst>
                                            <p:cond delay="0"/>
                                          </p:stCondLst>
                                        </p:cTn>
                                        <p:tgtEl>
                                          <p:spTgt spid="47"/>
                                        </p:tgtEl>
                                        <p:attrNameLst>
                                          <p:attrName>style.visibility</p:attrName>
                                        </p:attrNameLst>
                                      </p:cBhvr>
                                      <p:to>
                                        <p:strVal val="visible"/>
                                      </p:to>
                                    </p:set>
                                    <p:animEffect transition="in" filter="randombar(horizontal)">
                                      <p:cBhvr>
                                        <p:cTn id="13" dur="500"/>
                                        <p:tgtEl>
                                          <p:spTgt spid="47"/>
                                        </p:tgtEl>
                                      </p:cBhvr>
                                    </p:animEffect>
                                  </p:childTnLst>
                                </p:cTn>
                              </p:par>
                              <p:par>
                                <p:cTn id="14" presetID="14" presetClass="entr" presetSubtype="10" fill="hold" nodeType="withEffect">
                                  <p:stCondLst>
                                    <p:cond delay="0"/>
                                  </p:stCondLst>
                                  <p:childTnLst>
                                    <p:set>
                                      <p:cBhvr>
                                        <p:cTn id="15" dur="1" fill="hold">
                                          <p:stCondLst>
                                            <p:cond delay="0"/>
                                          </p:stCondLst>
                                        </p:cTn>
                                        <p:tgtEl>
                                          <p:spTgt spid="51"/>
                                        </p:tgtEl>
                                        <p:attrNameLst>
                                          <p:attrName>style.visibility</p:attrName>
                                        </p:attrNameLst>
                                      </p:cBhvr>
                                      <p:to>
                                        <p:strVal val="visible"/>
                                      </p:to>
                                    </p:set>
                                    <p:animEffect transition="in" filter="randombar(horizontal)">
                                      <p:cBhvr>
                                        <p:cTn id="16" dur="500"/>
                                        <p:tgtEl>
                                          <p:spTgt spid="51"/>
                                        </p:tgtEl>
                                      </p:cBhvr>
                                    </p:animEffect>
                                  </p:childTnLst>
                                </p:cTn>
                              </p:par>
                              <p:par>
                                <p:cTn id="17" presetID="14" presetClass="entr" presetSubtype="10" fill="hold" nodeType="withEffect">
                                  <p:stCondLst>
                                    <p:cond delay="0"/>
                                  </p:stCondLst>
                                  <p:childTnLst>
                                    <p:set>
                                      <p:cBhvr>
                                        <p:cTn id="18" dur="1" fill="hold">
                                          <p:stCondLst>
                                            <p:cond delay="0"/>
                                          </p:stCondLst>
                                        </p:cTn>
                                        <p:tgtEl>
                                          <p:spTgt spid="48"/>
                                        </p:tgtEl>
                                        <p:attrNameLst>
                                          <p:attrName>style.visibility</p:attrName>
                                        </p:attrNameLst>
                                      </p:cBhvr>
                                      <p:to>
                                        <p:strVal val="visible"/>
                                      </p:to>
                                    </p:set>
                                    <p:animEffect transition="in" filter="randombar(horizontal)">
                                      <p:cBhvr>
                                        <p:cTn id="19" dur="500"/>
                                        <p:tgtEl>
                                          <p:spTgt spid="48"/>
                                        </p:tgtEl>
                                      </p:cBhvr>
                                    </p:animEffect>
                                  </p:childTnLst>
                                </p:cTn>
                              </p:par>
                              <p:par>
                                <p:cTn id="20" presetID="14" presetClass="entr" presetSubtype="10" fill="hold" nodeType="withEffect">
                                  <p:stCondLst>
                                    <p:cond delay="0"/>
                                  </p:stCondLst>
                                  <p:childTnLst>
                                    <p:set>
                                      <p:cBhvr>
                                        <p:cTn id="21" dur="1" fill="hold">
                                          <p:stCondLst>
                                            <p:cond delay="0"/>
                                          </p:stCondLst>
                                        </p:cTn>
                                        <p:tgtEl>
                                          <p:spTgt spid="52"/>
                                        </p:tgtEl>
                                        <p:attrNameLst>
                                          <p:attrName>style.visibility</p:attrName>
                                        </p:attrNameLst>
                                      </p:cBhvr>
                                      <p:to>
                                        <p:strVal val="visible"/>
                                      </p:to>
                                    </p:set>
                                    <p:animEffect transition="in" filter="randombar(horizontal)">
                                      <p:cBhvr>
                                        <p:cTn id="22" dur="500"/>
                                        <p:tgtEl>
                                          <p:spTgt spid="52"/>
                                        </p:tgtEl>
                                      </p:cBhvr>
                                    </p:animEffect>
                                  </p:childTnLst>
                                </p:cTn>
                              </p:par>
                              <p:par>
                                <p:cTn id="23" presetID="14" presetClass="entr" presetSubtype="10" fill="hold" nodeType="withEffect">
                                  <p:stCondLst>
                                    <p:cond delay="0"/>
                                  </p:stCondLst>
                                  <p:childTnLst>
                                    <p:set>
                                      <p:cBhvr>
                                        <p:cTn id="24" dur="1" fill="hold">
                                          <p:stCondLst>
                                            <p:cond delay="0"/>
                                          </p:stCondLst>
                                        </p:cTn>
                                        <p:tgtEl>
                                          <p:spTgt spid="49"/>
                                        </p:tgtEl>
                                        <p:attrNameLst>
                                          <p:attrName>style.visibility</p:attrName>
                                        </p:attrNameLst>
                                      </p:cBhvr>
                                      <p:to>
                                        <p:strVal val="visible"/>
                                      </p:to>
                                    </p:set>
                                    <p:animEffect transition="in" filter="randombar(horizontal)">
                                      <p:cBhvr>
                                        <p:cTn id="25" dur="500"/>
                                        <p:tgtEl>
                                          <p:spTgt spid="49"/>
                                        </p:tgtEl>
                                      </p:cBhvr>
                                    </p:animEffect>
                                  </p:childTnLst>
                                </p:cTn>
                              </p:par>
                              <p:par>
                                <p:cTn id="26" presetID="14" presetClass="entr" presetSubtype="10" fill="hold" nodeType="withEffect">
                                  <p:stCondLst>
                                    <p:cond delay="0"/>
                                  </p:stCondLst>
                                  <p:childTnLst>
                                    <p:set>
                                      <p:cBhvr>
                                        <p:cTn id="27" dur="1" fill="hold">
                                          <p:stCondLst>
                                            <p:cond delay="0"/>
                                          </p:stCondLst>
                                        </p:cTn>
                                        <p:tgtEl>
                                          <p:spTgt spid="45"/>
                                        </p:tgtEl>
                                        <p:attrNameLst>
                                          <p:attrName>style.visibility</p:attrName>
                                        </p:attrNameLst>
                                      </p:cBhvr>
                                      <p:to>
                                        <p:strVal val="visible"/>
                                      </p:to>
                                    </p:set>
                                    <p:animEffect transition="in" filter="randombar(horizontal)">
                                      <p:cBhvr>
                                        <p:cTn id="28" dur="500"/>
                                        <p:tgtEl>
                                          <p:spTgt spid="45"/>
                                        </p:tgtEl>
                                      </p:cBhvr>
                                    </p:animEffect>
                                  </p:childTnLst>
                                </p:cTn>
                              </p:par>
                              <p:par>
                                <p:cTn id="29" presetID="14" presetClass="entr" presetSubtype="10" fill="hold" nodeType="withEffect">
                                  <p:stCondLst>
                                    <p:cond delay="0"/>
                                  </p:stCondLst>
                                  <p:childTnLst>
                                    <p:set>
                                      <p:cBhvr>
                                        <p:cTn id="30" dur="1" fill="hold">
                                          <p:stCondLst>
                                            <p:cond delay="0"/>
                                          </p:stCondLst>
                                        </p:cTn>
                                        <p:tgtEl>
                                          <p:spTgt spid="53"/>
                                        </p:tgtEl>
                                        <p:attrNameLst>
                                          <p:attrName>style.visibility</p:attrName>
                                        </p:attrNameLst>
                                      </p:cBhvr>
                                      <p:to>
                                        <p:strVal val="visible"/>
                                      </p:to>
                                    </p:set>
                                    <p:animEffect transition="in" filter="randombar(horizontal)">
                                      <p:cBhvr>
                                        <p:cTn id="31" dur="500"/>
                                        <p:tgtEl>
                                          <p:spTgt spid="53"/>
                                        </p:tgtEl>
                                      </p:cBhvr>
                                    </p:animEffect>
                                  </p:childTnLst>
                                </p:cTn>
                              </p:par>
                              <p:par>
                                <p:cTn id="32" presetID="14" presetClass="entr" presetSubtype="10" fill="hold" nodeType="withEffect">
                                  <p:stCondLst>
                                    <p:cond delay="0"/>
                                  </p:stCondLst>
                                  <p:childTnLst>
                                    <p:set>
                                      <p:cBhvr>
                                        <p:cTn id="33" dur="1" fill="hold">
                                          <p:stCondLst>
                                            <p:cond delay="0"/>
                                          </p:stCondLst>
                                        </p:cTn>
                                        <p:tgtEl>
                                          <p:spTgt spid="44"/>
                                        </p:tgtEl>
                                        <p:attrNameLst>
                                          <p:attrName>style.visibility</p:attrName>
                                        </p:attrNameLst>
                                      </p:cBhvr>
                                      <p:to>
                                        <p:strVal val="visible"/>
                                      </p:to>
                                    </p:set>
                                    <p:animEffect transition="in" filter="randombar(horizontal)">
                                      <p:cBhvr>
                                        <p:cTn id="34" dur="500"/>
                                        <p:tgtEl>
                                          <p:spTgt spid="44"/>
                                        </p:tgtEl>
                                      </p:cBhvr>
                                    </p:animEffect>
                                  </p:childTnLst>
                                </p:cTn>
                              </p:par>
                              <p:par>
                                <p:cTn id="35" presetID="14" presetClass="entr" presetSubtype="10" fill="hold" nodeType="withEffect">
                                  <p:stCondLst>
                                    <p:cond delay="0"/>
                                  </p:stCondLst>
                                  <p:childTnLst>
                                    <p:set>
                                      <p:cBhvr>
                                        <p:cTn id="36" dur="1" fill="hold">
                                          <p:stCondLst>
                                            <p:cond delay="0"/>
                                          </p:stCondLst>
                                        </p:cTn>
                                        <p:tgtEl>
                                          <p:spTgt spid="54"/>
                                        </p:tgtEl>
                                        <p:attrNameLst>
                                          <p:attrName>style.visibility</p:attrName>
                                        </p:attrNameLst>
                                      </p:cBhvr>
                                      <p:to>
                                        <p:strVal val="visible"/>
                                      </p:to>
                                    </p:set>
                                    <p:animEffect transition="in" filter="randombar(horizontal)">
                                      <p:cBhvr>
                                        <p:cTn id="37" dur="500"/>
                                        <p:tgtEl>
                                          <p:spTgt spid="54"/>
                                        </p:tgtEl>
                                      </p:cBhvr>
                                    </p:animEffect>
                                  </p:childTnLst>
                                </p:cTn>
                              </p:par>
                            </p:childTnLst>
                          </p:cTn>
                        </p:par>
                      </p:childTnLst>
                    </p:cTn>
                  </p:par>
                  <p:par>
                    <p:cTn id="38" fill="hold">
                      <p:stCondLst>
                        <p:cond delay="indefinite"/>
                      </p:stCondLst>
                      <p:childTnLst>
                        <p:par>
                          <p:cTn id="39" fill="hold">
                            <p:stCondLst>
                              <p:cond delay="0"/>
                            </p:stCondLst>
                            <p:childTnLst>
                              <p:par>
                                <p:cTn id="40" presetID="14" presetClass="entr" presetSubtype="10" fill="hold" nodeType="clickEffect">
                                  <p:stCondLst>
                                    <p:cond delay="0"/>
                                  </p:stCondLst>
                                  <p:childTnLst>
                                    <p:set>
                                      <p:cBhvr>
                                        <p:cTn id="41" dur="1" fill="hold">
                                          <p:stCondLst>
                                            <p:cond delay="0"/>
                                          </p:stCondLst>
                                        </p:cTn>
                                        <p:tgtEl>
                                          <p:spTgt spid="55"/>
                                        </p:tgtEl>
                                        <p:attrNameLst>
                                          <p:attrName>style.visibility</p:attrName>
                                        </p:attrNameLst>
                                      </p:cBhvr>
                                      <p:to>
                                        <p:strVal val="visible"/>
                                      </p:to>
                                    </p:set>
                                    <p:animEffect transition="in" filter="randombar(horizontal)">
                                      <p:cBhvr>
                                        <p:cTn id="42" dur="500"/>
                                        <p:tgtEl>
                                          <p:spTgt spid="55"/>
                                        </p:tgtEl>
                                      </p:cBhvr>
                                    </p:animEffect>
                                  </p:childTnLst>
                                </p:cTn>
                              </p:par>
                              <p:par>
                                <p:cTn id="43" presetID="14" presetClass="entr" presetSubtype="10" fill="hold" nodeType="withEffect">
                                  <p:stCondLst>
                                    <p:cond delay="0"/>
                                  </p:stCondLst>
                                  <p:childTnLst>
                                    <p:set>
                                      <p:cBhvr>
                                        <p:cTn id="44" dur="1" fill="hold">
                                          <p:stCondLst>
                                            <p:cond delay="0"/>
                                          </p:stCondLst>
                                        </p:cTn>
                                        <p:tgtEl>
                                          <p:spTgt spid="57"/>
                                        </p:tgtEl>
                                        <p:attrNameLst>
                                          <p:attrName>style.visibility</p:attrName>
                                        </p:attrNameLst>
                                      </p:cBhvr>
                                      <p:to>
                                        <p:strVal val="visible"/>
                                      </p:to>
                                    </p:set>
                                    <p:animEffect transition="in" filter="randombar(horizontal)">
                                      <p:cBhvr>
                                        <p:cTn id="45" dur="500"/>
                                        <p:tgtEl>
                                          <p:spTgt spid="57"/>
                                        </p:tgtEl>
                                      </p:cBhvr>
                                    </p:animEffect>
                                  </p:childTnLst>
                                </p:cTn>
                              </p:par>
                              <p:par>
                                <p:cTn id="46" presetID="14" presetClass="entr" presetSubtype="10" fill="hold" nodeType="withEffect">
                                  <p:stCondLst>
                                    <p:cond delay="0"/>
                                  </p:stCondLst>
                                  <p:childTnLst>
                                    <p:set>
                                      <p:cBhvr>
                                        <p:cTn id="47" dur="1" fill="hold">
                                          <p:stCondLst>
                                            <p:cond delay="0"/>
                                          </p:stCondLst>
                                        </p:cTn>
                                        <p:tgtEl>
                                          <p:spTgt spid="56"/>
                                        </p:tgtEl>
                                        <p:attrNameLst>
                                          <p:attrName>style.visibility</p:attrName>
                                        </p:attrNameLst>
                                      </p:cBhvr>
                                      <p:to>
                                        <p:strVal val="visible"/>
                                      </p:to>
                                    </p:set>
                                    <p:animEffect transition="in" filter="randombar(horizontal)">
                                      <p:cBhvr>
                                        <p:cTn id="48" dur="500"/>
                                        <p:tgtEl>
                                          <p:spTgt spid="56"/>
                                        </p:tgtEl>
                                      </p:cBhvr>
                                    </p:animEffect>
                                  </p:childTnLst>
                                </p:cTn>
                              </p:par>
                              <p:par>
                                <p:cTn id="49" presetID="14" presetClass="entr" presetSubtype="10" fill="hold" nodeType="withEffect">
                                  <p:stCondLst>
                                    <p:cond delay="0"/>
                                  </p:stCondLst>
                                  <p:childTnLst>
                                    <p:set>
                                      <p:cBhvr>
                                        <p:cTn id="50" dur="1" fill="hold">
                                          <p:stCondLst>
                                            <p:cond delay="0"/>
                                          </p:stCondLst>
                                        </p:cTn>
                                        <p:tgtEl>
                                          <p:spTgt spid="58"/>
                                        </p:tgtEl>
                                        <p:attrNameLst>
                                          <p:attrName>style.visibility</p:attrName>
                                        </p:attrNameLst>
                                      </p:cBhvr>
                                      <p:to>
                                        <p:strVal val="visible"/>
                                      </p:to>
                                    </p:set>
                                    <p:animEffect transition="in" filter="randombar(horizontal)">
                                      <p:cBhvr>
                                        <p:cTn id="51" dur="500"/>
                                        <p:tgtEl>
                                          <p:spTgt spid="58"/>
                                        </p:tgtEl>
                                      </p:cBhvr>
                                    </p:animEffect>
                                  </p:childTnLst>
                                </p:cTn>
                              </p:par>
                              <p:par>
                                <p:cTn id="52" presetID="14" presetClass="entr" presetSubtype="10" fill="hold" nodeType="withEffect">
                                  <p:stCondLst>
                                    <p:cond delay="0"/>
                                  </p:stCondLst>
                                  <p:childTnLst>
                                    <p:set>
                                      <p:cBhvr>
                                        <p:cTn id="53" dur="1" fill="hold">
                                          <p:stCondLst>
                                            <p:cond delay="0"/>
                                          </p:stCondLst>
                                        </p:cTn>
                                        <p:tgtEl>
                                          <p:spTgt spid="64"/>
                                        </p:tgtEl>
                                        <p:attrNameLst>
                                          <p:attrName>style.visibility</p:attrName>
                                        </p:attrNameLst>
                                      </p:cBhvr>
                                      <p:to>
                                        <p:strVal val="visible"/>
                                      </p:to>
                                    </p:set>
                                    <p:animEffect transition="in" filter="randombar(horizontal)">
                                      <p:cBhvr>
                                        <p:cTn id="54" dur="500"/>
                                        <p:tgtEl>
                                          <p:spTgt spid="64"/>
                                        </p:tgtEl>
                                      </p:cBhvr>
                                    </p:animEffect>
                                  </p:childTnLst>
                                </p:cTn>
                              </p:par>
                              <p:par>
                                <p:cTn id="55" presetID="14" presetClass="entr" presetSubtype="10" fill="hold" nodeType="withEffect">
                                  <p:stCondLst>
                                    <p:cond delay="0"/>
                                  </p:stCondLst>
                                  <p:childTnLst>
                                    <p:set>
                                      <p:cBhvr>
                                        <p:cTn id="56" dur="1" fill="hold">
                                          <p:stCondLst>
                                            <p:cond delay="0"/>
                                          </p:stCondLst>
                                        </p:cTn>
                                        <p:tgtEl>
                                          <p:spTgt spid="63"/>
                                        </p:tgtEl>
                                        <p:attrNameLst>
                                          <p:attrName>style.visibility</p:attrName>
                                        </p:attrNameLst>
                                      </p:cBhvr>
                                      <p:to>
                                        <p:strVal val="visible"/>
                                      </p:to>
                                    </p:set>
                                    <p:animEffect transition="in" filter="randombar(horizontal)">
                                      <p:cBhvr>
                                        <p:cTn id="57" dur="500"/>
                                        <p:tgtEl>
                                          <p:spTgt spid="63"/>
                                        </p:tgtEl>
                                      </p:cBhvr>
                                    </p:animEffect>
                                  </p:childTnLst>
                                </p:cTn>
                              </p:par>
                              <p:par>
                                <p:cTn id="58" presetID="14" presetClass="entr" presetSubtype="10" fill="hold" nodeType="withEffect">
                                  <p:stCondLst>
                                    <p:cond delay="0"/>
                                  </p:stCondLst>
                                  <p:childTnLst>
                                    <p:set>
                                      <p:cBhvr>
                                        <p:cTn id="59" dur="1" fill="hold">
                                          <p:stCondLst>
                                            <p:cond delay="0"/>
                                          </p:stCondLst>
                                        </p:cTn>
                                        <p:tgtEl>
                                          <p:spTgt spid="65"/>
                                        </p:tgtEl>
                                        <p:attrNameLst>
                                          <p:attrName>style.visibility</p:attrName>
                                        </p:attrNameLst>
                                      </p:cBhvr>
                                      <p:to>
                                        <p:strVal val="visible"/>
                                      </p:to>
                                    </p:set>
                                    <p:animEffect transition="in" filter="randombar(horizontal)">
                                      <p:cBhvr>
                                        <p:cTn id="60" dur="500"/>
                                        <p:tgtEl>
                                          <p:spTgt spid="65"/>
                                        </p:tgtEl>
                                      </p:cBhvr>
                                    </p:animEffect>
                                  </p:childTnLst>
                                </p:cTn>
                              </p:par>
                            </p:childTnLst>
                          </p:cTn>
                        </p:par>
                      </p:childTnLst>
                    </p:cTn>
                  </p:par>
                  <p:par>
                    <p:cTn id="61" fill="hold">
                      <p:stCondLst>
                        <p:cond delay="indefinite"/>
                      </p:stCondLst>
                      <p:childTnLst>
                        <p:par>
                          <p:cTn id="62" fill="hold">
                            <p:stCondLst>
                              <p:cond delay="0"/>
                            </p:stCondLst>
                            <p:childTnLst>
                              <p:par>
                                <p:cTn id="63" presetID="14" presetClass="entr" presetSubtype="10" fill="hold" nodeType="clickEffect">
                                  <p:stCondLst>
                                    <p:cond delay="0"/>
                                  </p:stCondLst>
                                  <p:childTnLst>
                                    <p:set>
                                      <p:cBhvr>
                                        <p:cTn id="64" dur="1" fill="hold">
                                          <p:stCondLst>
                                            <p:cond delay="0"/>
                                          </p:stCondLst>
                                        </p:cTn>
                                        <p:tgtEl>
                                          <p:spTgt spid="61"/>
                                        </p:tgtEl>
                                        <p:attrNameLst>
                                          <p:attrName>style.visibility</p:attrName>
                                        </p:attrNameLst>
                                      </p:cBhvr>
                                      <p:to>
                                        <p:strVal val="visible"/>
                                      </p:to>
                                    </p:set>
                                    <p:animEffect transition="in" filter="randombar(horizontal)">
                                      <p:cBhvr>
                                        <p:cTn id="65" dur="500"/>
                                        <p:tgtEl>
                                          <p:spTgt spid="61"/>
                                        </p:tgtEl>
                                      </p:cBhvr>
                                    </p:animEffect>
                                  </p:childTnLst>
                                </p:cTn>
                              </p:par>
                              <p:par>
                                <p:cTn id="66" presetID="14" presetClass="entr" presetSubtype="10" fill="hold" nodeType="withEffect">
                                  <p:stCondLst>
                                    <p:cond delay="0"/>
                                  </p:stCondLst>
                                  <p:childTnLst>
                                    <p:set>
                                      <p:cBhvr>
                                        <p:cTn id="67" dur="1" fill="hold">
                                          <p:stCondLst>
                                            <p:cond delay="0"/>
                                          </p:stCondLst>
                                        </p:cTn>
                                        <p:tgtEl>
                                          <p:spTgt spid="59"/>
                                        </p:tgtEl>
                                        <p:attrNameLst>
                                          <p:attrName>style.visibility</p:attrName>
                                        </p:attrNameLst>
                                      </p:cBhvr>
                                      <p:to>
                                        <p:strVal val="visible"/>
                                      </p:to>
                                    </p:set>
                                    <p:animEffect transition="in" filter="randombar(horizontal)">
                                      <p:cBhvr>
                                        <p:cTn id="68" dur="500"/>
                                        <p:tgtEl>
                                          <p:spTgt spid="59"/>
                                        </p:tgtEl>
                                      </p:cBhvr>
                                    </p:animEffect>
                                  </p:childTnLst>
                                </p:cTn>
                              </p:par>
                              <p:par>
                                <p:cTn id="69" presetID="14" presetClass="entr" presetSubtype="10" fill="hold" nodeType="withEffect">
                                  <p:stCondLst>
                                    <p:cond delay="0"/>
                                  </p:stCondLst>
                                  <p:childTnLst>
                                    <p:set>
                                      <p:cBhvr>
                                        <p:cTn id="70" dur="1" fill="hold">
                                          <p:stCondLst>
                                            <p:cond delay="0"/>
                                          </p:stCondLst>
                                        </p:cTn>
                                        <p:tgtEl>
                                          <p:spTgt spid="62"/>
                                        </p:tgtEl>
                                        <p:attrNameLst>
                                          <p:attrName>style.visibility</p:attrName>
                                        </p:attrNameLst>
                                      </p:cBhvr>
                                      <p:to>
                                        <p:strVal val="visible"/>
                                      </p:to>
                                    </p:set>
                                    <p:animEffect transition="in" filter="randombar(horizontal)">
                                      <p:cBhvr>
                                        <p:cTn id="71" dur="500"/>
                                        <p:tgtEl>
                                          <p:spTgt spid="62"/>
                                        </p:tgtEl>
                                      </p:cBhvr>
                                    </p:animEffect>
                                  </p:childTnLst>
                                </p:cTn>
                              </p:par>
                              <p:par>
                                <p:cTn id="72" presetID="14" presetClass="entr" presetSubtype="10" fill="hold" nodeType="withEffect">
                                  <p:stCondLst>
                                    <p:cond delay="0"/>
                                  </p:stCondLst>
                                  <p:childTnLst>
                                    <p:set>
                                      <p:cBhvr>
                                        <p:cTn id="73" dur="1" fill="hold">
                                          <p:stCondLst>
                                            <p:cond delay="0"/>
                                          </p:stCondLst>
                                        </p:cTn>
                                        <p:tgtEl>
                                          <p:spTgt spid="60"/>
                                        </p:tgtEl>
                                        <p:attrNameLst>
                                          <p:attrName>style.visibility</p:attrName>
                                        </p:attrNameLst>
                                      </p:cBhvr>
                                      <p:to>
                                        <p:strVal val="visible"/>
                                      </p:to>
                                    </p:set>
                                    <p:animEffect transition="in" filter="randombar(horizontal)">
                                      <p:cBhvr>
                                        <p:cTn id="74" dur="500"/>
                                        <p:tgtEl>
                                          <p:spTgt spid="60"/>
                                        </p:tgtEl>
                                      </p:cBhvr>
                                    </p:animEffect>
                                  </p:childTnLst>
                                </p:cTn>
                              </p:par>
                              <p:par>
                                <p:cTn id="75" presetID="14" presetClass="entr" presetSubtype="10" fill="hold" nodeType="withEffect">
                                  <p:stCondLst>
                                    <p:cond delay="0"/>
                                  </p:stCondLst>
                                  <p:childTnLst>
                                    <p:set>
                                      <p:cBhvr>
                                        <p:cTn id="76" dur="1" fill="hold">
                                          <p:stCondLst>
                                            <p:cond delay="0"/>
                                          </p:stCondLst>
                                        </p:cTn>
                                        <p:tgtEl>
                                          <p:spTgt spid="43"/>
                                        </p:tgtEl>
                                        <p:attrNameLst>
                                          <p:attrName>style.visibility</p:attrName>
                                        </p:attrNameLst>
                                      </p:cBhvr>
                                      <p:to>
                                        <p:strVal val="visible"/>
                                      </p:to>
                                    </p:set>
                                    <p:animEffect transition="in" filter="randombar(horizontal)">
                                      <p:cBhvr>
                                        <p:cTn id="77" dur="500"/>
                                        <p:tgtEl>
                                          <p:spTgt spid="43"/>
                                        </p:tgtEl>
                                      </p:cBhvr>
                                    </p:animEffect>
                                  </p:childTnLst>
                                </p:cTn>
                              </p:par>
                              <p:par>
                                <p:cTn id="78" presetID="14" presetClass="entr" presetSubtype="10" fill="hold" nodeType="withEffect">
                                  <p:stCondLst>
                                    <p:cond delay="0"/>
                                  </p:stCondLst>
                                  <p:childTnLst>
                                    <p:set>
                                      <p:cBhvr>
                                        <p:cTn id="79" dur="1" fill="hold">
                                          <p:stCondLst>
                                            <p:cond delay="0"/>
                                          </p:stCondLst>
                                        </p:cTn>
                                        <p:tgtEl>
                                          <p:spTgt spid="67"/>
                                        </p:tgtEl>
                                        <p:attrNameLst>
                                          <p:attrName>style.visibility</p:attrName>
                                        </p:attrNameLst>
                                      </p:cBhvr>
                                      <p:to>
                                        <p:strVal val="visible"/>
                                      </p:to>
                                    </p:set>
                                    <p:animEffect transition="in" filter="randombar(horizontal)">
                                      <p:cBhvr>
                                        <p:cTn id="80" dur="500"/>
                                        <p:tgtEl>
                                          <p:spTgt spid="67"/>
                                        </p:tgtEl>
                                      </p:cBhvr>
                                    </p:animEffect>
                                  </p:childTnLst>
                                </p:cTn>
                              </p:par>
                              <p:par>
                                <p:cTn id="81" presetID="14" presetClass="entr" presetSubtype="10" fill="hold" nodeType="withEffect">
                                  <p:stCondLst>
                                    <p:cond delay="0"/>
                                  </p:stCondLst>
                                  <p:childTnLst>
                                    <p:set>
                                      <p:cBhvr>
                                        <p:cTn id="82" dur="1" fill="hold">
                                          <p:stCondLst>
                                            <p:cond delay="0"/>
                                          </p:stCondLst>
                                        </p:cTn>
                                        <p:tgtEl>
                                          <p:spTgt spid="66"/>
                                        </p:tgtEl>
                                        <p:attrNameLst>
                                          <p:attrName>style.visibility</p:attrName>
                                        </p:attrNameLst>
                                      </p:cBhvr>
                                      <p:to>
                                        <p:strVal val="visible"/>
                                      </p:to>
                                    </p:set>
                                    <p:animEffect transition="in" filter="randombar(horizontal)">
                                      <p:cBhvr>
                                        <p:cTn id="83" dur="500"/>
                                        <p:tgtEl>
                                          <p:spTgt spid="66"/>
                                        </p:tgtEl>
                                      </p:cBhvr>
                                    </p:animEffect>
                                  </p:childTnLst>
                                </p:cTn>
                              </p:par>
                              <p:par>
                                <p:cTn id="84" presetID="14" presetClass="entr" presetSubtype="10" fill="hold" nodeType="withEffect">
                                  <p:stCondLst>
                                    <p:cond delay="0"/>
                                  </p:stCondLst>
                                  <p:childTnLst>
                                    <p:set>
                                      <p:cBhvr>
                                        <p:cTn id="85" dur="1" fill="hold">
                                          <p:stCondLst>
                                            <p:cond delay="0"/>
                                          </p:stCondLst>
                                        </p:cTn>
                                        <p:tgtEl>
                                          <p:spTgt spid="68"/>
                                        </p:tgtEl>
                                        <p:attrNameLst>
                                          <p:attrName>style.visibility</p:attrName>
                                        </p:attrNameLst>
                                      </p:cBhvr>
                                      <p:to>
                                        <p:strVal val="visible"/>
                                      </p:to>
                                    </p:set>
                                    <p:animEffect transition="in" filter="randombar(horizontal)">
                                      <p:cBhvr>
                                        <p:cTn id="86" dur="500"/>
                                        <p:tgtEl>
                                          <p:spTgt spid="68"/>
                                        </p:tgtEl>
                                      </p:cBhvr>
                                    </p:animEffect>
                                  </p:childTnLst>
                                </p:cTn>
                              </p:par>
                              <p:par>
                                <p:cTn id="87" presetID="14" presetClass="entr" presetSubtype="10" fill="hold" nodeType="withEffect">
                                  <p:stCondLst>
                                    <p:cond delay="0"/>
                                  </p:stCondLst>
                                  <p:childTnLst>
                                    <p:set>
                                      <p:cBhvr>
                                        <p:cTn id="88" dur="1" fill="hold">
                                          <p:stCondLst>
                                            <p:cond delay="0"/>
                                          </p:stCondLst>
                                        </p:cTn>
                                        <p:tgtEl>
                                          <p:spTgt spid="69"/>
                                        </p:tgtEl>
                                        <p:attrNameLst>
                                          <p:attrName>style.visibility</p:attrName>
                                        </p:attrNameLst>
                                      </p:cBhvr>
                                      <p:to>
                                        <p:strVal val="visible"/>
                                      </p:to>
                                    </p:set>
                                    <p:animEffect transition="in" filter="randombar(horizontal)">
                                      <p:cBhvr>
                                        <p:cTn id="89" dur="500"/>
                                        <p:tgtEl>
                                          <p:spTgt spid="6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 name="文本框 34">
            <a:extLst>
              <a:ext uri="{FF2B5EF4-FFF2-40B4-BE49-F238E27FC236}">
                <a16:creationId xmlns:a16="http://schemas.microsoft.com/office/drawing/2014/main" id="{68D10ADF-D152-477D-81B8-77665344F5F3}"/>
              </a:ext>
            </a:extLst>
          </p:cNvPr>
          <p:cNvSpPr txBox="1"/>
          <p:nvPr/>
        </p:nvSpPr>
        <p:spPr>
          <a:xfrm>
            <a:off x="1919419" y="260790"/>
            <a:ext cx="5410461" cy="500137"/>
          </a:xfrm>
          <a:prstGeom prst="rect">
            <a:avLst/>
          </a:prstGeom>
          <a:noFill/>
        </p:spPr>
        <p:txBody>
          <a:bodyPr wrap="square" lIns="68580" tIns="34290" rIns="68580" bIns="34290" rtlCol="0">
            <a:spAutoFit/>
          </a:bodyPr>
          <a:lstStyle/>
          <a:p>
            <a:pPr algn="ctr"/>
            <a:r>
              <a:rPr lang="zh-CN" altLang="en-US" sz="2800" b="1" dirty="0">
                <a:solidFill>
                  <a:srgbClr val="0070C0"/>
                </a:solidFill>
                <a:cs typeface="+mn-ea"/>
                <a:sym typeface="+mn-lt"/>
              </a:rPr>
              <a:t>举个栗子</a:t>
            </a:r>
            <a:endParaRPr lang="en-US" altLang="zh-CN" sz="2800" b="1" dirty="0">
              <a:solidFill>
                <a:srgbClr val="7030A0"/>
              </a:solidFill>
              <a:cs typeface="+mn-ea"/>
              <a:sym typeface="+mn-lt"/>
            </a:endParaRPr>
          </a:p>
        </p:txBody>
      </p:sp>
      <p:sp>
        <p:nvSpPr>
          <p:cNvPr id="36" name="内容占位符 1">
            <a:extLst>
              <a:ext uri="{FF2B5EF4-FFF2-40B4-BE49-F238E27FC236}">
                <a16:creationId xmlns:a16="http://schemas.microsoft.com/office/drawing/2014/main" id="{557D34DB-EA22-44C5-BC40-F4B0CF6E394C}"/>
              </a:ext>
            </a:extLst>
          </p:cNvPr>
          <p:cNvSpPr txBox="1">
            <a:spLocks/>
          </p:cNvSpPr>
          <p:nvPr/>
        </p:nvSpPr>
        <p:spPr>
          <a:xfrm>
            <a:off x="490822" y="779487"/>
            <a:ext cx="8123789" cy="880871"/>
          </a:xfrm>
          <a:prstGeom prst="rect">
            <a:avLst/>
          </a:prstGeom>
        </p:spPr>
        <p:txBody>
          <a:bodyPr vert="horz" lIns="91440" tIns="45720" rIns="91440" bIns="45720" rtlCol="0">
            <a:normAutofit/>
          </a:bodyPr>
          <a:lstStyle>
            <a:lvl1pPr marL="0" indent="538480" algn="l" defTabSz="685800" rtl="0" eaLnBrk="1" latinLnBrk="0" hangingPunct="1">
              <a:lnSpc>
                <a:spcPct val="150000"/>
              </a:lnSpc>
              <a:spcBef>
                <a:spcPts val="0"/>
              </a:spcBef>
              <a:buFont typeface="Arial" panose="020B0604020202020204" pitchFamily="34" charset="0"/>
              <a:buNone/>
              <a:defRPr sz="2200" b="1" kern="1200">
                <a:solidFill>
                  <a:srgbClr val="004DA1"/>
                </a:solidFill>
                <a:latin typeface="楷体" panose="02010609060101010101" pitchFamily="49" charset="-122"/>
                <a:ea typeface="楷体" panose="02010609060101010101" pitchFamily="49" charset="-122"/>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a:lnSpc>
                <a:spcPct val="110000"/>
              </a:lnSpc>
            </a:pPr>
            <a:r>
              <a:rPr lang="zh-CN" altLang="en-US" dirty="0">
                <a:latin typeface="+mn-lt"/>
                <a:ea typeface="+mn-ea"/>
                <a:cs typeface="+mn-ea"/>
                <a:sym typeface="+mn-lt"/>
              </a:rPr>
              <a:t>甲公司从乙公司购入一批芒果（单位：万元）</a:t>
            </a:r>
            <a:endParaRPr lang="en-US" altLang="zh-CN" dirty="0">
              <a:latin typeface="+mn-lt"/>
              <a:ea typeface="+mn-ea"/>
              <a:cs typeface="+mn-ea"/>
              <a:sym typeface="+mn-lt"/>
            </a:endParaRPr>
          </a:p>
        </p:txBody>
      </p:sp>
      <p:graphicFrame>
        <p:nvGraphicFramePr>
          <p:cNvPr id="3" name="表格 3">
            <a:extLst>
              <a:ext uri="{FF2B5EF4-FFF2-40B4-BE49-F238E27FC236}">
                <a16:creationId xmlns:a16="http://schemas.microsoft.com/office/drawing/2014/main" id="{4FBA6E2C-1FB4-42C5-97F8-33F79052E750}"/>
              </a:ext>
            </a:extLst>
          </p:cNvPr>
          <p:cNvGraphicFramePr>
            <a:graphicFrameLocks noGrp="1"/>
          </p:cNvGraphicFramePr>
          <p:nvPr>
            <p:extLst>
              <p:ext uri="{D42A27DB-BD31-4B8C-83A1-F6EECF244321}">
                <p14:modId xmlns:p14="http://schemas.microsoft.com/office/powerpoint/2010/main" val="2256496469"/>
              </p:ext>
            </p:extLst>
          </p:nvPr>
        </p:nvGraphicFramePr>
        <p:xfrm>
          <a:off x="389005" y="1119874"/>
          <a:ext cx="8327421" cy="4023626"/>
        </p:xfrm>
        <a:graphic>
          <a:graphicData uri="http://schemas.openxmlformats.org/drawingml/2006/table">
            <a:tbl>
              <a:tblPr firstRow="1" bandRow="1">
                <a:tableStyleId>{7DF18680-E054-41AD-8BC1-D1AEF772440D}</a:tableStyleId>
              </a:tblPr>
              <a:tblGrid>
                <a:gridCol w="1466866">
                  <a:extLst>
                    <a:ext uri="{9D8B030D-6E8A-4147-A177-3AD203B41FA5}">
                      <a16:colId xmlns:a16="http://schemas.microsoft.com/office/drawing/2014/main" val="2993268772"/>
                    </a:ext>
                  </a:extLst>
                </a:gridCol>
                <a:gridCol w="1864102">
                  <a:extLst>
                    <a:ext uri="{9D8B030D-6E8A-4147-A177-3AD203B41FA5}">
                      <a16:colId xmlns:a16="http://schemas.microsoft.com/office/drawing/2014/main" val="3067989826"/>
                    </a:ext>
                  </a:extLst>
                </a:gridCol>
                <a:gridCol w="1212102">
                  <a:extLst>
                    <a:ext uri="{9D8B030D-6E8A-4147-A177-3AD203B41FA5}">
                      <a16:colId xmlns:a16="http://schemas.microsoft.com/office/drawing/2014/main" val="3207904774"/>
                    </a:ext>
                  </a:extLst>
                </a:gridCol>
                <a:gridCol w="1642075">
                  <a:extLst>
                    <a:ext uri="{9D8B030D-6E8A-4147-A177-3AD203B41FA5}">
                      <a16:colId xmlns:a16="http://schemas.microsoft.com/office/drawing/2014/main" val="3691589796"/>
                    </a:ext>
                  </a:extLst>
                </a:gridCol>
                <a:gridCol w="2142276">
                  <a:extLst>
                    <a:ext uri="{9D8B030D-6E8A-4147-A177-3AD203B41FA5}">
                      <a16:colId xmlns:a16="http://schemas.microsoft.com/office/drawing/2014/main" val="1170504377"/>
                    </a:ext>
                  </a:extLst>
                </a:gridCol>
              </a:tblGrid>
              <a:tr h="518426">
                <a:tc rowSpan="2">
                  <a:txBody>
                    <a:bodyPr/>
                    <a:lstStyle/>
                    <a:p>
                      <a:pPr algn="ctr"/>
                      <a:r>
                        <a:rPr lang="zh-CN" altLang="en-US" sz="2000" dirty="0"/>
                        <a:t>乙公司性质</a:t>
                      </a:r>
                    </a:p>
                  </a:txBody>
                  <a:tcPr anchor="ctr"/>
                </a:tc>
                <a:tc rowSpan="2">
                  <a:txBody>
                    <a:bodyPr/>
                    <a:lstStyle/>
                    <a:p>
                      <a:pPr algn="ctr"/>
                      <a:r>
                        <a:rPr lang="zh-CN" altLang="en-US" sz="2000" dirty="0"/>
                        <a:t>取得凭证</a:t>
                      </a:r>
                    </a:p>
                  </a:txBody>
                  <a:tcPr anchor="ctr"/>
                </a:tc>
                <a:tc rowSpan="2">
                  <a:txBody>
                    <a:bodyPr/>
                    <a:lstStyle/>
                    <a:p>
                      <a:pPr algn="ctr"/>
                      <a:r>
                        <a:rPr lang="zh-CN" altLang="en-US" sz="2000" dirty="0"/>
                        <a:t>金额</a:t>
                      </a:r>
                    </a:p>
                  </a:txBody>
                  <a:tcPr anchor="ctr"/>
                </a:tc>
                <a:tc gridSpan="2">
                  <a:txBody>
                    <a:bodyPr/>
                    <a:lstStyle/>
                    <a:p>
                      <a:pPr algn="ctr"/>
                      <a:r>
                        <a:rPr lang="zh-CN" altLang="en-US" sz="2000" dirty="0"/>
                        <a:t>准予抵扣税额</a:t>
                      </a:r>
                    </a:p>
                  </a:txBody>
                  <a:tcPr anchor="ctr"/>
                </a:tc>
                <a:tc hMerge="1">
                  <a:txBody>
                    <a:bodyPr/>
                    <a:lstStyle/>
                    <a:p>
                      <a:endParaRPr lang="zh-CN" altLang="en-US" dirty="0"/>
                    </a:p>
                  </a:txBody>
                  <a:tcPr/>
                </a:tc>
                <a:extLst>
                  <a:ext uri="{0D108BD9-81ED-4DB2-BD59-A6C34878D82A}">
                    <a16:rowId xmlns:a16="http://schemas.microsoft.com/office/drawing/2014/main" val="660301604"/>
                  </a:ext>
                </a:extLst>
              </a:tr>
              <a:tr h="508990">
                <a:tc vMerge="1">
                  <a:txBody>
                    <a:bodyPr/>
                    <a:lstStyle/>
                    <a:p>
                      <a:endParaRPr lang="zh-CN" altLang="en-US" dirty="0"/>
                    </a:p>
                  </a:txBody>
                  <a:tcPr/>
                </a:tc>
                <a:tc vMerge="1">
                  <a:txBody>
                    <a:bodyPr/>
                    <a:lstStyle/>
                    <a:p>
                      <a:endParaRPr lang="zh-CN" altLang="en-US" dirty="0"/>
                    </a:p>
                  </a:txBody>
                  <a:tcPr/>
                </a:tc>
                <a:tc vMerge="1">
                  <a:txBody>
                    <a:bodyPr/>
                    <a:lstStyle/>
                    <a:p>
                      <a:endParaRPr lang="zh-CN" altLang="en-US" dirty="0"/>
                    </a:p>
                  </a:txBody>
                  <a:tcPr/>
                </a:tc>
                <a:tc>
                  <a:txBody>
                    <a:bodyPr/>
                    <a:lstStyle/>
                    <a:p>
                      <a:pPr algn="ctr"/>
                      <a:r>
                        <a:rPr lang="zh-CN" altLang="en-US" sz="2000" dirty="0"/>
                        <a:t>清洗包装后直接出售</a:t>
                      </a:r>
                    </a:p>
                  </a:txBody>
                  <a:tcPr anchor="ctr"/>
                </a:tc>
                <a:tc>
                  <a:txBody>
                    <a:bodyPr/>
                    <a:lstStyle/>
                    <a:p>
                      <a:pPr algn="ctr"/>
                      <a:r>
                        <a:rPr lang="zh-CN" altLang="en-US" sz="2000" dirty="0"/>
                        <a:t>加工成芒果干出售</a:t>
                      </a:r>
                    </a:p>
                  </a:txBody>
                  <a:tcPr anchor="ctr"/>
                </a:tc>
                <a:extLst>
                  <a:ext uri="{0D108BD9-81ED-4DB2-BD59-A6C34878D82A}">
                    <a16:rowId xmlns:a16="http://schemas.microsoft.com/office/drawing/2014/main" val="2856927644"/>
                  </a:ext>
                </a:extLst>
              </a:tr>
              <a:tr h="508990">
                <a:tc>
                  <a:txBody>
                    <a:bodyPr/>
                    <a:lstStyle/>
                    <a:p>
                      <a:pPr algn="ctr"/>
                      <a:r>
                        <a:rPr lang="zh-CN" altLang="en-US" sz="2000" dirty="0"/>
                        <a:t>一般纳税人</a:t>
                      </a:r>
                    </a:p>
                  </a:txBody>
                  <a:tcPr anchor="ctr"/>
                </a:tc>
                <a:tc>
                  <a:txBody>
                    <a:bodyPr/>
                    <a:lstStyle/>
                    <a:p>
                      <a:pPr algn="ctr"/>
                      <a:r>
                        <a:rPr lang="zh-CN" altLang="en-US" sz="2000" dirty="0"/>
                        <a:t>增值税专用发票</a:t>
                      </a:r>
                    </a:p>
                  </a:txBody>
                  <a:tcPr anchor="ctr"/>
                </a:tc>
                <a:tc rowSpan="2">
                  <a:txBody>
                    <a:bodyPr/>
                    <a:lstStyle/>
                    <a:p>
                      <a:pPr algn="ctr"/>
                      <a:r>
                        <a:rPr lang="zh-CN" altLang="en-US" sz="2000" dirty="0"/>
                        <a:t>价款</a:t>
                      </a:r>
                      <a:r>
                        <a:rPr lang="en-US" altLang="zh-CN" sz="2000" dirty="0"/>
                        <a:t>10</a:t>
                      </a:r>
                    </a:p>
                    <a:p>
                      <a:pPr algn="ctr"/>
                      <a:r>
                        <a:rPr lang="zh-CN" altLang="en-US" sz="2000" dirty="0"/>
                        <a:t>税款</a:t>
                      </a:r>
                      <a:r>
                        <a:rPr lang="en-US" altLang="zh-CN" sz="2000" dirty="0"/>
                        <a:t>0.9</a:t>
                      </a:r>
                      <a:endParaRPr lang="zh-CN" altLang="en-US" sz="2000" dirty="0"/>
                    </a:p>
                  </a:txBody>
                  <a:tcPr anchor="ctr"/>
                </a:tc>
                <a:tc rowSpan="2">
                  <a:txBody>
                    <a:bodyPr/>
                    <a:lstStyle/>
                    <a:p>
                      <a:pPr algn="ctr"/>
                      <a:r>
                        <a:rPr lang="zh-CN" altLang="en-US" sz="2000" dirty="0"/>
                        <a:t>凭票抵扣</a:t>
                      </a:r>
                      <a:r>
                        <a:rPr lang="en-US" altLang="zh-CN" sz="2000" dirty="0"/>
                        <a:t>0.9</a:t>
                      </a:r>
                      <a:endParaRPr lang="zh-CN" altLang="en-US" sz="2000" dirty="0"/>
                    </a:p>
                  </a:txBody>
                  <a:tcPr anchor="ctr"/>
                </a:tc>
                <a:tc rowSpan="2">
                  <a:txBody>
                    <a:bodyPr/>
                    <a:lstStyle/>
                    <a:p>
                      <a:pPr algn="ctr"/>
                      <a:r>
                        <a:rPr lang="zh-CN" altLang="en-US" sz="2000" dirty="0"/>
                        <a:t>凭票抵扣</a:t>
                      </a:r>
                      <a:r>
                        <a:rPr lang="en-US" altLang="zh-CN" sz="2000" dirty="0"/>
                        <a:t>0.9</a:t>
                      </a:r>
                    </a:p>
                    <a:p>
                      <a:pPr algn="ctr"/>
                      <a:r>
                        <a:rPr lang="zh-CN" altLang="en-US" sz="2000" dirty="0"/>
                        <a:t>（实际执行时还有</a:t>
                      </a:r>
                      <a:r>
                        <a:rPr lang="en-US" altLang="zh-CN" sz="2000" dirty="0"/>
                        <a:t>1%</a:t>
                      </a:r>
                      <a:r>
                        <a:rPr lang="zh-CN" altLang="en-US" sz="2000" dirty="0"/>
                        <a:t>的加计扣除）</a:t>
                      </a:r>
                    </a:p>
                  </a:txBody>
                  <a:tcPr anchor="ctr"/>
                </a:tc>
                <a:extLst>
                  <a:ext uri="{0D108BD9-81ED-4DB2-BD59-A6C34878D82A}">
                    <a16:rowId xmlns:a16="http://schemas.microsoft.com/office/drawing/2014/main" val="778377988"/>
                  </a:ext>
                </a:extLst>
              </a:tr>
              <a:tr h="508990">
                <a:tc>
                  <a:txBody>
                    <a:bodyPr/>
                    <a:lstStyle/>
                    <a:p>
                      <a:pPr algn="ctr"/>
                      <a:r>
                        <a:rPr lang="zh-CN" altLang="en-US" sz="2000" dirty="0"/>
                        <a:t>境外机构</a:t>
                      </a:r>
                    </a:p>
                  </a:txBody>
                  <a:tcPr anchor="ctr"/>
                </a:tc>
                <a:tc>
                  <a:txBody>
                    <a:bodyPr/>
                    <a:lstStyle/>
                    <a:p>
                      <a:pPr algn="ctr"/>
                      <a:r>
                        <a:rPr lang="zh-CN" altLang="en-US" sz="2000" dirty="0"/>
                        <a:t>进口增值税专用缴款书</a:t>
                      </a:r>
                    </a:p>
                  </a:txBody>
                  <a:tcPr anchor="ctr"/>
                </a:tc>
                <a:tc vMerge="1">
                  <a:txBody>
                    <a:bodyPr/>
                    <a:lstStyle/>
                    <a:p>
                      <a:endParaRPr lang="zh-CN" altLang="en-US" dirty="0"/>
                    </a:p>
                  </a:txBody>
                  <a:tcPr/>
                </a:tc>
                <a:tc vMerge="1">
                  <a:txBody>
                    <a:bodyPr/>
                    <a:lstStyle/>
                    <a:p>
                      <a:endParaRPr lang="zh-CN" altLang="en-US" dirty="0"/>
                    </a:p>
                  </a:txBody>
                  <a:tcPr/>
                </a:tc>
                <a:tc vMerge="1">
                  <a:txBody>
                    <a:bodyPr/>
                    <a:lstStyle/>
                    <a:p>
                      <a:endParaRPr lang="zh-CN" altLang="en-US" dirty="0"/>
                    </a:p>
                  </a:txBody>
                  <a:tcPr/>
                </a:tc>
                <a:extLst>
                  <a:ext uri="{0D108BD9-81ED-4DB2-BD59-A6C34878D82A}">
                    <a16:rowId xmlns:a16="http://schemas.microsoft.com/office/drawing/2014/main" val="1453822575"/>
                  </a:ext>
                </a:extLst>
              </a:tr>
              <a:tr h="508990">
                <a:tc>
                  <a:txBody>
                    <a:bodyPr/>
                    <a:lstStyle/>
                    <a:p>
                      <a:pPr algn="ctr"/>
                      <a:r>
                        <a:rPr lang="zh-CN" altLang="en-US" sz="2000" dirty="0"/>
                        <a:t>小规模纳税人</a:t>
                      </a:r>
                    </a:p>
                  </a:txBody>
                  <a:tcPr anchor="ctr"/>
                </a:tc>
                <a:tc>
                  <a:txBody>
                    <a:bodyPr/>
                    <a:lstStyle/>
                    <a:p>
                      <a:pPr algn="ctr"/>
                      <a:r>
                        <a:rPr lang="zh-CN" altLang="en-US" sz="2000" dirty="0"/>
                        <a:t>增值税专用发票</a:t>
                      </a:r>
                    </a:p>
                  </a:txBody>
                  <a:tcPr anchor="ctr"/>
                </a:tc>
                <a:tc>
                  <a:txBody>
                    <a:bodyPr/>
                    <a:lstStyle/>
                    <a:p>
                      <a:pPr algn="ctr"/>
                      <a:r>
                        <a:rPr lang="zh-CN" altLang="en-US" sz="2000" dirty="0"/>
                        <a:t>价款</a:t>
                      </a:r>
                      <a:r>
                        <a:rPr lang="en-US" altLang="zh-CN" sz="2000" dirty="0"/>
                        <a:t>10</a:t>
                      </a:r>
                    </a:p>
                    <a:p>
                      <a:pPr algn="ctr"/>
                      <a:r>
                        <a:rPr lang="zh-CN" altLang="en-US" sz="2000" dirty="0"/>
                        <a:t>税款</a:t>
                      </a:r>
                      <a:r>
                        <a:rPr lang="en-US" altLang="zh-CN" sz="2000" dirty="0"/>
                        <a:t>0.3</a:t>
                      </a:r>
                      <a:endParaRPr lang="zh-CN" altLang="en-US" sz="2000" dirty="0"/>
                    </a:p>
                  </a:txBody>
                  <a:tcPr anchor="ctr"/>
                </a:tc>
                <a:tc rowSpan="2">
                  <a:txBody>
                    <a:bodyPr/>
                    <a:lstStyle/>
                    <a:p>
                      <a:pPr algn="ctr"/>
                      <a:r>
                        <a:rPr lang="en-US" altLang="zh-CN" sz="2000" dirty="0"/>
                        <a:t>10×9%=0.9</a:t>
                      </a:r>
                      <a:endParaRPr lang="zh-CN" altLang="en-US" sz="2000" dirty="0"/>
                    </a:p>
                  </a:txBody>
                  <a:tcPr anchor="ctr"/>
                </a:tc>
                <a:tc rowSpan="2">
                  <a:txBody>
                    <a:bodyPr/>
                    <a:lstStyle/>
                    <a:p>
                      <a:pPr algn="ctr"/>
                      <a:r>
                        <a:rPr lang="en-US" altLang="zh-CN" sz="2000" dirty="0"/>
                        <a:t>=10×10%=1</a:t>
                      </a:r>
                      <a:endParaRPr lang="zh-CN" altLang="en-US" sz="2000" dirty="0"/>
                    </a:p>
                  </a:txBody>
                  <a:tcPr anchor="ctr"/>
                </a:tc>
                <a:extLst>
                  <a:ext uri="{0D108BD9-81ED-4DB2-BD59-A6C34878D82A}">
                    <a16:rowId xmlns:a16="http://schemas.microsoft.com/office/drawing/2014/main" val="1343141163"/>
                  </a:ext>
                </a:extLst>
              </a:tr>
              <a:tr h="508990">
                <a:tc>
                  <a:txBody>
                    <a:bodyPr/>
                    <a:lstStyle/>
                    <a:p>
                      <a:pPr algn="ctr"/>
                      <a:r>
                        <a:rPr lang="zh-CN" altLang="en-US" sz="2000" dirty="0"/>
                        <a:t>农业生产者</a:t>
                      </a:r>
                    </a:p>
                  </a:txBody>
                  <a:tcPr anchor="ctr"/>
                </a:tc>
                <a:tc>
                  <a:txBody>
                    <a:bodyPr/>
                    <a:lstStyle/>
                    <a:p>
                      <a:pPr algn="ctr"/>
                      <a:r>
                        <a:rPr lang="zh-CN" altLang="en-US" sz="2000" dirty="0"/>
                        <a:t>农产品收购（销售）发票</a:t>
                      </a:r>
                    </a:p>
                  </a:txBody>
                  <a:tcPr anchor="ctr"/>
                </a:tc>
                <a:tc>
                  <a:txBody>
                    <a:bodyPr/>
                    <a:lstStyle/>
                    <a:p>
                      <a:pPr algn="ctr"/>
                      <a:r>
                        <a:rPr lang="zh-CN" altLang="en-US" sz="2000" dirty="0"/>
                        <a:t>买价</a:t>
                      </a:r>
                      <a:r>
                        <a:rPr lang="en-US" altLang="zh-CN" sz="2000" dirty="0"/>
                        <a:t>10</a:t>
                      </a:r>
                      <a:endParaRPr lang="zh-CN" altLang="en-US" sz="2000" dirty="0"/>
                    </a:p>
                  </a:txBody>
                  <a:tcPr anchor="ctr"/>
                </a:tc>
                <a:tc vMerge="1">
                  <a:txBody>
                    <a:bodyPr/>
                    <a:lstStyle/>
                    <a:p>
                      <a:endParaRPr lang="zh-CN" altLang="en-US" dirty="0"/>
                    </a:p>
                  </a:txBody>
                  <a:tcPr/>
                </a:tc>
                <a:tc vMerge="1">
                  <a:txBody>
                    <a:bodyPr/>
                    <a:lstStyle/>
                    <a:p>
                      <a:endParaRPr lang="zh-CN" altLang="en-US" dirty="0"/>
                    </a:p>
                  </a:txBody>
                  <a:tcPr/>
                </a:tc>
                <a:extLst>
                  <a:ext uri="{0D108BD9-81ED-4DB2-BD59-A6C34878D82A}">
                    <a16:rowId xmlns:a16="http://schemas.microsoft.com/office/drawing/2014/main" val="2847568612"/>
                  </a:ext>
                </a:extLst>
              </a:tr>
            </a:tbl>
          </a:graphicData>
        </a:graphic>
      </p:graphicFrame>
    </p:spTree>
    <p:extLst>
      <p:ext uri="{BB962C8B-B14F-4D97-AF65-F5344CB8AC3E}">
        <p14:creationId xmlns:p14="http://schemas.microsoft.com/office/powerpoint/2010/main" val="2299511112"/>
      </p:ext>
    </p:extLst>
  </p:cSld>
  <p:clrMapOvr>
    <a:masterClrMapping/>
  </p:clrMapOvr>
  <mc:AlternateContent xmlns:mc="http://schemas.openxmlformats.org/markup-compatibility/2006" xmlns:p14="http://schemas.microsoft.com/office/powerpoint/2010/main">
    <mc:Choice Requires="p14">
      <p:transition spd="slow" p14:dur="1600" advClick="0" advTm="0">
        <p14:gallery dir="l"/>
      </p:transition>
    </mc:Choice>
    <mc:Fallback xmlns="">
      <p:transition spd="slow" advClick="0" advTm="0">
        <p:fade/>
      </p:transition>
    </mc:Fallback>
  </mc:AlternateContent>
</p:sld>
</file>

<file path=ppt/slides/slide2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3F297A04-FA86-470C-A283-0F372052F889}"/>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latin typeface="+mn-lt"/>
                <a:cs typeface="+mn-ea"/>
                <a:sym typeface="+mn-lt"/>
              </a:rPr>
              <a:pPr>
                <a:defRPr/>
              </a:pPr>
              <a:t>242</a:t>
            </a:fld>
            <a:endParaRPr lang="en-US">
              <a:solidFill>
                <a:prstClr val="black">
                  <a:tint val="75000"/>
                </a:prstClr>
              </a:solidFill>
              <a:latin typeface="+mn-lt"/>
              <a:cs typeface="+mn-ea"/>
              <a:sym typeface="+mn-lt"/>
            </a:endParaRPr>
          </a:p>
        </p:txBody>
      </p:sp>
      <p:sp>
        <p:nvSpPr>
          <p:cNvPr id="3" name="文本框 2">
            <a:extLst>
              <a:ext uri="{FF2B5EF4-FFF2-40B4-BE49-F238E27FC236}">
                <a16:creationId xmlns:a16="http://schemas.microsoft.com/office/drawing/2014/main" id="{8D04972F-565F-4E50-896F-ED56EDD1A38F}"/>
              </a:ext>
            </a:extLst>
          </p:cNvPr>
          <p:cNvSpPr txBox="1"/>
          <p:nvPr/>
        </p:nvSpPr>
        <p:spPr>
          <a:xfrm>
            <a:off x="2039921" y="225348"/>
            <a:ext cx="5410461" cy="500137"/>
          </a:xfrm>
          <a:prstGeom prst="rect">
            <a:avLst/>
          </a:prstGeom>
          <a:noFill/>
        </p:spPr>
        <p:txBody>
          <a:bodyPr wrap="square" lIns="68580" tIns="34290" rIns="68580" bIns="34290" rtlCol="0">
            <a:spAutoFit/>
          </a:bodyPr>
          <a:lstStyle/>
          <a:p>
            <a:pPr algn="ctr"/>
            <a:r>
              <a:rPr lang="zh-CN" altLang="en-US" sz="2800" b="1" dirty="0">
                <a:solidFill>
                  <a:srgbClr val="0070C0"/>
                </a:solidFill>
                <a:cs typeface="+mn-ea"/>
                <a:sym typeface="+mn-lt"/>
              </a:rPr>
              <a:t>试试就试试</a:t>
            </a:r>
            <a:endParaRPr lang="en-US" altLang="zh-CN" sz="2800" b="1" dirty="0">
              <a:solidFill>
                <a:srgbClr val="7030A0"/>
              </a:solidFill>
              <a:cs typeface="+mn-ea"/>
              <a:sym typeface="+mn-lt"/>
            </a:endParaRPr>
          </a:p>
        </p:txBody>
      </p:sp>
      <p:sp>
        <p:nvSpPr>
          <p:cNvPr id="8" name="内容占位符 1">
            <a:extLst>
              <a:ext uri="{FF2B5EF4-FFF2-40B4-BE49-F238E27FC236}">
                <a16:creationId xmlns:a16="http://schemas.microsoft.com/office/drawing/2014/main" id="{C55AD2E8-BCFE-4A42-9301-8BD4BC5CB3A5}"/>
              </a:ext>
            </a:extLst>
          </p:cNvPr>
          <p:cNvSpPr txBox="1">
            <a:spLocks/>
          </p:cNvSpPr>
          <p:nvPr/>
        </p:nvSpPr>
        <p:spPr>
          <a:xfrm>
            <a:off x="490822" y="779487"/>
            <a:ext cx="8123789" cy="3887763"/>
          </a:xfrm>
          <a:prstGeom prst="rect">
            <a:avLst/>
          </a:prstGeom>
        </p:spPr>
        <p:txBody>
          <a:bodyPr vert="horz" lIns="91440" tIns="45720" rIns="91440" bIns="45720" rtlCol="0">
            <a:normAutofit/>
          </a:bodyPr>
          <a:lstStyle>
            <a:lvl1pPr marL="0" indent="538480" algn="l" defTabSz="685800" rtl="0" eaLnBrk="1" latinLnBrk="0" hangingPunct="1">
              <a:lnSpc>
                <a:spcPct val="150000"/>
              </a:lnSpc>
              <a:spcBef>
                <a:spcPts val="0"/>
              </a:spcBef>
              <a:buFont typeface="Arial" panose="020B0604020202020204" pitchFamily="34" charset="0"/>
              <a:buNone/>
              <a:defRPr sz="2200" b="1" kern="1200">
                <a:solidFill>
                  <a:srgbClr val="004DA1"/>
                </a:solidFill>
                <a:latin typeface="楷体" panose="02010609060101010101" pitchFamily="49" charset="-122"/>
                <a:ea typeface="楷体" panose="02010609060101010101" pitchFamily="49" charset="-122"/>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a:lnSpc>
                <a:spcPct val="110000"/>
              </a:lnSpc>
            </a:pPr>
            <a:r>
              <a:rPr lang="en-US" altLang="zh-CN" dirty="0">
                <a:latin typeface="+mn-lt"/>
                <a:ea typeface="+mn-ea"/>
                <a:cs typeface="+mn-ea"/>
                <a:sym typeface="+mn-lt"/>
              </a:rPr>
              <a:t>【</a:t>
            </a:r>
            <a:r>
              <a:rPr lang="zh-CN" altLang="en-US" dirty="0">
                <a:latin typeface="+mn-lt"/>
                <a:ea typeface="+mn-ea"/>
                <a:cs typeface="+mn-ea"/>
                <a:sym typeface="+mn-lt"/>
              </a:rPr>
              <a:t>计算题</a:t>
            </a:r>
            <a:r>
              <a:rPr lang="en-US" altLang="zh-CN" dirty="0">
                <a:latin typeface="+mn-lt"/>
                <a:ea typeface="+mn-ea"/>
                <a:cs typeface="+mn-ea"/>
                <a:sym typeface="+mn-lt"/>
              </a:rPr>
              <a:t>】</a:t>
            </a:r>
            <a:r>
              <a:rPr lang="zh-CN" altLang="en-US" dirty="0">
                <a:latin typeface="+mn-lt"/>
                <a:ea typeface="+mn-ea"/>
                <a:cs typeface="+mn-ea"/>
                <a:sym typeface="+mn-lt"/>
              </a:rPr>
              <a:t>某一般纳税人</a:t>
            </a:r>
            <a:r>
              <a:rPr lang="en-US" altLang="zh-CN" dirty="0">
                <a:latin typeface="+mn-lt"/>
                <a:ea typeface="+mn-ea"/>
                <a:cs typeface="+mn-ea"/>
                <a:sym typeface="+mn-lt"/>
              </a:rPr>
              <a:t>5</a:t>
            </a:r>
            <a:r>
              <a:rPr lang="zh-CN" altLang="en-US" dirty="0">
                <a:latin typeface="+mn-lt"/>
                <a:ea typeface="+mn-ea"/>
                <a:cs typeface="+mn-ea"/>
                <a:sym typeface="+mn-lt"/>
              </a:rPr>
              <a:t>月份有两笔购进玉米业务：（</a:t>
            </a:r>
            <a:r>
              <a:rPr lang="en-US" altLang="zh-CN" dirty="0">
                <a:latin typeface="+mn-lt"/>
                <a:ea typeface="+mn-ea"/>
                <a:cs typeface="+mn-ea"/>
                <a:sym typeface="+mn-lt"/>
              </a:rPr>
              <a:t>1</a:t>
            </a:r>
            <a:r>
              <a:rPr lang="zh-CN" altLang="en-US" dirty="0">
                <a:latin typeface="+mn-lt"/>
                <a:ea typeface="+mn-ea"/>
                <a:cs typeface="+mn-ea"/>
                <a:sym typeface="+mn-lt"/>
              </a:rPr>
              <a:t>）从某农场购进其自产玉米一批，收购凭证上注明的价款为</a:t>
            </a:r>
            <a:r>
              <a:rPr lang="en-US" altLang="zh-CN" dirty="0">
                <a:latin typeface="+mn-lt"/>
                <a:ea typeface="+mn-ea"/>
                <a:cs typeface="+mn-ea"/>
                <a:sym typeface="+mn-lt"/>
              </a:rPr>
              <a:t>65 830</a:t>
            </a:r>
            <a:r>
              <a:rPr lang="zh-CN" altLang="en-US" dirty="0">
                <a:latin typeface="+mn-lt"/>
                <a:ea typeface="+mn-ea"/>
                <a:cs typeface="+mn-ea"/>
                <a:sym typeface="+mn-lt"/>
              </a:rPr>
              <a:t>元；（</a:t>
            </a:r>
            <a:r>
              <a:rPr lang="en-US" altLang="zh-CN" dirty="0">
                <a:latin typeface="+mn-lt"/>
                <a:ea typeface="+mn-ea"/>
                <a:cs typeface="+mn-ea"/>
                <a:sym typeface="+mn-lt"/>
              </a:rPr>
              <a:t>2</a:t>
            </a:r>
            <a:r>
              <a:rPr lang="zh-CN" altLang="en-US" dirty="0">
                <a:latin typeface="+mn-lt"/>
                <a:ea typeface="+mn-ea"/>
                <a:cs typeface="+mn-ea"/>
                <a:sym typeface="+mn-lt"/>
              </a:rPr>
              <a:t>）从某供销社（一般纳税人）购进玉米，取得增值税专用发票，注明销售额</a:t>
            </a:r>
            <a:r>
              <a:rPr lang="en-US" altLang="zh-CN" dirty="0">
                <a:latin typeface="+mn-lt"/>
                <a:ea typeface="+mn-ea"/>
                <a:cs typeface="+mn-ea"/>
                <a:sym typeface="+mn-lt"/>
              </a:rPr>
              <a:t>300 000</a:t>
            </a:r>
            <a:r>
              <a:rPr lang="zh-CN" altLang="en-US" dirty="0">
                <a:latin typeface="+mn-lt"/>
                <a:ea typeface="+mn-ea"/>
                <a:cs typeface="+mn-ea"/>
                <a:sym typeface="+mn-lt"/>
              </a:rPr>
              <a:t>元。购进的玉米均用于非农产品（适用</a:t>
            </a:r>
            <a:r>
              <a:rPr lang="en-US" altLang="zh-CN" dirty="0">
                <a:latin typeface="+mn-lt"/>
                <a:ea typeface="+mn-ea"/>
                <a:cs typeface="+mn-ea"/>
                <a:sym typeface="+mn-lt"/>
              </a:rPr>
              <a:t>13%</a:t>
            </a:r>
            <a:r>
              <a:rPr lang="zh-CN" altLang="en-US" dirty="0">
                <a:latin typeface="+mn-lt"/>
                <a:ea typeface="+mn-ea"/>
                <a:cs typeface="+mn-ea"/>
                <a:sym typeface="+mn-lt"/>
              </a:rPr>
              <a:t>税率货物）的加工生产。计算上述两笔业务允许抵扣的进项税额及玉米的采购成本。</a:t>
            </a:r>
          </a:p>
          <a:p>
            <a:endParaRPr lang="en-US" altLang="zh-CN" dirty="0">
              <a:latin typeface="+mn-lt"/>
              <a:ea typeface="+mn-ea"/>
              <a:cs typeface="+mn-ea"/>
              <a:sym typeface="+mn-lt"/>
            </a:endParaRPr>
          </a:p>
        </p:txBody>
      </p:sp>
      <p:sp>
        <p:nvSpPr>
          <p:cNvPr id="12" name="文本2">
            <a:extLst>
              <a:ext uri="{FF2B5EF4-FFF2-40B4-BE49-F238E27FC236}">
                <a16:creationId xmlns:a16="http://schemas.microsoft.com/office/drawing/2014/main" id="{5E2E9C69-412B-410B-AA26-C10FF8192F71}"/>
              </a:ext>
            </a:extLst>
          </p:cNvPr>
          <p:cNvSpPr>
            <a:spLocks noChangeArrowheads="1"/>
          </p:cNvSpPr>
          <p:nvPr/>
        </p:nvSpPr>
        <p:spPr bwMode="gray">
          <a:xfrm>
            <a:off x="624924" y="3102400"/>
            <a:ext cx="8123789" cy="1593425"/>
          </a:xfrm>
          <a:prstGeom prst="roundRect">
            <a:avLst>
              <a:gd name="adj" fmla="val 11505"/>
            </a:avLst>
          </a:prstGeom>
          <a:noFill/>
          <a:ln w="15875" cap="flat" cmpd="sng" algn="ctr">
            <a:solidFill>
              <a:srgbClr val="7030A0"/>
            </a:solidFill>
            <a:prstDash val="solid"/>
          </a:ln>
          <a:effectLst/>
        </p:spPr>
        <p:txBody>
          <a:bodyPr lIns="62118" tIns="31058" rIns="62118" bIns="31058"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342900" indent="-342900">
              <a:buFont typeface="Wingdings" panose="05000000000000000000" pitchFamily="2" charset="2"/>
              <a:buChar char="ü"/>
            </a:pPr>
            <a:r>
              <a:rPr lang="zh-CN" altLang="en-US" sz="2000" b="1" dirty="0">
                <a:solidFill>
                  <a:srgbClr val="0070C0"/>
                </a:solidFill>
              </a:rPr>
              <a:t>第（</a:t>
            </a:r>
            <a:r>
              <a:rPr lang="en-US" altLang="zh-CN" sz="2000" b="1" dirty="0">
                <a:solidFill>
                  <a:srgbClr val="0070C0"/>
                </a:solidFill>
              </a:rPr>
              <a:t>1</a:t>
            </a:r>
            <a:r>
              <a:rPr lang="zh-CN" altLang="en-US" sz="2000" b="1" dirty="0">
                <a:solidFill>
                  <a:srgbClr val="0070C0"/>
                </a:solidFill>
              </a:rPr>
              <a:t>）笔业务应按收购凭证上注明的价款和</a:t>
            </a:r>
            <a:r>
              <a:rPr lang="en-US" altLang="zh-CN" sz="2000" b="1" dirty="0">
                <a:solidFill>
                  <a:srgbClr val="0070C0"/>
                </a:solidFill>
              </a:rPr>
              <a:t>10%</a:t>
            </a:r>
            <a:r>
              <a:rPr lang="zh-CN" altLang="en-US" sz="2000" b="1" dirty="0">
                <a:solidFill>
                  <a:srgbClr val="0070C0"/>
                </a:solidFill>
              </a:rPr>
              <a:t>的扣除率计算进项税额；第（</a:t>
            </a:r>
            <a:r>
              <a:rPr lang="en-US" altLang="zh-CN" sz="2000" b="1" dirty="0">
                <a:solidFill>
                  <a:srgbClr val="0070C0"/>
                </a:solidFill>
              </a:rPr>
              <a:t>2</a:t>
            </a:r>
            <a:r>
              <a:rPr lang="zh-CN" altLang="en-US" sz="2000" b="1" dirty="0">
                <a:solidFill>
                  <a:srgbClr val="0070C0"/>
                </a:solidFill>
              </a:rPr>
              <a:t>）笔业务根据增值税专用发票上注明的销售额及</a:t>
            </a:r>
            <a:r>
              <a:rPr lang="en-US" altLang="zh-CN" sz="2000" b="1" dirty="0">
                <a:solidFill>
                  <a:srgbClr val="0070C0"/>
                </a:solidFill>
              </a:rPr>
              <a:t>10%</a:t>
            </a:r>
            <a:r>
              <a:rPr lang="zh-CN" altLang="en-US" sz="2000" b="1" dirty="0">
                <a:solidFill>
                  <a:srgbClr val="0070C0"/>
                </a:solidFill>
              </a:rPr>
              <a:t>税率计算进项税额。</a:t>
            </a:r>
          </a:p>
          <a:p>
            <a:pPr marL="342900" indent="-342900">
              <a:buFont typeface="Wingdings" panose="05000000000000000000" pitchFamily="2" charset="2"/>
              <a:buChar char="ü"/>
            </a:pPr>
            <a:r>
              <a:rPr lang="zh-CN" altLang="en-US" sz="2000" b="1" dirty="0">
                <a:solidFill>
                  <a:srgbClr val="0070C0"/>
                </a:solidFill>
              </a:rPr>
              <a:t>进项税额</a:t>
            </a:r>
            <a:r>
              <a:rPr lang="en-US" altLang="zh-CN" sz="2000" b="1" dirty="0">
                <a:solidFill>
                  <a:srgbClr val="0070C0"/>
                </a:solidFill>
              </a:rPr>
              <a:t>=65 830×10%+300 000×10%=36583</a:t>
            </a:r>
            <a:r>
              <a:rPr lang="zh-CN" altLang="en-US" sz="2000" b="1" dirty="0">
                <a:solidFill>
                  <a:srgbClr val="0070C0"/>
                </a:solidFill>
              </a:rPr>
              <a:t>（元）</a:t>
            </a:r>
          </a:p>
          <a:p>
            <a:pPr marL="342900" indent="-342900">
              <a:buFont typeface="Wingdings" panose="05000000000000000000" pitchFamily="2" charset="2"/>
              <a:buChar char="ü"/>
            </a:pPr>
            <a:r>
              <a:rPr lang="zh-CN" altLang="en-US" sz="2000" b="1" dirty="0">
                <a:solidFill>
                  <a:srgbClr val="0070C0"/>
                </a:solidFill>
              </a:rPr>
              <a:t>采购成本</a:t>
            </a:r>
            <a:r>
              <a:rPr lang="en-US" altLang="zh-CN" sz="2000" b="1" dirty="0">
                <a:solidFill>
                  <a:srgbClr val="0070C0"/>
                </a:solidFill>
              </a:rPr>
              <a:t>=65 830×</a:t>
            </a:r>
            <a:r>
              <a:rPr lang="zh-CN" altLang="en-US" sz="2000" b="1" dirty="0">
                <a:solidFill>
                  <a:srgbClr val="0070C0"/>
                </a:solidFill>
              </a:rPr>
              <a:t>（</a:t>
            </a:r>
            <a:r>
              <a:rPr lang="en-US" altLang="zh-CN" sz="2000" b="1" dirty="0">
                <a:solidFill>
                  <a:srgbClr val="0070C0"/>
                </a:solidFill>
              </a:rPr>
              <a:t>1-10%</a:t>
            </a:r>
            <a:r>
              <a:rPr lang="zh-CN" altLang="en-US" sz="2000" b="1" dirty="0">
                <a:solidFill>
                  <a:srgbClr val="0070C0"/>
                </a:solidFill>
              </a:rPr>
              <a:t>）</a:t>
            </a:r>
            <a:r>
              <a:rPr lang="en-US" altLang="zh-CN" sz="2000" b="1" dirty="0">
                <a:solidFill>
                  <a:srgbClr val="0070C0"/>
                </a:solidFill>
              </a:rPr>
              <a:t>+300 000=359247</a:t>
            </a:r>
            <a:r>
              <a:rPr lang="zh-CN" altLang="en-US" sz="2000" b="1" dirty="0">
                <a:solidFill>
                  <a:srgbClr val="0070C0"/>
                </a:solidFill>
              </a:rPr>
              <a:t>（元）</a:t>
            </a:r>
          </a:p>
        </p:txBody>
      </p:sp>
    </p:spTree>
    <p:extLst>
      <p:ext uri="{BB962C8B-B14F-4D97-AF65-F5344CB8AC3E}">
        <p14:creationId xmlns:p14="http://schemas.microsoft.com/office/powerpoint/2010/main" val="294562314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barn(inVertical)">
                                      <p:cBhvr>
                                        <p:cTn id="7" dur="500"/>
                                        <p:tgtEl>
                                          <p:spTgt spid="12"/>
                                        </p:tgtEl>
                                      </p:cBhvr>
                                    </p:animEffect>
                                  </p:childTnLst>
                                </p:cTn>
                              </p:par>
                            </p:childTnLst>
                          </p:cTn>
                        </p:par>
                      </p:childTnLst>
                    </p:cTn>
                  </p:par>
                  <p:par>
                    <p:cTn id="8" fill="hold">
                      <p:stCondLst>
                        <p:cond delay="indefinite"/>
                      </p:stCondLst>
                      <p:childTnLst>
                        <p:par>
                          <p:cTn id="9" fill="hold">
                            <p:stCondLst>
                              <p:cond delay="0"/>
                            </p:stCondLst>
                            <p:childTnLst>
                              <p:par>
                                <p:cTn id="10" presetID="2" presetClass="entr" presetSubtype="4" fill="hold" nodeType="clickEffect">
                                  <p:stCondLst>
                                    <p:cond delay="0"/>
                                  </p:stCondLst>
                                  <p:childTnLst>
                                    <p:set>
                                      <p:cBhvr>
                                        <p:cTn id="11" dur="1" fill="hold">
                                          <p:stCondLst>
                                            <p:cond delay="0"/>
                                          </p:stCondLst>
                                        </p:cTn>
                                        <p:tgtEl>
                                          <p:spTgt spid="12">
                                            <p:txEl>
                                              <p:pRg st="0" end="0"/>
                                            </p:txEl>
                                          </p:spTgt>
                                        </p:tgtEl>
                                        <p:attrNameLst>
                                          <p:attrName>style.visibility</p:attrName>
                                        </p:attrNameLst>
                                      </p:cBhvr>
                                      <p:to>
                                        <p:strVal val="visible"/>
                                      </p:to>
                                    </p:set>
                                    <p:anim calcmode="lin" valueType="num">
                                      <p:cBhvr additive="base">
                                        <p:cTn id="12" dur="500" fill="hold"/>
                                        <p:tgtEl>
                                          <p:spTgt spid="12">
                                            <p:txEl>
                                              <p:pRg st="0" end="0"/>
                                            </p:txEl>
                                          </p:spTgt>
                                        </p:tgtEl>
                                        <p:attrNameLst>
                                          <p:attrName>ppt_x</p:attrName>
                                        </p:attrNameLst>
                                      </p:cBhvr>
                                      <p:tavLst>
                                        <p:tav tm="0">
                                          <p:val>
                                            <p:strVal val="#ppt_x"/>
                                          </p:val>
                                        </p:tav>
                                        <p:tav tm="100000">
                                          <p:val>
                                            <p:strVal val="#ppt_x"/>
                                          </p:val>
                                        </p:tav>
                                      </p:tavLst>
                                    </p:anim>
                                    <p:anim calcmode="lin" valueType="num">
                                      <p:cBhvr additive="base">
                                        <p:cTn id="13" dur="500" fill="hold"/>
                                        <p:tgtEl>
                                          <p:spTgt spid="12">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14" fill="hold">
                      <p:stCondLst>
                        <p:cond delay="indefinite"/>
                      </p:stCondLst>
                      <p:childTnLst>
                        <p:par>
                          <p:cTn id="15" fill="hold">
                            <p:stCondLst>
                              <p:cond delay="0"/>
                            </p:stCondLst>
                            <p:childTnLst>
                              <p:par>
                                <p:cTn id="16" presetID="2" presetClass="entr" presetSubtype="4" fill="hold" nodeType="clickEffect">
                                  <p:stCondLst>
                                    <p:cond delay="0"/>
                                  </p:stCondLst>
                                  <p:childTnLst>
                                    <p:set>
                                      <p:cBhvr>
                                        <p:cTn id="17" dur="1" fill="hold">
                                          <p:stCondLst>
                                            <p:cond delay="0"/>
                                          </p:stCondLst>
                                        </p:cTn>
                                        <p:tgtEl>
                                          <p:spTgt spid="12">
                                            <p:txEl>
                                              <p:pRg st="1" end="1"/>
                                            </p:txEl>
                                          </p:spTgt>
                                        </p:tgtEl>
                                        <p:attrNameLst>
                                          <p:attrName>style.visibility</p:attrName>
                                        </p:attrNameLst>
                                      </p:cBhvr>
                                      <p:to>
                                        <p:strVal val="visible"/>
                                      </p:to>
                                    </p:set>
                                    <p:anim calcmode="lin" valueType="num">
                                      <p:cBhvr additive="base">
                                        <p:cTn id="18" dur="500" fill="hold"/>
                                        <p:tgtEl>
                                          <p:spTgt spid="12">
                                            <p:txEl>
                                              <p:pRg st="1" end="1"/>
                                            </p:txEl>
                                          </p:spTgt>
                                        </p:tgtEl>
                                        <p:attrNameLst>
                                          <p:attrName>ppt_x</p:attrName>
                                        </p:attrNameLst>
                                      </p:cBhvr>
                                      <p:tavLst>
                                        <p:tav tm="0">
                                          <p:val>
                                            <p:strVal val="#ppt_x"/>
                                          </p:val>
                                        </p:tav>
                                        <p:tav tm="100000">
                                          <p:val>
                                            <p:strVal val="#ppt_x"/>
                                          </p:val>
                                        </p:tav>
                                      </p:tavLst>
                                    </p:anim>
                                    <p:anim calcmode="lin" valueType="num">
                                      <p:cBhvr additive="base">
                                        <p:cTn id="19" dur="500" fill="hold"/>
                                        <p:tgtEl>
                                          <p:spTgt spid="12">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20" fill="hold">
                      <p:stCondLst>
                        <p:cond delay="indefinite"/>
                      </p:stCondLst>
                      <p:childTnLst>
                        <p:par>
                          <p:cTn id="21" fill="hold">
                            <p:stCondLst>
                              <p:cond delay="0"/>
                            </p:stCondLst>
                            <p:childTnLst>
                              <p:par>
                                <p:cTn id="22" presetID="2" presetClass="entr" presetSubtype="4" fill="hold" nodeType="clickEffect">
                                  <p:stCondLst>
                                    <p:cond delay="0"/>
                                  </p:stCondLst>
                                  <p:childTnLst>
                                    <p:set>
                                      <p:cBhvr>
                                        <p:cTn id="23" dur="1" fill="hold">
                                          <p:stCondLst>
                                            <p:cond delay="0"/>
                                          </p:stCondLst>
                                        </p:cTn>
                                        <p:tgtEl>
                                          <p:spTgt spid="12">
                                            <p:txEl>
                                              <p:pRg st="2" end="2"/>
                                            </p:txEl>
                                          </p:spTgt>
                                        </p:tgtEl>
                                        <p:attrNameLst>
                                          <p:attrName>style.visibility</p:attrName>
                                        </p:attrNameLst>
                                      </p:cBhvr>
                                      <p:to>
                                        <p:strVal val="visible"/>
                                      </p:to>
                                    </p:set>
                                    <p:anim calcmode="lin" valueType="num">
                                      <p:cBhvr additive="base">
                                        <p:cTn id="24" dur="500" fill="hold"/>
                                        <p:tgtEl>
                                          <p:spTgt spid="12">
                                            <p:txEl>
                                              <p:pRg st="2" end="2"/>
                                            </p:txEl>
                                          </p:spTgt>
                                        </p:tgtEl>
                                        <p:attrNameLst>
                                          <p:attrName>ppt_x</p:attrName>
                                        </p:attrNameLst>
                                      </p:cBhvr>
                                      <p:tavLst>
                                        <p:tav tm="0">
                                          <p:val>
                                            <p:strVal val="#ppt_x"/>
                                          </p:val>
                                        </p:tav>
                                        <p:tav tm="100000">
                                          <p:val>
                                            <p:strVal val="#ppt_x"/>
                                          </p:val>
                                        </p:tav>
                                      </p:tavLst>
                                    </p:anim>
                                    <p:anim calcmode="lin" valueType="num">
                                      <p:cBhvr additive="base">
                                        <p:cTn id="25" dur="500" fill="hold"/>
                                        <p:tgtEl>
                                          <p:spTgt spid="12">
                                            <p:txEl>
                                              <p:pRg st="2" end="2"/>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Lst>
  </p:timing>
</p:sld>
</file>

<file path=ppt/slides/slide2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3F297A04-FA86-470C-A283-0F372052F889}"/>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latin typeface="+mn-lt"/>
                <a:cs typeface="+mn-ea"/>
                <a:sym typeface="+mn-lt"/>
              </a:rPr>
              <a:pPr>
                <a:defRPr/>
              </a:pPr>
              <a:t>243</a:t>
            </a:fld>
            <a:endParaRPr lang="en-US">
              <a:solidFill>
                <a:prstClr val="black">
                  <a:tint val="75000"/>
                </a:prstClr>
              </a:solidFill>
              <a:latin typeface="+mn-lt"/>
              <a:cs typeface="+mn-ea"/>
              <a:sym typeface="+mn-lt"/>
            </a:endParaRPr>
          </a:p>
        </p:txBody>
      </p:sp>
      <p:sp>
        <p:nvSpPr>
          <p:cNvPr id="3" name="文本框 2">
            <a:extLst>
              <a:ext uri="{FF2B5EF4-FFF2-40B4-BE49-F238E27FC236}">
                <a16:creationId xmlns:a16="http://schemas.microsoft.com/office/drawing/2014/main" id="{8D04972F-565F-4E50-896F-ED56EDD1A38F}"/>
              </a:ext>
            </a:extLst>
          </p:cNvPr>
          <p:cNvSpPr txBox="1"/>
          <p:nvPr/>
        </p:nvSpPr>
        <p:spPr>
          <a:xfrm>
            <a:off x="2039921" y="225348"/>
            <a:ext cx="5410461" cy="500137"/>
          </a:xfrm>
          <a:prstGeom prst="rect">
            <a:avLst/>
          </a:prstGeom>
          <a:noFill/>
        </p:spPr>
        <p:txBody>
          <a:bodyPr wrap="square" lIns="68580" tIns="34290" rIns="68580" bIns="34290" rtlCol="0">
            <a:spAutoFit/>
          </a:bodyPr>
          <a:lstStyle/>
          <a:p>
            <a:pPr algn="ctr"/>
            <a:r>
              <a:rPr lang="zh-CN" altLang="en-US" sz="2800" b="1" dirty="0">
                <a:solidFill>
                  <a:srgbClr val="0070C0"/>
                </a:solidFill>
                <a:cs typeface="+mn-ea"/>
                <a:sym typeface="+mn-lt"/>
              </a:rPr>
              <a:t>试试就试试</a:t>
            </a:r>
            <a:endParaRPr lang="en-US" altLang="zh-CN" sz="2800" b="1" dirty="0">
              <a:solidFill>
                <a:srgbClr val="7030A0"/>
              </a:solidFill>
              <a:cs typeface="+mn-ea"/>
              <a:sym typeface="+mn-lt"/>
            </a:endParaRPr>
          </a:p>
        </p:txBody>
      </p:sp>
      <p:sp>
        <p:nvSpPr>
          <p:cNvPr id="8" name="内容占位符 1">
            <a:extLst>
              <a:ext uri="{FF2B5EF4-FFF2-40B4-BE49-F238E27FC236}">
                <a16:creationId xmlns:a16="http://schemas.microsoft.com/office/drawing/2014/main" id="{C55AD2E8-BCFE-4A42-9301-8BD4BC5CB3A5}"/>
              </a:ext>
            </a:extLst>
          </p:cNvPr>
          <p:cNvSpPr txBox="1">
            <a:spLocks/>
          </p:cNvSpPr>
          <p:nvPr/>
        </p:nvSpPr>
        <p:spPr>
          <a:xfrm>
            <a:off x="490822" y="779487"/>
            <a:ext cx="8123789" cy="3887763"/>
          </a:xfrm>
          <a:prstGeom prst="rect">
            <a:avLst/>
          </a:prstGeom>
        </p:spPr>
        <p:txBody>
          <a:bodyPr vert="horz" lIns="91440" tIns="45720" rIns="91440" bIns="45720" rtlCol="0">
            <a:normAutofit/>
          </a:bodyPr>
          <a:lstStyle>
            <a:lvl1pPr marL="0" indent="538480" algn="l" defTabSz="685800" rtl="0" eaLnBrk="1" latinLnBrk="0" hangingPunct="1">
              <a:lnSpc>
                <a:spcPct val="150000"/>
              </a:lnSpc>
              <a:spcBef>
                <a:spcPts val="0"/>
              </a:spcBef>
              <a:buFont typeface="Arial" panose="020B0604020202020204" pitchFamily="34" charset="0"/>
              <a:buNone/>
              <a:defRPr sz="2200" b="1" kern="1200">
                <a:solidFill>
                  <a:srgbClr val="004DA1"/>
                </a:solidFill>
                <a:latin typeface="楷体" panose="02010609060101010101" pitchFamily="49" charset="-122"/>
                <a:ea typeface="楷体" panose="02010609060101010101" pitchFamily="49" charset="-122"/>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a:lnSpc>
                <a:spcPct val="110000"/>
              </a:lnSpc>
            </a:pPr>
            <a:r>
              <a:rPr lang="en-US" altLang="zh-CN" dirty="0">
                <a:latin typeface="+mn-lt"/>
                <a:ea typeface="+mn-ea"/>
                <a:cs typeface="+mn-ea"/>
                <a:sym typeface="+mn-lt"/>
              </a:rPr>
              <a:t>【</a:t>
            </a:r>
            <a:r>
              <a:rPr lang="zh-CN" altLang="en-US" dirty="0">
                <a:latin typeface="+mn-lt"/>
                <a:ea typeface="+mn-ea"/>
                <a:cs typeface="+mn-ea"/>
                <a:sym typeface="+mn-lt"/>
              </a:rPr>
              <a:t>计算题</a:t>
            </a:r>
            <a:r>
              <a:rPr lang="en-US" altLang="zh-CN" dirty="0">
                <a:latin typeface="+mn-lt"/>
                <a:ea typeface="+mn-ea"/>
                <a:cs typeface="+mn-ea"/>
                <a:sym typeface="+mn-lt"/>
              </a:rPr>
              <a:t>】</a:t>
            </a:r>
            <a:r>
              <a:rPr lang="zh-CN" altLang="en-US" dirty="0">
                <a:latin typeface="+mn-lt"/>
                <a:ea typeface="+mn-ea"/>
                <a:cs typeface="+mn-ea"/>
                <a:sym typeface="+mn-lt"/>
              </a:rPr>
              <a:t>伊美公司为增值税一般纳税人，</a:t>
            </a:r>
            <a:r>
              <a:rPr lang="en-US" altLang="zh-CN" dirty="0">
                <a:latin typeface="+mn-lt"/>
                <a:ea typeface="+mn-ea"/>
                <a:cs typeface="+mn-ea"/>
                <a:sym typeface="+mn-lt"/>
              </a:rPr>
              <a:t>2019</a:t>
            </a:r>
            <a:r>
              <a:rPr lang="zh-CN" altLang="en-US" dirty="0">
                <a:latin typeface="+mn-lt"/>
                <a:ea typeface="+mn-ea"/>
                <a:cs typeface="+mn-ea"/>
                <a:sym typeface="+mn-lt"/>
              </a:rPr>
              <a:t>年</a:t>
            </a:r>
            <a:r>
              <a:rPr lang="en-US" altLang="zh-CN" dirty="0">
                <a:latin typeface="+mn-lt"/>
                <a:ea typeface="+mn-ea"/>
                <a:cs typeface="+mn-ea"/>
                <a:sym typeface="+mn-lt"/>
              </a:rPr>
              <a:t>6</a:t>
            </a:r>
            <a:r>
              <a:rPr lang="zh-CN" altLang="en-US" dirty="0">
                <a:latin typeface="+mn-lt"/>
                <a:ea typeface="+mn-ea"/>
                <a:cs typeface="+mn-ea"/>
                <a:sym typeface="+mn-lt"/>
              </a:rPr>
              <a:t>月从乐云玉米生产基地（小规模纳税人）购进玉米，取得其找税务机关代开的增值税专用发票，价款为</a:t>
            </a:r>
            <a:r>
              <a:rPr lang="en-US" altLang="zh-CN" dirty="0">
                <a:latin typeface="+mn-lt"/>
                <a:ea typeface="+mn-ea"/>
                <a:cs typeface="+mn-ea"/>
                <a:sym typeface="+mn-lt"/>
              </a:rPr>
              <a:t>100</a:t>
            </a:r>
            <a:r>
              <a:rPr lang="zh-CN" altLang="en-US" dirty="0">
                <a:latin typeface="+mn-lt"/>
                <a:ea typeface="+mn-ea"/>
                <a:cs typeface="+mn-ea"/>
                <a:sym typeface="+mn-lt"/>
              </a:rPr>
              <a:t>万元，税额为</a:t>
            </a:r>
            <a:r>
              <a:rPr lang="en-US" altLang="zh-CN" dirty="0">
                <a:latin typeface="+mn-lt"/>
                <a:ea typeface="+mn-ea"/>
                <a:cs typeface="+mn-ea"/>
                <a:sym typeface="+mn-lt"/>
              </a:rPr>
              <a:t>3</a:t>
            </a:r>
            <a:r>
              <a:rPr lang="zh-CN" altLang="en-US" dirty="0">
                <a:latin typeface="+mn-lt"/>
                <a:ea typeface="+mn-ea"/>
                <a:cs typeface="+mn-ea"/>
                <a:sym typeface="+mn-lt"/>
              </a:rPr>
              <a:t>万元。然后，深度加工成玉米罐头对外销售，则企业实际抵扣的进项税额为多少？</a:t>
            </a:r>
          </a:p>
          <a:p>
            <a:endParaRPr lang="en-US" altLang="zh-CN" dirty="0">
              <a:latin typeface="+mn-lt"/>
              <a:ea typeface="+mn-ea"/>
              <a:cs typeface="+mn-ea"/>
              <a:sym typeface="+mn-lt"/>
            </a:endParaRPr>
          </a:p>
        </p:txBody>
      </p:sp>
      <p:sp>
        <p:nvSpPr>
          <p:cNvPr id="12" name="文本2">
            <a:extLst>
              <a:ext uri="{FF2B5EF4-FFF2-40B4-BE49-F238E27FC236}">
                <a16:creationId xmlns:a16="http://schemas.microsoft.com/office/drawing/2014/main" id="{5E2E9C69-412B-410B-AA26-C10FF8192F71}"/>
              </a:ext>
            </a:extLst>
          </p:cNvPr>
          <p:cNvSpPr>
            <a:spLocks noChangeArrowheads="1"/>
          </p:cNvSpPr>
          <p:nvPr/>
        </p:nvSpPr>
        <p:spPr bwMode="gray">
          <a:xfrm>
            <a:off x="624924" y="3102400"/>
            <a:ext cx="8123789" cy="1593425"/>
          </a:xfrm>
          <a:prstGeom prst="roundRect">
            <a:avLst>
              <a:gd name="adj" fmla="val 11505"/>
            </a:avLst>
          </a:prstGeom>
          <a:noFill/>
          <a:ln w="15875" cap="flat" cmpd="sng" algn="ctr">
            <a:solidFill>
              <a:srgbClr val="7030A0"/>
            </a:solidFill>
            <a:prstDash val="solid"/>
          </a:ln>
          <a:effectLst/>
        </p:spPr>
        <p:txBody>
          <a:bodyPr lIns="62118" tIns="31058" rIns="62118" bIns="31058"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342900" indent="-342900">
              <a:buFont typeface="Wingdings" panose="05000000000000000000" pitchFamily="2" charset="2"/>
              <a:buChar char="ü"/>
            </a:pPr>
            <a:r>
              <a:rPr lang="en-US" altLang="zh-CN" sz="2000" b="1" dirty="0">
                <a:solidFill>
                  <a:srgbClr val="0070C0"/>
                </a:solidFill>
              </a:rPr>
              <a:t>『</a:t>
            </a:r>
            <a:r>
              <a:rPr lang="zh-CN" altLang="en-US" sz="2000" b="1" dirty="0">
                <a:solidFill>
                  <a:srgbClr val="0070C0"/>
                </a:solidFill>
              </a:rPr>
              <a:t>参考答案</a:t>
            </a:r>
            <a:r>
              <a:rPr lang="en-US" altLang="zh-CN" sz="2000" b="1" dirty="0">
                <a:solidFill>
                  <a:srgbClr val="0070C0"/>
                </a:solidFill>
              </a:rPr>
              <a:t>』</a:t>
            </a:r>
            <a:r>
              <a:rPr lang="zh-CN" altLang="en-US" sz="2000" b="1" dirty="0">
                <a:solidFill>
                  <a:srgbClr val="0070C0"/>
                </a:solidFill>
              </a:rPr>
              <a:t>纳税人购进用于生产</a:t>
            </a:r>
            <a:r>
              <a:rPr lang="en-US" altLang="zh-CN" sz="2000" b="1" dirty="0">
                <a:solidFill>
                  <a:srgbClr val="0070C0"/>
                </a:solidFill>
              </a:rPr>
              <a:t>13%</a:t>
            </a:r>
            <a:r>
              <a:rPr lang="zh-CN" altLang="en-US" sz="2000" b="1" dirty="0">
                <a:solidFill>
                  <a:srgbClr val="0070C0"/>
                </a:solidFill>
              </a:rPr>
              <a:t>税率货物的农产品可抵扣的进项税额</a:t>
            </a:r>
            <a:r>
              <a:rPr lang="en-US" altLang="zh-CN" sz="2000" b="1" dirty="0">
                <a:solidFill>
                  <a:srgbClr val="0070C0"/>
                </a:solidFill>
              </a:rPr>
              <a:t>=100×10%=10</a:t>
            </a:r>
            <a:r>
              <a:rPr lang="zh-CN" altLang="en-US" sz="2000" b="1" dirty="0">
                <a:solidFill>
                  <a:srgbClr val="0070C0"/>
                </a:solidFill>
              </a:rPr>
              <a:t>（万元）</a:t>
            </a:r>
          </a:p>
          <a:p>
            <a:pPr marL="342900" indent="-342900">
              <a:buFont typeface="Wingdings" panose="05000000000000000000" pitchFamily="2" charset="2"/>
              <a:buChar char="ü"/>
            </a:pPr>
            <a:endParaRPr lang="zh-CN" altLang="en-US" sz="2000" b="1" dirty="0">
              <a:solidFill>
                <a:srgbClr val="0070C0"/>
              </a:solidFill>
            </a:endParaRPr>
          </a:p>
        </p:txBody>
      </p:sp>
    </p:spTree>
    <p:extLst>
      <p:ext uri="{BB962C8B-B14F-4D97-AF65-F5344CB8AC3E}">
        <p14:creationId xmlns:p14="http://schemas.microsoft.com/office/powerpoint/2010/main" val="419903712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barn(inVertical)">
                                      <p:cBhvr>
                                        <p:cTn id="7" dur="500"/>
                                        <p:tgtEl>
                                          <p:spTgt spid="12"/>
                                        </p:tgtEl>
                                      </p:cBhvr>
                                    </p:animEffect>
                                  </p:childTnLst>
                                </p:cTn>
                              </p:par>
                            </p:childTnLst>
                          </p:cTn>
                        </p:par>
                      </p:childTnLst>
                    </p:cTn>
                  </p:par>
                  <p:par>
                    <p:cTn id="8" fill="hold">
                      <p:stCondLst>
                        <p:cond delay="indefinite"/>
                      </p:stCondLst>
                      <p:childTnLst>
                        <p:par>
                          <p:cTn id="9" fill="hold">
                            <p:stCondLst>
                              <p:cond delay="0"/>
                            </p:stCondLst>
                            <p:childTnLst>
                              <p:par>
                                <p:cTn id="10" presetID="2" presetClass="entr" presetSubtype="4" fill="hold" nodeType="clickEffect">
                                  <p:stCondLst>
                                    <p:cond delay="0"/>
                                  </p:stCondLst>
                                  <p:childTnLst>
                                    <p:set>
                                      <p:cBhvr>
                                        <p:cTn id="11" dur="1" fill="hold">
                                          <p:stCondLst>
                                            <p:cond delay="0"/>
                                          </p:stCondLst>
                                        </p:cTn>
                                        <p:tgtEl>
                                          <p:spTgt spid="12">
                                            <p:txEl>
                                              <p:pRg st="0" end="0"/>
                                            </p:txEl>
                                          </p:spTgt>
                                        </p:tgtEl>
                                        <p:attrNameLst>
                                          <p:attrName>style.visibility</p:attrName>
                                        </p:attrNameLst>
                                      </p:cBhvr>
                                      <p:to>
                                        <p:strVal val="visible"/>
                                      </p:to>
                                    </p:set>
                                    <p:anim calcmode="lin" valueType="num">
                                      <p:cBhvr additive="base">
                                        <p:cTn id="12" dur="500" fill="hold"/>
                                        <p:tgtEl>
                                          <p:spTgt spid="12">
                                            <p:txEl>
                                              <p:pRg st="0" end="0"/>
                                            </p:txEl>
                                          </p:spTgt>
                                        </p:tgtEl>
                                        <p:attrNameLst>
                                          <p:attrName>ppt_x</p:attrName>
                                        </p:attrNameLst>
                                      </p:cBhvr>
                                      <p:tavLst>
                                        <p:tav tm="0">
                                          <p:val>
                                            <p:strVal val="#ppt_x"/>
                                          </p:val>
                                        </p:tav>
                                        <p:tav tm="100000">
                                          <p:val>
                                            <p:strVal val="#ppt_x"/>
                                          </p:val>
                                        </p:tav>
                                      </p:tavLst>
                                    </p:anim>
                                    <p:anim calcmode="lin" valueType="num">
                                      <p:cBhvr additive="base">
                                        <p:cTn id="13" dur="500" fill="hold"/>
                                        <p:tgtEl>
                                          <p:spTgt spid="12">
                                            <p:txEl>
                                              <p:pRg st="0" end="0"/>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Lst>
  </p:timing>
</p:sld>
</file>

<file path=ppt/slides/slide2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3F297A04-FA86-470C-A283-0F372052F889}"/>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latin typeface="+mn-lt"/>
                <a:cs typeface="+mn-ea"/>
                <a:sym typeface="+mn-lt"/>
              </a:rPr>
              <a:pPr>
                <a:defRPr/>
              </a:pPr>
              <a:t>244</a:t>
            </a:fld>
            <a:endParaRPr lang="en-US">
              <a:solidFill>
                <a:prstClr val="black">
                  <a:tint val="75000"/>
                </a:prstClr>
              </a:solidFill>
              <a:latin typeface="+mn-lt"/>
              <a:cs typeface="+mn-ea"/>
              <a:sym typeface="+mn-lt"/>
            </a:endParaRPr>
          </a:p>
        </p:txBody>
      </p:sp>
      <p:sp>
        <p:nvSpPr>
          <p:cNvPr id="3" name="文本框 2">
            <a:extLst>
              <a:ext uri="{FF2B5EF4-FFF2-40B4-BE49-F238E27FC236}">
                <a16:creationId xmlns:a16="http://schemas.microsoft.com/office/drawing/2014/main" id="{8D04972F-565F-4E50-896F-ED56EDD1A38F}"/>
              </a:ext>
            </a:extLst>
          </p:cNvPr>
          <p:cNvSpPr txBox="1"/>
          <p:nvPr/>
        </p:nvSpPr>
        <p:spPr>
          <a:xfrm>
            <a:off x="2039921" y="225348"/>
            <a:ext cx="5410461" cy="500137"/>
          </a:xfrm>
          <a:prstGeom prst="rect">
            <a:avLst/>
          </a:prstGeom>
          <a:noFill/>
        </p:spPr>
        <p:txBody>
          <a:bodyPr wrap="square" lIns="68580" tIns="34290" rIns="68580" bIns="34290" rtlCol="0">
            <a:spAutoFit/>
          </a:bodyPr>
          <a:lstStyle/>
          <a:p>
            <a:pPr algn="ctr"/>
            <a:r>
              <a:rPr lang="zh-CN" altLang="en-US" sz="2800" b="1" dirty="0">
                <a:solidFill>
                  <a:srgbClr val="0070C0"/>
                </a:solidFill>
                <a:cs typeface="+mn-ea"/>
                <a:sym typeface="+mn-lt"/>
              </a:rPr>
              <a:t>试试就试试</a:t>
            </a:r>
            <a:endParaRPr lang="en-US" altLang="zh-CN" sz="2800" b="1" dirty="0">
              <a:solidFill>
                <a:srgbClr val="7030A0"/>
              </a:solidFill>
              <a:cs typeface="+mn-ea"/>
              <a:sym typeface="+mn-lt"/>
            </a:endParaRPr>
          </a:p>
        </p:txBody>
      </p:sp>
      <p:sp>
        <p:nvSpPr>
          <p:cNvPr id="8" name="内容占位符 1">
            <a:extLst>
              <a:ext uri="{FF2B5EF4-FFF2-40B4-BE49-F238E27FC236}">
                <a16:creationId xmlns:a16="http://schemas.microsoft.com/office/drawing/2014/main" id="{C55AD2E8-BCFE-4A42-9301-8BD4BC5CB3A5}"/>
              </a:ext>
            </a:extLst>
          </p:cNvPr>
          <p:cNvSpPr txBox="1">
            <a:spLocks/>
          </p:cNvSpPr>
          <p:nvPr/>
        </p:nvSpPr>
        <p:spPr>
          <a:xfrm>
            <a:off x="490822" y="779487"/>
            <a:ext cx="8123789" cy="3887763"/>
          </a:xfrm>
          <a:prstGeom prst="rect">
            <a:avLst/>
          </a:prstGeom>
        </p:spPr>
        <p:txBody>
          <a:bodyPr vert="horz" lIns="91440" tIns="45720" rIns="91440" bIns="45720" rtlCol="0">
            <a:normAutofit lnSpcReduction="10000"/>
          </a:bodyPr>
          <a:lstStyle>
            <a:lvl1pPr marL="0" indent="538480" algn="l" defTabSz="685800" rtl="0" eaLnBrk="1" latinLnBrk="0" hangingPunct="1">
              <a:lnSpc>
                <a:spcPct val="150000"/>
              </a:lnSpc>
              <a:spcBef>
                <a:spcPts val="0"/>
              </a:spcBef>
              <a:buFont typeface="Arial" panose="020B0604020202020204" pitchFamily="34" charset="0"/>
              <a:buNone/>
              <a:defRPr sz="2200" b="1" kern="1200">
                <a:solidFill>
                  <a:srgbClr val="004DA1"/>
                </a:solidFill>
                <a:latin typeface="楷体" panose="02010609060101010101" pitchFamily="49" charset="-122"/>
                <a:ea typeface="楷体" panose="02010609060101010101" pitchFamily="49" charset="-122"/>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a:lnSpc>
                <a:spcPct val="110000"/>
              </a:lnSpc>
            </a:pPr>
            <a:r>
              <a:rPr lang="en-US" altLang="zh-CN" dirty="0">
                <a:latin typeface="+mn-lt"/>
                <a:ea typeface="+mn-ea"/>
                <a:cs typeface="+mn-ea"/>
                <a:sym typeface="+mn-lt"/>
              </a:rPr>
              <a:t>【</a:t>
            </a:r>
            <a:r>
              <a:rPr lang="zh-CN" altLang="en-US" dirty="0">
                <a:latin typeface="+mn-lt"/>
                <a:ea typeface="+mn-ea"/>
                <a:cs typeface="+mn-ea"/>
                <a:sym typeface="+mn-lt"/>
              </a:rPr>
              <a:t>计算题</a:t>
            </a:r>
            <a:r>
              <a:rPr lang="en-US" altLang="zh-CN" dirty="0">
                <a:latin typeface="+mn-lt"/>
                <a:ea typeface="+mn-ea"/>
                <a:cs typeface="+mn-ea"/>
                <a:sym typeface="+mn-lt"/>
              </a:rPr>
              <a:t>】</a:t>
            </a:r>
            <a:r>
              <a:rPr lang="zh-CN" altLang="en-US" dirty="0">
                <a:latin typeface="+mn-lt"/>
                <a:ea typeface="+mn-ea"/>
                <a:cs typeface="+mn-ea"/>
                <a:sym typeface="+mn-lt"/>
              </a:rPr>
              <a:t>玉珠公司为苏州的一家企业饰品加工企业，该企业是增值税一般纳税人，</a:t>
            </a:r>
            <a:r>
              <a:rPr lang="en-US" altLang="zh-CN" dirty="0">
                <a:latin typeface="+mn-lt"/>
                <a:ea typeface="+mn-ea"/>
                <a:cs typeface="+mn-ea"/>
                <a:sym typeface="+mn-lt"/>
              </a:rPr>
              <a:t>2019</a:t>
            </a:r>
            <a:r>
              <a:rPr lang="zh-CN" altLang="en-US" dirty="0">
                <a:latin typeface="+mn-lt"/>
                <a:ea typeface="+mn-ea"/>
                <a:cs typeface="+mn-ea"/>
                <a:sym typeface="+mn-lt"/>
              </a:rPr>
              <a:t>年</a:t>
            </a:r>
            <a:r>
              <a:rPr lang="en-US" altLang="zh-CN" dirty="0">
                <a:latin typeface="+mn-lt"/>
                <a:ea typeface="+mn-ea"/>
                <a:cs typeface="+mn-ea"/>
                <a:sym typeface="+mn-lt"/>
              </a:rPr>
              <a:t>7</a:t>
            </a:r>
            <a:r>
              <a:rPr lang="zh-CN" altLang="en-US" dirty="0">
                <a:latin typeface="+mn-lt"/>
                <a:ea typeface="+mn-ea"/>
                <a:cs typeface="+mn-ea"/>
                <a:sym typeface="+mn-lt"/>
              </a:rPr>
              <a:t>月有关的生产经营业务如下：</a:t>
            </a:r>
          </a:p>
          <a:p>
            <a:pPr>
              <a:lnSpc>
                <a:spcPct val="110000"/>
              </a:lnSpc>
            </a:pPr>
            <a:r>
              <a:rPr lang="zh-CN" altLang="en-US" dirty="0">
                <a:latin typeface="+mn-lt"/>
                <a:ea typeface="+mn-ea"/>
                <a:cs typeface="+mn-ea"/>
                <a:sym typeface="+mn-lt"/>
              </a:rPr>
              <a:t>（</a:t>
            </a:r>
            <a:r>
              <a:rPr lang="en-US" altLang="zh-CN" dirty="0">
                <a:latin typeface="+mn-lt"/>
                <a:ea typeface="+mn-ea"/>
                <a:cs typeface="+mn-ea"/>
                <a:sym typeface="+mn-lt"/>
              </a:rPr>
              <a:t>1</a:t>
            </a:r>
            <a:r>
              <a:rPr lang="zh-CN" altLang="en-US" dirty="0">
                <a:latin typeface="+mn-lt"/>
                <a:ea typeface="+mn-ea"/>
                <a:cs typeface="+mn-ea"/>
                <a:sym typeface="+mn-lt"/>
              </a:rPr>
              <a:t>）从外国进口一批生产用的原料，取得的海关进口增值税专用缴款书上注明的货款为</a:t>
            </a:r>
            <a:r>
              <a:rPr lang="en-US" altLang="zh-CN" dirty="0">
                <a:latin typeface="+mn-lt"/>
                <a:ea typeface="+mn-ea"/>
                <a:cs typeface="+mn-ea"/>
                <a:sym typeface="+mn-lt"/>
              </a:rPr>
              <a:t>300</a:t>
            </a:r>
            <a:r>
              <a:rPr lang="zh-CN" altLang="en-US" dirty="0">
                <a:latin typeface="+mn-lt"/>
                <a:ea typeface="+mn-ea"/>
                <a:cs typeface="+mn-ea"/>
                <a:sym typeface="+mn-lt"/>
              </a:rPr>
              <a:t>万元，增值税税额为</a:t>
            </a:r>
            <a:r>
              <a:rPr lang="en-US" altLang="zh-CN" dirty="0">
                <a:latin typeface="+mn-lt"/>
                <a:ea typeface="+mn-ea"/>
                <a:cs typeface="+mn-ea"/>
                <a:sym typeface="+mn-lt"/>
              </a:rPr>
              <a:t>39</a:t>
            </a:r>
            <a:r>
              <a:rPr lang="zh-CN" altLang="en-US" dirty="0">
                <a:latin typeface="+mn-lt"/>
                <a:ea typeface="+mn-ea"/>
                <a:cs typeface="+mn-ea"/>
                <a:sym typeface="+mn-lt"/>
              </a:rPr>
              <a:t>万元。</a:t>
            </a:r>
          </a:p>
          <a:p>
            <a:pPr>
              <a:lnSpc>
                <a:spcPct val="110000"/>
              </a:lnSpc>
            </a:pPr>
            <a:r>
              <a:rPr lang="zh-CN" altLang="en-US" dirty="0">
                <a:latin typeface="+mn-lt"/>
                <a:ea typeface="+mn-ea"/>
                <a:cs typeface="+mn-ea"/>
                <a:sym typeface="+mn-lt"/>
              </a:rPr>
              <a:t>（</a:t>
            </a:r>
            <a:r>
              <a:rPr lang="en-US" altLang="zh-CN" dirty="0">
                <a:latin typeface="+mn-lt"/>
                <a:ea typeface="+mn-ea"/>
                <a:cs typeface="+mn-ea"/>
                <a:sym typeface="+mn-lt"/>
              </a:rPr>
              <a:t>2</a:t>
            </a:r>
            <a:r>
              <a:rPr lang="zh-CN" altLang="en-US" dirty="0">
                <a:latin typeface="+mn-lt"/>
                <a:ea typeface="+mn-ea"/>
                <a:cs typeface="+mn-ea"/>
                <a:sym typeface="+mn-lt"/>
              </a:rPr>
              <a:t>）从美珠饰品（小规模纳税人）加工厂收回委托加工的饰品，支付加工费</a:t>
            </a:r>
            <a:r>
              <a:rPr lang="en-US" altLang="zh-CN" dirty="0">
                <a:latin typeface="+mn-lt"/>
                <a:ea typeface="+mn-ea"/>
                <a:cs typeface="+mn-ea"/>
                <a:sym typeface="+mn-lt"/>
              </a:rPr>
              <a:t>11.6</a:t>
            </a:r>
            <a:r>
              <a:rPr lang="zh-CN" altLang="en-US" dirty="0">
                <a:latin typeface="+mn-lt"/>
                <a:ea typeface="+mn-ea"/>
                <a:cs typeface="+mn-ea"/>
                <a:sym typeface="+mn-lt"/>
              </a:rPr>
              <a:t>万元，并取得美珠饰品加工厂开具的普通发票。</a:t>
            </a:r>
          </a:p>
          <a:p>
            <a:pPr>
              <a:lnSpc>
                <a:spcPct val="110000"/>
              </a:lnSpc>
            </a:pPr>
            <a:r>
              <a:rPr lang="zh-CN" altLang="en-US" dirty="0">
                <a:latin typeface="+mn-lt"/>
                <a:ea typeface="+mn-ea"/>
                <a:cs typeface="+mn-ea"/>
                <a:sym typeface="+mn-lt"/>
              </a:rPr>
              <a:t>（</a:t>
            </a:r>
            <a:r>
              <a:rPr lang="en-US" altLang="zh-CN" dirty="0">
                <a:latin typeface="+mn-lt"/>
                <a:ea typeface="+mn-ea"/>
                <a:cs typeface="+mn-ea"/>
                <a:sym typeface="+mn-lt"/>
              </a:rPr>
              <a:t>3</a:t>
            </a:r>
            <a:r>
              <a:rPr lang="zh-CN" altLang="en-US" dirty="0">
                <a:latin typeface="+mn-lt"/>
                <a:ea typeface="+mn-ea"/>
                <a:cs typeface="+mn-ea"/>
                <a:sym typeface="+mn-lt"/>
              </a:rPr>
              <a:t>）从农业生产者手中购进免税农产品，用于生产家具，收购凭证上注明的价款为</a:t>
            </a:r>
            <a:r>
              <a:rPr lang="en-US" altLang="zh-CN" dirty="0">
                <a:latin typeface="+mn-lt"/>
                <a:ea typeface="+mn-ea"/>
                <a:cs typeface="+mn-ea"/>
                <a:sym typeface="+mn-lt"/>
              </a:rPr>
              <a:t>30</a:t>
            </a:r>
            <a:r>
              <a:rPr lang="zh-CN" altLang="en-US" dirty="0">
                <a:latin typeface="+mn-lt"/>
                <a:ea typeface="+mn-ea"/>
                <a:cs typeface="+mn-ea"/>
                <a:sym typeface="+mn-lt"/>
              </a:rPr>
              <a:t>万元，并委托运输公司进行运输，取得的专用发票上注明的运费为</a:t>
            </a:r>
            <a:r>
              <a:rPr lang="en-US" altLang="zh-CN" dirty="0">
                <a:latin typeface="+mn-lt"/>
                <a:ea typeface="+mn-ea"/>
                <a:cs typeface="+mn-ea"/>
                <a:sym typeface="+mn-lt"/>
              </a:rPr>
              <a:t>2</a:t>
            </a:r>
            <a:r>
              <a:rPr lang="zh-CN" altLang="en-US" dirty="0">
                <a:latin typeface="+mn-lt"/>
                <a:ea typeface="+mn-ea"/>
                <a:cs typeface="+mn-ea"/>
                <a:sym typeface="+mn-lt"/>
              </a:rPr>
              <a:t>万元，增值税为</a:t>
            </a:r>
            <a:r>
              <a:rPr lang="en-US" altLang="zh-CN" dirty="0">
                <a:latin typeface="+mn-lt"/>
                <a:ea typeface="+mn-ea"/>
                <a:cs typeface="+mn-ea"/>
                <a:sym typeface="+mn-lt"/>
              </a:rPr>
              <a:t>0.18</a:t>
            </a:r>
            <a:r>
              <a:rPr lang="zh-CN" altLang="en-US" dirty="0">
                <a:latin typeface="+mn-lt"/>
                <a:ea typeface="+mn-ea"/>
                <a:cs typeface="+mn-ea"/>
                <a:sym typeface="+mn-lt"/>
              </a:rPr>
              <a:t>万元。</a:t>
            </a:r>
          </a:p>
          <a:p>
            <a:pPr>
              <a:lnSpc>
                <a:spcPct val="110000"/>
              </a:lnSpc>
            </a:pPr>
            <a:r>
              <a:rPr lang="zh-CN" altLang="en-US" dirty="0">
                <a:latin typeface="+mn-lt"/>
                <a:ea typeface="+mn-ea"/>
                <a:cs typeface="+mn-ea"/>
                <a:sym typeface="+mn-lt"/>
              </a:rPr>
              <a:t>请问该企业当月可以抵扣的进项税额为多少？</a:t>
            </a:r>
            <a:endParaRPr lang="en-US" altLang="zh-CN" dirty="0">
              <a:latin typeface="+mn-lt"/>
              <a:ea typeface="+mn-ea"/>
              <a:cs typeface="+mn-ea"/>
              <a:sym typeface="+mn-lt"/>
            </a:endParaRPr>
          </a:p>
        </p:txBody>
      </p:sp>
    </p:spTree>
    <p:extLst>
      <p:ext uri="{BB962C8B-B14F-4D97-AF65-F5344CB8AC3E}">
        <p14:creationId xmlns:p14="http://schemas.microsoft.com/office/powerpoint/2010/main" val="1936617440"/>
      </p:ext>
    </p:extLst>
  </p:cSld>
  <p:clrMapOvr>
    <a:masterClrMapping/>
  </p:clrMapOvr>
</p:sld>
</file>

<file path=ppt/slides/slide2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3F297A04-FA86-470C-A283-0F372052F889}"/>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latin typeface="+mn-lt"/>
                <a:cs typeface="+mn-ea"/>
                <a:sym typeface="+mn-lt"/>
              </a:rPr>
              <a:pPr>
                <a:defRPr/>
              </a:pPr>
              <a:t>245</a:t>
            </a:fld>
            <a:endParaRPr lang="en-US">
              <a:solidFill>
                <a:prstClr val="black">
                  <a:tint val="75000"/>
                </a:prstClr>
              </a:solidFill>
              <a:latin typeface="+mn-lt"/>
              <a:cs typeface="+mn-ea"/>
              <a:sym typeface="+mn-lt"/>
            </a:endParaRPr>
          </a:p>
        </p:txBody>
      </p:sp>
      <p:sp>
        <p:nvSpPr>
          <p:cNvPr id="3" name="文本框 2">
            <a:extLst>
              <a:ext uri="{FF2B5EF4-FFF2-40B4-BE49-F238E27FC236}">
                <a16:creationId xmlns:a16="http://schemas.microsoft.com/office/drawing/2014/main" id="{8D04972F-565F-4E50-896F-ED56EDD1A38F}"/>
              </a:ext>
            </a:extLst>
          </p:cNvPr>
          <p:cNvSpPr txBox="1"/>
          <p:nvPr/>
        </p:nvSpPr>
        <p:spPr>
          <a:xfrm>
            <a:off x="2039921" y="225348"/>
            <a:ext cx="5410461" cy="500137"/>
          </a:xfrm>
          <a:prstGeom prst="rect">
            <a:avLst/>
          </a:prstGeom>
          <a:noFill/>
        </p:spPr>
        <p:txBody>
          <a:bodyPr wrap="square" lIns="68580" tIns="34290" rIns="68580" bIns="34290" rtlCol="0">
            <a:spAutoFit/>
          </a:bodyPr>
          <a:lstStyle/>
          <a:p>
            <a:pPr algn="ctr"/>
            <a:r>
              <a:rPr lang="zh-CN" altLang="en-US" sz="2800" b="1" dirty="0">
                <a:solidFill>
                  <a:srgbClr val="0070C0"/>
                </a:solidFill>
                <a:cs typeface="+mn-ea"/>
                <a:sym typeface="+mn-lt"/>
              </a:rPr>
              <a:t>试试就试试</a:t>
            </a:r>
            <a:endParaRPr lang="en-US" altLang="zh-CN" sz="2800" b="1" dirty="0">
              <a:solidFill>
                <a:srgbClr val="7030A0"/>
              </a:solidFill>
              <a:cs typeface="+mn-ea"/>
              <a:sym typeface="+mn-lt"/>
            </a:endParaRPr>
          </a:p>
        </p:txBody>
      </p:sp>
      <p:sp>
        <p:nvSpPr>
          <p:cNvPr id="12" name="文本2">
            <a:extLst>
              <a:ext uri="{FF2B5EF4-FFF2-40B4-BE49-F238E27FC236}">
                <a16:creationId xmlns:a16="http://schemas.microsoft.com/office/drawing/2014/main" id="{5E2E9C69-412B-410B-AA26-C10FF8192F71}"/>
              </a:ext>
            </a:extLst>
          </p:cNvPr>
          <p:cNvSpPr>
            <a:spLocks noChangeArrowheads="1"/>
          </p:cNvSpPr>
          <p:nvPr/>
        </p:nvSpPr>
        <p:spPr bwMode="gray">
          <a:xfrm>
            <a:off x="624924" y="1143000"/>
            <a:ext cx="8123789" cy="3552825"/>
          </a:xfrm>
          <a:prstGeom prst="roundRect">
            <a:avLst>
              <a:gd name="adj" fmla="val 11505"/>
            </a:avLst>
          </a:prstGeom>
          <a:noFill/>
          <a:ln w="15875" cap="flat" cmpd="sng" algn="ctr">
            <a:solidFill>
              <a:srgbClr val="7030A0"/>
            </a:solidFill>
            <a:prstDash val="solid"/>
          </a:ln>
          <a:effectLst/>
        </p:spPr>
        <p:txBody>
          <a:bodyPr lIns="62118" tIns="31058" rIns="62118" bIns="31058"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342900" indent="-342900">
              <a:buFont typeface="Wingdings" panose="05000000000000000000" pitchFamily="2" charset="2"/>
              <a:buChar char="ü"/>
            </a:pPr>
            <a:r>
              <a:rPr lang="en-US" altLang="zh-CN" sz="2000" b="1" dirty="0">
                <a:solidFill>
                  <a:srgbClr val="0070C0"/>
                </a:solidFill>
              </a:rPr>
              <a:t>『</a:t>
            </a:r>
            <a:r>
              <a:rPr lang="zh-CN" altLang="en-US" sz="2000" b="1" dirty="0">
                <a:solidFill>
                  <a:srgbClr val="0070C0"/>
                </a:solidFill>
              </a:rPr>
              <a:t>参考答案</a:t>
            </a:r>
            <a:r>
              <a:rPr lang="en-US" altLang="zh-CN" sz="2000" b="1" dirty="0">
                <a:solidFill>
                  <a:srgbClr val="0070C0"/>
                </a:solidFill>
              </a:rPr>
              <a:t>』</a:t>
            </a:r>
            <a:r>
              <a:rPr lang="zh-CN" altLang="en-US" sz="2000" b="1" dirty="0">
                <a:solidFill>
                  <a:srgbClr val="0070C0"/>
                </a:solidFill>
              </a:rPr>
              <a:t>（</a:t>
            </a:r>
            <a:r>
              <a:rPr lang="en-US" altLang="zh-CN" sz="2000" b="1" dirty="0">
                <a:solidFill>
                  <a:srgbClr val="0070C0"/>
                </a:solidFill>
              </a:rPr>
              <a:t>1</a:t>
            </a:r>
            <a:r>
              <a:rPr lang="zh-CN" altLang="en-US" sz="2000" b="1" dirty="0">
                <a:solidFill>
                  <a:srgbClr val="0070C0"/>
                </a:solidFill>
              </a:rPr>
              <a:t>）进口原料取得了海关进口增值税专用缴款书，可以凭票抵扣进项税额。</a:t>
            </a:r>
          </a:p>
          <a:p>
            <a:pPr marL="342900" indent="-342900">
              <a:buFont typeface="Wingdings" panose="05000000000000000000" pitchFamily="2" charset="2"/>
              <a:buChar char="ü"/>
            </a:pPr>
            <a:r>
              <a:rPr lang="zh-CN" altLang="en-US" sz="2000" b="1" dirty="0">
                <a:solidFill>
                  <a:srgbClr val="0070C0"/>
                </a:solidFill>
              </a:rPr>
              <a:t>进项税额</a:t>
            </a:r>
            <a:r>
              <a:rPr lang="en-US" altLang="zh-CN" sz="2000" b="1" dirty="0">
                <a:solidFill>
                  <a:srgbClr val="0070C0"/>
                </a:solidFill>
              </a:rPr>
              <a:t>=39</a:t>
            </a:r>
            <a:r>
              <a:rPr lang="zh-CN" altLang="en-US" sz="2000" b="1" dirty="0">
                <a:solidFill>
                  <a:srgbClr val="0070C0"/>
                </a:solidFill>
              </a:rPr>
              <a:t>万元</a:t>
            </a:r>
          </a:p>
          <a:p>
            <a:pPr marL="342900" indent="-342900">
              <a:buFont typeface="Wingdings" panose="05000000000000000000" pitchFamily="2" charset="2"/>
              <a:buChar char="ü"/>
            </a:pPr>
            <a:r>
              <a:rPr lang="zh-CN" altLang="en-US" sz="2000" b="1" dirty="0">
                <a:solidFill>
                  <a:srgbClr val="0070C0"/>
                </a:solidFill>
              </a:rPr>
              <a:t>（</a:t>
            </a:r>
            <a:r>
              <a:rPr lang="en-US" altLang="zh-CN" sz="2000" b="1" dirty="0">
                <a:solidFill>
                  <a:srgbClr val="0070C0"/>
                </a:solidFill>
              </a:rPr>
              <a:t>2</a:t>
            </a:r>
            <a:r>
              <a:rPr lang="zh-CN" altLang="en-US" sz="2000" b="1" dirty="0">
                <a:solidFill>
                  <a:srgbClr val="0070C0"/>
                </a:solidFill>
              </a:rPr>
              <a:t>）由于委托加工取得的是普通发票，其进项税额不得抵扣。</a:t>
            </a:r>
          </a:p>
          <a:p>
            <a:pPr marL="342900" indent="-342900">
              <a:buFont typeface="Wingdings" panose="05000000000000000000" pitchFamily="2" charset="2"/>
              <a:buChar char="ü"/>
            </a:pPr>
            <a:r>
              <a:rPr lang="zh-CN" altLang="en-US" sz="2000" b="1" dirty="0">
                <a:solidFill>
                  <a:srgbClr val="0070C0"/>
                </a:solidFill>
              </a:rPr>
              <a:t>（</a:t>
            </a:r>
            <a:r>
              <a:rPr lang="en-US" altLang="zh-CN" sz="2000" b="1" dirty="0">
                <a:solidFill>
                  <a:srgbClr val="0070C0"/>
                </a:solidFill>
              </a:rPr>
              <a:t>3</a:t>
            </a:r>
            <a:r>
              <a:rPr lang="zh-CN" altLang="en-US" sz="2000" b="1" dirty="0">
                <a:solidFill>
                  <a:srgbClr val="0070C0"/>
                </a:solidFill>
              </a:rPr>
              <a:t>）购进免税农产品，可以按收购凭证上注明的收购价款计算抵扣；同时，支付运输费取得了货物运输增值税专用发票，可以凭票抵扣进项税额。</a:t>
            </a:r>
          </a:p>
          <a:p>
            <a:pPr marL="342900" indent="-342900">
              <a:buFont typeface="Wingdings" panose="05000000000000000000" pitchFamily="2" charset="2"/>
              <a:buChar char="ü"/>
            </a:pPr>
            <a:r>
              <a:rPr lang="zh-CN" altLang="en-US" sz="2000" b="1" dirty="0">
                <a:solidFill>
                  <a:srgbClr val="0070C0"/>
                </a:solidFill>
              </a:rPr>
              <a:t>进项税额</a:t>
            </a:r>
            <a:r>
              <a:rPr lang="en-US" altLang="zh-CN" sz="2000" b="1" dirty="0">
                <a:solidFill>
                  <a:srgbClr val="0070C0"/>
                </a:solidFill>
              </a:rPr>
              <a:t>=30×10%+0.18=3.18</a:t>
            </a:r>
            <a:r>
              <a:rPr lang="zh-CN" altLang="en-US" sz="2000" b="1" dirty="0">
                <a:solidFill>
                  <a:srgbClr val="0070C0"/>
                </a:solidFill>
              </a:rPr>
              <a:t>（万元）</a:t>
            </a:r>
          </a:p>
          <a:p>
            <a:pPr marL="342900" indent="-342900">
              <a:buFont typeface="Wingdings" panose="05000000000000000000" pitchFamily="2" charset="2"/>
              <a:buChar char="ü"/>
            </a:pPr>
            <a:r>
              <a:rPr lang="zh-CN" altLang="en-US" sz="2000" b="1" dirty="0">
                <a:solidFill>
                  <a:srgbClr val="0070C0"/>
                </a:solidFill>
              </a:rPr>
              <a:t>当月可以抵扣的进项税额</a:t>
            </a:r>
            <a:r>
              <a:rPr lang="en-US" altLang="zh-CN" sz="2000" b="1" dirty="0">
                <a:solidFill>
                  <a:srgbClr val="0070C0"/>
                </a:solidFill>
              </a:rPr>
              <a:t>=39+3.18=42.18</a:t>
            </a:r>
            <a:r>
              <a:rPr lang="zh-CN" altLang="en-US" sz="2000" b="1" dirty="0">
                <a:solidFill>
                  <a:srgbClr val="0070C0"/>
                </a:solidFill>
              </a:rPr>
              <a:t>（万元）</a:t>
            </a:r>
          </a:p>
        </p:txBody>
      </p:sp>
    </p:spTree>
    <p:extLst>
      <p:ext uri="{BB962C8B-B14F-4D97-AF65-F5344CB8AC3E}">
        <p14:creationId xmlns:p14="http://schemas.microsoft.com/office/powerpoint/2010/main" val="38654147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barn(inVertical)">
                                      <p:cBhvr>
                                        <p:cTn id="7" dur="500"/>
                                        <p:tgtEl>
                                          <p:spTgt spid="12"/>
                                        </p:tgtEl>
                                      </p:cBhvr>
                                    </p:animEffect>
                                  </p:childTnLst>
                                </p:cTn>
                              </p:par>
                            </p:childTnLst>
                          </p:cTn>
                        </p:par>
                      </p:childTnLst>
                    </p:cTn>
                  </p:par>
                  <p:par>
                    <p:cTn id="8" fill="hold">
                      <p:stCondLst>
                        <p:cond delay="indefinite"/>
                      </p:stCondLst>
                      <p:childTnLst>
                        <p:par>
                          <p:cTn id="9" fill="hold">
                            <p:stCondLst>
                              <p:cond delay="0"/>
                            </p:stCondLst>
                            <p:childTnLst>
                              <p:par>
                                <p:cTn id="10" presetID="2" presetClass="entr" presetSubtype="4" fill="hold" nodeType="clickEffect">
                                  <p:stCondLst>
                                    <p:cond delay="0"/>
                                  </p:stCondLst>
                                  <p:childTnLst>
                                    <p:set>
                                      <p:cBhvr>
                                        <p:cTn id="11" dur="1" fill="hold">
                                          <p:stCondLst>
                                            <p:cond delay="0"/>
                                          </p:stCondLst>
                                        </p:cTn>
                                        <p:tgtEl>
                                          <p:spTgt spid="12">
                                            <p:txEl>
                                              <p:pRg st="0" end="0"/>
                                            </p:txEl>
                                          </p:spTgt>
                                        </p:tgtEl>
                                        <p:attrNameLst>
                                          <p:attrName>style.visibility</p:attrName>
                                        </p:attrNameLst>
                                      </p:cBhvr>
                                      <p:to>
                                        <p:strVal val="visible"/>
                                      </p:to>
                                    </p:set>
                                    <p:anim calcmode="lin" valueType="num">
                                      <p:cBhvr additive="base">
                                        <p:cTn id="12" dur="500" fill="hold"/>
                                        <p:tgtEl>
                                          <p:spTgt spid="12">
                                            <p:txEl>
                                              <p:pRg st="0" end="0"/>
                                            </p:txEl>
                                          </p:spTgt>
                                        </p:tgtEl>
                                        <p:attrNameLst>
                                          <p:attrName>ppt_x</p:attrName>
                                        </p:attrNameLst>
                                      </p:cBhvr>
                                      <p:tavLst>
                                        <p:tav tm="0">
                                          <p:val>
                                            <p:strVal val="#ppt_x"/>
                                          </p:val>
                                        </p:tav>
                                        <p:tav tm="100000">
                                          <p:val>
                                            <p:strVal val="#ppt_x"/>
                                          </p:val>
                                        </p:tav>
                                      </p:tavLst>
                                    </p:anim>
                                    <p:anim calcmode="lin" valueType="num">
                                      <p:cBhvr additive="base">
                                        <p:cTn id="13" dur="500" fill="hold"/>
                                        <p:tgtEl>
                                          <p:spTgt spid="12">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14" fill="hold">
                      <p:stCondLst>
                        <p:cond delay="indefinite"/>
                      </p:stCondLst>
                      <p:childTnLst>
                        <p:par>
                          <p:cTn id="15" fill="hold">
                            <p:stCondLst>
                              <p:cond delay="0"/>
                            </p:stCondLst>
                            <p:childTnLst>
                              <p:par>
                                <p:cTn id="16" presetID="2" presetClass="entr" presetSubtype="4" fill="hold" nodeType="clickEffect">
                                  <p:stCondLst>
                                    <p:cond delay="0"/>
                                  </p:stCondLst>
                                  <p:childTnLst>
                                    <p:set>
                                      <p:cBhvr>
                                        <p:cTn id="17" dur="1" fill="hold">
                                          <p:stCondLst>
                                            <p:cond delay="0"/>
                                          </p:stCondLst>
                                        </p:cTn>
                                        <p:tgtEl>
                                          <p:spTgt spid="12">
                                            <p:txEl>
                                              <p:pRg st="1" end="1"/>
                                            </p:txEl>
                                          </p:spTgt>
                                        </p:tgtEl>
                                        <p:attrNameLst>
                                          <p:attrName>style.visibility</p:attrName>
                                        </p:attrNameLst>
                                      </p:cBhvr>
                                      <p:to>
                                        <p:strVal val="visible"/>
                                      </p:to>
                                    </p:set>
                                    <p:anim calcmode="lin" valueType="num">
                                      <p:cBhvr additive="base">
                                        <p:cTn id="18" dur="500" fill="hold"/>
                                        <p:tgtEl>
                                          <p:spTgt spid="12">
                                            <p:txEl>
                                              <p:pRg st="1" end="1"/>
                                            </p:txEl>
                                          </p:spTgt>
                                        </p:tgtEl>
                                        <p:attrNameLst>
                                          <p:attrName>ppt_x</p:attrName>
                                        </p:attrNameLst>
                                      </p:cBhvr>
                                      <p:tavLst>
                                        <p:tav tm="0">
                                          <p:val>
                                            <p:strVal val="#ppt_x"/>
                                          </p:val>
                                        </p:tav>
                                        <p:tav tm="100000">
                                          <p:val>
                                            <p:strVal val="#ppt_x"/>
                                          </p:val>
                                        </p:tav>
                                      </p:tavLst>
                                    </p:anim>
                                    <p:anim calcmode="lin" valueType="num">
                                      <p:cBhvr additive="base">
                                        <p:cTn id="19" dur="500" fill="hold"/>
                                        <p:tgtEl>
                                          <p:spTgt spid="12">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20" fill="hold">
                      <p:stCondLst>
                        <p:cond delay="indefinite"/>
                      </p:stCondLst>
                      <p:childTnLst>
                        <p:par>
                          <p:cTn id="21" fill="hold">
                            <p:stCondLst>
                              <p:cond delay="0"/>
                            </p:stCondLst>
                            <p:childTnLst>
                              <p:par>
                                <p:cTn id="22" presetID="2" presetClass="entr" presetSubtype="4" fill="hold" nodeType="clickEffect">
                                  <p:stCondLst>
                                    <p:cond delay="0"/>
                                  </p:stCondLst>
                                  <p:childTnLst>
                                    <p:set>
                                      <p:cBhvr>
                                        <p:cTn id="23" dur="1" fill="hold">
                                          <p:stCondLst>
                                            <p:cond delay="0"/>
                                          </p:stCondLst>
                                        </p:cTn>
                                        <p:tgtEl>
                                          <p:spTgt spid="12">
                                            <p:txEl>
                                              <p:pRg st="2" end="2"/>
                                            </p:txEl>
                                          </p:spTgt>
                                        </p:tgtEl>
                                        <p:attrNameLst>
                                          <p:attrName>style.visibility</p:attrName>
                                        </p:attrNameLst>
                                      </p:cBhvr>
                                      <p:to>
                                        <p:strVal val="visible"/>
                                      </p:to>
                                    </p:set>
                                    <p:anim calcmode="lin" valueType="num">
                                      <p:cBhvr additive="base">
                                        <p:cTn id="24" dur="500" fill="hold"/>
                                        <p:tgtEl>
                                          <p:spTgt spid="12">
                                            <p:txEl>
                                              <p:pRg st="2" end="2"/>
                                            </p:txEl>
                                          </p:spTgt>
                                        </p:tgtEl>
                                        <p:attrNameLst>
                                          <p:attrName>ppt_x</p:attrName>
                                        </p:attrNameLst>
                                      </p:cBhvr>
                                      <p:tavLst>
                                        <p:tav tm="0">
                                          <p:val>
                                            <p:strVal val="#ppt_x"/>
                                          </p:val>
                                        </p:tav>
                                        <p:tav tm="100000">
                                          <p:val>
                                            <p:strVal val="#ppt_x"/>
                                          </p:val>
                                        </p:tav>
                                      </p:tavLst>
                                    </p:anim>
                                    <p:anim calcmode="lin" valueType="num">
                                      <p:cBhvr additive="base">
                                        <p:cTn id="25" dur="500" fill="hold"/>
                                        <p:tgtEl>
                                          <p:spTgt spid="12">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26" fill="hold">
                      <p:stCondLst>
                        <p:cond delay="indefinite"/>
                      </p:stCondLst>
                      <p:childTnLst>
                        <p:par>
                          <p:cTn id="27" fill="hold">
                            <p:stCondLst>
                              <p:cond delay="0"/>
                            </p:stCondLst>
                            <p:childTnLst>
                              <p:par>
                                <p:cTn id="28" presetID="2" presetClass="entr" presetSubtype="4" fill="hold" nodeType="clickEffect">
                                  <p:stCondLst>
                                    <p:cond delay="0"/>
                                  </p:stCondLst>
                                  <p:childTnLst>
                                    <p:set>
                                      <p:cBhvr>
                                        <p:cTn id="29" dur="1" fill="hold">
                                          <p:stCondLst>
                                            <p:cond delay="0"/>
                                          </p:stCondLst>
                                        </p:cTn>
                                        <p:tgtEl>
                                          <p:spTgt spid="12">
                                            <p:txEl>
                                              <p:pRg st="3" end="3"/>
                                            </p:txEl>
                                          </p:spTgt>
                                        </p:tgtEl>
                                        <p:attrNameLst>
                                          <p:attrName>style.visibility</p:attrName>
                                        </p:attrNameLst>
                                      </p:cBhvr>
                                      <p:to>
                                        <p:strVal val="visible"/>
                                      </p:to>
                                    </p:set>
                                    <p:anim calcmode="lin" valueType="num">
                                      <p:cBhvr additive="base">
                                        <p:cTn id="30" dur="500" fill="hold"/>
                                        <p:tgtEl>
                                          <p:spTgt spid="12">
                                            <p:txEl>
                                              <p:pRg st="3" end="3"/>
                                            </p:txEl>
                                          </p:spTgt>
                                        </p:tgtEl>
                                        <p:attrNameLst>
                                          <p:attrName>ppt_x</p:attrName>
                                        </p:attrNameLst>
                                      </p:cBhvr>
                                      <p:tavLst>
                                        <p:tav tm="0">
                                          <p:val>
                                            <p:strVal val="#ppt_x"/>
                                          </p:val>
                                        </p:tav>
                                        <p:tav tm="100000">
                                          <p:val>
                                            <p:strVal val="#ppt_x"/>
                                          </p:val>
                                        </p:tav>
                                      </p:tavLst>
                                    </p:anim>
                                    <p:anim calcmode="lin" valueType="num">
                                      <p:cBhvr additive="base">
                                        <p:cTn id="31" dur="500" fill="hold"/>
                                        <p:tgtEl>
                                          <p:spTgt spid="12">
                                            <p:txEl>
                                              <p:pRg st="3" end="3"/>
                                            </p:txEl>
                                          </p:spTgt>
                                        </p:tgtEl>
                                        <p:attrNameLst>
                                          <p:attrName>ppt_y</p:attrName>
                                        </p:attrNameLst>
                                      </p:cBhvr>
                                      <p:tavLst>
                                        <p:tav tm="0">
                                          <p:val>
                                            <p:strVal val="1+#ppt_h/2"/>
                                          </p:val>
                                        </p:tav>
                                        <p:tav tm="100000">
                                          <p:val>
                                            <p:strVal val="#ppt_y"/>
                                          </p:val>
                                        </p:tav>
                                      </p:tavLst>
                                    </p:anim>
                                  </p:childTnLst>
                                </p:cTn>
                              </p:par>
                            </p:childTnLst>
                          </p:cTn>
                        </p:par>
                      </p:childTnLst>
                    </p:cTn>
                  </p:par>
                  <p:par>
                    <p:cTn id="32" fill="hold">
                      <p:stCondLst>
                        <p:cond delay="indefinite"/>
                      </p:stCondLst>
                      <p:childTnLst>
                        <p:par>
                          <p:cTn id="33" fill="hold">
                            <p:stCondLst>
                              <p:cond delay="0"/>
                            </p:stCondLst>
                            <p:childTnLst>
                              <p:par>
                                <p:cTn id="34" presetID="2" presetClass="entr" presetSubtype="4" fill="hold" nodeType="clickEffect">
                                  <p:stCondLst>
                                    <p:cond delay="0"/>
                                  </p:stCondLst>
                                  <p:childTnLst>
                                    <p:set>
                                      <p:cBhvr>
                                        <p:cTn id="35" dur="1" fill="hold">
                                          <p:stCondLst>
                                            <p:cond delay="0"/>
                                          </p:stCondLst>
                                        </p:cTn>
                                        <p:tgtEl>
                                          <p:spTgt spid="12">
                                            <p:txEl>
                                              <p:pRg st="4" end="4"/>
                                            </p:txEl>
                                          </p:spTgt>
                                        </p:tgtEl>
                                        <p:attrNameLst>
                                          <p:attrName>style.visibility</p:attrName>
                                        </p:attrNameLst>
                                      </p:cBhvr>
                                      <p:to>
                                        <p:strVal val="visible"/>
                                      </p:to>
                                    </p:set>
                                    <p:anim calcmode="lin" valueType="num">
                                      <p:cBhvr additive="base">
                                        <p:cTn id="36" dur="500" fill="hold"/>
                                        <p:tgtEl>
                                          <p:spTgt spid="12">
                                            <p:txEl>
                                              <p:pRg st="4" end="4"/>
                                            </p:txEl>
                                          </p:spTgt>
                                        </p:tgtEl>
                                        <p:attrNameLst>
                                          <p:attrName>ppt_x</p:attrName>
                                        </p:attrNameLst>
                                      </p:cBhvr>
                                      <p:tavLst>
                                        <p:tav tm="0">
                                          <p:val>
                                            <p:strVal val="#ppt_x"/>
                                          </p:val>
                                        </p:tav>
                                        <p:tav tm="100000">
                                          <p:val>
                                            <p:strVal val="#ppt_x"/>
                                          </p:val>
                                        </p:tav>
                                      </p:tavLst>
                                    </p:anim>
                                    <p:anim calcmode="lin" valueType="num">
                                      <p:cBhvr additive="base">
                                        <p:cTn id="37" dur="500" fill="hold"/>
                                        <p:tgtEl>
                                          <p:spTgt spid="12">
                                            <p:txEl>
                                              <p:pRg st="4" end="4"/>
                                            </p:txEl>
                                          </p:spTgt>
                                        </p:tgtEl>
                                        <p:attrNameLst>
                                          <p:attrName>ppt_y</p:attrName>
                                        </p:attrNameLst>
                                      </p:cBhvr>
                                      <p:tavLst>
                                        <p:tav tm="0">
                                          <p:val>
                                            <p:strVal val="1+#ppt_h/2"/>
                                          </p:val>
                                        </p:tav>
                                        <p:tav tm="100000">
                                          <p:val>
                                            <p:strVal val="#ppt_y"/>
                                          </p:val>
                                        </p:tav>
                                      </p:tavLst>
                                    </p:anim>
                                  </p:childTnLst>
                                </p:cTn>
                              </p:par>
                            </p:childTnLst>
                          </p:cTn>
                        </p:par>
                      </p:childTnLst>
                    </p:cTn>
                  </p:par>
                  <p:par>
                    <p:cTn id="38" fill="hold">
                      <p:stCondLst>
                        <p:cond delay="indefinite"/>
                      </p:stCondLst>
                      <p:childTnLst>
                        <p:par>
                          <p:cTn id="39" fill="hold">
                            <p:stCondLst>
                              <p:cond delay="0"/>
                            </p:stCondLst>
                            <p:childTnLst>
                              <p:par>
                                <p:cTn id="40" presetID="2" presetClass="entr" presetSubtype="4" fill="hold" nodeType="clickEffect">
                                  <p:stCondLst>
                                    <p:cond delay="0"/>
                                  </p:stCondLst>
                                  <p:childTnLst>
                                    <p:set>
                                      <p:cBhvr>
                                        <p:cTn id="41" dur="1" fill="hold">
                                          <p:stCondLst>
                                            <p:cond delay="0"/>
                                          </p:stCondLst>
                                        </p:cTn>
                                        <p:tgtEl>
                                          <p:spTgt spid="12">
                                            <p:txEl>
                                              <p:pRg st="5" end="5"/>
                                            </p:txEl>
                                          </p:spTgt>
                                        </p:tgtEl>
                                        <p:attrNameLst>
                                          <p:attrName>style.visibility</p:attrName>
                                        </p:attrNameLst>
                                      </p:cBhvr>
                                      <p:to>
                                        <p:strVal val="visible"/>
                                      </p:to>
                                    </p:set>
                                    <p:anim calcmode="lin" valueType="num">
                                      <p:cBhvr additive="base">
                                        <p:cTn id="42" dur="500" fill="hold"/>
                                        <p:tgtEl>
                                          <p:spTgt spid="12">
                                            <p:txEl>
                                              <p:pRg st="5" end="5"/>
                                            </p:txEl>
                                          </p:spTgt>
                                        </p:tgtEl>
                                        <p:attrNameLst>
                                          <p:attrName>ppt_x</p:attrName>
                                        </p:attrNameLst>
                                      </p:cBhvr>
                                      <p:tavLst>
                                        <p:tav tm="0">
                                          <p:val>
                                            <p:strVal val="#ppt_x"/>
                                          </p:val>
                                        </p:tav>
                                        <p:tav tm="100000">
                                          <p:val>
                                            <p:strVal val="#ppt_x"/>
                                          </p:val>
                                        </p:tav>
                                      </p:tavLst>
                                    </p:anim>
                                    <p:anim calcmode="lin" valueType="num">
                                      <p:cBhvr additive="base">
                                        <p:cTn id="43" dur="500" fill="hold"/>
                                        <p:tgtEl>
                                          <p:spTgt spid="12">
                                            <p:txEl>
                                              <p:pRg st="5" end="5"/>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Lst>
  </p:timing>
</p:sld>
</file>

<file path=ppt/slides/slide2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3F297A04-FA86-470C-A283-0F372052F889}"/>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latin typeface="+mn-lt"/>
                <a:cs typeface="+mn-ea"/>
                <a:sym typeface="+mn-lt"/>
              </a:rPr>
              <a:pPr>
                <a:defRPr/>
              </a:pPr>
              <a:t>246</a:t>
            </a:fld>
            <a:endParaRPr lang="en-US">
              <a:solidFill>
                <a:prstClr val="black">
                  <a:tint val="75000"/>
                </a:prstClr>
              </a:solidFill>
              <a:latin typeface="+mn-lt"/>
              <a:cs typeface="+mn-ea"/>
              <a:sym typeface="+mn-lt"/>
            </a:endParaRPr>
          </a:p>
        </p:txBody>
      </p:sp>
      <p:sp>
        <p:nvSpPr>
          <p:cNvPr id="3" name="文本框 2">
            <a:extLst>
              <a:ext uri="{FF2B5EF4-FFF2-40B4-BE49-F238E27FC236}">
                <a16:creationId xmlns:a16="http://schemas.microsoft.com/office/drawing/2014/main" id="{8D04972F-565F-4E50-896F-ED56EDD1A38F}"/>
              </a:ext>
            </a:extLst>
          </p:cNvPr>
          <p:cNvSpPr txBox="1"/>
          <p:nvPr/>
        </p:nvSpPr>
        <p:spPr>
          <a:xfrm>
            <a:off x="2039921" y="225348"/>
            <a:ext cx="5410461" cy="500137"/>
          </a:xfrm>
          <a:prstGeom prst="rect">
            <a:avLst/>
          </a:prstGeom>
          <a:noFill/>
        </p:spPr>
        <p:txBody>
          <a:bodyPr wrap="square" lIns="68580" tIns="34290" rIns="68580" bIns="34290" rtlCol="0">
            <a:spAutoFit/>
          </a:bodyPr>
          <a:lstStyle/>
          <a:p>
            <a:pPr algn="ctr"/>
            <a:r>
              <a:rPr lang="zh-CN" altLang="en-US" sz="2800" b="1" dirty="0">
                <a:solidFill>
                  <a:srgbClr val="0070C0"/>
                </a:solidFill>
                <a:cs typeface="+mn-ea"/>
                <a:sym typeface="+mn-lt"/>
              </a:rPr>
              <a:t>试试就试试</a:t>
            </a:r>
            <a:endParaRPr lang="en-US" altLang="zh-CN" sz="2800" b="1" dirty="0">
              <a:solidFill>
                <a:srgbClr val="7030A0"/>
              </a:solidFill>
              <a:cs typeface="+mn-ea"/>
              <a:sym typeface="+mn-lt"/>
            </a:endParaRPr>
          </a:p>
        </p:txBody>
      </p:sp>
      <p:sp>
        <p:nvSpPr>
          <p:cNvPr id="8" name="内容占位符 1">
            <a:extLst>
              <a:ext uri="{FF2B5EF4-FFF2-40B4-BE49-F238E27FC236}">
                <a16:creationId xmlns:a16="http://schemas.microsoft.com/office/drawing/2014/main" id="{C55AD2E8-BCFE-4A42-9301-8BD4BC5CB3A5}"/>
              </a:ext>
            </a:extLst>
          </p:cNvPr>
          <p:cNvSpPr txBox="1">
            <a:spLocks/>
          </p:cNvSpPr>
          <p:nvPr/>
        </p:nvSpPr>
        <p:spPr>
          <a:xfrm>
            <a:off x="490822" y="779487"/>
            <a:ext cx="8257891" cy="3887763"/>
          </a:xfrm>
          <a:prstGeom prst="rect">
            <a:avLst/>
          </a:prstGeom>
        </p:spPr>
        <p:txBody>
          <a:bodyPr vert="horz" lIns="91440" tIns="45720" rIns="91440" bIns="45720" rtlCol="0">
            <a:normAutofit fontScale="92500" lnSpcReduction="10000"/>
          </a:bodyPr>
          <a:lstStyle>
            <a:lvl1pPr marL="0" indent="538480" algn="l" defTabSz="685800" rtl="0" eaLnBrk="1" latinLnBrk="0" hangingPunct="1">
              <a:lnSpc>
                <a:spcPct val="150000"/>
              </a:lnSpc>
              <a:spcBef>
                <a:spcPts val="0"/>
              </a:spcBef>
              <a:buFont typeface="Arial" panose="020B0604020202020204" pitchFamily="34" charset="0"/>
              <a:buNone/>
              <a:defRPr sz="2200" b="1" kern="1200">
                <a:solidFill>
                  <a:srgbClr val="004DA1"/>
                </a:solidFill>
                <a:latin typeface="楷体" panose="02010609060101010101" pitchFamily="49" charset="-122"/>
                <a:ea typeface="楷体" panose="02010609060101010101" pitchFamily="49" charset="-122"/>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zh-CN" altLang="en-US" dirty="0">
                <a:latin typeface="+mn-lt"/>
                <a:ea typeface="+mn-ea"/>
                <a:cs typeface="+mn-ea"/>
                <a:sym typeface="+mn-lt"/>
              </a:rPr>
              <a:t> </a:t>
            </a:r>
            <a:r>
              <a:rPr lang="en-US" altLang="zh-CN" dirty="0">
                <a:latin typeface="+mn-lt"/>
                <a:ea typeface="+mn-ea"/>
                <a:cs typeface="+mn-ea"/>
                <a:sym typeface="+mn-lt"/>
              </a:rPr>
              <a:t>【</a:t>
            </a:r>
            <a:r>
              <a:rPr lang="zh-CN" altLang="en-US" dirty="0">
                <a:latin typeface="+mn-lt"/>
                <a:ea typeface="+mn-ea"/>
                <a:cs typeface="+mn-ea"/>
                <a:sym typeface="+mn-lt"/>
              </a:rPr>
              <a:t>例题</a:t>
            </a:r>
            <a:r>
              <a:rPr lang="en-US" altLang="zh-CN" dirty="0">
                <a:latin typeface="+mn-lt"/>
                <a:ea typeface="+mn-ea"/>
                <a:cs typeface="+mn-ea"/>
                <a:sym typeface="+mn-lt"/>
              </a:rPr>
              <a:t>-</a:t>
            </a:r>
            <a:r>
              <a:rPr lang="zh-CN" altLang="en-US" dirty="0">
                <a:latin typeface="+mn-lt"/>
                <a:ea typeface="+mn-ea"/>
                <a:cs typeface="+mn-ea"/>
                <a:sym typeface="+mn-lt"/>
              </a:rPr>
              <a:t>单选题</a:t>
            </a:r>
            <a:r>
              <a:rPr lang="en-US" altLang="zh-CN" dirty="0">
                <a:latin typeface="+mn-lt"/>
                <a:ea typeface="+mn-ea"/>
                <a:cs typeface="+mn-ea"/>
                <a:sym typeface="+mn-lt"/>
              </a:rPr>
              <a:t>】</a:t>
            </a:r>
            <a:r>
              <a:rPr lang="zh-CN" altLang="en-US" dirty="0">
                <a:latin typeface="+mn-lt"/>
                <a:ea typeface="+mn-ea"/>
                <a:cs typeface="+mn-ea"/>
                <a:sym typeface="+mn-lt"/>
              </a:rPr>
              <a:t>（</a:t>
            </a:r>
            <a:r>
              <a:rPr lang="en-US" altLang="zh-CN" dirty="0">
                <a:latin typeface="+mn-lt"/>
                <a:ea typeface="+mn-ea"/>
                <a:cs typeface="+mn-ea"/>
                <a:sym typeface="+mn-lt"/>
              </a:rPr>
              <a:t>2021 </a:t>
            </a:r>
            <a:r>
              <a:rPr lang="zh-CN" altLang="en-US" dirty="0">
                <a:latin typeface="+mn-lt"/>
                <a:ea typeface="+mn-ea"/>
                <a:cs typeface="+mn-ea"/>
                <a:sym typeface="+mn-lt"/>
              </a:rPr>
              <a:t>年）甲公司为增值税一般纳税人，</a:t>
            </a:r>
            <a:r>
              <a:rPr lang="en-US" altLang="zh-CN" dirty="0">
                <a:latin typeface="+mn-lt"/>
                <a:ea typeface="+mn-ea"/>
                <a:cs typeface="+mn-ea"/>
                <a:sym typeface="+mn-lt"/>
              </a:rPr>
              <a:t>2019 </a:t>
            </a:r>
            <a:r>
              <a:rPr lang="zh-CN" altLang="en-US" dirty="0">
                <a:latin typeface="+mn-lt"/>
                <a:ea typeface="+mn-ea"/>
                <a:cs typeface="+mn-ea"/>
                <a:sym typeface="+mn-lt"/>
              </a:rPr>
              <a:t>年 </a:t>
            </a:r>
            <a:r>
              <a:rPr lang="en-US" altLang="zh-CN" dirty="0">
                <a:latin typeface="+mn-lt"/>
                <a:ea typeface="+mn-ea"/>
                <a:cs typeface="+mn-ea"/>
                <a:sym typeface="+mn-lt"/>
              </a:rPr>
              <a:t>7 </a:t>
            </a:r>
            <a:r>
              <a:rPr lang="zh-CN" altLang="en-US" dirty="0">
                <a:latin typeface="+mn-lt"/>
                <a:ea typeface="+mn-ea"/>
                <a:cs typeface="+mn-ea"/>
                <a:sym typeface="+mn-lt"/>
              </a:rPr>
              <a:t>月从小规模纳税人乙公司购进一批农产品，用于生产食用植物油，取得增值税专用发票注明金额 </a:t>
            </a:r>
            <a:r>
              <a:rPr lang="en-US" altLang="zh-CN" dirty="0">
                <a:latin typeface="+mn-lt"/>
                <a:ea typeface="+mn-ea"/>
                <a:cs typeface="+mn-ea"/>
                <a:sym typeface="+mn-lt"/>
              </a:rPr>
              <a:t>10 000 </a:t>
            </a:r>
            <a:r>
              <a:rPr lang="zh-CN" altLang="en-US" dirty="0">
                <a:latin typeface="+mn-lt"/>
                <a:ea typeface="+mn-ea"/>
                <a:cs typeface="+mn-ea"/>
                <a:sym typeface="+mn-lt"/>
              </a:rPr>
              <a:t>元、税额 </a:t>
            </a:r>
            <a:r>
              <a:rPr lang="en-US" altLang="zh-CN" dirty="0">
                <a:latin typeface="+mn-lt"/>
                <a:ea typeface="+mn-ea"/>
                <a:cs typeface="+mn-ea"/>
                <a:sym typeface="+mn-lt"/>
              </a:rPr>
              <a:t>300 </a:t>
            </a:r>
            <a:r>
              <a:rPr lang="zh-CN" altLang="en-US" dirty="0">
                <a:latin typeface="+mn-lt"/>
                <a:ea typeface="+mn-ea"/>
                <a:cs typeface="+mn-ea"/>
                <a:sym typeface="+mn-lt"/>
              </a:rPr>
              <a:t>元。甲公司购进的该批农产品当月申报抵扣进项税额。已知农产品扣除率为 </a:t>
            </a:r>
            <a:r>
              <a:rPr lang="en-US" altLang="zh-CN" dirty="0">
                <a:latin typeface="+mn-lt"/>
                <a:ea typeface="+mn-ea"/>
                <a:cs typeface="+mn-ea"/>
                <a:sym typeface="+mn-lt"/>
              </a:rPr>
              <a:t>9</a:t>
            </a:r>
            <a:r>
              <a:rPr lang="zh-CN" altLang="en-US" dirty="0">
                <a:latin typeface="+mn-lt"/>
                <a:ea typeface="+mn-ea"/>
                <a:cs typeface="+mn-ea"/>
                <a:sym typeface="+mn-lt"/>
              </a:rPr>
              <a:t>％。甲公司当月购进该批农产品准予抵扣的进项税额为（ ）。</a:t>
            </a:r>
          </a:p>
          <a:p>
            <a:r>
              <a:rPr lang="zh-CN" altLang="en-US" dirty="0">
                <a:latin typeface="+mn-lt"/>
                <a:ea typeface="+mn-ea"/>
                <a:cs typeface="+mn-ea"/>
                <a:sym typeface="+mn-lt"/>
              </a:rPr>
              <a:t> </a:t>
            </a:r>
            <a:r>
              <a:rPr lang="en-US" altLang="zh-CN" dirty="0">
                <a:latin typeface="+mn-lt"/>
                <a:ea typeface="+mn-ea"/>
                <a:cs typeface="+mn-ea"/>
                <a:sym typeface="+mn-lt"/>
              </a:rPr>
              <a:t>A.900 </a:t>
            </a:r>
            <a:r>
              <a:rPr lang="zh-CN" altLang="en-US" dirty="0">
                <a:latin typeface="+mn-lt"/>
                <a:ea typeface="+mn-ea"/>
                <a:cs typeface="+mn-ea"/>
                <a:sym typeface="+mn-lt"/>
              </a:rPr>
              <a:t>元</a:t>
            </a:r>
          </a:p>
          <a:p>
            <a:r>
              <a:rPr lang="zh-CN" altLang="en-US" dirty="0">
                <a:latin typeface="+mn-lt"/>
                <a:ea typeface="+mn-ea"/>
                <a:cs typeface="+mn-ea"/>
                <a:sym typeface="+mn-lt"/>
              </a:rPr>
              <a:t> </a:t>
            </a:r>
            <a:r>
              <a:rPr lang="en-US" altLang="zh-CN" dirty="0">
                <a:latin typeface="+mn-lt"/>
                <a:ea typeface="+mn-ea"/>
                <a:cs typeface="+mn-ea"/>
                <a:sym typeface="+mn-lt"/>
              </a:rPr>
              <a:t>B.300 </a:t>
            </a:r>
            <a:r>
              <a:rPr lang="zh-CN" altLang="en-US" dirty="0">
                <a:latin typeface="+mn-lt"/>
                <a:ea typeface="+mn-ea"/>
                <a:cs typeface="+mn-ea"/>
                <a:sym typeface="+mn-lt"/>
              </a:rPr>
              <a:t>元</a:t>
            </a:r>
          </a:p>
          <a:p>
            <a:r>
              <a:rPr lang="zh-CN" altLang="en-US" dirty="0">
                <a:latin typeface="+mn-lt"/>
                <a:ea typeface="+mn-ea"/>
                <a:cs typeface="+mn-ea"/>
                <a:sym typeface="+mn-lt"/>
              </a:rPr>
              <a:t> </a:t>
            </a:r>
            <a:r>
              <a:rPr lang="en-US" altLang="zh-CN" dirty="0">
                <a:latin typeface="+mn-lt"/>
                <a:ea typeface="+mn-ea"/>
                <a:cs typeface="+mn-ea"/>
                <a:sym typeface="+mn-lt"/>
              </a:rPr>
              <a:t>C.873 </a:t>
            </a:r>
            <a:r>
              <a:rPr lang="zh-CN" altLang="en-US" dirty="0">
                <a:latin typeface="+mn-lt"/>
                <a:ea typeface="+mn-ea"/>
                <a:cs typeface="+mn-ea"/>
                <a:sym typeface="+mn-lt"/>
              </a:rPr>
              <a:t>元</a:t>
            </a:r>
          </a:p>
          <a:p>
            <a:r>
              <a:rPr lang="zh-CN" altLang="en-US" dirty="0">
                <a:latin typeface="+mn-lt"/>
                <a:ea typeface="+mn-ea"/>
                <a:cs typeface="+mn-ea"/>
                <a:sym typeface="+mn-lt"/>
              </a:rPr>
              <a:t> </a:t>
            </a:r>
            <a:r>
              <a:rPr lang="en-US" altLang="zh-CN" dirty="0">
                <a:latin typeface="+mn-lt"/>
                <a:ea typeface="+mn-ea"/>
                <a:cs typeface="+mn-ea"/>
                <a:sym typeface="+mn-lt"/>
              </a:rPr>
              <a:t>D.927 </a:t>
            </a:r>
            <a:r>
              <a:rPr lang="zh-CN" altLang="en-US" dirty="0">
                <a:latin typeface="+mn-lt"/>
                <a:ea typeface="+mn-ea"/>
                <a:cs typeface="+mn-ea"/>
                <a:sym typeface="+mn-lt"/>
              </a:rPr>
              <a:t>元</a:t>
            </a:r>
          </a:p>
        </p:txBody>
      </p:sp>
      <p:grpSp>
        <p:nvGrpSpPr>
          <p:cNvPr id="9" name="组合 8">
            <a:extLst>
              <a:ext uri="{FF2B5EF4-FFF2-40B4-BE49-F238E27FC236}">
                <a16:creationId xmlns:a16="http://schemas.microsoft.com/office/drawing/2014/main" id="{D7CCD27B-CFDC-4184-8D48-6FBEDF9404AE}"/>
              </a:ext>
            </a:extLst>
          </p:cNvPr>
          <p:cNvGrpSpPr/>
          <p:nvPr/>
        </p:nvGrpSpPr>
        <p:grpSpPr>
          <a:xfrm rot="16200000">
            <a:off x="1893805" y="3981478"/>
            <a:ext cx="677108" cy="1428693"/>
            <a:chOff x="9306645" y="1903595"/>
            <a:chExt cx="902810" cy="1904924"/>
          </a:xfrm>
        </p:grpSpPr>
        <p:sp>
          <p:nvSpPr>
            <p:cNvPr id="10" name="Freeform 668">
              <a:extLst>
                <a:ext uri="{FF2B5EF4-FFF2-40B4-BE49-F238E27FC236}">
                  <a16:creationId xmlns:a16="http://schemas.microsoft.com/office/drawing/2014/main" id="{25B8C2A1-05FC-4FC7-8039-F3BDF3EAEED1}"/>
                </a:ext>
              </a:extLst>
            </p:cNvPr>
            <p:cNvSpPr>
              <a:spLocks/>
            </p:cNvSpPr>
            <p:nvPr/>
          </p:nvSpPr>
          <p:spPr bwMode="auto">
            <a:xfrm rot="5400000">
              <a:off x="8805602" y="2585762"/>
              <a:ext cx="1904924" cy="540590"/>
            </a:xfrm>
            <a:custGeom>
              <a:avLst/>
              <a:gdLst>
                <a:gd name="T0" fmla="*/ 384 w 398"/>
                <a:gd name="T1" fmla="*/ 77 h 111"/>
                <a:gd name="T2" fmla="*/ 388 w 398"/>
                <a:gd name="T3" fmla="*/ 74 h 111"/>
                <a:gd name="T4" fmla="*/ 388 w 398"/>
                <a:gd name="T5" fmla="*/ 71 h 111"/>
                <a:gd name="T6" fmla="*/ 397 w 398"/>
                <a:gd name="T7" fmla="*/ 67 h 111"/>
                <a:gd name="T8" fmla="*/ 390 w 398"/>
                <a:gd name="T9" fmla="*/ 62 h 111"/>
                <a:gd name="T10" fmla="*/ 388 w 398"/>
                <a:gd name="T11" fmla="*/ 59 h 111"/>
                <a:gd name="T12" fmla="*/ 388 w 398"/>
                <a:gd name="T13" fmla="*/ 56 h 111"/>
                <a:gd name="T14" fmla="*/ 385 w 398"/>
                <a:gd name="T15" fmla="*/ 54 h 111"/>
                <a:gd name="T16" fmla="*/ 387 w 398"/>
                <a:gd name="T17" fmla="*/ 51 h 111"/>
                <a:gd name="T18" fmla="*/ 389 w 398"/>
                <a:gd name="T19" fmla="*/ 48 h 111"/>
                <a:gd name="T20" fmla="*/ 384 w 398"/>
                <a:gd name="T21" fmla="*/ 46 h 111"/>
                <a:gd name="T22" fmla="*/ 378 w 398"/>
                <a:gd name="T23" fmla="*/ 42 h 111"/>
                <a:gd name="T24" fmla="*/ 385 w 398"/>
                <a:gd name="T25" fmla="*/ 40 h 111"/>
                <a:gd name="T26" fmla="*/ 378 w 398"/>
                <a:gd name="T27" fmla="*/ 37 h 111"/>
                <a:gd name="T28" fmla="*/ 378 w 398"/>
                <a:gd name="T29" fmla="*/ 34 h 111"/>
                <a:gd name="T30" fmla="*/ 373 w 398"/>
                <a:gd name="T31" fmla="*/ 32 h 111"/>
                <a:gd name="T32" fmla="*/ 369 w 398"/>
                <a:gd name="T33" fmla="*/ 28 h 111"/>
                <a:gd name="T34" fmla="*/ 350 w 398"/>
                <a:gd name="T35" fmla="*/ 23 h 111"/>
                <a:gd name="T36" fmla="*/ 358 w 398"/>
                <a:gd name="T37" fmla="*/ 19 h 111"/>
                <a:gd name="T38" fmla="*/ 260 w 398"/>
                <a:gd name="T39" fmla="*/ 11 h 111"/>
                <a:gd name="T40" fmla="*/ 324 w 398"/>
                <a:gd name="T41" fmla="*/ 10 h 111"/>
                <a:gd name="T42" fmla="*/ 304 w 398"/>
                <a:gd name="T43" fmla="*/ 6 h 111"/>
                <a:gd name="T44" fmla="*/ 177 w 398"/>
                <a:gd name="T45" fmla="*/ 1 h 111"/>
                <a:gd name="T46" fmla="*/ 18 w 398"/>
                <a:gd name="T47" fmla="*/ 11 h 111"/>
                <a:gd name="T48" fmla="*/ 16 w 398"/>
                <a:gd name="T49" fmla="*/ 17 h 111"/>
                <a:gd name="T50" fmla="*/ 21 w 398"/>
                <a:gd name="T51" fmla="*/ 20 h 111"/>
                <a:gd name="T52" fmla="*/ 15 w 398"/>
                <a:gd name="T53" fmla="*/ 26 h 111"/>
                <a:gd name="T54" fmla="*/ 12 w 398"/>
                <a:gd name="T55" fmla="*/ 52 h 111"/>
                <a:gd name="T56" fmla="*/ 8 w 398"/>
                <a:gd name="T57" fmla="*/ 82 h 111"/>
                <a:gd name="T58" fmla="*/ 113 w 398"/>
                <a:gd name="T59" fmla="*/ 111 h 111"/>
                <a:gd name="T60" fmla="*/ 331 w 398"/>
                <a:gd name="T61" fmla="*/ 104 h 111"/>
                <a:gd name="T62" fmla="*/ 369 w 398"/>
                <a:gd name="T63" fmla="*/ 91 h 111"/>
                <a:gd name="T64" fmla="*/ 385 w 398"/>
                <a:gd name="T65" fmla="*/ 86 h 111"/>
                <a:gd name="T66" fmla="*/ 389 w 398"/>
                <a:gd name="T67" fmla="*/ 8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98" h="111">
                  <a:moveTo>
                    <a:pt x="397" y="80"/>
                  </a:moveTo>
                  <a:cubicBezTo>
                    <a:pt x="394" y="77"/>
                    <a:pt x="387" y="79"/>
                    <a:pt x="384" y="77"/>
                  </a:cubicBezTo>
                  <a:cubicBezTo>
                    <a:pt x="387" y="75"/>
                    <a:pt x="394" y="76"/>
                    <a:pt x="396" y="76"/>
                  </a:cubicBezTo>
                  <a:cubicBezTo>
                    <a:pt x="388" y="74"/>
                    <a:pt x="388" y="74"/>
                    <a:pt x="388" y="74"/>
                  </a:cubicBezTo>
                  <a:cubicBezTo>
                    <a:pt x="397" y="72"/>
                    <a:pt x="397" y="72"/>
                    <a:pt x="397" y="72"/>
                  </a:cubicBezTo>
                  <a:cubicBezTo>
                    <a:pt x="395" y="71"/>
                    <a:pt x="390" y="73"/>
                    <a:pt x="388" y="71"/>
                  </a:cubicBezTo>
                  <a:cubicBezTo>
                    <a:pt x="388" y="69"/>
                    <a:pt x="390" y="70"/>
                    <a:pt x="391" y="70"/>
                  </a:cubicBezTo>
                  <a:cubicBezTo>
                    <a:pt x="394" y="70"/>
                    <a:pt x="398" y="69"/>
                    <a:pt x="397" y="67"/>
                  </a:cubicBezTo>
                  <a:cubicBezTo>
                    <a:pt x="397" y="63"/>
                    <a:pt x="391" y="64"/>
                    <a:pt x="388" y="63"/>
                  </a:cubicBezTo>
                  <a:cubicBezTo>
                    <a:pt x="390" y="62"/>
                    <a:pt x="390" y="62"/>
                    <a:pt x="390" y="62"/>
                  </a:cubicBezTo>
                  <a:cubicBezTo>
                    <a:pt x="388" y="62"/>
                    <a:pt x="386" y="62"/>
                    <a:pt x="385" y="60"/>
                  </a:cubicBezTo>
                  <a:cubicBezTo>
                    <a:pt x="386" y="60"/>
                    <a:pt x="387" y="59"/>
                    <a:pt x="388" y="59"/>
                  </a:cubicBezTo>
                  <a:cubicBezTo>
                    <a:pt x="383" y="57"/>
                    <a:pt x="383" y="57"/>
                    <a:pt x="383" y="57"/>
                  </a:cubicBezTo>
                  <a:cubicBezTo>
                    <a:pt x="388" y="56"/>
                    <a:pt x="388" y="56"/>
                    <a:pt x="388" y="56"/>
                  </a:cubicBezTo>
                  <a:cubicBezTo>
                    <a:pt x="386" y="56"/>
                    <a:pt x="386" y="56"/>
                    <a:pt x="386" y="56"/>
                  </a:cubicBezTo>
                  <a:cubicBezTo>
                    <a:pt x="384" y="55"/>
                    <a:pt x="386" y="54"/>
                    <a:pt x="385" y="54"/>
                  </a:cubicBezTo>
                  <a:cubicBezTo>
                    <a:pt x="383" y="52"/>
                    <a:pt x="379" y="54"/>
                    <a:pt x="377" y="52"/>
                  </a:cubicBezTo>
                  <a:cubicBezTo>
                    <a:pt x="380" y="51"/>
                    <a:pt x="384" y="51"/>
                    <a:pt x="387" y="51"/>
                  </a:cubicBezTo>
                  <a:cubicBezTo>
                    <a:pt x="385" y="51"/>
                    <a:pt x="382" y="51"/>
                    <a:pt x="381" y="49"/>
                  </a:cubicBezTo>
                  <a:cubicBezTo>
                    <a:pt x="389" y="48"/>
                    <a:pt x="389" y="48"/>
                    <a:pt x="389" y="48"/>
                  </a:cubicBezTo>
                  <a:cubicBezTo>
                    <a:pt x="387" y="47"/>
                    <a:pt x="384" y="48"/>
                    <a:pt x="382" y="47"/>
                  </a:cubicBezTo>
                  <a:cubicBezTo>
                    <a:pt x="384" y="46"/>
                    <a:pt x="384" y="46"/>
                    <a:pt x="384" y="46"/>
                  </a:cubicBezTo>
                  <a:cubicBezTo>
                    <a:pt x="381" y="45"/>
                    <a:pt x="378" y="46"/>
                    <a:pt x="376" y="44"/>
                  </a:cubicBezTo>
                  <a:cubicBezTo>
                    <a:pt x="377" y="43"/>
                    <a:pt x="378" y="43"/>
                    <a:pt x="378" y="42"/>
                  </a:cubicBezTo>
                  <a:cubicBezTo>
                    <a:pt x="377" y="42"/>
                    <a:pt x="375" y="42"/>
                    <a:pt x="374" y="41"/>
                  </a:cubicBezTo>
                  <a:cubicBezTo>
                    <a:pt x="377" y="40"/>
                    <a:pt x="382" y="41"/>
                    <a:pt x="385" y="40"/>
                  </a:cubicBezTo>
                  <a:cubicBezTo>
                    <a:pt x="377" y="37"/>
                    <a:pt x="377" y="37"/>
                    <a:pt x="377" y="37"/>
                  </a:cubicBezTo>
                  <a:cubicBezTo>
                    <a:pt x="377" y="37"/>
                    <a:pt x="377" y="37"/>
                    <a:pt x="378" y="37"/>
                  </a:cubicBezTo>
                  <a:cubicBezTo>
                    <a:pt x="373" y="35"/>
                    <a:pt x="373" y="35"/>
                    <a:pt x="373" y="35"/>
                  </a:cubicBezTo>
                  <a:cubicBezTo>
                    <a:pt x="375" y="34"/>
                    <a:pt x="377" y="35"/>
                    <a:pt x="378" y="34"/>
                  </a:cubicBezTo>
                  <a:cubicBezTo>
                    <a:pt x="370" y="32"/>
                    <a:pt x="370" y="32"/>
                    <a:pt x="370" y="32"/>
                  </a:cubicBezTo>
                  <a:cubicBezTo>
                    <a:pt x="371" y="31"/>
                    <a:pt x="372" y="32"/>
                    <a:pt x="373" y="32"/>
                  </a:cubicBezTo>
                  <a:cubicBezTo>
                    <a:pt x="358" y="29"/>
                    <a:pt x="358" y="29"/>
                    <a:pt x="358" y="29"/>
                  </a:cubicBezTo>
                  <a:cubicBezTo>
                    <a:pt x="362" y="28"/>
                    <a:pt x="365" y="30"/>
                    <a:pt x="369" y="28"/>
                  </a:cubicBezTo>
                  <a:cubicBezTo>
                    <a:pt x="362" y="26"/>
                    <a:pt x="351" y="28"/>
                    <a:pt x="345" y="24"/>
                  </a:cubicBezTo>
                  <a:cubicBezTo>
                    <a:pt x="346" y="23"/>
                    <a:pt x="348" y="23"/>
                    <a:pt x="350" y="23"/>
                  </a:cubicBezTo>
                  <a:cubicBezTo>
                    <a:pt x="346" y="22"/>
                    <a:pt x="346" y="22"/>
                    <a:pt x="346" y="22"/>
                  </a:cubicBezTo>
                  <a:cubicBezTo>
                    <a:pt x="349" y="20"/>
                    <a:pt x="356" y="21"/>
                    <a:pt x="358" y="19"/>
                  </a:cubicBezTo>
                  <a:cubicBezTo>
                    <a:pt x="354" y="19"/>
                    <a:pt x="350" y="19"/>
                    <a:pt x="347" y="17"/>
                  </a:cubicBezTo>
                  <a:cubicBezTo>
                    <a:pt x="319" y="14"/>
                    <a:pt x="290" y="11"/>
                    <a:pt x="260" y="11"/>
                  </a:cubicBezTo>
                  <a:cubicBezTo>
                    <a:pt x="259" y="10"/>
                    <a:pt x="259" y="10"/>
                    <a:pt x="259" y="10"/>
                  </a:cubicBezTo>
                  <a:cubicBezTo>
                    <a:pt x="281" y="9"/>
                    <a:pt x="301" y="11"/>
                    <a:pt x="324" y="10"/>
                  </a:cubicBezTo>
                  <a:cubicBezTo>
                    <a:pt x="325" y="9"/>
                    <a:pt x="325" y="9"/>
                    <a:pt x="325" y="9"/>
                  </a:cubicBezTo>
                  <a:cubicBezTo>
                    <a:pt x="319" y="6"/>
                    <a:pt x="311" y="8"/>
                    <a:pt x="304" y="6"/>
                  </a:cubicBezTo>
                  <a:cubicBezTo>
                    <a:pt x="306" y="5"/>
                    <a:pt x="306" y="5"/>
                    <a:pt x="306" y="5"/>
                  </a:cubicBezTo>
                  <a:cubicBezTo>
                    <a:pt x="264" y="1"/>
                    <a:pt x="219" y="0"/>
                    <a:pt x="177" y="1"/>
                  </a:cubicBezTo>
                  <a:cubicBezTo>
                    <a:pt x="35" y="2"/>
                    <a:pt x="35" y="2"/>
                    <a:pt x="35" y="2"/>
                  </a:cubicBezTo>
                  <a:cubicBezTo>
                    <a:pt x="28" y="3"/>
                    <a:pt x="22" y="7"/>
                    <a:pt x="18" y="11"/>
                  </a:cubicBezTo>
                  <a:cubicBezTo>
                    <a:pt x="24" y="13"/>
                    <a:pt x="24" y="13"/>
                    <a:pt x="24" y="13"/>
                  </a:cubicBezTo>
                  <a:cubicBezTo>
                    <a:pt x="16" y="17"/>
                    <a:pt x="16" y="17"/>
                    <a:pt x="16" y="17"/>
                  </a:cubicBezTo>
                  <a:cubicBezTo>
                    <a:pt x="15" y="20"/>
                    <a:pt x="19" y="19"/>
                    <a:pt x="22" y="20"/>
                  </a:cubicBezTo>
                  <a:cubicBezTo>
                    <a:pt x="21" y="20"/>
                    <a:pt x="21" y="20"/>
                    <a:pt x="21" y="20"/>
                  </a:cubicBezTo>
                  <a:cubicBezTo>
                    <a:pt x="20" y="22"/>
                    <a:pt x="16" y="22"/>
                    <a:pt x="19" y="24"/>
                  </a:cubicBezTo>
                  <a:cubicBezTo>
                    <a:pt x="19" y="25"/>
                    <a:pt x="16" y="25"/>
                    <a:pt x="15" y="26"/>
                  </a:cubicBezTo>
                  <a:cubicBezTo>
                    <a:pt x="15" y="29"/>
                    <a:pt x="8" y="33"/>
                    <a:pt x="11" y="37"/>
                  </a:cubicBezTo>
                  <a:cubicBezTo>
                    <a:pt x="8" y="42"/>
                    <a:pt x="13" y="47"/>
                    <a:pt x="12" y="52"/>
                  </a:cubicBezTo>
                  <a:cubicBezTo>
                    <a:pt x="8" y="56"/>
                    <a:pt x="10" y="63"/>
                    <a:pt x="7" y="68"/>
                  </a:cubicBezTo>
                  <a:cubicBezTo>
                    <a:pt x="15" y="73"/>
                    <a:pt x="0" y="77"/>
                    <a:pt x="8" y="82"/>
                  </a:cubicBezTo>
                  <a:cubicBezTo>
                    <a:pt x="9" y="88"/>
                    <a:pt x="16" y="93"/>
                    <a:pt x="24" y="97"/>
                  </a:cubicBezTo>
                  <a:cubicBezTo>
                    <a:pt x="50" y="109"/>
                    <a:pt x="82" y="110"/>
                    <a:pt x="113" y="111"/>
                  </a:cubicBezTo>
                  <a:cubicBezTo>
                    <a:pt x="277" y="109"/>
                    <a:pt x="277" y="109"/>
                    <a:pt x="277" y="109"/>
                  </a:cubicBezTo>
                  <a:cubicBezTo>
                    <a:pt x="295" y="106"/>
                    <a:pt x="314" y="107"/>
                    <a:pt x="331" y="104"/>
                  </a:cubicBezTo>
                  <a:cubicBezTo>
                    <a:pt x="350" y="103"/>
                    <a:pt x="364" y="95"/>
                    <a:pt x="382" y="93"/>
                  </a:cubicBezTo>
                  <a:cubicBezTo>
                    <a:pt x="379" y="91"/>
                    <a:pt x="374" y="92"/>
                    <a:pt x="369" y="91"/>
                  </a:cubicBezTo>
                  <a:cubicBezTo>
                    <a:pt x="375" y="88"/>
                    <a:pt x="382" y="87"/>
                    <a:pt x="388" y="86"/>
                  </a:cubicBezTo>
                  <a:cubicBezTo>
                    <a:pt x="387" y="86"/>
                    <a:pt x="385" y="87"/>
                    <a:pt x="385" y="86"/>
                  </a:cubicBezTo>
                  <a:cubicBezTo>
                    <a:pt x="387" y="84"/>
                    <a:pt x="391" y="86"/>
                    <a:pt x="392" y="84"/>
                  </a:cubicBezTo>
                  <a:cubicBezTo>
                    <a:pt x="389" y="82"/>
                    <a:pt x="389" y="82"/>
                    <a:pt x="389" y="82"/>
                  </a:cubicBezTo>
                  <a:cubicBezTo>
                    <a:pt x="391" y="80"/>
                    <a:pt x="395" y="81"/>
                    <a:pt x="397" y="80"/>
                  </a:cubicBezTo>
                  <a:close/>
                </a:path>
              </a:pathLst>
            </a:custGeom>
            <a:solidFill>
              <a:srgbClr val="004DA1"/>
            </a:solidFill>
            <a:ln>
              <a:noFill/>
            </a:ln>
          </p:spPr>
          <p:txBody>
            <a:bodyPr vert="horz" wrap="square" lIns="68580" tIns="34290" rIns="68580" bIns="3429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013" b="0" i="0" u="none" strike="noStrike" kern="0" cap="none" spc="0" normalizeH="0" baseline="0" noProof="0" dirty="0">
                <a:ln>
                  <a:noFill/>
                </a:ln>
                <a:solidFill>
                  <a:prstClr val="black"/>
                </a:solidFill>
                <a:effectLst/>
                <a:uLnTx/>
                <a:uFillTx/>
                <a:cs typeface="+mn-ea"/>
                <a:sym typeface="+mn-lt"/>
              </a:endParaRPr>
            </a:p>
          </p:txBody>
        </p:sp>
        <p:sp>
          <p:nvSpPr>
            <p:cNvPr id="11" name="文本框 10">
              <a:extLst>
                <a:ext uri="{FF2B5EF4-FFF2-40B4-BE49-F238E27FC236}">
                  <a16:creationId xmlns:a16="http://schemas.microsoft.com/office/drawing/2014/main" id="{9638B1E5-5568-466A-B5E2-8FD1DDE2E088}"/>
                </a:ext>
              </a:extLst>
            </p:cNvPr>
            <p:cNvSpPr txBox="1"/>
            <p:nvPr/>
          </p:nvSpPr>
          <p:spPr>
            <a:xfrm>
              <a:off x="9306645" y="2657710"/>
              <a:ext cx="902810" cy="396689"/>
            </a:xfrm>
            <a:prstGeom prst="rect">
              <a:avLst/>
            </a:prstGeom>
            <a:noFill/>
            <a:effectLst/>
          </p:spPr>
          <p:txBody>
            <a:bodyPr vert="eaVert" wrap="none" rtlCol="0" anchor="ctr">
              <a:spAutoFit/>
            </a:bodyPr>
            <a:lstStyle>
              <a:defPPr>
                <a:defRPr lang="zh-CN"/>
              </a:defPPr>
              <a:lvl1pPr algn="ctr">
                <a:defRPr sz="4400">
                  <a:solidFill>
                    <a:srgbClr val="004DA1"/>
                  </a:solidFill>
                  <a:latin typeface="李旭科书法" panose="02000603000000000000" pitchFamily="2" charset="-122"/>
                  <a:ea typeface="李旭科书法" panose="02000603000000000000" pitchFamily="2" charset="-122"/>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3200" b="0" i="0" u="none" strike="noStrike" kern="0" cap="none" spc="0" normalizeH="0" baseline="0" noProof="0" dirty="0">
                  <a:ln>
                    <a:noFill/>
                  </a:ln>
                  <a:solidFill>
                    <a:prstClr val="white"/>
                  </a:solidFill>
                  <a:effectLst/>
                  <a:uLnTx/>
                  <a:uFillTx/>
                  <a:latin typeface="+mn-lt"/>
                  <a:ea typeface="+mn-ea"/>
                  <a:cs typeface="+mn-ea"/>
                  <a:sym typeface="+mn-lt"/>
                </a:rPr>
                <a:t>A</a:t>
              </a:r>
              <a:endParaRPr kumimoji="0" lang="zh-CN" altLang="en-US" sz="3200" b="0" i="0" u="none" strike="noStrike" kern="0" cap="none" spc="0" normalizeH="0" baseline="0" noProof="0" dirty="0">
                <a:ln>
                  <a:noFill/>
                </a:ln>
                <a:solidFill>
                  <a:prstClr val="white"/>
                </a:solidFill>
                <a:effectLst/>
                <a:uLnTx/>
                <a:uFillTx/>
                <a:latin typeface="+mn-lt"/>
                <a:ea typeface="+mn-ea"/>
                <a:cs typeface="+mn-ea"/>
                <a:sym typeface="+mn-lt"/>
              </a:endParaRPr>
            </a:p>
          </p:txBody>
        </p:sp>
      </p:grpSp>
    </p:spTree>
    <p:extLst>
      <p:ext uri="{BB962C8B-B14F-4D97-AF65-F5344CB8AC3E}">
        <p14:creationId xmlns:p14="http://schemas.microsoft.com/office/powerpoint/2010/main" val="71860982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3F297A04-FA86-470C-A283-0F372052F889}"/>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latin typeface="+mn-lt"/>
                <a:cs typeface="+mn-ea"/>
                <a:sym typeface="+mn-lt"/>
              </a:rPr>
              <a:pPr>
                <a:defRPr/>
              </a:pPr>
              <a:t>247</a:t>
            </a:fld>
            <a:endParaRPr lang="en-US">
              <a:solidFill>
                <a:prstClr val="black">
                  <a:tint val="75000"/>
                </a:prstClr>
              </a:solidFill>
              <a:latin typeface="+mn-lt"/>
              <a:cs typeface="+mn-ea"/>
              <a:sym typeface="+mn-lt"/>
            </a:endParaRPr>
          </a:p>
        </p:txBody>
      </p:sp>
      <p:sp>
        <p:nvSpPr>
          <p:cNvPr id="3" name="文本框 2">
            <a:extLst>
              <a:ext uri="{FF2B5EF4-FFF2-40B4-BE49-F238E27FC236}">
                <a16:creationId xmlns:a16="http://schemas.microsoft.com/office/drawing/2014/main" id="{8D04972F-565F-4E50-896F-ED56EDD1A38F}"/>
              </a:ext>
            </a:extLst>
          </p:cNvPr>
          <p:cNvSpPr txBox="1"/>
          <p:nvPr/>
        </p:nvSpPr>
        <p:spPr>
          <a:xfrm>
            <a:off x="2039921" y="225348"/>
            <a:ext cx="5410461" cy="500137"/>
          </a:xfrm>
          <a:prstGeom prst="rect">
            <a:avLst/>
          </a:prstGeom>
          <a:noFill/>
        </p:spPr>
        <p:txBody>
          <a:bodyPr wrap="square" lIns="68580" tIns="34290" rIns="68580" bIns="34290" rtlCol="0">
            <a:spAutoFit/>
          </a:bodyPr>
          <a:lstStyle/>
          <a:p>
            <a:pPr algn="ctr"/>
            <a:r>
              <a:rPr lang="zh-CN" altLang="en-US" sz="2800" b="1" dirty="0">
                <a:solidFill>
                  <a:srgbClr val="0070C0"/>
                </a:solidFill>
                <a:cs typeface="+mn-ea"/>
                <a:sym typeface="+mn-lt"/>
              </a:rPr>
              <a:t>试试就试试</a:t>
            </a:r>
            <a:endParaRPr lang="en-US" altLang="zh-CN" sz="2800" b="1" dirty="0">
              <a:solidFill>
                <a:srgbClr val="7030A0"/>
              </a:solidFill>
              <a:cs typeface="+mn-ea"/>
              <a:sym typeface="+mn-lt"/>
            </a:endParaRPr>
          </a:p>
        </p:txBody>
      </p:sp>
      <p:sp>
        <p:nvSpPr>
          <p:cNvPr id="8" name="内容占位符 1">
            <a:extLst>
              <a:ext uri="{FF2B5EF4-FFF2-40B4-BE49-F238E27FC236}">
                <a16:creationId xmlns:a16="http://schemas.microsoft.com/office/drawing/2014/main" id="{C55AD2E8-BCFE-4A42-9301-8BD4BC5CB3A5}"/>
              </a:ext>
            </a:extLst>
          </p:cNvPr>
          <p:cNvSpPr txBox="1">
            <a:spLocks/>
          </p:cNvSpPr>
          <p:nvPr/>
        </p:nvSpPr>
        <p:spPr>
          <a:xfrm>
            <a:off x="490822" y="779487"/>
            <a:ext cx="8257891" cy="3887763"/>
          </a:xfrm>
          <a:prstGeom prst="rect">
            <a:avLst/>
          </a:prstGeom>
        </p:spPr>
        <p:txBody>
          <a:bodyPr vert="horz" lIns="91440" tIns="45720" rIns="91440" bIns="45720" rtlCol="0">
            <a:normAutofit/>
          </a:bodyPr>
          <a:lstStyle>
            <a:lvl1pPr marL="0" indent="538480" algn="l" defTabSz="685800" rtl="0" eaLnBrk="1" latinLnBrk="0" hangingPunct="1">
              <a:lnSpc>
                <a:spcPct val="150000"/>
              </a:lnSpc>
              <a:spcBef>
                <a:spcPts val="0"/>
              </a:spcBef>
              <a:buFont typeface="Arial" panose="020B0604020202020204" pitchFamily="34" charset="0"/>
              <a:buNone/>
              <a:defRPr sz="2200" b="1" kern="1200">
                <a:solidFill>
                  <a:srgbClr val="004DA1"/>
                </a:solidFill>
                <a:latin typeface="楷体" panose="02010609060101010101" pitchFamily="49" charset="-122"/>
                <a:ea typeface="楷体" panose="02010609060101010101" pitchFamily="49" charset="-122"/>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zh-CN" altLang="en-US" sz="1800" dirty="0">
                <a:latin typeface="+mn-lt"/>
                <a:ea typeface="+mn-ea"/>
                <a:cs typeface="+mn-ea"/>
                <a:sym typeface="+mn-lt"/>
              </a:rPr>
              <a:t> </a:t>
            </a:r>
            <a:r>
              <a:rPr lang="en-US" altLang="zh-CN" sz="1800" dirty="0">
                <a:latin typeface="+mn-lt"/>
                <a:ea typeface="+mn-ea"/>
                <a:cs typeface="+mn-ea"/>
                <a:sym typeface="+mn-lt"/>
              </a:rPr>
              <a:t>【</a:t>
            </a:r>
            <a:r>
              <a:rPr lang="zh-CN" altLang="en-US" sz="1800" dirty="0">
                <a:latin typeface="+mn-lt"/>
                <a:ea typeface="+mn-ea"/>
                <a:cs typeface="+mn-ea"/>
                <a:sym typeface="+mn-lt"/>
              </a:rPr>
              <a:t>例题</a:t>
            </a:r>
            <a:r>
              <a:rPr lang="en-US" altLang="zh-CN" sz="1800" dirty="0">
                <a:latin typeface="+mn-lt"/>
                <a:ea typeface="+mn-ea"/>
                <a:cs typeface="+mn-ea"/>
                <a:sym typeface="+mn-lt"/>
              </a:rPr>
              <a:t>-</a:t>
            </a:r>
            <a:r>
              <a:rPr lang="zh-CN" altLang="en-US" sz="1800" dirty="0">
                <a:latin typeface="+mn-lt"/>
                <a:ea typeface="+mn-ea"/>
                <a:cs typeface="+mn-ea"/>
                <a:sym typeface="+mn-lt"/>
              </a:rPr>
              <a:t>单选题</a:t>
            </a:r>
            <a:r>
              <a:rPr lang="en-US" altLang="zh-CN" sz="1800" dirty="0">
                <a:latin typeface="+mn-lt"/>
                <a:ea typeface="+mn-ea"/>
                <a:cs typeface="+mn-ea"/>
                <a:sym typeface="+mn-lt"/>
              </a:rPr>
              <a:t>】</a:t>
            </a:r>
            <a:r>
              <a:rPr lang="zh-CN" altLang="en-US" sz="1800" dirty="0">
                <a:latin typeface="+mn-lt"/>
                <a:ea typeface="+mn-ea"/>
                <a:cs typeface="+mn-ea"/>
                <a:sym typeface="+mn-lt"/>
              </a:rPr>
              <a:t>（</a:t>
            </a:r>
            <a:r>
              <a:rPr lang="en-US" altLang="zh-CN" sz="1800" dirty="0">
                <a:latin typeface="+mn-lt"/>
                <a:ea typeface="+mn-ea"/>
                <a:cs typeface="+mn-ea"/>
                <a:sym typeface="+mn-lt"/>
              </a:rPr>
              <a:t>2022</a:t>
            </a:r>
            <a:r>
              <a:rPr lang="zh-CN" altLang="en-US" sz="1800" dirty="0">
                <a:latin typeface="+mn-lt"/>
                <a:ea typeface="+mn-ea"/>
                <a:cs typeface="+mn-ea"/>
                <a:sym typeface="+mn-lt"/>
              </a:rPr>
              <a:t>年）甲粮油公司为增值税一般纳税人，</a:t>
            </a:r>
            <a:r>
              <a:rPr lang="en-US" altLang="zh-CN" sz="1800" dirty="0">
                <a:latin typeface="+mn-lt"/>
                <a:ea typeface="+mn-ea"/>
                <a:cs typeface="+mn-ea"/>
                <a:sym typeface="+mn-lt"/>
              </a:rPr>
              <a:t>2022</a:t>
            </a:r>
            <a:r>
              <a:rPr lang="zh-CN" altLang="en-US" sz="1800" dirty="0">
                <a:latin typeface="+mn-lt"/>
                <a:ea typeface="+mn-ea"/>
                <a:cs typeface="+mn-ea"/>
                <a:sym typeface="+mn-lt"/>
              </a:rPr>
              <a:t>年</a:t>
            </a:r>
            <a:r>
              <a:rPr lang="en-US" altLang="zh-CN" sz="1800" dirty="0">
                <a:latin typeface="+mn-lt"/>
                <a:ea typeface="+mn-ea"/>
                <a:cs typeface="+mn-ea"/>
                <a:sym typeface="+mn-lt"/>
              </a:rPr>
              <a:t>10</a:t>
            </a:r>
            <a:r>
              <a:rPr lang="zh-CN" altLang="en-US" sz="1800" dirty="0">
                <a:latin typeface="+mn-lt"/>
                <a:ea typeface="+mn-ea"/>
                <a:cs typeface="+mn-ea"/>
                <a:sym typeface="+mn-lt"/>
              </a:rPr>
              <a:t>月向农民收购一批大豆，开具的农产品收购发票上注明买价</a:t>
            </a:r>
            <a:r>
              <a:rPr lang="en-US" altLang="zh-CN" sz="1800" dirty="0">
                <a:latin typeface="+mn-lt"/>
                <a:ea typeface="+mn-ea"/>
                <a:cs typeface="+mn-ea"/>
                <a:sym typeface="+mn-lt"/>
              </a:rPr>
              <a:t>99 190</a:t>
            </a:r>
            <a:r>
              <a:rPr lang="zh-CN" altLang="en-US" sz="1800" dirty="0">
                <a:latin typeface="+mn-lt"/>
                <a:ea typeface="+mn-ea"/>
                <a:cs typeface="+mn-ea"/>
                <a:sym typeface="+mn-lt"/>
              </a:rPr>
              <a:t>元，从农场购进花生，取得农产品销售发票注明买价</a:t>
            </a:r>
            <a:r>
              <a:rPr lang="en-US" altLang="zh-CN" sz="1800" dirty="0">
                <a:latin typeface="+mn-lt"/>
                <a:ea typeface="+mn-ea"/>
                <a:cs typeface="+mn-ea"/>
                <a:sym typeface="+mn-lt"/>
              </a:rPr>
              <a:t>273 000</a:t>
            </a:r>
            <a:r>
              <a:rPr lang="zh-CN" altLang="en-US" sz="1800" dirty="0">
                <a:latin typeface="+mn-lt"/>
                <a:ea typeface="+mn-ea"/>
                <a:cs typeface="+mn-ea"/>
                <a:sym typeface="+mn-lt"/>
              </a:rPr>
              <a:t>元。当月购进的大豆和花生均用于生产食用植物油。已知购进农产品按</a:t>
            </a:r>
            <a:r>
              <a:rPr lang="en-US" altLang="zh-CN" sz="1800" dirty="0">
                <a:latin typeface="+mn-lt"/>
                <a:ea typeface="+mn-ea"/>
                <a:cs typeface="+mn-ea"/>
                <a:sym typeface="+mn-lt"/>
              </a:rPr>
              <a:t>9</a:t>
            </a:r>
            <a:r>
              <a:rPr lang="zh-CN" altLang="en-US" sz="1800" dirty="0">
                <a:latin typeface="+mn-lt"/>
                <a:ea typeface="+mn-ea"/>
                <a:cs typeface="+mn-ea"/>
                <a:sym typeface="+mn-lt"/>
              </a:rPr>
              <a:t>％的扣除率计算进项税额。计算甲粮油公司当月上述业务准予抵扣的进项税额的下列算式中，正确的是（　）。</a:t>
            </a:r>
          </a:p>
          <a:p>
            <a:r>
              <a:rPr lang="en-US" altLang="zh-CN" sz="1800" dirty="0">
                <a:latin typeface="+mn-lt"/>
                <a:ea typeface="+mn-ea"/>
                <a:cs typeface="+mn-ea"/>
                <a:sym typeface="+mn-lt"/>
              </a:rPr>
              <a:t>A.99 190×9</a:t>
            </a:r>
            <a:r>
              <a:rPr lang="zh-CN" altLang="en-US" sz="1800" dirty="0">
                <a:latin typeface="+mn-lt"/>
                <a:ea typeface="+mn-ea"/>
                <a:cs typeface="+mn-ea"/>
                <a:sym typeface="+mn-lt"/>
              </a:rPr>
              <a:t>％＋</a:t>
            </a:r>
            <a:r>
              <a:rPr lang="en-US" altLang="zh-CN" sz="1800" dirty="0">
                <a:latin typeface="+mn-lt"/>
                <a:ea typeface="+mn-ea"/>
                <a:cs typeface="+mn-ea"/>
                <a:sym typeface="+mn-lt"/>
              </a:rPr>
              <a:t>273 000×9</a:t>
            </a:r>
            <a:r>
              <a:rPr lang="zh-CN" altLang="en-US" sz="1800" dirty="0">
                <a:latin typeface="+mn-lt"/>
                <a:ea typeface="+mn-ea"/>
                <a:cs typeface="+mn-ea"/>
                <a:sym typeface="+mn-lt"/>
              </a:rPr>
              <a:t>％＝</a:t>
            </a:r>
            <a:r>
              <a:rPr lang="en-US" altLang="zh-CN" sz="1800" dirty="0">
                <a:latin typeface="+mn-lt"/>
                <a:ea typeface="+mn-ea"/>
                <a:cs typeface="+mn-ea"/>
                <a:sym typeface="+mn-lt"/>
              </a:rPr>
              <a:t>33 497.1</a:t>
            </a:r>
            <a:r>
              <a:rPr lang="zh-CN" altLang="en-US" sz="1800" dirty="0">
                <a:latin typeface="+mn-lt"/>
                <a:ea typeface="+mn-ea"/>
                <a:cs typeface="+mn-ea"/>
                <a:sym typeface="+mn-lt"/>
              </a:rPr>
              <a:t>（元）</a:t>
            </a:r>
          </a:p>
          <a:p>
            <a:r>
              <a:rPr lang="en-US" altLang="zh-CN" sz="1800" dirty="0">
                <a:latin typeface="+mn-lt"/>
                <a:ea typeface="+mn-ea"/>
                <a:cs typeface="+mn-ea"/>
                <a:sym typeface="+mn-lt"/>
              </a:rPr>
              <a:t>B.273 000÷</a:t>
            </a:r>
            <a:r>
              <a:rPr lang="zh-CN" altLang="en-US" sz="1800" dirty="0">
                <a:latin typeface="+mn-lt"/>
                <a:ea typeface="+mn-ea"/>
                <a:cs typeface="+mn-ea"/>
                <a:sym typeface="+mn-lt"/>
              </a:rPr>
              <a:t>（</a:t>
            </a:r>
            <a:r>
              <a:rPr lang="en-US" altLang="zh-CN" sz="1800" dirty="0">
                <a:latin typeface="+mn-lt"/>
                <a:ea typeface="+mn-ea"/>
                <a:cs typeface="+mn-ea"/>
                <a:sym typeface="+mn-lt"/>
              </a:rPr>
              <a:t>1</a:t>
            </a:r>
            <a:r>
              <a:rPr lang="zh-CN" altLang="en-US" sz="1800" dirty="0">
                <a:latin typeface="+mn-lt"/>
                <a:ea typeface="+mn-ea"/>
                <a:cs typeface="+mn-ea"/>
                <a:sym typeface="+mn-lt"/>
              </a:rPr>
              <a:t>－</a:t>
            </a:r>
            <a:r>
              <a:rPr lang="en-US" altLang="zh-CN" sz="1800" dirty="0">
                <a:latin typeface="+mn-lt"/>
                <a:ea typeface="+mn-ea"/>
                <a:cs typeface="+mn-ea"/>
                <a:sym typeface="+mn-lt"/>
              </a:rPr>
              <a:t>9</a:t>
            </a:r>
            <a:r>
              <a:rPr lang="zh-CN" altLang="en-US" sz="1800" dirty="0">
                <a:latin typeface="+mn-lt"/>
                <a:ea typeface="+mn-ea"/>
                <a:cs typeface="+mn-ea"/>
                <a:sym typeface="+mn-lt"/>
              </a:rPr>
              <a:t>％）</a:t>
            </a:r>
            <a:r>
              <a:rPr lang="en-US" altLang="zh-CN" sz="1800" dirty="0">
                <a:latin typeface="+mn-lt"/>
                <a:ea typeface="+mn-ea"/>
                <a:cs typeface="+mn-ea"/>
                <a:sym typeface="+mn-lt"/>
              </a:rPr>
              <a:t>×9</a:t>
            </a:r>
            <a:r>
              <a:rPr lang="zh-CN" altLang="en-US" sz="1800" dirty="0">
                <a:latin typeface="+mn-lt"/>
                <a:ea typeface="+mn-ea"/>
                <a:cs typeface="+mn-ea"/>
                <a:sym typeface="+mn-lt"/>
              </a:rPr>
              <a:t>％＝</a:t>
            </a:r>
            <a:r>
              <a:rPr lang="en-US" altLang="zh-CN" sz="1800" dirty="0">
                <a:latin typeface="+mn-lt"/>
                <a:ea typeface="+mn-ea"/>
                <a:cs typeface="+mn-ea"/>
                <a:sym typeface="+mn-lt"/>
              </a:rPr>
              <a:t>27 000</a:t>
            </a:r>
            <a:r>
              <a:rPr lang="zh-CN" altLang="en-US" sz="1800" dirty="0">
                <a:latin typeface="+mn-lt"/>
                <a:ea typeface="+mn-ea"/>
                <a:cs typeface="+mn-ea"/>
                <a:sym typeface="+mn-lt"/>
              </a:rPr>
              <a:t>（元）</a:t>
            </a:r>
          </a:p>
          <a:p>
            <a:r>
              <a:rPr lang="en-US" altLang="zh-CN" sz="1800" dirty="0">
                <a:latin typeface="+mn-lt"/>
                <a:ea typeface="+mn-ea"/>
                <a:cs typeface="+mn-ea"/>
                <a:sym typeface="+mn-lt"/>
              </a:rPr>
              <a:t>C.99 190÷</a:t>
            </a:r>
            <a:r>
              <a:rPr lang="zh-CN" altLang="en-US" sz="1800" dirty="0">
                <a:latin typeface="+mn-lt"/>
                <a:ea typeface="+mn-ea"/>
                <a:cs typeface="+mn-ea"/>
                <a:sym typeface="+mn-lt"/>
              </a:rPr>
              <a:t>（</a:t>
            </a:r>
            <a:r>
              <a:rPr lang="en-US" altLang="zh-CN" sz="1800" dirty="0">
                <a:latin typeface="+mn-lt"/>
                <a:ea typeface="+mn-ea"/>
                <a:cs typeface="+mn-ea"/>
                <a:sym typeface="+mn-lt"/>
              </a:rPr>
              <a:t>1</a:t>
            </a:r>
            <a:r>
              <a:rPr lang="zh-CN" altLang="en-US" sz="1800" dirty="0">
                <a:latin typeface="+mn-lt"/>
                <a:ea typeface="+mn-ea"/>
                <a:cs typeface="+mn-ea"/>
                <a:sym typeface="+mn-lt"/>
              </a:rPr>
              <a:t>－</a:t>
            </a:r>
            <a:r>
              <a:rPr lang="en-US" altLang="zh-CN" sz="1800" dirty="0">
                <a:latin typeface="+mn-lt"/>
                <a:ea typeface="+mn-ea"/>
                <a:cs typeface="+mn-ea"/>
                <a:sym typeface="+mn-lt"/>
              </a:rPr>
              <a:t>9</a:t>
            </a:r>
            <a:r>
              <a:rPr lang="zh-CN" altLang="en-US" sz="1800" dirty="0">
                <a:latin typeface="+mn-lt"/>
                <a:ea typeface="+mn-ea"/>
                <a:cs typeface="+mn-ea"/>
                <a:sym typeface="+mn-lt"/>
              </a:rPr>
              <a:t>％）</a:t>
            </a:r>
            <a:r>
              <a:rPr lang="en-US" altLang="zh-CN" sz="1800" dirty="0">
                <a:latin typeface="+mn-lt"/>
                <a:ea typeface="+mn-ea"/>
                <a:cs typeface="+mn-ea"/>
                <a:sym typeface="+mn-lt"/>
              </a:rPr>
              <a:t>×9</a:t>
            </a:r>
            <a:r>
              <a:rPr lang="zh-CN" altLang="en-US" sz="1800" dirty="0">
                <a:latin typeface="+mn-lt"/>
                <a:ea typeface="+mn-ea"/>
                <a:cs typeface="+mn-ea"/>
                <a:sym typeface="+mn-lt"/>
              </a:rPr>
              <a:t>％＝</a:t>
            </a:r>
            <a:r>
              <a:rPr lang="en-US" altLang="zh-CN" sz="1800" dirty="0">
                <a:latin typeface="+mn-lt"/>
                <a:ea typeface="+mn-ea"/>
                <a:cs typeface="+mn-ea"/>
                <a:sym typeface="+mn-lt"/>
              </a:rPr>
              <a:t>9 810</a:t>
            </a:r>
            <a:r>
              <a:rPr lang="zh-CN" altLang="en-US" sz="1800" dirty="0">
                <a:latin typeface="+mn-lt"/>
                <a:ea typeface="+mn-ea"/>
                <a:cs typeface="+mn-ea"/>
                <a:sym typeface="+mn-lt"/>
              </a:rPr>
              <a:t>（元）</a:t>
            </a:r>
          </a:p>
          <a:p>
            <a:r>
              <a:rPr lang="en-US" altLang="zh-CN" sz="1800" dirty="0">
                <a:latin typeface="+mn-lt"/>
                <a:ea typeface="+mn-ea"/>
                <a:cs typeface="+mn-ea"/>
                <a:sym typeface="+mn-lt"/>
              </a:rPr>
              <a:t>D.99 190÷</a:t>
            </a:r>
            <a:r>
              <a:rPr lang="zh-CN" altLang="en-US" sz="1800" dirty="0">
                <a:latin typeface="+mn-lt"/>
                <a:ea typeface="+mn-ea"/>
                <a:cs typeface="+mn-ea"/>
                <a:sym typeface="+mn-lt"/>
              </a:rPr>
              <a:t>（</a:t>
            </a:r>
            <a:r>
              <a:rPr lang="en-US" altLang="zh-CN" sz="1800" dirty="0">
                <a:latin typeface="+mn-lt"/>
                <a:ea typeface="+mn-ea"/>
                <a:cs typeface="+mn-ea"/>
                <a:sym typeface="+mn-lt"/>
              </a:rPr>
              <a:t>1</a:t>
            </a:r>
            <a:r>
              <a:rPr lang="zh-CN" altLang="en-US" sz="1800" dirty="0">
                <a:latin typeface="+mn-lt"/>
                <a:ea typeface="+mn-ea"/>
                <a:cs typeface="+mn-ea"/>
                <a:sym typeface="+mn-lt"/>
              </a:rPr>
              <a:t>－</a:t>
            </a:r>
            <a:r>
              <a:rPr lang="en-US" altLang="zh-CN" sz="1800" dirty="0">
                <a:latin typeface="+mn-lt"/>
                <a:ea typeface="+mn-ea"/>
                <a:cs typeface="+mn-ea"/>
                <a:sym typeface="+mn-lt"/>
              </a:rPr>
              <a:t>9</a:t>
            </a:r>
            <a:r>
              <a:rPr lang="zh-CN" altLang="en-US" sz="1800" dirty="0">
                <a:latin typeface="+mn-lt"/>
                <a:ea typeface="+mn-ea"/>
                <a:cs typeface="+mn-ea"/>
                <a:sym typeface="+mn-lt"/>
              </a:rPr>
              <a:t>％）</a:t>
            </a:r>
            <a:r>
              <a:rPr lang="en-US" altLang="zh-CN" sz="1800" dirty="0">
                <a:latin typeface="+mn-lt"/>
                <a:ea typeface="+mn-ea"/>
                <a:cs typeface="+mn-ea"/>
                <a:sym typeface="+mn-lt"/>
              </a:rPr>
              <a:t>×9</a:t>
            </a:r>
            <a:r>
              <a:rPr lang="zh-CN" altLang="en-US" sz="1800" dirty="0">
                <a:latin typeface="+mn-lt"/>
                <a:ea typeface="+mn-ea"/>
                <a:cs typeface="+mn-ea"/>
                <a:sym typeface="+mn-lt"/>
              </a:rPr>
              <a:t>％＋</a:t>
            </a:r>
            <a:r>
              <a:rPr lang="en-US" altLang="zh-CN" sz="1800" dirty="0">
                <a:latin typeface="+mn-lt"/>
                <a:ea typeface="+mn-ea"/>
                <a:cs typeface="+mn-ea"/>
                <a:sym typeface="+mn-lt"/>
              </a:rPr>
              <a:t>273 000÷</a:t>
            </a:r>
            <a:r>
              <a:rPr lang="zh-CN" altLang="en-US" sz="1800" dirty="0">
                <a:latin typeface="+mn-lt"/>
                <a:ea typeface="+mn-ea"/>
                <a:cs typeface="+mn-ea"/>
                <a:sym typeface="+mn-lt"/>
              </a:rPr>
              <a:t>（</a:t>
            </a:r>
            <a:r>
              <a:rPr lang="en-US" altLang="zh-CN" sz="1800" dirty="0">
                <a:latin typeface="+mn-lt"/>
                <a:ea typeface="+mn-ea"/>
                <a:cs typeface="+mn-ea"/>
                <a:sym typeface="+mn-lt"/>
              </a:rPr>
              <a:t>1</a:t>
            </a:r>
            <a:r>
              <a:rPr lang="zh-CN" altLang="en-US" sz="1800" dirty="0">
                <a:latin typeface="+mn-lt"/>
                <a:ea typeface="+mn-ea"/>
                <a:cs typeface="+mn-ea"/>
                <a:sym typeface="+mn-lt"/>
              </a:rPr>
              <a:t>－</a:t>
            </a:r>
            <a:r>
              <a:rPr lang="en-US" altLang="zh-CN" sz="1800" dirty="0">
                <a:latin typeface="+mn-lt"/>
                <a:ea typeface="+mn-ea"/>
                <a:cs typeface="+mn-ea"/>
                <a:sym typeface="+mn-lt"/>
              </a:rPr>
              <a:t>9</a:t>
            </a:r>
            <a:r>
              <a:rPr lang="zh-CN" altLang="en-US" sz="1800" dirty="0">
                <a:latin typeface="+mn-lt"/>
                <a:ea typeface="+mn-ea"/>
                <a:cs typeface="+mn-ea"/>
                <a:sym typeface="+mn-lt"/>
              </a:rPr>
              <a:t>％）</a:t>
            </a:r>
            <a:r>
              <a:rPr lang="en-US" altLang="zh-CN" sz="1800" dirty="0">
                <a:latin typeface="+mn-lt"/>
                <a:ea typeface="+mn-ea"/>
                <a:cs typeface="+mn-ea"/>
                <a:sym typeface="+mn-lt"/>
              </a:rPr>
              <a:t>×9</a:t>
            </a:r>
            <a:r>
              <a:rPr lang="zh-CN" altLang="en-US" sz="1800" dirty="0">
                <a:latin typeface="+mn-lt"/>
                <a:ea typeface="+mn-ea"/>
                <a:cs typeface="+mn-ea"/>
                <a:sym typeface="+mn-lt"/>
              </a:rPr>
              <a:t>％＝</a:t>
            </a:r>
            <a:r>
              <a:rPr lang="en-US" altLang="zh-CN" sz="1800" dirty="0">
                <a:latin typeface="+mn-lt"/>
                <a:ea typeface="+mn-ea"/>
                <a:cs typeface="+mn-ea"/>
                <a:sym typeface="+mn-lt"/>
              </a:rPr>
              <a:t>36 810</a:t>
            </a:r>
            <a:r>
              <a:rPr lang="zh-CN" altLang="en-US" sz="1800" dirty="0">
                <a:latin typeface="+mn-lt"/>
                <a:ea typeface="+mn-ea"/>
                <a:cs typeface="+mn-ea"/>
                <a:sym typeface="+mn-lt"/>
              </a:rPr>
              <a:t>（元）</a:t>
            </a:r>
          </a:p>
        </p:txBody>
      </p:sp>
      <p:grpSp>
        <p:nvGrpSpPr>
          <p:cNvPr id="9" name="组合 8">
            <a:extLst>
              <a:ext uri="{FF2B5EF4-FFF2-40B4-BE49-F238E27FC236}">
                <a16:creationId xmlns:a16="http://schemas.microsoft.com/office/drawing/2014/main" id="{D7CCD27B-CFDC-4184-8D48-6FBEDF9404AE}"/>
              </a:ext>
            </a:extLst>
          </p:cNvPr>
          <p:cNvGrpSpPr/>
          <p:nvPr/>
        </p:nvGrpSpPr>
        <p:grpSpPr>
          <a:xfrm rot="16200000">
            <a:off x="1893805" y="3981478"/>
            <a:ext cx="677108" cy="1428693"/>
            <a:chOff x="9306645" y="1903595"/>
            <a:chExt cx="902810" cy="1904924"/>
          </a:xfrm>
        </p:grpSpPr>
        <p:sp>
          <p:nvSpPr>
            <p:cNvPr id="10" name="Freeform 668">
              <a:extLst>
                <a:ext uri="{FF2B5EF4-FFF2-40B4-BE49-F238E27FC236}">
                  <a16:creationId xmlns:a16="http://schemas.microsoft.com/office/drawing/2014/main" id="{25B8C2A1-05FC-4FC7-8039-F3BDF3EAEED1}"/>
                </a:ext>
              </a:extLst>
            </p:cNvPr>
            <p:cNvSpPr>
              <a:spLocks/>
            </p:cNvSpPr>
            <p:nvPr/>
          </p:nvSpPr>
          <p:spPr bwMode="auto">
            <a:xfrm rot="5400000">
              <a:off x="8805602" y="2585762"/>
              <a:ext cx="1904924" cy="540590"/>
            </a:xfrm>
            <a:custGeom>
              <a:avLst/>
              <a:gdLst>
                <a:gd name="T0" fmla="*/ 384 w 398"/>
                <a:gd name="T1" fmla="*/ 77 h 111"/>
                <a:gd name="T2" fmla="*/ 388 w 398"/>
                <a:gd name="T3" fmla="*/ 74 h 111"/>
                <a:gd name="T4" fmla="*/ 388 w 398"/>
                <a:gd name="T5" fmla="*/ 71 h 111"/>
                <a:gd name="T6" fmla="*/ 397 w 398"/>
                <a:gd name="T7" fmla="*/ 67 h 111"/>
                <a:gd name="T8" fmla="*/ 390 w 398"/>
                <a:gd name="T9" fmla="*/ 62 h 111"/>
                <a:gd name="T10" fmla="*/ 388 w 398"/>
                <a:gd name="T11" fmla="*/ 59 h 111"/>
                <a:gd name="T12" fmla="*/ 388 w 398"/>
                <a:gd name="T13" fmla="*/ 56 h 111"/>
                <a:gd name="T14" fmla="*/ 385 w 398"/>
                <a:gd name="T15" fmla="*/ 54 h 111"/>
                <a:gd name="T16" fmla="*/ 387 w 398"/>
                <a:gd name="T17" fmla="*/ 51 h 111"/>
                <a:gd name="T18" fmla="*/ 389 w 398"/>
                <a:gd name="T19" fmla="*/ 48 h 111"/>
                <a:gd name="T20" fmla="*/ 384 w 398"/>
                <a:gd name="T21" fmla="*/ 46 h 111"/>
                <a:gd name="T22" fmla="*/ 378 w 398"/>
                <a:gd name="T23" fmla="*/ 42 h 111"/>
                <a:gd name="T24" fmla="*/ 385 w 398"/>
                <a:gd name="T25" fmla="*/ 40 h 111"/>
                <a:gd name="T26" fmla="*/ 378 w 398"/>
                <a:gd name="T27" fmla="*/ 37 h 111"/>
                <a:gd name="T28" fmla="*/ 378 w 398"/>
                <a:gd name="T29" fmla="*/ 34 h 111"/>
                <a:gd name="T30" fmla="*/ 373 w 398"/>
                <a:gd name="T31" fmla="*/ 32 h 111"/>
                <a:gd name="T32" fmla="*/ 369 w 398"/>
                <a:gd name="T33" fmla="*/ 28 h 111"/>
                <a:gd name="T34" fmla="*/ 350 w 398"/>
                <a:gd name="T35" fmla="*/ 23 h 111"/>
                <a:gd name="T36" fmla="*/ 358 w 398"/>
                <a:gd name="T37" fmla="*/ 19 h 111"/>
                <a:gd name="T38" fmla="*/ 260 w 398"/>
                <a:gd name="T39" fmla="*/ 11 h 111"/>
                <a:gd name="T40" fmla="*/ 324 w 398"/>
                <a:gd name="T41" fmla="*/ 10 h 111"/>
                <a:gd name="T42" fmla="*/ 304 w 398"/>
                <a:gd name="T43" fmla="*/ 6 h 111"/>
                <a:gd name="T44" fmla="*/ 177 w 398"/>
                <a:gd name="T45" fmla="*/ 1 h 111"/>
                <a:gd name="T46" fmla="*/ 18 w 398"/>
                <a:gd name="T47" fmla="*/ 11 h 111"/>
                <a:gd name="T48" fmla="*/ 16 w 398"/>
                <a:gd name="T49" fmla="*/ 17 h 111"/>
                <a:gd name="T50" fmla="*/ 21 w 398"/>
                <a:gd name="T51" fmla="*/ 20 h 111"/>
                <a:gd name="T52" fmla="*/ 15 w 398"/>
                <a:gd name="T53" fmla="*/ 26 h 111"/>
                <a:gd name="T54" fmla="*/ 12 w 398"/>
                <a:gd name="T55" fmla="*/ 52 h 111"/>
                <a:gd name="T56" fmla="*/ 8 w 398"/>
                <a:gd name="T57" fmla="*/ 82 h 111"/>
                <a:gd name="T58" fmla="*/ 113 w 398"/>
                <a:gd name="T59" fmla="*/ 111 h 111"/>
                <a:gd name="T60" fmla="*/ 331 w 398"/>
                <a:gd name="T61" fmla="*/ 104 h 111"/>
                <a:gd name="T62" fmla="*/ 369 w 398"/>
                <a:gd name="T63" fmla="*/ 91 h 111"/>
                <a:gd name="T64" fmla="*/ 385 w 398"/>
                <a:gd name="T65" fmla="*/ 86 h 111"/>
                <a:gd name="T66" fmla="*/ 389 w 398"/>
                <a:gd name="T67" fmla="*/ 8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98" h="111">
                  <a:moveTo>
                    <a:pt x="397" y="80"/>
                  </a:moveTo>
                  <a:cubicBezTo>
                    <a:pt x="394" y="77"/>
                    <a:pt x="387" y="79"/>
                    <a:pt x="384" y="77"/>
                  </a:cubicBezTo>
                  <a:cubicBezTo>
                    <a:pt x="387" y="75"/>
                    <a:pt x="394" y="76"/>
                    <a:pt x="396" y="76"/>
                  </a:cubicBezTo>
                  <a:cubicBezTo>
                    <a:pt x="388" y="74"/>
                    <a:pt x="388" y="74"/>
                    <a:pt x="388" y="74"/>
                  </a:cubicBezTo>
                  <a:cubicBezTo>
                    <a:pt x="397" y="72"/>
                    <a:pt x="397" y="72"/>
                    <a:pt x="397" y="72"/>
                  </a:cubicBezTo>
                  <a:cubicBezTo>
                    <a:pt x="395" y="71"/>
                    <a:pt x="390" y="73"/>
                    <a:pt x="388" y="71"/>
                  </a:cubicBezTo>
                  <a:cubicBezTo>
                    <a:pt x="388" y="69"/>
                    <a:pt x="390" y="70"/>
                    <a:pt x="391" y="70"/>
                  </a:cubicBezTo>
                  <a:cubicBezTo>
                    <a:pt x="394" y="70"/>
                    <a:pt x="398" y="69"/>
                    <a:pt x="397" y="67"/>
                  </a:cubicBezTo>
                  <a:cubicBezTo>
                    <a:pt x="397" y="63"/>
                    <a:pt x="391" y="64"/>
                    <a:pt x="388" y="63"/>
                  </a:cubicBezTo>
                  <a:cubicBezTo>
                    <a:pt x="390" y="62"/>
                    <a:pt x="390" y="62"/>
                    <a:pt x="390" y="62"/>
                  </a:cubicBezTo>
                  <a:cubicBezTo>
                    <a:pt x="388" y="62"/>
                    <a:pt x="386" y="62"/>
                    <a:pt x="385" y="60"/>
                  </a:cubicBezTo>
                  <a:cubicBezTo>
                    <a:pt x="386" y="60"/>
                    <a:pt x="387" y="59"/>
                    <a:pt x="388" y="59"/>
                  </a:cubicBezTo>
                  <a:cubicBezTo>
                    <a:pt x="383" y="57"/>
                    <a:pt x="383" y="57"/>
                    <a:pt x="383" y="57"/>
                  </a:cubicBezTo>
                  <a:cubicBezTo>
                    <a:pt x="388" y="56"/>
                    <a:pt x="388" y="56"/>
                    <a:pt x="388" y="56"/>
                  </a:cubicBezTo>
                  <a:cubicBezTo>
                    <a:pt x="386" y="56"/>
                    <a:pt x="386" y="56"/>
                    <a:pt x="386" y="56"/>
                  </a:cubicBezTo>
                  <a:cubicBezTo>
                    <a:pt x="384" y="55"/>
                    <a:pt x="386" y="54"/>
                    <a:pt x="385" y="54"/>
                  </a:cubicBezTo>
                  <a:cubicBezTo>
                    <a:pt x="383" y="52"/>
                    <a:pt x="379" y="54"/>
                    <a:pt x="377" y="52"/>
                  </a:cubicBezTo>
                  <a:cubicBezTo>
                    <a:pt x="380" y="51"/>
                    <a:pt x="384" y="51"/>
                    <a:pt x="387" y="51"/>
                  </a:cubicBezTo>
                  <a:cubicBezTo>
                    <a:pt x="385" y="51"/>
                    <a:pt x="382" y="51"/>
                    <a:pt x="381" y="49"/>
                  </a:cubicBezTo>
                  <a:cubicBezTo>
                    <a:pt x="389" y="48"/>
                    <a:pt x="389" y="48"/>
                    <a:pt x="389" y="48"/>
                  </a:cubicBezTo>
                  <a:cubicBezTo>
                    <a:pt x="387" y="47"/>
                    <a:pt x="384" y="48"/>
                    <a:pt x="382" y="47"/>
                  </a:cubicBezTo>
                  <a:cubicBezTo>
                    <a:pt x="384" y="46"/>
                    <a:pt x="384" y="46"/>
                    <a:pt x="384" y="46"/>
                  </a:cubicBezTo>
                  <a:cubicBezTo>
                    <a:pt x="381" y="45"/>
                    <a:pt x="378" y="46"/>
                    <a:pt x="376" y="44"/>
                  </a:cubicBezTo>
                  <a:cubicBezTo>
                    <a:pt x="377" y="43"/>
                    <a:pt x="378" y="43"/>
                    <a:pt x="378" y="42"/>
                  </a:cubicBezTo>
                  <a:cubicBezTo>
                    <a:pt x="377" y="42"/>
                    <a:pt x="375" y="42"/>
                    <a:pt x="374" y="41"/>
                  </a:cubicBezTo>
                  <a:cubicBezTo>
                    <a:pt x="377" y="40"/>
                    <a:pt x="382" y="41"/>
                    <a:pt x="385" y="40"/>
                  </a:cubicBezTo>
                  <a:cubicBezTo>
                    <a:pt x="377" y="37"/>
                    <a:pt x="377" y="37"/>
                    <a:pt x="377" y="37"/>
                  </a:cubicBezTo>
                  <a:cubicBezTo>
                    <a:pt x="377" y="37"/>
                    <a:pt x="377" y="37"/>
                    <a:pt x="378" y="37"/>
                  </a:cubicBezTo>
                  <a:cubicBezTo>
                    <a:pt x="373" y="35"/>
                    <a:pt x="373" y="35"/>
                    <a:pt x="373" y="35"/>
                  </a:cubicBezTo>
                  <a:cubicBezTo>
                    <a:pt x="375" y="34"/>
                    <a:pt x="377" y="35"/>
                    <a:pt x="378" y="34"/>
                  </a:cubicBezTo>
                  <a:cubicBezTo>
                    <a:pt x="370" y="32"/>
                    <a:pt x="370" y="32"/>
                    <a:pt x="370" y="32"/>
                  </a:cubicBezTo>
                  <a:cubicBezTo>
                    <a:pt x="371" y="31"/>
                    <a:pt x="372" y="32"/>
                    <a:pt x="373" y="32"/>
                  </a:cubicBezTo>
                  <a:cubicBezTo>
                    <a:pt x="358" y="29"/>
                    <a:pt x="358" y="29"/>
                    <a:pt x="358" y="29"/>
                  </a:cubicBezTo>
                  <a:cubicBezTo>
                    <a:pt x="362" y="28"/>
                    <a:pt x="365" y="30"/>
                    <a:pt x="369" y="28"/>
                  </a:cubicBezTo>
                  <a:cubicBezTo>
                    <a:pt x="362" y="26"/>
                    <a:pt x="351" y="28"/>
                    <a:pt x="345" y="24"/>
                  </a:cubicBezTo>
                  <a:cubicBezTo>
                    <a:pt x="346" y="23"/>
                    <a:pt x="348" y="23"/>
                    <a:pt x="350" y="23"/>
                  </a:cubicBezTo>
                  <a:cubicBezTo>
                    <a:pt x="346" y="22"/>
                    <a:pt x="346" y="22"/>
                    <a:pt x="346" y="22"/>
                  </a:cubicBezTo>
                  <a:cubicBezTo>
                    <a:pt x="349" y="20"/>
                    <a:pt x="356" y="21"/>
                    <a:pt x="358" y="19"/>
                  </a:cubicBezTo>
                  <a:cubicBezTo>
                    <a:pt x="354" y="19"/>
                    <a:pt x="350" y="19"/>
                    <a:pt x="347" y="17"/>
                  </a:cubicBezTo>
                  <a:cubicBezTo>
                    <a:pt x="319" y="14"/>
                    <a:pt x="290" y="11"/>
                    <a:pt x="260" y="11"/>
                  </a:cubicBezTo>
                  <a:cubicBezTo>
                    <a:pt x="259" y="10"/>
                    <a:pt x="259" y="10"/>
                    <a:pt x="259" y="10"/>
                  </a:cubicBezTo>
                  <a:cubicBezTo>
                    <a:pt x="281" y="9"/>
                    <a:pt x="301" y="11"/>
                    <a:pt x="324" y="10"/>
                  </a:cubicBezTo>
                  <a:cubicBezTo>
                    <a:pt x="325" y="9"/>
                    <a:pt x="325" y="9"/>
                    <a:pt x="325" y="9"/>
                  </a:cubicBezTo>
                  <a:cubicBezTo>
                    <a:pt x="319" y="6"/>
                    <a:pt x="311" y="8"/>
                    <a:pt x="304" y="6"/>
                  </a:cubicBezTo>
                  <a:cubicBezTo>
                    <a:pt x="306" y="5"/>
                    <a:pt x="306" y="5"/>
                    <a:pt x="306" y="5"/>
                  </a:cubicBezTo>
                  <a:cubicBezTo>
                    <a:pt x="264" y="1"/>
                    <a:pt x="219" y="0"/>
                    <a:pt x="177" y="1"/>
                  </a:cubicBezTo>
                  <a:cubicBezTo>
                    <a:pt x="35" y="2"/>
                    <a:pt x="35" y="2"/>
                    <a:pt x="35" y="2"/>
                  </a:cubicBezTo>
                  <a:cubicBezTo>
                    <a:pt x="28" y="3"/>
                    <a:pt x="22" y="7"/>
                    <a:pt x="18" y="11"/>
                  </a:cubicBezTo>
                  <a:cubicBezTo>
                    <a:pt x="24" y="13"/>
                    <a:pt x="24" y="13"/>
                    <a:pt x="24" y="13"/>
                  </a:cubicBezTo>
                  <a:cubicBezTo>
                    <a:pt x="16" y="17"/>
                    <a:pt x="16" y="17"/>
                    <a:pt x="16" y="17"/>
                  </a:cubicBezTo>
                  <a:cubicBezTo>
                    <a:pt x="15" y="20"/>
                    <a:pt x="19" y="19"/>
                    <a:pt x="22" y="20"/>
                  </a:cubicBezTo>
                  <a:cubicBezTo>
                    <a:pt x="21" y="20"/>
                    <a:pt x="21" y="20"/>
                    <a:pt x="21" y="20"/>
                  </a:cubicBezTo>
                  <a:cubicBezTo>
                    <a:pt x="20" y="22"/>
                    <a:pt x="16" y="22"/>
                    <a:pt x="19" y="24"/>
                  </a:cubicBezTo>
                  <a:cubicBezTo>
                    <a:pt x="19" y="25"/>
                    <a:pt x="16" y="25"/>
                    <a:pt x="15" y="26"/>
                  </a:cubicBezTo>
                  <a:cubicBezTo>
                    <a:pt x="15" y="29"/>
                    <a:pt x="8" y="33"/>
                    <a:pt x="11" y="37"/>
                  </a:cubicBezTo>
                  <a:cubicBezTo>
                    <a:pt x="8" y="42"/>
                    <a:pt x="13" y="47"/>
                    <a:pt x="12" y="52"/>
                  </a:cubicBezTo>
                  <a:cubicBezTo>
                    <a:pt x="8" y="56"/>
                    <a:pt x="10" y="63"/>
                    <a:pt x="7" y="68"/>
                  </a:cubicBezTo>
                  <a:cubicBezTo>
                    <a:pt x="15" y="73"/>
                    <a:pt x="0" y="77"/>
                    <a:pt x="8" y="82"/>
                  </a:cubicBezTo>
                  <a:cubicBezTo>
                    <a:pt x="9" y="88"/>
                    <a:pt x="16" y="93"/>
                    <a:pt x="24" y="97"/>
                  </a:cubicBezTo>
                  <a:cubicBezTo>
                    <a:pt x="50" y="109"/>
                    <a:pt x="82" y="110"/>
                    <a:pt x="113" y="111"/>
                  </a:cubicBezTo>
                  <a:cubicBezTo>
                    <a:pt x="277" y="109"/>
                    <a:pt x="277" y="109"/>
                    <a:pt x="277" y="109"/>
                  </a:cubicBezTo>
                  <a:cubicBezTo>
                    <a:pt x="295" y="106"/>
                    <a:pt x="314" y="107"/>
                    <a:pt x="331" y="104"/>
                  </a:cubicBezTo>
                  <a:cubicBezTo>
                    <a:pt x="350" y="103"/>
                    <a:pt x="364" y="95"/>
                    <a:pt x="382" y="93"/>
                  </a:cubicBezTo>
                  <a:cubicBezTo>
                    <a:pt x="379" y="91"/>
                    <a:pt x="374" y="92"/>
                    <a:pt x="369" y="91"/>
                  </a:cubicBezTo>
                  <a:cubicBezTo>
                    <a:pt x="375" y="88"/>
                    <a:pt x="382" y="87"/>
                    <a:pt x="388" y="86"/>
                  </a:cubicBezTo>
                  <a:cubicBezTo>
                    <a:pt x="387" y="86"/>
                    <a:pt x="385" y="87"/>
                    <a:pt x="385" y="86"/>
                  </a:cubicBezTo>
                  <a:cubicBezTo>
                    <a:pt x="387" y="84"/>
                    <a:pt x="391" y="86"/>
                    <a:pt x="392" y="84"/>
                  </a:cubicBezTo>
                  <a:cubicBezTo>
                    <a:pt x="389" y="82"/>
                    <a:pt x="389" y="82"/>
                    <a:pt x="389" y="82"/>
                  </a:cubicBezTo>
                  <a:cubicBezTo>
                    <a:pt x="391" y="80"/>
                    <a:pt x="395" y="81"/>
                    <a:pt x="397" y="80"/>
                  </a:cubicBezTo>
                  <a:close/>
                </a:path>
              </a:pathLst>
            </a:custGeom>
            <a:solidFill>
              <a:srgbClr val="004DA1"/>
            </a:solidFill>
            <a:ln>
              <a:noFill/>
            </a:ln>
          </p:spPr>
          <p:txBody>
            <a:bodyPr vert="horz" wrap="square" lIns="68580" tIns="34290" rIns="68580" bIns="3429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013" b="0" i="0" u="none" strike="noStrike" kern="0" cap="none" spc="0" normalizeH="0" baseline="0" noProof="0" dirty="0">
                <a:ln>
                  <a:noFill/>
                </a:ln>
                <a:solidFill>
                  <a:prstClr val="black"/>
                </a:solidFill>
                <a:effectLst/>
                <a:uLnTx/>
                <a:uFillTx/>
                <a:cs typeface="+mn-ea"/>
                <a:sym typeface="+mn-lt"/>
              </a:endParaRPr>
            </a:p>
          </p:txBody>
        </p:sp>
        <p:sp>
          <p:nvSpPr>
            <p:cNvPr id="11" name="文本框 10">
              <a:extLst>
                <a:ext uri="{FF2B5EF4-FFF2-40B4-BE49-F238E27FC236}">
                  <a16:creationId xmlns:a16="http://schemas.microsoft.com/office/drawing/2014/main" id="{9638B1E5-5568-466A-B5E2-8FD1DDE2E088}"/>
                </a:ext>
              </a:extLst>
            </p:cNvPr>
            <p:cNvSpPr txBox="1"/>
            <p:nvPr/>
          </p:nvSpPr>
          <p:spPr>
            <a:xfrm>
              <a:off x="9306645" y="2657710"/>
              <a:ext cx="902810" cy="396689"/>
            </a:xfrm>
            <a:prstGeom prst="rect">
              <a:avLst/>
            </a:prstGeom>
            <a:noFill/>
            <a:effectLst/>
          </p:spPr>
          <p:txBody>
            <a:bodyPr vert="eaVert" wrap="none" rtlCol="0" anchor="ctr">
              <a:spAutoFit/>
            </a:bodyPr>
            <a:lstStyle>
              <a:defPPr>
                <a:defRPr lang="zh-CN"/>
              </a:defPPr>
              <a:lvl1pPr algn="ctr">
                <a:defRPr sz="4400">
                  <a:solidFill>
                    <a:srgbClr val="004DA1"/>
                  </a:solidFill>
                  <a:latin typeface="李旭科书法" panose="02000603000000000000" pitchFamily="2" charset="-122"/>
                  <a:ea typeface="李旭科书法" panose="02000603000000000000" pitchFamily="2" charset="-122"/>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3200" b="0" i="0" u="none" strike="noStrike" kern="0" cap="none" spc="0" normalizeH="0" baseline="0" noProof="0" dirty="0">
                  <a:ln>
                    <a:noFill/>
                  </a:ln>
                  <a:solidFill>
                    <a:prstClr val="white"/>
                  </a:solidFill>
                  <a:effectLst/>
                  <a:uLnTx/>
                  <a:uFillTx/>
                  <a:latin typeface="+mn-lt"/>
                  <a:ea typeface="+mn-ea"/>
                  <a:cs typeface="+mn-ea"/>
                  <a:sym typeface="+mn-lt"/>
                </a:rPr>
                <a:t>A</a:t>
              </a:r>
              <a:endParaRPr kumimoji="0" lang="zh-CN" altLang="en-US" sz="3200" b="0" i="0" u="none" strike="noStrike" kern="0" cap="none" spc="0" normalizeH="0" baseline="0" noProof="0" dirty="0">
                <a:ln>
                  <a:noFill/>
                </a:ln>
                <a:solidFill>
                  <a:prstClr val="white"/>
                </a:solidFill>
                <a:effectLst/>
                <a:uLnTx/>
                <a:uFillTx/>
                <a:latin typeface="+mn-lt"/>
                <a:ea typeface="+mn-ea"/>
                <a:cs typeface="+mn-ea"/>
                <a:sym typeface="+mn-lt"/>
              </a:endParaRPr>
            </a:p>
          </p:txBody>
        </p:sp>
      </p:grpSp>
    </p:spTree>
    <p:extLst>
      <p:ext uri="{BB962C8B-B14F-4D97-AF65-F5344CB8AC3E}">
        <p14:creationId xmlns:p14="http://schemas.microsoft.com/office/powerpoint/2010/main" val="292459515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3F297A04-FA86-470C-A283-0F372052F889}"/>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latin typeface="+mn-lt"/>
                <a:cs typeface="+mn-ea"/>
                <a:sym typeface="+mn-lt"/>
              </a:rPr>
              <a:pPr>
                <a:defRPr/>
              </a:pPr>
              <a:t>248</a:t>
            </a:fld>
            <a:endParaRPr lang="en-US">
              <a:solidFill>
                <a:prstClr val="black">
                  <a:tint val="75000"/>
                </a:prstClr>
              </a:solidFill>
              <a:latin typeface="+mn-lt"/>
              <a:cs typeface="+mn-ea"/>
              <a:sym typeface="+mn-lt"/>
            </a:endParaRPr>
          </a:p>
        </p:txBody>
      </p:sp>
      <p:sp>
        <p:nvSpPr>
          <p:cNvPr id="3" name="文本框 2">
            <a:extLst>
              <a:ext uri="{FF2B5EF4-FFF2-40B4-BE49-F238E27FC236}">
                <a16:creationId xmlns:a16="http://schemas.microsoft.com/office/drawing/2014/main" id="{8D04972F-565F-4E50-896F-ED56EDD1A38F}"/>
              </a:ext>
            </a:extLst>
          </p:cNvPr>
          <p:cNvSpPr txBox="1"/>
          <p:nvPr/>
        </p:nvSpPr>
        <p:spPr>
          <a:xfrm>
            <a:off x="2039921" y="225348"/>
            <a:ext cx="5410461" cy="500137"/>
          </a:xfrm>
          <a:prstGeom prst="rect">
            <a:avLst/>
          </a:prstGeom>
          <a:noFill/>
        </p:spPr>
        <p:txBody>
          <a:bodyPr wrap="square" lIns="68580" tIns="34290" rIns="68580" bIns="34290" rtlCol="0">
            <a:spAutoFit/>
          </a:bodyPr>
          <a:lstStyle/>
          <a:p>
            <a:pPr algn="ctr"/>
            <a:r>
              <a:rPr lang="zh-CN" altLang="en-US" sz="2800" b="1" dirty="0">
                <a:solidFill>
                  <a:srgbClr val="0070C0"/>
                </a:solidFill>
                <a:cs typeface="+mn-ea"/>
                <a:sym typeface="+mn-lt"/>
              </a:rPr>
              <a:t>试试就试试</a:t>
            </a:r>
            <a:endParaRPr lang="en-US" altLang="zh-CN" sz="2800" b="1" dirty="0">
              <a:solidFill>
                <a:srgbClr val="7030A0"/>
              </a:solidFill>
              <a:cs typeface="+mn-ea"/>
              <a:sym typeface="+mn-lt"/>
            </a:endParaRPr>
          </a:p>
        </p:txBody>
      </p:sp>
      <p:sp>
        <p:nvSpPr>
          <p:cNvPr id="8" name="内容占位符 1">
            <a:extLst>
              <a:ext uri="{FF2B5EF4-FFF2-40B4-BE49-F238E27FC236}">
                <a16:creationId xmlns:a16="http://schemas.microsoft.com/office/drawing/2014/main" id="{C55AD2E8-BCFE-4A42-9301-8BD4BC5CB3A5}"/>
              </a:ext>
            </a:extLst>
          </p:cNvPr>
          <p:cNvSpPr txBox="1">
            <a:spLocks/>
          </p:cNvSpPr>
          <p:nvPr/>
        </p:nvSpPr>
        <p:spPr>
          <a:xfrm>
            <a:off x="490822" y="779487"/>
            <a:ext cx="8257891" cy="3887763"/>
          </a:xfrm>
          <a:prstGeom prst="rect">
            <a:avLst/>
          </a:prstGeom>
        </p:spPr>
        <p:txBody>
          <a:bodyPr vert="horz" lIns="91440" tIns="45720" rIns="91440" bIns="45720" rtlCol="0">
            <a:normAutofit fontScale="92500" lnSpcReduction="10000"/>
          </a:bodyPr>
          <a:lstStyle>
            <a:lvl1pPr marL="0" indent="538480" algn="l" defTabSz="685800" rtl="0" eaLnBrk="1" latinLnBrk="0" hangingPunct="1">
              <a:lnSpc>
                <a:spcPct val="150000"/>
              </a:lnSpc>
              <a:spcBef>
                <a:spcPts val="0"/>
              </a:spcBef>
              <a:buFont typeface="Arial" panose="020B0604020202020204" pitchFamily="34" charset="0"/>
              <a:buNone/>
              <a:defRPr sz="2200" b="1" kern="1200">
                <a:solidFill>
                  <a:srgbClr val="004DA1"/>
                </a:solidFill>
                <a:latin typeface="楷体" panose="02010609060101010101" pitchFamily="49" charset="-122"/>
                <a:ea typeface="楷体" panose="02010609060101010101" pitchFamily="49" charset="-122"/>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zh-CN" altLang="en-US" dirty="0">
                <a:latin typeface="+mn-lt"/>
                <a:ea typeface="+mn-ea"/>
                <a:cs typeface="+mn-ea"/>
                <a:sym typeface="+mn-lt"/>
              </a:rPr>
              <a:t> </a:t>
            </a:r>
            <a:r>
              <a:rPr lang="en-US" altLang="zh-CN" dirty="0">
                <a:latin typeface="+mn-lt"/>
                <a:ea typeface="+mn-ea"/>
                <a:cs typeface="+mn-ea"/>
                <a:sym typeface="+mn-lt"/>
              </a:rPr>
              <a:t>【</a:t>
            </a:r>
            <a:r>
              <a:rPr lang="zh-CN" altLang="en-US" dirty="0">
                <a:latin typeface="+mn-lt"/>
                <a:ea typeface="+mn-ea"/>
                <a:cs typeface="+mn-ea"/>
                <a:sym typeface="+mn-lt"/>
              </a:rPr>
              <a:t>例题</a:t>
            </a:r>
            <a:r>
              <a:rPr lang="en-US" altLang="zh-CN" dirty="0">
                <a:latin typeface="+mn-lt"/>
                <a:ea typeface="+mn-ea"/>
                <a:cs typeface="+mn-ea"/>
                <a:sym typeface="+mn-lt"/>
              </a:rPr>
              <a:t>-</a:t>
            </a:r>
            <a:r>
              <a:rPr lang="zh-CN" altLang="en-US" dirty="0">
                <a:latin typeface="+mn-lt"/>
                <a:ea typeface="+mn-ea"/>
                <a:cs typeface="+mn-ea"/>
                <a:sym typeface="+mn-lt"/>
              </a:rPr>
              <a:t>单选题</a:t>
            </a:r>
            <a:r>
              <a:rPr lang="en-US" altLang="zh-CN" dirty="0">
                <a:latin typeface="+mn-lt"/>
                <a:ea typeface="+mn-ea"/>
                <a:cs typeface="+mn-ea"/>
                <a:sym typeface="+mn-lt"/>
              </a:rPr>
              <a:t>】</a:t>
            </a:r>
            <a:r>
              <a:rPr lang="zh-CN" altLang="en-US" dirty="0">
                <a:latin typeface="+mn-lt"/>
                <a:ea typeface="+mn-ea"/>
                <a:cs typeface="+mn-ea"/>
                <a:sym typeface="+mn-lt"/>
              </a:rPr>
              <a:t>某大型水果超市为增值税一般纳税人，某日从农民手中收购一批苹果，农产品收购发票上注明的收购价款为</a:t>
            </a:r>
            <a:r>
              <a:rPr lang="en-US" altLang="zh-CN" dirty="0">
                <a:latin typeface="+mn-lt"/>
                <a:ea typeface="+mn-ea"/>
                <a:cs typeface="+mn-ea"/>
                <a:sym typeface="+mn-lt"/>
              </a:rPr>
              <a:t>8000</a:t>
            </a:r>
            <a:r>
              <a:rPr lang="zh-CN" altLang="en-US" dirty="0">
                <a:latin typeface="+mn-lt"/>
                <a:ea typeface="+mn-ea"/>
                <a:cs typeface="+mn-ea"/>
                <a:sym typeface="+mn-lt"/>
              </a:rPr>
              <a:t>元，该超市对苹果做了清洗包装后，出售给了甲企业，开具增值税专用发票上注明的金额为</a:t>
            </a:r>
            <a:r>
              <a:rPr lang="en-US" altLang="zh-CN" dirty="0">
                <a:latin typeface="+mn-lt"/>
                <a:ea typeface="+mn-ea"/>
                <a:cs typeface="+mn-ea"/>
                <a:sym typeface="+mn-lt"/>
              </a:rPr>
              <a:t>12000</a:t>
            </a:r>
            <a:r>
              <a:rPr lang="zh-CN" altLang="en-US" dirty="0">
                <a:latin typeface="+mn-lt"/>
                <a:ea typeface="+mn-ea"/>
                <a:cs typeface="+mn-ea"/>
                <a:sym typeface="+mn-lt"/>
              </a:rPr>
              <a:t>元。已知，该超市销售农产品适用的税率为</a:t>
            </a:r>
            <a:r>
              <a:rPr lang="en-US" altLang="zh-CN" dirty="0">
                <a:latin typeface="+mn-lt"/>
                <a:ea typeface="+mn-ea"/>
                <a:cs typeface="+mn-ea"/>
                <a:sym typeface="+mn-lt"/>
              </a:rPr>
              <a:t>9%</a:t>
            </a:r>
            <a:r>
              <a:rPr lang="zh-CN" altLang="en-US" dirty="0">
                <a:latin typeface="+mn-lt"/>
                <a:ea typeface="+mn-ea"/>
                <a:cs typeface="+mn-ea"/>
                <a:sym typeface="+mn-lt"/>
              </a:rPr>
              <a:t>，则该超市应缴纳增值税的下列计算列式中，正确的是（　）。</a:t>
            </a:r>
          </a:p>
          <a:p>
            <a:r>
              <a:rPr lang="zh-CN" altLang="en-US" dirty="0">
                <a:latin typeface="+mn-lt"/>
                <a:ea typeface="+mn-ea"/>
                <a:cs typeface="+mn-ea"/>
                <a:sym typeface="+mn-lt"/>
              </a:rPr>
              <a:t>　　</a:t>
            </a:r>
            <a:r>
              <a:rPr lang="en-US" altLang="zh-CN" dirty="0">
                <a:latin typeface="+mn-lt"/>
                <a:ea typeface="+mn-ea"/>
                <a:cs typeface="+mn-ea"/>
                <a:sym typeface="+mn-lt"/>
              </a:rPr>
              <a:t>A.12000×9%</a:t>
            </a:r>
            <a:r>
              <a:rPr lang="zh-CN" altLang="en-US" dirty="0">
                <a:latin typeface="+mn-lt"/>
                <a:ea typeface="+mn-ea"/>
                <a:cs typeface="+mn-ea"/>
                <a:sym typeface="+mn-lt"/>
              </a:rPr>
              <a:t>－</a:t>
            </a:r>
            <a:r>
              <a:rPr lang="en-US" altLang="zh-CN" dirty="0">
                <a:latin typeface="+mn-lt"/>
                <a:ea typeface="+mn-ea"/>
                <a:cs typeface="+mn-ea"/>
                <a:sym typeface="+mn-lt"/>
              </a:rPr>
              <a:t>8000×9%</a:t>
            </a:r>
            <a:r>
              <a:rPr lang="zh-CN" altLang="en-US" dirty="0">
                <a:latin typeface="+mn-lt"/>
                <a:ea typeface="+mn-ea"/>
                <a:cs typeface="+mn-ea"/>
                <a:sym typeface="+mn-lt"/>
              </a:rPr>
              <a:t>＝</a:t>
            </a:r>
            <a:r>
              <a:rPr lang="en-US" altLang="zh-CN" dirty="0">
                <a:latin typeface="+mn-lt"/>
                <a:ea typeface="+mn-ea"/>
                <a:cs typeface="+mn-ea"/>
                <a:sym typeface="+mn-lt"/>
              </a:rPr>
              <a:t>360</a:t>
            </a:r>
            <a:r>
              <a:rPr lang="zh-CN" altLang="en-US" dirty="0">
                <a:latin typeface="+mn-lt"/>
                <a:ea typeface="+mn-ea"/>
                <a:cs typeface="+mn-ea"/>
                <a:sym typeface="+mn-lt"/>
              </a:rPr>
              <a:t>（元）</a:t>
            </a:r>
          </a:p>
          <a:p>
            <a:r>
              <a:rPr lang="zh-CN" altLang="en-US" dirty="0">
                <a:latin typeface="+mn-lt"/>
                <a:ea typeface="+mn-ea"/>
                <a:cs typeface="+mn-ea"/>
                <a:sym typeface="+mn-lt"/>
              </a:rPr>
              <a:t>　　</a:t>
            </a:r>
            <a:r>
              <a:rPr lang="en-US" altLang="zh-CN" dirty="0">
                <a:latin typeface="+mn-lt"/>
                <a:ea typeface="+mn-ea"/>
                <a:cs typeface="+mn-ea"/>
                <a:sym typeface="+mn-lt"/>
              </a:rPr>
              <a:t>B.12000÷</a:t>
            </a:r>
            <a:r>
              <a:rPr lang="zh-CN" altLang="en-US" dirty="0">
                <a:latin typeface="+mn-lt"/>
                <a:ea typeface="+mn-ea"/>
                <a:cs typeface="+mn-ea"/>
                <a:sym typeface="+mn-lt"/>
              </a:rPr>
              <a:t>（</a:t>
            </a:r>
            <a:r>
              <a:rPr lang="en-US" altLang="zh-CN" dirty="0">
                <a:latin typeface="+mn-lt"/>
                <a:ea typeface="+mn-ea"/>
                <a:cs typeface="+mn-ea"/>
                <a:sym typeface="+mn-lt"/>
              </a:rPr>
              <a:t>1</a:t>
            </a:r>
            <a:r>
              <a:rPr lang="zh-CN" altLang="en-US" dirty="0">
                <a:latin typeface="+mn-lt"/>
                <a:ea typeface="+mn-ea"/>
                <a:cs typeface="+mn-ea"/>
                <a:sym typeface="+mn-lt"/>
              </a:rPr>
              <a:t>＋</a:t>
            </a:r>
            <a:r>
              <a:rPr lang="en-US" altLang="zh-CN" dirty="0">
                <a:latin typeface="+mn-lt"/>
                <a:ea typeface="+mn-ea"/>
                <a:cs typeface="+mn-ea"/>
                <a:sym typeface="+mn-lt"/>
              </a:rPr>
              <a:t>9%</a:t>
            </a:r>
            <a:r>
              <a:rPr lang="zh-CN" altLang="en-US" dirty="0">
                <a:latin typeface="+mn-lt"/>
                <a:ea typeface="+mn-ea"/>
                <a:cs typeface="+mn-ea"/>
                <a:sym typeface="+mn-lt"/>
              </a:rPr>
              <a:t>）</a:t>
            </a:r>
            <a:r>
              <a:rPr lang="en-US" altLang="zh-CN" dirty="0">
                <a:latin typeface="+mn-lt"/>
                <a:ea typeface="+mn-ea"/>
                <a:cs typeface="+mn-ea"/>
                <a:sym typeface="+mn-lt"/>
              </a:rPr>
              <a:t>×9%</a:t>
            </a:r>
            <a:r>
              <a:rPr lang="zh-CN" altLang="en-US" dirty="0">
                <a:latin typeface="+mn-lt"/>
                <a:ea typeface="+mn-ea"/>
                <a:cs typeface="+mn-ea"/>
                <a:sym typeface="+mn-lt"/>
              </a:rPr>
              <a:t>－</a:t>
            </a:r>
            <a:r>
              <a:rPr lang="en-US" altLang="zh-CN" dirty="0">
                <a:latin typeface="+mn-lt"/>
                <a:ea typeface="+mn-ea"/>
                <a:cs typeface="+mn-ea"/>
                <a:sym typeface="+mn-lt"/>
              </a:rPr>
              <a:t>8000×9%</a:t>
            </a:r>
            <a:r>
              <a:rPr lang="zh-CN" altLang="en-US" dirty="0">
                <a:latin typeface="+mn-lt"/>
                <a:ea typeface="+mn-ea"/>
                <a:cs typeface="+mn-ea"/>
                <a:sym typeface="+mn-lt"/>
              </a:rPr>
              <a:t>＝</a:t>
            </a:r>
            <a:r>
              <a:rPr lang="en-US" altLang="zh-CN" dirty="0">
                <a:latin typeface="+mn-lt"/>
                <a:ea typeface="+mn-ea"/>
                <a:cs typeface="+mn-ea"/>
                <a:sym typeface="+mn-lt"/>
              </a:rPr>
              <a:t>270.83</a:t>
            </a:r>
            <a:r>
              <a:rPr lang="zh-CN" altLang="en-US" dirty="0">
                <a:latin typeface="+mn-lt"/>
                <a:ea typeface="+mn-ea"/>
                <a:cs typeface="+mn-ea"/>
                <a:sym typeface="+mn-lt"/>
              </a:rPr>
              <a:t>（元）</a:t>
            </a:r>
          </a:p>
          <a:p>
            <a:r>
              <a:rPr lang="zh-CN" altLang="en-US" dirty="0">
                <a:latin typeface="+mn-lt"/>
                <a:ea typeface="+mn-ea"/>
                <a:cs typeface="+mn-ea"/>
                <a:sym typeface="+mn-lt"/>
              </a:rPr>
              <a:t>　　</a:t>
            </a:r>
            <a:r>
              <a:rPr lang="en-US" altLang="zh-CN" dirty="0">
                <a:latin typeface="+mn-lt"/>
                <a:ea typeface="+mn-ea"/>
                <a:cs typeface="+mn-ea"/>
                <a:sym typeface="+mn-lt"/>
              </a:rPr>
              <a:t>C.12000÷</a:t>
            </a:r>
            <a:r>
              <a:rPr lang="zh-CN" altLang="en-US" dirty="0">
                <a:latin typeface="+mn-lt"/>
                <a:ea typeface="+mn-ea"/>
                <a:cs typeface="+mn-ea"/>
                <a:sym typeface="+mn-lt"/>
              </a:rPr>
              <a:t>（</a:t>
            </a:r>
            <a:r>
              <a:rPr lang="en-US" altLang="zh-CN" dirty="0">
                <a:latin typeface="+mn-lt"/>
                <a:ea typeface="+mn-ea"/>
                <a:cs typeface="+mn-ea"/>
                <a:sym typeface="+mn-lt"/>
              </a:rPr>
              <a:t>1</a:t>
            </a:r>
            <a:r>
              <a:rPr lang="zh-CN" altLang="en-US" dirty="0">
                <a:latin typeface="+mn-lt"/>
                <a:ea typeface="+mn-ea"/>
                <a:cs typeface="+mn-ea"/>
                <a:sym typeface="+mn-lt"/>
              </a:rPr>
              <a:t>＋</a:t>
            </a:r>
            <a:r>
              <a:rPr lang="en-US" altLang="zh-CN" dirty="0">
                <a:latin typeface="+mn-lt"/>
                <a:ea typeface="+mn-ea"/>
                <a:cs typeface="+mn-ea"/>
                <a:sym typeface="+mn-lt"/>
              </a:rPr>
              <a:t>13%</a:t>
            </a:r>
            <a:r>
              <a:rPr lang="zh-CN" altLang="en-US" dirty="0">
                <a:latin typeface="+mn-lt"/>
                <a:ea typeface="+mn-ea"/>
                <a:cs typeface="+mn-ea"/>
                <a:sym typeface="+mn-lt"/>
              </a:rPr>
              <a:t>）</a:t>
            </a:r>
            <a:r>
              <a:rPr lang="en-US" altLang="zh-CN" dirty="0">
                <a:latin typeface="+mn-lt"/>
                <a:ea typeface="+mn-ea"/>
                <a:cs typeface="+mn-ea"/>
                <a:sym typeface="+mn-lt"/>
              </a:rPr>
              <a:t>×13%</a:t>
            </a:r>
            <a:r>
              <a:rPr lang="zh-CN" altLang="en-US" dirty="0">
                <a:latin typeface="+mn-lt"/>
                <a:ea typeface="+mn-ea"/>
                <a:cs typeface="+mn-ea"/>
                <a:sym typeface="+mn-lt"/>
              </a:rPr>
              <a:t>－</a:t>
            </a:r>
            <a:r>
              <a:rPr lang="en-US" altLang="zh-CN" dirty="0">
                <a:latin typeface="+mn-lt"/>
                <a:ea typeface="+mn-ea"/>
                <a:cs typeface="+mn-ea"/>
                <a:sym typeface="+mn-lt"/>
              </a:rPr>
              <a:t>8000×9%</a:t>
            </a:r>
            <a:r>
              <a:rPr lang="zh-CN" altLang="en-US" dirty="0">
                <a:latin typeface="+mn-lt"/>
                <a:ea typeface="+mn-ea"/>
                <a:cs typeface="+mn-ea"/>
                <a:sym typeface="+mn-lt"/>
              </a:rPr>
              <a:t>＝</a:t>
            </a:r>
            <a:r>
              <a:rPr lang="en-US" altLang="zh-CN" dirty="0">
                <a:latin typeface="+mn-lt"/>
                <a:ea typeface="+mn-ea"/>
                <a:cs typeface="+mn-ea"/>
                <a:sym typeface="+mn-lt"/>
              </a:rPr>
              <a:t>660.53</a:t>
            </a:r>
            <a:r>
              <a:rPr lang="zh-CN" altLang="en-US" dirty="0">
                <a:latin typeface="+mn-lt"/>
                <a:ea typeface="+mn-ea"/>
                <a:cs typeface="+mn-ea"/>
                <a:sym typeface="+mn-lt"/>
              </a:rPr>
              <a:t>（元）</a:t>
            </a:r>
          </a:p>
          <a:p>
            <a:r>
              <a:rPr lang="zh-CN" altLang="en-US" dirty="0">
                <a:latin typeface="+mn-lt"/>
                <a:ea typeface="+mn-ea"/>
                <a:cs typeface="+mn-ea"/>
                <a:sym typeface="+mn-lt"/>
              </a:rPr>
              <a:t>　　</a:t>
            </a:r>
            <a:r>
              <a:rPr lang="en-US" altLang="zh-CN" dirty="0">
                <a:latin typeface="+mn-lt"/>
                <a:ea typeface="+mn-ea"/>
                <a:cs typeface="+mn-ea"/>
                <a:sym typeface="+mn-lt"/>
              </a:rPr>
              <a:t>D.12000×13%</a:t>
            </a:r>
            <a:r>
              <a:rPr lang="zh-CN" altLang="en-US" dirty="0">
                <a:latin typeface="+mn-lt"/>
                <a:ea typeface="+mn-ea"/>
                <a:cs typeface="+mn-ea"/>
                <a:sym typeface="+mn-lt"/>
              </a:rPr>
              <a:t>－</a:t>
            </a:r>
            <a:r>
              <a:rPr lang="en-US" altLang="zh-CN" dirty="0">
                <a:latin typeface="+mn-lt"/>
                <a:ea typeface="+mn-ea"/>
                <a:cs typeface="+mn-ea"/>
                <a:sym typeface="+mn-lt"/>
              </a:rPr>
              <a:t>8000×9%</a:t>
            </a:r>
            <a:r>
              <a:rPr lang="zh-CN" altLang="en-US" dirty="0">
                <a:latin typeface="+mn-lt"/>
                <a:ea typeface="+mn-ea"/>
                <a:cs typeface="+mn-ea"/>
                <a:sym typeface="+mn-lt"/>
              </a:rPr>
              <a:t>＝</a:t>
            </a:r>
            <a:r>
              <a:rPr lang="en-US" altLang="zh-CN" dirty="0">
                <a:latin typeface="+mn-lt"/>
                <a:ea typeface="+mn-ea"/>
                <a:cs typeface="+mn-ea"/>
                <a:sym typeface="+mn-lt"/>
              </a:rPr>
              <a:t>840</a:t>
            </a:r>
            <a:r>
              <a:rPr lang="zh-CN" altLang="en-US" dirty="0">
                <a:latin typeface="+mn-lt"/>
                <a:ea typeface="+mn-ea"/>
                <a:cs typeface="+mn-ea"/>
                <a:sym typeface="+mn-lt"/>
              </a:rPr>
              <a:t>（元）</a:t>
            </a:r>
          </a:p>
        </p:txBody>
      </p:sp>
      <p:grpSp>
        <p:nvGrpSpPr>
          <p:cNvPr id="9" name="组合 8">
            <a:extLst>
              <a:ext uri="{FF2B5EF4-FFF2-40B4-BE49-F238E27FC236}">
                <a16:creationId xmlns:a16="http://schemas.microsoft.com/office/drawing/2014/main" id="{D7CCD27B-CFDC-4184-8D48-6FBEDF9404AE}"/>
              </a:ext>
            </a:extLst>
          </p:cNvPr>
          <p:cNvGrpSpPr/>
          <p:nvPr/>
        </p:nvGrpSpPr>
        <p:grpSpPr>
          <a:xfrm rot="16200000">
            <a:off x="1893805" y="3981478"/>
            <a:ext cx="677108" cy="1428693"/>
            <a:chOff x="9306645" y="1903595"/>
            <a:chExt cx="902810" cy="1904924"/>
          </a:xfrm>
        </p:grpSpPr>
        <p:sp>
          <p:nvSpPr>
            <p:cNvPr id="10" name="Freeform 668">
              <a:extLst>
                <a:ext uri="{FF2B5EF4-FFF2-40B4-BE49-F238E27FC236}">
                  <a16:creationId xmlns:a16="http://schemas.microsoft.com/office/drawing/2014/main" id="{25B8C2A1-05FC-4FC7-8039-F3BDF3EAEED1}"/>
                </a:ext>
              </a:extLst>
            </p:cNvPr>
            <p:cNvSpPr>
              <a:spLocks/>
            </p:cNvSpPr>
            <p:nvPr/>
          </p:nvSpPr>
          <p:spPr bwMode="auto">
            <a:xfrm rot="5400000">
              <a:off x="8805602" y="2585762"/>
              <a:ext cx="1904924" cy="540590"/>
            </a:xfrm>
            <a:custGeom>
              <a:avLst/>
              <a:gdLst>
                <a:gd name="T0" fmla="*/ 384 w 398"/>
                <a:gd name="T1" fmla="*/ 77 h 111"/>
                <a:gd name="T2" fmla="*/ 388 w 398"/>
                <a:gd name="T3" fmla="*/ 74 h 111"/>
                <a:gd name="T4" fmla="*/ 388 w 398"/>
                <a:gd name="T5" fmla="*/ 71 h 111"/>
                <a:gd name="T6" fmla="*/ 397 w 398"/>
                <a:gd name="T7" fmla="*/ 67 h 111"/>
                <a:gd name="T8" fmla="*/ 390 w 398"/>
                <a:gd name="T9" fmla="*/ 62 h 111"/>
                <a:gd name="T10" fmla="*/ 388 w 398"/>
                <a:gd name="T11" fmla="*/ 59 h 111"/>
                <a:gd name="T12" fmla="*/ 388 w 398"/>
                <a:gd name="T13" fmla="*/ 56 h 111"/>
                <a:gd name="T14" fmla="*/ 385 w 398"/>
                <a:gd name="T15" fmla="*/ 54 h 111"/>
                <a:gd name="T16" fmla="*/ 387 w 398"/>
                <a:gd name="T17" fmla="*/ 51 h 111"/>
                <a:gd name="T18" fmla="*/ 389 w 398"/>
                <a:gd name="T19" fmla="*/ 48 h 111"/>
                <a:gd name="T20" fmla="*/ 384 w 398"/>
                <a:gd name="T21" fmla="*/ 46 h 111"/>
                <a:gd name="T22" fmla="*/ 378 w 398"/>
                <a:gd name="T23" fmla="*/ 42 h 111"/>
                <a:gd name="T24" fmla="*/ 385 w 398"/>
                <a:gd name="T25" fmla="*/ 40 h 111"/>
                <a:gd name="T26" fmla="*/ 378 w 398"/>
                <a:gd name="T27" fmla="*/ 37 h 111"/>
                <a:gd name="T28" fmla="*/ 378 w 398"/>
                <a:gd name="T29" fmla="*/ 34 h 111"/>
                <a:gd name="T30" fmla="*/ 373 w 398"/>
                <a:gd name="T31" fmla="*/ 32 h 111"/>
                <a:gd name="T32" fmla="*/ 369 w 398"/>
                <a:gd name="T33" fmla="*/ 28 h 111"/>
                <a:gd name="T34" fmla="*/ 350 w 398"/>
                <a:gd name="T35" fmla="*/ 23 h 111"/>
                <a:gd name="T36" fmla="*/ 358 w 398"/>
                <a:gd name="T37" fmla="*/ 19 h 111"/>
                <a:gd name="T38" fmla="*/ 260 w 398"/>
                <a:gd name="T39" fmla="*/ 11 h 111"/>
                <a:gd name="T40" fmla="*/ 324 w 398"/>
                <a:gd name="T41" fmla="*/ 10 h 111"/>
                <a:gd name="T42" fmla="*/ 304 w 398"/>
                <a:gd name="T43" fmla="*/ 6 h 111"/>
                <a:gd name="T44" fmla="*/ 177 w 398"/>
                <a:gd name="T45" fmla="*/ 1 h 111"/>
                <a:gd name="T46" fmla="*/ 18 w 398"/>
                <a:gd name="T47" fmla="*/ 11 h 111"/>
                <a:gd name="T48" fmla="*/ 16 w 398"/>
                <a:gd name="T49" fmla="*/ 17 h 111"/>
                <a:gd name="T50" fmla="*/ 21 w 398"/>
                <a:gd name="T51" fmla="*/ 20 h 111"/>
                <a:gd name="T52" fmla="*/ 15 w 398"/>
                <a:gd name="T53" fmla="*/ 26 h 111"/>
                <a:gd name="T54" fmla="*/ 12 w 398"/>
                <a:gd name="T55" fmla="*/ 52 h 111"/>
                <a:gd name="T56" fmla="*/ 8 w 398"/>
                <a:gd name="T57" fmla="*/ 82 h 111"/>
                <a:gd name="T58" fmla="*/ 113 w 398"/>
                <a:gd name="T59" fmla="*/ 111 h 111"/>
                <a:gd name="T60" fmla="*/ 331 w 398"/>
                <a:gd name="T61" fmla="*/ 104 h 111"/>
                <a:gd name="T62" fmla="*/ 369 w 398"/>
                <a:gd name="T63" fmla="*/ 91 h 111"/>
                <a:gd name="T64" fmla="*/ 385 w 398"/>
                <a:gd name="T65" fmla="*/ 86 h 111"/>
                <a:gd name="T66" fmla="*/ 389 w 398"/>
                <a:gd name="T67" fmla="*/ 8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98" h="111">
                  <a:moveTo>
                    <a:pt x="397" y="80"/>
                  </a:moveTo>
                  <a:cubicBezTo>
                    <a:pt x="394" y="77"/>
                    <a:pt x="387" y="79"/>
                    <a:pt x="384" y="77"/>
                  </a:cubicBezTo>
                  <a:cubicBezTo>
                    <a:pt x="387" y="75"/>
                    <a:pt x="394" y="76"/>
                    <a:pt x="396" y="76"/>
                  </a:cubicBezTo>
                  <a:cubicBezTo>
                    <a:pt x="388" y="74"/>
                    <a:pt x="388" y="74"/>
                    <a:pt x="388" y="74"/>
                  </a:cubicBezTo>
                  <a:cubicBezTo>
                    <a:pt x="397" y="72"/>
                    <a:pt x="397" y="72"/>
                    <a:pt x="397" y="72"/>
                  </a:cubicBezTo>
                  <a:cubicBezTo>
                    <a:pt x="395" y="71"/>
                    <a:pt x="390" y="73"/>
                    <a:pt x="388" y="71"/>
                  </a:cubicBezTo>
                  <a:cubicBezTo>
                    <a:pt x="388" y="69"/>
                    <a:pt x="390" y="70"/>
                    <a:pt x="391" y="70"/>
                  </a:cubicBezTo>
                  <a:cubicBezTo>
                    <a:pt x="394" y="70"/>
                    <a:pt x="398" y="69"/>
                    <a:pt x="397" y="67"/>
                  </a:cubicBezTo>
                  <a:cubicBezTo>
                    <a:pt x="397" y="63"/>
                    <a:pt x="391" y="64"/>
                    <a:pt x="388" y="63"/>
                  </a:cubicBezTo>
                  <a:cubicBezTo>
                    <a:pt x="390" y="62"/>
                    <a:pt x="390" y="62"/>
                    <a:pt x="390" y="62"/>
                  </a:cubicBezTo>
                  <a:cubicBezTo>
                    <a:pt x="388" y="62"/>
                    <a:pt x="386" y="62"/>
                    <a:pt x="385" y="60"/>
                  </a:cubicBezTo>
                  <a:cubicBezTo>
                    <a:pt x="386" y="60"/>
                    <a:pt x="387" y="59"/>
                    <a:pt x="388" y="59"/>
                  </a:cubicBezTo>
                  <a:cubicBezTo>
                    <a:pt x="383" y="57"/>
                    <a:pt x="383" y="57"/>
                    <a:pt x="383" y="57"/>
                  </a:cubicBezTo>
                  <a:cubicBezTo>
                    <a:pt x="388" y="56"/>
                    <a:pt x="388" y="56"/>
                    <a:pt x="388" y="56"/>
                  </a:cubicBezTo>
                  <a:cubicBezTo>
                    <a:pt x="386" y="56"/>
                    <a:pt x="386" y="56"/>
                    <a:pt x="386" y="56"/>
                  </a:cubicBezTo>
                  <a:cubicBezTo>
                    <a:pt x="384" y="55"/>
                    <a:pt x="386" y="54"/>
                    <a:pt x="385" y="54"/>
                  </a:cubicBezTo>
                  <a:cubicBezTo>
                    <a:pt x="383" y="52"/>
                    <a:pt x="379" y="54"/>
                    <a:pt x="377" y="52"/>
                  </a:cubicBezTo>
                  <a:cubicBezTo>
                    <a:pt x="380" y="51"/>
                    <a:pt x="384" y="51"/>
                    <a:pt x="387" y="51"/>
                  </a:cubicBezTo>
                  <a:cubicBezTo>
                    <a:pt x="385" y="51"/>
                    <a:pt x="382" y="51"/>
                    <a:pt x="381" y="49"/>
                  </a:cubicBezTo>
                  <a:cubicBezTo>
                    <a:pt x="389" y="48"/>
                    <a:pt x="389" y="48"/>
                    <a:pt x="389" y="48"/>
                  </a:cubicBezTo>
                  <a:cubicBezTo>
                    <a:pt x="387" y="47"/>
                    <a:pt x="384" y="48"/>
                    <a:pt x="382" y="47"/>
                  </a:cubicBezTo>
                  <a:cubicBezTo>
                    <a:pt x="384" y="46"/>
                    <a:pt x="384" y="46"/>
                    <a:pt x="384" y="46"/>
                  </a:cubicBezTo>
                  <a:cubicBezTo>
                    <a:pt x="381" y="45"/>
                    <a:pt x="378" y="46"/>
                    <a:pt x="376" y="44"/>
                  </a:cubicBezTo>
                  <a:cubicBezTo>
                    <a:pt x="377" y="43"/>
                    <a:pt x="378" y="43"/>
                    <a:pt x="378" y="42"/>
                  </a:cubicBezTo>
                  <a:cubicBezTo>
                    <a:pt x="377" y="42"/>
                    <a:pt x="375" y="42"/>
                    <a:pt x="374" y="41"/>
                  </a:cubicBezTo>
                  <a:cubicBezTo>
                    <a:pt x="377" y="40"/>
                    <a:pt x="382" y="41"/>
                    <a:pt x="385" y="40"/>
                  </a:cubicBezTo>
                  <a:cubicBezTo>
                    <a:pt x="377" y="37"/>
                    <a:pt x="377" y="37"/>
                    <a:pt x="377" y="37"/>
                  </a:cubicBezTo>
                  <a:cubicBezTo>
                    <a:pt x="377" y="37"/>
                    <a:pt x="377" y="37"/>
                    <a:pt x="378" y="37"/>
                  </a:cubicBezTo>
                  <a:cubicBezTo>
                    <a:pt x="373" y="35"/>
                    <a:pt x="373" y="35"/>
                    <a:pt x="373" y="35"/>
                  </a:cubicBezTo>
                  <a:cubicBezTo>
                    <a:pt x="375" y="34"/>
                    <a:pt x="377" y="35"/>
                    <a:pt x="378" y="34"/>
                  </a:cubicBezTo>
                  <a:cubicBezTo>
                    <a:pt x="370" y="32"/>
                    <a:pt x="370" y="32"/>
                    <a:pt x="370" y="32"/>
                  </a:cubicBezTo>
                  <a:cubicBezTo>
                    <a:pt x="371" y="31"/>
                    <a:pt x="372" y="32"/>
                    <a:pt x="373" y="32"/>
                  </a:cubicBezTo>
                  <a:cubicBezTo>
                    <a:pt x="358" y="29"/>
                    <a:pt x="358" y="29"/>
                    <a:pt x="358" y="29"/>
                  </a:cubicBezTo>
                  <a:cubicBezTo>
                    <a:pt x="362" y="28"/>
                    <a:pt x="365" y="30"/>
                    <a:pt x="369" y="28"/>
                  </a:cubicBezTo>
                  <a:cubicBezTo>
                    <a:pt x="362" y="26"/>
                    <a:pt x="351" y="28"/>
                    <a:pt x="345" y="24"/>
                  </a:cubicBezTo>
                  <a:cubicBezTo>
                    <a:pt x="346" y="23"/>
                    <a:pt x="348" y="23"/>
                    <a:pt x="350" y="23"/>
                  </a:cubicBezTo>
                  <a:cubicBezTo>
                    <a:pt x="346" y="22"/>
                    <a:pt x="346" y="22"/>
                    <a:pt x="346" y="22"/>
                  </a:cubicBezTo>
                  <a:cubicBezTo>
                    <a:pt x="349" y="20"/>
                    <a:pt x="356" y="21"/>
                    <a:pt x="358" y="19"/>
                  </a:cubicBezTo>
                  <a:cubicBezTo>
                    <a:pt x="354" y="19"/>
                    <a:pt x="350" y="19"/>
                    <a:pt x="347" y="17"/>
                  </a:cubicBezTo>
                  <a:cubicBezTo>
                    <a:pt x="319" y="14"/>
                    <a:pt x="290" y="11"/>
                    <a:pt x="260" y="11"/>
                  </a:cubicBezTo>
                  <a:cubicBezTo>
                    <a:pt x="259" y="10"/>
                    <a:pt x="259" y="10"/>
                    <a:pt x="259" y="10"/>
                  </a:cubicBezTo>
                  <a:cubicBezTo>
                    <a:pt x="281" y="9"/>
                    <a:pt x="301" y="11"/>
                    <a:pt x="324" y="10"/>
                  </a:cubicBezTo>
                  <a:cubicBezTo>
                    <a:pt x="325" y="9"/>
                    <a:pt x="325" y="9"/>
                    <a:pt x="325" y="9"/>
                  </a:cubicBezTo>
                  <a:cubicBezTo>
                    <a:pt x="319" y="6"/>
                    <a:pt x="311" y="8"/>
                    <a:pt x="304" y="6"/>
                  </a:cubicBezTo>
                  <a:cubicBezTo>
                    <a:pt x="306" y="5"/>
                    <a:pt x="306" y="5"/>
                    <a:pt x="306" y="5"/>
                  </a:cubicBezTo>
                  <a:cubicBezTo>
                    <a:pt x="264" y="1"/>
                    <a:pt x="219" y="0"/>
                    <a:pt x="177" y="1"/>
                  </a:cubicBezTo>
                  <a:cubicBezTo>
                    <a:pt x="35" y="2"/>
                    <a:pt x="35" y="2"/>
                    <a:pt x="35" y="2"/>
                  </a:cubicBezTo>
                  <a:cubicBezTo>
                    <a:pt x="28" y="3"/>
                    <a:pt x="22" y="7"/>
                    <a:pt x="18" y="11"/>
                  </a:cubicBezTo>
                  <a:cubicBezTo>
                    <a:pt x="24" y="13"/>
                    <a:pt x="24" y="13"/>
                    <a:pt x="24" y="13"/>
                  </a:cubicBezTo>
                  <a:cubicBezTo>
                    <a:pt x="16" y="17"/>
                    <a:pt x="16" y="17"/>
                    <a:pt x="16" y="17"/>
                  </a:cubicBezTo>
                  <a:cubicBezTo>
                    <a:pt x="15" y="20"/>
                    <a:pt x="19" y="19"/>
                    <a:pt x="22" y="20"/>
                  </a:cubicBezTo>
                  <a:cubicBezTo>
                    <a:pt x="21" y="20"/>
                    <a:pt x="21" y="20"/>
                    <a:pt x="21" y="20"/>
                  </a:cubicBezTo>
                  <a:cubicBezTo>
                    <a:pt x="20" y="22"/>
                    <a:pt x="16" y="22"/>
                    <a:pt x="19" y="24"/>
                  </a:cubicBezTo>
                  <a:cubicBezTo>
                    <a:pt x="19" y="25"/>
                    <a:pt x="16" y="25"/>
                    <a:pt x="15" y="26"/>
                  </a:cubicBezTo>
                  <a:cubicBezTo>
                    <a:pt x="15" y="29"/>
                    <a:pt x="8" y="33"/>
                    <a:pt x="11" y="37"/>
                  </a:cubicBezTo>
                  <a:cubicBezTo>
                    <a:pt x="8" y="42"/>
                    <a:pt x="13" y="47"/>
                    <a:pt x="12" y="52"/>
                  </a:cubicBezTo>
                  <a:cubicBezTo>
                    <a:pt x="8" y="56"/>
                    <a:pt x="10" y="63"/>
                    <a:pt x="7" y="68"/>
                  </a:cubicBezTo>
                  <a:cubicBezTo>
                    <a:pt x="15" y="73"/>
                    <a:pt x="0" y="77"/>
                    <a:pt x="8" y="82"/>
                  </a:cubicBezTo>
                  <a:cubicBezTo>
                    <a:pt x="9" y="88"/>
                    <a:pt x="16" y="93"/>
                    <a:pt x="24" y="97"/>
                  </a:cubicBezTo>
                  <a:cubicBezTo>
                    <a:pt x="50" y="109"/>
                    <a:pt x="82" y="110"/>
                    <a:pt x="113" y="111"/>
                  </a:cubicBezTo>
                  <a:cubicBezTo>
                    <a:pt x="277" y="109"/>
                    <a:pt x="277" y="109"/>
                    <a:pt x="277" y="109"/>
                  </a:cubicBezTo>
                  <a:cubicBezTo>
                    <a:pt x="295" y="106"/>
                    <a:pt x="314" y="107"/>
                    <a:pt x="331" y="104"/>
                  </a:cubicBezTo>
                  <a:cubicBezTo>
                    <a:pt x="350" y="103"/>
                    <a:pt x="364" y="95"/>
                    <a:pt x="382" y="93"/>
                  </a:cubicBezTo>
                  <a:cubicBezTo>
                    <a:pt x="379" y="91"/>
                    <a:pt x="374" y="92"/>
                    <a:pt x="369" y="91"/>
                  </a:cubicBezTo>
                  <a:cubicBezTo>
                    <a:pt x="375" y="88"/>
                    <a:pt x="382" y="87"/>
                    <a:pt x="388" y="86"/>
                  </a:cubicBezTo>
                  <a:cubicBezTo>
                    <a:pt x="387" y="86"/>
                    <a:pt x="385" y="87"/>
                    <a:pt x="385" y="86"/>
                  </a:cubicBezTo>
                  <a:cubicBezTo>
                    <a:pt x="387" y="84"/>
                    <a:pt x="391" y="86"/>
                    <a:pt x="392" y="84"/>
                  </a:cubicBezTo>
                  <a:cubicBezTo>
                    <a:pt x="389" y="82"/>
                    <a:pt x="389" y="82"/>
                    <a:pt x="389" y="82"/>
                  </a:cubicBezTo>
                  <a:cubicBezTo>
                    <a:pt x="391" y="80"/>
                    <a:pt x="395" y="81"/>
                    <a:pt x="397" y="80"/>
                  </a:cubicBezTo>
                  <a:close/>
                </a:path>
              </a:pathLst>
            </a:custGeom>
            <a:solidFill>
              <a:srgbClr val="004DA1"/>
            </a:solidFill>
            <a:ln>
              <a:noFill/>
            </a:ln>
          </p:spPr>
          <p:txBody>
            <a:bodyPr vert="horz" wrap="square" lIns="68580" tIns="34290" rIns="68580" bIns="3429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013" b="0" i="0" u="none" strike="noStrike" kern="0" cap="none" spc="0" normalizeH="0" baseline="0" noProof="0" dirty="0">
                <a:ln>
                  <a:noFill/>
                </a:ln>
                <a:solidFill>
                  <a:prstClr val="black"/>
                </a:solidFill>
                <a:effectLst/>
                <a:uLnTx/>
                <a:uFillTx/>
                <a:cs typeface="+mn-ea"/>
                <a:sym typeface="+mn-lt"/>
              </a:endParaRPr>
            </a:p>
          </p:txBody>
        </p:sp>
        <p:sp>
          <p:nvSpPr>
            <p:cNvPr id="11" name="文本框 10">
              <a:extLst>
                <a:ext uri="{FF2B5EF4-FFF2-40B4-BE49-F238E27FC236}">
                  <a16:creationId xmlns:a16="http://schemas.microsoft.com/office/drawing/2014/main" id="{9638B1E5-5568-466A-B5E2-8FD1DDE2E088}"/>
                </a:ext>
              </a:extLst>
            </p:cNvPr>
            <p:cNvSpPr txBox="1"/>
            <p:nvPr/>
          </p:nvSpPr>
          <p:spPr>
            <a:xfrm>
              <a:off x="9306645" y="2657710"/>
              <a:ext cx="902810" cy="396689"/>
            </a:xfrm>
            <a:prstGeom prst="rect">
              <a:avLst/>
            </a:prstGeom>
            <a:noFill/>
            <a:effectLst/>
          </p:spPr>
          <p:txBody>
            <a:bodyPr vert="eaVert" wrap="none" rtlCol="0" anchor="ctr">
              <a:spAutoFit/>
            </a:bodyPr>
            <a:lstStyle>
              <a:defPPr>
                <a:defRPr lang="zh-CN"/>
              </a:defPPr>
              <a:lvl1pPr algn="ctr">
                <a:defRPr sz="4400">
                  <a:solidFill>
                    <a:srgbClr val="004DA1"/>
                  </a:solidFill>
                  <a:latin typeface="李旭科书法" panose="02000603000000000000" pitchFamily="2" charset="-122"/>
                  <a:ea typeface="李旭科书法" panose="02000603000000000000" pitchFamily="2" charset="-122"/>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3200" b="0" i="0" u="none" strike="noStrike" kern="0" cap="none" spc="0" normalizeH="0" baseline="0" noProof="0" dirty="0">
                  <a:ln>
                    <a:noFill/>
                  </a:ln>
                  <a:solidFill>
                    <a:prstClr val="white"/>
                  </a:solidFill>
                  <a:effectLst/>
                  <a:uLnTx/>
                  <a:uFillTx/>
                  <a:latin typeface="+mn-lt"/>
                  <a:ea typeface="+mn-ea"/>
                  <a:cs typeface="+mn-ea"/>
                  <a:sym typeface="+mn-lt"/>
                </a:rPr>
                <a:t>A</a:t>
              </a:r>
              <a:endParaRPr kumimoji="0" lang="zh-CN" altLang="en-US" sz="3200" b="0" i="0" u="none" strike="noStrike" kern="0" cap="none" spc="0" normalizeH="0" baseline="0" noProof="0" dirty="0">
                <a:ln>
                  <a:noFill/>
                </a:ln>
                <a:solidFill>
                  <a:prstClr val="white"/>
                </a:solidFill>
                <a:effectLst/>
                <a:uLnTx/>
                <a:uFillTx/>
                <a:latin typeface="+mn-lt"/>
                <a:ea typeface="+mn-ea"/>
                <a:cs typeface="+mn-ea"/>
                <a:sym typeface="+mn-lt"/>
              </a:endParaRPr>
            </a:p>
          </p:txBody>
        </p:sp>
      </p:grpSp>
    </p:spTree>
    <p:extLst>
      <p:ext uri="{BB962C8B-B14F-4D97-AF65-F5344CB8AC3E}">
        <p14:creationId xmlns:p14="http://schemas.microsoft.com/office/powerpoint/2010/main" val="427487930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4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8" name="文本框 4"/>
          <p:cNvSpPr txBox="1"/>
          <p:nvPr/>
        </p:nvSpPr>
        <p:spPr>
          <a:xfrm>
            <a:off x="1068456" y="281674"/>
            <a:ext cx="7007087" cy="500137"/>
          </a:xfrm>
          <a:prstGeom prst="rect">
            <a:avLst/>
          </a:prstGeom>
          <a:noFill/>
        </p:spPr>
        <p:txBody>
          <a:bodyPr wrap="square" lIns="68580" tIns="34290" rIns="68580" bIns="34290" rtlCol="0">
            <a:spAutoFit/>
          </a:bodyPr>
          <a:lstStyle/>
          <a:p>
            <a:pPr algn="ctr"/>
            <a:r>
              <a:rPr lang="zh-CN" altLang="en-US" sz="2800" b="1" dirty="0">
                <a:solidFill>
                  <a:srgbClr val="0070C0"/>
                </a:solidFill>
                <a:latin typeface="+mn-ea"/>
              </a:rPr>
              <a:t>三、进项税额</a:t>
            </a:r>
            <a:r>
              <a:rPr lang="en-US" altLang="zh-CN" sz="2400" b="1" dirty="0">
                <a:solidFill>
                  <a:srgbClr val="7030A0"/>
                </a:solidFill>
              </a:rPr>
              <a:t>——1.</a:t>
            </a:r>
            <a:r>
              <a:rPr lang="zh-CN" altLang="en-US" sz="2400" b="1" dirty="0">
                <a:solidFill>
                  <a:srgbClr val="7030A0"/>
                </a:solidFill>
              </a:rPr>
              <a:t>准予抵扣的进项税额</a:t>
            </a:r>
            <a:endParaRPr lang="zh-CN" altLang="zh-CN" sz="2000" b="1" dirty="0">
              <a:solidFill>
                <a:srgbClr val="7030A0"/>
              </a:solidFill>
            </a:endParaRPr>
          </a:p>
        </p:txBody>
      </p:sp>
      <p:grpSp>
        <p:nvGrpSpPr>
          <p:cNvPr id="14" name="组合 13"/>
          <p:cNvGrpSpPr/>
          <p:nvPr/>
        </p:nvGrpSpPr>
        <p:grpSpPr>
          <a:xfrm>
            <a:off x="1245704" y="1123122"/>
            <a:ext cx="648376" cy="3488635"/>
            <a:chOff x="3237545" y="4561747"/>
            <a:chExt cx="1146960" cy="1146960"/>
          </a:xfrm>
        </p:grpSpPr>
        <p:sp>
          <p:nvSpPr>
            <p:cNvPr id="15" name="圆角矩形 14"/>
            <p:cNvSpPr/>
            <p:nvPr/>
          </p:nvSpPr>
          <p:spPr>
            <a:xfrm>
              <a:off x="3237545" y="4561747"/>
              <a:ext cx="1146960" cy="1146960"/>
            </a:xfrm>
            <a:prstGeom prst="roundRect">
              <a:avLst>
                <a:gd name="adj" fmla="val 9039"/>
              </a:avLst>
            </a:prstGeom>
            <a:solidFill>
              <a:srgbClr val="0070C0"/>
            </a:solidFill>
            <a:ln w="31750">
              <a:gradFill flip="none" rotWithShape="1">
                <a:gsLst>
                  <a:gs pos="0">
                    <a:schemeClr val="bg1">
                      <a:lumMod val="85000"/>
                    </a:schemeClr>
                  </a:gs>
                  <a:gs pos="100000">
                    <a:schemeClr val="bg1"/>
                  </a:gs>
                </a:gsLst>
                <a:lin ang="2700000" scaled="1"/>
                <a:tileRect/>
              </a:gradFill>
            </a:ln>
            <a:effectLst>
              <a:innerShdw blurRad="127000" dist="63500" dir="13500000">
                <a:schemeClr val="tx1">
                  <a:lumMod val="65000"/>
                  <a:lumOff val="35000"/>
                  <a:alpha val="49000"/>
                </a:scheme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a:solidFill>
                  <a:srgbClr val="FFFFFF"/>
                </a:solidFill>
                <a:latin typeface="+mj-ea"/>
                <a:ea typeface="+mj-ea"/>
              </a:endParaRPr>
            </a:p>
          </p:txBody>
        </p:sp>
        <p:sp>
          <p:nvSpPr>
            <p:cNvPr id="16" name="圆角矩形 15"/>
            <p:cNvSpPr/>
            <p:nvPr/>
          </p:nvSpPr>
          <p:spPr>
            <a:xfrm>
              <a:off x="3294838" y="4757465"/>
              <a:ext cx="1032367" cy="773634"/>
            </a:xfrm>
            <a:prstGeom prst="roundRect">
              <a:avLst>
                <a:gd name="adj" fmla="val 9613"/>
              </a:avLst>
            </a:prstGeom>
            <a:solidFill>
              <a:schemeClr val="bg1">
                <a:lumMod val="95000"/>
              </a:schemeClr>
            </a:solidFill>
            <a:ln w="50800">
              <a:noFill/>
            </a:ln>
            <a:effectLst>
              <a:outerShdw blurRad="76200" dist="38100" dir="2700000" algn="tl" rotWithShape="0">
                <a:schemeClr val="tx1">
                  <a:lumMod val="65000"/>
                  <a:lumOff val="35000"/>
                  <a:alpha val="64000"/>
                </a:schemeClr>
              </a:outerShdw>
            </a:effectLst>
            <a:scene3d>
              <a:camera prst="orthographicFront"/>
              <a:lightRig rig="threePt" dir="t"/>
            </a:scene3d>
            <a:sp3d prstMaterial="softEdge">
              <a:bevelT w="25400" h="127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a:solidFill>
                  <a:srgbClr val="FFFFFF"/>
                </a:solidFill>
                <a:latin typeface="+mj-ea"/>
                <a:ea typeface="+mj-ea"/>
              </a:endParaRPr>
            </a:p>
          </p:txBody>
        </p:sp>
      </p:grpSp>
      <p:sp>
        <p:nvSpPr>
          <p:cNvPr id="21" name="Text Placeholder 3"/>
          <p:cNvSpPr txBox="1">
            <a:spLocks/>
          </p:cNvSpPr>
          <p:nvPr/>
        </p:nvSpPr>
        <p:spPr>
          <a:xfrm>
            <a:off x="1245704" y="1600200"/>
            <a:ext cx="630332" cy="2343406"/>
          </a:xfrm>
          <a:prstGeom prst="rect">
            <a:avLst/>
          </a:prstGeom>
        </p:spPr>
        <p:txBody>
          <a:bodyPr vert="horz" lIns="0" tIns="0" rIns="0" bIns="0" rtlCol="0" anchor="ctr">
            <a:normAutofit/>
          </a:bodyPr>
          <a:lstStyle>
            <a:lvl1pPr marL="0" indent="0" algn="l" defTabSz="914400" rtl="0" eaLnBrk="1" latinLnBrk="0" hangingPunct="1">
              <a:lnSpc>
                <a:spcPct val="90000"/>
              </a:lnSpc>
              <a:spcBef>
                <a:spcPts val="1000"/>
              </a:spcBef>
              <a:buFont typeface="Arial" panose="020B0604020202020204" pitchFamily="34" charset="0"/>
              <a:buNone/>
              <a:defRPr sz="1750" kern="1200">
                <a:solidFill>
                  <a:schemeClr val="tx1"/>
                </a:solidFill>
                <a:latin typeface="Open Sans" panose="020B0606030504020204" pitchFamily="34" charset="0"/>
                <a:ea typeface="Open Sans" panose="020B0606030504020204" pitchFamily="34" charset="0"/>
                <a:cs typeface="Open Sans" panose="020B0606030504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Open Sans "/>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Open Sans "/>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Open Sans "/>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Open Sans "/>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a:endParaRPr lang="en-US" altLang="zh-CN" sz="2000" b="1" dirty="0">
              <a:solidFill>
                <a:srgbClr val="7030A0"/>
              </a:solidFill>
              <a:latin typeface="+mj-ea"/>
              <a:ea typeface="+mj-ea"/>
            </a:endParaRPr>
          </a:p>
          <a:p>
            <a:pPr algn="ctr"/>
            <a:r>
              <a:rPr lang="zh-CN" altLang="en-US" sz="2000" b="1" dirty="0">
                <a:solidFill>
                  <a:srgbClr val="7030A0"/>
                </a:solidFill>
                <a:latin typeface="+mj-ea"/>
                <a:ea typeface="+mj-ea"/>
              </a:rPr>
              <a:t>（</a:t>
            </a:r>
            <a:r>
              <a:rPr lang="en-US" altLang="zh-CN" sz="2000" b="1" dirty="0">
                <a:solidFill>
                  <a:srgbClr val="7030A0"/>
                </a:solidFill>
                <a:latin typeface="+mj-ea"/>
                <a:ea typeface="+mj-ea"/>
              </a:rPr>
              <a:t>2</a:t>
            </a:r>
            <a:r>
              <a:rPr lang="zh-CN" altLang="en-US" sz="2000" b="1" dirty="0">
                <a:solidFill>
                  <a:srgbClr val="7030A0"/>
                </a:solidFill>
                <a:latin typeface="+mj-ea"/>
                <a:ea typeface="+mj-ea"/>
              </a:rPr>
              <a:t>）</a:t>
            </a:r>
            <a:endParaRPr lang="en-US" altLang="zh-CN" sz="2000" b="1" dirty="0">
              <a:solidFill>
                <a:srgbClr val="7030A0"/>
              </a:solidFill>
              <a:latin typeface="+mj-ea"/>
              <a:ea typeface="+mj-ea"/>
            </a:endParaRPr>
          </a:p>
          <a:p>
            <a:pPr algn="ctr"/>
            <a:r>
              <a:rPr lang="zh-CN" altLang="en-US" sz="2000" b="1" dirty="0">
                <a:solidFill>
                  <a:srgbClr val="7030A0"/>
                </a:solidFill>
                <a:latin typeface="+mj-ea"/>
                <a:ea typeface="+mj-ea"/>
              </a:rPr>
              <a:t>计</a:t>
            </a:r>
            <a:endParaRPr lang="en-US" altLang="zh-CN" sz="2000" b="1" dirty="0">
              <a:solidFill>
                <a:srgbClr val="7030A0"/>
              </a:solidFill>
              <a:latin typeface="+mj-ea"/>
              <a:ea typeface="+mj-ea"/>
            </a:endParaRPr>
          </a:p>
          <a:p>
            <a:pPr algn="ctr"/>
            <a:r>
              <a:rPr lang="zh-CN" altLang="en-US" sz="2000" b="1" dirty="0">
                <a:solidFill>
                  <a:srgbClr val="7030A0"/>
                </a:solidFill>
                <a:latin typeface="+mj-ea"/>
                <a:ea typeface="+mj-ea"/>
              </a:rPr>
              <a:t>算</a:t>
            </a:r>
            <a:endParaRPr lang="en-US" altLang="zh-CN" sz="2000" b="1" dirty="0">
              <a:solidFill>
                <a:srgbClr val="7030A0"/>
              </a:solidFill>
              <a:latin typeface="+mj-ea"/>
              <a:ea typeface="+mj-ea"/>
            </a:endParaRPr>
          </a:p>
          <a:p>
            <a:pPr algn="ctr"/>
            <a:r>
              <a:rPr lang="zh-CN" altLang="en-US" sz="2000" b="1" dirty="0">
                <a:solidFill>
                  <a:srgbClr val="7030A0"/>
                </a:solidFill>
                <a:latin typeface="+mj-ea"/>
                <a:ea typeface="+mj-ea"/>
              </a:rPr>
              <a:t>抵</a:t>
            </a:r>
            <a:endParaRPr lang="en-US" altLang="zh-CN" sz="2000" b="1" dirty="0">
              <a:solidFill>
                <a:srgbClr val="7030A0"/>
              </a:solidFill>
              <a:latin typeface="+mj-ea"/>
              <a:ea typeface="+mj-ea"/>
            </a:endParaRPr>
          </a:p>
          <a:p>
            <a:pPr algn="ctr"/>
            <a:r>
              <a:rPr lang="zh-CN" altLang="en-US" sz="2000" b="1" dirty="0">
                <a:solidFill>
                  <a:srgbClr val="7030A0"/>
                </a:solidFill>
                <a:latin typeface="+mj-ea"/>
                <a:ea typeface="+mj-ea"/>
              </a:rPr>
              <a:t>扣</a:t>
            </a:r>
            <a:endParaRPr lang="en-GB" altLang="zh-CN" sz="2000" b="1" dirty="0">
              <a:solidFill>
                <a:srgbClr val="7030A0"/>
              </a:solidFill>
              <a:latin typeface="+mj-ea"/>
              <a:ea typeface="+mj-ea"/>
            </a:endParaRPr>
          </a:p>
        </p:txBody>
      </p:sp>
      <p:sp>
        <p:nvSpPr>
          <p:cNvPr id="2" name="矩形 1"/>
          <p:cNvSpPr/>
          <p:nvPr/>
        </p:nvSpPr>
        <p:spPr>
          <a:xfrm>
            <a:off x="2091605" y="1142689"/>
            <a:ext cx="2507418" cy="400110"/>
          </a:xfrm>
          <a:prstGeom prst="rect">
            <a:avLst/>
          </a:prstGeom>
        </p:spPr>
        <p:style>
          <a:lnRef idx="3">
            <a:schemeClr val="lt1"/>
          </a:lnRef>
          <a:fillRef idx="1">
            <a:schemeClr val="accent3"/>
          </a:fillRef>
          <a:effectRef idx="1">
            <a:schemeClr val="accent3"/>
          </a:effectRef>
          <a:fontRef idx="minor">
            <a:schemeClr val="lt1"/>
          </a:fontRef>
        </p:style>
        <p:txBody>
          <a:bodyPr wrap="none">
            <a:spAutoFit/>
          </a:bodyPr>
          <a:lstStyle/>
          <a:p>
            <a:r>
              <a:rPr lang="zh-CN" altLang="zh-CN" sz="2000" b="1" dirty="0">
                <a:latin typeface="+mj-ea"/>
                <a:ea typeface="+mj-ea"/>
              </a:rPr>
              <a:t>特殊农产品——烟叶</a:t>
            </a:r>
            <a:endParaRPr lang="zh-CN" altLang="en-US" sz="2000" b="1" dirty="0">
              <a:latin typeface="+mj-ea"/>
              <a:ea typeface="+mj-ea"/>
            </a:endParaRPr>
          </a:p>
        </p:txBody>
      </p:sp>
      <p:graphicFrame>
        <p:nvGraphicFramePr>
          <p:cNvPr id="3" name="图示 2"/>
          <p:cNvGraphicFramePr/>
          <p:nvPr>
            <p:extLst>
              <p:ext uri="{D42A27DB-BD31-4B8C-83A1-F6EECF244321}">
                <p14:modId xmlns:p14="http://schemas.microsoft.com/office/powerpoint/2010/main" val="4232579340"/>
              </p:ext>
            </p:extLst>
          </p:nvPr>
        </p:nvGraphicFramePr>
        <p:xfrm>
          <a:off x="2091604" y="1600200"/>
          <a:ext cx="6442796" cy="3333307"/>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extLst>
      <p:ext uri="{BB962C8B-B14F-4D97-AF65-F5344CB8AC3E}">
        <p14:creationId xmlns:p14="http://schemas.microsoft.com/office/powerpoint/2010/main" val="4124792401"/>
      </p:ext>
    </p:extLst>
  </p:cSld>
  <p:clrMapOvr>
    <a:masterClrMapping/>
  </p:clrMapOvr>
  <mc:AlternateContent xmlns:mc="http://schemas.openxmlformats.org/markup-compatibility/2006" xmlns:p14="http://schemas.microsoft.com/office/powerpoint/2010/main">
    <mc:Choice Requires="p14">
      <p:transition spd="slow" p14:dur="1600" advClick="0" advTm="0">
        <p14:gallery dir="l"/>
      </p:transition>
    </mc:Choice>
    <mc:Fallback xmlns="">
      <p:transition spd="slow"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14"/>
                                        </p:tgtEl>
                                        <p:attrNameLst>
                                          <p:attrName>style.visibility</p:attrName>
                                        </p:attrNameLst>
                                      </p:cBhvr>
                                      <p:to>
                                        <p:strVal val="visible"/>
                                      </p:to>
                                    </p:set>
                                    <p:anim calcmode="lin" valueType="num">
                                      <p:cBhvr>
                                        <p:cTn id="7" dur="500" fill="hold"/>
                                        <p:tgtEl>
                                          <p:spTgt spid="14"/>
                                        </p:tgtEl>
                                        <p:attrNameLst>
                                          <p:attrName>ppt_w</p:attrName>
                                        </p:attrNameLst>
                                      </p:cBhvr>
                                      <p:tavLst>
                                        <p:tav tm="0">
                                          <p:val>
                                            <p:fltVal val="0"/>
                                          </p:val>
                                        </p:tav>
                                        <p:tav tm="100000">
                                          <p:val>
                                            <p:strVal val="#ppt_w"/>
                                          </p:val>
                                        </p:tav>
                                      </p:tavLst>
                                    </p:anim>
                                    <p:anim calcmode="lin" valueType="num">
                                      <p:cBhvr>
                                        <p:cTn id="8" dur="500" fill="hold"/>
                                        <p:tgtEl>
                                          <p:spTgt spid="14"/>
                                        </p:tgtEl>
                                        <p:attrNameLst>
                                          <p:attrName>ppt_h</p:attrName>
                                        </p:attrNameLst>
                                      </p:cBhvr>
                                      <p:tavLst>
                                        <p:tav tm="0">
                                          <p:val>
                                            <p:fltVal val="0"/>
                                          </p:val>
                                        </p:tav>
                                        <p:tav tm="100000">
                                          <p:val>
                                            <p:strVal val="#ppt_h"/>
                                          </p:val>
                                        </p:tav>
                                      </p:tavLst>
                                    </p:anim>
                                    <p:animEffect transition="in" filter="fade">
                                      <p:cBhvr>
                                        <p:cTn id="9" dur="500"/>
                                        <p:tgtEl>
                                          <p:spTgt spid="14"/>
                                        </p:tgtEl>
                                      </p:cBhvr>
                                    </p:animEffect>
                                  </p:childTnLst>
                                </p:cTn>
                              </p:par>
                            </p:childTnLst>
                          </p:cTn>
                        </p:par>
                        <p:par>
                          <p:cTn id="10" fill="hold">
                            <p:stCondLst>
                              <p:cond delay="500"/>
                            </p:stCondLst>
                            <p:childTnLst>
                              <p:par>
                                <p:cTn id="11" presetID="10" presetClass="entr" presetSubtype="0" fill="hold" grpId="0" nodeType="afterEffect">
                                  <p:stCondLst>
                                    <p:cond delay="0"/>
                                  </p:stCondLst>
                                  <p:childTnLst>
                                    <p:set>
                                      <p:cBhvr>
                                        <p:cTn id="12" dur="1" fill="hold">
                                          <p:stCondLst>
                                            <p:cond delay="0"/>
                                          </p:stCondLst>
                                        </p:cTn>
                                        <p:tgtEl>
                                          <p:spTgt spid="21"/>
                                        </p:tgtEl>
                                        <p:attrNameLst>
                                          <p:attrName>style.visibility</p:attrName>
                                        </p:attrNameLst>
                                      </p:cBhvr>
                                      <p:to>
                                        <p:strVal val="visible"/>
                                      </p:to>
                                    </p:set>
                                    <p:animEffect transition="in" filter="fade">
                                      <p:cBhvr>
                                        <p:cTn id="13"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Lst>
  </p:timing>
</p:sld>
</file>

<file path=ppt/slides/slide2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aphicFrame>
        <p:nvGraphicFramePr>
          <p:cNvPr id="5" name="图示 4"/>
          <p:cNvGraphicFramePr/>
          <p:nvPr>
            <p:extLst>
              <p:ext uri="{D42A27DB-BD31-4B8C-83A1-F6EECF244321}">
                <p14:modId xmlns:p14="http://schemas.microsoft.com/office/powerpoint/2010/main" val="3278259557"/>
              </p:ext>
            </p:extLst>
          </p:nvPr>
        </p:nvGraphicFramePr>
        <p:xfrm>
          <a:off x="1260143" y="918970"/>
          <a:ext cx="6494536" cy="4071244"/>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2" name="灯片编号占位符 1"/>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rPr>
              <a:pPr>
                <a:defRPr/>
              </a:pPr>
              <a:t>25</a:t>
            </a:fld>
            <a:endParaRPr lang="en-US">
              <a:solidFill>
                <a:prstClr val="black">
                  <a:tint val="75000"/>
                </a:prstClr>
              </a:solidFill>
            </a:endParaRPr>
          </a:p>
        </p:txBody>
      </p:sp>
      <p:sp>
        <p:nvSpPr>
          <p:cNvPr id="4" name="矩形 3"/>
          <p:cNvSpPr/>
          <p:nvPr/>
        </p:nvSpPr>
        <p:spPr>
          <a:xfrm>
            <a:off x="667798" y="925172"/>
            <a:ext cx="2574759" cy="400110"/>
          </a:xfrm>
          <a:prstGeom prst="rect">
            <a:avLst/>
          </a:prstGeom>
          <a:ln/>
        </p:spPr>
        <p:style>
          <a:lnRef idx="0">
            <a:schemeClr val="accent3"/>
          </a:lnRef>
          <a:fillRef idx="3">
            <a:schemeClr val="accent3"/>
          </a:fillRef>
          <a:effectRef idx="3">
            <a:schemeClr val="accent3"/>
          </a:effectRef>
          <a:fontRef idx="minor">
            <a:schemeClr val="lt1"/>
          </a:fontRef>
        </p:style>
        <p:txBody>
          <a:bodyPr wrap="square">
            <a:spAutoFit/>
          </a:bodyPr>
          <a:lstStyle/>
          <a:p>
            <a:r>
              <a:rPr lang="zh-CN" altLang="zh-CN" sz="2000" b="1" dirty="0">
                <a:solidFill>
                  <a:schemeClr val="bg1"/>
                </a:solidFill>
                <a:effectLst>
                  <a:outerShdw blurRad="38100" dist="38100" dir="2700000" algn="tl">
                    <a:srgbClr val="000000">
                      <a:alpha val="43137"/>
                    </a:srgbClr>
                  </a:outerShdw>
                </a:effectLst>
              </a:rPr>
              <a:t>一般纳税人登记程序</a:t>
            </a:r>
          </a:p>
        </p:txBody>
      </p:sp>
      <p:sp>
        <p:nvSpPr>
          <p:cNvPr id="6" name="文本框 5">
            <a:extLst>
              <a:ext uri="{FF2B5EF4-FFF2-40B4-BE49-F238E27FC236}">
                <a16:creationId xmlns:a16="http://schemas.microsoft.com/office/drawing/2014/main" id="{993518E6-EDA5-40ED-827F-DD9422878AD9}"/>
              </a:ext>
            </a:extLst>
          </p:cNvPr>
          <p:cNvSpPr txBox="1"/>
          <p:nvPr/>
        </p:nvSpPr>
        <p:spPr>
          <a:xfrm>
            <a:off x="1260143" y="225348"/>
            <a:ext cx="6675270" cy="500137"/>
          </a:xfrm>
          <a:prstGeom prst="rect">
            <a:avLst/>
          </a:prstGeom>
          <a:noFill/>
        </p:spPr>
        <p:txBody>
          <a:bodyPr wrap="square" lIns="68580" tIns="34290" rIns="68580" bIns="34290" rtlCol="0">
            <a:spAutoFit/>
          </a:bodyPr>
          <a:lstStyle/>
          <a:p>
            <a:pPr algn="ctr"/>
            <a:r>
              <a:rPr lang="zh-CN" altLang="en-US" sz="2800" b="1" dirty="0">
                <a:solidFill>
                  <a:srgbClr val="0070C0"/>
                </a:solidFill>
                <a:cs typeface="+mn-ea"/>
                <a:sym typeface="+mn-lt"/>
              </a:rPr>
              <a:t>一、增值税纳税人</a:t>
            </a:r>
            <a:r>
              <a:rPr lang="en-US" altLang="zh-CN" sz="2400" b="1" dirty="0">
                <a:solidFill>
                  <a:srgbClr val="7030A0"/>
                </a:solidFill>
                <a:cs typeface="+mn-ea"/>
                <a:sym typeface="+mn-lt"/>
              </a:rPr>
              <a:t>——</a:t>
            </a:r>
            <a:r>
              <a:rPr lang="zh-CN" altLang="en-US" sz="2400" b="1" dirty="0">
                <a:solidFill>
                  <a:srgbClr val="7030A0"/>
                </a:solidFill>
                <a:cs typeface="+mn-ea"/>
                <a:sym typeface="+mn-lt"/>
              </a:rPr>
              <a:t>纳税人的登记及管理</a:t>
            </a:r>
            <a:endParaRPr lang="en-US" altLang="zh-CN" sz="2800" b="1" dirty="0">
              <a:solidFill>
                <a:srgbClr val="7030A0"/>
              </a:solidFill>
              <a:cs typeface="+mn-ea"/>
              <a:sym typeface="+mn-lt"/>
            </a:endParaRPr>
          </a:p>
        </p:txBody>
      </p:sp>
    </p:spTree>
    <p:extLst>
      <p:ext uri="{BB962C8B-B14F-4D97-AF65-F5344CB8AC3E}">
        <p14:creationId xmlns:p14="http://schemas.microsoft.com/office/powerpoint/2010/main" val="4260129607"/>
      </p:ext>
    </p:extLst>
  </p:cSld>
  <p:clrMapOvr>
    <a:masterClrMapping/>
  </p:clrMapOvr>
</p:sld>
</file>

<file path=ppt/slides/slide25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pSp>
        <p:nvGrpSpPr>
          <p:cNvPr id="63" name="组合 62"/>
          <p:cNvGrpSpPr/>
          <p:nvPr/>
        </p:nvGrpSpPr>
        <p:grpSpPr>
          <a:xfrm>
            <a:off x="1457952" y="944219"/>
            <a:ext cx="6443656" cy="1545892"/>
            <a:chOff x="8121873" y="2010009"/>
            <a:chExt cx="1739454" cy="1412819"/>
          </a:xfrm>
        </p:grpSpPr>
        <p:sp>
          <p:nvSpPr>
            <p:cNvPr id="64" name="圆角矩形 63"/>
            <p:cNvSpPr/>
            <p:nvPr/>
          </p:nvSpPr>
          <p:spPr>
            <a:xfrm>
              <a:off x="8121873" y="2010009"/>
              <a:ext cx="1739454" cy="1412819"/>
            </a:xfrm>
            <a:prstGeom prst="roundRect">
              <a:avLst>
                <a:gd name="adj" fmla="val 0"/>
              </a:avLst>
            </a:prstGeom>
            <a:solidFill>
              <a:srgbClr val="0070C0"/>
            </a:solidFill>
            <a:ln w="31750">
              <a:gradFill flip="none" rotWithShape="1">
                <a:gsLst>
                  <a:gs pos="0">
                    <a:schemeClr val="bg1">
                      <a:lumMod val="85000"/>
                    </a:schemeClr>
                  </a:gs>
                  <a:gs pos="100000">
                    <a:schemeClr val="bg1"/>
                  </a:gs>
                </a:gsLst>
                <a:lin ang="2700000" scaled="1"/>
                <a:tileRect/>
              </a:gradFill>
            </a:ln>
            <a:effectLst>
              <a:innerShdw blurRad="127000" dist="63500" dir="13500000">
                <a:schemeClr val="tx1">
                  <a:lumMod val="65000"/>
                  <a:lumOff val="35000"/>
                  <a:alpha val="49000"/>
                </a:scheme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FFFF"/>
                </a:solidFill>
                <a:latin typeface="+mn-ea"/>
              </a:endParaRPr>
            </a:p>
          </p:txBody>
        </p:sp>
        <p:sp>
          <p:nvSpPr>
            <p:cNvPr id="65" name="圆角矩形 64"/>
            <p:cNvSpPr/>
            <p:nvPr/>
          </p:nvSpPr>
          <p:spPr>
            <a:xfrm>
              <a:off x="8147445" y="2102827"/>
              <a:ext cx="1688298" cy="1227176"/>
            </a:xfrm>
            <a:prstGeom prst="roundRect">
              <a:avLst>
                <a:gd name="adj" fmla="val 8444"/>
              </a:avLst>
            </a:prstGeom>
            <a:solidFill>
              <a:schemeClr val="bg1">
                <a:lumMod val="95000"/>
              </a:schemeClr>
            </a:solidFill>
            <a:ln w="50800">
              <a:noFill/>
            </a:ln>
            <a:effectLst>
              <a:outerShdw blurRad="76200" dist="38100" dir="2700000" algn="tl" rotWithShape="0">
                <a:schemeClr val="tx1">
                  <a:lumMod val="65000"/>
                  <a:lumOff val="35000"/>
                  <a:alpha val="64000"/>
                </a:schemeClr>
              </a:outerShdw>
            </a:effectLst>
            <a:scene3d>
              <a:camera prst="orthographicFront"/>
              <a:lightRig rig="threePt" dir="t"/>
            </a:scene3d>
            <a:sp3d prstMaterial="softEdge">
              <a:bevelT w="44450" h="127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FFFF"/>
                </a:solidFill>
                <a:latin typeface="+mn-ea"/>
              </a:endParaRPr>
            </a:p>
          </p:txBody>
        </p:sp>
      </p:grpSp>
      <p:sp>
        <p:nvSpPr>
          <p:cNvPr id="66" name="文本框 7"/>
          <p:cNvSpPr txBox="1"/>
          <p:nvPr/>
        </p:nvSpPr>
        <p:spPr>
          <a:xfrm>
            <a:off x="1524217" y="1559424"/>
            <a:ext cx="1029825" cy="315471"/>
          </a:xfrm>
          <a:prstGeom prst="rect">
            <a:avLst/>
          </a:prstGeom>
          <a:noFill/>
        </p:spPr>
        <p:txBody>
          <a:bodyPr wrap="square" lIns="68580" tIns="34290" rIns="68580" bIns="34290" rtlCol="0">
            <a:spAutoFit/>
          </a:bodyPr>
          <a:lstStyle/>
          <a:p>
            <a:pPr algn="ctr"/>
            <a:r>
              <a:rPr lang="zh-CN" altLang="en-US" sz="1600" b="1" dirty="0">
                <a:solidFill>
                  <a:srgbClr val="0070C0"/>
                </a:solidFill>
                <a:latin typeface="+mn-ea"/>
              </a:rPr>
              <a:t>做中学</a:t>
            </a:r>
          </a:p>
        </p:txBody>
      </p:sp>
      <p:cxnSp>
        <p:nvCxnSpPr>
          <p:cNvPr id="67" name="直接连接符 66"/>
          <p:cNvCxnSpPr/>
          <p:nvPr/>
        </p:nvCxnSpPr>
        <p:spPr>
          <a:xfrm>
            <a:off x="2476061" y="1308277"/>
            <a:ext cx="0" cy="710495"/>
          </a:xfrm>
          <a:prstGeom prst="line">
            <a:avLst/>
          </a:prstGeom>
          <a:ln w="6350">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sp>
        <p:nvSpPr>
          <p:cNvPr id="68" name="文本框 11"/>
          <p:cNvSpPr txBox="1"/>
          <p:nvPr/>
        </p:nvSpPr>
        <p:spPr bwMode="auto">
          <a:xfrm>
            <a:off x="2638926" y="1198285"/>
            <a:ext cx="4966070" cy="1146468"/>
          </a:xfrm>
          <a:prstGeom prst="rect">
            <a:avLst/>
          </a:prstGeom>
          <a:noFill/>
        </p:spPr>
        <p:txBody>
          <a:bodyPr wrap="square" lIns="68580" tIns="34290" rIns="68580" bIns="34290">
            <a:spAutoFit/>
          </a:bodyPr>
          <a:lstStyle/>
          <a:p>
            <a:r>
              <a:rPr lang="zh-CN" altLang="zh-CN" dirty="0"/>
              <a:t>某卷烟厂为增值税一般纳税人，主要生产</a:t>
            </a:r>
            <a:r>
              <a:rPr lang="en-US" altLang="zh-CN" dirty="0"/>
              <a:t>A</a:t>
            </a:r>
            <a:r>
              <a:rPr lang="zh-CN" altLang="zh-CN" dirty="0"/>
              <a:t>牌卷烟及雪茄烟，</a:t>
            </a:r>
            <a:r>
              <a:rPr lang="en-US" altLang="zh-CN" dirty="0"/>
              <a:t>8</a:t>
            </a:r>
            <a:r>
              <a:rPr lang="zh-CN" altLang="zh-CN" dirty="0"/>
              <a:t>月从烟农手中购进烟叶，买价</a:t>
            </a:r>
            <a:r>
              <a:rPr lang="en-US" altLang="zh-CN" dirty="0"/>
              <a:t>100</a:t>
            </a:r>
            <a:r>
              <a:rPr lang="zh-CN" altLang="zh-CN" dirty="0"/>
              <a:t>万元并按规定支付了</a:t>
            </a:r>
            <a:r>
              <a:rPr lang="en-US" altLang="zh-CN" dirty="0"/>
              <a:t>10%</a:t>
            </a:r>
            <a:r>
              <a:rPr lang="zh-CN" altLang="zh-CN" dirty="0"/>
              <a:t>的价外补贴，将其运往甲企业委托加工烟丝，发生运费</a:t>
            </a:r>
            <a:r>
              <a:rPr lang="en-US" altLang="zh-CN" dirty="0"/>
              <a:t>8</a:t>
            </a:r>
            <a:r>
              <a:rPr lang="zh-CN" altLang="zh-CN" dirty="0"/>
              <a:t>万元，取得增值税专用发票。计算上述业务允许抵扣的进项税额，并确定烟叶的采购成本。</a:t>
            </a:r>
          </a:p>
        </p:txBody>
      </p:sp>
      <p:sp>
        <p:nvSpPr>
          <p:cNvPr id="156" name="文本3"/>
          <p:cNvSpPr>
            <a:spLocks noChangeArrowheads="1"/>
          </p:cNvSpPr>
          <p:nvPr/>
        </p:nvSpPr>
        <p:spPr bwMode="ltGray">
          <a:xfrm>
            <a:off x="2266121" y="2597722"/>
            <a:ext cx="5635487" cy="1068714"/>
          </a:xfrm>
          <a:prstGeom prst="roundRect">
            <a:avLst>
              <a:gd name="adj" fmla="val 11505"/>
            </a:avLst>
          </a:prstGeom>
          <a:noFill/>
          <a:ln w="15875" cap="flat" cmpd="sng" algn="ctr">
            <a:solidFill>
              <a:schemeClr val="accent4"/>
            </a:solidFill>
            <a:prstDash val="solid"/>
          </a:ln>
          <a:effectLst/>
        </p:spPr>
        <p:txBody>
          <a:bodyPr lIns="62118" tIns="31058" rIns="62118" bIns="31058"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zh-CN" altLang="zh-CN" sz="1400" dirty="0"/>
              <a:t>烟叶进项税额</a:t>
            </a:r>
            <a:r>
              <a:rPr lang="en-US" altLang="zh-CN" sz="1400" dirty="0"/>
              <a:t>=100×</a:t>
            </a:r>
            <a:r>
              <a:rPr lang="zh-CN" altLang="zh-CN" sz="1400" dirty="0"/>
              <a:t>（</a:t>
            </a:r>
            <a:r>
              <a:rPr lang="en-US" altLang="zh-CN" sz="1400" dirty="0"/>
              <a:t>1+10%</a:t>
            </a:r>
            <a:r>
              <a:rPr lang="zh-CN" altLang="zh-CN" sz="1400" dirty="0"/>
              <a:t>）</a:t>
            </a:r>
            <a:r>
              <a:rPr lang="en-US" altLang="zh-CN" sz="1400" dirty="0"/>
              <a:t>×</a:t>
            </a:r>
            <a:r>
              <a:rPr lang="zh-CN" altLang="zh-CN" sz="1400" dirty="0"/>
              <a:t>（</a:t>
            </a:r>
            <a:r>
              <a:rPr lang="en-US" altLang="zh-CN" sz="1400" dirty="0"/>
              <a:t>1+20%</a:t>
            </a:r>
            <a:r>
              <a:rPr lang="zh-CN" altLang="zh-CN" sz="1400" dirty="0"/>
              <a:t>）</a:t>
            </a:r>
            <a:r>
              <a:rPr lang="en-US" altLang="zh-CN" sz="1400" dirty="0"/>
              <a:t>×9%+8×9%</a:t>
            </a:r>
          </a:p>
          <a:p>
            <a:r>
              <a:rPr lang="en-US" altLang="zh-CN" sz="1400" dirty="0"/>
              <a:t>=12.6</a:t>
            </a:r>
            <a:r>
              <a:rPr lang="zh-CN" altLang="zh-CN" sz="1400" dirty="0"/>
              <a:t>（万元）</a:t>
            </a:r>
          </a:p>
          <a:p>
            <a:r>
              <a:rPr lang="zh-CN" altLang="zh-CN" sz="1400" dirty="0"/>
              <a:t>收购烟叶的成本</a:t>
            </a:r>
            <a:r>
              <a:rPr lang="en-US" altLang="zh-CN" sz="1400" dirty="0"/>
              <a:t>=100×</a:t>
            </a:r>
            <a:r>
              <a:rPr lang="zh-CN" altLang="zh-CN" sz="1400" dirty="0"/>
              <a:t>（</a:t>
            </a:r>
            <a:r>
              <a:rPr lang="en-US" altLang="zh-CN" sz="1400" dirty="0"/>
              <a:t>1+10%</a:t>
            </a:r>
            <a:r>
              <a:rPr lang="zh-CN" altLang="zh-CN" sz="1400" dirty="0"/>
              <a:t>）</a:t>
            </a:r>
            <a:r>
              <a:rPr lang="en-US" altLang="zh-CN" sz="1400" dirty="0"/>
              <a:t>×</a:t>
            </a:r>
            <a:r>
              <a:rPr lang="zh-CN" altLang="zh-CN" sz="1400" dirty="0"/>
              <a:t>（</a:t>
            </a:r>
            <a:r>
              <a:rPr lang="en-US" altLang="zh-CN" sz="1400" dirty="0"/>
              <a:t>1+20%</a:t>
            </a:r>
            <a:r>
              <a:rPr lang="zh-CN" altLang="zh-CN" sz="1400" dirty="0"/>
              <a:t>）</a:t>
            </a:r>
            <a:r>
              <a:rPr lang="en-US" altLang="zh-CN" sz="1400" dirty="0"/>
              <a:t>×91%+8</a:t>
            </a:r>
          </a:p>
          <a:p>
            <a:r>
              <a:rPr lang="en-US" altLang="zh-CN" sz="1400" dirty="0"/>
              <a:t>=128.12</a:t>
            </a:r>
            <a:r>
              <a:rPr lang="zh-CN" altLang="zh-CN" sz="1400" dirty="0"/>
              <a:t>（万元）</a:t>
            </a:r>
          </a:p>
        </p:txBody>
      </p:sp>
      <p:grpSp>
        <p:nvGrpSpPr>
          <p:cNvPr id="157" name="组合 156"/>
          <p:cNvGrpSpPr/>
          <p:nvPr/>
        </p:nvGrpSpPr>
        <p:grpSpPr>
          <a:xfrm>
            <a:off x="1466211" y="2597722"/>
            <a:ext cx="727131" cy="1046115"/>
            <a:chOff x="3237545" y="4561747"/>
            <a:chExt cx="1146960" cy="1146960"/>
          </a:xfrm>
        </p:grpSpPr>
        <p:sp>
          <p:nvSpPr>
            <p:cNvPr id="158" name="圆角矩形 157"/>
            <p:cNvSpPr/>
            <p:nvPr/>
          </p:nvSpPr>
          <p:spPr>
            <a:xfrm>
              <a:off x="3237545" y="4561747"/>
              <a:ext cx="1146960" cy="1146960"/>
            </a:xfrm>
            <a:prstGeom prst="roundRect">
              <a:avLst>
                <a:gd name="adj" fmla="val 9039"/>
              </a:avLst>
            </a:prstGeom>
            <a:solidFill>
              <a:schemeClr val="accent4"/>
            </a:solidFill>
            <a:ln w="31750">
              <a:gradFill flip="none" rotWithShape="1">
                <a:gsLst>
                  <a:gs pos="0">
                    <a:schemeClr val="bg1">
                      <a:lumMod val="85000"/>
                    </a:schemeClr>
                  </a:gs>
                  <a:gs pos="100000">
                    <a:schemeClr val="bg1"/>
                  </a:gs>
                </a:gsLst>
                <a:lin ang="2700000" scaled="1"/>
                <a:tileRect/>
              </a:gradFill>
            </a:ln>
            <a:effectLst>
              <a:innerShdw blurRad="127000" dist="63500" dir="13500000">
                <a:schemeClr val="tx1">
                  <a:lumMod val="65000"/>
                  <a:lumOff val="35000"/>
                  <a:alpha val="49000"/>
                </a:scheme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FFFF"/>
                </a:solidFill>
                <a:latin typeface="+mn-ea"/>
              </a:endParaRPr>
            </a:p>
          </p:txBody>
        </p:sp>
        <p:sp>
          <p:nvSpPr>
            <p:cNvPr id="159" name="椭圆 158"/>
            <p:cNvSpPr/>
            <p:nvPr/>
          </p:nvSpPr>
          <p:spPr>
            <a:xfrm>
              <a:off x="3329042" y="4642031"/>
              <a:ext cx="976147" cy="986387"/>
            </a:xfrm>
            <a:prstGeom prst="ellipse">
              <a:avLst/>
            </a:prstGeom>
            <a:solidFill>
              <a:schemeClr val="bg1">
                <a:lumMod val="95000"/>
              </a:schemeClr>
            </a:solidFill>
            <a:ln w="50800">
              <a:noFill/>
            </a:ln>
            <a:effectLst>
              <a:outerShdw blurRad="76200" dist="38100" dir="2700000" algn="tl" rotWithShape="0">
                <a:schemeClr val="tx1">
                  <a:lumMod val="65000"/>
                  <a:lumOff val="35000"/>
                  <a:alpha val="64000"/>
                </a:schemeClr>
              </a:outerShdw>
            </a:effectLst>
            <a:scene3d>
              <a:camera prst="orthographicFront"/>
              <a:lightRig rig="threePt" dir="t"/>
            </a:scene3d>
            <a:sp3d prstMaterial="softEdge">
              <a:bevelT w="44450" h="127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FFFF"/>
                </a:solidFill>
                <a:latin typeface="+mn-ea"/>
              </a:endParaRPr>
            </a:p>
          </p:txBody>
        </p:sp>
      </p:grpSp>
      <p:sp>
        <p:nvSpPr>
          <p:cNvPr id="160" name="Text Placeholder 4"/>
          <p:cNvSpPr txBox="1">
            <a:spLocks/>
          </p:cNvSpPr>
          <p:nvPr/>
        </p:nvSpPr>
        <p:spPr>
          <a:xfrm>
            <a:off x="1550758" y="2920766"/>
            <a:ext cx="516835" cy="340386"/>
          </a:xfrm>
          <a:prstGeom prst="rect">
            <a:avLst/>
          </a:prstGeom>
        </p:spPr>
        <p:txBody>
          <a:bodyPr anchor="ctr">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zh-CN" altLang="en-US" sz="1600" b="1" dirty="0">
                <a:solidFill>
                  <a:schemeClr val="tx1">
                    <a:lumMod val="75000"/>
                    <a:lumOff val="25000"/>
                  </a:schemeClr>
                </a:solidFill>
                <a:latin typeface="微软雅黑" panose="020B0503020204020204" pitchFamily="34" charset="-122"/>
                <a:ea typeface="微软雅黑" panose="020B0503020204020204" pitchFamily="34" charset="-122"/>
              </a:rPr>
              <a:t>分析</a:t>
            </a:r>
            <a:endParaRPr lang="en-GB" altLang="zh-CN" sz="1600" b="1" dirty="0">
              <a:solidFill>
                <a:schemeClr val="tx1">
                  <a:lumMod val="75000"/>
                  <a:lumOff val="25000"/>
                </a:schemeClr>
              </a:solidFill>
              <a:latin typeface="微软雅黑" panose="020B0503020204020204" pitchFamily="34" charset="-122"/>
              <a:ea typeface="微软雅黑" panose="020B0503020204020204" pitchFamily="34" charset="-122"/>
            </a:endParaRPr>
          </a:p>
        </p:txBody>
      </p:sp>
      <p:sp>
        <p:nvSpPr>
          <p:cNvPr id="18" name="文本框 4"/>
          <p:cNvSpPr txBox="1"/>
          <p:nvPr/>
        </p:nvSpPr>
        <p:spPr>
          <a:xfrm>
            <a:off x="1063486" y="299722"/>
            <a:ext cx="7007087" cy="377026"/>
          </a:xfrm>
          <a:prstGeom prst="rect">
            <a:avLst/>
          </a:prstGeom>
          <a:noFill/>
        </p:spPr>
        <p:txBody>
          <a:bodyPr wrap="square" lIns="68580" tIns="34290" rIns="68580" bIns="34290" rtlCol="0">
            <a:spAutoFit/>
          </a:bodyPr>
          <a:lstStyle/>
          <a:p>
            <a:pPr algn="ctr"/>
            <a:r>
              <a:rPr lang="zh-CN" altLang="en-US" sz="2000" b="1" dirty="0"/>
              <a:t>三、进项税额</a:t>
            </a:r>
            <a:r>
              <a:rPr lang="en-US" altLang="zh-CN" sz="2000" b="1" dirty="0">
                <a:solidFill>
                  <a:srgbClr val="7030A0"/>
                </a:solidFill>
              </a:rPr>
              <a:t>——1.</a:t>
            </a:r>
            <a:r>
              <a:rPr lang="zh-CN" altLang="en-US" sz="2000" b="1" dirty="0">
                <a:solidFill>
                  <a:srgbClr val="7030A0"/>
                </a:solidFill>
              </a:rPr>
              <a:t>准予抵扣的进项税额</a:t>
            </a:r>
            <a:endParaRPr lang="zh-CN" altLang="zh-CN" sz="2000" b="1" dirty="0">
              <a:solidFill>
                <a:srgbClr val="7030A0"/>
              </a:solidFill>
            </a:endParaRPr>
          </a:p>
        </p:txBody>
      </p:sp>
    </p:spTree>
    <p:extLst>
      <p:ext uri="{BB962C8B-B14F-4D97-AF65-F5344CB8AC3E}">
        <p14:creationId xmlns:p14="http://schemas.microsoft.com/office/powerpoint/2010/main" val="129611287"/>
      </p:ext>
    </p:extLst>
  </p:cSld>
  <p:clrMapOvr>
    <a:masterClrMapping/>
  </p:clrMapOvr>
  <mc:AlternateContent xmlns:mc="http://schemas.openxmlformats.org/markup-compatibility/2006" xmlns:p14="http://schemas.microsoft.com/office/powerpoint/2010/main">
    <mc:Choice Requires="p14">
      <p:transition spd="slow" p14:dur="1600" advClick="0" advTm="0">
        <p14:gallery dir="l"/>
      </p:transition>
    </mc:Choice>
    <mc:Fallback xmlns="">
      <p:transition spd="slow" advClick="0" advTm="0">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60000" fill="hold" nodeType="afterEffect" p14:presetBounceEnd="40000">
                                      <p:stCondLst>
                                        <p:cond delay="0"/>
                                      </p:stCondLst>
                                      <p:childTnLst>
                                        <p:set>
                                          <p:cBhvr>
                                            <p:cTn id="6" dur="1" fill="hold">
                                              <p:stCondLst>
                                                <p:cond delay="0"/>
                                              </p:stCondLst>
                                            </p:cTn>
                                            <p:tgtEl>
                                              <p:spTgt spid="63"/>
                                            </p:tgtEl>
                                            <p:attrNameLst>
                                              <p:attrName>style.visibility</p:attrName>
                                            </p:attrNameLst>
                                          </p:cBhvr>
                                          <p:to>
                                            <p:strVal val="visible"/>
                                          </p:to>
                                        </p:set>
                                        <p:anim calcmode="lin" valueType="num" p14:bounceEnd="40000">
                                          <p:cBhvr additive="base">
                                            <p:cTn id="7" dur="500" fill="hold"/>
                                            <p:tgtEl>
                                              <p:spTgt spid="63"/>
                                            </p:tgtEl>
                                            <p:attrNameLst>
                                              <p:attrName>ppt_x</p:attrName>
                                            </p:attrNameLst>
                                          </p:cBhvr>
                                          <p:tavLst>
                                            <p:tav tm="0">
                                              <p:val>
                                                <p:strVal val="#ppt_x"/>
                                              </p:val>
                                            </p:tav>
                                            <p:tav tm="100000">
                                              <p:val>
                                                <p:strVal val="#ppt_x"/>
                                              </p:val>
                                            </p:tav>
                                          </p:tavLst>
                                        </p:anim>
                                        <p:anim calcmode="lin" valueType="num" p14:bounceEnd="40000">
                                          <p:cBhvr additive="base">
                                            <p:cTn id="8" dur="500" fill="hold"/>
                                            <p:tgtEl>
                                              <p:spTgt spid="63"/>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53" presetClass="entr" presetSubtype="16" fill="hold" grpId="0" nodeType="afterEffect">
                                      <p:stCondLst>
                                        <p:cond delay="0"/>
                                      </p:stCondLst>
                                      <p:iterate type="lt">
                                        <p:tmPct val="10000"/>
                                      </p:iterate>
                                      <p:childTnLst>
                                        <p:set>
                                          <p:cBhvr>
                                            <p:cTn id="11" dur="1" fill="hold">
                                              <p:stCondLst>
                                                <p:cond delay="0"/>
                                              </p:stCondLst>
                                            </p:cTn>
                                            <p:tgtEl>
                                              <p:spTgt spid="66"/>
                                            </p:tgtEl>
                                            <p:attrNameLst>
                                              <p:attrName>style.visibility</p:attrName>
                                            </p:attrNameLst>
                                          </p:cBhvr>
                                          <p:to>
                                            <p:strVal val="visible"/>
                                          </p:to>
                                        </p:set>
                                        <p:anim calcmode="lin" valueType="num">
                                          <p:cBhvr>
                                            <p:cTn id="12" dur="500" fill="hold"/>
                                            <p:tgtEl>
                                              <p:spTgt spid="66"/>
                                            </p:tgtEl>
                                            <p:attrNameLst>
                                              <p:attrName>ppt_w</p:attrName>
                                            </p:attrNameLst>
                                          </p:cBhvr>
                                          <p:tavLst>
                                            <p:tav tm="0">
                                              <p:val>
                                                <p:fltVal val="0"/>
                                              </p:val>
                                            </p:tav>
                                            <p:tav tm="100000">
                                              <p:val>
                                                <p:strVal val="#ppt_w"/>
                                              </p:val>
                                            </p:tav>
                                          </p:tavLst>
                                        </p:anim>
                                        <p:anim calcmode="lin" valueType="num">
                                          <p:cBhvr>
                                            <p:cTn id="13" dur="500" fill="hold"/>
                                            <p:tgtEl>
                                              <p:spTgt spid="66"/>
                                            </p:tgtEl>
                                            <p:attrNameLst>
                                              <p:attrName>ppt_h</p:attrName>
                                            </p:attrNameLst>
                                          </p:cBhvr>
                                          <p:tavLst>
                                            <p:tav tm="0">
                                              <p:val>
                                                <p:fltVal val="0"/>
                                              </p:val>
                                            </p:tav>
                                            <p:tav tm="100000">
                                              <p:val>
                                                <p:strVal val="#ppt_h"/>
                                              </p:val>
                                            </p:tav>
                                          </p:tavLst>
                                        </p:anim>
                                        <p:animEffect transition="in" filter="fade">
                                          <p:cBhvr>
                                            <p:cTn id="14" dur="500"/>
                                            <p:tgtEl>
                                              <p:spTgt spid="66"/>
                                            </p:tgtEl>
                                          </p:cBhvr>
                                        </p:animEffect>
                                      </p:childTnLst>
                                    </p:cTn>
                                  </p:par>
                                </p:childTnLst>
                              </p:cTn>
                            </p:par>
                            <p:par>
                              <p:cTn id="15" fill="hold">
                                <p:stCondLst>
                                  <p:cond delay="1100"/>
                                </p:stCondLst>
                                <p:childTnLst>
                                  <p:par>
                                    <p:cTn id="16" presetID="16" presetClass="entr" presetSubtype="42" fill="hold" nodeType="afterEffect">
                                      <p:stCondLst>
                                        <p:cond delay="0"/>
                                      </p:stCondLst>
                                      <p:childTnLst>
                                        <p:set>
                                          <p:cBhvr>
                                            <p:cTn id="17" dur="1" fill="hold">
                                              <p:stCondLst>
                                                <p:cond delay="0"/>
                                              </p:stCondLst>
                                            </p:cTn>
                                            <p:tgtEl>
                                              <p:spTgt spid="67"/>
                                            </p:tgtEl>
                                            <p:attrNameLst>
                                              <p:attrName>style.visibility</p:attrName>
                                            </p:attrNameLst>
                                          </p:cBhvr>
                                          <p:to>
                                            <p:strVal val="visible"/>
                                          </p:to>
                                        </p:set>
                                        <p:animEffect transition="in" filter="barn(outHorizontal)">
                                          <p:cBhvr>
                                            <p:cTn id="18" dur="500"/>
                                            <p:tgtEl>
                                              <p:spTgt spid="67"/>
                                            </p:tgtEl>
                                          </p:cBhvr>
                                        </p:animEffect>
                                      </p:childTnLst>
                                    </p:cTn>
                                  </p:par>
                                </p:childTnLst>
                              </p:cTn>
                            </p:par>
                            <p:par>
                              <p:cTn id="19" fill="hold">
                                <p:stCondLst>
                                  <p:cond delay="1600"/>
                                </p:stCondLst>
                                <p:childTnLst>
                                  <p:par>
                                    <p:cTn id="20" presetID="22" presetClass="entr" presetSubtype="8" fill="hold" grpId="0" nodeType="afterEffect">
                                      <p:stCondLst>
                                        <p:cond delay="0"/>
                                      </p:stCondLst>
                                      <p:childTnLst>
                                        <p:set>
                                          <p:cBhvr>
                                            <p:cTn id="21" dur="1" fill="hold">
                                              <p:stCondLst>
                                                <p:cond delay="0"/>
                                              </p:stCondLst>
                                            </p:cTn>
                                            <p:tgtEl>
                                              <p:spTgt spid="68"/>
                                            </p:tgtEl>
                                            <p:attrNameLst>
                                              <p:attrName>style.visibility</p:attrName>
                                            </p:attrNameLst>
                                          </p:cBhvr>
                                          <p:to>
                                            <p:strVal val="visible"/>
                                          </p:to>
                                        </p:set>
                                        <p:animEffect transition="in" filter="wipe(left)">
                                          <p:cBhvr>
                                            <p:cTn id="22" dur="500"/>
                                            <p:tgtEl>
                                              <p:spTgt spid="68"/>
                                            </p:tgtEl>
                                          </p:cBhvr>
                                        </p:animEffect>
                                      </p:childTnLst>
                                    </p:cTn>
                                  </p:par>
                                </p:childTnLst>
                              </p:cTn>
                            </p:par>
                            <p:par>
                              <p:cTn id="23" fill="hold">
                                <p:stCondLst>
                                  <p:cond delay="2100"/>
                                </p:stCondLst>
                                <p:childTnLst>
                                  <p:par>
                                    <p:cTn id="24" presetID="53" presetClass="entr" presetSubtype="16" fill="hold" nodeType="afterEffect">
                                      <p:stCondLst>
                                        <p:cond delay="0"/>
                                      </p:stCondLst>
                                      <p:childTnLst>
                                        <p:set>
                                          <p:cBhvr>
                                            <p:cTn id="25" dur="1" fill="hold">
                                              <p:stCondLst>
                                                <p:cond delay="0"/>
                                              </p:stCondLst>
                                            </p:cTn>
                                            <p:tgtEl>
                                              <p:spTgt spid="157"/>
                                            </p:tgtEl>
                                            <p:attrNameLst>
                                              <p:attrName>style.visibility</p:attrName>
                                            </p:attrNameLst>
                                          </p:cBhvr>
                                          <p:to>
                                            <p:strVal val="visible"/>
                                          </p:to>
                                        </p:set>
                                        <p:anim calcmode="lin" valueType="num">
                                          <p:cBhvr>
                                            <p:cTn id="26" dur="500" fill="hold"/>
                                            <p:tgtEl>
                                              <p:spTgt spid="157"/>
                                            </p:tgtEl>
                                            <p:attrNameLst>
                                              <p:attrName>ppt_w</p:attrName>
                                            </p:attrNameLst>
                                          </p:cBhvr>
                                          <p:tavLst>
                                            <p:tav tm="0">
                                              <p:val>
                                                <p:fltVal val="0"/>
                                              </p:val>
                                            </p:tav>
                                            <p:tav tm="100000">
                                              <p:val>
                                                <p:strVal val="#ppt_w"/>
                                              </p:val>
                                            </p:tav>
                                          </p:tavLst>
                                        </p:anim>
                                        <p:anim calcmode="lin" valueType="num">
                                          <p:cBhvr>
                                            <p:cTn id="27" dur="500" fill="hold"/>
                                            <p:tgtEl>
                                              <p:spTgt spid="157"/>
                                            </p:tgtEl>
                                            <p:attrNameLst>
                                              <p:attrName>ppt_h</p:attrName>
                                            </p:attrNameLst>
                                          </p:cBhvr>
                                          <p:tavLst>
                                            <p:tav tm="0">
                                              <p:val>
                                                <p:fltVal val="0"/>
                                              </p:val>
                                            </p:tav>
                                            <p:tav tm="100000">
                                              <p:val>
                                                <p:strVal val="#ppt_h"/>
                                              </p:val>
                                            </p:tav>
                                          </p:tavLst>
                                        </p:anim>
                                        <p:animEffect transition="in" filter="fade">
                                          <p:cBhvr>
                                            <p:cTn id="28" dur="500"/>
                                            <p:tgtEl>
                                              <p:spTgt spid="157"/>
                                            </p:tgtEl>
                                          </p:cBhvr>
                                        </p:animEffect>
                                      </p:childTnLst>
                                    </p:cTn>
                                  </p:par>
                                </p:childTnLst>
                              </p:cTn>
                            </p:par>
                            <p:par>
                              <p:cTn id="29" fill="hold">
                                <p:stCondLst>
                                  <p:cond delay="2600"/>
                                </p:stCondLst>
                                <p:childTnLst>
                                  <p:par>
                                    <p:cTn id="30" presetID="10" presetClass="entr" presetSubtype="0" fill="hold" grpId="0" nodeType="afterEffect">
                                      <p:stCondLst>
                                        <p:cond delay="0"/>
                                      </p:stCondLst>
                                      <p:childTnLst>
                                        <p:set>
                                          <p:cBhvr>
                                            <p:cTn id="31" dur="1" fill="hold">
                                              <p:stCondLst>
                                                <p:cond delay="0"/>
                                              </p:stCondLst>
                                            </p:cTn>
                                            <p:tgtEl>
                                              <p:spTgt spid="160">
                                                <p:txEl>
                                                  <p:pRg st="0" end="0"/>
                                                </p:txEl>
                                              </p:spTgt>
                                            </p:tgtEl>
                                            <p:attrNameLst>
                                              <p:attrName>style.visibility</p:attrName>
                                            </p:attrNameLst>
                                          </p:cBhvr>
                                          <p:to>
                                            <p:strVal val="visible"/>
                                          </p:to>
                                        </p:set>
                                        <p:animEffect transition="in" filter="fade">
                                          <p:cBhvr>
                                            <p:cTn id="32" dur="500"/>
                                            <p:tgtEl>
                                              <p:spTgt spid="160">
                                                <p:txEl>
                                                  <p:pRg st="0" end="0"/>
                                                </p:txEl>
                                              </p:spTgt>
                                            </p:tgtEl>
                                          </p:cBhvr>
                                        </p:animEffect>
                                      </p:childTnLst>
                                    </p:cTn>
                                  </p:par>
                                </p:childTnLst>
                              </p:cTn>
                            </p:par>
                            <p:par>
                              <p:cTn id="33" fill="hold">
                                <p:stCondLst>
                                  <p:cond delay="3100"/>
                                </p:stCondLst>
                                <p:childTnLst>
                                  <p:par>
                                    <p:cTn id="34" presetID="22" presetClass="entr" presetSubtype="8" fill="hold" grpId="0" nodeType="afterEffect">
                                      <p:stCondLst>
                                        <p:cond delay="0"/>
                                      </p:stCondLst>
                                      <p:childTnLst>
                                        <p:set>
                                          <p:cBhvr>
                                            <p:cTn id="35" dur="1" fill="hold">
                                              <p:stCondLst>
                                                <p:cond delay="0"/>
                                              </p:stCondLst>
                                            </p:cTn>
                                            <p:tgtEl>
                                              <p:spTgt spid="156"/>
                                            </p:tgtEl>
                                            <p:attrNameLst>
                                              <p:attrName>style.visibility</p:attrName>
                                            </p:attrNameLst>
                                          </p:cBhvr>
                                          <p:to>
                                            <p:strVal val="visible"/>
                                          </p:to>
                                        </p:set>
                                        <p:animEffect transition="in" filter="wipe(left)">
                                          <p:cBhvr>
                                            <p:cTn id="36" dur="500"/>
                                            <p:tgtEl>
                                              <p:spTgt spid="1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6" grpId="0"/>
          <p:bldP spid="68" grpId="0"/>
          <p:bldP spid="156" grpId="0" animBg="1"/>
          <p:bldP spid="160" grpId="0" build="p"/>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60000" fill="hold" nodeType="afterEffect">
                                      <p:stCondLst>
                                        <p:cond delay="0"/>
                                      </p:stCondLst>
                                      <p:childTnLst>
                                        <p:set>
                                          <p:cBhvr>
                                            <p:cTn id="6" dur="1" fill="hold">
                                              <p:stCondLst>
                                                <p:cond delay="0"/>
                                              </p:stCondLst>
                                            </p:cTn>
                                            <p:tgtEl>
                                              <p:spTgt spid="63"/>
                                            </p:tgtEl>
                                            <p:attrNameLst>
                                              <p:attrName>style.visibility</p:attrName>
                                            </p:attrNameLst>
                                          </p:cBhvr>
                                          <p:to>
                                            <p:strVal val="visible"/>
                                          </p:to>
                                        </p:set>
                                        <p:anim calcmode="lin" valueType="num">
                                          <p:cBhvr additive="base">
                                            <p:cTn id="7" dur="500" fill="hold"/>
                                            <p:tgtEl>
                                              <p:spTgt spid="63"/>
                                            </p:tgtEl>
                                            <p:attrNameLst>
                                              <p:attrName>ppt_x</p:attrName>
                                            </p:attrNameLst>
                                          </p:cBhvr>
                                          <p:tavLst>
                                            <p:tav tm="0">
                                              <p:val>
                                                <p:strVal val="#ppt_x"/>
                                              </p:val>
                                            </p:tav>
                                            <p:tav tm="100000">
                                              <p:val>
                                                <p:strVal val="#ppt_x"/>
                                              </p:val>
                                            </p:tav>
                                          </p:tavLst>
                                        </p:anim>
                                        <p:anim calcmode="lin" valueType="num">
                                          <p:cBhvr additive="base">
                                            <p:cTn id="8" dur="500" fill="hold"/>
                                            <p:tgtEl>
                                              <p:spTgt spid="63"/>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53" presetClass="entr" presetSubtype="16" fill="hold" grpId="0" nodeType="afterEffect">
                                      <p:stCondLst>
                                        <p:cond delay="0"/>
                                      </p:stCondLst>
                                      <p:iterate type="lt">
                                        <p:tmPct val="10000"/>
                                      </p:iterate>
                                      <p:childTnLst>
                                        <p:set>
                                          <p:cBhvr>
                                            <p:cTn id="11" dur="1" fill="hold">
                                              <p:stCondLst>
                                                <p:cond delay="0"/>
                                              </p:stCondLst>
                                            </p:cTn>
                                            <p:tgtEl>
                                              <p:spTgt spid="66"/>
                                            </p:tgtEl>
                                            <p:attrNameLst>
                                              <p:attrName>style.visibility</p:attrName>
                                            </p:attrNameLst>
                                          </p:cBhvr>
                                          <p:to>
                                            <p:strVal val="visible"/>
                                          </p:to>
                                        </p:set>
                                        <p:anim calcmode="lin" valueType="num">
                                          <p:cBhvr>
                                            <p:cTn id="12" dur="500" fill="hold"/>
                                            <p:tgtEl>
                                              <p:spTgt spid="66"/>
                                            </p:tgtEl>
                                            <p:attrNameLst>
                                              <p:attrName>ppt_w</p:attrName>
                                            </p:attrNameLst>
                                          </p:cBhvr>
                                          <p:tavLst>
                                            <p:tav tm="0">
                                              <p:val>
                                                <p:fltVal val="0"/>
                                              </p:val>
                                            </p:tav>
                                            <p:tav tm="100000">
                                              <p:val>
                                                <p:strVal val="#ppt_w"/>
                                              </p:val>
                                            </p:tav>
                                          </p:tavLst>
                                        </p:anim>
                                        <p:anim calcmode="lin" valueType="num">
                                          <p:cBhvr>
                                            <p:cTn id="13" dur="500" fill="hold"/>
                                            <p:tgtEl>
                                              <p:spTgt spid="66"/>
                                            </p:tgtEl>
                                            <p:attrNameLst>
                                              <p:attrName>ppt_h</p:attrName>
                                            </p:attrNameLst>
                                          </p:cBhvr>
                                          <p:tavLst>
                                            <p:tav tm="0">
                                              <p:val>
                                                <p:fltVal val="0"/>
                                              </p:val>
                                            </p:tav>
                                            <p:tav tm="100000">
                                              <p:val>
                                                <p:strVal val="#ppt_h"/>
                                              </p:val>
                                            </p:tav>
                                          </p:tavLst>
                                        </p:anim>
                                        <p:animEffect transition="in" filter="fade">
                                          <p:cBhvr>
                                            <p:cTn id="14" dur="500"/>
                                            <p:tgtEl>
                                              <p:spTgt spid="66"/>
                                            </p:tgtEl>
                                          </p:cBhvr>
                                        </p:animEffect>
                                      </p:childTnLst>
                                    </p:cTn>
                                  </p:par>
                                </p:childTnLst>
                              </p:cTn>
                            </p:par>
                            <p:par>
                              <p:cTn id="15" fill="hold">
                                <p:stCondLst>
                                  <p:cond delay="1100"/>
                                </p:stCondLst>
                                <p:childTnLst>
                                  <p:par>
                                    <p:cTn id="16" presetID="16" presetClass="entr" presetSubtype="42" fill="hold" nodeType="afterEffect">
                                      <p:stCondLst>
                                        <p:cond delay="0"/>
                                      </p:stCondLst>
                                      <p:childTnLst>
                                        <p:set>
                                          <p:cBhvr>
                                            <p:cTn id="17" dur="1" fill="hold">
                                              <p:stCondLst>
                                                <p:cond delay="0"/>
                                              </p:stCondLst>
                                            </p:cTn>
                                            <p:tgtEl>
                                              <p:spTgt spid="67"/>
                                            </p:tgtEl>
                                            <p:attrNameLst>
                                              <p:attrName>style.visibility</p:attrName>
                                            </p:attrNameLst>
                                          </p:cBhvr>
                                          <p:to>
                                            <p:strVal val="visible"/>
                                          </p:to>
                                        </p:set>
                                        <p:animEffect transition="in" filter="barn(outHorizontal)">
                                          <p:cBhvr>
                                            <p:cTn id="18" dur="500"/>
                                            <p:tgtEl>
                                              <p:spTgt spid="67"/>
                                            </p:tgtEl>
                                          </p:cBhvr>
                                        </p:animEffect>
                                      </p:childTnLst>
                                    </p:cTn>
                                  </p:par>
                                </p:childTnLst>
                              </p:cTn>
                            </p:par>
                            <p:par>
                              <p:cTn id="19" fill="hold">
                                <p:stCondLst>
                                  <p:cond delay="1600"/>
                                </p:stCondLst>
                                <p:childTnLst>
                                  <p:par>
                                    <p:cTn id="20" presetID="22" presetClass="entr" presetSubtype="8" fill="hold" grpId="0" nodeType="afterEffect">
                                      <p:stCondLst>
                                        <p:cond delay="0"/>
                                      </p:stCondLst>
                                      <p:childTnLst>
                                        <p:set>
                                          <p:cBhvr>
                                            <p:cTn id="21" dur="1" fill="hold">
                                              <p:stCondLst>
                                                <p:cond delay="0"/>
                                              </p:stCondLst>
                                            </p:cTn>
                                            <p:tgtEl>
                                              <p:spTgt spid="68"/>
                                            </p:tgtEl>
                                            <p:attrNameLst>
                                              <p:attrName>style.visibility</p:attrName>
                                            </p:attrNameLst>
                                          </p:cBhvr>
                                          <p:to>
                                            <p:strVal val="visible"/>
                                          </p:to>
                                        </p:set>
                                        <p:animEffect transition="in" filter="wipe(left)">
                                          <p:cBhvr>
                                            <p:cTn id="22" dur="500"/>
                                            <p:tgtEl>
                                              <p:spTgt spid="68"/>
                                            </p:tgtEl>
                                          </p:cBhvr>
                                        </p:animEffect>
                                      </p:childTnLst>
                                    </p:cTn>
                                  </p:par>
                                </p:childTnLst>
                              </p:cTn>
                            </p:par>
                            <p:par>
                              <p:cTn id="23" fill="hold">
                                <p:stCondLst>
                                  <p:cond delay="2100"/>
                                </p:stCondLst>
                                <p:childTnLst>
                                  <p:par>
                                    <p:cTn id="24" presetID="53" presetClass="entr" presetSubtype="16" fill="hold" nodeType="afterEffect">
                                      <p:stCondLst>
                                        <p:cond delay="0"/>
                                      </p:stCondLst>
                                      <p:childTnLst>
                                        <p:set>
                                          <p:cBhvr>
                                            <p:cTn id="25" dur="1" fill="hold">
                                              <p:stCondLst>
                                                <p:cond delay="0"/>
                                              </p:stCondLst>
                                            </p:cTn>
                                            <p:tgtEl>
                                              <p:spTgt spid="157"/>
                                            </p:tgtEl>
                                            <p:attrNameLst>
                                              <p:attrName>style.visibility</p:attrName>
                                            </p:attrNameLst>
                                          </p:cBhvr>
                                          <p:to>
                                            <p:strVal val="visible"/>
                                          </p:to>
                                        </p:set>
                                        <p:anim calcmode="lin" valueType="num">
                                          <p:cBhvr>
                                            <p:cTn id="26" dur="500" fill="hold"/>
                                            <p:tgtEl>
                                              <p:spTgt spid="157"/>
                                            </p:tgtEl>
                                            <p:attrNameLst>
                                              <p:attrName>ppt_w</p:attrName>
                                            </p:attrNameLst>
                                          </p:cBhvr>
                                          <p:tavLst>
                                            <p:tav tm="0">
                                              <p:val>
                                                <p:fltVal val="0"/>
                                              </p:val>
                                            </p:tav>
                                            <p:tav tm="100000">
                                              <p:val>
                                                <p:strVal val="#ppt_w"/>
                                              </p:val>
                                            </p:tav>
                                          </p:tavLst>
                                        </p:anim>
                                        <p:anim calcmode="lin" valueType="num">
                                          <p:cBhvr>
                                            <p:cTn id="27" dur="500" fill="hold"/>
                                            <p:tgtEl>
                                              <p:spTgt spid="157"/>
                                            </p:tgtEl>
                                            <p:attrNameLst>
                                              <p:attrName>ppt_h</p:attrName>
                                            </p:attrNameLst>
                                          </p:cBhvr>
                                          <p:tavLst>
                                            <p:tav tm="0">
                                              <p:val>
                                                <p:fltVal val="0"/>
                                              </p:val>
                                            </p:tav>
                                            <p:tav tm="100000">
                                              <p:val>
                                                <p:strVal val="#ppt_h"/>
                                              </p:val>
                                            </p:tav>
                                          </p:tavLst>
                                        </p:anim>
                                        <p:animEffect transition="in" filter="fade">
                                          <p:cBhvr>
                                            <p:cTn id="28" dur="500"/>
                                            <p:tgtEl>
                                              <p:spTgt spid="157"/>
                                            </p:tgtEl>
                                          </p:cBhvr>
                                        </p:animEffect>
                                      </p:childTnLst>
                                    </p:cTn>
                                  </p:par>
                                </p:childTnLst>
                              </p:cTn>
                            </p:par>
                            <p:par>
                              <p:cTn id="29" fill="hold">
                                <p:stCondLst>
                                  <p:cond delay="2600"/>
                                </p:stCondLst>
                                <p:childTnLst>
                                  <p:par>
                                    <p:cTn id="30" presetID="10" presetClass="entr" presetSubtype="0" fill="hold" grpId="0" nodeType="afterEffect">
                                      <p:stCondLst>
                                        <p:cond delay="0"/>
                                      </p:stCondLst>
                                      <p:childTnLst>
                                        <p:set>
                                          <p:cBhvr>
                                            <p:cTn id="31" dur="1" fill="hold">
                                              <p:stCondLst>
                                                <p:cond delay="0"/>
                                              </p:stCondLst>
                                            </p:cTn>
                                            <p:tgtEl>
                                              <p:spTgt spid="160">
                                                <p:txEl>
                                                  <p:pRg st="0" end="0"/>
                                                </p:txEl>
                                              </p:spTgt>
                                            </p:tgtEl>
                                            <p:attrNameLst>
                                              <p:attrName>style.visibility</p:attrName>
                                            </p:attrNameLst>
                                          </p:cBhvr>
                                          <p:to>
                                            <p:strVal val="visible"/>
                                          </p:to>
                                        </p:set>
                                        <p:animEffect transition="in" filter="fade">
                                          <p:cBhvr>
                                            <p:cTn id="32" dur="500"/>
                                            <p:tgtEl>
                                              <p:spTgt spid="160">
                                                <p:txEl>
                                                  <p:pRg st="0" end="0"/>
                                                </p:txEl>
                                              </p:spTgt>
                                            </p:tgtEl>
                                          </p:cBhvr>
                                        </p:animEffect>
                                      </p:childTnLst>
                                    </p:cTn>
                                  </p:par>
                                </p:childTnLst>
                              </p:cTn>
                            </p:par>
                            <p:par>
                              <p:cTn id="33" fill="hold">
                                <p:stCondLst>
                                  <p:cond delay="3100"/>
                                </p:stCondLst>
                                <p:childTnLst>
                                  <p:par>
                                    <p:cTn id="34" presetID="22" presetClass="entr" presetSubtype="8" fill="hold" grpId="0" nodeType="afterEffect">
                                      <p:stCondLst>
                                        <p:cond delay="0"/>
                                      </p:stCondLst>
                                      <p:childTnLst>
                                        <p:set>
                                          <p:cBhvr>
                                            <p:cTn id="35" dur="1" fill="hold">
                                              <p:stCondLst>
                                                <p:cond delay="0"/>
                                              </p:stCondLst>
                                            </p:cTn>
                                            <p:tgtEl>
                                              <p:spTgt spid="156"/>
                                            </p:tgtEl>
                                            <p:attrNameLst>
                                              <p:attrName>style.visibility</p:attrName>
                                            </p:attrNameLst>
                                          </p:cBhvr>
                                          <p:to>
                                            <p:strVal val="visible"/>
                                          </p:to>
                                        </p:set>
                                        <p:animEffect transition="in" filter="wipe(left)">
                                          <p:cBhvr>
                                            <p:cTn id="36" dur="500"/>
                                            <p:tgtEl>
                                              <p:spTgt spid="1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6" grpId="0"/>
          <p:bldP spid="68" grpId="0"/>
          <p:bldP spid="156" grpId="0" animBg="1"/>
          <p:bldP spid="160" grpId="0" build="p"/>
        </p:bldLst>
      </p:timing>
    </mc:Fallback>
  </mc:AlternateContent>
</p:sld>
</file>

<file path=ppt/slides/slide2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文本框 4"/>
          <p:cNvSpPr txBox="1"/>
          <p:nvPr/>
        </p:nvSpPr>
        <p:spPr>
          <a:xfrm>
            <a:off x="1068456" y="263992"/>
            <a:ext cx="7007087" cy="500137"/>
          </a:xfrm>
          <a:prstGeom prst="rect">
            <a:avLst/>
          </a:prstGeom>
          <a:noFill/>
        </p:spPr>
        <p:txBody>
          <a:bodyPr wrap="square" lIns="68580" tIns="34290" rIns="68580" bIns="34290" rtlCol="0">
            <a:spAutoFit/>
          </a:bodyPr>
          <a:lstStyle/>
          <a:p>
            <a:pPr algn="ctr"/>
            <a:r>
              <a:rPr lang="zh-CN" altLang="en-US" sz="2800" b="1" dirty="0">
                <a:solidFill>
                  <a:srgbClr val="0070C0"/>
                </a:solidFill>
                <a:latin typeface="+mn-ea"/>
              </a:rPr>
              <a:t>三、进项税额</a:t>
            </a:r>
            <a:r>
              <a:rPr lang="en-US" altLang="zh-CN" sz="2400" b="1" dirty="0">
                <a:solidFill>
                  <a:srgbClr val="7030A0"/>
                </a:solidFill>
              </a:rPr>
              <a:t>——1.</a:t>
            </a:r>
            <a:r>
              <a:rPr lang="zh-CN" altLang="en-US" sz="2400" b="1" dirty="0">
                <a:solidFill>
                  <a:srgbClr val="7030A0"/>
                </a:solidFill>
              </a:rPr>
              <a:t>准予抵扣的进项税额</a:t>
            </a:r>
            <a:endParaRPr lang="zh-CN" altLang="zh-CN" sz="2000" b="1" dirty="0">
              <a:solidFill>
                <a:srgbClr val="7030A0"/>
              </a:solidFill>
            </a:endParaRPr>
          </a:p>
        </p:txBody>
      </p:sp>
      <p:grpSp>
        <p:nvGrpSpPr>
          <p:cNvPr id="4" name="组合 3">
            <a:extLst>
              <a:ext uri="{FF2B5EF4-FFF2-40B4-BE49-F238E27FC236}">
                <a16:creationId xmlns:a16="http://schemas.microsoft.com/office/drawing/2014/main" id="{2E9F2B62-A95D-4C95-9636-4BE872ACF7C1}"/>
              </a:ext>
            </a:extLst>
          </p:cNvPr>
          <p:cNvGrpSpPr/>
          <p:nvPr/>
        </p:nvGrpSpPr>
        <p:grpSpPr>
          <a:xfrm>
            <a:off x="213930" y="910177"/>
            <a:ext cx="965064" cy="4065480"/>
            <a:chOff x="1009442" y="1128089"/>
            <a:chExt cx="965064" cy="3339550"/>
          </a:xfrm>
        </p:grpSpPr>
        <p:grpSp>
          <p:nvGrpSpPr>
            <p:cNvPr id="16" name="组合 15"/>
            <p:cNvGrpSpPr/>
            <p:nvPr/>
          </p:nvGrpSpPr>
          <p:grpSpPr>
            <a:xfrm>
              <a:off x="1245702" y="1128089"/>
              <a:ext cx="648376" cy="3339550"/>
              <a:chOff x="3237545" y="4561747"/>
              <a:chExt cx="1146960" cy="1146960"/>
            </a:xfrm>
          </p:grpSpPr>
          <p:sp>
            <p:nvSpPr>
              <p:cNvPr id="17" name="圆角矩形 16"/>
              <p:cNvSpPr/>
              <p:nvPr/>
            </p:nvSpPr>
            <p:spPr>
              <a:xfrm>
                <a:off x="3237545" y="4561747"/>
                <a:ext cx="1146960" cy="1146960"/>
              </a:xfrm>
              <a:prstGeom prst="roundRect">
                <a:avLst>
                  <a:gd name="adj" fmla="val 9039"/>
                </a:avLst>
              </a:prstGeom>
              <a:solidFill>
                <a:srgbClr val="0070C0"/>
              </a:solidFill>
              <a:ln w="31750">
                <a:gradFill flip="none" rotWithShape="1">
                  <a:gsLst>
                    <a:gs pos="0">
                      <a:schemeClr val="bg1">
                        <a:lumMod val="85000"/>
                      </a:schemeClr>
                    </a:gs>
                    <a:gs pos="100000">
                      <a:schemeClr val="bg1"/>
                    </a:gs>
                  </a:gsLst>
                  <a:lin ang="2700000" scaled="1"/>
                  <a:tileRect/>
                </a:gradFill>
              </a:ln>
              <a:effectLst>
                <a:innerShdw blurRad="127000" dist="63500" dir="13500000">
                  <a:schemeClr val="tx1">
                    <a:lumMod val="65000"/>
                    <a:lumOff val="35000"/>
                    <a:alpha val="49000"/>
                  </a:scheme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b="1">
                  <a:solidFill>
                    <a:srgbClr val="FFFFFF"/>
                  </a:solidFill>
                  <a:latin typeface="+mn-ea"/>
                </a:endParaRPr>
              </a:p>
            </p:txBody>
          </p:sp>
          <p:sp>
            <p:nvSpPr>
              <p:cNvPr id="18" name="圆角矩形 17"/>
              <p:cNvSpPr/>
              <p:nvPr/>
            </p:nvSpPr>
            <p:spPr>
              <a:xfrm>
                <a:off x="3294839" y="4653242"/>
                <a:ext cx="1032368" cy="970505"/>
              </a:xfrm>
              <a:prstGeom prst="roundRect">
                <a:avLst>
                  <a:gd name="adj" fmla="val 9613"/>
                </a:avLst>
              </a:prstGeom>
              <a:solidFill>
                <a:schemeClr val="bg1">
                  <a:lumMod val="95000"/>
                </a:schemeClr>
              </a:solidFill>
              <a:ln w="50800">
                <a:noFill/>
              </a:ln>
              <a:effectLst>
                <a:outerShdw blurRad="76200" dist="38100" dir="2700000" algn="tl" rotWithShape="0">
                  <a:schemeClr val="tx1">
                    <a:lumMod val="65000"/>
                    <a:lumOff val="35000"/>
                    <a:alpha val="64000"/>
                  </a:schemeClr>
                </a:outerShdw>
              </a:effectLst>
              <a:scene3d>
                <a:camera prst="orthographicFront"/>
                <a:lightRig rig="threePt" dir="t"/>
              </a:scene3d>
              <a:sp3d prstMaterial="softEdge">
                <a:bevelT w="25400" h="127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b="1">
                  <a:solidFill>
                    <a:srgbClr val="FFFFFF"/>
                  </a:solidFill>
                  <a:latin typeface="+mn-ea"/>
                </a:endParaRPr>
              </a:p>
            </p:txBody>
          </p:sp>
        </p:grpSp>
        <p:sp>
          <p:nvSpPr>
            <p:cNvPr id="3" name="TextBox 2"/>
            <p:cNvSpPr txBox="1"/>
            <p:nvPr/>
          </p:nvSpPr>
          <p:spPr>
            <a:xfrm>
              <a:off x="1009442" y="1507374"/>
              <a:ext cx="800219" cy="2893100"/>
            </a:xfrm>
            <a:prstGeom prst="rect">
              <a:avLst/>
            </a:prstGeom>
            <a:noFill/>
          </p:spPr>
          <p:txBody>
            <a:bodyPr vert="eaVert" wrap="square" rtlCol="0">
              <a:spAutoFit/>
            </a:bodyPr>
            <a:lstStyle/>
            <a:p>
              <a:r>
                <a:rPr lang="zh-CN" altLang="zh-CN" sz="2000" b="1" dirty="0">
                  <a:solidFill>
                    <a:srgbClr val="7030A0"/>
                  </a:solidFill>
                  <a:latin typeface="+mn-ea"/>
                </a:rPr>
                <a:t>纳税人购进国内旅客运输服务</a:t>
              </a:r>
              <a:endParaRPr lang="zh-CN" altLang="en-US" sz="2000" b="1" dirty="0">
                <a:solidFill>
                  <a:srgbClr val="7030A0"/>
                </a:solidFill>
                <a:latin typeface="+mn-ea"/>
              </a:endParaRPr>
            </a:p>
          </p:txBody>
        </p:sp>
        <p:sp>
          <p:nvSpPr>
            <p:cNvPr id="2" name="矩形 1"/>
            <p:cNvSpPr/>
            <p:nvPr/>
          </p:nvSpPr>
          <p:spPr>
            <a:xfrm>
              <a:off x="1143829" y="1307319"/>
              <a:ext cx="830677" cy="400110"/>
            </a:xfrm>
            <a:prstGeom prst="rect">
              <a:avLst/>
            </a:prstGeom>
          </p:spPr>
          <p:txBody>
            <a:bodyPr wrap="none">
              <a:spAutoFit/>
            </a:bodyPr>
            <a:lstStyle/>
            <a:p>
              <a:pPr algn="ctr"/>
              <a:r>
                <a:rPr lang="zh-CN" altLang="en-US" sz="2000" b="1" dirty="0">
                  <a:solidFill>
                    <a:srgbClr val="7030A0"/>
                  </a:solidFill>
                  <a:latin typeface="+mn-ea"/>
                </a:rPr>
                <a:t>（</a:t>
              </a:r>
              <a:r>
                <a:rPr lang="en-US" altLang="zh-CN" sz="2000" b="1" dirty="0">
                  <a:solidFill>
                    <a:srgbClr val="7030A0"/>
                  </a:solidFill>
                  <a:latin typeface="+mn-ea"/>
                </a:rPr>
                <a:t>3</a:t>
              </a:r>
              <a:r>
                <a:rPr lang="zh-CN" altLang="en-US" sz="2000" b="1" dirty="0">
                  <a:solidFill>
                    <a:srgbClr val="7030A0"/>
                  </a:solidFill>
                  <a:latin typeface="+mn-ea"/>
                </a:rPr>
                <a:t>）</a:t>
              </a:r>
              <a:endParaRPr lang="en-US" altLang="zh-CN" sz="2000" b="1" dirty="0">
                <a:solidFill>
                  <a:srgbClr val="7030A0"/>
                </a:solidFill>
                <a:latin typeface="+mn-ea"/>
              </a:endParaRPr>
            </a:p>
          </p:txBody>
        </p:sp>
      </p:grpSp>
      <p:graphicFrame>
        <p:nvGraphicFramePr>
          <p:cNvPr id="12" name="表格 11">
            <a:extLst>
              <a:ext uri="{FF2B5EF4-FFF2-40B4-BE49-F238E27FC236}">
                <a16:creationId xmlns:a16="http://schemas.microsoft.com/office/drawing/2014/main" id="{7911721E-3D30-4A67-80C8-B60264D53F36}"/>
              </a:ext>
            </a:extLst>
          </p:cNvPr>
          <p:cNvGraphicFramePr>
            <a:graphicFrameLocks noGrp="1"/>
          </p:cNvGraphicFramePr>
          <p:nvPr>
            <p:extLst>
              <p:ext uri="{D42A27DB-BD31-4B8C-83A1-F6EECF244321}">
                <p14:modId xmlns:p14="http://schemas.microsoft.com/office/powerpoint/2010/main" val="3536071995"/>
              </p:ext>
            </p:extLst>
          </p:nvPr>
        </p:nvGraphicFramePr>
        <p:xfrm>
          <a:off x="1334826" y="927219"/>
          <a:ext cx="7539996" cy="3683229"/>
        </p:xfrm>
        <a:graphic>
          <a:graphicData uri="http://schemas.openxmlformats.org/drawingml/2006/table">
            <a:tbl>
              <a:tblPr firstRow="1" firstCol="1" bandRow="1">
                <a:tableStyleId>{7DF18680-E054-41AD-8BC1-D1AEF772440D}</a:tableStyleId>
              </a:tblPr>
              <a:tblGrid>
                <a:gridCol w="3027530">
                  <a:extLst>
                    <a:ext uri="{9D8B030D-6E8A-4147-A177-3AD203B41FA5}">
                      <a16:colId xmlns:a16="http://schemas.microsoft.com/office/drawing/2014/main" val="835606109"/>
                    </a:ext>
                  </a:extLst>
                </a:gridCol>
                <a:gridCol w="4512466">
                  <a:extLst>
                    <a:ext uri="{9D8B030D-6E8A-4147-A177-3AD203B41FA5}">
                      <a16:colId xmlns:a16="http://schemas.microsoft.com/office/drawing/2014/main" val="3320007752"/>
                    </a:ext>
                  </a:extLst>
                </a:gridCol>
              </a:tblGrid>
              <a:tr h="377667">
                <a:tc>
                  <a:txBody>
                    <a:bodyPr/>
                    <a:lstStyle/>
                    <a:p>
                      <a:pPr algn="ctr">
                        <a:spcAft>
                          <a:spcPts val="0"/>
                        </a:spcAft>
                      </a:pPr>
                      <a:r>
                        <a:rPr lang="zh-CN" sz="1800" b="1" kern="100" dirty="0">
                          <a:effectLst/>
                        </a:rPr>
                        <a:t>取得的抵扣凭证</a:t>
                      </a:r>
                      <a:endParaRPr lang="zh-CN" sz="1800" b="1" kern="100" dirty="0">
                        <a:effectLst/>
                        <a:latin typeface="楷体" panose="02010609060101010101" pitchFamily="49" charset="-122"/>
                        <a:ea typeface="楷体" panose="02010609060101010101" pitchFamily="49" charset="-122"/>
                        <a:cs typeface="Times New Roman" panose="02020603050405020304" pitchFamily="18" charset="0"/>
                      </a:endParaRPr>
                    </a:p>
                  </a:txBody>
                  <a:tcPr marL="68580" marR="68580" marT="0" marB="0" anchor="ctr"/>
                </a:tc>
                <a:tc>
                  <a:txBody>
                    <a:bodyPr/>
                    <a:lstStyle/>
                    <a:p>
                      <a:pPr algn="ctr">
                        <a:spcAft>
                          <a:spcPts val="0"/>
                        </a:spcAft>
                      </a:pPr>
                      <a:r>
                        <a:rPr lang="zh-CN" sz="1800" b="1" kern="100">
                          <a:effectLst/>
                        </a:rPr>
                        <a:t>抵扣政策</a:t>
                      </a:r>
                      <a:endParaRPr lang="zh-CN" sz="1800" b="1" kern="100">
                        <a:effectLst/>
                        <a:latin typeface="楷体" panose="02010609060101010101" pitchFamily="49" charset="-122"/>
                        <a:ea typeface="楷体" panose="02010609060101010101" pitchFamily="49" charset="-122"/>
                        <a:cs typeface="Times New Roman" panose="02020603050405020304" pitchFamily="18" charset="0"/>
                      </a:endParaRPr>
                    </a:p>
                  </a:txBody>
                  <a:tcPr marL="68580" marR="68580" marT="0" marB="0" anchor="ctr"/>
                </a:tc>
                <a:extLst>
                  <a:ext uri="{0D108BD9-81ED-4DB2-BD59-A6C34878D82A}">
                    <a16:rowId xmlns:a16="http://schemas.microsoft.com/office/drawing/2014/main" val="3159588633"/>
                  </a:ext>
                </a:extLst>
              </a:tr>
              <a:tr h="755332">
                <a:tc>
                  <a:txBody>
                    <a:bodyPr/>
                    <a:lstStyle/>
                    <a:p>
                      <a:pPr algn="l">
                        <a:spcAft>
                          <a:spcPts val="0"/>
                        </a:spcAft>
                      </a:pPr>
                      <a:r>
                        <a:rPr lang="zh-CN" sz="1800" b="1" kern="100">
                          <a:effectLst/>
                        </a:rPr>
                        <a:t>增值税电子普通发票</a:t>
                      </a:r>
                      <a:endParaRPr lang="zh-CN" sz="1800" b="1" kern="100">
                        <a:effectLst/>
                        <a:latin typeface="楷体" panose="02010609060101010101" pitchFamily="49" charset="-122"/>
                        <a:ea typeface="楷体" panose="02010609060101010101" pitchFamily="49" charset="-122"/>
                        <a:cs typeface="Times New Roman" panose="02020603050405020304" pitchFamily="18" charset="0"/>
                      </a:endParaRPr>
                    </a:p>
                  </a:txBody>
                  <a:tcPr marL="68580" marR="68580" marT="0" marB="0" anchor="ctr"/>
                </a:tc>
                <a:tc>
                  <a:txBody>
                    <a:bodyPr/>
                    <a:lstStyle/>
                    <a:p>
                      <a:pPr algn="l">
                        <a:spcAft>
                          <a:spcPts val="0"/>
                        </a:spcAft>
                      </a:pPr>
                      <a:r>
                        <a:rPr lang="zh-CN" sz="1800" b="1" kern="100" dirty="0">
                          <a:solidFill>
                            <a:srgbClr val="004DA1"/>
                          </a:solidFill>
                          <a:effectLst/>
                        </a:rPr>
                        <a:t>发票上注明的税额（凭票抵扣）</a:t>
                      </a:r>
                      <a:endParaRPr lang="zh-CN" sz="1800" b="1" kern="100" dirty="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68580" marR="68580" marT="0" marB="0" anchor="ctr"/>
                </a:tc>
                <a:extLst>
                  <a:ext uri="{0D108BD9-81ED-4DB2-BD59-A6C34878D82A}">
                    <a16:rowId xmlns:a16="http://schemas.microsoft.com/office/drawing/2014/main" val="1144871979"/>
                  </a:ext>
                </a:extLst>
              </a:tr>
              <a:tr h="1224564">
                <a:tc>
                  <a:txBody>
                    <a:bodyPr/>
                    <a:lstStyle/>
                    <a:p>
                      <a:pPr algn="l">
                        <a:spcAft>
                          <a:spcPts val="0"/>
                        </a:spcAft>
                      </a:pPr>
                      <a:r>
                        <a:rPr lang="zh-CN" sz="1800" b="1" kern="100" dirty="0">
                          <a:effectLst/>
                        </a:rPr>
                        <a:t>注明旅客身份信息的航空运输电子客票行程单</a:t>
                      </a:r>
                      <a:endParaRPr lang="zh-CN" sz="1800" b="1" kern="100" dirty="0">
                        <a:effectLst/>
                        <a:latin typeface="楷体" panose="02010609060101010101" pitchFamily="49" charset="-122"/>
                        <a:ea typeface="楷体" panose="02010609060101010101" pitchFamily="49" charset="-122"/>
                        <a:cs typeface="Times New Roman" panose="02020603050405020304" pitchFamily="18" charset="0"/>
                      </a:endParaRPr>
                    </a:p>
                  </a:txBody>
                  <a:tcPr marL="68580" marR="68580" marT="0" marB="0" anchor="ctr"/>
                </a:tc>
                <a:tc>
                  <a:txBody>
                    <a:bodyPr/>
                    <a:lstStyle/>
                    <a:p>
                      <a:pPr algn="l">
                        <a:spcAft>
                          <a:spcPts val="0"/>
                        </a:spcAft>
                      </a:pPr>
                      <a:r>
                        <a:rPr lang="zh-CN" sz="1800" b="1" kern="100" dirty="0">
                          <a:solidFill>
                            <a:srgbClr val="004DA1"/>
                          </a:solidFill>
                          <a:effectLst/>
                        </a:rPr>
                        <a:t>（票价＋燃油附加费）÷（</a:t>
                      </a:r>
                      <a:r>
                        <a:rPr lang="en-US" sz="1800" b="1" kern="100" dirty="0">
                          <a:solidFill>
                            <a:srgbClr val="004DA1"/>
                          </a:solidFill>
                          <a:effectLst/>
                        </a:rPr>
                        <a:t>1</a:t>
                      </a:r>
                      <a:r>
                        <a:rPr lang="zh-CN" sz="1800" b="1" kern="100" dirty="0">
                          <a:solidFill>
                            <a:srgbClr val="004DA1"/>
                          </a:solidFill>
                          <a:effectLst/>
                        </a:rPr>
                        <a:t>＋</a:t>
                      </a:r>
                      <a:r>
                        <a:rPr lang="en-US" sz="1800" b="1" kern="100" dirty="0">
                          <a:solidFill>
                            <a:srgbClr val="004DA1"/>
                          </a:solidFill>
                          <a:effectLst/>
                        </a:rPr>
                        <a:t>9%</a:t>
                      </a:r>
                      <a:r>
                        <a:rPr lang="zh-CN" sz="1800" b="1" kern="100" dirty="0">
                          <a:solidFill>
                            <a:srgbClr val="004DA1"/>
                          </a:solidFill>
                          <a:effectLst/>
                        </a:rPr>
                        <a:t>）×</a:t>
                      </a:r>
                      <a:r>
                        <a:rPr lang="en-US" sz="1800" b="1" kern="100" dirty="0">
                          <a:solidFill>
                            <a:srgbClr val="004DA1"/>
                          </a:solidFill>
                          <a:effectLst/>
                        </a:rPr>
                        <a:t>9%</a:t>
                      </a:r>
                    </a:p>
                    <a:p>
                      <a:pPr algn="l">
                        <a:spcAft>
                          <a:spcPts val="0"/>
                        </a:spcAft>
                      </a:pPr>
                      <a:r>
                        <a:rPr lang="zh-CN" altLang="zh-CN" sz="1800" b="1" kern="1200" dirty="0">
                          <a:solidFill>
                            <a:srgbClr val="C00000"/>
                          </a:solidFill>
                          <a:effectLst/>
                        </a:rPr>
                        <a:t>【注意】</a:t>
                      </a:r>
                      <a:r>
                        <a:rPr lang="zh-CN" altLang="zh-CN" sz="1800" b="1" kern="1200" dirty="0">
                          <a:solidFill>
                            <a:srgbClr val="004DA1"/>
                          </a:solidFill>
                          <a:effectLst/>
                        </a:rPr>
                        <a:t>不包括代收的“机场建设费</a:t>
                      </a:r>
                      <a:r>
                        <a:rPr lang="zh-CN" altLang="en-US" sz="1800" b="1" kern="1200" dirty="0">
                          <a:solidFill>
                            <a:srgbClr val="004DA1"/>
                          </a:solidFill>
                          <a:effectLst/>
                        </a:rPr>
                        <a:t>、民航发展基金</a:t>
                      </a:r>
                      <a:r>
                        <a:rPr lang="zh-CN" altLang="zh-CN" sz="1800" b="1" kern="1200" dirty="0">
                          <a:solidFill>
                            <a:srgbClr val="004DA1"/>
                          </a:solidFill>
                          <a:effectLst/>
                        </a:rPr>
                        <a:t>”</a:t>
                      </a:r>
                      <a:endParaRPr lang="zh-CN" sz="1800" b="1" kern="100" dirty="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68580" marR="68580" marT="0" marB="0" anchor="ctr"/>
                </a:tc>
                <a:extLst>
                  <a:ext uri="{0D108BD9-81ED-4DB2-BD59-A6C34878D82A}">
                    <a16:rowId xmlns:a16="http://schemas.microsoft.com/office/drawing/2014/main" val="2613308095"/>
                  </a:ext>
                </a:extLst>
              </a:tr>
              <a:tr h="570334">
                <a:tc>
                  <a:txBody>
                    <a:bodyPr/>
                    <a:lstStyle/>
                    <a:p>
                      <a:pPr algn="l">
                        <a:spcAft>
                          <a:spcPts val="0"/>
                        </a:spcAft>
                      </a:pPr>
                      <a:r>
                        <a:rPr lang="zh-CN" sz="1800" b="1" kern="100">
                          <a:effectLst/>
                        </a:rPr>
                        <a:t>注明旅客身份信息的铁路车票</a:t>
                      </a:r>
                      <a:endParaRPr lang="zh-CN" sz="1800" b="1" kern="100">
                        <a:effectLst/>
                        <a:latin typeface="楷体" panose="02010609060101010101" pitchFamily="49" charset="-122"/>
                        <a:ea typeface="楷体" panose="02010609060101010101" pitchFamily="49" charset="-122"/>
                        <a:cs typeface="Times New Roman" panose="02020603050405020304" pitchFamily="18" charset="0"/>
                      </a:endParaRPr>
                    </a:p>
                  </a:txBody>
                  <a:tcPr marL="68580" marR="68580" marT="0" marB="0" anchor="ctr"/>
                </a:tc>
                <a:tc>
                  <a:txBody>
                    <a:bodyPr/>
                    <a:lstStyle/>
                    <a:p>
                      <a:pPr algn="l">
                        <a:spcAft>
                          <a:spcPts val="0"/>
                        </a:spcAft>
                      </a:pPr>
                      <a:r>
                        <a:rPr lang="zh-CN" sz="1800" b="1" kern="100" dirty="0">
                          <a:solidFill>
                            <a:srgbClr val="004DA1"/>
                          </a:solidFill>
                          <a:effectLst/>
                        </a:rPr>
                        <a:t>票面金额÷（</a:t>
                      </a:r>
                      <a:r>
                        <a:rPr lang="en-US" sz="1800" b="1" kern="100" dirty="0">
                          <a:solidFill>
                            <a:srgbClr val="004DA1"/>
                          </a:solidFill>
                          <a:effectLst/>
                        </a:rPr>
                        <a:t>1</a:t>
                      </a:r>
                      <a:r>
                        <a:rPr lang="zh-CN" sz="1800" b="1" kern="100" dirty="0">
                          <a:solidFill>
                            <a:srgbClr val="004DA1"/>
                          </a:solidFill>
                          <a:effectLst/>
                        </a:rPr>
                        <a:t>＋</a:t>
                      </a:r>
                      <a:r>
                        <a:rPr lang="en-US" sz="1800" b="1" kern="100" dirty="0">
                          <a:solidFill>
                            <a:srgbClr val="004DA1"/>
                          </a:solidFill>
                          <a:effectLst/>
                        </a:rPr>
                        <a:t>9%</a:t>
                      </a:r>
                      <a:r>
                        <a:rPr lang="zh-CN" sz="1800" b="1" kern="100" dirty="0">
                          <a:solidFill>
                            <a:srgbClr val="004DA1"/>
                          </a:solidFill>
                          <a:effectLst/>
                        </a:rPr>
                        <a:t>）×</a:t>
                      </a:r>
                      <a:r>
                        <a:rPr lang="en-US" sz="1800" b="1" kern="100" dirty="0">
                          <a:solidFill>
                            <a:srgbClr val="004DA1"/>
                          </a:solidFill>
                          <a:effectLst/>
                        </a:rPr>
                        <a:t>9%</a:t>
                      </a:r>
                      <a:endParaRPr lang="zh-CN" sz="1800" b="1" kern="100" dirty="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68580" marR="68580" marT="0" marB="0" anchor="ctr"/>
                </a:tc>
                <a:extLst>
                  <a:ext uri="{0D108BD9-81ED-4DB2-BD59-A6C34878D82A}">
                    <a16:rowId xmlns:a16="http://schemas.microsoft.com/office/drawing/2014/main" val="4010987013"/>
                  </a:ext>
                </a:extLst>
              </a:tr>
              <a:tr h="755332">
                <a:tc>
                  <a:txBody>
                    <a:bodyPr/>
                    <a:lstStyle/>
                    <a:p>
                      <a:pPr algn="l">
                        <a:spcAft>
                          <a:spcPts val="0"/>
                        </a:spcAft>
                      </a:pPr>
                      <a:r>
                        <a:rPr lang="zh-CN" sz="1800" b="1" kern="100">
                          <a:effectLst/>
                        </a:rPr>
                        <a:t>注明旅客身份信息的公路、水路等其他客票</a:t>
                      </a:r>
                      <a:endParaRPr lang="zh-CN" sz="1800" b="1" kern="100">
                        <a:effectLst/>
                        <a:latin typeface="楷体" panose="02010609060101010101" pitchFamily="49" charset="-122"/>
                        <a:ea typeface="楷体" panose="02010609060101010101" pitchFamily="49" charset="-122"/>
                        <a:cs typeface="Times New Roman" panose="02020603050405020304" pitchFamily="18" charset="0"/>
                      </a:endParaRPr>
                    </a:p>
                  </a:txBody>
                  <a:tcPr marL="68580" marR="68580" marT="0" marB="0" anchor="ctr"/>
                </a:tc>
                <a:tc>
                  <a:txBody>
                    <a:bodyPr/>
                    <a:lstStyle/>
                    <a:p>
                      <a:pPr algn="l">
                        <a:spcAft>
                          <a:spcPts val="0"/>
                        </a:spcAft>
                      </a:pPr>
                      <a:r>
                        <a:rPr lang="zh-CN" sz="1800" b="1" kern="100" dirty="0">
                          <a:solidFill>
                            <a:srgbClr val="004DA1"/>
                          </a:solidFill>
                          <a:effectLst/>
                        </a:rPr>
                        <a:t>票面金额÷（</a:t>
                      </a:r>
                      <a:r>
                        <a:rPr lang="en-US" sz="1800" b="1" kern="100" dirty="0">
                          <a:solidFill>
                            <a:srgbClr val="004DA1"/>
                          </a:solidFill>
                          <a:effectLst/>
                        </a:rPr>
                        <a:t>1</a:t>
                      </a:r>
                      <a:r>
                        <a:rPr lang="zh-CN" sz="1800" b="1" kern="100" dirty="0">
                          <a:solidFill>
                            <a:srgbClr val="004DA1"/>
                          </a:solidFill>
                          <a:effectLst/>
                        </a:rPr>
                        <a:t>＋</a:t>
                      </a:r>
                      <a:r>
                        <a:rPr lang="en-US" sz="1800" b="1" kern="100" dirty="0">
                          <a:solidFill>
                            <a:srgbClr val="004DA1"/>
                          </a:solidFill>
                          <a:effectLst/>
                        </a:rPr>
                        <a:t>3%</a:t>
                      </a:r>
                      <a:r>
                        <a:rPr lang="zh-CN" sz="1800" b="1" kern="100" dirty="0">
                          <a:solidFill>
                            <a:srgbClr val="004DA1"/>
                          </a:solidFill>
                          <a:effectLst/>
                        </a:rPr>
                        <a:t>）×</a:t>
                      </a:r>
                      <a:r>
                        <a:rPr lang="en-US" sz="1800" b="1" kern="100" dirty="0">
                          <a:solidFill>
                            <a:srgbClr val="004DA1"/>
                          </a:solidFill>
                          <a:effectLst/>
                        </a:rPr>
                        <a:t>3%</a:t>
                      </a:r>
                      <a:endParaRPr lang="zh-CN" sz="1800" b="1" kern="100" dirty="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68580" marR="68580" marT="0" marB="0" anchor="ctr"/>
                </a:tc>
                <a:extLst>
                  <a:ext uri="{0D108BD9-81ED-4DB2-BD59-A6C34878D82A}">
                    <a16:rowId xmlns:a16="http://schemas.microsoft.com/office/drawing/2014/main" val="3116115669"/>
                  </a:ext>
                </a:extLst>
              </a:tr>
            </a:tbl>
          </a:graphicData>
        </a:graphic>
      </p:graphicFrame>
      <p:sp>
        <p:nvSpPr>
          <p:cNvPr id="7" name="矩形: 圆角 6">
            <a:extLst>
              <a:ext uri="{FF2B5EF4-FFF2-40B4-BE49-F238E27FC236}">
                <a16:creationId xmlns:a16="http://schemas.microsoft.com/office/drawing/2014/main" id="{FB70BAC7-C1D7-435D-AAB0-169200C40598}"/>
              </a:ext>
            </a:extLst>
          </p:cNvPr>
          <p:cNvSpPr/>
          <p:nvPr/>
        </p:nvSpPr>
        <p:spPr>
          <a:xfrm>
            <a:off x="1437135" y="1794775"/>
            <a:ext cx="7311578" cy="2319446"/>
          </a:xfrm>
          <a:prstGeom prst="roundRect">
            <a:avLst/>
          </a:prstGeom>
        </p:spPr>
        <p:style>
          <a:lnRef idx="0">
            <a:schemeClr val="accent3"/>
          </a:lnRef>
          <a:fillRef idx="3">
            <a:schemeClr val="accent3"/>
          </a:fillRef>
          <a:effectRef idx="3">
            <a:schemeClr val="accent3"/>
          </a:effectRef>
          <a:fontRef idx="minor">
            <a:schemeClr val="lt1"/>
          </a:fontRef>
        </p:style>
        <p:txBody>
          <a:bodyPr rtlCol="0" anchor="ctr"/>
          <a:lstStyle/>
          <a:p>
            <a:pPr indent="457200">
              <a:lnSpc>
                <a:spcPct val="150000"/>
              </a:lnSpc>
            </a:pPr>
            <a:r>
              <a:rPr lang="en-US" altLang="zh-CN" sz="1800" b="1" dirty="0"/>
              <a:t>【</a:t>
            </a:r>
            <a:r>
              <a:rPr lang="zh-CN" altLang="en-US" sz="1800" b="1" dirty="0"/>
              <a:t>老侯提示</a:t>
            </a:r>
            <a:r>
              <a:rPr lang="en-US" altLang="zh-CN" sz="1800" b="1" dirty="0"/>
              <a:t>】</a:t>
            </a:r>
            <a:r>
              <a:rPr lang="zh-CN" altLang="en-US" sz="1800" b="1" dirty="0"/>
              <a:t>可以用于抵扣的凭证包括：增值税专用发票、机动车销售统一发票、海关进口增值税专用缴款书、农产品收购发票、农产品销售发票、完税凭证、符合规定的国内旅客运输发票（注明旅客身份信息的航空运输电子客票行程单、铁路车票、公路水路等其他客票、国内旅客运输服务的增值税电子普通发票）。</a:t>
            </a:r>
          </a:p>
        </p:txBody>
      </p:sp>
    </p:spTree>
    <p:extLst>
      <p:ext uri="{BB962C8B-B14F-4D97-AF65-F5344CB8AC3E}">
        <p14:creationId xmlns:p14="http://schemas.microsoft.com/office/powerpoint/2010/main" val="3100001865"/>
      </p:ext>
    </p:extLst>
  </p:cSld>
  <p:clrMapOvr>
    <a:masterClrMapping/>
  </p:clrMapOvr>
  <mc:AlternateContent xmlns:mc="http://schemas.openxmlformats.org/markup-compatibility/2006" xmlns:p14="http://schemas.microsoft.com/office/powerpoint/2010/main">
    <mc:Choice Requires="p14">
      <p:transition spd="slow" p14:dur="1600" advClick="0" advTm="0">
        <p14:gallery dir="l"/>
      </p:transition>
    </mc:Choice>
    <mc:Fallback xmlns="">
      <p:transition spd="slow"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fade">
                                      <p:cBhvr>
                                        <p:cTn id="7" dur="1000"/>
                                        <p:tgtEl>
                                          <p:spTgt spid="12"/>
                                        </p:tgtEl>
                                      </p:cBhvr>
                                    </p:animEffect>
                                    <p:anim calcmode="lin" valueType="num">
                                      <p:cBhvr>
                                        <p:cTn id="8" dur="1000" fill="hold"/>
                                        <p:tgtEl>
                                          <p:spTgt spid="12"/>
                                        </p:tgtEl>
                                        <p:attrNameLst>
                                          <p:attrName>ppt_x</p:attrName>
                                        </p:attrNameLst>
                                      </p:cBhvr>
                                      <p:tavLst>
                                        <p:tav tm="0">
                                          <p:val>
                                            <p:strVal val="#ppt_x"/>
                                          </p:val>
                                        </p:tav>
                                        <p:tav tm="100000">
                                          <p:val>
                                            <p:strVal val="#ppt_x"/>
                                          </p:val>
                                        </p:tav>
                                      </p:tavLst>
                                    </p:anim>
                                    <p:anim calcmode="lin" valueType="num">
                                      <p:cBhvr>
                                        <p:cTn id="9" dur="900" decel="100000" fill="hold"/>
                                        <p:tgtEl>
                                          <p:spTgt spid="12"/>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12"/>
                                        </p:tgtEl>
                                        <p:attrNameLst>
                                          <p:attrName>ppt_y</p:attrName>
                                        </p:attrNameLst>
                                      </p:cBhvr>
                                      <p:tavLst>
                                        <p:tav tm="0">
                                          <p:val>
                                            <p:strVal val="#ppt_y-.03"/>
                                          </p:val>
                                        </p:tav>
                                        <p:tav tm="100000">
                                          <p:val>
                                            <p:strVal val="#ppt_y"/>
                                          </p:val>
                                        </p:tav>
                                      </p:tavLst>
                                    </p:anim>
                                  </p:childTnLst>
                                </p:cTn>
                              </p:par>
                            </p:childTnLst>
                          </p:cTn>
                        </p:par>
                      </p:childTnLst>
                    </p:cTn>
                  </p:par>
                  <p:par>
                    <p:cTn id="11" fill="hold">
                      <p:stCondLst>
                        <p:cond delay="indefinite"/>
                      </p:stCondLst>
                      <p:childTnLst>
                        <p:par>
                          <p:cTn id="12" fill="hold">
                            <p:stCondLst>
                              <p:cond delay="0"/>
                            </p:stCondLst>
                            <p:childTnLst>
                              <p:par>
                                <p:cTn id="13" presetID="2" presetClass="entr" presetSubtype="4" fill="hold" grpId="0" nodeType="clickEffect">
                                  <p:stCondLst>
                                    <p:cond delay="0"/>
                                  </p:stCondLst>
                                  <p:childTnLst>
                                    <p:set>
                                      <p:cBhvr>
                                        <p:cTn id="14" dur="1" fill="hold">
                                          <p:stCondLst>
                                            <p:cond delay="0"/>
                                          </p:stCondLst>
                                        </p:cTn>
                                        <p:tgtEl>
                                          <p:spTgt spid="7"/>
                                        </p:tgtEl>
                                        <p:attrNameLst>
                                          <p:attrName>style.visibility</p:attrName>
                                        </p:attrNameLst>
                                      </p:cBhvr>
                                      <p:to>
                                        <p:strVal val="visible"/>
                                      </p:to>
                                    </p:set>
                                    <p:anim calcmode="lin" valueType="num">
                                      <p:cBhvr additive="base">
                                        <p:cTn id="15" dur="500" fill="hold"/>
                                        <p:tgtEl>
                                          <p:spTgt spid="7"/>
                                        </p:tgtEl>
                                        <p:attrNameLst>
                                          <p:attrName>ppt_x</p:attrName>
                                        </p:attrNameLst>
                                      </p:cBhvr>
                                      <p:tavLst>
                                        <p:tav tm="0">
                                          <p:val>
                                            <p:strVal val="#ppt_x"/>
                                          </p:val>
                                        </p:tav>
                                        <p:tav tm="100000">
                                          <p:val>
                                            <p:strVal val="#ppt_x"/>
                                          </p:val>
                                        </p:tav>
                                      </p:tavLst>
                                    </p:anim>
                                    <p:anim calcmode="lin" valueType="num">
                                      <p:cBhvr additive="base">
                                        <p:cTn id="16"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Lst>
  </p:timing>
</p:sld>
</file>

<file path=ppt/slides/slide25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4F0A75B-CCA1-5A9C-7CF0-37BF7264B604}"/>
            </a:ext>
          </a:extLst>
        </p:cNvPr>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A4A14250-5C0B-105A-7484-7A7C4321FFDE}"/>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latin typeface="+mn-lt"/>
                <a:cs typeface="+mn-ea"/>
                <a:sym typeface="+mn-lt"/>
              </a:rPr>
              <a:pPr>
                <a:defRPr/>
              </a:pPr>
              <a:t>252</a:t>
            </a:fld>
            <a:endParaRPr lang="en-US">
              <a:solidFill>
                <a:prstClr val="black">
                  <a:tint val="75000"/>
                </a:prstClr>
              </a:solidFill>
              <a:latin typeface="+mn-lt"/>
              <a:cs typeface="+mn-ea"/>
              <a:sym typeface="+mn-lt"/>
            </a:endParaRPr>
          </a:p>
        </p:txBody>
      </p:sp>
      <p:sp>
        <p:nvSpPr>
          <p:cNvPr id="3" name="文本框 2">
            <a:extLst>
              <a:ext uri="{FF2B5EF4-FFF2-40B4-BE49-F238E27FC236}">
                <a16:creationId xmlns:a16="http://schemas.microsoft.com/office/drawing/2014/main" id="{EB0E8AD3-36AE-A60B-CAF8-CD7456C51CA8}"/>
              </a:ext>
            </a:extLst>
          </p:cNvPr>
          <p:cNvSpPr txBox="1"/>
          <p:nvPr/>
        </p:nvSpPr>
        <p:spPr>
          <a:xfrm>
            <a:off x="2039921" y="225348"/>
            <a:ext cx="5410461" cy="500137"/>
          </a:xfrm>
          <a:prstGeom prst="rect">
            <a:avLst/>
          </a:prstGeom>
          <a:noFill/>
        </p:spPr>
        <p:txBody>
          <a:bodyPr wrap="square" lIns="68580" tIns="34290" rIns="68580" bIns="34290" rtlCol="0">
            <a:spAutoFit/>
          </a:bodyPr>
          <a:lstStyle/>
          <a:p>
            <a:pPr algn="ctr"/>
            <a:r>
              <a:rPr lang="zh-CN" altLang="en-US" sz="2800" b="1" dirty="0">
                <a:solidFill>
                  <a:srgbClr val="0070C0"/>
                </a:solidFill>
                <a:cs typeface="+mn-ea"/>
                <a:sym typeface="+mn-lt"/>
              </a:rPr>
              <a:t>试试就试试</a:t>
            </a:r>
            <a:endParaRPr lang="en-US" altLang="zh-CN" sz="2800" b="1" dirty="0">
              <a:solidFill>
                <a:srgbClr val="7030A0"/>
              </a:solidFill>
              <a:cs typeface="+mn-ea"/>
              <a:sym typeface="+mn-lt"/>
            </a:endParaRPr>
          </a:p>
        </p:txBody>
      </p:sp>
      <p:sp>
        <p:nvSpPr>
          <p:cNvPr id="8" name="内容占位符 1">
            <a:extLst>
              <a:ext uri="{FF2B5EF4-FFF2-40B4-BE49-F238E27FC236}">
                <a16:creationId xmlns:a16="http://schemas.microsoft.com/office/drawing/2014/main" id="{BAFEAD3B-2061-53FF-6940-32DAC190F3AC}"/>
              </a:ext>
            </a:extLst>
          </p:cNvPr>
          <p:cNvSpPr txBox="1">
            <a:spLocks/>
          </p:cNvSpPr>
          <p:nvPr/>
        </p:nvSpPr>
        <p:spPr>
          <a:xfrm>
            <a:off x="490822" y="779487"/>
            <a:ext cx="8257891" cy="3887763"/>
          </a:xfrm>
          <a:prstGeom prst="rect">
            <a:avLst/>
          </a:prstGeom>
        </p:spPr>
        <p:txBody>
          <a:bodyPr vert="horz" lIns="91440" tIns="45720" rIns="91440" bIns="45720" rtlCol="0">
            <a:normAutofit/>
          </a:bodyPr>
          <a:lstStyle>
            <a:lvl1pPr marL="0" indent="538480" algn="l" defTabSz="685800" rtl="0" eaLnBrk="1" latinLnBrk="0" hangingPunct="1">
              <a:lnSpc>
                <a:spcPct val="150000"/>
              </a:lnSpc>
              <a:spcBef>
                <a:spcPts val="0"/>
              </a:spcBef>
              <a:buFont typeface="Arial" panose="020B0604020202020204" pitchFamily="34" charset="0"/>
              <a:buNone/>
              <a:defRPr sz="2200" b="1" kern="1200">
                <a:solidFill>
                  <a:srgbClr val="004DA1"/>
                </a:solidFill>
                <a:latin typeface="楷体" panose="02010609060101010101" pitchFamily="49" charset="-122"/>
                <a:ea typeface="楷体" panose="02010609060101010101" pitchFamily="49" charset="-122"/>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en-US" altLang="zh-CN" sz="1800" dirty="0">
                <a:latin typeface="+mn-lt"/>
                <a:ea typeface="+mn-ea"/>
                <a:cs typeface="+mn-ea"/>
                <a:sym typeface="+mn-lt"/>
              </a:rPr>
              <a:t>【</a:t>
            </a:r>
            <a:r>
              <a:rPr lang="zh-CN" altLang="en-US" sz="1800" dirty="0">
                <a:latin typeface="+mn-lt"/>
                <a:ea typeface="+mn-ea"/>
                <a:cs typeface="+mn-ea"/>
                <a:sym typeface="+mn-lt"/>
              </a:rPr>
              <a:t>单选题</a:t>
            </a:r>
            <a:r>
              <a:rPr lang="en-US" altLang="zh-CN" sz="1800" dirty="0">
                <a:latin typeface="+mn-lt"/>
                <a:ea typeface="+mn-ea"/>
                <a:cs typeface="+mn-ea"/>
                <a:sym typeface="+mn-lt"/>
              </a:rPr>
              <a:t>】</a:t>
            </a:r>
            <a:r>
              <a:rPr lang="zh-CN" altLang="en-US" sz="1800" dirty="0">
                <a:latin typeface="+mn-lt"/>
                <a:ea typeface="+mn-ea"/>
                <a:cs typeface="+mn-ea"/>
                <a:sym typeface="+mn-lt"/>
              </a:rPr>
              <a:t>（</a:t>
            </a:r>
            <a:r>
              <a:rPr lang="en-US" altLang="zh-CN" sz="1800" dirty="0">
                <a:latin typeface="+mn-lt"/>
                <a:ea typeface="+mn-ea"/>
                <a:cs typeface="+mn-ea"/>
                <a:sym typeface="+mn-lt"/>
              </a:rPr>
              <a:t>2023 </a:t>
            </a:r>
            <a:r>
              <a:rPr lang="zh-CN" altLang="en-US" sz="1800" dirty="0">
                <a:latin typeface="+mn-lt"/>
                <a:ea typeface="+mn-ea"/>
                <a:cs typeface="+mn-ea"/>
                <a:sym typeface="+mn-lt"/>
              </a:rPr>
              <a:t>年）甲植物油厂为增值税一般纳税人，</a:t>
            </a:r>
            <a:r>
              <a:rPr lang="en-US" altLang="zh-CN" sz="1800" dirty="0">
                <a:latin typeface="+mn-lt"/>
                <a:ea typeface="+mn-ea"/>
                <a:cs typeface="+mn-ea"/>
                <a:sym typeface="+mn-lt"/>
              </a:rPr>
              <a:t>2022 </a:t>
            </a:r>
            <a:r>
              <a:rPr lang="zh-CN" altLang="en-US" sz="1800" dirty="0">
                <a:latin typeface="+mn-lt"/>
                <a:ea typeface="+mn-ea"/>
                <a:cs typeface="+mn-ea"/>
                <a:sym typeface="+mn-lt"/>
              </a:rPr>
              <a:t>年 </a:t>
            </a:r>
            <a:r>
              <a:rPr lang="en-US" altLang="zh-CN" sz="1800" dirty="0">
                <a:latin typeface="+mn-lt"/>
                <a:ea typeface="+mn-ea"/>
                <a:cs typeface="+mn-ea"/>
                <a:sym typeface="+mn-lt"/>
              </a:rPr>
              <a:t>7 </a:t>
            </a:r>
            <a:r>
              <a:rPr lang="zh-CN" altLang="en-US" sz="1800" dirty="0">
                <a:latin typeface="+mn-lt"/>
                <a:ea typeface="+mn-ea"/>
                <a:cs typeface="+mn-ea"/>
                <a:sym typeface="+mn-lt"/>
              </a:rPr>
              <a:t>月从农民手中收购一批花生，农产品收购发票上注明买价为 </a:t>
            </a:r>
            <a:r>
              <a:rPr lang="en-US" altLang="zh-CN" sz="1800" dirty="0">
                <a:latin typeface="+mn-lt"/>
                <a:ea typeface="+mn-ea"/>
                <a:cs typeface="+mn-ea"/>
                <a:sym typeface="+mn-lt"/>
              </a:rPr>
              <a:t>182 000 </a:t>
            </a:r>
            <a:r>
              <a:rPr lang="zh-CN" altLang="en-US" sz="1800" dirty="0">
                <a:latin typeface="+mn-lt"/>
                <a:ea typeface="+mn-ea"/>
                <a:cs typeface="+mn-ea"/>
                <a:sym typeface="+mn-lt"/>
              </a:rPr>
              <a:t>元。甲植物油厂当月将收购的花生 </a:t>
            </a:r>
            <a:r>
              <a:rPr lang="en-US" altLang="zh-CN" sz="1800" dirty="0">
                <a:latin typeface="+mn-lt"/>
                <a:ea typeface="+mn-ea"/>
                <a:cs typeface="+mn-ea"/>
                <a:sym typeface="+mn-lt"/>
              </a:rPr>
              <a:t>80</a:t>
            </a:r>
            <a:r>
              <a:rPr lang="zh-CN" altLang="en-US" sz="1800" dirty="0">
                <a:latin typeface="+mn-lt"/>
                <a:ea typeface="+mn-ea"/>
                <a:cs typeface="+mn-ea"/>
                <a:sym typeface="+mn-lt"/>
              </a:rPr>
              <a:t>％用于加工食用植物油，剩余部分用于无偿赠送给客户，已知购进农产品按 </a:t>
            </a:r>
            <a:r>
              <a:rPr lang="en-US" altLang="zh-CN" sz="1800" dirty="0">
                <a:latin typeface="+mn-lt"/>
                <a:ea typeface="+mn-ea"/>
                <a:cs typeface="+mn-ea"/>
                <a:sym typeface="+mn-lt"/>
              </a:rPr>
              <a:t>9</a:t>
            </a:r>
            <a:r>
              <a:rPr lang="zh-CN" altLang="en-US" sz="1800" dirty="0">
                <a:latin typeface="+mn-lt"/>
                <a:ea typeface="+mn-ea"/>
                <a:cs typeface="+mn-ea"/>
                <a:sym typeface="+mn-lt"/>
              </a:rPr>
              <a:t>％的扣除率计算进项税额。计算甲植物油厂当月上述业务准予抵扣的进项税额的下列算式中，正确的是（　）。</a:t>
            </a:r>
          </a:p>
          <a:p>
            <a:r>
              <a:rPr lang="zh-CN" altLang="en-US" sz="1800" dirty="0">
                <a:latin typeface="+mn-lt"/>
                <a:ea typeface="+mn-ea"/>
                <a:cs typeface="+mn-ea"/>
                <a:sym typeface="+mn-lt"/>
              </a:rPr>
              <a:t>　　</a:t>
            </a:r>
            <a:r>
              <a:rPr lang="en-US" altLang="zh-CN" sz="1800" dirty="0">
                <a:latin typeface="+mn-lt"/>
                <a:ea typeface="+mn-ea"/>
                <a:cs typeface="+mn-ea"/>
                <a:sym typeface="+mn-lt"/>
              </a:rPr>
              <a:t>A.182 000×9</a:t>
            </a:r>
            <a:r>
              <a:rPr lang="zh-CN" altLang="en-US" sz="1800" dirty="0">
                <a:latin typeface="+mn-lt"/>
                <a:ea typeface="+mn-ea"/>
                <a:cs typeface="+mn-ea"/>
                <a:sym typeface="+mn-lt"/>
              </a:rPr>
              <a:t>％＝</a:t>
            </a:r>
            <a:r>
              <a:rPr lang="en-US" altLang="zh-CN" sz="1800" dirty="0">
                <a:latin typeface="+mn-lt"/>
                <a:ea typeface="+mn-ea"/>
                <a:cs typeface="+mn-ea"/>
                <a:sym typeface="+mn-lt"/>
              </a:rPr>
              <a:t>16 380</a:t>
            </a:r>
            <a:r>
              <a:rPr lang="zh-CN" altLang="en-US" sz="1800" dirty="0">
                <a:latin typeface="+mn-lt"/>
                <a:ea typeface="+mn-ea"/>
                <a:cs typeface="+mn-ea"/>
                <a:sym typeface="+mn-lt"/>
              </a:rPr>
              <a:t>（元）</a:t>
            </a:r>
          </a:p>
          <a:p>
            <a:r>
              <a:rPr lang="zh-CN" altLang="en-US" sz="1800" dirty="0">
                <a:latin typeface="+mn-lt"/>
                <a:ea typeface="+mn-ea"/>
                <a:cs typeface="+mn-ea"/>
                <a:sym typeface="+mn-lt"/>
              </a:rPr>
              <a:t>　　</a:t>
            </a:r>
            <a:r>
              <a:rPr lang="en-US" altLang="zh-CN" sz="1800" dirty="0">
                <a:latin typeface="+mn-lt"/>
                <a:ea typeface="+mn-ea"/>
                <a:cs typeface="+mn-ea"/>
                <a:sym typeface="+mn-lt"/>
              </a:rPr>
              <a:t>B.182 000÷</a:t>
            </a:r>
            <a:r>
              <a:rPr lang="zh-CN" altLang="en-US" sz="1800" dirty="0">
                <a:latin typeface="+mn-lt"/>
                <a:ea typeface="+mn-ea"/>
                <a:cs typeface="+mn-ea"/>
                <a:sym typeface="+mn-lt"/>
              </a:rPr>
              <a:t>（</a:t>
            </a:r>
            <a:r>
              <a:rPr lang="en-US" altLang="zh-CN" sz="1800" dirty="0">
                <a:latin typeface="+mn-lt"/>
                <a:ea typeface="+mn-ea"/>
                <a:cs typeface="+mn-ea"/>
                <a:sym typeface="+mn-lt"/>
              </a:rPr>
              <a:t>1</a:t>
            </a:r>
            <a:r>
              <a:rPr lang="zh-CN" altLang="en-US" sz="1800" dirty="0">
                <a:latin typeface="+mn-lt"/>
                <a:ea typeface="+mn-ea"/>
                <a:cs typeface="+mn-ea"/>
                <a:sym typeface="+mn-lt"/>
              </a:rPr>
              <a:t>－</a:t>
            </a:r>
            <a:r>
              <a:rPr lang="en-US" altLang="zh-CN" sz="1800" dirty="0">
                <a:latin typeface="+mn-lt"/>
                <a:ea typeface="+mn-ea"/>
                <a:cs typeface="+mn-ea"/>
                <a:sym typeface="+mn-lt"/>
              </a:rPr>
              <a:t>9</a:t>
            </a:r>
            <a:r>
              <a:rPr lang="zh-CN" altLang="en-US" sz="1800" dirty="0">
                <a:latin typeface="+mn-lt"/>
                <a:ea typeface="+mn-ea"/>
                <a:cs typeface="+mn-ea"/>
                <a:sym typeface="+mn-lt"/>
              </a:rPr>
              <a:t>％）</a:t>
            </a:r>
            <a:r>
              <a:rPr lang="en-US" altLang="zh-CN" sz="1800" dirty="0">
                <a:latin typeface="+mn-lt"/>
                <a:ea typeface="+mn-ea"/>
                <a:cs typeface="+mn-ea"/>
                <a:sym typeface="+mn-lt"/>
              </a:rPr>
              <a:t>×9</a:t>
            </a:r>
            <a:r>
              <a:rPr lang="zh-CN" altLang="en-US" sz="1800" dirty="0">
                <a:latin typeface="+mn-lt"/>
                <a:ea typeface="+mn-ea"/>
                <a:cs typeface="+mn-ea"/>
                <a:sym typeface="+mn-lt"/>
              </a:rPr>
              <a:t>％＝</a:t>
            </a:r>
            <a:r>
              <a:rPr lang="en-US" altLang="zh-CN" sz="1800" dirty="0">
                <a:latin typeface="+mn-lt"/>
                <a:ea typeface="+mn-ea"/>
                <a:cs typeface="+mn-ea"/>
                <a:sym typeface="+mn-lt"/>
              </a:rPr>
              <a:t>18 000</a:t>
            </a:r>
            <a:r>
              <a:rPr lang="zh-CN" altLang="en-US" sz="1800" dirty="0">
                <a:latin typeface="+mn-lt"/>
                <a:ea typeface="+mn-ea"/>
                <a:cs typeface="+mn-ea"/>
                <a:sym typeface="+mn-lt"/>
              </a:rPr>
              <a:t>（元）</a:t>
            </a:r>
          </a:p>
          <a:p>
            <a:r>
              <a:rPr lang="zh-CN" altLang="en-US" sz="1800" dirty="0">
                <a:latin typeface="+mn-lt"/>
                <a:ea typeface="+mn-ea"/>
                <a:cs typeface="+mn-ea"/>
                <a:sym typeface="+mn-lt"/>
              </a:rPr>
              <a:t>　　</a:t>
            </a:r>
            <a:r>
              <a:rPr lang="en-US" altLang="zh-CN" sz="1800" dirty="0">
                <a:latin typeface="+mn-lt"/>
                <a:ea typeface="+mn-ea"/>
                <a:cs typeface="+mn-ea"/>
                <a:sym typeface="+mn-lt"/>
              </a:rPr>
              <a:t>C.182 000×9</a:t>
            </a:r>
            <a:r>
              <a:rPr lang="zh-CN" altLang="en-US" sz="1800" dirty="0">
                <a:latin typeface="+mn-lt"/>
                <a:ea typeface="+mn-ea"/>
                <a:cs typeface="+mn-ea"/>
                <a:sym typeface="+mn-lt"/>
              </a:rPr>
              <a:t>％</a:t>
            </a:r>
            <a:r>
              <a:rPr lang="en-US" altLang="zh-CN" sz="1800" dirty="0">
                <a:latin typeface="+mn-lt"/>
                <a:ea typeface="+mn-ea"/>
                <a:cs typeface="+mn-ea"/>
                <a:sym typeface="+mn-lt"/>
              </a:rPr>
              <a:t>×20</a:t>
            </a:r>
            <a:r>
              <a:rPr lang="zh-CN" altLang="en-US" sz="1800" dirty="0">
                <a:latin typeface="+mn-lt"/>
                <a:ea typeface="+mn-ea"/>
                <a:cs typeface="+mn-ea"/>
                <a:sym typeface="+mn-lt"/>
              </a:rPr>
              <a:t>％＝</a:t>
            </a:r>
            <a:r>
              <a:rPr lang="en-US" altLang="zh-CN" sz="1800" dirty="0">
                <a:latin typeface="+mn-lt"/>
                <a:ea typeface="+mn-ea"/>
                <a:cs typeface="+mn-ea"/>
                <a:sym typeface="+mn-lt"/>
              </a:rPr>
              <a:t>3 276</a:t>
            </a:r>
            <a:r>
              <a:rPr lang="zh-CN" altLang="en-US" sz="1800" dirty="0">
                <a:latin typeface="+mn-lt"/>
                <a:ea typeface="+mn-ea"/>
                <a:cs typeface="+mn-ea"/>
                <a:sym typeface="+mn-lt"/>
              </a:rPr>
              <a:t>（元）</a:t>
            </a:r>
          </a:p>
          <a:p>
            <a:r>
              <a:rPr lang="zh-CN" altLang="en-US" sz="1800" dirty="0">
                <a:latin typeface="+mn-lt"/>
                <a:ea typeface="+mn-ea"/>
                <a:cs typeface="+mn-ea"/>
                <a:sym typeface="+mn-lt"/>
              </a:rPr>
              <a:t>　　</a:t>
            </a:r>
            <a:r>
              <a:rPr lang="en-US" altLang="zh-CN" sz="1800" dirty="0">
                <a:latin typeface="+mn-lt"/>
                <a:ea typeface="+mn-ea"/>
                <a:cs typeface="+mn-ea"/>
                <a:sym typeface="+mn-lt"/>
              </a:rPr>
              <a:t>D.182 000×9</a:t>
            </a:r>
            <a:r>
              <a:rPr lang="zh-CN" altLang="en-US" sz="1800" dirty="0">
                <a:latin typeface="+mn-lt"/>
                <a:ea typeface="+mn-ea"/>
                <a:cs typeface="+mn-ea"/>
                <a:sym typeface="+mn-lt"/>
              </a:rPr>
              <a:t>％</a:t>
            </a:r>
            <a:r>
              <a:rPr lang="en-US" altLang="zh-CN" sz="1800" dirty="0">
                <a:latin typeface="+mn-lt"/>
                <a:ea typeface="+mn-ea"/>
                <a:cs typeface="+mn-ea"/>
                <a:sym typeface="+mn-lt"/>
              </a:rPr>
              <a:t>×80</a:t>
            </a:r>
            <a:r>
              <a:rPr lang="zh-CN" altLang="en-US" sz="1800" dirty="0">
                <a:latin typeface="+mn-lt"/>
                <a:ea typeface="+mn-ea"/>
                <a:cs typeface="+mn-ea"/>
                <a:sym typeface="+mn-lt"/>
              </a:rPr>
              <a:t>％＝</a:t>
            </a:r>
            <a:r>
              <a:rPr lang="en-US" altLang="zh-CN" sz="1800" dirty="0">
                <a:latin typeface="+mn-lt"/>
                <a:ea typeface="+mn-ea"/>
                <a:cs typeface="+mn-ea"/>
                <a:sym typeface="+mn-lt"/>
              </a:rPr>
              <a:t>13 104</a:t>
            </a:r>
            <a:r>
              <a:rPr lang="zh-CN" altLang="en-US" sz="1800" dirty="0">
                <a:latin typeface="+mn-lt"/>
                <a:ea typeface="+mn-ea"/>
                <a:cs typeface="+mn-ea"/>
                <a:sym typeface="+mn-lt"/>
              </a:rPr>
              <a:t>（元）</a:t>
            </a:r>
            <a:endParaRPr lang="zh-CN" altLang="en-US" sz="1100" dirty="0">
              <a:latin typeface="+mn-lt"/>
              <a:ea typeface="+mn-ea"/>
              <a:cs typeface="+mn-ea"/>
              <a:sym typeface="+mn-lt"/>
            </a:endParaRPr>
          </a:p>
        </p:txBody>
      </p:sp>
      <p:grpSp>
        <p:nvGrpSpPr>
          <p:cNvPr id="9" name="组合 8">
            <a:extLst>
              <a:ext uri="{FF2B5EF4-FFF2-40B4-BE49-F238E27FC236}">
                <a16:creationId xmlns:a16="http://schemas.microsoft.com/office/drawing/2014/main" id="{6A9713F9-35B3-41DC-2ABD-DEE81E9DE5F6}"/>
              </a:ext>
            </a:extLst>
          </p:cNvPr>
          <p:cNvGrpSpPr/>
          <p:nvPr/>
        </p:nvGrpSpPr>
        <p:grpSpPr>
          <a:xfrm rot="16200000">
            <a:off x="1893805" y="3981478"/>
            <a:ext cx="677108" cy="1428693"/>
            <a:chOff x="9306645" y="1903595"/>
            <a:chExt cx="902810" cy="1904924"/>
          </a:xfrm>
        </p:grpSpPr>
        <p:sp>
          <p:nvSpPr>
            <p:cNvPr id="10" name="Freeform 668">
              <a:extLst>
                <a:ext uri="{FF2B5EF4-FFF2-40B4-BE49-F238E27FC236}">
                  <a16:creationId xmlns:a16="http://schemas.microsoft.com/office/drawing/2014/main" id="{85532371-9F40-9FAF-F33B-1CFE47994E70}"/>
                </a:ext>
              </a:extLst>
            </p:cNvPr>
            <p:cNvSpPr>
              <a:spLocks/>
            </p:cNvSpPr>
            <p:nvPr/>
          </p:nvSpPr>
          <p:spPr bwMode="auto">
            <a:xfrm rot="5400000">
              <a:off x="8805602" y="2585762"/>
              <a:ext cx="1904924" cy="540590"/>
            </a:xfrm>
            <a:custGeom>
              <a:avLst/>
              <a:gdLst>
                <a:gd name="T0" fmla="*/ 384 w 398"/>
                <a:gd name="T1" fmla="*/ 77 h 111"/>
                <a:gd name="T2" fmla="*/ 388 w 398"/>
                <a:gd name="T3" fmla="*/ 74 h 111"/>
                <a:gd name="T4" fmla="*/ 388 w 398"/>
                <a:gd name="T5" fmla="*/ 71 h 111"/>
                <a:gd name="T6" fmla="*/ 397 w 398"/>
                <a:gd name="T7" fmla="*/ 67 h 111"/>
                <a:gd name="T8" fmla="*/ 390 w 398"/>
                <a:gd name="T9" fmla="*/ 62 h 111"/>
                <a:gd name="T10" fmla="*/ 388 w 398"/>
                <a:gd name="T11" fmla="*/ 59 h 111"/>
                <a:gd name="T12" fmla="*/ 388 w 398"/>
                <a:gd name="T13" fmla="*/ 56 h 111"/>
                <a:gd name="T14" fmla="*/ 385 w 398"/>
                <a:gd name="T15" fmla="*/ 54 h 111"/>
                <a:gd name="T16" fmla="*/ 387 w 398"/>
                <a:gd name="T17" fmla="*/ 51 h 111"/>
                <a:gd name="T18" fmla="*/ 389 w 398"/>
                <a:gd name="T19" fmla="*/ 48 h 111"/>
                <a:gd name="T20" fmla="*/ 384 w 398"/>
                <a:gd name="T21" fmla="*/ 46 h 111"/>
                <a:gd name="T22" fmla="*/ 378 w 398"/>
                <a:gd name="T23" fmla="*/ 42 h 111"/>
                <a:gd name="T24" fmla="*/ 385 w 398"/>
                <a:gd name="T25" fmla="*/ 40 h 111"/>
                <a:gd name="T26" fmla="*/ 378 w 398"/>
                <a:gd name="T27" fmla="*/ 37 h 111"/>
                <a:gd name="T28" fmla="*/ 378 w 398"/>
                <a:gd name="T29" fmla="*/ 34 h 111"/>
                <a:gd name="T30" fmla="*/ 373 w 398"/>
                <a:gd name="T31" fmla="*/ 32 h 111"/>
                <a:gd name="T32" fmla="*/ 369 w 398"/>
                <a:gd name="T33" fmla="*/ 28 h 111"/>
                <a:gd name="T34" fmla="*/ 350 w 398"/>
                <a:gd name="T35" fmla="*/ 23 h 111"/>
                <a:gd name="T36" fmla="*/ 358 w 398"/>
                <a:gd name="T37" fmla="*/ 19 h 111"/>
                <a:gd name="T38" fmla="*/ 260 w 398"/>
                <a:gd name="T39" fmla="*/ 11 h 111"/>
                <a:gd name="T40" fmla="*/ 324 w 398"/>
                <a:gd name="T41" fmla="*/ 10 h 111"/>
                <a:gd name="T42" fmla="*/ 304 w 398"/>
                <a:gd name="T43" fmla="*/ 6 h 111"/>
                <a:gd name="T44" fmla="*/ 177 w 398"/>
                <a:gd name="T45" fmla="*/ 1 h 111"/>
                <a:gd name="T46" fmla="*/ 18 w 398"/>
                <a:gd name="T47" fmla="*/ 11 h 111"/>
                <a:gd name="T48" fmla="*/ 16 w 398"/>
                <a:gd name="T49" fmla="*/ 17 h 111"/>
                <a:gd name="T50" fmla="*/ 21 w 398"/>
                <a:gd name="T51" fmla="*/ 20 h 111"/>
                <a:gd name="T52" fmla="*/ 15 w 398"/>
                <a:gd name="T53" fmla="*/ 26 h 111"/>
                <a:gd name="T54" fmla="*/ 12 w 398"/>
                <a:gd name="T55" fmla="*/ 52 h 111"/>
                <a:gd name="T56" fmla="*/ 8 w 398"/>
                <a:gd name="T57" fmla="*/ 82 h 111"/>
                <a:gd name="T58" fmla="*/ 113 w 398"/>
                <a:gd name="T59" fmla="*/ 111 h 111"/>
                <a:gd name="T60" fmla="*/ 331 w 398"/>
                <a:gd name="T61" fmla="*/ 104 h 111"/>
                <a:gd name="T62" fmla="*/ 369 w 398"/>
                <a:gd name="T63" fmla="*/ 91 h 111"/>
                <a:gd name="T64" fmla="*/ 385 w 398"/>
                <a:gd name="T65" fmla="*/ 86 h 111"/>
                <a:gd name="T66" fmla="*/ 389 w 398"/>
                <a:gd name="T67" fmla="*/ 8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98" h="111">
                  <a:moveTo>
                    <a:pt x="397" y="80"/>
                  </a:moveTo>
                  <a:cubicBezTo>
                    <a:pt x="394" y="77"/>
                    <a:pt x="387" y="79"/>
                    <a:pt x="384" y="77"/>
                  </a:cubicBezTo>
                  <a:cubicBezTo>
                    <a:pt x="387" y="75"/>
                    <a:pt x="394" y="76"/>
                    <a:pt x="396" y="76"/>
                  </a:cubicBezTo>
                  <a:cubicBezTo>
                    <a:pt x="388" y="74"/>
                    <a:pt x="388" y="74"/>
                    <a:pt x="388" y="74"/>
                  </a:cubicBezTo>
                  <a:cubicBezTo>
                    <a:pt x="397" y="72"/>
                    <a:pt x="397" y="72"/>
                    <a:pt x="397" y="72"/>
                  </a:cubicBezTo>
                  <a:cubicBezTo>
                    <a:pt x="395" y="71"/>
                    <a:pt x="390" y="73"/>
                    <a:pt x="388" y="71"/>
                  </a:cubicBezTo>
                  <a:cubicBezTo>
                    <a:pt x="388" y="69"/>
                    <a:pt x="390" y="70"/>
                    <a:pt x="391" y="70"/>
                  </a:cubicBezTo>
                  <a:cubicBezTo>
                    <a:pt x="394" y="70"/>
                    <a:pt x="398" y="69"/>
                    <a:pt x="397" y="67"/>
                  </a:cubicBezTo>
                  <a:cubicBezTo>
                    <a:pt x="397" y="63"/>
                    <a:pt x="391" y="64"/>
                    <a:pt x="388" y="63"/>
                  </a:cubicBezTo>
                  <a:cubicBezTo>
                    <a:pt x="390" y="62"/>
                    <a:pt x="390" y="62"/>
                    <a:pt x="390" y="62"/>
                  </a:cubicBezTo>
                  <a:cubicBezTo>
                    <a:pt x="388" y="62"/>
                    <a:pt x="386" y="62"/>
                    <a:pt x="385" y="60"/>
                  </a:cubicBezTo>
                  <a:cubicBezTo>
                    <a:pt x="386" y="60"/>
                    <a:pt x="387" y="59"/>
                    <a:pt x="388" y="59"/>
                  </a:cubicBezTo>
                  <a:cubicBezTo>
                    <a:pt x="383" y="57"/>
                    <a:pt x="383" y="57"/>
                    <a:pt x="383" y="57"/>
                  </a:cubicBezTo>
                  <a:cubicBezTo>
                    <a:pt x="388" y="56"/>
                    <a:pt x="388" y="56"/>
                    <a:pt x="388" y="56"/>
                  </a:cubicBezTo>
                  <a:cubicBezTo>
                    <a:pt x="386" y="56"/>
                    <a:pt x="386" y="56"/>
                    <a:pt x="386" y="56"/>
                  </a:cubicBezTo>
                  <a:cubicBezTo>
                    <a:pt x="384" y="55"/>
                    <a:pt x="386" y="54"/>
                    <a:pt x="385" y="54"/>
                  </a:cubicBezTo>
                  <a:cubicBezTo>
                    <a:pt x="383" y="52"/>
                    <a:pt x="379" y="54"/>
                    <a:pt x="377" y="52"/>
                  </a:cubicBezTo>
                  <a:cubicBezTo>
                    <a:pt x="380" y="51"/>
                    <a:pt x="384" y="51"/>
                    <a:pt x="387" y="51"/>
                  </a:cubicBezTo>
                  <a:cubicBezTo>
                    <a:pt x="385" y="51"/>
                    <a:pt x="382" y="51"/>
                    <a:pt x="381" y="49"/>
                  </a:cubicBezTo>
                  <a:cubicBezTo>
                    <a:pt x="389" y="48"/>
                    <a:pt x="389" y="48"/>
                    <a:pt x="389" y="48"/>
                  </a:cubicBezTo>
                  <a:cubicBezTo>
                    <a:pt x="387" y="47"/>
                    <a:pt x="384" y="48"/>
                    <a:pt x="382" y="47"/>
                  </a:cubicBezTo>
                  <a:cubicBezTo>
                    <a:pt x="384" y="46"/>
                    <a:pt x="384" y="46"/>
                    <a:pt x="384" y="46"/>
                  </a:cubicBezTo>
                  <a:cubicBezTo>
                    <a:pt x="381" y="45"/>
                    <a:pt x="378" y="46"/>
                    <a:pt x="376" y="44"/>
                  </a:cubicBezTo>
                  <a:cubicBezTo>
                    <a:pt x="377" y="43"/>
                    <a:pt x="378" y="43"/>
                    <a:pt x="378" y="42"/>
                  </a:cubicBezTo>
                  <a:cubicBezTo>
                    <a:pt x="377" y="42"/>
                    <a:pt x="375" y="42"/>
                    <a:pt x="374" y="41"/>
                  </a:cubicBezTo>
                  <a:cubicBezTo>
                    <a:pt x="377" y="40"/>
                    <a:pt x="382" y="41"/>
                    <a:pt x="385" y="40"/>
                  </a:cubicBezTo>
                  <a:cubicBezTo>
                    <a:pt x="377" y="37"/>
                    <a:pt x="377" y="37"/>
                    <a:pt x="377" y="37"/>
                  </a:cubicBezTo>
                  <a:cubicBezTo>
                    <a:pt x="377" y="37"/>
                    <a:pt x="377" y="37"/>
                    <a:pt x="378" y="37"/>
                  </a:cubicBezTo>
                  <a:cubicBezTo>
                    <a:pt x="373" y="35"/>
                    <a:pt x="373" y="35"/>
                    <a:pt x="373" y="35"/>
                  </a:cubicBezTo>
                  <a:cubicBezTo>
                    <a:pt x="375" y="34"/>
                    <a:pt x="377" y="35"/>
                    <a:pt x="378" y="34"/>
                  </a:cubicBezTo>
                  <a:cubicBezTo>
                    <a:pt x="370" y="32"/>
                    <a:pt x="370" y="32"/>
                    <a:pt x="370" y="32"/>
                  </a:cubicBezTo>
                  <a:cubicBezTo>
                    <a:pt x="371" y="31"/>
                    <a:pt x="372" y="32"/>
                    <a:pt x="373" y="32"/>
                  </a:cubicBezTo>
                  <a:cubicBezTo>
                    <a:pt x="358" y="29"/>
                    <a:pt x="358" y="29"/>
                    <a:pt x="358" y="29"/>
                  </a:cubicBezTo>
                  <a:cubicBezTo>
                    <a:pt x="362" y="28"/>
                    <a:pt x="365" y="30"/>
                    <a:pt x="369" y="28"/>
                  </a:cubicBezTo>
                  <a:cubicBezTo>
                    <a:pt x="362" y="26"/>
                    <a:pt x="351" y="28"/>
                    <a:pt x="345" y="24"/>
                  </a:cubicBezTo>
                  <a:cubicBezTo>
                    <a:pt x="346" y="23"/>
                    <a:pt x="348" y="23"/>
                    <a:pt x="350" y="23"/>
                  </a:cubicBezTo>
                  <a:cubicBezTo>
                    <a:pt x="346" y="22"/>
                    <a:pt x="346" y="22"/>
                    <a:pt x="346" y="22"/>
                  </a:cubicBezTo>
                  <a:cubicBezTo>
                    <a:pt x="349" y="20"/>
                    <a:pt x="356" y="21"/>
                    <a:pt x="358" y="19"/>
                  </a:cubicBezTo>
                  <a:cubicBezTo>
                    <a:pt x="354" y="19"/>
                    <a:pt x="350" y="19"/>
                    <a:pt x="347" y="17"/>
                  </a:cubicBezTo>
                  <a:cubicBezTo>
                    <a:pt x="319" y="14"/>
                    <a:pt x="290" y="11"/>
                    <a:pt x="260" y="11"/>
                  </a:cubicBezTo>
                  <a:cubicBezTo>
                    <a:pt x="259" y="10"/>
                    <a:pt x="259" y="10"/>
                    <a:pt x="259" y="10"/>
                  </a:cubicBezTo>
                  <a:cubicBezTo>
                    <a:pt x="281" y="9"/>
                    <a:pt x="301" y="11"/>
                    <a:pt x="324" y="10"/>
                  </a:cubicBezTo>
                  <a:cubicBezTo>
                    <a:pt x="325" y="9"/>
                    <a:pt x="325" y="9"/>
                    <a:pt x="325" y="9"/>
                  </a:cubicBezTo>
                  <a:cubicBezTo>
                    <a:pt x="319" y="6"/>
                    <a:pt x="311" y="8"/>
                    <a:pt x="304" y="6"/>
                  </a:cubicBezTo>
                  <a:cubicBezTo>
                    <a:pt x="306" y="5"/>
                    <a:pt x="306" y="5"/>
                    <a:pt x="306" y="5"/>
                  </a:cubicBezTo>
                  <a:cubicBezTo>
                    <a:pt x="264" y="1"/>
                    <a:pt x="219" y="0"/>
                    <a:pt x="177" y="1"/>
                  </a:cubicBezTo>
                  <a:cubicBezTo>
                    <a:pt x="35" y="2"/>
                    <a:pt x="35" y="2"/>
                    <a:pt x="35" y="2"/>
                  </a:cubicBezTo>
                  <a:cubicBezTo>
                    <a:pt x="28" y="3"/>
                    <a:pt x="22" y="7"/>
                    <a:pt x="18" y="11"/>
                  </a:cubicBezTo>
                  <a:cubicBezTo>
                    <a:pt x="24" y="13"/>
                    <a:pt x="24" y="13"/>
                    <a:pt x="24" y="13"/>
                  </a:cubicBezTo>
                  <a:cubicBezTo>
                    <a:pt x="16" y="17"/>
                    <a:pt x="16" y="17"/>
                    <a:pt x="16" y="17"/>
                  </a:cubicBezTo>
                  <a:cubicBezTo>
                    <a:pt x="15" y="20"/>
                    <a:pt x="19" y="19"/>
                    <a:pt x="22" y="20"/>
                  </a:cubicBezTo>
                  <a:cubicBezTo>
                    <a:pt x="21" y="20"/>
                    <a:pt x="21" y="20"/>
                    <a:pt x="21" y="20"/>
                  </a:cubicBezTo>
                  <a:cubicBezTo>
                    <a:pt x="20" y="22"/>
                    <a:pt x="16" y="22"/>
                    <a:pt x="19" y="24"/>
                  </a:cubicBezTo>
                  <a:cubicBezTo>
                    <a:pt x="19" y="25"/>
                    <a:pt x="16" y="25"/>
                    <a:pt x="15" y="26"/>
                  </a:cubicBezTo>
                  <a:cubicBezTo>
                    <a:pt x="15" y="29"/>
                    <a:pt x="8" y="33"/>
                    <a:pt x="11" y="37"/>
                  </a:cubicBezTo>
                  <a:cubicBezTo>
                    <a:pt x="8" y="42"/>
                    <a:pt x="13" y="47"/>
                    <a:pt x="12" y="52"/>
                  </a:cubicBezTo>
                  <a:cubicBezTo>
                    <a:pt x="8" y="56"/>
                    <a:pt x="10" y="63"/>
                    <a:pt x="7" y="68"/>
                  </a:cubicBezTo>
                  <a:cubicBezTo>
                    <a:pt x="15" y="73"/>
                    <a:pt x="0" y="77"/>
                    <a:pt x="8" y="82"/>
                  </a:cubicBezTo>
                  <a:cubicBezTo>
                    <a:pt x="9" y="88"/>
                    <a:pt x="16" y="93"/>
                    <a:pt x="24" y="97"/>
                  </a:cubicBezTo>
                  <a:cubicBezTo>
                    <a:pt x="50" y="109"/>
                    <a:pt x="82" y="110"/>
                    <a:pt x="113" y="111"/>
                  </a:cubicBezTo>
                  <a:cubicBezTo>
                    <a:pt x="277" y="109"/>
                    <a:pt x="277" y="109"/>
                    <a:pt x="277" y="109"/>
                  </a:cubicBezTo>
                  <a:cubicBezTo>
                    <a:pt x="295" y="106"/>
                    <a:pt x="314" y="107"/>
                    <a:pt x="331" y="104"/>
                  </a:cubicBezTo>
                  <a:cubicBezTo>
                    <a:pt x="350" y="103"/>
                    <a:pt x="364" y="95"/>
                    <a:pt x="382" y="93"/>
                  </a:cubicBezTo>
                  <a:cubicBezTo>
                    <a:pt x="379" y="91"/>
                    <a:pt x="374" y="92"/>
                    <a:pt x="369" y="91"/>
                  </a:cubicBezTo>
                  <a:cubicBezTo>
                    <a:pt x="375" y="88"/>
                    <a:pt x="382" y="87"/>
                    <a:pt x="388" y="86"/>
                  </a:cubicBezTo>
                  <a:cubicBezTo>
                    <a:pt x="387" y="86"/>
                    <a:pt x="385" y="87"/>
                    <a:pt x="385" y="86"/>
                  </a:cubicBezTo>
                  <a:cubicBezTo>
                    <a:pt x="387" y="84"/>
                    <a:pt x="391" y="86"/>
                    <a:pt x="392" y="84"/>
                  </a:cubicBezTo>
                  <a:cubicBezTo>
                    <a:pt x="389" y="82"/>
                    <a:pt x="389" y="82"/>
                    <a:pt x="389" y="82"/>
                  </a:cubicBezTo>
                  <a:cubicBezTo>
                    <a:pt x="391" y="80"/>
                    <a:pt x="395" y="81"/>
                    <a:pt x="397" y="80"/>
                  </a:cubicBezTo>
                  <a:close/>
                </a:path>
              </a:pathLst>
            </a:custGeom>
            <a:solidFill>
              <a:srgbClr val="004DA1"/>
            </a:solidFill>
            <a:ln>
              <a:noFill/>
            </a:ln>
          </p:spPr>
          <p:txBody>
            <a:bodyPr vert="horz" wrap="square" lIns="68580" tIns="34290" rIns="68580" bIns="3429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013" b="0" i="0" u="none" strike="noStrike" kern="0" cap="none" spc="0" normalizeH="0" baseline="0" noProof="0" dirty="0">
                <a:ln>
                  <a:noFill/>
                </a:ln>
                <a:solidFill>
                  <a:prstClr val="black"/>
                </a:solidFill>
                <a:effectLst/>
                <a:uLnTx/>
                <a:uFillTx/>
                <a:cs typeface="+mn-ea"/>
                <a:sym typeface="+mn-lt"/>
              </a:endParaRPr>
            </a:p>
          </p:txBody>
        </p:sp>
        <p:sp>
          <p:nvSpPr>
            <p:cNvPr id="11" name="文本框 10">
              <a:extLst>
                <a:ext uri="{FF2B5EF4-FFF2-40B4-BE49-F238E27FC236}">
                  <a16:creationId xmlns:a16="http://schemas.microsoft.com/office/drawing/2014/main" id="{C53004B8-5735-C531-750D-D8BB7762BB5D}"/>
                </a:ext>
              </a:extLst>
            </p:cNvPr>
            <p:cNvSpPr txBox="1"/>
            <p:nvPr/>
          </p:nvSpPr>
          <p:spPr>
            <a:xfrm>
              <a:off x="9306645" y="2602139"/>
              <a:ext cx="902810" cy="507831"/>
            </a:xfrm>
            <a:prstGeom prst="rect">
              <a:avLst/>
            </a:prstGeom>
            <a:noFill/>
            <a:effectLst/>
          </p:spPr>
          <p:txBody>
            <a:bodyPr vert="eaVert" wrap="none" rtlCol="0" anchor="ctr">
              <a:spAutoFit/>
            </a:bodyPr>
            <a:lstStyle>
              <a:defPPr>
                <a:defRPr lang="zh-CN"/>
              </a:defPPr>
              <a:lvl1pPr algn="ctr">
                <a:defRPr sz="4400">
                  <a:solidFill>
                    <a:srgbClr val="004DA1"/>
                  </a:solidFill>
                  <a:latin typeface="李旭科书法" panose="02000603000000000000" pitchFamily="2" charset="-122"/>
                  <a:ea typeface="李旭科书法" panose="02000603000000000000" pitchFamily="2" charset="-122"/>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3200" b="0" i="0" u="none" strike="noStrike" kern="0" cap="none" spc="0" normalizeH="0" baseline="0" noProof="0" dirty="0">
                  <a:ln>
                    <a:noFill/>
                  </a:ln>
                  <a:solidFill>
                    <a:prstClr val="white"/>
                  </a:solidFill>
                  <a:effectLst/>
                  <a:uLnTx/>
                  <a:uFillTx/>
                  <a:latin typeface="+mn-lt"/>
                  <a:ea typeface="+mn-ea"/>
                  <a:cs typeface="+mn-ea"/>
                  <a:sym typeface="+mn-lt"/>
                </a:rPr>
                <a:t>A</a:t>
              </a:r>
              <a:endParaRPr kumimoji="0" lang="zh-CN" altLang="en-US" sz="3200" b="0" i="0" u="none" strike="noStrike" kern="0" cap="none" spc="0" normalizeH="0" baseline="0" noProof="0" dirty="0">
                <a:ln>
                  <a:noFill/>
                </a:ln>
                <a:solidFill>
                  <a:prstClr val="white"/>
                </a:solidFill>
                <a:effectLst/>
                <a:uLnTx/>
                <a:uFillTx/>
                <a:latin typeface="+mn-lt"/>
                <a:ea typeface="+mn-ea"/>
                <a:cs typeface="+mn-ea"/>
                <a:sym typeface="+mn-lt"/>
              </a:endParaRPr>
            </a:p>
          </p:txBody>
        </p:sp>
      </p:grpSp>
    </p:spTree>
    <p:extLst>
      <p:ext uri="{BB962C8B-B14F-4D97-AF65-F5344CB8AC3E}">
        <p14:creationId xmlns:p14="http://schemas.microsoft.com/office/powerpoint/2010/main" val="37464279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3F297A04-FA86-470C-A283-0F372052F889}"/>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latin typeface="+mn-lt"/>
                <a:cs typeface="+mn-ea"/>
                <a:sym typeface="+mn-lt"/>
              </a:rPr>
              <a:pPr>
                <a:defRPr/>
              </a:pPr>
              <a:t>253</a:t>
            </a:fld>
            <a:endParaRPr lang="en-US">
              <a:solidFill>
                <a:prstClr val="black">
                  <a:tint val="75000"/>
                </a:prstClr>
              </a:solidFill>
              <a:latin typeface="+mn-lt"/>
              <a:cs typeface="+mn-ea"/>
              <a:sym typeface="+mn-lt"/>
            </a:endParaRPr>
          </a:p>
        </p:txBody>
      </p:sp>
      <p:sp>
        <p:nvSpPr>
          <p:cNvPr id="3" name="文本框 2">
            <a:extLst>
              <a:ext uri="{FF2B5EF4-FFF2-40B4-BE49-F238E27FC236}">
                <a16:creationId xmlns:a16="http://schemas.microsoft.com/office/drawing/2014/main" id="{8D04972F-565F-4E50-896F-ED56EDD1A38F}"/>
              </a:ext>
            </a:extLst>
          </p:cNvPr>
          <p:cNvSpPr txBox="1"/>
          <p:nvPr/>
        </p:nvSpPr>
        <p:spPr>
          <a:xfrm>
            <a:off x="2039921" y="225348"/>
            <a:ext cx="5410461" cy="500137"/>
          </a:xfrm>
          <a:prstGeom prst="rect">
            <a:avLst/>
          </a:prstGeom>
          <a:noFill/>
        </p:spPr>
        <p:txBody>
          <a:bodyPr wrap="square" lIns="68580" tIns="34290" rIns="68580" bIns="34290" rtlCol="0">
            <a:spAutoFit/>
          </a:bodyPr>
          <a:lstStyle/>
          <a:p>
            <a:pPr algn="ctr"/>
            <a:r>
              <a:rPr lang="zh-CN" altLang="en-US" sz="2800" b="1" dirty="0">
                <a:solidFill>
                  <a:srgbClr val="0070C0"/>
                </a:solidFill>
                <a:cs typeface="+mn-ea"/>
                <a:sym typeface="+mn-lt"/>
              </a:rPr>
              <a:t>试试就试试</a:t>
            </a:r>
            <a:endParaRPr lang="en-US" altLang="zh-CN" sz="2800" b="1" dirty="0">
              <a:solidFill>
                <a:srgbClr val="7030A0"/>
              </a:solidFill>
              <a:cs typeface="+mn-ea"/>
              <a:sym typeface="+mn-lt"/>
            </a:endParaRPr>
          </a:p>
        </p:txBody>
      </p:sp>
      <p:sp>
        <p:nvSpPr>
          <p:cNvPr id="8" name="内容占位符 1">
            <a:extLst>
              <a:ext uri="{FF2B5EF4-FFF2-40B4-BE49-F238E27FC236}">
                <a16:creationId xmlns:a16="http://schemas.microsoft.com/office/drawing/2014/main" id="{C55AD2E8-BCFE-4A42-9301-8BD4BC5CB3A5}"/>
              </a:ext>
            </a:extLst>
          </p:cNvPr>
          <p:cNvSpPr txBox="1">
            <a:spLocks/>
          </p:cNvSpPr>
          <p:nvPr/>
        </p:nvSpPr>
        <p:spPr>
          <a:xfrm>
            <a:off x="490822" y="779487"/>
            <a:ext cx="8257891" cy="3887763"/>
          </a:xfrm>
          <a:prstGeom prst="rect">
            <a:avLst/>
          </a:prstGeom>
        </p:spPr>
        <p:txBody>
          <a:bodyPr vert="horz" lIns="91440" tIns="45720" rIns="91440" bIns="45720" rtlCol="0">
            <a:normAutofit fontScale="92500" lnSpcReduction="10000"/>
          </a:bodyPr>
          <a:lstStyle>
            <a:lvl1pPr marL="0" indent="538480" algn="l" defTabSz="685800" rtl="0" eaLnBrk="1" latinLnBrk="0" hangingPunct="1">
              <a:lnSpc>
                <a:spcPct val="150000"/>
              </a:lnSpc>
              <a:spcBef>
                <a:spcPts val="0"/>
              </a:spcBef>
              <a:buFont typeface="Arial" panose="020B0604020202020204" pitchFamily="34" charset="0"/>
              <a:buNone/>
              <a:defRPr sz="2200" b="1" kern="1200">
                <a:solidFill>
                  <a:srgbClr val="004DA1"/>
                </a:solidFill>
                <a:latin typeface="楷体" panose="02010609060101010101" pitchFamily="49" charset="-122"/>
                <a:ea typeface="楷体" panose="02010609060101010101" pitchFamily="49" charset="-122"/>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en-US" altLang="zh-CN" sz="1800" dirty="0">
                <a:latin typeface="+mn-lt"/>
                <a:ea typeface="+mn-ea"/>
                <a:cs typeface="+mn-ea"/>
                <a:sym typeface="+mn-lt"/>
              </a:rPr>
              <a:t>【</a:t>
            </a:r>
            <a:r>
              <a:rPr lang="zh-CN" altLang="en-US" sz="1800" dirty="0">
                <a:latin typeface="+mn-lt"/>
                <a:ea typeface="+mn-ea"/>
                <a:cs typeface="+mn-ea"/>
                <a:sym typeface="+mn-lt"/>
              </a:rPr>
              <a:t>单选题</a:t>
            </a:r>
            <a:r>
              <a:rPr lang="en-US" altLang="zh-CN" sz="1800" dirty="0">
                <a:latin typeface="+mn-lt"/>
                <a:ea typeface="+mn-ea"/>
                <a:cs typeface="+mn-ea"/>
                <a:sym typeface="+mn-lt"/>
              </a:rPr>
              <a:t>·2021-13】</a:t>
            </a:r>
            <a:r>
              <a:rPr lang="zh-CN" altLang="en-US" sz="1800" dirty="0">
                <a:latin typeface="+mn-lt"/>
                <a:ea typeface="+mn-ea"/>
                <a:cs typeface="+mn-ea"/>
                <a:sym typeface="+mn-lt"/>
              </a:rPr>
              <a:t>甲公司为增值税一般纳税人，</a:t>
            </a:r>
            <a:r>
              <a:rPr lang="en-US" altLang="zh-CN" sz="1800" dirty="0">
                <a:latin typeface="+mn-lt"/>
                <a:ea typeface="+mn-ea"/>
                <a:cs typeface="+mn-ea"/>
                <a:sym typeface="+mn-lt"/>
              </a:rPr>
              <a:t>2019 </a:t>
            </a:r>
            <a:r>
              <a:rPr lang="zh-CN" altLang="en-US" sz="1800" dirty="0">
                <a:latin typeface="+mn-lt"/>
                <a:ea typeface="+mn-ea"/>
                <a:cs typeface="+mn-ea"/>
                <a:sym typeface="+mn-lt"/>
              </a:rPr>
              <a:t>年 </a:t>
            </a:r>
            <a:r>
              <a:rPr lang="en-US" altLang="zh-CN" sz="1800" dirty="0">
                <a:latin typeface="+mn-lt"/>
                <a:ea typeface="+mn-ea"/>
                <a:cs typeface="+mn-ea"/>
                <a:sym typeface="+mn-lt"/>
              </a:rPr>
              <a:t>4 </a:t>
            </a:r>
            <a:r>
              <a:rPr lang="zh-CN" altLang="en-US" sz="1800" dirty="0">
                <a:latin typeface="+mn-lt"/>
                <a:ea typeface="+mn-ea"/>
                <a:cs typeface="+mn-ea"/>
                <a:sym typeface="+mn-lt"/>
              </a:rPr>
              <a:t>月组织一批员工到国内 </a:t>
            </a:r>
            <a:r>
              <a:rPr lang="en-US" altLang="zh-CN" sz="1800" dirty="0">
                <a:latin typeface="+mn-lt"/>
                <a:ea typeface="+mn-ea"/>
                <a:cs typeface="+mn-ea"/>
                <a:sym typeface="+mn-lt"/>
              </a:rPr>
              <a:t>W </a:t>
            </a:r>
            <a:r>
              <a:rPr lang="zh-CN" altLang="en-US" sz="1800" dirty="0">
                <a:latin typeface="+mn-lt"/>
                <a:ea typeface="+mn-ea"/>
                <a:cs typeface="+mn-ea"/>
                <a:sym typeface="+mn-lt"/>
              </a:rPr>
              <a:t>地参加的业务培训，取得注明员工身份信息的铁路车票，票面金额 </a:t>
            </a:r>
            <a:r>
              <a:rPr lang="en-US" altLang="zh-CN" sz="1800" dirty="0">
                <a:latin typeface="+mn-lt"/>
                <a:ea typeface="+mn-ea"/>
                <a:cs typeface="+mn-ea"/>
                <a:sym typeface="+mn-lt"/>
              </a:rPr>
              <a:t>83 167 </a:t>
            </a:r>
            <a:r>
              <a:rPr lang="zh-CN" altLang="en-US" sz="1800" dirty="0">
                <a:latin typeface="+mn-lt"/>
                <a:ea typeface="+mn-ea"/>
                <a:cs typeface="+mn-ea"/>
                <a:sym typeface="+mn-lt"/>
              </a:rPr>
              <a:t>元，取得注明员工身份信息的航空运输电子客票行程单，票价 </a:t>
            </a:r>
            <a:r>
              <a:rPr lang="en-US" altLang="zh-CN" sz="1800" dirty="0">
                <a:latin typeface="+mn-lt"/>
                <a:ea typeface="+mn-ea"/>
                <a:cs typeface="+mn-ea"/>
                <a:sym typeface="+mn-lt"/>
              </a:rPr>
              <a:t>130 691 </a:t>
            </a:r>
            <a:r>
              <a:rPr lang="zh-CN" altLang="en-US" sz="1800" dirty="0">
                <a:latin typeface="+mn-lt"/>
                <a:ea typeface="+mn-ea"/>
                <a:cs typeface="+mn-ea"/>
                <a:sym typeface="+mn-lt"/>
              </a:rPr>
              <a:t>元、民航发展基金 </a:t>
            </a:r>
            <a:r>
              <a:rPr lang="en-US" altLang="zh-CN" sz="1800" dirty="0">
                <a:latin typeface="+mn-lt"/>
                <a:ea typeface="+mn-ea"/>
                <a:cs typeface="+mn-ea"/>
                <a:sym typeface="+mn-lt"/>
              </a:rPr>
              <a:t>5 450 </a:t>
            </a:r>
            <a:r>
              <a:rPr lang="zh-CN" altLang="en-US" sz="1800" dirty="0">
                <a:latin typeface="+mn-lt"/>
                <a:ea typeface="+mn-ea"/>
                <a:cs typeface="+mn-ea"/>
                <a:sym typeface="+mn-lt"/>
              </a:rPr>
              <a:t>元。已知铁路车票、航空运输电子客票行程单按照 </a:t>
            </a:r>
            <a:r>
              <a:rPr lang="en-US" altLang="zh-CN" sz="1800" dirty="0">
                <a:latin typeface="+mn-lt"/>
                <a:ea typeface="+mn-ea"/>
                <a:cs typeface="+mn-ea"/>
                <a:sym typeface="+mn-lt"/>
              </a:rPr>
              <a:t>9%</a:t>
            </a:r>
            <a:r>
              <a:rPr lang="zh-CN" altLang="en-US" sz="1800" dirty="0">
                <a:latin typeface="+mn-lt"/>
                <a:ea typeface="+mn-ea"/>
                <a:cs typeface="+mn-ea"/>
                <a:sym typeface="+mn-lt"/>
              </a:rPr>
              <a:t>计算进项税额。计算甲公司当月上述业务增值税进项税额的下列算式中，正确的是（ ）。</a:t>
            </a:r>
          </a:p>
          <a:p>
            <a:r>
              <a:rPr lang="en-US" altLang="zh-CN" sz="1800" dirty="0">
                <a:latin typeface="+mn-lt"/>
                <a:ea typeface="+mn-ea"/>
                <a:cs typeface="+mn-ea"/>
                <a:sym typeface="+mn-lt"/>
              </a:rPr>
              <a:t>A.83 167×9%</a:t>
            </a:r>
            <a:r>
              <a:rPr lang="zh-CN" altLang="en-US" sz="1800" dirty="0">
                <a:latin typeface="+mn-lt"/>
                <a:ea typeface="+mn-ea"/>
                <a:cs typeface="+mn-ea"/>
                <a:sym typeface="+mn-lt"/>
              </a:rPr>
              <a:t>＋（</a:t>
            </a:r>
            <a:r>
              <a:rPr lang="en-US" altLang="zh-CN" sz="1800" dirty="0">
                <a:latin typeface="+mn-lt"/>
                <a:ea typeface="+mn-ea"/>
                <a:cs typeface="+mn-ea"/>
                <a:sym typeface="+mn-lt"/>
              </a:rPr>
              <a:t>130 691</a:t>
            </a:r>
            <a:r>
              <a:rPr lang="zh-CN" altLang="en-US" sz="1800" dirty="0">
                <a:latin typeface="+mn-lt"/>
                <a:ea typeface="+mn-ea"/>
                <a:cs typeface="+mn-ea"/>
                <a:sym typeface="+mn-lt"/>
              </a:rPr>
              <a:t>＋</a:t>
            </a:r>
            <a:r>
              <a:rPr lang="en-US" altLang="zh-CN" sz="1800" dirty="0">
                <a:latin typeface="+mn-lt"/>
                <a:ea typeface="+mn-ea"/>
                <a:cs typeface="+mn-ea"/>
                <a:sym typeface="+mn-lt"/>
              </a:rPr>
              <a:t>5 450</a:t>
            </a:r>
            <a:r>
              <a:rPr lang="zh-CN" altLang="en-US" sz="1800" dirty="0">
                <a:latin typeface="+mn-lt"/>
                <a:ea typeface="+mn-ea"/>
                <a:cs typeface="+mn-ea"/>
                <a:sym typeface="+mn-lt"/>
              </a:rPr>
              <a:t>）</a:t>
            </a:r>
            <a:r>
              <a:rPr lang="en-US" altLang="zh-CN" sz="1800" dirty="0">
                <a:latin typeface="+mn-lt"/>
                <a:ea typeface="+mn-ea"/>
                <a:cs typeface="+mn-ea"/>
                <a:sym typeface="+mn-lt"/>
              </a:rPr>
              <a:t>×9%</a:t>
            </a:r>
            <a:r>
              <a:rPr lang="zh-CN" altLang="en-US" sz="1800" dirty="0">
                <a:latin typeface="+mn-lt"/>
                <a:ea typeface="+mn-ea"/>
                <a:cs typeface="+mn-ea"/>
                <a:sym typeface="+mn-lt"/>
              </a:rPr>
              <a:t>＝</a:t>
            </a:r>
            <a:r>
              <a:rPr lang="en-US" altLang="zh-CN" sz="1800" dirty="0">
                <a:latin typeface="+mn-lt"/>
                <a:ea typeface="+mn-ea"/>
                <a:cs typeface="+mn-ea"/>
                <a:sym typeface="+mn-lt"/>
              </a:rPr>
              <a:t>19 737.72</a:t>
            </a:r>
            <a:r>
              <a:rPr lang="zh-CN" altLang="en-US" sz="1800" dirty="0">
                <a:latin typeface="+mn-lt"/>
                <a:ea typeface="+mn-ea"/>
                <a:cs typeface="+mn-ea"/>
                <a:sym typeface="+mn-lt"/>
              </a:rPr>
              <a:t>（元）</a:t>
            </a:r>
          </a:p>
          <a:p>
            <a:r>
              <a:rPr lang="en-US" altLang="zh-CN" sz="1800" dirty="0">
                <a:latin typeface="+mn-lt"/>
                <a:ea typeface="+mn-ea"/>
                <a:cs typeface="+mn-ea"/>
                <a:sym typeface="+mn-lt"/>
              </a:rPr>
              <a:t>B.83 167÷</a:t>
            </a:r>
            <a:r>
              <a:rPr lang="zh-CN" altLang="en-US" sz="1800" dirty="0">
                <a:latin typeface="+mn-lt"/>
                <a:ea typeface="+mn-ea"/>
                <a:cs typeface="+mn-ea"/>
                <a:sym typeface="+mn-lt"/>
              </a:rPr>
              <a:t>（</a:t>
            </a:r>
            <a:r>
              <a:rPr lang="en-US" altLang="zh-CN" sz="1800" dirty="0">
                <a:latin typeface="+mn-lt"/>
                <a:ea typeface="+mn-ea"/>
                <a:cs typeface="+mn-ea"/>
                <a:sym typeface="+mn-lt"/>
              </a:rPr>
              <a:t>1</a:t>
            </a:r>
            <a:r>
              <a:rPr lang="zh-CN" altLang="en-US" sz="1800" dirty="0">
                <a:latin typeface="+mn-lt"/>
                <a:ea typeface="+mn-ea"/>
                <a:cs typeface="+mn-ea"/>
                <a:sym typeface="+mn-lt"/>
              </a:rPr>
              <a:t>＋</a:t>
            </a:r>
            <a:r>
              <a:rPr lang="en-US" altLang="zh-CN" sz="1800" dirty="0">
                <a:latin typeface="+mn-lt"/>
                <a:ea typeface="+mn-ea"/>
                <a:cs typeface="+mn-ea"/>
                <a:sym typeface="+mn-lt"/>
              </a:rPr>
              <a:t>9%</a:t>
            </a:r>
            <a:r>
              <a:rPr lang="zh-CN" altLang="en-US" sz="1800" dirty="0">
                <a:latin typeface="+mn-lt"/>
                <a:ea typeface="+mn-ea"/>
                <a:cs typeface="+mn-ea"/>
                <a:sym typeface="+mn-lt"/>
              </a:rPr>
              <a:t>）</a:t>
            </a:r>
            <a:r>
              <a:rPr lang="en-US" altLang="zh-CN" sz="1800" dirty="0">
                <a:latin typeface="+mn-lt"/>
                <a:ea typeface="+mn-ea"/>
                <a:cs typeface="+mn-ea"/>
                <a:sym typeface="+mn-lt"/>
              </a:rPr>
              <a:t>×9%</a:t>
            </a:r>
            <a:r>
              <a:rPr lang="zh-CN" altLang="en-US" sz="1800" dirty="0">
                <a:latin typeface="+mn-lt"/>
                <a:ea typeface="+mn-ea"/>
                <a:cs typeface="+mn-ea"/>
                <a:sym typeface="+mn-lt"/>
              </a:rPr>
              <a:t>＋</a:t>
            </a:r>
            <a:r>
              <a:rPr lang="en-US" altLang="zh-CN" sz="1800" dirty="0">
                <a:latin typeface="+mn-lt"/>
                <a:ea typeface="+mn-ea"/>
                <a:cs typeface="+mn-ea"/>
                <a:sym typeface="+mn-lt"/>
              </a:rPr>
              <a:t>130 691÷</a:t>
            </a:r>
            <a:r>
              <a:rPr lang="zh-CN" altLang="en-US" sz="1800" dirty="0">
                <a:latin typeface="+mn-lt"/>
                <a:ea typeface="+mn-ea"/>
                <a:cs typeface="+mn-ea"/>
                <a:sym typeface="+mn-lt"/>
              </a:rPr>
              <a:t>（</a:t>
            </a:r>
            <a:r>
              <a:rPr lang="en-US" altLang="zh-CN" sz="1800" dirty="0">
                <a:latin typeface="+mn-lt"/>
                <a:ea typeface="+mn-ea"/>
                <a:cs typeface="+mn-ea"/>
                <a:sym typeface="+mn-lt"/>
              </a:rPr>
              <a:t>1</a:t>
            </a:r>
            <a:r>
              <a:rPr lang="zh-CN" altLang="en-US" sz="1800" dirty="0">
                <a:latin typeface="+mn-lt"/>
                <a:ea typeface="+mn-ea"/>
                <a:cs typeface="+mn-ea"/>
                <a:sym typeface="+mn-lt"/>
              </a:rPr>
              <a:t>＋</a:t>
            </a:r>
            <a:r>
              <a:rPr lang="en-US" altLang="zh-CN" sz="1800" dirty="0">
                <a:latin typeface="+mn-lt"/>
                <a:ea typeface="+mn-ea"/>
                <a:cs typeface="+mn-ea"/>
                <a:sym typeface="+mn-lt"/>
              </a:rPr>
              <a:t>9%</a:t>
            </a:r>
            <a:r>
              <a:rPr lang="zh-CN" altLang="en-US" sz="1800" dirty="0">
                <a:latin typeface="+mn-lt"/>
                <a:ea typeface="+mn-ea"/>
                <a:cs typeface="+mn-ea"/>
                <a:sym typeface="+mn-lt"/>
              </a:rPr>
              <a:t>）</a:t>
            </a:r>
            <a:r>
              <a:rPr lang="en-US" altLang="zh-CN" sz="1800" dirty="0">
                <a:latin typeface="+mn-lt"/>
                <a:ea typeface="+mn-ea"/>
                <a:cs typeface="+mn-ea"/>
                <a:sym typeface="+mn-lt"/>
              </a:rPr>
              <a:t>×9%</a:t>
            </a:r>
            <a:r>
              <a:rPr lang="zh-CN" altLang="en-US" sz="1800" dirty="0">
                <a:latin typeface="+mn-lt"/>
                <a:ea typeface="+mn-ea"/>
                <a:cs typeface="+mn-ea"/>
                <a:sym typeface="+mn-lt"/>
              </a:rPr>
              <a:t>＝</a:t>
            </a:r>
            <a:r>
              <a:rPr lang="en-US" altLang="zh-CN" sz="1800" dirty="0">
                <a:latin typeface="+mn-lt"/>
                <a:ea typeface="+mn-ea"/>
                <a:cs typeface="+mn-ea"/>
                <a:sym typeface="+mn-lt"/>
              </a:rPr>
              <a:t>17 658</a:t>
            </a:r>
            <a:r>
              <a:rPr lang="zh-CN" altLang="en-US" sz="1800" dirty="0">
                <a:latin typeface="+mn-lt"/>
                <a:ea typeface="+mn-ea"/>
                <a:cs typeface="+mn-ea"/>
                <a:sym typeface="+mn-lt"/>
              </a:rPr>
              <a:t>（元）</a:t>
            </a:r>
          </a:p>
          <a:p>
            <a:r>
              <a:rPr lang="en-US" altLang="zh-CN" sz="1800" dirty="0">
                <a:latin typeface="+mn-lt"/>
                <a:ea typeface="+mn-ea"/>
                <a:cs typeface="+mn-ea"/>
                <a:sym typeface="+mn-lt"/>
              </a:rPr>
              <a:t>C.83 167÷</a:t>
            </a:r>
            <a:r>
              <a:rPr lang="zh-CN" altLang="en-US" sz="1800" dirty="0">
                <a:latin typeface="+mn-lt"/>
                <a:ea typeface="+mn-ea"/>
                <a:cs typeface="+mn-ea"/>
                <a:sym typeface="+mn-lt"/>
              </a:rPr>
              <a:t>（</a:t>
            </a:r>
            <a:r>
              <a:rPr lang="en-US" altLang="zh-CN" sz="1800" dirty="0">
                <a:latin typeface="+mn-lt"/>
                <a:ea typeface="+mn-ea"/>
                <a:cs typeface="+mn-ea"/>
                <a:sym typeface="+mn-lt"/>
              </a:rPr>
              <a:t>1</a:t>
            </a:r>
            <a:r>
              <a:rPr lang="zh-CN" altLang="en-US" sz="1800" dirty="0">
                <a:latin typeface="+mn-lt"/>
                <a:ea typeface="+mn-ea"/>
                <a:cs typeface="+mn-ea"/>
                <a:sym typeface="+mn-lt"/>
              </a:rPr>
              <a:t>＋</a:t>
            </a:r>
            <a:r>
              <a:rPr lang="en-US" altLang="zh-CN" sz="1800" dirty="0">
                <a:latin typeface="+mn-lt"/>
                <a:ea typeface="+mn-ea"/>
                <a:cs typeface="+mn-ea"/>
                <a:sym typeface="+mn-lt"/>
              </a:rPr>
              <a:t>9%</a:t>
            </a:r>
            <a:r>
              <a:rPr lang="zh-CN" altLang="en-US" sz="1800" dirty="0">
                <a:latin typeface="+mn-lt"/>
                <a:ea typeface="+mn-ea"/>
                <a:cs typeface="+mn-ea"/>
                <a:sym typeface="+mn-lt"/>
              </a:rPr>
              <a:t>）</a:t>
            </a:r>
            <a:r>
              <a:rPr lang="en-US" altLang="zh-CN" sz="1800" dirty="0">
                <a:latin typeface="+mn-lt"/>
                <a:ea typeface="+mn-ea"/>
                <a:cs typeface="+mn-ea"/>
                <a:sym typeface="+mn-lt"/>
              </a:rPr>
              <a:t>×9%</a:t>
            </a:r>
            <a:r>
              <a:rPr lang="zh-CN" altLang="en-US" sz="1800" dirty="0">
                <a:latin typeface="+mn-lt"/>
                <a:ea typeface="+mn-ea"/>
                <a:cs typeface="+mn-ea"/>
                <a:sym typeface="+mn-lt"/>
              </a:rPr>
              <a:t>＋（</a:t>
            </a:r>
            <a:r>
              <a:rPr lang="en-US" altLang="zh-CN" sz="1800" dirty="0">
                <a:latin typeface="+mn-lt"/>
                <a:ea typeface="+mn-ea"/>
                <a:cs typeface="+mn-ea"/>
                <a:sym typeface="+mn-lt"/>
              </a:rPr>
              <a:t>130 691</a:t>
            </a:r>
            <a:r>
              <a:rPr lang="zh-CN" altLang="en-US" sz="1800" dirty="0">
                <a:latin typeface="+mn-lt"/>
                <a:ea typeface="+mn-ea"/>
                <a:cs typeface="+mn-ea"/>
                <a:sym typeface="+mn-lt"/>
              </a:rPr>
              <a:t>＋</a:t>
            </a:r>
            <a:r>
              <a:rPr lang="en-US" altLang="zh-CN" sz="1800" dirty="0">
                <a:latin typeface="+mn-lt"/>
                <a:ea typeface="+mn-ea"/>
                <a:cs typeface="+mn-ea"/>
                <a:sym typeface="+mn-lt"/>
              </a:rPr>
              <a:t>5 450</a:t>
            </a:r>
            <a:r>
              <a:rPr lang="zh-CN" altLang="en-US" sz="1800" dirty="0">
                <a:latin typeface="+mn-lt"/>
                <a:ea typeface="+mn-ea"/>
                <a:cs typeface="+mn-ea"/>
                <a:sym typeface="+mn-lt"/>
              </a:rPr>
              <a:t>）</a:t>
            </a:r>
            <a:r>
              <a:rPr lang="en-US" altLang="zh-CN" sz="1800" dirty="0">
                <a:latin typeface="+mn-lt"/>
                <a:ea typeface="+mn-ea"/>
                <a:cs typeface="+mn-ea"/>
                <a:sym typeface="+mn-lt"/>
              </a:rPr>
              <a:t>÷</a:t>
            </a:r>
            <a:r>
              <a:rPr lang="zh-CN" altLang="en-US" sz="1800" dirty="0">
                <a:latin typeface="+mn-lt"/>
                <a:ea typeface="+mn-ea"/>
                <a:cs typeface="+mn-ea"/>
                <a:sym typeface="+mn-lt"/>
              </a:rPr>
              <a:t>（</a:t>
            </a:r>
            <a:r>
              <a:rPr lang="en-US" altLang="zh-CN" sz="1800" dirty="0">
                <a:latin typeface="+mn-lt"/>
                <a:ea typeface="+mn-ea"/>
                <a:cs typeface="+mn-ea"/>
                <a:sym typeface="+mn-lt"/>
              </a:rPr>
              <a:t>1</a:t>
            </a:r>
            <a:r>
              <a:rPr lang="zh-CN" altLang="en-US" sz="1800" dirty="0">
                <a:latin typeface="+mn-lt"/>
                <a:ea typeface="+mn-ea"/>
                <a:cs typeface="+mn-ea"/>
                <a:sym typeface="+mn-lt"/>
              </a:rPr>
              <a:t>＋</a:t>
            </a:r>
            <a:r>
              <a:rPr lang="en-US" altLang="zh-CN" sz="1800" dirty="0">
                <a:latin typeface="+mn-lt"/>
                <a:ea typeface="+mn-ea"/>
                <a:cs typeface="+mn-ea"/>
                <a:sym typeface="+mn-lt"/>
              </a:rPr>
              <a:t>9%</a:t>
            </a:r>
            <a:r>
              <a:rPr lang="zh-CN" altLang="en-US" sz="1800" dirty="0">
                <a:latin typeface="+mn-lt"/>
                <a:ea typeface="+mn-ea"/>
                <a:cs typeface="+mn-ea"/>
                <a:sym typeface="+mn-lt"/>
              </a:rPr>
              <a:t>）</a:t>
            </a:r>
            <a:r>
              <a:rPr lang="en-US" altLang="zh-CN" sz="1800" dirty="0">
                <a:latin typeface="+mn-lt"/>
                <a:ea typeface="+mn-ea"/>
                <a:cs typeface="+mn-ea"/>
                <a:sym typeface="+mn-lt"/>
              </a:rPr>
              <a:t>×9%</a:t>
            </a:r>
            <a:r>
              <a:rPr lang="zh-CN" altLang="en-US" sz="1800" dirty="0">
                <a:latin typeface="+mn-lt"/>
                <a:ea typeface="+mn-ea"/>
                <a:cs typeface="+mn-ea"/>
                <a:sym typeface="+mn-lt"/>
              </a:rPr>
              <a:t>＝</a:t>
            </a:r>
            <a:r>
              <a:rPr lang="en-US" altLang="zh-CN" sz="1800" dirty="0">
                <a:latin typeface="+mn-lt"/>
                <a:ea typeface="+mn-ea"/>
                <a:cs typeface="+mn-ea"/>
                <a:sym typeface="+mn-lt"/>
              </a:rPr>
              <a:t>18 108</a:t>
            </a:r>
            <a:r>
              <a:rPr lang="zh-CN" altLang="en-US" sz="1800" dirty="0">
                <a:latin typeface="+mn-lt"/>
                <a:ea typeface="+mn-ea"/>
                <a:cs typeface="+mn-ea"/>
                <a:sym typeface="+mn-lt"/>
              </a:rPr>
              <a:t>（元）</a:t>
            </a:r>
          </a:p>
          <a:p>
            <a:r>
              <a:rPr lang="en-US" altLang="zh-CN" sz="1800" dirty="0">
                <a:latin typeface="+mn-lt"/>
                <a:ea typeface="+mn-ea"/>
                <a:cs typeface="+mn-ea"/>
                <a:sym typeface="+mn-lt"/>
              </a:rPr>
              <a:t>D.83 167×9%</a:t>
            </a:r>
            <a:r>
              <a:rPr lang="zh-CN" altLang="en-US" sz="1800" dirty="0">
                <a:latin typeface="+mn-lt"/>
                <a:ea typeface="+mn-ea"/>
                <a:cs typeface="+mn-ea"/>
                <a:sym typeface="+mn-lt"/>
              </a:rPr>
              <a:t>＋</a:t>
            </a:r>
            <a:r>
              <a:rPr lang="en-US" altLang="zh-CN" sz="1800" dirty="0">
                <a:latin typeface="+mn-lt"/>
                <a:ea typeface="+mn-ea"/>
                <a:cs typeface="+mn-ea"/>
                <a:sym typeface="+mn-lt"/>
              </a:rPr>
              <a:t>130 691×9%</a:t>
            </a:r>
            <a:r>
              <a:rPr lang="zh-CN" altLang="en-US" sz="1800" dirty="0">
                <a:latin typeface="+mn-lt"/>
                <a:ea typeface="+mn-ea"/>
                <a:cs typeface="+mn-ea"/>
                <a:sym typeface="+mn-lt"/>
              </a:rPr>
              <a:t>＝</a:t>
            </a:r>
            <a:r>
              <a:rPr lang="en-US" altLang="zh-CN" sz="1800" dirty="0">
                <a:latin typeface="+mn-lt"/>
                <a:ea typeface="+mn-ea"/>
                <a:cs typeface="+mn-ea"/>
                <a:sym typeface="+mn-lt"/>
              </a:rPr>
              <a:t>19 247.22</a:t>
            </a:r>
            <a:r>
              <a:rPr lang="zh-CN" altLang="en-US" sz="1800" dirty="0">
                <a:latin typeface="+mn-lt"/>
                <a:ea typeface="+mn-ea"/>
                <a:cs typeface="+mn-ea"/>
                <a:sym typeface="+mn-lt"/>
              </a:rPr>
              <a:t>（元）</a:t>
            </a:r>
            <a:endParaRPr lang="zh-CN" altLang="en-US" sz="1100" dirty="0">
              <a:latin typeface="+mn-lt"/>
              <a:ea typeface="+mn-ea"/>
              <a:cs typeface="+mn-ea"/>
              <a:sym typeface="+mn-lt"/>
            </a:endParaRPr>
          </a:p>
        </p:txBody>
      </p:sp>
      <p:grpSp>
        <p:nvGrpSpPr>
          <p:cNvPr id="9" name="组合 8">
            <a:extLst>
              <a:ext uri="{FF2B5EF4-FFF2-40B4-BE49-F238E27FC236}">
                <a16:creationId xmlns:a16="http://schemas.microsoft.com/office/drawing/2014/main" id="{D7CCD27B-CFDC-4184-8D48-6FBEDF9404AE}"/>
              </a:ext>
            </a:extLst>
          </p:cNvPr>
          <p:cNvGrpSpPr/>
          <p:nvPr/>
        </p:nvGrpSpPr>
        <p:grpSpPr>
          <a:xfrm rot="16200000">
            <a:off x="1893805" y="3981478"/>
            <a:ext cx="677108" cy="1428693"/>
            <a:chOff x="9306645" y="1903595"/>
            <a:chExt cx="902810" cy="1904924"/>
          </a:xfrm>
        </p:grpSpPr>
        <p:sp>
          <p:nvSpPr>
            <p:cNvPr id="10" name="Freeform 668">
              <a:extLst>
                <a:ext uri="{FF2B5EF4-FFF2-40B4-BE49-F238E27FC236}">
                  <a16:creationId xmlns:a16="http://schemas.microsoft.com/office/drawing/2014/main" id="{25B8C2A1-05FC-4FC7-8039-F3BDF3EAEED1}"/>
                </a:ext>
              </a:extLst>
            </p:cNvPr>
            <p:cNvSpPr>
              <a:spLocks/>
            </p:cNvSpPr>
            <p:nvPr/>
          </p:nvSpPr>
          <p:spPr bwMode="auto">
            <a:xfrm rot="5400000">
              <a:off x="8805602" y="2585762"/>
              <a:ext cx="1904924" cy="540590"/>
            </a:xfrm>
            <a:custGeom>
              <a:avLst/>
              <a:gdLst>
                <a:gd name="T0" fmla="*/ 384 w 398"/>
                <a:gd name="T1" fmla="*/ 77 h 111"/>
                <a:gd name="T2" fmla="*/ 388 w 398"/>
                <a:gd name="T3" fmla="*/ 74 h 111"/>
                <a:gd name="T4" fmla="*/ 388 w 398"/>
                <a:gd name="T5" fmla="*/ 71 h 111"/>
                <a:gd name="T6" fmla="*/ 397 w 398"/>
                <a:gd name="T7" fmla="*/ 67 h 111"/>
                <a:gd name="T8" fmla="*/ 390 w 398"/>
                <a:gd name="T9" fmla="*/ 62 h 111"/>
                <a:gd name="T10" fmla="*/ 388 w 398"/>
                <a:gd name="T11" fmla="*/ 59 h 111"/>
                <a:gd name="T12" fmla="*/ 388 w 398"/>
                <a:gd name="T13" fmla="*/ 56 h 111"/>
                <a:gd name="T14" fmla="*/ 385 w 398"/>
                <a:gd name="T15" fmla="*/ 54 h 111"/>
                <a:gd name="T16" fmla="*/ 387 w 398"/>
                <a:gd name="T17" fmla="*/ 51 h 111"/>
                <a:gd name="T18" fmla="*/ 389 w 398"/>
                <a:gd name="T19" fmla="*/ 48 h 111"/>
                <a:gd name="T20" fmla="*/ 384 w 398"/>
                <a:gd name="T21" fmla="*/ 46 h 111"/>
                <a:gd name="T22" fmla="*/ 378 w 398"/>
                <a:gd name="T23" fmla="*/ 42 h 111"/>
                <a:gd name="T24" fmla="*/ 385 w 398"/>
                <a:gd name="T25" fmla="*/ 40 h 111"/>
                <a:gd name="T26" fmla="*/ 378 w 398"/>
                <a:gd name="T27" fmla="*/ 37 h 111"/>
                <a:gd name="T28" fmla="*/ 378 w 398"/>
                <a:gd name="T29" fmla="*/ 34 h 111"/>
                <a:gd name="T30" fmla="*/ 373 w 398"/>
                <a:gd name="T31" fmla="*/ 32 h 111"/>
                <a:gd name="T32" fmla="*/ 369 w 398"/>
                <a:gd name="T33" fmla="*/ 28 h 111"/>
                <a:gd name="T34" fmla="*/ 350 w 398"/>
                <a:gd name="T35" fmla="*/ 23 h 111"/>
                <a:gd name="T36" fmla="*/ 358 w 398"/>
                <a:gd name="T37" fmla="*/ 19 h 111"/>
                <a:gd name="T38" fmla="*/ 260 w 398"/>
                <a:gd name="T39" fmla="*/ 11 h 111"/>
                <a:gd name="T40" fmla="*/ 324 w 398"/>
                <a:gd name="T41" fmla="*/ 10 h 111"/>
                <a:gd name="T42" fmla="*/ 304 w 398"/>
                <a:gd name="T43" fmla="*/ 6 h 111"/>
                <a:gd name="T44" fmla="*/ 177 w 398"/>
                <a:gd name="T45" fmla="*/ 1 h 111"/>
                <a:gd name="T46" fmla="*/ 18 w 398"/>
                <a:gd name="T47" fmla="*/ 11 h 111"/>
                <a:gd name="T48" fmla="*/ 16 w 398"/>
                <a:gd name="T49" fmla="*/ 17 h 111"/>
                <a:gd name="T50" fmla="*/ 21 w 398"/>
                <a:gd name="T51" fmla="*/ 20 h 111"/>
                <a:gd name="T52" fmla="*/ 15 w 398"/>
                <a:gd name="T53" fmla="*/ 26 h 111"/>
                <a:gd name="T54" fmla="*/ 12 w 398"/>
                <a:gd name="T55" fmla="*/ 52 h 111"/>
                <a:gd name="T56" fmla="*/ 8 w 398"/>
                <a:gd name="T57" fmla="*/ 82 h 111"/>
                <a:gd name="T58" fmla="*/ 113 w 398"/>
                <a:gd name="T59" fmla="*/ 111 h 111"/>
                <a:gd name="T60" fmla="*/ 331 w 398"/>
                <a:gd name="T61" fmla="*/ 104 h 111"/>
                <a:gd name="T62" fmla="*/ 369 w 398"/>
                <a:gd name="T63" fmla="*/ 91 h 111"/>
                <a:gd name="T64" fmla="*/ 385 w 398"/>
                <a:gd name="T65" fmla="*/ 86 h 111"/>
                <a:gd name="T66" fmla="*/ 389 w 398"/>
                <a:gd name="T67" fmla="*/ 8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98" h="111">
                  <a:moveTo>
                    <a:pt x="397" y="80"/>
                  </a:moveTo>
                  <a:cubicBezTo>
                    <a:pt x="394" y="77"/>
                    <a:pt x="387" y="79"/>
                    <a:pt x="384" y="77"/>
                  </a:cubicBezTo>
                  <a:cubicBezTo>
                    <a:pt x="387" y="75"/>
                    <a:pt x="394" y="76"/>
                    <a:pt x="396" y="76"/>
                  </a:cubicBezTo>
                  <a:cubicBezTo>
                    <a:pt x="388" y="74"/>
                    <a:pt x="388" y="74"/>
                    <a:pt x="388" y="74"/>
                  </a:cubicBezTo>
                  <a:cubicBezTo>
                    <a:pt x="397" y="72"/>
                    <a:pt x="397" y="72"/>
                    <a:pt x="397" y="72"/>
                  </a:cubicBezTo>
                  <a:cubicBezTo>
                    <a:pt x="395" y="71"/>
                    <a:pt x="390" y="73"/>
                    <a:pt x="388" y="71"/>
                  </a:cubicBezTo>
                  <a:cubicBezTo>
                    <a:pt x="388" y="69"/>
                    <a:pt x="390" y="70"/>
                    <a:pt x="391" y="70"/>
                  </a:cubicBezTo>
                  <a:cubicBezTo>
                    <a:pt x="394" y="70"/>
                    <a:pt x="398" y="69"/>
                    <a:pt x="397" y="67"/>
                  </a:cubicBezTo>
                  <a:cubicBezTo>
                    <a:pt x="397" y="63"/>
                    <a:pt x="391" y="64"/>
                    <a:pt x="388" y="63"/>
                  </a:cubicBezTo>
                  <a:cubicBezTo>
                    <a:pt x="390" y="62"/>
                    <a:pt x="390" y="62"/>
                    <a:pt x="390" y="62"/>
                  </a:cubicBezTo>
                  <a:cubicBezTo>
                    <a:pt x="388" y="62"/>
                    <a:pt x="386" y="62"/>
                    <a:pt x="385" y="60"/>
                  </a:cubicBezTo>
                  <a:cubicBezTo>
                    <a:pt x="386" y="60"/>
                    <a:pt x="387" y="59"/>
                    <a:pt x="388" y="59"/>
                  </a:cubicBezTo>
                  <a:cubicBezTo>
                    <a:pt x="383" y="57"/>
                    <a:pt x="383" y="57"/>
                    <a:pt x="383" y="57"/>
                  </a:cubicBezTo>
                  <a:cubicBezTo>
                    <a:pt x="388" y="56"/>
                    <a:pt x="388" y="56"/>
                    <a:pt x="388" y="56"/>
                  </a:cubicBezTo>
                  <a:cubicBezTo>
                    <a:pt x="386" y="56"/>
                    <a:pt x="386" y="56"/>
                    <a:pt x="386" y="56"/>
                  </a:cubicBezTo>
                  <a:cubicBezTo>
                    <a:pt x="384" y="55"/>
                    <a:pt x="386" y="54"/>
                    <a:pt x="385" y="54"/>
                  </a:cubicBezTo>
                  <a:cubicBezTo>
                    <a:pt x="383" y="52"/>
                    <a:pt x="379" y="54"/>
                    <a:pt x="377" y="52"/>
                  </a:cubicBezTo>
                  <a:cubicBezTo>
                    <a:pt x="380" y="51"/>
                    <a:pt x="384" y="51"/>
                    <a:pt x="387" y="51"/>
                  </a:cubicBezTo>
                  <a:cubicBezTo>
                    <a:pt x="385" y="51"/>
                    <a:pt x="382" y="51"/>
                    <a:pt x="381" y="49"/>
                  </a:cubicBezTo>
                  <a:cubicBezTo>
                    <a:pt x="389" y="48"/>
                    <a:pt x="389" y="48"/>
                    <a:pt x="389" y="48"/>
                  </a:cubicBezTo>
                  <a:cubicBezTo>
                    <a:pt x="387" y="47"/>
                    <a:pt x="384" y="48"/>
                    <a:pt x="382" y="47"/>
                  </a:cubicBezTo>
                  <a:cubicBezTo>
                    <a:pt x="384" y="46"/>
                    <a:pt x="384" y="46"/>
                    <a:pt x="384" y="46"/>
                  </a:cubicBezTo>
                  <a:cubicBezTo>
                    <a:pt x="381" y="45"/>
                    <a:pt x="378" y="46"/>
                    <a:pt x="376" y="44"/>
                  </a:cubicBezTo>
                  <a:cubicBezTo>
                    <a:pt x="377" y="43"/>
                    <a:pt x="378" y="43"/>
                    <a:pt x="378" y="42"/>
                  </a:cubicBezTo>
                  <a:cubicBezTo>
                    <a:pt x="377" y="42"/>
                    <a:pt x="375" y="42"/>
                    <a:pt x="374" y="41"/>
                  </a:cubicBezTo>
                  <a:cubicBezTo>
                    <a:pt x="377" y="40"/>
                    <a:pt x="382" y="41"/>
                    <a:pt x="385" y="40"/>
                  </a:cubicBezTo>
                  <a:cubicBezTo>
                    <a:pt x="377" y="37"/>
                    <a:pt x="377" y="37"/>
                    <a:pt x="377" y="37"/>
                  </a:cubicBezTo>
                  <a:cubicBezTo>
                    <a:pt x="377" y="37"/>
                    <a:pt x="377" y="37"/>
                    <a:pt x="378" y="37"/>
                  </a:cubicBezTo>
                  <a:cubicBezTo>
                    <a:pt x="373" y="35"/>
                    <a:pt x="373" y="35"/>
                    <a:pt x="373" y="35"/>
                  </a:cubicBezTo>
                  <a:cubicBezTo>
                    <a:pt x="375" y="34"/>
                    <a:pt x="377" y="35"/>
                    <a:pt x="378" y="34"/>
                  </a:cubicBezTo>
                  <a:cubicBezTo>
                    <a:pt x="370" y="32"/>
                    <a:pt x="370" y="32"/>
                    <a:pt x="370" y="32"/>
                  </a:cubicBezTo>
                  <a:cubicBezTo>
                    <a:pt x="371" y="31"/>
                    <a:pt x="372" y="32"/>
                    <a:pt x="373" y="32"/>
                  </a:cubicBezTo>
                  <a:cubicBezTo>
                    <a:pt x="358" y="29"/>
                    <a:pt x="358" y="29"/>
                    <a:pt x="358" y="29"/>
                  </a:cubicBezTo>
                  <a:cubicBezTo>
                    <a:pt x="362" y="28"/>
                    <a:pt x="365" y="30"/>
                    <a:pt x="369" y="28"/>
                  </a:cubicBezTo>
                  <a:cubicBezTo>
                    <a:pt x="362" y="26"/>
                    <a:pt x="351" y="28"/>
                    <a:pt x="345" y="24"/>
                  </a:cubicBezTo>
                  <a:cubicBezTo>
                    <a:pt x="346" y="23"/>
                    <a:pt x="348" y="23"/>
                    <a:pt x="350" y="23"/>
                  </a:cubicBezTo>
                  <a:cubicBezTo>
                    <a:pt x="346" y="22"/>
                    <a:pt x="346" y="22"/>
                    <a:pt x="346" y="22"/>
                  </a:cubicBezTo>
                  <a:cubicBezTo>
                    <a:pt x="349" y="20"/>
                    <a:pt x="356" y="21"/>
                    <a:pt x="358" y="19"/>
                  </a:cubicBezTo>
                  <a:cubicBezTo>
                    <a:pt x="354" y="19"/>
                    <a:pt x="350" y="19"/>
                    <a:pt x="347" y="17"/>
                  </a:cubicBezTo>
                  <a:cubicBezTo>
                    <a:pt x="319" y="14"/>
                    <a:pt x="290" y="11"/>
                    <a:pt x="260" y="11"/>
                  </a:cubicBezTo>
                  <a:cubicBezTo>
                    <a:pt x="259" y="10"/>
                    <a:pt x="259" y="10"/>
                    <a:pt x="259" y="10"/>
                  </a:cubicBezTo>
                  <a:cubicBezTo>
                    <a:pt x="281" y="9"/>
                    <a:pt x="301" y="11"/>
                    <a:pt x="324" y="10"/>
                  </a:cubicBezTo>
                  <a:cubicBezTo>
                    <a:pt x="325" y="9"/>
                    <a:pt x="325" y="9"/>
                    <a:pt x="325" y="9"/>
                  </a:cubicBezTo>
                  <a:cubicBezTo>
                    <a:pt x="319" y="6"/>
                    <a:pt x="311" y="8"/>
                    <a:pt x="304" y="6"/>
                  </a:cubicBezTo>
                  <a:cubicBezTo>
                    <a:pt x="306" y="5"/>
                    <a:pt x="306" y="5"/>
                    <a:pt x="306" y="5"/>
                  </a:cubicBezTo>
                  <a:cubicBezTo>
                    <a:pt x="264" y="1"/>
                    <a:pt x="219" y="0"/>
                    <a:pt x="177" y="1"/>
                  </a:cubicBezTo>
                  <a:cubicBezTo>
                    <a:pt x="35" y="2"/>
                    <a:pt x="35" y="2"/>
                    <a:pt x="35" y="2"/>
                  </a:cubicBezTo>
                  <a:cubicBezTo>
                    <a:pt x="28" y="3"/>
                    <a:pt x="22" y="7"/>
                    <a:pt x="18" y="11"/>
                  </a:cubicBezTo>
                  <a:cubicBezTo>
                    <a:pt x="24" y="13"/>
                    <a:pt x="24" y="13"/>
                    <a:pt x="24" y="13"/>
                  </a:cubicBezTo>
                  <a:cubicBezTo>
                    <a:pt x="16" y="17"/>
                    <a:pt x="16" y="17"/>
                    <a:pt x="16" y="17"/>
                  </a:cubicBezTo>
                  <a:cubicBezTo>
                    <a:pt x="15" y="20"/>
                    <a:pt x="19" y="19"/>
                    <a:pt x="22" y="20"/>
                  </a:cubicBezTo>
                  <a:cubicBezTo>
                    <a:pt x="21" y="20"/>
                    <a:pt x="21" y="20"/>
                    <a:pt x="21" y="20"/>
                  </a:cubicBezTo>
                  <a:cubicBezTo>
                    <a:pt x="20" y="22"/>
                    <a:pt x="16" y="22"/>
                    <a:pt x="19" y="24"/>
                  </a:cubicBezTo>
                  <a:cubicBezTo>
                    <a:pt x="19" y="25"/>
                    <a:pt x="16" y="25"/>
                    <a:pt x="15" y="26"/>
                  </a:cubicBezTo>
                  <a:cubicBezTo>
                    <a:pt x="15" y="29"/>
                    <a:pt x="8" y="33"/>
                    <a:pt x="11" y="37"/>
                  </a:cubicBezTo>
                  <a:cubicBezTo>
                    <a:pt x="8" y="42"/>
                    <a:pt x="13" y="47"/>
                    <a:pt x="12" y="52"/>
                  </a:cubicBezTo>
                  <a:cubicBezTo>
                    <a:pt x="8" y="56"/>
                    <a:pt x="10" y="63"/>
                    <a:pt x="7" y="68"/>
                  </a:cubicBezTo>
                  <a:cubicBezTo>
                    <a:pt x="15" y="73"/>
                    <a:pt x="0" y="77"/>
                    <a:pt x="8" y="82"/>
                  </a:cubicBezTo>
                  <a:cubicBezTo>
                    <a:pt x="9" y="88"/>
                    <a:pt x="16" y="93"/>
                    <a:pt x="24" y="97"/>
                  </a:cubicBezTo>
                  <a:cubicBezTo>
                    <a:pt x="50" y="109"/>
                    <a:pt x="82" y="110"/>
                    <a:pt x="113" y="111"/>
                  </a:cubicBezTo>
                  <a:cubicBezTo>
                    <a:pt x="277" y="109"/>
                    <a:pt x="277" y="109"/>
                    <a:pt x="277" y="109"/>
                  </a:cubicBezTo>
                  <a:cubicBezTo>
                    <a:pt x="295" y="106"/>
                    <a:pt x="314" y="107"/>
                    <a:pt x="331" y="104"/>
                  </a:cubicBezTo>
                  <a:cubicBezTo>
                    <a:pt x="350" y="103"/>
                    <a:pt x="364" y="95"/>
                    <a:pt x="382" y="93"/>
                  </a:cubicBezTo>
                  <a:cubicBezTo>
                    <a:pt x="379" y="91"/>
                    <a:pt x="374" y="92"/>
                    <a:pt x="369" y="91"/>
                  </a:cubicBezTo>
                  <a:cubicBezTo>
                    <a:pt x="375" y="88"/>
                    <a:pt x="382" y="87"/>
                    <a:pt x="388" y="86"/>
                  </a:cubicBezTo>
                  <a:cubicBezTo>
                    <a:pt x="387" y="86"/>
                    <a:pt x="385" y="87"/>
                    <a:pt x="385" y="86"/>
                  </a:cubicBezTo>
                  <a:cubicBezTo>
                    <a:pt x="387" y="84"/>
                    <a:pt x="391" y="86"/>
                    <a:pt x="392" y="84"/>
                  </a:cubicBezTo>
                  <a:cubicBezTo>
                    <a:pt x="389" y="82"/>
                    <a:pt x="389" y="82"/>
                    <a:pt x="389" y="82"/>
                  </a:cubicBezTo>
                  <a:cubicBezTo>
                    <a:pt x="391" y="80"/>
                    <a:pt x="395" y="81"/>
                    <a:pt x="397" y="80"/>
                  </a:cubicBezTo>
                  <a:close/>
                </a:path>
              </a:pathLst>
            </a:custGeom>
            <a:solidFill>
              <a:srgbClr val="004DA1"/>
            </a:solidFill>
            <a:ln>
              <a:noFill/>
            </a:ln>
          </p:spPr>
          <p:txBody>
            <a:bodyPr vert="horz" wrap="square" lIns="68580" tIns="34290" rIns="68580" bIns="3429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013" b="0" i="0" u="none" strike="noStrike" kern="0" cap="none" spc="0" normalizeH="0" baseline="0" noProof="0" dirty="0">
                <a:ln>
                  <a:noFill/>
                </a:ln>
                <a:solidFill>
                  <a:prstClr val="black"/>
                </a:solidFill>
                <a:effectLst/>
                <a:uLnTx/>
                <a:uFillTx/>
                <a:cs typeface="+mn-ea"/>
                <a:sym typeface="+mn-lt"/>
              </a:endParaRPr>
            </a:p>
          </p:txBody>
        </p:sp>
        <p:sp>
          <p:nvSpPr>
            <p:cNvPr id="11" name="文本框 10">
              <a:extLst>
                <a:ext uri="{FF2B5EF4-FFF2-40B4-BE49-F238E27FC236}">
                  <a16:creationId xmlns:a16="http://schemas.microsoft.com/office/drawing/2014/main" id="{9638B1E5-5568-466A-B5E2-8FD1DDE2E088}"/>
                </a:ext>
              </a:extLst>
            </p:cNvPr>
            <p:cNvSpPr txBox="1"/>
            <p:nvPr/>
          </p:nvSpPr>
          <p:spPr>
            <a:xfrm>
              <a:off x="9306645" y="2657710"/>
              <a:ext cx="902810" cy="396689"/>
            </a:xfrm>
            <a:prstGeom prst="rect">
              <a:avLst/>
            </a:prstGeom>
            <a:noFill/>
            <a:effectLst/>
          </p:spPr>
          <p:txBody>
            <a:bodyPr vert="eaVert" wrap="none" rtlCol="0" anchor="ctr">
              <a:spAutoFit/>
            </a:bodyPr>
            <a:lstStyle>
              <a:defPPr>
                <a:defRPr lang="zh-CN"/>
              </a:defPPr>
              <a:lvl1pPr algn="ctr">
                <a:defRPr sz="4400">
                  <a:solidFill>
                    <a:srgbClr val="004DA1"/>
                  </a:solidFill>
                  <a:latin typeface="李旭科书法" panose="02000603000000000000" pitchFamily="2" charset="-122"/>
                  <a:ea typeface="李旭科书法" panose="02000603000000000000" pitchFamily="2" charset="-122"/>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lang="en-US" altLang="zh-CN" sz="3200" kern="0" dirty="0">
                  <a:solidFill>
                    <a:prstClr val="white"/>
                  </a:solidFill>
                  <a:latin typeface="+mn-lt"/>
                  <a:ea typeface="+mn-ea"/>
                  <a:cs typeface="+mn-ea"/>
                  <a:sym typeface="+mn-lt"/>
                </a:rPr>
                <a:t>B</a:t>
              </a:r>
              <a:endParaRPr kumimoji="0" lang="zh-CN" altLang="en-US" sz="3200" b="0" i="0" u="none" strike="noStrike" kern="0" cap="none" spc="0" normalizeH="0" baseline="0" noProof="0" dirty="0">
                <a:ln>
                  <a:noFill/>
                </a:ln>
                <a:solidFill>
                  <a:prstClr val="white"/>
                </a:solidFill>
                <a:effectLst/>
                <a:uLnTx/>
                <a:uFillTx/>
                <a:latin typeface="+mn-lt"/>
                <a:ea typeface="+mn-ea"/>
                <a:cs typeface="+mn-ea"/>
                <a:sym typeface="+mn-lt"/>
              </a:endParaRPr>
            </a:p>
          </p:txBody>
        </p:sp>
      </p:grpSp>
    </p:spTree>
    <p:extLst>
      <p:ext uri="{BB962C8B-B14F-4D97-AF65-F5344CB8AC3E}">
        <p14:creationId xmlns:p14="http://schemas.microsoft.com/office/powerpoint/2010/main" val="413972642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3F297A04-FA86-470C-A283-0F372052F889}"/>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latin typeface="+mn-lt"/>
                <a:cs typeface="+mn-ea"/>
                <a:sym typeface="+mn-lt"/>
              </a:rPr>
              <a:pPr>
                <a:defRPr/>
              </a:pPr>
              <a:t>254</a:t>
            </a:fld>
            <a:endParaRPr lang="en-US">
              <a:solidFill>
                <a:prstClr val="black">
                  <a:tint val="75000"/>
                </a:prstClr>
              </a:solidFill>
              <a:latin typeface="+mn-lt"/>
              <a:cs typeface="+mn-ea"/>
              <a:sym typeface="+mn-lt"/>
            </a:endParaRPr>
          </a:p>
        </p:txBody>
      </p:sp>
      <p:sp>
        <p:nvSpPr>
          <p:cNvPr id="3" name="文本框 2">
            <a:extLst>
              <a:ext uri="{FF2B5EF4-FFF2-40B4-BE49-F238E27FC236}">
                <a16:creationId xmlns:a16="http://schemas.microsoft.com/office/drawing/2014/main" id="{8D04972F-565F-4E50-896F-ED56EDD1A38F}"/>
              </a:ext>
            </a:extLst>
          </p:cNvPr>
          <p:cNvSpPr txBox="1"/>
          <p:nvPr/>
        </p:nvSpPr>
        <p:spPr>
          <a:xfrm>
            <a:off x="2039921" y="225348"/>
            <a:ext cx="5410461" cy="500137"/>
          </a:xfrm>
          <a:prstGeom prst="rect">
            <a:avLst/>
          </a:prstGeom>
          <a:noFill/>
        </p:spPr>
        <p:txBody>
          <a:bodyPr wrap="square" lIns="68580" tIns="34290" rIns="68580" bIns="34290" rtlCol="0">
            <a:spAutoFit/>
          </a:bodyPr>
          <a:lstStyle/>
          <a:p>
            <a:pPr algn="ctr"/>
            <a:r>
              <a:rPr lang="zh-CN" altLang="en-US" sz="2800" b="1" dirty="0">
                <a:solidFill>
                  <a:srgbClr val="0070C0"/>
                </a:solidFill>
                <a:cs typeface="+mn-ea"/>
                <a:sym typeface="+mn-lt"/>
              </a:rPr>
              <a:t>试试就试试</a:t>
            </a:r>
            <a:endParaRPr lang="en-US" altLang="zh-CN" sz="2800" b="1" dirty="0">
              <a:solidFill>
                <a:srgbClr val="7030A0"/>
              </a:solidFill>
              <a:cs typeface="+mn-ea"/>
              <a:sym typeface="+mn-lt"/>
            </a:endParaRPr>
          </a:p>
        </p:txBody>
      </p:sp>
      <p:sp>
        <p:nvSpPr>
          <p:cNvPr id="8" name="内容占位符 1">
            <a:extLst>
              <a:ext uri="{FF2B5EF4-FFF2-40B4-BE49-F238E27FC236}">
                <a16:creationId xmlns:a16="http://schemas.microsoft.com/office/drawing/2014/main" id="{C55AD2E8-BCFE-4A42-9301-8BD4BC5CB3A5}"/>
              </a:ext>
            </a:extLst>
          </p:cNvPr>
          <p:cNvSpPr txBox="1">
            <a:spLocks/>
          </p:cNvSpPr>
          <p:nvPr/>
        </p:nvSpPr>
        <p:spPr>
          <a:xfrm>
            <a:off x="490822" y="779487"/>
            <a:ext cx="8257891" cy="3887763"/>
          </a:xfrm>
          <a:prstGeom prst="rect">
            <a:avLst/>
          </a:prstGeom>
        </p:spPr>
        <p:txBody>
          <a:bodyPr vert="horz" lIns="91440" tIns="45720" rIns="91440" bIns="45720" rtlCol="0">
            <a:normAutofit/>
          </a:bodyPr>
          <a:lstStyle>
            <a:lvl1pPr marL="0" indent="538480" algn="l" defTabSz="685800" rtl="0" eaLnBrk="1" latinLnBrk="0" hangingPunct="1">
              <a:lnSpc>
                <a:spcPct val="150000"/>
              </a:lnSpc>
              <a:spcBef>
                <a:spcPts val="0"/>
              </a:spcBef>
              <a:buFont typeface="Arial" panose="020B0604020202020204" pitchFamily="34" charset="0"/>
              <a:buNone/>
              <a:defRPr sz="2200" b="1" kern="1200">
                <a:solidFill>
                  <a:srgbClr val="004DA1"/>
                </a:solidFill>
                <a:latin typeface="楷体" panose="02010609060101010101" pitchFamily="49" charset="-122"/>
                <a:ea typeface="楷体" panose="02010609060101010101" pitchFamily="49" charset="-122"/>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en-US" altLang="zh-CN" dirty="0">
                <a:latin typeface="+mn-lt"/>
                <a:ea typeface="+mn-ea"/>
                <a:cs typeface="+mn-ea"/>
                <a:sym typeface="+mn-lt"/>
              </a:rPr>
              <a:t>【</a:t>
            </a:r>
            <a:r>
              <a:rPr lang="zh-CN" altLang="en-US" dirty="0">
                <a:latin typeface="+mn-lt"/>
                <a:ea typeface="+mn-ea"/>
                <a:cs typeface="+mn-ea"/>
                <a:sym typeface="+mn-lt"/>
              </a:rPr>
              <a:t>多选题</a:t>
            </a:r>
            <a:r>
              <a:rPr lang="en-US" altLang="zh-CN" dirty="0">
                <a:latin typeface="+mn-lt"/>
                <a:ea typeface="+mn-ea"/>
                <a:cs typeface="+mn-ea"/>
                <a:sym typeface="+mn-lt"/>
              </a:rPr>
              <a:t>】</a:t>
            </a:r>
            <a:r>
              <a:rPr lang="zh-CN" altLang="en-US" dirty="0">
                <a:latin typeface="+mn-lt"/>
                <a:ea typeface="+mn-ea"/>
                <a:cs typeface="+mn-ea"/>
                <a:sym typeface="+mn-lt"/>
              </a:rPr>
              <a:t>根据增值税法律制度的规定，一般纳税人购进货物、服务取得的下列合法凭证中，属于增值税扣税凭证的有（ ）。</a:t>
            </a:r>
          </a:p>
          <a:p>
            <a:r>
              <a:rPr lang="zh-CN" altLang="en-US" dirty="0">
                <a:latin typeface="+mn-lt"/>
                <a:ea typeface="+mn-ea"/>
                <a:cs typeface="+mn-ea"/>
                <a:sym typeface="+mn-lt"/>
              </a:rPr>
              <a:t> </a:t>
            </a:r>
            <a:r>
              <a:rPr lang="en-US" altLang="zh-CN" dirty="0">
                <a:latin typeface="+mn-lt"/>
                <a:ea typeface="+mn-ea"/>
                <a:cs typeface="+mn-ea"/>
                <a:sym typeface="+mn-lt"/>
              </a:rPr>
              <a:t>A.</a:t>
            </a:r>
            <a:r>
              <a:rPr lang="zh-CN" altLang="en-US" dirty="0">
                <a:latin typeface="+mn-lt"/>
                <a:ea typeface="+mn-ea"/>
                <a:cs typeface="+mn-ea"/>
                <a:sym typeface="+mn-lt"/>
              </a:rPr>
              <a:t>农产品销售发票</a:t>
            </a:r>
          </a:p>
          <a:p>
            <a:r>
              <a:rPr lang="zh-CN" altLang="en-US" dirty="0">
                <a:latin typeface="+mn-lt"/>
                <a:ea typeface="+mn-ea"/>
                <a:cs typeface="+mn-ea"/>
                <a:sym typeface="+mn-lt"/>
              </a:rPr>
              <a:t> </a:t>
            </a:r>
            <a:r>
              <a:rPr lang="en-US" altLang="zh-CN" dirty="0">
                <a:latin typeface="+mn-lt"/>
                <a:ea typeface="+mn-ea"/>
                <a:cs typeface="+mn-ea"/>
                <a:sym typeface="+mn-lt"/>
              </a:rPr>
              <a:t>B.</a:t>
            </a:r>
            <a:r>
              <a:rPr lang="zh-CN" altLang="en-US" dirty="0">
                <a:latin typeface="+mn-lt"/>
                <a:ea typeface="+mn-ea"/>
                <a:cs typeface="+mn-ea"/>
                <a:sym typeface="+mn-lt"/>
              </a:rPr>
              <a:t>增值税专用发票</a:t>
            </a:r>
          </a:p>
          <a:p>
            <a:r>
              <a:rPr lang="zh-CN" altLang="en-US" dirty="0">
                <a:latin typeface="+mn-lt"/>
                <a:ea typeface="+mn-ea"/>
                <a:cs typeface="+mn-ea"/>
                <a:sym typeface="+mn-lt"/>
              </a:rPr>
              <a:t> </a:t>
            </a:r>
            <a:r>
              <a:rPr lang="en-US" altLang="zh-CN" dirty="0">
                <a:latin typeface="+mn-lt"/>
                <a:ea typeface="+mn-ea"/>
                <a:cs typeface="+mn-ea"/>
                <a:sym typeface="+mn-lt"/>
              </a:rPr>
              <a:t>C.</a:t>
            </a:r>
            <a:r>
              <a:rPr lang="zh-CN" altLang="en-US" dirty="0">
                <a:latin typeface="+mn-lt"/>
                <a:ea typeface="+mn-ea"/>
                <a:cs typeface="+mn-ea"/>
                <a:sym typeface="+mn-lt"/>
              </a:rPr>
              <a:t>注明旅客身份信息的国内航空运输电子客票行程单</a:t>
            </a:r>
          </a:p>
          <a:p>
            <a:r>
              <a:rPr lang="zh-CN" altLang="en-US" dirty="0">
                <a:latin typeface="+mn-lt"/>
                <a:ea typeface="+mn-ea"/>
                <a:cs typeface="+mn-ea"/>
                <a:sym typeface="+mn-lt"/>
              </a:rPr>
              <a:t> </a:t>
            </a:r>
            <a:r>
              <a:rPr lang="en-US" altLang="zh-CN" dirty="0">
                <a:latin typeface="+mn-lt"/>
                <a:ea typeface="+mn-ea"/>
                <a:cs typeface="+mn-ea"/>
                <a:sym typeface="+mn-lt"/>
              </a:rPr>
              <a:t>D.</a:t>
            </a:r>
            <a:r>
              <a:rPr lang="zh-CN" altLang="en-US" dirty="0">
                <a:latin typeface="+mn-lt"/>
                <a:ea typeface="+mn-ea"/>
                <a:cs typeface="+mn-ea"/>
                <a:sym typeface="+mn-lt"/>
              </a:rPr>
              <a:t>海关进口增值税专用缴款书</a:t>
            </a:r>
          </a:p>
        </p:txBody>
      </p:sp>
      <p:grpSp>
        <p:nvGrpSpPr>
          <p:cNvPr id="9" name="组合 8">
            <a:extLst>
              <a:ext uri="{FF2B5EF4-FFF2-40B4-BE49-F238E27FC236}">
                <a16:creationId xmlns:a16="http://schemas.microsoft.com/office/drawing/2014/main" id="{D7CCD27B-CFDC-4184-8D48-6FBEDF9404AE}"/>
              </a:ext>
            </a:extLst>
          </p:cNvPr>
          <p:cNvGrpSpPr/>
          <p:nvPr/>
        </p:nvGrpSpPr>
        <p:grpSpPr>
          <a:xfrm rot="16200000">
            <a:off x="1893805" y="3981478"/>
            <a:ext cx="677108" cy="1428693"/>
            <a:chOff x="9306645" y="1903595"/>
            <a:chExt cx="902810" cy="1904924"/>
          </a:xfrm>
        </p:grpSpPr>
        <p:sp>
          <p:nvSpPr>
            <p:cNvPr id="10" name="Freeform 668">
              <a:extLst>
                <a:ext uri="{FF2B5EF4-FFF2-40B4-BE49-F238E27FC236}">
                  <a16:creationId xmlns:a16="http://schemas.microsoft.com/office/drawing/2014/main" id="{25B8C2A1-05FC-4FC7-8039-F3BDF3EAEED1}"/>
                </a:ext>
              </a:extLst>
            </p:cNvPr>
            <p:cNvSpPr>
              <a:spLocks/>
            </p:cNvSpPr>
            <p:nvPr/>
          </p:nvSpPr>
          <p:spPr bwMode="auto">
            <a:xfrm rot="5400000">
              <a:off x="8805602" y="2585762"/>
              <a:ext cx="1904924" cy="540590"/>
            </a:xfrm>
            <a:custGeom>
              <a:avLst/>
              <a:gdLst>
                <a:gd name="T0" fmla="*/ 384 w 398"/>
                <a:gd name="T1" fmla="*/ 77 h 111"/>
                <a:gd name="T2" fmla="*/ 388 w 398"/>
                <a:gd name="T3" fmla="*/ 74 h 111"/>
                <a:gd name="T4" fmla="*/ 388 w 398"/>
                <a:gd name="T5" fmla="*/ 71 h 111"/>
                <a:gd name="T6" fmla="*/ 397 w 398"/>
                <a:gd name="T7" fmla="*/ 67 h 111"/>
                <a:gd name="T8" fmla="*/ 390 w 398"/>
                <a:gd name="T9" fmla="*/ 62 h 111"/>
                <a:gd name="T10" fmla="*/ 388 w 398"/>
                <a:gd name="T11" fmla="*/ 59 h 111"/>
                <a:gd name="T12" fmla="*/ 388 w 398"/>
                <a:gd name="T13" fmla="*/ 56 h 111"/>
                <a:gd name="T14" fmla="*/ 385 w 398"/>
                <a:gd name="T15" fmla="*/ 54 h 111"/>
                <a:gd name="T16" fmla="*/ 387 w 398"/>
                <a:gd name="T17" fmla="*/ 51 h 111"/>
                <a:gd name="T18" fmla="*/ 389 w 398"/>
                <a:gd name="T19" fmla="*/ 48 h 111"/>
                <a:gd name="T20" fmla="*/ 384 w 398"/>
                <a:gd name="T21" fmla="*/ 46 h 111"/>
                <a:gd name="T22" fmla="*/ 378 w 398"/>
                <a:gd name="T23" fmla="*/ 42 h 111"/>
                <a:gd name="T24" fmla="*/ 385 w 398"/>
                <a:gd name="T25" fmla="*/ 40 h 111"/>
                <a:gd name="T26" fmla="*/ 378 w 398"/>
                <a:gd name="T27" fmla="*/ 37 h 111"/>
                <a:gd name="T28" fmla="*/ 378 w 398"/>
                <a:gd name="T29" fmla="*/ 34 h 111"/>
                <a:gd name="T30" fmla="*/ 373 w 398"/>
                <a:gd name="T31" fmla="*/ 32 h 111"/>
                <a:gd name="T32" fmla="*/ 369 w 398"/>
                <a:gd name="T33" fmla="*/ 28 h 111"/>
                <a:gd name="T34" fmla="*/ 350 w 398"/>
                <a:gd name="T35" fmla="*/ 23 h 111"/>
                <a:gd name="T36" fmla="*/ 358 w 398"/>
                <a:gd name="T37" fmla="*/ 19 h 111"/>
                <a:gd name="T38" fmla="*/ 260 w 398"/>
                <a:gd name="T39" fmla="*/ 11 h 111"/>
                <a:gd name="T40" fmla="*/ 324 w 398"/>
                <a:gd name="T41" fmla="*/ 10 h 111"/>
                <a:gd name="T42" fmla="*/ 304 w 398"/>
                <a:gd name="T43" fmla="*/ 6 h 111"/>
                <a:gd name="T44" fmla="*/ 177 w 398"/>
                <a:gd name="T45" fmla="*/ 1 h 111"/>
                <a:gd name="T46" fmla="*/ 18 w 398"/>
                <a:gd name="T47" fmla="*/ 11 h 111"/>
                <a:gd name="T48" fmla="*/ 16 w 398"/>
                <a:gd name="T49" fmla="*/ 17 h 111"/>
                <a:gd name="T50" fmla="*/ 21 w 398"/>
                <a:gd name="T51" fmla="*/ 20 h 111"/>
                <a:gd name="T52" fmla="*/ 15 w 398"/>
                <a:gd name="T53" fmla="*/ 26 h 111"/>
                <a:gd name="T54" fmla="*/ 12 w 398"/>
                <a:gd name="T55" fmla="*/ 52 h 111"/>
                <a:gd name="T56" fmla="*/ 8 w 398"/>
                <a:gd name="T57" fmla="*/ 82 h 111"/>
                <a:gd name="T58" fmla="*/ 113 w 398"/>
                <a:gd name="T59" fmla="*/ 111 h 111"/>
                <a:gd name="T60" fmla="*/ 331 w 398"/>
                <a:gd name="T61" fmla="*/ 104 h 111"/>
                <a:gd name="T62" fmla="*/ 369 w 398"/>
                <a:gd name="T63" fmla="*/ 91 h 111"/>
                <a:gd name="T64" fmla="*/ 385 w 398"/>
                <a:gd name="T65" fmla="*/ 86 h 111"/>
                <a:gd name="T66" fmla="*/ 389 w 398"/>
                <a:gd name="T67" fmla="*/ 8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98" h="111">
                  <a:moveTo>
                    <a:pt x="397" y="80"/>
                  </a:moveTo>
                  <a:cubicBezTo>
                    <a:pt x="394" y="77"/>
                    <a:pt x="387" y="79"/>
                    <a:pt x="384" y="77"/>
                  </a:cubicBezTo>
                  <a:cubicBezTo>
                    <a:pt x="387" y="75"/>
                    <a:pt x="394" y="76"/>
                    <a:pt x="396" y="76"/>
                  </a:cubicBezTo>
                  <a:cubicBezTo>
                    <a:pt x="388" y="74"/>
                    <a:pt x="388" y="74"/>
                    <a:pt x="388" y="74"/>
                  </a:cubicBezTo>
                  <a:cubicBezTo>
                    <a:pt x="397" y="72"/>
                    <a:pt x="397" y="72"/>
                    <a:pt x="397" y="72"/>
                  </a:cubicBezTo>
                  <a:cubicBezTo>
                    <a:pt x="395" y="71"/>
                    <a:pt x="390" y="73"/>
                    <a:pt x="388" y="71"/>
                  </a:cubicBezTo>
                  <a:cubicBezTo>
                    <a:pt x="388" y="69"/>
                    <a:pt x="390" y="70"/>
                    <a:pt x="391" y="70"/>
                  </a:cubicBezTo>
                  <a:cubicBezTo>
                    <a:pt x="394" y="70"/>
                    <a:pt x="398" y="69"/>
                    <a:pt x="397" y="67"/>
                  </a:cubicBezTo>
                  <a:cubicBezTo>
                    <a:pt x="397" y="63"/>
                    <a:pt x="391" y="64"/>
                    <a:pt x="388" y="63"/>
                  </a:cubicBezTo>
                  <a:cubicBezTo>
                    <a:pt x="390" y="62"/>
                    <a:pt x="390" y="62"/>
                    <a:pt x="390" y="62"/>
                  </a:cubicBezTo>
                  <a:cubicBezTo>
                    <a:pt x="388" y="62"/>
                    <a:pt x="386" y="62"/>
                    <a:pt x="385" y="60"/>
                  </a:cubicBezTo>
                  <a:cubicBezTo>
                    <a:pt x="386" y="60"/>
                    <a:pt x="387" y="59"/>
                    <a:pt x="388" y="59"/>
                  </a:cubicBezTo>
                  <a:cubicBezTo>
                    <a:pt x="383" y="57"/>
                    <a:pt x="383" y="57"/>
                    <a:pt x="383" y="57"/>
                  </a:cubicBezTo>
                  <a:cubicBezTo>
                    <a:pt x="388" y="56"/>
                    <a:pt x="388" y="56"/>
                    <a:pt x="388" y="56"/>
                  </a:cubicBezTo>
                  <a:cubicBezTo>
                    <a:pt x="386" y="56"/>
                    <a:pt x="386" y="56"/>
                    <a:pt x="386" y="56"/>
                  </a:cubicBezTo>
                  <a:cubicBezTo>
                    <a:pt x="384" y="55"/>
                    <a:pt x="386" y="54"/>
                    <a:pt x="385" y="54"/>
                  </a:cubicBezTo>
                  <a:cubicBezTo>
                    <a:pt x="383" y="52"/>
                    <a:pt x="379" y="54"/>
                    <a:pt x="377" y="52"/>
                  </a:cubicBezTo>
                  <a:cubicBezTo>
                    <a:pt x="380" y="51"/>
                    <a:pt x="384" y="51"/>
                    <a:pt x="387" y="51"/>
                  </a:cubicBezTo>
                  <a:cubicBezTo>
                    <a:pt x="385" y="51"/>
                    <a:pt x="382" y="51"/>
                    <a:pt x="381" y="49"/>
                  </a:cubicBezTo>
                  <a:cubicBezTo>
                    <a:pt x="389" y="48"/>
                    <a:pt x="389" y="48"/>
                    <a:pt x="389" y="48"/>
                  </a:cubicBezTo>
                  <a:cubicBezTo>
                    <a:pt x="387" y="47"/>
                    <a:pt x="384" y="48"/>
                    <a:pt x="382" y="47"/>
                  </a:cubicBezTo>
                  <a:cubicBezTo>
                    <a:pt x="384" y="46"/>
                    <a:pt x="384" y="46"/>
                    <a:pt x="384" y="46"/>
                  </a:cubicBezTo>
                  <a:cubicBezTo>
                    <a:pt x="381" y="45"/>
                    <a:pt x="378" y="46"/>
                    <a:pt x="376" y="44"/>
                  </a:cubicBezTo>
                  <a:cubicBezTo>
                    <a:pt x="377" y="43"/>
                    <a:pt x="378" y="43"/>
                    <a:pt x="378" y="42"/>
                  </a:cubicBezTo>
                  <a:cubicBezTo>
                    <a:pt x="377" y="42"/>
                    <a:pt x="375" y="42"/>
                    <a:pt x="374" y="41"/>
                  </a:cubicBezTo>
                  <a:cubicBezTo>
                    <a:pt x="377" y="40"/>
                    <a:pt x="382" y="41"/>
                    <a:pt x="385" y="40"/>
                  </a:cubicBezTo>
                  <a:cubicBezTo>
                    <a:pt x="377" y="37"/>
                    <a:pt x="377" y="37"/>
                    <a:pt x="377" y="37"/>
                  </a:cubicBezTo>
                  <a:cubicBezTo>
                    <a:pt x="377" y="37"/>
                    <a:pt x="377" y="37"/>
                    <a:pt x="378" y="37"/>
                  </a:cubicBezTo>
                  <a:cubicBezTo>
                    <a:pt x="373" y="35"/>
                    <a:pt x="373" y="35"/>
                    <a:pt x="373" y="35"/>
                  </a:cubicBezTo>
                  <a:cubicBezTo>
                    <a:pt x="375" y="34"/>
                    <a:pt x="377" y="35"/>
                    <a:pt x="378" y="34"/>
                  </a:cubicBezTo>
                  <a:cubicBezTo>
                    <a:pt x="370" y="32"/>
                    <a:pt x="370" y="32"/>
                    <a:pt x="370" y="32"/>
                  </a:cubicBezTo>
                  <a:cubicBezTo>
                    <a:pt x="371" y="31"/>
                    <a:pt x="372" y="32"/>
                    <a:pt x="373" y="32"/>
                  </a:cubicBezTo>
                  <a:cubicBezTo>
                    <a:pt x="358" y="29"/>
                    <a:pt x="358" y="29"/>
                    <a:pt x="358" y="29"/>
                  </a:cubicBezTo>
                  <a:cubicBezTo>
                    <a:pt x="362" y="28"/>
                    <a:pt x="365" y="30"/>
                    <a:pt x="369" y="28"/>
                  </a:cubicBezTo>
                  <a:cubicBezTo>
                    <a:pt x="362" y="26"/>
                    <a:pt x="351" y="28"/>
                    <a:pt x="345" y="24"/>
                  </a:cubicBezTo>
                  <a:cubicBezTo>
                    <a:pt x="346" y="23"/>
                    <a:pt x="348" y="23"/>
                    <a:pt x="350" y="23"/>
                  </a:cubicBezTo>
                  <a:cubicBezTo>
                    <a:pt x="346" y="22"/>
                    <a:pt x="346" y="22"/>
                    <a:pt x="346" y="22"/>
                  </a:cubicBezTo>
                  <a:cubicBezTo>
                    <a:pt x="349" y="20"/>
                    <a:pt x="356" y="21"/>
                    <a:pt x="358" y="19"/>
                  </a:cubicBezTo>
                  <a:cubicBezTo>
                    <a:pt x="354" y="19"/>
                    <a:pt x="350" y="19"/>
                    <a:pt x="347" y="17"/>
                  </a:cubicBezTo>
                  <a:cubicBezTo>
                    <a:pt x="319" y="14"/>
                    <a:pt x="290" y="11"/>
                    <a:pt x="260" y="11"/>
                  </a:cubicBezTo>
                  <a:cubicBezTo>
                    <a:pt x="259" y="10"/>
                    <a:pt x="259" y="10"/>
                    <a:pt x="259" y="10"/>
                  </a:cubicBezTo>
                  <a:cubicBezTo>
                    <a:pt x="281" y="9"/>
                    <a:pt x="301" y="11"/>
                    <a:pt x="324" y="10"/>
                  </a:cubicBezTo>
                  <a:cubicBezTo>
                    <a:pt x="325" y="9"/>
                    <a:pt x="325" y="9"/>
                    <a:pt x="325" y="9"/>
                  </a:cubicBezTo>
                  <a:cubicBezTo>
                    <a:pt x="319" y="6"/>
                    <a:pt x="311" y="8"/>
                    <a:pt x="304" y="6"/>
                  </a:cubicBezTo>
                  <a:cubicBezTo>
                    <a:pt x="306" y="5"/>
                    <a:pt x="306" y="5"/>
                    <a:pt x="306" y="5"/>
                  </a:cubicBezTo>
                  <a:cubicBezTo>
                    <a:pt x="264" y="1"/>
                    <a:pt x="219" y="0"/>
                    <a:pt x="177" y="1"/>
                  </a:cubicBezTo>
                  <a:cubicBezTo>
                    <a:pt x="35" y="2"/>
                    <a:pt x="35" y="2"/>
                    <a:pt x="35" y="2"/>
                  </a:cubicBezTo>
                  <a:cubicBezTo>
                    <a:pt x="28" y="3"/>
                    <a:pt x="22" y="7"/>
                    <a:pt x="18" y="11"/>
                  </a:cubicBezTo>
                  <a:cubicBezTo>
                    <a:pt x="24" y="13"/>
                    <a:pt x="24" y="13"/>
                    <a:pt x="24" y="13"/>
                  </a:cubicBezTo>
                  <a:cubicBezTo>
                    <a:pt x="16" y="17"/>
                    <a:pt x="16" y="17"/>
                    <a:pt x="16" y="17"/>
                  </a:cubicBezTo>
                  <a:cubicBezTo>
                    <a:pt x="15" y="20"/>
                    <a:pt x="19" y="19"/>
                    <a:pt x="22" y="20"/>
                  </a:cubicBezTo>
                  <a:cubicBezTo>
                    <a:pt x="21" y="20"/>
                    <a:pt x="21" y="20"/>
                    <a:pt x="21" y="20"/>
                  </a:cubicBezTo>
                  <a:cubicBezTo>
                    <a:pt x="20" y="22"/>
                    <a:pt x="16" y="22"/>
                    <a:pt x="19" y="24"/>
                  </a:cubicBezTo>
                  <a:cubicBezTo>
                    <a:pt x="19" y="25"/>
                    <a:pt x="16" y="25"/>
                    <a:pt x="15" y="26"/>
                  </a:cubicBezTo>
                  <a:cubicBezTo>
                    <a:pt x="15" y="29"/>
                    <a:pt x="8" y="33"/>
                    <a:pt x="11" y="37"/>
                  </a:cubicBezTo>
                  <a:cubicBezTo>
                    <a:pt x="8" y="42"/>
                    <a:pt x="13" y="47"/>
                    <a:pt x="12" y="52"/>
                  </a:cubicBezTo>
                  <a:cubicBezTo>
                    <a:pt x="8" y="56"/>
                    <a:pt x="10" y="63"/>
                    <a:pt x="7" y="68"/>
                  </a:cubicBezTo>
                  <a:cubicBezTo>
                    <a:pt x="15" y="73"/>
                    <a:pt x="0" y="77"/>
                    <a:pt x="8" y="82"/>
                  </a:cubicBezTo>
                  <a:cubicBezTo>
                    <a:pt x="9" y="88"/>
                    <a:pt x="16" y="93"/>
                    <a:pt x="24" y="97"/>
                  </a:cubicBezTo>
                  <a:cubicBezTo>
                    <a:pt x="50" y="109"/>
                    <a:pt x="82" y="110"/>
                    <a:pt x="113" y="111"/>
                  </a:cubicBezTo>
                  <a:cubicBezTo>
                    <a:pt x="277" y="109"/>
                    <a:pt x="277" y="109"/>
                    <a:pt x="277" y="109"/>
                  </a:cubicBezTo>
                  <a:cubicBezTo>
                    <a:pt x="295" y="106"/>
                    <a:pt x="314" y="107"/>
                    <a:pt x="331" y="104"/>
                  </a:cubicBezTo>
                  <a:cubicBezTo>
                    <a:pt x="350" y="103"/>
                    <a:pt x="364" y="95"/>
                    <a:pt x="382" y="93"/>
                  </a:cubicBezTo>
                  <a:cubicBezTo>
                    <a:pt x="379" y="91"/>
                    <a:pt x="374" y="92"/>
                    <a:pt x="369" y="91"/>
                  </a:cubicBezTo>
                  <a:cubicBezTo>
                    <a:pt x="375" y="88"/>
                    <a:pt x="382" y="87"/>
                    <a:pt x="388" y="86"/>
                  </a:cubicBezTo>
                  <a:cubicBezTo>
                    <a:pt x="387" y="86"/>
                    <a:pt x="385" y="87"/>
                    <a:pt x="385" y="86"/>
                  </a:cubicBezTo>
                  <a:cubicBezTo>
                    <a:pt x="387" y="84"/>
                    <a:pt x="391" y="86"/>
                    <a:pt x="392" y="84"/>
                  </a:cubicBezTo>
                  <a:cubicBezTo>
                    <a:pt x="389" y="82"/>
                    <a:pt x="389" y="82"/>
                    <a:pt x="389" y="82"/>
                  </a:cubicBezTo>
                  <a:cubicBezTo>
                    <a:pt x="391" y="80"/>
                    <a:pt x="395" y="81"/>
                    <a:pt x="397" y="80"/>
                  </a:cubicBezTo>
                  <a:close/>
                </a:path>
              </a:pathLst>
            </a:custGeom>
            <a:solidFill>
              <a:srgbClr val="004DA1"/>
            </a:solidFill>
            <a:ln>
              <a:noFill/>
            </a:ln>
          </p:spPr>
          <p:txBody>
            <a:bodyPr vert="horz" wrap="square" lIns="68580" tIns="34290" rIns="68580" bIns="3429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013" b="0" i="0" u="none" strike="noStrike" kern="0" cap="none" spc="0" normalizeH="0" baseline="0" noProof="0" dirty="0">
                <a:ln>
                  <a:noFill/>
                </a:ln>
                <a:solidFill>
                  <a:prstClr val="black"/>
                </a:solidFill>
                <a:effectLst/>
                <a:uLnTx/>
                <a:uFillTx/>
                <a:cs typeface="+mn-ea"/>
                <a:sym typeface="+mn-lt"/>
              </a:endParaRPr>
            </a:p>
          </p:txBody>
        </p:sp>
        <p:sp>
          <p:nvSpPr>
            <p:cNvPr id="11" name="文本框 10">
              <a:extLst>
                <a:ext uri="{FF2B5EF4-FFF2-40B4-BE49-F238E27FC236}">
                  <a16:creationId xmlns:a16="http://schemas.microsoft.com/office/drawing/2014/main" id="{9638B1E5-5568-466A-B5E2-8FD1DDE2E088}"/>
                </a:ext>
              </a:extLst>
            </p:cNvPr>
            <p:cNvSpPr txBox="1"/>
            <p:nvPr/>
          </p:nvSpPr>
          <p:spPr>
            <a:xfrm>
              <a:off x="9306645" y="2247341"/>
              <a:ext cx="902810" cy="1217427"/>
            </a:xfrm>
            <a:prstGeom prst="rect">
              <a:avLst/>
            </a:prstGeom>
            <a:noFill/>
            <a:effectLst/>
          </p:spPr>
          <p:txBody>
            <a:bodyPr vert="eaVert" wrap="none" rtlCol="0" anchor="ctr">
              <a:spAutoFit/>
            </a:bodyPr>
            <a:lstStyle>
              <a:defPPr>
                <a:defRPr lang="zh-CN"/>
              </a:defPPr>
              <a:lvl1pPr algn="ctr">
                <a:defRPr sz="4400">
                  <a:solidFill>
                    <a:srgbClr val="004DA1"/>
                  </a:solidFill>
                  <a:latin typeface="李旭科书法" panose="02000603000000000000" pitchFamily="2" charset="-122"/>
                  <a:ea typeface="李旭科书法" panose="02000603000000000000" pitchFamily="2" charset="-122"/>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lang="en-US" altLang="zh-CN" sz="3200" kern="0" dirty="0">
                  <a:solidFill>
                    <a:prstClr val="white"/>
                  </a:solidFill>
                  <a:latin typeface="+mn-lt"/>
                  <a:ea typeface="+mn-ea"/>
                  <a:cs typeface="+mn-ea"/>
                  <a:sym typeface="+mn-lt"/>
                </a:rPr>
                <a:t>ABCD</a:t>
              </a:r>
              <a:endParaRPr kumimoji="0" lang="zh-CN" altLang="en-US" sz="3200" b="0" i="0" u="none" strike="noStrike" kern="0" cap="none" spc="0" normalizeH="0" baseline="0" noProof="0" dirty="0">
                <a:ln>
                  <a:noFill/>
                </a:ln>
                <a:solidFill>
                  <a:prstClr val="white"/>
                </a:solidFill>
                <a:effectLst/>
                <a:uLnTx/>
                <a:uFillTx/>
                <a:latin typeface="+mn-lt"/>
                <a:ea typeface="+mn-ea"/>
                <a:cs typeface="+mn-ea"/>
                <a:sym typeface="+mn-lt"/>
              </a:endParaRPr>
            </a:p>
          </p:txBody>
        </p:sp>
      </p:grpSp>
    </p:spTree>
    <p:extLst>
      <p:ext uri="{BB962C8B-B14F-4D97-AF65-F5344CB8AC3E}">
        <p14:creationId xmlns:p14="http://schemas.microsoft.com/office/powerpoint/2010/main" val="120652759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3F297A04-FA86-470C-A283-0F372052F889}"/>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latin typeface="+mn-lt"/>
                <a:cs typeface="+mn-ea"/>
                <a:sym typeface="+mn-lt"/>
              </a:rPr>
              <a:pPr>
                <a:defRPr/>
              </a:pPr>
              <a:t>255</a:t>
            </a:fld>
            <a:endParaRPr lang="en-US">
              <a:solidFill>
                <a:prstClr val="black">
                  <a:tint val="75000"/>
                </a:prstClr>
              </a:solidFill>
              <a:latin typeface="+mn-lt"/>
              <a:cs typeface="+mn-ea"/>
              <a:sym typeface="+mn-lt"/>
            </a:endParaRPr>
          </a:p>
        </p:txBody>
      </p:sp>
      <p:sp>
        <p:nvSpPr>
          <p:cNvPr id="3" name="文本框 2">
            <a:extLst>
              <a:ext uri="{FF2B5EF4-FFF2-40B4-BE49-F238E27FC236}">
                <a16:creationId xmlns:a16="http://schemas.microsoft.com/office/drawing/2014/main" id="{8D04972F-565F-4E50-896F-ED56EDD1A38F}"/>
              </a:ext>
            </a:extLst>
          </p:cNvPr>
          <p:cNvSpPr txBox="1"/>
          <p:nvPr/>
        </p:nvSpPr>
        <p:spPr>
          <a:xfrm>
            <a:off x="2039921" y="225348"/>
            <a:ext cx="5410461" cy="500137"/>
          </a:xfrm>
          <a:prstGeom prst="rect">
            <a:avLst/>
          </a:prstGeom>
          <a:noFill/>
        </p:spPr>
        <p:txBody>
          <a:bodyPr wrap="square" lIns="68580" tIns="34290" rIns="68580" bIns="34290" rtlCol="0">
            <a:spAutoFit/>
          </a:bodyPr>
          <a:lstStyle/>
          <a:p>
            <a:pPr algn="ctr"/>
            <a:r>
              <a:rPr lang="zh-CN" altLang="en-US" sz="2800" b="1" dirty="0">
                <a:solidFill>
                  <a:srgbClr val="0070C0"/>
                </a:solidFill>
                <a:cs typeface="+mn-ea"/>
                <a:sym typeface="+mn-lt"/>
              </a:rPr>
              <a:t>试试就试试</a:t>
            </a:r>
            <a:endParaRPr lang="en-US" altLang="zh-CN" sz="2800" b="1" dirty="0">
              <a:solidFill>
                <a:srgbClr val="7030A0"/>
              </a:solidFill>
              <a:cs typeface="+mn-ea"/>
              <a:sym typeface="+mn-lt"/>
            </a:endParaRPr>
          </a:p>
        </p:txBody>
      </p:sp>
      <p:sp>
        <p:nvSpPr>
          <p:cNvPr id="8" name="内容占位符 1">
            <a:extLst>
              <a:ext uri="{FF2B5EF4-FFF2-40B4-BE49-F238E27FC236}">
                <a16:creationId xmlns:a16="http://schemas.microsoft.com/office/drawing/2014/main" id="{C55AD2E8-BCFE-4A42-9301-8BD4BC5CB3A5}"/>
              </a:ext>
            </a:extLst>
          </p:cNvPr>
          <p:cNvSpPr txBox="1">
            <a:spLocks/>
          </p:cNvSpPr>
          <p:nvPr/>
        </p:nvSpPr>
        <p:spPr>
          <a:xfrm>
            <a:off x="490822" y="779487"/>
            <a:ext cx="8257891" cy="3887763"/>
          </a:xfrm>
          <a:prstGeom prst="rect">
            <a:avLst/>
          </a:prstGeom>
        </p:spPr>
        <p:txBody>
          <a:bodyPr vert="horz" lIns="91440" tIns="45720" rIns="91440" bIns="45720" rtlCol="0">
            <a:normAutofit lnSpcReduction="10000"/>
          </a:bodyPr>
          <a:lstStyle>
            <a:lvl1pPr marL="0" indent="538480" algn="l" defTabSz="685800" rtl="0" eaLnBrk="1" latinLnBrk="0" hangingPunct="1">
              <a:lnSpc>
                <a:spcPct val="150000"/>
              </a:lnSpc>
              <a:spcBef>
                <a:spcPts val="0"/>
              </a:spcBef>
              <a:buFont typeface="Arial" panose="020B0604020202020204" pitchFamily="34" charset="0"/>
              <a:buNone/>
              <a:defRPr sz="2200" b="1" kern="1200">
                <a:solidFill>
                  <a:srgbClr val="004DA1"/>
                </a:solidFill>
                <a:latin typeface="楷体" panose="02010609060101010101" pitchFamily="49" charset="-122"/>
                <a:ea typeface="楷体" panose="02010609060101010101" pitchFamily="49" charset="-122"/>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en-US" altLang="zh-CN" dirty="0">
                <a:latin typeface="+mn-lt"/>
                <a:ea typeface="+mn-ea"/>
                <a:cs typeface="+mn-ea"/>
                <a:sym typeface="+mn-lt"/>
              </a:rPr>
              <a:t>【</a:t>
            </a:r>
            <a:r>
              <a:rPr lang="zh-CN" altLang="en-US" dirty="0">
                <a:latin typeface="+mn-lt"/>
                <a:ea typeface="+mn-ea"/>
                <a:cs typeface="+mn-ea"/>
                <a:sym typeface="+mn-lt"/>
              </a:rPr>
              <a:t>单选题</a:t>
            </a:r>
            <a:r>
              <a:rPr lang="en-US" altLang="zh-CN" dirty="0">
                <a:latin typeface="+mn-lt"/>
                <a:ea typeface="+mn-ea"/>
                <a:cs typeface="+mn-ea"/>
                <a:sym typeface="+mn-lt"/>
              </a:rPr>
              <a:t>】2019</a:t>
            </a:r>
            <a:r>
              <a:rPr lang="zh-CN" altLang="en-US" dirty="0">
                <a:latin typeface="+mn-lt"/>
                <a:ea typeface="+mn-ea"/>
                <a:cs typeface="+mn-ea"/>
                <a:sym typeface="+mn-lt"/>
              </a:rPr>
              <a:t>年</a:t>
            </a:r>
            <a:r>
              <a:rPr lang="en-US" altLang="zh-CN" dirty="0">
                <a:latin typeface="+mn-lt"/>
                <a:ea typeface="+mn-ea"/>
                <a:cs typeface="+mn-ea"/>
                <a:sym typeface="+mn-lt"/>
              </a:rPr>
              <a:t>8</a:t>
            </a:r>
            <a:r>
              <a:rPr lang="zh-CN" altLang="en-US" dirty="0">
                <a:latin typeface="+mn-lt"/>
                <a:ea typeface="+mn-ea"/>
                <a:cs typeface="+mn-ea"/>
                <a:sym typeface="+mn-lt"/>
              </a:rPr>
              <a:t>月，甲公司员工赵某出差乘坐飞机取得航空运输电子客票行程单上注明票价</a:t>
            </a:r>
            <a:r>
              <a:rPr lang="en-US" altLang="zh-CN" dirty="0">
                <a:latin typeface="+mn-lt"/>
                <a:ea typeface="+mn-ea"/>
                <a:cs typeface="+mn-ea"/>
                <a:sym typeface="+mn-lt"/>
              </a:rPr>
              <a:t>3002</a:t>
            </a:r>
            <a:r>
              <a:rPr lang="zh-CN" altLang="en-US" dirty="0">
                <a:latin typeface="+mn-lt"/>
                <a:ea typeface="+mn-ea"/>
                <a:cs typeface="+mn-ea"/>
                <a:sym typeface="+mn-lt"/>
              </a:rPr>
              <a:t>元，燃油附加费</a:t>
            </a:r>
            <a:r>
              <a:rPr lang="en-US" altLang="zh-CN" dirty="0">
                <a:latin typeface="+mn-lt"/>
                <a:ea typeface="+mn-ea"/>
                <a:cs typeface="+mn-ea"/>
                <a:sym typeface="+mn-lt"/>
              </a:rPr>
              <a:t>50</a:t>
            </a:r>
            <a:r>
              <a:rPr lang="zh-CN" altLang="en-US" dirty="0">
                <a:latin typeface="+mn-lt"/>
                <a:ea typeface="+mn-ea"/>
                <a:cs typeface="+mn-ea"/>
                <a:sym typeface="+mn-lt"/>
              </a:rPr>
              <a:t>元；乘坐高铁取得铁路车票上注明的票价为</a:t>
            </a:r>
            <a:r>
              <a:rPr lang="en-US" altLang="zh-CN" dirty="0">
                <a:latin typeface="+mn-lt"/>
                <a:ea typeface="+mn-ea"/>
                <a:cs typeface="+mn-ea"/>
                <a:sym typeface="+mn-lt"/>
              </a:rPr>
              <a:t>1308</a:t>
            </a:r>
            <a:r>
              <a:rPr lang="zh-CN" altLang="en-US" dirty="0">
                <a:latin typeface="+mn-lt"/>
                <a:ea typeface="+mn-ea"/>
                <a:cs typeface="+mn-ea"/>
                <a:sym typeface="+mn-lt"/>
              </a:rPr>
              <a:t>元，乘坐渡轮取得船票注明的价格为</a:t>
            </a:r>
            <a:r>
              <a:rPr lang="en-US" altLang="zh-CN" dirty="0">
                <a:latin typeface="+mn-lt"/>
                <a:ea typeface="+mn-ea"/>
                <a:cs typeface="+mn-ea"/>
                <a:sym typeface="+mn-lt"/>
              </a:rPr>
              <a:t>360.5</a:t>
            </a:r>
            <a:r>
              <a:rPr lang="zh-CN" altLang="en-US" dirty="0">
                <a:latin typeface="+mn-lt"/>
                <a:ea typeface="+mn-ea"/>
                <a:cs typeface="+mn-ea"/>
                <a:sym typeface="+mn-lt"/>
              </a:rPr>
              <a:t>元，乘坐网约车，取得国内旅客运输服务的增值税电子普通发票注明的金额为</a:t>
            </a:r>
            <a:r>
              <a:rPr lang="en-US" altLang="zh-CN" dirty="0">
                <a:latin typeface="+mn-lt"/>
                <a:ea typeface="+mn-ea"/>
                <a:cs typeface="+mn-ea"/>
                <a:sym typeface="+mn-lt"/>
              </a:rPr>
              <a:t>200</a:t>
            </a:r>
            <a:r>
              <a:rPr lang="zh-CN" altLang="en-US" dirty="0">
                <a:latin typeface="+mn-lt"/>
                <a:ea typeface="+mn-ea"/>
                <a:cs typeface="+mn-ea"/>
                <a:sym typeface="+mn-lt"/>
              </a:rPr>
              <a:t>元，税额为</a:t>
            </a:r>
            <a:r>
              <a:rPr lang="en-US" altLang="zh-CN" dirty="0">
                <a:latin typeface="+mn-lt"/>
                <a:ea typeface="+mn-ea"/>
                <a:cs typeface="+mn-ea"/>
                <a:sym typeface="+mn-lt"/>
              </a:rPr>
              <a:t>6</a:t>
            </a:r>
            <a:r>
              <a:rPr lang="zh-CN" altLang="en-US" dirty="0">
                <a:latin typeface="+mn-lt"/>
                <a:ea typeface="+mn-ea"/>
                <a:cs typeface="+mn-ea"/>
                <a:sym typeface="+mn-lt"/>
              </a:rPr>
              <a:t>元，已知：航空运输电子客票行程单、铁路车票适用的增值税税率为</a:t>
            </a:r>
            <a:r>
              <a:rPr lang="en-US" altLang="zh-CN" dirty="0">
                <a:latin typeface="+mn-lt"/>
                <a:ea typeface="+mn-ea"/>
                <a:cs typeface="+mn-ea"/>
                <a:sym typeface="+mn-lt"/>
              </a:rPr>
              <a:t>9%</a:t>
            </a:r>
            <a:r>
              <a:rPr lang="zh-CN" altLang="en-US" dirty="0">
                <a:latin typeface="+mn-lt"/>
                <a:ea typeface="+mn-ea"/>
                <a:cs typeface="+mn-ea"/>
                <a:sym typeface="+mn-lt"/>
              </a:rPr>
              <a:t>，公路、水路等其他客票适用的税率为</a:t>
            </a:r>
            <a:r>
              <a:rPr lang="en-US" altLang="zh-CN" dirty="0">
                <a:latin typeface="+mn-lt"/>
                <a:ea typeface="+mn-ea"/>
                <a:cs typeface="+mn-ea"/>
                <a:sym typeface="+mn-lt"/>
              </a:rPr>
              <a:t>3%</a:t>
            </a:r>
            <a:r>
              <a:rPr lang="zh-CN" altLang="en-US" dirty="0">
                <a:latin typeface="+mn-lt"/>
                <a:ea typeface="+mn-ea"/>
                <a:cs typeface="+mn-ea"/>
                <a:sym typeface="+mn-lt"/>
              </a:rPr>
              <a:t>。则甲公司本月准予抵扣的进项税额的下列计算中，正确的是（　）。</a:t>
            </a:r>
          </a:p>
        </p:txBody>
      </p:sp>
      <p:grpSp>
        <p:nvGrpSpPr>
          <p:cNvPr id="9" name="组合 8">
            <a:extLst>
              <a:ext uri="{FF2B5EF4-FFF2-40B4-BE49-F238E27FC236}">
                <a16:creationId xmlns:a16="http://schemas.microsoft.com/office/drawing/2014/main" id="{D7CCD27B-CFDC-4184-8D48-6FBEDF9404AE}"/>
              </a:ext>
            </a:extLst>
          </p:cNvPr>
          <p:cNvGrpSpPr/>
          <p:nvPr/>
        </p:nvGrpSpPr>
        <p:grpSpPr>
          <a:xfrm rot="16200000">
            <a:off x="1893805" y="3981478"/>
            <a:ext cx="677108" cy="1428693"/>
            <a:chOff x="9306645" y="1903595"/>
            <a:chExt cx="902810" cy="1904924"/>
          </a:xfrm>
        </p:grpSpPr>
        <p:sp>
          <p:nvSpPr>
            <p:cNvPr id="10" name="Freeform 668">
              <a:extLst>
                <a:ext uri="{FF2B5EF4-FFF2-40B4-BE49-F238E27FC236}">
                  <a16:creationId xmlns:a16="http://schemas.microsoft.com/office/drawing/2014/main" id="{25B8C2A1-05FC-4FC7-8039-F3BDF3EAEED1}"/>
                </a:ext>
              </a:extLst>
            </p:cNvPr>
            <p:cNvSpPr>
              <a:spLocks/>
            </p:cNvSpPr>
            <p:nvPr/>
          </p:nvSpPr>
          <p:spPr bwMode="auto">
            <a:xfrm rot="5400000">
              <a:off x="8805602" y="2585762"/>
              <a:ext cx="1904924" cy="540590"/>
            </a:xfrm>
            <a:custGeom>
              <a:avLst/>
              <a:gdLst>
                <a:gd name="T0" fmla="*/ 384 w 398"/>
                <a:gd name="T1" fmla="*/ 77 h 111"/>
                <a:gd name="T2" fmla="*/ 388 w 398"/>
                <a:gd name="T3" fmla="*/ 74 h 111"/>
                <a:gd name="T4" fmla="*/ 388 w 398"/>
                <a:gd name="T5" fmla="*/ 71 h 111"/>
                <a:gd name="T6" fmla="*/ 397 w 398"/>
                <a:gd name="T7" fmla="*/ 67 h 111"/>
                <a:gd name="T8" fmla="*/ 390 w 398"/>
                <a:gd name="T9" fmla="*/ 62 h 111"/>
                <a:gd name="T10" fmla="*/ 388 w 398"/>
                <a:gd name="T11" fmla="*/ 59 h 111"/>
                <a:gd name="T12" fmla="*/ 388 w 398"/>
                <a:gd name="T13" fmla="*/ 56 h 111"/>
                <a:gd name="T14" fmla="*/ 385 w 398"/>
                <a:gd name="T15" fmla="*/ 54 h 111"/>
                <a:gd name="T16" fmla="*/ 387 w 398"/>
                <a:gd name="T17" fmla="*/ 51 h 111"/>
                <a:gd name="T18" fmla="*/ 389 w 398"/>
                <a:gd name="T19" fmla="*/ 48 h 111"/>
                <a:gd name="T20" fmla="*/ 384 w 398"/>
                <a:gd name="T21" fmla="*/ 46 h 111"/>
                <a:gd name="T22" fmla="*/ 378 w 398"/>
                <a:gd name="T23" fmla="*/ 42 h 111"/>
                <a:gd name="T24" fmla="*/ 385 w 398"/>
                <a:gd name="T25" fmla="*/ 40 h 111"/>
                <a:gd name="T26" fmla="*/ 378 w 398"/>
                <a:gd name="T27" fmla="*/ 37 h 111"/>
                <a:gd name="T28" fmla="*/ 378 w 398"/>
                <a:gd name="T29" fmla="*/ 34 h 111"/>
                <a:gd name="T30" fmla="*/ 373 w 398"/>
                <a:gd name="T31" fmla="*/ 32 h 111"/>
                <a:gd name="T32" fmla="*/ 369 w 398"/>
                <a:gd name="T33" fmla="*/ 28 h 111"/>
                <a:gd name="T34" fmla="*/ 350 w 398"/>
                <a:gd name="T35" fmla="*/ 23 h 111"/>
                <a:gd name="T36" fmla="*/ 358 w 398"/>
                <a:gd name="T37" fmla="*/ 19 h 111"/>
                <a:gd name="T38" fmla="*/ 260 w 398"/>
                <a:gd name="T39" fmla="*/ 11 h 111"/>
                <a:gd name="T40" fmla="*/ 324 w 398"/>
                <a:gd name="T41" fmla="*/ 10 h 111"/>
                <a:gd name="T42" fmla="*/ 304 w 398"/>
                <a:gd name="T43" fmla="*/ 6 h 111"/>
                <a:gd name="T44" fmla="*/ 177 w 398"/>
                <a:gd name="T45" fmla="*/ 1 h 111"/>
                <a:gd name="T46" fmla="*/ 18 w 398"/>
                <a:gd name="T47" fmla="*/ 11 h 111"/>
                <a:gd name="T48" fmla="*/ 16 w 398"/>
                <a:gd name="T49" fmla="*/ 17 h 111"/>
                <a:gd name="T50" fmla="*/ 21 w 398"/>
                <a:gd name="T51" fmla="*/ 20 h 111"/>
                <a:gd name="T52" fmla="*/ 15 w 398"/>
                <a:gd name="T53" fmla="*/ 26 h 111"/>
                <a:gd name="T54" fmla="*/ 12 w 398"/>
                <a:gd name="T55" fmla="*/ 52 h 111"/>
                <a:gd name="T56" fmla="*/ 8 w 398"/>
                <a:gd name="T57" fmla="*/ 82 h 111"/>
                <a:gd name="T58" fmla="*/ 113 w 398"/>
                <a:gd name="T59" fmla="*/ 111 h 111"/>
                <a:gd name="T60" fmla="*/ 331 w 398"/>
                <a:gd name="T61" fmla="*/ 104 h 111"/>
                <a:gd name="T62" fmla="*/ 369 w 398"/>
                <a:gd name="T63" fmla="*/ 91 h 111"/>
                <a:gd name="T64" fmla="*/ 385 w 398"/>
                <a:gd name="T65" fmla="*/ 86 h 111"/>
                <a:gd name="T66" fmla="*/ 389 w 398"/>
                <a:gd name="T67" fmla="*/ 8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98" h="111">
                  <a:moveTo>
                    <a:pt x="397" y="80"/>
                  </a:moveTo>
                  <a:cubicBezTo>
                    <a:pt x="394" y="77"/>
                    <a:pt x="387" y="79"/>
                    <a:pt x="384" y="77"/>
                  </a:cubicBezTo>
                  <a:cubicBezTo>
                    <a:pt x="387" y="75"/>
                    <a:pt x="394" y="76"/>
                    <a:pt x="396" y="76"/>
                  </a:cubicBezTo>
                  <a:cubicBezTo>
                    <a:pt x="388" y="74"/>
                    <a:pt x="388" y="74"/>
                    <a:pt x="388" y="74"/>
                  </a:cubicBezTo>
                  <a:cubicBezTo>
                    <a:pt x="397" y="72"/>
                    <a:pt x="397" y="72"/>
                    <a:pt x="397" y="72"/>
                  </a:cubicBezTo>
                  <a:cubicBezTo>
                    <a:pt x="395" y="71"/>
                    <a:pt x="390" y="73"/>
                    <a:pt x="388" y="71"/>
                  </a:cubicBezTo>
                  <a:cubicBezTo>
                    <a:pt x="388" y="69"/>
                    <a:pt x="390" y="70"/>
                    <a:pt x="391" y="70"/>
                  </a:cubicBezTo>
                  <a:cubicBezTo>
                    <a:pt x="394" y="70"/>
                    <a:pt x="398" y="69"/>
                    <a:pt x="397" y="67"/>
                  </a:cubicBezTo>
                  <a:cubicBezTo>
                    <a:pt x="397" y="63"/>
                    <a:pt x="391" y="64"/>
                    <a:pt x="388" y="63"/>
                  </a:cubicBezTo>
                  <a:cubicBezTo>
                    <a:pt x="390" y="62"/>
                    <a:pt x="390" y="62"/>
                    <a:pt x="390" y="62"/>
                  </a:cubicBezTo>
                  <a:cubicBezTo>
                    <a:pt x="388" y="62"/>
                    <a:pt x="386" y="62"/>
                    <a:pt x="385" y="60"/>
                  </a:cubicBezTo>
                  <a:cubicBezTo>
                    <a:pt x="386" y="60"/>
                    <a:pt x="387" y="59"/>
                    <a:pt x="388" y="59"/>
                  </a:cubicBezTo>
                  <a:cubicBezTo>
                    <a:pt x="383" y="57"/>
                    <a:pt x="383" y="57"/>
                    <a:pt x="383" y="57"/>
                  </a:cubicBezTo>
                  <a:cubicBezTo>
                    <a:pt x="388" y="56"/>
                    <a:pt x="388" y="56"/>
                    <a:pt x="388" y="56"/>
                  </a:cubicBezTo>
                  <a:cubicBezTo>
                    <a:pt x="386" y="56"/>
                    <a:pt x="386" y="56"/>
                    <a:pt x="386" y="56"/>
                  </a:cubicBezTo>
                  <a:cubicBezTo>
                    <a:pt x="384" y="55"/>
                    <a:pt x="386" y="54"/>
                    <a:pt x="385" y="54"/>
                  </a:cubicBezTo>
                  <a:cubicBezTo>
                    <a:pt x="383" y="52"/>
                    <a:pt x="379" y="54"/>
                    <a:pt x="377" y="52"/>
                  </a:cubicBezTo>
                  <a:cubicBezTo>
                    <a:pt x="380" y="51"/>
                    <a:pt x="384" y="51"/>
                    <a:pt x="387" y="51"/>
                  </a:cubicBezTo>
                  <a:cubicBezTo>
                    <a:pt x="385" y="51"/>
                    <a:pt x="382" y="51"/>
                    <a:pt x="381" y="49"/>
                  </a:cubicBezTo>
                  <a:cubicBezTo>
                    <a:pt x="389" y="48"/>
                    <a:pt x="389" y="48"/>
                    <a:pt x="389" y="48"/>
                  </a:cubicBezTo>
                  <a:cubicBezTo>
                    <a:pt x="387" y="47"/>
                    <a:pt x="384" y="48"/>
                    <a:pt x="382" y="47"/>
                  </a:cubicBezTo>
                  <a:cubicBezTo>
                    <a:pt x="384" y="46"/>
                    <a:pt x="384" y="46"/>
                    <a:pt x="384" y="46"/>
                  </a:cubicBezTo>
                  <a:cubicBezTo>
                    <a:pt x="381" y="45"/>
                    <a:pt x="378" y="46"/>
                    <a:pt x="376" y="44"/>
                  </a:cubicBezTo>
                  <a:cubicBezTo>
                    <a:pt x="377" y="43"/>
                    <a:pt x="378" y="43"/>
                    <a:pt x="378" y="42"/>
                  </a:cubicBezTo>
                  <a:cubicBezTo>
                    <a:pt x="377" y="42"/>
                    <a:pt x="375" y="42"/>
                    <a:pt x="374" y="41"/>
                  </a:cubicBezTo>
                  <a:cubicBezTo>
                    <a:pt x="377" y="40"/>
                    <a:pt x="382" y="41"/>
                    <a:pt x="385" y="40"/>
                  </a:cubicBezTo>
                  <a:cubicBezTo>
                    <a:pt x="377" y="37"/>
                    <a:pt x="377" y="37"/>
                    <a:pt x="377" y="37"/>
                  </a:cubicBezTo>
                  <a:cubicBezTo>
                    <a:pt x="377" y="37"/>
                    <a:pt x="377" y="37"/>
                    <a:pt x="378" y="37"/>
                  </a:cubicBezTo>
                  <a:cubicBezTo>
                    <a:pt x="373" y="35"/>
                    <a:pt x="373" y="35"/>
                    <a:pt x="373" y="35"/>
                  </a:cubicBezTo>
                  <a:cubicBezTo>
                    <a:pt x="375" y="34"/>
                    <a:pt x="377" y="35"/>
                    <a:pt x="378" y="34"/>
                  </a:cubicBezTo>
                  <a:cubicBezTo>
                    <a:pt x="370" y="32"/>
                    <a:pt x="370" y="32"/>
                    <a:pt x="370" y="32"/>
                  </a:cubicBezTo>
                  <a:cubicBezTo>
                    <a:pt x="371" y="31"/>
                    <a:pt x="372" y="32"/>
                    <a:pt x="373" y="32"/>
                  </a:cubicBezTo>
                  <a:cubicBezTo>
                    <a:pt x="358" y="29"/>
                    <a:pt x="358" y="29"/>
                    <a:pt x="358" y="29"/>
                  </a:cubicBezTo>
                  <a:cubicBezTo>
                    <a:pt x="362" y="28"/>
                    <a:pt x="365" y="30"/>
                    <a:pt x="369" y="28"/>
                  </a:cubicBezTo>
                  <a:cubicBezTo>
                    <a:pt x="362" y="26"/>
                    <a:pt x="351" y="28"/>
                    <a:pt x="345" y="24"/>
                  </a:cubicBezTo>
                  <a:cubicBezTo>
                    <a:pt x="346" y="23"/>
                    <a:pt x="348" y="23"/>
                    <a:pt x="350" y="23"/>
                  </a:cubicBezTo>
                  <a:cubicBezTo>
                    <a:pt x="346" y="22"/>
                    <a:pt x="346" y="22"/>
                    <a:pt x="346" y="22"/>
                  </a:cubicBezTo>
                  <a:cubicBezTo>
                    <a:pt x="349" y="20"/>
                    <a:pt x="356" y="21"/>
                    <a:pt x="358" y="19"/>
                  </a:cubicBezTo>
                  <a:cubicBezTo>
                    <a:pt x="354" y="19"/>
                    <a:pt x="350" y="19"/>
                    <a:pt x="347" y="17"/>
                  </a:cubicBezTo>
                  <a:cubicBezTo>
                    <a:pt x="319" y="14"/>
                    <a:pt x="290" y="11"/>
                    <a:pt x="260" y="11"/>
                  </a:cubicBezTo>
                  <a:cubicBezTo>
                    <a:pt x="259" y="10"/>
                    <a:pt x="259" y="10"/>
                    <a:pt x="259" y="10"/>
                  </a:cubicBezTo>
                  <a:cubicBezTo>
                    <a:pt x="281" y="9"/>
                    <a:pt x="301" y="11"/>
                    <a:pt x="324" y="10"/>
                  </a:cubicBezTo>
                  <a:cubicBezTo>
                    <a:pt x="325" y="9"/>
                    <a:pt x="325" y="9"/>
                    <a:pt x="325" y="9"/>
                  </a:cubicBezTo>
                  <a:cubicBezTo>
                    <a:pt x="319" y="6"/>
                    <a:pt x="311" y="8"/>
                    <a:pt x="304" y="6"/>
                  </a:cubicBezTo>
                  <a:cubicBezTo>
                    <a:pt x="306" y="5"/>
                    <a:pt x="306" y="5"/>
                    <a:pt x="306" y="5"/>
                  </a:cubicBezTo>
                  <a:cubicBezTo>
                    <a:pt x="264" y="1"/>
                    <a:pt x="219" y="0"/>
                    <a:pt x="177" y="1"/>
                  </a:cubicBezTo>
                  <a:cubicBezTo>
                    <a:pt x="35" y="2"/>
                    <a:pt x="35" y="2"/>
                    <a:pt x="35" y="2"/>
                  </a:cubicBezTo>
                  <a:cubicBezTo>
                    <a:pt x="28" y="3"/>
                    <a:pt x="22" y="7"/>
                    <a:pt x="18" y="11"/>
                  </a:cubicBezTo>
                  <a:cubicBezTo>
                    <a:pt x="24" y="13"/>
                    <a:pt x="24" y="13"/>
                    <a:pt x="24" y="13"/>
                  </a:cubicBezTo>
                  <a:cubicBezTo>
                    <a:pt x="16" y="17"/>
                    <a:pt x="16" y="17"/>
                    <a:pt x="16" y="17"/>
                  </a:cubicBezTo>
                  <a:cubicBezTo>
                    <a:pt x="15" y="20"/>
                    <a:pt x="19" y="19"/>
                    <a:pt x="22" y="20"/>
                  </a:cubicBezTo>
                  <a:cubicBezTo>
                    <a:pt x="21" y="20"/>
                    <a:pt x="21" y="20"/>
                    <a:pt x="21" y="20"/>
                  </a:cubicBezTo>
                  <a:cubicBezTo>
                    <a:pt x="20" y="22"/>
                    <a:pt x="16" y="22"/>
                    <a:pt x="19" y="24"/>
                  </a:cubicBezTo>
                  <a:cubicBezTo>
                    <a:pt x="19" y="25"/>
                    <a:pt x="16" y="25"/>
                    <a:pt x="15" y="26"/>
                  </a:cubicBezTo>
                  <a:cubicBezTo>
                    <a:pt x="15" y="29"/>
                    <a:pt x="8" y="33"/>
                    <a:pt x="11" y="37"/>
                  </a:cubicBezTo>
                  <a:cubicBezTo>
                    <a:pt x="8" y="42"/>
                    <a:pt x="13" y="47"/>
                    <a:pt x="12" y="52"/>
                  </a:cubicBezTo>
                  <a:cubicBezTo>
                    <a:pt x="8" y="56"/>
                    <a:pt x="10" y="63"/>
                    <a:pt x="7" y="68"/>
                  </a:cubicBezTo>
                  <a:cubicBezTo>
                    <a:pt x="15" y="73"/>
                    <a:pt x="0" y="77"/>
                    <a:pt x="8" y="82"/>
                  </a:cubicBezTo>
                  <a:cubicBezTo>
                    <a:pt x="9" y="88"/>
                    <a:pt x="16" y="93"/>
                    <a:pt x="24" y="97"/>
                  </a:cubicBezTo>
                  <a:cubicBezTo>
                    <a:pt x="50" y="109"/>
                    <a:pt x="82" y="110"/>
                    <a:pt x="113" y="111"/>
                  </a:cubicBezTo>
                  <a:cubicBezTo>
                    <a:pt x="277" y="109"/>
                    <a:pt x="277" y="109"/>
                    <a:pt x="277" y="109"/>
                  </a:cubicBezTo>
                  <a:cubicBezTo>
                    <a:pt x="295" y="106"/>
                    <a:pt x="314" y="107"/>
                    <a:pt x="331" y="104"/>
                  </a:cubicBezTo>
                  <a:cubicBezTo>
                    <a:pt x="350" y="103"/>
                    <a:pt x="364" y="95"/>
                    <a:pt x="382" y="93"/>
                  </a:cubicBezTo>
                  <a:cubicBezTo>
                    <a:pt x="379" y="91"/>
                    <a:pt x="374" y="92"/>
                    <a:pt x="369" y="91"/>
                  </a:cubicBezTo>
                  <a:cubicBezTo>
                    <a:pt x="375" y="88"/>
                    <a:pt x="382" y="87"/>
                    <a:pt x="388" y="86"/>
                  </a:cubicBezTo>
                  <a:cubicBezTo>
                    <a:pt x="387" y="86"/>
                    <a:pt x="385" y="87"/>
                    <a:pt x="385" y="86"/>
                  </a:cubicBezTo>
                  <a:cubicBezTo>
                    <a:pt x="387" y="84"/>
                    <a:pt x="391" y="86"/>
                    <a:pt x="392" y="84"/>
                  </a:cubicBezTo>
                  <a:cubicBezTo>
                    <a:pt x="389" y="82"/>
                    <a:pt x="389" y="82"/>
                    <a:pt x="389" y="82"/>
                  </a:cubicBezTo>
                  <a:cubicBezTo>
                    <a:pt x="391" y="80"/>
                    <a:pt x="395" y="81"/>
                    <a:pt x="397" y="80"/>
                  </a:cubicBezTo>
                  <a:close/>
                </a:path>
              </a:pathLst>
            </a:custGeom>
            <a:solidFill>
              <a:srgbClr val="004DA1"/>
            </a:solidFill>
            <a:ln>
              <a:noFill/>
            </a:ln>
          </p:spPr>
          <p:txBody>
            <a:bodyPr vert="horz" wrap="square" lIns="68580" tIns="34290" rIns="68580" bIns="3429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013" b="0" i="0" u="none" strike="noStrike" kern="0" cap="none" spc="0" normalizeH="0" baseline="0" noProof="0" dirty="0">
                <a:ln>
                  <a:noFill/>
                </a:ln>
                <a:solidFill>
                  <a:prstClr val="black"/>
                </a:solidFill>
                <a:effectLst/>
                <a:uLnTx/>
                <a:uFillTx/>
                <a:cs typeface="+mn-ea"/>
                <a:sym typeface="+mn-lt"/>
              </a:endParaRPr>
            </a:p>
          </p:txBody>
        </p:sp>
        <p:sp>
          <p:nvSpPr>
            <p:cNvPr id="11" name="文本框 10">
              <a:extLst>
                <a:ext uri="{FF2B5EF4-FFF2-40B4-BE49-F238E27FC236}">
                  <a16:creationId xmlns:a16="http://schemas.microsoft.com/office/drawing/2014/main" id="{9638B1E5-5568-466A-B5E2-8FD1DDE2E088}"/>
                </a:ext>
              </a:extLst>
            </p:cNvPr>
            <p:cNvSpPr txBox="1"/>
            <p:nvPr/>
          </p:nvSpPr>
          <p:spPr>
            <a:xfrm>
              <a:off x="9306645" y="2247341"/>
              <a:ext cx="902810" cy="1217427"/>
            </a:xfrm>
            <a:prstGeom prst="rect">
              <a:avLst/>
            </a:prstGeom>
            <a:noFill/>
            <a:effectLst/>
          </p:spPr>
          <p:txBody>
            <a:bodyPr vert="eaVert" wrap="none" rtlCol="0" anchor="ctr">
              <a:spAutoFit/>
            </a:bodyPr>
            <a:lstStyle>
              <a:defPPr>
                <a:defRPr lang="zh-CN"/>
              </a:defPPr>
              <a:lvl1pPr algn="ctr">
                <a:defRPr sz="4400">
                  <a:solidFill>
                    <a:srgbClr val="004DA1"/>
                  </a:solidFill>
                  <a:latin typeface="李旭科书法" panose="02000603000000000000" pitchFamily="2" charset="-122"/>
                  <a:ea typeface="李旭科书法" panose="02000603000000000000" pitchFamily="2" charset="-122"/>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lang="en-US" altLang="zh-CN" sz="3200" kern="0" dirty="0">
                  <a:solidFill>
                    <a:prstClr val="white"/>
                  </a:solidFill>
                  <a:latin typeface="+mn-lt"/>
                  <a:ea typeface="+mn-ea"/>
                  <a:cs typeface="+mn-ea"/>
                  <a:sym typeface="+mn-lt"/>
                </a:rPr>
                <a:t>ABCD</a:t>
              </a:r>
              <a:endParaRPr kumimoji="0" lang="zh-CN" altLang="en-US" sz="3200" b="0" i="0" u="none" strike="noStrike" kern="0" cap="none" spc="0" normalizeH="0" baseline="0" noProof="0" dirty="0">
                <a:ln>
                  <a:noFill/>
                </a:ln>
                <a:solidFill>
                  <a:prstClr val="white"/>
                </a:solidFill>
                <a:effectLst/>
                <a:uLnTx/>
                <a:uFillTx/>
                <a:latin typeface="+mn-lt"/>
                <a:ea typeface="+mn-ea"/>
                <a:cs typeface="+mn-ea"/>
                <a:sym typeface="+mn-lt"/>
              </a:endParaRPr>
            </a:p>
          </p:txBody>
        </p:sp>
      </p:grpSp>
    </p:spTree>
    <p:extLst>
      <p:ext uri="{BB962C8B-B14F-4D97-AF65-F5344CB8AC3E}">
        <p14:creationId xmlns:p14="http://schemas.microsoft.com/office/powerpoint/2010/main" val="338085928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3F297A04-FA86-470C-A283-0F372052F889}"/>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latin typeface="+mn-lt"/>
                <a:cs typeface="+mn-ea"/>
                <a:sym typeface="+mn-lt"/>
              </a:rPr>
              <a:pPr>
                <a:defRPr/>
              </a:pPr>
              <a:t>256</a:t>
            </a:fld>
            <a:endParaRPr lang="en-US">
              <a:solidFill>
                <a:prstClr val="black">
                  <a:tint val="75000"/>
                </a:prstClr>
              </a:solidFill>
              <a:latin typeface="+mn-lt"/>
              <a:cs typeface="+mn-ea"/>
              <a:sym typeface="+mn-lt"/>
            </a:endParaRPr>
          </a:p>
        </p:txBody>
      </p:sp>
      <p:sp>
        <p:nvSpPr>
          <p:cNvPr id="3" name="文本框 2">
            <a:extLst>
              <a:ext uri="{FF2B5EF4-FFF2-40B4-BE49-F238E27FC236}">
                <a16:creationId xmlns:a16="http://schemas.microsoft.com/office/drawing/2014/main" id="{8D04972F-565F-4E50-896F-ED56EDD1A38F}"/>
              </a:ext>
            </a:extLst>
          </p:cNvPr>
          <p:cNvSpPr txBox="1"/>
          <p:nvPr/>
        </p:nvSpPr>
        <p:spPr>
          <a:xfrm>
            <a:off x="2039921" y="225348"/>
            <a:ext cx="5410461" cy="500137"/>
          </a:xfrm>
          <a:prstGeom prst="rect">
            <a:avLst/>
          </a:prstGeom>
          <a:noFill/>
        </p:spPr>
        <p:txBody>
          <a:bodyPr wrap="square" lIns="68580" tIns="34290" rIns="68580" bIns="34290" rtlCol="0">
            <a:spAutoFit/>
          </a:bodyPr>
          <a:lstStyle/>
          <a:p>
            <a:pPr algn="ctr"/>
            <a:r>
              <a:rPr lang="zh-CN" altLang="en-US" sz="2800" b="1" dirty="0">
                <a:solidFill>
                  <a:srgbClr val="0070C0"/>
                </a:solidFill>
                <a:cs typeface="+mn-ea"/>
                <a:sym typeface="+mn-lt"/>
              </a:rPr>
              <a:t>试试就试试</a:t>
            </a:r>
            <a:endParaRPr lang="en-US" altLang="zh-CN" sz="2800" b="1" dirty="0">
              <a:solidFill>
                <a:srgbClr val="7030A0"/>
              </a:solidFill>
              <a:cs typeface="+mn-ea"/>
              <a:sym typeface="+mn-lt"/>
            </a:endParaRPr>
          </a:p>
        </p:txBody>
      </p:sp>
      <p:sp>
        <p:nvSpPr>
          <p:cNvPr id="8" name="内容占位符 1">
            <a:extLst>
              <a:ext uri="{FF2B5EF4-FFF2-40B4-BE49-F238E27FC236}">
                <a16:creationId xmlns:a16="http://schemas.microsoft.com/office/drawing/2014/main" id="{C55AD2E8-BCFE-4A42-9301-8BD4BC5CB3A5}"/>
              </a:ext>
            </a:extLst>
          </p:cNvPr>
          <p:cNvSpPr txBox="1">
            <a:spLocks/>
          </p:cNvSpPr>
          <p:nvPr/>
        </p:nvSpPr>
        <p:spPr>
          <a:xfrm>
            <a:off x="490822" y="779487"/>
            <a:ext cx="8257891" cy="3887763"/>
          </a:xfrm>
          <a:prstGeom prst="rect">
            <a:avLst/>
          </a:prstGeom>
        </p:spPr>
        <p:txBody>
          <a:bodyPr vert="horz" lIns="91440" tIns="45720" rIns="91440" bIns="45720" rtlCol="0">
            <a:normAutofit/>
          </a:bodyPr>
          <a:lstStyle>
            <a:lvl1pPr marL="0" indent="538480" algn="l" defTabSz="685800" rtl="0" eaLnBrk="1" latinLnBrk="0" hangingPunct="1">
              <a:lnSpc>
                <a:spcPct val="150000"/>
              </a:lnSpc>
              <a:spcBef>
                <a:spcPts val="0"/>
              </a:spcBef>
              <a:buFont typeface="Arial" panose="020B0604020202020204" pitchFamily="34" charset="0"/>
              <a:buNone/>
              <a:defRPr sz="2200" b="1" kern="1200">
                <a:solidFill>
                  <a:srgbClr val="004DA1"/>
                </a:solidFill>
                <a:latin typeface="楷体" panose="02010609060101010101" pitchFamily="49" charset="-122"/>
                <a:ea typeface="楷体" panose="02010609060101010101" pitchFamily="49" charset="-122"/>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en-US" altLang="zh-CN" dirty="0">
                <a:latin typeface="+mn-lt"/>
                <a:ea typeface="+mn-ea"/>
                <a:cs typeface="+mn-ea"/>
                <a:sym typeface="+mn-lt"/>
              </a:rPr>
              <a:t>A.</a:t>
            </a:r>
            <a:r>
              <a:rPr lang="zh-CN" altLang="en-US" dirty="0">
                <a:latin typeface="+mn-lt"/>
                <a:ea typeface="+mn-ea"/>
                <a:cs typeface="+mn-ea"/>
                <a:sym typeface="+mn-lt"/>
              </a:rPr>
              <a:t>（</a:t>
            </a:r>
            <a:r>
              <a:rPr lang="en-US" altLang="zh-CN" dirty="0">
                <a:latin typeface="+mn-lt"/>
                <a:ea typeface="+mn-ea"/>
                <a:cs typeface="+mn-ea"/>
                <a:sym typeface="+mn-lt"/>
              </a:rPr>
              <a:t>3002</a:t>
            </a:r>
            <a:r>
              <a:rPr lang="zh-CN" altLang="en-US" dirty="0">
                <a:latin typeface="+mn-lt"/>
                <a:ea typeface="+mn-ea"/>
                <a:cs typeface="+mn-ea"/>
                <a:sym typeface="+mn-lt"/>
              </a:rPr>
              <a:t>＋</a:t>
            </a:r>
            <a:r>
              <a:rPr lang="en-US" altLang="zh-CN" dirty="0">
                <a:latin typeface="+mn-lt"/>
                <a:ea typeface="+mn-ea"/>
                <a:cs typeface="+mn-ea"/>
                <a:sym typeface="+mn-lt"/>
              </a:rPr>
              <a:t>50</a:t>
            </a:r>
            <a:r>
              <a:rPr lang="zh-CN" altLang="en-US" dirty="0">
                <a:latin typeface="+mn-lt"/>
                <a:ea typeface="+mn-ea"/>
                <a:cs typeface="+mn-ea"/>
                <a:sym typeface="+mn-lt"/>
              </a:rPr>
              <a:t>＋</a:t>
            </a:r>
            <a:r>
              <a:rPr lang="en-US" altLang="zh-CN" dirty="0">
                <a:latin typeface="+mn-lt"/>
                <a:ea typeface="+mn-ea"/>
                <a:cs typeface="+mn-ea"/>
                <a:sym typeface="+mn-lt"/>
              </a:rPr>
              <a:t>1308</a:t>
            </a:r>
            <a:r>
              <a:rPr lang="zh-CN" altLang="en-US" dirty="0">
                <a:latin typeface="+mn-lt"/>
                <a:ea typeface="+mn-ea"/>
                <a:cs typeface="+mn-ea"/>
                <a:sym typeface="+mn-lt"/>
              </a:rPr>
              <a:t>）</a:t>
            </a:r>
            <a:r>
              <a:rPr lang="en-US" altLang="zh-CN" dirty="0">
                <a:latin typeface="+mn-lt"/>
                <a:ea typeface="+mn-ea"/>
                <a:cs typeface="+mn-ea"/>
                <a:sym typeface="+mn-lt"/>
              </a:rPr>
              <a:t>÷</a:t>
            </a:r>
            <a:r>
              <a:rPr lang="zh-CN" altLang="en-US" dirty="0">
                <a:latin typeface="+mn-lt"/>
                <a:ea typeface="+mn-ea"/>
                <a:cs typeface="+mn-ea"/>
                <a:sym typeface="+mn-lt"/>
              </a:rPr>
              <a:t>（</a:t>
            </a:r>
            <a:r>
              <a:rPr lang="en-US" altLang="zh-CN" dirty="0">
                <a:latin typeface="+mn-lt"/>
                <a:ea typeface="+mn-ea"/>
                <a:cs typeface="+mn-ea"/>
                <a:sym typeface="+mn-lt"/>
              </a:rPr>
              <a:t>1</a:t>
            </a:r>
            <a:r>
              <a:rPr lang="zh-CN" altLang="en-US" dirty="0">
                <a:latin typeface="+mn-lt"/>
                <a:ea typeface="+mn-ea"/>
                <a:cs typeface="+mn-ea"/>
                <a:sym typeface="+mn-lt"/>
              </a:rPr>
              <a:t>＋</a:t>
            </a:r>
            <a:r>
              <a:rPr lang="en-US" altLang="zh-CN" dirty="0">
                <a:latin typeface="+mn-lt"/>
                <a:ea typeface="+mn-ea"/>
                <a:cs typeface="+mn-ea"/>
                <a:sym typeface="+mn-lt"/>
              </a:rPr>
              <a:t>9%</a:t>
            </a:r>
            <a:r>
              <a:rPr lang="zh-CN" altLang="en-US" dirty="0">
                <a:latin typeface="+mn-lt"/>
                <a:ea typeface="+mn-ea"/>
                <a:cs typeface="+mn-ea"/>
                <a:sym typeface="+mn-lt"/>
              </a:rPr>
              <a:t>）</a:t>
            </a:r>
            <a:r>
              <a:rPr lang="en-US" altLang="zh-CN" dirty="0">
                <a:latin typeface="+mn-lt"/>
                <a:ea typeface="+mn-ea"/>
                <a:cs typeface="+mn-ea"/>
                <a:sym typeface="+mn-lt"/>
              </a:rPr>
              <a:t>×9%</a:t>
            </a:r>
            <a:r>
              <a:rPr lang="zh-CN" altLang="en-US" dirty="0">
                <a:latin typeface="+mn-lt"/>
                <a:ea typeface="+mn-ea"/>
                <a:cs typeface="+mn-ea"/>
                <a:sym typeface="+mn-lt"/>
              </a:rPr>
              <a:t>＋</a:t>
            </a:r>
            <a:r>
              <a:rPr lang="en-US" altLang="zh-CN" dirty="0">
                <a:latin typeface="+mn-lt"/>
                <a:ea typeface="+mn-ea"/>
                <a:cs typeface="+mn-ea"/>
                <a:sym typeface="+mn-lt"/>
              </a:rPr>
              <a:t>360.5÷</a:t>
            </a:r>
            <a:r>
              <a:rPr lang="zh-CN" altLang="en-US" dirty="0">
                <a:latin typeface="+mn-lt"/>
                <a:ea typeface="+mn-ea"/>
                <a:cs typeface="+mn-ea"/>
                <a:sym typeface="+mn-lt"/>
              </a:rPr>
              <a:t>（</a:t>
            </a:r>
            <a:r>
              <a:rPr lang="en-US" altLang="zh-CN" dirty="0">
                <a:latin typeface="+mn-lt"/>
                <a:ea typeface="+mn-ea"/>
                <a:cs typeface="+mn-ea"/>
                <a:sym typeface="+mn-lt"/>
              </a:rPr>
              <a:t>1</a:t>
            </a:r>
            <a:r>
              <a:rPr lang="zh-CN" altLang="en-US" dirty="0">
                <a:latin typeface="+mn-lt"/>
                <a:ea typeface="+mn-ea"/>
                <a:cs typeface="+mn-ea"/>
                <a:sym typeface="+mn-lt"/>
              </a:rPr>
              <a:t>＋</a:t>
            </a:r>
            <a:r>
              <a:rPr lang="en-US" altLang="zh-CN" dirty="0">
                <a:latin typeface="+mn-lt"/>
                <a:ea typeface="+mn-ea"/>
                <a:cs typeface="+mn-ea"/>
                <a:sym typeface="+mn-lt"/>
              </a:rPr>
              <a:t>3%</a:t>
            </a:r>
            <a:r>
              <a:rPr lang="zh-CN" altLang="en-US" dirty="0">
                <a:latin typeface="+mn-lt"/>
                <a:ea typeface="+mn-ea"/>
                <a:cs typeface="+mn-ea"/>
                <a:sym typeface="+mn-lt"/>
              </a:rPr>
              <a:t>）</a:t>
            </a:r>
            <a:r>
              <a:rPr lang="en-US" altLang="zh-CN" dirty="0">
                <a:latin typeface="+mn-lt"/>
                <a:ea typeface="+mn-ea"/>
                <a:cs typeface="+mn-ea"/>
                <a:sym typeface="+mn-lt"/>
              </a:rPr>
              <a:t>×3%</a:t>
            </a:r>
            <a:r>
              <a:rPr lang="zh-CN" altLang="en-US" dirty="0">
                <a:latin typeface="+mn-lt"/>
                <a:ea typeface="+mn-ea"/>
                <a:cs typeface="+mn-ea"/>
                <a:sym typeface="+mn-lt"/>
              </a:rPr>
              <a:t>＋</a:t>
            </a:r>
            <a:r>
              <a:rPr lang="en-US" altLang="zh-CN" dirty="0">
                <a:latin typeface="+mn-lt"/>
                <a:ea typeface="+mn-ea"/>
                <a:cs typeface="+mn-ea"/>
                <a:sym typeface="+mn-lt"/>
              </a:rPr>
              <a:t>6</a:t>
            </a:r>
            <a:r>
              <a:rPr lang="zh-CN" altLang="en-US" dirty="0">
                <a:latin typeface="+mn-lt"/>
                <a:ea typeface="+mn-ea"/>
                <a:cs typeface="+mn-ea"/>
                <a:sym typeface="+mn-lt"/>
              </a:rPr>
              <a:t>＝</a:t>
            </a:r>
            <a:r>
              <a:rPr lang="en-US" altLang="zh-CN" dirty="0">
                <a:latin typeface="+mn-lt"/>
                <a:ea typeface="+mn-ea"/>
                <a:cs typeface="+mn-ea"/>
                <a:sym typeface="+mn-lt"/>
              </a:rPr>
              <a:t>376.5</a:t>
            </a:r>
            <a:r>
              <a:rPr lang="zh-CN" altLang="en-US" dirty="0">
                <a:latin typeface="+mn-lt"/>
                <a:ea typeface="+mn-ea"/>
                <a:cs typeface="+mn-ea"/>
                <a:sym typeface="+mn-lt"/>
              </a:rPr>
              <a:t>（元）</a:t>
            </a:r>
          </a:p>
          <a:p>
            <a:r>
              <a:rPr lang="en-US" altLang="zh-CN" dirty="0">
                <a:latin typeface="+mn-lt"/>
                <a:ea typeface="+mn-ea"/>
                <a:cs typeface="+mn-ea"/>
                <a:sym typeface="+mn-lt"/>
              </a:rPr>
              <a:t>B.</a:t>
            </a:r>
            <a:r>
              <a:rPr lang="zh-CN" altLang="en-US" dirty="0">
                <a:latin typeface="+mn-lt"/>
                <a:ea typeface="+mn-ea"/>
                <a:cs typeface="+mn-ea"/>
                <a:sym typeface="+mn-lt"/>
              </a:rPr>
              <a:t>（</a:t>
            </a:r>
            <a:r>
              <a:rPr lang="en-US" altLang="zh-CN" dirty="0">
                <a:latin typeface="+mn-lt"/>
                <a:ea typeface="+mn-ea"/>
                <a:cs typeface="+mn-ea"/>
                <a:sym typeface="+mn-lt"/>
              </a:rPr>
              <a:t>3002</a:t>
            </a:r>
            <a:r>
              <a:rPr lang="zh-CN" altLang="en-US" dirty="0">
                <a:latin typeface="+mn-lt"/>
                <a:ea typeface="+mn-ea"/>
                <a:cs typeface="+mn-ea"/>
                <a:sym typeface="+mn-lt"/>
              </a:rPr>
              <a:t>＋</a:t>
            </a:r>
            <a:r>
              <a:rPr lang="en-US" altLang="zh-CN" dirty="0">
                <a:latin typeface="+mn-lt"/>
                <a:ea typeface="+mn-ea"/>
                <a:cs typeface="+mn-ea"/>
                <a:sym typeface="+mn-lt"/>
              </a:rPr>
              <a:t>50</a:t>
            </a:r>
            <a:r>
              <a:rPr lang="zh-CN" altLang="en-US" dirty="0">
                <a:latin typeface="+mn-lt"/>
                <a:ea typeface="+mn-ea"/>
                <a:cs typeface="+mn-ea"/>
                <a:sym typeface="+mn-lt"/>
              </a:rPr>
              <a:t>＋</a:t>
            </a:r>
            <a:r>
              <a:rPr lang="en-US" altLang="zh-CN" dirty="0">
                <a:latin typeface="+mn-lt"/>
                <a:ea typeface="+mn-ea"/>
                <a:cs typeface="+mn-ea"/>
                <a:sym typeface="+mn-lt"/>
              </a:rPr>
              <a:t>1308</a:t>
            </a:r>
            <a:r>
              <a:rPr lang="zh-CN" altLang="en-US" dirty="0">
                <a:latin typeface="+mn-lt"/>
                <a:ea typeface="+mn-ea"/>
                <a:cs typeface="+mn-ea"/>
                <a:sym typeface="+mn-lt"/>
              </a:rPr>
              <a:t>＋</a:t>
            </a:r>
            <a:r>
              <a:rPr lang="en-US" altLang="zh-CN" dirty="0">
                <a:latin typeface="+mn-lt"/>
                <a:ea typeface="+mn-ea"/>
                <a:cs typeface="+mn-ea"/>
                <a:sym typeface="+mn-lt"/>
              </a:rPr>
              <a:t>360.5</a:t>
            </a:r>
            <a:r>
              <a:rPr lang="zh-CN" altLang="en-US" dirty="0">
                <a:latin typeface="+mn-lt"/>
                <a:ea typeface="+mn-ea"/>
                <a:cs typeface="+mn-ea"/>
                <a:sym typeface="+mn-lt"/>
              </a:rPr>
              <a:t>）</a:t>
            </a:r>
            <a:r>
              <a:rPr lang="en-US" altLang="zh-CN" dirty="0">
                <a:latin typeface="+mn-lt"/>
                <a:ea typeface="+mn-ea"/>
                <a:cs typeface="+mn-ea"/>
                <a:sym typeface="+mn-lt"/>
              </a:rPr>
              <a:t>÷</a:t>
            </a:r>
            <a:r>
              <a:rPr lang="zh-CN" altLang="en-US" dirty="0">
                <a:latin typeface="+mn-lt"/>
                <a:ea typeface="+mn-ea"/>
                <a:cs typeface="+mn-ea"/>
                <a:sym typeface="+mn-lt"/>
              </a:rPr>
              <a:t>（</a:t>
            </a:r>
            <a:r>
              <a:rPr lang="en-US" altLang="zh-CN" dirty="0">
                <a:latin typeface="+mn-lt"/>
                <a:ea typeface="+mn-ea"/>
                <a:cs typeface="+mn-ea"/>
                <a:sym typeface="+mn-lt"/>
              </a:rPr>
              <a:t>1</a:t>
            </a:r>
            <a:r>
              <a:rPr lang="zh-CN" altLang="en-US" dirty="0">
                <a:latin typeface="+mn-lt"/>
                <a:ea typeface="+mn-ea"/>
                <a:cs typeface="+mn-ea"/>
                <a:sym typeface="+mn-lt"/>
              </a:rPr>
              <a:t>＋</a:t>
            </a:r>
            <a:r>
              <a:rPr lang="en-US" altLang="zh-CN" dirty="0">
                <a:latin typeface="+mn-lt"/>
                <a:ea typeface="+mn-ea"/>
                <a:cs typeface="+mn-ea"/>
                <a:sym typeface="+mn-lt"/>
              </a:rPr>
              <a:t>9%</a:t>
            </a:r>
            <a:r>
              <a:rPr lang="zh-CN" altLang="en-US" dirty="0">
                <a:latin typeface="+mn-lt"/>
                <a:ea typeface="+mn-ea"/>
                <a:cs typeface="+mn-ea"/>
                <a:sym typeface="+mn-lt"/>
              </a:rPr>
              <a:t>）</a:t>
            </a:r>
            <a:r>
              <a:rPr lang="en-US" altLang="zh-CN" dirty="0">
                <a:latin typeface="+mn-lt"/>
                <a:ea typeface="+mn-ea"/>
                <a:cs typeface="+mn-ea"/>
                <a:sym typeface="+mn-lt"/>
              </a:rPr>
              <a:t>×9%</a:t>
            </a:r>
            <a:r>
              <a:rPr lang="zh-CN" altLang="en-US" dirty="0">
                <a:latin typeface="+mn-lt"/>
                <a:ea typeface="+mn-ea"/>
                <a:cs typeface="+mn-ea"/>
                <a:sym typeface="+mn-lt"/>
              </a:rPr>
              <a:t>＋</a:t>
            </a:r>
            <a:r>
              <a:rPr lang="en-US" altLang="zh-CN" dirty="0">
                <a:latin typeface="+mn-lt"/>
                <a:ea typeface="+mn-ea"/>
                <a:cs typeface="+mn-ea"/>
                <a:sym typeface="+mn-lt"/>
              </a:rPr>
              <a:t>6</a:t>
            </a:r>
            <a:r>
              <a:rPr lang="zh-CN" altLang="en-US" dirty="0">
                <a:latin typeface="+mn-lt"/>
                <a:ea typeface="+mn-ea"/>
                <a:cs typeface="+mn-ea"/>
                <a:sym typeface="+mn-lt"/>
              </a:rPr>
              <a:t>＝</a:t>
            </a:r>
            <a:r>
              <a:rPr lang="en-US" altLang="zh-CN" dirty="0">
                <a:latin typeface="+mn-lt"/>
                <a:ea typeface="+mn-ea"/>
                <a:cs typeface="+mn-ea"/>
                <a:sym typeface="+mn-lt"/>
              </a:rPr>
              <a:t>395.77</a:t>
            </a:r>
            <a:r>
              <a:rPr lang="zh-CN" altLang="en-US" dirty="0">
                <a:latin typeface="+mn-lt"/>
                <a:ea typeface="+mn-ea"/>
                <a:cs typeface="+mn-ea"/>
                <a:sym typeface="+mn-lt"/>
              </a:rPr>
              <a:t>（元）</a:t>
            </a:r>
          </a:p>
          <a:p>
            <a:r>
              <a:rPr lang="en-US" altLang="zh-CN" dirty="0">
                <a:latin typeface="+mn-lt"/>
                <a:ea typeface="+mn-ea"/>
                <a:cs typeface="+mn-ea"/>
                <a:sym typeface="+mn-lt"/>
              </a:rPr>
              <a:t>C.</a:t>
            </a:r>
            <a:r>
              <a:rPr lang="zh-CN" altLang="en-US" dirty="0">
                <a:latin typeface="+mn-lt"/>
                <a:ea typeface="+mn-ea"/>
                <a:cs typeface="+mn-ea"/>
                <a:sym typeface="+mn-lt"/>
              </a:rPr>
              <a:t>（</a:t>
            </a:r>
            <a:r>
              <a:rPr lang="en-US" altLang="zh-CN" dirty="0">
                <a:latin typeface="+mn-lt"/>
                <a:ea typeface="+mn-ea"/>
                <a:cs typeface="+mn-ea"/>
                <a:sym typeface="+mn-lt"/>
              </a:rPr>
              <a:t>3002</a:t>
            </a:r>
            <a:r>
              <a:rPr lang="zh-CN" altLang="en-US" dirty="0">
                <a:latin typeface="+mn-lt"/>
                <a:ea typeface="+mn-ea"/>
                <a:cs typeface="+mn-ea"/>
                <a:sym typeface="+mn-lt"/>
              </a:rPr>
              <a:t>＋</a:t>
            </a:r>
            <a:r>
              <a:rPr lang="en-US" altLang="zh-CN" dirty="0">
                <a:latin typeface="+mn-lt"/>
                <a:ea typeface="+mn-ea"/>
                <a:cs typeface="+mn-ea"/>
                <a:sym typeface="+mn-lt"/>
              </a:rPr>
              <a:t>50</a:t>
            </a:r>
            <a:r>
              <a:rPr lang="zh-CN" altLang="en-US" dirty="0">
                <a:latin typeface="+mn-lt"/>
                <a:ea typeface="+mn-ea"/>
                <a:cs typeface="+mn-ea"/>
                <a:sym typeface="+mn-lt"/>
              </a:rPr>
              <a:t>＋</a:t>
            </a:r>
            <a:r>
              <a:rPr lang="en-US" altLang="zh-CN" dirty="0">
                <a:latin typeface="+mn-lt"/>
                <a:ea typeface="+mn-ea"/>
                <a:cs typeface="+mn-ea"/>
                <a:sym typeface="+mn-lt"/>
              </a:rPr>
              <a:t>1308</a:t>
            </a:r>
            <a:r>
              <a:rPr lang="zh-CN" altLang="en-US" dirty="0">
                <a:latin typeface="+mn-lt"/>
                <a:ea typeface="+mn-ea"/>
                <a:cs typeface="+mn-ea"/>
                <a:sym typeface="+mn-lt"/>
              </a:rPr>
              <a:t>＋</a:t>
            </a:r>
            <a:r>
              <a:rPr lang="en-US" altLang="zh-CN" dirty="0">
                <a:latin typeface="+mn-lt"/>
                <a:ea typeface="+mn-ea"/>
                <a:cs typeface="+mn-ea"/>
                <a:sym typeface="+mn-lt"/>
              </a:rPr>
              <a:t>360.5</a:t>
            </a:r>
            <a:r>
              <a:rPr lang="zh-CN" altLang="en-US" dirty="0">
                <a:latin typeface="+mn-lt"/>
                <a:ea typeface="+mn-ea"/>
                <a:cs typeface="+mn-ea"/>
                <a:sym typeface="+mn-lt"/>
              </a:rPr>
              <a:t>）</a:t>
            </a:r>
            <a:r>
              <a:rPr lang="en-US" altLang="zh-CN" dirty="0">
                <a:latin typeface="+mn-lt"/>
                <a:ea typeface="+mn-ea"/>
                <a:cs typeface="+mn-ea"/>
                <a:sym typeface="+mn-lt"/>
              </a:rPr>
              <a:t>÷</a:t>
            </a:r>
            <a:r>
              <a:rPr lang="zh-CN" altLang="en-US" dirty="0">
                <a:latin typeface="+mn-lt"/>
                <a:ea typeface="+mn-ea"/>
                <a:cs typeface="+mn-ea"/>
                <a:sym typeface="+mn-lt"/>
              </a:rPr>
              <a:t>（</a:t>
            </a:r>
            <a:r>
              <a:rPr lang="en-US" altLang="zh-CN" dirty="0">
                <a:latin typeface="+mn-lt"/>
                <a:ea typeface="+mn-ea"/>
                <a:cs typeface="+mn-ea"/>
                <a:sym typeface="+mn-lt"/>
              </a:rPr>
              <a:t>1</a:t>
            </a:r>
            <a:r>
              <a:rPr lang="zh-CN" altLang="en-US" dirty="0">
                <a:latin typeface="+mn-lt"/>
                <a:ea typeface="+mn-ea"/>
                <a:cs typeface="+mn-ea"/>
                <a:sym typeface="+mn-lt"/>
              </a:rPr>
              <a:t>＋</a:t>
            </a:r>
            <a:r>
              <a:rPr lang="en-US" altLang="zh-CN" dirty="0">
                <a:latin typeface="+mn-lt"/>
                <a:ea typeface="+mn-ea"/>
                <a:cs typeface="+mn-ea"/>
                <a:sym typeface="+mn-lt"/>
              </a:rPr>
              <a:t>3%</a:t>
            </a:r>
            <a:r>
              <a:rPr lang="zh-CN" altLang="en-US" dirty="0">
                <a:latin typeface="+mn-lt"/>
                <a:ea typeface="+mn-ea"/>
                <a:cs typeface="+mn-ea"/>
                <a:sym typeface="+mn-lt"/>
              </a:rPr>
              <a:t>）</a:t>
            </a:r>
            <a:r>
              <a:rPr lang="en-US" altLang="zh-CN" dirty="0">
                <a:latin typeface="+mn-lt"/>
                <a:ea typeface="+mn-ea"/>
                <a:cs typeface="+mn-ea"/>
                <a:sym typeface="+mn-lt"/>
              </a:rPr>
              <a:t>×3%</a:t>
            </a:r>
            <a:r>
              <a:rPr lang="zh-CN" altLang="en-US" dirty="0">
                <a:latin typeface="+mn-lt"/>
                <a:ea typeface="+mn-ea"/>
                <a:cs typeface="+mn-ea"/>
                <a:sym typeface="+mn-lt"/>
              </a:rPr>
              <a:t>＋</a:t>
            </a:r>
            <a:r>
              <a:rPr lang="en-US" altLang="zh-CN" dirty="0">
                <a:latin typeface="+mn-lt"/>
                <a:ea typeface="+mn-ea"/>
                <a:cs typeface="+mn-ea"/>
                <a:sym typeface="+mn-lt"/>
              </a:rPr>
              <a:t>6</a:t>
            </a:r>
            <a:r>
              <a:rPr lang="zh-CN" altLang="en-US" dirty="0">
                <a:latin typeface="+mn-lt"/>
                <a:ea typeface="+mn-ea"/>
                <a:cs typeface="+mn-ea"/>
                <a:sym typeface="+mn-lt"/>
              </a:rPr>
              <a:t>＝</a:t>
            </a:r>
            <a:r>
              <a:rPr lang="en-US" altLang="zh-CN" dirty="0">
                <a:latin typeface="+mn-lt"/>
                <a:ea typeface="+mn-ea"/>
                <a:cs typeface="+mn-ea"/>
                <a:sym typeface="+mn-lt"/>
              </a:rPr>
              <a:t>143.49</a:t>
            </a:r>
            <a:r>
              <a:rPr lang="zh-CN" altLang="en-US" dirty="0">
                <a:latin typeface="+mn-lt"/>
                <a:ea typeface="+mn-ea"/>
                <a:cs typeface="+mn-ea"/>
                <a:sym typeface="+mn-lt"/>
              </a:rPr>
              <a:t>（元）</a:t>
            </a:r>
          </a:p>
          <a:p>
            <a:r>
              <a:rPr lang="en-US" altLang="zh-CN" dirty="0">
                <a:latin typeface="+mn-lt"/>
                <a:ea typeface="+mn-ea"/>
                <a:cs typeface="+mn-ea"/>
                <a:sym typeface="+mn-lt"/>
              </a:rPr>
              <a:t>D.</a:t>
            </a:r>
            <a:r>
              <a:rPr lang="zh-CN" altLang="en-US" dirty="0">
                <a:latin typeface="+mn-lt"/>
                <a:ea typeface="+mn-ea"/>
                <a:cs typeface="+mn-ea"/>
                <a:sym typeface="+mn-lt"/>
              </a:rPr>
              <a:t>（</a:t>
            </a:r>
            <a:r>
              <a:rPr lang="en-US" altLang="zh-CN" dirty="0">
                <a:latin typeface="+mn-lt"/>
                <a:ea typeface="+mn-ea"/>
                <a:cs typeface="+mn-ea"/>
                <a:sym typeface="+mn-lt"/>
              </a:rPr>
              <a:t>3002</a:t>
            </a:r>
            <a:r>
              <a:rPr lang="zh-CN" altLang="en-US" dirty="0">
                <a:latin typeface="+mn-lt"/>
                <a:ea typeface="+mn-ea"/>
                <a:cs typeface="+mn-ea"/>
                <a:sym typeface="+mn-lt"/>
              </a:rPr>
              <a:t>＋</a:t>
            </a:r>
            <a:r>
              <a:rPr lang="en-US" altLang="zh-CN" dirty="0">
                <a:latin typeface="+mn-lt"/>
                <a:ea typeface="+mn-ea"/>
                <a:cs typeface="+mn-ea"/>
                <a:sym typeface="+mn-lt"/>
              </a:rPr>
              <a:t>50</a:t>
            </a:r>
            <a:r>
              <a:rPr lang="zh-CN" altLang="en-US" dirty="0">
                <a:latin typeface="+mn-lt"/>
                <a:ea typeface="+mn-ea"/>
                <a:cs typeface="+mn-ea"/>
                <a:sym typeface="+mn-lt"/>
              </a:rPr>
              <a:t>＋</a:t>
            </a:r>
            <a:r>
              <a:rPr lang="en-US" altLang="zh-CN" dirty="0">
                <a:latin typeface="+mn-lt"/>
                <a:ea typeface="+mn-ea"/>
                <a:cs typeface="+mn-ea"/>
                <a:sym typeface="+mn-lt"/>
              </a:rPr>
              <a:t>1308</a:t>
            </a:r>
            <a:r>
              <a:rPr lang="zh-CN" altLang="en-US" dirty="0">
                <a:latin typeface="+mn-lt"/>
                <a:ea typeface="+mn-ea"/>
                <a:cs typeface="+mn-ea"/>
                <a:sym typeface="+mn-lt"/>
              </a:rPr>
              <a:t>＋</a:t>
            </a:r>
            <a:r>
              <a:rPr lang="en-US" altLang="zh-CN" dirty="0">
                <a:latin typeface="+mn-lt"/>
                <a:ea typeface="+mn-ea"/>
                <a:cs typeface="+mn-ea"/>
                <a:sym typeface="+mn-lt"/>
              </a:rPr>
              <a:t>360.5</a:t>
            </a:r>
            <a:r>
              <a:rPr lang="zh-CN" altLang="en-US" dirty="0">
                <a:latin typeface="+mn-lt"/>
                <a:ea typeface="+mn-ea"/>
                <a:cs typeface="+mn-ea"/>
                <a:sym typeface="+mn-lt"/>
              </a:rPr>
              <a:t>）</a:t>
            </a:r>
            <a:r>
              <a:rPr lang="en-US" altLang="zh-CN" dirty="0">
                <a:latin typeface="+mn-lt"/>
                <a:ea typeface="+mn-ea"/>
                <a:cs typeface="+mn-ea"/>
                <a:sym typeface="+mn-lt"/>
              </a:rPr>
              <a:t>×3%</a:t>
            </a:r>
            <a:r>
              <a:rPr lang="zh-CN" altLang="en-US" dirty="0">
                <a:latin typeface="+mn-lt"/>
                <a:ea typeface="+mn-ea"/>
                <a:cs typeface="+mn-ea"/>
                <a:sym typeface="+mn-lt"/>
              </a:rPr>
              <a:t>＋</a:t>
            </a:r>
            <a:r>
              <a:rPr lang="en-US" altLang="zh-CN" dirty="0">
                <a:latin typeface="+mn-lt"/>
                <a:ea typeface="+mn-ea"/>
                <a:cs typeface="+mn-ea"/>
                <a:sym typeface="+mn-lt"/>
              </a:rPr>
              <a:t>6</a:t>
            </a:r>
            <a:r>
              <a:rPr lang="zh-CN" altLang="en-US" dirty="0">
                <a:latin typeface="+mn-lt"/>
                <a:ea typeface="+mn-ea"/>
                <a:cs typeface="+mn-ea"/>
                <a:sym typeface="+mn-lt"/>
              </a:rPr>
              <a:t>＝</a:t>
            </a:r>
            <a:r>
              <a:rPr lang="en-US" altLang="zh-CN" dirty="0">
                <a:latin typeface="+mn-lt"/>
                <a:ea typeface="+mn-ea"/>
                <a:cs typeface="+mn-ea"/>
                <a:sym typeface="+mn-lt"/>
              </a:rPr>
              <a:t>147.62</a:t>
            </a:r>
            <a:r>
              <a:rPr lang="zh-CN" altLang="en-US" dirty="0">
                <a:latin typeface="+mn-lt"/>
                <a:ea typeface="+mn-ea"/>
                <a:cs typeface="+mn-ea"/>
                <a:sym typeface="+mn-lt"/>
              </a:rPr>
              <a:t>（元）</a:t>
            </a:r>
          </a:p>
        </p:txBody>
      </p:sp>
      <p:grpSp>
        <p:nvGrpSpPr>
          <p:cNvPr id="9" name="组合 8">
            <a:extLst>
              <a:ext uri="{FF2B5EF4-FFF2-40B4-BE49-F238E27FC236}">
                <a16:creationId xmlns:a16="http://schemas.microsoft.com/office/drawing/2014/main" id="{D7CCD27B-CFDC-4184-8D48-6FBEDF9404AE}"/>
              </a:ext>
            </a:extLst>
          </p:cNvPr>
          <p:cNvGrpSpPr/>
          <p:nvPr/>
        </p:nvGrpSpPr>
        <p:grpSpPr>
          <a:xfrm rot="16200000">
            <a:off x="1893805" y="3981478"/>
            <a:ext cx="677108" cy="1428693"/>
            <a:chOff x="9306645" y="1903595"/>
            <a:chExt cx="902810" cy="1904924"/>
          </a:xfrm>
        </p:grpSpPr>
        <p:sp>
          <p:nvSpPr>
            <p:cNvPr id="10" name="Freeform 668">
              <a:extLst>
                <a:ext uri="{FF2B5EF4-FFF2-40B4-BE49-F238E27FC236}">
                  <a16:creationId xmlns:a16="http://schemas.microsoft.com/office/drawing/2014/main" id="{25B8C2A1-05FC-4FC7-8039-F3BDF3EAEED1}"/>
                </a:ext>
              </a:extLst>
            </p:cNvPr>
            <p:cNvSpPr>
              <a:spLocks/>
            </p:cNvSpPr>
            <p:nvPr/>
          </p:nvSpPr>
          <p:spPr bwMode="auto">
            <a:xfrm rot="5400000">
              <a:off x="8805602" y="2585762"/>
              <a:ext cx="1904924" cy="540590"/>
            </a:xfrm>
            <a:custGeom>
              <a:avLst/>
              <a:gdLst>
                <a:gd name="T0" fmla="*/ 384 w 398"/>
                <a:gd name="T1" fmla="*/ 77 h 111"/>
                <a:gd name="T2" fmla="*/ 388 w 398"/>
                <a:gd name="T3" fmla="*/ 74 h 111"/>
                <a:gd name="T4" fmla="*/ 388 w 398"/>
                <a:gd name="T5" fmla="*/ 71 h 111"/>
                <a:gd name="T6" fmla="*/ 397 w 398"/>
                <a:gd name="T7" fmla="*/ 67 h 111"/>
                <a:gd name="T8" fmla="*/ 390 w 398"/>
                <a:gd name="T9" fmla="*/ 62 h 111"/>
                <a:gd name="T10" fmla="*/ 388 w 398"/>
                <a:gd name="T11" fmla="*/ 59 h 111"/>
                <a:gd name="T12" fmla="*/ 388 w 398"/>
                <a:gd name="T13" fmla="*/ 56 h 111"/>
                <a:gd name="T14" fmla="*/ 385 w 398"/>
                <a:gd name="T15" fmla="*/ 54 h 111"/>
                <a:gd name="T16" fmla="*/ 387 w 398"/>
                <a:gd name="T17" fmla="*/ 51 h 111"/>
                <a:gd name="T18" fmla="*/ 389 w 398"/>
                <a:gd name="T19" fmla="*/ 48 h 111"/>
                <a:gd name="T20" fmla="*/ 384 w 398"/>
                <a:gd name="T21" fmla="*/ 46 h 111"/>
                <a:gd name="T22" fmla="*/ 378 w 398"/>
                <a:gd name="T23" fmla="*/ 42 h 111"/>
                <a:gd name="T24" fmla="*/ 385 w 398"/>
                <a:gd name="T25" fmla="*/ 40 h 111"/>
                <a:gd name="T26" fmla="*/ 378 w 398"/>
                <a:gd name="T27" fmla="*/ 37 h 111"/>
                <a:gd name="T28" fmla="*/ 378 w 398"/>
                <a:gd name="T29" fmla="*/ 34 h 111"/>
                <a:gd name="T30" fmla="*/ 373 w 398"/>
                <a:gd name="T31" fmla="*/ 32 h 111"/>
                <a:gd name="T32" fmla="*/ 369 w 398"/>
                <a:gd name="T33" fmla="*/ 28 h 111"/>
                <a:gd name="T34" fmla="*/ 350 w 398"/>
                <a:gd name="T35" fmla="*/ 23 h 111"/>
                <a:gd name="T36" fmla="*/ 358 w 398"/>
                <a:gd name="T37" fmla="*/ 19 h 111"/>
                <a:gd name="T38" fmla="*/ 260 w 398"/>
                <a:gd name="T39" fmla="*/ 11 h 111"/>
                <a:gd name="T40" fmla="*/ 324 w 398"/>
                <a:gd name="T41" fmla="*/ 10 h 111"/>
                <a:gd name="T42" fmla="*/ 304 w 398"/>
                <a:gd name="T43" fmla="*/ 6 h 111"/>
                <a:gd name="T44" fmla="*/ 177 w 398"/>
                <a:gd name="T45" fmla="*/ 1 h 111"/>
                <a:gd name="T46" fmla="*/ 18 w 398"/>
                <a:gd name="T47" fmla="*/ 11 h 111"/>
                <a:gd name="T48" fmla="*/ 16 w 398"/>
                <a:gd name="T49" fmla="*/ 17 h 111"/>
                <a:gd name="T50" fmla="*/ 21 w 398"/>
                <a:gd name="T51" fmla="*/ 20 h 111"/>
                <a:gd name="T52" fmla="*/ 15 w 398"/>
                <a:gd name="T53" fmla="*/ 26 h 111"/>
                <a:gd name="T54" fmla="*/ 12 w 398"/>
                <a:gd name="T55" fmla="*/ 52 h 111"/>
                <a:gd name="T56" fmla="*/ 8 w 398"/>
                <a:gd name="T57" fmla="*/ 82 h 111"/>
                <a:gd name="T58" fmla="*/ 113 w 398"/>
                <a:gd name="T59" fmla="*/ 111 h 111"/>
                <a:gd name="T60" fmla="*/ 331 w 398"/>
                <a:gd name="T61" fmla="*/ 104 h 111"/>
                <a:gd name="T62" fmla="*/ 369 w 398"/>
                <a:gd name="T63" fmla="*/ 91 h 111"/>
                <a:gd name="T64" fmla="*/ 385 w 398"/>
                <a:gd name="T65" fmla="*/ 86 h 111"/>
                <a:gd name="T66" fmla="*/ 389 w 398"/>
                <a:gd name="T67" fmla="*/ 8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98" h="111">
                  <a:moveTo>
                    <a:pt x="397" y="80"/>
                  </a:moveTo>
                  <a:cubicBezTo>
                    <a:pt x="394" y="77"/>
                    <a:pt x="387" y="79"/>
                    <a:pt x="384" y="77"/>
                  </a:cubicBezTo>
                  <a:cubicBezTo>
                    <a:pt x="387" y="75"/>
                    <a:pt x="394" y="76"/>
                    <a:pt x="396" y="76"/>
                  </a:cubicBezTo>
                  <a:cubicBezTo>
                    <a:pt x="388" y="74"/>
                    <a:pt x="388" y="74"/>
                    <a:pt x="388" y="74"/>
                  </a:cubicBezTo>
                  <a:cubicBezTo>
                    <a:pt x="397" y="72"/>
                    <a:pt x="397" y="72"/>
                    <a:pt x="397" y="72"/>
                  </a:cubicBezTo>
                  <a:cubicBezTo>
                    <a:pt x="395" y="71"/>
                    <a:pt x="390" y="73"/>
                    <a:pt x="388" y="71"/>
                  </a:cubicBezTo>
                  <a:cubicBezTo>
                    <a:pt x="388" y="69"/>
                    <a:pt x="390" y="70"/>
                    <a:pt x="391" y="70"/>
                  </a:cubicBezTo>
                  <a:cubicBezTo>
                    <a:pt x="394" y="70"/>
                    <a:pt x="398" y="69"/>
                    <a:pt x="397" y="67"/>
                  </a:cubicBezTo>
                  <a:cubicBezTo>
                    <a:pt x="397" y="63"/>
                    <a:pt x="391" y="64"/>
                    <a:pt x="388" y="63"/>
                  </a:cubicBezTo>
                  <a:cubicBezTo>
                    <a:pt x="390" y="62"/>
                    <a:pt x="390" y="62"/>
                    <a:pt x="390" y="62"/>
                  </a:cubicBezTo>
                  <a:cubicBezTo>
                    <a:pt x="388" y="62"/>
                    <a:pt x="386" y="62"/>
                    <a:pt x="385" y="60"/>
                  </a:cubicBezTo>
                  <a:cubicBezTo>
                    <a:pt x="386" y="60"/>
                    <a:pt x="387" y="59"/>
                    <a:pt x="388" y="59"/>
                  </a:cubicBezTo>
                  <a:cubicBezTo>
                    <a:pt x="383" y="57"/>
                    <a:pt x="383" y="57"/>
                    <a:pt x="383" y="57"/>
                  </a:cubicBezTo>
                  <a:cubicBezTo>
                    <a:pt x="388" y="56"/>
                    <a:pt x="388" y="56"/>
                    <a:pt x="388" y="56"/>
                  </a:cubicBezTo>
                  <a:cubicBezTo>
                    <a:pt x="386" y="56"/>
                    <a:pt x="386" y="56"/>
                    <a:pt x="386" y="56"/>
                  </a:cubicBezTo>
                  <a:cubicBezTo>
                    <a:pt x="384" y="55"/>
                    <a:pt x="386" y="54"/>
                    <a:pt x="385" y="54"/>
                  </a:cubicBezTo>
                  <a:cubicBezTo>
                    <a:pt x="383" y="52"/>
                    <a:pt x="379" y="54"/>
                    <a:pt x="377" y="52"/>
                  </a:cubicBezTo>
                  <a:cubicBezTo>
                    <a:pt x="380" y="51"/>
                    <a:pt x="384" y="51"/>
                    <a:pt x="387" y="51"/>
                  </a:cubicBezTo>
                  <a:cubicBezTo>
                    <a:pt x="385" y="51"/>
                    <a:pt x="382" y="51"/>
                    <a:pt x="381" y="49"/>
                  </a:cubicBezTo>
                  <a:cubicBezTo>
                    <a:pt x="389" y="48"/>
                    <a:pt x="389" y="48"/>
                    <a:pt x="389" y="48"/>
                  </a:cubicBezTo>
                  <a:cubicBezTo>
                    <a:pt x="387" y="47"/>
                    <a:pt x="384" y="48"/>
                    <a:pt x="382" y="47"/>
                  </a:cubicBezTo>
                  <a:cubicBezTo>
                    <a:pt x="384" y="46"/>
                    <a:pt x="384" y="46"/>
                    <a:pt x="384" y="46"/>
                  </a:cubicBezTo>
                  <a:cubicBezTo>
                    <a:pt x="381" y="45"/>
                    <a:pt x="378" y="46"/>
                    <a:pt x="376" y="44"/>
                  </a:cubicBezTo>
                  <a:cubicBezTo>
                    <a:pt x="377" y="43"/>
                    <a:pt x="378" y="43"/>
                    <a:pt x="378" y="42"/>
                  </a:cubicBezTo>
                  <a:cubicBezTo>
                    <a:pt x="377" y="42"/>
                    <a:pt x="375" y="42"/>
                    <a:pt x="374" y="41"/>
                  </a:cubicBezTo>
                  <a:cubicBezTo>
                    <a:pt x="377" y="40"/>
                    <a:pt x="382" y="41"/>
                    <a:pt x="385" y="40"/>
                  </a:cubicBezTo>
                  <a:cubicBezTo>
                    <a:pt x="377" y="37"/>
                    <a:pt x="377" y="37"/>
                    <a:pt x="377" y="37"/>
                  </a:cubicBezTo>
                  <a:cubicBezTo>
                    <a:pt x="377" y="37"/>
                    <a:pt x="377" y="37"/>
                    <a:pt x="378" y="37"/>
                  </a:cubicBezTo>
                  <a:cubicBezTo>
                    <a:pt x="373" y="35"/>
                    <a:pt x="373" y="35"/>
                    <a:pt x="373" y="35"/>
                  </a:cubicBezTo>
                  <a:cubicBezTo>
                    <a:pt x="375" y="34"/>
                    <a:pt x="377" y="35"/>
                    <a:pt x="378" y="34"/>
                  </a:cubicBezTo>
                  <a:cubicBezTo>
                    <a:pt x="370" y="32"/>
                    <a:pt x="370" y="32"/>
                    <a:pt x="370" y="32"/>
                  </a:cubicBezTo>
                  <a:cubicBezTo>
                    <a:pt x="371" y="31"/>
                    <a:pt x="372" y="32"/>
                    <a:pt x="373" y="32"/>
                  </a:cubicBezTo>
                  <a:cubicBezTo>
                    <a:pt x="358" y="29"/>
                    <a:pt x="358" y="29"/>
                    <a:pt x="358" y="29"/>
                  </a:cubicBezTo>
                  <a:cubicBezTo>
                    <a:pt x="362" y="28"/>
                    <a:pt x="365" y="30"/>
                    <a:pt x="369" y="28"/>
                  </a:cubicBezTo>
                  <a:cubicBezTo>
                    <a:pt x="362" y="26"/>
                    <a:pt x="351" y="28"/>
                    <a:pt x="345" y="24"/>
                  </a:cubicBezTo>
                  <a:cubicBezTo>
                    <a:pt x="346" y="23"/>
                    <a:pt x="348" y="23"/>
                    <a:pt x="350" y="23"/>
                  </a:cubicBezTo>
                  <a:cubicBezTo>
                    <a:pt x="346" y="22"/>
                    <a:pt x="346" y="22"/>
                    <a:pt x="346" y="22"/>
                  </a:cubicBezTo>
                  <a:cubicBezTo>
                    <a:pt x="349" y="20"/>
                    <a:pt x="356" y="21"/>
                    <a:pt x="358" y="19"/>
                  </a:cubicBezTo>
                  <a:cubicBezTo>
                    <a:pt x="354" y="19"/>
                    <a:pt x="350" y="19"/>
                    <a:pt x="347" y="17"/>
                  </a:cubicBezTo>
                  <a:cubicBezTo>
                    <a:pt x="319" y="14"/>
                    <a:pt x="290" y="11"/>
                    <a:pt x="260" y="11"/>
                  </a:cubicBezTo>
                  <a:cubicBezTo>
                    <a:pt x="259" y="10"/>
                    <a:pt x="259" y="10"/>
                    <a:pt x="259" y="10"/>
                  </a:cubicBezTo>
                  <a:cubicBezTo>
                    <a:pt x="281" y="9"/>
                    <a:pt x="301" y="11"/>
                    <a:pt x="324" y="10"/>
                  </a:cubicBezTo>
                  <a:cubicBezTo>
                    <a:pt x="325" y="9"/>
                    <a:pt x="325" y="9"/>
                    <a:pt x="325" y="9"/>
                  </a:cubicBezTo>
                  <a:cubicBezTo>
                    <a:pt x="319" y="6"/>
                    <a:pt x="311" y="8"/>
                    <a:pt x="304" y="6"/>
                  </a:cubicBezTo>
                  <a:cubicBezTo>
                    <a:pt x="306" y="5"/>
                    <a:pt x="306" y="5"/>
                    <a:pt x="306" y="5"/>
                  </a:cubicBezTo>
                  <a:cubicBezTo>
                    <a:pt x="264" y="1"/>
                    <a:pt x="219" y="0"/>
                    <a:pt x="177" y="1"/>
                  </a:cubicBezTo>
                  <a:cubicBezTo>
                    <a:pt x="35" y="2"/>
                    <a:pt x="35" y="2"/>
                    <a:pt x="35" y="2"/>
                  </a:cubicBezTo>
                  <a:cubicBezTo>
                    <a:pt x="28" y="3"/>
                    <a:pt x="22" y="7"/>
                    <a:pt x="18" y="11"/>
                  </a:cubicBezTo>
                  <a:cubicBezTo>
                    <a:pt x="24" y="13"/>
                    <a:pt x="24" y="13"/>
                    <a:pt x="24" y="13"/>
                  </a:cubicBezTo>
                  <a:cubicBezTo>
                    <a:pt x="16" y="17"/>
                    <a:pt x="16" y="17"/>
                    <a:pt x="16" y="17"/>
                  </a:cubicBezTo>
                  <a:cubicBezTo>
                    <a:pt x="15" y="20"/>
                    <a:pt x="19" y="19"/>
                    <a:pt x="22" y="20"/>
                  </a:cubicBezTo>
                  <a:cubicBezTo>
                    <a:pt x="21" y="20"/>
                    <a:pt x="21" y="20"/>
                    <a:pt x="21" y="20"/>
                  </a:cubicBezTo>
                  <a:cubicBezTo>
                    <a:pt x="20" y="22"/>
                    <a:pt x="16" y="22"/>
                    <a:pt x="19" y="24"/>
                  </a:cubicBezTo>
                  <a:cubicBezTo>
                    <a:pt x="19" y="25"/>
                    <a:pt x="16" y="25"/>
                    <a:pt x="15" y="26"/>
                  </a:cubicBezTo>
                  <a:cubicBezTo>
                    <a:pt x="15" y="29"/>
                    <a:pt x="8" y="33"/>
                    <a:pt x="11" y="37"/>
                  </a:cubicBezTo>
                  <a:cubicBezTo>
                    <a:pt x="8" y="42"/>
                    <a:pt x="13" y="47"/>
                    <a:pt x="12" y="52"/>
                  </a:cubicBezTo>
                  <a:cubicBezTo>
                    <a:pt x="8" y="56"/>
                    <a:pt x="10" y="63"/>
                    <a:pt x="7" y="68"/>
                  </a:cubicBezTo>
                  <a:cubicBezTo>
                    <a:pt x="15" y="73"/>
                    <a:pt x="0" y="77"/>
                    <a:pt x="8" y="82"/>
                  </a:cubicBezTo>
                  <a:cubicBezTo>
                    <a:pt x="9" y="88"/>
                    <a:pt x="16" y="93"/>
                    <a:pt x="24" y="97"/>
                  </a:cubicBezTo>
                  <a:cubicBezTo>
                    <a:pt x="50" y="109"/>
                    <a:pt x="82" y="110"/>
                    <a:pt x="113" y="111"/>
                  </a:cubicBezTo>
                  <a:cubicBezTo>
                    <a:pt x="277" y="109"/>
                    <a:pt x="277" y="109"/>
                    <a:pt x="277" y="109"/>
                  </a:cubicBezTo>
                  <a:cubicBezTo>
                    <a:pt x="295" y="106"/>
                    <a:pt x="314" y="107"/>
                    <a:pt x="331" y="104"/>
                  </a:cubicBezTo>
                  <a:cubicBezTo>
                    <a:pt x="350" y="103"/>
                    <a:pt x="364" y="95"/>
                    <a:pt x="382" y="93"/>
                  </a:cubicBezTo>
                  <a:cubicBezTo>
                    <a:pt x="379" y="91"/>
                    <a:pt x="374" y="92"/>
                    <a:pt x="369" y="91"/>
                  </a:cubicBezTo>
                  <a:cubicBezTo>
                    <a:pt x="375" y="88"/>
                    <a:pt x="382" y="87"/>
                    <a:pt x="388" y="86"/>
                  </a:cubicBezTo>
                  <a:cubicBezTo>
                    <a:pt x="387" y="86"/>
                    <a:pt x="385" y="87"/>
                    <a:pt x="385" y="86"/>
                  </a:cubicBezTo>
                  <a:cubicBezTo>
                    <a:pt x="387" y="84"/>
                    <a:pt x="391" y="86"/>
                    <a:pt x="392" y="84"/>
                  </a:cubicBezTo>
                  <a:cubicBezTo>
                    <a:pt x="389" y="82"/>
                    <a:pt x="389" y="82"/>
                    <a:pt x="389" y="82"/>
                  </a:cubicBezTo>
                  <a:cubicBezTo>
                    <a:pt x="391" y="80"/>
                    <a:pt x="395" y="81"/>
                    <a:pt x="397" y="80"/>
                  </a:cubicBezTo>
                  <a:close/>
                </a:path>
              </a:pathLst>
            </a:custGeom>
            <a:solidFill>
              <a:srgbClr val="004DA1"/>
            </a:solidFill>
            <a:ln>
              <a:noFill/>
            </a:ln>
          </p:spPr>
          <p:txBody>
            <a:bodyPr vert="horz" wrap="square" lIns="68580" tIns="34290" rIns="68580" bIns="3429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013" b="0" i="0" u="none" strike="noStrike" kern="0" cap="none" spc="0" normalizeH="0" baseline="0" noProof="0" dirty="0">
                <a:ln>
                  <a:noFill/>
                </a:ln>
                <a:solidFill>
                  <a:prstClr val="black"/>
                </a:solidFill>
                <a:effectLst/>
                <a:uLnTx/>
                <a:uFillTx/>
                <a:cs typeface="+mn-ea"/>
                <a:sym typeface="+mn-lt"/>
              </a:endParaRPr>
            </a:p>
          </p:txBody>
        </p:sp>
        <p:sp>
          <p:nvSpPr>
            <p:cNvPr id="11" name="文本框 10">
              <a:extLst>
                <a:ext uri="{FF2B5EF4-FFF2-40B4-BE49-F238E27FC236}">
                  <a16:creationId xmlns:a16="http://schemas.microsoft.com/office/drawing/2014/main" id="{9638B1E5-5568-466A-B5E2-8FD1DDE2E088}"/>
                </a:ext>
              </a:extLst>
            </p:cNvPr>
            <p:cNvSpPr txBox="1"/>
            <p:nvPr/>
          </p:nvSpPr>
          <p:spPr>
            <a:xfrm>
              <a:off x="9306645" y="2657710"/>
              <a:ext cx="902810" cy="396689"/>
            </a:xfrm>
            <a:prstGeom prst="rect">
              <a:avLst/>
            </a:prstGeom>
            <a:noFill/>
            <a:effectLst/>
          </p:spPr>
          <p:txBody>
            <a:bodyPr vert="eaVert" wrap="none" rtlCol="0" anchor="ctr">
              <a:spAutoFit/>
            </a:bodyPr>
            <a:lstStyle>
              <a:defPPr>
                <a:defRPr lang="zh-CN"/>
              </a:defPPr>
              <a:lvl1pPr algn="ctr">
                <a:defRPr sz="4400">
                  <a:solidFill>
                    <a:srgbClr val="004DA1"/>
                  </a:solidFill>
                  <a:latin typeface="李旭科书法" panose="02000603000000000000" pitchFamily="2" charset="-122"/>
                  <a:ea typeface="李旭科书法" panose="02000603000000000000" pitchFamily="2" charset="-122"/>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lang="en-US" altLang="zh-CN" sz="3200" kern="0" dirty="0">
                  <a:solidFill>
                    <a:prstClr val="white"/>
                  </a:solidFill>
                  <a:latin typeface="+mn-lt"/>
                  <a:ea typeface="+mn-ea"/>
                  <a:cs typeface="+mn-ea"/>
                  <a:sym typeface="+mn-lt"/>
                </a:rPr>
                <a:t>A</a:t>
              </a:r>
              <a:endParaRPr kumimoji="0" lang="zh-CN" altLang="en-US" sz="3200" b="0" i="0" u="none" strike="noStrike" kern="0" cap="none" spc="0" normalizeH="0" baseline="0" noProof="0" dirty="0">
                <a:ln>
                  <a:noFill/>
                </a:ln>
                <a:solidFill>
                  <a:prstClr val="white"/>
                </a:solidFill>
                <a:effectLst/>
                <a:uLnTx/>
                <a:uFillTx/>
                <a:latin typeface="+mn-lt"/>
                <a:ea typeface="+mn-ea"/>
                <a:cs typeface="+mn-ea"/>
                <a:sym typeface="+mn-lt"/>
              </a:endParaRPr>
            </a:p>
          </p:txBody>
        </p:sp>
      </p:grpSp>
    </p:spTree>
    <p:extLst>
      <p:ext uri="{BB962C8B-B14F-4D97-AF65-F5344CB8AC3E}">
        <p14:creationId xmlns:p14="http://schemas.microsoft.com/office/powerpoint/2010/main" val="20878469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3F297A04-FA86-470C-A283-0F372052F889}"/>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latin typeface="+mn-lt"/>
                <a:cs typeface="+mn-ea"/>
                <a:sym typeface="+mn-lt"/>
              </a:rPr>
              <a:pPr>
                <a:defRPr/>
              </a:pPr>
              <a:t>257</a:t>
            </a:fld>
            <a:endParaRPr lang="en-US">
              <a:solidFill>
                <a:prstClr val="black">
                  <a:tint val="75000"/>
                </a:prstClr>
              </a:solidFill>
              <a:latin typeface="+mn-lt"/>
              <a:cs typeface="+mn-ea"/>
              <a:sym typeface="+mn-lt"/>
            </a:endParaRPr>
          </a:p>
        </p:txBody>
      </p:sp>
      <p:sp>
        <p:nvSpPr>
          <p:cNvPr id="3" name="文本框 2">
            <a:extLst>
              <a:ext uri="{FF2B5EF4-FFF2-40B4-BE49-F238E27FC236}">
                <a16:creationId xmlns:a16="http://schemas.microsoft.com/office/drawing/2014/main" id="{8D04972F-565F-4E50-896F-ED56EDD1A38F}"/>
              </a:ext>
            </a:extLst>
          </p:cNvPr>
          <p:cNvSpPr txBox="1"/>
          <p:nvPr/>
        </p:nvSpPr>
        <p:spPr>
          <a:xfrm>
            <a:off x="2039921" y="225348"/>
            <a:ext cx="5410461" cy="500137"/>
          </a:xfrm>
          <a:prstGeom prst="rect">
            <a:avLst/>
          </a:prstGeom>
          <a:noFill/>
        </p:spPr>
        <p:txBody>
          <a:bodyPr wrap="square" lIns="68580" tIns="34290" rIns="68580" bIns="34290" rtlCol="0">
            <a:spAutoFit/>
          </a:bodyPr>
          <a:lstStyle/>
          <a:p>
            <a:pPr algn="ctr"/>
            <a:r>
              <a:rPr lang="zh-CN" altLang="en-US" sz="2800" b="1" dirty="0">
                <a:solidFill>
                  <a:srgbClr val="0070C0"/>
                </a:solidFill>
                <a:cs typeface="+mn-ea"/>
                <a:sym typeface="+mn-lt"/>
              </a:rPr>
              <a:t>试试就试试</a:t>
            </a:r>
            <a:endParaRPr lang="en-US" altLang="zh-CN" sz="2800" b="1" dirty="0">
              <a:solidFill>
                <a:srgbClr val="7030A0"/>
              </a:solidFill>
              <a:cs typeface="+mn-ea"/>
              <a:sym typeface="+mn-lt"/>
            </a:endParaRPr>
          </a:p>
        </p:txBody>
      </p:sp>
      <p:sp>
        <p:nvSpPr>
          <p:cNvPr id="8" name="内容占位符 1">
            <a:extLst>
              <a:ext uri="{FF2B5EF4-FFF2-40B4-BE49-F238E27FC236}">
                <a16:creationId xmlns:a16="http://schemas.microsoft.com/office/drawing/2014/main" id="{C55AD2E8-BCFE-4A42-9301-8BD4BC5CB3A5}"/>
              </a:ext>
            </a:extLst>
          </p:cNvPr>
          <p:cNvSpPr txBox="1">
            <a:spLocks/>
          </p:cNvSpPr>
          <p:nvPr/>
        </p:nvSpPr>
        <p:spPr>
          <a:xfrm>
            <a:off x="490822" y="779487"/>
            <a:ext cx="8257891" cy="3887763"/>
          </a:xfrm>
          <a:prstGeom prst="rect">
            <a:avLst/>
          </a:prstGeom>
        </p:spPr>
        <p:txBody>
          <a:bodyPr vert="horz" lIns="91440" tIns="45720" rIns="91440" bIns="45720" rtlCol="0">
            <a:normAutofit lnSpcReduction="10000"/>
          </a:bodyPr>
          <a:lstStyle>
            <a:lvl1pPr marL="0" indent="538480" algn="l" defTabSz="685800" rtl="0" eaLnBrk="1" latinLnBrk="0" hangingPunct="1">
              <a:lnSpc>
                <a:spcPct val="150000"/>
              </a:lnSpc>
              <a:spcBef>
                <a:spcPts val="0"/>
              </a:spcBef>
              <a:buFont typeface="Arial" panose="020B0604020202020204" pitchFamily="34" charset="0"/>
              <a:buNone/>
              <a:defRPr sz="2200" b="1" kern="1200">
                <a:solidFill>
                  <a:srgbClr val="004DA1"/>
                </a:solidFill>
                <a:latin typeface="楷体" panose="02010609060101010101" pitchFamily="49" charset="-122"/>
                <a:ea typeface="楷体" panose="02010609060101010101" pitchFamily="49" charset="-122"/>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en-US" altLang="zh-CN" dirty="0">
                <a:latin typeface="+mn-lt"/>
                <a:ea typeface="+mn-ea"/>
                <a:cs typeface="+mn-ea"/>
                <a:sym typeface="+mn-lt"/>
              </a:rPr>
              <a:t>【</a:t>
            </a:r>
            <a:r>
              <a:rPr lang="zh-CN" altLang="en-US" dirty="0">
                <a:latin typeface="+mn-lt"/>
                <a:ea typeface="+mn-ea"/>
                <a:cs typeface="+mn-ea"/>
                <a:sym typeface="+mn-lt"/>
              </a:rPr>
              <a:t>单选题</a:t>
            </a:r>
            <a:r>
              <a:rPr lang="en-US" altLang="zh-CN" dirty="0">
                <a:latin typeface="+mn-lt"/>
                <a:ea typeface="+mn-ea"/>
                <a:cs typeface="+mn-ea"/>
                <a:sym typeface="+mn-lt"/>
              </a:rPr>
              <a:t>】</a:t>
            </a:r>
            <a:r>
              <a:rPr lang="zh-CN" altLang="en-US" dirty="0">
                <a:latin typeface="+mn-lt"/>
                <a:ea typeface="+mn-ea"/>
                <a:cs typeface="+mn-ea"/>
                <a:sym typeface="+mn-lt"/>
              </a:rPr>
              <a:t>甲公司为增值税一般纳税人，</a:t>
            </a:r>
            <a:r>
              <a:rPr lang="en-US" altLang="zh-CN" dirty="0">
                <a:latin typeface="+mn-lt"/>
                <a:ea typeface="+mn-ea"/>
                <a:cs typeface="+mn-ea"/>
                <a:sym typeface="+mn-lt"/>
              </a:rPr>
              <a:t>2020</a:t>
            </a:r>
            <a:r>
              <a:rPr lang="zh-CN" altLang="en-US" dirty="0">
                <a:latin typeface="+mn-lt"/>
                <a:ea typeface="+mn-ea"/>
                <a:cs typeface="+mn-ea"/>
                <a:sym typeface="+mn-lt"/>
              </a:rPr>
              <a:t>年</a:t>
            </a:r>
            <a:r>
              <a:rPr lang="en-US" altLang="zh-CN" dirty="0">
                <a:latin typeface="+mn-lt"/>
                <a:ea typeface="+mn-ea"/>
                <a:cs typeface="+mn-ea"/>
                <a:sym typeface="+mn-lt"/>
              </a:rPr>
              <a:t>5</a:t>
            </a:r>
            <a:r>
              <a:rPr lang="zh-CN" altLang="en-US" dirty="0">
                <a:latin typeface="+mn-lt"/>
                <a:ea typeface="+mn-ea"/>
                <a:cs typeface="+mn-ea"/>
                <a:sym typeface="+mn-lt"/>
              </a:rPr>
              <a:t>月进口产品</a:t>
            </a:r>
            <a:r>
              <a:rPr lang="en-US" altLang="zh-CN" dirty="0">
                <a:latin typeface="+mn-lt"/>
                <a:ea typeface="+mn-ea"/>
                <a:cs typeface="+mn-ea"/>
                <a:sym typeface="+mn-lt"/>
              </a:rPr>
              <a:t>20</a:t>
            </a:r>
            <a:r>
              <a:rPr lang="zh-CN" altLang="en-US" dirty="0">
                <a:latin typeface="+mn-lt"/>
                <a:ea typeface="+mn-ea"/>
                <a:cs typeface="+mn-ea"/>
                <a:sym typeface="+mn-lt"/>
              </a:rPr>
              <a:t>万元，取得进口增值税专用缴款书上注明的增值税额为</a:t>
            </a:r>
            <a:r>
              <a:rPr lang="en-US" altLang="zh-CN" dirty="0">
                <a:latin typeface="+mn-lt"/>
                <a:ea typeface="+mn-ea"/>
                <a:cs typeface="+mn-ea"/>
                <a:sym typeface="+mn-lt"/>
              </a:rPr>
              <a:t>2.6</a:t>
            </a:r>
            <a:r>
              <a:rPr lang="zh-CN" altLang="en-US" dirty="0">
                <a:latin typeface="+mn-lt"/>
                <a:ea typeface="+mn-ea"/>
                <a:cs typeface="+mn-ea"/>
                <a:sym typeface="+mn-lt"/>
              </a:rPr>
              <a:t>万元；发生运输费用，取得增值税普通发票上注明的价税合计金额为</a:t>
            </a:r>
            <a:r>
              <a:rPr lang="en-US" altLang="zh-CN" dirty="0">
                <a:latin typeface="+mn-lt"/>
                <a:ea typeface="+mn-ea"/>
                <a:cs typeface="+mn-ea"/>
                <a:sym typeface="+mn-lt"/>
              </a:rPr>
              <a:t>2 200</a:t>
            </a:r>
            <a:r>
              <a:rPr lang="zh-CN" altLang="en-US" dirty="0">
                <a:latin typeface="+mn-lt"/>
                <a:ea typeface="+mn-ea"/>
                <a:cs typeface="+mn-ea"/>
                <a:sym typeface="+mn-lt"/>
              </a:rPr>
              <a:t>元；向农业生产者购入免税农产品</a:t>
            </a:r>
            <a:r>
              <a:rPr lang="en-US" altLang="zh-CN" dirty="0">
                <a:latin typeface="+mn-lt"/>
                <a:ea typeface="+mn-ea"/>
                <a:cs typeface="+mn-ea"/>
                <a:sym typeface="+mn-lt"/>
              </a:rPr>
              <a:t>3</a:t>
            </a:r>
            <a:r>
              <a:rPr lang="zh-CN" altLang="en-US" dirty="0">
                <a:latin typeface="+mn-lt"/>
                <a:ea typeface="+mn-ea"/>
                <a:cs typeface="+mn-ea"/>
                <a:sym typeface="+mn-lt"/>
              </a:rPr>
              <a:t>万元，经简单加工后用于直接销售；购入原材料</a:t>
            </a:r>
            <a:r>
              <a:rPr lang="en-US" altLang="zh-CN" dirty="0">
                <a:latin typeface="+mn-lt"/>
                <a:ea typeface="+mn-ea"/>
                <a:cs typeface="+mn-ea"/>
                <a:sym typeface="+mn-lt"/>
              </a:rPr>
              <a:t>30</a:t>
            </a:r>
            <a:r>
              <a:rPr lang="zh-CN" altLang="en-US" dirty="0">
                <a:latin typeface="+mn-lt"/>
                <a:ea typeface="+mn-ea"/>
                <a:cs typeface="+mn-ea"/>
                <a:sym typeface="+mn-lt"/>
              </a:rPr>
              <a:t>万元，增值税专用发票上注明的增值税额为</a:t>
            </a:r>
            <a:r>
              <a:rPr lang="en-US" altLang="zh-CN" dirty="0">
                <a:latin typeface="+mn-lt"/>
                <a:ea typeface="+mn-ea"/>
                <a:cs typeface="+mn-ea"/>
                <a:sym typeface="+mn-lt"/>
              </a:rPr>
              <a:t>3.9</a:t>
            </a:r>
            <a:r>
              <a:rPr lang="zh-CN" altLang="en-US" dirty="0">
                <a:latin typeface="+mn-lt"/>
                <a:ea typeface="+mn-ea"/>
                <a:cs typeface="+mn-ea"/>
                <a:sym typeface="+mn-lt"/>
              </a:rPr>
              <a:t>万元。已知该企业取得发票、缴款书等均符合规定，并已认证、比对。则下列关于准予抵扣的进项税额中，说法正确的有（  ）。</a:t>
            </a:r>
          </a:p>
        </p:txBody>
      </p:sp>
      <p:grpSp>
        <p:nvGrpSpPr>
          <p:cNvPr id="9" name="组合 8">
            <a:extLst>
              <a:ext uri="{FF2B5EF4-FFF2-40B4-BE49-F238E27FC236}">
                <a16:creationId xmlns:a16="http://schemas.microsoft.com/office/drawing/2014/main" id="{D7CCD27B-CFDC-4184-8D48-6FBEDF9404AE}"/>
              </a:ext>
            </a:extLst>
          </p:cNvPr>
          <p:cNvGrpSpPr/>
          <p:nvPr/>
        </p:nvGrpSpPr>
        <p:grpSpPr>
          <a:xfrm rot="16200000">
            <a:off x="1893805" y="3981478"/>
            <a:ext cx="677108" cy="1428693"/>
            <a:chOff x="9306645" y="1903595"/>
            <a:chExt cx="902810" cy="1904924"/>
          </a:xfrm>
        </p:grpSpPr>
        <p:sp>
          <p:nvSpPr>
            <p:cNvPr id="10" name="Freeform 668">
              <a:extLst>
                <a:ext uri="{FF2B5EF4-FFF2-40B4-BE49-F238E27FC236}">
                  <a16:creationId xmlns:a16="http://schemas.microsoft.com/office/drawing/2014/main" id="{25B8C2A1-05FC-4FC7-8039-F3BDF3EAEED1}"/>
                </a:ext>
              </a:extLst>
            </p:cNvPr>
            <p:cNvSpPr>
              <a:spLocks/>
            </p:cNvSpPr>
            <p:nvPr/>
          </p:nvSpPr>
          <p:spPr bwMode="auto">
            <a:xfrm rot="5400000">
              <a:off x="8805602" y="2585762"/>
              <a:ext cx="1904924" cy="540590"/>
            </a:xfrm>
            <a:custGeom>
              <a:avLst/>
              <a:gdLst>
                <a:gd name="T0" fmla="*/ 384 w 398"/>
                <a:gd name="T1" fmla="*/ 77 h 111"/>
                <a:gd name="T2" fmla="*/ 388 w 398"/>
                <a:gd name="T3" fmla="*/ 74 h 111"/>
                <a:gd name="T4" fmla="*/ 388 w 398"/>
                <a:gd name="T5" fmla="*/ 71 h 111"/>
                <a:gd name="T6" fmla="*/ 397 w 398"/>
                <a:gd name="T7" fmla="*/ 67 h 111"/>
                <a:gd name="T8" fmla="*/ 390 w 398"/>
                <a:gd name="T9" fmla="*/ 62 h 111"/>
                <a:gd name="T10" fmla="*/ 388 w 398"/>
                <a:gd name="T11" fmla="*/ 59 h 111"/>
                <a:gd name="T12" fmla="*/ 388 w 398"/>
                <a:gd name="T13" fmla="*/ 56 h 111"/>
                <a:gd name="T14" fmla="*/ 385 w 398"/>
                <a:gd name="T15" fmla="*/ 54 h 111"/>
                <a:gd name="T16" fmla="*/ 387 w 398"/>
                <a:gd name="T17" fmla="*/ 51 h 111"/>
                <a:gd name="T18" fmla="*/ 389 w 398"/>
                <a:gd name="T19" fmla="*/ 48 h 111"/>
                <a:gd name="T20" fmla="*/ 384 w 398"/>
                <a:gd name="T21" fmla="*/ 46 h 111"/>
                <a:gd name="T22" fmla="*/ 378 w 398"/>
                <a:gd name="T23" fmla="*/ 42 h 111"/>
                <a:gd name="T24" fmla="*/ 385 w 398"/>
                <a:gd name="T25" fmla="*/ 40 h 111"/>
                <a:gd name="T26" fmla="*/ 378 w 398"/>
                <a:gd name="T27" fmla="*/ 37 h 111"/>
                <a:gd name="T28" fmla="*/ 378 w 398"/>
                <a:gd name="T29" fmla="*/ 34 h 111"/>
                <a:gd name="T30" fmla="*/ 373 w 398"/>
                <a:gd name="T31" fmla="*/ 32 h 111"/>
                <a:gd name="T32" fmla="*/ 369 w 398"/>
                <a:gd name="T33" fmla="*/ 28 h 111"/>
                <a:gd name="T34" fmla="*/ 350 w 398"/>
                <a:gd name="T35" fmla="*/ 23 h 111"/>
                <a:gd name="T36" fmla="*/ 358 w 398"/>
                <a:gd name="T37" fmla="*/ 19 h 111"/>
                <a:gd name="T38" fmla="*/ 260 w 398"/>
                <a:gd name="T39" fmla="*/ 11 h 111"/>
                <a:gd name="T40" fmla="*/ 324 w 398"/>
                <a:gd name="T41" fmla="*/ 10 h 111"/>
                <a:gd name="T42" fmla="*/ 304 w 398"/>
                <a:gd name="T43" fmla="*/ 6 h 111"/>
                <a:gd name="T44" fmla="*/ 177 w 398"/>
                <a:gd name="T45" fmla="*/ 1 h 111"/>
                <a:gd name="T46" fmla="*/ 18 w 398"/>
                <a:gd name="T47" fmla="*/ 11 h 111"/>
                <a:gd name="T48" fmla="*/ 16 w 398"/>
                <a:gd name="T49" fmla="*/ 17 h 111"/>
                <a:gd name="T50" fmla="*/ 21 w 398"/>
                <a:gd name="T51" fmla="*/ 20 h 111"/>
                <a:gd name="T52" fmla="*/ 15 w 398"/>
                <a:gd name="T53" fmla="*/ 26 h 111"/>
                <a:gd name="T54" fmla="*/ 12 w 398"/>
                <a:gd name="T55" fmla="*/ 52 h 111"/>
                <a:gd name="T56" fmla="*/ 8 w 398"/>
                <a:gd name="T57" fmla="*/ 82 h 111"/>
                <a:gd name="T58" fmla="*/ 113 w 398"/>
                <a:gd name="T59" fmla="*/ 111 h 111"/>
                <a:gd name="T60" fmla="*/ 331 w 398"/>
                <a:gd name="T61" fmla="*/ 104 h 111"/>
                <a:gd name="T62" fmla="*/ 369 w 398"/>
                <a:gd name="T63" fmla="*/ 91 h 111"/>
                <a:gd name="T64" fmla="*/ 385 w 398"/>
                <a:gd name="T65" fmla="*/ 86 h 111"/>
                <a:gd name="T66" fmla="*/ 389 w 398"/>
                <a:gd name="T67" fmla="*/ 8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98" h="111">
                  <a:moveTo>
                    <a:pt x="397" y="80"/>
                  </a:moveTo>
                  <a:cubicBezTo>
                    <a:pt x="394" y="77"/>
                    <a:pt x="387" y="79"/>
                    <a:pt x="384" y="77"/>
                  </a:cubicBezTo>
                  <a:cubicBezTo>
                    <a:pt x="387" y="75"/>
                    <a:pt x="394" y="76"/>
                    <a:pt x="396" y="76"/>
                  </a:cubicBezTo>
                  <a:cubicBezTo>
                    <a:pt x="388" y="74"/>
                    <a:pt x="388" y="74"/>
                    <a:pt x="388" y="74"/>
                  </a:cubicBezTo>
                  <a:cubicBezTo>
                    <a:pt x="397" y="72"/>
                    <a:pt x="397" y="72"/>
                    <a:pt x="397" y="72"/>
                  </a:cubicBezTo>
                  <a:cubicBezTo>
                    <a:pt x="395" y="71"/>
                    <a:pt x="390" y="73"/>
                    <a:pt x="388" y="71"/>
                  </a:cubicBezTo>
                  <a:cubicBezTo>
                    <a:pt x="388" y="69"/>
                    <a:pt x="390" y="70"/>
                    <a:pt x="391" y="70"/>
                  </a:cubicBezTo>
                  <a:cubicBezTo>
                    <a:pt x="394" y="70"/>
                    <a:pt x="398" y="69"/>
                    <a:pt x="397" y="67"/>
                  </a:cubicBezTo>
                  <a:cubicBezTo>
                    <a:pt x="397" y="63"/>
                    <a:pt x="391" y="64"/>
                    <a:pt x="388" y="63"/>
                  </a:cubicBezTo>
                  <a:cubicBezTo>
                    <a:pt x="390" y="62"/>
                    <a:pt x="390" y="62"/>
                    <a:pt x="390" y="62"/>
                  </a:cubicBezTo>
                  <a:cubicBezTo>
                    <a:pt x="388" y="62"/>
                    <a:pt x="386" y="62"/>
                    <a:pt x="385" y="60"/>
                  </a:cubicBezTo>
                  <a:cubicBezTo>
                    <a:pt x="386" y="60"/>
                    <a:pt x="387" y="59"/>
                    <a:pt x="388" y="59"/>
                  </a:cubicBezTo>
                  <a:cubicBezTo>
                    <a:pt x="383" y="57"/>
                    <a:pt x="383" y="57"/>
                    <a:pt x="383" y="57"/>
                  </a:cubicBezTo>
                  <a:cubicBezTo>
                    <a:pt x="388" y="56"/>
                    <a:pt x="388" y="56"/>
                    <a:pt x="388" y="56"/>
                  </a:cubicBezTo>
                  <a:cubicBezTo>
                    <a:pt x="386" y="56"/>
                    <a:pt x="386" y="56"/>
                    <a:pt x="386" y="56"/>
                  </a:cubicBezTo>
                  <a:cubicBezTo>
                    <a:pt x="384" y="55"/>
                    <a:pt x="386" y="54"/>
                    <a:pt x="385" y="54"/>
                  </a:cubicBezTo>
                  <a:cubicBezTo>
                    <a:pt x="383" y="52"/>
                    <a:pt x="379" y="54"/>
                    <a:pt x="377" y="52"/>
                  </a:cubicBezTo>
                  <a:cubicBezTo>
                    <a:pt x="380" y="51"/>
                    <a:pt x="384" y="51"/>
                    <a:pt x="387" y="51"/>
                  </a:cubicBezTo>
                  <a:cubicBezTo>
                    <a:pt x="385" y="51"/>
                    <a:pt x="382" y="51"/>
                    <a:pt x="381" y="49"/>
                  </a:cubicBezTo>
                  <a:cubicBezTo>
                    <a:pt x="389" y="48"/>
                    <a:pt x="389" y="48"/>
                    <a:pt x="389" y="48"/>
                  </a:cubicBezTo>
                  <a:cubicBezTo>
                    <a:pt x="387" y="47"/>
                    <a:pt x="384" y="48"/>
                    <a:pt x="382" y="47"/>
                  </a:cubicBezTo>
                  <a:cubicBezTo>
                    <a:pt x="384" y="46"/>
                    <a:pt x="384" y="46"/>
                    <a:pt x="384" y="46"/>
                  </a:cubicBezTo>
                  <a:cubicBezTo>
                    <a:pt x="381" y="45"/>
                    <a:pt x="378" y="46"/>
                    <a:pt x="376" y="44"/>
                  </a:cubicBezTo>
                  <a:cubicBezTo>
                    <a:pt x="377" y="43"/>
                    <a:pt x="378" y="43"/>
                    <a:pt x="378" y="42"/>
                  </a:cubicBezTo>
                  <a:cubicBezTo>
                    <a:pt x="377" y="42"/>
                    <a:pt x="375" y="42"/>
                    <a:pt x="374" y="41"/>
                  </a:cubicBezTo>
                  <a:cubicBezTo>
                    <a:pt x="377" y="40"/>
                    <a:pt x="382" y="41"/>
                    <a:pt x="385" y="40"/>
                  </a:cubicBezTo>
                  <a:cubicBezTo>
                    <a:pt x="377" y="37"/>
                    <a:pt x="377" y="37"/>
                    <a:pt x="377" y="37"/>
                  </a:cubicBezTo>
                  <a:cubicBezTo>
                    <a:pt x="377" y="37"/>
                    <a:pt x="377" y="37"/>
                    <a:pt x="378" y="37"/>
                  </a:cubicBezTo>
                  <a:cubicBezTo>
                    <a:pt x="373" y="35"/>
                    <a:pt x="373" y="35"/>
                    <a:pt x="373" y="35"/>
                  </a:cubicBezTo>
                  <a:cubicBezTo>
                    <a:pt x="375" y="34"/>
                    <a:pt x="377" y="35"/>
                    <a:pt x="378" y="34"/>
                  </a:cubicBezTo>
                  <a:cubicBezTo>
                    <a:pt x="370" y="32"/>
                    <a:pt x="370" y="32"/>
                    <a:pt x="370" y="32"/>
                  </a:cubicBezTo>
                  <a:cubicBezTo>
                    <a:pt x="371" y="31"/>
                    <a:pt x="372" y="32"/>
                    <a:pt x="373" y="32"/>
                  </a:cubicBezTo>
                  <a:cubicBezTo>
                    <a:pt x="358" y="29"/>
                    <a:pt x="358" y="29"/>
                    <a:pt x="358" y="29"/>
                  </a:cubicBezTo>
                  <a:cubicBezTo>
                    <a:pt x="362" y="28"/>
                    <a:pt x="365" y="30"/>
                    <a:pt x="369" y="28"/>
                  </a:cubicBezTo>
                  <a:cubicBezTo>
                    <a:pt x="362" y="26"/>
                    <a:pt x="351" y="28"/>
                    <a:pt x="345" y="24"/>
                  </a:cubicBezTo>
                  <a:cubicBezTo>
                    <a:pt x="346" y="23"/>
                    <a:pt x="348" y="23"/>
                    <a:pt x="350" y="23"/>
                  </a:cubicBezTo>
                  <a:cubicBezTo>
                    <a:pt x="346" y="22"/>
                    <a:pt x="346" y="22"/>
                    <a:pt x="346" y="22"/>
                  </a:cubicBezTo>
                  <a:cubicBezTo>
                    <a:pt x="349" y="20"/>
                    <a:pt x="356" y="21"/>
                    <a:pt x="358" y="19"/>
                  </a:cubicBezTo>
                  <a:cubicBezTo>
                    <a:pt x="354" y="19"/>
                    <a:pt x="350" y="19"/>
                    <a:pt x="347" y="17"/>
                  </a:cubicBezTo>
                  <a:cubicBezTo>
                    <a:pt x="319" y="14"/>
                    <a:pt x="290" y="11"/>
                    <a:pt x="260" y="11"/>
                  </a:cubicBezTo>
                  <a:cubicBezTo>
                    <a:pt x="259" y="10"/>
                    <a:pt x="259" y="10"/>
                    <a:pt x="259" y="10"/>
                  </a:cubicBezTo>
                  <a:cubicBezTo>
                    <a:pt x="281" y="9"/>
                    <a:pt x="301" y="11"/>
                    <a:pt x="324" y="10"/>
                  </a:cubicBezTo>
                  <a:cubicBezTo>
                    <a:pt x="325" y="9"/>
                    <a:pt x="325" y="9"/>
                    <a:pt x="325" y="9"/>
                  </a:cubicBezTo>
                  <a:cubicBezTo>
                    <a:pt x="319" y="6"/>
                    <a:pt x="311" y="8"/>
                    <a:pt x="304" y="6"/>
                  </a:cubicBezTo>
                  <a:cubicBezTo>
                    <a:pt x="306" y="5"/>
                    <a:pt x="306" y="5"/>
                    <a:pt x="306" y="5"/>
                  </a:cubicBezTo>
                  <a:cubicBezTo>
                    <a:pt x="264" y="1"/>
                    <a:pt x="219" y="0"/>
                    <a:pt x="177" y="1"/>
                  </a:cubicBezTo>
                  <a:cubicBezTo>
                    <a:pt x="35" y="2"/>
                    <a:pt x="35" y="2"/>
                    <a:pt x="35" y="2"/>
                  </a:cubicBezTo>
                  <a:cubicBezTo>
                    <a:pt x="28" y="3"/>
                    <a:pt x="22" y="7"/>
                    <a:pt x="18" y="11"/>
                  </a:cubicBezTo>
                  <a:cubicBezTo>
                    <a:pt x="24" y="13"/>
                    <a:pt x="24" y="13"/>
                    <a:pt x="24" y="13"/>
                  </a:cubicBezTo>
                  <a:cubicBezTo>
                    <a:pt x="16" y="17"/>
                    <a:pt x="16" y="17"/>
                    <a:pt x="16" y="17"/>
                  </a:cubicBezTo>
                  <a:cubicBezTo>
                    <a:pt x="15" y="20"/>
                    <a:pt x="19" y="19"/>
                    <a:pt x="22" y="20"/>
                  </a:cubicBezTo>
                  <a:cubicBezTo>
                    <a:pt x="21" y="20"/>
                    <a:pt x="21" y="20"/>
                    <a:pt x="21" y="20"/>
                  </a:cubicBezTo>
                  <a:cubicBezTo>
                    <a:pt x="20" y="22"/>
                    <a:pt x="16" y="22"/>
                    <a:pt x="19" y="24"/>
                  </a:cubicBezTo>
                  <a:cubicBezTo>
                    <a:pt x="19" y="25"/>
                    <a:pt x="16" y="25"/>
                    <a:pt x="15" y="26"/>
                  </a:cubicBezTo>
                  <a:cubicBezTo>
                    <a:pt x="15" y="29"/>
                    <a:pt x="8" y="33"/>
                    <a:pt x="11" y="37"/>
                  </a:cubicBezTo>
                  <a:cubicBezTo>
                    <a:pt x="8" y="42"/>
                    <a:pt x="13" y="47"/>
                    <a:pt x="12" y="52"/>
                  </a:cubicBezTo>
                  <a:cubicBezTo>
                    <a:pt x="8" y="56"/>
                    <a:pt x="10" y="63"/>
                    <a:pt x="7" y="68"/>
                  </a:cubicBezTo>
                  <a:cubicBezTo>
                    <a:pt x="15" y="73"/>
                    <a:pt x="0" y="77"/>
                    <a:pt x="8" y="82"/>
                  </a:cubicBezTo>
                  <a:cubicBezTo>
                    <a:pt x="9" y="88"/>
                    <a:pt x="16" y="93"/>
                    <a:pt x="24" y="97"/>
                  </a:cubicBezTo>
                  <a:cubicBezTo>
                    <a:pt x="50" y="109"/>
                    <a:pt x="82" y="110"/>
                    <a:pt x="113" y="111"/>
                  </a:cubicBezTo>
                  <a:cubicBezTo>
                    <a:pt x="277" y="109"/>
                    <a:pt x="277" y="109"/>
                    <a:pt x="277" y="109"/>
                  </a:cubicBezTo>
                  <a:cubicBezTo>
                    <a:pt x="295" y="106"/>
                    <a:pt x="314" y="107"/>
                    <a:pt x="331" y="104"/>
                  </a:cubicBezTo>
                  <a:cubicBezTo>
                    <a:pt x="350" y="103"/>
                    <a:pt x="364" y="95"/>
                    <a:pt x="382" y="93"/>
                  </a:cubicBezTo>
                  <a:cubicBezTo>
                    <a:pt x="379" y="91"/>
                    <a:pt x="374" y="92"/>
                    <a:pt x="369" y="91"/>
                  </a:cubicBezTo>
                  <a:cubicBezTo>
                    <a:pt x="375" y="88"/>
                    <a:pt x="382" y="87"/>
                    <a:pt x="388" y="86"/>
                  </a:cubicBezTo>
                  <a:cubicBezTo>
                    <a:pt x="387" y="86"/>
                    <a:pt x="385" y="87"/>
                    <a:pt x="385" y="86"/>
                  </a:cubicBezTo>
                  <a:cubicBezTo>
                    <a:pt x="387" y="84"/>
                    <a:pt x="391" y="86"/>
                    <a:pt x="392" y="84"/>
                  </a:cubicBezTo>
                  <a:cubicBezTo>
                    <a:pt x="389" y="82"/>
                    <a:pt x="389" y="82"/>
                    <a:pt x="389" y="82"/>
                  </a:cubicBezTo>
                  <a:cubicBezTo>
                    <a:pt x="391" y="80"/>
                    <a:pt x="395" y="81"/>
                    <a:pt x="397" y="80"/>
                  </a:cubicBezTo>
                  <a:close/>
                </a:path>
              </a:pathLst>
            </a:custGeom>
            <a:solidFill>
              <a:srgbClr val="004DA1"/>
            </a:solidFill>
            <a:ln>
              <a:noFill/>
            </a:ln>
          </p:spPr>
          <p:txBody>
            <a:bodyPr vert="horz" wrap="square" lIns="68580" tIns="34290" rIns="68580" bIns="3429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013" b="0" i="0" u="none" strike="noStrike" kern="0" cap="none" spc="0" normalizeH="0" baseline="0" noProof="0" dirty="0">
                <a:ln>
                  <a:noFill/>
                </a:ln>
                <a:solidFill>
                  <a:prstClr val="black"/>
                </a:solidFill>
                <a:effectLst/>
                <a:uLnTx/>
                <a:uFillTx/>
                <a:cs typeface="+mn-ea"/>
                <a:sym typeface="+mn-lt"/>
              </a:endParaRPr>
            </a:p>
          </p:txBody>
        </p:sp>
        <p:sp>
          <p:nvSpPr>
            <p:cNvPr id="11" name="文本框 10">
              <a:extLst>
                <a:ext uri="{FF2B5EF4-FFF2-40B4-BE49-F238E27FC236}">
                  <a16:creationId xmlns:a16="http://schemas.microsoft.com/office/drawing/2014/main" id="{9638B1E5-5568-466A-B5E2-8FD1DDE2E088}"/>
                </a:ext>
              </a:extLst>
            </p:cNvPr>
            <p:cNvSpPr txBox="1"/>
            <p:nvPr/>
          </p:nvSpPr>
          <p:spPr>
            <a:xfrm>
              <a:off x="9306645" y="2247341"/>
              <a:ext cx="902810" cy="1217427"/>
            </a:xfrm>
            <a:prstGeom prst="rect">
              <a:avLst/>
            </a:prstGeom>
            <a:noFill/>
            <a:effectLst/>
          </p:spPr>
          <p:txBody>
            <a:bodyPr vert="eaVert" wrap="none" rtlCol="0" anchor="ctr">
              <a:spAutoFit/>
            </a:bodyPr>
            <a:lstStyle>
              <a:defPPr>
                <a:defRPr lang="zh-CN"/>
              </a:defPPr>
              <a:lvl1pPr algn="ctr">
                <a:defRPr sz="4400">
                  <a:solidFill>
                    <a:srgbClr val="004DA1"/>
                  </a:solidFill>
                  <a:latin typeface="李旭科书法" panose="02000603000000000000" pitchFamily="2" charset="-122"/>
                  <a:ea typeface="李旭科书法" panose="02000603000000000000" pitchFamily="2" charset="-122"/>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lang="en-US" altLang="zh-CN" sz="3200" kern="0" dirty="0">
                  <a:solidFill>
                    <a:prstClr val="white"/>
                  </a:solidFill>
                  <a:latin typeface="+mn-lt"/>
                  <a:ea typeface="+mn-ea"/>
                  <a:cs typeface="+mn-ea"/>
                  <a:sym typeface="+mn-lt"/>
                </a:rPr>
                <a:t>ABCD</a:t>
              </a:r>
              <a:endParaRPr kumimoji="0" lang="zh-CN" altLang="en-US" sz="3200" b="0" i="0" u="none" strike="noStrike" kern="0" cap="none" spc="0" normalizeH="0" baseline="0" noProof="0" dirty="0">
                <a:ln>
                  <a:noFill/>
                </a:ln>
                <a:solidFill>
                  <a:prstClr val="white"/>
                </a:solidFill>
                <a:effectLst/>
                <a:uLnTx/>
                <a:uFillTx/>
                <a:latin typeface="+mn-lt"/>
                <a:ea typeface="+mn-ea"/>
                <a:cs typeface="+mn-ea"/>
                <a:sym typeface="+mn-lt"/>
              </a:endParaRPr>
            </a:p>
          </p:txBody>
        </p:sp>
      </p:grpSp>
    </p:spTree>
    <p:extLst>
      <p:ext uri="{BB962C8B-B14F-4D97-AF65-F5344CB8AC3E}">
        <p14:creationId xmlns:p14="http://schemas.microsoft.com/office/powerpoint/2010/main" val="47988973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3F297A04-FA86-470C-A283-0F372052F889}"/>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latin typeface="+mn-lt"/>
                <a:cs typeface="+mn-ea"/>
                <a:sym typeface="+mn-lt"/>
              </a:rPr>
              <a:pPr>
                <a:defRPr/>
              </a:pPr>
              <a:t>258</a:t>
            </a:fld>
            <a:endParaRPr lang="en-US">
              <a:solidFill>
                <a:prstClr val="black">
                  <a:tint val="75000"/>
                </a:prstClr>
              </a:solidFill>
              <a:latin typeface="+mn-lt"/>
              <a:cs typeface="+mn-ea"/>
              <a:sym typeface="+mn-lt"/>
            </a:endParaRPr>
          </a:p>
        </p:txBody>
      </p:sp>
      <p:sp>
        <p:nvSpPr>
          <p:cNvPr id="3" name="文本框 2">
            <a:extLst>
              <a:ext uri="{FF2B5EF4-FFF2-40B4-BE49-F238E27FC236}">
                <a16:creationId xmlns:a16="http://schemas.microsoft.com/office/drawing/2014/main" id="{8D04972F-565F-4E50-896F-ED56EDD1A38F}"/>
              </a:ext>
            </a:extLst>
          </p:cNvPr>
          <p:cNvSpPr txBox="1"/>
          <p:nvPr/>
        </p:nvSpPr>
        <p:spPr>
          <a:xfrm>
            <a:off x="2039921" y="225348"/>
            <a:ext cx="5410461" cy="500137"/>
          </a:xfrm>
          <a:prstGeom prst="rect">
            <a:avLst/>
          </a:prstGeom>
          <a:noFill/>
        </p:spPr>
        <p:txBody>
          <a:bodyPr wrap="square" lIns="68580" tIns="34290" rIns="68580" bIns="34290" rtlCol="0">
            <a:spAutoFit/>
          </a:bodyPr>
          <a:lstStyle/>
          <a:p>
            <a:pPr algn="ctr"/>
            <a:r>
              <a:rPr lang="zh-CN" altLang="en-US" sz="2800" b="1" dirty="0">
                <a:solidFill>
                  <a:srgbClr val="0070C0"/>
                </a:solidFill>
                <a:cs typeface="+mn-ea"/>
                <a:sym typeface="+mn-lt"/>
              </a:rPr>
              <a:t>试试就试试</a:t>
            </a:r>
            <a:endParaRPr lang="en-US" altLang="zh-CN" sz="2800" b="1" dirty="0">
              <a:solidFill>
                <a:srgbClr val="7030A0"/>
              </a:solidFill>
              <a:cs typeface="+mn-ea"/>
              <a:sym typeface="+mn-lt"/>
            </a:endParaRPr>
          </a:p>
        </p:txBody>
      </p:sp>
      <p:sp>
        <p:nvSpPr>
          <p:cNvPr id="8" name="内容占位符 1">
            <a:extLst>
              <a:ext uri="{FF2B5EF4-FFF2-40B4-BE49-F238E27FC236}">
                <a16:creationId xmlns:a16="http://schemas.microsoft.com/office/drawing/2014/main" id="{C55AD2E8-BCFE-4A42-9301-8BD4BC5CB3A5}"/>
              </a:ext>
            </a:extLst>
          </p:cNvPr>
          <p:cNvSpPr txBox="1">
            <a:spLocks/>
          </p:cNvSpPr>
          <p:nvPr/>
        </p:nvSpPr>
        <p:spPr>
          <a:xfrm>
            <a:off x="490822" y="779487"/>
            <a:ext cx="8257891" cy="3887763"/>
          </a:xfrm>
          <a:prstGeom prst="rect">
            <a:avLst/>
          </a:prstGeom>
        </p:spPr>
        <p:txBody>
          <a:bodyPr vert="horz" lIns="91440" tIns="45720" rIns="91440" bIns="45720" rtlCol="0">
            <a:normAutofit/>
          </a:bodyPr>
          <a:lstStyle>
            <a:lvl1pPr marL="0" indent="538480" algn="l" defTabSz="685800" rtl="0" eaLnBrk="1" latinLnBrk="0" hangingPunct="1">
              <a:lnSpc>
                <a:spcPct val="150000"/>
              </a:lnSpc>
              <a:spcBef>
                <a:spcPts val="0"/>
              </a:spcBef>
              <a:buFont typeface="Arial" panose="020B0604020202020204" pitchFamily="34" charset="0"/>
              <a:buNone/>
              <a:defRPr sz="2200" b="1" kern="1200">
                <a:solidFill>
                  <a:srgbClr val="004DA1"/>
                </a:solidFill>
                <a:latin typeface="楷体" panose="02010609060101010101" pitchFamily="49" charset="-122"/>
                <a:ea typeface="楷体" panose="02010609060101010101" pitchFamily="49" charset="-122"/>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en-US" altLang="zh-CN" dirty="0">
                <a:latin typeface="+mn-lt"/>
                <a:ea typeface="+mn-ea"/>
                <a:cs typeface="+mn-ea"/>
                <a:sym typeface="+mn-lt"/>
              </a:rPr>
              <a:t>A.</a:t>
            </a:r>
            <a:r>
              <a:rPr lang="zh-CN" altLang="en-US" dirty="0">
                <a:latin typeface="+mn-lt"/>
                <a:ea typeface="+mn-ea"/>
                <a:cs typeface="+mn-ea"/>
                <a:sym typeface="+mn-lt"/>
              </a:rPr>
              <a:t>进口产品准予抵扣的进项税额为</a:t>
            </a:r>
            <a:r>
              <a:rPr lang="en-US" altLang="zh-CN" dirty="0">
                <a:latin typeface="+mn-lt"/>
                <a:ea typeface="+mn-ea"/>
                <a:cs typeface="+mn-ea"/>
                <a:sym typeface="+mn-lt"/>
              </a:rPr>
              <a:t>2.6</a:t>
            </a:r>
            <a:r>
              <a:rPr lang="zh-CN" altLang="en-US" dirty="0">
                <a:latin typeface="+mn-lt"/>
                <a:ea typeface="+mn-ea"/>
                <a:cs typeface="+mn-ea"/>
                <a:sym typeface="+mn-lt"/>
              </a:rPr>
              <a:t>万元</a:t>
            </a:r>
          </a:p>
          <a:p>
            <a:r>
              <a:rPr lang="en-US" altLang="zh-CN" dirty="0">
                <a:latin typeface="+mn-lt"/>
                <a:ea typeface="+mn-ea"/>
                <a:cs typeface="+mn-ea"/>
                <a:sym typeface="+mn-lt"/>
              </a:rPr>
              <a:t>B.</a:t>
            </a:r>
            <a:r>
              <a:rPr lang="zh-CN" altLang="en-US" dirty="0">
                <a:latin typeface="+mn-lt"/>
                <a:ea typeface="+mn-ea"/>
                <a:cs typeface="+mn-ea"/>
                <a:sym typeface="+mn-lt"/>
              </a:rPr>
              <a:t>运输费用准予抵扣的进项税额为</a:t>
            </a:r>
            <a:r>
              <a:rPr lang="en-US" altLang="zh-CN" dirty="0">
                <a:latin typeface="+mn-lt"/>
                <a:ea typeface="+mn-ea"/>
                <a:cs typeface="+mn-ea"/>
                <a:sym typeface="+mn-lt"/>
              </a:rPr>
              <a:t>200</a:t>
            </a:r>
            <a:r>
              <a:rPr lang="zh-CN" altLang="en-US" dirty="0">
                <a:latin typeface="+mn-lt"/>
                <a:ea typeface="+mn-ea"/>
                <a:cs typeface="+mn-ea"/>
                <a:sym typeface="+mn-lt"/>
              </a:rPr>
              <a:t>元</a:t>
            </a:r>
          </a:p>
          <a:p>
            <a:r>
              <a:rPr lang="en-US" altLang="zh-CN" dirty="0">
                <a:latin typeface="+mn-lt"/>
                <a:ea typeface="+mn-ea"/>
                <a:cs typeface="+mn-ea"/>
                <a:sym typeface="+mn-lt"/>
              </a:rPr>
              <a:t>C.</a:t>
            </a:r>
            <a:r>
              <a:rPr lang="zh-CN" altLang="en-US" dirty="0">
                <a:latin typeface="+mn-lt"/>
                <a:ea typeface="+mn-ea"/>
                <a:cs typeface="+mn-ea"/>
                <a:sym typeface="+mn-lt"/>
              </a:rPr>
              <a:t>购入免税农产品准予抵扣的进项税额为</a:t>
            </a:r>
            <a:r>
              <a:rPr lang="en-US" altLang="zh-CN" dirty="0">
                <a:latin typeface="+mn-lt"/>
                <a:ea typeface="+mn-ea"/>
                <a:cs typeface="+mn-ea"/>
                <a:sym typeface="+mn-lt"/>
              </a:rPr>
              <a:t>2700</a:t>
            </a:r>
            <a:r>
              <a:rPr lang="zh-CN" altLang="en-US" dirty="0">
                <a:latin typeface="+mn-lt"/>
                <a:ea typeface="+mn-ea"/>
                <a:cs typeface="+mn-ea"/>
                <a:sym typeface="+mn-lt"/>
              </a:rPr>
              <a:t>元</a:t>
            </a:r>
          </a:p>
          <a:p>
            <a:r>
              <a:rPr lang="en-US" altLang="zh-CN" dirty="0">
                <a:latin typeface="+mn-lt"/>
                <a:ea typeface="+mn-ea"/>
                <a:cs typeface="+mn-ea"/>
                <a:sym typeface="+mn-lt"/>
              </a:rPr>
              <a:t>D.</a:t>
            </a:r>
            <a:r>
              <a:rPr lang="zh-CN" altLang="en-US" dirty="0">
                <a:latin typeface="+mn-lt"/>
                <a:ea typeface="+mn-ea"/>
                <a:cs typeface="+mn-ea"/>
                <a:sym typeface="+mn-lt"/>
              </a:rPr>
              <a:t>购入原材料准予抵扣的进项税额为</a:t>
            </a:r>
            <a:r>
              <a:rPr lang="en-US" altLang="zh-CN" dirty="0">
                <a:latin typeface="+mn-lt"/>
                <a:ea typeface="+mn-ea"/>
                <a:cs typeface="+mn-ea"/>
                <a:sym typeface="+mn-lt"/>
              </a:rPr>
              <a:t>3.9</a:t>
            </a:r>
            <a:r>
              <a:rPr lang="zh-CN" altLang="en-US" dirty="0">
                <a:latin typeface="+mn-lt"/>
                <a:ea typeface="+mn-ea"/>
                <a:cs typeface="+mn-ea"/>
                <a:sym typeface="+mn-lt"/>
              </a:rPr>
              <a:t>万元</a:t>
            </a:r>
          </a:p>
        </p:txBody>
      </p:sp>
      <p:grpSp>
        <p:nvGrpSpPr>
          <p:cNvPr id="9" name="组合 8">
            <a:extLst>
              <a:ext uri="{FF2B5EF4-FFF2-40B4-BE49-F238E27FC236}">
                <a16:creationId xmlns:a16="http://schemas.microsoft.com/office/drawing/2014/main" id="{D7CCD27B-CFDC-4184-8D48-6FBEDF9404AE}"/>
              </a:ext>
            </a:extLst>
          </p:cNvPr>
          <p:cNvGrpSpPr/>
          <p:nvPr/>
        </p:nvGrpSpPr>
        <p:grpSpPr>
          <a:xfrm rot="16200000">
            <a:off x="1893805" y="3981477"/>
            <a:ext cx="677108" cy="1428693"/>
            <a:chOff x="9306646" y="1903595"/>
            <a:chExt cx="902810" cy="1904924"/>
          </a:xfrm>
        </p:grpSpPr>
        <p:sp>
          <p:nvSpPr>
            <p:cNvPr id="10" name="Freeform 668">
              <a:extLst>
                <a:ext uri="{FF2B5EF4-FFF2-40B4-BE49-F238E27FC236}">
                  <a16:creationId xmlns:a16="http://schemas.microsoft.com/office/drawing/2014/main" id="{25B8C2A1-05FC-4FC7-8039-F3BDF3EAEED1}"/>
                </a:ext>
              </a:extLst>
            </p:cNvPr>
            <p:cNvSpPr>
              <a:spLocks/>
            </p:cNvSpPr>
            <p:nvPr/>
          </p:nvSpPr>
          <p:spPr bwMode="auto">
            <a:xfrm rot="5400000">
              <a:off x="8805602" y="2585762"/>
              <a:ext cx="1904924" cy="540590"/>
            </a:xfrm>
            <a:custGeom>
              <a:avLst/>
              <a:gdLst>
                <a:gd name="T0" fmla="*/ 384 w 398"/>
                <a:gd name="T1" fmla="*/ 77 h 111"/>
                <a:gd name="T2" fmla="*/ 388 w 398"/>
                <a:gd name="T3" fmla="*/ 74 h 111"/>
                <a:gd name="T4" fmla="*/ 388 w 398"/>
                <a:gd name="T5" fmla="*/ 71 h 111"/>
                <a:gd name="T6" fmla="*/ 397 w 398"/>
                <a:gd name="T7" fmla="*/ 67 h 111"/>
                <a:gd name="T8" fmla="*/ 390 w 398"/>
                <a:gd name="T9" fmla="*/ 62 h 111"/>
                <a:gd name="T10" fmla="*/ 388 w 398"/>
                <a:gd name="T11" fmla="*/ 59 h 111"/>
                <a:gd name="T12" fmla="*/ 388 w 398"/>
                <a:gd name="T13" fmla="*/ 56 h 111"/>
                <a:gd name="T14" fmla="*/ 385 w 398"/>
                <a:gd name="T15" fmla="*/ 54 h 111"/>
                <a:gd name="T16" fmla="*/ 387 w 398"/>
                <a:gd name="T17" fmla="*/ 51 h 111"/>
                <a:gd name="T18" fmla="*/ 389 w 398"/>
                <a:gd name="T19" fmla="*/ 48 h 111"/>
                <a:gd name="T20" fmla="*/ 384 w 398"/>
                <a:gd name="T21" fmla="*/ 46 h 111"/>
                <a:gd name="T22" fmla="*/ 378 w 398"/>
                <a:gd name="T23" fmla="*/ 42 h 111"/>
                <a:gd name="T24" fmla="*/ 385 w 398"/>
                <a:gd name="T25" fmla="*/ 40 h 111"/>
                <a:gd name="T26" fmla="*/ 378 w 398"/>
                <a:gd name="T27" fmla="*/ 37 h 111"/>
                <a:gd name="T28" fmla="*/ 378 w 398"/>
                <a:gd name="T29" fmla="*/ 34 h 111"/>
                <a:gd name="T30" fmla="*/ 373 w 398"/>
                <a:gd name="T31" fmla="*/ 32 h 111"/>
                <a:gd name="T32" fmla="*/ 369 w 398"/>
                <a:gd name="T33" fmla="*/ 28 h 111"/>
                <a:gd name="T34" fmla="*/ 350 w 398"/>
                <a:gd name="T35" fmla="*/ 23 h 111"/>
                <a:gd name="T36" fmla="*/ 358 w 398"/>
                <a:gd name="T37" fmla="*/ 19 h 111"/>
                <a:gd name="T38" fmla="*/ 260 w 398"/>
                <a:gd name="T39" fmla="*/ 11 h 111"/>
                <a:gd name="T40" fmla="*/ 324 w 398"/>
                <a:gd name="T41" fmla="*/ 10 h 111"/>
                <a:gd name="T42" fmla="*/ 304 w 398"/>
                <a:gd name="T43" fmla="*/ 6 h 111"/>
                <a:gd name="T44" fmla="*/ 177 w 398"/>
                <a:gd name="T45" fmla="*/ 1 h 111"/>
                <a:gd name="T46" fmla="*/ 18 w 398"/>
                <a:gd name="T47" fmla="*/ 11 h 111"/>
                <a:gd name="T48" fmla="*/ 16 w 398"/>
                <a:gd name="T49" fmla="*/ 17 h 111"/>
                <a:gd name="T50" fmla="*/ 21 w 398"/>
                <a:gd name="T51" fmla="*/ 20 h 111"/>
                <a:gd name="T52" fmla="*/ 15 w 398"/>
                <a:gd name="T53" fmla="*/ 26 h 111"/>
                <a:gd name="T54" fmla="*/ 12 w 398"/>
                <a:gd name="T55" fmla="*/ 52 h 111"/>
                <a:gd name="T56" fmla="*/ 8 w 398"/>
                <a:gd name="T57" fmla="*/ 82 h 111"/>
                <a:gd name="T58" fmla="*/ 113 w 398"/>
                <a:gd name="T59" fmla="*/ 111 h 111"/>
                <a:gd name="T60" fmla="*/ 331 w 398"/>
                <a:gd name="T61" fmla="*/ 104 h 111"/>
                <a:gd name="T62" fmla="*/ 369 w 398"/>
                <a:gd name="T63" fmla="*/ 91 h 111"/>
                <a:gd name="T64" fmla="*/ 385 w 398"/>
                <a:gd name="T65" fmla="*/ 86 h 111"/>
                <a:gd name="T66" fmla="*/ 389 w 398"/>
                <a:gd name="T67" fmla="*/ 8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98" h="111">
                  <a:moveTo>
                    <a:pt x="397" y="80"/>
                  </a:moveTo>
                  <a:cubicBezTo>
                    <a:pt x="394" y="77"/>
                    <a:pt x="387" y="79"/>
                    <a:pt x="384" y="77"/>
                  </a:cubicBezTo>
                  <a:cubicBezTo>
                    <a:pt x="387" y="75"/>
                    <a:pt x="394" y="76"/>
                    <a:pt x="396" y="76"/>
                  </a:cubicBezTo>
                  <a:cubicBezTo>
                    <a:pt x="388" y="74"/>
                    <a:pt x="388" y="74"/>
                    <a:pt x="388" y="74"/>
                  </a:cubicBezTo>
                  <a:cubicBezTo>
                    <a:pt x="397" y="72"/>
                    <a:pt x="397" y="72"/>
                    <a:pt x="397" y="72"/>
                  </a:cubicBezTo>
                  <a:cubicBezTo>
                    <a:pt x="395" y="71"/>
                    <a:pt x="390" y="73"/>
                    <a:pt x="388" y="71"/>
                  </a:cubicBezTo>
                  <a:cubicBezTo>
                    <a:pt x="388" y="69"/>
                    <a:pt x="390" y="70"/>
                    <a:pt x="391" y="70"/>
                  </a:cubicBezTo>
                  <a:cubicBezTo>
                    <a:pt x="394" y="70"/>
                    <a:pt x="398" y="69"/>
                    <a:pt x="397" y="67"/>
                  </a:cubicBezTo>
                  <a:cubicBezTo>
                    <a:pt x="397" y="63"/>
                    <a:pt x="391" y="64"/>
                    <a:pt x="388" y="63"/>
                  </a:cubicBezTo>
                  <a:cubicBezTo>
                    <a:pt x="390" y="62"/>
                    <a:pt x="390" y="62"/>
                    <a:pt x="390" y="62"/>
                  </a:cubicBezTo>
                  <a:cubicBezTo>
                    <a:pt x="388" y="62"/>
                    <a:pt x="386" y="62"/>
                    <a:pt x="385" y="60"/>
                  </a:cubicBezTo>
                  <a:cubicBezTo>
                    <a:pt x="386" y="60"/>
                    <a:pt x="387" y="59"/>
                    <a:pt x="388" y="59"/>
                  </a:cubicBezTo>
                  <a:cubicBezTo>
                    <a:pt x="383" y="57"/>
                    <a:pt x="383" y="57"/>
                    <a:pt x="383" y="57"/>
                  </a:cubicBezTo>
                  <a:cubicBezTo>
                    <a:pt x="388" y="56"/>
                    <a:pt x="388" y="56"/>
                    <a:pt x="388" y="56"/>
                  </a:cubicBezTo>
                  <a:cubicBezTo>
                    <a:pt x="386" y="56"/>
                    <a:pt x="386" y="56"/>
                    <a:pt x="386" y="56"/>
                  </a:cubicBezTo>
                  <a:cubicBezTo>
                    <a:pt x="384" y="55"/>
                    <a:pt x="386" y="54"/>
                    <a:pt x="385" y="54"/>
                  </a:cubicBezTo>
                  <a:cubicBezTo>
                    <a:pt x="383" y="52"/>
                    <a:pt x="379" y="54"/>
                    <a:pt x="377" y="52"/>
                  </a:cubicBezTo>
                  <a:cubicBezTo>
                    <a:pt x="380" y="51"/>
                    <a:pt x="384" y="51"/>
                    <a:pt x="387" y="51"/>
                  </a:cubicBezTo>
                  <a:cubicBezTo>
                    <a:pt x="385" y="51"/>
                    <a:pt x="382" y="51"/>
                    <a:pt x="381" y="49"/>
                  </a:cubicBezTo>
                  <a:cubicBezTo>
                    <a:pt x="389" y="48"/>
                    <a:pt x="389" y="48"/>
                    <a:pt x="389" y="48"/>
                  </a:cubicBezTo>
                  <a:cubicBezTo>
                    <a:pt x="387" y="47"/>
                    <a:pt x="384" y="48"/>
                    <a:pt x="382" y="47"/>
                  </a:cubicBezTo>
                  <a:cubicBezTo>
                    <a:pt x="384" y="46"/>
                    <a:pt x="384" y="46"/>
                    <a:pt x="384" y="46"/>
                  </a:cubicBezTo>
                  <a:cubicBezTo>
                    <a:pt x="381" y="45"/>
                    <a:pt x="378" y="46"/>
                    <a:pt x="376" y="44"/>
                  </a:cubicBezTo>
                  <a:cubicBezTo>
                    <a:pt x="377" y="43"/>
                    <a:pt x="378" y="43"/>
                    <a:pt x="378" y="42"/>
                  </a:cubicBezTo>
                  <a:cubicBezTo>
                    <a:pt x="377" y="42"/>
                    <a:pt x="375" y="42"/>
                    <a:pt x="374" y="41"/>
                  </a:cubicBezTo>
                  <a:cubicBezTo>
                    <a:pt x="377" y="40"/>
                    <a:pt x="382" y="41"/>
                    <a:pt x="385" y="40"/>
                  </a:cubicBezTo>
                  <a:cubicBezTo>
                    <a:pt x="377" y="37"/>
                    <a:pt x="377" y="37"/>
                    <a:pt x="377" y="37"/>
                  </a:cubicBezTo>
                  <a:cubicBezTo>
                    <a:pt x="377" y="37"/>
                    <a:pt x="377" y="37"/>
                    <a:pt x="378" y="37"/>
                  </a:cubicBezTo>
                  <a:cubicBezTo>
                    <a:pt x="373" y="35"/>
                    <a:pt x="373" y="35"/>
                    <a:pt x="373" y="35"/>
                  </a:cubicBezTo>
                  <a:cubicBezTo>
                    <a:pt x="375" y="34"/>
                    <a:pt x="377" y="35"/>
                    <a:pt x="378" y="34"/>
                  </a:cubicBezTo>
                  <a:cubicBezTo>
                    <a:pt x="370" y="32"/>
                    <a:pt x="370" y="32"/>
                    <a:pt x="370" y="32"/>
                  </a:cubicBezTo>
                  <a:cubicBezTo>
                    <a:pt x="371" y="31"/>
                    <a:pt x="372" y="32"/>
                    <a:pt x="373" y="32"/>
                  </a:cubicBezTo>
                  <a:cubicBezTo>
                    <a:pt x="358" y="29"/>
                    <a:pt x="358" y="29"/>
                    <a:pt x="358" y="29"/>
                  </a:cubicBezTo>
                  <a:cubicBezTo>
                    <a:pt x="362" y="28"/>
                    <a:pt x="365" y="30"/>
                    <a:pt x="369" y="28"/>
                  </a:cubicBezTo>
                  <a:cubicBezTo>
                    <a:pt x="362" y="26"/>
                    <a:pt x="351" y="28"/>
                    <a:pt x="345" y="24"/>
                  </a:cubicBezTo>
                  <a:cubicBezTo>
                    <a:pt x="346" y="23"/>
                    <a:pt x="348" y="23"/>
                    <a:pt x="350" y="23"/>
                  </a:cubicBezTo>
                  <a:cubicBezTo>
                    <a:pt x="346" y="22"/>
                    <a:pt x="346" y="22"/>
                    <a:pt x="346" y="22"/>
                  </a:cubicBezTo>
                  <a:cubicBezTo>
                    <a:pt x="349" y="20"/>
                    <a:pt x="356" y="21"/>
                    <a:pt x="358" y="19"/>
                  </a:cubicBezTo>
                  <a:cubicBezTo>
                    <a:pt x="354" y="19"/>
                    <a:pt x="350" y="19"/>
                    <a:pt x="347" y="17"/>
                  </a:cubicBezTo>
                  <a:cubicBezTo>
                    <a:pt x="319" y="14"/>
                    <a:pt x="290" y="11"/>
                    <a:pt x="260" y="11"/>
                  </a:cubicBezTo>
                  <a:cubicBezTo>
                    <a:pt x="259" y="10"/>
                    <a:pt x="259" y="10"/>
                    <a:pt x="259" y="10"/>
                  </a:cubicBezTo>
                  <a:cubicBezTo>
                    <a:pt x="281" y="9"/>
                    <a:pt x="301" y="11"/>
                    <a:pt x="324" y="10"/>
                  </a:cubicBezTo>
                  <a:cubicBezTo>
                    <a:pt x="325" y="9"/>
                    <a:pt x="325" y="9"/>
                    <a:pt x="325" y="9"/>
                  </a:cubicBezTo>
                  <a:cubicBezTo>
                    <a:pt x="319" y="6"/>
                    <a:pt x="311" y="8"/>
                    <a:pt x="304" y="6"/>
                  </a:cubicBezTo>
                  <a:cubicBezTo>
                    <a:pt x="306" y="5"/>
                    <a:pt x="306" y="5"/>
                    <a:pt x="306" y="5"/>
                  </a:cubicBezTo>
                  <a:cubicBezTo>
                    <a:pt x="264" y="1"/>
                    <a:pt x="219" y="0"/>
                    <a:pt x="177" y="1"/>
                  </a:cubicBezTo>
                  <a:cubicBezTo>
                    <a:pt x="35" y="2"/>
                    <a:pt x="35" y="2"/>
                    <a:pt x="35" y="2"/>
                  </a:cubicBezTo>
                  <a:cubicBezTo>
                    <a:pt x="28" y="3"/>
                    <a:pt x="22" y="7"/>
                    <a:pt x="18" y="11"/>
                  </a:cubicBezTo>
                  <a:cubicBezTo>
                    <a:pt x="24" y="13"/>
                    <a:pt x="24" y="13"/>
                    <a:pt x="24" y="13"/>
                  </a:cubicBezTo>
                  <a:cubicBezTo>
                    <a:pt x="16" y="17"/>
                    <a:pt x="16" y="17"/>
                    <a:pt x="16" y="17"/>
                  </a:cubicBezTo>
                  <a:cubicBezTo>
                    <a:pt x="15" y="20"/>
                    <a:pt x="19" y="19"/>
                    <a:pt x="22" y="20"/>
                  </a:cubicBezTo>
                  <a:cubicBezTo>
                    <a:pt x="21" y="20"/>
                    <a:pt x="21" y="20"/>
                    <a:pt x="21" y="20"/>
                  </a:cubicBezTo>
                  <a:cubicBezTo>
                    <a:pt x="20" y="22"/>
                    <a:pt x="16" y="22"/>
                    <a:pt x="19" y="24"/>
                  </a:cubicBezTo>
                  <a:cubicBezTo>
                    <a:pt x="19" y="25"/>
                    <a:pt x="16" y="25"/>
                    <a:pt x="15" y="26"/>
                  </a:cubicBezTo>
                  <a:cubicBezTo>
                    <a:pt x="15" y="29"/>
                    <a:pt x="8" y="33"/>
                    <a:pt x="11" y="37"/>
                  </a:cubicBezTo>
                  <a:cubicBezTo>
                    <a:pt x="8" y="42"/>
                    <a:pt x="13" y="47"/>
                    <a:pt x="12" y="52"/>
                  </a:cubicBezTo>
                  <a:cubicBezTo>
                    <a:pt x="8" y="56"/>
                    <a:pt x="10" y="63"/>
                    <a:pt x="7" y="68"/>
                  </a:cubicBezTo>
                  <a:cubicBezTo>
                    <a:pt x="15" y="73"/>
                    <a:pt x="0" y="77"/>
                    <a:pt x="8" y="82"/>
                  </a:cubicBezTo>
                  <a:cubicBezTo>
                    <a:pt x="9" y="88"/>
                    <a:pt x="16" y="93"/>
                    <a:pt x="24" y="97"/>
                  </a:cubicBezTo>
                  <a:cubicBezTo>
                    <a:pt x="50" y="109"/>
                    <a:pt x="82" y="110"/>
                    <a:pt x="113" y="111"/>
                  </a:cubicBezTo>
                  <a:cubicBezTo>
                    <a:pt x="277" y="109"/>
                    <a:pt x="277" y="109"/>
                    <a:pt x="277" y="109"/>
                  </a:cubicBezTo>
                  <a:cubicBezTo>
                    <a:pt x="295" y="106"/>
                    <a:pt x="314" y="107"/>
                    <a:pt x="331" y="104"/>
                  </a:cubicBezTo>
                  <a:cubicBezTo>
                    <a:pt x="350" y="103"/>
                    <a:pt x="364" y="95"/>
                    <a:pt x="382" y="93"/>
                  </a:cubicBezTo>
                  <a:cubicBezTo>
                    <a:pt x="379" y="91"/>
                    <a:pt x="374" y="92"/>
                    <a:pt x="369" y="91"/>
                  </a:cubicBezTo>
                  <a:cubicBezTo>
                    <a:pt x="375" y="88"/>
                    <a:pt x="382" y="87"/>
                    <a:pt x="388" y="86"/>
                  </a:cubicBezTo>
                  <a:cubicBezTo>
                    <a:pt x="387" y="86"/>
                    <a:pt x="385" y="87"/>
                    <a:pt x="385" y="86"/>
                  </a:cubicBezTo>
                  <a:cubicBezTo>
                    <a:pt x="387" y="84"/>
                    <a:pt x="391" y="86"/>
                    <a:pt x="392" y="84"/>
                  </a:cubicBezTo>
                  <a:cubicBezTo>
                    <a:pt x="389" y="82"/>
                    <a:pt x="389" y="82"/>
                    <a:pt x="389" y="82"/>
                  </a:cubicBezTo>
                  <a:cubicBezTo>
                    <a:pt x="391" y="80"/>
                    <a:pt x="395" y="81"/>
                    <a:pt x="397" y="80"/>
                  </a:cubicBezTo>
                  <a:close/>
                </a:path>
              </a:pathLst>
            </a:custGeom>
            <a:solidFill>
              <a:srgbClr val="004DA1"/>
            </a:solidFill>
            <a:ln>
              <a:noFill/>
            </a:ln>
          </p:spPr>
          <p:txBody>
            <a:bodyPr vert="horz" wrap="square" lIns="68580" tIns="34290" rIns="68580" bIns="3429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013" b="0" i="0" u="none" strike="noStrike" kern="0" cap="none" spc="0" normalizeH="0" baseline="0" noProof="0" dirty="0">
                <a:ln>
                  <a:noFill/>
                </a:ln>
                <a:solidFill>
                  <a:prstClr val="black"/>
                </a:solidFill>
                <a:effectLst/>
                <a:uLnTx/>
                <a:uFillTx/>
                <a:cs typeface="+mn-ea"/>
                <a:sym typeface="+mn-lt"/>
              </a:endParaRPr>
            </a:p>
          </p:txBody>
        </p:sp>
        <p:sp>
          <p:nvSpPr>
            <p:cNvPr id="11" name="文本框 10">
              <a:extLst>
                <a:ext uri="{FF2B5EF4-FFF2-40B4-BE49-F238E27FC236}">
                  <a16:creationId xmlns:a16="http://schemas.microsoft.com/office/drawing/2014/main" id="{9638B1E5-5568-466A-B5E2-8FD1DDE2E088}"/>
                </a:ext>
              </a:extLst>
            </p:cNvPr>
            <p:cNvSpPr txBox="1"/>
            <p:nvPr/>
          </p:nvSpPr>
          <p:spPr>
            <a:xfrm>
              <a:off x="9306646" y="2384130"/>
              <a:ext cx="902810" cy="943848"/>
            </a:xfrm>
            <a:prstGeom prst="rect">
              <a:avLst/>
            </a:prstGeom>
            <a:noFill/>
            <a:effectLst/>
          </p:spPr>
          <p:txBody>
            <a:bodyPr vert="eaVert" wrap="none" rtlCol="0" anchor="ctr">
              <a:spAutoFit/>
            </a:bodyPr>
            <a:lstStyle>
              <a:defPPr>
                <a:defRPr lang="zh-CN"/>
              </a:defPPr>
              <a:lvl1pPr algn="ctr">
                <a:defRPr sz="4400">
                  <a:solidFill>
                    <a:srgbClr val="004DA1"/>
                  </a:solidFill>
                  <a:latin typeface="李旭科书法" panose="02000603000000000000" pitchFamily="2" charset="-122"/>
                  <a:ea typeface="李旭科书法" panose="02000603000000000000" pitchFamily="2" charset="-122"/>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lang="en-US" altLang="zh-CN" sz="3200" kern="0" dirty="0">
                  <a:solidFill>
                    <a:prstClr val="white"/>
                  </a:solidFill>
                  <a:latin typeface="+mn-lt"/>
                  <a:ea typeface="+mn-ea"/>
                  <a:cs typeface="+mn-ea"/>
                  <a:sym typeface="+mn-lt"/>
                </a:rPr>
                <a:t>ACD</a:t>
              </a:r>
              <a:endParaRPr kumimoji="0" lang="zh-CN" altLang="en-US" sz="3200" b="0" i="0" u="none" strike="noStrike" kern="0" cap="none" spc="0" normalizeH="0" baseline="0" noProof="0" dirty="0">
                <a:ln>
                  <a:noFill/>
                </a:ln>
                <a:solidFill>
                  <a:prstClr val="white"/>
                </a:solidFill>
                <a:effectLst/>
                <a:uLnTx/>
                <a:uFillTx/>
                <a:latin typeface="+mn-lt"/>
                <a:ea typeface="+mn-ea"/>
                <a:cs typeface="+mn-ea"/>
                <a:sym typeface="+mn-lt"/>
              </a:endParaRPr>
            </a:p>
          </p:txBody>
        </p:sp>
      </p:grpSp>
    </p:spTree>
    <p:extLst>
      <p:ext uri="{BB962C8B-B14F-4D97-AF65-F5344CB8AC3E}">
        <p14:creationId xmlns:p14="http://schemas.microsoft.com/office/powerpoint/2010/main" val="328625755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3F297A04-FA86-470C-A283-0F372052F889}"/>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latin typeface="+mn-lt"/>
                <a:cs typeface="+mn-ea"/>
                <a:sym typeface="+mn-lt"/>
              </a:rPr>
              <a:pPr>
                <a:defRPr/>
              </a:pPr>
              <a:t>259</a:t>
            </a:fld>
            <a:endParaRPr lang="en-US">
              <a:solidFill>
                <a:prstClr val="black">
                  <a:tint val="75000"/>
                </a:prstClr>
              </a:solidFill>
              <a:latin typeface="+mn-lt"/>
              <a:cs typeface="+mn-ea"/>
              <a:sym typeface="+mn-lt"/>
            </a:endParaRPr>
          </a:p>
        </p:txBody>
      </p:sp>
      <p:sp>
        <p:nvSpPr>
          <p:cNvPr id="3" name="文本框 2">
            <a:extLst>
              <a:ext uri="{FF2B5EF4-FFF2-40B4-BE49-F238E27FC236}">
                <a16:creationId xmlns:a16="http://schemas.microsoft.com/office/drawing/2014/main" id="{8D04972F-565F-4E50-896F-ED56EDD1A38F}"/>
              </a:ext>
            </a:extLst>
          </p:cNvPr>
          <p:cNvSpPr txBox="1"/>
          <p:nvPr/>
        </p:nvSpPr>
        <p:spPr>
          <a:xfrm>
            <a:off x="2039921" y="225348"/>
            <a:ext cx="5410461" cy="500137"/>
          </a:xfrm>
          <a:prstGeom prst="rect">
            <a:avLst/>
          </a:prstGeom>
          <a:noFill/>
        </p:spPr>
        <p:txBody>
          <a:bodyPr wrap="square" lIns="68580" tIns="34290" rIns="68580" bIns="34290" rtlCol="0">
            <a:spAutoFit/>
          </a:bodyPr>
          <a:lstStyle/>
          <a:p>
            <a:pPr algn="ctr"/>
            <a:r>
              <a:rPr lang="zh-CN" altLang="en-US" sz="2800" b="1" dirty="0">
                <a:solidFill>
                  <a:srgbClr val="0070C0"/>
                </a:solidFill>
                <a:cs typeface="+mn-ea"/>
                <a:sym typeface="+mn-lt"/>
              </a:rPr>
              <a:t>试试就试试</a:t>
            </a:r>
            <a:endParaRPr lang="en-US" altLang="zh-CN" sz="2800" b="1" dirty="0">
              <a:solidFill>
                <a:srgbClr val="7030A0"/>
              </a:solidFill>
              <a:cs typeface="+mn-ea"/>
              <a:sym typeface="+mn-lt"/>
            </a:endParaRPr>
          </a:p>
        </p:txBody>
      </p:sp>
      <p:sp>
        <p:nvSpPr>
          <p:cNvPr id="8" name="内容占位符 1">
            <a:extLst>
              <a:ext uri="{FF2B5EF4-FFF2-40B4-BE49-F238E27FC236}">
                <a16:creationId xmlns:a16="http://schemas.microsoft.com/office/drawing/2014/main" id="{C55AD2E8-BCFE-4A42-9301-8BD4BC5CB3A5}"/>
              </a:ext>
            </a:extLst>
          </p:cNvPr>
          <p:cNvSpPr txBox="1">
            <a:spLocks/>
          </p:cNvSpPr>
          <p:nvPr/>
        </p:nvSpPr>
        <p:spPr>
          <a:xfrm>
            <a:off x="490822" y="779487"/>
            <a:ext cx="8257891" cy="3887763"/>
          </a:xfrm>
          <a:prstGeom prst="rect">
            <a:avLst/>
          </a:prstGeom>
        </p:spPr>
        <p:txBody>
          <a:bodyPr vert="horz" lIns="91440" tIns="45720" rIns="91440" bIns="45720" rtlCol="0">
            <a:normAutofit fontScale="92500" lnSpcReduction="10000"/>
          </a:bodyPr>
          <a:lstStyle>
            <a:lvl1pPr marL="0" indent="538480" algn="l" defTabSz="685800" rtl="0" eaLnBrk="1" latinLnBrk="0" hangingPunct="1">
              <a:lnSpc>
                <a:spcPct val="150000"/>
              </a:lnSpc>
              <a:spcBef>
                <a:spcPts val="0"/>
              </a:spcBef>
              <a:buFont typeface="Arial" panose="020B0604020202020204" pitchFamily="34" charset="0"/>
              <a:buNone/>
              <a:defRPr sz="2200" b="1" kern="1200">
                <a:solidFill>
                  <a:srgbClr val="004DA1"/>
                </a:solidFill>
                <a:latin typeface="楷体" panose="02010609060101010101" pitchFamily="49" charset="-122"/>
                <a:ea typeface="楷体" panose="02010609060101010101" pitchFamily="49" charset="-122"/>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en-US" altLang="zh-CN" dirty="0">
                <a:latin typeface="+mn-lt"/>
                <a:ea typeface="+mn-ea"/>
                <a:cs typeface="+mn-ea"/>
                <a:sym typeface="+mn-lt"/>
              </a:rPr>
              <a:t>【</a:t>
            </a:r>
            <a:r>
              <a:rPr lang="zh-CN" altLang="en-US" dirty="0">
                <a:latin typeface="+mn-lt"/>
                <a:ea typeface="+mn-ea"/>
                <a:cs typeface="+mn-ea"/>
                <a:sym typeface="+mn-lt"/>
              </a:rPr>
              <a:t>单选题</a:t>
            </a:r>
            <a:r>
              <a:rPr lang="en-US" altLang="zh-CN" dirty="0">
                <a:latin typeface="+mn-lt"/>
                <a:ea typeface="+mn-ea"/>
                <a:cs typeface="+mn-ea"/>
                <a:sym typeface="+mn-lt"/>
              </a:rPr>
              <a:t>】】</a:t>
            </a:r>
            <a:r>
              <a:rPr lang="zh-CN" altLang="en-US" dirty="0">
                <a:latin typeface="+mn-lt"/>
                <a:ea typeface="+mn-ea"/>
                <a:cs typeface="+mn-ea"/>
                <a:sym typeface="+mn-lt"/>
              </a:rPr>
              <a:t>（</a:t>
            </a:r>
            <a:r>
              <a:rPr lang="en-US" altLang="zh-CN" dirty="0">
                <a:latin typeface="+mn-lt"/>
                <a:ea typeface="+mn-ea"/>
                <a:cs typeface="+mn-ea"/>
                <a:sym typeface="+mn-lt"/>
              </a:rPr>
              <a:t>2022</a:t>
            </a:r>
            <a:r>
              <a:rPr lang="zh-CN" altLang="en-US" dirty="0">
                <a:latin typeface="+mn-lt"/>
                <a:ea typeface="+mn-ea"/>
                <a:cs typeface="+mn-ea"/>
                <a:sym typeface="+mn-lt"/>
              </a:rPr>
              <a:t>年）甲公司销售部李某国内出差，取得注明李某身份信息的航空运输电子客票行程单，记载往返票价和燃油附加费合计</a:t>
            </a:r>
            <a:r>
              <a:rPr lang="en-US" altLang="zh-CN" dirty="0">
                <a:latin typeface="+mn-lt"/>
                <a:ea typeface="+mn-ea"/>
                <a:cs typeface="+mn-ea"/>
                <a:sym typeface="+mn-lt"/>
              </a:rPr>
              <a:t>3 270</a:t>
            </a:r>
            <a:r>
              <a:rPr lang="zh-CN" altLang="en-US" dirty="0">
                <a:latin typeface="+mn-lt"/>
                <a:ea typeface="+mn-ea"/>
                <a:cs typeface="+mn-ea"/>
                <a:sym typeface="+mn-lt"/>
              </a:rPr>
              <a:t>元、机场建设费（民航发展基金）</a:t>
            </a:r>
            <a:r>
              <a:rPr lang="en-US" altLang="zh-CN" dirty="0">
                <a:latin typeface="+mn-lt"/>
                <a:ea typeface="+mn-ea"/>
                <a:cs typeface="+mn-ea"/>
                <a:sym typeface="+mn-lt"/>
              </a:rPr>
              <a:t>100</a:t>
            </a:r>
            <a:r>
              <a:rPr lang="zh-CN" altLang="en-US" dirty="0">
                <a:latin typeface="+mn-lt"/>
                <a:ea typeface="+mn-ea"/>
                <a:cs typeface="+mn-ea"/>
                <a:sym typeface="+mn-lt"/>
              </a:rPr>
              <a:t>元。计算甲公司当月取得航空运输电子客票行程单准予抵扣进项税额的下列算式中，正确的是（　）。</a:t>
            </a:r>
          </a:p>
          <a:p>
            <a:r>
              <a:rPr lang="zh-CN" altLang="en-US" dirty="0">
                <a:latin typeface="+mn-lt"/>
                <a:ea typeface="+mn-ea"/>
                <a:cs typeface="+mn-ea"/>
                <a:sym typeface="+mn-lt"/>
              </a:rPr>
              <a:t>　　</a:t>
            </a:r>
            <a:r>
              <a:rPr lang="en-US" altLang="zh-CN" dirty="0">
                <a:latin typeface="+mn-lt"/>
                <a:ea typeface="+mn-ea"/>
                <a:cs typeface="+mn-ea"/>
                <a:sym typeface="+mn-lt"/>
              </a:rPr>
              <a:t>A.3 270÷</a:t>
            </a:r>
            <a:r>
              <a:rPr lang="zh-CN" altLang="en-US" dirty="0">
                <a:latin typeface="+mn-lt"/>
                <a:ea typeface="+mn-ea"/>
                <a:cs typeface="+mn-ea"/>
                <a:sym typeface="+mn-lt"/>
              </a:rPr>
              <a:t>（</a:t>
            </a:r>
            <a:r>
              <a:rPr lang="en-US" altLang="zh-CN" dirty="0">
                <a:latin typeface="+mn-lt"/>
                <a:ea typeface="+mn-ea"/>
                <a:cs typeface="+mn-ea"/>
                <a:sym typeface="+mn-lt"/>
              </a:rPr>
              <a:t>1</a:t>
            </a:r>
            <a:r>
              <a:rPr lang="zh-CN" altLang="en-US" dirty="0">
                <a:latin typeface="+mn-lt"/>
                <a:ea typeface="+mn-ea"/>
                <a:cs typeface="+mn-ea"/>
                <a:sym typeface="+mn-lt"/>
              </a:rPr>
              <a:t>＋</a:t>
            </a:r>
            <a:r>
              <a:rPr lang="en-US" altLang="zh-CN" dirty="0">
                <a:latin typeface="+mn-lt"/>
                <a:ea typeface="+mn-ea"/>
                <a:cs typeface="+mn-ea"/>
                <a:sym typeface="+mn-lt"/>
              </a:rPr>
              <a:t>9</a:t>
            </a:r>
            <a:r>
              <a:rPr lang="zh-CN" altLang="en-US" dirty="0">
                <a:latin typeface="+mn-lt"/>
                <a:ea typeface="+mn-ea"/>
                <a:cs typeface="+mn-ea"/>
                <a:sym typeface="+mn-lt"/>
              </a:rPr>
              <a:t>％）</a:t>
            </a:r>
            <a:r>
              <a:rPr lang="en-US" altLang="zh-CN" dirty="0">
                <a:latin typeface="+mn-lt"/>
                <a:ea typeface="+mn-ea"/>
                <a:cs typeface="+mn-ea"/>
                <a:sym typeface="+mn-lt"/>
              </a:rPr>
              <a:t>×9</a:t>
            </a:r>
            <a:r>
              <a:rPr lang="zh-CN" altLang="en-US" dirty="0">
                <a:latin typeface="+mn-lt"/>
                <a:ea typeface="+mn-ea"/>
                <a:cs typeface="+mn-ea"/>
                <a:sym typeface="+mn-lt"/>
              </a:rPr>
              <a:t>％＝</a:t>
            </a:r>
            <a:r>
              <a:rPr lang="en-US" altLang="zh-CN" dirty="0">
                <a:latin typeface="+mn-lt"/>
                <a:ea typeface="+mn-ea"/>
                <a:cs typeface="+mn-ea"/>
                <a:sym typeface="+mn-lt"/>
              </a:rPr>
              <a:t>270</a:t>
            </a:r>
            <a:r>
              <a:rPr lang="zh-CN" altLang="en-US" dirty="0">
                <a:latin typeface="+mn-lt"/>
                <a:ea typeface="+mn-ea"/>
                <a:cs typeface="+mn-ea"/>
                <a:sym typeface="+mn-lt"/>
              </a:rPr>
              <a:t>（元）</a:t>
            </a:r>
          </a:p>
          <a:p>
            <a:r>
              <a:rPr lang="zh-CN" altLang="en-US" dirty="0">
                <a:latin typeface="+mn-lt"/>
                <a:ea typeface="+mn-ea"/>
                <a:cs typeface="+mn-ea"/>
                <a:sym typeface="+mn-lt"/>
              </a:rPr>
              <a:t>　　</a:t>
            </a:r>
            <a:r>
              <a:rPr lang="en-US" altLang="zh-CN" dirty="0">
                <a:latin typeface="+mn-lt"/>
                <a:ea typeface="+mn-ea"/>
                <a:cs typeface="+mn-ea"/>
                <a:sym typeface="+mn-lt"/>
              </a:rPr>
              <a:t>B.3 270÷</a:t>
            </a:r>
            <a:r>
              <a:rPr lang="zh-CN" altLang="en-US" dirty="0">
                <a:latin typeface="+mn-lt"/>
                <a:ea typeface="+mn-ea"/>
                <a:cs typeface="+mn-ea"/>
                <a:sym typeface="+mn-lt"/>
              </a:rPr>
              <a:t>（</a:t>
            </a:r>
            <a:r>
              <a:rPr lang="en-US" altLang="zh-CN" dirty="0">
                <a:latin typeface="+mn-lt"/>
                <a:ea typeface="+mn-ea"/>
                <a:cs typeface="+mn-ea"/>
                <a:sym typeface="+mn-lt"/>
              </a:rPr>
              <a:t>1</a:t>
            </a:r>
            <a:r>
              <a:rPr lang="zh-CN" altLang="en-US" dirty="0">
                <a:latin typeface="+mn-lt"/>
                <a:ea typeface="+mn-ea"/>
                <a:cs typeface="+mn-ea"/>
                <a:sym typeface="+mn-lt"/>
              </a:rPr>
              <a:t>＋</a:t>
            </a:r>
            <a:r>
              <a:rPr lang="en-US" altLang="zh-CN" dirty="0">
                <a:latin typeface="+mn-lt"/>
                <a:ea typeface="+mn-ea"/>
                <a:cs typeface="+mn-ea"/>
                <a:sym typeface="+mn-lt"/>
              </a:rPr>
              <a:t>9</a:t>
            </a:r>
            <a:r>
              <a:rPr lang="zh-CN" altLang="en-US" dirty="0">
                <a:latin typeface="+mn-lt"/>
                <a:ea typeface="+mn-ea"/>
                <a:cs typeface="+mn-ea"/>
                <a:sym typeface="+mn-lt"/>
              </a:rPr>
              <a:t>％）</a:t>
            </a:r>
            <a:r>
              <a:rPr lang="en-US" altLang="zh-CN" dirty="0">
                <a:latin typeface="+mn-lt"/>
                <a:ea typeface="+mn-ea"/>
                <a:cs typeface="+mn-ea"/>
                <a:sym typeface="+mn-lt"/>
              </a:rPr>
              <a:t>×9</a:t>
            </a:r>
            <a:r>
              <a:rPr lang="zh-CN" altLang="en-US" dirty="0">
                <a:latin typeface="+mn-lt"/>
                <a:ea typeface="+mn-ea"/>
                <a:cs typeface="+mn-ea"/>
                <a:sym typeface="+mn-lt"/>
              </a:rPr>
              <a:t>％＋</a:t>
            </a:r>
            <a:r>
              <a:rPr lang="en-US" altLang="zh-CN" dirty="0">
                <a:latin typeface="+mn-lt"/>
                <a:ea typeface="+mn-ea"/>
                <a:cs typeface="+mn-ea"/>
                <a:sym typeface="+mn-lt"/>
              </a:rPr>
              <a:t>100×9</a:t>
            </a:r>
            <a:r>
              <a:rPr lang="zh-CN" altLang="en-US" dirty="0">
                <a:latin typeface="+mn-lt"/>
                <a:ea typeface="+mn-ea"/>
                <a:cs typeface="+mn-ea"/>
                <a:sym typeface="+mn-lt"/>
              </a:rPr>
              <a:t>％＝</a:t>
            </a:r>
            <a:r>
              <a:rPr lang="en-US" altLang="zh-CN" dirty="0">
                <a:latin typeface="+mn-lt"/>
                <a:ea typeface="+mn-ea"/>
                <a:cs typeface="+mn-ea"/>
                <a:sym typeface="+mn-lt"/>
              </a:rPr>
              <a:t>279</a:t>
            </a:r>
            <a:r>
              <a:rPr lang="zh-CN" altLang="en-US" dirty="0">
                <a:latin typeface="+mn-lt"/>
                <a:ea typeface="+mn-ea"/>
                <a:cs typeface="+mn-ea"/>
                <a:sym typeface="+mn-lt"/>
              </a:rPr>
              <a:t>（元）</a:t>
            </a:r>
          </a:p>
          <a:p>
            <a:r>
              <a:rPr lang="zh-CN" altLang="en-US" dirty="0">
                <a:latin typeface="+mn-lt"/>
                <a:ea typeface="+mn-ea"/>
                <a:cs typeface="+mn-ea"/>
                <a:sym typeface="+mn-lt"/>
              </a:rPr>
              <a:t>　　</a:t>
            </a:r>
            <a:r>
              <a:rPr lang="en-US" altLang="zh-CN" dirty="0">
                <a:latin typeface="+mn-lt"/>
                <a:ea typeface="+mn-ea"/>
                <a:cs typeface="+mn-ea"/>
                <a:sym typeface="+mn-lt"/>
              </a:rPr>
              <a:t>C.3 270×9</a:t>
            </a:r>
            <a:r>
              <a:rPr lang="zh-CN" altLang="en-US" dirty="0">
                <a:latin typeface="+mn-lt"/>
                <a:ea typeface="+mn-ea"/>
                <a:cs typeface="+mn-ea"/>
                <a:sym typeface="+mn-lt"/>
              </a:rPr>
              <a:t>％＝</a:t>
            </a:r>
            <a:r>
              <a:rPr lang="en-US" altLang="zh-CN" dirty="0">
                <a:latin typeface="+mn-lt"/>
                <a:ea typeface="+mn-ea"/>
                <a:cs typeface="+mn-ea"/>
                <a:sym typeface="+mn-lt"/>
              </a:rPr>
              <a:t>294.3</a:t>
            </a:r>
            <a:r>
              <a:rPr lang="zh-CN" altLang="en-US" dirty="0">
                <a:latin typeface="+mn-lt"/>
                <a:ea typeface="+mn-ea"/>
                <a:cs typeface="+mn-ea"/>
                <a:sym typeface="+mn-lt"/>
              </a:rPr>
              <a:t>（元）</a:t>
            </a:r>
          </a:p>
          <a:p>
            <a:r>
              <a:rPr lang="zh-CN" altLang="en-US" dirty="0">
                <a:latin typeface="+mn-lt"/>
                <a:ea typeface="+mn-ea"/>
                <a:cs typeface="+mn-ea"/>
                <a:sym typeface="+mn-lt"/>
              </a:rPr>
              <a:t>　　</a:t>
            </a:r>
            <a:r>
              <a:rPr lang="en-US" altLang="zh-CN" dirty="0">
                <a:latin typeface="+mn-lt"/>
                <a:ea typeface="+mn-ea"/>
                <a:cs typeface="+mn-ea"/>
                <a:sym typeface="+mn-lt"/>
              </a:rPr>
              <a:t>D.</a:t>
            </a:r>
            <a:r>
              <a:rPr lang="zh-CN" altLang="en-US" dirty="0">
                <a:latin typeface="+mn-lt"/>
                <a:ea typeface="+mn-ea"/>
                <a:cs typeface="+mn-ea"/>
                <a:sym typeface="+mn-lt"/>
              </a:rPr>
              <a:t>（</a:t>
            </a:r>
            <a:r>
              <a:rPr lang="en-US" altLang="zh-CN" dirty="0">
                <a:latin typeface="+mn-lt"/>
                <a:ea typeface="+mn-ea"/>
                <a:cs typeface="+mn-ea"/>
                <a:sym typeface="+mn-lt"/>
              </a:rPr>
              <a:t>3 270</a:t>
            </a:r>
            <a:r>
              <a:rPr lang="zh-CN" altLang="en-US" dirty="0">
                <a:latin typeface="+mn-lt"/>
                <a:ea typeface="+mn-ea"/>
                <a:cs typeface="+mn-ea"/>
                <a:sym typeface="+mn-lt"/>
              </a:rPr>
              <a:t>＋</a:t>
            </a:r>
            <a:r>
              <a:rPr lang="en-US" altLang="zh-CN" dirty="0">
                <a:latin typeface="+mn-lt"/>
                <a:ea typeface="+mn-ea"/>
                <a:cs typeface="+mn-ea"/>
                <a:sym typeface="+mn-lt"/>
              </a:rPr>
              <a:t>100</a:t>
            </a:r>
            <a:r>
              <a:rPr lang="zh-CN" altLang="en-US" dirty="0">
                <a:latin typeface="+mn-lt"/>
                <a:ea typeface="+mn-ea"/>
                <a:cs typeface="+mn-ea"/>
                <a:sym typeface="+mn-lt"/>
              </a:rPr>
              <a:t>）</a:t>
            </a:r>
            <a:r>
              <a:rPr lang="en-US" altLang="zh-CN" dirty="0">
                <a:latin typeface="+mn-lt"/>
                <a:ea typeface="+mn-ea"/>
                <a:cs typeface="+mn-ea"/>
                <a:sym typeface="+mn-lt"/>
              </a:rPr>
              <a:t>×9</a:t>
            </a:r>
            <a:r>
              <a:rPr lang="zh-CN" altLang="en-US" dirty="0">
                <a:latin typeface="+mn-lt"/>
                <a:ea typeface="+mn-ea"/>
                <a:cs typeface="+mn-ea"/>
                <a:sym typeface="+mn-lt"/>
              </a:rPr>
              <a:t>％＝</a:t>
            </a:r>
            <a:r>
              <a:rPr lang="en-US" altLang="zh-CN" dirty="0">
                <a:latin typeface="+mn-lt"/>
                <a:ea typeface="+mn-ea"/>
                <a:cs typeface="+mn-ea"/>
                <a:sym typeface="+mn-lt"/>
              </a:rPr>
              <a:t>303.3</a:t>
            </a:r>
            <a:r>
              <a:rPr lang="zh-CN" altLang="en-US" dirty="0">
                <a:latin typeface="+mn-lt"/>
                <a:ea typeface="+mn-ea"/>
                <a:cs typeface="+mn-ea"/>
                <a:sym typeface="+mn-lt"/>
              </a:rPr>
              <a:t>（元）</a:t>
            </a:r>
          </a:p>
        </p:txBody>
      </p:sp>
      <p:grpSp>
        <p:nvGrpSpPr>
          <p:cNvPr id="9" name="组合 8">
            <a:extLst>
              <a:ext uri="{FF2B5EF4-FFF2-40B4-BE49-F238E27FC236}">
                <a16:creationId xmlns:a16="http://schemas.microsoft.com/office/drawing/2014/main" id="{D7CCD27B-CFDC-4184-8D48-6FBEDF9404AE}"/>
              </a:ext>
            </a:extLst>
          </p:cNvPr>
          <p:cNvGrpSpPr/>
          <p:nvPr/>
        </p:nvGrpSpPr>
        <p:grpSpPr>
          <a:xfrm rot="16200000">
            <a:off x="1893805" y="3981477"/>
            <a:ext cx="677108" cy="1428693"/>
            <a:chOff x="9306646" y="1903595"/>
            <a:chExt cx="902810" cy="1904924"/>
          </a:xfrm>
        </p:grpSpPr>
        <p:sp>
          <p:nvSpPr>
            <p:cNvPr id="10" name="Freeform 668">
              <a:extLst>
                <a:ext uri="{FF2B5EF4-FFF2-40B4-BE49-F238E27FC236}">
                  <a16:creationId xmlns:a16="http://schemas.microsoft.com/office/drawing/2014/main" id="{25B8C2A1-05FC-4FC7-8039-F3BDF3EAEED1}"/>
                </a:ext>
              </a:extLst>
            </p:cNvPr>
            <p:cNvSpPr>
              <a:spLocks/>
            </p:cNvSpPr>
            <p:nvPr/>
          </p:nvSpPr>
          <p:spPr bwMode="auto">
            <a:xfrm rot="5400000">
              <a:off x="8805602" y="2585762"/>
              <a:ext cx="1904924" cy="540590"/>
            </a:xfrm>
            <a:custGeom>
              <a:avLst/>
              <a:gdLst>
                <a:gd name="T0" fmla="*/ 384 w 398"/>
                <a:gd name="T1" fmla="*/ 77 h 111"/>
                <a:gd name="T2" fmla="*/ 388 w 398"/>
                <a:gd name="T3" fmla="*/ 74 h 111"/>
                <a:gd name="T4" fmla="*/ 388 w 398"/>
                <a:gd name="T5" fmla="*/ 71 h 111"/>
                <a:gd name="T6" fmla="*/ 397 w 398"/>
                <a:gd name="T7" fmla="*/ 67 h 111"/>
                <a:gd name="T8" fmla="*/ 390 w 398"/>
                <a:gd name="T9" fmla="*/ 62 h 111"/>
                <a:gd name="T10" fmla="*/ 388 w 398"/>
                <a:gd name="T11" fmla="*/ 59 h 111"/>
                <a:gd name="T12" fmla="*/ 388 w 398"/>
                <a:gd name="T13" fmla="*/ 56 h 111"/>
                <a:gd name="T14" fmla="*/ 385 w 398"/>
                <a:gd name="T15" fmla="*/ 54 h 111"/>
                <a:gd name="T16" fmla="*/ 387 w 398"/>
                <a:gd name="T17" fmla="*/ 51 h 111"/>
                <a:gd name="T18" fmla="*/ 389 w 398"/>
                <a:gd name="T19" fmla="*/ 48 h 111"/>
                <a:gd name="T20" fmla="*/ 384 w 398"/>
                <a:gd name="T21" fmla="*/ 46 h 111"/>
                <a:gd name="T22" fmla="*/ 378 w 398"/>
                <a:gd name="T23" fmla="*/ 42 h 111"/>
                <a:gd name="T24" fmla="*/ 385 w 398"/>
                <a:gd name="T25" fmla="*/ 40 h 111"/>
                <a:gd name="T26" fmla="*/ 378 w 398"/>
                <a:gd name="T27" fmla="*/ 37 h 111"/>
                <a:gd name="T28" fmla="*/ 378 w 398"/>
                <a:gd name="T29" fmla="*/ 34 h 111"/>
                <a:gd name="T30" fmla="*/ 373 w 398"/>
                <a:gd name="T31" fmla="*/ 32 h 111"/>
                <a:gd name="T32" fmla="*/ 369 w 398"/>
                <a:gd name="T33" fmla="*/ 28 h 111"/>
                <a:gd name="T34" fmla="*/ 350 w 398"/>
                <a:gd name="T35" fmla="*/ 23 h 111"/>
                <a:gd name="T36" fmla="*/ 358 w 398"/>
                <a:gd name="T37" fmla="*/ 19 h 111"/>
                <a:gd name="T38" fmla="*/ 260 w 398"/>
                <a:gd name="T39" fmla="*/ 11 h 111"/>
                <a:gd name="T40" fmla="*/ 324 w 398"/>
                <a:gd name="T41" fmla="*/ 10 h 111"/>
                <a:gd name="T42" fmla="*/ 304 w 398"/>
                <a:gd name="T43" fmla="*/ 6 h 111"/>
                <a:gd name="T44" fmla="*/ 177 w 398"/>
                <a:gd name="T45" fmla="*/ 1 h 111"/>
                <a:gd name="T46" fmla="*/ 18 w 398"/>
                <a:gd name="T47" fmla="*/ 11 h 111"/>
                <a:gd name="T48" fmla="*/ 16 w 398"/>
                <a:gd name="T49" fmla="*/ 17 h 111"/>
                <a:gd name="T50" fmla="*/ 21 w 398"/>
                <a:gd name="T51" fmla="*/ 20 h 111"/>
                <a:gd name="T52" fmla="*/ 15 w 398"/>
                <a:gd name="T53" fmla="*/ 26 h 111"/>
                <a:gd name="T54" fmla="*/ 12 w 398"/>
                <a:gd name="T55" fmla="*/ 52 h 111"/>
                <a:gd name="T56" fmla="*/ 8 w 398"/>
                <a:gd name="T57" fmla="*/ 82 h 111"/>
                <a:gd name="T58" fmla="*/ 113 w 398"/>
                <a:gd name="T59" fmla="*/ 111 h 111"/>
                <a:gd name="T60" fmla="*/ 331 w 398"/>
                <a:gd name="T61" fmla="*/ 104 h 111"/>
                <a:gd name="T62" fmla="*/ 369 w 398"/>
                <a:gd name="T63" fmla="*/ 91 h 111"/>
                <a:gd name="T64" fmla="*/ 385 w 398"/>
                <a:gd name="T65" fmla="*/ 86 h 111"/>
                <a:gd name="T66" fmla="*/ 389 w 398"/>
                <a:gd name="T67" fmla="*/ 8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98" h="111">
                  <a:moveTo>
                    <a:pt x="397" y="80"/>
                  </a:moveTo>
                  <a:cubicBezTo>
                    <a:pt x="394" y="77"/>
                    <a:pt x="387" y="79"/>
                    <a:pt x="384" y="77"/>
                  </a:cubicBezTo>
                  <a:cubicBezTo>
                    <a:pt x="387" y="75"/>
                    <a:pt x="394" y="76"/>
                    <a:pt x="396" y="76"/>
                  </a:cubicBezTo>
                  <a:cubicBezTo>
                    <a:pt x="388" y="74"/>
                    <a:pt x="388" y="74"/>
                    <a:pt x="388" y="74"/>
                  </a:cubicBezTo>
                  <a:cubicBezTo>
                    <a:pt x="397" y="72"/>
                    <a:pt x="397" y="72"/>
                    <a:pt x="397" y="72"/>
                  </a:cubicBezTo>
                  <a:cubicBezTo>
                    <a:pt x="395" y="71"/>
                    <a:pt x="390" y="73"/>
                    <a:pt x="388" y="71"/>
                  </a:cubicBezTo>
                  <a:cubicBezTo>
                    <a:pt x="388" y="69"/>
                    <a:pt x="390" y="70"/>
                    <a:pt x="391" y="70"/>
                  </a:cubicBezTo>
                  <a:cubicBezTo>
                    <a:pt x="394" y="70"/>
                    <a:pt x="398" y="69"/>
                    <a:pt x="397" y="67"/>
                  </a:cubicBezTo>
                  <a:cubicBezTo>
                    <a:pt x="397" y="63"/>
                    <a:pt x="391" y="64"/>
                    <a:pt x="388" y="63"/>
                  </a:cubicBezTo>
                  <a:cubicBezTo>
                    <a:pt x="390" y="62"/>
                    <a:pt x="390" y="62"/>
                    <a:pt x="390" y="62"/>
                  </a:cubicBezTo>
                  <a:cubicBezTo>
                    <a:pt x="388" y="62"/>
                    <a:pt x="386" y="62"/>
                    <a:pt x="385" y="60"/>
                  </a:cubicBezTo>
                  <a:cubicBezTo>
                    <a:pt x="386" y="60"/>
                    <a:pt x="387" y="59"/>
                    <a:pt x="388" y="59"/>
                  </a:cubicBezTo>
                  <a:cubicBezTo>
                    <a:pt x="383" y="57"/>
                    <a:pt x="383" y="57"/>
                    <a:pt x="383" y="57"/>
                  </a:cubicBezTo>
                  <a:cubicBezTo>
                    <a:pt x="388" y="56"/>
                    <a:pt x="388" y="56"/>
                    <a:pt x="388" y="56"/>
                  </a:cubicBezTo>
                  <a:cubicBezTo>
                    <a:pt x="386" y="56"/>
                    <a:pt x="386" y="56"/>
                    <a:pt x="386" y="56"/>
                  </a:cubicBezTo>
                  <a:cubicBezTo>
                    <a:pt x="384" y="55"/>
                    <a:pt x="386" y="54"/>
                    <a:pt x="385" y="54"/>
                  </a:cubicBezTo>
                  <a:cubicBezTo>
                    <a:pt x="383" y="52"/>
                    <a:pt x="379" y="54"/>
                    <a:pt x="377" y="52"/>
                  </a:cubicBezTo>
                  <a:cubicBezTo>
                    <a:pt x="380" y="51"/>
                    <a:pt x="384" y="51"/>
                    <a:pt x="387" y="51"/>
                  </a:cubicBezTo>
                  <a:cubicBezTo>
                    <a:pt x="385" y="51"/>
                    <a:pt x="382" y="51"/>
                    <a:pt x="381" y="49"/>
                  </a:cubicBezTo>
                  <a:cubicBezTo>
                    <a:pt x="389" y="48"/>
                    <a:pt x="389" y="48"/>
                    <a:pt x="389" y="48"/>
                  </a:cubicBezTo>
                  <a:cubicBezTo>
                    <a:pt x="387" y="47"/>
                    <a:pt x="384" y="48"/>
                    <a:pt x="382" y="47"/>
                  </a:cubicBezTo>
                  <a:cubicBezTo>
                    <a:pt x="384" y="46"/>
                    <a:pt x="384" y="46"/>
                    <a:pt x="384" y="46"/>
                  </a:cubicBezTo>
                  <a:cubicBezTo>
                    <a:pt x="381" y="45"/>
                    <a:pt x="378" y="46"/>
                    <a:pt x="376" y="44"/>
                  </a:cubicBezTo>
                  <a:cubicBezTo>
                    <a:pt x="377" y="43"/>
                    <a:pt x="378" y="43"/>
                    <a:pt x="378" y="42"/>
                  </a:cubicBezTo>
                  <a:cubicBezTo>
                    <a:pt x="377" y="42"/>
                    <a:pt x="375" y="42"/>
                    <a:pt x="374" y="41"/>
                  </a:cubicBezTo>
                  <a:cubicBezTo>
                    <a:pt x="377" y="40"/>
                    <a:pt x="382" y="41"/>
                    <a:pt x="385" y="40"/>
                  </a:cubicBezTo>
                  <a:cubicBezTo>
                    <a:pt x="377" y="37"/>
                    <a:pt x="377" y="37"/>
                    <a:pt x="377" y="37"/>
                  </a:cubicBezTo>
                  <a:cubicBezTo>
                    <a:pt x="377" y="37"/>
                    <a:pt x="377" y="37"/>
                    <a:pt x="378" y="37"/>
                  </a:cubicBezTo>
                  <a:cubicBezTo>
                    <a:pt x="373" y="35"/>
                    <a:pt x="373" y="35"/>
                    <a:pt x="373" y="35"/>
                  </a:cubicBezTo>
                  <a:cubicBezTo>
                    <a:pt x="375" y="34"/>
                    <a:pt x="377" y="35"/>
                    <a:pt x="378" y="34"/>
                  </a:cubicBezTo>
                  <a:cubicBezTo>
                    <a:pt x="370" y="32"/>
                    <a:pt x="370" y="32"/>
                    <a:pt x="370" y="32"/>
                  </a:cubicBezTo>
                  <a:cubicBezTo>
                    <a:pt x="371" y="31"/>
                    <a:pt x="372" y="32"/>
                    <a:pt x="373" y="32"/>
                  </a:cubicBezTo>
                  <a:cubicBezTo>
                    <a:pt x="358" y="29"/>
                    <a:pt x="358" y="29"/>
                    <a:pt x="358" y="29"/>
                  </a:cubicBezTo>
                  <a:cubicBezTo>
                    <a:pt x="362" y="28"/>
                    <a:pt x="365" y="30"/>
                    <a:pt x="369" y="28"/>
                  </a:cubicBezTo>
                  <a:cubicBezTo>
                    <a:pt x="362" y="26"/>
                    <a:pt x="351" y="28"/>
                    <a:pt x="345" y="24"/>
                  </a:cubicBezTo>
                  <a:cubicBezTo>
                    <a:pt x="346" y="23"/>
                    <a:pt x="348" y="23"/>
                    <a:pt x="350" y="23"/>
                  </a:cubicBezTo>
                  <a:cubicBezTo>
                    <a:pt x="346" y="22"/>
                    <a:pt x="346" y="22"/>
                    <a:pt x="346" y="22"/>
                  </a:cubicBezTo>
                  <a:cubicBezTo>
                    <a:pt x="349" y="20"/>
                    <a:pt x="356" y="21"/>
                    <a:pt x="358" y="19"/>
                  </a:cubicBezTo>
                  <a:cubicBezTo>
                    <a:pt x="354" y="19"/>
                    <a:pt x="350" y="19"/>
                    <a:pt x="347" y="17"/>
                  </a:cubicBezTo>
                  <a:cubicBezTo>
                    <a:pt x="319" y="14"/>
                    <a:pt x="290" y="11"/>
                    <a:pt x="260" y="11"/>
                  </a:cubicBezTo>
                  <a:cubicBezTo>
                    <a:pt x="259" y="10"/>
                    <a:pt x="259" y="10"/>
                    <a:pt x="259" y="10"/>
                  </a:cubicBezTo>
                  <a:cubicBezTo>
                    <a:pt x="281" y="9"/>
                    <a:pt x="301" y="11"/>
                    <a:pt x="324" y="10"/>
                  </a:cubicBezTo>
                  <a:cubicBezTo>
                    <a:pt x="325" y="9"/>
                    <a:pt x="325" y="9"/>
                    <a:pt x="325" y="9"/>
                  </a:cubicBezTo>
                  <a:cubicBezTo>
                    <a:pt x="319" y="6"/>
                    <a:pt x="311" y="8"/>
                    <a:pt x="304" y="6"/>
                  </a:cubicBezTo>
                  <a:cubicBezTo>
                    <a:pt x="306" y="5"/>
                    <a:pt x="306" y="5"/>
                    <a:pt x="306" y="5"/>
                  </a:cubicBezTo>
                  <a:cubicBezTo>
                    <a:pt x="264" y="1"/>
                    <a:pt x="219" y="0"/>
                    <a:pt x="177" y="1"/>
                  </a:cubicBezTo>
                  <a:cubicBezTo>
                    <a:pt x="35" y="2"/>
                    <a:pt x="35" y="2"/>
                    <a:pt x="35" y="2"/>
                  </a:cubicBezTo>
                  <a:cubicBezTo>
                    <a:pt x="28" y="3"/>
                    <a:pt x="22" y="7"/>
                    <a:pt x="18" y="11"/>
                  </a:cubicBezTo>
                  <a:cubicBezTo>
                    <a:pt x="24" y="13"/>
                    <a:pt x="24" y="13"/>
                    <a:pt x="24" y="13"/>
                  </a:cubicBezTo>
                  <a:cubicBezTo>
                    <a:pt x="16" y="17"/>
                    <a:pt x="16" y="17"/>
                    <a:pt x="16" y="17"/>
                  </a:cubicBezTo>
                  <a:cubicBezTo>
                    <a:pt x="15" y="20"/>
                    <a:pt x="19" y="19"/>
                    <a:pt x="22" y="20"/>
                  </a:cubicBezTo>
                  <a:cubicBezTo>
                    <a:pt x="21" y="20"/>
                    <a:pt x="21" y="20"/>
                    <a:pt x="21" y="20"/>
                  </a:cubicBezTo>
                  <a:cubicBezTo>
                    <a:pt x="20" y="22"/>
                    <a:pt x="16" y="22"/>
                    <a:pt x="19" y="24"/>
                  </a:cubicBezTo>
                  <a:cubicBezTo>
                    <a:pt x="19" y="25"/>
                    <a:pt x="16" y="25"/>
                    <a:pt x="15" y="26"/>
                  </a:cubicBezTo>
                  <a:cubicBezTo>
                    <a:pt x="15" y="29"/>
                    <a:pt x="8" y="33"/>
                    <a:pt x="11" y="37"/>
                  </a:cubicBezTo>
                  <a:cubicBezTo>
                    <a:pt x="8" y="42"/>
                    <a:pt x="13" y="47"/>
                    <a:pt x="12" y="52"/>
                  </a:cubicBezTo>
                  <a:cubicBezTo>
                    <a:pt x="8" y="56"/>
                    <a:pt x="10" y="63"/>
                    <a:pt x="7" y="68"/>
                  </a:cubicBezTo>
                  <a:cubicBezTo>
                    <a:pt x="15" y="73"/>
                    <a:pt x="0" y="77"/>
                    <a:pt x="8" y="82"/>
                  </a:cubicBezTo>
                  <a:cubicBezTo>
                    <a:pt x="9" y="88"/>
                    <a:pt x="16" y="93"/>
                    <a:pt x="24" y="97"/>
                  </a:cubicBezTo>
                  <a:cubicBezTo>
                    <a:pt x="50" y="109"/>
                    <a:pt x="82" y="110"/>
                    <a:pt x="113" y="111"/>
                  </a:cubicBezTo>
                  <a:cubicBezTo>
                    <a:pt x="277" y="109"/>
                    <a:pt x="277" y="109"/>
                    <a:pt x="277" y="109"/>
                  </a:cubicBezTo>
                  <a:cubicBezTo>
                    <a:pt x="295" y="106"/>
                    <a:pt x="314" y="107"/>
                    <a:pt x="331" y="104"/>
                  </a:cubicBezTo>
                  <a:cubicBezTo>
                    <a:pt x="350" y="103"/>
                    <a:pt x="364" y="95"/>
                    <a:pt x="382" y="93"/>
                  </a:cubicBezTo>
                  <a:cubicBezTo>
                    <a:pt x="379" y="91"/>
                    <a:pt x="374" y="92"/>
                    <a:pt x="369" y="91"/>
                  </a:cubicBezTo>
                  <a:cubicBezTo>
                    <a:pt x="375" y="88"/>
                    <a:pt x="382" y="87"/>
                    <a:pt x="388" y="86"/>
                  </a:cubicBezTo>
                  <a:cubicBezTo>
                    <a:pt x="387" y="86"/>
                    <a:pt x="385" y="87"/>
                    <a:pt x="385" y="86"/>
                  </a:cubicBezTo>
                  <a:cubicBezTo>
                    <a:pt x="387" y="84"/>
                    <a:pt x="391" y="86"/>
                    <a:pt x="392" y="84"/>
                  </a:cubicBezTo>
                  <a:cubicBezTo>
                    <a:pt x="389" y="82"/>
                    <a:pt x="389" y="82"/>
                    <a:pt x="389" y="82"/>
                  </a:cubicBezTo>
                  <a:cubicBezTo>
                    <a:pt x="391" y="80"/>
                    <a:pt x="395" y="81"/>
                    <a:pt x="397" y="80"/>
                  </a:cubicBezTo>
                  <a:close/>
                </a:path>
              </a:pathLst>
            </a:custGeom>
            <a:solidFill>
              <a:srgbClr val="004DA1"/>
            </a:solidFill>
            <a:ln>
              <a:noFill/>
            </a:ln>
          </p:spPr>
          <p:txBody>
            <a:bodyPr vert="horz" wrap="square" lIns="68580" tIns="34290" rIns="68580" bIns="3429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013" b="0" i="0" u="none" strike="noStrike" kern="0" cap="none" spc="0" normalizeH="0" baseline="0" noProof="0" dirty="0">
                <a:ln>
                  <a:noFill/>
                </a:ln>
                <a:solidFill>
                  <a:prstClr val="black"/>
                </a:solidFill>
                <a:effectLst/>
                <a:uLnTx/>
                <a:uFillTx/>
                <a:cs typeface="+mn-ea"/>
                <a:sym typeface="+mn-lt"/>
              </a:endParaRPr>
            </a:p>
          </p:txBody>
        </p:sp>
        <p:sp>
          <p:nvSpPr>
            <p:cNvPr id="11" name="文本框 10">
              <a:extLst>
                <a:ext uri="{FF2B5EF4-FFF2-40B4-BE49-F238E27FC236}">
                  <a16:creationId xmlns:a16="http://schemas.microsoft.com/office/drawing/2014/main" id="{9638B1E5-5568-466A-B5E2-8FD1DDE2E088}"/>
                </a:ext>
              </a:extLst>
            </p:cNvPr>
            <p:cNvSpPr txBox="1"/>
            <p:nvPr/>
          </p:nvSpPr>
          <p:spPr>
            <a:xfrm>
              <a:off x="9306646" y="2602139"/>
              <a:ext cx="902810" cy="507831"/>
            </a:xfrm>
            <a:prstGeom prst="rect">
              <a:avLst/>
            </a:prstGeom>
            <a:noFill/>
            <a:effectLst/>
          </p:spPr>
          <p:txBody>
            <a:bodyPr vert="eaVert" wrap="none" rtlCol="0" anchor="ctr">
              <a:spAutoFit/>
            </a:bodyPr>
            <a:lstStyle>
              <a:defPPr>
                <a:defRPr lang="zh-CN"/>
              </a:defPPr>
              <a:lvl1pPr algn="ctr">
                <a:defRPr sz="4400">
                  <a:solidFill>
                    <a:srgbClr val="004DA1"/>
                  </a:solidFill>
                  <a:latin typeface="李旭科书法" panose="02000603000000000000" pitchFamily="2" charset="-122"/>
                  <a:ea typeface="李旭科书法" panose="02000603000000000000" pitchFamily="2" charset="-122"/>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lang="en-US" altLang="zh-CN" sz="3200" kern="0" dirty="0">
                  <a:solidFill>
                    <a:prstClr val="white"/>
                  </a:solidFill>
                  <a:latin typeface="+mn-lt"/>
                  <a:ea typeface="+mn-ea"/>
                  <a:cs typeface="+mn-ea"/>
                  <a:sym typeface="+mn-lt"/>
                </a:rPr>
                <a:t>A</a:t>
              </a:r>
              <a:endParaRPr kumimoji="0" lang="zh-CN" altLang="en-US" sz="3200" b="0" i="0" u="none" strike="noStrike" kern="0" cap="none" spc="0" normalizeH="0" baseline="0" noProof="0" dirty="0">
                <a:ln>
                  <a:noFill/>
                </a:ln>
                <a:solidFill>
                  <a:prstClr val="white"/>
                </a:solidFill>
                <a:effectLst/>
                <a:uLnTx/>
                <a:uFillTx/>
                <a:latin typeface="+mn-lt"/>
                <a:ea typeface="+mn-ea"/>
                <a:cs typeface="+mn-ea"/>
                <a:sym typeface="+mn-lt"/>
              </a:endParaRPr>
            </a:p>
          </p:txBody>
        </p:sp>
      </p:grpSp>
    </p:spTree>
    <p:extLst>
      <p:ext uri="{BB962C8B-B14F-4D97-AF65-F5344CB8AC3E}">
        <p14:creationId xmlns:p14="http://schemas.microsoft.com/office/powerpoint/2010/main" val="57540536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pSp>
        <p:nvGrpSpPr>
          <p:cNvPr id="9" name="组合 8"/>
          <p:cNvGrpSpPr/>
          <p:nvPr/>
        </p:nvGrpSpPr>
        <p:grpSpPr>
          <a:xfrm>
            <a:off x="1421217" y="1604587"/>
            <a:ext cx="548403" cy="3313565"/>
            <a:chOff x="8121873" y="2010009"/>
            <a:chExt cx="1739454" cy="1412819"/>
          </a:xfrm>
        </p:grpSpPr>
        <p:sp>
          <p:nvSpPr>
            <p:cNvPr id="10" name="圆角矩形 9"/>
            <p:cNvSpPr/>
            <p:nvPr/>
          </p:nvSpPr>
          <p:spPr>
            <a:xfrm>
              <a:off x="8121873" y="2010009"/>
              <a:ext cx="1739454" cy="1412819"/>
            </a:xfrm>
            <a:prstGeom prst="roundRect">
              <a:avLst>
                <a:gd name="adj" fmla="val 0"/>
              </a:avLst>
            </a:prstGeom>
            <a:solidFill>
              <a:srgbClr val="7030A0"/>
            </a:solidFill>
            <a:ln w="31750">
              <a:gradFill flip="none" rotWithShape="1">
                <a:gsLst>
                  <a:gs pos="0">
                    <a:schemeClr val="bg1">
                      <a:lumMod val="85000"/>
                    </a:schemeClr>
                  </a:gs>
                  <a:gs pos="100000">
                    <a:schemeClr val="bg1"/>
                  </a:gs>
                </a:gsLst>
                <a:lin ang="2700000" scaled="1"/>
                <a:tileRect/>
              </a:gradFill>
            </a:ln>
            <a:effectLst>
              <a:innerShdw blurRad="127000" dist="63500" dir="13500000">
                <a:schemeClr val="tx1">
                  <a:lumMod val="65000"/>
                  <a:lumOff val="35000"/>
                  <a:alpha val="49000"/>
                </a:scheme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0">
                <a:solidFill>
                  <a:srgbClr val="FFFFFF"/>
                </a:solidFill>
                <a:latin typeface="+mn-ea"/>
              </a:endParaRPr>
            </a:p>
          </p:txBody>
        </p:sp>
        <p:sp>
          <p:nvSpPr>
            <p:cNvPr id="11" name="圆角矩形 10"/>
            <p:cNvSpPr/>
            <p:nvPr/>
          </p:nvSpPr>
          <p:spPr>
            <a:xfrm>
              <a:off x="8145762" y="2133588"/>
              <a:ext cx="1692569" cy="1199766"/>
            </a:xfrm>
            <a:prstGeom prst="roundRect">
              <a:avLst>
                <a:gd name="adj" fmla="val 0"/>
              </a:avLst>
            </a:prstGeom>
            <a:solidFill>
              <a:schemeClr val="bg1">
                <a:lumMod val="95000"/>
              </a:schemeClr>
            </a:solidFill>
            <a:ln w="50800">
              <a:noFill/>
            </a:ln>
            <a:effectLst>
              <a:outerShdw blurRad="76200" dist="38100" dir="2700000" algn="tl" rotWithShape="0">
                <a:schemeClr val="tx1">
                  <a:lumMod val="65000"/>
                  <a:lumOff val="35000"/>
                  <a:alpha val="64000"/>
                </a:schemeClr>
              </a:outerShdw>
            </a:effectLst>
            <a:scene3d>
              <a:camera prst="orthographicFront"/>
              <a:lightRig rig="threePt" dir="t"/>
            </a:scene3d>
            <a:sp3d prstMaterial="softEdge">
              <a:bevelT w="44450" h="127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solidFill>
                  <a:srgbClr val="FFFFFF"/>
                </a:solidFill>
                <a:latin typeface="+mn-ea"/>
              </a:endParaRPr>
            </a:p>
          </p:txBody>
        </p:sp>
      </p:grpSp>
      <p:sp>
        <p:nvSpPr>
          <p:cNvPr id="12" name="矩形 11"/>
          <p:cNvSpPr/>
          <p:nvPr/>
        </p:nvSpPr>
        <p:spPr>
          <a:xfrm>
            <a:off x="1479974" y="2431590"/>
            <a:ext cx="430887" cy="1938992"/>
          </a:xfrm>
          <a:prstGeom prst="rect">
            <a:avLst/>
          </a:prstGeom>
        </p:spPr>
        <p:txBody>
          <a:bodyPr vert="horz" wrap="square">
            <a:spAutoFit/>
          </a:bodyPr>
          <a:lstStyle/>
          <a:p>
            <a:pPr algn="ctr"/>
            <a:r>
              <a:rPr lang="zh-CN" altLang="en-US" sz="2000" b="1" cap="all" dirty="0">
                <a:ln w="9000" cmpd="sng">
                  <a:solidFill>
                    <a:schemeClr val="accent4">
                      <a:shade val="50000"/>
                      <a:satMod val="120000"/>
                    </a:schemeClr>
                  </a:solidFill>
                  <a:prstDash val="solid"/>
                </a:ln>
                <a:solidFill>
                  <a:srgbClr val="0070C0"/>
                </a:solidFill>
                <a:effectLst>
                  <a:reflection blurRad="12700" stA="28000" endPos="45000" dist="1000" dir="5400000" sy="-100000" algn="bl" rotWithShape="0"/>
                </a:effectLst>
              </a:rPr>
              <a:t>办理登记时限</a:t>
            </a:r>
          </a:p>
        </p:txBody>
      </p:sp>
      <p:graphicFrame>
        <p:nvGraphicFramePr>
          <p:cNvPr id="2" name="图示 1"/>
          <p:cNvGraphicFramePr/>
          <p:nvPr>
            <p:extLst>
              <p:ext uri="{D42A27DB-BD31-4B8C-83A1-F6EECF244321}">
                <p14:modId xmlns:p14="http://schemas.microsoft.com/office/powerpoint/2010/main" val="3849415251"/>
              </p:ext>
            </p:extLst>
          </p:nvPr>
        </p:nvGraphicFramePr>
        <p:xfrm>
          <a:off x="2415132" y="1524969"/>
          <a:ext cx="5520281" cy="3405869"/>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13" name="文本框 12">
            <a:extLst>
              <a:ext uri="{FF2B5EF4-FFF2-40B4-BE49-F238E27FC236}">
                <a16:creationId xmlns:a16="http://schemas.microsoft.com/office/drawing/2014/main" id="{0191F5DB-A294-4345-A9E5-D875A7EA7F97}"/>
              </a:ext>
            </a:extLst>
          </p:cNvPr>
          <p:cNvSpPr txBox="1"/>
          <p:nvPr/>
        </p:nvSpPr>
        <p:spPr>
          <a:xfrm>
            <a:off x="1260143" y="225348"/>
            <a:ext cx="6675270" cy="500137"/>
          </a:xfrm>
          <a:prstGeom prst="rect">
            <a:avLst/>
          </a:prstGeom>
          <a:noFill/>
        </p:spPr>
        <p:txBody>
          <a:bodyPr wrap="square" lIns="68580" tIns="34290" rIns="68580" bIns="34290" rtlCol="0">
            <a:spAutoFit/>
          </a:bodyPr>
          <a:lstStyle/>
          <a:p>
            <a:pPr algn="ctr"/>
            <a:r>
              <a:rPr lang="zh-CN" altLang="en-US" sz="2800" b="1" dirty="0">
                <a:solidFill>
                  <a:srgbClr val="0070C0"/>
                </a:solidFill>
                <a:cs typeface="+mn-ea"/>
                <a:sym typeface="+mn-lt"/>
              </a:rPr>
              <a:t>一、增值税纳税人</a:t>
            </a:r>
            <a:r>
              <a:rPr lang="en-US" altLang="zh-CN" sz="2400" b="1" dirty="0">
                <a:solidFill>
                  <a:srgbClr val="7030A0"/>
                </a:solidFill>
                <a:cs typeface="+mn-ea"/>
                <a:sym typeface="+mn-lt"/>
              </a:rPr>
              <a:t>——</a:t>
            </a:r>
            <a:r>
              <a:rPr lang="zh-CN" altLang="en-US" sz="2400" b="1" dirty="0">
                <a:solidFill>
                  <a:srgbClr val="7030A0"/>
                </a:solidFill>
                <a:cs typeface="+mn-ea"/>
                <a:sym typeface="+mn-lt"/>
              </a:rPr>
              <a:t>纳税人的登记及管理</a:t>
            </a:r>
            <a:endParaRPr lang="en-US" altLang="zh-CN" sz="2800" b="1" dirty="0">
              <a:solidFill>
                <a:srgbClr val="7030A0"/>
              </a:solidFill>
              <a:cs typeface="+mn-ea"/>
              <a:sym typeface="+mn-lt"/>
            </a:endParaRPr>
          </a:p>
        </p:txBody>
      </p:sp>
      <p:sp>
        <p:nvSpPr>
          <p:cNvPr id="14" name="矩形 13">
            <a:extLst>
              <a:ext uri="{FF2B5EF4-FFF2-40B4-BE49-F238E27FC236}">
                <a16:creationId xmlns:a16="http://schemas.microsoft.com/office/drawing/2014/main" id="{8862EE7C-CC09-456A-AC69-C0A6663BB45F}"/>
              </a:ext>
            </a:extLst>
          </p:cNvPr>
          <p:cNvSpPr/>
          <p:nvPr/>
        </p:nvSpPr>
        <p:spPr>
          <a:xfrm>
            <a:off x="667798" y="925172"/>
            <a:ext cx="2574759" cy="400110"/>
          </a:xfrm>
          <a:prstGeom prst="rect">
            <a:avLst/>
          </a:prstGeom>
          <a:ln/>
        </p:spPr>
        <p:style>
          <a:lnRef idx="0">
            <a:schemeClr val="accent3"/>
          </a:lnRef>
          <a:fillRef idx="3">
            <a:schemeClr val="accent3"/>
          </a:fillRef>
          <a:effectRef idx="3">
            <a:schemeClr val="accent3"/>
          </a:effectRef>
          <a:fontRef idx="minor">
            <a:schemeClr val="lt1"/>
          </a:fontRef>
        </p:style>
        <p:txBody>
          <a:bodyPr wrap="square">
            <a:spAutoFit/>
          </a:bodyPr>
          <a:lstStyle/>
          <a:p>
            <a:r>
              <a:rPr lang="zh-CN" altLang="zh-CN" sz="2000" b="1" dirty="0">
                <a:solidFill>
                  <a:schemeClr val="bg1"/>
                </a:solidFill>
                <a:effectLst>
                  <a:outerShdw blurRad="38100" dist="38100" dir="2700000" algn="tl">
                    <a:srgbClr val="000000">
                      <a:alpha val="43137"/>
                    </a:srgbClr>
                  </a:outerShdw>
                </a:effectLst>
              </a:rPr>
              <a:t>一般纳税人登记</a:t>
            </a:r>
            <a:r>
              <a:rPr lang="zh-CN" altLang="en-US" sz="2000" b="1" dirty="0">
                <a:solidFill>
                  <a:schemeClr val="bg1"/>
                </a:solidFill>
                <a:effectLst>
                  <a:outerShdw blurRad="38100" dist="38100" dir="2700000" algn="tl">
                    <a:srgbClr val="000000">
                      <a:alpha val="43137"/>
                    </a:srgbClr>
                  </a:outerShdw>
                </a:effectLst>
              </a:rPr>
              <a:t>管理</a:t>
            </a:r>
            <a:endParaRPr lang="zh-CN" altLang="zh-CN" sz="2000" b="1" dirty="0">
              <a:solidFill>
                <a:schemeClr val="bg1"/>
              </a:solidFill>
              <a:effectLst>
                <a:outerShdw blurRad="38100" dist="38100" dir="2700000" algn="tl">
                  <a:srgbClr val="000000">
                    <a:alpha val="43137"/>
                  </a:srgbClr>
                </a:outerShdw>
              </a:effectLst>
            </a:endParaRPr>
          </a:p>
        </p:txBody>
      </p:sp>
    </p:spTree>
    <p:extLst>
      <p:ext uri="{BB962C8B-B14F-4D97-AF65-F5344CB8AC3E}">
        <p14:creationId xmlns:p14="http://schemas.microsoft.com/office/powerpoint/2010/main" val="2421862119"/>
      </p:ext>
    </p:extLst>
  </p:cSld>
  <p:clrMapOvr>
    <a:masterClrMapping/>
  </p:clrMapOvr>
  <mc:AlternateContent xmlns:mc="http://schemas.openxmlformats.org/markup-compatibility/2006" xmlns:p14="http://schemas.microsoft.com/office/powerpoint/2010/main">
    <mc:Choice Requires="p14">
      <p:transition spd="slow" p14:dur="1600" advClick="0" advTm="0">
        <p14:gallery dir="l"/>
      </p:transition>
    </mc:Choice>
    <mc:Fallback xmlns="">
      <p:transition spd="slow" advClick="0" advTm="0">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accel="60000" fill="hold" nodeType="afterEffect" p14:presetBounceEnd="40000">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14:bounceEnd="40000">
                                          <p:cBhvr additive="base">
                                            <p:cTn id="7" dur="500" fill="hold"/>
                                            <p:tgtEl>
                                              <p:spTgt spid="9"/>
                                            </p:tgtEl>
                                            <p:attrNameLst>
                                              <p:attrName>ppt_x</p:attrName>
                                            </p:attrNameLst>
                                          </p:cBhvr>
                                          <p:tavLst>
                                            <p:tav tm="0">
                                              <p:val>
                                                <p:strVal val="1+#ppt_w/2"/>
                                              </p:val>
                                            </p:tav>
                                            <p:tav tm="100000">
                                              <p:val>
                                                <p:strVal val="#ppt_x"/>
                                              </p:val>
                                            </p:tav>
                                          </p:tavLst>
                                        </p:anim>
                                        <p:anim calcmode="lin" valueType="num" p14:bounceEnd="40000">
                                          <p:cBhvr additive="base">
                                            <p:cTn id="8" dur="500" fill="hold"/>
                                            <p:tgtEl>
                                              <p:spTgt spid="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accel="60000" fill="hold" nodeType="after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additive="base">
                                            <p:cTn id="7" dur="500" fill="hold"/>
                                            <p:tgtEl>
                                              <p:spTgt spid="9"/>
                                            </p:tgtEl>
                                            <p:attrNameLst>
                                              <p:attrName>ppt_x</p:attrName>
                                            </p:attrNameLst>
                                          </p:cBhvr>
                                          <p:tavLst>
                                            <p:tav tm="0">
                                              <p:val>
                                                <p:strVal val="1+#ppt_w/2"/>
                                              </p:val>
                                            </p:tav>
                                            <p:tav tm="100000">
                                              <p:val>
                                                <p:strVal val="#ppt_x"/>
                                              </p:val>
                                            </p:tav>
                                          </p:tavLst>
                                        </p:anim>
                                        <p:anim calcmode="lin" valueType="num">
                                          <p:cBhvr additive="base">
                                            <p:cTn id="8" dur="500" fill="hold"/>
                                            <p:tgtEl>
                                              <p:spTgt spid="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mc:Fallback>
  </mc:AlternateContent>
</p:sld>
</file>

<file path=ppt/slides/slide2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组合 2">
            <a:extLst>
              <a:ext uri="{FF2B5EF4-FFF2-40B4-BE49-F238E27FC236}">
                <a16:creationId xmlns:a16="http://schemas.microsoft.com/office/drawing/2014/main" id="{AC5B2F5A-1005-4C25-8A86-60EC58D5C582}"/>
              </a:ext>
            </a:extLst>
          </p:cNvPr>
          <p:cNvGrpSpPr/>
          <p:nvPr/>
        </p:nvGrpSpPr>
        <p:grpSpPr>
          <a:xfrm>
            <a:off x="737088" y="1051794"/>
            <a:ext cx="5684977" cy="3644031"/>
            <a:chOff x="1410484" y="1143942"/>
            <a:chExt cx="4207566" cy="3446991"/>
          </a:xfrm>
        </p:grpSpPr>
        <p:graphicFrame>
          <p:nvGraphicFramePr>
            <p:cNvPr id="2" name="图示 1"/>
            <p:cNvGraphicFramePr/>
            <p:nvPr>
              <p:extLst>
                <p:ext uri="{D42A27DB-BD31-4B8C-83A1-F6EECF244321}">
                  <p14:modId xmlns:p14="http://schemas.microsoft.com/office/powerpoint/2010/main" val="2916507675"/>
                </p:ext>
              </p:extLst>
            </p:nvPr>
          </p:nvGraphicFramePr>
          <p:xfrm>
            <a:off x="1410484" y="1143942"/>
            <a:ext cx="4207566" cy="3446991"/>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11" name="TextBox 10"/>
            <p:cNvSpPr txBox="1"/>
            <p:nvPr/>
          </p:nvSpPr>
          <p:spPr>
            <a:xfrm>
              <a:off x="1867386" y="2241498"/>
              <a:ext cx="364448" cy="1251878"/>
            </a:xfrm>
            <a:prstGeom prst="rect">
              <a:avLst/>
            </a:prstGeom>
            <a:noFill/>
          </p:spPr>
          <p:txBody>
            <a:bodyPr wrap="square" rtlCol="0">
              <a:spAutoFit/>
            </a:bodyPr>
            <a:lstStyle/>
            <a:p>
              <a:pPr lvl="0" algn="ctr"/>
              <a:r>
                <a:rPr lang="zh-CN" altLang="en-US" sz="2000" b="1" dirty="0">
                  <a:solidFill>
                    <a:srgbClr val="7030A0"/>
                  </a:solidFill>
                </a:rPr>
                <a:t>一般规定</a:t>
              </a:r>
            </a:p>
          </p:txBody>
        </p:sp>
      </p:grpSp>
      <p:sp>
        <p:nvSpPr>
          <p:cNvPr id="10" name="线形标注 2(带边框和强调线) 9"/>
          <p:cNvSpPr/>
          <p:nvPr/>
        </p:nvSpPr>
        <p:spPr>
          <a:xfrm>
            <a:off x="6422065" y="1336933"/>
            <a:ext cx="2575300" cy="2842591"/>
          </a:xfrm>
          <a:prstGeom prst="accentBorderCallout2">
            <a:avLst>
              <a:gd name="adj1" fmla="val 8025"/>
              <a:gd name="adj2" fmla="val -5054"/>
              <a:gd name="adj3" fmla="val 8361"/>
              <a:gd name="adj4" fmla="val -27185"/>
              <a:gd name="adj5" fmla="val 23066"/>
              <a:gd name="adj6" fmla="val -57364"/>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72000">
              <a:lnSpc>
                <a:spcPct val="120000"/>
              </a:lnSpc>
            </a:pPr>
            <a:r>
              <a:rPr lang="zh-CN" altLang="zh-CN" sz="2000" b="1" dirty="0">
                <a:solidFill>
                  <a:schemeClr val="tx1"/>
                </a:solidFill>
              </a:rPr>
              <a:t>增值税扣税凭证</a:t>
            </a:r>
            <a:r>
              <a:rPr lang="zh-CN" altLang="en-US" sz="2000" b="1" dirty="0">
                <a:solidFill>
                  <a:schemeClr val="tx1"/>
                </a:solidFill>
              </a:rPr>
              <a:t>有</a:t>
            </a:r>
            <a:endParaRPr lang="en-US" altLang="zh-CN" sz="2000" b="1" dirty="0">
              <a:solidFill>
                <a:schemeClr val="tx1"/>
              </a:solidFill>
            </a:endParaRPr>
          </a:p>
          <a:p>
            <a:pPr marL="357750" indent="-285750">
              <a:lnSpc>
                <a:spcPct val="120000"/>
              </a:lnSpc>
              <a:buFont typeface="Wingdings" pitchFamily="2" charset="2"/>
              <a:buChar char="u"/>
            </a:pPr>
            <a:r>
              <a:rPr lang="zh-CN" altLang="zh-CN" sz="2000" b="1" dirty="0">
                <a:solidFill>
                  <a:schemeClr val="tx1"/>
                </a:solidFill>
              </a:rPr>
              <a:t>增值税专用发票</a:t>
            </a:r>
            <a:endParaRPr lang="en-US" altLang="zh-CN" sz="2000" b="1" dirty="0">
              <a:solidFill>
                <a:schemeClr val="tx1"/>
              </a:solidFill>
            </a:endParaRPr>
          </a:p>
          <a:p>
            <a:pPr marL="357750" indent="-285750">
              <a:lnSpc>
                <a:spcPct val="120000"/>
              </a:lnSpc>
              <a:buFont typeface="Wingdings" pitchFamily="2" charset="2"/>
              <a:buChar char="u"/>
            </a:pPr>
            <a:r>
              <a:rPr lang="zh-CN" altLang="zh-CN" sz="2000" b="1" dirty="0">
                <a:solidFill>
                  <a:schemeClr val="tx1"/>
                </a:solidFill>
              </a:rPr>
              <a:t>海关进口增值税专用缴款书</a:t>
            </a:r>
            <a:endParaRPr lang="en-US" altLang="zh-CN" sz="2000" b="1" dirty="0">
              <a:solidFill>
                <a:schemeClr val="tx1"/>
              </a:solidFill>
            </a:endParaRPr>
          </a:p>
          <a:p>
            <a:pPr marL="357750" indent="-285750">
              <a:lnSpc>
                <a:spcPct val="120000"/>
              </a:lnSpc>
              <a:buFont typeface="Wingdings" pitchFamily="2" charset="2"/>
              <a:buChar char="u"/>
            </a:pPr>
            <a:r>
              <a:rPr lang="zh-CN" altLang="zh-CN" sz="2000" b="1" dirty="0">
                <a:solidFill>
                  <a:schemeClr val="tx1"/>
                </a:solidFill>
              </a:rPr>
              <a:t>农产品收购发票</a:t>
            </a:r>
            <a:endParaRPr lang="en-US" altLang="zh-CN" sz="2000" b="1" dirty="0">
              <a:solidFill>
                <a:schemeClr val="tx1"/>
              </a:solidFill>
            </a:endParaRPr>
          </a:p>
          <a:p>
            <a:pPr marL="357750" indent="-285750">
              <a:lnSpc>
                <a:spcPct val="120000"/>
              </a:lnSpc>
              <a:buFont typeface="Wingdings" pitchFamily="2" charset="2"/>
              <a:buChar char="u"/>
            </a:pPr>
            <a:r>
              <a:rPr lang="zh-CN" altLang="zh-CN" sz="2000" b="1" dirty="0">
                <a:solidFill>
                  <a:schemeClr val="tx1"/>
                </a:solidFill>
              </a:rPr>
              <a:t>农产品销售发票</a:t>
            </a:r>
            <a:endParaRPr lang="en-US" altLang="zh-CN" sz="2000" b="1" dirty="0">
              <a:solidFill>
                <a:schemeClr val="tx1"/>
              </a:solidFill>
            </a:endParaRPr>
          </a:p>
          <a:p>
            <a:pPr marL="357750" indent="-285750">
              <a:lnSpc>
                <a:spcPct val="120000"/>
              </a:lnSpc>
              <a:buFont typeface="Wingdings" pitchFamily="2" charset="2"/>
              <a:buChar char="u"/>
            </a:pPr>
            <a:r>
              <a:rPr lang="zh-CN" altLang="zh-CN" sz="2000" b="1" dirty="0">
                <a:solidFill>
                  <a:schemeClr val="tx1"/>
                </a:solidFill>
              </a:rPr>
              <a:t>完税凭证</a:t>
            </a:r>
            <a:endParaRPr lang="zh-CN" altLang="en-US" sz="2000" b="1" dirty="0">
              <a:solidFill>
                <a:schemeClr val="tx1"/>
              </a:solidFill>
            </a:endParaRPr>
          </a:p>
        </p:txBody>
      </p:sp>
      <p:sp>
        <p:nvSpPr>
          <p:cNvPr id="13" name="文本框 4"/>
          <p:cNvSpPr txBox="1"/>
          <p:nvPr/>
        </p:nvSpPr>
        <p:spPr>
          <a:xfrm>
            <a:off x="1063486" y="299722"/>
            <a:ext cx="7007087" cy="500137"/>
          </a:xfrm>
          <a:prstGeom prst="rect">
            <a:avLst/>
          </a:prstGeom>
          <a:noFill/>
        </p:spPr>
        <p:txBody>
          <a:bodyPr wrap="square" lIns="68580" tIns="34290" rIns="68580" bIns="34290" rtlCol="0">
            <a:spAutoFit/>
          </a:bodyPr>
          <a:lstStyle/>
          <a:p>
            <a:pPr algn="ctr"/>
            <a:r>
              <a:rPr lang="zh-CN" altLang="en-US" sz="2800" b="1" dirty="0">
                <a:solidFill>
                  <a:srgbClr val="0070C0"/>
                </a:solidFill>
                <a:latin typeface="+mn-ea"/>
              </a:rPr>
              <a:t>三、进项税额</a:t>
            </a:r>
            <a:r>
              <a:rPr lang="en-US" altLang="zh-CN" sz="2400" b="1" dirty="0">
                <a:solidFill>
                  <a:srgbClr val="7030A0"/>
                </a:solidFill>
                <a:latin typeface="+mn-ea"/>
              </a:rPr>
              <a:t>——2.</a:t>
            </a:r>
            <a:r>
              <a:rPr lang="zh-CN" altLang="en-US" sz="2400" b="1" dirty="0">
                <a:solidFill>
                  <a:srgbClr val="7030A0"/>
                </a:solidFill>
                <a:latin typeface="+mn-ea"/>
              </a:rPr>
              <a:t>不得抵扣进项税额</a:t>
            </a:r>
            <a:endParaRPr lang="zh-CN" altLang="zh-CN" sz="2800" b="1" dirty="0">
              <a:solidFill>
                <a:srgbClr val="7030A0"/>
              </a:solidFill>
              <a:latin typeface="+mn-ea"/>
            </a:endParaRPr>
          </a:p>
        </p:txBody>
      </p:sp>
    </p:spTree>
    <p:extLst>
      <p:ext uri="{BB962C8B-B14F-4D97-AF65-F5344CB8AC3E}">
        <p14:creationId xmlns:p14="http://schemas.microsoft.com/office/powerpoint/2010/main" val="3040632992"/>
      </p:ext>
    </p:extLst>
  </p:cSld>
  <p:clrMapOvr>
    <a:masterClrMapping/>
  </p:clrMapOvr>
  <mc:AlternateContent xmlns:mc="http://schemas.openxmlformats.org/markup-compatibility/2006" xmlns:p14="http://schemas.microsoft.com/office/powerpoint/2010/main">
    <mc:Choice Requires="p14">
      <p:transition spd="slow" p14:dur="1600" advClick="0" advTm="0">
        <p14:gallery dir="l"/>
      </p:transition>
    </mc:Choice>
    <mc:Fallback xmlns="">
      <p:transition spd="slow"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barn(inVertical)">
                                      <p:cBhvr>
                                        <p:cTn id="7"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Lst>
  </p:timing>
</p:sld>
</file>

<file path=ppt/slides/slide2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组合 3">
            <a:extLst>
              <a:ext uri="{FF2B5EF4-FFF2-40B4-BE49-F238E27FC236}">
                <a16:creationId xmlns:a16="http://schemas.microsoft.com/office/drawing/2014/main" id="{591AF85D-D0D4-406E-9E22-C86D50225680}"/>
              </a:ext>
            </a:extLst>
          </p:cNvPr>
          <p:cNvGrpSpPr/>
          <p:nvPr/>
        </p:nvGrpSpPr>
        <p:grpSpPr>
          <a:xfrm>
            <a:off x="829570" y="1369101"/>
            <a:ext cx="7685227" cy="3446991"/>
            <a:chOff x="1873728" y="1685613"/>
            <a:chExt cx="5599044" cy="3446991"/>
          </a:xfrm>
        </p:grpSpPr>
        <p:graphicFrame>
          <p:nvGraphicFramePr>
            <p:cNvPr id="2" name="图示 1"/>
            <p:cNvGraphicFramePr/>
            <p:nvPr>
              <p:extLst>
                <p:ext uri="{D42A27DB-BD31-4B8C-83A1-F6EECF244321}">
                  <p14:modId xmlns:p14="http://schemas.microsoft.com/office/powerpoint/2010/main" val="113247768"/>
                </p:ext>
              </p:extLst>
            </p:nvPr>
          </p:nvGraphicFramePr>
          <p:xfrm>
            <a:off x="1873728" y="1685613"/>
            <a:ext cx="5599044" cy="3446991"/>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3" name="流程图: 过程 2"/>
            <p:cNvSpPr/>
            <p:nvPr/>
          </p:nvSpPr>
          <p:spPr>
            <a:xfrm>
              <a:off x="1970698" y="2815143"/>
              <a:ext cx="1331843" cy="1053548"/>
            </a:xfrm>
            <a:prstGeom prst="flowChartProcess">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r>
                <a:rPr lang="en-US" altLang="zh-CN" sz="2000" b="1" dirty="0">
                  <a:solidFill>
                    <a:srgbClr val="7030A0"/>
                  </a:solidFill>
                  <a:latin typeface="宋体"/>
                  <a:ea typeface="宋体"/>
                </a:rPr>
                <a:t>◆</a:t>
              </a:r>
              <a:r>
                <a:rPr lang="zh-CN" altLang="zh-CN" sz="2000" b="1" dirty="0">
                  <a:solidFill>
                    <a:srgbClr val="7030A0"/>
                  </a:solidFill>
                </a:rPr>
                <a:t>交际应酬消费属个人消费</a:t>
              </a:r>
              <a:endParaRPr lang="zh-CN" altLang="en-US" sz="2000" b="1" dirty="0">
                <a:solidFill>
                  <a:srgbClr val="7030A0"/>
                </a:solidFill>
              </a:endParaRPr>
            </a:p>
          </p:txBody>
        </p:sp>
      </p:grpSp>
      <p:sp>
        <p:nvSpPr>
          <p:cNvPr id="9" name="文本框 4"/>
          <p:cNvSpPr txBox="1"/>
          <p:nvPr/>
        </p:nvSpPr>
        <p:spPr>
          <a:xfrm>
            <a:off x="1063486" y="299722"/>
            <a:ext cx="7007087" cy="500137"/>
          </a:xfrm>
          <a:prstGeom prst="rect">
            <a:avLst/>
          </a:prstGeom>
          <a:noFill/>
        </p:spPr>
        <p:txBody>
          <a:bodyPr wrap="square" lIns="68580" tIns="34290" rIns="68580" bIns="34290" rtlCol="0">
            <a:spAutoFit/>
          </a:bodyPr>
          <a:lstStyle/>
          <a:p>
            <a:pPr algn="ctr"/>
            <a:r>
              <a:rPr lang="zh-CN" altLang="en-US" sz="2800" b="1" dirty="0">
                <a:solidFill>
                  <a:srgbClr val="0070C0"/>
                </a:solidFill>
                <a:latin typeface="+mn-ea"/>
              </a:rPr>
              <a:t>三、进项税额</a:t>
            </a:r>
            <a:r>
              <a:rPr lang="en-US" altLang="zh-CN" sz="2400" b="1" dirty="0">
                <a:solidFill>
                  <a:srgbClr val="7030A0"/>
                </a:solidFill>
              </a:rPr>
              <a:t>——2.</a:t>
            </a:r>
            <a:r>
              <a:rPr lang="zh-CN" altLang="en-US" sz="2400" b="1" dirty="0">
                <a:solidFill>
                  <a:srgbClr val="7030A0"/>
                </a:solidFill>
              </a:rPr>
              <a:t>不得抵扣进项税额</a:t>
            </a:r>
            <a:endParaRPr lang="zh-CN" altLang="zh-CN" sz="2400" b="1" dirty="0">
              <a:solidFill>
                <a:srgbClr val="7030A0"/>
              </a:solidFill>
            </a:endParaRPr>
          </a:p>
        </p:txBody>
      </p:sp>
      <p:sp>
        <p:nvSpPr>
          <p:cNvPr id="10" name="文本框 9">
            <a:extLst>
              <a:ext uri="{FF2B5EF4-FFF2-40B4-BE49-F238E27FC236}">
                <a16:creationId xmlns:a16="http://schemas.microsoft.com/office/drawing/2014/main" id="{64C80F9B-D762-451E-84FA-4A6BC0B1669E}"/>
              </a:ext>
            </a:extLst>
          </p:cNvPr>
          <p:cNvSpPr txBox="1"/>
          <p:nvPr/>
        </p:nvSpPr>
        <p:spPr>
          <a:xfrm>
            <a:off x="209107" y="848253"/>
            <a:ext cx="7623544" cy="520848"/>
          </a:xfrm>
          <a:prstGeom prst="rect">
            <a:avLst/>
          </a:prstGeom>
          <a:noFill/>
        </p:spPr>
        <p:txBody>
          <a:bodyPr wrap="square">
            <a:spAutoFit/>
          </a:bodyPr>
          <a:lstStyle/>
          <a:p>
            <a:pPr marL="0" marR="0" lvl="0" indent="539750" algn="l" defTabSz="914400" rtl="0" eaLnBrk="1" fontAlgn="auto" latinLnBrk="0" hangingPunct="1">
              <a:lnSpc>
                <a:spcPct val="150000"/>
              </a:lnSpc>
              <a:spcBef>
                <a:spcPts val="0"/>
              </a:spcBef>
              <a:spcAft>
                <a:spcPts val="0"/>
              </a:spcAft>
              <a:buClrTx/>
              <a:buSzTx/>
              <a:buFont typeface="Arial" panose="020B0604020202020204" pitchFamily="34" charset="0"/>
              <a:buNone/>
              <a:tabLst/>
              <a:defRPr/>
            </a:pPr>
            <a:r>
              <a:rPr kumimoji="0" lang="zh-CN" altLang="zh-CN" sz="22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a:t>
            </a:r>
            <a:r>
              <a:rPr kumimoji="0" lang="en-US" altLang="zh-CN" sz="22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1</a:t>
            </a:r>
            <a:r>
              <a:rPr kumimoji="0" lang="zh-CN" altLang="zh-CN" sz="22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）不再产生后续销项税额（即纳税链条终止）。</a:t>
            </a:r>
          </a:p>
        </p:txBody>
      </p:sp>
    </p:spTree>
    <p:extLst>
      <p:ext uri="{BB962C8B-B14F-4D97-AF65-F5344CB8AC3E}">
        <p14:creationId xmlns:p14="http://schemas.microsoft.com/office/powerpoint/2010/main" val="409971975"/>
      </p:ext>
    </p:extLst>
  </p:cSld>
  <p:clrMapOvr>
    <a:masterClrMapping/>
  </p:clrMapOvr>
  <mc:AlternateContent xmlns:mc="http://schemas.openxmlformats.org/markup-compatibility/2006" xmlns:p14="http://schemas.microsoft.com/office/powerpoint/2010/main">
    <mc:Choice Requires="p14">
      <p:transition spd="slow" p14:dur="1600" advClick="0" advTm="0">
        <p14:gallery dir="l"/>
      </p:transition>
    </mc:Choice>
    <mc:Fallback xmlns="">
      <p:transition spd="slow" advClick="0" advTm="0">
        <p:fade/>
      </p:transition>
    </mc:Fallback>
  </mc:AlternateContent>
</p:sld>
</file>

<file path=ppt/slides/slide2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文本框 4"/>
          <p:cNvSpPr txBox="1"/>
          <p:nvPr/>
        </p:nvSpPr>
        <p:spPr>
          <a:xfrm>
            <a:off x="1063486" y="299722"/>
            <a:ext cx="7007087" cy="500137"/>
          </a:xfrm>
          <a:prstGeom prst="rect">
            <a:avLst/>
          </a:prstGeom>
          <a:noFill/>
        </p:spPr>
        <p:txBody>
          <a:bodyPr wrap="square" lIns="68580" tIns="34290" rIns="68580" bIns="34290" rtlCol="0">
            <a:spAutoFit/>
          </a:bodyPr>
          <a:lstStyle/>
          <a:p>
            <a:pPr algn="ctr"/>
            <a:r>
              <a:rPr lang="zh-CN" altLang="en-US" sz="2800" b="1" dirty="0">
                <a:solidFill>
                  <a:srgbClr val="0070C0"/>
                </a:solidFill>
                <a:latin typeface="+mn-ea"/>
              </a:rPr>
              <a:t>三、进项税额</a:t>
            </a:r>
            <a:r>
              <a:rPr lang="en-US" altLang="zh-CN" sz="2400" b="1" dirty="0">
                <a:solidFill>
                  <a:srgbClr val="7030A0"/>
                </a:solidFill>
              </a:rPr>
              <a:t>——2.</a:t>
            </a:r>
            <a:r>
              <a:rPr lang="zh-CN" altLang="en-US" sz="2400" b="1" dirty="0">
                <a:solidFill>
                  <a:srgbClr val="7030A0"/>
                </a:solidFill>
              </a:rPr>
              <a:t>不得抵扣进项税额</a:t>
            </a:r>
            <a:endParaRPr lang="zh-CN" altLang="zh-CN" sz="2400" b="1" dirty="0">
              <a:solidFill>
                <a:srgbClr val="7030A0"/>
              </a:solidFill>
            </a:endParaRPr>
          </a:p>
        </p:txBody>
      </p:sp>
      <p:sp>
        <p:nvSpPr>
          <p:cNvPr id="10" name="文本框 9">
            <a:extLst>
              <a:ext uri="{FF2B5EF4-FFF2-40B4-BE49-F238E27FC236}">
                <a16:creationId xmlns:a16="http://schemas.microsoft.com/office/drawing/2014/main" id="{64C80F9B-D762-451E-84FA-4A6BC0B1669E}"/>
              </a:ext>
            </a:extLst>
          </p:cNvPr>
          <p:cNvSpPr txBox="1"/>
          <p:nvPr/>
        </p:nvSpPr>
        <p:spPr>
          <a:xfrm>
            <a:off x="393405" y="876607"/>
            <a:ext cx="8268586" cy="4075668"/>
          </a:xfrm>
          <a:prstGeom prst="rect">
            <a:avLst/>
          </a:prstGeom>
          <a:noFill/>
        </p:spPr>
        <p:txBody>
          <a:bodyPr wrap="square">
            <a:spAutoFit/>
          </a:bodyPr>
          <a:lstStyle/>
          <a:p>
            <a:pPr marL="0" marR="0" lvl="0" indent="539750" algn="l" defTabSz="914400" rtl="0" eaLnBrk="1" fontAlgn="auto" latinLnBrk="0" hangingPunct="1">
              <a:lnSpc>
                <a:spcPct val="150000"/>
              </a:lnSpc>
              <a:spcBef>
                <a:spcPts val="0"/>
              </a:spcBef>
              <a:spcAft>
                <a:spcPts val="0"/>
              </a:spcAft>
              <a:buClrTx/>
              <a:buSzTx/>
              <a:buFont typeface="Arial" panose="020B0604020202020204" pitchFamily="34" charset="0"/>
              <a:buNone/>
              <a:tabLst/>
              <a:defRPr/>
            </a:pPr>
            <a:r>
              <a:rPr kumimoji="0" lang="en-US" altLang="zh-CN" sz="22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①</a:t>
            </a:r>
            <a:r>
              <a:rPr kumimoji="0" lang="zh-CN" altLang="zh-CN" sz="22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固定资产、无形资产、不动产</a:t>
            </a:r>
          </a:p>
          <a:p>
            <a:pPr marL="0" marR="0" lvl="0" indent="539750" algn="l" defTabSz="914400" rtl="0" eaLnBrk="1" fontAlgn="auto" latinLnBrk="0" hangingPunct="1">
              <a:lnSpc>
                <a:spcPct val="150000"/>
              </a:lnSpc>
              <a:spcBef>
                <a:spcPts val="0"/>
              </a:spcBef>
              <a:spcAft>
                <a:spcPts val="0"/>
              </a:spcAft>
              <a:buClrTx/>
              <a:buSzTx/>
              <a:buFont typeface="Arial" panose="020B0604020202020204" pitchFamily="34" charset="0"/>
              <a:buNone/>
              <a:tabLst/>
              <a:defRPr/>
            </a:pPr>
            <a:r>
              <a:rPr kumimoji="0" lang="zh-CN" altLang="zh-CN" sz="22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不得抵扣的固定资产、无形资产、不动产，仅指</a:t>
            </a:r>
            <a:r>
              <a:rPr kumimoji="0" lang="en-US" altLang="zh-CN" sz="22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a:t>
            </a:r>
            <a:r>
              <a:rPr kumimoji="0" lang="zh-CN" altLang="zh-CN" sz="22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专用</a:t>
            </a:r>
            <a:r>
              <a:rPr kumimoji="0" lang="en-US" altLang="zh-CN" sz="22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a:t>
            </a:r>
            <a:r>
              <a:rPr kumimoji="0" lang="zh-CN" altLang="zh-CN" sz="22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于上述项目的固定资产、无形资产（不包括其他权益性无形资产）、不动产。</a:t>
            </a:r>
          </a:p>
          <a:p>
            <a:pPr marL="0" marR="0" lvl="0" indent="539750" algn="l" defTabSz="914400" rtl="0" eaLnBrk="1" fontAlgn="auto" latinLnBrk="0" hangingPunct="1">
              <a:lnSpc>
                <a:spcPct val="150000"/>
              </a:lnSpc>
              <a:spcBef>
                <a:spcPts val="0"/>
              </a:spcBef>
              <a:spcAft>
                <a:spcPts val="0"/>
              </a:spcAft>
              <a:buClrTx/>
              <a:buSzTx/>
              <a:buFont typeface="Arial" panose="020B0604020202020204" pitchFamily="34" charset="0"/>
              <a:buNone/>
              <a:tabLst/>
              <a:defRPr/>
            </a:pPr>
            <a:r>
              <a:rPr kumimoji="0" lang="zh-CN" altLang="zh-CN" sz="22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【注意】</a:t>
            </a:r>
            <a:r>
              <a:rPr kumimoji="0" lang="zh-CN" altLang="zh-CN" sz="22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无论</a:t>
            </a:r>
            <a:r>
              <a:rPr kumimoji="0" lang="en-US" altLang="zh-CN" sz="22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a:t>
            </a:r>
            <a:r>
              <a:rPr kumimoji="0" lang="zh-CN" altLang="zh-CN" sz="22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购入</a:t>
            </a:r>
            <a:r>
              <a:rPr kumimoji="0" lang="en-US" altLang="zh-CN" sz="22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a:t>
            </a:r>
            <a:r>
              <a:rPr kumimoji="0" lang="zh-CN" altLang="zh-CN" sz="22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或</a:t>
            </a:r>
            <a:r>
              <a:rPr kumimoji="0" lang="en-US" altLang="zh-CN" sz="22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a:t>
            </a:r>
            <a:r>
              <a:rPr kumimoji="0" lang="zh-CN" altLang="zh-CN" sz="22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租入</a:t>
            </a:r>
            <a:r>
              <a:rPr kumimoji="0" lang="en-US" altLang="zh-CN" sz="22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a:t>
            </a:r>
            <a:r>
              <a:rPr kumimoji="0" lang="zh-CN" altLang="zh-CN" sz="22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固定资产、不动产，</a:t>
            </a:r>
            <a:r>
              <a:rPr kumimoji="0" lang="en-US" altLang="zh-CN" sz="22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a:t>
            </a:r>
            <a:r>
              <a:rPr kumimoji="0" lang="zh-CN" altLang="zh-CN" sz="22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既</a:t>
            </a:r>
            <a:r>
              <a:rPr kumimoji="0" lang="en-US" altLang="zh-CN" sz="22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a:t>
            </a:r>
            <a:r>
              <a:rPr kumimoji="0" lang="zh-CN" altLang="zh-CN" sz="22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用于一般计税方法计税项目，</a:t>
            </a:r>
            <a:r>
              <a:rPr kumimoji="0" lang="en-US" altLang="zh-CN" sz="22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a:t>
            </a:r>
            <a:r>
              <a:rPr kumimoji="0" lang="zh-CN" altLang="zh-CN" sz="22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又</a:t>
            </a:r>
            <a:r>
              <a:rPr kumimoji="0" lang="en-US" altLang="zh-CN" sz="22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a:t>
            </a:r>
            <a:r>
              <a:rPr kumimoji="0" lang="zh-CN" altLang="zh-CN" sz="22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用于简易计税方法计税项目、免征增值税项目、集体福利或者个人消费的，其进项税额</a:t>
            </a:r>
            <a:r>
              <a:rPr kumimoji="0" lang="en-US" altLang="zh-CN" sz="22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a:t>
            </a:r>
            <a:r>
              <a:rPr kumimoji="0" lang="zh-CN" altLang="zh-CN" sz="22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准予全额抵扣</a:t>
            </a:r>
            <a:r>
              <a:rPr kumimoji="0" lang="en-US" altLang="zh-CN" sz="22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a:t>
            </a:r>
            <a:endParaRPr kumimoji="0" lang="zh-CN" altLang="zh-CN" sz="22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endParaRPr>
          </a:p>
        </p:txBody>
      </p:sp>
    </p:spTree>
    <p:extLst>
      <p:ext uri="{BB962C8B-B14F-4D97-AF65-F5344CB8AC3E}">
        <p14:creationId xmlns:p14="http://schemas.microsoft.com/office/powerpoint/2010/main" val="2456556925"/>
      </p:ext>
    </p:extLst>
  </p:cSld>
  <p:clrMapOvr>
    <a:masterClrMapping/>
  </p:clrMapOvr>
  <mc:AlternateContent xmlns:mc="http://schemas.openxmlformats.org/markup-compatibility/2006" xmlns:p14="http://schemas.microsoft.com/office/powerpoint/2010/main">
    <mc:Choice Requires="p14">
      <p:transition spd="slow" p14:dur="1600" advClick="0" advTm="0">
        <p14:gallery dir="l"/>
      </p:transition>
    </mc:Choice>
    <mc:Fallback xmlns="">
      <p:transition spd="slow"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10">
                                            <p:txEl>
                                              <p:pRg st="2" end="2"/>
                                            </p:txEl>
                                          </p:spTgt>
                                        </p:tgtEl>
                                        <p:attrNameLst>
                                          <p:attrName>style.visibility</p:attrName>
                                        </p:attrNameLst>
                                      </p:cBhvr>
                                      <p:to>
                                        <p:strVal val="visible"/>
                                      </p:to>
                                    </p:set>
                                    <p:animEffect transition="in" filter="fade">
                                      <p:cBhvr>
                                        <p:cTn id="7" dur="1000"/>
                                        <p:tgtEl>
                                          <p:spTgt spid="10">
                                            <p:txEl>
                                              <p:pRg st="2" end="2"/>
                                            </p:txEl>
                                          </p:spTgt>
                                        </p:tgtEl>
                                      </p:cBhvr>
                                    </p:animEffect>
                                    <p:anim calcmode="lin" valueType="num">
                                      <p:cBhvr>
                                        <p:cTn id="8" dur="1000" fill="hold"/>
                                        <p:tgtEl>
                                          <p:spTgt spid="10">
                                            <p:txEl>
                                              <p:pRg st="2" end="2"/>
                                            </p:txEl>
                                          </p:spTgt>
                                        </p:tgtEl>
                                        <p:attrNameLst>
                                          <p:attrName>ppt_x</p:attrName>
                                        </p:attrNameLst>
                                      </p:cBhvr>
                                      <p:tavLst>
                                        <p:tav tm="0">
                                          <p:val>
                                            <p:strVal val="#ppt_x"/>
                                          </p:val>
                                        </p:tav>
                                        <p:tav tm="100000">
                                          <p:val>
                                            <p:strVal val="#ppt_x"/>
                                          </p:val>
                                        </p:tav>
                                      </p:tavLst>
                                    </p:anim>
                                    <p:anim calcmode="lin" valueType="num">
                                      <p:cBhvr>
                                        <p:cTn id="9" dur="1000" fill="hold"/>
                                        <p:tgtEl>
                                          <p:spTgt spid="10">
                                            <p:txEl>
                                              <p:pRg st="2" end="2"/>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3F297A04-FA86-470C-A283-0F372052F889}"/>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latin typeface="+mn-lt"/>
                <a:cs typeface="+mn-ea"/>
                <a:sym typeface="+mn-lt"/>
              </a:rPr>
              <a:pPr>
                <a:defRPr/>
              </a:pPr>
              <a:t>263</a:t>
            </a:fld>
            <a:endParaRPr lang="en-US">
              <a:solidFill>
                <a:prstClr val="black">
                  <a:tint val="75000"/>
                </a:prstClr>
              </a:solidFill>
              <a:latin typeface="+mn-lt"/>
              <a:cs typeface="+mn-ea"/>
              <a:sym typeface="+mn-lt"/>
            </a:endParaRPr>
          </a:p>
        </p:txBody>
      </p:sp>
      <p:sp>
        <p:nvSpPr>
          <p:cNvPr id="3" name="文本框 2">
            <a:extLst>
              <a:ext uri="{FF2B5EF4-FFF2-40B4-BE49-F238E27FC236}">
                <a16:creationId xmlns:a16="http://schemas.microsoft.com/office/drawing/2014/main" id="{8D04972F-565F-4E50-896F-ED56EDD1A38F}"/>
              </a:ext>
            </a:extLst>
          </p:cNvPr>
          <p:cNvSpPr txBox="1"/>
          <p:nvPr/>
        </p:nvSpPr>
        <p:spPr>
          <a:xfrm>
            <a:off x="2039921" y="225348"/>
            <a:ext cx="5410461" cy="500137"/>
          </a:xfrm>
          <a:prstGeom prst="rect">
            <a:avLst/>
          </a:prstGeom>
          <a:noFill/>
        </p:spPr>
        <p:txBody>
          <a:bodyPr wrap="square" lIns="68580" tIns="34290" rIns="68580" bIns="34290" rtlCol="0">
            <a:spAutoFit/>
          </a:bodyPr>
          <a:lstStyle/>
          <a:p>
            <a:pPr algn="ctr"/>
            <a:r>
              <a:rPr lang="zh-CN" altLang="en-US" sz="2800" b="1" dirty="0">
                <a:solidFill>
                  <a:srgbClr val="0070C0"/>
                </a:solidFill>
                <a:cs typeface="+mn-ea"/>
                <a:sym typeface="+mn-lt"/>
              </a:rPr>
              <a:t>举个栗子</a:t>
            </a:r>
            <a:endParaRPr lang="en-US" altLang="zh-CN" sz="2800" b="1" dirty="0">
              <a:solidFill>
                <a:srgbClr val="7030A0"/>
              </a:solidFill>
              <a:cs typeface="+mn-ea"/>
              <a:sym typeface="+mn-lt"/>
            </a:endParaRPr>
          </a:p>
        </p:txBody>
      </p:sp>
      <p:sp>
        <p:nvSpPr>
          <p:cNvPr id="8" name="内容占位符 1">
            <a:extLst>
              <a:ext uri="{FF2B5EF4-FFF2-40B4-BE49-F238E27FC236}">
                <a16:creationId xmlns:a16="http://schemas.microsoft.com/office/drawing/2014/main" id="{C55AD2E8-BCFE-4A42-9301-8BD4BC5CB3A5}"/>
              </a:ext>
            </a:extLst>
          </p:cNvPr>
          <p:cNvSpPr txBox="1">
            <a:spLocks/>
          </p:cNvSpPr>
          <p:nvPr/>
        </p:nvSpPr>
        <p:spPr>
          <a:xfrm>
            <a:off x="490822" y="779487"/>
            <a:ext cx="8257891" cy="3887763"/>
          </a:xfrm>
          <a:prstGeom prst="rect">
            <a:avLst/>
          </a:prstGeom>
        </p:spPr>
        <p:txBody>
          <a:bodyPr vert="horz" lIns="91440" tIns="45720" rIns="91440" bIns="45720" rtlCol="0">
            <a:normAutofit/>
          </a:bodyPr>
          <a:lstStyle>
            <a:lvl1pPr marL="0" indent="538480" algn="l" defTabSz="685800" rtl="0" eaLnBrk="1" latinLnBrk="0" hangingPunct="1">
              <a:lnSpc>
                <a:spcPct val="150000"/>
              </a:lnSpc>
              <a:spcBef>
                <a:spcPts val="0"/>
              </a:spcBef>
              <a:buFont typeface="Arial" panose="020B0604020202020204" pitchFamily="34" charset="0"/>
              <a:buNone/>
              <a:defRPr sz="2200" b="1" kern="1200">
                <a:solidFill>
                  <a:srgbClr val="004DA1"/>
                </a:solidFill>
                <a:latin typeface="楷体" panose="02010609060101010101" pitchFamily="49" charset="-122"/>
                <a:ea typeface="楷体" panose="02010609060101010101" pitchFamily="49" charset="-122"/>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zh-CN" altLang="en-US" dirty="0">
                <a:latin typeface="+mn-lt"/>
                <a:ea typeface="+mn-ea"/>
                <a:cs typeface="+mn-ea"/>
                <a:sym typeface="+mn-lt"/>
              </a:rPr>
              <a:t>某企业购入（或租入）一栋楼房，既用于生产经营，又用于职工宿舍，进项税额准予抵扣；</a:t>
            </a:r>
          </a:p>
          <a:p>
            <a:r>
              <a:rPr lang="zh-CN" altLang="en-US" dirty="0">
                <a:latin typeface="+mn-lt"/>
                <a:ea typeface="+mn-ea"/>
                <a:cs typeface="+mn-ea"/>
                <a:sym typeface="+mn-lt"/>
              </a:rPr>
              <a:t>某企业购入（或租入）一栋楼房，专门用于职工宿舍，进项税额不得抵扣。</a:t>
            </a:r>
          </a:p>
        </p:txBody>
      </p:sp>
    </p:spTree>
    <p:extLst>
      <p:ext uri="{BB962C8B-B14F-4D97-AF65-F5344CB8AC3E}">
        <p14:creationId xmlns:p14="http://schemas.microsoft.com/office/powerpoint/2010/main" val="2672579492"/>
      </p:ext>
    </p:extLst>
  </p:cSld>
  <p:clrMapOvr>
    <a:masterClrMapping/>
  </p:clrMapOvr>
</p:sld>
</file>

<file path=ppt/slides/slide2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3F297A04-FA86-470C-A283-0F372052F889}"/>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latin typeface="+mn-lt"/>
                <a:cs typeface="+mn-ea"/>
                <a:sym typeface="+mn-lt"/>
              </a:rPr>
              <a:pPr>
                <a:defRPr/>
              </a:pPr>
              <a:t>264</a:t>
            </a:fld>
            <a:endParaRPr lang="en-US">
              <a:solidFill>
                <a:prstClr val="black">
                  <a:tint val="75000"/>
                </a:prstClr>
              </a:solidFill>
              <a:latin typeface="+mn-lt"/>
              <a:cs typeface="+mn-ea"/>
              <a:sym typeface="+mn-lt"/>
            </a:endParaRPr>
          </a:p>
        </p:txBody>
      </p:sp>
      <p:sp>
        <p:nvSpPr>
          <p:cNvPr id="3" name="文本框 2">
            <a:extLst>
              <a:ext uri="{FF2B5EF4-FFF2-40B4-BE49-F238E27FC236}">
                <a16:creationId xmlns:a16="http://schemas.microsoft.com/office/drawing/2014/main" id="{8D04972F-565F-4E50-896F-ED56EDD1A38F}"/>
              </a:ext>
            </a:extLst>
          </p:cNvPr>
          <p:cNvSpPr txBox="1"/>
          <p:nvPr/>
        </p:nvSpPr>
        <p:spPr>
          <a:xfrm>
            <a:off x="2039921" y="225348"/>
            <a:ext cx="5410461" cy="500137"/>
          </a:xfrm>
          <a:prstGeom prst="rect">
            <a:avLst/>
          </a:prstGeom>
          <a:noFill/>
        </p:spPr>
        <p:txBody>
          <a:bodyPr wrap="square" lIns="68580" tIns="34290" rIns="68580" bIns="34290" rtlCol="0">
            <a:spAutoFit/>
          </a:bodyPr>
          <a:lstStyle/>
          <a:p>
            <a:pPr algn="ctr"/>
            <a:r>
              <a:rPr lang="zh-CN" altLang="en-US" sz="2800" b="1" dirty="0">
                <a:solidFill>
                  <a:srgbClr val="0070C0"/>
                </a:solidFill>
                <a:cs typeface="+mn-ea"/>
                <a:sym typeface="+mn-lt"/>
              </a:rPr>
              <a:t>试试就试试</a:t>
            </a:r>
            <a:endParaRPr lang="en-US" altLang="zh-CN" sz="2800" b="1" dirty="0">
              <a:solidFill>
                <a:srgbClr val="7030A0"/>
              </a:solidFill>
              <a:cs typeface="+mn-ea"/>
              <a:sym typeface="+mn-lt"/>
            </a:endParaRPr>
          </a:p>
        </p:txBody>
      </p:sp>
      <p:sp>
        <p:nvSpPr>
          <p:cNvPr id="8" name="内容占位符 1">
            <a:extLst>
              <a:ext uri="{FF2B5EF4-FFF2-40B4-BE49-F238E27FC236}">
                <a16:creationId xmlns:a16="http://schemas.microsoft.com/office/drawing/2014/main" id="{C55AD2E8-BCFE-4A42-9301-8BD4BC5CB3A5}"/>
              </a:ext>
            </a:extLst>
          </p:cNvPr>
          <p:cNvSpPr txBox="1">
            <a:spLocks/>
          </p:cNvSpPr>
          <p:nvPr/>
        </p:nvSpPr>
        <p:spPr>
          <a:xfrm>
            <a:off x="490822" y="779487"/>
            <a:ext cx="8123789" cy="3887763"/>
          </a:xfrm>
          <a:prstGeom prst="rect">
            <a:avLst/>
          </a:prstGeom>
        </p:spPr>
        <p:txBody>
          <a:bodyPr vert="horz" lIns="91440" tIns="45720" rIns="91440" bIns="45720" rtlCol="0">
            <a:normAutofit/>
          </a:bodyPr>
          <a:lstStyle>
            <a:lvl1pPr marL="0" indent="538480" algn="l" defTabSz="685800" rtl="0" eaLnBrk="1" latinLnBrk="0" hangingPunct="1">
              <a:lnSpc>
                <a:spcPct val="150000"/>
              </a:lnSpc>
              <a:spcBef>
                <a:spcPts val="0"/>
              </a:spcBef>
              <a:buFont typeface="Arial" panose="020B0604020202020204" pitchFamily="34" charset="0"/>
              <a:buNone/>
              <a:defRPr sz="2200" b="1" kern="1200">
                <a:solidFill>
                  <a:srgbClr val="004DA1"/>
                </a:solidFill>
                <a:latin typeface="楷体" panose="02010609060101010101" pitchFamily="49" charset="-122"/>
                <a:ea typeface="楷体" panose="02010609060101010101" pitchFamily="49" charset="-122"/>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a:lnSpc>
                <a:spcPct val="110000"/>
              </a:lnSpc>
            </a:pPr>
            <a:r>
              <a:rPr lang="en-US" altLang="zh-CN" dirty="0">
                <a:latin typeface="+mn-lt"/>
                <a:ea typeface="+mn-ea"/>
                <a:cs typeface="+mn-ea"/>
                <a:sym typeface="+mn-lt"/>
              </a:rPr>
              <a:t>【</a:t>
            </a:r>
            <a:r>
              <a:rPr lang="zh-CN" altLang="en-US" dirty="0">
                <a:latin typeface="+mn-lt"/>
                <a:ea typeface="+mn-ea"/>
                <a:cs typeface="+mn-ea"/>
                <a:sym typeface="+mn-lt"/>
              </a:rPr>
              <a:t>讨论</a:t>
            </a:r>
            <a:r>
              <a:rPr lang="en-US" altLang="zh-CN" dirty="0">
                <a:latin typeface="+mn-lt"/>
                <a:ea typeface="+mn-ea"/>
                <a:cs typeface="+mn-ea"/>
                <a:sym typeface="+mn-lt"/>
              </a:rPr>
              <a:t>】</a:t>
            </a:r>
            <a:r>
              <a:rPr lang="zh-CN" altLang="en-US" dirty="0">
                <a:latin typeface="+mn-lt"/>
                <a:ea typeface="+mn-ea"/>
                <a:cs typeface="+mn-ea"/>
                <a:sym typeface="+mn-lt"/>
              </a:rPr>
              <a:t>某建筑企业为增值税一般纳税人，</a:t>
            </a:r>
            <a:r>
              <a:rPr lang="en-US" altLang="zh-CN" dirty="0">
                <a:latin typeface="+mn-lt"/>
                <a:ea typeface="+mn-ea"/>
                <a:cs typeface="+mn-ea"/>
                <a:sym typeface="+mn-lt"/>
              </a:rPr>
              <a:t>2018</a:t>
            </a:r>
            <a:r>
              <a:rPr lang="zh-CN" altLang="en-US" dirty="0">
                <a:latin typeface="+mn-lt"/>
                <a:ea typeface="+mn-ea"/>
                <a:cs typeface="+mn-ea"/>
                <a:sym typeface="+mn-lt"/>
              </a:rPr>
              <a:t>年</a:t>
            </a:r>
            <a:r>
              <a:rPr lang="en-US" altLang="zh-CN" dirty="0">
                <a:latin typeface="+mn-lt"/>
                <a:ea typeface="+mn-ea"/>
                <a:cs typeface="+mn-ea"/>
                <a:sym typeface="+mn-lt"/>
              </a:rPr>
              <a:t>6</a:t>
            </a:r>
            <a:r>
              <a:rPr lang="zh-CN" altLang="en-US" dirty="0">
                <a:latin typeface="+mn-lt"/>
                <a:ea typeface="+mn-ea"/>
                <a:cs typeface="+mn-ea"/>
                <a:sym typeface="+mn-lt"/>
              </a:rPr>
              <a:t>月购买材料，取得增值税专用发票注明金额</a:t>
            </a:r>
            <a:r>
              <a:rPr lang="en-US" altLang="zh-CN" dirty="0">
                <a:latin typeface="+mn-lt"/>
                <a:ea typeface="+mn-ea"/>
                <a:cs typeface="+mn-ea"/>
                <a:sym typeface="+mn-lt"/>
              </a:rPr>
              <a:t>100000</a:t>
            </a:r>
            <a:r>
              <a:rPr lang="zh-CN" altLang="en-US" dirty="0">
                <a:latin typeface="+mn-lt"/>
                <a:ea typeface="+mn-ea"/>
                <a:cs typeface="+mn-ea"/>
                <a:sym typeface="+mn-lt"/>
              </a:rPr>
              <a:t>元，增值税</a:t>
            </a:r>
            <a:r>
              <a:rPr lang="en-US" altLang="zh-CN" dirty="0">
                <a:latin typeface="+mn-lt"/>
                <a:ea typeface="+mn-ea"/>
                <a:cs typeface="+mn-ea"/>
                <a:sym typeface="+mn-lt"/>
              </a:rPr>
              <a:t>17000</a:t>
            </a:r>
            <a:r>
              <a:rPr lang="zh-CN" altLang="en-US" dirty="0">
                <a:latin typeface="+mn-lt"/>
                <a:ea typeface="+mn-ea"/>
                <a:cs typeface="+mn-ea"/>
                <a:sym typeface="+mn-lt"/>
              </a:rPr>
              <a:t>元。若该批材料用于适用简易计税方法的老建筑项目，请问</a:t>
            </a:r>
            <a:r>
              <a:rPr lang="en-US" altLang="zh-CN" dirty="0">
                <a:latin typeface="+mn-lt"/>
                <a:ea typeface="+mn-ea"/>
                <a:cs typeface="+mn-ea"/>
                <a:sym typeface="+mn-lt"/>
              </a:rPr>
              <a:t>17000</a:t>
            </a:r>
            <a:r>
              <a:rPr lang="zh-CN" altLang="en-US" dirty="0">
                <a:latin typeface="+mn-lt"/>
                <a:ea typeface="+mn-ea"/>
                <a:cs typeface="+mn-ea"/>
                <a:sym typeface="+mn-lt"/>
              </a:rPr>
              <a:t>元增值税进项税额能否申报抵扣？</a:t>
            </a:r>
          </a:p>
          <a:p>
            <a:endParaRPr lang="en-US" altLang="zh-CN" dirty="0">
              <a:latin typeface="+mn-lt"/>
              <a:ea typeface="+mn-ea"/>
              <a:cs typeface="+mn-ea"/>
              <a:sym typeface="+mn-lt"/>
            </a:endParaRPr>
          </a:p>
        </p:txBody>
      </p:sp>
      <p:sp>
        <p:nvSpPr>
          <p:cNvPr id="12" name="文本2">
            <a:extLst>
              <a:ext uri="{FF2B5EF4-FFF2-40B4-BE49-F238E27FC236}">
                <a16:creationId xmlns:a16="http://schemas.microsoft.com/office/drawing/2014/main" id="{5E2E9C69-412B-410B-AA26-C10FF8192F71}"/>
              </a:ext>
            </a:extLst>
          </p:cNvPr>
          <p:cNvSpPr>
            <a:spLocks noChangeArrowheads="1"/>
          </p:cNvSpPr>
          <p:nvPr/>
        </p:nvSpPr>
        <p:spPr bwMode="gray">
          <a:xfrm>
            <a:off x="624924" y="3102400"/>
            <a:ext cx="8123789" cy="1593425"/>
          </a:xfrm>
          <a:prstGeom prst="roundRect">
            <a:avLst>
              <a:gd name="adj" fmla="val 11505"/>
            </a:avLst>
          </a:prstGeom>
          <a:noFill/>
          <a:ln w="15875" cap="flat" cmpd="sng" algn="ctr">
            <a:solidFill>
              <a:srgbClr val="7030A0"/>
            </a:solidFill>
            <a:prstDash val="solid"/>
          </a:ln>
          <a:effectLst/>
        </p:spPr>
        <p:txBody>
          <a:bodyPr lIns="62118" tIns="31058" rIns="62118" bIns="31058"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342900" indent="-342900">
              <a:buFont typeface="Wingdings" panose="05000000000000000000" pitchFamily="2" charset="2"/>
              <a:buChar char="ü"/>
            </a:pPr>
            <a:r>
              <a:rPr lang="zh-CN" altLang="en-US" sz="2000" b="1" dirty="0">
                <a:solidFill>
                  <a:srgbClr val="0070C0"/>
                </a:solidFill>
              </a:rPr>
              <a:t>不能抵扣。因为该批购进材料用于简易计税方法计税项目，根据政策规定即使取得增值税专用发票，也不能抵扣进项税额。</a:t>
            </a:r>
          </a:p>
          <a:p>
            <a:pPr marL="342900" indent="-342900">
              <a:buFont typeface="Wingdings" panose="05000000000000000000" pitchFamily="2" charset="2"/>
              <a:buChar char="ü"/>
            </a:pPr>
            <a:endParaRPr lang="zh-CN" altLang="en-US" sz="2000" b="1" dirty="0">
              <a:solidFill>
                <a:srgbClr val="0070C0"/>
              </a:solidFill>
            </a:endParaRPr>
          </a:p>
        </p:txBody>
      </p:sp>
    </p:spTree>
    <p:extLst>
      <p:ext uri="{BB962C8B-B14F-4D97-AF65-F5344CB8AC3E}">
        <p14:creationId xmlns:p14="http://schemas.microsoft.com/office/powerpoint/2010/main" val="7992348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barn(inVertical)">
                                      <p:cBhvr>
                                        <p:cTn id="7" dur="500"/>
                                        <p:tgtEl>
                                          <p:spTgt spid="12"/>
                                        </p:tgtEl>
                                      </p:cBhvr>
                                    </p:animEffect>
                                  </p:childTnLst>
                                </p:cTn>
                              </p:par>
                            </p:childTnLst>
                          </p:cTn>
                        </p:par>
                      </p:childTnLst>
                    </p:cTn>
                  </p:par>
                  <p:par>
                    <p:cTn id="8" fill="hold">
                      <p:stCondLst>
                        <p:cond delay="indefinite"/>
                      </p:stCondLst>
                      <p:childTnLst>
                        <p:par>
                          <p:cTn id="9" fill="hold">
                            <p:stCondLst>
                              <p:cond delay="0"/>
                            </p:stCondLst>
                            <p:childTnLst>
                              <p:par>
                                <p:cTn id="10" presetID="2" presetClass="entr" presetSubtype="4" fill="hold" nodeType="clickEffect">
                                  <p:stCondLst>
                                    <p:cond delay="0"/>
                                  </p:stCondLst>
                                  <p:childTnLst>
                                    <p:set>
                                      <p:cBhvr>
                                        <p:cTn id="11" dur="1" fill="hold">
                                          <p:stCondLst>
                                            <p:cond delay="0"/>
                                          </p:stCondLst>
                                        </p:cTn>
                                        <p:tgtEl>
                                          <p:spTgt spid="12">
                                            <p:txEl>
                                              <p:pRg st="0" end="0"/>
                                            </p:txEl>
                                          </p:spTgt>
                                        </p:tgtEl>
                                        <p:attrNameLst>
                                          <p:attrName>style.visibility</p:attrName>
                                        </p:attrNameLst>
                                      </p:cBhvr>
                                      <p:to>
                                        <p:strVal val="visible"/>
                                      </p:to>
                                    </p:set>
                                    <p:anim calcmode="lin" valueType="num">
                                      <p:cBhvr additive="base">
                                        <p:cTn id="12" dur="500" fill="hold"/>
                                        <p:tgtEl>
                                          <p:spTgt spid="12">
                                            <p:txEl>
                                              <p:pRg st="0" end="0"/>
                                            </p:txEl>
                                          </p:spTgt>
                                        </p:tgtEl>
                                        <p:attrNameLst>
                                          <p:attrName>ppt_x</p:attrName>
                                        </p:attrNameLst>
                                      </p:cBhvr>
                                      <p:tavLst>
                                        <p:tav tm="0">
                                          <p:val>
                                            <p:strVal val="#ppt_x"/>
                                          </p:val>
                                        </p:tav>
                                        <p:tav tm="100000">
                                          <p:val>
                                            <p:strVal val="#ppt_x"/>
                                          </p:val>
                                        </p:tav>
                                      </p:tavLst>
                                    </p:anim>
                                    <p:anim calcmode="lin" valueType="num">
                                      <p:cBhvr additive="base">
                                        <p:cTn id="13" dur="500" fill="hold"/>
                                        <p:tgtEl>
                                          <p:spTgt spid="12">
                                            <p:txEl>
                                              <p:pRg st="0" end="0"/>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Lst>
  </p:timing>
</p:sld>
</file>

<file path=ppt/slides/slide2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3F297A04-FA86-470C-A283-0F372052F889}"/>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latin typeface="+mn-lt"/>
                <a:cs typeface="+mn-ea"/>
                <a:sym typeface="+mn-lt"/>
              </a:rPr>
              <a:pPr>
                <a:defRPr/>
              </a:pPr>
              <a:t>265</a:t>
            </a:fld>
            <a:endParaRPr lang="en-US">
              <a:solidFill>
                <a:prstClr val="black">
                  <a:tint val="75000"/>
                </a:prstClr>
              </a:solidFill>
              <a:latin typeface="+mn-lt"/>
              <a:cs typeface="+mn-ea"/>
              <a:sym typeface="+mn-lt"/>
            </a:endParaRPr>
          </a:p>
        </p:txBody>
      </p:sp>
      <p:sp>
        <p:nvSpPr>
          <p:cNvPr id="3" name="文本框 2">
            <a:extLst>
              <a:ext uri="{FF2B5EF4-FFF2-40B4-BE49-F238E27FC236}">
                <a16:creationId xmlns:a16="http://schemas.microsoft.com/office/drawing/2014/main" id="{8D04972F-565F-4E50-896F-ED56EDD1A38F}"/>
              </a:ext>
            </a:extLst>
          </p:cNvPr>
          <p:cNvSpPr txBox="1"/>
          <p:nvPr/>
        </p:nvSpPr>
        <p:spPr>
          <a:xfrm>
            <a:off x="2039921" y="225348"/>
            <a:ext cx="5410461" cy="500137"/>
          </a:xfrm>
          <a:prstGeom prst="rect">
            <a:avLst/>
          </a:prstGeom>
          <a:noFill/>
        </p:spPr>
        <p:txBody>
          <a:bodyPr wrap="square" lIns="68580" tIns="34290" rIns="68580" bIns="34290" rtlCol="0">
            <a:spAutoFit/>
          </a:bodyPr>
          <a:lstStyle/>
          <a:p>
            <a:pPr algn="ctr"/>
            <a:r>
              <a:rPr lang="zh-CN" altLang="en-US" sz="2800" b="1" dirty="0">
                <a:solidFill>
                  <a:srgbClr val="0070C0"/>
                </a:solidFill>
                <a:cs typeface="+mn-ea"/>
                <a:sym typeface="+mn-lt"/>
              </a:rPr>
              <a:t>试试就试试</a:t>
            </a:r>
            <a:endParaRPr lang="en-US" altLang="zh-CN" sz="2800" b="1" dirty="0">
              <a:solidFill>
                <a:srgbClr val="7030A0"/>
              </a:solidFill>
              <a:cs typeface="+mn-ea"/>
              <a:sym typeface="+mn-lt"/>
            </a:endParaRPr>
          </a:p>
        </p:txBody>
      </p:sp>
      <p:sp>
        <p:nvSpPr>
          <p:cNvPr id="8" name="内容占位符 1">
            <a:extLst>
              <a:ext uri="{FF2B5EF4-FFF2-40B4-BE49-F238E27FC236}">
                <a16:creationId xmlns:a16="http://schemas.microsoft.com/office/drawing/2014/main" id="{C55AD2E8-BCFE-4A42-9301-8BD4BC5CB3A5}"/>
              </a:ext>
            </a:extLst>
          </p:cNvPr>
          <p:cNvSpPr txBox="1">
            <a:spLocks/>
          </p:cNvSpPr>
          <p:nvPr/>
        </p:nvSpPr>
        <p:spPr>
          <a:xfrm>
            <a:off x="490822" y="779487"/>
            <a:ext cx="8123789" cy="3887763"/>
          </a:xfrm>
          <a:prstGeom prst="rect">
            <a:avLst/>
          </a:prstGeom>
        </p:spPr>
        <p:txBody>
          <a:bodyPr vert="horz" lIns="91440" tIns="45720" rIns="91440" bIns="45720" rtlCol="0">
            <a:normAutofit/>
          </a:bodyPr>
          <a:lstStyle>
            <a:lvl1pPr marL="0" indent="538480" algn="l" defTabSz="685800" rtl="0" eaLnBrk="1" latinLnBrk="0" hangingPunct="1">
              <a:lnSpc>
                <a:spcPct val="150000"/>
              </a:lnSpc>
              <a:spcBef>
                <a:spcPts val="0"/>
              </a:spcBef>
              <a:buFont typeface="Arial" panose="020B0604020202020204" pitchFamily="34" charset="0"/>
              <a:buNone/>
              <a:defRPr sz="2200" b="1" kern="1200">
                <a:solidFill>
                  <a:srgbClr val="004DA1"/>
                </a:solidFill>
                <a:latin typeface="楷体" panose="02010609060101010101" pitchFamily="49" charset="-122"/>
                <a:ea typeface="楷体" panose="02010609060101010101" pitchFamily="49" charset="-122"/>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a:lnSpc>
                <a:spcPct val="110000"/>
              </a:lnSpc>
            </a:pPr>
            <a:r>
              <a:rPr lang="en-US" altLang="zh-CN" dirty="0">
                <a:latin typeface="+mn-lt"/>
                <a:ea typeface="+mn-ea"/>
                <a:cs typeface="+mn-ea"/>
                <a:sym typeface="+mn-lt"/>
              </a:rPr>
              <a:t>【</a:t>
            </a:r>
            <a:r>
              <a:rPr lang="zh-CN" altLang="en-US" dirty="0">
                <a:latin typeface="+mn-lt"/>
                <a:ea typeface="+mn-ea"/>
                <a:cs typeface="+mn-ea"/>
                <a:sym typeface="+mn-lt"/>
              </a:rPr>
              <a:t>讨论</a:t>
            </a:r>
            <a:r>
              <a:rPr lang="en-US" altLang="zh-CN" dirty="0">
                <a:latin typeface="+mn-lt"/>
                <a:ea typeface="+mn-ea"/>
                <a:cs typeface="+mn-ea"/>
                <a:sym typeface="+mn-lt"/>
              </a:rPr>
              <a:t>】A</a:t>
            </a:r>
            <a:r>
              <a:rPr lang="zh-CN" altLang="en-US" dirty="0">
                <a:latin typeface="+mn-lt"/>
                <a:ea typeface="+mn-ea"/>
                <a:cs typeface="+mn-ea"/>
                <a:sym typeface="+mn-lt"/>
              </a:rPr>
              <a:t>企业为一般纳税人，</a:t>
            </a:r>
            <a:r>
              <a:rPr lang="en-US" altLang="zh-CN" dirty="0">
                <a:latin typeface="+mn-lt"/>
                <a:ea typeface="+mn-ea"/>
                <a:cs typeface="+mn-ea"/>
                <a:sym typeface="+mn-lt"/>
              </a:rPr>
              <a:t>2016</a:t>
            </a:r>
            <a:r>
              <a:rPr lang="zh-CN" altLang="en-US" dirty="0">
                <a:latin typeface="+mn-lt"/>
                <a:ea typeface="+mn-ea"/>
                <a:cs typeface="+mn-ea"/>
                <a:sym typeface="+mn-lt"/>
              </a:rPr>
              <a:t>年</a:t>
            </a:r>
            <a:r>
              <a:rPr lang="en-US" altLang="zh-CN" dirty="0">
                <a:latin typeface="+mn-lt"/>
                <a:ea typeface="+mn-ea"/>
                <a:cs typeface="+mn-ea"/>
                <a:sym typeface="+mn-lt"/>
              </a:rPr>
              <a:t>12</a:t>
            </a:r>
            <a:r>
              <a:rPr lang="zh-CN" altLang="en-US" dirty="0">
                <a:latin typeface="+mn-lt"/>
                <a:ea typeface="+mn-ea"/>
                <a:cs typeface="+mn-ea"/>
                <a:sym typeface="+mn-lt"/>
              </a:rPr>
              <a:t>月外购物资用于集体福利，取得的增值税专用发票注明价款</a:t>
            </a:r>
            <a:r>
              <a:rPr lang="en-US" altLang="zh-CN" dirty="0">
                <a:latin typeface="+mn-lt"/>
                <a:ea typeface="+mn-ea"/>
                <a:cs typeface="+mn-ea"/>
                <a:sym typeface="+mn-lt"/>
              </a:rPr>
              <a:t>52000</a:t>
            </a:r>
            <a:r>
              <a:rPr lang="zh-CN" altLang="en-US" dirty="0">
                <a:latin typeface="+mn-lt"/>
                <a:ea typeface="+mn-ea"/>
                <a:cs typeface="+mn-ea"/>
                <a:sym typeface="+mn-lt"/>
              </a:rPr>
              <a:t>元，增值税</a:t>
            </a:r>
            <a:r>
              <a:rPr lang="en-US" altLang="zh-CN" dirty="0">
                <a:latin typeface="+mn-lt"/>
                <a:ea typeface="+mn-ea"/>
                <a:cs typeface="+mn-ea"/>
                <a:sym typeface="+mn-lt"/>
              </a:rPr>
              <a:t>8840</a:t>
            </a:r>
            <a:r>
              <a:rPr lang="zh-CN" altLang="en-US" dirty="0">
                <a:latin typeface="+mn-lt"/>
                <a:ea typeface="+mn-ea"/>
                <a:cs typeface="+mn-ea"/>
                <a:sym typeface="+mn-lt"/>
              </a:rPr>
              <a:t>元。则该企业应如何处理增值税？</a:t>
            </a:r>
          </a:p>
          <a:p>
            <a:endParaRPr lang="en-US" altLang="zh-CN" dirty="0">
              <a:latin typeface="+mn-lt"/>
              <a:ea typeface="+mn-ea"/>
              <a:cs typeface="+mn-ea"/>
              <a:sym typeface="+mn-lt"/>
            </a:endParaRPr>
          </a:p>
        </p:txBody>
      </p:sp>
      <p:sp>
        <p:nvSpPr>
          <p:cNvPr id="12" name="文本2">
            <a:extLst>
              <a:ext uri="{FF2B5EF4-FFF2-40B4-BE49-F238E27FC236}">
                <a16:creationId xmlns:a16="http://schemas.microsoft.com/office/drawing/2014/main" id="{5E2E9C69-412B-410B-AA26-C10FF8192F71}"/>
              </a:ext>
            </a:extLst>
          </p:cNvPr>
          <p:cNvSpPr>
            <a:spLocks noChangeArrowheads="1"/>
          </p:cNvSpPr>
          <p:nvPr/>
        </p:nvSpPr>
        <p:spPr bwMode="gray">
          <a:xfrm>
            <a:off x="624924" y="3102400"/>
            <a:ext cx="8123789" cy="1593425"/>
          </a:xfrm>
          <a:prstGeom prst="roundRect">
            <a:avLst>
              <a:gd name="adj" fmla="val 11505"/>
            </a:avLst>
          </a:prstGeom>
          <a:noFill/>
          <a:ln w="15875" cap="flat" cmpd="sng" algn="ctr">
            <a:solidFill>
              <a:srgbClr val="7030A0"/>
            </a:solidFill>
            <a:prstDash val="solid"/>
          </a:ln>
          <a:effectLst/>
        </p:spPr>
        <p:txBody>
          <a:bodyPr lIns="62118" tIns="31058" rIns="62118" bIns="31058"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342900" indent="-342900">
              <a:buFont typeface="Wingdings" panose="05000000000000000000" pitchFamily="2" charset="2"/>
              <a:buChar char="ü"/>
            </a:pPr>
            <a:r>
              <a:rPr lang="en-US" altLang="zh-CN" sz="2000" b="1" dirty="0">
                <a:solidFill>
                  <a:srgbClr val="0070C0"/>
                </a:solidFill>
              </a:rPr>
              <a:t>『</a:t>
            </a:r>
            <a:r>
              <a:rPr lang="zh-CN" altLang="en-US" sz="2000" b="1" dirty="0">
                <a:solidFill>
                  <a:srgbClr val="0070C0"/>
                </a:solidFill>
              </a:rPr>
              <a:t>解析</a:t>
            </a:r>
            <a:r>
              <a:rPr lang="en-US" altLang="zh-CN" sz="2000" b="1" dirty="0">
                <a:solidFill>
                  <a:srgbClr val="0070C0"/>
                </a:solidFill>
              </a:rPr>
              <a:t>』</a:t>
            </a:r>
            <a:r>
              <a:rPr lang="zh-CN" altLang="en-US" sz="2000" b="1" dirty="0">
                <a:solidFill>
                  <a:srgbClr val="0070C0"/>
                </a:solidFill>
              </a:rPr>
              <a:t>税法规定，购进货物用于集体福利，其对应的进项税不能抵扣，要计入所购货物的成本中。</a:t>
            </a:r>
          </a:p>
          <a:p>
            <a:pPr marL="342900" indent="-342900">
              <a:buFont typeface="Wingdings" panose="05000000000000000000" pitchFamily="2" charset="2"/>
              <a:buChar char="ü"/>
            </a:pPr>
            <a:r>
              <a:rPr lang="zh-CN" altLang="en-US" sz="2000" b="1" dirty="0">
                <a:solidFill>
                  <a:srgbClr val="0070C0"/>
                </a:solidFill>
              </a:rPr>
              <a:t>   本例</a:t>
            </a:r>
            <a:r>
              <a:rPr lang="en-US" altLang="zh-CN" sz="2000" b="1" dirty="0">
                <a:solidFill>
                  <a:srgbClr val="0070C0"/>
                </a:solidFill>
              </a:rPr>
              <a:t>A</a:t>
            </a:r>
            <a:r>
              <a:rPr lang="zh-CN" altLang="en-US" sz="2000" b="1" dirty="0">
                <a:solidFill>
                  <a:srgbClr val="0070C0"/>
                </a:solidFill>
              </a:rPr>
              <a:t>企业虽有增值税专用发票，也不得抵扣</a:t>
            </a:r>
          </a:p>
        </p:txBody>
      </p:sp>
    </p:spTree>
    <p:extLst>
      <p:ext uri="{BB962C8B-B14F-4D97-AF65-F5344CB8AC3E}">
        <p14:creationId xmlns:p14="http://schemas.microsoft.com/office/powerpoint/2010/main" val="10067749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barn(inVertical)">
                                      <p:cBhvr>
                                        <p:cTn id="7" dur="500"/>
                                        <p:tgtEl>
                                          <p:spTgt spid="12"/>
                                        </p:tgtEl>
                                      </p:cBhvr>
                                    </p:animEffect>
                                  </p:childTnLst>
                                </p:cTn>
                              </p:par>
                            </p:childTnLst>
                          </p:cTn>
                        </p:par>
                      </p:childTnLst>
                    </p:cTn>
                  </p:par>
                  <p:par>
                    <p:cTn id="8" fill="hold">
                      <p:stCondLst>
                        <p:cond delay="indefinite"/>
                      </p:stCondLst>
                      <p:childTnLst>
                        <p:par>
                          <p:cTn id="9" fill="hold">
                            <p:stCondLst>
                              <p:cond delay="0"/>
                            </p:stCondLst>
                            <p:childTnLst>
                              <p:par>
                                <p:cTn id="10" presetID="2" presetClass="entr" presetSubtype="4" fill="hold" nodeType="clickEffect">
                                  <p:stCondLst>
                                    <p:cond delay="0"/>
                                  </p:stCondLst>
                                  <p:childTnLst>
                                    <p:set>
                                      <p:cBhvr>
                                        <p:cTn id="11" dur="1" fill="hold">
                                          <p:stCondLst>
                                            <p:cond delay="0"/>
                                          </p:stCondLst>
                                        </p:cTn>
                                        <p:tgtEl>
                                          <p:spTgt spid="12">
                                            <p:txEl>
                                              <p:pRg st="0" end="0"/>
                                            </p:txEl>
                                          </p:spTgt>
                                        </p:tgtEl>
                                        <p:attrNameLst>
                                          <p:attrName>style.visibility</p:attrName>
                                        </p:attrNameLst>
                                      </p:cBhvr>
                                      <p:to>
                                        <p:strVal val="visible"/>
                                      </p:to>
                                    </p:set>
                                    <p:anim calcmode="lin" valueType="num">
                                      <p:cBhvr additive="base">
                                        <p:cTn id="12" dur="500" fill="hold"/>
                                        <p:tgtEl>
                                          <p:spTgt spid="12">
                                            <p:txEl>
                                              <p:pRg st="0" end="0"/>
                                            </p:txEl>
                                          </p:spTgt>
                                        </p:tgtEl>
                                        <p:attrNameLst>
                                          <p:attrName>ppt_x</p:attrName>
                                        </p:attrNameLst>
                                      </p:cBhvr>
                                      <p:tavLst>
                                        <p:tav tm="0">
                                          <p:val>
                                            <p:strVal val="#ppt_x"/>
                                          </p:val>
                                        </p:tav>
                                        <p:tav tm="100000">
                                          <p:val>
                                            <p:strVal val="#ppt_x"/>
                                          </p:val>
                                        </p:tav>
                                      </p:tavLst>
                                    </p:anim>
                                    <p:anim calcmode="lin" valueType="num">
                                      <p:cBhvr additive="base">
                                        <p:cTn id="13" dur="500" fill="hold"/>
                                        <p:tgtEl>
                                          <p:spTgt spid="12">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14" fill="hold">
                      <p:stCondLst>
                        <p:cond delay="indefinite"/>
                      </p:stCondLst>
                      <p:childTnLst>
                        <p:par>
                          <p:cTn id="15" fill="hold">
                            <p:stCondLst>
                              <p:cond delay="0"/>
                            </p:stCondLst>
                            <p:childTnLst>
                              <p:par>
                                <p:cTn id="16" presetID="2" presetClass="entr" presetSubtype="4" fill="hold" nodeType="clickEffect">
                                  <p:stCondLst>
                                    <p:cond delay="0"/>
                                  </p:stCondLst>
                                  <p:childTnLst>
                                    <p:set>
                                      <p:cBhvr>
                                        <p:cTn id="17" dur="1" fill="hold">
                                          <p:stCondLst>
                                            <p:cond delay="0"/>
                                          </p:stCondLst>
                                        </p:cTn>
                                        <p:tgtEl>
                                          <p:spTgt spid="12">
                                            <p:txEl>
                                              <p:pRg st="1" end="1"/>
                                            </p:txEl>
                                          </p:spTgt>
                                        </p:tgtEl>
                                        <p:attrNameLst>
                                          <p:attrName>style.visibility</p:attrName>
                                        </p:attrNameLst>
                                      </p:cBhvr>
                                      <p:to>
                                        <p:strVal val="visible"/>
                                      </p:to>
                                    </p:set>
                                    <p:anim calcmode="lin" valueType="num">
                                      <p:cBhvr additive="base">
                                        <p:cTn id="18" dur="500" fill="hold"/>
                                        <p:tgtEl>
                                          <p:spTgt spid="12">
                                            <p:txEl>
                                              <p:pRg st="1" end="1"/>
                                            </p:txEl>
                                          </p:spTgt>
                                        </p:tgtEl>
                                        <p:attrNameLst>
                                          <p:attrName>ppt_x</p:attrName>
                                        </p:attrNameLst>
                                      </p:cBhvr>
                                      <p:tavLst>
                                        <p:tav tm="0">
                                          <p:val>
                                            <p:strVal val="#ppt_x"/>
                                          </p:val>
                                        </p:tav>
                                        <p:tav tm="100000">
                                          <p:val>
                                            <p:strVal val="#ppt_x"/>
                                          </p:val>
                                        </p:tav>
                                      </p:tavLst>
                                    </p:anim>
                                    <p:anim calcmode="lin" valueType="num">
                                      <p:cBhvr additive="base">
                                        <p:cTn id="19" dur="500" fill="hold"/>
                                        <p:tgtEl>
                                          <p:spTgt spid="12">
                                            <p:txEl>
                                              <p:pRg st="1" end="1"/>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Lst>
  </p:timing>
</p:sld>
</file>

<file path=ppt/slides/slide2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文本框 4"/>
          <p:cNvSpPr txBox="1"/>
          <p:nvPr/>
        </p:nvSpPr>
        <p:spPr>
          <a:xfrm>
            <a:off x="1063486" y="292634"/>
            <a:ext cx="7007087" cy="500137"/>
          </a:xfrm>
          <a:prstGeom prst="rect">
            <a:avLst/>
          </a:prstGeom>
          <a:noFill/>
        </p:spPr>
        <p:txBody>
          <a:bodyPr wrap="square" lIns="68580" tIns="34290" rIns="68580" bIns="34290" rtlCol="0">
            <a:spAutoFit/>
          </a:bodyPr>
          <a:lstStyle/>
          <a:p>
            <a:pPr algn="ctr"/>
            <a:r>
              <a:rPr lang="zh-CN" altLang="en-US" sz="2800" b="1" dirty="0">
                <a:solidFill>
                  <a:srgbClr val="0070C0"/>
                </a:solidFill>
                <a:latin typeface="+mn-ea"/>
              </a:rPr>
              <a:t>三、进项税额</a:t>
            </a:r>
            <a:r>
              <a:rPr lang="en-US" altLang="zh-CN" sz="2400" b="1" dirty="0">
                <a:solidFill>
                  <a:srgbClr val="7030A0"/>
                </a:solidFill>
              </a:rPr>
              <a:t>——2.</a:t>
            </a:r>
            <a:r>
              <a:rPr lang="zh-CN" altLang="en-US" sz="2400" b="1" dirty="0">
                <a:solidFill>
                  <a:srgbClr val="7030A0"/>
                </a:solidFill>
              </a:rPr>
              <a:t>不得抵扣进项税额</a:t>
            </a:r>
            <a:endParaRPr lang="zh-CN" altLang="zh-CN" sz="2400" b="1" dirty="0">
              <a:solidFill>
                <a:srgbClr val="7030A0"/>
              </a:solidFill>
            </a:endParaRPr>
          </a:p>
        </p:txBody>
      </p:sp>
      <p:sp>
        <p:nvSpPr>
          <p:cNvPr id="10" name="文本框 9">
            <a:extLst>
              <a:ext uri="{FF2B5EF4-FFF2-40B4-BE49-F238E27FC236}">
                <a16:creationId xmlns:a16="http://schemas.microsoft.com/office/drawing/2014/main" id="{64C80F9B-D762-451E-84FA-4A6BC0B1669E}"/>
              </a:ext>
            </a:extLst>
          </p:cNvPr>
          <p:cNvSpPr txBox="1"/>
          <p:nvPr/>
        </p:nvSpPr>
        <p:spPr>
          <a:xfrm>
            <a:off x="393405" y="876607"/>
            <a:ext cx="8268586" cy="3567836"/>
          </a:xfrm>
          <a:prstGeom prst="rect">
            <a:avLst/>
          </a:prstGeom>
          <a:noFill/>
        </p:spPr>
        <p:txBody>
          <a:bodyPr wrap="square">
            <a:spAutoFit/>
          </a:bodyPr>
          <a:lstStyle/>
          <a:p>
            <a:pPr lvl="0" indent="539750" defTabSz="914400">
              <a:lnSpc>
                <a:spcPct val="150000"/>
              </a:lnSpc>
            </a:pPr>
            <a:r>
              <a:rPr lang="en-US" altLang="zh-CN" sz="2200" b="1" dirty="0">
                <a:solidFill>
                  <a:srgbClr val="C00000"/>
                </a:solidFill>
                <a:latin typeface="楷体" panose="02010609060101010101" pitchFamily="49" charset="-122"/>
                <a:ea typeface="楷体" panose="02010609060101010101" pitchFamily="49" charset="-122"/>
              </a:rPr>
              <a:t>②</a:t>
            </a:r>
            <a:r>
              <a:rPr lang="zh-CN" altLang="zh-CN" sz="2200" b="1" dirty="0">
                <a:solidFill>
                  <a:srgbClr val="C00000"/>
                </a:solidFill>
                <a:latin typeface="楷体" panose="02010609060101010101" pitchFamily="49" charset="-122"/>
                <a:ea typeface="楷体" panose="02010609060101010101" pitchFamily="49" charset="-122"/>
              </a:rPr>
              <a:t>货物</a:t>
            </a:r>
          </a:p>
          <a:p>
            <a:pPr lvl="0" indent="539750" defTabSz="914400">
              <a:lnSpc>
                <a:spcPct val="150000"/>
              </a:lnSpc>
            </a:pPr>
            <a:r>
              <a:rPr lang="zh-CN" altLang="zh-CN" sz="2200" b="1" dirty="0">
                <a:solidFill>
                  <a:srgbClr val="004DA1"/>
                </a:solidFill>
                <a:latin typeface="楷体" panose="02010609060101010101" pitchFamily="49" charset="-122"/>
                <a:ea typeface="楷体" panose="02010609060101010101" pitchFamily="49" charset="-122"/>
              </a:rPr>
              <a:t>一般纳税人</a:t>
            </a:r>
            <a:r>
              <a:rPr lang="en-US" altLang="zh-CN" sz="2200" b="1" dirty="0">
                <a:solidFill>
                  <a:srgbClr val="C00000"/>
                </a:solidFill>
                <a:latin typeface="楷体" panose="02010609060101010101" pitchFamily="49" charset="-122"/>
                <a:ea typeface="楷体" panose="02010609060101010101" pitchFamily="49" charset="-122"/>
              </a:rPr>
              <a:t>“</a:t>
            </a:r>
            <a:r>
              <a:rPr lang="zh-CN" altLang="zh-CN" sz="2200" b="1" dirty="0">
                <a:solidFill>
                  <a:srgbClr val="C00000"/>
                </a:solidFill>
                <a:latin typeface="楷体" panose="02010609060101010101" pitchFamily="49" charset="-122"/>
                <a:ea typeface="楷体" panose="02010609060101010101" pitchFamily="49" charset="-122"/>
              </a:rPr>
              <a:t>兼营</a:t>
            </a:r>
            <a:r>
              <a:rPr lang="en-US" altLang="zh-CN" sz="2200" b="1" dirty="0">
                <a:solidFill>
                  <a:srgbClr val="C00000"/>
                </a:solidFill>
                <a:latin typeface="楷体" panose="02010609060101010101" pitchFamily="49" charset="-122"/>
                <a:ea typeface="楷体" panose="02010609060101010101" pitchFamily="49" charset="-122"/>
              </a:rPr>
              <a:t>”</a:t>
            </a:r>
            <a:r>
              <a:rPr lang="zh-CN" altLang="zh-CN" sz="2200" b="1" dirty="0">
                <a:solidFill>
                  <a:srgbClr val="004DA1"/>
                </a:solidFill>
                <a:latin typeface="楷体" panose="02010609060101010101" pitchFamily="49" charset="-122"/>
                <a:ea typeface="楷体" panose="02010609060101010101" pitchFamily="49" charset="-122"/>
              </a:rPr>
              <a:t>简易计税方法计税项目、免税项目而</a:t>
            </a:r>
            <a:r>
              <a:rPr lang="zh-CN" altLang="zh-CN" sz="2200" b="1" dirty="0">
                <a:solidFill>
                  <a:srgbClr val="C00000"/>
                </a:solidFill>
                <a:latin typeface="楷体" panose="02010609060101010101" pitchFamily="49" charset="-122"/>
                <a:ea typeface="楷体" panose="02010609060101010101" pitchFamily="49" charset="-122"/>
              </a:rPr>
              <a:t>无法划分不得抵扣的进项税额的</a:t>
            </a:r>
            <a:r>
              <a:rPr lang="zh-CN" altLang="zh-CN" sz="2200" b="1" dirty="0">
                <a:solidFill>
                  <a:srgbClr val="004DA1"/>
                </a:solidFill>
                <a:latin typeface="楷体" panose="02010609060101010101" pitchFamily="49" charset="-122"/>
                <a:ea typeface="楷体" panose="02010609060101010101" pitchFamily="49" charset="-122"/>
              </a:rPr>
              <a:t>，按照下列公式计算不得抵扣的进项税额：</a:t>
            </a:r>
          </a:p>
          <a:p>
            <a:pPr lvl="0" indent="539750" defTabSz="914400">
              <a:lnSpc>
                <a:spcPct val="150000"/>
              </a:lnSpc>
            </a:pPr>
            <a:r>
              <a:rPr lang="zh-CN" altLang="zh-CN" sz="2200" b="1" dirty="0">
                <a:solidFill>
                  <a:srgbClr val="C00000"/>
                </a:solidFill>
                <a:latin typeface="楷体" panose="02010609060101010101" pitchFamily="49" charset="-122"/>
                <a:ea typeface="楷体" panose="02010609060101010101" pitchFamily="49" charset="-122"/>
              </a:rPr>
              <a:t>不得抵扣的进项税额＝当期无法划分的全部进项税额</a:t>
            </a:r>
            <a:r>
              <a:rPr lang="en-US" altLang="zh-CN" sz="2200" b="1" dirty="0">
                <a:solidFill>
                  <a:srgbClr val="C00000"/>
                </a:solidFill>
                <a:latin typeface="楷体" panose="02010609060101010101" pitchFamily="49" charset="-122"/>
                <a:ea typeface="楷体" panose="02010609060101010101" pitchFamily="49" charset="-122"/>
              </a:rPr>
              <a:t>×</a:t>
            </a:r>
            <a:r>
              <a:rPr lang="zh-CN" altLang="zh-CN" sz="2200" b="1" dirty="0">
                <a:solidFill>
                  <a:srgbClr val="C00000"/>
                </a:solidFill>
                <a:latin typeface="楷体" panose="02010609060101010101" pitchFamily="49" charset="-122"/>
                <a:ea typeface="楷体" panose="02010609060101010101" pitchFamily="49" charset="-122"/>
              </a:rPr>
              <a:t>（当期简易计税方法计税项目销售额＋免征增值税额项目销售额）</a:t>
            </a:r>
            <a:r>
              <a:rPr lang="en-US" altLang="zh-CN" sz="2200" b="1" dirty="0">
                <a:solidFill>
                  <a:srgbClr val="C00000"/>
                </a:solidFill>
                <a:latin typeface="楷体" panose="02010609060101010101" pitchFamily="49" charset="-122"/>
                <a:ea typeface="楷体" panose="02010609060101010101" pitchFamily="49" charset="-122"/>
              </a:rPr>
              <a:t>÷</a:t>
            </a:r>
            <a:r>
              <a:rPr lang="zh-CN" altLang="zh-CN" sz="2200" b="1" dirty="0">
                <a:solidFill>
                  <a:srgbClr val="C00000"/>
                </a:solidFill>
                <a:latin typeface="楷体" panose="02010609060101010101" pitchFamily="49" charset="-122"/>
                <a:ea typeface="楷体" panose="02010609060101010101" pitchFamily="49" charset="-122"/>
              </a:rPr>
              <a:t>当期全部销售额</a:t>
            </a:r>
          </a:p>
        </p:txBody>
      </p:sp>
    </p:spTree>
    <p:extLst>
      <p:ext uri="{BB962C8B-B14F-4D97-AF65-F5344CB8AC3E}">
        <p14:creationId xmlns:p14="http://schemas.microsoft.com/office/powerpoint/2010/main" val="1866793268"/>
      </p:ext>
    </p:extLst>
  </p:cSld>
  <p:clrMapOvr>
    <a:masterClrMapping/>
  </p:clrMapOvr>
  <mc:AlternateContent xmlns:mc="http://schemas.openxmlformats.org/markup-compatibility/2006" xmlns:p14="http://schemas.microsoft.com/office/powerpoint/2010/main">
    <mc:Choice Requires="p14">
      <p:transition spd="slow" p14:dur="1600" advClick="0" advTm="0">
        <p14:gallery dir="l"/>
      </p:transition>
    </mc:Choice>
    <mc:Fallback xmlns="">
      <p:transition spd="slow" advClick="0" advTm="0">
        <p:fade/>
      </p:transition>
    </mc:Fallback>
  </mc:AlternateContent>
</p:sld>
</file>

<file path=ppt/slides/slide2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3F297A04-FA86-470C-A283-0F372052F889}"/>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latin typeface="+mn-lt"/>
                <a:cs typeface="+mn-ea"/>
                <a:sym typeface="+mn-lt"/>
              </a:rPr>
              <a:pPr>
                <a:defRPr/>
              </a:pPr>
              <a:t>267</a:t>
            </a:fld>
            <a:endParaRPr lang="en-US">
              <a:solidFill>
                <a:prstClr val="black">
                  <a:tint val="75000"/>
                </a:prstClr>
              </a:solidFill>
              <a:latin typeface="+mn-lt"/>
              <a:cs typeface="+mn-ea"/>
              <a:sym typeface="+mn-lt"/>
            </a:endParaRPr>
          </a:p>
        </p:txBody>
      </p:sp>
      <p:sp>
        <p:nvSpPr>
          <p:cNvPr id="3" name="文本框 2">
            <a:extLst>
              <a:ext uri="{FF2B5EF4-FFF2-40B4-BE49-F238E27FC236}">
                <a16:creationId xmlns:a16="http://schemas.microsoft.com/office/drawing/2014/main" id="{8D04972F-565F-4E50-896F-ED56EDD1A38F}"/>
              </a:ext>
            </a:extLst>
          </p:cNvPr>
          <p:cNvSpPr txBox="1"/>
          <p:nvPr/>
        </p:nvSpPr>
        <p:spPr>
          <a:xfrm>
            <a:off x="2039921" y="225348"/>
            <a:ext cx="5410461" cy="500137"/>
          </a:xfrm>
          <a:prstGeom prst="rect">
            <a:avLst/>
          </a:prstGeom>
          <a:noFill/>
        </p:spPr>
        <p:txBody>
          <a:bodyPr wrap="square" lIns="68580" tIns="34290" rIns="68580" bIns="34290" rtlCol="0">
            <a:spAutoFit/>
          </a:bodyPr>
          <a:lstStyle/>
          <a:p>
            <a:pPr algn="ctr"/>
            <a:r>
              <a:rPr lang="zh-CN" altLang="en-US" sz="2800" b="1" dirty="0">
                <a:solidFill>
                  <a:srgbClr val="0070C0"/>
                </a:solidFill>
                <a:cs typeface="+mn-ea"/>
                <a:sym typeface="+mn-lt"/>
              </a:rPr>
              <a:t>试试就试试</a:t>
            </a:r>
            <a:endParaRPr lang="en-US" altLang="zh-CN" sz="2800" b="1" dirty="0">
              <a:solidFill>
                <a:srgbClr val="7030A0"/>
              </a:solidFill>
              <a:cs typeface="+mn-ea"/>
              <a:sym typeface="+mn-lt"/>
            </a:endParaRPr>
          </a:p>
        </p:txBody>
      </p:sp>
      <p:sp>
        <p:nvSpPr>
          <p:cNvPr id="8" name="内容占位符 1">
            <a:extLst>
              <a:ext uri="{FF2B5EF4-FFF2-40B4-BE49-F238E27FC236}">
                <a16:creationId xmlns:a16="http://schemas.microsoft.com/office/drawing/2014/main" id="{C55AD2E8-BCFE-4A42-9301-8BD4BC5CB3A5}"/>
              </a:ext>
            </a:extLst>
          </p:cNvPr>
          <p:cNvSpPr txBox="1">
            <a:spLocks/>
          </p:cNvSpPr>
          <p:nvPr/>
        </p:nvSpPr>
        <p:spPr>
          <a:xfrm>
            <a:off x="490822" y="779487"/>
            <a:ext cx="8257891" cy="3887763"/>
          </a:xfrm>
          <a:prstGeom prst="rect">
            <a:avLst/>
          </a:prstGeom>
        </p:spPr>
        <p:txBody>
          <a:bodyPr vert="horz" lIns="91440" tIns="45720" rIns="91440" bIns="45720" rtlCol="0">
            <a:normAutofit fontScale="92500" lnSpcReduction="10000"/>
          </a:bodyPr>
          <a:lstStyle>
            <a:lvl1pPr marL="0" indent="538480" algn="l" defTabSz="685800" rtl="0" eaLnBrk="1" latinLnBrk="0" hangingPunct="1">
              <a:lnSpc>
                <a:spcPct val="150000"/>
              </a:lnSpc>
              <a:spcBef>
                <a:spcPts val="0"/>
              </a:spcBef>
              <a:buFont typeface="Arial" panose="020B0604020202020204" pitchFamily="34" charset="0"/>
              <a:buNone/>
              <a:defRPr sz="2200" b="1" kern="1200">
                <a:solidFill>
                  <a:srgbClr val="004DA1"/>
                </a:solidFill>
                <a:latin typeface="楷体" panose="02010609060101010101" pitchFamily="49" charset="-122"/>
                <a:ea typeface="楷体" panose="02010609060101010101" pitchFamily="49" charset="-122"/>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en-US" altLang="zh-CN" dirty="0">
                <a:latin typeface="+mn-lt"/>
                <a:ea typeface="+mn-ea"/>
                <a:cs typeface="+mn-ea"/>
                <a:sym typeface="+mn-lt"/>
              </a:rPr>
              <a:t>【</a:t>
            </a:r>
            <a:r>
              <a:rPr lang="zh-CN" altLang="en-US" dirty="0">
                <a:latin typeface="+mn-lt"/>
                <a:ea typeface="+mn-ea"/>
                <a:cs typeface="+mn-ea"/>
                <a:sym typeface="+mn-lt"/>
              </a:rPr>
              <a:t>多选题</a:t>
            </a:r>
            <a:r>
              <a:rPr lang="en-US" altLang="zh-CN" dirty="0">
                <a:latin typeface="+mn-lt"/>
                <a:ea typeface="+mn-ea"/>
                <a:cs typeface="+mn-ea"/>
                <a:sym typeface="+mn-lt"/>
              </a:rPr>
              <a:t>】</a:t>
            </a:r>
            <a:r>
              <a:rPr lang="zh-CN" altLang="en-US" dirty="0">
                <a:latin typeface="+mn-lt"/>
                <a:ea typeface="+mn-ea"/>
                <a:cs typeface="+mn-ea"/>
                <a:sym typeface="+mn-lt"/>
              </a:rPr>
              <a:t>某制药厂为增值税一般纳税人，</a:t>
            </a:r>
            <a:r>
              <a:rPr lang="en-US" altLang="zh-CN" dirty="0">
                <a:latin typeface="+mn-lt"/>
                <a:ea typeface="+mn-ea"/>
                <a:cs typeface="+mn-ea"/>
                <a:sym typeface="+mn-lt"/>
              </a:rPr>
              <a:t>2019</a:t>
            </a:r>
            <a:r>
              <a:rPr lang="zh-CN" altLang="en-US" dirty="0">
                <a:latin typeface="+mn-lt"/>
                <a:ea typeface="+mn-ea"/>
                <a:cs typeface="+mn-ea"/>
                <a:sym typeface="+mn-lt"/>
              </a:rPr>
              <a:t>年</a:t>
            </a:r>
            <a:r>
              <a:rPr lang="en-US" altLang="zh-CN" dirty="0">
                <a:latin typeface="+mn-lt"/>
                <a:ea typeface="+mn-ea"/>
                <a:cs typeface="+mn-ea"/>
                <a:sym typeface="+mn-lt"/>
              </a:rPr>
              <a:t>8</a:t>
            </a:r>
            <a:r>
              <a:rPr lang="zh-CN" altLang="en-US" dirty="0">
                <a:latin typeface="+mn-lt"/>
                <a:ea typeface="+mn-ea"/>
                <a:cs typeface="+mn-ea"/>
                <a:sym typeface="+mn-lt"/>
              </a:rPr>
              <a:t>月份销售抗生素药品不含增值税的销售额为</a:t>
            </a:r>
            <a:r>
              <a:rPr lang="en-US" altLang="zh-CN" dirty="0">
                <a:latin typeface="+mn-lt"/>
                <a:ea typeface="+mn-ea"/>
                <a:cs typeface="+mn-ea"/>
                <a:sym typeface="+mn-lt"/>
              </a:rPr>
              <a:t>100</a:t>
            </a:r>
            <a:r>
              <a:rPr lang="zh-CN" altLang="en-US" dirty="0">
                <a:latin typeface="+mn-lt"/>
                <a:ea typeface="+mn-ea"/>
                <a:cs typeface="+mn-ea"/>
                <a:sym typeface="+mn-lt"/>
              </a:rPr>
              <a:t>万元，销售免税药品销售额为</a:t>
            </a:r>
            <a:r>
              <a:rPr lang="en-US" altLang="zh-CN" dirty="0">
                <a:latin typeface="+mn-lt"/>
                <a:ea typeface="+mn-ea"/>
                <a:cs typeface="+mn-ea"/>
                <a:sym typeface="+mn-lt"/>
              </a:rPr>
              <a:t>50</a:t>
            </a:r>
            <a:r>
              <a:rPr lang="zh-CN" altLang="en-US" dirty="0">
                <a:latin typeface="+mn-lt"/>
                <a:ea typeface="+mn-ea"/>
                <a:cs typeface="+mn-ea"/>
                <a:sym typeface="+mn-lt"/>
              </a:rPr>
              <a:t>万元，当月购入生产用原材料一批，取得增值税专用发票上注明税款</a:t>
            </a:r>
            <a:r>
              <a:rPr lang="en-US" altLang="zh-CN" dirty="0">
                <a:latin typeface="+mn-lt"/>
                <a:ea typeface="+mn-ea"/>
                <a:cs typeface="+mn-ea"/>
                <a:sym typeface="+mn-lt"/>
              </a:rPr>
              <a:t>6.8</a:t>
            </a:r>
            <a:r>
              <a:rPr lang="zh-CN" altLang="en-US" dirty="0">
                <a:latin typeface="+mn-lt"/>
                <a:ea typeface="+mn-ea"/>
                <a:cs typeface="+mn-ea"/>
                <a:sym typeface="+mn-lt"/>
              </a:rPr>
              <a:t>万元，已知抗生素药品与免税药品无法划分耗料情况，抗生素药品适用税率为</a:t>
            </a:r>
            <a:r>
              <a:rPr lang="en-US" altLang="zh-CN" dirty="0">
                <a:latin typeface="+mn-lt"/>
                <a:ea typeface="+mn-ea"/>
                <a:cs typeface="+mn-ea"/>
                <a:sym typeface="+mn-lt"/>
              </a:rPr>
              <a:t>13%</a:t>
            </a:r>
            <a:r>
              <a:rPr lang="zh-CN" altLang="en-US" dirty="0">
                <a:latin typeface="+mn-lt"/>
                <a:ea typeface="+mn-ea"/>
                <a:cs typeface="+mn-ea"/>
                <a:sym typeface="+mn-lt"/>
              </a:rPr>
              <a:t>，则该制药厂当月应纳增值税的下列计算列式中，正确的是（　）。</a:t>
            </a:r>
          </a:p>
          <a:p>
            <a:r>
              <a:rPr lang="zh-CN" altLang="en-US" dirty="0">
                <a:latin typeface="+mn-lt"/>
                <a:ea typeface="+mn-ea"/>
                <a:cs typeface="+mn-ea"/>
                <a:sym typeface="+mn-lt"/>
              </a:rPr>
              <a:t>　　</a:t>
            </a:r>
            <a:r>
              <a:rPr lang="en-US" altLang="zh-CN" dirty="0">
                <a:latin typeface="+mn-lt"/>
                <a:ea typeface="+mn-ea"/>
                <a:cs typeface="+mn-ea"/>
                <a:sym typeface="+mn-lt"/>
              </a:rPr>
              <a:t>A.100×13%</a:t>
            </a:r>
            <a:r>
              <a:rPr lang="zh-CN" altLang="en-US" dirty="0">
                <a:latin typeface="+mn-lt"/>
                <a:ea typeface="+mn-ea"/>
                <a:cs typeface="+mn-ea"/>
                <a:sym typeface="+mn-lt"/>
              </a:rPr>
              <a:t>－</a:t>
            </a:r>
            <a:r>
              <a:rPr lang="en-US" altLang="zh-CN" dirty="0">
                <a:latin typeface="+mn-lt"/>
                <a:ea typeface="+mn-ea"/>
                <a:cs typeface="+mn-ea"/>
                <a:sym typeface="+mn-lt"/>
              </a:rPr>
              <a:t>6.8</a:t>
            </a:r>
            <a:r>
              <a:rPr lang="zh-CN" altLang="en-US" dirty="0">
                <a:latin typeface="+mn-lt"/>
                <a:ea typeface="+mn-ea"/>
                <a:cs typeface="+mn-ea"/>
                <a:sym typeface="+mn-lt"/>
              </a:rPr>
              <a:t>＝</a:t>
            </a:r>
            <a:r>
              <a:rPr lang="en-US" altLang="zh-CN" dirty="0">
                <a:latin typeface="+mn-lt"/>
                <a:ea typeface="+mn-ea"/>
                <a:cs typeface="+mn-ea"/>
                <a:sym typeface="+mn-lt"/>
              </a:rPr>
              <a:t>6.2</a:t>
            </a:r>
            <a:r>
              <a:rPr lang="zh-CN" altLang="en-US" dirty="0">
                <a:latin typeface="+mn-lt"/>
                <a:ea typeface="+mn-ea"/>
                <a:cs typeface="+mn-ea"/>
                <a:sym typeface="+mn-lt"/>
              </a:rPr>
              <a:t>（万元）</a:t>
            </a:r>
          </a:p>
          <a:p>
            <a:r>
              <a:rPr lang="zh-CN" altLang="en-US" dirty="0">
                <a:latin typeface="+mn-lt"/>
                <a:ea typeface="+mn-ea"/>
                <a:cs typeface="+mn-ea"/>
                <a:sym typeface="+mn-lt"/>
              </a:rPr>
              <a:t>　　</a:t>
            </a:r>
            <a:r>
              <a:rPr lang="en-US" altLang="zh-CN" dirty="0">
                <a:latin typeface="+mn-lt"/>
                <a:ea typeface="+mn-ea"/>
                <a:cs typeface="+mn-ea"/>
                <a:sym typeface="+mn-lt"/>
              </a:rPr>
              <a:t>B.100×13%</a:t>
            </a:r>
            <a:r>
              <a:rPr lang="zh-CN" altLang="en-US" dirty="0">
                <a:latin typeface="+mn-lt"/>
                <a:ea typeface="+mn-ea"/>
                <a:cs typeface="+mn-ea"/>
                <a:sym typeface="+mn-lt"/>
              </a:rPr>
              <a:t>－</a:t>
            </a:r>
            <a:r>
              <a:rPr lang="en-US" altLang="zh-CN" dirty="0">
                <a:latin typeface="+mn-lt"/>
                <a:ea typeface="+mn-ea"/>
                <a:cs typeface="+mn-ea"/>
                <a:sym typeface="+mn-lt"/>
              </a:rPr>
              <a:t>6.8×100÷</a:t>
            </a:r>
            <a:r>
              <a:rPr lang="zh-CN" altLang="en-US" dirty="0">
                <a:latin typeface="+mn-lt"/>
                <a:ea typeface="+mn-ea"/>
                <a:cs typeface="+mn-ea"/>
                <a:sym typeface="+mn-lt"/>
              </a:rPr>
              <a:t>（</a:t>
            </a:r>
            <a:r>
              <a:rPr lang="en-US" altLang="zh-CN" dirty="0">
                <a:latin typeface="+mn-lt"/>
                <a:ea typeface="+mn-ea"/>
                <a:cs typeface="+mn-ea"/>
                <a:sym typeface="+mn-lt"/>
              </a:rPr>
              <a:t>100</a:t>
            </a:r>
            <a:r>
              <a:rPr lang="zh-CN" altLang="en-US" dirty="0">
                <a:latin typeface="+mn-lt"/>
                <a:ea typeface="+mn-ea"/>
                <a:cs typeface="+mn-ea"/>
                <a:sym typeface="+mn-lt"/>
              </a:rPr>
              <a:t>＋</a:t>
            </a:r>
            <a:r>
              <a:rPr lang="en-US" altLang="zh-CN" dirty="0">
                <a:latin typeface="+mn-lt"/>
                <a:ea typeface="+mn-ea"/>
                <a:cs typeface="+mn-ea"/>
                <a:sym typeface="+mn-lt"/>
              </a:rPr>
              <a:t>50</a:t>
            </a:r>
            <a:r>
              <a:rPr lang="zh-CN" altLang="en-US" dirty="0">
                <a:latin typeface="+mn-lt"/>
                <a:ea typeface="+mn-ea"/>
                <a:cs typeface="+mn-ea"/>
                <a:sym typeface="+mn-lt"/>
              </a:rPr>
              <a:t>）＝</a:t>
            </a:r>
            <a:r>
              <a:rPr lang="en-US" altLang="zh-CN" dirty="0">
                <a:latin typeface="+mn-lt"/>
                <a:ea typeface="+mn-ea"/>
                <a:cs typeface="+mn-ea"/>
                <a:sym typeface="+mn-lt"/>
              </a:rPr>
              <a:t>8.47</a:t>
            </a:r>
            <a:r>
              <a:rPr lang="zh-CN" altLang="en-US" dirty="0">
                <a:latin typeface="+mn-lt"/>
                <a:ea typeface="+mn-ea"/>
                <a:cs typeface="+mn-ea"/>
                <a:sym typeface="+mn-lt"/>
              </a:rPr>
              <a:t>（万元）</a:t>
            </a:r>
          </a:p>
          <a:p>
            <a:r>
              <a:rPr lang="zh-CN" altLang="en-US" dirty="0">
                <a:latin typeface="+mn-lt"/>
                <a:ea typeface="+mn-ea"/>
                <a:cs typeface="+mn-ea"/>
                <a:sym typeface="+mn-lt"/>
              </a:rPr>
              <a:t>　　</a:t>
            </a:r>
            <a:r>
              <a:rPr lang="en-US" altLang="zh-CN" dirty="0">
                <a:latin typeface="+mn-lt"/>
                <a:ea typeface="+mn-ea"/>
                <a:cs typeface="+mn-ea"/>
                <a:sym typeface="+mn-lt"/>
              </a:rPr>
              <a:t>C.</a:t>
            </a:r>
            <a:r>
              <a:rPr lang="zh-CN" altLang="en-US" dirty="0">
                <a:latin typeface="+mn-lt"/>
                <a:ea typeface="+mn-ea"/>
                <a:cs typeface="+mn-ea"/>
                <a:sym typeface="+mn-lt"/>
              </a:rPr>
              <a:t>（</a:t>
            </a:r>
            <a:r>
              <a:rPr lang="en-US" altLang="zh-CN" dirty="0">
                <a:latin typeface="+mn-lt"/>
                <a:ea typeface="+mn-ea"/>
                <a:cs typeface="+mn-ea"/>
                <a:sym typeface="+mn-lt"/>
              </a:rPr>
              <a:t>100</a:t>
            </a:r>
            <a:r>
              <a:rPr lang="zh-CN" altLang="en-US" dirty="0">
                <a:latin typeface="+mn-lt"/>
                <a:ea typeface="+mn-ea"/>
                <a:cs typeface="+mn-ea"/>
                <a:sym typeface="+mn-lt"/>
              </a:rPr>
              <a:t>＋</a:t>
            </a:r>
            <a:r>
              <a:rPr lang="en-US" altLang="zh-CN" dirty="0">
                <a:latin typeface="+mn-lt"/>
                <a:ea typeface="+mn-ea"/>
                <a:cs typeface="+mn-ea"/>
                <a:sym typeface="+mn-lt"/>
              </a:rPr>
              <a:t>50</a:t>
            </a:r>
            <a:r>
              <a:rPr lang="zh-CN" altLang="en-US" dirty="0">
                <a:latin typeface="+mn-lt"/>
                <a:ea typeface="+mn-ea"/>
                <a:cs typeface="+mn-ea"/>
                <a:sym typeface="+mn-lt"/>
              </a:rPr>
              <a:t>）</a:t>
            </a:r>
            <a:r>
              <a:rPr lang="en-US" altLang="zh-CN" dirty="0">
                <a:latin typeface="+mn-lt"/>
                <a:ea typeface="+mn-ea"/>
                <a:cs typeface="+mn-ea"/>
                <a:sym typeface="+mn-lt"/>
              </a:rPr>
              <a:t>×13%</a:t>
            </a:r>
            <a:r>
              <a:rPr lang="zh-CN" altLang="en-US" dirty="0">
                <a:latin typeface="+mn-lt"/>
                <a:ea typeface="+mn-ea"/>
                <a:cs typeface="+mn-ea"/>
                <a:sym typeface="+mn-lt"/>
              </a:rPr>
              <a:t>－</a:t>
            </a:r>
            <a:r>
              <a:rPr lang="en-US" altLang="zh-CN" dirty="0">
                <a:latin typeface="+mn-lt"/>
                <a:ea typeface="+mn-ea"/>
                <a:cs typeface="+mn-ea"/>
                <a:sym typeface="+mn-lt"/>
              </a:rPr>
              <a:t>6.8</a:t>
            </a:r>
            <a:r>
              <a:rPr lang="zh-CN" altLang="en-US" dirty="0">
                <a:latin typeface="+mn-lt"/>
                <a:ea typeface="+mn-ea"/>
                <a:cs typeface="+mn-ea"/>
                <a:sym typeface="+mn-lt"/>
              </a:rPr>
              <a:t>＝</a:t>
            </a:r>
            <a:r>
              <a:rPr lang="en-US" altLang="zh-CN" dirty="0">
                <a:latin typeface="+mn-lt"/>
                <a:ea typeface="+mn-ea"/>
                <a:cs typeface="+mn-ea"/>
                <a:sym typeface="+mn-lt"/>
              </a:rPr>
              <a:t>12.7</a:t>
            </a:r>
            <a:r>
              <a:rPr lang="zh-CN" altLang="en-US" dirty="0">
                <a:latin typeface="+mn-lt"/>
                <a:ea typeface="+mn-ea"/>
                <a:cs typeface="+mn-ea"/>
                <a:sym typeface="+mn-lt"/>
              </a:rPr>
              <a:t>（万元）</a:t>
            </a:r>
          </a:p>
          <a:p>
            <a:r>
              <a:rPr lang="zh-CN" altLang="en-US" dirty="0">
                <a:latin typeface="+mn-lt"/>
                <a:ea typeface="+mn-ea"/>
                <a:cs typeface="+mn-ea"/>
                <a:sym typeface="+mn-lt"/>
              </a:rPr>
              <a:t>　　</a:t>
            </a:r>
            <a:r>
              <a:rPr lang="en-US" altLang="zh-CN" dirty="0">
                <a:latin typeface="+mn-lt"/>
                <a:ea typeface="+mn-ea"/>
                <a:cs typeface="+mn-ea"/>
                <a:sym typeface="+mn-lt"/>
              </a:rPr>
              <a:t>D.</a:t>
            </a:r>
            <a:r>
              <a:rPr lang="zh-CN" altLang="en-US" dirty="0">
                <a:latin typeface="+mn-lt"/>
                <a:ea typeface="+mn-ea"/>
                <a:cs typeface="+mn-ea"/>
                <a:sym typeface="+mn-lt"/>
              </a:rPr>
              <a:t>（</a:t>
            </a:r>
            <a:r>
              <a:rPr lang="en-US" altLang="zh-CN" dirty="0">
                <a:latin typeface="+mn-lt"/>
                <a:ea typeface="+mn-ea"/>
                <a:cs typeface="+mn-ea"/>
                <a:sym typeface="+mn-lt"/>
              </a:rPr>
              <a:t>100</a:t>
            </a:r>
            <a:r>
              <a:rPr lang="zh-CN" altLang="en-US" dirty="0">
                <a:latin typeface="+mn-lt"/>
                <a:ea typeface="+mn-ea"/>
                <a:cs typeface="+mn-ea"/>
                <a:sym typeface="+mn-lt"/>
              </a:rPr>
              <a:t>＋</a:t>
            </a:r>
            <a:r>
              <a:rPr lang="en-US" altLang="zh-CN" dirty="0">
                <a:latin typeface="+mn-lt"/>
                <a:ea typeface="+mn-ea"/>
                <a:cs typeface="+mn-ea"/>
                <a:sym typeface="+mn-lt"/>
              </a:rPr>
              <a:t>50</a:t>
            </a:r>
            <a:r>
              <a:rPr lang="zh-CN" altLang="en-US" dirty="0">
                <a:latin typeface="+mn-lt"/>
                <a:ea typeface="+mn-ea"/>
                <a:cs typeface="+mn-ea"/>
                <a:sym typeface="+mn-lt"/>
              </a:rPr>
              <a:t>）</a:t>
            </a:r>
            <a:r>
              <a:rPr lang="en-US" altLang="zh-CN" dirty="0">
                <a:latin typeface="+mn-lt"/>
                <a:ea typeface="+mn-ea"/>
                <a:cs typeface="+mn-ea"/>
                <a:sym typeface="+mn-lt"/>
              </a:rPr>
              <a:t>×13%</a:t>
            </a:r>
            <a:r>
              <a:rPr lang="zh-CN" altLang="en-US" dirty="0">
                <a:latin typeface="+mn-lt"/>
                <a:ea typeface="+mn-ea"/>
                <a:cs typeface="+mn-ea"/>
                <a:sym typeface="+mn-lt"/>
              </a:rPr>
              <a:t>－</a:t>
            </a:r>
            <a:r>
              <a:rPr lang="en-US" altLang="zh-CN" dirty="0">
                <a:latin typeface="+mn-lt"/>
                <a:ea typeface="+mn-ea"/>
                <a:cs typeface="+mn-ea"/>
                <a:sym typeface="+mn-lt"/>
              </a:rPr>
              <a:t>6.8×100÷</a:t>
            </a:r>
            <a:r>
              <a:rPr lang="zh-CN" altLang="en-US" dirty="0">
                <a:latin typeface="+mn-lt"/>
                <a:ea typeface="+mn-ea"/>
                <a:cs typeface="+mn-ea"/>
                <a:sym typeface="+mn-lt"/>
              </a:rPr>
              <a:t>（</a:t>
            </a:r>
            <a:r>
              <a:rPr lang="en-US" altLang="zh-CN" dirty="0">
                <a:latin typeface="+mn-lt"/>
                <a:ea typeface="+mn-ea"/>
                <a:cs typeface="+mn-ea"/>
                <a:sym typeface="+mn-lt"/>
              </a:rPr>
              <a:t>100</a:t>
            </a:r>
            <a:r>
              <a:rPr lang="zh-CN" altLang="en-US" dirty="0">
                <a:latin typeface="+mn-lt"/>
                <a:ea typeface="+mn-ea"/>
                <a:cs typeface="+mn-ea"/>
                <a:sym typeface="+mn-lt"/>
              </a:rPr>
              <a:t>＋</a:t>
            </a:r>
            <a:r>
              <a:rPr lang="en-US" altLang="zh-CN" dirty="0">
                <a:latin typeface="+mn-lt"/>
                <a:ea typeface="+mn-ea"/>
                <a:cs typeface="+mn-ea"/>
                <a:sym typeface="+mn-lt"/>
              </a:rPr>
              <a:t>50</a:t>
            </a:r>
            <a:r>
              <a:rPr lang="zh-CN" altLang="en-US" dirty="0">
                <a:latin typeface="+mn-lt"/>
                <a:ea typeface="+mn-ea"/>
                <a:cs typeface="+mn-ea"/>
                <a:sym typeface="+mn-lt"/>
              </a:rPr>
              <a:t>）＝</a:t>
            </a:r>
            <a:r>
              <a:rPr lang="en-US" altLang="zh-CN" dirty="0">
                <a:latin typeface="+mn-lt"/>
                <a:ea typeface="+mn-ea"/>
                <a:cs typeface="+mn-ea"/>
                <a:sym typeface="+mn-lt"/>
              </a:rPr>
              <a:t>14.97</a:t>
            </a:r>
            <a:r>
              <a:rPr lang="zh-CN" altLang="en-US" dirty="0">
                <a:latin typeface="+mn-lt"/>
                <a:ea typeface="+mn-ea"/>
                <a:cs typeface="+mn-ea"/>
                <a:sym typeface="+mn-lt"/>
              </a:rPr>
              <a:t>（万元）</a:t>
            </a:r>
          </a:p>
        </p:txBody>
      </p:sp>
      <p:grpSp>
        <p:nvGrpSpPr>
          <p:cNvPr id="9" name="组合 8">
            <a:extLst>
              <a:ext uri="{FF2B5EF4-FFF2-40B4-BE49-F238E27FC236}">
                <a16:creationId xmlns:a16="http://schemas.microsoft.com/office/drawing/2014/main" id="{D7CCD27B-CFDC-4184-8D48-6FBEDF9404AE}"/>
              </a:ext>
            </a:extLst>
          </p:cNvPr>
          <p:cNvGrpSpPr/>
          <p:nvPr/>
        </p:nvGrpSpPr>
        <p:grpSpPr>
          <a:xfrm rot="16200000">
            <a:off x="1893805" y="3981478"/>
            <a:ext cx="677108" cy="1428693"/>
            <a:chOff x="9306645" y="1903595"/>
            <a:chExt cx="902810" cy="1904924"/>
          </a:xfrm>
        </p:grpSpPr>
        <p:sp>
          <p:nvSpPr>
            <p:cNvPr id="10" name="Freeform 668">
              <a:extLst>
                <a:ext uri="{FF2B5EF4-FFF2-40B4-BE49-F238E27FC236}">
                  <a16:creationId xmlns:a16="http://schemas.microsoft.com/office/drawing/2014/main" id="{25B8C2A1-05FC-4FC7-8039-F3BDF3EAEED1}"/>
                </a:ext>
              </a:extLst>
            </p:cNvPr>
            <p:cNvSpPr>
              <a:spLocks/>
            </p:cNvSpPr>
            <p:nvPr/>
          </p:nvSpPr>
          <p:spPr bwMode="auto">
            <a:xfrm rot="5400000">
              <a:off x="8805602" y="2585762"/>
              <a:ext cx="1904924" cy="540590"/>
            </a:xfrm>
            <a:custGeom>
              <a:avLst/>
              <a:gdLst>
                <a:gd name="T0" fmla="*/ 384 w 398"/>
                <a:gd name="T1" fmla="*/ 77 h 111"/>
                <a:gd name="T2" fmla="*/ 388 w 398"/>
                <a:gd name="T3" fmla="*/ 74 h 111"/>
                <a:gd name="T4" fmla="*/ 388 w 398"/>
                <a:gd name="T5" fmla="*/ 71 h 111"/>
                <a:gd name="T6" fmla="*/ 397 w 398"/>
                <a:gd name="T7" fmla="*/ 67 h 111"/>
                <a:gd name="T8" fmla="*/ 390 w 398"/>
                <a:gd name="T9" fmla="*/ 62 h 111"/>
                <a:gd name="T10" fmla="*/ 388 w 398"/>
                <a:gd name="T11" fmla="*/ 59 h 111"/>
                <a:gd name="T12" fmla="*/ 388 w 398"/>
                <a:gd name="T13" fmla="*/ 56 h 111"/>
                <a:gd name="T14" fmla="*/ 385 w 398"/>
                <a:gd name="T15" fmla="*/ 54 h 111"/>
                <a:gd name="T16" fmla="*/ 387 w 398"/>
                <a:gd name="T17" fmla="*/ 51 h 111"/>
                <a:gd name="T18" fmla="*/ 389 w 398"/>
                <a:gd name="T19" fmla="*/ 48 h 111"/>
                <a:gd name="T20" fmla="*/ 384 w 398"/>
                <a:gd name="T21" fmla="*/ 46 h 111"/>
                <a:gd name="T22" fmla="*/ 378 w 398"/>
                <a:gd name="T23" fmla="*/ 42 h 111"/>
                <a:gd name="T24" fmla="*/ 385 w 398"/>
                <a:gd name="T25" fmla="*/ 40 h 111"/>
                <a:gd name="T26" fmla="*/ 378 w 398"/>
                <a:gd name="T27" fmla="*/ 37 h 111"/>
                <a:gd name="T28" fmla="*/ 378 w 398"/>
                <a:gd name="T29" fmla="*/ 34 h 111"/>
                <a:gd name="T30" fmla="*/ 373 w 398"/>
                <a:gd name="T31" fmla="*/ 32 h 111"/>
                <a:gd name="T32" fmla="*/ 369 w 398"/>
                <a:gd name="T33" fmla="*/ 28 h 111"/>
                <a:gd name="T34" fmla="*/ 350 w 398"/>
                <a:gd name="T35" fmla="*/ 23 h 111"/>
                <a:gd name="T36" fmla="*/ 358 w 398"/>
                <a:gd name="T37" fmla="*/ 19 h 111"/>
                <a:gd name="T38" fmla="*/ 260 w 398"/>
                <a:gd name="T39" fmla="*/ 11 h 111"/>
                <a:gd name="T40" fmla="*/ 324 w 398"/>
                <a:gd name="T41" fmla="*/ 10 h 111"/>
                <a:gd name="T42" fmla="*/ 304 w 398"/>
                <a:gd name="T43" fmla="*/ 6 h 111"/>
                <a:gd name="T44" fmla="*/ 177 w 398"/>
                <a:gd name="T45" fmla="*/ 1 h 111"/>
                <a:gd name="T46" fmla="*/ 18 w 398"/>
                <a:gd name="T47" fmla="*/ 11 h 111"/>
                <a:gd name="T48" fmla="*/ 16 w 398"/>
                <a:gd name="T49" fmla="*/ 17 h 111"/>
                <a:gd name="T50" fmla="*/ 21 w 398"/>
                <a:gd name="T51" fmla="*/ 20 h 111"/>
                <a:gd name="T52" fmla="*/ 15 w 398"/>
                <a:gd name="T53" fmla="*/ 26 h 111"/>
                <a:gd name="T54" fmla="*/ 12 w 398"/>
                <a:gd name="T55" fmla="*/ 52 h 111"/>
                <a:gd name="T56" fmla="*/ 8 w 398"/>
                <a:gd name="T57" fmla="*/ 82 h 111"/>
                <a:gd name="T58" fmla="*/ 113 w 398"/>
                <a:gd name="T59" fmla="*/ 111 h 111"/>
                <a:gd name="T60" fmla="*/ 331 w 398"/>
                <a:gd name="T61" fmla="*/ 104 h 111"/>
                <a:gd name="T62" fmla="*/ 369 w 398"/>
                <a:gd name="T63" fmla="*/ 91 h 111"/>
                <a:gd name="T64" fmla="*/ 385 w 398"/>
                <a:gd name="T65" fmla="*/ 86 h 111"/>
                <a:gd name="T66" fmla="*/ 389 w 398"/>
                <a:gd name="T67" fmla="*/ 8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98" h="111">
                  <a:moveTo>
                    <a:pt x="397" y="80"/>
                  </a:moveTo>
                  <a:cubicBezTo>
                    <a:pt x="394" y="77"/>
                    <a:pt x="387" y="79"/>
                    <a:pt x="384" y="77"/>
                  </a:cubicBezTo>
                  <a:cubicBezTo>
                    <a:pt x="387" y="75"/>
                    <a:pt x="394" y="76"/>
                    <a:pt x="396" y="76"/>
                  </a:cubicBezTo>
                  <a:cubicBezTo>
                    <a:pt x="388" y="74"/>
                    <a:pt x="388" y="74"/>
                    <a:pt x="388" y="74"/>
                  </a:cubicBezTo>
                  <a:cubicBezTo>
                    <a:pt x="397" y="72"/>
                    <a:pt x="397" y="72"/>
                    <a:pt x="397" y="72"/>
                  </a:cubicBezTo>
                  <a:cubicBezTo>
                    <a:pt x="395" y="71"/>
                    <a:pt x="390" y="73"/>
                    <a:pt x="388" y="71"/>
                  </a:cubicBezTo>
                  <a:cubicBezTo>
                    <a:pt x="388" y="69"/>
                    <a:pt x="390" y="70"/>
                    <a:pt x="391" y="70"/>
                  </a:cubicBezTo>
                  <a:cubicBezTo>
                    <a:pt x="394" y="70"/>
                    <a:pt x="398" y="69"/>
                    <a:pt x="397" y="67"/>
                  </a:cubicBezTo>
                  <a:cubicBezTo>
                    <a:pt x="397" y="63"/>
                    <a:pt x="391" y="64"/>
                    <a:pt x="388" y="63"/>
                  </a:cubicBezTo>
                  <a:cubicBezTo>
                    <a:pt x="390" y="62"/>
                    <a:pt x="390" y="62"/>
                    <a:pt x="390" y="62"/>
                  </a:cubicBezTo>
                  <a:cubicBezTo>
                    <a:pt x="388" y="62"/>
                    <a:pt x="386" y="62"/>
                    <a:pt x="385" y="60"/>
                  </a:cubicBezTo>
                  <a:cubicBezTo>
                    <a:pt x="386" y="60"/>
                    <a:pt x="387" y="59"/>
                    <a:pt x="388" y="59"/>
                  </a:cubicBezTo>
                  <a:cubicBezTo>
                    <a:pt x="383" y="57"/>
                    <a:pt x="383" y="57"/>
                    <a:pt x="383" y="57"/>
                  </a:cubicBezTo>
                  <a:cubicBezTo>
                    <a:pt x="388" y="56"/>
                    <a:pt x="388" y="56"/>
                    <a:pt x="388" y="56"/>
                  </a:cubicBezTo>
                  <a:cubicBezTo>
                    <a:pt x="386" y="56"/>
                    <a:pt x="386" y="56"/>
                    <a:pt x="386" y="56"/>
                  </a:cubicBezTo>
                  <a:cubicBezTo>
                    <a:pt x="384" y="55"/>
                    <a:pt x="386" y="54"/>
                    <a:pt x="385" y="54"/>
                  </a:cubicBezTo>
                  <a:cubicBezTo>
                    <a:pt x="383" y="52"/>
                    <a:pt x="379" y="54"/>
                    <a:pt x="377" y="52"/>
                  </a:cubicBezTo>
                  <a:cubicBezTo>
                    <a:pt x="380" y="51"/>
                    <a:pt x="384" y="51"/>
                    <a:pt x="387" y="51"/>
                  </a:cubicBezTo>
                  <a:cubicBezTo>
                    <a:pt x="385" y="51"/>
                    <a:pt x="382" y="51"/>
                    <a:pt x="381" y="49"/>
                  </a:cubicBezTo>
                  <a:cubicBezTo>
                    <a:pt x="389" y="48"/>
                    <a:pt x="389" y="48"/>
                    <a:pt x="389" y="48"/>
                  </a:cubicBezTo>
                  <a:cubicBezTo>
                    <a:pt x="387" y="47"/>
                    <a:pt x="384" y="48"/>
                    <a:pt x="382" y="47"/>
                  </a:cubicBezTo>
                  <a:cubicBezTo>
                    <a:pt x="384" y="46"/>
                    <a:pt x="384" y="46"/>
                    <a:pt x="384" y="46"/>
                  </a:cubicBezTo>
                  <a:cubicBezTo>
                    <a:pt x="381" y="45"/>
                    <a:pt x="378" y="46"/>
                    <a:pt x="376" y="44"/>
                  </a:cubicBezTo>
                  <a:cubicBezTo>
                    <a:pt x="377" y="43"/>
                    <a:pt x="378" y="43"/>
                    <a:pt x="378" y="42"/>
                  </a:cubicBezTo>
                  <a:cubicBezTo>
                    <a:pt x="377" y="42"/>
                    <a:pt x="375" y="42"/>
                    <a:pt x="374" y="41"/>
                  </a:cubicBezTo>
                  <a:cubicBezTo>
                    <a:pt x="377" y="40"/>
                    <a:pt x="382" y="41"/>
                    <a:pt x="385" y="40"/>
                  </a:cubicBezTo>
                  <a:cubicBezTo>
                    <a:pt x="377" y="37"/>
                    <a:pt x="377" y="37"/>
                    <a:pt x="377" y="37"/>
                  </a:cubicBezTo>
                  <a:cubicBezTo>
                    <a:pt x="377" y="37"/>
                    <a:pt x="377" y="37"/>
                    <a:pt x="378" y="37"/>
                  </a:cubicBezTo>
                  <a:cubicBezTo>
                    <a:pt x="373" y="35"/>
                    <a:pt x="373" y="35"/>
                    <a:pt x="373" y="35"/>
                  </a:cubicBezTo>
                  <a:cubicBezTo>
                    <a:pt x="375" y="34"/>
                    <a:pt x="377" y="35"/>
                    <a:pt x="378" y="34"/>
                  </a:cubicBezTo>
                  <a:cubicBezTo>
                    <a:pt x="370" y="32"/>
                    <a:pt x="370" y="32"/>
                    <a:pt x="370" y="32"/>
                  </a:cubicBezTo>
                  <a:cubicBezTo>
                    <a:pt x="371" y="31"/>
                    <a:pt x="372" y="32"/>
                    <a:pt x="373" y="32"/>
                  </a:cubicBezTo>
                  <a:cubicBezTo>
                    <a:pt x="358" y="29"/>
                    <a:pt x="358" y="29"/>
                    <a:pt x="358" y="29"/>
                  </a:cubicBezTo>
                  <a:cubicBezTo>
                    <a:pt x="362" y="28"/>
                    <a:pt x="365" y="30"/>
                    <a:pt x="369" y="28"/>
                  </a:cubicBezTo>
                  <a:cubicBezTo>
                    <a:pt x="362" y="26"/>
                    <a:pt x="351" y="28"/>
                    <a:pt x="345" y="24"/>
                  </a:cubicBezTo>
                  <a:cubicBezTo>
                    <a:pt x="346" y="23"/>
                    <a:pt x="348" y="23"/>
                    <a:pt x="350" y="23"/>
                  </a:cubicBezTo>
                  <a:cubicBezTo>
                    <a:pt x="346" y="22"/>
                    <a:pt x="346" y="22"/>
                    <a:pt x="346" y="22"/>
                  </a:cubicBezTo>
                  <a:cubicBezTo>
                    <a:pt x="349" y="20"/>
                    <a:pt x="356" y="21"/>
                    <a:pt x="358" y="19"/>
                  </a:cubicBezTo>
                  <a:cubicBezTo>
                    <a:pt x="354" y="19"/>
                    <a:pt x="350" y="19"/>
                    <a:pt x="347" y="17"/>
                  </a:cubicBezTo>
                  <a:cubicBezTo>
                    <a:pt x="319" y="14"/>
                    <a:pt x="290" y="11"/>
                    <a:pt x="260" y="11"/>
                  </a:cubicBezTo>
                  <a:cubicBezTo>
                    <a:pt x="259" y="10"/>
                    <a:pt x="259" y="10"/>
                    <a:pt x="259" y="10"/>
                  </a:cubicBezTo>
                  <a:cubicBezTo>
                    <a:pt x="281" y="9"/>
                    <a:pt x="301" y="11"/>
                    <a:pt x="324" y="10"/>
                  </a:cubicBezTo>
                  <a:cubicBezTo>
                    <a:pt x="325" y="9"/>
                    <a:pt x="325" y="9"/>
                    <a:pt x="325" y="9"/>
                  </a:cubicBezTo>
                  <a:cubicBezTo>
                    <a:pt x="319" y="6"/>
                    <a:pt x="311" y="8"/>
                    <a:pt x="304" y="6"/>
                  </a:cubicBezTo>
                  <a:cubicBezTo>
                    <a:pt x="306" y="5"/>
                    <a:pt x="306" y="5"/>
                    <a:pt x="306" y="5"/>
                  </a:cubicBezTo>
                  <a:cubicBezTo>
                    <a:pt x="264" y="1"/>
                    <a:pt x="219" y="0"/>
                    <a:pt x="177" y="1"/>
                  </a:cubicBezTo>
                  <a:cubicBezTo>
                    <a:pt x="35" y="2"/>
                    <a:pt x="35" y="2"/>
                    <a:pt x="35" y="2"/>
                  </a:cubicBezTo>
                  <a:cubicBezTo>
                    <a:pt x="28" y="3"/>
                    <a:pt x="22" y="7"/>
                    <a:pt x="18" y="11"/>
                  </a:cubicBezTo>
                  <a:cubicBezTo>
                    <a:pt x="24" y="13"/>
                    <a:pt x="24" y="13"/>
                    <a:pt x="24" y="13"/>
                  </a:cubicBezTo>
                  <a:cubicBezTo>
                    <a:pt x="16" y="17"/>
                    <a:pt x="16" y="17"/>
                    <a:pt x="16" y="17"/>
                  </a:cubicBezTo>
                  <a:cubicBezTo>
                    <a:pt x="15" y="20"/>
                    <a:pt x="19" y="19"/>
                    <a:pt x="22" y="20"/>
                  </a:cubicBezTo>
                  <a:cubicBezTo>
                    <a:pt x="21" y="20"/>
                    <a:pt x="21" y="20"/>
                    <a:pt x="21" y="20"/>
                  </a:cubicBezTo>
                  <a:cubicBezTo>
                    <a:pt x="20" y="22"/>
                    <a:pt x="16" y="22"/>
                    <a:pt x="19" y="24"/>
                  </a:cubicBezTo>
                  <a:cubicBezTo>
                    <a:pt x="19" y="25"/>
                    <a:pt x="16" y="25"/>
                    <a:pt x="15" y="26"/>
                  </a:cubicBezTo>
                  <a:cubicBezTo>
                    <a:pt x="15" y="29"/>
                    <a:pt x="8" y="33"/>
                    <a:pt x="11" y="37"/>
                  </a:cubicBezTo>
                  <a:cubicBezTo>
                    <a:pt x="8" y="42"/>
                    <a:pt x="13" y="47"/>
                    <a:pt x="12" y="52"/>
                  </a:cubicBezTo>
                  <a:cubicBezTo>
                    <a:pt x="8" y="56"/>
                    <a:pt x="10" y="63"/>
                    <a:pt x="7" y="68"/>
                  </a:cubicBezTo>
                  <a:cubicBezTo>
                    <a:pt x="15" y="73"/>
                    <a:pt x="0" y="77"/>
                    <a:pt x="8" y="82"/>
                  </a:cubicBezTo>
                  <a:cubicBezTo>
                    <a:pt x="9" y="88"/>
                    <a:pt x="16" y="93"/>
                    <a:pt x="24" y="97"/>
                  </a:cubicBezTo>
                  <a:cubicBezTo>
                    <a:pt x="50" y="109"/>
                    <a:pt x="82" y="110"/>
                    <a:pt x="113" y="111"/>
                  </a:cubicBezTo>
                  <a:cubicBezTo>
                    <a:pt x="277" y="109"/>
                    <a:pt x="277" y="109"/>
                    <a:pt x="277" y="109"/>
                  </a:cubicBezTo>
                  <a:cubicBezTo>
                    <a:pt x="295" y="106"/>
                    <a:pt x="314" y="107"/>
                    <a:pt x="331" y="104"/>
                  </a:cubicBezTo>
                  <a:cubicBezTo>
                    <a:pt x="350" y="103"/>
                    <a:pt x="364" y="95"/>
                    <a:pt x="382" y="93"/>
                  </a:cubicBezTo>
                  <a:cubicBezTo>
                    <a:pt x="379" y="91"/>
                    <a:pt x="374" y="92"/>
                    <a:pt x="369" y="91"/>
                  </a:cubicBezTo>
                  <a:cubicBezTo>
                    <a:pt x="375" y="88"/>
                    <a:pt x="382" y="87"/>
                    <a:pt x="388" y="86"/>
                  </a:cubicBezTo>
                  <a:cubicBezTo>
                    <a:pt x="387" y="86"/>
                    <a:pt x="385" y="87"/>
                    <a:pt x="385" y="86"/>
                  </a:cubicBezTo>
                  <a:cubicBezTo>
                    <a:pt x="387" y="84"/>
                    <a:pt x="391" y="86"/>
                    <a:pt x="392" y="84"/>
                  </a:cubicBezTo>
                  <a:cubicBezTo>
                    <a:pt x="389" y="82"/>
                    <a:pt x="389" y="82"/>
                    <a:pt x="389" y="82"/>
                  </a:cubicBezTo>
                  <a:cubicBezTo>
                    <a:pt x="391" y="80"/>
                    <a:pt x="395" y="81"/>
                    <a:pt x="397" y="80"/>
                  </a:cubicBezTo>
                  <a:close/>
                </a:path>
              </a:pathLst>
            </a:custGeom>
            <a:solidFill>
              <a:srgbClr val="004DA1"/>
            </a:solidFill>
            <a:ln>
              <a:noFill/>
            </a:ln>
          </p:spPr>
          <p:txBody>
            <a:bodyPr vert="horz" wrap="square" lIns="68580" tIns="34290" rIns="68580" bIns="3429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013" b="0" i="0" u="none" strike="noStrike" kern="0" cap="none" spc="0" normalizeH="0" baseline="0" noProof="0" dirty="0">
                <a:ln>
                  <a:noFill/>
                </a:ln>
                <a:solidFill>
                  <a:prstClr val="black"/>
                </a:solidFill>
                <a:effectLst/>
                <a:uLnTx/>
                <a:uFillTx/>
                <a:cs typeface="+mn-ea"/>
                <a:sym typeface="+mn-lt"/>
              </a:endParaRPr>
            </a:p>
          </p:txBody>
        </p:sp>
        <p:sp>
          <p:nvSpPr>
            <p:cNvPr id="11" name="文本框 10">
              <a:extLst>
                <a:ext uri="{FF2B5EF4-FFF2-40B4-BE49-F238E27FC236}">
                  <a16:creationId xmlns:a16="http://schemas.microsoft.com/office/drawing/2014/main" id="{9638B1E5-5568-466A-B5E2-8FD1DDE2E088}"/>
                </a:ext>
              </a:extLst>
            </p:cNvPr>
            <p:cNvSpPr txBox="1"/>
            <p:nvPr/>
          </p:nvSpPr>
          <p:spPr>
            <a:xfrm>
              <a:off x="9306645" y="2657710"/>
              <a:ext cx="902810" cy="396689"/>
            </a:xfrm>
            <a:prstGeom prst="rect">
              <a:avLst/>
            </a:prstGeom>
            <a:noFill/>
            <a:effectLst/>
          </p:spPr>
          <p:txBody>
            <a:bodyPr vert="eaVert" wrap="none" rtlCol="0" anchor="ctr">
              <a:spAutoFit/>
            </a:bodyPr>
            <a:lstStyle>
              <a:defPPr>
                <a:defRPr lang="zh-CN"/>
              </a:defPPr>
              <a:lvl1pPr algn="ctr">
                <a:defRPr sz="4400">
                  <a:solidFill>
                    <a:srgbClr val="004DA1"/>
                  </a:solidFill>
                  <a:latin typeface="李旭科书法" panose="02000603000000000000" pitchFamily="2" charset="-122"/>
                  <a:ea typeface="李旭科书法" panose="02000603000000000000" pitchFamily="2" charset="-122"/>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lang="en-US" altLang="zh-CN" sz="3200" kern="0" dirty="0">
                  <a:solidFill>
                    <a:prstClr val="white"/>
                  </a:solidFill>
                  <a:latin typeface="+mn-lt"/>
                  <a:ea typeface="+mn-ea"/>
                  <a:cs typeface="+mn-ea"/>
                  <a:sym typeface="+mn-lt"/>
                </a:rPr>
                <a:t>B</a:t>
              </a:r>
              <a:endParaRPr kumimoji="0" lang="zh-CN" altLang="en-US" sz="3200" b="0" i="0" u="none" strike="noStrike" kern="0" cap="none" spc="0" normalizeH="0" baseline="0" noProof="0" dirty="0">
                <a:ln>
                  <a:noFill/>
                </a:ln>
                <a:solidFill>
                  <a:prstClr val="white"/>
                </a:solidFill>
                <a:effectLst/>
                <a:uLnTx/>
                <a:uFillTx/>
                <a:latin typeface="+mn-lt"/>
                <a:ea typeface="+mn-ea"/>
                <a:cs typeface="+mn-ea"/>
                <a:sym typeface="+mn-lt"/>
              </a:endParaRPr>
            </a:p>
          </p:txBody>
        </p:sp>
      </p:grpSp>
    </p:spTree>
    <p:extLst>
      <p:ext uri="{BB962C8B-B14F-4D97-AF65-F5344CB8AC3E}">
        <p14:creationId xmlns:p14="http://schemas.microsoft.com/office/powerpoint/2010/main" val="115972353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3F297A04-FA86-470C-A283-0F372052F889}"/>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latin typeface="+mn-lt"/>
                <a:cs typeface="+mn-ea"/>
                <a:sym typeface="+mn-lt"/>
              </a:rPr>
              <a:pPr>
                <a:defRPr/>
              </a:pPr>
              <a:t>268</a:t>
            </a:fld>
            <a:endParaRPr lang="en-US">
              <a:solidFill>
                <a:prstClr val="black">
                  <a:tint val="75000"/>
                </a:prstClr>
              </a:solidFill>
              <a:latin typeface="+mn-lt"/>
              <a:cs typeface="+mn-ea"/>
              <a:sym typeface="+mn-lt"/>
            </a:endParaRPr>
          </a:p>
        </p:txBody>
      </p:sp>
      <p:sp>
        <p:nvSpPr>
          <p:cNvPr id="3" name="文本框 2">
            <a:extLst>
              <a:ext uri="{FF2B5EF4-FFF2-40B4-BE49-F238E27FC236}">
                <a16:creationId xmlns:a16="http://schemas.microsoft.com/office/drawing/2014/main" id="{8D04972F-565F-4E50-896F-ED56EDD1A38F}"/>
              </a:ext>
            </a:extLst>
          </p:cNvPr>
          <p:cNvSpPr txBox="1"/>
          <p:nvPr/>
        </p:nvSpPr>
        <p:spPr>
          <a:xfrm>
            <a:off x="2039921" y="225348"/>
            <a:ext cx="5410461" cy="500137"/>
          </a:xfrm>
          <a:prstGeom prst="rect">
            <a:avLst/>
          </a:prstGeom>
          <a:noFill/>
        </p:spPr>
        <p:txBody>
          <a:bodyPr wrap="square" lIns="68580" tIns="34290" rIns="68580" bIns="34290" rtlCol="0">
            <a:spAutoFit/>
          </a:bodyPr>
          <a:lstStyle/>
          <a:p>
            <a:pPr algn="ctr"/>
            <a:r>
              <a:rPr lang="zh-CN" altLang="en-US" sz="2800" b="1" dirty="0">
                <a:solidFill>
                  <a:srgbClr val="0070C0"/>
                </a:solidFill>
                <a:cs typeface="+mn-ea"/>
                <a:sym typeface="+mn-lt"/>
              </a:rPr>
              <a:t>试试就试试</a:t>
            </a:r>
            <a:endParaRPr lang="en-US" altLang="zh-CN" sz="2800" b="1" dirty="0">
              <a:solidFill>
                <a:srgbClr val="7030A0"/>
              </a:solidFill>
              <a:cs typeface="+mn-ea"/>
              <a:sym typeface="+mn-lt"/>
            </a:endParaRPr>
          </a:p>
        </p:txBody>
      </p:sp>
      <p:sp>
        <p:nvSpPr>
          <p:cNvPr id="8" name="内容占位符 1">
            <a:extLst>
              <a:ext uri="{FF2B5EF4-FFF2-40B4-BE49-F238E27FC236}">
                <a16:creationId xmlns:a16="http://schemas.microsoft.com/office/drawing/2014/main" id="{C55AD2E8-BCFE-4A42-9301-8BD4BC5CB3A5}"/>
              </a:ext>
            </a:extLst>
          </p:cNvPr>
          <p:cNvSpPr txBox="1">
            <a:spLocks/>
          </p:cNvSpPr>
          <p:nvPr/>
        </p:nvSpPr>
        <p:spPr>
          <a:xfrm>
            <a:off x="490822" y="779487"/>
            <a:ext cx="8123789" cy="3887763"/>
          </a:xfrm>
          <a:prstGeom prst="rect">
            <a:avLst/>
          </a:prstGeom>
        </p:spPr>
        <p:txBody>
          <a:bodyPr vert="horz" lIns="91440" tIns="45720" rIns="91440" bIns="45720" rtlCol="0">
            <a:normAutofit/>
          </a:bodyPr>
          <a:lstStyle>
            <a:lvl1pPr marL="0" indent="538480" algn="l" defTabSz="685800" rtl="0" eaLnBrk="1" latinLnBrk="0" hangingPunct="1">
              <a:lnSpc>
                <a:spcPct val="150000"/>
              </a:lnSpc>
              <a:spcBef>
                <a:spcPts val="0"/>
              </a:spcBef>
              <a:buFont typeface="Arial" panose="020B0604020202020204" pitchFamily="34" charset="0"/>
              <a:buNone/>
              <a:defRPr sz="2200" b="1" kern="1200">
                <a:solidFill>
                  <a:srgbClr val="004DA1"/>
                </a:solidFill>
                <a:latin typeface="楷体" panose="02010609060101010101" pitchFamily="49" charset="-122"/>
                <a:ea typeface="楷体" panose="02010609060101010101" pitchFamily="49" charset="-122"/>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a:lnSpc>
                <a:spcPct val="100000"/>
              </a:lnSpc>
            </a:pPr>
            <a:r>
              <a:rPr lang="en-US" altLang="zh-CN" dirty="0">
                <a:latin typeface="+mn-lt"/>
                <a:ea typeface="+mn-ea"/>
                <a:cs typeface="+mn-ea"/>
                <a:sym typeface="+mn-lt"/>
              </a:rPr>
              <a:t>【</a:t>
            </a:r>
            <a:r>
              <a:rPr lang="zh-CN" altLang="en-US" dirty="0">
                <a:latin typeface="+mn-lt"/>
                <a:ea typeface="+mn-ea"/>
                <a:cs typeface="+mn-ea"/>
                <a:sym typeface="+mn-lt"/>
              </a:rPr>
              <a:t>计算题</a:t>
            </a:r>
            <a:r>
              <a:rPr lang="en-US" altLang="zh-CN" dirty="0">
                <a:latin typeface="+mn-lt"/>
                <a:ea typeface="+mn-ea"/>
                <a:cs typeface="+mn-ea"/>
                <a:sym typeface="+mn-lt"/>
              </a:rPr>
              <a:t>】</a:t>
            </a:r>
            <a:r>
              <a:rPr lang="zh-CN" altLang="en-US" dirty="0">
                <a:latin typeface="+mn-lt"/>
                <a:ea typeface="+mn-ea"/>
                <a:cs typeface="+mn-ea"/>
                <a:sym typeface="+mn-lt"/>
              </a:rPr>
              <a:t>某企业为增值税一般纳税人，兼营增值税应税项目和免税项目。</a:t>
            </a:r>
            <a:r>
              <a:rPr lang="en-US" altLang="zh-CN" dirty="0">
                <a:latin typeface="+mn-lt"/>
                <a:ea typeface="+mn-ea"/>
                <a:cs typeface="+mn-ea"/>
                <a:sym typeface="+mn-lt"/>
              </a:rPr>
              <a:t>5</a:t>
            </a:r>
            <a:r>
              <a:rPr lang="zh-CN" altLang="en-US" dirty="0">
                <a:latin typeface="+mn-lt"/>
                <a:ea typeface="+mn-ea"/>
                <a:cs typeface="+mn-ea"/>
                <a:sym typeface="+mn-lt"/>
              </a:rPr>
              <a:t>月份应税项目取得不含税销售额</a:t>
            </a:r>
            <a:r>
              <a:rPr lang="en-US" altLang="zh-CN" dirty="0">
                <a:latin typeface="+mn-lt"/>
                <a:ea typeface="+mn-ea"/>
                <a:cs typeface="+mn-ea"/>
                <a:sym typeface="+mn-lt"/>
              </a:rPr>
              <a:t>1 200</a:t>
            </a:r>
            <a:r>
              <a:rPr lang="zh-CN" altLang="en-US" dirty="0">
                <a:latin typeface="+mn-lt"/>
                <a:ea typeface="+mn-ea"/>
                <a:cs typeface="+mn-ea"/>
                <a:sym typeface="+mn-lt"/>
              </a:rPr>
              <a:t>万元，免税项目取得销售额</a:t>
            </a:r>
            <a:r>
              <a:rPr lang="en-US" altLang="zh-CN" dirty="0">
                <a:latin typeface="+mn-lt"/>
                <a:ea typeface="+mn-ea"/>
                <a:cs typeface="+mn-ea"/>
                <a:sym typeface="+mn-lt"/>
              </a:rPr>
              <a:t>1 000</a:t>
            </a:r>
            <a:r>
              <a:rPr lang="zh-CN" altLang="en-US" dirty="0">
                <a:latin typeface="+mn-lt"/>
                <a:ea typeface="+mn-ea"/>
                <a:cs typeface="+mn-ea"/>
                <a:sym typeface="+mn-lt"/>
              </a:rPr>
              <a:t>万元；当月购进用于应税项目的材料支付价款</a:t>
            </a:r>
            <a:r>
              <a:rPr lang="en-US" altLang="zh-CN" dirty="0">
                <a:latin typeface="+mn-lt"/>
                <a:ea typeface="+mn-ea"/>
                <a:cs typeface="+mn-ea"/>
                <a:sym typeface="+mn-lt"/>
              </a:rPr>
              <a:t>700</a:t>
            </a:r>
            <a:r>
              <a:rPr lang="zh-CN" altLang="en-US" dirty="0">
                <a:latin typeface="+mn-lt"/>
                <a:ea typeface="+mn-ea"/>
                <a:cs typeface="+mn-ea"/>
                <a:sym typeface="+mn-lt"/>
              </a:rPr>
              <a:t>万元，购进用于免税项目的材料支付价款</a:t>
            </a:r>
            <a:r>
              <a:rPr lang="en-US" altLang="zh-CN" dirty="0">
                <a:latin typeface="+mn-lt"/>
                <a:ea typeface="+mn-ea"/>
                <a:cs typeface="+mn-ea"/>
                <a:sym typeface="+mn-lt"/>
              </a:rPr>
              <a:t>400</a:t>
            </a:r>
            <a:r>
              <a:rPr lang="zh-CN" altLang="en-US" dirty="0">
                <a:latin typeface="+mn-lt"/>
                <a:ea typeface="+mn-ea"/>
                <a:cs typeface="+mn-ea"/>
                <a:sym typeface="+mn-lt"/>
              </a:rPr>
              <a:t>万元，当月购进应税项目和免税项目共用的自来水支付进项税额</a:t>
            </a:r>
            <a:r>
              <a:rPr lang="en-US" altLang="zh-CN" dirty="0">
                <a:latin typeface="+mn-lt"/>
                <a:ea typeface="+mn-ea"/>
                <a:cs typeface="+mn-ea"/>
                <a:sym typeface="+mn-lt"/>
              </a:rPr>
              <a:t>0.6</a:t>
            </a:r>
            <a:r>
              <a:rPr lang="zh-CN" altLang="en-US" dirty="0">
                <a:latin typeface="+mn-lt"/>
                <a:ea typeface="+mn-ea"/>
                <a:cs typeface="+mn-ea"/>
                <a:sym typeface="+mn-lt"/>
              </a:rPr>
              <a:t>万元，购进共用的电力支付价款</a:t>
            </a:r>
            <a:r>
              <a:rPr lang="en-US" altLang="zh-CN" dirty="0">
                <a:latin typeface="+mn-lt"/>
                <a:ea typeface="+mn-ea"/>
                <a:cs typeface="+mn-ea"/>
                <a:sym typeface="+mn-lt"/>
              </a:rPr>
              <a:t>8</a:t>
            </a:r>
            <a:r>
              <a:rPr lang="zh-CN" altLang="en-US" dirty="0">
                <a:latin typeface="+mn-lt"/>
                <a:ea typeface="+mn-ea"/>
                <a:cs typeface="+mn-ea"/>
                <a:sym typeface="+mn-lt"/>
              </a:rPr>
              <a:t>万元，进项税额无法在应税项目和免税项目之间准确划分，当月购进项目均取得增值税专用发票，并在当月通过认证并抵扣。计算该企业当月应纳增值税税额。</a:t>
            </a:r>
          </a:p>
          <a:p>
            <a:pPr>
              <a:lnSpc>
                <a:spcPct val="100000"/>
              </a:lnSpc>
            </a:pPr>
            <a:endParaRPr lang="zh-CN" altLang="en-US" dirty="0">
              <a:latin typeface="+mn-lt"/>
              <a:ea typeface="+mn-ea"/>
              <a:cs typeface="+mn-ea"/>
              <a:sym typeface="+mn-lt"/>
            </a:endParaRPr>
          </a:p>
          <a:p>
            <a:pPr>
              <a:lnSpc>
                <a:spcPct val="100000"/>
              </a:lnSpc>
            </a:pPr>
            <a:endParaRPr lang="en-US" altLang="zh-CN" dirty="0">
              <a:latin typeface="+mn-lt"/>
              <a:ea typeface="+mn-ea"/>
              <a:cs typeface="+mn-ea"/>
              <a:sym typeface="+mn-lt"/>
            </a:endParaRPr>
          </a:p>
        </p:txBody>
      </p:sp>
      <p:sp>
        <p:nvSpPr>
          <p:cNvPr id="12" name="文本2">
            <a:extLst>
              <a:ext uri="{FF2B5EF4-FFF2-40B4-BE49-F238E27FC236}">
                <a16:creationId xmlns:a16="http://schemas.microsoft.com/office/drawing/2014/main" id="{5E2E9C69-412B-410B-AA26-C10FF8192F71}"/>
              </a:ext>
            </a:extLst>
          </p:cNvPr>
          <p:cNvSpPr>
            <a:spLocks noChangeArrowheads="1"/>
          </p:cNvSpPr>
          <p:nvPr/>
        </p:nvSpPr>
        <p:spPr bwMode="gray">
          <a:xfrm>
            <a:off x="529389" y="3563208"/>
            <a:ext cx="8123789" cy="1370884"/>
          </a:xfrm>
          <a:prstGeom prst="roundRect">
            <a:avLst>
              <a:gd name="adj" fmla="val 11505"/>
            </a:avLst>
          </a:prstGeom>
          <a:noFill/>
          <a:ln w="15875" cap="flat" cmpd="sng" algn="ctr">
            <a:solidFill>
              <a:srgbClr val="7030A0"/>
            </a:solidFill>
            <a:prstDash val="solid"/>
          </a:ln>
          <a:effectLst/>
        </p:spPr>
        <p:txBody>
          <a:bodyPr lIns="62118" tIns="31058" rIns="62118" bIns="31058"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342900" indent="-342900">
              <a:buFont typeface="Wingdings" panose="05000000000000000000" pitchFamily="2" charset="2"/>
              <a:buChar char="ü"/>
            </a:pPr>
            <a:r>
              <a:rPr lang="zh-CN" altLang="en-US" sz="2000" b="1" dirty="0">
                <a:solidFill>
                  <a:srgbClr val="0070C0"/>
                </a:solidFill>
              </a:rPr>
              <a:t>当月购进自来水、电力不予抵扣的进项税额</a:t>
            </a:r>
            <a:r>
              <a:rPr lang="en-US" altLang="zh-CN" sz="2000" b="1" dirty="0">
                <a:solidFill>
                  <a:srgbClr val="0070C0"/>
                </a:solidFill>
              </a:rPr>
              <a:t>=</a:t>
            </a:r>
            <a:r>
              <a:rPr lang="zh-CN" altLang="en-US" sz="2000" b="1" dirty="0">
                <a:solidFill>
                  <a:srgbClr val="0070C0"/>
                </a:solidFill>
              </a:rPr>
              <a:t>（</a:t>
            </a:r>
            <a:r>
              <a:rPr lang="en-US" altLang="zh-CN" sz="2000" b="1" dirty="0">
                <a:solidFill>
                  <a:srgbClr val="0070C0"/>
                </a:solidFill>
              </a:rPr>
              <a:t>0.6+8×13%</a:t>
            </a:r>
            <a:r>
              <a:rPr lang="zh-CN" altLang="en-US" sz="2000" b="1" dirty="0">
                <a:solidFill>
                  <a:srgbClr val="0070C0"/>
                </a:solidFill>
              </a:rPr>
              <a:t>）</a:t>
            </a:r>
            <a:r>
              <a:rPr lang="en-US" altLang="zh-CN" sz="2000" b="1" dirty="0">
                <a:solidFill>
                  <a:srgbClr val="0070C0"/>
                </a:solidFill>
              </a:rPr>
              <a:t>×1 000÷</a:t>
            </a:r>
            <a:r>
              <a:rPr lang="zh-CN" altLang="en-US" sz="2000" b="1" dirty="0">
                <a:solidFill>
                  <a:srgbClr val="0070C0"/>
                </a:solidFill>
              </a:rPr>
              <a:t>（</a:t>
            </a:r>
            <a:r>
              <a:rPr lang="en-US" altLang="zh-CN" sz="2000" b="1" dirty="0">
                <a:solidFill>
                  <a:srgbClr val="0070C0"/>
                </a:solidFill>
              </a:rPr>
              <a:t>1 000+1 200</a:t>
            </a:r>
            <a:r>
              <a:rPr lang="zh-CN" altLang="en-US" sz="2000" b="1" dirty="0">
                <a:solidFill>
                  <a:srgbClr val="0070C0"/>
                </a:solidFill>
              </a:rPr>
              <a:t>）</a:t>
            </a:r>
            <a:r>
              <a:rPr lang="en-US" altLang="zh-CN" sz="2000" b="1" dirty="0">
                <a:solidFill>
                  <a:srgbClr val="0070C0"/>
                </a:solidFill>
              </a:rPr>
              <a:t>=0.7455</a:t>
            </a:r>
            <a:r>
              <a:rPr lang="zh-CN" altLang="en-US" sz="2000" b="1" dirty="0">
                <a:solidFill>
                  <a:srgbClr val="0070C0"/>
                </a:solidFill>
              </a:rPr>
              <a:t>（万元）</a:t>
            </a:r>
          </a:p>
          <a:p>
            <a:pPr marL="342900" indent="-342900">
              <a:buFont typeface="Wingdings" panose="05000000000000000000" pitchFamily="2" charset="2"/>
              <a:buChar char="ü"/>
            </a:pPr>
            <a:r>
              <a:rPr lang="zh-CN" altLang="en-US" sz="2000" b="1" dirty="0">
                <a:solidFill>
                  <a:srgbClr val="0070C0"/>
                </a:solidFill>
              </a:rPr>
              <a:t>当月应纳增值税税额</a:t>
            </a:r>
            <a:r>
              <a:rPr lang="en-US" altLang="zh-CN" sz="2000" b="1" dirty="0">
                <a:solidFill>
                  <a:srgbClr val="0070C0"/>
                </a:solidFill>
              </a:rPr>
              <a:t>=1 200×13%-700×13%-</a:t>
            </a:r>
            <a:r>
              <a:rPr lang="zh-CN" altLang="en-US" sz="2000" b="1" dirty="0">
                <a:solidFill>
                  <a:srgbClr val="0070C0"/>
                </a:solidFill>
              </a:rPr>
              <a:t>（</a:t>
            </a:r>
            <a:r>
              <a:rPr lang="en-US" altLang="zh-CN" sz="2000" b="1" dirty="0">
                <a:solidFill>
                  <a:srgbClr val="0070C0"/>
                </a:solidFill>
              </a:rPr>
              <a:t>0.6+8×13%-0.7455</a:t>
            </a:r>
            <a:r>
              <a:rPr lang="zh-CN" altLang="en-US" sz="2000" b="1" dirty="0">
                <a:solidFill>
                  <a:srgbClr val="0070C0"/>
                </a:solidFill>
              </a:rPr>
              <a:t>）</a:t>
            </a:r>
            <a:r>
              <a:rPr lang="en-US" altLang="zh-CN" sz="2000" b="1" dirty="0">
                <a:solidFill>
                  <a:srgbClr val="0070C0"/>
                </a:solidFill>
              </a:rPr>
              <a:t>=64.1055</a:t>
            </a:r>
            <a:r>
              <a:rPr lang="zh-CN" altLang="en-US" sz="2000" b="1" dirty="0">
                <a:solidFill>
                  <a:srgbClr val="0070C0"/>
                </a:solidFill>
              </a:rPr>
              <a:t>（万元）</a:t>
            </a:r>
          </a:p>
        </p:txBody>
      </p:sp>
    </p:spTree>
    <p:extLst>
      <p:ext uri="{BB962C8B-B14F-4D97-AF65-F5344CB8AC3E}">
        <p14:creationId xmlns:p14="http://schemas.microsoft.com/office/powerpoint/2010/main" val="351900221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barn(inVertical)">
                                      <p:cBhvr>
                                        <p:cTn id="7" dur="500"/>
                                        <p:tgtEl>
                                          <p:spTgt spid="12"/>
                                        </p:tgtEl>
                                      </p:cBhvr>
                                    </p:animEffect>
                                  </p:childTnLst>
                                </p:cTn>
                              </p:par>
                            </p:childTnLst>
                          </p:cTn>
                        </p:par>
                      </p:childTnLst>
                    </p:cTn>
                  </p:par>
                  <p:par>
                    <p:cTn id="8" fill="hold">
                      <p:stCondLst>
                        <p:cond delay="indefinite"/>
                      </p:stCondLst>
                      <p:childTnLst>
                        <p:par>
                          <p:cTn id="9" fill="hold">
                            <p:stCondLst>
                              <p:cond delay="0"/>
                            </p:stCondLst>
                            <p:childTnLst>
                              <p:par>
                                <p:cTn id="10" presetID="2" presetClass="entr" presetSubtype="4" fill="hold" nodeType="clickEffect">
                                  <p:stCondLst>
                                    <p:cond delay="0"/>
                                  </p:stCondLst>
                                  <p:childTnLst>
                                    <p:set>
                                      <p:cBhvr>
                                        <p:cTn id="11" dur="1" fill="hold">
                                          <p:stCondLst>
                                            <p:cond delay="0"/>
                                          </p:stCondLst>
                                        </p:cTn>
                                        <p:tgtEl>
                                          <p:spTgt spid="12">
                                            <p:txEl>
                                              <p:pRg st="0" end="0"/>
                                            </p:txEl>
                                          </p:spTgt>
                                        </p:tgtEl>
                                        <p:attrNameLst>
                                          <p:attrName>style.visibility</p:attrName>
                                        </p:attrNameLst>
                                      </p:cBhvr>
                                      <p:to>
                                        <p:strVal val="visible"/>
                                      </p:to>
                                    </p:set>
                                    <p:anim calcmode="lin" valueType="num">
                                      <p:cBhvr additive="base">
                                        <p:cTn id="12" dur="500" fill="hold"/>
                                        <p:tgtEl>
                                          <p:spTgt spid="12">
                                            <p:txEl>
                                              <p:pRg st="0" end="0"/>
                                            </p:txEl>
                                          </p:spTgt>
                                        </p:tgtEl>
                                        <p:attrNameLst>
                                          <p:attrName>ppt_x</p:attrName>
                                        </p:attrNameLst>
                                      </p:cBhvr>
                                      <p:tavLst>
                                        <p:tav tm="0">
                                          <p:val>
                                            <p:strVal val="#ppt_x"/>
                                          </p:val>
                                        </p:tav>
                                        <p:tav tm="100000">
                                          <p:val>
                                            <p:strVal val="#ppt_x"/>
                                          </p:val>
                                        </p:tav>
                                      </p:tavLst>
                                    </p:anim>
                                    <p:anim calcmode="lin" valueType="num">
                                      <p:cBhvr additive="base">
                                        <p:cTn id="13" dur="500" fill="hold"/>
                                        <p:tgtEl>
                                          <p:spTgt spid="12">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14" fill="hold">
                      <p:stCondLst>
                        <p:cond delay="indefinite"/>
                      </p:stCondLst>
                      <p:childTnLst>
                        <p:par>
                          <p:cTn id="15" fill="hold">
                            <p:stCondLst>
                              <p:cond delay="0"/>
                            </p:stCondLst>
                            <p:childTnLst>
                              <p:par>
                                <p:cTn id="16" presetID="2" presetClass="entr" presetSubtype="4" fill="hold" nodeType="clickEffect">
                                  <p:stCondLst>
                                    <p:cond delay="0"/>
                                  </p:stCondLst>
                                  <p:childTnLst>
                                    <p:set>
                                      <p:cBhvr>
                                        <p:cTn id="17" dur="1" fill="hold">
                                          <p:stCondLst>
                                            <p:cond delay="0"/>
                                          </p:stCondLst>
                                        </p:cTn>
                                        <p:tgtEl>
                                          <p:spTgt spid="12">
                                            <p:txEl>
                                              <p:pRg st="1" end="1"/>
                                            </p:txEl>
                                          </p:spTgt>
                                        </p:tgtEl>
                                        <p:attrNameLst>
                                          <p:attrName>style.visibility</p:attrName>
                                        </p:attrNameLst>
                                      </p:cBhvr>
                                      <p:to>
                                        <p:strVal val="visible"/>
                                      </p:to>
                                    </p:set>
                                    <p:anim calcmode="lin" valueType="num">
                                      <p:cBhvr additive="base">
                                        <p:cTn id="18" dur="500" fill="hold"/>
                                        <p:tgtEl>
                                          <p:spTgt spid="12">
                                            <p:txEl>
                                              <p:pRg st="1" end="1"/>
                                            </p:txEl>
                                          </p:spTgt>
                                        </p:tgtEl>
                                        <p:attrNameLst>
                                          <p:attrName>ppt_x</p:attrName>
                                        </p:attrNameLst>
                                      </p:cBhvr>
                                      <p:tavLst>
                                        <p:tav tm="0">
                                          <p:val>
                                            <p:strVal val="#ppt_x"/>
                                          </p:val>
                                        </p:tav>
                                        <p:tav tm="100000">
                                          <p:val>
                                            <p:strVal val="#ppt_x"/>
                                          </p:val>
                                        </p:tav>
                                      </p:tavLst>
                                    </p:anim>
                                    <p:anim calcmode="lin" valueType="num">
                                      <p:cBhvr additive="base">
                                        <p:cTn id="19" dur="500" fill="hold"/>
                                        <p:tgtEl>
                                          <p:spTgt spid="12">
                                            <p:txEl>
                                              <p:pRg st="1" end="1"/>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Lst>
  </p:timing>
</p:sld>
</file>

<file path=ppt/slides/slide2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图示 1"/>
          <p:cNvGraphicFramePr/>
          <p:nvPr>
            <p:extLst>
              <p:ext uri="{D42A27DB-BD31-4B8C-83A1-F6EECF244321}">
                <p14:modId xmlns:p14="http://schemas.microsoft.com/office/powerpoint/2010/main" val="3914068676"/>
              </p:ext>
            </p:extLst>
          </p:nvPr>
        </p:nvGraphicFramePr>
        <p:xfrm>
          <a:off x="1665768" y="1171888"/>
          <a:ext cx="5547500" cy="3446991"/>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9" name="文本框 4"/>
          <p:cNvSpPr txBox="1"/>
          <p:nvPr/>
        </p:nvSpPr>
        <p:spPr>
          <a:xfrm>
            <a:off x="1063486" y="299722"/>
            <a:ext cx="7007087" cy="500137"/>
          </a:xfrm>
          <a:prstGeom prst="rect">
            <a:avLst/>
          </a:prstGeom>
          <a:noFill/>
        </p:spPr>
        <p:txBody>
          <a:bodyPr wrap="square" lIns="68580" tIns="34290" rIns="68580" bIns="34290" rtlCol="0">
            <a:spAutoFit/>
          </a:bodyPr>
          <a:lstStyle/>
          <a:p>
            <a:pPr algn="ctr"/>
            <a:r>
              <a:rPr lang="zh-CN" altLang="en-US" sz="2800" b="1" dirty="0">
                <a:solidFill>
                  <a:srgbClr val="0070C0"/>
                </a:solidFill>
                <a:latin typeface="+mn-ea"/>
              </a:rPr>
              <a:t>三、进项税额</a:t>
            </a:r>
            <a:r>
              <a:rPr lang="en-US" altLang="zh-CN" sz="2400" b="1" dirty="0">
                <a:solidFill>
                  <a:srgbClr val="0070C0"/>
                </a:solidFill>
                <a:latin typeface="+mn-ea"/>
              </a:rPr>
              <a:t>——</a:t>
            </a:r>
            <a:r>
              <a:rPr lang="en-US" altLang="zh-CN" sz="2400" b="1" dirty="0">
                <a:solidFill>
                  <a:srgbClr val="7030A0"/>
                </a:solidFill>
              </a:rPr>
              <a:t>2.</a:t>
            </a:r>
            <a:r>
              <a:rPr lang="zh-CN" altLang="en-US" sz="2400" b="1" dirty="0">
                <a:solidFill>
                  <a:srgbClr val="7030A0"/>
                </a:solidFill>
              </a:rPr>
              <a:t>不得抵扣进项税额</a:t>
            </a:r>
            <a:endParaRPr lang="zh-CN" altLang="zh-CN" sz="2400" b="1" dirty="0">
              <a:solidFill>
                <a:srgbClr val="7030A0"/>
              </a:solidFill>
            </a:endParaRPr>
          </a:p>
        </p:txBody>
      </p:sp>
    </p:spTree>
    <p:extLst>
      <p:ext uri="{BB962C8B-B14F-4D97-AF65-F5344CB8AC3E}">
        <p14:creationId xmlns:p14="http://schemas.microsoft.com/office/powerpoint/2010/main" val="538030013"/>
      </p:ext>
    </p:extLst>
  </p:cSld>
  <p:clrMapOvr>
    <a:masterClrMapping/>
  </p:clrMapOvr>
  <mc:AlternateContent xmlns:mc="http://schemas.openxmlformats.org/markup-compatibility/2006" xmlns:p14="http://schemas.microsoft.com/office/powerpoint/2010/main">
    <mc:Choice Requires="p14">
      <p:transition spd="slow" p14:dur="1600" advClick="0" advTm="0">
        <p14:gallery dir="l"/>
      </p:transition>
    </mc:Choice>
    <mc:Fallback xmlns="">
      <p:transition spd="slow" advClick="0" advTm="0">
        <p:fade/>
      </p:transition>
    </mc:Fallback>
  </mc:AlternateContent>
</p:sld>
</file>

<file path=ppt/slides/slide2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pSp>
        <p:nvGrpSpPr>
          <p:cNvPr id="63" name="组合 62"/>
          <p:cNvGrpSpPr/>
          <p:nvPr/>
        </p:nvGrpSpPr>
        <p:grpSpPr>
          <a:xfrm>
            <a:off x="2308768" y="990078"/>
            <a:ext cx="5377282" cy="3313565"/>
            <a:chOff x="8121873" y="2010009"/>
            <a:chExt cx="1739454" cy="1412819"/>
          </a:xfrm>
        </p:grpSpPr>
        <p:sp>
          <p:nvSpPr>
            <p:cNvPr id="64" name="圆角矩形 63"/>
            <p:cNvSpPr/>
            <p:nvPr/>
          </p:nvSpPr>
          <p:spPr>
            <a:xfrm>
              <a:off x="8121873" y="2010009"/>
              <a:ext cx="1739454" cy="1412819"/>
            </a:xfrm>
            <a:prstGeom prst="roundRect">
              <a:avLst>
                <a:gd name="adj" fmla="val 0"/>
              </a:avLst>
            </a:prstGeom>
            <a:solidFill>
              <a:srgbClr val="77448C"/>
            </a:solidFill>
            <a:ln w="31750">
              <a:gradFill flip="none" rotWithShape="1">
                <a:gsLst>
                  <a:gs pos="0">
                    <a:schemeClr val="bg1">
                      <a:lumMod val="85000"/>
                    </a:schemeClr>
                  </a:gs>
                  <a:gs pos="100000">
                    <a:schemeClr val="bg1"/>
                  </a:gs>
                </a:gsLst>
                <a:lin ang="2700000" scaled="1"/>
                <a:tileRect/>
              </a:gradFill>
            </a:ln>
            <a:effectLst>
              <a:innerShdw blurRad="127000" dist="63500" dir="13500000">
                <a:schemeClr val="tx1">
                  <a:lumMod val="65000"/>
                  <a:lumOff val="35000"/>
                  <a:alpha val="49000"/>
                </a:scheme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b="1">
                <a:ln w="18000">
                  <a:solidFill>
                    <a:schemeClr val="accent2">
                      <a:satMod val="140000"/>
                    </a:schemeClr>
                  </a:solidFill>
                  <a:prstDash val="solid"/>
                  <a:miter lim="800000"/>
                </a:ln>
                <a:noFill/>
                <a:effectLst>
                  <a:outerShdw blurRad="25500" dist="23000" dir="7020000" algn="tl">
                    <a:srgbClr val="000000">
                      <a:alpha val="50000"/>
                    </a:srgbClr>
                  </a:outerShdw>
                </a:effectLst>
                <a:latin typeface="+mn-ea"/>
              </a:endParaRPr>
            </a:p>
          </p:txBody>
        </p:sp>
        <p:sp>
          <p:nvSpPr>
            <p:cNvPr id="65" name="圆角矩形 64"/>
            <p:cNvSpPr/>
            <p:nvPr/>
          </p:nvSpPr>
          <p:spPr>
            <a:xfrm>
              <a:off x="8147445" y="2102826"/>
              <a:ext cx="1688298" cy="1246560"/>
            </a:xfrm>
            <a:prstGeom prst="roundRect">
              <a:avLst>
                <a:gd name="adj" fmla="val 1998"/>
              </a:avLst>
            </a:prstGeom>
            <a:solidFill>
              <a:schemeClr val="bg1">
                <a:lumMod val="95000"/>
              </a:schemeClr>
            </a:solidFill>
            <a:ln w="50800">
              <a:noFill/>
            </a:ln>
            <a:effectLst>
              <a:outerShdw blurRad="76200" dist="38100" dir="2700000" algn="tl" rotWithShape="0">
                <a:schemeClr val="tx1">
                  <a:lumMod val="65000"/>
                  <a:lumOff val="35000"/>
                  <a:alpha val="64000"/>
                </a:schemeClr>
              </a:outerShdw>
            </a:effectLst>
            <a:scene3d>
              <a:camera prst="orthographicFront"/>
              <a:lightRig rig="threePt" dir="t"/>
            </a:scene3d>
            <a:sp3d prstMaterial="softEdge">
              <a:bevelT w="44450" h="127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b="1">
                <a:ln w="18000">
                  <a:solidFill>
                    <a:schemeClr val="accent2">
                      <a:satMod val="140000"/>
                    </a:schemeClr>
                  </a:solidFill>
                  <a:prstDash val="solid"/>
                  <a:miter lim="800000"/>
                </a:ln>
                <a:noFill/>
                <a:effectLst>
                  <a:outerShdw blurRad="25500" dist="23000" dir="7020000" algn="tl">
                    <a:srgbClr val="000000">
                      <a:alpha val="50000"/>
                    </a:srgbClr>
                  </a:outerShdw>
                </a:effectLst>
                <a:latin typeface="+mn-ea"/>
              </a:endParaRPr>
            </a:p>
          </p:txBody>
        </p:sp>
      </p:grpSp>
      <p:sp>
        <p:nvSpPr>
          <p:cNvPr id="68" name="文本框 11"/>
          <p:cNvSpPr txBox="1"/>
          <p:nvPr/>
        </p:nvSpPr>
        <p:spPr bwMode="auto">
          <a:xfrm>
            <a:off x="2622048" y="1368171"/>
            <a:ext cx="4750684" cy="3021596"/>
          </a:xfrm>
          <a:prstGeom prst="rect">
            <a:avLst/>
          </a:prstGeom>
          <a:noFill/>
        </p:spPr>
        <p:txBody>
          <a:bodyPr wrap="square" lIns="68580" tIns="34290" rIns="68580" bIns="34290">
            <a:spAutoFit/>
          </a:bodyPr>
          <a:lstStyle/>
          <a:p>
            <a:pPr marL="285750" indent="-285750" algn="just">
              <a:lnSpc>
                <a:spcPct val="120000"/>
              </a:lnSpc>
              <a:buFont typeface="Wingdings" pitchFamily="2" charset="2"/>
              <a:buChar char="p"/>
            </a:pPr>
            <a:r>
              <a:rPr lang="zh-CN" altLang="en-US" sz="1600" b="1" dirty="0">
                <a:latin typeface="楷体" panose="02010609060101010101" pitchFamily="49" charset="-122"/>
                <a:ea typeface="楷体" panose="02010609060101010101" pitchFamily="49" charset="-122"/>
              </a:rPr>
              <a:t>纳税人年应税销售额超过财政部、国家税务总局规定标准，且符合有关政策规定，选择按小规模纳税人纳税的，</a:t>
            </a:r>
            <a:r>
              <a:rPr lang="zh-CN" altLang="en-US" sz="1600" b="1" dirty="0">
                <a:solidFill>
                  <a:srgbClr val="C00000"/>
                </a:solidFill>
                <a:latin typeface="楷体" panose="02010609060101010101" pitchFamily="49" charset="-122"/>
                <a:ea typeface="楷体" panose="02010609060101010101" pitchFamily="49" charset="-122"/>
              </a:rPr>
              <a:t>应当向主管税务机关提交书面说明</a:t>
            </a:r>
            <a:r>
              <a:rPr lang="zh-CN" altLang="en-US" sz="1600" b="1" dirty="0">
                <a:latin typeface="楷体" panose="02010609060101010101" pitchFamily="49" charset="-122"/>
                <a:ea typeface="楷体" panose="02010609060101010101" pitchFamily="49" charset="-122"/>
              </a:rPr>
              <a:t>。个体工商户以外的其他个人年应税销售额超过小规模纳税人标准的，不需要向主管税务机关提交书面说明。</a:t>
            </a:r>
            <a:endParaRPr lang="en-US" altLang="zh-CN" sz="1600" b="1" dirty="0">
              <a:latin typeface="楷体" panose="02010609060101010101" pitchFamily="49" charset="-122"/>
              <a:ea typeface="楷体" panose="02010609060101010101" pitchFamily="49" charset="-122"/>
            </a:endParaRPr>
          </a:p>
          <a:p>
            <a:pPr marL="285750" indent="-285750" algn="just">
              <a:lnSpc>
                <a:spcPct val="120000"/>
              </a:lnSpc>
              <a:buFont typeface="Wingdings" pitchFamily="2" charset="2"/>
              <a:buChar char="p"/>
            </a:pPr>
            <a:r>
              <a:rPr lang="zh-CN" altLang="en-US" sz="1600" b="1" dirty="0">
                <a:latin typeface="楷体" panose="02010609060101010101" pitchFamily="49" charset="-122"/>
                <a:ea typeface="楷体" panose="02010609060101010101" pitchFamily="49" charset="-122"/>
              </a:rPr>
              <a:t>纳税人自一般纳税人生效之日起，按一般计税方法计算应纳税额，并按规定领用专用发票。生效之日为办理登记</a:t>
            </a:r>
            <a:r>
              <a:rPr lang="zh-CN" altLang="en-US" sz="1800" b="1" dirty="0">
                <a:solidFill>
                  <a:srgbClr val="C00000"/>
                </a:solidFill>
                <a:latin typeface="楷体" panose="02010609060101010101" pitchFamily="49" charset="-122"/>
                <a:ea typeface="楷体" panose="02010609060101010101" pitchFamily="49" charset="-122"/>
              </a:rPr>
              <a:t>当月</a:t>
            </a:r>
            <a:r>
              <a:rPr lang="en-US" altLang="zh-CN" sz="1800" b="1" dirty="0">
                <a:solidFill>
                  <a:srgbClr val="C00000"/>
                </a:solidFill>
                <a:latin typeface="楷体" panose="02010609060101010101" pitchFamily="49" charset="-122"/>
                <a:ea typeface="楷体" panose="02010609060101010101" pitchFamily="49" charset="-122"/>
              </a:rPr>
              <a:t>1</a:t>
            </a:r>
            <a:r>
              <a:rPr lang="zh-CN" altLang="en-US" sz="1800" b="1" dirty="0">
                <a:solidFill>
                  <a:srgbClr val="C00000"/>
                </a:solidFill>
                <a:latin typeface="楷体" panose="02010609060101010101" pitchFamily="49" charset="-122"/>
                <a:ea typeface="楷体" panose="02010609060101010101" pitchFamily="49" charset="-122"/>
              </a:rPr>
              <a:t>日或次月</a:t>
            </a:r>
            <a:r>
              <a:rPr lang="en-US" altLang="zh-CN" sz="1800" b="1" dirty="0">
                <a:solidFill>
                  <a:srgbClr val="C00000"/>
                </a:solidFill>
                <a:latin typeface="楷体" panose="02010609060101010101" pitchFamily="49" charset="-122"/>
                <a:ea typeface="楷体" panose="02010609060101010101" pitchFamily="49" charset="-122"/>
              </a:rPr>
              <a:t>1</a:t>
            </a:r>
            <a:r>
              <a:rPr lang="zh-CN" altLang="en-US" sz="1800" b="1" dirty="0">
                <a:solidFill>
                  <a:srgbClr val="C00000"/>
                </a:solidFill>
                <a:latin typeface="楷体" panose="02010609060101010101" pitchFamily="49" charset="-122"/>
                <a:ea typeface="楷体" panose="02010609060101010101" pitchFamily="49" charset="-122"/>
              </a:rPr>
              <a:t>日</a:t>
            </a:r>
            <a:r>
              <a:rPr lang="zh-CN" altLang="en-US" sz="1600" b="1" dirty="0">
                <a:latin typeface="楷体" panose="02010609060101010101" pitchFamily="49" charset="-122"/>
                <a:ea typeface="楷体" panose="02010609060101010101" pitchFamily="49" charset="-122"/>
              </a:rPr>
              <a:t>自定。</a:t>
            </a:r>
            <a:endParaRPr lang="en-US" altLang="zh-CN" sz="1600" b="1" dirty="0">
              <a:latin typeface="楷体" panose="02010609060101010101" pitchFamily="49" charset="-122"/>
              <a:ea typeface="楷体" panose="02010609060101010101" pitchFamily="49" charset="-122"/>
            </a:endParaRPr>
          </a:p>
          <a:p>
            <a:pPr marL="285750" indent="-285750" algn="just">
              <a:lnSpc>
                <a:spcPct val="120000"/>
              </a:lnSpc>
              <a:buFont typeface="Wingdings" pitchFamily="2" charset="2"/>
              <a:buChar char="p"/>
            </a:pPr>
            <a:endParaRPr lang="en-US" altLang="zh-CN" sz="1600" b="1" dirty="0">
              <a:latin typeface="楷体" panose="02010609060101010101" pitchFamily="49" charset="-122"/>
              <a:ea typeface="楷体" panose="02010609060101010101" pitchFamily="49" charset="-122"/>
            </a:endParaRPr>
          </a:p>
        </p:txBody>
      </p:sp>
      <p:grpSp>
        <p:nvGrpSpPr>
          <p:cNvPr id="9" name="组合 8"/>
          <p:cNvGrpSpPr/>
          <p:nvPr/>
        </p:nvGrpSpPr>
        <p:grpSpPr>
          <a:xfrm>
            <a:off x="1371598" y="990078"/>
            <a:ext cx="665923" cy="3313565"/>
            <a:chOff x="8121873" y="2010009"/>
            <a:chExt cx="1739454" cy="1412819"/>
          </a:xfrm>
        </p:grpSpPr>
        <p:sp>
          <p:nvSpPr>
            <p:cNvPr id="10" name="圆角矩形 9"/>
            <p:cNvSpPr/>
            <p:nvPr/>
          </p:nvSpPr>
          <p:spPr>
            <a:xfrm>
              <a:off x="8121873" y="2010009"/>
              <a:ext cx="1739454" cy="1412819"/>
            </a:xfrm>
            <a:prstGeom prst="roundRect">
              <a:avLst>
                <a:gd name="adj" fmla="val 0"/>
              </a:avLst>
            </a:prstGeom>
            <a:solidFill>
              <a:srgbClr val="77448C"/>
            </a:solidFill>
            <a:ln w="31750">
              <a:gradFill flip="none" rotWithShape="1">
                <a:gsLst>
                  <a:gs pos="0">
                    <a:schemeClr val="bg1">
                      <a:lumMod val="85000"/>
                    </a:schemeClr>
                  </a:gs>
                  <a:gs pos="100000">
                    <a:schemeClr val="bg1"/>
                  </a:gs>
                </a:gsLst>
                <a:lin ang="2700000" scaled="1"/>
                <a:tileRect/>
              </a:gradFill>
            </a:ln>
            <a:effectLst>
              <a:innerShdw blurRad="127000" dist="63500" dir="13500000">
                <a:schemeClr val="tx1">
                  <a:lumMod val="65000"/>
                  <a:lumOff val="35000"/>
                  <a:alpha val="49000"/>
                </a:scheme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FFFF"/>
                </a:solidFill>
                <a:latin typeface="+mn-ea"/>
              </a:endParaRPr>
            </a:p>
          </p:txBody>
        </p:sp>
        <p:sp>
          <p:nvSpPr>
            <p:cNvPr id="11" name="圆角矩形 10"/>
            <p:cNvSpPr/>
            <p:nvPr/>
          </p:nvSpPr>
          <p:spPr>
            <a:xfrm>
              <a:off x="8145762" y="2133588"/>
              <a:ext cx="1692569" cy="1199766"/>
            </a:xfrm>
            <a:prstGeom prst="roundRect">
              <a:avLst>
                <a:gd name="adj" fmla="val 0"/>
              </a:avLst>
            </a:prstGeom>
            <a:solidFill>
              <a:schemeClr val="bg1">
                <a:lumMod val="95000"/>
              </a:schemeClr>
            </a:solidFill>
            <a:ln w="50800">
              <a:noFill/>
            </a:ln>
            <a:effectLst>
              <a:outerShdw blurRad="76200" dist="38100" dir="2700000" algn="tl" rotWithShape="0">
                <a:schemeClr val="tx1">
                  <a:lumMod val="65000"/>
                  <a:lumOff val="35000"/>
                  <a:alpha val="64000"/>
                </a:schemeClr>
              </a:outerShdw>
            </a:effectLst>
            <a:scene3d>
              <a:camera prst="orthographicFront"/>
              <a:lightRig rig="threePt" dir="t"/>
            </a:scene3d>
            <a:sp3d prstMaterial="softEdge">
              <a:bevelT w="44450" h="127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FFFF"/>
                </a:solidFill>
                <a:latin typeface="+mn-ea"/>
              </a:endParaRPr>
            </a:p>
          </p:txBody>
        </p:sp>
      </p:grpSp>
      <p:sp>
        <p:nvSpPr>
          <p:cNvPr id="12" name="矩形 11"/>
          <p:cNvSpPr/>
          <p:nvPr/>
        </p:nvSpPr>
        <p:spPr>
          <a:xfrm>
            <a:off x="1482957" y="1922633"/>
            <a:ext cx="443547" cy="1323439"/>
          </a:xfrm>
          <a:prstGeom prst="rect">
            <a:avLst/>
          </a:prstGeom>
        </p:spPr>
        <p:txBody>
          <a:bodyPr vert="horz" wrap="square">
            <a:spAutoFit/>
          </a:bodyPr>
          <a:lstStyle/>
          <a:p>
            <a:r>
              <a:rPr lang="zh-CN" altLang="en-US" sz="2000" cap="all" dirty="0">
                <a:ln w="9000" cmpd="sng">
                  <a:solidFill>
                    <a:schemeClr val="accent4">
                      <a:shade val="50000"/>
                      <a:satMod val="120000"/>
                    </a:schemeClr>
                  </a:solidFill>
                  <a:prstDash val="solid"/>
                </a:ln>
                <a:solidFill>
                  <a:srgbClr val="0070C0"/>
                </a:solidFill>
                <a:effectLst>
                  <a:reflection blurRad="12700" stA="28000" endPos="45000" dist="1000" dir="5400000" sy="-100000" algn="bl" rotWithShape="0"/>
                </a:effectLst>
              </a:rPr>
              <a:t>其他规定</a:t>
            </a:r>
          </a:p>
        </p:txBody>
      </p:sp>
      <p:sp>
        <p:nvSpPr>
          <p:cNvPr id="13" name="文本框 12">
            <a:extLst>
              <a:ext uri="{FF2B5EF4-FFF2-40B4-BE49-F238E27FC236}">
                <a16:creationId xmlns:a16="http://schemas.microsoft.com/office/drawing/2014/main" id="{0716890C-64A3-46C9-8A35-28EE37FAFE01}"/>
              </a:ext>
            </a:extLst>
          </p:cNvPr>
          <p:cNvSpPr txBox="1"/>
          <p:nvPr/>
        </p:nvSpPr>
        <p:spPr>
          <a:xfrm>
            <a:off x="1260143" y="225348"/>
            <a:ext cx="6675270" cy="500137"/>
          </a:xfrm>
          <a:prstGeom prst="rect">
            <a:avLst/>
          </a:prstGeom>
          <a:noFill/>
        </p:spPr>
        <p:txBody>
          <a:bodyPr wrap="square" lIns="68580" tIns="34290" rIns="68580" bIns="34290" rtlCol="0">
            <a:spAutoFit/>
          </a:bodyPr>
          <a:lstStyle/>
          <a:p>
            <a:pPr algn="ctr"/>
            <a:r>
              <a:rPr lang="zh-CN" altLang="en-US" sz="2800" b="1" dirty="0">
                <a:solidFill>
                  <a:srgbClr val="0070C0"/>
                </a:solidFill>
                <a:cs typeface="+mn-ea"/>
                <a:sym typeface="+mn-lt"/>
              </a:rPr>
              <a:t>一、增值税纳税人</a:t>
            </a:r>
            <a:r>
              <a:rPr lang="en-US" altLang="zh-CN" sz="2400" b="1" dirty="0">
                <a:solidFill>
                  <a:srgbClr val="7030A0"/>
                </a:solidFill>
                <a:cs typeface="+mn-ea"/>
                <a:sym typeface="+mn-lt"/>
              </a:rPr>
              <a:t>——</a:t>
            </a:r>
            <a:r>
              <a:rPr lang="zh-CN" altLang="en-US" sz="2400" b="1" dirty="0">
                <a:solidFill>
                  <a:srgbClr val="7030A0"/>
                </a:solidFill>
                <a:cs typeface="+mn-ea"/>
                <a:sym typeface="+mn-lt"/>
              </a:rPr>
              <a:t>纳税人的登记及管理</a:t>
            </a:r>
            <a:endParaRPr lang="en-US" altLang="zh-CN" sz="2800" b="1" dirty="0">
              <a:solidFill>
                <a:srgbClr val="7030A0"/>
              </a:solidFill>
              <a:cs typeface="+mn-ea"/>
              <a:sym typeface="+mn-lt"/>
            </a:endParaRPr>
          </a:p>
        </p:txBody>
      </p:sp>
    </p:spTree>
    <p:extLst>
      <p:ext uri="{BB962C8B-B14F-4D97-AF65-F5344CB8AC3E}">
        <p14:creationId xmlns:p14="http://schemas.microsoft.com/office/powerpoint/2010/main" val="2916441163"/>
      </p:ext>
    </p:extLst>
  </p:cSld>
  <p:clrMapOvr>
    <a:masterClrMapping/>
  </p:clrMapOvr>
  <mc:AlternateContent xmlns:mc="http://schemas.openxmlformats.org/markup-compatibility/2006" xmlns:p14="http://schemas.microsoft.com/office/powerpoint/2010/main">
    <mc:Choice Requires="p14">
      <p:transition spd="slow" p14:dur="1600" advClick="0" advTm="0">
        <p14:gallery dir="l"/>
      </p:transition>
    </mc:Choice>
    <mc:Fallback xmlns="">
      <p:transition spd="slow" advClick="0" advTm="0">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60000" fill="hold" nodeType="afterEffect" p14:presetBounceEnd="40000">
                                      <p:stCondLst>
                                        <p:cond delay="0"/>
                                      </p:stCondLst>
                                      <p:childTnLst>
                                        <p:set>
                                          <p:cBhvr>
                                            <p:cTn id="6" dur="1" fill="hold">
                                              <p:stCondLst>
                                                <p:cond delay="0"/>
                                              </p:stCondLst>
                                            </p:cTn>
                                            <p:tgtEl>
                                              <p:spTgt spid="63"/>
                                            </p:tgtEl>
                                            <p:attrNameLst>
                                              <p:attrName>style.visibility</p:attrName>
                                            </p:attrNameLst>
                                          </p:cBhvr>
                                          <p:to>
                                            <p:strVal val="visible"/>
                                          </p:to>
                                        </p:set>
                                        <p:anim calcmode="lin" valueType="num" p14:bounceEnd="40000">
                                          <p:cBhvr additive="base">
                                            <p:cTn id="7" dur="500" fill="hold"/>
                                            <p:tgtEl>
                                              <p:spTgt spid="63"/>
                                            </p:tgtEl>
                                            <p:attrNameLst>
                                              <p:attrName>ppt_x</p:attrName>
                                            </p:attrNameLst>
                                          </p:cBhvr>
                                          <p:tavLst>
                                            <p:tav tm="0">
                                              <p:val>
                                                <p:strVal val="#ppt_x"/>
                                              </p:val>
                                            </p:tav>
                                            <p:tav tm="100000">
                                              <p:val>
                                                <p:strVal val="#ppt_x"/>
                                              </p:val>
                                            </p:tav>
                                          </p:tavLst>
                                        </p:anim>
                                        <p:anim calcmode="lin" valueType="num" p14:bounceEnd="40000">
                                          <p:cBhvr additive="base">
                                            <p:cTn id="8" dur="500" fill="hold"/>
                                            <p:tgtEl>
                                              <p:spTgt spid="63"/>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2" presetClass="entr" presetSubtype="8" fill="hold" grpId="0" nodeType="afterEffect">
                                      <p:stCondLst>
                                        <p:cond delay="0"/>
                                      </p:stCondLst>
                                      <p:childTnLst>
                                        <p:set>
                                          <p:cBhvr>
                                            <p:cTn id="11" dur="1" fill="hold">
                                              <p:stCondLst>
                                                <p:cond delay="0"/>
                                              </p:stCondLst>
                                            </p:cTn>
                                            <p:tgtEl>
                                              <p:spTgt spid="68"/>
                                            </p:tgtEl>
                                            <p:attrNameLst>
                                              <p:attrName>style.visibility</p:attrName>
                                            </p:attrNameLst>
                                          </p:cBhvr>
                                          <p:to>
                                            <p:strVal val="visible"/>
                                          </p:to>
                                        </p:set>
                                        <p:animEffect transition="in" filter="wipe(left)">
                                          <p:cBhvr>
                                            <p:cTn id="12" dur="500"/>
                                            <p:tgtEl>
                                              <p:spTgt spid="68"/>
                                            </p:tgtEl>
                                          </p:cBhvr>
                                        </p:animEffect>
                                      </p:childTnLst>
                                    </p:cTn>
                                  </p:par>
                                </p:childTnLst>
                              </p:cTn>
                            </p:par>
                            <p:par>
                              <p:cTn id="13" fill="hold">
                                <p:stCondLst>
                                  <p:cond delay="1000"/>
                                </p:stCondLst>
                                <p:childTnLst>
                                  <p:par>
                                    <p:cTn id="14" presetID="2" presetClass="entr" presetSubtype="2" accel="60000" fill="hold" nodeType="afterEffect" p14:presetBounceEnd="40000">
                                      <p:stCondLst>
                                        <p:cond delay="0"/>
                                      </p:stCondLst>
                                      <p:childTnLst>
                                        <p:set>
                                          <p:cBhvr>
                                            <p:cTn id="15" dur="1" fill="hold">
                                              <p:stCondLst>
                                                <p:cond delay="0"/>
                                              </p:stCondLst>
                                            </p:cTn>
                                            <p:tgtEl>
                                              <p:spTgt spid="9"/>
                                            </p:tgtEl>
                                            <p:attrNameLst>
                                              <p:attrName>style.visibility</p:attrName>
                                            </p:attrNameLst>
                                          </p:cBhvr>
                                          <p:to>
                                            <p:strVal val="visible"/>
                                          </p:to>
                                        </p:set>
                                        <p:anim calcmode="lin" valueType="num" p14:bounceEnd="40000">
                                          <p:cBhvr additive="base">
                                            <p:cTn id="16" dur="500" fill="hold"/>
                                            <p:tgtEl>
                                              <p:spTgt spid="9"/>
                                            </p:tgtEl>
                                            <p:attrNameLst>
                                              <p:attrName>ppt_x</p:attrName>
                                            </p:attrNameLst>
                                          </p:cBhvr>
                                          <p:tavLst>
                                            <p:tav tm="0">
                                              <p:val>
                                                <p:strVal val="1+#ppt_w/2"/>
                                              </p:val>
                                            </p:tav>
                                            <p:tav tm="100000">
                                              <p:val>
                                                <p:strVal val="#ppt_x"/>
                                              </p:val>
                                            </p:tav>
                                          </p:tavLst>
                                        </p:anim>
                                        <p:anim calcmode="lin" valueType="num" p14:bounceEnd="40000">
                                          <p:cBhvr additive="base">
                                            <p:cTn id="17" dur="500" fill="hold"/>
                                            <p:tgtEl>
                                              <p:spTgt spid="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8"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60000" fill="hold" nodeType="afterEffect">
                                      <p:stCondLst>
                                        <p:cond delay="0"/>
                                      </p:stCondLst>
                                      <p:childTnLst>
                                        <p:set>
                                          <p:cBhvr>
                                            <p:cTn id="6" dur="1" fill="hold">
                                              <p:stCondLst>
                                                <p:cond delay="0"/>
                                              </p:stCondLst>
                                            </p:cTn>
                                            <p:tgtEl>
                                              <p:spTgt spid="63"/>
                                            </p:tgtEl>
                                            <p:attrNameLst>
                                              <p:attrName>style.visibility</p:attrName>
                                            </p:attrNameLst>
                                          </p:cBhvr>
                                          <p:to>
                                            <p:strVal val="visible"/>
                                          </p:to>
                                        </p:set>
                                        <p:anim calcmode="lin" valueType="num">
                                          <p:cBhvr additive="base">
                                            <p:cTn id="7" dur="500" fill="hold"/>
                                            <p:tgtEl>
                                              <p:spTgt spid="63"/>
                                            </p:tgtEl>
                                            <p:attrNameLst>
                                              <p:attrName>ppt_x</p:attrName>
                                            </p:attrNameLst>
                                          </p:cBhvr>
                                          <p:tavLst>
                                            <p:tav tm="0">
                                              <p:val>
                                                <p:strVal val="#ppt_x"/>
                                              </p:val>
                                            </p:tav>
                                            <p:tav tm="100000">
                                              <p:val>
                                                <p:strVal val="#ppt_x"/>
                                              </p:val>
                                            </p:tav>
                                          </p:tavLst>
                                        </p:anim>
                                        <p:anim calcmode="lin" valueType="num">
                                          <p:cBhvr additive="base">
                                            <p:cTn id="8" dur="500" fill="hold"/>
                                            <p:tgtEl>
                                              <p:spTgt spid="63"/>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2" presetClass="entr" presetSubtype="8" fill="hold" grpId="0" nodeType="afterEffect">
                                      <p:stCondLst>
                                        <p:cond delay="0"/>
                                      </p:stCondLst>
                                      <p:childTnLst>
                                        <p:set>
                                          <p:cBhvr>
                                            <p:cTn id="11" dur="1" fill="hold">
                                              <p:stCondLst>
                                                <p:cond delay="0"/>
                                              </p:stCondLst>
                                            </p:cTn>
                                            <p:tgtEl>
                                              <p:spTgt spid="68"/>
                                            </p:tgtEl>
                                            <p:attrNameLst>
                                              <p:attrName>style.visibility</p:attrName>
                                            </p:attrNameLst>
                                          </p:cBhvr>
                                          <p:to>
                                            <p:strVal val="visible"/>
                                          </p:to>
                                        </p:set>
                                        <p:animEffect transition="in" filter="wipe(left)">
                                          <p:cBhvr>
                                            <p:cTn id="12" dur="500"/>
                                            <p:tgtEl>
                                              <p:spTgt spid="68"/>
                                            </p:tgtEl>
                                          </p:cBhvr>
                                        </p:animEffect>
                                      </p:childTnLst>
                                    </p:cTn>
                                  </p:par>
                                </p:childTnLst>
                              </p:cTn>
                            </p:par>
                            <p:par>
                              <p:cTn id="13" fill="hold">
                                <p:stCondLst>
                                  <p:cond delay="1000"/>
                                </p:stCondLst>
                                <p:childTnLst>
                                  <p:par>
                                    <p:cTn id="14" presetID="2" presetClass="entr" presetSubtype="2" accel="60000" fill="hold" nodeType="afterEffect">
                                      <p:stCondLst>
                                        <p:cond delay="0"/>
                                      </p:stCondLst>
                                      <p:childTnLst>
                                        <p:set>
                                          <p:cBhvr>
                                            <p:cTn id="15" dur="1" fill="hold">
                                              <p:stCondLst>
                                                <p:cond delay="0"/>
                                              </p:stCondLst>
                                            </p:cTn>
                                            <p:tgtEl>
                                              <p:spTgt spid="9"/>
                                            </p:tgtEl>
                                            <p:attrNameLst>
                                              <p:attrName>style.visibility</p:attrName>
                                            </p:attrNameLst>
                                          </p:cBhvr>
                                          <p:to>
                                            <p:strVal val="visible"/>
                                          </p:to>
                                        </p:set>
                                        <p:anim calcmode="lin" valueType="num">
                                          <p:cBhvr additive="base">
                                            <p:cTn id="16" dur="500" fill="hold"/>
                                            <p:tgtEl>
                                              <p:spTgt spid="9"/>
                                            </p:tgtEl>
                                            <p:attrNameLst>
                                              <p:attrName>ppt_x</p:attrName>
                                            </p:attrNameLst>
                                          </p:cBhvr>
                                          <p:tavLst>
                                            <p:tav tm="0">
                                              <p:val>
                                                <p:strVal val="1+#ppt_w/2"/>
                                              </p:val>
                                            </p:tav>
                                            <p:tav tm="100000">
                                              <p:val>
                                                <p:strVal val="#ppt_x"/>
                                              </p:val>
                                            </p:tav>
                                          </p:tavLst>
                                        </p:anim>
                                        <p:anim calcmode="lin" valueType="num">
                                          <p:cBhvr additive="base">
                                            <p:cTn id="17" dur="500" fill="hold"/>
                                            <p:tgtEl>
                                              <p:spTgt spid="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8" grpId="0"/>
        </p:bldLst>
      </p:timing>
    </mc:Fallback>
  </mc:AlternateContent>
</p:sld>
</file>

<file path=ppt/slides/slide2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图示 1"/>
          <p:cNvGraphicFramePr/>
          <p:nvPr>
            <p:extLst>
              <p:ext uri="{D42A27DB-BD31-4B8C-83A1-F6EECF244321}">
                <p14:modId xmlns:p14="http://schemas.microsoft.com/office/powerpoint/2010/main" val="995437389"/>
              </p:ext>
            </p:extLst>
          </p:nvPr>
        </p:nvGraphicFramePr>
        <p:xfrm>
          <a:off x="360699" y="1116032"/>
          <a:ext cx="4785460" cy="3488635"/>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3" name="线形标注 1(带边框和强调线) 2"/>
          <p:cNvSpPr/>
          <p:nvPr/>
        </p:nvSpPr>
        <p:spPr>
          <a:xfrm>
            <a:off x="5645426" y="799859"/>
            <a:ext cx="3335541" cy="2806994"/>
          </a:xfrm>
          <a:prstGeom prst="accentBorderCallout1">
            <a:avLst>
              <a:gd name="adj1" fmla="val 18750"/>
              <a:gd name="adj2" fmla="val -4559"/>
              <a:gd name="adj3" fmla="val 48549"/>
              <a:gd name="adj4" fmla="val -23405"/>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nSpc>
                <a:spcPct val="120000"/>
              </a:lnSpc>
            </a:pPr>
            <a:r>
              <a:rPr lang="en-US" altLang="zh-CN" sz="2000" b="1" dirty="0">
                <a:solidFill>
                  <a:srgbClr val="7030A0"/>
                </a:solidFill>
              </a:rPr>
              <a:t>     </a:t>
            </a:r>
            <a:r>
              <a:rPr lang="zh-CN" altLang="zh-CN" sz="2000" b="1" dirty="0">
                <a:solidFill>
                  <a:srgbClr val="7030A0"/>
                </a:solidFill>
              </a:rPr>
              <a:t>货物</a:t>
            </a:r>
            <a:r>
              <a:rPr lang="zh-CN" altLang="zh-CN" sz="2000" b="1" dirty="0">
                <a:solidFill>
                  <a:schemeClr val="tx1"/>
                </a:solidFill>
              </a:rPr>
              <a:t>是指构成不动产实体的材料和设备，包括建筑装饰材料和给排水、采暖、卫生、通风、照明、通讯、煤气、消防、中央空调、电梯、电气、智能化楼宇设备及配套设施</a:t>
            </a:r>
            <a:endParaRPr lang="zh-CN" altLang="en-US" sz="2000" b="1" dirty="0">
              <a:solidFill>
                <a:schemeClr val="tx1"/>
              </a:solidFill>
            </a:endParaRPr>
          </a:p>
        </p:txBody>
      </p:sp>
      <p:sp>
        <p:nvSpPr>
          <p:cNvPr id="4" name="线形标注 1(带边框和强调线) 3"/>
          <p:cNvSpPr/>
          <p:nvPr/>
        </p:nvSpPr>
        <p:spPr>
          <a:xfrm>
            <a:off x="5909162" y="3807832"/>
            <a:ext cx="3071805" cy="1182776"/>
          </a:xfrm>
          <a:prstGeom prst="accentBorderCallout1">
            <a:avLst>
              <a:gd name="adj1" fmla="val 18750"/>
              <a:gd name="adj2" fmla="val -3518"/>
              <a:gd name="adj3" fmla="val -36984"/>
              <a:gd name="adj4" fmla="val -34838"/>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nSpc>
                <a:spcPct val="120000"/>
              </a:lnSpc>
            </a:pPr>
            <a:r>
              <a:rPr lang="en-US" altLang="zh-CN" sz="2000" b="1" dirty="0">
                <a:solidFill>
                  <a:schemeClr val="tx1"/>
                </a:solidFill>
              </a:rPr>
              <a:t>      </a:t>
            </a:r>
            <a:r>
              <a:rPr lang="zh-CN" altLang="zh-CN" sz="2000" b="1" dirty="0">
                <a:solidFill>
                  <a:schemeClr val="tx1"/>
                </a:solidFill>
              </a:rPr>
              <a:t>纳税人新建、改建、扩建、修缮、装饰不动产，属于</a:t>
            </a:r>
            <a:r>
              <a:rPr lang="zh-CN" altLang="zh-CN" sz="2000" b="1" dirty="0">
                <a:solidFill>
                  <a:srgbClr val="7030A0"/>
                </a:solidFill>
              </a:rPr>
              <a:t>不动产在建工程</a:t>
            </a:r>
            <a:endParaRPr lang="zh-CN" altLang="en-US" sz="2000" b="1" dirty="0">
              <a:solidFill>
                <a:srgbClr val="7030A0"/>
              </a:solidFill>
            </a:endParaRPr>
          </a:p>
        </p:txBody>
      </p:sp>
      <p:sp>
        <p:nvSpPr>
          <p:cNvPr id="10" name="文本框 4"/>
          <p:cNvSpPr txBox="1"/>
          <p:nvPr/>
        </p:nvSpPr>
        <p:spPr>
          <a:xfrm>
            <a:off x="1063486" y="299722"/>
            <a:ext cx="7007087" cy="500137"/>
          </a:xfrm>
          <a:prstGeom prst="rect">
            <a:avLst/>
          </a:prstGeom>
          <a:noFill/>
        </p:spPr>
        <p:txBody>
          <a:bodyPr wrap="square" lIns="68580" tIns="34290" rIns="68580" bIns="34290" rtlCol="0">
            <a:spAutoFit/>
          </a:bodyPr>
          <a:lstStyle/>
          <a:p>
            <a:pPr algn="ctr"/>
            <a:r>
              <a:rPr lang="zh-CN" altLang="en-US" sz="2800" b="1" dirty="0">
                <a:solidFill>
                  <a:srgbClr val="0070C0"/>
                </a:solidFill>
                <a:latin typeface="+mn-ea"/>
              </a:rPr>
              <a:t>三、进项税额</a:t>
            </a:r>
            <a:r>
              <a:rPr lang="en-US" altLang="zh-CN" sz="2400" b="1" dirty="0">
                <a:solidFill>
                  <a:srgbClr val="7030A0"/>
                </a:solidFill>
              </a:rPr>
              <a:t>——2.</a:t>
            </a:r>
            <a:r>
              <a:rPr lang="zh-CN" altLang="en-US" sz="2400" b="1" dirty="0">
                <a:solidFill>
                  <a:srgbClr val="7030A0"/>
                </a:solidFill>
              </a:rPr>
              <a:t>不得抵扣进项税额</a:t>
            </a:r>
            <a:endParaRPr lang="zh-CN" altLang="zh-CN" sz="2400" b="1" dirty="0">
              <a:solidFill>
                <a:srgbClr val="7030A0"/>
              </a:solidFill>
            </a:endParaRPr>
          </a:p>
        </p:txBody>
      </p:sp>
    </p:spTree>
    <p:extLst>
      <p:ext uri="{BB962C8B-B14F-4D97-AF65-F5344CB8AC3E}">
        <p14:creationId xmlns:p14="http://schemas.microsoft.com/office/powerpoint/2010/main" val="2277523028"/>
      </p:ext>
    </p:extLst>
  </p:cSld>
  <p:clrMapOvr>
    <a:masterClrMapping/>
  </p:clrMapOvr>
  <mc:AlternateContent xmlns:mc="http://schemas.openxmlformats.org/markup-compatibility/2006" xmlns:p14="http://schemas.microsoft.com/office/powerpoint/2010/main">
    <mc:Choice Requires="p14">
      <p:transition spd="slow" p14:dur="1600" advClick="0" advTm="0">
        <p14:gallery dir="l"/>
      </p:transition>
    </mc:Choice>
    <mc:Fallback xmlns="">
      <p:transition spd="slow" advClick="0" advTm="0">
        <p:fade/>
      </p:transition>
    </mc:Fallback>
  </mc:AlternateContent>
</p:sld>
</file>

<file path=ppt/slides/slide2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5AB66769-FD98-455A-BFFB-8BF865A11A42}"/>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rPr>
              <a:pPr>
                <a:defRPr/>
              </a:pPr>
              <a:t>271</a:t>
            </a:fld>
            <a:endParaRPr lang="en-US">
              <a:solidFill>
                <a:prstClr val="black">
                  <a:tint val="75000"/>
                </a:prstClr>
              </a:solidFill>
            </a:endParaRPr>
          </a:p>
        </p:txBody>
      </p:sp>
      <p:sp>
        <p:nvSpPr>
          <p:cNvPr id="3" name="线形标注 3(带边框和强调线) 4">
            <a:extLst>
              <a:ext uri="{FF2B5EF4-FFF2-40B4-BE49-F238E27FC236}">
                <a16:creationId xmlns:a16="http://schemas.microsoft.com/office/drawing/2014/main" id="{B6F50990-B581-4746-B0C5-4814E1095B41}"/>
              </a:ext>
            </a:extLst>
          </p:cNvPr>
          <p:cNvSpPr/>
          <p:nvPr/>
        </p:nvSpPr>
        <p:spPr>
          <a:xfrm>
            <a:off x="1436440" y="1392158"/>
            <a:ext cx="2412545" cy="3149760"/>
          </a:xfrm>
          <a:prstGeom prst="accentBorderCallout3">
            <a:avLst>
              <a:gd name="adj1" fmla="val 18750"/>
              <a:gd name="adj2" fmla="val -8333"/>
              <a:gd name="adj3" fmla="val 2722"/>
              <a:gd name="adj4" fmla="val -21212"/>
              <a:gd name="adj5" fmla="val 4689"/>
              <a:gd name="adj6" fmla="val -21667"/>
              <a:gd name="adj7" fmla="val 10560"/>
              <a:gd name="adj8" fmla="val -43142"/>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36000" algn="ctr">
              <a:lnSpc>
                <a:spcPct val="120000"/>
              </a:lnSpc>
            </a:pPr>
            <a:r>
              <a:rPr lang="zh-CN" altLang="zh-CN" sz="2000" b="1" dirty="0">
                <a:solidFill>
                  <a:srgbClr val="C00000"/>
                </a:solidFill>
              </a:rPr>
              <a:t>非正常损失</a:t>
            </a:r>
            <a:r>
              <a:rPr lang="zh-CN" altLang="zh-CN" sz="2000" b="1" dirty="0">
                <a:solidFill>
                  <a:schemeClr val="tx1"/>
                </a:solidFill>
              </a:rPr>
              <a:t>是指因管理不善造成货物被盗、丢失、霉烂变质，以及因违反法律法规造成货物或者不动产被依法没收、销毁、拆除的情形</a:t>
            </a:r>
            <a:endParaRPr lang="zh-CN" altLang="en-US" sz="2000" b="1" dirty="0">
              <a:solidFill>
                <a:schemeClr val="tx1"/>
              </a:solidFill>
            </a:endParaRPr>
          </a:p>
        </p:txBody>
      </p:sp>
      <p:sp>
        <p:nvSpPr>
          <p:cNvPr id="4" name="文本框 4">
            <a:extLst>
              <a:ext uri="{FF2B5EF4-FFF2-40B4-BE49-F238E27FC236}">
                <a16:creationId xmlns:a16="http://schemas.microsoft.com/office/drawing/2014/main" id="{3380942C-A6BB-4292-8894-652CCC5D76E5}"/>
              </a:ext>
            </a:extLst>
          </p:cNvPr>
          <p:cNvSpPr txBox="1"/>
          <p:nvPr/>
        </p:nvSpPr>
        <p:spPr>
          <a:xfrm>
            <a:off x="1063486" y="299722"/>
            <a:ext cx="7007087" cy="500137"/>
          </a:xfrm>
          <a:prstGeom prst="rect">
            <a:avLst/>
          </a:prstGeom>
          <a:noFill/>
        </p:spPr>
        <p:txBody>
          <a:bodyPr wrap="square" lIns="68580" tIns="34290" rIns="68580" bIns="34290" rtlCol="0">
            <a:spAutoFit/>
          </a:bodyPr>
          <a:lstStyle/>
          <a:p>
            <a:pPr algn="ctr"/>
            <a:r>
              <a:rPr lang="zh-CN" altLang="en-US" sz="2800" b="1" dirty="0">
                <a:solidFill>
                  <a:srgbClr val="0070C0"/>
                </a:solidFill>
                <a:latin typeface="+mn-ea"/>
              </a:rPr>
              <a:t>三、进项税额</a:t>
            </a:r>
            <a:r>
              <a:rPr lang="en-US" altLang="zh-CN" sz="2400" b="1" dirty="0">
                <a:solidFill>
                  <a:srgbClr val="0070C0"/>
                </a:solidFill>
                <a:latin typeface="+mn-ea"/>
              </a:rPr>
              <a:t>——</a:t>
            </a:r>
            <a:r>
              <a:rPr lang="en-US" altLang="zh-CN" sz="2400" b="1" dirty="0">
                <a:solidFill>
                  <a:srgbClr val="7030A0"/>
                </a:solidFill>
              </a:rPr>
              <a:t>2.</a:t>
            </a:r>
            <a:r>
              <a:rPr lang="zh-CN" altLang="en-US" sz="2400" b="1" dirty="0">
                <a:solidFill>
                  <a:srgbClr val="7030A0"/>
                </a:solidFill>
              </a:rPr>
              <a:t>不得抵扣进项税额</a:t>
            </a:r>
            <a:endParaRPr lang="zh-CN" altLang="zh-CN" sz="2400" b="1" dirty="0">
              <a:solidFill>
                <a:srgbClr val="7030A0"/>
              </a:solidFill>
            </a:endParaRPr>
          </a:p>
        </p:txBody>
      </p:sp>
      <p:sp>
        <p:nvSpPr>
          <p:cNvPr id="5" name="线形标注 3(带边框和强调线) 4">
            <a:extLst>
              <a:ext uri="{FF2B5EF4-FFF2-40B4-BE49-F238E27FC236}">
                <a16:creationId xmlns:a16="http://schemas.microsoft.com/office/drawing/2014/main" id="{C968BDFD-B875-48EE-8851-D9284A4269D2}"/>
              </a:ext>
            </a:extLst>
          </p:cNvPr>
          <p:cNvSpPr/>
          <p:nvPr/>
        </p:nvSpPr>
        <p:spPr>
          <a:xfrm>
            <a:off x="5295015" y="1392158"/>
            <a:ext cx="2412545" cy="3149760"/>
          </a:xfrm>
          <a:prstGeom prst="accentBorderCallout3">
            <a:avLst>
              <a:gd name="adj1" fmla="val 18750"/>
              <a:gd name="adj2" fmla="val -8333"/>
              <a:gd name="adj3" fmla="val 2722"/>
              <a:gd name="adj4" fmla="val -21212"/>
              <a:gd name="adj5" fmla="val 4689"/>
              <a:gd name="adj6" fmla="val -21667"/>
              <a:gd name="adj7" fmla="val 10560"/>
              <a:gd name="adj8" fmla="val -43142"/>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36000" algn="ctr">
              <a:lnSpc>
                <a:spcPct val="120000"/>
              </a:lnSpc>
            </a:pPr>
            <a:r>
              <a:rPr lang="zh-CN" altLang="en-US" sz="2000" b="1" dirty="0">
                <a:solidFill>
                  <a:schemeClr val="tx1"/>
                </a:solidFill>
              </a:rPr>
              <a:t>因</a:t>
            </a:r>
            <a:r>
              <a:rPr lang="zh-CN" altLang="en-US" sz="2000" b="1" dirty="0">
                <a:solidFill>
                  <a:srgbClr val="C00000"/>
                </a:solidFill>
              </a:rPr>
              <a:t>地震</a:t>
            </a:r>
            <a:r>
              <a:rPr lang="zh-CN" altLang="en-US" sz="2000" b="1" dirty="0">
                <a:solidFill>
                  <a:schemeClr val="tx1"/>
                </a:solidFill>
              </a:rPr>
              <a:t>等</a:t>
            </a:r>
            <a:r>
              <a:rPr lang="zh-CN" altLang="en-US" sz="2000" b="1" dirty="0">
                <a:solidFill>
                  <a:srgbClr val="C00000"/>
                </a:solidFill>
              </a:rPr>
              <a:t>“自然灾害”</a:t>
            </a:r>
            <a:r>
              <a:rPr lang="zh-CN" altLang="en-US" sz="2000" b="1" dirty="0">
                <a:solidFill>
                  <a:schemeClr val="tx1"/>
                </a:solidFill>
              </a:rPr>
              <a:t>造成的非正常损失，进项税额准予抵扣；生产经营过程中的“合理损耗”进项税额</a:t>
            </a:r>
            <a:r>
              <a:rPr lang="zh-CN" altLang="en-US" sz="2000" b="1" dirty="0">
                <a:solidFill>
                  <a:srgbClr val="C00000"/>
                </a:solidFill>
              </a:rPr>
              <a:t>准予抵扣。</a:t>
            </a:r>
          </a:p>
        </p:txBody>
      </p:sp>
      <p:sp>
        <p:nvSpPr>
          <p:cNvPr id="7" name="iconfont-1142-850429">
            <a:extLst>
              <a:ext uri="{FF2B5EF4-FFF2-40B4-BE49-F238E27FC236}">
                <a16:creationId xmlns:a16="http://schemas.microsoft.com/office/drawing/2014/main" id="{0B986FED-175D-4750-AD6D-60CB0AA84CAA}"/>
              </a:ext>
            </a:extLst>
          </p:cNvPr>
          <p:cNvSpPr>
            <a:spLocks noChangeAspect="1"/>
          </p:cNvSpPr>
          <p:nvPr/>
        </p:nvSpPr>
        <p:spPr bwMode="auto">
          <a:xfrm>
            <a:off x="297669" y="874797"/>
            <a:ext cx="1375187" cy="1373103"/>
          </a:xfrm>
          <a:custGeom>
            <a:avLst/>
            <a:gdLst>
              <a:gd name="T0" fmla="*/ 2533 w 5067"/>
              <a:gd name="T1" fmla="*/ 0 h 5067"/>
              <a:gd name="T2" fmla="*/ 0 w 5067"/>
              <a:gd name="T3" fmla="*/ 2533 h 5067"/>
              <a:gd name="T4" fmla="*/ 2533 w 5067"/>
              <a:gd name="T5" fmla="*/ 5067 h 5067"/>
              <a:gd name="T6" fmla="*/ 5067 w 5067"/>
              <a:gd name="T7" fmla="*/ 2533 h 5067"/>
              <a:gd name="T8" fmla="*/ 2533 w 5067"/>
              <a:gd name="T9" fmla="*/ 0 h 5067"/>
              <a:gd name="T10" fmla="*/ 2533 w 5067"/>
              <a:gd name="T11" fmla="*/ 856 h 5067"/>
              <a:gd name="T12" fmla="*/ 3377 w 5067"/>
              <a:gd name="T13" fmla="*/ 1084 h 5067"/>
              <a:gd name="T14" fmla="*/ 1084 w 5067"/>
              <a:gd name="T15" fmla="*/ 3377 h 5067"/>
              <a:gd name="T16" fmla="*/ 856 w 5067"/>
              <a:gd name="T17" fmla="*/ 2533 h 5067"/>
              <a:gd name="T18" fmla="*/ 2533 w 5067"/>
              <a:gd name="T19" fmla="*/ 856 h 5067"/>
              <a:gd name="T20" fmla="*/ 2533 w 5067"/>
              <a:gd name="T21" fmla="*/ 4210 h 5067"/>
              <a:gd name="T22" fmla="*/ 1690 w 5067"/>
              <a:gd name="T23" fmla="*/ 3982 h 5067"/>
              <a:gd name="T24" fmla="*/ 3982 w 5067"/>
              <a:gd name="T25" fmla="*/ 1690 h 5067"/>
              <a:gd name="T26" fmla="*/ 4210 w 5067"/>
              <a:gd name="T27" fmla="*/ 2533 h 5067"/>
              <a:gd name="T28" fmla="*/ 2533 w 5067"/>
              <a:gd name="T29" fmla="*/ 4210 h 50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067" h="5067">
                <a:moveTo>
                  <a:pt x="2533" y="0"/>
                </a:moveTo>
                <a:cubicBezTo>
                  <a:pt x="1136" y="0"/>
                  <a:pt x="0" y="1136"/>
                  <a:pt x="0" y="2533"/>
                </a:cubicBezTo>
                <a:cubicBezTo>
                  <a:pt x="0" y="3930"/>
                  <a:pt x="1136" y="5067"/>
                  <a:pt x="2533" y="5067"/>
                </a:cubicBezTo>
                <a:cubicBezTo>
                  <a:pt x="3930" y="5067"/>
                  <a:pt x="5067" y="3930"/>
                  <a:pt x="5067" y="2533"/>
                </a:cubicBezTo>
                <a:cubicBezTo>
                  <a:pt x="5067" y="1136"/>
                  <a:pt x="3930" y="0"/>
                  <a:pt x="2533" y="0"/>
                </a:cubicBezTo>
                <a:close/>
                <a:moveTo>
                  <a:pt x="2533" y="856"/>
                </a:moveTo>
                <a:cubicBezTo>
                  <a:pt x="2841" y="856"/>
                  <a:pt x="3129" y="939"/>
                  <a:pt x="3377" y="1084"/>
                </a:cubicBezTo>
                <a:lnTo>
                  <a:pt x="1084" y="3377"/>
                </a:lnTo>
                <a:cubicBezTo>
                  <a:pt x="939" y="3129"/>
                  <a:pt x="856" y="2841"/>
                  <a:pt x="856" y="2533"/>
                </a:cubicBezTo>
                <a:cubicBezTo>
                  <a:pt x="856" y="1609"/>
                  <a:pt x="1609" y="856"/>
                  <a:pt x="2533" y="856"/>
                </a:cubicBezTo>
                <a:close/>
                <a:moveTo>
                  <a:pt x="2533" y="4210"/>
                </a:moveTo>
                <a:cubicBezTo>
                  <a:pt x="2226" y="4210"/>
                  <a:pt x="1938" y="4127"/>
                  <a:pt x="1690" y="3982"/>
                </a:cubicBezTo>
                <a:lnTo>
                  <a:pt x="3982" y="1690"/>
                </a:lnTo>
                <a:cubicBezTo>
                  <a:pt x="4127" y="1938"/>
                  <a:pt x="4210" y="2226"/>
                  <a:pt x="4210" y="2533"/>
                </a:cubicBezTo>
                <a:cubicBezTo>
                  <a:pt x="4210" y="3458"/>
                  <a:pt x="3458" y="4210"/>
                  <a:pt x="2533" y="4210"/>
                </a:cubicBezTo>
                <a:close/>
              </a:path>
            </a:pathLst>
          </a:custGeom>
          <a:solidFill>
            <a:srgbClr val="C00000"/>
          </a:solidFill>
          <a:ln>
            <a:solidFill>
              <a:srgbClr val="C00000"/>
            </a:solidFill>
          </a:ln>
        </p:spPr>
        <p:style>
          <a:lnRef idx="2">
            <a:schemeClr val="accent6"/>
          </a:lnRef>
          <a:fillRef idx="1">
            <a:schemeClr val="lt1"/>
          </a:fillRef>
          <a:effectRef idx="0">
            <a:schemeClr val="accent6"/>
          </a:effectRef>
          <a:fontRef idx="minor">
            <a:schemeClr val="dk1"/>
          </a:fontRef>
        </p:style>
        <p:txBody>
          <a:bodyPr/>
          <a:lstStyle/>
          <a:p>
            <a:endParaRPr lang="zh-CN" altLang="en-US"/>
          </a:p>
        </p:txBody>
      </p:sp>
      <p:sp>
        <p:nvSpPr>
          <p:cNvPr id="8" name="iconfont-1142-850429">
            <a:extLst>
              <a:ext uri="{FF2B5EF4-FFF2-40B4-BE49-F238E27FC236}">
                <a16:creationId xmlns:a16="http://schemas.microsoft.com/office/drawing/2014/main" id="{3EEB358F-08A0-4819-A746-DD175BE3F934}"/>
              </a:ext>
            </a:extLst>
          </p:cNvPr>
          <p:cNvSpPr>
            <a:spLocks noChangeAspect="1"/>
          </p:cNvSpPr>
          <p:nvPr/>
        </p:nvSpPr>
        <p:spPr bwMode="auto">
          <a:xfrm>
            <a:off x="7179058" y="945725"/>
            <a:ext cx="1538219" cy="1538219"/>
          </a:xfrm>
          <a:custGeom>
            <a:avLst/>
            <a:gdLst>
              <a:gd name="T0" fmla="*/ 4651 w 9596"/>
              <a:gd name="T1" fmla="*/ 7832 h 9596"/>
              <a:gd name="T2" fmla="*/ 1376 w 9596"/>
              <a:gd name="T3" fmla="*/ 4451 h 9596"/>
              <a:gd name="T4" fmla="*/ 2216 w 9596"/>
              <a:gd name="T5" fmla="*/ 3767 h 9596"/>
              <a:gd name="T6" fmla="*/ 4109 w 9596"/>
              <a:gd name="T7" fmla="*/ 5275 h 9596"/>
              <a:gd name="T8" fmla="*/ 8984 w 9596"/>
              <a:gd name="T9" fmla="*/ 1001 h 9596"/>
              <a:gd name="T10" fmla="*/ 9184 w 9596"/>
              <a:gd name="T11" fmla="*/ 1469 h 9596"/>
              <a:gd name="T12" fmla="*/ 4651 w 9596"/>
              <a:gd name="T13" fmla="*/ 7832 h 9596"/>
              <a:gd name="T14" fmla="*/ 8785 w 9596"/>
              <a:gd name="T15" fmla="*/ 4140 h 9596"/>
              <a:gd name="T16" fmla="*/ 8838 w 9596"/>
              <a:gd name="T17" fmla="*/ 4798 h 9596"/>
              <a:gd name="T18" fmla="*/ 4798 w 9596"/>
              <a:gd name="T19" fmla="*/ 8838 h 9596"/>
              <a:gd name="T20" fmla="*/ 758 w 9596"/>
              <a:gd name="T21" fmla="*/ 4798 h 9596"/>
              <a:gd name="T22" fmla="*/ 4798 w 9596"/>
              <a:gd name="T23" fmla="*/ 758 h 9596"/>
              <a:gd name="T24" fmla="*/ 6321 w 9596"/>
              <a:gd name="T25" fmla="*/ 1055 h 9596"/>
              <a:gd name="T26" fmla="*/ 6321 w 9596"/>
              <a:gd name="T27" fmla="*/ 247 h 9596"/>
              <a:gd name="T28" fmla="*/ 4798 w 9596"/>
              <a:gd name="T29" fmla="*/ 0 h 9596"/>
              <a:gd name="T30" fmla="*/ 2930 w 9596"/>
              <a:gd name="T31" fmla="*/ 377 h 9596"/>
              <a:gd name="T32" fmla="*/ 1405 w 9596"/>
              <a:gd name="T33" fmla="*/ 1405 h 9596"/>
              <a:gd name="T34" fmla="*/ 377 w 9596"/>
              <a:gd name="T35" fmla="*/ 2930 h 9596"/>
              <a:gd name="T36" fmla="*/ 0 w 9596"/>
              <a:gd name="T37" fmla="*/ 4798 h 9596"/>
              <a:gd name="T38" fmla="*/ 377 w 9596"/>
              <a:gd name="T39" fmla="*/ 6666 h 9596"/>
              <a:gd name="T40" fmla="*/ 1405 w 9596"/>
              <a:gd name="T41" fmla="*/ 8191 h 9596"/>
              <a:gd name="T42" fmla="*/ 2930 w 9596"/>
              <a:gd name="T43" fmla="*/ 9219 h 9596"/>
              <a:gd name="T44" fmla="*/ 4798 w 9596"/>
              <a:gd name="T45" fmla="*/ 9596 h 9596"/>
              <a:gd name="T46" fmla="*/ 6666 w 9596"/>
              <a:gd name="T47" fmla="*/ 9219 h 9596"/>
              <a:gd name="T48" fmla="*/ 8191 w 9596"/>
              <a:gd name="T49" fmla="*/ 8191 h 9596"/>
              <a:gd name="T50" fmla="*/ 9219 w 9596"/>
              <a:gd name="T51" fmla="*/ 6666 h 9596"/>
              <a:gd name="T52" fmla="*/ 9596 w 9596"/>
              <a:gd name="T53" fmla="*/ 4798 h 9596"/>
              <a:gd name="T54" fmla="*/ 9552 w 9596"/>
              <a:gd name="T55" fmla="*/ 4140 h 9596"/>
              <a:gd name="T56" fmla="*/ 8785 w 9596"/>
              <a:gd name="T57" fmla="*/ 4140 h 95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9596" h="9596">
                <a:moveTo>
                  <a:pt x="4651" y="7832"/>
                </a:moveTo>
                <a:lnTo>
                  <a:pt x="1376" y="4451"/>
                </a:lnTo>
                <a:lnTo>
                  <a:pt x="2216" y="3767"/>
                </a:lnTo>
                <a:lnTo>
                  <a:pt x="4109" y="5275"/>
                </a:lnTo>
                <a:cubicBezTo>
                  <a:pt x="4885" y="4338"/>
                  <a:pt x="6607" y="2479"/>
                  <a:pt x="8984" y="1001"/>
                </a:cubicBezTo>
                <a:lnTo>
                  <a:pt x="9184" y="1469"/>
                </a:lnTo>
                <a:cubicBezTo>
                  <a:pt x="7003" y="3504"/>
                  <a:pt x="5217" y="6368"/>
                  <a:pt x="4651" y="7832"/>
                </a:cubicBezTo>
                <a:close/>
                <a:moveTo>
                  <a:pt x="8785" y="4140"/>
                </a:moveTo>
                <a:cubicBezTo>
                  <a:pt x="8820" y="4354"/>
                  <a:pt x="8838" y="4574"/>
                  <a:pt x="8838" y="4798"/>
                </a:cubicBezTo>
                <a:cubicBezTo>
                  <a:pt x="8838" y="7029"/>
                  <a:pt x="7030" y="8838"/>
                  <a:pt x="4798" y="8838"/>
                </a:cubicBezTo>
                <a:cubicBezTo>
                  <a:pt x="2567" y="8838"/>
                  <a:pt x="758" y="7029"/>
                  <a:pt x="758" y="4798"/>
                </a:cubicBezTo>
                <a:cubicBezTo>
                  <a:pt x="758" y="2567"/>
                  <a:pt x="2567" y="758"/>
                  <a:pt x="4798" y="758"/>
                </a:cubicBezTo>
                <a:cubicBezTo>
                  <a:pt x="5337" y="758"/>
                  <a:pt x="5851" y="863"/>
                  <a:pt x="6321" y="1055"/>
                </a:cubicBezTo>
                <a:lnTo>
                  <a:pt x="6321" y="247"/>
                </a:lnTo>
                <a:cubicBezTo>
                  <a:pt x="5832" y="83"/>
                  <a:pt x="5321" y="0"/>
                  <a:pt x="4798" y="0"/>
                </a:cubicBezTo>
                <a:cubicBezTo>
                  <a:pt x="4151" y="0"/>
                  <a:pt x="3522" y="127"/>
                  <a:pt x="2930" y="377"/>
                </a:cubicBezTo>
                <a:cubicBezTo>
                  <a:pt x="2359" y="619"/>
                  <a:pt x="1846" y="965"/>
                  <a:pt x="1405" y="1405"/>
                </a:cubicBezTo>
                <a:cubicBezTo>
                  <a:pt x="965" y="1846"/>
                  <a:pt x="619" y="2359"/>
                  <a:pt x="377" y="2930"/>
                </a:cubicBezTo>
                <a:cubicBezTo>
                  <a:pt x="127" y="3522"/>
                  <a:pt x="0" y="4151"/>
                  <a:pt x="0" y="4798"/>
                </a:cubicBezTo>
                <a:cubicBezTo>
                  <a:pt x="0" y="5445"/>
                  <a:pt x="127" y="6074"/>
                  <a:pt x="377" y="6666"/>
                </a:cubicBezTo>
                <a:cubicBezTo>
                  <a:pt x="619" y="7237"/>
                  <a:pt x="965" y="7750"/>
                  <a:pt x="1405" y="8191"/>
                </a:cubicBezTo>
                <a:cubicBezTo>
                  <a:pt x="1846" y="8631"/>
                  <a:pt x="2359" y="8977"/>
                  <a:pt x="2930" y="9219"/>
                </a:cubicBezTo>
                <a:cubicBezTo>
                  <a:pt x="3522" y="9469"/>
                  <a:pt x="4151" y="9596"/>
                  <a:pt x="4798" y="9596"/>
                </a:cubicBezTo>
                <a:cubicBezTo>
                  <a:pt x="5445" y="9596"/>
                  <a:pt x="6074" y="9469"/>
                  <a:pt x="6666" y="9219"/>
                </a:cubicBezTo>
                <a:cubicBezTo>
                  <a:pt x="7237" y="8977"/>
                  <a:pt x="7750" y="8631"/>
                  <a:pt x="8191" y="8191"/>
                </a:cubicBezTo>
                <a:cubicBezTo>
                  <a:pt x="8631" y="7750"/>
                  <a:pt x="8977" y="7237"/>
                  <a:pt x="9219" y="6666"/>
                </a:cubicBezTo>
                <a:cubicBezTo>
                  <a:pt x="9469" y="6074"/>
                  <a:pt x="9596" y="5445"/>
                  <a:pt x="9596" y="4798"/>
                </a:cubicBezTo>
                <a:cubicBezTo>
                  <a:pt x="9596" y="4576"/>
                  <a:pt x="9581" y="4357"/>
                  <a:pt x="9552" y="4140"/>
                </a:cubicBezTo>
                <a:lnTo>
                  <a:pt x="8785" y="4140"/>
                </a:lnTo>
                <a:close/>
              </a:path>
            </a:pathLst>
          </a:custGeom>
          <a:solidFill>
            <a:srgbClr val="C00000"/>
          </a:solidFill>
          <a:ln>
            <a:solidFill>
              <a:srgbClr val="C00000"/>
            </a:solidFill>
          </a:ln>
        </p:spPr>
      </p:sp>
    </p:spTree>
    <p:custDataLst>
      <p:tags r:id="rId1"/>
    </p:custDataLst>
    <p:extLst>
      <p:ext uri="{BB962C8B-B14F-4D97-AF65-F5344CB8AC3E}">
        <p14:creationId xmlns:p14="http://schemas.microsoft.com/office/powerpoint/2010/main" val="102648273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barn(inVertical)">
                                      <p:cBhvr>
                                        <p:cTn id="7" dur="500"/>
                                        <p:tgtEl>
                                          <p:spTgt spid="7"/>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nodeType="clickEffect">
                                  <p:stCondLst>
                                    <p:cond delay="0"/>
                                  </p:stCondLst>
                                  <p:childTnLst>
                                    <p:set>
                                      <p:cBhvr>
                                        <p:cTn id="11" dur="1" fill="hold">
                                          <p:stCondLst>
                                            <p:cond delay="0"/>
                                          </p:stCondLst>
                                        </p:cTn>
                                        <p:tgtEl>
                                          <p:spTgt spid="8"/>
                                        </p:tgtEl>
                                        <p:attrNameLst>
                                          <p:attrName>style.visibility</p:attrName>
                                        </p:attrNameLst>
                                      </p:cBhvr>
                                      <p:to>
                                        <p:strVal val="visible"/>
                                      </p:to>
                                    </p:set>
                                    <p:animEffect transition="in" filter="barn(inVertical)">
                                      <p:cBhvr>
                                        <p:cTn id="12"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Lst>
  </p:timing>
</p:sld>
</file>

<file path=ppt/slides/slide2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3F297A04-FA86-470C-A283-0F372052F889}"/>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latin typeface="+mn-lt"/>
                <a:cs typeface="+mn-ea"/>
                <a:sym typeface="+mn-lt"/>
              </a:rPr>
              <a:pPr>
                <a:defRPr/>
              </a:pPr>
              <a:t>272</a:t>
            </a:fld>
            <a:endParaRPr lang="en-US">
              <a:solidFill>
                <a:prstClr val="black">
                  <a:tint val="75000"/>
                </a:prstClr>
              </a:solidFill>
              <a:latin typeface="+mn-lt"/>
              <a:cs typeface="+mn-ea"/>
              <a:sym typeface="+mn-lt"/>
            </a:endParaRPr>
          </a:p>
        </p:txBody>
      </p:sp>
      <p:sp>
        <p:nvSpPr>
          <p:cNvPr id="3" name="文本框 2">
            <a:extLst>
              <a:ext uri="{FF2B5EF4-FFF2-40B4-BE49-F238E27FC236}">
                <a16:creationId xmlns:a16="http://schemas.microsoft.com/office/drawing/2014/main" id="{8D04972F-565F-4E50-896F-ED56EDD1A38F}"/>
              </a:ext>
            </a:extLst>
          </p:cNvPr>
          <p:cNvSpPr txBox="1"/>
          <p:nvPr/>
        </p:nvSpPr>
        <p:spPr>
          <a:xfrm>
            <a:off x="2039921" y="225348"/>
            <a:ext cx="5410461" cy="500137"/>
          </a:xfrm>
          <a:prstGeom prst="rect">
            <a:avLst/>
          </a:prstGeom>
          <a:noFill/>
        </p:spPr>
        <p:txBody>
          <a:bodyPr wrap="square" lIns="68580" tIns="34290" rIns="68580" bIns="34290" rtlCol="0">
            <a:spAutoFit/>
          </a:bodyPr>
          <a:lstStyle/>
          <a:p>
            <a:pPr algn="ctr"/>
            <a:r>
              <a:rPr lang="zh-CN" altLang="en-US" sz="2800" b="1" dirty="0">
                <a:solidFill>
                  <a:srgbClr val="0070C0"/>
                </a:solidFill>
                <a:cs typeface="+mn-ea"/>
                <a:sym typeface="+mn-lt"/>
              </a:rPr>
              <a:t>试试就试试</a:t>
            </a:r>
            <a:endParaRPr lang="en-US" altLang="zh-CN" sz="2800" b="1" dirty="0">
              <a:solidFill>
                <a:srgbClr val="7030A0"/>
              </a:solidFill>
              <a:cs typeface="+mn-ea"/>
              <a:sym typeface="+mn-lt"/>
            </a:endParaRPr>
          </a:p>
        </p:txBody>
      </p:sp>
      <p:sp>
        <p:nvSpPr>
          <p:cNvPr id="8" name="内容占位符 1">
            <a:extLst>
              <a:ext uri="{FF2B5EF4-FFF2-40B4-BE49-F238E27FC236}">
                <a16:creationId xmlns:a16="http://schemas.microsoft.com/office/drawing/2014/main" id="{C55AD2E8-BCFE-4A42-9301-8BD4BC5CB3A5}"/>
              </a:ext>
            </a:extLst>
          </p:cNvPr>
          <p:cNvSpPr txBox="1">
            <a:spLocks/>
          </p:cNvSpPr>
          <p:nvPr/>
        </p:nvSpPr>
        <p:spPr>
          <a:xfrm>
            <a:off x="490822" y="779487"/>
            <a:ext cx="8123789" cy="3887763"/>
          </a:xfrm>
          <a:prstGeom prst="rect">
            <a:avLst/>
          </a:prstGeom>
        </p:spPr>
        <p:txBody>
          <a:bodyPr vert="horz" lIns="91440" tIns="45720" rIns="91440" bIns="45720" rtlCol="0">
            <a:normAutofit/>
          </a:bodyPr>
          <a:lstStyle>
            <a:lvl1pPr marL="0" indent="538480" algn="l" defTabSz="685800" rtl="0" eaLnBrk="1" latinLnBrk="0" hangingPunct="1">
              <a:lnSpc>
                <a:spcPct val="150000"/>
              </a:lnSpc>
              <a:spcBef>
                <a:spcPts val="0"/>
              </a:spcBef>
              <a:buFont typeface="Arial" panose="020B0604020202020204" pitchFamily="34" charset="0"/>
              <a:buNone/>
              <a:defRPr sz="2200" b="1" kern="1200">
                <a:solidFill>
                  <a:srgbClr val="004DA1"/>
                </a:solidFill>
                <a:latin typeface="楷体" panose="02010609060101010101" pitchFamily="49" charset="-122"/>
                <a:ea typeface="楷体" panose="02010609060101010101" pitchFamily="49" charset="-122"/>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a:lnSpc>
                <a:spcPct val="110000"/>
              </a:lnSpc>
            </a:pPr>
            <a:r>
              <a:rPr lang="en-US" altLang="zh-CN" dirty="0">
                <a:latin typeface="+mn-lt"/>
                <a:ea typeface="+mn-ea"/>
                <a:cs typeface="+mn-ea"/>
                <a:sym typeface="+mn-lt"/>
              </a:rPr>
              <a:t>【</a:t>
            </a:r>
            <a:r>
              <a:rPr lang="zh-CN" altLang="en-US" dirty="0">
                <a:latin typeface="+mn-lt"/>
                <a:ea typeface="+mn-ea"/>
                <a:cs typeface="+mn-ea"/>
                <a:sym typeface="+mn-lt"/>
              </a:rPr>
              <a:t>计算题</a:t>
            </a:r>
            <a:r>
              <a:rPr lang="en-US" altLang="zh-CN" dirty="0">
                <a:latin typeface="+mn-lt"/>
                <a:ea typeface="+mn-ea"/>
                <a:cs typeface="+mn-ea"/>
                <a:sym typeface="+mn-lt"/>
              </a:rPr>
              <a:t>】A</a:t>
            </a:r>
            <a:r>
              <a:rPr lang="zh-CN" altLang="en-US" dirty="0">
                <a:latin typeface="+mn-lt"/>
                <a:ea typeface="+mn-ea"/>
                <a:cs typeface="+mn-ea"/>
                <a:sym typeface="+mn-lt"/>
              </a:rPr>
              <a:t>企业</a:t>
            </a:r>
            <a:r>
              <a:rPr lang="en-US" altLang="zh-CN" dirty="0">
                <a:latin typeface="+mn-lt"/>
                <a:ea typeface="+mn-ea"/>
                <a:cs typeface="+mn-ea"/>
                <a:sym typeface="+mn-lt"/>
              </a:rPr>
              <a:t>2016</a:t>
            </a:r>
            <a:r>
              <a:rPr lang="zh-CN" altLang="en-US" dirty="0">
                <a:latin typeface="+mn-lt"/>
                <a:ea typeface="+mn-ea"/>
                <a:cs typeface="+mn-ea"/>
                <a:sym typeface="+mn-lt"/>
              </a:rPr>
              <a:t>年</a:t>
            </a:r>
            <a:r>
              <a:rPr lang="en-US" altLang="zh-CN" dirty="0">
                <a:latin typeface="+mn-lt"/>
                <a:ea typeface="+mn-ea"/>
                <a:cs typeface="+mn-ea"/>
                <a:sym typeface="+mn-lt"/>
              </a:rPr>
              <a:t>6</a:t>
            </a:r>
            <a:r>
              <a:rPr lang="zh-CN" altLang="en-US" dirty="0">
                <a:latin typeface="+mn-lt"/>
                <a:ea typeface="+mn-ea"/>
                <a:cs typeface="+mn-ea"/>
                <a:sym typeface="+mn-lt"/>
              </a:rPr>
              <a:t>月由于管理不善，一批产品发生霉烂变质，已知损失的产品账面价值为</a:t>
            </a:r>
            <a:r>
              <a:rPr lang="en-US" altLang="zh-CN" dirty="0">
                <a:latin typeface="+mn-lt"/>
                <a:ea typeface="+mn-ea"/>
                <a:cs typeface="+mn-ea"/>
                <a:sym typeface="+mn-lt"/>
              </a:rPr>
              <a:t>80000</a:t>
            </a:r>
            <a:r>
              <a:rPr lang="zh-CN" altLang="en-US" dirty="0">
                <a:latin typeface="+mn-lt"/>
                <a:ea typeface="+mn-ea"/>
                <a:cs typeface="+mn-ea"/>
                <a:sym typeface="+mn-lt"/>
              </a:rPr>
              <a:t>元，当期总的生产成本为</a:t>
            </a:r>
            <a:r>
              <a:rPr lang="en-US" altLang="zh-CN" dirty="0">
                <a:latin typeface="+mn-lt"/>
                <a:ea typeface="+mn-ea"/>
                <a:cs typeface="+mn-ea"/>
                <a:sym typeface="+mn-lt"/>
              </a:rPr>
              <a:t>420000</a:t>
            </a:r>
            <a:r>
              <a:rPr lang="zh-CN" altLang="en-US" dirty="0">
                <a:latin typeface="+mn-lt"/>
                <a:ea typeface="+mn-ea"/>
                <a:cs typeface="+mn-ea"/>
                <a:sym typeface="+mn-lt"/>
              </a:rPr>
              <a:t>元，其中耗用外购材料、低值易耗品等价值为</a:t>
            </a:r>
            <a:r>
              <a:rPr lang="en-US" altLang="zh-CN" dirty="0">
                <a:latin typeface="+mn-lt"/>
                <a:ea typeface="+mn-ea"/>
                <a:cs typeface="+mn-ea"/>
                <a:sym typeface="+mn-lt"/>
              </a:rPr>
              <a:t>300000</a:t>
            </a:r>
            <a:r>
              <a:rPr lang="zh-CN" altLang="en-US" dirty="0">
                <a:latin typeface="+mn-lt"/>
                <a:ea typeface="+mn-ea"/>
                <a:cs typeface="+mn-ea"/>
                <a:sym typeface="+mn-lt"/>
              </a:rPr>
              <a:t>元，外购货物均适用</a:t>
            </a:r>
            <a:r>
              <a:rPr lang="en-US" altLang="zh-CN" dirty="0">
                <a:latin typeface="+mn-lt"/>
                <a:ea typeface="+mn-ea"/>
                <a:cs typeface="+mn-ea"/>
                <a:sym typeface="+mn-lt"/>
              </a:rPr>
              <a:t>13%</a:t>
            </a:r>
            <a:r>
              <a:rPr lang="zh-CN" altLang="en-US" dirty="0">
                <a:latin typeface="+mn-lt"/>
                <a:ea typeface="+mn-ea"/>
                <a:cs typeface="+mn-ea"/>
                <a:sym typeface="+mn-lt"/>
              </a:rPr>
              <a:t>增值税税率，对于损失产品的进项税企业该如何处理？</a:t>
            </a:r>
          </a:p>
          <a:p>
            <a:endParaRPr lang="en-US" altLang="zh-CN" dirty="0">
              <a:latin typeface="+mn-lt"/>
              <a:ea typeface="+mn-ea"/>
              <a:cs typeface="+mn-ea"/>
              <a:sym typeface="+mn-lt"/>
            </a:endParaRPr>
          </a:p>
        </p:txBody>
      </p:sp>
      <p:sp>
        <p:nvSpPr>
          <p:cNvPr id="12" name="文本2">
            <a:extLst>
              <a:ext uri="{FF2B5EF4-FFF2-40B4-BE49-F238E27FC236}">
                <a16:creationId xmlns:a16="http://schemas.microsoft.com/office/drawing/2014/main" id="{5E2E9C69-412B-410B-AA26-C10FF8192F71}"/>
              </a:ext>
            </a:extLst>
          </p:cNvPr>
          <p:cNvSpPr>
            <a:spLocks noChangeArrowheads="1"/>
          </p:cNvSpPr>
          <p:nvPr/>
        </p:nvSpPr>
        <p:spPr bwMode="gray">
          <a:xfrm>
            <a:off x="624924" y="3102400"/>
            <a:ext cx="8123789" cy="1593425"/>
          </a:xfrm>
          <a:prstGeom prst="roundRect">
            <a:avLst>
              <a:gd name="adj" fmla="val 11505"/>
            </a:avLst>
          </a:prstGeom>
          <a:noFill/>
          <a:ln w="15875" cap="flat" cmpd="sng" algn="ctr">
            <a:solidFill>
              <a:srgbClr val="7030A0"/>
            </a:solidFill>
            <a:prstDash val="solid"/>
          </a:ln>
          <a:effectLst/>
        </p:spPr>
        <p:txBody>
          <a:bodyPr lIns="62118" tIns="31058" rIns="62118" bIns="31058"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342900" indent="-342900">
              <a:buFont typeface="Wingdings" panose="05000000000000000000" pitchFamily="2" charset="2"/>
              <a:buChar char="ü"/>
            </a:pPr>
            <a:r>
              <a:rPr lang="en-US" altLang="zh-CN" sz="2000" b="1" dirty="0">
                <a:solidFill>
                  <a:srgbClr val="0070C0"/>
                </a:solidFill>
              </a:rPr>
              <a:t>『</a:t>
            </a:r>
            <a:r>
              <a:rPr lang="zh-CN" altLang="en-US" sz="2000" b="1" dirty="0">
                <a:solidFill>
                  <a:srgbClr val="0070C0"/>
                </a:solidFill>
              </a:rPr>
              <a:t>参考答案</a:t>
            </a:r>
            <a:r>
              <a:rPr lang="en-US" altLang="zh-CN" sz="2000" b="1" dirty="0">
                <a:solidFill>
                  <a:srgbClr val="0070C0"/>
                </a:solidFill>
              </a:rPr>
              <a:t>』</a:t>
            </a:r>
            <a:r>
              <a:rPr lang="zh-CN" altLang="en-US" sz="2000" b="1" dirty="0">
                <a:solidFill>
                  <a:srgbClr val="0070C0"/>
                </a:solidFill>
              </a:rPr>
              <a:t>损失产品成本中所耗外购材料等的购进额</a:t>
            </a:r>
          </a:p>
          <a:p>
            <a:pPr marL="342900" indent="-342900">
              <a:buFont typeface="Wingdings" panose="05000000000000000000" pitchFamily="2" charset="2"/>
              <a:buChar char="ü"/>
            </a:pPr>
            <a:r>
              <a:rPr lang="zh-CN" altLang="en-US" sz="2000" b="1" dirty="0">
                <a:solidFill>
                  <a:srgbClr val="0070C0"/>
                </a:solidFill>
              </a:rPr>
              <a:t>＝</a:t>
            </a:r>
            <a:r>
              <a:rPr lang="en-US" altLang="zh-CN" sz="2000" b="1" dirty="0">
                <a:solidFill>
                  <a:srgbClr val="0070C0"/>
                </a:solidFill>
              </a:rPr>
              <a:t>80000×</a:t>
            </a:r>
            <a:r>
              <a:rPr lang="zh-CN" altLang="en-US" sz="2000" b="1" dirty="0">
                <a:solidFill>
                  <a:srgbClr val="0070C0"/>
                </a:solidFill>
              </a:rPr>
              <a:t>（</a:t>
            </a:r>
            <a:r>
              <a:rPr lang="en-US" altLang="zh-CN" sz="2000" b="1" dirty="0">
                <a:solidFill>
                  <a:srgbClr val="0070C0"/>
                </a:solidFill>
              </a:rPr>
              <a:t>300000÷420000</a:t>
            </a:r>
            <a:r>
              <a:rPr lang="zh-CN" altLang="en-US" sz="2000" b="1" dirty="0">
                <a:solidFill>
                  <a:srgbClr val="0070C0"/>
                </a:solidFill>
              </a:rPr>
              <a:t>）＝</a:t>
            </a:r>
            <a:r>
              <a:rPr lang="en-US" altLang="zh-CN" sz="2000" b="1" dirty="0">
                <a:solidFill>
                  <a:srgbClr val="0070C0"/>
                </a:solidFill>
              </a:rPr>
              <a:t>57143</a:t>
            </a:r>
            <a:r>
              <a:rPr lang="zh-CN" altLang="en-US" sz="2000" b="1" dirty="0">
                <a:solidFill>
                  <a:srgbClr val="0070C0"/>
                </a:solidFill>
              </a:rPr>
              <a:t>（元）</a:t>
            </a:r>
          </a:p>
          <a:p>
            <a:pPr marL="342900" indent="-342900">
              <a:buFont typeface="Wingdings" panose="05000000000000000000" pitchFamily="2" charset="2"/>
              <a:buChar char="ü"/>
            </a:pPr>
            <a:r>
              <a:rPr lang="zh-CN" altLang="en-US" sz="2000" b="1" dirty="0">
                <a:solidFill>
                  <a:srgbClr val="0070C0"/>
                </a:solidFill>
              </a:rPr>
              <a:t>应转出进项税额＝</a:t>
            </a:r>
            <a:r>
              <a:rPr lang="en-US" altLang="zh-CN" sz="2000" b="1" dirty="0">
                <a:solidFill>
                  <a:srgbClr val="0070C0"/>
                </a:solidFill>
              </a:rPr>
              <a:t>57143×13%</a:t>
            </a:r>
            <a:r>
              <a:rPr lang="zh-CN" altLang="en-US" sz="2000" b="1" dirty="0">
                <a:solidFill>
                  <a:srgbClr val="0070C0"/>
                </a:solidFill>
              </a:rPr>
              <a:t>＝</a:t>
            </a:r>
            <a:r>
              <a:rPr lang="en-US" altLang="zh-CN" sz="2000" b="1" dirty="0">
                <a:solidFill>
                  <a:srgbClr val="0070C0"/>
                </a:solidFill>
              </a:rPr>
              <a:t>7428.59</a:t>
            </a:r>
            <a:r>
              <a:rPr lang="zh-CN" altLang="en-US" sz="2000" b="1" dirty="0">
                <a:solidFill>
                  <a:srgbClr val="0070C0"/>
                </a:solidFill>
              </a:rPr>
              <a:t>（元）</a:t>
            </a:r>
          </a:p>
          <a:p>
            <a:pPr marL="342900" indent="-342900">
              <a:buFont typeface="Wingdings" panose="05000000000000000000" pitchFamily="2" charset="2"/>
              <a:buChar char="ü"/>
            </a:pPr>
            <a:endParaRPr lang="zh-CN" altLang="en-US" sz="2000" b="1" dirty="0">
              <a:solidFill>
                <a:srgbClr val="0070C0"/>
              </a:solidFill>
            </a:endParaRPr>
          </a:p>
        </p:txBody>
      </p:sp>
    </p:spTree>
    <p:extLst>
      <p:ext uri="{BB962C8B-B14F-4D97-AF65-F5344CB8AC3E}">
        <p14:creationId xmlns:p14="http://schemas.microsoft.com/office/powerpoint/2010/main" val="205936161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barn(inVertical)">
                                      <p:cBhvr>
                                        <p:cTn id="7" dur="500"/>
                                        <p:tgtEl>
                                          <p:spTgt spid="12"/>
                                        </p:tgtEl>
                                      </p:cBhvr>
                                    </p:animEffect>
                                  </p:childTnLst>
                                </p:cTn>
                              </p:par>
                            </p:childTnLst>
                          </p:cTn>
                        </p:par>
                      </p:childTnLst>
                    </p:cTn>
                  </p:par>
                  <p:par>
                    <p:cTn id="8" fill="hold">
                      <p:stCondLst>
                        <p:cond delay="indefinite"/>
                      </p:stCondLst>
                      <p:childTnLst>
                        <p:par>
                          <p:cTn id="9" fill="hold">
                            <p:stCondLst>
                              <p:cond delay="0"/>
                            </p:stCondLst>
                            <p:childTnLst>
                              <p:par>
                                <p:cTn id="10" presetID="2" presetClass="entr" presetSubtype="4" fill="hold" nodeType="clickEffect">
                                  <p:stCondLst>
                                    <p:cond delay="0"/>
                                  </p:stCondLst>
                                  <p:childTnLst>
                                    <p:set>
                                      <p:cBhvr>
                                        <p:cTn id="11" dur="1" fill="hold">
                                          <p:stCondLst>
                                            <p:cond delay="0"/>
                                          </p:stCondLst>
                                        </p:cTn>
                                        <p:tgtEl>
                                          <p:spTgt spid="12">
                                            <p:txEl>
                                              <p:pRg st="0" end="0"/>
                                            </p:txEl>
                                          </p:spTgt>
                                        </p:tgtEl>
                                        <p:attrNameLst>
                                          <p:attrName>style.visibility</p:attrName>
                                        </p:attrNameLst>
                                      </p:cBhvr>
                                      <p:to>
                                        <p:strVal val="visible"/>
                                      </p:to>
                                    </p:set>
                                    <p:anim calcmode="lin" valueType="num">
                                      <p:cBhvr additive="base">
                                        <p:cTn id="12" dur="500" fill="hold"/>
                                        <p:tgtEl>
                                          <p:spTgt spid="12">
                                            <p:txEl>
                                              <p:pRg st="0" end="0"/>
                                            </p:txEl>
                                          </p:spTgt>
                                        </p:tgtEl>
                                        <p:attrNameLst>
                                          <p:attrName>ppt_x</p:attrName>
                                        </p:attrNameLst>
                                      </p:cBhvr>
                                      <p:tavLst>
                                        <p:tav tm="0">
                                          <p:val>
                                            <p:strVal val="#ppt_x"/>
                                          </p:val>
                                        </p:tav>
                                        <p:tav tm="100000">
                                          <p:val>
                                            <p:strVal val="#ppt_x"/>
                                          </p:val>
                                        </p:tav>
                                      </p:tavLst>
                                    </p:anim>
                                    <p:anim calcmode="lin" valueType="num">
                                      <p:cBhvr additive="base">
                                        <p:cTn id="13" dur="500" fill="hold"/>
                                        <p:tgtEl>
                                          <p:spTgt spid="12">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14" fill="hold">
                      <p:stCondLst>
                        <p:cond delay="indefinite"/>
                      </p:stCondLst>
                      <p:childTnLst>
                        <p:par>
                          <p:cTn id="15" fill="hold">
                            <p:stCondLst>
                              <p:cond delay="0"/>
                            </p:stCondLst>
                            <p:childTnLst>
                              <p:par>
                                <p:cTn id="16" presetID="2" presetClass="entr" presetSubtype="4" fill="hold" nodeType="clickEffect">
                                  <p:stCondLst>
                                    <p:cond delay="0"/>
                                  </p:stCondLst>
                                  <p:childTnLst>
                                    <p:set>
                                      <p:cBhvr>
                                        <p:cTn id="17" dur="1" fill="hold">
                                          <p:stCondLst>
                                            <p:cond delay="0"/>
                                          </p:stCondLst>
                                        </p:cTn>
                                        <p:tgtEl>
                                          <p:spTgt spid="12">
                                            <p:txEl>
                                              <p:pRg st="1" end="1"/>
                                            </p:txEl>
                                          </p:spTgt>
                                        </p:tgtEl>
                                        <p:attrNameLst>
                                          <p:attrName>style.visibility</p:attrName>
                                        </p:attrNameLst>
                                      </p:cBhvr>
                                      <p:to>
                                        <p:strVal val="visible"/>
                                      </p:to>
                                    </p:set>
                                    <p:anim calcmode="lin" valueType="num">
                                      <p:cBhvr additive="base">
                                        <p:cTn id="18" dur="500" fill="hold"/>
                                        <p:tgtEl>
                                          <p:spTgt spid="12">
                                            <p:txEl>
                                              <p:pRg st="1" end="1"/>
                                            </p:txEl>
                                          </p:spTgt>
                                        </p:tgtEl>
                                        <p:attrNameLst>
                                          <p:attrName>ppt_x</p:attrName>
                                        </p:attrNameLst>
                                      </p:cBhvr>
                                      <p:tavLst>
                                        <p:tav tm="0">
                                          <p:val>
                                            <p:strVal val="#ppt_x"/>
                                          </p:val>
                                        </p:tav>
                                        <p:tav tm="100000">
                                          <p:val>
                                            <p:strVal val="#ppt_x"/>
                                          </p:val>
                                        </p:tav>
                                      </p:tavLst>
                                    </p:anim>
                                    <p:anim calcmode="lin" valueType="num">
                                      <p:cBhvr additive="base">
                                        <p:cTn id="19" dur="500" fill="hold"/>
                                        <p:tgtEl>
                                          <p:spTgt spid="12">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20" fill="hold">
                      <p:stCondLst>
                        <p:cond delay="indefinite"/>
                      </p:stCondLst>
                      <p:childTnLst>
                        <p:par>
                          <p:cTn id="21" fill="hold">
                            <p:stCondLst>
                              <p:cond delay="0"/>
                            </p:stCondLst>
                            <p:childTnLst>
                              <p:par>
                                <p:cTn id="22" presetID="2" presetClass="entr" presetSubtype="4" fill="hold" nodeType="clickEffect">
                                  <p:stCondLst>
                                    <p:cond delay="0"/>
                                  </p:stCondLst>
                                  <p:childTnLst>
                                    <p:set>
                                      <p:cBhvr>
                                        <p:cTn id="23" dur="1" fill="hold">
                                          <p:stCondLst>
                                            <p:cond delay="0"/>
                                          </p:stCondLst>
                                        </p:cTn>
                                        <p:tgtEl>
                                          <p:spTgt spid="12">
                                            <p:txEl>
                                              <p:pRg st="2" end="2"/>
                                            </p:txEl>
                                          </p:spTgt>
                                        </p:tgtEl>
                                        <p:attrNameLst>
                                          <p:attrName>style.visibility</p:attrName>
                                        </p:attrNameLst>
                                      </p:cBhvr>
                                      <p:to>
                                        <p:strVal val="visible"/>
                                      </p:to>
                                    </p:set>
                                    <p:anim calcmode="lin" valueType="num">
                                      <p:cBhvr additive="base">
                                        <p:cTn id="24" dur="500" fill="hold"/>
                                        <p:tgtEl>
                                          <p:spTgt spid="12">
                                            <p:txEl>
                                              <p:pRg st="2" end="2"/>
                                            </p:txEl>
                                          </p:spTgt>
                                        </p:tgtEl>
                                        <p:attrNameLst>
                                          <p:attrName>ppt_x</p:attrName>
                                        </p:attrNameLst>
                                      </p:cBhvr>
                                      <p:tavLst>
                                        <p:tav tm="0">
                                          <p:val>
                                            <p:strVal val="#ppt_x"/>
                                          </p:val>
                                        </p:tav>
                                        <p:tav tm="100000">
                                          <p:val>
                                            <p:strVal val="#ppt_x"/>
                                          </p:val>
                                        </p:tav>
                                      </p:tavLst>
                                    </p:anim>
                                    <p:anim calcmode="lin" valueType="num">
                                      <p:cBhvr additive="base">
                                        <p:cTn id="25" dur="500" fill="hold"/>
                                        <p:tgtEl>
                                          <p:spTgt spid="12">
                                            <p:txEl>
                                              <p:pRg st="2" end="2"/>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Lst>
  </p:timing>
</p:sld>
</file>

<file path=ppt/slides/slide2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图示 1"/>
          <p:cNvGraphicFramePr/>
          <p:nvPr>
            <p:extLst>
              <p:ext uri="{D42A27DB-BD31-4B8C-83A1-F6EECF244321}">
                <p14:modId xmlns:p14="http://schemas.microsoft.com/office/powerpoint/2010/main" val="970511595"/>
              </p:ext>
            </p:extLst>
          </p:nvPr>
        </p:nvGraphicFramePr>
        <p:xfrm>
          <a:off x="1498715" y="900071"/>
          <a:ext cx="6336547" cy="3632569"/>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8" name="文本框 4"/>
          <p:cNvSpPr txBox="1"/>
          <p:nvPr/>
        </p:nvSpPr>
        <p:spPr>
          <a:xfrm>
            <a:off x="1063486" y="299722"/>
            <a:ext cx="7007087" cy="500137"/>
          </a:xfrm>
          <a:prstGeom prst="rect">
            <a:avLst/>
          </a:prstGeom>
          <a:noFill/>
        </p:spPr>
        <p:txBody>
          <a:bodyPr wrap="square" lIns="68580" tIns="34290" rIns="68580" bIns="34290" rtlCol="0">
            <a:spAutoFit/>
          </a:bodyPr>
          <a:lstStyle/>
          <a:p>
            <a:pPr algn="ctr"/>
            <a:r>
              <a:rPr lang="zh-CN" altLang="en-US" sz="2800" b="1" dirty="0">
                <a:solidFill>
                  <a:srgbClr val="0070C0"/>
                </a:solidFill>
                <a:latin typeface="+mn-ea"/>
              </a:rPr>
              <a:t>三、进项税额</a:t>
            </a:r>
            <a:r>
              <a:rPr lang="en-US" altLang="zh-CN" sz="2400" b="1" dirty="0">
                <a:solidFill>
                  <a:srgbClr val="7030A0"/>
                </a:solidFill>
              </a:rPr>
              <a:t>——2.</a:t>
            </a:r>
            <a:r>
              <a:rPr lang="zh-CN" altLang="en-US" sz="2400" b="1" dirty="0">
                <a:solidFill>
                  <a:srgbClr val="7030A0"/>
                </a:solidFill>
              </a:rPr>
              <a:t>不得抵扣进项税额</a:t>
            </a:r>
            <a:endParaRPr lang="zh-CN" altLang="zh-CN" sz="2400" b="1" dirty="0">
              <a:solidFill>
                <a:srgbClr val="7030A0"/>
              </a:solidFill>
            </a:endParaRPr>
          </a:p>
        </p:txBody>
      </p:sp>
      <p:sp>
        <p:nvSpPr>
          <p:cNvPr id="5" name="文本框 4">
            <a:extLst>
              <a:ext uri="{FF2B5EF4-FFF2-40B4-BE49-F238E27FC236}">
                <a16:creationId xmlns:a16="http://schemas.microsoft.com/office/drawing/2014/main" id="{1418DD71-8330-428A-9C2E-D73AE30A2BE7}"/>
              </a:ext>
            </a:extLst>
          </p:cNvPr>
          <p:cNvSpPr txBox="1"/>
          <p:nvPr/>
        </p:nvSpPr>
        <p:spPr>
          <a:xfrm>
            <a:off x="1308738" y="4243429"/>
            <a:ext cx="7197588" cy="520848"/>
          </a:xfrm>
          <a:prstGeom prst="rect">
            <a:avLst/>
          </a:prstGeom>
          <a:noFill/>
        </p:spPr>
        <p:txBody>
          <a:bodyPr wrap="square">
            <a:spAutoFit/>
          </a:bodyPr>
          <a:lstStyle/>
          <a:p>
            <a:pPr marL="0" marR="0" lvl="0" indent="539750" algn="l" defTabSz="914400" rtl="0" eaLnBrk="1" fontAlgn="auto" latinLnBrk="0" hangingPunct="1">
              <a:lnSpc>
                <a:spcPct val="150000"/>
              </a:lnSpc>
              <a:spcBef>
                <a:spcPts val="0"/>
              </a:spcBef>
              <a:spcAft>
                <a:spcPts val="0"/>
              </a:spcAft>
              <a:buClrTx/>
              <a:buSzTx/>
              <a:buFont typeface="Arial" panose="020B0604020202020204" pitchFamily="34" charset="0"/>
              <a:buNone/>
              <a:tabLst/>
              <a:defRPr/>
            </a:pPr>
            <a:r>
              <a:rPr kumimoji="0" lang="zh-CN" altLang="zh-CN" sz="22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【注意】</a:t>
            </a:r>
            <a:r>
              <a:rPr kumimoji="0" lang="zh-CN" altLang="zh-CN" sz="22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购进的“住宿服务”进项税额准予抵扣。</a:t>
            </a:r>
          </a:p>
        </p:txBody>
      </p:sp>
    </p:spTree>
    <p:extLst>
      <p:ext uri="{BB962C8B-B14F-4D97-AF65-F5344CB8AC3E}">
        <p14:creationId xmlns:p14="http://schemas.microsoft.com/office/powerpoint/2010/main" val="1749693126"/>
      </p:ext>
    </p:extLst>
  </p:cSld>
  <p:clrMapOvr>
    <a:masterClrMapping/>
  </p:clrMapOvr>
  <mc:AlternateContent xmlns:mc="http://schemas.openxmlformats.org/markup-compatibility/2006" xmlns:p14="http://schemas.microsoft.com/office/powerpoint/2010/main">
    <mc:Choice Requires="p14">
      <p:transition spd="slow" p14:dur="1600" advClick="0" advTm="0">
        <p14:gallery dir="l"/>
      </p:transition>
    </mc:Choice>
    <mc:Fallback xmlns="">
      <p:transition spd="slow"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barn(inVertical)">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2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21D8D32B-2A0D-4B78-8DE3-50D608B0238B}"/>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rPr>
              <a:pPr>
                <a:defRPr/>
              </a:pPr>
              <a:t>274</a:t>
            </a:fld>
            <a:endParaRPr lang="en-US">
              <a:solidFill>
                <a:prstClr val="black">
                  <a:tint val="75000"/>
                </a:prstClr>
              </a:solidFill>
            </a:endParaRPr>
          </a:p>
        </p:txBody>
      </p:sp>
      <p:sp>
        <p:nvSpPr>
          <p:cNvPr id="3" name="文本框 4">
            <a:extLst>
              <a:ext uri="{FF2B5EF4-FFF2-40B4-BE49-F238E27FC236}">
                <a16:creationId xmlns:a16="http://schemas.microsoft.com/office/drawing/2014/main" id="{171640CF-D83A-469A-BB04-A1DC55F63BE9}"/>
              </a:ext>
            </a:extLst>
          </p:cNvPr>
          <p:cNvSpPr txBox="1"/>
          <p:nvPr/>
        </p:nvSpPr>
        <p:spPr>
          <a:xfrm>
            <a:off x="1063486" y="299722"/>
            <a:ext cx="7007087" cy="500137"/>
          </a:xfrm>
          <a:prstGeom prst="rect">
            <a:avLst/>
          </a:prstGeom>
          <a:noFill/>
        </p:spPr>
        <p:txBody>
          <a:bodyPr wrap="square" lIns="68580" tIns="34290" rIns="68580" bIns="34290" rtlCol="0">
            <a:spAutoFit/>
          </a:bodyPr>
          <a:lstStyle/>
          <a:p>
            <a:pPr algn="ctr"/>
            <a:r>
              <a:rPr lang="zh-CN" altLang="en-US" sz="2800" b="1" dirty="0">
                <a:solidFill>
                  <a:srgbClr val="0070C0"/>
                </a:solidFill>
                <a:latin typeface="+mn-ea"/>
              </a:rPr>
              <a:t>三、进项税额</a:t>
            </a:r>
            <a:r>
              <a:rPr lang="en-US" altLang="zh-CN" sz="2400" b="1" dirty="0">
                <a:solidFill>
                  <a:srgbClr val="7030A0"/>
                </a:solidFill>
              </a:rPr>
              <a:t>——2.</a:t>
            </a:r>
            <a:r>
              <a:rPr lang="zh-CN" altLang="en-US" sz="2400" b="1" dirty="0">
                <a:solidFill>
                  <a:srgbClr val="7030A0"/>
                </a:solidFill>
              </a:rPr>
              <a:t>不得抵扣进项税额</a:t>
            </a:r>
            <a:endParaRPr lang="zh-CN" altLang="zh-CN" sz="2400" b="1" dirty="0">
              <a:solidFill>
                <a:srgbClr val="7030A0"/>
              </a:solidFill>
            </a:endParaRPr>
          </a:p>
        </p:txBody>
      </p:sp>
      <p:sp>
        <p:nvSpPr>
          <p:cNvPr id="4" name="副标题 1">
            <a:extLst>
              <a:ext uri="{FF2B5EF4-FFF2-40B4-BE49-F238E27FC236}">
                <a16:creationId xmlns:a16="http://schemas.microsoft.com/office/drawing/2014/main" id="{BFEA68FD-DD8E-4CD1-99B3-55C2BBFCEC6B}"/>
              </a:ext>
            </a:extLst>
          </p:cNvPr>
          <p:cNvSpPr txBox="1">
            <a:spLocks/>
          </p:cNvSpPr>
          <p:nvPr/>
        </p:nvSpPr>
        <p:spPr>
          <a:xfrm>
            <a:off x="692998" y="915194"/>
            <a:ext cx="7607486" cy="4103688"/>
          </a:xfrm>
          <a:prstGeom prst="rect">
            <a:avLst/>
          </a:prstGeom>
        </p:spPr>
        <p:txBody>
          <a:bodyPr vert="horz" lIns="91440" tIns="45720" rIns="91440" bIns="45720" rtlCol="0">
            <a:noAutofit/>
          </a:bodyPr>
          <a:lstStyle>
            <a:lvl1pPr marL="0" marR="0" indent="539750" algn="l" defTabSz="914400" rtl="0" eaLnBrk="1" fontAlgn="auto" latinLnBrk="0" hangingPunct="1">
              <a:lnSpc>
                <a:spcPct val="150000"/>
              </a:lnSpc>
              <a:spcBef>
                <a:spcPts val="0"/>
              </a:spcBef>
              <a:spcAft>
                <a:spcPts val="0"/>
              </a:spcAft>
              <a:buClrTx/>
              <a:buSzTx/>
              <a:buFont typeface="Arial" panose="020B0604020202020204" pitchFamily="34" charset="0"/>
              <a:buNone/>
              <a:defRPr sz="2200" b="1" kern="1200" baseline="0">
                <a:solidFill>
                  <a:srgbClr val="004DA1"/>
                </a:solidFill>
                <a:latin typeface="楷体" panose="02010609060101010101" pitchFamily="49" charset="-122"/>
                <a:ea typeface="楷体" panose="02010609060101010101" pitchFamily="49" charset="-122"/>
                <a:cs typeface="+mn-cs"/>
              </a:defRPr>
            </a:lvl1pPr>
            <a:lvl2pPr marL="457200" indent="0" algn="ctr" defTabSz="685800" rtl="0" eaLnBrk="1" latinLnBrk="0" hangingPunct="1">
              <a:lnSpc>
                <a:spcPct val="90000"/>
              </a:lnSpc>
              <a:spcBef>
                <a:spcPts val="375"/>
              </a:spcBef>
              <a:buFont typeface="Arial" panose="020B0604020202020204" pitchFamily="34" charset="0"/>
              <a:buNone/>
              <a:defRPr sz="1800" kern="1200">
                <a:solidFill>
                  <a:schemeClr val="tx1">
                    <a:tint val="75000"/>
                  </a:schemeClr>
                </a:solidFill>
                <a:latin typeface="+mn-lt"/>
                <a:ea typeface="+mn-ea"/>
                <a:cs typeface="+mn-cs"/>
              </a:defRPr>
            </a:lvl2pPr>
            <a:lvl3pPr marL="914400" indent="0" algn="ctr" defTabSz="685800" rtl="0" eaLnBrk="1" latinLnBrk="0" hangingPunct="1">
              <a:lnSpc>
                <a:spcPct val="90000"/>
              </a:lnSpc>
              <a:spcBef>
                <a:spcPts val="375"/>
              </a:spcBef>
              <a:buFont typeface="Arial" panose="020B0604020202020204" pitchFamily="34" charset="0"/>
              <a:buNone/>
              <a:defRPr sz="1500" kern="1200">
                <a:solidFill>
                  <a:schemeClr val="tx1">
                    <a:tint val="75000"/>
                  </a:schemeClr>
                </a:solidFill>
                <a:latin typeface="+mn-lt"/>
                <a:ea typeface="+mn-ea"/>
                <a:cs typeface="+mn-cs"/>
              </a:defRPr>
            </a:lvl3pPr>
            <a:lvl4pPr marL="13716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4pPr>
            <a:lvl5pPr marL="18288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5pPr>
            <a:lvl6pPr marL="22860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6pPr>
            <a:lvl7pPr marL="27432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7pPr>
            <a:lvl8pPr marL="32004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8pPr>
            <a:lvl9pPr marL="36576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9pPr>
          </a:lstStyle>
          <a:p>
            <a:pPr marL="0" marR="0" lvl="0" indent="539750" algn="l" defTabSz="914400" rtl="0" eaLnBrk="1" fontAlgn="auto" latinLnBrk="0" hangingPunct="1">
              <a:lnSpc>
                <a:spcPct val="150000"/>
              </a:lnSpc>
              <a:spcBef>
                <a:spcPts val="0"/>
              </a:spcBef>
              <a:spcAft>
                <a:spcPts val="0"/>
              </a:spcAft>
              <a:buClrTx/>
              <a:buSzTx/>
              <a:buFont typeface="Arial" panose="020B0604020202020204" pitchFamily="34" charset="0"/>
              <a:buNone/>
              <a:tabLst/>
              <a:defRPr/>
            </a:pPr>
            <a:r>
              <a:rPr kumimoji="0" lang="zh-CN" altLang="zh-CN" sz="22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会计核算不健全</a:t>
            </a:r>
          </a:p>
          <a:p>
            <a:pPr marL="0" marR="0" lvl="0" indent="539750" algn="l" defTabSz="914400" rtl="0" eaLnBrk="1" fontAlgn="auto" latinLnBrk="0" hangingPunct="1">
              <a:lnSpc>
                <a:spcPct val="150000"/>
              </a:lnSpc>
              <a:spcBef>
                <a:spcPts val="0"/>
              </a:spcBef>
              <a:spcAft>
                <a:spcPts val="0"/>
              </a:spcAft>
              <a:buClrTx/>
              <a:buSzTx/>
              <a:buFont typeface="Arial" panose="020B0604020202020204" pitchFamily="34" charset="0"/>
              <a:buNone/>
              <a:tabLst/>
              <a:defRPr/>
            </a:pPr>
            <a:r>
              <a:rPr kumimoji="0" lang="zh-CN" altLang="zh-CN" sz="2200" b="1" i="0" u="none" strike="noStrike" kern="1200" cap="none" spc="0" normalizeH="0" baseline="0" noProof="0" dirty="0">
                <a:ln>
                  <a:noFill/>
                </a:ln>
                <a:solidFill>
                  <a:schemeClr val="tx1"/>
                </a:solidFill>
                <a:effectLst/>
                <a:uLnTx/>
                <a:uFillTx/>
                <a:latin typeface="楷体" panose="02010609060101010101" pitchFamily="49" charset="-122"/>
                <a:ea typeface="楷体" panose="02010609060101010101" pitchFamily="49" charset="-122"/>
                <a:cs typeface="+mn-cs"/>
              </a:rPr>
              <a:t>一般纳税人</a:t>
            </a:r>
            <a:r>
              <a:rPr kumimoji="0" lang="en-US" altLang="zh-CN" sz="2200" b="1" i="0" u="none" strike="noStrike" kern="1200" cap="none" spc="0" normalizeH="0" baseline="0" noProof="0" dirty="0">
                <a:ln>
                  <a:noFill/>
                </a:ln>
                <a:solidFill>
                  <a:schemeClr val="tx1"/>
                </a:solidFill>
                <a:effectLst/>
                <a:uLnTx/>
                <a:uFillTx/>
                <a:latin typeface="楷体" panose="02010609060101010101" pitchFamily="49" charset="-122"/>
                <a:ea typeface="楷体" panose="02010609060101010101" pitchFamily="49" charset="-122"/>
                <a:cs typeface="+mn-cs"/>
              </a:rPr>
              <a:t>“</a:t>
            </a:r>
            <a:r>
              <a:rPr kumimoji="0" lang="zh-CN" altLang="zh-CN" sz="2200" b="1" i="0" u="none" strike="noStrike" kern="1200" cap="none" spc="0" normalizeH="0" baseline="0" noProof="0" dirty="0">
                <a:ln>
                  <a:noFill/>
                </a:ln>
                <a:solidFill>
                  <a:schemeClr val="tx1"/>
                </a:solidFill>
                <a:effectLst/>
                <a:uLnTx/>
                <a:uFillTx/>
                <a:latin typeface="楷体" panose="02010609060101010101" pitchFamily="49" charset="-122"/>
                <a:ea typeface="楷体" panose="02010609060101010101" pitchFamily="49" charset="-122"/>
                <a:cs typeface="+mn-cs"/>
              </a:rPr>
              <a:t>会计核算不健全</a:t>
            </a:r>
            <a:r>
              <a:rPr kumimoji="0" lang="en-US" altLang="zh-CN" sz="2200" b="1" i="0" u="none" strike="noStrike" kern="1200" cap="none" spc="0" normalizeH="0" baseline="0" noProof="0" dirty="0">
                <a:ln>
                  <a:noFill/>
                </a:ln>
                <a:solidFill>
                  <a:schemeClr val="tx1"/>
                </a:solidFill>
                <a:effectLst/>
                <a:uLnTx/>
                <a:uFillTx/>
                <a:latin typeface="楷体" panose="02010609060101010101" pitchFamily="49" charset="-122"/>
                <a:ea typeface="楷体" panose="02010609060101010101" pitchFamily="49" charset="-122"/>
                <a:cs typeface="+mn-cs"/>
              </a:rPr>
              <a:t>”</a:t>
            </a:r>
            <a:r>
              <a:rPr kumimoji="0" lang="zh-CN" altLang="zh-CN" sz="2200" b="1" i="0" u="none" strike="noStrike" kern="1200" cap="none" spc="0" normalizeH="0" baseline="0" noProof="0" dirty="0">
                <a:ln>
                  <a:noFill/>
                </a:ln>
                <a:solidFill>
                  <a:schemeClr val="tx1"/>
                </a:solidFill>
                <a:effectLst/>
                <a:uLnTx/>
                <a:uFillTx/>
                <a:latin typeface="楷体" panose="02010609060101010101" pitchFamily="49" charset="-122"/>
                <a:ea typeface="楷体" panose="02010609060101010101" pitchFamily="49" charset="-122"/>
                <a:cs typeface="+mn-cs"/>
              </a:rPr>
              <a:t>，不能够准确提供税务资料，或应当办理一般纳税人资格登记而未办理，按照</a:t>
            </a:r>
            <a:r>
              <a:rPr kumimoji="0" lang="en-US" altLang="zh-CN" sz="2200" b="1" i="0" u="none" strike="noStrike" kern="1200" cap="none" spc="0" normalizeH="0" baseline="0" noProof="0" dirty="0">
                <a:ln>
                  <a:noFill/>
                </a:ln>
                <a:solidFill>
                  <a:schemeClr val="tx1"/>
                </a:solidFill>
                <a:effectLst/>
                <a:uLnTx/>
                <a:uFillTx/>
                <a:latin typeface="楷体" panose="02010609060101010101" pitchFamily="49" charset="-122"/>
                <a:ea typeface="楷体" panose="02010609060101010101" pitchFamily="49" charset="-122"/>
                <a:cs typeface="+mn-cs"/>
              </a:rPr>
              <a:t>13</a:t>
            </a:r>
            <a:r>
              <a:rPr kumimoji="0" lang="zh-CN" altLang="zh-CN" sz="2200" b="1" i="0" u="none" strike="noStrike" kern="1200" cap="none" spc="0" normalizeH="0" baseline="0" noProof="0" dirty="0">
                <a:ln>
                  <a:noFill/>
                </a:ln>
                <a:solidFill>
                  <a:schemeClr val="tx1"/>
                </a:solidFill>
                <a:effectLst/>
                <a:uLnTx/>
                <a:uFillTx/>
                <a:latin typeface="楷体" panose="02010609060101010101" pitchFamily="49" charset="-122"/>
                <a:ea typeface="楷体" panose="02010609060101010101" pitchFamily="49" charset="-122"/>
                <a:cs typeface="+mn-cs"/>
              </a:rPr>
              <a:t>％税率征收增值税，不得抵扣进项税额，不得使用增值税专用发票。</a:t>
            </a:r>
          </a:p>
        </p:txBody>
      </p:sp>
    </p:spTree>
    <p:extLst>
      <p:ext uri="{BB962C8B-B14F-4D97-AF65-F5344CB8AC3E}">
        <p14:creationId xmlns:p14="http://schemas.microsoft.com/office/powerpoint/2010/main" val="129690874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1" fill="hold" nodeType="after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anim calcmode="lin" valueType="num">
                                      <p:cBhvr additive="base">
                                        <p:cTn id="7" dur="500"/>
                                        <p:tgtEl>
                                          <p:spTgt spid="4">
                                            <p:txEl>
                                              <p:pRg st="0" end="0"/>
                                            </p:txEl>
                                          </p:spTgt>
                                        </p:tgtEl>
                                        <p:attrNameLst>
                                          <p:attrName>ppt_y</p:attrName>
                                        </p:attrNameLst>
                                      </p:cBhvr>
                                      <p:tavLst>
                                        <p:tav tm="0">
                                          <p:val>
                                            <p:strVal val="#ppt_y-#ppt_h*1.125000"/>
                                          </p:val>
                                        </p:tav>
                                        <p:tav tm="100000">
                                          <p:val>
                                            <p:strVal val="#ppt_y"/>
                                          </p:val>
                                        </p:tav>
                                      </p:tavLst>
                                    </p:anim>
                                    <p:animEffect transition="in" filter="wipe(down)">
                                      <p:cBhvr>
                                        <p:cTn id="8" dur="500"/>
                                        <p:tgtEl>
                                          <p:spTgt spid="4">
                                            <p:txEl>
                                              <p:pRg st="0" end="0"/>
                                            </p:txEl>
                                          </p:spTgt>
                                        </p:tgtEl>
                                      </p:cBhvr>
                                    </p:animEffect>
                                  </p:childTnLst>
                                </p:cTn>
                              </p:par>
                            </p:childTnLst>
                          </p:cTn>
                        </p:par>
                        <p:par>
                          <p:cTn id="9" fill="hold">
                            <p:stCondLst>
                              <p:cond delay="500"/>
                            </p:stCondLst>
                            <p:childTnLst>
                              <p:par>
                                <p:cTn id="10" presetID="12" presetClass="entr" presetSubtype="1" fill="hold" nodeType="afterEffect">
                                  <p:stCondLst>
                                    <p:cond delay="0"/>
                                  </p:stCondLst>
                                  <p:childTnLst>
                                    <p:set>
                                      <p:cBhvr>
                                        <p:cTn id="11" dur="1" fill="hold">
                                          <p:stCondLst>
                                            <p:cond delay="0"/>
                                          </p:stCondLst>
                                        </p:cTn>
                                        <p:tgtEl>
                                          <p:spTgt spid="4">
                                            <p:txEl>
                                              <p:pRg st="1" end="1"/>
                                            </p:txEl>
                                          </p:spTgt>
                                        </p:tgtEl>
                                        <p:attrNameLst>
                                          <p:attrName>style.visibility</p:attrName>
                                        </p:attrNameLst>
                                      </p:cBhvr>
                                      <p:to>
                                        <p:strVal val="visible"/>
                                      </p:to>
                                    </p:set>
                                    <p:anim calcmode="lin" valueType="num">
                                      <p:cBhvr additive="base">
                                        <p:cTn id="12" dur="500"/>
                                        <p:tgtEl>
                                          <p:spTgt spid="4">
                                            <p:txEl>
                                              <p:pRg st="1" end="1"/>
                                            </p:txEl>
                                          </p:spTgt>
                                        </p:tgtEl>
                                        <p:attrNameLst>
                                          <p:attrName>ppt_y</p:attrName>
                                        </p:attrNameLst>
                                      </p:cBhvr>
                                      <p:tavLst>
                                        <p:tav tm="0">
                                          <p:val>
                                            <p:strVal val="#ppt_y-#ppt_h*1.125000"/>
                                          </p:val>
                                        </p:tav>
                                        <p:tav tm="100000">
                                          <p:val>
                                            <p:strVal val="#ppt_y"/>
                                          </p:val>
                                        </p:tav>
                                      </p:tavLst>
                                    </p:anim>
                                    <p:animEffect transition="in" filter="wipe(down)">
                                      <p:cBhvr>
                                        <p:cTn id="13" dur="500"/>
                                        <p:tgtEl>
                                          <p:spTgt spid="4">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3F297A04-FA86-470C-A283-0F372052F889}"/>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latin typeface="+mn-lt"/>
                <a:cs typeface="+mn-ea"/>
                <a:sym typeface="+mn-lt"/>
              </a:rPr>
              <a:pPr>
                <a:defRPr/>
              </a:pPr>
              <a:t>275</a:t>
            </a:fld>
            <a:endParaRPr lang="en-US">
              <a:solidFill>
                <a:prstClr val="black">
                  <a:tint val="75000"/>
                </a:prstClr>
              </a:solidFill>
              <a:latin typeface="+mn-lt"/>
              <a:cs typeface="+mn-ea"/>
              <a:sym typeface="+mn-lt"/>
            </a:endParaRPr>
          </a:p>
        </p:txBody>
      </p:sp>
      <p:sp>
        <p:nvSpPr>
          <p:cNvPr id="3" name="文本框 2">
            <a:extLst>
              <a:ext uri="{FF2B5EF4-FFF2-40B4-BE49-F238E27FC236}">
                <a16:creationId xmlns:a16="http://schemas.microsoft.com/office/drawing/2014/main" id="{8D04972F-565F-4E50-896F-ED56EDD1A38F}"/>
              </a:ext>
            </a:extLst>
          </p:cNvPr>
          <p:cNvSpPr txBox="1"/>
          <p:nvPr/>
        </p:nvSpPr>
        <p:spPr>
          <a:xfrm>
            <a:off x="2039921" y="225348"/>
            <a:ext cx="5410461" cy="500137"/>
          </a:xfrm>
          <a:prstGeom prst="rect">
            <a:avLst/>
          </a:prstGeom>
          <a:noFill/>
        </p:spPr>
        <p:txBody>
          <a:bodyPr wrap="square" lIns="68580" tIns="34290" rIns="68580" bIns="34290" rtlCol="0">
            <a:spAutoFit/>
          </a:bodyPr>
          <a:lstStyle/>
          <a:p>
            <a:pPr algn="ctr"/>
            <a:r>
              <a:rPr lang="zh-CN" altLang="en-US" sz="2800" b="1" dirty="0">
                <a:solidFill>
                  <a:srgbClr val="0070C0"/>
                </a:solidFill>
                <a:cs typeface="+mn-ea"/>
                <a:sym typeface="+mn-lt"/>
              </a:rPr>
              <a:t>试试就试试</a:t>
            </a:r>
            <a:endParaRPr lang="en-US" altLang="zh-CN" sz="2800" b="1" dirty="0">
              <a:solidFill>
                <a:srgbClr val="7030A0"/>
              </a:solidFill>
              <a:cs typeface="+mn-ea"/>
              <a:sym typeface="+mn-lt"/>
            </a:endParaRPr>
          </a:p>
        </p:txBody>
      </p:sp>
      <p:sp>
        <p:nvSpPr>
          <p:cNvPr id="8" name="内容占位符 1">
            <a:extLst>
              <a:ext uri="{FF2B5EF4-FFF2-40B4-BE49-F238E27FC236}">
                <a16:creationId xmlns:a16="http://schemas.microsoft.com/office/drawing/2014/main" id="{C55AD2E8-BCFE-4A42-9301-8BD4BC5CB3A5}"/>
              </a:ext>
            </a:extLst>
          </p:cNvPr>
          <p:cNvSpPr txBox="1">
            <a:spLocks/>
          </p:cNvSpPr>
          <p:nvPr/>
        </p:nvSpPr>
        <p:spPr>
          <a:xfrm>
            <a:off x="490822" y="779487"/>
            <a:ext cx="8257891" cy="3887763"/>
          </a:xfrm>
          <a:prstGeom prst="rect">
            <a:avLst/>
          </a:prstGeom>
        </p:spPr>
        <p:txBody>
          <a:bodyPr vert="horz" lIns="91440" tIns="45720" rIns="91440" bIns="45720" rtlCol="0">
            <a:normAutofit/>
          </a:bodyPr>
          <a:lstStyle>
            <a:lvl1pPr marL="0" indent="538480" algn="l" defTabSz="685800" rtl="0" eaLnBrk="1" latinLnBrk="0" hangingPunct="1">
              <a:lnSpc>
                <a:spcPct val="150000"/>
              </a:lnSpc>
              <a:spcBef>
                <a:spcPts val="0"/>
              </a:spcBef>
              <a:buFont typeface="Arial" panose="020B0604020202020204" pitchFamily="34" charset="0"/>
              <a:buNone/>
              <a:defRPr sz="2200" b="1" kern="1200">
                <a:solidFill>
                  <a:srgbClr val="004DA1"/>
                </a:solidFill>
                <a:latin typeface="楷体" panose="02010609060101010101" pitchFamily="49" charset="-122"/>
                <a:ea typeface="楷体" panose="02010609060101010101" pitchFamily="49" charset="-122"/>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en-US" altLang="zh-CN" dirty="0">
                <a:latin typeface="+mn-lt"/>
                <a:ea typeface="+mn-ea"/>
                <a:cs typeface="+mn-ea"/>
                <a:sym typeface="+mn-lt"/>
              </a:rPr>
              <a:t>【</a:t>
            </a:r>
            <a:r>
              <a:rPr lang="zh-CN" altLang="en-US" dirty="0">
                <a:latin typeface="+mn-lt"/>
                <a:ea typeface="+mn-ea"/>
                <a:cs typeface="+mn-ea"/>
                <a:sym typeface="+mn-lt"/>
              </a:rPr>
              <a:t>多选题</a:t>
            </a:r>
            <a:r>
              <a:rPr lang="en-US" altLang="zh-CN" dirty="0">
                <a:latin typeface="+mn-lt"/>
                <a:ea typeface="+mn-ea"/>
                <a:cs typeface="+mn-ea"/>
                <a:sym typeface="+mn-lt"/>
              </a:rPr>
              <a:t>·2021-7】</a:t>
            </a:r>
            <a:r>
              <a:rPr lang="zh-CN" altLang="en-US" dirty="0">
                <a:latin typeface="+mn-lt"/>
                <a:ea typeface="+mn-ea"/>
                <a:cs typeface="+mn-ea"/>
                <a:sym typeface="+mn-lt"/>
              </a:rPr>
              <a:t>根据增值税法律制度的规定，一般纳税人购进货物用于下列情形中，进项税额不得从销项税额中抵扣的有（ ）。</a:t>
            </a:r>
          </a:p>
          <a:p>
            <a:r>
              <a:rPr lang="zh-CN" altLang="en-US" dirty="0">
                <a:latin typeface="+mn-lt"/>
                <a:ea typeface="+mn-ea"/>
                <a:cs typeface="+mn-ea"/>
                <a:sym typeface="+mn-lt"/>
              </a:rPr>
              <a:t> </a:t>
            </a:r>
            <a:r>
              <a:rPr lang="en-US" altLang="zh-CN" dirty="0">
                <a:latin typeface="+mn-lt"/>
                <a:ea typeface="+mn-ea"/>
                <a:cs typeface="+mn-ea"/>
                <a:sym typeface="+mn-lt"/>
              </a:rPr>
              <a:t>A.</a:t>
            </a:r>
            <a:r>
              <a:rPr lang="zh-CN" altLang="en-US" dirty="0">
                <a:latin typeface="+mn-lt"/>
                <a:ea typeface="+mn-ea"/>
                <a:cs typeface="+mn-ea"/>
                <a:sym typeface="+mn-lt"/>
              </a:rPr>
              <a:t>交际应酬</a:t>
            </a:r>
          </a:p>
          <a:p>
            <a:r>
              <a:rPr lang="zh-CN" altLang="en-US" dirty="0">
                <a:latin typeface="+mn-lt"/>
                <a:ea typeface="+mn-ea"/>
                <a:cs typeface="+mn-ea"/>
                <a:sym typeface="+mn-lt"/>
              </a:rPr>
              <a:t> </a:t>
            </a:r>
            <a:r>
              <a:rPr lang="en-US" altLang="zh-CN" dirty="0">
                <a:latin typeface="+mn-lt"/>
                <a:ea typeface="+mn-ea"/>
                <a:cs typeface="+mn-ea"/>
                <a:sym typeface="+mn-lt"/>
              </a:rPr>
              <a:t>B.</a:t>
            </a:r>
            <a:r>
              <a:rPr lang="zh-CN" altLang="en-US" dirty="0">
                <a:latin typeface="+mn-lt"/>
                <a:ea typeface="+mn-ea"/>
                <a:cs typeface="+mn-ea"/>
                <a:sym typeface="+mn-lt"/>
              </a:rPr>
              <a:t>用于投资</a:t>
            </a:r>
          </a:p>
          <a:p>
            <a:r>
              <a:rPr lang="zh-CN" altLang="en-US" dirty="0">
                <a:latin typeface="+mn-lt"/>
                <a:ea typeface="+mn-ea"/>
                <a:cs typeface="+mn-ea"/>
                <a:sym typeface="+mn-lt"/>
              </a:rPr>
              <a:t> </a:t>
            </a:r>
            <a:r>
              <a:rPr lang="en-US" altLang="zh-CN" dirty="0">
                <a:latin typeface="+mn-lt"/>
                <a:ea typeface="+mn-ea"/>
                <a:cs typeface="+mn-ea"/>
                <a:sym typeface="+mn-lt"/>
              </a:rPr>
              <a:t>C.</a:t>
            </a:r>
            <a:r>
              <a:rPr lang="zh-CN" altLang="en-US" dirty="0">
                <a:latin typeface="+mn-lt"/>
                <a:ea typeface="+mn-ea"/>
                <a:cs typeface="+mn-ea"/>
                <a:sym typeface="+mn-lt"/>
              </a:rPr>
              <a:t>集体福利</a:t>
            </a:r>
          </a:p>
          <a:p>
            <a:r>
              <a:rPr lang="zh-CN" altLang="en-US" dirty="0">
                <a:latin typeface="+mn-lt"/>
                <a:ea typeface="+mn-ea"/>
                <a:cs typeface="+mn-ea"/>
                <a:sym typeface="+mn-lt"/>
              </a:rPr>
              <a:t> </a:t>
            </a:r>
            <a:r>
              <a:rPr lang="en-US" altLang="zh-CN" dirty="0">
                <a:latin typeface="+mn-lt"/>
                <a:ea typeface="+mn-ea"/>
                <a:cs typeface="+mn-ea"/>
                <a:sym typeface="+mn-lt"/>
              </a:rPr>
              <a:t>D.</a:t>
            </a:r>
            <a:r>
              <a:rPr lang="zh-CN" altLang="en-US" dirty="0">
                <a:latin typeface="+mn-lt"/>
                <a:ea typeface="+mn-ea"/>
                <a:cs typeface="+mn-ea"/>
                <a:sym typeface="+mn-lt"/>
              </a:rPr>
              <a:t>用于销售</a:t>
            </a:r>
          </a:p>
        </p:txBody>
      </p:sp>
      <p:grpSp>
        <p:nvGrpSpPr>
          <p:cNvPr id="9" name="组合 8">
            <a:extLst>
              <a:ext uri="{FF2B5EF4-FFF2-40B4-BE49-F238E27FC236}">
                <a16:creationId xmlns:a16="http://schemas.microsoft.com/office/drawing/2014/main" id="{D7CCD27B-CFDC-4184-8D48-6FBEDF9404AE}"/>
              </a:ext>
            </a:extLst>
          </p:cNvPr>
          <p:cNvGrpSpPr/>
          <p:nvPr/>
        </p:nvGrpSpPr>
        <p:grpSpPr>
          <a:xfrm rot="16200000">
            <a:off x="1893805" y="3981478"/>
            <a:ext cx="677108" cy="1428693"/>
            <a:chOff x="9306645" y="1903595"/>
            <a:chExt cx="902810" cy="1904924"/>
          </a:xfrm>
        </p:grpSpPr>
        <p:sp>
          <p:nvSpPr>
            <p:cNvPr id="10" name="Freeform 668">
              <a:extLst>
                <a:ext uri="{FF2B5EF4-FFF2-40B4-BE49-F238E27FC236}">
                  <a16:creationId xmlns:a16="http://schemas.microsoft.com/office/drawing/2014/main" id="{25B8C2A1-05FC-4FC7-8039-F3BDF3EAEED1}"/>
                </a:ext>
              </a:extLst>
            </p:cNvPr>
            <p:cNvSpPr>
              <a:spLocks/>
            </p:cNvSpPr>
            <p:nvPr/>
          </p:nvSpPr>
          <p:spPr bwMode="auto">
            <a:xfrm rot="5400000">
              <a:off x="8805602" y="2585762"/>
              <a:ext cx="1904924" cy="540590"/>
            </a:xfrm>
            <a:custGeom>
              <a:avLst/>
              <a:gdLst>
                <a:gd name="T0" fmla="*/ 384 w 398"/>
                <a:gd name="T1" fmla="*/ 77 h 111"/>
                <a:gd name="T2" fmla="*/ 388 w 398"/>
                <a:gd name="T3" fmla="*/ 74 h 111"/>
                <a:gd name="T4" fmla="*/ 388 w 398"/>
                <a:gd name="T5" fmla="*/ 71 h 111"/>
                <a:gd name="T6" fmla="*/ 397 w 398"/>
                <a:gd name="T7" fmla="*/ 67 h 111"/>
                <a:gd name="T8" fmla="*/ 390 w 398"/>
                <a:gd name="T9" fmla="*/ 62 h 111"/>
                <a:gd name="T10" fmla="*/ 388 w 398"/>
                <a:gd name="T11" fmla="*/ 59 h 111"/>
                <a:gd name="T12" fmla="*/ 388 w 398"/>
                <a:gd name="T13" fmla="*/ 56 h 111"/>
                <a:gd name="T14" fmla="*/ 385 w 398"/>
                <a:gd name="T15" fmla="*/ 54 h 111"/>
                <a:gd name="T16" fmla="*/ 387 w 398"/>
                <a:gd name="T17" fmla="*/ 51 h 111"/>
                <a:gd name="T18" fmla="*/ 389 w 398"/>
                <a:gd name="T19" fmla="*/ 48 h 111"/>
                <a:gd name="T20" fmla="*/ 384 w 398"/>
                <a:gd name="T21" fmla="*/ 46 h 111"/>
                <a:gd name="T22" fmla="*/ 378 w 398"/>
                <a:gd name="T23" fmla="*/ 42 h 111"/>
                <a:gd name="T24" fmla="*/ 385 w 398"/>
                <a:gd name="T25" fmla="*/ 40 h 111"/>
                <a:gd name="T26" fmla="*/ 378 w 398"/>
                <a:gd name="T27" fmla="*/ 37 h 111"/>
                <a:gd name="T28" fmla="*/ 378 w 398"/>
                <a:gd name="T29" fmla="*/ 34 h 111"/>
                <a:gd name="T30" fmla="*/ 373 w 398"/>
                <a:gd name="T31" fmla="*/ 32 h 111"/>
                <a:gd name="T32" fmla="*/ 369 w 398"/>
                <a:gd name="T33" fmla="*/ 28 h 111"/>
                <a:gd name="T34" fmla="*/ 350 w 398"/>
                <a:gd name="T35" fmla="*/ 23 h 111"/>
                <a:gd name="T36" fmla="*/ 358 w 398"/>
                <a:gd name="T37" fmla="*/ 19 h 111"/>
                <a:gd name="T38" fmla="*/ 260 w 398"/>
                <a:gd name="T39" fmla="*/ 11 h 111"/>
                <a:gd name="T40" fmla="*/ 324 w 398"/>
                <a:gd name="T41" fmla="*/ 10 h 111"/>
                <a:gd name="T42" fmla="*/ 304 w 398"/>
                <a:gd name="T43" fmla="*/ 6 h 111"/>
                <a:gd name="T44" fmla="*/ 177 w 398"/>
                <a:gd name="T45" fmla="*/ 1 h 111"/>
                <a:gd name="T46" fmla="*/ 18 w 398"/>
                <a:gd name="T47" fmla="*/ 11 h 111"/>
                <a:gd name="T48" fmla="*/ 16 w 398"/>
                <a:gd name="T49" fmla="*/ 17 h 111"/>
                <a:gd name="T50" fmla="*/ 21 w 398"/>
                <a:gd name="T51" fmla="*/ 20 h 111"/>
                <a:gd name="T52" fmla="*/ 15 w 398"/>
                <a:gd name="T53" fmla="*/ 26 h 111"/>
                <a:gd name="T54" fmla="*/ 12 w 398"/>
                <a:gd name="T55" fmla="*/ 52 h 111"/>
                <a:gd name="T56" fmla="*/ 8 w 398"/>
                <a:gd name="T57" fmla="*/ 82 h 111"/>
                <a:gd name="T58" fmla="*/ 113 w 398"/>
                <a:gd name="T59" fmla="*/ 111 h 111"/>
                <a:gd name="T60" fmla="*/ 331 w 398"/>
                <a:gd name="T61" fmla="*/ 104 h 111"/>
                <a:gd name="T62" fmla="*/ 369 w 398"/>
                <a:gd name="T63" fmla="*/ 91 h 111"/>
                <a:gd name="T64" fmla="*/ 385 w 398"/>
                <a:gd name="T65" fmla="*/ 86 h 111"/>
                <a:gd name="T66" fmla="*/ 389 w 398"/>
                <a:gd name="T67" fmla="*/ 8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98" h="111">
                  <a:moveTo>
                    <a:pt x="397" y="80"/>
                  </a:moveTo>
                  <a:cubicBezTo>
                    <a:pt x="394" y="77"/>
                    <a:pt x="387" y="79"/>
                    <a:pt x="384" y="77"/>
                  </a:cubicBezTo>
                  <a:cubicBezTo>
                    <a:pt x="387" y="75"/>
                    <a:pt x="394" y="76"/>
                    <a:pt x="396" y="76"/>
                  </a:cubicBezTo>
                  <a:cubicBezTo>
                    <a:pt x="388" y="74"/>
                    <a:pt x="388" y="74"/>
                    <a:pt x="388" y="74"/>
                  </a:cubicBezTo>
                  <a:cubicBezTo>
                    <a:pt x="397" y="72"/>
                    <a:pt x="397" y="72"/>
                    <a:pt x="397" y="72"/>
                  </a:cubicBezTo>
                  <a:cubicBezTo>
                    <a:pt x="395" y="71"/>
                    <a:pt x="390" y="73"/>
                    <a:pt x="388" y="71"/>
                  </a:cubicBezTo>
                  <a:cubicBezTo>
                    <a:pt x="388" y="69"/>
                    <a:pt x="390" y="70"/>
                    <a:pt x="391" y="70"/>
                  </a:cubicBezTo>
                  <a:cubicBezTo>
                    <a:pt x="394" y="70"/>
                    <a:pt x="398" y="69"/>
                    <a:pt x="397" y="67"/>
                  </a:cubicBezTo>
                  <a:cubicBezTo>
                    <a:pt x="397" y="63"/>
                    <a:pt x="391" y="64"/>
                    <a:pt x="388" y="63"/>
                  </a:cubicBezTo>
                  <a:cubicBezTo>
                    <a:pt x="390" y="62"/>
                    <a:pt x="390" y="62"/>
                    <a:pt x="390" y="62"/>
                  </a:cubicBezTo>
                  <a:cubicBezTo>
                    <a:pt x="388" y="62"/>
                    <a:pt x="386" y="62"/>
                    <a:pt x="385" y="60"/>
                  </a:cubicBezTo>
                  <a:cubicBezTo>
                    <a:pt x="386" y="60"/>
                    <a:pt x="387" y="59"/>
                    <a:pt x="388" y="59"/>
                  </a:cubicBezTo>
                  <a:cubicBezTo>
                    <a:pt x="383" y="57"/>
                    <a:pt x="383" y="57"/>
                    <a:pt x="383" y="57"/>
                  </a:cubicBezTo>
                  <a:cubicBezTo>
                    <a:pt x="388" y="56"/>
                    <a:pt x="388" y="56"/>
                    <a:pt x="388" y="56"/>
                  </a:cubicBezTo>
                  <a:cubicBezTo>
                    <a:pt x="386" y="56"/>
                    <a:pt x="386" y="56"/>
                    <a:pt x="386" y="56"/>
                  </a:cubicBezTo>
                  <a:cubicBezTo>
                    <a:pt x="384" y="55"/>
                    <a:pt x="386" y="54"/>
                    <a:pt x="385" y="54"/>
                  </a:cubicBezTo>
                  <a:cubicBezTo>
                    <a:pt x="383" y="52"/>
                    <a:pt x="379" y="54"/>
                    <a:pt x="377" y="52"/>
                  </a:cubicBezTo>
                  <a:cubicBezTo>
                    <a:pt x="380" y="51"/>
                    <a:pt x="384" y="51"/>
                    <a:pt x="387" y="51"/>
                  </a:cubicBezTo>
                  <a:cubicBezTo>
                    <a:pt x="385" y="51"/>
                    <a:pt x="382" y="51"/>
                    <a:pt x="381" y="49"/>
                  </a:cubicBezTo>
                  <a:cubicBezTo>
                    <a:pt x="389" y="48"/>
                    <a:pt x="389" y="48"/>
                    <a:pt x="389" y="48"/>
                  </a:cubicBezTo>
                  <a:cubicBezTo>
                    <a:pt x="387" y="47"/>
                    <a:pt x="384" y="48"/>
                    <a:pt x="382" y="47"/>
                  </a:cubicBezTo>
                  <a:cubicBezTo>
                    <a:pt x="384" y="46"/>
                    <a:pt x="384" y="46"/>
                    <a:pt x="384" y="46"/>
                  </a:cubicBezTo>
                  <a:cubicBezTo>
                    <a:pt x="381" y="45"/>
                    <a:pt x="378" y="46"/>
                    <a:pt x="376" y="44"/>
                  </a:cubicBezTo>
                  <a:cubicBezTo>
                    <a:pt x="377" y="43"/>
                    <a:pt x="378" y="43"/>
                    <a:pt x="378" y="42"/>
                  </a:cubicBezTo>
                  <a:cubicBezTo>
                    <a:pt x="377" y="42"/>
                    <a:pt x="375" y="42"/>
                    <a:pt x="374" y="41"/>
                  </a:cubicBezTo>
                  <a:cubicBezTo>
                    <a:pt x="377" y="40"/>
                    <a:pt x="382" y="41"/>
                    <a:pt x="385" y="40"/>
                  </a:cubicBezTo>
                  <a:cubicBezTo>
                    <a:pt x="377" y="37"/>
                    <a:pt x="377" y="37"/>
                    <a:pt x="377" y="37"/>
                  </a:cubicBezTo>
                  <a:cubicBezTo>
                    <a:pt x="377" y="37"/>
                    <a:pt x="377" y="37"/>
                    <a:pt x="378" y="37"/>
                  </a:cubicBezTo>
                  <a:cubicBezTo>
                    <a:pt x="373" y="35"/>
                    <a:pt x="373" y="35"/>
                    <a:pt x="373" y="35"/>
                  </a:cubicBezTo>
                  <a:cubicBezTo>
                    <a:pt x="375" y="34"/>
                    <a:pt x="377" y="35"/>
                    <a:pt x="378" y="34"/>
                  </a:cubicBezTo>
                  <a:cubicBezTo>
                    <a:pt x="370" y="32"/>
                    <a:pt x="370" y="32"/>
                    <a:pt x="370" y="32"/>
                  </a:cubicBezTo>
                  <a:cubicBezTo>
                    <a:pt x="371" y="31"/>
                    <a:pt x="372" y="32"/>
                    <a:pt x="373" y="32"/>
                  </a:cubicBezTo>
                  <a:cubicBezTo>
                    <a:pt x="358" y="29"/>
                    <a:pt x="358" y="29"/>
                    <a:pt x="358" y="29"/>
                  </a:cubicBezTo>
                  <a:cubicBezTo>
                    <a:pt x="362" y="28"/>
                    <a:pt x="365" y="30"/>
                    <a:pt x="369" y="28"/>
                  </a:cubicBezTo>
                  <a:cubicBezTo>
                    <a:pt x="362" y="26"/>
                    <a:pt x="351" y="28"/>
                    <a:pt x="345" y="24"/>
                  </a:cubicBezTo>
                  <a:cubicBezTo>
                    <a:pt x="346" y="23"/>
                    <a:pt x="348" y="23"/>
                    <a:pt x="350" y="23"/>
                  </a:cubicBezTo>
                  <a:cubicBezTo>
                    <a:pt x="346" y="22"/>
                    <a:pt x="346" y="22"/>
                    <a:pt x="346" y="22"/>
                  </a:cubicBezTo>
                  <a:cubicBezTo>
                    <a:pt x="349" y="20"/>
                    <a:pt x="356" y="21"/>
                    <a:pt x="358" y="19"/>
                  </a:cubicBezTo>
                  <a:cubicBezTo>
                    <a:pt x="354" y="19"/>
                    <a:pt x="350" y="19"/>
                    <a:pt x="347" y="17"/>
                  </a:cubicBezTo>
                  <a:cubicBezTo>
                    <a:pt x="319" y="14"/>
                    <a:pt x="290" y="11"/>
                    <a:pt x="260" y="11"/>
                  </a:cubicBezTo>
                  <a:cubicBezTo>
                    <a:pt x="259" y="10"/>
                    <a:pt x="259" y="10"/>
                    <a:pt x="259" y="10"/>
                  </a:cubicBezTo>
                  <a:cubicBezTo>
                    <a:pt x="281" y="9"/>
                    <a:pt x="301" y="11"/>
                    <a:pt x="324" y="10"/>
                  </a:cubicBezTo>
                  <a:cubicBezTo>
                    <a:pt x="325" y="9"/>
                    <a:pt x="325" y="9"/>
                    <a:pt x="325" y="9"/>
                  </a:cubicBezTo>
                  <a:cubicBezTo>
                    <a:pt x="319" y="6"/>
                    <a:pt x="311" y="8"/>
                    <a:pt x="304" y="6"/>
                  </a:cubicBezTo>
                  <a:cubicBezTo>
                    <a:pt x="306" y="5"/>
                    <a:pt x="306" y="5"/>
                    <a:pt x="306" y="5"/>
                  </a:cubicBezTo>
                  <a:cubicBezTo>
                    <a:pt x="264" y="1"/>
                    <a:pt x="219" y="0"/>
                    <a:pt x="177" y="1"/>
                  </a:cubicBezTo>
                  <a:cubicBezTo>
                    <a:pt x="35" y="2"/>
                    <a:pt x="35" y="2"/>
                    <a:pt x="35" y="2"/>
                  </a:cubicBezTo>
                  <a:cubicBezTo>
                    <a:pt x="28" y="3"/>
                    <a:pt x="22" y="7"/>
                    <a:pt x="18" y="11"/>
                  </a:cubicBezTo>
                  <a:cubicBezTo>
                    <a:pt x="24" y="13"/>
                    <a:pt x="24" y="13"/>
                    <a:pt x="24" y="13"/>
                  </a:cubicBezTo>
                  <a:cubicBezTo>
                    <a:pt x="16" y="17"/>
                    <a:pt x="16" y="17"/>
                    <a:pt x="16" y="17"/>
                  </a:cubicBezTo>
                  <a:cubicBezTo>
                    <a:pt x="15" y="20"/>
                    <a:pt x="19" y="19"/>
                    <a:pt x="22" y="20"/>
                  </a:cubicBezTo>
                  <a:cubicBezTo>
                    <a:pt x="21" y="20"/>
                    <a:pt x="21" y="20"/>
                    <a:pt x="21" y="20"/>
                  </a:cubicBezTo>
                  <a:cubicBezTo>
                    <a:pt x="20" y="22"/>
                    <a:pt x="16" y="22"/>
                    <a:pt x="19" y="24"/>
                  </a:cubicBezTo>
                  <a:cubicBezTo>
                    <a:pt x="19" y="25"/>
                    <a:pt x="16" y="25"/>
                    <a:pt x="15" y="26"/>
                  </a:cubicBezTo>
                  <a:cubicBezTo>
                    <a:pt x="15" y="29"/>
                    <a:pt x="8" y="33"/>
                    <a:pt x="11" y="37"/>
                  </a:cubicBezTo>
                  <a:cubicBezTo>
                    <a:pt x="8" y="42"/>
                    <a:pt x="13" y="47"/>
                    <a:pt x="12" y="52"/>
                  </a:cubicBezTo>
                  <a:cubicBezTo>
                    <a:pt x="8" y="56"/>
                    <a:pt x="10" y="63"/>
                    <a:pt x="7" y="68"/>
                  </a:cubicBezTo>
                  <a:cubicBezTo>
                    <a:pt x="15" y="73"/>
                    <a:pt x="0" y="77"/>
                    <a:pt x="8" y="82"/>
                  </a:cubicBezTo>
                  <a:cubicBezTo>
                    <a:pt x="9" y="88"/>
                    <a:pt x="16" y="93"/>
                    <a:pt x="24" y="97"/>
                  </a:cubicBezTo>
                  <a:cubicBezTo>
                    <a:pt x="50" y="109"/>
                    <a:pt x="82" y="110"/>
                    <a:pt x="113" y="111"/>
                  </a:cubicBezTo>
                  <a:cubicBezTo>
                    <a:pt x="277" y="109"/>
                    <a:pt x="277" y="109"/>
                    <a:pt x="277" y="109"/>
                  </a:cubicBezTo>
                  <a:cubicBezTo>
                    <a:pt x="295" y="106"/>
                    <a:pt x="314" y="107"/>
                    <a:pt x="331" y="104"/>
                  </a:cubicBezTo>
                  <a:cubicBezTo>
                    <a:pt x="350" y="103"/>
                    <a:pt x="364" y="95"/>
                    <a:pt x="382" y="93"/>
                  </a:cubicBezTo>
                  <a:cubicBezTo>
                    <a:pt x="379" y="91"/>
                    <a:pt x="374" y="92"/>
                    <a:pt x="369" y="91"/>
                  </a:cubicBezTo>
                  <a:cubicBezTo>
                    <a:pt x="375" y="88"/>
                    <a:pt x="382" y="87"/>
                    <a:pt x="388" y="86"/>
                  </a:cubicBezTo>
                  <a:cubicBezTo>
                    <a:pt x="387" y="86"/>
                    <a:pt x="385" y="87"/>
                    <a:pt x="385" y="86"/>
                  </a:cubicBezTo>
                  <a:cubicBezTo>
                    <a:pt x="387" y="84"/>
                    <a:pt x="391" y="86"/>
                    <a:pt x="392" y="84"/>
                  </a:cubicBezTo>
                  <a:cubicBezTo>
                    <a:pt x="389" y="82"/>
                    <a:pt x="389" y="82"/>
                    <a:pt x="389" y="82"/>
                  </a:cubicBezTo>
                  <a:cubicBezTo>
                    <a:pt x="391" y="80"/>
                    <a:pt x="395" y="81"/>
                    <a:pt x="397" y="80"/>
                  </a:cubicBezTo>
                  <a:close/>
                </a:path>
              </a:pathLst>
            </a:custGeom>
            <a:solidFill>
              <a:srgbClr val="004DA1"/>
            </a:solidFill>
            <a:ln>
              <a:noFill/>
            </a:ln>
          </p:spPr>
          <p:txBody>
            <a:bodyPr vert="horz" wrap="square" lIns="68580" tIns="34290" rIns="68580" bIns="3429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013" b="0" i="0" u="none" strike="noStrike" kern="0" cap="none" spc="0" normalizeH="0" baseline="0" noProof="0" dirty="0">
                <a:ln>
                  <a:noFill/>
                </a:ln>
                <a:solidFill>
                  <a:prstClr val="black"/>
                </a:solidFill>
                <a:effectLst/>
                <a:uLnTx/>
                <a:uFillTx/>
                <a:cs typeface="+mn-ea"/>
                <a:sym typeface="+mn-lt"/>
              </a:endParaRPr>
            </a:p>
          </p:txBody>
        </p:sp>
        <p:sp>
          <p:nvSpPr>
            <p:cNvPr id="11" name="文本框 10">
              <a:extLst>
                <a:ext uri="{FF2B5EF4-FFF2-40B4-BE49-F238E27FC236}">
                  <a16:creationId xmlns:a16="http://schemas.microsoft.com/office/drawing/2014/main" id="{9638B1E5-5568-466A-B5E2-8FD1DDE2E088}"/>
                </a:ext>
              </a:extLst>
            </p:cNvPr>
            <p:cNvSpPr txBox="1"/>
            <p:nvPr/>
          </p:nvSpPr>
          <p:spPr>
            <a:xfrm>
              <a:off x="9306645" y="2520919"/>
              <a:ext cx="902810" cy="670271"/>
            </a:xfrm>
            <a:prstGeom prst="rect">
              <a:avLst/>
            </a:prstGeom>
            <a:noFill/>
            <a:effectLst/>
          </p:spPr>
          <p:txBody>
            <a:bodyPr vert="eaVert" wrap="none" rtlCol="0" anchor="ctr">
              <a:spAutoFit/>
            </a:bodyPr>
            <a:lstStyle>
              <a:defPPr>
                <a:defRPr lang="zh-CN"/>
              </a:defPPr>
              <a:lvl1pPr algn="ctr">
                <a:defRPr sz="4400">
                  <a:solidFill>
                    <a:srgbClr val="004DA1"/>
                  </a:solidFill>
                  <a:latin typeface="李旭科书法" panose="02000603000000000000" pitchFamily="2" charset="-122"/>
                  <a:ea typeface="李旭科书法" panose="02000603000000000000" pitchFamily="2" charset="-122"/>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3200" b="0" i="0" u="none" strike="noStrike" kern="0" cap="none" spc="0" normalizeH="0" baseline="0" noProof="0" dirty="0">
                  <a:ln>
                    <a:noFill/>
                  </a:ln>
                  <a:solidFill>
                    <a:prstClr val="white"/>
                  </a:solidFill>
                  <a:effectLst/>
                  <a:uLnTx/>
                  <a:uFillTx/>
                  <a:latin typeface="+mn-lt"/>
                  <a:ea typeface="+mn-ea"/>
                  <a:cs typeface="+mn-ea"/>
                  <a:sym typeface="+mn-lt"/>
                </a:rPr>
                <a:t>AC</a:t>
              </a:r>
              <a:endParaRPr kumimoji="0" lang="zh-CN" altLang="en-US" sz="3200" b="0" i="0" u="none" strike="noStrike" kern="0" cap="none" spc="0" normalizeH="0" baseline="0" noProof="0" dirty="0">
                <a:ln>
                  <a:noFill/>
                </a:ln>
                <a:solidFill>
                  <a:prstClr val="white"/>
                </a:solidFill>
                <a:effectLst/>
                <a:uLnTx/>
                <a:uFillTx/>
                <a:latin typeface="+mn-lt"/>
                <a:ea typeface="+mn-ea"/>
                <a:cs typeface="+mn-ea"/>
                <a:sym typeface="+mn-lt"/>
              </a:endParaRPr>
            </a:p>
          </p:txBody>
        </p:sp>
      </p:grpSp>
    </p:spTree>
    <p:extLst>
      <p:ext uri="{BB962C8B-B14F-4D97-AF65-F5344CB8AC3E}">
        <p14:creationId xmlns:p14="http://schemas.microsoft.com/office/powerpoint/2010/main" val="258884809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7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5BF19AB-24D2-A8DD-03B8-20D161DE8E7C}"/>
            </a:ext>
          </a:extLst>
        </p:cNvPr>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D508BC14-D99E-A712-AD08-C4CBBCEF4D8A}"/>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latin typeface="+mn-lt"/>
                <a:cs typeface="+mn-ea"/>
                <a:sym typeface="+mn-lt"/>
              </a:rPr>
              <a:pPr>
                <a:defRPr/>
              </a:pPr>
              <a:t>276</a:t>
            </a:fld>
            <a:endParaRPr lang="en-US">
              <a:solidFill>
                <a:prstClr val="black">
                  <a:tint val="75000"/>
                </a:prstClr>
              </a:solidFill>
              <a:latin typeface="+mn-lt"/>
              <a:cs typeface="+mn-ea"/>
              <a:sym typeface="+mn-lt"/>
            </a:endParaRPr>
          </a:p>
        </p:txBody>
      </p:sp>
      <p:sp>
        <p:nvSpPr>
          <p:cNvPr id="3" name="文本框 2">
            <a:extLst>
              <a:ext uri="{FF2B5EF4-FFF2-40B4-BE49-F238E27FC236}">
                <a16:creationId xmlns:a16="http://schemas.microsoft.com/office/drawing/2014/main" id="{69E6335B-A25E-3405-6F18-6AD0242F45C1}"/>
              </a:ext>
            </a:extLst>
          </p:cNvPr>
          <p:cNvSpPr txBox="1"/>
          <p:nvPr/>
        </p:nvSpPr>
        <p:spPr>
          <a:xfrm>
            <a:off x="2039921" y="225348"/>
            <a:ext cx="5410461" cy="500137"/>
          </a:xfrm>
          <a:prstGeom prst="rect">
            <a:avLst/>
          </a:prstGeom>
          <a:noFill/>
        </p:spPr>
        <p:txBody>
          <a:bodyPr wrap="square" lIns="68580" tIns="34290" rIns="68580" bIns="34290" rtlCol="0">
            <a:spAutoFit/>
          </a:bodyPr>
          <a:lstStyle/>
          <a:p>
            <a:pPr algn="ctr"/>
            <a:r>
              <a:rPr lang="zh-CN" altLang="en-US" sz="2800" b="1" dirty="0">
                <a:solidFill>
                  <a:srgbClr val="0070C0"/>
                </a:solidFill>
                <a:cs typeface="+mn-ea"/>
                <a:sym typeface="+mn-lt"/>
              </a:rPr>
              <a:t>试试就试试</a:t>
            </a:r>
            <a:endParaRPr lang="en-US" altLang="zh-CN" sz="2800" b="1" dirty="0">
              <a:solidFill>
                <a:srgbClr val="7030A0"/>
              </a:solidFill>
              <a:cs typeface="+mn-ea"/>
              <a:sym typeface="+mn-lt"/>
            </a:endParaRPr>
          </a:p>
        </p:txBody>
      </p:sp>
      <p:sp>
        <p:nvSpPr>
          <p:cNvPr id="8" name="内容占位符 1">
            <a:extLst>
              <a:ext uri="{FF2B5EF4-FFF2-40B4-BE49-F238E27FC236}">
                <a16:creationId xmlns:a16="http://schemas.microsoft.com/office/drawing/2014/main" id="{03847BA9-0B7E-2047-6087-763D75CD9A98}"/>
              </a:ext>
            </a:extLst>
          </p:cNvPr>
          <p:cNvSpPr txBox="1">
            <a:spLocks/>
          </p:cNvSpPr>
          <p:nvPr/>
        </p:nvSpPr>
        <p:spPr>
          <a:xfrm>
            <a:off x="490822" y="779487"/>
            <a:ext cx="8257891" cy="3887763"/>
          </a:xfrm>
          <a:prstGeom prst="rect">
            <a:avLst/>
          </a:prstGeom>
        </p:spPr>
        <p:txBody>
          <a:bodyPr vert="horz" lIns="91440" tIns="45720" rIns="91440" bIns="45720" rtlCol="0">
            <a:normAutofit/>
          </a:bodyPr>
          <a:lstStyle>
            <a:lvl1pPr marL="0" indent="538480" algn="l" defTabSz="685800" rtl="0" eaLnBrk="1" latinLnBrk="0" hangingPunct="1">
              <a:lnSpc>
                <a:spcPct val="150000"/>
              </a:lnSpc>
              <a:spcBef>
                <a:spcPts val="0"/>
              </a:spcBef>
              <a:buFont typeface="Arial" panose="020B0604020202020204" pitchFamily="34" charset="0"/>
              <a:buNone/>
              <a:defRPr sz="2200" b="1" kern="1200">
                <a:solidFill>
                  <a:srgbClr val="004DA1"/>
                </a:solidFill>
                <a:latin typeface="楷体" panose="02010609060101010101" pitchFamily="49" charset="-122"/>
                <a:ea typeface="楷体" panose="02010609060101010101" pitchFamily="49" charset="-122"/>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en-US" altLang="zh-CN" dirty="0">
                <a:latin typeface="+mn-lt"/>
                <a:ea typeface="+mn-ea"/>
                <a:cs typeface="+mn-ea"/>
                <a:sym typeface="+mn-lt"/>
              </a:rPr>
              <a:t>【</a:t>
            </a:r>
            <a:r>
              <a:rPr lang="zh-CN" altLang="en-US" dirty="0">
                <a:latin typeface="+mn-lt"/>
                <a:ea typeface="+mn-ea"/>
                <a:cs typeface="+mn-ea"/>
                <a:sym typeface="+mn-lt"/>
              </a:rPr>
              <a:t>多选题</a:t>
            </a:r>
            <a:r>
              <a:rPr lang="en-US" altLang="zh-CN" dirty="0">
                <a:latin typeface="+mn-lt"/>
                <a:ea typeface="+mn-ea"/>
                <a:cs typeface="+mn-ea"/>
                <a:sym typeface="+mn-lt"/>
              </a:rPr>
              <a:t>】</a:t>
            </a:r>
            <a:r>
              <a:rPr lang="zh-CN" altLang="en-US" dirty="0">
                <a:latin typeface="+mn-lt"/>
                <a:ea typeface="+mn-ea"/>
                <a:cs typeface="+mn-ea"/>
                <a:sym typeface="+mn-lt"/>
              </a:rPr>
              <a:t>（</a:t>
            </a:r>
            <a:r>
              <a:rPr lang="en-US" altLang="zh-CN" dirty="0">
                <a:latin typeface="+mn-lt"/>
                <a:ea typeface="+mn-ea"/>
                <a:cs typeface="+mn-ea"/>
                <a:sym typeface="+mn-lt"/>
              </a:rPr>
              <a:t>2023 </a:t>
            </a:r>
            <a:r>
              <a:rPr lang="zh-CN" altLang="en-US" dirty="0">
                <a:latin typeface="+mn-lt"/>
                <a:ea typeface="+mn-ea"/>
                <a:cs typeface="+mn-ea"/>
                <a:sym typeface="+mn-lt"/>
              </a:rPr>
              <a:t>年）根据增值税法律制度的规定，增值税一般纳税人支付的下列运费中（均取得了运输企业开具的“增值税专用发票”），不允许抵扣进项税额的有（　）。</a:t>
            </a:r>
          </a:p>
          <a:p>
            <a:r>
              <a:rPr lang="zh-CN" altLang="en-US" dirty="0">
                <a:latin typeface="+mn-lt"/>
                <a:ea typeface="+mn-ea"/>
                <a:cs typeface="+mn-ea"/>
                <a:sym typeface="+mn-lt"/>
              </a:rPr>
              <a:t>　　</a:t>
            </a:r>
            <a:r>
              <a:rPr lang="en-US" altLang="zh-CN" dirty="0">
                <a:latin typeface="+mn-lt"/>
                <a:ea typeface="+mn-ea"/>
                <a:cs typeface="+mn-ea"/>
                <a:sym typeface="+mn-lt"/>
              </a:rPr>
              <a:t>A.</a:t>
            </a:r>
            <a:r>
              <a:rPr lang="zh-CN" altLang="en-US" dirty="0">
                <a:latin typeface="+mn-lt"/>
                <a:ea typeface="+mn-ea"/>
                <a:cs typeface="+mn-ea"/>
                <a:sym typeface="+mn-lt"/>
              </a:rPr>
              <a:t>销售免税货物所支付的运输费用</a:t>
            </a:r>
          </a:p>
          <a:p>
            <a:r>
              <a:rPr lang="zh-CN" altLang="en-US" dirty="0">
                <a:latin typeface="+mn-lt"/>
                <a:ea typeface="+mn-ea"/>
                <a:cs typeface="+mn-ea"/>
                <a:sym typeface="+mn-lt"/>
              </a:rPr>
              <a:t>　　</a:t>
            </a:r>
            <a:r>
              <a:rPr lang="en-US" altLang="zh-CN" dirty="0">
                <a:latin typeface="+mn-lt"/>
                <a:ea typeface="+mn-ea"/>
                <a:cs typeface="+mn-ea"/>
                <a:sym typeface="+mn-lt"/>
              </a:rPr>
              <a:t>B.</a:t>
            </a:r>
            <a:r>
              <a:rPr lang="zh-CN" altLang="en-US" dirty="0">
                <a:latin typeface="+mn-lt"/>
                <a:ea typeface="+mn-ea"/>
                <a:cs typeface="+mn-ea"/>
                <a:sym typeface="+mn-lt"/>
              </a:rPr>
              <a:t>外购生产应税产品的机器设备所支付的运输费用</a:t>
            </a:r>
          </a:p>
          <a:p>
            <a:r>
              <a:rPr lang="zh-CN" altLang="en-US" dirty="0">
                <a:latin typeface="+mn-lt"/>
                <a:ea typeface="+mn-ea"/>
                <a:cs typeface="+mn-ea"/>
                <a:sym typeface="+mn-lt"/>
              </a:rPr>
              <a:t>　　</a:t>
            </a:r>
            <a:r>
              <a:rPr lang="en-US" altLang="zh-CN" dirty="0">
                <a:latin typeface="+mn-lt"/>
                <a:ea typeface="+mn-ea"/>
                <a:cs typeface="+mn-ea"/>
                <a:sym typeface="+mn-lt"/>
              </a:rPr>
              <a:t>C.</a:t>
            </a:r>
            <a:r>
              <a:rPr lang="zh-CN" altLang="en-US" dirty="0">
                <a:latin typeface="+mn-lt"/>
                <a:ea typeface="+mn-ea"/>
                <a:cs typeface="+mn-ea"/>
                <a:sym typeface="+mn-lt"/>
              </a:rPr>
              <a:t>外购水泥用于装修员工宿舍所支付的运输费用</a:t>
            </a:r>
          </a:p>
          <a:p>
            <a:r>
              <a:rPr lang="zh-CN" altLang="en-US" dirty="0">
                <a:latin typeface="+mn-lt"/>
                <a:ea typeface="+mn-ea"/>
                <a:cs typeface="+mn-ea"/>
                <a:sym typeface="+mn-lt"/>
              </a:rPr>
              <a:t>　　</a:t>
            </a:r>
            <a:r>
              <a:rPr lang="en-US" altLang="zh-CN" dirty="0">
                <a:latin typeface="+mn-lt"/>
                <a:ea typeface="+mn-ea"/>
                <a:cs typeface="+mn-ea"/>
                <a:sym typeface="+mn-lt"/>
              </a:rPr>
              <a:t>D.</a:t>
            </a:r>
            <a:r>
              <a:rPr lang="zh-CN" altLang="en-US" dirty="0">
                <a:latin typeface="+mn-lt"/>
                <a:ea typeface="+mn-ea"/>
                <a:cs typeface="+mn-ea"/>
                <a:sym typeface="+mn-lt"/>
              </a:rPr>
              <a:t>外购草莓用于生产草莓酱所支付的运输费用</a:t>
            </a:r>
          </a:p>
          <a:p>
            <a:endParaRPr lang="zh-CN" altLang="en-US" dirty="0">
              <a:latin typeface="+mn-lt"/>
              <a:ea typeface="+mn-ea"/>
              <a:cs typeface="+mn-ea"/>
              <a:sym typeface="+mn-lt"/>
            </a:endParaRPr>
          </a:p>
        </p:txBody>
      </p:sp>
      <p:grpSp>
        <p:nvGrpSpPr>
          <p:cNvPr id="9" name="组合 8">
            <a:extLst>
              <a:ext uri="{FF2B5EF4-FFF2-40B4-BE49-F238E27FC236}">
                <a16:creationId xmlns:a16="http://schemas.microsoft.com/office/drawing/2014/main" id="{C99F7D86-9548-295F-D837-467AACF32F12}"/>
              </a:ext>
            </a:extLst>
          </p:cNvPr>
          <p:cNvGrpSpPr/>
          <p:nvPr/>
        </p:nvGrpSpPr>
        <p:grpSpPr>
          <a:xfrm rot="16200000">
            <a:off x="1893805" y="3981478"/>
            <a:ext cx="677108" cy="1428693"/>
            <a:chOff x="9306645" y="1903595"/>
            <a:chExt cx="902810" cy="1904924"/>
          </a:xfrm>
        </p:grpSpPr>
        <p:sp>
          <p:nvSpPr>
            <p:cNvPr id="10" name="Freeform 668">
              <a:extLst>
                <a:ext uri="{FF2B5EF4-FFF2-40B4-BE49-F238E27FC236}">
                  <a16:creationId xmlns:a16="http://schemas.microsoft.com/office/drawing/2014/main" id="{0F65BAFB-FD42-96E9-224B-71956508DAC9}"/>
                </a:ext>
              </a:extLst>
            </p:cNvPr>
            <p:cNvSpPr>
              <a:spLocks/>
            </p:cNvSpPr>
            <p:nvPr/>
          </p:nvSpPr>
          <p:spPr bwMode="auto">
            <a:xfrm rot="5400000">
              <a:off x="8805602" y="2585762"/>
              <a:ext cx="1904924" cy="540590"/>
            </a:xfrm>
            <a:custGeom>
              <a:avLst/>
              <a:gdLst>
                <a:gd name="T0" fmla="*/ 384 w 398"/>
                <a:gd name="T1" fmla="*/ 77 h 111"/>
                <a:gd name="T2" fmla="*/ 388 w 398"/>
                <a:gd name="T3" fmla="*/ 74 h 111"/>
                <a:gd name="T4" fmla="*/ 388 w 398"/>
                <a:gd name="T5" fmla="*/ 71 h 111"/>
                <a:gd name="T6" fmla="*/ 397 w 398"/>
                <a:gd name="T7" fmla="*/ 67 h 111"/>
                <a:gd name="T8" fmla="*/ 390 w 398"/>
                <a:gd name="T9" fmla="*/ 62 h 111"/>
                <a:gd name="T10" fmla="*/ 388 w 398"/>
                <a:gd name="T11" fmla="*/ 59 h 111"/>
                <a:gd name="T12" fmla="*/ 388 w 398"/>
                <a:gd name="T13" fmla="*/ 56 h 111"/>
                <a:gd name="T14" fmla="*/ 385 w 398"/>
                <a:gd name="T15" fmla="*/ 54 h 111"/>
                <a:gd name="T16" fmla="*/ 387 w 398"/>
                <a:gd name="T17" fmla="*/ 51 h 111"/>
                <a:gd name="T18" fmla="*/ 389 w 398"/>
                <a:gd name="T19" fmla="*/ 48 h 111"/>
                <a:gd name="T20" fmla="*/ 384 w 398"/>
                <a:gd name="T21" fmla="*/ 46 h 111"/>
                <a:gd name="T22" fmla="*/ 378 w 398"/>
                <a:gd name="T23" fmla="*/ 42 h 111"/>
                <a:gd name="T24" fmla="*/ 385 w 398"/>
                <a:gd name="T25" fmla="*/ 40 h 111"/>
                <a:gd name="T26" fmla="*/ 378 w 398"/>
                <a:gd name="T27" fmla="*/ 37 h 111"/>
                <a:gd name="T28" fmla="*/ 378 w 398"/>
                <a:gd name="T29" fmla="*/ 34 h 111"/>
                <a:gd name="T30" fmla="*/ 373 w 398"/>
                <a:gd name="T31" fmla="*/ 32 h 111"/>
                <a:gd name="T32" fmla="*/ 369 w 398"/>
                <a:gd name="T33" fmla="*/ 28 h 111"/>
                <a:gd name="T34" fmla="*/ 350 w 398"/>
                <a:gd name="T35" fmla="*/ 23 h 111"/>
                <a:gd name="T36" fmla="*/ 358 w 398"/>
                <a:gd name="T37" fmla="*/ 19 h 111"/>
                <a:gd name="T38" fmla="*/ 260 w 398"/>
                <a:gd name="T39" fmla="*/ 11 h 111"/>
                <a:gd name="T40" fmla="*/ 324 w 398"/>
                <a:gd name="T41" fmla="*/ 10 h 111"/>
                <a:gd name="T42" fmla="*/ 304 w 398"/>
                <a:gd name="T43" fmla="*/ 6 h 111"/>
                <a:gd name="T44" fmla="*/ 177 w 398"/>
                <a:gd name="T45" fmla="*/ 1 h 111"/>
                <a:gd name="T46" fmla="*/ 18 w 398"/>
                <a:gd name="T47" fmla="*/ 11 h 111"/>
                <a:gd name="T48" fmla="*/ 16 w 398"/>
                <a:gd name="T49" fmla="*/ 17 h 111"/>
                <a:gd name="T50" fmla="*/ 21 w 398"/>
                <a:gd name="T51" fmla="*/ 20 h 111"/>
                <a:gd name="T52" fmla="*/ 15 w 398"/>
                <a:gd name="T53" fmla="*/ 26 h 111"/>
                <a:gd name="T54" fmla="*/ 12 w 398"/>
                <a:gd name="T55" fmla="*/ 52 h 111"/>
                <a:gd name="T56" fmla="*/ 8 w 398"/>
                <a:gd name="T57" fmla="*/ 82 h 111"/>
                <a:gd name="T58" fmla="*/ 113 w 398"/>
                <a:gd name="T59" fmla="*/ 111 h 111"/>
                <a:gd name="T60" fmla="*/ 331 w 398"/>
                <a:gd name="T61" fmla="*/ 104 h 111"/>
                <a:gd name="T62" fmla="*/ 369 w 398"/>
                <a:gd name="T63" fmla="*/ 91 h 111"/>
                <a:gd name="T64" fmla="*/ 385 w 398"/>
                <a:gd name="T65" fmla="*/ 86 h 111"/>
                <a:gd name="T66" fmla="*/ 389 w 398"/>
                <a:gd name="T67" fmla="*/ 8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98" h="111">
                  <a:moveTo>
                    <a:pt x="397" y="80"/>
                  </a:moveTo>
                  <a:cubicBezTo>
                    <a:pt x="394" y="77"/>
                    <a:pt x="387" y="79"/>
                    <a:pt x="384" y="77"/>
                  </a:cubicBezTo>
                  <a:cubicBezTo>
                    <a:pt x="387" y="75"/>
                    <a:pt x="394" y="76"/>
                    <a:pt x="396" y="76"/>
                  </a:cubicBezTo>
                  <a:cubicBezTo>
                    <a:pt x="388" y="74"/>
                    <a:pt x="388" y="74"/>
                    <a:pt x="388" y="74"/>
                  </a:cubicBezTo>
                  <a:cubicBezTo>
                    <a:pt x="397" y="72"/>
                    <a:pt x="397" y="72"/>
                    <a:pt x="397" y="72"/>
                  </a:cubicBezTo>
                  <a:cubicBezTo>
                    <a:pt x="395" y="71"/>
                    <a:pt x="390" y="73"/>
                    <a:pt x="388" y="71"/>
                  </a:cubicBezTo>
                  <a:cubicBezTo>
                    <a:pt x="388" y="69"/>
                    <a:pt x="390" y="70"/>
                    <a:pt x="391" y="70"/>
                  </a:cubicBezTo>
                  <a:cubicBezTo>
                    <a:pt x="394" y="70"/>
                    <a:pt x="398" y="69"/>
                    <a:pt x="397" y="67"/>
                  </a:cubicBezTo>
                  <a:cubicBezTo>
                    <a:pt x="397" y="63"/>
                    <a:pt x="391" y="64"/>
                    <a:pt x="388" y="63"/>
                  </a:cubicBezTo>
                  <a:cubicBezTo>
                    <a:pt x="390" y="62"/>
                    <a:pt x="390" y="62"/>
                    <a:pt x="390" y="62"/>
                  </a:cubicBezTo>
                  <a:cubicBezTo>
                    <a:pt x="388" y="62"/>
                    <a:pt x="386" y="62"/>
                    <a:pt x="385" y="60"/>
                  </a:cubicBezTo>
                  <a:cubicBezTo>
                    <a:pt x="386" y="60"/>
                    <a:pt x="387" y="59"/>
                    <a:pt x="388" y="59"/>
                  </a:cubicBezTo>
                  <a:cubicBezTo>
                    <a:pt x="383" y="57"/>
                    <a:pt x="383" y="57"/>
                    <a:pt x="383" y="57"/>
                  </a:cubicBezTo>
                  <a:cubicBezTo>
                    <a:pt x="388" y="56"/>
                    <a:pt x="388" y="56"/>
                    <a:pt x="388" y="56"/>
                  </a:cubicBezTo>
                  <a:cubicBezTo>
                    <a:pt x="386" y="56"/>
                    <a:pt x="386" y="56"/>
                    <a:pt x="386" y="56"/>
                  </a:cubicBezTo>
                  <a:cubicBezTo>
                    <a:pt x="384" y="55"/>
                    <a:pt x="386" y="54"/>
                    <a:pt x="385" y="54"/>
                  </a:cubicBezTo>
                  <a:cubicBezTo>
                    <a:pt x="383" y="52"/>
                    <a:pt x="379" y="54"/>
                    <a:pt x="377" y="52"/>
                  </a:cubicBezTo>
                  <a:cubicBezTo>
                    <a:pt x="380" y="51"/>
                    <a:pt x="384" y="51"/>
                    <a:pt x="387" y="51"/>
                  </a:cubicBezTo>
                  <a:cubicBezTo>
                    <a:pt x="385" y="51"/>
                    <a:pt x="382" y="51"/>
                    <a:pt x="381" y="49"/>
                  </a:cubicBezTo>
                  <a:cubicBezTo>
                    <a:pt x="389" y="48"/>
                    <a:pt x="389" y="48"/>
                    <a:pt x="389" y="48"/>
                  </a:cubicBezTo>
                  <a:cubicBezTo>
                    <a:pt x="387" y="47"/>
                    <a:pt x="384" y="48"/>
                    <a:pt x="382" y="47"/>
                  </a:cubicBezTo>
                  <a:cubicBezTo>
                    <a:pt x="384" y="46"/>
                    <a:pt x="384" y="46"/>
                    <a:pt x="384" y="46"/>
                  </a:cubicBezTo>
                  <a:cubicBezTo>
                    <a:pt x="381" y="45"/>
                    <a:pt x="378" y="46"/>
                    <a:pt x="376" y="44"/>
                  </a:cubicBezTo>
                  <a:cubicBezTo>
                    <a:pt x="377" y="43"/>
                    <a:pt x="378" y="43"/>
                    <a:pt x="378" y="42"/>
                  </a:cubicBezTo>
                  <a:cubicBezTo>
                    <a:pt x="377" y="42"/>
                    <a:pt x="375" y="42"/>
                    <a:pt x="374" y="41"/>
                  </a:cubicBezTo>
                  <a:cubicBezTo>
                    <a:pt x="377" y="40"/>
                    <a:pt x="382" y="41"/>
                    <a:pt x="385" y="40"/>
                  </a:cubicBezTo>
                  <a:cubicBezTo>
                    <a:pt x="377" y="37"/>
                    <a:pt x="377" y="37"/>
                    <a:pt x="377" y="37"/>
                  </a:cubicBezTo>
                  <a:cubicBezTo>
                    <a:pt x="377" y="37"/>
                    <a:pt x="377" y="37"/>
                    <a:pt x="378" y="37"/>
                  </a:cubicBezTo>
                  <a:cubicBezTo>
                    <a:pt x="373" y="35"/>
                    <a:pt x="373" y="35"/>
                    <a:pt x="373" y="35"/>
                  </a:cubicBezTo>
                  <a:cubicBezTo>
                    <a:pt x="375" y="34"/>
                    <a:pt x="377" y="35"/>
                    <a:pt x="378" y="34"/>
                  </a:cubicBezTo>
                  <a:cubicBezTo>
                    <a:pt x="370" y="32"/>
                    <a:pt x="370" y="32"/>
                    <a:pt x="370" y="32"/>
                  </a:cubicBezTo>
                  <a:cubicBezTo>
                    <a:pt x="371" y="31"/>
                    <a:pt x="372" y="32"/>
                    <a:pt x="373" y="32"/>
                  </a:cubicBezTo>
                  <a:cubicBezTo>
                    <a:pt x="358" y="29"/>
                    <a:pt x="358" y="29"/>
                    <a:pt x="358" y="29"/>
                  </a:cubicBezTo>
                  <a:cubicBezTo>
                    <a:pt x="362" y="28"/>
                    <a:pt x="365" y="30"/>
                    <a:pt x="369" y="28"/>
                  </a:cubicBezTo>
                  <a:cubicBezTo>
                    <a:pt x="362" y="26"/>
                    <a:pt x="351" y="28"/>
                    <a:pt x="345" y="24"/>
                  </a:cubicBezTo>
                  <a:cubicBezTo>
                    <a:pt x="346" y="23"/>
                    <a:pt x="348" y="23"/>
                    <a:pt x="350" y="23"/>
                  </a:cubicBezTo>
                  <a:cubicBezTo>
                    <a:pt x="346" y="22"/>
                    <a:pt x="346" y="22"/>
                    <a:pt x="346" y="22"/>
                  </a:cubicBezTo>
                  <a:cubicBezTo>
                    <a:pt x="349" y="20"/>
                    <a:pt x="356" y="21"/>
                    <a:pt x="358" y="19"/>
                  </a:cubicBezTo>
                  <a:cubicBezTo>
                    <a:pt x="354" y="19"/>
                    <a:pt x="350" y="19"/>
                    <a:pt x="347" y="17"/>
                  </a:cubicBezTo>
                  <a:cubicBezTo>
                    <a:pt x="319" y="14"/>
                    <a:pt x="290" y="11"/>
                    <a:pt x="260" y="11"/>
                  </a:cubicBezTo>
                  <a:cubicBezTo>
                    <a:pt x="259" y="10"/>
                    <a:pt x="259" y="10"/>
                    <a:pt x="259" y="10"/>
                  </a:cubicBezTo>
                  <a:cubicBezTo>
                    <a:pt x="281" y="9"/>
                    <a:pt x="301" y="11"/>
                    <a:pt x="324" y="10"/>
                  </a:cubicBezTo>
                  <a:cubicBezTo>
                    <a:pt x="325" y="9"/>
                    <a:pt x="325" y="9"/>
                    <a:pt x="325" y="9"/>
                  </a:cubicBezTo>
                  <a:cubicBezTo>
                    <a:pt x="319" y="6"/>
                    <a:pt x="311" y="8"/>
                    <a:pt x="304" y="6"/>
                  </a:cubicBezTo>
                  <a:cubicBezTo>
                    <a:pt x="306" y="5"/>
                    <a:pt x="306" y="5"/>
                    <a:pt x="306" y="5"/>
                  </a:cubicBezTo>
                  <a:cubicBezTo>
                    <a:pt x="264" y="1"/>
                    <a:pt x="219" y="0"/>
                    <a:pt x="177" y="1"/>
                  </a:cubicBezTo>
                  <a:cubicBezTo>
                    <a:pt x="35" y="2"/>
                    <a:pt x="35" y="2"/>
                    <a:pt x="35" y="2"/>
                  </a:cubicBezTo>
                  <a:cubicBezTo>
                    <a:pt x="28" y="3"/>
                    <a:pt x="22" y="7"/>
                    <a:pt x="18" y="11"/>
                  </a:cubicBezTo>
                  <a:cubicBezTo>
                    <a:pt x="24" y="13"/>
                    <a:pt x="24" y="13"/>
                    <a:pt x="24" y="13"/>
                  </a:cubicBezTo>
                  <a:cubicBezTo>
                    <a:pt x="16" y="17"/>
                    <a:pt x="16" y="17"/>
                    <a:pt x="16" y="17"/>
                  </a:cubicBezTo>
                  <a:cubicBezTo>
                    <a:pt x="15" y="20"/>
                    <a:pt x="19" y="19"/>
                    <a:pt x="22" y="20"/>
                  </a:cubicBezTo>
                  <a:cubicBezTo>
                    <a:pt x="21" y="20"/>
                    <a:pt x="21" y="20"/>
                    <a:pt x="21" y="20"/>
                  </a:cubicBezTo>
                  <a:cubicBezTo>
                    <a:pt x="20" y="22"/>
                    <a:pt x="16" y="22"/>
                    <a:pt x="19" y="24"/>
                  </a:cubicBezTo>
                  <a:cubicBezTo>
                    <a:pt x="19" y="25"/>
                    <a:pt x="16" y="25"/>
                    <a:pt x="15" y="26"/>
                  </a:cubicBezTo>
                  <a:cubicBezTo>
                    <a:pt x="15" y="29"/>
                    <a:pt x="8" y="33"/>
                    <a:pt x="11" y="37"/>
                  </a:cubicBezTo>
                  <a:cubicBezTo>
                    <a:pt x="8" y="42"/>
                    <a:pt x="13" y="47"/>
                    <a:pt x="12" y="52"/>
                  </a:cubicBezTo>
                  <a:cubicBezTo>
                    <a:pt x="8" y="56"/>
                    <a:pt x="10" y="63"/>
                    <a:pt x="7" y="68"/>
                  </a:cubicBezTo>
                  <a:cubicBezTo>
                    <a:pt x="15" y="73"/>
                    <a:pt x="0" y="77"/>
                    <a:pt x="8" y="82"/>
                  </a:cubicBezTo>
                  <a:cubicBezTo>
                    <a:pt x="9" y="88"/>
                    <a:pt x="16" y="93"/>
                    <a:pt x="24" y="97"/>
                  </a:cubicBezTo>
                  <a:cubicBezTo>
                    <a:pt x="50" y="109"/>
                    <a:pt x="82" y="110"/>
                    <a:pt x="113" y="111"/>
                  </a:cubicBezTo>
                  <a:cubicBezTo>
                    <a:pt x="277" y="109"/>
                    <a:pt x="277" y="109"/>
                    <a:pt x="277" y="109"/>
                  </a:cubicBezTo>
                  <a:cubicBezTo>
                    <a:pt x="295" y="106"/>
                    <a:pt x="314" y="107"/>
                    <a:pt x="331" y="104"/>
                  </a:cubicBezTo>
                  <a:cubicBezTo>
                    <a:pt x="350" y="103"/>
                    <a:pt x="364" y="95"/>
                    <a:pt x="382" y="93"/>
                  </a:cubicBezTo>
                  <a:cubicBezTo>
                    <a:pt x="379" y="91"/>
                    <a:pt x="374" y="92"/>
                    <a:pt x="369" y="91"/>
                  </a:cubicBezTo>
                  <a:cubicBezTo>
                    <a:pt x="375" y="88"/>
                    <a:pt x="382" y="87"/>
                    <a:pt x="388" y="86"/>
                  </a:cubicBezTo>
                  <a:cubicBezTo>
                    <a:pt x="387" y="86"/>
                    <a:pt x="385" y="87"/>
                    <a:pt x="385" y="86"/>
                  </a:cubicBezTo>
                  <a:cubicBezTo>
                    <a:pt x="387" y="84"/>
                    <a:pt x="391" y="86"/>
                    <a:pt x="392" y="84"/>
                  </a:cubicBezTo>
                  <a:cubicBezTo>
                    <a:pt x="389" y="82"/>
                    <a:pt x="389" y="82"/>
                    <a:pt x="389" y="82"/>
                  </a:cubicBezTo>
                  <a:cubicBezTo>
                    <a:pt x="391" y="80"/>
                    <a:pt x="395" y="81"/>
                    <a:pt x="397" y="80"/>
                  </a:cubicBezTo>
                  <a:close/>
                </a:path>
              </a:pathLst>
            </a:custGeom>
            <a:solidFill>
              <a:srgbClr val="004DA1"/>
            </a:solidFill>
            <a:ln>
              <a:noFill/>
            </a:ln>
          </p:spPr>
          <p:txBody>
            <a:bodyPr vert="horz" wrap="square" lIns="68580" tIns="34290" rIns="68580" bIns="3429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013" b="0" i="0" u="none" strike="noStrike" kern="0" cap="none" spc="0" normalizeH="0" baseline="0" noProof="0" dirty="0">
                <a:ln>
                  <a:noFill/>
                </a:ln>
                <a:solidFill>
                  <a:prstClr val="black"/>
                </a:solidFill>
                <a:effectLst/>
                <a:uLnTx/>
                <a:uFillTx/>
                <a:cs typeface="+mn-ea"/>
                <a:sym typeface="+mn-lt"/>
              </a:endParaRPr>
            </a:p>
          </p:txBody>
        </p:sp>
        <p:sp>
          <p:nvSpPr>
            <p:cNvPr id="11" name="文本框 10">
              <a:extLst>
                <a:ext uri="{FF2B5EF4-FFF2-40B4-BE49-F238E27FC236}">
                  <a16:creationId xmlns:a16="http://schemas.microsoft.com/office/drawing/2014/main" id="{9462C35B-6929-21F4-4B34-236D91FEC5D5}"/>
                </a:ext>
              </a:extLst>
            </p:cNvPr>
            <p:cNvSpPr txBox="1"/>
            <p:nvPr/>
          </p:nvSpPr>
          <p:spPr>
            <a:xfrm>
              <a:off x="9306645" y="2520919"/>
              <a:ext cx="902810" cy="670271"/>
            </a:xfrm>
            <a:prstGeom prst="rect">
              <a:avLst/>
            </a:prstGeom>
            <a:noFill/>
            <a:effectLst/>
          </p:spPr>
          <p:txBody>
            <a:bodyPr vert="eaVert" wrap="none" rtlCol="0" anchor="ctr">
              <a:spAutoFit/>
            </a:bodyPr>
            <a:lstStyle>
              <a:defPPr>
                <a:defRPr lang="zh-CN"/>
              </a:defPPr>
              <a:lvl1pPr algn="ctr">
                <a:defRPr sz="4400">
                  <a:solidFill>
                    <a:srgbClr val="004DA1"/>
                  </a:solidFill>
                  <a:latin typeface="李旭科书法" panose="02000603000000000000" pitchFamily="2" charset="-122"/>
                  <a:ea typeface="李旭科书法" panose="02000603000000000000" pitchFamily="2" charset="-122"/>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3200" b="0" i="0" u="none" strike="noStrike" kern="0" cap="none" spc="0" normalizeH="0" baseline="0" noProof="0" dirty="0">
                  <a:ln>
                    <a:noFill/>
                  </a:ln>
                  <a:solidFill>
                    <a:prstClr val="white"/>
                  </a:solidFill>
                  <a:effectLst/>
                  <a:uLnTx/>
                  <a:uFillTx/>
                  <a:latin typeface="+mn-lt"/>
                  <a:ea typeface="+mn-ea"/>
                  <a:cs typeface="+mn-ea"/>
                  <a:sym typeface="+mn-lt"/>
                </a:rPr>
                <a:t>AC</a:t>
              </a:r>
              <a:endParaRPr kumimoji="0" lang="zh-CN" altLang="en-US" sz="3200" b="0" i="0" u="none" strike="noStrike" kern="0" cap="none" spc="0" normalizeH="0" baseline="0" noProof="0" dirty="0">
                <a:ln>
                  <a:noFill/>
                </a:ln>
                <a:solidFill>
                  <a:prstClr val="white"/>
                </a:solidFill>
                <a:effectLst/>
                <a:uLnTx/>
                <a:uFillTx/>
                <a:latin typeface="+mn-lt"/>
                <a:ea typeface="+mn-ea"/>
                <a:cs typeface="+mn-ea"/>
                <a:sym typeface="+mn-lt"/>
              </a:endParaRPr>
            </a:p>
          </p:txBody>
        </p:sp>
      </p:grpSp>
    </p:spTree>
    <p:extLst>
      <p:ext uri="{BB962C8B-B14F-4D97-AF65-F5344CB8AC3E}">
        <p14:creationId xmlns:p14="http://schemas.microsoft.com/office/powerpoint/2010/main" val="27318963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3F297A04-FA86-470C-A283-0F372052F889}"/>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latin typeface="+mn-lt"/>
                <a:cs typeface="+mn-ea"/>
                <a:sym typeface="+mn-lt"/>
              </a:rPr>
              <a:pPr>
                <a:defRPr/>
              </a:pPr>
              <a:t>277</a:t>
            </a:fld>
            <a:endParaRPr lang="en-US">
              <a:solidFill>
                <a:prstClr val="black">
                  <a:tint val="75000"/>
                </a:prstClr>
              </a:solidFill>
              <a:latin typeface="+mn-lt"/>
              <a:cs typeface="+mn-ea"/>
              <a:sym typeface="+mn-lt"/>
            </a:endParaRPr>
          </a:p>
        </p:txBody>
      </p:sp>
      <p:sp>
        <p:nvSpPr>
          <p:cNvPr id="3" name="文本框 2">
            <a:extLst>
              <a:ext uri="{FF2B5EF4-FFF2-40B4-BE49-F238E27FC236}">
                <a16:creationId xmlns:a16="http://schemas.microsoft.com/office/drawing/2014/main" id="{8D04972F-565F-4E50-896F-ED56EDD1A38F}"/>
              </a:ext>
            </a:extLst>
          </p:cNvPr>
          <p:cNvSpPr txBox="1"/>
          <p:nvPr/>
        </p:nvSpPr>
        <p:spPr>
          <a:xfrm>
            <a:off x="2039921" y="225348"/>
            <a:ext cx="5410461" cy="500137"/>
          </a:xfrm>
          <a:prstGeom prst="rect">
            <a:avLst/>
          </a:prstGeom>
          <a:noFill/>
        </p:spPr>
        <p:txBody>
          <a:bodyPr wrap="square" lIns="68580" tIns="34290" rIns="68580" bIns="34290" rtlCol="0">
            <a:spAutoFit/>
          </a:bodyPr>
          <a:lstStyle/>
          <a:p>
            <a:pPr algn="ctr"/>
            <a:r>
              <a:rPr lang="zh-CN" altLang="en-US" sz="2800" b="1" dirty="0">
                <a:solidFill>
                  <a:srgbClr val="0070C0"/>
                </a:solidFill>
                <a:cs typeface="+mn-ea"/>
                <a:sym typeface="+mn-lt"/>
              </a:rPr>
              <a:t>试试就试试</a:t>
            </a:r>
            <a:endParaRPr lang="en-US" altLang="zh-CN" sz="2800" b="1" dirty="0">
              <a:solidFill>
                <a:srgbClr val="7030A0"/>
              </a:solidFill>
              <a:cs typeface="+mn-ea"/>
              <a:sym typeface="+mn-lt"/>
            </a:endParaRPr>
          </a:p>
        </p:txBody>
      </p:sp>
      <p:sp>
        <p:nvSpPr>
          <p:cNvPr id="8" name="内容占位符 1">
            <a:extLst>
              <a:ext uri="{FF2B5EF4-FFF2-40B4-BE49-F238E27FC236}">
                <a16:creationId xmlns:a16="http://schemas.microsoft.com/office/drawing/2014/main" id="{C55AD2E8-BCFE-4A42-9301-8BD4BC5CB3A5}"/>
              </a:ext>
            </a:extLst>
          </p:cNvPr>
          <p:cNvSpPr txBox="1">
            <a:spLocks/>
          </p:cNvSpPr>
          <p:nvPr/>
        </p:nvSpPr>
        <p:spPr>
          <a:xfrm>
            <a:off x="490822" y="779487"/>
            <a:ext cx="8257891" cy="3887763"/>
          </a:xfrm>
          <a:prstGeom prst="rect">
            <a:avLst/>
          </a:prstGeom>
        </p:spPr>
        <p:txBody>
          <a:bodyPr vert="horz" lIns="91440" tIns="45720" rIns="91440" bIns="45720" rtlCol="0">
            <a:normAutofit/>
          </a:bodyPr>
          <a:lstStyle>
            <a:lvl1pPr marL="0" indent="538480" algn="l" defTabSz="685800" rtl="0" eaLnBrk="1" latinLnBrk="0" hangingPunct="1">
              <a:lnSpc>
                <a:spcPct val="150000"/>
              </a:lnSpc>
              <a:spcBef>
                <a:spcPts val="0"/>
              </a:spcBef>
              <a:buFont typeface="Arial" panose="020B0604020202020204" pitchFamily="34" charset="0"/>
              <a:buNone/>
              <a:defRPr sz="2200" b="1" kern="1200">
                <a:solidFill>
                  <a:srgbClr val="004DA1"/>
                </a:solidFill>
                <a:latin typeface="楷体" panose="02010609060101010101" pitchFamily="49" charset="-122"/>
                <a:ea typeface="楷体" panose="02010609060101010101" pitchFamily="49" charset="-122"/>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en-US" altLang="zh-CN" dirty="0">
                <a:latin typeface="+mn-lt"/>
                <a:ea typeface="+mn-ea"/>
                <a:cs typeface="+mn-ea"/>
                <a:sym typeface="+mn-lt"/>
              </a:rPr>
              <a:t>【</a:t>
            </a:r>
            <a:r>
              <a:rPr lang="zh-CN" altLang="en-US" dirty="0">
                <a:latin typeface="+mn-lt"/>
                <a:ea typeface="+mn-ea"/>
                <a:cs typeface="+mn-ea"/>
                <a:sym typeface="+mn-lt"/>
              </a:rPr>
              <a:t>判断题</a:t>
            </a:r>
            <a:r>
              <a:rPr lang="en-US" altLang="zh-CN" dirty="0">
                <a:latin typeface="+mn-lt"/>
                <a:ea typeface="+mn-ea"/>
                <a:cs typeface="+mn-ea"/>
                <a:sym typeface="+mn-lt"/>
              </a:rPr>
              <a:t>】</a:t>
            </a:r>
            <a:r>
              <a:rPr lang="zh-CN" altLang="en-US" dirty="0">
                <a:latin typeface="+mn-lt"/>
                <a:ea typeface="+mn-ea"/>
                <a:cs typeface="+mn-ea"/>
                <a:sym typeface="+mn-lt"/>
              </a:rPr>
              <a:t>（</a:t>
            </a:r>
            <a:r>
              <a:rPr lang="en-US" altLang="zh-CN" dirty="0">
                <a:latin typeface="+mn-lt"/>
                <a:ea typeface="+mn-ea"/>
                <a:cs typeface="+mn-ea"/>
                <a:sym typeface="+mn-lt"/>
              </a:rPr>
              <a:t>2022</a:t>
            </a:r>
            <a:r>
              <a:rPr lang="zh-CN" altLang="en-US" dirty="0">
                <a:latin typeface="+mn-lt"/>
                <a:ea typeface="+mn-ea"/>
                <a:cs typeface="+mn-ea"/>
                <a:sym typeface="+mn-lt"/>
              </a:rPr>
              <a:t>年）增值税一般纳税人将租入的大楼兼用于办公和职工宿舍的，其进项税额不得从销项税额中抵扣。（　）</a:t>
            </a:r>
          </a:p>
        </p:txBody>
      </p:sp>
      <p:grpSp>
        <p:nvGrpSpPr>
          <p:cNvPr id="9" name="组合 8">
            <a:extLst>
              <a:ext uri="{FF2B5EF4-FFF2-40B4-BE49-F238E27FC236}">
                <a16:creationId xmlns:a16="http://schemas.microsoft.com/office/drawing/2014/main" id="{D7CCD27B-CFDC-4184-8D48-6FBEDF9404AE}"/>
              </a:ext>
            </a:extLst>
          </p:cNvPr>
          <p:cNvGrpSpPr/>
          <p:nvPr/>
        </p:nvGrpSpPr>
        <p:grpSpPr>
          <a:xfrm rot="16200000">
            <a:off x="1893805" y="3981480"/>
            <a:ext cx="677108" cy="1428693"/>
            <a:chOff x="9306643" y="1903595"/>
            <a:chExt cx="902810" cy="1904924"/>
          </a:xfrm>
        </p:grpSpPr>
        <p:sp>
          <p:nvSpPr>
            <p:cNvPr id="10" name="Freeform 668">
              <a:extLst>
                <a:ext uri="{FF2B5EF4-FFF2-40B4-BE49-F238E27FC236}">
                  <a16:creationId xmlns:a16="http://schemas.microsoft.com/office/drawing/2014/main" id="{25B8C2A1-05FC-4FC7-8039-F3BDF3EAEED1}"/>
                </a:ext>
              </a:extLst>
            </p:cNvPr>
            <p:cNvSpPr>
              <a:spLocks/>
            </p:cNvSpPr>
            <p:nvPr/>
          </p:nvSpPr>
          <p:spPr bwMode="auto">
            <a:xfrm rot="5400000">
              <a:off x="8805602" y="2585762"/>
              <a:ext cx="1904924" cy="540590"/>
            </a:xfrm>
            <a:custGeom>
              <a:avLst/>
              <a:gdLst>
                <a:gd name="T0" fmla="*/ 384 w 398"/>
                <a:gd name="T1" fmla="*/ 77 h 111"/>
                <a:gd name="T2" fmla="*/ 388 w 398"/>
                <a:gd name="T3" fmla="*/ 74 h 111"/>
                <a:gd name="T4" fmla="*/ 388 w 398"/>
                <a:gd name="T5" fmla="*/ 71 h 111"/>
                <a:gd name="T6" fmla="*/ 397 w 398"/>
                <a:gd name="T7" fmla="*/ 67 h 111"/>
                <a:gd name="T8" fmla="*/ 390 w 398"/>
                <a:gd name="T9" fmla="*/ 62 h 111"/>
                <a:gd name="T10" fmla="*/ 388 w 398"/>
                <a:gd name="T11" fmla="*/ 59 h 111"/>
                <a:gd name="T12" fmla="*/ 388 w 398"/>
                <a:gd name="T13" fmla="*/ 56 h 111"/>
                <a:gd name="T14" fmla="*/ 385 w 398"/>
                <a:gd name="T15" fmla="*/ 54 h 111"/>
                <a:gd name="T16" fmla="*/ 387 w 398"/>
                <a:gd name="T17" fmla="*/ 51 h 111"/>
                <a:gd name="T18" fmla="*/ 389 w 398"/>
                <a:gd name="T19" fmla="*/ 48 h 111"/>
                <a:gd name="T20" fmla="*/ 384 w 398"/>
                <a:gd name="T21" fmla="*/ 46 h 111"/>
                <a:gd name="T22" fmla="*/ 378 w 398"/>
                <a:gd name="T23" fmla="*/ 42 h 111"/>
                <a:gd name="T24" fmla="*/ 385 w 398"/>
                <a:gd name="T25" fmla="*/ 40 h 111"/>
                <a:gd name="T26" fmla="*/ 378 w 398"/>
                <a:gd name="T27" fmla="*/ 37 h 111"/>
                <a:gd name="T28" fmla="*/ 378 w 398"/>
                <a:gd name="T29" fmla="*/ 34 h 111"/>
                <a:gd name="T30" fmla="*/ 373 w 398"/>
                <a:gd name="T31" fmla="*/ 32 h 111"/>
                <a:gd name="T32" fmla="*/ 369 w 398"/>
                <a:gd name="T33" fmla="*/ 28 h 111"/>
                <a:gd name="T34" fmla="*/ 350 w 398"/>
                <a:gd name="T35" fmla="*/ 23 h 111"/>
                <a:gd name="T36" fmla="*/ 358 w 398"/>
                <a:gd name="T37" fmla="*/ 19 h 111"/>
                <a:gd name="T38" fmla="*/ 260 w 398"/>
                <a:gd name="T39" fmla="*/ 11 h 111"/>
                <a:gd name="T40" fmla="*/ 324 w 398"/>
                <a:gd name="T41" fmla="*/ 10 h 111"/>
                <a:gd name="T42" fmla="*/ 304 w 398"/>
                <a:gd name="T43" fmla="*/ 6 h 111"/>
                <a:gd name="T44" fmla="*/ 177 w 398"/>
                <a:gd name="T45" fmla="*/ 1 h 111"/>
                <a:gd name="T46" fmla="*/ 18 w 398"/>
                <a:gd name="T47" fmla="*/ 11 h 111"/>
                <a:gd name="T48" fmla="*/ 16 w 398"/>
                <a:gd name="T49" fmla="*/ 17 h 111"/>
                <a:gd name="T50" fmla="*/ 21 w 398"/>
                <a:gd name="T51" fmla="*/ 20 h 111"/>
                <a:gd name="T52" fmla="*/ 15 w 398"/>
                <a:gd name="T53" fmla="*/ 26 h 111"/>
                <a:gd name="T54" fmla="*/ 12 w 398"/>
                <a:gd name="T55" fmla="*/ 52 h 111"/>
                <a:gd name="T56" fmla="*/ 8 w 398"/>
                <a:gd name="T57" fmla="*/ 82 h 111"/>
                <a:gd name="T58" fmla="*/ 113 w 398"/>
                <a:gd name="T59" fmla="*/ 111 h 111"/>
                <a:gd name="T60" fmla="*/ 331 w 398"/>
                <a:gd name="T61" fmla="*/ 104 h 111"/>
                <a:gd name="T62" fmla="*/ 369 w 398"/>
                <a:gd name="T63" fmla="*/ 91 h 111"/>
                <a:gd name="T64" fmla="*/ 385 w 398"/>
                <a:gd name="T65" fmla="*/ 86 h 111"/>
                <a:gd name="T66" fmla="*/ 389 w 398"/>
                <a:gd name="T67" fmla="*/ 8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98" h="111">
                  <a:moveTo>
                    <a:pt x="397" y="80"/>
                  </a:moveTo>
                  <a:cubicBezTo>
                    <a:pt x="394" y="77"/>
                    <a:pt x="387" y="79"/>
                    <a:pt x="384" y="77"/>
                  </a:cubicBezTo>
                  <a:cubicBezTo>
                    <a:pt x="387" y="75"/>
                    <a:pt x="394" y="76"/>
                    <a:pt x="396" y="76"/>
                  </a:cubicBezTo>
                  <a:cubicBezTo>
                    <a:pt x="388" y="74"/>
                    <a:pt x="388" y="74"/>
                    <a:pt x="388" y="74"/>
                  </a:cubicBezTo>
                  <a:cubicBezTo>
                    <a:pt x="397" y="72"/>
                    <a:pt x="397" y="72"/>
                    <a:pt x="397" y="72"/>
                  </a:cubicBezTo>
                  <a:cubicBezTo>
                    <a:pt x="395" y="71"/>
                    <a:pt x="390" y="73"/>
                    <a:pt x="388" y="71"/>
                  </a:cubicBezTo>
                  <a:cubicBezTo>
                    <a:pt x="388" y="69"/>
                    <a:pt x="390" y="70"/>
                    <a:pt x="391" y="70"/>
                  </a:cubicBezTo>
                  <a:cubicBezTo>
                    <a:pt x="394" y="70"/>
                    <a:pt x="398" y="69"/>
                    <a:pt x="397" y="67"/>
                  </a:cubicBezTo>
                  <a:cubicBezTo>
                    <a:pt x="397" y="63"/>
                    <a:pt x="391" y="64"/>
                    <a:pt x="388" y="63"/>
                  </a:cubicBezTo>
                  <a:cubicBezTo>
                    <a:pt x="390" y="62"/>
                    <a:pt x="390" y="62"/>
                    <a:pt x="390" y="62"/>
                  </a:cubicBezTo>
                  <a:cubicBezTo>
                    <a:pt x="388" y="62"/>
                    <a:pt x="386" y="62"/>
                    <a:pt x="385" y="60"/>
                  </a:cubicBezTo>
                  <a:cubicBezTo>
                    <a:pt x="386" y="60"/>
                    <a:pt x="387" y="59"/>
                    <a:pt x="388" y="59"/>
                  </a:cubicBezTo>
                  <a:cubicBezTo>
                    <a:pt x="383" y="57"/>
                    <a:pt x="383" y="57"/>
                    <a:pt x="383" y="57"/>
                  </a:cubicBezTo>
                  <a:cubicBezTo>
                    <a:pt x="388" y="56"/>
                    <a:pt x="388" y="56"/>
                    <a:pt x="388" y="56"/>
                  </a:cubicBezTo>
                  <a:cubicBezTo>
                    <a:pt x="386" y="56"/>
                    <a:pt x="386" y="56"/>
                    <a:pt x="386" y="56"/>
                  </a:cubicBezTo>
                  <a:cubicBezTo>
                    <a:pt x="384" y="55"/>
                    <a:pt x="386" y="54"/>
                    <a:pt x="385" y="54"/>
                  </a:cubicBezTo>
                  <a:cubicBezTo>
                    <a:pt x="383" y="52"/>
                    <a:pt x="379" y="54"/>
                    <a:pt x="377" y="52"/>
                  </a:cubicBezTo>
                  <a:cubicBezTo>
                    <a:pt x="380" y="51"/>
                    <a:pt x="384" y="51"/>
                    <a:pt x="387" y="51"/>
                  </a:cubicBezTo>
                  <a:cubicBezTo>
                    <a:pt x="385" y="51"/>
                    <a:pt x="382" y="51"/>
                    <a:pt x="381" y="49"/>
                  </a:cubicBezTo>
                  <a:cubicBezTo>
                    <a:pt x="389" y="48"/>
                    <a:pt x="389" y="48"/>
                    <a:pt x="389" y="48"/>
                  </a:cubicBezTo>
                  <a:cubicBezTo>
                    <a:pt x="387" y="47"/>
                    <a:pt x="384" y="48"/>
                    <a:pt x="382" y="47"/>
                  </a:cubicBezTo>
                  <a:cubicBezTo>
                    <a:pt x="384" y="46"/>
                    <a:pt x="384" y="46"/>
                    <a:pt x="384" y="46"/>
                  </a:cubicBezTo>
                  <a:cubicBezTo>
                    <a:pt x="381" y="45"/>
                    <a:pt x="378" y="46"/>
                    <a:pt x="376" y="44"/>
                  </a:cubicBezTo>
                  <a:cubicBezTo>
                    <a:pt x="377" y="43"/>
                    <a:pt x="378" y="43"/>
                    <a:pt x="378" y="42"/>
                  </a:cubicBezTo>
                  <a:cubicBezTo>
                    <a:pt x="377" y="42"/>
                    <a:pt x="375" y="42"/>
                    <a:pt x="374" y="41"/>
                  </a:cubicBezTo>
                  <a:cubicBezTo>
                    <a:pt x="377" y="40"/>
                    <a:pt x="382" y="41"/>
                    <a:pt x="385" y="40"/>
                  </a:cubicBezTo>
                  <a:cubicBezTo>
                    <a:pt x="377" y="37"/>
                    <a:pt x="377" y="37"/>
                    <a:pt x="377" y="37"/>
                  </a:cubicBezTo>
                  <a:cubicBezTo>
                    <a:pt x="377" y="37"/>
                    <a:pt x="377" y="37"/>
                    <a:pt x="378" y="37"/>
                  </a:cubicBezTo>
                  <a:cubicBezTo>
                    <a:pt x="373" y="35"/>
                    <a:pt x="373" y="35"/>
                    <a:pt x="373" y="35"/>
                  </a:cubicBezTo>
                  <a:cubicBezTo>
                    <a:pt x="375" y="34"/>
                    <a:pt x="377" y="35"/>
                    <a:pt x="378" y="34"/>
                  </a:cubicBezTo>
                  <a:cubicBezTo>
                    <a:pt x="370" y="32"/>
                    <a:pt x="370" y="32"/>
                    <a:pt x="370" y="32"/>
                  </a:cubicBezTo>
                  <a:cubicBezTo>
                    <a:pt x="371" y="31"/>
                    <a:pt x="372" y="32"/>
                    <a:pt x="373" y="32"/>
                  </a:cubicBezTo>
                  <a:cubicBezTo>
                    <a:pt x="358" y="29"/>
                    <a:pt x="358" y="29"/>
                    <a:pt x="358" y="29"/>
                  </a:cubicBezTo>
                  <a:cubicBezTo>
                    <a:pt x="362" y="28"/>
                    <a:pt x="365" y="30"/>
                    <a:pt x="369" y="28"/>
                  </a:cubicBezTo>
                  <a:cubicBezTo>
                    <a:pt x="362" y="26"/>
                    <a:pt x="351" y="28"/>
                    <a:pt x="345" y="24"/>
                  </a:cubicBezTo>
                  <a:cubicBezTo>
                    <a:pt x="346" y="23"/>
                    <a:pt x="348" y="23"/>
                    <a:pt x="350" y="23"/>
                  </a:cubicBezTo>
                  <a:cubicBezTo>
                    <a:pt x="346" y="22"/>
                    <a:pt x="346" y="22"/>
                    <a:pt x="346" y="22"/>
                  </a:cubicBezTo>
                  <a:cubicBezTo>
                    <a:pt x="349" y="20"/>
                    <a:pt x="356" y="21"/>
                    <a:pt x="358" y="19"/>
                  </a:cubicBezTo>
                  <a:cubicBezTo>
                    <a:pt x="354" y="19"/>
                    <a:pt x="350" y="19"/>
                    <a:pt x="347" y="17"/>
                  </a:cubicBezTo>
                  <a:cubicBezTo>
                    <a:pt x="319" y="14"/>
                    <a:pt x="290" y="11"/>
                    <a:pt x="260" y="11"/>
                  </a:cubicBezTo>
                  <a:cubicBezTo>
                    <a:pt x="259" y="10"/>
                    <a:pt x="259" y="10"/>
                    <a:pt x="259" y="10"/>
                  </a:cubicBezTo>
                  <a:cubicBezTo>
                    <a:pt x="281" y="9"/>
                    <a:pt x="301" y="11"/>
                    <a:pt x="324" y="10"/>
                  </a:cubicBezTo>
                  <a:cubicBezTo>
                    <a:pt x="325" y="9"/>
                    <a:pt x="325" y="9"/>
                    <a:pt x="325" y="9"/>
                  </a:cubicBezTo>
                  <a:cubicBezTo>
                    <a:pt x="319" y="6"/>
                    <a:pt x="311" y="8"/>
                    <a:pt x="304" y="6"/>
                  </a:cubicBezTo>
                  <a:cubicBezTo>
                    <a:pt x="306" y="5"/>
                    <a:pt x="306" y="5"/>
                    <a:pt x="306" y="5"/>
                  </a:cubicBezTo>
                  <a:cubicBezTo>
                    <a:pt x="264" y="1"/>
                    <a:pt x="219" y="0"/>
                    <a:pt x="177" y="1"/>
                  </a:cubicBezTo>
                  <a:cubicBezTo>
                    <a:pt x="35" y="2"/>
                    <a:pt x="35" y="2"/>
                    <a:pt x="35" y="2"/>
                  </a:cubicBezTo>
                  <a:cubicBezTo>
                    <a:pt x="28" y="3"/>
                    <a:pt x="22" y="7"/>
                    <a:pt x="18" y="11"/>
                  </a:cubicBezTo>
                  <a:cubicBezTo>
                    <a:pt x="24" y="13"/>
                    <a:pt x="24" y="13"/>
                    <a:pt x="24" y="13"/>
                  </a:cubicBezTo>
                  <a:cubicBezTo>
                    <a:pt x="16" y="17"/>
                    <a:pt x="16" y="17"/>
                    <a:pt x="16" y="17"/>
                  </a:cubicBezTo>
                  <a:cubicBezTo>
                    <a:pt x="15" y="20"/>
                    <a:pt x="19" y="19"/>
                    <a:pt x="22" y="20"/>
                  </a:cubicBezTo>
                  <a:cubicBezTo>
                    <a:pt x="21" y="20"/>
                    <a:pt x="21" y="20"/>
                    <a:pt x="21" y="20"/>
                  </a:cubicBezTo>
                  <a:cubicBezTo>
                    <a:pt x="20" y="22"/>
                    <a:pt x="16" y="22"/>
                    <a:pt x="19" y="24"/>
                  </a:cubicBezTo>
                  <a:cubicBezTo>
                    <a:pt x="19" y="25"/>
                    <a:pt x="16" y="25"/>
                    <a:pt x="15" y="26"/>
                  </a:cubicBezTo>
                  <a:cubicBezTo>
                    <a:pt x="15" y="29"/>
                    <a:pt x="8" y="33"/>
                    <a:pt x="11" y="37"/>
                  </a:cubicBezTo>
                  <a:cubicBezTo>
                    <a:pt x="8" y="42"/>
                    <a:pt x="13" y="47"/>
                    <a:pt x="12" y="52"/>
                  </a:cubicBezTo>
                  <a:cubicBezTo>
                    <a:pt x="8" y="56"/>
                    <a:pt x="10" y="63"/>
                    <a:pt x="7" y="68"/>
                  </a:cubicBezTo>
                  <a:cubicBezTo>
                    <a:pt x="15" y="73"/>
                    <a:pt x="0" y="77"/>
                    <a:pt x="8" y="82"/>
                  </a:cubicBezTo>
                  <a:cubicBezTo>
                    <a:pt x="9" y="88"/>
                    <a:pt x="16" y="93"/>
                    <a:pt x="24" y="97"/>
                  </a:cubicBezTo>
                  <a:cubicBezTo>
                    <a:pt x="50" y="109"/>
                    <a:pt x="82" y="110"/>
                    <a:pt x="113" y="111"/>
                  </a:cubicBezTo>
                  <a:cubicBezTo>
                    <a:pt x="277" y="109"/>
                    <a:pt x="277" y="109"/>
                    <a:pt x="277" y="109"/>
                  </a:cubicBezTo>
                  <a:cubicBezTo>
                    <a:pt x="295" y="106"/>
                    <a:pt x="314" y="107"/>
                    <a:pt x="331" y="104"/>
                  </a:cubicBezTo>
                  <a:cubicBezTo>
                    <a:pt x="350" y="103"/>
                    <a:pt x="364" y="95"/>
                    <a:pt x="382" y="93"/>
                  </a:cubicBezTo>
                  <a:cubicBezTo>
                    <a:pt x="379" y="91"/>
                    <a:pt x="374" y="92"/>
                    <a:pt x="369" y="91"/>
                  </a:cubicBezTo>
                  <a:cubicBezTo>
                    <a:pt x="375" y="88"/>
                    <a:pt x="382" y="87"/>
                    <a:pt x="388" y="86"/>
                  </a:cubicBezTo>
                  <a:cubicBezTo>
                    <a:pt x="387" y="86"/>
                    <a:pt x="385" y="87"/>
                    <a:pt x="385" y="86"/>
                  </a:cubicBezTo>
                  <a:cubicBezTo>
                    <a:pt x="387" y="84"/>
                    <a:pt x="391" y="86"/>
                    <a:pt x="392" y="84"/>
                  </a:cubicBezTo>
                  <a:cubicBezTo>
                    <a:pt x="389" y="82"/>
                    <a:pt x="389" y="82"/>
                    <a:pt x="389" y="82"/>
                  </a:cubicBezTo>
                  <a:cubicBezTo>
                    <a:pt x="391" y="80"/>
                    <a:pt x="395" y="81"/>
                    <a:pt x="397" y="80"/>
                  </a:cubicBezTo>
                  <a:close/>
                </a:path>
              </a:pathLst>
            </a:custGeom>
            <a:solidFill>
              <a:srgbClr val="004DA1"/>
            </a:solidFill>
            <a:ln>
              <a:noFill/>
            </a:ln>
          </p:spPr>
          <p:txBody>
            <a:bodyPr vert="horz" wrap="square" lIns="68580" tIns="34290" rIns="68580" bIns="3429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013" b="0" i="0" u="none" strike="noStrike" kern="0" cap="none" spc="0" normalizeH="0" baseline="0" noProof="0" dirty="0">
                <a:ln>
                  <a:noFill/>
                </a:ln>
                <a:solidFill>
                  <a:prstClr val="black"/>
                </a:solidFill>
                <a:effectLst/>
                <a:uLnTx/>
                <a:uFillTx/>
                <a:cs typeface="+mn-ea"/>
                <a:sym typeface="+mn-lt"/>
              </a:endParaRPr>
            </a:p>
          </p:txBody>
        </p:sp>
        <p:sp>
          <p:nvSpPr>
            <p:cNvPr id="11" name="文本框 10">
              <a:extLst>
                <a:ext uri="{FF2B5EF4-FFF2-40B4-BE49-F238E27FC236}">
                  <a16:creationId xmlns:a16="http://schemas.microsoft.com/office/drawing/2014/main" id="{9638B1E5-5568-466A-B5E2-8FD1DDE2E088}"/>
                </a:ext>
              </a:extLst>
            </p:cNvPr>
            <p:cNvSpPr txBox="1"/>
            <p:nvPr/>
          </p:nvSpPr>
          <p:spPr>
            <a:xfrm>
              <a:off x="9306643" y="2520920"/>
              <a:ext cx="902810" cy="670269"/>
            </a:xfrm>
            <a:prstGeom prst="rect">
              <a:avLst/>
            </a:prstGeom>
            <a:noFill/>
            <a:effectLst/>
          </p:spPr>
          <p:txBody>
            <a:bodyPr vert="eaVert" wrap="none" rtlCol="0" anchor="ctr">
              <a:spAutoFit/>
            </a:bodyPr>
            <a:lstStyle>
              <a:defPPr>
                <a:defRPr lang="zh-CN"/>
              </a:defPPr>
              <a:lvl1pPr algn="ctr">
                <a:defRPr sz="4400">
                  <a:solidFill>
                    <a:srgbClr val="004DA1"/>
                  </a:solidFill>
                  <a:latin typeface="李旭科书法" panose="02000603000000000000" pitchFamily="2" charset="-122"/>
                  <a:ea typeface="李旭科书法" panose="02000603000000000000" pitchFamily="2" charset="-122"/>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lang="en-US" altLang="zh-CN" sz="3200" kern="0" dirty="0">
                  <a:solidFill>
                    <a:prstClr val="white"/>
                  </a:solidFill>
                  <a:latin typeface="+mn-lt"/>
                  <a:ea typeface="+mn-ea"/>
                  <a:cs typeface="+mn-ea"/>
                  <a:sym typeface="+mn-lt"/>
                </a:rPr>
                <a:t>×</a:t>
              </a:r>
              <a:endParaRPr kumimoji="0" lang="zh-CN" altLang="en-US" sz="3200" b="0" i="0" u="none" strike="noStrike" kern="0" cap="none" spc="0" normalizeH="0" baseline="0" noProof="0" dirty="0">
                <a:ln>
                  <a:noFill/>
                </a:ln>
                <a:solidFill>
                  <a:prstClr val="white"/>
                </a:solidFill>
                <a:effectLst/>
                <a:uLnTx/>
                <a:uFillTx/>
                <a:latin typeface="+mn-lt"/>
                <a:ea typeface="+mn-ea"/>
                <a:cs typeface="+mn-ea"/>
                <a:sym typeface="+mn-lt"/>
              </a:endParaRPr>
            </a:p>
          </p:txBody>
        </p:sp>
      </p:grpSp>
    </p:spTree>
    <p:extLst>
      <p:ext uri="{BB962C8B-B14F-4D97-AF65-F5344CB8AC3E}">
        <p14:creationId xmlns:p14="http://schemas.microsoft.com/office/powerpoint/2010/main" val="378965304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3F297A04-FA86-470C-A283-0F372052F889}"/>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latin typeface="+mn-lt"/>
                <a:cs typeface="+mn-ea"/>
                <a:sym typeface="+mn-lt"/>
              </a:rPr>
              <a:pPr>
                <a:defRPr/>
              </a:pPr>
              <a:t>278</a:t>
            </a:fld>
            <a:endParaRPr lang="en-US">
              <a:solidFill>
                <a:prstClr val="black">
                  <a:tint val="75000"/>
                </a:prstClr>
              </a:solidFill>
              <a:latin typeface="+mn-lt"/>
              <a:cs typeface="+mn-ea"/>
              <a:sym typeface="+mn-lt"/>
            </a:endParaRPr>
          </a:p>
        </p:txBody>
      </p:sp>
      <p:sp>
        <p:nvSpPr>
          <p:cNvPr id="3" name="文本框 2">
            <a:extLst>
              <a:ext uri="{FF2B5EF4-FFF2-40B4-BE49-F238E27FC236}">
                <a16:creationId xmlns:a16="http://schemas.microsoft.com/office/drawing/2014/main" id="{8D04972F-565F-4E50-896F-ED56EDD1A38F}"/>
              </a:ext>
            </a:extLst>
          </p:cNvPr>
          <p:cNvSpPr txBox="1"/>
          <p:nvPr/>
        </p:nvSpPr>
        <p:spPr>
          <a:xfrm>
            <a:off x="2039921" y="225348"/>
            <a:ext cx="5410461" cy="500137"/>
          </a:xfrm>
          <a:prstGeom prst="rect">
            <a:avLst/>
          </a:prstGeom>
          <a:noFill/>
        </p:spPr>
        <p:txBody>
          <a:bodyPr wrap="square" lIns="68580" tIns="34290" rIns="68580" bIns="34290" rtlCol="0">
            <a:spAutoFit/>
          </a:bodyPr>
          <a:lstStyle/>
          <a:p>
            <a:pPr algn="ctr"/>
            <a:r>
              <a:rPr lang="zh-CN" altLang="en-US" sz="2800" b="1" dirty="0">
                <a:solidFill>
                  <a:srgbClr val="0070C0"/>
                </a:solidFill>
                <a:cs typeface="+mn-ea"/>
                <a:sym typeface="+mn-lt"/>
              </a:rPr>
              <a:t>试试就试试</a:t>
            </a:r>
            <a:endParaRPr lang="en-US" altLang="zh-CN" sz="2800" b="1" dirty="0">
              <a:solidFill>
                <a:srgbClr val="7030A0"/>
              </a:solidFill>
              <a:cs typeface="+mn-ea"/>
              <a:sym typeface="+mn-lt"/>
            </a:endParaRPr>
          </a:p>
        </p:txBody>
      </p:sp>
      <p:sp>
        <p:nvSpPr>
          <p:cNvPr id="8" name="内容占位符 1">
            <a:extLst>
              <a:ext uri="{FF2B5EF4-FFF2-40B4-BE49-F238E27FC236}">
                <a16:creationId xmlns:a16="http://schemas.microsoft.com/office/drawing/2014/main" id="{C55AD2E8-BCFE-4A42-9301-8BD4BC5CB3A5}"/>
              </a:ext>
            </a:extLst>
          </p:cNvPr>
          <p:cNvSpPr txBox="1">
            <a:spLocks/>
          </p:cNvSpPr>
          <p:nvPr/>
        </p:nvSpPr>
        <p:spPr>
          <a:xfrm>
            <a:off x="490822" y="779487"/>
            <a:ext cx="8257891" cy="3887763"/>
          </a:xfrm>
          <a:prstGeom prst="rect">
            <a:avLst/>
          </a:prstGeom>
        </p:spPr>
        <p:txBody>
          <a:bodyPr vert="horz" lIns="91440" tIns="45720" rIns="91440" bIns="45720" rtlCol="0">
            <a:normAutofit/>
          </a:bodyPr>
          <a:lstStyle>
            <a:lvl1pPr marL="0" indent="538480" algn="l" defTabSz="685800" rtl="0" eaLnBrk="1" latinLnBrk="0" hangingPunct="1">
              <a:lnSpc>
                <a:spcPct val="150000"/>
              </a:lnSpc>
              <a:spcBef>
                <a:spcPts val="0"/>
              </a:spcBef>
              <a:buFont typeface="Arial" panose="020B0604020202020204" pitchFamily="34" charset="0"/>
              <a:buNone/>
              <a:defRPr sz="2200" b="1" kern="1200">
                <a:solidFill>
                  <a:srgbClr val="004DA1"/>
                </a:solidFill>
                <a:latin typeface="楷体" panose="02010609060101010101" pitchFamily="49" charset="-122"/>
                <a:ea typeface="楷体" panose="02010609060101010101" pitchFamily="49" charset="-122"/>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en-US" altLang="zh-CN" dirty="0">
                <a:latin typeface="+mn-lt"/>
                <a:ea typeface="+mn-ea"/>
                <a:cs typeface="+mn-ea"/>
                <a:sym typeface="+mn-lt"/>
              </a:rPr>
              <a:t>【</a:t>
            </a:r>
            <a:r>
              <a:rPr lang="zh-CN" altLang="en-US" dirty="0">
                <a:latin typeface="+mn-lt"/>
                <a:ea typeface="+mn-ea"/>
                <a:cs typeface="+mn-ea"/>
                <a:sym typeface="+mn-lt"/>
              </a:rPr>
              <a:t>例题</a:t>
            </a:r>
            <a:r>
              <a:rPr lang="en-US" altLang="zh-CN" dirty="0">
                <a:latin typeface="+mn-lt"/>
                <a:ea typeface="+mn-ea"/>
                <a:cs typeface="+mn-ea"/>
                <a:sym typeface="+mn-lt"/>
              </a:rPr>
              <a:t>-</a:t>
            </a:r>
            <a:r>
              <a:rPr lang="zh-CN" altLang="en-US" dirty="0">
                <a:latin typeface="+mn-lt"/>
                <a:ea typeface="+mn-ea"/>
                <a:cs typeface="+mn-ea"/>
                <a:sym typeface="+mn-lt"/>
              </a:rPr>
              <a:t>多选题</a:t>
            </a:r>
            <a:r>
              <a:rPr lang="en-US" altLang="zh-CN" dirty="0">
                <a:latin typeface="+mn-lt"/>
                <a:ea typeface="+mn-ea"/>
                <a:cs typeface="+mn-ea"/>
                <a:sym typeface="+mn-lt"/>
              </a:rPr>
              <a:t>】</a:t>
            </a:r>
            <a:r>
              <a:rPr lang="zh-CN" altLang="en-US" dirty="0">
                <a:latin typeface="+mn-lt"/>
                <a:ea typeface="+mn-ea"/>
                <a:cs typeface="+mn-ea"/>
                <a:sym typeface="+mn-lt"/>
              </a:rPr>
              <a:t>（</a:t>
            </a:r>
            <a:r>
              <a:rPr lang="en-US" altLang="zh-CN" dirty="0">
                <a:latin typeface="+mn-lt"/>
                <a:ea typeface="+mn-ea"/>
                <a:cs typeface="+mn-ea"/>
                <a:sym typeface="+mn-lt"/>
              </a:rPr>
              <a:t>2021 </a:t>
            </a:r>
            <a:r>
              <a:rPr lang="zh-CN" altLang="en-US" dirty="0">
                <a:latin typeface="+mn-lt"/>
                <a:ea typeface="+mn-ea"/>
                <a:cs typeface="+mn-ea"/>
                <a:sym typeface="+mn-lt"/>
              </a:rPr>
              <a:t>年）根据增值税法律制度的规定，一般纳税人购进的下列服务中，不得抵扣进项税额的有（ ）。</a:t>
            </a:r>
          </a:p>
          <a:p>
            <a:r>
              <a:rPr lang="zh-CN" altLang="en-US" dirty="0">
                <a:latin typeface="+mn-lt"/>
                <a:ea typeface="+mn-ea"/>
                <a:cs typeface="+mn-ea"/>
                <a:sym typeface="+mn-lt"/>
              </a:rPr>
              <a:t> </a:t>
            </a:r>
            <a:r>
              <a:rPr lang="en-US" altLang="zh-CN" dirty="0">
                <a:latin typeface="+mn-lt"/>
                <a:ea typeface="+mn-ea"/>
                <a:cs typeface="+mn-ea"/>
                <a:sym typeface="+mn-lt"/>
              </a:rPr>
              <a:t>A.</a:t>
            </a:r>
            <a:r>
              <a:rPr lang="zh-CN" altLang="en-US" dirty="0">
                <a:latin typeface="+mn-lt"/>
                <a:ea typeface="+mn-ea"/>
                <a:cs typeface="+mn-ea"/>
                <a:sym typeface="+mn-lt"/>
              </a:rPr>
              <a:t>餐饮服务</a:t>
            </a:r>
          </a:p>
          <a:p>
            <a:r>
              <a:rPr lang="zh-CN" altLang="en-US" dirty="0">
                <a:latin typeface="+mn-lt"/>
                <a:ea typeface="+mn-ea"/>
                <a:cs typeface="+mn-ea"/>
                <a:sym typeface="+mn-lt"/>
              </a:rPr>
              <a:t> </a:t>
            </a:r>
            <a:r>
              <a:rPr lang="en-US" altLang="zh-CN" dirty="0">
                <a:latin typeface="+mn-lt"/>
                <a:ea typeface="+mn-ea"/>
                <a:cs typeface="+mn-ea"/>
                <a:sym typeface="+mn-lt"/>
              </a:rPr>
              <a:t>B.</a:t>
            </a:r>
            <a:r>
              <a:rPr lang="zh-CN" altLang="en-US" dirty="0">
                <a:latin typeface="+mn-lt"/>
                <a:ea typeface="+mn-ea"/>
                <a:cs typeface="+mn-ea"/>
                <a:sym typeface="+mn-lt"/>
              </a:rPr>
              <a:t>贷款服务</a:t>
            </a:r>
          </a:p>
          <a:p>
            <a:r>
              <a:rPr lang="zh-CN" altLang="en-US" dirty="0">
                <a:latin typeface="+mn-lt"/>
                <a:ea typeface="+mn-ea"/>
                <a:cs typeface="+mn-ea"/>
                <a:sym typeface="+mn-lt"/>
              </a:rPr>
              <a:t> </a:t>
            </a:r>
            <a:r>
              <a:rPr lang="en-US" altLang="zh-CN" dirty="0">
                <a:latin typeface="+mn-lt"/>
                <a:ea typeface="+mn-ea"/>
                <a:cs typeface="+mn-ea"/>
                <a:sym typeface="+mn-lt"/>
              </a:rPr>
              <a:t>C.</a:t>
            </a:r>
            <a:r>
              <a:rPr lang="zh-CN" altLang="en-US" dirty="0">
                <a:latin typeface="+mn-lt"/>
                <a:ea typeface="+mn-ea"/>
                <a:cs typeface="+mn-ea"/>
                <a:sym typeface="+mn-lt"/>
              </a:rPr>
              <a:t>娱乐服务</a:t>
            </a:r>
          </a:p>
          <a:p>
            <a:r>
              <a:rPr lang="zh-CN" altLang="en-US" dirty="0">
                <a:latin typeface="+mn-lt"/>
                <a:ea typeface="+mn-ea"/>
                <a:cs typeface="+mn-ea"/>
                <a:sym typeface="+mn-lt"/>
              </a:rPr>
              <a:t> </a:t>
            </a:r>
            <a:r>
              <a:rPr lang="en-US" altLang="zh-CN" dirty="0">
                <a:latin typeface="+mn-lt"/>
                <a:ea typeface="+mn-ea"/>
                <a:cs typeface="+mn-ea"/>
                <a:sym typeface="+mn-lt"/>
              </a:rPr>
              <a:t>D.</a:t>
            </a:r>
            <a:r>
              <a:rPr lang="zh-CN" altLang="en-US" dirty="0">
                <a:latin typeface="+mn-lt"/>
                <a:ea typeface="+mn-ea"/>
                <a:cs typeface="+mn-ea"/>
                <a:sym typeface="+mn-lt"/>
              </a:rPr>
              <a:t>居民日常服务</a:t>
            </a:r>
          </a:p>
        </p:txBody>
      </p:sp>
      <p:grpSp>
        <p:nvGrpSpPr>
          <p:cNvPr id="9" name="组合 8">
            <a:extLst>
              <a:ext uri="{FF2B5EF4-FFF2-40B4-BE49-F238E27FC236}">
                <a16:creationId xmlns:a16="http://schemas.microsoft.com/office/drawing/2014/main" id="{D7CCD27B-CFDC-4184-8D48-6FBEDF9404AE}"/>
              </a:ext>
            </a:extLst>
          </p:cNvPr>
          <p:cNvGrpSpPr/>
          <p:nvPr/>
        </p:nvGrpSpPr>
        <p:grpSpPr>
          <a:xfrm rot="16200000">
            <a:off x="1893805" y="3981478"/>
            <a:ext cx="677108" cy="1428693"/>
            <a:chOff x="9306645" y="1903595"/>
            <a:chExt cx="902810" cy="1904924"/>
          </a:xfrm>
        </p:grpSpPr>
        <p:sp>
          <p:nvSpPr>
            <p:cNvPr id="10" name="Freeform 668">
              <a:extLst>
                <a:ext uri="{FF2B5EF4-FFF2-40B4-BE49-F238E27FC236}">
                  <a16:creationId xmlns:a16="http://schemas.microsoft.com/office/drawing/2014/main" id="{25B8C2A1-05FC-4FC7-8039-F3BDF3EAEED1}"/>
                </a:ext>
              </a:extLst>
            </p:cNvPr>
            <p:cNvSpPr>
              <a:spLocks/>
            </p:cNvSpPr>
            <p:nvPr/>
          </p:nvSpPr>
          <p:spPr bwMode="auto">
            <a:xfrm rot="5400000">
              <a:off x="8805602" y="2585762"/>
              <a:ext cx="1904924" cy="540590"/>
            </a:xfrm>
            <a:custGeom>
              <a:avLst/>
              <a:gdLst>
                <a:gd name="T0" fmla="*/ 384 w 398"/>
                <a:gd name="T1" fmla="*/ 77 h 111"/>
                <a:gd name="T2" fmla="*/ 388 w 398"/>
                <a:gd name="T3" fmla="*/ 74 h 111"/>
                <a:gd name="T4" fmla="*/ 388 w 398"/>
                <a:gd name="T5" fmla="*/ 71 h 111"/>
                <a:gd name="T6" fmla="*/ 397 w 398"/>
                <a:gd name="T7" fmla="*/ 67 h 111"/>
                <a:gd name="T8" fmla="*/ 390 w 398"/>
                <a:gd name="T9" fmla="*/ 62 h 111"/>
                <a:gd name="T10" fmla="*/ 388 w 398"/>
                <a:gd name="T11" fmla="*/ 59 h 111"/>
                <a:gd name="T12" fmla="*/ 388 w 398"/>
                <a:gd name="T13" fmla="*/ 56 h 111"/>
                <a:gd name="T14" fmla="*/ 385 w 398"/>
                <a:gd name="T15" fmla="*/ 54 h 111"/>
                <a:gd name="T16" fmla="*/ 387 w 398"/>
                <a:gd name="T17" fmla="*/ 51 h 111"/>
                <a:gd name="T18" fmla="*/ 389 w 398"/>
                <a:gd name="T19" fmla="*/ 48 h 111"/>
                <a:gd name="T20" fmla="*/ 384 w 398"/>
                <a:gd name="T21" fmla="*/ 46 h 111"/>
                <a:gd name="T22" fmla="*/ 378 w 398"/>
                <a:gd name="T23" fmla="*/ 42 h 111"/>
                <a:gd name="T24" fmla="*/ 385 w 398"/>
                <a:gd name="T25" fmla="*/ 40 h 111"/>
                <a:gd name="T26" fmla="*/ 378 w 398"/>
                <a:gd name="T27" fmla="*/ 37 h 111"/>
                <a:gd name="T28" fmla="*/ 378 w 398"/>
                <a:gd name="T29" fmla="*/ 34 h 111"/>
                <a:gd name="T30" fmla="*/ 373 w 398"/>
                <a:gd name="T31" fmla="*/ 32 h 111"/>
                <a:gd name="T32" fmla="*/ 369 w 398"/>
                <a:gd name="T33" fmla="*/ 28 h 111"/>
                <a:gd name="T34" fmla="*/ 350 w 398"/>
                <a:gd name="T35" fmla="*/ 23 h 111"/>
                <a:gd name="T36" fmla="*/ 358 w 398"/>
                <a:gd name="T37" fmla="*/ 19 h 111"/>
                <a:gd name="T38" fmla="*/ 260 w 398"/>
                <a:gd name="T39" fmla="*/ 11 h 111"/>
                <a:gd name="T40" fmla="*/ 324 w 398"/>
                <a:gd name="T41" fmla="*/ 10 h 111"/>
                <a:gd name="T42" fmla="*/ 304 w 398"/>
                <a:gd name="T43" fmla="*/ 6 h 111"/>
                <a:gd name="T44" fmla="*/ 177 w 398"/>
                <a:gd name="T45" fmla="*/ 1 h 111"/>
                <a:gd name="T46" fmla="*/ 18 w 398"/>
                <a:gd name="T47" fmla="*/ 11 h 111"/>
                <a:gd name="T48" fmla="*/ 16 w 398"/>
                <a:gd name="T49" fmla="*/ 17 h 111"/>
                <a:gd name="T50" fmla="*/ 21 w 398"/>
                <a:gd name="T51" fmla="*/ 20 h 111"/>
                <a:gd name="T52" fmla="*/ 15 w 398"/>
                <a:gd name="T53" fmla="*/ 26 h 111"/>
                <a:gd name="T54" fmla="*/ 12 w 398"/>
                <a:gd name="T55" fmla="*/ 52 h 111"/>
                <a:gd name="T56" fmla="*/ 8 w 398"/>
                <a:gd name="T57" fmla="*/ 82 h 111"/>
                <a:gd name="T58" fmla="*/ 113 w 398"/>
                <a:gd name="T59" fmla="*/ 111 h 111"/>
                <a:gd name="T60" fmla="*/ 331 w 398"/>
                <a:gd name="T61" fmla="*/ 104 h 111"/>
                <a:gd name="T62" fmla="*/ 369 w 398"/>
                <a:gd name="T63" fmla="*/ 91 h 111"/>
                <a:gd name="T64" fmla="*/ 385 w 398"/>
                <a:gd name="T65" fmla="*/ 86 h 111"/>
                <a:gd name="T66" fmla="*/ 389 w 398"/>
                <a:gd name="T67" fmla="*/ 8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98" h="111">
                  <a:moveTo>
                    <a:pt x="397" y="80"/>
                  </a:moveTo>
                  <a:cubicBezTo>
                    <a:pt x="394" y="77"/>
                    <a:pt x="387" y="79"/>
                    <a:pt x="384" y="77"/>
                  </a:cubicBezTo>
                  <a:cubicBezTo>
                    <a:pt x="387" y="75"/>
                    <a:pt x="394" y="76"/>
                    <a:pt x="396" y="76"/>
                  </a:cubicBezTo>
                  <a:cubicBezTo>
                    <a:pt x="388" y="74"/>
                    <a:pt x="388" y="74"/>
                    <a:pt x="388" y="74"/>
                  </a:cubicBezTo>
                  <a:cubicBezTo>
                    <a:pt x="397" y="72"/>
                    <a:pt x="397" y="72"/>
                    <a:pt x="397" y="72"/>
                  </a:cubicBezTo>
                  <a:cubicBezTo>
                    <a:pt x="395" y="71"/>
                    <a:pt x="390" y="73"/>
                    <a:pt x="388" y="71"/>
                  </a:cubicBezTo>
                  <a:cubicBezTo>
                    <a:pt x="388" y="69"/>
                    <a:pt x="390" y="70"/>
                    <a:pt x="391" y="70"/>
                  </a:cubicBezTo>
                  <a:cubicBezTo>
                    <a:pt x="394" y="70"/>
                    <a:pt x="398" y="69"/>
                    <a:pt x="397" y="67"/>
                  </a:cubicBezTo>
                  <a:cubicBezTo>
                    <a:pt x="397" y="63"/>
                    <a:pt x="391" y="64"/>
                    <a:pt x="388" y="63"/>
                  </a:cubicBezTo>
                  <a:cubicBezTo>
                    <a:pt x="390" y="62"/>
                    <a:pt x="390" y="62"/>
                    <a:pt x="390" y="62"/>
                  </a:cubicBezTo>
                  <a:cubicBezTo>
                    <a:pt x="388" y="62"/>
                    <a:pt x="386" y="62"/>
                    <a:pt x="385" y="60"/>
                  </a:cubicBezTo>
                  <a:cubicBezTo>
                    <a:pt x="386" y="60"/>
                    <a:pt x="387" y="59"/>
                    <a:pt x="388" y="59"/>
                  </a:cubicBezTo>
                  <a:cubicBezTo>
                    <a:pt x="383" y="57"/>
                    <a:pt x="383" y="57"/>
                    <a:pt x="383" y="57"/>
                  </a:cubicBezTo>
                  <a:cubicBezTo>
                    <a:pt x="388" y="56"/>
                    <a:pt x="388" y="56"/>
                    <a:pt x="388" y="56"/>
                  </a:cubicBezTo>
                  <a:cubicBezTo>
                    <a:pt x="386" y="56"/>
                    <a:pt x="386" y="56"/>
                    <a:pt x="386" y="56"/>
                  </a:cubicBezTo>
                  <a:cubicBezTo>
                    <a:pt x="384" y="55"/>
                    <a:pt x="386" y="54"/>
                    <a:pt x="385" y="54"/>
                  </a:cubicBezTo>
                  <a:cubicBezTo>
                    <a:pt x="383" y="52"/>
                    <a:pt x="379" y="54"/>
                    <a:pt x="377" y="52"/>
                  </a:cubicBezTo>
                  <a:cubicBezTo>
                    <a:pt x="380" y="51"/>
                    <a:pt x="384" y="51"/>
                    <a:pt x="387" y="51"/>
                  </a:cubicBezTo>
                  <a:cubicBezTo>
                    <a:pt x="385" y="51"/>
                    <a:pt x="382" y="51"/>
                    <a:pt x="381" y="49"/>
                  </a:cubicBezTo>
                  <a:cubicBezTo>
                    <a:pt x="389" y="48"/>
                    <a:pt x="389" y="48"/>
                    <a:pt x="389" y="48"/>
                  </a:cubicBezTo>
                  <a:cubicBezTo>
                    <a:pt x="387" y="47"/>
                    <a:pt x="384" y="48"/>
                    <a:pt x="382" y="47"/>
                  </a:cubicBezTo>
                  <a:cubicBezTo>
                    <a:pt x="384" y="46"/>
                    <a:pt x="384" y="46"/>
                    <a:pt x="384" y="46"/>
                  </a:cubicBezTo>
                  <a:cubicBezTo>
                    <a:pt x="381" y="45"/>
                    <a:pt x="378" y="46"/>
                    <a:pt x="376" y="44"/>
                  </a:cubicBezTo>
                  <a:cubicBezTo>
                    <a:pt x="377" y="43"/>
                    <a:pt x="378" y="43"/>
                    <a:pt x="378" y="42"/>
                  </a:cubicBezTo>
                  <a:cubicBezTo>
                    <a:pt x="377" y="42"/>
                    <a:pt x="375" y="42"/>
                    <a:pt x="374" y="41"/>
                  </a:cubicBezTo>
                  <a:cubicBezTo>
                    <a:pt x="377" y="40"/>
                    <a:pt x="382" y="41"/>
                    <a:pt x="385" y="40"/>
                  </a:cubicBezTo>
                  <a:cubicBezTo>
                    <a:pt x="377" y="37"/>
                    <a:pt x="377" y="37"/>
                    <a:pt x="377" y="37"/>
                  </a:cubicBezTo>
                  <a:cubicBezTo>
                    <a:pt x="377" y="37"/>
                    <a:pt x="377" y="37"/>
                    <a:pt x="378" y="37"/>
                  </a:cubicBezTo>
                  <a:cubicBezTo>
                    <a:pt x="373" y="35"/>
                    <a:pt x="373" y="35"/>
                    <a:pt x="373" y="35"/>
                  </a:cubicBezTo>
                  <a:cubicBezTo>
                    <a:pt x="375" y="34"/>
                    <a:pt x="377" y="35"/>
                    <a:pt x="378" y="34"/>
                  </a:cubicBezTo>
                  <a:cubicBezTo>
                    <a:pt x="370" y="32"/>
                    <a:pt x="370" y="32"/>
                    <a:pt x="370" y="32"/>
                  </a:cubicBezTo>
                  <a:cubicBezTo>
                    <a:pt x="371" y="31"/>
                    <a:pt x="372" y="32"/>
                    <a:pt x="373" y="32"/>
                  </a:cubicBezTo>
                  <a:cubicBezTo>
                    <a:pt x="358" y="29"/>
                    <a:pt x="358" y="29"/>
                    <a:pt x="358" y="29"/>
                  </a:cubicBezTo>
                  <a:cubicBezTo>
                    <a:pt x="362" y="28"/>
                    <a:pt x="365" y="30"/>
                    <a:pt x="369" y="28"/>
                  </a:cubicBezTo>
                  <a:cubicBezTo>
                    <a:pt x="362" y="26"/>
                    <a:pt x="351" y="28"/>
                    <a:pt x="345" y="24"/>
                  </a:cubicBezTo>
                  <a:cubicBezTo>
                    <a:pt x="346" y="23"/>
                    <a:pt x="348" y="23"/>
                    <a:pt x="350" y="23"/>
                  </a:cubicBezTo>
                  <a:cubicBezTo>
                    <a:pt x="346" y="22"/>
                    <a:pt x="346" y="22"/>
                    <a:pt x="346" y="22"/>
                  </a:cubicBezTo>
                  <a:cubicBezTo>
                    <a:pt x="349" y="20"/>
                    <a:pt x="356" y="21"/>
                    <a:pt x="358" y="19"/>
                  </a:cubicBezTo>
                  <a:cubicBezTo>
                    <a:pt x="354" y="19"/>
                    <a:pt x="350" y="19"/>
                    <a:pt x="347" y="17"/>
                  </a:cubicBezTo>
                  <a:cubicBezTo>
                    <a:pt x="319" y="14"/>
                    <a:pt x="290" y="11"/>
                    <a:pt x="260" y="11"/>
                  </a:cubicBezTo>
                  <a:cubicBezTo>
                    <a:pt x="259" y="10"/>
                    <a:pt x="259" y="10"/>
                    <a:pt x="259" y="10"/>
                  </a:cubicBezTo>
                  <a:cubicBezTo>
                    <a:pt x="281" y="9"/>
                    <a:pt x="301" y="11"/>
                    <a:pt x="324" y="10"/>
                  </a:cubicBezTo>
                  <a:cubicBezTo>
                    <a:pt x="325" y="9"/>
                    <a:pt x="325" y="9"/>
                    <a:pt x="325" y="9"/>
                  </a:cubicBezTo>
                  <a:cubicBezTo>
                    <a:pt x="319" y="6"/>
                    <a:pt x="311" y="8"/>
                    <a:pt x="304" y="6"/>
                  </a:cubicBezTo>
                  <a:cubicBezTo>
                    <a:pt x="306" y="5"/>
                    <a:pt x="306" y="5"/>
                    <a:pt x="306" y="5"/>
                  </a:cubicBezTo>
                  <a:cubicBezTo>
                    <a:pt x="264" y="1"/>
                    <a:pt x="219" y="0"/>
                    <a:pt x="177" y="1"/>
                  </a:cubicBezTo>
                  <a:cubicBezTo>
                    <a:pt x="35" y="2"/>
                    <a:pt x="35" y="2"/>
                    <a:pt x="35" y="2"/>
                  </a:cubicBezTo>
                  <a:cubicBezTo>
                    <a:pt x="28" y="3"/>
                    <a:pt x="22" y="7"/>
                    <a:pt x="18" y="11"/>
                  </a:cubicBezTo>
                  <a:cubicBezTo>
                    <a:pt x="24" y="13"/>
                    <a:pt x="24" y="13"/>
                    <a:pt x="24" y="13"/>
                  </a:cubicBezTo>
                  <a:cubicBezTo>
                    <a:pt x="16" y="17"/>
                    <a:pt x="16" y="17"/>
                    <a:pt x="16" y="17"/>
                  </a:cubicBezTo>
                  <a:cubicBezTo>
                    <a:pt x="15" y="20"/>
                    <a:pt x="19" y="19"/>
                    <a:pt x="22" y="20"/>
                  </a:cubicBezTo>
                  <a:cubicBezTo>
                    <a:pt x="21" y="20"/>
                    <a:pt x="21" y="20"/>
                    <a:pt x="21" y="20"/>
                  </a:cubicBezTo>
                  <a:cubicBezTo>
                    <a:pt x="20" y="22"/>
                    <a:pt x="16" y="22"/>
                    <a:pt x="19" y="24"/>
                  </a:cubicBezTo>
                  <a:cubicBezTo>
                    <a:pt x="19" y="25"/>
                    <a:pt x="16" y="25"/>
                    <a:pt x="15" y="26"/>
                  </a:cubicBezTo>
                  <a:cubicBezTo>
                    <a:pt x="15" y="29"/>
                    <a:pt x="8" y="33"/>
                    <a:pt x="11" y="37"/>
                  </a:cubicBezTo>
                  <a:cubicBezTo>
                    <a:pt x="8" y="42"/>
                    <a:pt x="13" y="47"/>
                    <a:pt x="12" y="52"/>
                  </a:cubicBezTo>
                  <a:cubicBezTo>
                    <a:pt x="8" y="56"/>
                    <a:pt x="10" y="63"/>
                    <a:pt x="7" y="68"/>
                  </a:cubicBezTo>
                  <a:cubicBezTo>
                    <a:pt x="15" y="73"/>
                    <a:pt x="0" y="77"/>
                    <a:pt x="8" y="82"/>
                  </a:cubicBezTo>
                  <a:cubicBezTo>
                    <a:pt x="9" y="88"/>
                    <a:pt x="16" y="93"/>
                    <a:pt x="24" y="97"/>
                  </a:cubicBezTo>
                  <a:cubicBezTo>
                    <a:pt x="50" y="109"/>
                    <a:pt x="82" y="110"/>
                    <a:pt x="113" y="111"/>
                  </a:cubicBezTo>
                  <a:cubicBezTo>
                    <a:pt x="277" y="109"/>
                    <a:pt x="277" y="109"/>
                    <a:pt x="277" y="109"/>
                  </a:cubicBezTo>
                  <a:cubicBezTo>
                    <a:pt x="295" y="106"/>
                    <a:pt x="314" y="107"/>
                    <a:pt x="331" y="104"/>
                  </a:cubicBezTo>
                  <a:cubicBezTo>
                    <a:pt x="350" y="103"/>
                    <a:pt x="364" y="95"/>
                    <a:pt x="382" y="93"/>
                  </a:cubicBezTo>
                  <a:cubicBezTo>
                    <a:pt x="379" y="91"/>
                    <a:pt x="374" y="92"/>
                    <a:pt x="369" y="91"/>
                  </a:cubicBezTo>
                  <a:cubicBezTo>
                    <a:pt x="375" y="88"/>
                    <a:pt x="382" y="87"/>
                    <a:pt x="388" y="86"/>
                  </a:cubicBezTo>
                  <a:cubicBezTo>
                    <a:pt x="387" y="86"/>
                    <a:pt x="385" y="87"/>
                    <a:pt x="385" y="86"/>
                  </a:cubicBezTo>
                  <a:cubicBezTo>
                    <a:pt x="387" y="84"/>
                    <a:pt x="391" y="86"/>
                    <a:pt x="392" y="84"/>
                  </a:cubicBezTo>
                  <a:cubicBezTo>
                    <a:pt x="389" y="82"/>
                    <a:pt x="389" y="82"/>
                    <a:pt x="389" y="82"/>
                  </a:cubicBezTo>
                  <a:cubicBezTo>
                    <a:pt x="391" y="80"/>
                    <a:pt x="395" y="81"/>
                    <a:pt x="397" y="80"/>
                  </a:cubicBezTo>
                  <a:close/>
                </a:path>
              </a:pathLst>
            </a:custGeom>
            <a:solidFill>
              <a:srgbClr val="004DA1"/>
            </a:solidFill>
            <a:ln>
              <a:noFill/>
            </a:ln>
          </p:spPr>
          <p:txBody>
            <a:bodyPr vert="horz" wrap="square" lIns="68580" tIns="34290" rIns="68580" bIns="3429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013" b="0" i="0" u="none" strike="noStrike" kern="0" cap="none" spc="0" normalizeH="0" baseline="0" noProof="0" dirty="0">
                <a:ln>
                  <a:noFill/>
                </a:ln>
                <a:solidFill>
                  <a:prstClr val="black"/>
                </a:solidFill>
                <a:effectLst/>
                <a:uLnTx/>
                <a:uFillTx/>
                <a:cs typeface="+mn-ea"/>
                <a:sym typeface="+mn-lt"/>
              </a:endParaRPr>
            </a:p>
          </p:txBody>
        </p:sp>
        <p:sp>
          <p:nvSpPr>
            <p:cNvPr id="11" name="文本框 10">
              <a:extLst>
                <a:ext uri="{FF2B5EF4-FFF2-40B4-BE49-F238E27FC236}">
                  <a16:creationId xmlns:a16="http://schemas.microsoft.com/office/drawing/2014/main" id="{9638B1E5-5568-466A-B5E2-8FD1DDE2E088}"/>
                </a:ext>
              </a:extLst>
            </p:cNvPr>
            <p:cNvSpPr txBox="1"/>
            <p:nvPr/>
          </p:nvSpPr>
          <p:spPr>
            <a:xfrm>
              <a:off x="9306645" y="2247341"/>
              <a:ext cx="902810" cy="1217427"/>
            </a:xfrm>
            <a:prstGeom prst="rect">
              <a:avLst/>
            </a:prstGeom>
            <a:noFill/>
            <a:effectLst/>
          </p:spPr>
          <p:txBody>
            <a:bodyPr vert="eaVert" wrap="none" rtlCol="0" anchor="ctr">
              <a:spAutoFit/>
            </a:bodyPr>
            <a:lstStyle>
              <a:defPPr>
                <a:defRPr lang="zh-CN"/>
              </a:defPPr>
              <a:lvl1pPr algn="ctr">
                <a:defRPr sz="4400">
                  <a:solidFill>
                    <a:srgbClr val="004DA1"/>
                  </a:solidFill>
                  <a:latin typeface="李旭科书法" panose="02000603000000000000" pitchFamily="2" charset="-122"/>
                  <a:ea typeface="李旭科书法" panose="02000603000000000000" pitchFamily="2" charset="-122"/>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lang="en-US" altLang="zh-CN" sz="3200" kern="0" dirty="0">
                  <a:solidFill>
                    <a:prstClr val="white"/>
                  </a:solidFill>
                  <a:latin typeface="+mn-lt"/>
                  <a:ea typeface="+mn-ea"/>
                  <a:cs typeface="+mn-ea"/>
                  <a:sym typeface="+mn-lt"/>
                </a:rPr>
                <a:t>ABCD</a:t>
              </a:r>
              <a:endParaRPr kumimoji="0" lang="zh-CN" altLang="en-US" sz="3200" b="0" i="0" u="none" strike="noStrike" kern="0" cap="none" spc="0" normalizeH="0" baseline="0" noProof="0" dirty="0">
                <a:ln>
                  <a:noFill/>
                </a:ln>
                <a:solidFill>
                  <a:prstClr val="white"/>
                </a:solidFill>
                <a:effectLst/>
                <a:uLnTx/>
                <a:uFillTx/>
                <a:latin typeface="+mn-lt"/>
                <a:ea typeface="+mn-ea"/>
                <a:cs typeface="+mn-ea"/>
                <a:sym typeface="+mn-lt"/>
              </a:endParaRPr>
            </a:p>
          </p:txBody>
        </p:sp>
      </p:grpSp>
    </p:spTree>
    <p:extLst>
      <p:ext uri="{BB962C8B-B14F-4D97-AF65-F5344CB8AC3E}">
        <p14:creationId xmlns:p14="http://schemas.microsoft.com/office/powerpoint/2010/main" val="402946972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3F297A04-FA86-470C-A283-0F372052F889}"/>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latin typeface="+mn-lt"/>
                <a:cs typeface="+mn-ea"/>
                <a:sym typeface="+mn-lt"/>
              </a:rPr>
              <a:pPr>
                <a:defRPr/>
              </a:pPr>
              <a:t>279</a:t>
            </a:fld>
            <a:endParaRPr lang="en-US">
              <a:solidFill>
                <a:prstClr val="black">
                  <a:tint val="75000"/>
                </a:prstClr>
              </a:solidFill>
              <a:latin typeface="+mn-lt"/>
              <a:cs typeface="+mn-ea"/>
              <a:sym typeface="+mn-lt"/>
            </a:endParaRPr>
          </a:p>
        </p:txBody>
      </p:sp>
      <p:sp>
        <p:nvSpPr>
          <p:cNvPr id="3" name="文本框 2">
            <a:extLst>
              <a:ext uri="{FF2B5EF4-FFF2-40B4-BE49-F238E27FC236}">
                <a16:creationId xmlns:a16="http://schemas.microsoft.com/office/drawing/2014/main" id="{8D04972F-565F-4E50-896F-ED56EDD1A38F}"/>
              </a:ext>
            </a:extLst>
          </p:cNvPr>
          <p:cNvSpPr txBox="1"/>
          <p:nvPr/>
        </p:nvSpPr>
        <p:spPr>
          <a:xfrm>
            <a:off x="2039921" y="225348"/>
            <a:ext cx="5410461" cy="500137"/>
          </a:xfrm>
          <a:prstGeom prst="rect">
            <a:avLst/>
          </a:prstGeom>
          <a:noFill/>
        </p:spPr>
        <p:txBody>
          <a:bodyPr wrap="square" lIns="68580" tIns="34290" rIns="68580" bIns="34290" rtlCol="0">
            <a:spAutoFit/>
          </a:bodyPr>
          <a:lstStyle/>
          <a:p>
            <a:pPr algn="ctr"/>
            <a:r>
              <a:rPr lang="zh-CN" altLang="en-US" sz="2800" b="1" dirty="0">
                <a:solidFill>
                  <a:srgbClr val="0070C0"/>
                </a:solidFill>
                <a:cs typeface="+mn-ea"/>
                <a:sym typeface="+mn-lt"/>
              </a:rPr>
              <a:t>试试就试试</a:t>
            </a:r>
            <a:endParaRPr lang="en-US" altLang="zh-CN" sz="2800" b="1" dirty="0">
              <a:solidFill>
                <a:srgbClr val="7030A0"/>
              </a:solidFill>
              <a:cs typeface="+mn-ea"/>
              <a:sym typeface="+mn-lt"/>
            </a:endParaRPr>
          </a:p>
        </p:txBody>
      </p:sp>
      <p:sp>
        <p:nvSpPr>
          <p:cNvPr id="8" name="内容占位符 1">
            <a:extLst>
              <a:ext uri="{FF2B5EF4-FFF2-40B4-BE49-F238E27FC236}">
                <a16:creationId xmlns:a16="http://schemas.microsoft.com/office/drawing/2014/main" id="{C55AD2E8-BCFE-4A42-9301-8BD4BC5CB3A5}"/>
              </a:ext>
            </a:extLst>
          </p:cNvPr>
          <p:cNvSpPr txBox="1">
            <a:spLocks/>
          </p:cNvSpPr>
          <p:nvPr/>
        </p:nvSpPr>
        <p:spPr>
          <a:xfrm>
            <a:off x="490822" y="779487"/>
            <a:ext cx="8257891" cy="3887763"/>
          </a:xfrm>
          <a:prstGeom prst="rect">
            <a:avLst/>
          </a:prstGeom>
        </p:spPr>
        <p:txBody>
          <a:bodyPr vert="horz" lIns="91440" tIns="45720" rIns="91440" bIns="45720" rtlCol="0">
            <a:normAutofit/>
          </a:bodyPr>
          <a:lstStyle>
            <a:lvl1pPr marL="0" indent="538480" algn="l" defTabSz="685800" rtl="0" eaLnBrk="1" latinLnBrk="0" hangingPunct="1">
              <a:lnSpc>
                <a:spcPct val="150000"/>
              </a:lnSpc>
              <a:spcBef>
                <a:spcPts val="0"/>
              </a:spcBef>
              <a:buFont typeface="Arial" panose="020B0604020202020204" pitchFamily="34" charset="0"/>
              <a:buNone/>
              <a:defRPr sz="2200" b="1" kern="1200">
                <a:solidFill>
                  <a:srgbClr val="004DA1"/>
                </a:solidFill>
                <a:latin typeface="楷体" panose="02010609060101010101" pitchFamily="49" charset="-122"/>
                <a:ea typeface="楷体" panose="02010609060101010101" pitchFamily="49" charset="-122"/>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en-US" altLang="zh-CN" dirty="0">
                <a:latin typeface="+mn-lt"/>
                <a:ea typeface="+mn-ea"/>
                <a:cs typeface="+mn-ea"/>
                <a:sym typeface="+mn-lt"/>
              </a:rPr>
              <a:t>【</a:t>
            </a:r>
            <a:r>
              <a:rPr lang="zh-CN" altLang="en-US" dirty="0">
                <a:latin typeface="+mn-lt"/>
                <a:ea typeface="+mn-ea"/>
                <a:cs typeface="+mn-ea"/>
                <a:sym typeface="+mn-lt"/>
              </a:rPr>
              <a:t>例题</a:t>
            </a:r>
            <a:r>
              <a:rPr lang="en-US" altLang="zh-CN" dirty="0">
                <a:latin typeface="+mn-lt"/>
                <a:ea typeface="+mn-ea"/>
                <a:cs typeface="+mn-ea"/>
                <a:sym typeface="+mn-lt"/>
              </a:rPr>
              <a:t>-</a:t>
            </a:r>
            <a:r>
              <a:rPr lang="zh-CN" altLang="en-US" dirty="0">
                <a:latin typeface="+mn-lt"/>
                <a:ea typeface="+mn-ea"/>
                <a:cs typeface="+mn-ea"/>
                <a:sym typeface="+mn-lt"/>
              </a:rPr>
              <a:t>多选题</a:t>
            </a:r>
            <a:r>
              <a:rPr lang="en-US" altLang="zh-CN" dirty="0">
                <a:latin typeface="+mn-lt"/>
                <a:ea typeface="+mn-ea"/>
                <a:cs typeface="+mn-ea"/>
                <a:sym typeface="+mn-lt"/>
              </a:rPr>
              <a:t>】</a:t>
            </a:r>
            <a:r>
              <a:rPr lang="zh-CN" altLang="en-US" dirty="0">
                <a:latin typeface="+mn-lt"/>
                <a:ea typeface="+mn-ea"/>
                <a:cs typeface="+mn-ea"/>
                <a:sym typeface="+mn-lt"/>
              </a:rPr>
              <a:t>（</a:t>
            </a:r>
            <a:r>
              <a:rPr lang="en-US" altLang="zh-CN" dirty="0">
                <a:latin typeface="+mn-lt"/>
                <a:ea typeface="+mn-ea"/>
                <a:cs typeface="+mn-ea"/>
                <a:sym typeface="+mn-lt"/>
              </a:rPr>
              <a:t>2021 </a:t>
            </a:r>
            <a:r>
              <a:rPr lang="zh-CN" altLang="en-US" dirty="0">
                <a:latin typeface="+mn-lt"/>
                <a:ea typeface="+mn-ea"/>
                <a:cs typeface="+mn-ea"/>
                <a:sym typeface="+mn-lt"/>
              </a:rPr>
              <a:t>年）根据增值税法律制度的规定，下列各项中，不可以从销项税额中抵扣进项税额的有（ ）。</a:t>
            </a:r>
          </a:p>
          <a:p>
            <a:r>
              <a:rPr lang="zh-CN" altLang="en-US" dirty="0">
                <a:latin typeface="+mn-lt"/>
                <a:ea typeface="+mn-ea"/>
                <a:cs typeface="+mn-ea"/>
                <a:sym typeface="+mn-lt"/>
              </a:rPr>
              <a:t> </a:t>
            </a:r>
            <a:r>
              <a:rPr lang="en-US" altLang="zh-CN" dirty="0">
                <a:latin typeface="+mn-lt"/>
                <a:ea typeface="+mn-ea"/>
                <a:cs typeface="+mn-ea"/>
                <a:sym typeface="+mn-lt"/>
              </a:rPr>
              <a:t>A.</a:t>
            </a:r>
            <a:r>
              <a:rPr lang="zh-CN" altLang="en-US" dirty="0">
                <a:latin typeface="+mn-lt"/>
                <a:ea typeface="+mn-ea"/>
                <a:cs typeface="+mn-ea"/>
                <a:sym typeface="+mn-lt"/>
              </a:rPr>
              <a:t>因管理不善被盗材料所支付的增值税款</a:t>
            </a:r>
          </a:p>
          <a:p>
            <a:r>
              <a:rPr lang="zh-CN" altLang="en-US" dirty="0">
                <a:latin typeface="+mn-lt"/>
                <a:ea typeface="+mn-ea"/>
                <a:cs typeface="+mn-ea"/>
                <a:sym typeface="+mn-lt"/>
              </a:rPr>
              <a:t> </a:t>
            </a:r>
            <a:r>
              <a:rPr lang="en-US" altLang="zh-CN" dirty="0">
                <a:latin typeface="+mn-lt"/>
                <a:ea typeface="+mn-ea"/>
                <a:cs typeface="+mn-ea"/>
                <a:sym typeface="+mn-lt"/>
              </a:rPr>
              <a:t>B.</a:t>
            </a:r>
            <a:r>
              <a:rPr lang="zh-CN" altLang="en-US" dirty="0">
                <a:latin typeface="+mn-lt"/>
                <a:ea typeface="+mn-ea"/>
                <a:cs typeface="+mn-ea"/>
                <a:sym typeface="+mn-lt"/>
              </a:rPr>
              <a:t>购进用于集体福利所支付的增值税款</a:t>
            </a:r>
          </a:p>
          <a:p>
            <a:r>
              <a:rPr lang="zh-CN" altLang="en-US" dirty="0">
                <a:latin typeface="+mn-lt"/>
                <a:ea typeface="+mn-ea"/>
                <a:cs typeface="+mn-ea"/>
                <a:sym typeface="+mn-lt"/>
              </a:rPr>
              <a:t> </a:t>
            </a:r>
            <a:r>
              <a:rPr lang="en-US" altLang="zh-CN" dirty="0">
                <a:latin typeface="+mn-lt"/>
                <a:ea typeface="+mn-ea"/>
                <a:cs typeface="+mn-ea"/>
                <a:sym typeface="+mn-lt"/>
              </a:rPr>
              <a:t>C.</a:t>
            </a:r>
            <a:r>
              <a:rPr lang="zh-CN" altLang="en-US" dirty="0">
                <a:latin typeface="+mn-lt"/>
                <a:ea typeface="+mn-ea"/>
                <a:cs typeface="+mn-ea"/>
                <a:sym typeface="+mn-lt"/>
              </a:rPr>
              <a:t>购进生产用电力所支付的增值税款</a:t>
            </a:r>
          </a:p>
          <a:p>
            <a:r>
              <a:rPr lang="zh-CN" altLang="en-US" dirty="0">
                <a:latin typeface="+mn-lt"/>
                <a:ea typeface="+mn-ea"/>
                <a:cs typeface="+mn-ea"/>
                <a:sym typeface="+mn-lt"/>
              </a:rPr>
              <a:t> </a:t>
            </a:r>
            <a:r>
              <a:rPr lang="en-US" altLang="zh-CN" dirty="0">
                <a:latin typeface="+mn-lt"/>
                <a:ea typeface="+mn-ea"/>
                <a:cs typeface="+mn-ea"/>
                <a:sym typeface="+mn-lt"/>
              </a:rPr>
              <a:t>D.</a:t>
            </a:r>
            <a:r>
              <a:rPr lang="zh-CN" altLang="en-US" dirty="0">
                <a:latin typeface="+mn-lt"/>
                <a:ea typeface="+mn-ea"/>
                <a:cs typeface="+mn-ea"/>
                <a:sym typeface="+mn-lt"/>
              </a:rPr>
              <a:t>购进用于个人消费的材料所支付的增值税款</a:t>
            </a:r>
          </a:p>
        </p:txBody>
      </p:sp>
      <p:grpSp>
        <p:nvGrpSpPr>
          <p:cNvPr id="9" name="组合 8">
            <a:extLst>
              <a:ext uri="{FF2B5EF4-FFF2-40B4-BE49-F238E27FC236}">
                <a16:creationId xmlns:a16="http://schemas.microsoft.com/office/drawing/2014/main" id="{D7CCD27B-CFDC-4184-8D48-6FBEDF9404AE}"/>
              </a:ext>
            </a:extLst>
          </p:cNvPr>
          <p:cNvGrpSpPr/>
          <p:nvPr/>
        </p:nvGrpSpPr>
        <p:grpSpPr>
          <a:xfrm rot="16200000">
            <a:off x="1893805" y="3981479"/>
            <a:ext cx="677108" cy="1428693"/>
            <a:chOff x="9306644" y="1903595"/>
            <a:chExt cx="902810" cy="1904924"/>
          </a:xfrm>
        </p:grpSpPr>
        <p:sp>
          <p:nvSpPr>
            <p:cNvPr id="10" name="Freeform 668">
              <a:extLst>
                <a:ext uri="{FF2B5EF4-FFF2-40B4-BE49-F238E27FC236}">
                  <a16:creationId xmlns:a16="http://schemas.microsoft.com/office/drawing/2014/main" id="{25B8C2A1-05FC-4FC7-8039-F3BDF3EAEED1}"/>
                </a:ext>
              </a:extLst>
            </p:cNvPr>
            <p:cNvSpPr>
              <a:spLocks/>
            </p:cNvSpPr>
            <p:nvPr/>
          </p:nvSpPr>
          <p:spPr bwMode="auto">
            <a:xfrm rot="5400000">
              <a:off x="8805602" y="2585762"/>
              <a:ext cx="1904924" cy="540590"/>
            </a:xfrm>
            <a:custGeom>
              <a:avLst/>
              <a:gdLst>
                <a:gd name="T0" fmla="*/ 384 w 398"/>
                <a:gd name="T1" fmla="*/ 77 h 111"/>
                <a:gd name="T2" fmla="*/ 388 w 398"/>
                <a:gd name="T3" fmla="*/ 74 h 111"/>
                <a:gd name="T4" fmla="*/ 388 w 398"/>
                <a:gd name="T5" fmla="*/ 71 h 111"/>
                <a:gd name="T6" fmla="*/ 397 w 398"/>
                <a:gd name="T7" fmla="*/ 67 h 111"/>
                <a:gd name="T8" fmla="*/ 390 w 398"/>
                <a:gd name="T9" fmla="*/ 62 h 111"/>
                <a:gd name="T10" fmla="*/ 388 w 398"/>
                <a:gd name="T11" fmla="*/ 59 h 111"/>
                <a:gd name="T12" fmla="*/ 388 w 398"/>
                <a:gd name="T13" fmla="*/ 56 h 111"/>
                <a:gd name="T14" fmla="*/ 385 w 398"/>
                <a:gd name="T15" fmla="*/ 54 h 111"/>
                <a:gd name="T16" fmla="*/ 387 w 398"/>
                <a:gd name="T17" fmla="*/ 51 h 111"/>
                <a:gd name="T18" fmla="*/ 389 w 398"/>
                <a:gd name="T19" fmla="*/ 48 h 111"/>
                <a:gd name="T20" fmla="*/ 384 w 398"/>
                <a:gd name="T21" fmla="*/ 46 h 111"/>
                <a:gd name="T22" fmla="*/ 378 w 398"/>
                <a:gd name="T23" fmla="*/ 42 h 111"/>
                <a:gd name="T24" fmla="*/ 385 w 398"/>
                <a:gd name="T25" fmla="*/ 40 h 111"/>
                <a:gd name="T26" fmla="*/ 378 w 398"/>
                <a:gd name="T27" fmla="*/ 37 h 111"/>
                <a:gd name="T28" fmla="*/ 378 w 398"/>
                <a:gd name="T29" fmla="*/ 34 h 111"/>
                <a:gd name="T30" fmla="*/ 373 w 398"/>
                <a:gd name="T31" fmla="*/ 32 h 111"/>
                <a:gd name="T32" fmla="*/ 369 w 398"/>
                <a:gd name="T33" fmla="*/ 28 h 111"/>
                <a:gd name="T34" fmla="*/ 350 w 398"/>
                <a:gd name="T35" fmla="*/ 23 h 111"/>
                <a:gd name="T36" fmla="*/ 358 w 398"/>
                <a:gd name="T37" fmla="*/ 19 h 111"/>
                <a:gd name="T38" fmla="*/ 260 w 398"/>
                <a:gd name="T39" fmla="*/ 11 h 111"/>
                <a:gd name="T40" fmla="*/ 324 w 398"/>
                <a:gd name="T41" fmla="*/ 10 h 111"/>
                <a:gd name="T42" fmla="*/ 304 w 398"/>
                <a:gd name="T43" fmla="*/ 6 h 111"/>
                <a:gd name="T44" fmla="*/ 177 w 398"/>
                <a:gd name="T45" fmla="*/ 1 h 111"/>
                <a:gd name="T46" fmla="*/ 18 w 398"/>
                <a:gd name="T47" fmla="*/ 11 h 111"/>
                <a:gd name="T48" fmla="*/ 16 w 398"/>
                <a:gd name="T49" fmla="*/ 17 h 111"/>
                <a:gd name="T50" fmla="*/ 21 w 398"/>
                <a:gd name="T51" fmla="*/ 20 h 111"/>
                <a:gd name="T52" fmla="*/ 15 w 398"/>
                <a:gd name="T53" fmla="*/ 26 h 111"/>
                <a:gd name="T54" fmla="*/ 12 w 398"/>
                <a:gd name="T55" fmla="*/ 52 h 111"/>
                <a:gd name="T56" fmla="*/ 8 w 398"/>
                <a:gd name="T57" fmla="*/ 82 h 111"/>
                <a:gd name="T58" fmla="*/ 113 w 398"/>
                <a:gd name="T59" fmla="*/ 111 h 111"/>
                <a:gd name="T60" fmla="*/ 331 w 398"/>
                <a:gd name="T61" fmla="*/ 104 h 111"/>
                <a:gd name="T62" fmla="*/ 369 w 398"/>
                <a:gd name="T63" fmla="*/ 91 h 111"/>
                <a:gd name="T64" fmla="*/ 385 w 398"/>
                <a:gd name="T65" fmla="*/ 86 h 111"/>
                <a:gd name="T66" fmla="*/ 389 w 398"/>
                <a:gd name="T67" fmla="*/ 8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98" h="111">
                  <a:moveTo>
                    <a:pt x="397" y="80"/>
                  </a:moveTo>
                  <a:cubicBezTo>
                    <a:pt x="394" y="77"/>
                    <a:pt x="387" y="79"/>
                    <a:pt x="384" y="77"/>
                  </a:cubicBezTo>
                  <a:cubicBezTo>
                    <a:pt x="387" y="75"/>
                    <a:pt x="394" y="76"/>
                    <a:pt x="396" y="76"/>
                  </a:cubicBezTo>
                  <a:cubicBezTo>
                    <a:pt x="388" y="74"/>
                    <a:pt x="388" y="74"/>
                    <a:pt x="388" y="74"/>
                  </a:cubicBezTo>
                  <a:cubicBezTo>
                    <a:pt x="397" y="72"/>
                    <a:pt x="397" y="72"/>
                    <a:pt x="397" y="72"/>
                  </a:cubicBezTo>
                  <a:cubicBezTo>
                    <a:pt x="395" y="71"/>
                    <a:pt x="390" y="73"/>
                    <a:pt x="388" y="71"/>
                  </a:cubicBezTo>
                  <a:cubicBezTo>
                    <a:pt x="388" y="69"/>
                    <a:pt x="390" y="70"/>
                    <a:pt x="391" y="70"/>
                  </a:cubicBezTo>
                  <a:cubicBezTo>
                    <a:pt x="394" y="70"/>
                    <a:pt x="398" y="69"/>
                    <a:pt x="397" y="67"/>
                  </a:cubicBezTo>
                  <a:cubicBezTo>
                    <a:pt x="397" y="63"/>
                    <a:pt x="391" y="64"/>
                    <a:pt x="388" y="63"/>
                  </a:cubicBezTo>
                  <a:cubicBezTo>
                    <a:pt x="390" y="62"/>
                    <a:pt x="390" y="62"/>
                    <a:pt x="390" y="62"/>
                  </a:cubicBezTo>
                  <a:cubicBezTo>
                    <a:pt x="388" y="62"/>
                    <a:pt x="386" y="62"/>
                    <a:pt x="385" y="60"/>
                  </a:cubicBezTo>
                  <a:cubicBezTo>
                    <a:pt x="386" y="60"/>
                    <a:pt x="387" y="59"/>
                    <a:pt x="388" y="59"/>
                  </a:cubicBezTo>
                  <a:cubicBezTo>
                    <a:pt x="383" y="57"/>
                    <a:pt x="383" y="57"/>
                    <a:pt x="383" y="57"/>
                  </a:cubicBezTo>
                  <a:cubicBezTo>
                    <a:pt x="388" y="56"/>
                    <a:pt x="388" y="56"/>
                    <a:pt x="388" y="56"/>
                  </a:cubicBezTo>
                  <a:cubicBezTo>
                    <a:pt x="386" y="56"/>
                    <a:pt x="386" y="56"/>
                    <a:pt x="386" y="56"/>
                  </a:cubicBezTo>
                  <a:cubicBezTo>
                    <a:pt x="384" y="55"/>
                    <a:pt x="386" y="54"/>
                    <a:pt x="385" y="54"/>
                  </a:cubicBezTo>
                  <a:cubicBezTo>
                    <a:pt x="383" y="52"/>
                    <a:pt x="379" y="54"/>
                    <a:pt x="377" y="52"/>
                  </a:cubicBezTo>
                  <a:cubicBezTo>
                    <a:pt x="380" y="51"/>
                    <a:pt x="384" y="51"/>
                    <a:pt x="387" y="51"/>
                  </a:cubicBezTo>
                  <a:cubicBezTo>
                    <a:pt x="385" y="51"/>
                    <a:pt x="382" y="51"/>
                    <a:pt x="381" y="49"/>
                  </a:cubicBezTo>
                  <a:cubicBezTo>
                    <a:pt x="389" y="48"/>
                    <a:pt x="389" y="48"/>
                    <a:pt x="389" y="48"/>
                  </a:cubicBezTo>
                  <a:cubicBezTo>
                    <a:pt x="387" y="47"/>
                    <a:pt x="384" y="48"/>
                    <a:pt x="382" y="47"/>
                  </a:cubicBezTo>
                  <a:cubicBezTo>
                    <a:pt x="384" y="46"/>
                    <a:pt x="384" y="46"/>
                    <a:pt x="384" y="46"/>
                  </a:cubicBezTo>
                  <a:cubicBezTo>
                    <a:pt x="381" y="45"/>
                    <a:pt x="378" y="46"/>
                    <a:pt x="376" y="44"/>
                  </a:cubicBezTo>
                  <a:cubicBezTo>
                    <a:pt x="377" y="43"/>
                    <a:pt x="378" y="43"/>
                    <a:pt x="378" y="42"/>
                  </a:cubicBezTo>
                  <a:cubicBezTo>
                    <a:pt x="377" y="42"/>
                    <a:pt x="375" y="42"/>
                    <a:pt x="374" y="41"/>
                  </a:cubicBezTo>
                  <a:cubicBezTo>
                    <a:pt x="377" y="40"/>
                    <a:pt x="382" y="41"/>
                    <a:pt x="385" y="40"/>
                  </a:cubicBezTo>
                  <a:cubicBezTo>
                    <a:pt x="377" y="37"/>
                    <a:pt x="377" y="37"/>
                    <a:pt x="377" y="37"/>
                  </a:cubicBezTo>
                  <a:cubicBezTo>
                    <a:pt x="377" y="37"/>
                    <a:pt x="377" y="37"/>
                    <a:pt x="378" y="37"/>
                  </a:cubicBezTo>
                  <a:cubicBezTo>
                    <a:pt x="373" y="35"/>
                    <a:pt x="373" y="35"/>
                    <a:pt x="373" y="35"/>
                  </a:cubicBezTo>
                  <a:cubicBezTo>
                    <a:pt x="375" y="34"/>
                    <a:pt x="377" y="35"/>
                    <a:pt x="378" y="34"/>
                  </a:cubicBezTo>
                  <a:cubicBezTo>
                    <a:pt x="370" y="32"/>
                    <a:pt x="370" y="32"/>
                    <a:pt x="370" y="32"/>
                  </a:cubicBezTo>
                  <a:cubicBezTo>
                    <a:pt x="371" y="31"/>
                    <a:pt x="372" y="32"/>
                    <a:pt x="373" y="32"/>
                  </a:cubicBezTo>
                  <a:cubicBezTo>
                    <a:pt x="358" y="29"/>
                    <a:pt x="358" y="29"/>
                    <a:pt x="358" y="29"/>
                  </a:cubicBezTo>
                  <a:cubicBezTo>
                    <a:pt x="362" y="28"/>
                    <a:pt x="365" y="30"/>
                    <a:pt x="369" y="28"/>
                  </a:cubicBezTo>
                  <a:cubicBezTo>
                    <a:pt x="362" y="26"/>
                    <a:pt x="351" y="28"/>
                    <a:pt x="345" y="24"/>
                  </a:cubicBezTo>
                  <a:cubicBezTo>
                    <a:pt x="346" y="23"/>
                    <a:pt x="348" y="23"/>
                    <a:pt x="350" y="23"/>
                  </a:cubicBezTo>
                  <a:cubicBezTo>
                    <a:pt x="346" y="22"/>
                    <a:pt x="346" y="22"/>
                    <a:pt x="346" y="22"/>
                  </a:cubicBezTo>
                  <a:cubicBezTo>
                    <a:pt x="349" y="20"/>
                    <a:pt x="356" y="21"/>
                    <a:pt x="358" y="19"/>
                  </a:cubicBezTo>
                  <a:cubicBezTo>
                    <a:pt x="354" y="19"/>
                    <a:pt x="350" y="19"/>
                    <a:pt x="347" y="17"/>
                  </a:cubicBezTo>
                  <a:cubicBezTo>
                    <a:pt x="319" y="14"/>
                    <a:pt x="290" y="11"/>
                    <a:pt x="260" y="11"/>
                  </a:cubicBezTo>
                  <a:cubicBezTo>
                    <a:pt x="259" y="10"/>
                    <a:pt x="259" y="10"/>
                    <a:pt x="259" y="10"/>
                  </a:cubicBezTo>
                  <a:cubicBezTo>
                    <a:pt x="281" y="9"/>
                    <a:pt x="301" y="11"/>
                    <a:pt x="324" y="10"/>
                  </a:cubicBezTo>
                  <a:cubicBezTo>
                    <a:pt x="325" y="9"/>
                    <a:pt x="325" y="9"/>
                    <a:pt x="325" y="9"/>
                  </a:cubicBezTo>
                  <a:cubicBezTo>
                    <a:pt x="319" y="6"/>
                    <a:pt x="311" y="8"/>
                    <a:pt x="304" y="6"/>
                  </a:cubicBezTo>
                  <a:cubicBezTo>
                    <a:pt x="306" y="5"/>
                    <a:pt x="306" y="5"/>
                    <a:pt x="306" y="5"/>
                  </a:cubicBezTo>
                  <a:cubicBezTo>
                    <a:pt x="264" y="1"/>
                    <a:pt x="219" y="0"/>
                    <a:pt x="177" y="1"/>
                  </a:cubicBezTo>
                  <a:cubicBezTo>
                    <a:pt x="35" y="2"/>
                    <a:pt x="35" y="2"/>
                    <a:pt x="35" y="2"/>
                  </a:cubicBezTo>
                  <a:cubicBezTo>
                    <a:pt x="28" y="3"/>
                    <a:pt x="22" y="7"/>
                    <a:pt x="18" y="11"/>
                  </a:cubicBezTo>
                  <a:cubicBezTo>
                    <a:pt x="24" y="13"/>
                    <a:pt x="24" y="13"/>
                    <a:pt x="24" y="13"/>
                  </a:cubicBezTo>
                  <a:cubicBezTo>
                    <a:pt x="16" y="17"/>
                    <a:pt x="16" y="17"/>
                    <a:pt x="16" y="17"/>
                  </a:cubicBezTo>
                  <a:cubicBezTo>
                    <a:pt x="15" y="20"/>
                    <a:pt x="19" y="19"/>
                    <a:pt x="22" y="20"/>
                  </a:cubicBezTo>
                  <a:cubicBezTo>
                    <a:pt x="21" y="20"/>
                    <a:pt x="21" y="20"/>
                    <a:pt x="21" y="20"/>
                  </a:cubicBezTo>
                  <a:cubicBezTo>
                    <a:pt x="20" y="22"/>
                    <a:pt x="16" y="22"/>
                    <a:pt x="19" y="24"/>
                  </a:cubicBezTo>
                  <a:cubicBezTo>
                    <a:pt x="19" y="25"/>
                    <a:pt x="16" y="25"/>
                    <a:pt x="15" y="26"/>
                  </a:cubicBezTo>
                  <a:cubicBezTo>
                    <a:pt x="15" y="29"/>
                    <a:pt x="8" y="33"/>
                    <a:pt x="11" y="37"/>
                  </a:cubicBezTo>
                  <a:cubicBezTo>
                    <a:pt x="8" y="42"/>
                    <a:pt x="13" y="47"/>
                    <a:pt x="12" y="52"/>
                  </a:cubicBezTo>
                  <a:cubicBezTo>
                    <a:pt x="8" y="56"/>
                    <a:pt x="10" y="63"/>
                    <a:pt x="7" y="68"/>
                  </a:cubicBezTo>
                  <a:cubicBezTo>
                    <a:pt x="15" y="73"/>
                    <a:pt x="0" y="77"/>
                    <a:pt x="8" y="82"/>
                  </a:cubicBezTo>
                  <a:cubicBezTo>
                    <a:pt x="9" y="88"/>
                    <a:pt x="16" y="93"/>
                    <a:pt x="24" y="97"/>
                  </a:cubicBezTo>
                  <a:cubicBezTo>
                    <a:pt x="50" y="109"/>
                    <a:pt x="82" y="110"/>
                    <a:pt x="113" y="111"/>
                  </a:cubicBezTo>
                  <a:cubicBezTo>
                    <a:pt x="277" y="109"/>
                    <a:pt x="277" y="109"/>
                    <a:pt x="277" y="109"/>
                  </a:cubicBezTo>
                  <a:cubicBezTo>
                    <a:pt x="295" y="106"/>
                    <a:pt x="314" y="107"/>
                    <a:pt x="331" y="104"/>
                  </a:cubicBezTo>
                  <a:cubicBezTo>
                    <a:pt x="350" y="103"/>
                    <a:pt x="364" y="95"/>
                    <a:pt x="382" y="93"/>
                  </a:cubicBezTo>
                  <a:cubicBezTo>
                    <a:pt x="379" y="91"/>
                    <a:pt x="374" y="92"/>
                    <a:pt x="369" y="91"/>
                  </a:cubicBezTo>
                  <a:cubicBezTo>
                    <a:pt x="375" y="88"/>
                    <a:pt x="382" y="87"/>
                    <a:pt x="388" y="86"/>
                  </a:cubicBezTo>
                  <a:cubicBezTo>
                    <a:pt x="387" y="86"/>
                    <a:pt x="385" y="87"/>
                    <a:pt x="385" y="86"/>
                  </a:cubicBezTo>
                  <a:cubicBezTo>
                    <a:pt x="387" y="84"/>
                    <a:pt x="391" y="86"/>
                    <a:pt x="392" y="84"/>
                  </a:cubicBezTo>
                  <a:cubicBezTo>
                    <a:pt x="389" y="82"/>
                    <a:pt x="389" y="82"/>
                    <a:pt x="389" y="82"/>
                  </a:cubicBezTo>
                  <a:cubicBezTo>
                    <a:pt x="391" y="80"/>
                    <a:pt x="395" y="81"/>
                    <a:pt x="397" y="80"/>
                  </a:cubicBezTo>
                  <a:close/>
                </a:path>
              </a:pathLst>
            </a:custGeom>
            <a:solidFill>
              <a:srgbClr val="004DA1"/>
            </a:solidFill>
            <a:ln>
              <a:noFill/>
            </a:ln>
          </p:spPr>
          <p:txBody>
            <a:bodyPr vert="horz" wrap="square" lIns="68580" tIns="34290" rIns="68580" bIns="3429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013" b="0" i="0" u="none" strike="noStrike" kern="0" cap="none" spc="0" normalizeH="0" baseline="0" noProof="0" dirty="0">
                <a:ln>
                  <a:noFill/>
                </a:ln>
                <a:solidFill>
                  <a:prstClr val="black"/>
                </a:solidFill>
                <a:effectLst/>
                <a:uLnTx/>
                <a:uFillTx/>
                <a:cs typeface="+mn-ea"/>
                <a:sym typeface="+mn-lt"/>
              </a:endParaRPr>
            </a:p>
          </p:txBody>
        </p:sp>
        <p:sp>
          <p:nvSpPr>
            <p:cNvPr id="11" name="文本框 10">
              <a:extLst>
                <a:ext uri="{FF2B5EF4-FFF2-40B4-BE49-F238E27FC236}">
                  <a16:creationId xmlns:a16="http://schemas.microsoft.com/office/drawing/2014/main" id="{9638B1E5-5568-466A-B5E2-8FD1DDE2E088}"/>
                </a:ext>
              </a:extLst>
            </p:cNvPr>
            <p:cNvSpPr txBox="1"/>
            <p:nvPr/>
          </p:nvSpPr>
          <p:spPr>
            <a:xfrm>
              <a:off x="9306644" y="2384130"/>
              <a:ext cx="902810" cy="943848"/>
            </a:xfrm>
            <a:prstGeom prst="rect">
              <a:avLst/>
            </a:prstGeom>
            <a:noFill/>
            <a:effectLst/>
          </p:spPr>
          <p:txBody>
            <a:bodyPr vert="eaVert" wrap="none" rtlCol="0" anchor="ctr">
              <a:spAutoFit/>
            </a:bodyPr>
            <a:lstStyle>
              <a:defPPr>
                <a:defRPr lang="zh-CN"/>
              </a:defPPr>
              <a:lvl1pPr algn="ctr">
                <a:defRPr sz="4400">
                  <a:solidFill>
                    <a:srgbClr val="004DA1"/>
                  </a:solidFill>
                  <a:latin typeface="李旭科书法" panose="02000603000000000000" pitchFamily="2" charset="-122"/>
                  <a:ea typeface="李旭科书法" panose="02000603000000000000" pitchFamily="2" charset="-122"/>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3200" b="0" i="0" u="none" strike="noStrike" kern="0" cap="none" spc="0" normalizeH="0" baseline="0" noProof="0" dirty="0">
                  <a:ln>
                    <a:noFill/>
                  </a:ln>
                  <a:solidFill>
                    <a:prstClr val="white"/>
                  </a:solidFill>
                  <a:effectLst/>
                  <a:uLnTx/>
                  <a:uFillTx/>
                  <a:latin typeface="+mn-lt"/>
                  <a:ea typeface="+mn-ea"/>
                  <a:cs typeface="+mn-ea"/>
                  <a:sym typeface="+mn-lt"/>
                </a:rPr>
                <a:t>ABD</a:t>
              </a:r>
              <a:endParaRPr kumimoji="0" lang="zh-CN" altLang="en-US" sz="3200" b="0" i="0" u="none" strike="noStrike" kern="0" cap="none" spc="0" normalizeH="0" baseline="0" noProof="0" dirty="0">
                <a:ln>
                  <a:noFill/>
                </a:ln>
                <a:solidFill>
                  <a:prstClr val="white"/>
                </a:solidFill>
                <a:effectLst/>
                <a:uLnTx/>
                <a:uFillTx/>
                <a:latin typeface="+mn-lt"/>
                <a:ea typeface="+mn-ea"/>
                <a:cs typeface="+mn-ea"/>
                <a:sym typeface="+mn-lt"/>
              </a:endParaRPr>
            </a:p>
          </p:txBody>
        </p:sp>
      </p:grpSp>
    </p:spTree>
    <p:extLst>
      <p:ext uri="{BB962C8B-B14F-4D97-AF65-F5344CB8AC3E}">
        <p14:creationId xmlns:p14="http://schemas.microsoft.com/office/powerpoint/2010/main" val="155004835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3" name="组合 62"/>
          <p:cNvGrpSpPr/>
          <p:nvPr/>
        </p:nvGrpSpPr>
        <p:grpSpPr>
          <a:xfrm>
            <a:off x="2400917" y="1571324"/>
            <a:ext cx="5377282" cy="1795651"/>
            <a:chOff x="8121873" y="2010009"/>
            <a:chExt cx="1739454" cy="1412819"/>
          </a:xfrm>
        </p:grpSpPr>
        <p:sp>
          <p:nvSpPr>
            <p:cNvPr id="64" name="圆角矩形 63"/>
            <p:cNvSpPr/>
            <p:nvPr/>
          </p:nvSpPr>
          <p:spPr>
            <a:xfrm>
              <a:off x="8121873" y="2010009"/>
              <a:ext cx="1739454" cy="1412819"/>
            </a:xfrm>
            <a:prstGeom prst="roundRect">
              <a:avLst>
                <a:gd name="adj" fmla="val 0"/>
              </a:avLst>
            </a:prstGeom>
            <a:solidFill>
              <a:srgbClr val="77448C"/>
            </a:solidFill>
            <a:ln w="31750">
              <a:gradFill flip="none" rotWithShape="1">
                <a:gsLst>
                  <a:gs pos="0">
                    <a:schemeClr val="bg1">
                      <a:lumMod val="85000"/>
                    </a:schemeClr>
                  </a:gs>
                  <a:gs pos="100000">
                    <a:schemeClr val="bg1"/>
                  </a:gs>
                </a:gsLst>
                <a:lin ang="2700000" scaled="1"/>
                <a:tileRect/>
              </a:gradFill>
            </a:ln>
            <a:effectLst>
              <a:innerShdw blurRad="127000" dist="63500" dir="13500000">
                <a:schemeClr val="tx1">
                  <a:lumMod val="65000"/>
                  <a:lumOff val="35000"/>
                  <a:alpha val="49000"/>
                </a:scheme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b="1">
                <a:ln w="18000">
                  <a:solidFill>
                    <a:schemeClr val="accent2">
                      <a:satMod val="140000"/>
                    </a:schemeClr>
                  </a:solidFill>
                  <a:prstDash val="solid"/>
                  <a:miter lim="800000"/>
                </a:ln>
                <a:noFill/>
                <a:effectLst>
                  <a:outerShdw blurRad="25500" dist="23000" dir="7020000" algn="tl">
                    <a:srgbClr val="000000">
                      <a:alpha val="50000"/>
                    </a:srgbClr>
                  </a:outerShdw>
                </a:effectLst>
                <a:latin typeface="+mn-ea"/>
              </a:endParaRPr>
            </a:p>
          </p:txBody>
        </p:sp>
        <p:sp>
          <p:nvSpPr>
            <p:cNvPr id="65" name="圆角矩形 64"/>
            <p:cNvSpPr/>
            <p:nvPr/>
          </p:nvSpPr>
          <p:spPr>
            <a:xfrm>
              <a:off x="8147445" y="2102826"/>
              <a:ext cx="1688298" cy="1246560"/>
            </a:xfrm>
            <a:prstGeom prst="roundRect">
              <a:avLst>
                <a:gd name="adj" fmla="val 1998"/>
              </a:avLst>
            </a:prstGeom>
            <a:solidFill>
              <a:schemeClr val="bg1">
                <a:lumMod val="95000"/>
              </a:schemeClr>
            </a:solidFill>
            <a:ln w="50800">
              <a:noFill/>
            </a:ln>
            <a:effectLst>
              <a:outerShdw blurRad="76200" dist="38100" dir="2700000" algn="tl" rotWithShape="0">
                <a:schemeClr val="tx1">
                  <a:lumMod val="65000"/>
                  <a:lumOff val="35000"/>
                  <a:alpha val="64000"/>
                </a:schemeClr>
              </a:outerShdw>
            </a:effectLst>
            <a:scene3d>
              <a:camera prst="orthographicFront"/>
              <a:lightRig rig="threePt" dir="t"/>
            </a:scene3d>
            <a:sp3d prstMaterial="softEdge">
              <a:bevelT w="44450" h="127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b="1">
                <a:ln w="18000">
                  <a:solidFill>
                    <a:schemeClr val="accent2">
                      <a:satMod val="140000"/>
                    </a:schemeClr>
                  </a:solidFill>
                  <a:prstDash val="solid"/>
                  <a:miter lim="800000"/>
                </a:ln>
                <a:noFill/>
                <a:effectLst>
                  <a:outerShdw blurRad="25500" dist="23000" dir="7020000" algn="tl">
                    <a:srgbClr val="000000">
                      <a:alpha val="50000"/>
                    </a:srgbClr>
                  </a:outerShdw>
                </a:effectLst>
                <a:latin typeface="+mn-ea"/>
              </a:endParaRPr>
            </a:p>
          </p:txBody>
        </p:sp>
      </p:grpSp>
      <p:sp>
        <p:nvSpPr>
          <p:cNvPr id="68" name="文本框 11"/>
          <p:cNvSpPr txBox="1"/>
          <p:nvPr/>
        </p:nvSpPr>
        <p:spPr bwMode="auto">
          <a:xfrm>
            <a:off x="2714197" y="1750534"/>
            <a:ext cx="4750684" cy="1940724"/>
          </a:xfrm>
          <a:prstGeom prst="rect">
            <a:avLst/>
          </a:prstGeom>
          <a:noFill/>
        </p:spPr>
        <p:txBody>
          <a:bodyPr wrap="square" lIns="68580" tIns="34290" rIns="68580" bIns="34290">
            <a:spAutoFit/>
          </a:bodyPr>
          <a:lstStyle/>
          <a:p>
            <a:pPr indent="457200" algn="just">
              <a:lnSpc>
                <a:spcPct val="120000"/>
              </a:lnSpc>
            </a:pPr>
            <a:r>
              <a:rPr lang="zh-CN" altLang="en-US" sz="2000" b="1" dirty="0">
                <a:latin typeface="楷体" panose="02010609060101010101" pitchFamily="49" charset="-122"/>
                <a:ea typeface="楷体" panose="02010609060101010101" pitchFamily="49" charset="-122"/>
              </a:rPr>
              <a:t>境外单位或个人在境内销售劳务，</a:t>
            </a:r>
            <a:r>
              <a:rPr lang="zh-CN" altLang="en-US" sz="2000" b="1" dirty="0">
                <a:solidFill>
                  <a:srgbClr val="C00000"/>
                </a:solidFill>
                <a:latin typeface="楷体" panose="02010609060101010101" pitchFamily="49" charset="-122"/>
                <a:ea typeface="楷体" panose="02010609060101010101" pitchFamily="49" charset="-122"/>
              </a:rPr>
              <a:t>在境内未设有经营机构</a:t>
            </a:r>
            <a:r>
              <a:rPr lang="zh-CN" altLang="en-US" sz="2000" b="1" dirty="0">
                <a:latin typeface="楷体" panose="02010609060101010101" pitchFamily="49" charset="-122"/>
                <a:ea typeface="楷体" panose="02010609060101010101" pitchFamily="49" charset="-122"/>
              </a:rPr>
              <a:t>的，以其境内代理人为扣缴义务人；在境内没有代理人的，以</a:t>
            </a:r>
            <a:r>
              <a:rPr lang="zh-CN" altLang="en-US" sz="2400" b="1" dirty="0">
                <a:solidFill>
                  <a:srgbClr val="C00000"/>
                </a:solidFill>
                <a:latin typeface="楷体" panose="02010609060101010101" pitchFamily="49" charset="-122"/>
                <a:ea typeface="楷体" panose="02010609060101010101" pitchFamily="49" charset="-122"/>
              </a:rPr>
              <a:t>购买方</a:t>
            </a:r>
            <a:r>
              <a:rPr lang="zh-CN" altLang="en-US" sz="2000" b="1" dirty="0">
                <a:solidFill>
                  <a:srgbClr val="C00000"/>
                </a:solidFill>
                <a:latin typeface="楷体" panose="02010609060101010101" pitchFamily="49" charset="-122"/>
                <a:ea typeface="楷体" panose="02010609060101010101" pitchFamily="49" charset="-122"/>
              </a:rPr>
              <a:t>为扣缴义务人。</a:t>
            </a:r>
          </a:p>
          <a:p>
            <a:pPr marL="285750" indent="457200" algn="just">
              <a:lnSpc>
                <a:spcPct val="120000"/>
              </a:lnSpc>
              <a:buFont typeface="Wingdings" pitchFamily="2" charset="2"/>
              <a:buChar char="p"/>
            </a:pPr>
            <a:endParaRPr lang="en-US" altLang="zh-CN" sz="2000" b="1" dirty="0">
              <a:latin typeface="楷体" panose="02010609060101010101" pitchFamily="49" charset="-122"/>
              <a:ea typeface="楷体" panose="02010609060101010101" pitchFamily="49" charset="-122"/>
            </a:endParaRPr>
          </a:p>
        </p:txBody>
      </p:sp>
      <p:grpSp>
        <p:nvGrpSpPr>
          <p:cNvPr id="9" name="组合 8"/>
          <p:cNvGrpSpPr/>
          <p:nvPr/>
        </p:nvGrpSpPr>
        <p:grpSpPr>
          <a:xfrm>
            <a:off x="1463747" y="1571324"/>
            <a:ext cx="665923" cy="1795651"/>
            <a:chOff x="8121873" y="2010009"/>
            <a:chExt cx="1739454" cy="1412819"/>
          </a:xfrm>
        </p:grpSpPr>
        <p:sp>
          <p:nvSpPr>
            <p:cNvPr id="10" name="圆角矩形 9"/>
            <p:cNvSpPr/>
            <p:nvPr/>
          </p:nvSpPr>
          <p:spPr>
            <a:xfrm>
              <a:off x="8121873" y="2010009"/>
              <a:ext cx="1739454" cy="1412819"/>
            </a:xfrm>
            <a:prstGeom prst="roundRect">
              <a:avLst>
                <a:gd name="adj" fmla="val 0"/>
              </a:avLst>
            </a:prstGeom>
            <a:solidFill>
              <a:srgbClr val="77448C"/>
            </a:solidFill>
            <a:ln w="31750">
              <a:gradFill flip="none" rotWithShape="1">
                <a:gsLst>
                  <a:gs pos="0">
                    <a:schemeClr val="bg1">
                      <a:lumMod val="85000"/>
                    </a:schemeClr>
                  </a:gs>
                  <a:gs pos="100000">
                    <a:schemeClr val="bg1"/>
                  </a:gs>
                </a:gsLst>
                <a:lin ang="2700000" scaled="1"/>
                <a:tileRect/>
              </a:gradFill>
            </a:ln>
            <a:effectLst>
              <a:innerShdw blurRad="127000" dist="63500" dir="13500000">
                <a:schemeClr val="tx1">
                  <a:lumMod val="65000"/>
                  <a:lumOff val="35000"/>
                  <a:alpha val="49000"/>
                </a:scheme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FFFF"/>
                </a:solidFill>
                <a:latin typeface="+mn-ea"/>
              </a:endParaRPr>
            </a:p>
          </p:txBody>
        </p:sp>
        <p:sp>
          <p:nvSpPr>
            <p:cNvPr id="11" name="圆角矩形 10"/>
            <p:cNvSpPr/>
            <p:nvPr/>
          </p:nvSpPr>
          <p:spPr>
            <a:xfrm>
              <a:off x="8145762" y="2133588"/>
              <a:ext cx="1692569" cy="1199766"/>
            </a:xfrm>
            <a:prstGeom prst="roundRect">
              <a:avLst>
                <a:gd name="adj" fmla="val 0"/>
              </a:avLst>
            </a:prstGeom>
            <a:solidFill>
              <a:schemeClr val="bg1">
                <a:lumMod val="95000"/>
              </a:schemeClr>
            </a:solidFill>
            <a:ln w="50800">
              <a:noFill/>
            </a:ln>
            <a:effectLst>
              <a:outerShdw blurRad="76200" dist="38100" dir="2700000" algn="tl" rotWithShape="0">
                <a:schemeClr val="tx1">
                  <a:lumMod val="65000"/>
                  <a:lumOff val="35000"/>
                  <a:alpha val="64000"/>
                </a:schemeClr>
              </a:outerShdw>
            </a:effectLst>
            <a:scene3d>
              <a:camera prst="orthographicFront"/>
              <a:lightRig rig="threePt" dir="t"/>
            </a:scene3d>
            <a:sp3d prstMaterial="softEdge">
              <a:bevelT w="44450" h="127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FFFF"/>
                </a:solidFill>
                <a:latin typeface="+mn-ea"/>
              </a:endParaRPr>
            </a:p>
          </p:txBody>
        </p:sp>
      </p:grpSp>
      <p:sp>
        <p:nvSpPr>
          <p:cNvPr id="12" name="矩形 11"/>
          <p:cNvSpPr/>
          <p:nvPr/>
        </p:nvSpPr>
        <p:spPr>
          <a:xfrm>
            <a:off x="1543649" y="1664146"/>
            <a:ext cx="443547" cy="1631216"/>
          </a:xfrm>
          <a:prstGeom prst="rect">
            <a:avLst/>
          </a:prstGeom>
        </p:spPr>
        <p:txBody>
          <a:bodyPr vert="horz" wrap="square">
            <a:spAutoFit/>
          </a:bodyPr>
          <a:lstStyle/>
          <a:p>
            <a:r>
              <a:rPr lang="zh-CN" altLang="en-US" sz="2000" cap="all" dirty="0">
                <a:ln w="9000" cmpd="sng">
                  <a:solidFill>
                    <a:schemeClr val="accent4">
                      <a:shade val="50000"/>
                      <a:satMod val="120000"/>
                    </a:schemeClr>
                  </a:solidFill>
                  <a:prstDash val="solid"/>
                </a:ln>
                <a:solidFill>
                  <a:srgbClr val="0070C0"/>
                </a:solidFill>
                <a:effectLst>
                  <a:reflection blurRad="12700" stA="28000" endPos="45000" dist="1000" dir="5400000" sy="-100000" algn="bl" rotWithShape="0"/>
                </a:effectLst>
              </a:rPr>
              <a:t>扣缴义务人</a:t>
            </a:r>
          </a:p>
        </p:txBody>
      </p:sp>
      <p:sp>
        <p:nvSpPr>
          <p:cNvPr id="13" name="文本框 12">
            <a:extLst>
              <a:ext uri="{FF2B5EF4-FFF2-40B4-BE49-F238E27FC236}">
                <a16:creationId xmlns:a16="http://schemas.microsoft.com/office/drawing/2014/main" id="{0716890C-64A3-46C9-8A35-28EE37FAFE01}"/>
              </a:ext>
            </a:extLst>
          </p:cNvPr>
          <p:cNvSpPr txBox="1"/>
          <p:nvPr/>
        </p:nvSpPr>
        <p:spPr>
          <a:xfrm>
            <a:off x="1260143" y="225348"/>
            <a:ext cx="6675270" cy="500137"/>
          </a:xfrm>
          <a:prstGeom prst="rect">
            <a:avLst/>
          </a:prstGeom>
          <a:noFill/>
        </p:spPr>
        <p:txBody>
          <a:bodyPr wrap="square" lIns="68580" tIns="34290" rIns="68580" bIns="34290" rtlCol="0">
            <a:spAutoFit/>
          </a:bodyPr>
          <a:lstStyle/>
          <a:p>
            <a:pPr algn="ctr"/>
            <a:r>
              <a:rPr lang="zh-CN" altLang="en-US" sz="2800" b="1" dirty="0">
                <a:solidFill>
                  <a:srgbClr val="0070C0"/>
                </a:solidFill>
                <a:cs typeface="+mn-ea"/>
                <a:sym typeface="+mn-lt"/>
              </a:rPr>
              <a:t>二、扣缴义务人</a:t>
            </a:r>
            <a:endParaRPr lang="en-US" altLang="zh-CN" sz="2800" b="1" dirty="0">
              <a:solidFill>
                <a:srgbClr val="7030A0"/>
              </a:solidFill>
              <a:cs typeface="+mn-ea"/>
              <a:sym typeface="+mn-lt"/>
            </a:endParaRPr>
          </a:p>
        </p:txBody>
      </p:sp>
    </p:spTree>
    <p:extLst>
      <p:ext uri="{BB962C8B-B14F-4D97-AF65-F5344CB8AC3E}">
        <p14:creationId xmlns:p14="http://schemas.microsoft.com/office/powerpoint/2010/main" val="2297178373"/>
      </p:ext>
    </p:extLst>
  </p:cSld>
  <p:clrMapOvr>
    <a:masterClrMapping/>
  </p:clrMapOvr>
  <mc:AlternateContent xmlns:mc="http://schemas.openxmlformats.org/markup-compatibility/2006" xmlns:p14="http://schemas.microsoft.com/office/powerpoint/2010/main">
    <mc:Choice Requires="p14">
      <p:transition spd="slow" p14:dur="1600" advClick="0" advTm="0">
        <p14:gallery dir="l"/>
      </p:transition>
    </mc:Choice>
    <mc:Fallback xmlns="">
      <p:transition spd="slow" advClick="0" advTm="0">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60000" fill="hold" nodeType="afterEffect" p14:presetBounceEnd="40000">
                                      <p:stCondLst>
                                        <p:cond delay="0"/>
                                      </p:stCondLst>
                                      <p:childTnLst>
                                        <p:set>
                                          <p:cBhvr>
                                            <p:cTn id="6" dur="1" fill="hold">
                                              <p:stCondLst>
                                                <p:cond delay="0"/>
                                              </p:stCondLst>
                                            </p:cTn>
                                            <p:tgtEl>
                                              <p:spTgt spid="63"/>
                                            </p:tgtEl>
                                            <p:attrNameLst>
                                              <p:attrName>style.visibility</p:attrName>
                                            </p:attrNameLst>
                                          </p:cBhvr>
                                          <p:to>
                                            <p:strVal val="visible"/>
                                          </p:to>
                                        </p:set>
                                        <p:anim calcmode="lin" valueType="num" p14:bounceEnd="40000">
                                          <p:cBhvr additive="base">
                                            <p:cTn id="7" dur="500" fill="hold"/>
                                            <p:tgtEl>
                                              <p:spTgt spid="63"/>
                                            </p:tgtEl>
                                            <p:attrNameLst>
                                              <p:attrName>ppt_x</p:attrName>
                                            </p:attrNameLst>
                                          </p:cBhvr>
                                          <p:tavLst>
                                            <p:tav tm="0">
                                              <p:val>
                                                <p:strVal val="#ppt_x"/>
                                              </p:val>
                                            </p:tav>
                                            <p:tav tm="100000">
                                              <p:val>
                                                <p:strVal val="#ppt_x"/>
                                              </p:val>
                                            </p:tav>
                                          </p:tavLst>
                                        </p:anim>
                                        <p:anim calcmode="lin" valueType="num" p14:bounceEnd="40000">
                                          <p:cBhvr additive="base">
                                            <p:cTn id="8" dur="500" fill="hold"/>
                                            <p:tgtEl>
                                              <p:spTgt spid="63"/>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2" presetClass="entr" presetSubtype="8" fill="hold" grpId="0" nodeType="afterEffect">
                                      <p:stCondLst>
                                        <p:cond delay="0"/>
                                      </p:stCondLst>
                                      <p:childTnLst>
                                        <p:set>
                                          <p:cBhvr>
                                            <p:cTn id="11" dur="1" fill="hold">
                                              <p:stCondLst>
                                                <p:cond delay="0"/>
                                              </p:stCondLst>
                                            </p:cTn>
                                            <p:tgtEl>
                                              <p:spTgt spid="68"/>
                                            </p:tgtEl>
                                            <p:attrNameLst>
                                              <p:attrName>style.visibility</p:attrName>
                                            </p:attrNameLst>
                                          </p:cBhvr>
                                          <p:to>
                                            <p:strVal val="visible"/>
                                          </p:to>
                                        </p:set>
                                        <p:animEffect transition="in" filter="wipe(left)">
                                          <p:cBhvr>
                                            <p:cTn id="12" dur="500"/>
                                            <p:tgtEl>
                                              <p:spTgt spid="68"/>
                                            </p:tgtEl>
                                          </p:cBhvr>
                                        </p:animEffect>
                                      </p:childTnLst>
                                    </p:cTn>
                                  </p:par>
                                </p:childTnLst>
                              </p:cTn>
                            </p:par>
                            <p:par>
                              <p:cTn id="13" fill="hold">
                                <p:stCondLst>
                                  <p:cond delay="1000"/>
                                </p:stCondLst>
                                <p:childTnLst>
                                  <p:par>
                                    <p:cTn id="14" presetID="2" presetClass="entr" presetSubtype="2" accel="60000" fill="hold" nodeType="afterEffect" p14:presetBounceEnd="40000">
                                      <p:stCondLst>
                                        <p:cond delay="0"/>
                                      </p:stCondLst>
                                      <p:childTnLst>
                                        <p:set>
                                          <p:cBhvr>
                                            <p:cTn id="15" dur="1" fill="hold">
                                              <p:stCondLst>
                                                <p:cond delay="0"/>
                                              </p:stCondLst>
                                            </p:cTn>
                                            <p:tgtEl>
                                              <p:spTgt spid="9"/>
                                            </p:tgtEl>
                                            <p:attrNameLst>
                                              <p:attrName>style.visibility</p:attrName>
                                            </p:attrNameLst>
                                          </p:cBhvr>
                                          <p:to>
                                            <p:strVal val="visible"/>
                                          </p:to>
                                        </p:set>
                                        <p:anim calcmode="lin" valueType="num" p14:bounceEnd="40000">
                                          <p:cBhvr additive="base">
                                            <p:cTn id="16" dur="500" fill="hold"/>
                                            <p:tgtEl>
                                              <p:spTgt spid="9"/>
                                            </p:tgtEl>
                                            <p:attrNameLst>
                                              <p:attrName>ppt_x</p:attrName>
                                            </p:attrNameLst>
                                          </p:cBhvr>
                                          <p:tavLst>
                                            <p:tav tm="0">
                                              <p:val>
                                                <p:strVal val="1+#ppt_w/2"/>
                                              </p:val>
                                            </p:tav>
                                            <p:tav tm="100000">
                                              <p:val>
                                                <p:strVal val="#ppt_x"/>
                                              </p:val>
                                            </p:tav>
                                          </p:tavLst>
                                        </p:anim>
                                        <p:anim calcmode="lin" valueType="num" p14:bounceEnd="40000">
                                          <p:cBhvr additive="base">
                                            <p:cTn id="17" dur="500" fill="hold"/>
                                            <p:tgtEl>
                                              <p:spTgt spid="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8"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60000" fill="hold" nodeType="afterEffect">
                                      <p:stCondLst>
                                        <p:cond delay="0"/>
                                      </p:stCondLst>
                                      <p:childTnLst>
                                        <p:set>
                                          <p:cBhvr>
                                            <p:cTn id="6" dur="1" fill="hold">
                                              <p:stCondLst>
                                                <p:cond delay="0"/>
                                              </p:stCondLst>
                                            </p:cTn>
                                            <p:tgtEl>
                                              <p:spTgt spid="63"/>
                                            </p:tgtEl>
                                            <p:attrNameLst>
                                              <p:attrName>style.visibility</p:attrName>
                                            </p:attrNameLst>
                                          </p:cBhvr>
                                          <p:to>
                                            <p:strVal val="visible"/>
                                          </p:to>
                                        </p:set>
                                        <p:anim calcmode="lin" valueType="num">
                                          <p:cBhvr additive="base">
                                            <p:cTn id="7" dur="500" fill="hold"/>
                                            <p:tgtEl>
                                              <p:spTgt spid="63"/>
                                            </p:tgtEl>
                                            <p:attrNameLst>
                                              <p:attrName>ppt_x</p:attrName>
                                            </p:attrNameLst>
                                          </p:cBhvr>
                                          <p:tavLst>
                                            <p:tav tm="0">
                                              <p:val>
                                                <p:strVal val="#ppt_x"/>
                                              </p:val>
                                            </p:tav>
                                            <p:tav tm="100000">
                                              <p:val>
                                                <p:strVal val="#ppt_x"/>
                                              </p:val>
                                            </p:tav>
                                          </p:tavLst>
                                        </p:anim>
                                        <p:anim calcmode="lin" valueType="num">
                                          <p:cBhvr additive="base">
                                            <p:cTn id="8" dur="500" fill="hold"/>
                                            <p:tgtEl>
                                              <p:spTgt spid="63"/>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2" presetClass="entr" presetSubtype="8" fill="hold" grpId="0" nodeType="afterEffect">
                                      <p:stCondLst>
                                        <p:cond delay="0"/>
                                      </p:stCondLst>
                                      <p:childTnLst>
                                        <p:set>
                                          <p:cBhvr>
                                            <p:cTn id="11" dur="1" fill="hold">
                                              <p:stCondLst>
                                                <p:cond delay="0"/>
                                              </p:stCondLst>
                                            </p:cTn>
                                            <p:tgtEl>
                                              <p:spTgt spid="68"/>
                                            </p:tgtEl>
                                            <p:attrNameLst>
                                              <p:attrName>style.visibility</p:attrName>
                                            </p:attrNameLst>
                                          </p:cBhvr>
                                          <p:to>
                                            <p:strVal val="visible"/>
                                          </p:to>
                                        </p:set>
                                        <p:animEffect transition="in" filter="wipe(left)">
                                          <p:cBhvr>
                                            <p:cTn id="12" dur="500"/>
                                            <p:tgtEl>
                                              <p:spTgt spid="68"/>
                                            </p:tgtEl>
                                          </p:cBhvr>
                                        </p:animEffect>
                                      </p:childTnLst>
                                    </p:cTn>
                                  </p:par>
                                </p:childTnLst>
                              </p:cTn>
                            </p:par>
                            <p:par>
                              <p:cTn id="13" fill="hold">
                                <p:stCondLst>
                                  <p:cond delay="1000"/>
                                </p:stCondLst>
                                <p:childTnLst>
                                  <p:par>
                                    <p:cTn id="14" presetID="2" presetClass="entr" presetSubtype="2" accel="60000" fill="hold" nodeType="afterEffect">
                                      <p:stCondLst>
                                        <p:cond delay="0"/>
                                      </p:stCondLst>
                                      <p:childTnLst>
                                        <p:set>
                                          <p:cBhvr>
                                            <p:cTn id="15" dur="1" fill="hold">
                                              <p:stCondLst>
                                                <p:cond delay="0"/>
                                              </p:stCondLst>
                                            </p:cTn>
                                            <p:tgtEl>
                                              <p:spTgt spid="9"/>
                                            </p:tgtEl>
                                            <p:attrNameLst>
                                              <p:attrName>style.visibility</p:attrName>
                                            </p:attrNameLst>
                                          </p:cBhvr>
                                          <p:to>
                                            <p:strVal val="visible"/>
                                          </p:to>
                                        </p:set>
                                        <p:anim calcmode="lin" valueType="num">
                                          <p:cBhvr additive="base">
                                            <p:cTn id="16" dur="500" fill="hold"/>
                                            <p:tgtEl>
                                              <p:spTgt spid="9"/>
                                            </p:tgtEl>
                                            <p:attrNameLst>
                                              <p:attrName>ppt_x</p:attrName>
                                            </p:attrNameLst>
                                          </p:cBhvr>
                                          <p:tavLst>
                                            <p:tav tm="0">
                                              <p:val>
                                                <p:strVal val="1+#ppt_w/2"/>
                                              </p:val>
                                            </p:tav>
                                            <p:tav tm="100000">
                                              <p:val>
                                                <p:strVal val="#ppt_x"/>
                                              </p:val>
                                            </p:tav>
                                          </p:tavLst>
                                        </p:anim>
                                        <p:anim calcmode="lin" valueType="num">
                                          <p:cBhvr additive="base">
                                            <p:cTn id="17" dur="500" fill="hold"/>
                                            <p:tgtEl>
                                              <p:spTgt spid="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8" grpId="0"/>
        </p:bldLst>
      </p:timing>
    </mc:Fallback>
  </mc:AlternateContent>
</p:sld>
</file>

<file path=ppt/slides/slide2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3F297A04-FA86-470C-A283-0F372052F889}"/>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latin typeface="+mn-lt"/>
                <a:cs typeface="+mn-ea"/>
                <a:sym typeface="+mn-lt"/>
              </a:rPr>
              <a:pPr>
                <a:defRPr/>
              </a:pPr>
              <a:t>280</a:t>
            </a:fld>
            <a:endParaRPr lang="en-US">
              <a:solidFill>
                <a:prstClr val="black">
                  <a:tint val="75000"/>
                </a:prstClr>
              </a:solidFill>
              <a:latin typeface="+mn-lt"/>
              <a:cs typeface="+mn-ea"/>
              <a:sym typeface="+mn-lt"/>
            </a:endParaRPr>
          </a:p>
        </p:txBody>
      </p:sp>
      <p:sp>
        <p:nvSpPr>
          <p:cNvPr id="3" name="文本框 2">
            <a:extLst>
              <a:ext uri="{FF2B5EF4-FFF2-40B4-BE49-F238E27FC236}">
                <a16:creationId xmlns:a16="http://schemas.microsoft.com/office/drawing/2014/main" id="{8D04972F-565F-4E50-896F-ED56EDD1A38F}"/>
              </a:ext>
            </a:extLst>
          </p:cNvPr>
          <p:cNvSpPr txBox="1"/>
          <p:nvPr/>
        </p:nvSpPr>
        <p:spPr>
          <a:xfrm>
            <a:off x="2039921" y="225348"/>
            <a:ext cx="5410461" cy="500137"/>
          </a:xfrm>
          <a:prstGeom prst="rect">
            <a:avLst/>
          </a:prstGeom>
          <a:noFill/>
        </p:spPr>
        <p:txBody>
          <a:bodyPr wrap="square" lIns="68580" tIns="34290" rIns="68580" bIns="34290" rtlCol="0">
            <a:spAutoFit/>
          </a:bodyPr>
          <a:lstStyle/>
          <a:p>
            <a:pPr algn="ctr"/>
            <a:r>
              <a:rPr lang="zh-CN" altLang="en-US" sz="2800" b="1" dirty="0">
                <a:solidFill>
                  <a:srgbClr val="0070C0"/>
                </a:solidFill>
                <a:cs typeface="+mn-ea"/>
                <a:sym typeface="+mn-lt"/>
              </a:rPr>
              <a:t>试试就试试</a:t>
            </a:r>
            <a:endParaRPr lang="en-US" altLang="zh-CN" sz="2800" b="1" dirty="0">
              <a:solidFill>
                <a:srgbClr val="7030A0"/>
              </a:solidFill>
              <a:cs typeface="+mn-ea"/>
              <a:sym typeface="+mn-lt"/>
            </a:endParaRPr>
          </a:p>
        </p:txBody>
      </p:sp>
      <p:sp>
        <p:nvSpPr>
          <p:cNvPr id="8" name="内容占位符 1">
            <a:extLst>
              <a:ext uri="{FF2B5EF4-FFF2-40B4-BE49-F238E27FC236}">
                <a16:creationId xmlns:a16="http://schemas.microsoft.com/office/drawing/2014/main" id="{C55AD2E8-BCFE-4A42-9301-8BD4BC5CB3A5}"/>
              </a:ext>
            </a:extLst>
          </p:cNvPr>
          <p:cNvSpPr txBox="1">
            <a:spLocks/>
          </p:cNvSpPr>
          <p:nvPr/>
        </p:nvSpPr>
        <p:spPr>
          <a:xfrm>
            <a:off x="490822" y="779487"/>
            <a:ext cx="8257891" cy="3887763"/>
          </a:xfrm>
          <a:prstGeom prst="rect">
            <a:avLst/>
          </a:prstGeom>
        </p:spPr>
        <p:txBody>
          <a:bodyPr vert="horz" lIns="91440" tIns="45720" rIns="91440" bIns="45720" rtlCol="0">
            <a:normAutofit fontScale="92500" lnSpcReduction="10000"/>
          </a:bodyPr>
          <a:lstStyle>
            <a:lvl1pPr marL="0" indent="538480" algn="l" defTabSz="685800" rtl="0" eaLnBrk="1" latinLnBrk="0" hangingPunct="1">
              <a:lnSpc>
                <a:spcPct val="150000"/>
              </a:lnSpc>
              <a:spcBef>
                <a:spcPts val="0"/>
              </a:spcBef>
              <a:buFont typeface="Arial" panose="020B0604020202020204" pitchFamily="34" charset="0"/>
              <a:buNone/>
              <a:defRPr sz="2200" b="1" kern="1200">
                <a:solidFill>
                  <a:srgbClr val="004DA1"/>
                </a:solidFill>
                <a:latin typeface="楷体" panose="02010609060101010101" pitchFamily="49" charset="-122"/>
                <a:ea typeface="楷体" panose="02010609060101010101" pitchFamily="49" charset="-122"/>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en-US" altLang="zh-CN" dirty="0">
                <a:latin typeface="+mn-lt"/>
                <a:ea typeface="+mn-ea"/>
                <a:cs typeface="+mn-ea"/>
                <a:sym typeface="+mn-lt"/>
              </a:rPr>
              <a:t>【</a:t>
            </a:r>
            <a:r>
              <a:rPr lang="zh-CN" altLang="en-US" dirty="0">
                <a:latin typeface="+mn-lt"/>
                <a:ea typeface="+mn-ea"/>
                <a:cs typeface="+mn-ea"/>
                <a:sym typeface="+mn-lt"/>
              </a:rPr>
              <a:t>单选题</a:t>
            </a:r>
            <a:r>
              <a:rPr lang="en-US" altLang="zh-CN" dirty="0">
                <a:latin typeface="+mn-lt"/>
                <a:ea typeface="+mn-ea"/>
                <a:cs typeface="+mn-ea"/>
                <a:sym typeface="+mn-lt"/>
              </a:rPr>
              <a:t>·2021-8】</a:t>
            </a:r>
            <a:r>
              <a:rPr lang="zh-CN" altLang="en-US" dirty="0">
                <a:latin typeface="+mn-lt"/>
                <a:ea typeface="+mn-ea"/>
                <a:cs typeface="+mn-ea"/>
                <a:sym typeface="+mn-lt"/>
              </a:rPr>
              <a:t>甲公司为增值税一般纳税人，</a:t>
            </a:r>
            <a:r>
              <a:rPr lang="en-US" altLang="zh-CN" dirty="0">
                <a:latin typeface="+mn-lt"/>
                <a:ea typeface="+mn-ea"/>
                <a:cs typeface="+mn-ea"/>
                <a:sym typeface="+mn-lt"/>
              </a:rPr>
              <a:t>2019 </a:t>
            </a:r>
            <a:r>
              <a:rPr lang="zh-CN" altLang="en-US" dirty="0">
                <a:latin typeface="+mn-lt"/>
                <a:ea typeface="+mn-ea"/>
                <a:cs typeface="+mn-ea"/>
                <a:sym typeface="+mn-lt"/>
              </a:rPr>
              <a:t>年 </a:t>
            </a:r>
            <a:r>
              <a:rPr lang="en-US" altLang="zh-CN" dirty="0">
                <a:latin typeface="+mn-lt"/>
                <a:ea typeface="+mn-ea"/>
                <a:cs typeface="+mn-ea"/>
                <a:sym typeface="+mn-lt"/>
              </a:rPr>
              <a:t>8 </a:t>
            </a:r>
            <a:r>
              <a:rPr lang="zh-CN" altLang="en-US" dirty="0">
                <a:latin typeface="+mn-lt"/>
                <a:ea typeface="+mn-ea"/>
                <a:cs typeface="+mn-ea"/>
                <a:sym typeface="+mn-lt"/>
              </a:rPr>
              <a:t>月购进生产设备租赁服务取得增值税专用发票注明税额 </a:t>
            </a:r>
            <a:r>
              <a:rPr lang="en-US" altLang="zh-CN" dirty="0">
                <a:latin typeface="+mn-lt"/>
                <a:ea typeface="+mn-ea"/>
                <a:cs typeface="+mn-ea"/>
                <a:sym typeface="+mn-lt"/>
              </a:rPr>
              <a:t>900 </a:t>
            </a:r>
            <a:r>
              <a:rPr lang="zh-CN" altLang="en-US" dirty="0">
                <a:latin typeface="+mn-lt"/>
                <a:ea typeface="+mn-ea"/>
                <a:cs typeface="+mn-ea"/>
                <a:sym typeface="+mn-lt"/>
              </a:rPr>
              <a:t>元。购进餐饮服务取得增值税普通发票注明税额 </a:t>
            </a:r>
            <a:r>
              <a:rPr lang="en-US" altLang="zh-CN" dirty="0">
                <a:latin typeface="+mn-lt"/>
                <a:ea typeface="+mn-ea"/>
                <a:cs typeface="+mn-ea"/>
                <a:sym typeface="+mn-lt"/>
              </a:rPr>
              <a:t>60 </a:t>
            </a:r>
            <a:r>
              <a:rPr lang="zh-CN" altLang="en-US" dirty="0">
                <a:latin typeface="+mn-lt"/>
                <a:ea typeface="+mn-ea"/>
                <a:cs typeface="+mn-ea"/>
                <a:sym typeface="+mn-lt"/>
              </a:rPr>
              <a:t>元，购进贷款服务取得增值税普通发票注明税额 </a:t>
            </a:r>
            <a:r>
              <a:rPr lang="en-US" altLang="zh-CN" dirty="0">
                <a:latin typeface="+mn-lt"/>
                <a:ea typeface="+mn-ea"/>
                <a:cs typeface="+mn-ea"/>
                <a:sym typeface="+mn-lt"/>
              </a:rPr>
              <a:t>720 </a:t>
            </a:r>
            <a:r>
              <a:rPr lang="zh-CN" altLang="en-US" dirty="0">
                <a:latin typeface="+mn-lt"/>
                <a:ea typeface="+mn-ea"/>
                <a:cs typeface="+mn-ea"/>
                <a:sym typeface="+mn-lt"/>
              </a:rPr>
              <a:t>元。甲公司进项税额当月已申报抵扣。甲公司当月上述业务准予抵扣的进项税额为（ ）。</a:t>
            </a:r>
          </a:p>
          <a:p>
            <a:r>
              <a:rPr lang="zh-CN" altLang="en-US" dirty="0">
                <a:latin typeface="+mn-lt"/>
                <a:ea typeface="+mn-ea"/>
                <a:cs typeface="+mn-ea"/>
                <a:sym typeface="+mn-lt"/>
              </a:rPr>
              <a:t> </a:t>
            </a:r>
            <a:r>
              <a:rPr lang="en-US" altLang="zh-CN" dirty="0">
                <a:latin typeface="+mn-lt"/>
                <a:ea typeface="+mn-ea"/>
                <a:cs typeface="+mn-ea"/>
                <a:sym typeface="+mn-lt"/>
              </a:rPr>
              <a:t>A.1 620 </a:t>
            </a:r>
            <a:r>
              <a:rPr lang="zh-CN" altLang="en-US" dirty="0">
                <a:latin typeface="+mn-lt"/>
                <a:ea typeface="+mn-ea"/>
                <a:cs typeface="+mn-ea"/>
                <a:sym typeface="+mn-lt"/>
              </a:rPr>
              <a:t>元</a:t>
            </a:r>
          </a:p>
          <a:p>
            <a:r>
              <a:rPr lang="zh-CN" altLang="en-US" dirty="0">
                <a:latin typeface="+mn-lt"/>
                <a:ea typeface="+mn-ea"/>
                <a:cs typeface="+mn-ea"/>
                <a:sym typeface="+mn-lt"/>
              </a:rPr>
              <a:t> </a:t>
            </a:r>
            <a:r>
              <a:rPr lang="en-US" altLang="zh-CN" dirty="0">
                <a:latin typeface="+mn-lt"/>
                <a:ea typeface="+mn-ea"/>
                <a:cs typeface="+mn-ea"/>
                <a:sym typeface="+mn-lt"/>
              </a:rPr>
              <a:t>B.1 680 </a:t>
            </a:r>
            <a:r>
              <a:rPr lang="zh-CN" altLang="en-US" dirty="0">
                <a:latin typeface="+mn-lt"/>
                <a:ea typeface="+mn-ea"/>
                <a:cs typeface="+mn-ea"/>
                <a:sym typeface="+mn-lt"/>
              </a:rPr>
              <a:t>元</a:t>
            </a:r>
          </a:p>
          <a:p>
            <a:r>
              <a:rPr lang="zh-CN" altLang="en-US" dirty="0">
                <a:latin typeface="+mn-lt"/>
                <a:ea typeface="+mn-ea"/>
                <a:cs typeface="+mn-ea"/>
                <a:sym typeface="+mn-lt"/>
              </a:rPr>
              <a:t> </a:t>
            </a:r>
            <a:r>
              <a:rPr lang="en-US" altLang="zh-CN" dirty="0">
                <a:latin typeface="+mn-lt"/>
                <a:ea typeface="+mn-ea"/>
                <a:cs typeface="+mn-ea"/>
                <a:sym typeface="+mn-lt"/>
              </a:rPr>
              <a:t>C.780 </a:t>
            </a:r>
            <a:r>
              <a:rPr lang="zh-CN" altLang="en-US" dirty="0">
                <a:latin typeface="+mn-lt"/>
                <a:ea typeface="+mn-ea"/>
                <a:cs typeface="+mn-ea"/>
                <a:sym typeface="+mn-lt"/>
              </a:rPr>
              <a:t>元</a:t>
            </a:r>
          </a:p>
          <a:p>
            <a:r>
              <a:rPr lang="zh-CN" altLang="en-US" dirty="0">
                <a:latin typeface="+mn-lt"/>
                <a:ea typeface="+mn-ea"/>
                <a:cs typeface="+mn-ea"/>
                <a:sym typeface="+mn-lt"/>
              </a:rPr>
              <a:t> </a:t>
            </a:r>
            <a:r>
              <a:rPr lang="en-US" altLang="zh-CN" dirty="0">
                <a:latin typeface="+mn-lt"/>
                <a:ea typeface="+mn-ea"/>
                <a:cs typeface="+mn-ea"/>
                <a:sym typeface="+mn-lt"/>
              </a:rPr>
              <a:t>D.900 </a:t>
            </a:r>
            <a:r>
              <a:rPr lang="zh-CN" altLang="en-US" dirty="0">
                <a:latin typeface="+mn-lt"/>
                <a:ea typeface="+mn-ea"/>
                <a:cs typeface="+mn-ea"/>
                <a:sym typeface="+mn-lt"/>
              </a:rPr>
              <a:t>元</a:t>
            </a:r>
          </a:p>
        </p:txBody>
      </p:sp>
      <p:grpSp>
        <p:nvGrpSpPr>
          <p:cNvPr id="9" name="组合 8">
            <a:extLst>
              <a:ext uri="{FF2B5EF4-FFF2-40B4-BE49-F238E27FC236}">
                <a16:creationId xmlns:a16="http://schemas.microsoft.com/office/drawing/2014/main" id="{D7CCD27B-CFDC-4184-8D48-6FBEDF9404AE}"/>
              </a:ext>
            </a:extLst>
          </p:cNvPr>
          <p:cNvGrpSpPr/>
          <p:nvPr/>
        </p:nvGrpSpPr>
        <p:grpSpPr>
          <a:xfrm rot="16200000">
            <a:off x="1893805" y="3981478"/>
            <a:ext cx="677108" cy="1428693"/>
            <a:chOff x="9306645" y="1903595"/>
            <a:chExt cx="902810" cy="1904924"/>
          </a:xfrm>
        </p:grpSpPr>
        <p:sp>
          <p:nvSpPr>
            <p:cNvPr id="10" name="Freeform 668">
              <a:extLst>
                <a:ext uri="{FF2B5EF4-FFF2-40B4-BE49-F238E27FC236}">
                  <a16:creationId xmlns:a16="http://schemas.microsoft.com/office/drawing/2014/main" id="{25B8C2A1-05FC-4FC7-8039-F3BDF3EAEED1}"/>
                </a:ext>
              </a:extLst>
            </p:cNvPr>
            <p:cNvSpPr>
              <a:spLocks/>
            </p:cNvSpPr>
            <p:nvPr/>
          </p:nvSpPr>
          <p:spPr bwMode="auto">
            <a:xfrm rot="5400000">
              <a:off x="8805602" y="2585762"/>
              <a:ext cx="1904924" cy="540590"/>
            </a:xfrm>
            <a:custGeom>
              <a:avLst/>
              <a:gdLst>
                <a:gd name="T0" fmla="*/ 384 w 398"/>
                <a:gd name="T1" fmla="*/ 77 h 111"/>
                <a:gd name="T2" fmla="*/ 388 w 398"/>
                <a:gd name="T3" fmla="*/ 74 h 111"/>
                <a:gd name="T4" fmla="*/ 388 w 398"/>
                <a:gd name="T5" fmla="*/ 71 h 111"/>
                <a:gd name="T6" fmla="*/ 397 w 398"/>
                <a:gd name="T7" fmla="*/ 67 h 111"/>
                <a:gd name="T8" fmla="*/ 390 w 398"/>
                <a:gd name="T9" fmla="*/ 62 h 111"/>
                <a:gd name="T10" fmla="*/ 388 w 398"/>
                <a:gd name="T11" fmla="*/ 59 h 111"/>
                <a:gd name="T12" fmla="*/ 388 w 398"/>
                <a:gd name="T13" fmla="*/ 56 h 111"/>
                <a:gd name="T14" fmla="*/ 385 w 398"/>
                <a:gd name="T15" fmla="*/ 54 h 111"/>
                <a:gd name="T16" fmla="*/ 387 w 398"/>
                <a:gd name="T17" fmla="*/ 51 h 111"/>
                <a:gd name="T18" fmla="*/ 389 w 398"/>
                <a:gd name="T19" fmla="*/ 48 h 111"/>
                <a:gd name="T20" fmla="*/ 384 w 398"/>
                <a:gd name="T21" fmla="*/ 46 h 111"/>
                <a:gd name="T22" fmla="*/ 378 w 398"/>
                <a:gd name="T23" fmla="*/ 42 h 111"/>
                <a:gd name="T24" fmla="*/ 385 w 398"/>
                <a:gd name="T25" fmla="*/ 40 h 111"/>
                <a:gd name="T26" fmla="*/ 378 w 398"/>
                <a:gd name="T27" fmla="*/ 37 h 111"/>
                <a:gd name="T28" fmla="*/ 378 w 398"/>
                <a:gd name="T29" fmla="*/ 34 h 111"/>
                <a:gd name="T30" fmla="*/ 373 w 398"/>
                <a:gd name="T31" fmla="*/ 32 h 111"/>
                <a:gd name="T32" fmla="*/ 369 w 398"/>
                <a:gd name="T33" fmla="*/ 28 h 111"/>
                <a:gd name="T34" fmla="*/ 350 w 398"/>
                <a:gd name="T35" fmla="*/ 23 h 111"/>
                <a:gd name="T36" fmla="*/ 358 w 398"/>
                <a:gd name="T37" fmla="*/ 19 h 111"/>
                <a:gd name="T38" fmla="*/ 260 w 398"/>
                <a:gd name="T39" fmla="*/ 11 h 111"/>
                <a:gd name="T40" fmla="*/ 324 w 398"/>
                <a:gd name="T41" fmla="*/ 10 h 111"/>
                <a:gd name="T42" fmla="*/ 304 w 398"/>
                <a:gd name="T43" fmla="*/ 6 h 111"/>
                <a:gd name="T44" fmla="*/ 177 w 398"/>
                <a:gd name="T45" fmla="*/ 1 h 111"/>
                <a:gd name="T46" fmla="*/ 18 w 398"/>
                <a:gd name="T47" fmla="*/ 11 h 111"/>
                <a:gd name="T48" fmla="*/ 16 w 398"/>
                <a:gd name="T49" fmla="*/ 17 h 111"/>
                <a:gd name="T50" fmla="*/ 21 w 398"/>
                <a:gd name="T51" fmla="*/ 20 h 111"/>
                <a:gd name="T52" fmla="*/ 15 w 398"/>
                <a:gd name="T53" fmla="*/ 26 h 111"/>
                <a:gd name="T54" fmla="*/ 12 w 398"/>
                <a:gd name="T55" fmla="*/ 52 h 111"/>
                <a:gd name="T56" fmla="*/ 8 w 398"/>
                <a:gd name="T57" fmla="*/ 82 h 111"/>
                <a:gd name="T58" fmla="*/ 113 w 398"/>
                <a:gd name="T59" fmla="*/ 111 h 111"/>
                <a:gd name="T60" fmla="*/ 331 w 398"/>
                <a:gd name="T61" fmla="*/ 104 h 111"/>
                <a:gd name="T62" fmla="*/ 369 w 398"/>
                <a:gd name="T63" fmla="*/ 91 h 111"/>
                <a:gd name="T64" fmla="*/ 385 w 398"/>
                <a:gd name="T65" fmla="*/ 86 h 111"/>
                <a:gd name="T66" fmla="*/ 389 w 398"/>
                <a:gd name="T67" fmla="*/ 8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98" h="111">
                  <a:moveTo>
                    <a:pt x="397" y="80"/>
                  </a:moveTo>
                  <a:cubicBezTo>
                    <a:pt x="394" y="77"/>
                    <a:pt x="387" y="79"/>
                    <a:pt x="384" y="77"/>
                  </a:cubicBezTo>
                  <a:cubicBezTo>
                    <a:pt x="387" y="75"/>
                    <a:pt x="394" y="76"/>
                    <a:pt x="396" y="76"/>
                  </a:cubicBezTo>
                  <a:cubicBezTo>
                    <a:pt x="388" y="74"/>
                    <a:pt x="388" y="74"/>
                    <a:pt x="388" y="74"/>
                  </a:cubicBezTo>
                  <a:cubicBezTo>
                    <a:pt x="397" y="72"/>
                    <a:pt x="397" y="72"/>
                    <a:pt x="397" y="72"/>
                  </a:cubicBezTo>
                  <a:cubicBezTo>
                    <a:pt x="395" y="71"/>
                    <a:pt x="390" y="73"/>
                    <a:pt x="388" y="71"/>
                  </a:cubicBezTo>
                  <a:cubicBezTo>
                    <a:pt x="388" y="69"/>
                    <a:pt x="390" y="70"/>
                    <a:pt x="391" y="70"/>
                  </a:cubicBezTo>
                  <a:cubicBezTo>
                    <a:pt x="394" y="70"/>
                    <a:pt x="398" y="69"/>
                    <a:pt x="397" y="67"/>
                  </a:cubicBezTo>
                  <a:cubicBezTo>
                    <a:pt x="397" y="63"/>
                    <a:pt x="391" y="64"/>
                    <a:pt x="388" y="63"/>
                  </a:cubicBezTo>
                  <a:cubicBezTo>
                    <a:pt x="390" y="62"/>
                    <a:pt x="390" y="62"/>
                    <a:pt x="390" y="62"/>
                  </a:cubicBezTo>
                  <a:cubicBezTo>
                    <a:pt x="388" y="62"/>
                    <a:pt x="386" y="62"/>
                    <a:pt x="385" y="60"/>
                  </a:cubicBezTo>
                  <a:cubicBezTo>
                    <a:pt x="386" y="60"/>
                    <a:pt x="387" y="59"/>
                    <a:pt x="388" y="59"/>
                  </a:cubicBezTo>
                  <a:cubicBezTo>
                    <a:pt x="383" y="57"/>
                    <a:pt x="383" y="57"/>
                    <a:pt x="383" y="57"/>
                  </a:cubicBezTo>
                  <a:cubicBezTo>
                    <a:pt x="388" y="56"/>
                    <a:pt x="388" y="56"/>
                    <a:pt x="388" y="56"/>
                  </a:cubicBezTo>
                  <a:cubicBezTo>
                    <a:pt x="386" y="56"/>
                    <a:pt x="386" y="56"/>
                    <a:pt x="386" y="56"/>
                  </a:cubicBezTo>
                  <a:cubicBezTo>
                    <a:pt x="384" y="55"/>
                    <a:pt x="386" y="54"/>
                    <a:pt x="385" y="54"/>
                  </a:cubicBezTo>
                  <a:cubicBezTo>
                    <a:pt x="383" y="52"/>
                    <a:pt x="379" y="54"/>
                    <a:pt x="377" y="52"/>
                  </a:cubicBezTo>
                  <a:cubicBezTo>
                    <a:pt x="380" y="51"/>
                    <a:pt x="384" y="51"/>
                    <a:pt x="387" y="51"/>
                  </a:cubicBezTo>
                  <a:cubicBezTo>
                    <a:pt x="385" y="51"/>
                    <a:pt x="382" y="51"/>
                    <a:pt x="381" y="49"/>
                  </a:cubicBezTo>
                  <a:cubicBezTo>
                    <a:pt x="389" y="48"/>
                    <a:pt x="389" y="48"/>
                    <a:pt x="389" y="48"/>
                  </a:cubicBezTo>
                  <a:cubicBezTo>
                    <a:pt x="387" y="47"/>
                    <a:pt x="384" y="48"/>
                    <a:pt x="382" y="47"/>
                  </a:cubicBezTo>
                  <a:cubicBezTo>
                    <a:pt x="384" y="46"/>
                    <a:pt x="384" y="46"/>
                    <a:pt x="384" y="46"/>
                  </a:cubicBezTo>
                  <a:cubicBezTo>
                    <a:pt x="381" y="45"/>
                    <a:pt x="378" y="46"/>
                    <a:pt x="376" y="44"/>
                  </a:cubicBezTo>
                  <a:cubicBezTo>
                    <a:pt x="377" y="43"/>
                    <a:pt x="378" y="43"/>
                    <a:pt x="378" y="42"/>
                  </a:cubicBezTo>
                  <a:cubicBezTo>
                    <a:pt x="377" y="42"/>
                    <a:pt x="375" y="42"/>
                    <a:pt x="374" y="41"/>
                  </a:cubicBezTo>
                  <a:cubicBezTo>
                    <a:pt x="377" y="40"/>
                    <a:pt x="382" y="41"/>
                    <a:pt x="385" y="40"/>
                  </a:cubicBezTo>
                  <a:cubicBezTo>
                    <a:pt x="377" y="37"/>
                    <a:pt x="377" y="37"/>
                    <a:pt x="377" y="37"/>
                  </a:cubicBezTo>
                  <a:cubicBezTo>
                    <a:pt x="377" y="37"/>
                    <a:pt x="377" y="37"/>
                    <a:pt x="378" y="37"/>
                  </a:cubicBezTo>
                  <a:cubicBezTo>
                    <a:pt x="373" y="35"/>
                    <a:pt x="373" y="35"/>
                    <a:pt x="373" y="35"/>
                  </a:cubicBezTo>
                  <a:cubicBezTo>
                    <a:pt x="375" y="34"/>
                    <a:pt x="377" y="35"/>
                    <a:pt x="378" y="34"/>
                  </a:cubicBezTo>
                  <a:cubicBezTo>
                    <a:pt x="370" y="32"/>
                    <a:pt x="370" y="32"/>
                    <a:pt x="370" y="32"/>
                  </a:cubicBezTo>
                  <a:cubicBezTo>
                    <a:pt x="371" y="31"/>
                    <a:pt x="372" y="32"/>
                    <a:pt x="373" y="32"/>
                  </a:cubicBezTo>
                  <a:cubicBezTo>
                    <a:pt x="358" y="29"/>
                    <a:pt x="358" y="29"/>
                    <a:pt x="358" y="29"/>
                  </a:cubicBezTo>
                  <a:cubicBezTo>
                    <a:pt x="362" y="28"/>
                    <a:pt x="365" y="30"/>
                    <a:pt x="369" y="28"/>
                  </a:cubicBezTo>
                  <a:cubicBezTo>
                    <a:pt x="362" y="26"/>
                    <a:pt x="351" y="28"/>
                    <a:pt x="345" y="24"/>
                  </a:cubicBezTo>
                  <a:cubicBezTo>
                    <a:pt x="346" y="23"/>
                    <a:pt x="348" y="23"/>
                    <a:pt x="350" y="23"/>
                  </a:cubicBezTo>
                  <a:cubicBezTo>
                    <a:pt x="346" y="22"/>
                    <a:pt x="346" y="22"/>
                    <a:pt x="346" y="22"/>
                  </a:cubicBezTo>
                  <a:cubicBezTo>
                    <a:pt x="349" y="20"/>
                    <a:pt x="356" y="21"/>
                    <a:pt x="358" y="19"/>
                  </a:cubicBezTo>
                  <a:cubicBezTo>
                    <a:pt x="354" y="19"/>
                    <a:pt x="350" y="19"/>
                    <a:pt x="347" y="17"/>
                  </a:cubicBezTo>
                  <a:cubicBezTo>
                    <a:pt x="319" y="14"/>
                    <a:pt x="290" y="11"/>
                    <a:pt x="260" y="11"/>
                  </a:cubicBezTo>
                  <a:cubicBezTo>
                    <a:pt x="259" y="10"/>
                    <a:pt x="259" y="10"/>
                    <a:pt x="259" y="10"/>
                  </a:cubicBezTo>
                  <a:cubicBezTo>
                    <a:pt x="281" y="9"/>
                    <a:pt x="301" y="11"/>
                    <a:pt x="324" y="10"/>
                  </a:cubicBezTo>
                  <a:cubicBezTo>
                    <a:pt x="325" y="9"/>
                    <a:pt x="325" y="9"/>
                    <a:pt x="325" y="9"/>
                  </a:cubicBezTo>
                  <a:cubicBezTo>
                    <a:pt x="319" y="6"/>
                    <a:pt x="311" y="8"/>
                    <a:pt x="304" y="6"/>
                  </a:cubicBezTo>
                  <a:cubicBezTo>
                    <a:pt x="306" y="5"/>
                    <a:pt x="306" y="5"/>
                    <a:pt x="306" y="5"/>
                  </a:cubicBezTo>
                  <a:cubicBezTo>
                    <a:pt x="264" y="1"/>
                    <a:pt x="219" y="0"/>
                    <a:pt x="177" y="1"/>
                  </a:cubicBezTo>
                  <a:cubicBezTo>
                    <a:pt x="35" y="2"/>
                    <a:pt x="35" y="2"/>
                    <a:pt x="35" y="2"/>
                  </a:cubicBezTo>
                  <a:cubicBezTo>
                    <a:pt x="28" y="3"/>
                    <a:pt x="22" y="7"/>
                    <a:pt x="18" y="11"/>
                  </a:cubicBezTo>
                  <a:cubicBezTo>
                    <a:pt x="24" y="13"/>
                    <a:pt x="24" y="13"/>
                    <a:pt x="24" y="13"/>
                  </a:cubicBezTo>
                  <a:cubicBezTo>
                    <a:pt x="16" y="17"/>
                    <a:pt x="16" y="17"/>
                    <a:pt x="16" y="17"/>
                  </a:cubicBezTo>
                  <a:cubicBezTo>
                    <a:pt x="15" y="20"/>
                    <a:pt x="19" y="19"/>
                    <a:pt x="22" y="20"/>
                  </a:cubicBezTo>
                  <a:cubicBezTo>
                    <a:pt x="21" y="20"/>
                    <a:pt x="21" y="20"/>
                    <a:pt x="21" y="20"/>
                  </a:cubicBezTo>
                  <a:cubicBezTo>
                    <a:pt x="20" y="22"/>
                    <a:pt x="16" y="22"/>
                    <a:pt x="19" y="24"/>
                  </a:cubicBezTo>
                  <a:cubicBezTo>
                    <a:pt x="19" y="25"/>
                    <a:pt x="16" y="25"/>
                    <a:pt x="15" y="26"/>
                  </a:cubicBezTo>
                  <a:cubicBezTo>
                    <a:pt x="15" y="29"/>
                    <a:pt x="8" y="33"/>
                    <a:pt x="11" y="37"/>
                  </a:cubicBezTo>
                  <a:cubicBezTo>
                    <a:pt x="8" y="42"/>
                    <a:pt x="13" y="47"/>
                    <a:pt x="12" y="52"/>
                  </a:cubicBezTo>
                  <a:cubicBezTo>
                    <a:pt x="8" y="56"/>
                    <a:pt x="10" y="63"/>
                    <a:pt x="7" y="68"/>
                  </a:cubicBezTo>
                  <a:cubicBezTo>
                    <a:pt x="15" y="73"/>
                    <a:pt x="0" y="77"/>
                    <a:pt x="8" y="82"/>
                  </a:cubicBezTo>
                  <a:cubicBezTo>
                    <a:pt x="9" y="88"/>
                    <a:pt x="16" y="93"/>
                    <a:pt x="24" y="97"/>
                  </a:cubicBezTo>
                  <a:cubicBezTo>
                    <a:pt x="50" y="109"/>
                    <a:pt x="82" y="110"/>
                    <a:pt x="113" y="111"/>
                  </a:cubicBezTo>
                  <a:cubicBezTo>
                    <a:pt x="277" y="109"/>
                    <a:pt x="277" y="109"/>
                    <a:pt x="277" y="109"/>
                  </a:cubicBezTo>
                  <a:cubicBezTo>
                    <a:pt x="295" y="106"/>
                    <a:pt x="314" y="107"/>
                    <a:pt x="331" y="104"/>
                  </a:cubicBezTo>
                  <a:cubicBezTo>
                    <a:pt x="350" y="103"/>
                    <a:pt x="364" y="95"/>
                    <a:pt x="382" y="93"/>
                  </a:cubicBezTo>
                  <a:cubicBezTo>
                    <a:pt x="379" y="91"/>
                    <a:pt x="374" y="92"/>
                    <a:pt x="369" y="91"/>
                  </a:cubicBezTo>
                  <a:cubicBezTo>
                    <a:pt x="375" y="88"/>
                    <a:pt x="382" y="87"/>
                    <a:pt x="388" y="86"/>
                  </a:cubicBezTo>
                  <a:cubicBezTo>
                    <a:pt x="387" y="86"/>
                    <a:pt x="385" y="87"/>
                    <a:pt x="385" y="86"/>
                  </a:cubicBezTo>
                  <a:cubicBezTo>
                    <a:pt x="387" y="84"/>
                    <a:pt x="391" y="86"/>
                    <a:pt x="392" y="84"/>
                  </a:cubicBezTo>
                  <a:cubicBezTo>
                    <a:pt x="389" y="82"/>
                    <a:pt x="389" y="82"/>
                    <a:pt x="389" y="82"/>
                  </a:cubicBezTo>
                  <a:cubicBezTo>
                    <a:pt x="391" y="80"/>
                    <a:pt x="395" y="81"/>
                    <a:pt x="397" y="80"/>
                  </a:cubicBezTo>
                  <a:close/>
                </a:path>
              </a:pathLst>
            </a:custGeom>
            <a:solidFill>
              <a:srgbClr val="004DA1"/>
            </a:solidFill>
            <a:ln>
              <a:noFill/>
            </a:ln>
          </p:spPr>
          <p:txBody>
            <a:bodyPr vert="horz" wrap="square" lIns="68580" tIns="34290" rIns="68580" bIns="3429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013" b="0" i="0" u="none" strike="noStrike" kern="0" cap="none" spc="0" normalizeH="0" baseline="0" noProof="0" dirty="0">
                <a:ln>
                  <a:noFill/>
                </a:ln>
                <a:solidFill>
                  <a:prstClr val="black"/>
                </a:solidFill>
                <a:effectLst/>
                <a:uLnTx/>
                <a:uFillTx/>
                <a:cs typeface="+mn-ea"/>
                <a:sym typeface="+mn-lt"/>
              </a:endParaRPr>
            </a:p>
          </p:txBody>
        </p:sp>
        <p:sp>
          <p:nvSpPr>
            <p:cNvPr id="11" name="文本框 10">
              <a:extLst>
                <a:ext uri="{FF2B5EF4-FFF2-40B4-BE49-F238E27FC236}">
                  <a16:creationId xmlns:a16="http://schemas.microsoft.com/office/drawing/2014/main" id="{9638B1E5-5568-466A-B5E2-8FD1DDE2E088}"/>
                </a:ext>
              </a:extLst>
            </p:cNvPr>
            <p:cNvSpPr txBox="1"/>
            <p:nvPr/>
          </p:nvSpPr>
          <p:spPr>
            <a:xfrm>
              <a:off x="9306645" y="2657710"/>
              <a:ext cx="902810" cy="396689"/>
            </a:xfrm>
            <a:prstGeom prst="rect">
              <a:avLst/>
            </a:prstGeom>
            <a:noFill/>
            <a:effectLst/>
          </p:spPr>
          <p:txBody>
            <a:bodyPr vert="eaVert" wrap="none" rtlCol="0" anchor="ctr">
              <a:spAutoFit/>
            </a:bodyPr>
            <a:lstStyle>
              <a:defPPr>
                <a:defRPr lang="zh-CN"/>
              </a:defPPr>
              <a:lvl1pPr algn="ctr">
                <a:defRPr sz="4400">
                  <a:solidFill>
                    <a:srgbClr val="004DA1"/>
                  </a:solidFill>
                  <a:latin typeface="李旭科书法" panose="02000603000000000000" pitchFamily="2" charset="-122"/>
                  <a:ea typeface="李旭科书法" panose="02000603000000000000" pitchFamily="2" charset="-122"/>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3200" b="0" i="0" u="none" strike="noStrike" kern="0" cap="none" spc="0" normalizeH="0" baseline="0" noProof="0" dirty="0">
                  <a:ln>
                    <a:noFill/>
                  </a:ln>
                  <a:solidFill>
                    <a:prstClr val="white"/>
                  </a:solidFill>
                  <a:effectLst/>
                  <a:uLnTx/>
                  <a:uFillTx/>
                  <a:latin typeface="+mn-lt"/>
                  <a:ea typeface="+mn-ea"/>
                  <a:cs typeface="+mn-ea"/>
                  <a:sym typeface="+mn-lt"/>
                </a:rPr>
                <a:t>D</a:t>
              </a:r>
              <a:endParaRPr kumimoji="0" lang="zh-CN" altLang="en-US" sz="3200" b="0" i="0" u="none" strike="noStrike" kern="0" cap="none" spc="0" normalizeH="0" baseline="0" noProof="0" dirty="0">
                <a:ln>
                  <a:noFill/>
                </a:ln>
                <a:solidFill>
                  <a:prstClr val="white"/>
                </a:solidFill>
                <a:effectLst/>
                <a:uLnTx/>
                <a:uFillTx/>
                <a:latin typeface="+mn-lt"/>
                <a:ea typeface="+mn-ea"/>
                <a:cs typeface="+mn-ea"/>
                <a:sym typeface="+mn-lt"/>
              </a:endParaRPr>
            </a:p>
          </p:txBody>
        </p:sp>
      </p:grpSp>
    </p:spTree>
    <p:extLst>
      <p:ext uri="{BB962C8B-B14F-4D97-AF65-F5344CB8AC3E}">
        <p14:creationId xmlns:p14="http://schemas.microsoft.com/office/powerpoint/2010/main" val="216553252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3F297A04-FA86-470C-A283-0F372052F889}"/>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latin typeface="+mn-lt"/>
                <a:cs typeface="+mn-ea"/>
                <a:sym typeface="+mn-lt"/>
              </a:rPr>
              <a:pPr>
                <a:defRPr/>
              </a:pPr>
              <a:t>281</a:t>
            </a:fld>
            <a:endParaRPr lang="en-US">
              <a:solidFill>
                <a:prstClr val="black">
                  <a:tint val="75000"/>
                </a:prstClr>
              </a:solidFill>
              <a:latin typeface="+mn-lt"/>
              <a:cs typeface="+mn-ea"/>
              <a:sym typeface="+mn-lt"/>
            </a:endParaRPr>
          </a:p>
        </p:txBody>
      </p:sp>
      <p:sp>
        <p:nvSpPr>
          <p:cNvPr id="3" name="文本框 2">
            <a:extLst>
              <a:ext uri="{FF2B5EF4-FFF2-40B4-BE49-F238E27FC236}">
                <a16:creationId xmlns:a16="http://schemas.microsoft.com/office/drawing/2014/main" id="{8D04972F-565F-4E50-896F-ED56EDD1A38F}"/>
              </a:ext>
            </a:extLst>
          </p:cNvPr>
          <p:cNvSpPr txBox="1"/>
          <p:nvPr/>
        </p:nvSpPr>
        <p:spPr>
          <a:xfrm>
            <a:off x="2039921" y="225348"/>
            <a:ext cx="5410461" cy="500137"/>
          </a:xfrm>
          <a:prstGeom prst="rect">
            <a:avLst/>
          </a:prstGeom>
          <a:noFill/>
        </p:spPr>
        <p:txBody>
          <a:bodyPr wrap="square" lIns="68580" tIns="34290" rIns="68580" bIns="34290" rtlCol="0">
            <a:spAutoFit/>
          </a:bodyPr>
          <a:lstStyle/>
          <a:p>
            <a:pPr algn="ctr"/>
            <a:r>
              <a:rPr lang="zh-CN" altLang="en-US" sz="2800" b="1" dirty="0">
                <a:solidFill>
                  <a:srgbClr val="0070C0"/>
                </a:solidFill>
                <a:cs typeface="+mn-ea"/>
                <a:sym typeface="+mn-lt"/>
              </a:rPr>
              <a:t>试试就试试</a:t>
            </a:r>
            <a:endParaRPr lang="en-US" altLang="zh-CN" sz="2800" b="1" dirty="0">
              <a:solidFill>
                <a:srgbClr val="7030A0"/>
              </a:solidFill>
              <a:cs typeface="+mn-ea"/>
              <a:sym typeface="+mn-lt"/>
            </a:endParaRPr>
          </a:p>
        </p:txBody>
      </p:sp>
      <p:sp>
        <p:nvSpPr>
          <p:cNvPr id="8" name="内容占位符 1">
            <a:extLst>
              <a:ext uri="{FF2B5EF4-FFF2-40B4-BE49-F238E27FC236}">
                <a16:creationId xmlns:a16="http://schemas.microsoft.com/office/drawing/2014/main" id="{C55AD2E8-BCFE-4A42-9301-8BD4BC5CB3A5}"/>
              </a:ext>
            </a:extLst>
          </p:cNvPr>
          <p:cNvSpPr txBox="1">
            <a:spLocks/>
          </p:cNvSpPr>
          <p:nvPr/>
        </p:nvSpPr>
        <p:spPr>
          <a:xfrm>
            <a:off x="490822" y="779487"/>
            <a:ext cx="8257891" cy="3887763"/>
          </a:xfrm>
          <a:prstGeom prst="rect">
            <a:avLst/>
          </a:prstGeom>
        </p:spPr>
        <p:txBody>
          <a:bodyPr vert="horz" lIns="91440" tIns="45720" rIns="91440" bIns="45720" rtlCol="0">
            <a:normAutofit fontScale="92500" lnSpcReduction="10000"/>
          </a:bodyPr>
          <a:lstStyle>
            <a:lvl1pPr marL="0" indent="538480" algn="l" defTabSz="685800" rtl="0" eaLnBrk="1" latinLnBrk="0" hangingPunct="1">
              <a:lnSpc>
                <a:spcPct val="150000"/>
              </a:lnSpc>
              <a:spcBef>
                <a:spcPts val="0"/>
              </a:spcBef>
              <a:buFont typeface="Arial" panose="020B0604020202020204" pitchFamily="34" charset="0"/>
              <a:buNone/>
              <a:defRPr sz="2200" b="1" kern="1200">
                <a:solidFill>
                  <a:srgbClr val="004DA1"/>
                </a:solidFill>
                <a:latin typeface="楷体" panose="02010609060101010101" pitchFamily="49" charset="-122"/>
                <a:ea typeface="楷体" panose="02010609060101010101" pitchFamily="49" charset="-122"/>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en-US" altLang="zh-CN" dirty="0">
                <a:latin typeface="+mn-lt"/>
                <a:ea typeface="+mn-ea"/>
                <a:cs typeface="+mn-ea"/>
                <a:sym typeface="+mn-lt"/>
              </a:rPr>
              <a:t>【</a:t>
            </a:r>
            <a:r>
              <a:rPr lang="zh-CN" altLang="en-US" dirty="0">
                <a:latin typeface="+mn-lt"/>
                <a:ea typeface="+mn-ea"/>
                <a:cs typeface="+mn-ea"/>
                <a:sym typeface="+mn-lt"/>
              </a:rPr>
              <a:t>单选题</a:t>
            </a:r>
            <a:r>
              <a:rPr lang="en-US" altLang="zh-CN" dirty="0">
                <a:latin typeface="+mn-lt"/>
                <a:ea typeface="+mn-ea"/>
                <a:cs typeface="+mn-ea"/>
                <a:sym typeface="+mn-lt"/>
              </a:rPr>
              <a:t>·2021-4】</a:t>
            </a:r>
            <a:r>
              <a:rPr lang="zh-CN" altLang="en-US" dirty="0">
                <a:latin typeface="+mn-lt"/>
                <a:ea typeface="+mn-ea"/>
                <a:cs typeface="+mn-ea"/>
                <a:sym typeface="+mn-lt"/>
              </a:rPr>
              <a:t>甲公司为增值税一般纳税人，</a:t>
            </a:r>
            <a:r>
              <a:rPr lang="en-US" altLang="zh-CN" dirty="0">
                <a:latin typeface="+mn-lt"/>
                <a:ea typeface="+mn-ea"/>
                <a:cs typeface="+mn-ea"/>
                <a:sym typeface="+mn-lt"/>
              </a:rPr>
              <a:t>2019 </a:t>
            </a:r>
            <a:r>
              <a:rPr lang="zh-CN" altLang="en-US" dirty="0">
                <a:latin typeface="+mn-lt"/>
                <a:ea typeface="+mn-ea"/>
                <a:cs typeface="+mn-ea"/>
                <a:sym typeface="+mn-lt"/>
              </a:rPr>
              <a:t>年 </a:t>
            </a:r>
            <a:r>
              <a:rPr lang="en-US" altLang="zh-CN" dirty="0">
                <a:latin typeface="+mn-lt"/>
                <a:ea typeface="+mn-ea"/>
                <a:cs typeface="+mn-ea"/>
                <a:sym typeface="+mn-lt"/>
              </a:rPr>
              <a:t>8 </a:t>
            </a:r>
            <a:r>
              <a:rPr lang="zh-CN" altLang="en-US" dirty="0">
                <a:latin typeface="+mn-lt"/>
                <a:ea typeface="+mn-ea"/>
                <a:cs typeface="+mn-ea"/>
                <a:sym typeface="+mn-lt"/>
              </a:rPr>
              <a:t>月向农民收购一批玉米，收购发票注明买价 </a:t>
            </a:r>
            <a:r>
              <a:rPr lang="en-US" altLang="zh-CN" dirty="0">
                <a:latin typeface="+mn-lt"/>
                <a:ea typeface="+mn-ea"/>
                <a:cs typeface="+mn-ea"/>
                <a:sym typeface="+mn-lt"/>
              </a:rPr>
              <a:t>10 000 </a:t>
            </a:r>
            <a:r>
              <a:rPr lang="zh-CN" altLang="en-US" dirty="0">
                <a:latin typeface="+mn-lt"/>
                <a:ea typeface="+mn-ea"/>
                <a:cs typeface="+mn-ea"/>
                <a:sym typeface="+mn-lt"/>
              </a:rPr>
              <a:t>元，其中 </a:t>
            </a:r>
            <a:r>
              <a:rPr lang="en-US" altLang="zh-CN" dirty="0">
                <a:latin typeface="+mn-lt"/>
                <a:ea typeface="+mn-ea"/>
                <a:cs typeface="+mn-ea"/>
                <a:sym typeface="+mn-lt"/>
              </a:rPr>
              <a:t>1 000 </a:t>
            </a:r>
            <a:r>
              <a:rPr lang="zh-CN" altLang="en-US" dirty="0">
                <a:latin typeface="+mn-lt"/>
                <a:ea typeface="+mn-ea"/>
                <a:cs typeface="+mn-ea"/>
                <a:sym typeface="+mn-lt"/>
              </a:rPr>
              <a:t>元玉米在运输途中因自然灾害毁损，</a:t>
            </a:r>
            <a:r>
              <a:rPr lang="en-US" altLang="zh-CN" dirty="0">
                <a:latin typeface="+mn-lt"/>
                <a:ea typeface="+mn-ea"/>
                <a:cs typeface="+mn-ea"/>
                <a:sym typeface="+mn-lt"/>
              </a:rPr>
              <a:t>500 </a:t>
            </a:r>
            <a:r>
              <a:rPr lang="zh-CN" altLang="en-US" dirty="0">
                <a:latin typeface="+mn-lt"/>
                <a:ea typeface="+mn-ea"/>
                <a:cs typeface="+mn-ea"/>
                <a:sym typeface="+mn-lt"/>
              </a:rPr>
              <a:t>元玉米入库后因管理不善造成霉烂变质损失，已知农产品按 </a:t>
            </a:r>
            <a:r>
              <a:rPr lang="en-US" altLang="zh-CN" dirty="0">
                <a:latin typeface="+mn-lt"/>
                <a:ea typeface="+mn-ea"/>
                <a:cs typeface="+mn-ea"/>
                <a:sym typeface="+mn-lt"/>
              </a:rPr>
              <a:t>9%</a:t>
            </a:r>
            <a:r>
              <a:rPr lang="zh-CN" altLang="en-US" dirty="0">
                <a:latin typeface="+mn-lt"/>
                <a:ea typeface="+mn-ea"/>
                <a:cs typeface="+mn-ea"/>
                <a:sym typeface="+mn-lt"/>
              </a:rPr>
              <a:t>的扣除率计算进项税额。计算甲公司该笔业务准予抵扣进项税额的下列算式中，正确的是（ ）。</a:t>
            </a:r>
          </a:p>
          <a:p>
            <a:r>
              <a:rPr lang="zh-CN" altLang="en-US" dirty="0">
                <a:latin typeface="+mn-lt"/>
                <a:ea typeface="+mn-ea"/>
                <a:cs typeface="+mn-ea"/>
                <a:sym typeface="+mn-lt"/>
              </a:rPr>
              <a:t> </a:t>
            </a:r>
            <a:r>
              <a:rPr lang="en-US" altLang="zh-CN" dirty="0">
                <a:latin typeface="+mn-lt"/>
                <a:ea typeface="+mn-ea"/>
                <a:cs typeface="+mn-ea"/>
                <a:sym typeface="+mn-lt"/>
              </a:rPr>
              <a:t>A.10 000×9%</a:t>
            </a:r>
            <a:r>
              <a:rPr lang="zh-CN" altLang="en-US" dirty="0">
                <a:latin typeface="+mn-lt"/>
                <a:ea typeface="+mn-ea"/>
                <a:cs typeface="+mn-ea"/>
                <a:sym typeface="+mn-lt"/>
              </a:rPr>
              <a:t>＝</a:t>
            </a:r>
            <a:r>
              <a:rPr lang="en-US" altLang="zh-CN" dirty="0">
                <a:latin typeface="+mn-lt"/>
                <a:ea typeface="+mn-ea"/>
                <a:cs typeface="+mn-ea"/>
                <a:sym typeface="+mn-lt"/>
              </a:rPr>
              <a:t>900</a:t>
            </a:r>
            <a:r>
              <a:rPr lang="zh-CN" altLang="en-US" dirty="0">
                <a:latin typeface="+mn-lt"/>
                <a:ea typeface="+mn-ea"/>
                <a:cs typeface="+mn-ea"/>
                <a:sym typeface="+mn-lt"/>
              </a:rPr>
              <a:t>（元）</a:t>
            </a:r>
          </a:p>
          <a:p>
            <a:r>
              <a:rPr lang="zh-CN" altLang="en-US" dirty="0">
                <a:latin typeface="+mn-lt"/>
                <a:ea typeface="+mn-ea"/>
                <a:cs typeface="+mn-ea"/>
                <a:sym typeface="+mn-lt"/>
              </a:rPr>
              <a:t> </a:t>
            </a:r>
            <a:r>
              <a:rPr lang="en-US" altLang="zh-CN" dirty="0">
                <a:latin typeface="+mn-lt"/>
                <a:ea typeface="+mn-ea"/>
                <a:cs typeface="+mn-ea"/>
                <a:sym typeface="+mn-lt"/>
              </a:rPr>
              <a:t>B.</a:t>
            </a:r>
            <a:r>
              <a:rPr lang="zh-CN" altLang="en-US" dirty="0">
                <a:latin typeface="+mn-lt"/>
                <a:ea typeface="+mn-ea"/>
                <a:cs typeface="+mn-ea"/>
                <a:sym typeface="+mn-lt"/>
              </a:rPr>
              <a:t>（</a:t>
            </a:r>
            <a:r>
              <a:rPr lang="en-US" altLang="zh-CN" dirty="0">
                <a:latin typeface="+mn-lt"/>
                <a:ea typeface="+mn-ea"/>
                <a:cs typeface="+mn-ea"/>
                <a:sym typeface="+mn-lt"/>
              </a:rPr>
              <a:t>10 000</a:t>
            </a:r>
            <a:r>
              <a:rPr lang="zh-CN" altLang="en-US" dirty="0">
                <a:latin typeface="+mn-lt"/>
                <a:ea typeface="+mn-ea"/>
                <a:cs typeface="+mn-ea"/>
                <a:sym typeface="+mn-lt"/>
              </a:rPr>
              <a:t>－</a:t>
            </a:r>
            <a:r>
              <a:rPr lang="en-US" altLang="zh-CN" dirty="0">
                <a:latin typeface="+mn-lt"/>
                <a:ea typeface="+mn-ea"/>
                <a:cs typeface="+mn-ea"/>
                <a:sym typeface="+mn-lt"/>
              </a:rPr>
              <a:t>1 000</a:t>
            </a:r>
            <a:r>
              <a:rPr lang="zh-CN" altLang="en-US" dirty="0">
                <a:latin typeface="+mn-lt"/>
                <a:ea typeface="+mn-ea"/>
                <a:cs typeface="+mn-ea"/>
                <a:sym typeface="+mn-lt"/>
              </a:rPr>
              <a:t>－</a:t>
            </a:r>
            <a:r>
              <a:rPr lang="en-US" altLang="zh-CN" dirty="0">
                <a:latin typeface="+mn-lt"/>
                <a:ea typeface="+mn-ea"/>
                <a:cs typeface="+mn-ea"/>
                <a:sym typeface="+mn-lt"/>
              </a:rPr>
              <a:t>500</a:t>
            </a:r>
            <a:r>
              <a:rPr lang="zh-CN" altLang="en-US" dirty="0">
                <a:latin typeface="+mn-lt"/>
                <a:ea typeface="+mn-ea"/>
                <a:cs typeface="+mn-ea"/>
                <a:sym typeface="+mn-lt"/>
              </a:rPr>
              <a:t>）</a:t>
            </a:r>
            <a:r>
              <a:rPr lang="en-US" altLang="zh-CN" dirty="0">
                <a:latin typeface="+mn-lt"/>
                <a:ea typeface="+mn-ea"/>
                <a:cs typeface="+mn-ea"/>
                <a:sym typeface="+mn-lt"/>
              </a:rPr>
              <a:t>×9%</a:t>
            </a:r>
            <a:r>
              <a:rPr lang="zh-CN" altLang="en-US" dirty="0">
                <a:latin typeface="+mn-lt"/>
                <a:ea typeface="+mn-ea"/>
                <a:cs typeface="+mn-ea"/>
                <a:sym typeface="+mn-lt"/>
              </a:rPr>
              <a:t>＝</a:t>
            </a:r>
            <a:r>
              <a:rPr lang="en-US" altLang="zh-CN" dirty="0">
                <a:latin typeface="+mn-lt"/>
                <a:ea typeface="+mn-ea"/>
                <a:cs typeface="+mn-ea"/>
                <a:sym typeface="+mn-lt"/>
              </a:rPr>
              <a:t>765</a:t>
            </a:r>
            <a:r>
              <a:rPr lang="zh-CN" altLang="en-US" dirty="0">
                <a:latin typeface="+mn-lt"/>
                <a:ea typeface="+mn-ea"/>
                <a:cs typeface="+mn-ea"/>
                <a:sym typeface="+mn-lt"/>
              </a:rPr>
              <a:t>（元）</a:t>
            </a:r>
          </a:p>
          <a:p>
            <a:r>
              <a:rPr lang="zh-CN" altLang="en-US" dirty="0">
                <a:latin typeface="+mn-lt"/>
                <a:ea typeface="+mn-ea"/>
                <a:cs typeface="+mn-ea"/>
                <a:sym typeface="+mn-lt"/>
              </a:rPr>
              <a:t> </a:t>
            </a:r>
            <a:r>
              <a:rPr lang="en-US" altLang="zh-CN" dirty="0">
                <a:latin typeface="+mn-lt"/>
                <a:ea typeface="+mn-ea"/>
                <a:cs typeface="+mn-ea"/>
                <a:sym typeface="+mn-lt"/>
              </a:rPr>
              <a:t>C.</a:t>
            </a:r>
            <a:r>
              <a:rPr lang="zh-CN" altLang="en-US" dirty="0">
                <a:latin typeface="+mn-lt"/>
                <a:ea typeface="+mn-ea"/>
                <a:cs typeface="+mn-ea"/>
                <a:sym typeface="+mn-lt"/>
              </a:rPr>
              <a:t>（</a:t>
            </a:r>
            <a:r>
              <a:rPr lang="en-US" altLang="zh-CN" dirty="0">
                <a:latin typeface="+mn-lt"/>
                <a:ea typeface="+mn-ea"/>
                <a:cs typeface="+mn-ea"/>
                <a:sym typeface="+mn-lt"/>
              </a:rPr>
              <a:t>10 000</a:t>
            </a:r>
            <a:r>
              <a:rPr lang="zh-CN" altLang="en-US" dirty="0">
                <a:latin typeface="+mn-lt"/>
                <a:ea typeface="+mn-ea"/>
                <a:cs typeface="+mn-ea"/>
                <a:sym typeface="+mn-lt"/>
              </a:rPr>
              <a:t>－</a:t>
            </a:r>
            <a:r>
              <a:rPr lang="en-US" altLang="zh-CN" dirty="0">
                <a:latin typeface="+mn-lt"/>
                <a:ea typeface="+mn-ea"/>
                <a:cs typeface="+mn-ea"/>
                <a:sym typeface="+mn-lt"/>
              </a:rPr>
              <a:t>500</a:t>
            </a:r>
            <a:r>
              <a:rPr lang="zh-CN" altLang="en-US" dirty="0">
                <a:latin typeface="+mn-lt"/>
                <a:ea typeface="+mn-ea"/>
                <a:cs typeface="+mn-ea"/>
                <a:sym typeface="+mn-lt"/>
              </a:rPr>
              <a:t>）</a:t>
            </a:r>
            <a:r>
              <a:rPr lang="en-US" altLang="zh-CN" dirty="0">
                <a:latin typeface="+mn-lt"/>
                <a:ea typeface="+mn-ea"/>
                <a:cs typeface="+mn-ea"/>
                <a:sym typeface="+mn-lt"/>
              </a:rPr>
              <a:t>×9%</a:t>
            </a:r>
            <a:r>
              <a:rPr lang="zh-CN" altLang="en-US" dirty="0">
                <a:latin typeface="+mn-lt"/>
                <a:ea typeface="+mn-ea"/>
                <a:cs typeface="+mn-ea"/>
                <a:sym typeface="+mn-lt"/>
              </a:rPr>
              <a:t>＝</a:t>
            </a:r>
            <a:r>
              <a:rPr lang="en-US" altLang="zh-CN" dirty="0">
                <a:latin typeface="+mn-lt"/>
                <a:ea typeface="+mn-ea"/>
                <a:cs typeface="+mn-ea"/>
                <a:sym typeface="+mn-lt"/>
              </a:rPr>
              <a:t>855</a:t>
            </a:r>
            <a:r>
              <a:rPr lang="zh-CN" altLang="en-US" dirty="0">
                <a:latin typeface="+mn-lt"/>
                <a:ea typeface="+mn-ea"/>
                <a:cs typeface="+mn-ea"/>
                <a:sym typeface="+mn-lt"/>
              </a:rPr>
              <a:t>（元）</a:t>
            </a:r>
          </a:p>
          <a:p>
            <a:r>
              <a:rPr lang="zh-CN" altLang="en-US" dirty="0">
                <a:latin typeface="+mn-lt"/>
                <a:ea typeface="+mn-ea"/>
                <a:cs typeface="+mn-ea"/>
                <a:sym typeface="+mn-lt"/>
              </a:rPr>
              <a:t> </a:t>
            </a:r>
            <a:r>
              <a:rPr lang="en-US" altLang="zh-CN" dirty="0">
                <a:latin typeface="+mn-lt"/>
                <a:ea typeface="+mn-ea"/>
                <a:cs typeface="+mn-ea"/>
                <a:sym typeface="+mn-lt"/>
              </a:rPr>
              <a:t>D.</a:t>
            </a:r>
            <a:r>
              <a:rPr lang="zh-CN" altLang="en-US" dirty="0">
                <a:latin typeface="+mn-lt"/>
                <a:ea typeface="+mn-ea"/>
                <a:cs typeface="+mn-ea"/>
                <a:sym typeface="+mn-lt"/>
              </a:rPr>
              <a:t>（</a:t>
            </a:r>
            <a:r>
              <a:rPr lang="en-US" altLang="zh-CN" dirty="0">
                <a:latin typeface="+mn-lt"/>
                <a:ea typeface="+mn-ea"/>
                <a:cs typeface="+mn-ea"/>
                <a:sym typeface="+mn-lt"/>
              </a:rPr>
              <a:t>10 000</a:t>
            </a:r>
            <a:r>
              <a:rPr lang="zh-CN" altLang="en-US" dirty="0">
                <a:latin typeface="+mn-lt"/>
                <a:ea typeface="+mn-ea"/>
                <a:cs typeface="+mn-ea"/>
                <a:sym typeface="+mn-lt"/>
              </a:rPr>
              <a:t>－</a:t>
            </a:r>
            <a:r>
              <a:rPr lang="en-US" altLang="zh-CN" dirty="0">
                <a:latin typeface="+mn-lt"/>
                <a:ea typeface="+mn-ea"/>
                <a:cs typeface="+mn-ea"/>
                <a:sym typeface="+mn-lt"/>
              </a:rPr>
              <a:t>1 000</a:t>
            </a:r>
            <a:r>
              <a:rPr lang="zh-CN" altLang="en-US" dirty="0">
                <a:latin typeface="+mn-lt"/>
                <a:ea typeface="+mn-ea"/>
                <a:cs typeface="+mn-ea"/>
                <a:sym typeface="+mn-lt"/>
              </a:rPr>
              <a:t>）</a:t>
            </a:r>
            <a:r>
              <a:rPr lang="en-US" altLang="zh-CN" dirty="0">
                <a:latin typeface="+mn-lt"/>
                <a:ea typeface="+mn-ea"/>
                <a:cs typeface="+mn-ea"/>
                <a:sym typeface="+mn-lt"/>
              </a:rPr>
              <a:t>×9%</a:t>
            </a:r>
            <a:r>
              <a:rPr lang="zh-CN" altLang="en-US" dirty="0">
                <a:latin typeface="+mn-lt"/>
                <a:ea typeface="+mn-ea"/>
                <a:cs typeface="+mn-ea"/>
                <a:sym typeface="+mn-lt"/>
              </a:rPr>
              <a:t>＝</a:t>
            </a:r>
            <a:r>
              <a:rPr lang="en-US" altLang="zh-CN" dirty="0">
                <a:latin typeface="+mn-lt"/>
                <a:ea typeface="+mn-ea"/>
                <a:cs typeface="+mn-ea"/>
                <a:sym typeface="+mn-lt"/>
              </a:rPr>
              <a:t>810</a:t>
            </a:r>
            <a:r>
              <a:rPr lang="zh-CN" altLang="en-US" dirty="0">
                <a:latin typeface="+mn-lt"/>
                <a:ea typeface="+mn-ea"/>
                <a:cs typeface="+mn-ea"/>
                <a:sym typeface="+mn-lt"/>
              </a:rPr>
              <a:t>（元）</a:t>
            </a:r>
          </a:p>
        </p:txBody>
      </p:sp>
      <p:grpSp>
        <p:nvGrpSpPr>
          <p:cNvPr id="9" name="组合 8">
            <a:extLst>
              <a:ext uri="{FF2B5EF4-FFF2-40B4-BE49-F238E27FC236}">
                <a16:creationId xmlns:a16="http://schemas.microsoft.com/office/drawing/2014/main" id="{D7CCD27B-CFDC-4184-8D48-6FBEDF9404AE}"/>
              </a:ext>
            </a:extLst>
          </p:cNvPr>
          <p:cNvGrpSpPr/>
          <p:nvPr/>
        </p:nvGrpSpPr>
        <p:grpSpPr>
          <a:xfrm rot="16200000">
            <a:off x="1893805" y="3981478"/>
            <a:ext cx="677108" cy="1428693"/>
            <a:chOff x="9306645" y="1903595"/>
            <a:chExt cx="902810" cy="1904924"/>
          </a:xfrm>
        </p:grpSpPr>
        <p:sp>
          <p:nvSpPr>
            <p:cNvPr id="10" name="Freeform 668">
              <a:extLst>
                <a:ext uri="{FF2B5EF4-FFF2-40B4-BE49-F238E27FC236}">
                  <a16:creationId xmlns:a16="http://schemas.microsoft.com/office/drawing/2014/main" id="{25B8C2A1-05FC-4FC7-8039-F3BDF3EAEED1}"/>
                </a:ext>
              </a:extLst>
            </p:cNvPr>
            <p:cNvSpPr>
              <a:spLocks/>
            </p:cNvSpPr>
            <p:nvPr/>
          </p:nvSpPr>
          <p:spPr bwMode="auto">
            <a:xfrm rot="5400000">
              <a:off x="8805602" y="2585762"/>
              <a:ext cx="1904924" cy="540590"/>
            </a:xfrm>
            <a:custGeom>
              <a:avLst/>
              <a:gdLst>
                <a:gd name="T0" fmla="*/ 384 w 398"/>
                <a:gd name="T1" fmla="*/ 77 h 111"/>
                <a:gd name="T2" fmla="*/ 388 w 398"/>
                <a:gd name="T3" fmla="*/ 74 h 111"/>
                <a:gd name="T4" fmla="*/ 388 w 398"/>
                <a:gd name="T5" fmla="*/ 71 h 111"/>
                <a:gd name="T6" fmla="*/ 397 w 398"/>
                <a:gd name="T7" fmla="*/ 67 h 111"/>
                <a:gd name="T8" fmla="*/ 390 w 398"/>
                <a:gd name="T9" fmla="*/ 62 h 111"/>
                <a:gd name="T10" fmla="*/ 388 w 398"/>
                <a:gd name="T11" fmla="*/ 59 h 111"/>
                <a:gd name="T12" fmla="*/ 388 w 398"/>
                <a:gd name="T13" fmla="*/ 56 h 111"/>
                <a:gd name="T14" fmla="*/ 385 w 398"/>
                <a:gd name="T15" fmla="*/ 54 h 111"/>
                <a:gd name="T16" fmla="*/ 387 w 398"/>
                <a:gd name="T17" fmla="*/ 51 h 111"/>
                <a:gd name="T18" fmla="*/ 389 w 398"/>
                <a:gd name="T19" fmla="*/ 48 h 111"/>
                <a:gd name="T20" fmla="*/ 384 w 398"/>
                <a:gd name="T21" fmla="*/ 46 h 111"/>
                <a:gd name="T22" fmla="*/ 378 w 398"/>
                <a:gd name="T23" fmla="*/ 42 h 111"/>
                <a:gd name="T24" fmla="*/ 385 w 398"/>
                <a:gd name="T25" fmla="*/ 40 h 111"/>
                <a:gd name="T26" fmla="*/ 378 w 398"/>
                <a:gd name="T27" fmla="*/ 37 h 111"/>
                <a:gd name="T28" fmla="*/ 378 w 398"/>
                <a:gd name="T29" fmla="*/ 34 h 111"/>
                <a:gd name="T30" fmla="*/ 373 w 398"/>
                <a:gd name="T31" fmla="*/ 32 h 111"/>
                <a:gd name="T32" fmla="*/ 369 w 398"/>
                <a:gd name="T33" fmla="*/ 28 h 111"/>
                <a:gd name="T34" fmla="*/ 350 w 398"/>
                <a:gd name="T35" fmla="*/ 23 h 111"/>
                <a:gd name="T36" fmla="*/ 358 w 398"/>
                <a:gd name="T37" fmla="*/ 19 h 111"/>
                <a:gd name="T38" fmla="*/ 260 w 398"/>
                <a:gd name="T39" fmla="*/ 11 h 111"/>
                <a:gd name="T40" fmla="*/ 324 w 398"/>
                <a:gd name="T41" fmla="*/ 10 h 111"/>
                <a:gd name="T42" fmla="*/ 304 w 398"/>
                <a:gd name="T43" fmla="*/ 6 h 111"/>
                <a:gd name="T44" fmla="*/ 177 w 398"/>
                <a:gd name="T45" fmla="*/ 1 h 111"/>
                <a:gd name="T46" fmla="*/ 18 w 398"/>
                <a:gd name="T47" fmla="*/ 11 h 111"/>
                <a:gd name="T48" fmla="*/ 16 w 398"/>
                <a:gd name="T49" fmla="*/ 17 h 111"/>
                <a:gd name="T50" fmla="*/ 21 w 398"/>
                <a:gd name="T51" fmla="*/ 20 h 111"/>
                <a:gd name="T52" fmla="*/ 15 w 398"/>
                <a:gd name="T53" fmla="*/ 26 h 111"/>
                <a:gd name="T54" fmla="*/ 12 w 398"/>
                <a:gd name="T55" fmla="*/ 52 h 111"/>
                <a:gd name="T56" fmla="*/ 8 w 398"/>
                <a:gd name="T57" fmla="*/ 82 h 111"/>
                <a:gd name="T58" fmla="*/ 113 w 398"/>
                <a:gd name="T59" fmla="*/ 111 h 111"/>
                <a:gd name="T60" fmla="*/ 331 w 398"/>
                <a:gd name="T61" fmla="*/ 104 h 111"/>
                <a:gd name="T62" fmla="*/ 369 w 398"/>
                <a:gd name="T63" fmla="*/ 91 h 111"/>
                <a:gd name="T64" fmla="*/ 385 w 398"/>
                <a:gd name="T65" fmla="*/ 86 h 111"/>
                <a:gd name="T66" fmla="*/ 389 w 398"/>
                <a:gd name="T67" fmla="*/ 8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98" h="111">
                  <a:moveTo>
                    <a:pt x="397" y="80"/>
                  </a:moveTo>
                  <a:cubicBezTo>
                    <a:pt x="394" y="77"/>
                    <a:pt x="387" y="79"/>
                    <a:pt x="384" y="77"/>
                  </a:cubicBezTo>
                  <a:cubicBezTo>
                    <a:pt x="387" y="75"/>
                    <a:pt x="394" y="76"/>
                    <a:pt x="396" y="76"/>
                  </a:cubicBezTo>
                  <a:cubicBezTo>
                    <a:pt x="388" y="74"/>
                    <a:pt x="388" y="74"/>
                    <a:pt x="388" y="74"/>
                  </a:cubicBezTo>
                  <a:cubicBezTo>
                    <a:pt x="397" y="72"/>
                    <a:pt x="397" y="72"/>
                    <a:pt x="397" y="72"/>
                  </a:cubicBezTo>
                  <a:cubicBezTo>
                    <a:pt x="395" y="71"/>
                    <a:pt x="390" y="73"/>
                    <a:pt x="388" y="71"/>
                  </a:cubicBezTo>
                  <a:cubicBezTo>
                    <a:pt x="388" y="69"/>
                    <a:pt x="390" y="70"/>
                    <a:pt x="391" y="70"/>
                  </a:cubicBezTo>
                  <a:cubicBezTo>
                    <a:pt x="394" y="70"/>
                    <a:pt x="398" y="69"/>
                    <a:pt x="397" y="67"/>
                  </a:cubicBezTo>
                  <a:cubicBezTo>
                    <a:pt x="397" y="63"/>
                    <a:pt x="391" y="64"/>
                    <a:pt x="388" y="63"/>
                  </a:cubicBezTo>
                  <a:cubicBezTo>
                    <a:pt x="390" y="62"/>
                    <a:pt x="390" y="62"/>
                    <a:pt x="390" y="62"/>
                  </a:cubicBezTo>
                  <a:cubicBezTo>
                    <a:pt x="388" y="62"/>
                    <a:pt x="386" y="62"/>
                    <a:pt x="385" y="60"/>
                  </a:cubicBezTo>
                  <a:cubicBezTo>
                    <a:pt x="386" y="60"/>
                    <a:pt x="387" y="59"/>
                    <a:pt x="388" y="59"/>
                  </a:cubicBezTo>
                  <a:cubicBezTo>
                    <a:pt x="383" y="57"/>
                    <a:pt x="383" y="57"/>
                    <a:pt x="383" y="57"/>
                  </a:cubicBezTo>
                  <a:cubicBezTo>
                    <a:pt x="388" y="56"/>
                    <a:pt x="388" y="56"/>
                    <a:pt x="388" y="56"/>
                  </a:cubicBezTo>
                  <a:cubicBezTo>
                    <a:pt x="386" y="56"/>
                    <a:pt x="386" y="56"/>
                    <a:pt x="386" y="56"/>
                  </a:cubicBezTo>
                  <a:cubicBezTo>
                    <a:pt x="384" y="55"/>
                    <a:pt x="386" y="54"/>
                    <a:pt x="385" y="54"/>
                  </a:cubicBezTo>
                  <a:cubicBezTo>
                    <a:pt x="383" y="52"/>
                    <a:pt x="379" y="54"/>
                    <a:pt x="377" y="52"/>
                  </a:cubicBezTo>
                  <a:cubicBezTo>
                    <a:pt x="380" y="51"/>
                    <a:pt x="384" y="51"/>
                    <a:pt x="387" y="51"/>
                  </a:cubicBezTo>
                  <a:cubicBezTo>
                    <a:pt x="385" y="51"/>
                    <a:pt x="382" y="51"/>
                    <a:pt x="381" y="49"/>
                  </a:cubicBezTo>
                  <a:cubicBezTo>
                    <a:pt x="389" y="48"/>
                    <a:pt x="389" y="48"/>
                    <a:pt x="389" y="48"/>
                  </a:cubicBezTo>
                  <a:cubicBezTo>
                    <a:pt x="387" y="47"/>
                    <a:pt x="384" y="48"/>
                    <a:pt x="382" y="47"/>
                  </a:cubicBezTo>
                  <a:cubicBezTo>
                    <a:pt x="384" y="46"/>
                    <a:pt x="384" y="46"/>
                    <a:pt x="384" y="46"/>
                  </a:cubicBezTo>
                  <a:cubicBezTo>
                    <a:pt x="381" y="45"/>
                    <a:pt x="378" y="46"/>
                    <a:pt x="376" y="44"/>
                  </a:cubicBezTo>
                  <a:cubicBezTo>
                    <a:pt x="377" y="43"/>
                    <a:pt x="378" y="43"/>
                    <a:pt x="378" y="42"/>
                  </a:cubicBezTo>
                  <a:cubicBezTo>
                    <a:pt x="377" y="42"/>
                    <a:pt x="375" y="42"/>
                    <a:pt x="374" y="41"/>
                  </a:cubicBezTo>
                  <a:cubicBezTo>
                    <a:pt x="377" y="40"/>
                    <a:pt x="382" y="41"/>
                    <a:pt x="385" y="40"/>
                  </a:cubicBezTo>
                  <a:cubicBezTo>
                    <a:pt x="377" y="37"/>
                    <a:pt x="377" y="37"/>
                    <a:pt x="377" y="37"/>
                  </a:cubicBezTo>
                  <a:cubicBezTo>
                    <a:pt x="377" y="37"/>
                    <a:pt x="377" y="37"/>
                    <a:pt x="378" y="37"/>
                  </a:cubicBezTo>
                  <a:cubicBezTo>
                    <a:pt x="373" y="35"/>
                    <a:pt x="373" y="35"/>
                    <a:pt x="373" y="35"/>
                  </a:cubicBezTo>
                  <a:cubicBezTo>
                    <a:pt x="375" y="34"/>
                    <a:pt x="377" y="35"/>
                    <a:pt x="378" y="34"/>
                  </a:cubicBezTo>
                  <a:cubicBezTo>
                    <a:pt x="370" y="32"/>
                    <a:pt x="370" y="32"/>
                    <a:pt x="370" y="32"/>
                  </a:cubicBezTo>
                  <a:cubicBezTo>
                    <a:pt x="371" y="31"/>
                    <a:pt x="372" y="32"/>
                    <a:pt x="373" y="32"/>
                  </a:cubicBezTo>
                  <a:cubicBezTo>
                    <a:pt x="358" y="29"/>
                    <a:pt x="358" y="29"/>
                    <a:pt x="358" y="29"/>
                  </a:cubicBezTo>
                  <a:cubicBezTo>
                    <a:pt x="362" y="28"/>
                    <a:pt x="365" y="30"/>
                    <a:pt x="369" y="28"/>
                  </a:cubicBezTo>
                  <a:cubicBezTo>
                    <a:pt x="362" y="26"/>
                    <a:pt x="351" y="28"/>
                    <a:pt x="345" y="24"/>
                  </a:cubicBezTo>
                  <a:cubicBezTo>
                    <a:pt x="346" y="23"/>
                    <a:pt x="348" y="23"/>
                    <a:pt x="350" y="23"/>
                  </a:cubicBezTo>
                  <a:cubicBezTo>
                    <a:pt x="346" y="22"/>
                    <a:pt x="346" y="22"/>
                    <a:pt x="346" y="22"/>
                  </a:cubicBezTo>
                  <a:cubicBezTo>
                    <a:pt x="349" y="20"/>
                    <a:pt x="356" y="21"/>
                    <a:pt x="358" y="19"/>
                  </a:cubicBezTo>
                  <a:cubicBezTo>
                    <a:pt x="354" y="19"/>
                    <a:pt x="350" y="19"/>
                    <a:pt x="347" y="17"/>
                  </a:cubicBezTo>
                  <a:cubicBezTo>
                    <a:pt x="319" y="14"/>
                    <a:pt x="290" y="11"/>
                    <a:pt x="260" y="11"/>
                  </a:cubicBezTo>
                  <a:cubicBezTo>
                    <a:pt x="259" y="10"/>
                    <a:pt x="259" y="10"/>
                    <a:pt x="259" y="10"/>
                  </a:cubicBezTo>
                  <a:cubicBezTo>
                    <a:pt x="281" y="9"/>
                    <a:pt x="301" y="11"/>
                    <a:pt x="324" y="10"/>
                  </a:cubicBezTo>
                  <a:cubicBezTo>
                    <a:pt x="325" y="9"/>
                    <a:pt x="325" y="9"/>
                    <a:pt x="325" y="9"/>
                  </a:cubicBezTo>
                  <a:cubicBezTo>
                    <a:pt x="319" y="6"/>
                    <a:pt x="311" y="8"/>
                    <a:pt x="304" y="6"/>
                  </a:cubicBezTo>
                  <a:cubicBezTo>
                    <a:pt x="306" y="5"/>
                    <a:pt x="306" y="5"/>
                    <a:pt x="306" y="5"/>
                  </a:cubicBezTo>
                  <a:cubicBezTo>
                    <a:pt x="264" y="1"/>
                    <a:pt x="219" y="0"/>
                    <a:pt x="177" y="1"/>
                  </a:cubicBezTo>
                  <a:cubicBezTo>
                    <a:pt x="35" y="2"/>
                    <a:pt x="35" y="2"/>
                    <a:pt x="35" y="2"/>
                  </a:cubicBezTo>
                  <a:cubicBezTo>
                    <a:pt x="28" y="3"/>
                    <a:pt x="22" y="7"/>
                    <a:pt x="18" y="11"/>
                  </a:cubicBezTo>
                  <a:cubicBezTo>
                    <a:pt x="24" y="13"/>
                    <a:pt x="24" y="13"/>
                    <a:pt x="24" y="13"/>
                  </a:cubicBezTo>
                  <a:cubicBezTo>
                    <a:pt x="16" y="17"/>
                    <a:pt x="16" y="17"/>
                    <a:pt x="16" y="17"/>
                  </a:cubicBezTo>
                  <a:cubicBezTo>
                    <a:pt x="15" y="20"/>
                    <a:pt x="19" y="19"/>
                    <a:pt x="22" y="20"/>
                  </a:cubicBezTo>
                  <a:cubicBezTo>
                    <a:pt x="21" y="20"/>
                    <a:pt x="21" y="20"/>
                    <a:pt x="21" y="20"/>
                  </a:cubicBezTo>
                  <a:cubicBezTo>
                    <a:pt x="20" y="22"/>
                    <a:pt x="16" y="22"/>
                    <a:pt x="19" y="24"/>
                  </a:cubicBezTo>
                  <a:cubicBezTo>
                    <a:pt x="19" y="25"/>
                    <a:pt x="16" y="25"/>
                    <a:pt x="15" y="26"/>
                  </a:cubicBezTo>
                  <a:cubicBezTo>
                    <a:pt x="15" y="29"/>
                    <a:pt x="8" y="33"/>
                    <a:pt x="11" y="37"/>
                  </a:cubicBezTo>
                  <a:cubicBezTo>
                    <a:pt x="8" y="42"/>
                    <a:pt x="13" y="47"/>
                    <a:pt x="12" y="52"/>
                  </a:cubicBezTo>
                  <a:cubicBezTo>
                    <a:pt x="8" y="56"/>
                    <a:pt x="10" y="63"/>
                    <a:pt x="7" y="68"/>
                  </a:cubicBezTo>
                  <a:cubicBezTo>
                    <a:pt x="15" y="73"/>
                    <a:pt x="0" y="77"/>
                    <a:pt x="8" y="82"/>
                  </a:cubicBezTo>
                  <a:cubicBezTo>
                    <a:pt x="9" y="88"/>
                    <a:pt x="16" y="93"/>
                    <a:pt x="24" y="97"/>
                  </a:cubicBezTo>
                  <a:cubicBezTo>
                    <a:pt x="50" y="109"/>
                    <a:pt x="82" y="110"/>
                    <a:pt x="113" y="111"/>
                  </a:cubicBezTo>
                  <a:cubicBezTo>
                    <a:pt x="277" y="109"/>
                    <a:pt x="277" y="109"/>
                    <a:pt x="277" y="109"/>
                  </a:cubicBezTo>
                  <a:cubicBezTo>
                    <a:pt x="295" y="106"/>
                    <a:pt x="314" y="107"/>
                    <a:pt x="331" y="104"/>
                  </a:cubicBezTo>
                  <a:cubicBezTo>
                    <a:pt x="350" y="103"/>
                    <a:pt x="364" y="95"/>
                    <a:pt x="382" y="93"/>
                  </a:cubicBezTo>
                  <a:cubicBezTo>
                    <a:pt x="379" y="91"/>
                    <a:pt x="374" y="92"/>
                    <a:pt x="369" y="91"/>
                  </a:cubicBezTo>
                  <a:cubicBezTo>
                    <a:pt x="375" y="88"/>
                    <a:pt x="382" y="87"/>
                    <a:pt x="388" y="86"/>
                  </a:cubicBezTo>
                  <a:cubicBezTo>
                    <a:pt x="387" y="86"/>
                    <a:pt x="385" y="87"/>
                    <a:pt x="385" y="86"/>
                  </a:cubicBezTo>
                  <a:cubicBezTo>
                    <a:pt x="387" y="84"/>
                    <a:pt x="391" y="86"/>
                    <a:pt x="392" y="84"/>
                  </a:cubicBezTo>
                  <a:cubicBezTo>
                    <a:pt x="389" y="82"/>
                    <a:pt x="389" y="82"/>
                    <a:pt x="389" y="82"/>
                  </a:cubicBezTo>
                  <a:cubicBezTo>
                    <a:pt x="391" y="80"/>
                    <a:pt x="395" y="81"/>
                    <a:pt x="397" y="80"/>
                  </a:cubicBezTo>
                  <a:close/>
                </a:path>
              </a:pathLst>
            </a:custGeom>
            <a:solidFill>
              <a:srgbClr val="004DA1"/>
            </a:solidFill>
            <a:ln>
              <a:noFill/>
            </a:ln>
          </p:spPr>
          <p:txBody>
            <a:bodyPr vert="horz" wrap="square" lIns="68580" tIns="34290" rIns="68580" bIns="3429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013" b="0" i="0" u="none" strike="noStrike" kern="0" cap="none" spc="0" normalizeH="0" baseline="0" noProof="0" dirty="0">
                <a:ln>
                  <a:noFill/>
                </a:ln>
                <a:solidFill>
                  <a:prstClr val="black"/>
                </a:solidFill>
                <a:effectLst/>
                <a:uLnTx/>
                <a:uFillTx/>
                <a:cs typeface="+mn-ea"/>
                <a:sym typeface="+mn-lt"/>
              </a:endParaRPr>
            </a:p>
          </p:txBody>
        </p:sp>
        <p:sp>
          <p:nvSpPr>
            <p:cNvPr id="11" name="文本框 10">
              <a:extLst>
                <a:ext uri="{FF2B5EF4-FFF2-40B4-BE49-F238E27FC236}">
                  <a16:creationId xmlns:a16="http://schemas.microsoft.com/office/drawing/2014/main" id="{9638B1E5-5568-466A-B5E2-8FD1DDE2E088}"/>
                </a:ext>
              </a:extLst>
            </p:cNvPr>
            <p:cNvSpPr txBox="1"/>
            <p:nvPr/>
          </p:nvSpPr>
          <p:spPr>
            <a:xfrm>
              <a:off x="9306645" y="2657710"/>
              <a:ext cx="902810" cy="396689"/>
            </a:xfrm>
            <a:prstGeom prst="rect">
              <a:avLst/>
            </a:prstGeom>
            <a:noFill/>
            <a:effectLst/>
          </p:spPr>
          <p:txBody>
            <a:bodyPr vert="eaVert" wrap="none" rtlCol="0" anchor="ctr">
              <a:spAutoFit/>
            </a:bodyPr>
            <a:lstStyle>
              <a:defPPr>
                <a:defRPr lang="zh-CN"/>
              </a:defPPr>
              <a:lvl1pPr algn="ctr">
                <a:defRPr sz="4400">
                  <a:solidFill>
                    <a:srgbClr val="004DA1"/>
                  </a:solidFill>
                  <a:latin typeface="李旭科书法" panose="02000603000000000000" pitchFamily="2" charset="-122"/>
                  <a:ea typeface="李旭科书法" panose="02000603000000000000" pitchFamily="2" charset="-122"/>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lang="en-US" altLang="zh-CN" sz="3200" kern="0" dirty="0">
                  <a:solidFill>
                    <a:prstClr val="white"/>
                  </a:solidFill>
                  <a:latin typeface="+mn-lt"/>
                  <a:ea typeface="+mn-ea"/>
                  <a:cs typeface="+mn-ea"/>
                  <a:sym typeface="+mn-lt"/>
                </a:rPr>
                <a:t>C</a:t>
              </a:r>
              <a:endParaRPr kumimoji="0" lang="zh-CN" altLang="en-US" sz="3200" b="0" i="0" u="none" strike="noStrike" kern="0" cap="none" spc="0" normalizeH="0" baseline="0" noProof="0" dirty="0">
                <a:ln>
                  <a:noFill/>
                </a:ln>
                <a:solidFill>
                  <a:prstClr val="white"/>
                </a:solidFill>
                <a:effectLst/>
                <a:uLnTx/>
                <a:uFillTx/>
                <a:latin typeface="+mn-lt"/>
                <a:ea typeface="+mn-ea"/>
                <a:cs typeface="+mn-ea"/>
                <a:sym typeface="+mn-lt"/>
              </a:endParaRPr>
            </a:p>
          </p:txBody>
        </p:sp>
      </p:grpSp>
    </p:spTree>
    <p:extLst>
      <p:ext uri="{BB962C8B-B14F-4D97-AF65-F5344CB8AC3E}">
        <p14:creationId xmlns:p14="http://schemas.microsoft.com/office/powerpoint/2010/main" val="42009457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文本框 4"/>
          <p:cNvSpPr txBox="1"/>
          <p:nvPr/>
        </p:nvSpPr>
        <p:spPr>
          <a:xfrm>
            <a:off x="1063486" y="299722"/>
            <a:ext cx="7007087" cy="500137"/>
          </a:xfrm>
          <a:prstGeom prst="rect">
            <a:avLst/>
          </a:prstGeom>
          <a:noFill/>
        </p:spPr>
        <p:txBody>
          <a:bodyPr wrap="square" lIns="68580" tIns="34290" rIns="68580" bIns="34290" rtlCol="0">
            <a:spAutoFit/>
          </a:bodyPr>
          <a:lstStyle/>
          <a:p>
            <a:pPr algn="ctr"/>
            <a:r>
              <a:rPr lang="zh-CN" altLang="en-US" sz="2800" b="1" dirty="0">
                <a:solidFill>
                  <a:srgbClr val="0070C0"/>
                </a:solidFill>
                <a:latin typeface="+mn-ea"/>
              </a:rPr>
              <a:t>三、进项税额</a:t>
            </a:r>
            <a:r>
              <a:rPr lang="en-US" altLang="zh-CN" sz="2400" b="1" dirty="0">
                <a:solidFill>
                  <a:srgbClr val="7030A0"/>
                </a:solidFill>
              </a:rPr>
              <a:t>——3.</a:t>
            </a:r>
            <a:r>
              <a:rPr lang="zh-CN" altLang="en-US" sz="2400" b="1" dirty="0">
                <a:solidFill>
                  <a:srgbClr val="7030A0"/>
                </a:solidFill>
              </a:rPr>
              <a:t>进项税额转出</a:t>
            </a:r>
            <a:endParaRPr lang="zh-CN" altLang="zh-CN" sz="2400" b="1" dirty="0">
              <a:solidFill>
                <a:srgbClr val="7030A0"/>
              </a:solidFill>
            </a:endParaRPr>
          </a:p>
        </p:txBody>
      </p:sp>
      <p:graphicFrame>
        <p:nvGraphicFramePr>
          <p:cNvPr id="4" name="图示 3"/>
          <p:cNvGraphicFramePr/>
          <p:nvPr>
            <p:extLst>
              <p:ext uri="{D42A27DB-BD31-4B8C-83A1-F6EECF244321}">
                <p14:modId xmlns:p14="http://schemas.microsoft.com/office/powerpoint/2010/main" val="2668837580"/>
              </p:ext>
            </p:extLst>
          </p:nvPr>
        </p:nvGraphicFramePr>
        <p:xfrm>
          <a:off x="1657977" y="1205800"/>
          <a:ext cx="6139232" cy="2820395"/>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2687129112"/>
      </p:ext>
    </p:extLst>
  </p:cSld>
  <p:clrMapOvr>
    <a:masterClrMapping/>
  </p:clrMapOvr>
  <mc:AlternateContent xmlns:mc="http://schemas.openxmlformats.org/markup-compatibility/2006" xmlns:p14="http://schemas.microsoft.com/office/powerpoint/2010/main">
    <mc:Choice Requires="p14">
      <p:transition spd="slow" p14:dur="1600" advClick="0" advTm="0">
        <p14:gallery dir="l"/>
      </p:transition>
    </mc:Choice>
    <mc:Fallback xmlns="">
      <p:transition spd="slow" advClick="0" advTm="0">
        <p:fade/>
      </p:transition>
    </mc:Fallback>
  </mc:AlternateContent>
</p:sld>
</file>

<file path=ppt/slides/slide2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文本框 4"/>
          <p:cNvSpPr txBox="1"/>
          <p:nvPr/>
        </p:nvSpPr>
        <p:spPr>
          <a:xfrm>
            <a:off x="1063486" y="299722"/>
            <a:ext cx="7007087" cy="500137"/>
          </a:xfrm>
          <a:prstGeom prst="rect">
            <a:avLst/>
          </a:prstGeom>
          <a:noFill/>
        </p:spPr>
        <p:txBody>
          <a:bodyPr wrap="square" lIns="68580" tIns="34290" rIns="68580" bIns="34290" rtlCol="0">
            <a:spAutoFit/>
          </a:bodyPr>
          <a:lstStyle/>
          <a:p>
            <a:pPr algn="ctr"/>
            <a:r>
              <a:rPr lang="zh-CN" altLang="en-US" sz="2800" b="1" dirty="0">
                <a:solidFill>
                  <a:srgbClr val="0070C0"/>
                </a:solidFill>
                <a:latin typeface="+mn-ea"/>
              </a:rPr>
              <a:t>三、进项税额</a:t>
            </a:r>
            <a:r>
              <a:rPr lang="en-US" altLang="zh-CN" sz="2400" b="1" dirty="0">
                <a:solidFill>
                  <a:srgbClr val="7030A0"/>
                </a:solidFill>
              </a:rPr>
              <a:t>——3.</a:t>
            </a:r>
            <a:r>
              <a:rPr lang="zh-CN" altLang="en-US" sz="2400" b="1" dirty="0">
                <a:solidFill>
                  <a:srgbClr val="7030A0"/>
                </a:solidFill>
              </a:rPr>
              <a:t>进项税额转出</a:t>
            </a:r>
            <a:endParaRPr lang="zh-CN" altLang="zh-CN" sz="2400" b="1" dirty="0">
              <a:solidFill>
                <a:srgbClr val="7030A0"/>
              </a:solidFill>
            </a:endParaRPr>
          </a:p>
        </p:txBody>
      </p:sp>
      <p:sp>
        <p:nvSpPr>
          <p:cNvPr id="5" name="文本框 4">
            <a:extLst>
              <a:ext uri="{FF2B5EF4-FFF2-40B4-BE49-F238E27FC236}">
                <a16:creationId xmlns:a16="http://schemas.microsoft.com/office/drawing/2014/main" id="{61780F4C-43AB-48CF-8C4C-C5C1C46B93E4}"/>
              </a:ext>
            </a:extLst>
          </p:cNvPr>
          <p:cNvSpPr txBox="1"/>
          <p:nvPr/>
        </p:nvSpPr>
        <p:spPr>
          <a:xfrm>
            <a:off x="757989" y="1035239"/>
            <a:ext cx="7603957" cy="520848"/>
          </a:xfrm>
          <a:prstGeom prst="rect">
            <a:avLst/>
          </a:prstGeom>
          <a:noFill/>
        </p:spPr>
        <p:txBody>
          <a:bodyPr wrap="square">
            <a:spAutoFit/>
          </a:bodyPr>
          <a:lstStyle/>
          <a:p>
            <a:pPr marL="0" marR="0" lvl="0" indent="539750" algn="l" defTabSz="914400" rtl="0" eaLnBrk="1" fontAlgn="auto" latinLnBrk="0" hangingPunct="1">
              <a:lnSpc>
                <a:spcPct val="150000"/>
              </a:lnSpc>
              <a:spcBef>
                <a:spcPts val="0"/>
              </a:spcBef>
              <a:spcAft>
                <a:spcPts val="0"/>
              </a:spcAft>
              <a:buClrTx/>
              <a:buSzTx/>
              <a:buFont typeface="Arial" panose="020B0604020202020204" pitchFamily="34" charset="0"/>
              <a:buNone/>
              <a:tabLst/>
              <a:defRPr/>
            </a:pPr>
            <a:r>
              <a:rPr kumimoji="0" lang="zh-CN" altLang="zh-CN" sz="22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a:t>
            </a:r>
            <a:r>
              <a:rPr kumimoji="0" lang="en-US" altLang="zh-CN" sz="22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1</a:t>
            </a:r>
            <a:r>
              <a:rPr kumimoji="0" lang="zh-CN" altLang="zh-CN" sz="22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）直接转出</a:t>
            </a:r>
            <a:r>
              <a:rPr kumimoji="0" lang="en-US" altLang="zh-CN" sz="22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a:t>
            </a:r>
            <a:r>
              <a:rPr kumimoji="0" lang="zh-CN" altLang="zh-CN" sz="22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知道税额</a:t>
            </a:r>
            <a:r>
              <a:rPr kumimoji="0" lang="zh-CN" altLang="en-US" sz="22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的情况下</a:t>
            </a:r>
            <a:endParaRPr kumimoji="0" lang="zh-CN" altLang="zh-CN" sz="22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endParaRPr>
          </a:p>
        </p:txBody>
      </p:sp>
      <p:sp>
        <p:nvSpPr>
          <p:cNvPr id="6" name="矩形 5">
            <a:extLst>
              <a:ext uri="{FF2B5EF4-FFF2-40B4-BE49-F238E27FC236}">
                <a16:creationId xmlns:a16="http://schemas.microsoft.com/office/drawing/2014/main" id="{A43C1C68-3824-4600-AB5E-2A5F3D3463F9}"/>
              </a:ext>
            </a:extLst>
          </p:cNvPr>
          <p:cNvSpPr/>
          <p:nvPr/>
        </p:nvSpPr>
        <p:spPr>
          <a:xfrm>
            <a:off x="2181895" y="1696639"/>
            <a:ext cx="3281668" cy="400110"/>
          </a:xfrm>
          <a:prstGeom prst="rect">
            <a:avLst/>
          </a:prstGeom>
          <a:solidFill>
            <a:srgbClr val="C00000"/>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wrap="none">
            <a:spAutoFit/>
          </a:bodyPr>
          <a:lstStyle/>
          <a:p>
            <a:r>
              <a:rPr lang="zh-CN" altLang="en-US" sz="2000" b="1" dirty="0">
                <a:solidFill>
                  <a:schemeClr val="bg1"/>
                </a:solidFill>
                <a:latin typeface="楷体" panose="02010609060101010101" pitchFamily="49" charset="-122"/>
                <a:ea typeface="楷体" panose="02010609060101010101" pitchFamily="49" charset="-122"/>
              </a:rPr>
              <a:t>进项税额转出＝已抵扣税款</a:t>
            </a:r>
          </a:p>
        </p:txBody>
      </p:sp>
      <p:pic>
        <p:nvPicPr>
          <p:cNvPr id="7" name="Picture 2" descr="C:\Users\Administrator.EIT-20161010OLS\Desktop\79.jpg">
            <a:extLst>
              <a:ext uri="{FF2B5EF4-FFF2-40B4-BE49-F238E27FC236}">
                <a16:creationId xmlns:a16="http://schemas.microsoft.com/office/drawing/2014/main" id="{99349B87-53F4-47D4-AA9C-ED44FAFFE5A4}"/>
              </a:ext>
            </a:extLst>
          </p:cNvPr>
          <p:cNvPicPr>
            <a:picLocks noChangeAspect="1" noChangeArrowheads="1" noCrop="1"/>
          </p:cNvPicPr>
          <p:nvPr/>
        </p:nvPicPr>
        <p:blipFill>
          <a:blip r:embed="rId2" cstate="print">
            <a:clrChange>
              <a:clrFrom>
                <a:srgbClr val="FEFEFE"/>
              </a:clrFrom>
              <a:clrTo>
                <a:srgbClr val="FEFEFE">
                  <a:alpha val="0"/>
                </a:srgbClr>
              </a:clrTo>
            </a:clrChange>
          </a:blip>
          <a:srcRect/>
          <a:stretch>
            <a:fillRect/>
          </a:stretch>
        </p:blipFill>
        <p:spPr bwMode="auto">
          <a:xfrm>
            <a:off x="323481" y="2129556"/>
            <a:ext cx="1480009" cy="1480009"/>
          </a:xfrm>
          <a:prstGeom prst="rect">
            <a:avLst/>
          </a:prstGeom>
          <a:noFill/>
          <a:ln w="9525">
            <a:noFill/>
            <a:miter lim="800000"/>
            <a:headEnd/>
            <a:tailEnd/>
          </a:ln>
        </p:spPr>
      </p:pic>
      <p:sp>
        <p:nvSpPr>
          <p:cNvPr id="8" name="Rectangle 1">
            <a:extLst>
              <a:ext uri="{FF2B5EF4-FFF2-40B4-BE49-F238E27FC236}">
                <a16:creationId xmlns:a16="http://schemas.microsoft.com/office/drawing/2014/main" id="{916CCF4C-DAA7-4281-9DE5-F57AE88A206E}"/>
              </a:ext>
            </a:extLst>
          </p:cNvPr>
          <p:cNvSpPr>
            <a:spLocks noChangeArrowheads="1"/>
          </p:cNvSpPr>
          <p:nvPr/>
        </p:nvSpPr>
        <p:spPr bwMode="auto">
          <a:xfrm>
            <a:off x="962358" y="2571750"/>
            <a:ext cx="7654770" cy="1536511"/>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spAutoFit/>
          </a:bodyPr>
          <a:lstStyle/>
          <a:p>
            <a:pPr indent="1077913" defTabSz="914400" fontAlgn="base">
              <a:lnSpc>
                <a:spcPct val="150000"/>
              </a:lnSpc>
              <a:spcBef>
                <a:spcPct val="0"/>
              </a:spcBef>
              <a:spcAft>
                <a:spcPct val="0"/>
              </a:spcAft>
            </a:pPr>
            <a:r>
              <a:rPr lang="zh-CN" altLang="en-US" sz="2200" b="1" dirty="0">
                <a:solidFill>
                  <a:srgbClr val="004DA1"/>
                </a:solidFill>
                <a:latin typeface="楷体" panose="02010609060101010101" pitchFamily="49" charset="-122"/>
                <a:cs typeface="宋体" pitchFamily="2" charset="-122"/>
              </a:rPr>
              <a:t>某企业上月</a:t>
            </a:r>
            <a:r>
              <a:rPr lang="zh-CN" altLang="en-US" sz="2200" b="1" dirty="0">
                <a:solidFill>
                  <a:srgbClr val="004DA1"/>
                </a:solidFill>
                <a:latin typeface="楷体" panose="02010609060101010101" pitchFamily="49" charset="-122"/>
                <a:cs typeface="Times New Roman" pitchFamily="18" charset="0"/>
              </a:rPr>
              <a:t>已认证抵扣原材料的进项税额</a:t>
            </a:r>
            <a:r>
              <a:rPr lang="en-US" altLang="zh-CN" sz="2200" b="1" dirty="0">
                <a:solidFill>
                  <a:srgbClr val="004DA1"/>
                </a:solidFill>
                <a:latin typeface="楷体" panose="02010609060101010101" pitchFamily="49" charset="-122"/>
                <a:cs typeface="Times New Roman" pitchFamily="18" charset="0"/>
              </a:rPr>
              <a:t>100</a:t>
            </a:r>
            <a:r>
              <a:rPr lang="zh-CN" altLang="en-US" sz="2200" b="1" dirty="0">
                <a:solidFill>
                  <a:srgbClr val="004DA1"/>
                </a:solidFill>
                <a:latin typeface="楷体" panose="02010609060101010101" pitchFamily="49" charset="-122"/>
                <a:cs typeface="Times New Roman" pitchFamily="18" charset="0"/>
              </a:rPr>
              <a:t>万元。</a:t>
            </a:r>
            <a:endParaRPr lang="en-US" altLang="zh-CN" sz="2200" b="1" dirty="0">
              <a:solidFill>
                <a:srgbClr val="004DA1"/>
              </a:solidFill>
              <a:latin typeface="楷体" panose="02010609060101010101" pitchFamily="49" charset="-122"/>
              <a:cs typeface="Times New Roman" pitchFamily="18" charset="0"/>
            </a:endParaRPr>
          </a:p>
          <a:p>
            <a:pPr indent="1077913" defTabSz="914400" fontAlgn="base">
              <a:lnSpc>
                <a:spcPct val="150000"/>
              </a:lnSpc>
              <a:spcBef>
                <a:spcPct val="0"/>
              </a:spcBef>
              <a:spcAft>
                <a:spcPct val="0"/>
              </a:spcAft>
            </a:pPr>
            <a:r>
              <a:rPr lang="zh-CN" altLang="en-US" sz="2200" b="1" dirty="0">
                <a:solidFill>
                  <a:srgbClr val="004DA1"/>
                </a:solidFill>
                <a:latin typeface="楷体" panose="02010609060101010101" pitchFamily="49" charset="-122"/>
                <a:cs typeface="Times New Roman" pitchFamily="18" charset="0"/>
              </a:rPr>
              <a:t> 本月该材料的</a:t>
            </a:r>
            <a:r>
              <a:rPr lang="en-US" altLang="zh-CN" sz="2200" b="1" dirty="0">
                <a:solidFill>
                  <a:srgbClr val="004DA1"/>
                </a:solidFill>
                <a:latin typeface="楷体" panose="02010609060101010101" pitchFamily="49" charset="-122"/>
                <a:cs typeface="Times New Roman" pitchFamily="18" charset="0"/>
              </a:rPr>
              <a:t>10%</a:t>
            </a:r>
            <a:r>
              <a:rPr lang="zh-CN" altLang="en-US" sz="2200" b="1" dirty="0">
                <a:solidFill>
                  <a:srgbClr val="004DA1"/>
                </a:solidFill>
                <a:latin typeface="楷体" panose="02010609060101010101" pitchFamily="49" charset="-122"/>
                <a:cs typeface="Times New Roman" pitchFamily="18" charset="0"/>
              </a:rPr>
              <a:t>部分发生非正常损失，</a:t>
            </a:r>
            <a:endParaRPr lang="en-US" altLang="zh-CN" sz="2200" b="1" dirty="0">
              <a:solidFill>
                <a:srgbClr val="004DA1"/>
              </a:solidFill>
              <a:latin typeface="楷体" panose="02010609060101010101" pitchFamily="49" charset="-122"/>
              <a:cs typeface="Times New Roman" pitchFamily="18" charset="0"/>
            </a:endParaRPr>
          </a:p>
          <a:p>
            <a:pPr indent="1077913" defTabSz="914400" fontAlgn="base">
              <a:lnSpc>
                <a:spcPct val="150000"/>
              </a:lnSpc>
              <a:spcBef>
                <a:spcPct val="0"/>
              </a:spcBef>
              <a:spcAft>
                <a:spcPct val="0"/>
              </a:spcAft>
            </a:pPr>
            <a:r>
              <a:rPr lang="zh-CN" altLang="en-US" sz="2200" b="1" dirty="0">
                <a:solidFill>
                  <a:srgbClr val="004DA1"/>
                </a:solidFill>
                <a:latin typeface="楷体" panose="02010609060101010101" pitchFamily="49" charset="-122"/>
                <a:cs typeface="Times New Roman" pitchFamily="18" charset="0"/>
              </a:rPr>
              <a:t>则转出的进项税额</a:t>
            </a:r>
            <a:r>
              <a:rPr lang="en-US" altLang="zh-CN" sz="2200" b="1" dirty="0">
                <a:solidFill>
                  <a:srgbClr val="004DA1"/>
                </a:solidFill>
                <a:latin typeface="楷体" panose="02010609060101010101" pitchFamily="49" charset="-122"/>
                <a:cs typeface="Times New Roman" pitchFamily="18" charset="0"/>
              </a:rPr>
              <a:t>=100×10%=10</a:t>
            </a:r>
            <a:r>
              <a:rPr lang="zh-CN" altLang="en-US" sz="2200" b="1" dirty="0">
                <a:solidFill>
                  <a:srgbClr val="004DA1"/>
                </a:solidFill>
                <a:latin typeface="楷体" panose="02010609060101010101" pitchFamily="49" charset="-122"/>
                <a:cs typeface="Times New Roman" pitchFamily="18" charset="0"/>
              </a:rPr>
              <a:t>（万元）</a:t>
            </a:r>
            <a:endParaRPr lang="zh-CN" altLang="en-US" sz="2200" b="1" dirty="0">
              <a:solidFill>
                <a:srgbClr val="004DA1"/>
              </a:solidFill>
              <a:latin typeface="楷体" panose="02010609060101010101" pitchFamily="49" charset="-122"/>
              <a:cs typeface="宋体" pitchFamily="2" charset="-122"/>
            </a:endParaRPr>
          </a:p>
        </p:txBody>
      </p:sp>
    </p:spTree>
    <p:extLst>
      <p:ext uri="{BB962C8B-B14F-4D97-AF65-F5344CB8AC3E}">
        <p14:creationId xmlns:p14="http://schemas.microsoft.com/office/powerpoint/2010/main" val="3839192750"/>
      </p:ext>
    </p:extLst>
  </p:cSld>
  <p:clrMapOvr>
    <a:masterClrMapping/>
  </p:clrMapOvr>
  <mc:AlternateContent xmlns:mc="http://schemas.openxmlformats.org/markup-compatibility/2006" xmlns:p14="http://schemas.microsoft.com/office/powerpoint/2010/main">
    <mc:Choice Requires="p14">
      <p:transition spd="slow" p14:dur="1600" advClick="0" advTm="0">
        <p14:gallery dir="l"/>
      </p:transition>
    </mc:Choice>
    <mc:Fallback xmlns="">
      <p:transition spd="slow"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3" presetClass="entr" presetSubtype="16"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500" fill="hold"/>
                                        <p:tgtEl>
                                          <p:spTgt spid="6"/>
                                        </p:tgtEl>
                                        <p:attrNameLst>
                                          <p:attrName>ppt_w</p:attrName>
                                        </p:attrNameLst>
                                      </p:cBhvr>
                                      <p:tavLst>
                                        <p:tav tm="0">
                                          <p:val>
                                            <p:fltVal val="0"/>
                                          </p:val>
                                        </p:tav>
                                        <p:tav tm="100000">
                                          <p:val>
                                            <p:strVal val="#ppt_w"/>
                                          </p:val>
                                        </p:tav>
                                      </p:tavLst>
                                    </p:anim>
                                    <p:anim calcmode="lin" valueType="num">
                                      <p:cBhvr>
                                        <p:cTn id="8" dur="500" fill="hold"/>
                                        <p:tgtEl>
                                          <p:spTgt spid="6"/>
                                        </p:tgtEl>
                                        <p:attrNameLst>
                                          <p:attrName>ppt_h</p:attrName>
                                        </p:attrNameLst>
                                      </p:cBhvr>
                                      <p:tavLst>
                                        <p:tav tm="0">
                                          <p:val>
                                            <p:fltVal val="0"/>
                                          </p:val>
                                        </p:tav>
                                        <p:tav tm="100000">
                                          <p:val>
                                            <p:strVal val="#ppt_h"/>
                                          </p:val>
                                        </p:tav>
                                      </p:tavLst>
                                    </p:anim>
                                  </p:childTnLst>
                                </p:cTn>
                              </p:par>
                            </p:childTnLst>
                          </p:cTn>
                        </p:par>
                      </p:childTnLst>
                    </p:cTn>
                  </p:par>
                  <p:par>
                    <p:cTn id="9" fill="hold">
                      <p:stCondLst>
                        <p:cond delay="indefinite"/>
                      </p:stCondLst>
                      <p:childTnLst>
                        <p:par>
                          <p:cTn id="10" fill="hold">
                            <p:stCondLst>
                              <p:cond delay="0"/>
                            </p:stCondLst>
                            <p:childTnLst>
                              <p:par>
                                <p:cTn id="11" presetID="12" presetClass="entr" presetSubtype="4" fill="hold" nodeType="clickEffect">
                                  <p:stCondLst>
                                    <p:cond delay="0"/>
                                  </p:stCondLst>
                                  <p:childTnLst>
                                    <p:set>
                                      <p:cBhvr>
                                        <p:cTn id="12" dur="1" fill="hold">
                                          <p:stCondLst>
                                            <p:cond delay="0"/>
                                          </p:stCondLst>
                                        </p:cTn>
                                        <p:tgtEl>
                                          <p:spTgt spid="7"/>
                                        </p:tgtEl>
                                        <p:attrNameLst>
                                          <p:attrName>style.visibility</p:attrName>
                                        </p:attrNameLst>
                                      </p:cBhvr>
                                      <p:to>
                                        <p:strVal val="visible"/>
                                      </p:to>
                                    </p:set>
                                    <p:animEffect transition="in" filter="slide(fromBottom)">
                                      <p:cBhvr>
                                        <p:cTn id="13" dur="500"/>
                                        <p:tgtEl>
                                          <p:spTgt spid="7"/>
                                        </p:tgtEl>
                                      </p:cBhvr>
                                    </p:animEffect>
                                  </p:childTnLst>
                                </p:cTn>
                              </p:par>
                            </p:childTnLst>
                          </p:cTn>
                        </p:par>
                        <p:par>
                          <p:cTn id="14" fill="hold">
                            <p:stCondLst>
                              <p:cond delay="500"/>
                            </p:stCondLst>
                            <p:childTnLst>
                              <p:par>
                                <p:cTn id="15" presetID="12" presetClass="entr" presetSubtype="1" fill="hold" nodeType="afterEffect">
                                  <p:stCondLst>
                                    <p:cond delay="0"/>
                                  </p:stCondLst>
                                  <p:childTnLst>
                                    <p:set>
                                      <p:cBhvr>
                                        <p:cTn id="16" dur="1" fill="hold">
                                          <p:stCondLst>
                                            <p:cond delay="0"/>
                                          </p:stCondLst>
                                        </p:cTn>
                                        <p:tgtEl>
                                          <p:spTgt spid="8">
                                            <p:txEl>
                                              <p:pRg st="0" end="0"/>
                                            </p:txEl>
                                          </p:spTgt>
                                        </p:tgtEl>
                                        <p:attrNameLst>
                                          <p:attrName>style.visibility</p:attrName>
                                        </p:attrNameLst>
                                      </p:cBhvr>
                                      <p:to>
                                        <p:strVal val="visible"/>
                                      </p:to>
                                    </p:set>
                                    <p:animEffect transition="in" filter="slide(fromTop)">
                                      <p:cBhvr>
                                        <p:cTn id="17" dur="500"/>
                                        <p:tgtEl>
                                          <p:spTgt spid="8">
                                            <p:txEl>
                                              <p:pRg st="0" end="0"/>
                                            </p:txEl>
                                          </p:spTgt>
                                        </p:tgtEl>
                                      </p:cBhvr>
                                    </p:animEffect>
                                  </p:childTnLst>
                                </p:cTn>
                              </p:par>
                            </p:childTnLst>
                          </p:cTn>
                        </p:par>
                        <p:par>
                          <p:cTn id="18" fill="hold">
                            <p:stCondLst>
                              <p:cond delay="1000"/>
                            </p:stCondLst>
                            <p:childTnLst>
                              <p:par>
                                <p:cTn id="19" presetID="12" presetClass="entr" presetSubtype="1" fill="hold" nodeType="afterEffect">
                                  <p:stCondLst>
                                    <p:cond delay="0"/>
                                  </p:stCondLst>
                                  <p:childTnLst>
                                    <p:set>
                                      <p:cBhvr>
                                        <p:cTn id="20" dur="1" fill="hold">
                                          <p:stCondLst>
                                            <p:cond delay="0"/>
                                          </p:stCondLst>
                                        </p:cTn>
                                        <p:tgtEl>
                                          <p:spTgt spid="8">
                                            <p:txEl>
                                              <p:pRg st="1" end="1"/>
                                            </p:txEl>
                                          </p:spTgt>
                                        </p:tgtEl>
                                        <p:attrNameLst>
                                          <p:attrName>style.visibility</p:attrName>
                                        </p:attrNameLst>
                                      </p:cBhvr>
                                      <p:to>
                                        <p:strVal val="visible"/>
                                      </p:to>
                                    </p:set>
                                    <p:animEffect transition="in" filter="slide(fromTop)">
                                      <p:cBhvr>
                                        <p:cTn id="21" dur="500"/>
                                        <p:tgtEl>
                                          <p:spTgt spid="8">
                                            <p:txEl>
                                              <p:pRg st="1" end="1"/>
                                            </p:txEl>
                                          </p:spTgt>
                                        </p:tgtEl>
                                      </p:cBhvr>
                                    </p:animEffect>
                                  </p:childTnLst>
                                </p:cTn>
                              </p:par>
                            </p:childTnLst>
                          </p:cTn>
                        </p:par>
                        <p:par>
                          <p:cTn id="22" fill="hold">
                            <p:stCondLst>
                              <p:cond delay="1500"/>
                            </p:stCondLst>
                            <p:childTnLst>
                              <p:par>
                                <p:cTn id="23" presetID="12" presetClass="entr" presetSubtype="1" fill="hold" nodeType="afterEffect">
                                  <p:stCondLst>
                                    <p:cond delay="0"/>
                                  </p:stCondLst>
                                  <p:childTnLst>
                                    <p:set>
                                      <p:cBhvr>
                                        <p:cTn id="24" dur="1" fill="hold">
                                          <p:stCondLst>
                                            <p:cond delay="0"/>
                                          </p:stCondLst>
                                        </p:cTn>
                                        <p:tgtEl>
                                          <p:spTgt spid="8">
                                            <p:txEl>
                                              <p:pRg st="2" end="2"/>
                                            </p:txEl>
                                          </p:spTgt>
                                        </p:tgtEl>
                                        <p:attrNameLst>
                                          <p:attrName>style.visibility</p:attrName>
                                        </p:attrNameLst>
                                      </p:cBhvr>
                                      <p:to>
                                        <p:strVal val="visible"/>
                                      </p:to>
                                    </p:set>
                                    <p:animEffect transition="in" filter="slide(fromTop)">
                                      <p:cBhvr>
                                        <p:cTn id="25" dur="500"/>
                                        <p:tgtEl>
                                          <p:spTgt spid="8">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
</file>

<file path=ppt/slides/slide2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文本框 4"/>
          <p:cNvSpPr txBox="1"/>
          <p:nvPr/>
        </p:nvSpPr>
        <p:spPr>
          <a:xfrm>
            <a:off x="1063486" y="299722"/>
            <a:ext cx="7007087" cy="500137"/>
          </a:xfrm>
          <a:prstGeom prst="rect">
            <a:avLst/>
          </a:prstGeom>
          <a:noFill/>
        </p:spPr>
        <p:txBody>
          <a:bodyPr wrap="square" lIns="68580" tIns="34290" rIns="68580" bIns="34290" rtlCol="0">
            <a:spAutoFit/>
          </a:bodyPr>
          <a:lstStyle/>
          <a:p>
            <a:pPr algn="ctr"/>
            <a:r>
              <a:rPr lang="zh-CN" altLang="en-US" sz="2800" b="1" dirty="0">
                <a:solidFill>
                  <a:srgbClr val="0070C0"/>
                </a:solidFill>
                <a:latin typeface="+mn-ea"/>
              </a:rPr>
              <a:t>三、进项税额</a:t>
            </a:r>
            <a:r>
              <a:rPr lang="en-US" altLang="zh-CN" sz="2400" b="1" dirty="0">
                <a:solidFill>
                  <a:srgbClr val="7030A0"/>
                </a:solidFill>
              </a:rPr>
              <a:t>——3.</a:t>
            </a:r>
            <a:r>
              <a:rPr lang="zh-CN" altLang="en-US" sz="2400" b="1" dirty="0">
                <a:solidFill>
                  <a:srgbClr val="7030A0"/>
                </a:solidFill>
              </a:rPr>
              <a:t>进项税额转出</a:t>
            </a:r>
            <a:endParaRPr lang="zh-CN" altLang="zh-CN" sz="2400" b="1" dirty="0">
              <a:solidFill>
                <a:srgbClr val="7030A0"/>
              </a:solidFill>
            </a:endParaRPr>
          </a:p>
        </p:txBody>
      </p:sp>
      <p:sp>
        <p:nvSpPr>
          <p:cNvPr id="5" name="文本框 4">
            <a:extLst>
              <a:ext uri="{FF2B5EF4-FFF2-40B4-BE49-F238E27FC236}">
                <a16:creationId xmlns:a16="http://schemas.microsoft.com/office/drawing/2014/main" id="{61780F4C-43AB-48CF-8C4C-C5C1C46B93E4}"/>
              </a:ext>
            </a:extLst>
          </p:cNvPr>
          <p:cNvSpPr txBox="1"/>
          <p:nvPr/>
        </p:nvSpPr>
        <p:spPr>
          <a:xfrm>
            <a:off x="757989" y="1035239"/>
            <a:ext cx="7603957" cy="1028680"/>
          </a:xfrm>
          <a:prstGeom prst="rect">
            <a:avLst/>
          </a:prstGeom>
          <a:noFill/>
        </p:spPr>
        <p:txBody>
          <a:bodyPr wrap="square">
            <a:spAutoFit/>
          </a:bodyPr>
          <a:lstStyle/>
          <a:p>
            <a:pPr marL="0" marR="0" lvl="0" indent="539750" algn="l" defTabSz="914400" rtl="0" eaLnBrk="1" fontAlgn="auto" latinLnBrk="0" hangingPunct="1">
              <a:lnSpc>
                <a:spcPct val="150000"/>
              </a:lnSpc>
              <a:spcBef>
                <a:spcPts val="0"/>
              </a:spcBef>
              <a:spcAft>
                <a:spcPts val="0"/>
              </a:spcAft>
              <a:buClrTx/>
              <a:buSzTx/>
              <a:buFont typeface="Arial" panose="020B0604020202020204" pitchFamily="34" charset="0"/>
              <a:buNone/>
              <a:tabLst/>
              <a:defRPr/>
            </a:pPr>
            <a:r>
              <a:rPr kumimoji="0" lang="zh-CN" altLang="en-US" sz="22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a:t>
            </a:r>
            <a:r>
              <a:rPr kumimoji="0" lang="en-US" altLang="zh-CN" sz="22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2</a:t>
            </a:r>
            <a:r>
              <a:rPr kumimoji="0" lang="zh-CN" altLang="en-US" sz="22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）计算转出</a:t>
            </a:r>
            <a:r>
              <a:rPr kumimoji="0" lang="en-US" altLang="zh-CN" sz="22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a:t>
            </a:r>
            <a:r>
              <a:rPr kumimoji="0" lang="zh-CN" altLang="en-US" sz="22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不知道税额的情况下，先算出税额还原成“（</a:t>
            </a:r>
            <a:r>
              <a:rPr kumimoji="0" lang="en-US" altLang="zh-CN" sz="22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1</a:t>
            </a:r>
            <a:r>
              <a:rPr kumimoji="0" lang="zh-CN" altLang="en-US" sz="22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a:t>
            </a:r>
          </a:p>
        </p:txBody>
      </p:sp>
      <p:sp>
        <p:nvSpPr>
          <p:cNvPr id="9" name="任意多边形 2">
            <a:extLst>
              <a:ext uri="{FF2B5EF4-FFF2-40B4-BE49-F238E27FC236}">
                <a16:creationId xmlns:a16="http://schemas.microsoft.com/office/drawing/2014/main" id="{09C27B6B-A354-4AD4-8FE7-C171F240C0A8}"/>
              </a:ext>
            </a:extLst>
          </p:cNvPr>
          <p:cNvSpPr/>
          <p:nvPr/>
        </p:nvSpPr>
        <p:spPr>
          <a:xfrm>
            <a:off x="1592720" y="2597939"/>
            <a:ext cx="1239795" cy="1239795"/>
          </a:xfrm>
          <a:custGeom>
            <a:avLst/>
            <a:gdLst>
              <a:gd name="connsiteX0" fmla="*/ 435734 w 906898"/>
              <a:gd name="connsiteY0" fmla="*/ 875766 h 906898"/>
              <a:gd name="connsiteX1" fmla="*/ 439812 w 906898"/>
              <a:gd name="connsiteY1" fmla="*/ 878048 h 906898"/>
              <a:gd name="connsiteX2" fmla="*/ 443891 w 906898"/>
              <a:gd name="connsiteY2" fmla="*/ 882106 h 906898"/>
              <a:gd name="connsiteX3" fmla="*/ 443891 w 906898"/>
              <a:gd name="connsiteY3" fmla="*/ 890222 h 906898"/>
              <a:gd name="connsiteX4" fmla="*/ 437773 w 906898"/>
              <a:gd name="connsiteY4" fmla="*/ 890222 h 906898"/>
              <a:gd name="connsiteX5" fmla="*/ 435733 w 906898"/>
              <a:gd name="connsiteY5" fmla="*/ 882106 h 906898"/>
              <a:gd name="connsiteX6" fmla="*/ 431655 w 906898"/>
              <a:gd name="connsiteY6" fmla="*/ 878048 h 906898"/>
              <a:gd name="connsiteX7" fmla="*/ 435734 w 906898"/>
              <a:gd name="connsiteY7" fmla="*/ 875766 h 906898"/>
              <a:gd name="connsiteX8" fmla="*/ 464542 w 906898"/>
              <a:gd name="connsiteY8" fmla="*/ 873791 h 906898"/>
              <a:gd name="connsiteX9" fmla="*/ 464542 w 906898"/>
              <a:gd name="connsiteY9" fmla="*/ 877908 h 906898"/>
              <a:gd name="connsiteX10" fmla="*/ 462472 w 906898"/>
              <a:gd name="connsiteY10" fmla="*/ 875850 h 906898"/>
              <a:gd name="connsiteX11" fmla="*/ 464542 w 906898"/>
              <a:gd name="connsiteY11" fmla="*/ 873791 h 906898"/>
              <a:gd name="connsiteX12" fmla="*/ 365619 w 906898"/>
              <a:gd name="connsiteY12" fmla="*/ 868820 h 906898"/>
              <a:gd name="connsiteX13" fmla="*/ 370516 w 906898"/>
              <a:gd name="connsiteY13" fmla="*/ 869015 h 906898"/>
              <a:gd name="connsiteX14" fmla="*/ 376100 w 906898"/>
              <a:gd name="connsiteY14" fmla="*/ 871888 h 906898"/>
              <a:gd name="connsiteX15" fmla="*/ 376100 w 906898"/>
              <a:gd name="connsiteY15" fmla="*/ 878085 h 906898"/>
              <a:gd name="connsiteX16" fmla="*/ 388495 w 906898"/>
              <a:gd name="connsiteY16" fmla="*/ 878085 h 906898"/>
              <a:gd name="connsiteX17" fmla="*/ 388495 w 906898"/>
              <a:gd name="connsiteY17" fmla="*/ 884282 h 906898"/>
              <a:gd name="connsiteX18" fmla="*/ 371969 w 906898"/>
              <a:gd name="connsiteY18" fmla="*/ 880151 h 906898"/>
              <a:gd name="connsiteX19" fmla="*/ 363706 w 906898"/>
              <a:gd name="connsiteY19" fmla="*/ 878085 h 906898"/>
              <a:gd name="connsiteX20" fmla="*/ 353377 w 906898"/>
              <a:gd name="connsiteY20" fmla="*/ 873953 h 906898"/>
              <a:gd name="connsiteX21" fmla="*/ 365619 w 906898"/>
              <a:gd name="connsiteY21" fmla="*/ 868820 h 906898"/>
              <a:gd name="connsiteX22" fmla="*/ 443064 w 906898"/>
              <a:gd name="connsiteY22" fmla="*/ 860926 h 906898"/>
              <a:gd name="connsiteX23" fmla="*/ 445911 w 906898"/>
              <a:gd name="connsiteY23" fmla="*/ 861441 h 906898"/>
              <a:gd name="connsiteX24" fmla="*/ 450051 w 906898"/>
              <a:gd name="connsiteY24" fmla="*/ 863499 h 906898"/>
              <a:gd name="connsiteX25" fmla="*/ 450051 w 906898"/>
              <a:gd name="connsiteY25" fmla="*/ 871733 h 906898"/>
              <a:gd name="connsiteX26" fmla="*/ 456262 w 906898"/>
              <a:gd name="connsiteY26" fmla="*/ 869674 h 906898"/>
              <a:gd name="connsiteX27" fmla="*/ 462472 w 906898"/>
              <a:gd name="connsiteY27" fmla="*/ 875850 h 906898"/>
              <a:gd name="connsiteX28" fmla="*/ 460402 w 906898"/>
              <a:gd name="connsiteY28" fmla="*/ 882025 h 906898"/>
              <a:gd name="connsiteX29" fmla="*/ 462472 w 906898"/>
              <a:gd name="connsiteY29" fmla="*/ 882025 h 906898"/>
              <a:gd name="connsiteX30" fmla="*/ 464542 w 906898"/>
              <a:gd name="connsiteY30" fmla="*/ 879966 h 906898"/>
              <a:gd name="connsiteX31" fmla="*/ 468682 w 906898"/>
              <a:gd name="connsiteY31" fmla="*/ 882025 h 906898"/>
              <a:gd name="connsiteX32" fmla="*/ 470752 w 906898"/>
              <a:gd name="connsiteY32" fmla="*/ 890258 h 906898"/>
              <a:gd name="connsiteX33" fmla="*/ 464542 w 906898"/>
              <a:gd name="connsiteY33" fmla="*/ 890258 h 906898"/>
              <a:gd name="connsiteX34" fmla="*/ 447981 w 906898"/>
              <a:gd name="connsiteY34" fmla="*/ 890258 h 906898"/>
              <a:gd name="connsiteX35" fmla="*/ 445911 w 906898"/>
              <a:gd name="connsiteY35" fmla="*/ 882025 h 906898"/>
              <a:gd name="connsiteX36" fmla="*/ 437631 w 906898"/>
              <a:gd name="connsiteY36" fmla="*/ 873791 h 906898"/>
              <a:gd name="connsiteX37" fmla="*/ 441771 w 906898"/>
              <a:gd name="connsiteY37" fmla="*/ 863499 h 906898"/>
              <a:gd name="connsiteX38" fmla="*/ 443064 w 906898"/>
              <a:gd name="connsiteY38" fmla="*/ 860926 h 906898"/>
              <a:gd name="connsiteX39" fmla="*/ 372932 w 906898"/>
              <a:gd name="connsiteY39" fmla="*/ 854195 h 906898"/>
              <a:gd name="connsiteX40" fmla="*/ 378120 w 906898"/>
              <a:gd name="connsiteY40" fmla="*/ 857307 h 906898"/>
              <a:gd name="connsiteX41" fmla="*/ 378120 w 906898"/>
              <a:gd name="connsiteY41" fmla="*/ 863532 h 906898"/>
              <a:gd name="connsiteX42" fmla="*/ 363595 w 906898"/>
              <a:gd name="connsiteY42" fmla="*/ 865607 h 906898"/>
              <a:gd name="connsiteX43" fmla="*/ 367745 w 906898"/>
              <a:gd name="connsiteY43" fmla="*/ 857307 h 906898"/>
              <a:gd name="connsiteX44" fmla="*/ 372932 w 906898"/>
              <a:gd name="connsiteY44" fmla="*/ 854195 h 906898"/>
              <a:gd name="connsiteX45" fmla="*/ 304101 w 906898"/>
              <a:gd name="connsiteY45" fmla="*/ 854167 h 906898"/>
              <a:gd name="connsiteX46" fmla="*/ 310276 w 906898"/>
              <a:gd name="connsiteY46" fmla="*/ 855435 h 906898"/>
              <a:gd name="connsiteX47" fmla="*/ 312335 w 906898"/>
              <a:gd name="connsiteY47" fmla="*/ 859493 h 906898"/>
              <a:gd name="connsiteX48" fmla="*/ 322626 w 906898"/>
              <a:gd name="connsiteY48" fmla="*/ 857464 h 906898"/>
              <a:gd name="connsiteX49" fmla="*/ 330860 w 906898"/>
              <a:gd name="connsiteY49" fmla="*/ 863551 h 906898"/>
              <a:gd name="connsiteX50" fmla="*/ 330860 w 906898"/>
              <a:gd name="connsiteY50" fmla="*/ 871667 h 906898"/>
              <a:gd name="connsiteX51" fmla="*/ 320568 w 906898"/>
              <a:gd name="connsiteY51" fmla="*/ 865580 h 906898"/>
              <a:gd name="connsiteX52" fmla="*/ 312335 w 906898"/>
              <a:gd name="connsiteY52" fmla="*/ 861522 h 906898"/>
              <a:gd name="connsiteX53" fmla="*/ 306159 w 906898"/>
              <a:gd name="connsiteY53" fmla="*/ 863551 h 906898"/>
              <a:gd name="connsiteX54" fmla="*/ 297926 w 906898"/>
              <a:gd name="connsiteY54" fmla="*/ 857464 h 906898"/>
              <a:gd name="connsiteX55" fmla="*/ 304101 w 906898"/>
              <a:gd name="connsiteY55" fmla="*/ 854167 h 906898"/>
              <a:gd name="connsiteX56" fmla="*/ 441781 w 906898"/>
              <a:gd name="connsiteY56" fmla="*/ 853407 h 906898"/>
              <a:gd name="connsiteX57" fmla="*/ 443939 w 906898"/>
              <a:gd name="connsiteY57" fmla="*/ 857391 h 906898"/>
              <a:gd name="connsiteX58" fmla="*/ 441781 w 906898"/>
              <a:gd name="connsiteY58" fmla="*/ 861375 h 906898"/>
              <a:gd name="connsiteX59" fmla="*/ 441781 w 906898"/>
              <a:gd name="connsiteY59" fmla="*/ 857391 h 906898"/>
              <a:gd name="connsiteX60" fmla="*/ 441781 w 906898"/>
              <a:gd name="connsiteY60" fmla="*/ 853407 h 906898"/>
              <a:gd name="connsiteX61" fmla="*/ 451621 w 906898"/>
              <a:gd name="connsiteY61" fmla="*/ 843321 h 906898"/>
              <a:gd name="connsiteX62" fmla="*/ 451981 w 906898"/>
              <a:gd name="connsiteY62" fmla="*/ 843372 h 906898"/>
              <a:gd name="connsiteX63" fmla="*/ 452238 w 906898"/>
              <a:gd name="connsiteY63" fmla="*/ 845173 h 906898"/>
              <a:gd name="connsiteX64" fmla="*/ 324585 w 906898"/>
              <a:gd name="connsiteY64" fmla="*/ 843115 h 906898"/>
              <a:gd name="connsiteX65" fmla="*/ 330727 w 906898"/>
              <a:gd name="connsiteY65" fmla="*/ 847193 h 906898"/>
              <a:gd name="connsiteX66" fmla="*/ 330727 w 906898"/>
              <a:gd name="connsiteY66" fmla="*/ 857391 h 906898"/>
              <a:gd name="connsiteX67" fmla="*/ 320491 w 906898"/>
              <a:gd name="connsiteY67" fmla="*/ 853312 h 906898"/>
              <a:gd name="connsiteX68" fmla="*/ 320491 w 906898"/>
              <a:gd name="connsiteY68" fmla="*/ 847193 h 906898"/>
              <a:gd name="connsiteX69" fmla="*/ 324585 w 906898"/>
              <a:gd name="connsiteY69" fmla="*/ 843115 h 906898"/>
              <a:gd name="connsiteX70" fmla="*/ 374871 w 906898"/>
              <a:gd name="connsiteY70" fmla="*/ 842849 h 906898"/>
              <a:gd name="connsiteX71" fmla="*/ 382092 w 906898"/>
              <a:gd name="connsiteY71" fmla="*/ 844907 h 906898"/>
              <a:gd name="connsiteX72" fmla="*/ 390345 w 906898"/>
              <a:gd name="connsiteY72" fmla="*/ 844907 h 906898"/>
              <a:gd name="connsiteX73" fmla="*/ 394471 w 906898"/>
              <a:gd name="connsiteY73" fmla="*/ 849024 h 906898"/>
              <a:gd name="connsiteX74" fmla="*/ 392408 w 906898"/>
              <a:gd name="connsiteY74" fmla="*/ 855199 h 906898"/>
              <a:gd name="connsiteX75" fmla="*/ 388282 w 906898"/>
              <a:gd name="connsiteY75" fmla="*/ 859316 h 906898"/>
              <a:gd name="connsiteX76" fmla="*/ 390345 w 906898"/>
              <a:gd name="connsiteY76" fmla="*/ 863433 h 906898"/>
              <a:gd name="connsiteX77" fmla="*/ 377966 w 906898"/>
              <a:gd name="connsiteY77" fmla="*/ 871667 h 906898"/>
              <a:gd name="connsiteX78" fmla="*/ 375903 w 906898"/>
              <a:gd name="connsiteY78" fmla="*/ 867550 h 906898"/>
              <a:gd name="connsiteX79" fmla="*/ 382092 w 906898"/>
              <a:gd name="connsiteY79" fmla="*/ 863433 h 906898"/>
              <a:gd name="connsiteX80" fmla="*/ 380029 w 906898"/>
              <a:gd name="connsiteY80" fmla="*/ 855199 h 906898"/>
              <a:gd name="connsiteX81" fmla="*/ 369713 w 906898"/>
              <a:gd name="connsiteY81" fmla="*/ 853141 h 906898"/>
              <a:gd name="connsiteX82" fmla="*/ 365587 w 906898"/>
              <a:gd name="connsiteY82" fmla="*/ 855199 h 906898"/>
              <a:gd name="connsiteX83" fmla="*/ 367650 w 906898"/>
              <a:gd name="connsiteY83" fmla="*/ 846966 h 906898"/>
              <a:gd name="connsiteX84" fmla="*/ 374871 w 906898"/>
              <a:gd name="connsiteY84" fmla="*/ 842849 h 906898"/>
              <a:gd name="connsiteX85" fmla="*/ 414287 w 906898"/>
              <a:gd name="connsiteY85" fmla="*/ 835843 h 906898"/>
              <a:gd name="connsiteX86" fmla="*/ 425291 w 906898"/>
              <a:gd name="connsiteY86" fmla="*/ 836870 h 906898"/>
              <a:gd name="connsiteX87" fmla="*/ 429386 w 906898"/>
              <a:gd name="connsiteY87" fmla="*/ 840982 h 906898"/>
              <a:gd name="connsiteX88" fmla="*/ 437575 w 906898"/>
              <a:gd name="connsiteY88" fmla="*/ 855373 h 906898"/>
              <a:gd name="connsiteX89" fmla="*/ 433481 w 906898"/>
              <a:gd name="connsiteY89" fmla="*/ 873876 h 906898"/>
              <a:gd name="connsiteX90" fmla="*/ 417102 w 906898"/>
              <a:gd name="connsiteY90" fmla="*/ 884155 h 906898"/>
              <a:gd name="connsiteX91" fmla="*/ 392534 w 906898"/>
              <a:gd name="connsiteY91" fmla="*/ 884155 h 906898"/>
              <a:gd name="connsiteX92" fmla="*/ 394581 w 906898"/>
              <a:gd name="connsiteY92" fmla="*/ 882099 h 906898"/>
              <a:gd name="connsiteX93" fmla="*/ 425291 w 906898"/>
              <a:gd name="connsiteY93" fmla="*/ 873876 h 906898"/>
              <a:gd name="connsiteX94" fmla="*/ 431433 w 906898"/>
              <a:gd name="connsiteY94" fmla="*/ 857429 h 906898"/>
              <a:gd name="connsiteX95" fmla="*/ 423244 w 906898"/>
              <a:gd name="connsiteY95" fmla="*/ 845094 h 906898"/>
              <a:gd name="connsiteX96" fmla="*/ 417102 w 906898"/>
              <a:gd name="connsiteY96" fmla="*/ 845094 h 906898"/>
              <a:gd name="connsiteX97" fmla="*/ 421197 w 906898"/>
              <a:gd name="connsiteY97" fmla="*/ 851261 h 906898"/>
              <a:gd name="connsiteX98" fmla="*/ 417102 w 906898"/>
              <a:gd name="connsiteY98" fmla="*/ 857429 h 906898"/>
              <a:gd name="connsiteX99" fmla="*/ 410960 w 906898"/>
              <a:gd name="connsiteY99" fmla="*/ 857429 h 906898"/>
              <a:gd name="connsiteX100" fmla="*/ 406865 w 906898"/>
              <a:gd name="connsiteY100" fmla="*/ 851261 h 906898"/>
              <a:gd name="connsiteX101" fmla="*/ 402771 w 906898"/>
              <a:gd name="connsiteY101" fmla="*/ 847150 h 906898"/>
              <a:gd name="connsiteX102" fmla="*/ 404818 w 906898"/>
              <a:gd name="connsiteY102" fmla="*/ 840982 h 906898"/>
              <a:gd name="connsiteX103" fmla="*/ 414287 w 906898"/>
              <a:gd name="connsiteY103" fmla="*/ 835843 h 906898"/>
              <a:gd name="connsiteX104" fmla="*/ 351245 w 906898"/>
              <a:gd name="connsiteY104" fmla="*/ 831270 h 906898"/>
              <a:gd name="connsiteX105" fmla="*/ 359478 w 906898"/>
              <a:gd name="connsiteY105" fmla="*/ 832557 h 906898"/>
              <a:gd name="connsiteX106" fmla="*/ 361537 w 906898"/>
              <a:gd name="connsiteY106" fmla="*/ 842849 h 906898"/>
              <a:gd name="connsiteX107" fmla="*/ 359478 w 906898"/>
              <a:gd name="connsiteY107" fmla="*/ 846966 h 906898"/>
              <a:gd name="connsiteX108" fmla="*/ 363595 w 906898"/>
              <a:gd name="connsiteY108" fmla="*/ 855199 h 906898"/>
              <a:gd name="connsiteX109" fmla="*/ 351245 w 906898"/>
              <a:gd name="connsiteY109" fmla="*/ 871666 h 906898"/>
              <a:gd name="connsiteX110" fmla="*/ 347128 w 906898"/>
              <a:gd name="connsiteY110" fmla="*/ 867550 h 906898"/>
              <a:gd name="connsiteX111" fmla="*/ 336836 w 906898"/>
              <a:gd name="connsiteY111" fmla="*/ 867550 h 906898"/>
              <a:gd name="connsiteX112" fmla="*/ 332719 w 906898"/>
              <a:gd name="connsiteY112" fmla="*/ 853141 h 906898"/>
              <a:gd name="connsiteX113" fmla="*/ 332719 w 906898"/>
              <a:gd name="connsiteY113" fmla="*/ 846966 h 906898"/>
              <a:gd name="connsiteX114" fmla="*/ 340953 w 906898"/>
              <a:gd name="connsiteY114" fmla="*/ 842849 h 906898"/>
              <a:gd name="connsiteX115" fmla="*/ 343011 w 906898"/>
              <a:gd name="connsiteY115" fmla="*/ 834615 h 906898"/>
              <a:gd name="connsiteX116" fmla="*/ 351245 w 906898"/>
              <a:gd name="connsiteY116" fmla="*/ 831270 h 906898"/>
              <a:gd name="connsiteX117" fmla="*/ 258794 w 906898"/>
              <a:gd name="connsiteY117" fmla="*/ 828507 h 906898"/>
              <a:gd name="connsiteX118" fmla="*/ 262926 w 906898"/>
              <a:gd name="connsiteY118" fmla="*/ 830593 h 906898"/>
              <a:gd name="connsiteX119" fmla="*/ 260860 w 906898"/>
              <a:gd name="connsiteY119" fmla="*/ 834767 h 906898"/>
              <a:gd name="connsiteX120" fmla="*/ 248466 w 906898"/>
              <a:gd name="connsiteY120" fmla="*/ 836854 h 906898"/>
              <a:gd name="connsiteX121" fmla="*/ 246400 w 906898"/>
              <a:gd name="connsiteY121" fmla="*/ 832680 h 906898"/>
              <a:gd name="connsiteX122" fmla="*/ 258794 w 906898"/>
              <a:gd name="connsiteY122" fmla="*/ 828507 h 906898"/>
              <a:gd name="connsiteX123" fmla="*/ 511733 w 906898"/>
              <a:gd name="connsiteY123" fmla="*/ 824523 h 906898"/>
              <a:gd name="connsiteX124" fmla="*/ 517908 w 906898"/>
              <a:gd name="connsiteY124" fmla="*/ 830623 h 906898"/>
              <a:gd name="connsiteX125" fmla="*/ 538492 w 906898"/>
              <a:gd name="connsiteY125" fmla="*/ 836724 h 906898"/>
              <a:gd name="connsiteX126" fmla="*/ 519966 w 906898"/>
              <a:gd name="connsiteY126" fmla="*/ 836724 h 906898"/>
              <a:gd name="connsiteX127" fmla="*/ 511733 w 906898"/>
              <a:gd name="connsiteY127" fmla="*/ 826556 h 906898"/>
              <a:gd name="connsiteX128" fmla="*/ 511733 w 906898"/>
              <a:gd name="connsiteY128" fmla="*/ 824523 h 906898"/>
              <a:gd name="connsiteX129" fmla="*/ 314393 w 906898"/>
              <a:gd name="connsiteY129" fmla="*/ 824523 h 906898"/>
              <a:gd name="connsiteX130" fmla="*/ 320568 w 906898"/>
              <a:gd name="connsiteY130" fmla="*/ 826581 h 906898"/>
              <a:gd name="connsiteX131" fmla="*/ 322626 w 906898"/>
              <a:gd name="connsiteY131" fmla="*/ 832756 h 906898"/>
              <a:gd name="connsiteX132" fmla="*/ 332918 w 906898"/>
              <a:gd name="connsiteY132" fmla="*/ 832756 h 906898"/>
              <a:gd name="connsiteX133" fmla="*/ 334977 w 906898"/>
              <a:gd name="connsiteY133" fmla="*/ 840990 h 906898"/>
              <a:gd name="connsiteX134" fmla="*/ 332918 w 906898"/>
              <a:gd name="connsiteY134" fmla="*/ 845107 h 906898"/>
              <a:gd name="connsiteX135" fmla="*/ 330860 w 906898"/>
              <a:gd name="connsiteY135" fmla="*/ 843048 h 906898"/>
              <a:gd name="connsiteX136" fmla="*/ 322626 w 906898"/>
              <a:gd name="connsiteY136" fmla="*/ 840990 h 906898"/>
              <a:gd name="connsiteX137" fmla="*/ 316451 w 906898"/>
              <a:gd name="connsiteY137" fmla="*/ 849223 h 906898"/>
              <a:gd name="connsiteX138" fmla="*/ 316451 w 906898"/>
              <a:gd name="connsiteY138" fmla="*/ 853340 h 906898"/>
              <a:gd name="connsiteX139" fmla="*/ 314393 w 906898"/>
              <a:gd name="connsiteY139" fmla="*/ 855399 h 906898"/>
              <a:gd name="connsiteX140" fmla="*/ 308218 w 906898"/>
              <a:gd name="connsiteY140" fmla="*/ 845107 h 906898"/>
              <a:gd name="connsiteX141" fmla="*/ 310276 w 906898"/>
              <a:gd name="connsiteY141" fmla="*/ 838931 h 906898"/>
              <a:gd name="connsiteX142" fmla="*/ 308218 w 906898"/>
              <a:gd name="connsiteY142" fmla="*/ 828639 h 906898"/>
              <a:gd name="connsiteX143" fmla="*/ 314393 w 906898"/>
              <a:gd name="connsiteY143" fmla="*/ 824523 h 906898"/>
              <a:gd name="connsiteX144" fmla="*/ 506728 w 906898"/>
              <a:gd name="connsiteY144" fmla="*/ 822104 h 906898"/>
              <a:gd name="connsiteX145" fmla="*/ 509631 w 906898"/>
              <a:gd name="connsiteY145" fmla="*/ 830499 h 906898"/>
              <a:gd name="connsiteX146" fmla="*/ 519952 w 906898"/>
              <a:gd name="connsiteY146" fmla="*/ 840791 h 906898"/>
              <a:gd name="connsiteX147" fmla="*/ 542658 w 906898"/>
              <a:gd name="connsiteY147" fmla="*/ 838732 h 906898"/>
              <a:gd name="connsiteX148" fmla="*/ 548850 w 906898"/>
              <a:gd name="connsiteY148" fmla="*/ 842849 h 906898"/>
              <a:gd name="connsiteX149" fmla="*/ 544722 w 906898"/>
              <a:gd name="connsiteY149" fmla="*/ 844907 h 906898"/>
              <a:gd name="connsiteX150" fmla="*/ 538529 w 906898"/>
              <a:gd name="connsiteY150" fmla="*/ 842849 h 906898"/>
              <a:gd name="connsiteX151" fmla="*/ 534401 w 906898"/>
              <a:gd name="connsiteY151" fmla="*/ 849024 h 906898"/>
              <a:gd name="connsiteX152" fmla="*/ 526144 w 906898"/>
              <a:gd name="connsiteY152" fmla="*/ 846966 h 906898"/>
              <a:gd name="connsiteX153" fmla="*/ 517888 w 906898"/>
              <a:gd name="connsiteY153" fmla="*/ 849024 h 906898"/>
              <a:gd name="connsiteX154" fmla="*/ 515823 w 906898"/>
              <a:gd name="connsiteY154" fmla="*/ 844907 h 906898"/>
              <a:gd name="connsiteX155" fmla="*/ 513759 w 906898"/>
              <a:gd name="connsiteY155" fmla="*/ 840791 h 906898"/>
              <a:gd name="connsiteX156" fmla="*/ 507567 w 906898"/>
              <a:gd name="connsiteY156" fmla="*/ 840791 h 906898"/>
              <a:gd name="connsiteX157" fmla="*/ 505503 w 906898"/>
              <a:gd name="connsiteY157" fmla="*/ 836674 h 906898"/>
              <a:gd name="connsiteX158" fmla="*/ 505503 w 906898"/>
              <a:gd name="connsiteY158" fmla="*/ 832557 h 906898"/>
              <a:gd name="connsiteX159" fmla="*/ 501374 w 906898"/>
              <a:gd name="connsiteY159" fmla="*/ 826382 h 906898"/>
              <a:gd name="connsiteX160" fmla="*/ 503438 w 906898"/>
              <a:gd name="connsiteY160" fmla="*/ 822265 h 906898"/>
              <a:gd name="connsiteX161" fmla="*/ 506728 w 906898"/>
              <a:gd name="connsiteY161" fmla="*/ 822104 h 906898"/>
              <a:gd name="connsiteX162" fmla="*/ 499569 w 906898"/>
              <a:gd name="connsiteY162" fmla="*/ 818215 h 906898"/>
              <a:gd name="connsiteX163" fmla="*/ 499569 w 906898"/>
              <a:gd name="connsiteY163" fmla="*/ 826448 h 906898"/>
              <a:gd name="connsiteX164" fmla="*/ 503678 w 906898"/>
              <a:gd name="connsiteY164" fmla="*/ 834682 h 906898"/>
              <a:gd name="connsiteX165" fmla="*/ 507786 w 906898"/>
              <a:gd name="connsiteY165" fmla="*/ 844974 h 906898"/>
              <a:gd name="connsiteX166" fmla="*/ 518057 w 906898"/>
              <a:gd name="connsiteY166" fmla="*/ 853207 h 906898"/>
              <a:gd name="connsiteX167" fmla="*/ 526274 w 906898"/>
              <a:gd name="connsiteY167" fmla="*/ 851149 h 906898"/>
              <a:gd name="connsiteX168" fmla="*/ 536545 w 906898"/>
              <a:gd name="connsiteY168" fmla="*/ 851149 h 906898"/>
              <a:gd name="connsiteX169" fmla="*/ 540654 w 906898"/>
              <a:gd name="connsiteY169" fmla="*/ 847032 h 906898"/>
              <a:gd name="connsiteX170" fmla="*/ 548871 w 906898"/>
              <a:gd name="connsiteY170" fmla="*/ 844974 h 906898"/>
              <a:gd name="connsiteX171" fmla="*/ 557088 w 906898"/>
              <a:gd name="connsiteY171" fmla="*/ 842915 h 906898"/>
              <a:gd name="connsiteX172" fmla="*/ 555033 w 906898"/>
              <a:gd name="connsiteY172" fmla="*/ 849090 h 906898"/>
              <a:gd name="connsiteX173" fmla="*/ 544762 w 906898"/>
              <a:gd name="connsiteY173" fmla="*/ 849090 h 906898"/>
              <a:gd name="connsiteX174" fmla="*/ 544762 w 906898"/>
              <a:gd name="connsiteY174" fmla="*/ 855266 h 906898"/>
              <a:gd name="connsiteX175" fmla="*/ 540654 w 906898"/>
              <a:gd name="connsiteY175" fmla="*/ 857324 h 906898"/>
              <a:gd name="connsiteX176" fmla="*/ 530383 w 906898"/>
              <a:gd name="connsiteY176" fmla="*/ 855266 h 906898"/>
              <a:gd name="connsiteX177" fmla="*/ 528328 w 906898"/>
              <a:gd name="connsiteY177" fmla="*/ 857324 h 906898"/>
              <a:gd name="connsiteX178" fmla="*/ 520111 w 906898"/>
              <a:gd name="connsiteY178" fmla="*/ 859383 h 906898"/>
              <a:gd name="connsiteX179" fmla="*/ 509840 w 906898"/>
              <a:gd name="connsiteY179" fmla="*/ 853207 h 906898"/>
              <a:gd name="connsiteX180" fmla="*/ 509840 w 906898"/>
              <a:gd name="connsiteY180" fmla="*/ 847032 h 906898"/>
              <a:gd name="connsiteX181" fmla="*/ 499569 w 906898"/>
              <a:gd name="connsiteY181" fmla="*/ 840857 h 906898"/>
              <a:gd name="connsiteX182" fmla="*/ 499569 w 906898"/>
              <a:gd name="connsiteY182" fmla="*/ 834682 h 906898"/>
              <a:gd name="connsiteX183" fmla="*/ 495461 w 906898"/>
              <a:gd name="connsiteY183" fmla="*/ 824390 h 906898"/>
              <a:gd name="connsiteX184" fmla="*/ 499569 w 906898"/>
              <a:gd name="connsiteY184" fmla="*/ 818215 h 906898"/>
              <a:gd name="connsiteX185" fmla="*/ 417141 w 906898"/>
              <a:gd name="connsiteY185" fmla="*/ 818215 h 906898"/>
              <a:gd name="connsiteX186" fmla="*/ 423402 w 906898"/>
              <a:gd name="connsiteY186" fmla="*/ 820290 h 906898"/>
              <a:gd name="connsiteX187" fmla="*/ 427576 w 906898"/>
              <a:gd name="connsiteY187" fmla="*/ 824440 h 906898"/>
              <a:gd name="connsiteX188" fmla="*/ 427576 w 906898"/>
              <a:gd name="connsiteY188" fmla="*/ 834815 h 906898"/>
              <a:gd name="connsiteX189" fmla="*/ 425489 w 906898"/>
              <a:gd name="connsiteY189" fmla="*/ 834815 h 906898"/>
              <a:gd name="connsiteX190" fmla="*/ 425489 w 906898"/>
              <a:gd name="connsiteY190" fmla="*/ 824440 h 906898"/>
              <a:gd name="connsiteX191" fmla="*/ 417141 w 906898"/>
              <a:gd name="connsiteY191" fmla="*/ 820290 h 906898"/>
              <a:gd name="connsiteX192" fmla="*/ 417141 w 906898"/>
              <a:gd name="connsiteY192" fmla="*/ 818215 h 906898"/>
              <a:gd name="connsiteX193" fmla="*/ 623237 w 906898"/>
              <a:gd name="connsiteY193" fmla="*/ 818075 h 906898"/>
              <a:gd name="connsiteX194" fmla="*/ 626816 w 906898"/>
              <a:gd name="connsiteY194" fmla="*/ 822433 h 906898"/>
              <a:gd name="connsiteX195" fmla="*/ 624771 w 906898"/>
              <a:gd name="connsiteY195" fmla="*/ 828585 h 906898"/>
              <a:gd name="connsiteX196" fmla="*/ 618636 w 906898"/>
              <a:gd name="connsiteY196" fmla="*/ 830635 h 906898"/>
              <a:gd name="connsiteX197" fmla="*/ 616591 w 906898"/>
              <a:gd name="connsiteY197" fmla="*/ 832686 h 906898"/>
              <a:gd name="connsiteX198" fmla="*/ 616591 w 906898"/>
              <a:gd name="connsiteY198" fmla="*/ 836787 h 906898"/>
              <a:gd name="connsiteX199" fmla="*/ 612501 w 906898"/>
              <a:gd name="connsiteY199" fmla="*/ 844989 h 906898"/>
              <a:gd name="connsiteX200" fmla="*/ 600230 w 906898"/>
              <a:gd name="connsiteY200" fmla="*/ 847040 h 906898"/>
              <a:gd name="connsiteX201" fmla="*/ 594095 w 906898"/>
              <a:gd name="connsiteY201" fmla="*/ 840888 h 906898"/>
              <a:gd name="connsiteX202" fmla="*/ 590004 w 906898"/>
              <a:gd name="connsiteY202" fmla="*/ 842939 h 906898"/>
              <a:gd name="connsiteX203" fmla="*/ 579779 w 906898"/>
              <a:gd name="connsiteY203" fmla="*/ 842939 h 906898"/>
              <a:gd name="connsiteX204" fmla="*/ 577734 w 906898"/>
              <a:gd name="connsiteY204" fmla="*/ 836787 h 906898"/>
              <a:gd name="connsiteX205" fmla="*/ 585914 w 906898"/>
              <a:gd name="connsiteY205" fmla="*/ 832686 h 906898"/>
              <a:gd name="connsiteX206" fmla="*/ 591728 w 906898"/>
              <a:gd name="connsiteY206" fmla="*/ 834629 h 906898"/>
              <a:gd name="connsiteX207" fmla="*/ 591908 w 906898"/>
              <a:gd name="connsiteY207" fmla="*/ 834748 h 906898"/>
              <a:gd name="connsiteX208" fmla="*/ 592056 w 906898"/>
              <a:gd name="connsiteY208" fmla="*/ 834739 h 906898"/>
              <a:gd name="connsiteX209" fmla="*/ 598185 w 906898"/>
              <a:gd name="connsiteY209" fmla="*/ 836787 h 906898"/>
              <a:gd name="connsiteX210" fmla="*/ 614546 w 906898"/>
              <a:gd name="connsiteY210" fmla="*/ 824484 h 906898"/>
              <a:gd name="connsiteX211" fmla="*/ 616591 w 906898"/>
              <a:gd name="connsiteY211" fmla="*/ 818332 h 906898"/>
              <a:gd name="connsiteX212" fmla="*/ 623237 w 906898"/>
              <a:gd name="connsiteY212" fmla="*/ 818075 h 906898"/>
              <a:gd name="connsiteX213" fmla="*/ 610525 w 906898"/>
              <a:gd name="connsiteY213" fmla="*/ 816737 h 906898"/>
              <a:gd name="connsiteX214" fmla="*/ 612594 w 906898"/>
              <a:gd name="connsiteY214" fmla="*/ 818281 h 906898"/>
              <a:gd name="connsiteX215" fmla="*/ 606388 w 906898"/>
              <a:gd name="connsiteY215" fmla="*/ 830631 h 906898"/>
              <a:gd name="connsiteX216" fmla="*/ 599924 w 906898"/>
              <a:gd name="connsiteY216" fmla="*/ 834234 h 906898"/>
              <a:gd name="connsiteX217" fmla="*/ 592056 w 906898"/>
              <a:gd name="connsiteY217" fmla="*/ 834739 h 906898"/>
              <a:gd name="connsiteX218" fmla="*/ 591728 w 906898"/>
              <a:gd name="connsiteY218" fmla="*/ 834629 h 906898"/>
              <a:gd name="connsiteX219" fmla="*/ 585702 w 906898"/>
              <a:gd name="connsiteY219" fmla="*/ 830631 h 906898"/>
              <a:gd name="connsiteX220" fmla="*/ 587770 w 906898"/>
              <a:gd name="connsiteY220" fmla="*/ 826515 h 906898"/>
              <a:gd name="connsiteX221" fmla="*/ 600182 w 906898"/>
              <a:gd name="connsiteY221" fmla="*/ 828573 h 906898"/>
              <a:gd name="connsiteX222" fmla="*/ 608456 w 906898"/>
              <a:gd name="connsiteY222" fmla="*/ 818281 h 906898"/>
              <a:gd name="connsiteX223" fmla="*/ 610525 w 906898"/>
              <a:gd name="connsiteY223" fmla="*/ 816737 h 906898"/>
              <a:gd name="connsiteX224" fmla="*/ 453455 w 906898"/>
              <a:gd name="connsiteY224" fmla="*/ 815608 h 906898"/>
              <a:gd name="connsiteX225" fmla="*/ 452877 w 906898"/>
              <a:gd name="connsiteY225" fmla="*/ 817921 h 906898"/>
              <a:gd name="connsiteX226" fmla="*/ 452866 w 906898"/>
              <a:gd name="connsiteY226" fmla="*/ 816524 h 906898"/>
              <a:gd name="connsiteX227" fmla="*/ 256789 w 906898"/>
              <a:gd name="connsiteY227" fmla="*/ 812239 h 906898"/>
              <a:gd name="connsiteX228" fmla="*/ 263000 w 906898"/>
              <a:gd name="connsiteY228" fmla="*/ 814291 h 906898"/>
              <a:gd name="connsiteX229" fmla="*/ 260929 w 906898"/>
              <a:gd name="connsiteY229" fmla="*/ 826605 h 906898"/>
              <a:gd name="connsiteX230" fmla="*/ 244369 w 906898"/>
              <a:gd name="connsiteY230" fmla="*/ 832762 h 906898"/>
              <a:gd name="connsiteX231" fmla="*/ 242298 w 906898"/>
              <a:gd name="connsiteY231" fmla="*/ 834815 h 906898"/>
              <a:gd name="connsiteX232" fmla="*/ 236088 w 906898"/>
              <a:gd name="connsiteY232" fmla="*/ 830710 h 906898"/>
              <a:gd name="connsiteX233" fmla="*/ 227808 w 906898"/>
              <a:gd name="connsiteY233" fmla="*/ 824553 h 906898"/>
              <a:gd name="connsiteX234" fmla="*/ 229878 w 906898"/>
              <a:gd name="connsiteY234" fmla="*/ 820448 h 906898"/>
              <a:gd name="connsiteX235" fmla="*/ 231948 w 906898"/>
              <a:gd name="connsiteY235" fmla="*/ 818396 h 906898"/>
              <a:gd name="connsiteX236" fmla="*/ 234018 w 906898"/>
              <a:gd name="connsiteY236" fmla="*/ 820448 h 906898"/>
              <a:gd name="connsiteX237" fmla="*/ 236088 w 906898"/>
              <a:gd name="connsiteY237" fmla="*/ 820448 h 906898"/>
              <a:gd name="connsiteX238" fmla="*/ 238158 w 906898"/>
              <a:gd name="connsiteY238" fmla="*/ 814291 h 906898"/>
              <a:gd name="connsiteX239" fmla="*/ 248509 w 906898"/>
              <a:gd name="connsiteY239" fmla="*/ 814291 h 906898"/>
              <a:gd name="connsiteX240" fmla="*/ 256789 w 906898"/>
              <a:gd name="connsiteY240" fmla="*/ 812239 h 906898"/>
              <a:gd name="connsiteX241" fmla="*/ 263311 w 906898"/>
              <a:gd name="connsiteY241" fmla="*/ 809170 h 906898"/>
              <a:gd name="connsiteX242" fmla="*/ 264992 w 906898"/>
              <a:gd name="connsiteY242" fmla="*/ 810081 h 906898"/>
              <a:gd name="connsiteX243" fmla="*/ 263000 w 906898"/>
              <a:gd name="connsiteY243" fmla="*/ 810081 h 906898"/>
              <a:gd name="connsiteX244" fmla="*/ 263311 w 906898"/>
              <a:gd name="connsiteY244" fmla="*/ 809170 h 906898"/>
              <a:gd name="connsiteX245" fmla="*/ 419047 w 906898"/>
              <a:gd name="connsiteY245" fmla="*/ 804706 h 906898"/>
              <a:gd name="connsiteX246" fmla="*/ 423421 w 906898"/>
              <a:gd name="connsiteY246" fmla="*/ 808033 h 906898"/>
              <a:gd name="connsiteX247" fmla="*/ 425479 w 906898"/>
              <a:gd name="connsiteY247" fmla="*/ 812128 h 906898"/>
              <a:gd name="connsiteX248" fmla="*/ 435771 w 906898"/>
              <a:gd name="connsiteY248" fmla="*/ 812128 h 906898"/>
              <a:gd name="connsiteX249" fmla="*/ 438625 w 906898"/>
              <a:gd name="connsiteY249" fmla="*/ 817805 h 906898"/>
              <a:gd name="connsiteX250" fmla="*/ 439096 w 906898"/>
              <a:gd name="connsiteY250" fmla="*/ 821105 h 906898"/>
              <a:gd name="connsiteX251" fmla="*/ 435771 w 906898"/>
              <a:gd name="connsiteY251" fmla="*/ 824412 h 906898"/>
              <a:gd name="connsiteX252" fmla="*/ 435771 w 906898"/>
              <a:gd name="connsiteY252" fmla="*/ 826459 h 906898"/>
              <a:gd name="connsiteX253" fmla="*/ 439888 w 906898"/>
              <a:gd name="connsiteY253" fmla="*/ 832601 h 906898"/>
              <a:gd name="connsiteX254" fmla="*/ 437830 w 906898"/>
              <a:gd name="connsiteY254" fmla="*/ 838743 h 906898"/>
              <a:gd name="connsiteX255" fmla="*/ 433713 w 906898"/>
              <a:gd name="connsiteY255" fmla="*/ 840791 h 906898"/>
              <a:gd name="connsiteX256" fmla="*/ 429596 w 906898"/>
              <a:gd name="connsiteY256" fmla="*/ 836696 h 906898"/>
              <a:gd name="connsiteX257" fmla="*/ 429596 w 906898"/>
              <a:gd name="connsiteY257" fmla="*/ 822365 h 906898"/>
              <a:gd name="connsiteX258" fmla="*/ 415187 w 906898"/>
              <a:gd name="connsiteY258" fmla="*/ 814175 h 906898"/>
              <a:gd name="connsiteX259" fmla="*/ 413129 w 906898"/>
              <a:gd name="connsiteY259" fmla="*/ 805986 h 906898"/>
              <a:gd name="connsiteX260" fmla="*/ 419047 w 906898"/>
              <a:gd name="connsiteY260" fmla="*/ 804706 h 906898"/>
              <a:gd name="connsiteX261" fmla="*/ 589437 w 906898"/>
              <a:gd name="connsiteY261" fmla="*/ 801167 h 906898"/>
              <a:gd name="connsiteX262" fmla="*/ 589951 w 906898"/>
              <a:gd name="connsiteY262" fmla="*/ 803740 h 906898"/>
              <a:gd name="connsiteX263" fmla="*/ 571426 w 906898"/>
              <a:gd name="connsiteY263" fmla="*/ 838732 h 906898"/>
              <a:gd name="connsiteX264" fmla="*/ 565251 w 906898"/>
              <a:gd name="connsiteY264" fmla="*/ 840791 h 906898"/>
              <a:gd name="connsiteX265" fmla="*/ 554959 w 906898"/>
              <a:gd name="connsiteY265" fmla="*/ 840791 h 906898"/>
              <a:gd name="connsiteX266" fmla="*/ 540550 w 906898"/>
              <a:gd name="connsiteY266" fmla="*/ 832557 h 906898"/>
              <a:gd name="connsiteX267" fmla="*/ 534375 w 906898"/>
              <a:gd name="connsiteY267" fmla="*/ 814031 h 906898"/>
              <a:gd name="connsiteX268" fmla="*/ 540550 w 906898"/>
              <a:gd name="connsiteY268" fmla="*/ 807856 h 906898"/>
              <a:gd name="connsiteX269" fmla="*/ 546725 w 906898"/>
              <a:gd name="connsiteY269" fmla="*/ 811973 h 906898"/>
              <a:gd name="connsiteX270" fmla="*/ 550842 w 906898"/>
              <a:gd name="connsiteY270" fmla="*/ 809915 h 906898"/>
              <a:gd name="connsiteX271" fmla="*/ 557017 w 906898"/>
              <a:gd name="connsiteY271" fmla="*/ 814031 h 906898"/>
              <a:gd name="connsiteX272" fmla="*/ 557017 w 906898"/>
              <a:gd name="connsiteY272" fmla="*/ 820207 h 906898"/>
              <a:gd name="connsiteX273" fmla="*/ 546725 w 906898"/>
              <a:gd name="connsiteY273" fmla="*/ 822265 h 906898"/>
              <a:gd name="connsiteX274" fmla="*/ 550842 w 906898"/>
              <a:gd name="connsiteY274" fmla="*/ 830499 h 906898"/>
              <a:gd name="connsiteX275" fmla="*/ 554959 w 906898"/>
              <a:gd name="connsiteY275" fmla="*/ 832557 h 906898"/>
              <a:gd name="connsiteX276" fmla="*/ 565251 w 906898"/>
              <a:gd name="connsiteY276" fmla="*/ 830499 h 906898"/>
              <a:gd name="connsiteX277" fmla="*/ 585835 w 906898"/>
              <a:gd name="connsiteY277" fmla="*/ 809915 h 906898"/>
              <a:gd name="connsiteX278" fmla="*/ 585835 w 906898"/>
              <a:gd name="connsiteY278" fmla="*/ 801681 h 906898"/>
              <a:gd name="connsiteX279" fmla="*/ 589437 w 906898"/>
              <a:gd name="connsiteY279" fmla="*/ 801167 h 906898"/>
              <a:gd name="connsiteX280" fmla="*/ 291412 w 906898"/>
              <a:gd name="connsiteY280" fmla="*/ 799788 h 906898"/>
              <a:gd name="connsiteX281" fmla="*/ 297890 w 906898"/>
              <a:gd name="connsiteY281" fmla="*/ 801752 h 906898"/>
              <a:gd name="connsiteX282" fmla="*/ 306099 w 906898"/>
              <a:gd name="connsiteY282" fmla="*/ 807934 h 906898"/>
              <a:gd name="connsiteX283" fmla="*/ 306099 w 906898"/>
              <a:gd name="connsiteY283" fmla="*/ 818238 h 906898"/>
              <a:gd name="connsiteX284" fmla="*/ 301994 w 906898"/>
              <a:gd name="connsiteY284" fmla="*/ 820298 h 906898"/>
              <a:gd name="connsiteX285" fmla="*/ 297890 w 906898"/>
              <a:gd name="connsiteY285" fmla="*/ 820298 h 906898"/>
              <a:gd name="connsiteX286" fmla="*/ 293785 w 906898"/>
              <a:gd name="connsiteY286" fmla="*/ 824420 h 906898"/>
              <a:gd name="connsiteX287" fmla="*/ 287628 w 906898"/>
              <a:gd name="connsiteY287" fmla="*/ 822359 h 906898"/>
              <a:gd name="connsiteX288" fmla="*/ 287628 w 906898"/>
              <a:gd name="connsiteY288" fmla="*/ 816177 h 906898"/>
              <a:gd name="connsiteX289" fmla="*/ 289680 w 906898"/>
              <a:gd name="connsiteY289" fmla="*/ 812056 h 906898"/>
              <a:gd name="connsiteX290" fmla="*/ 281471 w 906898"/>
              <a:gd name="connsiteY290" fmla="*/ 809995 h 906898"/>
              <a:gd name="connsiteX291" fmla="*/ 271209 w 906898"/>
              <a:gd name="connsiteY291" fmla="*/ 828541 h 906898"/>
              <a:gd name="connsiteX292" fmla="*/ 295837 w 906898"/>
              <a:gd name="connsiteY292" fmla="*/ 857391 h 906898"/>
              <a:gd name="connsiteX293" fmla="*/ 293785 w 906898"/>
              <a:gd name="connsiteY293" fmla="*/ 857391 h 906898"/>
              <a:gd name="connsiteX294" fmla="*/ 275314 w 906898"/>
              <a:gd name="connsiteY294" fmla="*/ 849148 h 906898"/>
              <a:gd name="connsiteX295" fmla="*/ 263000 w 906898"/>
              <a:gd name="connsiteY295" fmla="*/ 826480 h 906898"/>
              <a:gd name="connsiteX296" fmla="*/ 271209 w 906898"/>
              <a:gd name="connsiteY296" fmla="*/ 805874 h 906898"/>
              <a:gd name="connsiteX297" fmla="*/ 291412 w 906898"/>
              <a:gd name="connsiteY297" fmla="*/ 799788 h 906898"/>
              <a:gd name="connsiteX298" fmla="*/ 381209 w 906898"/>
              <a:gd name="connsiteY298" fmla="*/ 797694 h 906898"/>
              <a:gd name="connsiteX299" fmla="*/ 394542 w 906898"/>
              <a:gd name="connsiteY299" fmla="*/ 797694 h 906898"/>
              <a:gd name="connsiteX300" fmla="*/ 408901 w 906898"/>
              <a:gd name="connsiteY300" fmla="*/ 805915 h 906898"/>
              <a:gd name="connsiteX301" fmla="*/ 413004 w 906898"/>
              <a:gd name="connsiteY301" fmla="*/ 826467 h 906898"/>
              <a:gd name="connsiteX302" fmla="*/ 402747 w 906898"/>
              <a:gd name="connsiteY302" fmla="*/ 836743 h 906898"/>
              <a:gd name="connsiteX303" fmla="*/ 392491 w 906898"/>
              <a:gd name="connsiteY303" fmla="*/ 836743 h 906898"/>
              <a:gd name="connsiteX304" fmla="*/ 390440 w 906898"/>
              <a:gd name="connsiteY304" fmla="*/ 828522 h 906898"/>
              <a:gd name="connsiteX305" fmla="*/ 386337 w 906898"/>
              <a:gd name="connsiteY305" fmla="*/ 826467 h 906898"/>
              <a:gd name="connsiteX306" fmla="*/ 388388 w 906898"/>
              <a:gd name="connsiteY306" fmla="*/ 820301 h 906898"/>
              <a:gd name="connsiteX307" fmla="*/ 396593 w 906898"/>
              <a:gd name="connsiteY307" fmla="*/ 818246 h 906898"/>
              <a:gd name="connsiteX308" fmla="*/ 398645 w 906898"/>
              <a:gd name="connsiteY308" fmla="*/ 826467 h 906898"/>
              <a:gd name="connsiteX309" fmla="*/ 400696 w 906898"/>
              <a:gd name="connsiteY309" fmla="*/ 826467 h 906898"/>
              <a:gd name="connsiteX310" fmla="*/ 404798 w 906898"/>
              <a:gd name="connsiteY310" fmla="*/ 818246 h 906898"/>
              <a:gd name="connsiteX311" fmla="*/ 390440 w 906898"/>
              <a:gd name="connsiteY311" fmla="*/ 805915 h 906898"/>
              <a:gd name="connsiteX312" fmla="*/ 367875 w 906898"/>
              <a:gd name="connsiteY312" fmla="*/ 816191 h 906898"/>
              <a:gd name="connsiteX313" fmla="*/ 359670 w 906898"/>
              <a:gd name="connsiteY313" fmla="*/ 830578 h 906898"/>
              <a:gd name="connsiteX314" fmla="*/ 357619 w 906898"/>
              <a:gd name="connsiteY314" fmla="*/ 828522 h 906898"/>
              <a:gd name="connsiteX315" fmla="*/ 367875 w 906898"/>
              <a:gd name="connsiteY315" fmla="*/ 803860 h 906898"/>
              <a:gd name="connsiteX316" fmla="*/ 381209 w 906898"/>
              <a:gd name="connsiteY316" fmla="*/ 797694 h 906898"/>
              <a:gd name="connsiteX317" fmla="*/ 442976 w 906898"/>
              <a:gd name="connsiteY317" fmla="*/ 797637 h 906898"/>
              <a:gd name="connsiteX318" fmla="*/ 452238 w 906898"/>
              <a:gd name="connsiteY318" fmla="*/ 804005 h 906898"/>
              <a:gd name="connsiteX319" fmla="*/ 454297 w 906898"/>
              <a:gd name="connsiteY319" fmla="*/ 814297 h 906898"/>
              <a:gd name="connsiteX320" fmla="*/ 453455 w 906898"/>
              <a:gd name="connsiteY320" fmla="*/ 815608 h 906898"/>
              <a:gd name="connsiteX321" fmla="*/ 453782 w 906898"/>
              <a:gd name="connsiteY321" fmla="*/ 814297 h 906898"/>
              <a:gd name="connsiteX322" fmla="*/ 452238 w 906898"/>
              <a:gd name="connsiteY322" fmla="*/ 808122 h 906898"/>
              <a:gd name="connsiteX323" fmla="*/ 448122 w 906898"/>
              <a:gd name="connsiteY323" fmla="*/ 801947 h 906898"/>
              <a:gd name="connsiteX324" fmla="*/ 439888 w 906898"/>
              <a:gd name="connsiteY324" fmla="*/ 797830 h 906898"/>
              <a:gd name="connsiteX325" fmla="*/ 442976 w 906898"/>
              <a:gd name="connsiteY325" fmla="*/ 797637 h 906898"/>
              <a:gd name="connsiteX326" fmla="*/ 397625 w 906898"/>
              <a:gd name="connsiteY326" fmla="*/ 794145 h 906898"/>
              <a:gd name="connsiteX327" fmla="*/ 398787 w 906898"/>
              <a:gd name="connsiteY327" fmla="*/ 795639 h 906898"/>
              <a:gd name="connsiteX328" fmla="*/ 396463 w 906898"/>
              <a:gd name="connsiteY328" fmla="*/ 795639 h 906898"/>
              <a:gd name="connsiteX329" fmla="*/ 397625 w 906898"/>
              <a:gd name="connsiteY329" fmla="*/ 794145 h 906898"/>
              <a:gd name="connsiteX330" fmla="*/ 425347 w 906898"/>
              <a:gd name="connsiteY330" fmla="*/ 791655 h 906898"/>
              <a:gd name="connsiteX331" fmla="*/ 431572 w 906898"/>
              <a:gd name="connsiteY331" fmla="*/ 793647 h 906898"/>
              <a:gd name="connsiteX332" fmla="*/ 433647 w 906898"/>
              <a:gd name="connsiteY332" fmla="*/ 797631 h 906898"/>
              <a:gd name="connsiteX333" fmla="*/ 431572 w 906898"/>
              <a:gd name="connsiteY333" fmla="*/ 795639 h 906898"/>
              <a:gd name="connsiteX334" fmla="*/ 430365 w 906898"/>
              <a:gd name="connsiteY334" fmla="*/ 794867 h 906898"/>
              <a:gd name="connsiteX335" fmla="*/ 429596 w 906898"/>
              <a:gd name="connsiteY335" fmla="*/ 793713 h 906898"/>
              <a:gd name="connsiteX336" fmla="*/ 428563 w 906898"/>
              <a:gd name="connsiteY336" fmla="*/ 793713 h 906898"/>
              <a:gd name="connsiteX337" fmla="*/ 413063 w 906898"/>
              <a:gd name="connsiteY337" fmla="*/ 791655 h 906898"/>
              <a:gd name="connsiteX338" fmla="*/ 415055 w 906898"/>
              <a:gd name="connsiteY338" fmla="*/ 793647 h 906898"/>
              <a:gd name="connsiteX339" fmla="*/ 413063 w 906898"/>
              <a:gd name="connsiteY339" fmla="*/ 793647 h 906898"/>
              <a:gd name="connsiteX340" fmla="*/ 413063 w 906898"/>
              <a:gd name="connsiteY340" fmla="*/ 791655 h 906898"/>
              <a:gd name="connsiteX341" fmla="*/ 409012 w 906898"/>
              <a:gd name="connsiteY341" fmla="*/ 791655 h 906898"/>
              <a:gd name="connsiteX342" fmla="*/ 411071 w 906898"/>
              <a:gd name="connsiteY342" fmla="*/ 791655 h 906898"/>
              <a:gd name="connsiteX343" fmla="*/ 415187 w 906898"/>
              <a:gd name="connsiteY343" fmla="*/ 797830 h 906898"/>
              <a:gd name="connsiteX344" fmla="*/ 417246 w 906898"/>
              <a:gd name="connsiteY344" fmla="*/ 795772 h 906898"/>
              <a:gd name="connsiteX345" fmla="*/ 425480 w 906898"/>
              <a:gd name="connsiteY345" fmla="*/ 793713 h 906898"/>
              <a:gd name="connsiteX346" fmla="*/ 428563 w 906898"/>
              <a:gd name="connsiteY346" fmla="*/ 793713 h 906898"/>
              <a:gd name="connsiteX347" fmla="*/ 430365 w 906898"/>
              <a:gd name="connsiteY347" fmla="*/ 794867 h 906898"/>
              <a:gd name="connsiteX348" fmla="*/ 433713 w 906898"/>
              <a:gd name="connsiteY348" fmla="*/ 799888 h 906898"/>
              <a:gd name="connsiteX349" fmla="*/ 448122 w 906898"/>
              <a:gd name="connsiteY349" fmla="*/ 806064 h 906898"/>
              <a:gd name="connsiteX350" fmla="*/ 450180 w 906898"/>
              <a:gd name="connsiteY350" fmla="*/ 816356 h 906898"/>
              <a:gd name="connsiteX351" fmla="*/ 450180 w 906898"/>
              <a:gd name="connsiteY351" fmla="*/ 822531 h 906898"/>
              <a:gd name="connsiteX352" fmla="*/ 452238 w 906898"/>
              <a:gd name="connsiteY352" fmla="*/ 822531 h 906898"/>
              <a:gd name="connsiteX353" fmla="*/ 452238 w 906898"/>
              <a:gd name="connsiteY353" fmla="*/ 820472 h 906898"/>
              <a:gd name="connsiteX354" fmla="*/ 452877 w 906898"/>
              <a:gd name="connsiteY354" fmla="*/ 817921 h 906898"/>
              <a:gd name="connsiteX355" fmla="*/ 452882 w 906898"/>
              <a:gd name="connsiteY355" fmla="*/ 818607 h 906898"/>
              <a:gd name="connsiteX356" fmla="*/ 456355 w 906898"/>
              <a:gd name="connsiteY356" fmla="*/ 830764 h 906898"/>
              <a:gd name="connsiteX357" fmla="*/ 454297 w 906898"/>
              <a:gd name="connsiteY357" fmla="*/ 824589 h 906898"/>
              <a:gd name="connsiteX358" fmla="*/ 452238 w 906898"/>
              <a:gd name="connsiteY358" fmla="*/ 830764 h 906898"/>
              <a:gd name="connsiteX359" fmla="*/ 448122 w 906898"/>
              <a:gd name="connsiteY359" fmla="*/ 838998 h 906898"/>
              <a:gd name="connsiteX360" fmla="*/ 450180 w 906898"/>
              <a:gd name="connsiteY360" fmla="*/ 841056 h 906898"/>
              <a:gd name="connsiteX361" fmla="*/ 450180 w 906898"/>
              <a:gd name="connsiteY361" fmla="*/ 838998 h 906898"/>
              <a:gd name="connsiteX362" fmla="*/ 451621 w 906898"/>
              <a:gd name="connsiteY362" fmla="*/ 843321 h 906898"/>
              <a:gd name="connsiteX363" fmla="*/ 450180 w 906898"/>
              <a:gd name="connsiteY363" fmla="*/ 843115 h 906898"/>
              <a:gd name="connsiteX364" fmla="*/ 446063 w 906898"/>
              <a:gd name="connsiteY364" fmla="*/ 851348 h 906898"/>
              <a:gd name="connsiteX365" fmla="*/ 441947 w 906898"/>
              <a:gd name="connsiteY365" fmla="*/ 851348 h 906898"/>
              <a:gd name="connsiteX366" fmla="*/ 437830 w 906898"/>
              <a:gd name="connsiteY366" fmla="*/ 843115 h 906898"/>
              <a:gd name="connsiteX367" fmla="*/ 444005 w 906898"/>
              <a:gd name="connsiteY367" fmla="*/ 834881 h 906898"/>
              <a:gd name="connsiteX368" fmla="*/ 439888 w 906898"/>
              <a:gd name="connsiteY368" fmla="*/ 826647 h 906898"/>
              <a:gd name="connsiteX369" fmla="*/ 439096 w 906898"/>
              <a:gd name="connsiteY369" fmla="*/ 821105 h 906898"/>
              <a:gd name="connsiteX370" fmla="*/ 439888 w 906898"/>
              <a:gd name="connsiteY370" fmla="*/ 820317 h 906898"/>
              <a:gd name="connsiteX371" fmla="*/ 438625 w 906898"/>
              <a:gd name="connsiteY371" fmla="*/ 817805 h 906898"/>
              <a:gd name="connsiteX372" fmla="*/ 437830 w 906898"/>
              <a:gd name="connsiteY372" fmla="*/ 812239 h 906898"/>
              <a:gd name="connsiteX373" fmla="*/ 427538 w 906898"/>
              <a:gd name="connsiteY373" fmla="*/ 808122 h 906898"/>
              <a:gd name="connsiteX374" fmla="*/ 417246 w 906898"/>
              <a:gd name="connsiteY374" fmla="*/ 801947 h 906898"/>
              <a:gd name="connsiteX375" fmla="*/ 411071 w 906898"/>
              <a:gd name="connsiteY375" fmla="*/ 806064 h 906898"/>
              <a:gd name="connsiteX376" fmla="*/ 404896 w 906898"/>
              <a:gd name="connsiteY376" fmla="*/ 799888 h 906898"/>
              <a:gd name="connsiteX377" fmla="*/ 400779 w 906898"/>
              <a:gd name="connsiteY377" fmla="*/ 797830 h 906898"/>
              <a:gd name="connsiteX378" fmla="*/ 409012 w 906898"/>
              <a:gd name="connsiteY378" fmla="*/ 791655 h 906898"/>
              <a:gd name="connsiteX379" fmla="*/ 363632 w 906898"/>
              <a:gd name="connsiteY379" fmla="*/ 789331 h 906898"/>
              <a:gd name="connsiteX380" fmla="*/ 371895 w 906898"/>
              <a:gd name="connsiteY380" fmla="*/ 797631 h 906898"/>
              <a:gd name="connsiteX381" fmla="*/ 359500 w 906898"/>
              <a:gd name="connsiteY381" fmla="*/ 791406 h 906898"/>
              <a:gd name="connsiteX382" fmla="*/ 353303 w 906898"/>
              <a:gd name="connsiteY382" fmla="*/ 793481 h 906898"/>
              <a:gd name="connsiteX383" fmla="*/ 363632 w 906898"/>
              <a:gd name="connsiteY383" fmla="*/ 789331 h 906898"/>
              <a:gd name="connsiteX384" fmla="*/ 298897 w 906898"/>
              <a:gd name="connsiteY384" fmla="*/ 788883 h 906898"/>
              <a:gd name="connsiteX385" fmla="*/ 306159 w 906898"/>
              <a:gd name="connsiteY385" fmla="*/ 789397 h 906898"/>
              <a:gd name="connsiteX386" fmla="*/ 295784 w 906898"/>
              <a:gd name="connsiteY386" fmla="*/ 791456 h 906898"/>
              <a:gd name="connsiteX387" fmla="*/ 291634 w 906898"/>
              <a:gd name="connsiteY387" fmla="*/ 797631 h 906898"/>
              <a:gd name="connsiteX388" fmla="*/ 291634 w 906898"/>
              <a:gd name="connsiteY388" fmla="*/ 791456 h 906898"/>
              <a:gd name="connsiteX389" fmla="*/ 298897 w 906898"/>
              <a:gd name="connsiteY389" fmla="*/ 788883 h 906898"/>
              <a:gd name="connsiteX390" fmla="*/ 327772 w 906898"/>
              <a:gd name="connsiteY390" fmla="*/ 782644 h 906898"/>
              <a:gd name="connsiteX391" fmla="*/ 337035 w 906898"/>
              <a:gd name="connsiteY391" fmla="*/ 783413 h 906898"/>
              <a:gd name="connsiteX392" fmla="*/ 353502 w 906898"/>
              <a:gd name="connsiteY392" fmla="*/ 799810 h 906898"/>
              <a:gd name="connsiteX393" fmla="*/ 357619 w 906898"/>
              <a:gd name="connsiteY393" fmla="*/ 810059 h 906898"/>
              <a:gd name="connsiteX394" fmla="*/ 353502 w 906898"/>
              <a:gd name="connsiteY394" fmla="*/ 828507 h 906898"/>
              <a:gd name="connsiteX395" fmla="*/ 349386 w 906898"/>
              <a:gd name="connsiteY395" fmla="*/ 828507 h 906898"/>
              <a:gd name="connsiteX396" fmla="*/ 351444 w 906898"/>
              <a:gd name="connsiteY396" fmla="*/ 822357 h 906898"/>
              <a:gd name="connsiteX397" fmla="*/ 334977 w 906898"/>
              <a:gd name="connsiteY397" fmla="*/ 789562 h 906898"/>
              <a:gd name="connsiteX398" fmla="*/ 330860 w 906898"/>
              <a:gd name="connsiteY398" fmla="*/ 789562 h 906898"/>
              <a:gd name="connsiteX399" fmla="*/ 318510 w 906898"/>
              <a:gd name="connsiteY399" fmla="*/ 791611 h 906898"/>
              <a:gd name="connsiteX400" fmla="*/ 316451 w 906898"/>
              <a:gd name="connsiteY400" fmla="*/ 797761 h 906898"/>
              <a:gd name="connsiteX401" fmla="*/ 322626 w 906898"/>
              <a:gd name="connsiteY401" fmla="*/ 797761 h 906898"/>
              <a:gd name="connsiteX402" fmla="*/ 326743 w 906898"/>
              <a:gd name="connsiteY402" fmla="*/ 799810 h 906898"/>
              <a:gd name="connsiteX403" fmla="*/ 328802 w 906898"/>
              <a:gd name="connsiteY403" fmla="*/ 808009 h 906898"/>
              <a:gd name="connsiteX404" fmla="*/ 320568 w 906898"/>
              <a:gd name="connsiteY404" fmla="*/ 810059 h 906898"/>
              <a:gd name="connsiteX405" fmla="*/ 320568 w 906898"/>
              <a:gd name="connsiteY405" fmla="*/ 816208 h 906898"/>
              <a:gd name="connsiteX406" fmla="*/ 314393 w 906898"/>
              <a:gd name="connsiteY406" fmla="*/ 818258 h 906898"/>
              <a:gd name="connsiteX407" fmla="*/ 306159 w 906898"/>
              <a:gd name="connsiteY407" fmla="*/ 801860 h 906898"/>
              <a:gd name="connsiteX408" fmla="*/ 318510 w 906898"/>
              <a:gd name="connsiteY408" fmla="*/ 783413 h 906898"/>
              <a:gd name="connsiteX409" fmla="*/ 327772 w 906898"/>
              <a:gd name="connsiteY409" fmla="*/ 782644 h 906898"/>
              <a:gd name="connsiteX410" fmla="*/ 394471 w 906898"/>
              <a:gd name="connsiteY410" fmla="*/ 779039 h 906898"/>
              <a:gd name="connsiteX411" fmla="*/ 398676 w 906898"/>
              <a:gd name="connsiteY411" fmla="*/ 781197 h 906898"/>
              <a:gd name="connsiteX412" fmla="*/ 400779 w 906898"/>
              <a:gd name="connsiteY412" fmla="*/ 781197 h 906898"/>
              <a:gd name="connsiteX413" fmla="*/ 398676 w 906898"/>
              <a:gd name="connsiteY413" fmla="*/ 783355 h 906898"/>
              <a:gd name="connsiteX414" fmla="*/ 394471 w 906898"/>
              <a:gd name="connsiteY414" fmla="*/ 779039 h 906898"/>
              <a:gd name="connsiteX415" fmla="*/ 539637 w 906898"/>
              <a:gd name="connsiteY415" fmla="*/ 776341 h 906898"/>
              <a:gd name="connsiteX416" fmla="*/ 542708 w 906898"/>
              <a:gd name="connsiteY416" fmla="*/ 777113 h 906898"/>
              <a:gd name="connsiteX417" fmla="*/ 544755 w 906898"/>
              <a:gd name="connsiteY417" fmla="*/ 779172 h 906898"/>
              <a:gd name="connsiteX418" fmla="*/ 548850 w 906898"/>
              <a:gd name="connsiteY418" fmla="*/ 783289 h 906898"/>
              <a:gd name="connsiteX419" fmla="*/ 557039 w 906898"/>
              <a:gd name="connsiteY419" fmla="*/ 783289 h 906898"/>
              <a:gd name="connsiteX420" fmla="*/ 561134 w 906898"/>
              <a:gd name="connsiteY420" fmla="*/ 789464 h 906898"/>
              <a:gd name="connsiteX421" fmla="*/ 559087 w 906898"/>
              <a:gd name="connsiteY421" fmla="*/ 791522 h 906898"/>
              <a:gd name="connsiteX422" fmla="*/ 552945 w 906898"/>
              <a:gd name="connsiteY422" fmla="*/ 789464 h 906898"/>
              <a:gd name="connsiteX423" fmla="*/ 546803 w 906898"/>
              <a:gd name="connsiteY423" fmla="*/ 793580 h 906898"/>
              <a:gd name="connsiteX424" fmla="*/ 542708 w 906898"/>
              <a:gd name="connsiteY424" fmla="*/ 793580 h 906898"/>
              <a:gd name="connsiteX425" fmla="*/ 540661 w 906898"/>
              <a:gd name="connsiteY425" fmla="*/ 787405 h 906898"/>
              <a:gd name="connsiteX426" fmla="*/ 542708 w 906898"/>
              <a:gd name="connsiteY426" fmla="*/ 785347 h 906898"/>
              <a:gd name="connsiteX427" fmla="*/ 536566 w 906898"/>
              <a:gd name="connsiteY427" fmla="*/ 781230 h 906898"/>
              <a:gd name="connsiteX428" fmla="*/ 536566 w 906898"/>
              <a:gd name="connsiteY428" fmla="*/ 777113 h 906898"/>
              <a:gd name="connsiteX429" fmla="*/ 539637 w 906898"/>
              <a:gd name="connsiteY429" fmla="*/ 776341 h 906898"/>
              <a:gd name="connsiteX430" fmla="*/ 465218 w 906898"/>
              <a:gd name="connsiteY430" fmla="*/ 775592 h 906898"/>
              <a:gd name="connsiteX431" fmla="*/ 474615 w 906898"/>
              <a:gd name="connsiteY431" fmla="*/ 781230 h 906898"/>
              <a:gd name="connsiteX432" fmla="*/ 476674 w 906898"/>
              <a:gd name="connsiteY432" fmla="*/ 785347 h 906898"/>
              <a:gd name="connsiteX433" fmla="*/ 486966 w 906898"/>
              <a:gd name="connsiteY433" fmla="*/ 791522 h 906898"/>
              <a:gd name="connsiteX434" fmla="*/ 491082 w 906898"/>
              <a:gd name="connsiteY434" fmla="*/ 791522 h 906898"/>
              <a:gd name="connsiteX435" fmla="*/ 489024 w 906898"/>
              <a:gd name="connsiteY435" fmla="*/ 793580 h 906898"/>
              <a:gd name="connsiteX436" fmla="*/ 476986 w 906898"/>
              <a:gd name="connsiteY436" fmla="*/ 791574 h 906898"/>
              <a:gd name="connsiteX437" fmla="*/ 476416 w 906898"/>
              <a:gd name="connsiteY437" fmla="*/ 791006 h 906898"/>
              <a:gd name="connsiteX438" fmla="*/ 472557 w 906898"/>
              <a:gd name="connsiteY438" fmla="*/ 783289 h 906898"/>
              <a:gd name="connsiteX439" fmla="*/ 468440 w 906898"/>
              <a:gd name="connsiteY439" fmla="*/ 781230 h 906898"/>
              <a:gd name="connsiteX440" fmla="*/ 532390 w 906898"/>
              <a:gd name="connsiteY440" fmla="*/ 775055 h 906898"/>
              <a:gd name="connsiteX441" fmla="*/ 534452 w 906898"/>
              <a:gd name="connsiteY441" fmla="*/ 775055 h 906898"/>
              <a:gd name="connsiteX442" fmla="*/ 538576 w 906898"/>
              <a:gd name="connsiteY442" fmla="*/ 787434 h 906898"/>
              <a:gd name="connsiteX443" fmla="*/ 540638 w 906898"/>
              <a:gd name="connsiteY443" fmla="*/ 795686 h 906898"/>
              <a:gd name="connsiteX444" fmla="*/ 548885 w 906898"/>
              <a:gd name="connsiteY444" fmla="*/ 795686 h 906898"/>
              <a:gd name="connsiteX445" fmla="*/ 555071 w 906898"/>
              <a:gd name="connsiteY445" fmla="*/ 795686 h 906898"/>
              <a:gd name="connsiteX446" fmla="*/ 563318 w 906898"/>
              <a:gd name="connsiteY446" fmla="*/ 791560 h 906898"/>
              <a:gd name="connsiteX447" fmla="*/ 565380 w 906898"/>
              <a:gd name="connsiteY447" fmla="*/ 791560 h 906898"/>
              <a:gd name="connsiteX448" fmla="*/ 567442 w 906898"/>
              <a:gd name="connsiteY448" fmla="*/ 793623 h 906898"/>
              <a:gd name="connsiteX449" fmla="*/ 559194 w 906898"/>
              <a:gd name="connsiteY449" fmla="*/ 801876 h 906898"/>
              <a:gd name="connsiteX450" fmla="*/ 550947 w 906898"/>
              <a:gd name="connsiteY450" fmla="*/ 797749 h 906898"/>
              <a:gd name="connsiteX451" fmla="*/ 548885 w 906898"/>
              <a:gd name="connsiteY451" fmla="*/ 801876 h 906898"/>
              <a:gd name="connsiteX452" fmla="*/ 538576 w 906898"/>
              <a:gd name="connsiteY452" fmla="*/ 801876 h 906898"/>
              <a:gd name="connsiteX453" fmla="*/ 534452 w 906898"/>
              <a:gd name="connsiteY453" fmla="*/ 795686 h 906898"/>
              <a:gd name="connsiteX454" fmla="*/ 534452 w 906898"/>
              <a:gd name="connsiteY454" fmla="*/ 789497 h 906898"/>
              <a:gd name="connsiteX455" fmla="*/ 528266 w 906898"/>
              <a:gd name="connsiteY455" fmla="*/ 781244 h 906898"/>
              <a:gd name="connsiteX456" fmla="*/ 532390 w 906898"/>
              <a:gd name="connsiteY456" fmla="*/ 775055 h 906898"/>
              <a:gd name="connsiteX457" fmla="*/ 643458 w 906898"/>
              <a:gd name="connsiteY457" fmla="*/ 774604 h 906898"/>
              <a:gd name="connsiteX458" fmla="*/ 647579 w 906898"/>
              <a:gd name="connsiteY458" fmla="*/ 777174 h 906898"/>
              <a:gd name="connsiteX459" fmla="*/ 651701 w 906898"/>
              <a:gd name="connsiteY459" fmla="*/ 795670 h 906898"/>
              <a:gd name="connsiteX460" fmla="*/ 622851 w 906898"/>
              <a:gd name="connsiteY460" fmla="*/ 816223 h 906898"/>
              <a:gd name="connsiteX461" fmla="*/ 594002 w 906898"/>
              <a:gd name="connsiteY461" fmla="*/ 799781 h 906898"/>
              <a:gd name="connsiteX462" fmla="*/ 596063 w 906898"/>
              <a:gd name="connsiteY462" fmla="*/ 797726 h 906898"/>
              <a:gd name="connsiteX463" fmla="*/ 604305 w 906898"/>
              <a:gd name="connsiteY463" fmla="*/ 803891 h 906898"/>
              <a:gd name="connsiteX464" fmla="*/ 633155 w 906898"/>
              <a:gd name="connsiteY464" fmla="*/ 805947 h 906898"/>
              <a:gd name="connsiteX465" fmla="*/ 641397 w 906898"/>
              <a:gd name="connsiteY465" fmla="*/ 795670 h 906898"/>
              <a:gd name="connsiteX466" fmla="*/ 639337 w 906898"/>
              <a:gd name="connsiteY466" fmla="*/ 787449 h 906898"/>
              <a:gd name="connsiteX467" fmla="*/ 635215 w 906898"/>
              <a:gd name="connsiteY467" fmla="*/ 793615 h 906898"/>
              <a:gd name="connsiteX468" fmla="*/ 629033 w 906898"/>
              <a:gd name="connsiteY468" fmla="*/ 793615 h 906898"/>
              <a:gd name="connsiteX469" fmla="*/ 624912 w 906898"/>
              <a:gd name="connsiteY469" fmla="*/ 787449 h 906898"/>
              <a:gd name="connsiteX470" fmla="*/ 633155 w 906898"/>
              <a:gd name="connsiteY470" fmla="*/ 781284 h 906898"/>
              <a:gd name="connsiteX471" fmla="*/ 639337 w 906898"/>
              <a:gd name="connsiteY471" fmla="*/ 775118 h 906898"/>
              <a:gd name="connsiteX472" fmla="*/ 643458 w 906898"/>
              <a:gd name="connsiteY472" fmla="*/ 774604 h 906898"/>
              <a:gd name="connsiteX473" fmla="*/ 295353 w 906898"/>
              <a:gd name="connsiteY473" fmla="*/ 774340 h 906898"/>
              <a:gd name="connsiteX474" fmla="*/ 302043 w 906898"/>
              <a:gd name="connsiteY474" fmla="*/ 779192 h 906898"/>
              <a:gd name="connsiteX475" fmla="*/ 306159 w 906898"/>
              <a:gd name="connsiteY475" fmla="*/ 777149 h 906898"/>
              <a:gd name="connsiteX476" fmla="*/ 314393 w 906898"/>
              <a:gd name="connsiteY476" fmla="*/ 777149 h 906898"/>
              <a:gd name="connsiteX477" fmla="*/ 316451 w 906898"/>
              <a:gd name="connsiteY477" fmla="*/ 781235 h 906898"/>
              <a:gd name="connsiteX478" fmla="*/ 310276 w 906898"/>
              <a:gd name="connsiteY478" fmla="*/ 785321 h 906898"/>
              <a:gd name="connsiteX479" fmla="*/ 293809 w 906898"/>
              <a:gd name="connsiteY479" fmla="*/ 787364 h 906898"/>
              <a:gd name="connsiteX480" fmla="*/ 287634 w 906898"/>
              <a:gd name="connsiteY480" fmla="*/ 797580 h 906898"/>
              <a:gd name="connsiteX481" fmla="*/ 279400 w 906898"/>
              <a:gd name="connsiteY481" fmla="*/ 797580 h 906898"/>
              <a:gd name="connsiteX482" fmla="*/ 277342 w 906898"/>
              <a:gd name="connsiteY482" fmla="*/ 787364 h 906898"/>
              <a:gd name="connsiteX483" fmla="*/ 285575 w 906898"/>
              <a:gd name="connsiteY483" fmla="*/ 783278 h 906898"/>
              <a:gd name="connsiteX484" fmla="*/ 285575 w 906898"/>
              <a:gd name="connsiteY484" fmla="*/ 777149 h 906898"/>
              <a:gd name="connsiteX485" fmla="*/ 295353 w 906898"/>
              <a:gd name="connsiteY485" fmla="*/ 774340 h 906898"/>
              <a:gd name="connsiteX486" fmla="*/ 464212 w 906898"/>
              <a:gd name="connsiteY486" fmla="*/ 773831 h 906898"/>
              <a:gd name="connsiteX487" fmla="*/ 465218 w 906898"/>
              <a:gd name="connsiteY487" fmla="*/ 775592 h 906898"/>
              <a:gd name="connsiteX488" fmla="*/ 464323 w 906898"/>
              <a:gd name="connsiteY488" fmla="*/ 775055 h 906898"/>
              <a:gd name="connsiteX489" fmla="*/ 369816 w 906898"/>
              <a:gd name="connsiteY489" fmla="*/ 771071 h 906898"/>
              <a:gd name="connsiteX490" fmla="*/ 375949 w 906898"/>
              <a:gd name="connsiteY490" fmla="*/ 775157 h 906898"/>
              <a:gd name="connsiteX491" fmla="*/ 375949 w 906898"/>
              <a:gd name="connsiteY491" fmla="*/ 779243 h 906898"/>
              <a:gd name="connsiteX492" fmla="*/ 380038 w 906898"/>
              <a:gd name="connsiteY492" fmla="*/ 779243 h 906898"/>
              <a:gd name="connsiteX493" fmla="*/ 380038 w 906898"/>
              <a:gd name="connsiteY493" fmla="*/ 785372 h 906898"/>
              <a:gd name="connsiteX494" fmla="*/ 380038 w 906898"/>
              <a:gd name="connsiteY494" fmla="*/ 787416 h 906898"/>
              <a:gd name="connsiteX495" fmla="*/ 384126 w 906898"/>
              <a:gd name="connsiteY495" fmla="*/ 791502 h 906898"/>
              <a:gd name="connsiteX496" fmla="*/ 375949 w 906898"/>
              <a:gd name="connsiteY496" fmla="*/ 797631 h 906898"/>
              <a:gd name="connsiteX497" fmla="*/ 373905 w 906898"/>
              <a:gd name="connsiteY497" fmla="*/ 791502 h 906898"/>
              <a:gd name="connsiteX498" fmla="*/ 359594 w 906898"/>
              <a:gd name="connsiteY498" fmla="*/ 787416 h 906898"/>
              <a:gd name="connsiteX499" fmla="*/ 351416 w 906898"/>
              <a:gd name="connsiteY499" fmla="*/ 789459 h 906898"/>
              <a:gd name="connsiteX500" fmla="*/ 347327 w 906898"/>
              <a:gd name="connsiteY500" fmla="*/ 783329 h 906898"/>
              <a:gd name="connsiteX501" fmla="*/ 355505 w 906898"/>
              <a:gd name="connsiteY501" fmla="*/ 781286 h 906898"/>
              <a:gd name="connsiteX502" fmla="*/ 355505 w 906898"/>
              <a:gd name="connsiteY502" fmla="*/ 775157 h 906898"/>
              <a:gd name="connsiteX503" fmla="*/ 361638 w 906898"/>
              <a:gd name="connsiteY503" fmla="*/ 775157 h 906898"/>
              <a:gd name="connsiteX504" fmla="*/ 369816 w 906898"/>
              <a:gd name="connsiteY504" fmla="*/ 771071 h 906898"/>
              <a:gd name="connsiteX505" fmla="*/ 552834 w 906898"/>
              <a:gd name="connsiteY505" fmla="*/ 768747 h 906898"/>
              <a:gd name="connsiteX506" fmla="*/ 554826 w 906898"/>
              <a:gd name="connsiteY506" fmla="*/ 779260 h 906898"/>
              <a:gd name="connsiteX507" fmla="*/ 550842 w 906898"/>
              <a:gd name="connsiteY507" fmla="*/ 781363 h 906898"/>
              <a:gd name="connsiteX508" fmla="*/ 546858 w 906898"/>
              <a:gd name="connsiteY508" fmla="*/ 777157 h 906898"/>
              <a:gd name="connsiteX509" fmla="*/ 546858 w 906898"/>
              <a:gd name="connsiteY509" fmla="*/ 775055 h 906898"/>
              <a:gd name="connsiteX510" fmla="*/ 552834 w 906898"/>
              <a:gd name="connsiteY510" fmla="*/ 768747 h 906898"/>
              <a:gd name="connsiteX511" fmla="*/ 394471 w 906898"/>
              <a:gd name="connsiteY511" fmla="*/ 768747 h 906898"/>
              <a:gd name="connsiteX512" fmla="*/ 396463 w 906898"/>
              <a:gd name="connsiteY512" fmla="*/ 772952 h 906898"/>
              <a:gd name="connsiteX513" fmla="*/ 396463 w 906898"/>
              <a:gd name="connsiteY513" fmla="*/ 775055 h 906898"/>
              <a:gd name="connsiteX514" fmla="*/ 394471 w 906898"/>
              <a:gd name="connsiteY514" fmla="*/ 768747 h 906898"/>
              <a:gd name="connsiteX515" fmla="*/ 665422 w 906898"/>
              <a:gd name="connsiteY515" fmla="*/ 768306 h 906898"/>
              <a:gd name="connsiteX516" fmla="*/ 667996 w 906898"/>
              <a:gd name="connsiteY516" fmla="*/ 772961 h 906898"/>
              <a:gd name="connsiteX517" fmla="*/ 665962 w 906898"/>
              <a:gd name="connsiteY517" fmla="*/ 787441 h 906898"/>
              <a:gd name="connsiteX518" fmla="*/ 655795 w 906898"/>
              <a:gd name="connsiteY518" fmla="*/ 793647 h 906898"/>
              <a:gd name="connsiteX519" fmla="*/ 659862 w 906898"/>
              <a:gd name="connsiteY519" fmla="*/ 787441 h 906898"/>
              <a:gd name="connsiteX520" fmla="*/ 665962 w 906898"/>
              <a:gd name="connsiteY520" fmla="*/ 777098 h 906898"/>
              <a:gd name="connsiteX521" fmla="*/ 663929 w 906898"/>
              <a:gd name="connsiteY521" fmla="*/ 768823 h 906898"/>
              <a:gd name="connsiteX522" fmla="*/ 665422 w 906898"/>
              <a:gd name="connsiteY522" fmla="*/ 768306 h 906898"/>
              <a:gd name="connsiteX523" fmla="*/ 460207 w 906898"/>
              <a:gd name="connsiteY523" fmla="*/ 766821 h 906898"/>
              <a:gd name="connsiteX524" fmla="*/ 463809 w 906898"/>
              <a:gd name="connsiteY524" fmla="*/ 769395 h 906898"/>
              <a:gd name="connsiteX525" fmla="*/ 464212 w 906898"/>
              <a:gd name="connsiteY525" fmla="*/ 773831 h 906898"/>
              <a:gd name="connsiteX526" fmla="*/ 466515 w 906898"/>
              <a:gd name="connsiteY526" fmla="*/ 766755 h 906898"/>
              <a:gd name="connsiteX527" fmla="*/ 480846 w 906898"/>
              <a:gd name="connsiteY527" fmla="*/ 766755 h 906898"/>
              <a:gd name="connsiteX528" fmla="*/ 482893 w 906898"/>
              <a:gd name="connsiteY528" fmla="*/ 772930 h 906898"/>
              <a:gd name="connsiteX529" fmla="*/ 484940 w 906898"/>
              <a:gd name="connsiteY529" fmla="*/ 777047 h 906898"/>
              <a:gd name="connsiteX530" fmla="*/ 491082 w 906898"/>
              <a:gd name="connsiteY530" fmla="*/ 781164 h 906898"/>
              <a:gd name="connsiteX531" fmla="*/ 489035 w 906898"/>
              <a:gd name="connsiteY531" fmla="*/ 787339 h 906898"/>
              <a:gd name="connsiteX532" fmla="*/ 480846 w 906898"/>
              <a:gd name="connsiteY532" fmla="*/ 785280 h 906898"/>
              <a:gd name="connsiteX533" fmla="*/ 478799 w 906898"/>
              <a:gd name="connsiteY533" fmla="*/ 777047 h 906898"/>
              <a:gd name="connsiteX534" fmla="*/ 472657 w 906898"/>
              <a:gd name="connsiteY534" fmla="*/ 777047 h 906898"/>
              <a:gd name="connsiteX535" fmla="*/ 466515 w 906898"/>
              <a:gd name="connsiteY535" fmla="*/ 772930 h 906898"/>
              <a:gd name="connsiteX536" fmla="*/ 466515 w 906898"/>
              <a:gd name="connsiteY536" fmla="*/ 766755 h 906898"/>
              <a:gd name="connsiteX537" fmla="*/ 449990 w 906898"/>
              <a:gd name="connsiteY537" fmla="*/ 766755 h 906898"/>
              <a:gd name="connsiteX538" fmla="*/ 456192 w 906898"/>
              <a:gd name="connsiteY538" fmla="*/ 766755 h 906898"/>
              <a:gd name="connsiteX539" fmla="*/ 464462 w 906898"/>
              <a:gd name="connsiteY539" fmla="*/ 783222 h 906898"/>
              <a:gd name="connsiteX540" fmla="*/ 470665 w 906898"/>
              <a:gd name="connsiteY540" fmla="*/ 785280 h 906898"/>
              <a:gd name="connsiteX541" fmla="*/ 476416 w 906898"/>
              <a:gd name="connsiteY541" fmla="*/ 791006 h 906898"/>
              <a:gd name="connsiteX542" fmla="*/ 476674 w 906898"/>
              <a:gd name="connsiteY542" fmla="*/ 791522 h 906898"/>
              <a:gd name="connsiteX543" fmla="*/ 476986 w 906898"/>
              <a:gd name="connsiteY543" fmla="*/ 791574 h 906898"/>
              <a:gd name="connsiteX544" fmla="*/ 483069 w 906898"/>
              <a:gd name="connsiteY544" fmla="*/ 797631 h 906898"/>
              <a:gd name="connsiteX545" fmla="*/ 489272 w 906898"/>
              <a:gd name="connsiteY545" fmla="*/ 797631 h 906898"/>
              <a:gd name="connsiteX546" fmla="*/ 489272 w 906898"/>
              <a:gd name="connsiteY546" fmla="*/ 807923 h 906898"/>
              <a:gd name="connsiteX547" fmla="*/ 481002 w 906898"/>
              <a:gd name="connsiteY547" fmla="*/ 805864 h 906898"/>
              <a:gd name="connsiteX548" fmla="*/ 476867 w 906898"/>
              <a:gd name="connsiteY548" fmla="*/ 801747 h 906898"/>
              <a:gd name="connsiteX549" fmla="*/ 466530 w 906898"/>
              <a:gd name="connsiteY549" fmla="*/ 801747 h 906898"/>
              <a:gd name="connsiteX550" fmla="*/ 460327 w 906898"/>
              <a:gd name="connsiteY550" fmla="*/ 791456 h 906898"/>
              <a:gd name="connsiteX551" fmla="*/ 460327 w 906898"/>
              <a:gd name="connsiteY551" fmla="*/ 785280 h 906898"/>
              <a:gd name="connsiteX552" fmla="*/ 452057 w 906898"/>
              <a:gd name="connsiteY552" fmla="*/ 779105 h 906898"/>
              <a:gd name="connsiteX553" fmla="*/ 447923 w 906898"/>
              <a:gd name="connsiteY553" fmla="*/ 768813 h 906898"/>
              <a:gd name="connsiteX554" fmla="*/ 449990 w 906898"/>
              <a:gd name="connsiteY554" fmla="*/ 766755 h 906898"/>
              <a:gd name="connsiteX555" fmla="*/ 509608 w 906898"/>
              <a:gd name="connsiteY555" fmla="*/ 762771 h 906898"/>
              <a:gd name="connsiteX556" fmla="*/ 513725 w 906898"/>
              <a:gd name="connsiteY556" fmla="*/ 764829 h 906898"/>
              <a:gd name="connsiteX557" fmla="*/ 501374 w 906898"/>
              <a:gd name="connsiteY557" fmla="*/ 783355 h 906898"/>
              <a:gd name="connsiteX558" fmla="*/ 503433 w 906898"/>
              <a:gd name="connsiteY558" fmla="*/ 808056 h 906898"/>
              <a:gd name="connsiteX559" fmla="*/ 519900 w 906898"/>
              <a:gd name="connsiteY559" fmla="*/ 812172 h 906898"/>
              <a:gd name="connsiteX560" fmla="*/ 519900 w 906898"/>
              <a:gd name="connsiteY560" fmla="*/ 810114 h 906898"/>
              <a:gd name="connsiteX561" fmla="*/ 511666 w 906898"/>
              <a:gd name="connsiteY561" fmla="*/ 805997 h 906898"/>
              <a:gd name="connsiteX562" fmla="*/ 511666 w 906898"/>
              <a:gd name="connsiteY562" fmla="*/ 797763 h 906898"/>
              <a:gd name="connsiteX563" fmla="*/ 521958 w 906898"/>
              <a:gd name="connsiteY563" fmla="*/ 793647 h 906898"/>
              <a:gd name="connsiteX564" fmla="*/ 524017 w 906898"/>
              <a:gd name="connsiteY564" fmla="*/ 799822 h 906898"/>
              <a:gd name="connsiteX565" fmla="*/ 524017 w 906898"/>
              <a:gd name="connsiteY565" fmla="*/ 803939 h 906898"/>
              <a:gd name="connsiteX566" fmla="*/ 530192 w 906898"/>
              <a:gd name="connsiteY566" fmla="*/ 803939 h 906898"/>
              <a:gd name="connsiteX567" fmla="*/ 532250 w 906898"/>
              <a:gd name="connsiteY567" fmla="*/ 812172 h 906898"/>
              <a:gd name="connsiteX568" fmla="*/ 526075 w 906898"/>
              <a:gd name="connsiteY568" fmla="*/ 820406 h 906898"/>
              <a:gd name="connsiteX569" fmla="*/ 503433 w 906898"/>
              <a:gd name="connsiteY569" fmla="*/ 818347 h 906898"/>
              <a:gd name="connsiteX570" fmla="*/ 499316 w 906898"/>
              <a:gd name="connsiteY570" fmla="*/ 812172 h 906898"/>
              <a:gd name="connsiteX571" fmla="*/ 493141 w 906898"/>
              <a:gd name="connsiteY571" fmla="*/ 803939 h 906898"/>
              <a:gd name="connsiteX572" fmla="*/ 493141 w 906898"/>
              <a:gd name="connsiteY572" fmla="*/ 791588 h 906898"/>
              <a:gd name="connsiteX573" fmla="*/ 509608 w 906898"/>
              <a:gd name="connsiteY573" fmla="*/ 762771 h 906898"/>
              <a:gd name="connsiteX574" fmla="*/ 139433 w 906898"/>
              <a:gd name="connsiteY574" fmla="*/ 759783 h 906898"/>
              <a:gd name="connsiteX575" fmla="*/ 142906 w 906898"/>
              <a:gd name="connsiteY575" fmla="*/ 763992 h 906898"/>
              <a:gd name="connsiteX576" fmla="*/ 155478 w 906898"/>
              <a:gd name="connsiteY576" fmla="*/ 774365 h 906898"/>
              <a:gd name="connsiteX577" fmla="*/ 384179 w 906898"/>
              <a:gd name="connsiteY577" fmla="*/ 758787 h 906898"/>
              <a:gd name="connsiteX578" fmla="*/ 386171 w 906898"/>
              <a:gd name="connsiteY578" fmla="*/ 764763 h 906898"/>
              <a:gd name="connsiteX579" fmla="*/ 384179 w 906898"/>
              <a:gd name="connsiteY579" fmla="*/ 760779 h 906898"/>
              <a:gd name="connsiteX580" fmla="*/ 384179 w 906898"/>
              <a:gd name="connsiteY580" fmla="*/ 758787 h 906898"/>
              <a:gd name="connsiteX581" fmla="*/ 314459 w 906898"/>
              <a:gd name="connsiteY581" fmla="*/ 758787 h 906898"/>
              <a:gd name="connsiteX582" fmla="*/ 322427 w 906898"/>
              <a:gd name="connsiteY582" fmla="*/ 764763 h 906898"/>
              <a:gd name="connsiteX583" fmla="*/ 322427 w 906898"/>
              <a:gd name="connsiteY583" fmla="*/ 768747 h 906898"/>
              <a:gd name="connsiteX584" fmla="*/ 318593 w 906898"/>
              <a:gd name="connsiteY584" fmla="*/ 764913 h 906898"/>
              <a:gd name="connsiteX585" fmla="*/ 318576 w 906898"/>
              <a:gd name="connsiteY585" fmla="*/ 764708 h 906898"/>
              <a:gd name="connsiteX586" fmla="*/ 318200 w 906898"/>
              <a:gd name="connsiteY586" fmla="*/ 764519 h 906898"/>
              <a:gd name="connsiteX587" fmla="*/ 314459 w 906898"/>
              <a:gd name="connsiteY587" fmla="*/ 760779 h 906898"/>
              <a:gd name="connsiteX588" fmla="*/ 314459 w 906898"/>
              <a:gd name="connsiteY588" fmla="*/ 758787 h 906898"/>
              <a:gd name="connsiteX589" fmla="*/ 297478 w 906898"/>
              <a:gd name="connsiteY589" fmla="*/ 757977 h 906898"/>
              <a:gd name="connsiteX590" fmla="*/ 302109 w 906898"/>
              <a:gd name="connsiteY590" fmla="*/ 760585 h 906898"/>
              <a:gd name="connsiteX591" fmla="*/ 302109 w 906898"/>
              <a:gd name="connsiteY591" fmla="*/ 764708 h 906898"/>
              <a:gd name="connsiteX592" fmla="*/ 304167 w 906898"/>
              <a:gd name="connsiteY592" fmla="*/ 764708 h 906898"/>
              <a:gd name="connsiteX593" fmla="*/ 310343 w 906898"/>
              <a:gd name="connsiteY593" fmla="*/ 760585 h 906898"/>
              <a:gd name="connsiteX594" fmla="*/ 318200 w 906898"/>
              <a:gd name="connsiteY594" fmla="*/ 764519 h 906898"/>
              <a:gd name="connsiteX595" fmla="*/ 318593 w 906898"/>
              <a:gd name="connsiteY595" fmla="*/ 764913 h 906898"/>
              <a:gd name="connsiteX596" fmla="*/ 318833 w 906898"/>
              <a:gd name="connsiteY596" fmla="*/ 767800 h 906898"/>
              <a:gd name="connsiteX597" fmla="*/ 320634 w 906898"/>
              <a:gd name="connsiteY597" fmla="*/ 770891 h 906898"/>
              <a:gd name="connsiteX598" fmla="*/ 330927 w 906898"/>
              <a:gd name="connsiteY598" fmla="*/ 772952 h 906898"/>
              <a:gd name="connsiteX599" fmla="*/ 335043 w 906898"/>
              <a:gd name="connsiteY599" fmla="*/ 779136 h 906898"/>
              <a:gd name="connsiteX600" fmla="*/ 328868 w 906898"/>
              <a:gd name="connsiteY600" fmla="*/ 779136 h 906898"/>
              <a:gd name="connsiteX601" fmla="*/ 318576 w 906898"/>
              <a:gd name="connsiteY601" fmla="*/ 781197 h 906898"/>
              <a:gd name="connsiteX602" fmla="*/ 314459 w 906898"/>
              <a:gd name="connsiteY602" fmla="*/ 775014 h 906898"/>
              <a:gd name="connsiteX603" fmla="*/ 300051 w 906898"/>
              <a:gd name="connsiteY603" fmla="*/ 772952 h 906898"/>
              <a:gd name="connsiteX604" fmla="*/ 287700 w 906898"/>
              <a:gd name="connsiteY604" fmla="*/ 772952 h 906898"/>
              <a:gd name="connsiteX605" fmla="*/ 281525 w 906898"/>
              <a:gd name="connsiteY605" fmla="*/ 783258 h 906898"/>
              <a:gd name="connsiteX606" fmla="*/ 275350 w 906898"/>
              <a:gd name="connsiteY606" fmla="*/ 787380 h 906898"/>
              <a:gd name="connsiteX607" fmla="*/ 275350 w 906898"/>
              <a:gd name="connsiteY607" fmla="*/ 797686 h 906898"/>
              <a:gd name="connsiteX608" fmla="*/ 277408 w 906898"/>
              <a:gd name="connsiteY608" fmla="*/ 799748 h 906898"/>
              <a:gd name="connsiteX609" fmla="*/ 267116 w 906898"/>
              <a:gd name="connsiteY609" fmla="*/ 805931 h 906898"/>
              <a:gd name="connsiteX610" fmla="*/ 263000 w 906898"/>
              <a:gd name="connsiteY610" fmla="*/ 799748 h 906898"/>
              <a:gd name="connsiteX611" fmla="*/ 265058 w 906898"/>
              <a:gd name="connsiteY611" fmla="*/ 791503 h 906898"/>
              <a:gd name="connsiteX612" fmla="*/ 269175 w 906898"/>
              <a:gd name="connsiteY612" fmla="*/ 789442 h 906898"/>
              <a:gd name="connsiteX613" fmla="*/ 267116 w 906898"/>
              <a:gd name="connsiteY613" fmla="*/ 781197 h 906898"/>
              <a:gd name="connsiteX614" fmla="*/ 269175 w 906898"/>
              <a:gd name="connsiteY614" fmla="*/ 775014 h 906898"/>
              <a:gd name="connsiteX615" fmla="*/ 281525 w 906898"/>
              <a:gd name="connsiteY615" fmla="*/ 770891 h 906898"/>
              <a:gd name="connsiteX616" fmla="*/ 289759 w 906898"/>
              <a:gd name="connsiteY616" fmla="*/ 760585 h 906898"/>
              <a:gd name="connsiteX617" fmla="*/ 297992 w 906898"/>
              <a:gd name="connsiteY617" fmla="*/ 760585 h 906898"/>
              <a:gd name="connsiteX618" fmla="*/ 295934 w 906898"/>
              <a:gd name="connsiteY618" fmla="*/ 758524 h 906898"/>
              <a:gd name="connsiteX619" fmla="*/ 297478 w 906898"/>
              <a:gd name="connsiteY619" fmla="*/ 757977 h 906898"/>
              <a:gd name="connsiteX620" fmla="*/ 373665 w 906898"/>
              <a:gd name="connsiteY620" fmla="*/ 755757 h 906898"/>
              <a:gd name="connsiteX621" fmla="*/ 382118 w 906898"/>
              <a:gd name="connsiteY621" fmla="*/ 760646 h 906898"/>
              <a:gd name="connsiteX622" fmla="*/ 386217 w 906898"/>
              <a:gd name="connsiteY622" fmla="*/ 768880 h 906898"/>
              <a:gd name="connsiteX623" fmla="*/ 392364 w 906898"/>
              <a:gd name="connsiteY623" fmla="*/ 770938 h 906898"/>
              <a:gd name="connsiteX624" fmla="*/ 390315 w 906898"/>
              <a:gd name="connsiteY624" fmla="*/ 779172 h 906898"/>
              <a:gd name="connsiteX625" fmla="*/ 396463 w 906898"/>
              <a:gd name="connsiteY625" fmla="*/ 783289 h 906898"/>
              <a:gd name="connsiteX626" fmla="*/ 396463 w 906898"/>
              <a:gd name="connsiteY626" fmla="*/ 793580 h 906898"/>
              <a:gd name="connsiteX627" fmla="*/ 392364 w 906898"/>
              <a:gd name="connsiteY627" fmla="*/ 795639 h 906898"/>
              <a:gd name="connsiteX628" fmla="*/ 388266 w 906898"/>
              <a:gd name="connsiteY628" fmla="*/ 793580 h 906898"/>
              <a:gd name="connsiteX629" fmla="*/ 384167 w 906898"/>
              <a:gd name="connsiteY629" fmla="*/ 785347 h 906898"/>
              <a:gd name="connsiteX630" fmla="*/ 382118 w 906898"/>
              <a:gd name="connsiteY630" fmla="*/ 779172 h 906898"/>
              <a:gd name="connsiteX631" fmla="*/ 378020 w 906898"/>
              <a:gd name="connsiteY631" fmla="*/ 777113 h 906898"/>
              <a:gd name="connsiteX632" fmla="*/ 371872 w 906898"/>
              <a:gd name="connsiteY632" fmla="*/ 768880 h 906898"/>
              <a:gd name="connsiteX633" fmla="*/ 363675 w 906898"/>
              <a:gd name="connsiteY633" fmla="*/ 770938 h 906898"/>
              <a:gd name="connsiteX634" fmla="*/ 353429 w 906898"/>
              <a:gd name="connsiteY634" fmla="*/ 772997 h 906898"/>
              <a:gd name="connsiteX635" fmla="*/ 347281 w 906898"/>
              <a:gd name="connsiteY635" fmla="*/ 781230 h 906898"/>
              <a:gd name="connsiteX636" fmla="*/ 341134 w 906898"/>
              <a:gd name="connsiteY636" fmla="*/ 781230 h 906898"/>
              <a:gd name="connsiteX637" fmla="*/ 339084 w 906898"/>
              <a:gd name="connsiteY637" fmla="*/ 777113 h 906898"/>
              <a:gd name="connsiteX638" fmla="*/ 341134 w 906898"/>
              <a:gd name="connsiteY638" fmla="*/ 770938 h 906898"/>
              <a:gd name="connsiteX639" fmla="*/ 347281 w 906898"/>
              <a:gd name="connsiteY639" fmla="*/ 768880 h 906898"/>
              <a:gd name="connsiteX640" fmla="*/ 349331 w 906898"/>
              <a:gd name="connsiteY640" fmla="*/ 764763 h 906898"/>
              <a:gd name="connsiteX641" fmla="*/ 351380 w 906898"/>
              <a:gd name="connsiteY641" fmla="*/ 760646 h 906898"/>
              <a:gd name="connsiteX642" fmla="*/ 357528 w 906898"/>
              <a:gd name="connsiteY642" fmla="*/ 758588 h 906898"/>
              <a:gd name="connsiteX643" fmla="*/ 361370 w 906898"/>
              <a:gd name="connsiteY643" fmla="*/ 760132 h 906898"/>
              <a:gd name="connsiteX644" fmla="*/ 363479 w 906898"/>
              <a:gd name="connsiteY644" fmla="*/ 758719 h 906898"/>
              <a:gd name="connsiteX645" fmla="*/ 363675 w 906898"/>
              <a:gd name="connsiteY645" fmla="*/ 758588 h 906898"/>
              <a:gd name="connsiteX646" fmla="*/ 373665 w 906898"/>
              <a:gd name="connsiteY646" fmla="*/ 755757 h 906898"/>
              <a:gd name="connsiteX647" fmla="*/ 608415 w 906898"/>
              <a:gd name="connsiteY647" fmla="*/ 752000 h 906898"/>
              <a:gd name="connsiteX648" fmla="*/ 610602 w 906898"/>
              <a:gd name="connsiteY648" fmla="*/ 754613 h 906898"/>
              <a:gd name="connsiteX649" fmla="*/ 606485 w 906898"/>
              <a:gd name="connsiteY649" fmla="*/ 762771 h 906898"/>
              <a:gd name="connsiteX650" fmla="*/ 600310 w 906898"/>
              <a:gd name="connsiteY650" fmla="*/ 752574 h 906898"/>
              <a:gd name="connsiteX651" fmla="*/ 608415 w 906898"/>
              <a:gd name="connsiteY651" fmla="*/ 752000 h 906898"/>
              <a:gd name="connsiteX652" fmla="*/ 461557 w 906898"/>
              <a:gd name="connsiteY652" fmla="*/ 751947 h 906898"/>
              <a:gd name="connsiteX653" fmla="*/ 461369 w 906898"/>
              <a:gd name="connsiteY653" fmla="*/ 752230 h 906898"/>
              <a:gd name="connsiteX654" fmla="*/ 460207 w 906898"/>
              <a:gd name="connsiteY654" fmla="*/ 752479 h 906898"/>
              <a:gd name="connsiteX655" fmla="*/ 460207 w 906898"/>
              <a:gd name="connsiteY655" fmla="*/ 752230 h 906898"/>
              <a:gd name="connsiteX656" fmla="*/ 460207 w 906898"/>
              <a:gd name="connsiteY656" fmla="*/ 752015 h 906898"/>
              <a:gd name="connsiteX657" fmla="*/ 680321 w 906898"/>
              <a:gd name="connsiteY657" fmla="*/ 750487 h 906898"/>
              <a:gd name="connsiteX658" fmla="*/ 686629 w 906898"/>
              <a:gd name="connsiteY658" fmla="*/ 756712 h 906898"/>
              <a:gd name="connsiteX659" fmla="*/ 686629 w 906898"/>
              <a:gd name="connsiteY659" fmla="*/ 758787 h 906898"/>
              <a:gd name="connsiteX660" fmla="*/ 680321 w 906898"/>
              <a:gd name="connsiteY660" fmla="*/ 750487 h 906898"/>
              <a:gd name="connsiteX661" fmla="*/ 674134 w 906898"/>
              <a:gd name="connsiteY661" fmla="*/ 750487 h 906898"/>
              <a:gd name="connsiteX662" fmla="*/ 684396 w 906898"/>
              <a:gd name="connsiteY662" fmla="*/ 758721 h 906898"/>
              <a:gd name="connsiteX663" fmla="*/ 684396 w 906898"/>
              <a:gd name="connsiteY663" fmla="*/ 764896 h 906898"/>
              <a:gd name="connsiteX664" fmla="*/ 686448 w 906898"/>
              <a:gd name="connsiteY664" fmla="*/ 766954 h 906898"/>
              <a:gd name="connsiteX665" fmla="*/ 690553 w 906898"/>
              <a:gd name="connsiteY665" fmla="*/ 773129 h 906898"/>
              <a:gd name="connsiteX666" fmla="*/ 690553 w 906898"/>
              <a:gd name="connsiteY666" fmla="*/ 779305 h 906898"/>
              <a:gd name="connsiteX667" fmla="*/ 692605 w 906898"/>
              <a:gd name="connsiteY667" fmla="*/ 789596 h 906898"/>
              <a:gd name="connsiteX668" fmla="*/ 692605 w 906898"/>
              <a:gd name="connsiteY668" fmla="*/ 793713 h 906898"/>
              <a:gd name="connsiteX669" fmla="*/ 690553 w 906898"/>
              <a:gd name="connsiteY669" fmla="*/ 791655 h 906898"/>
              <a:gd name="connsiteX670" fmla="*/ 688500 w 906898"/>
              <a:gd name="connsiteY670" fmla="*/ 781363 h 906898"/>
              <a:gd name="connsiteX671" fmla="*/ 686448 w 906898"/>
              <a:gd name="connsiteY671" fmla="*/ 781363 h 906898"/>
              <a:gd name="connsiteX672" fmla="*/ 688500 w 906898"/>
              <a:gd name="connsiteY672" fmla="*/ 785480 h 906898"/>
              <a:gd name="connsiteX673" fmla="*/ 688500 w 906898"/>
              <a:gd name="connsiteY673" fmla="*/ 793713 h 906898"/>
              <a:gd name="connsiteX674" fmla="*/ 678239 w 906898"/>
              <a:gd name="connsiteY674" fmla="*/ 801947 h 906898"/>
              <a:gd name="connsiteX675" fmla="*/ 676186 w 906898"/>
              <a:gd name="connsiteY675" fmla="*/ 808122 h 906898"/>
              <a:gd name="connsiteX676" fmla="*/ 665925 w 906898"/>
              <a:gd name="connsiteY676" fmla="*/ 810180 h 906898"/>
              <a:gd name="connsiteX677" fmla="*/ 659767 w 906898"/>
              <a:gd name="connsiteY677" fmla="*/ 808122 h 906898"/>
              <a:gd name="connsiteX678" fmla="*/ 653610 w 906898"/>
              <a:gd name="connsiteY678" fmla="*/ 812239 h 906898"/>
              <a:gd name="connsiteX679" fmla="*/ 647453 w 906898"/>
              <a:gd name="connsiteY679" fmla="*/ 808122 h 906898"/>
              <a:gd name="connsiteX680" fmla="*/ 659767 w 906898"/>
              <a:gd name="connsiteY680" fmla="*/ 801947 h 906898"/>
              <a:gd name="connsiteX681" fmla="*/ 651558 w 906898"/>
              <a:gd name="connsiteY681" fmla="*/ 799888 h 906898"/>
              <a:gd name="connsiteX682" fmla="*/ 657715 w 906898"/>
              <a:gd name="connsiteY682" fmla="*/ 795772 h 906898"/>
              <a:gd name="connsiteX683" fmla="*/ 667977 w 906898"/>
              <a:gd name="connsiteY683" fmla="*/ 791655 h 906898"/>
              <a:gd name="connsiteX684" fmla="*/ 670029 w 906898"/>
              <a:gd name="connsiteY684" fmla="*/ 769013 h 906898"/>
              <a:gd name="connsiteX685" fmla="*/ 667977 w 906898"/>
              <a:gd name="connsiteY685" fmla="*/ 762837 h 906898"/>
              <a:gd name="connsiteX686" fmla="*/ 672082 w 906898"/>
              <a:gd name="connsiteY686" fmla="*/ 758721 h 906898"/>
              <a:gd name="connsiteX687" fmla="*/ 674134 w 906898"/>
              <a:gd name="connsiteY687" fmla="*/ 762837 h 906898"/>
              <a:gd name="connsiteX688" fmla="*/ 674134 w 906898"/>
              <a:gd name="connsiteY688" fmla="*/ 766954 h 906898"/>
              <a:gd name="connsiteX689" fmla="*/ 680291 w 906898"/>
              <a:gd name="connsiteY689" fmla="*/ 771071 h 906898"/>
              <a:gd name="connsiteX690" fmla="*/ 680291 w 906898"/>
              <a:gd name="connsiteY690" fmla="*/ 777246 h 906898"/>
              <a:gd name="connsiteX691" fmla="*/ 678239 w 906898"/>
              <a:gd name="connsiteY691" fmla="*/ 779305 h 906898"/>
              <a:gd name="connsiteX692" fmla="*/ 682343 w 906898"/>
              <a:gd name="connsiteY692" fmla="*/ 787538 h 906898"/>
              <a:gd name="connsiteX693" fmla="*/ 678239 w 906898"/>
              <a:gd name="connsiteY693" fmla="*/ 793713 h 906898"/>
              <a:gd name="connsiteX694" fmla="*/ 672082 w 906898"/>
              <a:gd name="connsiteY694" fmla="*/ 795772 h 906898"/>
              <a:gd name="connsiteX695" fmla="*/ 667977 w 906898"/>
              <a:gd name="connsiteY695" fmla="*/ 801947 h 906898"/>
              <a:gd name="connsiteX696" fmla="*/ 659767 w 906898"/>
              <a:gd name="connsiteY696" fmla="*/ 797830 h 906898"/>
              <a:gd name="connsiteX697" fmla="*/ 659767 w 906898"/>
              <a:gd name="connsiteY697" fmla="*/ 799888 h 906898"/>
              <a:gd name="connsiteX698" fmla="*/ 665925 w 906898"/>
              <a:gd name="connsiteY698" fmla="*/ 804005 h 906898"/>
              <a:gd name="connsiteX699" fmla="*/ 674134 w 906898"/>
              <a:gd name="connsiteY699" fmla="*/ 797830 h 906898"/>
              <a:gd name="connsiteX700" fmla="*/ 684396 w 906898"/>
              <a:gd name="connsiteY700" fmla="*/ 789596 h 906898"/>
              <a:gd name="connsiteX701" fmla="*/ 682343 w 906898"/>
              <a:gd name="connsiteY701" fmla="*/ 779305 h 906898"/>
              <a:gd name="connsiteX702" fmla="*/ 682343 w 906898"/>
              <a:gd name="connsiteY702" fmla="*/ 769013 h 906898"/>
              <a:gd name="connsiteX703" fmla="*/ 678239 w 906898"/>
              <a:gd name="connsiteY703" fmla="*/ 764896 h 906898"/>
              <a:gd name="connsiteX704" fmla="*/ 674134 w 906898"/>
              <a:gd name="connsiteY704" fmla="*/ 756662 h 906898"/>
              <a:gd name="connsiteX705" fmla="*/ 672082 w 906898"/>
              <a:gd name="connsiteY705" fmla="*/ 752545 h 906898"/>
              <a:gd name="connsiteX706" fmla="*/ 674134 w 906898"/>
              <a:gd name="connsiteY706" fmla="*/ 750487 h 906898"/>
              <a:gd name="connsiteX707" fmla="*/ 579697 w 906898"/>
              <a:gd name="connsiteY707" fmla="*/ 750487 h 906898"/>
              <a:gd name="connsiteX708" fmla="*/ 591995 w 906898"/>
              <a:gd name="connsiteY708" fmla="*/ 752534 h 906898"/>
              <a:gd name="connsiteX709" fmla="*/ 602244 w 906898"/>
              <a:gd name="connsiteY709" fmla="*/ 764818 h 906898"/>
              <a:gd name="connsiteX710" fmla="*/ 596095 w 906898"/>
              <a:gd name="connsiteY710" fmla="*/ 781197 h 906898"/>
              <a:gd name="connsiteX711" fmla="*/ 596095 w 906898"/>
              <a:gd name="connsiteY711" fmla="*/ 793481 h 906898"/>
              <a:gd name="connsiteX712" fmla="*/ 585846 w 906898"/>
              <a:gd name="connsiteY712" fmla="*/ 799623 h 906898"/>
              <a:gd name="connsiteX713" fmla="*/ 577647 w 906898"/>
              <a:gd name="connsiteY713" fmla="*/ 795528 h 906898"/>
              <a:gd name="connsiteX714" fmla="*/ 575597 w 906898"/>
              <a:gd name="connsiteY714" fmla="*/ 787339 h 906898"/>
              <a:gd name="connsiteX715" fmla="*/ 565349 w 906898"/>
              <a:gd name="connsiteY715" fmla="*/ 787339 h 906898"/>
              <a:gd name="connsiteX716" fmla="*/ 557150 w 906898"/>
              <a:gd name="connsiteY716" fmla="*/ 770960 h 906898"/>
              <a:gd name="connsiteX717" fmla="*/ 563299 w 906898"/>
              <a:gd name="connsiteY717" fmla="*/ 754582 h 906898"/>
              <a:gd name="connsiteX718" fmla="*/ 573548 w 906898"/>
              <a:gd name="connsiteY718" fmla="*/ 756629 h 906898"/>
              <a:gd name="connsiteX719" fmla="*/ 579697 w 906898"/>
              <a:gd name="connsiteY719" fmla="*/ 750487 h 906898"/>
              <a:gd name="connsiteX720" fmla="*/ 559082 w 906898"/>
              <a:gd name="connsiteY720" fmla="*/ 750487 h 906898"/>
              <a:gd name="connsiteX721" fmla="*/ 561134 w 906898"/>
              <a:gd name="connsiteY721" fmla="*/ 752534 h 906898"/>
              <a:gd name="connsiteX722" fmla="*/ 550872 w 906898"/>
              <a:gd name="connsiteY722" fmla="*/ 766866 h 906898"/>
              <a:gd name="connsiteX723" fmla="*/ 536506 w 906898"/>
              <a:gd name="connsiteY723" fmla="*/ 773008 h 906898"/>
              <a:gd name="connsiteX724" fmla="*/ 530349 w 906898"/>
              <a:gd name="connsiteY724" fmla="*/ 766866 h 906898"/>
              <a:gd name="connsiteX725" fmla="*/ 526244 w 906898"/>
              <a:gd name="connsiteY725" fmla="*/ 768913 h 906898"/>
              <a:gd name="connsiteX726" fmla="*/ 520087 w 906898"/>
              <a:gd name="connsiteY726" fmla="*/ 766866 h 906898"/>
              <a:gd name="connsiteX727" fmla="*/ 518035 w 906898"/>
              <a:gd name="connsiteY727" fmla="*/ 762771 h 906898"/>
              <a:gd name="connsiteX728" fmla="*/ 530349 w 906898"/>
              <a:gd name="connsiteY728" fmla="*/ 758676 h 906898"/>
              <a:gd name="connsiteX729" fmla="*/ 544715 w 906898"/>
              <a:gd name="connsiteY729" fmla="*/ 758676 h 906898"/>
              <a:gd name="connsiteX730" fmla="*/ 538558 w 906898"/>
              <a:gd name="connsiteY730" fmla="*/ 764818 h 906898"/>
              <a:gd name="connsiteX731" fmla="*/ 542663 w 906898"/>
              <a:gd name="connsiteY731" fmla="*/ 768913 h 906898"/>
              <a:gd name="connsiteX732" fmla="*/ 554977 w 906898"/>
              <a:gd name="connsiteY732" fmla="*/ 760724 h 906898"/>
              <a:gd name="connsiteX733" fmla="*/ 554977 w 906898"/>
              <a:gd name="connsiteY733" fmla="*/ 756629 h 906898"/>
              <a:gd name="connsiteX734" fmla="*/ 546768 w 906898"/>
              <a:gd name="connsiteY734" fmla="*/ 758676 h 906898"/>
              <a:gd name="connsiteX735" fmla="*/ 559082 w 906898"/>
              <a:gd name="connsiteY735" fmla="*/ 750487 h 906898"/>
              <a:gd name="connsiteX736" fmla="*/ 614586 w 906898"/>
              <a:gd name="connsiteY736" fmla="*/ 746171 h 906898"/>
              <a:gd name="connsiteX737" fmla="*/ 618702 w 906898"/>
              <a:gd name="connsiteY737" fmla="*/ 748234 h 906898"/>
              <a:gd name="connsiteX738" fmla="*/ 616644 w 906898"/>
              <a:gd name="connsiteY738" fmla="*/ 756487 h 906898"/>
              <a:gd name="connsiteX739" fmla="*/ 622819 w 906898"/>
              <a:gd name="connsiteY739" fmla="*/ 758550 h 906898"/>
              <a:gd name="connsiteX740" fmla="*/ 620761 w 906898"/>
              <a:gd name="connsiteY740" fmla="*/ 764739 h 906898"/>
              <a:gd name="connsiteX741" fmla="*/ 614586 w 906898"/>
              <a:gd name="connsiteY741" fmla="*/ 766802 h 906898"/>
              <a:gd name="connsiteX742" fmla="*/ 612527 w 906898"/>
              <a:gd name="connsiteY742" fmla="*/ 772992 h 906898"/>
              <a:gd name="connsiteX743" fmla="*/ 606352 w 906898"/>
              <a:gd name="connsiteY743" fmla="*/ 772992 h 906898"/>
              <a:gd name="connsiteX744" fmla="*/ 606352 w 906898"/>
              <a:gd name="connsiteY744" fmla="*/ 766802 h 906898"/>
              <a:gd name="connsiteX745" fmla="*/ 612527 w 906898"/>
              <a:gd name="connsiteY745" fmla="*/ 758550 h 906898"/>
              <a:gd name="connsiteX746" fmla="*/ 610469 w 906898"/>
              <a:gd name="connsiteY746" fmla="*/ 750297 h 906898"/>
              <a:gd name="connsiteX747" fmla="*/ 614586 w 906898"/>
              <a:gd name="connsiteY747" fmla="*/ 746171 h 906898"/>
              <a:gd name="connsiteX748" fmla="*/ 618807 w 906898"/>
              <a:gd name="connsiteY748" fmla="*/ 740195 h 906898"/>
              <a:gd name="connsiteX749" fmla="*/ 622933 w 906898"/>
              <a:gd name="connsiteY749" fmla="*/ 744312 h 906898"/>
              <a:gd name="connsiteX750" fmla="*/ 622933 w 906898"/>
              <a:gd name="connsiteY750" fmla="*/ 750487 h 906898"/>
              <a:gd name="connsiteX751" fmla="*/ 631186 w 906898"/>
              <a:gd name="connsiteY751" fmla="*/ 758720 h 906898"/>
              <a:gd name="connsiteX752" fmla="*/ 629122 w 906898"/>
              <a:gd name="connsiteY752" fmla="*/ 769013 h 906898"/>
              <a:gd name="connsiteX753" fmla="*/ 620870 w 906898"/>
              <a:gd name="connsiteY753" fmla="*/ 773129 h 906898"/>
              <a:gd name="connsiteX754" fmla="*/ 610554 w 906898"/>
              <a:gd name="connsiteY754" fmla="*/ 781363 h 906898"/>
              <a:gd name="connsiteX755" fmla="*/ 606428 w 906898"/>
              <a:gd name="connsiteY755" fmla="*/ 779304 h 906898"/>
              <a:gd name="connsiteX756" fmla="*/ 604365 w 906898"/>
              <a:gd name="connsiteY756" fmla="*/ 775188 h 906898"/>
              <a:gd name="connsiteX757" fmla="*/ 612617 w 906898"/>
              <a:gd name="connsiteY757" fmla="*/ 777246 h 906898"/>
              <a:gd name="connsiteX758" fmla="*/ 618807 w 906898"/>
              <a:gd name="connsiteY758" fmla="*/ 769013 h 906898"/>
              <a:gd name="connsiteX759" fmla="*/ 627059 w 906898"/>
              <a:gd name="connsiteY759" fmla="*/ 762837 h 906898"/>
              <a:gd name="connsiteX760" fmla="*/ 624996 w 906898"/>
              <a:gd name="connsiteY760" fmla="*/ 754604 h 906898"/>
              <a:gd name="connsiteX761" fmla="*/ 620870 w 906898"/>
              <a:gd name="connsiteY761" fmla="*/ 752545 h 906898"/>
              <a:gd name="connsiteX762" fmla="*/ 616744 w 906898"/>
              <a:gd name="connsiteY762" fmla="*/ 742253 h 906898"/>
              <a:gd name="connsiteX763" fmla="*/ 618807 w 906898"/>
              <a:gd name="connsiteY763" fmla="*/ 740195 h 906898"/>
              <a:gd name="connsiteX764" fmla="*/ 181747 w 906898"/>
              <a:gd name="connsiteY764" fmla="*/ 738715 h 906898"/>
              <a:gd name="connsiteX765" fmla="*/ 184821 w 906898"/>
              <a:gd name="connsiteY765" fmla="*/ 740250 h 906898"/>
              <a:gd name="connsiteX766" fmla="*/ 203269 w 906898"/>
              <a:gd name="connsiteY766" fmla="*/ 752534 h 906898"/>
              <a:gd name="connsiteX767" fmla="*/ 208054 w 906898"/>
              <a:gd name="connsiteY767" fmla="*/ 750145 h 906898"/>
              <a:gd name="connsiteX768" fmla="*/ 209395 w 906898"/>
              <a:gd name="connsiteY768" fmla="*/ 750487 h 906898"/>
              <a:gd name="connsiteX769" fmla="*/ 211334 w 906898"/>
              <a:gd name="connsiteY769" fmla="*/ 748507 h 906898"/>
              <a:gd name="connsiteX770" fmla="*/ 219667 w 906898"/>
              <a:gd name="connsiteY770" fmla="*/ 744345 h 906898"/>
              <a:gd name="connsiteX771" fmla="*/ 225816 w 906898"/>
              <a:gd name="connsiteY771" fmla="*/ 746392 h 906898"/>
              <a:gd name="connsiteX772" fmla="*/ 221716 w 906898"/>
              <a:gd name="connsiteY772" fmla="*/ 750487 h 906898"/>
              <a:gd name="connsiteX773" fmla="*/ 217617 w 906898"/>
              <a:gd name="connsiteY773" fmla="*/ 752534 h 906898"/>
              <a:gd name="connsiteX774" fmla="*/ 217617 w 906898"/>
              <a:gd name="connsiteY774" fmla="*/ 758676 h 906898"/>
              <a:gd name="connsiteX775" fmla="*/ 211468 w 906898"/>
              <a:gd name="connsiteY775" fmla="*/ 758676 h 906898"/>
              <a:gd name="connsiteX776" fmla="*/ 205319 w 906898"/>
              <a:gd name="connsiteY776" fmla="*/ 756629 h 906898"/>
              <a:gd name="connsiteX777" fmla="*/ 199169 w 906898"/>
              <a:gd name="connsiteY777" fmla="*/ 762771 h 906898"/>
              <a:gd name="connsiteX778" fmla="*/ 195070 w 906898"/>
              <a:gd name="connsiteY778" fmla="*/ 758676 h 906898"/>
              <a:gd name="connsiteX779" fmla="*/ 193020 w 906898"/>
              <a:gd name="connsiteY779" fmla="*/ 754582 h 906898"/>
              <a:gd name="connsiteX780" fmla="*/ 186871 w 906898"/>
              <a:gd name="connsiteY780" fmla="*/ 754582 h 906898"/>
              <a:gd name="connsiteX781" fmla="*/ 184821 w 906898"/>
              <a:gd name="connsiteY781" fmla="*/ 748440 h 906898"/>
              <a:gd name="connsiteX782" fmla="*/ 182772 w 906898"/>
              <a:gd name="connsiteY782" fmla="*/ 744345 h 906898"/>
              <a:gd name="connsiteX783" fmla="*/ 178672 w 906898"/>
              <a:gd name="connsiteY783" fmla="*/ 742298 h 906898"/>
              <a:gd name="connsiteX784" fmla="*/ 178672 w 906898"/>
              <a:gd name="connsiteY784" fmla="*/ 740250 h 906898"/>
              <a:gd name="connsiteX785" fmla="*/ 181747 w 906898"/>
              <a:gd name="connsiteY785" fmla="*/ 738715 h 906898"/>
              <a:gd name="connsiteX786" fmla="*/ 191678 w 906898"/>
              <a:gd name="connsiteY786" fmla="*/ 737738 h 906898"/>
              <a:gd name="connsiteX787" fmla="*/ 197136 w 906898"/>
              <a:gd name="connsiteY787" fmla="*/ 742140 h 906898"/>
              <a:gd name="connsiteX788" fmla="*/ 207352 w 906898"/>
              <a:gd name="connsiteY788" fmla="*/ 746313 h 906898"/>
              <a:gd name="connsiteX789" fmla="*/ 215524 w 906898"/>
              <a:gd name="connsiteY789" fmla="*/ 744227 h 906898"/>
              <a:gd name="connsiteX790" fmla="*/ 211334 w 906898"/>
              <a:gd name="connsiteY790" fmla="*/ 748507 h 906898"/>
              <a:gd name="connsiteX791" fmla="*/ 208054 w 906898"/>
              <a:gd name="connsiteY791" fmla="*/ 750145 h 906898"/>
              <a:gd name="connsiteX792" fmla="*/ 193050 w 906898"/>
              <a:gd name="connsiteY792" fmla="*/ 746313 h 906898"/>
              <a:gd name="connsiteX793" fmla="*/ 188964 w 906898"/>
              <a:gd name="connsiteY793" fmla="*/ 737966 h 906898"/>
              <a:gd name="connsiteX794" fmla="*/ 191678 w 906898"/>
              <a:gd name="connsiteY794" fmla="*/ 737738 h 906898"/>
              <a:gd name="connsiteX795" fmla="*/ 170433 w 906898"/>
              <a:gd name="connsiteY795" fmla="*/ 735879 h 906898"/>
              <a:gd name="connsiteX796" fmla="*/ 176590 w 906898"/>
              <a:gd name="connsiteY796" fmla="*/ 737949 h 906898"/>
              <a:gd name="connsiteX797" fmla="*/ 176590 w 906898"/>
              <a:gd name="connsiteY797" fmla="*/ 744160 h 906898"/>
              <a:gd name="connsiteX798" fmla="*/ 180694 w 906898"/>
              <a:gd name="connsiteY798" fmla="*/ 748300 h 906898"/>
              <a:gd name="connsiteX799" fmla="*/ 184799 w 906898"/>
              <a:gd name="connsiteY799" fmla="*/ 756580 h 906898"/>
              <a:gd name="connsiteX800" fmla="*/ 190956 w 906898"/>
              <a:gd name="connsiteY800" fmla="*/ 758650 h 906898"/>
              <a:gd name="connsiteX801" fmla="*/ 197113 w 906898"/>
              <a:gd name="connsiteY801" fmla="*/ 764861 h 906898"/>
              <a:gd name="connsiteX802" fmla="*/ 207375 w 906898"/>
              <a:gd name="connsiteY802" fmla="*/ 760720 h 906898"/>
              <a:gd name="connsiteX803" fmla="*/ 217637 w 906898"/>
              <a:gd name="connsiteY803" fmla="*/ 760720 h 906898"/>
              <a:gd name="connsiteX804" fmla="*/ 221741 w 906898"/>
              <a:gd name="connsiteY804" fmla="*/ 754510 h 906898"/>
              <a:gd name="connsiteX805" fmla="*/ 227898 w 906898"/>
              <a:gd name="connsiteY805" fmla="*/ 748300 h 906898"/>
              <a:gd name="connsiteX806" fmla="*/ 234055 w 906898"/>
              <a:gd name="connsiteY806" fmla="*/ 744160 h 906898"/>
              <a:gd name="connsiteX807" fmla="*/ 234055 w 906898"/>
              <a:gd name="connsiteY807" fmla="*/ 752440 h 906898"/>
              <a:gd name="connsiteX808" fmla="*/ 223794 w 906898"/>
              <a:gd name="connsiteY808" fmla="*/ 756580 h 906898"/>
              <a:gd name="connsiteX809" fmla="*/ 221741 w 906898"/>
              <a:gd name="connsiteY809" fmla="*/ 764861 h 906898"/>
              <a:gd name="connsiteX810" fmla="*/ 211480 w 906898"/>
              <a:gd name="connsiteY810" fmla="*/ 764861 h 906898"/>
              <a:gd name="connsiteX811" fmla="*/ 203270 w 906898"/>
              <a:gd name="connsiteY811" fmla="*/ 769001 h 906898"/>
              <a:gd name="connsiteX812" fmla="*/ 197113 w 906898"/>
              <a:gd name="connsiteY812" fmla="*/ 769001 h 906898"/>
              <a:gd name="connsiteX813" fmla="*/ 188904 w 906898"/>
              <a:gd name="connsiteY813" fmla="*/ 762791 h 906898"/>
              <a:gd name="connsiteX814" fmla="*/ 178642 w 906898"/>
              <a:gd name="connsiteY814" fmla="*/ 760720 h 906898"/>
              <a:gd name="connsiteX815" fmla="*/ 176590 w 906898"/>
              <a:gd name="connsiteY815" fmla="*/ 750370 h 906898"/>
              <a:gd name="connsiteX816" fmla="*/ 170433 w 906898"/>
              <a:gd name="connsiteY816" fmla="*/ 742089 h 906898"/>
              <a:gd name="connsiteX817" fmla="*/ 170433 w 906898"/>
              <a:gd name="connsiteY817" fmla="*/ 735879 h 906898"/>
              <a:gd name="connsiteX818" fmla="*/ 618775 w 906898"/>
              <a:gd name="connsiteY818" fmla="*/ 723595 h 906898"/>
              <a:gd name="connsiteX819" fmla="*/ 622885 w 906898"/>
              <a:gd name="connsiteY819" fmla="*/ 725664 h 906898"/>
              <a:gd name="connsiteX820" fmla="*/ 618775 w 906898"/>
              <a:gd name="connsiteY820" fmla="*/ 731869 h 906898"/>
              <a:gd name="connsiteX821" fmla="*/ 614665 w 906898"/>
              <a:gd name="connsiteY821" fmla="*/ 733938 h 906898"/>
              <a:gd name="connsiteX822" fmla="*/ 610554 w 906898"/>
              <a:gd name="connsiteY822" fmla="*/ 746350 h 906898"/>
              <a:gd name="connsiteX823" fmla="*/ 594112 w 906898"/>
              <a:gd name="connsiteY823" fmla="*/ 750487 h 906898"/>
              <a:gd name="connsiteX824" fmla="*/ 581781 w 906898"/>
              <a:gd name="connsiteY824" fmla="*/ 746350 h 906898"/>
              <a:gd name="connsiteX825" fmla="*/ 579726 w 906898"/>
              <a:gd name="connsiteY825" fmla="*/ 744281 h 906898"/>
              <a:gd name="connsiteX826" fmla="*/ 590002 w 906898"/>
              <a:gd name="connsiteY826" fmla="*/ 740144 h 906898"/>
              <a:gd name="connsiteX827" fmla="*/ 596168 w 906898"/>
              <a:gd name="connsiteY827" fmla="*/ 738075 h 906898"/>
              <a:gd name="connsiteX828" fmla="*/ 596168 w 906898"/>
              <a:gd name="connsiteY828" fmla="*/ 740144 h 906898"/>
              <a:gd name="connsiteX829" fmla="*/ 592057 w 906898"/>
              <a:gd name="connsiteY829" fmla="*/ 742213 h 906898"/>
              <a:gd name="connsiteX830" fmla="*/ 587947 w 906898"/>
              <a:gd name="connsiteY830" fmla="*/ 744281 h 906898"/>
              <a:gd name="connsiteX831" fmla="*/ 592057 w 906898"/>
              <a:gd name="connsiteY831" fmla="*/ 748418 h 906898"/>
              <a:gd name="connsiteX832" fmla="*/ 606444 w 906898"/>
              <a:gd name="connsiteY832" fmla="*/ 742213 h 906898"/>
              <a:gd name="connsiteX833" fmla="*/ 602333 w 906898"/>
              <a:gd name="connsiteY833" fmla="*/ 738075 h 906898"/>
              <a:gd name="connsiteX834" fmla="*/ 610554 w 906898"/>
              <a:gd name="connsiteY834" fmla="*/ 729801 h 906898"/>
              <a:gd name="connsiteX835" fmla="*/ 618775 w 906898"/>
              <a:gd name="connsiteY835" fmla="*/ 723595 h 906898"/>
              <a:gd name="connsiteX836" fmla="*/ 295298 w 906898"/>
              <a:gd name="connsiteY836" fmla="*/ 722641 h 906898"/>
              <a:gd name="connsiteX837" fmla="*/ 297737 w 906898"/>
              <a:gd name="connsiteY837" fmla="*/ 723737 h 906898"/>
              <a:gd name="connsiteX838" fmla="*/ 299790 w 906898"/>
              <a:gd name="connsiteY838" fmla="*/ 725800 h 906898"/>
              <a:gd name="connsiteX839" fmla="*/ 299790 w 906898"/>
              <a:gd name="connsiteY839" fmla="*/ 731990 h 906898"/>
              <a:gd name="connsiteX840" fmla="*/ 291576 w 906898"/>
              <a:gd name="connsiteY840" fmla="*/ 738179 h 906898"/>
              <a:gd name="connsiteX841" fmla="*/ 283362 w 906898"/>
              <a:gd name="connsiteY841" fmla="*/ 738179 h 906898"/>
              <a:gd name="connsiteX842" fmla="*/ 283362 w 906898"/>
              <a:gd name="connsiteY842" fmla="*/ 742306 h 906898"/>
              <a:gd name="connsiteX843" fmla="*/ 273095 w 906898"/>
              <a:gd name="connsiteY843" fmla="*/ 748495 h 906898"/>
              <a:gd name="connsiteX844" fmla="*/ 262827 w 906898"/>
              <a:gd name="connsiteY844" fmla="*/ 744369 h 906898"/>
              <a:gd name="connsiteX845" fmla="*/ 258721 w 906898"/>
              <a:gd name="connsiteY845" fmla="*/ 744369 h 906898"/>
              <a:gd name="connsiteX846" fmla="*/ 246400 w 906898"/>
              <a:gd name="connsiteY846" fmla="*/ 740243 h 906898"/>
              <a:gd name="connsiteX847" fmla="*/ 250507 w 906898"/>
              <a:gd name="connsiteY847" fmla="*/ 734053 h 906898"/>
              <a:gd name="connsiteX848" fmla="*/ 254614 w 906898"/>
              <a:gd name="connsiteY848" fmla="*/ 731990 h 906898"/>
              <a:gd name="connsiteX849" fmla="*/ 264881 w 906898"/>
              <a:gd name="connsiteY849" fmla="*/ 736116 h 906898"/>
              <a:gd name="connsiteX850" fmla="*/ 275148 w 906898"/>
              <a:gd name="connsiteY850" fmla="*/ 731990 h 906898"/>
              <a:gd name="connsiteX851" fmla="*/ 289523 w 906898"/>
              <a:gd name="connsiteY851" fmla="*/ 727864 h 906898"/>
              <a:gd name="connsiteX852" fmla="*/ 295298 w 906898"/>
              <a:gd name="connsiteY852" fmla="*/ 722641 h 906898"/>
              <a:gd name="connsiteX853" fmla="*/ 289149 w 906898"/>
              <a:gd name="connsiteY853" fmla="*/ 719426 h 906898"/>
              <a:gd name="connsiteX854" fmla="*/ 291552 w 906898"/>
              <a:gd name="connsiteY854" fmla="*/ 719648 h 906898"/>
              <a:gd name="connsiteX855" fmla="*/ 289501 w 906898"/>
              <a:gd name="connsiteY855" fmla="*/ 725735 h 906898"/>
              <a:gd name="connsiteX856" fmla="*/ 279248 w 906898"/>
              <a:gd name="connsiteY856" fmla="*/ 729792 h 906898"/>
              <a:gd name="connsiteX857" fmla="*/ 275147 w 906898"/>
              <a:gd name="connsiteY857" fmla="*/ 727764 h 906898"/>
              <a:gd name="connsiteX858" fmla="*/ 258742 w 906898"/>
              <a:gd name="connsiteY858" fmla="*/ 731821 h 906898"/>
              <a:gd name="connsiteX859" fmla="*/ 256692 w 906898"/>
              <a:gd name="connsiteY859" fmla="*/ 727764 h 906898"/>
              <a:gd name="connsiteX860" fmla="*/ 260793 w 906898"/>
              <a:gd name="connsiteY860" fmla="*/ 729792 h 906898"/>
              <a:gd name="connsiteX861" fmla="*/ 273096 w 906898"/>
              <a:gd name="connsiteY861" fmla="*/ 725735 h 906898"/>
              <a:gd name="connsiteX862" fmla="*/ 285400 w 906898"/>
              <a:gd name="connsiteY862" fmla="*/ 723706 h 906898"/>
              <a:gd name="connsiteX863" fmla="*/ 289149 w 906898"/>
              <a:gd name="connsiteY863" fmla="*/ 719426 h 906898"/>
              <a:gd name="connsiteX864" fmla="*/ 636209 w 906898"/>
              <a:gd name="connsiteY864" fmla="*/ 718645 h 906898"/>
              <a:gd name="connsiteX865" fmla="*/ 649532 w 906898"/>
              <a:gd name="connsiteY865" fmla="*/ 721722 h 906898"/>
              <a:gd name="connsiteX866" fmla="*/ 670029 w 906898"/>
              <a:gd name="connsiteY866" fmla="*/ 750440 h 906898"/>
              <a:gd name="connsiteX867" fmla="*/ 661830 w 906898"/>
              <a:gd name="connsiteY867" fmla="*/ 768901 h 906898"/>
              <a:gd name="connsiteX868" fmla="*/ 649532 w 906898"/>
              <a:gd name="connsiteY868" fmla="*/ 773004 h 906898"/>
              <a:gd name="connsiteX869" fmla="*/ 641333 w 906898"/>
              <a:gd name="connsiteY869" fmla="*/ 766850 h 906898"/>
              <a:gd name="connsiteX870" fmla="*/ 643383 w 906898"/>
              <a:gd name="connsiteY870" fmla="*/ 760696 h 906898"/>
              <a:gd name="connsiteX871" fmla="*/ 641333 w 906898"/>
              <a:gd name="connsiteY871" fmla="*/ 752491 h 906898"/>
              <a:gd name="connsiteX872" fmla="*/ 651582 w 906898"/>
              <a:gd name="connsiteY872" fmla="*/ 746337 h 906898"/>
              <a:gd name="connsiteX873" fmla="*/ 655681 w 906898"/>
              <a:gd name="connsiteY873" fmla="*/ 752491 h 906898"/>
              <a:gd name="connsiteX874" fmla="*/ 653632 w 906898"/>
              <a:gd name="connsiteY874" fmla="*/ 760696 h 906898"/>
              <a:gd name="connsiteX875" fmla="*/ 661830 w 906898"/>
              <a:gd name="connsiteY875" fmla="*/ 756593 h 906898"/>
              <a:gd name="connsiteX876" fmla="*/ 661830 w 906898"/>
              <a:gd name="connsiteY876" fmla="*/ 742235 h 906898"/>
              <a:gd name="connsiteX877" fmla="*/ 661830 w 906898"/>
              <a:gd name="connsiteY877" fmla="*/ 740183 h 906898"/>
              <a:gd name="connsiteX878" fmla="*/ 637234 w 906898"/>
              <a:gd name="connsiteY878" fmla="*/ 723773 h 906898"/>
              <a:gd name="connsiteX879" fmla="*/ 624935 w 906898"/>
              <a:gd name="connsiteY879" fmla="*/ 723773 h 906898"/>
              <a:gd name="connsiteX880" fmla="*/ 622885 w 906898"/>
              <a:gd name="connsiteY880" fmla="*/ 721722 h 906898"/>
              <a:gd name="connsiteX881" fmla="*/ 636209 w 906898"/>
              <a:gd name="connsiteY881" fmla="*/ 718645 h 906898"/>
              <a:gd name="connsiteX882" fmla="*/ 275189 w 906898"/>
              <a:gd name="connsiteY882" fmla="*/ 709319 h 906898"/>
              <a:gd name="connsiteX883" fmla="*/ 281378 w 906898"/>
              <a:gd name="connsiteY883" fmla="*/ 713451 h 906898"/>
              <a:gd name="connsiteX884" fmla="*/ 287568 w 906898"/>
              <a:gd name="connsiteY884" fmla="*/ 717582 h 906898"/>
              <a:gd name="connsiteX885" fmla="*/ 281378 w 906898"/>
              <a:gd name="connsiteY885" fmla="*/ 723780 h 906898"/>
              <a:gd name="connsiteX886" fmla="*/ 273126 w 906898"/>
              <a:gd name="connsiteY886" fmla="*/ 721714 h 906898"/>
              <a:gd name="connsiteX887" fmla="*/ 268999 w 906898"/>
              <a:gd name="connsiteY887" fmla="*/ 725845 h 906898"/>
              <a:gd name="connsiteX888" fmla="*/ 262810 w 906898"/>
              <a:gd name="connsiteY888" fmla="*/ 727911 h 906898"/>
              <a:gd name="connsiteX889" fmla="*/ 258684 w 906898"/>
              <a:gd name="connsiteY889" fmla="*/ 723780 h 906898"/>
              <a:gd name="connsiteX890" fmla="*/ 258684 w 906898"/>
              <a:gd name="connsiteY890" fmla="*/ 715517 h 906898"/>
              <a:gd name="connsiteX891" fmla="*/ 275189 w 906898"/>
              <a:gd name="connsiteY891" fmla="*/ 709319 h 906898"/>
              <a:gd name="connsiteX892" fmla="*/ 731781 w 906898"/>
              <a:gd name="connsiteY892" fmla="*/ 703011 h 906898"/>
              <a:gd name="connsiteX893" fmla="*/ 733773 w 906898"/>
              <a:gd name="connsiteY893" fmla="*/ 705077 h 906898"/>
              <a:gd name="connsiteX894" fmla="*/ 731781 w 906898"/>
              <a:gd name="connsiteY894" fmla="*/ 711274 h 906898"/>
              <a:gd name="connsiteX895" fmla="*/ 733773 w 906898"/>
              <a:gd name="connsiteY895" fmla="*/ 719537 h 906898"/>
              <a:gd name="connsiteX896" fmla="*/ 733773 w 906898"/>
              <a:gd name="connsiteY896" fmla="*/ 721603 h 906898"/>
              <a:gd name="connsiteX897" fmla="*/ 729789 w 906898"/>
              <a:gd name="connsiteY897" fmla="*/ 717472 h 906898"/>
              <a:gd name="connsiteX898" fmla="*/ 731781 w 906898"/>
              <a:gd name="connsiteY898" fmla="*/ 703011 h 906898"/>
              <a:gd name="connsiteX899" fmla="*/ 791398 w 906898"/>
              <a:gd name="connsiteY899" fmla="*/ 701019 h 906898"/>
              <a:gd name="connsiteX900" fmla="*/ 801832 w 906898"/>
              <a:gd name="connsiteY900" fmla="*/ 703078 h 906898"/>
              <a:gd name="connsiteX901" fmla="*/ 797659 w 906898"/>
              <a:gd name="connsiteY901" fmla="*/ 709253 h 906898"/>
              <a:gd name="connsiteX902" fmla="*/ 791398 w 906898"/>
              <a:gd name="connsiteY902" fmla="*/ 711311 h 906898"/>
              <a:gd name="connsiteX903" fmla="*/ 787225 w 906898"/>
              <a:gd name="connsiteY903" fmla="*/ 705136 h 906898"/>
              <a:gd name="connsiteX904" fmla="*/ 791398 w 906898"/>
              <a:gd name="connsiteY904" fmla="*/ 701019 h 906898"/>
              <a:gd name="connsiteX905" fmla="*/ 723629 w 906898"/>
              <a:gd name="connsiteY905" fmla="*/ 692719 h 906898"/>
              <a:gd name="connsiteX906" fmla="*/ 725657 w 906898"/>
              <a:gd name="connsiteY906" fmla="*/ 692719 h 906898"/>
              <a:gd name="connsiteX907" fmla="*/ 729715 w 906898"/>
              <a:gd name="connsiteY907" fmla="*/ 700967 h 906898"/>
              <a:gd name="connsiteX908" fmla="*/ 727686 w 906898"/>
              <a:gd name="connsiteY908" fmla="*/ 719524 h 906898"/>
              <a:gd name="connsiteX909" fmla="*/ 731744 w 906898"/>
              <a:gd name="connsiteY909" fmla="*/ 723648 h 906898"/>
              <a:gd name="connsiteX910" fmla="*/ 729715 w 906898"/>
              <a:gd name="connsiteY910" fmla="*/ 731895 h 906898"/>
              <a:gd name="connsiteX911" fmla="*/ 721600 w 906898"/>
              <a:gd name="connsiteY911" fmla="*/ 729833 h 906898"/>
              <a:gd name="connsiteX912" fmla="*/ 721600 w 906898"/>
              <a:gd name="connsiteY912" fmla="*/ 721586 h 906898"/>
              <a:gd name="connsiteX913" fmla="*/ 717542 w 906898"/>
              <a:gd name="connsiteY913" fmla="*/ 721586 h 906898"/>
              <a:gd name="connsiteX914" fmla="*/ 715513 w 906898"/>
              <a:gd name="connsiteY914" fmla="*/ 711276 h 906898"/>
              <a:gd name="connsiteX915" fmla="*/ 719571 w 906898"/>
              <a:gd name="connsiteY915" fmla="*/ 705091 h 906898"/>
              <a:gd name="connsiteX916" fmla="*/ 719571 w 906898"/>
              <a:gd name="connsiteY916" fmla="*/ 700967 h 906898"/>
              <a:gd name="connsiteX917" fmla="*/ 723629 w 906898"/>
              <a:gd name="connsiteY917" fmla="*/ 692719 h 906898"/>
              <a:gd name="connsiteX918" fmla="*/ 663970 w 906898"/>
              <a:gd name="connsiteY918" fmla="*/ 692719 h 906898"/>
              <a:gd name="connsiteX919" fmla="*/ 668037 w 906898"/>
              <a:gd name="connsiteY919" fmla="*/ 696828 h 906898"/>
              <a:gd name="connsiteX920" fmla="*/ 668037 w 906898"/>
              <a:gd name="connsiteY920" fmla="*/ 704618 h 906898"/>
              <a:gd name="connsiteX921" fmla="*/ 667817 w 906898"/>
              <a:gd name="connsiteY921" fmla="*/ 705172 h 906898"/>
              <a:gd name="connsiteX922" fmla="*/ 664479 w 906898"/>
              <a:gd name="connsiteY922" fmla="*/ 707099 h 906898"/>
              <a:gd name="connsiteX923" fmla="*/ 663970 w 906898"/>
              <a:gd name="connsiteY923" fmla="*/ 709153 h 906898"/>
              <a:gd name="connsiteX924" fmla="*/ 666994 w 906898"/>
              <a:gd name="connsiteY924" fmla="*/ 715263 h 906898"/>
              <a:gd name="connsiteX925" fmla="*/ 667412 w 906898"/>
              <a:gd name="connsiteY925" fmla="*/ 718212 h 906898"/>
              <a:gd name="connsiteX926" fmla="*/ 661937 w 906898"/>
              <a:gd name="connsiteY926" fmla="*/ 725587 h 906898"/>
              <a:gd name="connsiteX927" fmla="*/ 653803 w 906898"/>
              <a:gd name="connsiteY927" fmla="*/ 719425 h 906898"/>
              <a:gd name="connsiteX928" fmla="*/ 653803 w 906898"/>
              <a:gd name="connsiteY928" fmla="*/ 705045 h 906898"/>
              <a:gd name="connsiteX929" fmla="*/ 653803 w 906898"/>
              <a:gd name="connsiteY929" fmla="*/ 700936 h 906898"/>
              <a:gd name="connsiteX930" fmla="*/ 663970 w 906898"/>
              <a:gd name="connsiteY930" fmla="*/ 692719 h 906898"/>
              <a:gd name="connsiteX931" fmla="*/ 787014 w 906898"/>
              <a:gd name="connsiteY931" fmla="*/ 692528 h 906898"/>
              <a:gd name="connsiteX932" fmla="*/ 791398 w 906898"/>
              <a:gd name="connsiteY932" fmla="*/ 696902 h 906898"/>
              <a:gd name="connsiteX933" fmla="*/ 785209 w 906898"/>
              <a:gd name="connsiteY933" fmla="*/ 703078 h 906898"/>
              <a:gd name="connsiteX934" fmla="*/ 787272 w 906898"/>
              <a:gd name="connsiteY934" fmla="*/ 713370 h 906898"/>
              <a:gd name="connsiteX935" fmla="*/ 793462 w 906898"/>
              <a:gd name="connsiteY935" fmla="*/ 715428 h 906898"/>
              <a:gd name="connsiteX936" fmla="*/ 793462 w 906898"/>
              <a:gd name="connsiteY936" fmla="*/ 717487 h 906898"/>
              <a:gd name="connsiteX937" fmla="*/ 785209 w 906898"/>
              <a:gd name="connsiteY937" fmla="*/ 721603 h 906898"/>
              <a:gd name="connsiteX938" fmla="*/ 779020 w 906898"/>
              <a:gd name="connsiteY938" fmla="*/ 717487 h 906898"/>
              <a:gd name="connsiteX939" fmla="*/ 779020 w 906898"/>
              <a:gd name="connsiteY939" fmla="*/ 715428 h 906898"/>
              <a:gd name="connsiteX940" fmla="*/ 774893 w 906898"/>
              <a:gd name="connsiteY940" fmla="*/ 715428 h 906898"/>
              <a:gd name="connsiteX941" fmla="*/ 768704 w 906898"/>
              <a:gd name="connsiteY941" fmla="*/ 713370 h 906898"/>
              <a:gd name="connsiteX942" fmla="*/ 768704 w 906898"/>
              <a:gd name="connsiteY942" fmla="*/ 707195 h 906898"/>
              <a:gd name="connsiteX943" fmla="*/ 772830 w 906898"/>
              <a:gd name="connsiteY943" fmla="*/ 701019 h 906898"/>
              <a:gd name="connsiteX944" fmla="*/ 776956 w 906898"/>
              <a:gd name="connsiteY944" fmla="*/ 701019 h 906898"/>
              <a:gd name="connsiteX945" fmla="*/ 781083 w 906898"/>
              <a:gd name="connsiteY945" fmla="*/ 692786 h 906898"/>
              <a:gd name="connsiteX946" fmla="*/ 787014 w 906898"/>
              <a:gd name="connsiteY946" fmla="*/ 692528 h 906898"/>
              <a:gd name="connsiteX947" fmla="*/ 686629 w 906898"/>
              <a:gd name="connsiteY947" fmla="*/ 690727 h 906898"/>
              <a:gd name="connsiteX948" fmla="*/ 686961 w 906898"/>
              <a:gd name="connsiteY948" fmla="*/ 690727 h 906898"/>
              <a:gd name="connsiteX949" fmla="*/ 686961 w 906898"/>
              <a:gd name="connsiteY949" fmla="*/ 691060 h 906898"/>
              <a:gd name="connsiteX950" fmla="*/ 686629 w 906898"/>
              <a:gd name="connsiteY950" fmla="*/ 691060 h 906898"/>
              <a:gd name="connsiteX951" fmla="*/ 246400 w 906898"/>
              <a:gd name="connsiteY951" fmla="*/ 690727 h 906898"/>
              <a:gd name="connsiteX952" fmla="*/ 252575 w 906898"/>
              <a:gd name="connsiteY952" fmla="*/ 694844 h 906898"/>
              <a:gd name="connsiteX953" fmla="*/ 256692 w 906898"/>
              <a:gd name="connsiteY953" fmla="*/ 711311 h 906898"/>
              <a:gd name="connsiteX954" fmla="*/ 252575 w 906898"/>
              <a:gd name="connsiteY954" fmla="*/ 729837 h 906898"/>
              <a:gd name="connsiteX955" fmla="*/ 223757 w 906898"/>
              <a:gd name="connsiteY955" fmla="*/ 742187 h 906898"/>
              <a:gd name="connsiteX956" fmla="*/ 207290 w 906898"/>
              <a:gd name="connsiteY956" fmla="*/ 729837 h 906898"/>
              <a:gd name="connsiteX957" fmla="*/ 209349 w 906898"/>
              <a:gd name="connsiteY957" fmla="*/ 719545 h 906898"/>
              <a:gd name="connsiteX958" fmla="*/ 215524 w 906898"/>
              <a:gd name="connsiteY958" fmla="*/ 717487 h 906898"/>
              <a:gd name="connsiteX959" fmla="*/ 219641 w 906898"/>
              <a:gd name="connsiteY959" fmla="*/ 715428 h 906898"/>
              <a:gd name="connsiteX960" fmla="*/ 225816 w 906898"/>
              <a:gd name="connsiteY960" fmla="*/ 715428 h 906898"/>
              <a:gd name="connsiteX961" fmla="*/ 231991 w 906898"/>
              <a:gd name="connsiteY961" fmla="*/ 721603 h 906898"/>
              <a:gd name="connsiteX962" fmla="*/ 229933 w 906898"/>
              <a:gd name="connsiteY962" fmla="*/ 727778 h 906898"/>
              <a:gd name="connsiteX963" fmla="*/ 225816 w 906898"/>
              <a:gd name="connsiteY963" fmla="*/ 727778 h 906898"/>
              <a:gd name="connsiteX964" fmla="*/ 223757 w 906898"/>
              <a:gd name="connsiteY964" fmla="*/ 727778 h 906898"/>
              <a:gd name="connsiteX965" fmla="*/ 219641 w 906898"/>
              <a:gd name="connsiteY965" fmla="*/ 729837 h 906898"/>
              <a:gd name="connsiteX966" fmla="*/ 227874 w 906898"/>
              <a:gd name="connsiteY966" fmla="*/ 733954 h 906898"/>
              <a:gd name="connsiteX967" fmla="*/ 248458 w 906898"/>
              <a:gd name="connsiteY967" fmla="*/ 719545 h 906898"/>
              <a:gd name="connsiteX968" fmla="*/ 246400 w 906898"/>
              <a:gd name="connsiteY968" fmla="*/ 692786 h 906898"/>
              <a:gd name="connsiteX969" fmla="*/ 246400 w 906898"/>
              <a:gd name="connsiteY969" fmla="*/ 690727 h 906898"/>
              <a:gd name="connsiteX970" fmla="*/ 668203 w 906898"/>
              <a:gd name="connsiteY970" fmla="*/ 688735 h 906898"/>
              <a:gd name="connsiteX971" fmla="*/ 674345 w 906898"/>
              <a:gd name="connsiteY971" fmla="*/ 699045 h 906898"/>
              <a:gd name="connsiteX972" fmla="*/ 670251 w 906898"/>
              <a:gd name="connsiteY972" fmla="*/ 707292 h 906898"/>
              <a:gd name="connsiteX973" fmla="*/ 670251 w 906898"/>
              <a:gd name="connsiteY973" fmla="*/ 723787 h 906898"/>
              <a:gd name="connsiteX974" fmla="*/ 664109 w 906898"/>
              <a:gd name="connsiteY974" fmla="*/ 727911 h 906898"/>
              <a:gd name="connsiteX975" fmla="*/ 668203 w 906898"/>
              <a:gd name="connsiteY975" fmla="*/ 723787 h 906898"/>
              <a:gd name="connsiteX976" fmla="*/ 667412 w 906898"/>
              <a:gd name="connsiteY976" fmla="*/ 718212 h 906898"/>
              <a:gd name="connsiteX977" fmla="*/ 668037 w 906898"/>
              <a:gd name="connsiteY977" fmla="*/ 717370 h 906898"/>
              <a:gd name="connsiteX978" fmla="*/ 666994 w 906898"/>
              <a:gd name="connsiteY978" fmla="*/ 715263 h 906898"/>
              <a:gd name="connsiteX979" fmla="*/ 666156 w 906898"/>
              <a:gd name="connsiteY979" fmla="*/ 709354 h 906898"/>
              <a:gd name="connsiteX980" fmla="*/ 667817 w 906898"/>
              <a:gd name="connsiteY980" fmla="*/ 705172 h 906898"/>
              <a:gd name="connsiteX981" fmla="*/ 668037 w 906898"/>
              <a:gd name="connsiteY981" fmla="*/ 705045 h 906898"/>
              <a:gd name="connsiteX982" fmla="*/ 668037 w 906898"/>
              <a:gd name="connsiteY982" fmla="*/ 704618 h 906898"/>
              <a:gd name="connsiteX983" fmla="*/ 670251 w 906898"/>
              <a:gd name="connsiteY983" fmla="*/ 699045 h 906898"/>
              <a:gd name="connsiteX984" fmla="*/ 666156 w 906898"/>
              <a:gd name="connsiteY984" fmla="*/ 690797 h 906898"/>
              <a:gd name="connsiteX985" fmla="*/ 668203 w 906898"/>
              <a:gd name="connsiteY985" fmla="*/ 688735 h 906898"/>
              <a:gd name="connsiteX986" fmla="*/ 189014 w 906898"/>
              <a:gd name="connsiteY986" fmla="*/ 686743 h 906898"/>
              <a:gd name="connsiteX987" fmla="*/ 193097 w 906898"/>
              <a:gd name="connsiteY987" fmla="*/ 692901 h 906898"/>
              <a:gd name="connsiteX988" fmla="*/ 199223 w 906898"/>
              <a:gd name="connsiteY988" fmla="*/ 697005 h 906898"/>
              <a:gd name="connsiteX989" fmla="*/ 205348 w 906898"/>
              <a:gd name="connsiteY989" fmla="*/ 701110 h 906898"/>
              <a:gd name="connsiteX990" fmla="*/ 215557 w 906898"/>
              <a:gd name="connsiteY990" fmla="*/ 697005 h 906898"/>
              <a:gd name="connsiteX991" fmla="*/ 219641 w 906898"/>
              <a:gd name="connsiteY991" fmla="*/ 697005 h 906898"/>
              <a:gd name="connsiteX992" fmla="*/ 223724 w 906898"/>
              <a:gd name="connsiteY992" fmla="*/ 690848 h 906898"/>
              <a:gd name="connsiteX993" fmla="*/ 227808 w 906898"/>
              <a:gd name="connsiteY993" fmla="*/ 686743 h 906898"/>
              <a:gd name="connsiteX994" fmla="*/ 227808 w 906898"/>
              <a:gd name="connsiteY994" fmla="*/ 690848 h 906898"/>
              <a:gd name="connsiteX995" fmla="*/ 227808 w 906898"/>
              <a:gd name="connsiteY995" fmla="*/ 697005 h 906898"/>
              <a:gd name="connsiteX996" fmla="*/ 217599 w 906898"/>
              <a:gd name="connsiteY996" fmla="*/ 701110 h 906898"/>
              <a:gd name="connsiteX997" fmla="*/ 217599 w 906898"/>
              <a:gd name="connsiteY997" fmla="*/ 703162 h 906898"/>
              <a:gd name="connsiteX998" fmla="*/ 207390 w 906898"/>
              <a:gd name="connsiteY998" fmla="*/ 709319 h 906898"/>
              <a:gd name="connsiteX999" fmla="*/ 199223 w 906898"/>
              <a:gd name="connsiteY999" fmla="*/ 703162 h 906898"/>
              <a:gd name="connsiteX1000" fmla="*/ 195139 w 906898"/>
              <a:gd name="connsiteY1000" fmla="*/ 697005 h 906898"/>
              <a:gd name="connsiteX1001" fmla="*/ 189014 w 906898"/>
              <a:gd name="connsiteY1001" fmla="*/ 694953 h 906898"/>
              <a:gd name="connsiteX1002" fmla="*/ 186972 w 906898"/>
              <a:gd name="connsiteY1002" fmla="*/ 690848 h 906898"/>
              <a:gd name="connsiteX1003" fmla="*/ 189014 w 906898"/>
              <a:gd name="connsiteY1003" fmla="*/ 686743 h 906898"/>
              <a:gd name="connsiteX1004" fmla="*/ 201146 w 906898"/>
              <a:gd name="connsiteY1004" fmla="*/ 684419 h 906898"/>
              <a:gd name="connsiteX1005" fmla="*/ 205134 w 906898"/>
              <a:gd name="connsiteY1005" fmla="*/ 686431 h 906898"/>
              <a:gd name="connsiteX1006" fmla="*/ 205287 w 906898"/>
              <a:gd name="connsiteY1006" fmla="*/ 686743 h 906898"/>
              <a:gd name="connsiteX1007" fmla="*/ 205597 w 906898"/>
              <a:gd name="connsiteY1007" fmla="*/ 686664 h 906898"/>
              <a:gd name="connsiteX1008" fmla="*/ 209420 w 906898"/>
              <a:gd name="connsiteY1008" fmla="*/ 688593 h 906898"/>
              <a:gd name="connsiteX1009" fmla="*/ 217695 w 906898"/>
              <a:gd name="connsiteY1009" fmla="*/ 684419 h 906898"/>
              <a:gd name="connsiteX1010" fmla="*/ 221832 w 906898"/>
              <a:gd name="connsiteY1010" fmla="*/ 686506 h 906898"/>
              <a:gd name="connsiteX1011" fmla="*/ 219763 w 906898"/>
              <a:gd name="connsiteY1011" fmla="*/ 692767 h 906898"/>
              <a:gd name="connsiteX1012" fmla="*/ 211489 w 906898"/>
              <a:gd name="connsiteY1012" fmla="*/ 694854 h 906898"/>
              <a:gd name="connsiteX1013" fmla="*/ 209420 w 906898"/>
              <a:gd name="connsiteY1013" fmla="*/ 699027 h 906898"/>
              <a:gd name="connsiteX1014" fmla="*/ 203214 w 906898"/>
              <a:gd name="connsiteY1014" fmla="*/ 696940 h 906898"/>
              <a:gd name="connsiteX1015" fmla="*/ 201146 w 906898"/>
              <a:gd name="connsiteY1015" fmla="*/ 692767 h 906898"/>
              <a:gd name="connsiteX1016" fmla="*/ 197009 w 906898"/>
              <a:gd name="connsiteY1016" fmla="*/ 692767 h 906898"/>
              <a:gd name="connsiteX1017" fmla="*/ 194940 w 906898"/>
              <a:gd name="connsiteY1017" fmla="*/ 686506 h 906898"/>
              <a:gd name="connsiteX1018" fmla="*/ 201146 w 906898"/>
              <a:gd name="connsiteY1018" fmla="*/ 684419 h 906898"/>
              <a:gd name="connsiteX1019" fmla="*/ 135301 w 906898"/>
              <a:gd name="connsiteY1019" fmla="*/ 684419 h 906898"/>
              <a:gd name="connsiteX1020" fmla="*/ 137353 w 906898"/>
              <a:gd name="connsiteY1020" fmla="*/ 686488 h 906898"/>
              <a:gd name="connsiteX1021" fmla="*/ 139406 w 906898"/>
              <a:gd name="connsiteY1021" fmla="*/ 696831 h 906898"/>
              <a:gd name="connsiteX1022" fmla="*/ 151720 w 906898"/>
              <a:gd name="connsiteY1022" fmla="*/ 705106 h 906898"/>
              <a:gd name="connsiteX1023" fmla="*/ 151720 w 906898"/>
              <a:gd name="connsiteY1023" fmla="*/ 707174 h 906898"/>
              <a:gd name="connsiteX1024" fmla="*/ 133248 w 906898"/>
              <a:gd name="connsiteY1024" fmla="*/ 700968 h 906898"/>
              <a:gd name="connsiteX1025" fmla="*/ 131196 w 906898"/>
              <a:gd name="connsiteY1025" fmla="*/ 688557 h 906898"/>
              <a:gd name="connsiteX1026" fmla="*/ 135301 w 906898"/>
              <a:gd name="connsiteY1026" fmla="*/ 684419 h 906898"/>
              <a:gd name="connsiteX1027" fmla="*/ 163730 w 906898"/>
              <a:gd name="connsiteY1027" fmla="*/ 683451 h 906898"/>
              <a:gd name="connsiteX1028" fmla="*/ 166171 w 906898"/>
              <a:gd name="connsiteY1028" fmla="*/ 684542 h 906898"/>
              <a:gd name="connsiteX1029" fmla="*/ 164115 w 906898"/>
              <a:gd name="connsiteY1029" fmla="*/ 715344 h 906898"/>
              <a:gd name="connsiteX1030" fmla="*/ 188785 w 906898"/>
              <a:gd name="connsiteY1030" fmla="*/ 725612 h 906898"/>
              <a:gd name="connsiteX1031" fmla="*/ 192897 w 906898"/>
              <a:gd name="connsiteY1031" fmla="*/ 723558 h 906898"/>
              <a:gd name="connsiteX1032" fmla="*/ 184674 w 906898"/>
              <a:gd name="connsiteY1032" fmla="*/ 721505 h 906898"/>
              <a:gd name="connsiteX1033" fmla="*/ 180562 w 906898"/>
              <a:gd name="connsiteY1033" fmla="*/ 713291 h 906898"/>
              <a:gd name="connsiteX1034" fmla="*/ 184674 w 906898"/>
              <a:gd name="connsiteY1034" fmla="*/ 709184 h 906898"/>
              <a:gd name="connsiteX1035" fmla="*/ 190841 w 906898"/>
              <a:gd name="connsiteY1035" fmla="*/ 709184 h 906898"/>
              <a:gd name="connsiteX1036" fmla="*/ 194953 w 906898"/>
              <a:gd name="connsiteY1036" fmla="*/ 713291 h 906898"/>
              <a:gd name="connsiteX1037" fmla="*/ 201120 w 906898"/>
              <a:gd name="connsiteY1037" fmla="*/ 713291 h 906898"/>
              <a:gd name="connsiteX1038" fmla="*/ 205232 w 906898"/>
              <a:gd name="connsiteY1038" fmla="*/ 721505 h 906898"/>
              <a:gd name="connsiteX1039" fmla="*/ 201120 w 906898"/>
              <a:gd name="connsiteY1039" fmla="*/ 731772 h 906898"/>
              <a:gd name="connsiteX1040" fmla="*/ 188785 w 906898"/>
              <a:gd name="connsiteY1040" fmla="*/ 735879 h 906898"/>
              <a:gd name="connsiteX1041" fmla="*/ 172339 w 906898"/>
              <a:gd name="connsiteY1041" fmla="*/ 731772 h 906898"/>
              <a:gd name="connsiteX1042" fmla="*/ 164115 w 906898"/>
              <a:gd name="connsiteY1042" fmla="*/ 723558 h 906898"/>
              <a:gd name="connsiteX1043" fmla="*/ 157948 w 906898"/>
              <a:gd name="connsiteY1043" fmla="*/ 688649 h 906898"/>
              <a:gd name="connsiteX1044" fmla="*/ 163730 w 906898"/>
              <a:gd name="connsiteY1044" fmla="*/ 683451 h 906898"/>
              <a:gd name="connsiteX1045" fmla="*/ 675590 w 906898"/>
              <a:gd name="connsiteY1045" fmla="*/ 681982 h 906898"/>
              <a:gd name="connsiteX1046" fmla="*/ 678304 w 906898"/>
              <a:gd name="connsiteY1046" fmla="*/ 682498 h 906898"/>
              <a:gd name="connsiteX1047" fmla="*/ 684433 w 906898"/>
              <a:gd name="connsiteY1047" fmla="*/ 701059 h 906898"/>
              <a:gd name="connsiteX1048" fmla="*/ 682390 w 906898"/>
              <a:gd name="connsiteY1048" fmla="*/ 703122 h 906898"/>
              <a:gd name="connsiteX1049" fmla="*/ 684433 w 906898"/>
              <a:gd name="connsiteY1049" fmla="*/ 705184 h 906898"/>
              <a:gd name="connsiteX1050" fmla="*/ 684433 w 906898"/>
              <a:gd name="connsiteY1050" fmla="*/ 701059 h 906898"/>
              <a:gd name="connsiteX1051" fmla="*/ 692605 w 906898"/>
              <a:gd name="connsiteY1051" fmla="*/ 713434 h 906898"/>
              <a:gd name="connsiteX1052" fmla="*/ 690562 w 906898"/>
              <a:gd name="connsiteY1052" fmla="*/ 717559 h 906898"/>
              <a:gd name="connsiteX1053" fmla="*/ 689984 w 906898"/>
              <a:gd name="connsiteY1053" fmla="*/ 717364 h 906898"/>
              <a:gd name="connsiteX1054" fmla="*/ 690562 w 906898"/>
              <a:gd name="connsiteY1054" fmla="*/ 715496 h 906898"/>
              <a:gd name="connsiteX1055" fmla="*/ 689796 w 906898"/>
              <a:gd name="connsiteY1055" fmla="*/ 717301 h 906898"/>
              <a:gd name="connsiteX1056" fmla="*/ 689984 w 906898"/>
              <a:gd name="connsiteY1056" fmla="*/ 717364 h 906898"/>
              <a:gd name="connsiteX1057" fmla="*/ 689285 w 906898"/>
              <a:gd name="connsiteY1057" fmla="*/ 719621 h 906898"/>
              <a:gd name="connsiteX1058" fmla="*/ 686476 w 906898"/>
              <a:gd name="connsiteY1058" fmla="*/ 723746 h 906898"/>
              <a:gd name="connsiteX1059" fmla="*/ 680347 w 906898"/>
              <a:gd name="connsiteY1059" fmla="*/ 725808 h 906898"/>
              <a:gd name="connsiteX1060" fmla="*/ 680347 w 906898"/>
              <a:gd name="connsiteY1060" fmla="*/ 731996 h 906898"/>
              <a:gd name="connsiteX1061" fmla="*/ 678304 w 906898"/>
              <a:gd name="connsiteY1061" fmla="*/ 738183 h 906898"/>
              <a:gd name="connsiteX1062" fmla="*/ 674217 w 906898"/>
              <a:gd name="connsiteY1062" fmla="*/ 742308 h 906898"/>
              <a:gd name="connsiteX1063" fmla="*/ 674217 w 906898"/>
              <a:gd name="connsiteY1063" fmla="*/ 746433 h 906898"/>
              <a:gd name="connsiteX1064" fmla="*/ 680347 w 906898"/>
              <a:gd name="connsiteY1064" fmla="*/ 748495 h 906898"/>
              <a:gd name="connsiteX1065" fmla="*/ 672174 w 906898"/>
              <a:gd name="connsiteY1065" fmla="*/ 748495 h 906898"/>
              <a:gd name="connsiteX1066" fmla="*/ 672174 w 906898"/>
              <a:gd name="connsiteY1066" fmla="*/ 740246 h 906898"/>
              <a:gd name="connsiteX1067" fmla="*/ 666045 w 906898"/>
              <a:gd name="connsiteY1067" fmla="*/ 731996 h 906898"/>
              <a:gd name="connsiteX1068" fmla="*/ 670131 w 906898"/>
              <a:gd name="connsiteY1068" fmla="*/ 727871 h 906898"/>
              <a:gd name="connsiteX1069" fmla="*/ 674217 w 906898"/>
              <a:gd name="connsiteY1069" fmla="*/ 711372 h 906898"/>
              <a:gd name="connsiteX1070" fmla="*/ 676261 w 906898"/>
              <a:gd name="connsiteY1070" fmla="*/ 703122 h 906898"/>
              <a:gd name="connsiteX1071" fmla="*/ 670131 w 906898"/>
              <a:gd name="connsiteY1071" fmla="*/ 686623 h 906898"/>
              <a:gd name="connsiteX1072" fmla="*/ 675590 w 906898"/>
              <a:gd name="connsiteY1072" fmla="*/ 681982 h 906898"/>
              <a:gd name="connsiteX1073" fmla="*/ 678329 w 906898"/>
              <a:gd name="connsiteY1073" fmla="*/ 680435 h 906898"/>
              <a:gd name="connsiteX1074" fmla="*/ 684637 w 906898"/>
              <a:gd name="connsiteY1074" fmla="*/ 684641 h 906898"/>
              <a:gd name="connsiteX1075" fmla="*/ 684637 w 906898"/>
              <a:gd name="connsiteY1075" fmla="*/ 686743 h 906898"/>
              <a:gd name="connsiteX1076" fmla="*/ 678329 w 906898"/>
              <a:gd name="connsiteY1076" fmla="*/ 680435 h 906898"/>
              <a:gd name="connsiteX1077" fmla="*/ 727558 w 906898"/>
              <a:gd name="connsiteY1077" fmla="*/ 676965 h 906898"/>
              <a:gd name="connsiteX1078" fmla="*/ 729887 w 906898"/>
              <a:gd name="connsiteY1078" fmla="*/ 678508 h 906898"/>
              <a:gd name="connsiteX1079" fmla="*/ 727817 w 906898"/>
              <a:gd name="connsiteY1079" fmla="*/ 688791 h 906898"/>
              <a:gd name="connsiteX1080" fmla="*/ 717466 w 906898"/>
              <a:gd name="connsiteY1080" fmla="*/ 694960 h 906898"/>
              <a:gd name="connsiteX1081" fmla="*/ 717466 w 906898"/>
              <a:gd name="connsiteY1081" fmla="*/ 703187 h 906898"/>
              <a:gd name="connsiteX1082" fmla="*/ 713326 w 906898"/>
              <a:gd name="connsiteY1082" fmla="*/ 709356 h 906898"/>
              <a:gd name="connsiteX1083" fmla="*/ 715396 w 906898"/>
              <a:gd name="connsiteY1083" fmla="*/ 721695 h 906898"/>
              <a:gd name="connsiteX1084" fmla="*/ 719536 w 906898"/>
              <a:gd name="connsiteY1084" fmla="*/ 731978 h 906898"/>
              <a:gd name="connsiteX1085" fmla="*/ 729887 w 906898"/>
              <a:gd name="connsiteY1085" fmla="*/ 734035 h 906898"/>
              <a:gd name="connsiteX1086" fmla="*/ 734027 w 906898"/>
              <a:gd name="connsiteY1086" fmla="*/ 744318 h 906898"/>
              <a:gd name="connsiteX1087" fmla="*/ 736097 w 906898"/>
              <a:gd name="connsiteY1087" fmla="*/ 746374 h 906898"/>
              <a:gd name="connsiteX1088" fmla="*/ 723676 w 906898"/>
              <a:gd name="connsiteY1088" fmla="*/ 744318 h 906898"/>
              <a:gd name="connsiteX1089" fmla="*/ 719536 w 906898"/>
              <a:gd name="connsiteY1089" fmla="*/ 738148 h 906898"/>
              <a:gd name="connsiteX1090" fmla="*/ 717466 w 906898"/>
              <a:gd name="connsiteY1090" fmla="*/ 738148 h 906898"/>
              <a:gd name="connsiteX1091" fmla="*/ 711256 w 906898"/>
              <a:gd name="connsiteY1091" fmla="*/ 736091 h 906898"/>
              <a:gd name="connsiteX1092" fmla="*/ 707116 w 906898"/>
              <a:gd name="connsiteY1092" fmla="*/ 727865 h 906898"/>
              <a:gd name="connsiteX1093" fmla="*/ 707116 w 906898"/>
              <a:gd name="connsiteY1093" fmla="*/ 721695 h 906898"/>
              <a:gd name="connsiteX1094" fmla="*/ 702975 w 906898"/>
              <a:gd name="connsiteY1094" fmla="*/ 711413 h 906898"/>
              <a:gd name="connsiteX1095" fmla="*/ 702975 w 906898"/>
              <a:gd name="connsiteY1095" fmla="*/ 703187 h 906898"/>
              <a:gd name="connsiteX1096" fmla="*/ 707116 w 906898"/>
              <a:gd name="connsiteY1096" fmla="*/ 701130 h 906898"/>
              <a:gd name="connsiteX1097" fmla="*/ 709186 w 906898"/>
              <a:gd name="connsiteY1097" fmla="*/ 688791 h 906898"/>
              <a:gd name="connsiteX1098" fmla="*/ 715396 w 906898"/>
              <a:gd name="connsiteY1098" fmla="*/ 686734 h 906898"/>
              <a:gd name="connsiteX1099" fmla="*/ 719536 w 906898"/>
              <a:gd name="connsiteY1099" fmla="*/ 686734 h 906898"/>
              <a:gd name="connsiteX1100" fmla="*/ 719536 w 906898"/>
              <a:gd name="connsiteY1100" fmla="*/ 684678 h 906898"/>
              <a:gd name="connsiteX1101" fmla="*/ 723676 w 906898"/>
              <a:gd name="connsiteY1101" fmla="*/ 678508 h 906898"/>
              <a:gd name="connsiteX1102" fmla="*/ 727558 w 906898"/>
              <a:gd name="connsiteY1102" fmla="*/ 676965 h 906898"/>
              <a:gd name="connsiteX1103" fmla="*/ 123036 w 906898"/>
              <a:gd name="connsiteY1103" fmla="*/ 676451 h 906898"/>
              <a:gd name="connsiteX1104" fmla="*/ 129222 w 906898"/>
              <a:gd name="connsiteY1104" fmla="*/ 682608 h 906898"/>
              <a:gd name="connsiteX1105" fmla="*/ 133345 w 906898"/>
              <a:gd name="connsiteY1105" fmla="*/ 703132 h 906898"/>
              <a:gd name="connsiteX1106" fmla="*/ 151903 w 906898"/>
              <a:gd name="connsiteY1106" fmla="*/ 711341 h 906898"/>
              <a:gd name="connsiteX1107" fmla="*/ 153964 w 906898"/>
              <a:gd name="connsiteY1107" fmla="*/ 711341 h 906898"/>
              <a:gd name="connsiteX1108" fmla="*/ 156026 w 906898"/>
              <a:gd name="connsiteY1108" fmla="*/ 719551 h 906898"/>
              <a:gd name="connsiteX1109" fmla="*/ 147779 w 906898"/>
              <a:gd name="connsiteY1109" fmla="*/ 721603 h 906898"/>
              <a:gd name="connsiteX1110" fmla="*/ 139531 w 906898"/>
              <a:gd name="connsiteY1110" fmla="*/ 713394 h 906898"/>
              <a:gd name="connsiteX1111" fmla="*/ 131283 w 906898"/>
              <a:gd name="connsiteY1111" fmla="*/ 715446 h 906898"/>
              <a:gd name="connsiteX1112" fmla="*/ 120974 w 906898"/>
              <a:gd name="connsiteY1112" fmla="*/ 709289 h 906898"/>
              <a:gd name="connsiteX1113" fmla="*/ 120974 w 906898"/>
              <a:gd name="connsiteY1113" fmla="*/ 694922 h 906898"/>
              <a:gd name="connsiteX1114" fmla="*/ 123036 w 906898"/>
              <a:gd name="connsiteY1114" fmla="*/ 692870 h 906898"/>
              <a:gd name="connsiteX1115" fmla="*/ 118912 w 906898"/>
              <a:gd name="connsiteY1115" fmla="*/ 686713 h 906898"/>
              <a:gd name="connsiteX1116" fmla="*/ 123036 w 906898"/>
              <a:gd name="connsiteY1116" fmla="*/ 676451 h 906898"/>
              <a:gd name="connsiteX1117" fmla="*/ 211429 w 906898"/>
              <a:gd name="connsiteY1117" fmla="*/ 672136 h 906898"/>
              <a:gd name="connsiteX1118" fmla="*/ 211429 w 906898"/>
              <a:gd name="connsiteY1118" fmla="*/ 676309 h 906898"/>
              <a:gd name="connsiteX1119" fmla="*/ 213477 w 906898"/>
              <a:gd name="connsiteY1119" fmla="*/ 684657 h 906898"/>
              <a:gd name="connsiteX1120" fmla="*/ 205597 w 906898"/>
              <a:gd name="connsiteY1120" fmla="*/ 686664 h 906898"/>
              <a:gd name="connsiteX1121" fmla="*/ 205134 w 906898"/>
              <a:gd name="connsiteY1121" fmla="*/ 686431 h 906898"/>
              <a:gd name="connsiteX1122" fmla="*/ 203240 w 906898"/>
              <a:gd name="connsiteY1122" fmla="*/ 682570 h 906898"/>
              <a:gd name="connsiteX1123" fmla="*/ 211429 w 906898"/>
              <a:gd name="connsiteY1123" fmla="*/ 672136 h 906898"/>
              <a:gd name="connsiteX1124" fmla="*/ 791688 w 906898"/>
              <a:gd name="connsiteY1124" fmla="*/ 667695 h 906898"/>
              <a:gd name="connsiteX1125" fmla="*/ 797627 w 906898"/>
              <a:gd name="connsiteY1125" fmla="*/ 668207 h 906898"/>
              <a:gd name="connsiteX1126" fmla="*/ 801759 w 906898"/>
              <a:gd name="connsiteY1126" fmla="*/ 674349 h 906898"/>
              <a:gd name="connsiteX1127" fmla="*/ 805890 w 906898"/>
              <a:gd name="connsiteY1127" fmla="*/ 672302 h 906898"/>
              <a:gd name="connsiteX1128" fmla="*/ 814153 w 906898"/>
              <a:gd name="connsiteY1128" fmla="*/ 672302 h 906898"/>
              <a:gd name="connsiteX1129" fmla="*/ 822416 w 906898"/>
              <a:gd name="connsiteY1129" fmla="*/ 688680 h 906898"/>
              <a:gd name="connsiteX1130" fmla="*/ 816219 w 906898"/>
              <a:gd name="connsiteY1130" fmla="*/ 694822 h 906898"/>
              <a:gd name="connsiteX1131" fmla="*/ 814153 w 906898"/>
              <a:gd name="connsiteY1131" fmla="*/ 700964 h 906898"/>
              <a:gd name="connsiteX1132" fmla="*/ 793496 w 906898"/>
              <a:gd name="connsiteY1132" fmla="*/ 696869 h 906898"/>
              <a:gd name="connsiteX1133" fmla="*/ 789364 w 906898"/>
              <a:gd name="connsiteY1133" fmla="*/ 686633 h 906898"/>
              <a:gd name="connsiteX1134" fmla="*/ 785233 w 906898"/>
              <a:gd name="connsiteY1134" fmla="*/ 678443 h 906898"/>
              <a:gd name="connsiteX1135" fmla="*/ 787298 w 906898"/>
              <a:gd name="connsiteY1135" fmla="*/ 670254 h 906898"/>
              <a:gd name="connsiteX1136" fmla="*/ 791688 w 906898"/>
              <a:gd name="connsiteY1136" fmla="*/ 667695 h 906898"/>
              <a:gd name="connsiteX1137" fmla="*/ 112708 w 906898"/>
              <a:gd name="connsiteY1137" fmla="*/ 663835 h 906898"/>
              <a:gd name="connsiteX1138" fmla="*/ 116837 w 906898"/>
              <a:gd name="connsiteY1138" fmla="*/ 678244 h 906898"/>
              <a:gd name="connsiteX1139" fmla="*/ 116837 w 906898"/>
              <a:gd name="connsiteY1139" fmla="*/ 688536 h 906898"/>
              <a:gd name="connsiteX1140" fmla="*/ 120967 w 906898"/>
              <a:gd name="connsiteY1140" fmla="*/ 692653 h 906898"/>
              <a:gd name="connsiteX1141" fmla="*/ 118902 w 906898"/>
              <a:gd name="connsiteY1141" fmla="*/ 707062 h 906898"/>
              <a:gd name="connsiteX1142" fmla="*/ 133354 w 906898"/>
              <a:gd name="connsiteY1142" fmla="*/ 717354 h 906898"/>
              <a:gd name="connsiteX1143" fmla="*/ 139548 w 906898"/>
              <a:gd name="connsiteY1143" fmla="*/ 717354 h 906898"/>
              <a:gd name="connsiteX1144" fmla="*/ 149871 w 906898"/>
              <a:gd name="connsiteY1144" fmla="*/ 725587 h 906898"/>
              <a:gd name="connsiteX1145" fmla="*/ 154001 w 906898"/>
              <a:gd name="connsiteY1145" fmla="*/ 723529 h 906898"/>
              <a:gd name="connsiteX1146" fmla="*/ 158130 w 906898"/>
              <a:gd name="connsiteY1146" fmla="*/ 721470 h 906898"/>
              <a:gd name="connsiteX1147" fmla="*/ 166388 w 906898"/>
              <a:gd name="connsiteY1147" fmla="*/ 731762 h 906898"/>
              <a:gd name="connsiteX1148" fmla="*/ 160194 w 906898"/>
              <a:gd name="connsiteY1148" fmla="*/ 735879 h 906898"/>
              <a:gd name="connsiteX1149" fmla="*/ 147806 w 906898"/>
              <a:gd name="connsiteY1149" fmla="*/ 731762 h 906898"/>
              <a:gd name="connsiteX1150" fmla="*/ 141613 w 906898"/>
              <a:gd name="connsiteY1150" fmla="*/ 735879 h 906898"/>
              <a:gd name="connsiteX1151" fmla="*/ 133354 w 906898"/>
              <a:gd name="connsiteY1151" fmla="*/ 731762 h 906898"/>
              <a:gd name="connsiteX1152" fmla="*/ 129225 w 906898"/>
              <a:gd name="connsiteY1152" fmla="*/ 725587 h 906898"/>
              <a:gd name="connsiteX1153" fmla="*/ 116837 w 906898"/>
              <a:gd name="connsiteY1153" fmla="*/ 725587 h 906898"/>
              <a:gd name="connsiteX1154" fmla="*/ 108579 w 906898"/>
              <a:gd name="connsiteY1154" fmla="*/ 711179 h 906898"/>
              <a:gd name="connsiteX1155" fmla="*/ 110643 w 906898"/>
              <a:gd name="connsiteY1155" fmla="*/ 702945 h 906898"/>
              <a:gd name="connsiteX1156" fmla="*/ 102385 w 906898"/>
              <a:gd name="connsiteY1156" fmla="*/ 694711 h 906898"/>
              <a:gd name="connsiteX1157" fmla="*/ 104449 w 906898"/>
              <a:gd name="connsiteY1157" fmla="*/ 682361 h 906898"/>
              <a:gd name="connsiteX1158" fmla="*/ 106514 w 906898"/>
              <a:gd name="connsiteY1158" fmla="*/ 678244 h 906898"/>
              <a:gd name="connsiteX1159" fmla="*/ 104449 w 906898"/>
              <a:gd name="connsiteY1159" fmla="*/ 672069 h 906898"/>
              <a:gd name="connsiteX1160" fmla="*/ 112708 w 906898"/>
              <a:gd name="connsiteY1160" fmla="*/ 663835 h 906898"/>
              <a:gd name="connsiteX1161" fmla="*/ 752439 w 906898"/>
              <a:gd name="connsiteY1161" fmla="*/ 663647 h 906898"/>
              <a:gd name="connsiteX1162" fmla="*/ 764759 w 906898"/>
              <a:gd name="connsiteY1162" fmla="*/ 663905 h 906898"/>
              <a:gd name="connsiteX1163" fmla="*/ 781187 w 906898"/>
              <a:gd name="connsiteY1163" fmla="*/ 672149 h 906898"/>
              <a:gd name="connsiteX1164" fmla="*/ 781187 w 906898"/>
              <a:gd name="connsiteY1164" fmla="*/ 674210 h 906898"/>
              <a:gd name="connsiteX1165" fmla="*/ 777080 w 906898"/>
              <a:gd name="connsiteY1165" fmla="*/ 672149 h 906898"/>
              <a:gd name="connsiteX1166" fmla="*/ 752439 w 906898"/>
              <a:gd name="connsiteY1166" fmla="*/ 670088 h 906898"/>
              <a:gd name="connsiteX1167" fmla="*/ 738064 w 906898"/>
              <a:gd name="connsiteY1167" fmla="*/ 684516 h 906898"/>
              <a:gd name="connsiteX1168" fmla="*/ 738064 w 906898"/>
              <a:gd name="connsiteY1168" fmla="*/ 694822 h 906898"/>
              <a:gd name="connsiteX1169" fmla="*/ 744225 w 906898"/>
              <a:gd name="connsiteY1169" fmla="*/ 696883 h 906898"/>
              <a:gd name="connsiteX1170" fmla="*/ 744225 w 906898"/>
              <a:gd name="connsiteY1170" fmla="*/ 690700 h 906898"/>
              <a:gd name="connsiteX1171" fmla="*/ 748332 w 906898"/>
              <a:gd name="connsiteY1171" fmla="*/ 686577 h 906898"/>
              <a:gd name="connsiteX1172" fmla="*/ 754492 w 906898"/>
              <a:gd name="connsiteY1172" fmla="*/ 688639 h 906898"/>
              <a:gd name="connsiteX1173" fmla="*/ 756545 w 906898"/>
              <a:gd name="connsiteY1173" fmla="*/ 692761 h 906898"/>
              <a:gd name="connsiteX1174" fmla="*/ 756545 w 906898"/>
              <a:gd name="connsiteY1174" fmla="*/ 696883 h 906898"/>
              <a:gd name="connsiteX1175" fmla="*/ 760652 w 906898"/>
              <a:gd name="connsiteY1175" fmla="*/ 701005 h 906898"/>
              <a:gd name="connsiteX1176" fmla="*/ 758599 w 906898"/>
              <a:gd name="connsiteY1176" fmla="*/ 707189 h 906898"/>
              <a:gd name="connsiteX1177" fmla="*/ 744225 w 906898"/>
              <a:gd name="connsiteY1177" fmla="*/ 709250 h 906898"/>
              <a:gd name="connsiteX1178" fmla="*/ 733957 w 906898"/>
              <a:gd name="connsiteY1178" fmla="*/ 701005 h 906898"/>
              <a:gd name="connsiteX1179" fmla="*/ 731904 w 906898"/>
              <a:gd name="connsiteY1179" fmla="*/ 678333 h 906898"/>
              <a:gd name="connsiteX1180" fmla="*/ 740118 w 906898"/>
              <a:gd name="connsiteY1180" fmla="*/ 668027 h 906898"/>
              <a:gd name="connsiteX1181" fmla="*/ 752439 w 906898"/>
              <a:gd name="connsiteY1181" fmla="*/ 663647 h 906898"/>
              <a:gd name="connsiteX1182" fmla="*/ 821379 w 906898"/>
              <a:gd name="connsiteY1182" fmla="*/ 659403 h 906898"/>
              <a:gd name="connsiteX1183" fmla="*/ 824491 w 906898"/>
              <a:gd name="connsiteY1183" fmla="*/ 661976 h 906898"/>
              <a:gd name="connsiteX1184" fmla="*/ 822416 w 906898"/>
              <a:gd name="connsiteY1184" fmla="*/ 678443 h 906898"/>
              <a:gd name="connsiteX1185" fmla="*/ 814116 w 906898"/>
              <a:gd name="connsiteY1185" fmla="*/ 664035 h 906898"/>
              <a:gd name="connsiteX1186" fmla="*/ 818266 w 906898"/>
              <a:gd name="connsiteY1186" fmla="*/ 659918 h 906898"/>
              <a:gd name="connsiteX1187" fmla="*/ 821379 w 906898"/>
              <a:gd name="connsiteY1187" fmla="*/ 659403 h 906898"/>
              <a:gd name="connsiteX1188" fmla="*/ 213591 w 906898"/>
              <a:gd name="connsiteY1188" fmla="*/ 655868 h 906898"/>
              <a:gd name="connsiteX1189" fmla="*/ 219742 w 906898"/>
              <a:gd name="connsiteY1189" fmla="*/ 659976 h 906898"/>
              <a:gd name="connsiteX1190" fmla="*/ 227945 w 906898"/>
              <a:gd name="connsiteY1190" fmla="*/ 674356 h 906898"/>
              <a:gd name="connsiteX1191" fmla="*/ 236147 w 906898"/>
              <a:gd name="connsiteY1191" fmla="*/ 678464 h 906898"/>
              <a:gd name="connsiteX1192" fmla="*/ 246400 w 906898"/>
              <a:gd name="connsiteY1192" fmla="*/ 688735 h 906898"/>
              <a:gd name="connsiteX1193" fmla="*/ 242299 w 906898"/>
              <a:gd name="connsiteY1193" fmla="*/ 688735 h 906898"/>
              <a:gd name="connsiteX1194" fmla="*/ 234096 w 906898"/>
              <a:gd name="connsiteY1194" fmla="*/ 682573 h 906898"/>
              <a:gd name="connsiteX1195" fmla="*/ 227945 w 906898"/>
              <a:gd name="connsiteY1195" fmla="*/ 684627 h 906898"/>
              <a:gd name="connsiteX1196" fmla="*/ 215641 w 906898"/>
              <a:gd name="connsiteY1196" fmla="*/ 678464 h 906898"/>
              <a:gd name="connsiteX1197" fmla="*/ 211540 w 906898"/>
              <a:gd name="connsiteY1197" fmla="*/ 662030 h 906898"/>
              <a:gd name="connsiteX1198" fmla="*/ 213591 w 906898"/>
              <a:gd name="connsiteY1198" fmla="*/ 655868 h 906898"/>
              <a:gd name="connsiteX1199" fmla="*/ 100606 w 906898"/>
              <a:gd name="connsiteY1199" fmla="*/ 649851 h 906898"/>
              <a:gd name="connsiteX1200" fmla="*/ 102823 w 906898"/>
              <a:gd name="connsiteY1200" fmla="*/ 652205 h 906898"/>
              <a:gd name="connsiteX1201" fmla="*/ 108718 w 906898"/>
              <a:gd name="connsiteY1201" fmla="*/ 653747 h 906898"/>
              <a:gd name="connsiteX1202" fmla="*/ 110769 w 906898"/>
              <a:gd name="connsiteY1202" fmla="*/ 657860 h 906898"/>
              <a:gd name="connsiteX1203" fmla="*/ 104617 w 906898"/>
              <a:gd name="connsiteY1203" fmla="*/ 655803 h 906898"/>
              <a:gd name="connsiteX1204" fmla="*/ 101797 w 906898"/>
              <a:gd name="connsiteY1204" fmla="*/ 652719 h 906898"/>
              <a:gd name="connsiteX1205" fmla="*/ 100402 w 906898"/>
              <a:gd name="connsiteY1205" fmla="*/ 649635 h 906898"/>
              <a:gd name="connsiteX1206" fmla="*/ 100516 w 906898"/>
              <a:gd name="connsiteY1206" fmla="*/ 649635 h 906898"/>
              <a:gd name="connsiteX1207" fmla="*/ 100606 w 906898"/>
              <a:gd name="connsiteY1207" fmla="*/ 649851 h 906898"/>
              <a:gd name="connsiteX1208" fmla="*/ 758578 w 906898"/>
              <a:gd name="connsiteY1208" fmla="*/ 643252 h 906898"/>
              <a:gd name="connsiteX1209" fmla="*/ 762657 w 906898"/>
              <a:gd name="connsiteY1209" fmla="*/ 645327 h 906898"/>
              <a:gd name="connsiteX1210" fmla="*/ 754499 w 906898"/>
              <a:gd name="connsiteY1210" fmla="*/ 647402 h 906898"/>
              <a:gd name="connsiteX1211" fmla="*/ 750420 w 906898"/>
              <a:gd name="connsiteY1211" fmla="*/ 657776 h 906898"/>
              <a:gd name="connsiteX1212" fmla="*/ 752460 w 906898"/>
              <a:gd name="connsiteY1212" fmla="*/ 659851 h 906898"/>
              <a:gd name="connsiteX1213" fmla="*/ 748381 w 906898"/>
              <a:gd name="connsiteY1213" fmla="*/ 657776 h 906898"/>
              <a:gd name="connsiteX1214" fmla="*/ 752460 w 906898"/>
              <a:gd name="connsiteY1214" fmla="*/ 647402 h 906898"/>
              <a:gd name="connsiteX1215" fmla="*/ 758578 w 906898"/>
              <a:gd name="connsiteY1215" fmla="*/ 643252 h 906898"/>
              <a:gd name="connsiteX1216" fmla="*/ 816203 w 906898"/>
              <a:gd name="connsiteY1216" fmla="*/ 640815 h 906898"/>
              <a:gd name="connsiteX1217" fmla="*/ 820330 w 906898"/>
              <a:gd name="connsiteY1217" fmla="*/ 643394 h 906898"/>
              <a:gd name="connsiteX1218" fmla="*/ 822393 w 906898"/>
              <a:gd name="connsiteY1218" fmla="*/ 649583 h 906898"/>
              <a:gd name="connsiteX1219" fmla="*/ 828582 w 906898"/>
              <a:gd name="connsiteY1219" fmla="*/ 649583 h 906898"/>
              <a:gd name="connsiteX1220" fmla="*/ 830645 w 906898"/>
              <a:gd name="connsiteY1220" fmla="*/ 659899 h 906898"/>
              <a:gd name="connsiteX1221" fmla="*/ 828582 w 906898"/>
              <a:gd name="connsiteY1221" fmla="*/ 664025 h 906898"/>
              <a:gd name="connsiteX1222" fmla="*/ 820330 w 906898"/>
              <a:gd name="connsiteY1222" fmla="*/ 657836 h 906898"/>
              <a:gd name="connsiteX1223" fmla="*/ 814140 w 906898"/>
              <a:gd name="connsiteY1223" fmla="*/ 657836 h 906898"/>
              <a:gd name="connsiteX1224" fmla="*/ 810014 w 906898"/>
              <a:gd name="connsiteY1224" fmla="*/ 668152 h 906898"/>
              <a:gd name="connsiteX1225" fmla="*/ 805888 w 906898"/>
              <a:gd name="connsiteY1225" fmla="*/ 666088 h 906898"/>
              <a:gd name="connsiteX1226" fmla="*/ 803824 w 906898"/>
              <a:gd name="connsiteY1226" fmla="*/ 657836 h 906898"/>
              <a:gd name="connsiteX1227" fmla="*/ 807951 w 906898"/>
              <a:gd name="connsiteY1227" fmla="*/ 651646 h 906898"/>
              <a:gd name="connsiteX1228" fmla="*/ 805888 w 906898"/>
              <a:gd name="connsiteY1228" fmla="*/ 645457 h 906898"/>
              <a:gd name="connsiteX1229" fmla="*/ 812077 w 906898"/>
              <a:gd name="connsiteY1229" fmla="*/ 641331 h 906898"/>
              <a:gd name="connsiteX1230" fmla="*/ 816203 w 906898"/>
              <a:gd name="connsiteY1230" fmla="*/ 640815 h 906898"/>
              <a:gd name="connsiteX1231" fmla="*/ 181980 w 906898"/>
              <a:gd name="connsiteY1231" fmla="*/ 640294 h 906898"/>
              <a:gd name="connsiteX1232" fmla="*/ 197181 w 906898"/>
              <a:gd name="connsiteY1232" fmla="*/ 641320 h 906898"/>
              <a:gd name="connsiteX1233" fmla="*/ 201303 w 906898"/>
              <a:gd name="connsiteY1233" fmla="*/ 655686 h 906898"/>
              <a:gd name="connsiteX1234" fmla="*/ 207487 w 906898"/>
              <a:gd name="connsiteY1234" fmla="*/ 657739 h 906898"/>
              <a:gd name="connsiteX1235" fmla="*/ 203365 w 906898"/>
              <a:gd name="connsiteY1235" fmla="*/ 678262 h 906898"/>
              <a:gd name="connsiteX1236" fmla="*/ 188936 w 906898"/>
              <a:gd name="connsiteY1236" fmla="*/ 682367 h 906898"/>
              <a:gd name="connsiteX1237" fmla="*/ 180692 w 906898"/>
              <a:gd name="connsiteY1237" fmla="*/ 680314 h 906898"/>
              <a:gd name="connsiteX1238" fmla="*/ 174508 w 906898"/>
              <a:gd name="connsiteY1238" fmla="*/ 682367 h 906898"/>
              <a:gd name="connsiteX1239" fmla="*/ 162141 w 906898"/>
              <a:gd name="connsiteY1239" fmla="*/ 678262 h 906898"/>
              <a:gd name="connsiteX1240" fmla="*/ 162141 w 906898"/>
              <a:gd name="connsiteY1240" fmla="*/ 668001 h 906898"/>
              <a:gd name="connsiteX1241" fmla="*/ 168325 w 906898"/>
              <a:gd name="connsiteY1241" fmla="*/ 661843 h 906898"/>
              <a:gd name="connsiteX1242" fmla="*/ 166264 w 906898"/>
              <a:gd name="connsiteY1242" fmla="*/ 655686 h 906898"/>
              <a:gd name="connsiteX1243" fmla="*/ 168325 w 906898"/>
              <a:gd name="connsiteY1243" fmla="*/ 645425 h 906898"/>
              <a:gd name="connsiteX1244" fmla="*/ 181980 w 906898"/>
              <a:gd name="connsiteY1244" fmla="*/ 640294 h 906898"/>
              <a:gd name="connsiteX1245" fmla="*/ 744131 w 906898"/>
              <a:gd name="connsiteY1245" fmla="*/ 630968 h 906898"/>
              <a:gd name="connsiteX1246" fmla="*/ 750306 w 906898"/>
              <a:gd name="connsiteY1246" fmla="*/ 633022 h 906898"/>
              <a:gd name="connsiteX1247" fmla="*/ 752365 w 906898"/>
              <a:gd name="connsiteY1247" fmla="*/ 635076 h 906898"/>
              <a:gd name="connsiteX1248" fmla="*/ 758540 w 906898"/>
              <a:gd name="connsiteY1248" fmla="*/ 633022 h 906898"/>
              <a:gd name="connsiteX1249" fmla="*/ 762657 w 906898"/>
              <a:gd name="connsiteY1249" fmla="*/ 637130 h 906898"/>
              <a:gd name="connsiteX1250" fmla="*/ 760598 w 906898"/>
              <a:gd name="connsiteY1250" fmla="*/ 641239 h 906898"/>
              <a:gd name="connsiteX1251" fmla="*/ 748248 w 906898"/>
              <a:gd name="connsiteY1251" fmla="*/ 645348 h 906898"/>
              <a:gd name="connsiteX1252" fmla="*/ 748248 w 906898"/>
              <a:gd name="connsiteY1252" fmla="*/ 661781 h 906898"/>
              <a:gd name="connsiteX1253" fmla="*/ 740014 w 906898"/>
              <a:gd name="connsiteY1253" fmla="*/ 663836 h 906898"/>
              <a:gd name="connsiteX1254" fmla="*/ 737956 w 906898"/>
              <a:gd name="connsiteY1254" fmla="*/ 661781 h 906898"/>
              <a:gd name="connsiteX1255" fmla="*/ 735898 w 906898"/>
              <a:gd name="connsiteY1255" fmla="*/ 655619 h 906898"/>
              <a:gd name="connsiteX1256" fmla="*/ 731872 w 906898"/>
              <a:gd name="connsiteY1256" fmla="*/ 653610 h 906898"/>
              <a:gd name="connsiteX1257" fmla="*/ 731872 w 906898"/>
              <a:gd name="connsiteY1257" fmla="*/ 653428 h 906898"/>
              <a:gd name="connsiteX1258" fmla="*/ 735898 w 906898"/>
              <a:gd name="connsiteY1258" fmla="*/ 647402 h 906898"/>
              <a:gd name="connsiteX1259" fmla="*/ 731872 w 906898"/>
              <a:gd name="connsiteY1259" fmla="*/ 639366 h 906898"/>
              <a:gd name="connsiteX1260" fmla="*/ 731872 w 906898"/>
              <a:gd name="connsiteY1260" fmla="*/ 639139 h 906898"/>
              <a:gd name="connsiteX1261" fmla="*/ 735898 w 906898"/>
              <a:gd name="connsiteY1261" fmla="*/ 637130 h 906898"/>
              <a:gd name="connsiteX1262" fmla="*/ 740014 w 906898"/>
              <a:gd name="connsiteY1262" fmla="*/ 637130 h 906898"/>
              <a:gd name="connsiteX1263" fmla="*/ 744131 w 906898"/>
              <a:gd name="connsiteY1263" fmla="*/ 630968 h 906898"/>
              <a:gd name="connsiteX1264" fmla="*/ 172489 w 906898"/>
              <a:gd name="connsiteY1264" fmla="*/ 630968 h 906898"/>
              <a:gd name="connsiteX1265" fmla="*/ 178589 w 906898"/>
              <a:gd name="connsiteY1265" fmla="*/ 635085 h 906898"/>
              <a:gd name="connsiteX1266" fmla="*/ 182656 w 906898"/>
              <a:gd name="connsiteY1266" fmla="*/ 637143 h 906898"/>
              <a:gd name="connsiteX1267" fmla="*/ 170455 w 906898"/>
              <a:gd name="connsiteY1267" fmla="*/ 641260 h 906898"/>
              <a:gd name="connsiteX1268" fmla="*/ 168422 w 906898"/>
              <a:gd name="connsiteY1268" fmla="*/ 639201 h 906898"/>
              <a:gd name="connsiteX1269" fmla="*/ 168422 w 906898"/>
              <a:gd name="connsiteY1269" fmla="*/ 633026 h 906898"/>
              <a:gd name="connsiteX1270" fmla="*/ 172489 w 906898"/>
              <a:gd name="connsiteY1270" fmla="*/ 630968 h 906898"/>
              <a:gd name="connsiteX1271" fmla="*/ 131263 w 906898"/>
              <a:gd name="connsiteY1271" fmla="*/ 630518 h 906898"/>
              <a:gd name="connsiteX1272" fmla="*/ 137438 w 906898"/>
              <a:gd name="connsiteY1272" fmla="*/ 633087 h 906898"/>
              <a:gd name="connsiteX1273" fmla="*/ 139496 w 906898"/>
              <a:gd name="connsiteY1273" fmla="*/ 637199 h 906898"/>
              <a:gd name="connsiteX1274" fmla="*/ 135380 w 906898"/>
              <a:gd name="connsiteY1274" fmla="*/ 641311 h 906898"/>
              <a:gd name="connsiteX1275" fmla="*/ 141555 w 906898"/>
              <a:gd name="connsiteY1275" fmla="*/ 649534 h 906898"/>
              <a:gd name="connsiteX1276" fmla="*/ 137438 w 906898"/>
              <a:gd name="connsiteY1276" fmla="*/ 653646 h 906898"/>
              <a:gd name="connsiteX1277" fmla="*/ 129204 w 906898"/>
              <a:gd name="connsiteY1277" fmla="*/ 653646 h 906898"/>
              <a:gd name="connsiteX1278" fmla="*/ 123029 w 906898"/>
              <a:gd name="connsiteY1278" fmla="*/ 647478 h 906898"/>
              <a:gd name="connsiteX1279" fmla="*/ 120971 w 906898"/>
              <a:gd name="connsiteY1279" fmla="*/ 647478 h 906898"/>
              <a:gd name="connsiteX1280" fmla="*/ 120971 w 906898"/>
              <a:gd name="connsiteY1280" fmla="*/ 659813 h 906898"/>
              <a:gd name="connsiteX1281" fmla="*/ 145671 w 906898"/>
              <a:gd name="connsiteY1281" fmla="*/ 678316 h 906898"/>
              <a:gd name="connsiteX1282" fmla="*/ 158022 w 906898"/>
              <a:gd name="connsiteY1282" fmla="*/ 676260 h 906898"/>
              <a:gd name="connsiteX1283" fmla="*/ 160080 w 906898"/>
              <a:gd name="connsiteY1283" fmla="*/ 680372 h 906898"/>
              <a:gd name="connsiteX1284" fmla="*/ 147730 w 906898"/>
              <a:gd name="connsiteY1284" fmla="*/ 682428 h 906898"/>
              <a:gd name="connsiteX1285" fmla="*/ 125087 w 906898"/>
              <a:gd name="connsiteY1285" fmla="*/ 676260 h 906898"/>
              <a:gd name="connsiteX1286" fmla="*/ 112737 w 906898"/>
              <a:gd name="connsiteY1286" fmla="*/ 645422 h 906898"/>
              <a:gd name="connsiteX1287" fmla="*/ 125087 w 906898"/>
              <a:gd name="connsiteY1287" fmla="*/ 631032 h 906898"/>
              <a:gd name="connsiteX1288" fmla="*/ 131263 w 906898"/>
              <a:gd name="connsiteY1288" fmla="*/ 630518 h 906898"/>
              <a:gd name="connsiteX1289" fmla="*/ 166961 w 906898"/>
              <a:gd name="connsiteY1289" fmla="*/ 623441 h 906898"/>
              <a:gd name="connsiteX1290" fmla="*/ 170306 w 906898"/>
              <a:gd name="connsiteY1290" fmla="*/ 626794 h 906898"/>
              <a:gd name="connsiteX1291" fmla="*/ 166189 w 906898"/>
              <a:gd name="connsiteY1291" fmla="*/ 630920 h 906898"/>
              <a:gd name="connsiteX1292" fmla="*/ 164131 w 906898"/>
              <a:gd name="connsiteY1292" fmla="*/ 639173 h 906898"/>
              <a:gd name="connsiteX1293" fmla="*/ 168247 w 906898"/>
              <a:gd name="connsiteY1293" fmla="*/ 643299 h 906898"/>
              <a:gd name="connsiteX1294" fmla="*/ 162072 w 906898"/>
              <a:gd name="connsiteY1294" fmla="*/ 647425 h 906898"/>
              <a:gd name="connsiteX1295" fmla="*/ 160014 w 906898"/>
              <a:gd name="connsiteY1295" fmla="*/ 641236 h 906898"/>
              <a:gd name="connsiteX1296" fmla="*/ 151780 w 906898"/>
              <a:gd name="connsiteY1296" fmla="*/ 635046 h 906898"/>
              <a:gd name="connsiteX1297" fmla="*/ 151780 w 906898"/>
              <a:gd name="connsiteY1297" fmla="*/ 630920 h 906898"/>
              <a:gd name="connsiteX1298" fmla="*/ 157955 w 906898"/>
              <a:gd name="connsiteY1298" fmla="*/ 628857 h 906898"/>
              <a:gd name="connsiteX1299" fmla="*/ 162072 w 906898"/>
              <a:gd name="connsiteY1299" fmla="*/ 628857 h 906898"/>
              <a:gd name="connsiteX1300" fmla="*/ 162072 w 906898"/>
              <a:gd name="connsiteY1300" fmla="*/ 624731 h 906898"/>
              <a:gd name="connsiteX1301" fmla="*/ 166961 w 906898"/>
              <a:gd name="connsiteY1301" fmla="*/ 623441 h 906898"/>
              <a:gd name="connsiteX1302" fmla="*/ 48103 w 906898"/>
              <a:gd name="connsiteY1302" fmla="*/ 622192 h 906898"/>
              <a:gd name="connsiteX1303" fmla="*/ 48787 w 906898"/>
              <a:gd name="connsiteY1303" fmla="*/ 624395 h 906898"/>
              <a:gd name="connsiteX1304" fmla="*/ 49783 w 906898"/>
              <a:gd name="connsiteY1304" fmla="*/ 626230 h 906898"/>
              <a:gd name="connsiteX1305" fmla="*/ 742133 w 906898"/>
              <a:gd name="connsiteY1305" fmla="*/ 616692 h 906898"/>
              <a:gd name="connsiteX1306" fmla="*/ 746238 w 906898"/>
              <a:gd name="connsiteY1306" fmla="*/ 618745 h 906898"/>
              <a:gd name="connsiteX1307" fmla="*/ 748290 w 906898"/>
              <a:gd name="connsiteY1307" fmla="*/ 620799 h 906898"/>
              <a:gd name="connsiteX1308" fmla="*/ 750343 w 906898"/>
              <a:gd name="connsiteY1308" fmla="*/ 620799 h 906898"/>
              <a:gd name="connsiteX1309" fmla="*/ 756500 w 906898"/>
              <a:gd name="connsiteY1309" fmla="*/ 618745 h 906898"/>
              <a:gd name="connsiteX1310" fmla="*/ 762657 w 906898"/>
              <a:gd name="connsiteY1310" fmla="*/ 624906 h 906898"/>
              <a:gd name="connsiteX1311" fmla="*/ 762657 w 906898"/>
              <a:gd name="connsiteY1311" fmla="*/ 633120 h 906898"/>
              <a:gd name="connsiteX1312" fmla="*/ 754447 w 906898"/>
              <a:gd name="connsiteY1312" fmla="*/ 631066 h 906898"/>
              <a:gd name="connsiteX1313" fmla="*/ 746238 w 906898"/>
              <a:gd name="connsiteY1313" fmla="*/ 629013 h 906898"/>
              <a:gd name="connsiteX1314" fmla="*/ 738029 w 906898"/>
              <a:gd name="connsiteY1314" fmla="*/ 633120 h 906898"/>
              <a:gd name="connsiteX1315" fmla="*/ 731872 w 906898"/>
              <a:gd name="connsiteY1315" fmla="*/ 635173 h 906898"/>
              <a:gd name="connsiteX1316" fmla="*/ 731872 w 906898"/>
              <a:gd name="connsiteY1316" fmla="*/ 639139 h 906898"/>
              <a:gd name="connsiteX1317" fmla="*/ 731781 w 906898"/>
              <a:gd name="connsiteY1317" fmla="*/ 639185 h 906898"/>
              <a:gd name="connsiteX1318" fmla="*/ 731872 w 906898"/>
              <a:gd name="connsiteY1318" fmla="*/ 639366 h 906898"/>
              <a:gd name="connsiteX1319" fmla="*/ 731872 w 906898"/>
              <a:gd name="connsiteY1319" fmla="*/ 647494 h 906898"/>
              <a:gd name="connsiteX1320" fmla="*/ 731872 w 906898"/>
              <a:gd name="connsiteY1320" fmla="*/ 653428 h 906898"/>
              <a:gd name="connsiteX1321" fmla="*/ 731781 w 906898"/>
              <a:gd name="connsiteY1321" fmla="*/ 653564 h 906898"/>
              <a:gd name="connsiteX1322" fmla="*/ 731872 w 906898"/>
              <a:gd name="connsiteY1322" fmla="*/ 653610 h 906898"/>
              <a:gd name="connsiteX1323" fmla="*/ 731872 w 906898"/>
              <a:gd name="connsiteY1323" fmla="*/ 657761 h 906898"/>
              <a:gd name="connsiteX1324" fmla="*/ 738029 w 906898"/>
              <a:gd name="connsiteY1324" fmla="*/ 665975 h 906898"/>
              <a:gd name="connsiteX1325" fmla="*/ 733924 w 906898"/>
              <a:gd name="connsiteY1325" fmla="*/ 672136 h 906898"/>
              <a:gd name="connsiteX1326" fmla="*/ 725715 w 906898"/>
              <a:gd name="connsiteY1326" fmla="*/ 663922 h 906898"/>
              <a:gd name="connsiteX1327" fmla="*/ 721610 w 906898"/>
              <a:gd name="connsiteY1327" fmla="*/ 653654 h 906898"/>
              <a:gd name="connsiteX1328" fmla="*/ 719557 w 906898"/>
              <a:gd name="connsiteY1328" fmla="*/ 643387 h 906898"/>
              <a:gd name="connsiteX1329" fmla="*/ 723662 w 906898"/>
              <a:gd name="connsiteY1329" fmla="*/ 639280 h 906898"/>
              <a:gd name="connsiteX1330" fmla="*/ 719557 w 906898"/>
              <a:gd name="connsiteY1330" fmla="*/ 633120 h 906898"/>
              <a:gd name="connsiteX1331" fmla="*/ 725715 w 906898"/>
              <a:gd name="connsiteY1331" fmla="*/ 624906 h 906898"/>
              <a:gd name="connsiteX1332" fmla="*/ 733924 w 906898"/>
              <a:gd name="connsiteY1332" fmla="*/ 626959 h 906898"/>
              <a:gd name="connsiteX1333" fmla="*/ 735976 w 906898"/>
              <a:gd name="connsiteY1333" fmla="*/ 622852 h 906898"/>
              <a:gd name="connsiteX1334" fmla="*/ 742133 w 906898"/>
              <a:gd name="connsiteY1334" fmla="*/ 616692 h 906898"/>
              <a:gd name="connsiteX1335" fmla="*/ 162893 w 906898"/>
              <a:gd name="connsiteY1335" fmla="*/ 615466 h 906898"/>
              <a:gd name="connsiteX1336" fmla="*/ 168309 w 906898"/>
              <a:gd name="connsiteY1336" fmla="*/ 616744 h 906898"/>
              <a:gd name="connsiteX1337" fmla="*/ 168309 w 906898"/>
              <a:gd name="connsiteY1337" fmla="*/ 618789 h 906898"/>
              <a:gd name="connsiteX1338" fmla="*/ 164183 w 906898"/>
              <a:gd name="connsiteY1338" fmla="*/ 620833 h 906898"/>
              <a:gd name="connsiteX1339" fmla="*/ 157993 w 906898"/>
              <a:gd name="connsiteY1339" fmla="*/ 626966 h 906898"/>
              <a:gd name="connsiteX1340" fmla="*/ 149741 w 906898"/>
              <a:gd name="connsiteY1340" fmla="*/ 629011 h 906898"/>
              <a:gd name="connsiteX1341" fmla="*/ 149741 w 906898"/>
              <a:gd name="connsiteY1341" fmla="*/ 639233 h 906898"/>
              <a:gd name="connsiteX1342" fmla="*/ 155930 w 906898"/>
              <a:gd name="connsiteY1342" fmla="*/ 643321 h 906898"/>
              <a:gd name="connsiteX1343" fmla="*/ 157993 w 906898"/>
              <a:gd name="connsiteY1343" fmla="*/ 649455 h 906898"/>
              <a:gd name="connsiteX1344" fmla="*/ 162120 w 906898"/>
              <a:gd name="connsiteY1344" fmla="*/ 651499 h 906898"/>
              <a:gd name="connsiteX1345" fmla="*/ 160057 w 906898"/>
              <a:gd name="connsiteY1345" fmla="*/ 653544 h 906898"/>
              <a:gd name="connsiteX1346" fmla="*/ 149741 w 906898"/>
              <a:gd name="connsiteY1346" fmla="*/ 649455 h 906898"/>
              <a:gd name="connsiteX1347" fmla="*/ 147677 w 906898"/>
              <a:gd name="connsiteY1347" fmla="*/ 641277 h 906898"/>
              <a:gd name="connsiteX1348" fmla="*/ 147677 w 906898"/>
              <a:gd name="connsiteY1348" fmla="*/ 639233 h 906898"/>
              <a:gd name="connsiteX1349" fmla="*/ 143551 w 906898"/>
              <a:gd name="connsiteY1349" fmla="*/ 633099 h 906898"/>
              <a:gd name="connsiteX1350" fmla="*/ 145614 w 906898"/>
              <a:gd name="connsiteY1350" fmla="*/ 624922 h 906898"/>
              <a:gd name="connsiteX1351" fmla="*/ 153867 w 906898"/>
              <a:gd name="connsiteY1351" fmla="*/ 624922 h 906898"/>
              <a:gd name="connsiteX1352" fmla="*/ 155930 w 906898"/>
              <a:gd name="connsiteY1352" fmla="*/ 622877 h 906898"/>
              <a:gd name="connsiteX1353" fmla="*/ 155930 w 906898"/>
              <a:gd name="connsiteY1353" fmla="*/ 618789 h 906898"/>
              <a:gd name="connsiteX1354" fmla="*/ 162893 w 906898"/>
              <a:gd name="connsiteY1354" fmla="*/ 615466 h 906898"/>
              <a:gd name="connsiteX1355" fmla="*/ 744065 w 906898"/>
              <a:gd name="connsiteY1355" fmla="*/ 614700 h 906898"/>
              <a:gd name="connsiteX1356" fmla="*/ 748270 w 906898"/>
              <a:gd name="connsiteY1356" fmla="*/ 616692 h 906898"/>
              <a:gd name="connsiteX1357" fmla="*/ 750373 w 906898"/>
              <a:gd name="connsiteY1357" fmla="*/ 618684 h 906898"/>
              <a:gd name="connsiteX1358" fmla="*/ 744065 w 906898"/>
              <a:gd name="connsiteY1358" fmla="*/ 614700 h 906898"/>
              <a:gd name="connsiteX1359" fmla="*/ 113649 w 906898"/>
              <a:gd name="connsiteY1359" fmla="*/ 613923 h 906898"/>
              <a:gd name="connsiteX1360" fmla="*/ 114928 w 906898"/>
              <a:gd name="connsiteY1360" fmla="*/ 616502 h 906898"/>
              <a:gd name="connsiteX1361" fmla="*/ 110834 w 906898"/>
              <a:gd name="connsiteY1361" fmla="*/ 620628 h 906898"/>
              <a:gd name="connsiteX1362" fmla="*/ 108786 w 906898"/>
              <a:gd name="connsiteY1362" fmla="*/ 635070 h 906898"/>
              <a:gd name="connsiteX1363" fmla="*/ 110834 w 906898"/>
              <a:gd name="connsiteY1363" fmla="*/ 641260 h 906898"/>
              <a:gd name="connsiteX1364" fmla="*/ 108786 w 906898"/>
              <a:gd name="connsiteY1364" fmla="*/ 641260 h 906898"/>
              <a:gd name="connsiteX1365" fmla="*/ 104692 w 906898"/>
              <a:gd name="connsiteY1365" fmla="*/ 633007 h 906898"/>
              <a:gd name="connsiteX1366" fmla="*/ 110834 w 906898"/>
              <a:gd name="connsiteY1366" fmla="*/ 614439 h 906898"/>
              <a:gd name="connsiteX1367" fmla="*/ 113649 w 906898"/>
              <a:gd name="connsiteY1367" fmla="*/ 613923 h 906898"/>
              <a:gd name="connsiteX1368" fmla="*/ 789889 w 906898"/>
              <a:gd name="connsiteY1368" fmla="*/ 612187 h 906898"/>
              <a:gd name="connsiteX1369" fmla="*/ 801706 w 906898"/>
              <a:gd name="connsiteY1369" fmla="*/ 618627 h 906898"/>
              <a:gd name="connsiteX1370" fmla="*/ 805816 w 906898"/>
              <a:gd name="connsiteY1370" fmla="*/ 633051 h 906898"/>
              <a:gd name="connsiteX1371" fmla="*/ 799651 w 906898"/>
              <a:gd name="connsiteY1371" fmla="*/ 639233 h 906898"/>
              <a:gd name="connsiteX1372" fmla="*/ 793485 w 906898"/>
              <a:gd name="connsiteY1372" fmla="*/ 639233 h 906898"/>
              <a:gd name="connsiteX1373" fmla="*/ 785264 w 906898"/>
              <a:gd name="connsiteY1373" fmla="*/ 639233 h 906898"/>
              <a:gd name="connsiteX1374" fmla="*/ 783209 w 906898"/>
              <a:gd name="connsiteY1374" fmla="*/ 630991 h 906898"/>
              <a:gd name="connsiteX1375" fmla="*/ 789375 w 906898"/>
              <a:gd name="connsiteY1375" fmla="*/ 626869 h 906898"/>
              <a:gd name="connsiteX1376" fmla="*/ 793485 w 906898"/>
              <a:gd name="connsiteY1376" fmla="*/ 626869 h 906898"/>
              <a:gd name="connsiteX1377" fmla="*/ 785264 w 906898"/>
              <a:gd name="connsiteY1377" fmla="*/ 620687 h 906898"/>
              <a:gd name="connsiteX1378" fmla="*/ 772933 w 906898"/>
              <a:gd name="connsiteY1378" fmla="*/ 628930 h 906898"/>
              <a:gd name="connsiteX1379" fmla="*/ 779099 w 906898"/>
              <a:gd name="connsiteY1379" fmla="*/ 661901 h 906898"/>
              <a:gd name="connsiteX1380" fmla="*/ 785264 w 906898"/>
              <a:gd name="connsiteY1380" fmla="*/ 668083 h 906898"/>
              <a:gd name="connsiteX1381" fmla="*/ 783209 w 906898"/>
              <a:gd name="connsiteY1381" fmla="*/ 670144 h 906898"/>
              <a:gd name="connsiteX1382" fmla="*/ 781154 w 906898"/>
              <a:gd name="connsiteY1382" fmla="*/ 668083 h 906898"/>
              <a:gd name="connsiteX1383" fmla="*/ 764712 w 906898"/>
              <a:gd name="connsiteY1383" fmla="*/ 641294 h 906898"/>
              <a:gd name="connsiteX1384" fmla="*/ 774988 w 906898"/>
              <a:gd name="connsiteY1384" fmla="*/ 616566 h 906898"/>
              <a:gd name="connsiteX1385" fmla="*/ 789889 w 906898"/>
              <a:gd name="connsiteY1385" fmla="*/ 612187 h 906898"/>
              <a:gd name="connsiteX1386" fmla="*/ 111816 w 906898"/>
              <a:gd name="connsiteY1386" fmla="*/ 602599 h 906898"/>
              <a:gd name="connsiteX1387" fmla="*/ 114928 w 906898"/>
              <a:gd name="connsiteY1387" fmla="*/ 604145 h 906898"/>
              <a:gd name="connsiteX1388" fmla="*/ 112853 w 906898"/>
              <a:gd name="connsiteY1388" fmla="*/ 610328 h 906898"/>
              <a:gd name="connsiteX1389" fmla="*/ 100403 w 906898"/>
              <a:gd name="connsiteY1389" fmla="*/ 628879 h 906898"/>
              <a:gd name="connsiteX1390" fmla="*/ 108703 w 906898"/>
              <a:gd name="connsiteY1390" fmla="*/ 645368 h 906898"/>
              <a:gd name="connsiteX1391" fmla="*/ 108703 w 906898"/>
              <a:gd name="connsiteY1391" fmla="*/ 651552 h 906898"/>
              <a:gd name="connsiteX1392" fmla="*/ 104553 w 906898"/>
              <a:gd name="connsiteY1392" fmla="*/ 649490 h 906898"/>
              <a:gd name="connsiteX1393" fmla="*/ 100403 w 906898"/>
              <a:gd name="connsiteY1393" fmla="*/ 643307 h 906898"/>
              <a:gd name="connsiteX1394" fmla="*/ 96254 w 906898"/>
              <a:gd name="connsiteY1394" fmla="*/ 641246 h 906898"/>
              <a:gd name="connsiteX1395" fmla="*/ 94179 w 906898"/>
              <a:gd name="connsiteY1395" fmla="*/ 637124 h 906898"/>
              <a:gd name="connsiteX1396" fmla="*/ 96254 w 906898"/>
              <a:gd name="connsiteY1396" fmla="*/ 633001 h 906898"/>
              <a:gd name="connsiteX1397" fmla="*/ 90029 w 906898"/>
              <a:gd name="connsiteY1397" fmla="*/ 626818 h 906898"/>
              <a:gd name="connsiteX1398" fmla="*/ 94179 w 906898"/>
              <a:gd name="connsiteY1398" fmla="*/ 622695 h 906898"/>
              <a:gd name="connsiteX1399" fmla="*/ 96254 w 906898"/>
              <a:gd name="connsiteY1399" fmla="*/ 620634 h 906898"/>
              <a:gd name="connsiteX1400" fmla="*/ 96254 w 906898"/>
              <a:gd name="connsiteY1400" fmla="*/ 616512 h 906898"/>
              <a:gd name="connsiteX1401" fmla="*/ 98328 w 906898"/>
              <a:gd name="connsiteY1401" fmla="*/ 610328 h 906898"/>
              <a:gd name="connsiteX1402" fmla="*/ 104553 w 906898"/>
              <a:gd name="connsiteY1402" fmla="*/ 612390 h 906898"/>
              <a:gd name="connsiteX1403" fmla="*/ 108703 w 906898"/>
              <a:gd name="connsiteY1403" fmla="*/ 604145 h 906898"/>
              <a:gd name="connsiteX1404" fmla="*/ 111816 w 906898"/>
              <a:gd name="connsiteY1404" fmla="*/ 602599 h 906898"/>
              <a:gd name="connsiteX1405" fmla="*/ 804945 w 906898"/>
              <a:gd name="connsiteY1405" fmla="*/ 601636 h 906898"/>
              <a:gd name="connsiteX1406" fmla="*/ 810132 w 906898"/>
              <a:gd name="connsiteY1406" fmla="*/ 604209 h 906898"/>
              <a:gd name="connsiteX1407" fmla="*/ 805982 w 906898"/>
              <a:gd name="connsiteY1407" fmla="*/ 604209 h 906898"/>
              <a:gd name="connsiteX1408" fmla="*/ 795607 w 906898"/>
              <a:gd name="connsiteY1408" fmla="*/ 610384 h 906898"/>
              <a:gd name="connsiteX1409" fmla="*/ 793532 w 906898"/>
              <a:gd name="connsiteY1409" fmla="*/ 610384 h 906898"/>
              <a:gd name="connsiteX1410" fmla="*/ 799757 w 906898"/>
              <a:gd name="connsiteY1410" fmla="*/ 602150 h 906898"/>
              <a:gd name="connsiteX1411" fmla="*/ 804945 w 906898"/>
              <a:gd name="connsiteY1411" fmla="*/ 601636 h 906898"/>
              <a:gd name="connsiteX1412" fmla="*/ 176502 w 906898"/>
              <a:gd name="connsiteY1412" fmla="*/ 600092 h 906898"/>
              <a:gd name="connsiteX1413" fmla="*/ 182707 w 906898"/>
              <a:gd name="connsiteY1413" fmla="*/ 614525 h 906898"/>
              <a:gd name="connsiteX1414" fmla="*/ 193050 w 906898"/>
              <a:gd name="connsiteY1414" fmla="*/ 628958 h 906898"/>
              <a:gd name="connsiteX1415" fmla="*/ 199256 w 906898"/>
              <a:gd name="connsiteY1415" fmla="*/ 637206 h 906898"/>
              <a:gd name="connsiteX1416" fmla="*/ 199256 w 906898"/>
              <a:gd name="connsiteY1416" fmla="*/ 639268 h 906898"/>
              <a:gd name="connsiteX1417" fmla="*/ 184776 w 906898"/>
              <a:gd name="connsiteY1417" fmla="*/ 635144 h 906898"/>
              <a:gd name="connsiteX1418" fmla="*/ 172364 w 906898"/>
              <a:gd name="connsiteY1418" fmla="*/ 626896 h 906898"/>
              <a:gd name="connsiteX1419" fmla="*/ 174433 w 906898"/>
              <a:gd name="connsiteY1419" fmla="*/ 614525 h 906898"/>
              <a:gd name="connsiteX1420" fmla="*/ 176502 w 906898"/>
              <a:gd name="connsiteY1420" fmla="*/ 612463 h 906898"/>
              <a:gd name="connsiteX1421" fmla="*/ 172364 w 906898"/>
              <a:gd name="connsiteY1421" fmla="*/ 606278 h 906898"/>
              <a:gd name="connsiteX1422" fmla="*/ 176502 w 906898"/>
              <a:gd name="connsiteY1422" fmla="*/ 600092 h 906898"/>
              <a:gd name="connsiteX1423" fmla="*/ 110769 w 906898"/>
              <a:gd name="connsiteY1423" fmla="*/ 594630 h 906898"/>
              <a:gd name="connsiteX1424" fmla="*/ 116920 w 906898"/>
              <a:gd name="connsiteY1424" fmla="*/ 596172 h 906898"/>
              <a:gd name="connsiteX1425" fmla="*/ 116920 w 906898"/>
              <a:gd name="connsiteY1425" fmla="*/ 598228 h 906898"/>
              <a:gd name="connsiteX1426" fmla="*/ 106668 w 906898"/>
              <a:gd name="connsiteY1426" fmla="*/ 602341 h 906898"/>
              <a:gd name="connsiteX1427" fmla="*/ 100516 w 906898"/>
              <a:gd name="connsiteY1427" fmla="*/ 608510 h 906898"/>
              <a:gd name="connsiteX1428" fmla="*/ 94364 w 906898"/>
              <a:gd name="connsiteY1428" fmla="*/ 610566 h 906898"/>
              <a:gd name="connsiteX1429" fmla="*/ 92313 w 906898"/>
              <a:gd name="connsiteY1429" fmla="*/ 620847 h 906898"/>
              <a:gd name="connsiteX1430" fmla="*/ 88212 w 906898"/>
              <a:gd name="connsiteY1430" fmla="*/ 627016 h 906898"/>
              <a:gd name="connsiteX1431" fmla="*/ 92313 w 906898"/>
              <a:gd name="connsiteY1431" fmla="*/ 635241 h 906898"/>
              <a:gd name="connsiteX1432" fmla="*/ 92313 w 906898"/>
              <a:gd name="connsiteY1432" fmla="*/ 643466 h 906898"/>
              <a:gd name="connsiteX1433" fmla="*/ 96415 w 906898"/>
              <a:gd name="connsiteY1433" fmla="*/ 645522 h 906898"/>
              <a:gd name="connsiteX1434" fmla="*/ 98465 w 906898"/>
              <a:gd name="connsiteY1434" fmla="*/ 647578 h 906898"/>
              <a:gd name="connsiteX1435" fmla="*/ 100402 w 906898"/>
              <a:gd name="connsiteY1435" fmla="*/ 649635 h 906898"/>
              <a:gd name="connsiteX1436" fmla="*/ 96959 w 906898"/>
              <a:gd name="connsiteY1436" fmla="*/ 649635 h 906898"/>
              <a:gd name="connsiteX1437" fmla="*/ 94364 w 906898"/>
              <a:gd name="connsiteY1437" fmla="*/ 649635 h 906898"/>
              <a:gd name="connsiteX1438" fmla="*/ 88212 w 906898"/>
              <a:gd name="connsiteY1438" fmla="*/ 639353 h 906898"/>
              <a:gd name="connsiteX1439" fmla="*/ 86162 w 906898"/>
              <a:gd name="connsiteY1439" fmla="*/ 635241 h 906898"/>
              <a:gd name="connsiteX1440" fmla="*/ 82061 w 906898"/>
              <a:gd name="connsiteY1440" fmla="*/ 627016 h 906898"/>
              <a:gd name="connsiteX1441" fmla="*/ 86162 w 906898"/>
              <a:gd name="connsiteY1441" fmla="*/ 618791 h 906898"/>
              <a:gd name="connsiteX1442" fmla="*/ 90263 w 906898"/>
              <a:gd name="connsiteY1442" fmla="*/ 614678 h 906898"/>
              <a:gd name="connsiteX1443" fmla="*/ 94364 w 906898"/>
              <a:gd name="connsiteY1443" fmla="*/ 604397 h 906898"/>
              <a:gd name="connsiteX1444" fmla="*/ 98465 w 906898"/>
              <a:gd name="connsiteY1444" fmla="*/ 602341 h 906898"/>
              <a:gd name="connsiteX1445" fmla="*/ 98465 w 906898"/>
              <a:gd name="connsiteY1445" fmla="*/ 604397 h 906898"/>
              <a:gd name="connsiteX1446" fmla="*/ 104617 w 906898"/>
              <a:gd name="connsiteY1446" fmla="*/ 596172 h 906898"/>
              <a:gd name="connsiteX1447" fmla="*/ 110769 w 906898"/>
              <a:gd name="connsiteY1447" fmla="*/ 594630 h 906898"/>
              <a:gd name="connsiteX1448" fmla="*/ 112936 w 906898"/>
              <a:gd name="connsiteY1448" fmla="*/ 591792 h 906898"/>
              <a:gd name="connsiteX1449" fmla="*/ 116920 w 906898"/>
              <a:gd name="connsiteY1449" fmla="*/ 591792 h 906898"/>
              <a:gd name="connsiteX1450" fmla="*/ 118912 w 906898"/>
              <a:gd name="connsiteY1450" fmla="*/ 594116 h 906898"/>
              <a:gd name="connsiteX1451" fmla="*/ 112936 w 906898"/>
              <a:gd name="connsiteY1451" fmla="*/ 591792 h 906898"/>
              <a:gd name="connsiteX1452" fmla="*/ 799317 w 906898"/>
              <a:gd name="connsiteY1452" fmla="*/ 589347 h 906898"/>
              <a:gd name="connsiteX1453" fmla="*/ 803692 w 906898"/>
              <a:gd name="connsiteY1453" fmla="*/ 591913 h 906898"/>
              <a:gd name="connsiteX1454" fmla="*/ 805750 w 906898"/>
              <a:gd name="connsiteY1454" fmla="*/ 593965 h 906898"/>
              <a:gd name="connsiteX1455" fmla="*/ 813984 w 906898"/>
              <a:gd name="connsiteY1455" fmla="*/ 593965 h 906898"/>
              <a:gd name="connsiteX1456" fmla="*/ 818100 w 906898"/>
              <a:gd name="connsiteY1456" fmla="*/ 600122 h 906898"/>
              <a:gd name="connsiteX1457" fmla="*/ 811925 w 906898"/>
              <a:gd name="connsiteY1457" fmla="*/ 602174 h 906898"/>
              <a:gd name="connsiteX1458" fmla="*/ 801633 w 906898"/>
              <a:gd name="connsiteY1458" fmla="*/ 600122 h 906898"/>
              <a:gd name="connsiteX1459" fmla="*/ 789283 w 906898"/>
              <a:gd name="connsiteY1459" fmla="*/ 608331 h 906898"/>
              <a:gd name="connsiteX1460" fmla="*/ 778991 w 906898"/>
              <a:gd name="connsiteY1460" fmla="*/ 610384 h 906898"/>
              <a:gd name="connsiteX1461" fmla="*/ 778991 w 906898"/>
              <a:gd name="connsiteY1461" fmla="*/ 602336 h 906898"/>
              <a:gd name="connsiteX1462" fmla="*/ 779316 w 906898"/>
              <a:gd name="connsiteY1462" fmla="*/ 602013 h 906898"/>
              <a:gd name="connsiteX1463" fmla="*/ 783108 w 906898"/>
              <a:gd name="connsiteY1463" fmla="*/ 600122 h 906898"/>
              <a:gd name="connsiteX1464" fmla="*/ 787225 w 906898"/>
              <a:gd name="connsiteY1464" fmla="*/ 598070 h 906898"/>
              <a:gd name="connsiteX1465" fmla="*/ 793400 w 906898"/>
              <a:gd name="connsiteY1465" fmla="*/ 589860 h 906898"/>
              <a:gd name="connsiteX1466" fmla="*/ 799317 w 906898"/>
              <a:gd name="connsiteY1466" fmla="*/ 589347 h 906898"/>
              <a:gd name="connsiteX1467" fmla="*/ 828392 w 906898"/>
              <a:gd name="connsiteY1467" fmla="*/ 587808 h 906898"/>
              <a:gd name="connsiteX1468" fmla="*/ 832542 w 906898"/>
              <a:gd name="connsiteY1468" fmla="*/ 589866 h 906898"/>
              <a:gd name="connsiteX1469" fmla="*/ 834617 w 906898"/>
              <a:gd name="connsiteY1469" fmla="*/ 593983 h 906898"/>
              <a:gd name="connsiteX1470" fmla="*/ 836692 w 906898"/>
              <a:gd name="connsiteY1470" fmla="*/ 598100 h 906898"/>
              <a:gd name="connsiteX1471" fmla="*/ 834617 w 906898"/>
              <a:gd name="connsiteY1471" fmla="*/ 598100 h 906898"/>
              <a:gd name="connsiteX1472" fmla="*/ 830467 w 906898"/>
              <a:gd name="connsiteY1472" fmla="*/ 589866 h 906898"/>
              <a:gd name="connsiteX1473" fmla="*/ 828392 w 906898"/>
              <a:gd name="connsiteY1473" fmla="*/ 587808 h 906898"/>
              <a:gd name="connsiteX1474" fmla="*/ 153864 w 906898"/>
              <a:gd name="connsiteY1474" fmla="*/ 583824 h 906898"/>
              <a:gd name="connsiteX1475" fmla="*/ 157962 w 906898"/>
              <a:gd name="connsiteY1475" fmla="*/ 585879 h 906898"/>
              <a:gd name="connsiteX1476" fmla="*/ 174356 w 906898"/>
              <a:gd name="connsiteY1476" fmla="*/ 596155 h 906898"/>
              <a:gd name="connsiteX1477" fmla="*/ 172307 w 906898"/>
              <a:gd name="connsiteY1477" fmla="*/ 598211 h 906898"/>
              <a:gd name="connsiteX1478" fmla="*/ 160012 w 906898"/>
              <a:gd name="connsiteY1478" fmla="*/ 592045 h 906898"/>
              <a:gd name="connsiteX1479" fmla="*/ 145667 w 906898"/>
              <a:gd name="connsiteY1479" fmla="*/ 592045 h 906898"/>
              <a:gd name="connsiteX1480" fmla="*/ 127224 w 906898"/>
              <a:gd name="connsiteY1480" fmla="*/ 602321 h 906898"/>
              <a:gd name="connsiteX1481" fmla="*/ 125174 w 906898"/>
              <a:gd name="connsiteY1481" fmla="*/ 612597 h 906898"/>
              <a:gd name="connsiteX1482" fmla="*/ 131322 w 906898"/>
              <a:gd name="connsiteY1482" fmla="*/ 614652 h 906898"/>
              <a:gd name="connsiteX1483" fmla="*/ 129273 w 906898"/>
              <a:gd name="connsiteY1483" fmla="*/ 606431 h 906898"/>
              <a:gd name="connsiteX1484" fmla="*/ 135421 w 906898"/>
              <a:gd name="connsiteY1484" fmla="*/ 602321 h 906898"/>
              <a:gd name="connsiteX1485" fmla="*/ 143617 w 906898"/>
              <a:gd name="connsiteY1485" fmla="*/ 606431 h 906898"/>
              <a:gd name="connsiteX1486" fmla="*/ 145667 w 906898"/>
              <a:gd name="connsiteY1486" fmla="*/ 614652 h 906898"/>
              <a:gd name="connsiteX1487" fmla="*/ 139519 w 906898"/>
              <a:gd name="connsiteY1487" fmla="*/ 620818 h 906898"/>
              <a:gd name="connsiteX1488" fmla="*/ 135421 w 906898"/>
              <a:gd name="connsiteY1488" fmla="*/ 624928 h 906898"/>
              <a:gd name="connsiteX1489" fmla="*/ 125174 w 906898"/>
              <a:gd name="connsiteY1489" fmla="*/ 626984 h 906898"/>
              <a:gd name="connsiteX1490" fmla="*/ 116977 w 906898"/>
              <a:gd name="connsiteY1490" fmla="*/ 614652 h 906898"/>
              <a:gd name="connsiteX1491" fmla="*/ 123125 w 906898"/>
              <a:gd name="connsiteY1491" fmla="*/ 594100 h 906898"/>
              <a:gd name="connsiteX1492" fmla="*/ 141568 w 906898"/>
              <a:gd name="connsiteY1492" fmla="*/ 585879 h 906898"/>
              <a:gd name="connsiteX1493" fmla="*/ 153864 w 906898"/>
              <a:gd name="connsiteY1493" fmla="*/ 583824 h 906898"/>
              <a:gd name="connsiteX1494" fmla="*/ 791460 w 906898"/>
              <a:gd name="connsiteY1494" fmla="*/ 575524 h 906898"/>
              <a:gd name="connsiteX1495" fmla="*/ 801772 w 906898"/>
              <a:gd name="connsiteY1495" fmla="*/ 581690 h 906898"/>
              <a:gd name="connsiteX1496" fmla="*/ 805897 w 906898"/>
              <a:gd name="connsiteY1496" fmla="*/ 577579 h 906898"/>
              <a:gd name="connsiteX1497" fmla="*/ 816209 w 906898"/>
              <a:gd name="connsiteY1497" fmla="*/ 579634 h 906898"/>
              <a:gd name="connsiteX1498" fmla="*/ 818272 w 906898"/>
              <a:gd name="connsiteY1498" fmla="*/ 583745 h 906898"/>
              <a:gd name="connsiteX1499" fmla="*/ 818272 w 906898"/>
              <a:gd name="connsiteY1499" fmla="*/ 587855 h 906898"/>
              <a:gd name="connsiteX1500" fmla="*/ 824459 w 906898"/>
              <a:gd name="connsiteY1500" fmla="*/ 585800 h 906898"/>
              <a:gd name="connsiteX1501" fmla="*/ 832708 w 906898"/>
              <a:gd name="connsiteY1501" fmla="*/ 598131 h 906898"/>
              <a:gd name="connsiteX1502" fmla="*/ 822396 w 906898"/>
              <a:gd name="connsiteY1502" fmla="*/ 598131 h 906898"/>
              <a:gd name="connsiteX1503" fmla="*/ 816209 w 906898"/>
              <a:gd name="connsiteY1503" fmla="*/ 591966 h 906898"/>
              <a:gd name="connsiteX1504" fmla="*/ 805897 w 906898"/>
              <a:gd name="connsiteY1504" fmla="*/ 589911 h 906898"/>
              <a:gd name="connsiteX1505" fmla="*/ 795585 w 906898"/>
              <a:gd name="connsiteY1505" fmla="*/ 587855 h 906898"/>
              <a:gd name="connsiteX1506" fmla="*/ 785273 w 906898"/>
              <a:gd name="connsiteY1506" fmla="*/ 596076 h 906898"/>
              <a:gd name="connsiteX1507" fmla="*/ 779316 w 906898"/>
              <a:gd name="connsiteY1507" fmla="*/ 602013 h 906898"/>
              <a:gd name="connsiteX1508" fmla="*/ 778991 w 906898"/>
              <a:gd name="connsiteY1508" fmla="*/ 602174 h 906898"/>
              <a:gd name="connsiteX1509" fmla="*/ 778991 w 906898"/>
              <a:gd name="connsiteY1509" fmla="*/ 602336 h 906898"/>
              <a:gd name="connsiteX1510" fmla="*/ 774961 w 906898"/>
              <a:gd name="connsiteY1510" fmla="*/ 606352 h 906898"/>
              <a:gd name="connsiteX1511" fmla="*/ 774961 w 906898"/>
              <a:gd name="connsiteY1511" fmla="*/ 612518 h 906898"/>
              <a:gd name="connsiteX1512" fmla="*/ 768774 w 906898"/>
              <a:gd name="connsiteY1512" fmla="*/ 618684 h 906898"/>
              <a:gd name="connsiteX1513" fmla="*/ 766711 w 906898"/>
              <a:gd name="connsiteY1513" fmla="*/ 608408 h 906898"/>
              <a:gd name="connsiteX1514" fmla="*/ 772898 w 906898"/>
              <a:gd name="connsiteY1514" fmla="*/ 602242 h 906898"/>
              <a:gd name="connsiteX1515" fmla="*/ 772898 w 906898"/>
              <a:gd name="connsiteY1515" fmla="*/ 589911 h 906898"/>
              <a:gd name="connsiteX1516" fmla="*/ 781148 w 906898"/>
              <a:gd name="connsiteY1516" fmla="*/ 587855 h 906898"/>
              <a:gd name="connsiteX1517" fmla="*/ 791460 w 906898"/>
              <a:gd name="connsiteY1517" fmla="*/ 575524 h 906898"/>
              <a:gd name="connsiteX1518" fmla="*/ 800671 w 906898"/>
              <a:gd name="connsiteY1518" fmla="*/ 575026 h 906898"/>
              <a:gd name="connsiteX1519" fmla="*/ 803824 w 906898"/>
              <a:gd name="connsiteY1519" fmla="*/ 577516 h 906898"/>
              <a:gd name="connsiteX1520" fmla="*/ 801722 w 906898"/>
              <a:gd name="connsiteY1520" fmla="*/ 577516 h 906898"/>
              <a:gd name="connsiteX1521" fmla="*/ 797516 w 906898"/>
              <a:gd name="connsiteY1521" fmla="*/ 575524 h 906898"/>
              <a:gd name="connsiteX1522" fmla="*/ 800671 w 906898"/>
              <a:gd name="connsiteY1522" fmla="*/ 575026 h 906898"/>
              <a:gd name="connsiteX1523" fmla="*/ 793466 w 906898"/>
              <a:gd name="connsiteY1523" fmla="*/ 552845 h 906898"/>
              <a:gd name="connsiteX1524" fmla="*/ 795525 w 906898"/>
              <a:gd name="connsiteY1524" fmla="*/ 554899 h 906898"/>
              <a:gd name="connsiteX1525" fmla="*/ 793466 w 906898"/>
              <a:gd name="connsiteY1525" fmla="*/ 561062 h 906898"/>
              <a:gd name="connsiteX1526" fmla="*/ 793466 w 906898"/>
              <a:gd name="connsiteY1526" fmla="*/ 552845 h 906898"/>
              <a:gd name="connsiteX1527" fmla="*/ 154206 w 906898"/>
              <a:gd name="connsiteY1527" fmla="*/ 552180 h 906898"/>
              <a:gd name="connsiteX1528" fmla="*/ 155949 w 906898"/>
              <a:gd name="connsiteY1528" fmla="*/ 556849 h 906898"/>
              <a:gd name="connsiteX1529" fmla="*/ 160080 w 906898"/>
              <a:gd name="connsiteY1529" fmla="*/ 565149 h 906898"/>
              <a:gd name="connsiteX1530" fmla="*/ 155949 w 906898"/>
              <a:gd name="connsiteY1530" fmla="*/ 569299 h 906898"/>
              <a:gd name="connsiteX1531" fmla="*/ 149751 w 906898"/>
              <a:gd name="connsiteY1531" fmla="*/ 581749 h 906898"/>
              <a:gd name="connsiteX1532" fmla="*/ 143554 w 906898"/>
              <a:gd name="connsiteY1532" fmla="*/ 581749 h 906898"/>
              <a:gd name="connsiteX1533" fmla="*/ 141586 w 906898"/>
              <a:gd name="connsiteY1533" fmla="*/ 573841 h 906898"/>
              <a:gd name="connsiteX1534" fmla="*/ 141877 w 906898"/>
              <a:gd name="connsiteY1534" fmla="*/ 573058 h 906898"/>
              <a:gd name="connsiteX1535" fmla="*/ 149751 w 906898"/>
              <a:gd name="connsiteY1535" fmla="*/ 565149 h 906898"/>
              <a:gd name="connsiteX1536" fmla="*/ 147685 w 906898"/>
              <a:gd name="connsiteY1536" fmla="*/ 560999 h 906898"/>
              <a:gd name="connsiteX1537" fmla="*/ 151817 w 906898"/>
              <a:gd name="connsiteY1537" fmla="*/ 552699 h 906898"/>
              <a:gd name="connsiteX1538" fmla="*/ 154206 w 906898"/>
              <a:gd name="connsiteY1538" fmla="*/ 552180 h 906898"/>
              <a:gd name="connsiteX1539" fmla="*/ 149668 w 906898"/>
              <a:gd name="connsiteY1539" fmla="*/ 546640 h 906898"/>
              <a:gd name="connsiteX1540" fmla="*/ 153772 w 906898"/>
              <a:gd name="connsiteY1540" fmla="*/ 548706 h 906898"/>
              <a:gd name="connsiteX1541" fmla="*/ 149668 w 906898"/>
              <a:gd name="connsiteY1541" fmla="*/ 552837 h 906898"/>
              <a:gd name="connsiteX1542" fmla="*/ 145563 w 906898"/>
              <a:gd name="connsiteY1542" fmla="*/ 556969 h 906898"/>
              <a:gd name="connsiteX1543" fmla="*/ 145563 w 906898"/>
              <a:gd name="connsiteY1543" fmla="*/ 563166 h 906898"/>
              <a:gd name="connsiteX1544" fmla="*/ 141877 w 906898"/>
              <a:gd name="connsiteY1544" fmla="*/ 573058 h 906898"/>
              <a:gd name="connsiteX1545" fmla="*/ 141488 w 906898"/>
              <a:gd name="connsiteY1545" fmla="*/ 573449 h 906898"/>
              <a:gd name="connsiteX1546" fmla="*/ 141586 w 906898"/>
              <a:gd name="connsiteY1546" fmla="*/ 573841 h 906898"/>
              <a:gd name="connsiteX1547" fmla="*/ 139406 w 906898"/>
              <a:gd name="connsiteY1547" fmla="*/ 579692 h 906898"/>
              <a:gd name="connsiteX1548" fmla="*/ 141458 w 906898"/>
              <a:gd name="connsiteY1548" fmla="*/ 581758 h 906898"/>
              <a:gd name="connsiteX1549" fmla="*/ 137353 w 906898"/>
              <a:gd name="connsiteY1549" fmla="*/ 583824 h 906898"/>
              <a:gd name="connsiteX1550" fmla="*/ 133762 w 906898"/>
              <a:gd name="connsiteY1550" fmla="*/ 577368 h 906898"/>
              <a:gd name="connsiteX1551" fmla="*/ 133326 w 906898"/>
              <a:gd name="connsiteY1551" fmla="*/ 570575 h 906898"/>
              <a:gd name="connsiteX1552" fmla="*/ 134128 w 906898"/>
              <a:gd name="connsiteY1552" fmla="*/ 568699 h 906898"/>
              <a:gd name="connsiteX1553" fmla="*/ 141458 w 906898"/>
              <a:gd name="connsiteY1553" fmla="*/ 563166 h 906898"/>
              <a:gd name="connsiteX1554" fmla="*/ 141458 w 906898"/>
              <a:gd name="connsiteY1554" fmla="*/ 556969 h 906898"/>
              <a:gd name="connsiteX1555" fmla="*/ 149668 w 906898"/>
              <a:gd name="connsiteY1555" fmla="*/ 546640 h 906898"/>
              <a:gd name="connsiteX1556" fmla="*/ 143563 w 906898"/>
              <a:gd name="connsiteY1556" fmla="*/ 536348 h 906898"/>
              <a:gd name="connsiteX1557" fmla="*/ 149726 w 906898"/>
              <a:gd name="connsiteY1557" fmla="*/ 538407 h 906898"/>
              <a:gd name="connsiteX1558" fmla="*/ 151780 w 906898"/>
              <a:gd name="connsiteY1558" fmla="*/ 540465 h 906898"/>
              <a:gd name="connsiteX1559" fmla="*/ 151780 w 906898"/>
              <a:gd name="connsiteY1559" fmla="*/ 544582 h 906898"/>
              <a:gd name="connsiteX1560" fmla="*/ 139455 w 906898"/>
              <a:gd name="connsiteY1560" fmla="*/ 554874 h 906898"/>
              <a:gd name="connsiteX1561" fmla="*/ 137400 w 906898"/>
              <a:gd name="connsiteY1561" fmla="*/ 561049 h 906898"/>
              <a:gd name="connsiteX1562" fmla="*/ 134128 w 906898"/>
              <a:gd name="connsiteY1562" fmla="*/ 568699 h 906898"/>
              <a:gd name="connsiteX1563" fmla="*/ 133248 w 906898"/>
              <a:gd name="connsiteY1563" fmla="*/ 569364 h 906898"/>
              <a:gd name="connsiteX1564" fmla="*/ 133326 w 906898"/>
              <a:gd name="connsiteY1564" fmla="*/ 570575 h 906898"/>
              <a:gd name="connsiteX1565" fmla="*/ 131238 w 906898"/>
              <a:gd name="connsiteY1565" fmla="*/ 575458 h 906898"/>
              <a:gd name="connsiteX1566" fmla="*/ 135346 w 906898"/>
              <a:gd name="connsiteY1566" fmla="*/ 583691 h 906898"/>
              <a:gd name="connsiteX1567" fmla="*/ 127129 w 906898"/>
              <a:gd name="connsiteY1567" fmla="*/ 587808 h 906898"/>
              <a:gd name="connsiteX1568" fmla="*/ 120966 w 906898"/>
              <a:gd name="connsiteY1568" fmla="*/ 579575 h 906898"/>
              <a:gd name="connsiteX1569" fmla="*/ 125075 w 906898"/>
              <a:gd name="connsiteY1569" fmla="*/ 571341 h 906898"/>
              <a:gd name="connsiteX1570" fmla="*/ 120966 w 906898"/>
              <a:gd name="connsiteY1570" fmla="*/ 565166 h 906898"/>
              <a:gd name="connsiteX1571" fmla="*/ 120966 w 906898"/>
              <a:gd name="connsiteY1571" fmla="*/ 556932 h 906898"/>
              <a:gd name="connsiteX1572" fmla="*/ 129183 w 906898"/>
              <a:gd name="connsiteY1572" fmla="*/ 550757 h 906898"/>
              <a:gd name="connsiteX1573" fmla="*/ 135346 w 906898"/>
              <a:gd name="connsiteY1573" fmla="*/ 552816 h 906898"/>
              <a:gd name="connsiteX1574" fmla="*/ 135346 w 906898"/>
              <a:gd name="connsiteY1574" fmla="*/ 548699 h 906898"/>
              <a:gd name="connsiteX1575" fmla="*/ 143563 w 906898"/>
              <a:gd name="connsiteY1575" fmla="*/ 536348 h 906898"/>
              <a:gd name="connsiteX1576" fmla="*/ 803824 w 906898"/>
              <a:gd name="connsiteY1576" fmla="*/ 534356 h 906898"/>
              <a:gd name="connsiteX1577" fmla="*/ 807808 w 906898"/>
              <a:gd name="connsiteY1577" fmla="*/ 536348 h 906898"/>
              <a:gd name="connsiteX1578" fmla="*/ 805816 w 906898"/>
              <a:gd name="connsiteY1578" fmla="*/ 538340 h 906898"/>
              <a:gd name="connsiteX1579" fmla="*/ 803824 w 906898"/>
              <a:gd name="connsiteY1579" fmla="*/ 534356 h 906898"/>
              <a:gd name="connsiteX1580" fmla="*/ 793466 w 906898"/>
              <a:gd name="connsiteY1580" fmla="*/ 534356 h 906898"/>
              <a:gd name="connsiteX1581" fmla="*/ 801700 w 906898"/>
              <a:gd name="connsiteY1581" fmla="*/ 534356 h 906898"/>
              <a:gd name="connsiteX1582" fmla="*/ 803758 w 906898"/>
              <a:gd name="connsiteY1582" fmla="*/ 538465 h 906898"/>
              <a:gd name="connsiteX1583" fmla="*/ 799641 w 906898"/>
              <a:gd name="connsiteY1583" fmla="*/ 550790 h 906898"/>
              <a:gd name="connsiteX1584" fmla="*/ 793466 w 906898"/>
              <a:gd name="connsiteY1584" fmla="*/ 552845 h 906898"/>
              <a:gd name="connsiteX1585" fmla="*/ 791408 w 906898"/>
              <a:gd name="connsiteY1585" fmla="*/ 559007 h 906898"/>
              <a:gd name="connsiteX1586" fmla="*/ 785233 w 906898"/>
              <a:gd name="connsiteY1586" fmla="*/ 563116 h 906898"/>
              <a:gd name="connsiteX1587" fmla="*/ 774941 w 906898"/>
              <a:gd name="connsiteY1587" fmla="*/ 561062 h 906898"/>
              <a:gd name="connsiteX1588" fmla="*/ 768765 w 906898"/>
              <a:gd name="connsiteY1588" fmla="*/ 565170 h 906898"/>
              <a:gd name="connsiteX1589" fmla="*/ 754357 w 906898"/>
              <a:gd name="connsiteY1589" fmla="*/ 563116 h 906898"/>
              <a:gd name="connsiteX1590" fmla="*/ 756415 w 906898"/>
              <a:gd name="connsiteY1590" fmla="*/ 556953 h 906898"/>
              <a:gd name="connsiteX1591" fmla="*/ 762590 w 906898"/>
              <a:gd name="connsiteY1591" fmla="*/ 556953 h 906898"/>
              <a:gd name="connsiteX1592" fmla="*/ 776999 w 906898"/>
              <a:gd name="connsiteY1592" fmla="*/ 552845 h 906898"/>
              <a:gd name="connsiteX1593" fmla="*/ 785233 w 906898"/>
              <a:gd name="connsiteY1593" fmla="*/ 548736 h 906898"/>
              <a:gd name="connsiteX1594" fmla="*/ 793466 w 906898"/>
              <a:gd name="connsiteY1594" fmla="*/ 542573 h 906898"/>
              <a:gd name="connsiteX1595" fmla="*/ 793466 w 906898"/>
              <a:gd name="connsiteY1595" fmla="*/ 534356 h 906898"/>
              <a:gd name="connsiteX1596" fmla="*/ 789487 w 906898"/>
              <a:gd name="connsiteY1596" fmla="*/ 532364 h 906898"/>
              <a:gd name="connsiteX1597" fmla="*/ 791541 w 906898"/>
              <a:gd name="connsiteY1597" fmla="*/ 534417 h 906898"/>
              <a:gd name="connsiteX1598" fmla="*/ 789487 w 906898"/>
              <a:gd name="connsiteY1598" fmla="*/ 542626 h 906898"/>
              <a:gd name="connsiteX1599" fmla="*/ 779215 w 906898"/>
              <a:gd name="connsiteY1599" fmla="*/ 546731 h 906898"/>
              <a:gd name="connsiteX1600" fmla="*/ 777161 w 906898"/>
              <a:gd name="connsiteY1600" fmla="*/ 546731 h 906898"/>
              <a:gd name="connsiteX1601" fmla="*/ 775107 w 906898"/>
              <a:gd name="connsiteY1601" fmla="*/ 550836 h 906898"/>
              <a:gd name="connsiteX1602" fmla="*/ 762781 w 906898"/>
              <a:gd name="connsiteY1602" fmla="*/ 554940 h 906898"/>
              <a:gd name="connsiteX1603" fmla="*/ 758673 w 906898"/>
              <a:gd name="connsiteY1603" fmla="*/ 552888 h 906898"/>
              <a:gd name="connsiteX1604" fmla="*/ 760727 w 906898"/>
              <a:gd name="connsiteY1604" fmla="*/ 548783 h 906898"/>
              <a:gd name="connsiteX1605" fmla="*/ 770998 w 906898"/>
              <a:gd name="connsiteY1605" fmla="*/ 548783 h 906898"/>
              <a:gd name="connsiteX1606" fmla="*/ 775107 w 906898"/>
              <a:gd name="connsiteY1606" fmla="*/ 542626 h 906898"/>
              <a:gd name="connsiteX1607" fmla="*/ 787432 w 906898"/>
              <a:gd name="connsiteY1607" fmla="*/ 534417 h 906898"/>
              <a:gd name="connsiteX1608" fmla="*/ 789487 w 906898"/>
              <a:gd name="connsiteY1608" fmla="*/ 532364 h 906898"/>
              <a:gd name="connsiteX1609" fmla="*/ 781394 w 906898"/>
              <a:gd name="connsiteY1609" fmla="*/ 527857 h 906898"/>
              <a:gd name="connsiteX1610" fmla="*/ 785233 w 906898"/>
              <a:gd name="connsiteY1610" fmla="*/ 530173 h 906898"/>
              <a:gd name="connsiteX1611" fmla="*/ 783185 w 906898"/>
              <a:gd name="connsiteY1611" fmla="*/ 536348 h 906898"/>
              <a:gd name="connsiteX1612" fmla="*/ 774996 w 906898"/>
              <a:gd name="connsiteY1612" fmla="*/ 540465 h 906898"/>
              <a:gd name="connsiteX1613" fmla="*/ 772949 w 906898"/>
              <a:gd name="connsiteY1613" fmla="*/ 540465 h 906898"/>
              <a:gd name="connsiteX1614" fmla="*/ 772949 w 906898"/>
              <a:gd name="connsiteY1614" fmla="*/ 544582 h 906898"/>
              <a:gd name="connsiteX1615" fmla="*/ 764759 w 906898"/>
              <a:gd name="connsiteY1615" fmla="*/ 546640 h 906898"/>
              <a:gd name="connsiteX1616" fmla="*/ 760665 w 906898"/>
              <a:gd name="connsiteY1616" fmla="*/ 544582 h 906898"/>
              <a:gd name="connsiteX1617" fmla="*/ 762712 w 906898"/>
              <a:gd name="connsiteY1617" fmla="*/ 534290 h 906898"/>
              <a:gd name="connsiteX1618" fmla="*/ 779091 w 906898"/>
              <a:gd name="connsiteY1618" fmla="*/ 530173 h 906898"/>
              <a:gd name="connsiteX1619" fmla="*/ 781394 w 906898"/>
              <a:gd name="connsiteY1619" fmla="*/ 527857 h 906898"/>
              <a:gd name="connsiteX1620" fmla="*/ 92257 w 906898"/>
              <a:gd name="connsiteY1620" fmla="*/ 526181 h 906898"/>
              <a:gd name="connsiteX1621" fmla="*/ 92257 w 906898"/>
              <a:gd name="connsiteY1621" fmla="*/ 528214 h 906898"/>
              <a:gd name="connsiteX1622" fmla="*/ 85997 w 906898"/>
              <a:gd name="connsiteY1622" fmla="*/ 534315 h 906898"/>
              <a:gd name="connsiteX1623" fmla="*/ 79736 w 906898"/>
              <a:gd name="connsiteY1623" fmla="*/ 534315 h 906898"/>
              <a:gd name="connsiteX1624" fmla="*/ 85997 w 906898"/>
              <a:gd name="connsiteY1624" fmla="*/ 532281 h 906898"/>
              <a:gd name="connsiteX1625" fmla="*/ 92257 w 906898"/>
              <a:gd name="connsiteY1625" fmla="*/ 526181 h 906898"/>
              <a:gd name="connsiteX1626" fmla="*/ 865576 w 906898"/>
              <a:gd name="connsiteY1626" fmla="*/ 517756 h 906898"/>
              <a:gd name="connsiteX1627" fmla="*/ 867568 w 906898"/>
              <a:gd name="connsiteY1627" fmla="*/ 526167 h 906898"/>
              <a:gd name="connsiteX1628" fmla="*/ 865576 w 906898"/>
              <a:gd name="connsiteY1628" fmla="*/ 530372 h 906898"/>
              <a:gd name="connsiteX1629" fmla="*/ 865576 w 906898"/>
              <a:gd name="connsiteY1629" fmla="*/ 517756 h 906898"/>
              <a:gd name="connsiteX1630" fmla="*/ 100725 w 906898"/>
              <a:gd name="connsiteY1630" fmla="*/ 515310 h 906898"/>
              <a:gd name="connsiteX1631" fmla="*/ 102568 w 906898"/>
              <a:gd name="connsiteY1631" fmla="*/ 515823 h 906898"/>
              <a:gd name="connsiteX1632" fmla="*/ 104636 w 906898"/>
              <a:gd name="connsiteY1632" fmla="*/ 517874 h 906898"/>
              <a:gd name="connsiteX1633" fmla="*/ 104636 w 906898"/>
              <a:gd name="connsiteY1633" fmla="*/ 526076 h 906898"/>
              <a:gd name="connsiteX1634" fmla="*/ 100499 w 906898"/>
              <a:gd name="connsiteY1634" fmla="*/ 530177 h 906898"/>
              <a:gd name="connsiteX1635" fmla="*/ 102568 w 906898"/>
              <a:gd name="connsiteY1635" fmla="*/ 538379 h 906898"/>
              <a:gd name="connsiteX1636" fmla="*/ 96362 w 906898"/>
              <a:gd name="connsiteY1636" fmla="*/ 544531 h 906898"/>
              <a:gd name="connsiteX1637" fmla="*/ 90156 w 906898"/>
              <a:gd name="connsiteY1637" fmla="*/ 542481 h 906898"/>
              <a:gd name="connsiteX1638" fmla="*/ 83950 w 906898"/>
              <a:gd name="connsiteY1638" fmla="*/ 548632 h 906898"/>
              <a:gd name="connsiteX1639" fmla="*/ 77744 w 906898"/>
              <a:gd name="connsiteY1639" fmla="*/ 544531 h 906898"/>
              <a:gd name="connsiteX1640" fmla="*/ 79813 w 906898"/>
              <a:gd name="connsiteY1640" fmla="*/ 538379 h 906898"/>
              <a:gd name="connsiteX1641" fmla="*/ 90156 w 906898"/>
              <a:gd name="connsiteY1641" fmla="*/ 534278 h 906898"/>
              <a:gd name="connsiteX1642" fmla="*/ 96362 w 906898"/>
              <a:gd name="connsiteY1642" fmla="*/ 519924 h 906898"/>
              <a:gd name="connsiteX1643" fmla="*/ 100725 w 906898"/>
              <a:gd name="connsiteY1643" fmla="*/ 515310 h 906898"/>
              <a:gd name="connsiteX1644" fmla="*/ 116920 w 906898"/>
              <a:gd name="connsiteY1644" fmla="*/ 513773 h 906898"/>
              <a:gd name="connsiteX1645" fmla="*/ 120904 w 906898"/>
              <a:gd name="connsiteY1645" fmla="*/ 522006 h 906898"/>
              <a:gd name="connsiteX1646" fmla="*/ 120904 w 906898"/>
              <a:gd name="connsiteY1646" fmla="*/ 524065 h 906898"/>
              <a:gd name="connsiteX1647" fmla="*/ 116920 w 906898"/>
              <a:gd name="connsiteY1647" fmla="*/ 513773 h 906898"/>
              <a:gd name="connsiteX1648" fmla="*/ 843197 w 906898"/>
              <a:gd name="connsiteY1648" fmla="*/ 511094 h 906898"/>
              <a:gd name="connsiteX1649" fmla="*/ 838721 w 906898"/>
              <a:gd name="connsiteY1649" fmla="*/ 520014 h 906898"/>
              <a:gd name="connsiteX1650" fmla="*/ 828392 w 906898"/>
              <a:gd name="connsiteY1650" fmla="*/ 522072 h 906898"/>
              <a:gd name="connsiteX1651" fmla="*/ 828392 w 906898"/>
              <a:gd name="connsiteY1651" fmla="*/ 520014 h 906898"/>
              <a:gd name="connsiteX1652" fmla="*/ 834590 w 906898"/>
              <a:gd name="connsiteY1652" fmla="*/ 517956 h 906898"/>
              <a:gd name="connsiteX1653" fmla="*/ 844918 w 906898"/>
              <a:gd name="connsiteY1653" fmla="*/ 507664 h 906898"/>
              <a:gd name="connsiteX1654" fmla="*/ 844918 w 906898"/>
              <a:gd name="connsiteY1654" fmla="*/ 509722 h 906898"/>
              <a:gd name="connsiteX1655" fmla="*/ 843197 w 906898"/>
              <a:gd name="connsiteY1655" fmla="*/ 511094 h 906898"/>
              <a:gd name="connsiteX1656" fmla="*/ 844918 w 906898"/>
              <a:gd name="connsiteY1656" fmla="*/ 501488 h 906898"/>
              <a:gd name="connsiteX1657" fmla="*/ 846984 w 906898"/>
              <a:gd name="connsiteY1657" fmla="*/ 503547 h 906898"/>
              <a:gd name="connsiteX1658" fmla="*/ 844918 w 906898"/>
              <a:gd name="connsiteY1658" fmla="*/ 507664 h 906898"/>
              <a:gd name="connsiteX1659" fmla="*/ 108620 w 906898"/>
              <a:gd name="connsiteY1659" fmla="*/ 501488 h 906898"/>
              <a:gd name="connsiteX1660" fmla="*/ 112737 w 906898"/>
              <a:gd name="connsiteY1660" fmla="*/ 507636 h 906898"/>
              <a:gd name="connsiteX1661" fmla="*/ 110679 w 906898"/>
              <a:gd name="connsiteY1661" fmla="*/ 513784 h 906898"/>
              <a:gd name="connsiteX1662" fmla="*/ 116854 w 906898"/>
              <a:gd name="connsiteY1662" fmla="*/ 526079 h 906898"/>
              <a:gd name="connsiteX1663" fmla="*/ 116854 w 906898"/>
              <a:gd name="connsiteY1663" fmla="*/ 532227 h 906898"/>
              <a:gd name="connsiteX1664" fmla="*/ 118912 w 906898"/>
              <a:gd name="connsiteY1664" fmla="*/ 542473 h 906898"/>
              <a:gd name="connsiteX1665" fmla="*/ 114796 w 906898"/>
              <a:gd name="connsiteY1665" fmla="*/ 532227 h 906898"/>
              <a:gd name="connsiteX1666" fmla="*/ 112737 w 906898"/>
              <a:gd name="connsiteY1666" fmla="*/ 530178 h 906898"/>
              <a:gd name="connsiteX1667" fmla="*/ 114796 w 906898"/>
              <a:gd name="connsiteY1667" fmla="*/ 538375 h 906898"/>
              <a:gd name="connsiteX1668" fmla="*/ 110679 w 906898"/>
              <a:gd name="connsiteY1668" fmla="*/ 548621 h 906898"/>
              <a:gd name="connsiteX1669" fmla="*/ 98329 w 906898"/>
              <a:gd name="connsiteY1669" fmla="*/ 552719 h 906898"/>
              <a:gd name="connsiteX1670" fmla="*/ 98329 w 906898"/>
              <a:gd name="connsiteY1670" fmla="*/ 556818 h 906898"/>
              <a:gd name="connsiteX1671" fmla="*/ 92153 w 906898"/>
              <a:gd name="connsiteY1671" fmla="*/ 560916 h 906898"/>
              <a:gd name="connsiteX1672" fmla="*/ 81861 w 906898"/>
              <a:gd name="connsiteY1672" fmla="*/ 556818 h 906898"/>
              <a:gd name="connsiteX1673" fmla="*/ 73628 w 906898"/>
              <a:gd name="connsiteY1673" fmla="*/ 558867 h 906898"/>
              <a:gd name="connsiteX1674" fmla="*/ 67453 w 906898"/>
              <a:gd name="connsiteY1674" fmla="*/ 554769 h 906898"/>
              <a:gd name="connsiteX1675" fmla="*/ 73628 w 906898"/>
              <a:gd name="connsiteY1675" fmla="*/ 548621 h 906898"/>
              <a:gd name="connsiteX1676" fmla="*/ 81861 w 906898"/>
              <a:gd name="connsiteY1676" fmla="*/ 550670 h 906898"/>
              <a:gd name="connsiteX1677" fmla="*/ 90095 w 906898"/>
              <a:gd name="connsiteY1677" fmla="*/ 546572 h 906898"/>
              <a:gd name="connsiteX1678" fmla="*/ 104504 w 906898"/>
              <a:gd name="connsiteY1678" fmla="*/ 540424 h 906898"/>
              <a:gd name="connsiteX1679" fmla="*/ 104504 w 906898"/>
              <a:gd name="connsiteY1679" fmla="*/ 530178 h 906898"/>
              <a:gd name="connsiteX1680" fmla="*/ 106562 w 906898"/>
              <a:gd name="connsiteY1680" fmla="*/ 519931 h 906898"/>
              <a:gd name="connsiteX1681" fmla="*/ 102445 w 906898"/>
              <a:gd name="connsiteY1681" fmla="*/ 511735 h 906898"/>
              <a:gd name="connsiteX1682" fmla="*/ 108620 w 906898"/>
              <a:gd name="connsiteY1682" fmla="*/ 501488 h 906898"/>
              <a:gd name="connsiteX1683" fmla="*/ 816085 w 906898"/>
              <a:gd name="connsiteY1683" fmla="*/ 497689 h 906898"/>
              <a:gd name="connsiteX1684" fmla="*/ 820187 w 906898"/>
              <a:gd name="connsiteY1684" fmla="*/ 499238 h 906898"/>
              <a:gd name="connsiteX1685" fmla="*/ 826341 w 906898"/>
              <a:gd name="connsiteY1685" fmla="*/ 507501 h 906898"/>
              <a:gd name="connsiteX1686" fmla="*/ 824290 w 906898"/>
              <a:gd name="connsiteY1686" fmla="*/ 521962 h 906898"/>
              <a:gd name="connsiteX1687" fmla="*/ 795572 w 906898"/>
              <a:gd name="connsiteY1687" fmla="*/ 532291 h 906898"/>
              <a:gd name="connsiteX1688" fmla="*/ 781213 w 906898"/>
              <a:gd name="connsiteY1688" fmla="*/ 524028 h 906898"/>
              <a:gd name="connsiteX1689" fmla="*/ 770957 w 906898"/>
              <a:gd name="connsiteY1689" fmla="*/ 501304 h 906898"/>
              <a:gd name="connsiteX1690" fmla="*/ 775059 w 906898"/>
              <a:gd name="connsiteY1690" fmla="*/ 501304 h 906898"/>
              <a:gd name="connsiteX1691" fmla="*/ 781213 w 906898"/>
              <a:gd name="connsiteY1691" fmla="*/ 513699 h 906898"/>
              <a:gd name="connsiteX1692" fmla="*/ 805828 w 906898"/>
              <a:gd name="connsiteY1692" fmla="*/ 524028 h 906898"/>
              <a:gd name="connsiteX1693" fmla="*/ 818136 w 906898"/>
              <a:gd name="connsiteY1693" fmla="*/ 517830 h 906898"/>
              <a:gd name="connsiteX1694" fmla="*/ 816085 w 906898"/>
              <a:gd name="connsiteY1694" fmla="*/ 509567 h 906898"/>
              <a:gd name="connsiteX1695" fmla="*/ 811982 w 906898"/>
              <a:gd name="connsiteY1695" fmla="*/ 517830 h 906898"/>
              <a:gd name="connsiteX1696" fmla="*/ 805828 w 906898"/>
              <a:gd name="connsiteY1696" fmla="*/ 517830 h 906898"/>
              <a:gd name="connsiteX1697" fmla="*/ 801726 w 906898"/>
              <a:gd name="connsiteY1697" fmla="*/ 511633 h 906898"/>
              <a:gd name="connsiteX1698" fmla="*/ 801726 w 906898"/>
              <a:gd name="connsiteY1698" fmla="*/ 505436 h 906898"/>
              <a:gd name="connsiteX1699" fmla="*/ 809931 w 906898"/>
              <a:gd name="connsiteY1699" fmla="*/ 503370 h 906898"/>
              <a:gd name="connsiteX1700" fmla="*/ 811982 w 906898"/>
              <a:gd name="connsiteY1700" fmla="*/ 499238 h 906898"/>
              <a:gd name="connsiteX1701" fmla="*/ 816085 w 906898"/>
              <a:gd name="connsiteY1701" fmla="*/ 497689 h 906898"/>
              <a:gd name="connsiteX1702" fmla="*/ 108620 w 906898"/>
              <a:gd name="connsiteY1702" fmla="*/ 497173 h 906898"/>
              <a:gd name="connsiteX1703" fmla="*/ 114845 w 906898"/>
              <a:gd name="connsiteY1703" fmla="*/ 507465 h 906898"/>
              <a:gd name="connsiteX1704" fmla="*/ 108620 w 906898"/>
              <a:gd name="connsiteY1704" fmla="*/ 499231 h 906898"/>
              <a:gd name="connsiteX1705" fmla="*/ 108620 w 906898"/>
              <a:gd name="connsiteY1705" fmla="*/ 497173 h 906898"/>
              <a:gd name="connsiteX1706" fmla="*/ 855174 w 906898"/>
              <a:gd name="connsiteY1706" fmla="*/ 495181 h 906898"/>
              <a:gd name="connsiteX1707" fmla="*/ 855174 w 906898"/>
              <a:gd name="connsiteY1707" fmla="*/ 501378 h 906898"/>
              <a:gd name="connsiteX1708" fmla="*/ 853126 w 906898"/>
              <a:gd name="connsiteY1708" fmla="*/ 503444 h 906898"/>
              <a:gd name="connsiteX1709" fmla="*/ 859268 w 906898"/>
              <a:gd name="connsiteY1709" fmla="*/ 509641 h 906898"/>
              <a:gd name="connsiteX1710" fmla="*/ 857221 w 906898"/>
              <a:gd name="connsiteY1710" fmla="*/ 513773 h 906898"/>
              <a:gd name="connsiteX1711" fmla="*/ 853126 w 906898"/>
              <a:gd name="connsiteY1711" fmla="*/ 515838 h 906898"/>
              <a:gd name="connsiteX1712" fmla="*/ 855174 w 906898"/>
              <a:gd name="connsiteY1712" fmla="*/ 524101 h 906898"/>
              <a:gd name="connsiteX1713" fmla="*/ 849032 w 906898"/>
              <a:gd name="connsiteY1713" fmla="*/ 526167 h 906898"/>
              <a:gd name="connsiteX1714" fmla="*/ 842890 w 906898"/>
              <a:gd name="connsiteY1714" fmla="*/ 526167 h 906898"/>
              <a:gd name="connsiteX1715" fmla="*/ 840842 w 906898"/>
              <a:gd name="connsiteY1715" fmla="*/ 532364 h 906898"/>
              <a:gd name="connsiteX1716" fmla="*/ 834700 w 906898"/>
              <a:gd name="connsiteY1716" fmla="*/ 530299 h 906898"/>
              <a:gd name="connsiteX1717" fmla="*/ 832653 w 906898"/>
              <a:gd name="connsiteY1717" fmla="*/ 528233 h 906898"/>
              <a:gd name="connsiteX1718" fmla="*/ 824464 w 906898"/>
              <a:gd name="connsiteY1718" fmla="*/ 532364 h 906898"/>
              <a:gd name="connsiteX1719" fmla="*/ 822416 w 906898"/>
              <a:gd name="connsiteY1719" fmla="*/ 530299 h 906898"/>
              <a:gd name="connsiteX1720" fmla="*/ 826511 w 906898"/>
              <a:gd name="connsiteY1720" fmla="*/ 524101 h 906898"/>
              <a:gd name="connsiteX1721" fmla="*/ 842890 w 906898"/>
              <a:gd name="connsiteY1721" fmla="*/ 519970 h 906898"/>
              <a:gd name="connsiteX1722" fmla="*/ 849032 w 906898"/>
              <a:gd name="connsiteY1722" fmla="*/ 513773 h 906898"/>
              <a:gd name="connsiteX1723" fmla="*/ 849032 w 906898"/>
              <a:gd name="connsiteY1723" fmla="*/ 499312 h 906898"/>
              <a:gd name="connsiteX1724" fmla="*/ 855174 w 906898"/>
              <a:gd name="connsiteY1724" fmla="*/ 495181 h 906898"/>
              <a:gd name="connsiteX1725" fmla="*/ 857262 w 906898"/>
              <a:gd name="connsiteY1725" fmla="*/ 486881 h 906898"/>
              <a:gd name="connsiteX1726" fmla="*/ 861385 w 906898"/>
              <a:gd name="connsiteY1726" fmla="*/ 491012 h 906898"/>
              <a:gd name="connsiteX1727" fmla="*/ 861385 w 906898"/>
              <a:gd name="connsiteY1727" fmla="*/ 499275 h 906898"/>
              <a:gd name="connsiteX1728" fmla="*/ 861385 w 906898"/>
              <a:gd name="connsiteY1728" fmla="*/ 501341 h 906898"/>
              <a:gd name="connsiteX1729" fmla="*/ 867568 w 906898"/>
              <a:gd name="connsiteY1729" fmla="*/ 509604 h 906898"/>
              <a:gd name="connsiteX1730" fmla="*/ 865507 w 906898"/>
              <a:gd name="connsiteY1730" fmla="*/ 515801 h 906898"/>
              <a:gd name="connsiteX1731" fmla="*/ 861385 w 906898"/>
              <a:gd name="connsiteY1731" fmla="*/ 517867 h 906898"/>
              <a:gd name="connsiteX1732" fmla="*/ 861385 w 906898"/>
              <a:gd name="connsiteY1732" fmla="*/ 530262 h 906898"/>
              <a:gd name="connsiteX1733" fmla="*/ 853140 w 906898"/>
              <a:gd name="connsiteY1733" fmla="*/ 532327 h 906898"/>
              <a:gd name="connsiteX1734" fmla="*/ 849018 w 906898"/>
              <a:gd name="connsiteY1734" fmla="*/ 532327 h 906898"/>
              <a:gd name="connsiteX1735" fmla="*/ 844895 w 906898"/>
              <a:gd name="connsiteY1735" fmla="*/ 538525 h 906898"/>
              <a:gd name="connsiteX1736" fmla="*/ 832528 w 906898"/>
              <a:gd name="connsiteY1736" fmla="*/ 540590 h 906898"/>
              <a:gd name="connsiteX1737" fmla="*/ 820162 w 906898"/>
              <a:gd name="connsiteY1737" fmla="*/ 538525 h 906898"/>
              <a:gd name="connsiteX1738" fmla="*/ 818100 w 906898"/>
              <a:gd name="connsiteY1738" fmla="*/ 532327 h 906898"/>
              <a:gd name="connsiteX1739" fmla="*/ 824284 w 906898"/>
              <a:gd name="connsiteY1739" fmla="*/ 534393 h 906898"/>
              <a:gd name="connsiteX1740" fmla="*/ 832528 w 906898"/>
              <a:gd name="connsiteY1740" fmla="*/ 532327 h 906898"/>
              <a:gd name="connsiteX1741" fmla="*/ 842834 w 906898"/>
              <a:gd name="connsiteY1741" fmla="*/ 534393 h 906898"/>
              <a:gd name="connsiteX1742" fmla="*/ 846957 w 906898"/>
              <a:gd name="connsiteY1742" fmla="*/ 530262 h 906898"/>
              <a:gd name="connsiteX1743" fmla="*/ 857262 w 906898"/>
              <a:gd name="connsiteY1743" fmla="*/ 526130 h 906898"/>
              <a:gd name="connsiteX1744" fmla="*/ 857262 w 906898"/>
              <a:gd name="connsiteY1744" fmla="*/ 517867 h 906898"/>
              <a:gd name="connsiteX1745" fmla="*/ 861385 w 906898"/>
              <a:gd name="connsiteY1745" fmla="*/ 511670 h 906898"/>
              <a:gd name="connsiteX1746" fmla="*/ 857262 w 906898"/>
              <a:gd name="connsiteY1746" fmla="*/ 503407 h 906898"/>
              <a:gd name="connsiteX1747" fmla="*/ 857262 w 906898"/>
              <a:gd name="connsiteY1747" fmla="*/ 493078 h 906898"/>
              <a:gd name="connsiteX1748" fmla="*/ 857262 w 906898"/>
              <a:gd name="connsiteY1748" fmla="*/ 486881 h 906898"/>
              <a:gd name="connsiteX1749" fmla="*/ 28360 w 906898"/>
              <a:gd name="connsiteY1749" fmla="*/ 486193 h 906898"/>
              <a:gd name="connsiteX1750" fmla="*/ 30435 w 906898"/>
              <a:gd name="connsiteY1750" fmla="*/ 486975 h 906898"/>
              <a:gd name="connsiteX1751" fmla="*/ 40810 w 906898"/>
              <a:gd name="connsiteY1751" fmla="*/ 486975 h 906898"/>
              <a:gd name="connsiteX1752" fmla="*/ 42885 w 906898"/>
              <a:gd name="connsiteY1752" fmla="*/ 495323 h 906898"/>
              <a:gd name="connsiteX1753" fmla="*/ 36660 w 906898"/>
              <a:gd name="connsiteY1753" fmla="*/ 499496 h 906898"/>
              <a:gd name="connsiteX1754" fmla="*/ 30435 w 906898"/>
              <a:gd name="connsiteY1754" fmla="*/ 495323 h 906898"/>
              <a:gd name="connsiteX1755" fmla="*/ 26285 w 906898"/>
              <a:gd name="connsiteY1755" fmla="*/ 486975 h 906898"/>
              <a:gd name="connsiteX1756" fmla="*/ 28360 w 906898"/>
              <a:gd name="connsiteY1756" fmla="*/ 486193 h 906898"/>
              <a:gd name="connsiteX1757" fmla="*/ 861260 w 906898"/>
              <a:gd name="connsiteY1757" fmla="*/ 484889 h 906898"/>
              <a:gd name="connsiteX1758" fmla="*/ 867435 w 906898"/>
              <a:gd name="connsiteY1758" fmla="*/ 491078 h 906898"/>
              <a:gd name="connsiteX1759" fmla="*/ 865377 w 906898"/>
              <a:gd name="connsiteY1759" fmla="*/ 499330 h 906898"/>
              <a:gd name="connsiteX1760" fmla="*/ 871552 w 906898"/>
              <a:gd name="connsiteY1760" fmla="*/ 507583 h 906898"/>
              <a:gd name="connsiteX1761" fmla="*/ 869494 w 906898"/>
              <a:gd name="connsiteY1761" fmla="*/ 513773 h 906898"/>
              <a:gd name="connsiteX1762" fmla="*/ 863319 w 906898"/>
              <a:gd name="connsiteY1762" fmla="*/ 499330 h 906898"/>
              <a:gd name="connsiteX1763" fmla="*/ 861260 w 906898"/>
              <a:gd name="connsiteY1763" fmla="*/ 484889 h 906898"/>
              <a:gd name="connsiteX1764" fmla="*/ 46869 w 906898"/>
              <a:gd name="connsiteY1764" fmla="*/ 484889 h 906898"/>
              <a:gd name="connsiteX1765" fmla="*/ 55102 w 906898"/>
              <a:gd name="connsiteY1765" fmla="*/ 491094 h 906898"/>
              <a:gd name="connsiteX1766" fmla="*/ 53044 w 906898"/>
              <a:gd name="connsiteY1766" fmla="*/ 497300 h 906898"/>
              <a:gd name="connsiteX1767" fmla="*/ 57161 w 906898"/>
              <a:gd name="connsiteY1767" fmla="*/ 501437 h 906898"/>
              <a:gd name="connsiteX1768" fmla="*/ 55102 w 906898"/>
              <a:gd name="connsiteY1768" fmla="*/ 509712 h 906898"/>
              <a:gd name="connsiteX1769" fmla="*/ 46869 w 906898"/>
              <a:gd name="connsiteY1769" fmla="*/ 509712 h 906898"/>
              <a:gd name="connsiteX1770" fmla="*/ 42752 w 906898"/>
              <a:gd name="connsiteY1770" fmla="*/ 505575 h 906898"/>
              <a:gd name="connsiteX1771" fmla="*/ 36577 w 906898"/>
              <a:gd name="connsiteY1771" fmla="*/ 509712 h 906898"/>
              <a:gd name="connsiteX1772" fmla="*/ 30402 w 906898"/>
              <a:gd name="connsiteY1772" fmla="*/ 507643 h 906898"/>
              <a:gd name="connsiteX1773" fmla="*/ 28343 w 906898"/>
              <a:gd name="connsiteY1773" fmla="*/ 499369 h 906898"/>
              <a:gd name="connsiteX1774" fmla="*/ 38635 w 906898"/>
              <a:gd name="connsiteY1774" fmla="*/ 501437 h 906898"/>
              <a:gd name="connsiteX1775" fmla="*/ 44810 w 906898"/>
              <a:gd name="connsiteY1775" fmla="*/ 495232 h 906898"/>
              <a:gd name="connsiteX1776" fmla="*/ 46869 w 906898"/>
              <a:gd name="connsiteY1776" fmla="*/ 484889 h 906898"/>
              <a:gd name="connsiteX1777" fmla="*/ 77855 w 906898"/>
              <a:gd name="connsiteY1777" fmla="*/ 466297 h 906898"/>
              <a:gd name="connsiteX1778" fmla="*/ 81966 w 906898"/>
              <a:gd name="connsiteY1778" fmla="*/ 468362 h 906898"/>
              <a:gd name="connsiteX1779" fmla="*/ 98407 w 906898"/>
              <a:gd name="connsiteY1779" fmla="*/ 480757 h 906898"/>
              <a:gd name="connsiteX1780" fmla="*/ 104573 w 906898"/>
              <a:gd name="connsiteY1780" fmla="*/ 505546 h 906898"/>
              <a:gd name="connsiteX1781" fmla="*/ 84021 w 906898"/>
              <a:gd name="connsiteY1781" fmla="*/ 520007 h 906898"/>
              <a:gd name="connsiteX1782" fmla="*/ 67579 w 906898"/>
              <a:gd name="connsiteY1782" fmla="*/ 513809 h 906898"/>
              <a:gd name="connsiteX1783" fmla="*/ 65524 w 906898"/>
              <a:gd name="connsiteY1783" fmla="*/ 507612 h 906898"/>
              <a:gd name="connsiteX1784" fmla="*/ 67579 w 906898"/>
              <a:gd name="connsiteY1784" fmla="*/ 503480 h 906898"/>
              <a:gd name="connsiteX1785" fmla="*/ 73745 w 906898"/>
              <a:gd name="connsiteY1785" fmla="*/ 503480 h 906898"/>
              <a:gd name="connsiteX1786" fmla="*/ 73745 w 906898"/>
              <a:gd name="connsiteY1786" fmla="*/ 497283 h 906898"/>
              <a:gd name="connsiteX1787" fmla="*/ 81966 w 906898"/>
              <a:gd name="connsiteY1787" fmla="*/ 495217 h 906898"/>
              <a:gd name="connsiteX1788" fmla="*/ 84021 w 906898"/>
              <a:gd name="connsiteY1788" fmla="*/ 503480 h 906898"/>
              <a:gd name="connsiteX1789" fmla="*/ 77855 w 906898"/>
              <a:gd name="connsiteY1789" fmla="*/ 507612 h 906898"/>
              <a:gd name="connsiteX1790" fmla="*/ 88131 w 906898"/>
              <a:gd name="connsiteY1790" fmla="*/ 509678 h 906898"/>
              <a:gd name="connsiteX1791" fmla="*/ 98407 w 906898"/>
              <a:gd name="connsiteY1791" fmla="*/ 495217 h 906898"/>
              <a:gd name="connsiteX1792" fmla="*/ 84021 w 906898"/>
              <a:gd name="connsiteY1792" fmla="*/ 476626 h 906898"/>
              <a:gd name="connsiteX1793" fmla="*/ 63469 w 906898"/>
              <a:gd name="connsiteY1793" fmla="*/ 470428 h 906898"/>
              <a:gd name="connsiteX1794" fmla="*/ 65524 w 906898"/>
              <a:gd name="connsiteY1794" fmla="*/ 468362 h 906898"/>
              <a:gd name="connsiteX1795" fmla="*/ 77855 w 906898"/>
              <a:gd name="connsiteY1795" fmla="*/ 466297 h 906898"/>
              <a:gd name="connsiteX1796" fmla="*/ 808020 w 906898"/>
              <a:gd name="connsiteY1796" fmla="*/ 464305 h 906898"/>
              <a:gd name="connsiteX1797" fmla="*/ 810072 w 906898"/>
              <a:gd name="connsiteY1797" fmla="*/ 466363 h 906898"/>
              <a:gd name="connsiteX1798" fmla="*/ 808020 w 906898"/>
              <a:gd name="connsiteY1798" fmla="*/ 472538 h 906898"/>
              <a:gd name="connsiteX1799" fmla="*/ 805967 w 906898"/>
              <a:gd name="connsiteY1799" fmla="*/ 474597 h 906898"/>
              <a:gd name="connsiteX1800" fmla="*/ 808020 w 906898"/>
              <a:gd name="connsiteY1800" fmla="*/ 480772 h 906898"/>
              <a:gd name="connsiteX1801" fmla="*/ 803915 w 906898"/>
              <a:gd name="connsiteY1801" fmla="*/ 484889 h 906898"/>
              <a:gd name="connsiteX1802" fmla="*/ 799810 w 906898"/>
              <a:gd name="connsiteY1802" fmla="*/ 480772 h 906898"/>
              <a:gd name="connsiteX1803" fmla="*/ 793653 w 906898"/>
              <a:gd name="connsiteY1803" fmla="*/ 484889 h 906898"/>
              <a:gd name="connsiteX1804" fmla="*/ 789548 w 906898"/>
              <a:gd name="connsiteY1804" fmla="*/ 482830 h 906898"/>
              <a:gd name="connsiteX1805" fmla="*/ 791601 w 906898"/>
              <a:gd name="connsiteY1805" fmla="*/ 476655 h 906898"/>
              <a:gd name="connsiteX1806" fmla="*/ 801863 w 906898"/>
              <a:gd name="connsiteY1806" fmla="*/ 470480 h 906898"/>
              <a:gd name="connsiteX1807" fmla="*/ 801863 w 906898"/>
              <a:gd name="connsiteY1807" fmla="*/ 466363 h 906898"/>
              <a:gd name="connsiteX1808" fmla="*/ 808020 w 906898"/>
              <a:gd name="connsiteY1808" fmla="*/ 464305 h 906898"/>
              <a:gd name="connsiteX1809" fmla="*/ 787225 w 906898"/>
              <a:gd name="connsiteY1809" fmla="*/ 462313 h 906898"/>
              <a:gd name="connsiteX1810" fmla="*/ 799841 w 906898"/>
              <a:gd name="connsiteY1810" fmla="*/ 466407 h 906898"/>
              <a:gd name="connsiteX1811" fmla="*/ 799841 w 906898"/>
              <a:gd name="connsiteY1811" fmla="*/ 470502 h 906898"/>
              <a:gd name="connsiteX1812" fmla="*/ 791430 w 906898"/>
              <a:gd name="connsiteY1812" fmla="*/ 474597 h 906898"/>
              <a:gd name="connsiteX1813" fmla="*/ 789327 w 906898"/>
              <a:gd name="connsiteY1813" fmla="*/ 474597 h 906898"/>
              <a:gd name="connsiteX1814" fmla="*/ 787225 w 906898"/>
              <a:gd name="connsiteY1814" fmla="*/ 462313 h 906898"/>
              <a:gd name="connsiteX1815" fmla="*/ 811938 w 906898"/>
              <a:gd name="connsiteY1815" fmla="*/ 460321 h 906898"/>
              <a:gd name="connsiteX1816" fmla="*/ 818101 w 906898"/>
              <a:gd name="connsiteY1816" fmla="*/ 466483 h 906898"/>
              <a:gd name="connsiteX1817" fmla="*/ 816046 w 906898"/>
              <a:gd name="connsiteY1817" fmla="*/ 476755 h 906898"/>
              <a:gd name="connsiteX1818" fmla="*/ 816046 w 906898"/>
              <a:gd name="connsiteY1818" fmla="*/ 482917 h 906898"/>
              <a:gd name="connsiteX1819" fmla="*/ 809883 w 906898"/>
              <a:gd name="connsiteY1819" fmla="*/ 491134 h 906898"/>
              <a:gd name="connsiteX1820" fmla="*/ 803721 w 906898"/>
              <a:gd name="connsiteY1820" fmla="*/ 493189 h 906898"/>
              <a:gd name="connsiteX1821" fmla="*/ 799612 w 906898"/>
              <a:gd name="connsiteY1821" fmla="*/ 489080 h 906898"/>
              <a:gd name="connsiteX1822" fmla="*/ 797558 w 906898"/>
              <a:gd name="connsiteY1822" fmla="*/ 491134 h 906898"/>
              <a:gd name="connsiteX1823" fmla="*/ 789341 w 906898"/>
              <a:gd name="connsiteY1823" fmla="*/ 493189 h 906898"/>
              <a:gd name="connsiteX1824" fmla="*/ 785233 w 906898"/>
              <a:gd name="connsiteY1824" fmla="*/ 487026 h 906898"/>
              <a:gd name="connsiteX1825" fmla="*/ 785233 w 906898"/>
              <a:gd name="connsiteY1825" fmla="*/ 484972 h 906898"/>
              <a:gd name="connsiteX1826" fmla="*/ 797558 w 906898"/>
              <a:gd name="connsiteY1826" fmla="*/ 484972 h 906898"/>
              <a:gd name="connsiteX1827" fmla="*/ 807829 w 906898"/>
              <a:gd name="connsiteY1827" fmla="*/ 484972 h 906898"/>
              <a:gd name="connsiteX1828" fmla="*/ 809883 w 906898"/>
              <a:gd name="connsiteY1828" fmla="*/ 474700 h 906898"/>
              <a:gd name="connsiteX1829" fmla="*/ 811938 w 906898"/>
              <a:gd name="connsiteY1829" fmla="*/ 464429 h 906898"/>
              <a:gd name="connsiteX1830" fmla="*/ 811938 w 906898"/>
              <a:gd name="connsiteY1830" fmla="*/ 460321 h 906898"/>
              <a:gd name="connsiteX1831" fmla="*/ 96419 w 906898"/>
              <a:gd name="connsiteY1831" fmla="*/ 456005 h 906898"/>
              <a:gd name="connsiteX1832" fmla="*/ 102644 w 906898"/>
              <a:gd name="connsiteY1832" fmla="*/ 466334 h 906898"/>
              <a:gd name="connsiteX1833" fmla="*/ 98494 w 906898"/>
              <a:gd name="connsiteY1833" fmla="*/ 474597 h 906898"/>
              <a:gd name="connsiteX1834" fmla="*/ 94344 w 906898"/>
              <a:gd name="connsiteY1834" fmla="*/ 474597 h 906898"/>
              <a:gd name="connsiteX1835" fmla="*/ 96419 w 906898"/>
              <a:gd name="connsiteY1835" fmla="*/ 470465 h 906898"/>
              <a:gd name="connsiteX1836" fmla="*/ 98494 w 906898"/>
              <a:gd name="connsiteY1836" fmla="*/ 462202 h 906898"/>
              <a:gd name="connsiteX1837" fmla="*/ 96419 w 906898"/>
              <a:gd name="connsiteY1837" fmla="*/ 456005 h 906898"/>
              <a:gd name="connsiteX1838" fmla="*/ 775088 w 906898"/>
              <a:gd name="connsiteY1838" fmla="*/ 452021 h 906898"/>
              <a:gd name="connsiteX1839" fmla="*/ 783351 w 906898"/>
              <a:gd name="connsiteY1839" fmla="*/ 458213 h 906898"/>
              <a:gd name="connsiteX1840" fmla="*/ 785417 w 906898"/>
              <a:gd name="connsiteY1840" fmla="*/ 482983 h 906898"/>
              <a:gd name="connsiteX1841" fmla="*/ 781285 w 906898"/>
              <a:gd name="connsiteY1841" fmla="*/ 485048 h 906898"/>
              <a:gd name="connsiteX1842" fmla="*/ 779220 w 906898"/>
              <a:gd name="connsiteY1842" fmla="*/ 485048 h 906898"/>
              <a:gd name="connsiteX1843" fmla="*/ 777154 w 906898"/>
              <a:gd name="connsiteY1843" fmla="*/ 495368 h 906898"/>
              <a:gd name="connsiteX1844" fmla="*/ 773022 w 906898"/>
              <a:gd name="connsiteY1844" fmla="*/ 499497 h 906898"/>
              <a:gd name="connsiteX1845" fmla="*/ 770957 w 906898"/>
              <a:gd name="connsiteY1845" fmla="*/ 499497 h 906898"/>
              <a:gd name="connsiteX1846" fmla="*/ 773022 w 906898"/>
              <a:gd name="connsiteY1846" fmla="*/ 485048 h 906898"/>
              <a:gd name="connsiteX1847" fmla="*/ 775088 w 906898"/>
              <a:gd name="connsiteY1847" fmla="*/ 470598 h 906898"/>
              <a:gd name="connsiteX1848" fmla="*/ 781285 w 906898"/>
              <a:gd name="connsiteY1848" fmla="*/ 476791 h 906898"/>
              <a:gd name="connsiteX1849" fmla="*/ 783351 w 906898"/>
              <a:gd name="connsiteY1849" fmla="*/ 468534 h 906898"/>
              <a:gd name="connsiteX1850" fmla="*/ 777154 w 906898"/>
              <a:gd name="connsiteY1850" fmla="*/ 456149 h 906898"/>
              <a:gd name="connsiteX1851" fmla="*/ 775088 w 906898"/>
              <a:gd name="connsiteY1851" fmla="*/ 456149 h 906898"/>
              <a:gd name="connsiteX1852" fmla="*/ 775088 w 906898"/>
              <a:gd name="connsiteY1852" fmla="*/ 468534 h 906898"/>
              <a:gd name="connsiteX1853" fmla="*/ 773022 w 906898"/>
              <a:gd name="connsiteY1853" fmla="*/ 458213 h 906898"/>
              <a:gd name="connsiteX1854" fmla="*/ 775088 w 906898"/>
              <a:gd name="connsiteY1854" fmla="*/ 452021 h 906898"/>
              <a:gd name="connsiteX1855" fmla="*/ 32704 w 906898"/>
              <a:gd name="connsiteY1855" fmla="*/ 452021 h 906898"/>
              <a:gd name="connsiteX1856" fmla="*/ 42980 w 906898"/>
              <a:gd name="connsiteY1856" fmla="*/ 456129 h 906898"/>
              <a:gd name="connsiteX1857" fmla="*/ 45035 w 906898"/>
              <a:gd name="connsiteY1857" fmla="*/ 458184 h 906898"/>
              <a:gd name="connsiteX1858" fmla="*/ 55311 w 906898"/>
              <a:gd name="connsiteY1858" fmla="*/ 458184 h 906898"/>
              <a:gd name="connsiteX1859" fmla="*/ 61477 w 906898"/>
              <a:gd name="connsiteY1859" fmla="*/ 470509 h 906898"/>
              <a:gd name="connsiteX1860" fmla="*/ 55311 w 906898"/>
              <a:gd name="connsiteY1860" fmla="*/ 476672 h 906898"/>
              <a:gd name="connsiteX1861" fmla="*/ 47090 w 906898"/>
              <a:gd name="connsiteY1861" fmla="*/ 476672 h 906898"/>
              <a:gd name="connsiteX1862" fmla="*/ 45035 w 906898"/>
              <a:gd name="connsiteY1862" fmla="*/ 480780 h 906898"/>
              <a:gd name="connsiteX1863" fmla="*/ 34759 w 906898"/>
              <a:gd name="connsiteY1863" fmla="*/ 484889 h 906898"/>
              <a:gd name="connsiteX1864" fmla="*/ 22427 w 906898"/>
              <a:gd name="connsiteY1864" fmla="*/ 478726 h 906898"/>
              <a:gd name="connsiteX1865" fmla="*/ 24483 w 906898"/>
              <a:gd name="connsiteY1865" fmla="*/ 470509 h 906898"/>
              <a:gd name="connsiteX1866" fmla="*/ 18317 w 906898"/>
              <a:gd name="connsiteY1866" fmla="*/ 462292 h 906898"/>
              <a:gd name="connsiteX1867" fmla="*/ 20372 w 906898"/>
              <a:gd name="connsiteY1867" fmla="*/ 460238 h 906898"/>
              <a:gd name="connsiteX1868" fmla="*/ 32704 w 906898"/>
              <a:gd name="connsiteY1868" fmla="*/ 452021 h 906898"/>
              <a:gd name="connsiteX1869" fmla="*/ 102423 w 906898"/>
              <a:gd name="connsiteY1869" fmla="*/ 448037 h 906898"/>
              <a:gd name="connsiteX1870" fmla="*/ 108565 w 906898"/>
              <a:gd name="connsiteY1870" fmla="*/ 452132 h 906898"/>
              <a:gd name="connsiteX1871" fmla="*/ 116754 w 906898"/>
              <a:gd name="connsiteY1871" fmla="*/ 456226 h 906898"/>
              <a:gd name="connsiteX1872" fmla="*/ 116754 w 906898"/>
              <a:gd name="connsiteY1872" fmla="*/ 460321 h 906898"/>
              <a:gd name="connsiteX1873" fmla="*/ 120849 w 906898"/>
              <a:gd name="connsiteY1873" fmla="*/ 464416 h 906898"/>
              <a:gd name="connsiteX1874" fmla="*/ 120849 w 906898"/>
              <a:gd name="connsiteY1874" fmla="*/ 470558 h 906898"/>
              <a:gd name="connsiteX1875" fmla="*/ 114707 w 906898"/>
              <a:gd name="connsiteY1875" fmla="*/ 472605 h 906898"/>
              <a:gd name="connsiteX1876" fmla="*/ 116754 w 906898"/>
              <a:gd name="connsiteY1876" fmla="*/ 478747 h 906898"/>
              <a:gd name="connsiteX1877" fmla="*/ 110612 w 906898"/>
              <a:gd name="connsiteY1877" fmla="*/ 478747 h 906898"/>
              <a:gd name="connsiteX1878" fmla="*/ 108565 w 906898"/>
              <a:gd name="connsiteY1878" fmla="*/ 478747 h 906898"/>
              <a:gd name="connsiteX1879" fmla="*/ 108565 w 906898"/>
              <a:gd name="connsiteY1879" fmla="*/ 482841 h 906898"/>
              <a:gd name="connsiteX1880" fmla="*/ 104470 w 906898"/>
              <a:gd name="connsiteY1880" fmla="*/ 482841 h 906898"/>
              <a:gd name="connsiteX1881" fmla="*/ 98328 w 906898"/>
              <a:gd name="connsiteY1881" fmla="*/ 476699 h 906898"/>
              <a:gd name="connsiteX1882" fmla="*/ 104470 w 906898"/>
              <a:gd name="connsiteY1882" fmla="*/ 466463 h 906898"/>
              <a:gd name="connsiteX1883" fmla="*/ 98328 w 906898"/>
              <a:gd name="connsiteY1883" fmla="*/ 454179 h 906898"/>
              <a:gd name="connsiteX1884" fmla="*/ 102423 w 906898"/>
              <a:gd name="connsiteY1884" fmla="*/ 448037 h 906898"/>
              <a:gd name="connsiteX1885" fmla="*/ 127212 w 906898"/>
              <a:gd name="connsiteY1885" fmla="*/ 443721 h 906898"/>
              <a:gd name="connsiteX1886" fmla="*/ 129259 w 906898"/>
              <a:gd name="connsiteY1886" fmla="*/ 443721 h 906898"/>
              <a:gd name="connsiteX1887" fmla="*/ 133354 w 906898"/>
              <a:gd name="connsiteY1887" fmla="*/ 447894 h 906898"/>
              <a:gd name="connsiteX1888" fmla="*/ 135401 w 906898"/>
              <a:gd name="connsiteY1888" fmla="*/ 454155 h 906898"/>
              <a:gd name="connsiteX1889" fmla="*/ 139496 w 906898"/>
              <a:gd name="connsiteY1889" fmla="*/ 458329 h 906898"/>
              <a:gd name="connsiteX1890" fmla="*/ 131307 w 906898"/>
              <a:gd name="connsiteY1890" fmla="*/ 454155 h 906898"/>
              <a:gd name="connsiteX1891" fmla="*/ 127212 w 906898"/>
              <a:gd name="connsiteY1891" fmla="*/ 443721 h 906898"/>
              <a:gd name="connsiteX1892" fmla="*/ 828627 w 906898"/>
              <a:gd name="connsiteY1892" fmla="*/ 441729 h 906898"/>
              <a:gd name="connsiteX1893" fmla="*/ 851183 w 906898"/>
              <a:gd name="connsiteY1893" fmla="*/ 454079 h 906898"/>
              <a:gd name="connsiteX1894" fmla="*/ 855284 w 906898"/>
              <a:gd name="connsiteY1894" fmla="*/ 474663 h 906898"/>
              <a:gd name="connsiteX1895" fmla="*/ 849133 w 906898"/>
              <a:gd name="connsiteY1895" fmla="*/ 495247 h 906898"/>
              <a:gd name="connsiteX1896" fmla="*/ 826576 w 906898"/>
              <a:gd name="connsiteY1896" fmla="*/ 499364 h 906898"/>
              <a:gd name="connsiteX1897" fmla="*/ 820424 w 906898"/>
              <a:gd name="connsiteY1897" fmla="*/ 491130 h 906898"/>
              <a:gd name="connsiteX1898" fmla="*/ 822475 w 906898"/>
              <a:gd name="connsiteY1898" fmla="*/ 484955 h 906898"/>
              <a:gd name="connsiteX1899" fmla="*/ 828627 w 906898"/>
              <a:gd name="connsiteY1899" fmla="*/ 484955 h 906898"/>
              <a:gd name="connsiteX1900" fmla="*/ 828627 w 906898"/>
              <a:gd name="connsiteY1900" fmla="*/ 476721 h 906898"/>
              <a:gd name="connsiteX1901" fmla="*/ 836829 w 906898"/>
              <a:gd name="connsiteY1901" fmla="*/ 474663 h 906898"/>
              <a:gd name="connsiteX1902" fmla="*/ 838880 w 906898"/>
              <a:gd name="connsiteY1902" fmla="*/ 487013 h 906898"/>
              <a:gd name="connsiteX1903" fmla="*/ 836829 w 906898"/>
              <a:gd name="connsiteY1903" fmla="*/ 489072 h 906898"/>
              <a:gd name="connsiteX1904" fmla="*/ 842981 w 906898"/>
              <a:gd name="connsiteY1904" fmla="*/ 489072 h 906898"/>
              <a:gd name="connsiteX1905" fmla="*/ 851183 w 906898"/>
              <a:gd name="connsiteY1905" fmla="*/ 472605 h 906898"/>
              <a:gd name="connsiteX1906" fmla="*/ 832728 w 906898"/>
              <a:gd name="connsiteY1906" fmla="*/ 445846 h 906898"/>
              <a:gd name="connsiteX1907" fmla="*/ 828627 w 906898"/>
              <a:gd name="connsiteY1907" fmla="*/ 443787 h 906898"/>
              <a:gd name="connsiteX1908" fmla="*/ 828627 w 906898"/>
              <a:gd name="connsiteY1908" fmla="*/ 441729 h 906898"/>
              <a:gd name="connsiteX1909" fmla="*/ 15565 w 906898"/>
              <a:gd name="connsiteY1909" fmla="*/ 440653 h 906898"/>
              <a:gd name="connsiteX1910" fmla="*/ 14683 w 906898"/>
              <a:gd name="connsiteY1910" fmla="*/ 449402 h 906898"/>
              <a:gd name="connsiteX1911" fmla="*/ 16304 w 906898"/>
              <a:gd name="connsiteY1911" fmla="*/ 443052 h 906898"/>
              <a:gd name="connsiteX1912" fmla="*/ 32545 w 906898"/>
              <a:gd name="connsiteY1912" fmla="*/ 439737 h 906898"/>
              <a:gd name="connsiteX1913" fmla="*/ 38806 w 906898"/>
              <a:gd name="connsiteY1913" fmla="*/ 441784 h 906898"/>
              <a:gd name="connsiteX1914" fmla="*/ 38806 w 906898"/>
              <a:gd name="connsiteY1914" fmla="*/ 447926 h 906898"/>
              <a:gd name="connsiteX1915" fmla="*/ 26285 w 906898"/>
              <a:gd name="connsiteY1915" fmla="*/ 452021 h 906898"/>
              <a:gd name="connsiteX1916" fmla="*/ 28372 w 906898"/>
              <a:gd name="connsiteY1916" fmla="*/ 443831 h 906898"/>
              <a:gd name="connsiteX1917" fmla="*/ 32545 w 906898"/>
              <a:gd name="connsiteY1917" fmla="*/ 439737 h 906898"/>
              <a:gd name="connsiteX1918" fmla="*/ 112936 w 906898"/>
              <a:gd name="connsiteY1918" fmla="*/ 435421 h 906898"/>
              <a:gd name="connsiteX1919" fmla="*/ 118912 w 906898"/>
              <a:gd name="connsiteY1919" fmla="*/ 437524 h 906898"/>
              <a:gd name="connsiteX1920" fmla="*/ 118912 w 906898"/>
              <a:gd name="connsiteY1920" fmla="*/ 441729 h 906898"/>
              <a:gd name="connsiteX1921" fmla="*/ 116920 w 906898"/>
              <a:gd name="connsiteY1921" fmla="*/ 437524 h 906898"/>
              <a:gd name="connsiteX1922" fmla="*/ 112936 w 906898"/>
              <a:gd name="connsiteY1922" fmla="*/ 435421 h 906898"/>
              <a:gd name="connsiteX1923" fmla="*/ 106739 w 906898"/>
              <a:gd name="connsiteY1923" fmla="*/ 435421 h 906898"/>
              <a:gd name="connsiteX1924" fmla="*/ 119023 w 906898"/>
              <a:gd name="connsiteY1924" fmla="*/ 445713 h 906898"/>
              <a:gd name="connsiteX1925" fmla="*/ 127212 w 906898"/>
              <a:gd name="connsiteY1925" fmla="*/ 445713 h 906898"/>
              <a:gd name="connsiteX1926" fmla="*/ 133354 w 906898"/>
              <a:gd name="connsiteY1926" fmla="*/ 458063 h 906898"/>
              <a:gd name="connsiteX1927" fmla="*/ 139496 w 906898"/>
              <a:gd name="connsiteY1927" fmla="*/ 464238 h 906898"/>
              <a:gd name="connsiteX1928" fmla="*/ 137449 w 906898"/>
              <a:gd name="connsiteY1928" fmla="*/ 474530 h 906898"/>
              <a:gd name="connsiteX1929" fmla="*/ 129260 w 906898"/>
              <a:gd name="connsiteY1929" fmla="*/ 476589 h 906898"/>
              <a:gd name="connsiteX1930" fmla="*/ 129260 w 906898"/>
              <a:gd name="connsiteY1930" fmla="*/ 480706 h 906898"/>
              <a:gd name="connsiteX1931" fmla="*/ 129260 w 906898"/>
              <a:gd name="connsiteY1931" fmla="*/ 484822 h 906898"/>
              <a:gd name="connsiteX1932" fmla="*/ 119023 w 906898"/>
              <a:gd name="connsiteY1932" fmla="*/ 486881 h 906898"/>
              <a:gd name="connsiteX1933" fmla="*/ 116976 w 906898"/>
              <a:gd name="connsiteY1933" fmla="*/ 493056 h 906898"/>
              <a:gd name="connsiteX1934" fmla="*/ 108786 w 906898"/>
              <a:gd name="connsiteY1934" fmla="*/ 493056 h 906898"/>
              <a:gd name="connsiteX1935" fmla="*/ 104692 w 906898"/>
              <a:gd name="connsiteY1935" fmla="*/ 486881 h 906898"/>
              <a:gd name="connsiteX1936" fmla="*/ 110834 w 906898"/>
              <a:gd name="connsiteY1936" fmla="*/ 482764 h 906898"/>
              <a:gd name="connsiteX1937" fmla="*/ 114928 w 906898"/>
              <a:gd name="connsiteY1937" fmla="*/ 482764 h 906898"/>
              <a:gd name="connsiteX1938" fmla="*/ 119023 w 906898"/>
              <a:gd name="connsiteY1938" fmla="*/ 478647 h 906898"/>
              <a:gd name="connsiteX1939" fmla="*/ 119023 w 906898"/>
              <a:gd name="connsiteY1939" fmla="*/ 474530 h 906898"/>
              <a:gd name="connsiteX1940" fmla="*/ 125165 w 906898"/>
              <a:gd name="connsiteY1940" fmla="*/ 468355 h 906898"/>
              <a:gd name="connsiteX1941" fmla="*/ 121070 w 906898"/>
              <a:gd name="connsiteY1941" fmla="*/ 458063 h 906898"/>
              <a:gd name="connsiteX1942" fmla="*/ 114928 w 906898"/>
              <a:gd name="connsiteY1942" fmla="*/ 449830 h 906898"/>
              <a:gd name="connsiteX1943" fmla="*/ 104692 w 906898"/>
              <a:gd name="connsiteY1943" fmla="*/ 445713 h 906898"/>
              <a:gd name="connsiteX1944" fmla="*/ 102644 w 906898"/>
              <a:gd name="connsiteY1944" fmla="*/ 443655 h 906898"/>
              <a:gd name="connsiteX1945" fmla="*/ 106739 w 906898"/>
              <a:gd name="connsiteY1945" fmla="*/ 435421 h 906898"/>
              <a:gd name="connsiteX1946" fmla="*/ 851063 w 906898"/>
              <a:gd name="connsiteY1946" fmla="*/ 425129 h 906898"/>
              <a:gd name="connsiteX1947" fmla="*/ 855237 w 906898"/>
              <a:gd name="connsiteY1947" fmla="*/ 425129 h 906898"/>
              <a:gd name="connsiteX1948" fmla="*/ 863584 w 906898"/>
              <a:gd name="connsiteY1948" fmla="*/ 439538 h 906898"/>
              <a:gd name="connsiteX1949" fmla="*/ 857324 w 906898"/>
              <a:gd name="connsiteY1949" fmla="*/ 453946 h 906898"/>
              <a:gd name="connsiteX1950" fmla="*/ 853150 w 906898"/>
              <a:gd name="connsiteY1950" fmla="*/ 453946 h 906898"/>
              <a:gd name="connsiteX1951" fmla="*/ 855237 w 906898"/>
              <a:gd name="connsiteY1951" fmla="*/ 445713 h 906898"/>
              <a:gd name="connsiteX1952" fmla="*/ 853150 w 906898"/>
              <a:gd name="connsiteY1952" fmla="*/ 429246 h 906898"/>
              <a:gd name="connsiteX1953" fmla="*/ 851063 w 906898"/>
              <a:gd name="connsiteY1953" fmla="*/ 425129 h 906898"/>
              <a:gd name="connsiteX1954" fmla="*/ 46916 w 906898"/>
              <a:gd name="connsiteY1954" fmla="*/ 425129 h 906898"/>
              <a:gd name="connsiteX1955" fmla="*/ 53106 w 906898"/>
              <a:gd name="connsiteY1955" fmla="*/ 429266 h 906898"/>
              <a:gd name="connsiteX1956" fmla="*/ 53106 w 906898"/>
              <a:gd name="connsiteY1956" fmla="*/ 437541 h 906898"/>
              <a:gd name="connsiteX1957" fmla="*/ 48979 w 906898"/>
              <a:gd name="connsiteY1957" fmla="*/ 439609 h 906898"/>
              <a:gd name="connsiteX1958" fmla="*/ 53106 w 906898"/>
              <a:gd name="connsiteY1958" fmla="*/ 445815 h 906898"/>
              <a:gd name="connsiteX1959" fmla="*/ 44853 w 906898"/>
              <a:gd name="connsiteY1959" fmla="*/ 452021 h 906898"/>
              <a:gd name="connsiteX1960" fmla="*/ 40727 w 906898"/>
              <a:gd name="connsiteY1960" fmla="*/ 452021 h 906898"/>
              <a:gd name="connsiteX1961" fmla="*/ 42790 w 906898"/>
              <a:gd name="connsiteY1961" fmla="*/ 445815 h 906898"/>
              <a:gd name="connsiteX1962" fmla="*/ 38664 w 906898"/>
              <a:gd name="connsiteY1962" fmla="*/ 437541 h 906898"/>
              <a:gd name="connsiteX1963" fmla="*/ 32474 w 906898"/>
              <a:gd name="connsiteY1963" fmla="*/ 435472 h 906898"/>
              <a:gd name="connsiteX1964" fmla="*/ 28348 w 906898"/>
              <a:gd name="connsiteY1964" fmla="*/ 439609 h 906898"/>
              <a:gd name="connsiteX1965" fmla="*/ 28348 w 906898"/>
              <a:gd name="connsiteY1965" fmla="*/ 431335 h 906898"/>
              <a:gd name="connsiteX1966" fmla="*/ 34537 w 906898"/>
              <a:gd name="connsiteY1966" fmla="*/ 427197 h 906898"/>
              <a:gd name="connsiteX1967" fmla="*/ 40727 w 906898"/>
              <a:gd name="connsiteY1967" fmla="*/ 429266 h 906898"/>
              <a:gd name="connsiteX1968" fmla="*/ 46916 w 906898"/>
              <a:gd name="connsiteY1968" fmla="*/ 425129 h 906898"/>
              <a:gd name="connsiteX1969" fmla="*/ 795483 w 906898"/>
              <a:gd name="connsiteY1969" fmla="*/ 419153 h 906898"/>
              <a:gd name="connsiteX1970" fmla="*/ 809911 w 906898"/>
              <a:gd name="connsiteY1970" fmla="*/ 423258 h 906898"/>
              <a:gd name="connsiteX1971" fmla="*/ 811972 w 906898"/>
              <a:gd name="connsiteY1971" fmla="*/ 429415 h 906898"/>
              <a:gd name="connsiteX1972" fmla="*/ 822278 w 906898"/>
              <a:gd name="connsiteY1972" fmla="*/ 431467 h 906898"/>
              <a:gd name="connsiteX1973" fmla="*/ 826400 w 906898"/>
              <a:gd name="connsiteY1973" fmla="*/ 443781 h 906898"/>
              <a:gd name="connsiteX1974" fmla="*/ 820217 w 906898"/>
              <a:gd name="connsiteY1974" fmla="*/ 449938 h 906898"/>
              <a:gd name="connsiteX1975" fmla="*/ 811972 w 906898"/>
              <a:gd name="connsiteY1975" fmla="*/ 451991 h 906898"/>
              <a:gd name="connsiteX1976" fmla="*/ 811972 w 906898"/>
              <a:gd name="connsiteY1976" fmla="*/ 458148 h 906898"/>
              <a:gd name="connsiteX1977" fmla="*/ 801666 w 906898"/>
              <a:gd name="connsiteY1977" fmla="*/ 464305 h 906898"/>
              <a:gd name="connsiteX1978" fmla="*/ 783116 w 906898"/>
              <a:gd name="connsiteY1978" fmla="*/ 451991 h 906898"/>
              <a:gd name="connsiteX1979" fmla="*/ 778994 w 906898"/>
              <a:gd name="connsiteY1979" fmla="*/ 447886 h 906898"/>
              <a:gd name="connsiteX1980" fmla="*/ 778994 w 906898"/>
              <a:gd name="connsiteY1980" fmla="*/ 433519 h 906898"/>
              <a:gd name="connsiteX1981" fmla="*/ 795483 w 906898"/>
              <a:gd name="connsiteY1981" fmla="*/ 419153 h 906898"/>
              <a:gd name="connsiteX1982" fmla="*/ 772285 w 906898"/>
              <a:gd name="connsiteY1982" fmla="*/ 418342 h 906898"/>
              <a:gd name="connsiteX1983" fmla="*/ 772949 w 906898"/>
              <a:gd name="connsiteY1983" fmla="*/ 421145 h 906898"/>
              <a:gd name="connsiteX1984" fmla="*/ 772202 w 906898"/>
              <a:gd name="connsiteY1984" fmla="*/ 418780 h 906898"/>
              <a:gd name="connsiteX1985" fmla="*/ 772949 w 906898"/>
              <a:gd name="connsiteY1985" fmla="*/ 414837 h 906898"/>
              <a:gd name="connsiteX1986" fmla="*/ 772285 w 906898"/>
              <a:gd name="connsiteY1986" fmla="*/ 418342 h 906898"/>
              <a:gd name="connsiteX1987" fmla="*/ 772202 w 906898"/>
              <a:gd name="connsiteY1987" fmla="*/ 417991 h 906898"/>
              <a:gd name="connsiteX1988" fmla="*/ 772949 w 906898"/>
              <a:gd name="connsiteY1988" fmla="*/ 414837 h 906898"/>
              <a:gd name="connsiteX1989" fmla="*/ 72721 w 906898"/>
              <a:gd name="connsiteY1989" fmla="*/ 414644 h 906898"/>
              <a:gd name="connsiteX1990" fmla="*/ 81921 w 906898"/>
              <a:gd name="connsiteY1990" fmla="*/ 414901 h 906898"/>
              <a:gd name="connsiteX1991" fmla="*/ 90098 w 906898"/>
              <a:gd name="connsiteY1991" fmla="*/ 419013 h 906898"/>
              <a:gd name="connsiteX1992" fmla="*/ 100321 w 906898"/>
              <a:gd name="connsiteY1992" fmla="*/ 439571 h 906898"/>
              <a:gd name="connsiteX1993" fmla="*/ 79876 w 906898"/>
              <a:gd name="connsiteY1993" fmla="*/ 464241 h 906898"/>
              <a:gd name="connsiteX1994" fmla="*/ 63521 w 906898"/>
              <a:gd name="connsiteY1994" fmla="*/ 466297 h 906898"/>
              <a:gd name="connsiteX1995" fmla="*/ 61477 w 906898"/>
              <a:gd name="connsiteY1995" fmla="*/ 464241 h 906898"/>
              <a:gd name="connsiteX1996" fmla="*/ 61477 w 906898"/>
              <a:gd name="connsiteY1996" fmla="*/ 462185 h 906898"/>
              <a:gd name="connsiteX1997" fmla="*/ 92143 w 906898"/>
              <a:gd name="connsiteY1997" fmla="*/ 443683 h 906898"/>
              <a:gd name="connsiteX1998" fmla="*/ 92143 w 906898"/>
              <a:gd name="connsiteY1998" fmla="*/ 429292 h 906898"/>
              <a:gd name="connsiteX1999" fmla="*/ 83965 w 906898"/>
              <a:gd name="connsiteY1999" fmla="*/ 423124 h 906898"/>
              <a:gd name="connsiteX2000" fmla="*/ 79876 w 906898"/>
              <a:gd name="connsiteY2000" fmla="*/ 425180 h 906898"/>
              <a:gd name="connsiteX2001" fmla="*/ 81921 w 906898"/>
              <a:gd name="connsiteY2001" fmla="*/ 427236 h 906898"/>
              <a:gd name="connsiteX2002" fmla="*/ 81921 w 906898"/>
              <a:gd name="connsiteY2002" fmla="*/ 433403 h 906898"/>
              <a:gd name="connsiteX2003" fmla="*/ 75788 w 906898"/>
              <a:gd name="connsiteY2003" fmla="*/ 437515 h 906898"/>
              <a:gd name="connsiteX2004" fmla="*/ 69654 w 906898"/>
              <a:gd name="connsiteY2004" fmla="*/ 433403 h 906898"/>
              <a:gd name="connsiteX2005" fmla="*/ 69654 w 906898"/>
              <a:gd name="connsiteY2005" fmla="*/ 429292 h 906898"/>
              <a:gd name="connsiteX2006" fmla="*/ 63521 w 906898"/>
              <a:gd name="connsiteY2006" fmla="*/ 427236 h 906898"/>
              <a:gd name="connsiteX2007" fmla="*/ 63521 w 906898"/>
              <a:gd name="connsiteY2007" fmla="*/ 419013 h 906898"/>
              <a:gd name="connsiteX2008" fmla="*/ 72721 w 906898"/>
              <a:gd name="connsiteY2008" fmla="*/ 414644 h 906898"/>
              <a:gd name="connsiteX2009" fmla="*/ 857387 w 906898"/>
              <a:gd name="connsiteY2009" fmla="*/ 410853 h 906898"/>
              <a:gd name="connsiteX2010" fmla="*/ 865304 w 906898"/>
              <a:gd name="connsiteY2010" fmla="*/ 416815 h 906898"/>
              <a:gd name="connsiteX2011" fmla="*/ 865576 w 906898"/>
              <a:gd name="connsiteY2011" fmla="*/ 417223 h 906898"/>
              <a:gd name="connsiteX2012" fmla="*/ 865576 w 906898"/>
              <a:gd name="connsiteY2012" fmla="*/ 425244 h 906898"/>
              <a:gd name="connsiteX2013" fmla="*/ 871718 w 906898"/>
              <a:gd name="connsiteY2013" fmla="*/ 427300 h 906898"/>
              <a:gd name="connsiteX2014" fmla="*/ 877860 w 906898"/>
              <a:gd name="connsiteY2014" fmla="*/ 439635 h 906898"/>
              <a:gd name="connsiteX2015" fmla="*/ 873765 w 906898"/>
              <a:gd name="connsiteY2015" fmla="*/ 447858 h 906898"/>
              <a:gd name="connsiteX2016" fmla="*/ 867623 w 906898"/>
              <a:gd name="connsiteY2016" fmla="*/ 449914 h 906898"/>
              <a:gd name="connsiteX2017" fmla="*/ 869671 w 906898"/>
              <a:gd name="connsiteY2017" fmla="*/ 456082 h 906898"/>
              <a:gd name="connsiteX2018" fmla="*/ 866428 w 906898"/>
              <a:gd name="connsiteY2018" fmla="*/ 462595 h 906898"/>
              <a:gd name="connsiteX2019" fmla="*/ 863592 w 906898"/>
              <a:gd name="connsiteY2019" fmla="*/ 463807 h 906898"/>
              <a:gd name="connsiteX2020" fmla="*/ 857387 w 906898"/>
              <a:gd name="connsiteY2020" fmla="*/ 462249 h 906898"/>
              <a:gd name="connsiteX2021" fmla="*/ 857387 w 906898"/>
              <a:gd name="connsiteY2021" fmla="*/ 456082 h 906898"/>
              <a:gd name="connsiteX2022" fmla="*/ 865576 w 906898"/>
              <a:gd name="connsiteY2022" fmla="*/ 439635 h 906898"/>
              <a:gd name="connsiteX2023" fmla="*/ 853292 w 906898"/>
              <a:gd name="connsiteY2023" fmla="*/ 421132 h 906898"/>
              <a:gd name="connsiteX2024" fmla="*/ 857387 w 906898"/>
              <a:gd name="connsiteY2024" fmla="*/ 410853 h 906898"/>
              <a:gd name="connsiteX2025" fmla="*/ 792418 w 906898"/>
              <a:gd name="connsiteY2025" fmla="*/ 408399 h 906898"/>
              <a:gd name="connsiteX2026" fmla="*/ 795477 w 906898"/>
              <a:gd name="connsiteY2026" fmla="*/ 410948 h 906898"/>
              <a:gd name="connsiteX2027" fmla="*/ 795477 w 906898"/>
              <a:gd name="connsiteY2027" fmla="*/ 415027 h 906898"/>
              <a:gd name="connsiteX2028" fmla="*/ 783241 w 906898"/>
              <a:gd name="connsiteY2028" fmla="*/ 421145 h 906898"/>
              <a:gd name="connsiteX2029" fmla="*/ 789359 w 906898"/>
              <a:gd name="connsiteY2029" fmla="*/ 408909 h 906898"/>
              <a:gd name="connsiteX2030" fmla="*/ 792418 w 906898"/>
              <a:gd name="connsiteY2030" fmla="*/ 408399 h 906898"/>
              <a:gd name="connsiteX2031" fmla="*/ 881376 w 906898"/>
              <a:gd name="connsiteY2031" fmla="*/ 405264 h 906898"/>
              <a:gd name="connsiteX2032" fmla="*/ 884002 w 906898"/>
              <a:gd name="connsiteY2032" fmla="*/ 408750 h 906898"/>
              <a:gd name="connsiteX2033" fmla="*/ 888152 w 906898"/>
              <a:gd name="connsiteY2033" fmla="*/ 414948 h 906898"/>
              <a:gd name="connsiteX2034" fmla="*/ 888152 w 906898"/>
              <a:gd name="connsiteY2034" fmla="*/ 421145 h 906898"/>
              <a:gd name="connsiteX2035" fmla="*/ 886077 w 906898"/>
              <a:gd name="connsiteY2035" fmla="*/ 419079 h 906898"/>
              <a:gd name="connsiteX2036" fmla="*/ 881927 w 906898"/>
              <a:gd name="connsiteY2036" fmla="*/ 408750 h 906898"/>
              <a:gd name="connsiteX2037" fmla="*/ 879852 w 906898"/>
              <a:gd name="connsiteY2037" fmla="*/ 406684 h 906898"/>
              <a:gd name="connsiteX2038" fmla="*/ 881376 w 906898"/>
              <a:gd name="connsiteY2038" fmla="*/ 405264 h 906898"/>
              <a:gd name="connsiteX2039" fmla="*/ 872009 w 906898"/>
              <a:gd name="connsiteY2039" fmla="*/ 402693 h 906898"/>
              <a:gd name="connsiteX2040" fmla="*/ 873876 w 906898"/>
              <a:gd name="connsiteY2040" fmla="*/ 404545 h 906898"/>
              <a:gd name="connsiteX2041" fmla="*/ 872060 w 906898"/>
              <a:gd name="connsiteY2041" fmla="*/ 403259 h 906898"/>
              <a:gd name="connsiteX2042" fmla="*/ 77800 w 906898"/>
              <a:gd name="connsiteY2042" fmla="*/ 397848 h 906898"/>
              <a:gd name="connsiteX2043" fmla="*/ 79847 w 906898"/>
              <a:gd name="connsiteY2043" fmla="*/ 398610 h 906898"/>
              <a:gd name="connsiteX2044" fmla="*/ 85989 w 906898"/>
              <a:gd name="connsiteY2044" fmla="*/ 406744 h 906898"/>
              <a:gd name="connsiteX2045" fmla="*/ 85989 w 906898"/>
              <a:gd name="connsiteY2045" fmla="*/ 412845 h 906898"/>
              <a:gd name="connsiteX2046" fmla="*/ 83942 w 906898"/>
              <a:gd name="connsiteY2046" fmla="*/ 412845 h 906898"/>
              <a:gd name="connsiteX2047" fmla="*/ 83942 w 906898"/>
              <a:gd name="connsiteY2047" fmla="*/ 408778 h 906898"/>
              <a:gd name="connsiteX2048" fmla="*/ 75752 w 906898"/>
              <a:gd name="connsiteY2048" fmla="*/ 398610 h 906898"/>
              <a:gd name="connsiteX2049" fmla="*/ 77800 w 906898"/>
              <a:gd name="connsiteY2049" fmla="*/ 397848 h 906898"/>
              <a:gd name="connsiteX2050" fmla="*/ 799789 w 906898"/>
              <a:gd name="connsiteY2050" fmla="*/ 396577 h 906898"/>
              <a:gd name="connsiteX2051" fmla="*/ 803927 w 906898"/>
              <a:gd name="connsiteY2051" fmla="*/ 400694 h 906898"/>
              <a:gd name="connsiteX2052" fmla="*/ 803927 w 906898"/>
              <a:gd name="connsiteY2052" fmla="*/ 406869 h 906898"/>
              <a:gd name="connsiteX2053" fmla="*/ 810133 w 906898"/>
              <a:gd name="connsiteY2053" fmla="*/ 410986 h 906898"/>
              <a:gd name="connsiteX2054" fmla="*/ 805995 w 906898"/>
              <a:gd name="connsiteY2054" fmla="*/ 417161 h 906898"/>
              <a:gd name="connsiteX2055" fmla="*/ 799789 w 906898"/>
              <a:gd name="connsiteY2055" fmla="*/ 415102 h 906898"/>
              <a:gd name="connsiteX2056" fmla="*/ 793584 w 906898"/>
              <a:gd name="connsiteY2056" fmla="*/ 406869 h 906898"/>
              <a:gd name="connsiteX2057" fmla="*/ 785309 w 906898"/>
              <a:gd name="connsiteY2057" fmla="*/ 406869 h 906898"/>
              <a:gd name="connsiteX2058" fmla="*/ 785309 w 906898"/>
              <a:gd name="connsiteY2058" fmla="*/ 400694 h 906898"/>
              <a:gd name="connsiteX2059" fmla="*/ 789446 w 906898"/>
              <a:gd name="connsiteY2059" fmla="*/ 398635 h 906898"/>
              <a:gd name="connsiteX2060" fmla="*/ 795652 w 906898"/>
              <a:gd name="connsiteY2060" fmla="*/ 402752 h 906898"/>
              <a:gd name="connsiteX2061" fmla="*/ 799789 w 906898"/>
              <a:gd name="connsiteY2061" fmla="*/ 396577 h 906898"/>
              <a:gd name="connsiteX2062" fmla="*/ 110612 w 906898"/>
              <a:gd name="connsiteY2062" fmla="*/ 396577 h 906898"/>
              <a:gd name="connsiteX2063" fmla="*/ 114818 w 906898"/>
              <a:gd name="connsiteY2063" fmla="*/ 406869 h 906898"/>
              <a:gd name="connsiteX2064" fmla="*/ 110612 w 906898"/>
              <a:gd name="connsiteY2064" fmla="*/ 396577 h 906898"/>
              <a:gd name="connsiteX2065" fmla="*/ 868008 w 906898"/>
              <a:gd name="connsiteY2065" fmla="*/ 395797 h 906898"/>
              <a:gd name="connsiteX2066" fmla="*/ 871801 w 906898"/>
              <a:gd name="connsiteY2066" fmla="*/ 400428 h 906898"/>
              <a:gd name="connsiteX2067" fmla="*/ 872009 w 906898"/>
              <a:gd name="connsiteY2067" fmla="*/ 402693 h 906898"/>
              <a:gd name="connsiteX2068" fmla="*/ 869726 w 906898"/>
              <a:gd name="connsiteY2068" fmla="*/ 400428 h 906898"/>
              <a:gd name="connsiteX2069" fmla="*/ 865576 w 906898"/>
              <a:gd name="connsiteY2069" fmla="*/ 396311 h 906898"/>
              <a:gd name="connsiteX2070" fmla="*/ 868008 w 906898"/>
              <a:gd name="connsiteY2070" fmla="*/ 395797 h 906898"/>
              <a:gd name="connsiteX2071" fmla="*/ 855284 w 906898"/>
              <a:gd name="connsiteY2071" fmla="*/ 392261 h 906898"/>
              <a:gd name="connsiteX2072" fmla="*/ 861260 w 906898"/>
              <a:gd name="connsiteY2072" fmla="*/ 394419 h 906898"/>
              <a:gd name="connsiteX2073" fmla="*/ 855284 w 906898"/>
              <a:gd name="connsiteY2073" fmla="*/ 392261 h 906898"/>
              <a:gd name="connsiteX2074" fmla="*/ 801745 w 906898"/>
              <a:gd name="connsiteY2074" fmla="*/ 388277 h 906898"/>
              <a:gd name="connsiteX2075" fmla="*/ 811967 w 906898"/>
              <a:gd name="connsiteY2075" fmla="*/ 394440 h 906898"/>
              <a:gd name="connsiteX2076" fmla="*/ 809923 w 906898"/>
              <a:gd name="connsiteY2076" fmla="*/ 402657 h 906898"/>
              <a:gd name="connsiteX2077" fmla="*/ 814012 w 906898"/>
              <a:gd name="connsiteY2077" fmla="*/ 404711 h 906898"/>
              <a:gd name="connsiteX2078" fmla="*/ 818101 w 906898"/>
              <a:gd name="connsiteY2078" fmla="*/ 412928 h 906898"/>
              <a:gd name="connsiteX2079" fmla="*/ 814012 w 906898"/>
              <a:gd name="connsiteY2079" fmla="*/ 419091 h 906898"/>
              <a:gd name="connsiteX2080" fmla="*/ 809923 w 906898"/>
              <a:gd name="connsiteY2080" fmla="*/ 421145 h 906898"/>
              <a:gd name="connsiteX2081" fmla="*/ 811967 w 906898"/>
              <a:gd name="connsiteY2081" fmla="*/ 414982 h 906898"/>
              <a:gd name="connsiteX2082" fmla="*/ 809923 w 906898"/>
              <a:gd name="connsiteY2082" fmla="*/ 406765 h 906898"/>
              <a:gd name="connsiteX2083" fmla="*/ 807879 w 906898"/>
              <a:gd name="connsiteY2083" fmla="*/ 400603 h 906898"/>
              <a:gd name="connsiteX2084" fmla="*/ 803790 w 906898"/>
              <a:gd name="connsiteY2084" fmla="*/ 394440 h 906898"/>
              <a:gd name="connsiteX2085" fmla="*/ 795612 w 906898"/>
              <a:gd name="connsiteY2085" fmla="*/ 396494 h 906898"/>
              <a:gd name="connsiteX2086" fmla="*/ 785390 w 906898"/>
              <a:gd name="connsiteY2086" fmla="*/ 396494 h 906898"/>
              <a:gd name="connsiteX2087" fmla="*/ 781301 w 906898"/>
              <a:gd name="connsiteY2087" fmla="*/ 398548 h 906898"/>
              <a:gd name="connsiteX2088" fmla="*/ 781301 w 906898"/>
              <a:gd name="connsiteY2088" fmla="*/ 392386 h 906898"/>
              <a:gd name="connsiteX2089" fmla="*/ 793568 w 906898"/>
              <a:gd name="connsiteY2089" fmla="*/ 390332 h 906898"/>
              <a:gd name="connsiteX2090" fmla="*/ 795612 w 906898"/>
              <a:gd name="connsiteY2090" fmla="*/ 392386 h 906898"/>
              <a:gd name="connsiteX2091" fmla="*/ 801745 w 906898"/>
              <a:gd name="connsiteY2091" fmla="*/ 388277 h 906898"/>
              <a:gd name="connsiteX2092" fmla="*/ 766641 w 906898"/>
              <a:gd name="connsiteY2092" fmla="*/ 386285 h 906898"/>
              <a:gd name="connsiteX2093" fmla="*/ 770772 w 906898"/>
              <a:gd name="connsiteY2093" fmla="*/ 390390 h 906898"/>
              <a:gd name="connsiteX2094" fmla="*/ 772838 w 906898"/>
              <a:gd name="connsiteY2094" fmla="*/ 396547 h 906898"/>
              <a:gd name="connsiteX2095" fmla="*/ 781101 w 906898"/>
              <a:gd name="connsiteY2095" fmla="*/ 402704 h 906898"/>
              <a:gd name="connsiteX2096" fmla="*/ 774904 w 906898"/>
              <a:gd name="connsiteY2096" fmla="*/ 431437 h 906898"/>
              <a:gd name="connsiteX2097" fmla="*/ 772838 w 906898"/>
              <a:gd name="connsiteY2097" fmla="*/ 429385 h 906898"/>
              <a:gd name="connsiteX2098" fmla="*/ 772838 w 906898"/>
              <a:gd name="connsiteY2098" fmla="*/ 425280 h 906898"/>
              <a:gd name="connsiteX2099" fmla="*/ 774904 w 906898"/>
              <a:gd name="connsiteY2099" fmla="*/ 425280 h 906898"/>
              <a:gd name="connsiteX2100" fmla="*/ 776970 w 906898"/>
              <a:gd name="connsiteY2100" fmla="*/ 406809 h 906898"/>
              <a:gd name="connsiteX2101" fmla="*/ 772838 w 906898"/>
              <a:gd name="connsiteY2101" fmla="*/ 410914 h 906898"/>
              <a:gd name="connsiteX2102" fmla="*/ 772838 w 906898"/>
              <a:gd name="connsiteY2102" fmla="*/ 412966 h 906898"/>
              <a:gd name="connsiteX2103" fmla="*/ 770772 w 906898"/>
              <a:gd name="connsiteY2103" fmla="*/ 402704 h 906898"/>
              <a:gd name="connsiteX2104" fmla="*/ 766641 w 906898"/>
              <a:gd name="connsiteY2104" fmla="*/ 388338 h 906898"/>
              <a:gd name="connsiteX2105" fmla="*/ 766641 w 906898"/>
              <a:gd name="connsiteY2105" fmla="*/ 386285 h 906898"/>
              <a:gd name="connsiteX2106" fmla="*/ 75929 w 906898"/>
              <a:gd name="connsiteY2106" fmla="*/ 385514 h 906898"/>
              <a:gd name="connsiteX2107" fmla="*/ 81895 w 906898"/>
              <a:gd name="connsiteY2107" fmla="*/ 386031 h 906898"/>
              <a:gd name="connsiteX2108" fmla="*/ 83970 w 906898"/>
              <a:gd name="connsiteY2108" fmla="*/ 390171 h 906898"/>
              <a:gd name="connsiteX2109" fmla="*/ 86045 w 906898"/>
              <a:gd name="connsiteY2109" fmla="*/ 388101 h 906898"/>
              <a:gd name="connsiteX2110" fmla="*/ 96419 w 906898"/>
              <a:gd name="connsiteY2110" fmla="*/ 392242 h 906898"/>
              <a:gd name="connsiteX2111" fmla="*/ 96419 w 906898"/>
              <a:gd name="connsiteY2111" fmla="*/ 400522 h 906898"/>
              <a:gd name="connsiteX2112" fmla="*/ 94344 w 906898"/>
              <a:gd name="connsiteY2112" fmla="*/ 404662 h 906898"/>
              <a:gd name="connsiteX2113" fmla="*/ 100569 w 906898"/>
              <a:gd name="connsiteY2113" fmla="*/ 408802 h 906898"/>
              <a:gd name="connsiteX2114" fmla="*/ 98494 w 906898"/>
              <a:gd name="connsiteY2114" fmla="*/ 415013 h 906898"/>
              <a:gd name="connsiteX2115" fmla="*/ 94344 w 906898"/>
              <a:gd name="connsiteY2115" fmla="*/ 417083 h 906898"/>
              <a:gd name="connsiteX2116" fmla="*/ 90195 w 906898"/>
              <a:gd name="connsiteY2116" fmla="*/ 415013 h 906898"/>
              <a:gd name="connsiteX2117" fmla="*/ 86045 w 906898"/>
              <a:gd name="connsiteY2117" fmla="*/ 398452 h 906898"/>
              <a:gd name="connsiteX2118" fmla="*/ 73595 w 906898"/>
              <a:gd name="connsiteY2118" fmla="*/ 394312 h 906898"/>
              <a:gd name="connsiteX2119" fmla="*/ 71520 w 906898"/>
              <a:gd name="connsiteY2119" fmla="*/ 388101 h 906898"/>
              <a:gd name="connsiteX2120" fmla="*/ 75929 w 906898"/>
              <a:gd name="connsiteY2120" fmla="*/ 385514 h 906898"/>
              <a:gd name="connsiteX2121" fmla="*/ 828459 w 906898"/>
              <a:gd name="connsiteY2121" fmla="*/ 377985 h 906898"/>
              <a:gd name="connsiteX2122" fmla="*/ 851101 w 906898"/>
              <a:gd name="connsiteY2122" fmla="*/ 390349 h 906898"/>
              <a:gd name="connsiteX2123" fmla="*/ 851101 w 906898"/>
              <a:gd name="connsiteY2123" fmla="*/ 421259 h 906898"/>
              <a:gd name="connsiteX2124" fmla="*/ 830517 w 906898"/>
              <a:gd name="connsiteY2124" fmla="*/ 437745 h 906898"/>
              <a:gd name="connsiteX2125" fmla="*/ 826400 w 906898"/>
              <a:gd name="connsiteY2125" fmla="*/ 433623 h 906898"/>
              <a:gd name="connsiteX2126" fmla="*/ 846984 w 906898"/>
              <a:gd name="connsiteY2126" fmla="*/ 419199 h 906898"/>
              <a:gd name="connsiteX2127" fmla="*/ 844926 w 906898"/>
              <a:gd name="connsiteY2127" fmla="*/ 398592 h 906898"/>
              <a:gd name="connsiteX2128" fmla="*/ 832575 w 906898"/>
              <a:gd name="connsiteY2128" fmla="*/ 390349 h 906898"/>
              <a:gd name="connsiteX2129" fmla="*/ 832575 w 906898"/>
              <a:gd name="connsiteY2129" fmla="*/ 392410 h 906898"/>
              <a:gd name="connsiteX2130" fmla="*/ 836692 w 906898"/>
              <a:gd name="connsiteY2130" fmla="*/ 396531 h 906898"/>
              <a:gd name="connsiteX2131" fmla="*/ 832575 w 906898"/>
              <a:gd name="connsiteY2131" fmla="*/ 402713 h 906898"/>
              <a:gd name="connsiteX2132" fmla="*/ 824342 w 906898"/>
              <a:gd name="connsiteY2132" fmla="*/ 402713 h 906898"/>
              <a:gd name="connsiteX2133" fmla="*/ 822284 w 906898"/>
              <a:gd name="connsiteY2133" fmla="*/ 398592 h 906898"/>
              <a:gd name="connsiteX2134" fmla="*/ 822284 w 906898"/>
              <a:gd name="connsiteY2134" fmla="*/ 394470 h 906898"/>
              <a:gd name="connsiteX2135" fmla="*/ 818167 w 906898"/>
              <a:gd name="connsiteY2135" fmla="*/ 392410 h 906898"/>
              <a:gd name="connsiteX2136" fmla="*/ 816108 w 906898"/>
              <a:gd name="connsiteY2136" fmla="*/ 386228 h 906898"/>
              <a:gd name="connsiteX2137" fmla="*/ 828459 w 906898"/>
              <a:gd name="connsiteY2137" fmla="*/ 377985 h 906898"/>
              <a:gd name="connsiteX2138" fmla="*/ 859268 w 906898"/>
              <a:gd name="connsiteY2138" fmla="*/ 375993 h 906898"/>
              <a:gd name="connsiteX2139" fmla="*/ 861260 w 906898"/>
              <a:gd name="connsiteY2139" fmla="*/ 379977 h 906898"/>
              <a:gd name="connsiteX2140" fmla="*/ 861260 w 906898"/>
              <a:gd name="connsiteY2140" fmla="*/ 381969 h 906898"/>
              <a:gd name="connsiteX2141" fmla="*/ 859268 w 906898"/>
              <a:gd name="connsiteY2141" fmla="*/ 375993 h 906898"/>
              <a:gd name="connsiteX2142" fmla="*/ 71769 w 906898"/>
              <a:gd name="connsiteY2142" fmla="*/ 371677 h 906898"/>
              <a:gd name="connsiteX2143" fmla="*/ 73761 w 906898"/>
              <a:gd name="connsiteY2143" fmla="*/ 371677 h 906898"/>
              <a:gd name="connsiteX2144" fmla="*/ 73761 w 906898"/>
              <a:gd name="connsiteY2144" fmla="*/ 373669 h 906898"/>
              <a:gd name="connsiteX2145" fmla="*/ 71769 w 906898"/>
              <a:gd name="connsiteY2145" fmla="*/ 371677 h 906898"/>
              <a:gd name="connsiteX2146" fmla="*/ 89147 w 906898"/>
              <a:gd name="connsiteY2146" fmla="*/ 370972 h 906898"/>
              <a:gd name="connsiteX2147" fmla="*/ 90182 w 906898"/>
              <a:gd name="connsiteY2147" fmla="*/ 371744 h 906898"/>
              <a:gd name="connsiteX2148" fmla="*/ 94319 w 906898"/>
              <a:gd name="connsiteY2148" fmla="*/ 375860 h 906898"/>
              <a:gd name="connsiteX2149" fmla="*/ 94319 w 906898"/>
              <a:gd name="connsiteY2149" fmla="*/ 377919 h 906898"/>
              <a:gd name="connsiteX2150" fmla="*/ 92250 w 906898"/>
              <a:gd name="connsiteY2150" fmla="*/ 375860 h 906898"/>
              <a:gd name="connsiteX2151" fmla="*/ 94319 w 906898"/>
              <a:gd name="connsiteY2151" fmla="*/ 379977 h 906898"/>
              <a:gd name="connsiteX2152" fmla="*/ 98456 w 906898"/>
              <a:gd name="connsiteY2152" fmla="*/ 377919 h 906898"/>
              <a:gd name="connsiteX2153" fmla="*/ 106730 w 906898"/>
              <a:gd name="connsiteY2153" fmla="*/ 379977 h 906898"/>
              <a:gd name="connsiteX2154" fmla="*/ 112936 w 906898"/>
              <a:gd name="connsiteY2154" fmla="*/ 392328 h 906898"/>
              <a:gd name="connsiteX2155" fmla="*/ 104662 w 906898"/>
              <a:gd name="connsiteY2155" fmla="*/ 379977 h 906898"/>
              <a:gd name="connsiteX2156" fmla="*/ 102593 w 906898"/>
              <a:gd name="connsiteY2156" fmla="*/ 379977 h 906898"/>
              <a:gd name="connsiteX2157" fmla="*/ 108799 w 906898"/>
              <a:gd name="connsiteY2157" fmla="*/ 398503 h 906898"/>
              <a:gd name="connsiteX2158" fmla="*/ 108799 w 906898"/>
              <a:gd name="connsiteY2158" fmla="*/ 400561 h 906898"/>
              <a:gd name="connsiteX2159" fmla="*/ 112936 w 906898"/>
              <a:gd name="connsiteY2159" fmla="*/ 408795 h 906898"/>
              <a:gd name="connsiteX2160" fmla="*/ 108799 w 906898"/>
              <a:gd name="connsiteY2160" fmla="*/ 414970 h 906898"/>
              <a:gd name="connsiteX2161" fmla="*/ 108799 w 906898"/>
              <a:gd name="connsiteY2161" fmla="*/ 419087 h 906898"/>
              <a:gd name="connsiteX2162" fmla="*/ 110868 w 906898"/>
              <a:gd name="connsiteY2162" fmla="*/ 419087 h 906898"/>
              <a:gd name="connsiteX2163" fmla="*/ 110868 w 906898"/>
              <a:gd name="connsiteY2163" fmla="*/ 417028 h 906898"/>
              <a:gd name="connsiteX2164" fmla="*/ 112936 w 906898"/>
              <a:gd name="connsiteY2164" fmla="*/ 421145 h 906898"/>
              <a:gd name="connsiteX2165" fmla="*/ 112936 w 906898"/>
              <a:gd name="connsiteY2165" fmla="*/ 423203 h 906898"/>
              <a:gd name="connsiteX2166" fmla="*/ 110868 w 906898"/>
              <a:gd name="connsiteY2166" fmla="*/ 421145 h 906898"/>
              <a:gd name="connsiteX2167" fmla="*/ 106730 w 906898"/>
              <a:gd name="connsiteY2167" fmla="*/ 429378 h 906898"/>
              <a:gd name="connsiteX2168" fmla="*/ 96387 w 906898"/>
              <a:gd name="connsiteY2168" fmla="*/ 421145 h 906898"/>
              <a:gd name="connsiteX2169" fmla="*/ 104662 w 906898"/>
              <a:gd name="connsiteY2169" fmla="*/ 412911 h 906898"/>
              <a:gd name="connsiteX2170" fmla="*/ 98456 w 906898"/>
              <a:gd name="connsiteY2170" fmla="*/ 402620 h 906898"/>
              <a:gd name="connsiteX2171" fmla="*/ 96387 w 906898"/>
              <a:gd name="connsiteY2171" fmla="*/ 390269 h 906898"/>
              <a:gd name="connsiteX2172" fmla="*/ 81907 w 906898"/>
              <a:gd name="connsiteY2172" fmla="*/ 384094 h 906898"/>
              <a:gd name="connsiteX2173" fmla="*/ 71564 w 906898"/>
              <a:gd name="connsiteY2173" fmla="*/ 384094 h 906898"/>
              <a:gd name="connsiteX2174" fmla="*/ 67427 w 906898"/>
              <a:gd name="connsiteY2174" fmla="*/ 386152 h 906898"/>
              <a:gd name="connsiteX2175" fmla="*/ 59153 w 906898"/>
              <a:gd name="connsiteY2175" fmla="*/ 379977 h 906898"/>
              <a:gd name="connsiteX2176" fmla="*/ 63290 w 906898"/>
              <a:gd name="connsiteY2176" fmla="*/ 375860 h 906898"/>
              <a:gd name="connsiteX2177" fmla="*/ 65358 w 906898"/>
              <a:gd name="connsiteY2177" fmla="*/ 373802 h 906898"/>
              <a:gd name="connsiteX2178" fmla="*/ 75701 w 906898"/>
              <a:gd name="connsiteY2178" fmla="*/ 377919 h 906898"/>
              <a:gd name="connsiteX2179" fmla="*/ 77770 w 906898"/>
              <a:gd name="connsiteY2179" fmla="*/ 373802 h 906898"/>
              <a:gd name="connsiteX2180" fmla="*/ 83976 w 906898"/>
              <a:gd name="connsiteY2180" fmla="*/ 371744 h 906898"/>
              <a:gd name="connsiteX2181" fmla="*/ 90182 w 906898"/>
              <a:gd name="connsiteY2181" fmla="*/ 373802 h 906898"/>
              <a:gd name="connsiteX2182" fmla="*/ 88113 w 906898"/>
              <a:gd name="connsiteY2182" fmla="*/ 371744 h 906898"/>
              <a:gd name="connsiteX2183" fmla="*/ 89147 w 906898"/>
              <a:gd name="connsiteY2183" fmla="*/ 370972 h 906898"/>
              <a:gd name="connsiteX2184" fmla="*/ 824475 w 906898"/>
              <a:gd name="connsiteY2184" fmla="*/ 357401 h 906898"/>
              <a:gd name="connsiteX2185" fmla="*/ 838651 w 906898"/>
              <a:gd name="connsiteY2185" fmla="*/ 367693 h 906898"/>
              <a:gd name="connsiteX2186" fmla="*/ 838651 w 906898"/>
              <a:gd name="connsiteY2186" fmla="*/ 377985 h 906898"/>
              <a:gd name="connsiteX2187" fmla="*/ 836626 w 906898"/>
              <a:gd name="connsiteY2187" fmla="*/ 371810 h 906898"/>
              <a:gd name="connsiteX2188" fmla="*/ 830550 w 906898"/>
              <a:gd name="connsiteY2188" fmla="*/ 363576 h 906898"/>
              <a:gd name="connsiteX2189" fmla="*/ 822450 w 906898"/>
              <a:gd name="connsiteY2189" fmla="*/ 363576 h 906898"/>
              <a:gd name="connsiteX2190" fmla="*/ 820424 w 906898"/>
              <a:gd name="connsiteY2190" fmla="*/ 359460 h 906898"/>
              <a:gd name="connsiteX2191" fmla="*/ 824475 w 906898"/>
              <a:gd name="connsiteY2191" fmla="*/ 357401 h 906898"/>
              <a:gd name="connsiteX2192" fmla="*/ 45659 w 906898"/>
              <a:gd name="connsiteY2192" fmla="*/ 355899 h 906898"/>
              <a:gd name="connsiteX2193" fmla="*/ 48861 w 906898"/>
              <a:gd name="connsiteY2193" fmla="*/ 361338 h 906898"/>
              <a:gd name="connsiteX2194" fmla="*/ 48861 w 906898"/>
              <a:gd name="connsiteY2194" fmla="*/ 363377 h 906898"/>
              <a:gd name="connsiteX2195" fmla="*/ 46802 w 906898"/>
              <a:gd name="connsiteY2195" fmla="*/ 359299 h 906898"/>
              <a:gd name="connsiteX2196" fmla="*/ 43892 w 906898"/>
              <a:gd name="connsiteY2196" fmla="*/ 352899 h 906898"/>
              <a:gd name="connsiteX2197" fmla="*/ 44744 w 906898"/>
              <a:gd name="connsiteY2197" fmla="*/ 353180 h 906898"/>
              <a:gd name="connsiteX2198" fmla="*/ 45659 w 906898"/>
              <a:gd name="connsiteY2198" fmla="*/ 355899 h 906898"/>
              <a:gd name="connsiteX2199" fmla="*/ 42782 w 906898"/>
              <a:gd name="connsiteY2199" fmla="*/ 351013 h 906898"/>
              <a:gd name="connsiteX2200" fmla="*/ 43892 w 906898"/>
              <a:gd name="connsiteY2200" fmla="*/ 352899 h 906898"/>
              <a:gd name="connsiteX2201" fmla="*/ 39341 w 906898"/>
              <a:gd name="connsiteY2201" fmla="*/ 351396 h 906898"/>
              <a:gd name="connsiteX2202" fmla="*/ 38569 w 906898"/>
              <a:gd name="connsiteY2202" fmla="*/ 351141 h 906898"/>
              <a:gd name="connsiteX2203" fmla="*/ 42782 w 906898"/>
              <a:gd name="connsiteY2203" fmla="*/ 351013 h 906898"/>
              <a:gd name="connsiteX2204" fmla="*/ 797659 w 906898"/>
              <a:gd name="connsiteY2204" fmla="*/ 349101 h 906898"/>
              <a:gd name="connsiteX2205" fmla="*/ 820353 w 906898"/>
              <a:gd name="connsiteY2205" fmla="*/ 363455 h 906898"/>
              <a:gd name="connsiteX2206" fmla="*/ 820353 w 906898"/>
              <a:gd name="connsiteY2206" fmla="*/ 375759 h 906898"/>
              <a:gd name="connsiteX2207" fmla="*/ 812101 w 906898"/>
              <a:gd name="connsiteY2207" fmla="*/ 381911 h 906898"/>
              <a:gd name="connsiteX2208" fmla="*/ 805911 w 906898"/>
              <a:gd name="connsiteY2208" fmla="*/ 377810 h 906898"/>
              <a:gd name="connsiteX2209" fmla="*/ 799722 w 906898"/>
              <a:gd name="connsiteY2209" fmla="*/ 377810 h 906898"/>
              <a:gd name="connsiteX2210" fmla="*/ 795596 w 906898"/>
              <a:gd name="connsiteY2210" fmla="*/ 373708 h 906898"/>
              <a:gd name="connsiteX2211" fmla="*/ 795596 w 906898"/>
              <a:gd name="connsiteY2211" fmla="*/ 367557 h 906898"/>
              <a:gd name="connsiteX2212" fmla="*/ 803848 w 906898"/>
              <a:gd name="connsiteY2212" fmla="*/ 363455 h 906898"/>
              <a:gd name="connsiteX2213" fmla="*/ 812101 w 906898"/>
              <a:gd name="connsiteY2213" fmla="*/ 367557 h 906898"/>
              <a:gd name="connsiteX2214" fmla="*/ 803848 w 906898"/>
              <a:gd name="connsiteY2214" fmla="*/ 357304 h 906898"/>
              <a:gd name="connsiteX2215" fmla="*/ 779091 w 906898"/>
              <a:gd name="connsiteY2215" fmla="*/ 361405 h 906898"/>
              <a:gd name="connsiteX2216" fmla="*/ 768775 w 906898"/>
              <a:gd name="connsiteY2216" fmla="*/ 383961 h 906898"/>
              <a:gd name="connsiteX2217" fmla="*/ 764649 w 906898"/>
              <a:gd name="connsiteY2217" fmla="*/ 383961 h 906898"/>
              <a:gd name="connsiteX2218" fmla="*/ 766712 w 906898"/>
              <a:gd name="connsiteY2218" fmla="*/ 371658 h 906898"/>
              <a:gd name="connsiteX2219" fmla="*/ 797659 w 906898"/>
              <a:gd name="connsiteY2219" fmla="*/ 349101 h 906898"/>
              <a:gd name="connsiteX2220" fmla="*/ 828480 w 906898"/>
              <a:gd name="connsiteY2220" fmla="*/ 347109 h 906898"/>
              <a:gd name="connsiteX2221" fmla="*/ 836657 w 906898"/>
              <a:gd name="connsiteY2221" fmla="*/ 351204 h 906898"/>
              <a:gd name="connsiteX2222" fmla="*/ 842791 w 906898"/>
              <a:gd name="connsiteY2222" fmla="*/ 351204 h 906898"/>
              <a:gd name="connsiteX2223" fmla="*/ 846879 w 906898"/>
              <a:gd name="connsiteY2223" fmla="*/ 357346 h 906898"/>
              <a:gd name="connsiteX2224" fmla="*/ 846879 w 906898"/>
              <a:gd name="connsiteY2224" fmla="*/ 363488 h 906898"/>
              <a:gd name="connsiteX2225" fmla="*/ 850968 w 906898"/>
              <a:gd name="connsiteY2225" fmla="*/ 367583 h 906898"/>
              <a:gd name="connsiteX2226" fmla="*/ 850968 w 906898"/>
              <a:gd name="connsiteY2226" fmla="*/ 373725 h 906898"/>
              <a:gd name="connsiteX2227" fmla="*/ 848924 w 906898"/>
              <a:gd name="connsiteY2227" fmla="*/ 375772 h 906898"/>
              <a:gd name="connsiteX2228" fmla="*/ 850968 w 906898"/>
              <a:gd name="connsiteY2228" fmla="*/ 381914 h 906898"/>
              <a:gd name="connsiteX2229" fmla="*/ 848924 w 906898"/>
              <a:gd name="connsiteY2229" fmla="*/ 383961 h 906898"/>
              <a:gd name="connsiteX2230" fmla="*/ 842791 w 906898"/>
              <a:gd name="connsiteY2230" fmla="*/ 377819 h 906898"/>
              <a:gd name="connsiteX2231" fmla="*/ 836657 w 906898"/>
              <a:gd name="connsiteY2231" fmla="*/ 359394 h 906898"/>
              <a:gd name="connsiteX2232" fmla="*/ 822347 w 906898"/>
              <a:gd name="connsiteY2232" fmla="*/ 355299 h 906898"/>
              <a:gd name="connsiteX2233" fmla="*/ 816213 w 906898"/>
              <a:gd name="connsiteY2233" fmla="*/ 355299 h 906898"/>
              <a:gd name="connsiteX2234" fmla="*/ 814169 w 906898"/>
              <a:gd name="connsiteY2234" fmla="*/ 351204 h 906898"/>
              <a:gd name="connsiteX2235" fmla="*/ 820302 w 906898"/>
              <a:gd name="connsiteY2235" fmla="*/ 349157 h 906898"/>
              <a:gd name="connsiteX2236" fmla="*/ 822347 w 906898"/>
              <a:gd name="connsiteY2236" fmla="*/ 351204 h 906898"/>
              <a:gd name="connsiteX2237" fmla="*/ 828480 w 906898"/>
              <a:gd name="connsiteY2237" fmla="*/ 347109 h 906898"/>
              <a:gd name="connsiteX2238" fmla="*/ 139466 w 906898"/>
              <a:gd name="connsiteY2238" fmla="*/ 345117 h 906898"/>
              <a:gd name="connsiteX2239" fmla="*/ 143571 w 906898"/>
              <a:gd name="connsiteY2239" fmla="*/ 355315 h 906898"/>
              <a:gd name="connsiteX2240" fmla="*/ 147675 w 906898"/>
              <a:gd name="connsiteY2240" fmla="*/ 359393 h 906898"/>
              <a:gd name="connsiteX2241" fmla="*/ 151780 w 906898"/>
              <a:gd name="connsiteY2241" fmla="*/ 361433 h 906898"/>
              <a:gd name="connsiteX2242" fmla="*/ 149728 w 906898"/>
              <a:gd name="connsiteY2242" fmla="*/ 371630 h 906898"/>
              <a:gd name="connsiteX2243" fmla="*/ 141518 w 906898"/>
              <a:gd name="connsiteY2243" fmla="*/ 371630 h 906898"/>
              <a:gd name="connsiteX2244" fmla="*/ 137414 w 906898"/>
              <a:gd name="connsiteY2244" fmla="*/ 363472 h 906898"/>
              <a:gd name="connsiteX2245" fmla="*/ 137414 w 906898"/>
              <a:gd name="connsiteY2245" fmla="*/ 359393 h 906898"/>
              <a:gd name="connsiteX2246" fmla="*/ 131256 w 906898"/>
              <a:gd name="connsiteY2246" fmla="*/ 355315 h 906898"/>
              <a:gd name="connsiteX2247" fmla="*/ 131256 w 906898"/>
              <a:gd name="connsiteY2247" fmla="*/ 347157 h 906898"/>
              <a:gd name="connsiteX2248" fmla="*/ 139466 w 906898"/>
              <a:gd name="connsiteY2248" fmla="*/ 345117 h 906898"/>
              <a:gd name="connsiteX2249" fmla="*/ 124971 w 906898"/>
              <a:gd name="connsiteY2249" fmla="*/ 345117 h 906898"/>
              <a:gd name="connsiteX2250" fmla="*/ 127046 w 906898"/>
              <a:gd name="connsiteY2250" fmla="*/ 353320 h 906898"/>
              <a:gd name="connsiteX2251" fmla="*/ 135346 w 906898"/>
              <a:gd name="connsiteY2251" fmla="*/ 361522 h 906898"/>
              <a:gd name="connsiteX2252" fmla="*/ 137421 w 906898"/>
              <a:gd name="connsiteY2252" fmla="*/ 371775 h 906898"/>
              <a:gd name="connsiteX2253" fmla="*/ 147796 w 906898"/>
              <a:gd name="connsiteY2253" fmla="*/ 375876 h 906898"/>
              <a:gd name="connsiteX2254" fmla="*/ 147796 w 906898"/>
              <a:gd name="connsiteY2254" fmla="*/ 377927 h 906898"/>
              <a:gd name="connsiteX2255" fmla="*/ 135346 w 906898"/>
              <a:gd name="connsiteY2255" fmla="*/ 373826 h 906898"/>
              <a:gd name="connsiteX2256" fmla="*/ 131196 w 906898"/>
              <a:gd name="connsiteY2256" fmla="*/ 363573 h 906898"/>
              <a:gd name="connsiteX2257" fmla="*/ 124971 w 906898"/>
              <a:gd name="connsiteY2257" fmla="*/ 353320 h 906898"/>
              <a:gd name="connsiteX2258" fmla="*/ 124971 w 906898"/>
              <a:gd name="connsiteY2258" fmla="*/ 345117 h 906898"/>
              <a:gd name="connsiteX2259" fmla="*/ 30518 w 906898"/>
              <a:gd name="connsiteY2259" fmla="*/ 345117 h 906898"/>
              <a:gd name="connsiteX2260" fmla="*/ 32572 w 906898"/>
              <a:gd name="connsiteY2260" fmla="*/ 347168 h 906898"/>
              <a:gd name="connsiteX2261" fmla="*/ 31887 w 906898"/>
              <a:gd name="connsiteY2261" fmla="*/ 347168 h 906898"/>
              <a:gd name="connsiteX2262" fmla="*/ 848976 w 906898"/>
              <a:gd name="connsiteY2262" fmla="*/ 342793 h 906898"/>
              <a:gd name="connsiteX2263" fmla="*/ 855201 w 906898"/>
              <a:gd name="connsiteY2263" fmla="*/ 346920 h 906898"/>
              <a:gd name="connsiteX2264" fmla="*/ 859351 w 906898"/>
              <a:gd name="connsiteY2264" fmla="*/ 359299 h 906898"/>
              <a:gd name="connsiteX2265" fmla="*/ 863501 w 906898"/>
              <a:gd name="connsiteY2265" fmla="*/ 365488 h 906898"/>
              <a:gd name="connsiteX2266" fmla="*/ 863501 w 906898"/>
              <a:gd name="connsiteY2266" fmla="*/ 367551 h 906898"/>
              <a:gd name="connsiteX2267" fmla="*/ 855201 w 906898"/>
              <a:gd name="connsiteY2267" fmla="*/ 355172 h 906898"/>
              <a:gd name="connsiteX2268" fmla="*/ 848976 w 906898"/>
              <a:gd name="connsiteY2268" fmla="*/ 342793 h 906898"/>
              <a:gd name="connsiteX2269" fmla="*/ 112752 w 906898"/>
              <a:gd name="connsiteY2269" fmla="*/ 340801 h 906898"/>
              <a:gd name="connsiteX2270" fmla="*/ 123081 w 906898"/>
              <a:gd name="connsiteY2270" fmla="*/ 344930 h 906898"/>
              <a:gd name="connsiteX2271" fmla="*/ 121015 w 906898"/>
              <a:gd name="connsiteY2271" fmla="*/ 353186 h 906898"/>
              <a:gd name="connsiteX2272" fmla="*/ 129278 w 906898"/>
              <a:gd name="connsiteY2272" fmla="*/ 365571 h 906898"/>
              <a:gd name="connsiteX2273" fmla="*/ 141673 w 906898"/>
              <a:gd name="connsiteY2273" fmla="*/ 380020 h 906898"/>
              <a:gd name="connsiteX2274" fmla="*/ 145804 w 906898"/>
              <a:gd name="connsiteY2274" fmla="*/ 382085 h 906898"/>
              <a:gd name="connsiteX2275" fmla="*/ 143738 w 906898"/>
              <a:gd name="connsiteY2275" fmla="*/ 388277 h 906898"/>
              <a:gd name="connsiteX2276" fmla="*/ 129278 w 906898"/>
              <a:gd name="connsiteY2276" fmla="*/ 380020 h 906898"/>
              <a:gd name="connsiteX2277" fmla="*/ 127212 w 906898"/>
              <a:gd name="connsiteY2277" fmla="*/ 373828 h 906898"/>
              <a:gd name="connsiteX2278" fmla="*/ 116883 w 906898"/>
              <a:gd name="connsiteY2278" fmla="*/ 369700 h 906898"/>
              <a:gd name="connsiteX2279" fmla="*/ 114818 w 906898"/>
              <a:gd name="connsiteY2279" fmla="*/ 365571 h 906898"/>
              <a:gd name="connsiteX2280" fmla="*/ 116883 w 906898"/>
              <a:gd name="connsiteY2280" fmla="*/ 355251 h 906898"/>
              <a:gd name="connsiteX2281" fmla="*/ 112752 w 906898"/>
              <a:gd name="connsiteY2281" fmla="*/ 344930 h 906898"/>
              <a:gd name="connsiteX2282" fmla="*/ 112752 w 906898"/>
              <a:gd name="connsiteY2282" fmla="*/ 340801 h 906898"/>
              <a:gd name="connsiteX2283" fmla="*/ 756715 w 906898"/>
              <a:gd name="connsiteY2283" fmla="*/ 338109 h 906898"/>
              <a:gd name="connsiteX2284" fmla="*/ 762601 w 906898"/>
              <a:gd name="connsiteY2284" fmla="*/ 338883 h 906898"/>
              <a:gd name="connsiteX2285" fmla="*/ 764649 w 906898"/>
              <a:gd name="connsiteY2285" fmla="*/ 343015 h 906898"/>
              <a:gd name="connsiteX2286" fmla="*/ 774885 w 906898"/>
              <a:gd name="connsiteY2286" fmla="*/ 345080 h 906898"/>
              <a:gd name="connsiteX2287" fmla="*/ 776933 w 906898"/>
              <a:gd name="connsiteY2287" fmla="*/ 351278 h 906898"/>
              <a:gd name="connsiteX2288" fmla="*/ 772838 w 906898"/>
              <a:gd name="connsiteY2288" fmla="*/ 355409 h 906898"/>
              <a:gd name="connsiteX2289" fmla="*/ 766696 w 906898"/>
              <a:gd name="connsiteY2289" fmla="*/ 353344 h 906898"/>
              <a:gd name="connsiteX2290" fmla="*/ 756459 w 906898"/>
              <a:gd name="connsiteY2290" fmla="*/ 351278 h 906898"/>
              <a:gd name="connsiteX2291" fmla="*/ 752365 w 906898"/>
              <a:gd name="connsiteY2291" fmla="*/ 338883 h 906898"/>
              <a:gd name="connsiteX2292" fmla="*/ 756715 w 906898"/>
              <a:gd name="connsiteY2292" fmla="*/ 338109 h 906898"/>
              <a:gd name="connsiteX2293" fmla="*/ 832479 w 906898"/>
              <a:gd name="connsiteY2293" fmla="*/ 336879 h 906898"/>
              <a:gd name="connsiteX2294" fmla="*/ 838646 w 906898"/>
              <a:gd name="connsiteY2294" fmla="*/ 340986 h 906898"/>
              <a:gd name="connsiteX2295" fmla="*/ 846869 w 906898"/>
              <a:gd name="connsiteY2295" fmla="*/ 345093 h 906898"/>
              <a:gd name="connsiteX2296" fmla="*/ 853037 w 906898"/>
              <a:gd name="connsiteY2296" fmla="*/ 351253 h 906898"/>
              <a:gd name="connsiteX2297" fmla="*/ 853037 w 906898"/>
              <a:gd name="connsiteY2297" fmla="*/ 359467 h 906898"/>
              <a:gd name="connsiteX2298" fmla="*/ 861260 w 906898"/>
              <a:gd name="connsiteY2298" fmla="*/ 365628 h 906898"/>
              <a:gd name="connsiteX2299" fmla="*/ 857149 w 906898"/>
              <a:gd name="connsiteY2299" fmla="*/ 375895 h 906898"/>
              <a:gd name="connsiteX2300" fmla="*/ 857149 w 906898"/>
              <a:gd name="connsiteY2300" fmla="*/ 388216 h 906898"/>
              <a:gd name="connsiteX2301" fmla="*/ 853037 w 906898"/>
              <a:gd name="connsiteY2301" fmla="*/ 390269 h 906898"/>
              <a:gd name="connsiteX2302" fmla="*/ 850981 w 906898"/>
              <a:gd name="connsiteY2302" fmla="*/ 386162 h 906898"/>
              <a:gd name="connsiteX2303" fmla="*/ 855093 w 906898"/>
              <a:gd name="connsiteY2303" fmla="*/ 371788 h 906898"/>
              <a:gd name="connsiteX2304" fmla="*/ 850981 w 906898"/>
              <a:gd name="connsiteY2304" fmla="*/ 361521 h 906898"/>
              <a:gd name="connsiteX2305" fmla="*/ 848925 w 906898"/>
              <a:gd name="connsiteY2305" fmla="*/ 353307 h 906898"/>
              <a:gd name="connsiteX2306" fmla="*/ 836590 w 906898"/>
              <a:gd name="connsiteY2306" fmla="*/ 347146 h 906898"/>
              <a:gd name="connsiteX2307" fmla="*/ 828367 w 906898"/>
              <a:gd name="connsiteY2307" fmla="*/ 345093 h 906898"/>
              <a:gd name="connsiteX2308" fmla="*/ 822199 w 906898"/>
              <a:gd name="connsiteY2308" fmla="*/ 347146 h 906898"/>
              <a:gd name="connsiteX2309" fmla="*/ 809864 w 906898"/>
              <a:gd name="connsiteY2309" fmla="*/ 349200 h 906898"/>
              <a:gd name="connsiteX2310" fmla="*/ 807808 w 906898"/>
              <a:gd name="connsiteY2310" fmla="*/ 347146 h 906898"/>
              <a:gd name="connsiteX2311" fmla="*/ 816032 w 906898"/>
              <a:gd name="connsiteY2311" fmla="*/ 338932 h 906898"/>
              <a:gd name="connsiteX2312" fmla="*/ 822199 w 906898"/>
              <a:gd name="connsiteY2312" fmla="*/ 340986 h 906898"/>
              <a:gd name="connsiteX2313" fmla="*/ 832479 w 906898"/>
              <a:gd name="connsiteY2313" fmla="*/ 336879 h 906898"/>
              <a:gd name="connsiteX2314" fmla="*/ 834534 w 906898"/>
              <a:gd name="connsiteY2314" fmla="*/ 334825 h 906898"/>
              <a:gd name="connsiteX2315" fmla="*/ 838646 w 906898"/>
              <a:gd name="connsiteY2315" fmla="*/ 336879 h 906898"/>
              <a:gd name="connsiteX2316" fmla="*/ 840702 w 906898"/>
              <a:gd name="connsiteY2316" fmla="*/ 338932 h 906898"/>
              <a:gd name="connsiteX2317" fmla="*/ 840702 w 906898"/>
              <a:gd name="connsiteY2317" fmla="*/ 340986 h 906898"/>
              <a:gd name="connsiteX2318" fmla="*/ 838646 w 906898"/>
              <a:gd name="connsiteY2318" fmla="*/ 340986 h 906898"/>
              <a:gd name="connsiteX2319" fmla="*/ 836590 w 906898"/>
              <a:gd name="connsiteY2319" fmla="*/ 336879 h 906898"/>
              <a:gd name="connsiteX2320" fmla="*/ 834534 w 906898"/>
              <a:gd name="connsiteY2320" fmla="*/ 334825 h 906898"/>
              <a:gd name="connsiteX2321" fmla="*/ 752482 w 906898"/>
              <a:gd name="connsiteY2321" fmla="*/ 330510 h 906898"/>
              <a:gd name="connsiteX2322" fmla="*/ 759783 w 906898"/>
              <a:gd name="connsiteY2322" fmla="*/ 331242 h 906898"/>
              <a:gd name="connsiteX2323" fmla="*/ 760403 w 906898"/>
              <a:gd name="connsiteY2323" fmla="*/ 331552 h 906898"/>
              <a:gd name="connsiteX2324" fmla="*/ 764785 w 906898"/>
              <a:gd name="connsiteY2324" fmla="*/ 336685 h 906898"/>
              <a:gd name="connsiteX2325" fmla="*/ 772988 w 906898"/>
              <a:gd name="connsiteY2325" fmla="*/ 336685 h 906898"/>
              <a:gd name="connsiteX2326" fmla="*/ 781190 w 906898"/>
              <a:gd name="connsiteY2326" fmla="*/ 340801 h 906898"/>
              <a:gd name="connsiteX2327" fmla="*/ 783241 w 906898"/>
              <a:gd name="connsiteY2327" fmla="*/ 349035 h 906898"/>
              <a:gd name="connsiteX2328" fmla="*/ 777089 w 906898"/>
              <a:gd name="connsiteY2328" fmla="*/ 342860 h 906898"/>
              <a:gd name="connsiteX2329" fmla="*/ 766836 w 906898"/>
              <a:gd name="connsiteY2329" fmla="*/ 340801 h 906898"/>
              <a:gd name="connsiteX2330" fmla="*/ 756583 w 906898"/>
              <a:gd name="connsiteY2330" fmla="*/ 334626 h 906898"/>
              <a:gd name="connsiteX2331" fmla="*/ 748381 w 906898"/>
              <a:gd name="connsiteY2331" fmla="*/ 332568 h 906898"/>
              <a:gd name="connsiteX2332" fmla="*/ 752482 w 906898"/>
              <a:gd name="connsiteY2332" fmla="*/ 330510 h 906898"/>
              <a:gd name="connsiteX2333" fmla="*/ 779257 w 906898"/>
              <a:gd name="connsiteY2333" fmla="*/ 318226 h 906898"/>
              <a:gd name="connsiteX2334" fmla="*/ 785233 w 906898"/>
              <a:gd name="connsiteY2334" fmla="*/ 324451 h 906898"/>
              <a:gd name="connsiteX2335" fmla="*/ 785233 w 906898"/>
              <a:gd name="connsiteY2335" fmla="*/ 326526 h 906898"/>
              <a:gd name="connsiteX2336" fmla="*/ 779257 w 906898"/>
              <a:gd name="connsiteY2336" fmla="*/ 320301 h 906898"/>
              <a:gd name="connsiteX2337" fmla="*/ 779257 w 906898"/>
              <a:gd name="connsiteY2337" fmla="*/ 318226 h 906898"/>
              <a:gd name="connsiteX2338" fmla="*/ 757495 w 906898"/>
              <a:gd name="connsiteY2338" fmla="*/ 316747 h 906898"/>
              <a:gd name="connsiteX2339" fmla="*/ 758523 w 906898"/>
              <a:gd name="connsiteY2339" fmla="*/ 318288 h 906898"/>
              <a:gd name="connsiteX2340" fmla="*/ 758523 w 906898"/>
              <a:gd name="connsiteY2340" fmla="*/ 320342 h 906898"/>
              <a:gd name="connsiteX2341" fmla="*/ 760579 w 906898"/>
              <a:gd name="connsiteY2341" fmla="*/ 320342 h 906898"/>
              <a:gd name="connsiteX2342" fmla="*/ 766748 w 906898"/>
              <a:gd name="connsiteY2342" fmla="*/ 322396 h 906898"/>
              <a:gd name="connsiteX2343" fmla="*/ 779085 w 906898"/>
              <a:gd name="connsiteY2343" fmla="*/ 322396 h 906898"/>
              <a:gd name="connsiteX2344" fmla="*/ 783198 w 906898"/>
              <a:gd name="connsiteY2344" fmla="*/ 330613 h 906898"/>
              <a:gd name="connsiteX2345" fmla="*/ 785254 w 906898"/>
              <a:gd name="connsiteY2345" fmla="*/ 330613 h 906898"/>
              <a:gd name="connsiteX2346" fmla="*/ 785254 w 906898"/>
              <a:gd name="connsiteY2346" fmla="*/ 326505 h 906898"/>
              <a:gd name="connsiteX2347" fmla="*/ 787310 w 906898"/>
              <a:gd name="connsiteY2347" fmla="*/ 326505 h 906898"/>
              <a:gd name="connsiteX2348" fmla="*/ 787310 w 906898"/>
              <a:gd name="connsiteY2348" fmla="*/ 330613 h 906898"/>
              <a:gd name="connsiteX2349" fmla="*/ 785254 w 906898"/>
              <a:gd name="connsiteY2349" fmla="*/ 332667 h 906898"/>
              <a:gd name="connsiteX2350" fmla="*/ 785254 w 906898"/>
              <a:gd name="connsiteY2350" fmla="*/ 334722 h 906898"/>
              <a:gd name="connsiteX2351" fmla="*/ 791423 w 906898"/>
              <a:gd name="connsiteY2351" fmla="*/ 332667 h 906898"/>
              <a:gd name="connsiteX2352" fmla="*/ 793479 w 906898"/>
              <a:gd name="connsiteY2352" fmla="*/ 334722 h 906898"/>
              <a:gd name="connsiteX2353" fmla="*/ 805816 w 906898"/>
              <a:gd name="connsiteY2353" fmla="*/ 347047 h 906898"/>
              <a:gd name="connsiteX2354" fmla="*/ 797591 w 906898"/>
              <a:gd name="connsiteY2354" fmla="*/ 342939 h 906898"/>
              <a:gd name="connsiteX2355" fmla="*/ 795535 w 906898"/>
              <a:gd name="connsiteY2355" fmla="*/ 342939 h 906898"/>
              <a:gd name="connsiteX2356" fmla="*/ 785254 w 906898"/>
              <a:gd name="connsiteY2356" fmla="*/ 347047 h 906898"/>
              <a:gd name="connsiteX2357" fmla="*/ 783198 w 906898"/>
              <a:gd name="connsiteY2357" fmla="*/ 340884 h 906898"/>
              <a:gd name="connsiteX2358" fmla="*/ 766748 w 906898"/>
              <a:gd name="connsiteY2358" fmla="*/ 334722 h 906898"/>
              <a:gd name="connsiteX2359" fmla="*/ 760403 w 906898"/>
              <a:gd name="connsiteY2359" fmla="*/ 331552 h 906898"/>
              <a:gd name="connsiteX2360" fmla="*/ 760172 w 906898"/>
              <a:gd name="connsiteY2360" fmla="*/ 331282 h 906898"/>
              <a:gd name="connsiteX2361" fmla="*/ 759783 w 906898"/>
              <a:gd name="connsiteY2361" fmla="*/ 331242 h 906898"/>
              <a:gd name="connsiteX2362" fmla="*/ 754410 w 906898"/>
              <a:gd name="connsiteY2362" fmla="*/ 328559 h 906898"/>
              <a:gd name="connsiteX2363" fmla="*/ 748242 w 906898"/>
              <a:gd name="connsiteY2363" fmla="*/ 328559 h 906898"/>
              <a:gd name="connsiteX2364" fmla="*/ 746185 w 906898"/>
              <a:gd name="connsiteY2364" fmla="*/ 320342 h 906898"/>
              <a:gd name="connsiteX2365" fmla="*/ 756467 w 906898"/>
              <a:gd name="connsiteY2365" fmla="*/ 318288 h 906898"/>
              <a:gd name="connsiteX2366" fmla="*/ 757495 w 906898"/>
              <a:gd name="connsiteY2366" fmla="*/ 316747 h 906898"/>
              <a:gd name="connsiteX2367" fmla="*/ 121070 w 906898"/>
              <a:gd name="connsiteY2367" fmla="*/ 299634 h 906898"/>
              <a:gd name="connsiteX2368" fmla="*/ 125165 w 906898"/>
              <a:gd name="connsiteY2368" fmla="*/ 303769 h 906898"/>
              <a:gd name="connsiteX2369" fmla="*/ 127212 w 906898"/>
              <a:gd name="connsiteY2369" fmla="*/ 309971 h 906898"/>
              <a:gd name="connsiteX2370" fmla="*/ 131307 w 906898"/>
              <a:gd name="connsiteY2370" fmla="*/ 312038 h 906898"/>
              <a:gd name="connsiteX2371" fmla="*/ 131307 w 906898"/>
              <a:gd name="connsiteY2371" fmla="*/ 322376 h 906898"/>
              <a:gd name="connsiteX2372" fmla="*/ 125165 w 906898"/>
              <a:gd name="connsiteY2372" fmla="*/ 324443 h 906898"/>
              <a:gd name="connsiteX2373" fmla="*/ 119023 w 906898"/>
              <a:gd name="connsiteY2373" fmla="*/ 318241 h 906898"/>
              <a:gd name="connsiteX2374" fmla="*/ 116976 w 906898"/>
              <a:gd name="connsiteY2374" fmla="*/ 312038 h 906898"/>
              <a:gd name="connsiteX2375" fmla="*/ 112881 w 906898"/>
              <a:gd name="connsiteY2375" fmla="*/ 318241 h 906898"/>
              <a:gd name="connsiteX2376" fmla="*/ 123118 w 906898"/>
              <a:gd name="connsiteY2376" fmla="*/ 334780 h 906898"/>
              <a:gd name="connsiteX2377" fmla="*/ 133354 w 906898"/>
              <a:gd name="connsiteY2377" fmla="*/ 338915 h 906898"/>
              <a:gd name="connsiteX2378" fmla="*/ 159970 w 906898"/>
              <a:gd name="connsiteY2378" fmla="*/ 326511 h 906898"/>
              <a:gd name="connsiteX2379" fmla="*/ 164064 w 906898"/>
              <a:gd name="connsiteY2379" fmla="*/ 330645 h 906898"/>
              <a:gd name="connsiteX2380" fmla="*/ 147686 w 906898"/>
              <a:gd name="connsiteY2380" fmla="*/ 340983 h 906898"/>
              <a:gd name="connsiteX2381" fmla="*/ 127212 w 906898"/>
              <a:gd name="connsiteY2381" fmla="*/ 343050 h 906898"/>
              <a:gd name="connsiteX2382" fmla="*/ 114928 w 906898"/>
              <a:gd name="connsiteY2382" fmla="*/ 338915 h 906898"/>
              <a:gd name="connsiteX2383" fmla="*/ 112881 w 906898"/>
              <a:gd name="connsiteY2383" fmla="*/ 334780 h 906898"/>
              <a:gd name="connsiteX2384" fmla="*/ 106739 w 906898"/>
              <a:gd name="connsiteY2384" fmla="*/ 330645 h 906898"/>
              <a:gd name="connsiteX2385" fmla="*/ 108786 w 906898"/>
              <a:gd name="connsiteY2385" fmla="*/ 303769 h 906898"/>
              <a:gd name="connsiteX2386" fmla="*/ 121070 w 906898"/>
              <a:gd name="connsiteY2386" fmla="*/ 299634 h 906898"/>
              <a:gd name="connsiteX2387" fmla="*/ 814116 w 906898"/>
              <a:gd name="connsiteY2387" fmla="*/ 297642 h 906898"/>
              <a:gd name="connsiteX2388" fmla="*/ 816108 w 906898"/>
              <a:gd name="connsiteY2388" fmla="*/ 297642 h 906898"/>
              <a:gd name="connsiteX2389" fmla="*/ 814116 w 906898"/>
              <a:gd name="connsiteY2389" fmla="*/ 299634 h 906898"/>
              <a:gd name="connsiteX2390" fmla="*/ 814116 w 906898"/>
              <a:gd name="connsiteY2390" fmla="*/ 297642 h 906898"/>
              <a:gd name="connsiteX2391" fmla="*/ 96419 w 906898"/>
              <a:gd name="connsiteY2391" fmla="*/ 287350 h 906898"/>
              <a:gd name="connsiteX2392" fmla="*/ 98494 w 906898"/>
              <a:gd name="connsiteY2392" fmla="*/ 289408 h 906898"/>
              <a:gd name="connsiteX2393" fmla="*/ 92269 w 906898"/>
              <a:gd name="connsiteY2393" fmla="*/ 299700 h 906898"/>
              <a:gd name="connsiteX2394" fmla="*/ 102644 w 906898"/>
              <a:gd name="connsiteY2394" fmla="*/ 312050 h 906898"/>
              <a:gd name="connsiteX2395" fmla="*/ 100569 w 906898"/>
              <a:gd name="connsiteY2395" fmla="*/ 316167 h 906898"/>
              <a:gd name="connsiteX2396" fmla="*/ 94344 w 906898"/>
              <a:gd name="connsiteY2396" fmla="*/ 312050 h 906898"/>
              <a:gd name="connsiteX2397" fmla="*/ 90195 w 906898"/>
              <a:gd name="connsiteY2397" fmla="*/ 295583 h 906898"/>
              <a:gd name="connsiteX2398" fmla="*/ 96419 w 906898"/>
              <a:gd name="connsiteY2398" fmla="*/ 287350 h 906898"/>
              <a:gd name="connsiteX2399" fmla="*/ 822416 w 906898"/>
              <a:gd name="connsiteY2399" fmla="*/ 285358 h 906898"/>
              <a:gd name="connsiteX2400" fmla="*/ 824408 w 906898"/>
              <a:gd name="connsiteY2400" fmla="*/ 287460 h 906898"/>
              <a:gd name="connsiteX2401" fmla="*/ 822416 w 906898"/>
              <a:gd name="connsiteY2401" fmla="*/ 291666 h 906898"/>
              <a:gd name="connsiteX2402" fmla="*/ 822416 w 906898"/>
              <a:gd name="connsiteY2402" fmla="*/ 285358 h 906898"/>
              <a:gd name="connsiteX2403" fmla="*/ 153828 w 906898"/>
              <a:gd name="connsiteY2403" fmla="*/ 285358 h 906898"/>
              <a:gd name="connsiteX2404" fmla="*/ 164064 w 906898"/>
              <a:gd name="connsiteY2404" fmla="*/ 287416 h 906898"/>
              <a:gd name="connsiteX2405" fmla="*/ 155875 w 906898"/>
              <a:gd name="connsiteY2405" fmla="*/ 293591 h 906898"/>
              <a:gd name="connsiteX2406" fmla="*/ 151780 w 906898"/>
              <a:gd name="connsiteY2406" fmla="*/ 289474 h 906898"/>
              <a:gd name="connsiteX2407" fmla="*/ 153828 w 906898"/>
              <a:gd name="connsiteY2407" fmla="*/ 285358 h 906898"/>
              <a:gd name="connsiteX2408" fmla="*/ 182835 w 906898"/>
              <a:gd name="connsiteY2408" fmla="*/ 283366 h 906898"/>
              <a:gd name="connsiteX2409" fmla="*/ 186972 w 906898"/>
              <a:gd name="connsiteY2409" fmla="*/ 285418 h 906898"/>
              <a:gd name="connsiteX2410" fmla="*/ 170423 w 906898"/>
              <a:gd name="connsiteY2410" fmla="*/ 307994 h 906898"/>
              <a:gd name="connsiteX2411" fmla="*/ 168355 w 906898"/>
              <a:gd name="connsiteY2411" fmla="*/ 320308 h 906898"/>
              <a:gd name="connsiteX2412" fmla="*/ 162149 w 906898"/>
              <a:gd name="connsiteY2412" fmla="*/ 324413 h 906898"/>
              <a:gd name="connsiteX2413" fmla="*/ 162149 w 906898"/>
              <a:gd name="connsiteY2413" fmla="*/ 316203 h 906898"/>
              <a:gd name="connsiteX2414" fmla="*/ 164218 w 906898"/>
              <a:gd name="connsiteY2414" fmla="*/ 312099 h 906898"/>
              <a:gd name="connsiteX2415" fmla="*/ 160080 w 906898"/>
              <a:gd name="connsiteY2415" fmla="*/ 301837 h 906898"/>
              <a:gd name="connsiteX2416" fmla="*/ 168355 w 906898"/>
              <a:gd name="connsiteY2416" fmla="*/ 287470 h 906898"/>
              <a:gd name="connsiteX2417" fmla="*/ 182835 w 906898"/>
              <a:gd name="connsiteY2417" fmla="*/ 283366 h 906898"/>
              <a:gd name="connsiteX2418" fmla="*/ 147759 w 906898"/>
              <a:gd name="connsiteY2418" fmla="*/ 277058 h 906898"/>
              <a:gd name="connsiteX2419" fmla="*/ 149825 w 906898"/>
              <a:gd name="connsiteY2419" fmla="*/ 285332 h 906898"/>
              <a:gd name="connsiteX2420" fmla="*/ 149825 w 906898"/>
              <a:gd name="connsiteY2420" fmla="*/ 291538 h 906898"/>
              <a:gd name="connsiteX2421" fmla="*/ 158088 w 906898"/>
              <a:gd name="connsiteY2421" fmla="*/ 297744 h 906898"/>
              <a:gd name="connsiteX2422" fmla="*/ 156022 w 906898"/>
              <a:gd name="connsiteY2422" fmla="*/ 303950 h 906898"/>
              <a:gd name="connsiteX2423" fmla="*/ 149825 w 906898"/>
              <a:gd name="connsiteY2423" fmla="*/ 297744 h 906898"/>
              <a:gd name="connsiteX2424" fmla="*/ 141562 w 906898"/>
              <a:gd name="connsiteY2424" fmla="*/ 297744 h 906898"/>
              <a:gd name="connsiteX2425" fmla="*/ 139496 w 906898"/>
              <a:gd name="connsiteY2425" fmla="*/ 291538 h 906898"/>
              <a:gd name="connsiteX2426" fmla="*/ 143628 w 906898"/>
              <a:gd name="connsiteY2426" fmla="*/ 285332 h 906898"/>
              <a:gd name="connsiteX2427" fmla="*/ 143628 w 906898"/>
              <a:gd name="connsiteY2427" fmla="*/ 279126 h 906898"/>
              <a:gd name="connsiteX2428" fmla="*/ 147759 w 906898"/>
              <a:gd name="connsiteY2428" fmla="*/ 277058 h 906898"/>
              <a:gd name="connsiteX2429" fmla="*/ 92269 w 906898"/>
              <a:gd name="connsiteY2429" fmla="*/ 277058 h 906898"/>
              <a:gd name="connsiteX2430" fmla="*/ 94344 w 906898"/>
              <a:gd name="connsiteY2430" fmla="*/ 283241 h 906898"/>
              <a:gd name="connsiteX2431" fmla="*/ 86044 w 906898"/>
              <a:gd name="connsiteY2431" fmla="*/ 303853 h 906898"/>
              <a:gd name="connsiteX2432" fmla="*/ 100569 w 906898"/>
              <a:gd name="connsiteY2432" fmla="*/ 320342 h 906898"/>
              <a:gd name="connsiteX2433" fmla="*/ 102644 w 906898"/>
              <a:gd name="connsiteY2433" fmla="*/ 324464 h 906898"/>
              <a:gd name="connsiteX2434" fmla="*/ 98494 w 906898"/>
              <a:gd name="connsiteY2434" fmla="*/ 324464 h 906898"/>
              <a:gd name="connsiteX2435" fmla="*/ 94344 w 906898"/>
              <a:gd name="connsiteY2435" fmla="*/ 320342 h 906898"/>
              <a:gd name="connsiteX2436" fmla="*/ 88119 w 906898"/>
              <a:gd name="connsiteY2436" fmla="*/ 320342 h 906898"/>
              <a:gd name="connsiteX2437" fmla="*/ 86044 w 906898"/>
              <a:gd name="connsiteY2437" fmla="*/ 310036 h 906898"/>
              <a:gd name="connsiteX2438" fmla="*/ 79819 w 906898"/>
              <a:gd name="connsiteY2438" fmla="*/ 305914 h 906898"/>
              <a:gd name="connsiteX2439" fmla="*/ 81895 w 906898"/>
              <a:gd name="connsiteY2439" fmla="*/ 297669 h 906898"/>
              <a:gd name="connsiteX2440" fmla="*/ 81895 w 906898"/>
              <a:gd name="connsiteY2440" fmla="*/ 289425 h 906898"/>
              <a:gd name="connsiteX2441" fmla="*/ 88119 w 906898"/>
              <a:gd name="connsiteY2441" fmla="*/ 285302 h 906898"/>
              <a:gd name="connsiteX2442" fmla="*/ 90194 w 906898"/>
              <a:gd name="connsiteY2442" fmla="*/ 279119 h 906898"/>
              <a:gd name="connsiteX2443" fmla="*/ 92269 w 906898"/>
              <a:gd name="connsiteY2443" fmla="*/ 277058 h 906898"/>
              <a:gd name="connsiteX2444" fmla="*/ 771012 w 906898"/>
              <a:gd name="connsiteY2444" fmla="*/ 275066 h 906898"/>
              <a:gd name="connsiteX2445" fmla="*/ 779201 w 906898"/>
              <a:gd name="connsiteY2445" fmla="*/ 275066 h 906898"/>
              <a:gd name="connsiteX2446" fmla="*/ 783296 w 906898"/>
              <a:gd name="connsiteY2446" fmla="*/ 281241 h 906898"/>
              <a:gd name="connsiteX2447" fmla="*/ 791485 w 906898"/>
              <a:gd name="connsiteY2447" fmla="*/ 283299 h 906898"/>
              <a:gd name="connsiteX2448" fmla="*/ 799674 w 906898"/>
              <a:gd name="connsiteY2448" fmla="*/ 279183 h 906898"/>
              <a:gd name="connsiteX2449" fmla="*/ 805816 w 906898"/>
              <a:gd name="connsiteY2449" fmla="*/ 283299 h 906898"/>
              <a:gd name="connsiteX2450" fmla="*/ 803769 w 906898"/>
              <a:gd name="connsiteY2450" fmla="*/ 291533 h 906898"/>
              <a:gd name="connsiteX2451" fmla="*/ 795580 w 906898"/>
              <a:gd name="connsiteY2451" fmla="*/ 289474 h 906898"/>
              <a:gd name="connsiteX2452" fmla="*/ 789438 w 906898"/>
              <a:gd name="connsiteY2452" fmla="*/ 295650 h 906898"/>
              <a:gd name="connsiteX2453" fmla="*/ 779201 w 906898"/>
              <a:gd name="connsiteY2453" fmla="*/ 289474 h 906898"/>
              <a:gd name="connsiteX2454" fmla="*/ 777154 w 906898"/>
              <a:gd name="connsiteY2454" fmla="*/ 285358 h 906898"/>
              <a:gd name="connsiteX2455" fmla="*/ 773059 w 906898"/>
              <a:gd name="connsiteY2455" fmla="*/ 285358 h 906898"/>
              <a:gd name="connsiteX2456" fmla="*/ 768965 w 906898"/>
              <a:gd name="connsiteY2456" fmla="*/ 279183 h 906898"/>
              <a:gd name="connsiteX2457" fmla="*/ 771012 w 906898"/>
              <a:gd name="connsiteY2457" fmla="*/ 275066 h 906898"/>
              <a:gd name="connsiteX2458" fmla="*/ 783282 w 906898"/>
              <a:gd name="connsiteY2458" fmla="*/ 273074 h 906898"/>
              <a:gd name="connsiteX2459" fmla="*/ 787349 w 906898"/>
              <a:gd name="connsiteY2459" fmla="*/ 275149 h 906898"/>
              <a:gd name="connsiteX2460" fmla="*/ 797517 w 906898"/>
              <a:gd name="connsiteY2460" fmla="*/ 277224 h 906898"/>
              <a:gd name="connsiteX2461" fmla="*/ 791416 w 906898"/>
              <a:gd name="connsiteY2461" fmla="*/ 281374 h 906898"/>
              <a:gd name="connsiteX2462" fmla="*/ 783282 w 906898"/>
              <a:gd name="connsiteY2462" fmla="*/ 275149 h 906898"/>
              <a:gd name="connsiteX2463" fmla="*/ 783282 w 906898"/>
              <a:gd name="connsiteY2463" fmla="*/ 273074 h 906898"/>
              <a:gd name="connsiteX2464" fmla="*/ 143646 w 906898"/>
              <a:gd name="connsiteY2464" fmla="*/ 270050 h 906898"/>
              <a:gd name="connsiteX2465" fmla="*/ 147773 w 906898"/>
              <a:gd name="connsiteY2465" fmla="*/ 270825 h 906898"/>
              <a:gd name="connsiteX2466" fmla="*/ 143646 w 906898"/>
              <a:gd name="connsiteY2466" fmla="*/ 274960 h 906898"/>
              <a:gd name="connsiteX2467" fmla="*/ 139520 w 906898"/>
              <a:gd name="connsiteY2467" fmla="*/ 279095 h 906898"/>
              <a:gd name="connsiteX2468" fmla="*/ 139520 w 906898"/>
              <a:gd name="connsiteY2468" fmla="*/ 287365 h 906898"/>
              <a:gd name="connsiteX2469" fmla="*/ 137457 w 906898"/>
              <a:gd name="connsiteY2469" fmla="*/ 293567 h 906898"/>
              <a:gd name="connsiteX2470" fmla="*/ 141583 w 906898"/>
              <a:gd name="connsiteY2470" fmla="*/ 301837 h 906898"/>
              <a:gd name="connsiteX2471" fmla="*/ 147773 w 906898"/>
              <a:gd name="connsiteY2471" fmla="*/ 301837 h 906898"/>
              <a:gd name="connsiteX2472" fmla="*/ 158088 w 906898"/>
              <a:gd name="connsiteY2472" fmla="*/ 308039 h 906898"/>
              <a:gd name="connsiteX2473" fmla="*/ 158088 w 906898"/>
              <a:gd name="connsiteY2473" fmla="*/ 312174 h 906898"/>
              <a:gd name="connsiteX2474" fmla="*/ 147773 w 906898"/>
              <a:gd name="connsiteY2474" fmla="*/ 310107 h 906898"/>
              <a:gd name="connsiteX2475" fmla="*/ 143646 w 906898"/>
              <a:gd name="connsiteY2475" fmla="*/ 305972 h 906898"/>
              <a:gd name="connsiteX2476" fmla="*/ 135394 w 906898"/>
              <a:gd name="connsiteY2476" fmla="*/ 303904 h 906898"/>
              <a:gd name="connsiteX2477" fmla="*/ 131267 w 906898"/>
              <a:gd name="connsiteY2477" fmla="*/ 289432 h 906898"/>
              <a:gd name="connsiteX2478" fmla="*/ 135394 w 906898"/>
              <a:gd name="connsiteY2478" fmla="*/ 283230 h 906898"/>
              <a:gd name="connsiteX2479" fmla="*/ 139520 w 906898"/>
              <a:gd name="connsiteY2479" fmla="*/ 270825 h 906898"/>
              <a:gd name="connsiteX2480" fmla="*/ 143646 w 906898"/>
              <a:gd name="connsiteY2480" fmla="*/ 270050 h 906898"/>
              <a:gd name="connsiteX2481" fmla="*/ 758486 w 906898"/>
              <a:gd name="connsiteY2481" fmla="*/ 268758 h 906898"/>
              <a:gd name="connsiteX2482" fmla="*/ 766744 w 906898"/>
              <a:gd name="connsiteY2482" fmla="*/ 274943 h 906898"/>
              <a:gd name="connsiteX2483" fmla="*/ 766744 w 906898"/>
              <a:gd name="connsiteY2483" fmla="*/ 277005 h 906898"/>
              <a:gd name="connsiteX2484" fmla="*/ 772938 w 906898"/>
              <a:gd name="connsiteY2484" fmla="*/ 287315 h 906898"/>
              <a:gd name="connsiteX2485" fmla="*/ 777067 w 906898"/>
              <a:gd name="connsiteY2485" fmla="*/ 289377 h 906898"/>
              <a:gd name="connsiteX2486" fmla="*/ 787391 w 906898"/>
              <a:gd name="connsiteY2486" fmla="*/ 297624 h 906898"/>
              <a:gd name="connsiteX2487" fmla="*/ 795649 w 906898"/>
              <a:gd name="connsiteY2487" fmla="*/ 293500 h 906898"/>
              <a:gd name="connsiteX2488" fmla="*/ 805972 w 906898"/>
              <a:gd name="connsiteY2488" fmla="*/ 291438 h 906898"/>
              <a:gd name="connsiteX2489" fmla="*/ 810101 w 906898"/>
              <a:gd name="connsiteY2489" fmla="*/ 283191 h 906898"/>
              <a:gd name="connsiteX2490" fmla="*/ 818360 w 906898"/>
              <a:gd name="connsiteY2490" fmla="*/ 285253 h 906898"/>
              <a:gd name="connsiteX2491" fmla="*/ 820424 w 906898"/>
              <a:gd name="connsiteY2491" fmla="*/ 291438 h 906898"/>
              <a:gd name="connsiteX2492" fmla="*/ 816295 w 906898"/>
              <a:gd name="connsiteY2492" fmla="*/ 295562 h 906898"/>
              <a:gd name="connsiteX2493" fmla="*/ 812166 w 906898"/>
              <a:gd name="connsiteY2493" fmla="*/ 295562 h 906898"/>
              <a:gd name="connsiteX2494" fmla="*/ 812166 w 906898"/>
              <a:gd name="connsiteY2494" fmla="*/ 299686 h 906898"/>
              <a:gd name="connsiteX2495" fmla="*/ 805972 w 906898"/>
              <a:gd name="connsiteY2495" fmla="*/ 305872 h 906898"/>
              <a:gd name="connsiteX2496" fmla="*/ 799778 w 906898"/>
              <a:gd name="connsiteY2496" fmla="*/ 305872 h 906898"/>
              <a:gd name="connsiteX2497" fmla="*/ 793585 w 906898"/>
              <a:gd name="connsiteY2497" fmla="*/ 303810 h 906898"/>
              <a:gd name="connsiteX2498" fmla="*/ 783261 w 906898"/>
              <a:gd name="connsiteY2498" fmla="*/ 307933 h 906898"/>
              <a:gd name="connsiteX2499" fmla="*/ 775003 w 906898"/>
              <a:gd name="connsiteY2499" fmla="*/ 301748 h 906898"/>
              <a:gd name="connsiteX2500" fmla="*/ 772938 w 906898"/>
              <a:gd name="connsiteY2500" fmla="*/ 297624 h 906898"/>
              <a:gd name="connsiteX2501" fmla="*/ 764680 w 906898"/>
              <a:gd name="connsiteY2501" fmla="*/ 295562 h 906898"/>
              <a:gd name="connsiteX2502" fmla="*/ 760551 w 906898"/>
              <a:gd name="connsiteY2502" fmla="*/ 285253 h 906898"/>
              <a:gd name="connsiteX2503" fmla="*/ 760551 w 906898"/>
              <a:gd name="connsiteY2503" fmla="*/ 281129 h 906898"/>
              <a:gd name="connsiteX2504" fmla="*/ 754357 w 906898"/>
              <a:gd name="connsiteY2504" fmla="*/ 274943 h 906898"/>
              <a:gd name="connsiteX2505" fmla="*/ 758486 w 906898"/>
              <a:gd name="connsiteY2505" fmla="*/ 268758 h 906898"/>
              <a:gd name="connsiteX2506" fmla="*/ 90176 w 906898"/>
              <a:gd name="connsiteY2506" fmla="*/ 268570 h 906898"/>
              <a:gd name="connsiteX2507" fmla="*/ 94308 w 906898"/>
              <a:gd name="connsiteY2507" fmla="*/ 270890 h 906898"/>
              <a:gd name="connsiteX2508" fmla="*/ 92242 w 906898"/>
              <a:gd name="connsiteY2508" fmla="*/ 275015 h 906898"/>
              <a:gd name="connsiteX2509" fmla="*/ 86045 w 906898"/>
              <a:gd name="connsiteY2509" fmla="*/ 281203 h 906898"/>
              <a:gd name="connsiteX2510" fmla="*/ 77781 w 906898"/>
              <a:gd name="connsiteY2510" fmla="*/ 293577 h 906898"/>
              <a:gd name="connsiteX2511" fmla="*/ 79847 w 906898"/>
              <a:gd name="connsiteY2511" fmla="*/ 297702 h 906898"/>
              <a:gd name="connsiteX2512" fmla="*/ 75716 w 906898"/>
              <a:gd name="connsiteY2512" fmla="*/ 305952 h 906898"/>
              <a:gd name="connsiteX2513" fmla="*/ 81913 w 906898"/>
              <a:gd name="connsiteY2513" fmla="*/ 312139 h 906898"/>
              <a:gd name="connsiteX2514" fmla="*/ 88110 w 906898"/>
              <a:gd name="connsiteY2514" fmla="*/ 322451 h 906898"/>
              <a:gd name="connsiteX2515" fmla="*/ 92242 w 906898"/>
              <a:gd name="connsiteY2515" fmla="*/ 322451 h 906898"/>
              <a:gd name="connsiteX2516" fmla="*/ 104636 w 906898"/>
              <a:gd name="connsiteY2516" fmla="*/ 328638 h 906898"/>
              <a:gd name="connsiteX2517" fmla="*/ 104636 w 906898"/>
              <a:gd name="connsiteY2517" fmla="*/ 332763 h 906898"/>
              <a:gd name="connsiteX2518" fmla="*/ 98439 w 906898"/>
              <a:gd name="connsiteY2518" fmla="*/ 334825 h 906898"/>
              <a:gd name="connsiteX2519" fmla="*/ 94308 w 906898"/>
              <a:gd name="connsiteY2519" fmla="*/ 330700 h 906898"/>
              <a:gd name="connsiteX2520" fmla="*/ 90176 w 906898"/>
              <a:gd name="connsiteY2520" fmla="*/ 326576 h 906898"/>
              <a:gd name="connsiteX2521" fmla="*/ 79847 w 906898"/>
              <a:gd name="connsiteY2521" fmla="*/ 324513 h 906898"/>
              <a:gd name="connsiteX2522" fmla="*/ 77781 w 906898"/>
              <a:gd name="connsiteY2522" fmla="*/ 314201 h 906898"/>
              <a:gd name="connsiteX2523" fmla="*/ 69518 w 906898"/>
              <a:gd name="connsiteY2523" fmla="*/ 308014 h 906898"/>
              <a:gd name="connsiteX2524" fmla="*/ 69518 w 906898"/>
              <a:gd name="connsiteY2524" fmla="*/ 297702 h 906898"/>
              <a:gd name="connsiteX2525" fmla="*/ 73650 w 906898"/>
              <a:gd name="connsiteY2525" fmla="*/ 295639 h 906898"/>
              <a:gd name="connsiteX2526" fmla="*/ 73650 w 906898"/>
              <a:gd name="connsiteY2526" fmla="*/ 285327 h 906898"/>
              <a:gd name="connsiteX2527" fmla="*/ 77781 w 906898"/>
              <a:gd name="connsiteY2527" fmla="*/ 279140 h 906898"/>
              <a:gd name="connsiteX2528" fmla="*/ 83979 w 906898"/>
              <a:gd name="connsiteY2528" fmla="*/ 275015 h 906898"/>
              <a:gd name="connsiteX2529" fmla="*/ 86045 w 906898"/>
              <a:gd name="connsiteY2529" fmla="*/ 272953 h 906898"/>
              <a:gd name="connsiteX2530" fmla="*/ 86045 w 906898"/>
              <a:gd name="connsiteY2530" fmla="*/ 270890 h 906898"/>
              <a:gd name="connsiteX2531" fmla="*/ 90176 w 906898"/>
              <a:gd name="connsiteY2531" fmla="*/ 268570 h 906898"/>
              <a:gd name="connsiteX2532" fmla="*/ 127101 w 906898"/>
              <a:gd name="connsiteY2532" fmla="*/ 244190 h 906898"/>
              <a:gd name="connsiteX2533" fmla="*/ 141433 w 906898"/>
              <a:gd name="connsiteY2533" fmla="*/ 248301 h 906898"/>
              <a:gd name="connsiteX2534" fmla="*/ 141433 w 906898"/>
              <a:gd name="connsiteY2534" fmla="*/ 250357 h 906898"/>
              <a:gd name="connsiteX2535" fmla="*/ 135291 w 906898"/>
              <a:gd name="connsiteY2535" fmla="*/ 250357 h 906898"/>
              <a:gd name="connsiteX2536" fmla="*/ 131196 w 906898"/>
              <a:gd name="connsiteY2536" fmla="*/ 250357 h 906898"/>
              <a:gd name="connsiteX2537" fmla="*/ 114818 w 906898"/>
              <a:gd name="connsiteY2537" fmla="*/ 254469 h 906898"/>
              <a:gd name="connsiteX2538" fmla="*/ 104581 w 906898"/>
              <a:gd name="connsiteY2538" fmla="*/ 272972 h 906898"/>
              <a:gd name="connsiteX2539" fmla="*/ 110723 w 906898"/>
              <a:gd name="connsiteY2539" fmla="*/ 283251 h 906898"/>
              <a:gd name="connsiteX2540" fmla="*/ 112770 w 906898"/>
              <a:gd name="connsiteY2540" fmla="*/ 283251 h 906898"/>
              <a:gd name="connsiteX2541" fmla="*/ 110723 w 906898"/>
              <a:gd name="connsiteY2541" fmla="*/ 277083 h 906898"/>
              <a:gd name="connsiteX2542" fmla="*/ 114818 w 906898"/>
              <a:gd name="connsiteY2542" fmla="*/ 270916 h 906898"/>
              <a:gd name="connsiteX2543" fmla="*/ 125054 w 906898"/>
              <a:gd name="connsiteY2543" fmla="*/ 275027 h 906898"/>
              <a:gd name="connsiteX2544" fmla="*/ 125054 w 906898"/>
              <a:gd name="connsiteY2544" fmla="*/ 281195 h 906898"/>
              <a:gd name="connsiteX2545" fmla="*/ 123007 w 906898"/>
              <a:gd name="connsiteY2545" fmla="*/ 285307 h 906898"/>
              <a:gd name="connsiteX2546" fmla="*/ 125054 w 906898"/>
              <a:gd name="connsiteY2546" fmla="*/ 287362 h 906898"/>
              <a:gd name="connsiteX2547" fmla="*/ 120959 w 906898"/>
              <a:gd name="connsiteY2547" fmla="*/ 295586 h 906898"/>
              <a:gd name="connsiteX2548" fmla="*/ 106628 w 906898"/>
              <a:gd name="connsiteY2548" fmla="*/ 293530 h 906898"/>
              <a:gd name="connsiteX2549" fmla="*/ 96392 w 906898"/>
              <a:gd name="connsiteY2549" fmla="*/ 268860 h 906898"/>
              <a:gd name="connsiteX2550" fmla="*/ 102534 w 906898"/>
              <a:gd name="connsiteY2550" fmla="*/ 258581 h 906898"/>
              <a:gd name="connsiteX2551" fmla="*/ 127101 w 906898"/>
              <a:gd name="connsiteY2551" fmla="*/ 244190 h 906898"/>
              <a:gd name="connsiteX2552" fmla="*/ 177862 w 906898"/>
              <a:gd name="connsiteY2552" fmla="*/ 239817 h 906898"/>
              <a:gd name="connsiteX2553" fmla="*/ 188892 w 906898"/>
              <a:gd name="connsiteY2553" fmla="*/ 250267 h 906898"/>
              <a:gd name="connsiteX2554" fmla="*/ 190956 w 906898"/>
              <a:gd name="connsiteY2554" fmla="*/ 264716 h 906898"/>
              <a:gd name="connsiteX2555" fmla="*/ 182699 w 906898"/>
              <a:gd name="connsiteY2555" fmla="*/ 275037 h 906898"/>
              <a:gd name="connsiteX2556" fmla="*/ 182699 w 906898"/>
              <a:gd name="connsiteY2556" fmla="*/ 281230 h 906898"/>
              <a:gd name="connsiteX2557" fmla="*/ 172379 w 906898"/>
              <a:gd name="connsiteY2557" fmla="*/ 283294 h 906898"/>
              <a:gd name="connsiteX2558" fmla="*/ 153801 w 906898"/>
              <a:gd name="connsiteY2558" fmla="*/ 281230 h 906898"/>
              <a:gd name="connsiteX2559" fmla="*/ 149673 w 906898"/>
              <a:gd name="connsiteY2559" fmla="*/ 272973 h 906898"/>
              <a:gd name="connsiteX2560" fmla="*/ 147608 w 906898"/>
              <a:gd name="connsiteY2560" fmla="*/ 262652 h 906898"/>
              <a:gd name="connsiteX2561" fmla="*/ 143480 w 906898"/>
              <a:gd name="connsiteY2561" fmla="*/ 254395 h 906898"/>
              <a:gd name="connsiteX2562" fmla="*/ 145544 w 906898"/>
              <a:gd name="connsiteY2562" fmla="*/ 248203 h 906898"/>
              <a:gd name="connsiteX2563" fmla="*/ 155865 w 906898"/>
              <a:gd name="connsiteY2563" fmla="*/ 242010 h 906898"/>
              <a:gd name="connsiteX2564" fmla="*/ 164122 w 906898"/>
              <a:gd name="connsiteY2564" fmla="*/ 246139 h 906898"/>
              <a:gd name="connsiteX2565" fmla="*/ 172379 w 906898"/>
              <a:gd name="connsiteY2565" fmla="*/ 239946 h 906898"/>
              <a:gd name="connsiteX2566" fmla="*/ 177862 w 906898"/>
              <a:gd name="connsiteY2566" fmla="*/ 239817 h 906898"/>
              <a:gd name="connsiteX2567" fmla="*/ 188798 w 906898"/>
              <a:gd name="connsiteY2567" fmla="*/ 235890 h 906898"/>
              <a:gd name="connsiteX2568" fmla="*/ 194940 w 906898"/>
              <a:gd name="connsiteY2568" fmla="*/ 240064 h 906898"/>
              <a:gd name="connsiteX2569" fmla="*/ 190845 w 906898"/>
              <a:gd name="connsiteY2569" fmla="*/ 250498 h 906898"/>
              <a:gd name="connsiteX2570" fmla="*/ 182656 w 906898"/>
              <a:gd name="connsiteY2570" fmla="*/ 240064 h 906898"/>
              <a:gd name="connsiteX2571" fmla="*/ 188798 w 906898"/>
              <a:gd name="connsiteY2571" fmla="*/ 235890 h 906898"/>
              <a:gd name="connsiteX2572" fmla="*/ 223707 w 906898"/>
              <a:gd name="connsiteY2572" fmla="*/ 231906 h 906898"/>
              <a:gd name="connsiteX2573" fmla="*/ 227808 w 906898"/>
              <a:gd name="connsiteY2573" fmla="*/ 233957 h 906898"/>
              <a:gd name="connsiteX2574" fmla="*/ 217555 w 906898"/>
              <a:gd name="connsiteY2574" fmla="*/ 244209 h 906898"/>
              <a:gd name="connsiteX2575" fmla="*/ 199100 w 906898"/>
              <a:gd name="connsiteY2575" fmla="*/ 266766 h 906898"/>
              <a:gd name="connsiteX2576" fmla="*/ 194999 w 906898"/>
              <a:gd name="connsiteY2576" fmla="*/ 264715 h 906898"/>
              <a:gd name="connsiteX2577" fmla="*/ 201150 w 906898"/>
              <a:gd name="connsiteY2577" fmla="*/ 240108 h 906898"/>
              <a:gd name="connsiteX2578" fmla="*/ 211403 w 906898"/>
              <a:gd name="connsiteY2578" fmla="*/ 236007 h 906898"/>
              <a:gd name="connsiteX2579" fmla="*/ 215505 w 906898"/>
              <a:gd name="connsiteY2579" fmla="*/ 238058 h 906898"/>
              <a:gd name="connsiteX2580" fmla="*/ 223707 w 906898"/>
              <a:gd name="connsiteY2580" fmla="*/ 231906 h 906898"/>
              <a:gd name="connsiteX2581" fmla="*/ 678329 w 906898"/>
              <a:gd name="connsiteY2581" fmla="*/ 229914 h 906898"/>
              <a:gd name="connsiteX2582" fmla="*/ 698802 w 906898"/>
              <a:gd name="connsiteY2582" fmla="*/ 250345 h 906898"/>
              <a:gd name="connsiteX2583" fmla="*/ 702897 w 906898"/>
              <a:gd name="connsiteY2583" fmla="*/ 256474 h 906898"/>
              <a:gd name="connsiteX2584" fmla="*/ 700850 w 906898"/>
              <a:gd name="connsiteY2584" fmla="*/ 256474 h 906898"/>
              <a:gd name="connsiteX2585" fmla="*/ 678329 w 906898"/>
              <a:gd name="connsiteY2585" fmla="*/ 229914 h 906898"/>
              <a:gd name="connsiteX2586" fmla="*/ 727540 w 906898"/>
              <a:gd name="connsiteY2586" fmla="*/ 226112 h 906898"/>
              <a:gd name="connsiteX2587" fmla="*/ 731914 w 906898"/>
              <a:gd name="connsiteY2587" fmla="*/ 227652 h 906898"/>
              <a:gd name="connsiteX2588" fmla="*/ 733972 w 906898"/>
              <a:gd name="connsiteY2588" fmla="*/ 242032 h 906898"/>
              <a:gd name="connsiteX2589" fmla="*/ 746323 w 906898"/>
              <a:gd name="connsiteY2589" fmla="*/ 246140 h 906898"/>
              <a:gd name="connsiteX2590" fmla="*/ 748381 w 906898"/>
              <a:gd name="connsiteY2590" fmla="*/ 252303 h 906898"/>
              <a:gd name="connsiteX2591" fmla="*/ 746323 w 906898"/>
              <a:gd name="connsiteY2591" fmla="*/ 256412 h 906898"/>
              <a:gd name="connsiteX2592" fmla="*/ 738089 w 906898"/>
              <a:gd name="connsiteY2592" fmla="*/ 256412 h 906898"/>
              <a:gd name="connsiteX2593" fmla="*/ 731914 w 906898"/>
              <a:gd name="connsiteY2593" fmla="*/ 258466 h 906898"/>
              <a:gd name="connsiteX2594" fmla="*/ 727797 w 906898"/>
              <a:gd name="connsiteY2594" fmla="*/ 254357 h 906898"/>
              <a:gd name="connsiteX2595" fmla="*/ 721622 w 906898"/>
              <a:gd name="connsiteY2595" fmla="*/ 254357 h 906898"/>
              <a:gd name="connsiteX2596" fmla="*/ 719564 w 906898"/>
              <a:gd name="connsiteY2596" fmla="*/ 248195 h 906898"/>
              <a:gd name="connsiteX2597" fmla="*/ 721622 w 906898"/>
              <a:gd name="connsiteY2597" fmla="*/ 246140 h 906898"/>
              <a:gd name="connsiteX2598" fmla="*/ 717505 w 906898"/>
              <a:gd name="connsiteY2598" fmla="*/ 239978 h 906898"/>
              <a:gd name="connsiteX2599" fmla="*/ 723680 w 906898"/>
              <a:gd name="connsiteY2599" fmla="*/ 233815 h 906898"/>
              <a:gd name="connsiteX2600" fmla="*/ 721622 w 906898"/>
              <a:gd name="connsiteY2600" fmla="*/ 227652 h 906898"/>
              <a:gd name="connsiteX2601" fmla="*/ 727540 w 906898"/>
              <a:gd name="connsiteY2601" fmla="*/ 226112 h 906898"/>
              <a:gd name="connsiteX2602" fmla="*/ 189871 w 906898"/>
              <a:gd name="connsiteY2602" fmla="*/ 223139 h 906898"/>
              <a:gd name="connsiteX2603" fmla="*/ 192974 w 906898"/>
              <a:gd name="connsiteY2603" fmla="*/ 225681 h 906898"/>
              <a:gd name="connsiteX2604" fmla="*/ 192974 w 906898"/>
              <a:gd name="connsiteY2604" fmla="*/ 229748 h 906898"/>
              <a:gd name="connsiteX2605" fmla="*/ 199179 w 906898"/>
              <a:gd name="connsiteY2605" fmla="*/ 229748 h 906898"/>
              <a:gd name="connsiteX2606" fmla="*/ 201248 w 906898"/>
              <a:gd name="connsiteY2606" fmla="*/ 235848 h 906898"/>
              <a:gd name="connsiteX2607" fmla="*/ 199179 w 906898"/>
              <a:gd name="connsiteY2607" fmla="*/ 237882 h 906898"/>
              <a:gd name="connsiteX2608" fmla="*/ 184699 w 906898"/>
              <a:gd name="connsiteY2608" fmla="*/ 233815 h 906898"/>
              <a:gd name="connsiteX2609" fmla="*/ 178494 w 906898"/>
              <a:gd name="connsiteY2609" fmla="*/ 237882 h 906898"/>
              <a:gd name="connsiteX2610" fmla="*/ 174356 w 906898"/>
              <a:gd name="connsiteY2610" fmla="*/ 235848 h 906898"/>
              <a:gd name="connsiteX2611" fmla="*/ 176425 w 906898"/>
              <a:gd name="connsiteY2611" fmla="*/ 231781 h 906898"/>
              <a:gd name="connsiteX2612" fmla="*/ 182631 w 906898"/>
              <a:gd name="connsiteY2612" fmla="*/ 229748 h 906898"/>
              <a:gd name="connsiteX2613" fmla="*/ 182631 w 906898"/>
              <a:gd name="connsiteY2613" fmla="*/ 225681 h 906898"/>
              <a:gd name="connsiteX2614" fmla="*/ 186768 w 906898"/>
              <a:gd name="connsiteY2614" fmla="*/ 223647 h 906898"/>
              <a:gd name="connsiteX2615" fmla="*/ 189871 w 906898"/>
              <a:gd name="connsiteY2615" fmla="*/ 223139 h 906898"/>
              <a:gd name="connsiteX2616" fmla="*/ 715264 w 906898"/>
              <a:gd name="connsiteY2616" fmla="*/ 219622 h 906898"/>
              <a:gd name="connsiteX2617" fmla="*/ 721448 w 906898"/>
              <a:gd name="connsiteY2617" fmla="*/ 223734 h 906898"/>
              <a:gd name="connsiteX2618" fmla="*/ 719386 w 906898"/>
              <a:gd name="connsiteY2618" fmla="*/ 231957 h 906898"/>
              <a:gd name="connsiteX2619" fmla="*/ 715264 w 906898"/>
              <a:gd name="connsiteY2619" fmla="*/ 240180 h 906898"/>
              <a:gd name="connsiteX2620" fmla="*/ 717325 w 906898"/>
              <a:gd name="connsiteY2620" fmla="*/ 246348 h 906898"/>
              <a:gd name="connsiteX2621" fmla="*/ 717325 w 906898"/>
              <a:gd name="connsiteY2621" fmla="*/ 254571 h 906898"/>
              <a:gd name="connsiteX2622" fmla="*/ 725570 w 906898"/>
              <a:gd name="connsiteY2622" fmla="*/ 258683 h 906898"/>
              <a:gd name="connsiteX2623" fmla="*/ 733814 w 906898"/>
              <a:gd name="connsiteY2623" fmla="*/ 260739 h 906898"/>
              <a:gd name="connsiteX2624" fmla="*/ 739998 w 906898"/>
              <a:gd name="connsiteY2624" fmla="*/ 258683 h 906898"/>
              <a:gd name="connsiteX2625" fmla="*/ 752365 w 906898"/>
              <a:gd name="connsiteY2625" fmla="*/ 262794 h 906898"/>
              <a:gd name="connsiteX2626" fmla="*/ 750304 w 906898"/>
              <a:gd name="connsiteY2626" fmla="*/ 266906 h 906898"/>
              <a:gd name="connsiteX2627" fmla="*/ 748243 w 906898"/>
              <a:gd name="connsiteY2627" fmla="*/ 266906 h 906898"/>
              <a:gd name="connsiteX2628" fmla="*/ 735876 w 906898"/>
              <a:gd name="connsiteY2628" fmla="*/ 266906 h 906898"/>
              <a:gd name="connsiteX2629" fmla="*/ 733814 w 906898"/>
              <a:gd name="connsiteY2629" fmla="*/ 271018 h 906898"/>
              <a:gd name="connsiteX2630" fmla="*/ 723509 w 906898"/>
              <a:gd name="connsiteY2630" fmla="*/ 268962 h 906898"/>
              <a:gd name="connsiteX2631" fmla="*/ 715264 w 906898"/>
              <a:gd name="connsiteY2631" fmla="*/ 264850 h 906898"/>
              <a:gd name="connsiteX2632" fmla="*/ 709081 w 906898"/>
              <a:gd name="connsiteY2632" fmla="*/ 262794 h 906898"/>
              <a:gd name="connsiteX2633" fmla="*/ 704958 w 906898"/>
              <a:gd name="connsiteY2633" fmla="*/ 256627 h 906898"/>
              <a:gd name="connsiteX2634" fmla="*/ 707020 w 906898"/>
              <a:gd name="connsiteY2634" fmla="*/ 250459 h 906898"/>
              <a:gd name="connsiteX2635" fmla="*/ 707020 w 906898"/>
              <a:gd name="connsiteY2635" fmla="*/ 246348 h 906898"/>
              <a:gd name="connsiteX2636" fmla="*/ 702897 w 906898"/>
              <a:gd name="connsiteY2636" fmla="*/ 240180 h 906898"/>
              <a:gd name="connsiteX2637" fmla="*/ 704958 w 906898"/>
              <a:gd name="connsiteY2637" fmla="*/ 234013 h 906898"/>
              <a:gd name="connsiteX2638" fmla="*/ 709081 w 906898"/>
              <a:gd name="connsiteY2638" fmla="*/ 223734 h 906898"/>
              <a:gd name="connsiteX2639" fmla="*/ 715264 w 906898"/>
              <a:gd name="connsiteY2639" fmla="*/ 219622 h 906898"/>
              <a:gd name="connsiteX2640" fmla="*/ 764759 w 906898"/>
              <a:gd name="connsiteY2640" fmla="*/ 217298 h 906898"/>
              <a:gd name="connsiteX2641" fmla="*/ 768870 w 906898"/>
              <a:gd name="connsiteY2641" fmla="*/ 217298 h 906898"/>
              <a:gd name="connsiteX2642" fmla="*/ 760649 w 906898"/>
              <a:gd name="connsiteY2642" fmla="*/ 227627 h 906898"/>
              <a:gd name="connsiteX2643" fmla="*/ 760649 w 906898"/>
              <a:gd name="connsiteY2643" fmla="*/ 256548 h 906898"/>
              <a:gd name="connsiteX2644" fmla="*/ 777091 w 906898"/>
              <a:gd name="connsiteY2644" fmla="*/ 264811 h 906898"/>
              <a:gd name="connsiteX2645" fmla="*/ 779146 w 906898"/>
              <a:gd name="connsiteY2645" fmla="*/ 260679 h 906898"/>
              <a:gd name="connsiteX2646" fmla="*/ 772980 w 906898"/>
              <a:gd name="connsiteY2646" fmla="*/ 258613 h 906898"/>
              <a:gd name="connsiteX2647" fmla="*/ 770925 w 906898"/>
              <a:gd name="connsiteY2647" fmla="*/ 252416 h 906898"/>
              <a:gd name="connsiteX2648" fmla="*/ 775036 w 906898"/>
              <a:gd name="connsiteY2648" fmla="*/ 248285 h 906898"/>
              <a:gd name="connsiteX2649" fmla="*/ 783256 w 906898"/>
              <a:gd name="connsiteY2649" fmla="*/ 250350 h 906898"/>
              <a:gd name="connsiteX2650" fmla="*/ 787367 w 906898"/>
              <a:gd name="connsiteY2650" fmla="*/ 248285 h 906898"/>
              <a:gd name="connsiteX2651" fmla="*/ 793532 w 906898"/>
              <a:gd name="connsiteY2651" fmla="*/ 252416 h 906898"/>
              <a:gd name="connsiteX2652" fmla="*/ 791477 w 906898"/>
              <a:gd name="connsiteY2652" fmla="*/ 262745 h 906898"/>
              <a:gd name="connsiteX2653" fmla="*/ 772980 w 906898"/>
              <a:gd name="connsiteY2653" fmla="*/ 273074 h 906898"/>
              <a:gd name="connsiteX2654" fmla="*/ 758594 w 906898"/>
              <a:gd name="connsiteY2654" fmla="*/ 266877 h 906898"/>
              <a:gd name="connsiteX2655" fmla="*/ 754483 w 906898"/>
              <a:gd name="connsiteY2655" fmla="*/ 262745 h 906898"/>
              <a:gd name="connsiteX2656" fmla="*/ 750373 w 906898"/>
              <a:gd name="connsiteY2656" fmla="*/ 248285 h 906898"/>
              <a:gd name="connsiteX2657" fmla="*/ 750373 w 906898"/>
              <a:gd name="connsiteY2657" fmla="*/ 237956 h 906898"/>
              <a:gd name="connsiteX2658" fmla="*/ 764759 w 906898"/>
              <a:gd name="connsiteY2658" fmla="*/ 217298 h 906898"/>
              <a:gd name="connsiteX2659" fmla="*/ 131196 w 906898"/>
              <a:gd name="connsiteY2659" fmla="*/ 217298 h 906898"/>
              <a:gd name="connsiteX2660" fmla="*/ 131196 w 906898"/>
              <a:gd name="connsiteY2660" fmla="*/ 221424 h 906898"/>
              <a:gd name="connsiteX2661" fmla="*/ 129167 w 906898"/>
              <a:gd name="connsiteY2661" fmla="*/ 225551 h 906898"/>
              <a:gd name="connsiteX2662" fmla="*/ 119023 w 906898"/>
              <a:gd name="connsiteY2662" fmla="*/ 233803 h 906898"/>
              <a:gd name="connsiteX2663" fmla="*/ 119023 w 906898"/>
              <a:gd name="connsiteY2663" fmla="*/ 244119 h 906898"/>
              <a:gd name="connsiteX2664" fmla="*/ 112936 w 906898"/>
              <a:gd name="connsiteY2664" fmla="*/ 244119 h 906898"/>
              <a:gd name="connsiteX2665" fmla="*/ 119023 w 906898"/>
              <a:gd name="connsiteY2665" fmla="*/ 221424 h 906898"/>
              <a:gd name="connsiteX2666" fmla="*/ 131196 w 906898"/>
              <a:gd name="connsiteY2666" fmla="*/ 217298 h 906898"/>
              <a:gd name="connsiteX2667" fmla="*/ 793466 w 906898"/>
              <a:gd name="connsiteY2667" fmla="*/ 215306 h 906898"/>
              <a:gd name="connsiteX2668" fmla="*/ 799641 w 906898"/>
              <a:gd name="connsiteY2668" fmla="*/ 223580 h 906898"/>
              <a:gd name="connsiteX2669" fmla="*/ 807875 w 906898"/>
              <a:gd name="connsiteY2669" fmla="*/ 221512 h 906898"/>
              <a:gd name="connsiteX2670" fmla="*/ 811992 w 906898"/>
              <a:gd name="connsiteY2670" fmla="*/ 219443 h 906898"/>
              <a:gd name="connsiteX2671" fmla="*/ 816109 w 906898"/>
              <a:gd name="connsiteY2671" fmla="*/ 223580 h 906898"/>
              <a:gd name="connsiteX2672" fmla="*/ 811992 w 906898"/>
              <a:gd name="connsiteY2672" fmla="*/ 231855 h 906898"/>
              <a:gd name="connsiteX2673" fmla="*/ 805817 w 906898"/>
              <a:gd name="connsiteY2673" fmla="*/ 233924 h 906898"/>
              <a:gd name="connsiteX2674" fmla="*/ 803758 w 906898"/>
              <a:gd name="connsiteY2674" fmla="*/ 240129 h 906898"/>
              <a:gd name="connsiteX2675" fmla="*/ 795525 w 906898"/>
              <a:gd name="connsiteY2675" fmla="*/ 242198 h 906898"/>
              <a:gd name="connsiteX2676" fmla="*/ 791408 w 906898"/>
              <a:gd name="connsiteY2676" fmla="*/ 235992 h 906898"/>
              <a:gd name="connsiteX2677" fmla="*/ 793466 w 906898"/>
              <a:gd name="connsiteY2677" fmla="*/ 229786 h 906898"/>
              <a:gd name="connsiteX2678" fmla="*/ 787291 w 906898"/>
              <a:gd name="connsiteY2678" fmla="*/ 227718 h 906898"/>
              <a:gd name="connsiteX2679" fmla="*/ 787291 w 906898"/>
              <a:gd name="connsiteY2679" fmla="*/ 219443 h 906898"/>
              <a:gd name="connsiteX2680" fmla="*/ 793466 w 906898"/>
              <a:gd name="connsiteY2680" fmla="*/ 215306 h 906898"/>
              <a:gd name="connsiteX2681" fmla="*/ 184739 w 906898"/>
              <a:gd name="connsiteY2681" fmla="*/ 213314 h 906898"/>
              <a:gd name="connsiteX2682" fmla="*/ 195076 w 906898"/>
              <a:gd name="connsiteY2682" fmla="*/ 215361 h 906898"/>
              <a:gd name="connsiteX2683" fmla="*/ 197143 w 906898"/>
              <a:gd name="connsiteY2683" fmla="*/ 221503 h 906898"/>
              <a:gd name="connsiteX2684" fmla="*/ 205413 w 906898"/>
              <a:gd name="connsiteY2684" fmla="*/ 221503 h 906898"/>
              <a:gd name="connsiteX2685" fmla="*/ 209548 w 906898"/>
              <a:gd name="connsiteY2685" fmla="*/ 231740 h 906898"/>
              <a:gd name="connsiteX2686" fmla="*/ 205413 w 906898"/>
              <a:gd name="connsiteY2686" fmla="*/ 233787 h 906898"/>
              <a:gd name="connsiteX2687" fmla="*/ 201278 w 906898"/>
              <a:gd name="connsiteY2687" fmla="*/ 227645 h 906898"/>
              <a:gd name="connsiteX2688" fmla="*/ 195076 w 906898"/>
              <a:gd name="connsiteY2688" fmla="*/ 225598 h 906898"/>
              <a:gd name="connsiteX2689" fmla="*/ 186806 w 906898"/>
              <a:gd name="connsiteY2689" fmla="*/ 219456 h 906898"/>
              <a:gd name="connsiteX2690" fmla="*/ 180604 w 906898"/>
              <a:gd name="connsiteY2690" fmla="*/ 225598 h 906898"/>
              <a:gd name="connsiteX2691" fmla="*/ 172334 w 906898"/>
              <a:gd name="connsiteY2691" fmla="*/ 231740 h 906898"/>
              <a:gd name="connsiteX2692" fmla="*/ 166132 w 906898"/>
              <a:gd name="connsiteY2692" fmla="*/ 237882 h 906898"/>
              <a:gd name="connsiteX2693" fmla="*/ 166132 w 906898"/>
              <a:gd name="connsiteY2693" fmla="*/ 229693 h 906898"/>
              <a:gd name="connsiteX2694" fmla="*/ 176469 w 906898"/>
              <a:gd name="connsiteY2694" fmla="*/ 221503 h 906898"/>
              <a:gd name="connsiteX2695" fmla="*/ 184739 w 906898"/>
              <a:gd name="connsiteY2695" fmla="*/ 213314 h 906898"/>
              <a:gd name="connsiteX2696" fmla="*/ 803714 w 906898"/>
              <a:gd name="connsiteY2696" fmla="*/ 207006 h 906898"/>
              <a:gd name="connsiteX2697" fmla="*/ 807808 w 906898"/>
              <a:gd name="connsiteY2697" fmla="*/ 217440 h 906898"/>
              <a:gd name="connsiteX2698" fmla="*/ 803714 w 906898"/>
              <a:gd name="connsiteY2698" fmla="*/ 221614 h 906898"/>
              <a:gd name="connsiteX2699" fmla="*/ 799619 w 906898"/>
              <a:gd name="connsiteY2699" fmla="*/ 219527 h 906898"/>
              <a:gd name="connsiteX2700" fmla="*/ 797572 w 906898"/>
              <a:gd name="connsiteY2700" fmla="*/ 213267 h 906898"/>
              <a:gd name="connsiteX2701" fmla="*/ 803714 w 906898"/>
              <a:gd name="connsiteY2701" fmla="*/ 207006 h 906898"/>
              <a:gd name="connsiteX2702" fmla="*/ 125755 w 906898"/>
              <a:gd name="connsiteY2702" fmla="*/ 205788 h 906898"/>
              <a:gd name="connsiteX2703" fmla="*/ 131138 w 906898"/>
              <a:gd name="connsiteY2703" fmla="*/ 207078 h 906898"/>
              <a:gd name="connsiteX2704" fmla="*/ 131138 w 906898"/>
              <a:gd name="connsiteY2704" fmla="*/ 215335 h 906898"/>
              <a:gd name="connsiteX2705" fmla="*/ 124986 w 906898"/>
              <a:gd name="connsiteY2705" fmla="*/ 215335 h 906898"/>
              <a:gd name="connsiteX2706" fmla="*/ 112682 w 906898"/>
              <a:gd name="connsiteY2706" fmla="*/ 227720 h 906898"/>
              <a:gd name="connsiteX2707" fmla="*/ 112682 w 906898"/>
              <a:gd name="connsiteY2707" fmla="*/ 246297 h 906898"/>
              <a:gd name="connsiteX2708" fmla="*/ 104480 w 906898"/>
              <a:gd name="connsiteY2708" fmla="*/ 250426 h 906898"/>
              <a:gd name="connsiteX2709" fmla="*/ 100379 w 906898"/>
              <a:gd name="connsiteY2709" fmla="*/ 242169 h 906898"/>
              <a:gd name="connsiteX2710" fmla="*/ 102429 w 906898"/>
              <a:gd name="connsiteY2710" fmla="*/ 235977 h 906898"/>
              <a:gd name="connsiteX2711" fmla="*/ 100379 w 906898"/>
              <a:gd name="connsiteY2711" fmla="*/ 229784 h 906898"/>
              <a:gd name="connsiteX2712" fmla="*/ 104480 w 906898"/>
              <a:gd name="connsiteY2712" fmla="*/ 213271 h 906898"/>
              <a:gd name="connsiteX2713" fmla="*/ 114733 w 906898"/>
              <a:gd name="connsiteY2713" fmla="*/ 211206 h 906898"/>
              <a:gd name="connsiteX2714" fmla="*/ 118834 w 906898"/>
              <a:gd name="connsiteY2714" fmla="*/ 213271 h 906898"/>
              <a:gd name="connsiteX2715" fmla="*/ 118834 w 906898"/>
              <a:gd name="connsiteY2715" fmla="*/ 209142 h 906898"/>
              <a:gd name="connsiteX2716" fmla="*/ 125755 w 906898"/>
              <a:gd name="connsiteY2716" fmla="*/ 205788 h 906898"/>
              <a:gd name="connsiteX2717" fmla="*/ 815659 w 906898"/>
              <a:gd name="connsiteY2717" fmla="*/ 205526 h 906898"/>
              <a:gd name="connsiteX2718" fmla="*/ 815932 w 906898"/>
              <a:gd name="connsiteY2718" fmla="*/ 206340 h 906898"/>
              <a:gd name="connsiteX2719" fmla="*/ 817130 w 906898"/>
              <a:gd name="connsiteY2719" fmla="*/ 207309 h 906898"/>
              <a:gd name="connsiteX2720" fmla="*/ 843996 w 906898"/>
              <a:gd name="connsiteY2720" fmla="*/ 195967 h 906898"/>
              <a:gd name="connsiteX2721" fmla="*/ 844992 w 906898"/>
              <a:gd name="connsiteY2721" fmla="*/ 196714 h 906898"/>
              <a:gd name="connsiteX2722" fmla="*/ 843000 w 906898"/>
              <a:gd name="connsiteY2722" fmla="*/ 196714 h 906898"/>
              <a:gd name="connsiteX2723" fmla="*/ 843996 w 906898"/>
              <a:gd name="connsiteY2723" fmla="*/ 195967 h 906898"/>
              <a:gd name="connsiteX2724" fmla="*/ 242395 w 906898"/>
              <a:gd name="connsiteY2724" fmla="*/ 190738 h 906898"/>
              <a:gd name="connsiteX2725" fmla="*/ 248558 w 906898"/>
              <a:gd name="connsiteY2725" fmla="*/ 196935 h 906898"/>
              <a:gd name="connsiteX2726" fmla="*/ 252666 w 906898"/>
              <a:gd name="connsiteY2726" fmla="*/ 194870 h 906898"/>
              <a:gd name="connsiteX2727" fmla="*/ 260883 w 906898"/>
              <a:gd name="connsiteY2727" fmla="*/ 194870 h 906898"/>
              <a:gd name="connsiteX2728" fmla="*/ 264992 w 906898"/>
              <a:gd name="connsiteY2728" fmla="*/ 201067 h 906898"/>
              <a:gd name="connsiteX2729" fmla="*/ 254720 w 906898"/>
              <a:gd name="connsiteY2729" fmla="*/ 209330 h 906898"/>
              <a:gd name="connsiteX2730" fmla="*/ 238287 w 906898"/>
              <a:gd name="connsiteY2730" fmla="*/ 203133 h 906898"/>
              <a:gd name="connsiteX2731" fmla="*/ 236232 w 906898"/>
              <a:gd name="connsiteY2731" fmla="*/ 203133 h 906898"/>
              <a:gd name="connsiteX2732" fmla="*/ 234178 w 906898"/>
              <a:gd name="connsiteY2732" fmla="*/ 194870 h 906898"/>
              <a:gd name="connsiteX2733" fmla="*/ 242395 w 906898"/>
              <a:gd name="connsiteY2733" fmla="*/ 190738 h 906898"/>
              <a:gd name="connsiteX2734" fmla="*/ 155861 w 906898"/>
              <a:gd name="connsiteY2734" fmla="*/ 188485 h 906898"/>
              <a:gd name="connsiteX2735" fmla="*/ 169001 w 906898"/>
              <a:gd name="connsiteY2735" fmla="*/ 188485 h 906898"/>
              <a:gd name="connsiteX2736" fmla="*/ 180595 w 906898"/>
              <a:gd name="connsiteY2736" fmla="*/ 194675 h 906898"/>
              <a:gd name="connsiteX2737" fmla="*/ 182656 w 906898"/>
              <a:gd name="connsiteY2737" fmla="*/ 207054 h 906898"/>
              <a:gd name="connsiteX2738" fmla="*/ 174412 w 906898"/>
              <a:gd name="connsiteY2738" fmla="*/ 211180 h 906898"/>
              <a:gd name="connsiteX2739" fmla="*/ 172350 w 906898"/>
              <a:gd name="connsiteY2739" fmla="*/ 209117 h 906898"/>
              <a:gd name="connsiteX2740" fmla="*/ 168228 w 906898"/>
              <a:gd name="connsiteY2740" fmla="*/ 215306 h 906898"/>
              <a:gd name="connsiteX2741" fmla="*/ 159984 w 906898"/>
              <a:gd name="connsiteY2741" fmla="*/ 213243 h 906898"/>
              <a:gd name="connsiteX2742" fmla="*/ 157922 w 906898"/>
              <a:gd name="connsiteY2742" fmla="*/ 204990 h 906898"/>
              <a:gd name="connsiteX2743" fmla="*/ 162045 w 906898"/>
              <a:gd name="connsiteY2743" fmla="*/ 200864 h 906898"/>
              <a:gd name="connsiteX2744" fmla="*/ 166167 w 906898"/>
              <a:gd name="connsiteY2744" fmla="*/ 198801 h 906898"/>
              <a:gd name="connsiteX2745" fmla="*/ 162045 w 906898"/>
              <a:gd name="connsiteY2745" fmla="*/ 196738 h 906898"/>
              <a:gd name="connsiteX2746" fmla="*/ 147616 w 906898"/>
              <a:gd name="connsiteY2746" fmla="*/ 200864 h 906898"/>
              <a:gd name="connsiteX2747" fmla="*/ 143494 w 906898"/>
              <a:gd name="connsiteY2747" fmla="*/ 235937 h 906898"/>
              <a:gd name="connsiteX2748" fmla="*/ 147616 w 906898"/>
              <a:gd name="connsiteY2748" fmla="*/ 242127 h 906898"/>
              <a:gd name="connsiteX2749" fmla="*/ 143494 w 906898"/>
              <a:gd name="connsiteY2749" fmla="*/ 244190 h 906898"/>
              <a:gd name="connsiteX2750" fmla="*/ 135249 w 906898"/>
              <a:gd name="connsiteY2750" fmla="*/ 231811 h 906898"/>
              <a:gd name="connsiteX2751" fmla="*/ 137310 w 906898"/>
              <a:gd name="connsiteY2751" fmla="*/ 204990 h 906898"/>
              <a:gd name="connsiteX2752" fmla="*/ 155861 w 906898"/>
              <a:gd name="connsiteY2752" fmla="*/ 188485 h 906898"/>
              <a:gd name="connsiteX2753" fmla="*/ 139106 w 906898"/>
              <a:gd name="connsiteY2753" fmla="*/ 186246 h 906898"/>
              <a:gd name="connsiteX2754" fmla="*/ 143480 w 906898"/>
              <a:gd name="connsiteY2754" fmla="*/ 190655 h 906898"/>
              <a:gd name="connsiteX2755" fmla="*/ 143480 w 906898"/>
              <a:gd name="connsiteY2755" fmla="*/ 192730 h 906898"/>
              <a:gd name="connsiteX2756" fmla="*/ 139364 w 906898"/>
              <a:gd name="connsiteY2756" fmla="*/ 188580 h 906898"/>
              <a:gd name="connsiteX2757" fmla="*/ 133188 w 906898"/>
              <a:gd name="connsiteY2757" fmla="*/ 186505 h 906898"/>
              <a:gd name="connsiteX2758" fmla="*/ 139106 w 906898"/>
              <a:gd name="connsiteY2758" fmla="*/ 186246 h 906898"/>
              <a:gd name="connsiteX2759" fmla="*/ 240874 w 906898"/>
              <a:gd name="connsiteY2759" fmla="*/ 184902 h 906898"/>
              <a:gd name="connsiteX2760" fmla="*/ 250716 w 906898"/>
              <a:gd name="connsiteY2760" fmla="*/ 190738 h 906898"/>
              <a:gd name="connsiteX2761" fmla="*/ 264686 w 906898"/>
              <a:gd name="connsiteY2761" fmla="*/ 188726 h 906898"/>
              <a:gd name="connsiteX2762" fmla="*/ 265717 w 906898"/>
              <a:gd name="connsiteY2762" fmla="*/ 189460 h 906898"/>
              <a:gd name="connsiteX2763" fmla="*/ 271300 w 906898"/>
              <a:gd name="connsiteY2763" fmla="*/ 196963 h 906898"/>
              <a:gd name="connsiteX2764" fmla="*/ 269241 w 906898"/>
              <a:gd name="connsiteY2764" fmla="*/ 199038 h 906898"/>
              <a:gd name="connsiteX2765" fmla="*/ 261008 w 906898"/>
              <a:gd name="connsiteY2765" fmla="*/ 190738 h 906898"/>
              <a:gd name="connsiteX2766" fmla="*/ 250716 w 906898"/>
              <a:gd name="connsiteY2766" fmla="*/ 192813 h 906898"/>
              <a:gd name="connsiteX2767" fmla="*/ 238365 w 906898"/>
              <a:gd name="connsiteY2767" fmla="*/ 188663 h 906898"/>
              <a:gd name="connsiteX2768" fmla="*/ 232190 w 906898"/>
              <a:gd name="connsiteY2768" fmla="*/ 192813 h 906898"/>
              <a:gd name="connsiteX2769" fmla="*/ 230132 w 906898"/>
              <a:gd name="connsiteY2769" fmla="*/ 190738 h 906898"/>
              <a:gd name="connsiteX2770" fmla="*/ 236307 w 906898"/>
              <a:gd name="connsiteY2770" fmla="*/ 186588 h 906898"/>
              <a:gd name="connsiteX2771" fmla="*/ 240874 w 906898"/>
              <a:gd name="connsiteY2771" fmla="*/ 184902 h 906898"/>
              <a:gd name="connsiteX2772" fmla="*/ 784458 w 906898"/>
              <a:gd name="connsiteY2772" fmla="*/ 183976 h 906898"/>
              <a:gd name="connsiteX2773" fmla="*/ 793496 w 906898"/>
              <a:gd name="connsiteY2773" fmla="*/ 184489 h 906898"/>
              <a:gd name="connsiteX2774" fmla="*/ 797627 w 906898"/>
              <a:gd name="connsiteY2774" fmla="*/ 192691 h 906898"/>
              <a:gd name="connsiteX2775" fmla="*/ 803824 w 906898"/>
              <a:gd name="connsiteY2775" fmla="*/ 194742 h 906898"/>
              <a:gd name="connsiteX2776" fmla="*/ 795561 w 906898"/>
              <a:gd name="connsiteY2776" fmla="*/ 211146 h 906898"/>
              <a:gd name="connsiteX2777" fmla="*/ 791430 w 906898"/>
              <a:gd name="connsiteY2777" fmla="*/ 213197 h 906898"/>
              <a:gd name="connsiteX2778" fmla="*/ 783167 w 906898"/>
              <a:gd name="connsiteY2778" fmla="*/ 215248 h 906898"/>
              <a:gd name="connsiteX2779" fmla="*/ 774904 w 906898"/>
              <a:gd name="connsiteY2779" fmla="*/ 217298 h 906898"/>
              <a:gd name="connsiteX2780" fmla="*/ 766641 w 906898"/>
              <a:gd name="connsiteY2780" fmla="*/ 211146 h 906898"/>
              <a:gd name="connsiteX2781" fmla="*/ 768707 w 906898"/>
              <a:gd name="connsiteY2781" fmla="*/ 202944 h 906898"/>
              <a:gd name="connsiteX2782" fmla="*/ 772838 w 906898"/>
              <a:gd name="connsiteY2782" fmla="*/ 198843 h 906898"/>
              <a:gd name="connsiteX2783" fmla="*/ 776970 w 906898"/>
              <a:gd name="connsiteY2783" fmla="*/ 186539 h 906898"/>
              <a:gd name="connsiteX2784" fmla="*/ 784458 w 906898"/>
              <a:gd name="connsiteY2784" fmla="*/ 183976 h 906898"/>
              <a:gd name="connsiteX2785" fmla="*/ 724801 w 906898"/>
              <a:gd name="connsiteY2785" fmla="*/ 180255 h 906898"/>
              <a:gd name="connsiteX2786" fmla="*/ 735839 w 906898"/>
              <a:gd name="connsiteY2786" fmla="*/ 180512 h 906898"/>
              <a:gd name="connsiteX2787" fmla="*/ 739946 w 906898"/>
              <a:gd name="connsiteY2787" fmla="*/ 186688 h 906898"/>
              <a:gd name="connsiteX2788" fmla="*/ 737892 w 906898"/>
              <a:gd name="connsiteY2788" fmla="*/ 190805 h 906898"/>
              <a:gd name="connsiteX2789" fmla="*/ 737892 w 906898"/>
              <a:gd name="connsiteY2789" fmla="*/ 192863 h 906898"/>
              <a:gd name="connsiteX2790" fmla="*/ 737892 w 906898"/>
              <a:gd name="connsiteY2790" fmla="*/ 201097 h 906898"/>
              <a:gd name="connsiteX2791" fmla="*/ 731732 w 906898"/>
              <a:gd name="connsiteY2791" fmla="*/ 203155 h 906898"/>
              <a:gd name="connsiteX2792" fmla="*/ 725571 w 906898"/>
              <a:gd name="connsiteY2792" fmla="*/ 199038 h 906898"/>
              <a:gd name="connsiteX2793" fmla="*/ 729678 w 906898"/>
              <a:gd name="connsiteY2793" fmla="*/ 192863 h 906898"/>
              <a:gd name="connsiteX2794" fmla="*/ 725571 w 906898"/>
              <a:gd name="connsiteY2794" fmla="*/ 190805 h 906898"/>
              <a:gd name="connsiteX2795" fmla="*/ 719411 w 906898"/>
              <a:gd name="connsiteY2795" fmla="*/ 196980 h 906898"/>
              <a:gd name="connsiteX2796" fmla="*/ 725571 w 906898"/>
              <a:gd name="connsiteY2796" fmla="*/ 215505 h 906898"/>
              <a:gd name="connsiteX2797" fmla="*/ 754320 w 906898"/>
              <a:gd name="connsiteY2797" fmla="*/ 219622 h 906898"/>
              <a:gd name="connsiteX2798" fmla="*/ 764587 w 906898"/>
              <a:gd name="connsiteY2798" fmla="*/ 211388 h 906898"/>
              <a:gd name="connsiteX2799" fmla="*/ 764587 w 906898"/>
              <a:gd name="connsiteY2799" fmla="*/ 215505 h 906898"/>
              <a:gd name="connsiteX2800" fmla="*/ 733785 w 906898"/>
              <a:gd name="connsiteY2800" fmla="*/ 225797 h 906898"/>
              <a:gd name="connsiteX2801" fmla="*/ 719411 w 906898"/>
              <a:gd name="connsiteY2801" fmla="*/ 217564 h 906898"/>
              <a:gd name="connsiteX2802" fmla="*/ 715304 w 906898"/>
              <a:gd name="connsiteY2802" fmla="*/ 213447 h 906898"/>
              <a:gd name="connsiteX2803" fmla="*/ 713250 w 906898"/>
              <a:gd name="connsiteY2803" fmla="*/ 207272 h 906898"/>
              <a:gd name="connsiteX2804" fmla="*/ 715304 w 906898"/>
              <a:gd name="connsiteY2804" fmla="*/ 184629 h 906898"/>
              <a:gd name="connsiteX2805" fmla="*/ 724801 w 906898"/>
              <a:gd name="connsiteY2805" fmla="*/ 180255 h 906898"/>
              <a:gd name="connsiteX2806" fmla="*/ 276279 w 906898"/>
              <a:gd name="connsiteY2806" fmla="*/ 179325 h 906898"/>
              <a:gd name="connsiteX2807" fmla="*/ 281497 w 906898"/>
              <a:gd name="connsiteY2807" fmla="*/ 182438 h 906898"/>
              <a:gd name="connsiteX2808" fmla="*/ 283583 w 906898"/>
              <a:gd name="connsiteY2808" fmla="*/ 190738 h 906898"/>
              <a:gd name="connsiteX2809" fmla="*/ 279410 w 906898"/>
              <a:gd name="connsiteY2809" fmla="*/ 182438 h 906898"/>
              <a:gd name="connsiteX2810" fmla="*/ 201137 w 906898"/>
              <a:gd name="connsiteY2810" fmla="*/ 178196 h 906898"/>
              <a:gd name="connsiteX2811" fmla="*/ 229886 w 906898"/>
              <a:gd name="connsiteY2811" fmla="*/ 196788 h 906898"/>
              <a:gd name="connsiteX2812" fmla="*/ 229886 w 906898"/>
              <a:gd name="connsiteY2812" fmla="*/ 229840 h 906898"/>
              <a:gd name="connsiteX2813" fmla="*/ 225779 w 906898"/>
              <a:gd name="connsiteY2813" fmla="*/ 229840 h 906898"/>
              <a:gd name="connsiteX2814" fmla="*/ 227833 w 906898"/>
              <a:gd name="connsiteY2814" fmla="*/ 223643 h 906898"/>
              <a:gd name="connsiteX2815" fmla="*/ 215512 w 906898"/>
              <a:gd name="connsiteY2815" fmla="*/ 190591 h 906898"/>
              <a:gd name="connsiteX2816" fmla="*/ 199084 w 906898"/>
              <a:gd name="connsiteY2816" fmla="*/ 188525 h 906898"/>
              <a:gd name="connsiteX2817" fmla="*/ 194977 w 906898"/>
              <a:gd name="connsiteY2817" fmla="*/ 192656 h 906898"/>
              <a:gd name="connsiteX2818" fmla="*/ 205244 w 906898"/>
              <a:gd name="connsiteY2818" fmla="*/ 192656 h 906898"/>
              <a:gd name="connsiteX2819" fmla="*/ 209351 w 906898"/>
              <a:gd name="connsiteY2819" fmla="*/ 198854 h 906898"/>
              <a:gd name="connsiteX2820" fmla="*/ 203191 w 906898"/>
              <a:gd name="connsiteY2820" fmla="*/ 207117 h 906898"/>
              <a:gd name="connsiteX2821" fmla="*/ 199084 w 906898"/>
              <a:gd name="connsiteY2821" fmla="*/ 207117 h 906898"/>
              <a:gd name="connsiteX2822" fmla="*/ 194977 w 906898"/>
              <a:gd name="connsiteY2822" fmla="*/ 202985 h 906898"/>
              <a:gd name="connsiteX2823" fmla="*/ 188817 w 906898"/>
              <a:gd name="connsiteY2823" fmla="*/ 205051 h 906898"/>
              <a:gd name="connsiteX2824" fmla="*/ 184710 w 906898"/>
              <a:gd name="connsiteY2824" fmla="*/ 190591 h 906898"/>
              <a:gd name="connsiteX2825" fmla="*/ 201137 w 906898"/>
              <a:gd name="connsiteY2825" fmla="*/ 178196 h 906898"/>
              <a:gd name="connsiteX2826" fmla="*/ 273671 w 906898"/>
              <a:gd name="connsiteY2826" fmla="*/ 177770 h 906898"/>
              <a:gd name="connsiteX2827" fmla="*/ 275236 w 906898"/>
              <a:gd name="connsiteY2827" fmla="*/ 178288 h 906898"/>
              <a:gd name="connsiteX2828" fmla="*/ 276279 w 906898"/>
              <a:gd name="connsiteY2828" fmla="*/ 179325 h 906898"/>
              <a:gd name="connsiteX2829" fmla="*/ 270019 w 906898"/>
              <a:gd name="connsiteY2829" fmla="*/ 175435 h 906898"/>
              <a:gd name="connsiteX2830" fmla="*/ 271062 w 906898"/>
              <a:gd name="connsiteY2830" fmla="*/ 176213 h 906898"/>
              <a:gd name="connsiteX2831" fmla="*/ 273671 w 906898"/>
              <a:gd name="connsiteY2831" fmla="*/ 177770 h 906898"/>
              <a:gd name="connsiteX2832" fmla="*/ 269758 w 906898"/>
              <a:gd name="connsiteY2832" fmla="*/ 176473 h 906898"/>
              <a:gd name="connsiteX2833" fmla="*/ 268976 w 906898"/>
              <a:gd name="connsiteY2833" fmla="*/ 176213 h 906898"/>
              <a:gd name="connsiteX2834" fmla="*/ 270019 w 906898"/>
              <a:gd name="connsiteY2834" fmla="*/ 175435 h 906898"/>
              <a:gd name="connsiteX2835" fmla="*/ 768765 w 906898"/>
              <a:gd name="connsiteY2835" fmla="*/ 174221 h 906898"/>
              <a:gd name="connsiteX2836" fmla="*/ 785233 w 906898"/>
              <a:gd name="connsiteY2836" fmla="*/ 180446 h 906898"/>
              <a:gd name="connsiteX2837" fmla="*/ 785233 w 906898"/>
              <a:gd name="connsiteY2837" fmla="*/ 182521 h 906898"/>
              <a:gd name="connsiteX2838" fmla="*/ 768765 w 906898"/>
              <a:gd name="connsiteY2838" fmla="*/ 184596 h 906898"/>
              <a:gd name="connsiteX2839" fmla="*/ 764649 w 906898"/>
              <a:gd name="connsiteY2839" fmla="*/ 180446 h 906898"/>
              <a:gd name="connsiteX2840" fmla="*/ 768765 w 906898"/>
              <a:gd name="connsiteY2840" fmla="*/ 174221 h 906898"/>
              <a:gd name="connsiteX2841" fmla="*/ 180872 w 906898"/>
              <a:gd name="connsiteY2841" fmla="*/ 173938 h 906898"/>
              <a:gd name="connsiteX2842" fmla="*/ 190956 w 906898"/>
              <a:gd name="connsiteY2842" fmla="*/ 176241 h 906898"/>
              <a:gd name="connsiteX2843" fmla="*/ 190956 w 906898"/>
              <a:gd name="connsiteY2843" fmla="*/ 178288 h 906898"/>
              <a:gd name="connsiteX2844" fmla="*/ 188887 w 906898"/>
              <a:gd name="connsiteY2844" fmla="*/ 180336 h 906898"/>
              <a:gd name="connsiteX2845" fmla="*/ 172339 w 906898"/>
              <a:gd name="connsiteY2845" fmla="*/ 178288 h 906898"/>
              <a:gd name="connsiteX2846" fmla="*/ 166133 w 906898"/>
              <a:gd name="connsiteY2846" fmla="*/ 184430 h 906898"/>
              <a:gd name="connsiteX2847" fmla="*/ 164064 w 906898"/>
              <a:gd name="connsiteY2847" fmla="*/ 184430 h 906898"/>
              <a:gd name="connsiteX2848" fmla="*/ 172339 w 906898"/>
              <a:gd name="connsiteY2848" fmla="*/ 176241 h 906898"/>
              <a:gd name="connsiteX2849" fmla="*/ 180872 w 906898"/>
              <a:gd name="connsiteY2849" fmla="*/ 173938 h 906898"/>
              <a:gd name="connsiteX2850" fmla="*/ 260717 w 906898"/>
              <a:gd name="connsiteY2850" fmla="*/ 173392 h 906898"/>
              <a:gd name="connsiteX2851" fmla="*/ 261008 w 906898"/>
              <a:gd name="connsiteY2851" fmla="*/ 174138 h 906898"/>
              <a:gd name="connsiteX2852" fmla="*/ 258684 w 906898"/>
              <a:gd name="connsiteY2852" fmla="*/ 174138 h 906898"/>
              <a:gd name="connsiteX2853" fmla="*/ 260717 w 906898"/>
              <a:gd name="connsiteY2853" fmla="*/ 173392 h 906898"/>
              <a:gd name="connsiteX2854" fmla="*/ 710201 w 906898"/>
              <a:gd name="connsiteY2854" fmla="*/ 171425 h 906898"/>
              <a:gd name="connsiteX2855" fmla="*/ 713189 w 906898"/>
              <a:gd name="connsiteY2855" fmla="*/ 172188 h 906898"/>
              <a:gd name="connsiteX2856" fmla="*/ 709205 w 906898"/>
              <a:gd name="connsiteY2856" fmla="*/ 178288 h 906898"/>
              <a:gd name="connsiteX2857" fmla="*/ 709205 w 906898"/>
              <a:gd name="connsiteY2857" fmla="*/ 182355 h 906898"/>
              <a:gd name="connsiteX2858" fmla="*/ 711197 w 906898"/>
              <a:gd name="connsiteY2858" fmla="*/ 186422 h 906898"/>
              <a:gd name="connsiteX2859" fmla="*/ 707213 w 906898"/>
              <a:gd name="connsiteY2859" fmla="*/ 182355 h 906898"/>
              <a:gd name="connsiteX2860" fmla="*/ 707213 w 906898"/>
              <a:gd name="connsiteY2860" fmla="*/ 173143 h 906898"/>
              <a:gd name="connsiteX2861" fmla="*/ 708173 w 906898"/>
              <a:gd name="connsiteY2861" fmla="*/ 171943 h 906898"/>
              <a:gd name="connsiteX2862" fmla="*/ 659737 w 906898"/>
              <a:gd name="connsiteY2862" fmla="*/ 168163 h 906898"/>
              <a:gd name="connsiteX2863" fmla="*/ 663887 w 906898"/>
              <a:gd name="connsiteY2863" fmla="*/ 168163 h 906898"/>
              <a:gd name="connsiteX2864" fmla="*/ 665962 w 906898"/>
              <a:gd name="connsiteY2864" fmla="*/ 176352 h 906898"/>
              <a:gd name="connsiteX2865" fmla="*/ 663887 w 906898"/>
              <a:gd name="connsiteY2865" fmla="*/ 180446 h 906898"/>
              <a:gd name="connsiteX2866" fmla="*/ 661831 w 906898"/>
              <a:gd name="connsiteY2866" fmla="*/ 174359 h 906898"/>
              <a:gd name="connsiteX2867" fmla="*/ 661862 w 906898"/>
              <a:gd name="connsiteY2867" fmla="*/ 174233 h 906898"/>
              <a:gd name="connsiteX2868" fmla="*/ 661750 w 906898"/>
              <a:gd name="connsiteY2868" fmla="*/ 174120 h 906898"/>
              <a:gd name="connsiteX2869" fmla="*/ 629009 w 906898"/>
              <a:gd name="connsiteY2869" fmla="*/ 168163 h 906898"/>
              <a:gd name="connsiteX2870" fmla="*/ 639338 w 906898"/>
              <a:gd name="connsiteY2870" fmla="*/ 172242 h 906898"/>
              <a:gd name="connsiteX2871" fmla="*/ 639338 w 906898"/>
              <a:gd name="connsiteY2871" fmla="*/ 180399 h 906898"/>
              <a:gd name="connsiteX2872" fmla="*/ 639338 w 906898"/>
              <a:gd name="connsiteY2872" fmla="*/ 184478 h 906898"/>
              <a:gd name="connsiteX2873" fmla="*/ 643469 w 906898"/>
              <a:gd name="connsiteY2873" fmla="*/ 188557 h 906898"/>
              <a:gd name="connsiteX2874" fmla="*/ 641404 w 906898"/>
              <a:gd name="connsiteY2874" fmla="*/ 194675 h 906898"/>
              <a:gd name="connsiteX2875" fmla="*/ 637272 w 906898"/>
              <a:gd name="connsiteY2875" fmla="*/ 196714 h 906898"/>
              <a:gd name="connsiteX2876" fmla="*/ 629009 w 906898"/>
              <a:gd name="connsiteY2876" fmla="*/ 190596 h 906898"/>
              <a:gd name="connsiteX2877" fmla="*/ 631075 w 906898"/>
              <a:gd name="connsiteY2877" fmla="*/ 184478 h 906898"/>
              <a:gd name="connsiteX2878" fmla="*/ 629009 w 906898"/>
              <a:gd name="connsiteY2878" fmla="*/ 174282 h 906898"/>
              <a:gd name="connsiteX2879" fmla="*/ 629009 w 906898"/>
              <a:gd name="connsiteY2879" fmla="*/ 168163 h 906898"/>
              <a:gd name="connsiteX2880" fmla="*/ 246447 w 906898"/>
              <a:gd name="connsiteY2880" fmla="*/ 168163 h 906898"/>
              <a:gd name="connsiteX2881" fmla="*/ 258755 w 906898"/>
              <a:gd name="connsiteY2881" fmla="*/ 174292 h 906898"/>
              <a:gd name="connsiteX2882" fmla="*/ 258755 w 906898"/>
              <a:gd name="connsiteY2882" fmla="*/ 178378 h 906898"/>
              <a:gd name="connsiteX2883" fmla="*/ 275165 w 906898"/>
              <a:gd name="connsiteY2883" fmla="*/ 182464 h 906898"/>
              <a:gd name="connsiteX2884" fmla="*/ 279268 w 906898"/>
              <a:gd name="connsiteY2884" fmla="*/ 190636 h 906898"/>
              <a:gd name="connsiteX2885" fmla="*/ 273114 w 906898"/>
              <a:gd name="connsiteY2885" fmla="*/ 194722 h 906898"/>
              <a:gd name="connsiteX2886" fmla="*/ 265717 w 906898"/>
              <a:gd name="connsiteY2886" fmla="*/ 189460 h 906898"/>
              <a:gd name="connsiteX2887" fmla="*/ 265124 w 906898"/>
              <a:gd name="connsiteY2887" fmla="*/ 188663 h 906898"/>
              <a:gd name="connsiteX2888" fmla="*/ 264686 w 906898"/>
              <a:gd name="connsiteY2888" fmla="*/ 188726 h 906898"/>
              <a:gd name="connsiteX2889" fmla="*/ 258755 w 906898"/>
              <a:gd name="connsiteY2889" fmla="*/ 184507 h 906898"/>
              <a:gd name="connsiteX2890" fmla="*/ 252601 w 906898"/>
              <a:gd name="connsiteY2890" fmla="*/ 186550 h 906898"/>
              <a:gd name="connsiteX2891" fmla="*/ 236191 w 906898"/>
              <a:gd name="connsiteY2891" fmla="*/ 182464 h 906898"/>
              <a:gd name="connsiteX2892" fmla="*/ 227986 w 906898"/>
              <a:gd name="connsiteY2892" fmla="*/ 188593 h 906898"/>
              <a:gd name="connsiteX2893" fmla="*/ 221832 w 906898"/>
              <a:gd name="connsiteY2893" fmla="*/ 184507 h 906898"/>
              <a:gd name="connsiteX2894" fmla="*/ 223883 w 906898"/>
              <a:gd name="connsiteY2894" fmla="*/ 178378 h 906898"/>
              <a:gd name="connsiteX2895" fmla="*/ 227986 w 906898"/>
              <a:gd name="connsiteY2895" fmla="*/ 174292 h 906898"/>
              <a:gd name="connsiteX2896" fmla="*/ 236191 w 906898"/>
              <a:gd name="connsiteY2896" fmla="*/ 176335 h 906898"/>
              <a:gd name="connsiteX2897" fmla="*/ 238242 w 906898"/>
              <a:gd name="connsiteY2897" fmla="*/ 176335 h 906898"/>
              <a:gd name="connsiteX2898" fmla="*/ 246447 w 906898"/>
              <a:gd name="connsiteY2898" fmla="*/ 168163 h 906898"/>
              <a:gd name="connsiteX2899" fmla="*/ 213532 w 906898"/>
              <a:gd name="connsiteY2899" fmla="*/ 168163 h 906898"/>
              <a:gd name="connsiteX2900" fmla="*/ 215635 w 906898"/>
              <a:gd name="connsiteY2900" fmla="*/ 172242 h 906898"/>
              <a:gd name="connsiteX2901" fmla="*/ 215635 w 906898"/>
              <a:gd name="connsiteY2901" fmla="*/ 176320 h 906898"/>
              <a:gd name="connsiteX2902" fmla="*/ 219840 w 906898"/>
              <a:gd name="connsiteY2902" fmla="*/ 182438 h 906898"/>
              <a:gd name="connsiteX2903" fmla="*/ 213532 w 906898"/>
              <a:gd name="connsiteY2903" fmla="*/ 178359 h 906898"/>
              <a:gd name="connsiteX2904" fmla="*/ 213532 w 906898"/>
              <a:gd name="connsiteY2904" fmla="*/ 168163 h 906898"/>
              <a:gd name="connsiteX2905" fmla="*/ 633178 w 906898"/>
              <a:gd name="connsiteY2905" fmla="*/ 163846 h 906898"/>
              <a:gd name="connsiteX2906" fmla="*/ 641312 w 906898"/>
              <a:gd name="connsiteY2906" fmla="*/ 165912 h 906898"/>
              <a:gd name="connsiteX2907" fmla="*/ 645379 w 906898"/>
              <a:gd name="connsiteY2907" fmla="*/ 172110 h 906898"/>
              <a:gd name="connsiteX2908" fmla="*/ 645379 w 906898"/>
              <a:gd name="connsiteY2908" fmla="*/ 182438 h 906898"/>
              <a:gd name="connsiteX2909" fmla="*/ 649446 w 906898"/>
              <a:gd name="connsiteY2909" fmla="*/ 188635 h 906898"/>
              <a:gd name="connsiteX2910" fmla="*/ 645379 w 906898"/>
              <a:gd name="connsiteY2910" fmla="*/ 201030 h 906898"/>
              <a:gd name="connsiteX2911" fmla="*/ 641312 w 906898"/>
              <a:gd name="connsiteY2911" fmla="*/ 198964 h 906898"/>
              <a:gd name="connsiteX2912" fmla="*/ 643345 w 906898"/>
              <a:gd name="connsiteY2912" fmla="*/ 184504 h 906898"/>
              <a:gd name="connsiteX2913" fmla="*/ 641312 w 906898"/>
              <a:gd name="connsiteY2913" fmla="*/ 182438 h 906898"/>
              <a:gd name="connsiteX2914" fmla="*/ 641312 w 906898"/>
              <a:gd name="connsiteY2914" fmla="*/ 172110 h 906898"/>
              <a:gd name="connsiteX2915" fmla="*/ 633178 w 906898"/>
              <a:gd name="connsiteY2915" fmla="*/ 165912 h 906898"/>
              <a:gd name="connsiteX2916" fmla="*/ 633178 w 906898"/>
              <a:gd name="connsiteY2916" fmla="*/ 163846 h 906898"/>
              <a:gd name="connsiteX2917" fmla="*/ 764042 w 906898"/>
              <a:gd name="connsiteY2917" fmla="*/ 163428 h 906898"/>
              <a:gd name="connsiteX2918" fmla="*/ 772949 w 906898"/>
              <a:gd name="connsiteY2918" fmla="*/ 170071 h 906898"/>
              <a:gd name="connsiteX2919" fmla="*/ 768863 w 906898"/>
              <a:gd name="connsiteY2919" fmla="*/ 172126 h 906898"/>
              <a:gd name="connsiteX2920" fmla="*/ 762733 w 906898"/>
              <a:gd name="connsiteY2920" fmla="*/ 178288 h 906898"/>
              <a:gd name="connsiteX2921" fmla="*/ 766820 w 906898"/>
              <a:gd name="connsiteY2921" fmla="*/ 186505 h 906898"/>
              <a:gd name="connsiteX2922" fmla="*/ 772949 w 906898"/>
              <a:gd name="connsiteY2922" fmla="*/ 188559 h 906898"/>
              <a:gd name="connsiteX2923" fmla="*/ 768863 w 906898"/>
              <a:gd name="connsiteY2923" fmla="*/ 192668 h 906898"/>
              <a:gd name="connsiteX2924" fmla="*/ 758647 w 906898"/>
              <a:gd name="connsiteY2924" fmla="*/ 192668 h 906898"/>
              <a:gd name="connsiteX2925" fmla="*/ 754561 w 906898"/>
              <a:gd name="connsiteY2925" fmla="*/ 186505 h 906898"/>
              <a:gd name="connsiteX2926" fmla="*/ 748432 w 906898"/>
              <a:gd name="connsiteY2926" fmla="*/ 184451 h 906898"/>
              <a:gd name="connsiteX2927" fmla="*/ 746389 w 906898"/>
              <a:gd name="connsiteY2927" fmla="*/ 178288 h 906898"/>
              <a:gd name="connsiteX2928" fmla="*/ 750475 w 906898"/>
              <a:gd name="connsiteY2928" fmla="*/ 172126 h 906898"/>
              <a:gd name="connsiteX2929" fmla="*/ 756604 w 906898"/>
              <a:gd name="connsiteY2929" fmla="*/ 170071 h 906898"/>
              <a:gd name="connsiteX2930" fmla="*/ 760690 w 906898"/>
              <a:gd name="connsiteY2930" fmla="*/ 163909 h 906898"/>
              <a:gd name="connsiteX2931" fmla="*/ 764042 w 906898"/>
              <a:gd name="connsiteY2931" fmla="*/ 163428 h 906898"/>
              <a:gd name="connsiteX2932" fmla="*/ 447229 w 906898"/>
              <a:gd name="connsiteY2932" fmla="*/ 161901 h 906898"/>
              <a:gd name="connsiteX2933" fmla="*/ 155681 w 906898"/>
              <a:gd name="connsiteY2933" fmla="*/ 453449 h 906898"/>
              <a:gd name="connsiteX2934" fmla="*/ 447229 w 906898"/>
              <a:gd name="connsiteY2934" fmla="*/ 744997 h 906898"/>
              <a:gd name="connsiteX2935" fmla="*/ 738777 w 906898"/>
              <a:gd name="connsiteY2935" fmla="*/ 453449 h 906898"/>
              <a:gd name="connsiteX2936" fmla="*/ 447229 w 906898"/>
              <a:gd name="connsiteY2936" fmla="*/ 161901 h 906898"/>
              <a:gd name="connsiteX2937" fmla="*/ 174384 w 906898"/>
              <a:gd name="connsiteY2937" fmla="*/ 160374 h 906898"/>
              <a:gd name="connsiteX2938" fmla="*/ 178506 w 906898"/>
              <a:gd name="connsiteY2938" fmla="*/ 161911 h 906898"/>
              <a:gd name="connsiteX2939" fmla="*/ 182628 w 906898"/>
              <a:gd name="connsiteY2939" fmla="*/ 166005 h 906898"/>
              <a:gd name="connsiteX2940" fmla="*/ 184690 w 906898"/>
              <a:gd name="connsiteY2940" fmla="*/ 163958 h 906898"/>
              <a:gd name="connsiteX2941" fmla="*/ 192934 w 906898"/>
              <a:gd name="connsiteY2941" fmla="*/ 163958 h 906898"/>
              <a:gd name="connsiteX2942" fmla="*/ 194996 w 906898"/>
              <a:gd name="connsiteY2942" fmla="*/ 170099 h 906898"/>
              <a:gd name="connsiteX2943" fmla="*/ 201179 w 906898"/>
              <a:gd name="connsiteY2943" fmla="*/ 172147 h 906898"/>
              <a:gd name="connsiteX2944" fmla="*/ 203240 w 906898"/>
              <a:gd name="connsiteY2944" fmla="*/ 174194 h 906898"/>
              <a:gd name="connsiteX2945" fmla="*/ 199118 w 906898"/>
              <a:gd name="connsiteY2945" fmla="*/ 176241 h 906898"/>
              <a:gd name="connsiteX2946" fmla="*/ 184690 w 906898"/>
              <a:gd name="connsiteY2946" fmla="*/ 172147 h 906898"/>
              <a:gd name="connsiteX2947" fmla="*/ 164078 w 906898"/>
              <a:gd name="connsiteY2947" fmla="*/ 178288 h 906898"/>
              <a:gd name="connsiteX2948" fmla="*/ 155834 w 906898"/>
              <a:gd name="connsiteY2948" fmla="*/ 184430 h 906898"/>
              <a:gd name="connsiteX2949" fmla="*/ 155834 w 906898"/>
              <a:gd name="connsiteY2949" fmla="*/ 182383 h 906898"/>
              <a:gd name="connsiteX2950" fmla="*/ 159956 w 906898"/>
              <a:gd name="connsiteY2950" fmla="*/ 178288 h 906898"/>
              <a:gd name="connsiteX2951" fmla="*/ 159956 w 906898"/>
              <a:gd name="connsiteY2951" fmla="*/ 172147 h 906898"/>
              <a:gd name="connsiteX2952" fmla="*/ 166139 w 906898"/>
              <a:gd name="connsiteY2952" fmla="*/ 168052 h 906898"/>
              <a:gd name="connsiteX2953" fmla="*/ 170262 w 906898"/>
              <a:gd name="connsiteY2953" fmla="*/ 161911 h 906898"/>
              <a:gd name="connsiteX2954" fmla="*/ 174384 w 906898"/>
              <a:gd name="connsiteY2954" fmla="*/ 160374 h 906898"/>
              <a:gd name="connsiteX2955" fmla="*/ 703993 w 906898"/>
              <a:gd name="connsiteY2955" fmla="*/ 159415 h 906898"/>
              <a:gd name="connsiteX2956" fmla="*/ 707080 w 906898"/>
              <a:gd name="connsiteY2956" fmla="*/ 159929 h 906898"/>
              <a:gd name="connsiteX2957" fmla="*/ 711197 w 906898"/>
              <a:gd name="connsiteY2957" fmla="*/ 168163 h 906898"/>
              <a:gd name="connsiteX2958" fmla="*/ 708173 w 906898"/>
              <a:gd name="connsiteY2958" fmla="*/ 171943 h 906898"/>
              <a:gd name="connsiteX2959" fmla="*/ 707213 w 906898"/>
              <a:gd name="connsiteY2959" fmla="*/ 172188 h 906898"/>
              <a:gd name="connsiteX2960" fmla="*/ 707213 w 906898"/>
              <a:gd name="connsiteY2960" fmla="*/ 173143 h 906898"/>
              <a:gd name="connsiteX2961" fmla="*/ 702963 w 906898"/>
              <a:gd name="connsiteY2961" fmla="*/ 178454 h 906898"/>
              <a:gd name="connsiteX2962" fmla="*/ 707080 w 906898"/>
              <a:gd name="connsiteY2962" fmla="*/ 186688 h 906898"/>
              <a:gd name="connsiteX2963" fmla="*/ 711197 w 906898"/>
              <a:gd name="connsiteY2963" fmla="*/ 188746 h 906898"/>
              <a:gd name="connsiteX2964" fmla="*/ 709139 w 906898"/>
              <a:gd name="connsiteY2964" fmla="*/ 199038 h 906898"/>
              <a:gd name="connsiteX2965" fmla="*/ 700905 w 906898"/>
              <a:gd name="connsiteY2965" fmla="*/ 196980 h 906898"/>
              <a:gd name="connsiteX2966" fmla="*/ 698847 w 906898"/>
              <a:gd name="connsiteY2966" fmla="*/ 190805 h 906898"/>
              <a:gd name="connsiteX2967" fmla="*/ 696788 w 906898"/>
              <a:gd name="connsiteY2967" fmla="*/ 184629 h 906898"/>
              <a:gd name="connsiteX2968" fmla="*/ 690613 w 906898"/>
              <a:gd name="connsiteY2968" fmla="*/ 178454 h 906898"/>
              <a:gd name="connsiteX2969" fmla="*/ 694730 w 906898"/>
              <a:gd name="connsiteY2969" fmla="*/ 170221 h 906898"/>
              <a:gd name="connsiteX2970" fmla="*/ 698847 w 906898"/>
              <a:gd name="connsiteY2970" fmla="*/ 168163 h 906898"/>
              <a:gd name="connsiteX2971" fmla="*/ 700905 w 906898"/>
              <a:gd name="connsiteY2971" fmla="*/ 161987 h 906898"/>
              <a:gd name="connsiteX2972" fmla="*/ 703993 w 906898"/>
              <a:gd name="connsiteY2972" fmla="*/ 159415 h 906898"/>
              <a:gd name="connsiteX2973" fmla="*/ 447229 w 906898"/>
              <a:gd name="connsiteY2973" fmla="*/ 155446 h 906898"/>
              <a:gd name="connsiteX2974" fmla="*/ 745232 w 906898"/>
              <a:gd name="connsiteY2974" fmla="*/ 453449 h 906898"/>
              <a:gd name="connsiteX2975" fmla="*/ 447229 w 906898"/>
              <a:gd name="connsiteY2975" fmla="*/ 751452 h 906898"/>
              <a:gd name="connsiteX2976" fmla="*/ 149226 w 906898"/>
              <a:gd name="connsiteY2976" fmla="*/ 453449 h 906898"/>
              <a:gd name="connsiteX2977" fmla="*/ 447229 w 906898"/>
              <a:gd name="connsiteY2977" fmla="*/ 155446 h 906898"/>
              <a:gd name="connsiteX2978" fmla="*/ 192969 w 906898"/>
              <a:gd name="connsiteY2978" fmla="*/ 152265 h 906898"/>
              <a:gd name="connsiteX2979" fmla="*/ 195797 w 906898"/>
              <a:gd name="connsiteY2979" fmla="*/ 153153 h 906898"/>
              <a:gd name="connsiteX2980" fmla="*/ 199138 w 906898"/>
              <a:gd name="connsiteY2980" fmla="*/ 157760 h 906898"/>
              <a:gd name="connsiteX2981" fmla="*/ 199138 w 906898"/>
              <a:gd name="connsiteY2981" fmla="*/ 159808 h 906898"/>
              <a:gd name="connsiteX2982" fmla="*/ 197082 w 906898"/>
              <a:gd name="connsiteY2982" fmla="*/ 155712 h 906898"/>
              <a:gd name="connsiteX2983" fmla="*/ 192969 w 906898"/>
              <a:gd name="connsiteY2983" fmla="*/ 153665 h 906898"/>
              <a:gd name="connsiteX2984" fmla="*/ 192969 w 906898"/>
              <a:gd name="connsiteY2984" fmla="*/ 153409 h 906898"/>
              <a:gd name="connsiteX2985" fmla="*/ 190913 w 906898"/>
              <a:gd name="connsiteY2985" fmla="*/ 151618 h 906898"/>
              <a:gd name="connsiteX2986" fmla="*/ 192969 w 906898"/>
              <a:gd name="connsiteY2986" fmla="*/ 151618 h 906898"/>
              <a:gd name="connsiteX2987" fmla="*/ 192969 w 906898"/>
              <a:gd name="connsiteY2987" fmla="*/ 152265 h 906898"/>
              <a:gd name="connsiteX2988" fmla="*/ 650187 w 906898"/>
              <a:gd name="connsiteY2988" fmla="*/ 151100 h 906898"/>
              <a:gd name="connsiteX2989" fmla="*/ 655687 w 906898"/>
              <a:gd name="connsiteY2989" fmla="*/ 155689 h 906898"/>
              <a:gd name="connsiteX2990" fmla="*/ 655687 w 906898"/>
              <a:gd name="connsiteY2990" fmla="*/ 163846 h 906898"/>
              <a:gd name="connsiteX2991" fmla="*/ 653629 w 906898"/>
              <a:gd name="connsiteY2991" fmla="*/ 160787 h 906898"/>
              <a:gd name="connsiteX2992" fmla="*/ 653629 w 906898"/>
              <a:gd name="connsiteY2992" fmla="*/ 159779 h 906898"/>
              <a:gd name="connsiteX2993" fmla="*/ 652155 w 906898"/>
              <a:gd name="connsiteY2993" fmla="*/ 158596 h 906898"/>
              <a:gd name="connsiteX2994" fmla="*/ 647453 w 906898"/>
              <a:gd name="connsiteY2994" fmla="*/ 151610 h 906898"/>
              <a:gd name="connsiteX2995" fmla="*/ 650187 w 906898"/>
              <a:gd name="connsiteY2995" fmla="*/ 151100 h 906898"/>
              <a:gd name="connsiteX2996" fmla="*/ 176520 w 906898"/>
              <a:gd name="connsiteY2996" fmla="*/ 149570 h 906898"/>
              <a:gd name="connsiteX2997" fmla="*/ 184744 w 906898"/>
              <a:gd name="connsiteY2997" fmla="*/ 153665 h 906898"/>
              <a:gd name="connsiteX2998" fmla="*/ 192969 w 906898"/>
              <a:gd name="connsiteY2998" fmla="*/ 153665 h 906898"/>
              <a:gd name="connsiteX2999" fmla="*/ 195026 w 906898"/>
              <a:gd name="connsiteY2999" fmla="*/ 157760 h 906898"/>
              <a:gd name="connsiteX3000" fmla="*/ 197082 w 906898"/>
              <a:gd name="connsiteY3000" fmla="*/ 163902 h 906898"/>
              <a:gd name="connsiteX3001" fmla="*/ 207363 w 906898"/>
              <a:gd name="connsiteY3001" fmla="*/ 163902 h 906898"/>
              <a:gd name="connsiteX3002" fmla="*/ 211476 w 906898"/>
              <a:gd name="connsiteY3002" fmla="*/ 167998 h 906898"/>
              <a:gd name="connsiteX3003" fmla="*/ 211476 w 906898"/>
              <a:gd name="connsiteY3003" fmla="*/ 176186 h 906898"/>
              <a:gd name="connsiteX3004" fmla="*/ 205307 w 906898"/>
              <a:gd name="connsiteY3004" fmla="*/ 176186 h 906898"/>
              <a:gd name="connsiteX3005" fmla="*/ 199138 w 906898"/>
              <a:gd name="connsiteY3005" fmla="*/ 167998 h 906898"/>
              <a:gd name="connsiteX3006" fmla="*/ 197082 w 906898"/>
              <a:gd name="connsiteY3006" fmla="*/ 165949 h 906898"/>
              <a:gd name="connsiteX3007" fmla="*/ 190913 w 906898"/>
              <a:gd name="connsiteY3007" fmla="*/ 161855 h 906898"/>
              <a:gd name="connsiteX3008" fmla="*/ 182688 w 906898"/>
              <a:gd name="connsiteY3008" fmla="*/ 161855 h 906898"/>
              <a:gd name="connsiteX3009" fmla="*/ 170351 w 906898"/>
              <a:gd name="connsiteY3009" fmla="*/ 157760 h 906898"/>
              <a:gd name="connsiteX3010" fmla="*/ 166238 w 906898"/>
              <a:gd name="connsiteY3010" fmla="*/ 161855 h 906898"/>
              <a:gd name="connsiteX3011" fmla="*/ 158013 w 906898"/>
              <a:gd name="connsiteY3011" fmla="*/ 172091 h 906898"/>
              <a:gd name="connsiteX3012" fmla="*/ 153901 w 906898"/>
              <a:gd name="connsiteY3012" fmla="*/ 180280 h 906898"/>
              <a:gd name="connsiteX3013" fmla="*/ 149788 w 906898"/>
              <a:gd name="connsiteY3013" fmla="*/ 186422 h 906898"/>
              <a:gd name="connsiteX3014" fmla="*/ 149788 w 906898"/>
              <a:gd name="connsiteY3014" fmla="*/ 180280 h 906898"/>
              <a:gd name="connsiteX3015" fmla="*/ 153901 w 906898"/>
              <a:gd name="connsiteY3015" fmla="*/ 174138 h 906898"/>
              <a:gd name="connsiteX3016" fmla="*/ 153901 w 906898"/>
              <a:gd name="connsiteY3016" fmla="*/ 165949 h 906898"/>
              <a:gd name="connsiteX3017" fmla="*/ 158013 w 906898"/>
              <a:gd name="connsiteY3017" fmla="*/ 159808 h 906898"/>
              <a:gd name="connsiteX3018" fmla="*/ 162126 w 906898"/>
              <a:gd name="connsiteY3018" fmla="*/ 159808 h 906898"/>
              <a:gd name="connsiteX3019" fmla="*/ 168295 w 906898"/>
              <a:gd name="connsiteY3019" fmla="*/ 151618 h 906898"/>
              <a:gd name="connsiteX3020" fmla="*/ 178576 w 906898"/>
              <a:gd name="connsiteY3020" fmla="*/ 153665 h 906898"/>
              <a:gd name="connsiteX3021" fmla="*/ 182688 w 906898"/>
              <a:gd name="connsiteY3021" fmla="*/ 157760 h 906898"/>
              <a:gd name="connsiteX3022" fmla="*/ 182688 w 906898"/>
              <a:gd name="connsiteY3022" fmla="*/ 153665 h 906898"/>
              <a:gd name="connsiteX3023" fmla="*/ 176520 w 906898"/>
              <a:gd name="connsiteY3023" fmla="*/ 149570 h 906898"/>
              <a:gd name="connsiteX3024" fmla="*/ 570240 w 906898"/>
              <a:gd name="connsiteY3024" fmla="*/ 148091 h 906898"/>
              <a:gd name="connsiteX3025" fmla="*/ 579489 w 906898"/>
              <a:gd name="connsiteY3025" fmla="*/ 149626 h 906898"/>
              <a:gd name="connsiteX3026" fmla="*/ 587710 w 906898"/>
              <a:gd name="connsiteY3026" fmla="*/ 155768 h 906898"/>
              <a:gd name="connsiteX3027" fmla="*/ 589765 w 906898"/>
              <a:gd name="connsiteY3027" fmla="*/ 163958 h 906898"/>
              <a:gd name="connsiteX3028" fmla="*/ 595931 w 906898"/>
              <a:gd name="connsiteY3028" fmla="*/ 166005 h 906898"/>
              <a:gd name="connsiteX3029" fmla="*/ 595931 w 906898"/>
              <a:gd name="connsiteY3029" fmla="*/ 170099 h 906898"/>
              <a:gd name="connsiteX3030" fmla="*/ 595931 w 906898"/>
              <a:gd name="connsiteY3030" fmla="*/ 172147 h 906898"/>
              <a:gd name="connsiteX3031" fmla="*/ 581544 w 906898"/>
              <a:gd name="connsiteY3031" fmla="*/ 163958 h 906898"/>
              <a:gd name="connsiteX3032" fmla="*/ 567158 w 906898"/>
              <a:gd name="connsiteY3032" fmla="*/ 159862 h 906898"/>
              <a:gd name="connsiteX3033" fmla="*/ 577433 w 906898"/>
              <a:gd name="connsiteY3033" fmla="*/ 153721 h 906898"/>
              <a:gd name="connsiteX3034" fmla="*/ 571268 w 906898"/>
              <a:gd name="connsiteY3034" fmla="*/ 151673 h 906898"/>
              <a:gd name="connsiteX3035" fmla="*/ 556881 w 906898"/>
              <a:gd name="connsiteY3035" fmla="*/ 155768 h 906898"/>
              <a:gd name="connsiteX3036" fmla="*/ 554826 w 906898"/>
              <a:gd name="connsiteY3036" fmla="*/ 153721 h 906898"/>
              <a:gd name="connsiteX3037" fmla="*/ 560992 w 906898"/>
              <a:gd name="connsiteY3037" fmla="*/ 149626 h 906898"/>
              <a:gd name="connsiteX3038" fmla="*/ 570240 w 906898"/>
              <a:gd name="connsiteY3038" fmla="*/ 148091 h 906898"/>
              <a:gd name="connsiteX3039" fmla="*/ 707038 w 906898"/>
              <a:gd name="connsiteY3039" fmla="*/ 143263 h 906898"/>
              <a:gd name="connsiteX3040" fmla="*/ 711139 w 906898"/>
              <a:gd name="connsiteY3040" fmla="*/ 145320 h 906898"/>
              <a:gd name="connsiteX3041" fmla="*/ 709088 w 906898"/>
              <a:gd name="connsiteY3041" fmla="*/ 155613 h 906898"/>
              <a:gd name="connsiteX3042" fmla="*/ 700886 w 906898"/>
              <a:gd name="connsiteY3042" fmla="*/ 157671 h 906898"/>
              <a:gd name="connsiteX3043" fmla="*/ 696785 w 906898"/>
              <a:gd name="connsiteY3043" fmla="*/ 167963 h 906898"/>
              <a:gd name="connsiteX3044" fmla="*/ 688582 w 906898"/>
              <a:gd name="connsiteY3044" fmla="*/ 176197 h 906898"/>
              <a:gd name="connsiteX3045" fmla="*/ 694734 w 906898"/>
              <a:gd name="connsiteY3045" fmla="*/ 186489 h 906898"/>
              <a:gd name="connsiteX3046" fmla="*/ 698835 w 906898"/>
              <a:gd name="connsiteY3046" fmla="*/ 198839 h 906898"/>
              <a:gd name="connsiteX3047" fmla="*/ 709088 w 906898"/>
              <a:gd name="connsiteY3047" fmla="*/ 200897 h 906898"/>
              <a:gd name="connsiteX3048" fmla="*/ 711139 w 906898"/>
              <a:gd name="connsiteY3048" fmla="*/ 209131 h 906898"/>
              <a:gd name="connsiteX3049" fmla="*/ 711139 w 906898"/>
              <a:gd name="connsiteY3049" fmla="*/ 213248 h 906898"/>
              <a:gd name="connsiteX3050" fmla="*/ 700886 w 906898"/>
              <a:gd name="connsiteY3050" fmla="*/ 211189 h 906898"/>
              <a:gd name="connsiteX3051" fmla="*/ 698835 w 906898"/>
              <a:gd name="connsiteY3051" fmla="*/ 205014 h 906898"/>
              <a:gd name="connsiteX3052" fmla="*/ 690633 w 906898"/>
              <a:gd name="connsiteY3052" fmla="*/ 202956 h 906898"/>
              <a:gd name="connsiteX3053" fmla="*/ 686532 w 906898"/>
              <a:gd name="connsiteY3053" fmla="*/ 196781 h 906898"/>
              <a:gd name="connsiteX3054" fmla="*/ 688582 w 906898"/>
              <a:gd name="connsiteY3054" fmla="*/ 190605 h 906898"/>
              <a:gd name="connsiteX3055" fmla="*/ 682431 w 906898"/>
              <a:gd name="connsiteY3055" fmla="*/ 186489 h 906898"/>
              <a:gd name="connsiteX3056" fmla="*/ 680380 w 906898"/>
              <a:gd name="connsiteY3056" fmla="*/ 182372 h 906898"/>
              <a:gd name="connsiteX3057" fmla="*/ 680380 w 906898"/>
              <a:gd name="connsiteY3057" fmla="*/ 174138 h 906898"/>
              <a:gd name="connsiteX3058" fmla="*/ 686532 w 906898"/>
              <a:gd name="connsiteY3058" fmla="*/ 165905 h 906898"/>
              <a:gd name="connsiteX3059" fmla="*/ 688582 w 906898"/>
              <a:gd name="connsiteY3059" fmla="*/ 155613 h 906898"/>
              <a:gd name="connsiteX3060" fmla="*/ 692683 w 906898"/>
              <a:gd name="connsiteY3060" fmla="*/ 151496 h 906898"/>
              <a:gd name="connsiteX3061" fmla="*/ 694734 w 906898"/>
              <a:gd name="connsiteY3061" fmla="*/ 151496 h 906898"/>
              <a:gd name="connsiteX3062" fmla="*/ 694734 w 906898"/>
              <a:gd name="connsiteY3062" fmla="*/ 153555 h 906898"/>
              <a:gd name="connsiteX3063" fmla="*/ 696785 w 906898"/>
              <a:gd name="connsiteY3063" fmla="*/ 151496 h 906898"/>
              <a:gd name="connsiteX3064" fmla="*/ 707038 w 906898"/>
              <a:gd name="connsiteY3064" fmla="*/ 143263 h 906898"/>
              <a:gd name="connsiteX3065" fmla="*/ 643337 w 906898"/>
              <a:gd name="connsiteY3065" fmla="*/ 143263 h 906898"/>
              <a:gd name="connsiteX3066" fmla="*/ 643337 w 906898"/>
              <a:gd name="connsiteY3066" fmla="*/ 145327 h 906898"/>
              <a:gd name="connsiteX3067" fmla="*/ 643337 w 906898"/>
              <a:gd name="connsiteY3067" fmla="*/ 151521 h 906898"/>
              <a:gd name="connsiteX3068" fmla="*/ 652155 w 906898"/>
              <a:gd name="connsiteY3068" fmla="*/ 158596 h 906898"/>
              <a:gd name="connsiteX3069" fmla="*/ 653629 w 906898"/>
              <a:gd name="connsiteY3069" fmla="*/ 160787 h 906898"/>
              <a:gd name="connsiteX3070" fmla="*/ 653629 w 906898"/>
              <a:gd name="connsiteY3070" fmla="*/ 165973 h 906898"/>
              <a:gd name="connsiteX3071" fmla="*/ 661750 w 906898"/>
              <a:gd name="connsiteY3071" fmla="*/ 174120 h 906898"/>
              <a:gd name="connsiteX3072" fmla="*/ 661831 w 906898"/>
              <a:gd name="connsiteY3072" fmla="*/ 174359 h 906898"/>
              <a:gd name="connsiteX3073" fmla="*/ 659804 w 906898"/>
              <a:gd name="connsiteY3073" fmla="*/ 182490 h 906898"/>
              <a:gd name="connsiteX3074" fmla="*/ 665979 w 906898"/>
              <a:gd name="connsiteY3074" fmla="*/ 190748 h 906898"/>
              <a:gd name="connsiteX3075" fmla="*/ 663921 w 906898"/>
              <a:gd name="connsiteY3075" fmla="*/ 201072 h 906898"/>
              <a:gd name="connsiteX3076" fmla="*/ 663921 w 906898"/>
              <a:gd name="connsiteY3076" fmla="*/ 196942 h 906898"/>
              <a:gd name="connsiteX3077" fmla="*/ 663921 w 906898"/>
              <a:gd name="connsiteY3077" fmla="*/ 192813 h 906898"/>
              <a:gd name="connsiteX3078" fmla="*/ 657746 w 906898"/>
              <a:gd name="connsiteY3078" fmla="*/ 184555 h 906898"/>
              <a:gd name="connsiteX3079" fmla="*/ 655687 w 906898"/>
              <a:gd name="connsiteY3079" fmla="*/ 186619 h 906898"/>
              <a:gd name="connsiteX3080" fmla="*/ 661862 w 906898"/>
              <a:gd name="connsiteY3080" fmla="*/ 192813 h 906898"/>
              <a:gd name="connsiteX3081" fmla="*/ 657746 w 906898"/>
              <a:gd name="connsiteY3081" fmla="*/ 207266 h 906898"/>
              <a:gd name="connsiteX3082" fmla="*/ 653629 w 906898"/>
              <a:gd name="connsiteY3082" fmla="*/ 207266 h 906898"/>
              <a:gd name="connsiteX3083" fmla="*/ 647454 w 906898"/>
              <a:gd name="connsiteY3083" fmla="*/ 203136 h 906898"/>
              <a:gd name="connsiteX3084" fmla="*/ 651570 w 906898"/>
              <a:gd name="connsiteY3084" fmla="*/ 184555 h 906898"/>
              <a:gd name="connsiteX3085" fmla="*/ 649512 w 906898"/>
              <a:gd name="connsiteY3085" fmla="*/ 178361 h 906898"/>
              <a:gd name="connsiteX3086" fmla="*/ 645395 w 906898"/>
              <a:gd name="connsiteY3086" fmla="*/ 165973 h 906898"/>
              <a:gd name="connsiteX3087" fmla="*/ 637162 w 906898"/>
              <a:gd name="connsiteY3087" fmla="*/ 161845 h 906898"/>
              <a:gd name="connsiteX3088" fmla="*/ 637162 w 906898"/>
              <a:gd name="connsiteY3088" fmla="*/ 159779 h 906898"/>
              <a:gd name="connsiteX3089" fmla="*/ 641278 w 906898"/>
              <a:gd name="connsiteY3089" fmla="*/ 149457 h 906898"/>
              <a:gd name="connsiteX3090" fmla="*/ 643337 w 906898"/>
              <a:gd name="connsiteY3090" fmla="*/ 143263 h 906898"/>
              <a:gd name="connsiteX3091" fmla="*/ 302134 w 906898"/>
              <a:gd name="connsiteY3091" fmla="*/ 138780 h 906898"/>
              <a:gd name="connsiteX3092" fmla="*/ 304168 w 906898"/>
              <a:gd name="connsiteY3092" fmla="*/ 139279 h 906898"/>
              <a:gd name="connsiteX3093" fmla="*/ 301843 w 906898"/>
              <a:gd name="connsiteY3093" fmla="*/ 141270 h 906898"/>
              <a:gd name="connsiteX3094" fmla="*/ 302134 w 906898"/>
              <a:gd name="connsiteY3094" fmla="*/ 138780 h 906898"/>
              <a:gd name="connsiteX3095" fmla="*/ 575576 w 906898"/>
              <a:gd name="connsiteY3095" fmla="*/ 134962 h 906898"/>
              <a:gd name="connsiteX3096" fmla="*/ 581718 w 906898"/>
              <a:gd name="connsiteY3096" fmla="*/ 139168 h 906898"/>
              <a:gd name="connsiteX3097" fmla="*/ 579671 w 906898"/>
              <a:gd name="connsiteY3097" fmla="*/ 143373 h 906898"/>
              <a:gd name="connsiteX3098" fmla="*/ 569434 w 906898"/>
              <a:gd name="connsiteY3098" fmla="*/ 145476 h 906898"/>
              <a:gd name="connsiteX3099" fmla="*/ 575576 w 906898"/>
              <a:gd name="connsiteY3099" fmla="*/ 134962 h 906898"/>
              <a:gd name="connsiteX3100" fmla="*/ 508872 w 906898"/>
              <a:gd name="connsiteY3100" fmla="*/ 130536 h 906898"/>
              <a:gd name="connsiteX3101" fmla="*/ 515808 w 906898"/>
              <a:gd name="connsiteY3101" fmla="*/ 131053 h 906898"/>
              <a:gd name="connsiteX3102" fmla="*/ 532250 w 906898"/>
              <a:gd name="connsiteY3102" fmla="*/ 143447 h 906898"/>
              <a:gd name="connsiteX3103" fmla="*/ 530195 w 906898"/>
              <a:gd name="connsiteY3103" fmla="*/ 147578 h 906898"/>
              <a:gd name="connsiteX3104" fmla="*/ 528140 w 906898"/>
              <a:gd name="connsiteY3104" fmla="*/ 143447 h 906898"/>
              <a:gd name="connsiteX3105" fmla="*/ 513753 w 906898"/>
              <a:gd name="connsiteY3105" fmla="*/ 135184 h 906898"/>
              <a:gd name="connsiteX3106" fmla="*/ 509643 w 906898"/>
              <a:gd name="connsiteY3106" fmla="*/ 137250 h 906898"/>
              <a:gd name="connsiteX3107" fmla="*/ 513753 w 906898"/>
              <a:gd name="connsiteY3107" fmla="*/ 141382 h 906898"/>
              <a:gd name="connsiteX3108" fmla="*/ 515808 w 906898"/>
              <a:gd name="connsiteY3108" fmla="*/ 143447 h 906898"/>
              <a:gd name="connsiteX3109" fmla="*/ 501422 w 906898"/>
              <a:gd name="connsiteY3109" fmla="*/ 141382 h 906898"/>
              <a:gd name="connsiteX3110" fmla="*/ 489090 w 906898"/>
              <a:gd name="connsiteY3110" fmla="*/ 141382 h 906898"/>
              <a:gd name="connsiteX3111" fmla="*/ 491146 w 906898"/>
              <a:gd name="connsiteY3111" fmla="*/ 135184 h 906898"/>
              <a:gd name="connsiteX3112" fmla="*/ 499367 w 906898"/>
              <a:gd name="connsiteY3112" fmla="*/ 137250 h 906898"/>
              <a:gd name="connsiteX3113" fmla="*/ 503477 w 906898"/>
              <a:gd name="connsiteY3113" fmla="*/ 133118 h 906898"/>
              <a:gd name="connsiteX3114" fmla="*/ 508872 w 906898"/>
              <a:gd name="connsiteY3114" fmla="*/ 130536 h 906898"/>
              <a:gd name="connsiteX3115" fmla="*/ 250583 w 906898"/>
              <a:gd name="connsiteY3115" fmla="*/ 123976 h 906898"/>
              <a:gd name="connsiteX3116" fmla="*/ 254700 w 906898"/>
              <a:gd name="connsiteY3116" fmla="*/ 124754 h 906898"/>
              <a:gd name="connsiteX3117" fmla="*/ 256758 w 906898"/>
              <a:gd name="connsiteY3117" fmla="*/ 124754 h 906898"/>
              <a:gd name="connsiteX3118" fmla="*/ 258816 w 906898"/>
              <a:gd name="connsiteY3118" fmla="*/ 133054 h 906898"/>
              <a:gd name="connsiteX3119" fmla="*/ 273225 w 906898"/>
              <a:gd name="connsiteY3119" fmla="*/ 135128 h 906898"/>
              <a:gd name="connsiteX3120" fmla="*/ 277342 w 906898"/>
              <a:gd name="connsiteY3120" fmla="*/ 133054 h 906898"/>
              <a:gd name="connsiteX3121" fmla="*/ 283517 w 906898"/>
              <a:gd name="connsiteY3121" fmla="*/ 139279 h 906898"/>
              <a:gd name="connsiteX3122" fmla="*/ 275283 w 906898"/>
              <a:gd name="connsiteY3122" fmla="*/ 145503 h 906898"/>
              <a:gd name="connsiteX3123" fmla="*/ 269108 w 906898"/>
              <a:gd name="connsiteY3123" fmla="*/ 141353 h 906898"/>
              <a:gd name="connsiteX3124" fmla="*/ 262933 w 906898"/>
              <a:gd name="connsiteY3124" fmla="*/ 147578 h 906898"/>
              <a:gd name="connsiteX3125" fmla="*/ 254700 w 906898"/>
              <a:gd name="connsiteY3125" fmla="*/ 141353 h 906898"/>
              <a:gd name="connsiteX3126" fmla="*/ 252641 w 906898"/>
              <a:gd name="connsiteY3126" fmla="*/ 135128 h 906898"/>
              <a:gd name="connsiteX3127" fmla="*/ 246466 w 906898"/>
              <a:gd name="connsiteY3127" fmla="*/ 130978 h 906898"/>
              <a:gd name="connsiteX3128" fmla="*/ 246466 w 906898"/>
              <a:gd name="connsiteY3128" fmla="*/ 124754 h 906898"/>
              <a:gd name="connsiteX3129" fmla="*/ 250583 w 906898"/>
              <a:gd name="connsiteY3129" fmla="*/ 123976 h 906898"/>
              <a:gd name="connsiteX3130" fmla="*/ 577535 w 906898"/>
              <a:gd name="connsiteY3130" fmla="*/ 122678 h 906898"/>
              <a:gd name="connsiteX3131" fmla="*/ 581651 w 906898"/>
              <a:gd name="connsiteY3131" fmla="*/ 126816 h 906898"/>
              <a:gd name="connsiteX3132" fmla="*/ 583710 w 906898"/>
              <a:gd name="connsiteY3132" fmla="*/ 130953 h 906898"/>
              <a:gd name="connsiteX3133" fmla="*/ 591943 w 906898"/>
              <a:gd name="connsiteY3133" fmla="*/ 130953 h 906898"/>
              <a:gd name="connsiteX3134" fmla="*/ 594002 w 906898"/>
              <a:gd name="connsiteY3134" fmla="*/ 135090 h 906898"/>
              <a:gd name="connsiteX3135" fmla="*/ 587827 w 906898"/>
              <a:gd name="connsiteY3135" fmla="*/ 139228 h 906898"/>
              <a:gd name="connsiteX3136" fmla="*/ 589885 w 906898"/>
              <a:gd name="connsiteY3136" fmla="*/ 147503 h 906898"/>
              <a:gd name="connsiteX3137" fmla="*/ 585768 w 906898"/>
              <a:gd name="connsiteY3137" fmla="*/ 149570 h 906898"/>
              <a:gd name="connsiteX3138" fmla="*/ 581651 w 906898"/>
              <a:gd name="connsiteY3138" fmla="*/ 147503 h 906898"/>
              <a:gd name="connsiteX3139" fmla="*/ 583710 w 906898"/>
              <a:gd name="connsiteY3139" fmla="*/ 137159 h 906898"/>
              <a:gd name="connsiteX3140" fmla="*/ 575476 w 906898"/>
              <a:gd name="connsiteY3140" fmla="*/ 130953 h 906898"/>
              <a:gd name="connsiteX3141" fmla="*/ 577535 w 906898"/>
              <a:gd name="connsiteY3141" fmla="*/ 122678 h 906898"/>
              <a:gd name="connsiteX3142" fmla="*/ 258767 w 906898"/>
              <a:gd name="connsiteY3142" fmla="*/ 122678 h 906898"/>
              <a:gd name="connsiteX3143" fmla="*/ 260842 w 906898"/>
              <a:gd name="connsiteY3143" fmla="*/ 128854 h 906898"/>
              <a:gd name="connsiteX3144" fmla="*/ 267067 w 906898"/>
              <a:gd name="connsiteY3144" fmla="*/ 130912 h 906898"/>
              <a:gd name="connsiteX3145" fmla="*/ 273292 w 906898"/>
              <a:gd name="connsiteY3145" fmla="*/ 128854 h 906898"/>
              <a:gd name="connsiteX3146" fmla="*/ 271217 w 906898"/>
              <a:gd name="connsiteY3146" fmla="*/ 132971 h 906898"/>
              <a:gd name="connsiteX3147" fmla="*/ 258767 w 906898"/>
              <a:gd name="connsiteY3147" fmla="*/ 128854 h 906898"/>
              <a:gd name="connsiteX3148" fmla="*/ 258767 w 906898"/>
              <a:gd name="connsiteY3148" fmla="*/ 122678 h 906898"/>
              <a:gd name="connsiteX3149" fmla="*/ 622795 w 906898"/>
              <a:gd name="connsiteY3149" fmla="*/ 120686 h 906898"/>
              <a:gd name="connsiteX3150" fmla="*/ 637267 w 906898"/>
              <a:gd name="connsiteY3150" fmla="*/ 128900 h 906898"/>
              <a:gd name="connsiteX3151" fmla="*/ 635200 w 906898"/>
              <a:gd name="connsiteY3151" fmla="*/ 155596 h 906898"/>
              <a:gd name="connsiteX3152" fmla="*/ 626930 w 906898"/>
              <a:gd name="connsiteY3152" fmla="*/ 165863 h 906898"/>
              <a:gd name="connsiteX3153" fmla="*/ 600053 w 906898"/>
              <a:gd name="connsiteY3153" fmla="*/ 174077 h 906898"/>
              <a:gd name="connsiteX3154" fmla="*/ 600053 w 906898"/>
              <a:gd name="connsiteY3154" fmla="*/ 169971 h 906898"/>
              <a:gd name="connsiteX3155" fmla="*/ 610390 w 906898"/>
              <a:gd name="connsiteY3155" fmla="*/ 167917 h 906898"/>
              <a:gd name="connsiteX3156" fmla="*/ 631065 w 906898"/>
              <a:gd name="connsiteY3156" fmla="*/ 145328 h 906898"/>
              <a:gd name="connsiteX3157" fmla="*/ 628998 w 906898"/>
              <a:gd name="connsiteY3157" fmla="*/ 133007 h 906898"/>
              <a:gd name="connsiteX3158" fmla="*/ 624863 w 906898"/>
              <a:gd name="connsiteY3158" fmla="*/ 130954 h 906898"/>
              <a:gd name="connsiteX3159" fmla="*/ 626930 w 906898"/>
              <a:gd name="connsiteY3159" fmla="*/ 135061 h 906898"/>
              <a:gd name="connsiteX3160" fmla="*/ 626930 w 906898"/>
              <a:gd name="connsiteY3160" fmla="*/ 143275 h 906898"/>
              <a:gd name="connsiteX3161" fmla="*/ 616593 w 906898"/>
              <a:gd name="connsiteY3161" fmla="*/ 147382 h 906898"/>
              <a:gd name="connsiteX3162" fmla="*/ 610390 w 906898"/>
              <a:gd name="connsiteY3162" fmla="*/ 143275 h 906898"/>
              <a:gd name="connsiteX3163" fmla="*/ 612458 w 906898"/>
              <a:gd name="connsiteY3163" fmla="*/ 135061 h 906898"/>
              <a:gd name="connsiteX3164" fmla="*/ 610390 w 906898"/>
              <a:gd name="connsiteY3164" fmla="*/ 128900 h 906898"/>
              <a:gd name="connsiteX3165" fmla="*/ 622795 w 906898"/>
              <a:gd name="connsiteY3165" fmla="*/ 120686 h 906898"/>
              <a:gd name="connsiteX3166" fmla="*/ 522124 w 906898"/>
              <a:gd name="connsiteY3166" fmla="*/ 120686 h 906898"/>
              <a:gd name="connsiteX3167" fmla="*/ 524172 w 906898"/>
              <a:gd name="connsiteY3167" fmla="*/ 132971 h 906898"/>
              <a:gd name="connsiteX3168" fmla="*/ 515982 w 906898"/>
              <a:gd name="connsiteY3168" fmla="*/ 124781 h 906898"/>
              <a:gd name="connsiteX3169" fmla="*/ 522124 w 906898"/>
              <a:gd name="connsiteY3169" fmla="*/ 120686 h 906898"/>
              <a:gd name="connsiteX3170" fmla="*/ 456112 w 906898"/>
              <a:gd name="connsiteY3170" fmla="*/ 118695 h 906898"/>
              <a:gd name="connsiteX3171" fmla="*/ 460207 w 906898"/>
              <a:gd name="connsiteY3171" fmla="*/ 122811 h 906898"/>
              <a:gd name="connsiteX3172" fmla="*/ 454064 w 906898"/>
              <a:gd name="connsiteY3172" fmla="*/ 131045 h 906898"/>
              <a:gd name="connsiteX3173" fmla="*/ 449970 w 906898"/>
              <a:gd name="connsiteY3173" fmla="*/ 139279 h 906898"/>
              <a:gd name="connsiteX3174" fmla="*/ 437686 w 906898"/>
              <a:gd name="connsiteY3174" fmla="*/ 139279 h 906898"/>
              <a:gd name="connsiteX3175" fmla="*/ 437686 w 906898"/>
              <a:gd name="connsiteY3175" fmla="*/ 137220 h 906898"/>
              <a:gd name="connsiteX3176" fmla="*/ 441781 w 906898"/>
              <a:gd name="connsiteY3176" fmla="*/ 128987 h 906898"/>
              <a:gd name="connsiteX3177" fmla="*/ 445875 w 906898"/>
              <a:gd name="connsiteY3177" fmla="*/ 126928 h 906898"/>
              <a:gd name="connsiteX3178" fmla="*/ 449970 w 906898"/>
              <a:gd name="connsiteY3178" fmla="*/ 120754 h 906898"/>
              <a:gd name="connsiteX3179" fmla="*/ 456112 w 906898"/>
              <a:gd name="connsiteY3179" fmla="*/ 118695 h 906898"/>
              <a:gd name="connsiteX3180" fmla="*/ 234176 w 906898"/>
              <a:gd name="connsiteY3180" fmla="*/ 118695 h 906898"/>
              <a:gd name="connsiteX3181" fmla="*/ 242386 w 906898"/>
              <a:gd name="connsiteY3181" fmla="*/ 122811 h 906898"/>
              <a:gd name="connsiteX3182" fmla="*/ 242386 w 906898"/>
              <a:gd name="connsiteY3182" fmla="*/ 126928 h 906898"/>
              <a:gd name="connsiteX3183" fmla="*/ 248543 w 906898"/>
              <a:gd name="connsiteY3183" fmla="*/ 137220 h 906898"/>
              <a:gd name="connsiteX3184" fmla="*/ 246490 w 906898"/>
              <a:gd name="connsiteY3184" fmla="*/ 137220 h 906898"/>
              <a:gd name="connsiteX3185" fmla="*/ 250595 w 906898"/>
              <a:gd name="connsiteY3185" fmla="*/ 139279 h 906898"/>
              <a:gd name="connsiteX3186" fmla="*/ 256752 w 906898"/>
              <a:gd name="connsiteY3186" fmla="*/ 147513 h 906898"/>
              <a:gd name="connsiteX3187" fmla="*/ 264961 w 906898"/>
              <a:gd name="connsiteY3187" fmla="*/ 149570 h 906898"/>
              <a:gd name="connsiteX3188" fmla="*/ 271119 w 906898"/>
              <a:gd name="connsiteY3188" fmla="*/ 147513 h 906898"/>
              <a:gd name="connsiteX3189" fmla="*/ 283433 w 906898"/>
              <a:gd name="connsiteY3189" fmla="*/ 145454 h 906898"/>
              <a:gd name="connsiteX3190" fmla="*/ 291642 w 906898"/>
              <a:gd name="connsiteY3190" fmla="*/ 139279 h 906898"/>
              <a:gd name="connsiteX3191" fmla="*/ 299851 w 906898"/>
              <a:gd name="connsiteY3191" fmla="*/ 139279 h 906898"/>
              <a:gd name="connsiteX3192" fmla="*/ 297799 w 906898"/>
              <a:gd name="connsiteY3192" fmla="*/ 143395 h 906898"/>
              <a:gd name="connsiteX3193" fmla="*/ 289590 w 906898"/>
              <a:gd name="connsiteY3193" fmla="*/ 147513 h 906898"/>
              <a:gd name="connsiteX3194" fmla="*/ 289590 w 906898"/>
              <a:gd name="connsiteY3194" fmla="*/ 149570 h 906898"/>
              <a:gd name="connsiteX3195" fmla="*/ 277276 w 906898"/>
              <a:gd name="connsiteY3195" fmla="*/ 157805 h 906898"/>
              <a:gd name="connsiteX3196" fmla="*/ 271119 w 906898"/>
              <a:gd name="connsiteY3196" fmla="*/ 155746 h 906898"/>
              <a:gd name="connsiteX3197" fmla="*/ 260857 w 906898"/>
              <a:gd name="connsiteY3197" fmla="*/ 159862 h 906898"/>
              <a:gd name="connsiteX3198" fmla="*/ 252647 w 906898"/>
              <a:gd name="connsiteY3198" fmla="*/ 155746 h 906898"/>
              <a:gd name="connsiteX3199" fmla="*/ 246490 w 906898"/>
              <a:gd name="connsiteY3199" fmla="*/ 147513 h 906898"/>
              <a:gd name="connsiteX3200" fmla="*/ 242386 w 906898"/>
              <a:gd name="connsiteY3200" fmla="*/ 147513 h 906898"/>
              <a:gd name="connsiteX3201" fmla="*/ 236229 w 906898"/>
              <a:gd name="connsiteY3201" fmla="*/ 141336 h 906898"/>
              <a:gd name="connsiteX3202" fmla="*/ 238281 w 906898"/>
              <a:gd name="connsiteY3202" fmla="*/ 131045 h 906898"/>
              <a:gd name="connsiteX3203" fmla="*/ 232124 w 906898"/>
              <a:gd name="connsiteY3203" fmla="*/ 122811 h 906898"/>
              <a:gd name="connsiteX3204" fmla="*/ 234176 w 906898"/>
              <a:gd name="connsiteY3204" fmla="*/ 118695 h 906898"/>
              <a:gd name="connsiteX3205" fmla="*/ 360258 w 906898"/>
              <a:gd name="connsiteY3205" fmla="*/ 117473 h 906898"/>
              <a:gd name="connsiteX3206" fmla="*/ 363595 w 906898"/>
              <a:gd name="connsiteY3206" fmla="*/ 120813 h 906898"/>
              <a:gd name="connsiteX3207" fmla="*/ 359488 w 906898"/>
              <a:gd name="connsiteY3207" fmla="*/ 129034 h 906898"/>
              <a:gd name="connsiteX3208" fmla="*/ 361542 w 906898"/>
              <a:gd name="connsiteY3208" fmla="*/ 135201 h 906898"/>
              <a:gd name="connsiteX3209" fmla="*/ 361542 w 906898"/>
              <a:gd name="connsiteY3209" fmla="*/ 141365 h 906898"/>
              <a:gd name="connsiteX3210" fmla="*/ 355381 w 906898"/>
              <a:gd name="connsiteY3210" fmla="*/ 147531 h 906898"/>
              <a:gd name="connsiteX3211" fmla="*/ 353328 w 906898"/>
              <a:gd name="connsiteY3211" fmla="*/ 153697 h 906898"/>
              <a:gd name="connsiteX3212" fmla="*/ 353328 w 906898"/>
              <a:gd name="connsiteY3212" fmla="*/ 145476 h 906898"/>
              <a:gd name="connsiteX3213" fmla="*/ 351274 w 906898"/>
              <a:gd name="connsiteY3213" fmla="*/ 149586 h 906898"/>
              <a:gd name="connsiteX3214" fmla="*/ 341007 w 906898"/>
              <a:gd name="connsiteY3214" fmla="*/ 159862 h 906898"/>
              <a:gd name="connsiteX3215" fmla="*/ 332793 w 906898"/>
              <a:gd name="connsiteY3215" fmla="*/ 153697 h 906898"/>
              <a:gd name="connsiteX3216" fmla="*/ 330740 w 906898"/>
              <a:gd name="connsiteY3216" fmla="*/ 153697 h 906898"/>
              <a:gd name="connsiteX3217" fmla="*/ 324579 w 906898"/>
              <a:gd name="connsiteY3217" fmla="*/ 155752 h 906898"/>
              <a:gd name="connsiteX3218" fmla="*/ 320472 w 906898"/>
              <a:gd name="connsiteY3218" fmla="*/ 153697 h 906898"/>
              <a:gd name="connsiteX3219" fmla="*/ 318419 w 906898"/>
              <a:gd name="connsiteY3219" fmla="*/ 145476 h 906898"/>
              <a:gd name="connsiteX3220" fmla="*/ 312258 w 906898"/>
              <a:gd name="connsiteY3220" fmla="*/ 145476 h 906898"/>
              <a:gd name="connsiteX3221" fmla="*/ 308151 w 906898"/>
              <a:gd name="connsiteY3221" fmla="*/ 137255 h 906898"/>
              <a:gd name="connsiteX3222" fmla="*/ 312258 w 906898"/>
              <a:gd name="connsiteY3222" fmla="*/ 133144 h 906898"/>
              <a:gd name="connsiteX3223" fmla="*/ 316365 w 906898"/>
              <a:gd name="connsiteY3223" fmla="*/ 137255 h 906898"/>
              <a:gd name="connsiteX3224" fmla="*/ 324579 w 906898"/>
              <a:gd name="connsiteY3224" fmla="*/ 143420 h 906898"/>
              <a:gd name="connsiteX3225" fmla="*/ 332793 w 906898"/>
              <a:gd name="connsiteY3225" fmla="*/ 145476 h 906898"/>
              <a:gd name="connsiteX3226" fmla="*/ 343060 w 906898"/>
              <a:gd name="connsiteY3226" fmla="*/ 143420 h 906898"/>
              <a:gd name="connsiteX3227" fmla="*/ 345114 w 906898"/>
              <a:gd name="connsiteY3227" fmla="*/ 139311 h 906898"/>
              <a:gd name="connsiteX3228" fmla="*/ 351274 w 906898"/>
              <a:gd name="connsiteY3228" fmla="*/ 129034 h 906898"/>
              <a:gd name="connsiteX3229" fmla="*/ 351274 w 906898"/>
              <a:gd name="connsiteY3229" fmla="*/ 124923 h 906898"/>
              <a:gd name="connsiteX3230" fmla="*/ 355381 w 906898"/>
              <a:gd name="connsiteY3230" fmla="*/ 118758 h 906898"/>
              <a:gd name="connsiteX3231" fmla="*/ 360258 w 906898"/>
              <a:gd name="connsiteY3231" fmla="*/ 117473 h 906898"/>
              <a:gd name="connsiteX3232" fmla="*/ 347217 w 906898"/>
              <a:gd name="connsiteY3232" fmla="*/ 117214 h 906898"/>
              <a:gd name="connsiteX3233" fmla="*/ 351311 w 906898"/>
              <a:gd name="connsiteY3233" fmla="*/ 118746 h 906898"/>
              <a:gd name="connsiteX3234" fmla="*/ 349264 w 906898"/>
              <a:gd name="connsiteY3234" fmla="*/ 122832 h 906898"/>
              <a:gd name="connsiteX3235" fmla="*/ 347217 w 906898"/>
              <a:gd name="connsiteY3235" fmla="*/ 124875 h 906898"/>
              <a:gd name="connsiteX3236" fmla="*/ 349264 w 906898"/>
              <a:gd name="connsiteY3236" fmla="*/ 128961 h 906898"/>
              <a:gd name="connsiteX3237" fmla="*/ 347217 w 906898"/>
              <a:gd name="connsiteY3237" fmla="*/ 135090 h 906898"/>
              <a:gd name="connsiteX3238" fmla="*/ 343122 w 906898"/>
              <a:gd name="connsiteY3238" fmla="*/ 137133 h 906898"/>
              <a:gd name="connsiteX3239" fmla="*/ 341075 w 906898"/>
              <a:gd name="connsiteY3239" fmla="*/ 141219 h 906898"/>
              <a:gd name="connsiteX3240" fmla="*/ 334933 w 906898"/>
              <a:gd name="connsiteY3240" fmla="*/ 143263 h 906898"/>
              <a:gd name="connsiteX3241" fmla="*/ 330838 w 906898"/>
              <a:gd name="connsiteY3241" fmla="*/ 139177 h 906898"/>
              <a:gd name="connsiteX3242" fmla="*/ 326743 w 906898"/>
              <a:gd name="connsiteY3242" fmla="*/ 141219 h 906898"/>
              <a:gd name="connsiteX3243" fmla="*/ 322649 w 906898"/>
              <a:gd name="connsiteY3243" fmla="*/ 137133 h 906898"/>
              <a:gd name="connsiteX3244" fmla="*/ 322649 w 906898"/>
              <a:gd name="connsiteY3244" fmla="*/ 133047 h 906898"/>
              <a:gd name="connsiteX3245" fmla="*/ 316507 w 906898"/>
              <a:gd name="connsiteY3245" fmla="*/ 135090 h 906898"/>
              <a:gd name="connsiteX3246" fmla="*/ 314459 w 906898"/>
              <a:gd name="connsiteY3246" fmla="*/ 131004 h 906898"/>
              <a:gd name="connsiteX3247" fmla="*/ 320601 w 906898"/>
              <a:gd name="connsiteY3247" fmla="*/ 126918 h 906898"/>
              <a:gd name="connsiteX3248" fmla="*/ 334933 w 906898"/>
              <a:gd name="connsiteY3248" fmla="*/ 126918 h 906898"/>
              <a:gd name="connsiteX3249" fmla="*/ 343122 w 906898"/>
              <a:gd name="connsiteY3249" fmla="*/ 118746 h 906898"/>
              <a:gd name="connsiteX3250" fmla="*/ 347217 w 906898"/>
              <a:gd name="connsiteY3250" fmla="*/ 117214 h 906898"/>
              <a:gd name="connsiteX3251" fmla="*/ 585835 w 906898"/>
              <a:gd name="connsiteY3251" fmla="*/ 116702 h 906898"/>
              <a:gd name="connsiteX3252" fmla="*/ 589951 w 906898"/>
              <a:gd name="connsiteY3252" fmla="*/ 120819 h 906898"/>
              <a:gd name="connsiteX3253" fmla="*/ 592010 w 906898"/>
              <a:gd name="connsiteY3253" fmla="*/ 124936 h 906898"/>
              <a:gd name="connsiteX3254" fmla="*/ 600244 w 906898"/>
              <a:gd name="connsiteY3254" fmla="*/ 129053 h 906898"/>
              <a:gd name="connsiteX3255" fmla="*/ 602302 w 906898"/>
              <a:gd name="connsiteY3255" fmla="*/ 137286 h 906898"/>
              <a:gd name="connsiteX3256" fmla="*/ 596127 w 906898"/>
              <a:gd name="connsiteY3256" fmla="*/ 143461 h 906898"/>
              <a:gd name="connsiteX3257" fmla="*/ 598185 w 906898"/>
              <a:gd name="connsiteY3257" fmla="*/ 151695 h 906898"/>
              <a:gd name="connsiteX3258" fmla="*/ 592010 w 906898"/>
              <a:gd name="connsiteY3258" fmla="*/ 155812 h 906898"/>
              <a:gd name="connsiteX3259" fmla="*/ 587893 w 906898"/>
              <a:gd name="connsiteY3259" fmla="*/ 151695 h 906898"/>
              <a:gd name="connsiteX3260" fmla="*/ 594068 w 906898"/>
              <a:gd name="connsiteY3260" fmla="*/ 145520 h 906898"/>
              <a:gd name="connsiteX3261" fmla="*/ 596127 w 906898"/>
              <a:gd name="connsiteY3261" fmla="*/ 137286 h 906898"/>
              <a:gd name="connsiteX3262" fmla="*/ 594068 w 906898"/>
              <a:gd name="connsiteY3262" fmla="*/ 129053 h 906898"/>
              <a:gd name="connsiteX3263" fmla="*/ 585835 w 906898"/>
              <a:gd name="connsiteY3263" fmla="*/ 126994 h 906898"/>
              <a:gd name="connsiteX3264" fmla="*/ 575543 w 906898"/>
              <a:gd name="connsiteY3264" fmla="*/ 120819 h 906898"/>
              <a:gd name="connsiteX3265" fmla="*/ 571426 w 906898"/>
              <a:gd name="connsiteY3265" fmla="*/ 118761 h 906898"/>
              <a:gd name="connsiteX3266" fmla="*/ 585835 w 906898"/>
              <a:gd name="connsiteY3266" fmla="*/ 116702 h 906898"/>
              <a:gd name="connsiteX3267" fmla="*/ 340148 w 906898"/>
              <a:gd name="connsiteY3267" fmla="*/ 115628 h 906898"/>
              <a:gd name="connsiteX3268" fmla="*/ 340761 w 906898"/>
              <a:gd name="connsiteY3268" fmla="*/ 115955 h 906898"/>
              <a:gd name="connsiteX3269" fmla="*/ 341019 w 906898"/>
              <a:gd name="connsiteY3269" fmla="*/ 118585 h 906898"/>
              <a:gd name="connsiteX3270" fmla="*/ 332756 w 906898"/>
              <a:gd name="connsiteY3270" fmla="*/ 124892 h 906898"/>
              <a:gd name="connsiteX3271" fmla="*/ 322427 w 906898"/>
              <a:gd name="connsiteY3271" fmla="*/ 122789 h 906898"/>
              <a:gd name="connsiteX3272" fmla="*/ 328625 w 906898"/>
              <a:gd name="connsiteY3272" fmla="*/ 122789 h 906898"/>
              <a:gd name="connsiteX3273" fmla="*/ 338953 w 906898"/>
              <a:gd name="connsiteY3273" fmla="*/ 116482 h 906898"/>
              <a:gd name="connsiteX3274" fmla="*/ 340148 w 906898"/>
              <a:gd name="connsiteY3274" fmla="*/ 115628 h 906898"/>
              <a:gd name="connsiteX3275" fmla="*/ 363595 w 906898"/>
              <a:gd name="connsiteY3275" fmla="*/ 114379 h 906898"/>
              <a:gd name="connsiteX3276" fmla="*/ 365753 w 906898"/>
              <a:gd name="connsiteY3276" fmla="*/ 114379 h 906898"/>
              <a:gd name="connsiteX3277" fmla="*/ 367911 w 906898"/>
              <a:gd name="connsiteY3277" fmla="*/ 124892 h 906898"/>
              <a:gd name="connsiteX3278" fmla="*/ 365753 w 906898"/>
              <a:gd name="connsiteY3278" fmla="*/ 126994 h 906898"/>
              <a:gd name="connsiteX3279" fmla="*/ 363595 w 906898"/>
              <a:gd name="connsiteY3279" fmla="*/ 114379 h 906898"/>
              <a:gd name="connsiteX3280" fmla="*/ 450093 w 906898"/>
              <a:gd name="connsiteY3280" fmla="*/ 112386 h 906898"/>
              <a:gd name="connsiteX3281" fmla="*/ 456223 w 906898"/>
              <a:gd name="connsiteY3281" fmla="*/ 114450 h 906898"/>
              <a:gd name="connsiteX3282" fmla="*/ 452136 w 906898"/>
              <a:gd name="connsiteY3282" fmla="*/ 116514 h 906898"/>
              <a:gd name="connsiteX3283" fmla="*/ 439878 w 906898"/>
              <a:gd name="connsiteY3283" fmla="*/ 126829 h 906898"/>
              <a:gd name="connsiteX3284" fmla="*/ 433749 w 906898"/>
              <a:gd name="connsiteY3284" fmla="*/ 139207 h 906898"/>
              <a:gd name="connsiteX3285" fmla="*/ 429663 w 906898"/>
              <a:gd name="connsiteY3285" fmla="*/ 139207 h 906898"/>
              <a:gd name="connsiteX3286" fmla="*/ 433749 w 906898"/>
              <a:gd name="connsiteY3286" fmla="*/ 128892 h 906898"/>
              <a:gd name="connsiteX3287" fmla="*/ 439878 w 906898"/>
              <a:gd name="connsiteY3287" fmla="*/ 124765 h 906898"/>
              <a:gd name="connsiteX3288" fmla="*/ 450093 w 906898"/>
              <a:gd name="connsiteY3288" fmla="*/ 112386 h 906898"/>
              <a:gd name="connsiteX3289" fmla="*/ 524116 w 906898"/>
              <a:gd name="connsiteY3289" fmla="*/ 108402 h 906898"/>
              <a:gd name="connsiteX3290" fmla="*/ 530258 w 906898"/>
              <a:gd name="connsiteY3290" fmla="*/ 110461 h 906898"/>
              <a:gd name="connsiteX3291" fmla="*/ 526164 w 906898"/>
              <a:gd name="connsiteY3291" fmla="*/ 118695 h 906898"/>
              <a:gd name="connsiteX3292" fmla="*/ 515927 w 906898"/>
              <a:gd name="connsiteY3292" fmla="*/ 120754 h 906898"/>
              <a:gd name="connsiteX3293" fmla="*/ 511832 w 906898"/>
              <a:gd name="connsiteY3293" fmla="*/ 126928 h 906898"/>
              <a:gd name="connsiteX3294" fmla="*/ 505690 w 906898"/>
              <a:gd name="connsiteY3294" fmla="*/ 124870 h 906898"/>
              <a:gd name="connsiteX3295" fmla="*/ 509785 w 906898"/>
              <a:gd name="connsiteY3295" fmla="*/ 118695 h 906898"/>
              <a:gd name="connsiteX3296" fmla="*/ 509785 w 906898"/>
              <a:gd name="connsiteY3296" fmla="*/ 110461 h 906898"/>
              <a:gd name="connsiteX3297" fmla="*/ 513880 w 906898"/>
              <a:gd name="connsiteY3297" fmla="*/ 110461 h 906898"/>
              <a:gd name="connsiteX3298" fmla="*/ 520022 w 906898"/>
              <a:gd name="connsiteY3298" fmla="*/ 110461 h 906898"/>
              <a:gd name="connsiteX3299" fmla="*/ 524116 w 906898"/>
              <a:gd name="connsiteY3299" fmla="*/ 108402 h 906898"/>
              <a:gd name="connsiteX3300" fmla="*/ 661019 w 906898"/>
              <a:gd name="connsiteY3300" fmla="*/ 108266 h 906898"/>
              <a:gd name="connsiteX3301" fmla="*/ 664053 w 906898"/>
              <a:gd name="connsiteY3301" fmla="*/ 114600 h 906898"/>
              <a:gd name="connsiteX3302" fmla="*/ 661895 w 906898"/>
              <a:gd name="connsiteY3302" fmla="*/ 118695 h 906898"/>
              <a:gd name="connsiteX3303" fmla="*/ 659737 w 906898"/>
              <a:gd name="connsiteY3303" fmla="*/ 112552 h 906898"/>
              <a:gd name="connsiteX3304" fmla="*/ 659737 w 906898"/>
              <a:gd name="connsiteY3304" fmla="*/ 108458 h 906898"/>
              <a:gd name="connsiteX3305" fmla="*/ 661019 w 906898"/>
              <a:gd name="connsiteY3305" fmla="*/ 108266 h 906898"/>
              <a:gd name="connsiteX3306" fmla="*/ 550871 w 906898"/>
              <a:gd name="connsiteY3306" fmla="*/ 102165 h 906898"/>
              <a:gd name="connsiteX3307" fmla="*/ 559582 w 906898"/>
              <a:gd name="connsiteY3307" fmla="*/ 102165 h 906898"/>
              <a:gd name="connsiteX3308" fmla="*/ 565219 w 906898"/>
              <a:gd name="connsiteY3308" fmla="*/ 108347 h 906898"/>
              <a:gd name="connsiteX3309" fmla="*/ 565219 w 906898"/>
              <a:gd name="connsiteY3309" fmla="*/ 118653 h 906898"/>
              <a:gd name="connsiteX3310" fmla="*/ 569318 w 906898"/>
              <a:gd name="connsiteY3310" fmla="*/ 120715 h 906898"/>
              <a:gd name="connsiteX3311" fmla="*/ 573418 w 906898"/>
              <a:gd name="connsiteY3311" fmla="*/ 133081 h 906898"/>
              <a:gd name="connsiteX3312" fmla="*/ 554970 w 906898"/>
              <a:gd name="connsiteY3312" fmla="*/ 149570 h 906898"/>
              <a:gd name="connsiteX3313" fmla="*/ 552921 w 906898"/>
              <a:gd name="connsiteY3313" fmla="*/ 145449 h 906898"/>
              <a:gd name="connsiteX3314" fmla="*/ 540622 w 906898"/>
              <a:gd name="connsiteY3314" fmla="*/ 141326 h 906898"/>
              <a:gd name="connsiteX3315" fmla="*/ 534473 w 906898"/>
              <a:gd name="connsiteY3315" fmla="*/ 143387 h 906898"/>
              <a:gd name="connsiteX3316" fmla="*/ 526274 w 906898"/>
              <a:gd name="connsiteY3316" fmla="*/ 124837 h 906898"/>
              <a:gd name="connsiteX3317" fmla="*/ 534473 w 906898"/>
              <a:gd name="connsiteY3317" fmla="*/ 110408 h 906898"/>
              <a:gd name="connsiteX3318" fmla="*/ 544722 w 906898"/>
              <a:gd name="connsiteY3318" fmla="*/ 108347 h 906898"/>
              <a:gd name="connsiteX3319" fmla="*/ 550871 w 906898"/>
              <a:gd name="connsiteY3319" fmla="*/ 102165 h 906898"/>
              <a:gd name="connsiteX3320" fmla="*/ 509674 w 906898"/>
              <a:gd name="connsiteY3320" fmla="*/ 100103 h 906898"/>
              <a:gd name="connsiteX3321" fmla="*/ 517864 w 906898"/>
              <a:gd name="connsiteY3321" fmla="*/ 104229 h 906898"/>
              <a:gd name="connsiteX3322" fmla="*/ 519911 w 906898"/>
              <a:gd name="connsiteY3322" fmla="*/ 102165 h 906898"/>
              <a:gd name="connsiteX3323" fmla="*/ 530148 w 906898"/>
              <a:gd name="connsiteY3323" fmla="*/ 102165 h 906898"/>
              <a:gd name="connsiteX3324" fmla="*/ 534242 w 906898"/>
              <a:gd name="connsiteY3324" fmla="*/ 108356 h 906898"/>
              <a:gd name="connsiteX3325" fmla="*/ 534242 w 906898"/>
              <a:gd name="connsiteY3325" fmla="*/ 110418 h 906898"/>
              <a:gd name="connsiteX3326" fmla="*/ 524006 w 906898"/>
              <a:gd name="connsiteY3326" fmla="*/ 104229 h 906898"/>
              <a:gd name="connsiteX3327" fmla="*/ 517864 w 906898"/>
              <a:gd name="connsiteY3327" fmla="*/ 108356 h 906898"/>
              <a:gd name="connsiteX3328" fmla="*/ 509674 w 906898"/>
              <a:gd name="connsiteY3328" fmla="*/ 108356 h 906898"/>
              <a:gd name="connsiteX3329" fmla="*/ 505580 w 906898"/>
              <a:gd name="connsiteY3329" fmla="*/ 114545 h 906898"/>
              <a:gd name="connsiteX3330" fmla="*/ 503532 w 906898"/>
              <a:gd name="connsiteY3330" fmla="*/ 124860 h 906898"/>
              <a:gd name="connsiteX3331" fmla="*/ 503532 w 906898"/>
              <a:gd name="connsiteY3331" fmla="*/ 128987 h 906898"/>
              <a:gd name="connsiteX3332" fmla="*/ 497390 w 906898"/>
              <a:gd name="connsiteY3332" fmla="*/ 124860 h 906898"/>
              <a:gd name="connsiteX3333" fmla="*/ 499438 w 906898"/>
              <a:gd name="connsiteY3333" fmla="*/ 116608 h 906898"/>
              <a:gd name="connsiteX3334" fmla="*/ 503532 w 906898"/>
              <a:gd name="connsiteY3334" fmla="*/ 114545 h 906898"/>
              <a:gd name="connsiteX3335" fmla="*/ 501485 w 906898"/>
              <a:gd name="connsiteY3335" fmla="*/ 106292 h 906898"/>
              <a:gd name="connsiteX3336" fmla="*/ 509674 w 906898"/>
              <a:gd name="connsiteY3336" fmla="*/ 100103 h 906898"/>
              <a:gd name="connsiteX3337" fmla="*/ 623937 w 906898"/>
              <a:gd name="connsiteY3337" fmla="*/ 99391 h 906898"/>
              <a:gd name="connsiteX3338" fmla="*/ 626980 w 906898"/>
              <a:gd name="connsiteY3338" fmla="*/ 100158 h 906898"/>
              <a:gd name="connsiteX3339" fmla="*/ 637125 w 906898"/>
              <a:gd name="connsiteY3339" fmla="*/ 110395 h 906898"/>
              <a:gd name="connsiteX3340" fmla="*/ 637125 w 906898"/>
              <a:gd name="connsiteY3340" fmla="*/ 122678 h 906898"/>
              <a:gd name="connsiteX3341" fmla="*/ 635096 w 906898"/>
              <a:gd name="connsiteY3341" fmla="*/ 120631 h 906898"/>
              <a:gd name="connsiteX3342" fmla="*/ 633067 w 906898"/>
              <a:gd name="connsiteY3342" fmla="*/ 108347 h 906898"/>
              <a:gd name="connsiteX3343" fmla="*/ 620894 w 906898"/>
              <a:gd name="connsiteY3343" fmla="*/ 102206 h 906898"/>
              <a:gd name="connsiteX3344" fmla="*/ 620894 w 906898"/>
              <a:gd name="connsiteY3344" fmla="*/ 100158 h 906898"/>
              <a:gd name="connsiteX3345" fmla="*/ 623937 w 906898"/>
              <a:gd name="connsiteY3345" fmla="*/ 99391 h 906898"/>
              <a:gd name="connsiteX3346" fmla="*/ 452081 w 906898"/>
              <a:gd name="connsiteY3346" fmla="*/ 98110 h 906898"/>
              <a:gd name="connsiteX3347" fmla="*/ 458215 w 906898"/>
              <a:gd name="connsiteY3347" fmla="*/ 100167 h 906898"/>
              <a:gd name="connsiteX3348" fmla="*/ 456170 w 906898"/>
              <a:gd name="connsiteY3348" fmla="*/ 110442 h 906898"/>
              <a:gd name="connsiteX3349" fmla="*/ 441859 w 906898"/>
              <a:gd name="connsiteY3349" fmla="*/ 114552 h 906898"/>
              <a:gd name="connsiteX3350" fmla="*/ 437770 w 906898"/>
              <a:gd name="connsiteY3350" fmla="*/ 122773 h 906898"/>
              <a:gd name="connsiteX3351" fmla="*/ 427548 w 906898"/>
              <a:gd name="connsiteY3351" fmla="*/ 137160 h 906898"/>
              <a:gd name="connsiteX3352" fmla="*/ 425504 w 906898"/>
              <a:gd name="connsiteY3352" fmla="*/ 141270 h 906898"/>
              <a:gd name="connsiteX3353" fmla="*/ 421415 w 906898"/>
              <a:gd name="connsiteY3353" fmla="*/ 141270 h 906898"/>
              <a:gd name="connsiteX3354" fmla="*/ 423460 w 906898"/>
              <a:gd name="connsiteY3354" fmla="*/ 124828 h 906898"/>
              <a:gd name="connsiteX3355" fmla="*/ 431637 w 906898"/>
              <a:gd name="connsiteY3355" fmla="*/ 120718 h 906898"/>
              <a:gd name="connsiteX3356" fmla="*/ 429593 w 906898"/>
              <a:gd name="connsiteY3356" fmla="*/ 108388 h 906898"/>
              <a:gd name="connsiteX3357" fmla="*/ 437770 w 906898"/>
              <a:gd name="connsiteY3357" fmla="*/ 106331 h 906898"/>
              <a:gd name="connsiteX3358" fmla="*/ 441859 w 906898"/>
              <a:gd name="connsiteY3358" fmla="*/ 106331 h 906898"/>
              <a:gd name="connsiteX3359" fmla="*/ 452081 w 906898"/>
              <a:gd name="connsiteY3359" fmla="*/ 98110 h 906898"/>
              <a:gd name="connsiteX3360" fmla="*/ 618687 w 906898"/>
              <a:gd name="connsiteY3360" fmla="*/ 91803 h 906898"/>
              <a:gd name="connsiteX3361" fmla="*/ 620894 w 906898"/>
              <a:gd name="connsiteY3361" fmla="*/ 91987 h 906898"/>
              <a:gd name="connsiteX3362" fmla="*/ 621763 w 906898"/>
              <a:gd name="connsiteY3362" fmla="*/ 92060 h 906898"/>
              <a:gd name="connsiteX3363" fmla="*/ 624839 w 906898"/>
              <a:gd name="connsiteY3363" fmla="*/ 93861 h 906898"/>
              <a:gd name="connsiteX3364" fmla="*/ 630990 w 906898"/>
              <a:gd name="connsiteY3364" fmla="*/ 91803 h 906898"/>
              <a:gd name="connsiteX3365" fmla="*/ 635092 w 906898"/>
              <a:gd name="connsiteY3365" fmla="*/ 93861 h 906898"/>
              <a:gd name="connsiteX3366" fmla="*/ 637142 w 906898"/>
              <a:gd name="connsiteY3366" fmla="*/ 97978 h 906898"/>
              <a:gd name="connsiteX3367" fmla="*/ 647395 w 906898"/>
              <a:gd name="connsiteY3367" fmla="*/ 100037 h 906898"/>
              <a:gd name="connsiteX3368" fmla="*/ 647395 w 906898"/>
              <a:gd name="connsiteY3368" fmla="*/ 108270 h 906898"/>
              <a:gd name="connsiteX3369" fmla="*/ 645344 w 906898"/>
              <a:gd name="connsiteY3369" fmla="*/ 110328 h 906898"/>
              <a:gd name="connsiteX3370" fmla="*/ 649446 w 906898"/>
              <a:gd name="connsiteY3370" fmla="*/ 114445 h 906898"/>
              <a:gd name="connsiteX3371" fmla="*/ 647395 w 906898"/>
              <a:gd name="connsiteY3371" fmla="*/ 120620 h 906898"/>
              <a:gd name="connsiteX3372" fmla="*/ 645344 w 906898"/>
              <a:gd name="connsiteY3372" fmla="*/ 122678 h 906898"/>
              <a:gd name="connsiteX3373" fmla="*/ 645344 w 906898"/>
              <a:gd name="connsiteY3373" fmla="*/ 128854 h 906898"/>
              <a:gd name="connsiteX3374" fmla="*/ 641243 w 906898"/>
              <a:gd name="connsiteY3374" fmla="*/ 130912 h 906898"/>
              <a:gd name="connsiteX3375" fmla="*/ 639193 w 906898"/>
              <a:gd name="connsiteY3375" fmla="*/ 122678 h 906898"/>
              <a:gd name="connsiteX3376" fmla="*/ 639193 w 906898"/>
              <a:gd name="connsiteY3376" fmla="*/ 108270 h 906898"/>
              <a:gd name="connsiteX3377" fmla="*/ 620737 w 906898"/>
              <a:gd name="connsiteY3377" fmla="*/ 95919 h 906898"/>
              <a:gd name="connsiteX3378" fmla="*/ 618687 w 906898"/>
              <a:gd name="connsiteY3378" fmla="*/ 91803 h 906898"/>
              <a:gd name="connsiteX3379" fmla="*/ 316292 w 906898"/>
              <a:gd name="connsiteY3379" fmla="*/ 87819 h 906898"/>
              <a:gd name="connsiteX3380" fmla="*/ 322427 w 906898"/>
              <a:gd name="connsiteY3380" fmla="*/ 108402 h 906898"/>
              <a:gd name="connsiteX3381" fmla="*/ 308112 w 906898"/>
              <a:gd name="connsiteY3381" fmla="*/ 133103 h 906898"/>
              <a:gd name="connsiteX3382" fmla="*/ 287661 w 906898"/>
              <a:gd name="connsiteY3382" fmla="*/ 135162 h 906898"/>
              <a:gd name="connsiteX3383" fmla="*/ 273345 w 906898"/>
              <a:gd name="connsiteY3383" fmla="*/ 120754 h 906898"/>
              <a:gd name="connsiteX3384" fmla="*/ 277435 w 906898"/>
              <a:gd name="connsiteY3384" fmla="*/ 104287 h 906898"/>
              <a:gd name="connsiteX3385" fmla="*/ 285615 w 906898"/>
              <a:gd name="connsiteY3385" fmla="*/ 102228 h 906898"/>
              <a:gd name="connsiteX3386" fmla="*/ 287661 w 906898"/>
              <a:gd name="connsiteY3386" fmla="*/ 108402 h 906898"/>
              <a:gd name="connsiteX3387" fmla="*/ 295841 w 906898"/>
              <a:gd name="connsiteY3387" fmla="*/ 108402 h 906898"/>
              <a:gd name="connsiteX3388" fmla="*/ 295841 w 906898"/>
              <a:gd name="connsiteY3388" fmla="*/ 114578 h 906898"/>
              <a:gd name="connsiteX3389" fmla="*/ 289706 w 906898"/>
              <a:gd name="connsiteY3389" fmla="*/ 120754 h 906898"/>
              <a:gd name="connsiteX3390" fmla="*/ 281525 w 906898"/>
              <a:gd name="connsiteY3390" fmla="*/ 118695 h 906898"/>
              <a:gd name="connsiteX3391" fmla="*/ 293796 w 906898"/>
              <a:gd name="connsiteY3391" fmla="*/ 128987 h 906898"/>
              <a:gd name="connsiteX3392" fmla="*/ 304021 w 906898"/>
              <a:gd name="connsiteY3392" fmla="*/ 126928 h 906898"/>
              <a:gd name="connsiteX3393" fmla="*/ 316292 w 906898"/>
              <a:gd name="connsiteY3393" fmla="*/ 110461 h 906898"/>
              <a:gd name="connsiteX3394" fmla="*/ 314247 w 906898"/>
              <a:gd name="connsiteY3394" fmla="*/ 89877 h 906898"/>
              <a:gd name="connsiteX3395" fmla="*/ 316292 w 906898"/>
              <a:gd name="connsiteY3395" fmla="*/ 87819 h 906898"/>
              <a:gd name="connsiteX3396" fmla="*/ 215648 w 906898"/>
              <a:gd name="connsiteY3396" fmla="*/ 85827 h 906898"/>
              <a:gd name="connsiteX3397" fmla="*/ 223782 w 906898"/>
              <a:gd name="connsiteY3397" fmla="*/ 89943 h 906898"/>
              <a:gd name="connsiteX3398" fmla="*/ 223782 w 906898"/>
              <a:gd name="connsiteY3398" fmla="*/ 94061 h 906898"/>
              <a:gd name="connsiteX3399" fmla="*/ 211581 w 906898"/>
              <a:gd name="connsiteY3399" fmla="*/ 92002 h 906898"/>
              <a:gd name="connsiteX3400" fmla="*/ 211581 w 906898"/>
              <a:gd name="connsiteY3400" fmla="*/ 87886 h 906898"/>
              <a:gd name="connsiteX3401" fmla="*/ 215648 w 906898"/>
              <a:gd name="connsiteY3401" fmla="*/ 85827 h 906898"/>
              <a:gd name="connsiteX3402" fmla="*/ 483537 w 906898"/>
              <a:gd name="connsiteY3402" fmla="*/ 83153 h 906898"/>
              <a:gd name="connsiteX3403" fmla="*/ 491205 w 906898"/>
              <a:gd name="connsiteY3403" fmla="*/ 83571 h 906898"/>
              <a:gd name="connsiteX3404" fmla="*/ 495328 w 906898"/>
              <a:gd name="connsiteY3404" fmla="*/ 87693 h 906898"/>
              <a:gd name="connsiteX3405" fmla="*/ 497390 w 906898"/>
              <a:gd name="connsiteY3405" fmla="*/ 95936 h 906898"/>
              <a:gd name="connsiteX3406" fmla="*/ 491205 w 906898"/>
              <a:gd name="connsiteY3406" fmla="*/ 100057 h 906898"/>
              <a:gd name="connsiteX3407" fmla="*/ 491205 w 906898"/>
              <a:gd name="connsiteY3407" fmla="*/ 104178 h 906898"/>
              <a:gd name="connsiteX3408" fmla="*/ 482957 w 906898"/>
              <a:gd name="connsiteY3408" fmla="*/ 108300 h 906898"/>
              <a:gd name="connsiteX3409" fmla="*/ 476771 w 906898"/>
              <a:gd name="connsiteY3409" fmla="*/ 102118 h 906898"/>
              <a:gd name="connsiteX3410" fmla="*/ 480895 w 906898"/>
              <a:gd name="connsiteY3410" fmla="*/ 93875 h 906898"/>
              <a:gd name="connsiteX3411" fmla="*/ 485019 w 906898"/>
              <a:gd name="connsiteY3411" fmla="*/ 91814 h 906898"/>
              <a:gd name="connsiteX3412" fmla="*/ 482957 w 906898"/>
              <a:gd name="connsiteY3412" fmla="*/ 91814 h 906898"/>
              <a:gd name="connsiteX3413" fmla="*/ 472648 w 906898"/>
              <a:gd name="connsiteY3413" fmla="*/ 95936 h 906898"/>
              <a:gd name="connsiteX3414" fmla="*/ 466462 w 906898"/>
              <a:gd name="connsiteY3414" fmla="*/ 116543 h 906898"/>
              <a:gd name="connsiteX3415" fmla="*/ 485019 w 906898"/>
              <a:gd name="connsiteY3415" fmla="*/ 139210 h 906898"/>
              <a:gd name="connsiteX3416" fmla="*/ 464400 w 906898"/>
              <a:gd name="connsiteY3416" fmla="*/ 128906 h 906898"/>
              <a:gd name="connsiteX3417" fmla="*/ 464400 w 906898"/>
              <a:gd name="connsiteY3417" fmla="*/ 93875 h 906898"/>
              <a:gd name="connsiteX3418" fmla="*/ 483537 w 906898"/>
              <a:gd name="connsiteY3418" fmla="*/ 83153 h 906898"/>
              <a:gd name="connsiteX3419" fmla="*/ 640800 w 906898"/>
              <a:gd name="connsiteY3419" fmla="*/ 81031 h 906898"/>
              <a:gd name="connsiteX3420" fmla="*/ 645406 w 906898"/>
              <a:gd name="connsiteY3420" fmla="*/ 83636 h 906898"/>
              <a:gd name="connsiteX3421" fmla="*/ 647454 w 906898"/>
              <a:gd name="connsiteY3421" fmla="*/ 91870 h 906898"/>
              <a:gd name="connsiteX3422" fmla="*/ 657690 w 906898"/>
              <a:gd name="connsiteY3422" fmla="*/ 100103 h 906898"/>
              <a:gd name="connsiteX3423" fmla="*/ 655643 w 906898"/>
              <a:gd name="connsiteY3423" fmla="*/ 106277 h 906898"/>
              <a:gd name="connsiteX3424" fmla="*/ 657690 w 906898"/>
              <a:gd name="connsiteY3424" fmla="*/ 112453 h 906898"/>
              <a:gd name="connsiteX3425" fmla="*/ 655643 w 906898"/>
              <a:gd name="connsiteY3425" fmla="*/ 122745 h 906898"/>
              <a:gd name="connsiteX3426" fmla="*/ 655643 w 906898"/>
              <a:gd name="connsiteY3426" fmla="*/ 133037 h 906898"/>
              <a:gd name="connsiteX3427" fmla="*/ 655643 w 906898"/>
              <a:gd name="connsiteY3427" fmla="*/ 135095 h 906898"/>
              <a:gd name="connsiteX3428" fmla="*/ 653595 w 906898"/>
              <a:gd name="connsiteY3428" fmla="*/ 122745 h 906898"/>
              <a:gd name="connsiteX3429" fmla="*/ 653595 w 906898"/>
              <a:gd name="connsiteY3429" fmla="*/ 128921 h 906898"/>
              <a:gd name="connsiteX3430" fmla="*/ 649501 w 906898"/>
              <a:gd name="connsiteY3430" fmla="*/ 139212 h 906898"/>
              <a:gd name="connsiteX3431" fmla="*/ 643359 w 906898"/>
              <a:gd name="connsiteY3431" fmla="*/ 141270 h 906898"/>
              <a:gd name="connsiteX3432" fmla="*/ 643359 w 906898"/>
              <a:gd name="connsiteY3432" fmla="*/ 135095 h 906898"/>
              <a:gd name="connsiteX3433" fmla="*/ 649501 w 906898"/>
              <a:gd name="connsiteY3433" fmla="*/ 126862 h 906898"/>
              <a:gd name="connsiteX3434" fmla="*/ 649501 w 906898"/>
              <a:gd name="connsiteY3434" fmla="*/ 122745 h 906898"/>
              <a:gd name="connsiteX3435" fmla="*/ 653595 w 906898"/>
              <a:gd name="connsiteY3435" fmla="*/ 114511 h 906898"/>
              <a:gd name="connsiteX3436" fmla="*/ 649501 w 906898"/>
              <a:gd name="connsiteY3436" fmla="*/ 110395 h 906898"/>
              <a:gd name="connsiteX3437" fmla="*/ 649501 w 906898"/>
              <a:gd name="connsiteY3437" fmla="*/ 100103 h 906898"/>
              <a:gd name="connsiteX3438" fmla="*/ 639264 w 906898"/>
              <a:gd name="connsiteY3438" fmla="*/ 93927 h 906898"/>
              <a:gd name="connsiteX3439" fmla="*/ 633122 w 906898"/>
              <a:gd name="connsiteY3439" fmla="*/ 89811 h 906898"/>
              <a:gd name="connsiteX3440" fmla="*/ 626980 w 906898"/>
              <a:gd name="connsiteY3440" fmla="*/ 89811 h 906898"/>
              <a:gd name="connsiteX3441" fmla="*/ 614696 w 906898"/>
              <a:gd name="connsiteY3441" fmla="*/ 87752 h 906898"/>
              <a:gd name="connsiteX3442" fmla="*/ 612649 w 906898"/>
              <a:gd name="connsiteY3442" fmla="*/ 83636 h 906898"/>
              <a:gd name="connsiteX3443" fmla="*/ 624933 w 906898"/>
              <a:gd name="connsiteY3443" fmla="*/ 83636 h 906898"/>
              <a:gd name="connsiteX3444" fmla="*/ 626980 w 906898"/>
              <a:gd name="connsiteY3444" fmla="*/ 85694 h 906898"/>
              <a:gd name="connsiteX3445" fmla="*/ 637217 w 906898"/>
              <a:gd name="connsiteY3445" fmla="*/ 83636 h 906898"/>
              <a:gd name="connsiteX3446" fmla="*/ 641312 w 906898"/>
              <a:gd name="connsiteY3446" fmla="*/ 87752 h 906898"/>
              <a:gd name="connsiteX3447" fmla="*/ 643359 w 906898"/>
              <a:gd name="connsiteY3447" fmla="*/ 91870 h 906898"/>
              <a:gd name="connsiteX3448" fmla="*/ 645406 w 906898"/>
              <a:gd name="connsiteY3448" fmla="*/ 89811 h 906898"/>
              <a:gd name="connsiteX3449" fmla="*/ 639264 w 906898"/>
              <a:gd name="connsiteY3449" fmla="*/ 81578 h 906898"/>
              <a:gd name="connsiteX3450" fmla="*/ 640800 w 906898"/>
              <a:gd name="connsiteY3450" fmla="*/ 81031 h 906898"/>
              <a:gd name="connsiteX3451" fmla="*/ 587959 w 906898"/>
              <a:gd name="connsiteY3451" fmla="*/ 79519 h 906898"/>
              <a:gd name="connsiteX3452" fmla="*/ 604426 w 906898"/>
              <a:gd name="connsiteY3452" fmla="*/ 83624 h 906898"/>
              <a:gd name="connsiteX3453" fmla="*/ 618835 w 906898"/>
              <a:gd name="connsiteY3453" fmla="*/ 104148 h 906898"/>
              <a:gd name="connsiteX3454" fmla="*/ 614718 w 906898"/>
              <a:gd name="connsiteY3454" fmla="*/ 118514 h 906898"/>
              <a:gd name="connsiteX3455" fmla="*/ 602368 w 906898"/>
              <a:gd name="connsiteY3455" fmla="*/ 122618 h 906898"/>
              <a:gd name="connsiteX3456" fmla="*/ 600310 w 906898"/>
              <a:gd name="connsiteY3456" fmla="*/ 116461 h 906898"/>
              <a:gd name="connsiteX3457" fmla="*/ 600310 w 906898"/>
              <a:gd name="connsiteY3457" fmla="*/ 112357 h 906898"/>
              <a:gd name="connsiteX3458" fmla="*/ 594135 w 906898"/>
              <a:gd name="connsiteY3458" fmla="*/ 110304 h 906898"/>
              <a:gd name="connsiteX3459" fmla="*/ 596193 w 906898"/>
              <a:gd name="connsiteY3459" fmla="*/ 102094 h 906898"/>
              <a:gd name="connsiteX3460" fmla="*/ 606485 w 906898"/>
              <a:gd name="connsiteY3460" fmla="*/ 102094 h 906898"/>
              <a:gd name="connsiteX3461" fmla="*/ 608543 w 906898"/>
              <a:gd name="connsiteY3461" fmla="*/ 106199 h 906898"/>
              <a:gd name="connsiteX3462" fmla="*/ 610602 w 906898"/>
              <a:gd name="connsiteY3462" fmla="*/ 100042 h 906898"/>
              <a:gd name="connsiteX3463" fmla="*/ 596193 w 906898"/>
              <a:gd name="connsiteY3463" fmla="*/ 87728 h 906898"/>
              <a:gd name="connsiteX3464" fmla="*/ 571492 w 906898"/>
              <a:gd name="connsiteY3464" fmla="*/ 93885 h 906898"/>
              <a:gd name="connsiteX3465" fmla="*/ 559142 w 906898"/>
              <a:gd name="connsiteY3465" fmla="*/ 100042 h 906898"/>
              <a:gd name="connsiteX3466" fmla="*/ 573551 w 906898"/>
              <a:gd name="connsiteY3466" fmla="*/ 83624 h 906898"/>
              <a:gd name="connsiteX3467" fmla="*/ 587959 w 906898"/>
              <a:gd name="connsiteY3467" fmla="*/ 79519 h 906898"/>
              <a:gd name="connsiteX3468" fmla="*/ 388440 w 906898"/>
              <a:gd name="connsiteY3468" fmla="*/ 75535 h 906898"/>
              <a:gd name="connsiteX3469" fmla="*/ 390487 w 906898"/>
              <a:gd name="connsiteY3469" fmla="*/ 79592 h 906898"/>
              <a:gd name="connsiteX3470" fmla="*/ 386392 w 906898"/>
              <a:gd name="connsiteY3470" fmla="*/ 89738 h 906898"/>
              <a:gd name="connsiteX3471" fmla="*/ 380250 w 906898"/>
              <a:gd name="connsiteY3471" fmla="*/ 91766 h 906898"/>
              <a:gd name="connsiteX3472" fmla="*/ 380250 w 906898"/>
              <a:gd name="connsiteY3472" fmla="*/ 89738 h 906898"/>
              <a:gd name="connsiteX3473" fmla="*/ 388440 w 906898"/>
              <a:gd name="connsiteY3473" fmla="*/ 83651 h 906898"/>
              <a:gd name="connsiteX3474" fmla="*/ 388440 w 906898"/>
              <a:gd name="connsiteY3474" fmla="*/ 75535 h 906898"/>
              <a:gd name="connsiteX3475" fmla="*/ 359914 w 906898"/>
              <a:gd name="connsiteY3475" fmla="*/ 74313 h 906898"/>
              <a:gd name="connsiteX3476" fmla="*/ 365839 w 906898"/>
              <a:gd name="connsiteY3476" fmla="*/ 75598 h 906898"/>
              <a:gd name="connsiteX3477" fmla="*/ 376142 w 906898"/>
              <a:gd name="connsiteY3477" fmla="*/ 85874 h 906898"/>
              <a:gd name="connsiteX3478" fmla="*/ 374082 w 906898"/>
              <a:gd name="connsiteY3478" fmla="*/ 102316 h 906898"/>
              <a:gd name="connsiteX3479" fmla="*/ 349353 w 906898"/>
              <a:gd name="connsiteY3479" fmla="*/ 114648 h 906898"/>
              <a:gd name="connsiteX3480" fmla="*/ 320504 w 906898"/>
              <a:gd name="connsiteY3480" fmla="*/ 92041 h 906898"/>
              <a:gd name="connsiteX3481" fmla="*/ 320504 w 906898"/>
              <a:gd name="connsiteY3481" fmla="*/ 85874 h 906898"/>
              <a:gd name="connsiteX3482" fmla="*/ 322565 w 906898"/>
              <a:gd name="connsiteY3482" fmla="*/ 85874 h 906898"/>
              <a:gd name="connsiteX3483" fmla="*/ 347293 w 906898"/>
              <a:gd name="connsiteY3483" fmla="*/ 108482 h 906898"/>
              <a:gd name="connsiteX3484" fmla="*/ 363778 w 906898"/>
              <a:gd name="connsiteY3484" fmla="*/ 104371 h 906898"/>
              <a:gd name="connsiteX3485" fmla="*/ 367900 w 906898"/>
              <a:gd name="connsiteY3485" fmla="*/ 89984 h 906898"/>
              <a:gd name="connsiteX3486" fmla="*/ 365839 w 906898"/>
              <a:gd name="connsiteY3486" fmla="*/ 87930 h 906898"/>
              <a:gd name="connsiteX3487" fmla="*/ 359657 w 906898"/>
              <a:gd name="connsiteY3487" fmla="*/ 94095 h 906898"/>
              <a:gd name="connsiteX3488" fmla="*/ 353475 w 906898"/>
              <a:gd name="connsiteY3488" fmla="*/ 89984 h 906898"/>
              <a:gd name="connsiteX3489" fmla="*/ 353475 w 906898"/>
              <a:gd name="connsiteY3489" fmla="*/ 85874 h 906898"/>
              <a:gd name="connsiteX3490" fmla="*/ 357596 w 906898"/>
              <a:gd name="connsiteY3490" fmla="*/ 83819 h 906898"/>
              <a:gd name="connsiteX3491" fmla="*/ 355536 w 906898"/>
              <a:gd name="connsiteY3491" fmla="*/ 77653 h 906898"/>
              <a:gd name="connsiteX3492" fmla="*/ 359914 w 906898"/>
              <a:gd name="connsiteY3492" fmla="*/ 74313 h 906898"/>
              <a:gd name="connsiteX3493" fmla="*/ 419338 w 906898"/>
              <a:gd name="connsiteY3493" fmla="*/ 72095 h 906898"/>
              <a:gd name="connsiteX3494" fmla="*/ 421296 w 906898"/>
              <a:gd name="connsiteY3494" fmla="*/ 75369 h 906898"/>
              <a:gd name="connsiteX3495" fmla="*/ 421296 w 906898"/>
              <a:gd name="connsiteY3495" fmla="*/ 83503 h 906898"/>
              <a:gd name="connsiteX3496" fmla="*/ 419238 w 906898"/>
              <a:gd name="connsiteY3496" fmla="*/ 83503 h 906898"/>
              <a:gd name="connsiteX3497" fmla="*/ 420010 w 906898"/>
              <a:gd name="connsiteY3497" fmla="*/ 77402 h 906898"/>
              <a:gd name="connsiteX3498" fmla="*/ 418620 w 906898"/>
              <a:gd name="connsiteY3498" fmla="*/ 70895 h 906898"/>
              <a:gd name="connsiteX3499" fmla="*/ 419238 w 906898"/>
              <a:gd name="connsiteY3499" fmla="*/ 71302 h 906898"/>
              <a:gd name="connsiteX3500" fmla="*/ 419338 w 906898"/>
              <a:gd name="connsiteY3500" fmla="*/ 72095 h 906898"/>
              <a:gd name="connsiteX3501" fmla="*/ 397896 w 906898"/>
              <a:gd name="connsiteY3501" fmla="*/ 69651 h 906898"/>
              <a:gd name="connsiteX3502" fmla="*/ 400636 w 906898"/>
              <a:gd name="connsiteY3502" fmla="*/ 71358 h 906898"/>
              <a:gd name="connsiteX3503" fmla="*/ 402700 w 906898"/>
              <a:gd name="connsiteY3503" fmla="*/ 75482 h 906898"/>
              <a:gd name="connsiteX3504" fmla="*/ 400636 w 906898"/>
              <a:gd name="connsiteY3504" fmla="*/ 83730 h 906898"/>
              <a:gd name="connsiteX3505" fmla="*/ 402700 w 906898"/>
              <a:gd name="connsiteY3505" fmla="*/ 89916 h 906898"/>
              <a:gd name="connsiteX3506" fmla="*/ 394447 w 906898"/>
              <a:gd name="connsiteY3506" fmla="*/ 98164 h 906898"/>
              <a:gd name="connsiteX3507" fmla="*/ 390321 w 906898"/>
              <a:gd name="connsiteY3507" fmla="*/ 100225 h 906898"/>
              <a:gd name="connsiteX3508" fmla="*/ 384132 w 906898"/>
              <a:gd name="connsiteY3508" fmla="*/ 106412 h 906898"/>
              <a:gd name="connsiteX3509" fmla="*/ 377942 w 906898"/>
              <a:gd name="connsiteY3509" fmla="*/ 104349 h 906898"/>
              <a:gd name="connsiteX3510" fmla="*/ 380005 w 906898"/>
              <a:gd name="connsiteY3510" fmla="*/ 96101 h 906898"/>
              <a:gd name="connsiteX3511" fmla="*/ 382068 w 906898"/>
              <a:gd name="connsiteY3511" fmla="*/ 96101 h 906898"/>
              <a:gd name="connsiteX3512" fmla="*/ 394447 w 906898"/>
              <a:gd name="connsiteY3512" fmla="*/ 81668 h 906898"/>
              <a:gd name="connsiteX3513" fmla="*/ 392384 w 906898"/>
              <a:gd name="connsiteY3513" fmla="*/ 73420 h 906898"/>
              <a:gd name="connsiteX3514" fmla="*/ 395736 w 906898"/>
              <a:gd name="connsiteY3514" fmla="*/ 70070 h 906898"/>
              <a:gd name="connsiteX3515" fmla="*/ 397896 w 906898"/>
              <a:gd name="connsiteY3515" fmla="*/ 69651 h 906898"/>
              <a:gd name="connsiteX3516" fmla="*/ 413063 w 906898"/>
              <a:gd name="connsiteY3516" fmla="*/ 67236 h 906898"/>
              <a:gd name="connsiteX3517" fmla="*/ 417951 w 906898"/>
              <a:gd name="connsiteY3517" fmla="*/ 69778 h 906898"/>
              <a:gd name="connsiteX3518" fmla="*/ 418620 w 906898"/>
              <a:gd name="connsiteY3518" fmla="*/ 70895 h 906898"/>
              <a:gd name="connsiteX3519" fmla="*/ 415668 w 906898"/>
              <a:gd name="connsiteY3519" fmla="*/ 68950 h 906898"/>
              <a:gd name="connsiteX3520" fmla="*/ 413063 w 906898"/>
              <a:gd name="connsiteY3520" fmla="*/ 67236 h 906898"/>
              <a:gd name="connsiteX3521" fmla="*/ 277299 w 906898"/>
              <a:gd name="connsiteY3521" fmla="*/ 67236 h 906898"/>
              <a:gd name="connsiteX3522" fmla="*/ 277299 w 906898"/>
              <a:gd name="connsiteY3522" fmla="*/ 75489 h 906898"/>
              <a:gd name="connsiteX3523" fmla="*/ 285552 w 906898"/>
              <a:gd name="connsiteY3523" fmla="*/ 79614 h 906898"/>
              <a:gd name="connsiteX3524" fmla="*/ 293804 w 906898"/>
              <a:gd name="connsiteY3524" fmla="*/ 73425 h 906898"/>
              <a:gd name="connsiteX3525" fmla="*/ 295868 w 906898"/>
              <a:gd name="connsiteY3525" fmla="*/ 79614 h 906898"/>
              <a:gd name="connsiteX3526" fmla="*/ 291741 w 906898"/>
              <a:gd name="connsiteY3526" fmla="*/ 87866 h 906898"/>
              <a:gd name="connsiteX3527" fmla="*/ 285552 w 906898"/>
              <a:gd name="connsiteY3527" fmla="*/ 87866 h 906898"/>
              <a:gd name="connsiteX3528" fmla="*/ 279362 w 906898"/>
              <a:gd name="connsiteY3528" fmla="*/ 96119 h 906898"/>
              <a:gd name="connsiteX3529" fmla="*/ 273173 w 906898"/>
              <a:gd name="connsiteY3529" fmla="*/ 94056 h 906898"/>
              <a:gd name="connsiteX3530" fmla="*/ 271110 w 906898"/>
              <a:gd name="connsiteY3530" fmla="*/ 83740 h 906898"/>
              <a:gd name="connsiteX3531" fmla="*/ 273173 w 906898"/>
              <a:gd name="connsiteY3531" fmla="*/ 83740 h 906898"/>
              <a:gd name="connsiteX3532" fmla="*/ 266984 w 906898"/>
              <a:gd name="connsiteY3532" fmla="*/ 77551 h 906898"/>
              <a:gd name="connsiteX3533" fmla="*/ 271110 w 906898"/>
              <a:gd name="connsiteY3533" fmla="*/ 69298 h 906898"/>
              <a:gd name="connsiteX3534" fmla="*/ 277299 w 906898"/>
              <a:gd name="connsiteY3534" fmla="*/ 67236 h 906898"/>
              <a:gd name="connsiteX3535" fmla="*/ 567347 w 906898"/>
              <a:gd name="connsiteY3535" fmla="*/ 65243 h 906898"/>
              <a:gd name="connsiteX3536" fmla="*/ 575600 w 906898"/>
              <a:gd name="connsiteY3536" fmla="*/ 71344 h 906898"/>
              <a:gd name="connsiteX3537" fmla="*/ 579726 w 906898"/>
              <a:gd name="connsiteY3537" fmla="*/ 79477 h 906898"/>
              <a:gd name="connsiteX3538" fmla="*/ 575600 w 906898"/>
              <a:gd name="connsiteY3538" fmla="*/ 81512 h 906898"/>
              <a:gd name="connsiteX3539" fmla="*/ 561158 w 906898"/>
              <a:gd name="connsiteY3539" fmla="*/ 71344 h 906898"/>
              <a:gd name="connsiteX3540" fmla="*/ 554968 w 906898"/>
              <a:gd name="connsiteY3540" fmla="*/ 75410 h 906898"/>
              <a:gd name="connsiteX3541" fmla="*/ 550842 w 906898"/>
              <a:gd name="connsiteY3541" fmla="*/ 69310 h 906898"/>
              <a:gd name="connsiteX3542" fmla="*/ 567347 w 906898"/>
              <a:gd name="connsiteY3542" fmla="*/ 65243 h 906898"/>
              <a:gd name="connsiteX3543" fmla="*/ 493185 w 906898"/>
              <a:gd name="connsiteY3543" fmla="*/ 63252 h 906898"/>
              <a:gd name="connsiteX3544" fmla="*/ 501374 w 906898"/>
              <a:gd name="connsiteY3544" fmla="*/ 65280 h 906898"/>
              <a:gd name="connsiteX3545" fmla="*/ 499327 w 906898"/>
              <a:gd name="connsiteY3545" fmla="*/ 69338 h 906898"/>
              <a:gd name="connsiteX3546" fmla="*/ 489090 w 906898"/>
              <a:gd name="connsiteY3546" fmla="*/ 69338 h 906898"/>
              <a:gd name="connsiteX3547" fmla="*/ 480901 w 906898"/>
              <a:gd name="connsiteY3547" fmla="*/ 79482 h 906898"/>
              <a:gd name="connsiteX3548" fmla="*/ 476806 w 906898"/>
              <a:gd name="connsiteY3548" fmla="*/ 81512 h 906898"/>
              <a:gd name="connsiteX3549" fmla="*/ 480901 w 906898"/>
              <a:gd name="connsiteY3549" fmla="*/ 71366 h 906898"/>
              <a:gd name="connsiteX3550" fmla="*/ 493185 w 906898"/>
              <a:gd name="connsiteY3550" fmla="*/ 63252 h 906898"/>
              <a:gd name="connsiteX3551" fmla="*/ 528266 w 906898"/>
              <a:gd name="connsiteY3551" fmla="*/ 60927 h 906898"/>
              <a:gd name="connsiteX3552" fmla="*/ 555025 w 906898"/>
              <a:gd name="connsiteY3552" fmla="*/ 81585 h 906898"/>
              <a:gd name="connsiteX3553" fmla="*/ 555025 w 906898"/>
              <a:gd name="connsiteY3553" fmla="*/ 98110 h 906898"/>
              <a:gd name="connsiteX3554" fmla="*/ 550908 w 906898"/>
              <a:gd name="connsiteY3554" fmla="*/ 98110 h 906898"/>
              <a:gd name="connsiteX3555" fmla="*/ 550908 w 906898"/>
              <a:gd name="connsiteY3555" fmla="*/ 89848 h 906898"/>
              <a:gd name="connsiteX3556" fmla="*/ 536500 w 906898"/>
              <a:gd name="connsiteY3556" fmla="*/ 69190 h 906898"/>
              <a:gd name="connsiteX3557" fmla="*/ 524149 w 906898"/>
              <a:gd name="connsiteY3557" fmla="*/ 69190 h 906898"/>
              <a:gd name="connsiteX3558" fmla="*/ 511799 w 906898"/>
              <a:gd name="connsiteY3558" fmla="*/ 79519 h 906898"/>
              <a:gd name="connsiteX3559" fmla="*/ 517974 w 906898"/>
              <a:gd name="connsiteY3559" fmla="*/ 77453 h 906898"/>
              <a:gd name="connsiteX3560" fmla="*/ 524149 w 906898"/>
              <a:gd name="connsiteY3560" fmla="*/ 79519 h 906898"/>
              <a:gd name="connsiteX3561" fmla="*/ 524149 w 906898"/>
              <a:gd name="connsiteY3561" fmla="*/ 87782 h 906898"/>
              <a:gd name="connsiteX3562" fmla="*/ 517974 w 906898"/>
              <a:gd name="connsiteY3562" fmla="*/ 91914 h 906898"/>
              <a:gd name="connsiteX3563" fmla="*/ 511799 w 906898"/>
              <a:gd name="connsiteY3563" fmla="*/ 89848 h 906898"/>
              <a:gd name="connsiteX3564" fmla="*/ 505624 w 906898"/>
              <a:gd name="connsiteY3564" fmla="*/ 93980 h 906898"/>
              <a:gd name="connsiteX3565" fmla="*/ 497390 w 906898"/>
              <a:gd name="connsiteY3565" fmla="*/ 85716 h 906898"/>
              <a:gd name="connsiteX3566" fmla="*/ 503566 w 906898"/>
              <a:gd name="connsiteY3566" fmla="*/ 69190 h 906898"/>
              <a:gd name="connsiteX3567" fmla="*/ 528266 w 906898"/>
              <a:gd name="connsiteY3567" fmla="*/ 60927 h 906898"/>
              <a:gd name="connsiteX3568" fmla="*/ 289504 w 906898"/>
              <a:gd name="connsiteY3568" fmla="*/ 60927 h 906898"/>
              <a:gd name="connsiteX3569" fmla="*/ 291552 w 906898"/>
              <a:gd name="connsiteY3569" fmla="*/ 67153 h 906898"/>
              <a:gd name="connsiteX3570" fmla="*/ 289504 w 906898"/>
              <a:gd name="connsiteY3570" fmla="*/ 73376 h 906898"/>
              <a:gd name="connsiteX3571" fmla="*/ 283362 w 906898"/>
              <a:gd name="connsiteY3571" fmla="*/ 77527 h 906898"/>
              <a:gd name="connsiteX3572" fmla="*/ 279268 w 906898"/>
              <a:gd name="connsiteY3572" fmla="*/ 71302 h 906898"/>
              <a:gd name="connsiteX3573" fmla="*/ 281315 w 906898"/>
              <a:gd name="connsiteY3573" fmla="*/ 67153 h 906898"/>
              <a:gd name="connsiteX3574" fmla="*/ 289504 w 906898"/>
              <a:gd name="connsiteY3574" fmla="*/ 60927 h 906898"/>
              <a:gd name="connsiteX3575" fmla="*/ 406976 w 906898"/>
              <a:gd name="connsiteY3575" fmla="*/ 54951 h 906898"/>
              <a:gd name="connsiteX3576" fmla="*/ 415239 w 906898"/>
              <a:gd name="connsiteY3576" fmla="*/ 61120 h 906898"/>
              <a:gd name="connsiteX3577" fmla="*/ 413173 w 906898"/>
              <a:gd name="connsiteY3577" fmla="*/ 67289 h 906898"/>
              <a:gd name="connsiteX3578" fmla="*/ 406976 w 906898"/>
              <a:gd name="connsiteY3578" fmla="*/ 57007 h 906898"/>
              <a:gd name="connsiteX3579" fmla="*/ 411108 w 906898"/>
              <a:gd name="connsiteY3579" fmla="*/ 63176 h 906898"/>
              <a:gd name="connsiteX3580" fmla="*/ 411108 w 906898"/>
              <a:gd name="connsiteY3580" fmla="*/ 69344 h 906898"/>
              <a:gd name="connsiteX3581" fmla="*/ 419371 w 906898"/>
              <a:gd name="connsiteY3581" fmla="*/ 79626 h 906898"/>
              <a:gd name="connsiteX3582" fmla="*/ 415239 w 906898"/>
              <a:gd name="connsiteY3582" fmla="*/ 87851 h 906898"/>
              <a:gd name="connsiteX3583" fmla="*/ 417305 w 906898"/>
              <a:gd name="connsiteY3583" fmla="*/ 96076 h 906898"/>
              <a:gd name="connsiteX3584" fmla="*/ 415239 w 906898"/>
              <a:gd name="connsiteY3584" fmla="*/ 98132 h 906898"/>
              <a:gd name="connsiteX3585" fmla="*/ 415239 w 906898"/>
              <a:gd name="connsiteY3585" fmla="*/ 89907 h 906898"/>
              <a:gd name="connsiteX3586" fmla="*/ 413173 w 906898"/>
              <a:gd name="connsiteY3586" fmla="*/ 89907 h 906898"/>
              <a:gd name="connsiteX3587" fmla="*/ 411108 w 906898"/>
              <a:gd name="connsiteY3587" fmla="*/ 91963 h 906898"/>
              <a:gd name="connsiteX3588" fmla="*/ 413173 w 906898"/>
              <a:gd name="connsiteY3588" fmla="*/ 100189 h 906898"/>
              <a:gd name="connsiteX3589" fmla="*/ 404910 w 906898"/>
              <a:gd name="connsiteY3589" fmla="*/ 108413 h 906898"/>
              <a:gd name="connsiteX3590" fmla="*/ 398713 w 906898"/>
              <a:gd name="connsiteY3590" fmla="*/ 110469 h 906898"/>
              <a:gd name="connsiteX3591" fmla="*/ 392516 w 906898"/>
              <a:gd name="connsiteY3591" fmla="*/ 116638 h 906898"/>
              <a:gd name="connsiteX3592" fmla="*/ 388384 w 906898"/>
              <a:gd name="connsiteY3592" fmla="*/ 116638 h 906898"/>
              <a:gd name="connsiteX3593" fmla="*/ 380121 w 906898"/>
              <a:gd name="connsiteY3593" fmla="*/ 114582 h 906898"/>
              <a:gd name="connsiteX3594" fmla="*/ 375990 w 906898"/>
              <a:gd name="connsiteY3594" fmla="*/ 118695 h 906898"/>
              <a:gd name="connsiteX3595" fmla="*/ 371858 w 906898"/>
              <a:gd name="connsiteY3595" fmla="*/ 116638 h 906898"/>
              <a:gd name="connsiteX3596" fmla="*/ 375990 w 906898"/>
              <a:gd name="connsiteY3596" fmla="*/ 106358 h 906898"/>
              <a:gd name="connsiteX3597" fmla="*/ 386318 w 906898"/>
              <a:gd name="connsiteY3597" fmla="*/ 108413 h 906898"/>
              <a:gd name="connsiteX3598" fmla="*/ 392516 w 906898"/>
              <a:gd name="connsiteY3598" fmla="*/ 102245 h 906898"/>
              <a:gd name="connsiteX3599" fmla="*/ 404910 w 906898"/>
              <a:gd name="connsiteY3599" fmla="*/ 94019 h 906898"/>
              <a:gd name="connsiteX3600" fmla="*/ 404910 w 906898"/>
              <a:gd name="connsiteY3600" fmla="*/ 83739 h 906898"/>
              <a:gd name="connsiteX3601" fmla="*/ 404910 w 906898"/>
              <a:gd name="connsiteY3601" fmla="*/ 75513 h 906898"/>
              <a:gd name="connsiteX3602" fmla="*/ 398713 w 906898"/>
              <a:gd name="connsiteY3602" fmla="*/ 65233 h 906898"/>
              <a:gd name="connsiteX3603" fmla="*/ 400779 w 906898"/>
              <a:gd name="connsiteY3603" fmla="*/ 59063 h 906898"/>
              <a:gd name="connsiteX3604" fmla="*/ 406976 w 906898"/>
              <a:gd name="connsiteY3604" fmla="*/ 54951 h 906898"/>
              <a:gd name="connsiteX3605" fmla="*/ 495288 w 906898"/>
              <a:gd name="connsiteY3605" fmla="*/ 52960 h 906898"/>
              <a:gd name="connsiteX3606" fmla="*/ 501454 w 906898"/>
              <a:gd name="connsiteY3606" fmla="*/ 54995 h 906898"/>
              <a:gd name="connsiteX3607" fmla="*/ 501454 w 906898"/>
              <a:gd name="connsiteY3607" fmla="*/ 57031 h 906898"/>
              <a:gd name="connsiteX3608" fmla="*/ 507619 w 906898"/>
              <a:gd name="connsiteY3608" fmla="*/ 57031 h 906898"/>
              <a:gd name="connsiteX3609" fmla="*/ 509674 w 906898"/>
              <a:gd name="connsiteY3609" fmla="*/ 61104 h 906898"/>
              <a:gd name="connsiteX3610" fmla="*/ 497343 w 906898"/>
              <a:gd name="connsiteY3610" fmla="*/ 61104 h 906898"/>
              <a:gd name="connsiteX3611" fmla="*/ 478846 w 906898"/>
              <a:gd name="connsiteY3611" fmla="*/ 67214 h 906898"/>
              <a:gd name="connsiteX3612" fmla="*/ 474736 w 906898"/>
              <a:gd name="connsiteY3612" fmla="*/ 81466 h 906898"/>
              <a:gd name="connsiteX3613" fmla="*/ 472680 w 906898"/>
              <a:gd name="connsiteY3613" fmla="*/ 83503 h 906898"/>
              <a:gd name="connsiteX3614" fmla="*/ 468570 w 906898"/>
              <a:gd name="connsiteY3614" fmla="*/ 79431 h 906898"/>
              <a:gd name="connsiteX3615" fmla="*/ 470625 w 906898"/>
              <a:gd name="connsiteY3615" fmla="*/ 71285 h 906898"/>
              <a:gd name="connsiteX3616" fmla="*/ 472680 w 906898"/>
              <a:gd name="connsiteY3616" fmla="*/ 65177 h 906898"/>
              <a:gd name="connsiteX3617" fmla="*/ 476791 w 906898"/>
              <a:gd name="connsiteY3617" fmla="*/ 63140 h 906898"/>
              <a:gd name="connsiteX3618" fmla="*/ 476791 w 906898"/>
              <a:gd name="connsiteY3618" fmla="*/ 57031 h 906898"/>
              <a:gd name="connsiteX3619" fmla="*/ 487067 w 906898"/>
              <a:gd name="connsiteY3619" fmla="*/ 54995 h 906898"/>
              <a:gd name="connsiteX3620" fmla="*/ 491177 w 906898"/>
              <a:gd name="connsiteY3620" fmla="*/ 54995 h 906898"/>
              <a:gd name="connsiteX3621" fmla="*/ 495288 w 906898"/>
              <a:gd name="connsiteY3621" fmla="*/ 52960 h 906898"/>
              <a:gd name="connsiteX3622" fmla="*/ 564222 w 906898"/>
              <a:gd name="connsiteY3622" fmla="*/ 50444 h 906898"/>
              <a:gd name="connsiteX3623" fmla="*/ 571426 w 906898"/>
              <a:gd name="connsiteY3623" fmla="*/ 50701 h 906898"/>
              <a:gd name="connsiteX3624" fmla="*/ 581718 w 906898"/>
              <a:gd name="connsiteY3624" fmla="*/ 56877 h 906898"/>
              <a:gd name="connsiteX3625" fmla="*/ 581718 w 906898"/>
              <a:gd name="connsiteY3625" fmla="*/ 63052 h 906898"/>
              <a:gd name="connsiteX3626" fmla="*/ 579659 w 906898"/>
              <a:gd name="connsiteY3626" fmla="*/ 65111 h 906898"/>
              <a:gd name="connsiteX3627" fmla="*/ 587893 w 906898"/>
              <a:gd name="connsiteY3627" fmla="*/ 67168 h 906898"/>
              <a:gd name="connsiteX3628" fmla="*/ 592010 w 906898"/>
              <a:gd name="connsiteY3628" fmla="*/ 73344 h 906898"/>
              <a:gd name="connsiteX3629" fmla="*/ 589951 w 906898"/>
              <a:gd name="connsiteY3629" fmla="*/ 77460 h 906898"/>
              <a:gd name="connsiteX3630" fmla="*/ 583776 w 906898"/>
              <a:gd name="connsiteY3630" fmla="*/ 79519 h 906898"/>
              <a:gd name="connsiteX3631" fmla="*/ 581718 w 906898"/>
              <a:gd name="connsiteY3631" fmla="*/ 79519 h 906898"/>
              <a:gd name="connsiteX3632" fmla="*/ 571426 w 906898"/>
              <a:gd name="connsiteY3632" fmla="*/ 65111 h 906898"/>
              <a:gd name="connsiteX3633" fmla="*/ 550842 w 906898"/>
              <a:gd name="connsiteY3633" fmla="*/ 67168 h 906898"/>
              <a:gd name="connsiteX3634" fmla="*/ 540550 w 906898"/>
              <a:gd name="connsiteY3634" fmla="*/ 63052 h 906898"/>
              <a:gd name="connsiteX3635" fmla="*/ 540550 w 906898"/>
              <a:gd name="connsiteY3635" fmla="*/ 60993 h 906898"/>
              <a:gd name="connsiteX3636" fmla="*/ 550842 w 906898"/>
              <a:gd name="connsiteY3636" fmla="*/ 56877 h 906898"/>
              <a:gd name="connsiteX3637" fmla="*/ 554959 w 906898"/>
              <a:gd name="connsiteY3637" fmla="*/ 58935 h 906898"/>
              <a:gd name="connsiteX3638" fmla="*/ 557017 w 906898"/>
              <a:gd name="connsiteY3638" fmla="*/ 54818 h 906898"/>
              <a:gd name="connsiteX3639" fmla="*/ 564222 w 906898"/>
              <a:gd name="connsiteY3639" fmla="*/ 50444 h 906898"/>
              <a:gd name="connsiteX3640" fmla="*/ 597986 w 906898"/>
              <a:gd name="connsiteY3640" fmla="*/ 48643 h 906898"/>
              <a:gd name="connsiteX3641" fmla="*/ 604161 w 906898"/>
              <a:gd name="connsiteY3641" fmla="*/ 50691 h 906898"/>
              <a:gd name="connsiteX3642" fmla="*/ 606220 w 906898"/>
              <a:gd name="connsiteY3642" fmla="*/ 54785 h 906898"/>
              <a:gd name="connsiteX3643" fmla="*/ 606220 w 906898"/>
              <a:gd name="connsiteY3643" fmla="*/ 60927 h 906898"/>
              <a:gd name="connsiteX3644" fmla="*/ 604161 w 906898"/>
              <a:gd name="connsiteY3644" fmla="*/ 54785 h 906898"/>
              <a:gd name="connsiteX3645" fmla="*/ 597986 w 906898"/>
              <a:gd name="connsiteY3645" fmla="*/ 48643 h 906898"/>
              <a:gd name="connsiteX3646" fmla="*/ 332862 w 906898"/>
              <a:gd name="connsiteY3646" fmla="*/ 48643 h 906898"/>
              <a:gd name="connsiteX3647" fmla="*/ 337035 w 906898"/>
              <a:gd name="connsiteY3647" fmla="*/ 50701 h 906898"/>
              <a:gd name="connsiteX3648" fmla="*/ 337035 w 906898"/>
              <a:gd name="connsiteY3648" fmla="*/ 56877 h 906898"/>
              <a:gd name="connsiteX3649" fmla="*/ 328688 w 906898"/>
              <a:gd name="connsiteY3649" fmla="*/ 56877 h 906898"/>
              <a:gd name="connsiteX3650" fmla="*/ 322427 w 906898"/>
              <a:gd name="connsiteY3650" fmla="*/ 50701 h 906898"/>
              <a:gd name="connsiteX3651" fmla="*/ 332862 w 906898"/>
              <a:gd name="connsiteY3651" fmla="*/ 48643 h 906898"/>
              <a:gd name="connsiteX3652" fmla="*/ 310343 w 906898"/>
              <a:gd name="connsiteY3652" fmla="*/ 46651 h 906898"/>
              <a:gd name="connsiteX3653" fmla="*/ 324751 w 906898"/>
              <a:gd name="connsiteY3653" fmla="*/ 59002 h 906898"/>
              <a:gd name="connsiteX3654" fmla="*/ 320635 w 906898"/>
              <a:gd name="connsiteY3654" fmla="*/ 69293 h 906898"/>
              <a:gd name="connsiteX3655" fmla="*/ 322693 w 906898"/>
              <a:gd name="connsiteY3655" fmla="*/ 73410 h 906898"/>
              <a:gd name="connsiteX3656" fmla="*/ 322693 w 906898"/>
              <a:gd name="connsiteY3656" fmla="*/ 81643 h 906898"/>
              <a:gd name="connsiteX3657" fmla="*/ 308284 w 906898"/>
              <a:gd name="connsiteY3657" fmla="*/ 85761 h 906898"/>
              <a:gd name="connsiteX3658" fmla="*/ 304167 w 906898"/>
              <a:gd name="connsiteY3658" fmla="*/ 75469 h 906898"/>
              <a:gd name="connsiteX3659" fmla="*/ 297992 w 906898"/>
              <a:gd name="connsiteY3659" fmla="*/ 73410 h 906898"/>
              <a:gd name="connsiteX3660" fmla="*/ 293876 w 906898"/>
              <a:gd name="connsiteY3660" fmla="*/ 59002 h 906898"/>
              <a:gd name="connsiteX3661" fmla="*/ 295934 w 906898"/>
              <a:gd name="connsiteY3661" fmla="*/ 54884 h 906898"/>
              <a:gd name="connsiteX3662" fmla="*/ 310343 w 906898"/>
              <a:gd name="connsiteY3662" fmla="*/ 46651 h 906898"/>
              <a:gd name="connsiteX3663" fmla="*/ 499428 w 906898"/>
              <a:gd name="connsiteY3663" fmla="*/ 44659 h 906898"/>
              <a:gd name="connsiteX3664" fmla="*/ 505610 w 906898"/>
              <a:gd name="connsiteY3664" fmla="*/ 46712 h 906898"/>
              <a:gd name="connsiteX3665" fmla="*/ 507671 w 906898"/>
              <a:gd name="connsiteY3665" fmla="*/ 50816 h 906898"/>
              <a:gd name="connsiteX3666" fmla="*/ 507671 w 906898"/>
              <a:gd name="connsiteY3666" fmla="*/ 46712 h 906898"/>
              <a:gd name="connsiteX3667" fmla="*/ 511792 w 906898"/>
              <a:gd name="connsiteY3667" fmla="*/ 50816 h 906898"/>
              <a:gd name="connsiteX3668" fmla="*/ 517974 w 906898"/>
              <a:gd name="connsiteY3668" fmla="*/ 54921 h 906898"/>
              <a:gd name="connsiteX3669" fmla="*/ 517974 w 906898"/>
              <a:gd name="connsiteY3669" fmla="*/ 59025 h 906898"/>
              <a:gd name="connsiteX3670" fmla="*/ 511792 w 906898"/>
              <a:gd name="connsiteY3670" fmla="*/ 59025 h 906898"/>
              <a:gd name="connsiteX3671" fmla="*/ 507671 w 906898"/>
              <a:gd name="connsiteY3671" fmla="*/ 54921 h 906898"/>
              <a:gd name="connsiteX3672" fmla="*/ 501489 w 906898"/>
              <a:gd name="connsiteY3672" fmla="*/ 52869 h 906898"/>
              <a:gd name="connsiteX3673" fmla="*/ 491185 w 906898"/>
              <a:gd name="connsiteY3673" fmla="*/ 50816 h 906898"/>
              <a:gd name="connsiteX3674" fmla="*/ 480882 w 906898"/>
              <a:gd name="connsiteY3674" fmla="*/ 52869 h 906898"/>
              <a:gd name="connsiteX3675" fmla="*/ 474700 w 906898"/>
              <a:gd name="connsiteY3675" fmla="*/ 61078 h 906898"/>
              <a:gd name="connsiteX3676" fmla="*/ 466457 w 906898"/>
              <a:gd name="connsiteY3676" fmla="*/ 69287 h 906898"/>
              <a:gd name="connsiteX3677" fmla="*/ 466457 w 906898"/>
              <a:gd name="connsiteY3677" fmla="*/ 75445 h 906898"/>
              <a:gd name="connsiteX3678" fmla="*/ 466457 w 906898"/>
              <a:gd name="connsiteY3678" fmla="*/ 81602 h 906898"/>
              <a:gd name="connsiteX3679" fmla="*/ 466457 w 906898"/>
              <a:gd name="connsiteY3679" fmla="*/ 87759 h 906898"/>
              <a:gd name="connsiteX3680" fmla="*/ 462336 w 906898"/>
              <a:gd name="connsiteY3680" fmla="*/ 87759 h 906898"/>
              <a:gd name="connsiteX3681" fmla="*/ 458215 w 906898"/>
              <a:gd name="connsiteY3681" fmla="*/ 79549 h 906898"/>
              <a:gd name="connsiteX3682" fmla="*/ 462336 w 906898"/>
              <a:gd name="connsiteY3682" fmla="*/ 65182 h 906898"/>
              <a:gd name="connsiteX3683" fmla="*/ 464396 w 906898"/>
              <a:gd name="connsiteY3683" fmla="*/ 59025 h 906898"/>
              <a:gd name="connsiteX3684" fmla="*/ 470579 w 906898"/>
              <a:gd name="connsiteY3684" fmla="*/ 54921 h 906898"/>
              <a:gd name="connsiteX3685" fmla="*/ 476761 w 906898"/>
              <a:gd name="connsiteY3685" fmla="*/ 46712 h 906898"/>
              <a:gd name="connsiteX3686" fmla="*/ 489125 w 906898"/>
              <a:gd name="connsiteY3686" fmla="*/ 48764 h 906898"/>
              <a:gd name="connsiteX3687" fmla="*/ 493246 w 906898"/>
              <a:gd name="connsiteY3687" fmla="*/ 46712 h 906898"/>
              <a:gd name="connsiteX3688" fmla="*/ 495307 w 906898"/>
              <a:gd name="connsiteY3688" fmla="*/ 46712 h 906898"/>
              <a:gd name="connsiteX3689" fmla="*/ 499428 w 906898"/>
              <a:gd name="connsiteY3689" fmla="*/ 44659 h 906898"/>
              <a:gd name="connsiteX3690" fmla="*/ 341019 w 906898"/>
              <a:gd name="connsiteY3690" fmla="*/ 44197 h 906898"/>
              <a:gd name="connsiteX3691" fmla="*/ 345098 w 906898"/>
              <a:gd name="connsiteY3691" fmla="*/ 44707 h 906898"/>
              <a:gd name="connsiteX3692" fmla="*/ 351216 w 906898"/>
              <a:gd name="connsiteY3692" fmla="*/ 50825 h 906898"/>
              <a:gd name="connsiteX3693" fmla="*/ 351216 w 906898"/>
              <a:gd name="connsiteY3693" fmla="*/ 56943 h 906898"/>
              <a:gd name="connsiteX3694" fmla="*/ 355295 w 906898"/>
              <a:gd name="connsiteY3694" fmla="*/ 61022 h 906898"/>
              <a:gd name="connsiteX3695" fmla="*/ 351216 w 906898"/>
              <a:gd name="connsiteY3695" fmla="*/ 67140 h 906898"/>
              <a:gd name="connsiteX3696" fmla="*/ 345098 w 906898"/>
              <a:gd name="connsiteY3696" fmla="*/ 69180 h 906898"/>
              <a:gd name="connsiteX3697" fmla="*/ 343058 w 906898"/>
              <a:gd name="connsiteY3697" fmla="*/ 67140 h 906898"/>
              <a:gd name="connsiteX3698" fmla="*/ 338980 w 906898"/>
              <a:gd name="connsiteY3698" fmla="*/ 71219 h 906898"/>
              <a:gd name="connsiteX3699" fmla="*/ 330822 w 906898"/>
              <a:gd name="connsiteY3699" fmla="*/ 67140 h 906898"/>
              <a:gd name="connsiteX3700" fmla="*/ 328783 w 906898"/>
              <a:gd name="connsiteY3700" fmla="*/ 61022 h 906898"/>
              <a:gd name="connsiteX3701" fmla="*/ 336940 w 906898"/>
              <a:gd name="connsiteY3701" fmla="*/ 58983 h 906898"/>
              <a:gd name="connsiteX3702" fmla="*/ 341019 w 906898"/>
              <a:gd name="connsiteY3702" fmla="*/ 50825 h 906898"/>
              <a:gd name="connsiteX3703" fmla="*/ 336940 w 906898"/>
              <a:gd name="connsiteY3703" fmla="*/ 46746 h 906898"/>
              <a:gd name="connsiteX3704" fmla="*/ 341019 w 906898"/>
              <a:gd name="connsiteY3704" fmla="*/ 44197 h 906898"/>
              <a:gd name="connsiteX3705" fmla="*/ 583710 w 906898"/>
              <a:gd name="connsiteY3705" fmla="*/ 38352 h 906898"/>
              <a:gd name="connsiteX3706" fmla="*/ 590018 w 906898"/>
              <a:gd name="connsiteY3706" fmla="*/ 50635 h 906898"/>
              <a:gd name="connsiteX3707" fmla="*/ 587915 w 906898"/>
              <a:gd name="connsiteY3707" fmla="*/ 50635 h 906898"/>
              <a:gd name="connsiteX3708" fmla="*/ 587915 w 906898"/>
              <a:gd name="connsiteY3708" fmla="*/ 46541 h 906898"/>
              <a:gd name="connsiteX3709" fmla="*/ 583710 w 906898"/>
              <a:gd name="connsiteY3709" fmla="*/ 40399 h 906898"/>
              <a:gd name="connsiteX3710" fmla="*/ 583710 w 906898"/>
              <a:gd name="connsiteY3710" fmla="*/ 38352 h 906898"/>
              <a:gd name="connsiteX3711" fmla="*/ 421363 w 906898"/>
              <a:gd name="connsiteY3711" fmla="*/ 32375 h 906898"/>
              <a:gd name="connsiteX3712" fmla="*/ 421363 w 906898"/>
              <a:gd name="connsiteY3712" fmla="*/ 34367 h 906898"/>
              <a:gd name="connsiteX3713" fmla="*/ 419371 w 906898"/>
              <a:gd name="connsiteY3713" fmla="*/ 34367 h 906898"/>
              <a:gd name="connsiteX3714" fmla="*/ 421363 w 906898"/>
              <a:gd name="connsiteY3714" fmla="*/ 32375 h 906898"/>
              <a:gd name="connsiteX3715" fmla="*/ 421363 w 906898"/>
              <a:gd name="connsiteY3715" fmla="*/ 28060 h 906898"/>
              <a:gd name="connsiteX3716" fmla="*/ 423355 w 906898"/>
              <a:gd name="connsiteY3716" fmla="*/ 32375 h 906898"/>
              <a:gd name="connsiteX3717" fmla="*/ 421363 w 906898"/>
              <a:gd name="connsiteY3717" fmla="*/ 32375 h 906898"/>
              <a:gd name="connsiteX3718" fmla="*/ 361686 w 906898"/>
              <a:gd name="connsiteY3718" fmla="*/ 26067 h 906898"/>
              <a:gd name="connsiteX3719" fmla="*/ 374053 w 906898"/>
              <a:gd name="connsiteY3719" fmla="*/ 26067 h 906898"/>
              <a:gd name="connsiteX3720" fmla="*/ 382298 w 906898"/>
              <a:gd name="connsiteY3720" fmla="*/ 30189 h 906898"/>
              <a:gd name="connsiteX3721" fmla="*/ 398787 w 906898"/>
              <a:gd name="connsiteY3721" fmla="*/ 52862 h 906898"/>
              <a:gd name="connsiteX3722" fmla="*/ 392603 w 906898"/>
              <a:gd name="connsiteY3722" fmla="*/ 69351 h 906898"/>
              <a:gd name="connsiteX3723" fmla="*/ 374053 w 906898"/>
              <a:gd name="connsiteY3723" fmla="*/ 75535 h 906898"/>
              <a:gd name="connsiteX3724" fmla="*/ 365808 w 906898"/>
              <a:gd name="connsiteY3724" fmla="*/ 67290 h 906898"/>
              <a:gd name="connsiteX3725" fmla="*/ 367870 w 906898"/>
              <a:gd name="connsiteY3725" fmla="*/ 63169 h 906898"/>
              <a:gd name="connsiteX3726" fmla="*/ 371992 w 906898"/>
              <a:gd name="connsiteY3726" fmla="*/ 63169 h 906898"/>
              <a:gd name="connsiteX3727" fmla="*/ 371992 w 906898"/>
              <a:gd name="connsiteY3727" fmla="*/ 56985 h 906898"/>
              <a:gd name="connsiteX3728" fmla="*/ 376114 w 906898"/>
              <a:gd name="connsiteY3728" fmla="*/ 52862 h 906898"/>
              <a:gd name="connsiteX3729" fmla="*/ 382298 w 906898"/>
              <a:gd name="connsiteY3729" fmla="*/ 54923 h 906898"/>
              <a:gd name="connsiteX3730" fmla="*/ 382298 w 906898"/>
              <a:gd name="connsiteY3730" fmla="*/ 63169 h 906898"/>
              <a:gd name="connsiteX3731" fmla="*/ 380236 w 906898"/>
              <a:gd name="connsiteY3731" fmla="*/ 65229 h 906898"/>
              <a:gd name="connsiteX3732" fmla="*/ 388481 w 906898"/>
              <a:gd name="connsiteY3732" fmla="*/ 61108 h 906898"/>
              <a:gd name="connsiteX3733" fmla="*/ 390542 w 906898"/>
              <a:gd name="connsiteY3733" fmla="*/ 46679 h 906898"/>
              <a:gd name="connsiteX3734" fmla="*/ 367870 w 906898"/>
              <a:gd name="connsiteY3734" fmla="*/ 30189 h 906898"/>
              <a:gd name="connsiteX3735" fmla="*/ 349319 w 906898"/>
              <a:gd name="connsiteY3735" fmla="*/ 30189 h 906898"/>
              <a:gd name="connsiteX3736" fmla="*/ 349319 w 906898"/>
              <a:gd name="connsiteY3736" fmla="*/ 28128 h 906898"/>
              <a:gd name="connsiteX3737" fmla="*/ 361686 w 906898"/>
              <a:gd name="connsiteY3737" fmla="*/ 26067 h 906898"/>
              <a:gd name="connsiteX3738" fmla="*/ 453449 w 906898"/>
              <a:gd name="connsiteY3738" fmla="*/ 14275 h 906898"/>
              <a:gd name="connsiteX3739" fmla="*/ 427592 w 906898"/>
              <a:gd name="connsiteY3739" fmla="*/ 16881 h 906898"/>
              <a:gd name="connsiteX3740" fmla="*/ 427592 w 906898"/>
              <a:gd name="connsiteY3740" fmla="*/ 21939 h 906898"/>
              <a:gd name="connsiteX3741" fmla="*/ 425522 w 906898"/>
              <a:gd name="connsiteY3741" fmla="*/ 21939 h 906898"/>
              <a:gd name="connsiteX3742" fmla="*/ 423452 w 906898"/>
              <a:gd name="connsiteY3742" fmla="*/ 26047 h 906898"/>
              <a:gd name="connsiteX3743" fmla="*/ 421382 w 906898"/>
              <a:gd name="connsiteY3743" fmla="*/ 26047 h 906898"/>
              <a:gd name="connsiteX3744" fmla="*/ 419312 w 906898"/>
              <a:gd name="connsiteY3744" fmla="*/ 23993 h 906898"/>
              <a:gd name="connsiteX3745" fmla="*/ 419312 w 906898"/>
              <a:gd name="connsiteY3745" fmla="*/ 30155 h 906898"/>
              <a:gd name="connsiteX3746" fmla="*/ 417242 w 906898"/>
              <a:gd name="connsiteY3746" fmla="*/ 36317 h 906898"/>
              <a:gd name="connsiteX3747" fmla="*/ 408961 w 906898"/>
              <a:gd name="connsiteY3747" fmla="*/ 38372 h 906898"/>
              <a:gd name="connsiteX3748" fmla="*/ 404821 w 906898"/>
              <a:gd name="connsiteY3748" fmla="*/ 46589 h 906898"/>
              <a:gd name="connsiteX3749" fmla="*/ 400681 w 906898"/>
              <a:gd name="connsiteY3749" fmla="*/ 46589 h 906898"/>
              <a:gd name="connsiteX3750" fmla="*/ 394471 w 906898"/>
              <a:gd name="connsiteY3750" fmla="*/ 36317 h 906898"/>
              <a:gd name="connsiteX3751" fmla="*/ 402751 w 906898"/>
              <a:gd name="connsiteY3751" fmla="*/ 23993 h 906898"/>
              <a:gd name="connsiteX3752" fmla="*/ 404821 w 906898"/>
              <a:gd name="connsiteY3752" fmla="*/ 19883 h 906898"/>
              <a:gd name="connsiteX3753" fmla="*/ 419312 w 906898"/>
              <a:gd name="connsiteY3753" fmla="*/ 17829 h 906898"/>
              <a:gd name="connsiteX3754" fmla="*/ 420079 w 906898"/>
              <a:gd name="connsiteY3754" fmla="*/ 17639 h 906898"/>
              <a:gd name="connsiteX3755" fmla="*/ 399049 w 906898"/>
              <a:gd name="connsiteY3755" fmla="*/ 19759 h 906898"/>
              <a:gd name="connsiteX3756" fmla="*/ 400779 w 906898"/>
              <a:gd name="connsiteY3756" fmla="*/ 19759 h 906898"/>
              <a:gd name="connsiteX3757" fmla="*/ 400779 w 906898"/>
              <a:gd name="connsiteY3757" fmla="*/ 21846 h 906898"/>
              <a:gd name="connsiteX3758" fmla="*/ 392589 w 906898"/>
              <a:gd name="connsiteY3758" fmla="*/ 34367 h 906898"/>
              <a:gd name="connsiteX3759" fmla="*/ 388495 w 906898"/>
              <a:gd name="connsiteY3759" fmla="*/ 30194 h 906898"/>
              <a:gd name="connsiteX3760" fmla="*/ 394637 w 906898"/>
              <a:gd name="connsiteY3760" fmla="*/ 23933 h 906898"/>
              <a:gd name="connsiteX3761" fmla="*/ 396561 w 906898"/>
              <a:gd name="connsiteY3761" fmla="*/ 20010 h 906898"/>
              <a:gd name="connsiteX3762" fmla="*/ 364940 w 906898"/>
              <a:gd name="connsiteY3762" fmla="*/ 23197 h 906898"/>
              <a:gd name="connsiteX3763" fmla="*/ 342258 w 906898"/>
              <a:gd name="connsiteY3763" fmla="*/ 30238 h 906898"/>
              <a:gd name="connsiteX3764" fmla="*/ 343195 w 906898"/>
              <a:gd name="connsiteY3764" fmla="*/ 30051 h 906898"/>
              <a:gd name="connsiteX3765" fmla="*/ 347327 w 906898"/>
              <a:gd name="connsiteY3765" fmla="*/ 32117 h 906898"/>
              <a:gd name="connsiteX3766" fmla="*/ 341130 w 906898"/>
              <a:gd name="connsiteY3766" fmla="*/ 38315 h 906898"/>
              <a:gd name="connsiteX3767" fmla="*/ 334932 w 906898"/>
              <a:gd name="connsiteY3767" fmla="*/ 38315 h 906898"/>
              <a:gd name="connsiteX3768" fmla="*/ 328735 w 906898"/>
              <a:gd name="connsiteY3768" fmla="*/ 46578 h 906898"/>
              <a:gd name="connsiteX3769" fmla="*/ 310143 w 906898"/>
              <a:gd name="connsiteY3769" fmla="*/ 44511 h 906898"/>
              <a:gd name="connsiteX3770" fmla="*/ 310143 w 906898"/>
              <a:gd name="connsiteY3770" fmla="*/ 40380 h 906898"/>
              <a:gd name="connsiteX3771" fmla="*/ 330801 w 906898"/>
              <a:gd name="connsiteY3771" fmla="*/ 36249 h 906898"/>
              <a:gd name="connsiteX3772" fmla="*/ 332253 w 906898"/>
              <a:gd name="connsiteY3772" fmla="*/ 33344 h 906898"/>
              <a:gd name="connsiteX3773" fmla="*/ 282503 w 906898"/>
              <a:gd name="connsiteY3773" fmla="*/ 48787 h 906898"/>
              <a:gd name="connsiteX3774" fmla="*/ 266569 w 906898"/>
              <a:gd name="connsiteY3774" fmla="*/ 57436 h 906898"/>
              <a:gd name="connsiteX3775" fmla="*/ 275245 w 906898"/>
              <a:gd name="connsiteY3775" fmla="*/ 56943 h 906898"/>
              <a:gd name="connsiteX3776" fmla="*/ 285595 w 906898"/>
              <a:gd name="connsiteY3776" fmla="*/ 48710 h 906898"/>
              <a:gd name="connsiteX3777" fmla="*/ 288344 w 906898"/>
              <a:gd name="connsiteY3777" fmla="*/ 48195 h 906898"/>
              <a:gd name="connsiteX3778" fmla="*/ 293876 w 906898"/>
              <a:gd name="connsiteY3778" fmla="*/ 52826 h 906898"/>
              <a:gd name="connsiteX3779" fmla="*/ 293876 w 906898"/>
              <a:gd name="connsiteY3779" fmla="*/ 54884 h 906898"/>
              <a:gd name="connsiteX3780" fmla="*/ 275245 w 906898"/>
              <a:gd name="connsiteY3780" fmla="*/ 63118 h 906898"/>
              <a:gd name="connsiteX3781" fmla="*/ 271104 w 906898"/>
              <a:gd name="connsiteY3781" fmla="*/ 61059 h 906898"/>
              <a:gd name="connsiteX3782" fmla="*/ 262824 w 906898"/>
              <a:gd name="connsiteY3782" fmla="*/ 65177 h 906898"/>
              <a:gd name="connsiteX3783" fmla="*/ 258684 w 906898"/>
              <a:gd name="connsiteY3783" fmla="*/ 63118 h 906898"/>
              <a:gd name="connsiteX3784" fmla="*/ 258684 w 906898"/>
              <a:gd name="connsiteY3784" fmla="*/ 61716 h 906898"/>
              <a:gd name="connsiteX3785" fmla="*/ 254731 w 906898"/>
              <a:gd name="connsiteY3785" fmla="*/ 63861 h 906898"/>
              <a:gd name="connsiteX3786" fmla="*/ 254731 w 906898"/>
              <a:gd name="connsiteY3786" fmla="*/ 65301 h 906898"/>
              <a:gd name="connsiteX3787" fmla="*/ 234021 w 906898"/>
              <a:gd name="connsiteY3787" fmla="*/ 91940 h 906898"/>
              <a:gd name="connsiteX3788" fmla="*/ 240234 w 906898"/>
              <a:gd name="connsiteY3788" fmla="*/ 108334 h 906898"/>
              <a:gd name="connsiteX3789" fmla="*/ 252660 w 906898"/>
              <a:gd name="connsiteY3789" fmla="*/ 112432 h 906898"/>
              <a:gd name="connsiteX3790" fmla="*/ 258873 w 906898"/>
              <a:gd name="connsiteY3790" fmla="*/ 108334 h 906898"/>
              <a:gd name="connsiteX3791" fmla="*/ 250589 w 906898"/>
              <a:gd name="connsiteY3791" fmla="*/ 106285 h 906898"/>
              <a:gd name="connsiteX3792" fmla="*/ 248518 w 906898"/>
              <a:gd name="connsiteY3792" fmla="*/ 100137 h 906898"/>
              <a:gd name="connsiteX3793" fmla="*/ 254731 w 906898"/>
              <a:gd name="connsiteY3793" fmla="*/ 96039 h 906898"/>
              <a:gd name="connsiteX3794" fmla="*/ 260944 w 906898"/>
              <a:gd name="connsiteY3794" fmla="*/ 100137 h 906898"/>
              <a:gd name="connsiteX3795" fmla="*/ 267158 w 906898"/>
              <a:gd name="connsiteY3795" fmla="*/ 100137 h 906898"/>
              <a:gd name="connsiteX3796" fmla="*/ 271300 w 906898"/>
              <a:gd name="connsiteY3796" fmla="*/ 104236 h 906898"/>
              <a:gd name="connsiteX3797" fmla="*/ 263016 w 906898"/>
              <a:gd name="connsiteY3797" fmla="*/ 118580 h 906898"/>
              <a:gd name="connsiteX3798" fmla="*/ 244376 w 906898"/>
              <a:gd name="connsiteY3798" fmla="*/ 120629 h 906898"/>
              <a:gd name="connsiteX3799" fmla="*/ 231950 w 906898"/>
              <a:gd name="connsiteY3799" fmla="*/ 108334 h 906898"/>
              <a:gd name="connsiteX3800" fmla="*/ 227808 w 906898"/>
              <a:gd name="connsiteY3800" fmla="*/ 98088 h 906898"/>
              <a:gd name="connsiteX3801" fmla="*/ 229879 w 906898"/>
              <a:gd name="connsiteY3801" fmla="*/ 83744 h 906898"/>
              <a:gd name="connsiteX3802" fmla="*/ 239975 w 906898"/>
              <a:gd name="connsiteY3802" fmla="*/ 71961 h 906898"/>
              <a:gd name="connsiteX3803" fmla="*/ 241882 w 906898"/>
              <a:gd name="connsiteY3803" fmla="*/ 70836 h 906898"/>
              <a:gd name="connsiteX3804" fmla="*/ 207903 w 906898"/>
              <a:gd name="connsiteY3804" fmla="*/ 89279 h 906898"/>
              <a:gd name="connsiteX3805" fmla="*/ 198095 w 906898"/>
              <a:gd name="connsiteY3805" fmla="*/ 97371 h 906898"/>
              <a:gd name="connsiteX3806" fmla="*/ 207408 w 906898"/>
              <a:gd name="connsiteY3806" fmla="*/ 91803 h 906898"/>
              <a:gd name="connsiteX3807" fmla="*/ 219803 w 906898"/>
              <a:gd name="connsiteY3807" fmla="*/ 97978 h 906898"/>
              <a:gd name="connsiteX3808" fmla="*/ 223934 w 906898"/>
              <a:gd name="connsiteY3808" fmla="*/ 100037 h 906898"/>
              <a:gd name="connsiteX3809" fmla="*/ 223934 w 906898"/>
              <a:gd name="connsiteY3809" fmla="*/ 110328 h 906898"/>
              <a:gd name="connsiteX3810" fmla="*/ 215671 w 906898"/>
              <a:gd name="connsiteY3810" fmla="*/ 108270 h 906898"/>
              <a:gd name="connsiteX3811" fmla="*/ 207408 w 906898"/>
              <a:gd name="connsiteY3811" fmla="*/ 110328 h 906898"/>
              <a:gd name="connsiteX3812" fmla="*/ 203277 w 906898"/>
              <a:gd name="connsiteY3812" fmla="*/ 104153 h 906898"/>
              <a:gd name="connsiteX3813" fmla="*/ 192948 w 906898"/>
              <a:gd name="connsiteY3813" fmla="*/ 102095 h 906898"/>
              <a:gd name="connsiteX3814" fmla="*/ 195733 w 906898"/>
              <a:gd name="connsiteY3814" fmla="*/ 99320 h 906898"/>
              <a:gd name="connsiteX3815" fmla="*/ 142906 w 906898"/>
              <a:gd name="connsiteY3815" fmla="*/ 142906 h 906898"/>
              <a:gd name="connsiteX3816" fmla="*/ 93538 w 906898"/>
              <a:gd name="connsiteY3816" fmla="*/ 202741 h 906898"/>
              <a:gd name="connsiteX3817" fmla="*/ 95078 w 906898"/>
              <a:gd name="connsiteY3817" fmla="*/ 202659 h 906898"/>
              <a:gd name="connsiteX3818" fmla="*/ 98411 w 906898"/>
              <a:gd name="connsiteY3818" fmla="*/ 200855 h 906898"/>
              <a:gd name="connsiteX3819" fmla="*/ 104565 w 906898"/>
              <a:gd name="connsiteY3819" fmla="*/ 200855 h 906898"/>
              <a:gd name="connsiteX3820" fmla="*/ 106616 w 906898"/>
              <a:gd name="connsiteY3820" fmla="*/ 200855 h 906898"/>
              <a:gd name="connsiteX3821" fmla="*/ 118924 w 906898"/>
              <a:gd name="connsiteY3821" fmla="*/ 190546 h 906898"/>
              <a:gd name="connsiteX3822" fmla="*/ 125078 w 906898"/>
              <a:gd name="connsiteY3822" fmla="*/ 192608 h 906898"/>
              <a:gd name="connsiteX3823" fmla="*/ 129181 w 906898"/>
              <a:gd name="connsiteY3823" fmla="*/ 190546 h 906898"/>
              <a:gd name="connsiteX3824" fmla="*/ 136104 w 906898"/>
              <a:gd name="connsiteY3824" fmla="*/ 188484 h 906898"/>
              <a:gd name="connsiteX3825" fmla="*/ 141488 w 906898"/>
              <a:gd name="connsiteY3825" fmla="*/ 192608 h 906898"/>
              <a:gd name="connsiteX3826" fmla="*/ 133283 w 906898"/>
              <a:gd name="connsiteY3826" fmla="*/ 204979 h 906898"/>
              <a:gd name="connsiteX3827" fmla="*/ 123027 w 906898"/>
              <a:gd name="connsiteY3827" fmla="*/ 202917 h 906898"/>
              <a:gd name="connsiteX3828" fmla="*/ 116873 w 906898"/>
              <a:gd name="connsiteY3828" fmla="*/ 209103 h 906898"/>
              <a:gd name="connsiteX3829" fmla="*/ 112770 w 906898"/>
              <a:gd name="connsiteY3829" fmla="*/ 207041 h 906898"/>
              <a:gd name="connsiteX3830" fmla="*/ 100463 w 906898"/>
              <a:gd name="connsiteY3830" fmla="*/ 213227 h 906898"/>
              <a:gd name="connsiteX3831" fmla="*/ 96360 w 906898"/>
              <a:gd name="connsiteY3831" fmla="*/ 225598 h 906898"/>
              <a:gd name="connsiteX3832" fmla="*/ 100463 w 906898"/>
              <a:gd name="connsiteY3832" fmla="*/ 233846 h 906898"/>
              <a:gd name="connsiteX3833" fmla="*/ 98411 w 906898"/>
              <a:gd name="connsiteY3833" fmla="*/ 246217 h 906898"/>
              <a:gd name="connsiteX3834" fmla="*/ 102514 w 906898"/>
              <a:gd name="connsiteY3834" fmla="*/ 252402 h 906898"/>
              <a:gd name="connsiteX3835" fmla="*/ 102514 w 906898"/>
              <a:gd name="connsiteY3835" fmla="*/ 254464 h 906898"/>
              <a:gd name="connsiteX3836" fmla="*/ 94309 w 906898"/>
              <a:gd name="connsiteY3836" fmla="*/ 264774 h 906898"/>
              <a:gd name="connsiteX3837" fmla="*/ 90206 w 906898"/>
              <a:gd name="connsiteY3837" fmla="*/ 252402 h 906898"/>
              <a:gd name="connsiteX3838" fmla="*/ 90206 w 906898"/>
              <a:gd name="connsiteY3838" fmla="*/ 246217 h 906898"/>
              <a:gd name="connsiteX3839" fmla="*/ 84053 w 906898"/>
              <a:gd name="connsiteY3839" fmla="*/ 235907 h 906898"/>
              <a:gd name="connsiteX3840" fmla="*/ 88155 w 906898"/>
              <a:gd name="connsiteY3840" fmla="*/ 229722 h 906898"/>
              <a:gd name="connsiteX3841" fmla="*/ 86104 w 906898"/>
              <a:gd name="connsiteY3841" fmla="*/ 221474 h 906898"/>
              <a:gd name="connsiteX3842" fmla="*/ 84787 w 906898"/>
              <a:gd name="connsiteY3842" fmla="*/ 216179 h 906898"/>
              <a:gd name="connsiteX3843" fmla="*/ 48787 w 906898"/>
              <a:gd name="connsiteY3843" fmla="*/ 282503 h 906898"/>
              <a:gd name="connsiteX3844" fmla="*/ 28714 w 906898"/>
              <a:gd name="connsiteY3844" fmla="*/ 347168 h 906898"/>
              <a:gd name="connsiteX3845" fmla="*/ 29491 w 906898"/>
              <a:gd name="connsiteY3845" fmla="*/ 347168 h 906898"/>
              <a:gd name="connsiteX3846" fmla="*/ 31887 w 906898"/>
              <a:gd name="connsiteY3846" fmla="*/ 347168 h 906898"/>
              <a:gd name="connsiteX3847" fmla="*/ 34626 w 906898"/>
              <a:gd name="connsiteY3847" fmla="*/ 351269 h 906898"/>
              <a:gd name="connsiteX3848" fmla="*/ 32572 w 906898"/>
              <a:gd name="connsiteY3848" fmla="*/ 353320 h 906898"/>
              <a:gd name="connsiteX3849" fmla="*/ 34626 w 906898"/>
              <a:gd name="connsiteY3849" fmla="*/ 355370 h 906898"/>
              <a:gd name="connsiteX3850" fmla="*/ 40789 w 906898"/>
              <a:gd name="connsiteY3850" fmla="*/ 355370 h 906898"/>
              <a:gd name="connsiteX3851" fmla="*/ 46952 w 906898"/>
              <a:gd name="connsiteY3851" fmla="*/ 363573 h 906898"/>
              <a:gd name="connsiteX3852" fmla="*/ 44897 w 906898"/>
              <a:gd name="connsiteY3852" fmla="*/ 369724 h 906898"/>
              <a:gd name="connsiteX3853" fmla="*/ 51060 w 906898"/>
              <a:gd name="connsiteY3853" fmla="*/ 373826 h 906898"/>
              <a:gd name="connsiteX3854" fmla="*/ 53115 w 906898"/>
              <a:gd name="connsiteY3854" fmla="*/ 373826 h 906898"/>
              <a:gd name="connsiteX3855" fmla="*/ 46952 w 906898"/>
              <a:gd name="connsiteY3855" fmla="*/ 367674 h 906898"/>
              <a:gd name="connsiteX3856" fmla="*/ 49006 w 906898"/>
              <a:gd name="connsiteY3856" fmla="*/ 365623 h 906898"/>
              <a:gd name="connsiteX3857" fmla="*/ 53115 w 906898"/>
              <a:gd name="connsiteY3857" fmla="*/ 369724 h 906898"/>
              <a:gd name="connsiteX3858" fmla="*/ 55169 w 906898"/>
              <a:gd name="connsiteY3858" fmla="*/ 377927 h 906898"/>
              <a:gd name="connsiteX3859" fmla="*/ 51060 w 906898"/>
              <a:gd name="connsiteY3859" fmla="*/ 377927 h 906898"/>
              <a:gd name="connsiteX3860" fmla="*/ 38735 w 906898"/>
              <a:gd name="connsiteY3860" fmla="*/ 379977 h 906898"/>
              <a:gd name="connsiteX3861" fmla="*/ 36681 w 906898"/>
              <a:gd name="connsiteY3861" fmla="*/ 379977 h 906898"/>
              <a:gd name="connsiteX3862" fmla="*/ 32572 w 906898"/>
              <a:gd name="connsiteY3862" fmla="*/ 370493 h 906898"/>
              <a:gd name="connsiteX3863" fmla="*/ 23091 w 906898"/>
              <a:gd name="connsiteY3863" fmla="*/ 365998 h 906898"/>
              <a:gd name="connsiteX3864" fmla="*/ 22704 w 906898"/>
              <a:gd name="connsiteY3864" fmla="*/ 369831 h 906898"/>
              <a:gd name="connsiteX3865" fmla="*/ 32510 w 906898"/>
              <a:gd name="connsiteY3865" fmla="*/ 373764 h 906898"/>
              <a:gd name="connsiteX3866" fmla="*/ 34543 w 906898"/>
              <a:gd name="connsiteY3866" fmla="*/ 381922 h 906898"/>
              <a:gd name="connsiteX3867" fmla="*/ 30476 w 906898"/>
              <a:gd name="connsiteY3867" fmla="*/ 381922 h 906898"/>
              <a:gd name="connsiteX3868" fmla="*/ 22342 w 906898"/>
              <a:gd name="connsiteY3868" fmla="*/ 373764 h 906898"/>
              <a:gd name="connsiteX3869" fmla="*/ 22342 w 906898"/>
              <a:gd name="connsiteY3869" fmla="*/ 373421 h 906898"/>
              <a:gd name="connsiteX3870" fmla="*/ 18904 w 906898"/>
              <a:gd name="connsiteY3870" fmla="*/ 407528 h 906898"/>
              <a:gd name="connsiteX3871" fmla="*/ 23532 w 906898"/>
              <a:gd name="connsiteY3871" fmla="*/ 395415 h 906898"/>
              <a:gd name="connsiteX3872" fmla="*/ 38729 w 906898"/>
              <a:gd name="connsiteY3872" fmla="*/ 382035 h 906898"/>
              <a:gd name="connsiteX3873" fmla="*/ 45941 w 906898"/>
              <a:gd name="connsiteY3873" fmla="*/ 380492 h 906898"/>
              <a:gd name="connsiteX3874" fmla="*/ 53154 w 906898"/>
              <a:gd name="connsiteY3874" fmla="*/ 382035 h 906898"/>
              <a:gd name="connsiteX3875" fmla="*/ 57275 w 906898"/>
              <a:gd name="connsiteY3875" fmla="*/ 382035 h 906898"/>
              <a:gd name="connsiteX3876" fmla="*/ 69639 w 906898"/>
              <a:gd name="connsiteY3876" fmla="*/ 392328 h 906898"/>
              <a:gd name="connsiteX3877" fmla="*/ 71700 w 906898"/>
              <a:gd name="connsiteY3877" fmla="*/ 406736 h 906898"/>
              <a:gd name="connsiteX3878" fmla="*/ 59336 w 906898"/>
              <a:gd name="connsiteY3878" fmla="*/ 417028 h 906898"/>
              <a:gd name="connsiteX3879" fmla="*/ 53154 w 906898"/>
              <a:gd name="connsiteY3879" fmla="*/ 412911 h 906898"/>
              <a:gd name="connsiteX3880" fmla="*/ 53154 w 906898"/>
              <a:gd name="connsiteY3880" fmla="*/ 408795 h 906898"/>
              <a:gd name="connsiteX3881" fmla="*/ 49032 w 906898"/>
              <a:gd name="connsiteY3881" fmla="*/ 406736 h 906898"/>
              <a:gd name="connsiteX3882" fmla="*/ 49032 w 906898"/>
              <a:gd name="connsiteY3882" fmla="*/ 402619 h 906898"/>
              <a:gd name="connsiteX3883" fmla="*/ 55214 w 906898"/>
              <a:gd name="connsiteY3883" fmla="*/ 400561 h 906898"/>
              <a:gd name="connsiteX3884" fmla="*/ 59336 w 906898"/>
              <a:gd name="connsiteY3884" fmla="*/ 404678 h 906898"/>
              <a:gd name="connsiteX3885" fmla="*/ 63457 w 906898"/>
              <a:gd name="connsiteY3885" fmla="*/ 398503 h 906898"/>
              <a:gd name="connsiteX3886" fmla="*/ 51093 w 906898"/>
              <a:gd name="connsiteY3886" fmla="*/ 388211 h 906898"/>
              <a:gd name="connsiteX3887" fmla="*/ 30486 w 906898"/>
              <a:gd name="connsiteY3887" fmla="*/ 396444 h 906898"/>
              <a:gd name="connsiteX3888" fmla="*/ 18122 w 906898"/>
              <a:gd name="connsiteY3888" fmla="*/ 421145 h 906898"/>
              <a:gd name="connsiteX3889" fmla="*/ 17531 w 906898"/>
              <a:gd name="connsiteY3889" fmla="*/ 421145 h 906898"/>
              <a:gd name="connsiteX3890" fmla="*/ 17251 w 906898"/>
              <a:gd name="connsiteY3890" fmla="*/ 423927 h 906898"/>
              <a:gd name="connsiteX3891" fmla="*/ 22190 w 906898"/>
              <a:gd name="connsiteY3891" fmla="*/ 427331 h 906898"/>
              <a:gd name="connsiteX3892" fmla="*/ 20143 w 906898"/>
              <a:gd name="connsiteY3892" fmla="*/ 435578 h 906898"/>
              <a:gd name="connsiteX3893" fmla="*/ 26285 w 906898"/>
              <a:gd name="connsiteY3893" fmla="*/ 443826 h 906898"/>
              <a:gd name="connsiteX3894" fmla="*/ 22446 w 906898"/>
              <a:gd name="connsiteY3894" fmla="*/ 452846 h 906898"/>
              <a:gd name="connsiteX3895" fmla="*/ 14888 w 906898"/>
              <a:gd name="connsiteY3895" fmla="*/ 459535 h 906898"/>
              <a:gd name="connsiteX3896" fmla="*/ 17110 w 906898"/>
              <a:gd name="connsiteY3896" fmla="*/ 481574 h 906898"/>
              <a:gd name="connsiteX3897" fmla="*/ 22348 w 906898"/>
              <a:gd name="connsiteY3897" fmla="*/ 485006 h 906898"/>
              <a:gd name="connsiteX3898" fmla="*/ 26522 w 906898"/>
              <a:gd name="connsiteY3898" fmla="*/ 495259 h 906898"/>
              <a:gd name="connsiteX3899" fmla="*/ 24435 w 906898"/>
              <a:gd name="connsiteY3899" fmla="*/ 499360 h 906898"/>
              <a:gd name="connsiteX3900" fmla="*/ 20261 w 906898"/>
              <a:gd name="connsiteY3900" fmla="*/ 501410 h 906898"/>
              <a:gd name="connsiteX3901" fmla="*/ 24435 w 906898"/>
              <a:gd name="connsiteY3901" fmla="*/ 507562 h 906898"/>
              <a:gd name="connsiteX3902" fmla="*/ 22348 w 906898"/>
              <a:gd name="connsiteY3902" fmla="*/ 513714 h 906898"/>
              <a:gd name="connsiteX3903" fmla="*/ 20350 w 906898"/>
              <a:gd name="connsiteY3903" fmla="*/ 513714 h 906898"/>
              <a:gd name="connsiteX3904" fmla="*/ 20883 w 906898"/>
              <a:gd name="connsiteY3904" fmla="*/ 518995 h 906898"/>
              <a:gd name="connsiteX3905" fmla="*/ 21132 w 906898"/>
              <a:gd name="connsiteY3905" fmla="*/ 519109 h 906898"/>
              <a:gd name="connsiteX3906" fmla="*/ 22412 w 906898"/>
              <a:gd name="connsiteY3906" fmla="*/ 521940 h 906898"/>
              <a:gd name="connsiteX3907" fmla="*/ 46979 w 906898"/>
              <a:gd name="connsiteY3907" fmla="*/ 548699 h 906898"/>
              <a:gd name="connsiteX3908" fmla="*/ 63358 w 906898"/>
              <a:gd name="connsiteY3908" fmla="*/ 544582 h 906898"/>
              <a:gd name="connsiteX3909" fmla="*/ 65405 w 906898"/>
              <a:gd name="connsiteY3909" fmla="*/ 530173 h 906898"/>
              <a:gd name="connsiteX3910" fmla="*/ 61311 w 906898"/>
              <a:gd name="connsiteY3910" fmla="*/ 534290 h 906898"/>
              <a:gd name="connsiteX3911" fmla="*/ 51074 w 906898"/>
              <a:gd name="connsiteY3911" fmla="*/ 532232 h 906898"/>
              <a:gd name="connsiteX3912" fmla="*/ 51074 w 906898"/>
              <a:gd name="connsiteY3912" fmla="*/ 528115 h 906898"/>
              <a:gd name="connsiteX3913" fmla="*/ 53121 w 906898"/>
              <a:gd name="connsiteY3913" fmla="*/ 523998 h 906898"/>
              <a:gd name="connsiteX3914" fmla="*/ 57216 w 906898"/>
              <a:gd name="connsiteY3914" fmla="*/ 521940 h 906898"/>
              <a:gd name="connsiteX3915" fmla="*/ 59263 w 906898"/>
              <a:gd name="connsiteY3915" fmla="*/ 517823 h 906898"/>
              <a:gd name="connsiteX3916" fmla="*/ 63838 w 906898"/>
              <a:gd name="connsiteY3916" fmla="*/ 517341 h 906898"/>
              <a:gd name="connsiteX3917" fmla="*/ 75642 w 906898"/>
              <a:gd name="connsiteY3917" fmla="*/ 523998 h 906898"/>
              <a:gd name="connsiteX3918" fmla="*/ 71547 w 906898"/>
              <a:gd name="connsiteY3918" fmla="*/ 548699 h 906898"/>
              <a:gd name="connsiteX3919" fmla="*/ 46979 w 906898"/>
              <a:gd name="connsiteY3919" fmla="*/ 554874 h 906898"/>
              <a:gd name="connsiteX3920" fmla="*/ 31369 w 906898"/>
              <a:gd name="connsiteY3920" fmla="*/ 545611 h 906898"/>
              <a:gd name="connsiteX3921" fmla="*/ 22280 w 906898"/>
              <a:gd name="connsiteY3921" fmla="*/ 532861 h 906898"/>
              <a:gd name="connsiteX3922" fmla="*/ 23197 w 906898"/>
              <a:gd name="connsiteY3922" fmla="*/ 541958 h 906898"/>
              <a:gd name="connsiteX3923" fmla="*/ 29605 w 906898"/>
              <a:gd name="connsiteY3923" fmla="*/ 562600 h 906898"/>
              <a:gd name="connsiteX3924" fmla="*/ 32688 w 906898"/>
              <a:gd name="connsiteY3924" fmla="*/ 561058 h 906898"/>
              <a:gd name="connsiteX3925" fmla="*/ 36766 w 906898"/>
              <a:gd name="connsiteY3925" fmla="*/ 554940 h 906898"/>
              <a:gd name="connsiteX3926" fmla="*/ 40845 w 906898"/>
              <a:gd name="connsiteY3926" fmla="*/ 556980 h 906898"/>
              <a:gd name="connsiteX3927" fmla="*/ 40845 w 906898"/>
              <a:gd name="connsiteY3927" fmla="*/ 563098 h 906898"/>
              <a:gd name="connsiteX3928" fmla="*/ 32688 w 906898"/>
              <a:gd name="connsiteY3928" fmla="*/ 569216 h 906898"/>
              <a:gd name="connsiteX3929" fmla="*/ 31309 w 906898"/>
              <a:gd name="connsiteY3929" fmla="*/ 568088 h 906898"/>
              <a:gd name="connsiteX3930" fmla="*/ 32309 w 906898"/>
              <a:gd name="connsiteY3930" fmla="*/ 571312 h 906898"/>
              <a:gd name="connsiteX3931" fmla="*/ 34687 w 906898"/>
              <a:gd name="connsiteY3931" fmla="*/ 571312 h 906898"/>
              <a:gd name="connsiteX3932" fmla="*/ 44902 w 906898"/>
              <a:gd name="connsiteY3932" fmla="*/ 561041 h 906898"/>
              <a:gd name="connsiteX3933" fmla="*/ 44902 w 906898"/>
              <a:gd name="connsiteY3933" fmla="*/ 556932 h 906898"/>
              <a:gd name="connsiteX3934" fmla="*/ 55118 w 906898"/>
              <a:gd name="connsiteY3934" fmla="*/ 558987 h 906898"/>
              <a:gd name="connsiteX3935" fmla="*/ 53074 w 906898"/>
              <a:gd name="connsiteY3935" fmla="*/ 571312 h 906898"/>
              <a:gd name="connsiteX3936" fmla="*/ 48988 w 906898"/>
              <a:gd name="connsiteY3936" fmla="*/ 571312 h 906898"/>
              <a:gd name="connsiteX3937" fmla="*/ 53074 w 906898"/>
              <a:gd name="connsiteY3937" fmla="*/ 577475 h 906898"/>
              <a:gd name="connsiteX3938" fmla="*/ 48988 w 906898"/>
              <a:gd name="connsiteY3938" fmla="*/ 579529 h 906898"/>
              <a:gd name="connsiteX3939" fmla="*/ 42859 w 906898"/>
              <a:gd name="connsiteY3939" fmla="*/ 581583 h 906898"/>
              <a:gd name="connsiteX3940" fmla="*/ 40816 w 906898"/>
              <a:gd name="connsiteY3940" fmla="*/ 587746 h 906898"/>
              <a:gd name="connsiteX3941" fmla="*/ 37870 w 906898"/>
              <a:gd name="connsiteY3941" fmla="*/ 589227 h 906898"/>
              <a:gd name="connsiteX3942" fmla="*/ 40525 w 906898"/>
              <a:gd name="connsiteY3942" fmla="*/ 597779 h 906898"/>
              <a:gd name="connsiteX3943" fmla="*/ 40727 w 906898"/>
              <a:gd name="connsiteY3943" fmla="*/ 598174 h 906898"/>
              <a:gd name="connsiteX3944" fmla="*/ 44877 w 906898"/>
              <a:gd name="connsiteY3944" fmla="*/ 608318 h 906898"/>
              <a:gd name="connsiteX3945" fmla="*/ 44877 w 906898"/>
              <a:gd name="connsiteY3945" fmla="*/ 611798 h 906898"/>
              <a:gd name="connsiteX3946" fmla="*/ 45351 w 906898"/>
              <a:gd name="connsiteY3946" fmla="*/ 613326 h 906898"/>
              <a:gd name="connsiteX3947" fmla="*/ 48989 w 906898"/>
              <a:gd name="connsiteY3947" fmla="*/ 620614 h 906898"/>
              <a:gd name="connsiteX3948" fmla="*/ 53102 w 906898"/>
              <a:gd name="connsiteY3948" fmla="*/ 628853 h 906898"/>
              <a:gd name="connsiteX3949" fmla="*/ 62766 w 906898"/>
              <a:gd name="connsiteY3949" fmla="*/ 650149 h 906898"/>
              <a:gd name="connsiteX3950" fmla="*/ 69041 w 906898"/>
              <a:gd name="connsiteY3950" fmla="*/ 661709 h 906898"/>
              <a:gd name="connsiteX3951" fmla="*/ 73664 w 906898"/>
              <a:gd name="connsiteY3951" fmla="*/ 670045 h 906898"/>
              <a:gd name="connsiteX3952" fmla="*/ 72611 w 906898"/>
              <a:gd name="connsiteY3952" fmla="*/ 668286 h 906898"/>
              <a:gd name="connsiteX3953" fmla="*/ 89279 w 906898"/>
              <a:gd name="connsiteY3953" fmla="*/ 698995 h 906898"/>
              <a:gd name="connsiteX3954" fmla="*/ 103689 w 906898"/>
              <a:gd name="connsiteY3954" fmla="*/ 716461 h 906898"/>
              <a:gd name="connsiteX3955" fmla="*/ 90114 w 906898"/>
              <a:gd name="connsiteY3955" fmla="*/ 696820 h 906898"/>
              <a:gd name="connsiteX3956" fmla="*/ 73664 w 906898"/>
              <a:gd name="connsiteY3956" fmla="*/ 670045 h 906898"/>
              <a:gd name="connsiteX3957" fmla="*/ 83945 w 906898"/>
              <a:gd name="connsiteY3957" fmla="*/ 686522 h 906898"/>
              <a:gd name="connsiteX3958" fmla="*/ 94227 w 906898"/>
              <a:gd name="connsiteY3958" fmla="*/ 698880 h 906898"/>
              <a:gd name="connsiteX3959" fmla="*/ 102452 w 906898"/>
              <a:gd name="connsiteY3959" fmla="*/ 713297 h 906898"/>
              <a:gd name="connsiteX3960" fmla="*/ 106089 w 906898"/>
              <a:gd name="connsiteY3960" fmla="*/ 719369 h 906898"/>
              <a:gd name="connsiteX3961" fmla="*/ 133969 w 906898"/>
              <a:gd name="connsiteY3961" fmla="*/ 753160 h 906898"/>
              <a:gd name="connsiteX3962" fmla="*/ 148037 w 906898"/>
              <a:gd name="connsiteY3962" fmla="*/ 766694 h 906898"/>
              <a:gd name="connsiteX3963" fmla="*/ 164234 w 906898"/>
              <a:gd name="connsiteY3963" fmla="*/ 779254 h 906898"/>
              <a:gd name="connsiteX3964" fmla="*/ 190972 w 906898"/>
              <a:gd name="connsiteY3964" fmla="*/ 801810 h 906898"/>
              <a:gd name="connsiteX3965" fmla="*/ 211540 w 906898"/>
              <a:gd name="connsiteY3965" fmla="*/ 816164 h 906898"/>
              <a:gd name="connsiteX3966" fmla="*/ 211540 w 906898"/>
              <a:gd name="connsiteY3966" fmla="*/ 818215 h 906898"/>
              <a:gd name="connsiteX3967" fmla="*/ 209483 w 906898"/>
              <a:gd name="connsiteY3967" fmla="*/ 816164 h 906898"/>
              <a:gd name="connsiteX3968" fmla="*/ 178099 w 906898"/>
              <a:gd name="connsiteY3968" fmla="*/ 793029 h 906898"/>
              <a:gd name="connsiteX3969" fmla="*/ 207903 w 906898"/>
              <a:gd name="connsiteY3969" fmla="*/ 817619 h 906898"/>
              <a:gd name="connsiteX3970" fmla="*/ 453449 w 906898"/>
              <a:gd name="connsiteY3970" fmla="*/ 892623 h 906898"/>
              <a:gd name="connsiteX3971" fmla="*/ 541958 w 906898"/>
              <a:gd name="connsiteY3971" fmla="*/ 883701 h 906898"/>
              <a:gd name="connsiteX3972" fmla="*/ 608451 w 906898"/>
              <a:gd name="connsiteY3972" fmla="*/ 863060 h 906898"/>
              <a:gd name="connsiteX3973" fmla="*/ 602238 w 906898"/>
              <a:gd name="connsiteY3973" fmla="*/ 861306 h 906898"/>
              <a:gd name="connsiteX3974" fmla="*/ 594017 w 906898"/>
              <a:gd name="connsiteY3974" fmla="*/ 857438 h 906898"/>
              <a:gd name="connsiteX3975" fmla="*/ 587852 w 906898"/>
              <a:gd name="connsiteY3975" fmla="*/ 861564 h 906898"/>
              <a:gd name="connsiteX3976" fmla="*/ 579631 w 906898"/>
              <a:gd name="connsiteY3976" fmla="*/ 857438 h 906898"/>
              <a:gd name="connsiteX3977" fmla="*/ 573465 w 906898"/>
              <a:gd name="connsiteY3977" fmla="*/ 851249 h 906898"/>
              <a:gd name="connsiteX3978" fmla="*/ 567300 w 906898"/>
              <a:gd name="connsiteY3978" fmla="*/ 853312 h 906898"/>
              <a:gd name="connsiteX3979" fmla="*/ 561134 w 906898"/>
              <a:gd name="connsiteY3979" fmla="*/ 842996 h 906898"/>
              <a:gd name="connsiteX3980" fmla="*/ 569355 w 906898"/>
              <a:gd name="connsiteY3980" fmla="*/ 840933 h 906898"/>
              <a:gd name="connsiteX3981" fmla="*/ 573465 w 906898"/>
              <a:gd name="connsiteY3981" fmla="*/ 838870 h 906898"/>
              <a:gd name="connsiteX3982" fmla="*/ 581686 w 906898"/>
              <a:gd name="connsiteY3982" fmla="*/ 845059 h 906898"/>
              <a:gd name="connsiteX3983" fmla="*/ 591962 w 906898"/>
              <a:gd name="connsiteY3983" fmla="*/ 845059 h 906898"/>
              <a:gd name="connsiteX3984" fmla="*/ 606349 w 906898"/>
              <a:gd name="connsiteY3984" fmla="*/ 851249 h 906898"/>
              <a:gd name="connsiteX3985" fmla="*/ 618680 w 906898"/>
              <a:gd name="connsiteY3985" fmla="*/ 840933 h 906898"/>
              <a:gd name="connsiteX3986" fmla="*/ 620735 w 906898"/>
              <a:gd name="connsiteY3986" fmla="*/ 834743 h 906898"/>
              <a:gd name="connsiteX3987" fmla="*/ 631012 w 906898"/>
              <a:gd name="connsiteY3987" fmla="*/ 824428 h 906898"/>
              <a:gd name="connsiteX3988" fmla="*/ 628956 w 906898"/>
              <a:gd name="connsiteY3988" fmla="*/ 816175 h 906898"/>
              <a:gd name="connsiteX3989" fmla="*/ 641288 w 906898"/>
              <a:gd name="connsiteY3989" fmla="*/ 812049 h 906898"/>
              <a:gd name="connsiteX3990" fmla="*/ 644178 w 906898"/>
              <a:gd name="connsiteY3990" fmla="*/ 810598 h 906898"/>
              <a:gd name="connsiteX3991" fmla="*/ 645398 w 906898"/>
              <a:gd name="connsiteY3991" fmla="*/ 812049 h 906898"/>
              <a:gd name="connsiteX3992" fmla="*/ 647453 w 906898"/>
              <a:gd name="connsiteY3992" fmla="*/ 816175 h 906898"/>
              <a:gd name="connsiteX3993" fmla="*/ 645398 w 906898"/>
              <a:gd name="connsiteY3993" fmla="*/ 820301 h 906898"/>
              <a:gd name="connsiteX3994" fmla="*/ 645398 w 906898"/>
              <a:gd name="connsiteY3994" fmla="*/ 816175 h 906898"/>
              <a:gd name="connsiteX3995" fmla="*/ 643343 w 906898"/>
              <a:gd name="connsiteY3995" fmla="*/ 822365 h 906898"/>
              <a:gd name="connsiteX3996" fmla="*/ 641288 w 906898"/>
              <a:gd name="connsiteY3996" fmla="*/ 830617 h 906898"/>
              <a:gd name="connsiteX3997" fmla="*/ 641288 w 906898"/>
              <a:gd name="connsiteY3997" fmla="*/ 834743 h 906898"/>
              <a:gd name="connsiteX3998" fmla="*/ 639233 w 906898"/>
              <a:gd name="connsiteY3998" fmla="*/ 826491 h 906898"/>
              <a:gd name="connsiteX3999" fmla="*/ 637177 w 906898"/>
              <a:gd name="connsiteY3999" fmla="*/ 830617 h 906898"/>
              <a:gd name="connsiteX4000" fmla="*/ 639233 w 906898"/>
              <a:gd name="connsiteY4000" fmla="*/ 836806 h 906898"/>
              <a:gd name="connsiteX4001" fmla="*/ 633067 w 906898"/>
              <a:gd name="connsiteY4001" fmla="*/ 842996 h 906898"/>
              <a:gd name="connsiteX4002" fmla="*/ 626901 w 906898"/>
              <a:gd name="connsiteY4002" fmla="*/ 849185 h 906898"/>
              <a:gd name="connsiteX4003" fmla="*/ 628956 w 906898"/>
              <a:gd name="connsiteY4003" fmla="*/ 849185 h 906898"/>
              <a:gd name="connsiteX4004" fmla="*/ 628956 w 906898"/>
              <a:gd name="connsiteY4004" fmla="*/ 851249 h 906898"/>
              <a:gd name="connsiteX4005" fmla="*/ 621102 w 906898"/>
              <a:gd name="connsiteY4005" fmla="*/ 859133 h 906898"/>
              <a:gd name="connsiteX4006" fmla="*/ 624396 w 906898"/>
              <a:gd name="connsiteY4006" fmla="*/ 858111 h 906898"/>
              <a:gd name="connsiteX4007" fmla="*/ 698996 w 906898"/>
              <a:gd name="connsiteY4007" fmla="*/ 817619 h 906898"/>
              <a:gd name="connsiteX4008" fmla="*/ 742184 w 906898"/>
              <a:gd name="connsiteY4008" fmla="*/ 781986 h 906898"/>
              <a:gd name="connsiteX4009" fmla="*/ 742184 w 906898"/>
              <a:gd name="connsiteY4009" fmla="*/ 779137 h 906898"/>
              <a:gd name="connsiteX4010" fmla="*/ 736097 w 906898"/>
              <a:gd name="connsiteY4010" fmla="*/ 772985 h 906898"/>
              <a:gd name="connsiteX4011" fmla="*/ 740155 w 906898"/>
              <a:gd name="connsiteY4011" fmla="*/ 764783 h 906898"/>
              <a:gd name="connsiteX4012" fmla="*/ 742184 w 906898"/>
              <a:gd name="connsiteY4012" fmla="*/ 752479 h 906898"/>
              <a:gd name="connsiteX4013" fmla="*/ 752328 w 906898"/>
              <a:gd name="connsiteY4013" fmla="*/ 756580 h 906898"/>
              <a:gd name="connsiteX4014" fmla="*/ 752328 w 906898"/>
              <a:gd name="connsiteY4014" fmla="*/ 762732 h 906898"/>
              <a:gd name="connsiteX4015" fmla="*/ 753706 w 906898"/>
              <a:gd name="connsiteY4015" fmla="*/ 772479 h 906898"/>
              <a:gd name="connsiteX4016" fmla="*/ 755861 w 906898"/>
              <a:gd name="connsiteY4016" fmla="*/ 770701 h 906898"/>
              <a:gd name="connsiteX4017" fmla="*/ 754423 w 906898"/>
              <a:gd name="connsiteY4017" fmla="*/ 760595 h 906898"/>
              <a:gd name="connsiteX4018" fmla="*/ 756481 w 906898"/>
              <a:gd name="connsiteY4018" fmla="*/ 758012 h 906898"/>
              <a:gd name="connsiteX4019" fmla="*/ 758540 w 906898"/>
              <a:gd name="connsiteY4019" fmla="*/ 758529 h 906898"/>
              <a:gd name="connsiteX4020" fmla="*/ 758540 w 906898"/>
              <a:gd name="connsiteY4020" fmla="*/ 764726 h 906898"/>
              <a:gd name="connsiteX4021" fmla="*/ 759521 w 906898"/>
              <a:gd name="connsiteY4021" fmla="*/ 767681 h 906898"/>
              <a:gd name="connsiteX4022" fmla="*/ 763992 w 906898"/>
              <a:gd name="connsiteY4022" fmla="*/ 763992 h 906898"/>
              <a:gd name="connsiteX4023" fmla="*/ 773185 w 906898"/>
              <a:gd name="connsiteY4023" fmla="*/ 752850 h 906898"/>
              <a:gd name="connsiteX4024" fmla="*/ 769388 w 906898"/>
              <a:gd name="connsiteY4024" fmla="*/ 754924 h 906898"/>
              <a:gd name="connsiteX4025" fmla="*/ 750327 w 906898"/>
              <a:gd name="connsiteY4025" fmla="*/ 754411 h 906898"/>
              <a:gd name="connsiteX4026" fmla="*/ 735902 w 906898"/>
              <a:gd name="connsiteY4026" fmla="*/ 740044 h 906898"/>
              <a:gd name="connsiteX4027" fmla="*/ 733842 w 906898"/>
              <a:gd name="connsiteY4027" fmla="*/ 731835 h 906898"/>
              <a:gd name="connsiteX4028" fmla="*/ 740024 w 906898"/>
              <a:gd name="connsiteY4028" fmla="*/ 717468 h 906898"/>
              <a:gd name="connsiteX4029" fmla="*/ 748524 w 906898"/>
              <a:gd name="connsiteY4029" fmla="*/ 713364 h 906898"/>
              <a:gd name="connsiteX4030" fmla="*/ 758570 w 906898"/>
              <a:gd name="connsiteY4030" fmla="*/ 715416 h 906898"/>
              <a:gd name="connsiteX4031" fmla="*/ 760630 w 906898"/>
              <a:gd name="connsiteY4031" fmla="*/ 717468 h 906898"/>
              <a:gd name="connsiteX4032" fmla="*/ 760630 w 906898"/>
              <a:gd name="connsiteY4032" fmla="*/ 721573 h 906898"/>
              <a:gd name="connsiteX4033" fmla="*/ 756509 w 906898"/>
              <a:gd name="connsiteY4033" fmla="*/ 723625 h 906898"/>
              <a:gd name="connsiteX4034" fmla="*/ 758570 w 906898"/>
              <a:gd name="connsiteY4034" fmla="*/ 727730 h 906898"/>
              <a:gd name="connsiteX4035" fmla="*/ 756509 w 906898"/>
              <a:gd name="connsiteY4035" fmla="*/ 733887 h 906898"/>
              <a:gd name="connsiteX4036" fmla="*/ 750327 w 906898"/>
              <a:gd name="connsiteY4036" fmla="*/ 731835 h 906898"/>
              <a:gd name="connsiteX4037" fmla="*/ 746206 w 906898"/>
              <a:gd name="connsiteY4037" fmla="*/ 725678 h 906898"/>
              <a:gd name="connsiteX4038" fmla="*/ 744145 w 906898"/>
              <a:gd name="connsiteY4038" fmla="*/ 740044 h 906898"/>
              <a:gd name="connsiteX4039" fmla="*/ 762691 w 906898"/>
              <a:gd name="connsiteY4039" fmla="*/ 750306 h 906898"/>
              <a:gd name="connsiteX4040" fmla="*/ 772995 w 906898"/>
              <a:gd name="connsiteY4040" fmla="*/ 749793 h 906898"/>
              <a:gd name="connsiteX4041" fmla="*/ 776803 w 906898"/>
              <a:gd name="connsiteY4041" fmla="*/ 748465 h 906898"/>
              <a:gd name="connsiteX4042" fmla="*/ 793532 w 906898"/>
              <a:gd name="connsiteY4042" fmla="*/ 728189 h 906898"/>
              <a:gd name="connsiteX4043" fmla="*/ 793532 w 906898"/>
              <a:gd name="connsiteY4043" fmla="*/ 723595 h 906898"/>
              <a:gd name="connsiteX4044" fmla="*/ 797627 w 906898"/>
              <a:gd name="connsiteY4044" fmla="*/ 719478 h 906898"/>
              <a:gd name="connsiteX4045" fmla="*/ 797627 w 906898"/>
              <a:gd name="connsiteY4045" fmla="*/ 711245 h 906898"/>
              <a:gd name="connsiteX4046" fmla="*/ 811976 w 906898"/>
              <a:gd name="connsiteY4046" fmla="*/ 705835 h 906898"/>
              <a:gd name="connsiteX4047" fmla="*/ 817619 w 906898"/>
              <a:gd name="connsiteY4047" fmla="*/ 698995 h 906898"/>
              <a:gd name="connsiteX4048" fmla="*/ 826265 w 906898"/>
              <a:gd name="connsiteY4048" fmla="*/ 683067 h 906898"/>
              <a:gd name="connsiteX4049" fmla="*/ 824408 w 906898"/>
              <a:gd name="connsiteY4049" fmla="*/ 678385 h 906898"/>
              <a:gd name="connsiteX4050" fmla="*/ 826461 w 906898"/>
              <a:gd name="connsiteY4050" fmla="*/ 672175 h 906898"/>
              <a:gd name="connsiteX4051" fmla="*/ 832618 w 906898"/>
              <a:gd name="connsiteY4051" fmla="*/ 665964 h 906898"/>
              <a:gd name="connsiteX4052" fmla="*/ 835659 w 906898"/>
              <a:gd name="connsiteY4052" fmla="*/ 665760 h 906898"/>
              <a:gd name="connsiteX4053" fmla="*/ 838775 w 906898"/>
              <a:gd name="connsiteY4053" fmla="*/ 660019 h 906898"/>
              <a:gd name="connsiteX4054" fmla="*/ 838775 w 906898"/>
              <a:gd name="connsiteY4054" fmla="*/ 655614 h 906898"/>
              <a:gd name="connsiteX4055" fmla="*/ 841784 w 906898"/>
              <a:gd name="connsiteY4055" fmla="*/ 654476 h 906898"/>
              <a:gd name="connsiteX4056" fmla="*/ 849076 w 906898"/>
              <a:gd name="connsiteY4056" fmla="*/ 641042 h 906898"/>
              <a:gd name="connsiteX4057" fmla="*/ 848852 w 906898"/>
              <a:gd name="connsiteY4057" fmla="*/ 626304 h 906898"/>
              <a:gd name="connsiteX4058" fmla="*/ 840876 w 906898"/>
              <a:gd name="connsiteY4058" fmla="*/ 612427 h 906898"/>
              <a:gd name="connsiteX4059" fmla="*/ 824408 w 906898"/>
              <a:gd name="connsiteY4059" fmla="*/ 612427 h 906898"/>
              <a:gd name="connsiteX4060" fmla="*/ 818233 w 906898"/>
              <a:gd name="connsiteY4060" fmla="*/ 618594 h 906898"/>
              <a:gd name="connsiteX4061" fmla="*/ 824408 w 906898"/>
              <a:gd name="connsiteY4061" fmla="*/ 616538 h 906898"/>
              <a:gd name="connsiteX4062" fmla="*/ 828525 w 906898"/>
              <a:gd name="connsiteY4062" fmla="*/ 622706 h 906898"/>
              <a:gd name="connsiteX4063" fmla="*/ 828525 w 906898"/>
              <a:gd name="connsiteY4063" fmla="*/ 626818 h 906898"/>
              <a:gd name="connsiteX4064" fmla="*/ 824408 w 906898"/>
              <a:gd name="connsiteY4064" fmla="*/ 628874 h 906898"/>
              <a:gd name="connsiteX4065" fmla="*/ 818233 w 906898"/>
              <a:gd name="connsiteY4065" fmla="*/ 628874 h 906898"/>
              <a:gd name="connsiteX4066" fmla="*/ 810000 w 906898"/>
              <a:gd name="connsiteY4066" fmla="*/ 628874 h 906898"/>
              <a:gd name="connsiteX4067" fmla="*/ 810000 w 906898"/>
              <a:gd name="connsiteY4067" fmla="*/ 610371 h 906898"/>
              <a:gd name="connsiteX4068" fmla="*/ 832642 w 906898"/>
              <a:gd name="connsiteY4068" fmla="*/ 600092 h 906898"/>
              <a:gd name="connsiteX4069" fmla="*/ 832642 w 906898"/>
              <a:gd name="connsiteY4069" fmla="*/ 602148 h 906898"/>
              <a:gd name="connsiteX4070" fmla="*/ 847051 w 906898"/>
              <a:gd name="connsiteY4070" fmla="*/ 608315 h 906898"/>
              <a:gd name="connsiteX4071" fmla="*/ 852959 w 906898"/>
              <a:gd name="connsiteY4071" fmla="*/ 633886 h 906898"/>
              <a:gd name="connsiteX4072" fmla="*/ 858111 w 906898"/>
              <a:gd name="connsiteY4072" fmla="*/ 624395 h 906898"/>
              <a:gd name="connsiteX4073" fmla="*/ 861443 w 906898"/>
              <a:gd name="connsiteY4073" fmla="*/ 613659 h 906898"/>
              <a:gd name="connsiteX4074" fmla="*/ 855326 w 906898"/>
              <a:gd name="connsiteY4074" fmla="*/ 614700 h 906898"/>
              <a:gd name="connsiteX4075" fmla="*/ 853292 w 906898"/>
              <a:gd name="connsiteY4075" fmla="*/ 610550 h 906898"/>
              <a:gd name="connsiteX4076" fmla="*/ 863485 w 906898"/>
              <a:gd name="connsiteY4076" fmla="*/ 607083 h 906898"/>
              <a:gd name="connsiteX4077" fmla="*/ 864162 w 906898"/>
              <a:gd name="connsiteY4077" fmla="*/ 604901 h 906898"/>
              <a:gd name="connsiteX4078" fmla="*/ 851027 w 906898"/>
              <a:gd name="connsiteY4078" fmla="*/ 606344 h 906898"/>
              <a:gd name="connsiteX4079" fmla="*/ 851027 w 906898"/>
              <a:gd name="connsiteY4079" fmla="*/ 608392 h 906898"/>
              <a:gd name="connsiteX4080" fmla="*/ 844816 w 906898"/>
              <a:gd name="connsiteY4080" fmla="*/ 604297 h 906898"/>
              <a:gd name="connsiteX4081" fmla="*/ 840676 w 906898"/>
              <a:gd name="connsiteY4081" fmla="*/ 598155 h 906898"/>
              <a:gd name="connsiteX4082" fmla="*/ 846887 w 906898"/>
              <a:gd name="connsiteY4082" fmla="*/ 594061 h 906898"/>
              <a:gd name="connsiteX4083" fmla="*/ 853097 w 906898"/>
              <a:gd name="connsiteY4083" fmla="*/ 594061 h 906898"/>
              <a:gd name="connsiteX4084" fmla="*/ 857237 w 906898"/>
              <a:gd name="connsiteY4084" fmla="*/ 585871 h 906898"/>
              <a:gd name="connsiteX4085" fmla="*/ 865518 w 906898"/>
              <a:gd name="connsiteY4085" fmla="*/ 589966 h 906898"/>
              <a:gd name="connsiteX4086" fmla="*/ 870252 w 906898"/>
              <a:gd name="connsiteY4086" fmla="*/ 585284 h 906898"/>
              <a:gd name="connsiteX4087" fmla="*/ 883701 w 906898"/>
              <a:gd name="connsiteY4087" fmla="*/ 541958 h 906898"/>
              <a:gd name="connsiteX4088" fmla="*/ 892623 w 906898"/>
              <a:gd name="connsiteY4088" fmla="*/ 453449 h 906898"/>
              <a:gd name="connsiteX4089" fmla="*/ 892448 w 906898"/>
              <a:gd name="connsiteY4089" fmla="*/ 451715 h 906898"/>
              <a:gd name="connsiteX4090" fmla="*/ 892136 w 906898"/>
              <a:gd name="connsiteY4090" fmla="*/ 452021 h 906898"/>
              <a:gd name="connsiteX4091" fmla="*/ 892423 w 906898"/>
              <a:gd name="connsiteY4091" fmla="*/ 451460 h 906898"/>
              <a:gd name="connsiteX4092" fmla="*/ 891876 w 906898"/>
              <a:gd name="connsiteY4092" fmla="*/ 446038 h 906898"/>
              <a:gd name="connsiteX4093" fmla="*/ 890266 w 906898"/>
              <a:gd name="connsiteY4093" fmla="*/ 450053 h 906898"/>
              <a:gd name="connsiteX4094" fmla="*/ 884081 w 906898"/>
              <a:gd name="connsiteY4094" fmla="*/ 456223 h 906898"/>
              <a:gd name="connsiteX4095" fmla="*/ 886142 w 906898"/>
              <a:gd name="connsiteY4095" fmla="*/ 458280 h 906898"/>
              <a:gd name="connsiteX4096" fmla="*/ 888204 w 906898"/>
              <a:gd name="connsiteY4096" fmla="*/ 456223 h 906898"/>
              <a:gd name="connsiteX4097" fmla="*/ 886142 w 906898"/>
              <a:gd name="connsiteY4097" fmla="*/ 466507 h 906898"/>
              <a:gd name="connsiteX4098" fmla="*/ 886142 w 906898"/>
              <a:gd name="connsiteY4098" fmla="*/ 460337 h 906898"/>
              <a:gd name="connsiteX4099" fmla="*/ 884081 w 906898"/>
              <a:gd name="connsiteY4099" fmla="*/ 464450 h 906898"/>
              <a:gd name="connsiteX4100" fmla="*/ 877895 w 906898"/>
              <a:gd name="connsiteY4100" fmla="*/ 470621 h 906898"/>
              <a:gd name="connsiteX4101" fmla="*/ 871709 w 906898"/>
              <a:gd name="connsiteY4101" fmla="*/ 472678 h 906898"/>
              <a:gd name="connsiteX4102" fmla="*/ 873771 w 906898"/>
              <a:gd name="connsiteY4102" fmla="*/ 474734 h 906898"/>
              <a:gd name="connsiteX4103" fmla="*/ 873771 w 906898"/>
              <a:gd name="connsiteY4103" fmla="*/ 476791 h 906898"/>
              <a:gd name="connsiteX4104" fmla="*/ 871709 w 906898"/>
              <a:gd name="connsiteY4104" fmla="*/ 476791 h 906898"/>
              <a:gd name="connsiteX4105" fmla="*/ 863462 w 906898"/>
              <a:gd name="connsiteY4105" fmla="*/ 480905 h 906898"/>
              <a:gd name="connsiteX4106" fmla="*/ 859338 w 906898"/>
              <a:gd name="connsiteY4106" fmla="*/ 478848 h 906898"/>
              <a:gd name="connsiteX4107" fmla="*/ 857276 w 906898"/>
              <a:gd name="connsiteY4107" fmla="*/ 466507 h 906898"/>
              <a:gd name="connsiteX4108" fmla="*/ 863592 w 906898"/>
              <a:gd name="connsiteY4108" fmla="*/ 463807 h 906898"/>
              <a:gd name="connsiteX4109" fmla="*/ 865576 w 906898"/>
              <a:gd name="connsiteY4109" fmla="*/ 464305 h 906898"/>
              <a:gd name="connsiteX4110" fmla="*/ 866428 w 906898"/>
              <a:gd name="connsiteY4110" fmla="*/ 462595 h 906898"/>
              <a:gd name="connsiteX4111" fmla="*/ 871709 w 906898"/>
              <a:gd name="connsiteY4111" fmla="*/ 460337 h 906898"/>
              <a:gd name="connsiteX4112" fmla="*/ 871709 w 906898"/>
              <a:gd name="connsiteY4112" fmla="*/ 452110 h 906898"/>
              <a:gd name="connsiteX4113" fmla="*/ 879957 w 906898"/>
              <a:gd name="connsiteY4113" fmla="*/ 443883 h 906898"/>
              <a:gd name="connsiteX4114" fmla="*/ 873771 w 906898"/>
              <a:gd name="connsiteY4114" fmla="*/ 427429 h 906898"/>
              <a:gd name="connsiteX4115" fmla="*/ 869647 w 906898"/>
              <a:gd name="connsiteY4115" fmla="*/ 423315 h 906898"/>
              <a:gd name="connsiteX4116" fmla="*/ 865576 w 906898"/>
              <a:gd name="connsiteY4116" fmla="*/ 417223 h 906898"/>
              <a:gd name="connsiteX4117" fmla="*/ 865576 w 906898"/>
              <a:gd name="connsiteY4117" fmla="*/ 417021 h 906898"/>
              <a:gd name="connsiteX4118" fmla="*/ 865304 w 906898"/>
              <a:gd name="connsiteY4118" fmla="*/ 416815 h 906898"/>
              <a:gd name="connsiteX4119" fmla="*/ 861400 w 906898"/>
              <a:gd name="connsiteY4119" fmla="*/ 410974 h 906898"/>
              <a:gd name="connsiteX4120" fmla="*/ 857276 w 906898"/>
              <a:gd name="connsiteY4120" fmla="*/ 408918 h 906898"/>
              <a:gd name="connsiteX4121" fmla="*/ 857276 w 906898"/>
              <a:gd name="connsiteY4121" fmla="*/ 398634 h 906898"/>
              <a:gd name="connsiteX4122" fmla="*/ 859338 w 906898"/>
              <a:gd name="connsiteY4122" fmla="*/ 396577 h 906898"/>
              <a:gd name="connsiteX4123" fmla="*/ 869647 w 906898"/>
              <a:gd name="connsiteY4123" fmla="*/ 402747 h 906898"/>
              <a:gd name="connsiteX4124" fmla="*/ 869647 w 906898"/>
              <a:gd name="connsiteY4124" fmla="*/ 406861 h 906898"/>
              <a:gd name="connsiteX4125" fmla="*/ 877895 w 906898"/>
              <a:gd name="connsiteY4125" fmla="*/ 406861 h 906898"/>
              <a:gd name="connsiteX4126" fmla="*/ 884081 w 906898"/>
              <a:gd name="connsiteY4126" fmla="*/ 415088 h 906898"/>
              <a:gd name="connsiteX4127" fmla="*/ 886142 w 906898"/>
              <a:gd name="connsiteY4127" fmla="*/ 423315 h 906898"/>
              <a:gd name="connsiteX4128" fmla="*/ 889970 w 906898"/>
              <a:gd name="connsiteY4128" fmla="*/ 427134 h 906898"/>
              <a:gd name="connsiteX4129" fmla="*/ 883701 w 906898"/>
              <a:gd name="connsiteY4129" fmla="*/ 364940 h 906898"/>
              <a:gd name="connsiteX4130" fmla="*/ 860654 w 906898"/>
              <a:gd name="connsiteY4130" fmla="*/ 290695 h 906898"/>
              <a:gd name="connsiteX4131" fmla="*/ 858399 w 906898"/>
              <a:gd name="connsiteY4131" fmla="*/ 290020 h 906898"/>
              <a:gd name="connsiteX4132" fmla="*/ 853273 w 906898"/>
              <a:gd name="connsiteY4132" fmla="*/ 291555 h 906898"/>
              <a:gd name="connsiteX4133" fmla="*/ 847121 w 906898"/>
              <a:gd name="connsiteY4133" fmla="*/ 291555 h 906898"/>
              <a:gd name="connsiteX4134" fmla="*/ 838919 w 906898"/>
              <a:gd name="connsiteY4134" fmla="*/ 285413 h 906898"/>
              <a:gd name="connsiteX4135" fmla="*/ 832767 w 906898"/>
              <a:gd name="connsiteY4135" fmla="*/ 283366 h 906898"/>
              <a:gd name="connsiteX4136" fmla="*/ 832767 w 906898"/>
              <a:gd name="connsiteY4136" fmla="*/ 277224 h 906898"/>
              <a:gd name="connsiteX4137" fmla="*/ 838919 w 906898"/>
              <a:gd name="connsiteY4137" fmla="*/ 271082 h 906898"/>
              <a:gd name="connsiteX4138" fmla="*/ 847377 w 906898"/>
              <a:gd name="connsiteY4138" fmla="*/ 275176 h 906898"/>
              <a:gd name="connsiteX4139" fmla="*/ 853458 w 906898"/>
              <a:gd name="connsiteY4139" fmla="*/ 273931 h 906898"/>
              <a:gd name="connsiteX4140" fmla="*/ 852394 w 906898"/>
              <a:gd name="connsiteY4140" fmla="*/ 271971 h 906898"/>
              <a:gd name="connsiteX4141" fmla="*/ 849059 w 906898"/>
              <a:gd name="connsiteY4141" fmla="*/ 273074 h 906898"/>
              <a:gd name="connsiteX4142" fmla="*/ 838684 w 906898"/>
              <a:gd name="connsiteY4142" fmla="*/ 268957 h 906898"/>
              <a:gd name="connsiteX4143" fmla="*/ 840759 w 906898"/>
              <a:gd name="connsiteY4143" fmla="*/ 262782 h 906898"/>
              <a:gd name="connsiteX4144" fmla="*/ 848062 w 906898"/>
              <a:gd name="connsiteY4144" fmla="*/ 263989 h 906898"/>
              <a:gd name="connsiteX4145" fmla="*/ 840523 w 906898"/>
              <a:gd name="connsiteY4145" fmla="*/ 250100 h 906898"/>
              <a:gd name="connsiteX4146" fmla="*/ 840936 w 906898"/>
              <a:gd name="connsiteY4146" fmla="*/ 256511 h 906898"/>
              <a:gd name="connsiteX4147" fmla="*/ 834744 w 906898"/>
              <a:gd name="connsiteY4147" fmla="*/ 270971 h 906898"/>
              <a:gd name="connsiteX4148" fmla="*/ 816166 w 906898"/>
              <a:gd name="connsiteY4148" fmla="*/ 281300 h 906898"/>
              <a:gd name="connsiteX4149" fmla="*/ 797589 w 906898"/>
              <a:gd name="connsiteY4149" fmla="*/ 270971 h 906898"/>
              <a:gd name="connsiteX4150" fmla="*/ 795524 w 906898"/>
              <a:gd name="connsiteY4150" fmla="*/ 262708 h 906898"/>
              <a:gd name="connsiteX4151" fmla="*/ 799653 w 906898"/>
              <a:gd name="connsiteY4151" fmla="*/ 252379 h 906898"/>
              <a:gd name="connsiteX4152" fmla="*/ 803781 w 906898"/>
              <a:gd name="connsiteY4152" fmla="*/ 252379 h 906898"/>
              <a:gd name="connsiteX4153" fmla="*/ 807909 w 906898"/>
              <a:gd name="connsiteY4153" fmla="*/ 256511 h 906898"/>
              <a:gd name="connsiteX4154" fmla="*/ 814102 w 906898"/>
              <a:gd name="connsiteY4154" fmla="*/ 254445 h 906898"/>
              <a:gd name="connsiteX4155" fmla="*/ 818230 w 906898"/>
              <a:gd name="connsiteY4155" fmla="*/ 262708 h 906898"/>
              <a:gd name="connsiteX4156" fmla="*/ 812038 w 906898"/>
              <a:gd name="connsiteY4156" fmla="*/ 266840 h 906898"/>
              <a:gd name="connsiteX4157" fmla="*/ 805845 w 906898"/>
              <a:gd name="connsiteY4157" fmla="*/ 266840 h 906898"/>
              <a:gd name="connsiteX4158" fmla="*/ 816166 w 906898"/>
              <a:gd name="connsiteY4158" fmla="*/ 273037 h 906898"/>
              <a:gd name="connsiteX4159" fmla="*/ 830615 w 906898"/>
              <a:gd name="connsiteY4159" fmla="*/ 266840 h 906898"/>
              <a:gd name="connsiteX4160" fmla="*/ 835518 w 906898"/>
              <a:gd name="connsiteY4160" fmla="*/ 251088 h 906898"/>
              <a:gd name="connsiteX4161" fmla="*/ 833118 w 906898"/>
              <a:gd name="connsiteY4161" fmla="*/ 236456 h 906898"/>
              <a:gd name="connsiteX4162" fmla="*/ 827085 w 906898"/>
              <a:gd name="connsiteY4162" fmla="*/ 225342 h 906898"/>
              <a:gd name="connsiteX4163" fmla="*/ 826566 w 906898"/>
              <a:gd name="connsiteY4163" fmla="*/ 225598 h 906898"/>
              <a:gd name="connsiteX4164" fmla="*/ 820342 w 906898"/>
              <a:gd name="connsiteY4164" fmla="*/ 219435 h 906898"/>
              <a:gd name="connsiteX4165" fmla="*/ 818267 w 906898"/>
              <a:gd name="connsiteY4165" fmla="*/ 215327 h 906898"/>
              <a:gd name="connsiteX4166" fmla="*/ 812042 w 906898"/>
              <a:gd name="connsiteY4166" fmla="*/ 215327 h 906898"/>
              <a:gd name="connsiteX4167" fmla="*/ 805816 w 906898"/>
              <a:gd name="connsiteY4167" fmla="*/ 203001 h 906898"/>
              <a:gd name="connsiteX4168" fmla="*/ 807635 w 906898"/>
              <a:gd name="connsiteY4168" fmla="*/ 195801 h 906898"/>
              <a:gd name="connsiteX4169" fmla="*/ 794914 w 906898"/>
              <a:gd name="connsiteY4169" fmla="*/ 180384 h 906898"/>
              <a:gd name="connsiteX4170" fmla="*/ 787319 w 906898"/>
              <a:gd name="connsiteY4170" fmla="*/ 180384 h 906898"/>
              <a:gd name="connsiteX4171" fmla="*/ 777122 w 906898"/>
              <a:gd name="connsiteY4171" fmla="*/ 168059 h 906898"/>
              <a:gd name="connsiteX4172" fmla="*/ 777122 w 906898"/>
              <a:gd name="connsiteY4172" fmla="*/ 161896 h 906898"/>
              <a:gd name="connsiteX4173" fmla="*/ 768965 w 906898"/>
              <a:gd name="connsiteY4173" fmla="*/ 157788 h 906898"/>
              <a:gd name="connsiteX4174" fmla="*/ 768965 w 906898"/>
              <a:gd name="connsiteY4174" fmla="*/ 151626 h 906898"/>
              <a:gd name="connsiteX4175" fmla="*/ 770804 w 906898"/>
              <a:gd name="connsiteY4175" fmla="*/ 151162 h 906898"/>
              <a:gd name="connsiteX4176" fmla="*/ 767693 w 906898"/>
              <a:gd name="connsiteY4176" fmla="*/ 147391 h 906898"/>
              <a:gd name="connsiteX4177" fmla="*/ 765805 w 906898"/>
              <a:gd name="connsiteY4177" fmla="*/ 147234 h 906898"/>
              <a:gd name="connsiteX4178" fmla="*/ 762714 w 906898"/>
              <a:gd name="connsiteY4178" fmla="*/ 145428 h 906898"/>
              <a:gd name="connsiteX4179" fmla="*/ 750350 w 906898"/>
              <a:gd name="connsiteY4179" fmla="*/ 139235 h 906898"/>
              <a:gd name="connsiteX4180" fmla="*/ 740047 w 906898"/>
              <a:gd name="connsiteY4180" fmla="*/ 139235 h 906898"/>
              <a:gd name="connsiteX4181" fmla="*/ 721500 w 906898"/>
              <a:gd name="connsiteY4181" fmla="*/ 151621 h 906898"/>
              <a:gd name="connsiteX4182" fmla="*/ 721500 w 906898"/>
              <a:gd name="connsiteY4182" fmla="*/ 161941 h 906898"/>
              <a:gd name="connsiteX4183" fmla="*/ 725622 w 906898"/>
              <a:gd name="connsiteY4183" fmla="*/ 166070 h 906898"/>
              <a:gd name="connsiteX4184" fmla="*/ 725622 w 906898"/>
              <a:gd name="connsiteY4184" fmla="*/ 157813 h 906898"/>
              <a:gd name="connsiteX4185" fmla="*/ 735925 w 906898"/>
              <a:gd name="connsiteY4185" fmla="*/ 155749 h 906898"/>
              <a:gd name="connsiteX4186" fmla="*/ 740047 w 906898"/>
              <a:gd name="connsiteY4186" fmla="*/ 161941 h 906898"/>
              <a:gd name="connsiteX4187" fmla="*/ 737986 w 906898"/>
              <a:gd name="connsiteY4187" fmla="*/ 168134 h 906898"/>
              <a:gd name="connsiteX4188" fmla="*/ 740047 w 906898"/>
              <a:gd name="connsiteY4188" fmla="*/ 170198 h 906898"/>
              <a:gd name="connsiteX4189" fmla="*/ 735925 w 906898"/>
              <a:gd name="connsiteY4189" fmla="*/ 176390 h 906898"/>
              <a:gd name="connsiteX4190" fmla="*/ 717379 w 906898"/>
              <a:gd name="connsiteY4190" fmla="*/ 172262 h 906898"/>
              <a:gd name="connsiteX4191" fmla="*/ 711197 w 906898"/>
              <a:gd name="connsiteY4191" fmla="*/ 151621 h 906898"/>
              <a:gd name="connsiteX4192" fmla="*/ 731804 w 906898"/>
              <a:gd name="connsiteY4192" fmla="*/ 133042 h 906898"/>
              <a:gd name="connsiteX4193" fmla="*/ 741077 w 906898"/>
              <a:gd name="connsiteY4193" fmla="*/ 131753 h 906898"/>
              <a:gd name="connsiteX4194" fmla="*/ 750350 w 906898"/>
              <a:gd name="connsiteY4194" fmla="*/ 135108 h 906898"/>
              <a:gd name="connsiteX4195" fmla="*/ 759084 w 906898"/>
              <a:gd name="connsiteY4195" fmla="*/ 138857 h 906898"/>
              <a:gd name="connsiteX4196" fmla="*/ 736097 w 906898"/>
              <a:gd name="connsiteY4196" fmla="*/ 119890 h 906898"/>
              <a:gd name="connsiteX4197" fmla="*/ 736097 w 906898"/>
              <a:gd name="connsiteY4197" fmla="*/ 128914 h 906898"/>
              <a:gd name="connsiteX4198" fmla="*/ 731980 w 906898"/>
              <a:gd name="connsiteY4198" fmla="*/ 128914 h 906898"/>
              <a:gd name="connsiteX4199" fmla="*/ 727863 w 906898"/>
              <a:gd name="connsiteY4199" fmla="*/ 118585 h 906898"/>
              <a:gd name="connsiteX4200" fmla="*/ 730218 w 906898"/>
              <a:gd name="connsiteY4200" fmla="*/ 115040 h 906898"/>
              <a:gd name="connsiteX4201" fmla="*/ 728513 w 906898"/>
              <a:gd name="connsiteY4201" fmla="*/ 113633 h 906898"/>
              <a:gd name="connsiteX4202" fmla="*/ 725672 w 906898"/>
              <a:gd name="connsiteY4202" fmla="*/ 120761 h 906898"/>
              <a:gd name="connsiteX4203" fmla="*/ 727731 w 906898"/>
              <a:gd name="connsiteY4203" fmla="*/ 131090 h 906898"/>
              <a:gd name="connsiteX4204" fmla="*/ 715380 w 906898"/>
              <a:gd name="connsiteY4204" fmla="*/ 135221 h 906898"/>
              <a:gd name="connsiteX4205" fmla="*/ 715380 w 906898"/>
              <a:gd name="connsiteY4205" fmla="*/ 126957 h 906898"/>
              <a:gd name="connsiteX4206" fmla="*/ 715380 w 906898"/>
              <a:gd name="connsiteY4206" fmla="*/ 122826 h 906898"/>
              <a:gd name="connsiteX4207" fmla="*/ 711263 w 906898"/>
              <a:gd name="connsiteY4207" fmla="*/ 112497 h 906898"/>
              <a:gd name="connsiteX4208" fmla="*/ 713322 w 906898"/>
              <a:gd name="connsiteY4208" fmla="*/ 108366 h 906898"/>
              <a:gd name="connsiteX4209" fmla="*/ 713322 w 906898"/>
              <a:gd name="connsiteY4209" fmla="*/ 101099 h 906898"/>
              <a:gd name="connsiteX4210" fmla="*/ 698996 w 906898"/>
              <a:gd name="connsiteY4210" fmla="*/ 89279 h 906898"/>
              <a:gd name="connsiteX4211" fmla="*/ 453449 w 906898"/>
              <a:gd name="connsiteY4211" fmla="*/ 14275 h 906898"/>
              <a:gd name="connsiteX4212" fmla="*/ 453449 w 906898"/>
              <a:gd name="connsiteY4212" fmla="*/ 0 h 906898"/>
              <a:gd name="connsiteX4213" fmla="*/ 906898 w 906898"/>
              <a:gd name="connsiteY4213" fmla="*/ 453449 h 906898"/>
              <a:gd name="connsiteX4214" fmla="*/ 453449 w 906898"/>
              <a:gd name="connsiteY4214" fmla="*/ 906898 h 906898"/>
              <a:gd name="connsiteX4215" fmla="*/ 0 w 906898"/>
              <a:gd name="connsiteY4215" fmla="*/ 453449 h 906898"/>
              <a:gd name="connsiteX4216" fmla="*/ 453449 w 906898"/>
              <a:gd name="connsiteY4216" fmla="*/ 0 h 906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Lst>
            <a:rect l="l" t="t" r="r" b="b"/>
            <a:pathLst>
              <a:path w="906898" h="906898">
                <a:moveTo>
                  <a:pt x="435734" y="875766"/>
                </a:moveTo>
                <a:cubicBezTo>
                  <a:pt x="437263" y="876019"/>
                  <a:pt x="438792" y="877034"/>
                  <a:pt x="439812" y="878048"/>
                </a:cubicBezTo>
                <a:cubicBezTo>
                  <a:pt x="443891" y="882106"/>
                  <a:pt x="443891" y="882106"/>
                  <a:pt x="443891" y="882106"/>
                </a:cubicBezTo>
                <a:cubicBezTo>
                  <a:pt x="443891" y="884135"/>
                  <a:pt x="445931" y="886164"/>
                  <a:pt x="443891" y="890222"/>
                </a:cubicBezTo>
                <a:cubicBezTo>
                  <a:pt x="441852" y="892250"/>
                  <a:pt x="439812" y="890222"/>
                  <a:pt x="437773" y="890222"/>
                </a:cubicBezTo>
                <a:cubicBezTo>
                  <a:pt x="437773" y="886164"/>
                  <a:pt x="435733" y="884135"/>
                  <a:pt x="435733" y="882106"/>
                </a:cubicBezTo>
                <a:cubicBezTo>
                  <a:pt x="433694" y="880077"/>
                  <a:pt x="431655" y="880077"/>
                  <a:pt x="431655" y="878048"/>
                </a:cubicBezTo>
                <a:cubicBezTo>
                  <a:pt x="432674" y="876019"/>
                  <a:pt x="434204" y="875512"/>
                  <a:pt x="435734" y="875766"/>
                </a:cubicBezTo>
                <a:close/>
                <a:moveTo>
                  <a:pt x="464542" y="873791"/>
                </a:moveTo>
                <a:cubicBezTo>
                  <a:pt x="464542" y="875850"/>
                  <a:pt x="464542" y="875850"/>
                  <a:pt x="464542" y="877908"/>
                </a:cubicBezTo>
                <a:cubicBezTo>
                  <a:pt x="462472" y="875850"/>
                  <a:pt x="462472" y="875850"/>
                  <a:pt x="462472" y="875850"/>
                </a:cubicBezTo>
                <a:cubicBezTo>
                  <a:pt x="464542" y="875850"/>
                  <a:pt x="464542" y="875850"/>
                  <a:pt x="464542" y="873791"/>
                </a:cubicBezTo>
                <a:close/>
                <a:moveTo>
                  <a:pt x="365619" y="868820"/>
                </a:moveTo>
                <a:cubicBezTo>
                  <a:pt x="367278" y="868658"/>
                  <a:pt x="368943" y="868700"/>
                  <a:pt x="370516" y="869015"/>
                </a:cubicBezTo>
                <a:cubicBezTo>
                  <a:pt x="372614" y="869434"/>
                  <a:pt x="374551" y="870338"/>
                  <a:pt x="376100" y="871888"/>
                </a:cubicBezTo>
                <a:cubicBezTo>
                  <a:pt x="376100" y="873953"/>
                  <a:pt x="376100" y="876019"/>
                  <a:pt x="376100" y="878085"/>
                </a:cubicBezTo>
                <a:cubicBezTo>
                  <a:pt x="380232" y="876019"/>
                  <a:pt x="384363" y="876019"/>
                  <a:pt x="388495" y="878085"/>
                </a:cubicBezTo>
                <a:cubicBezTo>
                  <a:pt x="388495" y="880151"/>
                  <a:pt x="388495" y="882216"/>
                  <a:pt x="388495" y="884282"/>
                </a:cubicBezTo>
                <a:cubicBezTo>
                  <a:pt x="382297" y="882216"/>
                  <a:pt x="376100" y="884282"/>
                  <a:pt x="371969" y="880151"/>
                </a:cubicBezTo>
                <a:cubicBezTo>
                  <a:pt x="369903" y="880151"/>
                  <a:pt x="367837" y="876019"/>
                  <a:pt x="363706" y="878085"/>
                </a:cubicBezTo>
                <a:cubicBezTo>
                  <a:pt x="359574" y="876019"/>
                  <a:pt x="351311" y="882216"/>
                  <a:pt x="353377" y="873953"/>
                </a:cubicBezTo>
                <a:cubicBezTo>
                  <a:pt x="355701" y="871629"/>
                  <a:pt x="360639" y="869305"/>
                  <a:pt x="365619" y="868820"/>
                </a:cubicBezTo>
                <a:close/>
                <a:moveTo>
                  <a:pt x="443064" y="860926"/>
                </a:moveTo>
                <a:cubicBezTo>
                  <a:pt x="443841" y="860412"/>
                  <a:pt x="444876" y="860412"/>
                  <a:pt x="445911" y="861441"/>
                </a:cubicBezTo>
                <a:cubicBezTo>
                  <a:pt x="450051" y="863499"/>
                  <a:pt x="450051" y="863499"/>
                  <a:pt x="450051" y="863499"/>
                </a:cubicBezTo>
                <a:cubicBezTo>
                  <a:pt x="452121" y="867616"/>
                  <a:pt x="447981" y="869674"/>
                  <a:pt x="450051" y="871733"/>
                </a:cubicBezTo>
                <a:cubicBezTo>
                  <a:pt x="452121" y="869674"/>
                  <a:pt x="454191" y="869674"/>
                  <a:pt x="456262" y="869674"/>
                </a:cubicBezTo>
                <a:cubicBezTo>
                  <a:pt x="458332" y="869674"/>
                  <a:pt x="462472" y="871733"/>
                  <a:pt x="462472" y="875850"/>
                </a:cubicBezTo>
                <a:cubicBezTo>
                  <a:pt x="462472" y="877908"/>
                  <a:pt x="460402" y="879966"/>
                  <a:pt x="460402" y="882025"/>
                </a:cubicBezTo>
                <a:cubicBezTo>
                  <a:pt x="462472" y="882025"/>
                  <a:pt x="462472" y="882025"/>
                  <a:pt x="462472" y="882025"/>
                </a:cubicBezTo>
                <a:cubicBezTo>
                  <a:pt x="464542" y="882025"/>
                  <a:pt x="462472" y="879966"/>
                  <a:pt x="464542" y="879966"/>
                </a:cubicBezTo>
                <a:cubicBezTo>
                  <a:pt x="464542" y="879966"/>
                  <a:pt x="466612" y="882025"/>
                  <a:pt x="468682" y="882025"/>
                </a:cubicBezTo>
                <a:cubicBezTo>
                  <a:pt x="472822" y="884083"/>
                  <a:pt x="468682" y="888200"/>
                  <a:pt x="470752" y="890258"/>
                </a:cubicBezTo>
                <a:cubicBezTo>
                  <a:pt x="468682" y="890258"/>
                  <a:pt x="466612" y="890258"/>
                  <a:pt x="464542" y="890258"/>
                </a:cubicBezTo>
                <a:cubicBezTo>
                  <a:pt x="460402" y="890258"/>
                  <a:pt x="454191" y="890258"/>
                  <a:pt x="447981" y="890258"/>
                </a:cubicBezTo>
                <a:cubicBezTo>
                  <a:pt x="445911" y="888200"/>
                  <a:pt x="447981" y="884083"/>
                  <a:pt x="445911" y="882025"/>
                </a:cubicBezTo>
                <a:cubicBezTo>
                  <a:pt x="445911" y="877908"/>
                  <a:pt x="441771" y="875850"/>
                  <a:pt x="437631" y="873791"/>
                </a:cubicBezTo>
                <a:cubicBezTo>
                  <a:pt x="437631" y="869674"/>
                  <a:pt x="439701" y="867616"/>
                  <a:pt x="441771" y="863499"/>
                </a:cubicBezTo>
                <a:cubicBezTo>
                  <a:pt x="441771" y="862470"/>
                  <a:pt x="442288" y="861441"/>
                  <a:pt x="443064" y="860926"/>
                </a:cubicBezTo>
                <a:close/>
                <a:moveTo>
                  <a:pt x="372932" y="854195"/>
                </a:moveTo>
                <a:cubicBezTo>
                  <a:pt x="375007" y="853676"/>
                  <a:pt x="377082" y="854195"/>
                  <a:pt x="378120" y="857307"/>
                </a:cubicBezTo>
                <a:cubicBezTo>
                  <a:pt x="380195" y="859382"/>
                  <a:pt x="380195" y="861457"/>
                  <a:pt x="378120" y="863532"/>
                </a:cubicBezTo>
                <a:cubicBezTo>
                  <a:pt x="373970" y="867682"/>
                  <a:pt x="367745" y="865607"/>
                  <a:pt x="363595" y="865607"/>
                </a:cubicBezTo>
                <a:cubicBezTo>
                  <a:pt x="363595" y="863532"/>
                  <a:pt x="365670" y="861457"/>
                  <a:pt x="367745" y="857307"/>
                </a:cubicBezTo>
                <a:cubicBezTo>
                  <a:pt x="368783" y="856270"/>
                  <a:pt x="370857" y="854714"/>
                  <a:pt x="372932" y="854195"/>
                </a:cubicBezTo>
                <a:close/>
                <a:moveTo>
                  <a:pt x="304101" y="854167"/>
                </a:moveTo>
                <a:cubicBezTo>
                  <a:pt x="306159" y="853914"/>
                  <a:pt x="308218" y="854421"/>
                  <a:pt x="310276" y="855435"/>
                </a:cubicBezTo>
                <a:cubicBezTo>
                  <a:pt x="312335" y="857464"/>
                  <a:pt x="312335" y="857464"/>
                  <a:pt x="312335" y="859493"/>
                </a:cubicBezTo>
                <a:cubicBezTo>
                  <a:pt x="316451" y="855435"/>
                  <a:pt x="318510" y="855435"/>
                  <a:pt x="322626" y="857464"/>
                </a:cubicBezTo>
                <a:cubicBezTo>
                  <a:pt x="326743" y="857464"/>
                  <a:pt x="328802" y="859493"/>
                  <a:pt x="330860" y="863551"/>
                </a:cubicBezTo>
                <a:cubicBezTo>
                  <a:pt x="330860" y="865580"/>
                  <a:pt x="337035" y="869638"/>
                  <a:pt x="330860" y="871667"/>
                </a:cubicBezTo>
                <a:cubicBezTo>
                  <a:pt x="326743" y="869638"/>
                  <a:pt x="324685" y="867609"/>
                  <a:pt x="320568" y="865580"/>
                </a:cubicBezTo>
                <a:cubicBezTo>
                  <a:pt x="318510" y="863551"/>
                  <a:pt x="316451" y="861522"/>
                  <a:pt x="312335" y="861522"/>
                </a:cubicBezTo>
                <a:cubicBezTo>
                  <a:pt x="310276" y="863551"/>
                  <a:pt x="308218" y="863551"/>
                  <a:pt x="306159" y="863551"/>
                </a:cubicBezTo>
                <a:cubicBezTo>
                  <a:pt x="304101" y="861522"/>
                  <a:pt x="295868" y="863551"/>
                  <a:pt x="297926" y="857464"/>
                </a:cubicBezTo>
                <a:cubicBezTo>
                  <a:pt x="299984" y="855435"/>
                  <a:pt x="302043" y="854421"/>
                  <a:pt x="304101" y="854167"/>
                </a:cubicBezTo>
                <a:close/>
                <a:moveTo>
                  <a:pt x="441781" y="853407"/>
                </a:moveTo>
                <a:cubicBezTo>
                  <a:pt x="441781" y="855399"/>
                  <a:pt x="443939" y="855399"/>
                  <a:pt x="443939" y="857391"/>
                </a:cubicBezTo>
                <a:cubicBezTo>
                  <a:pt x="443939" y="859383"/>
                  <a:pt x="443939" y="859383"/>
                  <a:pt x="441781" y="861375"/>
                </a:cubicBezTo>
                <a:cubicBezTo>
                  <a:pt x="439623" y="861375"/>
                  <a:pt x="441781" y="859383"/>
                  <a:pt x="441781" y="857391"/>
                </a:cubicBezTo>
                <a:cubicBezTo>
                  <a:pt x="441781" y="857391"/>
                  <a:pt x="439623" y="855399"/>
                  <a:pt x="441781" y="853407"/>
                </a:cubicBezTo>
                <a:close/>
                <a:moveTo>
                  <a:pt x="451621" y="843321"/>
                </a:moveTo>
                <a:lnTo>
                  <a:pt x="451981" y="843372"/>
                </a:lnTo>
                <a:cubicBezTo>
                  <a:pt x="452238" y="844144"/>
                  <a:pt x="452238" y="845173"/>
                  <a:pt x="452238" y="845173"/>
                </a:cubicBezTo>
                <a:close/>
                <a:moveTo>
                  <a:pt x="324585" y="843115"/>
                </a:moveTo>
                <a:cubicBezTo>
                  <a:pt x="326633" y="843115"/>
                  <a:pt x="328680" y="845154"/>
                  <a:pt x="330727" y="847193"/>
                </a:cubicBezTo>
                <a:cubicBezTo>
                  <a:pt x="330727" y="849233"/>
                  <a:pt x="330727" y="853312"/>
                  <a:pt x="330727" y="857391"/>
                </a:cubicBezTo>
                <a:cubicBezTo>
                  <a:pt x="326633" y="857391"/>
                  <a:pt x="324585" y="853312"/>
                  <a:pt x="320491" y="853312"/>
                </a:cubicBezTo>
                <a:cubicBezTo>
                  <a:pt x="318443" y="853312"/>
                  <a:pt x="320491" y="849233"/>
                  <a:pt x="320491" y="847193"/>
                </a:cubicBezTo>
                <a:cubicBezTo>
                  <a:pt x="320491" y="845154"/>
                  <a:pt x="322538" y="843115"/>
                  <a:pt x="324585" y="843115"/>
                </a:cubicBezTo>
                <a:close/>
                <a:moveTo>
                  <a:pt x="374871" y="842849"/>
                </a:moveTo>
                <a:cubicBezTo>
                  <a:pt x="377450" y="842334"/>
                  <a:pt x="380029" y="842849"/>
                  <a:pt x="382092" y="844907"/>
                </a:cubicBezTo>
                <a:cubicBezTo>
                  <a:pt x="384155" y="844907"/>
                  <a:pt x="388282" y="842849"/>
                  <a:pt x="390345" y="844907"/>
                </a:cubicBezTo>
                <a:cubicBezTo>
                  <a:pt x="392408" y="844907"/>
                  <a:pt x="394471" y="846966"/>
                  <a:pt x="394471" y="849024"/>
                </a:cubicBezTo>
                <a:cubicBezTo>
                  <a:pt x="394471" y="851082"/>
                  <a:pt x="394471" y="853141"/>
                  <a:pt x="392408" y="855199"/>
                </a:cubicBezTo>
                <a:cubicBezTo>
                  <a:pt x="392408" y="857258"/>
                  <a:pt x="386218" y="857258"/>
                  <a:pt x="388282" y="859316"/>
                </a:cubicBezTo>
                <a:cubicBezTo>
                  <a:pt x="390345" y="861375"/>
                  <a:pt x="390345" y="863433"/>
                  <a:pt x="390345" y="863433"/>
                </a:cubicBezTo>
                <a:cubicBezTo>
                  <a:pt x="388282" y="869608"/>
                  <a:pt x="384155" y="869608"/>
                  <a:pt x="377966" y="871667"/>
                </a:cubicBezTo>
                <a:cubicBezTo>
                  <a:pt x="377966" y="869608"/>
                  <a:pt x="375903" y="869608"/>
                  <a:pt x="375903" y="867550"/>
                </a:cubicBezTo>
                <a:cubicBezTo>
                  <a:pt x="375903" y="865491"/>
                  <a:pt x="380029" y="865491"/>
                  <a:pt x="382092" y="863433"/>
                </a:cubicBezTo>
                <a:cubicBezTo>
                  <a:pt x="382092" y="859316"/>
                  <a:pt x="382092" y="857258"/>
                  <a:pt x="380029" y="855199"/>
                </a:cubicBezTo>
                <a:cubicBezTo>
                  <a:pt x="377966" y="851082"/>
                  <a:pt x="371776" y="851082"/>
                  <a:pt x="369713" y="853141"/>
                </a:cubicBezTo>
                <a:cubicBezTo>
                  <a:pt x="367650" y="853141"/>
                  <a:pt x="367650" y="855199"/>
                  <a:pt x="365587" y="855199"/>
                </a:cubicBezTo>
                <a:cubicBezTo>
                  <a:pt x="365587" y="851082"/>
                  <a:pt x="367650" y="849024"/>
                  <a:pt x="367650" y="846966"/>
                </a:cubicBezTo>
                <a:cubicBezTo>
                  <a:pt x="369713" y="844907"/>
                  <a:pt x="372292" y="843364"/>
                  <a:pt x="374871" y="842849"/>
                </a:cubicBezTo>
                <a:close/>
                <a:moveTo>
                  <a:pt x="414287" y="835843"/>
                </a:moveTo>
                <a:cubicBezTo>
                  <a:pt x="417614" y="835329"/>
                  <a:pt x="421197" y="835843"/>
                  <a:pt x="425291" y="836870"/>
                </a:cubicBezTo>
                <a:cubicBezTo>
                  <a:pt x="429386" y="840982"/>
                  <a:pt x="429386" y="840982"/>
                  <a:pt x="429386" y="840982"/>
                </a:cubicBezTo>
                <a:cubicBezTo>
                  <a:pt x="433481" y="845094"/>
                  <a:pt x="437575" y="849206"/>
                  <a:pt x="437575" y="855373"/>
                </a:cubicBezTo>
                <a:cubicBezTo>
                  <a:pt x="439623" y="861541"/>
                  <a:pt x="437575" y="869764"/>
                  <a:pt x="433481" y="873876"/>
                </a:cubicBezTo>
                <a:cubicBezTo>
                  <a:pt x="429386" y="880043"/>
                  <a:pt x="423244" y="880043"/>
                  <a:pt x="417102" y="884155"/>
                </a:cubicBezTo>
                <a:cubicBezTo>
                  <a:pt x="408913" y="886211"/>
                  <a:pt x="400723" y="888266"/>
                  <a:pt x="392534" y="884155"/>
                </a:cubicBezTo>
                <a:cubicBezTo>
                  <a:pt x="390487" y="882099"/>
                  <a:pt x="392534" y="882099"/>
                  <a:pt x="394581" y="882099"/>
                </a:cubicBezTo>
                <a:cubicBezTo>
                  <a:pt x="406865" y="884155"/>
                  <a:pt x="417102" y="880043"/>
                  <a:pt x="425291" y="873876"/>
                </a:cubicBezTo>
                <a:cubicBezTo>
                  <a:pt x="427339" y="867708"/>
                  <a:pt x="431433" y="863596"/>
                  <a:pt x="431433" y="857429"/>
                </a:cubicBezTo>
                <a:cubicBezTo>
                  <a:pt x="429386" y="853317"/>
                  <a:pt x="427339" y="849206"/>
                  <a:pt x="423244" y="845094"/>
                </a:cubicBezTo>
                <a:cubicBezTo>
                  <a:pt x="421197" y="845094"/>
                  <a:pt x="419149" y="843038"/>
                  <a:pt x="417102" y="845094"/>
                </a:cubicBezTo>
                <a:cubicBezTo>
                  <a:pt x="417102" y="847150"/>
                  <a:pt x="421197" y="849206"/>
                  <a:pt x="421197" y="851261"/>
                </a:cubicBezTo>
                <a:cubicBezTo>
                  <a:pt x="421197" y="855373"/>
                  <a:pt x="417102" y="855373"/>
                  <a:pt x="417102" y="857429"/>
                </a:cubicBezTo>
                <a:cubicBezTo>
                  <a:pt x="415055" y="859485"/>
                  <a:pt x="413007" y="859485"/>
                  <a:pt x="410960" y="857429"/>
                </a:cubicBezTo>
                <a:cubicBezTo>
                  <a:pt x="406865" y="857429"/>
                  <a:pt x="408913" y="853317"/>
                  <a:pt x="406865" y="851261"/>
                </a:cubicBezTo>
                <a:cubicBezTo>
                  <a:pt x="404818" y="851261"/>
                  <a:pt x="402771" y="849206"/>
                  <a:pt x="402771" y="847150"/>
                </a:cubicBezTo>
                <a:cubicBezTo>
                  <a:pt x="400723" y="845094"/>
                  <a:pt x="402771" y="840982"/>
                  <a:pt x="404818" y="840982"/>
                </a:cubicBezTo>
                <a:cubicBezTo>
                  <a:pt x="407889" y="837898"/>
                  <a:pt x="410960" y="836356"/>
                  <a:pt x="414287" y="835843"/>
                </a:cubicBezTo>
                <a:close/>
                <a:moveTo>
                  <a:pt x="351245" y="831270"/>
                </a:moveTo>
                <a:cubicBezTo>
                  <a:pt x="354332" y="831013"/>
                  <a:pt x="357420" y="831528"/>
                  <a:pt x="359478" y="832557"/>
                </a:cubicBezTo>
                <a:cubicBezTo>
                  <a:pt x="361537" y="836674"/>
                  <a:pt x="363595" y="838732"/>
                  <a:pt x="361537" y="842849"/>
                </a:cubicBezTo>
                <a:cubicBezTo>
                  <a:pt x="361537" y="844907"/>
                  <a:pt x="357420" y="844907"/>
                  <a:pt x="359478" y="846966"/>
                </a:cubicBezTo>
                <a:cubicBezTo>
                  <a:pt x="361537" y="849024"/>
                  <a:pt x="363595" y="853141"/>
                  <a:pt x="363595" y="855199"/>
                </a:cubicBezTo>
                <a:cubicBezTo>
                  <a:pt x="363595" y="863433"/>
                  <a:pt x="357420" y="867550"/>
                  <a:pt x="351245" y="871666"/>
                </a:cubicBezTo>
                <a:cubicBezTo>
                  <a:pt x="349186" y="871666"/>
                  <a:pt x="349186" y="867550"/>
                  <a:pt x="347128" y="867550"/>
                </a:cubicBezTo>
                <a:cubicBezTo>
                  <a:pt x="345070" y="865491"/>
                  <a:pt x="338894" y="865491"/>
                  <a:pt x="336836" y="867550"/>
                </a:cubicBezTo>
                <a:cubicBezTo>
                  <a:pt x="332719" y="863433"/>
                  <a:pt x="332719" y="857258"/>
                  <a:pt x="332719" y="853141"/>
                </a:cubicBezTo>
                <a:cubicBezTo>
                  <a:pt x="332719" y="846966"/>
                  <a:pt x="332719" y="846966"/>
                  <a:pt x="332719" y="846966"/>
                </a:cubicBezTo>
                <a:cubicBezTo>
                  <a:pt x="334777" y="844907"/>
                  <a:pt x="336836" y="842849"/>
                  <a:pt x="340953" y="842849"/>
                </a:cubicBezTo>
                <a:cubicBezTo>
                  <a:pt x="343011" y="840790"/>
                  <a:pt x="340953" y="836674"/>
                  <a:pt x="343011" y="834615"/>
                </a:cubicBezTo>
                <a:cubicBezTo>
                  <a:pt x="345070" y="832557"/>
                  <a:pt x="348157" y="831528"/>
                  <a:pt x="351245" y="831270"/>
                </a:cubicBezTo>
                <a:close/>
                <a:moveTo>
                  <a:pt x="258794" y="828507"/>
                </a:moveTo>
                <a:cubicBezTo>
                  <a:pt x="260860" y="828507"/>
                  <a:pt x="260860" y="828507"/>
                  <a:pt x="262926" y="830593"/>
                </a:cubicBezTo>
                <a:cubicBezTo>
                  <a:pt x="262926" y="832680"/>
                  <a:pt x="264992" y="834767"/>
                  <a:pt x="260860" y="834767"/>
                </a:cubicBezTo>
                <a:cubicBezTo>
                  <a:pt x="256729" y="832680"/>
                  <a:pt x="252597" y="843115"/>
                  <a:pt x="248466" y="836854"/>
                </a:cubicBezTo>
                <a:cubicBezTo>
                  <a:pt x="246400" y="836854"/>
                  <a:pt x="246400" y="834767"/>
                  <a:pt x="246400" y="832680"/>
                </a:cubicBezTo>
                <a:cubicBezTo>
                  <a:pt x="250531" y="830593"/>
                  <a:pt x="252597" y="828507"/>
                  <a:pt x="258794" y="828507"/>
                </a:cubicBezTo>
                <a:close/>
                <a:moveTo>
                  <a:pt x="511733" y="824523"/>
                </a:moveTo>
                <a:cubicBezTo>
                  <a:pt x="515850" y="824523"/>
                  <a:pt x="515850" y="828590"/>
                  <a:pt x="517908" y="830623"/>
                </a:cubicBezTo>
                <a:cubicBezTo>
                  <a:pt x="522025" y="836724"/>
                  <a:pt x="530258" y="836724"/>
                  <a:pt x="538492" y="836724"/>
                </a:cubicBezTo>
                <a:lnTo>
                  <a:pt x="519966" y="836724"/>
                </a:lnTo>
                <a:cubicBezTo>
                  <a:pt x="515850" y="834690"/>
                  <a:pt x="511733" y="830623"/>
                  <a:pt x="511733" y="826556"/>
                </a:cubicBezTo>
                <a:cubicBezTo>
                  <a:pt x="509674" y="824523"/>
                  <a:pt x="511733" y="824523"/>
                  <a:pt x="511733" y="824523"/>
                </a:cubicBezTo>
                <a:close/>
                <a:moveTo>
                  <a:pt x="314393" y="824523"/>
                </a:moveTo>
                <a:cubicBezTo>
                  <a:pt x="316451" y="824523"/>
                  <a:pt x="318510" y="824523"/>
                  <a:pt x="320568" y="826581"/>
                </a:cubicBezTo>
                <a:cubicBezTo>
                  <a:pt x="322626" y="828639"/>
                  <a:pt x="320568" y="830698"/>
                  <a:pt x="322626" y="832756"/>
                </a:cubicBezTo>
                <a:cubicBezTo>
                  <a:pt x="326743" y="830698"/>
                  <a:pt x="328802" y="830698"/>
                  <a:pt x="332918" y="832756"/>
                </a:cubicBezTo>
                <a:cubicBezTo>
                  <a:pt x="334977" y="834814"/>
                  <a:pt x="337035" y="836873"/>
                  <a:pt x="334977" y="840990"/>
                </a:cubicBezTo>
                <a:cubicBezTo>
                  <a:pt x="334977" y="840990"/>
                  <a:pt x="334977" y="843048"/>
                  <a:pt x="332918" y="845107"/>
                </a:cubicBezTo>
                <a:cubicBezTo>
                  <a:pt x="332918" y="845107"/>
                  <a:pt x="332918" y="843048"/>
                  <a:pt x="330860" y="843048"/>
                </a:cubicBezTo>
                <a:cubicBezTo>
                  <a:pt x="328802" y="840990"/>
                  <a:pt x="324685" y="840990"/>
                  <a:pt x="322626" y="840990"/>
                </a:cubicBezTo>
                <a:cubicBezTo>
                  <a:pt x="318510" y="843048"/>
                  <a:pt x="318510" y="845107"/>
                  <a:pt x="316451" y="849223"/>
                </a:cubicBezTo>
                <a:cubicBezTo>
                  <a:pt x="316451" y="853340"/>
                  <a:pt x="316451" y="853340"/>
                  <a:pt x="316451" y="853340"/>
                </a:cubicBezTo>
                <a:cubicBezTo>
                  <a:pt x="316451" y="853340"/>
                  <a:pt x="314393" y="855399"/>
                  <a:pt x="314393" y="855399"/>
                </a:cubicBezTo>
                <a:cubicBezTo>
                  <a:pt x="312334" y="851282"/>
                  <a:pt x="306159" y="849223"/>
                  <a:pt x="308218" y="845107"/>
                </a:cubicBezTo>
                <a:cubicBezTo>
                  <a:pt x="306159" y="843048"/>
                  <a:pt x="308218" y="840990"/>
                  <a:pt x="310276" y="838931"/>
                </a:cubicBezTo>
                <a:cubicBezTo>
                  <a:pt x="308218" y="834814"/>
                  <a:pt x="306159" y="832756"/>
                  <a:pt x="308218" y="828639"/>
                </a:cubicBezTo>
                <a:cubicBezTo>
                  <a:pt x="308218" y="826581"/>
                  <a:pt x="312334" y="824523"/>
                  <a:pt x="314393" y="824523"/>
                </a:cubicBezTo>
                <a:close/>
                <a:moveTo>
                  <a:pt x="506728" y="822104"/>
                </a:moveTo>
                <a:cubicBezTo>
                  <a:pt x="508857" y="823166"/>
                  <a:pt x="508083" y="827411"/>
                  <a:pt x="509631" y="830499"/>
                </a:cubicBezTo>
                <a:cubicBezTo>
                  <a:pt x="511695" y="834615"/>
                  <a:pt x="515823" y="838732"/>
                  <a:pt x="519952" y="840791"/>
                </a:cubicBezTo>
                <a:cubicBezTo>
                  <a:pt x="528208" y="842849"/>
                  <a:pt x="536465" y="842849"/>
                  <a:pt x="542658" y="838732"/>
                </a:cubicBezTo>
                <a:cubicBezTo>
                  <a:pt x="544722" y="840791"/>
                  <a:pt x="546786" y="840791"/>
                  <a:pt x="548850" y="842849"/>
                </a:cubicBezTo>
                <a:cubicBezTo>
                  <a:pt x="548850" y="842849"/>
                  <a:pt x="546786" y="844907"/>
                  <a:pt x="544722" y="844907"/>
                </a:cubicBezTo>
                <a:cubicBezTo>
                  <a:pt x="538529" y="842849"/>
                  <a:pt x="538529" y="842849"/>
                  <a:pt x="538529" y="842849"/>
                </a:cubicBezTo>
                <a:cubicBezTo>
                  <a:pt x="538529" y="846966"/>
                  <a:pt x="536465" y="849024"/>
                  <a:pt x="534401" y="849024"/>
                </a:cubicBezTo>
                <a:cubicBezTo>
                  <a:pt x="530273" y="849024"/>
                  <a:pt x="528208" y="849024"/>
                  <a:pt x="526144" y="846966"/>
                </a:cubicBezTo>
                <a:cubicBezTo>
                  <a:pt x="524080" y="849024"/>
                  <a:pt x="522016" y="851083"/>
                  <a:pt x="517888" y="849024"/>
                </a:cubicBezTo>
                <a:cubicBezTo>
                  <a:pt x="515823" y="849024"/>
                  <a:pt x="515823" y="846966"/>
                  <a:pt x="515823" y="844907"/>
                </a:cubicBezTo>
                <a:cubicBezTo>
                  <a:pt x="513759" y="844907"/>
                  <a:pt x="515823" y="842849"/>
                  <a:pt x="513759" y="840791"/>
                </a:cubicBezTo>
                <a:cubicBezTo>
                  <a:pt x="511695" y="842849"/>
                  <a:pt x="509631" y="842849"/>
                  <a:pt x="507567" y="840791"/>
                </a:cubicBezTo>
                <a:cubicBezTo>
                  <a:pt x="505503" y="840791"/>
                  <a:pt x="505503" y="838732"/>
                  <a:pt x="505503" y="836674"/>
                </a:cubicBezTo>
                <a:cubicBezTo>
                  <a:pt x="505503" y="834615"/>
                  <a:pt x="505503" y="832557"/>
                  <a:pt x="505503" y="832557"/>
                </a:cubicBezTo>
                <a:cubicBezTo>
                  <a:pt x="501374" y="832557"/>
                  <a:pt x="501374" y="828440"/>
                  <a:pt x="501374" y="826382"/>
                </a:cubicBezTo>
                <a:cubicBezTo>
                  <a:pt x="501374" y="824324"/>
                  <a:pt x="501374" y="822265"/>
                  <a:pt x="503438" y="822265"/>
                </a:cubicBezTo>
                <a:cubicBezTo>
                  <a:pt x="504987" y="821751"/>
                  <a:pt x="506019" y="821751"/>
                  <a:pt x="506728" y="822104"/>
                </a:cubicBezTo>
                <a:close/>
                <a:moveTo>
                  <a:pt x="499569" y="818215"/>
                </a:moveTo>
                <a:cubicBezTo>
                  <a:pt x="501623" y="820273"/>
                  <a:pt x="499569" y="822332"/>
                  <a:pt x="499569" y="826448"/>
                </a:cubicBezTo>
                <a:cubicBezTo>
                  <a:pt x="497515" y="828507"/>
                  <a:pt x="501623" y="832623"/>
                  <a:pt x="503678" y="834682"/>
                </a:cubicBezTo>
                <a:cubicBezTo>
                  <a:pt x="503678" y="838799"/>
                  <a:pt x="505732" y="842915"/>
                  <a:pt x="507786" y="844974"/>
                </a:cubicBezTo>
                <a:cubicBezTo>
                  <a:pt x="513949" y="842915"/>
                  <a:pt x="511894" y="853207"/>
                  <a:pt x="518057" y="853207"/>
                </a:cubicBezTo>
                <a:cubicBezTo>
                  <a:pt x="522166" y="853207"/>
                  <a:pt x="524220" y="851149"/>
                  <a:pt x="526274" y="851149"/>
                </a:cubicBezTo>
                <a:cubicBezTo>
                  <a:pt x="530383" y="851149"/>
                  <a:pt x="532437" y="853207"/>
                  <a:pt x="536545" y="851149"/>
                </a:cubicBezTo>
                <a:cubicBezTo>
                  <a:pt x="538600" y="851149"/>
                  <a:pt x="538600" y="849090"/>
                  <a:pt x="540654" y="847032"/>
                </a:cubicBezTo>
                <a:cubicBezTo>
                  <a:pt x="544762" y="849090"/>
                  <a:pt x="546816" y="847032"/>
                  <a:pt x="548871" y="844974"/>
                </a:cubicBezTo>
                <a:cubicBezTo>
                  <a:pt x="550925" y="842915"/>
                  <a:pt x="555033" y="842915"/>
                  <a:pt x="557088" y="842915"/>
                </a:cubicBezTo>
                <a:cubicBezTo>
                  <a:pt x="559142" y="844974"/>
                  <a:pt x="555033" y="847032"/>
                  <a:pt x="555033" y="849090"/>
                </a:cubicBezTo>
                <a:cubicBezTo>
                  <a:pt x="552979" y="851149"/>
                  <a:pt x="548871" y="849090"/>
                  <a:pt x="544762" y="849090"/>
                </a:cubicBezTo>
                <a:cubicBezTo>
                  <a:pt x="542708" y="851149"/>
                  <a:pt x="546816" y="853207"/>
                  <a:pt x="544762" y="855266"/>
                </a:cubicBezTo>
                <a:cubicBezTo>
                  <a:pt x="542708" y="853207"/>
                  <a:pt x="540654" y="857324"/>
                  <a:pt x="540654" y="857324"/>
                </a:cubicBezTo>
                <a:cubicBezTo>
                  <a:pt x="536545" y="857324"/>
                  <a:pt x="532437" y="857324"/>
                  <a:pt x="530383" y="855266"/>
                </a:cubicBezTo>
                <a:cubicBezTo>
                  <a:pt x="528328" y="855266"/>
                  <a:pt x="528328" y="857324"/>
                  <a:pt x="528328" y="857324"/>
                </a:cubicBezTo>
                <a:cubicBezTo>
                  <a:pt x="526274" y="859383"/>
                  <a:pt x="524220" y="859383"/>
                  <a:pt x="520111" y="859383"/>
                </a:cubicBezTo>
                <a:cubicBezTo>
                  <a:pt x="516003" y="859383"/>
                  <a:pt x="511894" y="857324"/>
                  <a:pt x="509840" y="853207"/>
                </a:cubicBezTo>
                <a:cubicBezTo>
                  <a:pt x="511894" y="851149"/>
                  <a:pt x="511894" y="849090"/>
                  <a:pt x="509840" y="847032"/>
                </a:cubicBezTo>
                <a:cubicBezTo>
                  <a:pt x="505732" y="847032"/>
                  <a:pt x="501623" y="844974"/>
                  <a:pt x="499569" y="840857"/>
                </a:cubicBezTo>
                <a:cubicBezTo>
                  <a:pt x="497515" y="838799"/>
                  <a:pt x="499569" y="836740"/>
                  <a:pt x="499569" y="834682"/>
                </a:cubicBezTo>
                <a:cubicBezTo>
                  <a:pt x="495461" y="832623"/>
                  <a:pt x="493406" y="828507"/>
                  <a:pt x="495461" y="824390"/>
                </a:cubicBezTo>
                <a:cubicBezTo>
                  <a:pt x="495461" y="822332"/>
                  <a:pt x="497515" y="818215"/>
                  <a:pt x="499569" y="818215"/>
                </a:cubicBezTo>
                <a:close/>
                <a:moveTo>
                  <a:pt x="417141" y="818215"/>
                </a:moveTo>
                <a:cubicBezTo>
                  <a:pt x="419228" y="818215"/>
                  <a:pt x="421315" y="818215"/>
                  <a:pt x="423402" y="820290"/>
                </a:cubicBezTo>
                <a:cubicBezTo>
                  <a:pt x="427576" y="824440"/>
                  <a:pt x="427576" y="824440"/>
                  <a:pt x="427576" y="824440"/>
                </a:cubicBezTo>
                <a:cubicBezTo>
                  <a:pt x="429663" y="828590"/>
                  <a:pt x="429663" y="832740"/>
                  <a:pt x="427576" y="834815"/>
                </a:cubicBezTo>
                <a:cubicBezTo>
                  <a:pt x="427576" y="834815"/>
                  <a:pt x="425489" y="834815"/>
                  <a:pt x="425489" y="834815"/>
                </a:cubicBezTo>
                <a:cubicBezTo>
                  <a:pt x="425489" y="830665"/>
                  <a:pt x="427576" y="826515"/>
                  <a:pt x="425489" y="824440"/>
                </a:cubicBezTo>
                <a:cubicBezTo>
                  <a:pt x="421315" y="822365"/>
                  <a:pt x="419228" y="820290"/>
                  <a:pt x="417141" y="820290"/>
                </a:cubicBezTo>
                <a:cubicBezTo>
                  <a:pt x="417141" y="820290"/>
                  <a:pt x="415055" y="818215"/>
                  <a:pt x="417141" y="818215"/>
                </a:cubicBezTo>
                <a:close/>
                <a:moveTo>
                  <a:pt x="623237" y="818075"/>
                </a:moveTo>
                <a:cubicBezTo>
                  <a:pt x="625283" y="817819"/>
                  <a:pt x="626816" y="818332"/>
                  <a:pt x="626816" y="822433"/>
                </a:cubicBezTo>
                <a:cubicBezTo>
                  <a:pt x="628861" y="824484"/>
                  <a:pt x="626816" y="826534"/>
                  <a:pt x="624771" y="828585"/>
                </a:cubicBezTo>
                <a:cubicBezTo>
                  <a:pt x="622726" y="830635"/>
                  <a:pt x="620681" y="832686"/>
                  <a:pt x="618636" y="830635"/>
                </a:cubicBezTo>
                <a:cubicBezTo>
                  <a:pt x="616591" y="832686"/>
                  <a:pt x="616591" y="830635"/>
                  <a:pt x="616591" y="832686"/>
                </a:cubicBezTo>
                <a:cubicBezTo>
                  <a:pt x="614546" y="834737"/>
                  <a:pt x="616591" y="834737"/>
                  <a:pt x="616591" y="836787"/>
                </a:cubicBezTo>
                <a:cubicBezTo>
                  <a:pt x="614546" y="838838"/>
                  <a:pt x="616591" y="842939"/>
                  <a:pt x="612501" y="844989"/>
                </a:cubicBezTo>
                <a:cubicBezTo>
                  <a:pt x="608410" y="847040"/>
                  <a:pt x="604320" y="849091"/>
                  <a:pt x="600230" y="847040"/>
                </a:cubicBezTo>
                <a:cubicBezTo>
                  <a:pt x="598185" y="847040"/>
                  <a:pt x="594095" y="844989"/>
                  <a:pt x="594095" y="840888"/>
                </a:cubicBezTo>
                <a:cubicBezTo>
                  <a:pt x="592050" y="840888"/>
                  <a:pt x="590004" y="842939"/>
                  <a:pt x="590004" y="842939"/>
                </a:cubicBezTo>
                <a:cubicBezTo>
                  <a:pt x="585914" y="844989"/>
                  <a:pt x="581824" y="842939"/>
                  <a:pt x="579779" y="842939"/>
                </a:cubicBezTo>
                <a:cubicBezTo>
                  <a:pt x="579779" y="840888"/>
                  <a:pt x="577734" y="838838"/>
                  <a:pt x="577734" y="836787"/>
                </a:cubicBezTo>
                <a:cubicBezTo>
                  <a:pt x="579779" y="834737"/>
                  <a:pt x="581824" y="830635"/>
                  <a:pt x="585914" y="832686"/>
                </a:cubicBezTo>
                <a:lnTo>
                  <a:pt x="591728" y="834629"/>
                </a:lnTo>
                <a:lnTo>
                  <a:pt x="591908" y="834748"/>
                </a:lnTo>
                <a:lnTo>
                  <a:pt x="592056" y="834739"/>
                </a:lnTo>
                <a:lnTo>
                  <a:pt x="598185" y="836787"/>
                </a:lnTo>
                <a:cubicBezTo>
                  <a:pt x="604320" y="836787"/>
                  <a:pt x="610455" y="830635"/>
                  <a:pt x="614546" y="824484"/>
                </a:cubicBezTo>
                <a:cubicBezTo>
                  <a:pt x="616591" y="822433"/>
                  <a:pt x="614546" y="818332"/>
                  <a:pt x="616591" y="818332"/>
                </a:cubicBezTo>
                <a:cubicBezTo>
                  <a:pt x="618636" y="819357"/>
                  <a:pt x="621192" y="818332"/>
                  <a:pt x="623237" y="818075"/>
                </a:cubicBezTo>
                <a:close/>
                <a:moveTo>
                  <a:pt x="610525" y="816737"/>
                </a:moveTo>
                <a:cubicBezTo>
                  <a:pt x="611559" y="816737"/>
                  <a:pt x="612594" y="817252"/>
                  <a:pt x="612594" y="818281"/>
                </a:cubicBezTo>
                <a:cubicBezTo>
                  <a:pt x="612594" y="824456"/>
                  <a:pt x="608456" y="826515"/>
                  <a:pt x="606388" y="830631"/>
                </a:cubicBezTo>
                <a:cubicBezTo>
                  <a:pt x="604319" y="831660"/>
                  <a:pt x="602251" y="833204"/>
                  <a:pt x="599924" y="834234"/>
                </a:cubicBezTo>
                <a:lnTo>
                  <a:pt x="592056" y="834739"/>
                </a:lnTo>
                <a:lnTo>
                  <a:pt x="591728" y="834629"/>
                </a:lnTo>
                <a:lnTo>
                  <a:pt x="585702" y="830631"/>
                </a:lnTo>
                <a:cubicBezTo>
                  <a:pt x="585702" y="828573"/>
                  <a:pt x="585702" y="826515"/>
                  <a:pt x="587770" y="826515"/>
                </a:cubicBezTo>
                <a:cubicBezTo>
                  <a:pt x="589839" y="828573"/>
                  <a:pt x="596045" y="828573"/>
                  <a:pt x="600182" y="828573"/>
                </a:cubicBezTo>
                <a:cubicBezTo>
                  <a:pt x="602251" y="824456"/>
                  <a:pt x="608456" y="822398"/>
                  <a:pt x="608456" y="818281"/>
                </a:cubicBezTo>
                <a:cubicBezTo>
                  <a:pt x="608456" y="817252"/>
                  <a:pt x="609491" y="816737"/>
                  <a:pt x="610525" y="816737"/>
                </a:cubicBezTo>
                <a:close/>
                <a:moveTo>
                  <a:pt x="453455" y="815608"/>
                </a:moveTo>
                <a:lnTo>
                  <a:pt x="452877" y="817921"/>
                </a:lnTo>
                <a:lnTo>
                  <a:pt x="452866" y="816524"/>
                </a:lnTo>
                <a:close/>
                <a:moveTo>
                  <a:pt x="256789" y="812239"/>
                </a:moveTo>
                <a:cubicBezTo>
                  <a:pt x="258859" y="812239"/>
                  <a:pt x="263000" y="812239"/>
                  <a:pt x="263000" y="814291"/>
                </a:cubicBezTo>
                <a:cubicBezTo>
                  <a:pt x="263000" y="818396"/>
                  <a:pt x="263000" y="822501"/>
                  <a:pt x="260929" y="826605"/>
                </a:cubicBezTo>
                <a:cubicBezTo>
                  <a:pt x="254719" y="826605"/>
                  <a:pt x="248509" y="826605"/>
                  <a:pt x="244369" y="832762"/>
                </a:cubicBezTo>
                <a:cubicBezTo>
                  <a:pt x="244369" y="832762"/>
                  <a:pt x="244369" y="834815"/>
                  <a:pt x="242298" y="834815"/>
                </a:cubicBezTo>
                <a:cubicBezTo>
                  <a:pt x="240228" y="832762"/>
                  <a:pt x="238158" y="832762"/>
                  <a:pt x="236088" y="830710"/>
                </a:cubicBezTo>
                <a:cubicBezTo>
                  <a:pt x="234018" y="828658"/>
                  <a:pt x="229878" y="828658"/>
                  <a:pt x="227808" y="824553"/>
                </a:cubicBezTo>
                <a:cubicBezTo>
                  <a:pt x="227808" y="822501"/>
                  <a:pt x="227808" y="820448"/>
                  <a:pt x="229878" y="820448"/>
                </a:cubicBezTo>
                <a:cubicBezTo>
                  <a:pt x="231948" y="820448"/>
                  <a:pt x="231948" y="818396"/>
                  <a:pt x="231948" y="818396"/>
                </a:cubicBezTo>
                <a:cubicBezTo>
                  <a:pt x="231948" y="820448"/>
                  <a:pt x="234018" y="820448"/>
                  <a:pt x="234018" y="820448"/>
                </a:cubicBezTo>
                <a:cubicBezTo>
                  <a:pt x="236088" y="820448"/>
                  <a:pt x="236088" y="820448"/>
                  <a:pt x="236088" y="820448"/>
                </a:cubicBezTo>
                <a:cubicBezTo>
                  <a:pt x="238158" y="814291"/>
                  <a:pt x="238158" y="814291"/>
                  <a:pt x="238158" y="814291"/>
                </a:cubicBezTo>
                <a:cubicBezTo>
                  <a:pt x="242298" y="812239"/>
                  <a:pt x="246439" y="812239"/>
                  <a:pt x="248509" y="814291"/>
                </a:cubicBezTo>
                <a:cubicBezTo>
                  <a:pt x="252649" y="818396"/>
                  <a:pt x="254719" y="812239"/>
                  <a:pt x="256789" y="812239"/>
                </a:cubicBezTo>
                <a:close/>
                <a:moveTo>
                  <a:pt x="263311" y="809170"/>
                </a:moveTo>
                <a:cubicBezTo>
                  <a:pt x="263871" y="808867"/>
                  <a:pt x="264992" y="810081"/>
                  <a:pt x="264992" y="810081"/>
                </a:cubicBezTo>
                <a:cubicBezTo>
                  <a:pt x="264992" y="812239"/>
                  <a:pt x="263000" y="810081"/>
                  <a:pt x="263000" y="810081"/>
                </a:cubicBezTo>
                <a:cubicBezTo>
                  <a:pt x="263000" y="809541"/>
                  <a:pt x="263124" y="809271"/>
                  <a:pt x="263311" y="809170"/>
                </a:cubicBezTo>
                <a:close/>
                <a:moveTo>
                  <a:pt x="419047" y="804706"/>
                </a:moveTo>
                <a:cubicBezTo>
                  <a:pt x="420848" y="804962"/>
                  <a:pt x="422392" y="805986"/>
                  <a:pt x="423421" y="808033"/>
                </a:cubicBezTo>
                <a:cubicBezTo>
                  <a:pt x="425479" y="810081"/>
                  <a:pt x="423421" y="810081"/>
                  <a:pt x="425479" y="812128"/>
                </a:cubicBezTo>
                <a:cubicBezTo>
                  <a:pt x="427538" y="810081"/>
                  <a:pt x="431655" y="810081"/>
                  <a:pt x="435771" y="812128"/>
                </a:cubicBezTo>
                <a:lnTo>
                  <a:pt x="438625" y="817805"/>
                </a:lnTo>
                <a:lnTo>
                  <a:pt x="439096" y="821105"/>
                </a:lnTo>
                <a:lnTo>
                  <a:pt x="435771" y="824412"/>
                </a:lnTo>
                <a:cubicBezTo>
                  <a:pt x="435771" y="826459"/>
                  <a:pt x="435771" y="826459"/>
                  <a:pt x="435771" y="826459"/>
                </a:cubicBezTo>
                <a:cubicBezTo>
                  <a:pt x="437830" y="826459"/>
                  <a:pt x="439888" y="830554"/>
                  <a:pt x="439888" y="832601"/>
                </a:cubicBezTo>
                <a:cubicBezTo>
                  <a:pt x="441947" y="834649"/>
                  <a:pt x="439888" y="836696"/>
                  <a:pt x="437830" y="838743"/>
                </a:cubicBezTo>
                <a:cubicBezTo>
                  <a:pt x="435771" y="840791"/>
                  <a:pt x="435771" y="840791"/>
                  <a:pt x="433713" y="840791"/>
                </a:cubicBezTo>
                <a:cubicBezTo>
                  <a:pt x="433713" y="838743"/>
                  <a:pt x="429596" y="838743"/>
                  <a:pt x="429596" y="836696"/>
                </a:cubicBezTo>
                <a:cubicBezTo>
                  <a:pt x="431655" y="832601"/>
                  <a:pt x="431655" y="826459"/>
                  <a:pt x="429596" y="822365"/>
                </a:cubicBezTo>
                <a:cubicBezTo>
                  <a:pt x="425479" y="816223"/>
                  <a:pt x="419304" y="816223"/>
                  <a:pt x="415187" y="814175"/>
                </a:cubicBezTo>
                <a:cubicBezTo>
                  <a:pt x="415187" y="812128"/>
                  <a:pt x="411071" y="810081"/>
                  <a:pt x="413129" y="805986"/>
                </a:cubicBezTo>
                <a:cubicBezTo>
                  <a:pt x="415187" y="804962"/>
                  <a:pt x="417246" y="804450"/>
                  <a:pt x="419047" y="804706"/>
                </a:cubicBezTo>
                <a:close/>
                <a:moveTo>
                  <a:pt x="589437" y="801167"/>
                </a:moveTo>
                <a:cubicBezTo>
                  <a:pt x="590466" y="801167"/>
                  <a:pt x="590981" y="801681"/>
                  <a:pt x="589951" y="803740"/>
                </a:cubicBezTo>
                <a:cubicBezTo>
                  <a:pt x="592010" y="816090"/>
                  <a:pt x="583776" y="830499"/>
                  <a:pt x="571426" y="838732"/>
                </a:cubicBezTo>
                <a:cubicBezTo>
                  <a:pt x="569368" y="836674"/>
                  <a:pt x="567309" y="840791"/>
                  <a:pt x="565251" y="840791"/>
                </a:cubicBezTo>
                <a:cubicBezTo>
                  <a:pt x="561134" y="840791"/>
                  <a:pt x="559076" y="840791"/>
                  <a:pt x="554959" y="840791"/>
                </a:cubicBezTo>
                <a:cubicBezTo>
                  <a:pt x="548784" y="840791"/>
                  <a:pt x="544667" y="836674"/>
                  <a:pt x="540550" y="832557"/>
                </a:cubicBezTo>
                <a:cubicBezTo>
                  <a:pt x="534375" y="828440"/>
                  <a:pt x="530258" y="820207"/>
                  <a:pt x="534375" y="814031"/>
                </a:cubicBezTo>
                <a:cubicBezTo>
                  <a:pt x="534375" y="811973"/>
                  <a:pt x="538492" y="809915"/>
                  <a:pt x="540550" y="807856"/>
                </a:cubicBezTo>
                <a:cubicBezTo>
                  <a:pt x="544667" y="807856"/>
                  <a:pt x="544667" y="814031"/>
                  <a:pt x="546725" y="811973"/>
                </a:cubicBezTo>
                <a:cubicBezTo>
                  <a:pt x="548784" y="811973"/>
                  <a:pt x="548784" y="809915"/>
                  <a:pt x="550842" y="809915"/>
                </a:cubicBezTo>
                <a:cubicBezTo>
                  <a:pt x="552901" y="809915"/>
                  <a:pt x="554959" y="811973"/>
                  <a:pt x="557017" y="814031"/>
                </a:cubicBezTo>
                <a:cubicBezTo>
                  <a:pt x="559076" y="814031"/>
                  <a:pt x="559076" y="818148"/>
                  <a:pt x="557017" y="820207"/>
                </a:cubicBezTo>
                <a:cubicBezTo>
                  <a:pt x="554959" y="824324"/>
                  <a:pt x="550842" y="822265"/>
                  <a:pt x="546725" y="822265"/>
                </a:cubicBezTo>
                <a:cubicBezTo>
                  <a:pt x="544667" y="826382"/>
                  <a:pt x="548784" y="828440"/>
                  <a:pt x="550842" y="830499"/>
                </a:cubicBezTo>
                <a:cubicBezTo>
                  <a:pt x="554959" y="832557"/>
                  <a:pt x="554959" y="832557"/>
                  <a:pt x="554959" y="832557"/>
                </a:cubicBezTo>
                <a:cubicBezTo>
                  <a:pt x="565251" y="830499"/>
                  <a:pt x="565251" y="830499"/>
                  <a:pt x="565251" y="830499"/>
                </a:cubicBezTo>
                <a:cubicBezTo>
                  <a:pt x="573484" y="828440"/>
                  <a:pt x="581718" y="820207"/>
                  <a:pt x="585835" y="809915"/>
                </a:cubicBezTo>
                <a:cubicBezTo>
                  <a:pt x="585835" y="801681"/>
                  <a:pt x="585835" y="801681"/>
                  <a:pt x="585835" y="801681"/>
                </a:cubicBezTo>
                <a:cubicBezTo>
                  <a:pt x="586864" y="801681"/>
                  <a:pt x="588408" y="801167"/>
                  <a:pt x="589437" y="801167"/>
                </a:cubicBezTo>
                <a:close/>
                <a:moveTo>
                  <a:pt x="291412" y="799788"/>
                </a:moveTo>
                <a:cubicBezTo>
                  <a:pt x="293657" y="800078"/>
                  <a:pt x="295837" y="800722"/>
                  <a:pt x="297890" y="801752"/>
                </a:cubicBezTo>
                <a:cubicBezTo>
                  <a:pt x="301994" y="803813"/>
                  <a:pt x="304046" y="805874"/>
                  <a:pt x="306099" y="807934"/>
                </a:cubicBezTo>
                <a:cubicBezTo>
                  <a:pt x="306099" y="812056"/>
                  <a:pt x="308151" y="816177"/>
                  <a:pt x="306099" y="818238"/>
                </a:cubicBezTo>
                <a:cubicBezTo>
                  <a:pt x="304046" y="820298"/>
                  <a:pt x="301994" y="822359"/>
                  <a:pt x="301994" y="820298"/>
                </a:cubicBezTo>
                <a:cubicBezTo>
                  <a:pt x="299942" y="820298"/>
                  <a:pt x="299942" y="818238"/>
                  <a:pt x="297890" y="820298"/>
                </a:cubicBezTo>
                <a:cubicBezTo>
                  <a:pt x="297890" y="822359"/>
                  <a:pt x="295837" y="824420"/>
                  <a:pt x="293785" y="824420"/>
                </a:cubicBezTo>
                <a:cubicBezTo>
                  <a:pt x="291733" y="824420"/>
                  <a:pt x="287628" y="824420"/>
                  <a:pt x="287628" y="822359"/>
                </a:cubicBezTo>
                <a:cubicBezTo>
                  <a:pt x="285575" y="820298"/>
                  <a:pt x="285575" y="816177"/>
                  <a:pt x="287628" y="816177"/>
                </a:cubicBezTo>
                <a:cubicBezTo>
                  <a:pt x="287628" y="814116"/>
                  <a:pt x="291733" y="814116"/>
                  <a:pt x="289680" y="812056"/>
                </a:cubicBezTo>
                <a:cubicBezTo>
                  <a:pt x="287628" y="807934"/>
                  <a:pt x="283523" y="809995"/>
                  <a:pt x="281471" y="809995"/>
                </a:cubicBezTo>
                <a:cubicBezTo>
                  <a:pt x="273261" y="812056"/>
                  <a:pt x="271209" y="822359"/>
                  <a:pt x="271209" y="828541"/>
                </a:cubicBezTo>
                <a:cubicBezTo>
                  <a:pt x="273261" y="840905"/>
                  <a:pt x="283523" y="851208"/>
                  <a:pt x="295837" y="857391"/>
                </a:cubicBezTo>
                <a:cubicBezTo>
                  <a:pt x="295837" y="857391"/>
                  <a:pt x="295837" y="857391"/>
                  <a:pt x="293785" y="857391"/>
                </a:cubicBezTo>
                <a:cubicBezTo>
                  <a:pt x="287628" y="855330"/>
                  <a:pt x="281471" y="855330"/>
                  <a:pt x="275314" y="849148"/>
                </a:cubicBezTo>
                <a:cubicBezTo>
                  <a:pt x="269157" y="842966"/>
                  <a:pt x="265052" y="836784"/>
                  <a:pt x="263000" y="826480"/>
                </a:cubicBezTo>
                <a:cubicBezTo>
                  <a:pt x="265052" y="820298"/>
                  <a:pt x="267104" y="812056"/>
                  <a:pt x="271209" y="805874"/>
                </a:cubicBezTo>
                <a:cubicBezTo>
                  <a:pt x="277366" y="801237"/>
                  <a:pt x="284677" y="798919"/>
                  <a:pt x="291412" y="799788"/>
                </a:cubicBezTo>
                <a:close/>
                <a:moveTo>
                  <a:pt x="381209" y="797694"/>
                </a:moveTo>
                <a:cubicBezTo>
                  <a:pt x="385824" y="796667"/>
                  <a:pt x="390440" y="796667"/>
                  <a:pt x="394542" y="797694"/>
                </a:cubicBezTo>
                <a:cubicBezTo>
                  <a:pt x="400696" y="799749"/>
                  <a:pt x="404798" y="803860"/>
                  <a:pt x="408901" y="805915"/>
                </a:cubicBezTo>
                <a:cubicBezTo>
                  <a:pt x="410952" y="812081"/>
                  <a:pt x="415055" y="820301"/>
                  <a:pt x="413004" y="826467"/>
                </a:cubicBezTo>
                <a:cubicBezTo>
                  <a:pt x="413004" y="832633"/>
                  <a:pt x="406850" y="834688"/>
                  <a:pt x="402747" y="836743"/>
                </a:cubicBezTo>
                <a:cubicBezTo>
                  <a:pt x="398645" y="838799"/>
                  <a:pt x="396593" y="838799"/>
                  <a:pt x="392491" y="836743"/>
                </a:cubicBezTo>
                <a:cubicBezTo>
                  <a:pt x="388388" y="834688"/>
                  <a:pt x="396593" y="830578"/>
                  <a:pt x="390440" y="828522"/>
                </a:cubicBezTo>
                <a:cubicBezTo>
                  <a:pt x="388388" y="828522"/>
                  <a:pt x="388388" y="826467"/>
                  <a:pt x="386337" y="826467"/>
                </a:cubicBezTo>
                <a:cubicBezTo>
                  <a:pt x="386337" y="824412"/>
                  <a:pt x="386337" y="820301"/>
                  <a:pt x="388388" y="820301"/>
                </a:cubicBezTo>
                <a:cubicBezTo>
                  <a:pt x="390440" y="818246"/>
                  <a:pt x="392491" y="818246"/>
                  <a:pt x="396593" y="818246"/>
                </a:cubicBezTo>
                <a:cubicBezTo>
                  <a:pt x="398645" y="820301"/>
                  <a:pt x="400696" y="822357"/>
                  <a:pt x="398645" y="826467"/>
                </a:cubicBezTo>
                <a:cubicBezTo>
                  <a:pt x="398645" y="826467"/>
                  <a:pt x="400696" y="826467"/>
                  <a:pt x="400696" y="826467"/>
                </a:cubicBezTo>
                <a:cubicBezTo>
                  <a:pt x="402747" y="824412"/>
                  <a:pt x="404798" y="822357"/>
                  <a:pt x="404798" y="818246"/>
                </a:cubicBezTo>
                <a:cubicBezTo>
                  <a:pt x="402747" y="812081"/>
                  <a:pt x="396593" y="807970"/>
                  <a:pt x="390440" y="805915"/>
                </a:cubicBezTo>
                <a:cubicBezTo>
                  <a:pt x="382234" y="805915"/>
                  <a:pt x="371978" y="807970"/>
                  <a:pt x="367875" y="816191"/>
                </a:cubicBezTo>
                <a:cubicBezTo>
                  <a:pt x="363773" y="820301"/>
                  <a:pt x="361722" y="824412"/>
                  <a:pt x="359670" y="830578"/>
                </a:cubicBezTo>
                <a:cubicBezTo>
                  <a:pt x="359670" y="830578"/>
                  <a:pt x="357619" y="828522"/>
                  <a:pt x="357619" y="828522"/>
                </a:cubicBezTo>
                <a:cubicBezTo>
                  <a:pt x="359670" y="820301"/>
                  <a:pt x="359670" y="810025"/>
                  <a:pt x="367875" y="803860"/>
                </a:cubicBezTo>
                <a:cubicBezTo>
                  <a:pt x="371978" y="800777"/>
                  <a:pt x="376593" y="798722"/>
                  <a:pt x="381209" y="797694"/>
                </a:cubicBezTo>
                <a:close/>
                <a:moveTo>
                  <a:pt x="442976" y="797637"/>
                </a:moveTo>
                <a:cubicBezTo>
                  <a:pt x="446063" y="798602"/>
                  <a:pt x="449151" y="802461"/>
                  <a:pt x="452238" y="804005"/>
                </a:cubicBezTo>
                <a:cubicBezTo>
                  <a:pt x="452238" y="808122"/>
                  <a:pt x="456355" y="810180"/>
                  <a:pt x="454297" y="814297"/>
                </a:cubicBezTo>
                <a:lnTo>
                  <a:pt x="453455" y="815608"/>
                </a:lnTo>
                <a:lnTo>
                  <a:pt x="453782" y="814297"/>
                </a:lnTo>
                <a:cubicBezTo>
                  <a:pt x="453782" y="812239"/>
                  <a:pt x="453268" y="810180"/>
                  <a:pt x="452238" y="808122"/>
                </a:cubicBezTo>
                <a:cubicBezTo>
                  <a:pt x="450180" y="806064"/>
                  <a:pt x="450180" y="804005"/>
                  <a:pt x="448122" y="801947"/>
                </a:cubicBezTo>
                <a:cubicBezTo>
                  <a:pt x="446063" y="799888"/>
                  <a:pt x="444005" y="799888"/>
                  <a:pt x="439888" y="797830"/>
                </a:cubicBezTo>
                <a:cubicBezTo>
                  <a:pt x="440917" y="797316"/>
                  <a:pt x="441947" y="797316"/>
                  <a:pt x="442976" y="797637"/>
                </a:cubicBezTo>
                <a:close/>
                <a:moveTo>
                  <a:pt x="397625" y="794145"/>
                </a:moveTo>
                <a:cubicBezTo>
                  <a:pt x="398206" y="794145"/>
                  <a:pt x="398787" y="794643"/>
                  <a:pt x="398787" y="795639"/>
                </a:cubicBezTo>
                <a:cubicBezTo>
                  <a:pt x="396463" y="795639"/>
                  <a:pt x="396463" y="795639"/>
                  <a:pt x="396463" y="795639"/>
                </a:cubicBezTo>
                <a:cubicBezTo>
                  <a:pt x="396463" y="794643"/>
                  <a:pt x="397044" y="794145"/>
                  <a:pt x="397625" y="794145"/>
                </a:cubicBezTo>
                <a:close/>
                <a:moveTo>
                  <a:pt x="425347" y="791655"/>
                </a:moveTo>
                <a:cubicBezTo>
                  <a:pt x="427422" y="791655"/>
                  <a:pt x="429497" y="791655"/>
                  <a:pt x="431572" y="793647"/>
                </a:cubicBezTo>
                <a:cubicBezTo>
                  <a:pt x="433647" y="793647"/>
                  <a:pt x="433647" y="795639"/>
                  <a:pt x="433647" y="797631"/>
                </a:cubicBezTo>
                <a:cubicBezTo>
                  <a:pt x="433647" y="797631"/>
                  <a:pt x="433647" y="795639"/>
                  <a:pt x="431572" y="795639"/>
                </a:cubicBezTo>
                <a:lnTo>
                  <a:pt x="430365" y="794867"/>
                </a:lnTo>
                <a:lnTo>
                  <a:pt x="429596" y="793713"/>
                </a:lnTo>
                <a:lnTo>
                  <a:pt x="428563" y="793713"/>
                </a:lnTo>
                <a:close/>
                <a:moveTo>
                  <a:pt x="413063" y="791655"/>
                </a:moveTo>
                <a:cubicBezTo>
                  <a:pt x="413063" y="791655"/>
                  <a:pt x="415055" y="791655"/>
                  <a:pt x="415055" y="793647"/>
                </a:cubicBezTo>
                <a:cubicBezTo>
                  <a:pt x="415055" y="793647"/>
                  <a:pt x="413063" y="793647"/>
                  <a:pt x="413063" y="793647"/>
                </a:cubicBezTo>
                <a:cubicBezTo>
                  <a:pt x="413063" y="791655"/>
                  <a:pt x="413063" y="791655"/>
                  <a:pt x="413063" y="791655"/>
                </a:cubicBezTo>
                <a:close/>
                <a:moveTo>
                  <a:pt x="409012" y="791655"/>
                </a:moveTo>
                <a:cubicBezTo>
                  <a:pt x="409012" y="791655"/>
                  <a:pt x="411071" y="791655"/>
                  <a:pt x="411071" y="791655"/>
                </a:cubicBezTo>
                <a:cubicBezTo>
                  <a:pt x="411071" y="795772"/>
                  <a:pt x="413129" y="795772"/>
                  <a:pt x="415187" y="797830"/>
                </a:cubicBezTo>
                <a:cubicBezTo>
                  <a:pt x="417246" y="797830"/>
                  <a:pt x="415187" y="795772"/>
                  <a:pt x="417246" y="795772"/>
                </a:cubicBezTo>
                <a:cubicBezTo>
                  <a:pt x="419304" y="791655"/>
                  <a:pt x="423421" y="791655"/>
                  <a:pt x="425480" y="793713"/>
                </a:cubicBezTo>
                <a:lnTo>
                  <a:pt x="428563" y="793713"/>
                </a:lnTo>
                <a:lnTo>
                  <a:pt x="430365" y="794867"/>
                </a:lnTo>
                <a:lnTo>
                  <a:pt x="433713" y="799888"/>
                </a:lnTo>
                <a:cubicBezTo>
                  <a:pt x="439888" y="797830"/>
                  <a:pt x="444005" y="801947"/>
                  <a:pt x="448122" y="806064"/>
                </a:cubicBezTo>
                <a:cubicBezTo>
                  <a:pt x="450180" y="808122"/>
                  <a:pt x="452238" y="812239"/>
                  <a:pt x="450180" y="816356"/>
                </a:cubicBezTo>
                <a:cubicBezTo>
                  <a:pt x="450180" y="818414"/>
                  <a:pt x="446063" y="820472"/>
                  <a:pt x="450180" y="822531"/>
                </a:cubicBezTo>
                <a:cubicBezTo>
                  <a:pt x="450180" y="822531"/>
                  <a:pt x="452238" y="822531"/>
                  <a:pt x="452238" y="822531"/>
                </a:cubicBezTo>
                <a:cubicBezTo>
                  <a:pt x="454297" y="822531"/>
                  <a:pt x="452238" y="820472"/>
                  <a:pt x="452238" y="820472"/>
                </a:cubicBezTo>
                <a:lnTo>
                  <a:pt x="452877" y="817921"/>
                </a:lnTo>
                <a:lnTo>
                  <a:pt x="452882" y="818607"/>
                </a:lnTo>
                <a:cubicBezTo>
                  <a:pt x="454040" y="822659"/>
                  <a:pt x="460987" y="826133"/>
                  <a:pt x="456355" y="830764"/>
                </a:cubicBezTo>
                <a:cubicBezTo>
                  <a:pt x="456355" y="828706"/>
                  <a:pt x="456355" y="824589"/>
                  <a:pt x="454297" y="824589"/>
                </a:cubicBezTo>
                <a:cubicBezTo>
                  <a:pt x="452238" y="830764"/>
                  <a:pt x="452238" y="830764"/>
                  <a:pt x="452238" y="830764"/>
                </a:cubicBezTo>
                <a:cubicBezTo>
                  <a:pt x="448122" y="838998"/>
                  <a:pt x="448122" y="838998"/>
                  <a:pt x="448122" y="838998"/>
                </a:cubicBezTo>
                <a:cubicBezTo>
                  <a:pt x="448122" y="838998"/>
                  <a:pt x="448122" y="838998"/>
                  <a:pt x="450180" y="841056"/>
                </a:cubicBezTo>
                <a:cubicBezTo>
                  <a:pt x="450180" y="841056"/>
                  <a:pt x="450180" y="838998"/>
                  <a:pt x="450180" y="838998"/>
                </a:cubicBezTo>
                <a:lnTo>
                  <a:pt x="451621" y="843321"/>
                </a:lnTo>
                <a:lnTo>
                  <a:pt x="450180" y="843115"/>
                </a:lnTo>
                <a:cubicBezTo>
                  <a:pt x="450180" y="847231"/>
                  <a:pt x="450180" y="849290"/>
                  <a:pt x="446063" y="851348"/>
                </a:cubicBezTo>
                <a:cubicBezTo>
                  <a:pt x="444005" y="851348"/>
                  <a:pt x="441947" y="853407"/>
                  <a:pt x="441947" y="851348"/>
                </a:cubicBezTo>
                <a:cubicBezTo>
                  <a:pt x="439888" y="849290"/>
                  <a:pt x="439888" y="847231"/>
                  <a:pt x="437830" y="843115"/>
                </a:cubicBezTo>
                <a:cubicBezTo>
                  <a:pt x="439888" y="841056"/>
                  <a:pt x="441947" y="838998"/>
                  <a:pt x="444005" y="834881"/>
                </a:cubicBezTo>
                <a:cubicBezTo>
                  <a:pt x="444005" y="832823"/>
                  <a:pt x="441947" y="828706"/>
                  <a:pt x="439888" y="826647"/>
                </a:cubicBezTo>
                <a:lnTo>
                  <a:pt x="439096" y="821105"/>
                </a:lnTo>
                <a:lnTo>
                  <a:pt x="439888" y="820317"/>
                </a:lnTo>
                <a:lnTo>
                  <a:pt x="438625" y="817805"/>
                </a:lnTo>
                <a:lnTo>
                  <a:pt x="437830" y="812239"/>
                </a:lnTo>
                <a:cubicBezTo>
                  <a:pt x="435771" y="808122"/>
                  <a:pt x="431655" y="808122"/>
                  <a:pt x="427538" y="808122"/>
                </a:cubicBezTo>
                <a:cubicBezTo>
                  <a:pt x="425480" y="804005"/>
                  <a:pt x="421363" y="801947"/>
                  <a:pt x="417246" y="801947"/>
                </a:cubicBezTo>
                <a:cubicBezTo>
                  <a:pt x="415187" y="804005"/>
                  <a:pt x="413129" y="804005"/>
                  <a:pt x="411071" y="806064"/>
                </a:cubicBezTo>
                <a:cubicBezTo>
                  <a:pt x="409012" y="804005"/>
                  <a:pt x="409012" y="801947"/>
                  <a:pt x="404896" y="799888"/>
                </a:cubicBezTo>
                <a:cubicBezTo>
                  <a:pt x="400779" y="797830"/>
                  <a:pt x="400779" y="797830"/>
                  <a:pt x="400779" y="797830"/>
                </a:cubicBezTo>
                <a:cubicBezTo>
                  <a:pt x="402837" y="795772"/>
                  <a:pt x="406954" y="793713"/>
                  <a:pt x="409012" y="791655"/>
                </a:cubicBezTo>
                <a:close/>
                <a:moveTo>
                  <a:pt x="363632" y="789331"/>
                </a:moveTo>
                <a:cubicBezTo>
                  <a:pt x="365698" y="791406"/>
                  <a:pt x="371895" y="791406"/>
                  <a:pt x="371895" y="797631"/>
                </a:cubicBezTo>
                <a:cubicBezTo>
                  <a:pt x="369829" y="793481"/>
                  <a:pt x="365698" y="791406"/>
                  <a:pt x="359500" y="791406"/>
                </a:cubicBezTo>
                <a:cubicBezTo>
                  <a:pt x="357434" y="791406"/>
                  <a:pt x="355369" y="793481"/>
                  <a:pt x="353303" y="793481"/>
                </a:cubicBezTo>
                <a:cubicBezTo>
                  <a:pt x="355369" y="791406"/>
                  <a:pt x="359500" y="789331"/>
                  <a:pt x="363632" y="789331"/>
                </a:cubicBezTo>
                <a:close/>
                <a:moveTo>
                  <a:pt x="298897" y="788883"/>
                </a:moveTo>
                <a:cubicBezTo>
                  <a:pt x="301490" y="788368"/>
                  <a:pt x="304084" y="788368"/>
                  <a:pt x="306159" y="789397"/>
                </a:cubicBezTo>
                <a:cubicBezTo>
                  <a:pt x="304084" y="789397"/>
                  <a:pt x="299934" y="789397"/>
                  <a:pt x="295784" y="791456"/>
                </a:cubicBezTo>
                <a:cubicBezTo>
                  <a:pt x="293709" y="793514"/>
                  <a:pt x="293709" y="797631"/>
                  <a:pt x="291634" y="797631"/>
                </a:cubicBezTo>
                <a:cubicBezTo>
                  <a:pt x="289559" y="795572"/>
                  <a:pt x="291634" y="793514"/>
                  <a:pt x="291634" y="791456"/>
                </a:cubicBezTo>
                <a:cubicBezTo>
                  <a:pt x="293709" y="790426"/>
                  <a:pt x="296303" y="789397"/>
                  <a:pt x="298897" y="788883"/>
                </a:cubicBezTo>
                <a:close/>
                <a:moveTo>
                  <a:pt x="327772" y="782644"/>
                </a:moveTo>
                <a:cubicBezTo>
                  <a:pt x="330860" y="782900"/>
                  <a:pt x="333948" y="783413"/>
                  <a:pt x="337035" y="783413"/>
                </a:cubicBezTo>
                <a:cubicBezTo>
                  <a:pt x="345269" y="785462"/>
                  <a:pt x="351444" y="791611"/>
                  <a:pt x="353502" y="799810"/>
                </a:cubicBezTo>
                <a:cubicBezTo>
                  <a:pt x="355561" y="803910"/>
                  <a:pt x="355561" y="808009"/>
                  <a:pt x="357619" y="810059"/>
                </a:cubicBezTo>
                <a:cubicBezTo>
                  <a:pt x="357619" y="816208"/>
                  <a:pt x="353502" y="822357"/>
                  <a:pt x="353502" y="828507"/>
                </a:cubicBezTo>
                <a:cubicBezTo>
                  <a:pt x="353502" y="828507"/>
                  <a:pt x="351444" y="828507"/>
                  <a:pt x="349386" y="828507"/>
                </a:cubicBezTo>
                <a:cubicBezTo>
                  <a:pt x="349386" y="826457"/>
                  <a:pt x="351444" y="824407"/>
                  <a:pt x="351444" y="822357"/>
                </a:cubicBezTo>
                <a:cubicBezTo>
                  <a:pt x="351444" y="810059"/>
                  <a:pt x="347327" y="795711"/>
                  <a:pt x="334977" y="789562"/>
                </a:cubicBezTo>
                <a:cubicBezTo>
                  <a:pt x="332918" y="791611"/>
                  <a:pt x="332918" y="789562"/>
                  <a:pt x="330860" y="789562"/>
                </a:cubicBezTo>
                <a:cubicBezTo>
                  <a:pt x="326743" y="789562"/>
                  <a:pt x="322626" y="789562"/>
                  <a:pt x="318510" y="791611"/>
                </a:cubicBezTo>
                <a:cubicBezTo>
                  <a:pt x="318510" y="793661"/>
                  <a:pt x="316451" y="795711"/>
                  <a:pt x="316451" y="797761"/>
                </a:cubicBezTo>
                <a:cubicBezTo>
                  <a:pt x="318510" y="799810"/>
                  <a:pt x="320568" y="797761"/>
                  <a:pt x="322626" y="797761"/>
                </a:cubicBezTo>
                <a:cubicBezTo>
                  <a:pt x="324685" y="797761"/>
                  <a:pt x="326743" y="797761"/>
                  <a:pt x="326743" y="799810"/>
                </a:cubicBezTo>
                <a:cubicBezTo>
                  <a:pt x="328802" y="801860"/>
                  <a:pt x="328802" y="805960"/>
                  <a:pt x="328802" y="808009"/>
                </a:cubicBezTo>
                <a:cubicBezTo>
                  <a:pt x="326743" y="810059"/>
                  <a:pt x="324685" y="812109"/>
                  <a:pt x="320568" y="810059"/>
                </a:cubicBezTo>
                <a:cubicBezTo>
                  <a:pt x="320568" y="812109"/>
                  <a:pt x="322626" y="814158"/>
                  <a:pt x="320568" y="816208"/>
                </a:cubicBezTo>
                <a:cubicBezTo>
                  <a:pt x="318510" y="818258"/>
                  <a:pt x="316451" y="818258"/>
                  <a:pt x="314393" y="818258"/>
                </a:cubicBezTo>
                <a:cubicBezTo>
                  <a:pt x="308218" y="814158"/>
                  <a:pt x="306159" y="805960"/>
                  <a:pt x="306159" y="801860"/>
                </a:cubicBezTo>
                <a:cubicBezTo>
                  <a:pt x="308218" y="793661"/>
                  <a:pt x="312334" y="787512"/>
                  <a:pt x="318510" y="783413"/>
                </a:cubicBezTo>
                <a:cubicBezTo>
                  <a:pt x="321597" y="782388"/>
                  <a:pt x="324685" y="782388"/>
                  <a:pt x="327772" y="782644"/>
                </a:cubicBezTo>
                <a:close/>
                <a:moveTo>
                  <a:pt x="394471" y="779039"/>
                </a:moveTo>
                <a:cubicBezTo>
                  <a:pt x="394471" y="779039"/>
                  <a:pt x="398676" y="781197"/>
                  <a:pt x="398676" y="781197"/>
                </a:cubicBezTo>
                <a:cubicBezTo>
                  <a:pt x="400779" y="781197"/>
                  <a:pt x="400779" y="781197"/>
                  <a:pt x="400779" y="781197"/>
                </a:cubicBezTo>
                <a:cubicBezTo>
                  <a:pt x="398676" y="783355"/>
                  <a:pt x="400779" y="783355"/>
                  <a:pt x="398676" y="783355"/>
                </a:cubicBezTo>
                <a:cubicBezTo>
                  <a:pt x="398676" y="783355"/>
                  <a:pt x="396573" y="781197"/>
                  <a:pt x="394471" y="779039"/>
                </a:cubicBezTo>
                <a:close/>
                <a:moveTo>
                  <a:pt x="539637" y="776341"/>
                </a:moveTo>
                <a:cubicBezTo>
                  <a:pt x="540661" y="776599"/>
                  <a:pt x="541684" y="777113"/>
                  <a:pt x="542708" y="777113"/>
                </a:cubicBezTo>
                <a:cubicBezTo>
                  <a:pt x="544755" y="779172"/>
                  <a:pt x="544755" y="779172"/>
                  <a:pt x="544755" y="779172"/>
                </a:cubicBezTo>
                <a:cubicBezTo>
                  <a:pt x="544755" y="781230"/>
                  <a:pt x="546803" y="783289"/>
                  <a:pt x="548850" y="783289"/>
                </a:cubicBezTo>
                <a:cubicBezTo>
                  <a:pt x="552945" y="785347"/>
                  <a:pt x="554992" y="783289"/>
                  <a:pt x="557039" y="783289"/>
                </a:cubicBezTo>
                <a:cubicBezTo>
                  <a:pt x="561134" y="789464"/>
                  <a:pt x="561134" y="789464"/>
                  <a:pt x="561134" y="789464"/>
                </a:cubicBezTo>
                <a:cubicBezTo>
                  <a:pt x="561134" y="791522"/>
                  <a:pt x="559087" y="791522"/>
                  <a:pt x="559087" y="791522"/>
                </a:cubicBezTo>
                <a:cubicBezTo>
                  <a:pt x="557039" y="791522"/>
                  <a:pt x="554992" y="791522"/>
                  <a:pt x="552945" y="789464"/>
                </a:cubicBezTo>
                <a:cubicBezTo>
                  <a:pt x="550897" y="789464"/>
                  <a:pt x="550897" y="793580"/>
                  <a:pt x="546803" y="793580"/>
                </a:cubicBezTo>
                <a:cubicBezTo>
                  <a:pt x="546803" y="793580"/>
                  <a:pt x="544755" y="795639"/>
                  <a:pt x="542708" y="793580"/>
                </a:cubicBezTo>
                <a:cubicBezTo>
                  <a:pt x="540661" y="791522"/>
                  <a:pt x="540661" y="789464"/>
                  <a:pt x="540661" y="787405"/>
                </a:cubicBezTo>
                <a:cubicBezTo>
                  <a:pt x="542708" y="787405"/>
                  <a:pt x="542708" y="787405"/>
                  <a:pt x="542708" y="785347"/>
                </a:cubicBezTo>
                <a:cubicBezTo>
                  <a:pt x="540661" y="785347"/>
                  <a:pt x="538613" y="783289"/>
                  <a:pt x="536566" y="781230"/>
                </a:cubicBezTo>
                <a:cubicBezTo>
                  <a:pt x="536566" y="781230"/>
                  <a:pt x="536566" y="779172"/>
                  <a:pt x="536566" y="777113"/>
                </a:cubicBezTo>
                <a:cubicBezTo>
                  <a:pt x="537590" y="776084"/>
                  <a:pt x="538613" y="776084"/>
                  <a:pt x="539637" y="776341"/>
                </a:cubicBezTo>
                <a:close/>
                <a:moveTo>
                  <a:pt x="465218" y="775592"/>
                </a:moveTo>
                <a:lnTo>
                  <a:pt x="474615" y="781230"/>
                </a:lnTo>
                <a:cubicBezTo>
                  <a:pt x="476674" y="781230"/>
                  <a:pt x="474615" y="783289"/>
                  <a:pt x="476674" y="785347"/>
                </a:cubicBezTo>
                <a:cubicBezTo>
                  <a:pt x="480791" y="787405"/>
                  <a:pt x="482849" y="789464"/>
                  <a:pt x="486966" y="791522"/>
                </a:cubicBezTo>
                <a:cubicBezTo>
                  <a:pt x="486966" y="791522"/>
                  <a:pt x="489024" y="789464"/>
                  <a:pt x="491082" y="791522"/>
                </a:cubicBezTo>
                <a:cubicBezTo>
                  <a:pt x="491082" y="791522"/>
                  <a:pt x="489024" y="793580"/>
                  <a:pt x="489024" y="793580"/>
                </a:cubicBezTo>
                <a:lnTo>
                  <a:pt x="476986" y="791574"/>
                </a:lnTo>
                <a:lnTo>
                  <a:pt x="476416" y="791006"/>
                </a:lnTo>
                <a:lnTo>
                  <a:pt x="472557" y="783289"/>
                </a:lnTo>
                <a:cubicBezTo>
                  <a:pt x="470499" y="781230"/>
                  <a:pt x="468440" y="783289"/>
                  <a:pt x="468440" y="781230"/>
                </a:cubicBezTo>
                <a:close/>
                <a:moveTo>
                  <a:pt x="532390" y="775055"/>
                </a:moveTo>
                <a:cubicBezTo>
                  <a:pt x="532390" y="775055"/>
                  <a:pt x="534452" y="775055"/>
                  <a:pt x="534452" y="775055"/>
                </a:cubicBezTo>
                <a:cubicBezTo>
                  <a:pt x="532390" y="779181"/>
                  <a:pt x="534452" y="785371"/>
                  <a:pt x="538576" y="787434"/>
                </a:cubicBezTo>
                <a:cubicBezTo>
                  <a:pt x="538576" y="789497"/>
                  <a:pt x="538576" y="793623"/>
                  <a:pt x="540638" y="795686"/>
                </a:cubicBezTo>
                <a:cubicBezTo>
                  <a:pt x="542699" y="797749"/>
                  <a:pt x="546823" y="797749"/>
                  <a:pt x="548885" y="795686"/>
                </a:cubicBezTo>
                <a:cubicBezTo>
                  <a:pt x="550947" y="795686"/>
                  <a:pt x="553009" y="793623"/>
                  <a:pt x="555071" y="795686"/>
                </a:cubicBezTo>
                <a:cubicBezTo>
                  <a:pt x="559194" y="795686"/>
                  <a:pt x="561256" y="795686"/>
                  <a:pt x="563318" y="791560"/>
                </a:cubicBezTo>
                <a:cubicBezTo>
                  <a:pt x="563318" y="791560"/>
                  <a:pt x="565380" y="789497"/>
                  <a:pt x="565380" y="791560"/>
                </a:cubicBezTo>
                <a:cubicBezTo>
                  <a:pt x="567442" y="791560"/>
                  <a:pt x="567442" y="793623"/>
                  <a:pt x="567442" y="793623"/>
                </a:cubicBezTo>
                <a:cubicBezTo>
                  <a:pt x="565380" y="797749"/>
                  <a:pt x="561256" y="799813"/>
                  <a:pt x="559194" y="801876"/>
                </a:cubicBezTo>
                <a:cubicBezTo>
                  <a:pt x="555071" y="801876"/>
                  <a:pt x="553009" y="801876"/>
                  <a:pt x="550947" y="797749"/>
                </a:cubicBezTo>
                <a:cubicBezTo>
                  <a:pt x="548885" y="799813"/>
                  <a:pt x="548885" y="801876"/>
                  <a:pt x="548885" y="801876"/>
                </a:cubicBezTo>
                <a:cubicBezTo>
                  <a:pt x="544761" y="803939"/>
                  <a:pt x="540638" y="803939"/>
                  <a:pt x="538576" y="801876"/>
                </a:cubicBezTo>
                <a:cubicBezTo>
                  <a:pt x="536514" y="799813"/>
                  <a:pt x="534452" y="797749"/>
                  <a:pt x="534452" y="795686"/>
                </a:cubicBezTo>
                <a:cubicBezTo>
                  <a:pt x="532390" y="791560"/>
                  <a:pt x="536514" y="791560"/>
                  <a:pt x="534452" y="789497"/>
                </a:cubicBezTo>
                <a:cubicBezTo>
                  <a:pt x="530328" y="789497"/>
                  <a:pt x="530328" y="783308"/>
                  <a:pt x="528266" y="781244"/>
                </a:cubicBezTo>
                <a:cubicBezTo>
                  <a:pt x="528266" y="779181"/>
                  <a:pt x="528266" y="775055"/>
                  <a:pt x="532390" y="775055"/>
                </a:cubicBezTo>
                <a:close/>
                <a:moveTo>
                  <a:pt x="643458" y="774604"/>
                </a:moveTo>
                <a:cubicBezTo>
                  <a:pt x="645004" y="774604"/>
                  <a:pt x="646549" y="775118"/>
                  <a:pt x="647579" y="777174"/>
                </a:cubicBezTo>
                <a:cubicBezTo>
                  <a:pt x="651701" y="781284"/>
                  <a:pt x="653761" y="789505"/>
                  <a:pt x="651701" y="795670"/>
                </a:cubicBezTo>
                <a:cubicBezTo>
                  <a:pt x="647579" y="808002"/>
                  <a:pt x="635215" y="812112"/>
                  <a:pt x="622851" y="816223"/>
                </a:cubicBezTo>
                <a:cubicBezTo>
                  <a:pt x="610487" y="816223"/>
                  <a:pt x="598123" y="812112"/>
                  <a:pt x="594002" y="799781"/>
                </a:cubicBezTo>
                <a:cubicBezTo>
                  <a:pt x="594002" y="799781"/>
                  <a:pt x="594002" y="797726"/>
                  <a:pt x="596063" y="797726"/>
                </a:cubicBezTo>
                <a:cubicBezTo>
                  <a:pt x="600184" y="799781"/>
                  <a:pt x="602245" y="803891"/>
                  <a:pt x="604305" y="803891"/>
                </a:cubicBezTo>
                <a:cubicBezTo>
                  <a:pt x="612548" y="810057"/>
                  <a:pt x="624912" y="810057"/>
                  <a:pt x="633155" y="805947"/>
                </a:cubicBezTo>
                <a:cubicBezTo>
                  <a:pt x="637276" y="801836"/>
                  <a:pt x="639337" y="799781"/>
                  <a:pt x="641397" y="795670"/>
                </a:cubicBezTo>
                <a:cubicBezTo>
                  <a:pt x="641397" y="791560"/>
                  <a:pt x="641397" y="787449"/>
                  <a:pt x="639337" y="787449"/>
                </a:cubicBezTo>
                <a:cubicBezTo>
                  <a:pt x="637276" y="789505"/>
                  <a:pt x="637276" y="793615"/>
                  <a:pt x="635215" y="793615"/>
                </a:cubicBezTo>
                <a:cubicBezTo>
                  <a:pt x="633155" y="793615"/>
                  <a:pt x="631094" y="795670"/>
                  <a:pt x="629033" y="793615"/>
                </a:cubicBezTo>
                <a:cubicBezTo>
                  <a:pt x="626973" y="791560"/>
                  <a:pt x="624912" y="789505"/>
                  <a:pt x="624912" y="787449"/>
                </a:cubicBezTo>
                <a:cubicBezTo>
                  <a:pt x="626973" y="783339"/>
                  <a:pt x="631094" y="783339"/>
                  <a:pt x="633155" y="781284"/>
                </a:cubicBezTo>
                <a:cubicBezTo>
                  <a:pt x="633155" y="777174"/>
                  <a:pt x="635215" y="775118"/>
                  <a:pt x="639337" y="775118"/>
                </a:cubicBezTo>
                <a:cubicBezTo>
                  <a:pt x="640367" y="775118"/>
                  <a:pt x="641913" y="774604"/>
                  <a:pt x="643458" y="774604"/>
                </a:cubicBezTo>
                <a:close/>
                <a:moveTo>
                  <a:pt x="295353" y="774340"/>
                </a:moveTo>
                <a:cubicBezTo>
                  <a:pt x="298440" y="774595"/>
                  <a:pt x="301013" y="776127"/>
                  <a:pt x="302043" y="779192"/>
                </a:cubicBezTo>
                <a:cubicBezTo>
                  <a:pt x="304101" y="779192"/>
                  <a:pt x="304101" y="777149"/>
                  <a:pt x="306159" y="777149"/>
                </a:cubicBezTo>
                <a:cubicBezTo>
                  <a:pt x="308218" y="777149"/>
                  <a:pt x="312335" y="775106"/>
                  <a:pt x="314393" y="777149"/>
                </a:cubicBezTo>
                <a:cubicBezTo>
                  <a:pt x="314393" y="779192"/>
                  <a:pt x="316451" y="781235"/>
                  <a:pt x="316451" y="781235"/>
                </a:cubicBezTo>
                <a:cubicBezTo>
                  <a:pt x="310276" y="785321"/>
                  <a:pt x="310276" y="785321"/>
                  <a:pt x="310276" y="785321"/>
                </a:cubicBezTo>
                <a:cubicBezTo>
                  <a:pt x="304101" y="783278"/>
                  <a:pt x="297926" y="785321"/>
                  <a:pt x="293809" y="787364"/>
                </a:cubicBezTo>
                <a:cubicBezTo>
                  <a:pt x="289692" y="789408"/>
                  <a:pt x="289692" y="793494"/>
                  <a:pt x="287634" y="797580"/>
                </a:cubicBezTo>
                <a:cubicBezTo>
                  <a:pt x="283517" y="797580"/>
                  <a:pt x="281459" y="799623"/>
                  <a:pt x="279400" y="797580"/>
                </a:cubicBezTo>
                <a:cubicBezTo>
                  <a:pt x="277342" y="793494"/>
                  <a:pt x="275284" y="791451"/>
                  <a:pt x="277342" y="787364"/>
                </a:cubicBezTo>
                <a:cubicBezTo>
                  <a:pt x="279400" y="783278"/>
                  <a:pt x="287634" y="789408"/>
                  <a:pt x="285575" y="783278"/>
                </a:cubicBezTo>
                <a:cubicBezTo>
                  <a:pt x="283517" y="781235"/>
                  <a:pt x="285575" y="779192"/>
                  <a:pt x="285575" y="777149"/>
                </a:cubicBezTo>
                <a:cubicBezTo>
                  <a:pt x="288663" y="775106"/>
                  <a:pt x="292265" y="774084"/>
                  <a:pt x="295353" y="774340"/>
                </a:cubicBezTo>
                <a:close/>
                <a:moveTo>
                  <a:pt x="464212" y="773831"/>
                </a:moveTo>
                <a:lnTo>
                  <a:pt x="465218" y="775592"/>
                </a:lnTo>
                <a:lnTo>
                  <a:pt x="464323" y="775055"/>
                </a:lnTo>
                <a:close/>
                <a:moveTo>
                  <a:pt x="369816" y="771071"/>
                </a:moveTo>
                <a:cubicBezTo>
                  <a:pt x="371860" y="773114"/>
                  <a:pt x="373905" y="773114"/>
                  <a:pt x="375949" y="775157"/>
                </a:cubicBezTo>
                <a:cubicBezTo>
                  <a:pt x="375949" y="777200"/>
                  <a:pt x="373905" y="779243"/>
                  <a:pt x="375949" y="779243"/>
                </a:cubicBezTo>
                <a:cubicBezTo>
                  <a:pt x="375949" y="781286"/>
                  <a:pt x="377993" y="779243"/>
                  <a:pt x="380038" y="779243"/>
                </a:cubicBezTo>
                <a:cubicBezTo>
                  <a:pt x="380038" y="781286"/>
                  <a:pt x="382082" y="783329"/>
                  <a:pt x="380038" y="785372"/>
                </a:cubicBezTo>
                <a:cubicBezTo>
                  <a:pt x="380038" y="785372"/>
                  <a:pt x="377993" y="787416"/>
                  <a:pt x="380038" y="787416"/>
                </a:cubicBezTo>
                <a:cubicBezTo>
                  <a:pt x="380038" y="789459"/>
                  <a:pt x="384126" y="789459"/>
                  <a:pt x="384126" y="791502"/>
                </a:cubicBezTo>
                <a:cubicBezTo>
                  <a:pt x="386171" y="797631"/>
                  <a:pt x="377993" y="795588"/>
                  <a:pt x="375949" y="797631"/>
                </a:cubicBezTo>
                <a:cubicBezTo>
                  <a:pt x="373905" y="797631"/>
                  <a:pt x="373905" y="793545"/>
                  <a:pt x="373905" y="791502"/>
                </a:cubicBezTo>
                <a:cubicBezTo>
                  <a:pt x="369816" y="789459"/>
                  <a:pt x="365727" y="787416"/>
                  <a:pt x="359594" y="787416"/>
                </a:cubicBezTo>
                <a:cubicBezTo>
                  <a:pt x="355505" y="787416"/>
                  <a:pt x="353460" y="791502"/>
                  <a:pt x="351416" y="789459"/>
                </a:cubicBezTo>
                <a:cubicBezTo>
                  <a:pt x="349371" y="787416"/>
                  <a:pt x="347327" y="785372"/>
                  <a:pt x="347327" y="783329"/>
                </a:cubicBezTo>
                <a:cubicBezTo>
                  <a:pt x="349371" y="781286"/>
                  <a:pt x="353460" y="783329"/>
                  <a:pt x="355505" y="781286"/>
                </a:cubicBezTo>
                <a:cubicBezTo>
                  <a:pt x="353460" y="779243"/>
                  <a:pt x="353460" y="777200"/>
                  <a:pt x="355505" y="775157"/>
                </a:cubicBezTo>
                <a:cubicBezTo>
                  <a:pt x="357549" y="775157"/>
                  <a:pt x="359594" y="773114"/>
                  <a:pt x="361638" y="775157"/>
                </a:cubicBezTo>
                <a:cubicBezTo>
                  <a:pt x="365727" y="775157"/>
                  <a:pt x="365727" y="771071"/>
                  <a:pt x="369816" y="771071"/>
                </a:cubicBezTo>
                <a:close/>
                <a:moveTo>
                  <a:pt x="552834" y="768747"/>
                </a:moveTo>
                <a:cubicBezTo>
                  <a:pt x="552834" y="772952"/>
                  <a:pt x="554826" y="777157"/>
                  <a:pt x="554826" y="779260"/>
                </a:cubicBezTo>
                <a:cubicBezTo>
                  <a:pt x="554826" y="781363"/>
                  <a:pt x="552834" y="781363"/>
                  <a:pt x="550842" y="781363"/>
                </a:cubicBezTo>
                <a:cubicBezTo>
                  <a:pt x="548850" y="781363"/>
                  <a:pt x="546858" y="779260"/>
                  <a:pt x="546858" y="777157"/>
                </a:cubicBezTo>
                <a:cubicBezTo>
                  <a:pt x="546858" y="775055"/>
                  <a:pt x="546858" y="775055"/>
                  <a:pt x="546858" y="775055"/>
                </a:cubicBezTo>
                <a:cubicBezTo>
                  <a:pt x="552834" y="768747"/>
                  <a:pt x="552834" y="768747"/>
                  <a:pt x="552834" y="768747"/>
                </a:cubicBezTo>
                <a:close/>
                <a:moveTo>
                  <a:pt x="394471" y="768747"/>
                </a:moveTo>
                <a:cubicBezTo>
                  <a:pt x="396463" y="768747"/>
                  <a:pt x="396463" y="770850"/>
                  <a:pt x="396463" y="772952"/>
                </a:cubicBezTo>
                <a:cubicBezTo>
                  <a:pt x="396463" y="772952"/>
                  <a:pt x="396463" y="772952"/>
                  <a:pt x="396463" y="775055"/>
                </a:cubicBezTo>
                <a:cubicBezTo>
                  <a:pt x="394471" y="772952"/>
                  <a:pt x="394471" y="770850"/>
                  <a:pt x="394471" y="768747"/>
                </a:cubicBezTo>
                <a:close/>
                <a:moveTo>
                  <a:pt x="665422" y="768306"/>
                </a:moveTo>
                <a:cubicBezTo>
                  <a:pt x="666852" y="768694"/>
                  <a:pt x="667996" y="771409"/>
                  <a:pt x="667996" y="772961"/>
                </a:cubicBezTo>
                <a:cubicBezTo>
                  <a:pt x="670029" y="777098"/>
                  <a:pt x="670029" y="783304"/>
                  <a:pt x="665962" y="787441"/>
                </a:cubicBezTo>
                <a:cubicBezTo>
                  <a:pt x="663929" y="791578"/>
                  <a:pt x="659862" y="793647"/>
                  <a:pt x="655795" y="793647"/>
                </a:cubicBezTo>
                <a:cubicBezTo>
                  <a:pt x="653761" y="789510"/>
                  <a:pt x="659862" y="789510"/>
                  <a:pt x="659862" y="787441"/>
                </a:cubicBezTo>
                <a:cubicBezTo>
                  <a:pt x="663929" y="785372"/>
                  <a:pt x="665962" y="781235"/>
                  <a:pt x="665962" y="777098"/>
                </a:cubicBezTo>
                <a:cubicBezTo>
                  <a:pt x="667996" y="775029"/>
                  <a:pt x="663929" y="772961"/>
                  <a:pt x="663929" y="768823"/>
                </a:cubicBezTo>
                <a:cubicBezTo>
                  <a:pt x="664437" y="768306"/>
                  <a:pt x="664946" y="768177"/>
                  <a:pt x="665422" y="768306"/>
                </a:cubicBezTo>
                <a:close/>
                <a:moveTo>
                  <a:pt x="460207" y="766821"/>
                </a:moveTo>
                <a:cubicBezTo>
                  <a:pt x="463294" y="765792"/>
                  <a:pt x="463809" y="767336"/>
                  <a:pt x="463809" y="769395"/>
                </a:cubicBezTo>
                <a:lnTo>
                  <a:pt x="464212" y="773831"/>
                </a:lnTo>
                <a:close/>
                <a:moveTo>
                  <a:pt x="466515" y="766755"/>
                </a:moveTo>
                <a:cubicBezTo>
                  <a:pt x="470609" y="766755"/>
                  <a:pt x="474704" y="766755"/>
                  <a:pt x="480846" y="766755"/>
                </a:cubicBezTo>
                <a:cubicBezTo>
                  <a:pt x="482893" y="772930"/>
                  <a:pt x="482893" y="772930"/>
                  <a:pt x="482893" y="772930"/>
                </a:cubicBezTo>
                <a:cubicBezTo>
                  <a:pt x="484940" y="777047"/>
                  <a:pt x="484940" y="777047"/>
                  <a:pt x="484940" y="777047"/>
                </a:cubicBezTo>
                <a:cubicBezTo>
                  <a:pt x="491082" y="781164"/>
                  <a:pt x="491082" y="781164"/>
                  <a:pt x="491082" y="781164"/>
                </a:cubicBezTo>
                <a:cubicBezTo>
                  <a:pt x="491082" y="783222"/>
                  <a:pt x="491082" y="787339"/>
                  <a:pt x="489035" y="787339"/>
                </a:cubicBezTo>
                <a:cubicBezTo>
                  <a:pt x="484940" y="787339"/>
                  <a:pt x="482893" y="787339"/>
                  <a:pt x="480846" y="785280"/>
                </a:cubicBezTo>
                <a:cubicBezTo>
                  <a:pt x="478799" y="783222"/>
                  <a:pt x="476751" y="779105"/>
                  <a:pt x="478799" y="777047"/>
                </a:cubicBezTo>
                <a:cubicBezTo>
                  <a:pt x="476751" y="774989"/>
                  <a:pt x="474704" y="779105"/>
                  <a:pt x="472657" y="777047"/>
                </a:cubicBezTo>
                <a:cubicBezTo>
                  <a:pt x="470609" y="777047"/>
                  <a:pt x="468562" y="774989"/>
                  <a:pt x="466515" y="772930"/>
                </a:cubicBezTo>
                <a:cubicBezTo>
                  <a:pt x="466515" y="770872"/>
                  <a:pt x="466515" y="768813"/>
                  <a:pt x="466515" y="766755"/>
                </a:cubicBezTo>
                <a:close/>
                <a:moveTo>
                  <a:pt x="449990" y="766755"/>
                </a:moveTo>
                <a:cubicBezTo>
                  <a:pt x="452057" y="766755"/>
                  <a:pt x="454125" y="766755"/>
                  <a:pt x="456192" y="766755"/>
                </a:cubicBezTo>
                <a:cubicBezTo>
                  <a:pt x="458260" y="772930"/>
                  <a:pt x="460327" y="781164"/>
                  <a:pt x="464462" y="783222"/>
                </a:cubicBezTo>
                <a:cubicBezTo>
                  <a:pt x="470665" y="785280"/>
                  <a:pt x="470665" y="785280"/>
                  <a:pt x="470665" y="785280"/>
                </a:cubicBezTo>
                <a:lnTo>
                  <a:pt x="476416" y="791006"/>
                </a:lnTo>
                <a:lnTo>
                  <a:pt x="476674" y="791522"/>
                </a:lnTo>
                <a:lnTo>
                  <a:pt x="476986" y="791574"/>
                </a:lnTo>
                <a:lnTo>
                  <a:pt x="483069" y="797631"/>
                </a:lnTo>
                <a:cubicBezTo>
                  <a:pt x="489272" y="797631"/>
                  <a:pt x="489272" y="797631"/>
                  <a:pt x="489272" y="797631"/>
                </a:cubicBezTo>
                <a:cubicBezTo>
                  <a:pt x="489272" y="799689"/>
                  <a:pt x="493407" y="805864"/>
                  <a:pt x="489272" y="807923"/>
                </a:cubicBezTo>
                <a:cubicBezTo>
                  <a:pt x="487204" y="807923"/>
                  <a:pt x="483069" y="807923"/>
                  <a:pt x="481002" y="805864"/>
                </a:cubicBezTo>
                <a:cubicBezTo>
                  <a:pt x="478935" y="805864"/>
                  <a:pt x="478935" y="801747"/>
                  <a:pt x="476867" y="801747"/>
                </a:cubicBezTo>
                <a:cubicBezTo>
                  <a:pt x="472732" y="803806"/>
                  <a:pt x="470665" y="805864"/>
                  <a:pt x="466530" y="801747"/>
                </a:cubicBezTo>
                <a:cubicBezTo>
                  <a:pt x="464462" y="799689"/>
                  <a:pt x="460327" y="795572"/>
                  <a:pt x="460327" y="791456"/>
                </a:cubicBezTo>
                <a:cubicBezTo>
                  <a:pt x="458260" y="789397"/>
                  <a:pt x="460327" y="787339"/>
                  <a:pt x="460327" y="785280"/>
                </a:cubicBezTo>
                <a:cubicBezTo>
                  <a:pt x="456192" y="783222"/>
                  <a:pt x="452057" y="783222"/>
                  <a:pt x="452057" y="779105"/>
                </a:cubicBezTo>
                <a:cubicBezTo>
                  <a:pt x="449990" y="777047"/>
                  <a:pt x="447923" y="772930"/>
                  <a:pt x="447923" y="768813"/>
                </a:cubicBezTo>
                <a:cubicBezTo>
                  <a:pt x="449990" y="768813"/>
                  <a:pt x="447923" y="766755"/>
                  <a:pt x="449990" y="766755"/>
                </a:cubicBezTo>
                <a:close/>
                <a:moveTo>
                  <a:pt x="509608" y="762771"/>
                </a:moveTo>
                <a:cubicBezTo>
                  <a:pt x="511666" y="762771"/>
                  <a:pt x="513725" y="762771"/>
                  <a:pt x="513725" y="764829"/>
                </a:cubicBezTo>
                <a:cubicBezTo>
                  <a:pt x="509608" y="771005"/>
                  <a:pt x="503433" y="775121"/>
                  <a:pt x="501374" y="783355"/>
                </a:cubicBezTo>
                <a:cubicBezTo>
                  <a:pt x="495199" y="791588"/>
                  <a:pt x="499316" y="801880"/>
                  <a:pt x="503433" y="808056"/>
                </a:cubicBezTo>
                <a:cubicBezTo>
                  <a:pt x="507550" y="812172"/>
                  <a:pt x="513725" y="816289"/>
                  <a:pt x="519900" y="812172"/>
                </a:cubicBezTo>
                <a:cubicBezTo>
                  <a:pt x="519900" y="812172"/>
                  <a:pt x="519900" y="810114"/>
                  <a:pt x="519900" y="810114"/>
                </a:cubicBezTo>
                <a:cubicBezTo>
                  <a:pt x="515783" y="810114"/>
                  <a:pt x="511666" y="810114"/>
                  <a:pt x="511666" y="805997"/>
                </a:cubicBezTo>
                <a:cubicBezTo>
                  <a:pt x="509608" y="803939"/>
                  <a:pt x="509608" y="799822"/>
                  <a:pt x="511666" y="797763"/>
                </a:cubicBezTo>
                <a:cubicBezTo>
                  <a:pt x="515783" y="795705"/>
                  <a:pt x="517842" y="793647"/>
                  <a:pt x="521958" y="793647"/>
                </a:cubicBezTo>
                <a:cubicBezTo>
                  <a:pt x="524017" y="795705"/>
                  <a:pt x="526075" y="797763"/>
                  <a:pt x="524017" y="799822"/>
                </a:cubicBezTo>
                <a:cubicBezTo>
                  <a:pt x="524017" y="801880"/>
                  <a:pt x="524017" y="801880"/>
                  <a:pt x="524017" y="803939"/>
                </a:cubicBezTo>
                <a:cubicBezTo>
                  <a:pt x="526075" y="803939"/>
                  <a:pt x="528133" y="801880"/>
                  <a:pt x="530192" y="803939"/>
                </a:cubicBezTo>
                <a:cubicBezTo>
                  <a:pt x="532250" y="805997"/>
                  <a:pt x="532250" y="810114"/>
                  <a:pt x="532250" y="812172"/>
                </a:cubicBezTo>
                <a:cubicBezTo>
                  <a:pt x="526075" y="820406"/>
                  <a:pt x="526075" y="820406"/>
                  <a:pt x="526075" y="820406"/>
                </a:cubicBezTo>
                <a:cubicBezTo>
                  <a:pt x="519900" y="824523"/>
                  <a:pt x="509608" y="820406"/>
                  <a:pt x="503433" y="818347"/>
                </a:cubicBezTo>
                <a:cubicBezTo>
                  <a:pt x="501374" y="816289"/>
                  <a:pt x="499316" y="814231"/>
                  <a:pt x="499316" y="812172"/>
                </a:cubicBezTo>
                <a:cubicBezTo>
                  <a:pt x="495199" y="810114"/>
                  <a:pt x="497258" y="805997"/>
                  <a:pt x="493141" y="803939"/>
                </a:cubicBezTo>
                <a:cubicBezTo>
                  <a:pt x="491082" y="799822"/>
                  <a:pt x="493141" y="795705"/>
                  <a:pt x="493141" y="791588"/>
                </a:cubicBezTo>
                <a:cubicBezTo>
                  <a:pt x="493141" y="779238"/>
                  <a:pt x="501374" y="768946"/>
                  <a:pt x="509608" y="762771"/>
                </a:cubicBezTo>
                <a:close/>
                <a:moveTo>
                  <a:pt x="139433" y="759783"/>
                </a:moveTo>
                <a:lnTo>
                  <a:pt x="142906" y="763992"/>
                </a:lnTo>
                <a:lnTo>
                  <a:pt x="155478" y="774365"/>
                </a:lnTo>
                <a:close/>
                <a:moveTo>
                  <a:pt x="384179" y="758787"/>
                </a:moveTo>
                <a:cubicBezTo>
                  <a:pt x="386171" y="758787"/>
                  <a:pt x="386171" y="762771"/>
                  <a:pt x="386171" y="764763"/>
                </a:cubicBezTo>
                <a:cubicBezTo>
                  <a:pt x="386171" y="764763"/>
                  <a:pt x="386171" y="762771"/>
                  <a:pt x="384179" y="760779"/>
                </a:cubicBezTo>
                <a:cubicBezTo>
                  <a:pt x="384179" y="760779"/>
                  <a:pt x="384179" y="758787"/>
                  <a:pt x="384179" y="758787"/>
                </a:cubicBezTo>
                <a:close/>
                <a:moveTo>
                  <a:pt x="314459" y="758787"/>
                </a:moveTo>
                <a:cubicBezTo>
                  <a:pt x="318443" y="760779"/>
                  <a:pt x="320435" y="762771"/>
                  <a:pt x="322427" y="764763"/>
                </a:cubicBezTo>
                <a:cubicBezTo>
                  <a:pt x="322427" y="766755"/>
                  <a:pt x="322427" y="766755"/>
                  <a:pt x="322427" y="768747"/>
                </a:cubicBezTo>
                <a:lnTo>
                  <a:pt x="318593" y="764913"/>
                </a:lnTo>
                <a:lnTo>
                  <a:pt x="318576" y="764708"/>
                </a:lnTo>
                <a:lnTo>
                  <a:pt x="318200" y="764519"/>
                </a:lnTo>
                <a:lnTo>
                  <a:pt x="314459" y="760779"/>
                </a:lnTo>
                <a:cubicBezTo>
                  <a:pt x="314459" y="758787"/>
                  <a:pt x="314459" y="758787"/>
                  <a:pt x="314459" y="758787"/>
                </a:cubicBezTo>
                <a:close/>
                <a:moveTo>
                  <a:pt x="297478" y="757977"/>
                </a:moveTo>
                <a:cubicBezTo>
                  <a:pt x="299021" y="758267"/>
                  <a:pt x="300565" y="760585"/>
                  <a:pt x="302109" y="760585"/>
                </a:cubicBezTo>
                <a:cubicBezTo>
                  <a:pt x="302109" y="762647"/>
                  <a:pt x="300051" y="762647"/>
                  <a:pt x="302109" y="764708"/>
                </a:cubicBezTo>
                <a:cubicBezTo>
                  <a:pt x="302109" y="764708"/>
                  <a:pt x="302109" y="764708"/>
                  <a:pt x="304167" y="764708"/>
                </a:cubicBezTo>
                <a:cubicBezTo>
                  <a:pt x="304167" y="760585"/>
                  <a:pt x="308284" y="762647"/>
                  <a:pt x="310343" y="760585"/>
                </a:cubicBezTo>
                <a:lnTo>
                  <a:pt x="318200" y="764519"/>
                </a:lnTo>
                <a:lnTo>
                  <a:pt x="318593" y="764913"/>
                </a:lnTo>
                <a:lnTo>
                  <a:pt x="318833" y="767800"/>
                </a:lnTo>
                <a:cubicBezTo>
                  <a:pt x="318576" y="768830"/>
                  <a:pt x="318576" y="769861"/>
                  <a:pt x="320634" y="770891"/>
                </a:cubicBezTo>
                <a:cubicBezTo>
                  <a:pt x="322693" y="768830"/>
                  <a:pt x="326810" y="770891"/>
                  <a:pt x="330927" y="772952"/>
                </a:cubicBezTo>
                <a:cubicBezTo>
                  <a:pt x="335043" y="772952"/>
                  <a:pt x="332985" y="777075"/>
                  <a:pt x="335043" y="779136"/>
                </a:cubicBezTo>
                <a:cubicBezTo>
                  <a:pt x="332985" y="779136"/>
                  <a:pt x="330927" y="779136"/>
                  <a:pt x="328868" y="779136"/>
                </a:cubicBezTo>
                <a:cubicBezTo>
                  <a:pt x="326810" y="779136"/>
                  <a:pt x="322693" y="781197"/>
                  <a:pt x="318576" y="781197"/>
                </a:cubicBezTo>
                <a:cubicBezTo>
                  <a:pt x="318576" y="777075"/>
                  <a:pt x="316518" y="775014"/>
                  <a:pt x="314459" y="775014"/>
                </a:cubicBezTo>
                <a:cubicBezTo>
                  <a:pt x="310343" y="770891"/>
                  <a:pt x="304167" y="777075"/>
                  <a:pt x="300051" y="772952"/>
                </a:cubicBezTo>
                <a:cubicBezTo>
                  <a:pt x="295934" y="772952"/>
                  <a:pt x="291817" y="770891"/>
                  <a:pt x="287700" y="772952"/>
                </a:cubicBezTo>
                <a:cubicBezTo>
                  <a:pt x="283583" y="775014"/>
                  <a:pt x="281525" y="779136"/>
                  <a:pt x="281525" y="783258"/>
                </a:cubicBezTo>
                <a:cubicBezTo>
                  <a:pt x="279467" y="783258"/>
                  <a:pt x="277408" y="785319"/>
                  <a:pt x="275350" y="787380"/>
                </a:cubicBezTo>
                <a:cubicBezTo>
                  <a:pt x="273291" y="791503"/>
                  <a:pt x="273291" y="795625"/>
                  <a:pt x="275350" y="797686"/>
                </a:cubicBezTo>
                <a:cubicBezTo>
                  <a:pt x="275350" y="797686"/>
                  <a:pt x="277408" y="799748"/>
                  <a:pt x="277408" y="799748"/>
                </a:cubicBezTo>
                <a:cubicBezTo>
                  <a:pt x="273291" y="801809"/>
                  <a:pt x="271233" y="805931"/>
                  <a:pt x="267116" y="805931"/>
                </a:cubicBezTo>
                <a:cubicBezTo>
                  <a:pt x="265058" y="805931"/>
                  <a:pt x="265058" y="801809"/>
                  <a:pt x="263000" y="799748"/>
                </a:cubicBezTo>
                <a:cubicBezTo>
                  <a:pt x="263000" y="795625"/>
                  <a:pt x="265058" y="793564"/>
                  <a:pt x="265058" y="791503"/>
                </a:cubicBezTo>
                <a:cubicBezTo>
                  <a:pt x="269175" y="789442"/>
                  <a:pt x="269175" y="789442"/>
                  <a:pt x="269175" y="789442"/>
                </a:cubicBezTo>
                <a:cubicBezTo>
                  <a:pt x="269175" y="787380"/>
                  <a:pt x="271233" y="783258"/>
                  <a:pt x="267116" y="781197"/>
                </a:cubicBezTo>
                <a:cubicBezTo>
                  <a:pt x="265058" y="779136"/>
                  <a:pt x="267116" y="777075"/>
                  <a:pt x="269175" y="775014"/>
                </a:cubicBezTo>
                <a:cubicBezTo>
                  <a:pt x="271233" y="768830"/>
                  <a:pt x="277408" y="770891"/>
                  <a:pt x="281525" y="770891"/>
                </a:cubicBezTo>
                <a:cubicBezTo>
                  <a:pt x="283583" y="766769"/>
                  <a:pt x="285642" y="762647"/>
                  <a:pt x="289759" y="760585"/>
                </a:cubicBezTo>
                <a:cubicBezTo>
                  <a:pt x="291817" y="760585"/>
                  <a:pt x="293875" y="760585"/>
                  <a:pt x="297992" y="760585"/>
                </a:cubicBezTo>
                <a:cubicBezTo>
                  <a:pt x="297992" y="758524"/>
                  <a:pt x="295934" y="758524"/>
                  <a:pt x="295934" y="758524"/>
                </a:cubicBezTo>
                <a:cubicBezTo>
                  <a:pt x="296448" y="758009"/>
                  <a:pt x="296963" y="757880"/>
                  <a:pt x="297478" y="757977"/>
                </a:cubicBezTo>
                <a:close/>
                <a:moveTo>
                  <a:pt x="373665" y="755757"/>
                </a:moveTo>
                <a:cubicBezTo>
                  <a:pt x="376995" y="756015"/>
                  <a:pt x="380069" y="757559"/>
                  <a:pt x="382118" y="760646"/>
                </a:cubicBezTo>
                <a:cubicBezTo>
                  <a:pt x="384167" y="762705"/>
                  <a:pt x="382118" y="766821"/>
                  <a:pt x="386217" y="768880"/>
                </a:cubicBezTo>
                <a:cubicBezTo>
                  <a:pt x="388266" y="766821"/>
                  <a:pt x="390315" y="768880"/>
                  <a:pt x="392364" y="770938"/>
                </a:cubicBezTo>
                <a:cubicBezTo>
                  <a:pt x="394414" y="775055"/>
                  <a:pt x="392364" y="777113"/>
                  <a:pt x="390315" y="779172"/>
                </a:cubicBezTo>
                <a:cubicBezTo>
                  <a:pt x="392364" y="781230"/>
                  <a:pt x="396463" y="781230"/>
                  <a:pt x="396463" y="783289"/>
                </a:cubicBezTo>
                <a:cubicBezTo>
                  <a:pt x="396463" y="787405"/>
                  <a:pt x="394414" y="789464"/>
                  <a:pt x="396463" y="793580"/>
                </a:cubicBezTo>
                <a:cubicBezTo>
                  <a:pt x="394414" y="793580"/>
                  <a:pt x="394414" y="795639"/>
                  <a:pt x="392364" y="795639"/>
                </a:cubicBezTo>
                <a:cubicBezTo>
                  <a:pt x="388266" y="793580"/>
                  <a:pt x="388266" y="793580"/>
                  <a:pt x="388266" y="793580"/>
                </a:cubicBezTo>
                <a:cubicBezTo>
                  <a:pt x="388266" y="791522"/>
                  <a:pt x="386217" y="787405"/>
                  <a:pt x="384167" y="785347"/>
                </a:cubicBezTo>
                <a:cubicBezTo>
                  <a:pt x="384167" y="783289"/>
                  <a:pt x="384167" y="781230"/>
                  <a:pt x="382118" y="779172"/>
                </a:cubicBezTo>
                <a:cubicBezTo>
                  <a:pt x="382118" y="779172"/>
                  <a:pt x="380069" y="777113"/>
                  <a:pt x="378020" y="777113"/>
                </a:cubicBezTo>
                <a:cubicBezTo>
                  <a:pt x="378020" y="772997"/>
                  <a:pt x="375971" y="770938"/>
                  <a:pt x="371872" y="768880"/>
                </a:cubicBezTo>
                <a:cubicBezTo>
                  <a:pt x="369823" y="768880"/>
                  <a:pt x="365724" y="770938"/>
                  <a:pt x="363675" y="770938"/>
                </a:cubicBezTo>
                <a:cubicBezTo>
                  <a:pt x="359577" y="770938"/>
                  <a:pt x="355478" y="770938"/>
                  <a:pt x="353429" y="772997"/>
                </a:cubicBezTo>
                <a:cubicBezTo>
                  <a:pt x="351380" y="777113"/>
                  <a:pt x="351380" y="781230"/>
                  <a:pt x="347281" y="781230"/>
                </a:cubicBezTo>
                <a:cubicBezTo>
                  <a:pt x="347281" y="785347"/>
                  <a:pt x="343183" y="783289"/>
                  <a:pt x="341134" y="781230"/>
                </a:cubicBezTo>
                <a:cubicBezTo>
                  <a:pt x="339084" y="781230"/>
                  <a:pt x="337035" y="779172"/>
                  <a:pt x="339084" y="777113"/>
                </a:cubicBezTo>
                <a:cubicBezTo>
                  <a:pt x="341134" y="775055"/>
                  <a:pt x="339084" y="772997"/>
                  <a:pt x="341134" y="770938"/>
                </a:cubicBezTo>
                <a:cubicBezTo>
                  <a:pt x="343183" y="770938"/>
                  <a:pt x="343183" y="766821"/>
                  <a:pt x="347281" y="768880"/>
                </a:cubicBezTo>
                <a:cubicBezTo>
                  <a:pt x="349331" y="768880"/>
                  <a:pt x="349331" y="766821"/>
                  <a:pt x="349331" y="764763"/>
                </a:cubicBezTo>
                <a:cubicBezTo>
                  <a:pt x="349331" y="762705"/>
                  <a:pt x="349331" y="760646"/>
                  <a:pt x="351380" y="760646"/>
                </a:cubicBezTo>
                <a:cubicBezTo>
                  <a:pt x="351380" y="758588"/>
                  <a:pt x="353429" y="758588"/>
                  <a:pt x="357528" y="758588"/>
                </a:cubicBezTo>
                <a:cubicBezTo>
                  <a:pt x="358552" y="758588"/>
                  <a:pt x="360089" y="759617"/>
                  <a:pt x="361370" y="760132"/>
                </a:cubicBezTo>
                <a:lnTo>
                  <a:pt x="363479" y="758719"/>
                </a:lnTo>
                <a:lnTo>
                  <a:pt x="363675" y="758588"/>
                </a:lnTo>
                <a:cubicBezTo>
                  <a:pt x="366749" y="756529"/>
                  <a:pt x="370335" y="755500"/>
                  <a:pt x="373665" y="755757"/>
                </a:cubicBezTo>
                <a:close/>
                <a:moveTo>
                  <a:pt x="608415" y="752000"/>
                </a:moveTo>
                <a:cubicBezTo>
                  <a:pt x="609315" y="752319"/>
                  <a:pt x="610087" y="753084"/>
                  <a:pt x="610602" y="754613"/>
                </a:cubicBezTo>
                <a:cubicBezTo>
                  <a:pt x="610602" y="756653"/>
                  <a:pt x="610602" y="760732"/>
                  <a:pt x="606485" y="762771"/>
                </a:cubicBezTo>
                <a:cubicBezTo>
                  <a:pt x="604426" y="758692"/>
                  <a:pt x="602368" y="756653"/>
                  <a:pt x="600310" y="752574"/>
                </a:cubicBezTo>
                <a:cubicBezTo>
                  <a:pt x="601853" y="754103"/>
                  <a:pt x="605713" y="751044"/>
                  <a:pt x="608415" y="752000"/>
                </a:cubicBezTo>
                <a:close/>
                <a:moveTo>
                  <a:pt x="461557" y="751947"/>
                </a:moveTo>
                <a:lnTo>
                  <a:pt x="461369" y="752230"/>
                </a:lnTo>
                <a:cubicBezTo>
                  <a:pt x="460787" y="752479"/>
                  <a:pt x="460207" y="752479"/>
                  <a:pt x="460207" y="752479"/>
                </a:cubicBezTo>
                <a:cubicBezTo>
                  <a:pt x="460207" y="752479"/>
                  <a:pt x="460207" y="752479"/>
                  <a:pt x="460207" y="752230"/>
                </a:cubicBezTo>
                <a:lnTo>
                  <a:pt x="460207" y="752015"/>
                </a:lnTo>
                <a:close/>
                <a:moveTo>
                  <a:pt x="680321" y="750487"/>
                </a:moveTo>
                <a:cubicBezTo>
                  <a:pt x="684527" y="750487"/>
                  <a:pt x="684527" y="754637"/>
                  <a:pt x="686629" y="756712"/>
                </a:cubicBezTo>
                <a:cubicBezTo>
                  <a:pt x="686629" y="758787"/>
                  <a:pt x="686629" y="758787"/>
                  <a:pt x="686629" y="758787"/>
                </a:cubicBezTo>
                <a:cubicBezTo>
                  <a:pt x="684527" y="754637"/>
                  <a:pt x="682424" y="752562"/>
                  <a:pt x="680321" y="750487"/>
                </a:cubicBezTo>
                <a:close/>
                <a:moveTo>
                  <a:pt x="674134" y="750487"/>
                </a:moveTo>
                <a:cubicBezTo>
                  <a:pt x="678239" y="750487"/>
                  <a:pt x="682343" y="754604"/>
                  <a:pt x="684396" y="758721"/>
                </a:cubicBezTo>
                <a:cubicBezTo>
                  <a:pt x="684396" y="760779"/>
                  <a:pt x="684396" y="762837"/>
                  <a:pt x="684396" y="764896"/>
                </a:cubicBezTo>
                <a:cubicBezTo>
                  <a:pt x="684396" y="766954"/>
                  <a:pt x="684396" y="766954"/>
                  <a:pt x="686448" y="766954"/>
                </a:cubicBezTo>
                <a:cubicBezTo>
                  <a:pt x="690553" y="773129"/>
                  <a:pt x="690553" y="773129"/>
                  <a:pt x="690553" y="773129"/>
                </a:cubicBezTo>
                <a:cubicBezTo>
                  <a:pt x="690553" y="775188"/>
                  <a:pt x="692605" y="777246"/>
                  <a:pt x="690553" y="779305"/>
                </a:cubicBezTo>
                <a:cubicBezTo>
                  <a:pt x="692605" y="783421"/>
                  <a:pt x="692605" y="787538"/>
                  <a:pt x="692605" y="789596"/>
                </a:cubicBezTo>
                <a:cubicBezTo>
                  <a:pt x="692605" y="791655"/>
                  <a:pt x="692605" y="793713"/>
                  <a:pt x="692605" y="793713"/>
                </a:cubicBezTo>
                <a:cubicBezTo>
                  <a:pt x="690553" y="791655"/>
                  <a:pt x="690553" y="791655"/>
                  <a:pt x="690553" y="791655"/>
                </a:cubicBezTo>
                <a:cubicBezTo>
                  <a:pt x="690553" y="787538"/>
                  <a:pt x="690553" y="783421"/>
                  <a:pt x="688500" y="781363"/>
                </a:cubicBezTo>
                <a:cubicBezTo>
                  <a:pt x="688500" y="781363"/>
                  <a:pt x="686448" y="781363"/>
                  <a:pt x="686448" y="781363"/>
                </a:cubicBezTo>
                <a:cubicBezTo>
                  <a:pt x="686448" y="783421"/>
                  <a:pt x="688500" y="783421"/>
                  <a:pt x="688500" y="785480"/>
                </a:cubicBezTo>
                <a:cubicBezTo>
                  <a:pt x="690553" y="787538"/>
                  <a:pt x="688500" y="791655"/>
                  <a:pt x="688500" y="793713"/>
                </a:cubicBezTo>
                <a:cubicBezTo>
                  <a:pt x="688500" y="799888"/>
                  <a:pt x="680291" y="797830"/>
                  <a:pt x="678239" y="801947"/>
                </a:cubicBezTo>
                <a:cubicBezTo>
                  <a:pt x="678239" y="804005"/>
                  <a:pt x="678239" y="806064"/>
                  <a:pt x="676186" y="808122"/>
                </a:cubicBezTo>
                <a:cubicBezTo>
                  <a:pt x="674134" y="808122"/>
                  <a:pt x="670029" y="812239"/>
                  <a:pt x="665925" y="810180"/>
                </a:cubicBezTo>
                <a:cubicBezTo>
                  <a:pt x="665925" y="808122"/>
                  <a:pt x="661820" y="808122"/>
                  <a:pt x="659767" y="808122"/>
                </a:cubicBezTo>
                <a:cubicBezTo>
                  <a:pt x="659767" y="810180"/>
                  <a:pt x="655663" y="812239"/>
                  <a:pt x="653610" y="812239"/>
                </a:cubicBezTo>
                <a:cubicBezTo>
                  <a:pt x="651558" y="812239"/>
                  <a:pt x="649506" y="810180"/>
                  <a:pt x="647453" y="808122"/>
                </a:cubicBezTo>
                <a:cubicBezTo>
                  <a:pt x="647453" y="801947"/>
                  <a:pt x="659767" y="810180"/>
                  <a:pt x="659767" y="801947"/>
                </a:cubicBezTo>
                <a:cubicBezTo>
                  <a:pt x="657715" y="801947"/>
                  <a:pt x="651558" y="804005"/>
                  <a:pt x="651558" y="799888"/>
                </a:cubicBezTo>
                <a:cubicBezTo>
                  <a:pt x="651558" y="795772"/>
                  <a:pt x="655663" y="795772"/>
                  <a:pt x="657715" y="795772"/>
                </a:cubicBezTo>
                <a:cubicBezTo>
                  <a:pt x="661820" y="795772"/>
                  <a:pt x="665925" y="791655"/>
                  <a:pt x="667977" y="791655"/>
                </a:cubicBezTo>
                <a:cubicBezTo>
                  <a:pt x="674134" y="785480"/>
                  <a:pt x="674134" y="777246"/>
                  <a:pt x="670029" y="769013"/>
                </a:cubicBezTo>
                <a:cubicBezTo>
                  <a:pt x="670029" y="766954"/>
                  <a:pt x="665925" y="764896"/>
                  <a:pt x="667977" y="762837"/>
                </a:cubicBezTo>
                <a:cubicBezTo>
                  <a:pt x="670029" y="762837"/>
                  <a:pt x="670029" y="758721"/>
                  <a:pt x="672082" y="758721"/>
                </a:cubicBezTo>
                <a:cubicBezTo>
                  <a:pt x="674134" y="758721"/>
                  <a:pt x="674134" y="760779"/>
                  <a:pt x="674134" y="762837"/>
                </a:cubicBezTo>
                <a:cubicBezTo>
                  <a:pt x="676186" y="764896"/>
                  <a:pt x="674134" y="766954"/>
                  <a:pt x="674134" y="766954"/>
                </a:cubicBezTo>
                <a:cubicBezTo>
                  <a:pt x="676186" y="769013"/>
                  <a:pt x="680291" y="769013"/>
                  <a:pt x="680291" y="771071"/>
                </a:cubicBezTo>
                <a:cubicBezTo>
                  <a:pt x="680291" y="773129"/>
                  <a:pt x="680291" y="775188"/>
                  <a:pt x="680291" y="777246"/>
                </a:cubicBezTo>
                <a:cubicBezTo>
                  <a:pt x="678239" y="779305"/>
                  <a:pt x="678239" y="779305"/>
                  <a:pt x="678239" y="779305"/>
                </a:cubicBezTo>
                <a:cubicBezTo>
                  <a:pt x="680291" y="781363"/>
                  <a:pt x="682343" y="783421"/>
                  <a:pt x="682343" y="787538"/>
                </a:cubicBezTo>
                <a:cubicBezTo>
                  <a:pt x="682343" y="789596"/>
                  <a:pt x="680291" y="791655"/>
                  <a:pt x="678239" y="793713"/>
                </a:cubicBezTo>
                <a:cubicBezTo>
                  <a:pt x="676186" y="795772"/>
                  <a:pt x="672082" y="791655"/>
                  <a:pt x="672082" y="795772"/>
                </a:cubicBezTo>
                <a:cubicBezTo>
                  <a:pt x="672082" y="797830"/>
                  <a:pt x="670029" y="799888"/>
                  <a:pt x="667977" y="801947"/>
                </a:cubicBezTo>
                <a:cubicBezTo>
                  <a:pt x="663872" y="801947"/>
                  <a:pt x="661820" y="799888"/>
                  <a:pt x="659767" y="797830"/>
                </a:cubicBezTo>
                <a:cubicBezTo>
                  <a:pt x="659767" y="797830"/>
                  <a:pt x="659767" y="799888"/>
                  <a:pt x="659767" y="799888"/>
                </a:cubicBezTo>
                <a:cubicBezTo>
                  <a:pt x="659767" y="804005"/>
                  <a:pt x="663872" y="804005"/>
                  <a:pt x="665925" y="804005"/>
                </a:cubicBezTo>
                <a:cubicBezTo>
                  <a:pt x="670029" y="804005"/>
                  <a:pt x="674134" y="801947"/>
                  <a:pt x="674134" y="797830"/>
                </a:cubicBezTo>
                <a:cubicBezTo>
                  <a:pt x="678239" y="795772"/>
                  <a:pt x="682343" y="793713"/>
                  <a:pt x="684396" y="789596"/>
                </a:cubicBezTo>
                <a:cubicBezTo>
                  <a:pt x="684396" y="785480"/>
                  <a:pt x="684396" y="781363"/>
                  <a:pt x="682343" y="779305"/>
                </a:cubicBezTo>
                <a:cubicBezTo>
                  <a:pt x="684396" y="777246"/>
                  <a:pt x="684396" y="773129"/>
                  <a:pt x="682343" y="769013"/>
                </a:cubicBezTo>
                <a:cubicBezTo>
                  <a:pt x="682343" y="766954"/>
                  <a:pt x="678239" y="766954"/>
                  <a:pt x="678239" y="764896"/>
                </a:cubicBezTo>
                <a:cubicBezTo>
                  <a:pt x="678239" y="760779"/>
                  <a:pt x="676186" y="758721"/>
                  <a:pt x="674134" y="756662"/>
                </a:cubicBezTo>
                <a:cubicBezTo>
                  <a:pt x="672082" y="756662"/>
                  <a:pt x="672082" y="754604"/>
                  <a:pt x="672082" y="752545"/>
                </a:cubicBezTo>
                <a:cubicBezTo>
                  <a:pt x="674134" y="752545"/>
                  <a:pt x="672082" y="750487"/>
                  <a:pt x="674134" y="750487"/>
                </a:cubicBezTo>
                <a:close/>
                <a:moveTo>
                  <a:pt x="579697" y="750487"/>
                </a:moveTo>
                <a:cubicBezTo>
                  <a:pt x="583796" y="750487"/>
                  <a:pt x="587896" y="750487"/>
                  <a:pt x="591995" y="752534"/>
                </a:cubicBezTo>
                <a:cubicBezTo>
                  <a:pt x="598144" y="754582"/>
                  <a:pt x="602244" y="758676"/>
                  <a:pt x="602244" y="764818"/>
                </a:cubicBezTo>
                <a:cubicBezTo>
                  <a:pt x="604294" y="773008"/>
                  <a:pt x="600194" y="777102"/>
                  <a:pt x="596095" y="781197"/>
                </a:cubicBezTo>
                <a:cubicBezTo>
                  <a:pt x="598144" y="785292"/>
                  <a:pt x="600194" y="789386"/>
                  <a:pt x="596095" y="793481"/>
                </a:cubicBezTo>
                <a:cubicBezTo>
                  <a:pt x="594045" y="797575"/>
                  <a:pt x="589946" y="797575"/>
                  <a:pt x="585846" y="799623"/>
                </a:cubicBezTo>
                <a:cubicBezTo>
                  <a:pt x="581747" y="799623"/>
                  <a:pt x="579697" y="797575"/>
                  <a:pt x="577647" y="795528"/>
                </a:cubicBezTo>
                <a:cubicBezTo>
                  <a:pt x="575597" y="793481"/>
                  <a:pt x="575597" y="789386"/>
                  <a:pt x="575597" y="787339"/>
                </a:cubicBezTo>
                <a:cubicBezTo>
                  <a:pt x="571498" y="787339"/>
                  <a:pt x="567399" y="789386"/>
                  <a:pt x="565349" y="787339"/>
                </a:cubicBezTo>
                <a:cubicBezTo>
                  <a:pt x="559200" y="783244"/>
                  <a:pt x="557150" y="777102"/>
                  <a:pt x="557150" y="770960"/>
                </a:cubicBezTo>
                <a:cubicBezTo>
                  <a:pt x="557150" y="764818"/>
                  <a:pt x="559200" y="758676"/>
                  <a:pt x="563299" y="754582"/>
                </a:cubicBezTo>
                <a:cubicBezTo>
                  <a:pt x="567399" y="756629"/>
                  <a:pt x="569448" y="758676"/>
                  <a:pt x="573548" y="756629"/>
                </a:cubicBezTo>
                <a:cubicBezTo>
                  <a:pt x="575597" y="754582"/>
                  <a:pt x="577647" y="752534"/>
                  <a:pt x="579697" y="750487"/>
                </a:cubicBezTo>
                <a:close/>
                <a:moveTo>
                  <a:pt x="559082" y="750487"/>
                </a:moveTo>
                <a:cubicBezTo>
                  <a:pt x="561134" y="750487"/>
                  <a:pt x="561134" y="750487"/>
                  <a:pt x="561134" y="752534"/>
                </a:cubicBezTo>
                <a:cubicBezTo>
                  <a:pt x="559082" y="756629"/>
                  <a:pt x="554977" y="762771"/>
                  <a:pt x="550872" y="766866"/>
                </a:cubicBezTo>
                <a:cubicBezTo>
                  <a:pt x="546768" y="770960"/>
                  <a:pt x="542663" y="775055"/>
                  <a:pt x="536506" y="773008"/>
                </a:cubicBezTo>
                <a:cubicBezTo>
                  <a:pt x="534453" y="773008"/>
                  <a:pt x="530349" y="770960"/>
                  <a:pt x="530349" y="766866"/>
                </a:cubicBezTo>
                <a:cubicBezTo>
                  <a:pt x="528296" y="764818"/>
                  <a:pt x="528296" y="768913"/>
                  <a:pt x="526244" y="768913"/>
                </a:cubicBezTo>
                <a:cubicBezTo>
                  <a:pt x="522139" y="768913"/>
                  <a:pt x="520087" y="766866"/>
                  <a:pt x="520087" y="766866"/>
                </a:cubicBezTo>
                <a:cubicBezTo>
                  <a:pt x="518035" y="764818"/>
                  <a:pt x="515982" y="764818"/>
                  <a:pt x="518035" y="762771"/>
                </a:cubicBezTo>
                <a:cubicBezTo>
                  <a:pt x="530349" y="758676"/>
                  <a:pt x="530349" y="758676"/>
                  <a:pt x="530349" y="758676"/>
                </a:cubicBezTo>
                <a:cubicBezTo>
                  <a:pt x="534453" y="762771"/>
                  <a:pt x="540610" y="760724"/>
                  <a:pt x="544715" y="758676"/>
                </a:cubicBezTo>
                <a:cubicBezTo>
                  <a:pt x="542663" y="760724"/>
                  <a:pt x="540610" y="762771"/>
                  <a:pt x="538558" y="764818"/>
                </a:cubicBezTo>
                <a:cubicBezTo>
                  <a:pt x="538558" y="766866"/>
                  <a:pt x="540610" y="768913"/>
                  <a:pt x="542663" y="768913"/>
                </a:cubicBezTo>
                <a:cubicBezTo>
                  <a:pt x="546768" y="768913"/>
                  <a:pt x="550872" y="762771"/>
                  <a:pt x="554977" y="760724"/>
                </a:cubicBezTo>
                <a:cubicBezTo>
                  <a:pt x="554977" y="758676"/>
                  <a:pt x="557029" y="756629"/>
                  <a:pt x="554977" y="756629"/>
                </a:cubicBezTo>
                <a:cubicBezTo>
                  <a:pt x="550872" y="756629"/>
                  <a:pt x="548820" y="758676"/>
                  <a:pt x="546768" y="758676"/>
                </a:cubicBezTo>
                <a:cubicBezTo>
                  <a:pt x="548820" y="754582"/>
                  <a:pt x="554977" y="752534"/>
                  <a:pt x="559082" y="750487"/>
                </a:cubicBezTo>
                <a:close/>
                <a:moveTo>
                  <a:pt x="614586" y="746171"/>
                </a:moveTo>
                <a:cubicBezTo>
                  <a:pt x="616644" y="746171"/>
                  <a:pt x="616644" y="748234"/>
                  <a:pt x="618702" y="748234"/>
                </a:cubicBezTo>
                <a:cubicBezTo>
                  <a:pt x="618702" y="752360"/>
                  <a:pt x="614586" y="754424"/>
                  <a:pt x="616644" y="756487"/>
                </a:cubicBezTo>
                <a:cubicBezTo>
                  <a:pt x="620761" y="754424"/>
                  <a:pt x="622819" y="754424"/>
                  <a:pt x="622819" y="758550"/>
                </a:cubicBezTo>
                <a:cubicBezTo>
                  <a:pt x="624877" y="760613"/>
                  <a:pt x="624877" y="762676"/>
                  <a:pt x="620761" y="764739"/>
                </a:cubicBezTo>
                <a:cubicBezTo>
                  <a:pt x="620761" y="766802"/>
                  <a:pt x="616644" y="764739"/>
                  <a:pt x="614586" y="766802"/>
                </a:cubicBezTo>
                <a:cubicBezTo>
                  <a:pt x="616644" y="768866"/>
                  <a:pt x="614586" y="772992"/>
                  <a:pt x="612527" y="772992"/>
                </a:cubicBezTo>
                <a:cubicBezTo>
                  <a:pt x="610469" y="775055"/>
                  <a:pt x="608410" y="772992"/>
                  <a:pt x="606352" y="772992"/>
                </a:cubicBezTo>
                <a:cubicBezTo>
                  <a:pt x="604294" y="770929"/>
                  <a:pt x="606352" y="768866"/>
                  <a:pt x="606352" y="766802"/>
                </a:cubicBezTo>
                <a:cubicBezTo>
                  <a:pt x="608410" y="764739"/>
                  <a:pt x="610469" y="762676"/>
                  <a:pt x="612527" y="758550"/>
                </a:cubicBezTo>
                <a:cubicBezTo>
                  <a:pt x="612527" y="756487"/>
                  <a:pt x="612527" y="752360"/>
                  <a:pt x="610469" y="750297"/>
                </a:cubicBezTo>
                <a:cubicBezTo>
                  <a:pt x="610469" y="748234"/>
                  <a:pt x="612527" y="746171"/>
                  <a:pt x="614586" y="746171"/>
                </a:cubicBezTo>
                <a:close/>
                <a:moveTo>
                  <a:pt x="618807" y="740195"/>
                </a:moveTo>
                <a:cubicBezTo>
                  <a:pt x="620870" y="740195"/>
                  <a:pt x="622933" y="742253"/>
                  <a:pt x="622933" y="744312"/>
                </a:cubicBezTo>
                <a:cubicBezTo>
                  <a:pt x="624996" y="746370"/>
                  <a:pt x="620870" y="750487"/>
                  <a:pt x="622933" y="750487"/>
                </a:cubicBezTo>
                <a:cubicBezTo>
                  <a:pt x="627059" y="752545"/>
                  <a:pt x="629122" y="756662"/>
                  <a:pt x="631186" y="758720"/>
                </a:cubicBezTo>
                <a:cubicBezTo>
                  <a:pt x="631186" y="762837"/>
                  <a:pt x="631186" y="766954"/>
                  <a:pt x="629122" y="769013"/>
                </a:cubicBezTo>
                <a:cubicBezTo>
                  <a:pt x="627059" y="771071"/>
                  <a:pt x="622933" y="773129"/>
                  <a:pt x="620870" y="773129"/>
                </a:cubicBezTo>
                <a:cubicBezTo>
                  <a:pt x="620870" y="777246"/>
                  <a:pt x="614681" y="779304"/>
                  <a:pt x="610554" y="781363"/>
                </a:cubicBezTo>
                <a:cubicBezTo>
                  <a:pt x="610554" y="781363"/>
                  <a:pt x="606428" y="781363"/>
                  <a:pt x="606428" y="779304"/>
                </a:cubicBezTo>
                <a:cubicBezTo>
                  <a:pt x="604365" y="779304"/>
                  <a:pt x="602302" y="777246"/>
                  <a:pt x="604365" y="775188"/>
                </a:cubicBezTo>
                <a:cubicBezTo>
                  <a:pt x="606428" y="775188"/>
                  <a:pt x="610554" y="777246"/>
                  <a:pt x="612617" y="777246"/>
                </a:cubicBezTo>
                <a:cubicBezTo>
                  <a:pt x="614681" y="775188"/>
                  <a:pt x="618807" y="773129"/>
                  <a:pt x="618807" y="769013"/>
                </a:cubicBezTo>
                <a:cubicBezTo>
                  <a:pt x="622933" y="769013"/>
                  <a:pt x="624996" y="764896"/>
                  <a:pt x="627059" y="762837"/>
                </a:cubicBezTo>
                <a:cubicBezTo>
                  <a:pt x="627059" y="758720"/>
                  <a:pt x="627059" y="756662"/>
                  <a:pt x="624996" y="754604"/>
                </a:cubicBezTo>
                <a:cubicBezTo>
                  <a:pt x="620870" y="752545"/>
                  <a:pt x="620870" y="752545"/>
                  <a:pt x="620870" y="752545"/>
                </a:cubicBezTo>
                <a:cubicBezTo>
                  <a:pt x="620870" y="748429"/>
                  <a:pt x="618807" y="744312"/>
                  <a:pt x="616744" y="742253"/>
                </a:cubicBezTo>
                <a:cubicBezTo>
                  <a:pt x="616744" y="742253"/>
                  <a:pt x="616744" y="740195"/>
                  <a:pt x="618807" y="740195"/>
                </a:cubicBezTo>
                <a:close/>
                <a:moveTo>
                  <a:pt x="181747" y="738715"/>
                </a:moveTo>
                <a:cubicBezTo>
                  <a:pt x="182772" y="738715"/>
                  <a:pt x="183796" y="739227"/>
                  <a:pt x="184821" y="740250"/>
                </a:cubicBezTo>
                <a:cubicBezTo>
                  <a:pt x="188921" y="746392"/>
                  <a:pt x="195070" y="754582"/>
                  <a:pt x="203269" y="752534"/>
                </a:cubicBezTo>
                <a:lnTo>
                  <a:pt x="208054" y="750145"/>
                </a:lnTo>
                <a:lnTo>
                  <a:pt x="209395" y="750487"/>
                </a:lnTo>
                <a:lnTo>
                  <a:pt x="211334" y="748507"/>
                </a:lnTo>
                <a:lnTo>
                  <a:pt x="219667" y="744345"/>
                </a:lnTo>
                <a:cubicBezTo>
                  <a:pt x="221716" y="746392"/>
                  <a:pt x="223766" y="744345"/>
                  <a:pt x="225816" y="746392"/>
                </a:cubicBezTo>
                <a:cubicBezTo>
                  <a:pt x="225816" y="748440"/>
                  <a:pt x="223766" y="750487"/>
                  <a:pt x="221716" y="750487"/>
                </a:cubicBezTo>
                <a:cubicBezTo>
                  <a:pt x="219667" y="750487"/>
                  <a:pt x="217617" y="750487"/>
                  <a:pt x="217617" y="752534"/>
                </a:cubicBezTo>
                <a:cubicBezTo>
                  <a:pt x="217617" y="754582"/>
                  <a:pt x="219667" y="756629"/>
                  <a:pt x="217617" y="758676"/>
                </a:cubicBezTo>
                <a:cubicBezTo>
                  <a:pt x="215567" y="758676"/>
                  <a:pt x="213517" y="758676"/>
                  <a:pt x="211468" y="758676"/>
                </a:cubicBezTo>
                <a:cubicBezTo>
                  <a:pt x="209418" y="758676"/>
                  <a:pt x="207368" y="756629"/>
                  <a:pt x="205319" y="756629"/>
                </a:cubicBezTo>
                <a:cubicBezTo>
                  <a:pt x="205319" y="758676"/>
                  <a:pt x="203269" y="762771"/>
                  <a:pt x="199169" y="762771"/>
                </a:cubicBezTo>
                <a:cubicBezTo>
                  <a:pt x="197120" y="762771"/>
                  <a:pt x="195070" y="760724"/>
                  <a:pt x="195070" y="758676"/>
                </a:cubicBezTo>
                <a:cubicBezTo>
                  <a:pt x="193020" y="758676"/>
                  <a:pt x="195070" y="754582"/>
                  <a:pt x="193020" y="754582"/>
                </a:cubicBezTo>
                <a:cubicBezTo>
                  <a:pt x="190970" y="756629"/>
                  <a:pt x="188921" y="754582"/>
                  <a:pt x="186871" y="754582"/>
                </a:cubicBezTo>
                <a:cubicBezTo>
                  <a:pt x="184821" y="754582"/>
                  <a:pt x="184821" y="752534"/>
                  <a:pt x="184821" y="748440"/>
                </a:cubicBezTo>
                <a:cubicBezTo>
                  <a:pt x="184821" y="748440"/>
                  <a:pt x="186871" y="746392"/>
                  <a:pt x="182772" y="744345"/>
                </a:cubicBezTo>
                <a:cubicBezTo>
                  <a:pt x="180722" y="746392"/>
                  <a:pt x="178672" y="744345"/>
                  <a:pt x="178672" y="742298"/>
                </a:cubicBezTo>
                <a:cubicBezTo>
                  <a:pt x="178672" y="742298"/>
                  <a:pt x="178672" y="740250"/>
                  <a:pt x="178672" y="740250"/>
                </a:cubicBezTo>
                <a:cubicBezTo>
                  <a:pt x="179697" y="739227"/>
                  <a:pt x="180722" y="738715"/>
                  <a:pt x="181747" y="738715"/>
                </a:cubicBezTo>
                <a:close/>
                <a:moveTo>
                  <a:pt x="191678" y="737738"/>
                </a:moveTo>
                <a:cubicBezTo>
                  <a:pt x="194072" y="738618"/>
                  <a:pt x="195604" y="742140"/>
                  <a:pt x="197136" y="742140"/>
                </a:cubicBezTo>
                <a:cubicBezTo>
                  <a:pt x="199179" y="746313"/>
                  <a:pt x="203265" y="746313"/>
                  <a:pt x="207352" y="746313"/>
                </a:cubicBezTo>
                <a:cubicBezTo>
                  <a:pt x="209395" y="746313"/>
                  <a:pt x="213481" y="737966"/>
                  <a:pt x="215524" y="744227"/>
                </a:cubicBezTo>
                <a:lnTo>
                  <a:pt x="211334" y="748507"/>
                </a:lnTo>
                <a:lnTo>
                  <a:pt x="208054" y="750145"/>
                </a:lnTo>
                <a:lnTo>
                  <a:pt x="193050" y="746313"/>
                </a:lnTo>
                <a:cubicBezTo>
                  <a:pt x="193050" y="744227"/>
                  <a:pt x="188964" y="742140"/>
                  <a:pt x="188964" y="737966"/>
                </a:cubicBezTo>
                <a:cubicBezTo>
                  <a:pt x="189986" y="737444"/>
                  <a:pt x="190879" y="737444"/>
                  <a:pt x="191678" y="737738"/>
                </a:cubicBezTo>
                <a:close/>
                <a:moveTo>
                  <a:pt x="170433" y="735879"/>
                </a:moveTo>
                <a:cubicBezTo>
                  <a:pt x="172485" y="735879"/>
                  <a:pt x="174537" y="737949"/>
                  <a:pt x="176590" y="737949"/>
                </a:cubicBezTo>
                <a:cubicBezTo>
                  <a:pt x="176590" y="740019"/>
                  <a:pt x="174537" y="742089"/>
                  <a:pt x="176590" y="744160"/>
                </a:cubicBezTo>
                <a:cubicBezTo>
                  <a:pt x="176590" y="746230"/>
                  <a:pt x="180694" y="746230"/>
                  <a:pt x="180694" y="748300"/>
                </a:cubicBezTo>
                <a:cubicBezTo>
                  <a:pt x="180694" y="752440"/>
                  <a:pt x="182747" y="754510"/>
                  <a:pt x="184799" y="756580"/>
                </a:cubicBezTo>
                <a:cubicBezTo>
                  <a:pt x="186851" y="758650"/>
                  <a:pt x="188904" y="758650"/>
                  <a:pt x="190956" y="758650"/>
                </a:cubicBezTo>
                <a:cubicBezTo>
                  <a:pt x="190956" y="760720"/>
                  <a:pt x="195061" y="762791"/>
                  <a:pt x="197113" y="764861"/>
                </a:cubicBezTo>
                <a:cubicBezTo>
                  <a:pt x="201218" y="764861"/>
                  <a:pt x="205323" y="762791"/>
                  <a:pt x="207375" y="760720"/>
                </a:cubicBezTo>
                <a:cubicBezTo>
                  <a:pt x="211480" y="762791"/>
                  <a:pt x="213532" y="762791"/>
                  <a:pt x="217637" y="760720"/>
                </a:cubicBezTo>
                <a:cubicBezTo>
                  <a:pt x="219689" y="758650"/>
                  <a:pt x="221741" y="756580"/>
                  <a:pt x="221741" y="754510"/>
                </a:cubicBezTo>
                <a:cubicBezTo>
                  <a:pt x="223794" y="752440"/>
                  <a:pt x="227898" y="752440"/>
                  <a:pt x="227898" y="748300"/>
                </a:cubicBezTo>
                <a:cubicBezTo>
                  <a:pt x="227898" y="744160"/>
                  <a:pt x="232003" y="744160"/>
                  <a:pt x="234055" y="744160"/>
                </a:cubicBezTo>
                <a:cubicBezTo>
                  <a:pt x="234055" y="748300"/>
                  <a:pt x="236108" y="750370"/>
                  <a:pt x="234055" y="752440"/>
                </a:cubicBezTo>
                <a:cubicBezTo>
                  <a:pt x="232003" y="756580"/>
                  <a:pt x="227898" y="756580"/>
                  <a:pt x="223794" y="756580"/>
                </a:cubicBezTo>
                <a:cubicBezTo>
                  <a:pt x="221741" y="758650"/>
                  <a:pt x="223794" y="762791"/>
                  <a:pt x="221741" y="764861"/>
                </a:cubicBezTo>
                <a:cubicBezTo>
                  <a:pt x="217637" y="764861"/>
                  <a:pt x="215584" y="766931"/>
                  <a:pt x="211480" y="764861"/>
                </a:cubicBezTo>
                <a:cubicBezTo>
                  <a:pt x="207375" y="762791"/>
                  <a:pt x="207375" y="769001"/>
                  <a:pt x="203270" y="769001"/>
                </a:cubicBezTo>
                <a:cubicBezTo>
                  <a:pt x="203270" y="771071"/>
                  <a:pt x="199165" y="769001"/>
                  <a:pt x="197113" y="769001"/>
                </a:cubicBezTo>
                <a:cubicBezTo>
                  <a:pt x="193008" y="769001"/>
                  <a:pt x="190956" y="764861"/>
                  <a:pt x="188904" y="762791"/>
                </a:cubicBezTo>
                <a:cubicBezTo>
                  <a:pt x="184799" y="760720"/>
                  <a:pt x="182747" y="760720"/>
                  <a:pt x="178642" y="760720"/>
                </a:cubicBezTo>
                <a:cubicBezTo>
                  <a:pt x="176590" y="756580"/>
                  <a:pt x="174537" y="752440"/>
                  <a:pt x="176590" y="750370"/>
                </a:cubicBezTo>
                <a:cubicBezTo>
                  <a:pt x="178642" y="744160"/>
                  <a:pt x="172485" y="746230"/>
                  <a:pt x="170433" y="742089"/>
                </a:cubicBezTo>
                <a:cubicBezTo>
                  <a:pt x="170433" y="740019"/>
                  <a:pt x="168380" y="735879"/>
                  <a:pt x="170433" y="735879"/>
                </a:cubicBezTo>
                <a:close/>
                <a:moveTo>
                  <a:pt x="618775" y="723595"/>
                </a:moveTo>
                <a:cubicBezTo>
                  <a:pt x="620830" y="723595"/>
                  <a:pt x="622885" y="723595"/>
                  <a:pt x="622885" y="725664"/>
                </a:cubicBezTo>
                <a:cubicBezTo>
                  <a:pt x="622885" y="727732"/>
                  <a:pt x="620830" y="731869"/>
                  <a:pt x="618775" y="731869"/>
                </a:cubicBezTo>
                <a:cubicBezTo>
                  <a:pt x="616720" y="731869"/>
                  <a:pt x="614665" y="731869"/>
                  <a:pt x="614665" y="733938"/>
                </a:cubicBezTo>
                <a:cubicBezTo>
                  <a:pt x="616720" y="738075"/>
                  <a:pt x="612609" y="742213"/>
                  <a:pt x="610554" y="746350"/>
                </a:cubicBezTo>
                <a:cubicBezTo>
                  <a:pt x="604389" y="748418"/>
                  <a:pt x="600278" y="750487"/>
                  <a:pt x="594112" y="750487"/>
                </a:cubicBezTo>
                <a:cubicBezTo>
                  <a:pt x="590002" y="748418"/>
                  <a:pt x="585891" y="748418"/>
                  <a:pt x="581781" y="746350"/>
                </a:cubicBezTo>
                <a:cubicBezTo>
                  <a:pt x="579726" y="746350"/>
                  <a:pt x="579726" y="744281"/>
                  <a:pt x="579726" y="744281"/>
                </a:cubicBezTo>
                <a:cubicBezTo>
                  <a:pt x="583836" y="742213"/>
                  <a:pt x="585891" y="740144"/>
                  <a:pt x="590002" y="740144"/>
                </a:cubicBezTo>
                <a:cubicBezTo>
                  <a:pt x="592057" y="740144"/>
                  <a:pt x="594112" y="740144"/>
                  <a:pt x="596168" y="738075"/>
                </a:cubicBezTo>
                <a:cubicBezTo>
                  <a:pt x="596168" y="740144"/>
                  <a:pt x="596168" y="740144"/>
                  <a:pt x="596168" y="740144"/>
                </a:cubicBezTo>
                <a:cubicBezTo>
                  <a:pt x="596168" y="742213"/>
                  <a:pt x="594112" y="740144"/>
                  <a:pt x="592057" y="742213"/>
                </a:cubicBezTo>
                <a:cubicBezTo>
                  <a:pt x="590002" y="742213"/>
                  <a:pt x="587947" y="742213"/>
                  <a:pt x="587947" y="744281"/>
                </a:cubicBezTo>
                <a:cubicBezTo>
                  <a:pt x="585891" y="748418"/>
                  <a:pt x="592057" y="746350"/>
                  <a:pt x="592057" y="748418"/>
                </a:cubicBezTo>
                <a:cubicBezTo>
                  <a:pt x="598223" y="748418"/>
                  <a:pt x="604389" y="748418"/>
                  <a:pt x="606444" y="742213"/>
                </a:cubicBezTo>
                <a:cubicBezTo>
                  <a:pt x="606444" y="740144"/>
                  <a:pt x="604389" y="740144"/>
                  <a:pt x="602333" y="738075"/>
                </a:cubicBezTo>
                <a:cubicBezTo>
                  <a:pt x="604389" y="736007"/>
                  <a:pt x="610554" y="733938"/>
                  <a:pt x="610554" y="729801"/>
                </a:cubicBezTo>
                <a:cubicBezTo>
                  <a:pt x="614665" y="727732"/>
                  <a:pt x="616720" y="725664"/>
                  <a:pt x="618775" y="723595"/>
                </a:cubicBezTo>
                <a:close/>
                <a:moveTo>
                  <a:pt x="295298" y="722641"/>
                </a:moveTo>
                <a:cubicBezTo>
                  <a:pt x="295940" y="722448"/>
                  <a:pt x="296710" y="722706"/>
                  <a:pt x="297737" y="723737"/>
                </a:cubicBezTo>
                <a:cubicBezTo>
                  <a:pt x="297737" y="723737"/>
                  <a:pt x="299790" y="723737"/>
                  <a:pt x="299790" y="725800"/>
                </a:cubicBezTo>
                <a:cubicBezTo>
                  <a:pt x="299790" y="727864"/>
                  <a:pt x="301843" y="729927"/>
                  <a:pt x="299790" y="731990"/>
                </a:cubicBezTo>
                <a:cubicBezTo>
                  <a:pt x="297737" y="734053"/>
                  <a:pt x="293630" y="738179"/>
                  <a:pt x="291576" y="738179"/>
                </a:cubicBezTo>
                <a:cubicBezTo>
                  <a:pt x="289523" y="736116"/>
                  <a:pt x="287469" y="738179"/>
                  <a:pt x="283362" y="738179"/>
                </a:cubicBezTo>
                <a:cubicBezTo>
                  <a:pt x="281309" y="738179"/>
                  <a:pt x="283362" y="740243"/>
                  <a:pt x="283362" y="742306"/>
                </a:cubicBezTo>
                <a:cubicBezTo>
                  <a:pt x="279255" y="744369"/>
                  <a:pt x="277202" y="748495"/>
                  <a:pt x="273095" y="748495"/>
                </a:cubicBezTo>
                <a:cubicBezTo>
                  <a:pt x="268988" y="748495"/>
                  <a:pt x="264881" y="746432"/>
                  <a:pt x="262827" y="744369"/>
                </a:cubicBezTo>
                <a:cubicBezTo>
                  <a:pt x="262827" y="740243"/>
                  <a:pt x="258721" y="744369"/>
                  <a:pt x="258721" y="744369"/>
                </a:cubicBezTo>
                <a:cubicBezTo>
                  <a:pt x="252560" y="744369"/>
                  <a:pt x="248453" y="742306"/>
                  <a:pt x="246400" y="740243"/>
                </a:cubicBezTo>
                <a:cubicBezTo>
                  <a:pt x="246400" y="736116"/>
                  <a:pt x="250507" y="736116"/>
                  <a:pt x="250507" y="734053"/>
                </a:cubicBezTo>
                <a:cubicBezTo>
                  <a:pt x="252560" y="734053"/>
                  <a:pt x="252560" y="731990"/>
                  <a:pt x="254614" y="731990"/>
                </a:cubicBezTo>
                <a:cubicBezTo>
                  <a:pt x="256667" y="734053"/>
                  <a:pt x="260774" y="736116"/>
                  <a:pt x="264881" y="736116"/>
                </a:cubicBezTo>
                <a:cubicBezTo>
                  <a:pt x="268988" y="736116"/>
                  <a:pt x="271041" y="731990"/>
                  <a:pt x="275148" y="731990"/>
                </a:cubicBezTo>
                <a:cubicBezTo>
                  <a:pt x="281309" y="734053"/>
                  <a:pt x="285416" y="731990"/>
                  <a:pt x="289523" y="727864"/>
                </a:cubicBezTo>
                <a:cubicBezTo>
                  <a:pt x="292603" y="727864"/>
                  <a:pt x="293373" y="723222"/>
                  <a:pt x="295298" y="722641"/>
                </a:cubicBezTo>
                <a:close/>
                <a:moveTo>
                  <a:pt x="289149" y="719426"/>
                </a:moveTo>
                <a:cubicBezTo>
                  <a:pt x="289757" y="719141"/>
                  <a:pt x="290526" y="719141"/>
                  <a:pt x="291552" y="719648"/>
                </a:cubicBezTo>
                <a:cubicBezTo>
                  <a:pt x="291552" y="721677"/>
                  <a:pt x="291552" y="723706"/>
                  <a:pt x="289501" y="725735"/>
                </a:cubicBezTo>
                <a:cubicBezTo>
                  <a:pt x="287450" y="727764"/>
                  <a:pt x="283349" y="729792"/>
                  <a:pt x="279248" y="729792"/>
                </a:cubicBezTo>
                <a:cubicBezTo>
                  <a:pt x="275147" y="727764"/>
                  <a:pt x="275147" y="727764"/>
                  <a:pt x="275147" y="727764"/>
                </a:cubicBezTo>
                <a:cubicBezTo>
                  <a:pt x="271046" y="731821"/>
                  <a:pt x="264894" y="735879"/>
                  <a:pt x="258742" y="731821"/>
                </a:cubicBezTo>
                <a:cubicBezTo>
                  <a:pt x="258742" y="731821"/>
                  <a:pt x="256692" y="729792"/>
                  <a:pt x="256692" y="727764"/>
                </a:cubicBezTo>
                <a:cubicBezTo>
                  <a:pt x="256692" y="725735"/>
                  <a:pt x="258742" y="729792"/>
                  <a:pt x="260793" y="729792"/>
                </a:cubicBezTo>
                <a:cubicBezTo>
                  <a:pt x="264894" y="731821"/>
                  <a:pt x="268995" y="729792"/>
                  <a:pt x="273096" y="725735"/>
                </a:cubicBezTo>
                <a:cubicBezTo>
                  <a:pt x="277198" y="727764"/>
                  <a:pt x="281299" y="725735"/>
                  <a:pt x="285400" y="723706"/>
                </a:cubicBezTo>
                <a:cubicBezTo>
                  <a:pt x="286938" y="723706"/>
                  <a:pt x="287322" y="720282"/>
                  <a:pt x="289149" y="719426"/>
                </a:cubicBezTo>
                <a:close/>
                <a:moveTo>
                  <a:pt x="636209" y="718645"/>
                </a:moveTo>
                <a:cubicBezTo>
                  <a:pt x="640821" y="718645"/>
                  <a:pt x="645432" y="719670"/>
                  <a:pt x="649532" y="721722"/>
                </a:cubicBezTo>
                <a:cubicBezTo>
                  <a:pt x="661830" y="725824"/>
                  <a:pt x="670029" y="738132"/>
                  <a:pt x="670029" y="750440"/>
                </a:cubicBezTo>
                <a:cubicBezTo>
                  <a:pt x="670029" y="758645"/>
                  <a:pt x="665930" y="764799"/>
                  <a:pt x="661830" y="768901"/>
                </a:cubicBezTo>
                <a:cubicBezTo>
                  <a:pt x="657731" y="770952"/>
                  <a:pt x="653632" y="775055"/>
                  <a:pt x="649532" y="773004"/>
                </a:cubicBezTo>
                <a:cubicBezTo>
                  <a:pt x="645432" y="773004"/>
                  <a:pt x="641333" y="770952"/>
                  <a:pt x="641333" y="766850"/>
                </a:cubicBezTo>
                <a:cubicBezTo>
                  <a:pt x="639283" y="764799"/>
                  <a:pt x="641333" y="762747"/>
                  <a:pt x="643383" y="760696"/>
                </a:cubicBezTo>
                <a:cubicBezTo>
                  <a:pt x="641333" y="758645"/>
                  <a:pt x="641333" y="754542"/>
                  <a:pt x="641333" y="752491"/>
                </a:cubicBezTo>
                <a:cubicBezTo>
                  <a:pt x="643383" y="748388"/>
                  <a:pt x="647482" y="746337"/>
                  <a:pt x="651582" y="746337"/>
                </a:cubicBezTo>
                <a:cubicBezTo>
                  <a:pt x="653632" y="746337"/>
                  <a:pt x="655681" y="748388"/>
                  <a:pt x="655681" y="752491"/>
                </a:cubicBezTo>
                <a:cubicBezTo>
                  <a:pt x="657731" y="754542"/>
                  <a:pt x="653632" y="758645"/>
                  <a:pt x="653632" y="760696"/>
                </a:cubicBezTo>
                <a:cubicBezTo>
                  <a:pt x="657731" y="762747"/>
                  <a:pt x="657731" y="758645"/>
                  <a:pt x="661830" y="756593"/>
                </a:cubicBezTo>
                <a:cubicBezTo>
                  <a:pt x="661830" y="752491"/>
                  <a:pt x="663880" y="746337"/>
                  <a:pt x="661830" y="742235"/>
                </a:cubicBezTo>
                <a:cubicBezTo>
                  <a:pt x="661830" y="740183"/>
                  <a:pt x="661830" y="740183"/>
                  <a:pt x="661830" y="740183"/>
                </a:cubicBezTo>
                <a:cubicBezTo>
                  <a:pt x="657731" y="731978"/>
                  <a:pt x="645432" y="725824"/>
                  <a:pt x="637234" y="723773"/>
                </a:cubicBezTo>
                <a:cubicBezTo>
                  <a:pt x="633134" y="723773"/>
                  <a:pt x="629035" y="723773"/>
                  <a:pt x="624935" y="723773"/>
                </a:cubicBezTo>
                <a:cubicBezTo>
                  <a:pt x="624935" y="723773"/>
                  <a:pt x="622885" y="723773"/>
                  <a:pt x="622885" y="721722"/>
                </a:cubicBezTo>
                <a:cubicBezTo>
                  <a:pt x="626985" y="719670"/>
                  <a:pt x="631597" y="718645"/>
                  <a:pt x="636209" y="718645"/>
                </a:cubicBezTo>
                <a:close/>
                <a:moveTo>
                  <a:pt x="275189" y="709319"/>
                </a:moveTo>
                <a:cubicBezTo>
                  <a:pt x="277252" y="709319"/>
                  <a:pt x="279315" y="713451"/>
                  <a:pt x="281378" y="713451"/>
                </a:cubicBezTo>
                <a:cubicBezTo>
                  <a:pt x="283441" y="713451"/>
                  <a:pt x="285505" y="715517"/>
                  <a:pt x="287568" y="717582"/>
                </a:cubicBezTo>
                <a:cubicBezTo>
                  <a:pt x="285505" y="721714"/>
                  <a:pt x="283441" y="721714"/>
                  <a:pt x="281378" y="723780"/>
                </a:cubicBezTo>
                <a:cubicBezTo>
                  <a:pt x="277252" y="723780"/>
                  <a:pt x="275189" y="723780"/>
                  <a:pt x="273126" y="721714"/>
                </a:cubicBezTo>
                <a:cubicBezTo>
                  <a:pt x="271063" y="721714"/>
                  <a:pt x="271063" y="723780"/>
                  <a:pt x="268999" y="725845"/>
                </a:cubicBezTo>
                <a:cubicBezTo>
                  <a:pt x="266936" y="727911"/>
                  <a:pt x="264873" y="727911"/>
                  <a:pt x="262810" y="727911"/>
                </a:cubicBezTo>
                <a:cubicBezTo>
                  <a:pt x="260747" y="727911"/>
                  <a:pt x="258684" y="725845"/>
                  <a:pt x="258684" y="723780"/>
                </a:cubicBezTo>
                <a:cubicBezTo>
                  <a:pt x="258684" y="715517"/>
                  <a:pt x="258684" y="715517"/>
                  <a:pt x="258684" y="715517"/>
                </a:cubicBezTo>
                <a:cubicBezTo>
                  <a:pt x="264873" y="715517"/>
                  <a:pt x="271063" y="715517"/>
                  <a:pt x="275189" y="709319"/>
                </a:cubicBezTo>
                <a:close/>
                <a:moveTo>
                  <a:pt x="731781" y="703011"/>
                </a:moveTo>
                <a:cubicBezTo>
                  <a:pt x="731781" y="703011"/>
                  <a:pt x="733773" y="703011"/>
                  <a:pt x="733773" y="705077"/>
                </a:cubicBezTo>
                <a:cubicBezTo>
                  <a:pt x="731781" y="707143"/>
                  <a:pt x="731781" y="709208"/>
                  <a:pt x="731781" y="711274"/>
                </a:cubicBezTo>
                <a:cubicBezTo>
                  <a:pt x="731781" y="713340"/>
                  <a:pt x="731781" y="717472"/>
                  <a:pt x="733773" y="719537"/>
                </a:cubicBezTo>
                <a:cubicBezTo>
                  <a:pt x="733773" y="719537"/>
                  <a:pt x="733773" y="719537"/>
                  <a:pt x="733773" y="721603"/>
                </a:cubicBezTo>
                <a:cubicBezTo>
                  <a:pt x="731781" y="721603"/>
                  <a:pt x="729789" y="717472"/>
                  <a:pt x="729789" y="717472"/>
                </a:cubicBezTo>
                <a:cubicBezTo>
                  <a:pt x="727797" y="711274"/>
                  <a:pt x="727797" y="707143"/>
                  <a:pt x="731781" y="703011"/>
                </a:cubicBezTo>
                <a:close/>
                <a:moveTo>
                  <a:pt x="791398" y="701019"/>
                </a:moveTo>
                <a:cubicBezTo>
                  <a:pt x="795572" y="701019"/>
                  <a:pt x="797659" y="703078"/>
                  <a:pt x="801832" y="703078"/>
                </a:cubicBezTo>
                <a:cubicBezTo>
                  <a:pt x="801832" y="705136"/>
                  <a:pt x="797659" y="707195"/>
                  <a:pt x="797659" y="709253"/>
                </a:cubicBezTo>
                <a:cubicBezTo>
                  <a:pt x="795572" y="711311"/>
                  <a:pt x="793485" y="711311"/>
                  <a:pt x="791398" y="711311"/>
                </a:cubicBezTo>
                <a:cubicBezTo>
                  <a:pt x="787225" y="711311"/>
                  <a:pt x="787225" y="707195"/>
                  <a:pt x="787225" y="705136"/>
                </a:cubicBezTo>
                <a:cubicBezTo>
                  <a:pt x="787225" y="703078"/>
                  <a:pt x="789312" y="701019"/>
                  <a:pt x="791398" y="701019"/>
                </a:cubicBezTo>
                <a:close/>
                <a:moveTo>
                  <a:pt x="723629" y="692719"/>
                </a:moveTo>
                <a:cubicBezTo>
                  <a:pt x="723629" y="692719"/>
                  <a:pt x="725657" y="692719"/>
                  <a:pt x="725657" y="692719"/>
                </a:cubicBezTo>
                <a:cubicBezTo>
                  <a:pt x="727686" y="694781"/>
                  <a:pt x="729715" y="698905"/>
                  <a:pt x="729715" y="700967"/>
                </a:cubicBezTo>
                <a:cubicBezTo>
                  <a:pt x="725657" y="705091"/>
                  <a:pt x="725657" y="713338"/>
                  <a:pt x="727686" y="719524"/>
                </a:cubicBezTo>
                <a:cubicBezTo>
                  <a:pt x="731744" y="723648"/>
                  <a:pt x="731744" y="723648"/>
                  <a:pt x="731744" y="723648"/>
                </a:cubicBezTo>
                <a:cubicBezTo>
                  <a:pt x="731744" y="727771"/>
                  <a:pt x="733773" y="731895"/>
                  <a:pt x="729715" y="731895"/>
                </a:cubicBezTo>
                <a:cubicBezTo>
                  <a:pt x="725657" y="731895"/>
                  <a:pt x="723629" y="731895"/>
                  <a:pt x="721600" y="729833"/>
                </a:cubicBezTo>
                <a:cubicBezTo>
                  <a:pt x="721600" y="727771"/>
                  <a:pt x="721600" y="723648"/>
                  <a:pt x="721600" y="721586"/>
                </a:cubicBezTo>
                <a:cubicBezTo>
                  <a:pt x="719571" y="719524"/>
                  <a:pt x="719571" y="721586"/>
                  <a:pt x="717542" y="721586"/>
                </a:cubicBezTo>
                <a:cubicBezTo>
                  <a:pt x="715513" y="719524"/>
                  <a:pt x="715513" y="715400"/>
                  <a:pt x="715513" y="711276"/>
                </a:cubicBezTo>
                <a:cubicBezTo>
                  <a:pt x="715513" y="709214"/>
                  <a:pt x="717542" y="705091"/>
                  <a:pt x="719571" y="705091"/>
                </a:cubicBezTo>
                <a:cubicBezTo>
                  <a:pt x="721600" y="703029"/>
                  <a:pt x="719571" y="703029"/>
                  <a:pt x="719571" y="700967"/>
                </a:cubicBezTo>
                <a:cubicBezTo>
                  <a:pt x="719571" y="696843"/>
                  <a:pt x="721600" y="694781"/>
                  <a:pt x="723629" y="692719"/>
                </a:cubicBezTo>
                <a:close/>
                <a:moveTo>
                  <a:pt x="663970" y="692719"/>
                </a:moveTo>
                <a:cubicBezTo>
                  <a:pt x="666004" y="692719"/>
                  <a:pt x="668037" y="696828"/>
                  <a:pt x="668037" y="696828"/>
                </a:cubicBezTo>
                <a:lnTo>
                  <a:pt x="668037" y="704618"/>
                </a:lnTo>
                <a:lnTo>
                  <a:pt x="667817" y="705172"/>
                </a:lnTo>
                <a:lnTo>
                  <a:pt x="664479" y="707099"/>
                </a:lnTo>
                <a:cubicBezTo>
                  <a:pt x="663462" y="707613"/>
                  <a:pt x="662954" y="708126"/>
                  <a:pt x="663970" y="709153"/>
                </a:cubicBezTo>
                <a:lnTo>
                  <a:pt x="666994" y="715263"/>
                </a:lnTo>
                <a:lnTo>
                  <a:pt x="667412" y="718212"/>
                </a:lnTo>
                <a:lnTo>
                  <a:pt x="661937" y="725587"/>
                </a:lnTo>
                <a:cubicBezTo>
                  <a:pt x="657870" y="723533"/>
                  <a:pt x="655836" y="721479"/>
                  <a:pt x="653803" y="719425"/>
                </a:cubicBezTo>
                <a:cubicBezTo>
                  <a:pt x="655836" y="715316"/>
                  <a:pt x="655836" y="709153"/>
                  <a:pt x="653803" y="705045"/>
                </a:cubicBezTo>
                <a:cubicBezTo>
                  <a:pt x="653803" y="702991"/>
                  <a:pt x="651769" y="702991"/>
                  <a:pt x="653803" y="700936"/>
                </a:cubicBezTo>
                <a:cubicBezTo>
                  <a:pt x="655836" y="698882"/>
                  <a:pt x="659903" y="694774"/>
                  <a:pt x="663970" y="692719"/>
                </a:cubicBezTo>
                <a:close/>
                <a:moveTo>
                  <a:pt x="787014" y="692528"/>
                </a:moveTo>
                <a:cubicBezTo>
                  <a:pt x="788819" y="693300"/>
                  <a:pt x="790367" y="694844"/>
                  <a:pt x="791398" y="696902"/>
                </a:cubicBezTo>
                <a:cubicBezTo>
                  <a:pt x="789335" y="698961"/>
                  <a:pt x="785209" y="698961"/>
                  <a:pt x="785209" y="703078"/>
                </a:cubicBezTo>
                <a:cubicBezTo>
                  <a:pt x="785209" y="705136"/>
                  <a:pt x="785209" y="709253"/>
                  <a:pt x="787272" y="713370"/>
                </a:cubicBezTo>
                <a:cubicBezTo>
                  <a:pt x="789335" y="713370"/>
                  <a:pt x="791398" y="715428"/>
                  <a:pt x="793462" y="715428"/>
                </a:cubicBezTo>
                <a:cubicBezTo>
                  <a:pt x="795525" y="715428"/>
                  <a:pt x="795525" y="717487"/>
                  <a:pt x="793462" y="717487"/>
                </a:cubicBezTo>
                <a:cubicBezTo>
                  <a:pt x="793462" y="721603"/>
                  <a:pt x="787272" y="721603"/>
                  <a:pt x="785209" y="721603"/>
                </a:cubicBezTo>
                <a:cubicBezTo>
                  <a:pt x="783146" y="721603"/>
                  <a:pt x="781083" y="719545"/>
                  <a:pt x="779020" y="717487"/>
                </a:cubicBezTo>
                <a:cubicBezTo>
                  <a:pt x="779020" y="717487"/>
                  <a:pt x="781083" y="715428"/>
                  <a:pt x="779020" y="715428"/>
                </a:cubicBezTo>
                <a:cubicBezTo>
                  <a:pt x="779020" y="713370"/>
                  <a:pt x="776956" y="717487"/>
                  <a:pt x="774893" y="715428"/>
                </a:cubicBezTo>
                <a:cubicBezTo>
                  <a:pt x="772830" y="715428"/>
                  <a:pt x="770767" y="715428"/>
                  <a:pt x="768704" y="713370"/>
                </a:cubicBezTo>
                <a:cubicBezTo>
                  <a:pt x="766641" y="711311"/>
                  <a:pt x="768704" y="709253"/>
                  <a:pt x="768704" y="707195"/>
                </a:cubicBezTo>
                <a:cubicBezTo>
                  <a:pt x="768704" y="705136"/>
                  <a:pt x="770767" y="703078"/>
                  <a:pt x="772830" y="701019"/>
                </a:cubicBezTo>
                <a:cubicBezTo>
                  <a:pt x="774893" y="701019"/>
                  <a:pt x="776956" y="703078"/>
                  <a:pt x="776956" y="701019"/>
                </a:cubicBezTo>
                <a:cubicBezTo>
                  <a:pt x="776956" y="696902"/>
                  <a:pt x="776956" y="694844"/>
                  <a:pt x="781083" y="692786"/>
                </a:cubicBezTo>
                <a:cubicBezTo>
                  <a:pt x="783146" y="691757"/>
                  <a:pt x="785209" y="691757"/>
                  <a:pt x="787014" y="692528"/>
                </a:cubicBezTo>
                <a:close/>
                <a:moveTo>
                  <a:pt x="686629" y="690727"/>
                </a:moveTo>
                <a:lnTo>
                  <a:pt x="686961" y="690727"/>
                </a:lnTo>
                <a:lnTo>
                  <a:pt x="686961" y="691060"/>
                </a:lnTo>
                <a:lnTo>
                  <a:pt x="686629" y="691060"/>
                </a:lnTo>
                <a:close/>
                <a:moveTo>
                  <a:pt x="246400" y="690727"/>
                </a:moveTo>
                <a:cubicBezTo>
                  <a:pt x="250516" y="690727"/>
                  <a:pt x="250516" y="694844"/>
                  <a:pt x="252575" y="694844"/>
                </a:cubicBezTo>
                <a:cubicBezTo>
                  <a:pt x="254633" y="701019"/>
                  <a:pt x="256692" y="705136"/>
                  <a:pt x="256692" y="711311"/>
                </a:cubicBezTo>
                <a:cubicBezTo>
                  <a:pt x="256692" y="717487"/>
                  <a:pt x="254633" y="723662"/>
                  <a:pt x="252575" y="729837"/>
                </a:cubicBezTo>
                <a:cubicBezTo>
                  <a:pt x="246400" y="738071"/>
                  <a:pt x="234049" y="742187"/>
                  <a:pt x="223757" y="742187"/>
                </a:cubicBezTo>
                <a:cubicBezTo>
                  <a:pt x="217582" y="742187"/>
                  <a:pt x="209349" y="738071"/>
                  <a:pt x="207290" y="729837"/>
                </a:cubicBezTo>
                <a:cubicBezTo>
                  <a:pt x="205232" y="727778"/>
                  <a:pt x="207290" y="723662"/>
                  <a:pt x="209349" y="719545"/>
                </a:cubicBezTo>
                <a:cubicBezTo>
                  <a:pt x="211407" y="719545"/>
                  <a:pt x="213466" y="715428"/>
                  <a:pt x="215524" y="717487"/>
                </a:cubicBezTo>
                <a:cubicBezTo>
                  <a:pt x="217582" y="717487"/>
                  <a:pt x="219641" y="717487"/>
                  <a:pt x="219641" y="715428"/>
                </a:cubicBezTo>
                <a:cubicBezTo>
                  <a:pt x="221699" y="713370"/>
                  <a:pt x="223757" y="713370"/>
                  <a:pt x="225816" y="715428"/>
                </a:cubicBezTo>
                <a:cubicBezTo>
                  <a:pt x="227874" y="715428"/>
                  <a:pt x="231991" y="717487"/>
                  <a:pt x="231991" y="721603"/>
                </a:cubicBezTo>
                <a:cubicBezTo>
                  <a:pt x="231991" y="723662"/>
                  <a:pt x="229933" y="725720"/>
                  <a:pt x="229933" y="727778"/>
                </a:cubicBezTo>
                <a:cubicBezTo>
                  <a:pt x="227874" y="727778"/>
                  <a:pt x="225816" y="729837"/>
                  <a:pt x="225816" y="727778"/>
                </a:cubicBezTo>
                <a:cubicBezTo>
                  <a:pt x="225816" y="727778"/>
                  <a:pt x="225816" y="727778"/>
                  <a:pt x="223757" y="727778"/>
                </a:cubicBezTo>
                <a:cubicBezTo>
                  <a:pt x="221699" y="727778"/>
                  <a:pt x="219641" y="727778"/>
                  <a:pt x="219641" y="729837"/>
                </a:cubicBezTo>
                <a:cubicBezTo>
                  <a:pt x="221699" y="733954"/>
                  <a:pt x="225816" y="733954"/>
                  <a:pt x="227874" y="733954"/>
                </a:cubicBezTo>
                <a:cubicBezTo>
                  <a:pt x="236108" y="733954"/>
                  <a:pt x="244341" y="727778"/>
                  <a:pt x="248458" y="719545"/>
                </a:cubicBezTo>
                <a:cubicBezTo>
                  <a:pt x="252575" y="711311"/>
                  <a:pt x="252575" y="701019"/>
                  <a:pt x="246400" y="692786"/>
                </a:cubicBezTo>
                <a:cubicBezTo>
                  <a:pt x="246400" y="692786"/>
                  <a:pt x="246400" y="690727"/>
                  <a:pt x="246400" y="690727"/>
                </a:cubicBezTo>
                <a:close/>
                <a:moveTo>
                  <a:pt x="668203" y="688735"/>
                </a:moveTo>
                <a:cubicBezTo>
                  <a:pt x="672298" y="690797"/>
                  <a:pt x="672298" y="696983"/>
                  <a:pt x="674345" y="699045"/>
                </a:cubicBezTo>
                <a:cubicBezTo>
                  <a:pt x="674345" y="703169"/>
                  <a:pt x="672298" y="707292"/>
                  <a:pt x="670251" y="707292"/>
                </a:cubicBezTo>
                <a:cubicBezTo>
                  <a:pt x="672298" y="713478"/>
                  <a:pt x="672298" y="719664"/>
                  <a:pt x="670251" y="723787"/>
                </a:cubicBezTo>
                <a:cubicBezTo>
                  <a:pt x="668203" y="725849"/>
                  <a:pt x="666156" y="727911"/>
                  <a:pt x="664109" y="727911"/>
                </a:cubicBezTo>
                <a:cubicBezTo>
                  <a:pt x="662061" y="725849"/>
                  <a:pt x="668203" y="725849"/>
                  <a:pt x="668203" y="723787"/>
                </a:cubicBezTo>
                <a:lnTo>
                  <a:pt x="667412" y="718212"/>
                </a:lnTo>
                <a:lnTo>
                  <a:pt x="668037" y="717370"/>
                </a:lnTo>
                <a:lnTo>
                  <a:pt x="666994" y="715263"/>
                </a:lnTo>
                <a:lnTo>
                  <a:pt x="666156" y="709354"/>
                </a:lnTo>
                <a:lnTo>
                  <a:pt x="667817" y="705172"/>
                </a:lnTo>
                <a:lnTo>
                  <a:pt x="668037" y="705045"/>
                </a:lnTo>
                <a:lnTo>
                  <a:pt x="668037" y="704618"/>
                </a:lnTo>
                <a:lnTo>
                  <a:pt x="670251" y="699045"/>
                </a:lnTo>
                <a:cubicBezTo>
                  <a:pt x="670251" y="694921"/>
                  <a:pt x="668203" y="692859"/>
                  <a:pt x="666156" y="690797"/>
                </a:cubicBezTo>
                <a:cubicBezTo>
                  <a:pt x="666156" y="690797"/>
                  <a:pt x="668203" y="688735"/>
                  <a:pt x="668203" y="688735"/>
                </a:cubicBezTo>
                <a:close/>
                <a:moveTo>
                  <a:pt x="189014" y="686743"/>
                </a:moveTo>
                <a:cubicBezTo>
                  <a:pt x="193097" y="686743"/>
                  <a:pt x="191056" y="690848"/>
                  <a:pt x="193097" y="692901"/>
                </a:cubicBezTo>
                <a:cubicBezTo>
                  <a:pt x="195139" y="694953"/>
                  <a:pt x="197181" y="697005"/>
                  <a:pt x="199223" y="697005"/>
                </a:cubicBezTo>
                <a:cubicBezTo>
                  <a:pt x="201265" y="699058"/>
                  <a:pt x="203306" y="701110"/>
                  <a:pt x="205348" y="701110"/>
                </a:cubicBezTo>
                <a:cubicBezTo>
                  <a:pt x="209432" y="703162"/>
                  <a:pt x="213515" y="701110"/>
                  <a:pt x="215557" y="697005"/>
                </a:cubicBezTo>
                <a:cubicBezTo>
                  <a:pt x="215557" y="694953"/>
                  <a:pt x="217599" y="697005"/>
                  <a:pt x="219641" y="697005"/>
                </a:cubicBezTo>
                <a:cubicBezTo>
                  <a:pt x="221683" y="694953"/>
                  <a:pt x="223724" y="692901"/>
                  <a:pt x="223724" y="690848"/>
                </a:cubicBezTo>
                <a:cubicBezTo>
                  <a:pt x="223724" y="688796"/>
                  <a:pt x="223724" y="686743"/>
                  <a:pt x="227808" y="686743"/>
                </a:cubicBezTo>
                <a:cubicBezTo>
                  <a:pt x="227808" y="686743"/>
                  <a:pt x="227808" y="690848"/>
                  <a:pt x="227808" y="690848"/>
                </a:cubicBezTo>
                <a:cubicBezTo>
                  <a:pt x="227808" y="692901"/>
                  <a:pt x="227808" y="694953"/>
                  <a:pt x="227808" y="697005"/>
                </a:cubicBezTo>
                <a:cubicBezTo>
                  <a:pt x="223724" y="701110"/>
                  <a:pt x="221683" y="701110"/>
                  <a:pt x="217599" y="701110"/>
                </a:cubicBezTo>
                <a:cubicBezTo>
                  <a:pt x="215557" y="701110"/>
                  <a:pt x="217599" y="703162"/>
                  <a:pt x="217599" y="703162"/>
                </a:cubicBezTo>
                <a:cubicBezTo>
                  <a:pt x="215557" y="707267"/>
                  <a:pt x="211474" y="709319"/>
                  <a:pt x="207390" y="709319"/>
                </a:cubicBezTo>
                <a:cubicBezTo>
                  <a:pt x="203306" y="709319"/>
                  <a:pt x="201265" y="705214"/>
                  <a:pt x="199223" y="703162"/>
                </a:cubicBezTo>
                <a:cubicBezTo>
                  <a:pt x="197181" y="701110"/>
                  <a:pt x="199223" y="699058"/>
                  <a:pt x="195139" y="697005"/>
                </a:cubicBezTo>
                <a:cubicBezTo>
                  <a:pt x="193097" y="699058"/>
                  <a:pt x="191056" y="697005"/>
                  <a:pt x="189014" y="694953"/>
                </a:cubicBezTo>
                <a:cubicBezTo>
                  <a:pt x="189014" y="692901"/>
                  <a:pt x="186972" y="692901"/>
                  <a:pt x="186972" y="690848"/>
                </a:cubicBezTo>
                <a:cubicBezTo>
                  <a:pt x="189014" y="688796"/>
                  <a:pt x="189014" y="686743"/>
                  <a:pt x="189014" y="686743"/>
                </a:cubicBezTo>
                <a:close/>
                <a:moveTo>
                  <a:pt x="201146" y="684419"/>
                </a:moveTo>
                <a:lnTo>
                  <a:pt x="205134" y="686431"/>
                </a:lnTo>
                <a:lnTo>
                  <a:pt x="205287" y="686743"/>
                </a:lnTo>
                <a:lnTo>
                  <a:pt x="205597" y="686664"/>
                </a:lnTo>
                <a:lnTo>
                  <a:pt x="209420" y="688593"/>
                </a:lnTo>
                <a:cubicBezTo>
                  <a:pt x="211489" y="688593"/>
                  <a:pt x="215626" y="686506"/>
                  <a:pt x="217695" y="684419"/>
                </a:cubicBezTo>
                <a:cubicBezTo>
                  <a:pt x="219763" y="684419"/>
                  <a:pt x="219763" y="686506"/>
                  <a:pt x="221832" y="686506"/>
                </a:cubicBezTo>
                <a:cubicBezTo>
                  <a:pt x="221832" y="688593"/>
                  <a:pt x="221832" y="692767"/>
                  <a:pt x="219763" y="692767"/>
                </a:cubicBezTo>
                <a:cubicBezTo>
                  <a:pt x="217695" y="694854"/>
                  <a:pt x="213558" y="688593"/>
                  <a:pt x="211489" y="694854"/>
                </a:cubicBezTo>
                <a:cubicBezTo>
                  <a:pt x="213558" y="696940"/>
                  <a:pt x="211489" y="696940"/>
                  <a:pt x="209420" y="699027"/>
                </a:cubicBezTo>
                <a:cubicBezTo>
                  <a:pt x="207352" y="699027"/>
                  <a:pt x="205283" y="699027"/>
                  <a:pt x="203214" y="696940"/>
                </a:cubicBezTo>
                <a:cubicBezTo>
                  <a:pt x="203214" y="694854"/>
                  <a:pt x="203214" y="692767"/>
                  <a:pt x="201146" y="692767"/>
                </a:cubicBezTo>
                <a:cubicBezTo>
                  <a:pt x="201146" y="692767"/>
                  <a:pt x="197009" y="692767"/>
                  <a:pt x="197009" y="692767"/>
                </a:cubicBezTo>
                <a:cubicBezTo>
                  <a:pt x="194940" y="690680"/>
                  <a:pt x="194940" y="688593"/>
                  <a:pt x="194940" y="686506"/>
                </a:cubicBezTo>
                <a:cubicBezTo>
                  <a:pt x="197009" y="686506"/>
                  <a:pt x="199077" y="684419"/>
                  <a:pt x="201146" y="684419"/>
                </a:cubicBezTo>
                <a:close/>
                <a:moveTo>
                  <a:pt x="135301" y="684419"/>
                </a:moveTo>
                <a:cubicBezTo>
                  <a:pt x="135301" y="684419"/>
                  <a:pt x="137353" y="684419"/>
                  <a:pt x="137353" y="686488"/>
                </a:cubicBezTo>
                <a:cubicBezTo>
                  <a:pt x="135301" y="690625"/>
                  <a:pt x="137353" y="694762"/>
                  <a:pt x="139406" y="696831"/>
                </a:cubicBezTo>
                <a:cubicBezTo>
                  <a:pt x="143510" y="700968"/>
                  <a:pt x="147615" y="703037"/>
                  <a:pt x="151720" y="705106"/>
                </a:cubicBezTo>
                <a:cubicBezTo>
                  <a:pt x="153772" y="705106"/>
                  <a:pt x="153772" y="707174"/>
                  <a:pt x="151720" y="707174"/>
                </a:cubicBezTo>
                <a:cubicBezTo>
                  <a:pt x="145563" y="711311"/>
                  <a:pt x="139406" y="705106"/>
                  <a:pt x="133248" y="700968"/>
                </a:cubicBezTo>
                <a:cubicBezTo>
                  <a:pt x="131196" y="696831"/>
                  <a:pt x="131196" y="692694"/>
                  <a:pt x="131196" y="688557"/>
                </a:cubicBezTo>
                <a:cubicBezTo>
                  <a:pt x="131196" y="686488"/>
                  <a:pt x="131196" y="684419"/>
                  <a:pt x="135301" y="684419"/>
                </a:cubicBezTo>
                <a:close/>
                <a:moveTo>
                  <a:pt x="163730" y="683451"/>
                </a:moveTo>
                <a:cubicBezTo>
                  <a:pt x="164372" y="683259"/>
                  <a:pt x="165143" y="683515"/>
                  <a:pt x="166171" y="684542"/>
                </a:cubicBezTo>
                <a:cubicBezTo>
                  <a:pt x="162059" y="692756"/>
                  <a:pt x="157948" y="707131"/>
                  <a:pt x="164115" y="715344"/>
                </a:cubicBezTo>
                <a:cubicBezTo>
                  <a:pt x="170283" y="723558"/>
                  <a:pt x="178506" y="727665"/>
                  <a:pt x="188785" y="725612"/>
                </a:cubicBezTo>
                <a:cubicBezTo>
                  <a:pt x="188785" y="725612"/>
                  <a:pt x="190841" y="725612"/>
                  <a:pt x="192897" y="723558"/>
                </a:cubicBezTo>
                <a:cubicBezTo>
                  <a:pt x="190841" y="719451"/>
                  <a:pt x="186730" y="723558"/>
                  <a:pt x="184674" y="721505"/>
                </a:cubicBezTo>
                <a:cubicBezTo>
                  <a:pt x="182618" y="719451"/>
                  <a:pt x="180562" y="717398"/>
                  <a:pt x="180562" y="713291"/>
                </a:cubicBezTo>
                <a:cubicBezTo>
                  <a:pt x="180562" y="713291"/>
                  <a:pt x="182618" y="711237"/>
                  <a:pt x="184674" y="709184"/>
                </a:cubicBezTo>
                <a:cubicBezTo>
                  <a:pt x="184674" y="709184"/>
                  <a:pt x="188785" y="709184"/>
                  <a:pt x="190841" y="709184"/>
                </a:cubicBezTo>
                <a:cubicBezTo>
                  <a:pt x="190841" y="711237"/>
                  <a:pt x="192897" y="713291"/>
                  <a:pt x="194953" y="713291"/>
                </a:cubicBezTo>
                <a:cubicBezTo>
                  <a:pt x="197009" y="711237"/>
                  <a:pt x="199065" y="713291"/>
                  <a:pt x="201120" y="713291"/>
                </a:cubicBezTo>
                <a:cubicBezTo>
                  <a:pt x="203176" y="715344"/>
                  <a:pt x="203176" y="719451"/>
                  <a:pt x="205232" y="721505"/>
                </a:cubicBezTo>
                <a:cubicBezTo>
                  <a:pt x="203176" y="723558"/>
                  <a:pt x="203176" y="727665"/>
                  <a:pt x="201120" y="731772"/>
                </a:cubicBezTo>
                <a:cubicBezTo>
                  <a:pt x="197009" y="733826"/>
                  <a:pt x="192897" y="735879"/>
                  <a:pt x="188785" y="735879"/>
                </a:cubicBezTo>
                <a:cubicBezTo>
                  <a:pt x="182618" y="735879"/>
                  <a:pt x="176450" y="735879"/>
                  <a:pt x="172339" y="731772"/>
                </a:cubicBezTo>
                <a:cubicBezTo>
                  <a:pt x="170283" y="729719"/>
                  <a:pt x="166171" y="727665"/>
                  <a:pt x="164115" y="723558"/>
                </a:cubicBezTo>
                <a:cubicBezTo>
                  <a:pt x="155892" y="715344"/>
                  <a:pt x="151780" y="700970"/>
                  <a:pt x="157948" y="688649"/>
                </a:cubicBezTo>
                <a:cubicBezTo>
                  <a:pt x="161032" y="688649"/>
                  <a:pt x="161803" y="684029"/>
                  <a:pt x="163730" y="683451"/>
                </a:cubicBezTo>
                <a:close/>
                <a:moveTo>
                  <a:pt x="675590" y="681982"/>
                </a:moveTo>
                <a:cubicBezTo>
                  <a:pt x="676388" y="681853"/>
                  <a:pt x="677282" y="681982"/>
                  <a:pt x="678304" y="682498"/>
                </a:cubicBezTo>
                <a:cubicBezTo>
                  <a:pt x="682390" y="686623"/>
                  <a:pt x="686476" y="692810"/>
                  <a:pt x="684433" y="701059"/>
                </a:cubicBezTo>
                <a:cubicBezTo>
                  <a:pt x="682390" y="701059"/>
                  <a:pt x="682390" y="703122"/>
                  <a:pt x="682390" y="703122"/>
                </a:cubicBezTo>
                <a:cubicBezTo>
                  <a:pt x="682390" y="705184"/>
                  <a:pt x="684433" y="705184"/>
                  <a:pt x="684433" y="705184"/>
                </a:cubicBezTo>
                <a:cubicBezTo>
                  <a:pt x="684433" y="703122"/>
                  <a:pt x="684433" y="701059"/>
                  <a:pt x="684433" y="701059"/>
                </a:cubicBezTo>
                <a:cubicBezTo>
                  <a:pt x="688519" y="705184"/>
                  <a:pt x="690562" y="709309"/>
                  <a:pt x="692605" y="713434"/>
                </a:cubicBezTo>
                <a:cubicBezTo>
                  <a:pt x="690562" y="715496"/>
                  <a:pt x="692605" y="717559"/>
                  <a:pt x="690562" y="717559"/>
                </a:cubicBezTo>
                <a:lnTo>
                  <a:pt x="689984" y="717364"/>
                </a:lnTo>
                <a:lnTo>
                  <a:pt x="690562" y="715496"/>
                </a:lnTo>
                <a:cubicBezTo>
                  <a:pt x="690562" y="716527"/>
                  <a:pt x="690051" y="717043"/>
                  <a:pt x="689796" y="717301"/>
                </a:cubicBezTo>
                <a:lnTo>
                  <a:pt x="689984" y="717364"/>
                </a:lnTo>
                <a:lnTo>
                  <a:pt x="689285" y="719621"/>
                </a:lnTo>
                <a:cubicBezTo>
                  <a:pt x="688519" y="721168"/>
                  <a:pt x="687497" y="722715"/>
                  <a:pt x="686476" y="723746"/>
                </a:cubicBezTo>
                <a:cubicBezTo>
                  <a:pt x="684433" y="725808"/>
                  <a:pt x="680347" y="723746"/>
                  <a:pt x="680347" y="725808"/>
                </a:cubicBezTo>
                <a:cubicBezTo>
                  <a:pt x="680347" y="727871"/>
                  <a:pt x="680347" y="729933"/>
                  <a:pt x="680347" y="731996"/>
                </a:cubicBezTo>
                <a:cubicBezTo>
                  <a:pt x="680347" y="734058"/>
                  <a:pt x="678304" y="736121"/>
                  <a:pt x="678304" y="738183"/>
                </a:cubicBezTo>
                <a:cubicBezTo>
                  <a:pt x="676261" y="740246"/>
                  <a:pt x="674217" y="740246"/>
                  <a:pt x="674217" y="742308"/>
                </a:cubicBezTo>
                <a:cubicBezTo>
                  <a:pt x="672174" y="742308"/>
                  <a:pt x="672174" y="746433"/>
                  <a:pt x="674217" y="746433"/>
                </a:cubicBezTo>
                <a:cubicBezTo>
                  <a:pt x="676261" y="748495"/>
                  <a:pt x="678304" y="748495"/>
                  <a:pt x="680347" y="748495"/>
                </a:cubicBezTo>
                <a:cubicBezTo>
                  <a:pt x="678304" y="748495"/>
                  <a:pt x="674217" y="748495"/>
                  <a:pt x="672174" y="748495"/>
                </a:cubicBezTo>
                <a:cubicBezTo>
                  <a:pt x="672174" y="746433"/>
                  <a:pt x="672174" y="742308"/>
                  <a:pt x="672174" y="740246"/>
                </a:cubicBezTo>
                <a:cubicBezTo>
                  <a:pt x="670131" y="738183"/>
                  <a:pt x="668088" y="734058"/>
                  <a:pt x="666045" y="731996"/>
                </a:cubicBezTo>
                <a:cubicBezTo>
                  <a:pt x="666045" y="729933"/>
                  <a:pt x="668088" y="727871"/>
                  <a:pt x="670131" y="727871"/>
                </a:cubicBezTo>
                <a:cubicBezTo>
                  <a:pt x="674217" y="723746"/>
                  <a:pt x="676261" y="717559"/>
                  <a:pt x="674217" y="711372"/>
                </a:cubicBezTo>
                <a:cubicBezTo>
                  <a:pt x="672174" y="707247"/>
                  <a:pt x="676261" y="705184"/>
                  <a:pt x="676261" y="703122"/>
                </a:cubicBezTo>
                <a:cubicBezTo>
                  <a:pt x="676261" y="696935"/>
                  <a:pt x="674217" y="690747"/>
                  <a:pt x="670131" y="686623"/>
                </a:cubicBezTo>
                <a:cubicBezTo>
                  <a:pt x="671664" y="685076"/>
                  <a:pt x="673196" y="682369"/>
                  <a:pt x="675590" y="681982"/>
                </a:cubicBezTo>
                <a:close/>
                <a:moveTo>
                  <a:pt x="678329" y="680435"/>
                </a:moveTo>
                <a:cubicBezTo>
                  <a:pt x="682535" y="680435"/>
                  <a:pt x="684637" y="682538"/>
                  <a:pt x="684637" y="684641"/>
                </a:cubicBezTo>
                <a:cubicBezTo>
                  <a:pt x="684637" y="686743"/>
                  <a:pt x="684637" y="686743"/>
                  <a:pt x="684637" y="686743"/>
                </a:cubicBezTo>
                <a:cubicBezTo>
                  <a:pt x="682535" y="684641"/>
                  <a:pt x="680432" y="682538"/>
                  <a:pt x="678329" y="680435"/>
                </a:cubicBezTo>
                <a:close/>
                <a:moveTo>
                  <a:pt x="727558" y="676965"/>
                </a:moveTo>
                <a:cubicBezTo>
                  <a:pt x="728852" y="676965"/>
                  <a:pt x="729887" y="677480"/>
                  <a:pt x="729887" y="678508"/>
                </a:cubicBezTo>
                <a:cubicBezTo>
                  <a:pt x="727817" y="682621"/>
                  <a:pt x="727817" y="686734"/>
                  <a:pt x="727817" y="688791"/>
                </a:cubicBezTo>
                <a:cubicBezTo>
                  <a:pt x="723676" y="690847"/>
                  <a:pt x="719536" y="690847"/>
                  <a:pt x="717466" y="694960"/>
                </a:cubicBezTo>
                <a:cubicBezTo>
                  <a:pt x="717466" y="699073"/>
                  <a:pt x="717466" y="701130"/>
                  <a:pt x="717466" y="703187"/>
                </a:cubicBezTo>
                <a:cubicBezTo>
                  <a:pt x="715396" y="705243"/>
                  <a:pt x="713326" y="707300"/>
                  <a:pt x="713326" y="709356"/>
                </a:cubicBezTo>
                <a:cubicBezTo>
                  <a:pt x="711256" y="713469"/>
                  <a:pt x="711256" y="719639"/>
                  <a:pt x="715396" y="721695"/>
                </a:cubicBezTo>
                <a:cubicBezTo>
                  <a:pt x="719536" y="723752"/>
                  <a:pt x="717466" y="727865"/>
                  <a:pt x="719536" y="731978"/>
                </a:cubicBezTo>
                <a:cubicBezTo>
                  <a:pt x="723676" y="734035"/>
                  <a:pt x="725747" y="736091"/>
                  <a:pt x="729887" y="734035"/>
                </a:cubicBezTo>
                <a:cubicBezTo>
                  <a:pt x="734027" y="736091"/>
                  <a:pt x="731957" y="740204"/>
                  <a:pt x="734027" y="744318"/>
                </a:cubicBezTo>
                <a:cubicBezTo>
                  <a:pt x="736097" y="744318"/>
                  <a:pt x="736097" y="746374"/>
                  <a:pt x="736097" y="746374"/>
                </a:cubicBezTo>
                <a:cubicBezTo>
                  <a:pt x="731957" y="750487"/>
                  <a:pt x="727817" y="746374"/>
                  <a:pt x="723676" y="744318"/>
                </a:cubicBezTo>
                <a:cubicBezTo>
                  <a:pt x="723676" y="742261"/>
                  <a:pt x="721606" y="740204"/>
                  <a:pt x="719536" y="738148"/>
                </a:cubicBezTo>
                <a:cubicBezTo>
                  <a:pt x="719536" y="736091"/>
                  <a:pt x="719536" y="738148"/>
                  <a:pt x="717466" y="738148"/>
                </a:cubicBezTo>
                <a:cubicBezTo>
                  <a:pt x="715396" y="738148"/>
                  <a:pt x="713326" y="738148"/>
                  <a:pt x="711256" y="736091"/>
                </a:cubicBezTo>
                <a:cubicBezTo>
                  <a:pt x="709186" y="734035"/>
                  <a:pt x="707116" y="731978"/>
                  <a:pt x="707116" y="727865"/>
                </a:cubicBezTo>
                <a:cubicBezTo>
                  <a:pt x="707116" y="725808"/>
                  <a:pt x="709186" y="723752"/>
                  <a:pt x="707116" y="721695"/>
                </a:cubicBezTo>
                <a:cubicBezTo>
                  <a:pt x="705045" y="719639"/>
                  <a:pt x="702975" y="715526"/>
                  <a:pt x="702975" y="711413"/>
                </a:cubicBezTo>
                <a:cubicBezTo>
                  <a:pt x="700905" y="709356"/>
                  <a:pt x="700905" y="705243"/>
                  <a:pt x="702975" y="703187"/>
                </a:cubicBezTo>
                <a:cubicBezTo>
                  <a:pt x="702975" y="701130"/>
                  <a:pt x="707116" y="701130"/>
                  <a:pt x="707116" y="701130"/>
                </a:cubicBezTo>
                <a:cubicBezTo>
                  <a:pt x="707116" y="697017"/>
                  <a:pt x="707116" y="690847"/>
                  <a:pt x="709186" y="688791"/>
                </a:cubicBezTo>
                <a:cubicBezTo>
                  <a:pt x="711256" y="686734"/>
                  <a:pt x="713326" y="686734"/>
                  <a:pt x="715396" y="686734"/>
                </a:cubicBezTo>
                <a:cubicBezTo>
                  <a:pt x="717466" y="686734"/>
                  <a:pt x="717466" y="688791"/>
                  <a:pt x="719536" y="686734"/>
                </a:cubicBezTo>
                <a:cubicBezTo>
                  <a:pt x="719536" y="686734"/>
                  <a:pt x="719536" y="684678"/>
                  <a:pt x="719536" y="684678"/>
                </a:cubicBezTo>
                <a:cubicBezTo>
                  <a:pt x="719536" y="682621"/>
                  <a:pt x="721606" y="678508"/>
                  <a:pt x="723676" y="678508"/>
                </a:cubicBezTo>
                <a:cubicBezTo>
                  <a:pt x="724711" y="677480"/>
                  <a:pt x="726264" y="676965"/>
                  <a:pt x="727558" y="676965"/>
                </a:cubicBezTo>
                <a:close/>
                <a:moveTo>
                  <a:pt x="123036" y="676451"/>
                </a:moveTo>
                <a:cubicBezTo>
                  <a:pt x="125098" y="680556"/>
                  <a:pt x="129222" y="680556"/>
                  <a:pt x="129222" y="682608"/>
                </a:cubicBezTo>
                <a:cubicBezTo>
                  <a:pt x="127160" y="688766"/>
                  <a:pt x="129222" y="696975"/>
                  <a:pt x="133345" y="703132"/>
                </a:cubicBezTo>
                <a:cubicBezTo>
                  <a:pt x="137469" y="709289"/>
                  <a:pt x="145717" y="713394"/>
                  <a:pt x="151903" y="711341"/>
                </a:cubicBezTo>
                <a:cubicBezTo>
                  <a:pt x="153964" y="711341"/>
                  <a:pt x="153964" y="711341"/>
                  <a:pt x="153964" y="711341"/>
                </a:cubicBezTo>
                <a:cubicBezTo>
                  <a:pt x="153964" y="713394"/>
                  <a:pt x="158088" y="717498"/>
                  <a:pt x="156026" y="719551"/>
                </a:cubicBezTo>
                <a:cubicBezTo>
                  <a:pt x="153964" y="721603"/>
                  <a:pt x="149841" y="721603"/>
                  <a:pt x="147779" y="721603"/>
                </a:cubicBezTo>
                <a:cubicBezTo>
                  <a:pt x="143655" y="721603"/>
                  <a:pt x="141593" y="717498"/>
                  <a:pt x="139531" y="713394"/>
                </a:cubicBezTo>
                <a:cubicBezTo>
                  <a:pt x="137469" y="713394"/>
                  <a:pt x="135407" y="717498"/>
                  <a:pt x="131283" y="715446"/>
                </a:cubicBezTo>
                <a:cubicBezTo>
                  <a:pt x="127160" y="715446"/>
                  <a:pt x="125098" y="711341"/>
                  <a:pt x="120974" y="709289"/>
                </a:cubicBezTo>
                <a:cubicBezTo>
                  <a:pt x="118912" y="705184"/>
                  <a:pt x="118912" y="699027"/>
                  <a:pt x="120974" y="694922"/>
                </a:cubicBezTo>
                <a:cubicBezTo>
                  <a:pt x="123036" y="694922"/>
                  <a:pt x="125098" y="692870"/>
                  <a:pt x="123036" y="692870"/>
                </a:cubicBezTo>
                <a:cubicBezTo>
                  <a:pt x="120974" y="690818"/>
                  <a:pt x="118912" y="688766"/>
                  <a:pt x="118912" y="686713"/>
                </a:cubicBezTo>
                <a:cubicBezTo>
                  <a:pt x="118912" y="682608"/>
                  <a:pt x="118912" y="678504"/>
                  <a:pt x="123036" y="676451"/>
                </a:cubicBezTo>
                <a:close/>
                <a:moveTo>
                  <a:pt x="211429" y="672136"/>
                </a:moveTo>
                <a:cubicBezTo>
                  <a:pt x="211429" y="672136"/>
                  <a:pt x="211429" y="674222"/>
                  <a:pt x="211429" y="676309"/>
                </a:cubicBezTo>
                <a:cubicBezTo>
                  <a:pt x="211429" y="678396"/>
                  <a:pt x="215524" y="682570"/>
                  <a:pt x="213477" y="684657"/>
                </a:cubicBezTo>
                <a:lnTo>
                  <a:pt x="205597" y="686664"/>
                </a:lnTo>
                <a:lnTo>
                  <a:pt x="205134" y="686431"/>
                </a:lnTo>
                <a:lnTo>
                  <a:pt x="203240" y="682570"/>
                </a:lnTo>
                <a:cubicBezTo>
                  <a:pt x="205287" y="678396"/>
                  <a:pt x="209382" y="676309"/>
                  <a:pt x="211429" y="672136"/>
                </a:cubicBezTo>
                <a:close/>
                <a:moveTo>
                  <a:pt x="791688" y="667695"/>
                </a:moveTo>
                <a:cubicBezTo>
                  <a:pt x="793496" y="667183"/>
                  <a:pt x="795561" y="667183"/>
                  <a:pt x="797627" y="668207"/>
                </a:cubicBezTo>
                <a:cubicBezTo>
                  <a:pt x="799693" y="670254"/>
                  <a:pt x="799693" y="672302"/>
                  <a:pt x="801759" y="674349"/>
                </a:cubicBezTo>
                <a:cubicBezTo>
                  <a:pt x="803824" y="676396"/>
                  <a:pt x="803824" y="672302"/>
                  <a:pt x="805890" y="672302"/>
                </a:cubicBezTo>
                <a:cubicBezTo>
                  <a:pt x="810022" y="670254"/>
                  <a:pt x="812088" y="672302"/>
                  <a:pt x="814153" y="672302"/>
                </a:cubicBezTo>
                <a:cubicBezTo>
                  <a:pt x="820351" y="676396"/>
                  <a:pt x="822416" y="682538"/>
                  <a:pt x="822416" y="688680"/>
                </a:cubicBezTo>
                <a:cubicBezTo>
                  <a:pt x="820351" y="690727"/>
                  <a:pt x="818285" y="690727"/>
                  <a:pt x="816219" y="694822"/>
                </a:cubicBezTo>
                <a:cubicBezTo>
                  <a:pt x="816219" y="696869"/>
                  <a:pt x="816219" y="700964"/>
                  <a:pt x="814153" y="700964"/>
                </a:cubicBezTo>
                <a:cubicBezTo>
                  <a:pt x="805890" y="703011"/>
                  <a:pt x="797627" y="703011"/>
                  <a:pt x="793496" y="696869"/>
                </a:cubicBezTo>
                <a:cubicBezTo>
                  <a:pt x="789364" y="692775"/>
                  <a:pt x="793496" y="688680"/>
                  <a:pt x="789364" y="686633"/>
                </a:cubicBezTo>
                <a:cubicBezTo>
                  <a:pt x="787298" y="684585"/>
                  <a:pt x="785233" y="682538"/>
                  <a:pt x="785233" y="678443"/>
                </a:cubicBezTo>
                <a:cubicBezTo>
                  <a:pt x="785233" y="674349"/>
                  <a:pt x="785233" y="672302"/>
                  <a:pt x="787298" y="670254"/>
                </a:cubicBezTo>
                <a:cubicBezTo>
                  <a:pt x="788331" y="669230"/>
                  <a:pt x="789881" y="668207"/>
                  <a:pt x="791688" y="667695"/>
                </a:cubicBezTo>
                <a:close/>
                <a:moveTo>
                  <a:pt x="112708" y="663835"/>
                </a:moveTo>
                <a:cubicBezTo>
                  <a:pt x="112708" y="667952"/>
                  <a:pt x="123031" y="674127"/>
                  <a:pt x="116837" y="678244"/>
                </a:cubicBezTo>
                <a:cubicBezTo>
                  <a:pt x="116837" y="682361"/>
                  <a:pt x="114773" y="686478"/>
                  <a:pt x="116837" y="688536"/>
                </a:cubicBezTo>
                <a:cubicBezTo>
                  <a:pt x="120967" y="692653"/>
                  <a:pt x="120967" y="692653"/>
                  <a:pt x="120967" y="692653"/>
                </a:cubicBezTo>
                <a:cubicBezTo>
                  <a:pt x="116837" y="696770"/>
                  <a:pt x="116837" y="702945"/>
                  <a:pt x="118902" y="707062"/>
                </a:cubicBezTo>
                <a:cubicBezTo>
                  <a:pt x="120967" y="713237"/>
                  <a:pt x="127160" y="719412"/>
                  <a:pt x="133354" y="717354"/>
                </a:cubicBezTo>
                <a:cubicBezTo>
                  <a:pt x="135419" y="717354"/>
                  <a:pt x="137483" y="717354"/>
                  <a:pt x="139548" y="717354"/>
                </a:cubicBezTo>
                <a:cubicBezTo>
                  <a:pt x="141613" y="721470"/>
                  <a:pt x="145742" y="725587"/>
                  <a:pt x="149871" y="725587"/>
                </a:cubicBezTo>
                <a:cubicBezTo>
                  <a:pt x="151936" y="727646"/>
                  <a:pt x="151936" y="723529"/>
                  <a:pt x="154001" y="723529"/>
                </a:cubicBezTo>
                <a:cubicBezTo>
                  <a:pt x="156065" y="723529"/>
                  <a:pt x="156065" y="721470"/>
                  <a:pt x="158130" y="721470"/>
                </a:cubicBezTo>
                <a:cubicBezTo>
                  <a:pt x="166388" y="731762"/>
                  <a:pt x="166388" y="731762"/>
                  <a:pt x="166388" y="731762"/>
                </a:cubicBezTo>
                <a:cubicBezTo>
                  <a:pt x="164324" y="733821"/>
                  <a:pt x="162259" y="733821"/>
                  <a:pt x="160194" y="735879"/>
                </a:cubicBezTo>
                <a:cubicBezTo>
                  <a:pt x="154001" y="735879"/>
                  <a:pt x="151936" y="727646"/>
                  <a:pt x="147806" y="731762"/>
                </a:cubicBezTo>
                <a:cubicBezTo>
                  <a:pt x="147806" y="735879"/>
                  <a:pt x="143677" y="735879"/>
                  <a:pt x="141613" y="735879"/>
                </a:cubicBezTo>
                <a:cubicBezTo>
                  <a:pt x="137483" y="735879"/>
                  <a:pt x="135419" y="733821"/>
                  <a:pt x="133354" y="731762"/>
                </a:cubicBezTo>
                <a:cubicBezTo>
                  <a:pt x="129225" y="725587"/>
                  <a:pt x="129225" y="725587"/>
                  <a:pt x="129225" y="725587"/>
                </a:cubicBezTo>
                <a:cubicBezTo>
                  <a:pt x="127160" y="727646"/>
                  <a:pt x="120967" y="727646"/>
                  <a:pt x="116837" y="725587"/>
                </a:cubicBezTo>
                <a:cubicBezTo>
                  <a:pt x="112708" y="721470"/>
                  <a:pt x="110643" y="717354"/>
                  <a:pt x="108579" y="711179"/>
                </a:cubicBezTo>
                <a:cubicBezTo>
                  <a:pt x="106514" y="707062"/>
                  <a:pt x="112708" y="705003"/>
                  <a:pt x="110643" y="702945"/>
                </a:cubicBezTo>
                <a:cubicBezTo>
                  <a:pt x="106514" y="700886"/>
                  <a:pt x="102385" y="698828"/>
                  <a:pt x="102385" y="694711"/>
                </a:cubicBezTo>
                <a:cubicBezTo>
                  <a:pt x="100320" y="690594"/>
                  <a:pt x="100320" y="686478"/>
                  <a:pt x="104449" y="682361"/>
                </a:cubicBezTo>
                <a:cubicBezTo>
                  <a:pt x="104449" y="680303"/>
                  <a:pt x="108579" y="682361"/>
                  <a:pt x="106514" y="678244"/>
                </a:cubicBezTo>
                <a:cubicBezTo>
                  <a:pt x="106514" y="676186"/>
                  <a:pt x="106514" y="674127"/>
                  <a:pt x="104449" y="672069"/>
                </a:cubicBezTo>
                <a:cubicBezTo>
                  <a:pt x="106514" y="667952"/>
                  <a:pt x="106514" y="663835"/>
                  <a:pt x="112708" y="663835"/>
                </a:cubicBezTo>
                <a:close/>
                <a:moveTo>
                  <a:pt x="752439" y="663647"/>
                </a:moveTo>
                <a:cubicBezTo>
                  <a:pt x="756545" y="662874"/>
                  <a:pt x="760652" y="662874"/>
                  <a:pt x="764759" y="663905"/>
                </a:cubicBezTo>
                <a:cubicBezTo>
                  <a:pt x="770920" y="663905"/>
                  <a:pt x="777080" y="668027"/>
                  <a:pt x="781187" y="672149"/>
                </a:cubicBezTo>
                <a:cubicBezTo>
                  <a:pt x="783241" y="672149"/>
                  <a:pt x="783241" y="674210"/>
                  <a:pt x="781187" y="674210"/>
                </a:cubicBezTo>
                <a:cubicBezTo>
                  <a:pt x="779134" y="674210"/>
                  <a:pt x="779134" y="672149"/>
                  <a:pt x="777080" y="672149"/>
                </a:cubicBezTo>
                <a:cubicBezTo>
                  <a:pt x="768866" y="668027"/>
                  <a:pt x="760652" y="668027"/>
                  <a:pt x="752439" y="670088"/>
                </a:cubicBezTo>
                <a:cubicBezTo>
                  <a:pt x="746278" y="674210"/>
                  <a:pt x="740118" y="678333"/>
                  <a:pt x="738064" y="684516"/>
                </a:cubicBezTo>
                <a:cubicBezTo>
                  <a:pt x="738064" y="688639"/>
                  <a:pt x="736011" y="690700"/>
                  <a:pt x="738064" y="694822"/>
                </a:cubicBezTo>
                <a:cubicBezTo>
                  <a:pt x="740118" y="696883"/>
                  <a:pt x="742171" y="696883"/>
                  <a:pt x="744225" y="696883"/>
                </a:cubicBezTo>
                <a:cubicBezTo>
                  <a:pt x="746278" y="694822"/>
                  <a:pt x="742171" y="692761"/>
                  <a:pt x="744225" y="690700"/>
                </a:cubicBezTo>
                <a:cubicBezTo>
                  <a:pt x="746278" y="688639"/>
                  <a:pt x="746278" y="686577"/>
                  <a:pt x="748332" y="686577"/>
                </a:cubicBezTo>
                <a:cubicBezTo>
                  <a:pt x="750385" y="686577"/>
                  <a:pt x="752439" y="686577"/>
                  <a:pt x="754492" y="688639"/>
                </a:cubicBezTo>
                <a:cubicBezTo>
                  <a:pt x="756545" y="690700"/>
                  <a:pt x="756545" y="692761"/>
                  <a:pt x="756545" y="692761"/>
                </a:cubicBezTo>
                <a:cubicBezTo>
                  <a:pt x="756545" y="694822"/>
                  <a:pt x="754492" y="694822"/>
                  <a:pt x="756545" y="696883"/>
                </a:cubicBezTo>
                <a:cubicBezTo>
                  <a:pt x="758599" y="696883"/>
                  <a:pt x="758599" y="698944"/>
                  <a:pt x="760652" y="701005"/>
                </a:cubicBezTo>
                <a:cubicBezTo>
                  <a:pt x="760652" y="703067"/>
                  <a:pt x="760652" y="705128"/>
                  <a:pt x="758599" y="707189"/>
                </a:cubicBezTo>
                <a:cubicBezTo>
                  <a:pt x="754492" y="711311"/>
                  <a:pt x="748332" y="711311"/>
                  <a:pt x="744225" y="709250"/>
                </a:cubicBezTo>
                <a:cubicBezTo>
                  <a:pt x="738064" y="709250"/>
                  <a:pt x="736011" y="703067"/>
                  <a:pt x="733957" y="701005"/>
                </a:cubicBezTo>
                <a:cubicBezTo>
                  <a:pt x="729850" y="694822"/>
                  <a:pt x="727797" y="686577"/>
                  <a:pt x="731904" y="678333"/>
                </a:cubicBezTo>
                <a:cubicBezTo>
                  <a:pt x="733957" y="676272"/>
                  <a:pt x="738064" y="672149"/>
                  <a:pt x="740118" y="668027"/>
                </a:cubicBezTo>
                <a:cubicBezTo>
                  <a:pt x="744225" y="665966"/>
                  <a:pt x="748332" y="664420"/>
                  <a:pt x="752439" y="663647"/>
                </a:cubicBezTo>
                <a:close/>
                <a:moveTo>
                  <a:pt x="821379" y="659403"/>
                </a:moveTo>
                <a:cubicBezTo>
                  <a:pt x="822416" y="659918"/>
                  <a:pt x="823454" y="660947"/>
                  <a:pt x="824491" y="661976"/>
                </a:cubicBezTo>
                <a:cubicBezTo>
                  <a:pt x="830716" y="666093"/>
                  <a:pt x="820341" y="672268"/>
                  <a:pt x="822416" y="678443"/>
                </a:cubicBezTo>
                <a:cubicBezTo>
                  <a:pt x="820341" y="674327"/>
                  <a:pt x="814116" y="670210"/>
                  <a:pt x="814116" y="664035"/>
                </a:cubicBezTo>
                <a:cubicBezTo>
                  <a:pt x="814116" y="661976"/>
                  <a:pt x="816191" y="659918"/>
                  <a:pt x="818266" y="659918"/>
                </a:cubicBezTo>
                <a:cubicBezTo>
                  <a:pt x="819304" y="658889"/>
                  <a:pt x="820341" y="658889"/>
                  <a:pt x="821379" y="659403"/>
                </a:cubicBezTo>
                <a:close/>
                <a:moveTo>
                  <a:pt x="213591" y="655868"/>
                </a:moveTo>
                <a:cubicBezTo>
                  <a:pt x="215641" y="655868"/>
                  <a:pt x="217692" y="659976"/>
                  <a:pt x="219742" y="659976"/>
                </a:cubicBezTo>
                <a:cubicBezTo>
                  <a:pt x="221793" y="666139"/>
                  <a:pt x="223844" y="672301"/>
                  <a:pt x="227945" y="674356"/>
                </a:cubicBezTo>
                <a:cubicBezTo>
                  <a:pt x="229995" y="678464"/>
                  <a:pt x="234096" y="676410"/>
                  <a:pt x="236147" y="678464"/>
                </a:cubicBezTo>
                <a:cubicBezTo>
                  <a:pt x="240248" y="682573"/>
                  <a:pt x="242299" y="684627"/>
                  <a:pt x="246400" y="688735"/>
                </a:cubicBezTo>
                <a:cubicBezTo>
                  <a:pt x="246400" y="688735"/>
                  <a:pt x="244349" y="688735"/>
                  <a:pt x="242299" y="688735"/>
                </a:cubicBezTo>
                <a:cubicBezTo>
                  <a:pt x="238198" y="688735"/>
                  <a:pt x="234096" y="686681"/>
                  <a:pt x="234096" y="682573"/>
                </a:cubicBezTo>
                <a:cubicBezTo>
                  <a:pt x="232046" y="680518"/>
                  <a:pt x="229995" y="684627"/>
                  <a:pt x="227945" y="684627"/>
                </a:cubicBezTo>
                <a:cubicBezTo>
                  <a:pt x="223844" y="684627"/>
                  <a:pt x="217692" y="682573"/>
                  <a:pt x="215641" y="678464"/>
                </a:cubicBezTo>
                <a:cubicBezTo>
                  <a:pt x="213591" y="674356"/>
                  <a:pt x="213591" y="668193"/>
                  <a:pt x="211540" y="662030"/>
                </a:cubicBezTo>
                <a:cubicBezTo>
                  <a:pt x="213591" y="659976"/>
                  <a:pt x="211540" y="657922"/>
                  <a:pt x="213591" y="655868"/>
                </a:cubicBezTo>
                <a:close/>
                <a:moveTo>
                  <a:pt x="100606" y="649851"/>
                </a:moveTo>
                <a:lnTo>
                  <a:pt x="102823" y="652205"/>
                </a:lnTo>
                <a:cubicBezTo>
                  <a:pt x="104617" y="653233"/>
                  <a:pt x="106668" y="653747"/>
                  <a:pt x="108718" y="653747"/>
                </a:cubicBezTo>
                <a:cubicBezTo>
                  <a:pt x="110769" y="653747"/>
                  <a:pt x="110769" y="655803"/>
                  <a:pt x="110769" y="657860"/>
                </a:cubicBezTo>
                <a:cubicBezTo>
                  <a:pt x="108718" y="657860"/>
                  <a:pt x="106668" y="655803"/>
                  <a:pt x="104617" y="655803"/>
                </a:cubicBezTo>
                <a:cubicBezTo>
                  <a:pt x="103592" y="654775"/>
                  <a:pt x="102566" y="653747"/>
                  <a:pt x="101797" y="652719"/>
                </a:cubicBezTo>
                <a:close/>
                <a:moveTo>
                  <a:pt x="100402" y="649635"/>
                </a:moveTo>
                <a:lnTo>
                  <a:pt x="100516" y="649635"/>
                </a:lnTo>
                <a:lnTo>
                  <a:pt x="100606" y="649851"/>
                </a:lnTo>
                <a:close/>
                <a:moveTo>
                  <a:pt x="758578" y="643252"/>
                </a:moveTo>
                <a:cubicBezTo>
                  <a:pt x="760617" y="643252"/>
                  <a:pt x="762657" y="643252"/>
                  <a:pt x="762657" y="645327"/>
                </a:cubicBezTo>
                <a:cubicBezTo>
                  <a:pt x="760617" y="647402"/>
                  <a:pt x="758578" y="645327"/>
                  <a:pt x="754499" y="647402"/>
                </a:cubicBezTo>
                <a:cubicBezTo>
                  <a:pt x="750420" y="647402"/>
                  <a:pt x="750420" y="653626"/>
                  <a:pt x="750420" y="657776"/>
                </a:cubicBezTo>
                <a:cubicBezTo>
                  <a:pt x="750420" y="657776"/>
                  <a:pt x="752460" y="659851"/>
                  <a:pt x="752460" y="659851"/>
                </a:cubicBezTo>
                <a:cubicBezTo>
                  <a:pt x="750420" y="659851"/>
                  <a:pt x="750420" y="657776"/>
                  <a:pt x="748381" y="657776"/>
                </a:cubicBezTo>
                <a:cubicBezTo>
                  <a:pt x="750420" y="653626"/>
                  <a:pt x="748381" y="649476"/>
                  <a:pt x="752460" y="647402"/>
                </a:cubicBezTo>
                <a:cubicBezTo>
                  <a:pt x="752460" y="645327"/>
                  <a:pt x="754499" y="643252"/>
                  <a:pt x="758578" y="643252"/>
                </a:cubicBezTo>
                <a:close/>
                <a:moveTo>
                  <a:pt x="816203" y="640815"/>
                </a:moveTo>
                <a:cubicBezTo>
                  <a:pt x="817751" y="640815"/>
                  <a:pt x="819298" y="641331"/>
                  <a:pt x="820330" y="643394"/>
                </a:cubicBezTo>
                <a:cubicBezTo>
                  <a:pt x="822393" y="645457"/>
                  <a:pt x="820330" y="647520"/>
                  <a:pt x="822393" y="649583"/>
                </a:cubicBezTo>
                <a:cubicBezTo>
                  <a:pt x="824456" y="647520"/>
                  <a:pt x="826519" y="649583"/>
                  <a:pt x="828582" y="649583"/>
                </a:cubicBezTo>
                <a:cubicBezTo>
                  <a:pt x="830645" y="651646"/>
                  <a:pt x="832708" y="655773"/>
                  <a:pt x="830645" y="659899"/>
                </a:cubicBezTo>
                <a:cubicBezTo>
                  <a:pt x="830645" y="661962"/>
                  <a:pt x="830645" y="664025"/>
                  <a:pt x="828582" y="664025"/>
                </a:cubicBezTo>
                <a:cubicBezTo>
                  <a:pt x="826519" y="661962"/>
                  <a:pt x="824456" y="657836"/>
                  <a:pt x="820330" y="657836"/>
                </a:cubicBezTo>
                <a:cubicBezTo>
                  <a:pt x="818267" y="655773"/>
                  <a:pt x="816203" y="657836"/>
                  <a:pt x="814140" y="657836"/>
                </a:cubicBezTo>
                <a:cubicBezTo>
                  <a:pt x="812077" y="659899"/>
                  <a:pt x="812077" y="664025"/>
                  <a:pt x="810014" y="668152"/>
                </a:cubicBezTo>
                <a:cubicBezTo>
                  <a:pt x="810014" y="668152"/>
                  <a:pt x="807951" y="668152"/>
                  <a:pt x="805888" y="666088"/>
                </a:cubicBezTo>
                <a:cubicBezTo>
                  <a:pt x="803824" y="664025"/>
                  <a:pt x="803824" y="659899"/>
                  <a:pt x="803824" y="657836"/>
                </a:cubicBezTo>
                <a:cubicBezTo>
                  <a:pt x="803824" y="653709"/>
                  <a:pt x="805888" y="653709"/>
                  <a:pt x="807951" y="651646"/>
                </a:cubicBezTo>
                <a:cubicBezTo>
                  <a:pt x="805888" y="651646"/>
                  <a:pt x="805888" y="647520"/>
                  <a:pt x="805888" y="645457"/>
                </a:cubicBezTo>
                <a:cubicBezTo>
                  <a:pt x="807951" y="643394"/>
                  <a:pt x="810014" y="641331"/>
                  <a:pt x="812077" y="641331"/>
                </a:cubicBezTo>
                <a:cubicBezTo>
                  <a:pt x="813109" y="641331"/>
                  <a:pt x="814656" y="640815"/>
                  <a:pt x="816203" y="640815"/>
                </a:cubicBezTo>
                <a:close/>
                <a:moveTo>
                  <a:pt x="181980" y="640294"/>
                </a:moveTo>
                <a:cubicBezTo>
                  <a:pt x="186875" y="639781"/>
                  <a:pt x="192028" y="640294"/>
                  <a:pt x="197181" y="641320"/>
                </a:cubicBezTo>
                <a:cubicBezTo>
                  <a:pt x="197181" y="647477"/>
                  <a:pt x="197181" y="653634"/>
                  <a:pt x="201303" y="655686"/>
                </a:cubicBezTo>
                <a:cubicBezTo>
                  <a:pt x="203365" y="655686"/>
                  <a:pt x="205426" y="655686"/>
                  <a:pt x="207487" y="657739"/>
                </a:cubicBezTo>
                <a:cubicBezTo>
                  <a:pt x="209548" y="663896"/>
                  <a:pt x="209548" y="674158"/>
                  <a:pt x="203365" y="678262"/>
                </a:cubicBezTo>
                <a:cubicBezTo>
                  <a:pt x="199242" y="682367"/>
                  <a:pt x="195120" y="684419"/>
                  <a:pt x="188936" y="682367"/>
                </a:cubicBezTo>
                <a:cubicBezTo>
                  <a:pt x="186875" y="682367"/>
                  <a:pt x="184814" y="680314"/>
                  <a:pt x="180692" y="680314"/>
                </a:cubicBezTo>
                <a:cubicBezTo>
                  <a:pt x="178631" y="682367"/>
                  <a:pt x="176570" y="684419"/>
                  <a:pt x="174508" y="682367"/>
                </a:cubicBezTo>
                <a:cubicBezTo>
                  <a:pt x="168325" y="682367"/>
                  <a:pt x="166264" y="680314"/>
                  <a:pt x="162141" y="678262"/>
                </a:cubicBezTo>
                <a:cubicBezTo>
                  <a:pt x="160080" y="676210"/>
                  <a:pt x="160080" y="670053"/>
                  <a:pt x="162141" y="668001"/>
                </a:cubicBezTo>
                <a:cubicBezTo>
                  <a:pt x="162141" y="663896"/>
                  <a:pt x="164202" y="661843"/>
                  <a:pt x="168325" y="661843"/>
                </a:cubicBezTo>
                <a:cubicBezTo>
                  <a:pt x="170386" y="657739"/>
                  <a:pt x="166264" y="657739"/>
                  <a:pt x="166264" y="655686"/>
                </a:cubicBezTo>
                <a:cubicBezTo>
                  <a:pt x="166264" y="651582"/>
                  <a:pt x="168325" y="649529"/>
                  <a:pt x="168325" y="645425"/>
                </a:cubicBezTo>
                <a:cubicBezTo>
                  <a:pt x="172447" y="642346"/>
                  <a:pt x="177085" y="640807"/>
                  <a:pt x="181980" y="640294"/>
                </a:cubicBezTo>
                <a:close/>
                <a:moveTo>
                  <a:pt x="744131" y="630968"/>
                </a:moveTo>
                <a:cubicBezTo>
                  <a:pt x="746190" y="630968"/>
                  <a:pt x="748248" y="630968"/>
                  <a:pt x="750306" y="633022"/>
                </a:cubicBezTo>
                <a:cubicBezTo>
                  <a:pt x="750306" y="633022"/>
                  <a:pt x="750306" y="635076"/>
                  <a:pt x="752365" y="635076"/>
                </a:cubicBezTo>
                <a:cubicBezTo>
                  <a:pt x="754423" y="635076"/>
                  <a:pt x="756482" y="633022"/>
                  <a:pt x="758540" y="633022"/>
                </a:cubicBezTo>
                <a:cubicBezTo>
                  <a:pt x="760598" y="635076"/>
                  <a:pt x="762657" y="635076"/>
                  <a:pt x="762657" y="637130"/>
                </a:cubicBezTo>
                <a:cubicBezTo>
                  <a:pt x="760598" y="639185"/>
                  <a:pt x="762657" y="641239"/>
                  <a:pt x="760598" y="641239"/>
                </a:cubicBezTo>
                <a:cubicBezTo>
                  <a:pt x="756482" y="641239"/>
                  <a:pt x="750306" y="641239"/>
                  <a:pt x="748248" y="645348"/>
                </a:cubicBezTo>
                <a:cubicBezTo>
                  <a:pt x="746190" y="651510"/>
                  <a:pt x="746190" y="655619"/>
                  <a:pt x="748248" y="661781"/>
                </a:cubicBezTo>
                <a:cubicBezTo>
                  <a:pt x="746190" y="663836"/>
                  <a:pt x="744131" y="663836"/>
                  <a:pt x="740014" y="663836"/>
                </a:cubicBezTo>
                <a:cubicBezTo>
                  <a:pt x="737956" y="663836"/>
                  <a:pt x="737956" y="663836"/>
                  <a:pt x="737956" y="661781"/>
                </a:cubicBezTo>
                <a:cubicBezTo>
                  <a:pt x="737956" y="659727"/>
                  <a:pt x="737956" y="655619"/>
                  <a:pt x="735898" y="655619"/>
                </a:cubicBezTo>
                <a:lnTo>
                  <a:pt x="731872" y="653610"/>
                </a:lnTo>
                <a:lnTo>
                  <a:pt x="731872" y="653428"/>
                </a:lnTo>
                <a:lnTo>
                  <a:pt x="735898" y="647402"/>
                </a:lnTo>
                <a:lnTo>
                  <a:pt x="731872" y="639366"/>
                </a:lnTo>
                <a:lnTo>
                  <a:pt x="731872" y="639139"/>
                </a:lnTo>
                <a:lnTo>
                  <a:pt x="735898" y="637130"/>
                </a:lnTo>
                <a:cubicBezTo>
                  <a:pt x="737956" y="635076"/>
                  <a:pt x="737956" y="639185"/>
                  <a:pt x="740014" y="637130"/>
                </a:cubicBezTo>
                <a:cubicBezTo>
                  <a:pt x="742073" y="635076"/>
                  <a:pt x="742073" y="633022"/>
                  <a:pt x="744131" y="630968"/>
                </a:cubicBezTo>
                <a:close/>
                <a:moveTo>
                  <a:pt x="172489" y="630968"/>
                </a:moveTo>
                <a:cubicBezTo>
                  <a:pt x="178589" y="635085"/>
                  <a:pt x="178589" y="635085"/>
                  <a:pt x="178589" y="635085"/>
                </a:cubicBezTo>
                <a:cubicBezTo>
                  <a:pt x="180623" y="637143"/>
                  <a:pt x="182656" y="637143"/>
                  <a:pt x="182656" y="637143"/>
                </a:cubicBezTo>
                <a:cubicBezTo>
                  <a:pt x="178589" y="639201"/>
                  <a:pt x="174522" y="639201"/>
                  <a:pt x="170455" y="641260"/>
                </a:cubicBezTo>
                <a:cubicBezTo>
                  <a:pt x="168422" y="641260"/>
                  <a:pt x="168422" y="639201"/>
                  <a:pt x="168422" y="639201"/>
                </a:cubicBezTo>
                <a:cubicBezTo>
                  <a:pt x="166388" y="637143"/>
                  <a:pt x="168422" y="635085"/>
                  <a:pt x="168422" y="633026"/>
                </a:cubicBezTo>
                <a:cubicBezTo>
                  <a:pt x="170455" y="630968"/>
                  <a:pt x="172489" y="630968"/>
                  <a:pt x="172489" y="630968"/>
                </a:cubicBezTo>
                <a:close/>
                <a:moveTo>
                  <a:pt x="131263" y="630518"/>
                </a:moveTo>
                <a:cubicBezTo>
                  <a:pt x="133321" y="631032"/>
                  <a:pt x="135380" y="632059"/>
                  <a:pt x="137438" y="633087"/>
                </a:cubicBezTo>
                <a:cubicBezTo>
                  <a:pt x="137438" y="635143"/>
                  <a:pt x="139496" y="637199"/>
                  <a:pt x="139496" y="637199"/>
                </a:cubicBezTo>
                <a:cubicBezTo>
                  <a:pt x="137438" y="639255"/>
                  <a:pt x="137438" y="639255"/>
                  <a:pt x="135380" y="641311"/>
                </a:cubicBezTo>
                <a:cubicBezTo>
                  <a:pt x="137438" y="643367"/>
                  <a:pt x="141555" y="645422"/>
                  <a:pt x="141555" y="649534"/>
                </a:cubicBezTo>
                <a:cubicBezTo>
                  <a:pt x="139496" y="651590"/>
                  <a:pt x="139496" y="653646"/>
                  <a:pt x="137438" y="653646"/>
                </a:cubicBezTo>
                <a:cubicBezTo>
                  <a:pt x="133321" y="655702"/>
                  <a:pt x="131263" y="653646"/>
                  <a:pt x="129204" y="653646"/>
                </a:cubicBezTo>
                <a:cubicBezTo>
                  <a:pt x="127146" y="651590"/>
                  <a:pt x="125087" y="649534"/>
                  <a:pt x="123029" y="647478"/>
                </a:cubicBezTo>
                <a:cubicBezTo>
                  <a:pt x="123029" y="647478"/>
                  <a:pt x="120971" y="647478"/>
                  <a:pt x="120971" y="647478"/>
                </a:cubicBezTo>
                <a:cubicBezTo>
                  <a:pt x="118912" y="651590"/>
                  <a:pt x="118912" y="655702"/>
                  <a:pt x="120971" y="659813"/>
                </a:cubicBezTo>
                <a:cubicBezTo>
                  <a:pt x="125087" y="670093"/>
                  <a:pt x="135380" y="676260"/>
                  <a:pt x="145671" y="678316"/>
                </a:cubicBezTo>
                <a:cubicBezTo>
                  <a:pt x="158022" y="676260"/>
                  <a:pt x="158022" y="676260"/>
                  <a:pt x="158022" y="676260"/>
                </a:cubicBezTo>
                <a:cubicBezTo>
                  <a:pt x="158022" y="676260"/>
                  <a:pt x="160080" y="678316"/>
                  <a:pt x="160080" y="680372"/>
                </a:cubicBezTo>
                <a:cubicBezTo>
                  <a:pt x="155964" y="682428"/>
                  <a:pt x="151847" y="682428"/>
                  <a:pt x="147730" y="682428"/>
                </a:cubicBezTo>
                <a:cubicBezTo>
                  <a:pt x="139496" y="682428"/>
                  <a:pt x="133321" y="680372"/>
                  <a:pt x="125087" y="676260"/>
                </a:cubicBezTo>
                <a:cubicBezTo>
                  <a:pt x="116854" y="668037"/>
                  <a:pt x="108620" y="657757"/>
                  <a:pt x="112737" y="645422"/>
                </a:cubicBezTo>
                <a:cubicBezTo>
                  <a:pt x="112737" y="639255"/>
                  <a:pt x="118912" y="633087"/>
                  <a:pt x="125087" y="631032"/>
                </a:cubicBezTo>
                <a:cubicBezTo>
                  <a:pt x="127146" y="630004"/>
                  <a:pt x="129204" y="630004"/>
                  <a:pt x="131263" y="630518"/>
                </a:cubicBezTo>
                <a:close/>
                <a:moveTo>
                  <a:pt x="166961" y="623441"/>
                </a:moveTo>
                <a:cubicBezTo>
                  <a:pt x="168762" y="623699"/>
                  <a:pt x="170306" y="624731"/>
                  <a:pt x="170306" y="626794"/>
                </a:cubicBezTo>
                <a:cubicBezTo>
                  <a:pt x="172364" y="628857"/>
                  <a:pt x="168247" y="628857"/>
                  <a:pt x="166189" y="630920"/>
                </a:cubicBezTo>
                <a:cubicBezTo>
                  <a:pt x="164131" y="632983"/>
                  <a:pt x="164131" y="637110"/>
                  <a:pt x="164131" y="639173"/>
                </a:cubicBezTo>
                <a:cubicBezTo>
                  <a:pt x="166189" y="641236"/>
                  <a:pt x="166189" y="641236"/>
                  <a:pt x="168247" y="643299"/>
                </a:cubicBezTo>
                <a:cubicBezTo>
                  <a:pt x="164131" y="645362"/>
                  <a:pt x="166189" y="651552"/>
                  <a:pt x="162072" y="647425"/>
                </a:cubicBezTo>
                <a:cubicBezTo>
                  <a:pt x="157955" y="647425"/>
                  <a:pt x="157955" y="643299"/>
                  <a:pt x="160014" y="641236"/>
                </a:cubicBezTo>
                <a:cubicBezTo>
                  <a:pt x="157955" y="639173"/>
                  <a:pt x="153839" y="639173"/>
                  <a:pt x="151780" y="635046"/>
                </a:cubicBezTo>
                <a:cubicBezTo>
                  <a:pt x="151780" y="635046"/>
                  <a:pt x="151780" y="632983"/>
                  <a:pt x="151780" y="630920"/>
                </a:cubicBezTo>
                <a:cubicBezTo>
                  <a:pt x="153839" y="628857"/>
                  <a:pt x="155897" y="628857"/>
                  <a:pt x="157955" y="628857"/>
                </a:cubicBezTo>
                <a:cubicBezTo>
                  <a:pt x="160014" y="628857"/>
                  <a:pt x="160014" y="630920"/>
                  <a:pt x="162072" y="628857"/>
                </a:cubicBezTo>
                <a:cubicBezTo>
                  <a:pt x="164131" y="628857"/>
                  <a:pt x="162072" y="626794"/>
                  <a:pt x="162072" y="624731"/>
                </a:cubicBezTo>
                <a:cubicBezTo>
                  <a:pt x="163102" y="623699"/>
                  <a:pt x="165160" y="623183"/>
                  <a:pt x="166961" y="623441"/>
                </a:cubicBezTo>
                <a:close/>
                <a:moveTo>
                  <a:pt x="48103" y="622192"/>
                </a:moveTo>
                <a:lnTo>
                  <a:pt x="48787" y="624395"/>
                </a:lnTo>
                <a:lnTo>
                  <a:pt x="49783" y="626230"/>
                </a:lnTo>
                <a:close/>
                <a:moveTo>
                  <a:pt x="742133" y="616692"/>
                </a:moveTo>
                <a:cubicBezTo>
                  <a:pt x="744186" y="616692"/>
                  <a:pt x="746238" y="618745"/>
                  <a:pt x="746238" y="618745"/>
                </a:cubicBezTo>
                <a:cubicBezTo>
                  <a:pt x="748290" y="620799"/>
                  <a:pt x="748290" y="620799"/>
                  <a:pt x="748290" y="620799"/>
                </a:cubicBezTo>
                <a:cubicBezTo>
                  <a:pt x="750343" y="620799"/>
                  <a:pt x="750343" y="620799"/>
                  <a:pt x="750343" y="620799"/>
                </a:cubicBezTo>
                <a:cubicBezTo>
                  <a:pt x="752395" y="620799"/>
                  <a:pt x="754447" y="616692"/>
                  <a:pt x="756500" y="618745"/>
                </a:cubicBezTo>
                <a:cubicBezTo>
                  <a:pt x="758552" y="620799"/>
                  <a:pt x="762657" y="622852"/>
                  <a:pt x="762657" y="624906"/>
                </a:cubicBezTo>
                <a:cubicBezTo>
                  <a:pt x="762657" y="626959"/>
                  <a:pt x="762657" y="629013"/>
                  <a:pt x="762657" y="633120"/>
                </a:cubicBezTo>
                <a:cubicBezTo>
                  <a:pt x="758552" y="631066"/>
                  <a:pt x="756500" y="629013"/>
                  <a:pt x="754447" y="631066"/>
                </a:cubicBezTo>
                <a:cubicBezTo>
                  <a:pt x="750343" y="633120"/>
                  <a:pt x="750343" y="629013"/>
                  <a:pt x="746238" y="629013"/>
                </a:cubicBezTo>
                <a:cubicBezTo>
                  <a:pt x="742133" y="629013"/>
                  <a:pt x="740081" y="631066"/>
                  <a:pt x="738029" y="633120"/>
                </a:cubicBezTo>
                <a:cubicBezTo>
                  <a:pt x="735976" y="633120"/>
                  <a:pt x="733924" y="633120"/>
                  <a:pt x="731872" y="635173"/>
                </a:cubicBezTo>
                <a:lnTo>
                  <a:pt x="731872" y="639139"/>
                </a:lnTo>
                <a:lnTo>
                  <a:pt x="731781" y="639185"/>
                </a:lnTo>
                <a:lnTo>
                  <a:pt x="731872" y="639366"/>
                </a:lnTo>
                <a:lnTo>
                  <a:pt x="731872" y="647494"/>
                </a:lnTo>
                <a:lnTo>
                  <a:pt x="731872" y="653428"/>
                </a:lnTo>
                <a:lnTo>
                  <a:pt x="731781" y="653564"/>
                </a:lnTo>
                <a:lnTo>
                  <a:pt x="731872" y="653610"/>
                </a:lnTo>
                <a:lnTo>
                  <a:pt x="731872" y="657761"/>
                </a:lnTo>
                <a:cubicBezTo>
                  <a:pt x="735976" y="659815"/>
                  <a:pt x="733924" y="663922"/>
                  <a:pt x="738029" y="665975"/>
                </a:cubicBezTo>
                <a:cubicBezTo>
                  <a:pt x="738029" y="668029"/>
                  <a:pt x="735976" y="670082"/>
                  <a:pt x="733924" y="672136"/>
                </a:cubicBezTo>
                <a:cubicBezTo>
                  <a:pt x="729819" y="672136"/>
                  <a:pt x="727767" y="668029"/>
                  <a:pt x="725715" y="663922"/>
                </a:cubicBezTo>
                <a:cubicBezTo>
                  <a:pt x="725715" y="659815"/>
                  <a:pt x="723662" y="657761"/>
                  <a:pt x="721610" y="653654"/>
                </a:cubicBezTo>
                <a:cubicBezTo>
                  <a:pt x="717505" y="651601"/>
                  <a:pt x="719557" y="647494"/>
                  <a:pt x="719557" y="643387"/>
                </a:cubicBezTo>
                <a:cubicBezTo>
                  <a:pt x="721610" y="643387"/>
                  <a:pt x="721610" y="641333"/>
                  <a:pt x="723662" y="639280"/>
                </a:cubicBezTo>
                <a:cubicBezTo>
                  <a:pt x="721610" y="637226"/>
                  <a:pt x="721610" y="633120"/>
                  <a:pt x="719557" y="633120"/>
                </a:cubicBezTo>
                <a:cubicBezTo>
                  <a:pt x="719557" y="629013"/>
                  <a:pt x="723662" y="624906"/>
                  <a:pt x="725715" y="624906"/>
                </a:cubicBezTo>
                <a:cubicBezTo>
                  <a:pt x="729819" y="622852"/>
                  <a:pt x="731872" y="624906"/>
                  <a:pt x="733924" y="626959"/>
                </a:cubicBezTo>
                <a:cubicBezTo>
                  <a:pt x="735976" y="624906"/>
                  <a:pt x="735976" y="622852"/>
                  <a:pt x="735976" y="622852"/>
                </a:cubicBezTo>
                <a:cubicBezTo>
                  <a:pt x="738029" y="620799"/>
                  <a:pt x="738029" y="616692"/>
                  <a:pt x="742133" y="616692"/>
                </a:cubicBezTo>
                <a:close/>
                <a:moveTo>
                  <a:pt x="162893" y="615466"/>
                </a:moveTo>
                <a:cubicBezTo>
                  <a:pt x="165214" y="615211"/>
                  <a:pt x="167278" y="615722"/>
                  <a:pt x="168309" y="616744"/>
                </a:cubicBezTo>
                <a:cubicBezTo>
                  <a:pt x="168309" y="616744"/>
                  <a:pt x="170372" y="618789"/>
                  <a:pt x="168309" y="618789"/>
                </a:cubicBezTo>
                <a:cubicBezTo>
                  <a:pt x="168309" y="620833"/>
                  <a:pt x="166246" y="618789"/>
                  <a:pt x="164183" y="620833"/>
                </a:cubicBezTo>
                <a:cubicBezTo>
                  <a:pt x="162120" y="622877"/>
                  <a:pt x="160057" y="622877"/>
                  <a:pt x="157993" y="626966"/>
                </a:cubicBezTo>
                <a:cubicBezTo>
                  <a:pt x="155930" y="624922"/>
                  <a:pt x="151804" y="626966"/>
                  <a:pt x="149741" y="629011"/>
                </a:cubicBezTo>
                <a:cubicBezTo>
                  <a:pt x="147677" y="633099"/>
                  <a:pt x="149741" y="635144"/>
                  <a:pt x="149741" y="639233"/>
                </a:cubicBezTo>
                <a:cubicBezTo>
                  <a:pt x="151804" y="639233"/>
                  <a:pt x="153867" y="641277"/>
                  <a:pt x="155930" y="643321"/>
                </a:cubicBezTo>
                <a:cubicBezTo>
                  <a:pt x="155930" y="645366"/>
                  <a:pt x="155930" y="647410"/>
                  <a:pt x="157993" y="649455"/>
                </a:cubicBezTo>
                <a:cubicBezTo>
                  <a:pt x="160057" y="651499"/>
                  <a:pt x="160057" y="651499"/>
                  <a:pt x="162120" y="651499"/>
                </a:cubicBezTo>
                <a:cubicBezTo>
                  <a:pt x="162120" y="653544"/>
                  <a:pt x="162120" y="653544"/>
                  <a:pt x="160057" y="653544"/>
                </a:cubicBezTo>
                <a:cubicBezTo>
                  <a:pt x="155930" y="653544"/>
                  <a:pt x="153867" y="651499"/>
                  <a:pt x="149741" y="649455"/>
                </a:cubicBezTo>
                <a:cubicBezTo>
                  <a:pt x="149741" y="647410"/>
                  <a:pt x="147677" y="643321"/>
                  <a:pt x="147677" y="641277"/>
                </a:cubicBezTo>
                <a:cubicBezTo>
                  <a:pt x="149741" y="639233"/>
                  <a:pt x="149741" y="639233"/>
                  <a:pt x="147677" y="639233"/>
                </a:cubicBezTo>
                <a:cubicBezTo>
                  <a:pt x="145614" y="637188"/>
                  <a:pt x="143551" y="635144"/>
                  <a:pt x="143551" y="633099"/>
                </a:cubicBezTo>
                <a:cubicBezTo>
                  <a:pt x="141488" y="629011"/>
                  <a:pt x="143551" y="626966"/>
                  <a:pt x="145614" y="624922"/>
                </a:cubicBezTo>
                <a:cubicBezTo>
                  <a:pt x="147677" y="622877"/>
                  <a:pt x="151804" y="622877"/>
                  <a:pt x="153867" y="624922"/>
                </a:cubicBezTo>
                <a:cubicBezTo>
                  <a:pt x="155930" y="624922"/>
                  <a:pt x="155930" y="622877"/>
                  <a:pt x="155930" y="622877"/>
                </a:cubicBezTo>
                <a:cubicBezTo>
                  <a:pt x="155930" y="620833"/>
                  <a:pt x="155930" y="618789"/>
                  <a:pt x="155930" y="618789"/>
                </a:cubicBezTo>
                <a:cubicBezTo>
                  <a:pt x="157994" y="616744"/>
                  <a:pt x="160572" y="615722"/>
                  <a:pt x="162893" y="615466"/>
                </a:cubicBezTo>
                <a:close/>
                <a:moveTo>
                  <a:pt x="744065" y="614700"/>
                </a:moveTo>
                <a:cubicBezTo>
                  <a:pt x="746168" y="614700"/>
                  <a:pt x="748270" y="614700"/>
                  <a:pt x="748270" y="616692"/>
                </a:cubicBezTo>
                <a:cubicBezTo>
                  <a:pt x="750373" y="618684"/>
                  <a:pt x="750373" y="618684"/>
                  <a:pt x="750373" y="618684"/>
                </a:cubicBezTo>
                <a:cubicBezTo>
                  <a:pt x="748270" y="618684"/>
                  <a:pt x="746168" y="616692"/>
                  <a:pt x="744065" y="614700"/>
                </a:cubicBezTo>
                <a:close/>
                <a:moveTo>
                  <a:pt x="113649" y="613923"/>
                </a:moveTo>
                <a:cubicBezTo>
                  <a:pt x="114417" y="614439"/>
                  <a:pt x="114928" y="615470"/>
                  <a:pt x="114928" y="616502"/>
                </a:cubicBezTo>
                <a:cubicBezTo>
                  <a:pt x="114928" y="618565"/>
                  <a:pt x="110834" y="618565"/>
                  <a:pt x="110834" y="620628"/>
                </a:cubicBezTo>
                <a:cubicBezTo>
                  <a:pt x="106739" y="624755"/>
                  <a:pt x="106739" y="630944"/>
                  <a:pt x="108786" y="635070"/>
                </a:cubicBezTo>
                <a:cubicBezTo>
                  <a:pt x="110834" y="637133"/>
                  <a:pt x="112881" y="639197"/>
                  <a:pt x="110834" y="641260"/>
                </a:cubicBezTo>
                <a:cubicBezTo>
                  <a:pt x="110834" y="641260"/>
                  <a:pt x="108786" y="641260"/>
                  <a:pt x="108786" y="641260"/>
                </a:cubicBezTo>
                <a:cubicBezTo>
                  <a:pt x="104692" y="633007"/>
                  <a:pt x="104692" y="633007"/>
                  <a:pt x="104692" y="633007"/>
                </a:cubicBezTo>
                <a:cubicBezTo>
                  <a:pt x="102644" y="626818"/>
                  <a:pt x="104692" y="618565"/>
                  <a:pt x="110834" y="614439"/>
                </a:cubicBezTo>
                <a:cubicBezTo>
                  <a:pt x="111857" y="613407"/>
                  <a:pt x="112881" y="613407"/>
                  <a:pt x="113649" y="613923"/>
                </a:cubicBezTo>
                <a:close/>
                <a:moveTo>
                  <a:pt x="789889" y="612187"/>
                </a:moveTo>
                <a:cubicBezTo>
                  <a:pt x="795027" y="612444"/>
                  <a:pt x="799651" y="614505"/>
                  <a:pt x="801706" y="618627"/>
                </a:cubicBezTo>
                <a:cubicBezTo>
                  <a:pt x="803761" y="622748"/>
                  <a:pt x="805816" y="628930"/>
                  <a:pt x="805816" y="633051"/>
                </a:cubicBezTo>
                <a:cubicBezTo>
                  <a:pt x="803761" y="635112"/>
                  <a:pt x="801706" y="637173"/>
                  <a:pt x="799651" y="639233"/>
                </a:cubicBezTo>
                <a:cubicBezTo>
                  <a:pt x="797596" y="639233"/>
                  <a:pt x="795540" y="633051"/>
                  <a:pt x="793485" y="639233"/>
                </a:cubicBezTo>
                <a:cubicBezTo>
                  <a:pt x="791430" y="639233"/>
                  <a:pt x="787320" y="639233"/>
                  <a:pt x="785264" y="639233"/>
                </a:cubicBezTo>
                <a:cubicBezTo>
                  <a:pt x="783209" y="637173"/>
                  <a:pt x="783209" y="633051"/>
                  <a:pt x="783209" y="630991"/>
                </a:cubicBezTo>
                <a:cubicBezTo>
                  <a:pt x="785264" y="628930"/>
                  <a:pt x="785264" y="626869"/>
                  <a:pt x="789375" y="626869"/>
                </a:cubicBezTo>
                <a:cubicBezTo>
                  <a:pt x="789375" y="626869"/>
                  <a:pt x="793485" y="628930"/>
                  <a:pt x="793485" y="626869"/>
                </a:cubicBezTo>
                <a:cubicBezTo>
                  <a:pt x="791430" y="622748"/>
                  <a:pt x="789375" y="622748"/>
                  <a:pt x="785264" y="620687"/>
                </a:cubicBezTo>
                <a:cubicBezTo>
                  <a:pt x="781154" y="620687"/>
                  <a:pt x="774988" y="624809"/>
                  <a:pt x="772933" y="628930"/>
                </a:cubicBezTo>
                <a:cubicBezTo>
                  <a:pt x="768822" y="639233"/>
                  <a:pt x="770878" y="653658"/>
                  <a:pt x="779099" y="661901"/>
                </a:cubicBezTo>
                <a:cubicBezTo>
                  <a:pt x="785264" y="668083"/>
                  <a:pt x="785264" y="668083"/>
                  <a:pt x="785264" y="668083"/>
                </a:cubicBezTo>
                <a:cubicBezTo>
                  <a:pt x="785264" y="668083"/>
                  <a:pt x="785264" y="668083"/>
                  <a:pt x="783209" y="670144"/>
                </a:cubicBezTo>
                <a:cubicBezTo>
                  <a:pt x="781154" y="668083"/>
                  <a:pt x="781154" y="668083"/>
                  <a:pt x="781154" y="668083"/>
                </a:cubicBezTo>
                <a:cubicBezTo>
                  <a:pt x="772933" y="661901"/>
                  <a:pt x="764712" y="653658"/>
                  <a:pt x="764712" y="641294"/>
                </a:cubicBezTo>
                <a:cubicBezTo>
                  <a:pt x="762657" y="630991"/>
                  <a:pt x="766767" y="620687"/>
                  <a:pt x="774988" y="616566"/>
                </a:cubicBezTo>
                <a:cubicBezTo>
                  <a:pt x="779099" y="613475"/>
                  <a:pt x="784751" y="611929"/>
                  <a:pt x="789889" y="612187"/>
                </a:cubicBezTo>
                <a:close/>
                <a:moveTo>
                  <a:pt x="111816" y="602599"/>
                </a:moveTo>
                <a:cubicBezTo>
                  <a:pt x="112853" y="602599"/>
                  <a:pt x="113891" y="603114"/>
                  <a:pt x="114928" y="604145"/>
                </a:cubicBezTo>
                <a:cubicBezTo>
                  <a:pt x="114928" y="606206"/>
                  <a:pt x="114928" y="610328"/>
                  <a:pt x="112853" y="610328"/>
                </a:cubicBezTo>
                <a:cubicBezTo>
                  <a:pt x="106628" y="614451"/>
                  <a:pt x="98328" y="620634"/>
                  <a:pt x="100403" y="628879"/>
                </a:cubicBezTo>
                <a:cubicBezTo>
                  <a:pt x="100403" y="635062"/>
                  <a:pt x="104553" y="641246"/>
                  <a:pt x="108703" y="645368"/>
                </a:cubicBezTo>
                <a:cubicBezTo>
                  <a:pt x="110778" y="647429"/>
                  <a:pt x="108703" y="649490"/>
                  <a:pt x="108703" y="651552"/>
                </a:cubicBezTo>
                <a:cubicBezTo>
                  <a:pt x="106628" y="651552"/>
                  <a:pt x="104553" y="651552"/>
                  <a:pt x="104553" y="649490"/>
                </a:cubicBezTo>
                <a:cubicBezTo>
                  <a:pt x="100403" y="647429"/>
                  <a:pt x="104553" y="643307"/>
                  <a:pt x="100403" y="643307"/>
                </a:cubicBezTo>
                <a:cubicBezTo>
                  <a:pt x="98328" y="643307"/>
                  <a:pt x="96254" y="643307"/>
                  <a:pt x="96254" y="641246"/>
                </a:cubicBezTo>
                <a:cubicBezTo>
                  <a:pt x="94179" y="641246"/>
                  <a:pt x="94179" y="639185"/>
                  <a:pt x="94179" y="637124"/>
                </a:cubicBezTo>
                <a:cubicBezTo>
                  <a:pt x="94179" y="635062"/>
                  <a:pt x="98328" y="635062"/>
                  <a:pt x="96254" y="633001"/>
                </a:cubicBezTo>
                <a:cubicBezTo>
                  <a:pt x="94179" y="633001"/>
                  <a:pt x="90029" y="630940"/>
                  <a:pt x="90029" y="626818"/>
                </a:cubicBezTo>
                <a:cubicBezTo>
                  <a:pt x="90029" y="624757"/>
                  <a:pt x="92104" y="622695"/>
                  <a:pt x="94179" y="622695"/>
                </a:cubicBezTo>
                <a:cubicBezTo>
                  <a:pt x="94179" y="622695"/>
                  <a:pt x="96254" y="622695"/>
                  <a:pt x="96254" y="620634"/>
                </a:cubicBezTo>
                <a:cubicBezTo>
                  <a:pt x="96254" y="618573"/>
                  <a:pt x="94179" y="618573"/>
                  <a:pt x="96254" y="616512"/>
                </a:cubicBezTo>
                <a:cubicBezTo>
                  <a:pt x="96254" y="614451"/>
                  <a:pt x="96254" y="612390"/>
                  <a:pt x="98328" y="610328"/>
                </a:cubicBezTo>
                <a:cubicBezTo>
                  <a:pt x="100403" y="610328"/>
                  <a:pt x="102478" y="612390"/>
                  <a:pt x="104553" y="612390"/>
                </a:cubicBezTo>
                <a:cubicBezTo>
                  <a:pt x="104553" y="608267"/>
                  <a:pt x="106628" y="604145"/>
                  <a:pt x="108703" y="604145"/>
                </a:cubicBezTo>
                <a:cubicBezTo>
                  <a:pt x="109741" y="603114"/>
                  <a:pt x="110778" y="602599"/>
                  <a:pt x="111816" y="602599"/>
                </a:cubicBezTo>
                <a:close/>
                <a:moveTo>
                  <a:pt x="804945" y="601636"/>
                </a:moveTo>
                <a:cubicBezTo>
                  <a:pt x="807020" y="602150"/>
                  <a:pt x="809095" y="603179"/>
                  <a:pt x="810132" y="604209"/>
                </a:cubicBezTo>
                <a:cubicBezTo>
                  <a:pt x="810132" y="608325"/>
                  <a:pt x="808057" y="604209"/>
                  <a:pt x="805982" y="604209"/>
                </a:cubicBezTo>
                <a:cubicBezTo>
                  <a:pt x="801832" y="604209"/>
                  <a:pt x="797682" y="606267"/>
                  <a:pt x="795607" y="610384"/>
                </a:cubicBezTo>
                <a:cubicBezTo>
                  <a:pt x="793532" y="610384"/>
                  <a:pt x="793532" y="610384"/>
                  <a:pt x="793532" y="610384"/>
                </a:cubicBezTo>
                <a:cubicBezTo>
                  <a:pt x="793532" y="606267"/>
                  <a:pt x="797682" y="604209"/>
                  <a:pt x="799757" y="602150"/>
                </a:cubicBezTo>
                <a:cubicBezTo>
                  <a:pt x="800795" y="601121"/>
                  <a:pt x="802870" y="601121"/>
                  <a:pt x="804945" y="601636"/>
                </a:cubicBezTo>
                <a:close/>
                <a:moveTo>
                  <a:pt x="176502" y="600092"/>
                </a:moveTo>
                <a:cubicBezTo>
                  <a:pt x="178570" y="604216"/>
                  <a:pt x="182707" y="608339"/>
                  <a:pt x="182707" y="614525"/>
                </a:cubicBezTo>
                <a:cubicBezTo>
                  <a:pt x="182707" y="620711"/>
                  <a:pt x="186844" y="624834"/>
                  <a:pt x="193050" y="628958"/>
                </a:cubicBezTo>
                <a:cubicBezTo>
                  <a:pt x="197187" y="628958"/>
                  <a:pt x="197187" y="635144"/>
                  <a:pt x="199256" y="637206"/>
                </a:cubicBezTo>
                <a:cubicBezTo>
                  <a:pt x="199256" y="637206"/>
                  <a:pt x="199256" y="639268"/>
                  <a:pt x="199256" y="639268"/>
                </a:cubicBezTo>
                <a:cubicBezTo>
                  <a:pt x="195119" y="637206"/>
                  <a:pt x="188913" y="637206"/>
                  <a:pt x="184776" y="635144"/>
                </a:cubicBezTo>
                <a:cubicBezTo>
                  <a:pt x="180639" y="635144"/>
                  <a:pt x="176502" y="631020"/>
                  <a:pt x="172364" y="626896"/>
                </a:cubicBezTo>
                <a:cubicBezTo>
                  <a:pt x="172364" y="622772"/>
                  <a:pt x="172364" y="618649"/>
                  <a:pt x="174433" y="614525"/>
                </a:cubicBezTo>
                <a:cubicBezTo>
                  <a:pt x="174433" y="614525"/>
                  <a:pt x="176502" y="614525"/>
                  <a:pt x="176502" y="612463"/>
                </a:cubicBezTo>
                <a:cubicBezTo>
                  <a:pt x="174433" y="610401"/>
                  <a:pt x="172364" y="610401"/>
                  <a:pt x="172364" y="606278"/>
                </a:cubicBezTo>
                <a:cubicBezTo>
                  <a:pt x="172364" y="604216"/>
                  <a:pt x="172364" y="600092"/>
                  <a:pt x="176502" y="600092"/>
                </a:cubicBezTo>
                <a:close/>
                <a:moveTo>
                  <a:pt x="110769" y="594630"/>
                </a:moveTo>
                <a:cubicBezTo>
                  <a:pt x="112819" y="594630"/>
                  <a:pt x="114870" y="595144"/>
                  <a:pt x="116920" y="596172"/>
                </a:cubicBezTo>
                <a:cubicBezTo>
                  <a:pt x="116920" y="598228"/>
                  <a:pt x="116920" y="598228"/>
                  <a:pt x="116920" y="598228"/>
                </a:cubicBezTo>
                <a:cubicBezTo>
                  <a:pt x="116920" y="602341"/>
                  <a:pt x="110769" y="600285"/>
                  <a:pt x="106668" y="602341"/>
                </a:cubicBezTo>
                <a:cubicBezTo>
                  <a:pt x="104617" y="604397"/>
                  <a:pt x="102566" y="606453"/>
                  <a:pt x="100516" y="608510"/>
                </a:cubicBezTo>
                <a:cubicBezTo>
                  <a:pt x="98465" y="608510"/>
                  <a:pt x="96415" y="610566"/>
                  <a:pt x="94364" y="610566"/>
                </a:cubicBezTo>
                <a:cubicBezTo>
                  <a:pt x="92313" y="614678"/>
                  <a:pt x="92313" y="616735"/>
                  <a:pt x="92313" y="620847"/>
                </a:cubicBezTo>
                <a:cubicBezTo>
                  <a:pt x="90263" y="622903"/>
                  <a:pt x="88212" y="624960"/>
                  <a:pt x="88212" y="627016"/>
                </a:cubicBezTo>
                <a:cubicBezTo>
                  <a:pt x="88212" y="631128"/>
                  <a:pt x="90263" y="633185"/>
                  <a:pt x="92313" y="635241"/>
                </a:cubicBezTo>
                <a:cubicBezTo>
                  <a:pt x="90263" y="637297"/>
                  <a:pt x="90263" y="639353"/>
                  <a:pt x="92313" y="643466"/>
                </a:cubicBezTo>
                <a:cubicBezTo>
                  <a:pt x="96415" y="645522"/>
                  <a:pt x="96415" y="645522"/>
                  <a:pt x="96415" y="645522"/>
                </a:cubicBezTo>
                <a:cubicBezTo>
                  <a:pt x="98465" y="647578"/>
                  <a:pt x="98465" y="647578"/>
                  <a:pt x="98465" y="647578"/>
                </a:cubicBezTo>
                <a:lnTo>
                  <a:pt x="100402" y="649635"/>
                </a:lnTo>
                <a:lnTo>
                  <a:pt x="96959" y="649635"/>
                </a:lnTo>
                <a:cubicBezTo>
                  <a:pt x="94364" y="649635"/>
                  <a:pt x="94364" y="649635"/>
                  <a:pt x="94364" y="649635"/>
                </a:cubicBezTo>
                <a:cubicBezTo>
                  <a:pt x="90263" y="645522"/>
                  <a:pt x="86162" y="643466"/>
                  <a:pt x="88212" y="639353"/>
                </a:cubicBezTo>
                <a:cubicBezTo>
                  <a:pt x="88212" y="639353"/>
                  <a:pt x="88212" y="635241"/>
                  <a:pt x="86162" y="635241"/>
                </a:cubicBezTo>
                <a:cubicBezTo>
                  <a:pt x="84111" y="633185"/>
                  <a:pt x="84111" y="629072"/>
                  <a:pt x="82061" y="627016"/>
                </a:cubicBezTo>
                <a:cubicBezTo>
                  <a:pt x="82061" y="622903"/>
                  <a:pt x="84111" y="620847"/>
                  <a:pt x="86162" y="618791"/>
                </a:cubicBezTo>
                <a:cubicBezTo>
                  <a:pt x="86162" y="616735"/>
                  <a:pt x="90263" y="616735"/>
                  <a:pt x="90263" y="614678"/>
                </a:cubicBezTo>
                <a:cubicBezTo>
                  <a:pt x="90263" y="612622"/>
                  <a:pt x="90263" y="606453"/>
                  <a:pt x="94364" y="604397"/>
                </a:cubicBezTo>
                <a:cubicBezTo>
                  <a:pt x="96415" y="606453"/>
                  <a:pt x="96415" y="602341"/>
                  <a:pt x="98465" y="602341"/>
                </a:cubicBezTo>
                <a:cubicBezTo>
                  <a:pt x="98465" y="604397"/>
                  <a:pt x="98465" y="604397"/>
                  <a:pt x="98465" y="604397"/>
                </a:cubicBezTo>
                <a:cubicBezTo>
                  <a:pt x="100516" y="602341"/>
                  <a:pt x="104617" y="600285"/>
                  <a:pt x="104617" y="596172"/>
                </a:cubicBezTo>
                <a:cubicBezTo>
                  <a:pt x="106668" y="595144"/>
                  <a:pt x="108718" y="594630"/>
                  <a:pt x="110769" y="594630"/>
                </a:cubicBezTo>
                <a:close/>
                <a:moveTo>
                  <a:pt x="112936" y="591792"/>
                </a:moveTo>
                <a:cubicBezTo>
                  <a:pt x="114928" y="591792"/>
                  <a:pt x="116920" y="591792"/>
                  <a:pt x="116920" y="591792"/>
                </a:cubicBezTo>
                <a:cubicBezTo>
                  <a:pt x="118912" y="594116"/>
                  <a:pt x="118912" y="594116"/>
                  <a:pt x="118912" y="594116"/>
                </a:cubicBezTo>
                <a:cubicBezTo>
                  <a:pt x="116920" y="594116"/>
                  <a:pt x="114928" y="594116"/>
                  <a:pt x="112936" y="591792"/>
                </a:cubicBezTo>
                <a:close/>
                <a:moveTo>
                  <a:pt x="799317" y="589347"/>
                </a:moveTo>
                <a:cubicBezTo>
                  <a:pt x="801119" y="589347"/>
                  <a:pt x="802662" y="589860"/>
                  <a:pt x="803692" y="591913"/>
                </a:cubicBezTo>
                <a:cubicBezTo>
                  <a:pt x="803692" y="593965"/>
                  <a:pt x="803692" y="596017"/>
                  <a:pt x="805750" y="593965"/>
                </a:cubicBezTo>
                <a:cubicBezTo>
                  <a:pt x="807808" y="591913"/>
                  <a:pt x="811925" y="591913"/>
                  <a:pt x="813984" y="593965"/>
                </a:cubicBezTo>
                <a:cubicBezTo>
                  <a:pt x="816042" y="596017"/>
                  <a:pt x="818100" y="598070"/>
                  <a:pt x="818100" y="600122"/>
                </a:cubicBezTo>
                <a:cubicBezTo>
                  <a:pt x="818100" y="600122"/>
                  <a:pt x="816042" y="602174"/>
                  <a:pt x="811925" y="602174"/>
                </a:cubicBezTo>
                <a:cubicBezTo>
                  <a:pt x="809867" y="600122"/>
                  <a:pt x="805750" y="598070"/>
                  <a:pt x="801633" y="600122"/>
                </a:cubicBezTo>
                <a:cubicBezTo>
                  <a:pt x="795458" y="600122"/>
                  <a:pt x="791341" y="604227"/>
                  <a:pt x="789283" y="608331"/>
                </a:cubicBezTo>
                <a:cubicBezTo>
                  <a:pt x="778991" y="610384"/>
                  <a:pt x="778991" y="610384"/>
                  <a:pt x="778991" y="610384"/>
                </a:cubicBezTo>
                <a:lnTo>
                  <a:pt x="778991" y="602336"/>
                </a:lnTo>
                <a:lnTo>
                  <a:pt x="779316" y="602013"/>
                </a:lnTo>
                <a:lnTo>
                  <a:pt x="783108" y="600122"/>
                </a:lnTo>
                <a:cubicBezTo>
                  <a:pt x="785166" y="600122"/>
                  <a:pt x="787225" y="600122"/>
                  <a:pt x="787225" y="598070"/>
                </a:cubicBezTo>
                <a:cubicBezTo>
                  <a:pt x="787225" y="593965"/>
                  <a:pt x="789283" y="591913"/>
                  <a:pt x="793400" y="589860"/>
                </a:cubicBezTo>
                <a:cubicBezTo>
                  <a:pt x="795458" y="589860"/>
                  <a:pt x="797516" y="589347"/>
                  <a:pt x="799317" y="589347"/>
                </a:cubicBezTo>
                <a:close/>
                <a:moveTo>
                  <a:pt x="828392" y="587808"/>
                </a:moveTo>
                <a:cubicBezTo>
                  <a:pt x="830467" y="587808"/>
                  <a:pt x="832542" y="587808"/>
                  <a:pt x="832542" y="589866"/>
                </a:cubicBezTo>
                <a:cubicBezTo>
                  <a:pt x="834617" y="591925"/>
                  <a:pt x="834617" y="593983"/>
                  <a:pt x="834617" y="593983"/>
                </a:cubicBezTo>
                <a:cubicBezTo>
                  <a:pt x="834617" y="596042"/>
                  <a:pt x="836692" y="598100"/>
                  <a:pt x="836692" y="598100"/>
                </a:cubicBezTo>
                <a:cubicBezTo>
                  <a:pt x="834617" y="598100"/>
                  <a:pt x="834617" y="598100"/>
                  <a:pt x="834617" y="598100"/>
                </a:cubicBezTo>
                <a:cubicBezTo>
                  <a:pt x="832542" y="593983"/>
                  <a:pt x="832542" y="591925"/>
                  <a:pt x="830467" y="589866"/>
                </a:cubicBezTo>
                <a:cubicBezTo>
                  <a:pt x="828392" y="587808"/>
                  <a:pt x="828392" y="587808"/>
                  <a:pt x="828392" y="587808"/>
                </a:cubicBezTo>
                <a:close/>
                <a:moveTo>
                  <a:pt x="153864" y="583824"/>
                </a:moveTo>
                <a:cubicBezTo>
                  <a:pt x="155913" y="585879"/>
                  <a:pt x="155913" y="585879"/>
                  <a:pt x="157962" y="585879"/>
                </a:cubicBezTo>
                <a:cubicBezTo>
                  <a:pt x="164110" y="587935"/>
                  <a:pt x="170258" y="589990"/>
                  <a:pt x="174356" y="596155"/>
                </a:cubicBezTo>
                <a:cubicBezTo>
                  <a:pt x="174356" y="598211"/>
                  <a:pt x="172307" y="598211"/>
                  <a:pt x="172307" y="598211"/>
                </a:cubicBezTo>
                <a:cubicBezTo>
                  <a:pt x="168209" y="596155"/>
                  <a:pt x="164110" y="594100"/>
                  <a:pt x="160012" y="592045"/>
                </a:cubicBezTo>
                <a:cubicBezTo>
                  <a:pt x="153864" y="589990"/>
                  <a:pt x="149765" y="592045"/>
                  <a:pt x="145667" y="592045"/>
                </a:cubicBezTo>
                <a:cubicBezTo>
                  <a:pt x="137470" y="592045"/>
                  <a:pt x="131322" y="596155"/>
                  <a:pt x="127224" y="602321"/>
                </a:cubicBezTo>
                <a:cubicBezTo>
                  <a:pt x="125174" y="604376"/>
                  <a:pt x="125174" y="608487"/>
                  <a:pt x="125174" y="612597"/>
                </a:cubicBezTo>
                <a:cubicBezTo>
                  <a:pt x="127224" y="612597"/>
                  <a:pt x="129273" y="616708"/>
                  <a:pt x="131322" y="614652"/>
                </a:cubicBezTo>
                <a:cubicBezTo>
                  <a:pt x="133371" y="612597"/>
                  <a:pt x="129273" y="610542"/>
                  <a:pt x="129273" y="606431"/>
                </a:cubicBezTo>
                <a:cubicBezTo>
                  <a:pt x="131322" y="604376"/>
                  <a:pt x="133371" y="604376"/>
                  <a:pt x="135421" y="602321"/>
                </a:cubicBezTo>
                <a:cubicBezTo>
                  <a:pt x="139519" y="602321"/>
                  <a:pt x="141568" y="604376"/>
                  <a:pt x="143617" y="606431"/>
                </a:cubicBezTo>
                <a:cubicBezTo>
                  <a:pt x="145667" y="608487"/>
                  <a:pt x="145667" y="612597"/>
                  <a:pt x="145667" y="614652"/>
                </a:cubicBezTo>
                <a:cubicBezTo>
                  <a:pt x="143617" y="618763"/>
                  <a:pt x="135421" y="614652"/>
                  <a:pt x="139519" y="620818"/>
                </a:cubicBezTo>
                <a:cubicBezTo>
                  <a:pt x="137470" y="622873"/>
                  <a:pt x="137470" y="624928"/>
                  <a:pt x="135421" y="624928"/>
                </a:cubicBezTo>
                <a:cubicBezTo>
                  <a:pt x="133371" y="626984"/>
                  <a:pt x="129273" y="626984"/>
                  <a:pt x="125174" y="626984"/>
                </a:cubicBezTo>
                <a:cubicBezTo>
                  <a:pt x="121076" y="624928"/>
                  <a:pt x="116977" y="618763"/>
                  <a:pt x="116977" y="614652"/>
                </a:cubicBezTo>
                <a:cubicBezTo>
                  <a:pt x="114928" y="606431"/>
                  <a:pt x="119027" y="598211"/>
                  <a:pt x="123125" y="594100"/>
                </a:cubicBezTo>
                <a:cubicBezTo>
                  <a:pt x="129273" y="589990"/>
                  <a:pt x="135421" y="585879"/>
                  <a:pt x="141568" y="585879"/>
                </a:cubicBezTo>
                <a:cubicBezTo>
                  <a:pt x="145667" y="585879"/>
                  <a:pt x="149765" y="585879"/>
                  <a:pt x="153864" y="583824"/>
                </a:cubicBezTo>
                <a:close/>
                <a:moveTo>
                  <a:pt x="791460" y="575524"/>
                </a:moveTo>
                <a:cubicBezTo>
                  <a:pt x="795585" y="577579"/>
                  <a:pt x="799710" y="577579"/>
                  <a:pt x="801772" y="581690"/>
                </a:cubicBezTo>
                <a:cubicBezTo>
                  <a:pt x="803835" y="583745"/>
                  <a:pt x="803835" y="579634"/>
                  <a:pt x="805897" y="577579"/>
                </a:cubicBezTo>
                <a:cubicBezTo>
                  <a:pt x="810022" y="577579"/>
                  <a:pt x="814147" y="577579"/>
                  <a:pt x="816209" y="579634"/>
                </a:cubicBezTo>
                <a:cubicBezTo>
                  <a:pt x="816209" y="581690"/>
                  <a:pt x="818272" y="581690"/>
                  <a:pt x="818272" y="583745"/>
                </a:cubicBezTo>
                <a:cubicBezTo>
                  <a:pt x="818272" y="583745"/>
                  <a:pt x="816209" y="585800"/>
                  <a:pt x="818272" y="587855"/>
                </a:cubicBezTo>
                <a:cubicBezTo>
                  <a:pt x="820334" y="587855"/>
                  <a:pt x="822396" y="585800"/>
                  <a:pt x="824459" y="585800"/>
                </a:cubicBezTo>
                <a:cubicBezTo>
                  <a:pt x="828584" y="587855"/>
                  <a:pt x="830646" y="594021"/>
                  <a:pt x="832708" y="598131"/>
                </a:cubicBezTo>
                <a:cubicBezTo>
                  <a:pt x="828584" y="598131"/>
                  <a:pt x="824459" y="598131"/>
                  <a:pt x="822396" y="598131"/>
                </a:cubicBezTo>
                <a:cubicBezTo>
                  <a:pt x="820334" y="596076"/>
                  <a:pt x="818272" y="591966"/>
                  <a:pt x="816209" y="591966"/>
                </a:cubicBezTo>
                <a:cubicBezTo>
                  <a:pt x="812084" y="589911"/>
                  <a:pt x="807959" y="589911"/>
                  <a:pt x="805897" y="589911"/>
                </a:cubicBezTo>
                <a:cubicBezTo>
                  <a:pt x="803835" y="587855"/>
                  <a:pt x="799710" y="585800"/>
                  <a:pt x="795585" y="587855"/>
                </a:cubicBezTo>
                <a:cubicBezTo>
                  <a:pt x="789398" y="585800"/>
                  <a:pt x="787335" y="591966"/>
                  <a:pt x="785273" y="596076"/>
                </a:cubicBezTo>
                <a:lnTo>
                  <a:pt x="779316" y="602013"/>
                </a:lnTo>
                <a:lnTo>
                  <a:pt x="778991" y="602174"/>
                </a:lnTo>
                <a:lnTo>
                  <a:pt x="778991" y="602336"/>
                </a:lnTo>
                <a:lnTo>
                  <a:pt x="774961" y="606352"/>
                </a:lnTo>
                <a:cubicBezTo>
                  <a:pt x="774961" y="612518"/>
                  <a:pt x="774961" y="612518"/>
                  <a:pt x="774961" y="612518"/>
                </a:cubicBezTo>
                <a:cubicBezTo>
                  <a:pt x="768774" y="618684"/>
                  <a:pt x="768774" y="618684"/>
                  <a:pt x="768774" y="618684"/>
                </a:cubicBezTo>
                <a:cubicBezTo>
                  <a:pt x="764649" y="616628"/>
                  <a:pt x="766711" y="610463"/>
                  <a:pt x="766711" y="608408"/>
                </a:cubicBezTo>
                <a:cubicBezTo>
                  <a:pt x="768774" y="604297"/>
                  <a:pt x="770836" y="606352"/>
                  <a:pt x="772898" y="602242"/>
                </a:cubicBezTo>
                <a:cubicBezTo>
                  <a:pt x="770836" y="598131"/>
                  <a:pt x="770836" y="594021"/>
                  <a:pt x="772898" y="589911"/>
                </a:cubicBezTo>
                <a:cubicBezTo>
                  <a:pt x="774961" y="587855"/>
                  <a:pt x="779086" y="587855"/>
                  <a:pt x="781148" y="587855"/>
                </a:cubicBezTo>
                <a:cubicBezTo>
                  <a:pt x="783210" y="583745"/>
                  <a:pt x="783210" y="577579"/>
                  <a:pt x="791460" y="575524"/>
                </a:cubicBezTo>
                <a:close/>
                <a:moveTo>
                  <a:pt x="800671" y="575026"/>
                </a:moveTo>
                <a:cubicBezTo>
                  <a:pt x="801722" y="575524"/>
                  <a:pt x="802773" y="576520"/>
                  <a:pt x="803824" y="577516"/>
                </a:cubicBezTo>
                <a:cubicBezTo>
                  <a:pt x="803824" y="577516"/>
                  <a:pt x="803824" y="577516"/>
                  <a:pt x="801722" y="577516"/>
                </a:cubicBezTo>
                <a:cubicBezTo>
                  <a:pt x="801722" y="577516"/>
                  <a:pt x="799619" y="577516"/>
                  <a:pt x="797516" y="575524"/>
                </a:cubicBezTo>
                <a:cubicBezTo>
                  <a:pt x="798568" y="574528"/>
                  <a:pt x="799619" y="574528"/>
                  <a:pt x="800671" y="575026"/>
                </a:cubicBezTo>
                <a:close/>
                <a:moveTo>
                  <a:pt x="793466" y="552845"/>
                </a:moveTo>
                <a:cubicBezTo>
                  <a:pt x="795525" y="552845"/>
                  <a:pt x="797583" y="554899"/>
                  <a:pt x="795525" y="554899"/>
                </a:cubicBezTo>
                <a:cubicBezTo>
                  <a:pt x="793466" y="556953"/>
                  <a:pt x="795525" y="561062"/>
                  <a:pt x="793466" y="561062"/>
                </a:cubicBezTo>
                <a:cubicBezTo>
                  <a:pt x="793466" y="559007"/>
                  <a:pt x="795525" y="554899"/>
                  <a:pt x="793466" y="552845"/>
                </a:cubicBezTo>
                <a:close/>
                <a:moveTo>
                  <a:pt x="154206" y="552180"/>
                </a:moveTo>
                <a:cubicBezTo>
                  <a:pt x="155949" y="552570"/>
                  <a:pt x="155949" y="555293"/>
                  <a:pt x="155949" y="556849"/>
                </a:cubicBezTo>
                <a:cubicBezTo>
                  <a:pt x="158014" y="558924"/>
                  <a:pt x="160080" y="563074"/>
                  <a:pt x="160080" y="565149"/>
                </a:cubicBezTo>
                <a:cubicBezTo>
                  <a:pt x="158014" y="567224"/>
                  <a:pt x="155949" y="567224"/>
                  <a:pt x="155949" y="569299"/>
                </a:cubicBezTo>
                <a:cubicBezTo>
                  <a:pt x="149751" y="571374"/>
                  <a:pt x="149751" y="577599"/>
                  <a:pt x="149751" y="581749"/>
                </a:cubicBezTo>
                <a:cubicBezTo>
                  <a:pt x="147685" y="581749"/>
                  <a:pt x="145620" y="583824"/>
                  <a:pt x="143554" y="581749"/>
                </a:cubicBezTo>
                <a:lnTo>
                  <a:pt x="141586" y="573841"/>
                </a:lnTo>
                <a:lnTo>
                  <a:pt x="141877" y="573058"/>
                </a:lnTo>
                <a:lnTo>
                  <a:pt x="149751" y="565149"/>
                </a:lnTo>
                <a:cubicBezTo>
                  <a:pt x="149751" y="565149"/>
                  <a:pt x="147685" y="563074"/>
                  <a:pt x="147685" y="560999"/>
                </a:cubicBezTo>
                <a:cubicBezTo>
                  <a:pt x="147685" y="558924"/>
                  <a:pt x="149751" y="554774"/>
                  <a:pt x="151817" y="552699"/>
                </a:cubicBezTo>
                <a:cubicBezTo>
                  <a:pt x="152850" y="552180"/>
                  <a:pt x="153625" y="552051"/>
                  <a:pt x="154206" y="552180"/>
                </a:cubicBezTo>
                <a:close/>
                <a:moveTo>
                  <a:pt x="149668" y="546640"/>
                </a:moveTo>
                <a:cubicBezTo>
                  <a:pt x="151720" y="546640"/>
                  <a:pt x="153772" y="546640"/>
                  <a:pt x="153772" y="548706"/>
                </a:cubicBezTo>
                <a:cubicBezTo>
                  <a:pt x="153772" y="550772"/>
                  <a:pt x="149668" y="550772"/>
                  <a:pt x="149668" y="552837"/>
                </a:cubicBezTo>
                <a:cubicBezTo>
                  <a:pt x="147615" y="552837"/>
                  <a:pt x="145563" y="554903"/>
                  <a:pt x="145563" y="556969"/>
                </a:cubicBezTo>
                <a:cubicBezTo>
                  <a:pt x="145563" y="563166"/>
                  <a:pt x="145563" y="563166"/>
                  <a:pt x="145563" y="563166"/>
                </a:cubicBezTo>
                <a:lnTo>
                  <a:pt x="141877" y="573058"/>
                </a:lnTo>
                <a:lnTo>
                  <a:pt x="141488" y="573449"/>
                </a:lnTo>
                <a:lnTo>
                  <a:pt x="141586" y="573841"/>
                </a:lnTo>
                <a:lnTo>
                  <a:pt x="139406" y="579692"/>
                </a:lnTo>
                <a:cubicBezTo>
                  <a:pt x="141458" y="581758"/>
                  <a:pt x="141458" y="581758"/>
                  <a:pt x="141458" y="581758"/>
                </a:cubicBezTo>
                <a:cubicBezTo>
                  <a:pt x="141458" y="583824"/>
                  <a:pt x="139406" y="583824"/>
                  <a:pt x="137353" y="583824"/>
                </a:cubicBezTo>
                <a:cubicBezTo>
                  <a:pt x="136327" y="581758"/>
                  <a:pt x="134788" y="579692"/>
                  <a:pt x="133762" y="577368"/>
                </a:cubicBezTo>
                <a:lnTo>
                  <a:pt x="133326" y="570575"/>
                </a:lnTo>
                <a:lnTo>
                  <a:pt x="134128" y="568699"/>
                </a:lnTo>
                <a:lnTo>
                  <a:pt x="141458" y="563166"/>
                </a:lnTo>
                <a:cubicBezTo>
                  <a:pt x="143510" y="561101"/>
                  <a:pt x="139406" y="559035"/>
                  <a:pt x="141458" y="556969"/>
                </a:cubicBezTo>
                <a:cubicBezTo>
                  <a:pt x="141458" y="552837"/>
                  <a:pt x="145563" y="548706"/>
                  <a:pt x="149668" y="546640"/>
                </a:cubicBezTo>
                <a:close/>
                <a:moveTo>
                  <a:pt x="143563" y="536348"/>
                </a:moveTo>
                <a:cubicBezTo>
                  <a:pt x="145617" y="536348"/>
                  <a:pt x="147672" y="538407"/>
                  <a:pt x="149726" y="538407"/>
                </a:cubicBezTo>
                <a:cubicBezTo>
                  <a:pt x="151780" y="540465"/>
                  <a:pt x="151780" y="540465"/>
                  <a:pt x="151780" y="540465"/>
                </a:cubicBezTo>
                <a:cubicBezTo>
                  <a:pt x="151780" y="542523"/>
                  <a:pt x="151780" y="542523"/>
                  <a:pt x="151780" y="544582"/>
                </a:cubicBezTo>
                <a:cubicBezTo>
                  <a:pt x="145617" y="544582"/>
                  <a:pt x="141509" y="548699"/>
                  <a:pt x="139455" y="554874"/>
                </a:cubicBezTo>
                <a:cubicBezTo>
                  <a:pt x="137400" y="556932"/>
                  <a:pt x="139455" y="558991"/>
                  <a:pt x="137400" y="561049"/>
                </a:cubicBezTo>
                <a:lnTo>
                  <a:pt x="134128" y="568699"/>
                </a:lnTo>
                <a:lnTo>
                  <a:pt x="133248" y="569364"/>
                </a:lnTo>
                <a:lnTo>
                  <a:pt x="133326" y="570575"/>
                </a:lnTo>
                <a:lnTo>
                  <a:pt x="131238" y="575458"/>
                </a:lnTo>
                <a:cubicBezTo>
                  <a:pt x="131238" y="577516"/>
                  <a:pt x="131238" y="581633"/>
                  <a:pt x="135346" y="583691"/>
                </a:cubicBezTo>
                <a:cubicBezTo>
                  <a:pt x="133292" y="585750"/>
                  <a:pt x="129183" y="585750"/>
                  <a:pt x="127129" y="587808"/>
                </a:cubicBezTo>
                <a:cubicBezTo>
                  <a:pt x="125075" y="585750"/>
                  <a:pt x="123021" y="583691"/>
                  <a:pt x="120966" y="579575"/>
                </a:cubicBezTo>
                <a:cubicBezTo>
                  <a:pt x="120966" y="577516"/>
                  <a:pt x="120966" y="573399"/>
                  <a:pt x="125075" y="571341"/>
                </a:cubicBezTo>
                <a:cubicBezTo>
                  <a:pt x="125075" y="567224"/>
                  <a:pt x="120966" y="567224"/>
                  <a:pt x="120966" y="565166"/>
                </a:cubicBezTo>
                <a:cubicBezTo>
                  <a:pt x="118912" y="563108"/>
                  <a:pt x="120966" y="558991"/>
                  <a:pt x="120966" y="556932"/>
                </a:cubicBezTo>
                <a:cubicBezTo>
                  <a:pt x="125075" y="554874"/>
                  <a:pt x="127129" y="552816"/>
                  <a:pt x="129183" y="550757"/>
                </a:cubicBezTo>
                <a:cubicBezTo>
                  <a:pt x="131238" y="550757"/>
                  <a:pt x="131238" y="554874"/>
                  <a:pt x="135346" y="552816"/>
                </a:cubicBezTo>
                <a:cubicBezTo>
                  <a:pt x="135346" y="548699"/>
                  <a:pt x="135346" y="548699"/>
                  <a:pt x="135346" y="548699"/>
                </a:cubicBezTo>
                <a:cubicBezTo>
                  <a:pt x="135346" y="542523"/>
                  <a:pt x="139455" y="538407"/>
                  <a:pt x="143563" y="536348"/>
                </a:cubicBezTo>
                <a:close/>
                <a:moveTo>
                  <a:pt x="803824" y="534356"/>
                </a:moveTo>
                <a:cubicBezTo>
                  <a:pt x="805816" y="534356"/>
                  <a:pt x="807808" y="536348"/>
                  <a:pt x="807808" y="536348"/>
                </a:cubicBezTo>
                <a:cubicBezTo>
                  <a:pt x="807808" y="538340"/>
                  <a:pt x="807808" y="538340"/>
                  <a:pt x="805816" y="538340"/>
                </a:cubicBezTo>
                <a:cubicBezTo>
                  <a:pt x="803824" y="538340"/>
                  <a:pt x="805816" y="536348"/>
                  <a:pt x="803824" y="534356"/>
                </a:cubicBezTo>
                <a:close/>
                <a:moveTo>
                  <a:pt x="793466" y="534356"/>
                </a:moveTo>
                <a:cubicBezTo>
                  <a:pt x="795525" y="534356"/>
                  <a:pt x="799641" y="534356"/>
                  <a:pt x="801700" y="534356"/>
                </a:cubicBezTo>
                <a:cubicBezTo>
                  <a:pt x="803758" y="538465"/>
                  <a:pt x="803758" y="538465"/>
                  <a:pt x="803758" y="538465"/>
                </a:cubicBezTo>
                <a:cubicBezTo>
                  <a:pt x="805816" y="542573"/>
                  <a:pt x="803758" y="548736"/>
                  <a:pt x="799641" y="550790"/>
                </a:cubicBezTo>
                <a:cubicBezTo>
                  <a:pt x="797583" y="552845"/>
                  <a:pt x="793466" y="550790"/>
                  <a:pt x="793466" y="552845"/>
                </a:cubicBezTo>
                <a:cubicBezTo>
                  <a:pt x="791408" y="554899"/>
                  <a:pt x="793466" y="556953"/>
                  <a:pt x="791408" y="559007"/>
                </a:cubicBezTo>
                <a:cubicBezTo>
                  <a:pt x="791408" y="561062"/>
                  <a:pt x="787291" y="561062"/>
                  <a:pt x="785233" y="563116"/>
                </a:cubicBezTo>
                <a:cubicBezTo>
                  <a:pt x="781116" y="563116"/>
                  <a:pt x="779057" y="561062"/>
                  <a:pt x="774941" y="561062"/>
                </a:cubicBezTo>
                <a:cubicBezTo>
                  <a:pt x="772882" y="563116"/>
                  <a:pt x="770824" y="565170"/>
                  <a:pt x="768765" y="565170"/>
                </a:cubicBezTo>
                <a:cubicBezTo>
                  <a:pt x="762590" y="567224"/>
                  <a:pt x="758473" y="565170"/>
                  <a:pt x="754357" y="563116"/>
                </a:cubicBezTo>
                <a:cubicBezTo>
                  <a:pt x="756415" y="556953"/>
                  <a:pt x="756415" y="556953"/>
                  <a:pt x="756415" y="556953"/>
                </a:cubicBezTo>
                <a:cubicBezTo>
                  <a:pt x="758473" y="554899"/>
                  <a:pt x="760532" y="556953"/>
                  <a:pt x="762590" y="556953"/>
                </a:cubicBezTo>
                <a:cubicBezTo>
                  <a:pt x="768765" y="559007"/>
                  <a:pt x="772882" y="554899"/>
                  <a:pt x="776999" y="552845"/>
                </a:cubicBezTo>
                <a:cubicBezTo>
                  <a:pt x="776999" y="548736"/>
                  <a:pt x="783174" y="550790"/>
                  <a:pt x="785233" y="548736"/>
                </a:cubicBezTo>
                <a:cubicBezTo>
                  <a:pt x="789349" y="546682"/>
                  <a:pt x="791408" y="544628"/>
                  <a:pt x="793466" y="542573"/>
                </a:cubicBezTo>
                <a:cubicBezTo>
                  <a:pt x="793466" y="538465"/>
                  <a:pt x="793466" y="536411"/>
                  <a:pt x="793466" y="534356"/>
                </a:cubicBezTo>
                <a:close/>
                <a:moveTo>
                  <a:pt x="789487" y="532364"/>
                </a:moveTo>
                <a:cubicBezTo>
                  <a:pt x="789487" y="532364"/>
                  <a:pt x="791541" y="532364"/>
                  <a:pt x="791541" y="534417"/>
                </a:cubicBezTo>
                <a:cubicBezTo>
                  <a:pt x="791541" y="536469"/>
                  <a:pt x="789487" y="538521"/>
                  <a:pt x="789487" y="542626"/>
                </a:cubicBezTo>
                <a:cubicBezTo>
                  <a:pt x="787432" y="544679"/>
                  <a:pt x="783324" y="548783"/>
                  <a:pt x="779215" y="546731"/>
                </a:cubicBezTo>
                <a:cubicBezTo>
                  <a:pt x="779215" y="546731"/>
                  <a:pt x="777161" y="546731"/>
                  <a:pt x="777161" y="546731"/>
                </a:cubicBezTo>
                <a:cubicBezTo>
                  <a:pt x="775107" y="548783"/>
                  <a:pt x="777161" y="548783"/>
                  <a:pt x="775107" y="550836"/>
                </a:cubicBezTo>
                <a:cubicBezTo>
                  <a:pt x="773053" y="554940"/>
                  <a:pt x="766890" y="554940"/>
                  <a:pt x="762781" y="554940"/>
                </a:cubicBezTo>
                <a:cubicBezTo>
                  <a:pt x="760727" y="554940"/>
                  <a:pt x="758673" y="554940"/>
                  <a:pt x="758673" y="552888"/>
                </a:cubicBezTo>
                <a:cubicBezTo>
                  <a:pt x="758673" y="550836"/>
                  <a:pt x="758673" y="548783"/>
                  <a:pt x="760727" y="548783"/>
                </a:cubicBezTo>
                <a:cubicBezTo>
                  <a:pt x="762781" y="550836"/>
                  <a:pt x="768944" y="550836"/>
                  <a:pt x="770998" y="548783"/>
                </a:cubicBezTo>
                <a:cubicBezTo>
                  <a:pt x="773053" y="546731"/>
                  <a:pt x="775107" y="544679"/>
                  <a:pt x="775107" y="542626"/>
                </a:cubicBezTo>
                <a:cubicBezTo>
                  <a:pt x="781270" y="542626"/>
                  <a:pt x="785378" y="540574"/>
                  <a:pt x="787432" y="534417"/>
                </a:cubicBezTo>
                <a:cubicBezTo>
                  <a:pt x="787432" y="534417"/>
                  <a:pt x="787432" y="532364"/>
                  <a:pt x="789487" y="532364"/>
                </a:cubicBezTo>
                <a:close/>
                <a:moveTo>
                  <a:pt x="781394" y="527857"/>
                </a:moveTo>
                <a:cubicBezTo>
                  <a:pt x="782673" y="528115"/>
                  <a:pt x="784209" y="529144"/>
                  <a:pt x="785233" y="530173"/>
                </a:cubicBezTo>
                <a:cubicBezTo>
                  <a:pt x="785233" y="532231"/>
                  <a:pt x="785233" y="534290"/>
                  <a:pt x="783185" y="536348"/>
                </a:cubicBezTo>
                <a:cubicBezTo>
                  <a:pt x="781138" y="538407"/>
                  <a:pt x="779091" y="540465"/>
                  <a:pt x="774996" y="540465"/>
                </a:cubicBezTo>
                <a:cubicBezTo>
                  <a:pt x="774996" y="540465"/>
                  <a:pt x="774996" y="538407"/>
                  <a:pt x="772949" y="540465"/>
                </a:cubicBezTo>
                <a:cubicBezTo>
                  <a:pt x="772949" y="540465"/>
                  <a:pt x="772949" y="542523"/>
                  <a:pt x="772949" y="544582"/>
                </a:cubicBezTo>
                <a:cubicBezTo>
                  <a:pt x="770901" y="546640"/>
                  <a:pt x="766807" y="546640"/>
                  <a:pt x="764759" y="546640"/>
                </a:cubicBezTo>
                <a:cubicBezTo>
                  <a:pt x="762712" y="546640"/>
                  <a:pt x="760665" y="546640"/>
                  <a:pt x="760665" y="544582"/>
                </a:cubicBezTo>
                <a:cubicBezTo>
                  <a:pt x="762712" y="534290"/>
                  <a:pt x="762712" y="534290"/>
                  <a:pt x="762712" y="534290"/>
                </a:cubicBezTo>
                <a:cubicBezTo>
                  <a:pt x="768854" y="534290"/>
                  <a:pt x="774996" y="534290"/>
                  <a:pt x="779091" y="530173"/>
                </a:cubicBezTo>
                <a:cubicBezTo>
                  <a:pt x="779091" y="528115"/>
                  <a:pt x="780114" y="527600"/>
                  <a:pt x="781394" y="527857"/>
                </a:cubicBezTo>
                <a:close/>
                <a:moveTo>
                  <a:pt x="92257" y="526181"/>
                </a:moveTo>
                <a:lnTo>
                  <a:pt x="92257" y="528214"/>
                </a:lnTo>
                <a:cubicBezTo>
                  <a:pt x="90171" y="530248"/>
                  <a:pt x="90171" y="534315"/>
                  <a:pt x="85997" y="534315"/>
                </a:cubicBezTo>
                <a:cubicBezTo>
                  <a:pt x="83910" y="534315"/>
                  <a:pt x="81823" y="536348"/>
                  <a:pt x="79736" y="534315"/>
                </a:cubicBezTo>
                <a:cubicBezTo>
                  <a:pt x="79736" y="532281"/>
                  <a:pt x="83910" y="534315"/>
                  <a:pt x="85997" y="532281"/>
                </a:cubicBezTo>
                <a:cubicBezTo>
                  <a:pt x="88084" y="530248"/>
                  <a:pt x="90171" y="528214"/>
                  <a:pt x="92257" y="526181"/>
                </a:cubicBezTo>
                <a:close/>
                <a:moveTo>
                  <a:pt x="865576" y="517756"/>
                </a:moveTo>
                <a:cubicBezTo>
                  <a:pt x="869560" y="519859"/>
                  <a:pt x="865576" y="524064"/>
                  <a:pt x="867568" y="526167"/>
                </a:cubicBezTo>
                <a:cubicBezTo>
                  <a:pt x="867568" y="528270"/>
                  <a:pt x="867568" y="530372"/>
                  <a:pt x="865576" y="530372"/>
                </a:cubicBezTo>
                <a:cubicBezTo>
                  <a:pt x="865576" y="526167"/>
                  <a:pt x="865576" y="521962"/>
                  <a:pt x="865576" y="517756"/>
                </a:cubicBezTo>
                <a:close/>
                <a:moveTo>
                  <a:pt x="100725" y="515310"/>
                </a:moveTo>
                <a:cubicBezTo>
                  <a:pt x="101404" y="515182"/>
                  <a:pt x="102050" y="515310"/>
                  <a:pt x="102568" y="515823"/>
                </a:cubicBezTo>
                <a:cubicBezTo>
                  <a:pt x="104636" y="517874"/>
                  <a:pt x="104636" y="517874"/>
                  <a:pt x="104636" y="517874"/>
                </a:cubicBezTo>
                <a:cubicBezTo>
                  <a:pt x="104636" y="519924"/>
                  <a:pt x="104636" y="524025"/>
                  <a:pt x="104636" y="526076"/>
                </a:cubicBezTo>
                <a:cubicBezTo>
                  <a:pt x="104636" y="528127"/>
                  <a:pt x="102568" y="528127"/>
                  <a:pt x="100499" y="530177"/>
                </a:cubicBezTo>
                <a:cubicBezTo>
                  <a:pt x="102568" y="532228"/>
                  <a:pt x="104636" y="534278"/>
                  <a:pt x="102568" y="538379"/>
                </a:cubicBezTo>
                <a:cubicBezTo>
                  <a:pt x="102568" y="540430"/>
                  <a:pt x="98431" y="542481"/>
                  <a:pt x="96362" y="544531"/>
                </a:cubicBezTo>
                <a:cubicBezTo>
                  <a:pt x="94293" y="544531"/>
                  <a:pt x="92225" y="542481"/>
                  <a:pt x="90156" y="542481"/>
                </a:cubicBezTo>
                <a:cubicBezTo>
                  <a:pt x="90156" y="546582"/>
                  <a:pt x="86019" y="548632"/>
                  <a:pt x="83950" y="548632"/>
                </a:cubicBezTo>
                <a:cubicBezTo>
                  <a:pt x="79813" y="548632"/>
                  <a:pt x="77744" y="546582"/>
                  <a:pt x="77744" y="544531"/>
                </a:cubicBezTo>
                <a:cubicBezTo>
                  <a:pt x="77744" y="542481"/>
                  <a:pt x="77744" y="540430"/>
                  <a:pt x="79813" y="538379"/>
                </a:cubicBezTo>
                <a:cubicBezTo>
                  <a:pt x="83950" y="540430"/>
                  <a:pt x="88088" y="536329"/>
                  <a:pt x="90156" y="534278"/>
                </a:cubicBezTo>
                <a:cubicBezTo>
                  <a:pt x="94293" y="530177"/>
                  <a:pt x="98431" y="526076"/>
                  <a:pt x="96362" y="519924"/>
                </a:cubicBezTo>
                <a:cubicBezTo>
                  <a:pt x="96362" y="518386"/>
                  <a:pt x="98689" y="515695"/>
                  <a:pt x="100725" y="515310"/>
                </a:cubicBezTo>
                <a:close/>
                <a:moveTo>
                  <a:pt x="116920" y="513773"/>
                </a:moveTo>
                <a:cubicBezTo>
                  <a:pt x="118912" y="515831"/>
                  <a:pt x="118912" y="519948"/>
                  <a:pt x="120904" y="522006"/>
                </a:cubicBezTo>
                <a:cubicBezTo>
                  <a:pt x="120904" y="524065"/>
                  <a:pt x="120904" y="524065"/>
                  <a:pt x="120904" y="524065"/>
                </a:cubicBezTo>
                <a:cubicBezTo>
                  <a:pt x="120904" y="519948"/>
                  <a:pt x="116920" y="517889"/>
                  <a:pt x="116920" y="513773"/>
                </a:cubicBezTo>
                <a:close/>
                <a:moveTo>
                  <a:pt x="843197" y="511094"/>
                </a:moveTo>
                <a:lnTo>
                  <a:pt x="838721" y="520014"/>
                </a:lnTo>
                <a:cubicBezTo>
                  <a:pt x="836655" y="522072"/>
                  <a:pt x="832524" y="522072"/>
                  <a:pt x="828392" y="522072"/>
                </a:cubicBezTo>
                <a:cubicBezTo>
                  <a:pt x="828392" y="520014"/>
                  <a:pt x="828392" y="520014"/>
                  <a:pt x="828392" y="520014"/>
                </a:cubicBezTo>
                <a:cubicBezTo>
                  <a:pt x="830458" y="517956"/>
                  <a:pt x="832524" y="517956"/>
                  <a:pt x="834590" y="517956"/>
                </a:cubicBezTo>
                <a:close/>
                <a:moveTo>
                  <a:pt x="844918" y="507664"/>
                </a:moveTo>
                <a:lnTo>
                  <a:pt x="844918" y="509722"/>
                </a:lnTo>
                <a:lnTo>
                  <a:pt x="843197" y="511094"/>
                </a:lnTo>
                <a:close/>
                <a:moveTo>
                  <a:pt x="844918" y="501488"/>
                </a:moveTo>
                <a:cubicBezTo>
                  <a:pt x="846984" y="501488"/>
                  <a:pt x="846984" y="503547"/>
                  <a:pt x="846984" y="503547"/>
                </a:cubicBezTo>
                <a:lnTo>
                  <a:pt x="844918" y="507664"/>
                </a:lnTo>
                <a:close/>
                <a:moveTo>
                  <a:pt x="108620" y="501488"/>
                </a:moveTo>
                <a:cubicBezTo>
                  <a:pt x="110679" y="503538"/>
                  <a:pt x="112737" y="505587"/>
                  <a:pt x="112737" y="507636"/>
                </a:cubicBezTo>
                <a:cubicBezTo>
                  <a:pt x="112737" y="509685"/>
                  <a:pt x="112737" y="511735"/>
                  <a:pt x="110679" y="513784"/>
                </a:cubicBezTo>
                <a:cubicBezTo>
                  <a:pt x="114796" y="515833"/>
                  <a:pt x="118912" y="519931"/>
                  <a:pt x="116854" y="526079"/>
                </a:cubicBezTo>
                <a:cubicBezTo>
                  <a:pt x="116854" y="528128"/>
                  <a:pt x="112737" y="530178"/>
                  <a:pt x="116854" y="532227"/>
                </a:cubicBezTo>
                <a:cubicBezTo>
                  <a:pt x="118912" y="534276"/>
                  <a:pt x="118912" y="538375"/>
                  <a:pt x="118912" y="542473"/>
                </a:cubicBezTo>
                <a:cubicBezTo>
                  <a:pt x="116854" y="538375"/>
                  <a:pt x="116854" y="536325"/>
                  <a:pt x="114796" y="532227"/>
                </a:cubicBezTo>
                <a:cubicBezTo>
                  <a:pt x="114796" y="532227"/>
                  <a:pt x="116854" y="530178"/>
                  <a:pt x="112737" y="530178"/>
                </a:cubicBezTo>
                <a:cubicBezTo>
                  <a:pt x="110679" y="532227"/>
                  <a:pt x="114796" y="534276"/>
                  <a:pt x="114796" y="538375"/>
                </a:cubicBezTo>
                <a:cubicBezTo>
                  <a:pt x="114796" y="542473"/>
                  <a:pt x="114796" y="546572"/>
                  <a:pt x="110679" y="548621"/>
                </a:cubicBezTo>
                <a:cubicBezTo>
                  <a:pt x="108620" y="550670"/>
                  <a:pt x="104504" y="550670"/>
                  <a:pt x="98329" y="552719"/>
                </a:cubicBezTo>
                <a:cubicBezTo>
                  <a:pt x="98329" y="552719"/>
                  <a:pt x="98329" y="554769"/>
                  <a:pt x="98329" y="556818"/>
                </a:cubicBezTo>
                <a:cubicBezTo>
                  <a:pt x="96270" y="558867"/>
                  <a:pt x="94212" y="560916"/>
                  <a:pt x="92153" y="560916"/>
                </a:cubicBezTo>
                <a:cubicBezTo>
                  <a:pt x="88037" y="560916"/>
                  <a:pt x="85978" y="556818"/>
                  <a:pt x="81861" y="556818"/>
                </a:cubicBezTo>
                <a:cubicBezTo>
                  <a:pt x="79803" y="558867"/>
                  <a:pt x="75686" y="558867"/>
                  <a:pt x="73628" y="558867"/>
                </a:cubicBezTo>
                <a:cubicBezTo>
                  <a:pt x="71569" y="558867"/>
                  <a:pt x="69511" y="556818"/>
                  <a:pt x="67453" y="554769"/>
                </a:cubicBezTo>
                <a:cubicBezTo>
                  <a:pt x="69511" y="552719"/>
                  <a:pt x="71569" y="552719"/>
                  <a:pt x="73628" y="548621"/>
                </a:cubicBezTo>
                <a:cubicBezTo>
                  <a:pt x="75686" y="546572"/>
                  <a:pt x="79803" y="552719"/>
                  <a:pt x="81861" y="550670"/>
                </a:cubicBezTo>
                <a:cubicBezTo>
                  <a:pt x="85978" y="550670"/>
                  <a:pt x="90095" y="550670"/>
                  <a:pt x="90095" y="546572"/>
                </a:cubicBezTo>
                <a:cubicBezTo>
                  <a:pt x="96270" y="546572"/>
                  <a:pt x="102445" y="546572"/>
                  <a:pt x="104504" y="540424"/>
                </a:cubicBezTo>
                <a:cubicBezTo>
                  <a:pt x="106562" y="538375"/>
                  <a:pt x="106562" y="534276"/>
                  <a:pt x="104504" y="530178"/>
                </a:cubicBezTo>
                <a:cubicBezTo>
                  <a:pt x="106562" y="526079"/>
                  <a:pt x="108620" y="524030"/>
                  <a:pt x="106562" y="519931"/>
                </a:cubicBezTo>
                <a:cubicBezTo>
                  <a:pt x="106562" y="517882"/>
                  <a:pt x="104504" y="513784"/>
                  <a:pt x="102445" y="511735"/>
                </a:cubicBezTo>
                <a:cubicBezTo>
                  <a:pt x="104504" y="509685"/>
                  <a:pt x="106562" y="505587"/>
                  <a:pt x="108620" y="501488"/>
                </a:cubicBezTo>
                <a:close/>
                <a:moveTo>
                  <a:pt x="816085" y="497689"/>
                </a:moveTo>
                <a:cubicBezTo>
                  <a:pt x="817623" y="497689"/>
                  <a:pt x="819162" y="498206"/>
                  <a:pt x="820187" y="499238"/>
                </a:cubicBezTo>
                <a:cubicBezTo>
                  <a:pt x="824290" y="499238"/>
                  <a:pt x="824290" y="503370"/>
                  <a:pt x="826341" y="507501"/>
                </a:cubicBezTo>
                <a:cubicBezTo>
                  <a:pt x="828392" y="511633"/>
                  <a:pt x="828392" y="517830"/>
                  <a:pt x="824290" y="521962"/>
                </a:cubicBezTo>
                <a:cubicBezTo>
                  <a:pt x="818136" y="530225"/>
                  <a:pt x="805828" y="534356"/>
                  <a:pt x="795572" y="532291"/>
                </a:cubicBezTo>
                <a:cubicBezTo>
                  <a:pt x="789418" y="530225"/>
                  <a:pt x="785316" y="528159"/>
                  <a:pt x="781213" y="524028"/>
                </a:cubicBezTo>
                <a:cubicBezTo>
                  <a:pt x="775059" y="519896"/>
                  <a:pt x="770957" y="509567"/>
                  <a:pt x="770957" y="501304"/>
                </a:cubicBezTo>
                <a:cubicBezTo>
                  <a:pt x="773008" y="501304"/>
                  <a:pt x="773008" y="499238"/>
                  <a:pt x="775059" y="501304"/>
                </a:cubicBezTo>
                <a:cubicBezTo>
                  <a:pt x="777111" y="505436"/>
                  <a:pt x="777111" y="509567"/>
                  <a:pt x="781213" y="513699"/>
                </a:cubicBezTo>
                <a:cubicBezTo>
                  <a:pt x="785316" y="521962"/>
                  <a:pt x="795572" y="526093"/>
                  <a:pt x="805828" y="524028"/>
                </a:cubicBezTo>
                <a:cubicBezTo>
                  <a:pt x="809931" y="524028"/>
                  <a:pt x="816085" y="521962"/>
                  <a:pt x="818136" y="517830"/>
                </a:cubicBezTo>
                <a:cubicBezTo>
                  <a:pt x="818136" y="513699"/>
                  <a:pt x="820187" y="511633"/>
                  <a:pt x="816085" y="509567"/>
                </a:cubicBezTo>
                <a:cubicBezTo>
                  <a:pt x="814034" y="511633"/>
                  <a:pt x="816085" y="515765"/>
                  <a:pt x="811982" y="517830"/>
                </a:cubicBezTo>
                <a:cubicBezTo>
                  <a:pt x="809931" y="517830"/>
                  <a:pt x="807880" y="517830"/>
                  <a:pt x="805828" y="517830"/>
                </a:cubicBezTo>
                <a:cubicBezTo>
                  <a:pt x="803777" y="515765"/>
                  <a:pt x="801726" y="513699"/>
                  <a:pt x="801726" y="511633"/>
                </a:cubicBezTo>
                <a:cubicBezTo>
                  <a:pt x="799674" y="509567"/>
                  <a:pt x="801726" y="507501"/>
                  <a:pt x="801726" y="505436"/>
                </a:cubicBezTo>
                <a:cubicBezTo>
                  <a:pt x="803777" y="503370"/>
                  <a:pt x="807880" y="503370"/>
                  <a:pt x="809931" y="503370"/>
                </a:cubicBezTo>
                <a:cubicBezTo>
                  <a:pt x="811982" y="505436"/>
                  <a:pt x="809931" y="501304"/>
                  <a:pt x="811982" y="499238"/>
                </a:cubicBezTo>
                <a:cubicBezTo>
                  <a:pt x="813008" y="498206"/>
                  <a:pt x="814546" y="497689"/>
                  <a:pt x="816085" y="497689"/>
                </a:cubicBezTo>
                <a:close/>
                <a:moveTo>
                  <a:pt x="108620" y="497173"/>
                </a:moveTo>
                <a:cubicBezTo>
                  <a:pt x="110695" y="499231"/>
                  <a:pt x="116920" y="503348"/>
                  <a:pt x="114845" y="507465"/>
                </a:cubicBezTo>
                <a:cubicBezTo>
                  <a:pt x="114845" y="503348"/>
                  <a:pt x="110695" y="501289"/>
                  <a:pt x="108620" y="499231"/>
                </a:cubicBezTo>
                <a:cubicBezTo>
                  <a:pt x="108620" y="497173"/>
                  <a:pt x="108620" y="497173"/>
                  <a:pt x="108620" y="497173"/>
                </a:cubicBezTo>
                <a:close/>
                <a:moveTo>
                  <a:pt x="855174" y="495181"/>
                </a:moveTo>
                <a:cubicBezTo>
                  <a:pt x="857221" y="495181"/>
                  <a:pt x="855174" y="499312"/>
                  <a:pt x="855174" y="501378"/>
                </a:cubicBezTo>
                <a:cubicBezTo>
                  <a:pt x="855174" y="501378"/>
                  <a:pt x="853126" y="503444"/>
                  <a:pt x="853126" y="503444"/>
                </a:cubicBezTo>
                <a:cubicBezTo>
                  <a:pt x="857221" y="505509"/>
                  <a:pt x="859268" y="507575"/>
                  <a:pt x="859268" y="509641"/>
                </a:cubicBezTo>
                <a:cubicBezTo>
                  <a:pt x="859268" y="511707"/>
                  <a:pt x="859268" y="513773"/>
                  <a:pt x="857221" y="513773"/>
                </a:cubicBezTo>
                <a:cubicBezTo>
                  <a:pt x="855174" y="515838"/>
                  <a:pt x="855174" y="513773"/>
                  <a:pt x="853126" y="515838"/>
                </a:cubicBezTo>
                <a:cubicBezTo>
                  <a:pt x="853126" y="517904"/>
                  <a:pt x="855174" y="522036"/>
                  <a:pt x="855174" y="524101"/>
                </a:cubicBezTo>
                <a:cubicBezTo>
                  <a:pt x="853126" y="526167"/>
                  <a:pt x="851079" y="526167"/>
                  <a:pt x="849032" y="526167"/>
                </a:cubicBezTo>
                <a:cubicBezTo>
                  <a:pt x="846984" y="528233"/>
                  <a:pt x="844937" y="524101"/>
                  <a:pt x="842890" y="526167"/>
                </a:cubicBezTo>
                <a:cubicBezTo>
                  <a:pt x="844937" y="528233"/>
                  <a:pt x="842890" y="530299"/>
                  <a:pt x="840842" y="532364"/>
                </a:cubicBezTo>
                <a:cubicBezTo>
                  <a:pt x="838795" y="532364"/>
                  <a:pt x="836748" y="532364"/>
                  <a:pt x="834700" y="530299"/>
                </a:cubicBezTo>
                <a:cubicBezTo>
                  <a:pt x="834700" y="530299"/>
                  <a:pt x="834700" y="528233"/>
                  <a:pt x="832653" y="528233"/>
                </a:cubicBezTo>
                <a:cubicBezTo>
                  <a:pt x="830606" y="532364"/>
                  <a:pt x="826511" y="532364"/>
                  <a:pt x="824464" y="532364"/>
                </a:cubicBezTo>
                <a:cubicBezTo>
                  <a:pt x="822416" y="532364"/>
                  <a:pt x="822416" y="530299"/>
                  <a:pt x="822416" y="530299"/>
                </a:cubicBezTo>
                <a:cubicBezTo>
                  <a:pt x="822416" y="528233"/>
                  <a:pt x="824464" y="526167"/>
                  <a:pt x="826511" y="524101"/>
                </a:cubicBezTo>
                <a:cubicBezTo>
                  <a:pt x="832653" y="524101"/>
                  <a:pt x="836748" y="524101"/>
                  <a:pt x="842890" y="519970"/>
                </a:cubicBezTo>
                <a:cubicBezTo>
                  <a:pt x="844937" y="519970"/>
                  <a:pt x="846984" y="517904"/>
                  <a:pt x="849032" y="513773"/>
                </a:cubicBezTo>
                <a:cubicBezTo>
                  <a:pt x="849032" y="509641"/>
                  <a:pt x="851079" y="505509"/>
                  <a:pt x="849032" y="499312"/>
                </a:cubicBezTo>
                <a:cubicBezTo>
                  <a:pt x="851079" y="497246"/>
                  <a:pt x="853126" y="495181"/>
                  <a:pt x="855174" y="495181"/>
                </a:cubicBezTo>
                <a:close/>
                <a:moveTo>
                  <a:pt x="857262" y="486881"/>
                </a:moveTo>
                <a:cubicBezTo>
                  <a:pt x="859323" y="486881"/>
                  <a:pt x="861385" y="488946"/>
                  <a:pt x="861385" y="491012"/>
                </a:cubicBezTo>
                <a:cubicBezTo>
                  <a:pt x="863446" y="493078"/>
                  <a:pt x="863446" y="497209"/>
                  <a:pt x="861385" y="499275"/>
                </a:cubicBezTo>
                <a:cubicBezTo>
                  <a:pt x="861385" y="499275"/>
                  <a:pt x="861385" y="499275"/>
                  <a:pt x="861385" y="501341"/>
                </a:cubicBezTo>
                <a:cubicBezTo>
                  <a:pt x="863446" y="503407"/>
                  <a:pt x="867568" y="505472"/>
                  <a:pt x="867568" y="509604"/>
                </a:cubicBezTo>
                <a:cubicBezTo>
                  <a:pt x="867568" y="511670"/>
                  <a:pt x="867568" y="515801"/>
                  <a:pt x="865507" y="515801"/>
                </a:cubicBezTo>
                <a:cubicBezTo>
                  <a:pt x="863446" y="515801"/>
                  <a:pt x="863446" y="515801"/>
                  <a:pt x="861385" y="517867"/>
                </a:cubicBezTo>
                <a:cubicBezTo>
                  <a:pt x="865507" y="521999"/>
                  <a:pt x="863446" y="528196"/>
                  <a:pt x="861385" y="530262"/>
                </a:cubicBezTo>
                <a:cubicBezTo>
                  <a:pt x="859323" y="534393"/>
                  <a:pt x="855201" y="532327"/>
                  <a:pt x="853140" y="532327"/>
                </a:cubicBezTo>
                <a:cubicBezTo>
                  <a:pt x="851079" y="532327"/>
                  <a:pt x="851079" y="532327"/>
                  <a:pt x="849018" y="532327"/>
                </a:cubicBezTo>
                <a:cubicBezTo>
                  <a:pt x="849018" y="534393"/>
                  <a:pt x="849018" y="538525"/>
                  <a:pt x="844895" y="538525"/>
                </a:cubicBezTo>
                <a:cubicBezTo>
                  <a:pt x="840773" y="540590"/>
                  <a:pt x="834590" y="534393"/>
                  <a:pt x="832528" y="540590"/>
                </a:cubicBezTo>
                <a:cubicBezTo>
                  <a:pt x="828406" y="542656"/>
                  <a:pt x="822223" y="538525"/>
                  <a:pt x="820162" y="538525"/>
                </a:cubicBezTo>
                <a:cubicBezTo>
                  <a:pt x="818100" y="536459"/>
                  <a:pt x="818100" y="534393"/>
                  <a:pt x="818100" y="532327"/>
                </a:cubicBezTo>
                <a:cubicBezTo>
                  <a:pt x="820162" y="532327"/>
                  <a:pt x="822223" y="534393"/>
                  <a:pt x="824284" y="534393"/>
                </a:cubicBezTo>
                <a:cubicBezTo>
                  <a:pt x="826345" y="534393"/>
                  <a:pt x="830467" y="534393"/>
                  <a:pt x="832528" y="532327"/>
                </a:cubicBezTo>
                <a:cubicBezTo>
                  <a:pt x="836651" y="534393"/>
                  <a:pt x="840773" y="536459"/>
                  <a:pt x="842834" y="534393"/>
                </a:cubicBezTo>
                <a:cubicBezTo>
                  <a:pt x="846957" y="530262"/>
                  <a:pt x="846957" y="530262"/>
                  <a:pt x="846957" y="530262"/>
                </a:cubicBezTo>
                <a:cubicBezTo>
                  <a:pt x="851079" y="530262"/>
                  <a:pt x="853140" y="528196"/>
                  <a:pt x="857262" y="526130"/>
                </a:cubicBezTo>
                <a:cubicBezTo>
                  <a:pt x="859323" y="524064"/>
                  <a:pt x="857262" y="519933"/>
                  <a:pt x="857262" y="517867"/>
                </a:cubicBezTo>
                <a:cubicBezTo>
                  <a:pt x="859323" y="515801"/>
                  <a:pt x="861385" y="513736"/>
                  <a:pt x="861385" y="511670"/>
                </a:cubicBezTo>
                <a:cubicBezTo>
                  <a:pt x="861385" y="507538"/>
                  <a:pt x="859323" y="505472"/>
                  <a:pt x="857262" y="503407"/>
                </a:cubicBezTo>
                <a:cubicBezTo>
                  <a:pt x="859323" y="499275"/>
                  <a:pt x="859323" y="495144"/>
                  <a:pt x="857262" y="493078"/>
                </a:cubicBezTo>
                <a:cubicBezTo>
                  <a:pt x="855201" y="491012"/>
                  <a:pt x="857262" y="488946"/>
                  <a:pt x="857262" y="486881"/>
                </a:cubicBezTo>
                <a:close/>
                <a:moveTo>
                  <a:pt x="28360" y="486193"/>
                </a:moveTo>
                <a:cubicBezTo>
                  <a:pt x="28879" y="486454"/>
                  <a:pt x="29397" y="486975"/>
                  <a:pt x="30435" y="486975"/>
                </a:cubicBezTo>
                <a:cubicBezTo>
                  <a:pt x="40810" y="486975"/>
                  <a:pt x="40810" y="486975"/>
                  <a:pt x="40810" y="486975"/>
                </a:cubicBezTo>
                <a:cubicBezTo>
                  <a:pt x="42885" y="489062"/>
                  <a:pt x="42885" y="493236"/>
                  <a:pt x="42885" y="495323"/>
                </a:cubicBezTo>
                <a:cubicBezTo>
                  <a:pt x="40810" y="497410"/>
                  <a:pt x="38735" y="497410"/>
                  <a:pt x="36660" y="499496"/>
                </a:cubicBezTo>
                <a:cubicBezTo>
                  <a:pt x="34585" y="499496"/>
                  <a:pt x="32510" y="497410"/>
                  <a:pt x="30435" y="495323"/>
                </a:cubicBezTo>
                <a:cubicBezTo>
                  <a:pt x="30435" y="493236"/>
                  <a:pt x="28360" y="489062"/>
                  <a:pt x="26285" y="486975"/>
                </a:cubicBezTo>
                <a:cubicBezTo>
                  <a:pt x="27322" y="485932"/>
                  <a:pt x="27841" y="485932"/>
                  <a:pt x="28360" y="486193"/>
                </a:cubicBezTo>
                <a:close/>
                <a:moveTo>
                  <a:pt x="861260" y="484889"/>
                </a:moveTo>
                <a:cubicBezTo>
                  <a:pt x="863319" y="484889"/>
                  <a:pt x="865377" y="489015"/>
                  <a:pt x="867435" y="491078"/>
                </a:cubicBezTo>
                <a:cubicBezTo>
                  <a:pt x="867435" y="495204"/>
                  <a:pt x="865377" y="497267"/>
                  <a:pt x="865377" y="499330"/>
                </a:cubicBezTo>
                <a:cubicBezTo>
                  <a:pt x="867435" y="501394"/>
                  <a:pt x="871552" y="503457"/>
                  <a:pt x="871552" y="507583"/>
                </a:cubicBezTo>
                <a:cubicBezTo>
                  <a:pt x="871552" y="509646"/>
                  <a:pt x="871552" y="513773"/>
                  <a:pt x="869494" y="513773"/>
                </a:cubicBezTo>
                <a:cubicBezTo>
                  <a:pt x="871552" y="507583"/>
                  <a:pt x="867435" y="503457"/>
                  <a:pt x="863319" y="499330"/>
                </a:cubicBezTo>
                <a:cubicBezTo>
                  <a:pt x="867435" y="495204"/>
                  <a:pt x="863319" y="489015"/>
                  <a:pt x="861260" y="484889"/>
                </a:cubicBezTo>
                <a:close/>
                <a:moveTo>
                  <a:pt x="46869" y="484889"/>
                </a:moveTo>
                <a:cubicBezTo>
                  <a:pt x="50986" y="484889"/>
                  <a:pt x="53044" y="489026"/>
                  <a:pt x="55102" y="491094"/>
                </a:cubicBezTo>
                <a:cubicBezTo>
                  <a:pt x="55102" y="493163"/>
                  <a:pt x="50986" y="495232"/>
                  <a:pt x="53044" y="497300"/>
                </a:cubicBezTo>
                <a:cubicBezTo>
                  <a:pt x="55102" y="497300"/>
                  <a:pt x="57161" y="499369"/>
                  <a:pt x="57161" y="501437"/>
                </a:cubicBezTo>
                <a:cubicBezTo>
                  <a:pt x="57161" y="503506"/>
                  <a:pt x="57161" y="507643"/>
                  <a:pt x="55102" y="509712"/>
                </a:cubicBezTo>
                <a:cubicBezTo>
                  <a:pt x="53044" y="509712"/>
                  <a:pt x="48927" y="511781"/>
                  <a:pt x="46869" y="509712"/>
                </a:cubicBezTo>
                <a:cubicBezTo>
                  <a:pt x="44810" y="509712"/>
                  <a:pt x="44810" y="505575"/>
                  <a:pt x="42752" y="505575"/>
                </a:cubicBezTo>
                <a:cubicBezTo>
                  <a:pt x="40694" y="507643"/>
                  <a:pt x="40694" y="509712"/>
                  <a:pt x="36577" y="509712"/>
                </a:cubicBezTo>
                <a:cubicBezTo>
                  <a:pt x="34518" y="509712"/>
                  <a:pt x="32460" y="509712"/>
                  <a:pt x="30402" y="507643"/>
                </a:cubicBezTo>
                <a:cubicBezTo>
                  <a:pt x="30402" y="503506"/>
                  <a:pt x="26285" y="501437"/>
                  <a:pt x="28343" y="499369"/>
                </a:cubicBezTo>
                <a:cubicBezTo>
                  <a:pt x="32460" y="499369"/>
                  <a:pt x="34518" y="503506"/>
                  <a:pt x="38635" y="501437"/>
                </a:cubicBezTo>
                <a:cubicBezTo>
                  <a:pt x="42752" y="499369"/>
                  <a:pt x="44810" y="497300"/>
                  <a:pt x="44810" y="495232"/>
                </a:cubicBezTo>
                <a:cubicBezTo>
                  <a:pt x="46869" y="491094"/>
                  <a:pt x="38635" y="484889"/>
                  <a:pt x="46869" y="484889"/>
                </a:cubicBezTo>
                <a:close/>
                <a:moveTo>
                  <a:pt x="77855" y="466297"/>
                </a:moveTo>
                <a:cubicBezTo>
                  <a:pt x="81966" y="468362"/>
                  <a:pt x="81966" y="468362"/>
                  <a:pt x="81966" y="468362"/>
                </a:cubicBezTo>
                <a:cubicBezTo>
                  <a:pt x="90187" y="470428"/>
                  <a:pt x="94297" y="476626"/>
                  <a:pt x="98407" y="480757"/>
                </a:cubicBezTo>
                <a:cubicBezTo>
                  <a:pt x="102518" y="489020"/>
                  <a:pt x="106628" y="497283"/>
                  <a:pt x="104573" y="505546"/>
                </a:cubicBezTo>
                <a:cubicBezTo>
                  <a:pt x="100463" y="513809"/>
                  <a:pt x="92242" y="517941"/>
                  <a:pt x="84021" y="520007"/>
                </a:cubicBezTo>
                <a:cubicBezTo>
                  <a:pt x="79910" y="522072"/>
                  <a:pt x="73745" y="520007"/>
                  <a:pt x="67579" y="513809"/>
                </a:cubicBezTo>
                <a:cubicBezTo>
                  <a:pt x="65524" y="513809"/>
                  <a:pt x="65524" y="509678"/>
                  <a:pt x="65524" y="507612"/>
                </a:cubicBezTo>
                <a:cubicBezTo>
                  <a:pt x="67579" y="505546"/>
                  <a:pt x="65524" y="503480"/>
                  <a:pt x="67579" y="503480"/>
                </a:cubicBezTo>
                <a:cubicBezTo>
                  <a:pt x="69634" y="503480"/>
                  <a:pt x="71689" y="503480"/>
                  <a:pt x="73745" y="503480"/>
                </a:cubicBezTo>
                <a:cubicBezTo>
                  <a:pt x="73745" y="501415"/>
                  <a:pt x="71689" y="499349"/>
                  <a:pt x="73745" y="497283"/>
                </a:cubicBezTo>
                <a:cubicBezTo>
                  <a:pt x="75800" y="493152"/>
                  <a:pt x="77855" y="495217"/>
                  <a:pt x="81966" y="495217"/>
                </a:cubicBezTo>
                <a:cubicBezTo>
                  <a:pt x="84021" y="497283"/>
                  <a:pt x="86076" y="501415"/>
                  <a:pt x="84021" y="503480"/>
                </a:cubicBezTo>
                <a:cubicBezTo>
                  <a:pt x="81966" y="505546"/>
                  <a:pt x="79910" y="505546"/>
                  <a:pt x="77855" y="507612"/>
                </a:cubicBezTo>
                <a:cubicBezTo>
                  <a:pt x="79910" y="511744"/>
                  <a:pt x="84021" y="509678"/>
                  <a:pt x="88131" y="509678"/>
                </a:cubicBezTo>
                <a:cubicBezTo>
                  <a:pt x="94297" y="507612"/>
                  <a:pt x="98407" y="501415"/>
                  <a:pt x="98407" y="495217"/>
                </a:cubicBezTo>
                <a:cubicBezTo>
                  <a:pt x="94297" y="486954"/>
                  <a:pt x="92242" y="480757"/>
                  <a:pt x="84021" y="476626"/>
                </a:cubicBezTo>
                <a:cubicBezTo>
                  <a:pt x="77855" y="472494"/>
                  <a:pt x="71689" y="470428"/>
                  <a:pt x="63469" y="470428"/>
                </a:cubicBezTo>
                <a:cubicBezTo>
                  <a:pt x="63469" y="470428"/>
                  <a:pt x="65524" y="468362"/>
                  <a:pt x="65524" y="468362"/>
                </a:cubicBezTo>
                <a:cubicBezTo>
                  <a:pt x="69634" y="466297"/>
                  <a:pt x="73745" y="468362"/>
                  <a:pt x="77855" y="466297"/>
                </a:cubicBezTo>
                <a:close/>
                <a:moveTo>
                  <a:pt x="808020" y="464305"/>
                </a:moveTo>
                <a:cubicBezTo>
                  <a:pt x="810072" y="464305"/>
                  <a:pt x="810072" y="466363"/>
                  <a:pt x="810072" y="466363"/>
                </a:cubicBezTo>
                <a:cubicBezTo>
                  <a:pt x="812124" y="468421"/>
                  <a:pt x="810072" y="470480"/>
                  <a:pt x="808020" y="472538"/>
                </a:cubicBezTo>
                <a:cubicBezTo>
                  <a:pt x="808020" y="472538"/>
                  <a:pt x="805967" y="472538"/>
                  <a:pt x="805967" y="474597"/>
                </a:cubicBezTo>
                <a:cubicBezTo>
                  <a:pt x="808020" y="476655"/>
                  <a:pt x="810072" y="478713"/>
                  <a:pt x="808020" y="480772"/>
                </a:cubicBezTo>
                <a:cubicBezTo>
                  <a:pt x="808020" y="482830"/>
                  <a:pt x="805967" y="482830"/>
                  <a:pt x="803915" y="484889"/>
                </a:cubicBezTo>
                <a:cubicBezTo>
                  <a:pt x="801863" y="484889"/>
                  <a:pt x="799810" y="482830"/>
                  <a:pt x="799810" y="480772"/>
                </a:cubicBezTo>
                <a:cubicBezTo>
                  <a:pt x="797758" y="480772"/>
                  <a:pt x="797758" y="484889"/>
                  <a:pt x="793653" y="484889"/>
                </a:cubicBezTo>
                <a:cubicBezTo>
                  <a:pt x="791601" y="484889"/>
                  <a:pt x="789548" y="484889"/>
                  <a:pt x="789548" y="482830"/>
                </a:cubicBezTo>
                <a:cubicBezTo>
                  <a:pt x="789548" y="480772"/>
                  <a:pt x="789548" y="478713"/>
                  <a:pt x="791601" y="476655"/>
                </a:cubicBezTo>
                <a:cubicBezTo>
                  <a:pt x="795706" y="478713"/>
                  <a:pt x="799810" y="474597"/>
                  <a:pt x="801863" y="470480"/>
                </a:cubicBezTo>
                <a:cubicBezTo>
                  <a:pt x="801863" y="466363"/>
                  <a:pt x="801863" y="466363"/>
                  <a:pt x="801863" y="466363"/>
                </a:cubicBezTo>
                <a:cubicBezTo>
                  <a:pt x="803915" y="466363"/>
                  <a:pt x="808020" y="466363"/>
                  <a:pt x="808020" y="464305"/>
                </a:cubicBezTo>
                <a:close/>
                <a:moveTo>
                  <a:pt x="787225" y="462313"/>
                </a:moveTo>
                <a:cubicBezTo>
                  <a:pt x="791430" y="464360"/>
                  <a:pt x="795635" y="464360"/>
                  <a:pt x="799841" y="466407"/>
                </a:cubicBezTo>
                <a:cubicBezTo>
                  <a:pt x="799841" y="468455"/>
                  <a:pt x="799841" y="470502"/>
                  <a:pt x="799841" y="470502"/>
                </a:cubicBezTo>
                <a:cubicBezTo>
                  <a:pt x="797738" y="474597"/>
                  <a:pt x="795635" y="474597"/>
                  <a:pt x="791430" y="474597"/>
                </a:cubicBezTo>
                <a:cubicBezTo>
                  <a:pt x="789327" y="474597"/>
                  <a:pt x="789327" y="474597"/>
                  <a:pt x="789327" y="474597"/>
                </a:cubicBezTo>
                <a:cubicBezTo>
                  <a:pt x="789327" y="470502"/>
                  <a:pt x="787225" y="466407"/>
                  <a:pt x="787225" y="462313"/>
                </a:cubicBezTo>
                <a:close/>
                <a:moveTo>
                  <a:pt x="811938" y="460321"/>
                </a:moveTo>
                <a:cubicBezTo>
                  <a:pt x="816046" y="460321"/>
                  <a:pt x="816046" y="464429"/>
                  <a:pt x="818101" y="466483"/>
                </a:cubicBezTo>
                <a:cubicBezTo>
                  <a:pt x="818101" y="470592"/>
                  <a:pt x="818101" y="474700"/>
                  <a:pt x="816046" y="476755"/>
                </a:cubicBezTo>
                <a:cubicBezTo>
                  <a:pt x="811938" y="478809"/>
                  <a:pt x="816046" y="480863"/>
                  <a:pt x="816046" y="482917"/>
                </a:cubicBezTo>
                <a:cubicBezTo>
                  <a:pt x="816046" y="487026"/>
                  <a:pt x="813992" y="491134"/>
                  <a:pt x="809883" y="491134"/>
                </a:cubicBezTo>
                <a:cubicBezTo>
                  <a:pt x="807829" y="493189"/>
                  <a:pt x="805775" y="493189"/>
                  <a:pt x="803721" y="493189"/>
                </a:cubicBezTo>
                <a:cubicBezTo>
                  <a:pt x="799612" y="489080"/>
                  <a:pt x="799612" y="489080"/>
                  <a:pt x="799612" y="489080"/>
                </a:cubicBezTo>
                <a:cubicBezTo>
                  <a:pt x="797558" y="489080"/>
                  <a:pt x="799612" y="491134"/>
                  <a:pt x="797558" y="491134"/>
                </a:cubicBezTo>
                <a:cubicBezTo>
                  <a:pt x="795504" y="493189"/>
                  <a:pt x="791395" y="493189"/>
                  <a:pt x="789341" y="493189"/>
                </a:cubicBezTo>
                <a:cubicBezTo>
                  <a:pt x="787287" y="491134"/>
                  <a:pt x="785233" y="489080"/>
                  <a:pt x="785233" y="487026"/>
                </a:cubicBezTo>
                <a:cubicBezTo>
                  <a:pt x="785233" y="487026"/>
                  <a:pt x="785233" y="484972"/>
                  <a:pt x="785233" y="484972"/>
                </a:cubicBezTo>
                <a:cubicBezTo>
                  <a:pt x="789341" y="487026"/>
                  <a:pt x="795504" y="487026"/>
                  <a:pt x="797558" y="484972"/>
                </a:cubicBezTo>
                <a:cubicBezTo>
                  <a:pt x="801667" y="487026"/>
                  <a:pt x="805775" y="487026"/>
                  <a:pt x="807829" y="484972"/>
                </a:cubicBezTo>
                <a:cubicBezTo>
                  <a:pt x="811938" y="482917"/>
                  <a:pt x="811938" y="478809"/>
                  <a:pt x="809883" y="474700"/>
                </a:cubicBezTo>
                <a:cubicBezTo>
                  <a:pt x="811938" y="470592"/>
                  <a:pt x="813992" y="468538"/>
                  <a:pt x="811938" y="464429"/>
                </a:cubicBezTo>
                <a:cubicBezTo>
                  <a:pt x="811938" y="462375"/>
                  <a:pt x="811938" y="462375"/>
                  <a:pt x="811938" y="460321"/>
                </a:cubicBezTo>
                <a:close/>
                <a:moveTo>
                  <a:pt x="96419" y="456005"/>
                </a:moveTo>
                <a:cubicBezTo>
                  <a:pt x="100569" y="458071"/>
                  <a:pt x="100569" y="464268"/>
                  <a:pt x="102644" y="466334"/>
                </a:cubicBezTo>
                <a:cubicBezTo>
                  <a:pt x="102644" y="470465"/>
                  <a:pt x="100569" y="472531"/>
                  <a:pt x="98494" y="474597"/>
                </a:cubicBezTo>
                <a:cubicBezTo>
                  <a:pt x="96419" y="474597"/>
                  <a:pt x="96419" y="474597"/>
                  <a:pt x="94344" y="474597"/>
                </a:cubicBezTo>
                <a:cubicBezTo>
                  <a:pt x="94344" y="472531"/>
                  <a:pt x="96419" y="472531"/>
                  <a:pt x="96419" y="470465"/>
                </a:cubicBezTo>
                <a:cubicBezTo>
                  <a:pt x="98494" y="468400"/>
                  <a:pt x="98494" y="464268"/>
                  <a:pt x="98494" y="462202"/>
                </a:cubicBezTo>
                <a:cubicBezTo>
                  <a:pt x="98494" y="460136"/>
                  <a:pt x="94344" y="458071"/>
                  <a:pt x="96419" y="456005"/>
                </a:cubicBezTo>
                <a:close/>
                <a:moveTo>
                  <a:pt x="775088" y="452021"/>
                </a:moveTo>
                <a:cubicBezTo>
                  <a:pt x="779220" y="452021"/>
                  <a:pt x="781285" y="456149"/>
                  <a:pt x="783351" y="458213"/>
                </a:cubicBezTo>
                <a:cubicBezTo>
                  <a:pt x="785417" y="466470"/>
                  <a:pt x="789548" y="474727"/>
                  <a:pt x="785417" y="482983"/>
                </a:cubicBezTo>
                <a:cubicBezTo>
                  <a:pt x="783351" y="485048"/>
                  <a:pt x="783351" y="485048"/>
                  <a:pt x="781285" y="485048"/>
                </a:cubicBezTo>
                <a:cubicBezTo>
                  <a:pt x="781285" y="485048"/>
                  <a:pt x="779220" y="485048"/>
                  <a:pt x="779220" y="485048"/>
                </a:cubicBezTo>
                <a:cubicBezTo>
                  <a:pt x="779220" y="489176"/>
                  <a:pt x="779220" y="493304"/>
                  <a:pt x="777154" y="495368"/>
                </a:cubicBezTo>
                <a:cubicBezTo>
                  <a:pt x="777154" y="497433"/>
                  <a:pt x="775088" y="499497"/>
                  <a:pt x="773022" y="499497"/>
                </a:cubicBezTo>
                <a:cubicBezTo>
                  <a:pt x="770957" y="499497"/>
                  <a:pt x="770957" y="499497"/>
                  <a:pt x="770957" y="499497"/>
                </a:cubicBezTo>
                <a:cubicBezTo>
                  <a:pt x="773022" y="493304"/>
                  <a:pt x="770957" y="489176"/>
                  <a:pt x="773022" y="485048"/>
                </a:cubicBezTo>
                <a:cubicBezTo>
                  <a:pt x="775088" y="480919"/>
                  <a:pt x="777154" y="476791"/>
                  <a:pt x="775088" y="470598"/>
                </a:cubicBezTo>
                <a:cubicBezTo>
                  <a:pt x="777154" y="472662"/>
                  <a:pt x="777154" y="478855"/>
                  <a:pt x="781285" y="476791"/>
                </a:cubicBezTo>
                <a:cubicBezTo>
                  <a:pt x="785417" y="474727"/>
                  <a:pt x="783351" y="470598"/>
                  <a:pt x="783351" y="468534"/>
                </a:cubicBezTo>
                <a:cubicBezTo>
                  <a:pt x="781285" y="464406"/>
                  <a:pt x="779220" y="460277"/>
                  <a:pt x="777154" y="456149"/>
                </a:cubicBezTo>
                <a:cubicBezTo>
                  <a:pt x="777154" y="456149"/>
                  <a:pt x="777154" y="456149"/>
                  <a:pt x="775088" y="456149"/>
                </a:cubicBezTo>
                <a:cubicBezTo>
                  <a:pt x="775088" y="460277"/>
                  <a:pt x="777154" y="464406"/>
                  <a:pt x="775088" y="468534"/>
                </a:cubicBezTo>
                <a:cubicBezTo>
                  <a:pt x="773022" y="466470"/>
                  <a:pt x="775088" y="460277"/>
                  <a:pt x="773022" y="458213"/>
                </a:cubicBezTo>
                <a:cubicBezTo>
                  <a:pt x="775088" y="456149"/>
                  <a:pt x="770957" y="452021"/>
                  <a:pt x="775088" y="452021"/>
                </a:cubicBezTo>
                <a:close/>
                <a:moveTo>
                  <a:pt x="32704" y="452021"/>
                </a:moveTo>
                <a:cubicBezTo>
                  <a:pt x="36814" y="452021"/>
                  <a:pt x="40924" y="454075"/>
                  <a:pt x="42980" y="456129"/>
                </a:cubicBezTo>
                <a:cubicBezTo>
                  <a:pt x="42980" y="456129"/>
                  <a:pt x="42980" y="458184"/>
                  <a:pt x="45035" y="458184"/>
                </a:cubicBezTo>
                <a:cubicBezTo>
                  <a:pt x="47090" y="456129"/>
                  <a:pt x="51201" y="458184"/>
                  <a:pt x="55311" y="458184"/>
                </a:cubicBezTo>
                <a:cubicBezTo>
                  <a:pt x="57366" y="462292"/>
                  <a:pt x="61477" y="464346"/>
                  <a:pt x="61477" y="470509"/>
                </a:cubicBezTo>
                <a:cubicBezTo>
                  <a:pt x="59421" y="472563"/>
                  <a:pt x="59421" y="474617"/>
                  <a:pt x="55311" y="476672"/>
                </a:cubicBezTo>
                <a:cubicBezTo>
                  <a:pt x="53256" y="476672"/>
                  <a:pt x="49145" y="476672"/>
                  <a:pt x="47090" y="476672"/>
                </a:cubicBezTo>
                <a:cubicBezTo>
                  <a:pt x="45035" y="476672"/>
                  <a:pt x="47090" y="478726"/>
                  <a:pt x="45035" y="480780"/>
                </a:cubicBezTo>
                <a:cubicBezTo>
                  <a:pt x="42980" y="482834"/>
                  <a:pt x="38869" y="484889"/>
                  <a:pt x="34759" y="484889"/>
                </a:cubicBezTo>
                <a:cubicBezTo>
                  <a:pt x="30648" y="482834"/>
                  <a:pt x="26538" y="482834"/>
                  <a:pt x="22427" y="478726"/>
                </a:cubicBezTo>
                <a:cubicBezTo>
                  <a:pt x="22427" y="476672"/>
                  <a:pt x="24483" y="474617"/>
                  <a:pt x="24483" y="470509"/>
                </a:cubicBezTo>
                <a:cubicBezTo>
                  <a:pt x="24483" y="466401"/>
                  <a:pt x="20372" y="464346"/>
                  <a:pt x="18317" y="462292"/>
                </a:cubicBezTo>
                <a:cubicBezTo>
                  <a:pt x="18317" y="460238"/>
                  <a:pt x="20372" y="460238"/>
                  <a:pt x="20372" y="460238"/>
                </a:cubicBezTo>
                <a:cubicBezTo>
                  <a:pt x="22427" y="456129"/>
                  <a:pt x="28593" y="454075"/>
                  <a:pt x="32704" y="452021"/>
                </a:cubicBezTo>
                <a:close/>
                <a:moveTo>
                  <a:pt x="102423" y="448037"/>
                </a:moveTo>
                <a:cubicBezTo>
                  <a:pt x="106518" y="448037"/>
                  <a:pt x="104470" y="456226"/>
                  <a:pt x="108565" y="452132"/>
                </a:cubicBezTo>
                <a:cubicBezTo>
                  <a:pt x="112660" y="452132"/>
                  <a:pt x="114707" y="454179"/>
                  <a:pt x="116754" y="456226"/>
                </a:cubicBezTo>
                <a:cubicBezTo>
                  <a:pt x="116754" y="458274"/>
                  <a:pt x="114707" y="460321"/>
                  <a:pt x="116754" y="460321"/>
                </a:cubicBezTo>
                <a:cubicBezTo>
                  <a:pt x="118802" y="460321"/>
                  <a:pt x="120849" y="462368"/>
                  <a:pt x="120849" y="464416"/>
                </a:cubicBezTo>
                <a:cubicBezTo>
                  <a:pt x="122896" y="466463"/>
                  <a:pt x="122896" y="468510"/>
                  <a:pt x="120849" y="470558"/>
                </a:cubicBezTo>
                <a:cubicBezTo>
                  <a:pt x="118802" y="472605"/>
                  <a:pt x="114707" y="470558"/>
                  <a:pt x="114707" y="472605"/>
                </a:cubicBezTo>
                <a:cubicBezTo>
                  <a:pt x="114707" y="474652"/>
                  <a:pt x="116754" y="476699"/>
                  <a:pt x="116754" y="478747"/>
                </a:cubicBezTo>
                <a:cubicBezTo>
                  <a:pt x="114707" y="480794"/>
                  <a:pt x="112660" y="480794"/>
                  <a:pt x="110612" y="478747"/>
                </a:cubicBezTo>
                <a:cubicBezTo>
                  <a:pt x="110612" y="478747"/>
                  <a:pt x="108565" y="478747"/>
                  <a:pt x="108565" y="478747"/>
                </a:cubicBezTo>
                <a:cubicBezTo>
                  <a:pt x="106518" y="480794"/>
                  <a:pt x="108565" y="480794"/>
                  <a:pt x="108565" y="482841"/>
                </a:cubicBezTo>
                <a:cubicBezTo>
                  <a:pt x="106518" y="482841"/>
                  <a:pt x="104470" y="484889"/>
                  <a:pt x="104470" y="482841"/>
                </a:cubicBezTo>
                <a:cubicBezTo>
                  <a:pt x="102423" y="480794"/>
                  <a:pt x="100376" y="478747"/>
                  <a:pt x="98328" y="476699"/>
                </a:cubicBezTo>
                <a:cubicBezTo>
                  <a:pt x="102423" y="474652"/>
                  <a:pt x="106518" y="470558"/>
                  <a:pt x="104470" y="466463"/>
                </a:cubicBezTo>
                <a:cubicBezTo>
                  <a:pt x="104470" y="462368"/>
                  <a:pt x="102423" y="458274"/>
                  <a:pt x="98328" y="454179"/>
                </a:cubicBezTo>
                <a:cubicBezTo>
                  <a:pt x="98328" y="452132"/>
                  <a:pt x="100376" y="450084"/>
                  <a:pt x="102423" y="448037"/>
                </a:cubicBezTo>
                <a:close/>
                <a:moveTo>
                  <a:pt x="127212" y="443721"/>
                </a:moveTo>
                <a:cubicBezTo>
                  <a:pt x="127212" y="443721"/>
                  <a:pt x="129259" y="443721"/>
                  <a:pt x="129259" y="443721"/>
                </a:cubicBezTo>
                <a:cubicBezTo>
                  <a:pt x="133354" y="447894"/>
                  <a:pt x="133354" y="447894"/>
                  <a:pt x="133354" y="447894"/>
                </a:cubicBezTo>
                <a:cubicBezTo>
                  <a:pt x="135401" y="454155"/>
                  <a:pt x="135401" y="454155"/>
                  <a:pt x="135401" y="454155"/>
                </a:cubicBezTo>
                <a:cubicBezTo>
                  <a:pt x="135401" y="456242"/>
                  <a:pt x="139496" y="456242"/>
                  <a:pt x="139496" y="458329"/>
                </a:cubicBezTo>
                <a:cubicBezTo>
                  <a:pt x="137449" y="458329"/>
                  <a:pt x="133354" y="456242"/>
                  <a:pt x="131307" y="454155"/>
                </a:cubicBezTo>
                <a:cubicBezTo>
                  <a:pt x="133354" y="449981"/>
                  <a:pt x="129259" y="445808"/>
                  <a:pt x="127212" y="443721"/>
                </a:cubicBezTo>
                <a:close/>
                <a:moveTo>
                  <a:pt x="828627" y="441729"/>
                </a:moveTo>
                <a:cubicBezTo>
                  <a:pt x="838880" y="441729"/>
                  <a:pt x="845031" y="447904"/>
                  <a:pt x="851183" y="454079"/>
                </a:cubicBezTo>
                <a:cubicBezTo>
                  <a:pt x="853234" y="460254"/>
                  <a:pt x="855284" y="466429"/>
                  <a:pt x="855284" y="474663"/>
                </a:cubicBezTo>
                <a:cubicBezTo>
                  <a:pt x="855284" y="482897"/>
                  <a:pt x="855284" y="489072"/>
                  <a:pt x="849133" y="495247"/>
                </a:cubicBezTo>
                <a:cubicBezTo>
                  <a:pt x="842981" y="501422"/>
                  <a:pt x="832728" y="503480"/>
                  <a:pt x="826576" y="499364"/>
                </a:cubicBezTo>
                <a:cubicBezTo>
                  <a:pt x="822475" y="497305"/>
                  <a:pt x="820424" y="495247"/>
                  <a:pt x="820424" y="491130"/>
                </a:cubicBezTo>
                <a:cubicBezTo>
                  <a:pt x="820424" y="489072"/>
                  <a:pt x="820424" y="487013"/>
                  <a:pt x="822475" y="484955"/>
                </a:cubicBezTo>
                <a:cubicBezTo>
                  <a:pt x="824526" y="484955"/>
                  <a:pt x="826576" y="487013"/>
                  <a:pt x="828627" y="484955"/>
                </a:cubicBezTo>
                <a:cubicBezTo>
                  <a:pt x="826576" y="480838"/>
                  <a:pt x="826576" y="478780"/>
                  <a:pt x="828627" y="476721"/>
                </a:cubicBezTo>
                <a:cubicBezTo>
                  <a:pt x="830677" y="472605"/>
                  <a:pt x="834778" y="474663"/>
                  <a:pt x="836829" y="474663"/>
                </a:cubicBezTo>
                <a:cubicBezTo>
                  <a:pt x="840930" y="478780"/>
                  <a:pt x="840930" y="482897"/>
                  <a:pt x="838880" y="487013"/>
                </a:cubicBezTo>
                <a:cubicBezTo>
                  <a:pt x="838880" y="487013"/>
                  <a:pt x="836829" y="487013"/>
                  <a:pt x="836829" y="489072"/>
                </a:cubicBezTo>
                <a:cubicBezTo>
                  <a:pt x="838880" y="491130"/>
                  <a:pt x="840930" y="489072"/>
                  <a:pt x="842981" y="489072"/>
                </a:cubicBezTo>
                <a:cubicBezTo>
                  <a:pt x="847082" y="484955"/>
                  <a:pt x="851183" y="478780"/>
                  <a:pt x="851183" y="472605"/>
                </a:cubicBezTo>
                <a:cubicBezTo>
                  <a:pt x="851183" y="462313"/>
                  <a:pt x="842981" y="449962"/>
                  <a:pt x="832728" y="445846"/>
                </a:cubicBezTo>
                <a:cubicBezTo>
                  <a:pt x="830677" y="445846"/>
                  <a:pt x="828627" y="445846"/>
                  <a:pt x="828627" y="443787"/>
                </a:cubicBezTo>
                <a:cubicBezTo>
                  <a:pt x="828627" y="443787"/>
                  <a:pt x="828627" y="441729"/>
                  <a:pt x="828627" y="441729"/>
                </a:cubicBezTo>
                <a:close/>
                <a:moveTo>
                  <a:pt x="15565" y="440653"/>
                </a:moveTo>
                <a:lnTo>
                  <a:pt x="14683" y="449402"/>
                </a:lnTo>
                <a:lnTo>
                  <a:pt x="16304" y="443052"/>
                </a:lnTo>
                <a:close/>
                <a:moveTo>
                  <a:pt x="32545" y="439737"/>
                </a:moveTo>
                <a:cubicBezTo>
                  <a:pt x="34632" y="439737"/>
                  <a:pt x="36719" y="439737"/>
                  <a:pt x="38806" y="441784"/>
                </a:cubicBezTo>
                <a:cubicBezTo>
                  <a:pt x="40893" y="443831"/>
                  <a:pt x="38806" y="445879"/>
                  <a:pt x="38806" y="447926"/>
                </a:cubicBezTo>
                <a:cubicBezTo>
                  <a:pt x="36719" y="452021"/>
                  <a:pt x="30459" y="449973"/>
                  <a:pt x="26285" y="452021"/>
                </a:cubicBezTo>
                <a:cubicBezTo>
                  <a:pt x="28372" y="447926"/>
                  <a:pt x="28372" y="445879"/>
                  <a:pt x="28372" y="443831"/>
                </a:cubicBezTo>
                <a:cubicBezTo>
                  <a:pt x="30459" y="441784"/>
                  <a:pt x="30459" y="439737"/>
                  <a:pt x="32545" y="439737"/>
                </a:cubicBezTo>
                <a:close/>
                <a:moveTo>
                  <a:pt x="112936" y="435421"/>
                </a:moveTo>
                <a:cubicBezTo>
                  <a:pt x="114928" y="435421"/>
                  <a:pt x="116920" y="435421"/>
                  <a:pt x="118912" y="437524"/>
                </a:cubicBezTo>
                <a:cubicBezTo>
                  <a:pt x="118912" y="439626"/>
                  <a:pt x="120904" y="439626"/>
                  <a:pt x="118912" y="441729"/>
                </a:cubicBezTo>
                <a:cubicBezTo>
                  <a:pt x="116920" y="441729"/>
                  <a:pt x="116920" y="439626"/>
                  <a:pt x="116920" y="437524"/>
                </a:cubicBezTo>
                <a:cubicBezTo>
                  <a:pt x="114928" y="437524"/>
                  <a:pt x="112936" y="435421"/>
                  <a:pt x="112936" y="435421"/>
                </a:cubicBezTo>
                <a:close/>
                <a:moveTo>
                  <a:pt x="106739" y="435421"/>
                </a:moveTo>
                <a:cubicBezTo>
                  <a:pt x="112881" y="435421"/>
                  <a:pt x="114928" y="441596"/>
                  <a:pt x="119023" y="445713"/>
                </a:cubicBezTo>
                <a:cubicBezTo>
                  <a:pt x="121070" y="443655"/>
                  <a:pt x="125165" y="445713"/>
                  <a:pt x="127212" y="445713"/>
                </a:cubicBezTo>
                <a:cubicBezTo>
                  <a:pt x="131307" y="449830"/>
                  <a:pt x="127212" y="456005"/>
                  <a:pt x="133354" y="458063"/>
                </a:cubicBezTo>
                <a:cubicBezTo>
                  <a:pt x="135402" y="458063"/>
                  <a:pt x="137449" y="462180"/>
                  <a:pt x="139496" y="464238"/>
                </a:cubicBezTo>
                <a:cubicBezTo>
                  <a:pt x="139496" y="468355"/>
                  <a:pt x="137449" y="470413"/>
                  <a:pt x="137449" y="474530"/>
                </a:cubicBezTo>
                <a:cubicBezTo>
                  <a:pt x="133354" y="474530"/>
                  <a:pt x="131307" y="476589"/>
                  <a:pt x="129260" y="476589"/>
                </a:cubicBezTo>
                <a:cubicBezTo>
                  <a:pt x="127212" y="478647"/>
                  <a:pt x="129260" y="478647"/>
                  <a:pt x="129260" y="480706"/>
                </a:cubicBezTo>
                <a:cubicBezTo>
                  <a:pt x="131307" y="482764"/>
                  <a:pt x="131307" y="484822"/>
                  <a:pt x="129260" y="484822"/>
                </a:cubicBezTo>
                <a:cubicBezTo>
                  <a:pt x="127212" y="488939"/>
                  <a:pt x="123118" y="486881"/>
                  <a:pt x="119023" y="486881"/>
                </a:cubicBezTo>
                <a:cubicBezTo>
                  <a:pt x="116976" y="488939"/>
                  <a:pt x="119023" y="490997"/>
                  <a:pt x="116976" y="493056"/>
                </a:cubicBezTo>
                <a:cubicBezTo>
                  <a:pt x="114928" y="497173"/>
                  <a:pt x="112881" y="490997"/>
                  <a:pt x="108786" y="493056"/>
                </a:cubicBezTo>
                <a:cubicBezTo>
                  <a:pt x="106739" y="493056"/>
                  <a:pt x="106739" y="488939"/>
                  <a:pt x="104692" y="486881"/>
                </a:cubicBezTo>
                <a:cubicBezTo>
                  <a:pt x="106739" y="486881"/>
                  <a:pt x="110834" y="484822"/>
                  <a:pt x="110834" y="482764"/>
                </a:cubicBezTo>
                <a:cubicBezTo>
                  <a:pt x="112881" y="482764"/>
                  <a:pt x="112881" y="482764"/>
                  <a:pt x="114928" y="482764"/>
                </a:cubicBezTo>
                <a:cubicBezTo>
                  <a:pt x="116976" y="482764"/>
                  <a:pt x="119023" y="480706"/>
                  <a:pt x="119023" y="478647"/>
                </a:cubicBezTo>
                <a:cubicBezTo>
                  <a:pt x="119023" y="474530"/>
                  <a:pt x="119023" y="474530"/>
                  <a:pt x="119023" y="474530"/>
                </a:cubicBezTo>
                <a:cubicBezTo>
                  <a:pt x="123118" y="474530"/>
                  <a:pt x="125165" y="470413"/>
                  <a:pt x="125165" y="468355"/>
                </a:cubicBezTo>
                <a:cubicBezTo>
                  <a:pt x="125165" y="464238"/>
                  <a:pt x="123118" y="460122"/>
                  <a:pt x="121070" y="458063"/>
                </a:cubicBezTo>
                <a:cubicBezTo>
                  <a:pt x="119023" y="456005"/>
                  <a:pt x="116976" y="451888"/>
                  <a:pt x="114928" y="449830"/>
                </a:cubicBezTo>
                <a:cubicBezTo>
                  <a:pt x="110834" y="447771"/>
                  <a:pt x="106739" y="449830"/>
                  <a:pt x="104692" y="445713"/>
                </a:cubicBezTo>
                <a:cubicBezTo>
                  <a:pt x="104692" y="445713"/>
                  <a:pt x="102644" y="445713"/>
                  <a:pt x="102644" y="443655"/>
                </a:cubicBezTo>
                <a:cubicBezTo>
                  <a:pt x="104692" y="441596"/>
                  <a:pt x="102644" y="435421"/>
                  <a:pt x="106739" y="435421"/>
                </a:cubicBezTo>
                <a:close/>
                <a:moveTo>
                  <a:pt x="851063" y="425129"/>
                </a:moveTo>
                <a:cubicBezTo>
                  <a:pt x="853150" y="425129"/>
                  <a:pt x="855237" y="425129"/>
                  <a:pt x="855237" y="425129"/>
                </a:cubicBezTo>
                <a:cubicBezTo>
                  <a:pt x="859410" y="429246"/>
                  <a:pt x="861497" y="433362"/>
                  <a:pt x="863584" y="439538"/>
                </a:cubicBezTo>
                <a:cubicBezTo>
                  <a:pt x="863584" y="443655"/>
                  <a:pt x="861497" y="451888"/>
                  <a:pt x="857324" y="453946"/>
                </a:cubicBezTo>
                <a:cubicBezTo>
                  <a:pt x="855237" y="453946"/>
                  <a:pt x="853150" y="456005"/>
                  <a:pt x="853150" y="453946"/>
                </a:cubicBezTo>
                <a:cubicBezTo>
                  <a:pt x="848976" y="451888"/>
                  <a:pt x="855237" y="449830"/>
                  <a:pt x="855237" y="445713"/>
                </a:cubicBezTo>
                <a:cubicBezTo>
                  <a:pt x="857324" y="441596"/>
                  <a:pt x="857324" y="433362"/>
                  <a:pt x="853150" y="429246"/>
                </a:cubicBezTo>
                <a:cubicBezTo>
                  <a:pt x="851063" y="429246"/>
                  <a:pt x="848976" y="427187"/>
                  <a:pt x="851063" y="425129"/>
                </a:cubicBezTo>
                <a:close/>
                <a:moveTo>
                  <a:pt x="46916" y="425129"/>
                </a:moveTo>
                <a:cubicBezTo>
                  <a:pt x="48979" y="425129"/>
                  <a:pt x="53106" y="427197"/>
                  <a:pt x="53106" y="429266"/>
                </a:cubicBezTo>
                <a:cubicBezTo>
                  <a:pt x="55169" y="431335"/>
                  <a:pt x="55169" y="435472"/>
                  <a:pt x="53106" y="437541"/>
                </a:cubicBezTo>
                <a:cubicBezTo>
                  <a:pt x="51042" y="437541"/>
                  <a:pt x="51042" y="437541"/>
                  <a:pt x="48979" y="439609"/>
                </a:cubicBezTo>
                <a:cubicBezTo>
                  <a:pt x="51042" y="441678"/>
                  <a:pt x="53106" y="441678"/>
                  <a:pt x="53106" y="445815"/>
                </a:cubicBezTo>
                <a:cubicBezTo>
                  <a:pt x="53106" y="449952"/>
                  <a:pt x="48979" y="452021"/>
                  <a:pt x="44853" y="452021"/>
                </a:cubicBezTo>
                <a:cubicBezTo>
                  <a:pt x="42790" y="452021"/>
                  <a:pt x="42790" y="452021"/>
                  <a:pt x="40727" y="452021"/>
                </a:cubicBezTo>
                <a:cubicBezTo>
                  <a:pt x="40727" y="449952"/>
                  <a:pt x="42790" y="447884"/>
                  <a:pt x="42790" y="445815"/>
                </a:cubicBezTo>
                <a:cubicBezTo>
                  <a:pt x="42790" y="443746"/>
                  <a:pt x="42790" y="439609"/>
                  <a:pt x="38664" y="437541"/>
                </a:cubicBezTo>
                <a:cubicBezTo>
                  <a:pt x="36601" y="435472"/>
                  <a:pt x="34537" y="435472"/>
                  <a:pt x="32474" y="435472"/>
                </a:cubicBezTo>
                <a:cubicBezTo>
                  <a:pt x="30411" y="435472"/>
                  <a:pt x="28348" y="437541"/>
                  <a:pt x="28348" y="439609"/>
                </a:cubicBezTo>
                <a:cubicBezTo>
                  <a:pt x="26285" y="435472"/>
                  <a:pt x="26285" y="433403"/>
                  <a:pt x="28348" y="431335"/>
                </a:cubicBezTo>
                <a:cubicBezTo>
                  <a:pt x="30411" y="429266"/>
                  <a:pt x="32474" y="427197"/>
                  <a:pt x="34537" y="427197"/>
                </a:cubicBezTo>
                <a:cubicBezTo>
                  <a:pt x="36601" y="427197"/>
                  <a:pt x="38664" y="431335"/>
                  <a:pt x="40727" y="429266"/>
                </a:cubicBezTo>
                <a:cubicBezTo>
                  <a:pt x="42790" y="427197"/>
                  <a:pt x="44853" y="425129"/>
                  <a:pt x="46916" y="425129"/>
                </a:cubicBezTo>
                <a:close/>
                <a:moveTo>
                  <a:pt x="795483" y="419153"/>
                </a:moveTo>
                <a:cubicBezTo>
                  <a:pt x="801666" y="419153"/>
                  <a:pt x="807850" y="419153"/>
                  <a:pt x="809911" y="423258"/>
                </a:cubicBezTo>
                <a:cubicBezTo>
                  <a:pt x="811972" y="425310"/>
                  <a:pt x="807850" y="429415"/>
                  <a:pt x="811972" y="429415"/>
                </a:cubicBezTo>
                <a:cubicBezTo>
                  <a:pt x="814034" y="429415"/>
                  <a:pt x="818156" y="429415"/>
                  <a:pt x="822278" y="431467"/>
                </a:cubicBezTo>
                <a:cubicBezTo>
                  <a:pt x="824339" y="433519"/>
                  <a:pt x="826400" y="437624"/>
                  <a:pt x="826400" y="443781"/>
                </a:cubicBezTo>
                <a:cubicBezTo>
                  <a:pt x="826400" y="445833"/>
                  <a:pt x="822278" y="449938"/>
                  <a:pt x="820217" y="449938"/>
                </a:cubicBezTo>
                <a:cubicBezTo>
                  <a:pt x="818156" y="451991"/>
                  <a:pt x="814034" y="451991"/>
                  <a:pt x="811972" y="451991"/>
                </a:cubicBezTo>
                <a:cubicBezTo>
                  <a:pt x="811972" y="454043"/>
                  <a:pt x="811972" y="456095"/>
                  <a:pt x="811972" y="458148"/>
                </a:cubicBezTo>
                <a:cubicBezTo>
                  <a:pt x="809911" y="460200"/>
                  <a:pt x="805789" y="464305"/>
                  <a:pt x="801666" y="464305"/>
                </a:cubicBezTo>
                <a:cubicBezTo>
                  <a:pt x="793422" y="464305"/>
                  <a:pt x="787238" y="458148"/>
                  <a:pt x="783116" y="451991"/>
                </a:cubicBezTo>
                <a:cubicBezTo>
                  <a:pt x="781055" y="451991"/>
                  <a:pt x="776933" y="449938"/>
                  <a:pt x="778994" y="447886"/>
                </a:cubicBezTo>
                <a:cubicBezTo>
                  <a:pt x="783116" y="443781"/>
                  <a:pt x="781055" y="437624"/>
                  <a:pt x="778994" y="433519"/>
                </a:cubicBezTo>
                <a:cubicBezTo>
                  <a:pt x="781055" y="427362"/>
                  <a:pt x="787238" y="419153"/>
                  <a:pt x="795483" y="419153"/>
                </a:cubicBezTo>
                <a:close/>
                <a:moveTo>
                  <a:pt x="772285" y="418342"/>
                </a:moveTo>
                <a:lnTo>
                  <a:pt x="772949" y="421145"/>
                </a:lnTo>
                <a:cubicBezTo>
                  <a:pt x="772949" y="421145"/>
                  <a:pt x="772451" y="420094"/>
                  <a:pt x="772202" y="418780"/>
                </a:cubicBezTo>
                <a:close/>
                <a:moveTo>
                  <a:pt x="772949" y="414837"/>
                </a:moveTo>
                <a:lnTo>
                  <a:pt x="772285" y="418342"/>
                </a:lnTo>
                <a:lnTo>
                  <a:pt x="772202" y="417991"/>
                </a:lnTo>
                <a:cubicBezTo>
                  <a:pt x="772451" y="416940"/>
                  <a:pt x="772949" y="415888"/>
                  <a:pt x="772949" y="414837"/>
                </a:cubicBezTo>
                <a:close/>
                <a:moveTo>
                  <a:pt x="72721" y="414644"/>
                </a:moveTo>
                <a:cubicBezTo>
                  <a:pt x="75788" y="413873"/>
                  <a:pt x="78854" y="413873"/>
                  <a:pt x="81921" y="414901"/>
                </a:cubicBezTo>
                <a:cubicBezTo>
                  <a:pt x="86010" y="414901"/>
                  <a:pt x="88054" y="416957"/>
                  <a:pt x="90098" y="419013"/>
                </a:cubicBezTo>
                <a:cubicBezTo>
                  <a:pt x="96232" y="423124"/>
                  <a:pt x="100321" y="431348"/>
                  <a:pt x="100321" y="439571"/>
                </a:cubicBezTo>
                <a:cubicBezTo>
                  <a:pt x="98276" y="449850"/>
                  <a:pt x="90098" y="460129"/>
                  <a:pt x="79876" y="464241"/>
                </a:cubicBezTo>
                <a:cubicBezTo>
                  <a:pt x="75788" y="464241"/>
                  <a:pt x="69654" y="464241"/>
                  <a:pt x="63521" y="466297"/>
                </a:cubicBezTo>
                <a:cubicBezTo>
                  <a:pt x="63521" y="466297"/>
                  <a:pt x="63521" y="464241"/>
                  <a:pt x="61477" y="464241"/>
                </a:cubicBezTo>
                <a:cubicBezTo>
                  <a:pt x="61477" y="462185"/>
                  <a:pt x="61477" y="462185"/>
                  <a:pt x="61477" y="462185"/>
                </a:cubicBezTo>
                <a:cubicBezTo>
                  <a:pt x="75788" y="462185"/>
                  <a:pt x="88054" y="456018"/>
                  <a:pt x="92143" y="443683"/>
                </a:cubicBezTo>
                <a:cubicBezTo>
                  <a:pt x="94187" y="437515"/>
                  <a:pt x="94187" y="433403"/>
                  <a:pt x="92143" y="429292"/>
                </a:cubicBezTo>
                <a:cubicBezTo>
                  <a:pt x="90098" y="425180"/>
                  <a:pt x="86010" y="423124"/>
                  <a:pt x="83965" y="423124"/>
                </a:cubicBezTo>
                <a:cubicBezTo>
                  <a:pt x="81921" y="423124"/>
                  <a:pt x="79876" y="423124"/>
                  <a:pt x="79876" y="425180"/>
                </a:cubicBezTo>
                <a:cubicBezTo>
                  <a:pt x="79876" y="425180"/>
                  <a:pt x="81921" y="425180"/>
                  <a:pt x="81921" y="427236"/>
                </a:cubicBezTo>
                <a:cubicBezTo>
                  <a:pt x="83965" y="429292"/>
                  <a:pt x="83965" y="431348"/>
                  <a:pt x="81921" y="433403"/>
                </a:cubicBezTo>
                <a:cubicBezTo>
                  <a:pt x="79876" y="435459"/>
                  <a:pt x="77832" y="435459"/>
                  <a:pt x="75788" y="437515"/>
                </a:cubicBezTo>
                <a:cubicBezTo>
                  <a:pt x="73743" y="437515"/>
                  <a:pt x="71699" y="433403"/>
                  <a:pt x="69654" y="433403"/>
                </a:cubicBezTo>
                <a:cubicBezTo>
                  <a:pt x="69654" y="431348"/>
                  <a:pt x="69654" y="429292"/>
                  <a:pt x="69654" y="429292"/>
                </a:cubicBezTo>
                <a:cubicBezTo>
                  <a:pt x="67610" y="429292"/>
                  <a:pt x="63521" y="429292"/>
                  <a:pt x="63521" y="427236"/>
                </a:cubicBezTo>
                <a:cubicBezTo>
                  <a:pt x="63521" y="425180"/>
                  <a:pt x="63521" y="421068"/>
                  <a:pt x="63521" y="419013"/>
                </a:cubicBezTo>
                <a:cubicBezTo>
                  <a:pt x="66588" y="416957"/>
                  <a:pt x="69654" y="415415"/>
                  <a:pt x="72721" y="414644"/>
                </a:cubicBezTo>
                <a:close/>
                <a:moveTo>
                  <a:pt x="857387" y="410853"/>
                </a:moveTo>
                <a:lnTo>
                  <a:pt x="865304" y="416815"/>
                </a:lnTo>
                <a:lnTo>
                  <a:pt x="865576" y="417223"/>
                </a:lnTo>
                <a:lnTo>
                  <a:pt x="865576" y="425244"/>
                </a:lnTo>
                <a:cubicBezTo>
                  <a:pt x="865576" y="427300"/>
                  <a:pt x="869671" y="427300"/>
                  <a:pt x="871718" y="427300"/>
                </a:cubicBezTo>
                <a:cubicBezTo>
                  <a:pt x="875813" y="431411"/>
                  <a:pt x="877860" y="435523"/>
                  <a:pt x="877860" y="439635"/>
                </a:cubicBezTo>
                <a:cubicBezTo>
                  <a:pt x="877860" y="441691"/>
                  <a:pt x="877860" y="445802"/>
                  <a:pt x="873765" y="447858"/>
                </a:cubicBezTo>
                <a:cubicBezTo>
                  <a:pt x="871718" y="449914"/>
                  <a:pt x="869671" y="449914"/>
                  <a:pt x="867623" y="449914"/>
                </a:cubicBezTo>
                <a:cubicBezTo>
                  <a:pt x="865576" y="451970"/>
                  <a:pt x="869671" y="454026"/>
                  <a:pt x="869671" y="456082"/>
                </a:cubicBezTo>
                <a:lnTo>
                  <a:pt x="866428" y="462595"/>
                </a:lnTo>
                <a:lnTo>
                  <a:pt x="863592" y="463807"/>
                </a:lnTo>
                <a:lnTo>
                  <a:pt x="857387" y="462249"/>
                </a:lnTo>
                <a:cubicBezTo>
                  <a:pt x="857387" y="460193"/>
                  <a:pt x="853292" y="458137"/>
                  <a:pt x="857387" y="456082"/>
                </a:cubicBezTo>
                <a:cubicBezTo>
                  <a:pt x="863529" y="454026"/>
                  <a:pt x="867623" y="445802"/>
                  <a:pt x="865576" y="439635"/>
                </a:cubicBezTo>
                <a:cubicBezTo>
                  <a:pt x="863529" y="433467"/>
                  <a:pt x="861481" y="425244"/>
                  <a:pt x="853292" y="421132"/>
                </a:cubicBezTo>
                <a:cubicBezTo>
                  <a:pt x="855339" y="417021"/>
                  <a:pt x="857387" y="414965"/>
                  <a:pt x="857387" y="410853"/>
                </a:cubicBezTo>
                <a:close/>
                <a:moveTo>
                  <a:pt x="792418" y="408399"/>
                </a:moveTo>
                <a:cubicBezTo>
                  <a:pt x="793438" y="408909"/>
                  <a:pt x="794458" y="409928"/>
                  <a:pt x="795477" y="410948"/>
                </a:cubicBezTo>
                <a:cubicBezTo>
                  <a:pt x="795477" y="412987"/>
                  <a:pt x="797517" y="415027"/>
                  <a:pt x="795477" y="415027"/>
                </a:cubicBezTo>
                <a:cubicBezTo>
                  <a:pt x="791398" y="417066"/>
                  <a:pt x="787320" y="419106"/>
                  <a:pt x="783241" y="421145"/>
                </a:cubicBezTo>
                <a:cubicBezTo>
                  <a:pt x="785280" y="417066"/>
                  <a:pt x="783241" y="410948"/>
                  <a:pt x="789359" y="408909"/>
                </a:cubicBezTo>
                <a:cubicBezTo>
                  <a:pt x="790379" y="407889"/>
                  <a:pt x="791398" y="407889"/>
                  <a:pt x="792418" y="408399"/>
                </a:cubicBezTo>
                <a:close/>
                <a:moveTo>
                  <a:pt x="881376" y="405264"/>
                </a:moveTo>
                <a:cubicBezTo>
                  <a:pt x="882835" y="405264"/>
                  <a:pt x="884002" y="408750"/>
                  <a:pt x="884002" y="408750"/>
                </a:cubicBezTo>
                <a:cubicBezTo>
                  <a:pt x="888152" y="410816"/>
                  <a:pt x="886077" y="412882"/>
                  <a:pt x="888152" y="414948"/>
                </a:cubicBezTo>
                <a:cubicBezTo>
                  <a:pt x="886077" y="417013"/>
                  <a:pt x="888152" y="419079"/>
                  <a:pt x="888152" y="421145"/>
                </a:cubicBezTo>
                <a:cubicBezTo>
                  <a:pt x="886077" y="421145"/>
                  <a:pt x="886077" y="419079"/>
                  <a:pt x="886077" y="419079"/>
                </a:cubicBezTo>
                <a:cubicBezTo>
                  <a:pt x="886077" y="414948"/>
                  <a:pt x="884002" y="410816"/>
                  <a:pt x="881927" y="408750"/>
                </a:cubicBezTo>
                <a:cubicBezTo>
                  <a:pt x="881927" y="406684"/>
                  <a:pt x="879852" y="406684"/>
                  <a:pt x="879852" y="406684"/>
                </a:cubicBezTo>
                <a:cubicBezTo>
                  <a:pt x="880371" y="405652"/>
                  <a:pt x="880889" y="405264"/>
                  <a:pt x="881376" y="405264"/>
                </a:cubicBezTo>
                <a:close/>
                <a:moveTo>
                  <a:pt x="872009" y="402693"/>
                </a:moveTo>
                <a:lnTo>
                  <a:pt x="873876" y="404545"/>
                </a:lnTo>
                <a:cubicBezTo>
                  <a:pt x="872839" y="404545"/>
                  <a:pt x="872320" y="404031"/>
                  <a:pt x="872060" y="403259"/>
                </a:cubicBezTo>
                <a:close/>
                <a:moveTo>
                  <a:pt x="77800" y="397848"/>
                </a:moveTo>
                <a:cubicBezTo>
                  <a:pt x="78823" y="398102"/>
                  <a:pt x="79847" y="398610"/>
                  <a:pt x="79847" y="398610"/>
                </a:cubicBezTo>
                <a:cubicBezTo>
                  <a:pt x="83942" y="400644"/>
                  <a:pt x="85989" y="404711"/>
                  <a:pt x="85989" y="406744"/>
                </a:cubicBezTo>
                <a:cubicBezTo>
                  <a:pt x="85989" y="408778"/>
                  <a:pt x="88037" y="410811"/>
                  <a:pt x="85989" y="412845"/>
                </a:cubicBezTo>
                <a:cubicBezTo>
                  <a:pt x="85989" y="412845"/>
                  <a:pt x="83942" y="412845"/>
                  <a:pt x="83942" y="412845"/>
                </a:cubicBezTo>
                <a:cubicBezTo>
                  <a:pt x="83942" y="410811"/>
                  <a:pt x="83942" y="408778"/>
                  <a:pt x="83942" y="408778"/>
                </a:cubicBezTo>
                <a:cubicBezTo>
                  <a:pt x="81895" y="404711"/>
                  <a:pt x="79847" y="400644"/>
                  <a:pt x="75752" y="398610"/>
                </a:cubicBezTo>
                <a:cubicBezTo>
                  <a:pt x="75752" y="397594"/>
                  <a:pt x="76776" y="397594"/>
                  <a:pt x="77800" y="397848"/>
                </a:cubicBezTo>
                <a:close/>
                <a:moveTo>
                  <a:pt x="799789" y="396577"/>
                </a:moveTo>
                <a:cubicBezTo>
                  <a:pt x="801858" y="396577"/>
                  <a:pt x="803927" y="398635"/>
                  <a:pt x="803927" y="400694"/>
                </a:cubicBezTo>
                <a:cubicBezTo>
                  <a:pt x="808064" y="402752"/>
                  <a:pt x="801858" y="404811"/>
                  <a:pt x="803927" y="406869"/>
                </a:cubicBezTo>
                <a:cubicBezTo>
                  <a:pt x="805995" y="406869"/>
                  <a:pt x="808064" y="408927"/>
                  <a:pt x="810133" y="410986"/>
                </a:cubicBezTo>
                <a:cubicBezTo>
                  <a:pt x="810133" y="413044"/>
                  <a:pt x="808064" y="417161"/>
                  <a:pt x="805995" y="417161"/>
                </a:cubicBezTo>
                <a:cubicBezTo>
                  <a:pt x="799789" y="415102"/>
                  <a:pt x="799789" y="415102"/>
                  <a:pt x="799789" y="415102"/>
                </a:cubicBezTo>
                <a:cubicBezTo>
                  <a:pt x="799789" y="410986"/>
                  <a:pt x="797721" y="408927"/>
                  <a:pt x="793584" y="406869"/>
                </a:cubicBezTo>
                <a:cubicBezTo>
                  <a:pt x="791515" y="404811"/>
                  <a:pt x="787378" y="404811"/>
                  <a:pt x="785309" y="406869"/>
                </a:cubicBezTo>
                <a:cubicBezTo>
                  <a:pt x="783241" y="404811"/>
                  <a:pt x="783241" y="402752"/>
                  <a:pt x="785309" y="400694"/>
                </a:cubicBezTo>
                <a:cubicBezTo>
                  <a:pt x="785309" y="400694"/>
                  <a:pt x="787378" y="398635"/>
                  <a:pt x="789446" y="398635"/>
                </a:cubicBezTo>
                <a:cubicBezTo>
                  <a:pt x="791515" y="396577"/>
                  <a:pt x="793584" y="400694"/>
                  <a:pt x="795652" y="402752"/>
                </a:cubicBezTo>
                <a:cubicBezTo>
                  <a:pt x="797721" y="400694"/>
                  <a:pt x="797721" y="396577"/>
                  <a:pt x="799789" y="396577"/>
                </a:cubicBezTo>
                <a:close/>
                <a:moveTo>
                  <a:pt x="110612" y="396577"/>
                </a:moveTo>
                <a:cubicBezTo>
                  <a:pt x="112715" y="400694"/>
                  <a:pt x="116920" y="402752"/>
                  <a:pt x="114818" y="406869"/>
                </a:cubicBezTo>
                <a:cubicBezTo>
                  <a:pt x="114818" y="402752"/>
                  <a:pt x="110612" y="400694"/>
                  <a:pt x="110612" y="396577"/>
                </a:cubicBezTo>
                <a:close/>
                <a:moveTo>
                  <a:pt x="868008" y="395797"/>
                </a:moveTo>
                <a:cubicBezTo>
                  <a:pt x="869856" y="396183"/>
                  <a:pt x="870245" y="398885"/>
                  <a:pt x="871801" y="400428"/>
                </a:cubicBezTo>
                <a:lnTo>
                  <a:pt x="872009" y="402693"/>
                </a:lnTo>
                <a:lnTo>
                  <a:pt x="869726" y="400428"/>
                </a:lnTo>
                <a:cubicBezTo>
                  <a:pt x="868689" y="398885"/>
                  <a:pt x="867651" y="397341"/>
                  <a:pt x="865576" y="396311"/>
                </a:cubicBezTo>
                <a:cubicBezTo>
                  <a:pt x="866614" y="395797"/>
                  <a:pt x="867392" y="395668"/>
                  <a:pt x="868008" y="395797"/>
                </a:cubicBezTo>
                <a:close/>
                <a:moveTo>
                  <a:pt x="855284" y="392261"/>
                </a:moveTo>
                <a:cubicBezTo>
                  <a:pt x="857276" y="394419"/>
                  <a:pt x="859268" y="394419"/>
                  <a:pt x="861260" y="394419"/>
                </a:cubicBezTo>
                <a:cubicBezTo>
                  <a:pt x="859268" y="394419"/>
                  <a:pt x="853292" y="396577"/>
                  <a:pt x="855284" y="392261"/>
                </a:cubicBezTo>
                <a:close/>
                <a:moveTo>
                  <a:pt x="801745" y="388277"/>
                </a:moveTo>
                <a:cubicBezTo>
                  <a:pt x="805834" y="388277"/>
                  <a:pt x="809923" y="390332"/>
                  <a:pt x="811967" y="394440"/>
                </a:cubicBezTo>
                <a:cubicBezTo>
                  <a:pt x="814012" y="396494"/>
                  <a:pt x="811967" y="400603"/>
                  <a:pt x="809923" y="402657"/>
                </a:cubicBezTo>
                <a:cubicBezTo>
                  <a:pt x="809923" y="404711"/>
                  <a:pt x="814012" y="404711"/>
                  <a:pt x="814012" y="404711"/>
                </a:cubicBezTo>
                <a:cubicBezTo>
                  <a:pt x="816056" y="406765"/>
                  <a:pt x="816056" y="408820"/>
                  <a:pt x="818101" y="412928"/>
                </a:cubicBezTo>
                <a:cubicBezTo>
                  <a:pt x="818101" y="414982"/>
                  <a:pt x="816056" y="417037"/>
                  <a:pt x="814012" y="419091"/>
                </a:cubicBezTo>
                <a:cubicBezTo>
                  <a:pt x="811967" y="421145"/>
                  <a:pt x="811967" y="421145"/>
                  <a:pt x="809923" y="421145"/>
                </a:cubicBezTo>
                <a:cubicBezTo>
                  <a:pt x="807879" y="419091"/>
                  <a:pt x="809923" y="417037"/>
                  <a:pt x="811967" y="414982"/>
                </a:cubicBezTo>
                <a:cubicBezTo>
                  <a:pt x="811967" y="412928"/>
                  <a:pt x="811967" y="410874"/>
                  <a:pt x="809923" y="406765"/>
                </a:cubicBezTo>
                <a:cubicBezTo>
                  <a:pt x="809923" y="404711"/>
                  <a:pt x="805834" y="402657"/>
                  <a:pt x="807879" y="400603"/>
                </a:cubicBezTo>
                <a:cubicBezTo>
                  <a:pt x="807879" y="398548"/>
                  <a:pt x="805834" y="396494"/>
                  <a:pt x="803790" y="394440"/>
                </a:cubicBezTo>
                <a:cubicBezTo>
                  <a:pt x="801745" y="394440"/>
                  <a:pt x="797656" y="394440"/>
                  <a:pt x="795612" y="396494"/>
                </a:cubicBezTo>
                <a:cubicBezTo>
                  <a:pt x="791523" y="396494"/>
                  <a:pt x="789479" y="394440"/>
                  <a:pt x="785390" y="396494"/>
                </a:cubicBezTo>
                <a:cubicBezTo>
                  <a:pt x="783346" y="396494"/>
                  <a:pt x="783346" y="400603"/>
                  <a:pt x="781301" y="398548"/>
                </a:cubicBezTo>
                <a:cubicBezTo>
                  <a:pt x="779257" y="396494"/>
                  <a:pt x="779257" y="394440"/>
                  <a:pt x="781301" y="392386"/>
                </a:cubicBezTo>
                <a:cubicBezTo>
                  <a:pt x="785390" y="388277"/>
                  <a:pt x="789479" y="390332"/>
                  <a:pt x="793568" y="390332"/>
                </a:cubicBezTo>
                <a:cubicBezTo>
                  <a:pt x="793568" y="392386"/>
                  <a:pt x="795612" y="394440"/>
                  <a:pt x="795612" y="392386"/>
                </a:cubicBezTo>
                <a:cubicBezTo>
                  <a:pt x="797656" y="390332"/>
                  <a:pt x="799701" y="388277"/>
                  <a:pt x="801745" y="388277"/>
                </a:cubicBezTo>
                <a:close/>
                <a:moveTo>
                  <a:pt x="766641" y="386285"/>
                </a:moveTo>
                <a:cubicBezTo>
                  <a:pt x="768707" y="386285"/>
                  <a:pt x="770772" y="388338"/>
                  <a:pt x="770772" y="390390"/>
                </a:cubicBezTo>
                <a:cubicBezTo>
                  <a:pt x="772838" y="392442"/>
                  <a:pt x="770772" y="396547"/>
                  <a:pt x="772838" y="396547"/>
                </a:cubicBezTo>
                <a:cubicBezTo>
                  <a:pt x="776970" y="396547"/>
                  <a:pt x="781101" y="400652"/>
                  <a:pt x="781101" y="402704"/>
                </a:cubicBezTo>
                <a:cubicBezTo>
                  <a:pt x="785233" y="412966"/>
                  <a:pt x="781101" y="423227"/>
                  <a:pt x="774904" y="431437"/>
                </a:cubicBezTo>
                <a:cubicBezTo>
                  <a:pt x="772838" y="431437"/>
                  <a:pt x="772838" y="429385"/>
                  <a:pt x="772838" y="429385"/>
                </a:cubicBezTo>
                <a:cubicBezTo>
                  <a:pt x="772838" y="427332"/>
                  <a:pt x="772838" y="425280"/>
                  <a:pt x="772838" y="425280"/>
                </a:cubicBezTo>
                <a:cubicBezTo>
                  <a:pt x="772838" y="425280"/>
                  <a:pt x="774904" y="425280"/>
                  <a:pt x="774904" y="425280"/>
                </a:cubicBezTo>
                <a:cubicBezTo>
                  <a:pt x="776970" y="419123"/>
                  <a:pt x="783167" y="410914"/>
                  <a:pt x="776970" y="406809"/>
                </a:cubicBezTo>
                <a:cubicBezTo>
                  <a:pt x="774904" y="406809"/>
                  <a:pt x="772838" y="408861"/>
                  <a:pt x="772838" y="410914"/>
                </a:cubicBezTo>
                <a:cubicBezTo>
                  <a:pt x="772838" y="412966"/>
                  <a:pt x="772838" y="412966"/>
                  <a:pt x="772838" y="412966"/>
                </a:cubicBezTo>
                <a:cubicBezTo>
                  <a:pt x="770772" y="402704"/>
                  <a:pt x="770772" y="402704"/>
                  <a:pt x="770772" y="402704"/>
                </a:cubicBezTo>
                <a:cubicBezTo>
                  <a:pt x="766641" y="398599"/>
                  <a:pt x="768707" y="392442"/>
                  <a:pt x="766641" y="388338"/>
                </a:cubicBezTo>
                <a:cubicBezTo>
                  <a:pt x="766641" y="386285"/>
                  <a:pt x="766641" y="386285"/>
                  <a:pt x="766641" y="386285"/>
                </a:cubicBezTo>
                <a:close/>
                <a:moveTo>
                  <a:pt x="75929" y="385514"/>
                </a:moveTo>
                <a:cubicBezTo>
                  <a:pt x="77744" y="384996"/>
                  <a:pt x="79819" y="384996"/>
                  <a:pt x="81895" y="386031"/>
                </a:cubicBezTo>
                <a:cubicBezTo>
                  <a:pt x="83970" y="388101"/>
                  <a:pt x="81895" y="390171"/>
                  <a:pt x="83970" y="390171"/>
                </a:cubicBezTo>
                <a:cubicBezTo>
                  <a:pt x="86045" y="390171"/>
                  <a:pt x="86045" y="388101"/>
                  <a:pt x="86045" y="388101"/>
                </a:cubicBezTo>
                <a:cubicBezTo>
                  <a:pt x="90195" y="388101"/>
                  <a:pt x="94344" y="390171"/>
                  <a:pt x="96419" y="392242"/>
                </a:cubicBezTo>
                <a:cubicBezTo>
                  <a:pt x="96419" y="394312"/>
                  <a:pt x="98494" y="398452"/>
                  <a:pt x="96419" y="400522"/>
                </a:cubicBezTo>
                <a:cubicBezTo>
                  <a:pt x="96419" y="402592"/>
                  <a:pt x="92269" y="402592"/>
                  <a:pt x="94344" y="404662"/>
                </a:cubicBezTo>
                <a:cubicBezTo>
                  <a:pt x="98494" y="404662"/>
                  <a:pt x="100569" y="406732"/>
                  <a:pt x="100569" y="408802"/>
                </a:cubicBezTo>
                <a:cubicBezTo>
                  <a:pt x="102644" y="410873"/>
                  <a:pt x="100569" y="415013"/>
                  <a:pt x="98494" y="415013"/>
                </a:cubicBezTo>
                <a:cubicBezTo>
                  <a:pt x="98494" y="417083"/>
                  <a:pt x="96419" y="419153"/>
                  <a:pt x="94344" y="417083"/>
                </a:cubicBezTo>
                <a:cubicBezTo>
                  <a:pt x="90195" y="415013"/>
                  <a:pt x="90195" y="415013"/>
                  <a:pt x="90195" y="415013"/>
                </a:cubicBezTo>
                <a:cubicBezTo>
                  <a:pt x="90195" y="408802"/>
                  <a:pt x="88120" y="402592"/>
                  <a:pt x="86045" y="398452"/>
                </a:cubicBezTo>
                <a:cubicBezTo>
                  <a:pt x="81895" y="396382"/>
                  <a:pt x="77744" y="394312"/>
                  <a:pt x="73595" y="394312"/>
                </a:cubicBezTo>
                <a:cubicBezTo>
                  <a:pt x="71520" y="392242"/>
                  <a:pt x="69445" y="390171"/>
                  <a:pt x="71520" y="388101"/>
                </a:cubicBezTo>
                <a:cubicBezTo>
                  <a:pt x="72557" y="387066"/>
                  <a:pt x="74113" y="386031"/>
                  <a:pt x="75929" y="385514"/>
                </a:cubicBezTo>
                <a:close/>
                <a:moveTo>
                  <a:pt x="828459" y="377985"/>
                </a:moveTo>
                <a:cubicBezTo>
                  <a:pt x="836692" y="377985"/>
                  <a:pt x="844926" y="384167"/>
                  <a:pt x="851101" y="390349"/>
                </a:cubicBezTo>
                <a:cubicBezTo>
                  <a:pt x="857276" y="400653"/>
                  <a:pt x="857276" y="413017"/>
                  <a:pt x="851101" y="421259"/>
                </a:cubicBezTo>
                <a:cubicBezTo>
                  <a:pt x="846984" y="429502"/>
                  <a:pt x="838751" y="435684"/>
                  <a:pt x="830517" y="437745"/>
                </a:cubicBezTo>
                <a:cubicBezTo>
                  <a:pt x="828459" y="437745"/>
                  <a:pt x="826400" y="435684"/>
                  <a:pt x="826400" y="433623"/>
                </a:cubicBezTo>
                <a:cubicBezTo>
                  <a:pt x="834634" y="431563"/>
                  <a:pt x="842867" y="427442"/>
                  <a:pt x="846984" y="419199"/>
                </a:cubicBezTo>
                <a:cubicBezTo>
                  <a:pt x="849043" y="413017"/>
                  <a:pt x="849043" y="404774"/>
                  <a:pt x="844926" y="398592"/>
                </a:cubicBezTo>
                <a:cubicBezTo>
                  <a:pt x="842867" y="394470"/>
                  <a:pt x="838751" y="390349"/>
                  <a:pt x="832575" y="390349"/>
                </a:cubicBezTo>
                <a:cubicBezTo>
                  <a:pt x="832575" y="392410"/>
                  <a:pt x="832575" y="392410"/>
                  <a:pt x="832575" y="392410"/>
                </a:cubicBezTo>
                <a:cubicBezTo>
                  <a:pt x="832575" y="394470"/>
                  <a:pt x="836692" y="394470"/>
                  <a:pt x="836692" y="396531"/>
                </a:cubicBezTo>
                <a:cubicBezTo>
                  <a:pt x="836692" y="398592"/>
                  <a:pt x="836692" y="402713"/>
                  <a:pt x="832575" y="402713"/>
                </a:cubicBezTo>
                <a:cubicBezTo>
                  <a:pt x="830517" y="404774"/>
                  <a:pt x="826400" y="404774"/>
                  <a:pt x="824342" y="402713"/>
                </a:cubicBezTo>
                <a:cubicBezTo>
                  <a:pt x="822284" y="400653"/>
                  <a:pt x="822284" y="400653"/>
                  <a:pt x="822284" y="398592"/>
                </a:cubicBezTo>
                <a:cubicBezTo>
                  <a:pt x="822284" y="396531"/>
                  <a:pt x="822284" y="396531"/>
                  <a:pt x="822284" y="394470"/>
                </a:cubicBezTo>
                <a:cubicBezTo>
                  <a:pt x="822284" y="394470"/>
                  <a:pt x="820225" y="394470"/>
                  <a:pt x="818167" y="392410"/>
                </a:cubicBezTo>
                <a:cubicBezTo>
                  <a:pt x="816108" y="392410"/>
                  <a:pt x="816108" y="388289"/>
                  <a:pt x="816108" y="386228"/>
                </a:cubicBezTo>
                <a:cubicBezTo>
                  <a:pt x="818167" y="380046"/>
                  <a:pt x="822284" y="377985"/>
                  <a:pt x="828459" y="377985"/>
                </a:cubicBezTo>
                <a:close/>
                <a:moveTo>
                  <a:pt x="859268" y="375993"/>
                </a:moveTo>
                <a:cubicBezTo>
                  <a:pt x="861260" y="375993"/>
                  <a:pt x="861260" y="377985"/>
                  <a:pt x="861260" y="379977"/>
                </a:cubicBezTo>
                <a:cubicBezTo>
                  <a:pt x="861260" y="379977"/>
                  <a:pt x="861260" y="381969"/>
                  <a:pt x="861260" y="381969"/>
                </a:cubicBezTo>
                <a:cubicBezTo>
                  <a:pt x="861260" y="379977"/>
                  <a:pt x="859268" y="377985"/>
                  <a:pt x="859268" y="375993"/>
                </a:cubicBezTo>
                <a:close/>
                <a:moveTo>
                  <a:pt x="71769" y="371677"/>
                </a:moveTo>
                <a:cubicBezTo>
                  <a:pt x="71769" y="371677"/>
                  <a:pt x="73761" y="371677"/>
                  <a:pt x="73761" y="371677"/>
                </a:cubicBezTo>
                <a:cubicBezTo>
                  <a:pt x="73761" y="373669"/>
                  <a:pt x="73761" y="373669"/>
                  <a:pt x="73761" y="373669"/>
                </a:cubicBezTo>
                <a:cubicBezTo>
                  <a:pt x="73761" y="373669"/>
                  <a:pt x="71769" y="371677"/>
                  <a:pt x="71769" y="371677"/>
                </a:cubicBezTo>
                <a:close/>
                <a:moveTo>
                  <a:pt x="89147" y="370972"/>
                </a:moveTo>
                <a:cubicBezTo>
                  <a:pt x="89664" y="371229"/>
                  <a:pt x="90182" y="371744"/>
                  <a:pt x="90182" y="371744"/>
                </a:cubicBezTo>
                <a:cubicBezTo>
                  <a:pt x="94319" y="375860"/>
                  <a:pt x="94319" y="375860"/>
                  <a:pt x="94319" y="375860"/>
                </a:cubicBezTo>
                <a:cubicBezTo>
                  <a:pt x="94319" y="377919"/>
                  <a:pt x="94319" y="377919"/>
                  <a:pt x="94319" y="377919"/>
                </a:cubicBezTo>
                <a:cubicBezTo>
                  <a:pt x="94319" y="377919"/>
                  <a:pt x="94319" y="375860"/>
                  <a:pt x="92250" y="375860"/>
                </a:cubicBezTo>
                <a:cubicBezTo>
                  <a:pt x="92250" y="377919"/>
                  <a:pt x="92250" y="379977"/>
                  <a:pt x="94319" y="379977"/>
                </a:cubicBezTo>
                <a:cubicBezTo>
                  <a:pt x="96387" y="379977"/>
                  <a:pt x="100525" y="379977"/>
                  <a:pt x="98456" y="377919"/>
                </a:cubicBezTo>
                <a:cubicBezTo>
                  <a:pt x="102593" y="375860"/>
                  <a:pt x="104662" y="379977"/>
                  <a:pt x="106730" y="379977"/>
                </a:cubicBezTo>
                <a:cubicBezTo>
                  <a:pt x="110868" y="384094"/>
                  <a:pt x="112936" y="388211"/>
                  <a:pt x="112936" y="392328"/>
                </a:cubicBezTo>
                <a:cubicBezTo>
                  <a:pt x="110868" y="388211"/>
                  <a:pt x="108799" y="382036"/>
                  <a:pt x="104662" y="379977"/>
                </a:cubicBezTo>
                <a:cubicBezTo>
                  <a:pt x="104662" y="379977"/>
                  <a:pt x="102593" y="379977"/>
                  <a:pt x="102593" y="379977"/>
                </a:cubicBezTo>
                <a:cubicBezTo>
                  <a:pt x="106730" y="384094"/>
                  <a:pt x="110868" y="390269"/>
                  <a:pt x="108799" y="398503"/>
                </a:cubicBezTo>
                <a:cubicBezTo>
                  <a:pt x="108799" y="398503"/>
                  <a:pt x="106730" y="400561"/>
                  <a:pt x="108799" y="400561"/>
                </a:cubicBezTo>
                <a:cubicBezTo>
                  <a:pt x="110868" y="400561"/>
                  <a:pt x="112936" y="404678"/>
                  <a:pt x="112936" y="408795"/>
                </a:cubicBezTo>
                <a:cubicBezTo>
                  <a:pt x="112936" y="410853"/>
                  <a:pt x="110868" y="414970"/>
                  <a:pt x="108799" y="414970"/>
                </a:cubicBezTo>
                <a:cubicBezTo>
                  <a:pt x="106730" y="417028"/>
                  <a:pt x="106730" y="417028"/>
                  <a:pt x="108799" y="419087"/>
                </a:cubicBezTo>
                <a:cubicBezTo>
                  <a:pt x="108799" y="419087"/>
                  <a:pt x="108799" y="419087"/>
                  <a:pt x="110868" y="419087"/>
                </a:cubicBezTo>
                <a:cubicBezTo>
                  <a:pt x="110868" y="419087"/>
                  <a:pt x="110868" y="419087"/>
                  <a:pt x="110868" y="417028"/>
                </a:cubicBezTo>
                <a:cubicBezTo>
                  <a:pt x="112936" y="417028"/>
                  <a:pt x="112936" y="419087"/>
                  <a:pt x="112936" y="421145"/>
                </a:cubicBezTo>
                <a:cubicBezTo>
                  <a:pt x="112936" y="423203"/>
                  <a:pt x="112936" y="423203"/>
                  <a:pt x="112936" y="423203"/>
                </a:cubicBezTo>
                <a:cubicBezTo>
                  <a:pt x="112936" y="423203"/>
                  <a:pt x="110868" y="421145"/>
                  <a:pt x="110868" y="421145"/>
                </a:cubicBezTo>
                <a:cubicBezTo>
                  <a:pt x="110868" y="425262"/>
                  <a:pt x="108799" y="427320"/>
                  <a:pt x="106730" y="429378"/>
                </a:cubicBezTo>
                <a:cubicBezTo>
                  <a:pt x="100525" y="431437"/>
                  <a:pt x="100525" y="423203"/>
                  <a:pt x="96387" y="421145"/>
                </a:cubicBezTo>
                <a:cubicBezTo>
                  <a:pt x="100525" y="419087"/>
                  <a:pt x="102593" y="417028"/>
                  <a:pt x="104662" y="412911"/>
                </a:cubicBezTo>
                <a:cubicBezTo>
                  <a:pt x="102593" y="408795"/>
                  <a:pt x="102593" y="404678"/>
                  <a:pt x="98456" y="402620"/>
                </a:cubicBezTo>
                <a:cubicBezTo>
                  <a:pt x="100525" y="398503"/>
                  <a:pt x="100525" y="392328"/>
                  <a:pt x="96387" y="390269"/>
                </a:cubicBezTo>
                <a:cubicBezTo>
                  <a:pt x="94319" y="382036"/>
                  <a:pt x="86044" y="388211"/>
                  <a:pt x="81907" y="384094"/>
                </a:cubicBezTo>
                <a:cubicBezTo>
                  <a:pt x="77770" y="382036"/>
                  <a:pt x="73633" y="384094"/>
                  <a:pt x="71564" y="384094"/>
                </a:cubicBezTo>
                <a:cubicBezTo>
                  <a:pt x="69495" y="386152"/>
                  <a:pt x="69495" y="388211"/>
                  <a:pt x="67427" y="386152"/>
                </a:cubicBezTo>
                <a:cubicBezTo>
                  <a:pt x="65358" y="384094"/>
                  <a:pt x="61221" y="382036"/>
                  <a:pt x="59153" y="379977"/>
                </a:cubicBezTo>
                <a:cubicBezTo>
                  <a:pt x="59153" y="377919"/>
                  <a:pt x="61221" y="377919"/>
                  <a:pt x="63290" y="375860"/>
                </a:cubicBezTo>
                <a:cubicBezTo>
                  <a:pt x="63290" y="375860"/>
                  <a:pt x="65358" y="373802"/>
                  <a:pt x="65358" y="373802"/>
                </a:cubicBezTo>
                <a:cubicBezTo>
                  <a:pt x="69495" y="373802"/>
                  <a:pt x="73633" y="373802"/>
                  <a:pt x="75701" y="377919"/>
                </a:cubicBezTo>
                <a:cubicBezTo>
                  <a:pt x="77770" y="377919"/>
                  <a:pt x="77770" y="375860"/>
                  <a:pt x="77770" y="373802"/>
                </a:cubicBezTo>
                <a:cubicBezTo>
                  <a:pt x="79839" y="373802"/>
                  <a:pt x="81907" y="371744"/>
                  <a:pt x="83976" y="371744"/>
                </a:cubicBezTo>
                <a:cubicBezTo>
                  <a:pt x="86044" y="371744"/>
                  <a:pt x="88113" y="375860"/>
                  <a:pt x="90182" y="373802"/>
                </a:cubicBezTo>
                <a:cubicBezTo>
                  <a:pt x="90182" y="371744"/>
                  <a:pt x="88113" y="371744"/>
                  <a:pt x="88113" y="371744"/>
                </a:cubicBezTo>
                <a:cubicBezTo>
                  <a:pt x="88113" y="370714"/>
                  <a:pt x="88630" y="370714"/>
                  <a:pt x="89147" y="370972"/>
                </a:cubicBezTo>
                <a:close/>
                <a:moveTo>
                  <a:pt x="824475" y="357401"/>
                </a:moveTo>
                <a:cubicBezTo>
                  <a:pt x="830550" y="357401"/>
                  <a:pt x="836626" y="361518"/>
                  <a:pt x="838651" y="367693"/>
                </a:cubicBezTo>
                <a:cubicBezTo>
                  <a:pt x="840676" y="369752"/>
                  <a:pt x="840676" y="373868"/>
                  <a:pt x="838651" y="377985"/>
                </a:cubicBezTo>
                <a:cubicBezTo>
                  <a:pt x="836626" y="377985"/>
                  <a:pt x="838651" y="373868"/>
                  <a:pt x="836626" y="371810"/>
                </a:cubicBezTo>
                <a:cubicBezTo>
                  <a:pt x="836626" y="367693"/>
                  <a:pt x="832576" y="363576"/>
                  <a:pt x="830550" y="363576"/>
                </a:cubicBezTo>
                <a:cubicBezTo>
                  <a:pt x="826500" y="363576"/>
                  <a:pt x="824475" y="361518"/>
                  <a:pt x="822450" y="363576"/>
                </a:cubicBezTo>
                <a:cubicBezTo>
                  <a:pt x="820424" y="363576"/>
                  <a:pt x="820424" y="361518"/>
                  <a:pt x="820424" y="359460"/>
                </a:cubicBezTo>
                <a:cubicBezTo>
                  <a:pt x="820424" y="357401"/>
                  <a:pt x="822450" y="359460"/>
                  <a:pt x="824475" y="357401"/>
                </a:cubicBezTo>
                <a:close/>
                <a:moveTo>
                  <a:pt x="45659" y="355899"/>
                </a:moveTo>
                <a:lnTo>
                  <a:pt x="48861" y="361338"/>
                </a:lnTo>
                <a:cubicBezTo>
                  <a:pt x="48861" y="361338"/>
                  <a:pt x="48861" y="363377"/>
                  <a:pt x="48861" y="363377"/>
                </a:cubicBezTo>
                <a:cubicBezTo>
                  <a:pt x="46802" y="361338"/>
                  <a:pt x="46802" y="359299"/>
                  <a:pt x="46802" y="359299"/>
                </a:cubicBezTo>
                <a:close/>
                <a:moveTo>
                  <a:pt x="43892" y="352899"/>
                </a:moveTo>
                <a:lnTo>
                  <a:pt x="44744" y="353180"/>
                </a:lnTo>
                <a:lnTo>
                  <a:pt x="45659" y="355899"/>
                </a:lnTo>
                <a:close/>
                <a:moveTo>
                  <a:pt x="42782" y="351013"/>
                </a:moveTo>
                <a:lnTo>
                  <a:pt x="43892" y="352899"/>
                </a:lnTo>
                <a:lnTo>
                  <a:pt x="39341" y="351396"/>
                </a:lnTo>
                <a:cubicBezTo>
                  <a:pt x="38569" y="351141"/>
                  <a:pt x="38569" y="351141"/>
                  <a:pt x="38569" y="351141"/>
                </a:cubicBezTo>
                <a:cubicBezTo>
                  <a:pt x="40113" y="350631"/>
                  <a:pt x="41528" y="350631"/>
                  <a:pt x="42782" y="351013"/>
                </a:cubicBezTo>
                <a:close/>
                <a:moveTo>
                  <a:pt x="797659" y="349101"/>
                </a:moveTo>
                <a:cubicBezTo>
                  <a:pt x="807975" y="349101"/>
                  <a:pt x="814164" y="355253"/>
                  <a:pt x="820353" y="363455"/>
                </a:cubicBezTo>
                <a:cubicBezTo>
                  <a:pt x="822416" y="367557"/>
                  <a:pt x="822416" y="371658"/>
                  <a:pt x="820353" y="375759"/>
                </a:cubicBezTo>
                <a:cubicBezTo>
                  <a:pt x="818290" y="377810"/>
                  <a:pt x="816227" y="379860"/>
                  <a:pt x="812101" y="381911"/>
                </a:cubicBezTo>
                <a:cubicBezTo>
                  <a:pt x="810038" y="381911"/>
                  <a:pt x="807975" y="379860"/>
                  <a:pt x="805911" y="377810"/>
                </a:cubicBezTo>
                <a:cubicBezTo>
                  <a:pt x="803848" y="375759"/>
                  <a:pt x="801785" y="379860"/>
                  <a:pt x="799722" y="377810"/>
                </a:cubicBezTo>
                <a:cubicBezTo>
                  <a:pt x="797659" y="375759"/>
                  <a:pt x="795596" y="375759"/>
                  <a:pt x="795596" y="373708"/>
                </a:cubicBezTo>
                <a:cubicBezTo>
                  <a:pt x="795596" y="371658"/>
                  <a:pt x="795596" y="369607"/>
                  <a:pt x="795596" y="367557"/>
                </a:cubicBezTo>
                <a:cubicBezTo>
                  <a:pt x="797659" y="365506"/>
                  <a:pt x="801785" y="363455"/>
                  <a:pt x="803848" y="363455"/>
                </a:cubicBezTo>
                <a:cubicBezTo>
                  <a:pt x="807975" y="363455"/>
                  <a:pt x="810038" y="371658"/>
                  <a:pt x="812101" y="367557"/>
                </a:cubicBezTo>
                <a:cubicBezTo>
                  <a:pt x="810038" y="363455"/>
                  <a:pt x="807975" y="359354"/>
                  <a:pt x="803848" y="357304"/>
                </a:cubicBezTo>
                <a:cubicBezTo>
                  <a:pt x="795596" y="353203"/>
                  <a:pt x="785280" y="357304"/>
                  <a:pt x="779091" y="361405"/>
                </a:cubicBezTo>
                <a:cubicBezTo>
                  <a:pt x="772901" y="367557"/>
                  <a:pt x="770838" y="375759"/>
                  <a:pt x="768775" y="383961"/>
                </a:cubicBezTo>
                <a:cubicBezTo>
                  <a:pt x="768775" y="383961"/>
                  <a:pt x="766712" y="383961"/>
                  <a:pt x="764649" y="383961"/>
                </a:cubicBezTo>
                <a:cubicBezTo>
                  <a:pt x="764649" y="379860"/>
                  <a:pt x="764649" y="373708"/>
                  <a:pt x="766712" y="371658"/>
                </a:cubicBezTo>
                <a:cubicBezTo>
                  <a:pt x="770838" y="357304"/>
                  <a:pt x="783217" y="349101"/>
                  <a:pt x="797659" y="349101"/>
                </a:cubicBezTo>
                <a:close/>
                <a:moveTo>
                  <a:pt x="828480" y="347109"/>
                </a:moveTo>
                <a:cubicBezTo>
                  <a:pt x="832569" y="347109"/>
                  <a:pt x="834613" y="351204"/>
                  <a:pt x="836657" y="351204"/>
                </a:cubicBezTo>
                <a:cubicBezTo>
                  <a:pt x="838702" y="351204"/>
                  <a:pt x="840746" y="351204"/>
                  <a:pt x="842791" y="351204"/>
                </a:cubicBezTo>
                <a:cubicBezTo>
                  <a:pt x="844835" y="353251"/>
                  <a:pt x="846879" y="355299"/>
                  <a:pt x="846879" y="357346"/>
                </a:cubicBezTo>
                <a:cubicBezTo>
                  <a:pt x="848924" y="359394"/>
                  <a:pt x="846879" y="361441"/>
                  <a:pt x="846879" y="363488"/>
                </a:cubicBezTo>
                <a:cubicBezTo>
                  <a:pt x="848924" y="365535"/>
                  <a:pt x="850968" y="365535"/>
                  <a:pt x="850968" y="367583"/>
                </a:cubicBezTo>
                <a:cubicBezTo>
                  <a:pt x="850968" y="369630"/>
                  <a:pt x="850968" y="371677"/>
                  <a:pt x="850968" y="373725"/>
                </a:cubicBezTo>
                <a:cubicBezTo>
                  <a:pt x="850968" y="373725"/>
                  <a:pt x="848924" y="373725"/>
                  <a:pt x="848924" y="375772"/>
                </a:cubicBezTo>
                <a:cubicBezTo>
                  <a:pt x="848924" y="375772"/>
                  <a:pt x="850968" y="379867"/>
                  <a:pt x="850968" y="381914"/>
                </a:cubicBezTo>
                <a:cubicBezTo>
                  <a:pt x="850968" y="381914"/>
                  <a:pt x="848924" y="383961"/>
                  <a:pt x="848924" y="383961"/>
                </a:cubicBezTo>
                <a:cubicBezTo>
                  <a:pt x="842791" y="377819"/>
                  <a:pt x="842791" y="377819"/>
                  <a:pt x="842791" y="377819"/>
                </a:cubicBezTo>
                <a:cubicBezTo>
                  <a:pt x="844835" y="371677"/>
                  <a:pt x="842791" y="365535"/>
                  <a:pt x="836657" y="359394"/>
                </a:cubicBezTo>
                <a:cubicBezTo>
                  <a:pt x="832569" y="355299"/>
                  <a:pt x="828480" y="355299"/>
                  <a:pt x="822347" y="355299"/>
                </a:cubicBezTo>
                <a:cubicBezTo>
                  <a:pt x="820302" y="355299"/>
                  <a:pt x="818258" y="357346"/>
                  <a:pt x="816213" y="355299"/>
                </a:cubicBezTo>
                <a:cubicBezTo>
                  <a:pt x="816213" y="353251"/>
                  <a:pt x="812124" y="353251"/>
                  <a:pt x="814169" y="351204"/>
                </a:cubicBezTo>
                <a:cubicBezTo>
                  <a:pt x="816213" y="349157"/>
                  <a:pt x="818258" y="349157"/>
                  <a:pt x="820302" y="349157"/>
                </a:cubicBezTo>
                <a:cubicBezTo>
                  <a:pt x="822347" y="351204"/>
                  <a:pt x="822347" y="351204"/>
                  <a:pt x="822347" y="351204"/>
                </a:cubicBezTo>
                <a:cubicBezTo>
                  <a:pt x="824391" y="349157"/>
                  <a:pt x="826435" y="347109"/>
                  <a:pt x="828480" y="347109"/>
                </a:cubicBezTo>
                <a:close/>
                <a:moveTo>
                  <a:pt x="139466" y="345117"/>
                </a:moveTo>
                <a:cubicBezTo>
                  <a:pt x="141518" y="349196"/>
                  <a:pt x="139466" y="353275"/>
                  <a:pt x="143571" y="355315"/>
                </a:cubicBezTo>
                <a:cubicBezTo>
                  <a:pt x="143571" y="357354"/>
                  <a:pt x="147675" y="357354"/>
                  <a:pt x="147675" y="359393"/>
                </a:cubicBezTo>
                <a:cubicBezTo>
                  <a:pt x="151780" y="361433"/>
                  <a:pt x="151780" y="361433"/>
                  <a:pt x="151780" y="361433"/>
                </a:cubicBezTo>
                <a:cubicBezTo>
                  <a:pt x="149728" y="371630"/>
                  <a:pt x="149728" y="371630"/>
                  <a:pt x="149728" y="371630"/>
                </a:cubicBezTo>
                <a:cubicBezTo>
                  <a:pt x="147675" y="373669"/>
                  <a:pt x="143571" y="371630"/>
                  <a:pt x="141518" y="371630"/>
                </a:cubicBezTo>
                <a:cubicBezTo>
                  <a:pt x="139466" y="369590"/>
                  <a:pt x="137414" y="367551"/>
                  <a:pt x="137414" y="363472"/>
                </a:cubicBezTo>
                <a:cubicBezTo>
                  <a:pt x="137414" y="363472"/>
                  <a:pt x="139466" y="361433"/>
                  <a:pt x="137414" y="359393"/>
                </a:cubicBezTo>
                <a:cubicBezTo>
                  <a:pt x="133309" y="359393"/>
                  <a:pt x="131256" y="357354"/>
                  <a:pt x="131256" y="355315"/>
                </a:cubicBezTo>
                <a:cubicBezTo>
                  <a:pt x="129204" y="353275"/>
                  <a:pt x="129204" y="349196"/>
                  <a:pt x="131256" y="347157"/>
                </a:cubicBezTo>
                <a:cubicBezTo>
                  <a:pt x="133309" y="347157"/>
                  <a:pt x="137414" y="347157"/>
                  <a:pt x="139466" y="345117"/>
                </a:cubicBezTo>
                <a:close/>
                <a:moveTo>
                  <a:pt x="124971" y="345117"/>
                </a:moveTo>
                <a:cubicBezTo>
                  <a:pt x="129121" y="347168"/>
                  <a:pt x="124971" y="351269"/>
                  <a:pt x="127046" y="353320"/>
                </a:cubicBezTo>
                <a:cubicBezTo>
                  <a:pt x="129121" y="357421"/>
                  <a:pt x="129121" y="361522"/>
                  <a:pt x="135346" y="361522"/>
                </a:cubicBezTo>
                <a:cubicBezTo>
                  <a:pt x="135346" y="365623"/>
                  <a:pt x="135346" y="369724"/>
                  <a:pt x="137421" y="371775"/>
                </a:cubicBezTo>
                <a:cubicBezTo>
                  <a:pt x="141571" y="373826"/>
                  <a:pt x="143646" y="375876"/>
                  <a:pt x="147796" y="375876"/>
                </a:cubicBezTo>
                <a:cubicBezTo>
                  <a:pt x="147796" y="375876"/>
                  <a:pt x="147796" y="377927"/>
                  <a:pt x="147796" y="377927"/>
                </a:cubicBezTo>
                <a:cubicBezTo>
                  <a:pt x="143646" y="379977"/>
                  <a:pt x="139496" y="375876"/>
                  <a:pt x="135346" y="373826"/>
                </a:cubicBezTo>
                <a:cubicBezTo>
                  <a:pt x="133271" y="371775"/>
                  <a:pt x="133271" y="367674"/>
                  <a:pt x="131196" y="363573"/>
                </a:cubicBezTo>
                <a:cubicBezTo>
                  <a:pt x="127046" y="361522"/>
                  <a:pt x="124971" y="357421"/>
                  <a:pt x="124971" y="353320"/>
                </a:cubicBezTo>
                <a:cubicBezTo>
                  <a:pt x="122896" y="351269"/>
                  <a:pt x="124971" y="349219"/>
                  <a:pt x="124971" y="345117"/>
                </a:cubicBezTo>
                <a:close/>
                <a:moveTo>
                  <a:pt x="30518" y="345117"/>
                </a:moveTo>
                <a:cubicBezTo>
                  <a:pt x="30518" y="345117"/>
                  <a:pt x="30518" y="345117"/>
                  <a:pt x="32572" y="347168"/>
                </a:cubicBezTo>
                <a:lnTo>
                  <a:pt x="31887" y="347168"/>
                </a:lnTo>
                <a:close/>
                <a:moveTo>
                  <a:pt x="848976" y="342793"/>
                </a:moveTo>
                <a:cubicBezTo>
                  <a:pt x="853126" y="342793"/>
                  <a:pt x="853126" y="344856"/>
                  <a:pt x="855201" y="346920"/>
                </a:cubicBezTo>
                <a:cubicBezTo>
                  <a:pt x="859351" y="351046"/>
                  <a:pt x="855201" y="355172"/>
                  <a:pt x="859351" y="359299"/>
                </a:cubicBezTo>
                <a:cubicBezTo>
                  <a:pt x="863501" y="359299"/>
                  <a:pt x="863501" y="363425"/>
                  <a:pt x="863501" y="365488"/>
                </a:cubicBezTo>
                <a:lnTo>
                  <a:pt x="863501" y="367551"/>
                </a:lnTo>
                <a:cubicBezTo>
                  <a:pt x="863501" y="361362"/>
                  <a:pt x="857276" y="359299"/>
                  <a:pt x="855201" y="355172"/>
                </a:cubicBezTo>
                <a:cubicBezTo>
                  <a:pt x="857276" y="348983"/>
                  <a:pt x="851051" y="344856"/>
                  <a:pt x="848976" y="342793"/>
                </a:cubicBezTo>
                <a:close/>
                <a:moveTo>
                  <a:pt x="112752" y="340801"/>
                </a:moveTo>
                <a:cubicBezTo>
                  <a:pt x="116883" y="340801"/>
                  <a:pt x="118949" y="344930"/>
                  <a:pt x="123081" y="344930"/>
                </a:cubicBezTo>
                <a:cubicBezTo>
                  <a:pt x="123081" y="346994"/>
                  <a:pt x="121015" y="349058"/>
                  <a:pt x="121015" y="353186"/>
                </a:cubicBezTo>
                <a:cubicBezTo>
                  <a:pt x="121015" y="357315"/>
                  <a:pt x="125146" y="363507"/>
                  <a:pt x="129278" y="365571"/>
                </a:cubicBezTo>
                <a:cubicBezTo>
                  <a:pt x="129278" y="371764"/>
                  <a:pt x="135475" y="377956"/>
                  <a:pt x="141673" y="380020"/>
                </a:cubicBezTo>
                <a:cubicBezTo>
                  <a:pt x="141673" y="382085"/>
                  <a:pt x="145804" y="380020"/>
                  <a:pt x="145804" y="382085"/>
                </a:cubicBezTo>
                <a:cubicBezTo>
                  <a:pt x="145804" y="384149"/>
                  <a:pt x="145804" y="386213"/>
                  <a:pt x="143738" y="388277"/>
                </a:cubicBezTo>
                <a:cubicBezTo>
                  <a:pt x="139607" y="386213"/>
                  <a:pt x="131344" y="386213"/>
                  <a:pt x="129278" y="380020"/>
                </a:cubicBezTo>
                <a:cubicBezTo>
                  <a:pt x="129278" y="377956"/>
                  <a:pt x="129278" y="373828"/>
                  <a:pt x="127212" y="373828"/>
                </a:cubicBezTo>
                <a:cubicBezTo>
                  <a:pt x="123081" y="373828"/>
                  <a:pt x="118949" y="371764"/>
                  <a:pt x="116883" y="369700"/>
                </a:cubicBezTo>
                <a:cubicBezTo>
                  <a:pt x="114818" y="365571"/>
                  <a:pt x="114818" y="365571"/>
                  <a:pt x="114818" y="365571"/>
                </a:cubicBezTo>
                <a:cubicBezTo>
                  <a:pt x="114818" y="361443"/>
                  <a:pt x="114818" y="359379"/>
                  <a:pt x="116883" y="355251"/>
                </a:cubicBezTo>
                <a:cubicBezTo>
                  <a:pt x="114818" y="351122"/>
                  <a:pt x="108620" y="349058"/>
                  <a:pt x="112752" y="344930"/>
                </a:cubicBezTo>
                <a:cubicBezTo>
                  <a:pt x="112752" y="342866"/>
                  <a:pt x="112752" y="342866"/>
                  <a:pt x="112752" y="340801"/>
                </a:cubicBezTo>
                <a:close/>
                <a:moveTo>
                  <a:pt x="756715" y="338109"/>
                </a:moveTo>
                <a:cubicBezTo>
                  <a:pt x="758507" y="338367"/>
                  <a:pt x="760554" y="338883"/>
                  <a:pt x="762601" y="338883"/>
                </a:cubicBezTo>
                <a:cubicBezTo>
                  <a:pt x="762601" y="340949"/>
                  <a:pt x="762601" y="343015"/>
                  <a:pt x="764649" y="343015"/>
                </a:cubicBezTo>
                <a:cubicBezTo>
                  <a:pt x="766696" y="343015"/>
                  <a:pt x="770791" y="343015"/>
                  <a:pt x="774885" y="345080"/>
                </a:cubicBezTo>
                <a:cubicBezTo>
                  <a:pt x="776933" y="345080"/>
                  <a:pt x="776933" y="349212"/>
                  <a:pt x="776933" y="351278"/>
                </a:cubicBezTo>
                <a:cubicBezTo>
                  <a:pt x="776933" y="353344"/>
                  <a:pt x="774885" y="353344"/>
                  <a:pt x="772838" y="355409"/>
                </a:cubicBezTo>
                <a:cubicBezTo>
                  <a:pt x="770791" y="355409"/>
                  <a:pt x="768743" y="353344"/>
                  <a:pt x="766696" y="353344"/>
                </a:cubicBezTo>
                <a:cubicBezTo>
                  <a:pt x="762601" y="351278"/>
                  <a:pt x="758507" y="351278"/>
                  <a:pt x="756459" y="351278"/>
                </a:cubicBezTo>
                <a:cubicBezTo>
                  <a:pt x="754412" y="347146"/>
                  <a:pt x="752365" y="343015"/>
                  <a:pt x="752365" y="338883"/>
                </a:cubicBezTo>
                <a:cubicBezTo>
                  <a:pt x="753388" y="337850"/>
                  <a:pt x="754924" y="337850"/>
                  <a:pt x="756715" y="338109"/>
                </a:cubicBezTo>
                <a:close/>
                <a:moveTo>
                  <a:pt x="832479" y="336879"/>
                </a:moveTo>
                <a:cubicBezTo>
                  <a:pt x="834534" y="338932"/>
                  <a:pt x="836590" y="340986"/>
                  <a:pt x="838646" y="340986"/>
                </a:cubicBezTo>
                <a:cubicBezTo>
                  <a:pt x="838646" y="345093"/>
                  <a:pt x="844814" y="343039"/>
                  <a:pt x="846869" y="345093"/>
                </a:cubicBezTo>
                <a:cubicBezTo>
                  <a:pt x="848925" y="345093"/>
                  <a:pt x="850981" y="347146"/>
                  <a:pt x="853037" y="351253"/>
                </a:cubicBezTo>
                <a:cubicBezTo>
                  <a:pt x="853037" y="353307"/>
                  <a:pt x="853037" y="355360"/>
                  <a:pt x="853037" y="359467"/>
                </a:cubicBezTo>
                <a:cubicBezTo>
                  <a:pt x="857149" y="359467"/>
                  <a:pt x="859204" y="363574"/>
                  <a:pt x="861260" y="365628"/>
                </a:cubicBezTo>
                <a:cubicBezTo>
                  <a:pt x="861260" y="371788"/>
                  <a:pt x="859204" y="373841"/>
                  <a:pt x="857149" y="375895"/>
                </a:cubicBezTo>
                <a:cubicBezTo>
                  <a:pt x="859204" y="380002"/>
                  <a:pt x="859204" y="384109"/>
                  <a:pt x="857149" y="388216"/>
                </a:cubicBezTo>
                <a:cubicBezTo>
                  <a:pt x="855093" y="388216"/>
                  <a:pt x="855093" y="390269"/>
                  <a:pt x="853037" y="390269"/>
                </a:cubicBezTo>
                <a:cubicBezTo>
                  <a:pt x="850981" y="386162"/>
                  <a:pt x="850981" y="386162"/>
                  <a:pt x="850981" y="386162"/>
                </a:cubicBezTo>
                <a:cubicBezTo>
                  <a:pt x="855093" y="382055"/>
                  <a:pt x="850981" y="375895"/>
                  <a:pt x="855093" y="371788"/>
                </a:cubicBezTo>
                <a:cubicBezTo>
                  <a:pt x="857149" y="367681"/>
                  <a:pt x="853037" y="365628"/>
                  <a:pt x="850981" y="361521"/>
                </a:cubicBezTo>
                <a:cubicBezTo>
                  <a:pt x="850981" y="357414"/>
                  <a:pt x="848925" y="355360"/>
                  <a:pt x="848925" y="353307"/>
                </a:cubicBezTo>
                <a:cubicBezTo>
                  <a:pt x="846869" y="349200"/>
                  <a:pt x="840702" y="349200"/>
                  <a:pt x="836590" y="347146"/>
                </a:cubicBezTo>
                <a:cubicBezTo>
                  <a:pt x="834534" y="345093"/>
                  <a:pt x="830423" y="345093"/>
                  <a:pt x="828367" y="345093"/>
                </a:cubicBezTo>
                <a:cubicBezTo>
                  <a:pt x="826311" y="345093"/>
                  <a:pt x="824255" y="345093"/>
                  <a:pt x="822199" y="347146"/>
                </a:cubicBezTo>
                <a:cubicBezTo>
                  <a:pt x="818088" y="345093"/>
                  <a:pt x="813976" y="347146"/>
                  <a:pt x="809864" y="349200"/>
                </a:cubicBezTo>
                <a:cubicBezTo>
                  <a:pt x="809864" y="349200"/>
                  <a:pt x="807808" y="349200"/>
                  <a:pt x="807808" y="347146"/>
                </a:cubicBezTo>
                <a:cubicBezTo>
                  <a:pt x="811920" y="345093"/>
                  <a:pt x="809864" y="338932"/>
                  <a:pt x="816032" y="338932"/>
                </a:cubicBezTo>
                <a:cubicBezTo>
                  <a:pt x="818088" y="338932"/>
                  <a:pt x="820144" y="340986"/>
                  <a:pt x="822199" y="340986"/>
                </a:cubicBezTo>
                <a:cubicBezTo>
                  <a:pt x="826311" y="338932"/>
                  <a:pt x="828367" y="336879"/>
                  <a:pt x="832479" y="336879"/>
                </a:cubicBezTo>
                <a:close/>
                <a:moveTo>
                  <a:pt x="834534" y="334825"/>
                </a:moveTo>
                <a:cubicBezTo>
                  <a:pt x="836590" y="334825"/>
                  <a:pt x="836590" y="334825"/>
                  <a:pt x="838646" y="336879"/>
                </a:cubicBezTo>
                <a:cubicBezTo>
                  <a:pt x="840702" y="338932"/>
                  <a:pt x="840702" y="338932"/>
                  <a:pt x="840702" y="338932"/>
                </a:cubicBezTo>
                <a:cubicBezTo>
                  <a:pt x="840702" y="340986"/>
                  <a:pt x="842758" y="340986"/>
                  <a:pt x="840702" y="340986"/>
                </a:cubicBezTo>
                <a:cubicBezTo>
                  <a:pt x="840702" y="340986"/>
                  <a:pt x="838646" y="340986"/>
                  <a:pt x="838646" y="340986"/>
                </a:cubicBezTo>
                <a:cubicBezTo>
                  <a:pt x="838646" y="338932"/>
                  <a:pt x="836590" y="338932"/>
                  <a:pt x="836590" y="336879"/>
                </a:cubicBezTo>
                <a:cubicBezTo>
                  <a:pt x="834534" y="334825"/>
                  <a:pt x="834534" y="334825"/>
                  <a:pt x="834534" y="334825"/>
                </a:cubicBezTo>
                <a:close/>
                <a:moveTo>
                  <a:pt x="752482" y="330510"/>
                </a:moveTo>
                <a:lnTo>
                  <a:pt x="759783" y="331242"/>
                </a:lnTo>
                <a:lnTo>
                  <a:pt x="760403" y="331552"/>
                </a:lnTo>
                <a:lnTo>
                  <a:pt x="764785" y="336685"/>
                </a:lnTo>
                <a:cubicBezTo>
                  <a:pt x="766836" y="338743"/>
                  <a:pt x="768887" y="334626"/>
                  <a:pt x="772988" y="336685"/>
                </a:cubicBezTo>
                <a:cubicBezTo>
                  <a:pt x="775038" y="336685"/>
                  <a:pt x="777089" y="338743"/>
                  <a:pt x="781190" y="340801"/>
                </a:cubicBezTo>
                <a:cubicBezTo>
                  <a:pt x="781190" y="344918"/>
                  <a:pt x="783241" y="346977"/>
                  <a:pt x="783241" y="349035"/>
                </a:cubicBezTo>
                <a:cubicBezTo>
                  <a:pt x="779140" y="351093"/>
                  <a:pt x="779140" y="344918"/>
                  <a:pt x="777089" y="342860"/>
                </a:cubicBezTo>
                <a:cubicBezTo>
                  <a:pt x="772988" y="340801"/>
                  <a:pt x="768887" y="338743"/>
                  <a:pt x="766836" y="340801"/>
                </a:cubicBezTo>
                <a:cubicBezTo>
                  <a:pt x="764785" y="336685"/>
                  <a:pt x="760684" y="334626"/>
                  <a:pt x="756583" y="334626"/>
                </a:cubicBezTo>
                <a:cubicBezTo>
                  <a:pt x="754533" y="332568"/>
                  <a:pt x="748381" y="338743"/>
                  <a:pt x="748381" y="332568"/>
                </a:cubicBezTo>
                <a:cubicBezTo>
                  <a:pt x="748381" y="330510"/>
                  <a:pt x="752482" y="330510"/>
                  <a:pt x="752482" y="330510"/>
                </a:cubicBezTo>
                <a:close/>
                <a:moveTo>
                  <a:pt x="779257" y="318226"/>
                </a:moveTo>
                <a:cubicBezTo>
                  <a:pt x="783241" y="318226"/>
                  <a:pt x="783241" y="322376"/>
                  <a:pt x="785233" y="324451"/>
                </a:cubicBezTo>
                <a:cubicBezTo>
                  <a:pt x="785233" y="324451"/>
                  <a:pt x="785233" y="324451"/>
                  <a:pt x="785233" y="326526"/>
                </a:cubicBezTo>
                <a:cubicBezTo>
                  <a:pt x="783241" y="324451"/>
                  <a:pt x="781249" y="320301"/>
                  <a:pt x="779257" y="320301"/>
                </a:cubicBezTo>
                <a:cubicBezTo>
                  <a:pt x="779257" y="318226"/>
                  <a:pt x="779257" y="318226"/>
                  <a:pt x="779257" y="318226"/>
                </a:cubicBezTo>
                <a:close/>
                <a:moveTo>
                  <a:pt x="757495" y="316747"/>
                </a:moveTo>
                <a:cubicBezTo>
                  <a:pt x="758009" y="316747"/>
                  <a:pt x="758523" y="317261"/>
                  <a:pt x="758523" y="318288"/>
                </a:cubicBezTo>
                <a:cubicBezTo>
                  <a:pt x="758523" y="318288"/>
                  <a:pt x="758523" y="320342"/>
                  <a:pt x="758523" y="320342"/>
                </a:cubicBezTo>
                <a:cubicBezTo>
                  <a:pt x="758523" y="320342"/>
                  <a:pt x="758523" y="320342"/>
                  <a:pt x="760579" y="320342"/>
                </a:cubicBezTo>
                <a:cubicBezTo>
                  <a:pt x="762635" y="322396"/>
                  <a:pt x="764692" y="326505"/>
                  <a:pt x="766748" y="322396"/>
                </a:cubicBezTo>
                <a:cubicBezTo>
                  <a:pt x="768804" y="320342"/>
                  <a:pt x="774973" y="320342"/>
                  <a:pt x="779085" y="322396"/>
                </a:cubicBezTo>
                <a:cubicBezTo>
                  <a:pt x="783198" y="324451"/>
                  <a:pt x="783198" y="326505"/>
                  <a:pt x="783198" y="330613"/>
                </a:cubicBezTo>
                <a:cubicBezTo>
                  <a:pt x="783198" y="330613"/>
                  <a:pt x="785254" y="330613"/>
                  <a:pt x="785254" y="330613"/>
                </a:cubicBezTo>
                <a:cubicBezTo>
                  <a:pt x="785254" y="328559"/>
                  <a:pt x="785254" y="326505"/>
                  <a:pt x="785254" y="326505"/>
                </a:cubicBezTo>
                <a:cubicBezTo>
                  <a:pt x="785254" y="326505"/>
                  <a:pt x="787310" y="326505"/>
                  <a:pt x="787310" y="326505"/>
                </a:cubicBezTo>
                <a:cubicBezTo>
                  <a:pt x="787310" y="328559"/>
                  <a:pt x="787310" y="330613"/>
                  <a:pt x="787310" y="330613"/>
                </a:cubicBezTo>
                <a:cubicBezTo>
                  <a:pt x="787310" y="332667"/>
                  <a:pt x="785254" y="330613"/>
                  <a:pt x="785254" y="332667"/>
                </a:cubicBezTo>
                <a:cubicBezTo>
                  <a:pt x="785254" y="334722"/>
                  <a:pt x="785254" y="334722"/>
                  <a:pt x="785254" y="334722"/>
                </a:cubicBezTo>
                <a:cubicBezTo>
                  <a:pt x="789367" y="334722"/>
                  <a:pt x="789367" y="330613"/>
                  <a:pt x="791423" y="332667"/>
                </a:cubicBezTo>
                <a:cubicBezTo>
                  <a:pt x="793479" y="332667"/>
                  <a:pt x="793479" y="332667"/>
                  <a:pt x="793479" y="334722"/>
                </a:cubicBezTo>
                <a:cubicBezTo>
                  <a:pt x="799648" y="336776"/>
                  <a:pt x="795535" y="349101"/>
                  <a:pt x="805816" y="347047"/>
                </a:cubicBezTo>
                <a:cubicBezTo>
                  <a:pt x="803760" y="347047"/>
                  <a:pt x="797591" y="349101"/>
                  <a:pt x="797591" y="342939"/>
                </a:cubicBezTo>
                <a:cubicBezTo>
                  <a:pt x="797591" y="342939"/>
                  <a:pt x="795535" y="342939"/>
                  <a:pt x="795535" y="342939"/>
                </a:cubicBezTo>
                <a:cubicBezTo>
                  <a:pt x="793479" y="347047"/>
                  <a:pt x="789367" y="347047"/>
                  <a:pt x="785254" y="347047"/>
                </a:cubicBezTo>
                <a:cubicBezTo>
                  <a:pt x="785254" y="344993"/>
                  <a:pt x="783198" y="342939"/>
                  <a:pt x="783198" y="340884"/>
                </a:cubicBezTo>
                <a:cubicBezTo>
                  <a:pt x="779085" y="334722"/>
                  <a:pt x="772917" y="334722"/>
                  <a:pt x="766748" y="334722"/>
                </a:cubicBezTo>
                <a:lnTo>
                  <a:pt x="760403" y="331552"/>
                </a:lnTo>
                <a:lnTo>
                  <a:pt x="760172" y="331282"/>
                </a:lnTo>
                <a:lnTo>
                  <a:pt x="759783" y="331242"/>
                </a:lnTo>
                <a:lnTo>
                  <a:pt x="754410" y="328559"/>
                </a:lnTo>
                <a:cubicBezTo>
                  <a:pt x="752354" y="328559"/>
                  <a:pt x="750298" y="328559"/>
                  <a:pt x="748242" y="328559"/>
                </a:cubicBezTo>
                <a:cubicBezTo>
                  <a:pt x="746185" y="326505"/>
                  <a:pt x="742073" y="324451"/>
                  <a:pt x="746185" y="320342"/>
                </a:cubicBezTo>
                <a:cubicBezTo>
                  <a:pt x="748242" y="320342"/>
                  <a:pt x="752354" y="318288"/>
                  <a:pt x="756467" y="318288"/>
                </a:cubicBezTo>
                <a:cubicBezTo>
                  <a:pt x="756467" y="317261"/>
                  <a:pt x="756981" y="316747"/>
                  <a:pt x="757495" y="316747"/>
                </a:cubicBezTo>
                <a:close/>
                <a:moveTo>
                  <a:pt x="121070" y="299634"/>
                </a:moveTo>
                <a:cubicBezTo>
                  <a:pt x="123118" y="299634"/>
                  <a:pt x="125165" y="301701"/>
                  <a:pt x="125165" y="303769"/>
                </a:cubicBezTo>
                <a:cubicBezTo>
                  <a:pt x="127212" y="305836"/>
                  <a:pt x="125165" y="307903"/>
                  <a:pt x="127212" y="309971"/>
                </a:cubicBezTo>
                <a:cubicBezTo>
                  <a:pt x="129260" y="307903"/>
                  <a:pt x="131307" y="309971"/>
                  <a:pt x="131307" y="312038"/>
                </a:cubicBezTo>
                <a:cubicBezTo>
                  <a:pt x="131307" y="316173"/>
                  <a:pt x="133354" y="318241"/>
                  <a:pt x="131307" y="322376"/>
                </a:cubicBezTo>
                <a:cubicBezTo>
                  <a:pt x="129260" y="322376"/>
                  <a:pt x="127212" y="324443"/>
                  <a:pt x="125165" y="324443"/>
                </a:cubicBezTo>
                <a:cubicBezTo>
                  <a:pt x="121070" y="324443"/>
                  <a:pt x="121070" y="320308"/>
                  <a:pt x="119023" y="318241"/>
                </a:cubicBezTo>
                <a:cubicBezTo>
                  <a:pt x="116976" y="316173"/>
                  <a:pt x="119023" y="314106"/>
                  <a:pt x="116976" y="312038"/>
                </a:cubicBezTo>
                <a:cubicBezTo>
                  <a:pt x="114928" y="314106"/>
                  <a:pt x="114928" y="316173"/>
                  <a:pt x="112881" y="318241"/>
                </a:cubicBezTo>
                <a:cubicBezTo>
                  <a:pt x="112881" y="324443"/>
                  <a:pt x="116976" y="332713"/>
                  <a:pt x="123118" y="334780"/>
                </a:cubicBezTo>
                <a:cubicBezTo>
                  <a:pt x="125165" y="334780"/>
                  <a:pt x="129260" y="336848"/>
                  <a:pt x="133354" y="338915"/>
                </a:cubicBezTo>
                <a:cubicBezTo>
                  <a:pt x="143591" y="336848"/>
                  <a:pt x="151780" y="332713"/>
                  <a:pt x="159970" y="326511"/>
                </a:cubicBezTo>
                <a:cubicBezTo>
                  <a:pt x="162017" y="326511"/>
                  <a:pt x="164064" y="328578"/>
                  <a:pt x="164064" y="330645"/>
                </a:cubicBezTo>
                <a:cubicBezTo>
                  <a:pt x="159970" y="334780"/>
                  <a:pt x="153828" y="338915"/>
                  <a:pt x="147686" y="340983"/>
                </a:cubicBezTo>
                <a:cubicBezTo>
                  <a:pt x="141544" y="343050"/>
                  <a:pt x="133354" y="345117"/>
                  <a:pt x="127212" y="343050"/>
                </a:cubicBezTo>
                <a:cubicBezTo>
                  <a:pt x="123118" y="343050"/>
                  <a:pt x="119023" y="340983"/>
                  <a:pt x="114928" y="338915"/>
                </a:cubicBezTo>
                <a:cubicBezTo>
                  <a:pt x="112881" y="338915"/>
                  <a:pt x="114928" y="334780"/>
                  <a:pt x="112881" y="334780"/>
                </a:cubicBezTo>
                <a:cubicBezTo>
                  <a:pt x="106739" y="330645"/>
                  <a:pt x="106739" y="330645"/>
                  <a:pt x="106739" y="330645"/>
                </a:cubicBezTo>
                <a:cubicBezTo>
                  <a:pt x="102644" y="324443"/>
                  <a:pt x="102644" y="312038"/>
                  <a:pt x="108786" y="303769"/>
                </a:cubicBezTo>
                <a:cubicBezTo>
                  <a:pt x="112881" y="301701"/>
                  <a:pt x="116976" y="299634"/>
                  <a:pt x="121070" y="299634"/>
                </a:cubicBezTo>
                <a:close/>
                <a:moveTo>
                  <a:pt x="814116" y="297642"/>
                </a:moveTo>
                <a:cubicBezTo>
                  <a:pt x="814116" y="297642"/>
                  <a:pt x="816108" y="297642"/>
                  <a:pt x="816108" y="297642"/>
                </a:cubicBezTo>
                <a:cubicBezTo>
                  <a:pt x="814116" y="297642"/>
                  <a:pt x="816108" y="299634"/>
                  <a:pt x="814116" y="299634"/>
                </a:cubicBezTo>
                <a:cubicBezTo>
                  <a:pt x="814116" y="299634"/>
                  <a:pt x="814116" y="297642"/>
                  <a:pt x="814116" y="297642"/>
                </a:cubicBezTo>
                <a:close/>
                <a:moveTo>
                  <a:pt x="96419" y="287350"/>
                </a:moveTo>
                <a:cubicBezTo>
                  <a:pt x="96419" y="287350"/>
                  <a:pt x="98494" y="289408"/>
                  <a:pt x="98494" y="289408"/>
                </a:cubicBezTo>
                <a:cubicBezTo>
                  <a:pt x="96419" y="293525"/>
                  <a:pt x="92269" y="295583"/>
                  <a:pt x="92269" y="299700"/>
                </a:cubicBezTo>
                <a:cubicBezTo>
                  <a:pt x="92269" y="305875"/>
                  <a:pt x="98494" y="309992"/>
                  <a:pt x="102644" y="312050"/>
                </a:cubicBezTo>
                <a:cubicBezTo>
                  <a:pt x="102644" y="314109"/>
                  <a:pt x="102644" y="314109"/>
                  <a:pt x="100569" y="316167"/>
                </a:cubicBezTo>
                <a:cubicBezTo>
                  <a:pt x="98494" y="318226"/>
                  <a:pt x="96419" y="314109"/>
                  <a:pt x="94344" y="312050"/>
                </a:cubicBezTo>
                <a:cubicBezTo>
                  <a:pt x="90195" y="307933"/>
                  <a:pt x="86045" y="301758"/>
                  <a:pt x="90195" y="295583"/>
                </a:cubicBezTo>
                <a:cubicBezTo>
                  <a:pt x="90195" y="291466"/>
                  <a:pt x="92269" y="287350"/>
                  <a:pt x="96419" y="287350"/>
                </a:cubicBezTo>
                <a:close/>
                <a:moveTo>
                  <a:pt x="822416" y="285358"/>
                </a:moveTo>
                <a:cubicBezTo>
                  <a:pt x="822416" y="285358"/>
                  <a:pt x="824408" y="285358"/>
                  <a:pt x="824408" y="287460"/>
                </a:cubicBezTo>
                <a:cubicBezTo>
                  <a:pt x="824408" y="287460"/>
                  <a:pt x="822416" y="289563"/>
                  <a:pt x="822416" y="291666"/>
                </a:cubicBezTo>
                <a:cubicBezTo>
                  <a:pt x="822416" y="289563"/>
                  <a:pt x="820424" y="287460"/>
                  <a:pt x="822416" y="285358"/>
                </a:cubicBezTo>
                <a:close/>
                <a:moveTo>
                  <a:pt x="153828" y="285358"/>
                </a:moveTo>
                <a:cubicBezTo>
                  <a:pt x="155875" y="287416"/>
                  <a:pt x="159970" y="287416"/>
                  <a:pt x="164064" y="287416"/>
                </a:cubicBezTo>
                <a:cubicBezTo>
                  <a:pt x="162017" y="289474"/>
                  <a:pt x="159970" y="295650"/>
                  <a:pt x="155875" y="293591"/>
                </a:cubicBezTo>
                <a:cubicBezTo>
                  <a:pt x="153828" y="291533"/>
                  <a:pt x="151780" y="291533"/>
                  <a:pt x="151780" y="289474"/>
                </a:cubicBezTo>
                <a:cubicBezTo>
                  <a:pt x="151780" y="287416"/>
                  <a:pt x="151780" y="285358"/>
                  <a:pt x="153828" y="285358"/>
                </a:cubicBezTo>
                <a:close/>
                <a:moveTo>
                  <a:pt x="182835" y="283366"/>
                </a:moveTo>
                <a:cubicBezTo>
                  <a:pt x="184903" y="283366"/>
                  <a:pt x="184903" y="285418"/>
                  <a:pt x="186972" y="285418"/>
                </a:cubicBezTo>
                <a:cubicBezTo>
                  <a:pt x="182835" y="295680"/>
                  <a:pt x="174560" y="299784"/>
                  <a:pt x="170423" y="307994"/>
                </a:cubicBezTo>
                <a:cubicBezTo>
                  <a:pt x="168355" y="312099"/>
                  <a:pt x="172492" y="316203"/>
                  <a:pt x="168355" y="320308"/>
                </a:cubicBezTo>
                <a:cubicBezTo>
                  <a:pt x="166286" y="322360"/>
                  <a:pt x="166286" y="328517"/>
                  <a:pt x="162149" y="324413"/>
                </a:cubicBezTo>
                <a:cubicBezTo>
                  <a:pt x="160080" y="322360"/>
                  <a:pt x="160080" y="320308"/>
                  <a:pt x="162149" y="316203"/>
                </a:cubicBezTo>
                <a:cubicBezTo>
                  <a:pt x="162149" y="314151"/>
                  <a:pt x="164218" y="314151"/>
                  <a:pt x="164218" y="312099"/>
                </a:cubicBezTo>
                <a:cubicBezTo>
                  <a:pt x="160080" y="310046"/>
                  <a:pt x="160080" y="305941"/>
                  <a:pt x="160080" y="301837"/>
                </a:cubicBezTo>
                <a:cubicBezTo>
                  <a:pt x="160080" y="295680"/>
                  <a:pt x="164218" y="291575"/>
                  <a:pt x="168355" y="287470"/>
                </a:cubicBezTo>
                <a:cubicBezTo>
                  <a:pt x="182835" y="283366"/>
                  <a:pt x="182835" y="283366"/>
                  <a:pt x="182835" y="283366"/>
                </a:cubicBezTo>
                <a:close/>
                <a:moveTo>
                  <a:pt x="147759" y="277058"/>
                </a:moveTo>
                <a:cubicBezTo>
                  <a:pt x="147759" y="279126"/>
                  <a:pt x="153957" y="281195"/>
                  <a:pt x="149825" y="285332"/>
                </a:cubicBezTo>
                <a:cubicBezTo>
                  <a:pt x="149825" y="287401"/>
                  <a:pt x="149825" y="289469"/>
                  <a:pt x="149825" y="291538"/>
                </a:cubicBezTo>
                <a:cubicBezTo>
                  <a:pt x="151891" y="293607"/>
                  <a:pt x="153957" y="295675"/>
                  <a:pt x="158088" y="297744"/>
                </a:cubicBezTo>
                <a:cubicBezTo>
                  <a:pt x="158088" y="299812"/>
                  <a:pt x="158088" y="301881"/>
                  <a:pt x="156022" y="303950"/>
                </a:cubicBezTo>
                <a:cubicBezTo>
                  <a:pt x="151891" y="303950"/>
                  <a:pt x="149825" y="301881"/>
                  <a:pt x="149825" y="297744"/>
                </a:cubicBezTo>
                <a:cubicBezTo>
                  <a:pt x="147759" y="299812"/>
                  <a:pt x="143628" y="299812"/>
                  <a:pt x="141562" y="297744"/>
                </a:cubicBezTo>
                <a:cubicBezTo>
                  <a:pt x="139496" y="295675"/>
                  <a:pt x="139496" y="293607"/>
                  <a:pt x="139496" y="291538"/>
                </a:cubicBezTo>
                <a:cubicBezTo>
                  <a:pt x="139496" y="289469"/>
                  <a:pt x="143628" y="289469"/>
                  <a:pt x="143628" y="285332"/>
                </a:cubicBezTo>
                <a:cubicBezTo>
                  <a:pt x="141562" y="283264"/>
                  <a:pt x="141562" y="281195"/>
                  <a:pt x="143628" y="279126"/>
                </a:cubicBezTo>
                <a:cubicBezTo>
                  <a:pt x="143628" y="277058"/>
                  <a:pt x="145693" y="277058"/>
                  <a:pt x="147759" y="277058"/>
                </a:cubicBezTo>
                <a:close/>
                <a:moveTo>
                  <a:pt x="92269" y="277058"/>
                </a:moveTo>
                <a:cubicBezTo>
                  <a:pt x="94344" y="279119"/>
                  <a:pt x="94344" y="281180"/>
                  <a:pt x="94344" y="283241"/>
                </a:cubicBezTo>
                <a:cubicBezTo>
                  <a:pt x="88119" y="289425"/>
                  <a:pt x="83970" y="295608"/>
                  <a:pt x="86044" y="303853"/>
                </a:cubicBezTo>
                <a:cubicBezTo>
                  <a:pt x="88119" y="310036"/>
                  <a:pt x="92269" y="318281"/>
                  <a:pt x="100569" y="320342"/>
                </a:cubicBezTo>
                <a:cubicBezTo>
                  <a:pt x="102644" y="320342"/>
                  <a:pt x="100569" y="324464"/>
                  <a:pt x="102644" y="324464"/>
                </a:cubicBezTo>
                <a:cubicBezTo>
                  <a:pt x="100569" y="326526"/>
                  <a:pt x="98494" y="324464"/>
                  <a:pt x="98494" y="324464"/>
                </a:cubicBezTo>
                <a:cubicBezTo>
                  <a:pt x="94344" y="324464"/>
                  <a:pt x="96419" y="320342"/>
                  <a:pt x="94344" y="320342"/>
                </a:cubicBezTo>
                <a:cubicBezTo>
                  <a:pt x="92269" y="320342"/>
                  <a:pt x="90194" y="320342"/>
                  <a:pt x="88119" y="320342"/>
                </a:cubicBezTo>
                <a:cubicBezTo>
                  <a:pt x="86044" y="318281"/>
                  <a:pt x="83970" y="314159"/>
                  <a:pt x="86044" y="310036"/>
                </a:cubicBezTo>
                <a:cubicBezTo>
                  <a:pt x="83970" y="307975"/>
                  <a:pt x="79819" y="310036"/>
                  <a:pt x="79819" y="305914"/>
                </a:cubicBezTo>
                <a:cubicBezTo>
                  <a:pt x="77744" y="301792"/>
                  <a:pt x="79819" y="299730"/>
                  <a:pt x="81895" y="297669"/>
                </a:cubicBezTo>
                <a:cubicBezTo>
                  <a:pt x="81895" y="295608"/>
                  <a:pt x="79819" y="291486"/>
                  <a:pt x="81895" y="289425"/>
                </a:cubicBezTo>
                <a:cubicBezTo>
                  <a:pt x="83970" y="287364"/>
                  <a:pt x="86044" y="285302"/>
                  <a:pt x="88119" y="285302"/>
                </a:cubicBezTo>
                <a:cubicBezTo>
                  <a:pt x="90194" y="283241"/>
                  <a:pt x="88119" y="281180"/>
                  <a:pt x="90194" y="279119"/>
                </a:cubicBezTo>
                <a:cubicBezTo>
                  <a:pt x="90194" y="279119"/>
                  <a:pt x="92269" y="277058"/>
                  <a:pt x="92269" y="277058"/>
                </a:cubicBezTo>
                <a:close/>
                <a:moveTo>
                  <a:pt x="771012" y="275066"/>
                </a:moveTo>
                <a:cubicBezTo>
                  <a:pt x="775107" y="275066"/>
                  <a:pt x="777154" y="275066"/>
                  <a:pt x="779201" y="275066"/>
                </a:cubicBezTo>
                <a:cubicBezTo>
                  <a:pt x="783296" y="281241"/>
                  <a:pt x="783296" y="281241"/>
                  <a:pt x="783296" y="281241"/>
                </a:cubicBezTo>
                <a:cubicBezTo>
                  <a:pt x="785343" y="281241"/>
                  <a:pt x="789438" y="283299"/>
                  <a:pt x="791485" y="283299"/>
                </a:cubicBezTo>
                <a:cubicBezTo>
                  <a:pt x="795580" y="283299"/>
                  <a:pt x="797627" y="283299"/>
                  <a:pt x="799674" y="279183"/>
                </a:cubicBezTo>
                <a:cubicBezTo>
                  <a:pt x="801722" y="279183"/>
                  <a:pt x="803769" y="281241"/>
                  <a:pt x="805816" y="283299"/>
                </a:cubicBezTo>
                <a:cubicBezTo>
                  <a:pt x="805816" y="285358"/>
                  <a:pt x="805816" y="289474"/>
                  <a:pt x="803769" y="291533"/>
                </a:cubicBezTo>
                <a:cubicBezTo>
                  <a:pt x="799674" y="291533"/>
                  <a:pt x="797627" y="291533"/>
                  <a:pt x="795580" y="289474"/>
                </a:cubicBezTo>
                <a:cubicBezTo>
                  <a:pt x="793533" y="291533"/>
                  <a:pt x="791485" y="295650"/>
                  <a:pt x="789438" y="295650"/>
                </a:cubicBezTo>
                <a:cubicBezTo>
                  <a:pt x="785343" y="295650"/>
                  <a:pt x="781249" y="291533"/>
                  <a:pt x="779201" y="289474"/>
                </a:cubicBezTo>
                <a:cubicBezTo>
                  <a:pt x="779201" y="287416"/>
                  <a:pt x="779201" y="285358"/>
                  <a:pt x="777154" y="285358"/>
                </a:cubicBezTo>
                <a:cubicBezTo>
                  <a:pt x="775107" y="285358"/>
                  <a:pt x="773059" y="285358"/>
                  <a:pt x="773059" y="285358"/>
                </a:cubicBezTo>
                <a:cubicBezTo>
                  <a:pt x="771012" y="283299"/>
                  <a:pt x="768965" y="281241"/>
                  <a:pt x="768965" y="279183"/>
                </a:cubicBezTo>
                <a:cubicBezTo>
                  <a:pt x="768965" y="277124"/>
                  <a:pt x="771012" y="275066"/>
                  <a:pt x="771012" y="275066"/>
                </a:cubicBezTo>
                <a:close/>
                <a:moveTo>
                  <a:pt x="783282" y="273074"/>
                </a:moveTo>
                <a:cubicBezTo>
                  <a:pt x="785316" y="273074"/>
                  <a:pt x="785316" y="275149"/>
                  <a:pt x="787349" y="275149"/>
                </a:cubicBezTo>
                <a:cubicBezTo>
                  <a:pt x="789383" y="277224"/>
                  <a:pt x="793450" y="279299"/>
                  <a:pt x="797517" y="277224"/>
                </a:cubicBezTo>
                <a:cubicBezTo>
                  <a:pt x="797517" y="281374"/>
                  <a:pt x="793450" y="279299"/>
                  <a:pt x="791416" y="281374"/>
                </a:cubicBezTo>
                <a:cubicBezTo>
                  <a:pt x="787349" y="281374"/>
                  <a:pt x="783282" y="279299"/>
                  <a:pt x="783282" y="275149"/>
                </a:cubicBezTo>
                <a:cubicBezTo>
                  <a:pt x="781249" y="275149"/>
                  <a:pt x="783282" y="275149"/>
                  <a:pt x="783282" y="273074"/>
                </a:cubicBezTo>
                <a:close/>
                <a:moveTo>
                  <a:pt x="143646" y="270050"/>
                </a:moveTo>
                <a:cubicBezTo>
                  <a:pt x="145193" y="269791"/>
                  <a:pt x="146741" y="269791"/>
                  <a:pt x="147773" y="270825"/>
                </a:cubicBezTo>
                <a:cubicBezTo>
                  <a:pt x="147773" y="272893"/>
                  <a:pt x="145709" y="274960"/>
                  <a:pt x="143646" y="274960"/>
                </a:cubicBezTo>
                <a:cubicBezTo>
                  <a:pt x="141583" y="274960"/>
                  <a:pt x="141583" y="277027"/>
                  <a:pt x="139520" y="279095"/>
                </a:cubicBezTo>
                <a:cubicBezTo>
                  <a:pt x="137457" y="281162"/>
                  <a:pt x="141583" y="285297"/>
                  <a:pt x="139520" y="287365"/>
                </a:cubicBezTo>
                <a:cubicBezTo>
                  <a:pt x="137457" y="289432"/>
                  <a:pt x="137457" y="291500"/>
                  <a:pt x="137457" y="293567"/>
                </a:cubicBezTo>
                <a:cubicBezTo>
                  <a:pt x="137457" y="297702"/>
                  <a:pt x="139520" y="299769"/>
                  <a:pt x="141583" y="301837"/>
                </a:cubicBezTo>
                <a:cubicBezTo>
                  <a:pt x="143646" y="301837"/>
                  <a:pt x="145709" y="301837"/>
                  <a:pt x="147773" y="301837"/>
                </a:cubicBezTo>
                <a:cubicBezTo>
                  <a:pt x="149836" y="305972"/>
                  <a:pt x="153962" y="308039"/>
                  <a:pt x="158088" y="308039"/>
                </a:cubicBezTo>
                <a:cubicBezTo>
                  <a:pt x="158088" y="308039"/>
                  <a:pt x="158088" y="310107"/>
                  <a:pt x="158088" y="312174"/>
                </a:cubicBezTo>
                <a:cubicBezTo>
                  <a:pt x="153962" y="314242"/>
                  <a:pt x="149836" y="312174"/>
                  <a:pt x="147773" y="310107"/>
                </a:cubicBezTo>
                <a:cubicBezTo>
                  <a:pt x="145709" y="308039"/>
                  <a:pt x="145709" y="305972"/>
                  <a:pt x="143646" y="305972"/>
                </a:cubicBezTo>
                <a:cubicBezTo>
                  <a:pt x="141583" y="305972"/>
                  <a:pt x="137457" y="303904"/>
                  <a:pt x="135394" y="303904"/>
                </a:cubicBezTo>
                <a:cubicBezTo>
                  <a:pt x="131267" y="299769"/>
                  <a:pt x="129204" y="295635"/>
                  <a:pt x="131267" y="289432"/>
                </a:cubicBezTo>
                <a:cubicBezTo>
                  <a:pt x="131267" y="287365"/>
                  <a:pt x="135394" y="285297"/>
                  <a:pt x="135394" y="283230"/>
                </a:cubicBezTo>
                <a:cubicBezTo>
                  <a:pt x="133330" y="279095"/>
                  <a:pt x="137457" y="274960"/>
                  <a:pt x="139520" y="270825"/>
                </a:cubicBezTo>
                <a:cubicBezTo>
                  <a:pt x="140552" y="270825"/>
                  <a:pt x="142099" y="270308"/>
                  <a:pt x="143646" y="270050"/>
                </a:cubicBezTo>
                <a:close/>
                <a:moveTo>
                  <a:pt x="758486" y="268758"/>
                </a:moveTo>
                <a:cubicBezTo>
                  <a:pt x="760551" y="270820"/>
                  <a:pt x="764680" y="272881"/>
                  <a:pt x="766744" y="274943"/>
                </a:cubicBezTo>
                <a:cubicBezTo>
                  <a:pt x="768809" y="274943"/>
                  <a:pt x="766744" y="277005"/>
                  <a:pt x="766744" y="277005"/>
                </a:cubicBezTo>
                <a:cubicBezTo>
                  <a:pt x="766744" y="281129"/>
                  <a:pt x="768809" y="285253"/>
                  <a:pt x="772938" y="287315"/>
                </a:cubicBezTo>
                <a:cubicBezTo>
                  <a:pt x="775003" y="289377"/>
                  <a:pt x="777067" y="287315"/>
                  <a:pt x="777067" y="289377"/>
                </a:cubicBezTo>
                <a:cubicBezTo>
                  <a:pt x="779132" y="295562"/>
                  <a:pt x="783261" y="297624"/>
                  <a:pt x="787391" y="297624"/>
                </a:cubicBezTo>
                <a:cubicBezTo>
                  <a:pt x="791520" y="299686"/>
                  <a:pt x="793585" y="295562"/>
                  <a:pt x="795649" y="293500"/>
                </a:cubicBezTo>
                <a:cubicBezTo>
                  <a:pt x="799778" y="295562"/>
                  <a:pt x="803908" y="293500"/>
                  <a:pt x="805972" y="291438"/>
                </a:cubicBezTo>
                <a:cubicBezTo>
                  <a:pt x="808037" y="289377"/>
                  <a:pt x="808037" y="285253"/>
                  <a:pt x="810101" y="283191"/>
                </a:cubicBezTo>
                <a:cubicBezTo>
                  <a:pt x="814231" y="285253"/>
                  <a:pt x="816295" y="285253"/>
                  <a:pt x="818360" y="285253"/>
                </a:cubicBezTo>
                <a:cubicBezTo>
                  <a:pt x="820424" y="287315"/>
                  <a:pt x="820424" y="289377"/>
                  <a:pt x="820424" y="291438"/>
                </a:cubicBezTo>
                <a:cubicBezTo>
                  <a:pt x="820424" y="293500"/>
                  <a:pt x="818360" y="295562"/>
                  <a:pt x="816295" y="295562"/>
                </a:cubicBezTo>
                <a:cubicBezTo>
                  <a:pt x="814231" y="295562"/>
                  <a:pt x="812166" y="293500"/>
                  <a:pt x="812166" y="295562"/>
                </a:cubicBezTo>
                <a:cubicBezTo>
                  <a:pt x="812166" y="297624"/>
                  <a:pt x="812166" y="299686"/>
                  <a:pt x="812166" y="299686"/>
                </a:cubicBezTo>
                <a:cubicBezTo>
                  <a:pt x="808037" y="301748"/>
                  <a:pt x="810101" y="305872"/>
                  <a:pt x="805972" y="305872"/>
                </a:cubicBezTo>
                <a:cubicBezTo>
                  <a:pt x="803908" y="307933"/>
                  <a:pt x="801843" y="307933"/>
                  <a:pt x="799778" y="305872"/>
                </a:cubicBezTo>
                <a:cubicBezTo>
                  <a:pt x="797714" y="305872"/>
                  <a:pt x="797714" y="301748"/>
                  <a:pt x="793585" y="303810"/>
                </a:cubicBezTo>
                <a:cubicBezTo>
                  <a:pt x="791520" y="305872"/>
                  <a:pt x="787391" y="307933"/>
                  <a:pt x="783261" y="307933"/>
                </a:cubicBezTo>
                <a:cubicBezTo>
                  <a:pt x="781197" y="305872"/>
                  <a:pt x="777067" y="305872"/>
                  <a:pt x="775003" y="301748"/>
                </a:cubicBezTo>
                <a:cubicBezTo>
                  <a:pt x="775003" y="299686"/>
                  <a:pt x="775003" y="297624"/>
                  <a:pt x="772938" y="297624"/>
                </a:cubicBezTo>
                <a:cubicBezTo>
                  <a:pt x="768809" y="297624"/>
                  <a:pt x="766744" y="297624"/>
                  <a:pt x="764680" y="295562"/>
                </a:cubicBezTo>
                <a:cubicBezTo>
                  <a:pt x="762615" y="293500"/>
                  <a:pt x="760551" y="289377"/>
                  <a:pt x="760551" y="285253"/>
                </a:cubicBezTo>
                <a:cubicBezTo>
                  <a:pt x="762615" y="283191"/>
                  <a:pt x="762615" y="281129"/>
                  <a:pt x="760551" y="281129"/>
                </a:cubicBezTo>
                <a:cubicBezTo>
                  <a:pt x="758486" y="279067"/>
                  <a:pt x="756421" y="277005"/>
                  <a:pt x="754357" y="274943"/>
                </a:cubicBezTo>
                <a:cubicBezTo>
                  <a:pt x="756421" y="272881"/>
                  <a:pt x="754357" y="270820"/>
                  <a:pt x="758486" y="268758"/>
                </a:cubicBezTo>
                <a:close/>
                <a:moveTo>
                  <a:pt x="90176" y="268570"/>
                </a:moveTo>
                <a:cubicBezTo>
                  <a:pt x="91725" y="268312"/>
                  <a:pt x="93275" y="268828"/>
                  <a:pt x="94308" y="270890"/>
                </a:cubicBezTo>
                <a:cubicBezTo>
                  <a:pt x="94308" y="270890"/>
                  <a:pt x="94308" y="272953"/>
                  <a:pt x="92242" y="275015"/>
                </a:cubicBezTo>
                <a:cubicBezTo>
                  <a:pt x="90176" y="275015"/>
                  <a:pt x="86045" y="279140"/>
                  <a:pt x="86045" y="281203"/>
                </a:cubicBezTo>
                <a:cubicBezTo>
                  <a:pt x="81913" y="283265"/>
                  <a:pt x="77781" y="289452"/>
                  <a:pt x="77781" y="293577"/>
                </a:cubicBezTo>
                <a:cubicBezTo>
                  <a:pt x="77781" y="295639"/>
                  <a:pt x="79847" y="295639"/>
                  <a:pt x="79847" y="297702"/>
                </a:cubicBezTo>
                <a:cubicBezTo>
                  <a:pt x="77781" y="299764"/>
                  <a:pt x="75716" y="303889"/>
                  <a:pt x="75716" y="305952"/>
                </a:cubicBezTo>
                <a:cubicBezTo>
                  <a:pt x="77781" y="310076"/>
                  <a:pt x="79847" y="312139"/>
                  <a:pt x="81913" y="312139"/>
                </a:cubicBezTo>
                <a:cubicBezTo>
                  <a:pt x="81913" y="318326"/>
                  <a:pt x="86045" y="320389"/>
                  <a:pt x="88110" y="322451"/>
                </a:cubicBezTo>
                <a:cubicBezTo>
                  <a:pt x="92242" y="322451"/>
                  <a:pt x="92242" y="322451"/>
                  <a:pt x="92242" y="322451"/>
                </a:cubicBezTo>
                <a:cubicBezTo>
                  <a:pt x="94308" y="326576"/>
                  <a:pt x="98439" y="328638"/>
                  <a:pt x="104636" y="328638"/>
                </a:cubicBezTo>
                <a:cubicBezTo>
                  <a:pt x="104636" y="330700"/>
                  <a:pt x="104636" y="330700"/>
                  <a:pt x="104636" y="332763"/>
                </a:cubicBezTo>
                <a:cubicBezTo>
                  <a:pt x="102571" y="334825"/>
                  <a:pt x="100505" y="334825"/>
                  <a:pt x="98439" y="334825"/>
                </a:cubicBezTo>
                <a:cubicBezTo>
                  <a:pt x="96373" y="332763"/>
                  <a:pt x="94308" y="332763"/>
                  <a:pt x="94308" y="330700"/>
                </a:cubicBezTo>
                <a:cubicBezTo>
                  <a:pt x="90176" y="326576"/>
                  <a:pt x="90176" y="326576"/>
                  <a:pt x="90176" y="326576"/>
                </a:cubicBezTo>
                <a:cubicBezTo>
                  <a:pt x="86045" y="326576"/>
                  <a:pt x="81913" y="326576"/>
                  <a:pt x="79847" y="324513"/>
                </a:cubicBezTo>
                <a:cubicBezTo>
                  <a:pt x="77781" y="320389"/>
                  <a:pt x="77781" y="318326"/>
                  <a:pt x="77781" y="314201"/>
                </a:cubicBezTo>
                <a:cubicBezTo>
                  <a:pt x="75716" y="312139"/>
                  <a:pt x="71584" y="310076"/>
                  <a:pt x="69518" y="308014"/>
                </a:cubicBezTo>
                <a:cubicBezTo>
                  <a:pt x="69518" y="303889"/>
                  <a:pt x="67453" y="301827"/>
                  <a:pt x="69518" y="297702"/>
                </a:cubicBezTo>
                <a:cubicBezTo>
                  <a:pt x="71584" y="297702"/>
                  <a:pt x="71584" y="295639"/>
                  <a:pt x="73650" y="295639"/>
                </a:cubicBezTo>
                <a:cubicBezTo>
                  <a:pt x="73650" y="291515"/>
                  <a:pt x="73650" y="289452"/>
                  <a:pt x="73650" y="285327"/>
                </a:cubicBezTo>
                <a:cubicBezTo>
                  <a:pt x="73650" y="283265"/>
                  <a:pt x="75716" y="281203"/>
                  <a:pt x="77781" y="279140"/>
                </a:cubicBezTo>
                <a:cubicBezTo>
                  <a:pt x="79847" y="277078"/>
                  <a:pt x="83979" y="279140"/>
                  <a:pt x="83979" y="275015"/>
                </a:cubicBezTo>
                <a:cubicBezTo>
                  <a:pt x="83979" y="275015"/>
                  <a:pt x="86045" y="275015"/>
                  <a:pt x="86045" y="272953"/>
                </a:cubicBezTo>
                <a:cubicBezTo>
                  <a:pt x="86045" y="272953"/>
                  <a:pt x="86045" y="270890"/>
                  <a:pt x="86045" y="270890"/>
                </a:cubicBezTo>
                <a:cubicBezTo>
                  <a:pt x="87077" y="269859"/>
                  <a:pt x="88627" y="268828"/>
                  <a:pt x="90176" y="268570"/>
                </a:cubicBezTo>
                <a:close/>
                <a:moveTo>
                  <a:pt x="127101" y="244190"/>
                </a:moveTo>
                <a:cubicBezTo>
                  <a:pt x="133243" y="244190"/>
                  <a:pt x="137338" y="244190"/>
                  <a:pt x="141433" y="248301"/>
                </a:cubicBezTo>
                <a:cubicBezTo>
                  <a:pt x="143480" y="248301"/>
                  <a:pt x="141433" y="250357"/>
                  <a:pt x="141433" y="250357"/>
                </a:cubicBezTo>
                <a:cubicBezTo>
                  <a:pt x="139385" y="252413"/>
                  <a:pt x="137338" y="250357"/>
                  <a:pt x="135291" y="250357"/>
                </a:cubicBezTo>
                <a:cubicBezTo>
                  <a:pt x="133243" y="250357"/>
                  <a:pt x="131196" y="250357"/>
                  <a:pt x="131196" y="250357"/>
                </a:cubicBezTo>
                <a:cubicBezTo>
                  <a:pt x="125054" y="250357"/>
                  <a:pt x="118912" y="250357"/>
                  <a:pt x="114818" y="254469"/>
                </a:cubicBezTo>
                <a:cubicBezTo>
                  <a:pt x="108676" y="258581"/>
                  <a:pt x="104581" y="264748"/>
                  <a:pt x="104581" y="272972"/>
                </a:cubicBezTo>
                <a:cubicBezTo>
                  <a:pt x="104581" y="277083"/>
                  <a:pt x="106628" y="281195"/>
                  <a:pt x="110723" y="283251"/>
                </a:cubicBezTo>
                <a:cubicBezTo>
                  <a:pt x="110723" y="285307"/>
                  <a:pt x="112770" y="283251"/>
                  <a:pt x="112770" y="283251"/>
                </a:cubicBezTo>
                <a:cubicBezTo>
                  <a:pt x="110723" y="277083"/>
                  <a:pt x="110723" y="277083"/>
                  <a:pt x="110723" y="277083"/>
                </a:cubicBezTo>
                <a:cubicBezTo>
                  <a:pt x="110723" y="275027"/>
                  <a:pt x="110723" y="272972"/>
                  <a:pt x="114818" y="270916"/>
                </a:cubicBezTo>
                <a:cubicBezTo>
                  <a:pt x="118912" y="268860"/>
                  <a:pt x="120959" y="270916"/>
                  <a:pt x="125054" y="275027"/>
                </a:cubicBezTo>
                <a:cubicBezTo>
                  <a:pt x="125054" y="277083"/>
                  <a:pt x="125054" y="279139"/>
                  <a:pt x="125054" y="281195"/>
                </a:cubicBezTo>
                <a:cubicBezTo>
                  <a:pt x="123007" y="281195"/>
                  <a:pt x="120959" y="283251"/>
                  <a:pt x="123007" y="285307"/>
                </a:cubicBezTo>
                <a:cubicBezTo>
                  <a:pt x="123007" y="285307"/>
                  <a:pt x="125054" y="285307"/>
                  <a:pt x="125054" y="287362"/>
                </a:cubicBezTo>
                <a:cubicBezTo>
                  <a:pt x="125054" y="291474"/>
                  <a:pt x="123007" y="293530"/>
                  <a:pt x="120959" y="295586"/>
                </a:cubicBezTo>
                <a:cubicBezTo>
                  <a:pt x="116865" y="297642"/>
                  <a:pt x="110723" y="297642"/>
                  <a:pt x="106628" y="293530"/>
                </a:cubicBezTo>
                <a:cubicBezTo>
                  <a:pt x="98439" y="287362"/>
                  <a:pt x="94344" y="277083"/>
                  <a:pt x="96392" y="268860"/>
                </a:cubicBezTo>
                <a:cubicBezTo>
                  <a:pt x="98439" y="264748"/>
                  <a:pt x="100486" y="260636"/>
                  <a:pt x="102534" y="258581"/>
                </a:cubicBezTo>
                <a:cubicBezTo>
                  <a:pt x="108676" y="250357"/>
                  <a:pt x="118912" y="246246"/>
                  <a:pt x="127101" y="244190"/>
                </a:cubicBezTo>
                <a:close/>
                <a:moveTo>
                  <a:pt x="177862" y="239817"/>
                </a:moveTo>
                <a:cubicBezTo>
                  <a:pt x="182699" y="240978"/>
                  <a:pt x="185796" y="245623"/>
                  <a:pt x="188892" y="250267"/>
                </a:cubicBezTo>
                <a:cubicBezTo>
                  <a:pt x="190956" y="254395"/>
                  <a:pt x="190956" y="260588"/>
                  <a:pt x="190956" y="264716"/>
                </a:cubicBezTo>
                <a:cubicBezTo>
                  <a:pt x="186828" y="266780"/>
                  <a:pt x="182699" y="270909"/>
                  <a:pt x="182699" y="275037"/>
                </a:cubicBezTo>
                <a:cubicBezTo>
                  <a:pt x="182699" y="277101"/>
                  <a:pt x="182699" y="281230"/>
                  <a:pt x="182699" y="281230"/>
                </a:cubicBezTo>
                <a:cubicBezTo>
                  <a:pt x="178571" y="281230"/>
                  <a:pt x="176507" y="283294"/>
                  <a:pt x="172379" y="283294"/>
                </a:cubicBezTo>
                <a:cubicBezTo>
                  <a:pt x="166186" y="285358"/>
                  <a:pt x="159994" y="285358"/>
                  <a:pt x="153801" y="281230"/>
                </a:cubicBezTo>
                <a:cubicBezTo>
                  <a:pt x="151737" y="279165"/>
                  <a:pt x="149673" y="277101"/>
                  <a:pt x="149673" y="272973"/>
                </a:cubicBezTo>
                <a:cubicBezTo>
                  <a:pt x="147608" y="268844"/>
                  <a:pt x="157930" y="262652"/>
                  <a:pt x="147608" y="262652"/>
                </a:cubicBezTo>
                <a:cubicBezTo>
                  <a:pt x="145544" y="260588"/>
                  <a:pt x="143480" y="256459"/>
                  <a:pt x="143480" y="254395"/>
                </a:cubicBezTo>
                <a:cubicBezTo>
                  <a:pt x="145544" y="248203"/>
                  <a:pt x="145544" y="248203"/>
                  <a:pt x="145544" y="248203"/>
                </a:cubicBezTo>
                <a:cubicBezTo>
                  <a:pt x="147608" y="244074"/>
                  <a:pt x="151737" y="242010"/>
                  <a:pt x="155865" y="242010"/>
                </a:cubicBezTo>
                <a:cubicBezTo>
                  <a:pt x="157930" y="242010"/>
                  <a:pt x="162058" y="246139"/>
                  <a:pt x="164122" y="246139"/>
                </a:cubicBezTo>
                <a:cubicBezTo>
                  <a:pt x="166186" y="242010"/>
                  <a:pt x="168250" y="239946"/>
                  <a:pt x="172379" y="239946"/>
                </a:cubicBezTo>
                <a:cubicBezTo>
                  <a:pt x="174443" y="239430"/>
                  <a:pt x="176249" y="239430"/>
                  <a:pt x="177862" y="239817"/>
                </a:cubicBezTo>
                <a:close/>
                <a:moveTo>
                  <a:pt x="188798" y="235890"/>
                </a:moveTo>
                <a:cubicBezTo>
                  <a:pt x="190845" y="235890"/>
                  <a:pt x="194940" y="235890"/>
                  <a:pt x="194940" y="240064"/>
                </a:cubicBezTo>
                <a:cubicBezTo>
                  <a:pt x="194940" y="244237"/>
                  <a:pt x="192893" y="246324"/>
                  <a:pt x="190845" y="250498"/>
                </a:cubicBezTo>
                <a:cubicBezTo>
                  <a:pt x="188798" y="246324"/>
                  <a:pt x="186751" y="242151"/>
                  <a:pt x="182656" y="240064"/>
                </a:cubicBezTo>
                <a:cubicBezTo>
                  <a:pt x="182656" y="235890"/>
                  <a:pt x="186751" y="235890"/>
                  <a:pt x="188798" y="235890"/>
                </a:cubicBezTo>
                <a:close/>
                <a:moveTo>
                  <a:pt x="223707" y="231906"/>
                </a:moveTo>
                <a:cubicBezTo>
                  <a:pt x="225757" y="231906"/>
                  <a:pt x="227808" y="231906"/>
                  <a:pt x="227808" y="233957"/>
                </a:cubicBezTo>
                <a:cubicBezTo>
                  <a:pt x="217555" y="244209"/>
                  <a:pt x="217555" y="244209"/>
                  <a:pt x="217555" y="244209"/>
                </a:cubicBezTo>
                <a:cubicBezTo>
                  <a:pt x="207302" y="248311"/>
                  <a:pt x="207302" y="260614"/>
                  <a:pt x="199100" y="266766"/>
                </a:cubicBezTo>
                <a:cubicBezTo>
                  <a:pt x="197049" y="266766"/>
                  <a:pt x="194999" y="266766"/>
                  <a:pt x="194999" y="264715"/>
                </a:cubicBezTo>
                <a:cubicBezTo>
                  <a:pt x="192948" y="256513"/>
                  <a:pt x="192948" y="244209"/>
                  <a:pt x="201150" y="240108"/>
                </a:cubicBezTo>
                <a:cubicBezTo>
                  <a:pt x="205252" y="236007"/>
                  <a:pt x="207302" y="233957"/>
                  <a:pt x="211403" y="236007"/>
                </a:cubicBezTo>
                <a:cubicBezTo>
                  <a:pt x="213454" y="236007"/>
                  <a:pt x="213454" y="238058"/>
                  <a:pt x="215505" y="238058"/>
                </a:cubicBezTo>
                <a:cubicBezTo>
                  <a:pt x="215505" y="233957"/>
                  <a:pt x="219606" y="231906"/>
                  <a:pt x="223707" y="231906"/>
                </a:cubicBezTo>
                <a:close/>
                <a:moveTo>
                  <a:pt x="678329" y="229914"/>
                </a:moveTo>
                <a:cubicBezTo>
                  <a:pt x="686519" y="236043"/>
                  <a:pt x="694708" y="242172"/>
                  <a:pt x="698802" y="250345"/>
                </a:cubicBezTo>
                <a:cubicBezTo>
                  <a:pt x="700850" y="252388"/>
                  <a:pt x="702897" y="254431"/>
                  <a:pt x="702897" y="256474"/>
                </a:cubicBezTo>
                <a:cubicBezTo>
                  <a:pt x="700850" y="256474"/>
                  <a:pt x="700850" y="256474"/>
                  <a:pt x="700850" y="256474"/>
                </a:cubicBezTo>
                <a:cubicBezTo>
                  <a:pt x="694708" y="246259"/>
                  <a:pt x="686519" y="238086"/>
                  <a:pt x="678329" y="229914"/>
                </a:cubicBezTo>
                <a:close/>
                <a:moveTo>
                  <a:pt x="727540" y="226112"/>
                </a:moveTo>
                <a:cubicBezTo>
                  <a:pt x="729341" y="226112"/>
                  <a:pt x="730884" y="226625"/>
                  <a:pt x="731914" y="227652"/>
                </a:cubicBezTo>
                <a:cubicBezTo>
                  <a:pt x="729855" y="231761"/>
                  <a:pt x="729855" y="239978"/>
                  <a:pt x="733972" y="242032"/>
                </a:cubicBezTo>
                <a:cubicBezTo>
                  <a:pt x="736031" y="246140"/>
                  <a:pt x="742206" y="246140"/>
                  <a:pt x="746323" y="246140"/>
                </a:cubicBezTo>
                <a:cubicBezTo>
                  <a:pt x="748381" y="248195"/>
                  <a:pt x="746323" y="252303"/>
                  <a:pt x="748381" y="252303"/>
                </a:cubicBezTo>
                <a:cubicBezTo>
                  <a:pt x="748381" y="254357"/>
                  <a:pt x="748381" y="256412"/>
                  <a:pt x="746323" y="256412"/>
                </a:cubicBezTo>
                <a:cubicBezTo>
                  <a:pt x="742206" y="258466"/>
                  <a:pt x="742206" y="254357"/>
                  <a:pt x="738089" y="256412"/>
                </a:cubicBezTo>
                <a:cubicBezTo>
                  <a:pt x="738089" y="258466"/>
                  <a:pt x="736031" y="258466"/>
                  <a:pt x="731914" y="258466"/>
                </a:cubicBezTo>
                <a:cubicBezTo>
                  <a:pt x="729855" y="258466"/>
                  <a:pt x="727797" y="256412"/>
                  <a:pt x="727797" y="254357"/>
                </a:cubicBezTo>
                <a:cubicBezTo>
                  <a:pt x="725739" y="254357"/>
                  <a:pt x="723680" y="256412"/>
                  <a:pt x="721622" y="254357"/>
                </a:cubicBezTo>
                <a:cubicBezTo>
                  <a:pt x="719564" y="252303"/>
                  <a:pt x="719564" y="250249"/>
                  <a:pt x="719564" y="248195"/>
                </a:cubicBezTo>
                <a:cubicBezTo>
                  <a:pt x="721622" y="246140"/>
                  <a:pt x="721622" y="246140"/>
                  <a:pt x="721622" y="246140"/>
                </a:cubicBezTo>
                <a:cubicBezTo>
                  <a:pt x="719564" y="244086"/>
                  <a:pt x="717505" y="242032"/>
                  <a:pt x="717505" y="239978"/>
                </a:cubicBezTo>
                <a:cubicBezTo>
                  <a:pt x="717505" y="235869"/>
                  <a:pt x="719564" y="233815"/>
                  <a:pt x="723680" y="233815"/>
                </a:cubicBezTo>
                <a:cubicBezTo>
                  <a:pt x="723680" y="231761"/>
                  <a:pt x="719564" y="229706"/>
                  <a:pt x="721622" y="227652"/>
                </a:cubicBezTo>
                <a:cubicBezTo>
                  <a:pt x="723680" y="226625"/>
                  <a:pt x="725739" y="226112"/>
                  <a:pt x="727540" y="226112"/>
                </a:cubicBezTo>
                <a:close/>
                <a:moveTo>
                  <a:pt x="189871" y="223139"/>
                </a:moveTo>
                <a:cubicBezTo>
                  <a:pt x="190905" y="223647"/>
                  <a:pt x="191939" y="224664"/>
                  <a:pt x="192974" y="225681"/>
                </a:cubicBezTo>
                <a:cubicBezTo>
                  <a:pt x="192974" y="225681"/>
                  <a:pt x="190905" y="227714"/>
                  <a:pt x="192974" y="229748"/>
                </a:cubicBezTo>
                <a:cubicBezTo>
                  <a:pt x="195042" y="229748"/>
                  <a:pt x="197111" y="227714"/>
                  <a:pt x="199179" y="229748"/>
                </a:cubicBezTo>
                <a:cubicBezTo>
                  <a:pt x="201248" y="231781"/>
                  <a:pt x="201248" y="233815"/>
                  <a:pt x="201248" y="235848"/>
                </a:cubicBezTo>
                <a:cubicBezTo>
                  <a:pt x="199179" y="237882"/>
                  <a:pt x="199179" y="237882"/>
                  <a:pt x="199179" y="237882"/>
                </a:cubicBezTo>
                <a:cubicBezTo>
                  <a:pt x="195042" y="233815"/>
                  <a:pt x="190905" y="231781"/>
                  <a:pt x="184699" y="233815"/>
                </a:cubicBezTo>
                <a:cubicBezTo>
                  <a:pt x="182631" y="233815"/>
                  <a:pt x="182631" y="237882"/>
                  <a:pt x="178494" y="237882"/>
                </a:cubicBezTo>
                <a:cubicBezTo>
                  <a:pt x="178494" y="235848"/>
                  <a:pt x="174356" y="237882"/>
                  <a:pt x="174356" y="235848"/>
                </a:cubicBezTo>
                <a:cubicBezTo>
                  <a:pt x="174356" y="233815"/>
                  <a:pt x="174356" y="231781"/>
                  <a:pt x="176425" y="231781"/>
                </a:cubicBezTo>
                <a:cubicBezTo>
                  <a:pt x="178494" y="229748"/>
                  <a:pt x="182631" y="233815"/>
                  <a:pt x="182631" y="229748"/>
                </a:cubicBezTo>
                <a:cubicBezTo>
                  <a:pt x="182631" y="227714"/>
                  <a:pt x="182631" y="225681"/>
                  <a:pt x="182631" y="225681"/>
                </a:cubicBezTo>
                <a:cubicBezTo>
                  <a:pt x="184699" y="223647"/>
                  <a:pt x="184699" y="223647"/>
                  <a:pt x="186768" y="223647"/>
                </a:cubicBezTo>
                <a:cubicBezTo>
                  <a:pt x="187802" y="222631"/>
                  <a:pt x="188836" y="222631"/>
                  <a:pt x="189871" y="223139"/>
                </a:cubicBezTo>
                <a:close/>
                <a:moveTo>
                  <a:pt x="715264" y="219622"/>
                </a:moveTo>
                <a:cubicBezTo>
                  <a:pt x="717325" y="219622"/>
                  <a:pt x="719386" y="221678"/>
                  <a:pt x="721448" y="223734"/>
                </a:cubicBezTo>
                <a:cubicBezTo>
                  <a:pt x="719386" y="225790"/>
                  <a:pt x="717325" y="227845"/>
                  <a:pt x="719386" y="231957"/>
                </a:cubicBezTo>
                <a:cubicBezTo>
                  <a:pt x="715264" y="234013"/>
                  <a:pt x="715264" y="238125"/>
                  <a:pt x="715264" y="240180"/>
                </a:cubicBezTo>
                <a:cubicBezTo>
                  <a:pt x="715264" y="242236"/>
                  <a:pt x="715264" y="244292"/>
                  <a:pt x="717325" y="246348"/>
                </a:cubicBezTo>
                <a:cubicBezTo>
                  <a:pt x="715264" y="248404"/>
                  <a:pt x="715264" y="252515"/>
                  <a:pt x="717325" y="254571"/>
                </a:cubicBezTo>
                <a:cubicBezTo>
                  <a:pt x="719386" y="258683"/>
                  <a:pt x="723509" y="256627"/>
                  <a:pt x="725570" y="258683"/>
                </a:cubicBezTo>
                <a:cubicBezTo>
                  <a:pt x="727631" y="260739"/>
                  <a:pt x="731753" y="260739"/>
                  <a:pt x="733814" y="260739"/>
                </a:cubicBezTo>
                <a:cubicBezTo>
                  <a:pt x="735876" y="260739"/>
                  <a:pt x="737937" y="258683"/>
                  <a:pt x="739998" y="258683"/>
                </a:cubicBezTo>
                <a:cubicBezTo>
                  <a:pt x="744120" y="262794"/>
                  <a:pt x="750304" y="254571"/>
                  <a:pt x="752365" y="262794"/>
                </a:cubicBezTo>
                <a:cubicBezTo>
                  <a:pt x="750304" y="262794"/>
                  <a:pt x="752365" y="266906"/>
                  <a:pt x="750304" y="266906"/>
                </a:cubicBezTo>
                <a:cubicBezTo>
                  <a:pt x="748243" y="266906"/>
                  <a:pt x="748243" y="264850"/>
                  <a:pt x="748243" y="266906"/>
                </a:cubicBezTo>
                <a:cubicBezTo>
                  <a:pt x="746181" y="271018"/>
                  <a:pt x="739998" y="266906"/>
                  <a:pt x="735876" y="266906"/>
                </a:cubicBezTo>
                <a:cubicBezTo>
                  <a:pt x="733814" y="268962"/>
                  <a:pt x="735876" y="271018"/>
                  <a:pt x="733814" y="271018"/>
                </a:cubicBezTo>
                <a:cubicBezTo>
                  <a:pt x="729692" y="273074"/>
                  <a:pt x="725570" y="271018"/>
                  <a:pt x="723509" y="268962"/>
                </a:cubicBezTo>
                <a:cubicBezTo>
                  <a:pt x="721448" y="266906"/>
                  <a:pt x="717325" y="264850"/>
                  <a:pt x="715264" y="264850"/>
                </a:cubicBezTo>
                <a:cubicBezTo>
                  <a:pt x="713203" y="266906"/>
                  <a:pt x="711142" y="264850"/>
                  <a:pt x="709081" y="262794"/>
                </a:cubicBezTo>
                <a:cubicBezTo>
                  <a:pt x="707020" y="260739"/>
                  <a:pt x="704958" y="258683"/>
                  <a:pt x="704958" y="256627"/>
                </a:cubicBezTo>
                <a:cubicBezTo>
                  <a:pt x="707020" y="256627"/>
                  <a:pt x="704958" y="252515"/>
                  <a:pt x="707020" y="250459"/>
                </a:cubicBezTo>
                <a:cubicBezTo>
                  <a:pt x="709081" y="250459"/>
                  <a:pt x="709081" y="246348"/>
                  <a:pt x="707020" y="246348"/>
                </a:cubicBezTo>
                <a:cubicBezTo>
                  <a:pt x="704958" y="244292"/>
                  <a:pt x="702897" y="242236"/>
                  <a:pt x="702897" y="240180"/>
                </a:cubicBezTo>
                <a:cubicBezTo>
                  <a:pt x="702897" y="238125"/>
                  <a:pt x="702897" y="234013"/>
                  <a:pt x="704958" y="234013"/>
                </a:cubicBezTo>
                <a:cubicBezTo>
                  <a:pt x="711142" y="234013"/>
                  <a:pt x="707020" y="227845"/>
                  <a:pt x="709081" y="223734"/>
                </a:cubicBezTo>
                <a:cubicBezTo>
                  <a:pt x="711142" y="221678"/>
                  <a:pt x="713203" y="221678"/>
                  <a:pt x="715264" y="219622"/>
                </a:cubicBezTo>
                <a:close/>
                <a:moveTo>
                  <a:pt x="764759" y="217298"/>
                </a:moveTo>
                <a:cubicBezTo>
                  <a:pt x="766815" y="217298"/>
                  <a:pt x="766815" y="217298"/>
                  <a:pt x="768870" y="217298"/>
                </a:cubicBezTo>
                <a:cubicBezTo>
                  <a:pt x="764759" y="221430"/>
                  <a:pt x="764759" y="223495"/>
                  <a:pt x="760649" y="227627"/>
                </a:cubicBezTo>
                <a:cubicBezTo>
                  <a:pt x="756538" y="235890"/>
                  <a:pt x="754483" y="248285"/>
                  <a:pt x="760649" y="256548"/>
                </a:cubicBezTo>
                <a:cubicBezTo>
                  <a:pt x="762704" y="262745"/>
                  <a:pt x="770925" y="264811"/>
                  <a:pt x="777091" y="264811"/>
                </a:cubicBezTo>
                <a:cubicBezTo>
                  <a:pt x="777091" y="262745"/>
                  <a:pt x="779146" y="262745"/>
                  <a:pt x="779146" y="260679"/>
                </a:cubicBezTo>
                <a:cubicBezTo>
                  <a:pt x="779146" y="258613"/>
                  <a:pt x="775036" y="260679"/>
                  <a:pt x="772980" y="258613"/>
                </a:cubicBezTo>
                <a:cubicBezTo>
                  <a:pt x="770925" y="256548"/>
                  <a:pt x="770925" y="254482"/>
                  <a:pt x="770925" y="252416"/>
                </a:cubicBezTo>
                <a:cubicBezTo>
                  <a:pt x="772980" y="250350"/>
                  <a:pt x="772980" y="248285"/>
                  <a:pt x="775036" y="248285"/>
                </a:cubicBezTo>
                <a:cubicBezTo>
                  <a:pt x="777091" y="246219"/>
                  <a:pt x="781201" y="248285"/>
                  <a:pt x="783256" y="250350"/>
                </a:cubicBezTo>
                <a:cubicBezTo>
                  <a:pt x="785312" y="250350"/>
                  <a:pt x="785312" y="248285"/>
                  <a:pt x="787367" y="248285"/>
                </a:cubicBezTo>
                <a:cubicBezTo>
                  <a:pt x="789422" y="248285"/>
                  <a:pt x="793532" y="250350"/>
                  <a:pt x="793532" y="252416"/>
                </a:cubicBezTo>
                <a:cubicBezTo>
                  <a:pt x="793532" y="256548"/>
                  <a:pt x="793532" y="260679"/>
                  <a:pt x="791477" y="262745"/>
                </a:cubicBezTo>
                <a:cubicBezTo>
                  <a:pt x="789422" y="271008"/>
                  <a:pt x="781201" y="273074"/>
                  <a:pt x="772980" y="273074"/>
                </a:cubicBezTo>
                <a:cubicBezTo>
                  <a:pt x="768870" y="273074"/>
                  <a:pt x="762704" y="268942"/>
                  <a:pt x="758594" y="266877"/>
                </a:cubicBezTo>
                <a:cubicBezTo>
                  <a:pt x="758594" y="264811"/>
                  <a:pt x="756538" y="262745"/>
                  <a:pt x="754483" y="262745"/>
                </a:cubicBezTo>
                <a:cubicBezTo>
                  <a:pt x="750373" y="258613"/>
                  <a:pt x="750373" y="252416"/>
                  <a:pt x="750373" y="248285"/>
                </a:cubicBezTo>
                <a:cubicBezTo>
                  <a:pt x="750373" y="237956"/>
                  <a:pt x="750373" y="237956"/>
                  <a:pt x="750373" y="237956"/>
                </a:cubicBezTo>
                <a:cubicBezTo>
                  <a:pt x="752428" y="229693"/>
                  <a:pt x="758594" y="221430"/>
                  <a:pt x="764759" y="217298"/>
                </a:cubicBezTo>
                <a:close/>
                <a:moveTo>
                  <a:pt x="131196" y="217298"/>
                </a:moveTo>
                <a:cubicBezTo>
                  <a:pt x="131196" y="221424"/>
                  <a:pt x="131196" y="221424"/>
                  <a:pt x="131196" y="221424"/>
                </a:cubicBezTo>
                <a:cubicBezTo>
                  <a:pt x="131196" y="223488"/>
                  <a:pt x="131196" y="225551"/>
                  <a:pt x="129167" y="225551"/>
                </a:cubicBezTo>
                <a:cubicBezTo>
                  <a:pt x="125109" y="225551"/>
                  <a:pt x="121052" y="229677"/>
                  <a:pt x="119023" y="233803"/>
                </a:cubicBezTo>
                <a:cubicBezTo>
                  <a:pt x="119023" y="235866"/>
                  <a:pt x="121052" y="239993"/>
                  <a:pt x="119023" y="244119"/>
                </a:cubicBezTo>
                <a:cubicBezTo>
                  <a:pt x="119023" y="244119"/>
                  <a:pt x="114965" y="246182"/>
                  <a:pt x="112936" y="244119"/>
                </a:cubicBezTo>
                <a:cubicBezTo>
                  <a:pt x="112936" y="235866"/>
                  <a:pt x="112936" y="227614"/>
                  <a:pt x="119023" y="221424"/>
                </a:cubicBezTo>
                <a:cubicBezTo>
                  <a:pt x="123081" y="219361"/>
                  <a:pt x="127138" y="217298"/>
                  <a:pt x="131196" y="217298"/>
                </a:cubicBezTo>
                <a:close/>
                <a:moveTo>
                  <a:pt x="793466" y="215306"/>
                </a:moveTo>
                <a:cubicBezTo>
                  <a:pt x="795525" y="219443"/>
                  <a:pt x="797583" y="223580"/>
                  <a:pt x="799641" y="223580"/>
                </a:cubicBezTo>
                <a:cubicBezTo>
                  <a:pt x="803758" y="225649"/>
                  <a:pt x="805817" y="223580"/>
                  <a:pt x="807875" y="221512"/>
                </a:cubicBezTo>
                <a:cubicBezTo>
                  <a:pt x="809933" y="219443"/>
                  <a:pt x="809933" y="219443"/>
                  <a:pt x="811992" y="219443"/>
                </a:cubicBezTo>
                <a:cubicBezTo>
                  <a:pt x="814050" y="219443"/>
                  <a:pt x="816109" y="221512"/>
                  <a:pt x="816109" y="223580"/>
                </a:cubicBezTo>
                <a:cubicBezTo>
                  <a:pt x="816109" y="227718"/>
                  <a:pt x="814050" y="229786"/>
                  <a:pt x="811992" y="231855"/>
                </a:cubicBezTo>
                <a:cubicBezTo>
                  <a:pt x="809933" y="233924"/>
                  <a:pt x="807875" y="231855"/>
                  <a:pt x="805817" y="233924"/>
                </a:cubicBezTo>
                <a:cubicBezTo>
                  <a:pt x="805817" y="235992"/>
                  <a:pt x="805817" y="238061"/>
                  <a:pt x="803758" y="240129"/>
                </a:cubicBezTo>
                <a:cubicBezTo>
                  <a:pt x="801700" y="242198"/>
                  <a:pt x="797583" y="242198"/>
                  <a:pt x="795525" y="242198"/>
                </a:cubicBezTo>
                <a:cubicBezTo>
                  <a:pt x="793466" y="240129"/>
                  <a:pt x="791408" y="238061"/>
                  <a:pt x="791408" y="235992"/>
                </a:cubicBezTo>
                <a:cubicBezTo>
                  <a:pt x="791408" y="233924"/>
                  <a:pt x="793466" y="231855"/>
                  <a:pt x="793466" y="229786"/>
                </a:cubicBezTo>
                <a:cubicBezTo>
                  <a:pt x="789349" y="229786"/>
                  <a:pt x="787291" y="229786"/>
                  <a:pt x="787291" y="227718"/>
                </a:cubicBezTo>
                <a:cubicBezTo>
                  <a:pt x="785233" y="223580"/>
                  <a:pt x="787291" y="221512"/>
                  <a:pt x="787291" y="219443"/>
                </a:cubicBezTo>
                <a:cubicBezTo>
                  <a:pt x="789349" y="217375"/>
                  <a:pt x="791408" y="215306"/>
                  <a:pt x="793466" y="215306"/>
                </a:cubicBezTo>
                <a:close/>
                <a:moveTo>
                  <a:pt x="184739" y="213314"/>
                </a:moveTo>
                <a:cubicBezTo>
                  <a:pt x="186806" y="213314"/>
                  <a:pt x="193008" y="213314"/>
                  <a:pt x="195076" y="215361"/>
                </a:cubicBezTo>
                <a:cubicBezTo>
                  <a:pt x="197143" y="217409"/>
                  <a:pt x="195076" y="219456"/>
                  <a:pt x="197143" y="221503"/>
                </a:cubicBezTo>
                <a:cubicBezTo>
                  <a:pt x="199211" y="219456"/>
                  <a:pt x="203346" y="221503"/>
                  <a:pt x="205413" y="221503"/>
                </a:cubicBezTo>
                <a:cubicBezTo>
                  <a:pt x="207481" y="223551"/>
                  <a:pt x="209548" y="227645"/>
                  <a:pt x="209548" y="231740"/>
                </a:cubicBezTo>
                <a:cubicBezTo>
                  <a:pt x="209548" y="231740"/>
                  <a:pt x="207481" y="233787"/>
                  <a:pt x="205413" y="233787"/>
                </a:cubicBezTo>
                <a:cubicBezTo>
                  <a:pt x="203346" y="231740"/>
                  <a:pt x="203346" y="229693"/>
                  <a:pt x="201278" y="227645"/>
                </a:cubicBezTo>
                <a:cubicBezTo>
                  <a:pt x="199211" y="225598"/>
                  <a:pt x="197143" y="225598"/>
                  <a:pt x="195076" y="225598"/>
                </a:cubicBezTo>
                <a:cubicBezTo>
                  <a:pt x="193008" y="221503"/>
                  <a:pt x="190941" y="219456"/>
                  <a:pt x="186806" y="219456"/>
                </a:cubicBezTo>
                <a:cubicBezTo>
                  <a:pt x="184739" y="219456"/>
                  <a:pt x="180604" y="221503"/>
                  <a:pt x="180604" y="225598"/>
                </a:cubicBezTo>
                <a:cubicBezTo>
                  <a:pt x="180604" y="229693"/>
                  <a:pt x="172334" y="227645"/>
                  <a:pt x="172334" y="231740"/>
                </a:cubicBezTo>
                <a:cubicBezTo>
                  <a:pt x="172334" y="235835"/>
                  <a:pt x="170266" y="237882"/>
                  <a:pt x="166132" y="237882"/>
                </a:cubicBezTo>
                <a:cubicBezTo>
                  <a:pt x="164064" y="235835"/>
                  <a:pt x="166132" y="231740"/>
                  <a:pt x="166132" y="229693"/>
                </a:cubicBezTo>
                <a:cubicBezTo>
                  <a:pt x="168199" y="225598"/>
                  <a:pt x="172334" y="221503"/>
                  <a:pt x="176469" y="221503"/>
                </a:cubicBezTo>
                <a:cubicBezTo>
                  <a:pt x="178536" y="217409"/>
                  <a:pt x="180604" y="215361"/>
                  <a:pt x="184739" y="213314"/>
                </a:cubicBezTo>
                <a:close/>
                <a:moveTo>
                  <a:pt x="803714" y="207006"/>
                </a:moveTo>
                <a:cubicBezTo>
                  <a:pt x="805761" y="211180"/>
                  <a:pt x="805761" y="213267"/>
                  <a:pt x="807808" y="217440"/>
                </a:cubicBezTo>
                <a:cubicBezTo>
                  <a:pt x="807808" y="219527"/>
                  <a:pt x="805761" y="219527"/>
                  <a:pt x="803714" y="221614"/>
                </a:cubicBezTo>
                <a:cubicBezTo>
                  <a:pt x="803714" y="221614"/>
                  <a:pt x="799619" y="221614"/>
                  <a:pt x="799619" y="219527"/>
                </a:cubicBezTo>
                <a:cubicBezTo>
                  <a:pt x="797572" y="217440"/>
                  <a:pt x="795524" y="215353"/>
                  <a:pt x="797572" y="213267"/>
                </a:cubicBezTo>
                <a:cubicBezTo>
                  <a:pt x="803714" y="207006"/>
                  <a:pt x="803714" y="207006"/>
                  <a:pt x="803714" y="207006"/>
                </a:cubicBezTo>
                <a:close/>
                <a:moveTo>
                  <a:pt x="125755" y="205788"/>
                </a:moveTo>
                <a:cubicBezTo>
                  <a:pt x="128062" y="205530"/>
                  <a:pt x="130112" y="206046"/>
                  <a:pt x="131138" y="207078"/>
                </a:cubicBezTo>
                <a:cubicBezTo>
                  <a:pt x="133188" y="209142"/>
                  <a:pt x="133188" y="211206"/>
                  <a:pt x="131138" y="215335"/>
                </a:cubicBezTo>
                <a:cubicBezTo>
                  <a:pt x="129087" y="215335"/>
                  <a:pt x="127036" y="215335"/>
                  <a:pt x="124986" y="215335"/>
                </a:cubicBezTo>
                <a:cubicBezTo>
                  <a:pt x="118834" y="217399"/>
                  <a:pt x="114733" y="221527"/>
                  <a:pt x="112682" y="227720"/>
                </a:cubicBezTo>
                <a:cubicBezTo>
                  <a:pt x="108581" y="231848"/>
                  <a:pt x="108581" y="240105"/>
                  <a:pt x="112682" y="246297"/>
                </a:cubicBezTo>
                <a:cubicBezTo>
                  <a:pt x="108581" y="248362"/>
                  <a:pt x="106531" y="252490"/>
                  <a:pt x="104480" y="250426"/>
                </a:cubicBezTo>
                <a:cubicBezTo>
                  <a:pt x="100379" y="248362"/>
                  <a:pt x="100379" y="246297"/>
                  <a:pt x="100379" y="242169"/>
                </a:cubicBezTo>
                <a:cubicBezTo>
                  <a:pt x="100379" y="240105"/>
                  <a:pt x="100379" y="235977"/>
                  <a:pt x="102429" y="235977"/>
                </a:cubicBezTo>
                <a:cubicBezTo>
                  <a:pt x="104480" y="231848"/>
                  <a:pt x="100379" y="231848"/>
                  <a:pt x="100379" y="229784"/>
                </a:cubicBezTo>
                <a:cubicBezTo>
                  <a:pt x="98328" y="223592"/>
                  <a:pt x="100379" y="217399"/>
                  <a:pt x="104480" y="213271"/>
                </a:cubicBezTo>
                <a:cubicBezTo>
                  <a:pt x="106531" y="211206"/>
                  <a:pt x="110632" y="211206"/>
                  <a:pt x="114733" y="211206"/>
                </a:cubicBezTo>
                <a:cubicBezTo>
                  <a:pt x="114733" y="211206"/>
                  <a:pt x="116783" y="213271"/>
                  <a:pt x="118834" y="213271"/>
                </a:cubicBezTo>
                <a:cubicBezTo>
                  <a:pt x="118834" y="211206"/>
                  <a:pt x="118834" y="211206"/>
                  <a:pt x="118834" y="209142"/>
                </a:cubicBezTo>
                <a:cubicBezTo>
                  <a:pt x="120885" y="207078"/>
                  <a:pt x="123448" y="206046"/>
                  <a:pt x="125755" y="205788"/>
                </a:cubicBezTo>
                <a:close/>
                <a:moveTo>
                  <a:pt x="815659" y="205526"/>
                </a:moveTo>
                <a:lnTo>
                  <a:pt x="815932" y="206340"/>
                </a:lnTo>
                <a:lnTo>
                  <a:pt x="817130" y="207309"/>
                </a:lnTo>
                <a:close/>
                <a:moveTo>
                  <a:pt x="843996" y="195967"/>
                </a:moveTo>
                <a:cubicBezTo>
                  <a:pt x="844494" y="196216"/>
                  <a:pt x="844992" y="196714"/>
                  <a:pt x="844992" y="196714"/>
                </a:cubicBezTo>
                <a:cubicBezTo>
                  <a:pt x="844992" y="196714"/>
                  <a:pt x="844992" y="196714"/>
                  <a:pt x="843000" y="196714"/>
                </a:cubicBezTo>
                <a:cubicBezTo>
                  <a:pt x="843000" y="195718"/>
                  <a:pt x="843498" y="195718"/>
                  <a:pt x="843996" y="195967"/>
                </a:cubicBezTo>
                <a:close/>
                <a:moveTo>
                  <a:pt x="242395" y="190738"/>
                </a:moveTo>
                <a:cubicBezTo>
                  <a:pt x="244449" y="192804"/>
                  <a:pt x="248558" y="192804"/>
                  <a:pt x="248558" y="196935"/>
                </a:cubicBezTo>
                <a:cubicBezTo>
                  <a:pt x="250612" y="196935"/>
                  <a:pt x="250612" y="194870"/>
                  <a:pt x="252666" y="194870"/>
                </a:cubicBezTo>
                <a:cubicBezTo>
                  <a:pt x="254720" y="192804"/>
                  <a:pt x="258829" y="192804"/>
                  <a:pt x="260883" y="194870"/>
                </a:cubicBezTo>
                <a:cubicBezTo>
                  <a:pt x="262937" y="196935"/>
                  <a:pt x="264992" y="196935"/>
                  <a:pt x="264992" y="201067"/>
                </a:cubicBezTo>
                <a:cubicBezTo>
                  <a:pt x="262937" y="203133"/>
                  <a:pt x="258829" y="207264"/>
                  <a:pt x="254720" y="209330"/>
                </a:cubicBezTo>
                <a:cubicBezTo>
                  <a:pt x="250612" y="203133"/>
                  <a:pt x="244449" y="201067"/>
                  <a:pt x="238287" y="203133"/>
                </a:cubicBezTo>
                <a:cubicBezTo>
                  <a:pt x="236232" y="203133"/>
                  <a:pt x="236232" y="203133"/>
                  <a:pt x="236232" y="203133"/>
                </a:cubicBezTo>
                <a:cubicBezTo>
                  <a:pt x="234178" y="201067"/>
                  <a:pt x="232124" y="196935"/>
                  <a:pt x="234178" y="194870"/>
                </a:cubicBezTo>
                <a:cubicBezTo>
                  <a:pt x="236232" y="192804"/>
                  <a:pt x="238287" y="190738"/>
                  <a:pt x="242395" y="190738"/>
                </a:cubicBezTo>
                <a:close/>
                <a:moveTo>
                  <a:pt x="155861" y="188485"/>
                </a:moveTo>
                <a:cubicBezTo>
                  <a:pt x="159983" y="187454"/>
                  <a:pt x="164621" y="187454"/>
                  <a:pt x="169001" y="188485"/>
                </a:cubicBezTo>
                <a:cubicBezTo>
                  <a:pt x="173381" y="189517"/>
                  <a:pt x="177503" y="191580"/>
                  <a:pt x="180595" y="194675"/>
                </a:cubicBezTo>
                <a:cubicBezTo>
                  <a:pt x="182656" y="198801"/>
                  <a:pt x="182656" y="202927"/>
                  <a:pt x="182656" y="207054"/>
                </a:cubicBezTo>
                <a:cubicBezTo>
                  <a:pt x="180595" y="209117"/>
                  <a:pt x="178534" y="211180"/>
                  <a:pt x="174412" y="211180"/>
                </a:cubicBezTo>
                <a:cubicBezTo>
                  <a:pt x="174412" y="211180"/>
                  <a:pt x="172350" y="207054"/>
                  <a:pt x="172350" y="209117"/>
                </a:cubicBezTo>
                <a:cubicBezTo>
                  <a:pt x="170289" y="211180"/>
                  <a:pt x="170289" y="213243"/>
                  <a:pt x="168228" y="215306"/>
                </a:cubicBezTo>
                <a:cubicBezTo>
                  <a:pt x="164106" y="217369"/>
                  <a:pt x="162045" y="215306"/>
                  <a:pt x="159984" y="213243"/>
                </a:cubicBezTo>
                <a:cubicBezTo>
                  <a:pt x="157922" y="211180"/>
                  <a:pt x="155861" y="207054"/>
                  <a:pt x="157922" y="204990"/>
                </a:cubicBezTo>
                <a:cubicBezTo>
                  <a:pt x="157922" y="202927"/>
                  <a:pt x="159984" y="200864"/>
                  <a:pt x="162045" y="200864"/>
                </a:cubicBezTo>
                <a:cubicBezTo>
                  <a:pt x="162045" y="200864"/>
                  <a:pt x="164106" y="200864"/>
                  <a:pt x="166167" y="198801"/>
                </a:cubicBezTo>
                <a:cubicBezTo>
                  <a:pt x="166167" y="196738"/>
                  <a:pt x="162045" y="196738"/>
                  <a:pt x="162045" y="196738"/>
                </a:cubicBezTo>
                <a:cubicBezTo>
                  <a:pt x="155861" y="196738"/>
                  <a:pt x="151739" y="196738"/>
                  <a:pt x="147616" y="200864"/>
                </a:cubicBezTo>
                <a:cubicBezTo>
                  <a:pt x="139372" y="211180"/>
                  <a:pt x="139372" y="223558"/>
                  <a:pt x="143494" y="235937"/>
                </a:cubicBezTo>
                <a:cubicBezTo>
                  <a:pt x="147616" y="242127"/>
                  <a:pt x="147616" y="242127"/>
                  <a:pt x="147616" y="242127"/>
                </a:cubicBezTo>
                <a:cubicBezTo>
                  <a:pt x="147616" y="242127"/>
                  <a:pt x="145555" y="244190"/>
                  <a:pt x="143494" y="244190"/>
                </a:cubicBezTo>
                <a:cubicBezTo>
                  <a:pt x="139372" y="242127"/>
                  <a:pt x="139372" y="235937"/>
                  <a:pt x="135249" y="231811"/>
                </a:cubicBezTo>
                <a:cubicBezTo>
                  <a:pt x="133188" y="223558"/>
                  <a:pt x="133188" y="213243"/>
                  <a:pt x="137310" y="204990"/>
                </a:cubicBezTo>
                <a:cubicBezTo>
                  <a:pt x="139372" y="196738"/>
                  <a:pt x="147616" y="190548"/>
                  <a:pt x="155861" y="188485"/>
                </a:cubicBezTo>
                <a:close/>
                <a:moveTo>
                  <a:pt x="139106" y="186246"/>
                </a:moveTo>
                <a:cubicBezTo>
                  <a:pt x="140907" y="187024"/>
                  <a:pt x="142451" y="188580"/>
                  <a:pt x="143480" y="190655"/>
                </a:cubicBezTo>
                <a:cubicBezTo>
                  <a:pt x="143480" y="192730"/>
                  <a:pt x="143480" y="192730"/>
                  <a:pt x="143480" y="192730"/>
                </a:cubicBezTo>
                <a:cubicBezTo>
                  <a:pt x="141422" y="192730"/>
                  <a:pt x="141422" y="188580"/>
                  <a:pt x="139364" y="188580"/>
                </a:cubicBezTo>
                <a:cubicBezTo>
                  <a:pt x="137305" y="186505"/>
                  <a:pt x="135247" y="186505"/>
                  <a:pt x="133188" y="186505"/>
                </a:cubicBezTo>
                <a:cubicBezTo>
                  <a:pt x="135247" y="185468"/>
                  <a:pt x="137305" y="185468"/>
                  <a:pt x="139106" y="186246"/>
                </a:cubicBezTo>
                <a:close/>
                <a:moveTo>
                  <a:pt x="240874" y="184902"/>
                </a:moveTo>
                <a:cubicBezTo>
                  <a:pt x="245312" y="184513"/>
                  <a:pt x="249172" y="187626"/>
                  <a:pt x="250716" y="190738"/>
                </a:cubicBezTo>
                <a:lnTo>
                  <a:pt x="264686" y="188726"/>
                </a:lnTo>
                <a:lnTo>
                  <a:pt x="265717" y="189460"/>
                </a:lnTo>
                <a:lnTo>
                  <a:pt x="271300" y="196963"/>
                </a:lnTo>
                <a:cubicBezTo>
                  <a:pt x="271300" y="199038"/>
                  <a:pt x="269241" y="199038"/>
                  <a:pt x="269241" y="199038"/>
                </a:cubicBezTo>
                <a:cubicBezTo>
                  <a:pt x="267183" y="194888"/>
                  <a:pt x="263066" y="192813"/>
                  <a:pt x="261008" y="190738"/>
                </a:cubicBezTo>
                <a:cubicBezTo>
                  <a:pt x="256891" y="190738"/>
                  <a:pt x="252774" y="190738"/>
                  <a:pt x="250716" y="192813"/>
                </a:cubicBezTo>
                <a:cubicBezTo>
                  <a:pt x="246599" y="188663"/>
                  <a:pt x="242482" y="186588"/>
                  <a:pt x="238365" y="188663"/>
                </a:cubicBezTo>
                <a:cubicBezTo>
                  <a:pt x="234249" y="190738"/>
                  <a:pt x="232190" y="190738"/>
                  <a:pt x="232190" y="192813"/>
                </a:cubicBezTo>
                <a:cubicBezTo>
                  <a:pt x="230132" y="192813"/>
                  <a:pt x="230132" y="192813"/>
                  <a:pt x="230132" y="190738"/>
                </a:cubicBezTo>
                <a:cubicBezTo>
                  <a:pt x="230132" y="188663"/>
                  <a:pt x="234249" y="186588"/>
                  <a:pt x="236307" y="186588"/>
                </a:cubicBezTo>
                <a:cubicBezTo>
                  <a:pt x="237851" y="185551"/>
                  <a:pt x="239395" y="185032"/>
                  <a:pt x="240874" y="184902"/>
                </a:cubicBezTo>
                <a:close/>
                <a:moveTo>
                  <a:pt x="784458" y="183976"/>
                </a:moveTo>
                <a:cubicBezTo>
                  <a:pt x="787298" y="183464"/>
                  <a:pt x="790397" y="183464"/>
                  <a:pt x="793496" y="184489"/>
                </a:cubicBezTo>
                <a:cubicBezTo>
                  <a:pt x="793496" y="188590"/>
                  <a:pt x="793496" y="190641"/>
                  <a:pt x="797627" y="192691"/>
                </a:cubicBezTo>
                <a:cubicBezTo>
                  <a:pt x="799693" y="194742"/>
                  <a:pt x="801759" y="194742"/>
                  <a:pt x="803824" y="194742"/>
                </a:cubicBezTo>
                <a:cubicBezTo>
                  <a:pt x="803824" y="200893"/>
                  <a:pt x="801759" y="207045"/>
                  <a:pt x="795561" y="211146"/>
                </a:cubicBezTo>
                <a:cubicBezTo>
                  <a:pt x="791430" y="213197"/>
                  <a:pt x="791430" y="213197"/>
                  <a:pt x="791430" y="213197"/>
                </a:cubicBezTo>
                <a:cubicBezTo>
                  <a:pt x="789364" y="215248"/>
                  <a:pt x="783167" y="209096"/>
                  <a:pt x="783167" y="215248"/>
                </a:cubicBezTo>
                <a:cubicBezTo>
                  <a:pt x="781101" y="217298"/>
                  <a:pt x="776970" y="217298"/>
                  <a:pt x="774904" y="217298"/>
                </a:cubicBezTo>
                <a:cubicBezTo>
                  <a:pt x="770772" y="217298"/>
                  <a:pt x="768707" y="213197"/>
                  <a:pt x="766641" y="211146"/>
                </a:cubicBezTo>
                <a:cubicBezTo>
                  <a:pt x="766641" y="207045"/>
                  <a:pt x="766641" y="204995"/>
                  <a:pt x="768707" y="202944"/>
                </a:cubicBezTo>
                <a:cubicBezTo>
                  <a:pt x="768707" y="200893"/>
                  <a:pt x="772838" y="200893"/>
                  <a:pt x="772838" y="198843"/>
                </a:cubicBezTo>
                <a:cubicBezTo>
                  <a:pt x="770772" y="194742"/>
                  <a:pt x="772838" y="190641"/>
                  <a:pt x="776970" y="186539"/>
                </a:cubicBezTo>
                <a:cubicBezTo>
                  <a:pt x="779035" y="185514"/>
                  <a:pt x="781618" y="184489"/>
                  <a:pt x="784458" y="183976"/>
                </a:cubicBezTo>
                <a:close/>
                <a:moveTo>
                  <a:pt x="724801" y="180255"/>
                </a:moveTo>
                <a:cubicBezTo>
                  <a:pt x="728138" y="179483"/>
                  <a:pt x="731732" y="179483"/>
                  <a:pt x="735839" y="180512"/>
                </a:cubicBezTo>
                <a:cubicBezTo>
                  <a:pt x="737892" y="182571"/>
                  <a:pt x="739946" y="182571"/>
                  <a:pt x="739946" y="186688"/>
                </a:cubicBezTo>
                <a:cubicBezTo>
                  <a:pt x="741999" y="188746"/>
                  <a:pt x="739946" y="190805"/>
                  <a:pt x="737892" y="190805"/>
                </a:cubicBezTo>
                <a:cubicBezTo>
                  <a:pt x="737892" y="190805"/>
                  <a:pt x="737892" y="190805"/>
                  <a:pt x="737892" y="192863"/>
                </a:cubicBezTo>
                <a:cubicBezTo>
                  <a:pt x="739946" y="194921"/>
                  <a:pt x="739946" y="196980"/>
                  <a:pt x="737892" y="201097"/>
                </a:cubicBezTo>
                <a:cubicBezTo>
                  <a:pt x="735839" y="203155"/>
                  <a:pt x="733785" y="203155"/>
                  <a:pt x="731732" y="203155"/>
                </a:cubicBezTo>
                <a:cubicBezTo>
                  <a:pt x="729678" y="203155"/>
                  <a:pt x="727625" y="201097"/>
                  <a:pt x="725571" y="199038"/>
                </a:cubicBezTo>
                <a:cubicBezTo>
                  <a:pt x="725571" y="196980"/>
                  <a:pt x="725571" y="192863"/>
                  <a:pt x="729678" y="192863"/>
                </a:cubicBezTo>
                <a:cubicBezTo>
                  <a:pt x="729678" y="190805"/>
                  <a:pt x="727625" y="190805"/>
                  <a:pt x="725571" y="190805"/>
                </a:cubicBezTo>
                <a:cubicBezTo>
                  <a:pt x="723518" y="190805"/>
                  <a:pt x="721464" y="194921"/>
                  <a:pt x="719411" y="196980"/>
                </a:cubicBezTo>
                <a:cubicBezTo>
                  <a:pt x="717357" y="203155"/>
                  <a:pt x="721464" y="211388"/>
                  <a:pt x="725571" y="215505"/>
                </a:cubicBezTo>
                <a:cubicBezTo>
                  <a:pt x="733785" y="223739"/>
                  <a:pt x="744053" y="221680"/>
                  <a:pt x="754320" y="219622"/>
                </a:cubicBezTo>
                <a:cubicBezTo>
                  <a:pt x="764587" y="211388"/>
                  <a:pt x="764587" y="211388"/>
                  <a:pt x="764587" y="211388"/>
                </a:cubicBezTo>
                <a:cubicBezTo>
                  <a:pt x="764587" y="213447"/>
                  <a:pt x="766641" y="213447"/>
                  <a:pt x="764587" y="215505"/>
                </a:cubicBezTo>
                <a:cubicBezTo>
                  <a:pt x="756373" y="221680"/>
                  <a:pt x="746106" y="229914"/>
                  <a:pt x="733785" y="225797"/>
                </a:cubicBezTo>
                <a:cubicBezTo>
                  <a:pt x="727625" y="223739"/>
                  <a:pt x="721464" y="221680"/>
                  <a:pt x="719411" y="217564"/>
                </a:cubicBezTo>
                <a:cubicBezTo>
                  <a:pt x="719411" y="215505"/>
                  <a:pt x="717357" y="213447"/>
                  <a:pt x="715304" y="213447"/>
                </a:cubicBezTo>
                <a:cubicBezTo>
                  <a:pt x="713250" y="211388"/>
                  <a:pt x="713250" y="209330"/>
                  <a:pt x="713250" y="207272"/>
                </a:cubicBezTo>
                <a:cubicBezTo>
                  <a:pt x="711197" y="199038"/>
                  <a:pt x="711197" y="190805"/>
                  <a:pt x="715304" y="184629"/>
                </a:cubicBezTo>
                <a:cubicBezTo>
                  <a:pt x="718384" y="182571"/>
                  <a:pt x="721464" y="181027"/>
                  <a:pt x="724801" y="180255"/>
                </a:cubicBezTo>
                <a:close/>
                <a:moveTo>
                  <a:pt x="276279" y="179325"/>
                </a:moveTo>
                <a:lnTo>
                  <a:pt x="281497" y="182438"/>
                </a:lnTo>
                <a:cubicBezTo>
                  <a:pt x="281497" y="186588"/>
                  <a:pt x="283583" y="188663"/>
                  <a:pt x="283583" y="190738"/>
                </a:cubicBezTo>
                <a:cubicBezTo>
                  <a:pt x="279410" y="188663"/>
                  <a:pt x="281497" y="186588"/>
                  <a:pt x="279410" y="182438"/>
                </a:cubicBezTo>
                <a:close/>
                <a:moveTo>
                  <a:pt x="201137" y="178196"/>
                </a:moveTo>
                <a:cubicBezTo>
                  <a:pt x="213458" y="176130"/>
                  <a:pt x="223726" y="186459"/>
                  <a:pt x="229886" y="196788"/>
                </a:cubicBezTo>
                <a:cubicBezTo>
                  <a:pt x="233993" y="205051"/>
                  <a:pt x="238100" y="221577"/>
                  <a:pt x="229886" y="229840"/>
                </a:cubicBezTo>
                <a:cubicBezTo>
                  <a:pt x="227833" y="231906"/>
                  <a:pt x="227833" y="229840"/>
                  <a:pt x="225779" y="229840"/>
                </a:cubicBezTo>
                <a:cubicBezTo>
                  <a:pt x="223726" y="227774"/>
                  <a:pt x="227833" y="225709"/>
                  <a:pt x="227833" y="223643"/>
                </a:cubicBezTo>
                <a:cubicBezTo>
                  <a:pt x="227833" y="211248"/>
                  <a:pt x="225779" y="196788"/>
                  <a:pt x="215512" y="190591"/>
                </a:cubicBezTo>
                <a:cubicBezTo>
                  <a:pt x="209351" y="188525"/>
                  <a:pt x="203191" y="186459"/>
                  <a:pt x="199084" y="188525"/>
                </a:cubicBezTo>
                <a:cubicBezTo>
                  <a:pt x="197030" y="190591"/>
                  <a:pt x="194977" y="190591"/>
                  <a:pt x="194977" y="192656"/>
                </a:cubicBezTo>
                <a:cubicBezTo>
                  <a:pt x="199084" y="194722"/>
                  <a:pt x="201137" y="190591"/>
                  <a:pt x="205244" y="192656"/>
                </a:cubicBezTo>
                <a:cubicBezTo>
                  <a:pt x="209351" y="192656"/>
                  <a:pt x="209351" y="196788"/>
                  <a:pt x="209351" y="198854"/>
                </a:cubicBezTo>
                <a:cubicBezTo>
                  <a:pt x="209351" y="202985"/>
                  <a:pt x="207298" y="207117"/>
                  <a:pt x="203191" y="207117"/>
                </a:cubicBezTo>
                <a:cubicBezTo>
                  <a:pt x="201137" y="209182"/>
                  <a:pt x="199084" y="209182"/>
                  <a:pt x="199084" y="207117"/>
                </a:cubicBezTo>
                <a:cubicBezTo>
                  <a:pt x="197030" y="207117"/>
                  <a:pt x="197030" y="205051"/>
                  <a:pt x="194977" y="202985"/>
                </a:cubicBezTo>
                <a:cubicBezTo>
                  <a:pt x="192923" y="205051"/>
                  <a:pt x="190870" y="207117"/>
                  <a:pt x="188817" y="205051"/>
                </a:cubicBezTo>
                <a:cubicBezTo>
                  <a:pt x="184710" y="200919"/>
                  <a:pt x="182656" y="194722"/>
                  <a:pt x="184710" y="190591"/>
                </a:cubicBezTo>
                <a:cubicBezTo>
                  <a:pt x="186763" y="184393"/>
                  <a:pt x="194977" y="180262"/>
                  <a:pt x="201137" y="178196"/>
                </a:cubicBezTo>
                <a:close/>
                <a:moveTo>
                  <a:pt x="273671" y="177770"/>
                </a:moveTo>
                <a:lnTo>
                  <a:pt x="275236" y="178288"/>
                </a:lnTo>
                <a:lnTo>
                  <a:pt x="276279" y="179325"/>
                </a:lnTo>
                <a:close/>
                <a:moveTo>
                  <a:pt x="270019" y="175435"/>
                </a:moveTo>
                <a:cubicBezTo>
                  <a:pt x="270541" y="175694"/>
                  <a:pt x="271062" y="176213"/>
                  <a:pt x="271062" y="176213"/>
                </a:cubicBezTo>
                <a:lnTo>
                  <a:pt x="273671" y="177770"/>
                </a:lnTo>
                <a:lnTo>
                  <a:pt x="269758" y="176473"/>
                </a:lnTo>
                <a:cubicBezTo>
                  <a:pt x="268976" y="176213"/>
                  <a:pt x="268976" y="176213"/>
                  <a:pt x="268976" y="176213"/>
                </a:cubicBezTo>
                <a:cubicBezTo>
                  <a:pt x="268976" y="175177"/>
                  <a:pt x="269497" y="175177"/>
                  <a:pt x="270019" y="175435"/>
                </a:cubicBezTo>
                <a:close/>
                <a:moveTo>
                  <a:pt x="768765" y="174221"/>
                </a:moveTo>
                <a:cubicBezTo>
                  <a:pt x="776999" y="172147"/>
                  <a:pt x="779058" y="180446"/>
                  <a:pt x="785233" y="180446"/>
                </a:cubicBezTo>
                <a:cubicBezTo>
                  <a:pt x="785233" y="182521"/>
                  <a:pt x="785233" y="182521"/>
                  <a:pt x="785233" y="182521"/>
                </a:cubicBezTo>
                <a:cubicBezTo>
                  <a:pt x="779058" y="182521"/>
                  <a:pt x="774941" y="188746"/>
                  <a:pt x="768765" y="184596"/>
                </a:cubicBezTo>
                <a:cubicBezTo>
                  <a:pt x="766707" y="184596"/>
                  <a:pt x="764649" y="182521"/>
                  <a:pt x="764649" y="180446"/>
                </a:cubicBezTo>
                <a:cubicBezTo>
                  <a:pt x="764649" y="178371"/>
                  <a:pt x="766707" y="176296"/>
                  <a:pt x="768765" y="174221"/>
                </a:cubicBezTo>
                <a:close/>
                <a:moveTo>
                  <a:pt x="180872" y="173938"/>
                </a:moveTo>
                <a:cubicBezTo>
                  <a:pt x="184233" y="174194"/>
                  <a:pt x="187853" y="175218"/>
                  <a:pt x="190956" y="176241"/>
                </a:cubicBezTo>
                <a:cubicBezTo>
                  <a:pt x="190956" y="178288"/>
                  <a:pt x="190956" y="178288"/>
                  <a:pt x="190956" y="178288"/>
                </a:cubicBezTo>
                <a:cubicBezTo>
                  <a:pt x="190956" y="178288"/>
                  <a:pt x="190956" y="180336"/>
                  <a:pt x="188887" y="180336"/>
                </a:cubicBezTo>
                <a:cubicBezTo>
                  <a:pt x="184750" y="178288"/>
                  <a:pt x="178544" y="176241"/>
                  <a:pt x="172339" y="178288"/>
                </a:cubicBezTo>
                <a:cubicBezTo>
                  <a:pt x="170270" y="180336"/>
                  <a:pt x="168201" y="182383"/>
                  <a:pt x="166133" y="184430"/>
                </a:cubicBezTo>
                <a:cubicBezTo>
                  <a:pt x="166133" y="184430"/>
                  <a:pt x="164064" y="184430"/>
                  <a:pt x="164064" y="184430"/>
                </a:cubicBezTo>
                <a:cubicBezTo>
                  <a:pt x="164064" y="180336"/>
                  <a:pt x="168201" y="178288"/>
                  <a:pt x="172339" y="176241"/>
                </a:cubicBezTo>
                <a:cubicBezTo>
                  <a:pt x="174407" y="174194"/>
                  <a:pt x="177510" y="173682"/>
                  <a:pt x="180872" y="173938"/>
                </a:cubicBezTo>
                <a:close/>
                <a:moveTo>
                  <a:pt x="260717" y="173392"/>
                </a:moveTo>
                <a:cubicBezTo>
                  <a:pt x="261008" y="173640"/>
                  <a:pt x="261008" y="174138"/>
                  <a:pt x="261008" y="174138"/>
                </a:cubicBezTo>
                <a:cubicBezTo>
                  <a:pt x="258684" y="174138"/>
                  <a:pt x="258684" y="174138"/>
                  <a:pt x="258684" y="174138"/>
                </a:cubicBezTo>
                <a:cubicBezTo>
                  <a:pt x="259846" y="173142"/>
                  <a:pt x="260427" y="173142"/>
                  <a:pt x="260717" y="173392"/>
                </a:cubicBezTo>
                <a:close/>
                <a:moveTo>
                  <a:pt x="710201" y="171425"/>
                </a:moveTo>
                <a:cubicBezTo>
                  <a:pt x="711197" y="171171"/>
                  <a:pt x="712193" y="171171"/>
                  <a:pt x="713189" y="172188"/>
                </a:cubicBezTo>
                <a:cubicBezTo>
                  <a:pt x="711197" y="174221"/>
                  <a:pt x="709205" y="176255"/>
                  <a:pt x="709205" y="178288"/>
                </a:cubicBezTo>
                <a:cubicBezTo>
                  <a:pt x="707213" y="180322"/>
                  <a:pt x="707213" y="182355"/>
                  <a:pt x="709205" y="182355"/>
                </a:cubicBezTo>
                <a:cubicBezTo>
                  <a:pt x="709205" y="184389"/>
                  <a:pt x="711197" y="184389"/>
                  <a:pt x="711197" y="186422"/>
                </a:cubicBezTo>
                <a:cubicBezTo>
                  <a:pt x="709205" y="186422"/>
                  <a:pt x="707213" y="184389"/>
                  <a:pt x="707213" y="182355"/>
                </a:cubicBezTo>
                <a:lnTo>
                  <a:pt x="707213" y="173143"/>
                </a:lnTo>
                <a:lnTo>
                  <a:pt x="708173" y="171943"/>
                </a:lnTo>
                <a:close/>
                <a:moveTo>
                  <a:pt x="659737" y="168163"/>
                </a:moveTo>
                <a:cubicBezTo>
                  <a:pt x="661812" y="168163"/>
                  <a:pt x="663887" y="168163"/>
                  <a:pt x="663887" y="168163"/>
                </a:cubicBezTo>
                <a:cubicBezTo>
                  <a:pt x="668037" y="170210"/>
                  <a:pt x="665962" y="174304"/>
                  <a:pt x="665962" y="176352"/>
                </a:cubicBezTo>
                <a:cubicBezTo>
                  <a:pt x="663887" y="178399"/>
                  <a:pt x="665962" y="180446"/>
                  <a:pt x="663887" y="180446"/>
                </a:cubicBezTo>
                <a:lnTo>
                  <a:pt x="661831" y="174359"/>
                </a:lnTo>
                <a:lnTo>
                  <a:pt x="661862" y="174233"/>
                </a:lnTo>
                <a:lnTo>
                  <a:pt x="661750" y="174120"/>
                </a:lnTo>
                <a:close/>
                <a:moveTo>
                  <a:pt x="629009" y="168163"/>
                </a:moveTo>
                <a:cubicBezTo>
                  <a:pt x="631075" y="168163"/>
                  <a:pt x="635206" y="170203"/>
                  <a:pt x="639338" y="172242"/>
                </a:cubicBezTo>
                <a:cubicBezTo>
                  <a:pt x="639338" y="174282"/>
                  <a:pt x="641404" y="178359"/>
                  <a:pt x="639338" y="180399"/>
                </a:cubicBezTo>
                <a:cubicBezTo>
                  <a:pt x="639338" y="180399"/>
                  <a:pt x="635206" y="182438"/>
                  <a:pt x="639338" y="184478"/>
                </a:cubicBezTo>
                <a:cubicBezTo>
                  <a:pt x="641404" y="186517"/>
                  <a:pt x="641404" y="186517"/>
                  <a:pt x="643469" y="188557"/>
                </a:cubicBezTo>
                <a:cubicBezTo>
                  <a:pt x="643469" y="190596"/>
                  <a:pt x="643469" y="192635"/>
                  <a:pt x="641404" y="194675"/>
                </a:cubicBezTo>
                <a:cubicBezTo>
                  <a:pt x="641404" y="196714"/>
                  <a:pt x="637272" y="196714"/>
                  <a:pt x="637272" y="196714"/>
                </a:cubicBezTo>
                <a:cubicBezTo>
                  <a:pt x="629009" y="190596"/>
                  <a:pt x="629009" y="190596"/>
                  <a:pt x="629009" y="190596"/>
                </a:cubicBezTo>
                <a:cubicBezTo>
                  <a:pt x="629009" y="188557"/>
                  <a:pt x="631075" y="186517"/>
                  <a:pt x="631075" y="184478"/>
                </a:cubicBezTo>
                <a:cubicBezTo>
                  <a:pt x="631075" y="180399"/>
                  <a:pt x="631075" y="176320"/>
                  <a:pt x="629009" y="174282"/>
                </a:cubicBezTo>
                <a:cubicBezTo>
                  <a:pt x="626943" y="172242"/>
                  <a:pt x="624877" y="170203"/>
                  <a:pt x="629009" y="168163"/>
                </a:cubicBezTo>
                <a:close/>
                <a:moveTo>
                  <a:pt x="246447" y="168163"/>
                </a:moveTo>
                <a:cubicBezTo>
                  <a:pt x="250550" y="168163"/>
                  <a:pt x="256703" y="170206"/>
                  <a:pt x="258755" y="174292"/>
                </a:cubicBezTo>
                <a:cubicBezTo>
                  <a:pt x="258755" y="176335"/>
                  <a:pt x="256703" y="178378"/>
                  <a:pt x="258755" y="178378"/>
                </a:cubicBezTo>
                <a:cubicBezTo>
                  <a:pt x="264909" y="174292"/>
                  <a:pt x="271063" y="178378"/>
                  <a:pt x="275165" y="182464"/>
                </a:cubicBezTo>
                <a:cubicBezTo>
                  <a:pt x="277216" y="184507"/>
                  <a:pt x="279268" y="188593"/>
                  <a:pt x="279268" y="190636"/>
                </a:cubicBezTo>
                <a:cubicBezTo>
                  <a:pt x="277216" y="192679"/>
                  <a:pt x="275165" y="194722"/>
                  <a:pt x="273114" y="194722"/>
                </a:cubicBezTo>
                <a:lnTo>
                  <a:pt x="265717" y="189460"/>
                </a:lnTo>
                <a:lnTo>
                  <a:pt x="265124" y="188663"/>
                </a:lnTo>
                <a:lnTo>
                  <a:pt x="264686" y="188726"/>
                </a:lnTo>
                <a:lnTo>
                  <a:pt x="258755" y="184507"/>
                </a:lnTo>
                <a:cubicBezTo>
                  <a:pt x="252601" y="186550"/>
                  <a:pt x="252601" y="186550"/>
                  <a:pt x="252601" y="186550"/>
                </a:cubicBezTo>
                <a:cubicBezTo>
                  <a:pt x="248498" y="182464"/>
                  <a:pt x="242345" y="182464"/>
                  <a:pt x="236191" y="182464"/>
                </a:cubicBezTo>
                <a:cubicBezTo>
                  <a:pt x="234140" y="182464"/>
                  <a:pt x="230037" y="186550"/>
                  <a:pt x="227986" y="188593"/>
                </a:cubicBezTo>
                <a:cubicBezTo>
                  <a:pt x="225934" y="188593"/>
                  <a:pt x="223883" y="184507"/>
                  <a:pt x="221832" y="184507"/>
                </a:cubicBezTo>
                <a:cubicBezTo>
                  <a:pt x="221832" y="180421"/>
                  <a:pt x="223883" y="180421"/>
                  <a:pt x="223883" y="178378"/>
                </a:cubicBezTo>
                <a:cubicBezTo>
                  <a:pt x="223883" y="176335"/>
                  <a:pt x="225934" y="174292"/>
                  <a:pt x="227986" y="174292"/>
                </a:cubicBezTo>
                <a:cubicBezTo>
                  <a:pt x="230037" y="172250"/>
                  <a:pt x="234140" y="174292"/>
                  <a:pt x="236191" y="176335"/>
                </a:cubicBezTo>
                <a:cubicBezTo>
                  <a:pt x="238242" y="176335"/>
                  <a:pt x="238242" y="176335"/>
                  <a:pt x="238242" y="176335"/>
                </a:cubicBezTo>
                <a:cubicBezTo>
                  <a:pt x="240293" y="174292"/>
                  <a:pt x="242345" y="168163"/>
                  <a:pt x="246447" y="168163"/>
                </a:cubicBezTo>
                <a:close/>
                <a:moveTo>
                  <a:pt x="213532" y="168163"/>
                </a:moveTo>
                <a:cubicBezTo>
                  <a:pt x="215635" y="168163"/>
                  <a:pt x="213532" y="172242"/>
                  <a:pt x="215635" y="172242"/>
                </a:cubicBezTo>
                <a:cubicBezTo>
                  <a:pt x="215635" y="174282"/>
                  <a:pt x="215635" y="176320"/>
                  <a:pt x="215635" y="176320"/>
                </a:cubicBezTo>
                <a:cubicBezTo>
                  <a:pt x="217737" y="178359"/>
                  <a:pt x="219840" y="178359"/>
                  <a:pt x="219840" y="182438"/>
                </a:cubicBezTo>
                <a:cubicBezTo>
                  <a:pt x="217737" y="180399"/>
                  <a:pt x="215635" y="178359"/>
                  <a:pt x="213532" y="178359"/>
                </a:cubicBezTo>
                <a:cubicBezTo>
                  <a:pt x="213532" y="174282"/>
                  <a:pt x="213532" y="172242"/>
                  <a:pt x="213532" y="168163"/>
                </a:cubicBezTo>
                <a:close/>
                <a:moveTo>
                  <a:pt x="633178" y="163846"/>
                </a:moveTo>
                <a:cubicBezTo>
                  <a:pt x="635211" y="163846"/>
                  <a:pt x="639278" y="163846"/>
                  <a:pt x="641312" y="165912"/>
                </a:cubicBezTo>
                <a:cubicBezTo>
                  <a:pt x="643345" y="167978"/>
                  <a:pt x="645379" y="170044"/>
                  <a:pt x="645379" y="172110"/>
                </a:cubicBezTo>
                <a:cubicBezTo>
                  <a:pt x="647412" y="176241"/>
                  <a:pt x="645379" y="180372"/>
                  <a:pt x="645379" y="182438"/>
                </a:cubicBezTo>
                <a:cubicBezTo>
                  <a:pt x="647412" y="182438"/>
                  <a:pt x="649446" y="186570"/>
                  <a:pt x="649446" y="188635"/>
                </a:cubicBezTo>
                <a:cubicBezTo>
                  <a:pt x="649446" y="192767"/>
                  <a:pt x="649446" y="196898"/>
                  <a:pt x="645379" y="201030"/>
                </a:cubicBezTo>
                <a:cubicBezTo>
                  <a:pt x="643345" y="201030"/>
                  <a:pt x="643345" y="201030"/>
                  <a:pt x="641312" y="198964"/>
                </a:cubicBezTo>
                <a:cubicBezTo>
                  <a:pt x="645379" y="194833"/>
                  <a:pt x="647412" y="190701"/>
                  <a:pt x="643345" y="184504"/>
                </a:cubicBezTo>
                <a:cubicBezTo>
                  <a:pt x="643345" y="184504"/>
                  <a:pt x="641312" y="184504"/>
                  <a:pt x="641312" y="182438"/>
                </a:cubicBezTo>
                <a:cubicBezTo>
                  <a:pt x="643345" y="178307"/>
                  <a:pt x="643345" y="174175"/>
                  <a:pt x="641312" y="172110"/>
                </a:cubicBezTo>
                <a:cubicBezTo>
                  <a:pt x="639278" y="167978"/>
                  <a:pt x="635211" y="167978"/>
                  <a:pt x="633178" y="165912"/>
                </a:cubicBezTo>
                <a:cubicBezTo>
                  <a:pt x="633178" y="165912"/>
                  <a:pt x="633178" y="165912"/>
                  <a:pt x="633178" y="163846"/>
                </a:cubicBezTo>
                <a:close/>
                <a:moveTo>
                  <a:pt x="764042" y="163428"/>
                </a:moveTo>
                <a:cubicBezTo>
                  <a:pt x="767586" y="163909"/>
                  <a:pt x="771416" y="166990"/>
                  <a:pt x="772949" y="170071"/>
                </a:cubicBezTo>
                <a:cubicBezTo>
                  <a:pt x="772949" y="172126"/>
                  <a:pt x="770906" y="172126"/>
                  <a:pt x="768863" y="172126"/>
                </a:cubicBezTo>
                <a:cubicBezTo>
                  <a:pt x="764776" y="174180"/>
                  <a:pt x="762733" y="176234"/>
                  <a:pt x="762733" y="178288"/>
                </a:cubicBezTo>
                <a:cubicBezTo>
                  <a:pt x="762733" y="182397"/>
                  <a:pt x="764776" y="184451"/>
                  <a:pt x="766820" y="186505"/>
                </a:cubicBezTo>
                <a:cubicBezTo>
                  <a:pt x="768863" y="186505"/>
                  <a:pt x="768863" y="188559"/>
                  <a:pt x="772949" y="188559"/>
                </a:cubicBezTo>
                <a:cubicBezTo>
                  <a:pt x="772949" y="190614"/>
                  <a:pt x="770906" y="192668"/>
                  <a:pt x="768863" y="192668"/>
                </a:cubicBezTo>
                <a:cubicBezTo>
                  <a:pt x="764776" y="194722"/>
                  <a:pt x="762733" y="194722"/>
                  <a:pt x="758647" y="192668"/>
                </a:cubicBezTo>
                <a:cubicBezTo>
                  <a:pt x="756604" y="192668"/>
                  <a:pt x="756604" y="188559"/>
                  <a:pt x="754561" y="186505"/>
                </a:cubicBezTo>
                <a:cubicBezTo>
                  <a:pt x="752518" y="186505"/>
                  <a:pt x="750475" y="184451"/>
                  <a:pt x="748432" y="184451"/>
                </a:cubicBezTo>
                <a:cubicBezTo>
                  <a:pt x="746389" y="182397"/>
                  <a:pt x="746389" y="180342"/>
                  <a:pt x="746389" y="178288"/>
                </a:cubicBezTo>
                <a:cubicBezTo>
                  <a:pt x="746389" y="176234"/>
                  <a:pt x="748432" y="174180"/>
                  <a:pt x="750475" y="172126"/>
                </a:cubicBezTo>
                <a:cubicBezTo>
                  <a:pt x="752518" y="170071"/>
                  <a:pt x="756604" y="174180"/>
                  <a:pt x="756604" y="170071"/>
                </a:cubicBezTo>
                <a:cubicBezTo>
                  <a:pt x="756604" y="168017"/>
                  <a:pt x="758647" y="165963"/>
                  <a:pt x="760690" y="163909"/>
                </a:cubicBezTo>
                <a:cubicBezTo>
                  <a:pt x="761712" y="163395"/>
                  <a:pt x="762861" y="163267"/>
                  <a:pt x="764042" y="163428"/>
                </a:cubicBezTo>
                <a:close/>
                <a:moveTo>
                  <a:pt x="447229" y="161901"/>
                </a:moveTo>
                <a:cubicBezTo>
                  <a:pt x="286211" y="161901"/>
                  <a:pt x="155681" y="292431"/>
                  <a:pt x="155681" y="453449"/>
                </a:cubicBezTo>
                <a:cubicBezTo>
                  <a:pt x="155681" y="614467"/>
                  <a:pt x="286211" y="744997"/>
                  <a:pt x="447229" y="744997"/>
                </a:cubicBezTo>
                <a:cubicBezTo>
                  <a:pt x="608247" y="744997"/>
                  <a:pt x="738777" y="614467"/>
                  <a:pt x="738777" y="453449"/>
                </a:cubicBezTo>
                <a:cubicBezTo>
                  <a:pt x="738777" y="292431"/>
                  <a:pt x="608247" y="161901"/>
                  <a:pt x="447229" y="161901"/>
                </a:cubicBezTo>
                <a:close/>
                <a:moveTo>
                  <a:pt x="174384" y="160374"/>
                </a:moveTo>
                <a:cubicBezTo>
                  <a:pt x="175930" y="160374"/>
                  <a:pt x="177476" y="160886"/>
                  <a:pt x="178506" y="161911"/>
                </a:cubicBezTo>
                <a:cubicBezTo>
                  <a:pt x="180567" y="163958"/>
                  <a:pt x="180567" y="166005"/>
                  <a:pt x="182628" y="166005"/>
                </a:cubicBezTo>
                <a:cubicBezTo>
                  <a:pt x="182628" y="166005"/>
                  <a:pt x="182628" y="163958"/>
                  <a:pt x="184690" y="163958"/>
                </a:cubicBezTo>
                <a:cubicBezTo>
                  <a:pt x="186751" y="161911"/>
                  <a:pt x="188812" y="163958"/>
                  <a:pt x="192934" y="163958"/>
                </a:cubicBezTo>
                <a:cubicBezTo>
                  <a:pt x="194996" y="166005"/>
                  <a:pt x="192934" y="170099"/>
                  <a:pt x="194996" y="170099"/>
                </a:cubicBezTo>
                <a:cubicBezTo>
                  <a:pt x="197057" y="170099"/>
                  <a:pt x="199118" y="170099"/>
                  <a:pt x="201179" y="172147"/>
                </a:cubicBezTo>
                <a:cubicBezTo>
                  <a:pt x="201179" y="172147"/>
                  <a:pt x="201179" y="174194"/>
                  <a:pt x="203240" y="174194"/>
                </a:cubicBezTo>
                <a:cubicBezTo>
                  <a:pt x="201179" y="176241"/>
                  <a:pt x="199118" y="174194"/>
                  <a:pt x="199118" y="176241"/>
                </a:cubicBezTo>
                <a:cubicBezTo>
                  <a:pt x="192934" y="178288"/>
                  <a:pt x="190873" y="172147"/>
                  <a:pt x="184690" y="172147"/>
                </a:cubicBezTo>
                <a:cubicBezTo>
                  <a:pt x="176445" y="170099"/>
                  <a:pt x="170262" y="172147"/>
                  <a:pt x="164078" y="178288"/>
                </a:cubicBezTo>
                <a:cubicBezTo>
                  <a:pt x="162017" y="182383"/>
                  <a:pt x="159956" y="184430"/>
                  <a:pt x="155834" y="184430"/>
                </a:cubicBezTo>
                <a:cubicBezTo>
                  <a:pt x="153772" y="184430"/>
                  <a:pt x="155834" y="182383"/>
                  <a:pt x="155834" y="182383"/>
                </a:cubicBezTo>
                <a:cubicBezTo>
                  <a:pt x="157895" y="180336"/>
                  <a:pt x="162017" y="180336"/>
                  <a:pt x="159956" y="178288"/>
                </a:cubicBezTo>
                <a:cubicBezTo>
                  <a:pt x="159956" y="176241"/>
                  <a:pt x="159956" y="174194"/>
                  <a:pt x="159956" y="172147"/>
                </a:cubicBezTo>
                <a:cubicBezTo>
                  <a:pt x="162017" y="172147"/>
                  <a:pt x="162017" y="168052"/>
                  <a:pt x="166139" y="168052"/>
                </a:cubicBezTo>
                <a:cubicBezTo>
                  <a:pt x="168200" y="168052"/>
                  <a:pt x="168200" y="163958"/>
                  <a:pt x="170262" y="161911"/>
                </a:cubicBezTo>
                <a:cubicBezTo>
                  <a:pt x="171292" y="160886"/>
                  <a:pt x="172838" y="160374"/>
                  <a:pt x="174384" y="160374"/>
                </a:cubicBezTo>
                <a:close/>
                <a:moveTo>
                  <a:pt x="703993" y="159415"/>
                </a:moveTo>
                <a:cubicBezTo>
                  <a:pt x="705022" y="158901"/>
                  <a:pt x="706051" y="158901"/>
                  <a:pt x="707080" y="159929"/>
                </a:cubicBezTo>
                <a:cubicBezTo>
                  <a:pt x="709139" y="161987"/>
                  <a:pt x="709139" y="166104"/>
                  <a:pt x="711197" y="168163"/>
                </a:cubicBezTo>
                <a:lnTo>
                  <a:pt x="708173" y="171943"/>
                </a:lnTo>
                <a:lnTo>
                  <a:pt x="707213" y="172188"/>
                </a:lnTo>
                <a:lnTo>
                  <a:pt x="707213" y="173143"/>
                </a:lnTo>
                <a:lnTo>
                  <a:pt x="702963" y="178454"/>
                </a:lnTo>
                <a:cubicBezTo>
                  <a:pt x="702963" y="182571"/>
                  <a:pt x="705022" y="184629"/>
                  <a:pt x="707080" y="186688"/>
                </a:cubicBezTo>
                <a:cubicBezTo>
                  <a:pt x="711197" y="188746"/>
                  <a:pt x="711197" y="188746"/>
                  <a:pt x="711197" y="188746"/>
                </a:cubicBezTo>
                <a:cubicBezTo>
                  <a:pt x="711197" y="192863"/>
                  <a:pt x="709139" y="194921"/>
                  <a:pt x="709139" y="199038"/>
                </a:cubicBezTo>
                <a:cubicBezTo>
                  <a:pt x="705022" y="199038"/>
                  <a:pt x="702963" y="196980"/>
                  <a:pt x="700905" y="196980"/>
                </a:cubicBezTo>
                <a:cubicBezTo>
                  <a:pt x="698847" y="194921"/>
                  <a:pt x="696788" y="192863"/>
                  <a:pt x="698847" y="190805"/>
                </a:cubicBezTo>
                <a:cubicBezTo>
                  <a:pt x="698847" y="188746"/>
                  <a:pt x="698847" y="186688"/>
                  <a:pt x="696788" y="184629"/>
                </a:cubicBezTo>
                <a:cubicBezTo>
                  <a:pt x="692672" y="184629"/>
                  <a:pt x="692672" y="180512"/>
                  <a:pt x="690613" y="178454"/>
                </a:cubicBezTo>
                <a:cubicBezTo>
                  <a:pt x="692672" y="174338"/>
                  <a:pt x="692672" y="172279"/>
                  <a:pt x="694730" y="170221"/>
                </a:cubicBezTo>
                <a:cubicBezTo>
                  <a:pt x="696788" y="170221"/>
                  <a:pt x="698847" y="170221"/>
                  <a:pt x="698847" y="168163"/>
                </a:cubicBezTo>
                <a:cubicBezTo>
                  <a:pt x="698847" y="166104"/>
                  <a:pt x="698847" y="161987"/>
                  <a:pt x="700905" y="161987"/>
                </a:cubicBezTo>
                <a:cubicBezTo>
                  <a:pt x="701934" y="160958"/>
                  <a:pt x="702963" y="159929"/>
                  <a:pt x="703993" y="159415"/>
                </a:cubicBezTo>
                <a:close/>
                <a:moveTo>
                  <a:pt x="447229" y="155446"/>
                </a:moveTo>
                <a:cubicBezTo>
                  <a:pt x="611812" y="155446"/>
                  <a:pt x="745232" y="288866"/>
                  <a:pt x="745232" y="453449"/>
                </a:cubicBezTo>
                <a:cubicBezTo>
                  <a:pt x="745232" y="618032"/>
                  <a:pt x="611812" y="751452"/>
                  <a:pt x="447229" y="751452"/>
                </a:cubicBezTo>
                <a:cubicBezTo>
                  <a:pt x="282646" y="751452"/>
                  <a:pt x="149226" y="618032"/>
                  <a:pt x="149226" y="453449"/>
                </a:cubicBezTo>
                <a:cubicBezTo>
                  <a:pt x="149226" y="288866"/>
                  <a:pt x="282646" y="155446"/>
                  <a:pt x="447229" y="155446"/>
                </a:cubicBezTo>
                <a:close/>
                <a:moveTo>
                  <a:pt x="192969" y="152265"/>
                </a:moveTo>
                <a:lnTo>
                  <a:pt x="195797" y="153153"/>
                </a:lnTo>
                <a:cubicBezTo>
                  <a:pt x="197082" y="154177"/>
                  <a:pt x="198110" y="155712"/>
                  <a:pt x="199138" y="157760"/>
                </a:cubicBezTo>
                <a:cubicBezTo>
                  <a:pt x="199138" y="157760"/>
                  <a:pt x="201194" y="159808"/>
                  <a:pt x="199138" y="159808"/>
                </a:cubicBezTo>
                <a:cubicBezTo>
                  <a:pt x="197082" y="159808"/>
                  <a:pt x="197082" y="157760"/>
                  <a:pt x="197082" y="155712"/>
                </a:cubicBezTo>
                <a:cubicBezTo>
                  <a:pt x="197082" y="155712"/>
                  <a:pt x="195026" y="153665"/>
                  <a:pt x="192969" y="153665"/>
                </a:cubicBezTo>
                <a:cubicBezTo>
                  <a:pt x="192969" y="153665"/>
                  <a:pt x="192969" y="153665"/>
                  <a:pt x="192969" y="153409"/>
                </a:cubicBezTo>
                <a:close/>
                <a:moveTo>
                  <a:pt x="190913" y="151618"/>
                </a:moveTo>
                <a:cubicBezTo>
                  <a:pt x="190913" y="151618"/>
                  <a:pt x="190913" y="151618"/>
                  <a:pt x="192969" y="151618"/>
                </a:cubicBezTo>
                <a:lnTo>
                  <a:pt x="192969" y="152265"/>
                </a:lnTo>
                <a:close/>
                <a:moveTo>
                  <a:pt x="650187" y="151100"/>
                </a:moveTo>
                <a:cubicBezTo>
                  <a:pt x="652599" y="151482"/>
                  <a:pt x="654143" y="154159"/>
                  <a:pt x="655687" y="155689"/>
                </a:cubicBezTo>
                <a:cubicBezTo>
                  <a:pt x="657745" y="157728"/>
                  <a:pt x="657745" y="161807"/>
                  <a:pt x="655687" y="163846"/>
                </a:cubicBezTo>
                <a:lnTo>
                  <a:pt x="653629" y="160787"/>
                </a:lnTo>
                <a:lnTo>
                  <a:pt x="653629" y="159779"/>
                </a:lnTo>
                <a:lnTo>
                  <a:pt x="652155" y="158596"/>
                </a:lnTo>
                <a:lnTo>
                  <a:pt x="647453" y="151610"/>
                </a:lnTo>
                <a:cubicBezTo>
                  <a:pt x="648482" y="151100"/>
                  <a:pt x="649383" y="150972"/>
                  <a:pt x="650187" y="151100"/>
                </a:cubicBezTo>
                <a:close/>
                <a:moveTo>
                  <a:pt x="176520" y="149570"/>
                </a:moveTo>
                <a:cubicBezTo>
                  <a:pt x="178576" y="149570"/>
                  <a:pt x="182688" y="151618"/>
                  <a:pt x="184744" y="153665"/>
                </a:cubicBezTo>
                <a:cubicBezTo>
                  <a:pt x="186801" y="153665"/>
                  <a:pt x="188857" y="155712"/>
                  <a:pt x="192969" y="153665"/>
                </a:cubicBezTo>
                <a:cubicBezTo>
                  <a:pt x="192969" y="155712"/>
                  <a:pt x="195026" y="155712"/>
                  <a:pt x="195026" y="157760"/>
                </a:cubicBezTo>
                <a:cubicBezTo>
                  <a:pt x="197082" y="159808"/>
                  <a:pt x="195026" y="161855"/>
                  <a:pt x="197082" y="163902"/>
                </a:cubicBezTo>
                <a:cubicBezTo>
                  <a:pt x="201194" y="161855"/>
                  <a:pt x="205307" y="161855"/>
                  <a:pt x="207363" y="163902"/>
                </a:cubicBezTo>
                <a:cubicBezTo>
                  <a:pt x="211476" y="167998"/>
                  <a:pt x="211476" y="167998"/>
                  <a:pt x="211476" y="167998"/>
                </a:cubicBezTo>
                <a:cubicBezTo>
                  <a:pt x="211476" y="172091"/>
                  <a:pt x="213532" y="174138"/>
                  <a:pt x="211476" y="176186"/>
                </a:cubicBezTo>
                <a:cubicBezTo>
                  <a:pt x="209419" y="176186"/>
                  <a:pt x="207363" y="176186"/>
                  <a:pt x="205307" y="176186"/>
                </a:cubicBezTo>
                <a:cubicBezTo>
                  <a:pt x="203251" y="172091"/>
                  <a:pt x="203251" y="167998"/>
                  <a:pt x="199138" y="167998"/>
                </a:cubicBezTo>
                <a:cubicBezTo>
                  <a:pt x="197082" y="165949"/>
                  <a:pt x="197082" y="165949"/>
                  <a:pt x="197082" y="165949"/>
                </a:cubicBezTo>
                <a:cubicBezTo>
                  <a:pt x="195026" y="163902"/>
                  <a:pt x="192969" y="161855"/>
                  <a:pt x="190913" y="161855"/>
                </a:cubicBezTo>
                <a:cubicBezTo>
                  <a:pt x="188857" y="159808"/>
                  <a:pt x="184744" y="159808"/>
                  <a:pt x="182688" y="161855"/>
                </a:cubicBezTo>
                <a:cubicBezTo>
                  <a:pt x="178576" y="159808"/>
                  <a:pt x="176520" y="155712"/>
                  <a:pt x="170351" y="157760"/>
                </a:cubicBezTo>
                <a:cubicBezTo>
                  <a:pt x="166238" y="161855"/>
                  <a:pt x="166238" y="161855"/>
                  <a:pt x="166238" y="161855"/>
                </a:cubicBezTo>
                <a:cubicBezTo>
                  <a:pt x="166238" y="167998"/>
                  <a:pt x="158013" y="165949"/>
                  <a:pt x="158013" y="172091"/>
                </a:cubicBezTo>
                <a:cubicBezTo>
                  <a:pt x="158013" y="176186"/>
                  <a:pt x="155957" y="178233"/>
                  <a:pt x="153901" y="180280"/>
                </a:cubicBezTo>
                <a:cubicBezTo>
                  <a:pt x="151845" y="182328"/>
                  <a:pt x="153901" y="186422"/>
                  <a:pt x="149788" y="186422"/>
                </a:cubicBezTo>
                <a:cubicBezTo>
                  <a:pt x="149788" y="184375"/>
                  <a:pt x="149788" y="182328"/>
                  <a:pt x="149788" y="180280"/>
                </a:cubicBezTo>
                <a:cubicBezTo>
                  <a:pt x="151845" y="176186"/>
                  <a:pt x="158013" y="178233"/>
                  <a:pt x="153901" y="174138"/>
                </a:cubicBezTo>
                <a:cubicBezTo>
                  <a:pt x="153901" y="170044"/>
                  <a:pt x="153901" y="167998"/>
                  <a:pt x="153901" y="165949"/>
                </a:cubicBezTo>
                <a:cubicBezTo>
                  <a:pt x="153901" y="163902"/>
                  <a:pt x="155957" y="161855"/>
                  <a:pt x="158013" y="159808"/>
                </a:cubicBezTo>
                <a:cubicBezTo>
                  <a:pt x="162126" y="159808"/>
                  <a:pt x="162126" y="159808"/>
                  <a:pt x="162126" y="159808"/>
                </a:cubicBezTo>
                <a:cubicBezTo>
                  <a:pt x="164182" y="157760"/>
                  <a:pt x="166238" y="153665"/>
                  <a:pt x="168295" y="151618"/>
                </a:cubicBezTo>
                <a:cubicBezTo>
                  <a:pt x="172407" y="151618"/>
                  <a:pt x="176520" y="151618"/>
                  <a:pt x="178576" y="153665"/>
                </a:cubicBezTo>
                <a:cubicBezTo>
                  <a:pt x="180632" y="155712"/>
                  <a:pt x="180632" y="157760"/>
                  <a:pt x="182688" y="157760"/>
                </a:cubicBezTo>
                <a:cubicBezTo>
                  <a:pt x="182688" y="155712"/>
                  <a:pt x="182688" y="155712"/>
                  <a:pt x="182688" y="153665"/>
                </a:cubicBezTo>
                <a:cubicBezTo>
                  <a:pt x="180632" y="151618"/>
                  <a:pt x="178576" y="151618"/>
                  <a:pt x="176520" y="149570"/>
                </a:cubicBezTo>
                <a:close/>
                <a:moveTo>
                  <a:pt x="570240" y="148091"/>
                </a:moveTo>
                <a:cubicBezTo>
                  <a:pt x="573323" y="148091"/>
                  <a:pt x="576406" y="148603"/>
                  <a:pt x="579489" y="149626"/>
                </a:cubicBezTo>
                <a:cubicBezTo>
                  <a:pt x="581544" y="151673"/>
                  <a:pt x="585654" y="153721"/>
                  <a:pt x="587710" y="155768"/>
                </a:cubicBezTo>
                <a:cubicBezTo>
                  <a:pt x="589765" y="159862"/>
                  <a:pt x="585654" y="163958"/>
                  <a:pt x="589765" y="163958"/>
                </a:cubicBezTo>
                <a:cubicBezTo>
                  <a:pt x="591820" y="163958"/>
                  <a:pt x="593875" y="163958"/>
                  <a:pt x="595931" y="166005"/>
                </a:cubicBezTo>
                <a:cubicBezTo>
                  <a:pt x="597986" y="168052"/>
                  <a:pt x="595931" y="170099"/>
                  <a:pt x="595931" y="170099"/>
                </a:cubicBezTo>
                <a:cubicBezTo>
                  <a:pt x="595931" y="172147"/>
                  <a:pt x="595931" y="172147"/>
                  <a:pt x="595931" y="172147"/>
                </a:cubicBezTo>
                <a:cubicBezTo>
                  <a:pt x="591820" y="170099"/>
                  <a:pt x="585654" y="168052"/>
                  <a:pt x="581544" y="163958"/>
                </a:cubicBezTo>
                <a:cubicBezTo>
                  <a:pt x="577433" y="159862"/>
                  <a:pt x="571268" y="161911"/>
                  <a:pt x="567158" y="159862"/>
                </a:cubicBezTo>
                <a:cubicBezTo>
                  <a:pt x="569213" y="157815"/>
                  <a:pt x="579489" y="159862"/>
                  <a:pt x="577433" y="153721"/>
                </a:cubicBezTo>
                <a:cubicBezTo>
                  <a:pt x="575378" y="149626"/>
                  <a:pt x="573323" y="151673"/>
                  <a:pt x="571268" y="151673"/>
                </a:cubicBezTo>
                <a:cubicBezTo>
                  <a:pt x="565102" y="151673"/>
                  <a:pt x="560992" y="155768"/>
                  <a:pt x="556881" y="155768"/>
                </a:cubicBezTo>
                <a:cubicBezTo>
                  <a:pt x="556881" y="155768"/>
                  <a:pt x="554826" y="155768"/>
                  <a:pt x="554826" y="153721"/>
                </a:cubicBezTo>
                <a:cubicBezTo>
                  <a:pt x="554826" y="151673"/>
                  <a:pt x="558937" y="151673"/>
                  <a:pt x="560992" y="149626"/>
                </a:cubicBezTo>
                <a:cubicBezTo>
                  <a:pt x="564075" y="148603"/>
                  <a:pt x="567158" y="148091"/>
                  <a:pt x="570240" y="148091"/>
                </a:cubicBezTo>
                <a:close/>
                <a:moveTo>
                  <a:pt x="707038" y="143263"/>
                </a:moveTo>
                <a:cubicBezTo>
                  <a:pt x="709088" y="143263"/>
                  <a:pt x="709088" y="143263"/>
                  <a:pt x="711139" y="145320"/>
                </a:cubicBezTo>
                <a:cubicBezTo>
                  <a:pt x="709088" y="149437"/>
                  <a:pt x="709088" y="151496"/>
                  <a:pt x="709088" y="155613"/>
                </a:cubicBezTo>
                <a:cubicBezTo>
                  <a:pt x="704987" y="157671"/>
                  <a:pt x="702936" y="155613"/>
                  <a:pt x="700886" y="157671"/>
                </a:cubicBezTo>
                <a:cubicBezTo>
                  <a:pt x="696785" y="159730"/>
                  <a:pt x="696785" y="163846"/>
                  <a:pt x="696785" y="167963"/>
                </a:cubicBezTo>
                <a:cubicBezTo>
                  <a:pt x="692683" y="170022"/>
                  <a:pt x="688582" y="172080"/>
                  <a:pt x="688582" y="176197"/>
                </a:cubicBezTo>
                <a:cubicBezTo>
                  <a:pt x="688582" y="182372"/>
                  <a:pt x="690633" y="184430"/>
                  <a:pt x="694734" y="186489"/>
                </a:cubicBezTo>
                <a:cubicBezTo>
                  <a:pt x="694734" y="190605"/>
                  <a:pt x="696785" y="194722"/>
                  <a:pt x="698835" y="198839"/>
                </a:cubicBezTo>
                <a:cubicBezTo>
                  <a:pt x="700886" y="200897"/>
                  <a:pt x="704987" y="200897"/>
                  <a:pt x="709088" y="200897"/>
                </a:cubicBezTo>
                <a:cubicBezTo>
                  <a:pt x="711139" y="202956"/>
                  <a:pt x="709088" y="207073"/>
                  <a:pt x="711139" y="209131"/>
                </a:cubicBezTo>
                <a:cubicBezTo>
                  <a:pt x="711139" y="211189"/>
                  <a:pt x="713189" y="211189"/>
                  <a:pt x="711139" y="213248"/>
                </a:cubicBezTo>
                <a:cubicBezTo>
                  <a:pt x="707038" y="215306"/>
                  <a:pt x="704987" y="213248"/>
                  <a:pt x="700886" y="211189"/>
                </a:cubicBezTo>
                <a:cubicBezTo>
                  <a:pt x="700886" y="209131"/>
                  <a:pt x="700886" y="207073"/>
                  <a:pt x="698835" y="205014"/>
                </a:cubicBezTo>
                <a:cubicBezTo>
                  <a:pt x="696785" y="207073"/>
                  <a:pt x="692683" y="205014"/>
                  <a:pt x="690633" y="202956"/>
                </a:cubicBezTo>
                <a:cubicBezTo>
                  <a:pt x="688582" y="200897"/>
                  <a:pt x="686532" y="198839"/>
                  <a:pt x="686532" y="196781"/>
                </a:cubicBezTo>
                <a:cubicBezTo>
                  <a:pt x="688582" y="194722"/>
                  <a:pt x="688582" y="192664"/>
                  <a:pt x="688582" y="190605"/>
                </a:cubicBezTo>
                <a:cubicBezTo>
                  <a:pt x="686532" y="190605"/>
                  <a:pt x="682431" y="188547"/>
                  <a:pt x="682431" y="186489"/>
                </a:cubicBezTo>
                <a:cubicBezTo>
                  <a:pt x="682431" y="184430"/>
                  <a:pt x="682431" y="182372"/>
                  <a:pt x="680380" y="182372"/>
                </a:cubicBezTo>
                <a:cubicBezTo>
                  <a:pt x="680380" y="178255"/>
                  <a:pt x="678329" y="176197"/>
                  <a:pt x="680380" y="174138"/>
                </a:cubicBezTo>
                <a:cubicBezTo>
                  <a:pt x="680380" y="170022"/>
                  <a:pt x="684481" y="167963"/>
                  <a:pt x="686532" y="165905"/>
                </a:cubicBezTo>
                <a:cubicBezTo>
                  <a:pt x="684481" y="161789"/>
                  <a:pt x="684481" y="157671"/>
                  <a:pt x="688582" y="155613"/>
                </a:cubicBezTo>
                <a:cubicBezTo>
                  <a:pt x="688582" y="153555"/>
                  <a:pt x="692683" y="153555"/>
                  <a:pt x="692683" y="151496"/>
                </a:cubicBezTo>
                <a:cubicBezTo>
                  <a:pt x="694734" y="151496"/>
                  <a:pt x="694734" y="151496"/>
                  <a:pt x="694734" y="151496"/>
                </a:cubicBezTo>
                <a:cubicBezTo>
                  <a:pt x="694734" y="153555"/>
                  <a:pt x="694734" y="153555"/>
                  <a:pt x="694734" y="153555"/>
                </a:cubicBezTo>
                <a:cubicBezTo>
                  <a:pt x="696785" y="153555"/>
                  <a:pt x="696785" y="151496"/>
                  <a:pt x="696785" y="151496"/>
                </a:cubicBezTo>
                <a:cubicBezTo>
                  <a:pt x="698835" y="147379"/>
                  <a:pt x="702936" y="143263"/>
                  <a:pt x="707038" y="143263"/>
                </a:cubicBezTo>
                <a:close/>
                <a:moveTo>
                  <a:pt x="643337" y="143263"/>
                </a:moveTo>
                <a:cubicBezTo>
                  <a:pt x="643337" y="145327"/>
                  <a:pt x="643337" y="145327"/>
                  <a:pt x="643337" y="145327"/>
                </a:cubicBezTo>
                <a:cubicBezTo>
                  <a:pt x="641278" y="147391"/>
                  <a:pt x="643337" y="149457"/>
                  <a:pt x="643337" y="151521"/>
                </a:cubicBezTo>
                <a:lnTo>
                  <a:pt x="652155" y="158596"/>
                </a:lnTo>
                <a:lnTo>
                  <a:pt x="653629" y="160787"/>
                </a:lnTo>
                <a:lnTo>
                  <a:pt x="653629" y="165973"/>
                </a:lnTo>
                <a:lnTo>
                  <a:pt x="661750" y="174120"/>
                </a:lnTo>
                <a:lnTo>
                  <a:pt x="661831" y="174359"/>
                </a:lnTo>
                <a:lnTo>
                  <a:pt x="659804" y="182490"/>
                </a:lnTo>
                <a:cubicBezTo>
                  <a:pt x="659804" y="186619"/>
                  <a:pt x="663921" y="188684"/>
                  <a:pt x="665979" y="190748"/>
                </a:cubicBezTo>
                <a:cubicBezTo>
                  <a:pt x="668037" y="194878"/>
                  <a:pt x="665979" y="199007"/>
                  <a:pt x="663921" y="201072"/>
                </a:cubicBezTo>
                <a:lnTo>
                  <a:pt x="663921" y="196942"/>
                </a:lnTo>
                <a:cubicBezTo>
                  <a:pt x="663921" y="192813"/>
                  <a:pt x="663921" y="192813"/>
                  <a:pt x="663921" y="192813"/>
                </a:cubicBezTo>
                <a:cubicBezTo>
                  <a:pt x="657746" y="184555"/>
                  <a:pt x="657746" y="184555"/>
                  <a:pt x="657746" y="184555"/>
                </a:cubicBezTo>
                <a:cubicBezTo>
                  <a:pt x="657746" y="184555"/>
                  <a:pt x="655687" y="186619"/>
                  <a:pt x="655687" y="186619"/>
                </a:cubicBezTo>
                <a:cubicBezTo>
                  <a:pt x="657746" y="188684"/>
                  <a:pt x="661862" y="188684"/>
                  <a:pt x="661862" y="192813"/>
                </a:cubicBezTo>
                <a:cubicBezTo>
                  <a:pt x="661862" y="196942"/>
                  <a:pt x="661862" y="203136"/>
                  <a:pt x="657746" y="207266"/>
                </a:cubicBezTo>
                <a:cubicBezTo>
                  <a:pt x="655687" y="207266"/>
                  <a:pt x="653629" y="209330"/>
                  <a:pt x="653629" y="207266"/>
                </a:cubicBezTo>
                <a:cubicBezTo>
                  <a:pt x="651570" y="205201"/>
                  <a:pt x="647454" y="205201"/>
                  <a:pt x="647454" y="203136"/>
                </a:cubicBezTo>
                <a:cubicBezTo>
                  <a:pt x="651570" y="196942"/>
                  <a:pt x="653629" y="190748"/>
                  <a:pt x="651570" y="184555"/>
                </a:cubicBezTo>
                <a:cubicBezTo>
                  <a:pt x="649512" y="182490"/>
                  <a:pt x="647454" y="182490"/>
                  <a:pt x="649512" y="178361"/>
                </a:cubicBezTo>
                <a:cubicBezTo>
                  <a:pt x="649512" y="174233"/>
                  <a:pt x="647454" y="170103"/>
                  <a:pt x="645395" y="165973"/>
                </a:cubicBezTo>
                <a:cubicBezTo>
                  <a:pt x="643337" y="163909"/>
                  <a:pt x="639220" y="161845"/>
                  <a:pt x="637162" y="161845"/>
                </a:cubicBezTo>
                <a:cubicBezTo>
                  <a:pt x="637162" y="159779"/>
                  <a:pt x="637162" y="159779"/>
                  <a:pt x="637162" y="159779"/>
                </a:cubicBezTo>
                <a:cubicBezTo>
                  <a:pt x="639220" y="155651"/>
                  <a:pt x="641278" y="153585"/>
                  <a:pt x="641278" y="149457"/>
                </a:cubicBezTo>
                <a:cubicBezTo>
                  <a:pt x="641278" y="147391"/>
                  <a:pt x="641278" y="143263"/>
                  <a:pt x="643337" y="143263"/>
                </a:cubicBezTo>
                <a:close/>
                <a:moveTo>
                  <a:pt x="302134" y="138780"/>
                </a:moveTo>
                <a:cubicBezTo>
                  <a:pt x="302424" y="138282"/>
                  <a:pt x="303005" y="138282"/>
                  <a:pt x="304168" y="139279"/>
                </a:cubicBezTo>
                <a:cubicBezTo>
                  <a:pt x="304168" y="139279"/>
                  <a:pt x="301843" y="139279"/>
                  <a:pt x="301843" y="141270"/>
                </a:cubicBezTo>
                <a:cubicBezTo>
                  <a:pt x="301843" y="140275"/>
                  <a:pt x="301843" y="139279"/>
                  <a:pt x="302134" y="138780"/>
                </a:cubicBezTo>
                <a:close/>
                <a:moveTo>
                  <a:pt x="575576" y="134962"/>
                </a:moveTo>
                <a:cubicBezTo>
                  <a:pt x="577623" y="134962"/>
                  <a:pt x="579671" y="134962"/>
                  <a:pt x="581718" y="139168"/>
                </a:cubicBezTo>
                <a:cubicBezTo>
                  <a:pt x="581718" y="141270"/>
                  <a:pt x="579671" y="143373"/>
                  <a:pt x="579671" y="143373"/>
                </a:cubicBezTo>
                <a:cubicBezTo>
                  <a:pt x="577623" y="147578"/>
                  <a:pt x="573529" y="143373"/>
                  <a:pt x="569434" y="145476"/>
                </a:cubicBezTo>
                <a:cubicBezTo>
                  <a:pt x="571481" y="141270"/>
                  <a:pt x="573529" y="139168"/>
                  <a:pt x="575576" y="134962"/>
                </a:cubicBezTo>
                <a:close/>
                <a:moveTo>
                  <a:pt x="508872" y="130536"/>
                </a:moveTo>
                <a:cubicBezTo>
                  <a:pt x="511184" y="130019"/>
                  <a:pt x="513753" y="130019"/>
                  <a:pt x="515808" y="131053"/>
                </a:cubicBezTo>
                <a:cubicBezTo>
                  <a:pt x="521974" y="133118"/>
                  <a:pt x="526085" y="139316"/>
                  <a:pt x="532250" y="143447"/>
                </a:cubicBezTo>
                <a:cubicBezTo>
                  <a:pt x="532250" y="145512"/>
                  <a:pt x="530195" y="147578"/>
                  <a:pt x="530195" y="147578"/>
                </a:cubicBezTo>
                <a:cubicBezTo>
                  <a:pt x="526085" y="147578"/>
                  <a:pt x="528140" y="145512"/>
                  <a:pt x="528140" y="143447"/>
                </a:cubicBezTo>
                <a:cubicBezTo>
                  <a:pt x="524029" y="139316"/>
                  <a:pt x="519919" y="135184"/>
                  <a:pt x="513753" y="135184"/>
                </a:cubicBezTo>
                <a:cubicBezTo>
                  <a:pt x="511698" y="135184"/>
                  <a:pt x="511698" y="135184"/>
                  <a:pt x="509643" y="137250"/>
                </a:cubicBezTo>
                <a:cubicBezTo>
                  <a:pt x="509643" y="139316"/>
                  <a:pt x="511698" y="141382"/>
                  <a:pt x="513753" y="141382"/>
                </a:cubicBezTo>
                <a:cubicBezTo>
                  <a:pt x="513753" y="141382"/>
                  <a:pt x="515808" y="141382"/>
                  <a:pt x="515808" y="143447"/>
                </a:cubicBezTo>
                <a:cubicBezTo>
                  <a:pt x="511698" y="141382"/>
                  <a:pt x="505532" y="139316"/>
                  <a:pt x="501422" y="141382"/>
                </a:cubicBezTo>
                <a:cubicBezTo>
                  <a:pt x="497311" y="141382"/>
                  <a:pt x="493201" y="141382"/>
                  <a:pt x="489090" y="141382"/>
                </a:cubicBezTo>
                <a:cubicBezTo>
                  <a:pt x="489090" y="139316"/>
                  <a:pt x="489090" y="137250"/>
                  <a:pt x="491146" y="135184"/>
                </a:cubicBezTo>
                <a:cubicBezTo>
                  <a:pt x="495256" y="135184"/>
                  <a:pt x="497311" y="135184"/>
                  <a:pt x="499367" y="137250"/>
                </a:cubicBezTo>
                <a:cubicBezTo>
                  <a:pt x="501422" y="137250"/>
                  <a:pt x="501422" y="133118"/>
                  <a:pt x="503477" y="133118"/>
                </a:cubicBezTo>
                <a:cubicBezTo>
                  <a:pt x="504505" y="132085"/>
                  <a:pt x="506560" y="131053"/>
                  <a:pt x="508872" y="130536"/>
                </a:cubicBezTo>
                <a:close/>
                <a:moveTo>
                  <a:pt x="250583" y="123976"/>
                </a:moveTo>
                <a:cubicBezTo>
                  <a:pt x="252127" y="124235"/>
                  <a:pt x="253670" y="124754"/>
                  <a:pt x="254700" y="124754"/>
                </a:cubicBezTo>
                <a:cubicBezTo>
                  <a:pt x="256758" y="124754"/>
                  <a:pt x="256758" y="124754"/>
                  <a:pt x="256758" y="124754"/>
                </a:cubicBezTo>
                <a:cubicBezTo>
                  <a:pt x="254700" y="128904"/>
                  <a:pt x="256758" y="130978"/>
                  <a:pt x="258816" y="133054"/>
                </a:cubicBezTo>
                <a:cubicBezTo>
                  <a:pt x="262933" y="135128"/>
                  <a:pt x="269108" y="137203"/>
                  <a:pt x="273225" y="135128"/>
                </a:cubicBezTo>
                <a:cubicBezTo>
                  <a:pt x="275283" y="135128"/>
                  <a:pt x="275283" y="130978"/>
                  <a:pt x="277342" y="133054"/>
                </a:cubicBezTo>
                <a:cubicBezTo>
                  <a:pt x="279400" y="135128"/>
                  <a:pt x="285575" y="135128"/>
                  <a:pt x="283517" y="139279"/>
                </a:cubicBezTo>
                <a:cubicBezTo>
                  <a:pt x="281459" y="143429"/>
                  <a:pt x="279400" y="145503"/>
                  <a:pt x="275283" y="145503"/>
                </a:cubicBezTo>
                <a:cubicBezTo>
                  <a:pt x="273225" y="145503"/>
                  <a:pt x="271167" y="143429"/>
                  <a:pt x="269108" y="141353"/>
                </a:cubicBezTo>
                <a:cubicBezTo>
                  <a:pt x="267050" y="141353"/>
                  <a:pt x="264992" y="147578"/>
                  <a:pt x="262933" y="147578"/>
                </a:cubicBezTo>
                <a:cubicBezTo>
                  <a:pt x="258816" y="147578"/>
                  <a:pt x="254700" y="143429"/>
                  <a:pt x="254700" y="141353"/>
                </a:cubicBezTo>
                <a:cubicBezTo>
                  <a:pt x="252641" y="139279"/>
                  <a:pt x="256758" y="137203"/>
                  <a:pt x="252641" y="135128"/>
                </a:cubicBezTo>
                <a:cubicBezTo>
                  <a:pt x="250583" y="135128"/>
                  <a:pt x="246466" y="135128"/>
                  <a:pt x="246466" y="130978"/>
                </a:cubicBezTo>
                <a:cubicBezTo>
                  <a:pt x="244408" y="128904"/>
                  <a:pt x="244408" y="126828"/>
                  <a:pt x="246466" y="124754"/>
                </a:cubicBezTo>
                <a:cubicBezTo>
                  <a:pt x="247495" y="123716"/>
                  <a:pt x="249039" y="123716"/>
                  <a:pt x="250583" y="123976"/>
                </a:cubicBezTo>
                <a:close/>
                <a:moveTo>
                  <a:pt x="577535" y="122678"/>
                </a:moveTo>
                <a:cubicBezTo>
                  <a:pt x="579593" y="124747"/>
                  <a:pt x="581651" y="124747"/>
                  <a:pt x="581651" y="126816"/>
                </a:cubicBezTo>
                <a:cubicBezTo>
                  <a:pt x="581651" y="128884"/>
                  <a:pt x="581651" y="130953"/>
                  <a:pt x="583710" y="130953"/>
                </a:cubicBezTo>
                <a:cubicBezTo>
                  <a:pt x="587827" y="128884"/>
                  <a:pt x="589885" y="128884"/>
                  <a:pt x="591943" y="130953"/>
                </a:cubicBezTo>
                <a:cubicBezTo>
                  <a:pt x="594002" y="133022"/>
                  <a:pt x="594002" y="135090"/>
                  <a:pt x="594002" y="135090"/>
                </a:cubicBezTo>
                <a:cubicBezTo>
                  <a:pt x="591943" y="139228"/>
                  <a:pt x="589885" y="137159"/>
                  <a:pt x="587827" y="139228"/>
                </a:cubicBezTo>
                <a:cubicBezTo>
                  <a:pt x="589885" y="141297"/>
                  <a:pt x="591943" y="143365"/>
                  <a:pt x="589885" y="147503"/>
                </a:cubicBezTo>
                <a:cubicBezTo>
                  <a:pt x="589885" y="147503"/>
                  <a:pt x="587827" y="149570"/>
                  <a:pt x="585768" y="149570"/>
                </a:cubicBezTo>
                <a:cubicBezTo>
                  <a:pt x="583710" y="149570"/>
                  <a:pt x="583710" y="147503"/>
                  <a:pt x="581651" y="147503"/>
                </a:cubicBezTo>
                <a:cubicBezTo>
                  <a:pt x="581651" y="145434"/>
                  <a:pt x="583710" y="141297"/>
                  <a:pt x="583710" y="137159"/>
                </a:cubicBezTo>
                <a:cubicBezTo>
                  <a:pt x="581651" y="135090"/>
                  <a:pt x="579593" y="133022"/>
                  <a:pt x="575476" y="130953"/>
                </a:cubicBezTo>
                <a:cubicBezTo>
                  <a:pt x="575476" y="128884"/>
                  <a:pt x="573418" y="124747"/>
                  <a:pt x="577535" y="122678"/>
                </a:cubicBezTo>
                <a:close/>
                <a:moveTo>
                  <a:pt x="258767" y="122678"/>
                </a:moveTo>
                <a:cubicBezTo>
                  <a:pt x="260842" y="124737"/>
                  <a:pt x="260842" y="126796"/>
                  <a:pt x="260842" y="128854"/>
                </a:cubicBezTo>
                <a:cubicBezTo>
                  <a:pt x="262917" y="130912"/>
                  <a:pt x="264992" y="130912"/>
                  <a:pt x="267067" y="130912"/>
                </a:cubicBezTo>
                <a:cubicBezTo>
                  <a:pt x="269142" y="130912"/>
                  <a:pt x="271217" y="128854"/>
                  <a:pt x="273292" y="128854"/>
                </a:cubicBezTo>
                <a:cubicBezTo>
                  <a:pt x="273292" y="130912"/>
                  <a:pt x="271217" y="132971"/>
                  <a:pt x="271217" y="132971"/>
                </a:cubicBezTo>
                <a:cubicBezTo>
                  <a:pt x="267067" y="132971"/>
                  <a:pt x="260842" y="132971"/>
                  <a:pt x="258767" y="128854"/>
                </a:cubicBezTo>
                <a:cubicBezTo>
                  <a:pt x="258767" y="126796"/>
                  <a:pt x="256692" y="124737"/>
                  <a:pt x="258767" y="122678"/>
                </a:cubicBezTo>
                <a:close/>
                <a:moveTo>
                  <a:pt x="622795" y="120686"/>
                </a:moveTo>
                <a:cubicBezTo>
                  <a:pt x="628998" y="120686"/>
                  <a:pt x="635200" y="122740"/>
                  <a:pt x="637267" y="128900"/>
                </a:cubicBezTo>
                <a:cubicBezTo>
                  <a:pt x="643470" y="137114"/>
                  <a:pt x="639335" y="147382"/>
                  <a:pt x="635200" y="155596"/>
                </a:cubicBezTo>
                <a:cubicBezTo>
                  <a:pt x="633132" y="159703"/>
                  <a:pt x="631065" y="163810"/>
                  <a:pt x="626930" y="165863"/>
                </a:cubicBezTo>
                <a:cubicBezTo>
                  <a:pt x="620728" y="174077"/>
                  <a:pt x="610390" y="176130"/>
                  <a:pt x="600053" y="174077"/>
                </a:cubicBezTo>
                <a:cubicBezTo>
                  <a:pt x="597986" y="174077"/>
                  <a:pt x="597986" y="172023"/>
                  <a:pt x="600053" y="169971"/>
                </a:cubicBezTo>
                <a:cubicBezTo>
                  <a:pt x="602121" y="169971"/>
                  <a:pt x="606256" y="169971"/>
                  <a:pt x="610390" y="167917"/>
                </a:cubicBezTo>
                <a:cubicBezTo>
                  <a:pt x="620728" y="165863"/>
                  <a:pt x="628998" y="155596"/>
                  <a:pt x="631065" y="145328"/>
                </a:cubicBezTo>
                <a:cubicBezTo>
                  <a:pt x="633132" y="141221"/>
                  <a:pt x="631065" y="137114"/>
                  <a:pt x="628998" y="133007"/>
                </a:cubicBezTo>
                <a:cubicBezTo>
                  <a:pt x="626930" y="133007"/>
                  <a:pt x="626930" y="130954"/>
                  <a:pt x="624863" y="130954"/>
                </a:cubicBezTo>
                <a:cubicBezTo>
                  <a:pt x="622795" y="133007"/>
                  <a:pt x="626930" y="133007"/>
                  <a:pt x="626930" y="135061"/>
                </a:cubicBezTo>
                <a:cubicBezTo>
                  <a:pt x="628998" y="137114"/>
                  <a:pt x="626930" y="141221"/>
                  <a:pt x="626930" y="143275"/>
                </a:cubicBezTo>
                <a:cubicBezTo>
                  <a:pt x="624863" y="145328"/>
                  <a:pt x="620728" y="147382"/>
                  <a:pt x="616593" y="147382"/>
                </a:cubicBezTo>
                <a:cubicBezTo>
                  <a:pt x="614525" y="147382"/>
                  <a:pt x="612458" y="145328"/>
                  <a:pt x="610390" y="143275"/>
                </a:cubicBezTo>
                <a:cubicBezTo>
                  <a:pt x="610390" y="139168"/>
                  <a:pt x="614525" y="139168"/>
                  <a:pt x="612458" y="135061"/>
                </a:cubicBezTo>
                <a:cubicBezTo>
                  <a:pt x="610390" y="135061"/>
                  <a:pt x="608323" y="130954"/>
                  <a:pt x="610390" y="128900"/>
                </a:cubicBezTo>
                <a:cubicBezTo>
                  <a:pt x="612458" y="122740"/>
                  <a:pt x="616593" y="120686"/>
                  <a:pt x="622795" y="120686"/>
                </a:cubicBezTo>
                <a:close/>
                <a:moveTo>
                  <a:pt x="522124" y="120686"/>
                </a:moveTo>
                <a:cubicBezTo>
                  <a:pt x="528266" y="120686"/>
                  <a:pt x="522124" y="128875"/>
                  <a:pt x="524172" y="132971"/>
                </a:cubicBezTo>
                <a:cubicBezTo>
                  <a:pt x="522124" y="128875"/>
                  <a:pt x="515982" y="128875"/>
                  <a:pt x="515982" y="124781"/>
                </a:cubicBezTo>
                <a:cubicBezTo>
                  <a:pt x="518030" y="122735"/>
                  <a:pt x="520077" y="120686"/>
                  <a:pt x="522124" y="120686"/>
                </a:cubicBezTo>
                <a:close/>
                <a:moveTo>
                  <a:pt x="456112" y="118695"/>
                </a:moveTo>
                <a:cubicBezTo>
                  <a:pt x="458159" y="120754"/>
                  <a:pt x="458159" y="120754"/>
                  <a:pt x="460207" y="122811"/>
                </a:cubicBezTo>
                <a:cubicBezTo>
                  <a:pt x="460207" y="126928"/>
                  <a:pt x="456112" y="126928"/>
                  <a:pt x="454064" y="131045"/>
                </a:cubicBezTo>
                <a:cubicBezTo>
                  <a:pt x="452017" y="133103"/>
                  <a:pt x="449970" y="135162"/>
                  <a:pt x="449970" y="139279"/>
                </a:cubicBezTo>
                <a:cubicBezTo>
                  <a:pt x="445875" y="139279"/>
                  <a:pt x="441781" y="139279"/>
                  <a:pt x="437686" y="139279"/>
                </a:cubicBezTo>
                <a:cubicBezTo>
                  <a:pt x="437686" y="139279"/>
                  <a:pt x="435639" y="137220"/>
                  <a:pt x="437686" y="137220"/>
                </a:cubicBezTo>
                <a:cubicBezTo>
                  <a:pt x="437686" y="133103"/>
                  <a:pt x="439733" y="131045"/>
                  <a:pt x="441781" y="128987"/>
                </a:cubicBezTo>
                <a:cubicBezTo>
                  <a:pt x="443828" y="128987"/>
                  <a:pt x="445875" y="128987"/>
                  <a:pt x="445875" y="126928"/>
                </a:cubicBezTo>
                <a:cubicBezTo>
                  <a:pt x="445875" y="124869"/>
                  <a:pt x="447922" y="122811"/>
                  <a:pt x="449970" y="120754"/>
                </a:cubicBezTo>
                <a:cubicBezTo>
                  <a:pt x="452017" y="118695"/>
                  <a:pt x="454064" y="118695"/>
                  <a:pt x="456112" y="118695"/>
                </a:cubicBezTo>
                <a:close/>
                <a:moveTo>
                  <a:pt x="234176" y="118695"/>
                </a:moveTo>
                <a:cubicBezTo>
                  <a:pt x="238281" y="118695"/>
                  <a:pt x="240333" y="120754"/>
                  <a:pt x="242386" y="122811"/>
                </a:cubicBezTo>
                <a:cubicBezTo>
                  <a:pt x="244438" y="124869"/>
                  <a:pt x="242386" y="126928"/>
                  <a:pt x="242386" y="126928"/>
                </a:cubicBezTo>
                <a:cubicBezTo>
                  <a:pt x="242386" y="131045"/>
                  <a:pt x="244438" y="135162"/>
                  <a:pt x="248543" y="137220"/>
                </a:cubicBezTo>
                <a:cubicBezTo>
                  <a:pt x="246490" y="137220"/>
                  <a:pt x="246490" y="137220"/>
                  <a:pt x="246490" y="137220"/>
                </a:cubicBezTo>
                <a:cubicBezTo>
                  <a:pt x="248543" y="137220"/>
                  <a:pt x="250595" y="137220"/>
                  <a:pt x="250595" y="139279"/>
                </a:cubicBezTo>
                <a:cubicBezTo>
                  <a:pt x="250595" y="143395"/>
                  <a:pt x="252647" y="145454"/>
                  <a:pt x="256752" y="147513"/>
                </a:cubicBezTo>
                <a:cubicBezTo>
                  <a:pt x="258804" y="149570"/>
                  <a:pt x="260857" y="149570"/>
                  <a:pt x="264961" y="149570"/>
                </a:cubicBezTo>
                <a:cubicBezTo>
                  <a:pt x="267014" y="147513"/>
                  <a:pt x="269066" y="143395"/>
                  <a:pt x="271119" y="147513"/>
                </a:cubicBezTo>
                <a:cubicBezTo>
                  <a:pt x="275223" y="147513"/>
                  <a:pt x="279328" y="147513"/>
                  <a:pt x="283433" y="145454"/>
                </a:cubicBezTo>
                <a:cubicBezTo>
                  <a:pt x="287537" y="143395"/>
                  <a:pt x="287537" y="135162"/>
                  <a:pt x="291642" y="139279"/>
                </a:cubicBezTo>
                <a:cubicBezTo>
                  <a:pt x="293694" y="141336"/>
                  <a:pt x="297799" y="139279"/>
                  <a:pt x="299851" y="139279"/>
                </a:cubicBezTo>
                <a:cubicBezTo>
                  <a:pt x="299851" y="141336"/>
                  <a:pt x="299851" y="141336"/>
                  <a:pt x="297799" y="143395"/>
                </a:cubicBezTo>
                <a:cubicBezTo>
                  <a:pt x="295747" y="145454"/>
                  <a:pt x="291642" y="145454"/>
                  <a:pt x="289590" y="147513"/>
                </a:cubicBezTo>
                <a:lnTo>
                  <a:pt x="289590" y="149570"/>
                </a:lnTo>
                <a:cubicBezTo>
                  <a:pt x="287537" y="153687"/>
                  <a:pt x="283433" y="157805"/>
                  <a:pt x="277276" y="157805"/>
                </a:cubicBezTo>
                <a:cubicBezTo>
                  <a:pt x="275223" y="155746"/>
                  <a:pt x="273171" y="153687"/>
                  <a:pt x="271119" y="155746"/>
                </a:cubicBezTo>
                <a:cubicBezTo>
                  <a:pt x="267014" y="157805"/>
                  <a:pt x="264961" y="159862"/>
                  <a:pt x="260857" y="159862"/>
                </a:cubicBezTo>
                <a:cubicBezTo>
                  <a:pt x="256752" y="159862"/>
                  <a:pt x="254700" y="157805"/>
                  <a:pt x="252647" y="155746"/>
                </a:cubicBezTo>
                <a:cubicBezTo>
                  <a:pt x="250595" y="153687"/>
                  <a:pt x="248543" y="149570"/>
                  <a:pt x="246490" y="147513"/>
                </a:cubicBezTo>
                <a:cubicBezTo>
                  <a:pt x="244438" y="149570"/>
                  <a:pt x="242386" y="147513"/>
                  <a:pt x="242386" y="147513"/>
                </a:cubicBezTo>
                <a:cubicBezTo>
                  <a:pt x="238281" y="147513"/>
                  <a:pt x="236229" y="143395"/>
                  <a:pt x="236229" y="141336"/>
                </a:cubicBezTo>
                <a:cubicBezTo>
                  <a:pt x="234176" y="137220"/>
                  <a:pt x="240333" y="135162"/>
                  <a:pt x="238281" y="131045"/>
                </a:cubicBezTo>
                <a:cubicBezTo>
                  <a:pt x="236229" y="128987"/>
                  <a:pt x="232124" y="126928"/>
                  <a:pt x="232124" y="122811"/>
                </a:cubicBezTo>
                <a:cubicBezTo>
                  <a:pt x="232124" y="122811"/>
                  <a:pt x="232124" y="118695"/>
                  <a:pt x="234176" y="118695"/>
                </a:cubicBezTo>
                <a:close/>
                <a:moveTo>
                  <a:pt x="360258" y="117473"/>
                </a:moveTo>
                <a:cubicBezTo>
                  <a:pt x="362055" y="117731"/>
                  <a:pt x="363595" y="118758"/>
                  <a:pt x="363595" y="120813"/>
                </a:cubicBezTo>
                <a:cubicBezTo>
                  <a:pt x="363595" y="124923"/>
                  <a:pt x="363595" y="129034"/>
                  <a:pt x="359488" y="129034"/>
                </a:cubicBezTo>
                <a:cubicBezTo>
                  <a:pt x="359488" y="131090"/>
                  <a:pt x="361542" y="133144"/>
                  <a:pt x="361542" y="135201"/>
                </a:cubicBezTo>
                <a:cubicBezTo>
                  <a:pt x="363595" y="137255"/>
                  <a:pt x="361542" y="139311"/>
                  <a:pt x="361542" y="141365"/>
                </a:cubicBezTo>
                <a:cubicBezTo>
                  <a:pt x="361542" y="145476"/>
                  <a:pt x="351274" y="141365"/>
                  <a:pt x="355381" y="147531"/>
                </a:cubicBezTo>
                <a:cubicBezTo>
                  <a:pt x="355381" y="149586"/>
                  <a:pt x="355381" y="151641"/>
                  <a:pt x="353328" y="153697"/>
                </a:cubicBezTo>
                <a:cubicBezTo>
                  <a:pt x="353328" y="151641"/>
                  <a:pt x="353328" y="147531"/>
                  <a:pt x="353328" y="145476"/>
                </a:cubicBezTo>
                <a:cubicBezTo>
                  <a:pt x="351274" y="145476"/>
                  <a:pt x="353328" y="149586"/>
                  <a:pt x="351274" y="149586"/>
                </a:cubicBezTo>
                <a:cubicBezTo>
                  <a:pt x="351274" y="153697"/>
                  <a:pt x="347167" y="157808"/>
                  <a:pt x="341007" y="159862"/>
                </a:cubicBezTo>
                <a:cubicBezTo>
                  <a:pt x="338953" y="157808"/>
                  <a:pt x="334846" y="157808"/>
                  <a:pt x="332793" y="153697"/>
                </a:cubicBezTo>
                <a:cubicBezTo>
                  <a:pt x="332793" y="151641"/>
                  <a:pt x="330740" y="151641"/>
                  <a:pt x="330740" y="153697"/>
                </a:cubicBezTo>
                <a:cubicBezTo>
                  <a:pt x="328686" y="155752"/>
                  <a:pt x="326633" y="155752"/>
                  <a:pt x="324579" y="155752"/>
                </a:cubicBezTo>
                <a:cubicBezTo>
                  <a:pt x="322526" y="153697"/>
                  <a:pt x="322526" y="153697"/>
                  <a:pt x="320472" y="153697"/>
                </a:cubicBezTo>
                <a:cubicBezTo>
                  <a:pt x="318419" y="151641"/>
                  <a:pt x="320472" y="147531"/>
                  <a:pt x="318419" y="145476"/>
                </a:cubicBezTo>
                <a:cubicBezTo>
                  <a:pt x="316365" y="145476"/>
                  <a:pt x="314312" y="147531"/>
                  <a:pt x="312258" y="145476"/>
                </a:cubicBezTo>
                <a:cubicBezTo>
                  <a:pt x="310205" y="143420"/>
                  <a:pt x="308151" y="141365"/>
                  <a:pt x="308151" y="137255"/>
                </a:cubicBezTo>
                <a:cubicBezTo>
                  <a:pt x="308151" y="135201"/>
                  <a:pt x="310205" y="133144"/>
                  <a:pt x="312258" y="133144"/>
                </a:cubicBezTo>
                <a:cubicBezTo>
                  <a:pt x="314312" y="135201"/>
                  <a:pt x="314312" y="137255"/>
                  <a:pt x="316365" y="137255"/>
                </a:cubicBezTo>
                <a:cubicBezTo>
                  <a:pt x="320472" y="137255"/>
                  <a:pt x="320472" y="143420"/>
                  <a:pt x="324579" y="143420"/>
                </a:cubicBezTo>
                <a:cubicBezTo>
                  <a:pt x="328686" y="145476"/>
                  <a:pt x="330740" y="141365"/>
                  <a:pt x="332793" y="145476"/>
                </a:cubicBezTo>
                <a:cubicBezTo>
                  <a:pt x="336900" y="147531"/>
                  <a:pt x="341007" y="145476"/>
                  <a:pt x="343060" y="143420"/>
                </a:cubicBezTo>
                <a:cubicBezTo>
                  <a:pt x="345114" y="143420"/>
                  <a:pt x="345114" y="141365"/>
                  <a:pt x="345114" y="139311"/>
                </a:cubicBezTo>
                <a:cubicBezTo>
                  <a:pt x="349221" y="137255"/>
                  <a:pt x="351274" y="133144"/>
                  <a:pt x="351274" y="129034"/>
                </a:cubicBezTo>
                <a:cubicBezTo>
                  <a:pt x="353328" y="126979"/>
                  <a:pt x="351274" y="126979"/>
                  <a:pt x="351274" y="124923"/>
                </a:cubicBezTo>
                <a:cubicBezTo>
                  <a:pt x="355381" y="122869"/>
                  <a:pt x="353328" y="118758"/>
                  <a:pt x="355381" y="118758"/>
                </a:cubicBezTo>
                <a:cubicBezTo>
                  <a:pt x="356408" y="117731"/>
                  <a:pt x="358461" y="117216"/>
                  <a:pt x="360258" y="117473"/>
                </a:cubicBezTo>
                <a:close/>
                <a:moveTo>
                  <a:pt x="347217" y="117214"/>
                </a:moveTo>
                <a:cubicBezTo>
                  <a:pt x="348752" y="117214"/>
                  <a:pt x="350288" y="117724"/>
                  <a:pt x="351311" y="118746"/>
                </a:cubicBezTo>
                <a:cubicBezTo>
                  <a:pt x="351311" y="120788"/>
                  <a:pt x="351311" y="122832"/>
                  <a:pt x="349264" y="122832"/>
                </a:cubicBezTo>
                <a:cubicBezTo>
                  <a:pt x="347217" y="122832"/>
                  <a:pt x="347217" y="124875"/>
                  <a:pt x="347217" y="124875"/>
                </a:cubicBezTo>
                <a:cubicBezTo>
                  <a:pt x="347217" y="126918"/>
                  <a:pt x="349264" y="126918"/>
                  <a:pt x="349264" y="128961"/>
                </a:cubicBezTo>
                <a:cubicBezTo>
                  <a:pt x="349264" y="131004"/>
                  <a:pt x="347217" y="133047"/>
                  <a:pt x="347217" y="135090"/>
                </a:cubicBezTo>
                <a:cubicBezTo>
                  <a:pt x="345169" y="135090"/>
                  <a:pt x="343122" y="135090"/>
                  <a:pt x="343122" y="137133"/>
                </a:cubicBezTo>
                <a:cubicBezTo>
                  <a:pt x="343122" y="139177"/>
                  <a:pt x="343122" y="141219"/>
                  <a:pt x="341075" y="141219"/>
                </a:cubicBezTo>
                <a:cubicBezTo>
                  <a:pt x="339027" y="143263"/>
                  <a:pt x="336980" y="143263"/>
                  <a:pt x="334933" y="143263"/>
                </a:cubicBezTo>
                <a:cubicBezTo>
                  <a:pt x="332885" y="141219"/>
                  <a:pt x="332885" y="137133"/>
                  <a:pt x="330838" y="139177"/>
                </a:cubicBezTo>
                <a:cubicBezTo>
                  <a:pt x="328791" y="141219"/>
                  <a:pt x="328791" y="141219"/>
                  <a:pt x="326743" y="141219"/>
                </a:cubicBezTo>
                <a:cubicBezTo>
                  <a:pt x="324696" y="141219"/>
                  <a:pt x="322649" y="139177"/>
                  <a:pt x="322649" y="137133"/>
                </a:cubicBezTo>
                <a:cubicBezTo>
                  <a:pt x="322649" y="137133"/>
                  <a:pt x="324696" y="133047"/>
                  <a:pt x="322649" y="133047"/>
                </a:cubicBezTo>
                <a:cubicBezTo>
                  <a:pt x="320601" y="133047"/>
                  <a:pt x="318554" y="135090"/>
                  <a:pt x="316507" y="135090"/>
                </a:cubicBezTo>
                <a:cubicBezTo>
                  <a:pt x="314459" y="133047"/>
                  <a:pt x="314459" y="131004"/>
                  <a:pt x="314459" y="131004"/>
                </a:cubicBezTo>
                <a:cubicBezTo>
                  <a:pt x="316507" y="128961"/>
                  <a:pt x="318554" y="124875"/>
                  <a:pt x="320601" y="126918"/>
                </a:cubicBezTo>
                <a:cubicBezTo>
                  <a:pt x="324696" y="128961"/>
                  <a:pt x="330838" y="128961"/>
                  <a:pt x="334933" y="126918"/>
                </a:cubicBezTo>
                <a:cubicBezTo>
                  <a:pt x="339027" y="124875"/>
                  <a:pt x="341075" y="120788"/>
                  <a:pt x="343122" y="118746"/>
                </a:cubicBezTo>
                <a:cubicBezTo>
                  <a:pt x="344146" y="117724"/>
                  <a:pt x="345681" y="117214"/>
                  <a:pt x="347217" y="117214"/>
                </a:cubicBezTo>
                <a:close/>
                <a:moveTo>
                  <a:pt x="585835" y="116702"/>
                </a:moveTo>
                <a:cubicBezTo>
                  <a:pt x="589951" y="120819"/>
                  <a:pt x="589951" y="120819"/>
                  <a:pt x="589951" y="120819"/>
                </a:cubicBezTo>
                <a:cubicBezTo>
                  <a:pt x="592010" y="120819"/>
                  <a:pt x="589951" y="124936"/>
                  <a:pt x="592010" y="124936"/>
                </a:cubicBezTo>
                <a:cubicBezTo>
                  <a:pt x="596127" y="124936"/>
                  <a:pt x="598185" y="124936"/>
                  <a:pt x="600244" y="129053"/>
                </a:cubicBezTo>
                <a:cubicBezTo>
                  <a:pt x="602302" y="131112"/>
                  <a:pt x="602302" y="135228"/>
                  <a:pt x="602302" y="137286"/>
                </a:cubicBezTo>
                <a:cubicBezTo>
                  <a:pt x="600244" y="141404"/>
                  <a:pt x="598185" y="139345"/>
                  <a:pt x="596127" y="143461"/>
                </a:cubicBezTo>
                <a:cubicBezTo>
                  <a:pt x="598185" y="145520"/>
                  <a:pt x="598185" y="147578"/>
                  <a:pt x="598185" y="151695"/>
                </a:cubicBezTo>
                <a:cubicBezTo>
                  <a:pt x="596127" y="153753"/>
                  <a:pt x="594068" y="155812"/>
                  <a:pt x="592010" y="155812"/>
                </a:cubicBezTo>
                <a:cubicBezTo>
                  <a:pt x="589951" y="157871"/>
                  <a:pt x="589951" y="153753"/>
                  <a:pt x="587893" y="151695"/>
                </a:cubicBezTo>
                <a:cubicBezTo>
                  <a:pt x="589951" y="149637"/>
                  <a:pt x="592010" y="149637"/>
                  <a:pt x="594068" y="145520"/>
                </a:cubicBezTo>
                <a:cubicBezTo>
                  <a:pt x="592010" y="143461"/>
                  <a:pt x="594068" y="139345"/>
                  <a:pt x="596127" y="137286"/>
                </a:cubicBezTo>
                <a:cubicBezTo>
                  <a:pt x="596127" y="135228"/>
                  <a:pt x="596127" y="131112"/>
                  <a:pt x="594068" y="129053"/>
                </a:cubicBezTo>
                <a:cubicBezTo>
                  <a:pt x="592010" y="126994"/>
                  <a:pt x="587893" y="126994"/>
                  <a:pt x="585835" y="126994"/>
                </a:cubicBezTo>
                <a:cubicBezTo>
                  <a:pt x="583776" y="122878"/>
                  <a:pt x="579659" y="122878"/>
                  <a:pt x="575543" y="120819"/>
                </a:cubicBezTo>
                <a:cubicBezTo>
                  <a:pt x="575543" y="122878"/>
                  <a:pt x="573484" y="120819"/>
                  <a:pt x="571426" y="118761"/>
                </a:cubicBezTo>
                <a:cubicBezTo>
                  <a:pt x="575543" y="116702"/>
                  <a:pt x="581718" y="116702"/>
                  <a:pt x="585835" y="116702"/>
                </a:cubicBezTo>
                <a:close/>
                <a:moveTo>
                  <a:pt x="340148" y="115628"/>
                </a:moveTo>
                <a:cubicBezTo>
                  <a:pt x="340438" y="115562"/>
                  <a:pt x="340632" y="115694"/>
                  <a:pt x="340761" y="115955"/>
                </a:cubicBezTo>
                <a:cubicBezTo>
                  <a:pt x="341019" y="116482"/>
                  <a:pt x="341019" y="117533"/>
                  <a:pt x="341019" y="118585"/>
                </a:cubicBezTo>
                <a:cubicBezTo>
                  <a:pt x="338953" y="120686"/>
                  <a:pt x="334822" y="124892"/>
                  <a:pt x="332756" y="124892"/>
                </a:cubicBezTo>
                <a:cubicBezTo>
                  <a:pt x="328625" y="126994"/>
                  <a:pt x="324493" y="124892"/>
                  <a:pt x="322427" y="122789"/>
                </a:cubicBezTo>
                <a:cubicBezTo>
                  <a:pt x="324493" y="120686"/>
                  <a:pt x="326559" y="124892"/>
                  <a:pt x="328625" y="122789"/>
                </a:cubicBezTo>
                <a:cubicBezTo>
                  <a:pt x="332756" y="122789"/>
                  <a:pt x="336888" y="118585"/>
                  <a:pt x="338953" y="116482"/>
                </a:cubicBezTo>
                <a:cubicBezTo>
                  <a:pt x="339470" y="115957"/>
                  <a:pt x="339857" y="115694"/>
                  <a:pt x="340148" y="115628"/>
                </a:cubicBezTo>
                <a:close/>
                <a:moveTo>
                  <a:pt x="363595" y="114379"/>
                </a:moveTo>
                <a:cubicBezTo>
                  <a:pt x="363595" y="114379"/>
                  <a:pt x="365753" y="114379"/>
                  <a:pt x="365753" y="114379"/>
                </a:cubicBezTo>
                <a:cubicBezTo>
                  <a:pt x="367911" y="118585"/>
                  <a:pt x="367911" y="120686"/>
                  <a:pt x="367911" y="124892"/>
                </a:cubicBezTo>
                <a:cubicBezTo>
                  <a:pt x="367911" y="124892"/>
                  <a:pt x="365753" y="126994"/>
                  <a:pt x="365753" y="126994"/>
                </a:cubicBezTo>
                <a:cubicBezTo>
                  <a:pt x="365753" y="122789"/>
                  <a:pt x="365753" y="118585"/>
                  <a:pt x="363595" y="114379"/>
                </a:cubicBezTo>
                <a:close/>
                <a:moveTo>
                  <a:pt x="450093" y="112386"/>
                </a:moveTo>
                <a:cubicBezTo>
                  <a:pt x="452136" y="112386"/>
                  <a:pt x="456223" y="112386"/>
                  <a:pt x="456223" y="114450"/>
                </a:cubicBezTo>
                <a:cubicBezTo>
                  <a:pt x="456223" y="116514"/>
                  <a:pt x="452136" y="114450"/>
                  <a:pt x="452136" y="116514"/>
                </a:cubicBezTo>
                <a:cubicBezTo>
                  <a:pt x="446007" y="116514"/>
                  <a:pt x="446007" y="126829"/>
                  <a:pt x="439878" y="126829"/>
                </a:cubicBezTo>
                <a:cubicBezTo>
                  <a:pt x="435792" y="128892"/>
                  <a:pt x="433749" y="135081"/>
                  <a:pt x="433749" y="139207"/>
                </a:cubicBezTo>
                <a:cubicBezTo>
                  <a:pt x="433749" y="141271"/>
                  <a:pt x="431706" y="141271"/>
                  <a:pt x="429663" y="139207"/>
                </a:cubicBezTo>
                <a:cubicBezTo>
                  <a:pt x="429663" y="137145"/>
                  <a:pt x="431706" y="133018"/>
                  <a:pt x="433749" y="128892"/>
                </a:cubicBezTo>
                <a:cubicBezTo>
                  <a:pt x="435792" y="126829"/>
                  <a:pt x="435792" y="124765"/>
                  <a:pt x="439878" y="124765"/>
                </a:cubicBezTo>
                <a:cubicBezTo>
                  <a:pt x="441921" y="120639"/>
                  <a:pt x="446007" y="114450"/>
                  <a:pt x="450093" y="112386"/>
                </a:cubicBezTo>
                <a:close/>
                <a:moveTo>
                  <a:pt x="524116" y="108402"/>
                </a:moveTo>
                <a:cubicBezTo>
                  <a:pt x="526164" y="108402"/>
                  <a:pt x="530258" y="108402"/>
                  <a:pt x="530258" y="110461"/>
                </a:cubicBezTo>
                <a:cubicBezTo>
                  <a:pt x="530258" y="114578"/>
                  <a:pt x="526164" y="116636"/>
                  <a:pt x="526164" y="118695"/>
                </a:cubicBezTo>
                <a:cubicBezTo>
                  <a:pt x="522069" y="116636"/>
                  <a:pt x="517974" y="118695"/>
                  <a:pt x="515927" y="120754"/>
                </a:cubicBezTo>
                <a:cubicBezTo>
                  <a:pt x="513880" y="122811"/>
                  <a:pt x="513880" y="124870"/>
                  <a:pt x="511832" y="126928"/>
                </a:cubicBezTo>
                <a:cubicBezTo>
                  <a:pt x="509785" y="126928"/>
                  <a:pt x="507738" y="128987"/>
                  <a:pt x="505690" y="124870"/>
                </a:cubicBezTo>
                <a:cubicBezTo>
                  <a:pt x="505690" y="122811"/>
                  <a:pt x="509785" y="120754"/>
                  <a:pt x="509785" y="118695"/>
                </a:cubicBezTo>
                <a:cubicBezTo>
                  <a:pt x="509785" y="116636"/>
                  <a:pt x="507738" y="112520"/>
                  <a:pt x="509785" y="110461"/>
                </a:cubicBezTo>
                <a:cubicBezTo>
                  <a:pt x="511832" y="110461"/>
                  <a:pt x="511832" y="110461"/>
                  <a:pt x="513880" y="110461"/>
                </a:cubicBezTo>
                <a:cubicBezTo>
                  <a:pt x="515927" y="110461"/>
                  <a:pt x="517974" y="112520"/>
                  <a:pt x="520022" y="110461"/>
                </a:cubicBezTo>
                <a:cubicBezTo>
                  <a:pt x="520022" y="108402"/>
                  <a:pt x="522069" y="108402"/>
                  <a:pt x="524116" y="108402"/>
                </a:cubicBezTo>
                <a:close/>
                <a:moveTo>
                  <a:pt x="661019" y="108266"/>
                </a:moveTo>
                <a:cubicBezTo>
                  <a:pt x="662030" y="109226"/>
                  <a:pt x="662435" y="113064"/>
                  <a:pt x="664053" y="114600"/>
                </a:cubicBezTo>
                <a:cubicBezTo>
                  <a:pt x="661895" y="116648"/>
                  <a:pt x="661895" y="118695"/>
                  <a:pt x="661895" y="118695"/>
                </a:cubicBezTo>
                <a:cubicBezTo>
                  <a:pt x="659737" y="116648"/>
                  <a:pt x="661895" y="114600"/>
                  <a:pt x="659737" y="112552"/>
                </a:cubicBezTo>
                <a:cubicBezTo>
                  <a:pt x="659737" y="110505"/>
                  <a:pt x="659737" y="110505"/>
                  <a:pt x="659737" y="108458"/>
                </a:cubicBezTo>
                <a:cubicBezTo>
                  <a:pt x="660277" y="107946"/>
                  <a:pt x="660682" y="107946"/>
                  <a:pt x="661019" y="108266"/>
                </a:cubicBezTo>
                <a:close/>
                <a:moveTo>
                  <a:pt x="550871" y="102165"/>
                </a:moveTo>
                <a:cubicBezTo>
                  <a:pt x="553946" y="101133"/>
                  <a:pt x="557020" y="101133"/>
                  <a:pt x="559582" y="102165"/>
                </a:cubicBezTo>
                <a:cubicBezTo>
                  <a:pt x="562144" y="103194"/>
                  <a:pt x="564194" y="105255"/>
                  <a:pt x="565219" y="108347"/>
                </a:cubicBezTo>
                <a:cubicBezTo>
                  <a:pt x="567269" y="110408"/>
                  <a:pt x="567269" y="114530"/>
                  <a:pt x="565219" y="118653"/>
                </a:cubicBezTo>
                <a:cubicBezTo>
                  <a:pt x="565219" y="120715"/>
                  <a:pt x="567269" y="118653"/>
                  <a:pt x="569318" y="120715"/>
                </a:cubicBezTo>
                <a:cubicBezTo>
                  <a:pt x="573418" y="122776"/>
                  <a:pt x="573418" y="126898"/>
                  <a:pt x="573418" y="133081"/>
                </a:cubicBezTo>
                <a:cubicBezTo>
                  <a:pt x="571368" y="141326"/>
                  <a:pt x="563169" y="147510"/>
                  <a:pt x="554970" y="149570"/>
                </a:cubicBezTo>
                <a:cubicBezTo>
                  <a:pt x="552921" y="149570"/>
                  <a:pt x="552921" y="147510"/>
                  <a:pt x="552921" y="145449"/>
                </a:cubicBezTo>
                <a:cubicBezTo>
                  <a:pt x="548821" y="143387"/>
                  <a:pt x="544722" y="141326"/>
                  <a:pt x="540622" y="141326"/>
                </a:cubicBezTo>
                <a:cubicBezTo>
                  <a:pt x="534473" y="143387"/>
                  <a:pt x="534473" y="143387"/>
                  <a:pt x="534473" y="143387"/>
                </a:cubicBezTo>
                <a:cubicBezTo>
                  <a:pt x="528324" y="137203"/>
                  <a:pt x="526274" y="131020"/>
                  <a:pt x="526274" y="124837"/>
                </a:cubicBezTo>
                <a:cubicBezTo>
                  <a:pt x="526274" y="118653"/>
                  <a:pt x="530374" y="114530"/>
                  <a:pt x="534473" y="110408"/>
                </a:cubicBezTo>
                <a:cubicBezTo>
                  <a:pt x="538573" y="108347"/>
                  <a:pt x="542672" y="112469"/>
                  <a:pt x="544722" y="108347"/>
                </a:cubicBezTo>
                <a:cubicBezTo>
                  <a:pt x="544722" y="104226"/>
                  <a:pt x="548821" y="102165"/>
                  <a:pt x="550871" y="102165"/>
                </a:cubicBezTo>
                <a:close/>
                <a:moveTo>
                  <a:pt x="509674" y="100103"/>
                </a:moveTo>
                <a:cubicBezTo>
                  <a:pt x="511722" y="100103"/>
                  <a:pt x="515816" y="102165"/>
                  <a:pt x="517864" y="104229"/>
                </a:cubicBezTo>
                <a:cubicBezTo>
                  <a:pt x="517864" y="104229"/>
                  <a:pt x="519911" y="102165"/>
                  <a:pt x="519911" y="102165"/>
                </a:cubicBezTo>
                <a:cubicBezTo>
                  <a:pt x="524006" y="100103"/>
                  <a:pt x="528100" y="100103"/>
                  <a:pt x="530148" y="102165"/>
                </a:cubicBezTo>
                <a:cubicBezTo>
                  <a:pt x="534242" y="102165"/>
                  <a:pt x="534242" y="106292"/>
                  <a:pt x="534242" y="108356"/>
                </a:cubicBezTo>
                <a:cubicBezTo>
                  <a:pt x="534242" y="110418"/>
                  <a:pt x="534242" y="110418"/>
                  <a:pt x="534242" y="110418"/>
                </a:cubicBezTo>
                <a:cubicBezTo>
                  <a:pt x="530148" y="108356"/>
                  <a:pt x="528100" y="104229"/>
                  <a:pt x="524006" y="104229"/>
                </a:cubicBezTo>
                <a:cubicBezTo>
                  <a:pt x="521958" y="104229"/>
                  <a:pt x="519911" y="106292"/>
                  <a:pt x="517864" y="108356"/>
                </a:cubicBezTo>
                <a:cubicBezTo>
                  <a:pt x="513769" y="106292"/>
                  <a:pt x="513769" y="106292"/>
                  <a:pt x="509674" y="108356"/>
                </a:cubicBezTo>
                <a:cubicBezTo>
                  <a:pt x="507627" y="108356"/>
                  <a:pt x="505580" y="112481"/>
                  <a:pt x="505580" y="114545"/>
                </a:cubicBezTo>
                <a:cubicBezTo>
                  <a:pt x="507627" y="118671"/>
                  <a:pt x="501485" y="120734"/>
                  <a:pt x="503532" y="124860"/>
                </a:cubicBezTo>
                <a:cubicBezTo>
                  <a:pt x="503532" y="126923"/>
                  <a:pt x="505580" y="128987"/>
                  <a:pt x="503532" y="128987"/>
                </a:cubicBezTo>
                <a:cubicBezTo>
                  <a:pt x="499438" y="128987"/>
                  <a:pt x="499438" y="126923"/>
                  <a:pt x="497390" y="124860"/>
                </a:cubicBezTo>
                <a:cubicBezTo>
                  <a:pt x="497390" y="122798"/>
                  <a:pt x="497390" y="118671"/>
                  <a:pt x="499438" y="116608"/>
                </a:cubicBezTo>
                <a:cubicBezTo>
                  <a:pt x="501485" y="116608"/>
                  <a:pt x="501485" y="116608"/>
                  <a:pt x="503532" y="114545"/>
                </a:cubicBezTo>
                <a:cubicBezTo>
                  <a:pt x="501485" y="112481"/>
                  <a:pt x="501485" y="108356"/>
                  <a:pt x="501485" y="106292"/>
                </a:cubicBezTo>
                <a:cubicBezTo>
                  <a:pt x="503532" y="102165"/>
                  <a:pt x="505580" y="100103"/>
                  <a:pt x="509674" y="100103"/>
                </a:cubicBezTo>
                <a:close/>
                <a:moveTo>
                  <a:pt x="623937" y="99391"/>
                </a:moveTo>
                <a:cubicBezTo>
                  <a:pt x="624951" y="99647"/>
                  <a:pt x="625966" y="100158"/>
                  <a:pt x="626980" y="100158"/>
                </a:cubicBezTo>
                <a:cubicBezTo>
                  <a:pt x="631038" y="102206"/>
                  <a:pt x="635096" y="106300"/>
                  <a:pt x="637125" y="110395"/>
                </a:cubicBezTo>
                <a:cubicBezTo>
                  <a:pt x="639153" y="114489"/>
                  <a:pt x="637125" y="118585"/>
                  <a:pt x="637125" y="122678"/>
                </a:cubicBezTo>
                <a:cubicBezTo>
                  <a:pt x="635096" y="122678"/>
                  <a:pt x="635096" y="120631"/>
                  <a:pt x="635096" y="120631"/>
                </a:cubicBezTo>
                <a:cubicBezTo>
                  <a:pt x="635096" y="116536"/>
                  <a:pt x="635096" y="112442"/>
                  <a:pt x="633067" y="108347"/>
                </a:cubicBezTo>
                <a:cubicBezTo>
                  <a:pt x="629009" y="104253"/>
                  <a:pt x="624951" y="104253"/>
                  <a:pt x="620894" y="102206"/>
                </a:cubicBezTo>
                <a:cubicBezTo>
                  <a:pt x="620894" y="102206"/>
                  <a:pt x="620894" y="100158"/>
                  <a:pt x="620894" y="100158"/>
                </a:cubicBezTo>
                <a:cubicBezTo>
                  <a:pt x="621908" y="99135"/>
                  <a:pt x="622923" y="99135"/>
                  <a:pt x="623937" y="99391"/>
                </a:cubicBezTo>
                <a:close/>
                <a:moveTo>
                  <a:pt x="452081" y="98110"/>
                </a:moveTo>
                <a:cubicBezTo>
                  <a:pt x="458215" y="100167"/>
                  <a:pt x="458215" y="100167"/>
                  <a:pt x="458215" y="100167"/>
                </a:cubicBezTo>
                <a:cubicBezTo>
                  <a:pt x="458215" y="102221"/>
                  <a:pt x="456170" y="106331"/>
                  <a:pt x="456170" y="110442"/>
                </a:cubicBezTo>
                <a:cubicBezTo>
                  <a:pt x="450037" y="108388"/>
                  <a:pt x="445948" y="110442"/>
                  <a:pt x="441859" y="114552"/>
                </a:cubicBezTo>
                <a:cubicBezTo>
                  <a:pt x="439815" y="116608"/>
                  <a:pt x="439815" y="118663"/>
                  <a:pt x="437770" y="122773"/>
                </a:cubicBezTo>
                <a:cubicBezTo>
                  <a:pt x="431637" y="124828"/>
                  <a:pt x="427548" y="130995"/>
                  <a:pt x="427548" y="137160"/>
                </a:cubicBezTo>
                <a:cubicBezTo>
                  <a:pt x="427548" y="139216"/>
                  <a:pt x="427548" y="141270"/>
                  <a:pt x="425504" y="141270"/>
                </a:cubicBezTo>
                <a:cubicBezTo>
                  <a:pt x="423460" y="141270"/>
                  <a:pt x="423460" y="141270"/>
                  <a:pt x="421415" y="141270"/>
                </a:cubicBezTo>
                <a:cubicBezTo>
                  <a:pt x="421415" y="135105"/>
                  <a:pt x="419371" y="128939"/>
                  <a:pt x="423460" y="124828"/>
                </a:cubicBezTo>
                <a:cubicBezTo>
                  <a:pt x="427548" y="122773"/>
                  <a:pt x="429593" y="122773"/>
                  <a:pt x="431637" y="120718"/>
                </a:cubicBezTo>
                <a:cubicBezTo>
                  <a:pt x="431637" y="116608"/>
                  <a:pt x="427548" y="112497"/>
                  <a:pt x="429593" y="108388"/>
                </a:cubicBezTo>
                <a:cubicBezTo>
                  <a:pt x="431637" y="106331"/>
                  <a:pt x="433682" y="106331"/>
                  <a:pt x="437770" y="106331"/>
                </a:cubicBezTo>
                <a:cubicBezTo>
                  <a:pt x="441859" y="106331"/>
                  <a:pt x="441859" y="106331"/>
                  <a:pt x="441859" y="106331"/>
                </a:cubicBezTo>
                <a:cubicBezTo>
                  <a:pt x="445948" y="104277"/>
                  <a:pt x="445948" y="98110"/>
                  <a:pt x="452081" y="98110"/>
                </a:cubicBezTo>
                <a:close/>
                <a:moveTo>
                  <a:pt x="618687" y="91803"/>
                </a:moveTo>
                <a:lnTo>
                  <a:pt x="620894" y="91987"/>
                </a:lnTo>
                <a:lnTo>
                  <a:pt x="621763" y="92060"/>
                </a:lnTo>
                <a:cubicBezTo>
                  <a:pt x="622788" y="92317"/>
                  <a:pt x="623813" y="92832"/>
                  <a:pt x="624839" y="93861"/>
                </a:cubicBezTo>
                <a:cubicBezTo>
                  <a:pt x="626889" y="95919"/>
                  <a:pt x="628940" y="91803"/>
                  <a:pt x="630990" y="91803"/>
                </a:cubicBezTo>
                <a:cubicBezTo>
                  <a:pt x="633041" y="91803"/>
                  <a:pt x="635092" y="91803"/>
                  <a:pt x="635092" y="93861"/>
                </a:cubicBezTo>
                <a:cubicBezTo>
                  <a:pt x="637142" y="95919"/>
                  <a:pt x="635092" y="97978"/>
                  <a:pt x="637142" y="97978"/>
                </a:cubicBezTo>
                <a:cubicBezTo>
                  <a:pt x="641243" y="95919"/>
                  <a:pt x="643294" y="97978"/>
                  <a:pt x="647395" y="100037"/>
                </a:cubicBezTo>
                <a:cubicBezTo>
                  <a:pt x="649446" y="102095"/>
                  <a:pt x="647395" y="104153"/>
                  <a:pt x="647395" y="108270"/>
                </a:cubicBezTo>
                <a:cubicBezTo>
                  <a:pt x="647395" y="108270"/>
                  <a:pt x="645344" y="108270"/>
                  <a:pt x="645344" y="110328"/>
                </a:cubicBezTo>
                <a:cubicBezTo>
                  <a:pt x="647395" y="112386"/>
                  <a:pt x="649446" y="112386"/>
                  <a:pt x="649446" y="114445"/>
                </a:cubicBezTo>
                <a:cubicBezTo>
                  <a:pt x="649446" y="116504"/>
                  <a:pt x="649446" y="118562"/>
                  <a:pt x="647395" y="120620"/>
                </a:cubicBezTo>
                <a:cubicBezTo>
                  <a:pt x="647395" y="120620"/>
                  <a:pt x="643294" y="120620"/>
                  <a:pt x="645344" y="122678"/>
                </a:cubicBezTo>
                <a:cubicBezTo>
                  <a:pt x="647395" y="124737"/>
                  <a:pt x="647395" y="126796"/>
                  <a:pt x="645344" y="128854"/>
                </a:cubicBezTo>
                <a:cubicBezTo>
                  <a:pt x="645344" y="128854"/>
                  <a:pt x="643294" y="132971"/>
                  <a:pt x="641243" y="130912"/>
                </a:cubicBezTo>
                <a:cubicBezTo>
                  <a:pt x="641243" y="128854"/>
                  <a:pt x="637142" y="126796"/>
                  <a:pt x="639193" y="122678"/>
                </a:cubicBezTo>
                <a:cubicBezTo>
                  <a:pt x="641243" y="118562"/>
                  <a:pt x="641243" y="112386"/>
                  <a:pt x="639193" y="108270"/>
                </a:cubicBezTo>
                <a:cubicBezTo>
                  <a:pt x="635092" y="100037"/>
                  <a:pt x="626889" y="97978"/>
                  <a:pt x="620737" y="95919"/>
                </a:cubicBezTo>
                <a:cubicBezTo>
                  <a:pt x="620737" y="93861"/>
                  <a:pt x="614586" y="91803"/>
                  <a:pt x="618687" y="91803"/>
                </a:cubicBezTo>
                <a:close/>
                <a:moveTo>
                  <a:pt x="316292" y="87819"/>
                </a:moveTo>
                <a:cubicBezTo>
                  <a:pt x="320382" y="96052"/>
                  <a:pt x="322427" y="102228"/>
                  <a:pt x="322427" y="108402"/>
                </a:cubicBezTo>
                <a:cubicBezTo>
                  <a:pt x="322427" y="118695"/>
                  <a:pt x="316292" y="126928"/>
                  <a:pt x="308112" y="133103"/>
                </a:cubicBezTo>
                <a:cubicBezTo>
                  <a:pt x="301976" y="137220"/>
                  <a:pt x="295841" y="139279"/>
                  <a:pt x="287661" y="135162"/>
                </a:cubicBezTo>
                <a:cubicBezTo>
                  <a:pt x="281525" y="133103"/>
                  <a:pt x="273345" y="126928"/>
                  <a:pt x="273345" y="120754"/>
                </a:cubicBezTo>
                <a:cubicBezTo>
                  <a:pt x="271300" y="114578"/>
                  <a:pt x="273345" y="108402"/>
                  <a:pt x="277435" y="104287"/>
                </a:cubicBezTo>
                <a:cubicBezTo>
                  <a:pt x="279480" y="102228"/>
                  <a:pt x="283570" y="100169"/>
                  <a:pt x="285615" y="102228"/>
                </a:cubicBezTo>
                <a:cubicBezTo>
                  <a:pt x="287661" y="104287"/>
                  <a:pt x="285615" y="106344"/>
                  <a:pt x="287661" y="108402"/>
                </a:cubicBezTo>
                <a:cubicBezTo>
                  <a:pt x="291751" y="108402"/>
                  <a:pt x="293796" y="106344"/>
                  <a:pt x="295841" y="108402"/>
                </a:cubicBezTo>
                <a:cubicBezTo>
                  <a:pt x="295841" y="110461"/>
                  <a:pt x="297886" y="112520"/>
                  <a:pt x="295841" y="114578"/>
                </a:cubicBezTo>
                <a:cubicBezTo>
                  <a:pt x="295841" y="118695"/>
                  <a:pt x="291751" y="120754"/>
                  <a:pt x="289706" y="120754"/>
                </a:cubicBezTo>
                <a:cubicBezTo>
                  <a:pt x="285615" y="122811"/>
                  <a:pt x="285615" y="116636"/>
                  <a:pt x="281525" y="118695"/>
                </a:cubicBezTo>
                <a:cubicBezTo>
                  <a:pt x="283570" y="122811"/>
                  <a:pt x="287661" y="126928"/>
                  <a:pt x="293796" y="128987"/>
                </a:cubicBezTo>
                <a:cubicBezTo>
                  <a:pt x="295841" y="128987"/>
                  <a:pt x="299931" y="128987"/>
                  <a:pt x="304021" y="126928"/>
                </a:cubicBezTo>
                <a:cubicBezTo>
                  <a:pt x="310157" y="122811"/>
                  <a:pt x="314247" y="118695"/>
                  <a:pt x="316292" y="110461"/>
                </a:cubicBezTo>
                <a:cubicBezTo>
                  <a:pt x="318337" y="104287"/>
                  <a:pt x="316292" y="96052"/>
                  <a:pt x="314247" y="89877"/>
                </a:cubicBezTo>
                <a:cubicBezTo>
                  <a:pt x="314247" y="89877"/>
                  <a:pt x="316292" y="87819"/>
                  <a:pt x="316292" y="87819"/>
                </a:cubicBezTo>
                <a:close/>
                <a:moveTo>
                  <a:pt x="215648" y="85827"/>
                </a:moveTo>
                <a:cubicBezTo>
                  <a:pt x="217682" y="87886"/>
                  <a:pt x="221749" y="89943"/>
                  <a:pt x="223782" y="89943"/>
                </a:cubicBezTo>
                <a:cubicBezTo>
                  <a:pt x="225816" y="89943"/>
                  <a:pt x="223782" y="92002"/>
                  <a:pt x="223782" y="94061"/>
                </a:cubicBezTo>
                <a:cubicBezTo>
                  <a:pt x="219715" y="96119"/>
                  <a:pt x="215648" y="94061"/>
                  <a:pt x="211581" y="92002"/>
                </a:cubicBezTo>
                <a:cubicBezTo>
                  <a:pt x="211581" y="92002"/>
                  <a:pt x="209548" y="89943"/>
                  <a:pt x="211581" y="87886"/>
                </a:cubicBezTo>
                <a:cubicBezTo>
                  <a:pt x="211581" y="87886"/>
                  <a:pt x="213615" y="85827"/>
                  <a:pt x="215648" y="85827"/>
                </a:cubicBezTo>
                <a:close/>
                <a:moveTo>
                  <a:pt x="483537" y="83153"/>
                </a:moveTo>
                <a:cubicBezTo>
                  <a:pt x="486050" y="82928"/>
                  <a:pt x="488627" y="83056"/>
                  <a:pt x="491205" y="83571"/>
                </a:cubicBezTo>
                <a:cubicBezTo>
                  <a:pt x="493267" y="83571"/>
                  <a:pt x="493267" y="85632"/>
                  <a:pt x="495328" y="87693"/>
                </a:cubicBezTo>
                <a:cubicBezTo>
                  <a:pt x="497390" y="89753"/>
                  <a:pt x="497390" y="93875"/>
                  <a:pt x="497390" y="95936"/>
                </a:cubicBezTo>
                <a:cubicBezTo>
                  <a:pt x="495328" y="97996"/>
                  <a:pt x="493267" y="100057"/>
                  <a:pt x="491205" y="100057"/>
                </a:cubicBezTo>
                <a:cubicBezTo>
                  <a:pt x="491205" y="102118"/>
                  <a:pt x="491205" y="104178"/>
                  <a:pt x="491205" y="104178"/>
                </a:cubicBezTo>
                <a:cubicBezTo>
                  <a:pt x="489143" y="108300"/>
                  <a:pt x="485019" y="108300"/>
                  <a:pt x="482957" y="108300"/>
                </a:cubicBezTo>
                <a:cubicBezTo>
                  <a:pt x="480895" y="106239"/>
                  <a:pt x="478833" y="104178"/>
                  <a:pt x="476771" y="102118"/>
                </a:cubicBezTo>
                <a:cubicBezTo>
                  <a:pt x="476771" y="97996"/>
                  <a:pt x="478833" y="95936"/>
                  <a:pt x="480895" y="93875"/>
                </a:cubicBezTo>
                <a:cubicBezTo>
                  <a:pt x="482957" y="93875"/>
                  <a:pt x="482957" y="93875"/>
                  <a:pt x="485019" y="91814"/>
                </a:cubicBezTo>
                <a:cubicBezTo>
                  <a:pt x="482957" y="91814"/>
                  <a:pt x="482957" y="91814"/>
                  <a:pt x="482957" y="91814"/>
                </a:cubicBezTo>
                <a:cubicBezTo>
                  <a:pt x="478833" y="91814"/>
                  <a:pt x="474710" y="91814"/>
                  <a:pt x="472648" y="95936"/>
                </a:cubicBezTo>
                <a:cubicBezTo>
                  <a:pt x="466462" y="100057"/>
                  <a:pt x="466462" y="108300"/>
                  <a:pt x="466462" y="116543"/>
                </a:cubicBezTo>
                <a:cubicBezTo>
                  <a:pt x="470586" y="126845"/>
                  <a:pt x="476771" y="133028"/>
                  <a:pt x="485019" y="139210"/>
                </a:cubicBezTo>
                <a:cubicBezTo>
                  <a:pt x="476771" y="141270"/>
                  <a:pt x="470586" y="133028"/>
                  <a:pt x="464400" y="128906"/>
                </a:cubicBezTo>
                <a:cubicBezTo>
                  <a:pt x="458215" y="118603"/>
                  <a:pt x="458215" y="104178"/>
                  <a:pt x="464400" y="93875"/>
                </a:cubicBezTo>
                <a:cubicBezTo>
                  <a:pt x="469039" y="87693"/>
                  <a:pt x="475998" y="83829"/>
                  <a:pt x="483537" y="83153"/>
                </a:cubicBezTo>
                <a:close/>
                <a:moveTo>
                  <a:pt x="640800" y="81031"/>
                </a:moveTo>
                <a:cubicBezTo>
                  <a:pt x="642335" y="81320"/>
                  <a:pt x="643871" y="83636"/>
                  <a:pt x="645406" y="83636"/>
                </a:cubicBezTo>
                <a:cubicBezTo>
                  <a:pt x="647454" y="91870"/>
                  <a:pt x="647454" y="91870"/>
                  <a:pt x="647454" y="91870"/>
                </a:cubicBezTo>
                <a:cubicBezTo>
                  <a:pt x="651548" y="91870"/>
                  <a:pt x="653595" y="98044"/>
                  <a:pt x="657690" y="100103"/>
                </a:cubicBezTo>
                <a:cubicBezTo>
                  <a:pt x="657690" y="102161"/>
                  <a:pt x="653595" y="104219"/>
                  <a:pt x="655643" y="106277"/>
                </a:cubicBezTo>
                <a:cubicBezTo>
                  <a:pt x="659737" y="108337"/>
                  <a:pt x="655643" y="110395"/>
                  <a:pt x="657690" y="112453"/>
                </a:cubicBezTo>
                <a:cubicBezTo>
                  <a:pt x="659737" y="116570"/>
                  <a:pt x="657690" y="120686"/>
                  <a:pt x="655643" y="122745"/>
                </a:cubicBezTo>
                <a:cubicBezTo>
                  <a:pt x="657690" y="126862"/>
                  <a:pt x="657690" y="130978"/>
                  <a:pt x="655643" y="133037"/>
                </a:cubicBezTo>
                <a:cubicBezTo>
                  <a:pt x="655643" y="135095"/>
                  <a:pt x="655643" y="135095"/>
                  <a:pt x="655643" y="135095"/>
                </a:cubicBezTo>
                <a:cubicBezTo>
                  <a:pt x="655643" y="130978"/>
                  <a:pt x="655643" y="126862"/>
                  <a:pt x="653595" y="122745"/>
                </a:cubicBezTo>
                <a:cubicBezTo>
                  <a:pt x="651548" y="126862"/>
                  <a:pt x="653595" y="126862"/>
                  <a:pt x="653595" y="128921"/>
                </a:cubicBezTo>
                <a:cubicBezTo>
                  <a:pt x="653595" y="133037"/>
                  <a:pt x="651548" y="137154"/>
                  <a:pt x="649501" y="139212"/>
                </a:cubicBezTo>
                <a:cubicBezTo>
                  <a:pt x="647454" y="141270"/>
                  <a:pt x="645406" y="141270"/>
                  <a:pt x="643359" y="141270"/>
                </a:cubicBezTo>
                <a:cubicBezTo>
                  <a:pt x="641312" y="139212"/>
                  <a:pt x="643359" y="137154"/>
                  <a:pt x="643359" y="135095"/>
                </a:cubicBezTo>
                <a:cubicBezTo>
                  <a:pt x="645406" y="133037"/>
                  <a:pt x="649501" y="130978"/>
                  <a:pt x="649501" y="126862"/>
                </a:cubicBezTo>
                <a:cubicBezTo>
                  <a:pt x="649501" y="124803"/>
                  <a:pt x="647454" y="122745"/>
                  <a:pt x="649501" y="122745"/>
                </a:cubicBezTo>
                <a:cubicBezTo>
                  <a:pt x="651548" y="120686"/>
                  <a:pt x="653595" y="116570"/>
                  <a:pt x="653595" y="114511"/>
                </a:cubicBezTo>
                <a:cubicBezTo>
                  <a:pt x="653595" y="112453"/>
                  <a:pt x="651548" y="110395"/>
                  <a:pt x="649501" y="110395"/>
                </a:cubicBezTo>
                <a:cubicBezTo>
                  <a:pt x="649501" y="106277"/>
                  <a:pt x="651548" y="104219"/>
                  <a:pt x="649501" y="100103"/>
                </a:cubicBezTo>
                <a:cubicBezTo>
                  <a:pt x="647454" y="95986"/>
                  <a:pt x="643359" y="93927"/>
                  <a:pt x="639264" y="93927"/>
                </a:cubicBezTo>
                <a:cubicBezTo>
                  <a:pt x="637217" y="91870"/>
                  <a:pt x="637217" y="89811"/>
                  <a:pt x="633122" y="89811"/>
                </a:cubicBezTo>
                <a:cubicBezTo>
                  <a:pt x="631075" y="89811"/>
                  <a:pt x="629028" y="87752"/>
                  <a:pt x="626980" y="89811"/>
                </a:cubicBezTo>
                <a:cubicBezTo>
                  <a:pt x="622886" y="87752"/>
                  <a:pt x="618791" y="85694"/>
                  <a:pt x="614696" y="87752"/>
                </a:cubicBezTo>
                <a:cubicBezTo>
                  <a:pt x="614696" y="87752"/>
                  <a:pt x="610602" y="85694"/>
                  <a:pt x="612649" y="83636"/>
                </a:cubicBezTo>
                <a:cubicBezTo>
                  <a:pt x="616744" y="81578"/>
                  <a:pt x="620838" y="81578"/>
                  <a:pt x="624933" y="83636"/>
                </a:cubicBezTo>
                <a:cubicBezTo>
                  <a:pt x="626980" y="85694"/>
                  <a:pt x="626980" y="85694"/>
                  <a:pt x="626980" y="85694"/>
                </a:cubicBezTo>
                <a:cubicBezTo>
                  <a:pt x="631075" y="85694"/>
                  <a:pt x="633122" y="81578"/>
                  <a:pt x="637217" y="83636"/>
                </a:cubicBezTo>
                <a:cubicBezTo>
                  <a:pt x="639264" y="83636"/>
                  <a:pt x="641312" y="85694"/>
                  <a:pt x="641312" y="87752"/>
                </a:cubicBezTo>
                <a:cubicBezTo>
                  <a:pt x="641312" y="87752"/>
                  <a:pt x="641312" y="91870"/>
                  <a:pt x="643359" y="91870"/>
                </a:cubicBezTo>
                <a:cubicBezTo>
                  <a:pt x="643359" y="91870"/>
                  <a:pt x="645406" y="91870"/>
                  <a:pt x="645406" y="89811"/>
                </a:cubicBezTo>
                <a:cubicBezTo>
                  <a:pt x="645406" y="87752"/>
                  <a:pt x="641312" y="83636"/>
                  <a:pt x="639264" y="81578"/>
                </a:cubicBezTo>
                <a:cubicBezTo>
                  <a:pt x="639776" y="81063"/>
                  <a:pt x="640288" y="80934"/>
                  <a:pt x="640800" y="81031"/>
                </a:cubicBezTo>
                <a:close/>
                <a:moveTo>
                  <a:pt x="587959" y="79519"/>
                </a:moveTo>
                <a:cubicBezTo>
                  <a:pt x="594135" y="81571"/>
                  <a:pt x="600310" y="81571"/>
                  <a:pt x="604426" y="83624"/>
                </a:cubicBezTo>
                <a:cubicBezTo>
                  <a:pt x="612660" y="87728"/>
                  <a:pt x="620894" y="95937"/>
                  <a:pt x="618835" y="104148"/>
                </a:cubicBezTo>
                <a:cubicBezTo>
                  <a:pt x="620894" y="110304"/>
                  <a:pt x="618835" y="116461"/>
                  <a:pt x="614718" y="118514"/>
                </a:cubicBezTo>
                <a:cubicBezTo>
                  <a:pt x="610602" y="122618"/>
                  <a:pt x="606485" y="124672"/>
                  <a:pt x="602368" y="122618"/>
                </a:cubicBezTo>
                <a:cubicBezTo>
                  <a:pt x="600310" y="120566"/>
                  <a:pt x="598251" y="118514"/>
                  <a:pt x="600310" y="116461"/>
                </a:cubicBezTo>
                <a:cubicBezTo>
                  <a:pt x="600310" y="116461"/>
                  <a:pt x="600310" y="114409"/>
                  <a:pt x="600310" y="112357"/>
                </a:cubicBezTo>
                <a:cubicBezTo>
                  <a:pt x="598251" y="112357"/>
                  <a:pt x="594135" y="112357"/>
                  <a:pt x="594135" y="110304"/>
                </a:cubicBezTo>
                <a:cubicBezTo>
                  <a:pt x="592076" y="108251"/>
                  <a:pt x="594135" y="104148"/>
                  <a:pt x="596193" y="102094"/>
                </a:cubicBezTo>
                <a:cubicBezTo>
                  <a:pt x="600310" y="100042"/>
                  <a:pt x="604426" y="100042"/>
                  <a:pt x="606485" y="102094"/>
                </a:cubicBezTo>
                <a:cubicBezTo>
                  <a:pt x="608543" y="104148"/>
                  <a:pt x="606485" y="106199"/>
                  <a:pt x="608543" y="106199"/>
                </a:cubicBezTo>
                <a:cubicBezTo>
                  <a:pt x="612660" y="106199"/>
                  <a:pt x="610602" y="102094"/>
                  <a:pt x="610602" y="100042"/>
                </a:cubicBezTo>
                <a:cubicBezTo>
                  <a:pt x="608543" y="93885"/>
                  <a:pt x="602368" y="87728"/>
                  <a:pt x="596193" y="87728"/>
                </a:cubicBezTo>
                <a:cubicBezTo>
                  <a:pt x="585901" y="85676"/>
                  <a:pt x="577667" y="89780"/>
                  <a:pt x="571492" y="93885"/>
                </a:cubicBezTo>
                <a:cubicBezTo>
                  <a:pt x="567375" y="95937"/>
                  <a:pt x="565317" y="104148"/>
                  <a:pt x="559142" y="100042"/>
                </a:cubicBezTo>
                <a:cubicBezTo>
                  <a:pt x="561200" y="91833"/>
                  <a:pt x="567375" y="87728"/>
                  <a:pt x="573551" y="83624"/>
                </a:cubicBezTo>
                <a:cubicBezTo>
                  <a:pt x="579726" y="83624"/>
                  <a:pt x="583843" y="81571"/>
                  <a:pt x="587959" y="79519"/>
                </a:cubicBezTo>
                <a:close/>
                <a:moveTo>
                  <a:pt x="388440" y="75535"/>
                </a:moveTo>
                <a:cubicBezTo>
                  <a:pt x="390487" y="75535"/>
                  <a:pt x="390487" y="77565"/>
                  <a:pt x="390487" y="79592"/>
                </a:cubicBezTo>
                <a:cubicBezTo>
                  <a:pt x="390487" y="83651"/>
                  <a:pt x="388440" y="85679"/>
                  <a:pt x="386392" y="89738"/>
                </a:cubicBezTo>
                <a:cubicBezTo>
                  <a:pt x="384345" y="89738"/>
                  <a:pt x="382298" y="93795"/>
                  <a:pt x="380250" y="91766"/>
                </a:cubicBezTo>
                <a:cubicBezTo>
                  <a:pt x="380250" y="91766"/>
                  <a:pt x="378203" y="91766"/>
                  <a:pt x="380250" y="89738"/>
                </a:cubicBezTo>
                <a:cubicBezTo>
                  <a:pt x="382298" y="89738"/>
                  <a:pt x="386392" y="85679"/>
                  <a:pt x="388440" y="83651"/>
                </a:cubicBezTo>
                <a:cubicBezTo>
                  <a:pt x="388440" y="81621"/>
                  <a:pt x="388440" y="77565"/>
                  <a:pt x="388440" y="75535"/>
                </a:cubicBezTo>
                <a:close/>
                <a:moveTo>
                  <a:pt x="359914" y="74313"/>
                </a:moveTo>
                <a:cubicBezTo>
                  <a:pt x="361718" y="74057"/>
                  <a:pt x="363778" y="74571"/>
                  <a:pt x="365839" y="75598"/>
                </a:cubicBezTo>
                <a:cubicBezTo>
                  <a:pt x="367900" y="77653"/>
                  <a:pt x="374082" y="79709"/>
                  <a:pt x="376142" y="85874"/>
                </a:cubicBezTo>
                <a:cubicBezTo>
                  <a:pt x="378203" y="89984"/>
                  <a:pt x="376142" y="98205"/>
                  <a:pt x="374082" y="102316"/>
                </a:cubicBezTo>
                <a:cubicBezTo>
                  <a:pt x="367900" y="110537"/>
                  <a:pt x="359657" y="116702"/>
                  <a:pt x="349353" y="114648"/>
                </a:cubicBezTo>
                <a:cubicBezTo>
                  <a:pt x="336989" y="114648"/>
                  <a:pt x="324625" y="104371"/>
                  <a:pt x="320504" y="92041"/>
                </a:cubicBezTo>
                <a:cubicBezTo>
                  <a:pt x="320504" y="89984"/>
                  <a:pt x="318443" y="87930"/>
                  <a:pt x="320504" y="85874"/>
                </a:cubicBezTo>
                <a:cubicBezTo>
                  <a:pt x="322565" y="85874"/>
                  <a:pt x="322565" y="85874"/>
                  <a:pt x="322565" y="85874"/>
                </a:cubicBezTo>
                <a:cubicBezTo>
                  <a:pt x="326686" y="96151"/>
                  <a:pt x="334929" y="106426"/>
                  <a:pt x="347293" y="108482"/>
                </a:cubicBezTo>
                <a:cubicBezTo>
                  <a:pt x="353475" y="108482"/>
                  <a:pt x="357596" y="108482"/>
                  <a:pt x="363778" y="104371"/>
                </a:cubicBezTo>
                <a:cubicBezTo>
                  <a:pt x="367900" y="100262"/>
                  <a:pt x="369960" y="96151"/>
                  <a:pt x="367900" y="89984"/>
                </a:cubicBezTo>
                <a:cubicBezTo>
                  <a:pt x="367900" y="87930"/>
                  <a:pt x="365839" y="87930"/>
                  <a:pt x="365839" y="87930"/>
                </a:cubicBezTo>
                <a:cubicBezTo>
                  <a:pt x="363778" y="92041"/>
                  <a:pt x="361718" y="94095"/>
                  <a:pt x="359657" y="94095"/>
                </a:cubicBezTo>
                <a:cubicBezTo>
                  <a:pt x="355536" y="94095"/>
                  <a:pt x="353475" y="92041"/>
                  <a:pt x="353475" y="89984"/>
                </a:cubicBezTo>
                <a:cubicBezTo>
                  <a:pt x="353475" y="87930"/>
                  <a:pt x="353475" y="85874"/>
                  <a:pt x="353475" y="85874"/>
                </a:cubicBezTo>
                <a:cubicBezTo>
                  <a:pt x="355536" y="83819"/>
                  <a:pt x="355536" y="83819"/>
                  <a:pt x="357596" y="83819"/>
                </a:cubicBezTo>
                <a:cubicBezTo>
                  <a:pt x="355536" y="81764"/>
                  <a:pt x="355536" y="79709"/>
                  <a:pt x="355536" y="77653"/>
                </a:cubicBezTo>
                <a:cubicBezTo>
                  <a:pt x="356566" y="75598"/>
                  <a:pt x="358111" y="74571"/>
                  <a:pt x="359914" y="74313"/>
                </a:cubicBezTo>
                <a:close/>
                <a:moveTo>
                  <a:pt x="419338" y="72095"/>
                </a:moveTo>
                <a:lnTo>
                  <a:pt x="421296" y="75369"/>
                </a:lnTo>
                <a:cubicBezTo>
                  <a:pt x="421296" y="77402"/>
                  <a:pt x="423355" y="81470"/>
                  <a:pt x="421296" y="83503"/>
                </a:cubicBezTo>
                <a:cubicBezTo>
                  <a:pt x="419238" y="83503"/>
                  <a:pt x="419238" y="83503"/>
                  <a:pt x="419238" y="83503"/>
                </a:cubicBezTo>
                <a:cubicBezTo>
                  <a:pt x="420267" y="81470"/>
                  <a:pt x="420267" y="79436"/>
                  <a:pt x="420010" y="77402"/>
                </a:cubicBezTo>
                <a:close/>
                <a:moveTo>
                  <a:pt x="418620" y="70895"/>
                </a:moveTo>
                <a:lnTo>
                  <a:pt x="419238" y="71302"/>
                </a:lnTo>
                <a:lnTo>
                  <a:pt x="419338" y="72095"/>
                </a:lnTo>
                <a:close/>
                <a:moveTo>
                  <a:pt x="397896" y="69651"/>
                </a:moveTo>
                <a:cubicBezTo>
                  <a:pt x="398702" y="69812"/>
                  <a:pt x="399605" y="70328"/>
                  <a:pt x="400636" y="71358"/>
                </a:cubicBezTo>
                <a:cubicBezTo>
                  <a:pt x="402700" y="75482"/>
                  <a:pt x="402700" y="75482"/>
                  <a:pt x="402700" y="75482"/>
                </a:cubicBezTo>
                <a:cubicBezTo>
                  <a:pt x="404763" y="77545"/>
                  <a:pt x="402700" y="81668"/>
                  <a:pt x="400636" y="83730"/>
                </a:cubicBezTo>
                <a:cubicBezTo>
                  <a:pt x="402700" y="85792"/>
                  <a:pt x="404763" y="87854"/>
                  <a:pt x="402700" y="89916"/>
                </a:cubicBezTo>
                <a:cubicBezTo>
                  <a:pt x="402700" y="94039"/>
                  <a:pt x="398573" y="98164"/>
                  <a:pt x="394447" y="98164"/>
                </a:cubicBezTo>
                <a:cubicBezTo>
                  <a:pt x="392384" y="100225"/>
                  <a:pt x="390321" y="98164"/>
                  <a:pt x="390321" y="100225"/>
                </a:cubicBezTo>
                <a:cubicBezTo>
                  <a:pt x="390321" y="102287"/>
                  <a:pt x="386195" y="104349"/>
                  <a:pt x="384132" y="106412"/>
                </a:cubicBezTo>
                <a:cubicBezTo>
                  <a:pt x="382068" y="106412"/>
                  <a:pt x="380005" y="106412"/>
                  <a:pt x="377942" y="104349"/>
                </a:cubicBezTo>
                <a:cubicBezTo>
                  <a:pt x="375879" y="102287"/>
                  <a:pt x="380005" y="98164"/>
                  <a:pt x="380005" y="96101"/>
                </a:cubicBezTo>
                <a:cubicBezTo>
                  <a:pt x="380005" y="94039"/>
                  <a:pt x="380005" y="96101"/>
                  <a:pt x="382068" y="96101"/>
                </a:cubicBezTo>
                <a:cubicBezTo>
                  <a:pt x="388258" y="94039"/>
                  <a:pt x="392384" y="87854"/>
                  <a:pt x="394447" y="81668"/>
                </a:cubicBezTo>
                <a:cubicBezTo>
                  <a:pt x="394447" y="77545"/>
                  <a:pt x="392384" y="75482"/>
                  <a:pt x="392384" y="73420"/>
                </a:cubicBezTo>
                <a:cubicBezTo>
                  <a:pt x="393416" y="72390"/>
                  <a:pt x="394447" y="70844"/>
                  <a:pt x="395736" y="70070"/>
                </a:cubicBezTo>
                <a:cubicBezTo>
                  <a:pt x="396381" y="69683"/>
                  <a:pt x="397091" y="69490"/>
                  <a:pt x="397896" y="69651"/>
                </a:cubicBezTo>
                <a:close/>
                <a:moveTo>
                  <a:pt x="413063" y="67236"/>
                </a:moveTo>
                <a:cubicBezTo>
                  <a:pt x="415121" y="67236"/>
                  <a:pt x="416665" y="68251"/>
                  <a:pt x="417951" y="69778"/>
                </a:cubicBezTo>
                <a:lnTo>
                  <a:pt x="418620" y="70895"/>
                </a:lnTo>
                <a:lnTo>
                  <a:pt x="415668" y="68950"/>
                </a:lnTo>
                <a:cubicBezTo>
                  <a:pt x="413063" y="67236"/>
                  <a:pt x="413063" y="67236"/>
                  <a:pt x="413063" y="67236"/>
                </a:cubicBezTo>
                <a:close/>
                <a:moveTo>
                  <a:pt x="277299" y="67236"/>
                </a:moveTo>
                <a:cubicBezTo>
                  <a:pt x="275236" y="69298"/>
                  <a:pt x="275236" y="73425"/>
                  <a:pt x="277299" y="75489"/>
                </a:cubicBezTo>
                <a:cubicBezTo>
                  <a:pt x="279362" y="77551"/>
                  <a:pt x="283489" y="81677"/>
                  <a:pt x="285552" y="79614"/>
                </a:cubicBezTo>
                <a:cubicBezTo>
                  <a:pt x="289678" y="79614"/>
                  <a:pt x="291741" y="75489"/>
                  <a:pt x="293804" y="73425"/>
                </a:cubicBezTo>
                <a:cubicBezTo>
                  <a:pt x="295868" y="75489"/>
                  <a:pt x="295868" y="77551"/>
                  <a:pt x="295868" y="79614"/>
                </a:cubicBezTo>
                <a:cubicBezTo>
                  <a:pt x="295868" y="83740"/>
                  <a:pt x="293804" y="85803"/>
                  <a:pt x="291741" y="87866"/>
                </a:cubicBezTo>
                <a:cubicBezTo>
                  <a:pt x="289678" y="87866"/>
                  <a:pt x="287615" y="85803"/>
                  <a:pt x="285552" y="87866"/>
                </a:cubicBezTo>
                <a:cubicBezTo>
                  <a:pt x="287615" y="91992"/>
                  <a:pt x="283489" y="94056"/>
                  <a:pt x="279362" y="96119"/>
                </a:cubicBezTo>
                <a:cubicBezTo>
                  <a:pt x="277299" y="96119"/>
                  <a:pt x="275236" y="94056"/>
                  <a:pt x="273173" y="94056"/>
                </a:cubicBezTo>
                <a:cubicBezTo>
                  <a:pt x="271110" y="91992"/>
                  <a:pt x="269047" y="87866"/>
                  <a:pt x="271110" y="83740"/>
                </a:cubicBezTo>
                <a:cubicBezTo>
                  <a:pt x="273173" y="83740"/>
                  <a:pt x="273173" y="83740"/>
                  <a:pt x="273173" y="83740"/>
                </a:cubicBezTo>
                <a:cubicBezTo>
                  <a:pt x="271110" y="79614"/>
                  <a:pt x="266984" y="79614"/>
                  <a:pt x="266984" y="77551"/>
                </a:cubicBezTo>
                <a:cubicBezTo>
                  <a:pt x="266984" y="73425"/>
                  <a:pt x="269047" y="71361"/>
                  <a:pt x="271110" y="69298"/>
                </a:cubicBezTo>
                <a:cubicBezTo>
                  <a:pt x="273173" y="67236"/>
                  <a:pt x="273173" y="67236"/>
                  <a:pt x="277299" y="67236"/>
                </a:cubicBezTo>
                <a:close/>
                <a:moveTo>
                  <a:pt x="567347" y="65243"/>
                </a:moveTo>
                <a:cubicBezTo>
                  <a:pt x="569410" y="67277"/>
                  <a:pt x="573537" y="67277"/>
                  <a:pt x="575600" y="71344"/>
                </a:cubicBezTo>
                <a:cubicBezTo>
                  <a:pt x="577663" y="73377"/>
                  <a:pt x="579726" y="75410"/>
                  <a:pt x="579726" y="79477"/>
                </a:cubicBezTo>
                <a:cubicBezTo>
                  <a:pt x="577663" y="79477"/>
                  <a:pt x="577663" y="81512"/>
                  <a:pt x="575600" y="81512"/>
                </a:cubicBezTo>
                <a:cubicBezTo>
                  <a:pt x="573537" y="75410"/>
                  <a:pt x="567347" y="71344"/>
                  <a:pt x="561158" y="71344"/>
                </a:cubicBezTo>
                <a:cubicBezTo>
                  <a:pt x="554968" y="75410"/>
                  <a:pt x="554968" y="75410"/>
                  <a:pt x="554968" y="75410"/>
                </a:cubicBezTo>
                <a:cubicBezTo>
                  <a:pt x="552905" y="73377"/>
                  <a:pt x="550842" y="71344"/>
                  <a:pt x="550842" y="69310"/>
                </a:cubicBezTo>
                <a:cubicBezTo>
                  <a:pt x="557032" y="67277"/>
                  <a:pt x="561158" y="65243"/>
                  <a:pt x="567347" y="65243"/>
                </a:cubicBezTo>
                <a:close/>
                <a:moveTo>
                  <a:pt x="493185" y="63252"/>
                </a:moveTo>
                <a:cubicBezTo>
                  <a:pt x="497280" y="63252"/>
                  <a:pt x="499327" y="63252"/>
                  <a:pt x="501374" y="65280"/>
                </a:cubicBezTo>
                <a:cubicBezTo>
                  <a:pt x="501374" y="67309"/>
                  <a:pt x="501374" y="67309"/>
                  <a:pt x="499327" y="69338"/>
                </a:cubicBezTo>
                <a:cubicBezTo>
                  <a:pt x="495232" y="67309"/>
                  <a:pt x="491138" y="67309"/>
                  <a:pt x="489090" y="69338"/>
                </a:cubicBezTo>
                <a:cubicBezTo>
                  <a:pt x="482948" y="71366"/>
                  <a:pt x="482948" y="77453"/>
                  <a:pt x="480901" y="79482"/>
                </a:cubicBezTo>
                <a:cubicBezTo>
                  <a:pt x="480901" y="81512"/>
                  <a:pt x="478854" y="81512"/>
                  <a:pt x="476806" y="81512"/>
                </a:cubicBezTo>
                <a:cubicBezTo>
                  <a:pt x="476806" y="77453"/>
                  <a:pt x="478854" y="73395"/>
                  <a:pt x="480901" y="71366"/>
                </a:cubicBezTo>
                <a:cubicBezTo>
                  <a:pt x="482948" y="65280"/>
                  <a:pt x="489090" y="63252"/>
                  <a:pt x="493185" y="63252"/>
                </a:cubicBezTo>
                <a:close/>
                <a:moveTo>
                  <a:pt x="528266" y="60927"/>
                </a:moveTo>
                <a:cubicBezTo>
                  <a:pt x="538558" y="62993"/>
                  <a:pt x="550908" y="71256"/>
                  <a:pt x="555025" y="81585"/>
                </a:cubicBezTo>
                <a:cubicBezTo>
                  <a:pt x="555025" y="85716"/>
                  <a:pt x="559142" y="91914"/>
                  <a:pt x="555025" y="98110"/>
                </a:cubicBezTo>
                <a:cubicBezTo>
                  <a:pt x="555025" y="98110"/>
                  <a:pt x="552967" y="98110"/>
                  <a:pt x="550908" y="98110"/>
                </a:cubicBezTo>
                <a:cubicBezTo>
                  <a:pt x="550908" y="96045"/>
                  <a:pt x="550908" y="91914"/>
                  <a:pt x="550908" y="89848"/>
                </a:cubicBezTo>
                <a:cubicBezTo>
                  <a:pt x="548850" y="81585"/>
                  <a:pt x="544733" y="73322"/>
                  <a:pt x="536500" y="69190"/>
                </a:cubicBezTo>
                <a:cubicBezTo>
                  <a:pt x="532383" y="69190"/>
                  <a:pt x="528266" y="67124"/>
                  <a:pt x="524149" y="69190"/>
                </a:cubicBezTo>
                <a:cubicBezTo>
                  <a:pt x="517974" y="71256"/>
                  <a:pt x="511799" y="73322"/>
                  <a:pt x="511799" y="79519"/>
                </a:cubicBezTo>
                <a:cubicBezTo>
                  <a:pt x="513857" y="83651"/>
                  <a:pt x="515916" y="77453"/>
                  <a:pt x="517974" y="77453"/>
                </a:cubicBezTo>
                <a:cubicBezTo>
                  <a:pt x="520033" y="77453"/>
                  <a:pt x="522091" y="79519"/>
                  <a:pt x="524149" y="79519"/>
                </a:cubicBezTo>
                <a:cubicBezTo>
                  <a:pt x="526208" y="81585"/>
                  <a:pt x="526208" y="83651"/>
                  <a:pt x="524149" y="87782"/>
                </a:cubicBezTo>
                <a:cubicBezTo>
                  <a:pt x="524149" y="89848"/>
                  <a:pt x="522091" y="91914"/>
                  <a:pt x="517974" y="91914"/>
                </a:cubicBezTo>
                <a:cubicBezTo>
                  <a:pt x="515916" y="91914"/>
                  <a:pt x="513857" y="89848"/>
                  <a:pt x="511799" y="89848"/>
                </a:cubicBezTo>
                <a:cubicBezTo>
                  <a:pt x="511799" y="91914"/>
                  <a:pt x="509741" y="93980"/>
                  <a:pt x="505624" y="93980"/>
                </a:cubicBezTo>
                <a:cubicBezTo>
                  <a:pt x="503566" y="91914"/>
                  <a:pt x="499449" y="89848"/>
                  <a:pt x="497390" y="85716"/>
                </a:cubicBezTo>
                <a:cubicBezTo>
                  <a:pt x="497390" y="79519"/>
                  <a:pt x="499449" y="73322"/>
                  <a:pt x="503566" y="69190"/>
                </a:cubicBezTo>
                <a:cubicBezTo>
                  <a:pt x="509741" y="62993"/>
                  <a:pt x="520033" y="60927"/>
                  <a:pt x="528266" y="60927"/>
                </a:cubicBezTo>
                <a:close/>
                <a:moveTo>
                  <a:pt x="289504" y="60927"/>
                </a:moveTo>
                <a:cubicBezTo>
                  <a:pt x="291552" y="67153"/>
                  <a:pt x="291552" y="67153"/>
                  <a:pt x="291552" y="67153"/>
                </a:cubicBezTo>
                <a:cubicBezTo>
                  <a:pt x="291552" y="69227"/>
                  <a:pt x="291552" y="73376"/>
                  <a:pt x="289504" y="73376"/>
                </a:cubicBezTo>
                <a:cubicBezTo>
                  <a:pt x="287457" y="75452"/>
                  <a:pt x="285410" y="77527"/>
                  <a:pt x="283362" y="77527"/>
                </a:cubicBezTo>
                <a:cubicBezTo>
                  <a:pt x="281315" y="75452"/>
                  <a:pt x="279268" y="73376"/>
                  <a:pt x="279268" y="71302"/>
                </a:cubicBezTo>
                <a:cubicBezTo>
                  <a:pt x="279268" y="69227"/>
                  <a:pt x="279268" y="67153"/>
                  <a:pt x="281315" y="67153"/>
                </a:cubicBezTo>
                <a:cubicBezTo>
                  <a:pt x="285410" y="67153"/>
                  <a:pt x="287457" y="63002"/>
                  <a:pt x="289504" y="60927"/>
                </a:cubicBezTo>
                <a:close/>
                <a:moveTo>
                  <a:pt x="406976" y="54951"/>
                </a:moveTo>
                <a:cubicBezTo>
                  <a:pt x="411108" y="54951"/>
                  <a:pt x="413173" y="57007"/>
                  <a:pt x="415239" y="61120"/>
                </a:cubicBezTo>
                <a:cubicBezTo>
                  <a:pt x="413173" y="67289"/>
                  <a:pt x="413173" y="67289"/>
                  <a:pt x="413173" y="67289"/>
                </a:cubicBezTo>
                <a:cubicBezTo>
                  <a:pt x="413173" y="63176"/>
                  <a:pt x="413173" y="57007"/>
                  <a:pt x="406976" y="57007"/>
                </a:cubicBezTo>
                <a:cubicBezTo>
                  <a:pt x="406976" y="59063"/>
                  <a:pt x="411108" y="61120"/>
                  <a:pt x="411108" y="63176"/>
                </a:cubicBezTo>
                <a:cubicBezTo>
                  <a:pt x="411108" y="65233"/>
                  <a:pt x="409042" y="67289"/>
                  <a:pt x="411108" y="69344"/>
                </a:cubicBezTo>
                <a:cubicBezTo>
                  <a:pt x="417305" y="71401"/>
                  <a:pt x="417305" y="75513"/>
                  <a:pt x="419371" y="79626"/>
                </a:cubicBezTo>
                <a:cubicBezTo>
                  <a:pt x="419371" y="83739"/>
                  <a:pt x="417305" y="85795"/>
                  <a:pt x="415239" y="87851"/>
                </a:cubicBezTo>
                <a:cubicBezTo>
                  <a:pt x="417305" y="89907"/>
                  <a:pt x="415239" y="94019"/>
                  <a:pt x="417305" y="96076"/>
                </a:cubicBezTo>
                <a:cubicBezTo>
                  <a:pt x="417305" y="96076"/>
                  <a:pt x="415239" y="98132"/>
                  <a:pt x="415239" y="98132"/>
                </a:cubicBezTo>
                <a:cubicBezTo>
                  <a:pt x="415239" y="96076"/>
                  <a:pt x="413173" y="94019"/>
                  <a:pt x="415239" y="89907"/>
                </a:cubicBezTo>
                <a:cubicBezTo>
                  <a:pt x="415239" y="89907"/>
                  <a:pt x="415239" y="89907"/>
                  <a:pt x="413173" y="89907"/>
                </a:cubicBezTo>
                <a:cubicBezTo>
                  <a:pt x="413173" y="89907"/>
                  <a:pt x="413173" y="89907"/>
                  <a:pt x="411108" y="91963"/>
                </a:cubicBezTo>
                <a:cubicBezTo>
                  <a:pt x="415239" y="94019"/>
                  <a:pt x="411108" y="98132"/>
                  <a:pt x="413173" y="100189"/>
                </a:cubicBezTo>
                <a:cubicBezTo>
                  <a:pt x="411108" y="104302"/>
                  <a:pt x="409042" y="108413"/>
                  <a:pt x="404910" y="108413"/>
                </a:cubicBezTo>
                <a:cubicBezTo>
                  <a:pt x="402845" y="108413"/>
                  <a:pt x="398713" y="108413"/>
                  <a:pt x="398713" y="110469"/>
                </a:cubicBezTo>
                <a:cubicBezTo>
                  <a:pt x="396647" y="112526"/>
                  <a:pt x="396647" y="116638"/>
                  <a:pt x="392516" y="116638"/>
                </a:cubicBezTo>
                <a:cubicBezTo>
                  <a:pt x="392516" y="116638"/>
                  <a:pt x="388384" y="118695"/>
                  <a:pt x="388384" y="116638"/>
                </a:cubicBezTo>
                <a:cubicBezTo>
                  <a:pt x="386318" y="114582"/>
                  <a:pt x="384253" y="114582"/>
                  <a:pt x="380121" y="114582"/>
                </a:cubicBezTo>
                <a:cubicBezTo>
                  <a:pt x="380121" y="116638"/>
                  <a:pt x="378055" y="116638"/>
                  <a:pt x="375990" y="118695"/>
                </a:cubicBezTo>
                <a:cubicBezTo>
                  <a:pt x="373924" y="118695"/>
                  <a:pt x="371858" y="118695"/>
                  <a:pt x="371858" y="116638"/>
                </a:cubicBezTo>
                <a:cubicBezTo>
                  <a:pt x="363595" y="112526"/>
                  <a:pt x="373924" y="108413"/>
                  <a:pt x="375990" y="106358"/>
                </a:cubicBezTo>
                <a:cubicBezTo>
                  <a:pt x="378055" y="108413"/>
                  <a:pt x="382187" y="110469"/>
                  <a:pt x="386318" y="108413"/>
                </a:cubicBezTo>
                <a:cubicBezTo>
                  <a:pt x="388384" y="106358"/>
                  <a:pt x="390450" y="104302"/>
                  <a:pt x="392516" y="102245"/>
                </a:cubicBezTo>
                <a:cubicBezTo>
                  <a:pt x="396647" y="102245"/>
                  <a:pt x="402845" y="98132"/>
                  <a:pt x="404910" y="94019"/>
                </a:cubicBezTo>
                <a:cubicBezTo>
                  <a:pt x="406976" y="91963"/>
                  <a:pt x="404910" y="85795"/>
                  <a:pt x="404910" y="83739"/>
                </a:cubicBezTo>
                <a:cubicBezTo>
                  <a:pt x="406976" y="79626"/>
                  <a:pt x="406976" y="77569"/>
                  <a:pt x="404910" y="75513"/>
                </a:cubicBezTo>
                <a:cubicBezTo>
                  <a:pt x="404910" y="71401"/>
                  <a:pt x="402845" y="67289"/>
                  <a:pt x="398713" y="65233"/>
                </a:cubicBezTo>
                <a:cubicBezTo>
                  <a:pt x="400779" y="59063"/>
                  <a:pt x="400779" y="59063"/>
                  <a:pt x="400779" y="59063"/>
                </a:cubicBezTo>
                <a:cubicBezTo>
                  <a:pt x="398713" y="54951"/>
                  <a:pt x="404910" y="57007"/>
                  <a:pt x="406976" y="54951"/>
                </a:cubicBezTo>
                <a:close/>
                <a:moveTo>
                  <a:pt x="495288" y="52960"/>
                </a:moveTo>
                <a:cubicBezTo>
                  <a:pt x="497343" y="52960"/>
                  <a:pt x="499398" y="52960"/>
                  <a:pt x="501454" y="54995"/>
                </a:cubicBezTo>
                <a:cubicBezTo>
                  <a:pt x="501454" y="57031"/>
                  <a:pt x="499398" y="57031"/>
                  <a:pt x="501454" y="57031"/>
                </a:cubicBezTo>
                <a:cubicBezTo>
                  <a:pt x="503509" y="57031"/>
                  <a:pt x="505564" y="57031"/>
                  <a:pt x="507619" y="57031"/>
                </a:cubicBezTo>
                <a:cubicBezTo>
                  <a:pt x="509674" y="57031"/>
                  <a:pt x="509674" y="61104"/>
                  <a:pt x="509674" y="61104"/>
                </a:cubicBezTo>
                <a:cubicBezTo>
                  <a:pt x="505564" y="67214"/>
                  <a:pt x="501454" y="61104"/>
                  <a:pt x="497343" y="61104"/>
                </a:cubicBezTo>
                <a:cubicBezTo>
                  <a:pt x="489122" y="59068"/>
                  <a:pt x="485012" y="63140"/>
                  <a:pt x="478846" y="67214"/>
                </a:cubicBezTo>
                <a:cubicBezTo>
                  <a:pt x="476791" y="71285"/>
                  <a:pt x="474736" y="75358"/>
                  <a:pt x="474736" y="81466"/>
                </a:cubicBezTo>
                <a:cubicBezTo>
                  <a:pt x="474736" y="83503"/>
                  <a:pt x="472680" y="83503"/>
                  <a:pt x="472680" y="83503"/>
                </a:cubicBezTo>
                <a:cubicBezTo>
                  <a:pt x="470625" y="83503"/>
                  <a:pt x="468570" y="81466"/>
                  <a:pt x="468570" y="79431"/>
                </a:cubicBezTo>
                <a:cubicBezTo>
                  <a:pt x="466515" y="77394"/>
                  <a:pt x="474736" y="75358"/>
                  <a:pt x="470625" y="71285"/>
                </a:cubicBezTo>
                <a:cubicBezTo>
                  <a:pt x="468570" y="69249"/>
                  <a:pt x="470625" y="67214"/>
                  <a:pt x="472680" y="65177"/>
                </a:cubicBezTo>
                <a:cubicBezTo>
                  <a:pt x="474736" y="63140"/>
                  <a:pt x="476791" y="65177"/>
                  <a:pt x="476791" y="63140"/>
                </a:cubicBezTo>
                <a:cubicBezTo>
                  <a:pt x="476791" y="61104"/>
                  <a:pt x="476791" y="59068"/>
                  <a:pt x="476791" y="57031"/>
                </a:cubicBezTo>
                <a:cubicBezTo>
                  <a:pt x="478846" y="54995"/>
                  <a:pt x="482956" y="52960"/>
                  <a:pt x="487067" y="54995"/>
                </a:cubicBezTo>
                <a:cubicBezTo>
                  <a:pt x="489122" y="54995"/>
                  <a:pt x="489122" y="57031"/>
                  <a:pt x="491177" y="54995"/>
                </a:cubicBezTo>
                <a:cubicBezTo>
                  <a:pt x="491177" y="52960"/>
                  <a:pt x="493233" y="52960"/>
                  <a:pt x="495288" y="52960"/>
                </a:cubicBezTo>
                <a:close/>
                <a:moveTo>
                  <a:pt x="564222" y="50444"/>
                </a:moveTo>
                <a:cubicBezTo>
                  <a:pt x="566795" y="49672"/>
                  <a:pt x="569368" y="49672"/>
                  <a:pt x="571426" y="50701"/>
                </a:cubicBezTo>
                <a:cubicBezTo>
                  <a:pt x="575543" y="52760"/>
                  <a:pt x="579659" y="54818"/>
                  <a:pt x="581718" y="56877"/>
                </a:cubicBezTo>
                <a:cubicBezTo>
                  <a:pt x="581718" y="58935"/>
                  <a:pt x="581718" y="60993"/>
                  <a:pt x="581718" y="63052"/>
                </a:cubicBezTo>
                <a:cubicBezTo>
                  <a:pt x="579659" y="63052"/>
                  <a:pt x="579659" y="65111"/>
                  <a:pt x="579659" y="65111"/>
                </a:cubicBezTo>
                <a:cubicBezTo>
                  <a:pt x="581718" y="67168"/>
                  <a:pt x="585835" y="65111"/>
                  <a:pt x="587893" y="67168"/>
                </a:cubicBezTo>
                <a:cubicBezTo>
                  <a:pt x="589951" y="67168"/>
                  <a:pt x="592010" y="71285"/>
                  <a:pt x="592010" y="73344"/>
                </a:cubicBezTo>
                <a:cubicBezTo>
                  <a:pt x="592010" y="75403"/>
                  <a:pt x="592010" y="77460"/>
                  <a:pt x="589951" y="77460"/>
                </a:cubicBezTo>
                <a:cubicBezTo>
                  <a:pt x="587893" y="77460"/>
                  <a:pt x="585835" y="77460"/>
                  <a:pt x="583776" y="79519"/>
                </a:cubicBezTo>
                <a:cubicBezTo>
                  <a:pt x="581718" y="79519"/>
                  <a:pt x="581718" y="79519"/>
                  <a:pt x="581718" y="79519"/>
                </a:cubicBezTo>
                <a:cubicBezTo>
                  <a:pt x="581718" y="73344"/>
                  <a:pt x="577601" y="67168"/>
                  <a:pt x="571426" y="65111"/>
                </a:cubicBezTo>
                <a:cubicBezTo>
                  <a:pt x="565251" y="60993"/>
                  <a:pt x="554959" y="63052"/>
                  <a:pt x="550842" y="67168"/>
                </a:cubicBezTo>
                <a:cubicBezTo>
                  <a:pt x="546725" y="67168"/>
                  <a:pt x="544667" y="65111"/>
                  <a:pt x="540550" y="63052"/>
                </a:cubicBezTo>
                <a:cubicBezTo>
                  <a:pt x="540550" y="63052"/>
                  <a:pt x="540550" y="60993"/>
                  <a:pt x="540550" y="60993"/>
                </a:cubicBezTo>
                <a:cubicBezTo>
                  <a:pt x="544667" y="58935"/>
                  <a:pt x="546725" y="56877"/>
                  <a:pt x="550842" y="56877"/>
                </a:cubicBezTo>
                <a:cubicBezTo>
                  <a:pt x="552900" y="56877"/>
                  <a:pt x="552900" y="58935"/>
                  <a:pt x="554959" y="58935"/>
                </a:cubicBezTo>
                <a:cubicBezTo>
                  <a:pt x="557017" y="56877"/>
                  <a:pt x="557017" y="56877"/>
                  <a:pt x="557017" y="54818"/>
                </a:cubicBezTo>
                <a:cubicBezTo>
                  <a:pt x="559076" y="52760"/>
                  <a:pt x="561649" y="51216"/>
                  <a:pt x="564222" y="50444"/>
                </a:cubicBezTo>
                <a:close/>
                <a:moveTo>
                  <a:pt x="597986" y="48643"/>
                </a:moveTo>
                <a:cubicBezTo>
                  <a:pt x="600044" y="48643"/>
                  <a:pt x="602103" y="50691"/>
                  <a:pt x="604161" y="50691"/>
                </a:cubicBezTo>
                <a:cubicBezTo>
                  <a:pt x="604161" y="52738"/>
                  <a:pt x="606220" y="52738"/>
                  <a:pt x="606220" y="54785"/>
                </a:cubicBezTo>
                <a:cubicBezTo>
                  <a:pt x="606220" y="56832"/>
                  <a:pt x="608278" y="58880"/>
                  <a:pt x="606220" y="60927"/>
                </a:cubicBezTo>
                <a:cubicBezTo>
                  <a:pt x="604161" y="60927"/>
                  <a:pt x="606220" y="56832"/>
                  <a:pt x="604161" y="54785"/>
                </a:cubicBezTo>
                <a:cubicBezTo>
                  <a:pt x="604161" y="52738"/>
                  <a:pt x="600044" y="50691"/>
                  <a:pt x="597986" y="48643"/>
                </a:cubicBezTo>
                <a:close/>
                <a:moveTo>
                  <a:pt x="332862" y="48643"/>
                </a:moveTo>
                <a:cubicBezTo>
                  <a:pt x="334948" y="48643"/>
                  <a:pt x="337035" y="48643"/>
                  <a:pt x="337035" y="50701"/>
                </a:cubicBezTo>
                <a:cubicBezTo>
                  <a:pt x="337035" y="52760"/>
                  <a:pt x="337035" y="54818"/>
                  <a:pt x="337035" y="56877"/>
                </a:cubicBezTo>
                <a:cubicBezTo>
                  <a:pt x="334948" y="58935"/>
                  <a:pt x="330775" y="58935"/>
                  <a:pt x="328688" y="56877"/>
                </a:cubicBezTo>
                <a:cubicBezTo>
                  <a:pt x="322427" y="50701"/>
                  <a:pt x="322427" y="50701"/>
                  <a:pt x="322427" y="50701"/>
                </a:cubicBezTo>
                <a:cubicBezTo>
                  <a:pt x="326601" y="48643"/>
                  <a:pt x="328688" y="48643"/>
                  <a:pt x="332862" y="48643"/>
                </a:cubicBezTo>
                <a:close/>
                <a:moveTo>
                  <a:pt x="310343" y="46651"/>
                </a:moveTo>
                <a:cubicBezTo>
                  <a:pt x="316518" y="46651"/>
                  <a:pt x="322693" y="54884"/>
                  <a:pt x="324751" y="59002"/>
                </a:cubicBezTo>
                <a:cubicBezTo>
                  <a:pt x="324751" y="63118"/>
                  <a:pt x="324751" y="67236"/>
                  <a:pt x="320635" y="69293"/>
                </a:cubicBezTo>
                <a:cubicBezTo>
                  <a:pt x="320635" y="71352"/>
                  <a:pt x="322693" y="71352"/>
                  <a:pt x="322693" y="73410"/>
                </a:cubicBezTo>
                <a:cubicBezTo>
                  <a:pt x="324751" y="75469"/>
                  <a:pt x="322693" y="79585"/>
                  <a:pt x="322693" y="81643"/>
                </a:cubicBezTo>
                <a:cubicBezTo>
                  <a:pt x="318576" y="85761"/>
                  <a:pt x="314459" y="87819"/>
                  <a:pt x="308284" y="85761"/>
                </a:cubicBezTo>
                <a:cubicBezTo>
                  <a:pt x="306226" y="83702"/>
                  <a:pt x="304167" y="79585"/>
                  <a:pt x="304167" y="75469"/>
                </a:cubicBezTo>
                <a:cubicBezTo>
                  <a:pt x="302109" y="73410"/>
                  <a:pt x="300051" y="75469"/>
                  <a:pt x="297992" y="73410"/>
                </a:cubicBezTo>
                <a:cubicBezTo>
                  <a:pt x="293876" y="69293"/>
                  <a:pt x="293876" y="65177"/>
                  <a:pt x="293876" y="59002"/>
                </a:cubicBezTo>
                <a:cubicBezTo>
                  <a:pt x="295934" y="54884"/>
                  <a:pt x="295934" y="54884"/>
                  <a:pt x="295934" y="54884"/>
                </a:cubicBezTo>
                <a:cubicBezTo>
                  <a:pt x="302109" y="54884"/>
                  <a:pt x="306226" y="50768"/>
                  <a:pt x="310343" y="46651"/>
                </a:cubicBezTo>
                <a:close/>
                <a:moveTo>
                  <a:pt x="499428" y="44659"/>
                </a:moveTo>
                <a:cubicBezTo>
                  <a:pt x="501489" y="44659"/>
                  <a:pt x="503549" y="44659"/>
                  <a:pt x="505610" y="46712"/>
                </a:cubicBezTo>
                <a:cubicBezTo>
                  <a:pt x="507671" y="48764"/>
                  <a:pt x="503549" y="52869"/>
                  <a:pt x="507671" y="50816"/>
                </a:cubicBezTo>
                <a:cubicBezTo>
                  <a:pt x="511792" y="50816"/>
                  <a:pt x="507671" y="46712"/>
                  <a:pt x="507671" y="46712"/>
                </a:cubicBezTo>
                <a:cubicBezTo>
                  <a:pt x="509731" y="46712"/>
                  <a:pt x="511792" y="48764"/>
                  <a:pt x="511792" y="50816"/>
                </a:cubicBezTo>
                <a:cubicBezTo>
                  <a:pt x="513853" y="50816"/>
                  <a:pt x="515914" y="52869"/>
                  <a:pt x="517974" y="54921"/>
                </a:cubicBezTo>
                <a:cubicBezTo>
                  <a:pt x="517974" y="56973"/>
                  <a:pt x="515914" y="59025"/>
                  <a:pt x="517974" y="59025"/>
                </a:cubicBezTo>
                <a:cubicBezTo>
                  <a:pt x="515914" y="59025"/>
                  <a:pt x="513853" y="61078"/>
                  <a:pt x="511792" y="59025"/>
                </a:cubicBezTo>
                <a:cubicBezTo>
                  <a:pt x="511792" y="56973"/>
                  <a:pt x="509731" y="54921"/>
                  <a:pt x="507671" y="54921"/>
                </a:cubicBezTo>
                <a:cubicBezTo>
                  <a:pt x="505610" y="52869"/>
                  <a:pt x="503549" y="54921"/>
                  <a:pt x="501489" y="52869"/>
                </a:cubicBezTo>
                <a:cubicBezTo>
                  <a:pt x="499428" y="48764"/>
                  <a:pt x="495307" y="48764"/>
                  <a:pt x="491185" y="50816"/>
                </a:cubicBezTo>
                <a:cubicBezTo>
                  <a:pt x="489125" y="52869"/>
                  <a:pt x="485003" y="50816"/>
                  <a:pt x="480882" y="52869"/>
                </a:cubicBezTo>
                <a:cubicBezTo>
                  <a:pt x="476761" y="54921"/>
                  <a:pt x="472639" y="56973"/>
                  <a:pt x="474700" y="61078"/>
                </a:cubicBezTo>
                <a:cubicBezTo>
                  <a:pt x="470579" y="63130"/>
                  <a:pt x="468518" y="65182"/>
                  <a:pt x="466457" y="69287"/>
                </a:cubicBezTo>
                <a:cubicBezTo>
                  <a:pt x="466457" y="71340"/>
                  <a:pt x="468518" y="73393"/>
                  <a:pt x="466457" y="75445"/>
                </a:cubicBezTo>
                <a:cubicBezTo>
                  <a:pt x="466457" y="77496"/>
                  <a:pt x="464396" y="79549"/>
                  <a:pt x="466457" y="81602"/>
                </a:cubicBezTo>
                <a:cubicBezTo>
                  <a:pt x="466457" y="83653"/>
                  <a:pt x="470579" y="85706"/>
                  <a:pt x="466457" y="87759"/>
                </a:cubicBezTo>
                <a:cubicBezTo>
                  <a:pt x="464396" y="87759"/>
                  <a:pt x="464396" y="89811"/>
                  <a:pt x="462336" y="87759"/>
                </a:cubicBezTo>
                <a:cubicBezTo>
                  <a:pt x="460275" y="85706"/>
                  <a:pt x="458215" y="83653"/>
                  <a:pt x="458215" y="79549"/>
                </a:cubicBezTo>
                <a:cubicBezTo>
                  <a:pt x="458215" y="73393"/>
                  <a:pt x="468518" y="71340"/>
                  <a:pt x="462336" y="65182"/>
                </a:cubicBezTo>
                <a:cubicBezTo>
                  <a:pt x="462336" y="63130"/>
                  <a:pt x="462336" y="61078"/>
                  <a:pt x="464396" y="59025"/>
                </a:cubicBezTo>
                <a:cubicBezTo>
                  <a:pt x="466457" y="56973"/>
                  <a:pt x="468518" y="56973"/>
                  <a:pt x="470579" y="54921"/>
                </a:cubicBezTo>
                <a:cubicBezTo>
                  <a:pt x="472639" y="52869"/>
                  <a:pt x="472639" y="46712"/>
                  <a:pt x="476761" y="46712"/>
                </a:cubicBezTo>
                <a:cubicBezTo>
                  <a:pt x="480882" y="46712"/>
                  <a:pt x="485003" y="46712"/>
                  <a:pt x="489125" y="48764"/>
                </a:cubicBezTo>
                <a:cubicBezTo>
                  <a:pt x="489125" y="46712"/>
                  <a:pt x="491185" y="44659"/>
                  <a:pt x="493246" y="46712"/>
                </a:cubicBezTo>
                <a:cubicBezTo>
                  <a:pt x="493246" y="46712"/>
                  <a:pt x="495307" y="46712"/>
                  <a:pt x="495307" y="46712"/>
                </a:cubicBezTo>
                <a:cubicBezTo>
                  <a:pt x="497367" y="48764"/>
                  <a:pt x="497367" y="44659"/>
                  <a:pt x="499428" y="44659"/>
                </a:cubicBezTo>
                <a:close/>
                <a:moveTo>
                  <a:pt x="341019" y="44197"/>
                </a:moveTo>
                <a:cubicBezTo>
                  <a:pt x="342549" y="44197"/>
                  <a:pt x="344078" y="44707"/>
                  <a:pt x="345098" y="44707"/>
                </a:cubicBezTo>
                <a:cubicBezTo>
                  <a:pt x="347137" y="46746"/>
                  <a:pt x="349177" y="48786"/>
                  <a:pt x="351216" y="50825"/>
                </a:cubicBezTo>
                <a:cubicBezTo>
                  <a:pt x="353256" y="52865"/>
                  <a:pt x="347137" y="54904"/>
                  <a:pt x="351216" y="56943"/>
                </a:cubicBezTo>
                <a:cubicBezTo>
                  <a:pt x="353256" y="56943"/>
                  <a:pt x="353256" y="58983"/>
                  <a:pt x="355295" y="61022"/>
                </a:cubicBezTo>
                <a:cubicBezTo>
                  <a:pt x="355295" y="63062"/>
                  <a:pt x="353256" y="67140"/>
                  <a:pt x="351216" y="67140"/>
                </a:cubicBezTo>
                <a:cubicBezTo>
                  <a:pt x="351216" y="69180"/>
                  <a:pt x="347137" y="71219"/>
                  <a:pt x="345098" y="69180"/>
                </a:cubicBezTo>
                <a:cubicBezTo>
                  <a:pt x="343058" y="69180"/>
                  <a:pt x="343058" y="67140"/>
                  <a:pt x="343058" y="67140"/>
                </a:cubicBezTo>
                <a:cubicBezTo>
                  <a:pt x="341019" y="67140"/>
                  <a:pt x="341019" y="71219"/>
                  <a:pt x="338980" y="71219"/>
                </a:cubicBezTo>
                <a:cubicBezTo>
                  <a:pt x="334901" y="71219"/>
                  <a:pt x="332861" y="71219"/>
                  <a:pt x="330822" y="67140"/>
                </a:cubicBezTo>
                <a:cubicBezTo>
                  <a:pt x="328783" y="65101"/>
                  <a:pt x="326743" y="63062"/>
                  <a:pt x="328783" y="61022"/>
                </a:cubicBezTo>
                <a:cubicBezTo>
                  <a:pt x="330822" y="61022"/>
                  <a:pt x="334901" y="61022"/>
                  <a:pt x="336940" y="58983"/>
                </a:cubicBezTo>
                <a:cubicBezTo>
                  <a:pt x="338980" y="56943"/>
                  <a:pt x="341019" y="54904"/>
                  <a:pt x="341019" y="50825"/>
                </a:cubicBezTo>
                <a:cubicBezTo>
                  <a:pt x="336940" y="46746"/>
                  <a:pt x="336940" y="46746"/>
                  <a:pt x="336940" y="46746"/>
                </a:cubicBezTo>
                <a:cubicBezTo>
                  <a:pt x="337960" y="44707"/>
                  <a:pt x="339489" y="44197"/>
                  <a:pt x="341019" y="44197"/>
                </a:cubicBezTo>
                <a:close/>
                <a:moveTo>
                  <a:pt x="583710" y="38352"/>
                </a:moveTo>
                <a:cubicBezTo>
                  <a:pt x="590018" y="40399"/>
                  <a:pt x="590018" y="46541"/>
                  <a:pt x="590018" y="50635"/>
                </a:cubicBezTo>
                <a:cubicBezTo>
                  <a:pt x="590018" y="50635"/>
                  <a:pt x="587915" y="50635"/>
                  <a:pt x="587915" y="50635"/>
                </a:cubicBezTo>
                <a:cubicBezTo>
                  <a:pt x="585813" y="48588"/>
                  <a:pt x="587915" y="46541"/>
                  <a:pt x="587915" y="46541"/>
                </a:cubicBezTo>
                <a:cubicBezTo>
                  <a:pt x="585813" y="44493"/>
                  <a:pt x="585813" y="40399"/>
                  <a:pt x="583710" y="40399"/>
                </a:cubicBezTo>
                <a:cubicBezTo>
                  <a:pt x="583710" y="38352"/>
                  <a:pt x="583710" y="38352"/>
                  <a:pt x="583710" y="38352"/>
                </a:cubicBezTo>
                <a:close/>
                <a:moveTo>
                  <a:pt x="421363" y="32375"/>
                </a:moveTo>
                <a:lnTo>
                  <a:pt x="421363" y="34367"/>
                </a:lnTo>
                <a:cubicBezTo>
                  <a:pt x="419371" y="34367"/>
                  <a:pt x="419371" y="34367"/>
                  <a:pt x="419371" y="34367"/>
                </a:cubicBezTo>
                <a:cubicBezTo>
                  <a:pt x="421363" y="32375"/>
                  <a:pt x="421363" y="32375"/>
                  <a:pt x="421363" y="32375"/>
                </a:cubicBezTo>
                <a:close/>
                <a:moveTo>
                  <a:pt x="421363" y="28060"/>
                </a:moveTo>
                <a:cubicBezTo>
                  <a:pt x="423355" y="28060"/>
                  <a:pt x="421363" y="30217"/>
                  <a:pt x="423355" y="32375"/>
                </a:cubicBezTo>
                <a:cubicBezTo>
                  <a:pt x="421363" y="32375"/>
                  <a:pt x="421363" y="32375"/>
                  <a:pt x="421363" y="32375"/>
                </a:cubicBezTo>
                <a:close/>
                <a:moveTo>
                  <a:pt x="361686" y="26067"/>
                </a:moveTo>
                <a:cubicBezTo>
                  <a:pt x="374053" y="26067"/>
                  <a:pt x="374053" y="26067"/>
                  <a:pt x="374053" y="26067"/>
                </a:cubicBezTo>
                <a:cubicBezTo>
                  <a:pt x="382298" y="30189"/>
                  <a:pt x="382298" y="30189"/>
                  <a:pt x="382298" y="30189"/>
                </a:cubicBezTo>
                <a:cubicBezTo>
                  <a:pt x="390542" y="34312"/>
                  <a:pt x="398787" y="42556"/>
                  <a:pt x="398787" y="52862"/>
                </a:cubicBezTo>
                <a:cubicBezTo>
                  <a:pt x="398787" y="59046"/>
                  <a:pt x="396726" y="65229"/>
                  <a:pt x="392603" y="69351"/>
                </a:cubicBezTo>
                <a:cubicBezTo>
                  <a:pt x="388481" y="73474"/>
                  <a:pt x="380236" y="75535"/>
                  <a:pt x="374053" y="75535"/>
                </a:cubicBezTo>
                <a:cubicBezTo>
                  <a:pt x="369931" y="73474"/>
                  <a:pt x="365808" y="71412"/>
                  <a:pt x="365808" y="67290"/>
                </a:cubicBezTo>
                <a:cubicBezTo>
                  <a:pt x="365808" y="65229"/>
                  <a:pt x="365808" y="63169"/>
                  <a:pt x="367870" y="63169"/>
                </a:cubicBezTo>
                <a:cubicBezTo>
                  <a:pt x="369931" y="63169"/>
                  <a:pt x="371992" y="63169"/>
                  <a:pt x="371992" y="63169"/>
                </a:cubicBezTo>
                <a:cubicBezTo>
                  <a:pt x="371992" y="61108"/>
                  <a:pt x="369931" y="59046"/>
                  <a:pt x="371992" y="56985"/>
                </a:cubicBezTo>
                <a:cubicBezTo>
                  <a:pt x="371992" y="52862"/>
                  <a:pt x="374053" y="52862"/>
                  <a:pt x="376114" y="52862"/>
                </a:cubicBezTo>
                <a:cubicBezTo>
                  <a:pt x="378175" y="52862"/>
                  <a:pt x="380236" y="52862"/>
                  <a:pt x="382298" y="54923"/>
                </a:cubicBezTo>
                <a:cubicBezTo>
                  <a:pt x="382298" y="56985"/>
                  <a:pt x="382298" y="61108"/>
                  <a:pt x="382298" y="63169"/>
                </a:cubicBezTo>
                <a:cubicBezTo>
                  <a:pt x="380236" y="63169"/>
                  <a:pt x="378175" y="63169"/>
                  <a:pt x="380236" y="65229"/>
                </a:cubicBezTo>
                <a:cubicBezTo>
                  <a:pt x="382298" y="67290"/>
                  <a:pt x="386420" y="63169"/>
                  <a:pt x="388481" y="61108"/>
                </a:cubicBezTo>
                <a:cubicBezTo>
                  <a:pt x="390542" y="56985"/>
                  <a:pt x="390542" y="50801"/>
                  <a:pt x="390542" y="46679"/>
                </a:cubicBezTo>
                <a:cubicBezTo>
                  <a:pt x="384359" y="38435"/>
                  <a:pt x="378175" y="30189"/>
                  <a:pt x="367870" y="30189"/>
                </a:cubicBezTo>
                <a:cubicBezTo>
                  <a:pt x="361686" y="28128"/>
                  <a:pt x="355503" y="30189"/>
                  <a:pt x="349319" y="30189"/>
                </a:cubicBezTo>
                <a:cubicBezTo>
                  <a:pt x="349319" y="30189"/>
                  <a:pt x="349319" y="30189"/>
                  <a:pt x="349319" y="28128"/>
                </a:cubicBezTo>
                <a:cubicBezTo>
                  <a:pt x="353441" y="28128"/>
                  <a:pt x="357564" y="28128"/>
                  <a:pt x="361686" y="26067"/>
                </a:cubicBezTo>
                <a:close/>
                <a:moveTo>
                  <a:pt x="453449" y="14275"/>
                </a:moveTo>
                <a:lnTo>
                  <a:pt x="427592" y="16881"/>
                </a:lnTo>
                <a:lnTo>
                  <a:pt x="427592" y="21939"/>
                </a:lnTo>
                <a:cubicBezTo>
                  <a:pt x="425522" y="21939"/>
                  <a:pt x="425522" y="21939"/>
                  <a:pt x="425522" y="21939"/>
                </a:cubicBezTo>
                <a:cubicBezTo>
                  <a:pt x="423452" y="23993"/>
                  <a:pt x="421382" y="23993"/>
                  <a:pt x="423452" y="26047"/>
                </a:cubicBezTo>
                <a:cubicBezTo>
                  <a:pt x="421382" y="26047"/>
                  <a:pt x="421382" y="26047"/>
                  <a:pt x="421382" y="26047"/>
                </a:cubicBezTo>
                <a:cubicBezTo>
                  <a:pt x="421382" y="26047"/>
                  <a:pt x="421382" y="23993"/>
                  <a:pt x="419312" y="23993"/>
                </a:cubicBezTo>
                <a:cubicBezTo>
                  <a:pt x="417242" y="26047"/>
                  <a:pt x="419312" y="28101"/>
                  <a:pt x="419312" y="30155"/>
                </a:cubicBezTo>
                <a:cubicBezTo>
                  <a:pt x="419312" y="32209"/>
                  <a:pt x="419312" y="34263"/>
                  <a:pt x="417242" y="36317"/>
                </a:cubicBezTo>
                <a:cubicBezTo>
                  <a:pt x="413102" y="38372"/>
                  <a:pt x="411032" y="38372"/>
                  <a:pt x="408961" y="38372"/>
                </a:cubicBezTo>
                <a:cubicBezTo>
                  <a:pt x="406891" y="40426"/>
                  <a:pt x="406891" y="44534"/>
                  <a:pt x="404821" y="46589"/>
                </a:cubicBezTo>
                <a:cubicBezTo>
                  <a:pt x="402751" y="46589"/>
                  <a:pt x="400681" y="48643"/>
                  <a:pt x="400681" y="46589"/>
                </a:cubicBezTo>
                <a:cubicBezTo>
                  <a:pt x="398611" y="42480"/>
                  <a:pt x="394471" y="40426"/>
                  <a:pt x="394471" y="36317"/>
                </a:cubicBezTo>
                <a:cubicBezTo>
                  <a:pt x="398611" y="34263"/>
                  <a:pt x="402751" y="30155"/>
                  <a:pt x="402751" y="23993"/>
                </a:cubicBezTo>
                <a:cubicBezTo>
                  <a:pt x="404821" y="19883"/>
                  <a:pt x="404821" y="19883"/>
                  <a:pt x="404821" y="19883"/>
                </a:cubicBezTo>
                <a:cubicBezTo>
                  <a:pt x="408961" y="17829"/>
                  <a:pt x="415172" y="17829"/>
                  <a:pt x="419312" y="17829"/>
                </a:cubicBezTo>
                <a:lnTo>
                  <a:pt x="420079" y="17639"/>
                </a:lnTo>
                <a:lnTo>
                  <a:pt x="399049" y="19759"/>
                </a:lnTo>
                <a:lnTo>
                  <a:pt x="400779" y="19759"/>
                </a:lnTo>
                <a:cubicBezTo>
                  <a:pt x="400779" y="21846"/>
                  <a:pt x="400779" y="21846"/>
                  <a:pt x="400779" y="21846"/>
                </a:cubicBezTo>
                <a:cubicBezTo>
                  <a:pt x="400779" y="28106"/>
                  <a:pt x="396684" y="32280"/>
                  <a:pt x="392589" y="34367"/>
                </a:cubicBezTo>
                <a:cubicBezTo>
                  <a:pt x="390542" y="32280"/>
                  <a:pt x="388495" y="32280"/>
                  <a:pt x="388495" y="30194"/>
                </a:cubicBezTo>
                <a:cubicBezTo>
                  <a:pt x="388495" y="28106"/>
                  <a:pt x="392589" y="28106"/>
                  <a:pt x="394637" y="23933"/>
                </a:cubicBezTo>
                <a:lnTo>
                  <a:pt x="396561" y="20010"/>
                </a:lnTo>
                <a:lnTo>
                  <a:pt x="364940" y="23197"/>
                </a:lnTo>
                <a:lnTo>
                  <a:pt x="342258" y="30238"/>
                </a:lnTo>
                <a:lnTo>
                  <a:pt x="343195" y="30051"/>
                </a:lnTo>
                <a:cubicBezTo>
                  <a:pt x="345261" y="30051"/>
                  <a:pt x="347327" y="30051"/>
                  <a:pt x="347327" y="32117"/>
                </a:cubicBezTo>
                <a:cubicBezTo>
                  <a:pt x="345261" y="36249"/>
                  <a:pt x="343195" y="36249"/>
                  <a:pt x="341130" y="38315"/>
                </a:cubicBezTo>
                <a:cubicBezTo>
                  <a:pt x="339064" y="40380"/>
                  <a:pt x="336998" y="38315"/>
                  <a:pt x="334932" y="38315"/>
                </a:cubicBezTo>
                <a:cubicBezTo>
                  <a:pt x="334932" y="42446"/>
                  <a:pt x="332867" y="44511"/>
                  <a:pt x="328735" y="46578"/>
                </a:cubicBezTo>
                <a:cubicBezTo>
                  <a:pt x="322538" y="48643"/>
                  <a:pt x="316341" y="44511"/>
                  <a:pt x="310143" y="44511"/>
                </a:cubicBezTo>
                <a:cubicBezTo>
                  <a:pt x="310143" y="42446"/>
                  <a:pt x="310143" y="42446"/>
                  <a:pt x="310143" y="40380"/>
                </a:cubicBezTo>
                <a:cubicBezTo>
                  <a:pt x="316341" y="38315"/>
                  <a:pt x="324604" y="40380"/>
                  <a:pt x="330801" y="36249"/>
                </a:cubicBezTo>
                <a:lnTo>
                  <a:pt x="332253" y="33344"/>
                </a:lnTo>
                <a:lnTo>
                  <a:pt x="282503" y="48787"/>
                </a:lnTo>
                <a:lnTo>
                  <a:pt x="266569" y="57436"/>
                </a:lnTo>
                <a:lnTo>
                  <a:pt x="275245" y="56943"/>
                </a:lnTo>
                <a:cubicBezTo>
                  <a:pt x="279385" y="54884"/>
                  <a:pt x="283525" y="50768"/>
                  <a:pt x="285595" y="48710"/>
                </a:cubicBezTo>
                <a:cubicBezTo>
                  <a:pt x="286630" y="48195"/>
                  <a:pt x="287536" y="48066"/>
                  <a:pt x="288344" y="48195"/>
                </a:cubicBezTo>
                <a:cubicBezTo>
                  <a:pt x="290770" y="48581"/>
                  <a:pt x="292323" y="51282"/>
                  <a:pt x="293876" y="52826"/>
                </a:cubicBezTo>
                <a:cubicBezTo>
                  <a:pt x="293876" y="54884"/>
                  <a:pt x="293876" y="54884"/>
                  <a:pt x="293876" y="54884"/>
                </a:cubicBezTo>
                <a:cubicBezTo>
                  <a:pt x="287665" y="61059"/>
                  <a:pt x="281455" y="67236"/>
                  <a:pt x="275245" y="63118"/>
                </a:cubicBezTo>
                <a:cubicBezTo>
                  <a:pt x="273174" y="63118"/>
                  <a:pt x="273174" y="59002"/>
                  <a:pt x="271104" y="61059"/>
                </a:cubicBezTo>
                <a:cubicBezTo>
                  <a:pt x="269034" y="63118"/>
                  <a:pt x="266964" y="65177"/>
                  <a:pt x="262824" y="65177"/>
                </a:cubicBezTo>
                <a:cubicBezTo>
                  <a:pt x="260754" y="65177"/>
                  <a:pt x="258684" y="65177"/>
                  <a:pt x="258684" y="63118"/>
                </a:cubicBezTo>
                <a:lnTo>
                  <a:pt x="258684" y="61716"/>
                </a:lnTo>
                <a:lnTo>
                  <a:pt x="254731" y="63861"/>
                </a:lnTo>
                <a:lnTo>
                  <a:pt x="254731" y="65301"/>
                </a:lnTo>
                <a:cubicBezTo>
                  <a:pt x="244376" y="71449"/>
                  <a:pt x="236092" y="81695"/>
                  <a:pt x="234021" y="91940"/>
                </a:cubicBezTo>
                <a:cubicBezTo>
                  <a:pt x="234021" y="98088"/>
                  <a:pt x="234021" y="106285"/>
                  <a:pt x="240234" y="108334"/>
                </a:cubicBezTo>
                <a:cubicBezTo>
                  <a:pt x="242305" y="112432"/>
                  <a:pt x="248518" y="112432"/>
                  <a:pt x="252660" y="112432"/>
                </a:cubicBezTo>
                <a:cubicBezTo>
                  <a:pt x="254731" y="112432"/>
                  <a:pt x="256802" y="110383"/>
                  <a:pt x="258873" y="108334"/>
                </a:cubicBezTo>
                <a:cubicBezTo>
                  <a:pt x="256802" y="104236"/>
                  <a:pt x="254731" y="110383"/>
                  <a:pt x="250589" y="106285"/>
                </a:cubicBezTo>
                <a:cubicBezTo>
                  <a:pt x="248518" y="106285"/>
                  <a:pt x="248518" y="102186"/>
                  <a:pt x="248518" y="100137"/>
                </a:cubicBezTo>
                <a:cubicBezTo>
                  <a:pt x="250589" y="98088"/>
                  <a:pt x="252660" y="96039"/>
                  <a:pt x="254731" y="96039"/>
                </a:cubicBezTo>
                <a:cubicBezTo>
                  <a:pt x="256802" y="96039"/>
                  <a:pt x="258873" y="96039"/>
                  <a:pt x="260944" y="100137"/>
                </a:cubicBezTo>
                <a:cubicBezTo>
                  <a:pt x="263016" y="100137"/>
                  <a:pt x="265087" y="98088"/>
                  <a:pt x="267158" y="100137"/>
                </a:cubicBezTo>
                <a:cubicBezTo>
                  <a:pt x="271300" y="104236"/>
                  <a:pt x="271300" y="104236"/>
                  <a:pt x="271300" y="104236"/>
                </a:cubicBezTo>
                <a:cubicBezTo>
                  <a:pt x="271300" y="108334"/>
                  <a:pt x="269229" y="114482"/>
                  <a:pt x="263016" y="118580"/>
                </a:cubicBezTo>
                <a:cubicBezTo>
                  <a:pt x="256802" y="120629"/>
                  <a:pt x="250589" y="122678"/>
                  <a:pt x="244376" y="120629"/>
                </a:cubicBezTo>
                <a:cubicBezTo>
                  <a:pt x="240234" y="116531"/>
                  <a:pt x="234021" y="114482"/>
                  <a:pt x="231950" y="108334"/>
                </a:cubicBezTo>
                <a:cubicBezTo>
                  <a:pt x="227808" y="106285"/>
                  <a:pt x="227808" y="102186"/>
                  <a:pt x="227808" y="98088"/>
                </a:cubicBezTo>
                <a:cubicBezTo>
                  <a:pt x="227808" y="91940"/>
                  <a:pt x="227808" y="87842"/>
                  <a:pt x="229879" y="83744"/>
                </a:cubicBezTo>
                <a:cubicBezTo>
                  <a:pt x="231950" y="79646"/>
                  <a:pt x="235574" y="75547"/>
                  <a:pt x="239975" y="71961"/>
                </a:cubicBezTo>
                <a:lnTo>
                  <a:pt x="241882" y="70836"/>
                </a:lnTo>
                <a:lnTo>
                  <a:pt x="207903" y="89279"/>
                </a:lnTo>
                <a:lnTo>
                  <a:pt x="198095" y="97371"/>
                </a:lnTo>
                <a:lnTo>
                  <a:pt x="207408" y="91803"/>
                </a:lnTo>
                <a:cubicBezTo>
                  <a:pt x="209474" y="95919"/>
                  <a:pt x="213606" y="97978"/>
                  <a:pt x="219803" y="97978"/>
                </a:cubicBezTo>
                <a:cubicBezTo>
                  <a:pt x="221869" y="97978"/>
                  <a:pt x="226000" y="95919"/>
                  <a:pt x="223934" y="100037"/>
                </a:cubicBezTo>
                <a:cubicBezTo>
                  <a:pt x="223934" y="104153"/>
                  <a:pt x="230132" y="108270"/>
                  <a:pt x="223934" y="110328"/>
                </a:cubicBezTo>
                <a:cubicBezTo>
                  <a:pt x="221869" y="112386"/>
                  <a:pt x="217737" y="108270"/>
                  <a:pt x="215671" y="108270"/>
                </a:cubicBezTo>
                <a:cubicBezTo>
                  <a:pt x="213606" y="102095"/>
                  <a:pt x="211540" y="112386"/>
                  <a:pt x="207408" y="110328"/>
                </a:cubicBezTo>
                <a:cubicBezTo>
                  <a:pt x="205343" y="108270"/>
                  <a:pt x="201211" y="108270"/>
                  <a:pt x="203277" y="104153"/>
                </a:cubicBezTo>
                <a:cubicBezTo>
                  <a:pt x="199145" y="100037"/>
                  <a:pt x="195014" y="108270"/>
                  <a:pt x="192948" y="102095"/>
                </a:cubicBezTo>
                <a:lnTo>
                  <a:pt x="195733" y="99320"/>
                </a:lnTo>
                <a:lnTo>
                  <a:pt x="142906" y="142906"/>
                </a:lnTo>
                <a:lnTo>
                  <a:pt x="93538" y="202741"/>
                </a:lnTo>
                <a:lnTo>
                  <a:pt x="95078" y="202659"/>
                </a:lnTo>
                <a:cubicBezTo>
                  <a:pt x="96360" y="201886"/>
                  <a:pt x="97386" y="200855"/>
                  <a:pt x="98411" y="200855"/>
                </a:cubicBezTo>
                <a:cubicBezTo>
                  <a:pt x="100463" y="200855"/>
                  <a:pt x="102514" y="202917"/>
                  <a:pt x="104565" y="200855"/>
                </a:cubicBezTo>
                <a:cubicBezTo>
                  <a:pt x="106616" y="200855"/>
                  <a:pt x="106616" y="200855"/>
                  <a:pt x="106616" y="200855"/>
                </a:cubicBezTo>
                <a:cubicBezTo>
                  <a:pt x="108668" y="196732"/>
                  <a:pt x="110719" y="188484"/>
                  <a:pt x="118924" y="190546"/>
                </a:cubicBezTo>
                <a:cubicBezTo>
                  <a:pt x="120976" y="190546"/>
                  <a:pt x="123027" y="190546"/>
                  <a:pt x="125078" y="192608"/>
                </a:cubicBezTo>
                <a:cubicBezTo>
                  <a:pt x="127129" y="192608"/>
                  <a:pt x="127129" y="190546"/>
                  <a:pt x="129181" y="190546"/>
                </a:cubicBezTo>
                <a:cubicBezTo>
                  <a:pt x="131232" y="188484"/>
                  <a:pt x="133796" y="187968"/>
                  <a:pt x="136104" y="188484"/>
                </a:cubicBezTo>
                <a:cubicBezTo>
                  <a:pt x="138411" y="189000"/>
                  <a:pt x="140463" y="190546"/>
                  <a:pt x="141488" y="192608"/>
                </a:cubicBezTo>
                <a:cubicBezTo>
                  <a:pt x="137386" y="196732"/>
                  <a:pt x="135334" y="200855"/>
                  <a:pt x="133283" y="204979"/>
                </a:cubicBezTo>
                <a:cubicBezTo>
                  <a:pt x="131232" y="202917"/>
                  <a:pt x="127129" y="202917"/>
                  <a:pt x="123027" y="202917"/>
                </a:cubicBezTo>
                <a:cubicBezTo>
                  <a:pt x="120976" y="204979"/>
                  <a:pt x="118924" y="204979"/>
                  <a:pt x="116873" y="209103"/>
                </a:cubicBezTo>
                <a:cubicBezTo>
                  <a:pt x="114822" y="209103"/>
                  <a:pt x="114822" y="207041"/>
                  <a:pt x="112770" y="207041"/>
                </a:cubicBezTo>
                <a:cubicBezTo>
                  <a:pt x="106616" y="207041"/>
                  <a:pt x="104565" y="209103"/>
                  <a:pt x="100463" y="213227"/>
                </a:cubicBezTo>
                <a:cubicBezTo>
                  <a:pt x="96360" y="215289"/>
                  <a:pt x="96360" y="221474"/>
                  <a:pt x="96360" y="225598"/>
                </a:cubicBezTo>
                <a:cubicBezTo>
                  <a:pt x="98411" y="227660"/>
                  <a:pt x="98411" y="231783"/>
                  <a:pt x="100463" y="233846"/>
                </a:cubicBezTo>
                <a:cubicBezTo>
                  <a:pt x="98411" y="237969"/>
                  <a:pt x="96360" y="242093"/>
                  <a:pt x="98411" y="246217"/>
                </a:cubicBezTo>
                <a:cubicBezTo>
                  <a:pt x="98411" y="248279"/>
                  <a:pt x="100463" y="252402"/>
                  <a:pt x="102514" y="252402"/>
                </a:cubicBezTo>
                <a:cubicBezTo>
                  <a:pt x="102514" y="254464"/>
                  <a:pt x="102514" y="254464"/>
                  <a:pt x="102514" y="254464"/>
                </a:cubicBezTo>
                <a:cubicBezTo>
                  <a:pt x="100463" y="258588"/>
                  <a:pt x="98411" y="260650"/>
                  <a:pt x="94309" y="264774"/>
                </a:cubicBezTo>
                <a:cubicBezTo>
                  <a:pt x="92258" y="260650"/>
                  <a:pt x="88155" y="256526"/>
                  <a:pt x="90206" y="252402"/>
                </a:cubicBezTo>
                <a:cubicBezTo>
                  <a:pt x="86104" y="250340"/>
                  <a:pt x="94309" y="248279"/>
                  <a:pt x="90206" y="246217"/>
                </a:cubicBezTo>
                <a:cubicBezTo>
                  <a:pt x="86104" y="242093"/>
                  <a:pt x="84053" y="240031"/>
                  <a:pt x="84053" y="235907"/>
                </a:cubicBezTo>
                <a:cubicBezTo>
                  <a:pt x="84053" y="233846"/>
                  <a:pt x="88155" y="231783"/>
                  <a:pt x="88155" y="229722"/>
                </a:cubicBezTo>
                <a:cubicBezTo>
                  <a:pt x="90206" y="225598"/>
                  <a:pt x="86104" y="223536"/>
                  <a:pt x="86104" y="221474"/>
                </a:cubicBezTo>
                <a:lnTo>
                  <a:pt x="84787" y="216179"/>
                </a:lnTo>
                <a:lnTo>
                  <a:pt x="48787" y="282503"/>
                </a:lnTo>
                <a:lnTo>
                  <a:pt x="28714" y="347168"/>
                </a:lnTo>
                <a:lnTo>
                  <a:pt x="29491" y="347168"/>
                </a:lnTo>
                <a:lnTo>
                  <a:pt x="31887" y="347168"/>
                </a:lnTo>
                <a:lnTo>
                  <a:pt x="34626" y="351269"/>
                </a:lnTo>
                <a:cubicBezTo>
                  <a:pt x="34626" y="351269"/>
                  <a:pt x="30518" y="349219"/>
                  <a:pt x="32572" y="353320"/>
                </a:cubicBezTo>
                <a:cubicBezTo>
                  <a:pt x="32572" y="353320"/>
                  <a:pt x="32572" y="355370"/>
                  <a:pt x="34626" y="355370"/>
                </a:cubicBezTo>
                <a:cubicBezTo>
                  <a:pt x="36681" y="353320"/>
                  <a:pt x="38735" y="353320"/>
                  <a:pt x="40789" y="355370"/>
                </a:cubicBezTo>
                <a:cubicBezTo>
                  <a:pt x="42843" y="357421"/>
                  <a:pt x="44897" y="359472"/>
                  <a:pt x="46952" y="363573"/>
                </a:cubicBezTo>
                <a:cubicBezTo>
                  <a:pt x="46952" y="365623"/>
                  <a:pt x="44897" y="365623"/>
                  <a:pt x="44897" y="369724"/>
                </a:cubicBezTo>
                <a:cubicBezTo>
                  <a:pt x="46952" y="369724"/>
                  <a:pt x="49006" y="371775"/>
                  <a:pt x="51060" y="373826"/>
                </a:cubicBezTo>
                <a:cubicBezTo>
                  <a:pt x="51060" y="373826"/>
                  <a:pt x="53115" y="373826"/>
                  <a:pt x="53115" y="373826"/>
                </a:cubicBezTo>
                <a:cubicBezTo>
                  <a:pt x="51060" y="371775"/>
                  <a:pt x="49006" y="369724"/>
                  <a:pt x="46952" y="367674"/>
                </a:cubicBezTo>
                <a:cubicBezTo>
                  <a:pt x="46952" y="367674"/>
                  <a:pt x="46952" y="365623"/>
                  <a:pt x="49006" y="365623"/>
                </a:cubicBezTo>
                <a:cubicBezTo>
                  <a:pt x="49006" y="367674"/>
                  <a:pt x="51060" y="369724"/>
                  <a:pt x="53115" y="369724"/>
                </a:cubicBezTo>
                <a:cubicBezTo>
                  <a:pt x="55169" y="373826"/>
                  <a:pt x="51060" y="375876"/>
                  <a:pt x="55169" y="377927"/>
                </a:cubicBezTo>
                <a:cubicBezTo>
                  <a:pt x="53115" y="379977"/>
                  <a:pt x="53115" y="377927"/>
                  <a:pt x="51060" y="377927"/>
                </a:cubicBezTo>
                <a:cubicBezTo>
                  <a:pt x="46952" y="377927"/>
                  <a:pt x="42843" y="377927"/>
                  <a:pt x="38735" y="379977"/>
                </a:cubicBezTo>
                <a:cubicBezTo>
                  <a:pt x="36681" y="379977"/>
                  <a:pt x="36681" y="379977"/>
                  <a:pt x="36681" y="379977"/>
                </a:cubicBezTo>
                <a:cubicBezTo>
                  <a:pt x="36681" y="375876"/>
                  <a:pt x="35140" y="372800"/>
                  <a:pt x="32572" y="370493"/>
                </a:cubicBezTo>
                <a:lnTo>
                  <a:pt x="23091" y="365998"/>
                </a:lnTo>
                <a:lnTo>
                  <a:pt x="22704" y="369831"/>
                </a:lnTo>
                <a:lnTo>
                  <a:pt x="32510" y="373764"/>
                </a:lnTo>
                <a:cubicBezTo>
                  <a:pt x="32510" y="377843"/>
                  <a:pt x="36577" y="377843"/>
                  <a:pt x="34543" y="381922"/>
                </a:cubicBezTo>
                <a:cubicBezTo>
                  <a:pt x="34543" y="381922"/>
                  <a:pt x="32510" y="383961"/>
                  <a:pt x="30476" y="381922"/>
                </a:cubicBezTo>
                <a:cubicBezTo>
                  <a:pt x="28443" y="377843"/>
                  <a:pt x="26409" y="375804"/>
                  <a:pt x="22342" y="373764"/>
                </a:cubicBezTo>
                <a:lnTo>
                  <a:pt x="22342" y="373421"/>
                </a:lnTo>
                <a:lnTo>
                  <a:pt x="18904" y="407528"/>
                </a:lnTo>
                <a:lnTo>
                  <a:pt x="23532" y="395415"/>
                </a:lnTo>
                <a:cubicBezTo>
                  <a:pt x="27395" y="389754"/>
                  <a:pt x="32547" y="385123"/>
                  <a:pt x="38729" y="382035"/>
                </a:cubicBezTo>
                <a:cubicBezTo>
                  <a:pt x="40790" y="381006"/>
                  <a:pt x="43366" y="380492"/>
                  <a:pt x="45941" y="380492"/>
                </a:cubicBezTo>
                <a:cubicBezTo>
                  <a:pt x="48517" y="380492"/>
                  <a:pt x="51093" y="381006"/>
                  <a:pt x="53154" y="382035"/>
                </a:cubicBezTo>
                <a:cubicBezTo>
                  <a:pt x="57275" y="382035"/>
                  <a:pt x="57275" y="382035"/>
                  <a:pt x="57275" y="382035"/>
                </a:cubicBezTo>
                <a:cubicBezTo>
                  <a:pt x="61396" y="384094"/>
                  <a:pt x="67578" y="386152"/>
                  <a:pt x="69639" y="392328"/>
                </a:cubicBezTo>
                <a:cubicBezTo>
                  <a:pt x="71700" y="396444"/>
                  <a:pt x="73761" y="402619"/>
                  <a:pt x="71700" y="406736"/>
                </a:cubicBezTo>
                <a:cubicBezTo>
                  <a:pt x="71700" y="412911"/>
                  <a:pt x="65518" y="414970"/>
                  <a:pt x="59336" y="417028"/>
                </a:cubicBezTo>
                <a:cubicBezTo>
                  <a:pt x="57275" y="417028"/>
                  <a:pt x="55214" y="414970"/>
                  <a:pt x="53154" y="412911"/>
                </a:cubicBezTo>
                <a:cubicBezTo>
                  <a:pt x="53154" y="410853"/>
                  <a:pt x="55214" y="410853"/>
                  <a:pt x="53154" y="408795"/>
                </a:cubicBezTo>
                <a:cubicBezTo>
                  <a:pt x="51093" y="408795"/>
                  <a:pt x="49032" y="408795"/>
                  <a:pt x="49032" y="406736"/>
                </a:cubicBezTo>
                <a:cubicBezTo>
                  <a:pt x="49032" y="404678"/>
                  <a:pt x="46972" y="404678"/>
                  <a:pt x="49032" y="402619"/>
                </a:cubicBezTo>
                <a:cubicBezTo>
                  <a:pt x="51093" y="400561"/>
                  <a:pt x="53154" y="398503"/>
                  <a:pt x="55214" y="400561"/>
                </a:cubicBezTo>
                <a:cubicBezTo>
                  <a:pt x="57275" y="400561"/>
                  <a:pt x="59336" y="402619"/>
                  <a:pt x="59336" y="404678"/>
                </a:cubicBezTo>
                <a:cubicBezTo>
                  <a:pt x="63457" y="404678"/>
                  <a:pt x="63457" y="402619"/>
                  <a:pt x="63457" y="398503"/>
                </a:cubicBezTo>
                <a:cubicBezTo>
                  <a:pt x="61396" y="394386"/>
                  <a:pt x="55214" y="390269"/>
                  <a:pt x="51093" y="388211"/>
                </a:cubicBezTo>
                <a:cubicBezTo>
                  <a:pt x="42850" y="388211"/>
                  <a:pt x="36668" y="392328"/>
                  <a:pt x="30486" y="396444"/>
                </a:cubicBezTo>
                <a:cubicBezTo>
                  <a:pt x="24304" y="402619"/>
                  <a:pt x="20183" y="410853"/>
                  <a:pt x="18122" y="421145"/>
                </a:cubicBezTo>
                <a:lnTo>
                  <a:pt x="17531" y="421145"/>
                </a:lnTo>
                <a:lnTo>
                  <a:pt x="17251" y="423927"/>
                </a:lnTo>
                <a:lnTo>
                  <a:pt x="22190" y="427331"/>
                </a:lnTo>
                <a:cubicBezTo>
                  <a:pt x="24237" y="429393"/>
                  <a:pt x="22190" y="433516"/>
                  <a:pt x="20143" y="435578"/>
                </a:cubicBezTo>
                <a:cubicBezTo>
                  <a:pt x="22190" y="437640"/>
                  <a:pt x="26285" y="439702"/>
                  <a:pt x="26285" y="443826"/>
                </a:cubicBezTo>
                <a:cubicBezTo>
                  <a:pt x="26285" y="446919"/>
                  <a:pt x="24749" y="450011"/>
                  <a:pt x="22446" y="452846"/>
                </a:cubicBezTo>
                <a:lnTo>
                  <a:pt x="14888" y="459535"/>
                </a:lnTo>
                <a:lnTo>
                  <a:pt x="17110" y="481574"/>
                </a:lnTo>
                <a:lnTo>
                  <a:pt x="22348" y="485006"/>
                </a:lnTo>
                <a:cubicBezTo>
                  <a:pt x="24435" y="489107"/>
                  <a:pt x="28609" y="491158"/>
                  <a:pt x="26522" y="495259"/>
                </a:cubicBezTo>
                <a:cubicBezTo>
                  <a:pt x="24435" y="497309"/>
                  <a:pt x="26522" y="499360"/>
                  <a:pt x="24435" y="499360"/>
                </a:cubicBezTo>
                <a:cubicBezTo>
                  <a:pt x="24435" y="499360"/>
                  <a:pt x="20261" y="499360"/>
                  <a:pt x="20261" y="501410"/>
                </a:cubicBezTo>
                <a:cubicBezTo>
                  <a:pt x="22348" y="503461"/>
                  <a:pt x="24435" y="505512"/>
                  <a:pt x="24435" y="507562"/>
                </a:cubicBezTo>
                <a:cubicBezTo>
                  <a:pt x="24435" y="509613"/>
                  <a:pt x="24435" y="513714"/>
                  <a:pt x="22348" y="513714"/>
                </a:cubicBezTo>
                <a:lnTo>
                  <a:pt x="20350" y="513714"/>
                </a:lnTo>
                <a:lnTo>
                  <a:pt x="20883" y="518995"/>
                </a:lnTo>
                <a:lnTo>
                  <a:pt x="21132" y="519109"/>
                </a:lnTo>
                <a:cubicBezTo>
                  <a:pt x="21388" y="519881"/>
                  <a:pt x="21388" y="520910"/>
                  <a:pt x="22412" y="521940"/>
                </a:cubicBezTo>
                <a:cubicBezTo>
                  <a:pt x="26506" y="532232"/>
                  <a:pt x="36743" y="544582"/>
                  <a:pt x="46979" y="548699"/>
                </a:cubicBezTo>
                <a:cubicBezTo>
                  <a:pt x="53121" y="548699"/>
                  <a:pt x="59263" y="548699"/>
                  <a:pt x="63358" y="544582"/>
                </a:cubicBezTo>
                <a:cubicBezTo>
                  <a:pt x="65405" y="540465"/>
                  <a:pt x="67453" y="536348"/>
                  <a:pt x="65405" y="530173"/>
                </a:cubicBezTo>
                <a:cubicBezTo>
                  <a:pt x="63358" y="532232"/>
                  <a:pt x="63358" y="534290"/>
                  <a:pt x="61311" y="534290"/>
                </a:cubicBezTo>
                <a:cubicBezTo>
                  <a:pt x="57216" y="536348"/>
                  <a:pt x="55169" y="534290"/>
                  <a:pt x="51074" y="532232"/>
                </a:cubicBezTo>
                <a:cubicBezTo>
                  <a:pt x="51074" y="530173"/>
                  <a:pt x="51074" y="528115"/>
                  <a:pt x="51074" y="528115"/>
                </a:cubicBezTo>
                <a:cubicBezTo>
                  <a:pt x="51074" y="526056"/>
                  <a:pt x="51074" y="523998"/>
                  <a:pt x="53121" y="523998"/>
                </a:cubicBezTo>
                <a:cubicBezTo>
                  <a:pt x="55169" y="523998"/>
                  <a:pt x="57216" y="523998"/>
                  <a:pt x="57216" y="521940"/>
                </a:cubicBezTo>
                <a:cubicBezTo>
                  <a:pt x="55169" y="519881"/>
                  <a:pt x="57216" y="517823"/>
                  <a:pt x="59263" y="517823"/>
                </a:cubicBezTo>
                <a:cubicBezTo>
                  <a:pt x="60799" y="517308"/>
                  <a:pt x="62334" y="517180"/>
                  <a:pt x="63838" y="517341"/>
                </a:cubicBezTo>
                <a:cubicBezTo>
                  <a:pt x="68348" y="517823"/>
                  <a:pt x="72571" y="520910"/>
                  <a:pt x="75642" y="523998"/>
                </a:cubicBezTo>
                <a:cubicBezTo>
                  <a:pt x="79737" y="532232"/>
                  <a:pt x="75642" y="542523"/>
                  <a:pt x="71547" y="548699"/>
                </a:cubicBezTo>
                <a:cubicBezTo>
                  <a:pt x="65405" y="554874"/>
                  <a:pt x="55169" y="556932"/>
                  <a:pt x="46979" y="554874"/>
                </a:cubicBezTo>
                <a:cubicBezTo>
                  <a:pt x="40838" y="553845"/>
                  <a:pt x="35719" y="550243"/>
                  <a:pt x="31369" y="545611"/>
                </a:cubicBezTo>
                <a:lnTo>
                  <a:pt x="22280" y="532861"/>
                </a:lnTo>
                <a:lnTo>
                  <a:pt x="23197" y="541958"/>
                </a:lnTo>
                <a:lnTo>
                  <a:pt x="29605" y="562600"/>
                </a:lnTo>
                <a:lnTo>
                  <a:pt x="32688" y="561058"/>
                </a:lnTo>
                <a:cubicBezTo>
                  <a:pt x="34727" y="559019"/>
                  <a:pt x="34727" y="556980"/>
                  <a:pt x="36766" y="554940"/>
                </a:cubicBezTo>
                <a:cubicBezTo>
                  <a:pt x="38806" y="554940"/>
                  <a:pt x="38806" y="554940"/>
                  <a:pt x="40845" y="556980"/>
                </a:cubicBezTo>
                <a:cubicBezTo>
                  <a:pt x="42885" y="559019"/>
                  <a:pt x="40845" y="561058"/>
                  <a:pt x="40845" y="563098"/>
                </a:cubicBezTo>
                <a:cubicBezTo>
                  <a:pt x="38806" y="567177"/>
                  <a:pt x="34727" y="567177"/>
                  <a:pt x="32688" y="569216"/>
                </a:cubicBezTo>
                <a:lnTo>
                  <a:pt x="31309" y="568088"/>
                </a:lnTo>
                <a:lnTo>
                  <a:pt x="32309" y="571312"/>
                </a:lnTo>
                <a:lnTo>
                  <a:pt x="34687" y="571312"/>
                </a:lnTo>
                <a:cubicBezTo>
                  <a:pt x="38773" y="569258"/>
                  <a:pt x="42859" y="565149"/>
                  <a:pt x="44902" y="561041"/>
                </a:cubicBezTo>
                <a:cubicBezTo>
                  <a:pt x="44902" y="561041"/>
                  <a:pt x="42859" y="558987"/>
                  <a:pt x="44902" y="556932"/>
                </a:cubicBezTo>
                <a:cubicBezTo>
                  <a:pt x="48988" y="558987"/>
                  <a:pt x="53074" y="558987"/>
                  <a:pt x="55118" y="558987"/>
                </a:cubicBezTo>
                <a:cubicBezTo>
                  <a:pt x="55118" y="563095"/>
                  <a:pt x="57161" y="569258"/>
                  <a:pt x="53074" y="571312"/>
                </a:cubicBezTo>
                <a:cubicBezTo>
                  <a:pt x="51031" y="571312"/>
                  <a:pt x="51031" y="569258"/>
                  <a:pt x="48988" y="571312"/>
                </a:cubicBezTo>
                <a:cubicBezTo>
                  <a:pt x="51031" y="573366"/>
                  <a:pt x="53074" y="575420"/>
                  <a:pt x="53074" y="577475"/>
                </a:cubicBezTo>
                <a:cubicBezTo>
                  <a:pt x="51031" y="577475"/>
                  <a:pt x="51031" y="579529"/>
                  <a:pt x="48988" y="579529"/>
                </a:cubicBezTo>
                <a:cubicBezTo>
                  <a:pt x="46945" y="579529"/>
                  <a:pt x="44902" y="581583"/>
                  <a:pt x="42859" y="581583"/>
                </a:cubicBezTo>
                <a:cubicBezTo>
                  <a:pt x="40816" y="583637"/>
                  <a:pt x="42859" y="585692"/>
                  <a:pt x="40816" y="587746"/>
                </a:cubicBezTo>
                <a:lnTo>
                  <a:pt x="37870" y="589227"/>
                </a:lnTo>
                <a:lnTo>
                  <a:pt x="40525" y="597779"/>
                </a:lnTo>
                <a:lnTo>
                  <a:pt x="40727" y="598174"/>
                </a:lnTo>
                <a:cubicBezTo>
                  <a:pt x="40727" y="602231"/>
                  <a:pt x="42802" y="606289"/>
                  <a:pt x="44877" y="608318"/>
                </a:cubicBezTo>
                <a:lnTo>
                  <a:pt x="44877" y="611798"/>
                </a:lnTo>
                <a:lnTo>
                  <a:pt x="45351" y="613326"/>
                </a:lnTo>
                <a:lnTo>
                  <a:pt x="48989" y="620614"/>
                </a:lnTo>
                <a:cubicBezTo>
                  <a:pt x="48989" y="624734"/>
                  <a:pt x="53102" y="626793"/>
                  <a:pt x="53102" y="628853"/>
                </a:cubicBezTo>
                <a:lnTo>
                  <a:pt x="62766" y="650149"/>
                </a:lnTo>
                <a:lnTo>
                  <a:pt x="69041" y="661709"/>
                </a:lnTo>
                <a:lnTo>
                  <a:pt x="73664" y="670045"/>
                </a:lnTo>
                <a:lnTo>
                  <a:pt x="72611" y="668286"/>
                </a:lnTo>
                <a:lnTo>
                  <a:pt x="89279" y="698995"/>
                </a:lnTo>
                <a:lnTo>
                  <a:pt x="103689" y="716461"/>
                </a:lnTo>
                <a:lnTo>
                  <a:pt x="90114" y="696820"/>
                </a:lnTo>
                <a:cubicBezTo>
                  <a:pt x="83945" y="688582"/>
                  <a:pt x="77777" y="678284"/>
                  <a:pt x="73664" y="670045"/>
                </a:cubicBezTo>
                <a:cubicBezTo>
                  <a:pt x="77777" y="676224"/>
                  <a:pt x="81889" y="680343"/>
                  <a:pt x="83945" y="686522"/>
                </a:cubicBezTo>
                <a:cubicBezTo>
                  <a:pt x="88058" y="690641"/>
                  <a:pt x="90114" y="696820"/>
                  <a:pt x="94227" y="698880"/>
                </a:cubicBezTo>
                <a:cubicBezTo>
                  <a:pt x="96283" y="705059"/>
                  <a:pt x="100395" y="707118"/>
                  <a:pt x="102452" y="713297"/>
                </a:cubicBezTo>
                <a:lnTo>
                  <a:pt x="106089" y="719369"/>
                </a:lnTo>
                <a:lnTo>
                  <a:pt x="133969" y="753160"/>
                </a:lnTo>
                <a:lnTo>
                  <a:pt x="148037" y="766694"/>
                </a:lnTo>
                <a:cubicBezTo>
                  <a:pt x="152922" y="771564"/>
                  <a:pt x="158064" y="776178"/>
                  <a:pt x="164234" y="779254"/>
                </a:cubicBezTo>
                <a:cubicBezTo>
                  <a:pt x="172461" y="787456"/>
                  <a:pt x="182745" y="793608"/>
                  <a:pt x="190972" y="801810"/>
                </a:cubicBezTo>
                <a:cubicBezTo>
                  <a:pt x="199199" y="805911"/>
                  <a:pt x="203313" y="812063"/>
                  <a:pt x="211540" y="816164"/>
                </a:cubicBezTo>
                <a:cubicBezTo>
                  <a:pt x="211540" y="816164"/>
                  <a:pt x="211540" y="818215"/>
                  <a:pt x="211540" y="818215"/>
                </a:cubicBezTo>
                <a:cubicBezTo>
                  <a:pt x="211540" y="818215"/>
                  <a:pt x="209483" y="818215"/>
                  <a:pt x="209483" y="816164"/>
                </a:cubicBezTo>
                <a:lnTo>
                  <a:pt x="178099" y="793029"/>
                </a:lnTo>
                <a:lnTo>
                  <a:pt x="207903" y="817619"/>
                </a:lnTo>
                <a:cubicBezTo>
                  <a:pt x="277995" y="864973"/>
                  <a:pt x="362493" y="892623"/>
                  <a:pt x="453449" y="892623"/>
                </a:cubicBezTo>
                <a:cubicBezTo>
                  <a:pt x="483768" y="892623"/>
                  <a:pt x="513369" y="889551"/>
                  <a:pt x="541958" y="883701"/>
                </a:cubicBezTo>
                <a:lnTo>
                  <a:pt x="608451" y="863060"/>
                </a:lnTo>
                <a:lnTo>
                  <a:pt x="602238" y="861306"/>
                </a:lnTo>
                <a:cubicBezTo>
                  <a:pt x="599669" y="859501"/>
                  <a:pt x="597100" y="857438"/>
                  <a:pt x="594017" y="857438"/>
                </a:cubicBezTo>
                <a:cubicBezTo>
                  <a:pt x="591962" y="859501"/>
                  <a:pt x="589907" y="861564"/>
                  <a:pt x="587852" y="861564"/>
                </a:cubicBezTo>
                <a:cubicBezTo>
                  <a:pt x="583741" y="861564"/>
                  <a:pt x="581686" y="859501"/>
                  <a:pt x="579631" y="857438"/>
                </a:cubicBezTo>
                <a:cubicBezTo>
                  <a:pt x="577576" y="855375"/>
                  <a:pt x="577576" y="851249"/>
                  <a:pt x="573465" y="851249"/>
                </a:cubicBezTo>
                <a:cubicBezTo>
                  <a:pt x="571410" y="855375"/>
                  <a:pt x="569355" y="853312"/>
                  <a:pt x="567300" y="853312"/>
                </a:cubicBezTo>
                <a:cubicBezTo>
                  <a:pt x="563189" y="851249"/>
                  <a:pt x="563189" y="847122"/>
                  <a:pt x="561134" y="842996"/>
                </a:cubicBezTo>
                <a:cubicBezTo>
                  <a:pt x="563189" y="840933"/>
                  <a:pt x="565244" y="842996"/>
                  <a:pt x="569355" y="840933"/>
                </a:cubicBezTo>
                <a:cubicBezTo>
                  <a:pt x="573465" y="838870"/>
                  <a:pt x="573465" y="838870"/>
                  <a:pt x="573465" y="838870"/>
                </a:cubicBezTo>
                <a:cubicBezTo>
                  <a:pt x="577576" y="840933"/>
                  <a:pt x="577576" y="845059"/>
                  <a:pt x="581686" y="845059"/>
                </a:cubicBezTo>
                <a:cubicBezTo>
                  <a:pt x="585797" y="847122"/>
                  <a:pt x="589907" y="847122"/>
                  <a:pt x="591962" y="845059"/>
                </a:cubicBezTo>
                <a:cubicBezTo>
                  <a:pt x="596073" y="849185"/>
                  <a:pt x="600183" y="851249"/>
                  <a:pt x="606349" y="851249"/>
                </a:cubicBezTo>
                <a:cubicBezTo>
                  <a:pt x="610459" y="849185"/>
                  <a:pt x="616625" y="847122"/>
                  <a:pt x="618680" y="840933"/>
                </a:cubicBezTo>
                <a:cubicBezTo>
                  <a:pt x="620735" y="834743"/>
                  <a:pt x="620735" y="834743"/>
                  <a:pt x="620735" y="834743"/>
                </a:cubicBezTo>
                <a:cubicBezTo>
                  <a:pt x="624846" y="832680"/>
                  <a:pt x="628956" y="830617"/>
                  <a:pt x="631012" y="824428"/>
                </a:cubicBezTo>
                <a:cubicBezTo>
                  <a:pt x="631012" y="822365"/>
                  <a:pt x="628956" y="820301"/>
                  <a:pt x="628956" y="816175"/>
                </a:cubicBezTo>
                <a:cubicBezTo>
                  <a:pt x="633067" y="816175"/>
                  <a:pt x="637177" y="814112"/>
                  <a:pt x="641288" y="812049"/>
                </a:cubicBezTo>
                <a:cubicBezTo>
                  <a:pt x="642829" y="813596"/>
                  <a:pt x="643214" y="810502"/>
                  <a:pt x="644178" y="810598"/>
                </a:cubicBezTo>
                <a:cubicBezTo>
                  <a:pt x="644499" y="810631"/>
                  <a:pt x="644884" y="811017"/>
                  <a:pt x="645398" y="812049"/>
                </a:cubicBezTo>
                <a:cubicBezTo>
                  <a:pt x="647453" y="816175"/>
                  <a:pt x="647453" y="816175"/>
                  <a:pt x="647453" y="816175"/>
                </a:cubicBezTo>
                <a:cubicBezTo>
                  <a:pt x="647453" y="818238"/>
                  <a:pt x="647453" y="820301"/>
                  <a:pt x="645398" y="820301"/>
                </a:cubicBezTo>
                <a:cubicBezTo>
                  <a:pt x="645398" y="820301"/>
                  <a:pt x="645398" y="818238"/>
                  <a:pt x="645398" y="816175"/>
                </a:cubicBezTo>
                <a:cubicBezTo>
                  <a:pt x="643343" y="818238"/>
                  <a:pt x="645398" y="820301"/>
                  <a:pt x="643343" y="822365"/>
                </a:cubicBezTo>
                <a:cubicBezTo>
                  <a:pt x="641288" y="824428"/>
                  <a:pt x="639233" y="828554"/>
                  <a:pt x="641288" y="830617"/>
                </a:cubicBezTo>
                <a:lnTo>
                  <a:pt x="641288" y="834743"/>
                </a:lnTo>
                <a:cubicBezTo>
                  <a:pt x="641288" y="832680"/>
                  <a:pt x="641288" y="828554"/>
                  <a:pt x="639233" y="826491"/>
                </a:cubicBezTo>
                <a:cubicBezTo>
                  <a:pt x="637177" y="826491"/>
                  <a:pt x="637177" y="828554"/>
                  <a:pt x="637177" y="830617"/>
                </a:cubicBezTo>
                <a:cubicBezTo>
                  <a:pt x="639233" y="830617"/>
                  <a:pt x="639233" y="834743"/>
                  <a:pt x="639233" y="836806"/>
                </a:cubicBezTo>
                <a:cubicBezTo>
                  <a:pt x="639233" y="838870"/>
                  <a:pt x="637177" y="842996"/>
                  <a:pt x="633067" y="842996"/>
                </a:cubicBezTo>
                <a:cubicBezTo>
                  <a:pt x="631012" y="845059"/>
                  <a:pt x="624846" y="842996"/>
                  <a:pt x="626901" y="849185"/>
                </a:cubicBezTo>
                <a:cubicBezTo>
                  <a:pt x="628956" y="849185"/>
                  <a:pt x="628956" y="849185"/>
                  <a:pt x="628956" y="849185"/>
                </a:cubicBezTo>
                <a:cubicBezTo>
                  <a:pt x="631012" y="849185"/>
                  <a:pt x="628956" y="851249"/>
                  <a:pt x="628956" y="851249"/>
                </a:cubicBezTo>
                <a:lnTo>
                  <a:pt x="621102" y="859133"/>
                </a:lnTo>
                <a:lnTo>
                  <a:pt x="624396" y="858111"/>
                </a:lnTo>
                <a:cubicBezTo>
                  <a:pt x="650667" y="846999"/>
                  <a:pt x="675631" y="833404"/>
                  <a:pt x="698996" y="817619"/>
                </a:cubicBezTo>
                <a:lnTo>
                  <a:pt x="742184" y="781986"/>
                </a:lnTo>
                <a:lnTo>
                  <a:pt x="742184" y="779137"/>
                </a:lnTo>
                <a:cubicBezTo>
                  <a:pt x="740155" y="777086"/>
                  <a:pt x="738126" y="775036"/>
                  <a:pt x="736097" y="772985"/>
                </a:cubicBezTo>
                <a:cubicBezTo>
                  <a:pt x="736097" y="768884"/>
                  <a:pt x="738126" y="766833"/>
                  <a:pt x="740155" y="764783"/>
                </a:cubicBezTo>
                <a:cubicBezTo>
                  <a:pt x="740155" y="760681"/>
                  <a:pt x="738126" y="756580"/>
                  <a:pt x="742184" y="752479"/>
                </a:cubicBezTo>
                <a:cubicBezTo>
                  <a:pt x="746241" y="754530"/>
                  <a:pt x="748270" y="756580"/>
                  <a:pt x="752328" y="756580"/>
                </a:cubicBezTo>
                <a:cubicBezTo>
                  <a:pt x="754357" y="758631"/>
                  <a:pt x="752328" y="760681"/>
                  <a:pt x="752328" y="762732"/>
                </a:cubicBezTo>
                <a:lnTo>
                  <a:pt x="753706" y="772479"/>
                </a:lnTo>
                <a:lnTo>
                  <a:pt x="755861" y="770701"/>
                </a:lnTo>
                <a:lnTo>
                  <a:pt x="754423" y="760595"/>
                </a:lnTo>
                <a:cubicBezTo>
                  <a:pt x="755452" y="759562"/>
                  <a:pt x="755967" y="758529"/>
                  <a:pt x="756481" y="758012"/>
                </a:cubicBezTo>
                <a:cubicBezTo>
                  <a:pt x="756996" y="757496"/>
                  <a:pt x="757511" y="757496"/>
                  <a:pt x="758540" y="758529"/>
                </a:cubicBezTo>
                <a:cubicBezTo>
                  <a:pt x="762657" y="756463"/>
                  <a:pt x="758540" y="762660"/>
                  <a:pt x="758540" y="764726"/>
                </a:cubicBezTo>
                <a:lnTo>
                  <a:pt x="759521" y="767681"/>
                </a:lnTo>
                <a:lnTo>
                  <a:pt x="763992" y="763992"/>
                </a:lnTo>
                <a:lnTo>
                  <a:pt x="773185" y="752850"/>
                </a:lnTo>
                <a:lnTo>
                  <a:pt x="769388" y="754924"/>
                </a:lnTo>
                <a:cubicBezTo>
                  <a:pt x="763206" y="755950"/>
                  <a:pt x="756509" y="755437"/>
                  <a:pt x="750327" y="754411"/>
                </a:cubicBezTo>
                <a:cubicBezTo>
                  <a:pt x="744145" y="750306"/>
                  <a:pt x="737963" y="748254"/>
                  <a:pt x="735902" y="740044"/>
                </a:cubicBezTo>
                <a:cubicBezTo>
                  <a:pt x="735902" y="735939"/>
                  <a:pt x="731781" y="733887"/>
                  <a:pt x="733842" y="731835"/>
                </a:cubicBezTo>
                <a:cubicBezTo>
                  <a:pt x="733842" y="725678"/>
                  <a:pt x="735902" y="721573"/>
                  <a:pt x="740024" y="717468"/>
                </a:cubicBezTo>
                <a:cubicBezTo>
                  <a:pt x="742084" y="715416"/>
                  <a:pt x="745175" y="713877"/>
                  <a:pt x="748524" y="713364"/>
                </a:cubicBezTo>
                <a:cubicBezTo>
                  <a:pt x="751872" y="712851"/>
                  <a:pt x="755479" y="713364"/>
                  <a:pt x="758570" y="715416"/>
                </a:cubicBezTo>
                <a:cubicBezTo>
                  <a:pt x="760630" y="717468"/>
                  <a:pt x="760630" y="717468"/>
                  <a:pt x="760630" y="717468"/>
                </a:cubicBezTo>
                <a:cubicBezTo>
                  <a:pt x="760630" y="719521"/>
                  <a:pt x="762691" y="721573"/>
                  <a:pt x="760630" y="721573"/>
                </a:cubicBezTo>
                <a:cubicBezTo>
                  <a:pt x="758570" y="723625"/>
                  <a:pt x="758570" y="721573"/>
                  <a:pt x="756509" y="723625"/>
                </a:cubicBezTo>
                <a:cubicBezTo>
                  <a:pt x="756509" y="725678"/>
                  <a:pt x="758570" y="725678"/>
                  <a:pt x="758570" y="727730"/>
                </a:cubicBezTo>
                <a:cubicBezTo>
                  <a:pt x="760630" y="729782"/>
                  <a:pt x="758570" y="731835"/>
                  <a:pt x="756509" y="733887"/>
                </a:cubicBezTo>
                <a:cubicBezTo>
                  <a:pt x="754448" y="733887"/>
                  <a:pt x="752388" y="733887"/>
                  <a:pt x="750327" y="731835"/>
                </a:cubicBezTo>
                <a:cubicBezTo>
                  <a:pt x="746206" y="731835"/>
                  <a:pt x="752388" y="723625"/>
                  <a:pt x="746206" y="725678"/>
                </a:cubicBezTo>
                <a:cubicBezTo>
                  <a:pt x="742084" y="729782"/>
                  <a:pt x="746206" y="733887"/>
                  <a:pt x="744145" y="740044"/>
                </a:cubicBezTo>
                <a:cubicBezTo>
                  <a:pt x="746206" y="746201"/>
                  <a:pt x="754448" y="750306"/>
                  <a:pt x="762691" y="750306"/>
                </a:cubicBezTo>
                <a:cubicBezTo>
                  <a:pt x="765782" y="751332"/>
                  <a:pt x="769388" y="750819"/>
                  <a:pt x="772995" y="749793"/>
                </a:cubicBezTo>
                <a:lnTo>
                  <a:pt x="776803" y="748465"/>
                </a:lnTo>
                <a:lnTo>
                  <a:pt x="793532" y="728189"/>
                </a:lnTo>
                <a:lnTo>
                  <a:pt x="793532" y="723595"/>
                </a:lnTo>
                <a:cubicBezTo>
                  <a:pt x="795580" y="721537"/>
                  <a:pt x="797627" y="721537"/>
                  <a:pt x="797627" y="719478"/>
                </a:cubicBezTo>
                <a:cubicBezTo>
                  <a:pt x="797627" y="717420"/>
                  <a:pt x="797627" y="715362"/>
                  <a:pt x="797627" y="711245"/>
                </a:cubicBezTo>
                <a:lnTo>
                  <a:pt x="811976" y="705835"/>
                </a:lnTo>
                <a:lnTo>
                  <a:pt x="817619" y="698995"/>
                </a:lnTo>
                <a:lnTo>
                  <a:pt x="826265" y="683067"/>
                </a:lnTo>
                <a:lnTo>
                  <a:pt x="824408" y="678385"/>
                </a:lnTo>
                <a:cubicBezTo>
                  <a:pt x="824408" y="676315"/>
                  <a:pt x="826461" y="674245"/>
                  <a:pt x="826461" y="672175"/>
                </a:cubicBezTo>
                <a:cubicBezTo>
                  <a:pt x="828513" y="668034"/>
                  <a:pt x="830565" y="665964"/>
                  <a:pt x="832618" y="665964"/>
                </a:cubicBezTo>
                <a:lnTo>
                  <a:pt x="835659" y="665760"/>
                </a:lnTo>
                <a:lnTo>
                  <a:pt x="838775" y="660019"/>
                </a:lnTo>
                <a:lnTo>
                  <a:pt x="838775" y="655614"/>
                </a:lnTo>
                <a:lnTo>
                  <a:pt x="841784" y="654476"/>
                </a:lnTo>
                <a:lnTo>
                  <a:pt x="849076" y="641042"/>
                </a:lnTo>
                <a:lnTo>
                  <a:pt x="848852" y="626304"/>
                </a:lnTo>
                <a:cubicBezTo>
                  <a:pt x="847565" y="620650"/>
                  <a:pt x="844992" y="615511"/>
                  <a:pt x="840876" y="612427"/>
                </a:cubicBezTo>
                <a:cubicBezTo>
                  <a:pt x="834700" y="608315"/>
                  <a:pt x="828525" y="608315"/>
                  <a:pt x="824408" y="612427"/>
                </a:cubicBezTo>
                <a:cubicBezTo>
                  <a:pt x="822350" y="612427"/>
                  <a:pt x="818233" y="614483"/>
                  <a:pt x="818233" y="618594"/>
                </a:cubicBezTo>
                <a:cubicBezTo>
                  <a:pt x="820292" y="620650"/>
                  <a:pt x="822350" y="614483"/>
                  <a:pt x="824408" y="616538"/>
                </a:cubicBezTo>
                <a:cubicBezTo>
                  <a:pt x="828525" y="616538"/>
                  <a:pt x="828525" y="620650"/>
                  <a:pt x="828525" y="622706"/>
                </a:cubicBezTo>
                <a:cubicBezTo>
                  <a:pt x="830584" y="624762"/>
                  <a:pt x="830584" y="626818"/>
                  <a:pt x="828525" y="626818"/>
                </a:cubicBezTo>
                <a:cubicBezTo>
                  <a:pt x="826467" y="628874"/>
                  <a:pt x="824408" y="628874"/>
                  <a:pt x="824408" y="628874"/>
                </a:cubicBezTo>
                <a:cubicBezTo>
                  <a:pt x="822350" y="630929"/>
                  <a:pt x="818233" y="624762"/>
                  <a:pt x="818233" y="628874"/>
                </a:cubicBezTo>
                <a:cubicBezTo>
                  <a:pt x="814117" y="630929"/>
                  <a:pt x="812058" y="630929"/>
                  <a:pt x="810000" y="628874"/>
                </a:cubicBezTo>
                <a:cubicBezTo>
                  <a:pt x="805883" y="624762"/>
                  <a:pt x="803824" y="616538"/>
                  <a:pt x="810000" y="610371"/>
                </a:cubicBezTo>
                <a:cubicBezTo>
                  <a:pt x="814117" y="604203"/>
                  <a:pt x="822350" y="600092"/>
                  <a:pt x="832642" y="600092"/>
                </a:cubicBezTo>
                <a:cubicBezTo>
                  <a:pt x="832642" y="602148"/>
                  <a:pt x="832642" y="602148"/>
                  <a:pt x="832642" y="602148"/>
                </a:cubicBezTo>
                <a:cubicBezTo>
                  <a:pt x="838817" y="600092"/>
                  <a:pt x="842934" y="604203"/>
                  <a:pt x="847051" y="608315"/>
                </a:cubicBezTo>
                <a:lnTo>
                  <a:pt x="852959" y="633886"/>
                </a:lnTo>
                <a:lnTo>
                  <a:pt x="858111" y="624395"/>
                </a:lnTo>
                <a:lnTo>
                  <a:pt x="861443" y="613659"/>
                </a:lnTo>
                <a:lnTo>
                  <a:pt x="855326" y="614700"/>
                </a:lnTo>
                <a:cubicBezTo>
                  <a:pt x="853292" y="614700"/>
                  <a:pt x="853292" y="612625"/>
                  <a:pt x="853292" y="610550"/>
                </a:cubicBezTo>
                <a:lnTo>
                  <a:pt x="863485" y="607083"/>
                </a:lnTo>
                <a:lnTo>
                  <a:pt x="864162" y="604901"/>
                </a:lnTo>
                <a:lnTo>
                  <a:pt x="851027" y="606344"/>
                </a:lnTo>
                <a:cubicBezTo>
                  <a:pt x="851027" y="608392"/>
                  <a:pt x="851027" y="608392"/>
                  <a:pt x="851027" y="608392"/>
                </a:cubicBezTo>
                <a:cubicBezTo>
                  <a:pt x="846887" y="608392"/>
                  <a:pt x="846887" y="604297"/>
                  <a:pt x="844816" y="604297"/>
                </a:cubicBezTo>
                <a:cubicBezTo>
                  <a:pt x="842746" y="602250"/>
                  <a:pt x="840676" y="602250"/>
                  <a:pt x="840676" y="598155"/>
                </a:cubicBezTo>
                <a:cubicBezTo>
                  <a:pt x="840676" y="596108"/>
                  <a:pt x="844816" y="594061"/>
                  <a:pt x="846887" y="594061"/>
                </a:cubicBezTo>
                <a:cubicBezTo>
                  <a:pt x="848957" y="592013"/>
                  <a:pt x="851027" y="596108"/>
                  <a:pt x="853097" y="594061"/>
                </a:cubicBezTo>
                <a:cubicBezTo>
                  <a:pt x="853097" y="592013"/>
                  <a:pt x="853097" y="587919"/>
                  <a:pt x="857237" y="585871"/>
                </a:cubicBezTo>
                <a:cubicBezTo>
                  <a:pt x="861377" y="585871"/>
                  <a:pt x="863447" y="587919"/>
                  <a:pt x="865518" y="589966"/>
                </a:cubicBezTo>
                <a:lnTo>
                  <a:pt x="870252" y="585284"/>
                </a:lnTo>
                <a:lnTo>
                  <a:pt x="883701" y="541958"/>
                </a:lnTo>
                <a:cubicBezTo>
                  <a:pt x="889551" y="513369"/>
                  <a:pt x="892623" y="483768"/>
                  <a:pt x="892623" y="453449"/>
                </a:cubicBezTo>
                <a:lnTo>
                  <a:pt x="892448" y="451715"/>
                </a:lnTo>
                <a:lnTo>
                  <a:pt x="892136" y="452021"/>
                </a:lnTo>
                <a:lnTo>
                  <a:pt x="892423" y="451460"/>
                </a:lnTo>
                <a:lnTo>
                  <a:pt x="891876" y="446038"/>
                </a:lnTo>
                <a:lnTo>
                  <a:pt x="890266" y="450053"/>
                </a:lnTo>
                <a:cubicBezTo>
                  <a:pt x="884081" y="456223"/>
                  <a:pt x="884081" y="456223"/>
                  <a:pt x="884081" y="456223"/>
                </a:cubicBezTo>
                <a:cubicBezTo>
                  <a:pt x="884081" y="456223"/>
                  <a:pt x="884081" y="458280"/>
                  <a:pt x="886142" y="458280"/>
                </a:cubicBezTo>
                <a:cubicBezTo>
                  <a:pt x="888204" y="458280"/>
                  <a:pt x="884081" y="454167"/>
                  <a:pt x="888204" y="456223"/>
                </a:cubicBezTo>
                <a:cubicBezTo>
                  <a:pt x="888204" y="458280"/>
                  <a:pt x="890266" y="464450"/>
                  <a:pt x="886142" y="466507"/>
                </a:cubicBezTo>
                <a:cubicBezTo>
                  <a:pt x="886142" y="464450"/>
                  <a:pt x="888204" y="460337"/>
                  <a:pt x="886142" y="460337"/>
                </a:cubicBezTo>
                <a:cubicBezTo>
                  <a:pt x="884081" y="460337"/>
                  <a:pt x="886142" y="462394"/>
                  <a:pt x="884081" y="464450"/>
                </a:cubicBezTo>
                <a:cubicBezTo>
                  <a:pt x="884081" y="468564"/>
                  <a:pt x="882019" y="470621"/>
                  <a:pt x="877895" y="470621"/>
                </a:cubicBezTo>
                <a:cubicBezTo>
                  <a:pt x="875833" y="472678"/>
                  <a:pt x="873771" y="470621"/>
                  <a:pt x="871709" y="472678"/>
                </a:cubicBezTo>
                <a:cubicBezTo>
                  <a:pt x="871709" y="472678"/>
                  <a:pt x="871709" y="474734"/>
                  <a:pt x="873771" y="474734"/>
                </a:cubicBezTo>
                <a:cubicBezTo>
                  <a:pt x="875833" y="474734"/>
                  <a:pt x="873771" y="476791"/>
                  <a:pt x="873771" y="476791"/>
                </a:cubicBezTo>
                <a:cubicBezTo>
                  <a:pt x="873771" y="478848"/>
                  <a:pt x="873771" y="476791"/>
                  <a:pt x="871709" y="476791"/>
                </a:cubicBezTo>
                <a:cubicBezTo>
                  <a:pt x="871709" y="478848"/>
                  <a:pt x="867585" y="480905"/>
                  <a:pt x="863462" y="480905"/>
                </a:cubicBezTo>
                <a:cubicBezTo>
                  <a:pt x="861400" y="480905"/>
                  <a:pt x="859338" y="480905"/>
                  <a:pt x="859338" y="478848"/>
                </a:cubicBezTo>
                <a:cubicBezTo>
                  <a:pt x="859338" y="474734"/>
                  <a:pt x="857276" y="470621"/>
                  <a:pt x="857276" y="466507"/>
                </a:cubicBezTo>
                <a:lnTo>
                  <a:pt x="863592" y="463807"/>
                </a:lnTo>
                <a:lnTo>
                  <a:pt x="865576" y="464305"/>
                </a:lnTo>
                <a:lnTo>
                  <a:pt x="866428" y="462595"/>
                </a:lnTo>
                <a:lnTo>
                  <a:pt x="871709" y="460337"/>
                </a:lnTo>
                <a:cubicBezTo>
                  <a:pt x="871709" y="458280"/>
                  <a:pt x="871709" y="456223"/>
                  <a:pt x="871709" y="452110"/>
                </a:cubicBezTo>
                <a:cubicBezTo>
                  <a:pt x="875833" y="452110"/>
                  <a:pt x="879957" y="447996"/>
                  <a:pt x="879957" y="443883"/>
                </a:cubicBezTo>
                <a:cubicBezTo>
                  <a:pt x="882019" y="437712"/>
                  <a:pt x="879957" y="431542"/>
                  <a:pt x="873771" y="427429"/>
                </a:cubicBezTo>
                <a:cubicBezTo>
                  <a:pt x="869647" y="423315"/>
                  <a:pt x="869647" y="423315"/>
                  <a:pt x="869647" y="423315"/>
                </a:cubicBezTo>
                <a:lnTo>
                  <a:pt x="865576" y="417223"/>
                </a:lnTo>
                <a:lnTo>
                  <a:pt x="865576" y="417021"/>
                </a:lnTo>
                <a:lnTo>
                  <a:pt x="865304" y="416815"/>
                </a:lnTo>
                <a:lnTo>
                  <a:pt x="861400" y="410974"/>
                </a:lnTo>
                <a:cubicBezTo>
                  <a:pt x="857276" y="408918"/>
                  <a:pt x="857276" y="408918"/>
                  <a:pt x="857276" y="408918"/>
                </a:cubicBezTo>
                <a:cubicBezTo>
                  <a:pt x="859338" y="404804"/>
                  <a:pt x="857276" y="402747"/>
                  <a:pt x="857276" y="398634"/>
                </a:cubicBezTo>
                <a:cubicBezTo>
                  <a:pt x="857276" y="398634"/>
                  <a:pt x="857276" y="396577"/>
                  <a:pt x="859338" y="396577"/>
                </a:cubicBezTo>
                <a:cubicBezTo>
                  <a:pt x="863462" y="396577"/>
                  <a:pt x="867585" y="400691"/>
                  <a:pt x="869647" y="402747"/>
                </a:cubicBezTo>
                <a:cubicBezTo>
                  <a:pt x="869647" y="404804"/>
                  <a:pt x="869647" y="406861"/>
                  <a:pt x="869647" y="406861"/>
                </a:cubicBezTo>
                <a:cubicBezTo>
                  <a:pt x="871709" y="406861"/>
                  <a:pt x="875833" y="406861"/>
                  <a:pt x="877895" y="406861"/>
                </a:cubicBezTo>
                <a:cubicBezTo>
                  <a:pt x="882019" y="408918"/>
                  <a:pt x="882019" y="410974"/>
                  <a:pt x="884081" y="415088"/>
                </a:cubicBezTo>
                <a:cubicBezTo>
                  <a:pt x="884081" y="417145"/>
                  <a:pt x="879957" y="421258"/>
                  <a:pt x="886142" y="423315"/>
                </a:cubicBezTo>
                <a:lnTo>
                  <a:pt x="889970" y="427134"/>
                </a:lnTo>
                <a:lnTo>
                  <a:pt x="883701" y="364940"/>
                </a:lnTo>
                <a:lnTo>
                  <a:pt x="860654" y="290695"/>
                </a:lnTo>
                <a:lnTo>
                  <a:pt x="858399" y="290020"/>
                </a:lnTo>
                <a:cubicBezTo>
                  <a:pt x="856861" y="288484"/>
                  <a:pt x="855323" y="287460"/>
                  <a:pt x="853273" y="291555"/>
                </a:cubicBezTo>
                <a:cubicBezTo>
                  <a:pt x="851222" y="291555"/>
                  <a:pt x="849172" y="291555"/>
                  <a:pt x="847121" y="291555"/>
                </a:cubicBezTo>
                <a:cubicBezTo>
                  <a:pt x="843020" y="289508"/>
                  <a:pt x="845070" y="283366"/>
                  <a:pt x="838919" y="285413"/>
                </a:cubicBezTo>
                <a:cubicBezTo>
                  <a:pt x="836868" y="287460"/>
                  <a:pt x="834818" y="285413"/>
                  <a:pt x="832767" y="283366"/>
                </a:cubicBezTo>
                <a:cubicBezTo>
                  <a:pt x="830716" y="281318"/>
                  <a:pt x="830716" y="279271"/>
                  <a:pt x="832767" y="277224"/>
                </a:cubicBezTo>
                <a:cubicBezTo>
                  <a:pt x="834818" y="275176"/>
                  <a:pt x="836868" y="273129"/>
                  <a:pt x="838919" y="271082"/>
                </a:cubicBezTo>
                <a:cubicBezTo>
                  <a:pt x="840969" y="273129"/>
                  <a:pt x="844045" y="274665"/>
                  <a:pt x="847377" y="275176"/>
                </a:cubicBezTo>
                <a:lnTo>
                  <a:pt x="853458" y="273931"/>
                </a:lnTo>
                <a:lnTo>
                  <a:pt x="852394" y="271971"/>
                </a:lnTo>
                <a:lnTo>
                  <a:pt x="849059" y="273074"/>
                </a:lnTo>
                <a:cubicBezTo>
                  <a:pt x="844909" y="271015"/>
                  <a:pt x="840759" y="271015"/>
                  <a:pt x="838684" y="268957"/>
                </a:cubicBezTo>
                <a:cubicBezTo>
                  <a:pt x="838684" y="266899"/>
                  <a:pt x="840759" y="264840"/>
                  <a:pt x="840759" y="262782"/>
                </a:cubicBezTo>
                <a:lnTo>
                  <a:pt x="848062" y="263989"/>
                </a:lnTo>
                <a:lnTo>
                  <a:pt x="840523" y="250100"/>
                </a:lnTo>
                <a:lnTo>
                  <a:pt x="840936" y="256511"/>
                </a:lnTo>
                <a:cubicBezTo>
                  <a:pt x="840936" y="260642"/>
                  <a:pt x="836808" y="266840"/>
                  <a:pt x="834744" y="270971"/>
                </a:cubicBezTo>
                <a:cubicBezTo>
                  <a:pt x="830615" y="275103"/>
                  <a:pt x="824423" y="283366"/>
                  <a:pt x="816166" y="281300"/>
                </a:cubicBezTo>
                <a:cubicBezTo>
                  <a:pt x="807909" y="281300"/>
                  <a:pt x="801717" y="279234"/>
                  <a:pt x="797589" y="270971"/>
                </a:cubicBezTo>
                <a:cubicBezTo>
                  <a:pt x="795524" y="268905"/>
                  <a:pt x="795524" y="264774"/>
                  <a:pt x="795524" y="262708"/>
                </a:cubicBezTo>
                <a:cubicBezTo>
                  <a:pt x="795524" y="258576"/>
                  <a:pt x="797589" y="254445"/>
                  <a:pt x="799653" y="252379"/>
                </a:cubicBezTo>
                <a:cubicBezTo>
                  <a:pt x="801717" y="252379"/>
                  <a:pt x="803781" y="252379"/>
                  <a:pt x="803781" y="252379"/>
                </a:cubicBezTo>
                <a:cubicBezTo>
                  <a:pt x="805845" y="252379"/>
                  <a:pt x="805845" y="258576"/>
                  <a:pt x="807909" y="256511"/>
                </a:cubicBezTo>
                <a:cubicBezTo>
                  <a:pt x="809974" y="252379"/>
                  <a:pt x="812038" y="254445"/>
                  <a:pt x="814102" y="254445"/>
                </a:cubicBezTo>
                <a:cubicBezTo>
                  <a:pt x="816166" y="256511"/>
                  <a:pt x="818230" y="258576"/>
                  <a:pt x="818230" y="262708"/>
                </a:cubicBezTo>
                <a:cubicBezTo>
                  <a:pt x="816166" y="264774"/>
                  <a:pt x="814102" y="264774"/>
                  <a:pt x="812038" y="266840"/>
                </a:cubicBezTo>
                <a:cubicBezTo>
                  <a:pt x="809974" y="266840"/>
                  <a:pt x="805845" y="262708"/>
                  <a:pt x="805845" y="266840"/>
                </a:cubicBezTo>
                <a:cubicBezTo>
                  <a:pt x="807909" y="270971"/>
                  <a:pt x="812038" y="273037"/>
                  <a:pt x="816166" y="273037"/>
                </a:cubicBezTo>
                <a:cubicBezTo>
                  <a:pt x="822359" y="275103"/>
                  <a:pt x="826487" y="270971"/>
                  <a:pt x="830615" y="266840"/>
                </a:cubicBezTo>
                <a:cubicBezTo>
                  <a:pt x="833711" y="262708"/>
                  <a:pt x="835260" y="257027"/>
                  <a:pt x="835518" y="251088"/>
                </a:cubicBezTo>
                <a:lnTo>
                  <a:pt x="833118" y="236456"/>
                </a:lnTo>
                <a:lnTo>
                  <a:pt x="827085" y="225342"/>
                </a:lnTo>
                <a:lnTo>
                  <a:pt x="826566" y="225598"/>
                </a:lnTo>
                <a:cubicBezTo>
                  <a:pt x="824491" y="225598"/>
                  <a:pt x="822417" y="221490"/>
                  <a:pt x="820342" y="219435"/>
                </a:cubicBezTo>
                <a:cubicBezTo>
                  <a:pt x="818267" y="217381"/>
                  <a:pt x="820342" y="215327"/>
                  <a:pt x="818267" y="215327"/>
                </a:cubicBezTo>
                <a:cubicBezTo>
                  <a:pt x="816192" y="217381"/>
                  <a:pt x="814117" y="215327"/>
                  <a:pt x="812042" y="215327"/>
                </a:cubicBezTo>
                <a:cubicBezTo>
                  <a:pt x="807891" y="211218"/>
                  <a:pt x="805816" y="207110"/>
                  <a:pt x="805816" y="203001"/>
                </a:cubicBezTo>
                <a:lnTo>
                  <a:pt x="807635" y="195801"/>
                </a:lnTo>
                <a:lnTo>
                  <a:pt x="794914" y="180384"/>
                </a:lnTo>
                <a:lnTo>
                  <a:pt x="787319" y="180384"/>
                </a:lnTo>
                <a:cubicBezTo>
                  <a:pt x="783241" y="176276"/>
                  <a:pt x="777122" y="174222"/>
                  <a:pt x="777122" y="168059"/>
                </a:cubicBezTo>
                <a:cubicBezTo>
                  <a:pt x="775083" y="166005"/>
                  <a:pt x="781201" y="163950"/>
                  <a:pt x="777122" y="161896"/>
                </a:cubicBezTo>
                <a:cubicBezTo>
                  <a:pt x="773044" y="161896"/>
                  <a:pt x="771004" y="159842"/>
                  <a:pt x="768965" y="157788"/>
                </a:cubicBezTo>
                <a:cubicBezTo>
                  <a:pt x="768965" y="155734"/>
                  <a:pt x="768965" y="153680"/>
                  <a:pt x="768965" y="151626"/>
                </a:cubicBezTo>
                <a:lnTo>
                  <a:pt x="770804" y="151162"/>
                </a:lnTo>
                <a:lnTo>
                  <a:pt x="767693" y="147391"/>
                </a:lnTo>
                <a:lnTo>
                  <a:pt x="765805" y="147234"/>
                </a:lnTo>
                <a:cubicBezTo>
                  <a:pt x="764775" y="146460"/>
                  <a:pt x="763744" y="145428"/>
                  <a:pt x="762714" y="145428"/>
                </a:cubicBezTo>
                <a:cubicBezTo>
                  <a:pt x="758593" y="141299"/>
                  <a:pt x="754471" y="141299"/>
                  <a:pt x="750350" y="139235"/>
                </a:cubicBezTo>
                <a:cubicBezTo>
                  <a:pt x="746229" y="141299"/>
                  <a:pt x="744168" y="137171"/>
                  <a:pt x="740047" y="139235"/>
                </a:cubicBezTo>
                <a:cubicBezTo>
                  <a:pt x="731804" y="141299"/>
                  <a:pt x="723561" y="143363"/>
                  <a:pt x="721500" y="151621"/>
                </a:cubicBezTo>
                <a:cubicBezTo>
                  <a:pt x="719440" y="155749"/>
                  <a:pt x="719440" y="159877"/>
                  <a:pt x="721500" y="161941"/>
                </a:cubicBezTo>
                <a:cubicBezTo>
                  <a:pt x="723561" y="164006"/>
                  <a:pt x="723561" y="168134"/>
                  <a:pt x="725622" y="166070"/>
                </a:cubicBezTo>
                <a:cubicBezTo>
                  <a:pt x="727682" y="164006"/>
                  <a:pt x="721500" y="159877"/>
                  <a:pt x="725622" y="157813"/>
                </a:cubicBezTo>
                <a:cubicBezTo>
                  <a:pt x="727682" y="153684"/>
                  <a:pt x="731804" y="153684"/>
                  <a:pt x="735925" y="155749"/>
                </a:cubicBezTo>
                <a:cubicBezTo>
                  <a:pt x="737986" y="155749"/>
                  <a:pt x="740047" y="159877"/>
                  <a:pt x="740047" y="161941"/>
                </a:cubicBezTo>
                <a:cubicBezTo>
                  <a:pt x="740047" y="164006"/>
                  <a:pt x="740047" y="166070"/>
                  <a:pt x="737986" y="168134"/>
                </a:cubicBezTo>
                <a:cubicBezTo>
                  <a:pt x="737986" y="168134"/>
                  <a:pt x="740047" y="168134"/>
                  <a:pt x="740047" y="170198"/>
                </a:cubicBezTo>
                <a:cubicBezTo>
                  <a:pt x="740047" y="172262"/>
                  <a:pt x="737986" y="174326"/>
                  <a:pt x="735925" y="176390"/>
                </a:cubicBezTo>
                <a:cubicBezTo>
                  <a:pt x="729743" y="178454"/>
                  <a:pt x="723561" y="176390"/>
                  <a:pt x="717379" y="172262"/>
                </a:cubicBezTo>
                <a:cubicBezTo>
                  <a:pt x="713258" y="168134"/>
                  <a:pt x="711197" y="159877"/>
                  <a:pt x="711197" y="151621"/>
                </a:cubicBezTo>
                <a:cubicBezTo>
                  <a:pt x="713258" y="143363"/>
                  <a:pt x="721500" y="135108"/>
                  <a:pt x="731804" y="133042"/>
                </a:cubicBezTo>
                <a:cubicBezTo>
                  <a:pt x="734895" y="132010"/>
                  <a:pt x="737986" y="131495"/>
                  <a:pt x="741077" y="131753"/>
                </a:cubicBezTo>
                <a:cubicBezTo>
                  <a:pt x="744168" y="132010"/>
                  <a:pt x="747259" y="133042"/>
                  <a:pt x="750350" y="135108"/>
                </a:cubicBezTo>
                <a:lnTo>
                  <a:pt x="759084" y="138857"/>
                </a:lnTo>
                <a:lnTo>
                  <a:pt x="736097" y="119890"/>
                </a:lnTo>
                <a:lnTo>
                  <a:pt x="736097" y="128914"/>
                </a:lnTo>
                <a:cubicBezTo>
                  <a:pt x="734039" y="128914"/>
                  <a:pt x="731980" y="130978"/>
                  <a:pt x="731980" y="128914"/>
                </a:cubicBezTo>
                <a:cubicBezTo>
                  <a:pt x="729922" y="126848"/>
                  <a:pt x="725805" y="122715"/>
                  <a:pt x="727863" y="118585"/>
                </a:cubicBezTo>
                <a:lnTo>
                  <a:pt x="730218" y="115040"/>
                </a:lnTo>
                <a:lnTo>
                  <a:pt x="728513" y="113633"/>
                </a:lnTo>
                <a:lnTo>
                  <a:pt x="725672" y="120761"/>
                </a:lnTo>
                <a:cubicBezTo>
                  <a:pt x="723614" y="124892"/>
                  <a:pt x="725672" y="126957"/>
                  <a:pt x="727731" y="131090"/>
                </a:cubicBezTo>
                <a:cubicBezTo>
                  <a:pt x="723614" y="133155"/>
                  <a:pt x="719497" y="137286"/>
                  <a:pt x="715380" y="135221"/>
                </a:cubicBezTo>
                <a:cubicBezTo>
                  <a:pt x="713322" y="133155"/>
                  <a:pt x="713322" y="129024"/>
                  <a:pt x="715380" y="126957"/>
                </a:cubicBezTo>
                <a:cubicBezTo>
                  <a:pt x="715380" y="126957"/>
                  <a:pt x="717439" y="124892"/>
                  <a:pt x="715380" y="122826"/>
                </a:cubicBezTo>
                <a:cubicBezTo>
                  <a:pt x="713322" y="120761"/>
                  <a:pt x="709205" y="116629"/>
                  <a:pt x="711263" y="112497"/>
                </a:cubicBezTo>
                <a:cubicBezTo>
                  <a:pt x="713322" y="112497"/>
                  <a:pt x="715380" y="110432"/>
                  <a:pt x="713322" y="108366"/>
                </a:cubicBezTo>
                <a:lnTo>
                  <a:pt x="713322" y="101099"/>
                </a:lnTo>
                <a:lnTo>
                  <a:pt x="698996" y="89279"/>
                </a:lnTo>
                <a:cubicBezTo>
                  <a:pt x="628903" y="41925"/>
                  <a:pt x="544405" y="14275"/>
                  <a:pt x="453449" y="14275"/>
                </a:cubicBezTo>
                <a:close/>
                <a:moveTo>
                  <a:pt x="453449" y="0"/>
                </a:moveTo>
                <a:cubicBezTo>
                  <a:pt x="703882" y="0"/>
                  <a:pt x="906898" y="203016"/>
                  <a:pt x="906898" y="453449"/>
                </a:cubicBezTo>
                <a:cubicBezTo>
                  <a:pt x="906898" y="703882"/>
                  <a:pt x="703882" y="906898"/>
                  <a:pt x="453449" y="906898"/>
                </a:cubicBezTo>
                <a:cubicBezTo>
                  <a:pt x="203016" y="906898"/>
                  <a:pt x="0" y="703882"/>
                  <a:pt x="0" y="453449"/>
                </a:cubicBezTo>
                <a:cubicBezTo>
                  <a:pt x="0" y="203016"/>
                  <a:pt x="203016" y="0"/>
                  <a:pt x="453449" y="0"/>
                </a:cubicBezTo>
                <a:close/>
              </a:path>
            </a:pathLst>
          </a:custGeom>
          <a:solidFill>
            <a:srgbClr val="004DA1"/>
          </a:solidFill>
          <a:ln w="12700" cap="flat" cmpd="sng" algn="ctr">
            <a:noFill/>
            <a:prstDash val="solid"/>
            <a:miter lim="800000"/>
          </a:ln>
          <a:effectLst/>
        </p:spPr>
        <p:txBody>
          <a:bodyPr wrap="square"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zh-CN" altLang="en-US" sz="2200" b="1" i="0" u="none" strike="noStrike" kern="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rPr>
              <a:t>存货</a:t>
            </a:r>
          </a:p>
        </p:txBody>
      </p:sp>
      <p:sp>
        <p:nvSpPr>
          <p:cNvPr id="11" name="任意多边形 3">
            <a:extLst>
              <a:ext uri="{FF2B5EF4-FFF2-40B4-BE49-F238E27FC236}">
                <a16:creationId xmlns:a16="http://schemas.microsoft.com/office/drawing/2014/main" id="{2497F7C2-FE33-45E7-80BF-B434F98E92DA}"/>
              </a:ext>
            </a:extLst>
          </p:cNvPr>
          <p:cNvSpPr/>
          <p:nvPr/>
        </p:nvSpPr>
        <p:spPr>
          <a:xfrm>
            <a:off x="3238070" y="2571750"/>
            <a:ext cx="1239795" cy="1239795"/>
          </a:xfrm>
          <a:custGeom>
            <a:avLst/>
            <a:gdLst>
              <a:gd name="connsiteX0" fmla="*/ 435734 w 906898"/>
              <a:gd name="connsiteY0" fmla="*/ 875766 h 906898"/>
              <a:gd name="connsiteX1" fmla="*/ 439812 w 906898"/>
              <a:gd name="connsiteY1" fmla="*/ 878048 h 906898"/>
              <a:gd name="connsiteX2" fmla="*/ 443891 w 906898"/>
              <a:gd name="connsiteY2" fmla="*/ 882106 h 906898"/>
              <a:gd name="connsiteX3" fmla="*/ 443891 w 906898"/>
              <a:gd name="connsiteY3" fmla="*/ 890222 h 906898"/>
              <a:gd name="connsiteX4" fmla="*/ 437773 w 906898"/>
              <a:gd name="connsiteY4" fmla="*/ 890222 h 906898"/>
              <a:gd name="connsiteX5" fmla="*/ 435733 w 906898"/>
              <a:gd name="connsiteY5" fmla="*/ 882106 h 906898"/>
              <a:gd name="connsiteX6" fmla="*/ 431655 w 906898"/>
              <a:gd name="connsiteY6" fmla="*/ 878048 h 906898"/>
              <a:gd name="connsiteX7" fmla="*/ 435734 w 906898"/>
              <a:gd name="connsiteY7" fmla="*/ 875766 h 906898"/>
              <a:gd name="connsiteX8" fmla="*/ 464542 w 906898"/>
              <a:gd name="connsiteY8" fmla="*/ 873791 h 906898"/>
              <a:gd name="connsiteX9" fmla="*/ 464542 w 906898"/>
              <a:gd name="connsiteY9" fmla="*/ 877908 h 906898"/>
              <a:gd name="connsiteX10" fmla="*/ 462472 w 906898"/>
              <a:gd name="connsiteY10" fmla="*/ 875850 h 906898"/>
              <a:gd name="connsiteX11" fmla="*/ 464542 w 906898"/>
              <a:gd name="connsiteY11" fmla="*/ 873791 h 906898"/>
              <a:gd name="connsiteX12" fmla="*/ 365619 w 906898"/>
              <a:gd name="connsiteY12" fmla="*/ 868820 h 906898"/>
              <a:gd name="connsiteX13" fmla="*/ 370516 w 906898"/>
              <a:gd name="connsiteY13" fmla="*/ 869015 h 906898"/>
              <a:gd name="connsiteX14" fmla="*/ 376100 w 906898"/>
              <a:gd name="connsiteY14" fmla="*/ 871888 h 906898"/>
              <a:gd name="connsiteX15" fmla="*/ 376100 w 906898"/>
              <a:gd name="connsiteY15" fmla="*/ 878085 h 906898"/>
              <a:gd name="connsiteX16" fmla="*/ 388495 w 906898"/>
              <a:gd name="connsiteY16" fmla="*/ 878085 h 906898"/>
              <a:gd name="connsiteX17" fmla="*/ 388495 w 906898"/>
              <a:gd name="connsiteY17" fmla="*/ 884282 h 906898"/>
              <a:gd name="connsiteX18" fmla="*/ 371969 w 906898"/>
              <a:gd name="connsiteY18" fmla="*/ 880151 h 906898"/>
              <a:gd name="connsiteX19" fmla="*/ 363706 w 906898"/>
              <a:gd name="connsiteY19" fmla="*/ 878085 h 906898"/>
              <a:gd name="connsiteX20" fmla="*/ 353377 w 906898"/>
              <a:gd name="connsiteY20" fmla="*/ 873953 h 906898"/>
              <a:gd name="connsiteX21" fmla="*/ 365619 w 906898"/>
              <a:gd name="connsiteY21" fmla="*/ 868820 h 906898"/>
              <a:gd name="connsiteX22" fmla="*/ 443065 w 906898"/>
              <a:gd name="connsiteY22" fmla="*/ 860926 h 906898"/>
              <a:gd name="connsiteX23" fmla="*/ 445911 w 906898"/>
              <a:gd name="connsiteY23" fmla="*/ 861441 h 906898"/>
              <a:gd name="connsiteX24" fmla="*/ 450051 w 906898"/>
              <a:gd name="connsiteY24" fmla="*/ 863499 h 906898"/>
              <a:gd name="connsiteX25" fmla="*/ 450051 w 906898"/>
              <a:gd name="connsiteY25" fmla="*/ 871733 h 906898"/>
              <a:gd name="connsiteX26" fmla="*/ 456262 w 906898"/>
              <a:gd name="connsiteY26" fmla="*/ 869674 h 906898"/>
              <a:gd name="connsiteX27" fmla="*/ 462472 w 906898"/>
              <a:gd name="connsiteY27" fmla="*/ 875850 h 906898"/>
              <a:gd name="connsiteX28" fmla="*/ 460402 w 906898"/>
              <a:gd name="connsiteY28" fmla="*/ 882025 h 906898"/>
              <a:gd name="connsiteX29" fmla="*/ 462472 w 906898"/>
              <a:gd name="connsiteY29" fmla="*/ 882025 h 906898"/>
              <a:gd name="connsiteX30" fmla="*/ 464542 w 906898"/>
              <a:gd name="connsiteY30" fmla="*/ 879966 h 906898"/>
              <a:gd name="connsiteX31" fmla="*/ 468682 w 906898"/>
              <a:gd name="connsiteY31" fmla="*/ 882025 h 906898"/>
              <a:gd name="connsiteX32" fmla="*/ 470752 w 906898"/>
              <a:gd name="connsiteY32" fmla="*/ 890258 h 906898"/>
              <a:gd name="connsiteX33" fmla="*/ 464542 w 906898"/>
              <a:gd name="connsiteY33" fmla="*/ 890258 h 906898"/>
              <a:gd name="connsiteX34" fmla="*/ 447981 w 906898"/>
              <a:gd name="connsiteY34" fmla="*/ 890258 h 906898"/>
              <a:gd name="connsiteX35" fmla="*/ 445911 w 906898"/>
              <a:gd name="connsiteY35" fmla="*/ 882025 h 906898"/>
              <a:gd name="connsiteX36" fmla="*/ 437631 w 906898"/>
              <a:gd name="connsiteY36" fmla="*/ 873791 h 906898"/>
              <a:gd name="connsiteX37" fmla="*/ 441771 w 906898"/>
              <a:gd name="connsiteY37" fmla="*/ 863499 h 906898"/>
              <a:gd name="connsiteX38" fmla="*/ 443065 w 906898"/>
              <a:gd name="connsiteY38" fmla="*/ 860926 h 906898"/>
              <a:gd name="connsiteX39" fmla="*/ 372933 w 906898"/>
              <a:gd name="connsiteY39" fmla="*/ 854195 h 906898"/>
              <a:gd name="connsiteX40" fmla="*/ 378120 w 906898"/>
              <a:gd name="connsiteY40" fmla="*/ 857307 h 906898"/>
              <a:gd name="connsiteX41" fmla="*/ 378120 w 906898"/>
              <a:gd name="connsiteY41" fmla="*/ 863532 h 906898"/>
              <a:gd name="connsiteX42" fmla="*/ 363595 w 906898"/>
              <a:gd name="connsiteY42" fmla="*/ 865607 h 906898"/>
              <a:gd name="connsiteX43" fmla="*/ 367745 w 906898"/>
              <a:gd name="connsiteY43" fmla="*/ 857307 h 906898"/>
              <a:gd name="connsiteX44" fmla="*/ 372933 w 906898"/>
              <a:gd name="connsiteY44" fmla="*/ 854195 h 906898"/>
              <a:gd name="connsiteX45" fmla="*/ 304101 w 906898"/>
              <a:gd name="connsiteY45" fmla="*/ 854167 h 906898"/>
              <a:gd name="connsiteX46" fmla="*/ 310276 w 906898"/>
              <a:gd name="connsiteY46" fmla="*/ 855435 h 906898"/>
              <a:gd name="connsiteX47" fmla="*/ 312335 w 906898"/>
              <a:gd name="connsiteY47" fmla="*/ 859493 h 906898"/>
              <a:gd name="connsiteX48" fmla="*/ 322627 w 906898"/>
              <a:gd name="connsiteY48" fmla="*/ 857464 h 906898"/>
              <a:gd name="connsiteX49" fmla="*/ 330860 w 906898"/>
              <a:gd name="connsiteY49" fmla="*/ 863551 h 906898"/>
              <a:gd name="connsiteX50" fmla="*/ 330860 w 906898"/>
              <a:gd name="connsiteY50" fmla="*/ 871666 h 906898"/>
              <a:gd name="connsiteX51" fmla="*/ 320568 w 906898"/>
              <a:gd name="connsiteY51" fmla="*/ 865580 h 906898"/>
              <a:gd name="connsiteX52" fmla="*/ 312335 w 906898"/>
              <a:gd name="connsiteY52" fmla="*/ 861522 h 906898"/>
              <a:gd name="connsiteX53" fmla="*/ 306159 w 906898"/>
              <a:gd name="connsiteY53" fmla="*/ 863551 h 906898"/>
              <a:gd name="connsiteX54" fmla="*/ 297926 w 906898"/>
              <a:gd name="connsiteY54" fmla="*/ 857464 h 906898"/>
              <a:gd name="connsiteX55" fmla="*/ 304101 w 906898"/>
              <a:gd name="connsiteY55" fmla="*/ 854167 h 906898"/>
              <a:gd name="connsiteX56" fmla="*/ 441781 w 906898"/>
              <a:gd name="connsiteY56" fmla="*/ 853406 h 906898"/>
              <a:gd name="connsiteX57" fmla="*/ 443939 w 906898"/>
              <a:gd name="connsiteY57" fmla="*/ 857390 h 906898"/>
              <a:gd name="connsiteX58" fmla="*/ 441781 w 906898"/>
              <a:gd name="connsiteY58" fmla="*/ 861374 h 906898"/>
              <a:gd name="connsiteX59" fmla="*/ 441781 w 906898"/>
              <a:gd name="connsiteY59" fmla="*/ 857390 h 906898"/>
              <a:gd name="connsiteX60" fmla="*/ 441781 w 906898"/>
              <a:gd name="connsiteY60" fmla="*/ 853406 h 906898"/>
              <a:gd name="connsiteX61" fmla="*/ 451621 w 906898"/>
              <a:gd name="connsiteY61" fmla="*/ 843320 h 906898"/>
              <a:gd name="connsiteX62" fmla="*/ 451981 w 906898"/>
              <a:gd name="connsiteY62" fmla="*/ 843372 h 906898"/>
              <a:gd name="connsiteX63" fmla="*/ 452239 w 906898"/>
              <a:gd name="connsiteY63" fmla="*/ 845173 h 906898"/>
              <a:gd name="connsiteX64" fmla="*/ 324585 w 906898"/>
              <a:gd name="connsiteY64" fmla="*/ 843114 h 906898"/>
              <a:gd name="connsiteX65" fmla="*/ 330728 w 906898"/>
              <a:gd name="connsiteY65" fmla="*/ 847193 h 906898"/>
              <a:gd name="connsiteX66" fmla="*/ 330728 w 906898"/>
              <a:gd name="connsiteY66" fmla="*/ 857390 h 906898"/>
              <a:gd name="connsiteX67" fmla="*/ 320491 w 906898"/>
              <a:gd name="connsiteY67" fmla="*/ 853312 h 906898"/>
              <a:gd name="connsiteX68" fmla="*/ 320491 w 906898"/>
              <a:gd name="connsiteY68" fmla="*/ 847193 h 906898"/>
              <a:gd name="connsiteX69" fmla="*/ 324585 w 906898"/>
              <a:gd name="connsiteY69" fmla="*/ 843114 h 906898"/>
              <a:gd name="connsiteX70" fmla="*/ 374871 w 906898"/>
              <a:gd name="connsiteY70" fmla="*/ 842849 h 906898"/>
              <a:gd name="connsiteX71" fmla="*/ 382092 w 906898"/>
              <a:gd name="connsiteY71" fmla="*/ 844907 h 906898"/>
              <a:gd name="connsiteX72" fmla="*/ 390345 w 906898"/>
              <a:gd name="connsiteY72" fmla="*/ 844907 h 906898"/>
              <a:gd name="connsiteX73" fmla="*/ 394471 w 906898"/>
              <a:gd name="connsiteY73" fmla="*/ 849024 h 906898"/>
              <a:gd name="connsiteX74" fmla="*/ 392408 w 906898"/>
              <a:gd name="connsiteY74" fmla="*/ 855199 h 906898"/>
              <a:gd name="connsiteX75" fmla="*/ 388282 w 906898"/>
              <a:gd name="connsiteY75" fmla="*/ 859316 h 906898"/>
              <a:gd name="connsiteX76" fmla="*/ 390345 w 906898"/>
              <a:gd name="connsiteY76" fmla="*/ 863433 h 906898"/>
              <a:gd name="connsiteX77" fmla="*/ 377966 w 906898"/>
              <a:gd name="connsiteY77" fmla="*/ 871666 h 906898"/>
              <a:gd name="connsiteX78" fmla="*/ 375903 w 906898"/>
              <a:gd name="connsiteY78" fmla="*/ 867550 h 906898"/>
              <a:gd name="connsiteX79" fmla="*/ 382092 w 906898"/>
              <a:gd name="connsiteY79" fmla="*/ 863433 h 906898"/>
              <a:gd name="connsiteX80" fmla="*/ 380029 w 906898"/>
              <a:gd name="connsiteY80" fmla="*/ 855199 h 906898"/>
              <a:gd name="connsiteX81" fmla="*/ 369713 w 906898"/>
              <a:gd name="connsiteY81" fmla="*/ 853141 h 906898"/>
              <a:gd name="connsiteX82" fmla="*/ 365587 w 906898"/>
              <a:gd name="connsiteY82" fmla="*/ 855199 h 906898"/>
              <a:gd name="connsiteX83" fmla="*/ 367650 w 906898"/>
              <a:gd name="connsiteY83" fmla="*/ 846966 h 906898"/>
              <a:gd name="connsiteX84" fmla="*/ 374871 w 906898"/>
              <a:gd name="connsiteY84" fmla="*/ 842849 h 906898"/>
              <a:gd name="connsiteX85" fmla="*/ 414287 w 906898"/>
              <a:gd name="connsiteY85" fmla="*/ 835842 h 906898"/>
              <a:gd name="connsiteX86" fmla="*/ 425291 w 906898"/>
              <a:gd name="connsiteY86" fmla="*/ 836870 h 906898"/>
              <a:gd name="connsiteX87" fmla="*/ 429386 w 906898"/>
              <a:gd name="connsiteY87" fmla="*/ 840982 h 906898"/>
              <a:gd name="connsiteX88" fmla="*/ 437575 w 906898"/>
              <a:gd name="connsiteY88" fmla="*/ 855373 h 906898"/>
              <a:gd name="connsiteX89" fmla="*/ 433481 w 906898"/>
              <a:gd name="connsiteY89" fmla="*/ 873876 h 906898"/>
              <a:gd name="connsiteX90" fmla="*/ 417102 w 906898"/>
              <a:gd name="connsiteY90" fmla="*/ 884155 h 906898"/>
              <a:gd name="connsiteX91" fmla="*/ 392534 w 906898"/>
              <a:gd name="connsiteY91" fmla="*/ 884155 h 906898"/>
              <a:gd name="connsiteX92" fmla="*/ 394582 w 906898"/>
              <a:gd name="connsiteY92" fmla="*/ 882099 h 906898"/>
              <a:gd name="connsiteX93" fmla="*/ 425291 w 906898"/>
              <a:gd name="connsiteY93" fmla="*/ 873876 h 906898"/>
              <a:gd name="connsiteX94" fmla="*/ 431433 w 906898"/>
              <a:gd name="connsiteY94" fmla="*/ 857429 h 906898"/>
              <a:gd name="connsiteX95" fmla="*/ 423244 w 906898"/>
              <a:gd name="connsiteY95" fmla="*/ 845094 h 906898"/>
              <a:gd name="connsiteX96" fmla="*/ 417102 w 906898"/>
              <a:gd name="connsiteY96" fmla="*/ 845094 h 906898"/>
              <a:gd name="connsiteX97" fmla="*/ 421197 w 906898"/>
              <a:gd name="connsiteY97" fmla="*/ 851261 h 906898"/>
              <a:gd name="connsiteX98" fmla="*/ 417102 w 906898"/>
              <a:gd name="connsiteY98" fmla="*/ 857429 h 906898"/>
              <a:gd name="connsiteX99" fmla="*/ 410960 w 906898"/>
              <a:gd name="connsiteY99" fmla="*/ 857429 h 906898"/>
              <a:gd name="connsiteX100" fmla="*/ 406865 w 906898"/>
              <a:gd name="connsiteY100" fmla="*/ 851261 h 906898"/>
              <a:gd name="connsiteX101" fmla="*/ 402771 w 906898"/>
              <a:gd name="connsiteY101" fmla="*/ 847150 h 906898"/>
              <a:gd name="connsiteX102" fmla="*/ 404818 w 906898"/>
              <a:gd name="connsiteY102" fmla="*/ 840982 h 906898"/>
              <a:gd name="connsiteX103" fmla="*/ 414287 w 906898"/>
              <a:gd name="connsiteY103" fmla="*/ 835842 h 906898"/>
              <a:gd name="connsiteX104" fmla="*/ 351245 w 906898"/>
              <a:gd name="connsiteY104" fmla="*/ 831270 h 906898"/>
              <a:gd name="connsiteX105" fmla="*/ 359478 w 906898"/>
              <a:gd name="connsiteY105" fmla="*/ 832557 h 906898"/>
              <a:gd name="connsiteX106" fmla="*/ 361537 w 906898"/>
              <a:gd name="connsiteY106" fmla="*/ 842849 h 906898"/>
              <a:gd name="connsiteX107" fmla="*/ 359478 w 906898"/>
              <a:gd name="connsiteY107" fmla="*/ 846966 h 906898"/>
              <a:gd name="connsiteX108" fmla="*/ 363595 w 906898"/>
              <a:gd name="connsiteY108" fmla="*/ 855199 h 906898"/>
              <a:gd name="connsiteX109" fmla="*/ 351245 w 906898"/>
              <a:gd name="connsiteY109" fmla="*/ 871666 h 906898"/>
              <a:gd name="connsiteX110" fmla="*/ 347128 w 906898"/>
              <a:gd name="connsiteY110" fmla="*/ 867550 h 906898"/>
              <a:gd name="connsiteX111" fmla="*/ 336836 w 906898"/>
              <a:gd name="connsiteY111" fmla="*/ 867550 h 906898"/>
              <a:gd name="connsiteX112" fmla="*/ 332719 w 906898"/>
              <a:gd name="connsiteY112" fmla="*/ 853141 h 906898"/>
              <a:gd name="connsiteX113" fmla="*/ 332719 w 906898"/>
              <a:gd name="connsiteY113" fmla="*/ 846966 h 906898"/>
              <a:gd name="connsiteX114" fmla="*/ 340953 w 906898"/>
              <a:gd name="connsiteY114" fmla="*/ 842849 h 906898"/>
              <a:gd name="connsiteX115" fmla="*/ 343011 w 906898"/>
              <a:gd name="connsiteY115" fmla="*/ 834615 h 906898"/>
              <a:gd name="connsiteX116" fmla="*/ 351245 w 906898"/>
              <a:gd name="connsiteY116" fmla="*/ 831270 h 906898"/>
              <a:gd name="connsiteX117" fmla="*/ 258794 w 906898"/>
              <a:gd name="connsiteY117" fmla="*/ 828507 h 906898"/>
              <a:gd name="connsiteX118" fmla="*/ 262926 w 906898"/>
              <a:gd name="connsiteY118" fmla="*/ 830593 h 906898"/>
              <a:gd name="connsiteX119" fmla="*/ 260860 w 906898"/>
              <a:gd name="connsiteY119" fmla="*/ 834767 h 906898"/>
              <a:gd name="connsiteX120" fmla="*/ 248466 w 906898"/>
              <a:gd name="connsiteY120" fmla="*/ 836854 h 906898"/>
              <a:gd name="connsiteX121" fmla="*/ 246400 w 906898"/>
              <a:gd name="connsiteY121" fmla="*/ 832680 h 906898"/>
              <a:gd name="connsiteX122" fmla="*/ 258794 w 906898"/>
              <a:gd name="connsiteY122" fmla="*/ 828507 h 906898"/>
              <a:gd name="connsiteX123" fmla="*/ 511733 w 906898"/>
              <a:gd name="connsiteY123" fmla="*/ 824523 h 906898"/>
              <a:gd name="connsiteX124" fmla="*/ 517908 w 906898"/>
              <a:gd name="connsiteY124" fmla="*/ 830623 h 906898"/>
              <a:gd name="connsiteX125" fmla="*/ 538492 w 906898"/>
              <a:gd name="connsiteY125" fmla="*/ 836724 h 906898"/>
              <a:gd name="connsiteX126" fmla="*/ 519966 w 906898"/>
              <a:gd name="connsiteY126" fmla="*/ 836724 h 906898"/>
              <a:gd name="connsiteX127" fmla="*/ 511733 w 906898"/>
              <a:gd name="connsiteY127" fmla="*/ 826556 h 906898"/>
              <a:gd name="connsiteX128" fmla="*/ 511733 w 906898"/>
              <a:gd name="connsiteY128" fmla="*/ 824523 h 906898"/>
              <a:gd name="connsiteX129" fmla="*/ 314393 w 906898"/>
              <a:gd name="connsiteY129" fmla="*/ 824523 h 906898"/>
              <a:gd name="connsiteX130" fmla="*/ 320568 w 906898"/>
              <a:gd name="connsiteY130" fmla="*/ 826581 h 906898"/>
              <a:gd name="connsiteX131" fmla="*/ 322627 w 906898"/>
              <a:gd name="connsiteY131" fmla="*/ 832756 h 906898"/>
              <a:gd name="connsiteX132" fmla="*/ 332919 w 906898"/>
              <a:gd name="connsiteY132" fmla="*/ 832756 h 906898"/>
              <a:gd name="connsiteX133" fmla="*/ 334977 w 906898"/>
              <a:gd name="connsiteY133" fmla="*/ 840990 h 906898"/>
              <a:gd name="connsiteX134" fmla="*/ 332919 w 906898"/>
              <a:gd name="connsiteY134" fmla="*/ 845106 h 906898"/>
              <a:gd name="connsiteX135" fmla="*/ 330860 w 906898"/>
              <a:gd name="connsiteY135" fmla="*/ 843048 h 906898"/>
              <a:gd name="connsiteX136" fmla="*/ 322627 w 906898"/>
              <a:gd name="connsiteY136" fmla="*/ 840990 h 906898"/>
              <a:gd name="connsiteX137" fmla="*/ 316451 w 906898"/>
              <a:gd name="connsiteY137" fmla="*/ 849223 h 906898"/>
              <a:gd name="connsiteX138" fmla="*/ 316451 w 906898"/>
              <a:gd name="connsiteY138" fmla="*/ 853340 h 906898"/>
              <a:gd name="connsiteX139" fmla="*/ 314393 w 906898"/>
              <a:gd name="connsiteY139" fmla="*/ 855398 h 906898"/>
              <a:gd name="connsiteX140" fmla="*/ 308218 w 906898"/>
              <a:gd name="connsiteY140" fmla="*/ 845106 h 906898"/>
              <a:gd name="connsiteX141" fmla="*/ 310276 w 906898"/>
              <a:gd name="connsiteY141" fmla="*/ 838931 h 906898"/>
              <a:gd name="connsiteX142" fmla="*/ 308218 w 906898"/>
              <a:gd name="connsiteY142" fmla="*/ 828639 h 906898"/>
              <a:gd name="connsiteX143" fmla="*/ 314393 w 906898"/>
              <a:gd name="connsiteY143" fmla="*/ 824523 h 906898"/>
              <a:gd name="connsiteX144" fmla="*/ 506728 w 906898"/>
              <a:gd name="connsiteY144" fmla="*/ 822104 h 906898"/>
              <a:gd name="connsiteX145" fmla="*/ 509631 w 906898"/>
              <a:gd name="connsiteY145" fmla="*/ 830499 h 906898"/>
              <a:gd name="connsiteX146" fmla="*/ 519952 w 906898"/>
              <a:gd name="connsiteY146" fmla="*/ 840791 h 906898"/>
              <a:gd name="connsiteX147" fmla="*/ 542658 w 906898"/>
              <a:gd name="connsiteY147" fmla="*/ 838732 h 906898"/>
              <a:gd name="connsiteX148" fmla="*/ 548850 w 906898"/>
              <a:gd name="connsiteY148" fmla="*/ 842849 h 906898"/>
              <a:gd name="connsiteX149" fmla="*/ 544722 w 906898"/>
              <a:gd name="connsiteY149" fmla="*/ 844907 h 906898"/>
              <a:gd name="connsiteX150" fmla="*/ 538529 w 906898"/>
              <a:gd name="connsiteY150" fmla="*/ 842849 h 906898"/>
              <a:gd name="connsiteX151" fmla="*/ 534401 w 906898"/>
              <a:gd name="connsiteY151" fmla="*/ 849024 h 906898"/>
              <a:gd name="connsiteX152" fmla="*/ 526144 w 906898"/>
              <a:gd name="connsiteY152" fmla="*/ 846966 h 906898"/>
              <a:gd name="connsiteX153" fmla="*/ 517888 w 906898"/>
              <a:gd name="connsiteY153" fmla="*/ 849024 h 906898"/>
              <a:gd name="connsiteX154" fmla="*/ 515823 w 906898"/>
              <a:gd name="connsiteY154" fmla="*/ 844907 h 906898"/>
              <a:gd name="connsiteX155" fmla="*/ 513759 w 906898"/>
              <a:gd name="connsiteY155" fmla="*/ 840791 h 906898"/>
              <a:gd name="connsiteX156" fmla="*/ 507567 w 906898"/>
              <a:gd name="connsiteY156" fmla="*/ 840791 h 906898"/>
              <a:gd name="connsiteX157" fmla="*/ 505503 w 906898"/>
              <a:gd name="connsiteY157" fmla="*/ 836674 h 906898"/>
              <a:gd name="connsiteX158" fmla="*/ 505503 w 906898"/>
              <a:gd name="connsiteY158" fmla="*/ 832557 h 906898"/>
              <a:gd name="connsiteX159" fmla="*/ 501374 w 906898"/>
              <a:gd name="connsiteY159" fmla="*/ 826382 h 906898"/>
              <a:gd name="connsiteX160" fmla="*/ 503438 w 906898"/>
              <a:gd name="connsiteY160" fmla="*/ 822265 h 906898"/>
              <a:gd name="connsiteX161" fmla="*/ 506728 w 906898"/>
              <a:gd name="connsiteY161" fmla="*/ 822104 h 906898"/>
              <a:gd name="connsiteX162" fmla="*/ 499569 w 906898"/>
              <a:gd name="connsiteY162" fmla="*/ 818215 h 906898"/>
              <a:gd name="connsiteX163" fmla="*/ 499569 w 906898"/>
              <a:gd name="connsiteY163" fmla="*/ 826448 h 906898"/>
              <a:gd name="connsiteX164" fmla="*/ 503678 w 906898"/>
              <a:gd name="connsiteY164" fmla="*/ 834682 h 906898"/>
              <a:gd name="connsiteX165" fmla="*/ 507786 w 906898"/>
              <a:gd name="connsiteY165" fmla="*/ 844974 h 906898"/>
              <a:gd name="connsiteX166" fmla="*/ 518057 w 906898"/>
              <a:gd name="connsiteY166" fmla="*/ 853207 h 906898"/>
              <a:gd name="connsiteX167" fmla="*/ 526274 w 906898"/>
              <a:gd name="connsiteY167" fmla="*/ 851149 h 906898"/>
              <a:gd name="connsiteX168" fmla="*/ 536545 w 906898"/>
              <a:gd name="connsiteY168" fmla="*/ 851149 h 906898"/>
              <a:gd name="connsiteX169" fmla="*/ 540654 w 906898"/>
              <a:gd name="connsiteY169" fmla="*/ 847032 h 906898"/>
              <a:gd name="connsiteX170" fmla="*/ 548871 w 906898"/>
              <a:gd name="connsiteY170" fmla="*/ 844974 h 906898"/>
              <a:gd name="connsiteX171" fmla="*/ 557088 w 906898"/>
              <a:gd name="connsiteY171" fmla="*/ 842915 h 906898"/>
              <a:gd name="connsiteX172" fmla="*/ 555033 w 906898"/>
              <a:gd name="connsiteY172" fmla="*/ 849090 h 906898"/>
              <a:gd name="connsiteX173" fmla="*/ 544762 w 906898"/>
              <a:gd name="connsiteY173" fmla="*/ 849090 h 906898"/>
              <a:gd name="connsiteX174" fmla="*/ 544762 w 906898"/>
              <a:gd name="connsiteY174" fmla="*/ 855266 h 906898"/>
              <a:gd name="connsiteX175" fmla="*/ 540654 w 906898"/>
              <a:gd name="connsiteY175" fmla="*/ 857324 h 906898"/>
              <a:gd name="connsiteX176" fmla="*/ 530383 w 906898"/>
              <a:gd name="connsiteY176" fmla="*/ 855266 h 906898"/>
              <a:gd name="connsiteX177" fmla="*/ 528328 w 906898"/>
              <a:gd name="connsiteY177" fmla="*/ 857324 h 906898"/>
              <a:gd name="connsiteX178" fmla="*/ 520111 w 906898"/>
              <a:gd name="connsiteY178" fmla="*/ 859382 h 906898"/>
              <a:gd name="connsiteX179" fmla="*/ 509840 w 906898"/>
              <a:gd name="connsiteY179" fmla="*/ 853207 h 906898"/>
              <a:gd name="connsiteX180" fmla="*/ 509840 w 906898"/>
              <a:gd name="connsiteY180" fmla="*/ 847032 h 906898"/>
              <a:gd name="connsiteX181" fmla="*/ 499569 w 906898"/>
              <a:gd name="connsiteY181" fmla="*/ 840857 h 906898"/>
              <a:gd name="connsiteX182" fmla="*/ 499569 w 906898"/>
              <a:gd name="connsiteY182" fmla="*/ 834682 h 906898"/>
              <a:gd name="connsiteX183" fmla="*/ 495461 w 906898"/>
              <a:gd name="connsiteY183" fmla="*/ 824390 h 906898"/>
              <a:gd name="connsiteX184" fmla="*/ 499569 w 906898"/>
              <a:gd name="connsiteY184" fmla="*/ 818215 h 906898"/>
              <a:gd name="connsiteX185" fmla="*/ 417142 w 906898"/>
              <a:gd name="connsiteY185" fmla="*/ 818215 h 906898"/>
              <a:gd name="connsiteX186" fmla="*/ 423402 w 906898"/>
              <a:gd name="connsiteY186" fmla="*/ 820290 h 906898"/>
              <a:gd name="connsiteX187" fmla="*/ 427576 w 906898"/>
              <a:gd name="connsiteY187" fmla="*/ 824440 h 906898"/>
              <a:gd name="connsiteX188" fmla="*/ 427576 w 906898"/>
              <a:gd name="connsiteY188" fmla="*/ 834815 h 906898"/>
              <a:gd name="connsiteX189" fmla="*/ 425489 w 906898"/>
              <a:gd name="connsiteY189" fmla="*/ 834815 h 906898"/>
              <a:gd name="connsiteX190" fmla="*/ 425489 w 906898"/>
              <a:gd name="connsiteY190" fmla="*/ 824440 h 906898"/>
              <a:gd name="connsiteX191" fmla="*/ 417142 w 906898"/>
              <a:gd name="connsiteY191" fmla="*/ 820290 h 906898"/>
              <a:gd name="connsiteX192" fmla="*/ 417142 w 906898"/>
              <a:gd name="connsiteY192" fmla="*/ 818215 h 906898"/>
              <a:gd name="connsiteX193" fmla="*/ 623237 w 906898"/>
              <a:gd name="connsiteY193" fmla="*/ 818075 h 906898"/>
              <a:gd name="connsiteX194" fmla="*/ 626816 w 906898"/>
              <a:gd name="connsiteY194" fmla="*/ 822433 h 906898"/>
              <a:gd name="connsiteX195" fmla="*/ 624771 w 906898"/>
              <a:gd name="connsiteY195" fmla="*/ 828585 h 906898"/>
              <a:gd name="connsiteX196" fmla="*/ 618636 w 906898"/>
              <a:gd name="connsiteY196" fmla="*/ 830635 h 906898"/>
              <a:gd name="connsiteX197" fmla="*/ 616591 w 906898"/>
              <a:gd name="connsiteY197" fmla="*/ 832686 h 906898"/>
              <a:gd name="connsiteX198" fmla="*/ 616591 w 906898"/>
              <a:gd name="connsiteY198" fmla="*/ 836787 h 906898"/>
              <a:gd name="connsiteX199" fmla="*/ 612501 w 906898"/>
              <a:gd name="connsiteY199" fmla="*/ 844989 h 906898"/>
              <a:gd name="connsiteX200" fmla="*/ 600230 w 906898"/>
              <a:gd name="connsiteY200" fmla="*/ 847040 h 906898"/>
              <a:gd name="connsiteX201" fmla="*/ 594095 w 906898"/>
              <a:gd name="connsiteY201" fmla="*/ 840888 h 906898"/>
              <a:gd name="connsiteX202" fmla="*/ 590004 w 906898"/>
              <a:gd name="connsiteY202" fmla="*/ 842939 h 906898"/>
              <a:gd name="connsiteX203" fmla="*/ 579779 w 906898"/>
              <a:gd name="connsiteY203" fmla="*/ 842939 h 906898"/>
              <a:gd name="connsiteX204" fmla="*/ 577734 w 906898"/>
              <a:gd name="connsiteY204" fmla="*/ 836787 h 906898"/>
              <a:gd name="connsiteX205" fmla="*/ 585914 w 906898"/>
              <a:gd name="connsiteY205" fmla="*/ 832686 h 906898"/>
              <a:gd name="connsiteX206" fmla="*/ 591728 w 906898"/>
              <a:gd name="connsiteY206" fmla="*/ 834629 h 906898"/>
              <a:gd name="connsiteX207" fmla="*/ 591908 w 906898"/>
              <a:gd name="connsiteY207" fmla="*/ 834748 h 906898"/>
              <a:gd name="connsiteX208" fmla="*/ 592056 w 906898"/>
              <a:gd name="connsiteY208" fmla="*/ 834739 h 906898"/>
              <a:gd name="connsiteX209" fmla="*/ 598185 w 906898"/>
              <a:gd name="connsiteY209" fmla="*/ 836787 h 906898"/>
              <a:gd name="connsiteX210" fmla="*/ 614546 w 906898"/>
              <a:gd name="connsiteY210" fmla="*/ 824484 h 906898"/>
              <a:gd name="connsiteX211" fmla="*/ 616591 w 906898"/>
              <a:gd name="connsiteY211" fmla="*/ 818332 h 906898"/>
              <a:gd name="connsiteX212" fmla="*/ 623237 w 906898"/>
              <a:gd name="connsiteY212" fmla="*/ 818075 h 906898"/>
              <a:gd name="connsiteX213" fmla="*/ 610525 w 906898"/>
              <a:gd name="connsiteY213" fmla="*/ 816737 h 906898"/>
              <a:gd name="connsiteX214" fmla="*/ 612594 w 906898"/>
              <a:gd name="connsiteY214" fmla="*/ 818281 h 906898"/>
              <a:gd name="connsiteX215" fmla="*/ 606388 w 906898"/>
              <a:gd name="connsiteY215" fmla="*/ 830631 h 906898"/>
              <a:gd name="connsiteX216" fmla="*/ 599924 w 906898"/>
              <a:gd name="connsiteY216" fmla="*/ 834234 h 906898"/>
              <a:gd name="connsiteX217" fmla="*/ 592056 w 906898"/>
              <a:gd name="connsiteY217" fmla="*/ 834739 h 906898"/>
              <a:gd name="connsiteX218" fmla="*/ 591728 w 906898"/>
              <a:gd name="connsiteY218" fmla="*/ 834629 h 906898"/>
              <a:gd name="connsiteX219" fmla="*/ 585702 w 906898"/>
              <a:gd name="connsiteY219" fmla="*/ 830631 h 906898"/>
              <a:gd name="connsiteX220" fmla="*/ 587770 w 906898"/>
              <a:gd name="connsiteY220" fmla="*/ 826515 h 906898"/>
              <a:gd name="connsiteX221" fmla="*/ 600182 w 906898"/>
              <a:gd name="connsiteY221" fmla="*/ 828573 h 906898"/>
              <a:gd name="connsiteX222" fmla="*/ 608456 w 906898"/>
              <a:gd name="connsiteY222" fmla="*/ 818281 h 906898"/>
              <a:gd name="connsiteX223" fmla="*/ 610525 w 906898"/>
              <a:gd name="connsiteY223" fmla="*/ 816737 h 906898"/>
              <a:gd name="connsiteX224" fmla="*/ 453455 w 906898"/>
              <a:gd name="connsiteY224" fmla="*/ 815608 h 906898"/>
              <a:gd name="connsiteX225" fmla="*/ 452877 w 906898"/>
              <a:gd name="connsiteY225" fmla="*/ 817920 h 906898"/>
              <a:gd name="connsiteX226" fmla="*/ 452866 w 906898"/>
              <a:gd name="connsiteY226" fmla="*/ 816524 h 906898"/>
              <a:gd name="connsiteX227" fmla="*/ 256789 w 906898"/>
              <a:gd name="connsiteY227" fmla="*/ 812239 h 906898"/>
              <a:gd name="connsiteX228" fmla="*/ 263000 w 906898"/>
              <a:gd name="connsiteY228" fmla="*/ 814291 h 906898"/>
              <a:gd name="connsiteX229" fmla="*/ 260930 w 906898"/>
              <a:gd name="connsiteY229" fmla="*/ 826605 h 906898"/>
              <a:gd name="connsiteX230" fmla="*/ 244369 w 906898"/>
              <a:gd name="connsiteY230" fmla="*/ 832762 h 906898"/>
              <a:gd name="connsiteX231" fmla="*/ 242299 w 906898"/>
              <a:gd name="connsiteY231" fmla="*/ 834815 h 906898"/>
              <a:gd name="connsiteX232" fmla="*/ 236088 w 906898"/>
              <a:gd name="connsiteY232" fmla="*/ 830710 h 906898"/>
              <a:gd name="connsiteX233" fmla="*/ 227808 w 906898"/>
              <a:gd name="connsiteY233" fmla="*/ 824553 h 906898"/>
              <a:gd name="connsiteX234" fmla="*/ 229878 w 906898"/>
              <a:gd name="connsiteY234" fmla="*/ 820448 h 906898"/>
              <a:gd name="connsiteX235" fmla="*/ 231948 w 906898"/>
              <a:gd name="connsiteY235" fmla="*/ 818396 h 906898"/>
              <a:gd name="connsiteX236" fmla="*/ 234018 w 906898"/>
              <a:gd name="connsiteY236" fmla="*/ 820448 h 906898"/>
              <a:gd name="connsiteX237" fmla="*/ 236088 w 906898"/>
              <a:gd name="connsiteY237" fmla="*/ 820448 h 906898"/>
              <a:gd name="connsiteX238" fmla="*/ 238158 w 906898"/>
              <a:gd name="connsiteY238" fmla="*/ 814291 h 906898"/>
              <a:gd name="connsiteX239" fmla="*/ 248509 w 906898"/>
              <a:gd name="connsiteY239" fmla="*/ 814291 h 906898"/>
              <a:gd name="connsiteX240" fmla="*/ 256789 w 906898"/>
              <a:gd name="connsiteY240" fmla="*/ 812239 h 906898"/>
              <a:gd name="connsiteX241" fmla="*/ 263311 w 906898"/>
              <a:gd name="connsiteY241" fmla="*/ 809170 h 906898"/>
              <a:gd name="connsiteX242" fmla="*/ 264992 w 906898"/>
              <a:gd name="connsiteY242" fmla="*/ 810081 h 906898"/>
              <a:gd name="connsiteX243" fmla="*/ 263000 w 906898"/>
              <a:gd name="connsiteY243" fmla="*/ 810081 h 906898"/>
              <a:gd name="connsiteX244" fmla="*/ 263311 w 906898"/>
              <a:gd name="connsiteY244" fmla="*/ 809170 h 906898"/>
              <a:gd name="connsiteX245" fmla="*/ 419047 w 906898"/>
              <a:gd name="connsiteY245" fmla="*/ 804706 h 906898"/>
              <a:gd name="connsiteX246" fmla="*/ 423421 w 906898"/>
              <a:gd name="connsiteY246" fmla="*/ 808033 h 906898"/>
              <a:gd name="connsiteX247" fmla="*/ 425479 w 906898"/>
              <a:gd name="connsiteY247" fmla="*/ 812128 h 906898"/>
              <a:gd name="connsiteX248" fmla="*/ 435771 w 906898"/>
              <a:gd name="connsiteY248" fmla="*/ 812128 h 906898"/>
              <a:gd name="connsiteX249" fmla="*/ 438625 w 906898"/>
              <a:gd name="connsiteY249" fmla="*/ 817804 h 906898"/>
              <a:gd name="connsiteX250" fmla="*/ 439096 w 906898"/>
              <a:gd name="connsiteY250" fmla="*/ 821105 h 906898"/>
              <a:gd name="connsiteX251" fmla="*/ 435771 w 906898"/>
              <a:gd name="connsiteY251" fmla="*/ 824412 h 906898"/>
              <a:gd name="connsiteX252" fmla="*/ 435771 w 906898"/>
              <a:gd name="connsiteY252" fmla="*/ 826459 h 906898"/>
              <a:gd name="connsiteX253" fmla="*/ 439888 w 906898"/>
              <a:gd name="connsiteY253" fmla="*/ 832601 h 906898"/>
              <a:gd name="connsiteX254" fmla="*/ 437830 w 906898"/>
              <a:gd name="connsiteY254" fmla="*/ 838743 h 906898"/>
              <a:gd name="connsiteX255" fmla="*/ 433713 w 906898"/>
              <a:gd name="connsiteY255" fmla="*/ 840791 h 906898"/>
              <a:gd name="connsiteX256" fmla="*/ 429596 w 906898"/>
              <a:gd name="connsiteY256" fmla="*/ 836696 h 906898"/>
              <a:gd name="connsiteX257" fmla="*/ 429596 w 906898"/>
              <a:gd name="connsiteY257" fmla="*/ 822365 h 906898"/>
              <a:gd name="connsiteX258" fmla="*/ 415188 w 906898"/>
              <a:gd name="connsiteY258" fmla="*/ 814175 h 906898"/>
              <a:gd name="connsiteX259" fmla="*/ 413129 w 906898"/>
              <a:gd name="connsiteY259" fmla="*/ 805986 h 906898"/>
              <a:gd name="connsiteX260" fmla="*/ 419047 w 906898"/>
              <a:gd name="connsiteY260" fmla="*/ 804706 h 906898"/>
              <a:gd name="connsiteX261" fmla="*/ 589437 w 906898"/>
              <a:gd name="connsiteY261" fmla="*/ 801167 h 906898"/>
              <a:gd name="connsiteX262" fmla="*/ 589951 w 906898"/>
              <a:gd name="connsiteY262" fmla="*/ 803740 h 906898"/>
              <a:gd name="connsiteX263" fmla="*/ 571426 w 906898"/>
              <a:gd name="connsiteY263" fmla="*/ 838732 h 906898"/>
              <a:gd name="connsiteX264" fmla="*/ 565251 w 906898"/>
              <a:gd name="connsiteY264" fmla="*/ 840791 h 906898"/>
              <a:gd name="connsiteX265" fmla="*/ 554959 w 906898"/>
              <a:gd name="connsiteY265" fmla="*/ 840791 h 906898"/>
              <a:gd name="connsiteX266" fmla="*/ 540550 w 906898"/>
              <a:gd name="connsiteY266" fmla="*/ 832557 h 906898"/>
              <a:gd name="connsiteX267" fmla="*/ 534375 w 906898"/>
              <a:gd name="connsiteY267" fmla="*/ 814031 h 906898"/>
              <a:gd name="connsiteX268" fmla="*/ 540550 w 906898"/>
              <a:gd name="connsiteY268" fmla="*/ 807856 h 906898"/>
              <a:gd name="connsiteX269" fmla="*/ 546725 w 906898"/>
              <a:gd name="connsiteY269" fmla="*/ 811973 h 906898"/>
              <a:gd name="connsiteX270" fmla="*/ 550842 w 906898"/>
              <a:gd name="connsiteY270" fmla="*/ 809915 h 906898"/>
              <a:gd name="connsiteX271" fmla="*/ 557017 w 906898"/>
              <a:gd name="connsiteY271" fmla="*/ 814031 h 906898"/>
              <a:gd name="connsiteX272" fmla="*/ 557017 w 906898"/>
              <a:gd name="connsiteY272" fmla="*/ 820207 h 906898"/>
              <a:gd name="connsiteX273" fmla="*/ 546725 w 906898"/>
              <a:gd name="connsiteY273" fmla="*/ 822265 h 906898"/>
              <a:gd name="connsiteX274" fmla="*/ 550842 w 906898"/>
              <a:gd name="connsiteY274" fmla="*/ 830499 h 906898"/>
              <a:gd name="connsiteX275" fmla="*/ 554959 w 906898"/>
              <a:gd name="connsiteY275" fmla="*/ 832557 h 906898"/>
              <a:gd name="connsiteX276" fmla="*/ 565251 w 906898"/>
              <a:gd name="connsiteY276" fmla="*/ 830499 h 906898"/>
              <a:gd name="connsiteX277" fmla="*/ 585835 w 906898"/>
              <a:gd name="connsiteY277" fmla="*/ 809915 h 906898"/>
              <a:gd name="connsiteX278" fmla="*/ 585835 w 906898"/>
              <a:gd name="connsiteY278" fmla="*/ 801681 h 906898"/>
              <a:gd name="connsiteX279" fmla="*/ 589437 w 906898"/>
              <a:gd name="connsiteY279" fmla="*/ 801167 h 906898"/>
              <a:gd name="connsiteX280" fmla="*/ 291412 w 906898"/>
              <a:gd name="connsiteY280" fmla="*/ 799788 h 906898"/>
              <a:gd name="connsiteX281" fmla="*/ 297890 w 906898"/>
              <a:gd name="connsiteY281" fmla="*/ 801752 h 906898"/>
              <a:gd name="connsiteX282" fmla="*/ 306099 w 906898"/>
              <a:gd name="connsiteY282" fmla="*/ 807934 h 906898"/>
              <a:gd name="connsiteX283" fmla="*/ 306099 w 906898"/>
              <a:gd name="connsiteY283" fmla="*/ 818237 h 906898"/>
              <a:gd name="connsiteX284" fmla="*/ 301994 w 906898"/>
              <a:gd name="connsiteY284" fmla="*/ 820298 h 906898"/>
              <a:gd name="connsiteX285" fmla="*/ 297890 w 906898"/>
              <a:gd name="connsiteY285" fmla="*/ 820298 h 906898"/>
              <a:gd name="connsiteX286" fmla="*/ 293785 w 906898"/>
              <a:gd name="connsiteY286" fmla="*/ 824420 h 906898"/>
              <a:gd name="connsiteX287" fmla="*/ 287628 w 906898"/>
              <a:gd name="connsiteY287" fmla="*/ 822359 h 906898"/>
              <a:gd name="connsiteX288" fmla="*/ 287628 w 906898"/>
              <a:gd name="connsiteY288" fmla="*/ 816177 h 906898"/>
              <a:gd name="connsiteX289" fmla="*/ 289680 w 906898"/>
              <a:gd name="connsiteY289" fmla="*/ 812056 h 906898"/>
              <a:gd name="connsiteX290" fmla="*/ 281471 w 906898"/>
              <a:gd name="connsiteY290" fmla="*/ 809995 h 906898"/>
              <a:gd name="connsiteX291" fmla="*/ 271209 w 906898"/>
              <a:gd name="connsiteY291" fmla="*/ 828541 h 906898"/>
              <a:gd name="connsiteX292" fmla="*/ 295837 w 906898"/>
              <a:gd name="connsiteY292" fmla="*/ 857390 h 906898"/>
              <a:gd name="connsiteX293" fmla="*/ 293785 w 906898"/>
              <a:gd name="connsiteY293" fmla="*/ 857390 h 906898"/>
              <a:gd name="connsiteX294" fmla="*/ 275314 w 906898"/>
              <a:gd name="connsiteY294" fmla="*/ 849148 h 906898"/>
              <a:gd name="connsiteX295" fmla="*/ 263000 w 906898"/>
              <a:gd name="connsiteY295" fmla="*/ 826480 h 906898"/>
              <a:gd name="connsiteX296" fmla="*/ 271209 w 906898"/>
              <a:gd name="connsiteY296" fmla="*/ 805874 h 906898"/>
              <a:gd name="connsiteX297" fmla="*/ 291412 w 906898"/>
              <a:gd name="connsiteY297" fmla="*/ 799788 h 906898"/>
              <a:gd name="connsiteX298" fmla="*/ 381209 w 906898"/>
              <a:gd name="connsiteY298" fmla="*/ 797694 h 906898"/>
              <a:gd name="connsiteX299" fmla="*/ 394542 w 906898"/>
              <a:gd name="connsiteY299" fmla="*/ 797694 h 906898"/>
              <a:gd name="connsiteX300" fmla="*/ 408901 w 906898"/>
              <a:gd name="connsiteY300" fmla="*/ 805915 h 906898"/>
              <a:gd name="connsiteX301" fmla="*/ 413004 w 906898"/>
              <a:gd name="connsiteY301" fmla="*/ 826467 h 906898"/>
              <a:gd name="connsiteX302" fmla="*/ 402747 w 906898"/>
              <a:gd name="connsiteY302" fmla="*/ 836743 h 906898"/>
              <a:gd name="connsiteX303" fmla="*/ 392491 w 906898"/>
              <a:gd name="connsiteY303" fmla="*/ 836743 h 906898"/>
              <a:gd name="connsiteX304" fmla="*/ 390440 w 906898"/>
              <a:gd name="connsiteY304" fmla="*/ 828522 h 906898"/>
              <a:gd name="connsiteX305" fmla="*/ 386337 w 906898"/>
              <a:gd name="connsiteY305" fmla="*/ 826467 h 906898"/>
              <a:gd name="connsiteX306" fmla="*/ 388388 w 906898"/>
              <a:gd name="connsiteY306" fmla="*/ 820301 h 906898"/>
              <a:gd name="connsiteX307" fmla="*/ 396593 w 906898"/>
              <a:gd name="connsiteY307" fmla="*/ 818246 h 906898"/>
              <a:gd name="connsiteX308" fmla="*/ 398645 w 906898"/>
              <a:gd name="connsiteY308" fmla="*/ 826467 h 906898"/>
              <a:gd name="connsiteX309" fmla="*/ 400696 w 906898"/>
              <a:gd name="connsiteY309" fmla="*/ 826467 h 906898"/>
              <a:gd name="connsiteX310" fmla="*/ 404798 w 906898"/>
              <a:gd name="connsiteY310" fmla="*/ 818246 h 906898"/>
              <a:gd name="connsiteX311" fmla="*/ 390440 w 906898"/>
              <a:gd name="connsiteY311" fmla="*/ 805915 h 906898"/>
              <a:gd name="connsiteX312" fmla="*/ 367876 w 906898"/>
              <a:gd name="connsiteY312" fmla="*/ 816191 h 906898"/>
              <a:gd name="connsiteX313" fmla="*/ 359670 w 906898"/>
              <a:gd name="connsiteY313" fmla="*/ 830578 h 906898"/>
              <a:gd name="connsiteX314" fmla="*/ 357619 w 906898"/>
              <a:gd name="connsiteY314" fmla="*/ 828522 h 906898"/>
              <a:gd name="connsiteX315" fmla="*/ 367876 w 906898"/>
              <a:gd name="connsiteY315" fmla="*/ 803860 h 906898"/>
              <a:gd name="connsiteX316" fmla="*/ 381209 w 906898"/>
              <a:gd name="connsiteY316" fmla="*/ 797694 h 906898"/>
              <a:gd name="connsiteX317" fmla="*/ 442976 w 906898"/>
              <a:gd name="connsiteY317" fmla="*/ 797637 h 906898"/>
              <a:gd name="connsiteX318" fmla="*/ 452239 w 906898"/>
              <a:gd name="connsiteY318" fmla="*/ 804005 h 906898"/>
              <a:gd name="connsiteX319" fmla="*/ 454297 w 906898"/>
              <a:gd name="connsiteY319" fmla="*/ 814297 h 906898"/>
              <a:gd name="connsiteX320" fmla="*/ 453455 w 906898"/>
              <a:gd name="connsiteY320" fmla="*/ 815608 h 906898"/>
              <a:gd name="connsiteX321" fmla="*/ 453782 w 906898"/>
              <a:gd name="connsiteY321" fmla="*/ 814297 h 906898"/>
              <a:gd name="connsiteX322" fmla="*/ 452239 w 906898"/>
              <a:gd name="connsiteY322" fmla="*/ 808122 h 906898"/>
              <a:gd name="connsiteX323" fmla="*/ 448122 w 906898"/>
              <a:gd name="connsiteY323" fmla="*/ 801947 h 906898"/>
              <a:gd name="connsiteX324" fmla="*/ 439888 w 906898"/>
              <a:gd name="connsiteY324" fmla="*/ 797830 h 906898"/>
              <a:gd name="connsiteX325" fmla="*/ 442976 w 906898"/>
              <a:gd name="connsiteY325" fmla="*/ 797637 h 906898"/>
              <a:gd name="connsiteX326" fmla="*/ 397625 w 906898"/>
              <a:gd name="connsiteY326" fmla="*/ 794145 h 906898"/>
              <a:gd name="connsiteX327" fmla="*/ 398787 w 906898"/>
              <a:gd name="connsiteY327" fmla="*/ 795639 h 906898"/>
              <a:gd name="connsiteX328" fmla="*/ 396463 w 906898"/>
              <a:gd name="connsiteY328" fmla="*/ 795639 h 906898"/>
              <a:gd name="connsiteX329" fmla="*/ 397625 w 906898"/>
              <a:gd name="connsiteY329" fmla="*/ 794145 h 906898"/>
              <a:gd name="connsiteX330" fmla="*/ 425347 w 906898"/>
              <a:gd name="connsiteY330" fmla="*/ 791655 h 906898"/>
              <a:gd name="connsiteX331" fmla="*/ 431572 w 906898"/>
              <a:gd name="connsiteY331" fmla="*/ 793647 h 906898"/>
              <a:gd name="connsiteX332" fmla="*/ 433647 w 906898"/>
              <a:gd name="connsiteY332" fmla="*/ 797631 h 906898"/>
              <a:gd name="connsiteX333" fmla="*/ 431572 w 906898"/>
              <a:gd name="connsiteY333" fmla="*/ 795639 h 906898"/>
              <a:gd name="connsiteX334" fmla="*/ 430365 w 906898"/>
              <a:gd name="connsiteY334" fmla="*/ 794867 h 906898"/>
              <a:gd name="connsiteX335" fmla="*/ 429596 w 906898"/>
              <a:gd name="connsiteY335" fmla="*/ 793713 h 906898"/>
              <a:gd name="connsiteX336" fmla="*/ 428563 w 906898"/>
              <a:gd name="connsiteY336" fmla="*/ 793713 h 906898"/>
              <a:gd name="connsiteX337" fmla="*/ 413063 w 906898"/>
              <a:gd name="connsiteY337" fmla="*/ 791655 h 906898"/>
              <a:gd name="connsiteX338" fmla="*/ 415055 w 906898"/>
              <a:gd name="connsiteY338" fmla="*/ 793647 h 906898"/>
              <a:gd name="connsiteX339" fmla="*/ 413063 w 906898"/>
              <a:gd name="connsiteY339" fmla="*/ 793647 h 906898"/>
              <a:gd name="connsiteX340" fmla="*/ 413063 w 906898"/>
              <a:gd name="connsiteY340" fmla="*/ 791655 h 906898"/>
              <a:gd name="connsiteX341" fmla="*/ 409013 w 906898"/>
              <a:gd name="connsiteY341" fmla="*/ 791655 h 906898"/>
              <a:gd name="connsiteX342" fmla="*/ 411071 w 906898"/>
              <a:gd name="connsiteY342" fmla="*/ 791655 h 906898"/>
              <a:gd name="connsiteX343" fmla="*/ 415188 w 906898"/>
              <a:gd name="connsiteY343" fmla="*/ 797830 h 906898"/>
              <a:gd name="connsiteX344" fmla="*/ 417246 w 906898"/>
              <a:gd name="connsiteY344" fmla="*/ 795772 h 906898"/>
              <a:gd name="connsiteX345" fmla="*/ 425480 w 906898"/>
              <a:gd name="connsiteY345" fmla="*/ 793713 h 906898"/>
              <a:gd name="connsiteX346" fmla="*/ 428563 w 906898"/>
              <a:gd name="connsiteY346" fmla="*/ 793713 h 906898"/>
              <a:gd name="connsiteX347" fmla="*/ 430365 w 906898"/>
              <a:gd name="connsiteY347" fmla="*/ 794867 h 906898"/>
              <a:gd name="connsiteX348" fmla="*/ 433713 w 906898"/>
              <a:gd name="connsiteY348" fmla="*/ 799888 h 906898"/>
              <a:gd name="connsiteX349" fmla="*/ 448122 w 906898"/>
              <a:gd name="connsiteY349" fmla="*/ 806063 h 906898"/>
              <a:gd name="connsiteX350" fmla="*/ 450180 w 906898"/>
              <a:gd name="connsiteY350" fmla="*/ 816356 h 906898"/>
              <a:gd name="connsiteX351" fmla="*/ 450180 w 906898"/>
              <a:gd name="connsiteY351" fmla="*/ 822531 h 906898"/>
              <a:gd name="connsiteX352" fmla="*/ 452239 w 906898"/>
              <a:gd name="connsiteY352" fmla="*/ 822531 h 906898"/>
              <a:gd name="connsiteX353" fmla="*/ 452239 w 906898"/>
              <a:gd name="connsiteY353" fmla="*/ 820472 h 906898"/>
              <a:gd name="connsiteX354" fmla="*/ 452877 w 906898"/>
              <a:gd name="connsiteY354" fmla="*/ 817920 h 906898"/>
              <a:gd name="connsiteX355" fmla="*/ 452882 w 906898"/>
              <a:gd name="connsiteY355" fmla="*/ 818607 h 906898"/>
              <a:gd name="connsiteX356" fmla="*/ 456355 w 906898"/>
              <a:gd name="connsiteY356" fmla="*/ 830764 h 906898"/>
              <a:gd name="connsiteX357" fmla="*/ 454297 w 906898"/>
              <a:gd name="connsiteY357" fmla="*/ 824589 h 906898"/>
              <a:gd name="connsiteX358" fmla="*/ 452239 w 906898"/>
              <a:gd name="connsiteY358" fmla="*/ 830764 h 906898"/>
              <a:gd name="connsiteX359" fmla="*/ 448122 w 906898"/>
              <a:gd name="connsiteY359" fmla="*/ 838998 h 906898"/>
              <a:gd name="connsiteX360" fmla="*/ 450180 w 906898"/>
              <a:gd name="connsiteY360" fmla="*/ 841056 h 906898"/>
              <a:gd name="connsiteX361" fmla="*/ 450180 w 906898"/>
              <a:gd name="connsiteY361" fmla="*/ 838998 h 906898"/>
              <a:gd name="connsiteX362" fmla="*/ 451621 w 906898"/>
              <a:gd name="connsiteY362" fmla="*/ 843320 h 906898"/>
              <a:gd name="connsiteX363" fmla="*/ 450180 w 906898"/>
              <a:gd name="connsiteY363" fmla="*/ 843114 h 906898"/>
              <a:gd name="connsiteX364" fmla="*/ 446063 w 906898"/>
              <a:gd name="connsiteY364" fmla="*/ 851348 h 906898"/>
              <a:gd name="connsiteX365" fmla="*/ 441947 w 906898"/>
              <a:gd name="connsiteY365" fmla="*/ 851348 h 906898"/>
              <a:gd name="connsiteX366" fmla="*/ 437830 w 906898"/>
              <a:gd name="connsiteY366" fmla="*/ 843114 h 906898"/>
              <a:gd name="connsiteX367" fmla="*/ 444005 w 906898"/>
              <a:gd name="connsiteY367" fmla="*/ 834881 h 906898"/>
              <a:gd name="connsiteX368" fmla="*/ 439888 w 906898"/>
              <a:gd name="connsiteY368" fmla="*/ 826647 h 906898"/>
              <a:gd name="connsiteX369" fmla="*/ 439096 w 906898"/>
              <a:gd name="connsiteY369" fmla="*/ 821105 h 906898"/>
              <a:gd name="connsiteX370" fmla="*/ 439888 w 906898"/>
              <a:gd name="connsiteY370" fmla="*/ 820317 h 906898"/>
              <a:gd name="connsiteX371" fmla="*/ 438625 w 906898"/>
              <a:gd name="connsiteY371" fmla="*/ 817804 h 906898"/>
              <a:gd name="connsiteX372" fmla="*/ 437830 w 906898"/>
              <a:gd name="connsiteY372" fmla="*/ 812239 h 906898"/>
              <a:gd name="connsiteX373" fmla="*/ 427538 w 906898"/>
              <a:gd name="connsiteY373" fmla="*/ 808122 h 906898"/>
              <a:gd name="connsiteX374" fmla="*/ 417246 w 906898"/>
              <a:gd name="connsiteY374" fmla="*/ 801947 h 906898"/>
              <a:gd name="connsiteX375" fmla="*/ 411071 w 906898"/>
              <a:gd name="connsiteY375" fmla="*/ 806063 h 906898"/>
              <a:gd name="connsiteX376" fmla="*/ 404896 w 906898"/>
              <a:gd name="connsiteY376" fmla="*/ 799888 h 906898"/>
              <a:gd name="connsiteX377" fmla="*/ 400779 w 906898"/>
              <a:gd name="connsiteY377" fmla="*/ 797830 h 906898"/>
              <a:gd name="connsiteX378" fmla="*/ 409013 w 906898"/>
              <a:gd name="connsiteY378" fmla="*/ 791655 h 906898"/>
              <a:gd name="connsiteX379" fmla="*/ 363632 w 906898"/>
              <a:gd name="connsiteY379" fmla="*/ 789331 h 906898"/>
              <a:gd name="connsiteX380" fmla="*/ 371895 w 906898"/>
              <a:gd name="connsiteY380" fmla="*/ 797631 h 906898"/>
              <a:gd name="connsiteX381" fmla="*/ 359500 w 906898"/>
              <a:gd name="connsiteY381" fmla="*/ 791406 h 906898"/>
              <a:gd name="connsiteX382" fmla="*/ 353303 w 906898"/>
              <a:gd name="connsiteY382" fmla="*/ 793481 h 906898"/>
              <a:gd name="connsiteX383" fmla="*/ 363632 w 906898"/>
              <a:gd name="connsiteY383" fmla="*/ 789331 h 906898"/>
              <a:gd name="connsiteX384" fmla="*/ 298897 w 906898"/>
              <a:gd name="connsiteY384" fmla="*/ 788883 h 906898"/>
              <a:gd name="connsiteX385" fmla="*/ 306159 w 906898"/>
              <a:gd name="connsiteY385" fmla="*/ 789397 h 906898"/>
              <a:gd name="connsiteX386" fmla="*/ 295784 w 906898"/>
              <a:gd name="connsiteY386" fmla="*/ 791456 h 906898"/>
              <a:gd name="connsiteX387" fmla="*/ 291635 w 906898"/>
              <a:gd name="connsiteY387" fmla="*/ 797631 h 906898"/>
              <a:gd name="connsiteX388" fmla="*/ 291635 w 906898"/>
              <a:gd name="connsiteY388" fmla="*/ 791456 h 906898"/>
              <a:gd name="connsiteX389" fmla="*/ 298897 w 906898"/>
              <a:gd name="connsiteY389" fmla="*/ 788883 h 906898"/>
              <a:gd name="connsiteX390" fmla="*/ 327772 w 906898"/>
              <a:gd name="connsiteY390" fmla="*/ 782644 h 906898"/>
              <a:gd name="connsiteX391" fmla="*/ 337035 w 906898"/>
              <a:gd name="connsiteY391" fmla="*/ 783413 h 906898"/>
              <a:gd name="connsiteX392" fmla="*/ 353502 w 906898"/>
              <a:gd name="connsiteY392" fmla="*/ 799810 h 906898"/>
              <a:gd name="connsiteX393" fmla="*/ 357619 w 906898"/>
              <a:gd name="connsiteY393" fmla="*/ 810059 h 906898"/>
              <a:gd name="connsiteX394" fmla="*/ 353502 w 906898"/>
              <a:gd name="connsiteY394" fmla="*/ 828507 h 906898"/>
              <a:gd name="connsiteX395" fmla="*/ 349386 w 906898"/>
              <a:gd name="connsiteY395" fmla="*/ 828507 h 906898"/>
              <a:gd name="connsiteX396" fmla="*/ 351444 w 906898"/>
              <a:gd name="connsiteY396" fmla="*/ 822357 h 906898"/>
              <a:gd name="connsiteX397" fmla="*/ 334977 w 906898"/>
              <a:gd name="connsiteY397" fmla="*/ 789562 h 906898"/>
              <a:gd name="connsiteX398" fmla="*/ 330860 w 906898"/>
              <a:gd name="connsiteY398" fmla="*/ 789562 h 906898"/>
              <a:gd name="connsiteX399" fmla="*/ 318510 w 906898"/>
              <a:gd name="connsiteY399" fmla="*/ 791611 h 906898"/>
              <a:gd name="connsiteX400" fmla="*/ 316451 w 906898"/>
              <a:gd name="connsiteY400" fmla="*/ 797760 h 906898"/>
              <a:gd name="connsiteX401" fmla="*/ 322627 w 906898"/>
              <a:gd name="connsiteY401" fmla="*/ 797760 h 906898"/>
              <a:gd name="connsiteX402" fmla="*/ 326743 w 906898"/>
              <a:gd name="connsiteY402" fmla="*/ 799810 h 906898"/>
              <a:gd name="connsiteX403" fmla="*/ 328802 w 906898"/>
              <a:gd name="connsiteY403" fmla="*/ 808009 h 906898"/>
              <a:gd name="connsiteX404" fmla="*/ 320568 w 906898"/>
              <a:gd name="connsiteY404" fmla="*/ 810059 h 906898"/>
              <a:gd name="connsiteX405" fmla="*/ 320568 w 906898"/>
              <a:gd name="connsiteY405" fmla="*/ 816208 h 906898"/>
              <a:gd name="connsiteX406" fmla="*/ 314393 w 906898"/>
              <a:gd name="connsiteY406" fmla="*/ 818258 h 906898"/>
              <a:gd name="connsiteX407" fmla="*/ 306159 w 906898"/>
              <a:gd name="connsiteY407" fmla="*/ 801860 h 906898"/>
              <a:gd name="connsiteX408" fmla="*/ 318510 w 906898"/>
              <a:gd name="connsiteY408" fmla="*/ 783413 h 906898"/>
              <a:gd name="connsiteX409" fmla="*/ 327772 w 906898"/>
              <a:gd name="connsiteY409" fmla="*/ 782644 h 906898"/>
              <a:gd name="connsiteX410" fmla="*/ 394471 w 906898"/>
              <a:gd name="connsiteY410" fmla="*/ 779039 h 906898"/>
              <a:gd name="connsiteX411" fmla="*/ 398676 w 906898"/>
              <a:gd name="connsiteY411" fmla="*/ 781197 h 906898"/>
              <a:gd name="connsiteX412" fmla="*/ 400779 w 906898"/>
              <a:gd name="connsiteY412" fmla="*/ 781197 h 906898"/>
              <a:gd name="connsiteX413" fmla="*/ 398676 w 906898"/>
              <a:gd name="connsiteY413" fmla="*/ 783355 h 906898"/>
              <a:gd name="connsiteX414" fmla="*/ 394471 w 906898"/>
              <a:gd name="connsiteY414" fmla="*/ 779039 h 906898"/>
              <a:gd name="connsiteX415" fmla="*/ 539637 w 906898"/>
              <a:gd name="connsiteY415" fmla="*/ 776341 h 906898"/>
              <a:gd name="connsiteX416" fmla="*/ 542708 w 906898"/>
              <a:gd name="connsiteY416" fmla="*/ 777113 h 906898"/>
              <a:gd name="connsiteX417" fmla="*/ 544755 w 906898"/>
              <a:gd name="connsiteY417" fmla="*/ 779172 h 906898"/>
              <a:gd name="connsiteX418" fmla="*/ 548850 w 906898"/>
              <a:gd name="connsiteY418" fmla="*/ 783288 h 906898"/>
              <a:gd name="connsiteX419" fmla="*/ 557039 w 906898"/>
              <a:gd name="connsiteY419" fmla="*/ 783288 h 906898"/>
              <a:gd name="connsiteX420" fmla="*/ 561134 w 906898"/>
              <a:gd name="connsiteY420" fmla="*/ 789464 h 906898"/>
              <a:gd name="connsiteX421" fmla="*/ 559087 w 906898"/>
              <a:gd name="connsiteY421" fmla="*/ 791522 h 906898"/>
              <a:gd name="connsiteX422" fmla="*/ 552945 w 906898"/>
              <a:gd name="connsiteY422" fmla="*/ 789464 h 906898"/>
              <a:gd name="connsiteX423" fmla="*/ 546803 w 906898"/>
              <a:gd name="connsiteY423" fmla="*/ 793580 h 906898"/>
              <a:gd name="connsiteX424" fmla="*/ 542708 w 906898"/>
              <a:gd name="connsiteY424" fmla="*/ 793580 h 906898"/>
              <a:gd name="connsiteX425" fmla="*/ 540661 w 906898"/>
              <a:gd name="connsiteY425" fmla="*/ 787405 h 906898"/>
              <a:gd name="connsiteX426" fmla="*/ 542708 w 906898"/>
              <a:gd name="connsiteY426" fmla="*/ 785347 h 906898"/>
              <a:gd name="connsiteX427" fmla="*/ 536566 w 906898"/>
              <a:gd name="connsiteY427" fmla="*/ 781230 h 906898"/>
              <a:gd name="connsiteX428" fmla="*/ 536566 w 906898"/>
              <a:gd name="connsiteY428" fmla="*/ 777113 h 906898"/>
              <a:gd name="connsiteX429" fmla="*/ 539637 w 906898"/>
              <a:gd name="connsiteY429" fmla="*/ 776341 h 906898"/>
              <a:gd name="connsiteX430" fmla="*/ 465218 w 906898"/>
              <a:gd name="connsiteY430" fmla="*/ 775592 h 906898"/>
              <a:gd name="connsiteX431" fmla="*/ 474615 w 906898"/>
              <a:gd name="connsiteY431" fmla="*/ 781230 h 906898"/>
              <a:gd name="connsiteX432" fmla="*/ 476674 w 906898"/>
              <a:gd name="connsiteY432" fmla="*/ 785347 h 906898"/>
              <a:gd name="connsiteX433" fmla="*/ 486966 w 906898"/>
              <a:gd name="connsiteY433" fmla="*/ 791522 h 906898"/>
              <a:gd name="connsiteX434" fmla="*/ 491082 w 906898"/>
              <a:gd name="connsiteY434" fmla="*/ 791522 h 906898"/>
              <a:gd name="connsiteX435" fmla="*/ 489024 w 906898"/>
              <a:gd name="connsiteY435" fmla="*/ 793580 h 906898"/>
              <a:gd name="connsiteX436" fmla="*/ 476986 w 906898"/>
              <a:gd name="connsiteY436" fmla="*/ 791574 h 906898"/>
              <a:gd name="connsiteX437" fmla="*/ 476416 w 906898"/>
              <a:gd name="connsiteY437" fmla="*/ 791006 h 906898"/>
              <a:gd name="connsiteX438" fmla="*/ 472557 w 906898"/>
              <a:gd name="connsiteY438" fmla="*/ 783288 h 906898"/>
              <a:gd name="connsiteX439" fmla="*/ 468440 w 906898"/>
              <a:gd name="connsiteY439" fmla="*/ 781230 h 906898"/>
              <a:gd name="connsiteX440" fmla="*/ 532390 w 906898"/>
              <a:gd name="connsiteY440" fmla="*/ 775055 h 906898"/>
              <a:gd name="connsiteX441" fmla="*/ 534452 w 906898"/>
              <a:gd name="connsiteY441" fmla="*/ 775055 h 906898"/>
              <a:gd name="connsiteX442" fmla="*/ 538576 w 906898"/>
              <a:gd name="connsiteY442" fmla="*/ 787434 h 906898"/>
              <a:gd name="connsiteX443" fmla="*/ 540638 w 906898"/>
              <a:gd name="connsiteY443" fmla="*/ 795686 h 906898"/>
              <a:gd name="connsiteX444" fmla="*/ 548885 w 906898"/>
              <a:gd name="connsiteY444" fmla="*/ 795686 h 906898"/>
              <a:gd name="connsiteX445" fmla="*/ 555071 w 906898"/>
              <a:gd name="connsiteY445" fmla="*/ 795686 h 906898"/>
              <a:gd name="connsiteX446" fmla="*/ 563318 w 906898"/>
              <a:gd name="connsiteY446" fmla="*/ 791560 h 906898"/>
              <a:gd name="connsiteX447" fmla="*/ 565380 w 906898"/>
              <a:gd name="connsiteY447" fmla="*/ 791560 h 906898"/>
              <a:gd name="connsiteX448" fmla="*/ 567442 w 906898"/>
              <a:gd name="connsiteY448" fmla="*/ 793623 h 906898"/>
              <a:gd name="connsiteX449" fmla="*/ 559194 w 906898"/>
              <a:gd name="connsiteY449" fmla="*/ 801876 h 906898"/>
              <a:gd name="connsiteX450" fmla="*/ 550947 w 906898"/>
              <a:gd name="connsiteY450" fmla="*/ 797749 h 906898"/>
              <a:gd name="connsiteX451" fmla="*/ 548885 w 906898"/>
              <a:gd name="connsiteY451" fmla="*/ 801876 h 906898"/>
              <a:gd name="connsiteX452" fmla="*/ 538576 w 906898"/>
              <a:gd name="connsiteY452" fmla="*/ 801876 h 906898"/>
              <a:gd name="connsiteX453" fmla="*/ 534452 w 906898"/>
              <a:gd name="connsiteY453" fmla="*/ 795686 h 906898"/>
              <a:gd name="connsiteX454" fmla="*/ 534452 w 906898"/>
              <a:gd name="connsiteY454" fmla="*/ 789497 h 906898"/>
              <a:gd name="connsiteX455" fmla="*/ 528266 w 906898"/>
              <a:gd name="connsiteY455" fmla="*/ 781244 h 906898"/>
              <a:gd name="connsiteX456" fmla="*/ 532390 w 906898"/>
              <a:gd name="connsiteY456" fmla="*/ 775055 h 906898"/>
              <a:gd name="connsiteX457" fmla="*/ 643458 w 906898"/>
              <a:gd name="connsiteY457" fmla="*/ 774604 h 906898"/>
              <a:gd name="connsiteX458" fmla="*/ 647579 w 906898"/>
              <a:gd name="connsiteY458" fmla="*/ 777173 h 906898"/>
              <a:gd name="connsiteX459" fmla="*/ 651701 w 906898"/>
              <a:gd name="connsiteY459" fmla="*/ 795670 h 906898"/>
              <a:gd name="connsiteX460" fmla="*/ 622851 w 906898"/>
              <a:gd name="connsiteY460" fmla="*/ 816223 h 906898"/>
              <a:gd name="connsiteX461" fmla="*/ 594002 w 906898"/>
              <a:gd name="connsiteY461" fmla="*/ 799781 h 906898"/>
              <a:gd name="connsiteX462" fmla="*/ 596063 w 906898"/>
              <a:gd name="connsiteY462" fmla="*/ 797726 h 906898"/>
              <a:gd name="connsiteX463" fmla="*/ 604305 w 906898"/>
              <a:gd name="connsiteY463" fmla="*/ 803891 h 906898"/>
              <a:gd name="connsiteX464" fmla="*/ 633155 w 906898"/>
              <a:gd name="connsiteY464" fmla="*/ 805947 h 906898"/>
              <a:gd name="connsiteX465" fmla="*/ 641397 w 906898"/>
              <a:gd name="connsiteY465" fmla="*/ 795670 h 906898"/>
              <a:gd name="connsiteX466" fmla="*/ 639337 w 906898"/>
              <a:gd name="connsiteY466" fmla="*/ 787449 h 906898"/>
              <a:gd name="connsiteX467" fmla="*/ 635215 w 906898"/>
              <a:gd name="connsiteY467" fmla="*/ 793615 h 906898"/>
              <a:gd name="connsiteX468" fmla="*/ 629033 w 906898"/>
              <a:gd name="connsiteY468" fmla="*/ 793615 h 906898"/>
              <a:gd name="connsiteX469" fmla="*/ 624912 w 906898"/>
              <a:gd name="connsiteY469" fmla="*/ 787449 h 906898"/>
              <a:gd name="connsiteX470" fmla="*/ 633155 w 906898"/>
              <a:gd name="connsiteY470" fmla="*/ 781284 h 906898"/>
              <a:gd name="connsiteX471" fmla="*/ 639337 w 906898"/>
              <a:gd name="connsiteY471" fmla="*/ 775118 h 906898"/>
              <a:gd name="connsiteX472" fmla="*/ 643458 w 906898"/>
              <a:gd name="connsiteY472" fmla="*/ 774604 h 906898"/>
              <a:gd name="connsiteX473" fmla="*/ 295353 w 906898"/>
              <a:gd name="connsiteY473" fmla="*/ 774340 h 906898"/>
              <a:gd name="connsiteX474" fmla="*/ 302043 w 906898"/>
              <a:gd name="connsiteY474" fmla="*/ 779192 h 906898"/>
              <a:gd name="connsiteX475" fmla="*/ 306159 w 906898"/>
              <a:gd name="connsiteY475" fmla="*/ 777149 h 906898"/>
              <a:gd name="connsiteX476" fmla="*/ 314393 w 906898"/>
              <a:gd name="connsiteY476" fmla="*/ 777149 h 906898"/>
              <a:gd name="connsiteX477" fmla="*/ 316451 w 906898"/>
              <a:gd name="connsiteY477" fmla="*/ 781235 h 906898"/>
              <a:gd name="connsiteX478" fmla="*/ 310276 w 906898"/>
              <a:gd name="connsiteY478" fmla="*/ 785321 h 906898"/>
              <a:gd name="connsiteX479" fmla="*/ 293809 w 906898"/>
              <a:gd name="connsiteY479" fmla="*/ 787364 h 906898"/>
              <a:gd name="connsiteX480" fmla="*/ 287634 w 906898"/>
              <a:gd name="connsiteY480" fmla="*/ 797580 h 906898"/>
              <a:gd name="connsiteX481" fmla="*/ 279401 w 906898"/>
              <a:gd name="connsiteY481" fmla="*/ 797580 h 906898"/>
              <a:gd name="connsiteX482" fmla="*/ 277342 w 906898"/>
              <a:gd name="connsiteY482" fmla="*/ 787364 h 906898"/>
              <a:gd name="connsiteX483" fmla="*/ 285576 w 906898"/>
              <a:gd name="connsiteY483" fmla="*/ 783278 h 906898"/>
              <a:gd name="connsiteX484" fmla="*/ 285576 w 906898"/>
              <a:gd name="connsiteY484" fmla="*/ 777149 h 906898"/>
              <a:gd name="connsiteX485" fmla="*/ 295353 w 906898"/>
              <a:gd name="connsiteY485" fmla="*/ 774340 h 906898"/>
              <a:gd name="connsiteX486" fmla="*/ 464212 w 906898"/>
              <a:gd name="connsiteY486" fmla="*/ 773830 h 906898"/>
              <a:gd name="connsiteX487" fmla="*/ 465218 w 906898"/>
              <a:gd name="connsiteY487" fmla="*/ 775592 h 906898"/>
              <a:gd name="connsiteX488" fmla="*/ 464323 w 906898"/>
              <a:gd name="connsiteY488" fmla="*/ 775055 h 906898"/>
              <a:gd name="connsiteX489" fmla="*/ 369816 w 906898"/>
              <a:gd name="connsiteY489" fmla="*/ 771071 h 906898"/>
              <a:gd name="connsiteX490" fmla="*/ 375949 w 906898"/>
              <a:gd name="connsiteY490" fmla="*/ 775157 h 906898"/>
              <a:gd name="connsiteX491" fmla="*/ 375949 w 906898"/>
              <a:gd name="connsiteY491" fmla="*/ 779243 h 906898"/>
              <a:gd name="connsiteX492" fmla="*/ 380038 w 906898"/>
              <a:gd name="connsiteY492" fmla="*/ 779243 h 906898"/>
              <a:gd name="connsiteX493" fmla="*/ 380038 w 906898"/>
              <a:gd name="connsiteY493" fmla="*/ 785372 h 906898"/>
              <a:gd name="connsiteX494" fmla="*/ 380038 w 906898"/>
              <a:gd name="connsiteY494" fmla="*/ 787416 h 906898"/>
              <a:gd name="connsiteX495" fmla="*/ 384127 w 906898"/>
              <a:gd name="connsiteY495" fmla="*/ 791502 h 906898"/>
              <a:gd name="connsiteX496" fmla="*/ 375949 w 906898"/>
              <a:gd name="connsiteY496" fmla="*/ 797631 h 906898"/>
              <a:gd name="connsiteX497" fmla="*/ 373905 w 906898"/>
              <a:gd name="connsiteY497" fmla="*/ 791502 h 906898"/>
              <a:gd name="connsiteX498" fmla="*/ 359594 w 906898"/>
              <a:gd name="connsiteY498" fmla="*/ 787416 h 906898"/>
              <a:gd name="connsiteX499" fmla="*/ 351416 w 906898"/>
              <a:gd name="connsiteY499" fmla="*/ 789459 h 906898"/>
              <a:gd name="connsiteX500" fmla="*/ 347327 w 906898"/>
              <a:gd name="connsiteY500" fmla="*/ 783329 h 906898"/>
              <a:gd name="connsiteX501" fmla="*/ 355505 w 906898"/>
              <a:gd name="connsiteY501" fmla="*/ 781286 h 906898"/>
              <a:gd name="connsiteX502" fmla="*/ 355505 w 906898"/>
              <a:gd name="connsiteY502" fmla="*/ 775157 h 906898"/>
              <a:gd name="connsiteX503" fmla="*/ 361638 w 906898"/>
              <a:gd name="connsiteY503" fmla="*/ 775157 h 906898"/>
              <a:gd name="connsiteX504" fmla="*/ 369816 w 906898"/>
              <a:gd name="connsiteY504" fmla="*/ 771071 h 906898"/>
              <a:gd name="connsiteX505" fmla="*/ 552834 w 906898"/>
              <a:gd name="connsiteY505" fmla="*/ 768747 h 906898"/>
              <a:gd name="connsiteX506" fmla="*/ 554826 w 906898"/>
              <a:gd name="connsiteY506" fmla="*/ 779260 h 906898"/>
              <a:gd name="connsiteX507" fmla="*/ 550842 w 906898"/>
              <a:gd name="connsiteY507" fmla="*/ 781363 h 906898"/>
              <a:gd name="connsiteX508" fmla="*/ 546858 w 906898"/>
              <a:gd name="connsiteY508" fmla="*/ 777157 h 906898"/>
              <a:gd name="connsiteX509" fmla="*/ 546858 w 906898"/>
              <a:gd name="connsiteY509" fmla="*/ 775055 h 906898"/>
              <a:gd name="connsiteX510" fmla="*/ 552834 w 906898"/>
              <a:gd name="connsiteY510" fmla="*/ 768747 h 906898"/>
              <a:gd name="connsiteX511" fmla="*/ 394471 w 906898"/>
              <a:gd name="connsiteY511" fmla="*/ 768747 h 906898"/>
              <a:gd name="connsiteX512" fmla="*/ 396463 w 906898"/>
              <a:gd name="connsiteY512" fmla="*/ 772952 h 906898"/>
              <a:gd name="connsiteX513" fmla="*/ 396463 w 906898"/>
              <a:gd name="connsiteY513" fmla="*/ 775055 h 906898"/>
              <a:gd name="connsiteX514" fmla="*/ 394471 w 906898"/>
              <a:gd name="connsiteY514" fmla="*/ 768747 h 906898"/>
              <a:gd name="connsiteX515" fmla="*/ 665422 w 906898"/>
              <a:gd name="connsiteY515" fmla="*/ 768306 h 906898"/>
              <a:gd name="connsiteX516" fmla="*/ 667996 w 906898"/>
              <a:gd name="connsiteY516" fmla="*/ 772961 h 906898"/>
              <a:gd name="connsiteX517" fmla="*/ 665962 w 906898"/>
              <a:gd name="connsiteY517" fmla="*/ 787441 h 906898"/>
              <a:gd name="connsiteX518" fmla="*/ 655795 w 906898"/>
              <a:gd name="connsiteY518" fmla="*/ 793647 h 906898"/>
              <a:gd name="connsiteX519" fmla="*/ 659862 w 906898"/>
              <a:gd name="connsiteY519" fmla="*/ 787441 h 906898"/>
              <a:gd name="connsiteX520" fmla="*/ 665962 w 906898"/>
              <a:gd name="connsiteY520" fmla="*/ 777098 h 906898"/>
              <a:gd name="connsiteX521" fmla="*/ 663929 w 906898"/>
              <a:gd name="connsiteY521" fmla="*/ 768823 h 906898"/>
              <a:gd name="connsiteX522" fmla="*/ 665422 w 906898"/>
              <a:gd name="connsiteY522" fmla="*/ 768306 h 906898"/>
              <a:gd name="connsiteX523" fmla="*/ 460207 w 906898"/>
              <a:gd name="connsiteY523" fmla="*/ 766821 h 906898"/>
              <a:gd name="connsiteX524" fmla="*/ 463809 w 906898"/>
              <a:gd name="connsiteY524" fmla="*/ 769394 h 906898"/>
              <a:gd name="connsiteX525" fmla="*/ 464212 w 906898"/>
              <a:gd name="connsiteY525" fmla="*/ 773830 h 906898"/>
              <a:gd name="connsiteX526" fmla="*/ 466515 w 906898"/>
              <a:gd name="connsiteY526" fmla="*/ 766755 h 906898"/>
              <a:gd name="connsiteX527" fmla="*/ 480846 w 906898"/>
              <a:gd name="connsiteY527" fmla="*/ 766755 h 906898"/>
              <a:gd name="connsiteX528" fmla="*/ 482893 w 906898"/>
              <a:gd name="connsiteY528" fmla="*/ 772930 h 906898"/>
              <a:gd name="connsiteX529" fmla="*/ 484940 w 906898"/>
              <a:gd name="connsiteY529" fmla="*/ 777047 h 906898"/>
              <a:gd name="connsiteX530" fmla="*/ 491082 w 906898"/>
              <a:gd name="connsiteY530" fmla="*/ 781163 h 906898"/>
              <a:gd name="connsiteX531" fmla="*/ 489035 w 906898"/>
              <a:gd name="connsiteY531" fmla="*/ 787339 h 906898"/>
              <a:gd name="connsiteX532" fmla="*/ 480846 w 906898"/>
              <a:gd name="connsiteY532" fmla="*/ 785280 h 906898"/>
              <a:gd name="connsiteX533" fmla="*/ 478799 w 906898"/>
              <a:gd name="connsiteY533" fmla="*/ 777047 h 906898"/>
              <a:gd name="connsiteX534" fmla="*/ 472657 w 906898"/>
              <a:gd name="connsiteY534" fmla="*/ 777047 h 906898"/>
              <a:gd name="connsiteX535" fmla="*/ 466515 w 906898"/>
              <a:gd name="connsiteY535" fmla="*/ 772930 h 906898"/>
              <a:gd name="connsiteX536" fmla="*/ 466515 w 906898"/>
              <a:gd name="connsiteY536" fmla="*/ 766755 h 906898"/>
              <a:gd name="connsiteX537" fmla="*/ 449990 w 906898"/>
              <a:gd name="connsiteY537" fmla="*/ 766755 h 906898"/>
              <a:gd name="connsiteX538" fmla="*/ 456192 w 906898"/>
              <a:gd name="connsiteY538" fmla="*/ 766755 h 906898"/>
              <a:gd name="connsiteX539" fmla="*/ 464462 w 906898"/>
              <a:gd name="connsiteY539" fmla="*/ 783222 h 906898"/>
              <a:gd name="connsiteX540" fmla="*/ 470665 w 906898"/>
              <a:gd name="connsiteY540" fmla="*/ 785280 h 906898"/>
              <a:gd name="connsiteX541" fmla="*/ 476416 w 906898"/>
              <a:gd name="connsiteY541" fmla="*/ 791006 h 906898"/>
              <a:gd name="connsiteX542" fmla="*/ 476674 w 906898"/>
              <a:gd name="connsiteY542" fmla="*/ 791522 h 906898"/>
              <a:gd name="connsiteX543" fmla="*/ 476986 w 906898"/>
              <a:gd name="connsiteY543" fmla="*/ 791574 h 906898"/>
              <a:gd name="connsiteX544" fmla="*/ 483069 w 906898"/>
              <a:gd name="connsiteY544" fmla="*/ 797631 h 906898"/>
              <a:gd name="connsiteX545" fmla="*/ 489272 w 906898"/>
              <a:gd name="connsiteY545" fmla="*/ 797631 h 906898"/>
              <a:gd name="connsiteX546" fmla="*/ 489272 w 906898"/>
              <a:gd name="connsiteY546" fmla="*/ 807923 h 906898"/>
              <a:gd name="connsiteX547" fmla="*/ 481002 w 906898"/>
              <a:gd name="connsiteY547" fmla="*/ 805864 h 906898"/>
              <a:gd name="connsiteX548" fmla="*/ 476867 w 906898"/>
              <a:gd name="connsiteY548" fmla="*/ 801747 h 906898"/>
              <a:gd name="connsiteX549" fmla="*/ 466530 w 906898"/>
              <a:gd name="connsiteY549" fmla="*/ 801747 h 906898"/>
              <a:gd name="connsiteX550" fmla="*/ 460327 w 906898"/>
              <a:gd name="connsiteY550" fmla="*/ 791456 h 906898"/>
              <a:gd name="connsiteX551" fmla="*/ 460327 w 906898"/>
              <a:gd name="connsiteY551" fmla="*/ 785280 h 906898"/>
              <a:gd name="connsiteX552" fmla="*/ 452057 w 906898"/>
              <a:gd name="connsiteY552" fmla="*/ 779105 h 906898"/>
              <a:gd name="connsiteX553" fmla="*/ 447923 w 906898"/>
              <a:gd name="connsiteY553" fmla="*/ 768813 h 906898"/>
              <a:gd name="connsiteX554" fmla="*/ 449990 w 906898"/>
              <a:gd name="connsiteY554" fmla="*/ 766755 h 906898"/>
              <a:gd name="connsiteX555" fmla="*/ 509608 w 906898"/>
              <a:gd name="connsiteY555" fmla="*/ 762771 h 906898"/>
              <a:gd name="connsiteX556" fmla="*/ 513725 w 906898"/>
              <a:gd name="connsiteY556" fmla="*/ 764829 h 906898"/>
              <a:gd name="connsiteX557" fmla="*/ 501374 w 906898"/>
              <a:gd name="connsiteY557" fmla="*/ 783355 h 906898"/>
              <a:gd name="connsiteX558" fmla="*/ 503433 w 906898"/>
              <a:gd name="connsiteY558" fmla="*/ 808055 h 906898"/>
              <a:gd name="connsiteX559" fmla="*/ 519900 w 906898"/>
              <a:gd name="connsiteY559" fmla="*/ 812172 h 906898"/>
              <a:gd name="connsiteX560" fmla="*/ 519900 w 906898"/>
              <a:gd name="connsiteY560" fmla="*/ 810114 h 906898"/>
              <a:gd name="connsiteX561" fmla="*/ 511666 w 906898"/>
              <a:gd name="connsiteY561" fmla="*/ 805997 h 906898"/>
              <a:gd name="connsiteX562" fmla="*/ 511666 w 906898"/>
              <a:gd name="connsiteY562" fmla="*/ 797763 h 906898"/>
              <a:gd name="connsiteX563" fmla="*/ 521958 w 906898"/>
              <a:gd name="connsiteY563" fmla="*/ 793647 h 906898"/>
              <a:gd name="connsiteX564" fmla="*/ 524017 w 906898"/>
              <a:gd name="connsiteY564" fmla="*/ 799822 h 906898"/>
              <a:gd name="connsiteX565" fmla="*/ 524017 w 906898"/>
              <a:gd name="connsiteY565" fmla="*/ 803939 h 906898"/>
              <a:gd name="connsiteX566" fmla="*/ 530192 w 906898"/>
              <a:gd name="connsiteY566" fmla="*/ 803939 h 906898"/>
              <a:gd name="connsiteX567" fmla="*/ 532250 w 906898"/>
              <a:gd name="connsiteY567" fmla="*/ 812172 h 906898"/>
              <a:gd name="connsiteX568" fmla="*/ 526075 w 906898"/>
              <a:gd name="connsiteY568" fmla="*/ 820406 h 906898"/>
              <a:gd name="connsiteX569" fmla="*/ 503433 w 906898"/>
              <a:gd name="connsiteY569" fmla="*/ 818347 h 906898"/>
              <a:gd name="connsiteX570" fmla="*/ 499316 w 906898"/>
              <a:gd name="connsiteY570" fmla="*/ 812172 h 906898"/>
              <a:gd name="connsiteX571" fmla="*/ 493141 w 906898"/>
              <a:gd name="connsiteY571" fmla="*/ 803939 h 906898"/>
              <a:gd name="connsiteX572" fmla="*/ 493141 w 906898"/>
              <a:gd name="connsiteY572" fmla="*/ 791588 h 906898"/>
              <a:gd name="connsiteX573" fmla="*/ 509608 w 906898"/>
              <a:gd name="connsiteY573" fmla="*/ 762771 h 906898"/>
              <a:gd name="connsiteX574" fmla="*/ 139434 w 906898"/>
              <a:gd name="connsiteY574" fmla="*/ 759784 h 906898"/>
              <a:gd name="connsiteX575" fmla="*/ 142906 w 906898"/>
              <a:gd name="connsiteY575" fmla="*/ 763992 h 906898"/>
              <a:gd name="connsiteX576" fmla="*/ 155476 w 906898"/>
              <a:gd name="connsiteY576" fmla="*/ 774363 h 906898"/>
              <a:gd name="connsiteX577" fmla="*/ 384179 w 906898"/>
              <a:gd name="connsiteY577" fmla="*/ 758787 h 906898"/>
              <a:gd name="connsiteX578" fmla="*/ 386171 w 906898"/>
              <a:gd name="connsiteY578" fmla="*/ 764763 h 906898"/>
              <a:gd name="connsiteX579" fmla="*/ 384179 w 906898"/>
              <a:gd name="connsiteY579" fmla="*/ 760779 h 906898"/>
              <a:gd name="connsiteX580" fmla="*/ 384179 w 906898"/>
              <a:gd name="connsiteY580" fmla="*/ 758787 h 906898"/>
              <a:gd name="connsiteX581" fmla="*/ 314459 w 906898"/>
              <a:gd name="connsiteY581" fmla="*/ 758787 h 906898"/>
              <a:gd name="connsiteX582" fmla="*/ 322427 w 906898"/>
              <a:gd name="connsiteY582" fmla="*/ 764763 h 906898"/>
              <a:gd name="connsiteX583" fmla="*/ 322427 w 906898"/>
              <a:gd name="connsiteY583" fmla="*/ 768747 h 906898"/>
              <a:gd name="connsiteX584" fmla="*/ 318593 w 906898"/>
              <a:gd name="connsiteY584" fmla="*/ 764913 h 906898"/>
              <a:gd name="connsiteX585" fmla="*/ 318576 w 906898"/>
              <a:gd name="connsiteY585" fmla="*/ 764708 h 906898"/>
              <a:gd name="connsiteX586" fmla="*/ 318199 w 906898"/>
              <a:gd name="connsiteY586" fmla="*/ 764519 h 906898"/>
              <a:gd name="connsiteX587" fmla="*/ 314459 w 906898"/>
              <a:gd name="connsiteY587" fmla="*/ 760779 h 906898"/>
              <a:gd name="connsiteX588" fmla="*/ 314459 w 906898"/>
              <a:gd name="connsiteY588" fmla="*/ 758787 h 906898"/>
              <a:gd name="connsiteX589" fmla="*/ 297478 w 906898"/>
              <a:gd name="connsiteY589" fmla="*/ 757977 h 906898"/>
              <a:gd name="connsiteX590" fmla="*/ 302109 w 906898"/>
              <a:gd name="connsiteY590" fmla="*/ 760585 h 906898"/>
              <a:gd name="connsiteX591" fmla="*/ 302109 w 906898"/>
              <a:gd name="connsiteY591" fmla="*/ 764708 h 906898"/>
              <a:gd name="connsiteX592" fmla="*/ 304167 w 906898"/>
              <a:gd name="connsiteY592" fmla="*/ 764708 h 906898"/>
              <a:gd name="connsiteX593" fmla="*/ 310343 w 906898"/>
              <a:gd name="connsiteY593" fmla="*/ 760585 h 906898"/>
              <a:gd name="connsiteX594" fmla="*/ 318199 w 906898"/>
              <a:gd name="connsiteY594" fmla="*/ 764519 h 906898"/>
              <a:gd name="connsiteX595" fmla="*/ 318593 w 906898"/>
              <a:gd name="connsiteY595" fmla="*/ 764913 h 906898"/>
              <a:gd name="connsiteX596" fmla="*/ 318834 w 906898"/>
              <a:gd name="connsiteY596" fmla="*/ 767799 h 906898"/>
              <a:gd name="connsiteX597" fmla="*/ 320635 w 906898"/>
              <a:gd name="connsiteY597" fmla="*/ 770891 h 906898"/>
              <a:gd name="connsiteX598" fmla="*/ 330927 w 906898"/>
              <a:gd name="connsiteY598" fmla="*/ 772952 h 906898"/>
              <a:gd name="connsiteX599" fmla="*/ 335043 w 906898"/>
              <a:gd name="connsiteY599" fmla="*/ 779136 h 906898"/>
              <a:gd name="connsiteX600" fmla="*/ 328868 w 906898"/>
              <a:gd name="connsiteY600" fmla="*/ 779136 h 906898"/>
              <a:gd name="connsiteX601" fmla="*/ 318576 w 906898"/>
              <a:gd name="connsiteY601" fmla="*/ 781197 h 906898"/>
              <a:gd name="connsiteX602" fmla="*/ 314459 w 906898"/>
              <a:gd name="connsiteY602" fmla="*/ 775014 h 906898"/>
              <a:gd name="connsiteX603" fmla="*/ 300051 w 906898"/>
              <a:gd name="connsiteY603" fmla="*/ 772952 h 906898"/>
              <a:gd name="connsiteX604" fmla="*/ 287700 w 906898"/>
              <a:gd name="connsiteY604" fmla="*/ 772952 h 906898"/>
              <a:gd name="connsiteX605" fmla="*/ 281525 w 906898"/>
              <a:gd name="connsiteY605" fmla="*/ 783258 h 906898"/>
              <a:gd name="connsiteX606" fmla="*/ 275350 w 906898"/>
              <a:gd name="connsiteY606" fmla="*/ 787380 h 906898"/>
              <a:gd name="connsiteX607" fmla="*/ 275350 w 906898"/>
              <a:gd name="connsiteY607" fmla="*/ 797686 h 906898"/>
              <a:gd name="connsiteX608" fmla="*/ 277408 w 906898"/>
              <a:gd name="connsiteY608" fmla="*/ 799747 h 906898"/>
              <a:gd name="connsiteX609" fmla="*/ 267116 w 906898"/>
              <a:gd name="connsiteY609" fmla="*/ 805931 h 906898"/>
              <a:gd name="connsiteX610" fmla="*/ 263000 w 906898"/>
              <a:gd name="connsiteY610" fmla="*/ 799747 h 906898"/>
              <a:gd name="connsiteX611" fmla="*/ 265058 w 906898"/>
              <a:gd name="connsiteY611" fmla="*/ 791503 h 906898"/>
              <a:gd name="connsiteX612" fmla="*/ 269175 w 906898"/>
              <a:gd name="connsiteY612" fmla="*/ 789442 h 906898"/>
              <a:gd name="connsiteX613" fmla="*/ 267116 w 906898"/>
              <a:gd name="connsiteY613" fmla="*/ 781197 h 906898"/>
              <a:gd name="connsiteX614" fmla="*/ 269175 w 906898"/>
              <a:gd name="connsiteY614" fmla="*/ 775014 h 906898"/>
              <a:gd name="connsiteX615" fmla="*/ 281525 w 906898"/>
              <a:gd name="connsiteY615" fmla="*/ 770891 h 906898"/>
              <a:gd name="connsiteX616" fmla="*/ 289759 w 906898"/>
              <a:gd name="connsiteY616" fmla="*/ 760585 h 906898"/>
              <a:gd name="connsiteX617" fmla="*/ 297992 w 906898"/>
              <a:gd name="connsiteY617" fmla="*/ 760585 h 906898"/>
              <a:gd name="connsiteX618" fmla="*/ 295934 w 906898"/>
              <a:gd name="connsiteY618" fmla="*/ 758524 h 906898"/>
              <a:gd name="connsiteX619" fmla="*/ 297478 w 906898"/>
              <a:gd name="connsiteY619" fmla="*/ 757977 h 906898"/>
              <a:gd name="connsiteX620" fmla="*/ 373665 w 906898"/>
              <a:gd name="connsiteY620" fmla="*/ 755757 h 906898"/>
              <a:gd name="connsiteX621" fmla="*/ 382118 w 906898"/>
              <a:gd name="connsiteY621" fmla="*/ 760646 h 906898"/>
              <a:gd name="connsiteX622" fmla="*/ 386217 w 906898"/>
              <a:gd name="connsiteY622" fmla="*/ 768880 h 906898"/>
              <a:gd name="connsiteX623" fmla="*/ 392365 w 906898"/>
              <a:gd name="connsiteY623" fmla="*/ 770938 h 906898"/>
              <a:gd name="connsiteX624" fmla="*/ 390315 w 906898"/>
              <a:gd name="connsiteY624" fmla="*/ 779172 h 906898"/>
              <a:gd name="connsiteX625" fmla="*/ 396463 w 906898"/>
              <a:gd name="connsiteY625" fmla="*/ 783288 h 906898"/>
              <a:gd name="connsiteX626" fmla="*/ 396463 w 906898"/>
              <a:gd name="connsiteY626" fmla="*/ 793580 h 906898"/>
              <a:gd name="connsiteX627" fmla="*/ 392365 w 906898"/>
              <a:gd name="connsiteY627" fmla="*/ 795639 h 906898"/>
              <a:gd name="connsiteX628" fmla="*/ 388266 w 906898"/>
              <a:gd name="connsiteY628" fmla="*/ 793580 h 906898"/>
              <a:gd name="connsiteX629" fmla="*/ 384168 w 906898"/>
              <a:gd name="connsiteY629" fmla="*/ 785347 h 906898"/>
              <a:gd name="connsiteX630" fmla="*/ 382118 w 906898"/>
              <a:gd name="connsiteY630" fmla="*/ 779172 h 906898"/>
              <a:gd name="connsiteX631" fmla="*/ 378020 w 906898"/>
              <a:gd name="connsiteY631" fmla="*/ 777113 h 906898"/>
              <a:gd name="connsiteX632" fmla="*/ 371872 w 906898"/>
              <a:gd name="connsiteY632" fmla="*/ 768880 h 906898"/>
              <a:gd name="connsiteX633" fmla="*/ 363675 w 906898"/>
              <a:gd name="connsiteY633" fmla="*/ 770938 h 906898"/>
              <a:gd name="connsiteX634" fmla="*/ 353429 w 906898"/>
              <a:gd name="connsiteY634" fmla="*/ 772996 h 906898"/>
              <a:gd name="connsiteX635" fmla="*/ 347281 w 906898"/>
              <a:gd name="connsiteY635" fmla="*/ 781230 h 906898"/>
              <a:gd name="connsiteX636" fmla="*/ 341134 w 906898"/>
              <a:gd name="connsiteY636" fmla="*/ 781230 h 906898"/>
              <a:gd name="connsiteX637" fmla="*/ 339084 w 906898"/>
              <a:gd name="connsiteY637" fmla="*/ 777113 h 906898"/>
              <a:gd name="connsiteX638" fmla="*/ 341134 w 906898"/>
              <a:gd name="connsiteY638" fmla="*/ 770938 h 906898"/>
              <a:gd name="connsiteX639" fmla="*/ 347281 w 906898"/>
              <a:gd name="connsiteY639" fmla="*/ 768880 h 906898"/>
              <a:gd name="connsiteX640" fmla="*/ 349331 w 906898"/>
              <a:gd name="connsiteY640" fmla="*/ 764763 h 906898"/>
              <a:gd name="connsiteX641" fmla="*/ 351380 w 906898"/>
              <a:gd name="connsiteY641" fmla="*/ 760646 h 906898"/>
              <a:gd name="connsiteX642" fmla="*/ 357528 w 906898"/>
              <a:gd name="connsiteY642" fmla="*/ 758588 h 906898"/>
              <a:gd name="connsiteX643" fmla="*/ 361370 w 906898"/>
              <a:gd name="connsiteY643" fmla="*/ 760132 h 906898"/>
              <a:gd name="connsiteX644" fmla="*/ 363479 w 906898"/>
              <a:gd name="connsiteY644" fmla="*/ 758719 h 906898"/>
              <a:gd name="connsiteX645" fmla="*/ 363675 w 906898"/>
              <a:gd name="connsiteY645" fmla="*/ 758588 h 906898"/>
              <a:gd name="connsiteX646" fmla="*/ 373665 w 906898"/>
              <a:gd name="connsiteY646" fmla="*/ 755757 h 906898"/>
              <a:gd name="connsiteX647" fmla="*/ 608415 w 906898"/>
              <a:gd name="connsiteY647" fmla="*/ 752000 h 906898"/>
              <a:gd name="connsiteX648" fmla="*/ 610602 w 906898"/>
              <a:gd name="connsiteY648" fmla="*/ 754613 h 906898"/>
              <a:gd name="connsiteX649" fmla="*/ 606485 w 906898"/>
              <a:gd name="connsiteY649" fmla="*/ 762771 h 906898"/>
              <a:gd name="connsiteX650" fmla="*/ 600310 w 906898"/>
              <a:gd name="connsiteY650" fmla="*/ 752574 h 906898"/>
              <a:gd name="connsiteX651" fmla="*/ 608415 w 906898"/>
              <a:gd name="connsiteY651" fmla="*/ 752000 h 906898"/>
              <a:gd name="connsiteX652" fmla="*/ 461557 w 906898"/>
              <a:gd name="connsiteY652" fmla="*/ 751947 h 906898"/>
              <a:gd name="connsiteX653" fmla="*/ 461369 w 906898"/>
              <a:gd name="connsiteY653" fmla="*/ 752230 h 906898"/>
              <a:gd name="connsiteX654" fmla="*/ 460207 w 906898"/>
              <a:gd name="connsiteY654" fmla="*/ 752479 h 906898"/>
              <a:gd name="connsiteX655" fmla="*/ 460207 w 906898"/>
              <a:gd name="connsiteY655" fmla="*/ 752230 h 906898"/>
              <a:gd name="connsiteX656" fmla="*/ 460207 w 906898"/>
              <a:gd name="connsiteY656" fmla="*/ 752015 h 906898"/>
              <a:gd name="connsiteX657" fmla="*/ 680321 w 906898"/>
              <a:gd name="connsiteY657" fmla="*/ 750487 h 906898"/>
              <a:gd name="connsiteX658" fmla="*/ 686629 w 906898"/>
              <a:gd name="connsiteY658" fmla="*/ 756712 h 906898"/>
              <a:gd name="connsiteX659" fmla="*/ 686629 w 906898"/>
              <a:gd name="connsiteY659" fmla="*/ 758787 h 906898"/>
              <a:gd name="connsiteX660" fmla="*/ 680321 w 906898"/>
              <a:gd name="connsiteY660" fmla="*/ 750487 h 906898"/>
              <a:gd name="connsiteX661" fmla="*/ 674134 w 906898"/>
              <a:gd name="connsiteY661" fmla="*/ 750487 h 906898"/>
              <a:gd name="connsiteX662" fmla="*/ 684396 w 906898"/>
              <a:gd name="connsiteY662" fmla="*/ 758721 h 906898"/>
              <a:gd name="connsiteX663" fmla="*/ 684396 w 906898"/>
              <a:gd name="connsiteY663" fmla="*/ 764896 h 906898"/>
              <a:gd name="connsiteX664" fmla="*/ 686448 w 906898"/>
              <a:gd name="connsiteY664" fmla="*/ 766954 h 906898"/>
              <a:gd name="connsiteX665" fmla="*/ 690553 w 906898"/>
              <a:gd name="connsiteY665" fmla="*/ 773129 h 906898"/>
              <a:gd name="connsiteX666" fmla="*/ 690553 w 906898"/>
              <a:gd name="connsiteY666" fmla="*/ 779305 h 906898"/>
              <a:gd name="connsiteX667" fmla="*/ 692605 w 906898"/>
              <a:gd name="connsiteY667" fmla="*/ 789596 h 906898"/>
              <a:gd name="connsiteX668" fmla="*/ 692605 w 906898"/>
              <a:gd name="connsiteY668" fmla="*/ 793713 h 906898"/>
              <a:gd name="connsiteX669" fmla="*/ 690553 w 906898"/>
              <a:gd name="connsiteY669" fmla="*/ 791655 h 906898"/>
              <a:gd name="connsiteX670" fmla="*/ 688500 w 906898"/>
              <a:gd name="connsiteY670" fmla="*/ 781363 h 906898"/>
              <a:gd name="connsiteX671" fmla="*/ 686448 w 906898"/>
              <a:gd name="connsiteY671" fmla="*/ 781363 h 906898"/>
              <a:gd name="connsiteX672" fmla="*/ 688500 w 906898"/>
              <a:gd name="connsiteY672" fmla="*/ 785480 h 906898"/>
              <a:gd name="connsiteX673" fmla="*/ 688500 w 906898"/>
              <a:gd name="connsiteY673" fmla="*/ 793713 h 906898"/>
              <a:gd name="connsiteX674" fmla="*/ 678239 w 906898"/>
              <a:gd name="connsiteY674" fmla="*/ 801947 h 906898"/>
              <a:gd name="connsiteX675" fmla="*/ 676186 w 906898"/>
              <a:gd name="connsiteY675" fmla="*/ 808122 h 906898"/>
              <a:gd name="connsiteX676" fmla="*/ 665925 w 906898"/>
              <a:gd name="connsiteY676" fmla="*/ 810180 h 906898"/>
              <a:gd name="connsiteX677" fmla="*/ 659767 w 906898"/>
              <a:gd name="connsiteY677" fmla="*/ 808122 h 906898"/>
              <a:gd name="connsiteX678" fmla="*/ 653610 w 906898"/>
              <a:gd name="connsiteY678" fmla="*/ 812239 h 906898"/>
              <a:gd name="connsiteX679" fmla="*/ 647453 w 906898"/>
              <a:gd name="connsiteY679" fmla="*/ 808122 h 906898"/>
              <a:gd name="connsiteX680" fmla="*/ 659767 w 906898"/>
              <a:gd name="connsiteY680" fmla="*/ 801947 h 906898"/>
              <a:gd name="connsiteX681" fmla="*/ 651558 w 906898"/>
              <a:gd name="connsiteY681" fmla="*/ 799888 h 906898"/>
              <a:gd name="connsiteX682" fmla="*/ 657715 w 906898"/>
              <a:gd name="connsiteY682" fmla="*/ 795772 h 906898"/>
              <a:gd name="connsiteX683" fmla="*/ 667977 w 906898"/>
              <a:gd name="connsiteY683" fmla="*/ 791655 h 906898"/>
              <a:gd name="connsiteX684" fmla="*/ 670029 w 906898"/>
              <a:gd name="connsiteY684" fmla="*/ 769012 h 906898"/>
              <a:gd name="connsiteX685" fmla="*/ 667977 w 906898"/>
              <a:gd name="connsiteY685" fmla="*/ 762837 h 906898"/>
              <a:gd name="connsiteX686" fmla="*/ 672082 w 906898"/>
              <a:gd name="connsiteY686" fmla="*/ 758721 h 906898"/>
              <a:gd name="connsiteX687" fmla="*/ 674134 w 906898"/>
              <a:gd name="connsiteY687" fmla="*/ 762837 h 906898"/>
              <a:gd name="connsiteX688" fmla="*/ 674134 w 906898"/>
              <a:gd name="connsiteY688" fmla="*/ 766954 h 906898"/>
              <a:gd name="connsiteX689" fmla="*/ 680291 w 906898"/>
              <a:gd name="connsiteY689" fmla="*/ 771071 h 906898"/>
              <a:gd name="connsiteX690" fmla="*/ 680291 w 906898"/>
              <a:gd name="connsiteY690" fmla="*/ 777246 h 906898"/>
              <a:gd name="connsiteX691" fmla="*/ 678239 w 906898"/>
              <a:gd name="connsiteY691" fmla="*/ 779305 h 906898"/>
              <a:gd name="connsiteX692" fmla="*/ 682343 w 906898"/>
              <a:gd name="connsiteY692" fmla="*/ 787538 h 906898"/>
              <a:gd name="connsiteX693" fmla="*/ 678239 w 906898"/>
              <a:gd name="connsiteY693" fmla="*/ 793713 h 906898"/>
              <a:gd name="connsiteX694" fmla="*/ 672082 w 906898"/>
              <a:gd name="connsiteY694" fmla="*/ 795772 h 906898"/>
              <a:gd name="connsiteX695" fmla="*/ 667977 w 906898"/>
              <a:gd name="connsiteY695" fmla="*/ 801947 h 906898"/>
              <a:gd name="connsiteX696" fmla="*/ 659767 w 906898"/>
              <a:gd name="connsiteY696" fmla="*/ 797830 h 906898"/>
              <a:gd name="connsiteX697" fmla="*/ 659767 w 906898"/>
              <a:gd name="connsiteY697" fmla="*/ 799888 h 906898"/>
              <a:gd name="connsiteX698" fmla="*/ 665925 w 906898"/>
              <a:gd name="connsiteY698" fmla="*/ 804005 h 906898"/>
              <a:gd name="connsiteX699" fmla="*/ 674134 w 906898"/>
              <a:gd name="connsiteY699" fmla="*/ 797830 h 906898"/>
              <a:gd name="connsiteX700" fmla="*/ 684396 w 906898"/>
              <a:gd name="connsiteY700" fmla="*/ 789596 h 906898"/>
              <a:gd name="connsiteX701" fmla="*/ 682343 w 906898"/>
              <a:gd name="connsiteY701" fmla="*/ 779305 h 906898"/>
              <a:gd name="connsiteX702" fmla="*/ 682343 w 906898"/>
              <a:gd name="connsiteY702" fmla="*/ 769012 h 906898"/>
              <a:gd name="connsiteX703" fmla="*/ 678239 w 906898"/>
              <a:gd name="connsiteY703" fmla="*/ 764896 h 906898"/>
              <a:gd name="connsiteX704" fmla="*/ 674134 w 906898"/>
              <a:gd name="connsiteY704" fmla="*/ 756662 h 906898"/>
              <a:gd name="connsiteX705" fmla="*/ 672082 w 906898"/>
              <a:gd name="connsiteY705" fmla="*/ 752545 h 906898"/>
              <a:gd name="connsiteX706" fmla="*/ 674134 w 906898"/>
              <a:gd name="connsiteY706" fmla="*/ 750487 h 906898"/>
              <a:gd name="connsiteX707" fmla="*/ 579697 w 906898"/>
              <a:gd name="connsiteY707" fmla="*/ 750487 h 906898"/>
              <a:gd name="connsiteX708" fmla="*/ 591995 w 906898"/>
              <a:gd name="connsiteY708" fmla="*/ 752534 h 906898"/>
              <a:gd name="connsiteX709" fmla="*/ 602244 w 906898"/>
              <a:gd name="connsiteY709" fmla="*/ 764818 h 906898"/>
              <a:gd name="connsiteX710" fmla="*/ 596095 w 906898"/>
              <a:gd name="connsiteY710" fmla="*/ 781197 h 906898"/>
              <a:gd name="connsiteX711" fmla="*/ 596095 w 906898"/>
              <a:gd name="connsiteY711" fmla="*/ 793481 h 906898"/>
              <a:gd name="connsiteX712" fmla="*/ 585846 w 906898"/>
              <a:gd name="connsiteY712" fmla="*/ 799623 h 906898"/>
              <a:gd name="connsiteX713" fmla="*/ 577647 w 906898"/>
              <a:gd name="connsiteY713" fmla="*/ 795528 h 906898"/>
              <a:gd name="connsiteX714" fmla="*/ 575597 w 906898"/>
              <a:gd name="connsiteY714" fmla="*/ 787339 h 906898"/>
              <a:gd name="connsiteX715" fmla="*/ 565349 w 906898"/>
              <a:gd name="connsiteY715" fmla="*/ 787339 h 906898"/>
              <a:gd name="connsiteX716" fmla="*/ 557150 w 906898"/>
              <a:gd name="connsiteY716" fmla="*/ 770960 h 906898"/>
              <a:gd name="connsiteX717" fmla="*/ 563299 w 906898"/>
              <a:gd name="connsiteY717" fmla="*/ 754582 h 906898"/>
              <a:gd name="connsiteX718" fmla="*/ 573548 w 906898"/>
              <a:gd name="connsiteY718" fmla="*/ 756629 h 906898"/>
              <a:gd name="connsiteX719" fmla="*/ 579697 w 906898"/>
              <a:gd name="connsiteY719" fmla="*/ 750487 h 906898"/>
              <a:gd name="connsiteX720" fmla="*/ 559082 w 906898"/>
              <a:gd name="connsiteY720" fmla="*/ 750487 h 906898"/>
              <a:gd name="connsiteX721" fmla="*/ 561134 w 906898"/>
              <a:gd name="connsiteY721" fmla="*/ 752534 h 906898"/>
              <a:gd name="connsiteX722" fmla="*/ 550872 w 906898"/>
              <a:gd name="connsiteY722" fmla="*/ 766866 h 906898"/>
              <a:gd name="connsiteX723" fmla="*/ 536506 w 906898"/>
              <a:gd name="connsiteY723" fmla="*/ 773008 h 906898"/>
              <a:gd name="connsiteX724" fmla="*/ 530349 w 906898"/>
              <a:gd name="connsiteY724" fmla="*/ 766866 h 906898"/>
              <a:gd name="connsiteX725" fmla="*/ 526244 w 906898"/>
              <a:gd name="connsiteY725" fmla="*/ 768913 h 906898"/>
              <a:gd name="connsiteX726" fmla="*/ 520087 w 906898"/>
              <a:gd name="connsiteY726" fmla="*/ 766866 h 906898"/>
              <a:gd name="connsiteX727" fmla="*/ 518035 w 906898"/>
              <a:gd name="connsiteY727" fmla="*/ 762771 h 906898"/>
              <a:gd name="connsiteX728" fmla="*/ 530349 w 906898"/>
              <a:gd name="connsiteY728" fmla="*/ 758676 h 906898"/>
              <a:gd name="connsiteX729" fmla="*/ 544715 w 906898"/>
              <a:gd name="connsiteY729" fmla="*/ 758676 h 906898"/>
              <a:gd name="connsiteX730" fmla="*/ 538558 w 906898"/>
              <a:gd name="connsiteY730" fmla="*/ 764818 h 906898"/>
              <a:gd name="connsiteX731" fmla="*/ 542663 w 906898"/>
              <a:gd name="connsiteY731" fmla="*/ 768913 h 906898"/>
              <a:gd name="connsiteX732" fmla="*/ 554977 w 906898"/>
              <a:gd name="connsiteY732" fmla="*/ 760724 h 906898"/>
              <a:gd name="connsiteX733" fmla="*/ 554977 w 906898"/>
              <a:gd name="connsiteY733" fmla="*/ 756629 h 906898"/>
              <a:gd name="connsiteX734" fmla="*/ 546768 w 906898"/>
              <a:gd name="connsiteY734" fmla="*/ 758676 h 906898"/>
              <a:gd name="connsiteX735" fmla="*/ 559082 w 906898"/>
              <a:gd name="connsiteY735" fmla="*/ 750487 h 906898"/>
              <a:gd name="connsiteX736" fmla="*/ 614586 w 906898"/>
              <a:gd name="connsiteY736" fmla="*/ 746171 h 906898"/>
              <a:gd name="connsiteX737" fmla="*/ 618702 w 906898"/>
              <a:gd name="connsiteY737" fmla="*/ 748234 h 906898"/>
              <a:gd name="connsiteX738" fmla="*/ 616644 w 906898"/>
              <a:gd name="connsiteY738" fmla="*/ 756487 h 906898"/>
              <a:gd name="connsiteX739" fmla="*/ 622819 w 906898"/>
              <a:gd name="connsiteY739" fmla="*/ 758550 h 906898"/>
              <a:gd name="connsiteX740" fmla="*/ 620761 w 906898"/>
              <a:gd name="connsiteY740" fmla="*/ 764739 h 906898"/>
              <a:gd name="connsiteX741" fmla="*/ 614586 w 906898"/>
              <a:gd name="connsiteY741" fmla="*/ 766802 h 906898"/>
              <a:gd name="connsiteX742" fmla="*/ 612527 w 906898"/>
              <a:gd name="connsiteY742" fmla="*/ 772992 h 906898"/>
              <a:gd name="connsiteX743" fmla="*/ 606352 w 906898"/>
              <a:gd name="connsiteY743" fmla="*/ 772992 h 906898"/>
              <a:gd name="connsiteX744" fmla="*/ 606352 w 906898"/>
              <a:gd name="connsiteY744" fmla="*/ 766802 h 906898"/>
              <a:gd name="connsiteX745" fmla="*/ 612527 w 906898"/>
              <a:gd name="connsiteY745" fmla="*/ 758550 h 906898"/>
              <a:gd name="connsiteX746" fmla="*/ 610469 w 906898"/>
              <a:gd name="connsiteY746" fmla="*/ 750297 h 906898"/>
              <a:gd name="connsiteX747" fmla="*/ 614586 w 906898"/>
              <a:gd name="connsiteY747" fmla="*/ 746171 h 906898"/>
              <a:gd name="connsiteX748" fmla="*/ 618807 w 906898"/>
              <a:gd name="connsiteY748" fmla="*/ 740195 h 906898"/>
              <a:gd name="connsiteX749" fmla="*/ 622933 w 906898"/>
              <a:gd name="connsiteY749" fmla="*/ 744312 h 906898"/>
              <a:gd name="connsiteX750" fmla="*/ 622933 w 906898"/>
              <a:gd name="connsiteY750" fmla="*/ 750487 h 906898"/>
              <a:gd name="connsiteX751" fmla="*/ 631186 w 906898"/>
              <a:gd name="connsiteY751" fmla="*/ 758720 h 906898"/>
              <a:gd name="connsiteX752" fmla="*/ 629122 w 906898"/>
              <a:gd name="connsiteY752" fmla="*/ 769012 h 906898"/>
              <a:gd name="connsiteX753" fmla="*/ 620870 w 906898"/>
              <a:gd name="connsiteY753" fmla="*/ 773129 h 906898"/>
              <a:gd name="connsiteX754" fmla="*/ 610554 w 906898"/>
              <a:gd name="connsiteY754" fmla="*/ 781363 h 906898"/>
              <a:gd name="connsiteX755" fmla="*/ 606428 w 906898"/>
              <a:gd name="connsiteY755" fmla="*/ 779304 h 906898"/>
              <a:gd name="connsiteX756" fmla="*/ 604365 w 906898"/>
              <a:gd name="connsiteY756" fmla="*/ 775188 h 906898"/>
              <a:gd name="connsiteX757" fmla="*/ 612617 w 906898"/>
              <a:gd name="connsiteY757" fmla="*/ 777246 h 906898"/>
              <a:gd name="connsiteX758" fmla="*/ 618807 w 906898"/>
              <a:gd name="connsiteY758" fmla="*/ 769012 h 906898"/>
              <a:gd name="connsiteX759" fmla="*/ 627059 w 906898"/>
              <a:gd name="connsiteY759" fmla="*/ 762837 h 906898"/>
              <a:gd name="connsiteX760" fmla="*/ 624996 w 906898"/>
              <a:gd name="connsiteY760" fmla="*/ 754604 h 906898"/>
              <a:gd name="connsiteX761" fmla="*/ 620870 w 906898"/>
              <a:gd name="connsiteY761" fmla="*/ 752545 h 906898"/>
              <a:gd name="connsiteX762" fmla="*/ 616744 w 906898"/>
              <a:gd name="connsiteY762" fmla="*/ 742253 h 906898"/>
              <a:gd name="connsiteX763" fmla="*/ 618807 w 906898"/>
              <a:gd name="connsiteY763" fmla="*/ 740195 h 906898"/>
              <a:gd name="connsiteX764" fmla="*/ 181747 w 906898"/>
              <a:gd name="connsiteY764" fmla="*/ 738715 h 906898"/>
              <a:gd name="connsiteX765" fmla="*/ 184821 w 906898"/>
              <a:gd name="connsiteY765" fmla="*/ 740250 h 906898"/>
              <a:gd name="connsiteX766" fmla="*/ 203269 w 906898"/>
              <a:gd name="connsiteY766" fmla="*/ 752534 h 906898"/>
              <a:gd name="connsiteX767" fmla="*/ 208054 w 906898"/>
              <a:gd name="connsiteY767" fmla="*/ 750145 h 906898"/>
              <a:gd name="connsiteX768" fmla="*/ 209395 w 906898"/>
              <a:gd name="connsiteY768" fmla="*/ 750487 h 906898"/>
              <a:gd name="connsiteX769" fmla="*/ 211334 w 906898"/>
              <a:gd name="connsiteY769" fmla="*/ 748506 h 906898"/>
              <a:gd name="connsiteX770" fmla="*/ 219667 w 906898"/>
              <a:gd name="connsiteY770" fmla="*/ 744345 h 906898"/>
              <a:gd name="connsiteX771" fmla="*/ 225816 w 906898"/>
              <a:gd name="connsiteY771" fmla="*/ 746392 h 906898"/>
              <a:gd name="connsiteX772" fmla="*/ 221717 w 906898"/>
              <a:gd name="connsiteY772" fmla="*/ 750487 h 906898"/>
              <a:gd name="connsiteX773" fmla="*/ 217617 w 906898"/>
              <a:gd name="connsiteY773" fmla="*/ 752534 h 906898"/>
              <a:gd name="connsiteX774" fmla="*/ 217617 w 906898"/>
              <a:gd name="connsiteY774" fmla="*/ 758676 h 906898"/>
              <a:gd name="connsiteX775" fmla="*/ 211468 w 906898"/>
              <a:gd name="connsiteY775" fmla="*/ 758676 h 906898"/>
              <a:gd name="connsiteX776" fmla="*/ 205319 w 906898"/>
              <a:gd name="connsiteY776" fmla="*/ 756629 h 906898"/>
              <a:gd name="connsiteX777" fmla="*/ 199170 w 906898"/>
              <a:gd name="connsiteY777" fmla="*/ 762771 h 906898"/>
              <a:gd name="connsiteX778" fmla="*/ 195070 w 906898"/>
              <a:gd name="connsiteY778" fmla="*/ 758676 h 906898"/>
              <a:gd name="connsiteX779" fmla="*/ 193020 w 906898"/>
              <a:gd name="connsiteY779" fmla="*/ 754581 h 906898"/>
              <a:gd name="connsiteX780" fmla="*/ 186871 w 906898"/>
              <a:gd name="connsiteY780" fmla="*/ 754581 h 906898"/>
              <a:gd name="connsiteX781" fmla="*/ 184821 w 906898"/>
              <a:gd name="connsiteY781" fmla="*/ 748440 h 906898"/>
              <a:gd name="connsiteX782" fmla="*/ 182772 w 906898"/>
              <a:gd name="connsiteY782" fmla="*/ 744345 h 906898"/>
              <a:gd name="connsiteX783" fmla="*/ 178672 w 906898"/>
              <a:gd name="connsiteY783" fmla="*/ 742298 h 906898"/>
              <a:gd name="connsiteX784" fmla="*/ 178672 w 906898"/>
              <a:gd name="connsiteY784" fmla="*/ 740250 h 906898"/>
              <a:gd name="connsiteX785" fmla="*/ 181747 w 906898"/>
              <a:gd name="connsiteY785" fmla="*/ 738715 h 906898"/>
              <a:gd name="connsiteX786" fmla="*/ 191678 w 906898"/>
              <a:gd name="connsiteY786" fmla="*/ 737738 h 906898"/>
              <a:gd name="connsiteX787" fmla="*/ 197137 w 906898"/>
              <a:gd name="connsiteY787" fmla="*/ 742140 h 906898"/>
              <a:gd name="connsiteX788" fmla="*/ 207352 w 906898"/>
              <a:gd name="connsiteY788" fmla="*/ 746313 h 906898"/>
              <a:gd name="connsiteX789" fmla="*/ 215524 w 906898"/>
              <a:gd name="connsiteY789" fmla="*/ 744226 h 906898"/>
              <a:gd name="connsiteX790" fmla="*/ 211334 w 906898"/>
              <a:gd name="connsiteY790" fmla="*/ 748506 h 906898"/>
              <a:gd name="connsiteX791" fmla="*/ 208054 w 906898"/>
              <a:gd name="connsiteY791" fmla="*/ 750145 h 906898"/>
              <a:gd name="connsiteX792" fmla="*/ 193050 w 906898"/>
              <a:gd name="connsiteY792" fmla="*/ 746313 h 906898"/>
              <a:gd name="connsiteX793" fmla="*/ 188964 w 906898"/>
              <a:gd name="connsiteY793" fmla="*/ 737966 h 906898"/>
              <a:gd name="connsiteX794" fmla="*/ 191678 w 906898"/>
              <a:gd name="connsiteY794" fmla="*/ 737738 h 906898"/>
              <a:gd name="connsiteX795" fmla="*/ 170433 w 906898"/>
              <a:gd name="connsiteY795" fmla="*/ 735879 h 906898"/>
              <a:gd name="connsiteX796" fmla="*/ 176590 w 906898"/>
              <a:gd name="connsiteY796" fmla="*/ 737949 h 906898"/>
              <a:gd name="connsiteX797" fmla="*/ 176590 w 906898"/>
              <a:gd name="connsiteY797" fmla="*/ 744160 h 906898"/>
              <a:gd name="connsiteX798" fmla="*/ 180695 w 906898"/>
              <a:gd name="connsiteY798" fmla="*/ 748300 h 906898"/>
              <a:gd name="connsiteX799" fmla="*/ 184799 w 906898"/>
              <a:gd name="connsiteY799" fmla="*/ 756580 h 906898"/>
              <a:gd name="connsiteX800" fmla="*/ 190956 w 906898"/>
              <a:gd name="connsiteY800" fmla="*/ 758650 h 906898"/>
              <a:gd name="connsiteX801" fmla="*/ 197113 w 906898"/>
              <a:gd name="connsiteY801" fmla="*/ 764861 h 906898"/>
              <a:gd name="connsiteX802" fmla="*/ 207375 w 906898"/>
              <a:gd name="connsiteY802" fmla="*/ 760720 h 906898"/>
              <a:gd name="connsiteX803" fmla="*/ 217637 w 906898"/>
              <a:gd name="connsiteY803" fmla="*/ 760720 h 906898"/>
              <a:gd name="connsiteX804" fmla="*/ 221741 w 906898"/>
              <a:gd name="connsiteY804" fmla="*/ 754510 h 906898"/>
              <a:gd name="connsiteX805" fmla="*/ 227898 w 906898"/>
              <a:gd name="connsiteY805" fmla="*/ 748300 h 906898"/>
              <a:gd name="connsiteX806" fmla="*/ 234056 w 906898"/>
              <a:gd name="connsiteY806" fmla="*/ 744160 h 906898"/>
              <a:gd name="connsiteX807" fmla="*/ 234056 w 906898"/>
              <a:gd name="connsiteY807" fmla="*/ 752440 h 906898"/>
              <a:gd name="connsiteX808" fmla="*/ 223794 w 906898"/>
              <a:gd name="connsiteY808" fmla="*/ 756580 h 906898"/>
              <a:gd name="connsiteX809" fmla="*/ 221741 w 906898"/>
              <a:gd name="connsiteY809" fmla="*/ 764861 h 906898"/>
              <a:gd name="connsiteX810" fmla="*/ 211480 w 906898"/>
              <a:gd name="connsiteY810" fmla="*/ 764861 h 906898"/>
              <a:gd name="connsiteX811" fmla="*/ 203270 w 906898"/>
              <a:gd name="connsiteY811" fmla="*/ 769001 h 906898"/>
              <a:gd name="connsiteX812" fmla="*/ 197113 w 906898"/>
              <a:gd name="connsiteY812" fmla="*/ 769001 h 906898"/>
              <a:gd name="connsiteX813" fmla="*/ 188904 w 906898"/>
              <a:gd name="connsiteY813" fmla="*/ 762791 h 906898"/>
              <a:gd name="connsiteX814" fmla="*/ 178642 w 906898"/>
              <a:gd name="connsiteY814" fmla="*/ 760720 h 906898"/>
              <a:gd name="connsiteX815" fmla="*/ 176590 w 906898"/>
              <a:gd name="connsiteY815" fmla="*/ 750370 h 906898"/>
              <a:gd name="connsiteX816" fmla="*/ 170433 w 906898"/>
              <a:gd name="connsiteY816" fmla="*/ 742089 h 906898"/>
              <a:gd name="connsiteX817" fmla="*/ 170433 w 906898"/>
              <a:gd name="connsiteY817" fmla="*/ 735879 h 906898"/>
              <a:gd name="connsiteX818" fmla="*/ 618775 w 906898"/>
              <a:gd name="connsiteY818" fmla="*/ 723595 h 906898"/>
              <a:gd name="connsiteX819" fmla="*/ 622885 w 906898"/>
              <a:gd name="connsiteY819" fmla="*/ 725664 h 906898"/>
              <a:gd name="connsiteX820" fmla="*/ 618775 w 906898"/>
              <a:gd name="connsiteY820" fmla="*/ 731869 h 906898"/>
              <a:gd name="connsiteX821" fmla="*/ 614665 w 906898"/>
              <a:gd name="connsiteY821" fmla="*/ 733938 h 906898"/>
              <a:gd name="connsiteX822" fmla="*/ 610554 w 906898"/>
              <a:gd name="connsiteY822" fmla="*/ 746350 h 906898"/>
              <a:gd name="connsiteX823" fmla="*/ 594112 w 906898"/>
              <a:gd name="connsiteY823" fmla="*/ 750487 h 906898"/>
              <a:gd name="connsiteX824" fmla="*/ 581781 w 906898"/>
              <a:gd name="connsiteY824" fmla="*/ 746350 h 906898"/>
              <a:gd name="connsiteX825" fmla="*/ 579726 w 906898"/>
              <a:gd name="connsiteY825" fmla="*/ 744281 h 906898"/>
              <a:gd name="connsiteX826" fmla="*/ 590002 w 906898"/>
              <a:gd name="connsiteY826" fmla="*/ 740144 h 906898"/>
              <a:gd name="connsiteX827" fmla="*/ 596168 w 906898"/>
              <a:gd name="connsiteY827" fmla="*/ 738075 h 906898"/>
              <a:gd name="connsiteX828" fmla="*/ 596168 w 906898"/>
              <a:gd name="connsiteY828" fmla="*/ 740144 h 906898"/>
              <a:gd name="connsiteX829" fmla="*/ 592057 w 906898"/>
              <a:gd name="connsiteY829" fmla="*/ 742213 h 906898"/>
              <a:gd name="connsiteX830" fmla="*/ 587947 w 906898"/>
              <a:gd name="connsiteY830" fmla="*/ 744281 h 906898"/>
              <a:gd name="connsiteX831" fmla="*/ 592057 w 906898"/>
              <a:gd name="connsiteY831" fmla="*/ 748418 h 906898"/>
              <a:gd name="connsiteX832" fmla="*/ 606444 w 906898"/>
              <a:gd name="connsiteY832" fmla="*/ 742213 h 906898"/>
              <a:gd name="connsiteX833" fmla="*/ 602333 w 906898"/>
              <a:gd name="connsiteY833" fmla="*/ 738075 h 906898"/>
              <a:gd name="connsiteX834" fmla="*/ 610554 w 906898"/>
              <a:gd name="connsiteY834" fmla="*/ 729801 h 906898"/>
              <a:gd name="connsiteX835" fmla="*/ 618775 w 906898"/>
              <a:gd name="connsiteY835" fmla="*/ 723595 h 906898"/>
              <a:gd name="connsiteX836" fmla="*/ 295298 w 906898"/>
              <a:gd name="connsiteY836" fmla="*/ 722641 h 906898"/>
              <a:gd name="connsiteX837" fmla="*/ 297737 w 906898"/>
              <a:gd name="connsiteY837" fmla="*/ 723737 h 906898"/>
              <a:gd name="connsiteX838" fmla="*/ 299790 w 906898"/>
              <a:gd name="connsiteY838" fmla="*/ 725800 h 906898"/>
              <a:gd name="connsiteX839" fmla="*/ 299790 w 906898"/>
              <a:gd name="connsiteY839" fmla="*/ 731990 h 906898"/>
              <a:gd name="connsiteX840" fmla="*/ 291576 w 906898"/>
              <a:gd name="connsiteY840" fmla="*/ 738179 h 906898"/>
              <a:gd name="connsiteX841" fmla="*/ 283362 w 906898"/>
              <a:gd name="connsiteY841" fmla="*/ 738179 h 906898"/>
              <a:gd name="connsiteX842" fmla="*/ 283362 w 906898"/>
              <a:gd name="connsiteY842" fmla="*/ 742306 h 906898"/>
              <a:gd name="connsiteX843" fmla="*/ 273095 w 906898"/>
              <a:gd name="connsiteY843" fmla="*/ 748495 h 906898"/>
              <a:gd name="connsiteX844" fmla="*/ 262828 w 906898"/>
              <a:gd name="connsiteY844" fmla="*/ 744369 h 906898"/>
              <a:gd name="connsiteX845" fmla="*/ 258721 w 906898"/>
              <a:gd name="connsiteY845" fmla="*/ 744369 h 906898"/>
              <a:gd name="connsiteX846" fmla="*/ 246400 w 906898"/>
              <a:gd name="connsiteY846" fmla="*/ 740243 h 906898"/>
              <a:gd name="connsiteX847" fmla="*/ 250507 w 906898"/>
              <a:gd name="connsiteY847" fmla="*/ 734053 h 906898"/>
              <a:gd name="connsiteX848" fmla="*/ 254614 w 906898"/>
              <a:gd name="connsiteY848" fmla="*/ 731990 h 906898"/>
              <a:gd name="connsiteX849" fmla="*/ 264881 w 906898"/>
              <a:gd name="connsiteY849" fmla="*/ 736116 h 906898"/>
              <a:gd name="connsiteX850" fmla="*/ 275148 w 906898"/>
              <a:gd name="connsiteY850" fmla="*/ 731990 h 906898"/>
              <a:gd name="connsiteX851" fmla="*/ 289523 w 906898"/>
              <a:gd name="connsiteY851" fmla="*/ 727864 h 906898"/>
              <a:gd name="connsiteX852" fmla="*/ 295298 w 906898"/>
              <a:gd name="connsiteY852" fmla="*/ 722641 h 906898"/>
              <a:gd name="connsiteX853" fmla="*/ 289149 w 906898"/>
              <a:gd name="connsiteY853" fmla="*/ 719426 h 906898"/>
              <a:gd name="connsiteX854" fmla="*/ 291552 w 906898"/>
              <a:gd name="connsiteY854" fmla="*/ 719648 h 906898"/>
              <a:gd name="connsiteX855" fmla="*/ 289501 w 906898"/>
              <a:gd name="connsiteY855" fmla="*/ 725735 h 906898"/>
              <a:gd name="connsiteX856" fmla="*/ 279248 w 906898"/>
              <a:gd name="connsiteY856" fmla="*/ 729792 h 906898"/>
              <a:gd name="connsiteX857" fmla="*/ 275147 w 906898"/>
              <a:gd name="connsiteY857" fmla="*/ 727764 h 906898"/>
              <a:gd name="connsiteX858" fmla="*/ 258742 w 906898"/>
              <a:gd name="connsiteY858" fmla="*/ 731821 h 906898"/>
              <a:gd name="connsiteX859" fmla="*/ 256692 w 906898"/>
              <a:gd name="connsiteY859" fmla="*/ 727764 h 906898"/>
              <a:gd name="connsiteX860" fmla="*/ 260793 w 906898"/>
              <a:gd name="connsiteY860" fmla="*/ 729792 h 906898"/>
              <a:gd name="connsiteX861" fmla="*/ 273096 w 906898"/>
              <a:gd name="connsiteY861" fmla="*/ 725735 h 906898"/>
              <a:gd name="connsiteX862" fmla="*/ 285400 w 906898"/>
              <a:gd name="connsiteY862" fmla="*/ 723706 h 906898"/>
              <a:gd name="connsiteX863" fmla="*/ 289149 w 906898"/>
              <a:gd name="connsiteY863" fmla="*/ 719426 h 906898"/>
              <a:gd name="connsiteX864" fmla="*/ 636209 w 906898"/>
              <a:gd name="connsiteY864" fmla="*/ 718645 h 906898"/>
              <a:gd name="connsiteX865" fmla="*/ 649532 w 906898"/>
              <a:gd name="connsiteY865" fmla="*/ 721722 h 906898"/>
              <a:gd name="connsiteX866" fmla="*/ 670029 w 906898"/>
              <a:gd name="connsiteY866" fmla="*/ 750440 h 906898"/>
              <a:gd name="connsiteX867" fmla="*/ 661830 w 906898"/>
              <a:gd name="connsiteY867" fmla="*/ 768901 h 906898"/>
              <a:gd name="connsiteX868" fmla="*/ 649532 w 906898"/>
              <a:gd name="connsiteY868" fmla="*/ 773004 h 906898"/>
              <a:gd name="connsiteX869" fmla="*/ 641333 w 906898"/>
              <a:gd name="connsiteY869" fmla="*/ 766850 h 906898"/>
              <a:gd name="connsiteX870" fmla="*/ 643383 w 906898"/>
              <a:gd name="connsiteY870" fmla="*/ 760696 h 906898"/>
              <a:gd name="connsiteX871" fmla="*/ 641333 w 906898"/>
              <a:gd name="connsiteY871" fmla="*/ 752491 h 906898"/>
              <a:gd name="connsiteX872" fmla="*/ 651582 w 906898"/>
              <a:gd name="connsiteY872" fmla="*/ 746337 h 906898"/>
              <a:gd name="connsiteX873" fmla="*/ 655681 w 906898"/>
              <a:gd name="connsiteY873" fmla="*/ 752491 h 906898"/>
              <a:gd name="connsiteX874" fmla="*/ 653632 w 906898"/>
              <a:gd name="connsiteY874" fmla="*/ 760696 h 906898"/>
              <a:gd name="connsiteX875" fmla="*/ 661830 w 906898"/>
              <a:gd name="connsiteY875" fmla="*/ 756593 h 906898"/>
              <a:gd name="connsiteX876" fmla="*/ 661830 w 906898"/>
              <a:gd name="connsiteY876" fmla="*/ 742234 h 906898"/>
              <a:gd name="connsiteX877" fmla="*/ 661830 w 906898"/>
              <a:gd name="connsiteY877" fmla="*/ 740183 h 906898"/>
              <a:gd name="connsiteX878" fmla="*/ 637234 w 906898"/>
              <a:gd name="connsiteY878" fmla="*/ 723773 h 906898"/>
              <a:gd name="connsiteX879" fmla="*/ 624935 w 906898"/>
              <a:gd name="connsiteY879" fmla="*/ 723773 h 906898"/>
              <a:gd name="connsiteX880" fmla="*/ 622885 w 906898"/>
              <a:gd name="connsiteY880" fmla="*/ 721722 h 906898"/>
              <a:gd name="connsiteX881" fmla="*/ 636209 w 906898"/>
              <a:gd name="connsiteY881" fmla="*/ 718645 h 906898"/>
              <a:gd name="connsiteX882" fmla="*/ 275189 w 906898"/>
              <a:gd name="connsiteY882" fmla="*/ 709319 h 906898"/>
              <a:gd name="connsiteX883" fmla="*/ 281378 w 906898"/>
              <a:gd name="connsiteY883" fmla="*/ 713451 h 906898"/>
              <a:gd name="connsiteX884" fmla="*/ 287568 w 906898"/>
              <a:gd name="connsiteY884" fmla="*/ 717582 h 906898"/>
              <a:gd name="connsiteX885" fmla="*/ 281378 w 906898"/>
              <a:gd name="connsiteY885" fmla="*/ 723780 h 906898"/>
              <a:gd name="connsiteX886" fmla="*/ 273126 w 906898"/>
              <a:gd name="connsiteY886" fmla="*/ 721714 h 906898"/>
              <a:gd name="connsiteX887" fmla="*/ 269000 w 906898"/>
              <a:gd name="connsiteY887" fmla="*/ 725845 h 906898"/>
              <a:gd name="connsiteX888" fmla="*/ 262810 w 906898"/>
              <a:gd name="connsiteY888" fmla="*/ 727911 h 906898"/>
              <a:gd name="connsiteX889" fmla="*/ 258684 w 906898"/>
              <a:gd name="connsiteY889" fmla="*/ 723780 h 906898"/>
              <a:gd name="connsiteX890" fmla="*/ 258684 w 906898"/>
              <a:gd name="connsiteY890" fmla="*/ 715517 h 906898"/>
              <a:gd name="connsiteX891" fmla="*/ 275189 w 906898"/>
              <a:gd name="connsiteY891" fmla="*/ 709319 h 906898"/>
              <a:gd name="connsiteX892" fmla="*/ 731781 w 906898"/>
              <a:gd name="connsiteY892" fmla="*/ 703011 h 906898"/>
              <a:gd name="connsiteX893" fmla="*/ 733773 w 906898"/>
              <a:gd name="connsiteY893" fmla="*/ 705077 h 906898"/>
              <a:gd name="connsiteX894" fmla="*/ 731781 w 906898"/>
              <a:gd name="connsiteY894" fmla="*/ 711274 h 906898"/>
              <a:gd name="connsiteX895" fmla="*/ 733773 w 906898"/>
              <a:gd name="connsiteY895" fmla="*/ 719537 h 906898"/>
              <a:gd name="connsiteX896" fmla="*/ 733773 w 906898"/>
              <a:gd name="connsiteY896" fmla="*/ 721603 h 906898"/>
              <a:gd name="connsiteX897" fmla="*/ 729789 w 906898"/>
              <a:gd name="connsiteY897" fmla="*/ 717472 h 906898"/>
              <a:gd name="connsiteX898" fmla="*/ 731781 w 906898"/>
              <a:gd name="connsiteY898" fmla="*/ 703011 h 906898"/>
              <a:gd name="connsiteX899" fmla="*/ 791398 w 906898"/>
              <a:gd name="connsiteY899" fmla="*/ 701019 h 906898"/>
              <a:gd name="connsiteX900" fmla="*/ 801832 w 906898"/>
              <a:gd name="connsiteY900" fmla="*/ 703078 h 906898"/>
              <a:gd name="connsiteX901" fmla="*/ 797659 w 906898"/>
              <a:gd name="connsiteY901" fmla="*/ 709253 h 906898"/>
              <a:gd name="connsiteX902" fmla="*/ 791398 w 906898"/>
              <a:gd name="connsiteY902" fmla="*/ 711311 h 906898"/>
              <a:gd name="connsiteX903" fmla="*/ 787225 w 906898"/>
              <a:gd name="connsiteY903" fmla="*/ 705136 h 906898"/>
              <a:gd name="connsiteX904" fmla="*/ 791398 w 906898"/>
              <a:gd name="connsiteY904" fmla="*/ 701019 h 906898"/>
              <a:gd name="connsiteX905" fmla="*/ 723629 w 906898"/>
              <a:gd name="connsiteY905" fmla="*/ 692719 h 906898"/>
              <a:gd name="connsiteX906" fmla="*/ 725657 w 906898"/>
              <a:gd name="connsiteY906" fmla="*/ 692719 h 906898"/>
              <a:gd name="connsiteX907" fmla="*/ 729715 w 906898"/>
              <a:gd name="connsiteY907" fmla="*/ 700967 h 906898"/>
              <a:gd name="connsiteX908" fmla="*/ 727686 w 906898"/>
              <a:gd name="connsiteY908" fmla="*/ 719524 h 906898"/>
              <a:gd name="connsiteX909" fmla="*/ 731744 w 906898"/>
              <a:gd name="connsiteY909" fmla="*/ 723648 h 906898"/>
              <a:gd name="connsiteX910" fmla="*/ 729715 w 906898"/>
              <a:gd name="connsiteY910" fmla="*/ 731895 h 906898"/>
              <a:gd name="connsiteX911" fmla="*/ 721600 w 906898"/>
              <a:gd name="connsiteY911" fmla="*/ 729833 h 906898"/>
              <a:gd name="connsiteX912" fmla="*/ 721600 w 906898"/>
              <a:gd name="connsiteY912" fmla="*/ 721586 h 906898"/>
              <a:gd name="connsiteX913" fmla="*/ 717542 w 906898"/>
              <a:gd name="connsiteY913" fmla="*/ 721586 h 906898"/>
              <a:gd name="connsiteX914" fmla="*/ 715513 w 906898"/>
              <a:gd name="connsiteY914" fmla="*/ 711276 h 906898"/>
              <a:gd name="connsiteX915" fmla="*/ 719571 w 906898"/>
              <a:gd name="connsiteY915" fmla="*/ 705091 h 906898"/>
              <a:gd name="connsiteX916" fmla="*/ 719571 w 906898"/>
              <a:gd name="connsiteY916" fmla="*/ 700967 h 906898"/>
              <a:gd name="connsiteX917" fmla="*/ 723629 w 906898"/>
              <a:gd name="connsiteY917" fmla="*/ 692719 h 906898"/>
              <a:gd name="connsiteX918" fmla="*/ 663970 w 906898"/>
              <a:gd name="connsiteY918" fmla="*/ 692719 h 906898"/>
              <a:gd name="connsiteX919" fmla="*/ 668037 w 906898"/>
              <a:gd name="connsiteY919" fmla="*/ 696828 h 906898"/>
              <a:gd name="connsiteX920" fmla="*/ 668037 w 906898"/>
              <a:gd name="connsiteY920" fmla="*/ 704618 h 906898"/>
              <a:gd name="connsiteX921" fmla="*/ 667817 w 906898"/>
              <a:gd name="connsiteY921" fmla="*/ 705172 h 906898"/>
              <a:gd name="connsiteX922" fmla="*/ 664479 w 906898"/>
              <a:gd name="connsiteY922" fmla="*/ 707099 h 906898"/>
              <a:gd name="connsiteX923" fmla="*/ 663970 w 906898"/>
              <a:gd name="connsiteY923" fmla="*/ 709153 h 906898"/>
              <a:gd name="connsiteX924" fmla="*/ 666994 w 906898"/>
              <a:gd name="connsiteY924" fmla="*/ 715263 h 906898"/>
              <a:gd name="connsiteX925" fmla="*/ 667412 w 906898"/>
              <a:gd name="connsiteY925" fmla="*/ 718212 h 906898"/>
              <a:gd name="connsiteX926" fmla="*/ 661937 w 906898"/>
              <a:gd name="connsiteY926" fmla="*/ 725587 h 906898"/>
              <a:gd name="connsiteX927" fmla="*/ 653803 w 906898"/>
              <a:gd name="connsiteY927" fmla="*/ 719425 h 906898"/>
              <a:gd name="connsiteX928" fmla="*/ 653803 w 906898"/>
              <a:gd name="connsiteY928" fmla="*/ 705045 h 906898"/>
              <a:gd name="connsiteX929" fmla="*/ 653803 w 906898"/>
              <a:gd name="connsiteY929" fmla="*/ 700936 h 906898"/>
              <a:gd name="connsiteX930" fmla="*/ 663970 w 906898"/>
              <a:gd name="connsiteY930" fmla="*/ 692719 h 906898"/>
              <a:gd name="connsiteX931" fmla="*/ 787014 w 906898"/>
              <a:gd name="connsiteY931" fmla="*/ 692528 h 906898"/>
              <a:gd name="connsiteX932" fmla="*/ 791398 w 906898"/>
              <a:gd name="connsiteY932" fmla="*/ 696902 h 906898"/>
              <a:gd name="connsiteX933" fmla="*/ 785209 w 906898"/>
              <a:gd name="connsiteY933" fmla="*/ 703078 h 906898"/>
              <a:gd name="connsiteX934" fmla="*/ 787272 w 906898"/>
              <a:gd name="connsiteY934" fmla="*/ 713370 h 906898"/>
              <a:gd name="connsiteX935" fmla="*/ 793462 w 906898"/>
              <a:gd name="connsiteY935" fmla="*/ 715428 h 906898"/>
              <a:gd name="connsiteX936" fmla="*/ 793462 w 906898"/>
              <a:gd name="connsiteY936" fmla="*/ 717487 h 906898"/>
              <a:gd name="connsiteX937" fmla="*/ 785209 w 906898"/>
              <a:gd name="connsiteY937" fmla="*/ 721603 h 906898"/>
              <a:gd name="connsiteX938" fmla="*/ 779020 w 906898"/>
              <a:gd name="connsiteY938" fmla="*/ 717487 h 906898"/>
              <a:gd name="connsiteX939" fmla="*/ 779020 w 906898"/>
              <a:gd name="connsiteY939" fmla="*/ 715428 h 906898"/>
              <a:gd name="connsiteX940" fmla="*/ 774893 w 906898"/>
              <a:gd name="connsiteY940" fmla="*/ 715428 h 906898"/>
              <a:gd name="connsiteX941" fmla="*/ 768704 w 906898"/>
              <a:gd name="connsiteY941" fmla="*/ 713370 h 906898"/>
              <a:gd name="connsiteX942" fmla="*/ 768704 w 906898"/>
              <a:gd name="connsiteY942" fmla="*/ 707195 h 906898"/>
              <a:gd name="connsiteX943" fmla="*/ 772830 w 906898"/>
              <a:gd name="connsiteY943" fmla="*/ 701019 h 906898"/>
              <a:gd name="connsiteX944" fmla="*/ 776956 w 906898"/>
              <a:gd name="connsiteY944" fmla="*/ 701019 h 906898"/>
              <a:gd name="connsiteX945" fmla="*/ 781083 w 906898"/>
              <a:gd name="connsiteY945" fmla="*/ 692786 h 906898"/>
              <a:gd name="connsiteX946" fmla="*/ 787014 w 906898"/>
              <a:gd name="connsiteY946" fmla="*/ 692528 h 906898"/>
              <a:gd name="connsiteX947" fmla="*/ 686629 w 906898"/>
              <a:gd name="connsiteY947" fmla="*/ 690727 h 906898"/>
              <a:gd name="connsiteX948" fmla="*/ 686961 w 906898"/>
              <a:gd name="connsiteY948" fmla="*/ 690727 h 906898"/>
              <a:gd name="connsiteX949" fmla="*/ 686961 w 906898"/>
              <a:gd name="connsiteY949" fmla="*/ 691060 h 906898"/>
              <a:gd name="connsiteX950" fmla="*/ 686629 w 906898"/>
              <a:gd name="connsiteY950" fmla="*/ 691060 h 906898"/>
              <a:gd name="connsiteX951" fmla="*/ 246400 w 906898"/>
              <a:gd name="connsiteY951" fmla="*/ 690727 h 906898"/>
              <a:gd name="connsiteX952" fmla="*/ 252575 w 906898"/>
              <a:gd name="connsiteY952" fmla="*/ 694844 h 906898"/>
              <a:gd name="connsiteX953" fmla="*/ 256692 w 906898"/>
              <a:gd name="connsiteY953" fmla="*/ 711311 h 906898"/>
              <a:gd name="connsiteX954" fmla="*/ 252575 w 906898"/>
              <a:gd name="connsiteY954" fmla="*/ 729837 h 906898"/>
              <a:gd name="connsiteX955" fmla="*/ 223757 w 906898"/>
              <a:gd name="connsiteY955" fmla="*/ 742187 h 906898"/>
              <a:gd name="connsiteX956" fmla="*/ 207290 w 906898"/>
              <a:gd name="connsiteY956" fmla="*/ 729837 h 906898"/>
              <a:gd name="connsiteX957" fmla="*/ 209349 w 906898"/>
              <a:gd name="connsiteY957" fmla="*/ 719545 h 906898"/>
              <a:gd name="connsiteX958" fmla="*/ 215524 w 906898"/>
              <a:gd name="connsiteY958" fmla="*/ 717487 h 906898"/>
              <a:gd name="connsiteX959" fmla="*/ 219641 w 906898"/>
              <a:gd name="connsiteY959" fmla="*/ 715428 h 906898"/>
              <a:gd name="connsiteX960" fmla="*/ 225816 w 906898"/>
              <a:gd name="connsiteY960" fmla="*/ 715428 h 906898"/>
              <a:gd name="connsiteX961" fmla="*/ 231991 w 906898"/>
              <a:gd name="connsiteY961" fmla="*/ 721603 h 906898"/>
              <a:gd name="connsiteX962" fmla="*/ 229933 w 906898"/>
              <a:gd name="connsiteY962" fmla="*/ 727778 h 906898"/>
              <a:gd name="connsiteX963" fmla="*/ 225816 w 906898"/>
              <a:gd name="connsiteY963" fmla="*/ 727778 h 906898"/>
              <a:gd name="connsiteX964" fmla="*/ 223757 w 906898"/>
              <a:gd name="connsiteY964" fmla="*/ 727778 h 906898"/>
              <a:gd name="connsiteX965" fmla="*/ 219641 w 906898"/>
              <a:gd name="connsiteY965" fmla="*/ 729837 h 906898"/>
              <a:gd name="connsiteX966" fmla="*/ 227874 w 906898"/>
              <a:gd name="connsiteY966" fmla="*/ 733954 h 906898"/>
              <a:gd name="connsiteX967" fmla="*/ 248458 w 906898"/>
              <a:gd name="connsiteY967" fmla="*/ 719545 h 906898"/>
              <a:gd name="connsiteX968" fmla="*/ 246400 w 906898"/>
              <a:gd name="connsiteY968" fmla="*/ 692786 h 906898"/>
              <a:gd name="connsiteX969" fmla="*/ 246400 w 906898"/>
              <a:gd name="connsiteY969" fmla="*/ 690727 h 906898"/>
              <a:gd name="connsiteX970" fmla="*/ 668203 w 906898"/>
              <a:gd name="connsiteY970" fmla="*/ 688735 h 906898"/>
              <a:gd name="connsiteX971" fmla="*/ 674345 w 906898"/>
              <a:gd name="connsiteY971" fmla="*/ 699045 h 906898"/>
              <a:gd name="connsiteX972" fmla="*/ 670251 w 906898"/>
              <a:gd name="connsiteY972" fmla="*/ 707292 h 906898"/>
              <a:gd name="connsiteX973" fmla="*/ 670251 w 906898"/>
              <a:gd name="connsiteY973" fmla="*/ 723787 h 906898"/>
              <a:gd name="connsiteX974" fmla="*/ 664109 w 906898"/>
              <a:gd name="connsiteY974" fmla="*/ 727911 h 906898"/>
              <a:gd name="connsiteX975" fmla="*/ 668203 w 906898"/>
              <a:gd name="connsiteY975" fmla="*/ 723787 h 906898"/>
              <a:gd name="connsiteX976" fmla="*/ 667412 w 906898"/>
              <a:gd name="connsiteY976" fmla="*/ 718212 h 906898"/>
              <a:gd name="connsiteX977" fmla="*/ 668037 w 906898"/>
              <a:gd name="connsiteY977" fmla="*/ 717370 h 906898"/>
              <a:gd name="connsiteX978" fmla="*/ 666994 w 906898"/>
              <a:gd name="connsiteY978" fmla="*/ 715263 h 906898"/>
              <a:gd name="connsiteX979" fmla="*/ 666156 w 906898"/>
              <a:gd name="connsiteY979" fmla="*/ 709354 h 906898"/>
              <a:gd name="connsiteX980" fmla="*/ 667817 w 906898"/>
              <a:gd name="connsiteY980" fmla="*/ 705172 h 906898"/>
              <a:gd name="connsiteX981" fmla="*/ 668037 w 906898"/>
              <a:gd name="connsiteY981" fmla="*/ 705045 h 906898"/>
              <a:gd name="connsiteX982" fmla="*/ 668037 w 906898"/>
              <a:gd name="connsiteY982" fmla="*/ 704618 h 906898"/>
              <a:gd name="connsiteX983" fmla="*/ 670251 w 906898"/>
              <a:gd name="connsiteY983" fmla="*/ 699045 h 906898"/>
              <a:gd name="connsiteX984" fmla="*/ 666156 w 906898"/>
              <a:gd name="connsiteY984" fmla="*/ 690797 h 906898"/>
              <a:gd name="connsiteX985" fmla="*/ 668203 w 906898"/>
              <a:gd name="connsiteY985" fmla="*/ 688735 h 906898"/>
              <a:gd name="connsiteX986" fmla="*/ 189014 w 906898"/>
              <a:gd name="connsiteY986" fmla="*/ 686743 h 906898"/>
              <a:gd name="connsiteX987" fmla="*/ 193098 w 906898"/>
              <a:gd name="connsiteY987" fmla="*/ 692901 h 906898"/>
              <a:gd name="connsiteX988" fmla="*/ 199223 w 906898"/>
              <a:gd name="connsiteY988" fmla="*/ 697005 h 906898"/>
              <a:gd name="connsiteX989" fmla="*/ 205348 w 906898"/>
              <a:gd name="connsiteY989" fmla="*/ 701110 h 906898"/>
              <a:gd name="connsiteX990" fmla="*/ 215557 w 906898"/>
              <a:gd name="connsiteY990" fmla="*/ 697005 h 906898"/>
              <a:gd name="connsiteX991" fmla="*/ 219641 w 906898"/>
              <a:gd name="connsiteY991" fmla="*/ 697005 h 906898"/>
              <a:gd name="connsiteX992" fmla="*/ 223724 w 906898"/>
              <a:gd name="connsiteY992" fmla="*/ 690848 h 906898"/>
              <a:gd name="connsiteX993" fmla="*/ 227808 w 906898"/>
              <a:gd name="connsiteY993" fmla="*/ 686743 h 906898"/>
              <a:gd name="connsiteX994" fmla="*/ 227808 w 906898"/>
              <a:gd name="connsiteY994" fmla="*/ 690848 h 906898"/>
              <a:gd name="connsiteX995" fmla="*/ 227808 w 906898"/>
              <a:gd name="connsiteY995" fmla="*/ 697005 h 906898"/>
              <a:gd name="connsiteX996" fmla="*/ 217599 w 906898"/>
              <a:gd name="connsiteY996" fmla="*/ 701110 h 906898"/>
              <a:gd name="connsiteX997" fmla="*/ 217599 w 906898"/>
              <a:gd name="connsiteY997" fmla="*/ 703162 h 906898"/>
              <a:gd name="connsiteX998" fmla="*/ 207390 w 906898"/>
              <a:gd name="connsiteY998" fmla="*/ 709319 h 906898"/>
              <a:gd name="connsiteX999" fmla="*/ 199223 w 906898"/>
              <a:gd name="connsiteY999" fmla="*/ 703162 h 906898"/>
              <a:gd name="connsiteX1000" fmla="*/ 195139 w 906898"/>
              <a:gd name="connsiteY1000" fmla="*/ 697005 h 906898"/>
              <a:gd name="connsiteX1001" fmla="*/ 189014 w 906898"/>
              <a:gd name="connsiteY1001" fmla="*/ 694953 h 906898"/>
              <a:gd name="connsiteX1002" fmla="*/ 186972 w 906898"/>
              <a:gd name="connsiteY1002" fmla="*/ 690848 h 906898"/>
              <a:gd name="connsiteX1003" fmla="*/ 189014 w 906898"/>
              <a:gd name="connsiteY1003" fmla="*/ 686743 h 906898"/>
              <a:gd name="connsiteX1004" fmla="*/ 201146 w 906898"/>
              <a:gd name="connsiteY1004" fmla="*/ 684419 h 906898"/>
              <a:gd name="connsiteX1005" fmla="*/ 205134 w 906898"/>
              <a:gd name="connsiteY1005" fmla="*/ 686431 h 906898"/>
              <a:gd name="connsiteX1006" fmla="*/ 205287 w 906898"/>
              <a:gd name="connsiteY1006" fmla="*/ 686743 h 906898"/>
              <a:gd name="connsiteX1007" fmla="*/ 205597 w 906898"/>
              <a:gd name="connsiteY1007" fmla="*/ 686664 h 906898"/>
              <a:gd name="connsiteX1008" fmla="*/ 209420 w 906898"/>
              <a:gd name="connsiteY1008" fmla="*/ 688593 h 906898"/>
              <a:gd name="connsiteX1009" fmla="*/ 217695 w 906898"/>
              <a:gd name="connsiteY1009" fmla="*/ 684419 h 906898"/>
              <a:gd name="connsiteX1010" fmla="*/ 221832 w 906898"/>
              <a:gd name="connsiteY1010" fmla="*/ 686506 h 906898"/>
              <a:gd name="connsiteX1011" fmla="*/ 219763 w 906898"/>
              <a:gd name="connsiteY1011" fmla="*/ 692767 h 906898"/>
              <a:gd name="connsiteX1012" fmla="*/ 211489 w 906898"/>
              <a:gd name="connsiteY1012" fmla="*/ 694854 h 906898"/>
              <a:gd name="connsiteX1013" fmla="*/ 209420 w 906898"/>
              <a:gd name="connsiteY1013" fmla="*/ 699027 h 906898"/>
              <a:gd name="connsiteX1014" fmla="*/ 203215 w 906898"/>
              <a:gd name="connsiteY1014" fmla="*/ 696940 h 906898"/>
              <a:gd name="connsiteX1015" fmla="*/ 201146 w 906898"/>
              <a:gd name="connsiteY1015" fmla="*/ 692767 h 906898"/>
              <a:gd name="connsiteX1016" fmla="*/ 197009 w 906898"/>
              <a:gd name="connsiteY1016" fmla="*/ 692767 h 906898"/>
              <a:gd name="connsiteX1017" fmla="*/ 194940 w 906898"/>
              <a:gd name="connsiteY1017" fmla="*/ 686506 h 906898"/>
              <a:gd name="connsiteX1018" fmla="*/ 201146 w 906898"/>
              <a:gd name="connsiteY1018" fmla="*/ 684419 h 906898"/>
              <a:gd name="connsiteX1019" fmla="*/ 135301 w 906898"/>
              <a:gd name="connsiteY1019" fmla="*/ 684419 h 906898"/>
              <a:gd name="connsiteX1020" fmla="*/ 137353 w 906898"/>
              <a:gd name="connsiteY1020" fmla="*/ 686488 h 906898"/>
              <a:gd name="connsiteX1021" fmla="*/ 139405 w 906898"/>
              <a:gd name="connsiteY1021" fmla="*/ 696831 h 906898"/>
              <a:gd name="connsiteX1022" fmla="*/ 151720 w 906898"/>
              <a:gd name="connsiteY1022" fmla="*/ 705106 h 906898"/>
              <a:gd name="connsiteX1023" fmla="*/ 151720 w 906898"/>
              <a:gd name="connsiteY1023" fmla="*/ 707174 h 906898"/>
              <a:gd name="connsiteX1024" fmla="*/ 133248 w 906898"/>
              <a:gd name="connsiteY1024" fmla="*/ 700968 h 906898"/>
              <a:gd name="connsiteX1025" fmla="*/ 131196 w 906898"/>
              <a:gd name="connsiteY1025" fmla="*/ 688557 h 906898"/>
              <a:gd name="connsiteX1026" fmla="*/ 135301 w 906898"/>
              <a:gd name="connsiteY1026" fmla="*/ 684419 h 906898"/>
              <a:gd name="connsiteX1027" fmla="*/ 163730 w 906898"/>
              <a:gd name="connsiteY1027" fmla="*/ 683451 h 906898"/>
              <a:gd name="connsiteX1028" fmla="*/ 166171 w 906898"/>
              <a:gd name="connsiteY1028" fmla="*/ 684542 h 906898"/>
              <a:gd name="connsiteX1029" fmla="*/ 164116 w 906898"/>
              <a:gd name="connsiteY1029" fmla="*/ 715344 h 906898"/>
              <a:gd name="connsiteX1030" fmla="*/ 188785 w 906898"/>
              <a:gd name="connsiteY1030" fmla="*/ 725612 h 906898"/>
              <a:gd name="connsiteX1031" fmla="*/ 192897 w 906898"/>
              <a:gd name="connsiteY1031" fmla="*/ 723558 h 906898"/>
              <a:gd name="connsiteX1032" fmla="*/ 184674 w 906898"/>
              <a:gd name="connsiteY1032" fmla="*/ 721505 h 906898"/>
              <a:gd name="connsiteX1033" fmla="*/ 180562 w 906898"/>
              <a:gd name="connsiteY1033" fmla="*/ 713291 h 906898"/>
              <a:gd name="connsiteX1034" fmla="*/ 184674 w 906898"/>
              <a:gd name="connsiteY1034" fmla="*/ 709184 h 906898"/>
              <a:gd name="connsiteX1035" fmla="*/ 190841 w 906898"/>
              <a:gd name="connsiteY1035" fmla="*/ 709184 h 906898"/>
              <a:gd name="connsiteX1036" fmla="*/ 194953 w 906898"/>
              <a:gd name="connsiteY1036" fmla="*/ 713291 h 906898"/>
              <a:gd name="connsiteX1037" fmla="*/ 201121 w 906898"/>
              <a:gd name="connsiteY1037" fmla="*/ 713291 h 906898"/>
              <a:gd name="connsiteX1038" fmla="*/ 205232 w 906898"/>
              <a:gd name="connsiteY1038" fmla="*/ 721505 h 906898"/>
              <a:gd name="connsiteX1039" fmla="*/ 201121 w 906898"/>
              <a:gd name="connsiteY1039" fmla="*/ 731772 h 906898"/>
              <a:gd name="connsiteX1040" fmla="*/ 188785 w 906898"/>
              <a:gd name="connsiteY1040" fmla="*/ 735879 h 906898"/>
              <a:gd name="connsiteX1041" fmla="*/ 172339 w 906898"/>
              <a:gd name="connsiteY1041" fmla="*/ 731772 h 906898"/>
              <a:gd name="connsiteX1042" fmla="*/ 164116 w 906898"/>
              <a:gd name="connsiteY1042" fmla="*/ 723558 h 906898"/>
              <a:gd name="connsiteX1043" fmla="*/ 157948 w 906898"/>
              <a:gd name="connsiteY1043" fmla="*/ 688649 h 906898"/>
              <a:gd name="connsiteX1044" fmla="*/ 163730 w 906898"/>
              <a:gd name="connsiteY1044" fmla="*/ 683451 h 906898"/>
              <a:gd name="connsiteX1045" fmla="*/ 675590 w 906898"/>
              <a:gd name="connsiteY1045" fmla="*/ 681982 h 906898"/>
              <a:gd name="connsiteX1046" fmla="*/ 678304 w 906898"/>
              <a:gd name="connsiteY1046" fmla="*/ 682498 h 906898"/>
              <a:gd name="connsiteX1047" fmla="*/ 684433 w 906898"/>
              <a:gd name="connsiteY1047" fmla="*/ 701059 h 906898"/>
              <a:gd name="connsiteX1048" fmla="*/ 682390 w 906898"/>
              <a:gd name="connsiteY1048" fmla="*/ 703122 h 906898"/>
              <a:gd name="connsiteX1049" fmla="*/ 684433 w 906898"/>
              <a:gd name="connsiteY1049" fmla="*/ 705184 h 906898"/>
              <a:gd name="connsiteX1050" fmla="*/ 684433 w 906898"/>
              <a:gd name="connsiteY1050" fmla="*/ 701059 h 906898"/>
              <a:gd name="connsiteX1051" fmla="*/ 692605 w 906898"/>
              <a:gd name="connsiteY1051" fmla="*/ 713434 h 906898"/>
              <a:gd name="connsiteX1052" fmla="*/ 690562 w 906898"/>
              <a:gd name="connsiteY1052" fmla="*/ 717559 h 906898"/>
              <a:gd name="connsiteX1053" fmla="*/ 689984 w 906898"/>
              <a:gd name="connsiteY1053" fmla="*/ 717364 h 906898"/>
              <a:gd name="connsiteX1054" fmla="*/ 690562 w 906898"/>
              <a:gd name="connsiteY1054" fmla="*/ 715496 h 906898"/>
              <a:gd name="connsiteX1055" fmla="*/ 689796 w 906898"/>
              <a:gd name="connsiteY1055" fmla="*/ 717301 h 906898"/>
              <a:gd name="connsiteX1056" fmla="*/ 689984 w 906898"/>
              <a:gd name="connsiteY1056" fmla="*/ 717364 h 906898"/>
              <a:gd name="connsiteX1057" fmla="*/ 689285 w 906898"/>
              <a:gd name="connsiteY1057" fmla="*/ 719621 h 906898"/>
              <a:gd name="connsiteX1058" fmla="*/ 686476 w 906898"/>
              <a:gd name="connsiteY1058" fmla="*/ 723746 h 906898"/>
              <a:gd name="connsiteX1059" fmla="*/ 680347 w 906898"/>
              <a:gd name="connsiteY1059" fmla="*/ 725808 h 906898"/>
              <a:gd name="connsiteX1060" fmla="*/ 680347 w 906898"/>
              <a:gd name="connsiteY1060" fmla="*/ 731996 h 906898"/>
              <a:gd name="connsiteX1061" fmla="*/ 678304 w 906898"/>
              <a:gd name="connsiteY1061" fmla="*/ 738183 h 906898"/>
              <a:gd name="connsiteX1062" fmla="*/ 674217 w 906898"/>
              <a:gd name="connsiteY1062" fmla="*/ 742308 h 906898"/>
              <a:gd name="connsiteX1063" fmla="*/ 674217 w 906898"/>
              <a:gd name="connsiteY1063" fmla="*/ 746433 h 906898"/>
              <a:gd name="connsiteX1064" fmla="*/ 680347 w 906898"/>
              <a:gd name="connsiteY1064" fmla="*/ 748495 h 906898"/>
              <a:gd name="connsiteX1065" fmla="*/ 672174 w 906898"/>
              <a:gd name="connsiteY1065" fmla="*/ 748495 h 906898"/>
              <a:gd name="connsiteX1066" fmla="*/ 672174 w 906898"/>
              <a:gd name="connsiteY1066" fmla="*/ 740245 h 906898"/>
              <a:gd name="connsiteX1067" fmla="*/ 666045 w 906898"/>
              <a:gd name="connsiteY1067" fmla="*/ 731996 h 906898"/>
              <a:gd name="connsiteX1068" fmla="*/ 670131 w 906898"/>
              <a:gd name="connsiteY1068" fmla="*/ 727871 h 906898"/>
              <a:gd name="connsiteX1069" fmla="*/ 674217 w 906898"/>
              <a:gd name="connsiteY1069" fmla="*/ 711372 h 906898"/>
              <a:gd name="connsiteX1070" fmla="*/ 676261 w 906898"/>
              <a:gd name="connsiteY1070" fmla="*/ 703122 h 906898"/>
              <a:gd name="connsiteX1071" fmla="*/ 670131 w 906898"/>
              <a:gd name="connsiteY1071" fmla="*/ 686623 h 906898"/>
              <a:gd name="connsiteX1072" fmla="*/ 675590 w 906898"/>
              <a:gd name="connsiteY1072" fmla="*/ 681982 h 906898"/>
              <a:gd name="connsiteX1073" fmla="*/ 678329 w 906898"/>
              <a:gd name="connsiteY1073" fmla="*/ 680435 h 906898"/>
              <a:gd name="connsiteX1074" fmla="*/ 684637 w 906898"/>
              <a:gd name="connsiteY1074" fmla="*/ 684641 h 906898"/>
              <a:gd name="connsiteX1075" fmla="*/ 684637 w 906898"/>
              <a:gd name="connsiteY1075" fmla="*/ 686743 h 906898"/>
              <a:gd name="connsiteX1076" fmla="*/ 678329 w 906898"/>
              <a:gd name="connsiteY1076" fmla="*/ 680435 h 906898"/>
              <a:gd name="connsiteX1077" fmla="*/ 727558 w 906898"/>
              <a:gd name="connsiteY1077" fmla="*/ 676965 h 906898"/>
              <a:gd name="connsiteX1078" fmla="*/ 729887 w 906898"/>
              <a:gd name="connsiteY1078" fmla="*/ 678508 h 906898"/>
              <a:gd name="connsiteX1079" fmla="*/ 727817 w 906898"/>
              <a:gd name="connsiteY1079" fmla="*/ 688791 h 906898"/>
              <a:gd name="connsiteX1080" fmla="*/ 717466 w 906898"/>
              <a:gd name="connsiteY1080" fmla="*/ 694960 h 906898"/>
              <a:gd name="connsiteX1081" fmla="*/ 717466 w 906898"/>
              <a:gd name="connsiteY1081" fmla="*/ 703187 h 906898"/>
              <a:gd name="connsiteX1082" fmla="*/ 713326 w 906898"/>
              <a:gd name="connsiteY1082" fmla="*/ 709356 h 906898"/>
              <a:gd name="connsiteX1083" fmla="*/ 715396 w 906898"/>
              <a:gd name="connsiteY1083" fmla="*/ 721695 h 906898"/>
              <a:gd name="connsiteX1084" fmla="*/ 719536 w 906898"/>
              <a:gd name="connsiteY1084" fmla="*/ 731978 h 906898"/>
              <a:gd name="connsiteX1085" fmla="*/ 729887 w 906898"/>
              <a:gd name="connsiteY1085" fmla="*/ 734035 h 906898"/>
              <a:gd name="connsiteX1086" fmla="*/ 734027 w 906898"/>
              <a:gd name="connsiteY1086" fmla="*/ 744317 h 906898"/>
              <a:gd name="connsiteX1087" fmla="*/ 736097 w 906898"/>
              <a:gd name="connsiteY1087" fmla="*/ 746374 h 906898"/>
              <a:gd name="connsiteX1088" fmla="*/ 723676 w 906898"/>
              <a:gd name="connsiteY1088" fmla="*/ 744317 h 906898"/>
              <a:gd name="connsiteX1089" fmla="*/ 719536 w 906898"/>
              <a:gd name="connsiteY1089" fmla="*/ 738148 h 906898"/>
              <a:gd name="connsiteX1090" fmla="*/ 717466 w 906898"/>
              <a:gd name="connsiteY1090" fmla="*/ 738148 h 906898"/>
              <a:gd name="connsiteX1091" fmla="*/ 711256 w 906898"/>
              <a:gd name="connsiteY1091" fmla="*/ 736091 h 906898"/>
              <a:gd name="connsiteX1092" fmla="*/ 707116 w 906898"/>
              <a:gd name="connsiteY1092" fmla="*/ 727865 h 906898"/>
              <a:gd name="connsiteX1093" fmla="*/ 707116 w 906898"/>
              <a:gd name="connsiteY1093" fmla="*/ 721695 h 906898"/>
              <a:gd name="connsiteX1094" fmla="*/ 702975 w 906898"/>
              <a:gd name="connsiteY1094" fmla="*/ 711413 h 906898"/>
              <a:gd name="connsiteX1095" fmla="*/ 702975 w 906898"/>
              <a:gd name="connsiteY1095" fmla="*/ 703187 h 906898"/>
              <a:gd name="connsiteX1096" fmla="*/ 707116 w 906898"/>
              <a:gd name="connsiteY1096" fmla="*/ 701130 h 906898"/>
              <a:gd name="connsiteX1097" fmla="*/ 709186 w 906898"/>
              <a:gd name="connsiteY1097" fmla="*/ 688791 h 906898"/>
              <a:gd name="connsiteX1098" fmla="*/ 715396 w 906898"/>
              <a:gd name="connsiteY1098" fmla="*/ 686734 h 906898"/>
              <a:gd name="connsiteX1099" fmla="*/ 719536 w 906898"/>
              <a:gd name="connsiteY1099" fmla="*/ 686734 h 906898"/>
              <a:gd name="connsiteX1100" fmla="*/ 719536 w 906898"/>
              <a:gd name="connsiteY1100" fmla="*/ 684678 h 906898"/>
              <a:gd name="connsiteX1101" fmla="*/ 723676 w 906898"/>
              <a:gd name="connsiteY1101" fmla="*/ 678508 h 906898"/>
              <a:gd name="connsiteX1102" fmla="*/ 727558 w 906898"/>
              <a:gd name="connsiteY1102" fmla="*/ 676965 h 906898"/>
              <a:gd name="connsiteX1103" fmla="*/ 123036 w 906898"/>
              <a:gd name="connsiteY1103" fmla="*/ 676451 h 906898"/>
              <a:gd name="connsiteX1104" fmla="*/ 129222 w 906898"/>
              <a:gd name="connsiteY1104" fmla="*/ 682608 h 906898"/>
              <a:gd name="connsiteX1105" fmla="*/ 133345 w 906898"/>
              <a:gd name="connsiteY1105" fmla="*/ 703132 h 906898"/>
              <a:gd name="connsiteX1106" fmla="*/ 151903 w 906898"/>
              <a:gd name="connsiteY1106" fmla="*/ 711341 h 906898"/>
              <a:gd name="connsiteX1107" fmla="*/ 153964 w 906898"/>
              <a:gd name="connsiteY1107" fmla="*/ 711341 h 906898"/>
              <a:gd name="connsiteX1108" fmla="*/ 156027 w 906898"/>
              <a:gd name="connsiteY1108" fmla="*/ 719551 h 906898"/>
              <a:gd name="connsiteX1109" fmla="*/ 147778 w 906898"/>
              <a:gd name="connsiteY1109" fmla="*/ 721603 h 906898"/>
              <a:gd name="connsiteX1110" fmla="*/ 139531 w 906898"/>
              <a:gd name="connsiteY1110" fmla="*/ 713394 h 906898"/>
              <a:gd name="connsiteX1111" fmla="*/ 131283 w 906898"/>
              <a:gd name="connsiteY1111" fmla="*/ 715446 h 906898"/>
              <a:gd name="connsiteX1112" fmla="*/ 120974 w 906898"/>
              <a:gd name="connsiteY1112" fmla="*/ 709289 h 906898"/>
              <a:gd name="connsiteX1113" fmla="*/ 120974 w 906898"/>
              <a:gd name="connsiteY1113" fmla="*/ 694922 h 906898"/>
              <a:gd name="connsiteX1114" fmla="*/ 123036 w 906898"/>
              <a:gd name="connsiteY1114" fmla="*/ 692870 h 906898"/>
              <a:gd name="connsiteX1115" fmla="*/ 118912 w 906898"/>
              <a:gd name="connsiteY1115" fmla="*/ 686713 h 906898"/>
              <a:gd name="connsiteX1116" fmla="*/ 123036 w 906898"/>
              <a:gd name="connsiteY1116" fmla="*/ 676451 h 906898"/>
              <a:gd name="connsiteX1117" fmla="*/ 211429 w 906898"/>
              <a:gd name="connsiteY1117" fmla="*/ 672136 h 906898"/>
              <a:gd name="connsiteX1118" fmla="*/ 211429 w 906898"/>
              <a:gd name="connsiteY1118" fmla="*/ 676309 h 906898"/>
              <a:gd name="connsiteX1119" fmla="*/ 213477 w 906898"/>
              <a:gd name="connsiteY1119" fmla="*/ 684657 h 906898"/>
              <a:gd name="connsiteX1120" fmla="*/ 205597 w 906898"/>
              <a:gd name="connsiteY1120" fmla="*/ 686664 h 906898"/>
              <a:gd name="connsiteX1121" fmla="*/ 205134 w 906898"/>
              <a:gd name="connsiteY1121" fmla="*/ 686431 h 906898"/>
              <a:gd name="connsiteX1122" fmla="*/ 203240 w 906898"/>
              <a:gd name="connsiteY1122" fmla="*/ 682570 h 906898"/>
              <a:gd name="connsiteX1123" fmla="*/ 211429 w 906898"/>
              <a:gd name="connsiteY1123" fmla="*/ 672136 h 906898"/>
              <a:gd name="connsiteX1124" fmla="*/ 791688 w 906898"/>
              <a:gd name="connsiteY1124" fmla="*/ 667695 h 906898"/>
              <a:gd name="connsiteX1125" fmla="*/ 797627 w 906898"/>
              <a:gd name="connsiteY1125" fmla="*/ 668207 h 906898"/>
              <a:gd name="connsiteX1126" fmla="*/ 801759 w 906898"/>
              <a:gd name="connsiteY1126" fmla="*/ 674349 h 906898"/>
              <a:gd name="connsiteX1127" fmla="*/ 805890 w 906898"/>
              <a:gd name="connsiteY1127" fmla="*/ 672302 h 906898"/>
              <a:gd name="connsiteX1128" fmla="*/ 814153 w 906898"/>
              <a:gd name="connsiteY1128" fmla="*/ 672302 h 906898"/>
              <a:gd name="connsiteX1129" fmla="*/ 822416 w 906898"/>
              <a:gd name="connsiteY1129" fmla="*/ 688680 h 906898"/>
              <a:gd name="connsiteX1130" fmla="*/ 816219 w 906898"/>
              <a:gd name="connsiteY1130" fmla="*/ 694822 h 906898"/>
              <a:gd name="connsiteX1131" fmla="*/ 814153 w 906898"/>
              <a:gd name="connsiteY1131" fmla="*/ 700964 h 906898"/>
              <a:gd name="connsiteX1132" fmla="*/ 793496 w 906898"/>
              <a:gd name="connsiteY1132" fmla="*/ 696869 h 906898"/>
              <a:gd name="connsiteX1133" fmla="*/ 789364 w 906898"/>
              <a:gd name="connsiteY1133" fmla="*/ 686633 h 906898"/>
              <a:gd name="connsiteX1134" fmla="*/ 785233 w 906898"/>
              <a:gd name="connsiteY1134" fmla="*/ 678443 h 906898"/>
              <a:gd name="connsiteX1135" fmla="*/ 787298 w 906898"/>
              <a:gd name="connsiteY1135" fmla="*/ 670254 h 906898"/>
              <a:gd name="connsiteX1136" fmla="*/ 791688 w 906898"/>
              <a:gd name="connsiteY1136" fmla="*/ 667695 h 906898"/>
              <a:gd name="connsiteX1137" fmla="*/ 112708 w 906898"/>
              <a:gd name="connsiteY1137" fmla="*/ 663835 h 906898"/>
              <a:gd name="connsiteX1138" fmla="*/ 116837 w 906898"/>
              <a:gd name="connsiteY1138" fmla="*/ 678244 h 906898"/>
              <a:gd name="connsiteX1139" fmla="*/ 116837 w 906898"/>
              <a:gd name="connsiteY1139" fmla="*/ 688536 h 906898"/>
              <a:gd name="connsiteX1140" fmla="*/ 120966 w 906898"/>
              <a:gd name="connsiteY1140" fmla="*/ 692653 h 906898"/>
              <a:gd name="connsiteX1141" fmla="*/ 118902 w 906898"/>
              <a:gd name="connsiteY1141" fmla="*/ 707062 h 906898"/>
              <a:gd name="connsiteX1142" fmla="*/ 133354 w 906898"/>
              <a:gd name="connsiteY1142" fmla="*/ 717354 h 906898"/>
              <a:gd name="connsiteX1143" fmla="*/ 139548 w 906898"/>
              <a:gd name="connsiteY1143" fmla="*/ 717354 h 906898"/>
              <a:gd name="connsiteX1144" fmla="*/ 149872 w 906898"/>
              <a:gd name="connsiteY1144" fmla="*/ 725587 h 906898"/>
              <a:gd name="connsiteX1145" fmla="*/ 154001 w 906898"/>
              <a:gd name="connsiteY1145" fmla="*/ 723529 h 906898"/>
              <a:gd name="connsiteX1146" fmla="*/ 158130 w 906898"/>
              <a:gd name="connsiteY1146" fmla="*/ 721470 h 906898"/>
              <a:gd name="connsiteX1147" fmla="*/ 166388 w 906898"/>
              <a:gd name="connsiteY1147" fmla="*/ 731762 h 906898"/>
              <a:gd name="connsiteX1148" fmla="*/ 160195 w 906898"/>
              <a:gd name="connsiteY1148" fmla="*/ 735879 h 906898"/>
              <a:gd name="connsiteX1149" fmla="*/ 147806 w 906898"/>
              <a:gd name="connsiteY1149" fmla="*/ 731762 h 906898"/>
              <a:gd name="connsiteX1150" fmla="*/ 141612 w 906898"/>
              <a:gd name="connsiteY1150" fmla="*/ 735879 h 906898"/>
              <a:gd name="connsiteX1151" fmla="*/ 133354 w 906898"/>
              <a:gd name="connsiteY1151" fmla="*/ 731762 h 906898"/>
              <a:gd name="connsiteX1152" fmla="*/ 129225 w 906898"/>
              <a:gd name="connsiteY1152" fmla="*/ 725587 h 906898"/>
              <a:gd name="connsiteX1153" fmla="*/ 116837 w 906898"/>
              <a:gd name="connsiteY1153" fmla="*/ 725587 h 906898"/>
              <a:gd name="connsiteX1154" fmla="*/ 108579 w 906898"/>
              <a:gd name="connsiteY1154" fmla="*/ 711179 h 906898"/>
              <a:gd name="connsiteX1155" fmla="*/ 110643 w 906898"/>
              <a:gd name="connsiteY1155" fmla="*/ 702945 h 906898"/>
              <a:gd name="connsiteX1156" fmla="*/ 102385 w 906898"/>
              <a:gd name="connsiteY1156" fmla="*/ 694711 h 906898"/>
              <a:gd name="connsiteX1157" fmla="*/ 104449 w 906898"/>
              <a:gd name="connsiteY1157" fmla="*/ 682361 h 906898"/>
              <a:gd name="connsiteX1158" fmla="*/ 106514 w 906898"/>
              <a:gd name="connsiteY1158" fmla="*/ 678244 h 906898"/>
              <a:gd name="connsiteX1159" fmla="*/ 104449 w 906898"/>
              <a:gd name="connsiteY1159" fmla="*/ 672069 h 906898"/>
              <a:gd name="connsiteX1160" fmla="*/ 112708 w 906898"/>
              <a:gd name="connsiteY1160" fmla="*/ 663835 h 906898"/>
              <a:gd name="connsiteX1161" fmla="*/ 752439 w 906898"/>
              <a:gd name="connsiteY1161" fmla="*/ 663647 h 906898"/>
              <a:gd name="connsiteX1162" fmla="*/ 764759 w 906898"/>
              <a:gd name="connsiteY1162" fmla="*/ 663905 h 906898"/>
              <a:gd name="connsiteX1163" fmla="*/ 781187 w 906898"/>
              <a:gd name="connsiteY1163" fmla="*/ 672149 h 906898"/>
              <a:gd name="connsiteX1164" fmla="*/ 781187 w 906898"/>
              <a:gd name="connsiteY1164" fmla="*/ 674210 h 906898"/>
              <a:gd name="connsiteX1165" fmla="*/ 777080 w 906898"/>
              <a:gd name="connsiteY1165" fmla="*/ 672149 h 906898"/>
              <a:gd name="connsiteX1166" fmla="*/ 752439 w 906898"/>
              <a:gd name="connsiteY1166" fmla="*/ 670088 h 906898"/>
              <a:gd name="connsiteX1167" fmla="*/ 738064 w 906898"/>
              <a:gd name="connsiteY1167" fmla="*/ 684516 h 906898"/>
              <a:gd name="connsiteX1168" fmla="*/ 738064 w 906898"/>
              <a:gd name="connsiteY1168" fmla="*/ 694822 h 906898"/>
              <a:gd name="connsiteX1169" fmla="*/ 744225 w 906898"/>
              <a:gd name="connsiteY1169" fmla="*/ 696883 h 906898"/>
              <a:gd name="connsiteX1170" fmla="*/ 744225 w 906898"/>
              <a:gd name="connsiteY1170" fmla="*/ 690700 h 906898"/>
              <a:gd name="connsiteX1171" fmla="*/ 748332 w 906898"/>
              <a:gd name="connsiteY1171" fmla="*/ 686577 h 906898"/>
              <a:gd name="connsiteX1172" fmla="*/ 754492 w 906898"/>
              <a:gd name="connsiteY1172" fmla="*/ 688639 h 906898"/>
              <a:gd name="connsiteX1173" fmla="*/ 756545 w 906898"/>
              <a:gd name="connsiteY1173" fmla="*/ 692761 h 906898"/>
              <a:gd name="connsiteX1174" fmla="*/ 756545 w 906898"/>
              <a:gd name="connsiteY1174" fmla="*/ 696883 h 906898"/>
              <a:gd name="connsiteX1175" fmla="*/ 760652 w 906898"/>
              <a:gd name="connsiteY1175" fmla="*/ 701005 h 906898"/>
              <a:gd name="connsiteX1176" fmla="*/ 758599 w 906898"/>
              <a:gd name="connsiteY1176" fmla="*/ 707189 h 906898"/>
              <a:gd name="connsiteX1177" fmla="*/ 744225 w 906898"/>
              <a:gd name="connsiteY1177" fmla="*/ 709250 h 906898"/>
              <a:gd name="connsiteX1178" fmla="*/ 733957 w 906898"/>
              <a:gd name="connsiteY1178" fmla="*/ 701005 h 906898"/>
              <a:gd name="connsiteX1179" fmla="*/ 731904 w 906898"/>
              <a:gd name="connsiteY1179" fmla="*/ 678333 h 906898"/>
              <a:gd name="connsiteX1180" fmla="*/ 740118 w 906898"/>
              <a:gd name="connsiteY1180" fmla="*/ 668027 h 906898"/>
              <a:gd name="connsiteX1181" fmla="*/ 752439 w 906898"/>
              <a:gd name="connsiteY1181" fmla="*/ 663647 h 906898"/>
              <a:gd name="connsiteX1182" fmla="*/ 821379 w 906898"/>
              <a:gd name="connsiteY1182" fmla="*/ 659403 h 906898"/>
              <a:gd name="connsiteX1183" fmla="*/ 824491 w 906898"/>
              <a:gd name="connsiteY1183" fmla="*/ 661976 h 906898"/>
              <a:gd name="connsiteX1184" fmla="*/ 822416 w 906898"/>
              <a:gd name="connsiteY1184" fmla="*/ 678443 h 906898"/>
              <a:gd name="connsiteX1185" fmla="*/ 814116 w 906898"/>
              <a:gd name="connsiteY1185" fmla="*/ 664035 h 906898"/>
              <a:gd name="connsiteX1186" fmla="*/ 818266 w 906898"/>
              <a:gd name="connsiteY1186" fmla="*/ 659918 h 906898"/>
              <a:gd name="connsiteX1187" fmla="*/ 821379 w 906898"/>
              <a:gd name="connsiteY1187" fmla="*/ 659403 h 906898"/>
              <a:gd name="connsiteX1188" fmla="*/ 213591 w 906898"/>
              <a:gd name="connsiteY1188" fmla="*/ 655868 h 906898"/>
              <a:gd name="connsiteX1189" fmla="*/ 219742 w 906898"/>
              <a:gd name="connsiteY1189" fmla="*/ 659976 h 906898"/>
              <a:gd name="connsiteX1190" fmla="*/ 227945 w 906898"/>
              <a:gd name="connsiteY1190" fmla="*/ 674356 h 906898"/>
              <a:gd name="connsiteX1191" fmla="*/ 236147 w 906898"/>
              <a:gd name="connsiteY1191" fmla="*/ 678464 h 906898"/>
              <a:gd name="connsiteX1192" fmla="*/ 246400 w 906898"/>
              <a:gd name="connsiteY1192" fmla="*/ 688735 h 906898"/>
              <a:gd name="connsiteX1193" fmla="*/ 242299 w 906898"/>
              <a:gd name="connsiteY1193" fmla="*/ 688735 h 906898"/>
              <a:gd name="connsiteX1194" fmla="*/ 234097 w 906898"/>
              <a:gd name="connsiteY1194" fmla="*/ 682573 h 906898"/>
              <a:gd name="connsiteX1195" fmla="*/ 227945 w 906898"/>
              <a:gd name="connsiteY1195" fmla="*/ 684627 h 906898"/>
              <a:gd name="connsiteX1196" fmla="*/ 215641 w 906898"/>
              <a:gd name="connsiteY1196" fmla="*/ 678464 h 906898"/>
              <a:gd name="connsiteX1197" fmla="*/ 211540 w 906898"/>
              <a:gd name="connsiteY1197" fmla="*/ 662030 h 906898"/>
              <a:gd name="connsiteX1198" fmla="*/ 213591 w 906898"/>
              <a:gd name="connsiteY1198" fmla="*/ 655868 h 906898"/>
              <a:gd name="connsiteX1199" fmla="*/ 100605 w 906898"/>
              <a:gd name="connsiteY1199" fmla="*/ 649851 h 906898"/>
              <a:gd name="connsiteX1200" fmla="*/ 102822 w 906898"/>
              <a:gd name="connsiteY1200" fmla="*/ 652205 h 906898"/>
              <a:gd name="connsiteX1201" fmla="*/ 108718 w 906898"/>
              <a:gd name="connsiteY1201" fmla="*/ 653747 h 906898"/>
              <a:gd name="connsiteX1202" fmla="*/ 110768 w 906898"/>
              <a:gd name="connsiteY1202" fmla="*/ 657860 h 906898"/>
              <a:gd name="connsiteX1203" fmla="*/ 104617 w 906898"/>
              <a:gd name="connsiteY1203" fmla="*/ 655803 h 906898"/>
              <a:gd name="connsiteX1204" fmla="*/ 101797 w 906898"/>
              <a:gd name="connsiteY1204" fmla="*/ 652719 h 906898"/>
              <a:gd name="connsiteX1205" fmla="*/ 100402 w 906898"/>
              <a:gd name="connsiteY1205" fmla="*/ 649635 h 906898"/>
              <a:gd name="connsiteX1206" fmla="*/ 100516 w 906898"/>
              <a:gd name="connsiteY1206" fmla="*/ 649635 h 906898"/>
              <a:gd name="connsiteX1207" fmla="*/ 100605 w 906898"/>
              <a:gd name="connsiteY1207" fmla="*/ 649851 h 906898"/>
              <a:gd name="connsiteX1208" fmla="*/ 758578 w 906898"/>
              <a:gd name="connsiteY1208" fmla="*/ 643252 h 906898"/>
              <a:gd name="connsiteX1209" fmla="*/ 762657 w 906898"/>
              <a:gd name="connsiteY1209" fmla="*/ 645327 h 906898"/>
              <a:gd name="connsiteX1210" fmla="*/ 754499 w 906898"/>
              <a:gd name="connsiteY1210" fmla="*/ 647402 h 906898"/>
              <a:gd name="connsiteX1211" fmla="*/ 750420 w 906898"/>
              <a:gd name="connsiteY1211" fmla="*/ 657776 h 906898"/>
              <a:gd name="connsiteX1212" fmla="*/ 752460 w 906898"/>
              <a:gd name="connsiteY1212" fmla="*/ 659851 h 906898"/>
              <a:gd name="connsiteX1213" fmla="*/ 748381 w 906898"/>
              <a:gd name="connsiteY1213" fmla="*/ 657776 h 906898"/>
              <a:gd name="connsiteX1214" fmla="*/ 752460 w 906898"/>
              <a:gd name="connsiteY1214" fmla="*/ 647402 h 906898"/>
              <a:gd name="connsiteX1215" fmla="*/ 758578 w 906898"/>
              <a:gd name="connsiteY1215" fmla="*/ 643252 h 906898"/>
              <a:gd name="connsiteX1216" fmla="*/ 816203 w 906898"/>
              <a:gd name="connsiteY1216" fmla="*/ 640815 h 906898"/>
              <a:gd name="connsiteX1217" fmla="*/ 820330 w 906898"/>
              <a:gd name="connsiteY1217" fmla="*/ 643394 h 906898"/>
              <a:gd name="connsiteX1218" fmla="*/ 822393 w 906898"/>
              <a:gd name="connsiteY1218" fmla="*/ 649583 h 906898"/>
              <a:gd name="connsiteX1219" fmla="*/ 828582 w 906898"/>
              <a:gd name="connsiteY1219" fmla="*/ 649583 h 906898"/>
              <a:gd name="connsiteX1220" fmla="*/ 830645 w 906898"/>
              <a:gd name="connsiteY1220" fmla="*/ 659899 h 906898"/>
              <a:gd name="connsiteX1221" fmla="*/ 828582 w 906898"/>
              <a:gd name="connsiteY1221" fmla="*/ 664025 h 906898"/>
              <a:gd name="connsiteX1222" fmla="*/ 820330 w 906898"/>
              <a:gd name="connsiteY1222" fmla="*/ 657836 h 906898"/>
              <a:gd name="connsiteX1223" fmla="*/ 814140 w 906898"/>
              <a:gd name="connsiteY1223" fmla="*/ 657836 h 906898"/>
              <a:gd name="connsiteX1224" fmla="*/ 810014 w 906898"/>
              <a:gd name="connsiteY1224" fmla="*/ 668152 h 906898"/>
              <a:gd name="connsiteX1225" fmla="*/ 805888 w 906898"/>
              <a:gd name="connsiteY1225" fmla="*/ 666088 h 906898"/>
              <a:gd name="connsiteX1226" fmla="*/ 803824 w 906898"/>
              <a:gd name="connsiteY1226" fmla="*/ 657836 h 906898"/>
              <a:gd name="connsiteX1227" fmla="*/ 807951 w 906898"/>
              <a:gd name="connsiteY1227" fmla="*/ 651646 h 906898"/>
              <a:gd name="connsiteX1228" fmla="*/ 805888 w 906898"/>
              <a:gd name="connsiteY1228" fmla="*/ 645457 h 906898"/>
              <a:gd name="connsiteX1229" fmla="*/ 812077 w 906898"/>
              <a:gd name="connsiteY1229" fmla="*/ 641331 h 906898"/>
              <a:gd name="connsiteX1230" fmla="*/ 816203 w 906898"/>
              <a:gd name="connsiteY1230" fmla="*/ 640815 h 906898"/>
              <a:gd name="connsiteX1231" fmla="*/ 181980 w 906898"/>
              <a:gd name="connsiteY1231" fmla="*/ 640294 h 906898"/>
              <a:gd name="connsiteX1232" fmla="*/ 197181 w 906898"/>
              <a:gd name="connsiteY1232" fmla="*/ 641320 h 906898"/>
              <a:gd name="connsiteX1233" fmla="*/ 201304 w 906898"/>
              <a:gd name="connsiteY1233" fmla="*/ 655686 h 906898"/>
              <a:gd name="connsiteX1234" fmla="*/ 207487 w 906898"/>
              <a:gd name="connsiteY1234" fmla="*/ 657739 h 906898"/>
              <a:gd name="connsiteX1235" fmla="*/ 203365 w 906898"/>
              <a:gd name="connsiteY1235" fmla="*/ 678262 h 906898"/>
              <a:gd name="connsiteX1236" fmla="*/ 188936 w 906898"/>
              <a:gd name="connsiteY1236" fmla="*/ 682367 h 906898"/>
              <a:gd name="connsiteX1237" fmla="*/ 180692 w 906898"/>
              <a:gd name="connsiteY1237" fmla="*/ 680314 h 906898"/>
              <a:gd name="connsiteX1238" fmla="*/ 174508 w 906898"/>
              <a:gd name="connsiteY1238" fmla="*/ 682367 h 906898"/>
              <a:gd name="connsiteX1239" fmla="*/ 162142 w 906898"/>
              <a:gd name="connsiteY1239" fmla="*/ 678262 h 906898"/>
              <a:gd name="connsiteX1240" fmla="*/ 162142 w 906898"/>
              <a:gd name="connsiteY1240" fmla="*/ 668001 h 906898"/>
              <a:gd name="connsiteX1241" fmla="*/ 168325 w 906898"/>
              <a:gd name="connsiteY1241" fmla="*/ 661843 h 906898"/>
              <a:gd name="connsiteX1242" fmla="*/ 166264 w 906898"/>
              <a:gd name="connsiteY1242" fmla="*/ 655686 h 906898"/>
              <a:gd name="connsiteX1243" fmla="*/ 168325 w 906898"/>
              <a:gd name="connsiteY1243" fmla="*/ 645425 h 906898"/>
              <a:gd name="connsiteX1244" fmla="*/ 181980 w 906898"/>
              <a:gd name="connsiteY1244" fmla="*/ 640294 h 906898"/>
              <a:gd name="connsiteX1245" fmla="*/ 744131 w 906898"/>
              <a:gd name="connsiteY1245" fmla="*/ 630968 h 906898"/>
              <a:gd name="connsiteX1246" fmla="*/ 750306 w 906898"/>
              <a:gd name="connsiteY1246" fmla="*/ 633022 h 906898"/>
              <a:gd name="connsiteX1247" fmla="*/ 752365 w 906898"/>
              <a:gd name="connsiteY1247" fmla="*/ 635076 h 906898"/>
              <a:gd name="connsiteX1248" fmla="*/ 758540 w 906898"/>
              <a:gd name="connsiteY1248" fmla="*/ 633022 h 906898"/>
              <a:gd name="connsiteX1249" fmla="*/ 762657 w 906898"/>
              <a:gd name="connsiteY1249" fmla="*/ 637130 h 906898"/>
              <a:gd name="connsiteX1250" fmla="*/ 760598 w 906898"/>
              <a:gd name="connsiteY1250" fmla="*/ 641239 h 906898"/>
              <a:gd name="connsiteX1251" fmla="*/ 748248 w 906898"/>
              <a:gd name="connsiteY1251" fmla="*/ 645348 h 906898"/>
              <a:gd name="connsiteX1252" fmla="*/ 748248 w 906898"/>
              <a:gd name="connsiteY1252" fmla="*/ 661781 h 906898"/>
              <a:gd name="connsiteX1253" fmla="*/ 740014 w 906898"/>
              <a:gd name="connsiteY1253" fmla="*/ 663836 h 906898"/>
              <a:gd name="connsiteX1254" fmla="*/ 737956 w 906898"/>
              <a:gd name="connsiteY1254" fmla="*/ 661781 h 906898"/>
              <a:gd name="connsiteX1255" fmla="*/ 735898 w 906898"/>
              <a:gd name="connsiteY1255" fmla="*/ 655619 h 906898"/>
              <a:gd name="connsiteX1256" fmla="*/ 731872 w 906898"/>
              <a:gd name="connsiteY1256" fmla="*/ 653610 h 906898"/>
              <a:gd name="connsiteX1257" fmla="*/ 731872 w 906898"/>
              <a:gd name="connsiteY1257" fmla="*/ 653428 h 906898"/>
              <a:gd name="connsiteX1258" fmla="*/ 735898 w 906898"/>
              <a:gd name="connsiteY1258" fmla="*/ 647402 h 906898"/>
              <a:gd name="connsiteX1259" fmla="*/ 731872 w 906898"/>
              <a:gd name="connsiteY1259" fmla="*/ 639366 h 906898"/>
              <a:gd name="connsiteX1260" fmla="*/ 731872 w 906898"/>
              <a:gd name="connsiteY1260" fmla="*/ 639139 h 906898"/>
              <a:gd name="connsiteX1261" fmla="*/ 735898 w 906898"/>
              <a:gd name="connsiteY1261" fmla="*/ 637130 h 906898"/>
              <a:gd name="connsiteX1262" fmla="*/ 740014 w 906898"/>
              <a:gd name="connsiteY1262" fmla="*/ 637130 h 906898"/>
              <a:gd name="connsiteX1263" fmla="*/ 744131 w 906898"/>
              <a:gd name="connsiteY1263" fmla="*/ 630968 h 906898"/>
              <a:gd name="connsiteX1264" fmla="*/ 172489 w 906898"/>
              <a:gd name="connsiteY1264" fmla="*/ 630968 h 906898"/>
              <a:gd name="connsiteX1265" fmla="*/ 178589 w 906898"/>
              <a:gd name="connsiteY1265" fmla="*/ 635085 h 906898"/>
              <a:gd name="connsiteX1266" fmla="*/ 182656 w 906898"/>
              <a:gd name="connsiteY1266" fmla="*/ 637143 h 906898"/>
              <a:gd name="connsiteX1267" fmla="*/ 170455 w 906898"/>
              <a:gd name="connsiteY1267" fmla="*/ 641260 h 906898"/>
              <a:gd name="connsiteX1268" fmla="*/ 168422 w 906898"/>
              <a:gd name="connsiteY1268" fmla="*/ 639201 h 906898"/>
              <a:gd name="connsiteX1269" fmla="*/ 168422 w 906898"/>
              <a:gd name="connsiteY1269" fmla="*/ 633026 h 906898"/>
              <a:gd name="connsiteX1270" fmla="*/ 172489 w 906898"/>
              <a:gd name="connsiteY1270" fmla="*/ 630968 h 906898"/>
              <a:gd name="connsiteX1271" fmla="*/ 131262 w 906898"/>
              <a:gd name="connsiteY1271" fmla="*/ 630518 h 906898"/>
              <a:gd name="connsiteX1272" fmla="*/ 137438 w 906898"/>
              <a:gd name="connsiteY1272" fmla="*/ 633087 h 906898"/>
              <a:gd name="connsiteX1273" fmla="*/ 139496 w 906898"/>
              <a:gd name="connsiteY1273" fmla="*/ 637199 h 906898"/>
              <a:gd name="connsiteX1274" fmla="*/ 135379 w 906898"/>
              <a:gd name="connsiteY1274" fmla="*/ 641311 h 906898"/>
              <a:gd name="connsiteX1275" fmla="*/ 141554 w 906898"/>
              <a:gd name="connsiteY1275" fmla="*/ 649534 h 906898"/>
              <a:gd name="connsiteX1276" fmla="*/ 137438 w 906898"/>
              <a:gd name="connsiteY1276" fmla="*/ 653646 h 906898"/>
              <a:gd name="connsiteX1277" fmla="*/ 129204 w 906898"/>
              <a:gd name="connsiteY1277" fmla="*/ 653646 h 906898"/>
              <a:gd name="connsiteX1278" fmla="*/ 123029 w 906898"/>
              <a:gd name="connsiteY1278" fmla="*/ 647478 h 906898"/>
              <a:gd name="connsiteX1279" fmla="*/ 120971 w 906898"/>
              <a:gd name="connsiteY1279" fmla="*/ 647478 h 906898"/>
              <a:gd name="connsiteX1280" fmla="*/ 120971 w 906898"/>
              <a:gd name="connsiteY1280" fmla="*/ 659813 h 906898"/>
              <a:gd name="connsiteX1281" fmla="*/ 145671 w 906898"/>
              <a:gd name="connsiteY1281" fmla="*/ 678316 h 906898"/>
              <a:gd name="connsiteX1282" fmla="*/ 158022 w 906898"/>
              <a:gd name="connsiteY1282" fmla="*/ 676260 h 906898"/>
              <a:gd name="connsiteX1283" fmla="*/ 160081 w 906898"/>
              <a:gd name="connsiteY1283" fmla="*/ 680372 h 906898"/>
              <a:gd name="connsiteX1284" fmla="*/ 147730 w 906898"/>
              <a:gd name="connsiteY1284" fmla="*/ 682428 h 906898"/>
              <a:gd name="connsiteX1285" fmla="*/ 125087 w 906898"/>
              <a:gd name="connsiteY1285" fmla="*/ 676260 h 906898"/>
              <a:gd name="connsiteX1286" fmla="*/ 112737 w 906898"/>
              <a:gd name="connsiteY1286" fmla="*/ 645422 h 906898"/>
              <a:gd name="connsiteX1287" fmla="*/ 125087 w 906898"/>
              <a:gd name="connsiteY1287" fmla="*/ 631032 h 906898"/>
              <a:gd name="connsiteX1288" fmla="*/ 131262 w 906898"/>
              <a:gd name="connsiteY1288" fmla="*/ 630518 h 906898"/>
              <a:gd name="connsiteX1289" fmla="*/ 166961 w 906898"/>
              <a:gd name="connsiteY1289" fmla="*/ 623441 h 906898"/>
              <a:gd name="connsiteX1290" fmla="*/ 170306 w 906898"/>
              <a:gd name="connsiteY1290" fmla="*/ 626794 h 906898"/>
              <a:gd name="connsiteX1291" fmla="*/ 166189 w 906898"/>
              <a:gd name="connsiteY1291" fmla="*/ 630920 h 906898"/>
              <a:gd name="connsiteX1292" fmla="*/ 164131 w 906898"/>
              <a:gd name="connsiteY1292" fmla="*/ 639173 h 906898"/>
              <a:gd name="connsiteX1293" fmla="*/ 168248 w 906898"/>
              <a:gd name="connsiteY1293" fmla="*/ 643299 h 906898"/>
              <a:gd name="connsiteX1294" fmla="*/ 162072 w 906898"/>
              <a:gd name="connsiteY1294" fmla="*/ 647425 h 906898"/>
              <a:gd name="connsiteX1295" fmla="*/ 160014 w 906898"/>
              <a:gd name="connsiteY1295" fmla="*/ 641236 h 906898"/>
              <a:gd name="connsiteX1296" fmla="*/ 151781 w 906898"/>
              <a:gd name="connsiteY1296" fmla="*/ 635046 h 906898"/>
              <a:gd name="connsiteX1297" fmla="*/ 151781 w 906898"/>
              <a:gd name="connsiteY1297" fmla="*/ 630920 h 906898"/>
              <a:gd name="connsiteX1298" fmla="*/ 157956 w 906898"/>
              <a:gd name="connsiteY1298" fmla="*/ 628857 h 906898"/>
              <a:gd name="connsiteX1299" fmla="*/ 162072 w 906898"/>
              <a:gd name="connsiteY1299" fmla="*/ 628857 h 906898"/>
              <a:gd name="connsiteX1300" fmla="*/ 162072 w 906898"/>
              <a:gd name="connsiteY1300" fmla="*/ 624731 h 906898"/>
              <a:gd name="connsiteX1301" fmla="*/ 166961 w 906898"/>
              <a:gd name="connsiteY1301" fmla="*/ 623441 h 906898"/>
              <a:gd name="connsiteX1302" fmla="*/ 48103 w 906898"/>
              <a:gd name="connsiteY1302" fmla="*/ 622191 h 906898"/>
              <a:gd name="connsiteX1303" fmla="*/ 48787 w 906898"/>
              <a:gd name="connsiteY1303" fmla="*/ 624395 h 906898"/>
              <a:gd name="connsiteX1304" fmla="*/ 49783 w 906898"/>
              <a:gd name="connsiteY1304" fmla="*/ 626230 h 906898"/>
              <a:gd name="connsiteX1305" fmla="*/ 742133 w 906898"/>
              <a:gd name="connsiteY1305" fmla="*/ 616692 h 906898"/>
              <a:gd name="connsiteX1306" fmla="*/ 746238 w 906898"/>
              <a:gd name="connsiteY1306" fmla="*/ 618745 h 906898"/>
              <a:gd name="connsiteX1307" fmla="*/ 748290 w 906898"/>
              <a:gd name="connsiteY1307" fmla="*/ 620799 h 906898"/>
              <a:gd name="connsiteX1308" fmla="*/ 750343 w 906898"/>
              <a:gd name="connsiteY1308" fmla="*/ 620799 h 906898"/>
              <a:gd name="connsiteX1309" fmla="*/ 756500 w 906898"/>
              <a:gd name="connsiteY1309" fmla="*/ 618745 h 906898"/>
              <a:gd name="connsiteX1310" fmla="*/ 762657 w 906898"/>
              <a:gd name="connsiteY1310" fmla="*/ 624906 h 906898"/>
              <a:gd name="connsiteX1311" fmla="*/ 762657 w 906898"/>
              <a:gd name="connsiteY1311" fmla="*/ 633120 h 906898"/>
              <a:gd name="connsiteX1312" fmla="*/ 754447 w 906898"/>
              <a:gd name="connsiteY1312" fmla="*/ 631066 h 906898"/>
              <a:gd name="connsiteX1313" fmla="*/ 746238 w 906898"/>
              <a:gd name="connsiteY1313" fmla="*/ 629013 h 906898"/>
              <a:gd name="connsiteX1314" fmla="*/ 738029 w 906898"/>
              <a:gd name="connsiteY1314" fmla="*/ 633120 h 906898"/>
              <a:gd name="connsiteX1315" fmla="*/ 731872 w 906898"/>
              <a:gd name="connsiteY1315" fmla="*/ 635173 h 906898"/>
              <a:gd name="connsiteX1316" fmla="*/ 731872 w 906898"/>
              <a:gd name="connsiteY1316" fmla="*/ 639139 h 906898"/>
              <a:gd name="connsiteX1317" fmla="*/ 731781 w 906898"/>
              <a:gd name="connsiteY1317" fmla="*/ 639185 h 906898"/>
              <a:gd name="connsiteX1318" fmla="*/ 731872 w 906898"/>
              <a:gd name="connsiteY1318" fmla="*/ 639366 h 906898"/>
              <a:gd name="connsiteX1319" fmla="*/ 731872 w 906898"/>
              <a:gd name="connsiteY1319" fmla="*/ 647494 h 906898"/>
              <a:gd name="connsiteX1320" fmla="*/ 731872 w 906898"/>
              <a:gd name="connsiteY1320" fmla="*/ 653428 h 906898"/>
              <a:gd name="connsiteX1321" fmla="*/ 731781 w 906898"/>
              <a:gd name="connsiteY1321" fmla="*/ 653564 h 906898"/>
              <a:gd name="connsiteX1322" fmla="*/ 731872 w 906898"/>
              <a:gd name="connsiteY1322" fmla="*/ 653610 h 906898"/>
              <a:gd name="connsiteX1323" fmla="*/ 731872 w 906898"/>
              <a:gd name="connsiteY1323" fmla="*/ 657761 h 906898"/>
              <a:gd name="connsiteX1324" fmla="*/ 738029 w 906898"/>
              <a:gd name="connsiteY1324" fmla="*/ 665975 h 906898"/>
              <a:gd name="connsiteX1325" fmla="*/ 733924 w 906898"/>
              <a:gd name="connsiteY1325" fmla="*/ 672136 h 906898"/>
              <a:gd name="connsiteX1326" fmla="*/ 725715 w 906898"/>
              <a:gd name="connsiteY1326" fmla="*/ 663922 h 906898"/>
              <a:gd name="connsiteX1327" fmla="*/ 721610 w 906898"/>
              <a:gd name="connsiteY1327" fmla="*/ 653654 h 906898"/>
              <a:gd name="connsiteX1328" fmla="*/ 719557 w 906898"/>
              <a:gd name="connsiteY1328" fmla="*/ 643387 h 906898"/>
              <a:gd name="connsiteX1329" fmla="*/ 723662 w 906898"/>
              <a:gd name="connsiteY1329" fmla="*/ 639280 h 906898"/>
              <a:gd name="connsiteX1330" fmla="*/ 719557 w 906898"/>
              <a:gd name="connsiteY1330" fmla="*/ 633120 h 906898"/>
              <a:gd name="connsiteX1331" fmla="*/ 725715 w 906898"/>
              <a:gd name="connsiteY1331" fmla="*/ 624906 h 906898"/>
              <a:gd name="connsiteX1332" fmla="*/ 733924 w 906898"/>
              <a:gd name="connsiteY1332" fmla="*/ 626959 h 906898"/>
              <a:gd name="connsiteX1333" fmla="*/ 735976 w 906898"/>
              <a:gd name="connsiteY1333" fmla="*/ 622852 h 906898"/>
              <a:gd name="connsiteX1334" fmla="*/ 742133 w 906898"/>
              <a:gd name="connsiteY1334" fmla="*/ 616692 h 906898"/>
              <a:gd name="connsiteX1335" fmla="*/ 162893 w 906898"/>
              <a:gd name="connsiteY1335" fmla="*/ 615466 h 906898"/>
              <a:gd name="connsiteX1336" fmla="*/ 168309 w 906898"/>
              <a:gd name="connsiteY1336" fmla="*/ 616744 h 906898"/>
              <a:gd name="connsiteX1337" fmla="*/ 168309 w 906898"/>
              <a:gd name="connsiteY1337" fmla="*/ 618789 h 906898"/>
              <a:gd name="connsiteX1338" fmla="*/ 164183 w 906898"/>
              <a:gd name="connsiteY1338" fmla="*/ 620833 h 906898"/>
              <a:gd name="connsiteX1339" fmla="*/ 157993 w 906898"/>
              <a:gd name="connsiteY1339" fmla="*/ 626966 h 906898"/>
              <a:gd name="connsiteX1340" fmla="*/ 149741 w 906898"/>
              <a:gd name="connsiteY1340" fmla="*/ 629011 h 906898"/>
              <a:gd name="connsiteX1341" fmla="*/ 149741 w 906898"/>
              <a:gd name="connsiteY1341" fmla="*/ 639233 h 906898"/>
              <a:gd name="connsiteX1342" fmla="*/ 155930 w 906898"/>
              <a:gd name="connsiteY1342" fmla="*/ 643321 h 906898"/>
              <a:gd name="connsiteX1343" fmla="*/ 157993 w 906898"/>
              <a:gd name="connsiteY1343" fmla="*/ 649455 h 906898"/>
              <a:gd name="connsiteX1344" fmla="*/ 162120 w 906898"/>
              <a:gd name="connsiteY1344" fmla="*/ 651499 h 906898"/>
              <a:gd name="connsiteX1345" fmla="*/ 160057 w 906898"/>
              <a:gd name="connsiteY1345" fmla="*/ 653544 h 906898"/>
              <a:gd name="connsiteX1346" fmla="*/ 149741 w 906898"/>
              <a:gd name="connsiteY1346" fmla="*/ 649455 h 906898"/>
              <a:gd name="connsiteX1347" fmla="*/ 147677 w 906898"/>
              <a:gd name="connsiteY1347" fmla="*/ 641277 h 906898"/>
              <a:gd name="connsiteX1348" fmla="*/ 147677 w 906898"/>
              <a:gd name="connsiteY1348" fmla="*/ 639233 h 906898"/>
              <a:gd name="connsiteX1349" fmla="*/ 143551 w 906898"/>
              <a:gd name="connsiteY1349" fmla="*/ 633099 h 906898"/>
              <a:gd name="connsiteX1350" fmla="*/ 145614 w 906898"/>
              <a:gd name="connsiteY1350" fmla="*/ 624922 h 906898"/>
              <a:gd name="connsiteX1351" fmla="*/ 153867 w 906898"/>
              <a:gd name="connsiteY1351" fmla="*/ 624922 h 906898"/>
              <a:gd name="connsiteX1352" fmla="*/ 155930 w 906898"/>
              <a:gd name="connsiteY1352" fmla="*/ 622877 h 906898"/>
              <a:gd name="connsiteX1353" fmla="*/ 155930 w 906898"/>
              <a:gd name="connsiteY1353" fmla="*/ 618789 h 906898"/>
              <a:gd name="connsiteX1354" fmla="*/ 162893 w 906898"/>
              <a:gd name="connsiteY1354" fmla="*/ 615466 h 906898"/>
              <a:gd name="connsiteX1355" fmla="*/ 744065 w 906898"/>
              <a:gd name="connsiteY1355" fmla="*/ 614700 h 906898"/>
              <a:gd name="connsiteX1356" fmla="*/ 748270 w 906898"/>
              <a:gd name="connsiteY1356" fmla="*/ 616692 h 906898"/>
              <a:gd name="connsiteX1357" fmla="*/ 750373 w 906898"/>
              <a:gd name="connsiteY1357" fmla="*/ 618684 h 906898"/>
              <a:gd name="connsiteX1358" fmla="*/ 744065 w 906898"/>
              <a:gd name="connsiteY1358" fmla="*/ 614700 h 906898"/>
              <a:gd name="connsiteX1359" fmla="*/ 113649 w 906898"/>
              <a:gd name="connsiteY1359" fmla="*/ 613923 h 906898"/>
              <a:gd name="connsiteX1360" fmla="*/ 114928 w 906898"/>
              <a:gd name="connsiteY1360" fmla="*/ 616502 h 906898"/>
              <a:gd name="connsiteX1361" fmla="*/ 110834 w 906898"/>
              <a:gd name="connsiteY1361" fmla="*/ 620628 h 906898"/>
              <a:gd name="connsiteX1362" fmla="*/ 108786 w 906898"/>
              <a:gd name="connsiteY1362" fmla="*/ 635070 h 906898"/>
              <a:gd name="connsiteX1363" fmla="*/ 110834 w 906898"/>
              <a:gd name="connsiteY1363" fmla="*/ 641260 h 906898"/>
              <a:gd name="connsiteX1364" fmla="*/ 108786 w 906898"/>
              <a:gd name="connsiteY1364" fmla="*/ 641260 h 906898"/>
              <a:gd name="connsiteX1365" fmla="*/ 104692 w 906898"/>
              <a:gd name="connsiteY1365" fmla="*/ 633007 h 906898"/>
              <a:gd name="connsiteX1366" fmla="*/ 110834 w 906898"/>
              <a:gd name="connsiteY1366" fmla="*/ 614439 h 906898"/>
              <a:gd name="connsiteX1367" fmla="*/ 113649 w 906898"/>
              <a:gd name="connsiteY1367" fmla="*/ 613923 h 906898"/>
              <a:gd name="connsiteX1368" fmla="*/ 789889 w 906898"/>
              <a:gd name="connsiteY1368" fmla="*/ 612187 h 906898"/>
              <a:gd name="connsiteX1369" fmla="*/ 801706 w 906898"/>
              <a:gd name="connsiteY1369" fmla="*/ 618627 h 906898"/>
              <a:gd name="connsiteX1370" fmla="*/ 805816 w 906898"/>
              <a:gd name="connsiteY1370" fmla="*/ 633051 h 906898"/>
              <a:gd name="connsiteX1371" fmla="*/ 799651 w 906898"/>
              <a:gd name="connsiteY1371" fmla="*/ 639233 h 906898"/>
              <a:gd name="connsiteX1372" fmla="*/ 793485 w 906898"/>
              <a:gd name="connsiteY1372" fmla="*/ 639233 h 906898"/>
              <a:gd name="connsiteX1373" fmla="*/ 785264 w 906898"/>
              <a:gd name="connsiteY1373" fmla="*/ 639233 h 906898"/>
              <a:gd name="connsiteX1374" fmla="*/ 783209 w 906898"/>
              <a:gd name="connsiteY1374" fmla="*/ 630991 h 906898"/>
              <a:gd name="connsiteX1375" fmla="*/ 789375 w 906898"/>
              <a:gd name="connsiteY1375" fmla="*/ 626869 h 906898"/>
              <a:gd name="connsiteX1376" fmla="*/ 793485 w 906898"/>
              <a:gd name="connsiteY1376" fmla="*/ 626869 h 906898"/>
              <a:gd name="connsiteX1377" fmla="*/ 785264 w 906898"/>
              <a:gd name="connsiteY1377" fmla="*/ 620687 h 906898"/>
              <a:gd name="connsiteX1378" fmla="*/ 772933 w 906898"/>
              <a:gd name="connsiteY1378" fmla="*/ 628930 h 906898"/>
              <a:gd name="connsiteX1379" fmla="*/ 779099 w 906898"/>
              <a:gd name="connsiteY1379" fmla="*/ 661901 h 906898"/>
              <a:gd name="connsiteX1380" fmla="*/ 785264 w 906898"/>
              <a:gd name="connsiteY1380" fmla="*/ 668083 h 906898"/>
              <a:gd name="connsiteX1381" fmla="*/ 783209 w 906898"/>
              <a:gd name="connsiteY1381" fmla="*/ 670144 h 906898"/>
              <a:gd name="connsiteX1382" fmla="*/ 781154 w 906898"/>
              <a:gd name="connsiteY1382" fmla="*/ 668083 h 906898"/>
              <a:gd name="connsiteX1383" fmla="*/ 764712 w 906898"/>
              <a:gd name="connsiteY1383" fmla="*/ 641294 h 906898"/>
              <a:gd name="connsiteX1384" fmla="*/ 774988 w 906898"/>
              <a:gd name="connsiteY1384" fmla="*/ 616566 h 906898"/>
              <a:gd name="connsiteX1385" fmla="*/ 789889 w 906898"/>
              <a:gd name="connsiteY1385" fmla="*/ 612187 h 906898"/>
              <a:gd name="connsiteX1386" fmla="*/ 111816 w 906898"/>
              <a:gd name="connsiteY1386" fmla="*/ 602599 h 906898"/>
              <a:gd name="connsiteX1387" fmla="*/ 114928 w 906898"/>
              <a:gd name="connsiteY1387" fmla="*/ 604145 h 906898"/>
              <a:gd name="connsiteX1388" fmla="*/ 112853 w 906898"/>
              <a:gd name="connsiteY1388" fmla="*/ 610328 h 906898"/>
              <a:gd name="connsiteX1389" fmla="*/ 100403 w 906898"/>
              <a:gd name="connsiteY1389" fmla="*/ 628879 h 906898"/>
              <a:gd name="connsiteX1390" fmla="*/ 108703 w 906898"/>
              <a:gd name="connsiteY1390" fmla="*/ 645368 h 906898"/>
              <a:gd name="connsiteX1391" fmla="*/ 108703 w 906898"/>
              <a:gd name="connsiteY1391" fmla="*/ 651552 h 906898"/>
              <a:gd name="connsiteX1392" fmla="*/ 104553 w 906898"/>
              <a:gd name="connsiteY1392" fmla="*/ 649490 h 906898"/>
              <a:gd name="connsiteX1393" fmla="*/ 100403 w 906898"/>
              <a:gd name="connsiteY1393" fmla="*/ 643307 h 906898"/>
              <a:gd name="connsiteX1394" fmla="*/ 96253 w 906898"/>
              <a:gd name="connsiteY1394" fmla="*/ 641246 h 906898"/>
              <a:gd name="connsiteX1395" fmla="*/ 94178 w 906898"/>
              <a:gd name="connsiteY1395" fmla="*/ 637124 h 906898"/>
              <a:gd name="connsiteX1396" fmla="*/ 96253 w 906898"/>
              <a:gd name="connsiteY1396" fmla="*/ 633001 h 906898"/>
              <a:gd name="connsiteX1397" fmla="*/ 90028 w 906898"/>
              <a:gd name="connsiteY1397" fmla="*/ 626818 h 906898"/>
              <a:gd name="connsiteX1398" fmla="*/ 94178 w 906898"/>
              <a:gd name="connsiteY1398" fmla="*/ 622695 h 906898"/>
              <a:gd name="connsiteX1399" fmla="*/ 96253 w 906898"/>
              <a:gd name="connsiteY1399" fmla="*/ 620634 h 906898"/>
              <a:gd name="connsiteX1400" fmla="*/ 96253 w 906898"/>
              <a:gd name="connsiteY1400" fmla="*/ 616512 h 906898"/>
              <a:gd name="connsiteX1401" fmla="*/ 98328 w 906898"/>
              <a:gd name="connsiteY1401" fmla="*/ 610328 h 906898"/>
              <a:gd name="connsiteX1402" fmla="*/ 104553 w 906898"/>
              <a:gd name="connsiteY1402" fmla="*/ 612390 h 906898"/>
              <a:gd name="connsiteX1403" fmla="*/ 108703 w 906898"/>
              <a:gd name="connsiteY1403" fmla="*/ 604145 h 906898"/>
              <a:gd name="connsiteX1404" fmla="*/ 111816 w 906898"/>
              <a:gd name="connsiteY1404" fmla="*/ 602599 h 906898"/>
              <a:gd name="connsiteX1405" fmla="*/ 804945 w 906898"/>
              <a:gd name="connsiteY1405" fmla="*/ 601636 h 906898"/>
              <a:gd name="connsiteX1406" fmla="*/ 810132 w 906898"/>
              <a:gd name="connsiteY1406" fmla="*/ 604209 h 906898"/>
              <a:gd name="connsiteX1407" fmla="*/ 805982 w 906898"/>
              <a:gd name="connsiteY1407" fmla="*/ 604209 h 906898"/>
              <a:gd name="connsiteX1408" fmla="*/ 795607 w 906898"/>
              <a:gd name="connsiteY1408" fmla="*/ 610384 h 906898"/>
              <a:gd name="connsiteX1409" fmla="*/ 793532 w 906898"/>
              <a:gd name="connsiteY1409" fmla="*/ 610384 h 906898"/>
              <a:gd name="connsiteX1410" fmla="*/ 799757 w 906898"/>
              <a:gd name="connsiteY1410" fmla="*/ 602150 h 906898"/>
              <a:gd name="connsiteX1411" fmla="*/ 804945 w 906898"/>
              <a:gd name="connsiteY1411" fmla="*/ 601636 h 906898"/>
              <a:gd name="connsiteX1412" fmla="*/ 176502 w 906898"/>
              <a:gd name="connsiteY1412" fmla="*/ 600092 h 906898"/>
              <a:gd name="connsiteX1413" fmla="*/ 182707 w 906898"/>
              <a:gd name="connsiteY1413" fmla="*/ 614525 h 906898"/>
              <a:gd name="connsiteX1414" fmla="*/ 193051 w 906898"/>
              <a:gd name="connsiteY1414" fmla="*/ 628958 h 906898"/>
              <a:gd name="connsiteX1415" fmla="*/ 199256 w 906898"/>
              <a:gd name="connsiteY1415" fmla="*/ 637206 h 906898"/>
              <a:gd name="connsiteX1416" fmla="*/ 199256 w 906898"/>
              <a:gd name="connsiteY1416" fmla="*/ 639268 h 906898"/>
              <a:gd name="connsiteX1417" fmla="*/ 184776 w 906898"/>
              <a:gd name="connsiteY1417" fmla="*/ 635144 h 906898"/>
              <a:gd name="connsiteX1418" fmla="*/ 172364 w 906898"/>
              <a:gd name="connsiteY1418" fmla="*/ 626896 h 906898"/>
              <a:gd name="connsiteX1419" fmla="*/ 174433 w 906898"/>
              <a:gd name="connsiteY1419" fmla="*/ 614525 h 906898"/>
              <a:gd name="connsiteX1420" fmla="*/ 176502 w 906898"/>
              <a:gd name="connsiteY1420" fmla="*/ 612463 h 906898"/>
              <a:gd name="connsiteX1421" fmla="*/ 172364 w 906898"/>
              <a:gd name="connsiteY1421" fmla="*/ 606278 h 906898"/>
              <a:gd name="connsiteX1422" fmla="*/ 176502 w 906898"/>
              <a:gd name="connsiteY1422" fmla="*/ 600092 h 906898"/>
              <a:gd name="connsiteX1423" fmla="*/ 110768 w 906898"/>
              <a:gd name="connsiteY1423" fmla="*/ 594630 h 906898"/>
              <a:gd name="connsiteX1424" fmla="*/ 116920 w 906898"/>
              <a:gd name="connsiteY1424" fmla="*/ 596172 h 906898"/>
              <a:gd name="connsiteX1425" fmla="*/ 116920 w 906898"/>
              <a:gd name="connsiteY1425" fmla="*/ 598228 h 906898"/>
              <a:gd name="connsiteX1426" fmla="*/ 106667 w 906898"/>
              <a:gd name="connsiteY1426" fmla="*/ 602341 h 906898"/>
              <a:gd name="connsiteX1427" fmla="*/ 100516 w 906898"/>
              <a:gd name="connsiteY1427" fmla="*/ 608510 h 906898"/>
              <a:gd name="connsiteX1428" fmla="*/ 94364 w 906898"/>
              <a:gd name="connsiteY1428" fmla="*/ 610566 h 906898"/>
              <a:gd name="connsiteX1429" fmla="*/ 92313 w 906898"/>
              <a:gd name="connsiteY1429" fmla="*/ 620847 h 906898"/>
              <a:gd name="connsiteX1430" fmla="*/ 88212 w 906898"/>
              <a:gd name="connsiteY1430" fmla="*/ 627016 h 906898"/>
              <a:gd name="connsiteX1431" fmla="*/ 92313 w 906898"/>
              <a:gd name="connsiteY1431" fmla="*/ 635241 h 906898"/>
              <a:gd name="connsiteX1432" fmla="*/ 92313 w 906898"/>
              <a:gd name="connsiteY1432" fmla="*/ 643466 h 906898"/>
              <a:gd name="connsiteX1433" fmla="*/ 96414 w 906898"/>
              <a:gd name="connsiteY1433" fmla="*/ 645522 h 906898"/>
              <a:gd name="connsiteX1434" fmla="*/ 98465 w 906898"/>
              <a:gd name="connsiteY1434" fmla="*/ 647578 h 906898"/>
              <a:gd name="connsiteX1435" fmla="*/ 100402 w 906898"/>
              <a:gd name="connsiteY1435" fmla="*/ 649635 h 906898"/>
              <a:gd name="connsiteX1436" fmla="*/ 96959 w 906898"/>
              <a:gd name="connsiteY1436" fmla="*/ 649635 h 906898"/>
              <a:gd name="connsiteX1437" fmla="*/ 94364 w 906898"/>
              <a:gd name="connsiteY1437" fmla="*/ 649635 h 906898"/>
              <a:gd name="connsiteX1438" fmla="*/ 88212 w 906898"/>
              <a:gd name="connsiteY1438" fmla="*/ 639353 h 906898"/>
              <a:gd name="connsiteX1439" fmla="*/ 86162 w 906898"/>
              <a:gd name="connsiteY1439" fmla="*/ 635241 h 906898"/>
              <a:gd name="connsiteX1440" fmla="*/ 82060 w 906898"/>
              <a:gd name="connsiteY1440" fmla="*/ 627016 h 906898"/>
              <a:gd name="connsiteX1441" fmla="*/ 86162 w 906898"/>
              <a:gd name="connsiteY1441" fmla="*/ 618791 h 906898"/>
              <a:gd name="connsiteX1442" fmla="*/ 90263 w 906898"/>
              <a:gd name="connsiteY1442" fmla="*/ 614678 h 906898"/>
              <a:gd name="connsiteX1443" fmla="*/ 94364 w 906898"/>
              <a:gd name="connsiteY1443" fmla="*/ 604397 h 906898"/>
              <a:gd name="connsiteX1444" fmla="*/ 98465 w 906898"/>
              <a:gd name="connsiteY1444" fmla="*/ 602341 h 906898"/>
              <a:gd name="connsiteX1445" fmla="*/ 98465 w 906898"/>
              <a:gd name="connsiteY1445" fmla="*/ 604397 h 906898"/>
              <a:gd name="connsiteX1446" fmla="*/ 104617 w 906898"/>
              <a:gd name="connsiteY1446" fmla="*/ 596172 h 906898"/>
              <a:gd name="connsiteX1447" fmla="*/ 110768 w 906898"/>
              <a:gd name="connsiteY1447" fmla="*/ 594630 h 906898"/>
              <a:gd name="connsiteX1448" fmla="*/ 112936 w 906898"/>
              <a:gd name="connsiteY1448" fmla="*/ 591792 h 906898"/>
              <a:gd name="connsiteX1449" fmla="*/ 116920 w 906898"/>
              <a:gd name="connsiteY1449" fmla="*/ 591792 h 906898"/>
              <a:gd name="connsiteX1450" fmla="*/ 118912 w 906898"/>
              <a:gd name="connsiteY1450" fmla="*/ 594116 h 906898"/>
              <a:gd name="connsiteX1451" fmla="*/ 112936 w 906898"/>
              <a:gd name="connsiteY1451" fmla="*/ 591792 h 906898"/>
              <a:gd name="connsiteX1452" fmla="*/ 799317 w 906898"/>
              <a:gd name="connsiteY1452" fmla="*/ 589347 h 906898"/>
              <a:gd name="connsiteX1453" fmla="*/ 803692 w 906898"/>
              <a:gd name="connsiteY1453" fmla="*/ 591913 h 906898"/>
              <a:gd name="connsiteX1454" fmla="*/ 805750 w 906898"/>
              <a:gd name="connsiteY1454" fmla="*/ 593965 h 906898"/>
              <a:gd name="connsiteX1455" fmla="*/ 813984 w 906898"/>
              <a:gd name="connsiteY1455" fmla="*/ 593965 h 906898"/>
              <a:gd name="connsiteX1456" fmla="*/ 818100 w 906898"/>
              <a:gd name="connsiteY1456" fmla="*/ 600122 h 906898"/>
              <a:gd name="connsiteX1457" fmla="*/ 811925 w 906898"/>
              <a:gd name="connsiteY1457" fmla="*/ 602174 h 906898"/>
              <a:gd name="connsiteX1458" fmla="*/ 801633 w 906898"/>
              <a:gd name="connsiteY1458" fmla="*/ 600122 h 906898"/>
              <a:gd name="connsiteX1459" fmla="*/ 789283 w 906898"/>
              <a:gd name="connsiteY1459" fmla="*/ 608331 h 906898"/>
              <a:gd name="connsiteX1460" fmla="*/ 778991 w 906898"/>
              <a:gd name="connsiteY1460" fmla="*/ 610384 h 906898"/>
              <a:gd name="connsiteX1461" fmla="*/ 778991 w 906898"/>
              <a:gd name="connsiteY1461" fmla="*/ 602336 h 906898"/>
              <a:gd name="connsiteX1462" fmla="*/ 779316 w 906898"/>
              <a:gd name="connsiteY1462" fmla="*/ 602013 h 906898"/>
              <a:gd name="connsiteX1463" fmla="*/ 783108 w 906898"/>
              <a:gd name="connsiteY1463" fmla="*/ 600122 h 906898"/>
              <a:gd name="connsiteX1464" fmla="*/ 787225 w 906898"/>
              <a:gd name="connsiteY1464" fmla="*/ 598070 h 906898"/>
              <a:gd name="connsiteX1465" fmla="*/ 793400 w 906898"/>
              <a:gd name="connsiteY1465" fmla="*/ 589860 h 906898"/>
              <a:gd name="connsiteX1466" fmla="*/ 799317 w 906898"/>
              <a:gd name="connsiteY1466" fmla="*/ 589347 h 906898"/>
              <a:gd name="connsiteX1467" fmla="*/ 828392 w 906898"/>
              <a:gd name="connsiteY1467" fmla="*/ 587808 h 906898"/>
              <a:gd name="connsiteX1468" fmla="*/ 832542 w 906898"/>
              <a:gd name="connsiteY1468" fmla="*/ 589866 h 906898"/>
              <a:gd name="connsiteX1469" fmla="*/ 834617 w 906898"/>
              <a:gd name="connsiteY1469" fmla="*/ 593983 h 906898"/>
              <a:gd name="connsiteX1470" fmla="*/ 836692 w 906898"/>
              <a:gd name="connsiteY1470" fmla="*/ 598100 h 906898"/>
              <a:gd name="connsiteX1471" fmla="*/ 834617 w 906898"/>
              <a:gd name="connsiteY1471" fmla="*/ 598100 h 906898"/>
              <a:gd name="connsiteX1472" fmla="*/ 830467 w 906898"/>
              <a:gd name="connsiteY1472" fmla="*/ 589866 h 906898"/>
              <a:gd name="connsiteX1473" fmla="*/ 828392 w 906898"/>
              <a:gd name="connsiteY1473" fmla="*/ 587808 h 906898"/>
              <a:gd name="connsiteX1474" fmla="*/ 153864 w 906898"/>
              <a:gd name="connsiteY1474" fmla="*/ 583824 h 906898"/>
              <a:gd name="connsiteX1475" fmla="*/ 157962 w 906898"/>
              <a:gd name="connsiteY1475" fmla="*/ 585879 h 906898"/>
              <a:gd name="connsiteX1476" fmla="*/ 174356 w 906898"/>
              <a:gd name="connsiteY1476" fmla="*/ 596155 h 906898"/>
              <a:gd name="connsiteX1477" fmla="*/ 172307 w 906898"/>
              <a:gd name="connsiteY1477" fmla="*/ 598211 h 906898"/>
              <a:gd name="connsiteX1478" fmla="*/ 160012 w 906898"/>
              <a:gd name="connsiteY1478" fmla="*/ 592045 h 906898"/>
              <a:gd name="connsiteX1479" fmla="*/ 145667 w 906898"/>
              <a:gd name="connsiteY1479" fmla="*/ 592045 h 906898"/>
              <a:gd name="connsiteX1480" fmla="*/ 127223 w 906898"/>
              <a:gd name="connsiteY1480" fmla="*/ 602321 h 906898"/>
              <a:gd name="connsiteX1481" fmla="*/ 125174 w 906898"/>
              <a:gd name="connsiteY1481" fmla="*/ 612597 h 906898"/>
              <a:gd name="connsiteX1482" fmla="*/ 131322 w 906898"/>
              <a:gd name="connsiteY1482" fmla="*/ 614652 h 906898"/>
              <a:gd name="connsiteX1483" fmla="*/ 129273 w 906898"/>
              <a:gd name="connsiteY1483" fmla="*/ 606431 h 906898"/>
              <a:gd name="connsiteX1484" fmla="*/ 135420 w 906898"/>
              <a:gd name="connsiteY1484" fmla="*/ 602321 h 906898"/>
              <a:gd name="connsiteX1485" fmla="*/ 143617 w 906898"/>
              <a:gd name="connsiteY1485" fmla="*/ 606431 h 906898"/>
              <a:gd name="connsiteX1486" fmla="*/ 145667 w 906898"/>
              <a:gd name="connsiteY1486" fmla="*/ 614652 h 906898"/>
              <a:gd name="connsiteX1487" fmla="*/ 139519 w 906898"/>
              <a:gd name="connsiteY1487" fmla="*/ 620818 h 906898"/>
              <a:gd name="connsiteX1488" fmla="*/ 135420 w 906898"/>
              <a:gd name="connsiteY1488" fmla="*/ 624928 h 906898"/>
              <a:gd name="connsiteX1489" fmla="*/ 125174 w 906898"/>
              <a:gd name="connsiteY1489" fmla="*/ 626984 h 906898"/>
              <a:gd name="connsiteX1490" fmla="*/ 116977 w 906898"/>
              <a:gd name="connsiteY1490" fmla="*/ 614652 h 906898"/>
              <a:gd name="connsiteX1491" fmla="*/ 123125 w 906898"/>
              <a:gd name="connsiteY1491" fmla="*/ 594100 h 906898"/>
              <a:gd name="connsiteX1492" fmla="*/ 141568 w 906898"/>
              <a:gd name="connsiteY1492" fmla="*/ 585879 h 906898"/>
              <a:gd name="connsiteX1493" fmla="*/ 153864 w 906898"/>
              <a:gd name="connsiteY1493" fmla="*/ 583824 h 906898"/>
              <a:gd name="connsiteX1494" fmla="*/ 791460 w 906898"/>
              <a:gd name="connsiteY1494" fmla="*/ 575524 h 906898"/>
              <a:gd name="connsiteX1495" fmla="*/ 801772 w 906898"/>
              <a:gd name="connsiteY1495" fmla="*/ 581690 h 906898"/>
              <a:gd name="connsiteX1496" fmla="*/ 805897 w 906898"/>
              <a:gd name="connsiteY1496" fmla="*/ 577579 h 906898"/>
              <a:gd name="connsiteX1497" fmla="*/ 816209 w 906898"/>
              <a:gd name="connsiteY1497" fmla="*/ 579634 h 906898"/>
              <a:gd name="connsiteX1498" fmla="*/ 818272 w 906898"/>
              <a:gd name="connsiteY1498" fmla="*/ 583745 h 906898"/>
              <a:gd name="connsiteX1499" fmla="*/ 818272 w 906898"/>
              <a:gd name="connsiteY1499" fmla="*/ 587855 h 906898"/>
              <a:gd name="connsiteX1500" fmla="*/ 824459 w 906898"/>
              <a:gd name="connsiteY1500" fmla="*/ 585800 h 906898"/>
              <a:gd name="connsiteX1501" fmla="*/ 832708 w 906898"/>
              <a:gd name="connsiteY1501" fmla="*/ 598131 h 906898"/>
              <a:gd name="connsiteX1502" fmla="*/ 822396 w 906898"/>
              <a:gd name="connsiteY1502" fmla="*/ 598131 h 906898"/>
              <a:gd name="connsiteX1503" fmla="*/ 816209 w 906898"/>
              <a:gd name="connsiteY1503" fmla="*/ 591966 h 906898"/>
              <a:gd name="connsiteX1504" fmla="*/ 805897 w 906898"/>
              <a:gd name="connsiteY1504" fmla="*/ 589911 h 906898"/>
              <a:gd name="connsiteX1505" fmla="*/ 795585 w 906898"/>
              <a:gd name="connsiteY1505" fmla="*/ 587855 h 906898"/>
              <a:gd name="connsiteX1506" fmla="*/ 785273 w 906898"/>
              <a:gd name="connsiteY1506" fmla="*/ 596076 h 906898"/>
              <a:gd name="connsiteX1507" fmla="*/ 779316 w 906898"/>
              <a:gd name="connsiteY1507" fmla="*/ 602013 h 906898"/>
              <a:gd name="connsiteX1508" fmla="*/ 778991 w 906898"/>
              <a:gd name="connsiteY1508" fmla="*/ 602174 h 906898"/>
              <a:gd name="connsiteX1509" fmla="*/ 778991 w 906898"/>
              <a:gd name="connsiteY1509" fmla="*/ 602336 h 906898"/>
              <a:gd name="connsiteX1510" fmla="*/ 774961 w 906898"/>
              <a:gd name="connsiteY1510" fmla="*/ 606352 h 906898"/>
              <a:gd name="connsiteX1511" fmla="*/ 774961 w 906898"/>
              <a:gd name="connsiteY1511" fmla="*/ 612518 h 906898"/>
              <a:gd name="connsiteX1512" fmla="*/ 768774 w 906898"/>
              <a:gd name="connsiteY1512" fmla="*/ 618684 h 906898"/>
              <a:gd name="connsiteX1513" fmla="*/ 766711 w 906898"/>
              <a:gd name="connsiteY1513" fmla="*/ 608408 h 906898"/>
              <a:gd name="connsiteX1514" fmla="*/ 772898 w 906898"/>
              <a:gd name="connsiteY1514" fmla="*/ 602242 h 906898"/>
              <a:gd name="connsiteX1515" fmla="*/ 772898 w 906898"/>
              <a:gd name="connsiteY1515" fmla="*/ 589911 h 906898"/>
              <a:gd name="connsiteX1516" fmla="*/ 781148 w 906898"/>
              <a:gd name="connsiteY1516" fmla="*/ 587855 h 906898"/>
              <a:gd name="connsiteX1517" fmla="*/ 791460 w 906898"/>
              <a:gd name="connsiteY1517" fmla="*/ 575524 h 906898"/>
              <a:gd name="connsiteX1518" fmla="*/ 800671 w 906898"/>
              <a:gd name="connsiteY1518" fmla="*/ 575026 h 906898"/>
              <a:gd name="connsiteX1519" fmla="*/ 803824 w 906898"/>
              <a:gd name="connsiteY1519" fmla="*/ 577516 h 906898"/>
              <a:gd name="connsiteX1520" fmla="*/ 801722 w 906898"/>
              <a:gd name="connsiteY1520" fmla="*/ 577516 h 906898"/>
              <a:gd name="connsiteX1521" fmla="*/ 797516 w 906898"/>
              <a:gd name="connsiteY1521" fmla="*/ 575524 h 906898"/>
              <a:gd name="connsiteX1522" fmla="*/ 800671 w 906898"/>
              <a:gd name="connsiteY1522" fmla="*/ 575026 h 906898"/>
              <a:gd name="connsiteX1523" fmla="*/ 793466 w 906898"/>
              <a:gd name="connsiteY1523" fmla="*/ 552845 h 906898"/>
              <a:gd name="connsiteX1524" fmla="*/ 795525 w 906898"/>
              <a:gd name="connsiteY1524" fmla="*/ 554899 h 906898"/>
              <a:gd name="connsiteX1525" fmla="*/ 793466 w 906898"/>
              <a:gd name="connsiteY1525" fmla="*/ 561062 h 906898"/>
              <a:gd name="connsiteX1526" fmla="*/ 793466 w 906898"/>
              <a:gd name="connsiteY1526" fmla="*/ 552845 h 906898"/>
              <a:gd name="connsiteX1527" fmla="*/ 154206 w 906898"/>
              <a:gd name="connsiteY1527" fmla="*/ 552180 h 906898"/>
              <a:gd name="connsiteX1528" fmla="*/ 155949 w 906898"/>
              <a:gd name="connsiteY1528" fmla="*/ 556849 h 906898"/>
              <a:gd name="connsiteX1529" fmla="*/ 160080 w 906898"/>
              <a:gd name="connsiteY1529" fmla="*/ 565149 h 906898"/>
              <a:gd name="connsiteX1530" fmla="*/ 155949 w 906898"/>
              <a:gd name="connsiteY1530" fmla="*/ 569299 h 906898"/>
              <a:gd name="connsiteX1531" fmla="*/ 149751 w 906898"/>
              <a:gd name="connsiteY1531" fmla="*/ 581749 h 906898"/>
              <a:gd name="connsiteX1532" fmla="*/ 143554 w 906898"/>
              <a:gd name="connsiteY1532" fmla="*/ 581749 h 906898"/>
              <a:gd name="connsiteX1533" fmla="*/ 141585 w 906898"/>
              <a:gd name="connsiteY1533" fmla="*/ 573841 h 906898"/>
              <a:gd name="connsiteX1534" fmla="*/ 141877 w 906898"/>
              <a:gd name="connsiteY1534" fmla="*/ 573058 h 906898"/>
              <a:gd name="connsiteX1535" fmla="*/ 149751 w 906898"/>
              <a:gd name="connsiteY1535" fmla="*/ 565149 h 906898"/>
              <a:gd name="connsiteX1536" fmla="*/ 147685 w 906898"/>
              <a:gd name="connsiteY1536" fmla="*/ 560999 h 906898"/>
              <a:gd name="connsiteX1537" fmla="*/ 151817 w 906898"/>
              <a:gd name="connsiteY1537" fmla="*/ 552699 h 906898"/>
              <a:gd name="connsiteX1538" fmla="*/ 154206 w 906898"/>
              <a:gd name="connsiteY1538" fmla="*/ 552180 h 906898"/>
              <a:gd name="connsiteX1539" fmla="*/ 149668 w 906898"/>
              <a:gd name="connsiteY1539" fmla="*/ 546640 h 906898"/>
              <a:gd name="connsiteX1540" fmla="*/ 153772 w 906898"/>
              <a:gd name="connsiteY1540" fmla="*/ 548706 h 906898"/>
              <a:gd name="connsiteX1541" fmla="*/ 149668 w 906898"/>
              <a:gd name="connsiteY1541" fmla="*/ 552837 h 906898"/>
              <a:gd name="connsiteX1542" fmla="*/ 145563 w 906898"/>
              <a:gd name="connsiteY1542" fmla="*/ 556969 h 906898"/>
              <a:gd name="connsiteX1543" fmla="*/ 145563 w 906898"/>
              <a:gd name="connsiteY1543" fmla="*/ 563166 h 906898"/>
              <a:gd name="connsiteX1544" fmla="*/ 141877 w 906898"/>
              <a:gd name="connsiteY1544" fmla="*/ 573058 h 906898"/>
              <a:gd name="connsiteX1545" fmla="*/ 141488 w 906898"/>
              <a:gd name="connsiteY1545" fmla="*/ 573449 h 906898"/>
              <a:gd name="connsiteX1546" fmla="*/ 141585 w 906898"/>
              <a:gd name="connsiteY1546" fmla="*/ 573841 h 906898"/>
              <a:gd name="connsiteX1547" fmla="*/ 139405 w 906898"/>
              <a:gd name="connsiteY1547" fmla="*/ 579692 h 906898"/>
              <a:gd name="connsiteX1548" fmla="*/ 141458 w 906898"/>
              <a:gd name="connsiteY1548" fmla="*/ 581758 h 906898"/>
              <a:gd name="connsiteX1549" fmla="*/ 137353 w 906898"/>
              <a:gd name="connsiteY1549" fmla="*/ 583824 h 906898"/>
              <a:gd name="connsiteX1550" fmla="*/ 133762 w 906898"/>
              <a:gd name="connsiteY1550" fmla="*/ 577368 h 906898"/>
              <a:gd name="connsiteX1551" fmla="*/ 133326 w 906898"/>
              <a:gd name="connsiteY1551" fmla="*/ 570575 h 906898"/>
              <a:gd name="connsiteX1552" fmla="*/ 134128 w 906898"/>
              <a:gd name="connsiteY1552" fmla="*/ 568699 h 906898"/>
              <a:gd name="connsiteX1553" fmla="*/ 141458 w 906898"/>
              <a:gd name="connsiteY1553" fmla="*/ 563166 h 906898"/>
              <a:gd name="connsiteX1554" fmla="*/ 141458 w 906898"/>
              <a:gd name="connsiteY1554" fmla="*/ 556969 h 906898"/>
              <a:gd name="connsiteX1555" fmla="*/ 149668 w 906898"/>
              <a:gd name="connsiteY1555" fmla="*/ 546640 h 906898"/>
              <a:gd name="connsiteX1556" fmla="*/ 143563 w 906898"/>
              <a:gd name="connsiteY1556" fmla="*/ 536348 h 906898"/>
              <a:gd name="connsiteX1557" fmla="*/ 149726 w 906898"/>
              <a:gd name="connsiteY1557" fmla="*/ 538407 h 906898"/>
              <a:gd name="connsiteX1558" fmla="*/ 151781 w 906898"/>
              <a:gd name="connsiteY1558" fmla="*/ 540465 h 906898"/>
              <a:gd name="connsiteX1559" fmla="*/ 151781 w 906898"/>
              <a:gd name="connsiteY1559" fmla="*/ 544582 h 906898"/>
              <a:gd name="connsiteX1560" fmla="*/ 139455 w 906898"/>
              <a:gd name="connsiteY1560" fmla="*/ 554874 h 906898"/>
              <a:gd name="connsiteX1561" fmla="*/ 137400 w 906898"/>
              <a:gd name="connsiteY1561" fmla="*/ 561049 h 906898"/>
              <a:gd name="connsiteX1562" fmla="*/ 134128 w 906898"/>
              <a:gd name="connsiteY1562" fmla="*/ 568699 h 906898"/>
              <a:gd name="connsiteX1563" fmla="*/ 133248 w 906898"/>
              <a:gd name="connsiteY1563" fmla="*/ 569364 h 906898"/>
              <a:gd name="connsiteX1564" fmla="*/ 133326 w 906898"/>
              <a:gd name="connsiteY1564" fmla="*/ 570575 h 906898"/>
              <a:gd name="connsiteX1565" fmla="*/ 131238 w 906898"/>
              <a:gd name="connsiteY1565" fmla="*/ 575458 h 906898"/>
              <a:gd name="connsiteX1566" fmla="*/ 135346 w 906898"/>
              <a:gd name="connsiteY1566" fmla="*/ 583691 h 906898"/>
              <a:gd name="connsiteX1567" fmla="*/ 127129 w 906898"/>
              <a:gd name="connsiteY1567" fmla="*/ 587808 h 906898"/>
              <a:gd name="connsiteX1568" fmla="*/ 120966 w 906898"/>
              <a:gd name="connsiteY1568" fmla="*/ 579575 h 906898"/>
              <a:gd name="connsiteX1569" fmla="*/ 125075 w 906898"/>
              <a:gd name="connsiteY1569" fmla="*/ 571341 h 906898"/>
              <a:gd name="connsiteX1570" fmla="*/ 120966 w 906898"/>
              <a:gd name="connsiteY1570" fmla="*/ 565166 h 906898"/>
              <a:gd name="connsiteX1571" fmla="*/ 120966 w 906898"/>
              <a:gd name="connsiteY1571" fmla="*/ 556932 h 906898"/>
              <a:gd name="connsiteX1572" fmla="*/ 129183 w 906898"/>
              <a:gd name="connsiteY1572" fmla="*/ 550757 h 906898"/>
              <a:gd name="connsiteX1573" fmla="*/ 135346 w 906898"/>
              <a:gd name="connsiteY1573" fmla="*/ 552816 h 906898"/>
              <a:gd name="connsiteX1574" fmla="*/ 135346 w 906898"/>
              <a:gd name="connsiteY1574" fmla="*/ 548699 h 906898"/>
              <a:gd name="connsiteX1575" fmla="*/ 143563 w 906898"/>
              <a:gd name="connsiteY1575" fmla="*/ 536348 h 906898"/>
              <a:gd name="connsiteX1576" fmla="*/ 803824 w 906898"/>
              <a:gd name="connsiteY1576" fmla="*/ 534356 h 906898"/>
              <a:gd name="connsiteX1577" fmla="*/ 807808 w 906898"/>
              <a:gd name="connsiteY1577" fmla="*/ 536348 h 906898"/>
              <a:gd name="connsiteX1578" fmla="*/ 805816 w 906898"/>
              <a:gd name="connsiteY1578" fmla="*/ 538340 h 906898"/>
              <a:gd name="connsiteX1579" fmla="*/ 803824 w 906898"/>
              <a:gd name="connsiteY1579" fmla="*/ 534356 h 906898"/>
              <a:gd name="connsiteX1580" fmla="*/ 793466 w 906898"/>
              <a:gd name="connsiteY1580" fmla="*/ 534356 h 906898"/>
              <a:gd name="connsiteX1581" fmla="*/ 801700 w 906898"/>
              <a:gd name="connsiteY1581" fmla="*/ 534356 h 906898"/>
              <a:gd name="connsiteX1582" fmla="*/ 803758 w 906898"/>
              <a:gd name="connsiteY1582" fmla="*/ 538465 h 906898"/>
              <a:gd name="connsiteX1583" fmla="*/ 799641 w 906898"/>
              <a:gd name="connsiteY1583" fmla="*/ 550790 h 906898"/>
              <a:gd name="connsiteX1584" fmla="*/ 793466 w 906898"/>
              <a:gd name="connsiteY1584" fmla="*/ 552845 h 906898"/>
              <a:gd name="connsiteX1585" fmla="*/ 791408 w 906898"/>
              <a:gd name="connsiteY1585" fmla="*/ 559007 h 906898"/>
              <a:gd name="connsiteX1586" fmla="*/ 785233 w 906898"/>
              <a:gd name="connsiteY1586" fmla="*/ 563116 h 906898"/>
              <a:gd name="connsiteX1587" fmla="*/ 774941 w 906898"/>
              <a:gd name="connsiteY1587" fmla="*/ 561062 h 906898"/>
              <a:gd name="connsiteX1588" fmla="*/ 768765 w 906898"/>
              <a:gd name="connsiteY1588" fmla="*/ 565170 h 906898"/>
              <a:gd name="connsiteX1589" fmla="*/ 754357 w 906898"/>
              <a:gd name="connsiteY1589" fmla="*/ 563116 h 906898"/>
              <a:gd name="connsiteX1590" fmla="*/ 756415 w 906898"/>
              <a:gd name="connsiteY1590" fmla="*/ 556953 h 906898"/>
              <a:gd name="connsiteX1591" fmla="*/ 762590 w 906898"/>
              <a:gd name="connsiteY1591" fmla="*/ 556953 h 906898"/>
              <a:gd name="connsiteX1592" fmla="*/ 776999 w 906898"/>
              <a:gd name="connsiteY1592" fmla="*/ 552845 h 906898"/>
              <a:gd name="connsiteX1593" fmla="*/ 785233 w 906898"/>
              <a:gd name="connsiteY1593" fmla="*/ 548736 h 906898"/>
              <a:gd name="connsiteX1594" fmla="*/ 793466 w 906898"/>
              <a:gd name="connsiteY1594" fmla="*/ 542573 h 906898"/>
              <a:gd name="connsiteX1595" fmla="*/ 793466 w 906898"/>
              <a:gd name="connsiteY1595" fmla="*/ 534356 h 906898"/>
              <a:gd name="connsiteX1596" fmla="*/ 789487 w 906898"/>
              <a:gd name="connsiteY1596" fmla="*/ 532364 h 906898"/>
              <a:gd name="connsiteX1597" fmla="*/ 791541 w 906898"/>
              <a:gd name="connsiteY1597" fmla="*/ 534417 h 906898"/>
              <a:gd name="connsiteX1598" fmla="*/ 789487 w 906898"/>
              <a:gd name="connsiteY1598" fmla="*/ 542626 h 906898"/>
              <a:gd name="connsiteX1599" fmla="*/ 779215 w 906898"/>
              <a:gd name="connsiteY1599" fmla="*/ 546731 h 906898"/>
              <a:gd name="connsiteX1600" fmla="*/ 777161 w 906898"/>
              <a:gd name="connsiteY1600" fmla="*/ 546731 h 906898"/>
              <a:gd name="connsiteX1601" fmla="*/ 775107 w 906898"/>
              <a:gd name="connsiteY1601" fmla="*/ 550836 h 906898"/>
              <a:gd name="connsiteX1602" fmla="*/ 762781 w 906898"/>
              <a:gd name="connsiteY1602" fmla="*/ 554940 h 906898"/>
              <a:gd name="connsiteX1603" fmla="*/ 758673 w 906898"/>
              <a:gd name="connsiteY1603" fmla="*/ 552888 h 906898"/>
              <a:gd name="connsiteX1604" fmla="*/ 760727 w 906898"/>
              <a:gd name="connsiteY1604" fmla="*/ 548783 h 906898"/>
              <a:gd name="connsiteX1605" fmla="*/ 770998 w 906898"/>
              <a:gd name="connsiteY1605" fmla="*/ 548783 h 906898"/>
              <a:gd name="connsiteX1606" fmla="*/ 775107 w 906898"/>
              <a:gd name="connsiteY1606" fmla="*/ 542626 h 906898"/>
              <a:gd name="connsiteX1607" fmla="*/ 787432 w 906898"/>
              <a:gd name="connsiteY1607" fmla="*/ 534417 h 906898"/>
              <a:gd name="connsiteX1608" fmla="*/ 789487 w 906898"/>
              <a:gd name="connsiteY1608" fmla="*/ 532364 h 906898"/>
              <a:gd name="connsiteX1609" fmla="*/ 781394 w 906898"/>
              <a:gd name="connsiteY1609" fmla="*/ 527857 h 906898"/>
              <a:gd name="connsiteX1610" fmla="*/ 785233 w 906898"/>
              <a:gd name="connsiteY1610" fmla="*/ 530173 h 906898"/>
              <a:gd name="connsiteX1611" fmla="*/ 783185 w 906898"/>
              <a:gd name="connsiteY1611" fmla="*/ 536348 h 906898"/>
              <a:gd name="connsiteX1612" fmla="*/ 774996 w 906898"/>
              <a:gd name="connsiteY1612" fmla="*/ 540465 h 906898"/>
              <a:gd name="connsiteX1613" fmla="*/ 772949 w 906898"/>
              <a:gd name="connsiteY1613" fmla="*/ 540465 h 906898"/>
              <a:gd name="connsiteX1614" fmla="*/ 772949 w 906898"/>
              <a:gd name="connsiteY1614" fmla="*/ 544582 h 906898"/>
              <a:gd name="connsiteX1615" fmla="*/ 764759 w 906898"/>
              <a:gd name="connsiteY1615" fmla="*/ 546640 h 906898"/>
              <a:gd name="connsiteX1616" fmla="*/ 760665 w 906898"/>
              <a:gd name="connsiteY1616" fmla="*/ 544582 h 906898"/>
              <a:gd name="connsiteX1617" fmla="*/ 762712 w 906898"/>
              <a:gd name="connsiteY1617" fmla="*/ 534290 h 906898"/>
              <a:gd name="connsiteX1618" fmla="*/ 779091 w 906898"/>
              <a:gd name="connsiteY1618" fmla="*/ 530173 h 906898"/>
              <a:gd name="connsiteX1619" fmla="*/ 781394 w 906898"/>
              <a:gd name="connsiteY1619" fmla="*/ 527857 h 906898"/>
              <a:gd name="connsiteX1620" fmla="*/ 92257 w 906898"/>
              <a:gd name="connsiteY1620" fmla="*/ 526181 h 906898"/>
              <a:gd name="connsiteX1621" fmla="*/ 92257 w 906898"/>
              <a:gd name="connsiteY1621" fmla="*/ 528214 h 906898"/>
              <a:gd name="connsiteX1622" fmla="*/ 85997 w 906898"/>
              <a:gd name="connsiteY1622" fmla="*/ 534315 h 906898"/>
              <a:gd name="connsiteX1623" fmla="*/ 79736 w 906898"/>
              <a:gd name="connsiteY1623" fmla="*/ 534315 h 906898"/>
              <a:gd name="connsiteX1624" fmla="*/ 85997 w 906898"/>
              <a:gd name="connsiteY1624" fmla="*/ 532281 h 906898"/>
              <a:gd name="connsiteX1625" fmla="*/ 92257 w 906898"/>
              <a:gd name="connsiteY1625" fmla="*/ 526181 h 906898"/>
              <a:gd name="connsiteX1626" fmla="*/ 865576 w 906898"/>
              <a:gd name="connsiteY1626" fmla="*/ 517756 h 906898"/>
              <a:gd name="connsiteX1627" fmla="*/ 867568 w 906898"/>
              <a:gd name="connsiteY1627" fmla="*/ 526167 h 906898"/>
              <a:gd name="connsiteX1628" fmla="*/ 865576 w 906898"/>
              <a:gd name="connsiteY1628" fmla="*/ 530372 h 906898"/>
              <a:gd name="connsiteX1629" fmla="*/ 865576 w 906898"/>
              <a:gd name="connsiteY1629" fmla="*/ 517756 h 906898"/>
              <a:gd name="connsiteX1630" fmla="*/ 100725 w 906898"/>
              <a:gd name="connsiteY1630" fmla="*/ 515310 h 906898"/>
              <a:gd name="connsiteX1631" fmla="*/ 102568 w 906898"/>
              <a:gd name="connsiteY1631" fmla="*/ 515823 h 906898"/>
              <a:gd name="connsiteX1632" fmla="*/ 104636 w 906898"/>
              <a:gd name="connsiteY1632" fmla="*/ 517874 h 906898"/>
              <a:gd name="connsiteX1633" fmla="*/ 104636 w 906898"/>
              <a:gd name="connsiteY1633" fmla="*/ 526076 h 906898"/>
              <a:gd name="connsiteX1634" fmla="*/ 100499 w 906898"/>
              <a:gd name="connsiteY1634" fmla="*/ 530177 h 906898"/>
              <a:gd name="connsiteX1635" fmla="*/ 102568 w 906898"/>
              <a:gd name="connsiteY1635" fmla="*/ 538379 h 906898"/>
              <a:gd name="connsiteX1636" fmla="*/ 96362 w 906898"/>
              <a:gd name="connsiteY1636" fmla="*/ 544531 h 906898"/>
              <a:gd name="connsiteX1637" fmla="*/ 90156 w 906898"/>
              <a:gd name="connsiteY1637" fmla="*/ 542481 h 906898"/>
              <a:gd name="connsiteX1638" fmla="*/ 83950 w 906898"/>
              <a:gd name="connsiteY1638" fmla="*/ 548632 h 906898"/>
              <a:gd name="connsiteX1639" fmla="*/ 77744 w 906898"/>
              <a:gd name="connsiteY1639" fmla="*/ 544531 h 906898"/>
              <a:gd name="connsiteX1640" fmla="*/ 79813 w 906898"/>
              <a:gd name="connsiteY1640" fmla="*/ 538379 h 906898"/>
              <a:gd name="connsiteX1641" fmla="*/ 90156 w 906898"/>
              <a:gd name="connsiteY1641" fmla="*/ 534278 h 906898"/>
              <a:gd name="connsiteX1642" fmla="*/ 96362 w 906898"/>
              <a:gd name="connsiteY1642" fmla="*/ 519924 h 906898"/>
              <a:gd name="connsiteX1643" fmla="*/ 100725 w 906898"/>
              <a:gd name="connsiteY1643" fmla="*/ 515310 h 906898"/>
              <a:gd name="connsiteX1644" fmla="*/ 116920 w 906898"/>
              <a:gd name="connsiteY1644" fmla="*/ 513773 h 906898"/>
              <a:gd name="connsiteX1645" fmla="*/ 120904 w 906898"/>
              <a:gd name="connsiteY1645" fmla="*/ 522006 h 906898"/>
              <a:gd name="connsiteX1646" fmla="*/ 120904 w 906898"/>
              <a:gd name="connsiteY1646" fmla="*/ 524065 h 906898"/>
              <a:gd name="connsiteX1647" fmla="*/ 116920 w 906898"/>
              <a:gd name="connsiteY1647" fmla="*/ 513773 h 906898"/>
              <a:gd name="connsiteX1648" fmla="*/ 843197 w 906898"/>
              <a:gd name="connsiteY1648" fmla="*/ 511094 h 906898"/>
              <a:gd name="connsiteX1649" fmla="*/ 838721 w 906898"/>
              <a:gd name="connsiteY1649" fmla="*/ 520014 h 906898"/>
              <a:gd name="connsiteX1650" fmla="*/ 828392 w 906898"/>
              <a:gd name="connsiteY1650" fmla="*/ 522072 h 906898"/>
              <a:gd name="connsiteX1651" fmla="*/ 828392 w 906898"/>
              <a:gd name="connsiteY1651" fmla="*/ 520014 h 906898"/>
              <a:gd name="connsiteX1652" fmla="*/ 834590 w 906898"/>
              <a:gd name="connsiteY1652" fmla="*/ 517956 h 906898"/>
              <a:gd name="connsiteX1653" fmla="*/ 844918 w 906898"/>
              <a:gd name="connsiteY1653" fmla="*/ 507664 h 906898"/>
              <a:gd name="connsiteX1654" fmla="*/ 844918 w 906898"/>
              <a:gd name="connsiteY1654" fmla="*/ 509722 h 906898"/>
              <a:gd name="connsiteX1655" fmla="*/ 843197 w 906898"/>
              <a:gd name="connsiteY1655" fmla="*/ 511094 h 906898"/>
              <a:gd name="connsiteX1656" fmla="*/ 844918 w 906898"/>
              <a:gd name="connsiteY1656" fmla="*/ 501488 h 906898"/>
              <a:gd name="connsiteX1657" fmla="*/ 846984 w 906898"/>
              <a:gd name="connsiteY1657" fmla="*/ 503547 h 906898"/>
              <a:gd name="connsiteX1658" fmla="*/ 844918 w 906898"/>
              <a:gd name="connsiteY1658" fmla="*/ 507664 h 906898"/>
              <a:gd name="connsiteX1659" fmla="*/ 108620 w 906898"/>
              <a:gd name="connsiteY1659" fmla="*/ 501488 h 906898"/>
              <a:gd name="connsiteX1660" fmla="*/ 112737 w 906898"/>
              <a:gd name="connsiteY1660" fmla="*/ 507636 h 906898"/>
              <a:gd name="connsiteX1661" fmla="*/ 110679 w 906898"/>
              <a:gd name="connsiteY1661" fmla="*/ 513784 h 906898"/>
              <a:gd name="connsiteX1662" fmla="*/ 116854 w 906898"/>
              <a:gd name="connsiteY1662" fmla="*/ 526079 h 906898"/>
              <a:gd name="connsiteX1663" fmla="*/ 116854 w 906898"/>
              <a:gd name="connsiteY1663" fmla="*/ 532227 h 906898"/>
              <a:gd name="connsiteX1664" fmla="*/ 118912 w 906898"/>
              <a:gd name="connsiteY1664" fmla="*/ 542473 h 906898"/>
              <a:gd name="connsiteX1665" fmla="*/ 114796 w 906898"/>
              <a:gd name="connsiteY1665" fmla="*/ 532227 h 906898"/>
              <a:gd name="connsiteX1666" fmla="*/ 112737 w 906898"/>
              <a:gd name="connsiteY1666" fmla="*/ 530178 h 906898"/>
              <a:gd name="connsiteX1667" fmla="*/ 114796 w 906898"/>
              <a:gd name="connsiteY1667" fmla="*/ 538375 h 906898"/>
              <a:gd name="connsiteX1668" fmla="*/ 110679 w 906898"/>
              <a:gd name="connsiteY1668" fmla="*/ 548621 h 906898"/>
              <a:gd name="connsiteX1669" fmla="*/ 98328 w 906898"/>
              <a:gd name="connsiteY1669" fmla="*/ 552719 h 906898"/>
              <a:gd name="connsiteX1670" fmla="*/ 98328 w 906898"/>
              <a:gd name="connsiteY1670" fmla="*/ 556818 h 906898"/>
              <a:gd name="connsiteX1671" fmla="*/ 92153 w 906898"/>
              <a:gd name="connsiteY1671" fmla="*/ 560916 h 906898"/>
              <a:gd name="connsiteX1672" fmla="*/ 81861 w 906898"/>
              <a:gd name="connsiteY1672" fmla="*/ 556818 h 906898"/>
              <a:gd name="connsiteX1673" fmla="*/ 73628 w 906898"/>
              <a:gd name="connsiteY1673" fmla="*/ 558867 h 906898"/>
              <a:gd name="connsiteX1674" fmla="*/ 67453 w 906898"/>
              <a:gd name="connsiteY1674" fmla="*/ 554769 h 906898"/>
              <a:gd name="connsiteX1675" fmla="*/ 73628 w 906898"/>
              <a:gd name="connsiteY1675" fmla="*/ 548621 h 906898"/>
              <a:gd name="connsiteX1676" fmla="*/ 81861 w 906898"/>
              <a:gd name="connsiteY1676" fmla="*/ 550670 h 906898"/>
              <a:gd name="connsiteX1677" fmla="*/ 90095 w 906898"/>
              <a:gd name="connsiteY1677" fmla="*/ 546572 h 906898"/>
              <a:gd name="connsiteX1678" fmla="*/ 104504 w 906898"/>
              <a:gd name="connsiteY1678" fmla="*/ 540424 h 906898"/>
              <a:gd name="connsiteX1679" fmla="*/ 104504 w 906898"/>
              <a:gd name="connsiteY1679" fmla="*/ 530178 h 906898"/>
              <a:gd name="connsiteX1680" fmla="*/ 106562 w 906898"/>
              <a:gd name="connsiteY1680" fmla="*/ 519931 h 906898"/>
              <a:gd name="connsiteX1681" fmla="*/ 102445 w 906898"/>
              <a:gd name="connsiteY1681" fmla="*/ 511735 h 906898"/>
              <a:gd name="connsiteX1682" fmla="*/ 108620 w 906898"/>
              <a:gd name="connsiteY1682" fmla="*/ 501488 h 906898"/>
              <a:gd name="connsiteX1683" fmla="*/ 816085 w 906898"/>
              <a:gd name="connsiteY1683" fmla="*/ 497689 h 906898"/>
              <a:gd name="connsiteX1684" fmla="*/ 820187 w 906898"/>
              <a:gd name="connsiteY1684" fmla="*/ 499238 h 906898"/>
              <a:gd name="connsiteX1685" fmla="*/ 826341 w 906898"/>
              <a:gd name="connsiteY1685" fmla="*/ 507501 h 906898"/>
              <a:gd name="connsiteX1686" fmla="*/ 824290 w 906898"/>
              <a:gd name="connsiteY1686" fmla="*/ 521962 h 906898"/>
              <a:gd name="connsiteX1687" fmla="*/ 795572 w 906898"/>
              <a:gd name="connsiteY1687" fmla="*/ 532291 h 906898"/>
              <a:gd name="connsiteX1688" fmla="*/ 781213 w 906898"/>
              <a:gd name="connsiteY1688" fmla="*/ 524028 h 906898"/>
              <a:gd name="connsiteX1689" fmla="*/ 770957 w 906898"/>
              <a:gd name="connsiteY1689" fmla="*/ 501304 h 906898"/>
              <a:gd name="connsiteX1690" fmla="*/ 775059 w 906898"/>
              <a:gd name="connsiteY1690" fmla="*/ 501304 h 906898"/>
              <a:gd name="connsiteX1691" fmla="*/ 781213 w 906898"/>
              <a:gd name="connsiteY1691" fmla="*/ 513699 h 906898"/>
              <a:gd name="connsiteX1692" fmla="*/ 805828 w 906898"/>
              <a:gd name="connsiteY1692" fmla="*/ 524028 h 906898"/>
              <a:gd name="connsiteX1693" fmla="*/ 818136 w 906898"/>
              <a:gd name="connsiteY1693" fmla="*/ 517830 h 906898"/>
              <a:gd name="connsiteX1694" fmla="*/ 816085 w 906898"/>
              <a:gd name="connsiteY1694" fmla="*/ 509567 h 906898"/>
              <a:gd name="connsiteX1695" fmla="*/ 811982 w 906898"/>
              <a:gd name="connsiteY1695" fmla="*/ 517830 h 906898"/>
              <a:gd name="connsiteX1696" fmla="*/ 805828 w 906898"/>
              <a:gd name="connsiteY1696" fmla="*/ 517830 h 906898"/>
              <a:gd name="connsiteX1697" fmla="*/ 801726 w 906898"/>
              <a:gd name="connsiteY1697" fmla="*/ 511633 h 906898"/>
              <a:gd name="connsiteX1698" fmla="*/ 801726 w 906898"/>
              <a:gd name="connsiteY1698" fmla="*/ 505436 h 906898"/>
              <a:gd name="connsiteX1699" fmla="*/ 809931 w 906898"/>
              <a:gd name="connsiteY1699" fmla="*/ 503370 h 906898"/>
              <a:gd name="connsiteX1700" fmla="*/ 811982 w 906898"/>
              <a:gd name="connsiteY1700" fmla="*/ 499238 h 906898"/>
              <a:gd name="connsiteX1701" fmla="*/ 816085 w 906898"/>
              <a:gd name="connsiteY1701" fmla="*/ 497689 h 906898"/>
              <a:gd name="connsiteX1702" fmla="*/ 108620 w 906898"/>
              <a:gd name="connsiteY1702" fmla="*/ 497173 h 906898"/>
              <a:gd name="connsiteX1703" fmla="*/ 114845 w 906898"/>
              <a:gd name="connsiteY1703" fmla="*/ 507465 h 906898"/>
              <a:gd name="connsiteX1704" fmla="*/ 108620 w 906898"/>
              <a:gd name="connsiteY1704" fmla="*/ 499231 h 906898"/>
              <a:gd name="connsiteX1705" fmla="*/ 108620 w 906898"/>
              <a:gd name="connsiteY1705" fmla="*/ 497173 h 906898"/>
              <a:gd name="connsiteX1706" fmla="*/ 855174 w 906898"/>
              <a:gd name="connsiteY1706" fmla="*/ 495181 h 906898"/>
              <a:gd name="connsiteX1707" fmla="*/ 855174 w 906898"/>
              <a:gd name="connsiteY1707" fmla="*/ 501378 h 906898"/>
              <a:gd name="connsiteX1708" fmla="*/ 853126 w 906898"/>
              <a:gd name="connsiteY1708" fmla="*/ 503444 h 906898"/>
              <a:gd name="connsiteX1709" fmla="*/ 859268 w 906898"/>
              <a:gd name="connsiteY1709" fmla="*/ 509641 h 906898"/>
              <a:gd name="connsiteX1710" fmla="*/ 857221 w 906898"/>
              <a:gd name="connsiteY1710" fmla="*/ 513773 h 906898"/>
              <a:gd name="connsiteX1711" fmla="*/ 853126 w 906898"/>
              <a:gd name="connsiteY1711" fmla="*/ 515838 h 906898"/>
              <a:gd name="connsiteX1712" fmla="*/ 855174 w 906898"/>
              <a:gd name="connsiteY1712" fmla="*/ 524101 h 906898"/>
              <a:gd name="connsiteX1713" fmla="*/ 849032 w 906898"/>
              <a:gd name="connsiteY1713" fmla="*/ 526167 h 906898"/>
              <a:gd name="connsiteX1714" fmla="*/ 842890 w 906898"/>
              <a:gd name="connsiteY1714" fmla="*/ 526167 h 906898"/>
              <a:gd name="connsiteX1715" fmla="*/ 840842 w 906898"/>
              <a:gd name="connsiteY1715" fmla="*/ 532364 h 906898"/>
              <a:gd name="connsiteX1716" fmla="*/ 834700 w 906898"/>
              <a:gd name="connsiteY1716" fmla="*/ 530299 h 906898"/>
              <a:gd name="connsiteX1717" fmla="*/ 832653 w 906898"/>
              <a:gd name="connsiteY1717" fmla="*/ 528233 h 906898"/>
              <a:gd name="connsiteX1718" fmla="*/ 824464 w 906898"/>
              <a:gd name="connsiteY1718" fmla="*/ 532364 h 906898"/>
              <a:gd name="connsiteX1719" fmla="*/ 822416 w 906898"/>
              <a:gd name="connsiteY1719" fmla="*/ 530299 h 906898"/>
              <a:gd name="connsiteX1720" fmla="*/ 826511 w 906898"/>
              <a:gd name="connsiteY1720" fmla="*/ 524101 h 906898"/>
              <a:gd name="connsiteX1721" fmla="*/ 842890 w 906898"/>
              <a:gd name="connsiteY1721" fmla="*/ 519970 h 906898"/>
              <a:gd name="connsiteX1722" fmla="*/ 849032 w 906898"/>
              <a:gd name="connsiteY1722" fmla="*/ 513773 h 906898"/>
              <a:gd name="connsiteX1723" fmla="*/ 849032 w 906898"/>
              <a:gd name="connsiteY1723" fmla="*/ 499312 h 906898"/>
              <a:gd name="connsiteX1724" fmla="*/ 855174 w 906898"/>
              <a:gd name="connsiteY1724" fmla="*/ 495181 h 906898"/>
              <a:gd name="connsiteX1725" fmla="*/ 857262 w 906898"/>
              <a:gd name="connsiteY1725" fmla="*/ 486881 h 906898"/>
              <a:gd name="connsiteX1726" fmla="*/ 861385 w 906898"/>
              <a:gd name="connsiteY1726" fmla="*/ 491012 h 906898"/>
              <a:gd name="connsiteX1727" fmla="*/ 861385 w 906898"/>
              <a:gd name="connsiteY1727" fmla="*/ 499275 h 906898"/>
              <a:gd name="connsiteX1728" fmla="*/ 861385 w 906898"/>
              <a:gd name="connsiteY1728" fmla="*/ 501341 h 906898"/>
              <a:gd name="connsiteX1729" fmla="*/ 867568 w 906898"/>
              <a:gd name="connsiteY1729" fmla="*/ 509604 h 906898"/>
              <a:gd name="connsiteX1730" fmla="*/ 865507 w 906898"/>
              <a:gd name="connsiteY1730" fmla="*/ 515801 h 906898"/>
              <a:gd name="connsiteX1731" fmla="*/ 861385 w 906898"/>
              <a:gd name="connsiteY1731" fmla="*/ 517867 h 906898"/>
              <a:gd name="connsiteX1732" fmla="*/ 861385 w 906898"/>
              <a:gd name="connsiteY1732" fmla="*/ 530262 h 906898"/>
              <a:gd name="connsiteX1733" fmla="*/ 853140 w 906898"/>
              <a:gd name="connsiteY1733" fmla="*/ 532327 h 906898"/>
              <a:gd name="connsiteX1734" fmla="*/ 849018 w 906898"/>
              <a:gd name="connsiteY1734" fmla="*/ 532327 h 906898"/>
              <a:gd name="connsiteX1735" fmla="*/ 844895 w 906898"/>
              <a:gd name="connsiteY1735" fmla="*/ 538525 h 906898"/>
              <a:gd name="connsiteX1736" fmla="*/ 832528 w 906898"/>
              <a:gd name="connsiteY1736" fmla="*/ 540590 h 906898"/>
              <a:gd name="connsiteX1737" fmla="*/ 820162 w 906898"/>
              <a:gd name="connsiteY1737" fmla="*/ 538525 h 906898"/>
              <a:gd name="connsiteX1738" fmla="*/ 818100 w 906898"/>
              <a:gd name="connsiteY1738" fmla="*/ 532327 h 906898"/>
              <a:gd name="connsiteX1739" fmla="*/ 824284 w 906898"/>
              <a:gd name="connsiteY1739" fmla="*/ 534393 h 906898"/>
              <a:gd name="connsiteX1740" fmla="*/ 832528 w 906898"/>
              <a:gd name="connsiteY1740" fmla="*/ 532327 h 906898"/>
              <a:gd name="connsiteX1741" fmla="*/ 842834 w 906898"/>
              <a:gd name="connsiteY1741" fmla="*/ 534393 h 906898"/>
              <a:gd name="connsiteX1742" fmla="*/ 846957 w 906898"/>
              <a:gd name="connsiteY1742" fmla="*/ 530262 h 906898"/>
              <a:gd name="connsiteX1743" fmla="*/ 857262 w 906898"/>
              <a:gd name="connsiteY1743" fmla="*/ 526130 h 906898"/>
              <a:gd name="connsiteX1744" fmla="*/ 857262 w 906898"/>
              <a:gd name="connsiteY1744" fmla="*/ 517867 h 906898"/>
              <a:gd name="connsiteX1745" fmla="*/ 861385 w 906898"/>
              <a:gd name="connsiteY1745" fmla="*/ 511670 h 906898"/>
              <a:gd name="connsiteX1746" fmla="*/ 857262 w 906898"/>
              <a:gd name="connsiteY1746" fmla="*/ 503407 h 906898"/>
              <a:gd name="connsiteX1747" fmla="*/ 857262 w 906898"/>
              <a:gd name="connsiteY1747" fmla="*/ 493078 h 906898"/>
              <a:gd name="connsiteX1748" fmla="*/ 857262 w 906898"/>
              <a:gd name="connsiteY1748" fmla="*/ 486881 h 906898"/>
              <a:gd name="connsiteX1749" fmla="*/ 28360 w 906898"/>
              <a:gd name="connsiteY1749" fmla="*/ 486193 h 906898"/>
              <a:gd name="connsiteX1750" fmla="*/ 30435 w 906898"/>
              <a:gd name="connsiteY1750" fmla="*/ 486975 h 906898"/>
              <a:gd name="connsiteX1751" fmla="*/ 40810 w 906898"/>
              <a:gd name="connsiteY1751" fmla="*/ 486975 h 906898"/>
              <a:gd name="connsiteX1752" fmla="*/ 42885 w 906898"/>
              <a:gd name="connsiteY1752" fmla="*/ 495323 h 906898"/>
              <a:gd name="connsiteX1753" fmla="*/ 36660 w 906898"/>
              <a:gd name="connsiteY1753" fmla="*/ 499496 h 906898"/>
              <a:gd name="connsiteX1754" fmla="*/ 30435 w 906898"/>
              <a:gd name="connsiteY1754" fmla="*/ 495323 h 906898"/>
              <a:gd name="connsiteX1755" fmla="*/ 26285 w 906898"/>
              <a:gd name="connsiteY1755" fmla="*/ 486975 h 906898"/>
              <a:gd name="connsiteX1756" fmla="*/ 28360 w 906898"/>
              <a:gd name="connsiteY1756" fmla="*/ 486193 h 906898"/>
              <a:gd name="connsiteX1757" fmla="*/ 861260 w 906898"/>
              <a:gd name="connsiteY1757" fmla="*/ 484889 h 906898"/>
              <a:gd name="connsiteX1758" fmla="*/ 867435 w 906898"/>
              <a:gd name="connsiteY1758" fmla="*/ 491078 h 906898"/>
              <a:gd name="connsiteX1759" fmla="*/ 865377 w 906898"/>
              <a:gd name="connsiteY1759" fmla="*/ 499330 h 906898"/>
              <a:gd name="connsiteX1760" fmla="*/ 871552 w 906898"/>
              <a:gd name="connsiteY1760" fmla="*/ 507583 h 906898"/>
              <a:gd name="connsiteX1761" fmla="*/ 869494 w 906898"/>
              <a:gd name="connsiteY1761" fmla="*/ 513773 h 906898"/>
              <a:gd name="connsiteX1762" fmla="*/ 863319 w 906898"/>
              <a:gd name="connsiteY1762" fmla="*/ 499330 h 906898"/>
              <a:gd name="connsiteX1763" fmla="*/ 861260 w 906898"/>
              <a:gd name="connsiteY1763" fmla="*/ 484889 h 906898"/>
              <a:gd name="connsiteX1764" fmla="*/ 46869 w 906898"/>
              <a:gd name="connsiteY1764" fmla="*/ 484889 h 906898"/>
              <a:gd name="connsiteX1765" fmla="*/ 55102 w 906898"/>
              <a:gd name="connsiteY1765" fmla="*/ 491094 h 906898"/>
              <a:gd name="connsiteX1766" fmla="*/ 53044 w 906898"/>
              <a:gd name="connsiteY1766" fmla="*/ 497300 h 906898"/>
              <a:gd name="connsiteX1767" fmla="*/ 57161 w 906898"/>
              <a:gd name="connsiteY1767" fmla="*/ 501437 h 906898"/>
              <a:gd name="connsiteX1768" fmla="*/ 55102 w 906898"/>
              <a:gd name="connsiteY1768" fmla="*/ 509712 h 906898"/>
              <a:gd name="connsiteX1769" fmla="*/ 46869 w 906898"/>
              <a:gd name="connsiteY1769" fmla="*/ 509712 h 906898"/>
              <a:gd name="connsiteX1770" fmla="*/ 42752 w 906898"/>
              <a:gd name="connsiteY1770" fmla="*/ 505575 h 906898"/>
              <a:gd name="connsiteX1771" fmla="*/ 36577 w 906898"/>
              <a:gd name="connsiteY1771" fmla="*/ 509712 h 906898"/>
              <a:gd name="connsiteX1772" fmla="*/ 30402 w 906898"/>
              <a:gd name="connsiteY1772" fmla="*/ 507643 h 906898"/>
              <a:gd name="connsiteX1773" fmla="*/ 28343 w 906898"/>
              <a:gd name="connsiteY1773" fmla="*/ 499369 h 906898"/>
              <a:gd name="connsiteX1774" fmla="*/ 38635 w 906898"/>
              <a:gd name="connsiteY1774" fmla="*/ 501437 h 906898"/>
              <a:gd name="connsiteX1775" fmla="*/ 44810 w 906898"/>
              <a:gd name="connsiteY1775" fmla="*/ 495232 h 906898"/>
              <a:gd name="connsiteX1776" fmla="*/ 46869 w 906898"/>
              <a:gd name="connsiteY1776" fmla="*/ 484889 h 906898"/>
              <a:gd name="connsiteX1777" fmla="*/ 77855 w 906898"/>
              <a:gd name="connsiteY1777" fmla="*/ 466297 h 906898"/>
              <a:gd name="connsiteX1778" fmla="*/ 81965 w 906898"/>
              <a:gd name="connsiteY1778" fmla="*/ 468362 h 906898"/>
              <a:gd name="connsiteX1779" fmla="*/ 98407 w 906898"/>
              <a:gd name="connsiteY1779" fmla="*/ 480757 h 906898"/>
              <a:gd name="connsiteX1780" fmla="*/ 104573 w 906898"/>
              <a:gd name="connsiteY1780" fmla="*/ 505546 h 906898"/>
              <a:gd name="connsiteX1781" fmla="*/ 84021 w 906898"/>
              <a:gd name="connsiteY1781" fmla="*/ 520007 h 906898"/>
              <a:gd name="connsiteX1782" fmla="*/ 67579 w 906898"/>
              <a:gd name="connsiteY1782" fmla="*/ 513809 h 906898"/>
              <a:gd name="connsiteX1783" fmla="*/ 65524 w 906898"/>
              <a:gd name="connsiteY1783" fmla="*/ 507612 h 906898"/>
              <a:gd name="connsiteX1784" fmla="*/ 67579 w 906898"/>
              <a:gd name="connsiteY1784" fmla="*/ 503480 h 906898"/>
              <a:gd name="connsiteX1785" fmla="*/ 73745 w 906898"/>
              <a:gd name="connsiteY1785" fmla="*/ 503480 h 906898"/>
              <a:gd name="connsiteX1786" fmla="*/ 73745 w 906898"/>
              <a:gd name="connsiteY1786" fmla="*/ 497283 h 906898"/>
              <a:gd name="connsiteX1787" fmla="*/ 81965 w 906898"/>
              <a:gd name="connsiteY1787" fmla="*/ 495217 h 906898"/>
              <a:gd name="connsiteX1788" fmla="*/ 84021 w 906898"/>
              <a:gd name="connsiteY1788" fmla="*/ 503480 h 906898"/>
              <a:gd name="connsiteX1789" fmla="*/ 77855 w 906898"/>
              <a:gd name="connsiteY1789" fmla="*/ 507612 h 906898"/>
              <a:gd name="connsiteX1790" fmla="*/ 88131 w 906898"/>
              <a:gd name="connsiteY1790" fmla="*/ 509678 h 906898"/>
              <a:gd name="connsiteX1791" fmla="*/ 98407 w 906898"/>
              <a:gd name="connsiteY1791" fmla="*/ 495217 h 906898"/>
              <a:gd name="connsiteX1792" fmla="*/ 84021 w 906898"/>
              <a:gd name="connsiteY1792" fmla="*/ 476626 h 906898"/>
              <a:gd name="connsiteX1793" fmla="*/ 63469 w 906898"/>
              <a:gd name="connsiteY1793" fmla="*/ 470428 h 906898"/>
              <a:gd name="connsiteX1794" fmla="*/ 65524 w 906898"/>
              <a:gd name="connsiteY1794" fmla="*/ 468362 h 906898"/>
              <a:gd name="connsiteX1795" fmla="*/ 77855 w 906898"/>
              <a:gd name="connsiteY1795" fmla="*/ 466297 h 906898"/>
              <a:gd name="connsiteX1796" fmla="*/ 808020 w 906898"/>
              <a:gd name="connsiteY1796" fmla="*/ 464305 h 906898"/>
              <a:gd name="connsiteX1797" fmla="*/ 810072 w 906898"/>
              <a:gd name="connsiteY1797" fmla="*/ 466363 h 906898"/>
              <a:gd name="connsiteX1798" fmla="*/ 808020 w 906898"/>
              <a:gd name="connsiteY1798" fmla="*/ 472538 h 906898"/>
              <a:gd name="connsiteX1799" fmla="*/ 805967 w 906898"/>
              <a:gd name="connsiteY1799" fmla="*/ 474597 h 906898"/>
              <a:gd name="connsiteX1800" fmla="*/ 808020 w 906898"/>
              <a:gd name="connsiteY1800" fmla="*/ 480772 h 906898"/>
              <a:gd name="connsiteX1801" fmla="*/ 803915 w 906898"/>
              <a:gd name="connsiteY1801" fmla="*/ 484889 h 906898"/>
              <a:gd name="connsiteX1802" fmla="*/ 799810 w 906898"/>
              <a:gd name="connsiteY1802" fmla="*/ 480772 h 906898"/>
              <a:gd name="connsiteX1803" fmla="*/ 793653 w 906898"/>
              <a:gd name="connsiteY1803" fmla="*/ 484889 h 906898"/>
              <a:gd name="connsiteX1804" fmla="*/ 789548 w 906898"/>
              <a:gd name="connsiteY1804" fmla="*/ 482830 h 906898"/>
              <a:gd name="connsiteX1805" fmla="*/ 791601 w 906898"/>
              <a:gd name="connsiteY1805" fmla="*/ 476655 h 906898"/>
              <a:gd name="connsiteX1806" fmla="*/ 801863 w 906898"/>
              <a:gd name="connsiteY1806" fmla="*/ 470480 h 906898"/>
              <a:gd name="connsiteX1807" fmla="*/ 801863 w 906898"/>
              <a:gd name="connsiteY1807" fmla="*/ 466363 h 906898"/>
              <a:gd name="connsiteX1808" fmla="*/ 808020 w 906898"/>
              <a:gd name="connsiteY1808" fmla="*/ 464305 h 906898"/>
              <a:gd name="connsiteX1809" fmla="*/ 787225 w 906898"/>
              <a:gd name="connsiteY1809" fmla="*/ 462313 h 906898"/>
              <a:gd name="connsiteX1810" fmla="*/ 799841 w 906898"/>
              <a:gd name="connsiteY1810" fmla="*/ 466407 h 906898"/>
              <a:gd name="connsiteX1811" fmla="*/ 799841 w 906898"/>
              <a:gd name="connsiteY1811" fmla="*/ 470502 h 906898"/>
              <a:gd name="connsiteX1812" fmla="*/ 791430 w 906898"/>
              <a:gd name="connsiteY1812" fmla="*/ 474597 h 906898"/>
              <a:gd name="connsiteX1813" fmla="*/ 789327 w 906898"/>
              <a:gd name="connsiteY1813" fmla="*/ 474597 h 906898"/>
              <a:gd name="connsiteX1814" fmla="*/ 787225 w 906898"/>
              <a:gd name="connsiteY1814" fmla="*/ 462313 h 906898"/>
              <a:gd name="connsiteX1815" fmla="*/ 811938 w 906898"/>
              <a:gd name="connsiteY1815" fmla="*/ 460321 h 906898"/>
              <a:gd name="connsiteX1816" fmla="*/ 818101 w 906898"/>
              <a:gd name="connsiteY1816" fmla="*/ 466483 h 906898"/>
              <a:gd name="connsiteX1817" fmla="*/ 816046 w 906898"/>
              <a:gd name="connsiteY1817" fmla="*/ 476755 h 906898"/>
              <a:gd name="connsiteX1818" fmla="*/ 816046 w 906898"/>
              <a:gd name="connsiteY1818" fmla="*/ 482917 h 906898"/>
              <a:gd name="connsiteX1819" fmla="*/ 809883 w 906898"/>
              <a:gd name="connsiteY1819" fmla="*/ 491134 h 906898"/>
              <a:gd name="connsiteX1820" fmla="*/ 803721 w 906898"/>
              <a:gd name="connsiteY1820" fmla="*/ 493189 h 906898"/>
              <a:gd name="connsiteX1821" fmla="*/ 799612 w 906898"/>
              <a:gd name="connsiteY1821" fmla="*/ 489080 h 906898"/>
              <a:gd name="connsiteX1822" fmla="*/ 797558 w 906898"/>
              <a:gd name="connsiteY1822" fmla="*/ 491134 h 906898"/>
              <a:gd name="connsiteX1823" fmla="*/ 789341 w 906898"/>
              <a:gd name="connsiteY1823" fmla="*/ 493189 h 906898"/>
              <a:gd name="connsiteX1824" fmla="*/ 785233 w 906898"/>
              <a:gd name="connsiteY1824" fmla="*/ 487026 h 906898"/>
              <a:gd name="connsiteX1825" fmla="*/ 785233 w 906898"/>
              <a:gd name="connsiteY1825" fmla="*/ 484972 h 906898"/>
              <a:gd name="connsiteX1826" fmla="*/ 797558 w 906898"/>
              <a:gd name="connsiteY1826" fmla="*/ 484972 h 906898"/>
              <a:gd name="connsiteX1827" fmla="*/ 807829 w 906898"/>
              <a:gd name="connsiteY1827" fmla="*/ 484972 h 906898"/>
              <a:gd name="connsiteX1828" fmla="*/ 809883 w 906898"/>
              <a:gd name="connsiteY1828" fmla="*/ 474700 h 906898"/>
              <a:gd name="connsiteX1829" fmla="*/ 811938 w 906898"/>
              <a:gd name="connsiteY1829" fmla="*/ 464429 h 906898"/>
              <a:gd name="connsiteX1830" fmla="*/ 811938 w 906898"/>
              <a:gd name="connsiteY1830" fmla="*/ 460321 h 906898"/>
              <a:gd name="connsiteX1831" fmla="*/ 96419 w 906898"/>
              <a:gd name="connsiteY1831" fmla="*/ 456005 h 906898"/>
              <a:gd name="connsiteX1832" fmla="*/ 102644 w 906898"/>
              <a:gd name="connsiteY1832" fmla="*/ 466334 h 906898"/>
              <a:gd name="connsiteX1833" fmla="*/ 98494 w 906898"/>
              <a:gd name="connsiteY1833" fmla="*/ 474597 h 906898"/>
              <a:gd name="connsiteX1834" fmla="*/ 94344 w 906898"/>
              <a:gd name="connsiteY1834" fmla="*/ 474597 h 906898"/>
              <a:gd name="connsiteX1835" fmla="*/ 96419 w 906898"/>
              <a:gd name="connsiteY1835" fmla="*/ 470465 h 906898"/>
              <a:gd name="connsiteX1836" fmla="*/ 98494 w 906898"/>
              <a:gd name="connsiteY1836" fmla="*/ 462202 h 906898"/>
              <a:gd name="connsiteX1837" fmla="*/ 96419 w 906898"/>
              <a:gd name="connsiteY1837" fmla="*/ 456005 h 906898"/>
              <a:gd name="connsiteX1838" fmla="*/ 775088 w 906898"/>
              <a:gd name="connsiteY1838" fmla="*/ 452021 h 906898"/>
              <a:gd name="connsiteX1839" fmla="*/ 783351 w 906898"/>
              <a:gd name="connsiteY1839" fmla="*/ 458213 h 906898"/>
              <a:gd name="connsiteX1840" fmla="*/ 785417 w 906898"/>
              <a:gd name="connsiteY1840" fmla="*/ 482983 h 906898"/>
              <a:gd name="connsiteX1841" fmla="*/ 781285 w 906898"/>
              <a:gd name="connsiteY1841" fmla="*/ 485048 h 906898"/>
              <a:gd name="connsiteX1842" fmla="*/ 779220 w 906898"/>
              <a:gd name="connsiteY1842" fmla="*/ 485048 h 906898"/>
              <a:gd name="connsiteX1843" fmla="*/ 777154 w 906898"/>
              <a:gd name="connsiteY1843" fmla="*/ 495368 h 906898"/>
              <a:gd name="connsiteX1844" fmla="*/ 773022 w 906898"/>
              <a:gd name="connsiteY1844" fmla="*/ 499497 h 906898"/>
              <a:gd name="connsiteX1845" fmla="*/ 770957 w 906898"/>
              <a:gd name="connsiteY1845" fmla="*/ 499497 h 906898"/>
              <a:gd name="connsiteX1846" fmla="*/ 773022 w 906898"/>
              <a:gd name="connsiteY1846" fmla="*/ 485048 h 906898"/>
              <a:gd name="connsiteX1847" fmla="*/ 775088 w 906898"/>
              <a:gd name="connsiteY1847" fmla="*/ 470598 h 906898"/>
              <a:gd name="connsiteX1848" fmla="*/ 781285 w 906898"/>
              <a:gd name="connsiteY1848" fmla="*/ 476791 h 906898"/>
              <a:gd name="connsiteX1849" fmla="*/ 783351 w 906898"/>
              <a:gd name="connsiteY1849" fmla="*/ 468534 h 906898"/>
              <a:gd name="connsiteX1850" fmla="*/ 777154 w 906898"/>
              <a:gd name="connsiteY1850" fmla="*/ 456149 h 906898"/>
              <a:gd name="connsiteX1851" fmla="*/ 775088 w 906898"/>
              <a:gd name="connsiteY1851" fmla="*/ 456149 h 906898"/>
              <a:gd name="connsiteX1852" fmla="*/ 775088 w 906898"/>
              <a:gd name="connsiteY1852" fmla="*/ 468534 h 906898"/>
              <a:gd name="connsiteX1853" fmla="*/ 773022 w 906898"/>
              <a:gd name="connsiteY1853" fmla="*/ 458213 h 906898"/>
              <a:gd name="connsiteX1854" fmla="*/ 775088 w 906898"/>
              <a:gd name="connsiteY1854" fmla="*/ 452021 h 906898"/>
              <a:gd name="connsiteX1855" fmla="*/ 32703 w 906898"/>
              <a:gd name="connsiteY1855" fmla="*/ 452021 h 906898"/>
              <a:gd name="connsiteX1856" fmla="*/ 42979 w 906898"/>
              <a:gd name="connsiteY1856" fmla="*/ 456129 h 906898"/>
              <a:gd name="connsiteX1857" fmla="*/ 45035 w 906898"/>
              <a:gd name="connsiteY1857" fmla="*/ 458184 h 906898"/>
              <a:gd name="connsiteX1858" fmla="*/ 55311 w 906898"/>
              <a:gd name="connsiteY1858" fmla="*/ 458184 h 906898"/>
              <a:gd name="connsiteX1859" fmla="*/ 61477 w 906898"/>
              <a:gd name="connsiteY1859" fmla="*/ 470509 h 906898"/>
              <a:gd name="connsiteX1860" fmla="*/ 55311 w 906898"/>
              <a:gd name="connsiteY1860" fmla="*/ 476672 h 906898"/>
              <a:gd name="connsiteX1861" fmla="*/ 47090 w 906898"/>
              <a:gd name="connsiteY1861" fmla="*/ 476672 h 906898"/>
              <a:gd name="connsiteX1862" fmla="*/ 45035 w 906898"/>
              <a:gd name="connsiteY1862" fmla="*/ 480780 h 906898"/>
              <a:gd name="connsiteX1863" fmla="*/ 34759 w 906898"/>
              <a:gd name="connsiteY1863" fmla="*/ 484889 h 906898"/>
              <a:gd name="connsiteX1864" fmla="*/ 22427 w 906898"/>
              <a:gd name="connsiteY1864" fmla="*/ 478726 h 906898"/>
              <a:gd name="connsiteX1865" fmla="*/ 24482 w 906898"/>
              <a:gd name="connsiteY1865" fmla="*/ 470509 h 906898"/>
              <a:gd name="connsiteX1866" fmla="*/ 18317 w 906898"/>
              <a:gd name="connsiteY1866" fmla="*/ 462292 h 906898"/>
              <a:gd name="connsiteX1867" fmla="*/ 20372 w 906898"/>
              <a:gd name="connsiteY1867" fmla="*/ 460238 h 906898"/>
              <a:gd name="connsiteX1868" fmla="*/ 32703 w 906898"/>
              <a:gd name="connsiteY1868" fmla="*/ 452021 h 906898"/>
              <a:gd name="connsiteX1869" fmla="*/ 102423 w 906898"/>
              <a:gd name="connsiteY1869" fmla="*/ 448037 h 906898"/>
              <a:gd name="connsiteX1870" fmla="*/ 108565 w 906898"/>
              <a:gd name="connsiteY1870" fmla="*/ 452132 h 906898"/>
              <a:gd name="connsiteX1871" fmla="*/ 116754 w 906898"/>
              <a:gd name="connsiteY1871" fmla="*/ 456226 h 906898"/>
              <a:gd name="connsiteX1872" fmla="*/ 116754 w 906898"/>
              <a:gd name="connsiteY1872" fmla="*/ 460321 h 906898"/>
              <a:gd name="connsiteX1873" fmla="*/ 120849 w 906898"/>
              <a:gd name="connsiteY1873" fmla="*/ 464416 h 906898"/>
              <a:gd name="connsiteX1874" fmla="*/ 120849 w 906898"/>
              <a:gd name="connsiteY1874" fmla="*/ 470558 h 906898"/>
              <a:gd name="connsiteX1875" fmla="*/ 114707 w 906898"/>
              <a:gd name="connsiteY1875" fmla="*/ 472605 h 906898"/>
              <a:gd name="connsiteX1876" fmla="*/ 116754 w 906898"/>
              <a:gd name="connsiteY1876" fmla="*/ 478747 h 906898"/>
              <a:gd name="connsiteX1877" fmla="*/ 110612 w 906898"/>
              <a:gd name="connsiteY1877" fmla="*/ 478747 h 906898"/>
              <a:gd name="connsiteX1878" fmla="*/ 108565 w 906898"/>
              <a:gd name="connsiteY1878" fmla="*/ 478747 h 906898"/>
              <a:gd name="connsiteX1879" fmla="*/ 108565 w 906898"/>
              <a:gd name="connsiteY1879" fmla="*/ 482841 h 906898"/>
              <a:gd name="connsiteX1880" fmla="*/ 104470 w 906898"/>
              <a:gd name="connsiteY1880" fmla="*/ 482841 h 906898"/>
              <a:gd name="connsiteX1881" fmla="*/ 98328 w 906898"/>
              <a:gd name="connsiteY1881" fmla="*/ 476699 h 906898"/>
              <a:gd name="connsiteX1882" fmla="*/ 104470 w 906898"/>
              <a:gd name="connsiteY1882" fmla="*/ 466463 h 906898"/>
              <a:gd name="connsiteX1883" fmla="*/ 98328 w 906898"/>
              <a:gd name="connsiteY1883" fmla="*/ 454179 h 906898"/>
              <a:gd name="connsiteX1884" fmla="*/ 102423 w 906898"/>
              <a:gd name="connsiteY1884" fmla="*/ 448037 h 906898"/>
              <a:gd name="connsiteX1885" fmla="*/ 127212 w 906898"/>
              <a:gd name="connsiteY1885" fmla="*/ 443721 h 906898"/>
              <a:gd name="connsiteX1886" fmla="*/ 129259 w 906898"/>
              <a:gd name="connsiteY1886" fmla="*/ 443721 h 906898"/>
              <a:gd name="connsiteX1887" fmla="*/ 133354 w 906898"/>
              <a:gd name="connsiteY1887" fmla="*/ 447894 h 906898"/>
              <a:gd name="connsiteX1888" fmla="*/ 135401 w 906898"/>
              <a:gd name="connsiteY1888" fmla="*/ 454155 h 906898"/>
              <a:gd name="connsiteX1889" fmla="*/ 139496 w 906898"/>
              <a:gd name="connsiteY1889" fmla="*/ 458329 h 906898"/>
              <a:gd name="connsiteX1890" fmla="*/ 131307 w 906898"/>
              <a:gd name="connsiteY1890" fmla="*/ 454155 h 906898"/>
              <a:gd name="connsiteX1891" fmla="*/ 127212 w 906898"/>
              <a:gd name="connsiteY1891" fmla="*/ 443721 h 906898"/>
              <a:gd name="connsiteX1892" fmla="*/ 828627 w 906898"/>
              <a:gd name="connsiteY1892" fmla="*/ 441729 h 906898"/>
              <a:gd name="connsiteX1893" fmla="*/ 851183 w 906898"/>
              <a:gd name="connsiteY1893" fmla="*/ 454079 h 906898"/>
              <a:gd name="connsiteX1894" fmla="*/ 855284 w 906898"/>
              <a:gd name="connsiteY1894" fmla="*/ 474663 h 906898"/>
              <a:gd name="connsiteX1895" fmla="*/ 849133 w 906898"/>
              <a:gd name="connsiteY1895" fmla="*/ 495247 h 906898"/>
              <a:gd name="connsiteX1896" fmla="*/ 826576 w 906898"/>
              <a:gd name="connsiteY1896" fmla="*/ 499364 h 906898"/>
              <a:gd name="connsiteX1897" fmla="*/ 820424 w 906898"/>
              <a:gd name="connsiteY1897" fmla="*/ 491130 h 906898"/>
              <a:gd name="connsiteX1898" fmla="*/ 822475 w 906898"/>
              <a:gd name="connsiteY1898" fmla="*/ 484955 h 906898"/>
              <a:gd name="connsiteX1899" fmla="*/ 828627 w 906898"/>
              <a:gd name="connsiteY1899" fmla="*/ 484955 h 906898"/>
              <a:gd name="connsiteX1900" fmla="*/ 828627 w 906898"/>
              <a:gd name="connsiteY1900" fmla="*/ 476721 h 906898"/>
              <a:gd name="connsiteX1901" fmla="*/ 836829 w 906898"/>
              <a:gd name="connsiteY1901" fmla="*/ 474663 h 906898"/>
              <a:gd name="connsiteX1902" fmla="*/ 838880 w 906898"/>
              <a:gd name="connsiteY1902" fmla="*/ 487013 h 906898"/>
              <a:gd name="connsiteX1903" fmla="*/ 836829 w 906898"/>
              <a:gd name="connsiteY1903" fmla="*/ 489072 h 906898"/>
              <a:gd name="connsiteX1904" fmla="*/ 842981 w 906898"/>
              <a:gd name="connsiteY1904" fmla="*/ 489072 h 906898"/>
              <a:gd name="connsiteX1905" fmla="*/ 851183 w 906898"/>
              <a:gd name="connsiteY1905" fmla="*/ 472605 h 906898"/>
              <a:gd name="connsiteX1906" fmla="*/ 832728 w 906898"/>
              <a:gd name="connsiteY1906" fmla="*/ 445846 h 906898"/>
              <a:gd name="connsiteX1907" fmla="*/ 828627 w 906898"/>
              <a:gd name="connsiteY1907" fmla="*/ 443787 h 906898"/>
              <a:gd name="connsiteX1908" fmla="*/ 828627 w 906898"/>
              <a:gd name="connsiteY1908" fmla="*/ 441729 h 906898"/>
              <a:gd name="connsiteX1909" fmla="*/ 15565 w 906898"/>
              <a:gd name="connsiteY1909" fmla="*/ 440653 h 906898"/>
              <a:gd name="connsiteX1910" fmla="*/ 14683 w 906898"/>
              <a:gd name="connsiteY1910" fmla="*/ 449402 h 906898"/>
              <a:gd name="connsiteX1911" fmla="*/ 16304 w 906898"/>
              <a:gd name="connsiteY1911" fmla="*/ 443052 h 906898"/>
              <a:gd name="connsiteX1912" fmla="*/ 32545 w 906898"/>
              <a:gd name="connsiteY1912" fmla="*/ 439737 h 906898"/>
              <a:gd name="connsiteX1913" fmla="*/ 38806 w 906898"/>
              <a:gd name="connsiteY1913" fmla="*/ 441784 h 906898"/>
              <a:gd name="connsiteX1914" fmla="*/ 38806 w 906898"/>
              <a:gd name="connsiteY1914" fmla="*/ 447926 h 906898"/>
              <a:gd name="connsiteX1915" fmla="*/ 26285 w 906898"/>
              <a:gd name="connsiteY1915" fmla="*/ 452021 h 906898"/>
              <a:gd name="connsiteX1916" fmla="*/ 28372 w 906898"/>
              <a:gd name="connsiteY1916" fmla="*/ 443831 h 906898"/>
              <a:gd name="connsiteX1917" fmla="*/ 32545 w 906898"/>
              <a:gd name="connsiteY1917" fmla="*/ 439737 h 906898"/>
              <a:gd name="connsiteX1918" fmla="*/ 112936 w 906898"/>
              <a:gd name="connsiteY1918" fmla="*/ 435421 h 906898"/>
              <a:gd name="connsiteX1919" fmla="*/ 118912 w 906898"/>
              <a:gd name="connsiteY1919" fmla="*/ 437524 h 906898"/>
              <a:gd name="connsiteX1920" fmla="*/ 118912 w 906898"/>
              <a:gd name="connsiteY1920" fmla="*/ 441729 h 906898"/>
              <a:gd name="connsiteX1921" fmla="*/ 116920 w 906898"/>
              <a:gd name="connsiteY1921" fmla="*/ 437524 h 906898"/>
              <a:gd name="connsiteX1922" fmla="*/ 112936 w 906898"/>
              <a:gd name="connsiteY1922" fmla="*/ 435421 h 906898"/>
              <a:gd name="connsiteX1923" fmla="*/ 106739 w 906898"/>
              <a:gd name="connsiteY1923" fmla="*/ 435421 h 906898"/>
              <a:gd name="connsiteX1924" fmla="*/ 119023 w 906898"/>
              <a:gd name="connsiteY1924" fmla="*/ 445713 h 906898"/>
              <a:gd name="connsiteX1925" fmla="*/ 127212 w 906898"/>
              <a:gd name="connsiteY1925" fmla="*/ 445713 h 906898"/>
              <a:gd name="connsiteX1926" fmla="*/ 133354 w 906898"/>
              <a:gd name="connsiteY1926" fmla="*/ 458063 h 906898"/>
              <a:gd name="connsiteX1927" fmla="*/ 139496 w 906898"/>
              <a:gd name="connsiteY1927" fmla="*/ 464238 h 906898"/>
              <a:gd name="connsiteX1928" fmla="*/ 137449 w 906898"/>
              <a:gd name="connsiteY1928" fmla="*/ 474530 h 906898"/>
              <a:gd name="connsiteX1929" fmla="*/ 129260 w 906898"/>
              <a:gd name="connsiteY1929" fmla="*/ 476589 h 906898"/>
              <a:gd name="connsiteX1930" fmla="*/ 129260 w 906898"/>
              <a:gd name="connsiteY1930" fmla="*/ 480706 h 906898"/>
              <a:gd name="connsiteX1931" fmla="*/ 129260 w 906898"/>
              <a:gd name="connsiteY1931" fmla="*/ 484822 h 906898"/>
              <a:gd name="connsiteX1932" fmla="*/ 119023 w 906898"/>
              <a:gd name="connsiteY1932" fmla="*/ 486881 h 906898"/>
              <a:gd name="connsiteX1933" fmla="*/ 116976 w 906898"/>
              <a:gd name="connsiteY1933" fmla="*/ 493056 h 906898"/>
              <a:gd name="connsiteX1934" fmla="*/ 108786 w 906898"/>
              <a:gd name="connsiteY1934" fmla="*/ 493056 h 906898"/>
              <a:gd name="connsiteX1935" fmla="*/ 104692 w 906898"/>
              <a:gd name="connsiteY1935" fmla="*/ 486881 h 906898"/>
              <a:gd name="connsiteX1936" fmla="*/ 110834 w 906898"/>
              <a:gd name="connsiteY1936" fmla="*/ 482764 h 906898"/>
              <a:gd name="connsiteX1937" fmla="*/ 114928 w 906898"/>
              <a:gd name="connsiteY1937" fmla="*/ 482764 h 906898"/>
              <a:gd name="connsiteX1938" fmla="*/ 119023 w 906898"/>
              <a:gd name="connsiteY1938" fmla="*/ 478647 h 906898"/>
              <a:gd name="connsiteX1939" fmla="*/ 119023 w 906898"/>
              <a:gd name="connsiteY1939" fmla="*/ 474530 h 906898"/>
              <a:gd name="connsiteX1940" fmla="*/ 125165 w 906898"/>
              <a:gd name="connsiteY1940" fmla="*/ 468355 h 906898"/>
              <a:gd name="connsiteX1941" fmla="*/ 121070 w 906898"/>
              <a:gd name="connsiteY1941" fmla="*/ 458063 h 906898"/>
              <a:gd name="connsiteX1942" fmla="*/ 114928 w 906898"/>
              <a:gd name="connsiteY1942" fmla="*/ 449830 h 906898"/>
              <a:gd name="connsiteX1943" fmla="*/ 104692 w 906898"/>
              <a:gd name="connsiteY1943" fmla="*/ 445713 h 906898"/>
              <a:gd name="connsiteX1944" fmla="*/ 102644 w 906898"/>
              <a:gd name="connsiteY1944" fmla="*/ 443655 h 906898"/>
              <a:gd name="connsiteX1945" fmla="*/ 106739 w 906898"/>
              <a:gd name="connsiteY1945" fmla="*/ 435421 h 906898"/>
              <a:gd name="connsiteX1946" fmla="*/ 851063 w 906898"/>
              <a:gd name="connsiteY1946" fmla="*/ 425129 h 906898"/>
              <a:gd name="connsiteX1947" fmla="*/ 855237 w 906898"/>
              <a:gd name="connsiteY1947" fmla="*/ 425129 h 906898"/>
              <a:gd name="connsiteX1948" fmla="*/ 863584 w 906898"/>
              <a:gd name="connsiteY1948" fmla="*/ 439538 h 906898"/>
              <a:gd name="connsiteX1949" fmla="*/ 857324 w 906898"/>
              <a:gd name="connsiteY1949" fmla="*/ 453946 h 906898"/>
              <a:gd name="connsiteX1950" fmla="*/ 853150 w 906898"/>
              <a:gd name="connsiteY1950" fmla="*/ 453946 h 906898"/>
              <a:gd name="connsiteX1951" fmla="*/ 855237 w 906898"/>
              <a:gd name="connsiteY1951" fmla="*/ 445713 h 906898"/>
              <a:gd name="connsiteX1952" fmla="*/ 853150 w 906898"/>
              <a:gd name="connsiteY1952" fmla="*/ 429246 h 906898"/>
              <a:gd name="connsiteX1953" fmla="*/ 851063 w 906898"/>
              <a:gd name="connsiteY1953" fmla="*/ 425129 h 906898"/>
              <a:gd name="connsiteX1954" fmla="*/ 46916 w 906898"/>
              <a:gd name="connsiteY1954" fmla="*/ 425129 h 906898"/>
              <a:gd name="connsiteX1955" fmla="*/ 53106 w 906898"/>
              <a:gd name="connsiteY1955" fmla="*/ 429266 h 906898"/>
              <a:gd name="connsiteX1956" fmla="*/ 53106 w 906898"/>
              <a:gd name="connsiteY1956" fmla="*/ 437541 h 906898"/>
              <a:gd name="connsiteX1957" fmla="*/ 48979 w 906898"/>
              <a:gd name="connsiteY1957" fmla="*/ 439609 h 906898"/>
              <a:gd name="connsiteX1958" fmla="*/ 53106 w 906898"/>
              <a:gd name="connsiteY1958" fmla="*/ 445815 h 906898"/>
              <a:gd name="connsiteX1959" fmla="*/ 44853 w 906898"/>
              <a:gd name="connsiteY1959" fmla="*/ 452021 h 906898"/>
              <a:gd name="connsiteX1960" fmla="*/ 40727 w 906898"/>
              <a:gd name="connsiteY1960" fmla="*/ 452021 h 906898"/>
              <a:gd name="connsiteX1961" fmla="*/ 42790 w 906898"/>
              <a:gd name="connsiteY1961" fmla="*/ 445815 h 906898"/>
              <a:gd name="connsiteX1962" fmla="*/ 38664 w 906898"/>
              <a:gd name="connsiteY1962" fmla="*/ 437541 h 906898"/>
              <a:gd name="connsiteX1963" fmla="*/ 32474 w 906898"/>
              <a:gd name="connsiteY1963" fmla="*/ 435472 h 906898"/>
              <a:gd name="connsiteX1964" fmla="*/ 28348 w 906898"/>
              <a:gd name="connsiteY1964" fmla="*/ 439609 h 906898"/>
              <a:gd name="connsiteX1965" fmla="*/ 28348 w 906898"/>
              <a:gd name="connsiteY1965" fmla="*/ 431335 h 906898"/>
              <a:gd name="connsiteX1966" fmla="*/ 34537 w 906898"/>
              <a:gd name="connsiteY1966" fmla="*/ 427197 h 906898"/>
              <a:gd name="connsiteX1967" fmla="*/ 40727 w 906898"/>
              <a:gd name="connsiteY1967" fmla="*/ 429266 h 906898"/>
              <a:gd name="connsiteX1968" fmla="*/ 46916 w 906898"/>
              <a:gd name="connsiteY1968" fmla="*/ 425129 h 906898"/>
              <a:gd name="connsiteX1969" fmla="*/ 795483 w 906898"/>
              <a:gd name="connsiteY1969" fmla="*/ 419153 h 906898"/>
              <a:gd name="connsiteX1970" fmla="*/ 809911 w 906898"/>
              <a:gd name="connsiteY1970" fmla="*/ 423258 h 906898"/>
              <a:gd name="connsiteX1971" fmla="*/ 811972 w 906898"/>
              <a:gd name="connsiteY1971" fmla="*/ 429415 h 906898"/>
              <a:gd name="connsiteX1972" fmla="*/ 822278 w 906898"/>
              <a:gd name="connsiteY1972" fmla="*/ 431467 h 906898"/>
              <a:gd name="connsiteX1973" fmla="*/ 826400 w 906898"/>
              <a:gd name="connsiteY1973" fmla="*/ 443781 h 906898"/>
              <a:gd name="connsiteX1974" fmla="*/ 820217 w 906898"/>
              <a:gd name="connsiteY1974" fmla="*/ 449938 h 906898"/>
              <a:gd name="connsiteX1975" fmla="*/ 811972 w 906898"/>
              <a:gd name="connsiteY1975" fmla="*/ 451991 h 906898"/>
              <a:gd name="connsiteX1976" fmla="*/ 811972 w 906898"/>
              <a:gd name="connsiteY1976" fmla="*/ 458148 h 906898"/>
              <a:gd name="connsiteX1977" fmla="*/ 801666 w 906898"/>
              <a:gd name="connsiteY1977" fmla="*/ 464305 h 906898"/>
              <a:gd name="connsiteX1978" fmla="*/ 783116 w 906898"/>
              <a:gd name="connsiteY1978" fmla="*/ 451991 h 906898"/>
              <a:gd name="connsiteX1979" fmla="*/ 778994 w 906898"/>
              <a:gd name="connsiteY1979" fmla="*/ 447886 h 906898"/>
              <a:gd name="connsiteX1980" fmla="*/ 778994 w 906898"/>
              <a:gd name="connsiteY1980" fmla="*/ 433519 h 906898"/>
              <a:gd name="connsiteX1981" fmla="*/ 795483 w 906898"/>
              <a:gd name="connsiteY1981" fmla="*/ 419153 h 906898"/>
              <a:gd name="connsiteX1982" fmla="*/ 772285 w 906898"/>
              <a:gd name="connsiteY1982" fmla="*/ 418342 h 906898"/>
              <a:gd name="connsiteX1983" fmla="*/ 772949 w 906898"/>
              <a:gd name="connsiteY1983" fmla="*/ 421145 h 906898"/>
              <a:gd name="connsiteX1984" fmla="*/ 772202 w 906898"/>
              <a:gd name="connsiteY1984" fmla="*/ 418780 h 906898"/>
              <a:gd name="connsiteX1985" fmla="*/ 772949 w 906898"/>
              <a:gd name="connsiteY1985" fmla="*/ 414837 h 906898"/>
              <a:gd name="connsiteX1986" fmla="*/ 772285 w 906898"/>
              <a:gd name="connsiteY1986" fmla="*/ 418342 h 906898"/>
              <a:gd name="connsiteX1987" fmla="*/ 772202 w 906898"/>
              <a:gd name="connsiteY1987" fmla="*/ 417991 h 906898"/>
              <a:gd name="connsiteX1988" fmla="*/ 772949 w 906898"/>
              <a:gd name="connsiteY1988" fmla="*/ 414837 h 906898"/>
              <a:gd name="connsiteX1989" fmla="*/ 72721 w 906898"/>
              <a:gd name="connsiteY1989" fmla="*/ 414644 h 906898"/>
              <a:gd name="connsiteX1990" fmla="*/ 81921 w 906898"/>
              <a:gd name="connsiteY1990" fmla="*/ 414901 h 906898"/>
              <a:gd name="connsiteX1991" fmla="*/ 90098 w 906898"/>
              <a:gd name="connsiteY1991" fmla="*/ 419013 h 906898"/>
              <a:gd name="connsiteX1992" fmla="*/ 100320 w 906898"/>
              <a:gd name="connsiteY1992" fmla="*/ 439571 h 906898"/>
              <a:gd name="connsiteX1993" fmla="*/ 79876 w 906898"/>
              <a:gd name="connsiteY1993" fmla="*/ 464241 h 906898"/>
              <a:gd name="connsiteX1994" fmla="*/ 63521 w 906898"/>
              <a:gd name="connsiteY1994" fmla="*/ 466297 h 906898"/>
              <a:gd name="connsiteX1995" fmla="*/ 61477 w 906898"/>
              <a:gd name="connsiteY1995" fmla="*/ 464241 h 906898"/>
              <a:gd name="connsiteX1996" fmla="*/ 61477 w 906898"/>
              <a:gd name="connsiteY1996" fmla="*/ 462185 h 906898"/>
              <a:gd name="connsiteX1997" fmla="*/ 92143 w 906898"/>
              <a:gd name="connsiteY1997" fmla="*/ 443683 h 906898"/>
              <a:gd name="connsiteX1998" fmla="*/ 92143 w 906898"/>
              <a:gd name="connsiteY1998" fmla="*/ 429292 h 906898"/>
              <a:gd name="connsiteX1999" fmla="*/ 83965 w 906898"/>
              <a:gd name="connsiteY1999" fmla="*/ 423124 h 906898"/>
              <a:gd name="connsiteX2000" fmla="*/ 79876 w 906898"/>
              <a:gd name="connsiteY2000" fmla="*/ 425180 h 906898"/>
              <a:gd name="connsiteX2001" fmla="*/ 81921 w 906898"/>
              <a:gd name="connsiteY2001" fmla="*/ 427236 h 906898"/>
              <a:gd name="connsiteX2002" fmla="*/ 81921 w 906898"/>
              <a:gd name="connsiteY2002" fmla="*/ 433403 h 906898"/>
              <a:gd name="connsiteX2003" fmla="*/ 75788 w 906898"/>
              <a:gd name="connsiteY2003" fmla="*/ 437515 h 906898"/>
              <a:gd name="connsiteX2004" fmla="*/ 69654 w 906898"/>
              <a:gd name="connsiteY2004" fmla="*/ 433403 h 906898"/>
              <a:gd name="connsiteX2005" fmla="*/ 69654 w 906898"/>
              <a:gd name="connsiteY2005" fmla="*/ 429292 h 906898"/>
              <a:gd name="connsiteX2006" fmla="*/ 63521 w 906898"/>
              <a:gd name="connsiteY2006" fmla="*/ 427236 h 906898"/>
              <a:gd name="connsiteX2007" fmla="*/ 63521 w 906898"/>
              <a:gd name="connsiteY2007" fmla="*/ 419013 h 906898"/>
              <a:gd name="connsiteX2008" fmla="*/ 72721 w 906898"/>
              <a:gd name="connsiteY2008" fmla="*/ 414644 h 906898"/>
              <a:gd name="connsiteX2009" fmla="*/ 857387 w 906898"/>
              <a:gd name="connsiteY2009" fmla="*/ 410853 h 906898"/>
              <a:gd name="connsiteX2010" fmla="*/ 865304 w 906898"/>
              <a:gd name="connsiteY2010" fmla="*/ 416815 h 906898"/>
              <a:gd name="connsiteX2011" fmla="*/ 865576 w 906898"/>
              <a:gd name="connsiteY2011" fmla="*/ 417223 h 906898"/>
              <a:gd name="connsiteX2012" fmla="*/ 865576 w 906898"/>
              <a:gd name="connsiteY2012" fmla="*/ 425244 h 906898"/>
              <a:gd name="connsiteX2013" fmla="*/ 871718 w 906898"/>
              <a:gd name="connsiteY2013" fmla="*/ 427300 h 906898"/>
              <a:gd name="connsiteX2014" fmla="*/ 877860 w 906898"/>
              <a:gd name="connsiteY2014" fmla="*/ 439635 h 906898"/>
              <a:gd name="connsiteX2015" fmla="*/ 873765 w 906898"/>
              <a:gd name="connsiteY2015" fmla="*/ 447858 h 906898"/>
              <a:gd name="connsiteX2016" fmla="*/ 867623 w 906898"/>
              <a:gd name="connsiteY2016" fmla="*/ 449914 h 906898"/>
              <a:gd name="connsiteX2017" fmla="*/ 869671 w 906898"/>
              <a:gd name="connsiteY2017" fmla="*/ 456082 h 906898"/>
              <a:gd name="connsiteX2018" fmla="*/ 866428 w 906898"/>
              <a:gd name="connsiteY2018" fmla="*/ 462595 h 906898"/>
              <a:gd name="connsiteX2019" fmla="*/ 863592 w 906898"/>
              <a:gd name="connsiteY2019" fmla="*/ 463807 h 906898"/>
              <a:gd name="connsiteX2020" fmla="*/ 857387 w 906898"/>
              <a:gd name="connsiteY2020" fmla="*/ 462249 h 906898"/>
              <a:gd name="connsiteX2021" fmla="*/ 857387 w 906898"/>
              <a:gd name="connsiteY2021" fmla="*/ 456082 h 906898"/>
              <a:gd name="connsiteX2022" fmla="*/ 865576 w 906898"/>
              <a:gd name="connsiteY2022" fmla="*/ 439635 h 906898"/>
              <a:gd name="connsiteX2023" fmla="*/ 853292 w 906898"/>
              <a:gd name="connsiteY2023" fmla="*/ 421132 h 906898"/>
              <a:gd name="connsiteX2024" fmla="*/ 857387 w 906898"/>
              <a:gd name="connsiteY2024" fmla="*/ 410853 h 906898"/>
              <a:gd name="connsiteX2025" fmla="*/ 792418 w 906898"/>
              <a:gd name="connsiteY2025" fmla="*/ 408399 h 906898"/>
              <a:gd name="connsiteX2026" fmla="*/ 795477 w 906898"/>
              <a:gd name="connsiteY2026" fmla="*/ 410948 h 906898"/>
              <a:gd name="connsiteX2027" fmla="*/ 795477 w 906898"/>
              <a:gd name="connsiteY2027" fmla="*/ 415027 h 906898"/>
              <a:gd name="connsiteX2028" fmla="*/ 783241 w 906898"/>
              <a:gd name="connsiteY2028" fmla="*/ 421145 h 906898"/>
              <a:gd name="connsiteX2029" fmla="*/ 789359 w 906898"/>
              <a:gd name="connsiteY2029" fmla="*/ 408909 h 906898"/>
              <a:gd name="connsiteX2030" fmla="*/ 792418 w 906898"/>
              <a:gd name="connsiteY2030" fmla="*/ 408399 h 906898"/>
              <a:gd name="connsiteX2031" fmla="*/ 881376 w 906898"/>
              <a:gd name="connsiteY2031" fmla="*/ 405264 h 906898"/>
              <a:gd name="connsiteX2032" fmla="*/ 884002 w 906898"/>
              <a:gd name="connsiteY2032" fmla="*/ 408750 h 906898"/>
              <a:gd name="connsiteX2033" fmla="*/ 888152 w 906898"/>
              <a:gd name="connsiteY2033" fmla="*/ 414948 h 906898"/>
              <a:gd name="connsiteX2034" fmla="*/ 888152 w 906898"/>
              <a:gd name="connsiteY2034" fmla="*/ 421145 h 906898"/>
              <a:gd name="connsiteX2035" fmla="*/ 886077 w 906898"/>
              <a:gd name="connsiteY2035" fmla="*/ 419079 h 906898"/>
              <a:gd name="connsiteX2036" fmla="*/ 881927 w 906898"/>
              <a:gd name="connsiteY2036" fmla="*/ 408750 h 906898"/>
              <a:gd name="connsiteX2037" fmla="*/ 879852 w 906898"/>
              <a:gd name="connsiteY2037" fmla="*/ 406684 h 906898"/>
              <a:gd name="connsiteX2038" fmla="*/ 881376 w 906898"/>
              <a:gd name="connsiteY2038" fmla="*/ 405264 h 906898"/>
              <a:gd name="connsiteX2039" fmla="*/ 872009 w 906898"/>
              <a:gd name="connsiteY2039" fmla="*/ 402693 h 906898"/>
              <a:gd name="connsiteX2040" fmla="*/ 873876 w 906898"/>
              <a:gd name="connsiteY2040" fmla="*/ 404545 h 906898"/>
              <a:gd name="connsiteX2041" fmla="*/ 872060 w 906898"/>
              <a:gd name="connsiteY2041" fmla="*/ 403259 h 906898"/>
              <a:gd name="connsiteX2042" fmla="*/ 77800 w 906898"/>
              <a:gd name="connsiteY2042" fmla="*/ 397848 h 906898"/>
              <a:gd name="connsiteX2043" fmla="*/ 79847 w 906898"/>
              <a:gd name="connsiteY2043" fmla="*/ 398610 h 906898"/>
              <a:gd name="connsiteX2044" fmla="*/ 85989 w 906898"/>
              <a:gd name="connsiteY2044" fmla="*/ 406744 h 906898"/>
              <a:gd name="connsiteX2045" fmla="*/ 85989 w 906898"/>
              <a:gd name="connsiteY2045" fmla="*/ 412845 h 906898"/>
              <a:gd name="connsiteX2046" fmla="*/ 83942 w 906898"/>
              <a:gd name="connsiteY2046" fmla="*/ 412845 h 906898"/>
              <a:gd name="connsiteX2047" fmla="*/ 83942 w 906898"/>
              <a:gd name="connsiteY2047" fmla="*/ 408778 h 906898"/>
              <a:gd name="connsiteX2048" fmla="*/ 75752 w 906898"/>
              <a:gd name="connsiteY2048" fmla="*/ 398610 h 906898"/>
              <a:gd name="connsiteX2049" fmla="*/ 77800 w 906898"/>
              <a:gd name="connsiteY2049" fmla="*/ 397848 h 906898"/>
              <a:gd name="connsiteX2050" fmla="*/ 799789 w 906898"/>
              <a:gd name="connsiteY2050" fmla="*/ 396577 h 906898"/>
              <a:gd name="connsiteX2051" fmla="*/ 803927 w 906898"/>
              <a:gd name="connsiteY2051" fmla="*/ 400694 h 906898"/>
              <a:gd name="connsiteX2052" fmla="*/ 803927 w 906898"/>
              <a:gd name="connsiteY2052" fmla="*/ 406869 h 906898"/>
              <a:gd name="connsiteX2053" fmla="*/ 810133 w 906898"/>
              <a:gd name="connsiteY2053" fmla="*/ 410986 h 906898"/>
              <a:gd name="connsiteX2054" fmla="*/ 805995 w 906898"/>
              <a:gd name="connsiteY2054" fmla="*/ 417161 h 906898"/>
              <a:gd name="connsiteX2055" fmla="*/ 799789 w 906898"/>
              <a:gd name="connsiteY2055" fmla="*/ 415102 h 906898"/>
              <a:gd name="connsiteX2056" fmla="*/ 793584 w 906898"/>
              <a:gd name="connsiteY2056" fmla="*/ 406869 h 906898"/>
              <a:gd name="connsiteX2057" fmla="*/ 785309 w 906898"/>
              <a:gd name="connsiteY2057" fmla="*/ 406869 h 906898"/>
              <a:gd name="connsiteX2058" fmla="*/ 785309 w 906898"/>
              <a:gd name="connsiteY2058" fmla="*/ 400694 h 906898"/>
              <a:gd name="connsiteX2059" fmla="*/ 789446 w 906898"/>
              <a:gd name="connsiteY2059" fmla="*/ 398635 h 906898"/>
              <a:gd name="connsiteX2060" fmla="*/ 795652 w 906898"/>
              <a:gd name="connsiteY2060" fmla="*/ 402752 h 906898"/>
              <a:gd name="connsiteX2061" fmla="*/ 799789 w 906898"/>
              <a:gd name="connsiteY2061" fmla="*/ 396577 h 906898"/>
              <a:gd name="connsiteX2062" fmla="*/ 110612 w 906898"/>
              <a:gd name="connsiteY2062" fmla="*/ 396577 h 906898"/>
              <a:gd name="connsiteX2063" fmla="*/ 114818 w 906898"/>
              <a:gd name="connsiteY2063" fmla="*/ 406869 h 906898"/>
              <a:gd name="connsiteX2064" fmla="*/ 110612 w 906898"/>
              <a:gd name="connsiteY2064" fmla="*/ 396577 h 906898"/>
              <a:gd name="connsiteX2065" fmla="*/ 868008 w 906898"/>
              <a:gd name="connsiteY2065" fmla="*/ 395797 h 906898"/>
              <a:gd name="connsiteX2066" fmla="*/ 871801 w 906898"/>
              <a:gd name="connsiteY2066" fmla="*/ 400428 h 906898"/>
              <a:gd name="connsiteX2067" fmla="*/ 872009 w 906898"/>
              <a:gd name="connsiteY2067" fmla="*/ 402693 h 906898"/>
              <a:gd name="connsiteX2068" fmla="*/ 869726 w 906898"/>
              <a:gd name="connsiteY2068" fmla="*/ 400428 h 906898"/>
              <a:gd name="connsiteX2069" fmla="*/ 865576 w 906898"/>
              <a:gd name="connsiteY2069" fmla="*/ 396311 h 906898"/>
              <a:gd name="connsiteX2070" fmla="*/ 868008 w 906898"/>
              <a:gd name="connsiteY2070" fmla="*/ 395797 h 906898"/>
              <a:gd name="connsiteX2071" fmla="*/ 855284 w 906898"/>
              <a:gd name="connsiteY2071" fmla="*/ 392261 h 906898"/>
              <a:gd name="connsiteX2072" fmla="*/ 861260 w 906898"/>
              <a:gd name="connsiteY2072" fmla="*/ 394419 h 906898"/>
              <a:gd name="connsiteX2073" fmla="*/ 855284 w 906898"/>
              <a:gd name="connsiteY2073" fmla="*/ 392261 h 906898"/>
              <a:gd name="connsiteX2074" fmla="*/ 801745 w 906898"/>
              <a:gd name="connsiteY2074" fmla="*/ 388277 h 906898"/>
              <a:gd name="connsiteX2075" fmla="*/ 811967 w 906898"/>
              <a:gd name="connsiteY2075" fmla="*/ 394440 h 906898"/>
              <a:gd name="connsiteX2076" fmla="*/ 809923 w 906898"/>
              <a:gd name="connsiteY2076" fmla="*/ 402657 h 906898"/>
              <a:gd name="connsiteX2077" fmla="*/ 814012 w 906898"/>
              <a:gd name="connsiteY2077" fmla="*/ 404711 h 906898"/>
              <a:gd name="connsiteX2078" fmla="*/ 818101 w 906898"/>
              <a:gd name="connsiteY2078" fmla="*/ 412928 h 906898"/>
              <a:gd name="connsiteX2079" fmla="*/ 814012 w 906898"/>
              <a:gd name="connsiteY2079" fmla="*/ 419091 h 906898"/>
              <a:gd name="connsiteX2080" fmla="*/ 809923 w 906898"/>
              <a:gd name="connsiteY2080" fmla="*/ 421145 h 906898"/>
              <a:gd name="connsiteX2081" fmla="*/ 811967 w 906898"/>
              <a:gd name="connsiteY2081" fmla="*/ 414982 h 906898"/>
              <a:gd name="connsiteX2082" fmla="*/ 809923 w 906898"/>
              <a:gd name="connsiteY2082" fmla="*/ 406765 h 906898"/>
              <a:gd name="connsiteX2083" fmla="*/ 807879 w 906898"/>
              <a:gd name="connsiteY2083" fmla="*/ 400603 h 906898"/>
              <a:gd name="connsiteX2084" fmla="*/ 803790 w 906898"/>
              <a:gd name="connsiteY2084" fmla="*/ 394440 h 906898"/>
              <a:gd name="connsiteX2085" fmla="*/ 795612 w 906898"/>
              <a:gd name="connsiteY2085" fmla="*/ 396494 h 906898"/>
              <a:gd name="connsiteX2086" fmla="*/ 785390 w 906898"/>
              <a:gd name="connsiteY2086" fmla="*/ 396494 h 906898"/>
              <a:gd name="connsiteX2087" fmla="*/ 781301 w 906898"/>
              <a:gd name="connsiteY2087" fmla="*/ 398548 h 906898"/>
              <a:gd name="connsiteX2088" fmla="*/ 781301 w 906898"/>
              <a:gd name="connsiteY2088" fmla="*/ 392386 h 906898"/>
              <a:gd name="connsiteX2089" fmla="*/ 793568 w 906898"/>
              <a:gd name="connsiteY2089" fmla="*/ 390332 h 906898"/>
              <a:gd name="connsiteX2090" fmla="*/ 795612 w 906898"/>
              <a:gd name="connsiteY2090" fmla="*/ 392386 h 906898"/>
              <a:gd name="connsiteX2091" fmla="*/ 801745 w 906898"/>
              <a:gd name="connsiteY2091" fmla="*/ 388277 h 906898"/>
              <a:gd name="connsiteX2092" fmla="*/ 766641 w 906898"/>
              <a:gd name="connsiteY2092" fmla="*/ 386285 h 906898"/>
              <a:gd name="connsiteX2093" fmla="*/ 770772 w 906898"/>
              <a:gd name="connsiteY2093" fmla="*/ 390390 h 906898"/>
              <a:gd name="connsiteX2094" fmla="*/ 772838 w 906898"/>
              <a:gd name="connsiteY2094" fmla="*/ 396547 h 906898"/>
              <a:gd name="connsiteX2095" fmla="*/ 781101 w 906898"/>
              <a:gd name="connsiteY2095" fmla="*/ 402704 h 906898"/>
              <a:gd name="connsiteX2096" fmla="*/ 774904 w 906898"/>
              <a:gd name="connsiteY2096" fmla="*/ 431437 h 906898"/>
              <a:gd name="connsiteX2097" fmla="*/ 772838 w 906898"/>
              <a:gd name="connsiteY2097" fmla="*/ 429385 h 906898"/>
              <a:gd name="connsiteX2098" fmla="*/ 772838 w 906898"/>
              <a:gd name="connsiteY2098" fmla="*/ 425280 h 906898"/>
              <a:gd name="connsiteX2099" fmla="*/ 774904 w 906898"/>
              <a:gd name="connsiteY2099" fmla="*/ 425280 h 906898"/>
              <a:gd name="connsiteX2100" fmla="*/ 776970 w 906898"/>
              <a:gd name="connsiteY2100" fmla="*/ 406809 h 906898"/>
              <a:gd name="connsiteX2101" fmla="*/ 772838 w 906898"/>
              <a:gd name="connsiteY2101" fmla="*/ 410914 h 906898"/>
              <a:gd name="connsiteX2102" fmla="*/ 772838 w 906898"/>
              <a:gd name="connsiteY2102" fmla="*/ 412966 h 906898"/>
              <a:gd name="connsiteX2103" fmla="*/ 770772 w 906898"/>
              <a:gd name="connsiteY2103" fmla="*/ 402704 h 906898"/>
              <a:gd name="connsiteX2104" fmla="*/ 766641 w 906898"/>
              <a:gd name="connsiteY2104" fmla="*/ 388338 h 906898"/>
              <a:gd name="connsiteX2105" fmla="*/ 766641 w 906898"/>
              <a:gd name="connsiteY2105" fmla="*/ 386285 h 906898"/>
              <a:gd name="connsiteX2106" fmla="*/ 75929 w 906898"/>
              <a:gd name="connsiteY2106" fmla="*/ 385514 h 906898"/>
              <a:gd name="connsiteX2107" fmla="*/ 81894 w 906898"/>
              <a:gd name="connsiteY2107" fmla="*/ 386031 h 906898"/>
              <a:gd name="connsiteX2108" fmla="*/ 83969 w 906898"/>
              <a:gd name="connsiteY2108" fmla="*/ 390171 h 906898"/>
              <a:gd name="connsiteX2109" fmla="*/ 86044 w 906898"/>
              <a:gd name="connsiteY2109" fmla="*/ 388101 h 906898"/>
              <a:gd name="connsiteX2110" fmla="*/ 96419 w 906898"/>
              <a:gd name="connsiteY2110" fmla="*/ 392242 h 906898"/>
              <a:gd name="connsiteX2111" fmla="*/ 96419 w 906898"/>
              <a:gd name="connsiteY2111" fmla="*/ 400522 h 906898"/>
              <a:gd name="connsiteX2112" fmla="*/ 94344 w 906898"/>
              <a:gd name="connsiteY2112" fmla="*/ 404662 h 906898"/>
              <a:gd name="connsiteX2113" fmla="*/ 100569 w 906898"/>
              <a:gd name="connsiteY2113" fmla="*/ 408802 h 906898"/>
              <a:gd name="connsiteX2114" fmla="*/ 98494 w 906898"/>
              <a:gd name="connsiteY2114" fmla="*/ 415013 h 906898"/>
              <a:gd name="connsiteX2115" fmla="*/ 94344 w 906898"/>
              <a:gd name="connsiteY2115" fmla="*/ 417083 h 906898"/>
              <a:gd name="connsiteX2116" fmla="*/ 90194 w 906898"/>
              <a:gd name="connsiteY2116" fmla="*/ 415013 h 906898"/>
              <a:gd name="connsiteX2117" fmla="*/ 86044 w 906898"/>
              <a:gd name="connsiteY2117" fmla="*/ 398452 h 906898"/>
              <a:gd name="connsiteX2118" fmla="*/ 73595 w 906898"/>
              <a:gd name="connsiteY2118" fmla="*/ 394312 h 906898"/>
              <a:gd name="connsiteX2119" fmla="*/ 71520 w 906898"/>
              <a:gd name="connsiteY2119" fmla="*/ 388101 h 906898"/>
              <a:gd name="connsiteX2120" fmla="*/ 75929 w 906898"/>
              <a:gd name="connsiteY2120" fmla="*/ 385514 h 906898"/>
              <a:gd name="connsiteX2121" fmla="*/ 828459 w 906898"/>
              <a:gd name="connsiteY2121" fmla="*/ 377985 h 906898"/>
              <a:gd name="connsiteX2122" fmla="*/ 851101 w 906898"/>
              <a:gd name="connsiteY2122" fmla="*/ 390349 h 906898"/>
              <a:gd name="connsiteX2123" fmla="*/ 851101 w 906898"/>
              <a:gd name="connsiteY2123" fmla="*/ 421259 h 906898"/>
              <a:gd name="connsiteX2124" fmla="*/ 830517 w 906898"/>
              <a:gd name="connsiteY2124" fmla="*/ 437745 h 906898"/>
              <a:gd name="connsiteX2125" fmla="*/ 826400 w 906898"/>
              <a:gd name="connsiteY2125" fmla="*/ 433623 h 906898"/>
              <a:gd name="connsiteX2126" fmla="*/ 846984 w 906898"/>
              <a:gd name="connsiteY2126" fmla="*/ 419199 h 906898"/>
              <a:gd name="connsiteX2127" fmla="*/ 844926 w 906898"/>
              <a:gd name="connsiteY2127" fmla="*/ 398592 h 906898"/>
              <a:gd name="connsiteX2128" fmla="*/ 832575 w 906898"/>
              <a:gd name="connsiteY2128" fmla="*/ 390349 h 906898"/>
              <a:gd name="connsiteX2129" fmla="*/ 832575 w 906898"/>
              <a:gd name="connsiteY2129" fmla="*/ 392410 h 906898"/>
              <a:gd name="connsiteX2130" fmla="*/ 836692 w 906898"/>
              <a:gd name="connsiteY2130" fmla="*/ 396531 h 906898"/>
              <a:gd name="connsiteX2131" fmla="*/ 832575 w 906898"/>
              <a:gd name="connsiteY2131" fmla="*/ 402713 h 906898"/>
              <a:gd name="connsiteX2132" fmla="*/ 824342 w 906898"/>
              <a:gd name="connsiteY2132" fmla="*/ 402713 h 906898"/>
              <a:gd name="connsiteX2133" fmla="*/ 822284 w 906898"/>
              <a:gd name="connsiteY2133" fmla="*/ 398592 h 906898"/>
              <a:gd name="connsiteX2134" fmla="*/ 822284 w 906898"/>
              <a:gd name="connsiteY2134" fmla="*/ 394470 h 906898"/>
              <a:gd name="connsiteX2135" fmla="*/ 818167 w 906898"/>
              <a:gd name="connsiteY2135" fmla="*/ 392410 h 906898"/>
              <a:gd name="connsiteX2136" fmla="*/ 816108 w 906898"/>
              <a:gd name="connsiteY2136" fmla="*/ 386228 h 906898"/>
              <a:gd name="connsiteX2137" fmla="*/ 828459 w 906898"/>
              <a:gd name="connsiteY2137" fmla="*/ 377985 h 906898"/>
              <a:gd name="connsiteX2138" fmla="*/ 859268 w 906898"/>
              <a:gd name="connsiteY2138" fmla="*/ 375993 h 906898"/>
              <a:gd name="connsiteX2139" fmla="*/ 861260 w 906898"/>
              <a:gd name="connsiteY2139" fmla="*/ 379977 h 906898"/>
              <a:gd name="connsiteX2140" fmla="*/ 861260 w 906898"/>
              <a:gd name="connsiteY2140" fmla="*/ 381969 h 906898"/>
              <a:gd name="connsiteX2141" fmla="*/ 859268 w 906898"/>
              <a:gd name="connsiteY2141" fmla="*/ 375993 h 906898"/>
              <a:gd name="connsiteX2142" fmla="*/ 71768 w 906898"/>
              <a:gd name="connsiteY2142" fmla="*/ 371677 h 906898"/>
              <a:gd name="connsiteX2143" fmla="*/ 73760 w 906898"/>
              <a:gd name="connsiteY2143" fmla="*/ 371677 h 906898"/>
              <a:gd name="connsiteX2144" fmla="*/ 73760 w 906898"/>
              <a:gd name="connsiteY2144" fmla="*/ 373669 h 906898"/>
              <a:gd name="connsiteX2145" fmla="*/ 71768 w 906898"/>
              <a:gd name="connsiteY2145" fmla="*/ 371677 h 906898"/>
              <a:gd name="connsiteX2146" fmla="*/ 89147 w 906898"/>
              <a:gd name="connsiteY2146" fmla="*/ 370972 h 906898"/>
              <a:gd name="connsiteX2147" fmla="*/ 90181 w 906898"/>
              <a:gd name="connsiteY2147" fmla="*/ 371744 h 906898"/>
              <a:gd name="connsiteX2148" fmla="*/ 94319 w 906898"/>
              <a:gd name="connsiteY2148" fmla="*/ 375860 h 906898"/>
              <a:gd name="connsiteX2149" fmla="*/ 94319 w 906898"/>
              <a:gd name="connsiteY2149" fmla="*/ 377919 h 906898"/>
              <a:gd name="connsiteX2150" fmla="*/ 92250 w 906898"/>
              <a:gd name="connsiteY2150" fmla="*/ 375860 h 906898"/>
              <a:gd name="connsiteX2151" fmla="*/ 94319 w 906898"/>
              <a:gd name="connsiteY2151" fmla="*/ 379977 h 906898"/>
              <a:gd name="connsiteX2152" fmla="*/ 98456 w 906898"/>
              <a:gd name="connsiteY2152" fmla="*/ 377919 h 906898"/>
              <a:gd name="connsiteX2153" fmla="*/ 106730 w 906898"/>
              <a:gd name="connsiteY2153" fmla="*/ 379977 h 906898"/>
              <a:gd name="connsiteX2154" fmla="*/ 112936 w 906898"/>
              <a:gd name="connsiteY2154" fmla="*/ 392328 h 906898"/>
              <a:gd name="connsiteX2155" fmla="*/ 104662 w 906898"/>
              <a:gd name="connsiteY2155" fmla="*/ 379977 h 906898"/>
              <a:gd name="connsiteX2156" fmla="*/ 102593 w 906898"/>
              <a:gd name="connsiteY2156" fmla="*/ 379977 h 906898"/>
              <a:gd name="connsiteX2157" fmla="*/ 108799 w 906898"/>
              <a:gd name="connsiteY2157" fmla="*/ 398503 h 906898"/>
              <a:gd name="connsiteX2158" fmla="*/ 108799 w 906898"/>
              <a:gd name="connsiteY2158" fmla="*/ 400561 h 906898"/>
              <a:gd name="connsiteX2159" fmla="*/ 112936 w 906898"/>
              <a:gd name="connsiteY2159" fmla="*/ 408795 h 906898"/>
              <a:gd name="connsiteX2160" fmla="*/ 108799 w 906898"/>
              <a:gd name="connsiteY2160" fmla="*/ 414970 h 906898"/>
              <a:gd name="connsiteX2161" fmla="*/ 108799 w 906898"/>
              <a:gd name="connsiteY2161" fmla="*/ 419087 h 906898"/>
              <a:gd name="connsiteX2162" fmla="*/ 110867 w 906898"/>
              <a:gd name="connsiteY2162" fmla="*/ 419087 h 906898"/>
              <a:gd name="connsiteX2163" fmla="*/ 110867 w 906898"/>
              <a:gd name="connsiteY2163" fmla="*/ 417028 h 906898"/>
              <a:gd name="connsiteX2164" fmla="*/ 112936 w 906898"/>
              <a:gd name="connsiteY2164" fmla="*/ 421145 h 906898"/>
              <a:gd name="connsiteX2165" fmla="*/ 112936 w 906898"/>
              <a:gd name="connsiteY2165" fmla="*/ 423203 h 906898"/>
              <a:gd name="connsiteX2166" fmla="*/ 110867 w 906898"/>
              <a:gd name="connsiteY2166" fmla="*/ 421145 h 906898"/>
              <a:gd name="connsiteX2167" fmla="*/ 106730 w 906898"/>
              <a:gd name="connsiteY2167" fmla="*/ 429378 h 906898"/>
              <a:gd name="connsiteX2168" fmla="*/ 96387 w 906898"/>
              <a:gd name="connsiteY2168" fmla="*/ 421145 h 906898"/>
              <a:gd name="connsiteX2169" fmla="*/ 104662 w 906898"/>
              <a:gd name="connsiteY2169" fmla="*/ 412911 h 906898"/>
              <a:gd name="connsiteX2170" fmla="*/ 98456 w 906898"/>
              <a:gd name="connsiteY2170" fmla="*/ 402620 h 906898"/>
              <a:gd name="connsiteX2171" fmla="*/ 96387 w 906898"/>
              <a:gd name="connsiteY2171" fmla="*/ 390269 h 906898"/>
              <a:gd name="connsiteX2172" fmla="*/ 81907 w 906898"/>
              <a:gd name="connsiteY2172" fmla="*/ 384094 h 906898"/>
              <a:gd name="connsiteX2173" fmla="*/ 71564 w 906898"/>
              <a:gd name="connsiteY2173" fmla="*/ 384094 h 906898"/>
              <a:gd name="connsiteX2174" fmla="*/ 67427 w 906898"/>
              <a:gd name="connsiteY2174" fmla="*/ 386152 h 906898"/>
              <a:gd name="connsiteX2175" fmla="*/ 59152 w 906898"/>
              <a:gd name="connsiteY2175" fmla="*/ 379977 h 906898"/>
              <a:gd name="connsiteX2176" fmla="*/ 63290 w 906898"/>
              <a:gd name="connsiteY2176" fmla="*/ 375860 h 906898"/>
              <a:gd name="connsiteX2177" fmla="*/ 65358 w 906898"/>
              <a:gd name="connsiteY2177" fmla="*/ 373802 h 906898"/>
              <a:gd name="connsiteX2178" fmla="*/ 75701 w 906898"/>
              <a:gd name="connsiteY2178" fmla="*/ 377919 h 906898"/>
              <a:gd name="connsiteX2179" fmla="*/ 77770 w 906898"/>
              <a:gd name="connsiteY2179" fmla="*/ 373802 h 906898"/>
              <a:gd name="connsiteX2180" fmla="*/ 83976 w 906898"/>
              <a:gd name="connsiteY2180" fmla="*/ 371744 h 906898"/>
              <a:gd name="connsiteX2181" fmla="*/ 90181 w 906898"/>
              <a:gd name="connsiteY2181" fmla="*/ 373802 h 906898"/>
              <a:gd name="connsiteX2182" fmla="*/ 88113 w 906898"/>
              <a:gd name="connsiteY2182" fmla="*/ 371744 h 906898"/>
              <a:gd name="connsiteX2183" fmla="*/ 89147 w 906898"/>
              <a:gd name="connsiteY2183" fmla="*/ 370972 h 906898"/>
              <a:gd name="connsiteX2184" fmla="*/ 824475 w 906898"/>
              <a:gd name="connsiteY2184" fmla="*/ 357401 h 906898"/>
              <a:gd name="connsiteX2185" fmla="*/ 838651 w 906898"/>
              <a:gd name="connsiteY2185" fmla="*/ 367693 h 906898"/>
              <a:gd name="connsiteX2186" fmla="*/ 838651 w 906898"/>
              <a:gd name="connsiteY2186" fmla="*/ 377985 h 906898"/>
              <a:gd name="connsiteX2187" fmla="*/ 836626 w 906898"/>
              <a:gd name="connsiteY2187" fmla="*/ 371810 h 906898"/>
              <a:gd name="connsiteX2188" fmla="*/ 830550 w 906898"/>
              <a:gd name="connsiteY2188" fmla="*/ 363576 h 906898"/>
              <a:gd name="connsiteX2189" fmla="*/ 822450 w 906898"/>
              <a:gd name="connsiteY2189" fmla="*/ 363576 h 906898"/>
              <a:gd name="connsiteX2190" fmla="*/ 820424 w 906898"/>
              <a:gd name="connsiteY2190" fmla="*/ 359460 h 906898"/>
              <a:gd name="connsiteX2191" fmla="*/ 824475 w 906898"/>
              <a:gd name="connsiteY2191" fmla="*/ 357401 h 906898"/>
              <a:gd name="connsiteX2192" fmla="*/ 45659 w 906898"/>
              <a:gd name="connsiteY2192" fmla="*/ 355900 h 906898"/>
              <a:gd name="connsiteX2193" fmla="*/ 48861 w 906898"/>
              <a:gd name="connsiteY2193" fmla="*/ 361338 h 906898"/>
              <a:gd name="connsiteX2194" fmla="*/ 48861 w 906898"/>
              <a:gd name="connsiteY2194" fmla="*/ 363377 h 906898"/>
              <a:gd name="connsiteX2195" fmla="*/ 46802 w 906898"/>
              <a:gd name="connsiteY2195" fmla="*/ 359299 h 906898"/>
              <a:gd name="connsiteX2196" fmla="*/ 43892 w 906898"/>
              <a:gd name="connsiteY2196" fmla="*/ 352899 h 906898"/>
              <a:gd name="connsiteX2197" fmla="*/ 44744 w 906898"/>
              <a:gd name="connsiteY2197" fmla="*/ 353180 h 906898"/>
              <a:gd name="connsiteX2198" fmla="*/ 45659 w 906898"/>
              <a:gd name="connsiteY2198" fmla="*/ 355900 h 906898"/>
              <a:gd name="connsiteX2199" fmla="*/ 42782 w 906898"/>
              <a:gd name="connsiteY2199" fmla="*/ 351013 h 906898"/>
              <a:gd name="connsiteX2200" fmla="*/ 43892 w 906898"/>
              <a:gd name="connsiteY2200" fmla="*/ 352899 h 906898"/>
              <a:gd name="connsiteX2201" fmla="*/ 39341 w 906898"/>
              <a:gd name="connsiteY2201" fmla="*/ 351396 h 906898"/>
              <a:gd name="connsiteX2202" fmla="*/ 38569 w 906898"/>
              <a:gd name="connsiteY2202" fmla="*/ 351141 h 906898"/>
              <a:gd name="connsiteX2203" fmla="*/ 42782 w 906898"/>
              <a:gd name="connsiteY2203" fmla="*/ 351013 h 906898"/>
              <a:gd name="connsiteX2204" fmla="*/ 797659 w 906898"/>
              <a:gd name="connsiteY2204" fmla="*/ 349101 h 906898"/>
              <a:gd name="connsiteX2205" fmla="*/ 820353 w 906898"/>
              <a:gd name="connsiteY2205" fmla="*/ 363455 h 906898"/>
              <a:gd name="connsiteX2206" fmla="*/ 820353 w 906898"/>
              <a:gd name="connsiteY2206" fmla="*/ 375759 h 906898"/>
              <a:gd name="connsiteX2207" fmla="*/ 812101 w 906898"/>
              <a:gd name="connsiteY2207" fmla="*/ 381911 h 906898"/>
              <a:gd name="connsiteX2208" fmla="*/ 805911 w 906898"/>
              <a:gd name="connsiteY2208" fmla="*/ 377810 h 906898"/>
              <a:gd name="connsiteX2209" fmla="*/ 799722 w 906898"/>
              <a:gd name="connsiteY2209" fmla="*/ 377810 h 906898"/>
              <a:gd name="connsiteX2210" fmla="*/ 795596 w 906898"/>
              <a:gd name="connsiteY2210" fmla="*/ 373708 h 906898"/>
              <a:gd name="connsiteX2211" fmla="*/ 795596 w 906898"/>
              <a:gd name="connsiteY2211" fmla="*/ 367557 h 906898"/>
              <a:gd name="connsiteX2212" fmla="*/ 803848 w 906898"/>
              <a:gd name="connsiteY2212" fmla="*/ 363455 h 906898"/>
              <a:gd name="connsiteX2213" fmla="*/ 812101 w 906898"/>
              <a:gd name="connsiteY2213" fmla="*/ 367557 h 906898"/>
              <a:gd name="connsiteX2214" fmla="*/ 803848 w 906898"/>
              <a:gd name="connsiteY2214" fmla="*/ 357304 h 906898"/>
              <a:gd name="connsiteX2215" fmla="*/ 779091 w 906898"/>
              <a:gd name="connsiteY2215" fmla="*/ 361405 h 906898"/>
              <a:gd name="connsiteX2216" fmla="*/ 768775 w 906898"/>
              <a:gd name="connsiteY2216" fmla="*/ 383961 h 906898"/>
              <a:gd name="connsiteX2217" fmla="*/ 764649 w 906898"/>
              <a:gd name="connsiteY2217" fmla="*/ 383961 h 906898"/>
              <a:gd name="connsiteX2218" fmla="*/ 766712 w 906898"/>
              <a:gd name="connsiteY2218" fmla="*/ 371658 h 906898"/>
              <a:gd name="connsiteX2219" fmla="*/ 797659 w 906898"/>
              <a:gd name="connsiteY2219" fmla="*/ 349101 h 906898"/>
              <a:gd name="connsiteX2220" fmla="*/ 828480 w 906898"/>
              <a:gd name="connsiteY2220" fmla="*/ 347109 h 906898"/>
              <a:gd name="connsiteX2221" fmla="*/ 836657 w 906898"/>
              <a:gd name="connsiteY2221" fmla="*/ 351204 h 906898"/>
              <a:gd name="connsiteX2222" fmla="*/ 842791 w 906898"/>
              <a:gd name="connsiteY2222" fmla="*/ 351204 h 906898"/>
              <a:gd name="connsiteX2223" fmla="*/ 846879 w 906898"/>
              <a:gd name="connsiteY2223" fmla="*/ 357346 h 906898"/>
              <a:gd name="connsiteX2224" fmla="*/ 846879 w 906898"/>
              <a:gd name="connsiteY2224" fmla="*/ 363488 h 906898"/>
              <a:gd name="connsiteX2225" fmla="*/ 850968 w 906898"/>
              <a:gd name="connsiteY2225" fmla="*/ 367583 h 906898"/>
              <a:gd name="connsiteX2226" fmla="*/ 850968 w 906898"/>
              <a:gd name="connsiteY2226" fmla="*/ 373725 h 906898"/>
              <a:gd name="connsiteX2227" fmla="*/ 848924 w 906898"/>
              <a:gd name="connsiteY2227" fmla="*/ 375772 h 906898"/>
              <a:gd name="connsiteX2228" fmla="*/ 850968 w 906898"/>
              <a:gd name="connsiteY2228" fmla="*/ 381914 h 906898"/>
              <a:gd name="connsiteX2229" fmla="*/ 848924 w 906898"/>
              <a:gd name="connsiteY2229" fmla="*/ 383961 h 906898"/>
              <a:gd name="connsiteX2230" fmla="*/ 842791 w 906898"/>
              <a:gd name="connsiteY2230" fmla="*/ 377819 h 906898"/>
              <a:gd name="connsiteX2231" fmla="*/ 836657 w 906898"/>
              <a:gd name="connsiteY2231" fmla="*/ 359394 h 906898"/>
              <a:gd name="connsiteX2232" fmla="*/ 822347 w 906898"/>
              <a:gd name="connsiteY2232" fmla="*/ 355299 h 906898"/>
              <a:gd name="connsiteX2233" fmla="*/ 816213 w 906898"/>
              <a:gd name="connsiteY2233" fmla="*/ 355299 h 906898"/>
              <a:gd name="connsiteX2234" fmla="*/ 814169 w 906898"/>
              <a:gd name="connsiteY2234" fmla="*/ 351204 h 906898"/>
              <a:gd name="connsiteX2235" fmla="*/ 820302 w 906898"/>
              <a:gd name="connsiteY2235" fmla="*/ 349157 h 906898"/>
              <a:gd name="connsiteX2236" fmla="*/ 822347 w 906898"/>
              <a:gd name="connsiteY2236" fmla="*/ 351204 h 906898"/>
              <a:gd name="connsiteX2237" fmla="*/ 828480 w 906898"/>
              <a:gd name="connsiteY2237" fmla="*/ 347109 h 906898"/>
              <a:gd name="connsiteX2238" fmla="*/ 139466 w 906898"/>
              <a:gd name="connsiteY2238" fmla="*/ 345117 h 906898"/>
              <a:gd name="connsiteX2239" fmla="*/ 143571 w 906898"/>
              <a:gd name="connsiteY2239" fmla="*/ 355315 h 906898"/>
              <a:gd name="connsiteX2240" fmla="*/ 147675 w 906898"/>
              <a:gd name="connsiteY2240" fmla="*/ 359393 h 906898"/>
              <a:gd name="connsiteX2241" fmla="*/ 151781 w 906898"/>
              <a:gd name="connsiteY2241" fmla="*/ 361433 h 906898"/>
              <a:gd name="connsiteX2242" fmla="*/ 149728 w 906898"/>
              <a:gd name="connsiteY2242" fmla="*/ 371630 h 906898"/>
              <a:gd name="connsiteX2243" fmla="*/ 141518 w 906898"/>
              <a:gd name="connsiteY2243" fmla="*/ 371630 h 906898"/>
              <a:gd name="connsiteX2244" fmla="*/ 137413 w 906898"/>
              <a:gd name="connsiteY2244" fmla="*/ 363472 h 906898"/>
              <a:gd name="connsiteX2245" fmla="*/ 137413 w 906898"/>
              <a:gd name="connsiteY2245" fmla="*/ 359393 h 906898"/>
              <a:gd name="connsiteX2246" fmla="*/ 131256 w 906898"/>
              <a:gd name="connsiteY2246" fmla="*/ 355315 h 906898"/>
              <a:gd name="connsiteX2247" fmla="*/ 131256 w 906898"/>
              <a:gd name="connsiteY2247" fmla="*/ 347157 h 906898"/>
              <a:gd name="connsiteX2248" fmla="*/ 139466 w 906898"/>
              <a:gd name="connsiteY2248" fmla="*/ 345117 h 906898"/>
              <a:gd name="connsiteX2249" fmla="*/ 124971 w 906898"/>
              <a:gd name="connsiteY2249" fmla="*/ 345117 h 906898"/>
              <a:gd name="connsiteX2250" fmla="*/ 127046 w 906898"/>
              <a:gd name="connsiteY2250" fmla="*/ 353320 h 906898"/>
              <a:gd name="connsiteX2251" fmla="*/ 135346 w 906898"/>
              <a:gd name="connsiteY2251" fmla="*/ 361522 h 906898"/>
              <a:gd name="connsiteX2252" fmla="*/ 137421 w 906898"/>
              <a:gd name="connsiteY2252" fmla="*/ 371775 h 906898"/>
              <a:gd name="connsiteX2253" fmla="*/ 147796 w 906898"/>
              <a:gd name="connsiteY2253" fmla="*/ 375876 h 906898"/>
              <a:gd name="connsiteX2254" fmla="*/ 147796 w 906898"/>
              <a:gd name="connsiteY2254" fmla="*/ 377927 h 906898"/>
              <a:gd name="connsiteX2255" fmla="*/ 135346 w 906898"/>
              <a:gd name="connsiteY2255" fmla="*/ 373826 h 906898"/>
              <a:gd name="connsiteX2256" fmla="*/ 131196 w 906898"/>
              <a:gd name="connsiteY2256" fmla="*/ 363573 h 906898"/>
              <a:gd name="connsiteX2257" fmla="*/ 124971 w 906898"/>
              <a:gd name="connsiteY2257" fmla="*/ 353320 h 906898"/>
              <a:gd name="connsiteX2258" fmla="*/ 124971 w 906898"/>
              <a:gd name="connsiteY2258" fmla="*/ 345117 h 906898"/>
              <a:gd name="connsiteX2259" fmla="*/ 30518 w 906898"/>
              <a:gd name="connsiteY2259" fmla="*/ 345117 h 906898"/>
              <a:gd name="connsiteX2260" fmla="*/ 32572 w 906898"/>
              <a:gd name="connsiteY2260" fmla="*/ 347168 h 906898"/>
              <a:gd name="connsiteX2261" fmla="*/ 31887 w 906898"/>
              <a:gd name="connsiteY2261" fmla="*/ 347168 h 906898"/>
              <a:gd name="connsiteX2262" fmla="*/ 848976 w 906898"/>
              <a:gd name="connsiteY2262" fmla="*/ 342793 h 906898"/>
              <a:gd name="connsiteX2263" fmla="*/ 855201 w 906898"/>
              <a:gd name="connsiteY2263" fmla="*/ 346920 h 906898"/>
              <a:gd name="connsiteX2264" fmla="*/ 859351 w 906898"/>
              <a:gd name="connsiteY2264" fmla="*/ 359299 h 906898"/>
              <a:gd name="connsiteX2265" fmla="*/ 863501 w 906898"/>
              <a:gd name="connsiteY2265" fmla="*/ 365488 h 906898"/>
              <a:gd name="connsiteX2266" fmla="*/ 863501 w 906898"/>
              <a:gd name="connsiteY2266" fmla="*/ 367551 h 906898"/>
              <a:gd name="connsiteX2267" fmla="*/ 855201 w 906898"/>
              <a:gd name="connsiteY2267" fmla="*/ 355172 h 906898"/>
              <a:gd name="connsiteX2268" fmla="*/ 848976 w 906898"/>
              <a:gd name="connsiteY2268" fmla="*/ 342793 h 906898"/>
              <a:gd name="connsiteX2269" fmla="*/ 112752 w 906898"/>
              <a:gd name="connsiteY2269" fmla="*/ 340801 h 906898"/>
              <a:gd name="connsiteX2270" fmla="*/ 123081 w 906898"/>
              <a:gd name="connsiteY2270" fmla="*/ 344930 h 906898"/>
              <a:gd name="connsiteX2271" fmla="*/ 121015 w 906898"/>
              <a:gd name="connsiteY2271" fmla="*/ 353186 h 906898"/>
              <a:gd name="connsiteX2272" fmla="*/ 129278 w 906898"/>
              <a:gd name="connsiteY2272" fmla="*/ 365571 h 906898"/>
              <a:gd name="connsiteX2273" fmla="*/ 141672 w 906898"/>
              <a:gd name="connsiteY2273" fmla="*/ 380020 h 906898"/>
              <a:gd name="connsiteX2274" fmla="*/ 145804 w 906898"/>
              <a:gd name="connsiteY2274" fmla="*/ 382085 h 906898"/>
              <a:gd name="connsiteX2275" fmla="*/ 143738 w 906898"/>
              <a:gd name="connsiteY2275" fmla="*/ 388277 h 906898"/>
              <a:gd name="connsiteX2276" fmla="*/ 129278 w 906898"/>
              <a:gd name="connsiteY2276" fmla="*/ 380020 h 906898"/>
              <a:gd name="connsiteX2277" fmla="*/ 127212 w 906898"/>
              <a:gd name="connsiteY2277" fmla="*/ 373828 h 906898"/>
              <a:gd name="connsiteX2278" fmla="*/ 116883 w 906898"/>
              <a:gd name="connsiteY2278" fmla="*/ 369700 h 906898"/>
              <a:gd name="connsiteX2279" fmla="*/ 114818 w 906898"/>
              <a:gd name="connsiteY2279" fmla="*/ 365571 h 906898"/>
              <a:gd name="connsiteX2280" fmla="*/ 116883 w 906898"/>
              <a:gd name="connsiteY2280" fmla="*/ 355251 h 906898"/>
              <a:gd name="connsiteX2281" fmla="*/ 112752 w 906898"/>
              <a:gd name="connsiteY2281" fmla="*/ 344930 h 906898"/>
              <a:gd name="connsiteX2282" fmla="*/ 112752 w 906898"/>
              <a:gd name="connsiteY2282" fmla="*/ 340801 h 906898"/>
              <a:gd name="connsiteX2283" fmla="*/ 756715 w 906898"/>
              <a:gd name="connsiteY2283" fmla="*/ 338109 h 906898"/>
              <a:gd name="connsiteX2284" fmla="*/ 762601 w 906898"/>
              <a:gd name="connsiteY2284" fmla="*/ 338883 h 906898"/>
              <a:gd name="connsiteX2285" fmla="*/ 764649 w 906898"/>
              <a:gd name="connsiteY2285" fmla="*/ 343015 h 906898"/>
              <a:gd name="connsiteX2286" fmla="*/ 774885 w 906898"/>
              <a:gd name="connsiteY2286" fmla="*/ 345080 h 906898"/>
              <a:gd name="connsiteX2287" fmla="*/ 776933 w 906898"/>
              <a:gd name="connsiteY2287" fmla="*/ 351278 h 906898"/>
              <a:gd name="connsiteX2288" fmla="*/ 772838 w 906898"/>
              <a:gd name="connsiteY2288" fmla="*/ 355409 h 906898"/>
              <a:gd name="connsiteX2289" fmla="*/ 766696 w 906898"/>
              <a:gd name="connsiteY2289" fmla="*/ 353344 h 906898"/>
              <a:gd name="connsiteX2290" fmla="*/ 756459 w 906898"/>
              <a:gd name="connsiteY2290" fmla="*/ 351278 h 906898"/>
              <a:gd name="connsiteX2291" fmla="*/ 752365 w 906898"/>
              <a:gd name="connsiteY2291" fmla="*/ 338883 h 906898"/>
              <a:gd name="connsiteX2292" fmla="*/ 756715 w 906898"/>
              <a:gd name="connsiteY2292" fmla="*/ 338109 h 906898"/>
              <a:gd name="connsiteX2293" fmla="*/ 832479 w 906898"/>
              <a:gd name="connsiteY2293" fmla="*/ 336879 h 906898"/>
              <a:gd name="connsiteX2294" fmla="*/ 838646 w 906898"/>
              <a:gd name="connsiteY2294" fmla="*/ 340986 h 906898"/>
              <a:gd name="connsiteX2295" fmla="*/ 846869 w 906898"/>
              <a:gd name="connsiteY2295" fmla="*/ 345093 h 906898"/>
              <a:gd name="connsiteX2296" fmla="*/ 853037 w 906898"/>
              <a:gd name="connsiteY2296" fmla="*/ 351253 h 906898"/>
              <a:gd name="connsiteX2297" fmla="*/ 853037 w 906898"/>
              <a:gd name="connsiteY2297" fmla="*/ 359467 h 906898"/>
              <a:gd name="connsiteX2298" fmla="*/ 861260 w 906898"/>
              <a:gd name="connsiteY2298" fmla="*/ 365628 h 906898"/>
              <a:gd name="connsiteX2299" fmla="*/ 857149 w 906898"/>
              <a:gd name="connsiteY2299" fmla="*/ 375895 h 906898"/>
              <a:gd name="connsiteX2300" fmla="*/ 857149 w 906898"/>
              <a:gd name="connsiteY2300" fmla="*/ 388216 h 906898"/>
              <a:gd name="connsiteX2301" fmla="*/ 853037 w 906898"/>
              <a:gd name="connsiteY2301" fmla="*/ 390269 h 906898"/>
              <a:gd name="connsiteX2302" fmla="*/ 850981 w 906898"/>
              <a:gd name="connsiteY2302" fmla="*/ 386162 h 906898"/>
              <a:gd name="connsiteX2303" fmla="*/ 855093 w 906898"/>
              <a:gd name="connsiteY2303" fmla="*/ 371788 h 906898"/>
              <a:gd name="connsiteX2304" fmla="*/ 850981 w 906898"/>
              <a:gd name="connsiteY2304" fmla="*/ 361521 h 906898"/>
              <a:gd name="connsiteX2305" fmla="*/ 848925 w 906898"/>
              <a:gd name="connsiteY2305" fmla="*/ 353307 h 906898"/>
              <a:gd name="connsiteX2306" fmla="*/ 836590 w 906898"/>
              <a:gd name="connsiteY2306" fmla="*/ 347146 h 906898"/>
              <a:gd name="connsiteX2307" fmla="*/ 828367 w 906898"/>
              <a:gd name="connsiteY2307" fmla="*/ 345093 h 906898"/>
              <a:gd name="connsiteX2308" fmla="*/ 822199 w 906898"/>
              <a:gd name="connsiteY2308" fmla="*/ 347146 h 906898"/>
              <a:gd name="connsiteX2309" fmla="*/ 809864 w 906898"/>
              <a:gd name="connsiteY2309" fmla="*/ 349200 h 906898"/>
              <a:gd name="connsiteX2310" fmla="*/ 807808 w 906898"/>
              <a:gd name="connsiteY2310" fmla="*/ 347146 h 906898"/>
              <a:gd name="connsiteX2311" fmla="*/ 816032 w 906898"/>
              <a:gd name="connsiteY2311" fmla="*/ 338932 h 906898"/>
              <a:gd name="connsiteX2312" fmla="*/ 822199 w 906898"/>
              <a:gd name="connsiteY2312" fmla="*/ 340986 h 906898"/>
              <a:gd name="connsiteX2313" fmla="*/ 832479 w 906898"/>
              <a:gd name="connsiteY2313" fmla="*/ 336879 h 906898"/>
              <a:gd name="connsiteX2314" fmla="*/ 834534 w 906898"/>
              <a:gd name="connsiteY2314" fmla="*/ 334825 h 906898"/>
              <a:gd name="connsiteX2315" fmla="*/ 838646 w 906898"/>
              <a:gd name="connsiteY2315" fmla="*/ 336879 h 906898"/>
              <a:gd name="connsiteX2316" fmla="*/ 840702 w 906898"/>
              <a:gd name="connsiteY2316" fmla="*/ 338932 h 906898"/>
              <a:gd name="connsiteX2317" fmla="*/ 840702 w 906898"/>
              <a:gd name="connsiteY2317" fmla="*/ 340986 h 906898"/>
              <a:gd name="connsiteX2318" fmla="*/ 838646 w 906898"/>
              <a:gd name="connsiteY2318" fmla="*/ 340986 h 906898"/>
              <a:gd name="connsiteX2319" fmla="*/ 836590 w 906898"/>
              <a:gd name="connsiteY2319" fmla="*/ 336879 h 906898"/>
              <a:gd name="connsiteX2320" fmla="*/ 834534 w 906898"/>
              <a:gd name="connsiteY2320" fmla="*/ 334825 h 906898"/>
              <a:gd name="connsiteX2321" fmla="*/ 752482 w 906898"/>
              <a:gd name="connsiteY2321" fmla="*/ 330510 h 906898"/>
              <a:gd name="connsiteX2322" fmla="*/ 759783 w 906898"/>
              <a:gd name="connsiteY2322" fmla="*/ 331242 h 906898"/>
              <a:gd name="connsiteX2323" fmla="*/ 760403 w 906898"/>
              <a:gd name="connsiteY2323" fmla="*/ 331552 h 906898"/>
              <a:gd name="connsiteX2324" fmla="*/ 764785 w 906898"/>
              <a:gd name="connsiteY2324" fmla="*/ 336685 h 906898"/>
              <a:gd name="connsiteX2325" fmla="*/ 772988 w 906898"/>
              <a:gd name="connsiteY2325" fmla="*/ 336685 h 906898"/>
              <a:gd name="connsiteX2326" fmla="*/ 781190 w 906898"/>
              <a:gd name="connsiteY2326" fmla="*/ 340801 h 906898"/>
              <a:gd name="connsiteX2327" fmla="*/ 783241 w 906898"/>
              <a:gd name="connsiteY2327" fmla="*/ 349035 h 906898"/>
              <a:gd name="connsiteX2328" fmla="*/ 777089 w 906898"/>
              <a:gd name="connsiteY2328" fmla="*/ 342860 h 906898"/>
              <a:gd name="connsiteX2329" fmla="*/ 766836 w 906898"/>
              <a:gd name="connsiteY2329" fmla="*/ 340801 h 906898"/>
              <a:gd name="connsiteX2330" fmla="*/ 756583 w 906898"/>
              <a:gd name="connsiteY2330" fmla="*/ 334626 h 906898"/>
              <a:gd name="connsiteX2331" fmla="*/ 748381 w 906898"/>
              <a:gd name="connsiteY2331" fmla="*/ 332568 h 906898"/>
              <a:gd name="connsiteX2332" fmla="*/ 752482 w 906898"/>
              <a:gd name="connsiteY2332" fmla="*/ 330510 h 906898"/>
              <a:gd name="connsiteX2333" fmla="*/ 779257 w 906898"/>
              <a:gd name="connsiteY2333" fmla="*/ 318226 h 906898"/>
              <a:gd name="connsiteX2334" fmla="*/ 785233 w 906898"/>
              <a:gd name="connsiteY2334" fmla="*/ 324451 h 906898"/>
              <a:gd name="connsiteX2335" fmla="*/ 785233 w 906898"/>
              <a:gd name="connsiteY2335" fmla="*/ 326526 h 906898"/>
              <a:gd name="connsiteX2336" fmla="*/ 779257 w 906898"/>
              <a:gd name="connsiteY2336" fmla="*/ 320301 h 906898"/>
              <a:gd name="connsiteX2337" fmla="*/ 779257 w 906898"/>
              <a:gd name="connsiteY2337" fmla="*/ 318226 h 906898"/>
              <a:gd name="connsiteX2338" fmla="*/ 757495 w 906898"/>
              <a:gd name="connsiteY2338" fmla="*/ 316747 h 906898"/>
              <a:gd name="connsiteX2339" fmla="*/ 758523 w 906898"/>
              <a:gd name="connsiteY2339" fmla="*/ 318288 h 906898"/>
              <a:gd name="connsiteX2340" fmla="*/ 758523 w 906898"/>
              <a:gd name="connsiteY2340" fmla="*/ 320342 h 906898"/>
              <a:gd name="connsiteX2341" fmla="*/ 760579 w 906898"/>
              <a:gd name="connsiteY2341" fmla="*/ 320342 h 906898"/>
              <a:gd name="connsiteX2342" fmla="*/ 766748 w 906898"/>
              <a:gd name="connsiteY2342" fmla="*/ 322396 h 906898"/>
              <a:gd name="connsiteX2343" fmla="*/ 779085 w 906898"/>
              <a:gd name="connsiteY2343" fmla="*/ 322396 h 906898"/>
              <a:gd name="connsiteX2344" fmla="*/ 783198 w 906898"/>
              <a:gd name="connsiteY2344" fmla="*/ 330613 h 906898"/>
              <a:gd name="connsiteX2345" fmla="*/ 785254 w 906898"/>
              <a:gd name="connsiteY2345" fmla="*/ 330613 h 906898"/>
              <a:gd name="connsiteX2346" fmla="*/ 785254 w 906898"/>
              <a:gd name="connsiteY2346" fmla="*/ 326505 h 906898"/>
              <a:gd name="connsiteX2347" fmla="*/ 787310 w 906898"/>
              <a:gd name="connsiteY2347" fmla="*/ 326505 h 906898"/>
              <a:gd name="connsiteX2348" fmla="*/ 787310 w 906898"/>
              <a:gd name="connsiteY2348" fmla="*/ 330613 h 906898"/>
              <a:gd name="connsiteX2349" fmla="*/ 785254 w 906898"/>
              <a:gd name="connsiteY2349" fmla="*/ 332667 h 906898"/>
              <a:gd name="connsiteX2350" fmla="*/ 785254 w 906898"/>
              <a:gd name="connsiteY2350" fmla="*/ 334722 h 906898"/>
              <a:gd name="connsiteX2351" fmla="*/ 791423 w 906898"/>
              <a:gd name="connsiteY2351" fmla="*/ 332667 h 906898"/>
              <a:gd name="connsiteX2352" fmla="*/ 793479 w 906898"/>
              <a:gd name="connsiteY2352" fmla="*/ 334722 h 906898"/>
              <a:gd name="connsiteX2353" fmla="*/ 805816 w 906898"/>
              <a:gd name="connsiteY2353" fmla="*/ 347047 h 906898"/>
              <a:gd name="connsiteX2354" fmla="*/ 797591 w 906898"/>
              <a:gd name="connsiteY2354" fmla="*/ 342939 h 906898"/>
              <a:gd name="connsiteX2355" fmla="*/ 795535 w 906898"/>
              <a:gd name="connsiteY2355" fmla="*/ 342939 h 906898"/>
              <a:gd name="connsiteX2356" fmla="*/ 785254 w 906898"/>
              <a:gd name="connsiteY2356" fmla="*/ 347047 h 906898"/>
              <a:gd name="connsiteX2357" fmla="*/ 783198 w 906898"/>
              <a:gd name="connsiteY2357" fmla="*/ 340884 h 906898"/>
              <a:gd name="connsiteX2358" fmla="*/ 766748 w 906898"/>
              <a:gd name="connsiteY2358" fmla="*/ 334722 h 906898"/>
              <a:gd name="connsiteX2359" fmla="*/ 760403 w 906898"/>
              <a:gd name="connsiteY2359" fmla="*/ 331552 h 906898"/>
              <a:gd name="connsiteX2360" fmla="*/ 760172 w 906898"/>
              <a:gd name="connsiteY2360" fmla="*/ 331282 h 906898"/>
              <a:gd name="connsiteX2361" fmla="*/ 759783 w 906898"/>
              <a:gd name="connsiteY2361" fmla="*/ 331242 h 906898"/>
              <a:gd name="connsiteX2362" fmla="*/ 754410 w 906898"/>
              <a:gd name="connsiteY2362" fmla="*/ 328559 h 906898"/>
              <a:gd name="connsiteX2363" fmla="*/ 748242 w 906898"/>
              <a:gd name="connsiteY2363" fmla="*/ 328559 h 906898"/>
              <a:gd name="connsiteX2364" fmla="*/ 746185 w 906898"/>
              <a:gd name="connsiteY2364" fmla="*/ 320342 h 906898"/>
              <a:gd name="connsiteX2365" fmla="*/ 756467 w 906898"/>
              <a:gd name="connsiteY2365" fmla="*/ 318288 h 906898"/>
              <a:gd name="connsiteX2366" fmla="*/ 757495 w 906898"/>
              <a:gd name="connsiteY2366" fmla="*/ 316747 h 906898"/>
              <a:gd name="connsiteX2367" fmla="*/ 121070 w 906898"/>
              <a:gd name="connsiteY2367" fmla="*/ 299634 h 906898"/>
              <a:gd name="connsiteX2368" fmla="*/ 125165 w 906898"/>
              <a:gd name="connsiteY2368" fmla="*/ 303769 h 906898"/>
              <a:gd name="connsiteX2369" fmla="*/ 127212 w 906898"/>
              <a:gd name="connsiteY2369" fmla="*/ 309971 h 906898"/>
              <a:gd name="connsiteX2370" fmla="*/ 131307 w 906898"/>
              <a:gd name="connsiteY2370" fmla="*/ 312038 h 906898"/>
              <a:gd name="connsiteX2371" fmla="*/ 131307 w 906898"/>
              <a:gd name="connsiteY2371" fmla="*/ 322376 h 906898"/>
              <a:gd name="connsiteX2372" fmla="*/ 125165 w 906898"/>
              <a:gd name="connsiteY2372" fmla="*/ 324443 h 906898"/>
              <a:gd name="connsiteX2373" fmla="*/ 119023 w 906898"/>
              <a:gd name="connsiteY2373" fmla="*/ 318241 h 906898"/>
              <a:gd name="connsiteX2374" fmla="*/ 116976 w 906898"/>
              <a:gd name="connsiteY2374" fmla="*/ 312038 h 906898"/>
              <a:gd name="connsiteX2375" fmla="*/ 112881 w 906898"/>
              <a:gd name="connsiteY2375" fmla="*/ 318241 h 906898"/>
              <a:gd name="connsiteX2376" fmla="*/ 123118 w 906898"/>
              <a:gd name="connsiteY2376" fmla="*/ 334780 h 906898"/>
              <a:gd name="connsiteX2377" fmla="*/ 133354 w 906898"/>
              <a:gd name="connsiteY2377" fmla="*/ 338915 h 906898"/>
              <a:gd name="connsiteX2378" fmla="*/ 159970 w 906898"/>
              <a:gd name="connsiteY2378" fmla="*/ 326511 h 906898"/>
              <a:gd name="connsiteX2379" fmla="*/ 164065 w 906898"/>
              <a:gd name="connsiteY2379" fmla="*/ 330645 h 906898"/>
              <a:gd name="connsiteX2380" fmla="*/ 147685 w 906898"/>
              <a:gd name="connsiteY2380" fmla="*/ 340983 h 906898"/>
              <a:gd name="connsiteX2381" fmla="*/ 127212 w 906898"/>
              <a:gd name="connsiteY2381" fmla="*/ 343050 h 906898"/>
              <a:gd name="connsiteX2382" fmla="*/ 114928 w 906898"/>
              <a:gd name="connsiteY2382" fmla="*/ 338915 h 906898"/>
              <a:gd name="connsiteX2383" fmla="*/ 112881 w 906898"/>
              <a:gd name="connsiteY2383" fmla="*/ 334780 h 906898"/>
              <a:gd name="connsiteX2384" fmla="*/ 106739 w 906898"/>
              <a:gd name="connsiteY2384" fmla="*/ 330645 h 906898"/>
              <a:gd name="connsiteX2385" fmla="*/ 108786 w 906898"/>
              <a:gd name="connsiteY2385" fmla="*/ 303769 h 906898"/>
              <a:gd name="connsiteX2386" fmla="*/ 121070 w 906898"/>
              <a:gd name="connsiteY2386" fmla="*/ 299634 h 906898"/>
              <a:gd name="connsiteX2387" fmla="*/ 814116 w 906898"/>
              <a:gd name="connsiteY2387" fmla="*/ 297642 h 906898"/>
              <a:gd name="connsiteX2388" fmla="*/ 816108 w 906898"/>
              <a:gd name="connsiteY2388" fmla="*/ 297642 h 906898"/>
              <a:gd name="connsiteX2389" fmla="*/ 814116 w 906898"/>
              <a:gd name="connsiteY2389" fmla="*/ 299634 h 906898"/>
              <a:gd name="connsiteX2390" fmla="*/ 814116 w 906898"/>
              <a:gd name="connsiteY2390" fmla="*/ 297642 h 906898"/>
              <a:gd name="connsiteX2391" fmla="*/ 96419 w 906898"/>
              <a:gd name="connsiteY2391" fmla="*/ 287350 h 906898"/>
              <a:gd name="connsiteX2392" fmla="*/ 98494 w 906898"/>
              <a:gd name="connsiteY2392" fmla="*/ 289408 h 906898"/>
              <a:gd name="connsiteX2393" fmla="*/ 92269 w 906898"/>
              <a:gd name="connsiteY2393" fmla="*/ 299700 h 906898"/>
              <a:gd name="connsiteX2394" fmla="*/ 102644 w 906898"/>
              <a:gd name="connsiteY2394" fmla="*/ 312050 h 906898"/>
              <a:gd name="connsiteX2395" fmla="*/ 100569 w 906898"/>
              <a:gd name="connsiteY2395" fmla="*/ 316167 h 906898"/>
              <a:gd name="connsiteX2396" fmla="*/ 94344 w 906898"/>
              <a:gd name="connsiteY2396" fmla="*/ 312050 h 906898"/>
              <a:gd name="connsiteX2397" fmla="*/ 90194 w 906898"/>
              <a:gd name="connsiteY2397" fmla="*/ 295583 h 906898"/>
              <a:gd name="connsiteX2398" fmla="*/ 96419 w 906898"/>
              <a:gd name="connsiteY2398" fmla="*/ 287350 h 906898"/>
              <a:gd name="connsiteX2399" fmla="*/ 822416 w 906898"/>
              <a:gd name="connsiteY2399" fmla="*/ 285358 h 906898"/>
              <a:gd name="connsiteX2400" fmla="*/ 824408 w 906898"/>
              <a:gd name="connsiteY2400" fmla="*/ 287460 h 906898"/>
              <a:gd name="connsiteX2401" fmla="*/ 822416 w 906898"/>
              <a:gd name="connsiteY2401" fmla="*/ 291666 h 906898"/>
              <a:gd name="connsiteX2402" fmla="*/ 822416 w 906898"/>
              <a:gd name="connsiteY2402" fmla="*/ 285358 h 906898"/>
              <a:gd name="connsiteX2403" fmla="*/ 153828 w 906898"/>
              <a:gd name="connsiteY2403" fmla="*/ 285358 h 906898"/>
              <a:gd name="connsiteX2404" fmla="*/ 164065 w 906898"/>
              <a:gd name="connsiteY2404" fmla="*/ 287416 h 906898"/>
              <a:gd name="connsiteX2405" fmla="*/ 155875 w 906898"/>
              <a:gd name="connsiteY2405" fmla="*/ 293591 h 906898"/>
              <a:gd name="connsiteX2406" fmla="*/ 151781 w 906898"/>
              <a:gd name="connsiteY2406" fmla="*/ 289474 h 906898"/>
              <a:gd name="connsiteX2407" fmla="*/ 153828 w 906898"/>
              <a:gd name="connsiteY2407" fmla="*/ 285358 h 906898"/>
              <a:gd name="connsiteX2408" fmla="*/ 182835 w 906898"/>
              <a:gd name="connsiteY2408" fmla="*/ 283366 h 906898"/>
              <a:gd name="connsiteX2409" fmla="*/ 186972 w 906898"/>
              <a:gd name="connsiteY2409" fmla="*/ 285418 h 906898"/>
              <a:gd name="connsiteX2410" fmla="*/ 170423 w 906898"/>
              <a:gd name="connsiteY2410" fmla="*/ 307994 h 906898"/>
              <a:gd name="connsiteX2411" fmla="*/ 168355 w 906898"/>
              <a:gd name="connsiteY2411" fmla="*/ 320308 h 906898"/>
              <a:gd name="connsiteX2412" fmla="*/ 162149 w 906898"/>
              <a:gd name="connsiteY2412" fmla="*/ 324413 h 906898"/>
              <a:gd name="connsiteX2413" fmla="*/ 162149 w 906898"/>
              <a:gd name="connsiteY2413" fmla="*/ 316203 h 906898"/>
              <a:gd name="connsiteX2414" fmla="*/ 164218 w 906898"/>
              <a:gd name="connsiteY2414" fmla="*/ 312099 h 906898"/>
              <a:gd name="connsiteX2415" fmla="*/ 160080 w 906898"/>
              <a:gd name="connsiteY2415" fmla="*/ 301837 h 906898"/>
              <a:gd name="connsiteX2416" fmla="*/ 168355 w 906898"/>
              <a:gd name="connsiteY2416" fmla="*/ 287470 h 906898"/>
              <a:gd name="connsiteX2417" fmla="*/ 182835 w 906898"/>
              <a:gd name="connsiteY2417" fmla="*/ 283366 h 906898"/>
              <a:gd name="connsiteX2418" fmla="*/ 147759 w 906898"/>
              <a:gd name="connsiteY2418" fmla="*/ 277058 h 906898"/>
              <a:gd name="connsiteX2419" fmla="*/ 149825 w 906898"/>
              <a:gd name="connsiteY2419" fmla="*/ 285332 h 906898"/>
              <a:gd name="connsiteX2420" fmla="*/ 149825 w 906898"/>
              <a:gd name="connsiteY2420" fmla="*/ 291538 h 906898"/>
              <a:gd name="connsiteX2421" fmla="*/ 158088 w 906898"/>
              <a:gd name="connsiteY2421" fmla="*/ 297744 h 906898"/>
              <a:gd name="connsiteX2422" fmla="*/ 156023 w 906898"/>
              <a:gd name="connsiteY2422" fmla="*/ 303950 h 906898"/>
              <a:gd name="connsiteX2423" fmla="*/ 149825 w 906898"/>
              <a:gd name="connsiteY2423" fmla="*/ 297744 h 906898"/>
              <a:gd name="connsiteX2424" fmla="*/ 141562 w 906898"/>
              <a:gd name="connsiteY2424" fmla="*/ 297744 h 906898"/>
              <a:gd name="connsiteX2425" fmla="*/ 139496 w 906898"/>
              <a:gd name="connsiteY2425" fmla="*/ 291538 h 906898"/>
              <a:gd name="connsiteX2426" fmla="*/ 143627 w 906898"/>
              <a:gd name="connsiteY2426" fmla="*/ 285332 h 906898"/>
              <a:gd name="connsiteX2427" fmla="*/ 143627 w 906898"/>
              <a:gd name="connsiteY2427" fmla="*/ 279126 h 906898"/>
              <a:gd name="connsiteX2428" fmla="*/ 147759 w 906898"/>
              <a:gd name="connsiteY2428" fmla="*/ 277058 h 906898"/>
              <a:gd name="connsiteX2429" fmla="*/ 92269 w 906898"/>
              <a:gd name="connsiteY2429" fmla="*/ 277058 h 906898"/>
              <a:gd name="connsiteX2430" fmla="*/ 94344 w 906898"/>
              <a:gd name="connsiteY2430" fmla="*/ 283241 h 906898"/>
              <a:gd name="connsiteX2431" fmla="*/ 86044 w 906898"/>
              <a:gd name="connsiteY2431" fmla="*/ 303853 h 906898"/>
              <a:gd name="connsiteX2432" fmla="*/ 100569 w 906898"/>
              <a:gd name="connsiteY2432" fmla="*/ 320342 h 906898"/>
              <a:gd name="connsiteX2433" fmla="*/ 102644 w 906898"/>
              <a:gd name="connsiteY2433" fmla="*/ 324464 h 906898"/>
              <a:gd name="connsiteX2434" fmla="*/ 98494 w 906898"/>
              <a:gd name="connsiteY2434" fmla="*/ 324464 h 906898"/>
              <a:gd name="connsiteX2435" fmla="*/ 94344 w 906898"/>
              <a:gd name="connsiteY2435" fmla="*/ 320342 h 906898"/>
              <a:gd name="connsiteX2436" fmla="*/ 88119 w 906898"/>
              <a:gd name="connsiteY2436" fmla="*/ 320342 h 906898"/>
              <a:gd name="connsiteX2437" fmla="*/ 86044 w 906898"/>
              <a:gd name="connsiteY2437" fmla="*/ 310036 h 906898"/>
              <a:gd name="connsiteX2438" fmla="*/ 79819 w 906898"/>
              <a:gd name="connsiteY2438" fmla="*/ 305914 h 906898"/>
              <a:gd name="connsiteX2439" fmla="*/ 81894 w 906898"/>
              <a:gd name="connsiteY2439" fmla="*/ 297669 h 906898"/>
              <a:gd name="connsiteX2440" fmla="*/ 81894 w 906898"/>
              <a:gd name="connsiteY2440" fmla="*/ 289425 h 906898"/>
              <a:gd name="connsiteX2441" fmla="*/ 88119 w 906898"/>
              <a:gd name="connsiteY2441" fmla="*/ 285302 h 906898"/>
              <a:gd name="connsiteX2442" fmla="*/ 90194 w 906898"/>
              <a:gd name="connsiteY2442" fmla="*/ 279119 h 906898"/>
              <a:gd name="connsiteX2443" fmla="*/ 92269 w 906898"/>
              <a:gd name="connsiteY2443" fmla="*/ 277058 h 906898"/>
              <a:gd name="connsiteX2444" fmla="*/ 771012 w 906898"/>
              <a:gd name="connsiteY2444" fmla="*/ 275066 h 906898"/>
              <a:gd name="connsiteX2445" fmla="*/ 779201 w 906898"/>
              <a:gd name="connsiteY2445" fmla="*/ 275066 h 906898"/>
              <a:gd name="connsiteX2446" fmla="*/ 783296 w 906898"/>
              <a:gd name="connsiteY2446" fmla="*/ 281241 h 906898"/>
              <a:gd name="connsiteX2447" fmla="*/ 791485 w 906898"/>
              <a:gd name="connsiteY2447" fmla="*/ 283299 h 906898"/>
              <a:gd name="connsiteX2448" fmla="*/ 799674 w 906898"/>
              <a:gd name="connsiteY2448" fmla="*/ 279183 h 906898"/>
              <a:gd name="connsiteX2449" fmla="*/ 805816 w 906898"/>
              <a:gd name="connsiteY2449" fmla="*/ 283299 h 906898"/>
              <a:gd name="connsiteX2450" fmla="*/ 803769 w 906898"/>
              <a:gd name="connsiteY2450" fmla="*/ 291533 h 906898"/>
              <a:gd name="connsiteX2451" fmla="*/ 795580 w 906898"/>
              <a:gd name="connsiteY2451" fmla="*/ 289474 h 906898"/>
              <a:gd name="connsiteX2452" fmla="*/ 789438 w 906898"/>
              <a:gd name="connsiteY2452" fmla="*/ 295650 h 906898"/>
              <a:gd name="connsiteX2453" fmla="*/ 779201 w 906898"/>
              <a:gd name="connsiteY2453" fmla="*/ 289474 h 906898"/>
              <a:gd name="connsiteX2454" fmla="*/ 777154 w 906898"/>
              <a:gd name="connsiteY2454" fmla="*/ 285358 h 906898"/>
              <a:gd name="connsiteX2455" fmla="*/ 773059 w 906898"/>
              <a:gd name="connsiteY2455" fmla="*/ 285358 h 906898"/>
              <a:gd name="connsiteX2456" fmla="*/ 768965 w 906898"/>
              <a:gd name="connsiteY2456" fmla="*/ 279183 h 906898"/>
              <a:gd name="connsiteX2457" fmla="*/ 771012 w 906898"/>
              <a:gd name="connsiteY2457" fmla="*/ 275066 h 906898"/>
              <a:gd name="connsiteX2458" fmla="*/ 783282 w 906898"/>
              <a:gd name="connsiteY2458" fmla="*/ 273074 h 906898"/>
              <a:gd name="connsiteX2459" fmla="*/ 787349 w 906898"/>
              <a:gd name="connsiteY2459" fmla="*/ 275149 h 906898"/>
              <a:gd name="connsiteX2460" fmla="*/ 797517 w 906898"/>
              <a:gd name="connsiteY2460" fmla="*/ 277224 h 906898"/>
              <a:gd name="connsiteX2461" fmla="*/ 791416 w 906898"/>
              <a:gd name="connsiteY2461" fmla="*/ 281374 h 906898"/>
              <a:gd name="connsiteX2462" fmla="*/ 783282 w 906898"/>
              <a:gd name="connsiteY2462" fmla="*/ 275149 h 906898"/>
              <a:gd name="connsiteX2463" fmla="*/ 783282 w 906898"/>
              <a:gd name="connsiteY2463" fmla="*/ 273074 h 906898"/>
              <a:gd name="connsiteX2464" fmla="*/ 143646 w 906898"/>
              <a:gd name="connsiteY2464" fmla="*/ 270050 h 906898"/>
              <a:gd name="connsiteX2465" fmla="*/ 147772 w 906898"/>
              <a:gd name="connsiteY2465" fmla="*/ 270825 h 906898"/>
              <a:gd name="connsiteX2466" fmla="*/ 143646 w 906898"/>
              <a:gd name="connsiteY2466" fmla="*/ 274960 h 906898"/>
              <a:gd name="connsiteX2467" fmla="*/ 139520 w 906898"/>
              <a:gd name="connsiteY2467" fmla="*/ 279095 h 906898"/>
              <a:gd name="connsiteX2468" fmla="*/ 139520 w 906898"/>
              <a:gd name="connsiteY2468" fmla="*/ 287365 h 906898"/>
              <a:gd name="connsiteX2469" fmla="*/ 137457 w 906898"/>
              <a:gd name="connsiteY2469" fmla="*/ 293567 h 906898"/>
              <a:gd name="connsiteX2470" fmla="*/ 141583 w 906898"/>
              <a:gd name="connsiteY2470" fmla="*/ 301837 h 906898"/>
              <a:gd name="connsiteX2471" fmla="*/ 147772 w 906898"/>
              <a:gd name="connsiteY2471" fmla="*/ 301837 h 906898"/>
              <a:gd name="connsiteX2472" fmla="*/ 158089 w 906898"/>
              <a:gd name="connsiteY2472" fmla="*/ 308039 h 906898"/>
              <a:gd name="connsiteX2473" fmla="*/ 158089 w 906898"/>
              <a:gd name="connsiteY2473" fmla="*/ 312174 h 906898"/>
              <a:gd name="connsiteX2474" fmla="*/ 147772 w 906898"/>
              <a:gd name="connsiteY2474" fmla="*/ 310107 h 906898"/>
              <a:gd name="connsiteX2475" fmla="*/ 143646 w 906898"/>
              <a:gd name="connsiteY2475" fmla="*/ 305972 h 906898"/>
              <a:gd name="connsiteX2476" fmla="*/ 135393 w 906898"/>
              <a:gd name="connsiteY2476" fmla="*/ 303904 h 906898"/>
              <a:gd name="connsiteX2477" fmla="*/ 131267 w 906898"/>
              <a:gd name="connsiteY2477" fmla="*/ 289432 h 906898"/>
              <a:gd name="connsiteX2478" fmla="*/ 135393 w 906898"/>
              <a:gd name="connsiteY2478" fmla="*/ 283230 h 906898"/>
              <a:gd name="connsiteX2479" fmla="*/ 139520 w 906898"/>
              <a:gd name="connsiteY2479" fmla="*/ 270825 h 906898"/>
              <a:gd name="connsiteX2480" fmla="*/ 143646 w 906898"/>
              <a:gd name="connsiteY2480" fmla="*/ 270050 h 906898"/>
              <a:gd name="connsiteX2481" fmla="*/ 758486 w 906898"/>
              <a:gd name="connsiteY2481" fmla="*/ 268758 h 906898"/>
              <a:gd name="connsiteX2482" fmla="*/ 766744 w 906898"/>
              <a:gd name="connsiteY2482" fmla="*/ 274943 h 906898"/>
              <a:gd name="connsiteX2483" fmla="*/ 766744 w 906898"/>
              <a:gd name="connsiteY2483" fmla="*/ 277005 h 906898"/>
              <a:gd name="connsiteX2484" fmla="*/ 772938 w 906898"/>
              <a:gd name="connsiteY2484" fmla="*/ 287315 h 906898"/>
              <a:gd name="connsiteX2485" fmla="*/ 777067 w 906898"/>
              <a:gd name="connsiteY2485" fmla="*/ 289377 h 906898"/>
              <a:gd name="connsiteX2486" fmla="*/ 787391 w 906898"/>
              <a:gd name="connsiteY2486" fmla="*/ 297624 h 906898"/>
              <a:gd name="connsiteX2487" fmla="*/ 795649 w 906898"/>
              <a:gd name="connsiteY2487" fmla="*/ 293500 h 906898"/>
              <a:gd name="connsiteX2488" fmla="*/ 805972 w 906898"/>
              <a:gd name="connsiteY2488" fmla="*/ 291438 h 906898"/>
              <a:gd name="connsiteX2489" fmla="*/ 810101 w 906898"/>
              <a:gd name="connsiteY2489" fmla="*/ 283191 h 906898"/>
              <a:gd name="connsiteX2490" fmla="*/ 818360 w 906898"/>
              <a:gd name="connsiteY2490" fmla="*/ 285253 h 906898"/>
              <a:gd name="connsiteX2491" fmla="*/ 820424 w 906898"/>
              <a:gd name="connsiteY2491" fmla="*/ 291438 h 906898"/>
              <a:gd name="connsiteX2492" fmla="*/ 816295 w 906898"/>
              <a:gd name="connsiteY2492" fmla="*/ 295562 h 906898"/>
              <a:gd name="connsiteX2493" fmla="*/ 812166 w 906898"/>
              <a:gd name="connsiteY2493" fmla="*/ 295562 h 906898"/>
              <a:gd name="connsiteX2494" fmla="*/ 812166 w 906898"/>
              <a:gd name="connsiteY2494" fmla="*/ 299686 h 906898"/>
              <a:gd name="connsiteX2495" fmla="*/ 805972 w 906898"/>
              <a:gd name="connsiteY2495" fmla="*/ 305872 h 906898"/>
              <a:gd name="connsiteX2496" fmla="*/ 799778 w 906898"/>
              <a:gd name="connsiteY2496" fmla="*/ 305872 h 906898"/>
              <a:gd name="connsiteX2497" fmla="*/ 793585 w 906898"/>
              <a:gd name="connsiteY2497" fmla="*/ 303810 h 906898"/>
              <a:gd name="connsiteX2498" fmla="*/ 783261 w 906898"/>
              <a:gd name="connsiteY2498" fmla="*/ 307933 h 906898"/>
              <a:gd name="connsiteX2499" fmla="*/ 775003 w 906898"/>
              <a:gd name="connsiteY2499" fmla="*/ 301748 h 906898"/>
              <a:gd name="connsiteX2500" fmla="*/ 772938 w 906898"/>
              <a:gd name="connsiteY2500" fmla="*/ 297624 h 906898"/>
              <a:gd name="connsiteX2501" fmla="*/ 764680 w 906898"/>
              <a:gd name="connsiteY2501" fmla="*/ 295562 h 906898"/>
              <a:gd name="connsiteX2502" fmla="*/ 760551 w 906898"/>
              <a:gd name="connsiteY2502" fmla="*/ 285253 h 906898"/>
              <a:gd name="connsiteX2503" fmla="*/ 760551 w 906898"/>
              <a:gd name="connsiteY2503" fmla="*/ 281129 h 906898"/>
              <a:gd name="connsiteX2504" fmla="*/ 754357 w 906898"/>
              <a:gd name="connsiteY2504" fmla="*/ 274943 h 906898"/>
              <a:gd name="connsiteX2505" fmla="*/ 758486 w 906898"/>
              <a:gd name="connsiteY2505" fmla="*/ 268758 h 906898"/>
              <a:gd name="connsiteX2506" fmla="*/ 90176 w 906898"/>
              <a:gd name="connsiteY2506" fmla="*/ 268570 h 906898"/>
              <a:gd name="connsiteX2507" fmla="*/ 94307 w 906898"/>
              <a:gd name="connsiteY2507" fmla="*/ 270890 h 906898"/>
              <a:gd name="connsiteX2508" fmla="*/ 92242 w 906898"/>
              <a:gd name="connsiteY2508" fmla="*/ 275015 h 906898"/>
              <a:gd name="connsiteX2509" fmla="*/ 86044 w 906898"/>
              <a:gd name="connsiteY2509" fmla="*/ 281203 h 906898"/>
              <a:gd name="connsiteX2510" fmla="*/ 77781 w 906898"/>
              <a:gd name="connsiteY2510" fmla="*/ 293577 h 906898"/>
              <a:gd name="connsiteX2511" fmla="*/ 79847 w 906898"/>
              <a:gd name="connsiteY2511" fmla="*/ 297702 h 906898"/>
              <a:gd name="connsiteX2512" fmla="*/ 75716 w 906898"/>
              <a:gd name="connsiteY2512" fmla="*/ 305952 h 906898"/>
              <a:gd name="connsiteX2513" fmla="*/ 81913 w 906898"/>
              <a:gd name="connsiteY2513" fmla="*/ 312139 h 906898"/>
              <a:gd name="connsiteX2514" fmla="*/ 88110 w 906898"/>
              <a:gd name="connsiteY2514" fmla="*/ 322451 h 906898"/>
              <a:gd name="connsiteX2515" fmla="*/ 92242 w 906898"/>
              <a:gd name="connsiteY2515" fmla="*/ 322451 h 906898"/>
              <a:gd name="connsiteX2516" fmla="*/ 104636 w 906898"/>
              <a:gd name="connsiteY2516" fmla="*/ 328638 h 906898"/>
              <a:gd name="connsiteX2517" fmla="*/ 104636 w 906898"/>
              <a:gd name="connsiteY2517" fmla="*/ 332763 h 906898"/>
              <a:gd name="connsiteX2518" fmla="*/ 98439 w 906898"/>
              <a:gd name="connsiteY2518" fmla="*/ 334825 h 906898"/>
              <a:gd name="connsiteX2519" fmla="*/ 94307 w 906898"/>
              <a:gd name="connsiteY2519" fmla="*/ 330700 h 906898"/>
              <a:gd name="connsiteX2520" fmla="*/ 90176 w 906898"/>
              <a:gd name="connsiteY2520" fmla="*/ 326576 h 906898"/>
              <a:gd name="connsiteX2521" fmla="*/ 79847 w 906898"/>
              <a:gd name="connsiteY2521" fmla="*/ 324513 h 906898"/>
              <a:gd name="connsiteX2522" fmla="*/ 77781 w 906898"/>
              <a:gd name="connsiteY2522" fmla="*/ 314201 h 906898"/>
              <a:gd name="connsiteX2523" fmla="*/ 69518 w 906898"/>
              <a:gd name="connsiteY2523" fmla="*/ 308014 h 906898"/>
              <a:gd name="connsiteX2524" fmla="*/ 69518 w 906898"/>
              <a:gd name="connsiteY2524" fmla="*/ 297702 h 906898"/>
              <a:gd name="connsiteX2525" fmla="*/ 73650 w 906898"/>
              <a:gd name="connsiteY2525" fmla="*/ 295639 h 906898"/>
              <a:gd name="connsiteX2526" fmla="*/ 73650 w 906898"/>
              <a:gd name="connsiteY2526" fmla="*/ 285327 h 906898"/>
              <a:gd name="connsiteX2527" fmla="*/ 77781 w 906898"/>
              <a:gd name="connsiteY2527" fmla="*/ 279140 h 906898"/>
              <a:gd name="connsiteX2528" fmla="*/ 83979 w 906898"/>
              <a:gd name="connsiteY2528" fmla="*/ 275015 h 906898"/>
              <a:gd name="connsiteX2529" fmla="*/ 86044 w 906898"/>
              <a:gd name="connsiteY2529" fmla="*/ 272953 h 906898"/>
              <a:gd name="connsiteX2530" fmla="*/ 86044 w 906898"/>
              <a:gd name="connsiteY2530" fmla="*/ 270890 h 906898"/>
              <a:gd name="connsiteX2531" fmla="*/ 90176 w 906898"/>
              <a:gd name="connsiteY2531" fmla="*/ 268570 h 906898"/>
              <a:gd name="connsiteX2532" fmla="*/ 127101 w 906898"/>
              <a:gd name="connsiteY2532" fmla="*/ 244190 h 906898"/>
              <a:gd name="connsiteX2533" fmla="*/ 141433 w 906898"/>
              <a:gd name="connsiteY2533" fmla="*/ 248301 h 906898"/>
              <a:gd name="connsiteX2534" fmla="*/ 141433 w 906898"/>
              <a:gd name="connsiteY2534" fmla="*/ 250357 h 906898"/>
              <a:gd name="connsiteX2535" fmla="*/ 135291 w 906898"/>
              <a:gd name="connsiteY2535" fmla="*/ 250357 h 906898"/>
              <a:gd name="connsiteX2536" fmla="*/ 131196 w 906898"/>
              <a:gd name="connsiteY2536" fmla="*/ 250357 h 906898"/>
              <a:gd name="connsiteX2537" fmla="*/ 114818 w 906898"/>
              <a:gd name="connsiteY2537" fmla="*/ 254469 h 906898"/>
              <a:gd name="connsiteX2538" fmla="*/ 104581 w 906898"/>
              <a:gd name="connsiteY2538" fmla="*/ 272972 h 906898"/>
              <a:gd name="connsiteX2539" fmla="*/ 110723 w 906898"/>
              <a:gd name="connsiteY2539" fmla="*/ 283251 h 906898"/>
              <a:gd name="connsiteX2540" fmla="*/ 112770 w 906898"/>
              <a:gd name="connsiteY2540" fmla="*/ 283251 h 906898"/>
              <a:gd name="connsiteX2541" fmla="*/ 110723 w 906898"/>
              <a:gd name="connsiteY2541" fmla="*/ 277083 h 906898"/>
              <a:gd name="connsiteX2542" fmla="*/ 114818 w 906898"/>
              <a:gd name="connsiteY2542" fmla="*/ 270916 h 906898"/>
              <a:gd name="connsiteX2543" fmla="*/ 125054 w 906898"/>
              <a:gd name="connsiteY2543" fmla="*/ 275027 h 906898"/>
              <a:gd name="connsiteX2544" fmla="*/ 125054 w 906898"/>
              <a:gd name="connsiteY2544" fmla="*/ 281195 h 906898"/>
              <a:gd name="connsiteX2545" fmla="*/ 123007 w 906898"/>
              <a:gd name="connsiteY2545" fmla="*/ 285307 h 906898"/>
              <a:gd name="connsiteX2546" fmla="*/ 125054 w 906898"/>
              <a:gd name="connsiteY2546" fmla="*/ 287362 h 906898"/>
              <a:gd name="connsiteX2547" fmla="*/ 120959 w 906898"/>
              <a:gd name="connsiteY2547" fmla="*/ 295586 h 906898"/>
              <a:gd name="connsiteX2548" fmla="*/ 106628 w 906898"/>
              <a:gd name="connsiteY2548" fmla="*/ 293530 h 906898"/>
              <a:gd name="connsiteX2549" fmla="*/ 96391 w 906898"/>
              <a:gd name="connsiteY2549" fmla="*/ 268860 h 906898"/>
              <a:gd name="connsiteX2550" fmla="*/ 102533 w 906898"/>
              <a:gd name="connsiteY2550" fmla="*/ 258581 h 906898"/>
              <a:gd name="connsiteX2551" fmla="*/ 127101 w 906898"/>
              <a:gd name="connsiteY2551" fmla="*/ 244190 h 906898"/>
              <a:gd name="connsiteX2552" fmla="*/ 177862 w 906898"/>
              <a:gd name="connsiteY2552" fmla="*/ 239817 h 906898"/>
              <a:gd name="connsiteX2553" fmla="*/ 188892 w 906898"/>
              <a:gd name="connsiteY2553" fmla="*/ 250267 h 906898"/>
              <a:gd name="connsiteX2554" fmla="*/ 190956 w 906898"/>
              <a:gd name="connsiteY2554" fmla="*/ 264716 h 906898"/>
              <a:gd name="connsiteX2555" fmla="*/ 182699 w 906898"/>
              <a:gd name="connsiteY2555" fmla="*/ 275037 h 906898"/>
              <a:gd name="connsiteX2556" fmla="*/ 182699 w 906898"/>
              <a:gd name="connsiteY2556" fmla="*/ 281230 h 906898"/>
              <a:gd name="connsiteX2557" fmla="*/ 172379 w 906898"/>
              <a:gd name="connsiteY2557" fmla="*/ 283294 h 906898"/>
              <a:gd name="connsiteX2558" fmla="*/ 153801 w 906898"/>
              <a:gd name="connsiteY2558" fmla="*/ 281230 h 906898"/>
              <a:gd name="connsiteX2559" fmla="*/ 149673 w 906898"/>
              <a:gd name="connsiteY2559" fmla="*/ 272973 h 906898"/>
              <a:gd name="connsiteX2560" fmla="*/ 147608 w 906898"/>
              <a:gd name="connsiteY2560" fmla="*/ 262652 h 906898"/>
              <a:gd name="connsiteX2561" fmla="*/ 143480 w 906898"/>
              <a:gd name="connsiteY2561" fmla="*/ 254395 h 906898"/>
              <a:gd name="connsiteX2562" fmla="*/ 145544 w 906898"/>
              <a:gd name="connsiteY2562" fmla="*/ 248203 h 906898"/>
              <a:gd name="connsiteX2563" fmla="*/ 155865 w 906898"/>
              <a:gd name="connsiteY2563" fmla="*/ 242010 h 906898"/>
              <a:gd name="connsiteX2564" fmla="*/ 164122 w 906898"/>
              <a:gd name="connsiteY2564" fmla="*/ 246139 h 906898"/>
              <a:gd name="connsiteX2565" fmla="*/ 172379 w 906898"/>
              <a:gd name="connsiteY2565" fmla="*/ 239946 h 906898"/>
              <a:gd name="connsiteX2566" fmla="*/ 177862 w 906898"/>
              <a:gd name="connsiteY2566" fmla="*/ 239817 h 906898"/>
              <a:gd name="connsiteX2567" fmla="*/ 188798 w 906898"/>
              <a:gd name="connsiteY2567" fmla="*/ 235890 h 906898"/>
              <a:gd name="connsiteX2568" fmla="*/ 194940 w 906898"/>
              <a:gd name="connsiteY2568" fmla="*/ 240064 h 906898"/>
              <a:gd name="connsiteX2569" fmla="*/ 190845 w 906898"/>
              <a:gd name="connsiteY2569" fmla="*/ 250498 h 906898"/>
              <a:gd name="connsiteX2570" fmla="*/ 182656 w 906898"/>
              <a:gd name="connsiteY2570" fmla="*/ 240064 h 906898"/>
              <a:gd name="connsiteX2571" fmla="*/ 188798 w 906898"/>
              <a:gd name="connsiteY2571" fmla="*/ 235890 h 906898"/>
              <a:gd name="connsiteX2572" fmla="*/ 223707 w 906898"/>
              <a:gd name="connsiteY2572" fmla="*/ 231906 h 906898"/>
              <a:gd name="connsiteX2573" fmla="*/ 227808 w 906898"/>
              <a:gd name="connsiteY2573" fmla="*/ 233957 h 906898"/>
              <a:gd name="connsiteX2574" fmla="*/ 217555 w 906898"/>
              <a:gd name="connsiteY2574" fmla="*/ 244209 h 906898"/>
              <a:gd name="connsiteX2575" fmla="*/ 199100 w 906898"/>
              <a:gd name="connsiteY2575" fmla="*/ 266766 h 906898"/>
              <a:gd name="connsiteX2576" fmla="*/ 194999 w 906898"/>
              <a:gd name="connsiteY2576" fmla="*/ 264715 h 906898"/>
              <a:gd name="connsiteX2577" fmla="*/ 201150 w 906898"/>
              <a:gd name="connsiteY2577" fmla="*/ 240108 h 906898"/>
              <a:gd name="connsiteX2578" fmla="*/ 211403 w 906898"/>
              <a:gd name="connsiteY2578" fmla="*/ 236007 h 906898"/>
              <a:gd name="connsiteX2579" fmla="*/ 215505 w 906898"/>
              <a:gd name="connsiteY2579" fmla="*/ 238058 h 906898"/>
              <a:gd name="connsiteX2580" fmla="*/ 223707 w 906898"/>
              <a:gd name="connsiteY2580" fmla="*/ 231906 h 906898"/>
              <a:gd name="connsiteX2581" fmla="*/ 678329 w 906898"/>
              <a:gd name="connsiteY2581" fmla="*/ 229914 h 906898"/>
              <a:gd name="connsiteX2582" fmla="*/ 698802 w 906898"/>
              <a:gd name="connsiteY2582" fmla="*/ 250345 h 906898"/>
              <a:gd name="connsiteX2583" fmla="*/ 702897 w 906898"/>
              <a:gd name="connsiteY2583" fmla="*/ 256474 h 906898"/>
              <a:gd name="connsiteX2584" fmla="*/ 700850 w 906898"/>
              <a:gd name="connsiteY2584" fmla="*/ 256474 h 906898"/>
              <a:gd name="connsiteX2585" fmla="*/ 678329 w 906898"/>
              <a:gd name="connsiteY2585" fmla="*/ 229914 h 906898"/>
              <a:gd name="connsiteX2586" fmla="*/ 727540 w 906898"/>
              <a:gd name="connsiteY2586" fmla="*/ 226112 h 906898"/>
              <a:gd name="connsiteX2587" fmla="*/ 731914 w 906898"/>
              <a:gd name="connsiteY2587" fmla="*/ 227652 h 906898"/>
              <a:gd name="connsiteX2588" fmla="*/ 733972 w 906898"/>
              <a:gd name="connsiteY2588" fmla="*/ 242032 h 906898"/>
              <a:gd name="connsiteX2589" fmla="*/ 746323 w 906898"/>
              <a:gd name="connsiteY2589" fmla="*/ 246140 h 906898"/>
              <a:gd name="connsiteX2590" fmla="*/ 748381 w 906898"/>
              <a:gd name="connsiteY2590" fmla="*/ 252303 h 906898"/>
              <a:gd name="connsiteX2591" fmla="*/ 746323 w 906898"/>
              <a:gd name="connsiteY2591" fmla="*/ 256412 h 906898"/>
              <a:gd name="connsiteX2592" fmla="*/ 738089 w 906898"/>
              <a:gd name="connsiteY2592" fmla="*/ 256412 h 906898"/>
              <a:gd name="connsiteX2593" fmla="*/ 731914 w 906898"/>
              <a:gd name="connsiteY2593" fmla="*/ 258466 h 906898"/>
              <a:gd name="connsiteX2594" fmla="*/ 727797 w 906898"/>
              <a:gd name="connsiteY2594" fmla="*/ 254357 h 906898"/>
              <a:gd name="connsiteX2595" fmla="*/ 721622 w 906898"/>
              <a:gd name="connsiteY2595" fmla="*/ 254357 h 906898"/>
              <a:gd name="connsiteX2596" fmla="*/ 719564 w 906898"/>
              <a:gd name="connsiteY2596" fmla="*/ 248195 h 906898"/>
              <a:gd name="connsiteX2597" fmla="*/ 721622 w 906898"/>
              <a:gd name="connsiteY2597" fmla="*/ 246140 h 906898"/>
              <a:gd name="connsiteX2598" fmla="*/ 717505 w 906898"/>
              <a:gd name="connsiteY2598" fmla="*/ 239978 h 906898"/>
              <a:gd name="connsiteX2599" fmla="*/ 723680 w 906898"/>
              <a:gd name="connsiteY2599" fmla="*/ 233815 h 906898"/>
              <a:gd name="connsiteX2600" fmla="*/ 721622 w 906898"/>
              <a:gd name="connsiteY2600" fmla="*/ 227652 h 906898"/>
              <a:gd name="connsiteX2601" fmla="*/ 727540 w 906898"/>
              <a:gd name="connsiteY2601" fmla="*/ 226112 h 906898"/>
              <a:gd name="connsiteX2602" fmla="*/ 189871 w 906898"/>
              <a:gd name="connsiteY2602" fmla="*/ 223139 h 906898"/>
              <a:gd name="connsiteX2603" fmla="*/ 192974 w 906898"/>
              <a:gd name="connsiteY2603" fmla="*/ 225681 h 906898"/>
              <a:gd name="connsiteX2604" fmla="*/ 192974 w 906898"/>
              <a:gd name="connsiteY2604" fmla="*/ 229748 h 906898"/>
              <a:gd name="connsiteX2605" fmla="*/ 199180 w 906898"/>
              <a:gd name="connsiteY2605" fmla="*/ 229748 h 906898"/>
              <a:gd name="connsiteX2606" fmla="*/ 201248 w 906898"/>
              <a:gd name="connsiteY2606" fmla="*/ 235848 h 906898"/>
              <a:gd name="connsiteX2607" fmla="*/ 199180 w 906898"/>
              <a:gd name="connsiteY2607" fmla="*/ 237882 h 906898"/>
              <a:gd name="connsiteX2608" fmla="*/ 184699 w 906898"/>
              <a:gd name="connsiteY2608" fmla="*/ 233815 h 906898"/>
              <a:gd name="connsiteX2609" fmla="*/ 178494 w 906898"/>
              <a:gd name="connsiteY2609" fmla="*/ 237882 h 906898"/>
              <a:gd name="connsiteX2610" fmla="*/ 174356 w 906898"/>
              <a:gd name="connsiteY2610" fmla="*/ 235848 h 906898"/>
              <a:gd name="connsiteX2611" fmla="*/ 176425 w 906898"/>
              <a:gd name="connsiteY2611" fmla="*/ 231781 h 906898"/>
              <a:gd name="connsiteX2612" fmla="*/ 182631 w 906898"/>
              <a:gd name="connsiteY2612" fmla="*/ 229748 h 906898"/>
              <a:gd name="connsiteX2613" fmla="*/ 182631 w 906898"/>
              <a:gd name="connsiteY2613" fmla="*/ 225681 h 906898"/>
              <a:gd name="connsiteX2614" fmla="*/ 186768 w 906898"/>
              <a:gd name="connsiteY2614" fmla="*/ 223647 h 906898"/>
              <a:gd name="connsiteX2615" fmla="*/ 189871 w 906898"/>
              <a:gd name="connsiteY2615" fmla="*/ 223139 h 906898"/>
              <a:gd name="connsiteX2616" fmla="*/ 715264 w 906898"/>
              <a:gd name="connsiteY2616" fmla="*/ 219622 h 906898"/>
              <a:gd name="connsiteX2617" fmla="*/ 721448 w 906898"/>
              <a:gd name="connsiteY2617" fmla="*/ 223734 h 906898"/>
              <a:gd name="connsiteX2618" fmla="*/ 719386 w 906898"/>
              <a:gd name="connsiteY2618" fmla="*/ 231957 h 906898"/>
              <a:gd name="connsiteX2619" fmla="*/ 715264 w 906898"/>
              <a:gd name="connsiteY2619" fmla="*/ 240180 h 906898"/>
              <a:gd name="connsiteX2620" fmla="*/ 717325 w 906898"/>
              <a:gd name="connsiteY2620" fmla="*/ 246348 h 906898"/>
              <a:gd name="connsiteX2621" fmla="*/ 717325 w 906898"/>
              <a:gd name="connsiteY2621" fmla="*/ 254571 h 906898"/>
              <a:gd name="connsiteX2622" fmla="*/ 725570 w 906898"/>
              <a:gd name="connsiteY2622" fmla="*/ 258683 h 906898"/>
              <a:gd name="connsiteX2623" fmla="*/ 733814 w 906898"/>
              <a:gd name="connsiteY2623" fmla="*/ 260739 h 906898"/>
              <a:gd name="connsiteX2624" fmla="*/ 739998 w 906898"/>
              <a:gd name="connsiteY2624" fmla="*/ 258683 h 906898"/>
              <a:gd name="connsiteX2625" fmla="*/ 752365 w 906898"/>
              <a:gd name="connsiteY2625" fmla="*/ 262794 h 906898"/>
              <a:gd name="connsiteX2626" fmla="*/ 750304 w 906898"/>
              <a:gd name="connsiteY2626" fmla="*/ 266906 h 906898"/>
              <a:gd name="connsiteX2627" fmla="*/ 748243 w 906898"/>
              <a:gd name="connsiteY2627" fmla="*/ 266906 h 906898"/>
              <a:gd name="connsiteX2628" fmla="*/ 735876 w 906898"/>
              <a:gd name="connsiteY2628" fmla="*/ 266906 h 906898"/>
              <a:gd name="connsiteX2629" fmla="*/ 733814 w 906898"/>
              <a:gd name="connsiteY2629" fmla="*/ 271018 h 906898"/>
              <a:gd name="connsiteX2630" fmla="*/ 723509 w 906898"/>
              <a:gd name="connsiteY2630" fmla="*/ 268962 h 906898"/>
              <a:gd name="connsiteX2631" fmla="*/ 715264 w 906898"/>
              <a:gd name="connsiteY2631" fmla="*/ 264850 h 906898"/>
              <a:gd name="connsiteX2632" fmla="*/ 709081 w 906898"/>
              <a:gd name="connsiteY2632" fmla="*/ 262794 h 906898"/>
              <a:gd name="connsiteX2633" fmla="*/ 704958 w 906898"/>
              <a:gd name="connsiteY2633" fmla="*/ 256627 h 906898"/>
              <a:gd name="connsiteX2634" fmla="*/ 707020 w 906898"/>
              <a:gd name="connsiteY2634" fmla="*/ 250459 h 906898"/>
              <a:gd name="connsiteX2635" fmla="*/ 707020 w 906898"/>
              <a:gd name="connsiteY2635" fmla="*/ 246348 h 906898"/>
              <a:gd name="connsiteX2636" fmla="*/ 702897 w 906898"/>
              <a:gd name="connsiteY2636" fmla="*/ 240180 h 906898"/>
              <a:gd name="connsiteX2637" fmla="*/ 704958 w 906898"/>
              <a:gd name="connsiteY2637" fmla="*/ 234013 h 906898"/>
              <a:gd name="connsiteX2638" fmla="*/ 709081 w 906898"/>
              <a:gd name="connsiteY2638" fmla="*/ 223734 h 906898"/>
              <a:gd name="connsiteX2639" fmla="*/ 715264 w 906898"/>
              <a:gd name="connsiteY2639" fmla="*/ 219622 h 906898"/>
              <a:gd name="connsiteX2640" fmla="*/ 764759 w 906898"/>
              <a:gd name="connsiteY2640" fmla="*/ 217298 h 906898"/>
              <a:gd name="connsiteX2641" fmla="*/ 768870 w 906898"/>
              <a:gd name="connsiteY2641" fmla="*/ 217298 h 906898"/>
              <a:gd name="connsiteX2642" fmla="*/ 760649 w 906898"/>
              <a:gd name="connsiteY2642" fmla="*/ 227627 h 906898"/>
              <a:gd name="connsiteX2643" fmla="*/ 760649 w 906898"/>
              <a:gd name="connsiteY2643" fmla="*/ 256548 h 906898"/>
              <a:gd name="connsiteX2644" fmla="*/ 777091 w 906898"/>
              <a:gd name="connsiteY2644" fmla="*/ 264811 h 906898"/>
              <a:gd name="connsiteX2645" fmla="*/ 779146 w 906898"/>
              <a:gd name="connsiteY2645" fmla="*/ 260679 h 906898"/>
              <a:gd name="connsiteX2646" fmla="*/ 772980 w 906898"/>
              <a:gd name="connsiteY2646" fmla="*/ 258613 h 906898"/>
              <a:gd name="connsiteX2647" fmla="*/ 770925 w 906898"/>
              <a:gd name="connsiteY2647" fmla="*/ 252416 h 906898"/>
              <a:gd name="connsiteX2648" fmla="*/ 775036 w 906898"/>
              <a:gd name="connsiteY2648" fmla="*/ 248285 h 906898"/>
              <a:gd name="connsiteX2649" fmla="*/ 783256 w 906898"/>
              <a:gd name="connsiteY2649" fmla="*/ 250350 h 906898"/>
              <a:gd name="connsiteX2650" fmla="*/ 787367 w 906898"/>
              <a:gd name="connsiteY2650" fmla="*/ 248285 h 906898"/>
              <a:gd name="connsiteX2651" fmla="*/ 793532 w 906898"/>
              <a:gd name="connsiteY2651" fmla="*/ 252416 h 906898"/>
              <a:gd name="connsiteX2652" fmla="*/ 791477 w 906898"/>
              <a:gd name="connsiteY2652" fmla="*/ 262745 h 906898"/>
              <a:gd name="connsiteX2653" fmla="*/ 772980 w 906898"/>
              <a:gd name="connsiteY2653" fmla="*/ 273074 h 906898"/>
              <a:gd name="connsiteX2654" fmla="*/ 758594 w 906898"/>
              <a:gd name="connsiteY2654" fmla="*/ 266877 h 906898"/>
              <a:gd name="connsiteX2655" fmla="*/ 754483 w 906898"/>
              <a:gd name="connsiteY2655" fmla="*/ 262745 h 906898"/>
              <a:gd name="connsiteX2656" fmla="*/ 750373 w 906898"/>
              <a:gd name="connsiteY2656" fmla="*/ 248285 h 906898"/>
              <a:gd name="connsiteX2657" fmla="*/ 750373 w 906898"/>
              <a:gd name="connsiteY2657" fmla="*/ 237956 h 906898"/>
              <a:gd name="connsiteX2658" fmla="*/ 764759 w 906898"/>
              <a:gd name="connsiteY2658" fmla="*/ 217298 h 906898"/>
              <a:gd name="connsiteX2659" fmla="*/ 131196 w 906898"/>
              <a:gd name="connsiteY2659" fmla="*/ 217298 h 906898"/>
              <a:gd name="connsiteX2660" fmla="*/ 131196 w 906898"/>
              <a:gd name="connsiteY2660" fmla="*/ 221424 h 906898"/>
              <a:gd name="connsiteX2661" fmla="*/ 129167 w 906898"/>
              <a:gd name="connsiteY2661" fmla="*/ 225551 h 906898"/>
              <a:gd name="connsiteX2662" fmla="*/ 119023 w 906898"/>
              <a:gd name="connsiteY2662" fmla="*/ 233803 h 906898"/>
              <a:gd name="connsiteX2663" fmla="*/ 119023 w 906898"/>
              <a:gd name="connsiteY2663" fmla="*/ 244119 h 906898"/>
              <a:gd name="connsiteX2664" fmla="*/ 112936 w 906898"/>
              <a:gd name="connsiteY2664" fmla="*/ 244119 h 906898"/>
              <a:gd name="connsiteX2665" fmla="*/ 119023 w 906898"/>
              <a:gd name="connsiteY2665" fmla="*/ 221424 h 906898"/>
              <a:gd name="connsiteX2666" fmla="*/ 131196 w 906898"/>
              <a:gd name="connsiteY2666" fmla="*/ 217298 h 906898"/>
              <a:gd name="connsiteX2667" fmla="*/ 793466 w 906898"/>
              <a:gd name="connsiteY2667" fmla="*/ 215306 h 906898"/>
              <a:gd name="connsiteX2668" fmla="*/ 799641 w 906898"/>
              <a:gd name="connsiteY2668" fmla="*/ 223580 h 906898"/>
              <a:gd name="connsiteX2669" fmla="*/ 807875 w 906898"/>
              <a:gd name="connsiteY2669" fmla="*/ 221512 h 906898"/>
              <a:gd name="connsiteX2670" fmla="*/ 811992 w 906898"/>
              <a:gd name="connsiteY2670" fmla="*/ 219443 h 906898"/>
              <a:gd name="connsiteX2671" fmla="*/ 816109 w 906898"/>
              <a:gd name="connsiteY2671" fmla="*/ 223580 h 906898"/>
              <a:gd name="connsiteX2672" fmla="*/ 811992 w 906898"/>
              <a:gd name="connsiteY2672" fmla="*/ 231855 h 906898"/>
              <a:gd name="connsiteX2673" fmla="*/ 805817 w 906898"/>
              <a:gd name="connsiteY2673" fmla="*/ 233924 h 906898"/>
              <a:gd name="connsiteX2674" fmla="*/ 803758 w 906898"/>
              <a:gd name="connsiteY2674" fmla="*/ 240129 h 906898"/>
              <a:gd name="connsiteX2675" fmla="*/ 795525 w 906898"/>
              <a:gd name="connsiteY2675" fmla="*/ 242198 h 906898"/>
              <a:gd name="connsiteX2676" fmla="*/ 791408 w 906898"/>
              <a:gd name="connsiteY2676" fmla="*/ 235992 h 906898"/>
              <a:gd name="connsiteX2677" fmla="*/ 793466 w 906898"/>
              <a:gd name="connsiteY2677" fmla="*/ 229786 h 906898"/>
              <a:gd name="connsiteX2678" fmla="*/ 787291 w 906898"/>
              <a:gd name="connsiteY2678" fmla="*/ 227718 h 906898"/>
              <a:gd name="connsiteX2679" fmla="*/ 787291 w 906898"/>
              <a:gd name="connsiteY2679" fmla="*/ 219443 h 906898"/>
              <a:gd name="connsiteX2680" fmla="*/ 793466 w 906898"/>
              <a:gd name="connsiteY2680" fmla="*/ 215306 h 906898"/>
              <a:gd name="connsiteX2681" fmla="*/ 184739 w 906898"/>
              <a:gd name="connsiteY2681" fmla="*/ 213314 h 906898"/>
              <a:gd name="connsiteX2682" fmla="*/ 195076 w 906898"/>
              <a:gd name="connsiteY2682" fmla="*/ 215361 h 906898"/>
              <a:gd name="connsiteX2683" fmla="*/ 197143 w 906898"/>
              <a:gd name="connsiteY2683" fmla="*/ 221503 h 906898"/>
              <a:gd name="connsiteX2684" fmla="*/ 205413 w 906898"/>
              <a:gd name="connsiteY2684" fmla="*/ 221503 h 906898"/>
              <a:gd name="connsiteX2685" fmla="*/ 209548 w 906898"/>
              <a:gd name="connsiteY2685" fmla="*/ 231740 h 906898"/>
              <a:gd name="connsiteX2686" fmla="*/ 205413 w 906898"/>
              <a:gd name="connsiteY2686" fmla="*/ 233787 h 906898"/>
              <a:gd name="connsiteX2687" fmla="*/ 201278 w 906898"/>
              <a:gd name="connsiteY2687" fmla="*/ 227645 h 906898"/>
              <a:gd name="connsiteX2688" fmla="*/ 195076 w 906898"/>
              <a:gd name="connsiteY2688" fmla="*/ 225598 h 906898"/>
              <a:gd name="connsiteX2689" fmla="*/ 186806 w 906898"/>
              <a:gd name="connsiteY2689" fmla="*/ 219456 h 906898"/>
              <a:gd name="connsiteX2690" fmla="*/ 180604 w 906898"/>
              <a:gd name="connsiteY2690" fmla="*/ 225598 h 906898"/>
              <a:gd name="connsiteX2691" fmla="*/ 172334 w 906898"/>
              <a:gd name="connsiteY2691" fmla="*/ 231740 h 906898"/>
              <a:gd name="connsiteX2692" fmla="*/ 166132 w 906898"/>
              <a:gd name="connsiteY2692" fmla="*/ 237882 h 906898"/>
              <a:gd name="connsiteX2693" fmla="*/ 166132 w 906898"/>
              <a:gd name="connsiteY2693" fmla="*/ 229693 h 906898"/>
              <a:gd name="connsiteX2694" fmla="*/ 176469 w 906898"/>
              <a:gd name="connsiteY2694" fmla="*/ 221503 h 906898"/>
              <a:gd name="connsiteX2695" fmla="*/ 184739 w 906898"/>
              <a:gd name="connsiteY2695" fmla="*/ 213314 h 906898"/>
              <a:gd name="connsiteX2696" fmla="*/ 803714 w 906898"/>
              <a:gd name="connsiteY2696" fmla="*/ 207006 h 906898"/>
              <a:gd name="connsiteX2697" fmla="*/ 807808 w 906898"/>
              <a:gd name="connsiteY2697" fmla="*/ 217440 h 906898"/>
              <a:gd name="connsiteX2698" fmla="*/ 803714 w 906898"/>
              <a:gd name="connsiteY2698" fmla="*/ 221614 h 906898"/>
              <a:gd name="connsiteX2699" fmla="*/ 799619 w 906898"/>
              <a:gd name="connsiteY2699" fmla="*/ 219527 h 906898"/>
              <a:gd name="connsiteX2700" fmla="*/ 797572 w 906898"/>
              <a:gd name="connsiteY2700" fmla="*/ 213267 h 906898"/>
              <a:gd name="connsiteX2701" fmla="*/ 803714 w 906898"/>
              <a:gd name="connsiteY2701" fmla="*/ 207006 h 906898"/>
              <a:gd name="connsiteX2702" fmla="*/ 125755 w 906898"/>
              <a:gd name="connsiteY2702" fmla="*/ 205788 h 906898"/>
              <a:gd name="connsiteX2703" fmla="*/ 131138 w 906898"/>
              <a:gd name="connsiteY2703" fmla="*/ 207078 h 906898"/>
              <a:gd name="connsiteX2704" fmla="*/ 131138 w 906898"/>
              <a:gd name="connsiteY2704" fmla="*/ 215335 h 906898"/>
              <a:gd name="connsiteX2705" fmla="*/ 124986 w 906898"/>
              <a:gd name="connsiteY2705" fmla="*/ 215335 h 906898"/>
              <a:gd name="connsiteX2706" fmla="*/ 112682 w 906898"/>
              <a:gd name="connsiteY2706" fmla="*/ 227720 h 906898"/>
              <a:gd name="connsiteX2707" fmla="*/ 112682 w 906898"/>
              <a:gd name="connsiteY2707" fmla="*/ 246297 h 906898"/>
              <a:gd name="connsiteX2708" fmla="*/ 104480 w 906898"/>
              <a:gd name="connsiteY2708" fmla="*/ 250426 h 906898"/>
              <a:gd name="connsiteX2709" fmla="*/ 100379 w 906898"/>
              <a:gd name="connsiteY2709" fmla="*/ 242169 h 906898"/>
              <a:gd name="connsiteX2710" fmla="*/ 102429 w 906898"/>
              <a:gd name="connsiteY2710" fmla="*/ 235977 h 906898"/>
              <a:gd name="connsiteX2711" fmla="*/ 100379 w 906898"/>
              <a:gd name="connsiteY2711" fmla="*/ 229784 h 906898"/>
              <a:gd name="connsiteX2712" fmla="*/ 104480 w 906898"/>
              <a:gd name="connsiteY2712" fmla="*/ 213271 h 906898"/>
              <a:gd name="connsiteX2713" fmla="*/ 114733 w 906898"/>
              <a:gd name="connsiteY2713" fmla="*/ 211206 h 906898"/>
              <a:gd name="connsiteX2714" fmla="*/ 118834 w 906898"/>
              <a:gd name="connsiteY2714" fmla="*/ 213271 h 906898"/>
              <a:gd name="connsiteX2715" fmla="*/ 118834 w 906898"/>
              <a:gd name="connsiteY2715" fmla="*/ 209142 h 906898"/>
              <a:gd name="connsiteX2716" fmla="*/ 125755 w 906898"/>
              <a:gd name="connsiteY2716" fmla="*/ 205788 h 906898"/>
              <a:gd name="connsiteX2717" fmla="*/ 815659 w 906898"/>
              <a:gd name="connsiteY2717" fmla="*/ 205526 h 906898"/>
              <a:gd name="connsiteX2718" fmla="*/ 815932 w 906898"/>
              <a:gd name="connsiteY2718" fmla="*/ 206340 h 906898"/>
              <a:gd name="connsiteX2719" fmla="*/ 817130 w 906898"/>
              <a:gd name="connsiteY2719" fmla="*/ 207309 h 906898"/>
              <a:gd name="connsiteX2720" fmla="*/ 843996 w 906898"/>
              <a:gd name="connsiteY2720" fmla="*/ 195967 h 906898"/>
              <a:gd name="connsiteX2721" fmla="*/ 844992 w 906898"/>
              <a:gd name="connsiteY2721" fmla="*/ 196714 h 906898"/>
              <a:gd name="connsiteX2722" fmla="*/ 843000 w 906898"/>
              <a:gd name="connsiteY2722" fmla="*/ 196714 h 906898"/>
              <a:gd name="connsiteX2723" fmla="*/ 843996 w 906898"/>
              <a:gd name="connsiteY2723" fmla="*/ 195967 h 906898"/>
              <a:gd name="connsiteX2724" fmla="*/ 242395 w 906898"/>
              <a:gd name="connsiteY2724" fmla="*/ 190738 h 906898"/>
              <a:gd name="connsiteX2725" fmla="*/ 248558 w 906898"/>
              <a:gd name="connsiteY2725" fmla="*/ 196935 h 906898"/>
              <a:gd name="connsiteX2726" fmla="*/ 252666 w 906898"/>
              <a:gd name="connsiteY2726" fmla="*/ 194870 h 906898"/>
              <a:gd name="connsiteX2727" fmla="*/ 260883 w 906898"/>
              <a:gd name="connsiteY2727" fmla="*/ 194870 h 906898"/>
              <a:gd name="connsiteX2728" fmla="*/ 264992 w 906898"/>
              <a:gd name="connsiteY2728" fmla="*/ 201067 h 906898"/>
              <a:gd name="connsiteX2729" fmla="*/ 254721 w 906898"/>
              <a:gd name="connsiteY2729" fmla="*/ 209330 h 906898"/>
              <a:gd name="connsiteX2730" fmla="*/ 238287 w 906898"/>
              <a:gd name="connsiteY2730" fmla="*/ 203133 h 906898"/>
              <a:gd name="connsiteX2731" fmla="*/ 236232 w 906898"/>
              <a:gd name="connsiteY2731" fmla="*/ 203133 h 906898"/>
              <a:gd name="connsiteX2732" fmla="*/ 234178 w 906898"/>
              <a:gd name="connsiteY2732" fmla="*/ 194870 h 906898"/>
              <a:gd name="connsiteX2733" fmla="*/ 242395 w 906898"/>
              <a:gd name="connsiteY2733" fmla="*/ 190738 h 906898"/>
              <a:gd name="connsiteX2734" fmla="*/ 155861 w 906898"/>
              <a:gd name="connsiteY2734" fmla="*/ 188485 h 906898"/>
              <a:gd name="connsiteX2735" fmla="*/ 169001 w 906898"/>
              <a:gd name="connsiteY2735" fmla="*/ 188485 h 906898"/>
              <a:gd name="connsiteX2736" fmla="*/ 180595 w 906898"/>
              <a:gd name="connsiteY2736" fmla="*/ 194675 h 906898"/>
              <a:gd name="connsiteX2737" fmla="*/ 182656 w 906898"/>
              <a:gd name="connsiteY2737" fmla="*/ 207054 h 906898"/>
              <a:gd name="connsiteX2738" fmla="*/ 174412 w 906898"/>
              <a:gd name="connsiteY2738" fmla="*/ 211180 h 906898"/>
              <a:gd name="connsiteX2739" fmla="*/ 172351 w 906898"/>
              <a:gd name="connsiteY2739" fmla="*/ 209117 h 906898"/>
              <a:gd name="connsiteX2740" fmla="*/ 168228 w 906898"/>
              <a:gd name="connsiteY2740" fmla="*/ 215306 h 906898"/>
              <a:gd name="connsiteX2741" fmla="*/ 159984 w 906898"/>
              <a:gd name="connsiteY2741" fmla="*/ 213243 h 906898"/>
              <a:gd name="connsiteX2742" fmla="*/ 157923 w 906898"/>
              <a:gd name="connsiteY2742" fmla="*/ 204990 h 906898"/>
              <a:gd name="connsiteX2743" fmla="*/ 162045 w 906898"/>
              <a:gd name="connsiteY2743" fmla="*/ 200864 h 906898"/>
              <a:gd name="connsiteX2744" fmla="*/ 166167 w 906898"/>
              <a:gd name="connsiteY2744" fmla="*/ 198801 h 906898"/>
              <a:gd name="connsiteX2745" fmla="*/ 162045 w 906898"/>
              <a:gd name="connsiteY2745" fmla="*/ 196738 h 906898"/>
              <a:gd name="connsiteX2746" fmla="*/ 147616 w 906898"/>
              <a:gd name="connsiteY2746" fmla="*/ 200864 h 906898"/>
              <a:gd name="connsiteX2747" fmla="*/ 143494 w 906898"/>
              <a:gd name="connsiteY2747" fmla="*/ 235937 h 906898"/>
              <a:gd name="connsiteX2748" fmla="*/ 147616 w 906898"/>
              <a:gd name="connsiteY2748" fmla="*/ 242127 h 906898"/>
              <a:gd name="connsiteX2749" fmla="*/ 143494 w 906898"/>
              <a:gd name="connsiteY2749" fmla="*/ 244190 h 906898"/>
              <a:gd name="connsiteX2750" fmla="*/ 135249 w 906898"/>
              <a:gd name="connsiteY2750" fmla="*/ 231811 h 906898"/>
              <a:gd name="connsiteX2751" fmla="*/ 137310 w 906898"/>
              <a:gd name="connsiteY2751" fmla="*/ 204990 h 906898"/>
              <a:gd name="connsiteX2752" fmla="*/ 155861 w 906898"/>
              <a:gd name="connsiteY2752" fmla="*/ 188485 h 906898"/>
              <a:gd name="connsiteX2753" fmla="*/ 139106 w 906898"/>
              <a:gd name="connsiteY2753" fmla="*/ 186246 h 906898"/>
              <a:gd name="connsiteX2754" fmla="*/ 143480 w 906898"/>
              <a:gd name="connsiteY2754" fmla="*/ 190655 h 906898"/>
              <a:gd name="connsiteX2755" fmla="*/ 143480 w 906898"/>
              <a:gd name="connsiteY2755" fmla="*/ 192730 h 906898"/>
              <a:gd name="connsiteX2756" fmla="*/ 139363 w 906898"/>
              <a:gd name="connsiteY2756" fmla="*/ 188580 h 906898"/>
              <a:gd name="connsiteX2757" fmla="*/ 133188 w 906898"/>
              <a:gd name="connsiteY2757" fmla="*/ 186505 h 906898"/>
              <a:gd name="connsiteX2758" fmla="*/ 139106 w 906898"/>
              <a:gd name="connsiteY2758" fmla="*/ 186246 h 906898"/>
              <a:gd name="connsiteX2759" fmla="*/ 240874 w 906898"/>
              <a:gd name="connsiteY2759" fmla="*/ 184902 h 906898"/>
              <a:gd name="connsiteX2760" fmla="*/ 250716 w 906898"/>
              <a:gd name="connsiteY2760" fmla="*/ 190738 h 906898"/>
              <a:gd name="connsiteX2761" fmla="*/ 264686 w 906898"/>
              <a:gd name="connsiteY2761" fmla="*/ 188726 h 906898"/>
              <a:gd name="connsiteX2762" fmla="*/ 265718 w 906898"/>
              <a:gd name="connsiteY2762" fmla="*/ 189461 h 906898"/>
              <a:gd name="connsiteX2763" fmla="*/ 271300 w 906898"/>
              <a:gd name="connsiteY2763" fmla="*/ 196963 h 906898"/>
              <a:gd name="connsiteX2764" fmla="*/ 269241 w 906898"/>
              <a:gd name="connsiteY2764" fmla="*/ 199038 h 906898"/>
              <a:gd name="connsiteX2765" fmla="*/ 261008 w 906898"/>
              <a:gd name="connsiteY2765" fmla="*/ 190738 h 906898"/>
              <a:gd name="connsiteX2766" fmla="*/ 250716 w 906898"/>
              <a:gd name="connsiteY2766" fmla="*/ 192813 h 906898"/>
              <a:gd name="connsiteX2767" fmla="*/ 238366 w 906898"/>
              <a:gd name="connsiteY2767" fmla="*/ 188663 h 906898"/>
              <a:gd name="connsiteX2768" fmla="*/ 232190 w 906898"/>
              <a:gd name="connsiteY2768" fmla="*/ 192813 h 906898"/>
              <a:gd name="connsiteX2769" fmla="*/ 230132 w 906898"/>
              <a:gd name="connsiteY2769" fmla="*/ 190738 h 906898"/>
              <a:gd name="connsiteX2770" fmla="*/ 236307 w 906898"/>
              <a:gd name="connsiteY2770" fmla="*/ 186588 h 906898"/>
              <a:gd name="connsiteX2771" fmla="*/ 240874 w 906898"/>
              <a:gd name="connsiteY2771" fmla="*/ 184902 h 906898"/>
              <a:gd name="connsiteX2772" fmla="*/ 784458 w 906898"/>
              <a:gd name="connsiteY2772" fmla="*/ 183976 h 906898"/>
              <a:gd name="connsiteX2773" fmla="*/ 793496 w 906898"/>
              <a:gd name="connsiteY2773" fmla="*/ 184489 h 906898"/>
              <a:gd name="connsiteX2774" fmla="*/ 797627 w 906898"/>
              <a:gd name="connsiteY2774" fmla="*/ 192691 h 906898"/>
              <a:gd name="connsiteX2775" fmla="*/ 803824 w 906898"/>
              <a:gd name="connsiteY2775" fmla="*/ 194742 h 906898"/>
              <a:gd name="connsiteX2776" fmla="*/ 795561 w 906898"/>
              <a:gd name="connsiteY2776" fmla="*/ 211146 h 906898"/>
              <a:gd name="connsiteX2777" fmla="*/ 791430 w 906898"/>
              <a:gd name="connsiteY2777" fmla="*/ 213197 h 906898"/>
              <a:gd name="connsiteX2778" fmla="*/ 783167 w 906898"/>
              <a:gd name="connsiteY2778" fmla="*/ 215248 h 906898"/>
              <a:gd name="connsiteX2779" fmla="*/ 774904 w 906898"/>
              <a:gd name="connsiteY2779" fmla="*/ 217298 h 906898"/>
              <a:gd name="connsiteX2780" fmla="*/ 766641 w 906898"/>
              <a:gd name="connsiteY2780" fmla="*/ 211146 h 906898"/>
              <a:gd name="connsiteX2781" fmla="*/ 768707 w 906898"/>
              <a:gd name="connsiteY2781" fmla="*/ 202944 h 906898"/>
              <a:gd name="connsiteX2782" fmla="*/ 772838 w 906898"/>
              <a:gd name="connsiteY2782" fmla="*/ 198843 h 906898"/>
              <a:gd name="connsiteX2783" fmla="*/ 776970 w 906898"/>
              <a:gd name="connsiteY2783" fmla="*/ 186539 h 906898"/>
              <a:gd name="connsiteX2784" fmla="*/ 784458 w 906898"/>
              <a:gd name="connsiteY2784" fmla="*/ 183976 h 906898"/>
              <a:gd name="connsiteX2785" fmla="*/ 724801 w 906898"/>
              <a:gd name="connsiteY2785" fmla="*/ 180255 h 906898"/>
              <a:gd name="connsiteX2786" fmla="*/ 735839 w 906898"/>
              <a:gd name="connsiteY2786" fmla="*/ 180512 h 906898"/>
              <a:gd name="connsiteX2787" fmla="*/ 739946 w 906898"/>
              <a:gd name="connsiteY2787" fmla="*/ 186688 h 906898"/>
              <a:gd name="connsiteX2788" fmla="*/ 737892 w 906898"/>
              <a:gd name="connsiteY2788" fmla="*/ 190805 h 906898"/>
              <a:gd name="connsiteX2789" fmla="*/ 737892 w 906898"/>
              <a:gd name="connsiteY2789" fmla="*/ 192863 h 906898"/>
              <a:gd name="connsiteX2790" fmla="*/ 737892 w 906898"/>
              <a:gd name="connsiteY2790" fmla="*/ 201097 h 906898"/>
              <a:gd name="connsiteX2791" fmla="*/ 731732 w 906898"/>
              <a:gd name="connsiteY2791" fmla="*/ 203155 h 906898"/>
              <a:gd name="connsiteX2792" fmla="*/ 725571 w 906898"/>
              <a:gd name="connsiteY2792" fmla="*/ 199038 h 906898"/>
              <a:gd name="connsiteX2793" fmla="*/ 729678 w 906898"/>
              <a:gd name="connsiteY2793" fmla="*/ 192863 h 906898"/>
              <a:gd name="connsiteX2794" fmla="*/ 725571 w 906898"/>
              <a:gd name="connsiteY2794" fmla="*/ 190805 h 906898"/>
              <a:gd name="connsiteX2795" fmla="*/ 719411 w 906898"/>
              <a:gd name="connsiteY2795" fmla="*/ 196980 h 906898"/>
              <a:gd name="connsiteX2796" fmla="*/ 725571 w 906898"/>
              <a:gd name="connsiteY2796" fmla="*/ 215505 h 906898"/>
              <a:gd name="connsiteX2797" fmla="*/ 754320 w 906898"/>
              <a:gd name="connsiteY2797" fmla="*/ 219622 h 906898"/>
              <a:gd name="connsiteX2798" fmla="*/ 764587 w 906898"/>
              <a:gd name="connsiteY2798" fmla="*/ 211388 h 906898"/>
              <a:gd name="connsiteX2799" fmla="*/ 764587 w 906898"/>
              <a:gd name="connsiteY2799" fmla="*/ 215505 h 906898"/>
              <a:gd name="connsiteX2800" fmla="*/ 733785 w 906898"/>
              <a:gd name="connsiteY2800" fmla="*/ 225797 h 906898"/>
              <a:gd name="connsiteX2801" fmla="*/ 719411 w 906898"/>
              <a:gd name="connsiteY2801" fmla="*/ 217564 h 906898"/>
              <a:gd name="connsiteX2802" fmla="*/ 715304 w 906898"/>
              <a:gd name="connsiteY2802" fmla="*/ 213447 h 906898"/>
              <a:gd name="connsiteX2803" fmla="*/ 713250 w 906898"/>
              <a:gd name="connsiteY2803" fmla="*/ 207272 h 906898"/>
              <a:gd name="connsiteX2804" fmla="*/ 715304 w 906898"/>
              <a:gd name="connsiteY2804" fmla="*/ 184629 h 906898"/>
              <a:gd name="connsiteX2805" fmla="*/ 724801 w 906898"/>
              <a:gd name="connsiteY2805" fmla="*/ 180255 h 906898"/>
              <a:gd name="connsiteX2806" fmla="*/ 276280 w 906898"/>
              <a:gd name="connsiteY2806" fmla="*/ 179326 h 906898"/>
              <a:gd name="connsiteX2807" fmla="*/ 281497 w 906898"/>
              <a:gd name="connsiteY2807" fmla="*/ 182438 h 906898"/>
              <a:gd name="connsiteX2808" fmla="*/ 283584 w 906898"/>
              <a:gd name="connsiteY2808" fmla="*/ 190738 h 906898"/>
              <a:gd name="connsiteX2809" fmla="*/ 279410 w 906898"/>
              <a:gd name="connsiteY2809" fmla="*/ 182438 h 906898"/>
              <a:gd name="connsiteX2810" fmla="*/ 201137 w 906898"/>
              <a:gd name="connsiteY2810" fmla="*/ 178196 h 906898"/>
              <a:gd name="connsiteX2811" fmla="*/ 229886 w 906898"/>
              <a:gd name="connsiteY2811" fmla="*/ 196788 h 906898"/>
              <a:gd name="connsiteX2812" fmla="*/ 229886 w 906898"/>
              <a:gd name="connsiteY2812" fmla="*/ 229840 h 906898"/>
              <a:gd name="connsiteX2813" fmla="*/ 225779 w 906898"/>
              <a:gd name="connsiteY2813" fmla="*/ 229840 h 906898"/>
              <a:gd name="connsiteX2814" fmla="*/ 227833 w 906898"/>
              <a:gd name="connsiteY2814" fmla="*/ 223643 h 906898"/>
              <a:gd name="connsiteX2815" fmla="*/ 215512 w 906898"/>
              <a:gd name="connsiteY2815" fmla="*/ 190591 h 906898"/>
              <a:gd name="connsiteX2816" fmla="*/ 199084 w 906898"/>
              <a:gd name="connsiteY2816" fmla="*/ 188525 h 906898"/>
              <a:gd name="connsiteX2817" fmla="*/ 194977 w 906898"/>
              <a:gd name="connsiteY2817" fmla="*/ 192656 h 906898"/>
              <a:gd name="connsiteX2818" fmla="*/ 205244 w 906898"/>
              <a:gd name="connsiteY2818" fmla="*/ 192656 h 906898"/>
              <a:gd name="connsiteX2819" fmla="*/ 209351 w 906898"/>
              <a:gd name="connsiteY2819" fmla="*/ 198854 h 906898"/>
              <a:gd name="connsiteX2820" fmla="*/ 203191 w 906898"/>
              <a:gd name="connsiteY2820" fmla="*/ 207117 h 906898"/>
              <a:gd name="connsiteX2821" fmla="*/ 199084 w 906898"/>
              <a:gd name="connsiteY2821" fmla="*/ 207117 h 906898"/>
              <a:gd name="connsiteX2822" fmla="*/ 194977 w 906898"/>
              <a:gd name="connsiteY2822" fmla="*/ 202985 h 906898"/>
              <a:gd name="connsiteX2823" fmla="*/ 188817 w 906898"/>
              <a:gd name="connsiteY2823" fmla="*/ 205051 h 906898"/>
              <a:gd name="connsiteX2824" fmla="*/ 184710 w 906898"/>
              <a:gd name="connsiteY2824" fmla="*/ 190591 h 906898"/>
              <a:gd name="connsiteX2825" fmla="*/ 201137 w 906898"/>
              <a:gd name="connsiteY2825" fmla="*/ 178196 h 906898"/>
              <a:gd name="connsiteX2826" fmla="*/ 273671 w 906898"/>
              <a:gd name="connsiteY2826" fmla="*/ 177770 h 906898"/>
              <a:gd name="connsiteX2827" fmla="*/ 275236 w 906898"/>
              <a:gd name="connsiteY2827" fmla="*/ 178288 h 906898"/>
              <a:gd name="connsiteX2828" fmla="*/ 276280 w 906898"/>
              <a:gd name="connsiteY2828" fmla="*/ 179326 h 906898"/>
              <a:gd name="connsiteX2829" fmla="*/ 270019 w 906898"/>
              <a:gd name="connsiteY2829" fmla="*/ 175435 h 906898"/>
              <a:gd name="connsiteX2830" fmla="*/ 271062 w 906898"/>
              <a:gd name="connsiteY2830" fmla="*/ 176213 h 906898"/>
              <a:gd name="connsiteX2831" fmla="*/ 273671 w 906898"/>
              <a:gd name="connsiteY2831" fmla="*/ 177770 h 906898"/>
              <a:gd name="connsiteX2832" fmla="*/ 269758 w 906898"/>
              <a:gd name="connsiteY2832" fmla="*/ 176473 h 906898"/>
              <a:gd name="connsiteX2833" fmla="*/ 268976 w 906898"/>
              <a:gd name="connsiteY2833" fmla="*/ 176213 h 906898"/>
              <a:gd name="connsiteX2834" fmla="*/ 270019 w 906898"/>
              <a:gd name="connsiteY2834" fmla="*/ 175435 h 906898"/>
              <a:gd name="connsiteX2835" fmla="*/ 768765 w 906898"/>
              <a:gd name="connsiteY2835" fmla="*/ 174221 h 906898"/>
              <a:gd name="connsiteX2836" fmla="*/ 785233 w 906898"/>
              <a:gd name="connsiteY2836" fmla="*/ 180446 h 906898"/>
              <a:gd name="connsiteX2837" fmla="*/ 785233 w 906898"/>
              <a:gd name="connsiteY2837" fmla="*/ 182521 h 906898"/>
              <a:gd name="connsiteX2838" fmla="*/ 768765 w 906898"/>
              <a:gd name="connsiteY2838" fmla="*/ 184596 h 906898"/>
              <a:gd name="connsiteX2839" fmla="*/ 764649 w 906898"/>
              <a:gd name="connsiteY2839" fmla="*/ 180446 h 906898"/>
              <a:gd name="connsiteX2840" fmla="*/ 768765 w 906898"/>
              <a:gd name="connsiteY2840" fmla="*/ 174221 h 906898"/>
              <a:gd name="connsiteX2841" fmla="*/ 180872 w 906898"/>
              <a:gd name="connsiteY2841" fmla="*/ 173938 h 906898"/>
              <a:gd name="connsiteX2842" fmla="*/ 190956 w 906898"/>
              <a:gd name="connsiteY2842" fmla="*/ 176241 h 906898"/>
              <a:gd name="connsiteX2843" fmla="*/ 190956 w 906898"/>
              <a:gd name="connsiteY2843" fmla="*/ 178288 h 906898"/>
              <a:gd name="connsiteX2844" fmla="*/ 188888 w 906898"/>
              <a:gd name="connsiteY2844" fmla="*/ 180336 h 906898"/>
              <a:gd name="connsiteX2845" fmla="*/ 172339 w 906898"/>
              <a:gd name="connsiteY2845" fmla="*/ 178288 h 906898"/>
              <a:gd name="connsiteX2846" fmla="*/ 166133 w 906898"/>
              <a:gd name="connsiteY2846" fmla="*/ 184430 h 906898"/>
              <a:gd name="connsiteX2847" fmla="*/ 164064 w 906898"/>
              <a:gd name="connsiteY2847" fmla="*/ 184430 h 906898"/>
              <a:gd name="connsiteX2848" fmla="*/ 172339 w 906898"/>
              <a:gd name="connsiteY2848" fmla="*/ 176241 h 906898"/>
              <a:gd name="connsiteX2849" fmla="*/ 180872 w 906898"/>
              <a:gd name="connsiteY2849" fmla="*/ 173938 h 906898"/>
              <a:gd name="connsiteX2850" fmla="*/ 260717 w 906898"/>
              <a:gd name="connsiteY2850" fmla="*/ 173392 h 906898"/>
              <a:gd name="connsiteX2851" fmla="*/ 261008 w 906898"/>
              <a:gd name="connsiteY2851" fmla="*/ 174138 h 906898"/>
              <a:gd name="connsiteX2852" fmla="*/ 258684 w 906898"/>
              <a:gd name="connsiteY2852" fmla="*/ 174138 h 906898"/>
              <a:gd name="connsiteX2853" fmla="*/ 260717 w 906898"/>
              <a:gd name="connsiteY2853" fmla="*/ 173392 h 906898"/>
              <a:gd name="connsiteX2854" fmla="*/ 710201 w 906898"/>
              <a:gd name="connsiteY2854" fmla="*/ 171425 h 906898"/>
              <a:gd name="connsiteX2855" fmla="*/ 713189 w 906898"/>
              <a:gd name="connsiteY2855" fmla="*/ 172188 h 906898"/>
              <a:gd name="connsiteX2856" fmla="*/ 709205 w 906898"/>
              <a:gd name="connsiteY2856" fmla="*/ 178288 h 906898"/>
              <a:gd name="connsiteX2857" fmla="*/ 709205 w 906898"/>
              <a:gd name="connsiteY2857" fmla="*/ 182355 h 906898"/>
              <a:gd name="connsiteX2858" fmla="*/ 711197 w 906898"/>
              <a:gd name="connsiteY2858" fmla="*/ 186422 h 906898"/>
              <a:gd name="connsiteX2859" fmla="*/ 707213 w 906898"/>
              <a:gd name="connsiteY2859" fmla="*/ 182355 h 906898"/>
              <a:gd name="connsiteX2860" fmla="*/ 707213 w 906898"/>
              <a:gd name="connsiteY2860" fmla="*/ 173143 h 906898"/>
              <a:gd name="connsiteX2861" fmla="*/ 708173 w 906898"/>
              <a:gd name="connsiteY2861" fmla="*/ 171943 h 906898"/>
              <a:gd name="connsiteX2862" fmla="*/ 659737 w 906898"/>
              <a:gd name="connsiteY2862" fmla="*/ 168163 h 906898"/>
              <a:gd name="connsiteX2863" fmla="*/ 663887 w 906898"/>
              <a:gd name="connsiteY2863" fmla="*/ 168163 h 906898"/>
              <a:gd name="connsiteX2864" fmla="*/ 665962 w 906898"/>
              <a:gd name="connsiteY2864" fmla="*/ 176352 h 906898"/>
              <a:gd name="connsiteX2865" fmla="*/ 663887 w 906898"/>
              <a:gd name="connsiteY2865" fmla="*/ 180446 h 906898"/>
              <a:gd name="connsiteX2866" fmla="*/ 661831 w 906898"/>
              <a:gd name="connsiteY2866" fmla="*/ 174359 h 906898"/>
              <a:gd name="connsiteX2867" fmla="*/ 661862 w 906898"/>
              <a:gd name="connsiteY2867" fmla="*/ 174233 h 906898"/>
              <a:gd name="connsiteX2868" fmla="*/ 661750 w 906898"/>
              <a:gd name="connsiteY2868" fmla="*/ 174120 h 906898"/>
              <a:gd name="connsiteX2869" fmla="*/ 629009 w 906898"/>
              <a:gd name="connsiteY2869" fmla="*/ 168163 h 906898"/>
              <a:gd name="connsiteX2870" fmla="*/ 639338 w 906898"/>
              <a:gd name="connsiteY2870" fmla="*/ 172242 h 906898"/>
              <a:gd name="connsiteX2871" fmla="*/ 639338 w 906898"/>
              <a:gd name="connsiteY2871" fmla="*/ 180399 h 906898"/>
              <a:gd name="connsiteX2872" fmla="*/ 639338 w 906898"/>
              <a:gd name="connsiteY2872" fmla="*/ 184478 h 906898"/>
              <a:gd name="connsiteX2873" fmla="*/ 643469 w 906898"/>
              <a:gd name="connsiteY2873" fmla="*/ 188557 h 906898"/>
              <a:gd name="connsiteX2874" fmla="*/ 641404 w 906898"/>
              <a:gd name="connsiteY2874" fmla="*/ 194675 h 906898"/>
              <a:gd name="connsiteX2875" fmla="*/ 637272 w 906898"/>
              <a:gd name="connsiteY2875" fmla="*/ 196714 h 906898"/>
              <a:gd name="connsiteX2876" fmla="*/ 629009 w 906898"/>
              <a:gd name="connsiteY2876" fmla="*/ 190596 h 906898"/>
              <a:gd name="connsiteX2877" fmla="*/ 631075 w 906898"/>
              <a:gd name="connsiteY2877" fmla="*/ 184478 h 906898"/>
              <a:gd name="connsiteX2878" fmla="*/ 629009 w 906898"/>
              <a:gd name="connsiteY2878" fmla="*/ 174282 h 906898"/>
              <a:gd name="connsiteX2879" fmla="*/ 629009 w 906898"/>
              <a:gd name="connsiteY2879" fmla="*/ 168163 h 906898"/>
              <a:gd name="connsiteX2880" fmla="*/ 246447 w 906898"/>
              <a:gd name="connsiteY2880" fmla="*/ 168163 h 906898"/>
              <a:gd name="connsiteX2881" fmla="*/ 258755 w 906898"/>
              <a:gd name="connsiteY2881" fmla="*/ 174292 h 906898"/>
              <a:gd name="connsiteX2882" fmla="*/ 258755 w 906898"/>
              <a:gd name="connsiteY2882" fmla="*/ 178378 h 906898"/>
              <a:gd name="connsiteX2883" fmla="*/ 275165 w 906898"/>
              <a:gd name="connsiteY2883" fmla="*/ 182464 h 906898"/>
              <a:gd name="connsiteX2884" fmla="*/ 279268 w 906898"/>
              <a:gd name="connsiteY2884" fmla="*/ 190636 h 906898"/>
              <a:gd name="connsiteX2885" fmla="*/ 273114 w 906898"/>
              <a:gd name="connsiteY2885" fmla="*/ 194722 h 906898"/>
              <a:gd name="connsiteX2886" fmla="*/ 265718 w 906898"/>
              <a:gd name="connsiteY2886" fmla="*/ 189461 h 906898"/>
              <a:gd name="connsiteX2887" fmla="*/ 265125 w 906898"/>
              <a:gd name="connsiteY2887" fmla="*/ 188663 h 906898"/>
              <a:gd name="connsiteX2888" fmla="*/ 264686 w 906898"/>
              <a:gd name="connsiteY2888" fmla="*/ 188726 h 906898"/>
              <a:gd name="connsiteX2889" fmla="*/ 258755 w 906898"/>
              <a:gd name="connsiteY2889" fmla="*/ 184507 h 906898"/>
              <a:gd name="connsiteX2890" fmla="*/ 252601 w 906898"/>
              <a:gd name="connsiteY2890" fmla="*/ 186550 h 906898"/>
              <a:gd name="connsiteX2891" fmla="*/ 236191 w 906898"/>
              <a:gd name="connsiteY2891" fmla="*/ 182464 h 906898"/>
              <a:gd name="connsiteX2892" fmla="*/ 227986 w 906898"/>
              <a:gd name="connsiteY2892" fmla="*/ 188593 h 906898"/>
              <a:gd name="connsiteX2893" fmla="*/ 221832 w 906898"/>
              <a:gd name="connsiteY2893" fmla="*/ 184507 h 906898"/>
              <a:gd name="connsiteX2894" fmla="*/ 223883 w 906898"/>
              <a:gd name="connsiteY2894" fmla="*/ 178378 h 906898"/>
              <a:gd name="connsiteX2895" fmla="*/ 227986 w 906898"/>
              <a:gd name="connsiteY2895" fmla="*/ 174292 h 906898"/>
              <a:gd name="connsiteX2896" fmla="*/ 236191 w 906898"/>
              <a:gd name="connsiteY2896" fmla="*/ 176335 h 906898"/>
              <a:gd name="connsiteX2897" fmla="*/ 238242 w 906898"/>
              <a:gd name="connsiteY2897" fmla="*/ 176335 h 906898"/>
              <a:gd name="connsiteX2898" fmla="*/ 246447 w 906898"/>
              <a:gd name="connsiteY2898" fmla="*/ 168163 h 906898"/>
              <a:gd name="connsiteX2899" fmla="*/ 213532 w 906898"/>
              <a:gd name="connsiteY2899" fmla="*/ 168163 h 906898"/>
              <a:gd name="connsiteX2900" fmla="*/ 215635 w 906898"/>
              <a:gd name="connsiteY2900" fmla="*/ 172242 h 906898"/>
              <a:gd name="connsiteX2901" fmla="*/ 215635 w 906898"/>
              <a:gd name="connsiteY2901" fmla="*/ 176320 h 906898"/>
              <a:gd name="connsiteX2902" fmla="*/ 219840 w 906898"/>
              <a:gd name="connsiteY2902" fmla="*/ 182438 h 906898"/>
              <a:gd name="connsiteX2903" fmla="*/ 213532 w 906898"/>
              <a:gd name="connsiteY2903" fmla="*/ 178359 h 906898"/>
              <a:gd name="connsiteX2904" fmla="*/ 213532 w 906898"/>
              <a:gd name="connsiteY2904" fmla="*/ 168163 h 906898"/>
              <a:gd name="connsiteX2905" fmla="*/ 633178 w 906898"/>
              <a:gd name="connsiteY2905" fmla="*/ 163846 h 906898"/>
              <a:gd name="connsiteX2906" fmla="*/ 641312 w 906898"/>
              <a:gd name="connsiteY2906" fmla="*/ 165912 h 906898"/>
              <a:gd name="connsiteX2907" fmla="*/ 645379 w 906898"/>
              <a:gd name="connsiteY2907" fmla="*/ 172110 h 906898"/>
              <a:gd name="connsiteX2908" fmla="*/ 645379 w 906898"/>
              <a:gd name="connsiteY2908" fmla="*/ 182438 h 906898"/>
              <a:gd name="connsiteX2909" fmla="*/ 649446 w 906898"/>
              <a:gd name="connsiteY2909" fmla="*/ 188635 h 906898"/>
              <a:gd name="connsiteX2910" fmla="*/ 645379 w 906898"/>
              <a:gd name="connsiteY2910" fmla="*/ 201030 h 906898"/>
              <a:gd name="connsiteX2911" fmla="*/ 641312 w 906898"/>
              <a:gd name="connsiteY2911" fmla="*/ 198964 h 906898"/>
              <a:gd name="connsiteX2912" fmla="*/ 643345 w 906898"/>
              <a:gd name="connsiteY2912" fmla="*/ 184504 h 906898"/>
              <a:gd name="connsiteX2913" fmla="*/ 641312 w 906898"/>
              <a:gd name="connsiteY2913" fmla="*/ 182438 h 906898"/>
              <a:gd name="connsiteX2914" fmla="*/ 641312 w 906898"/>
              <a:gd name="connsiteY2914" fmla="*/ 172110 h 906898"/>
              <a:gd name="connsiteX2915" fmla="*/ 633178 w 906898"/>
              <a:gd name="connsiteY2915" fmla="*/ 165912 h 906898"/>
              <a:gd name="connsiteX2916" fmla="*/ 633178 w 906898"/>
              <a:gd name="connsiteY2916" fmla="*/ 163846 h 906898"/>
              <a:gd name="connsiteX2917" fmla="*/ 764042 w 906898"/>
              <a:gd name="connsiteY2917" fmla="*/ 163428 h 906898"/>
              <a:gd name="connsiteX2918" fmla="*/ 772949 w 906898"/>
              <a:gd name="connsiteY2918" fmla="*/ 170071 h 906898"/>
              <a:gd name="connsiteX2919" fmla="*/ 768863 w 906898"/>
              <a:gd name="connsiteY2919" fmla="*/ 172126 h 906898"/>
              <a:gd name="connsiteX2920" fmla="*/ 762733 w 906898"/>
              <a:gd name="connsiteY2920" fmla="*/ 178288 h 906898"/>
              <a:gd name="connsiteX2921" fmla="*/ 766820 w 906898"/>
              <a:gd name="connsiteY2921" fmla="*/ 186505 h 906898"/>
              <a:gd name="connsiteX2922" fmla="*/ 772949 w 906898"/>
              <a:gd name="connsiteY2922" fmla="*/ 188559 h 906898"/>
              <a:gd name="connsiteX2923" fmla="*/ 768863 w 906898"/>
              <a:gd name="connsiteY2923" fmla="*/ 192668 h 906898"/>
              <a:gd name="connsiteX2924" fmla="*/ 758647 w 906898"/>
              <a:gd name="connsiteY2924" fmla="*/ 192668 h 906898"/>
              <a:gd name="connsiteX2925" fmla="*/ 754561 w 906898"/>
              <a:gd name="connsiteY2925" fmla="*/ 186505 h 906898"/>
              <a:gd name="connsiteX2926" fmla="*/ 748432 w 906898"/>
              <a:gd name="connsiteY2926" fmla="*/ 184451 h 906898"/>
              <a:gd name="connsiteX2927" fmla="*/ 746389 w 906898"/>
              <a:gd name="connsiteY2927" fmla="*/ 178288 h 906898"/>
              <a:gd name="connsiteX2928" fmla="*/ 750475 w 906898"/>
              <a:gd name="connsiteY2928" fmla="*/ 172126 h 906898"/>
              <a:gd name="connsiteX2929" fmla="*/ 756604 w 906898"/>
              <a:gd name="connsiteY2929" fmla="*/ 170071 h 906898"/>
              <a:gd name="connsiteX2930" fmla="*/ 760690 w 906898"/>
              <a:gd name="connsiteY2930" fmla="*/ 163909 h 906898"/>
              <a:gd name="connsiteX2931" fmla="*/ 764042 w 906898"/>
              <a:gd name="connsiteY2931" fmla="*/ 163428 h 906898"/>
              <a:gd name="connsiteX2932" fmla="*/ 447229 w 906898"/>
              <a:gd name="connsiteY2932" fmla="*/ 161901 h 906898"/>
              <a:gd name="connsiteX2933" fmla="*/ 155681 w 906898"/>
              <a:gd name="connsiteY2933" fmla="*/ 453449 h 906898"/>
              <a:gd name="connsiteX2934" fmla="*/ 447229 w 906898"/>
              <a:gd name="connsiteY2934" fmla="*/ 744997 h 906898"/>
              <a:gd name="connsiteX2935" fmla="*/ 738777 w 906898"/>
              <a:gd name="connsiteY2935" fmla="*/ 453449 h 906898"/>
              <a:gd name="connsiteX2936" fmla="*/ 447229 w 906898"/>
              <a:gd name="connsiteY2936" fmla="*/ 161901 h 906898"/>
              <a:gd name="connsiteX2937" fmla="*/ 174384 w 906898"/>
              <a:gd name="connsiteY2937" fmla="*/ 160374 h 906898"/>
              <a:gd name="connsiteX2938" fmla="*/ 178506 w 906898"/>
              <a:gd name="connsiteY2938" fmla="*/ 161911 h 906898"/>
              <a:gd name="connsiteX2939" fmla="*/ 182629 w 906898"/>
              <a:gd name="connsiteY2939" fmla="*/ 166005 h 906898"/>
              <a:gd name="connsiteX2940" fmla="*/ 184690 w 906898"/>
              <a:gd name="connsiteY2940" fmla="*/ 163958 h 906898"/>
              <a:gd name="connsiteX2941" fmla="*/ 192934 w 906898"/>
              <a:gd name="connsiteY2941" fmla="*/ 163958 h 906898"/>
              <a:gd name="connsiteX2942" fmla="*/ 194996 w 906898"/>
              <a:gd name="connsiteY2942" fmla="*/ 170099 h 906898"/>
              <a:gd name="connsiteX2943" fmla="*/ 201179 w 906898"/>
              <a:gd name="connsiteY2943" fmla="*/ 172147 h 906898"/>
              <a:gd name="connsiteX2944" fmla="*/ 203240 w 906898"/>
              <a:gd name="connsiteY2944" fmla="*/ 174194 h 906898"/>
              <a:gd name="connsiteX2945" fmla="*/ 199118 w 906898"/>
              <a:gd name="connsiteY2945" fmla="*/ 176241 h 906898"/>
              <a:gd name="connsiteX2946" fmla="*/ 184690 w 906898"/>
              <a:gd name="connsiteY2946" fmla="*/ 172147 h 906898"/>
              <a:gd name="connsiteX2947" fmla="*/ 164078 w 906898"/>
              <a:gd name="connsiteY2947" fmla="*/ 178288 h 906898"/>
              <a:gd name="connsiteX2948" fmla="*/ 155834 w 906898"/>
              <a:gd name="connsiteY2948" fmla="*/ 184430 h 906898"/>
              <a:gd name="connsiteX2949" fmla="*/ 155834 w 906898"/>
              <a:gd name="connsiteY2949" fmla="*/ 182383 h 906898"/>
              <a:gd name="connsiteX2950" fmla="*/ 159956 w 906898"/>
              <a:gd name="connsiteY2950" fmla="*/ 178288 h 906898"/>
              <a:gd name="connsiteX2951" fmla="*/ 159956 w 906898"/>
              <a:gd name="connsiteY2951" fmla="*/ 172147 h 906898"/>
              <a:gd name="connsiteX2952" fmla="*/ 166139 w 906898"/>
              <a:gd name="connsiteY2952" fmla="*/ 168052 h 906898"/>
              <a:gd name="connsiteX2953" fmla="*/ 170262 w 906898"/>
              <a:gd name="connsiteY2953" fmla="*/ 161911 h 906898"/>
              <a:gd name="connsiteX2954" fmla="*/ 174384 w 906898"/>
              <a:gd name="connsiteY2954" fmla="*/ 160374 h 906898"/>
              <a:gd name="connsiteX2955" fmla="*/ 703993 w 906898"/>
              <a:gd name="connsiteY2955" fmla="*/ 159415 h 906898"/>
              <a:gd name="connsiteX2956" fmla="*/ 707080 w 906898"/>
              <a:gd name="connsiteY2956" fmla="*/ 159929 h 906898"/>
              <a:gd name="connsiteX2957" fmla="*/ 711197 w 906898"/>
              <a:gd name="connsiteY2957" fmla="*/ 168163 h 906898"/>
              <a:gd name="connsiteX2958" fmla="*/ 708173 w 906898"/>
              <a:gd name="connsiteY2958" fmla="*/ 171943 h 906898"/>
              <a:gd name="connsiteX2959" fmla="*/ 707213 w 906898"/>
              <a:gd name="connsiteY2959" fmla="*/ 172188 h 906898"/>
              <a:gd name="connsiteX2960" fmla="*/ 707213 w 906898"/>
              <a:gd name="connsiteY2960" fmla="*/ 173143 h 906898"/>
              <a:gd name="connsiteX2961" fmla="*/ 702963 w 906898"/>
              <a:gd name="connsiteY2961" fmla="*/ 178454 h 906898"/>
              <a:gd name="connsiteX2962" fmla="*/ 707080 w 906898"/>
              <a:gd name="connsiteY2962" fmla="*/ 186688 h 906898"/>
              <a:gd name="connsiteX2963" fmla="*/ 711197 w 906898"/>
              <a:gd name="connsiteY2963" fmla="*/ 188746 h 906898"/>
              <a:gd name="connsiteX2964" fmla="*/ 709139 w 906898"/>
              <a:gd name="connsiteY2964" fmla="*/ 199038 h 906898"/>
              <a:gd name="connsiteX2965" fmla="*/ 700905 w 906898"/>
              <a:gd name="connsiteY2965" fmla="*/ 196980 h 906898"/>
              <a:gd name="connsiteX2966" fmla="*/ 698847 w 906898"/>
              <a:gd name="connsiteY2966" fmla="*/ 190805 h 906898"/>
              <a:gd name="connsiteX2967" fmla="*/ 696788 w 906898"/>
              <a:gd name="connsiteY2967" fmla="*/ 184629 h 906898"/>
              <a:gd name="connsiteX2968" fmla="*/ 690613 w 906898"/>
              <a:gd name="connsiteY2968" fmla="*/ 178454 h 906898"/>
              <a:gd name="connsiteX2969" fmla="*/ 694730 w 906898"/>
              <a:gd name="connsiteY2969" fmla="*/ 170221 h 906898"/>
              <a:gd name="connsiteX2970" fmla="*/ 698847 w 906898"/>
              <a:gd name="connsiteY2970" fmla="*/ 168163 h 906898"/>
              <a:gd name="connsiteX2971" fmla="*/ 700905 w 906898"/>
              <a:gd name="connsiteY2971" fmla="*/ 161987 h 906898"/>
              <a:gd name="connsiteX2972" fmla="*/ 703993 w 906898"/>
              <a:gd name="connsiteY2972" fmla="*/ 159415 h 906898"/>
              <a:gd name="connsiteX2973" fmla="*/ 447229 w 906898"/>
              <a:gd name="connsiteY2973" fmla="*/ 155446 h 906898"/>
              <a:gd name="connsiteX2974" fmla="*/ 745232 w 906898"/>
              <a:gd name="connsiteY2974" fmla="*/ 453449 h 906898"/>
              <a:gd name="connsiteX2975" fmla="*/ 447229 w 906898"/>
              <a:gd name="connsiteY2975" fmla="*/ 751452 h 906898"/>
              <a:gd name="connsiteX2976" fmla="*/ 149226 w 906898"/>
              <a:gd name="connsiteY2976" fmla="*/ 453449 h 906898"/>
              <a:gd name="connsiteX2977" fmla="*/ 447229 w 906898"/>
              <a:gd name="connsiteY2977" fmla="*/ 155446 h 906898"/>
              <a:gd name="connsiteX2978" fmla="*/ 192970 w 906898"/>
              <a:gd name="connsiteY2978" fmla="*/ 152265 h 906898"/>
              <a:gd name="connsiteX2979" fmla="*/ 195797 w 906898"/>
              <a:gd name="connsiteY2979" fmla="*/ 153153 h 906898"/>
              <a:gd name="connsiteX2980" fmla="*/ 199138 w 906898"/>
              <a:gd name="connsiteY2980" fmla="*/ 157760 h 906898"/>
              <a:gd name="connsiteX2981" fmla="*/ 199138 w 906898"/>
              <a:gd name="connsiteY2981" fmla="*/ 159808 h 906898"/>
              <a:gd name="connsiteX2982" fmla="*/ 197082 w 906898"/>
              <a:gd name="connsiteY2982" fmla="*/ 155712 h 906898"/>
              <a:gd name="connsiteX2983" fmla="*/ 192970 w 906898"/>
              <a:gd name="connsiteY2983" fmla="*/ 153665 h 906898"/>
              <a:gd name="connsiteX2984" fmla="*/ 192970 w 906898"/>
              <a:gd name="connsiteY2984" fmla="*/ 153409 h 906898"/>
              <a:gd name="connsiteX2985" fmla="*/ 190913 w 906898"/>
              <a:gd name="connsiteY2985" fmla="*/ 151618 h 906898"/>
              <a:gd name="connsiteX2986" fmla="*/ 192970 w 906898"/>
              <a:gd name="connsiteY2986" fmla="*/ 151618 h 906898"/>
              <a:gd name="connsiteX2987" fmla="*/ 192970 w 906898"/>
              <a:gd name="connsiteY2987" fmla="*/ 152265 h 906898"/>
              <a:gd name="connsiteX2988" fmla="*/ 650187 w 906898"/>
              <a:gd name="connsiteY2988" fmla="*/ 151100 h 906898"/>
              <a:gd name="connsiteX2989" fmla="*/ 655687 w 906898"/>
              <a:gd name="connsiteY2989" fmla="*/ 155689 h 906898"/>
              <a:gd name="connsiteX2990" fmla="*/ 655687 w 906898"/>
              <a:gd name="connsiteY2990" fmla="*/ 163846 h 906898"/>
              <a:gd name="connsiteX2991" fmla="*/ 653629 w 906898"/>
              <a:gd name="connsiteY2991" fmla="*/ 160787 h 906898"/>
              <a:gd name="connsiteX2992" fmla="*/ 653629 w 906898"/>
              <a:gd name="connsiteY2992" fmla="*/ 159779 h 906898"/>
              <a:gd name="connsiteX2993" fmla="*/ 652155 w 906898"/>
              <a:gd name="connsiteY2993" fmla="*/ 158596 h 906898"/>
              <a:gd name="connsiteX2994" fmla="*/ 647453 w 906898"/>
              <a:gd name="connsiteY2994" fmla="*/ 151610 h 906898"/>
              <a:gd name="connsiteX2995" fmla="*/ 650187 w 906898"/>
              <a:gd name="connsiteY2995" fmla="*/ 151100 h 906898"/>
              <a:gd name="connsiteX2996" fmla="*/ 176520 w 906898"/>
              <a:gd name="connsiteY2996" fmla="*/ 149570 h 906898"/>
              <a:gd name="connsiteX2997" fmla="*/ 184745 w 906898"/>
              <a:gd name="connsiteY2997" fmla="*/ 153665 h 906898"/>
              <a:gd name="connsiteX2998" fmla="*/ 192970 w 906898"/>
              <a:gd name="connsiteY2998" fmla="*/ 153665 h 906898"/>
              <a:gd name="connsiteX2999" fmla="*/ 195026 w 906898"/>
              <a:gd name="connsiteY2999" fmla="*/ 157760 h 906898"/>
              <a:gd name="connsiteX3000" fmla="*/ 197082 w 906898"/>
              <a:gd name="connsiteY3000" fmla="*/ 163902 h 906898"/>
              <a:gd name="connsiteX3001" fmla="*/ 207363 w 906898"/>
              <a:gd name="connsiteY3001" fmla="*/ 163902 h 906898"/>
              <a:gd name="connsiteX3002" fmla="*/ 211476 w 906898"/>
              <a:gd name="connsiteY3002" fmla="*/ 167998 h 906898"/>
              <a:gd name="connsiteX3003" fmla="*/ 211476 w 906898"/>
              <a:gd name="connsiteY3003" fmla="*/ 176186 h 906898"/>
              <a:gd name="connsiteX3004" fmla="*/ 205307 w 906898"/>
              <a:gd name="connsiteY3004" fmla="*/ 176186 h 906898"/>
              <a:gd name="connsiteX3005" fmla="*/ 199138 w 906898"/>
              <a:gd name="connsiteY3005" fmla="*/ 167998 h 906898"/>
              <a:gd name="connsiteX3006" fmla="*/ 197082 w 906898"/>
              <a:gd name="connsiteY3006" fmla="*/ 165949 h 906898"/>
              <a:gd name="connsiteX3007" fmla="*/ 190913 w 906898"/>
              <a:gd name="connsiteY3007" fmla="*/ 161855 h 906898"/>
              <a:gd name="connsiteX3008" fmla="*/ 182688 w 906898"/>
              <a:gd name="connsiteY3008" fmla="*/ 161855 h 906898"/>
              <a:gd name="connsiteX3009" fmla="*/ 170351 w 906898"/>
              <a:gd name="connsiteY3009" fmla="*/ 157760 h 906898"/>
              <a:gd name="connsiteX3010" fmla="*/ 166238 w 906898"/>
              <a:gd name="connsiteY3010" fmla="*/ 161855 h 906898"/>
              <a:gd name="connsiteX3011" fmla="*/ 158013 w 906898"/>
              <a:gd name="connsiteY3011" fmla="*/ 172091 h 906898"/>
              <a:gd name="connsiteX3012" fmla="*/ 153901 w 906898"/>
              <a:gd name="connsiteY3012" fmla="*/ 180280 h 906898"/>
              <a:gd name="connsiteX3013" fmla="*/ 149789 w 906898"/>
              <a:gd name="connsiteY3013" fmla="*/ 186422 h 906898"/>
              <a:gd name="connsiteX3014" fmla="*/ 149789 w 906898"/>
              <a:gd name="connsiteY3014" fmla="*/ 180280 h 906898"/>
              <a:gd name="connsiteX3015" fmla="*/ 153901 w 906898"/>
              <a:gd name="connsiteY3015" fmla="*/ 174138 h 906898"/>
              <a:gd name="connsiteX3016" fmla="*/ 153901 w 906898"/>
              <a:gd name="connsiteY3016" fmla="*/ 165949 h 906898"/>
              <a:gd name="connsiteX3017" fmla="*/ 158013 w 906898"/>
              <a:gd name="connsiteY3017" fmla="*/ 159808 h 906898"/>
              <a:gd name="connsiteX3018" fmla="*/ 162126 w 906898"/>
              <a:gd name="connsiteY3018" fmla="*/ 159808 h 906898"/>
              <a:gd name="connsiteX3019" fmla="*/ 168295 w 906898"/>
              <a:gd name="connsiteY3019" fmla="*/ 151618 h 906898"/>
              <a:gd name="connsiteX3020" fmla="*/ 178576 w 906898"/>
              <a:gd name="connsiteY3020" fmla="*/ 153665 h 906898"/>
              <a:gd name="connsiteX3021" fmla="*/ 182688 w 906898"/>
              <a:gd name="connsiteY3021" fmla="*/ 157760 h 906898"/>
              <a:gd name="connsiteX3022" fmla="*/ 182688 w 906898"/>
              <a:gd name="connsiteY3022" fmla="*/ 153665 h 906898"/>
              <a:gd name="connsiteX3023" fmla="*/ 176520 w 906898"/>
              <a:gd name="connsiteY3023" fmla="*/ 149570 h 906898"/>
              <a:gd name="connsiteX3024" fmla="*/ 570240 w 906898"/>
              <a:gd name="connsiteY3024" fmla="*/ 148091 h 906898"/>
              <a:gd name="connsiteX3025" fmla="*/ 579489 w 906898"/>
              <a:gd name="connsiteY3025" fmla="*/ 149626 h 906898"/>
              <a:gd name="connsiteX3026" fmla="*/ 587710 w 906898"/>
              <a:gd name="connsiteY3026" fmla="*/ 155768 h 906898"/>
              <a:gd name="connsiteX3027" fmla="*/ 589765 w 906898"/>
              <a:gd name="connsiteY3027" fmla="*/ 163958 h 906898"/>
              <a:gd name="connsiteX3028" fmla="*/ 595931 w 906898"/>
              <a:gd name="connsiteY3028" fmla="*/ 166005 h 906898"/>
              <a:gd name="connsiteX3029" fmla="*/ 595931 w 906898"/>
              <a:gd name="connsiteY3029" fmla="*/ 170099 h 906898"/>
              <a:gd name="connsiteX3030" fmla="*/ 595931 w 906898"/>
              <a:gd name="connsiteY3030" fmla="*/ 172147 h 906898"/>
              <a:gd name="connsiteX3031" fmla="*/ 581544 w 906898"/>
              <a:gd name="connsiteY3031" fmla="*/ 163958 h 906898"/>
              <a:gd name="connsiteX3032" fmla="*/ 567158 w 906898"/>
              <a:gd name="connsiteY3032" fmla="*/ 159862 h 906898"/>
              <a:gd name="connsiteX3033" fmla="*/ 577433 w 906898"/>
              <a:gd name="connsiteY3033" fmla="*/ 153721 h 906898"/>
              <a:gd name="connsiteX3034" fmla="*/ 571268 w 906898"/>
              <a:gd name="connsiteY3034" fmla="*/ 151673 h 906898"/>
              <a:gd name="connsiteX3035" fmla="*/ 556881 w 906898"/>
              <a:gd name="connsiteY3035" fmla="*/ 155768 h 906898"/>
              <a:gd name="connsiteX3036" fmla="*/ 554826 w 906898"/>
              <a:gd name="connsiteY3036" fmla="*/ 153721 h 906898"/>
              <a:gd name="connsiteX3037" fmla="*/ 560992 w 906898"/>
              <a:gd name="connsiteY3037" fmla="*/ 149626 h 906898"/>
              <a:gd name="connsiteX3038" fmla="*/ 570240 w 906898"/>
              <a:gd name="connsiteY3038" fmla="*/ 148091 h 906898"/>
              <a:gd name="connsiteX3039" fmla="*/ 707038 w 906898"/>
              <a:gd name="connsiteY3039" fmla="*/ 143263 h 906898"/>
              <a:gd name="connsiteX3040" fmla="*/ 711139 w 906898"/>
              <a:gd name="connsiteY3040" fmla="*/ 145320 h 906898"/>
              <a:gd name="connsiteX3041" fmla="*/ 709088 w 906898"/>
              <a:gd name="connsiteY3041" fmla="*/ 155613 h 906898"/>
              <a:gd name="connsiteX3042" fmla="*/ 700886 w 906898"/>
              <a:gd name="connsiteY3042" fmla="*/ 157671 h 906898"/>
              <a:gd name="connsiteX3043" fmla="*/ 696785 w 906898"/>
              <a:gd name="connsiteY3043" fmla="*/ 167963 h 906898"/>
              <a:gd name="connsiteX3044" fmla="*/ 688582 w 906898"/>
              <a:gd name="connsiteY3044" fmla="*/ 176197 h 906898"/>
              <a:gd name="connsiteX3045" fmla="*/ 694734 w 906898"/>
              <a:gd name="connsiteY3045" fmla="*/ 186489 h 906898"/>
              <a:gd name="connsiteX3046" fmla="*/ 698835 w 906898"/>
              <a:gd name="connsiteY3046" fmla="*/ 198839 h 906898"/>
              <a:gd name="connsiteX3047" fmla="*/ 709088 w 906898"/>
              <a:gd name="connsiteY3047" fmla="*/ 200897 h 906898"/>
              <a:gd name="connsiteX3048" fmla="*/ 711139 w 906898"/>
              <a:gd name="connsiteY3048" fmla="*/ 209131 h 906898"/>
              <a:gd name="connsiteX3049" fmla="*/ 711139 w 906898"/>
              <a:gd name="connsiteY3049" fmla="*/ 213248 h 906898"/>
              <a:gd name="connsiteX3050" fmla="*/ 700886 w 906898"/>
              <a:gd name="connsiteY3050" fmla="*/ 211189 h 906898"/>
              <a:gd name="connsiteX3051" fmla="*/ 698835 w 906898"/>
              <a:gd name="connsiteY3051" fmla="*/ 205014 h 906898"/>
              <a:gd name="connsiteX3052" fmla="*/ 690633 w 906898"/>
              <a:gd name="connsiteY3052" fmla="*/ 202956 h 906898"/>
              <a:gd name="connsiteX3053" fmla="*/ 686532 w 906898"/>
              <a:gd name="connsiteY3053" fmla="*/ 196781 h 906898"/>
              <a:gd name="connsiteX3054" fmla="*/ 688582 w 906898"/>
              <a:gd name="connsiteY3054" fmla="*/ 190605 h 906898"/>
              <a:gd name="connsiteX3055" fmla="*/ 682431 w 906898"/>
              <a:gd name="connsiteY3055" fmla="*/ 186489 h 906898"/>
              <a:gd name="connsiteX3056" fmla="*/ 680380 w 906898"/>
              <a:gd name="connsiteY3056" fmla="*/ 182372 h 906898"/>
              <a:gd name="connsiteX3057" fmla="*/ 680380 w 906898"/>
              <a:gd name="connsiteY3057" fmla="*/ 174138 h 906898"/>
              <a:gd name="connsiteX3058" fmla="*/ 686532 w 906898"/>
              <a:gd name="connsiteY3058" fmla="*/ 165905 h 906898"/>
              <a:gd name="connsiteX3059" fmla="*/ 688582 w 906898"/>
              <a:gd name="connsiteY3059" fmla="*/ 155613 h 906898"/>
              <a:gd name="connsiteX3060" fmla="*/ 692683 w 906898"/>
              <a:gd name="connsiteY3060" fmla="*/ 151496 h 906898"/>
              <a:gd name="connsiteX3061" fmla="*/ 694734 w 906898"/>
              <a:gd name="connsiteY3061" fmla="*/ 151496 h 906898"/>
              <a:gd name="connsiteX3062" fmla="*/ 694734 w 906898"/>
              <a:gd name="connsiteY3062" fmla="*/ 153555 h 906898"/>
              <a:gd name="connsiteX3063" fmla="*/ 696785 w 906898"/>
              <a:gd name="connsiteY3063" fmla="*/ 151496 h 906898"/>
              <a:gd name="connsiteX3064" fmla="*/ 707038 w 906898"/>
              <a:gd name="connsiteY3064" fmla="*/ 143263 h 906898"/>
              <a:gd name="connsiteX3065" fmla="*/ 643337 w 906898"/>
              <a:gd name="connsiteY3065" fmla="*/ 143263 h 906898"/>
              <a:gd name="connsiteX3066" fmla="*/ 643337 w 906898"/>
              <a:gd name="connsiteY3066" fmla="*/ 145327 h 906898"/>
              <a:gd name="connsiteX3067" fmla="*/ 643337 w 906898"/>
              <a:gd name="connsiteY3067" fmla="*/ 151521 h 906898"/>
              <a:gd name="connsiteX3068" fmla="*/ 652155 w 906898"/>
              <a:gd name="connsiteY3068" fmla="*/ 158596 h 906898"/>
              <a:gd name="connsiteX3069" fmla="*/ 653629 w 906898"/>
              <a:gd name="connsiteY3069" fmla="*/ 160787 h 906898"/>
              <a:gd name="connsiteX3070" fmla="*/ 653629 w 906898"/>
              <a:gd name="connsiteY3070" fmla="*/ 165973 h 906898"/>
              <a:gd name="connsiteX3071" fmla="*/ 661750 w 906898"/>
              <a:gd name="connsiteY3071" fmla="*/ 174120 h 906898"/>
              <a:gd name="connsiteX3072" fmla="*/ 661831 w 906898"/>
              <a:gd name="connsiteY3072" fmla="*/ 174359 h 906898"/>
              <a:gd name="connsiteX3073" fmla="*/ 659804 w 906898"/>
              <a:gd name="connsiteY3073" fmla="*/ 182490 h 906898"/>
              <a:gd name="connsiteX3074" fmla="*/ 665979 w 906898"/>
              <a:gd name="connsiteY3074" fmla="*/ 190748 h 906898"/>
              <a:gd name="connsiteX3075" fmla="*/ 663921 w 906898"/>
              <a:gd name="connsiteY3075" fmla="*/ 201072 h 906898"/>
              <a:gd name="connsiteX3076" fmla="*/ 663921 w 906898"/>
              <a:gd name="connsiteY3076" fmla="*/ 196942 h 906898"/>
              <a:gd name="connsiteX3077" fmla="*/ 663921 w 906898"/>
              <a:gd name="connsiteY3077" fmla="*/ 192813 h 906898"/>
              <a:gd name="connsiteX3078" fmla="*/ 657746 w 906898"/>
              <a:gd name="connsiteY3078" fmla="*/ 184555 h 906898"/>
              <a:gd name="connsiteX3079" fmla="*/ 655687 w 906898"/>
              <a:gd name="connsiteY3079" fmla="*/ 186619 h 906898"/>
              <a:gd name="connsiteX3080" fmla="*/ 661862 w 906898"/>
              <a:gd name="connsiteY3080" fmla="*/ 192813 h 906898"/>
              <a:gd name="connsiteX3081" fmla="*/ 657746 w 906898"/>
              <a:gd name="connsiteY3081" fmla="*/ 207266 h 906898"/>
              <a:gd name="connsiteX3082" fmla="*/ 653629 w 906898"/>
              <a:gd name="connsiteY3082" fmla="*/ 207266 h 906898"/>
              <a:gd name="connsiteX3083" fmla="*/ 647454 w 906898"/>
              <a:gd name="connsiteY3083" fmla="*/ 203136 h 906898"/>
              <a:gd name="connsiteX3084" fmla="*/ 651570 w 906898"/>
              <a:gd name="connsiteY3084" fmla="*/ 184555 h 906898"/>
              <a:gd name="connsiteX3085" fmla="*/ 649512 w 906898"/>
              <a:gd name="connsiteY3085" fmla="*/ 178361 h 906898"/>
              <a:gd name="connsiteX3086" fmla="*/ 645395 w 906898"/>
              <a:gd name="connsiteY3086" fmla="*/ 165973 h 906898"/>
              <a:gd name="connsiteX3087" fmla="*/ 637162 w 906898"/>
              <a:gd name="connsiteY3087" fmla="*/ 161845 h 906898"/>
              <a:gd name="connsiteX3088" fmla="*/ 637162 w 906898"/>
              <a:gd name="connsiteY3088" fmla="*/ 159779 h 906898"/>
              <a:gd name="connsiteX3089" fmla="*/ 641278 w 906898"/>
              <a:gd name="connsiteY3089" fmla="*/ 149457 h 906898"/>
              <a:gd name="connsiteX3090" fmla="*/ 643337 w 906898"/>
              <a:gd name="connsiteY3090" fmla="*/ 143263 h 906898"/>
              <a:gd name="connsiteX3091" fmla="*/ 302134 w 906898"/>
              <a:gd name="connsiteY3091" fmla="*/ 138780 h 906898"/>
              <a:gd name="connsiteX3092" fmla="*/ 304168 w 906898"/>
              <a:gd name="connsiteY3092" fmla="*/ 139279 h 906898"/>
              <a:gd name="connsiteX3093" fmla="*/ 301844 w 906898"/>
              <a:gd name="connsiteY3093" fmla="*/ 141270 h 906898"/>
              <a:gd name="connsiteX3094" fmla="*/ 302134 w 906898"/>
              <a:gd name="connsiteY3094" fmla="*/ 138780 h 906898"/>
              <a:gd name="connsiteX3095" fmla="*/ 575576 w 906898"/>
              <a:gd name="connsiteY3095" fmla="*/ 134962 h 906898"/>
              <a:gd name="connsiteX3096" fmla="*/ 581718 w 906898"/>
              <a:gd name="connsiteY3096" fmla="*/ 139168 h 906898"/>
              <a:gd name="connsiteX3097" fmla="*/ 579671 w 906898"/>
              <a:gd name="connsiteY3097" fmla="*/ 143373 h 906898"/>
              <a:gd name="connsiteX3098" fmla="*/ 569434 w 906898"/>
              <a:gd name="connsiteY3098" fmla="*/ 145476 h 906898"/>
              <a:gd name="connsiteX3099" fmla="*/ 575576 w 906898"/>
              <a:gd name="connsiteY3099" fmla="*/ 134962 h 906898"/>
              <a:gd name="connsiteX3100" fmla="*/ 508872 w 906898"/>
              <a:gd name="connsiteY3100" fmla="*/ 130536 h 906898"/>
              <a:gd name="connsiteX3101" fmla="*/ 515808 w 906898"/>
              <a:gd name="connsiteY3101" fmla="*/ 131053 h 906898"/>
              <a:gd name="connsiteX3102" fmla="*/ 532250 w 906898"/>
              <a:gd name="connsiteY3102" fmla="*/ 143447 h 906898"/>
              <a:gd name="connsiteX3103" fmla="*/ 530195 w 906898"/>
              <a:gd name="connsiteY3103" fmla="*/ 147578 h 906898"/>
              <a:gd name="connsiteX3104" fmla="*/ 528140 w 906898"/>
              <a:gd name="connsiteY3104" fmla="*/ 143447 h 906898"/>
              <a:gd name="connsiteX3105" fmla="*/ 513753 w 906898"/>
              <a:gd name="connsiteY3105" fmla="*/ 135184 h 906898"/>
              <a:gd name="connsiteX3106" fmla="*/ 509643 w 906898"/>
              <a:gd name="connsiteY3106" fmla="*/ 137250 h 906898"/>
              <a:gd name="connsiteX3107" fmla="*/ 513753 w 906898"/>
              <a:gd name="connsiteY3107" fmla="*/ 141382 h 906898"/>
              <a:gd name="connsiteX3108" fmla="*/ 515808 w 906898"/>
              <a:gd name="connsiteY3108" fmla="*/ 143447 h 906898"/>
              <a:gd name="connsiteX3109" fmla="*/ 501422 w 906898"/>
              <a:gd name="connsiteY3109" fmla="*/ 141382 h 906898"/>
              <a:gd name="connsiteX3110" fmla="*/ 489090 w 906898"/>
              <a:gd name="connsiteY3110" fmla="*/ 141382 h 906898"/>
              <a:gd name="connsiteX3111" fmla="*/ 491146 w 906898"/>
              <a:gd name="connsiteY3111" fmla="*/ 135184 h 906898"/>
              <a:gd name="connsiteX3112" fmla="*/ 499367 w 906898"/>
              <a:gd name="connsiteY3112" fmla="*/ 137250 h 906898"/>
              <a:gd name="connsiteX3113" fmla="*/ 503477 w 906898"/>
              <a:gd name="connsiteY3113" fmla="*/ 133118 h 906898"/>
              <a:gd name="connsiteX3114" fmla="*/ 508872 w 906898"/>
              <a:gd name="connsiteY3114" fmla="*/ 130536 h 906898"/>
              <a:gd name="connsiteX3115" fmla="*/ 250583 w 906898"/>
              <a:gd name="connsiteY3115" fmla="*/ 123976 h 906898"/>
              <a:gd name="connsiteX3116" fmla="*/ 254700 w 906898"/>
              <a:gd name="connsiteY3116" fmla="*/ 124754 h 906898"/>
              <a:gd name="connsiteX3117" fmla="*/ 256758 w 906898"/>
              <a:gd name="connsiteY3117" fmla="*/ 124754 h 906898"/>
              <a:gd name="connsiteX3118" fmla="*/ 258816 w 906898"/>
              <a:gd name="connsiteY3118" fmla="*/ 133054 h 906898"/>
              <a:gd name="connsiteX3119" fmla="*/ 273225 w 906898"/>
              <a:gd name="connsiteY3119" fmla="*/ 135128 h 906898"/>
              <a:gd name="connsiteX3120" fmla="*/ 277342 w 906898"/>
              <a:gd name="connsiteY3120" fmla="*/ 133054 h 906898"/>
              <a:gd name="connsiteX3121" fmla="*/ 283517 w 906898"/>
              <a:gd name="connsiteY3121" fmla="*/ 139279 h 906898"/>
              <a:gd name="connsiteX3122" fmla="*/ 275284 w 906898"/>
              <a:gd name="connsiteY3122" fmla="*/ 145503 h 906898"/>
              <a:gd name="connsiteX3123" fmla="*/ 269108 w 906898"/>
              <a:gd name="connsiteY3123" fmla="*/ 141353 h 906898"/>
              <a:gd name="connsiteX3124" fmla="*/ 262933 w 906898"/>
              <a:gd name="connsiteY3124" fmla="*/ 147578 h 906898"/>
              <a:gd name="connsiteX3125" fmla="*/ 254700 w 906898"/>
              <a:gd name="connsiteY3125" fmla="*/ 141353 h 906898"/>
              <a:gd name="connsiteX3126" fmla="*/ 252641 w 906898"/>
              <a:gd name="connsiteY3126" fmla="*/ 135128 h 906898"/>
              <a:gd name="connsiteX3127" fmla="*/ 246466 w 906898"/>
              <a:gd name="connsiteY3127" fmla="*/ 130978 h 906898"/>
              <a:gd name="connsiteX3128" fmla="*/ 246466 w 906898"/>
              <a:gd name="connsiteY3128" fmla="*/ 124754 h 906898"/>
              <a:gd name="connsiteX3129" fmla="*/ 250583 w 906898"/>
              <a:gd name="connsiteY3129" fmla="*/ 123976 h 906898"/>
              <a:gd name="connsiteX3130" fmla="*/ 577535 w 906898"/>
              <a:gd name="connsiteY3130" fmla="*/ 122678 h 906898"/>
              <a:gd name="connsiteX3131" fmla="*/ 581651 w 906898"/>
              <a:gd name="connsiteY3131" fmla="*/ 126816 h 906898"/>
              <a:gd name="connsiteX3132" fmla="*/ 583710 w 906898"/>
              <a:gd name="connsiteY3132" fmla="*/ 130953 h 906898"/>
              <a:gd name="connsiteX3133" fmla="*/ 591943 w 906898"/>
              <a:gd name="connsiteY3133" fmla="*/ 130953 h 906898"/>
              <a:gd name="connsiteX3134" fmla="*/ 594002 w 906898"/>
              <a:gd name="connsiteY3134" fmla="*/ 135090 h 906898"/>
              <a:gd name="connsiteX3135" fmla="*/ 587827 w 906898"/>
              <a:gd name="connsiteY3135" fmla="*/ 139228 h 906898"/>
              <a:gd name="connsiteX3136" fmla="*/ 589885 w 906898"/>
              <a:gd name="connsiteY3136" fmla="*/ 147503 h 906898"/>
              <a:gd name="connsiteX3137" fmla="*/ 585768 w 906898"/>
              <a:gd name="connsiteY3137" fmla="*/ 149570 h 906898"/>
              <a:gd name="connsiteX3138" fmla="*/ 581651 w 906898"/>
              <a:gd name="connsiteY3138" fmla="*/ 147503 h 906898"/>
              <a:gd name="connsiteX3139" fmla="*/ 583710 w 906898"/>
              <a:gd name="connsiteY3139" fmla="*/ 137159 h 906898"/>
              <a:gd name="connsiteX3140" fmla="*/ 575476 w 906898"/>
              <a:gd name="connsiteY3140" fmla="*/ 130953 h 906898"/>
              <a:gd name="connsiteX3141" fmla="*/ 577535 w 906898"/>
              <a:gd name="connsiteY3141" fmla="*/ 122678 h 906898"/>
              <a:gd name="connsiteX3142" fmla="*/ 258767 w 906898"/>
              <a:gd name="connsiteY3142" fmla="*/ 122678 h 906898"/>
              <a:gd name="connsiteX3143" fmla="*/ 260842 w 906898"/>
              <a:gd name="connsiteY3143" fmla="*/ 128854 h 906898"/>
              <a:gd name="connsiteX3144" fmla="*/ 267067 w 906898"/>
              <a:gd name="connsiteY3144" fmla="*/ 130912 h 906898"/>
              <a:gd name="connsiteX3145" fmla="*/ 273292 w 906898"/>
              <a:gd name="connsiteY3145" fmla="*/ 128854 h 906898"/>
              <a:gd name="connsiteX3146" fmla="*/ 271217 w 906898"/>
              <a:gd name="connsiteY3146" fmla="*/ 132971 h 906898"/>
              <a:gd name="connsiteX3147" fmla="*/ 258767 w 906898"/>
              <a:gd name="connsiteY3147" fmla="*/ 128854 h 906898"/>
              <a:gd name="connsiteX3148" fmla="*/ 258767 w 906898"/>
              <a:gd name="connsiteY3148" fmla="*/ 122678 h 906898"/>
              <a:gd name="connsiteX3149" fmla="*/ 622795 w 906898"/>
              <a:gd name="connsiteY3149" fmla="*/ 120686 h 906898"/>
              <a:gd name="connsiteX3150" fmla="*/ 637267 w 906898"/>
              <a:gd name="connsiteY3150" fmla="*/ 128900 h 906898"/>
              <a:gd name="connsiteX3151" fmla="*/ 635200 w 906898"/>
              <a:gd name="connsiteY3151" fmla="*/ 155596 h 906898"/>
              <a:gd name="connsiteX3152" fmla="*/ 626930 w 906898"/>
              <a:gd name="connsiteY3152" fmla="*/ 165863 h 906898"/>
              <a:gd name="connsiteX3153" fmla="*/ 600053 w 906898"/>
              <a:gd name="connsiteY3153" fmla="*/ 174077 h 906898"/>
              <a:gd name="connsiteX3154" fmla="*/ 600053 w 906898"/>
              <a:gd name="connsiteY3154" fmla="*/ 169971 h 906898"/>
              <a:gd name="connsiteX3155" fmla="*/ 610390 w 906898"/>
              <a:gd name="connsiteY3155" fmla="*/ 167917 h 906898"/>
              <a:gd name="connsiteX3156" fmla="*/ 631065 w 906898"/>
              <a:gd name="connsiteY3156" fmla="*/ 145328 h 906898"/>
              <a:gd name="connsiteX3157" fmla="*/ 628998 w 906898"/>
              <a:gd name="connsiteY3157" fmla="*/ 133007 h 906898"/>
              <a:gd name="connsiteX3158" fmla="*/ 624863 w 906898"/>
              <a:gd name="connsiteY3158" fmla="*/ 130954 h 906898"/>
              <a:gd name="connsiteX3159" fmla="*/ 626930 w 906898"/>
              <a:gd name="connsiteY3159" fmla="*/ 135061 h 906898"/>
              <a:gd name="connsiteX3160" fmla="*/ 626930 w 906898"/>
              <a:gd name="connsiteY3160" fmla="*/ 143275 h 906898"/>
              <a:gd name="connsiteX3161" fmla="*/ 616593 w 906898"/>
              <a:gd name="connsiteY3161" fmla="*/ 147382 h 906898"/>
              <a:gd name="connsiteX3162" fmla="*/ 610390 w 906898"/>
              <a:gd name="connsiteY3162" fmla="*/ 143275 h 906898"/>
              <a:gd name="connsiteX3163" fmla="*/ 612458 w 906898"/>
              <a:gd name="connsiteY3163" fmla="*/ 135061 h 906898"/>
              <a:gd name="connsiteX3164" fmla="*/ 610390 w 906898"/>
              <a:gd name="connsiteY3164" fmla="*/ 128900 h 906898"/>
              <a:gd name="connsiteX3165" fmla="*/ 622795 w 906898"/>
              <a:gd name="connsiteY3165" fmla="*/ 120686 h 906898"/>
              <a:gd name="connsiteX3166" fmla="*/ 522124 w 906898"/>
              <a:gd name="connsiteY3166" fmla="*/ 120686 h 906898"/>
              <a:gd name="connsiteX3167" fmla="*/ 524172 w 906898"/>
              <a:gd name="connsiteY3167" fmla="*/ 132971 h 906898"/>
              <a:gd name="connsiteX3168" fmla="*/ 515982 w 906898"/>
              <a:gd name="connsiteY3168" fmla="*/ 124781 h 906898"/>
              <a:gd name="connsiteX3169" fmla="*/ 522124 w 906898"/>
              <a:gd name="connsiteY3169" fmla="*/ 120686 h 906898"/>
              <a:gd name="connsiteX3170" fmla="*/ 456112 w 906898"/>
              <a:gd name="connsiteY3170" fmla="*/ 118695 h 906898"/>
              <a:gd name="connsiteX3171" fmla="*/ 460207 w 906898"/>
              <a:gd name="connsiteY3171" fmla="*/ 122811 h 906898"/>
              <a:gd name="connsiteX3172" fmla="*/ 454064 w 906898"/>
              <a:gd name="connsiteY3172" fmla="*/ 131045 h 906898"/>
              <a:gd name="connsiteX3173" fmla="*/ 449970 w 906898"/>
              <a:gd name="connsiteY3173" fmla="*/ 139279 h 906898"/>
              <a:gd name="connsiteX3174" fmla="*/ 437686 w 906898"/>
              <a:gd name="connsiteY3174" fmla="*/ 139279 h 906898"/>
              <a:gd name="connsiteX3175" fmla="*/ 437686 w 906898"/>
              <a:gd name="connsiteY3175" fmla="*/ 137220 h 906898"/>
              <a:gd name="connsiteX3176" fmla="*/ 441781 w 906898"/>
              <a:gd name="connsiteY3176" fmla="*/ 128987 h 906898"/>
              <a:gd name="connsiteX3177" fmla="*/ 445875 w 906898"/>
              <a:gd name="connsiteY3177" fmla="*/ 126928 h 906898"/>
              <a:gd name="connsiteX3178" fmla="*/ 449970 w 906898"/>
              <a:gd name="connsiteY3178" fmla="*/ 120754 h 906898"/>
              <a:gd name="connsiteX3179" fmla="*/ 456112 w 906898"/>
              <a:gd name="connsiteY3179" fmla="*/ 118695 h 906898"/>
              <a:gd name="connsiteX3180" fmla="*/ 234176 w 906898"/>
              <a:gd name="connsiteY3180" fmla="*/ 118695 h 906898"/>
              <a:gd name="connsiteX3181" fmla="*/ 242386 w 906898"/>
              <a:gd name="connsiteY3181" fmla="*/ 122811 h 906898"/>
              <a:gd name="connsiteX3182" fmla="*/ 242386 w 906898"/>
              <a:gd name="connsiteY3182" fmla="*/ 126928 h 906898"/>
              <a:gd name="connsiteX3183" fmla="*/ 248543 w 906898"/>
              <a:gd name="connsiteY3183" fmla="*/ 137220 h 906898"/>
              <a:gd name="connsiteX3184" fmla="*/ 246490 w 906898"/>
              <a:gd name="connsiteY3184" fmla="*/ 137220 h 906898"/>
              <a:gd name="connsiteX3185" fmla="*/ 250595 w 906898"/>
              <a:gd name="connsiteY3185" fmla="*/ 139279 h 906898"/>
              <a:gd name="connsiteX3186" fmla="*/ 256752 w 906898"/>
              <a:gd name="connsiteY3186" fmla="*/ 147513 h 906898"/>
              <a:gd name="connsiteX3187" fmla="*/ 264962 w 906898"/>
              <a:gd name="connsiteY3187" fmla="*/ 149570 h 906898"/>
              <a:gd name="connsiteX3188" fmla="*/ 271119 w 906898"/>
              <a:gd name="connsiteY3188" fmla="*/ 147513 h 906898"/>
              <a:gd name="connsiteX3189" fmla="*/ 283433 w 906898"/>
              <a:gd name="connsiteY3189" fmla="*/ 145454 h 906898"/>
              <a:gd name="connsiteX3190" fmla="*/ 291642 w 906898"/>
              <a:gd name="connsiteY3190" fmla="*/ 139279 h 906898"/>
              <a:gd name="connsiteX3191" fmla="*/ 299852 w 906898"/>
              <a:gd name="connsiteY3191" fmla="*/ 139279 h 906898"/>
              <a:gd name="connsiteX3192" fmla="*/ 297799 w 906898"/>
              <a:gd name="connsiteY3192" fmla="*/ 143395 h 906898"/>
              <a:gd name="connsiteX3193" fmla="*/ 289590 w 906898"/>
              <a:gd name="connsiteY3193" fmla="*/ 147513 h 906898"/>
              <a:gd name="connsiteX3194" fmla="*/ 289590 w 906898"/>
              <a:gd name="connsiteY3194" fmla="*/ 149570 h 906898"/>
              <a:gd name="connsiteX3195" fmla="*/ 277276 w 906898"/>
              <a:gd name="connsiteY3195" fmla="*/ 157805 h 906898"/>
              <a:gd name="connsiteX3196" fmla="*/ 271119 w 906898"/>
              <a:gd name="connsiteY3196" fmla="*/ 155746 h 906898"/>
              <a:gd name="connsiteX3197" fmla="*/ 260857 w 906898"/>
              <a:gd name="connsiteY3197" fmla="*/ 159862 h 906898"/>
              <a:gd name="connsiteX3198" fmla="*/ 252647 w 906898"/>
              <a:gd name="connsiteY3198" fmla="*/ 155746 h 906898"/>
              <a:gd name="connsiteX3199" fmla="*/ 246490 w 906898"/>
              <a:gd name="connsiteY3199" fmla="*/ 147513 h 906898"/>
              <a:gd name="connsiteX3200" fmla="*/ 242386 w 906898"/>
              <a:gd name="connsiteY3200" fmla="*/ 147513 h 906898"/>
              <a:gd name="connsiteX3201" fmla="*/ 236229 w 906898"/>
              <a:gd name="connsiteY3201" fmla="*/ 141336 h 906898"/>
              <a:gd name="connsiteX3202" fmla="*/ 238281 w 906898"/>
              <a:gd name="connsiteY3202" fmla="*/ 131045 h 906898"/>
              <a:gd name="connsiteX3203" fmla="*/ 232124 w 906898"/>
              <a:gd name="connsiteY3203" fmla="*/ 122811 h 906898"/>
              <a:gd name="connsiteX3204" fmla="*/ 234176 w 906898"/>
              <a:gd name="connsiteY3204" fmla="*/ 118695 h 906898"/>
              <a:gd name="connsiteX3205" fmla="*/ 360258 w 906898"/>
              <a:gd name="connsiteY3205" fmla="*/ 117473 h 906898"/>
              <a:gd name="connsiteX3206" fmla="*/ 363595 w 906898"/>
              <a:gd name="connsiteY3206" fmla="*/ 120813 h 906898"/>
              <a:gd name="connsiteX3207" fmla="*/ 359488 w 906898"/>
              <a:gd name="connsiteY3207" fmla="*/ 129034 h 906898"/>
              <a:gd name="connsiteX3208" fmla="*/ 361542 w 906898"/>
              <a:gd name="connsiteY3208" fmla="*/ 135201 h 906898"/>
              <a:gd name="connsiteX3209" fmla="*/ 361542 w 906898"/>
              <a:gd name="connsiteY3209" fmla="*/ 141365 h 906898"/>
              <a:gd name="connsiteX3210" fmla="*/ 355381 w 906898"/>
              <a:gd name="connsiteY3210" fmla="*/ 147531 h 906898"/>
              <a:gd name="connsiteX3211" fmla="*/ 353328 w 906898"/>
              <a:gd name="connsiteY3211" fmla="*/ 153697 h 906898"/>
              <a:gd name="connsiteX3212" fmla="*/ 353328 w 906898"/>
              <a:gd name="connsiteY3212" fmla="*/ 145476 h 906898"/>
              <a:gd name="connsiteX3213" fmla="*/ 351274 w 906898"/>
              <a:gd name="connsiteY3213" fmla="*/ 149586 h 906898"/>
              <a:gd name="connsiteX3214" fmla="*/ 341007 w 906898"/>
              <a:gd name="connsiteY3214" fmla="*/ 159862 h 906898"/>
              <a:gd name="connsiteX3215" fmla="*/ 332793 w 906898"/>
              <a:gd name="connsiteY3215" fmla="*/ 153697 h 906898"/>
              <a:gd name="connsiteX3216" fmla="*/ 330740 w 906898"/>
              <a:gd name="connsiteY3216" fmla="*/ 153697 h 906898"/>
              <a:gd name="connsiteX3217" fmla="*/ 324579 w 906898"/>
              <a:gd name="connsiteY3217" fmla="*/ 155752 h 906898"/>
              <a:gd name="connsiteX3218" fmla="*/ 320472 w 906898"/>
              <a:gd name="connsiteY3218" fmla="*/ 153697 h 906898"/>
              <a:gd name="connsiteX3219" fmla="*/ 318419 w 906898"/>
              <a:gd name="connsiteY3219" fmla="*/ 145476 h 906898"/>
              <a:gd name="connsiteX3220" fmla="*/ 312258 w 906898"/>
              <a:gd name="connsiteY3220" fmla="*/ 145476 h 906898"/>
              <a:gd name="connsiteX3221" fmla="*/ 308151 w 906898"/>
              <a:gd name="connsiteY3221" fmla="*/ 137255 h 906898"/>
              <a:gd name="connsiteX3222" fmla="*/ 312258 w 906898"/>
              <a:gd name="connsiteY3222" fmla="*/ 133144 h 906898"/>
              <a:gd name="connsiteX3223" fmla="*/ 316365 w 906898"/>
              <a:gd name="connsiteY3223" fmla="*/ 137255 h 906898"/>
              <a:gd name="connsiteX3224" fmla="*/ 324579 w 906898"/>
              <a:gd name="connsiteY3224" fmla="*/ 143420 h 906898"/>
              <a:gd name="connsiteX3225" fmla="*/ 332793 w 906898"/>
              <a:gd name="connsiteY3225" fmla="*/ 145476 h 906898"/>
              <a:gd name="connsiteX3226" fmla="*/ 343060 w 906898"/>
              <a:gd name="connsiteY3226" fmla="*/ 143420 h 906898"/>
              <a:gd name="connsiteX3227" fmla="*/ 345114 w 906898"/>
              <a:gd name="connsiteY3227" fmla="*/ 139311 h 906898"/>
              <a:gd name="connsiteX3228" fmla="*/ 351274 w 906898"/>
              <a:gd name="connsiteY3228" fmla="*/ 129034 h 906898"/>
              <a:gd name="connsiteX3229" fmla="*/ 351274 w 906898"/>
              <a:gd name="connsiteY3229" fmla="*/ 124923 h 906898"/>
              <a:gd name="connsiteX3230" fmla="*/ 355381 w 906898"/>
              <a:gd name="connsiteY3230" fmla="*/ 118758 h 906898"/>
              <a:gd name="connsiteX3231" fmla="*/ 360258 w 906898"/>
              <a:gd name="connsiteY3231" fmla="*/ 117473 h 906898"/>
              <a:gd name="connsiteX3232" fmla="*/ 347217 w 906898"/>
              <a:gd name="connsiteY3232" fmla="*/ 117214 h 906898"/>
              <a:gd name="connsiteX3233" fmla="*/ 351311 w 906898"/>
              <a:gd name="connsiteY3233" fmla="*/ 118746 h 906898"/>
              <a:gd name="connsiteX3234" fmla="*/ 349264 w 906898"/>
              <a:gd name="connsiteY3234" fmla="*/ 122832 h 906898"/>
              <a:gd name="connsiteX3235" fmla="*/ 347217 w 906898"/>
              <a:gd name="connsiteY3235" fmla="*/ 124875 h 906898"/>
              <a:gd name="connsiteX3236" fmla="*/ 349264 w 906898"/>
              <a:gd name="connsiteY3236" fmla="*/ 128961 h 906898"/>
              <a:gd name="connsiteX3237" fmla="*/ 347217 w 906898"/>
              <a:gd name="connsiteY3237" fmla="*/ 135090 h 906898"/>
              <a:gd name="connsiteX3238" fmla="*/ 343122 w 906898"/>
              <a:gd name="connsiteY3238" fmla="*/ 137133 h 906898"/>
              <a:gd name="connsiteX3239" fmla="*/ 341075 w 906898"/>
              <a:gd name="connsiteY3239" fmla="*/ 141219 h 906898"/>
              <a:gd name="connsiteX3240" fmla="*/ 334933 w 906898"/>
              <a:gd name="connsiteY3240" fmla="*/ 143263 h 906898"/>
              <a:gd name="connsiteX3241" fmla="*/ 330838 w 906898"/>
              <a:gd name="connsiteY3241" fmla="*/ 139177 h 906898"/>
              <a:gd name="connsiteX3242" fmla="*/ 326743 w 906898"/>
              <a:gd name="connsiteY3242" fmla="*/ 141219 h 906898"/>
              <a:gd name="connsiteX3243" fmla="*/ 322649 w 906898"/>
              <a:gd name="connsiteY3243" fmla="*/ 137133 h 906898"/>
              <a:gd name="connsiteX3244" fmla="*/ 322649 w 906898"/>
              <a:gd name="connsiteY3244" fmla="*/ 133047 h 906898"/>
              <a:gd name="connsiteX3245" fmla="*/ 316507 w 906898"/>
              <a:gd name="connsiteY3245" fmla="*/ 135090 h 906898"/>
              <a:gd name="connsiteX3246" fmla="*/ 314459 w 906898"/>
              <a:gd name="connsiteY3246" fmla="*/ 131004 h 906898"/>
              <a:gd name="connsiteX3247" fmla="*/ 320602 w 906898"/>
              <a:gd name="connsiteY3247" fmla="*/ 126918 h 906898"/>
              <a:gd name="connsiteX3248" fmla="*/ 334933 w 906898"/>
              <a:gd name="connsiteY3248" fmla="*/ 126918 h 906898"/>
              <a:gd name="connsiteX3249" fmla="*/ 343122 w 906898"/>
              <a:gd name="connsiteY3249" fmla="*/ 118746 h 906898"/>
              <a:gd name="connsiteX3250" fmla="*/ 347217 w 906898"/>
              <a:gd name="connsiteY3250" fmla="*/ 117214 h 906898"/>
              <a:gd name="connsiteX3251" fmla="*/ 585835 w 906898"/>
              <a:gd name="connsiteY3251" fmla="*/ 116702 h 906898"/>
              <a:gd name="connsiteX3252" fmla="*/ 589951 w 906898"/>
              <a:gd name="connsiteY3252" fmla="*/ 120819 h 906898"/>
              <a:gd name="connsiteX3253" fmla="*/ 592010 w 906898"/>
              <a:gd name="connsiteY3253" fmla="*/ 124936 h 906898"/>
              <a:gd name="connsiteX3254" fmla="*/ 600244 w 906898"/>
              <a:gd name="connsiteY3254" fmla="*/ 129053 h 906898"/>
              <a:gd name="connsiteX3255" fmla="*/ 602302 w 906898"/>
              <a:gd name="connsiteY3255" fmla="*/ 137286 h 906898"/>
              <a:gd name="connsiteX3256" fmla="*/ 596127 w 906898"/>
              <a:gd name="connsiteY3256" fmla="*/ 143461 h 906898"/>
              <a:gd name="connsiteX3257" fmla="*/ 598185 w 906898"/>
              <a:gd name="connsiteY3257" fmla="*/ 151695 h 906898"/>
              <a:gd name="connsiteX3258" fmla="*/ 592010 w 906898"/>
              <a:gd name="connsiteY3258" fmla="*/ 155812 h 906898"/>
              <a:gd name="connsiteX3259" fmla="*/ 587893 w 906898"/>
              <a:gd name="connsiteY3259" fmla="*/ 151695 h 906898"/>
              <a:gd name="connsiteX3260" fmla="*/ 594068 w 906898"/>
              <a:gd name="connsiteY3260" fmla="*/ 145520 h 906898"/>
              <a:gd name="connsiteX3261" fmla="*/ 596127 w 906898"/>
              <a:gd name="connsiteY3261" fmla="*/ 137286 h 906898"/>
              <a:gd name="connsiteX3262" fmla="*/ 594068 w 906898"/>
              <a:gd name="connsiteY3262" fmla="*/ 129053 h 906898"/>
              <a:gd name="connsiteX3263" fmla="*/ 585835 w 906898"/>
              <a:gd name="connsiteY3263" fmla="*/ 126994 h 906898"/>
              <a:gd name="connsiteX3264" fmla="*/ 575543 w 906898"/>
              <a:gd name="connsiteY3264" fmla="*/ 120819 h 906898"/>
              <a:gd name="connsiteX3265" fmla="*/ 571426 w 906898"/>
              <a:gd name="connsiteY3265" fmla="*/ 118761 h 906898"/>
              <a:gd name="connsiteX3266" fmla="*/ 585835 w 906898"/>
              <a:gd name="connsiteY3266" fmla="*/ 116702 h 906898"/>
              <a:gd name="connsiteX3267" fmla="*/ 340148 w 906898"/>
              <a:gd name="connsiteY3267" fmla="*/ 115628 h 906898"/>
              <a:gd name="connsiteX3268" fmla="*/ 340761 w 906898"/>
              <a:gd name="connsiteY3268" fmla="*/ 115955 h 906898"/>
              <a:gd name="connsiteX3269" fmla="*/ 341019 w 906898"/>
              <a:gd name="connsiteY3269" fmla="*/ 118585 h 906898"/>
              <a:gd name="connsiteX3270" fmla="*/ 332756 w 906898"/>
              <a:gd name="connsiteY3270" fmla="*/ 124892 h 906898"/>
              <a:gd name="connsiteX3271" fmla="*/ 322427 w 906898"/>
              <a:gd name="connsiteY3271" fmla="*/ 122789 h 906898"/>
              <a:gd name="connsiteX3272" fmla="*/ 328625 w 906898"/>
              <a:gd name="connsiteY3272" fmla="*/ 122789 h 906898"/>
              <a:gd name="connsiteX3273" fmla="*/ 338954 w 906898"/>
              <a:gd name="connsiteY3273" fmla="*/ 116482 h 906898"/>
              <a:gd name="connsiteX3274" fmla="*/ 340148 w 906898"/>
              <a:gd name="connsiteY3274" fmla="*/ 115628 h 906898"/>
              <a:gd name="connsiteX3275" fmla="*/ 363595 w 906898"/>
              <a:gd name="connsiteY3275" fmla="*/ 114379 h 906898"/>
              <a:gd name="connsiteX3276" fmla="*/ 365753 w 906898"/>
              <a:gd name="connsiteY3276" fmla="*/ 114379 h 906898"/>
              <a:gd name="connsiteX3277" fmla="*/ 367911 w 906898"/>
              <a:gd name="connsiteY3277" fmla="*/ 124892 h 906898"/>
              <a:gd name="connsiteX3278" fmla="*/ 365753 w 906898"/>
              <a:gd name="connsiteY3278" fmla="*/ 126994 h 906898"/>
              <a:gd name="connsiteX3279" fmla="*/ 363595 w 906898"/>
              <a:gd name="connsiteY3279" fmla="*/ 114379 h 906898"/>
              <a:gd name="connsiteX3280" fmla="*/ 450093 w 906898"/>
              <a:gd name="connsiteY3280" fmla="*/ 112386 h 906898"/>
              <a:gd name="connsiteX3281" fmla="*/ 456223 w 906898"/>
              <a:gd name="connsiteY3281" fmla="*/ 114450 h 906898"/>
              <a:gd name="connsiteX3282" fmla="*/ 452136 w 906898"/>
              <a:gd name="connsiteY3282" fmla="*/ 116514 h 906898"/>
              <a:gd name="connsiteX3283" fmla="*/ 439878 w 906898"/>
              <a:gd name="connsiteY3283" fmla="*/ 126829 h 906898"/>
              <a:gd name="connsiteX3284" fmla="*/ 433749 w 906898"/>
              <a:gd name="connsiteY3284" fmla="*/ 139207 h 906898"/>
              <a:gd name="connsiteX3285" fmla="*/ 429663 w 906898"/>
              <a:gd name="connsiteY3285" fmla="*/ 139207 h 906898"/>
              <a:gd name="connsiteX3286" fmla="*/ 433749 w 906898"/>
              <a:gd name="connsiteY3286" fmla="*/ 128892 h 906898"/>
              <a:gd name="connsiteX3287" fmla="*/ 439878 w 906898"/>
              <a:gd name="connsiteY3287" fmla="*/ 124765 h 906898"/>
              <a:gd name="connsiteX3288" fmla="*/ 450093 w 906898"/>
              <a:gd name="connsiteY3288" fmla="*/ 112386 h 906898"/>
              <a:gd name="connsiteX3289" fmla="*/ 524116 w 906898"/>
              <a:gd name="connsiteY3289" fmla="*/ 108402 h 906898"/>
              <a:gd name="connsiteX3290" fmla="*/ 530258 w 906898"/>
              <a:gd name="connsiteY3290" fmla="*/ 110461 h 906898"/>
              <a:gd name="connsiteX3291" fmla="*/ 526164 w 906898"/>
              <a:gd name="connsiteY3291" fmla="*/ 118695 h 906898"/>
              <a:gd name="connsiteX3292" fmla="*/ 515927 w 906898"/>
              <a:gd name="connsiteY3292" fmla="*/ 120754 h 906898"/>
              <a:gd name="connsiteX3293" fmla="*/ 511832 w 906898"/>
              <a:gd name="connsiteY3293" fmla="*/ 126928 h 906898"/>
              <a:gd name="connsiteX3294" fmla="*/ 505690 w 906898"/>
              <a:gd name="connsiteY3294" fmla="*/ 124870 h 906898"/>
              <a:gd name="connsiteX3295" fmla="*/ 509785 w 906898"/>
              <a:gd name="connsiteY3295" fmla="*/ 118695 h 906898"/>
              <a:gd name="connsiteX3296" fmla="*/ 509785 w 906898"/>
              <a:gd name="connsiteY3296" fmla="*/ 110461 h 906898"/>
              <a:gd name="connsiteX3297" fmla="*/ 513880 w 906898"/>
              <a:gd name="connsiteY3297" fmla="*/ 110461 h 906898"/>
              <a:gd name="connsiteX3298" fmla="*/ 520022 w 906898"/>
              <a:gd name="connsiteY3298" fmla="*/ 110461 h 906898"/>
              <a:gd name="connsiteX3299" fmla="*/ 524116 w 906898"/>
              <a:gd name="connsiteY3299" fmla="*/ 108402 h 906898"/>
              <a:gd name="connsiteX3300" fmla="*/ 661019 w 906898"/>
              <a:gd name="connsiteY3300" fmla="*/ 108266 h 906898"/>
              <a:gd name="connsiteX3301" fmla="*/ 664053 w 906898"/>
              <a:gd name="connsiteY3301" fmla="*/ 114600 h 906898"/>
              <a:gd name="connsiteX3302" fmla="*/ 661895 w 906898"/>
              <a:gd name="connsiteY3302" fmla="*/ 118695 h 906898"/>
              <a:gd name="connsiteX3303" fmla="*/ 659737 w 906898"/>
              <a:gd name="connsiteY3303" fmla="*/ 112552 h 906898"/>
              <a:gd name="connsiteX3304" fmla="*/ 659737 w 906898"/>
              <a:gd name="connsiteY3304" fmla="*/ 108458 h 906898"/>
              <a:gd name="connsiteX3305" fmla="*/ 661019 w 906898"/>
              <a:gd name="connsiteY3305" fmla="*/ 108266 h 906898"/>
              <a:gd name="connsiteX3306" fmla="*/ 550871 w 906898"/>
              <a:gd name="connsiteY3306" fmla="*/ 102165 h 906898"/>
              <a:gd name="connsiteX3307" fmla="*/ 559582 w 906898"/>
              <a:gd name="connsiteY3307" fmla="*/ 102165 h 906898"/>
              <a:gd name="connsiteX3308" fmla="*/ 565219 w 906898"/>
              <a:gd name="connsiteY3308" fmla="*/ 108347 h 906898"/>
              <a:gd name="connsiteX3309" fmla="*/ 565219 w 906898"/>
              <a:gd name="connsiteY3309" fmla="*/ 118653 h 906898"/>
              <a:gd name="connsiteX3310" fmla="*/ 569318 w 906898"/>
              <a:gd name="connsiteY3310" fmla="*/ 120715 h 906898"/>
              <a:gd name="connsiteX3311" fmla="*/ 573418 w 906898"/>
              <a:gd name="connsiteY3311" fmla="*/ 133081 h 906898"/>
              <a:gd name="connsiteX3312" fmla="*/ 554970 w 906898"/>
              <a:gd name="connsiteY3312" fmla="*/ 149570 h 906898"/>
              <a:gd name="connsiteX3313" fmla="*/ 552921 w 906898"/>
              <a:gd name="connsiteY3313" fmla="*/ 145449 h 906898"/>
              <a:gd name="connsiteX3314" fmla="*/ 540622 w 906898"/>
              <a:gd name="connsiteY3314" fmla="*/ 141326 h 906898"/>
              <a:gd name="connsiteX3315" fmla="*/ 534473 w 906898"/>
              <a:gd name="connsiteY3315" fmla="*/ 143387 h 906898"/>
              <a:gd name="connsiteX3316" fmla="*/ 526274 w 906898"/>
              <a:gd name="connsiteY3316" fmla="*/ 124837 h 906898"/>
              <a:gd name="connsiteX3317" fmla="*/ 534473 w 906898"/>
              <a:gd name="connsiteY3317" fmla="*/ 110408 h 906898"/>
              <a:gd name="connsiteX3318" fmla="*/ 544722 w 906898"/>
              <a:gd name="connsiteY3318" fmla="*/ 108347 h 906898"/>
              <a:gd name="connsiteX3319" fmla="*/ 550871 w 906898"/>
              <a:gd name="connsiteY3319" fmla="*/ 102165 h 906898"/>
              <a:gd name="connsiteX3320" fmla="*/ 509674 w 906898"/>
              <a:gd name="connsiteY3320" fmla="*/ 100103 h 906898"/>
              <a:gd name="connsiteX3321" fmla="*/ 517864 w 906898"/>
              <a:gd name="connsiteY3321" fmla="*/ 104229 h 906898"/>
              <a:gd name="connsiteX3322" fmla="*/ 519911 w 906898"/>
              <a:gd name="connsiteY3322" fmla="*/ 102165 h 906898"/>
              <a:gd name="connsiteX3323" fmla="*/ 530148 w 906898"/>
              <a:gd name="connsiteY3323" fmla="*/ 102165 h 906898"/>
              <a:gd name="connsiteX3324" fmla="*/ 534242 w 906898"/>
              <a:gd name="connsiteY3324" fmla="*/ 108356 h 906898"/>
              <a:gd name="connsiteX3325" fmla="*/ 534242 w 906898"/>
              <a:gd name="connsiteY3325" fmla="*/ 110418 h 906898"/>
              <a:gd name="connsiteX3326" fmla="*/ 524006 w 906898"/>
              <a:gd name="connsiteY3326" fmla="*/ 104229 h 906898"/>
              <a:gd name="connsiteX3327" fmla="*/ 517864 w 906898"/>
              <a:gd name="connsiteY3327" fmla="*/ 108356 h 906898"/>
              <a:gd name="connsiteX3328" fmla="*/ 509674 w 906898"/>
              <a:gd name="connsiteY3328" fmla="*/ 108356 h 906898"/>
              <a:gd name="connsiteX3329" fmla="*/ 505580 w 906898"/>
              <a:gd name="connsiteY3329" fmla="*/ 114545 h 906898"/>
              <a:gd name="connsiteX3330" fmla="*/ 503532 w 906898"/>
              <a:gd name="connsiteY3330" fmla="*/ 124860 h 906898"/>
              <a:gd name="connsiteX3331" fmla="*/ 503532 w 906898"/>
              <a:gd name="connsiteY3331" fmla="*/ 128987 h 906898"/>
              <a:gd name="connsiteX3332" fmla="*/ 497390 w 906898"/>
              <a:gd name="connsiteY3332" fmla="*/ 124860 h 906898"/>
              <a:gd name="connsiteX3333" fmla="*/ 499438 w 906898"/>
              <a:gd name="connsiteY3333" fmla="*/ 116608 h 906898"/>
              <a:gd name="connsiteX3334" fmla="*/ 503532 w 906898"/>
              <a:gd name="connsiteY3334" fmla="*/ 114545 h 906898"/>
              <a:gd name="connsiteX3335" fmla="*/ 501485 w 906898"/>
              <a:gd name="connsiteY3335" fmla="*/ 106292 h 906898"/>
              <a:gd name="connsiteX3336" fmla="*/ 509674 w 906898"/>
              <a:gd name="connsiteY3336" fmla="*/ 100103 h 906898"/>
              <a:gd name="connsiteX3337" fmla="*/ 623937 w 906898"/>
              <a:gd name="connsiteY3337" fmla="*/ 99391 h 906898"/>
              <a:gd name="connsiteX3338" fmla="*/ 626980 w 906898"/>
              <a:gd name="connsiteY3338" fmla="*/ 100158 h 906898"/>
              <a:gd name="connsiteX3339" fmla="*/ 637125 w 906898"/>
              <a:gd name="connsiteY3339" fmla="*/ 110395 h 906898"/>
              <a:gd name="connsiteX3340" fmla="*/ 637125 w 906898"/>
              <a:gd name="connsiteY3340" fmla="*/ 122678 h 906898"/>
              <a:gd name="connsiteX3341" fmla="*/ 635096 w 906898"/>
              <a:gd name="connsiteY3341" fmla="*/ 120631 h 906898"/>
              <a:gd name="connsiteX3342" fmla="*/ 633067 w 906898"/>
              <a:gd name="connsiteY3342" fmla="*/ 108347 h 906898"/>
              <a:gd name="connsiteX3343" fmla="*/ 620894 w 906898"/>
              <a:gd name="connsiteY3343" fmla="*/ 102206 h 906898"/>
              <a:gd name="connsiteX3344" fmla="*/ 620894 w 906898"/>
              <a:gd name="connsiteY3344" fmla="*/ 100158 h 906898"/>
              <a:gd name="connsiteX3345" fmla="*/ 623937 w 906898"/>
              <a:gd name="connsiteY3345" fmla="*/ 99391 h 906898"/>
              <a:gd name="connsiteX3346" fmla="*/ 452081 w 906898"/>
              <a:gd name="connsiteY3346" fmla="*/ 98110 h 906898"/>
              <a:gd name="connsiteX3347" fmla="*/ 458215 w 906898"/>
              <a:gd name="connsiteY3347" fmla="*/ 100167 h 906898"/>
              <a:gd name="connsiteX3348" fmla="*/ 456170 w 906898"/>
              <a:gd name="connsiteY3348" fmla="*/ 110442 h 906898"/>
              <a:gd name="connsiteX3349" fmla="*/ 441859 w 906898"/>
              <a:gd name="connsiteY3349" fmla="*/ 114552 h 906898"/>
              <a:gd name="connsiteX3350" fmla="*/ 437771 w 906898"/>
              <a:gd name="connsiteY3350" fmla="*/ 122773 h 906898"/>
              <a:gd name="connsiteX3351" fmla="*/ 427548 w 906898"/>
              <a:gd name="connsiteY3351" fmla="*/ 137160 h 906898"/>
              <a:gd name="connsiteX3352" fmla="*/ 425504 w 906898"/>
              <a:gd name="connsiteY3352" fmla="*/ 141270 h 906898"/>
              <a:gd name="connsiteX3353" fmla="*/ 421415 w 906898"/>
              <a:gd name="connsiteY3353" fmla="*/ 141270 h 906898"/>
              <a:gd name="connsiteX3354" fmla="*/ 423460 w 906898"/>
              <a:gd name="connsiteY3354" fmla="*/ 124828 h 906898"/>
              <a:gd name="connsiteX3355" fmla="*/ 431637 w 906898"/>
              <a:gd name="connsiteY3355" fmla="*/ 120718 h 906898"/>
              <a:gd name="connsiteX3356" fmla="*/ 429593 w 906898"/>
              <a:gd name="connsiteY3356" fmla="*/ 108388 h 906898"/>
              <a:gd name="connsiteX3357" fmla="*/ 437771 w 906898"/>
              <a:gd name="connsiteY3357" fmla="*/ 106331 h 906898"/>
              <a:gd name="connsiteX3358" fmla="*/ 441859 w 906898"/>
              <a:gd name="connsiteY3358" fmla="*/ 106331 h 906898"/>
              <a:gd name="connsiteX3359" fmla="*/ 452081 w 906898"/>
              <a:gd name="connsiteY3359" fmla="*/ 98110 h 906898"/>
              <a:gd name="connsiteX3360" fmla="*/ 618687 w 906898"/>
              <a:gd name="connsiteY3360" fmla="*/ 91803 h 906898"/>
              <a:gd name="connsiteX3361" fmla="*/ 620894 w 906898"/>
              <a:gd name="connsiteY3361" fmla="*/ 91987 h 906898"/>
              <a:gd name="connsiteX3362" fmla="*/ 621763 w 906898"/>
              <a:gd name="connsiteY3362" fmla="*/ 92060 h 906898"/>
              <a:gd name="connsiteX3363" fmla="*/ 624839 w 906898"/>
              <a:gd name="connsiteY3363" fmla="*/ 93861 h 906898"/>
              <a:gd name="connsiteX3364" fmla="*/ 630990 w 906898"/>
              <a:gd name="connsiteY3364" fmla="*/ 91803 h 906898"/>
              <a:gd name="connsiteX3365" fmla="*/ 635092 w 906898"/>
              <a:gd name="connsiteY3365" fmla="*/ 93861 h 906898"/>
              <a:gd name="connsiteX3366" fmla="*/ 637142 w 906898"/>
              <a:gd name="connsiteY3366" fmla="*/ 97978 h 906898"/>
              <a:gd name="connsiteX3367" fmla="*/ 647395 w 906898"/>
              <a:gd name="connsiteY3367" fmla="*/ 100037 h 906898"/>
              <a:gd name="connsiteX3368" fmla="*/ 647395 w 906898"/>
              <a:gd name="connsiteY3368" fmla="*/ 108270 h 906898"/>
              <a:gd name="connsiteX3369" fmla="*/ 645344 w 906898"/>
              <a:gd name="connsiteY3369" fmla="*/ 110328 h 906898"/>
              <a:gd name="connsiteX3370" fmla="*/ 649446 w 906898"/>
              <a:gd name="connsiteY3370" fmla="*/ 114445 h 906898"/>
              <a:gd name="connsiteX3371" fmla="*/ 647395 w 906898"/>
              <a:gd name="connsiteY3371" fmla="*/ 120620 h 906898"/>
              <a:gd name="connsiteX3372" fmla="*/ 645344 w 906898"/>
              <a:gd name="connsiteY3372" fmla="*/ 122678 h 906898"/>
              <a:gd name="connsiteX3373" fmla="*/ 645344 w 906898"/>
              <a:gd name="connsiteY3373" fmla="*/ 128854 h 906898"/>
              <a:gd name="connsiteX3374" fmla="*/ 641243 w 906898"/>
              <a:gd name="connsiteY3374" fmla="*/ 130912 h 906898"/>
              <a:gd name="connsiteX3375" fmla="*/ 639193 w 906898"/>
              <a:gd name="connsiteY3375" fmla="*/ 122678 h 906898"/>
              <a:gd name="connsiteX3376" fmla="*/ 639193 w 906898"/>
              <a:gd name="connsiteY3376" fmla="*/ 108270 h 906898"/>
              <a:gd name="connsiteX3377" fmla="*/ 620737 w 906898"/>
              <a:gd name="connsiteY3377" fmla="*/ 95919 h 906898"/>
              <a:gd name="connsiteX3378" fmla="*/ 618687 w 906898"/>
              <a:gd name="connsiteY3378" fmla="*/ 91803 h 906898"/>
              <a:gd name="connsiteX3379" fmla="*/ 316292 w 906898"/>
              <a:gd name="connsiteY3379" fmla="*/ 87819 h 906898"/>
              <a:gd name="connsiteX3380" fmla="*/ 322427 w 906898"/>
              <a:gd name="connsiteY3380" fmla="*/ 108402 h 906898"/>
              <a:gd name="connsiteX3381" fmla="*/ 308112 w 906898"/>
              <a:gd name="connsiteY3381" fmla="*/ 133103 h 906898"/>
              <a:gd name="connsiteX3382" fmla="*/ 287661 w 906898"/>
              <a:gd name="connsiteY3382" fmla="*/ 135162 h 906898"/>
              <a:gd name="connsiteX3383" fmla="*/ 273345 w 906898"/>
              <a:gd name="connsiteY3383" fmla="*/ 120754 h 906898"/>
              <a:gd name="connsiteX3384" fmla="*/ 277435 w 906898"/>
              <a:gd name="connsiteY3384" fmla="*/ 104287 h 906898"/>
              <a:gd name="connsiteX3385" fmla="*/ 285616 w 906898"/>
              <a:gd name="connsiteY3385" fmla="*/ 102228 h 906898"/>
              <a:gd name="connsiteX3386" fmla="*/ 287661 w 906898"/>
              <a:gd name="connsiteY3386" fmla="*/ 108402 h 906898"/>
              <a:gd name="connsiteX3387" fmla="*/ 295841 w 906898"/>
              <a:gd name="connsiteY3387" fmla="*/ 108402 h 906898"/>
              <a:gd name="connsiteX3388" fmla="*/ 295841 w 906898"/>
              <a:gd name="connsiteY3388" fmla="*/ 114578 h 906898"/>
              <a:gd name="connsiteX3389" fmla="*/ 289706 w 906898"/>
              <a:gd name="connsiteY3389" fmla="*/ 120754 h 906898"/>
              <a:gd name="connsiteX3390" fmla="*/ 281525 w 906898"/>
              <a:gd name="connsiteY3390" fmla="*/ 118695 h 906898"/>
              <a:gd name="connsiteX3391" fmla="*/ 293796 w 906898"/>
              <a:gd name="connsiteY3391" fmla="*/ 128987 h 906898"/>
              <a:gd name="connsiteX3392" fmla="*/ 304021 w 906898"/>
              <a:gd name="connsiteY3392" fmla="*/ 126928 h 906898"/>
              <a:gd name="connsiteX3393" fmla="*/ 316292 w 906898"/>
              <a:gd name="connsiteY3393" fmla="*/ 110461 h 906898"/>
              <a:gd name="connsiteX3394" fmla="*/ 314247 w 906898"/>
              <a:gd name="connsiteY3394" fmla="*/ 89877 h 906898"/>
              <a:gd name="connsiteX3395" fmla="*/ 316292 w 906898"/>
              <a:gd name="connsiteY3395" fmla="*/ 87819 h 906898"/>
              <a:gd name="connsiteX3396" fmla="*/ 215649 w 906898"/>
              <a:gd name="connsiteY3396" fmla="*/ 85827 h 906898"/>
              <a:gd name="connsiteX3397" fmla="*/ 223783 w 906898"/>
              <a:gd name="connsiteY3397" fmla="*/ 89943 h 906898"/>
              <a:gd name="connsiteX3398" fmla="*/ 223783 w 906898"/>
              <a:gd name="connsiteY3398" fmla="*/ 94061 h 906898"/>
              <a:gd name="connsiteX3399" fmla="*/ 211582 w 906898"/>
              <a:gd name="connsiteY3399" fmla="*/ 92002 h 906898"/>
              <a:gd name="connsiteX3400" fmla="*/ 211582 w 906898"/>
              <a:gd name="connsiteY3400" fmla="*/ 87886 h 906898"/>
              <a:gd name="connsiteX3401" fmla="*/ 215649 w 906898"/>
              <a:gd name="connsiteY3401" fmla="*/ 85827 h 906898"/>
              <a:gd name="connsiteX3402" fmla="*/ 483537 w 906898"/>
              <a:gd name="connsiteY3402" fmla="*/ 83153 h 906898"/>
              <a:gd name="connsiteX3403" fmla="*/ 491205 w 906898"/>
              <a:gd name="connsiteY3403" fmla="*/ 83571 h 906898"/>
              <a:gd name="connsiteX3404" fmla="*/ 495328 w 906898"/>
              <a:gd name="connsiteY3404" fmla="*/ 87693 h 906898"/>
              <a:gd name="connsiteX3405" fmla="*/ 497390 w 906898"/>
              <a:gd name="connsiteY3405" fmla="*/ 95936 h 906898"/>
              <a:gd name="connsiteX3406" fmla="*/ 491205 w 906898"/>
              <a:gd name="connsiteY3406" fmla="*/ 100057 h 906898"/>
              <a:gd name="connsiteX3407" fmla="*/ 491205 w 906898"/>
              <a:gd name="connsiteY3407" fmla="*/ 104178 h 906898"/>
              <a:gd name="connsiteX3408" fmla="*/ 482957 w 906898"/>
              <a:gd name="connsiteY3408" fmla="*/ 108300 h 906898"/>
              <a:gd name="connsiteX3409" fmla="*/ 476771 w 906898"/>
              <a:gd name="connsiteY3409" fmla="*/ 102118 h 906898"/>
              <a:gd name="connsiteX3410" fmla="*/ 480895 w 906898"/>
              <a:gd name="connsiteY3410" fmla="*/ 93875 h 906898"/>
              <a:gd name="connsiteX3411" fmla="*/ 485019 w 906898"/>
              <a:gd name="connsiteY3411" fmla="*/ 91814 h 906898"/>
              <a:gd name="connsiteX3412" fmla="*/ 482957 w 906898"/>
              <a:gd name="connsiteY3412" fmla="*/ 91814 h 906898"/>
              <a:gd name="connsiteX3413" fmla="*/ 472648 w 906898"/>
              <a:gd name="connsiteY3413" fmla="*/ 95936 h 906898"/>
              <a:gd name="connsiteX3414" fmla="*/ 466462 w 906898"/>
              <a:gd name="connsiteY3414" fmla="*/ 116543 h 906898"/>
              <a:gd name="connsiteX3415" fmla="*/ 485019 w 906898"/>
              <a:gd name="connsiteY3415" fmla="*/ 139210 h 906898"/>
              <a:gd name="connsiteX3416" fmla="*/ 464400 w 906898"/>
              <a:gd name="connsiteY3416" fmla="*/ 128906 h 906898"/>
              <a:gd name="connsiteX3417" fmla="*/ 464400 w 906898"/>
              <a:gd name="connsiteY3417" fmla="*/ 93875 h 906898"/>
              <a:gd name="connsiteX3418" fmla="*/ 483537 w 906898"/>
              <a:gd name="connsiteY3418" fmla="*/ 83153 h 906898"/>
              <a:gd name="connsiteX3419" fmla="*/ 640800 w 906898"/>
              <a:gd name="connsiteY3419" fmla="*/ 81031 h 906898"/>
              <a:gd name="connsiteX3420" fmla="*/ 645406 w 906898"/>
              <a:gd name="connsiteY3420" fmla="*/ 83636 h 906898"/>
              <a:gd name="connsiteX3421" fmla="*/ 647454 w 906898"/>
              <a:gd name="connsiteY3421" fmla="*/ 91870 h 906898"/>
              <a:gd name="connsiteX3422" fmla="*/ 657690 w 906898"/>
              <a:gd name="connsiteY3422" fmla="*/ 100103 h 906898"/>
              <a:gd name="connsiteX3423" fmla="*/ 655643 w 906898"/>
              <a:gd name="connsiteY3423" fmla="*/ 106277 h 906898"/>
              <a:gd name="connsiteX3424" fmla="*/ 657690 w 906898"/>
              <a:gd name="connsiteY3424" fmla="*/ 112453 h 906898"/>
              <a:gd name="connsiteX3425" fmla="*/ 655643 w 906898"/>
              <a:gd name="connsiteY3425" fmla="*/ 122745 h 906898"/>
              <a:gd name="connsiteX3426" fmla="*/ 655643 w 906898"/>
              <a:gd name="connsiteY3426" fmla="*/ 133037 h 906898"/>
              <a:gd name="connsiteX3427" fmla="*/ 655643 w 906898"/>
              <a:gd name="connsiteY3427" fmla="*/ 135095 h 906898"/>
              <a:gd name="connsiteX3428" fmla="*/ 653595 w 906898"/>
              <a:gd name="connsiteY3428" fmla="*/ 122745 h 906898"/>
              <a:gd name="connsiteX3429" fmla="*/ 653595 w 906898"/>
              <a:gd name="connsiteY3429" fmla="*/ 128921 h 906898"/>
              <a:gd name="connsiteX3430" fmla="*/ 649501 w 906898"/>
              <a:gd name="connsiteY3430" fmla="*/ 139212 h 906898"/>
              <a:gd name="connsiteX3431" fmla="*/ 643359 w 906898"/>
              <a:gd name="connsiteY3431" fmla="*/ 141270 h 906898"/>
              <a:gd name="connsiteX3432" fmla="*/ 643359 w 906898"/>
              <a:gd name="connsiteY3432" fmla="*/ 135095 h 906898"/>
              <a:gd name="connsiteX3433" fmla="*/ 649501 w 906898"/>
              <a:gd name="connsiteY3433" fmla="*/ 126862 h 906898"/>
              <a:gd name="connsiteX3434" fmla="*/ 649501 w 906898"/>
              <a:gd name="connsiteY3434" fmla="*/ 122745 h 906898"/>
              <a:gd name="connsiteX3435" fmla="*/ 653595 w 906898"/>
              <a:gd name="connsiteY3435" fmla="*/ 114511 h 906898"/>
              <a:gd name="connsiteX3436" fmla="*/ 649501 w 906898"/>
              <a:gd name="connsiteY3436" fmla="*/ 110395 h 906898"/>
              <a:gd name="connsiteX3437" fmla="*/ 649501 w 906898"/>
              <a:gd name="connsiteY3437" fmla="*/ 100103 h 906898"/>
              <a:gd name="connsiteX3438" fmla="*/ 639264 w 906898"/>
              <a:gd name="connsiteY3438" fmla="*/ 93927 h 906898"/>
              <a:gd name="connsiteX3439" fmla="*/ 633122 w 906898"/>
              <a:gd name="connsiteY3439" fmla="*/ 89811 h 906898"/>
              <a:gd name="connsiteX3440" fmla="*/ 626980 w 906898"/>
              <a:gd name="connsiteY3440" fmla="*/ 89811 h 906898"/>
              <a:gd name="connsiteX3441" fmla="*/ 614696 w 906898"/>
              <a:gd name="connsiteY3441" fmla="*/ 87752 h 906898"/>
              <a:gd name="connsiteX3442" fmla="*/ 612649 w 906898"/>
              <a:gd name="connsiteY3442" fmla="*/ 83636 h 906898"/>
              <a:gd name="connsiteX3443" fmla="*/ 624933 w 906898"/>
              <a:gd name="connsiteY3443" fmla="*/ 83636 h 906898"/>
              <a:gd name="connsiteX3444" fmla="*/ 626980 w 906898"/>
              <a:gd name="connsiteY3444" fmla="*/ 85694 h 906898"/>
              <a:gd name="connsiteX3445" fmla="*/ 637217 w 906898"/>
              <a:gd name="connsiteY3445" fmla="*/ 83636 h 906898"/>
              <a:gd name="connsiteX3446" fmla="*/ 641312 w 906898"/>
              <a:gd name="connsiteY3446" fmla="*/ 87752 h 906898"/>
              <a:gd name="connsiteX3447" fmla="*/ 643359 w 906898"/>
              <a:gd name="connsiteY3447" fmla="*/ 91870 h 906898"/>
              <a:gd name="connsiteX3448" fmla="*/ 645406 w 906898"/>
              <a:gd name="connsiteY3448" fmla="*/ 89811 h 906898"/>
              <a:gd name="connsiteX3449" fmla="*/ 639264 w 906898"/>
              <a:gd name="connsiteY3449" fmla="*/ 81578 h 906898"/>
              <a:gd name="connsiteX3450" fmla="*/ 640800 w 906898"/>
              <a:gd name="connsiteY3450" fmla="*/ 81031 h 906898"/>
              <a:gd name="connsiteX3451" fmla="*/ 587959 w 906898"/>
              <a:gd name="connsiteY3451" fmla="*/ 79519 h 906898"/>
              <a:gd name="connsiteX3452" fmla="*/ 604426 w 906898"/>
              <a:gd name="connsiteY3452" fmla="*/ 83624 h 906898"/>
              <a:gd name="connsiteX3453" fmla="*/ 618835 w 906898"/>
              <a:gd name="connsiteY3453" fmla="*/ 104148 h 906898"/>
              <a:gd name="connsiteX3454" fmla="*/ 614718 w 906898"/>
              <a:gd name="connsiteY3454" fmla="*/ 118514 h 906898"/>
              <a:gd name="connsiteX3455" fmla="*/ 602368 w 906898"/>
              <a:gd name="connsiteY3455" fmla="*/ 122618 h 906898"/>
              <a:gd name="connsiteX3456" fmla="*/ 600310 w 906898"/>
              <a:gd name="connsiteY3456" fmla="*/ 116461 h 906898"/>
              <a:gd name="connsiteX3457" fmla="*/ 600310 w 906898"/>
              <a:gd name="connsiteY3457" fmla="*/ 112357 h 906898"/>
              <a:gd name="connsiteX3458" fmla="*/ 594135 w 906898"/>
              <a:gd name="connsiteY3458" fmla="*/ 110304 h 906898"/>
              <a:gd name="connsiteX3459" fmla="*/ 596193 w 906898"/>
              <a:gd name="connsiteY3459" fmla="*/ 102094 h 906898"/>
              <a:gd name="connsiteX3460" fmla="*/ 606485 w 906898"/>
              <a:gd name="connsiteY3460" fmla="*/ 102094 h 906898"/>
              <a:gd name="connsiteX3461" fmla="*/ 608543 w 906898"/>
              <a:gd name="connsiteY3461" fmla="*/ 106199 h 906898"/>
              <a:gd name="connsiteX3462" fmla="*/ 610602 w 906898"/>
              <a:gd name="connsiteY3462" fmla="*/ 100042 h 906898"/>
              <a:gd name="connsiteX3463" fmla="*/ 596193 w 906898"/>
              <a:gd name="connsiteY3463" fmla="*/ 87728 h 906898"/>
              <a:gd name="connsiteX3464" fmla="*/ 571492 w 906898"/>
              <a:gd name="connsiteY3464" fmla="*/ 93885 h 906898"/>
              <a:gd name="connsiteX3465" fmla="*/ 559142 w 906898"/>
              <a:gd name="connsiteY3465" fmla="*/ 100042 h 906898"/>
              <a:gd name="connsiteX3466" fmla="*/ 573551 w 906898"/>
              <a:gd name="connsiteY3466" fmla="*/ 83624 h 906898"/>
              <a:gd name="connsiteX3467" fmla="*/ 587959 w 906898"/>
              <a:gd name="connsiteY3467" fmla="*/ 79519 h 906898"/>
              <a:gd name="connsiteX3468" fmla="*/ 388440 w 906898"/>
              <a:gd name="connsiteY3468" fmla="*/ 75535 h 906898"/>
              <a:gd name="connsiteX3469" fmla="*/ 390487 w 906898"/>
              <a:gd name="connsiteY3469" fmla="*/ 79592 h 906898"/>
              <a:gd name="connsiteX3470" fmla="*/ 386392 w 906898"/>
              <a:gd name="connsiteY3470" fmla="*/ 89738 h 906898"/>
              <a:gd name="connsiteX3471" fmla="*/ 380250 w 906898"/>
              <a:gd name="connsiteY3471" fmla="*/ 91766 h 906898"/>
              <a:gd name="connsiteX3472" fmla="*/ 380250 w 906898"/>
              <a:gd name="connsiteY3472" fmla="*/ 89738 h 906898"/>
              <a:gd name="connsiteX3473" fmla="*/ 388440 w 906898"/>
              <a:gd name="connsiteY3473" fmla="*/ 83651 h 906898"/>
              <a:gd name="connsiteX3474" fmla="*/ 388440 w 906898"/>
              <a:gd name="connsiteY3474" fmla="*/ 75535 h 906898"/>
              <a:gd name="connsiteX3475" fmla="*/ 359914 w 906898"/>
              <a:gd name="connsiteY3475" fmla="*/ 74313 h 906898"/>
              <a:gd name="connsiteX3476" fmla="*/ 365839 w 906898"/>
              <a:gd name="connsiteY3476" fmla="*/ 75598 h 906898"/>
              <a:gd name="connsiteX3477" fmla="*/ 376142 w 906898"/>
              <a:gd name="connsiteY3477" fmla="*/ 85874 h 906898"/>
              <a:gd name="connsiteX3478" fmla="*/ 374082 w 906898"/>
              <a:gd name="connsiteY3478" fmla="*/ 102316 h 906898"/>
              <a:gd name="connsiteX3479" fmla="*/ 349353 w 906898"/>
              <a:gd name="connsiteY3479" fmla="*/ 114648 h 906898"/>
              <a:gd name="connsiteX3480" fmla="*/ 320504 w 906898"/>
              <a:gd name="connsiteY3480" fmla="*/ 92041 h 906898"/>
              <a:gd name="connsiteX3481" fmla="*/ 320504 w 906898"/>
              <a:gd name="connsiteY3481" fmla="*/ 85874 h 906898"/>
              <a:gd name="connsiteX3482" fmla="*/ 322565 w 906898"/>
              <a:gd name="connsiteY3482" fmla="*/ 85874 h 906898"/>
              <a:gd name="connsiteX3483" fmla="*/ 347293 w 906898"/>
              <a:gd name="connsiteY3483" fmla="*/ 108482 h 906898"/>
              <a:gd name="connsiteX3484" fmla="*/ 363778 w 906898"/>
              <a:gd name="connsiteY3484" fmla="*/ 104371 h 906898"/>
              <a:gd name="connsiteX3485" fmla="*/ 367900 w 906898"/>
              <a:gd name="connsiteY3485" fmla="*/ 89984 h 906898"/>
              <a:gd name="connsiteX3486" fmla="*/ 365839 w 906898"/>
              <a:gd name="connsiteY3486" fmla="*/ 87930 h 906898"/>
              <a:gd name="connsiteX3487" fmla="*/ 359657 w 906898"/>
              <a:gd name="connsiteY3487" fmla="*/ 94095 h 906898"/>
              <a:gd name="connsiteX3488" fmla="*/ 353475 w 906898"/>
              <a:gd name="connsiteY3488" fmla="*/ 89984 h 906898"/>
              <a:gd name="connsiteX3489" fmla="*/ 353475 w 906898"/>
              <a:gd name="connsiteY3489" fmla="*/ 85874 h 906898"/>
              <a:gd name="connsiteX3490" fmla="*/ 357596 w 906898"/>
              <a:gd name="connsiteY3490" fmla="*/ 83819 h 906898"/>
              <a:gd name="connsiteX3491" fmla="*/ 355536 w 906898"/>
              <a:gd name="connsiteY3491" fmla="*/ 77653 h 906898"/>
              <a:gd name="connsiteX3492" fmla="*/ 359914 w 906898"/>
              <a:gd name="connsiteY3492" fmla="*/ 74313 h 906898"/>
              <a:gd name="connsiteX3493" fmla="*/ 419338 w 906898"/>
              <a:gd name="connsiteY3493" fmla="*/ 72095 h 906898"/>
              <a:gd name="connsiteX3494" fmla="*/ 421296 w 906898"/>
              <a:gd name="connsiteY3494" fmla="*/ 75369 h 906898"/>
              <a:gd name="connsiteX3495" fmla="*/ 421296 w 906898"/>
              <a:gd name="connsiteY3495" fmla="*/ 83503 h 906898"/>
              <a:gd name="connsiteX3496" fmla="*/ 419238 w 906898"/>
              <a:gd name="connsiteY3496" fmla="*/ 83503 h 906898"/>
              <a:gd name="connsiteX3497" fmla="*/ 420010 w 906898"/>
              <a:gd name="connsiteY3497" fmla="*/ 77402 h 906898"/>
              <a:gd name="connsiteX3498" fmla="*/ 418620 w 906898"/>
              <a:gd name="connsiteY3498" fmla="*/ 70895 h 906898"/>
              <a:gd name="connsiteX3499" fmla="*/ 419238 w 906898"/>
              <a:gd name="connsiteY3499" fmla="*/ 71302 h 906898"/>
              <a:gd name="connsiteX3500" fmla="*/ 419338 w 906898"/>
              <a:gd name="connsiteY3500" fmla="*/ 72095 h 906898"/>
              <a:gd name="connsiteX3501" fmla="*/ 397896 w 906898"/>
              <a:gd name="connsiteY3501" fmla="*/ 69651 h 906898"/>
              <a:gd name="connsiteX3502" fmla="*/ 400637 w 906898"/>
              <a:gd name="connsiteY3502" fmla="*/ 71358 h 906898"/>
              <a:gd name="connsiteX3503" fmla="*/ 402700 w 906898"/>
              <a:gd name="connsiteY3503" fmla="*/ 75482 h 906898"/>
              <a:gd name="connsiteX3504" fmla="*/ 400637 w 906898"/>
              <a:gd name="connsiteY3504" fmla="*/ 83730 h 906898"/>
              <a:gd name="connsiteX3505" fmla="*/ 402700 w 906898"/>
              <a:gd name="connsiteY3505" fmla="*/ 89916 h 906898"/>
              <a:gd name="connsiteX3506" fmla="*/ 394447 w 906898"/>
              <a:gd name="connsiteY3506" fmla="*/ 98164 h 906898"/>
              <a:gd name="connsiteX3507" fmla="*/ 390321 w 906898"/>
              <a:gd name="connsiteY3507" fmla="*/ 100225 h 906898"/>
              <a:gd name="connsiteX3508" fmla="*/ 384132 w 906898"/>
              <a:gd name="connsiteY3508" fmla="*/ 106412 h 906898"/>
              <a:gd name="connsiteX3509" fmla="*/ 377942 w 906898"/>
              <a:gd name="connsiteY3509" fmla="*/ 104349 h 906898"/>
              <a:gd name="connsiteX3510" fmla="*/ 380005 w 906898"/>
              <a:gd name="connsiteY3510" fmla="*/ 96101 h 906898"/>
              <a:gd name="connsiteX3511" fmla="*/ 382068 w 906898"/>
              <a:gd name="connsiteY3511" fmla="*/ 96101 h 906898"/>
              <a:gd name="connsiteX3512" fmla="*/ 394447 w 906898"/>
              <a:gd name="connsiteY3512" fmla="*/ 81668 h 906898"/>
              <a:gd name="connsiteX3513" fmla="*/ 392384 w 906898"/>
              <a:gd name="connsiteY3513" fmla="*/ 73420 h 906898"/>
              <a:gd name="connsiteX3514" fmla="*/ 395737 w 906898"/>
              <a:gd name="connsiteY3514" fmla="*/ 70070 h 906898"/>
              <a:gd name="connsiteX3515" fmla="*/ 397896 w 906898"/>
              <a:gd name="connsiteY3515" fmla="*/ 69651 h 906898"/>
              <a:gd name="connsiteX3516" fmla="*/ 413063 w 906898"/>
              <a:gd name="connsiteY3516" fmla="*/ 67236 h 906898"/>
              <a:gd name="connsiteX3517" fmla="*/ 417951 w 906898"/>
              <a:gd name="connsiteY3517" fmla="*/ 69778 h 906898"/>
              <a:gd name="connsiteX3518" fmla="*/ 418620 w 906898"/>
              <a:gd name="connsiteY3518" fmla="*/ 70895 h 906898"/>
              <a:gd name="connsiteX3519" fmla="*/ 415668 w 906898"/>
              <a:gd name="connsiteY3519" fmla="*/ 68950 h 906898"/>
              <a:gd name="connsiteX3520" fmla="*/ 413063 w 906898"/>
              <a:gd name="connsiteY3520" fmla="*/ 67236 h 906898"/>
              <a:gd name="connsiteX3521" fmla="*/ 277299 w 906898"/>
              <a:gd name="connsiteY3521" fmla="*/ 67236 h 906898"/>
              <a:gd name="connsiteX3522" fmla="*/ 277299 w 906898"/>
              <a:gd name="connsiteY3522" fmla="*/ 75489 h 906898"/>
              <a:gd name="connsiteX3523" fmla="*/ 285552 w 906898"/>
              <a:gd name="connsiteY3523" fmla="*/ 79614 h 906898"/>
              <a:gd name="connsiteX3524" fmla="*/ 293805 w 906898"/>
              <a:gd name="connsiteY3524" fmla="*/ 73425 h 906898"/>
              <a:gd name="connsiteX3525" fmla="*/ 295868 w 906898"/>
              <a:gd name="connsiteY3525" fmla="*/ 79614 h 906898"/>
              <a:gd name="connsiteX3526" fmla="*/ 291741 w 906898"/>
              <a:gd name="connsiteY3526" fmla="*/ 87866 h 906898"/>
              <a:gd name="connsiteX3527" fmla="*/ 285552 w 906898"/>
              <a:gd name="connsiteY3527" fmla="*/ 87866 h 906898"/>
              <a:gd name="connsiteX3528" fmla="*/ 279362 w 906898"/>
              <a:gd name="connsiteY3528" fmla="*/ 96119 h 906898"/>
              <a:gd name="connsiteX3529" fmla="*/ 273173 w 906898"/>
              <a:gd name="connsiteY3529" fmla="*/ 94056 h 906898"/>
              <a:gd name="connsiteX3530" fmla="*/ 271110 w 906898"/>
              <a:gd name="connsiteY3530" fmla="*/ 83740 h 906898"/>
              <a:gd name="connsiteX3531" fmla="*/ 273173 w 906898"/>
              <a:gd name="connsiteY3531" fmla="*/ 83740 h 906898"/>
              <a:gd name="connsiteX3532" fmla="*/ 266984 w 906898"/>
              <a:gd name="connsiteY3532" fmla="*/ 77551 h 906898"/>
              <a:gd name="connsiteX3533" fmla="*/ 271110 w 906898"/>
              <a:gd name="connsiteY3533" fmla="*/ 69298 h 906898"/>
              <a:gd name="connsiteX3534" fmla="*/ 277299 w 906898"/>
              <a:gd name="connsiteY3534" fmla="*/ 67236 h 906898"/>
              <a:gd name="connsiteX3535" fmla="*/ 567347 w 906898"/>
              <a:gd name="connsiteY3535" fmla="*/ 65243 h 906898"/>
              <a:gd name="connsiteX3536" fmla="*/ 575600 w 906898"/>
              <a:gd name="connsiteY3536" fmla="*/ 71344 h 906898"/>
              <a:gd name="connsiteX3537" fmla="*/ 579726 w 906898"/>
              <a:gd name="connsiteY3537" fmla="*/ 79477 h 906898"/>
              <a:gd name="connsiteX3538" fmla="*/ 575600 w 906898"/>
              <a:gd name="connsiteY3538" fmla="*/ 81512 h 906898"/>
              <a:gd name="connsiteX3539" fmla="*/ 561158 w 906898"/>
              <a:gd name="connsiteY3539" fmla="*/ 71344 h 906898"/>
              <a:gd name="connsiteX3540" fmla="*/ 554968 w 906898"/>
              <a:gd name="connsiteY3540" fmla="*/ 75410 h 906898"/>
              <a:gd name="connsiteX3541" fmla="*/ 550842 w 906898"/>
              <a:gd name="connsiteY3541" fmla="*/ 69310 h 906898"/>
              <a:gd name="connsiteX3542" fmla="*/ 567347 w 906898"/>
              <a:gd name="connsiteY3542" fmla="*/ 65243 h 906898"/>
              <a:gd name="connsiteX3543" fmla="*/ 493185 w 906898"/>
              <a:gd name="connsiteY3543" fmla="*/ 63252 h 906898"/>
              <a:gd name="connsiteX3544" fmla="*/ 501374 w 906898"/>
              <a:gd name="connsiteY3544" fmla="*/ 65280 h 906898"/>
              <a:gd name="connsiteX3545" fmla="*/ 499327 w 906898"/>
              <a:gd name="connsiteY3545" fmla="*/ 69338 h 906898"/>
              <a:gd name="connsiteX3546" fmla="*/ 489090 w 906898"/>
              <a:gd name="connsiteY3546" fmla="*/ 69338 h 906898"/>
              <a:gd name="connsiteX3547" fmla="*/ 480901 w 906898"/>
              <a:gd name="connsiteY3547" fmla="*/ 79482 h 906898"/>
              <a:gd name="connsiteX3548" fmla="*/ 476806 w 906898"/>
              <a:gd name="connsiteY3548" fmla="*/ 81512 h 906898"/>
              <a:gd name="connsiteX3549" fmla="*/ 480901 w 906898"/>
              <a:gd name="connsiteY3549" fmla="*/ 71366 h 906898"/>
              <a:gd name="connsiteX3550" fmla="*/ 493185 w 906898"/>
              <a:gd name="connsiteY3550" fmla="*/ 63252 h 906898"/>
              <a:gd name="connsiteX3551" fmla="*/ 528266 w 906898"/>
              <a:gd name="connsiteY3551" fmla="*/ 60927 h 906898"/>
              <a:gd name="connsiteX3552" fmla="*/ 555025 w 906898"/>
              <a:gd name="connsiteY3552" fmla="*/ 81585 h 906898"/>
              <a:gd name="connsiteX3553" fmla="*/ 555025 w 906898"/>
              <a:gd name="connsiteY3553" fmla="*/ 98110 h 906898"/>
              <a:gd name="connsiteX3554" fmla="*/ 550908 w 906898"/>
              <a:gd name="connsiteY3554" fmla="*/ 98110 h 906898"/>
              <a:gd name="connsiteX3555" fmla="*/ 550908 w 906898"/>
              <a:gd name="connsiteY3555" fmla="*/ 89848 h 906898"/>
              <a:gd name="connsiteX3556" fmla="*/ 536500 w 906898"/>
              <a:gd name="connsiteY3556" fmla="*/ 69190 h 906898"/>
              <a:gd name="connsiteX3557" fmla="*/ 524149 w 906898"/>
              <a:gd name="connsiteY3557" fmla="*/ 69190 h 906898"/>
              <a:gd name="connsiteX3558" fmla="*/ 511799 w 906898"/>
              <a:gd name="connsiteY3558" fmla="*/ 79519 h 906898"/>
              <a:gd name="connsiteX3559" fmla="*/ 517974 w 906898"/>
              <a:gd name="connsiteY3559" fmla="*/ 77453 h 906898"/>
              <a:gd name="connsiteX3560" fmla="*/ 524149 w 906898"/>
              <a:gd name="connsiteY3560" fmla="*/ 79519 h 906898"/>
              <a:gd name="connsiteX3561" fmla="*/ 524149 w 906898"/>
              <a:gd name="connsiteY3561" fmla="*/ 87782 h 906898"/>
              <a:gd name="connsiteX3562" fmla="*/ 517974 w 906898"/>
              <a:gd name="connsiteY3562" fmla="*/ 91914 h 906898"/>
              <a:gd name="connsiteX3563" fmla="*/ 511799 w 906898"/>
              <a:gd name="connsiteY3563" fmla="*/ 89848 h 906898"/>
              <a:gd name="connsiteX3564" fmla="*/ 505624 w 906898"/>
              <a:gd name="connsiteY3564" fmla="*/ 93980 h 906898"/>
              <a:gd name="connsiteX3565" fmla="*/ 497390 w 906898"/>
              <a:gd name="connsiteY3565" fmla="*/ 85716 h 906898"/>
              <a:gd name="connsiteX3566" fmla="*/ 503566 w 906898"/>
              <a:gd name="connsiteY3566" fmla="*/ 69190 h 906898"/>
              <a:gd name="connsiteX3567" fmla="*/ 528266 w 906898"/>
              <a:gd name="connsiteY3567" fmla="*/ 60927 h 906898"/>
              <a:gd name="connsiteX3568" fmla="*/ 289504 w 906898"/>
              <a:gd name="connsiteY3568" fmla="*/ 60927 h 906898"/>
              <a:gd name="connsiteX3569" fmla="*/ 291552 w 906898"/>
              <a:gd name="connsiteY3569" fmla="*/ 67153 h 906898"/>
              <a:gd name="connsiteX3570" fmla="*/ 289504 w 906898"/>
              <a:gd name="connsiteY3570" fmla="*/ 73376 h 906898"/>
              <a:gd name="connsiteX3571" fmla="*/ 283362 w 906898"/>
              <a:gd name="connsiteY3571" fmla="*/ 77527 h 906898"/>
              <a:gd name="connsiteX3572" fmla="*/ 279268 w 906898"/>
              <a:gd name="connsiteY3572" fmla="*/ 71302 h 906898"/>
              <a:gd name="connsiteX3573" fmla="*/ 281315 w 906898"/>
              <a:gd name="connsiteY3573" fmla="*/ 67153 h 906898"/>
              <a:gd name="connsiteX3574" fmla="*/ 289504 w 906898"/>
              <a:gd name="connsiteY3574" fmla="*/ 60927 h 906898"/>
              <a:gd name="connsiteX3575" fmla="*/ 406976 w 906898"/>
              <a:gd name="connsiteY3575" fmla="*/ 54951 h 906898"/>
              <a:gd name="connsiteX3576" fmla="*/ 415239 w 906898"/>
              <a:gd name="connsiteY3576" fmla="*/ 61120 h 906898"/>
              <a:gd name="connsiteX3577" fmla="*/ 413173 w 906898"/>
              <a:gd name="connsiteY3577" fmla="*/ 67289 h 906898"/>
              <a:gd name="connsiteX3578" fmla="*/ 406976 w 906898"/>
              <a:gd name="connsiteY3578" fmla="*/ 57007 h 906898"/>
              <a:gd name="connsiteX3579" fmla="*/ 411108 w 906898"/>
              <a:gd name="connsiteY3579" fmla="*/ 63176 h 906898"/>
              <a:gd name="connsiteX3580" fmla="*/ 411108 w 906898"/>
              <a:gd name="connsiteY3580" fmla="*/ 69344 h 906898"/>
              <a:gd name="connsiteX3581" fmla="*/ 419371 w 906898"/>
              <a:gd name="connsiteY3581" fmla="*/ 79626 h 906898"/>
              <a:gd name="connsiteX3582" fmla="*/ 415239 w 906898"/>
              <a:gd name="connsiteY3582" fmla="*/ 87851 h 906898"/>
              <a:gd name="connsiteX3583" fmla="*/ 417305 w 906898"/>
              <a:gd name="connsiteY3583" fmla="*/ 96076 h 906898"/>
              <a:gd name="connsiteX3584" fmla="*/ 415239 w 906898"/>
              <a:gd name="connsiteY3584" fmla="*/ 98132 h 906898"/>
              <a:gd name="connsiteX3585" fmla="*/ 415239 w 906898"/>
              <a:gd name="connsiteY3585" fmla="*/ 89907 h 906898"/>
              <a:gd name="connsiteX3586" fmla="*/ 413173 w 906898"/>
              <a:gd name="connsiteY3586" fmla="*/ 89907 h 906898"/>
              <a:gd name="connsiteX3587" fmla="*/ 411108 w 906898"/>
              <a:gd name="connsiteY3587" fmla="*/ 91963 h 906898"/>
              <a:gd name="connsiteX3588" fmla="*/ 413173 w 906898"/>
              <a:gd name="connsiteY3588" fmla="*/ 100189 h 906898"/>
              <a:gd name="connsiteX3589" fmla="*/ 404910 w 906898"/>
              <a:gd name="connsiteY3589" fmla="*/ 108413 h 906898"/>
              <a:gd name="connsiteX3590" fmla="*/ 398713 w 906898"/>
              <a:gd name="connsiteY3590" fmla="*/ 110469 h 906898"/>
              <a:gd name="connsiteX3591" fmla="*/ 392516 w 906898"/>
              <a:gd name="connsiteY3591" fmla="*/ 116638 h 906898"/>
              <a:gd name="connsiteX3592" fmla="*/ 388384 w 906898"/>
              <a:gd name="connsiteY3592" fmla="*/ 116638 h 906898"/>
              <a:gd name="connsiteX3593" fmla="*/ 380121 w 906898"/>
              <a:gd name="connsiteY3593" fmla="*/ 114582 h 906898"/>
              <a:gd name="connsiteX3594" fmla="*/ 375990 w 906898"/>
              <a:gd name="connsiteY3594" fmla="*/ 118695 h 906898"/>
              <a:gd name="connsiteX3595" fmla="*/ 371858 w 906898"/>
              <a:gd name="connsiteY3595" fmla="*/ 116638 h 906898"/>
              <a:gd name="connsiteX3596" fmla="*/ 375990 w 906898"/>
              <a:gd name="connsiteY3596" fmla="*/ 106358 h 906898"/>
              <a:gd name="connsiteX3597" fmla="*/ 386318 w 906898"/>
              <a:gd name="connsiteY3597" fmla="*/ 108413 h 906898"/>
              <a:gd name="connsiteX3598" fmla="*/ 392516 w 906898"/>
              <a:gd name="connsiteY3598" fmla="*/ 102245 h 906898"/>
              <a:gd name="connsiteX3599" fmla="*/ 404910 w 906898"/>
              <a:gd name="connsiteY3599" fmla="*/ 94019 h 906898"/>
              <a:gd name="connsiteX3600" fmla="*/ 404910 w 906898"/>
              <a:gd name="connsiteY3600" fmla="*/ 83739 h 906898"/>
              <a:gd name="connsiteX3601" fmla="*/ 404910 w 906898"/>
              <a:gd name="connsiteY3601" fmla="*/ 75513 h 906898"/>
              <a:gd name="connsiteX3602" fmla="*/ 398713 w 906898"/>
              <a:gd name="connsiteY3602" fmla="*/ 65233 h 906898"/>
              <a:gd name="connsiteX3603" fmla="*/ 400779 w 906898"/>
              <a:gd name="connsiteY3603" fmla="*/ 59063 h 906898"/>
              <a:gd name="connsiteX3604" fmla="*/ 406976 w 906898"/>
              <a:gd name="connsiteY3604" fmla="*/ 54951 h 906898"/>
              <a:gd name="connsiteX3605" fmla="*/ 495288 w 906898"/>
              <a:gd name="connsiteY3605" fmla="*/ 52960 h 906898"/>
              <a:gd name="connsiteX3606" fmla="*/ 501454 w 906898"/>
              <a:gd name="connsiteY3606" fmla="*/ 54995 h 906898"/>
              <a:gd name="connsiteX3607" fmla="*/ 501454 w 906898"/>
              <a:gd name="connsiteY3607" fmla="*/ 57031 h 906898"/>
              <a:gd name="connsiteX3608" fmla="*/ 507619 w 906898"/>
              <a:gd name="connsiteY3608" fmla="*/ 57031 h 906898"/>
              <a:gd name="connsiteX3609" fmla="*/ 509674 w 906898"/>
              <a:gd name="connsiteY3609" fmla="*/ 61104 h 906898"/>
              <a:gd name="connsiteX3610" fmla="*/ 497343 w 906898"/>
              <a:gd name="connsiteY3610" fmla="*/ 61104 h 906898"/>
              <a:gd name="connsiteX3611" fmla="*/ 478846 w 906898"/>
              <a:gd name="connsiteY3611" fmla="*/ 67214 h 906898"/>
              <a:gd name="connsiteX3612" fmla="*/ 474736 w 906898"/>
              <a:gd name="connsiteY3612" fmla="*/ 81466 h 906898"/>
              <a:gd name="connsiteX3613" fmla="*/ 472680 w 906898"/>
              <a:gd name="connsiteY3613" fmla="*/ 83503 h 906898"/>
              <a:gd name="connsiteX3614" fmla="*/ 468570 w 906898"/>
              <a:gd name="connsiteY3614" fmla="*/ 79431 h 906898"/>
              <a:gd name="connsiteX3615" fmla="*/ 470625 w 906898"/>
              <a:gd name="connsiteY3615" fmla="*/ 71285 h 906898"/>
              <a:gd name="connsiteX3616" fmla="*/ 472680 w 906898"/>
              <a:gd name="connsiteY3616" fmla="*/ 65177 h 906898"/>
              <a:gd name="connsiteX3617" fmla="*/ 476791 w 906898"/>
              <a:gd name="connsiteY3617" fmla="*/ 63140 h 906898"/>
              <a:gd name="connsiteX3618" fmla="*/ 476791 w 906898"/>
              <a:gd name="connsiteY3618" fmla="*/ 57031 h 906898"/>
              <a:gd name="connsiteX3619" fmla="*/ 487067 w 906898"/>
              <a:gd name="connsiteY3619" fmla="*/ 54995 h 906898"/>
              <a:gd name="connsiteX3620" fmla="*/ 491177 w 906898"/>
              <a:gd name="connsiteY3620" fmla="*/ 54995 h 906898"/>
              <a:gd name="connsiteX3621" fmla="*/ 495288 w 906898"/>
              <a:gd name="connsiteY3621" fmla="*/ 52960 h 906898"/>
              <a:gd name="connsiteX3622" fmla="*/ 564222 w 906898"/>
              <a:gd name="connsiteY3622" fmla="*/ 50444 h 906898"/>
              <a:gd name="connsiteX3623" fmla="*/ 571426 w 906898"/>
              <a:gd name="connsiteY3623" fmla="*/ 50701 h 906898"/>
              <a:gd name="connsiteX3624" fmla="*/ 581718 w 906898"/>
              <a:gd name="connsiteY3624" fmla="*/ 56877 h 906898"/>
              <a:gd name="connsiteX3625" fmla="*/ 581718 w 906898"/>
              <a:gd name="connsiteY3625" fmla="*/ 63052 h 906898"/>
              <a:gd name="connsiteX3626" fmla="*/ 579659 w 906898"/>
              <a:gd name="connsiteY3626" fmla="*/ 65111 h 906898"/>
              <a:gd name="connsiteX3627" fmla="*/ 587893 w 906898"/>
              <a:gd name="connsiteY3627" fmla="*/ 67168 h 906898"/>
              <a:gd name="connsiteX3628" fmla="*/ 592010 w 906898"/>
              <a:gd name="connsiteY3628" fmla="*/ 73344 h 906898"/>
              <a:gd name="connsiteX3629" fmla="*/ 589951 w 906898"/>
              <a:gd name="connsiteY3629" fmla="*/ 77460 h 906898"/>
              <a:gd name="connsiteX3630" fmla="*/ 583776 w 906898"/>
              <a:gd name="connsiteY3630" fmla="*/ 79519 h 906898"/>
              <a:gd name="connsiteX3631" fmla="*/ 581718 w 906898"/>
              <a:gd name="connsiteY3631" fmla="*/ 79519 h 906898"/>
              <a:gd name="connsiteX3632" fmla="*/ 571426 w 906898"/>
              <a:gd name="connsiteY3632" fmla="*/ 65111 h 906898"/>
              <a:gd name="connsiteX3633" fmla="*/ 550842 w 906898"/>
              <a:gd name="connsiteY3633" fmla="*/ 67168 h 906898"/>
              <a:gd name="connsiteX3634" fmla="*/ 540550 w 906898"/>
              <a:gd name="connsiteY3634" fmla="*/ 63052 h 906898"/>
              <a:gd name="connsiteX3635" fmla="*/ 540550 w 906898"/>
              <a:gd name="connsiteY3635" fmla="*/ 60993 h 906898"/>
              <a:gd name="connsiteX3636" fmla="*/ 550842 w 906898"/>
              <a:gd name="connsiteY3636" fmla="*/ 56877 h 906898"/>
              <a:gd name="connsiteX3637" fmla="*/ 554959 w 906898"/>
              <a:gd name="connsiteY3637" fmla="*/ 58935 h 906898"/>
              <a:gd name="connsiteX3638" fmla="*/ 557017 w 906898"/>
              <a:gd name="connsiteY3638" fmla="*/ 54818 h 906898"/>
              <a:gd name="connsiteX3639" fmla="*/ 564222 w 906898"/>
              <a:gd name="connsiteY3639" fmla="*/ 50444 h 906898"/>
              <a:gd name="connsiteX3640" fmla="*/ 597986 w 906898"/>
              <a:gd name="connsiteY3640" fmla="*/ 48643 h 906898"/>
              <a:gd name="connsiteX3641" fmla="*/ 604161 w 906898"/>
              <a:gd name="connsiteY3641" fmla="*/ 50691 h 906898"/>
              <a:gd name="connsiteX3642" fmla="*/ 606220 w 906898"/>
              <a:gd name="connsiteY3642" fmla="*/ 54785 h 906898"/>
              <a:gd name="connsiteX3643" fmla="*/ 606220 w 906898"/>
              <a:gd name="connsiteY3643" fmla="*/ 60927 h 906898"/>
              <a:gd name="connsiteX3644" fmla="*/ 604161 w 906898"/>
              <a:gd name="connsiteY3644" fmla="*/ 54785 h 906898"/>
              <a:gd name="connsiteX3645" fmla="*/ 597986 w 906898"/>
              <a:gd name="connsiteY3645" fmla="*/ 48643 h 906898"/>
              <a:gd name="connsiteX3646" fmla="*/ 332862 w 906898"/>
              <a:gd name="connsiteY3646" fmla="*/ 48643 h 906898"/>
              <a:gd name="connsiteX3647" fmla="*/ 337035 w 906898"/>
              <a:gd name="connsiteY3647" fmla="*/ 50701 h 906898"/>
              <a:gd name="connsiteX3648" fmla="*/ 337035 w 906898"/>
              <a:gd name="connsiteY3648" fmla="*/ 56877 h 906898"/>
              <a:gd name="connsiteX3649" fmla="*/ 328688 w 906898"/>
              <a:gd name="connsiteY3649" fmla="*/ 56877 h 906898"/>
              <a:gd name="connsiteX3650" fmla="*/ 322427 w 906898"/>
              <a:gd name="connsiteY3650" fmla="*/ 50701 h 906898"/>
              <a:gd name="connsiteX3651" fmla="*/ 332862 w 906898"/>
              <a:gd name="connsiteY3651" fmla="*/ 48643 h 906898"/>
              <a:gd name="connsiteX3652" fmla="*/ 310343 w 906898"/>
              <a:gd name="connsiteY3652" fmla="*/ 46651 h 906898"/>
              <a:gd name="connsiteX3653" fmla="*/ 324752 w 906898"/>
              <a:gd name="connsiteY3653" fmla="*/ 59002 h 906898"/>
              <a:gd name="connsiteX3654" fmla="*/ 320635 w 906898"/>
              <a:gd name="connsiteY3654" fmla="*/ 69293 h 906898"/>
              <a:gd name="connsiteX3655" fmla="*/ 322693 w 906898"/>
              <a:gd name="connsiteY3655" fmla="*/ 73410 h 906898"/>
              <a:gd name="connsiteX3656" fmla="*/ 322693 w 906898"/>
              <a:gd name="connsiteY3656" fmla="*/ 81643 h 906898"/>
              <a:gd name="connsiteX3657" fmla="*/ 308284 w 906898"/>
              <a:gd name="connsiteY3657" fmla="*/ 85761 h 906898"/>
              <a:gd name="connsiteX3658" fmla="*/ 304167 w 906898"/>
              <a:gd name="connsiteY3658" fmla="*/ 75469 h 906898"/>
              <a:gd name="connsiteX3659" fmla="*/ 297992 w 906898"/>
              <a:gd name="connsiteY3659" fmla="*/ 73410 h 906898"/>
              <a:gd name="connsiteX3660" fmla="*/ 293876 w 906898"/>
              <a:gd name="connsiteY3660" fmla="*/ 59002 h 906898"/>
              <a:gd name="connsiteX3661" fmla="*/ 295934 w 906898"/>
              <a:gd name="connsiteY3661" fmla="*/ 54884 h 906898"/>
              <a:gd name="connsiteX3662" fmla="*/ 310343 w 906898"/>
              <a:gd name="connsiteY3662" fmla="*/ 46651 h 906898"/>
              <a:gd name="connsiteX3663" fmla="*/ 499428 w 906898"/>
              <a:gd name="connsiteY3663" fmla="*/ 44659 h 906898"/>
              <a:gd name="connsiteX3664" fmla="*/ 505610 w 906898"/>
              <a:gd name="connsiteY3664" fmla="*/ 46712 h 906898"/>
              <a:gd name="connsiteX3665" fmla="*/ 507671 w 906898"/>
              <a:gd name="connsiteY3665" fmla="*/ 50816 h 906898"/>
              <a:gd name="connsiteX3666" fmla="*/ 507671 w 906898"/>
              <a:gd name="connsiteY3666" fmla="*/ 46712 h 906898"/>
              <a:gd name="connsiteX3667" fmla="*/ 511792 w 906898"/>
              <a:gd name="connsiteY3667" fmla="*/ 50816 h 906898"/>
              <a:gd name="connsiteX3668" fmla="*/ 517974 w 906898"/>
              <a:gd name="connsiteY3668" fmla="*/ 54921 h 906898"/>
              <a:gd name="connsiteX3669" fmla="*/ 517974 w 906898"/>
              <a:gd name="connsiteY3669" fmla="*/ 59025 h 906898"/>
              <a:gd name="connsiteX3670" fmla="*/ 511792 w 906898"/>
              <a:gd name="connsiteY3670" fmla="*/ 59025 h 906898"/>
              <a:gd name="connsiteX3671" fmla="*/ 507671 w 906898"/>
              <a:gd name="connsiteY3671" fmla="*/ 54921 h 906898"/>
              <a:gd name="connsiteX3672" fmla="*/ 501489 w 906898"/>
              <a:gd name="connsiteY3672" fmla="*/ 52869 h 906898"/>
              <a:gd name="connsiteX3673" fmla="*/ 491185 w 906898"/>
              <a:gd name="connsiteY3673" fmla="*/ 50816 h 906898"/>
              <a:gd name="connsiteX3674" fmla="*/ 480882 w 906898"/>
              <a:gd name="connsiteY3674" fmla="*/ 52869 h 906898"/>
              <a:gd name="connsiteX3675" fmla="*/ 474700 w 906898"/>
              <a:gd name="connsiteY3675" fmla="*/ 61078 h 906898"/>
              <a:gd name="connsiteX3676" fmla="*/ 466457 w 906898"/>
              <a:gd name="connsiteY3676" fmla="*/ 69287 h 906898"/>
              <a:gd name="connsiteX3677" fmla="*/ 466457 w 906898"/>
              <a:gd name="connsiteY3677" fmla="*/ 75445 h 906898"/>
              <a:gd name="connsiteX3678" fmla="*/ 466457 w 906898"/>
              <a:gd name="connsiteY3678" fmla="*/ 81602 h 906898"/>
              <a:gd name="connsiteX3679" fmla="*/ 466457 w 906898"/>
              <a:gd name="connsiteY3679" fmla="*/ 87759 h 906898"/>
              <a:gd name="connsiteX3680" fmla="*/ 462336 w 906898"/>
              <a:gd name="connsiteY3680" fmla="*/ 87759 h 906898"/>
              <a:gd name="connsiteX3681" fmla="*/ 458215 w 906898"/>
              <a:gd name="connsiteY3681" fmla="*/ 79549 h 906898"/>
              <a:gd name="connsiteX3682" fmla="*/ 462336 w 906898"/>
              <a:gd name="connsiteY3682" fmla="*/ 65182 h 906898"/>
              <a:gd name="connsiteX3683" fmla="*/ 464396 w 906898"/>
              <a:gd name="connsiteY3683" fmla="*/ 59025 h 906898"/>
              <a:gd name="connsiteX3684" fmla="*/ 470579 w 906898"/>
              <a:gd name="connsiteY3684" fmla="*/ 54921 h 906898"/>
              <a:gd name="connsiteX3685" fmla="*/ 476761 w 906898"/>
              <a:gd name="connsiteY3685" fmla="*/ 46712 h 906898"/>
              <a:gd name="connsiteX3686" fmla="*/ 489125 w 906898"/>
              <a:gd name="connsiteY3686" fmla="*/ 48764 h 906898"/>
              <a:gd name="connsiteX3687" fmla="*/ 493246 w 906898"/>
              <a:gd name="connsiteY3687" fmla="*/ 46712 h 906898"/>
              <a:gd name="connsiteX3688" fmla="*/ 495307 w 906898"/>
              <a:gd name="connsiteY3688" fmla="*/ 46712 h 906898"/>
              <a:gd name="connsiteX3689" fmla="*/ 499428 w 906898"/>
              <a:gd name="connsiteY3689" fmla="*/ 44659 h 906898"/>
              <a:gd name="connsiteX3690" fmla="*/ 341019 w 906898"/>
              <a:gd name="connsiteY3690" fmla="*/ 44197 h 906898"/>
              <a:gd name="connsiteX3691" fmla="*/ 345098 w 906898"/>
              <a:gd name="connsiteY3691" fmla="*/ 44707 h 906898"/>
              <a:gd name="connsiteX3692" fmla="*/ 351216 w 906898"/>
              <a:gd name="connsiteY3692" fmla="*/ 50825 h 906898"/>
              <a:gd name="connsiteX3693" fmla="*/ 351216 w 906898"/>
              <a:gd name="connsiteY3693" fmla="*/ 56943 h 906898"/>
              <a:gd name="connsiteX3694" fmla="*/ 355295 w 906898"/>
              <a:gd name="connsiteY3694" fmla="*/ 61022 h 906898"/>
              <a:gd name="connsiteX3695" fmla="*/ 351216 w 906898"/>
              <a:gd name="connsiteY3695" fmla="*/ 67140 h 906898"/>
              <a:gd name="connsiteX3696" fmla="*/ 345098 w 906898"/>
              <a:gd name="connsiteY3696" fmla="*/ 69180 h 906898"/>
              <a:gd name="connsiteX3697" fmla="*/ 343059 w 906898"/>
              <a:gd name="connsiteY3697" fmla="*/ 67140 h 906898"/>
              <a:gd name="connsiteX3698" fmla="*/ 338980 w 906898"/>
              <a:gd name="connsiteY3698" fmla="*/ 71219 h 906898"/>
              <a:gd name="connsiteX3699" fmla="*/ 330822 w 906898"/>
              <a:gd name="connsiteY3699" fmla="*/ 67140 h 906898"/>
              <a:gd name="connsiteX3700" fmla="*/ 328783 w 906898"/>
              <a:gd name="connsiteY3700" fmla="*/ 61022 h 906898"/>
              <a:gd name="connsiteX3701" fmla="*/ 336940 w 906898"/>
              <a:gd name="connsiteY3701" fmla="*/ 58983 h 906898"/>
              <a:gd name="connsiteX3702" fmla="*/ 341019 w 906898"/>
              <a:gd name="connsiteY3702" fmla="*/ 50825 h 906898"/>
              <a:gd name="connsiteX3703" fmla="*/ 336940 w 906898"/>
              <a:gd name="connsiteY3703" fmla="*/ 46746 h 906898"/>
              <a:gd name="connsiteX3704" fmla="*/ 341019 w 906898"/>
              <a:gd name="connsiteY3704" fmla="*/ 44197 h 906898"/>
              <a:gd name="connsiteX3705" fmla="*/ 583710 w 906898"/>
              <a:gd name="connsiteY3705" fmla="*/ 38352 h 906898"/>
              <a:gd name="connsiteX3706" fmla="*/ 590018 w 906898"/>
              <a:gd name="connsiteY3706" fmla="*/ 50635 h 906898"/>
              <a:gd name="connsiteX3707" fmla="*/ 587915 w 906898"/>
              <a:gd name="connsiteY3707" fmla="*/ 50635 h 906898"/>
              <a:gd name="connsiteX3708" fmla="*/ 587915 w 906898"/>
              <a:gd name="connsiteY3708" fmla="*/ 46541 h 906898"/>
              <a:gd name="connsiteX3709" fmla="*/ 583710 w 906898"/>
              <a:gd name="connsiteY3709" fmla="*/ 40399 h 906898"/>
              <a:gd name="connsiteX3710" fmla="*/ 583710 w 906898"/>
              <a:gd name="connsiteY3710" fmla="*/ 38352 h 906898"/>
              <a:gd name="connsiteX3711" fmla="*/ 421363 w 906898"/>
              <a:gd name="connsiteY3711" fmla="*/ 32375 h 906898"/>
              <a:gd name="connsiteX3712" fmla="*/ 421363 w 906898"/>
              <a:gd name="connsiteY3712" fmla="*/ 34367 h 906898"/>
              <a:gd name="connsiteX3713" fmla="*/ 419371 w 906898"/>
              <a:gd name="connsiteY3713" fmla="*/ 34367 h 906898"/>
              <a:gd name="connsiteX3714" fmla="*/ 421363 w 906898"/>
              <a:gd name="connsiteY3714" fmla="*/ 32375 h 906898"/>
              <a:gd name="connsiteX3715" fmla="*/ 421363 w 906898"/>
              <a:gd name="connsiteY3715" fmla="*/ 28060 h 906898"/>
              <a:gd name="connsiteX3716" fmla="*/ 423355 w 906898"/>
              <a:gd name="connsiteY3716" fmla="*/ 32375 h 906898"/>
              <a:gd name="connsiteX3717" fmla="*/ 421363 w 906898"/>
              <a:gd name="connsiteY3717" fmla="*/ 32375 h 906898"/>
              <a:gd name="connsiteX3718" fmla="*/ 361686 w 906898"/>
              <a:gd name="connsiteY3718" fmla="*/ 26067 h 906898"/>
              <a:gd name="connsiteX3719" fmla="*/ 374053 w 906898"/>
              <a:gd name="connsiteY3719" fmla="*/ 26067 h 906898"/>
              <a:gd name="connsiteX3720" fmla="*/ 382298 w 906898"/>
              <a:gd name="connsiteY3720" fmla="*/ 30189 h 906898"/>
              <a:gd name="connsiteX3721" fmla="*/ 398787 w 906898"/>
              <a:gd name="connsiteY3721" fmla="*/ 52862 h 906898"/>
              <a:gd name="connsiteX3722" fmla="*/ 392604 w 906898"/>
              <a:gd name="connsiteY3722" fmla="*/ 69351 h 906898"/>
              <a:gd name="connsiteX3723" fmla="*/ 374053 w 906898"/>
              <a:gd name="connsiteY3723" fmla="*/ 75535 h 906898"/>
              <a:gd name="connsiteX3724" fmla="*/ 365808 w 906898"/>
              <a:gd name="connsiteY3724" fmla="*/ 67290 h 906898"/>
              <a:gd name="connsiteX3725" fmla="*/ 367870 w 906898"/>
              <a:gd name="connsiteY3725" fmla="*/ 63169 h 906898"/>
              <a:gd name="connsiteX3726" fmla="*/ 371992 w 906898"/>
              <a:gd name="connsiteY3726" fmla="*/ 63169 h 906898"/>
              <a:gd name="connsiteX3727" fmla="*/ 371992 w 906898"/>
              <a:gd name="connsiteY3727" fmla="*/ 56985 h 906898"/>
              <a:gd name="connsiteX3728" fmla="*/ 376114 w 906898"/>
              <a:gd name="connsiteY3728" fmla="*/ 52862 h 906898"/>
              <a:gd name="connsiteX3729" fmla="*/ 382298 w 906898"/>
              <a:gd name="connsiteY3729" fmla="*/ 54923 h 906898"/>
              <a:gd name="connsiteX3730" fmla="*/ 382298 w 906898"/>
              <a:gd name="connsiteY3730" fmla="*/ 63169 h 906898"/>
              <a:gd name="connsiteX3731" fmla="*/ 380237 w 906898"/>
              <a:gd name="connsiteY3731" fmla="*/ 65229 h 906898"/>
              <a:gd name="connsiteX3732" fmla="*/ 388481 w 906898"/>
              <a:gd name="connsiteY3732" fmla="*/ 61108 h 906898"/>
              <a:gd name="connsiteX3733" fmla="*/ 390542 w 906898"/>
              <a:gd name="connsiteY3733" fmla="*/ 46679 h 906898"/>
              <a:gd name="connsiteX3734" fmla="*/ 367870 w 906898"/>
              <a:gd name="connsiteY3734" fmla="*/ 30189 h 906898"/>
              <a:gd name="connsiteX3735" fmla="*/ 349319 w 906898"/>
              <a:gd name="connsiteY3735" fmla="*/ 30189 h 906898"/>
              <a:gd name="connsiteX3736" fmla="*/ 349319 w 906898"/>
              <a:gd name="connsiteY3736" fmla="*/ 28128 h 906898"/>
              <a:gd name="connsiteX3737" fmla="*/ 361686 w 906898"/>
              <a:gd name="connsiteY3737" fmla="*/ 26067 h 906898"/>
              <a:gd name="connsiteX3738" fmla="*/ 453449 w 906898"/>
              <a:gd name="connsiteY3738" fmla="*/ 14275 h 906898"/>
              <a:gd name="connsiteX3739" fmla="*/ 427592 w 906898"/>
              <a:gd name="connsiteY3739" fmla="*/ 16881 h 906898"/>
              <a:gd name="connsiteX3740" fmla="*/ 427592 w 906898"/>
              <a:gd name="connsiteY3740" fmla="*/ 21939 h 906898"/>
              <a:gd name="connsiteX3741" fmla="*/ 425522 w 906898"/>
              <a:gd name="connsiteY3741" fmla="*/ 21939 h 906898"/>
              <a:gd name="connsiteX3742" fmla="*/ 423452 w 906898"/>
              <a:gd name="connsiteY3742" fmla="*/ 26047 h 906898"/>
              <a:gd name="connsiteX3743" fmla="*/ 421382 w 906898"/>
              <a:gd name="connsiteY3743" fmla="*/ 26047 h 906898"/>
              <a:gd name="connsiteX3744" fmla="*/ 419312 w 906898"/>
              <a:gd name="connsiteY3744" fmla="*/ 23993 h 906898"/>
              <a:gd name="connsiteX3745" fmla="*/ 419312 w 906898"/>
              <a:gd name="connsiteY3745" fmla="*/ 30155 h 906898"/>
              <a:gd name="connsiteX3746" fmla="*/ 417242 w 906898"/>
              <a:gd name="connsiteY3746" fmla="*/ 36317 h 906898"/>
              <a:gd name="connsiteX3747" fmla="*/ 408961 w 906898"/>
              <a:gd name="connsiteY3747" fmla="*/ 38372 h 906898"/>
              <a:gd name="connsiteX3748" fmla="*/ 404821 w 906898"/>
              <a:gd name="connsiteY3748" fmla="*/ 46589 h 906898"/>
              <a:gd name="connsiteX3749" fmla="*/ 400681 w 906898"/>
              <a:gd name="connsiteY3749" fmla="*/ 46589 h 906898"/>
              <a:gd name="connsiteX3750" fmla="*/ 394471 w 906898"/>
              <a:gd name="connsiteY3750" fmla="*/ 36317 h 906898"/>
              <a:gd name="connsiteX3751" fmla="*/ 402751 w 906898"/>
              <a:gd name="connsiteY3751" fmla="*/ 23993 h 906898"/>
              <a:gd name="connsiteX3752" fmla="*/ 404821 w 906898"/>
              <a:gd name="connsiteY3752" fmla="*/ 19883 h 906898"/>
              <a:gd name="connsiteX3753" fmla="*/ 419312 w 906898"/>
              <a:gd name="connsiteY3753" fmla="*/ 17829 h 906898"/>
              <a:gd name="connsiteX3754" fmla="*/ 420079 w 906898"/>
              <a:gd name="connsiteY3754" fmla="*/ 17639 h 906898"/>
              <a:gd name="connsiteX3755" fmla="*/ 399049 w 906898"/>
              <a:gd name="connsiteY3755" fmla="*/ 19759 h 906898"/>
              <a:gd name="connsiteX3756" fmla="*/ 400779 w 906898"/>
              <a:gd name="connsiteY3756" fmla="*/ 19759 h 906898"/>
              <a:gd name="connsiteX3757" fmla="*/ 400779 w 906898"/>
              <a:gd name="connsiteY3757" fmla="*/ 21846 h 906898"/>
              <a:gd name="connsiteX3758" fmla="*/ 392590 w 906898"/>
              <a:gd name="connsiteY3758" fmla="*/ 34367 h 906898"/>
              <a:gd name="connsiteX3759" fmla="*/ 388495 w 906898"/>
              <a:gd name="connsiteY3759" fmla="*/ 30194 h 906898"/>
              <a:gd name="connsiteX3760" fmla="*/ 394637 w 906898"/>
              <a:gd name="connsiteY3760" fmla="*/ 23933 h 906898"/>
              <a:gd name="connsiteX3761" fmla="*/ 396561 w 906898"/>
              <a:gd name="connsiteY3761" fmla="*/ 20010 h 906898"/>
              <a:gd name="connsiteX3762" fmla="*/ 364940 w 906898"/>
              <a:gd name="connsiteY3762" fmla="*/ 23197 h 906898"/>
              <a:gd name="connsiteX3763" fmla="*/ 342257 w 906898"/>
              <a:gd name="connsiteY3763" fmla="*/ 30239 h 906898"/>
              <a:gd name="connsiteX3764" fmla="*/ 343196 w 906898"/>
              <a:gd name="connsiteY3764" fmla="*/ 30051 h 906898"/>
              <a:gd name="connsiteX3765" fmla="*/ 347327 w 906898"/>
              <a:gd name="connsiteY3765" fmla="*/ 32117 h 906898"/>
              <a:gd name="connsiteX3766" fmla="*/ 341130 w 906898"/>
              <a:gd name="connsiteY3766" fmla="*/ 38315 h 906898"/>
              <a:gd name="connsiteX3767" fmla="*/ 334933 w 906898"/>
              <a:gd name="connsiteY3767" fmla="*/ 38315 h 906898"/>
              <a:gd name="connsiteX3768" fmla="*/ 328735 w 906898"/>
              <a:gd name="connsiteY3768" fmla="*/ 46578 h 906898"/>
              <a:gd name="connsiteX3769" fmla="*/ 310143 w 906898"/>
              <a:gd name="connsiteY3769" fmla="*/ 44511 h 906898"/>
              <a:gd name="connsiteX3770" fmla="*/ 310143 w 906898"/>
              <a:gd name="connsiteY3770" fmla="*/ 40380 h 906898"/>
              <a:gd name="connsiteX3771" fmla="*/ 330801 w 906898"/>
              <a:gd name="connsiteY3771" fmla="*/ 36249 h 906898"/>
              <a:gd name="connsiteX3772" fmla="*/ 332253 w 906898"/>
              <a:gd name="connsiteY3772" fmla="*/ 33344 h 906898"/>
              <a:gd name="connsiteX3773" fmla="*/ 282503 w 906898"/>
              <a:gd name="connsiteY3773" fmla="*/ 48787 h 906898"/>
              <a:gd name="connsiteX3774" fmla="*/ 266569 w 906898"/>
              <a:gd name="connsiteY3774" fmla="*/ 57436 h 906898"/>
              <a:gd name="connsiteX3775" fmla="*/ 275245 w 906898"/>
              <a:gd name="connsiteY3775" fmla="*/ 56943 h 906898"/>
              <a:gd name="connsiteX3776" fmla="*/ 285595 w 906898"/>
              <a:gd name="connsiteY3776" fmla="*/ 48710 h 906898"/>
              <a:gd name="connsiteX3777" fmla="*/ 288344 w 906898"/>
              <a:gd name="connsiteY3777" fmla="*/ 48195 h 906898"/>
              <a:gd name="connsiteX3778" fmla="*/ 293876 w 906898"/>
              <a:gd name="connsiteY3778" fmla="*/ 52826 h 906898"/>
              <a:gd name="connsiteX3779" fmla="*/ 293876 w 906898"/>
              <a:gd name="connsiteY3779" fmla="*/ 54884 h 906898"/>
              <a:gd name="connsiteX3780" fmla="*/ 275245 w 906898"/>
              <a:gd name="connsiteY3780" fmla="*/ 63118 h 906898"/>
              <a:gd name="connsiteX3781" fmla="*/ 271104 w 906898"/>
              <a:gd name="connsiteY3781" fmla="*/ 61059 h 906898"/>
              <a:gd name="connsiteX3782" fmla="*/ 262824 w 906898"/>
              <a:gd name="connsiteY3782" fmla="*/ 65177 h 906898"/>
              <a:gd name="connsiteX3783" fmla="*/ 258684 w 906898"/>
              <a:gd name="connsiteY3783" fmla="*/ 63118 h 906898"/>
              <a:gd name="connsiteX3784" fmla="*/ 258684 w 906898"/>
              <a:gd name="connsiteY3784" fmla="*/ 61716 h 906898"/>
              <a:gd name="connsiteX3785" fmla="*/ 254731 w 906898"/>
              <a:gd name="connsiteY3785" fmla="*/ 63861 h 906898"/>
              <a:gd name="connsiteX3786" fmla="*/ 254731 w 906898"/>
              <a:gd name="connsiteY3786" fmla="*/ 65301 h 906898"/>
              <a:gd name="connsiteX3787" fmla="*/ 234021 w 906898"/>
              <a:gd name="connsiteY3787" fmla="*/ 91940 h 906898"/>
              <a:gd name="connsiteX3788" fmla="*/ 240234 w 906898"/>
              <a:gd name="connsiteY3788" fmla="*/ 108334 h 906898"/>
              <a:gd name="connsiteX3789" fmla="*/ 252660 w 906898"/>
              <a:gd name="connsiteY3789" fmla="*/ 112432 h 906898"/>
              <a:gd name="connsiteX3790" fmla="*/ 258874 w 906898"/>
              <a:gd name="connsiteY3790" fmla="*/ 108334 h 906898"/>
              <a:gd name="connsiteX3791" fmla="*/ 250589 w 906898"/>
              <a:gd name="connsiteY3791" fmla="*/ 106285 h 906898"/>
              <a:gd name="connsiteX3792" fmla="*/ 248518 w 906898"/>
              <a:gd name="connsiteY3792" fmla="*/ 100137 h 906898"/>
              <a:gd name="connsiteX3793" fmla="*/ 254731 w 906898"/>
              <a:gd name="connsiteY3793" fmla="*/ 96039 h 906898"/>
              <a:gd name="connsiteX3794" fmla="*/ 260945 w 906898"/>
              <a:gd name="connsiteY3794" fmla="*/ 100137 h 906898"/>
              <a:gd name="connsiteX3795" fmla="*/ 267158 w 906898"/>
              <a:gd name="connsiteY3795" fmla="*/ 100137 h 906898"/>
              <a:gd name="connsiteX3796" fmla="*/ 271300 w 906898"/>
              <a:gd name="connsiteY3796" fmla="*/ 104236 h 906898"/>
              <a:gd name="connsiteX3797" fmla="*/ 263016 w 906898"/>
              <a:gd name="connsiteY3797" fmla="*/ 118580 h 906898"/>
              <a:gd name="connsiteX3798" fmla="*/ 244376 w 906898"/>
              <a:gd name="connsiteY3798" fmla="*/ 120629 h 906898"/>
              <a:gd name="connsiteX3799" fmla="*/ 231950 w 906898"/>
              <a:gd name="connsiteY3799" fmla="*/ 108334 h 906898"/>
              <a:gd name="connsiteX3800" fmla="*/ 227808 w 906898"/>
              <a:gd name="connsiteY3800" fmla="*/ 98088 h 906898"/>
              <a:gd name="connsiteX3801" fmla="*/ 229879 w 906898"/>
              <a:gd name="connsiteY3801" fmla="*/ 83744 h 906898"/>
              <a:gd name="connsiteX3802" fmla="*/ 239975 w 906898"/>
              <a:gd name="connsiteY3802" fmla="*/ 71961 h 906898"/>
              <a:gd name="connsiteX3803" fmla="*/ 241882 w 906898"/>
              <a:gd name="connsiteY3803" fmla="*/ 70836 h 906898"/>
              <a:gd name="connsiteX3804" fmla="*/ 207903 w 906898"/>
              <a:gd name="connsiteY3804" fmla="*/ 89279 h 906898"/>
              <a:gd name="connsiteX3805" fmla="*/ 198095 w 906898"/>
              <a:gd name="connsiteY3805" fmla="*/ 97371 h 906898"/>
              <a:gd name="connsiteX3806" fmla="*/ 207409 w 906898"/>
              <a:gd name="connsiteY3806" fmla="*/ 91803 h 906898"/>
              <a:gd name="connsiteX3807" fmla="*/ 219803 w 906898"/>
              <a:gd name="connsiteY3807" fmla="*/ 97978 h 906898"/>
              <a:gd name="connsiteX3808" fmla="*/ 223935 w 906898"/>
              <a:gd name="connsiteY3808" fmla="*/ 100037 h 906898"/>
              <a:gd name="connsiteX3809" fmla="*/ 223935 w 906898"/>
              <a:gd name="connsiteY3809" fmla="*/ 110328 h 906898"/>
              <a:gd name="connsiteX3810" fmla="*/ 215672 w 906898"/>
              <a:gd name="connsiteY3810" fmla="*/ 108270 h 906898"/>
              <a:gd name="connsiteX3811" fmla="*/ 207409 w 906898"/>
              <a:gd name="connsiteY3811" fmla="*/ 110328 h 906898"/>
              <a:gd name="connsiteX3812" fmla="*/ 203277 w 906898"/>
              <a:gd name="connsiteY3812" fmla="*/ 104153 h 906898"/>
              <a:gd name="connsiteX3813" fmla="*/ 192948 w 906898"/>
              <a:gd name="connsiteY3813" fmla="*/ 102095 h 906898"/>
              <a:gd name="connsiteX3814" fmla="*/ 195733 w 906898"/>
              <a:gd name="connsiteY3814" fmla="*/ 99320 h 906898"/>
              <a:gd name="connsiteX3815" fmla="*/ 142906 w 906898"/>
              <a:gd name="connsiteY3815" fmla="*/ 142906 h 906898"/>
              <a:gd name="connsiteX3816" fmla="*/ 93538 w 906898"/>
              <a:gd name="connsiteY3816" fmla="*/ 202741 h 906898"/>
              <a:gd name="connsiteX3817" fmla="*/ 95078 w 906898"/>
              <a:gd name="connsiteY3817" fmla="*/ 202659 h 906898"/>
              <a:gd name="connsiteX3818" fmla="*/ 98411 w 906898"/>
              <a:gd name="connsiteY3818" fmla="*/ 200855 h 906898"/>
              <a:gd name="connsiteX3819" fmla="*/ 104565 w 906898"/>
              <a:gd name="connsiteY3819" fmla="*/ 200855 h 906898"/>
              <a:gd name="connsiteX3820" fmla="*/ 106616 w 906898"/>
              <a:gd name="connsiteY3820" fmla="*/ 200855 h 906898"/>
              <a:gd name="connsiteX3821" fmla="*/ 118924 w 906898"/>
              <a:gd name="connsiteY3821" fmla="*/ 190546 h 906898"/>
              <a:gd name="connsiteX3822" fmla="*/ 125078 w 906898"/>
              <a:gd name="connsiteY3822" fmla="*/ 192608 h 906898"/>
              <a:gd name="connsiteX3823" fmla="*/ 129181 w 906898"/>
              <a:gd name="connsiteY3823" fmla="*/ 190546 h 906898"/>
              <a:gd name="connsiteX3824" fmla="*/ 136104 w 906898"/>
              <a:gd name="connsiteY3824" fmla="*/ 188484 h 906898"/>
              <a:gd name="connsiteX3825" fmla="*/ 141488 w 906898"/>
              <a:gd name="connsiteY3825" fmla="*/ 192608 h 906898"/>
              <a:gd name="connsiteX3826" fmla="*/ 133283 w 906898"/>
              <a:gd name="connsiteY3826" fmla="*/ 204979 h 906898"/>
              <a:gd name="connsiteX3827" fmla="*/ 123027 w 906898"/>
              <a:gd name="connsiteY3827" fmla="*/ 202917 h 906898"/>
              <a:gd name="connsiteX3828" fmla="*/ 116873 w 906898"/>
              <a:gd name="connsiteY3828" fmla="*/ 209103 h 906898"/>
              <a:gd name="connsiteX3829" fmla="*/ 112770 w 906898"/>
              <a:gd name="connsiteY3829" fmla="*/ 207041 h 906898"/>
              <a:gd name="connsiteX3830" fmla="*/ 100463 w 906898"/>
              <a:gd name="connsiteY3830" fmla="*/ 213227 h 906898"/>
              <a:gd name="connsiteX3831" fmla="*/ 96360 w 906898"/>
              <a:gd name="connsiteY3831" fmla="*/ 225598 h 906898"/>
              <a:gd name="connsiteX3832" fmla="*/ 100463 w 906898"/>
              <a:gd name="connsiteY3832" fmla="*/ 233846 h 906898"/>
              <a:gd name="connsiteX3833" fmla="*/ 98411 w 906898"/>
              <a:gd name="connsiteY3833" fmla="*/ 246217 h 906898"/>
              <a:gd name="connsiteX3834" fmla="*/ 102514 w 906898"/>
              <a:gd name="connsiteY3834" fmla="*/ 252402 h 906898"/>
              <a:gd name="connsiteX3835" fmla="*/ 102514 w 906898"/>
              <a:gd name="connsiteY3835" fmla="*/ 254464 h 906898"/>
              <a:gd name="connsiteX3836" fmla="*/ 94309 w 906898"/>
              <a:gd name="connsiteY3836" fmla="*/ 264774 h 906898"/>
              <a:gd name="connsiteX3837" fmla="*/ 90206 w 906898"/>
              <a:gd name="connsiteY3837" fmla="*/ 252402 h 906898"/>
              <a:gd name="connsiteX3838" fmla="*/ 90206 w 906898"/>
              <a:gd name="connsiteY3838" fmla="*/ 246217 h 906898"/>
              <a:gd name="connsiteX3839" fmla="*/ 84052 w 906898"/>
              <a:gd name="connsiteY3839" fmla="*/ 235907 h 906898"/>
              <a:gd name="connsiteX3840" fmla="*/ 88155 w 906898"/>
              <a:gd name="connsiteY3840" fmla="*/ 229722 h 906898"/>
              <a:gd name="connsiteX3841" fmla="*/ 86104 w 906898"/>
              <a:gd name="connsiteY3841" fmla="*/ 221474 h 906898"/>
              <a:gd name="connsiteX3842" fmla="*/ 84787 w 906898"/>
              <a:gd name="connsiteY3842" fmla="*/ 216179 h 906898"/>
              <a:gd name="connsiteX3843" fmla="*/ 48787 w 906898"/>
              <a:gd name="connsiteY3843" fmla="*/ 282503 h 906898"/>
              <a:gd name="connsiteX3844" fmla="*/ 28714 w 906898"/>
              <a:gd name="connsiteY3844" fmla="*/ 347168 h 906898"/>
              <a:gd name="connsiteX3845" fmla="*/ 29491 w 906898"/>
              <a:gd name="connsiteY3845" fmla="*/ 347168 h 906898"/>
              <a:gd name="connsiteX3846" fmla="*/ 31887 w 906898"/>
              <a:gd name="connsiteY3846" fmla="*/ 347168 h 906898"/>
              <a:gd name="connsiteX3847" fmla="*/ 34626 w 906898"/>
              <a:gd name="connsiteY3847" fmla="*/ 351269 h 906898"/>
              <a:gd name="connsiteX3848" fmla="*/ 32572 w 906898"/>
              <a:gd name="connsiteY3848" fmla="*/ 353320 h 906898"/>
              <a:gd name="connsiteX3849" fmla="*/ 34626 w 906898"/>
              <a:gd name="connsiteY3849" fmla="*/ 355370 h 906898"/>
              <a:gd name="connsiteX3850" fmla="*/ 40789 w 906898"/>
              <a:gd name="connsiteY3850" fmla="*/ 355370 h 906898"/>
              <a:gd name="connsiteX3851" fmla="*/ 46952 w 906898"/>
              <a:gd name="connsiteY3851" fmla="*/ 363573 h 906898"/>
              <a:gd name="connsiteX3852" fmla="*/ 44897 w 906898"/>
              <a:gd name="connsiteY3852" fmla="*/ 369724 h 906898"/>
              <a:gd name="connsiteX3853" fmla="*/ 51060 w 906898"/>
              <a:gd name="connsiteY3853" fmla="*/ 373826 h 906898"/>
              <a:gd name="connsiteX3854" fmla="*/ 53114 w 906898"/>
              <a:gd name="connsiteY3854" fmla="*/ 373826 h 906898"/>
              <a:gd name="connsiteX3855" fmla="*/ 46952 w 906898"/>
              <a:gd name="connsiteY3855" fmla="*/ 367674 h 906898"/>
              <a:gd name="connsiteX3856" fmla="*/ 49006 w 906898"/>
              <a:gd name="connsiteY3856" fmla="*/ 365623 h 906898"/>
              <a:gd name="connsiteX3857" fmla="*/ 53114 w 906898"/>
              <a:gd name="connsiteY3857" fmla="*/ 369724 h 906898"/>
              <a:gd name="connsiteX3858" fmla="*/ 55169 w 906898"/>
              <a:gd name="connsiteY3858" fmla="*/ 377927 h 906898"/>
              <a:gd name="connsiteX3859" fmla="*/ 51060 w 906898"/>
              <a:gd name="connsiteY3859" fmla="*/ 377927 h 906898"/>
              <a:gd name="connsiteX3860" fmla="*/ 38735 w 906898"/>
              <a:gd name="connsiteY3860" fmla="*/ 379977 h 906898"/>
              <a:gd name="connsiteX3861" fmla="*/ 36681 w 906898"/>
              <a:gd name="connsiteY3861" fmla="*/ 379977 h 906898"/>
              <a:gd name="connsiteX3862" fmla="*/ 32572 w 906898"/>
              <a:gd name="connsiteY3862" fmla="*/ 370493 h 906898"/>
              <a:gd name="connsiteX3863" fmla="*/ 23091 w 906898"/>
              <a:gd name="connsiteY3863" fmla="*/ 365998 h 906898"/>
              <a:gd name="connsiteX3864" fmla="*/ 22704 w 906898"/>
              <a:gd name="connsiteY3864" fmla="*/ 369831 h 906898"/>
              <a:gd name="connsiteX3865" fmla="*/ 32510 w 906898"/>
              <a:gd name="connsiteY3865" fmla="*/ 373764 h 906898"/>
              <a:gd name="connsiteX3866" fmla="*/ 34543 w 906898"/>
              <a:gd name="connsiteY3866" fmla="*/ 381922 h 906898"/>
              <a:gd name="connsiteX3867" fmla="*/ 30476 w 906898"/>
              <a:gd name="connsiteY3867" fmla="*/ 381922 h 906898"/>
              <a:gd name="connsiteX3868" fmla="*/ 22342 w 906898"/>
              <a:gd name="connsiteY3868" fmla="*/ 373764 h 906898"/>
              <a:gd name="connsiteX3869" fmla="*/ 22342 w 906898"/>
              <a:gd name="connsiteY3869" fmla="*/ 373421 h 906898"/>
              <a:gd name="connsiteX3870" fmla="*/ 18904 w 906898"/>
              <a:gd name="connsiteY3870" fmla="*/ 407528 h 906898"/>
              <a:gd name="connsiteX3871" fmla="*/ 23531 w 906898"/>
              <a:gd name="connsiteY3871" fmla="*/ 395415 h 906898"/>
              <a:gd name="connsiteX3872" fmla="*/ 38729 w 906898"/>
              <a:gd name="connsiteY3872" fmla="*/ 382035 h 906898"/>
              <a:gd name="connsiteX3873" fmla="*/ 45941 w 906898"/>
              <a:gd name="connsiteY3873" fmla="*/ 380492 h 906898"/>
              <a:gd name="connsiteX3874" fmla="*/ 53154 w 906898"/>
              <a:gd name="connsiteY3874" fmla="*/ 382035 h 906898"/>
              <a:gd name="connsiteX3875" fmla="*/ 57275 w 906898"/>
              <a:gd name="connsiteY3875" fmla="*/ 382035 h 906898"/>
              <a:gd name="connsiteX3876" fmla="*/ 69639 w 906898"/>
              <a:gd name="connsiteY3876" fmla="*/ 392328 h 906898"/>
              <a:gd name="connsiteX3877" fmla="*/ 71700 w 906898"/>
              <a:gd name="connsiteY3877" fmla="*/ 406736 h 906898"/>
              <a:gd name="connsiteX3878" fmla="*/ 59336 w 906898"/>
              <a:gd name="connsiteY3878" fmla="*/ 417028 h 906898"/>
              <a:gd name="connsiteX3879" fmla="*/ 53154 w 906898"/>
              <a:gd name="connsiteY3879" fmla="*/ 412911 h 906898"/>
              <a:gd name="connsiteX3880" fmla="*/ 53154 w 906898"/>
              <a:gd name="connsiteY3880" fmla="*/ 408795 h 906898"/>
              <a:gd name="connsiteX3881" fmla="*/ 49032 w 906898"/>
              <a:gd name="connsiteY3881" fmla="*/ 406736 h 906898"/>
              <a:gd name="connsiteX3882" fmla="*/ 49032 w 906898"/>
              <a:gd name="connsiteY3882" fmla="*/ 402619 h 906898"/>
              <a:gd name="connsiteX3883" fmla="*/ 55214 w 906898"/>
              <a:gd name="connsiteY3883" fmla="*/ 400561 h 906898"/>
              <a:gd name="connsiteX3884" fmla="*/ 59336 w 906898"/>
              <a:gd name="connsiteY3884" fmla="*/ 404678 h 906898"/>
              <a:gd name="connsiteX3885" fmla="*/ 63457 w 906898"/>
              <a:gd name="connsiteY3885" fmla="*/ 398503 h 906898"/>
              <a:gd name="connsiteX3886" fmla="*/ 51093 w 906898"/>
              <a:gd name="connsiteY3886" fmla="*/ 388211 h 906898"/>
              <a:gd name="connsiteX3887" fmla="*/ 30486 w 906898"/>
              <a:gd name="connsiteY3887" fmla="*/ 396444 h 906898"/>
              <a:gd name="connsiteX3888" fmla="*/ 18122 w 906898"/>
              <a:gd name="connsiteY3888" fmla="*/ 421145 h 906898"/>
              <a:gd name="connsiteX3889" fmla="*/ 17531 w 906898"/>
              <a:gd name="connsiteY3889" fmla="*/ 421145 h 906898"/>
              <a:gd name="connsiteX3890" fmla="*/ 17251 w 906898"/>
              <a:gd name="connsiteY3890" fmla="*/ 423927 h 906898"/>
              <a:gd name="connsiteX3891" fmla="*/ 22190 w 906898"/>
              <a:gd name="connsiteY3891" fmla="*/ 427331 h 906898"/>
              <a:gd name="connsiteX3892" fmla="*/ 20143 w 906898"/>
              <a:gd name="connsiteY3892" fmla="*/ 435578 h 906898"/>
              <a:gd name="connsiteX3893" fmla="*/ 26285 w 906898"/>
              <a:gd name="connsiteY3893" fmla="*/ 443826 h 906898"/>
              <a:gd name="connsiteX3894" fmla="*/ 22446 w 906898"/>
              <a:gd name="connsiteY3894" fmla="*/ 452846 h 906898"/>
              <a:gd name="connsiteX3895" fmla="*/ 14888 w 906898"/>
              <a:gd name="connsiteY3895" fmla="*/ 459535 h 906898"/>
              <a:gd name="connsiteX3896" fmla="*/ 17110 w 906898"/>
              <a:gd name="connsiteY3896" fmla="*/ 481575 h 906898"/>
              <a:gd name="connsiteX3897" fmla="*/ 22348 w 906898"/>
              <a:gd name="connsiteY3897" fmla="*/ 485006 h 906898"/>
              <a:gd name="connsiteX3898" fmla="*/ 26522 w 906898"/>
              <a:gd name="connsiteY3898" fmla="*/ 495259 h 906898"/>
              <a:gd name="connsiteX3899" fmla="*/ 24435 w 906898"/>
              <a:gd name="connsiteY3899" fmla="*/ 499360 h 906898"/>
              <a:gd name="connsiteX3900" fmla="*/ 20261 w 906898"/>
              <a:gd name="connsiteY3900" fmla="*/ 501410 h 906898"/>
              <a:gd name="connsiteX3901" fmla="*/ 24435 w 906898"/>
              <a:gd name="connsiteY3901" fmla="*/ 507562 h 906898"/>
              <a:gd name="connsiteX3902" fmla="*/ 22348 w 906898"/>
              <a:gd name="connsiteY3902" fmla="*/ 513714 h 906898"/>
              <a:gd name="connsiteX3903" fmla="*/ 20350 w 906898"/>
              <a:gd name="connsiteY3903" fmla="*/ 513714 h 906898"/>
              <a:gd name="connsiteX3904" fmla="*/ 20882 w 906898"/>
              <a:gd name="connsiteY3904" fmla="*/ 518995 h 906898"/>
              <a:gd name="connsiteX3905" fmla="*/ 21132 w 906898"/>
              <a:gd name="connsiteY3905" fmla="*/ 519109 h 906898"/>
              <a:gd name="connsiteX3906" fmla="*/ 22411 w 906898"/>
              <a:gd name="connsiteY3906" fmla="*/ 521940 h 906898"/>
              <a:gd name="connsiteX3907" fmla="*/ 46979 w 906898"/>
              <a:gd name="connsiteY3907" fmla="*/ 548699 h 906898"/>
              <a:gd name="connsiteX3908" fmla="*/ 63358 w 906898"/>
              <a:gd name="connsiteY3908" fmla="*/ 544582 h 906898"/>
              <a:gd name="connsiteX3909" fmla="*/ 65405 w 906898"/>
              <a:gd name="connsiteY3909" fmla="*/ 530173 h 906898"/>
              <a:gd name="connsiteX3910" fmla="*/ 61311 w 906898"/>
              <a:gd name="connsiteY3910" fmla="*/ 534290 h 906898"/>
              <a:gd name="connsiteX3911" fmla="*/ 51074 w 906898"/>
              <a:gd name="connsiteY3911" fmla="*/ 532232 h 906898"/>
              <a:gd name="connsiteX3912" fmla="*/ 51074 w 906898"/>
              <a:gd name="connsiteY3912" fmla="*/ 528115 h 906898"/>
              <a:gd name="connsiteX3913" fmla="*/ 53121 w 906898"/>
              <a:gd name="connsiteY3913" fmla="*/ 523998 h 906898"/>
              <a:gd name="connsiteX3914" fmla="*/ 57216 w 906898"/>
              <a:gd name="connsiteY3914" fmla="*/ 521940 h 906898"/>
              <a:gd name="connsiteX3915" fmla="*/ 59263 w 906898"/>
              <a:gd name="connsiteY3915" fmla="*/ 517823 h 906898"/>
              <a:gd name="connsiteX3916" fmla="*/ 63838 w 906898"/>
              <a:gd name="connsiteY3916" fmla="*/ 517341 h 906898"/>
              <a:gd name="connsiteX3917" fmla="*/ 75642 w 906898"/>
              <a:gd name="connsiteY3917" fmla="*/ 523998 h 906898"/>
              <a:gd name="connsiteX3918" fmla="*/ 71547 w 906898"/>
              <a:gd name="connsiteY3918" fmla="*/ 548699 h 906898"/>
              <a:gd name="connsiteX3919" fmla="*/ 46979 w 906898"/>
              <a:gd name="connsiteY3919" fmla="*/ 554874 h 906898"/>
              <a:gd name="connsiteX3920" fmla="*/ 31369 w 906898"/>
              <a:gd name="connsiteY3920" fmla="*/ 545611 h 906898"/>
              <a:gd name="connsiteX3921" fmla="*/ 22280 w 906898"/>
              <a:gd name="connsiteY3921" fmla="*/ 532861 h 906898"/>
              <a:gd name="connsiteX3922" fmla="*/ 23197 w 906898"/>
              <a:gd name="connsiteY3922" fmla="*/ 541958 h 906898"/>
              <a:gd name="connsiteX3923" fmla="*/ 29605 w 906898"/>
              <a:gd name="connsiteY3923" fmla="*/ 562600 h 906898"/>
              <a:gd name="connsiteX3924" fmla="*/ 32688 w 906898"/>
              <a:gd name="connsiteY3924" fmla="*/ 561058 h 906898"/>
              <a:gd name="connsiteX3925" fmla="*/ 36766 w 906898"/>
              <a:gd name="connsiteY3925" fmla="*/ 554940 h 906898"/>
              <a:gd name="connsiteX3926" fmla="*/ 40845 w 906898"/>
              <a:gd name="connsiteY3926" fmla="*/ 556980 h 906898"/>
              <a:gd name="connsiteX3927" fmla="*/ 40845 w 906898"/>
              <a:gd name="connsiteY3927" fmla="*/ 563098 h 906898"/>
              <a:gd name="connsiteX3928" fmla="*/ 32688 w 906898"/>
              <a:gd name="connsiteY3928" fmla="*/ 569216 h 906898"/>
              <a:gd name="connsiteX3929" fmla="*/ 31308 w 906898"/>
              <a:gd name="connsiteY3929" fmla="*/ 568088 h 906898"/>
              <a:gd name="connsiteX3930" fmla="*/ 32309 w 906898"/>
              <a:gd name="connsiteY3930" fmla="*/ 571312 h 906898"/>
              <a:gd name="connsiteX3931" fmla="*/ 34687 w 906898"/>
              <a:gd name="connsiteY3931" fmla="*/ 571312 h 906898"/>
              <a:gd name="connsiteX3932" fmla="*/ 44902 w 906898"/>
              <a:gd name="connsiteY3932" fmla="*/ 561041 h 906898"/>
              <a:gd name="connsiteX3933" fmla="*/ 44902 w 906898"/>
              <a:gd name="connsiteY3933" fmla="*/ 556932 h 906898"/>
              <a:gd name="connsiteX3934" fmla="*/ 55117 w 906898"/>
              <a:gd name="connsiteY3934" fmla="*/ 558987 h 906898"/>
              <a:gd name="connsiteX3935" fmla="*/ 53074 w 906898"/>
              <a:gd name="connsiteY3935" fmla="*/ 571312 h 906898"/>
              <a:gd name="connsiteX3936" fmla="*/ 48988 w 906898"/>
              <a:gd name="connsiteY3936" fmla="*/ 571312 h 906898"/>
              <a:gd name="connsiteX3937" fmla="*/ 53074 w 906898"/>
              <a:gd name="connsiteY3937" fmla="*/ 577475 h 906898"/>
              <a:gd name="connsiteX3938" fmla="*/ 48988 w 906898"/>
              <a:gd name="connsiteY3938" fmla="*/ 579529 h 906898"/>
              <a:gd name="connsiteX3939" fmla="*/ 42859 w 906898"/>
              <a:gd name="connsiteY3939" fmla="*/ 581583 h 906898"/>
              <a:gd name="connsiteX3940" fmla="*/ 40816 w 906898"/>
              <a:gd name="connsiteY3940" fmla="*/ 587746 h 906898"/>
              <a:gd name="connsiteX3941" fmla="*/ 37870 w 906898"/>
              <a:gd name="connsiteY3941" fmla="*/ 589227 h 906898"/>
              <a:gd name="connsiteX3942" fmla="*/ 40525 w 906898"/>
              <a:gd name="connsiteY3942" fmla="*/ 597779 h 906898"/>
              <a:gd name="connsiteX3943" fmla="*/ 40727 w 906898"/>
              <a:gd name="connsiteY3943" fmla="*/ 598174 h 906898"/>
              <a:gd name="connsiteX3944" fmla="*/ 44877 w 906898"/>
              <a:gd name="connsiteY3944" fmla="*/ 608318 h 906898"/>
              <a:gd name="connsiteX3945" fmla="*/ 44877 w 906898"/>
              <a:gd name="connsiteY3945" fmla="*/ 611798 h 906898"/>
              <a:gd name="connsiteX3946" fmla="*/ 45351 w 906898"/>
              <a:gd name="connsiteY3946" fmla="*/ 613326 h 906898"/>
              <a:gd name="connsiteX3947" fmla="*/ 48989 w 906898"/>
              <a:gd name="connsiteY3947" fmla="*/ 620614 h 906898"/>
              <a:gd name="connsiteX3948" fmla="*/ 53102 w 906898"/>
              <a:gd name="connsiteY3948" fmla="*/ 628853 h 906898"/>
              <a:gd name="connsiteX3949" fmla="*/ 62766 w 906898"/>
              <a:gd name="connsiteY3949" fmla="*/ 650149 h 906898"/>
              <a:gd name="connsiteX3950" fmla="*/ 69047 w 906898"/>
              <a:gd name="connsiteY3950" fmla="*/ 661720 h 906898"/>
              <a:gd name="connsiteX3951" fmla="*/ 73664 w 906898"/>
              <a:gd name="connsiteY3951" fmla="*/ 670045 h 906898"/>
              <a:gd name="connsiteX3952" fmla="*/ 72613 w 906898"/>
              <a:gd name="connsiteY3952" fmla="*/ 668290 h 906898"/>
              <a:gd name="connsiteX3953" fmla="*/ 89279 w 906898"/>
              <a:gd name="connsiteY3953" fmla="*/ 698995 h 906898"/>
              <a:gd name="connsiteX3954" fmla="*/ 103689 w 906898"/>
              <a:gd name="connsiteY3954" fmla="*/ 716460 h 906898"/>
              <a:gd name="connsiteX3955" fmla="*/ 90114 w 906898"/>
              <a:gd name="connsiteY3955" fmla="*/ 696820 h 906898"/>
              <a:gd name="connsiteX3956" fmla="*/ 73664 w 906898"/>
              <a:gd name="connsiteY3956" fmla="*/ 670045 h 906898"/>
              <a:gd name="connsiteX3957" fmla="*/ 83945 w 906898"/>
              <a:gd name="connsiteY3957" fmla="*/ 686522 h 906898"/>
              <a:gd name="connsiteX3958" fmla="*/ 94227 w 906898"/>
              <a:gd name="connsiteY3958" fmla="*/ 698880 h 906898"/>
              <a:gd name="connsiteX3959" fmla="*/ 102451 w 906898"/>
              <a:gd name="connsiteY3959" fmla="*/ 713297 h 906898"/>
              <a:gd name="connsiteX3960" fmla="*/ 106088 w 906898"/>
              <a:gd name="connsiteY3960" fmla="*/ 719369 h 906898"/>
              <a:gd name="connsiteX3961" fmla="*/ 133970 w 906898"/>
              <a:gd name="connsiteY3961" fmla="*/ 753161 h 906898"/>
              <a:gd name="connsiteX3962" fmla="*/ 148037 w 906898"/>
              <a:gd name="connsiteY3962" fmla="*/ 766694 h 906898"/>
              <a:gd name="connsiteX3963" fmla="*/ 164234 w 906898"/>
              <a:gd name="connsiteY3963" fmla="*/ 779254 h 906898"/>
              <a:gd name="connsiteX3964" fmla="*/ 190972 w 906898"/>
              <a:gd name="connsiteY3964" fmla="*/ 801810 h 906898"/>
              <a:gd name="connsiteX3965" fmla="*/ 211540 w 906898"/>
              <a:gd name="connsiteY3965" fmla="*/ 816164 h 906898"/>
              <a:gd name="connsiteX3966" fmla="*/ 211540 w 906898"/>
              <a:gd name="connsiteY3966" fmla="*/ 818215 h 906898"/>
              <a:gd name="connsiteX3967" fmla="*/ 209483 w 906898"/>
              <a:gd name="connsiteY3967" fmla="*/ 816164 h 906898"/>
              <a:gd name="connsiteX3968" fmla="*/ 178100 w 906898"/>
              <a:gd name="connsiteY3968" fmla="*/ 793029 h 906898"/>
              <a:gd name="connsiteX3969" fmla="*/ 207903 w 906898"/>
              <a:gd name="connsiteY3969" fmla="*/ 817619 h 906898"/>
              <a:gd name="connsiteX3970" fmla="*/ 453449 w 906898"/>
              <a:gd name="connsiteY3970" fmla="*/ 892623 h 906898"/>
              <a:gd name="connsiteX3971" fmla="*/ 541958 w 906898"/>
              <a:gd name="connsiteY3971" fmla="*/ 883701 h 906898"/>
              <a:gd name="connsiteX3972" fmla="*/ 608451 w 906898"/>
              <a:gd name="connsiteY3972" fmla="*/ 863060 h 906898"/>
              <a:gd name="connsiteX3973" fmla="*/ 602238 w 906898"/>
              <a:gd name="connsiteY3973" fmla="*/ 861306 h 906898"/>
              <a:gd name="connsiteX3974" fmla="*/ 594017 w 906898"/>
              <a:gd name="connsiteY3974" fmla="*/ 857438 h 906898"/>
              <a:gd name="connsiteX3975" fmla="*/ 587852 w 906898"/>
              <a:gd name="connsiteY3975" fmla="*/ 861564 h 906898"/>
              <a:gd name="connsiteX3976" fmla="*/ 579631 w 906898"/>
              <a:gd name="connsiteY3976" fmla="*/ 857438 h 906898"/>
              <a:gd name="connsiteX3977" fmla="*/ 573465 w 906898"/>
              <a:gd name="connsiteY3977" fmla="*/ 851248 h 906898"/>
              <a:gd name="connsiteX3978" fmla="*/ 567300 w 906898"/>
              <a:gd name="connsiteY3978" fmla="*/ 853312 h 906898"/>
              <a:gd name="connsiteX3979" fmla="*/ 561134 w 906898"/>
              <a:gd name="connsiteY3979" fmla="*/ 842996 h 906898"/>
              <a:gd name="connsiteX3980" fmla="*/ 569355 w 906898"/>
              <a:gd name="connsiteY3980" fmla="*/ 840933 h 906898"/>
              <a:gd name="connsiteX3981" fmla="*/ 573465 w 906898"/>
              <a:gd name="connsiteY3981" fmla="*/ 838869 h 906898"/>
              <a:gd name="connsiteX3982" fmla="*/ 581686 w 906898"/>
              <a:gd name="connsiteY3982" fmla="*/ 845059 h 906898"/>
              <a:gd name="connsiteX3983" fmla="*/ 591962 w 906898"/>
              <a:gd name="connsiteY3983" fmla="*/ 845059 h 906898"/>
              <a:gd name="connsiteX3984" fmla="*/ 606349 w 906898"/>
              <a:gd name="connsiteY3984" fmla="*/ 851248 h 906898"/>
              <a:gd name="connsiteX3985" fmla="*/ 618680 w 906898"/>
              <a:gd name="connsiteY3985" fmla="*/ 840933 h 906898"/>
              <a:gd name="connsiteX3986" fmla="*/ 620735 w 906898"/>
              <a:gd name="connsiteY3986" fmla="*/ 834743 h 906898"/>
              <a:gd name="connsiteX3987" fmla="*/ 631012 w 906898"/>
              <a:gd name="connsiteY3987" fmla="*/ 824428 h 906898"/>
              <a:gd name="connsiteX3988" fmla="*/ 628956 w 906898"/>
              <a:gd name="connsiteY3988" fmla="*/ 816175 h 906898"/>
              <a:gd name="connsiteX3989" fmla="*/ 641288 w 906898"/>
              <a:gd name="connsiteY3989" fmla="*/ 812049 h 906898"/>
              <a:gd name="connsiteX3990" fmla="*/ 644178 w 906898"/>
              <a:gd name="connsiteY3990" fmla="*/ 810598 h 906898"/>
              <a:gd name="connsiteX3991" fmla="*/ 645398 w 906898"/>
              <a:gd name="connsiteY3991" fmla="*/ 812049 h 906898"/>
              <a:gd name="connsiteX3992" fmla="*/ 647453 w 906898"/>
              <a:gd name="connsiteY3992" fmla="*/ 816175 h 906898"/>
              <a:gd name="connsiteX3993" fmla="*/ 645398 w 906898"/>
              <a:gd name="connsiteY3993" fmla="*/ 820301 h 906898"/>
              <a:gd name="connsiteX3994" fmla="*/ 645398 w 906898"/>
              <a:gd name="connsiteY3994" fmla="*/ 816175 h 906898"/>
              <a:gd name="connsiteX3995" fmla="*/ 643343 w 906898"/>
              <a:gd name="connsiteY3995" fmla="*/ 822365 h 906898"/>
              <a:gd name="connsiteX3996" fmla="*/ 641288 w 906898"/>
              <a:gd name="connsiteY3996" fmla="*/ 830617 h 906898"/>
              <a:gd name="connsiteX3997" fmla="*/ 641288 w 906898"/>
              <a:gd name="connsiteY3997" fmla="*/ 834743 h 906898"/>
              <a:gd name="connsiteX3998" fmla="*/ 639233 w 906898"/>
              <a:gd name="connsiteY3998" fmla="*/ 826491 h 906898"/>
              <a:gd name="connsiteX3999" fmla="*/ 637177 w 906898"/>
              <a:gd name="connsiteY3999" fmla="*/ 830617 h 906898"/>
              <a:gd name="connsiteX4000" fmla="*/ 639233 w 906898"/>
              <a:gd name="connsiteY4000" fmla="*/ 836806 h 906898"/>
              <a:gd name="connsiteX4001" fmla="*/ 633067 w 906898"/>
              <a:gd name="connsiteY4001" fmla="*/ 842996 h 906898"/>
              <a:gd name="connsiteX4002" fmla="*/ 626901 w 906898"/>
              <a:gd name="connsiteY4002" fmla="*/ 849185 h 906898"/>
              <a:gd name="connsiteX4003" fmla="*/ 628956 w 906898"/>
              <a:gd name="connsiteY4003" fmla="*/ 849185 h 906898"/>
              <a:gd name="connsiteX4004" fmla="*/ 628956 w 906898"/>
              <a:gd name="connsiteY4004" fmla="*/ 851248 h 906898"/>
              <a:gd name="connsiteX4005" fmla="*/ 621102 w 906898"/>
              <a:gd name="connsiteY4005" fmla="*/ 859133 h 906898"/>
              <a:gd name="connsiteX4006" fmla="*/ 624396 w 906898"/>
              <a:gd name="connsiteY4006" fmla="*/ 858111 h 906898"/>
              <a:gd name="connsiteX4007" fmla="*/ 698996 w 906898"/>
              <a:gd name="connsiteY4007" fmla="*/ 817619 h 906898"/>
              <a:gd name="connsiteX4008" fmla="*/ 742184 w 906898"/>
              <a:gd name="connsiteY4008" fmla="*/ 781986 h 906898"/>
              <a:gd name="connsiteX4009" fmla="*/ 742184 w 906898"/>
              <a:gd name="connsiteY4009" fmla="*/ 779137 h 906898"/>
              <a:gd name="connsiteX4010" fmla="*/ 736097 w 906898"/>
              <a:gd name="connsiteY4010" fmla="*/ 772985 h 906898"/>
              <a:gd name="connsiteX4011" fmla="*/ 740155 w 906898"/>
              <a:gd name="connsiteY4011" fmla="*/ 764783 h 906898"/>
              <a:gd name="connsiteX4012" fmla="*/ 742184 w 906898"/>
              <a:gd name="connsiteY4012" fmla="*/ 752479 h 906898"/>
              <a:gd name="connsiteX4013" fmla="*/ 752328 w 906898"/>
              <a:gd name="connsiteY4013" fmla="*/ 756580 h 906898"/>
              <a:gd name="connsiteX4014" fmla="*/ 752328 w 906898"/>
              <a:gd name="connsiteY4014" fmla="*/ 762732 h 906898"/>
              <a:gd name="connsiteX4015" fmla="*/ 753706 w 906898"/>
              <a:gd name="connsiteY4015" fmla="*/ 772479 h 906898"/>
              <a:gd name="connsiteX4016" fmla="*/ 755862 w 906898"/>
              <a:gd name="connsiteY4016" fmla="*/ 770700 h 906898"/>
              <a:gd name="connsiteX4017" fmla="*/ 754423 w 906898"/>
              <a:gd name="connsiteY4017" fmla="*/ 760594 h 906898"/>
              <a:gd name="connsiteX4018" fmla="*/ 756481 w 906898"/>
              <a:gd name="connsiteY4018" fmla="*/ 758012 h 906898"/>
              <a:gd name="connsiteX4019" fmla="*/ 758540 w 906898"/>
              <a:gd name="connsiteY4019" fmla="*/ 758529 h 906898"/>
              <a:gd name="connsiteX4020" fmla="*/ 758540 w 906898"/>
              <a:gd name="connsiteY4020" fmla="*/ 764726 h 906898"/>
              <a:gd name="connsiteX4021" fmla="*/ 759521 w 906898"/>
              <a:gd name="connsiteY4021" fmla="*/ 767681 h 906898"/>
              <a:gd name="connsiteX4022" fmla="*/ 763992 w 906898"/>
              <a:gd name="connsiteY4022" fmla="*/ 763992 h 906898"/>
              <a:gd name="connsiteX4023" fmla="*/ 773185 w 906898"/>
              <a:gd name="connsiteY4023" fmla="*/ 752850 h 906898"/>
              <a:gd name="connsiteX4024" fmla="*/ 769388 w 906898"/>
              <a:gd name="connsiteY4024" fmla="*/ 754924 h 906898"/>
              <a:gd name="connsiteX4025" fmla="*/ 750327 w 906898"/>
              <a:gd name="connsiteY4025" fmla="*/ 754411 h 906898"/>
              <a:gd name="connsiteX4026" fmla="*/ 735902 w 906898"/>
              <a:gd name="connsiteY4026" fmla="*/ 740044 h 906898"/>
              <a:gd name="connsiteX4027" fmla="*/ 733842 w 906898"/>
              <a:gd name="connsiteY4027" fmla="*/ 731835 h 906898"/>
              <a:gd name="connsiteX4028" fmla="*/ 740024 w 906898"/>
              <a:gd name="connsiteY4028" fmla="*/ 717468 h 906898"/>
              <a:gd name="connsiteX4029" fmla="*/ 748524 w 906898"/>
              <a:gd name="connsiteY4029" fmla="*/ 713364 h 906898"/>
              <a:gd name="connsiteX4030" fmla="*/ 758570 w 906898"/>
              <a:gd name="connsiteY4030" fmla="*/ 715416 h 906898"/>
              <a:gd name="connsiteX4031" fmla="*/ 760630 w 906898"/>
              <a:gd name="connsiteY4031" fmla="*/ 717468 h 906898"/>
              <a:gd name="connsiteX4032" fmla="*/ 760630 w 906898"/>
              <a:gd name="connsiteY4032" fmla="*/ 721573 h 906898"/>
              <a:gd name="connsiteX4033" fmla="*/ 756509 w 906898"/>
              <a:gd name="connsiteY4033" fmla="*/ 723625 h 906898"/>
              <a:gd name="connsiteX4034" fmla="*/ 758570 w 906898"/>
              <a:gd name="connsiteY4034" fmla="*/ 727730 h 906898"/>
              <a:gd name="connsiteX4035" fmla="*/ 756509 w 906898"/>
              <a:gd name="connsiteY4035" fmla="*/ 733887 h 906898"/>
              <a:gd name="connsiteX4036" fmla="*/ 750327 w 906898"/>
              <a:gd name="connsiteY4036" fmla="*/ 731835 h 906898"/>
              <a:gd name="connsiteX4037" fmla="*/ 746206 w 906898"/>
              <a:gd name="connsiteY4037" fmla="*/ 725678 h 906898"/>
              <a:gd name="connsiteX4038" fmla="*/ 744145 w 906898"/>
              <a:gd name="connsiteY4038" fmla="*/ 740044 h 906898"/>
              <a:gd name="connsiteX4039" fmla="*/ 762691 w 906898"/>
              <a:gd name="connsiteY4039" fmla="*/ 750306 h 906898"/>
              <a:gd name="connsiteX4040" fmla="*/ 772995 w 906898"/>
              <a:gd name="connsiteY4040" fmla="*/ 749793 h 906898"/>
              <a:gd name="connsiteX4041" fmla="*/ 776803 w 906898"/>
              <a:gd name="connsiteY4041" fmla="*/ 748465 h 906898"/>
              <a:gd name="connsiteX4042" fmla="*/ 793532 w 906898"/>
              <a:gd name="connsiteY4042" fmla="*/ 728189 h 906898"/>
              <a:gd name="connsiteX4043" fmla="*/ 793532 w 906898"/>
              <a:gd name="connsiteY4043" fmla="*/ 723595 h 906898"/>
              <a:gd name="connsiteX4044" fmla="*/ 797627 w 906898"/>
              <a:gd name="connsiteY4044" fmla="*/ 719478 h 906898"/>
              <a:gd name="connsiteX4045" fmla="*/ 797627 w 906898"/>
              <a:gd name="connsiteY4045" fmla="*/ 711245 h 906898"/>
              <a:gd name="connsiteX4046" fmla="*/ 811976 w 906898"/>
              <a:gd name="connsiteY4046" fmla="*/ 705835 h 906898"/>
              <a:gd name="connsiteX4047" fmla="*/ 817619 w 906898"/>
              <a:gd name="connsiteY4047" fmla="*/ 698995 h 906898"/>
              <a:gd name="connsiteX4048" fmla="*/ 826265 w 906898"/>
              <a:gd name="connsiteY4048" fmla="*/ 683067 h 906898"/>
              <a:gd name="connsiteX4049" fmla="*/ 824408 w 906898"/>
              <a:gd name="connsiteY4049" fmla="*/ 678385 h 906898"/>
              <a:gd name="connsiteX4050" fmla="*/ 826461 w 906898"/>
              <a:gd name="connsiteY4050" fmla="*/ 672175 h 906898"/>
              <a:gd name="connsiteX4051" fmla="*/ 832618 w 906898"/>
              <a:gd name="connsiteY4051" fmla="*/ 665964 h 906898"/>
              <a:gd name="connsiteX4052" fmla="*/ 835659 w 906898"/>
              <a:gd name="connsiteY4052" fmla="*/ 665760 h 906898"/>
              <a:gd name="connsiteX4053" fmla="*/ 838775 w 906898"/>
              <a:gd name="connsiteY4053" fmla="*/ 660019 h 906898"/>
              <a:gd name="connsiteX4054" fmla="*/ 838775 w 906898"/>
              <a:gd name="connsiteY4054" fmla="*/ 655614 h 906898"/>
              <a:gd name="connsiteX4055" fmla="*/ 841784 w 906898"/>
              <a:gd name="connsiteY4055" fmla="*/ 654476 h 906898"/>
              <a:gd name="connsiteX4056" fmla="*/ 849076 w 906898"/>
              <a:gd name="connsiteY4056" fmla="*/ 641042 h 906898"/>
              <a:gd name="connsiteX4057" fmla="*/ 848852 w 906898"/>
              <a:gd name="connsiteY4057" fmla="*/ 626304 h 906898"/>
              <a:gd name="connsiteX4058" fmla="*/ 840876 w 906898"/>
              <a:gd name="connsiteY4058" fmla="*/ 612427 h 906898"/>
              <a:gd name="connsiteX4059" fmla="*/ 824408 w 906898"/>
              <a:gd name="connsiteY4059" fmla="*/ 612427 h 906898"/>
              <a:gd name="connsiteX4060" fmla="*/ 818233 w 906898"/>
              <a:gd name="connsiteY4060" fmla="*/ 618594 h 906898"/>
              <a:gd name="connsiteX4061" fmla="*/ 824408 w 906898"/>
              <a:gd name="connsiteY4061" fmla="*/ 616538 h 906898"/>
              <a:gd name="connsiteX4062" fmla="*/ 828525 w 906898"/>
              <a:gd name="connsiteY4062" fmla="*/ 622706 h 906898"/>
              <a:gd name="connsiteX4063" fmla="*/ 828525 w 906898"/>
              <a:gd name="connsiteY4063" fmla="*/ 626818 h 906898"/>
              <a:gd name="connsiteX4064" fmla="*/ 824408 w 906898"/>
              <a:gd name="connsiteY4064" fmla="*/ 628874 h 906898"/>
              <a:gd name="connsiteX4065" fmla="*/ 818233 w 906898"/>
              <a:gd name="connsiteY4065" fmla="*/ 628874 h 906898"/>
              <a:gd name="connsiteX4066" fmla="*/ 810000 w 906898"/>
              <a:gd name="connsiteY4066" fmla="*/ 628874 h 906898"/>
              <a:gd name="connsiteX4067" fmla="*/ 810000 w 906898"/>
              <a:gd name="connsiteY4067" fmla="*/ 610371 h 906898"/>
              <a:gd name="connsiteX4068" fmla="*/ 832642 w 906898"/>
              <a:gd name="connsiteY4068" fmla="*/ 600092 h 906898"/>
              <a:gd name="connsiteX4069" fmla="*/ 832642 w 906898"/>
              <a:gd name="connsiteY4069" fmla="*/ 602148 h 906898"/>
              <a:gd name="connsiteX4070" fmla="*/ 847051 w 906898"/>
              <a:gd name="connsiteY4070" fmla="*/ 608315 h 906898"/>
              <a:gd name="connsiteX4071" fmla="*/ 852959 w 906898"/>
              <a:gd name="connsiteY4071" fmla="*/ 633886 h 906898"/>
              <a:gd name="connsiteX4072" fmla="*/ 858111 w 906898"/>
              <a:gd name="connsiteY4072" fmla="*/ 624395 h 906898"/>
              <a:gd name="connsiteX4073" fmla="*/ 861443 w 906898"/>
              <a:gd name="connsiteY4073" fmla="*/ 613659 h 906898"/>
              <a:gd name="connsiteX4074" fmla="*/ 855326 w 906898"/>
              <a:gd name="connsiteY4074" fmla="*/ 614700 h 906898"/>
              <a:gd name="connsiteX4075" fmla="*/ 853292 w 906898"/>
              <a:gd name="connsiteY4075" fmla="*/ 610550 h 906898"/>
              <a:gd name="connsiteX4076" fmla="*/ 863485 w 906898"/>
              <a:gd name="connsiteY4076" fmla="*/ 607083 h 906898"/>
              <a:gd name="connsiteX4077" fmla="*/ 864162 w 906898"/>
              <a:gd name="connsiteY4077" fmla="*/ 604901 h 906898"/>
              <a:gd name="connsiteX4078" fmla="*/ 851027 w 906898"/>
              <a:gd name="connsiteY4078" fmla="*/ 606344 h 906898"/>
              <a:gd name="connsiteX4079" fmla="*/ 851027 w 906898"/>
              <a:gd name="connsiteY4079" fmla="*/ 608392 h 906898"/>
              <a:gd name="connsiteX4080" fmla="*/ 844816 w 906898"/>
              <a:gd name="connsiteY4080" fmla="*/ 604297 h 906898"/>
              <a:gd name="connsiteX4081" fmla="*/ 840676 w 906898"/>
              <a:gd name="connsiteY4081" fmla="*/ 598155 h 906898"/>
              <a:gd name="connsiteX4082" fmla="*/ 846887 w 906898"/>
              <a:gd name="connsiteY4082" fmla="*/ 594061 h 906898"/>
              <a:gd name="connsiteX4083" fmla="*/ 853097 w 906898"/>
              <a:gd name="connsiteY4083" fmla="*/ 594061 h 906898"/>
              <a:gd name="connsiteX4084" fmla="*/ 857237 w 906898"/>
              <a:gd name="connsiteY4084" fmla="*/ 585871 h 906898"/>
              <a:gd name="connsiteX4085" fmla="*/ 865518 w 906898"/>
              <a:gd name="connsiteY4085" fmla="*/ 589966 h 906898"/>
              <a:gd name="connsiteX4086" fmla="*/ 870252 w 906898"/>
              <a:gd name="connsiteY4086" fmla="*/ 585284 h 906898"/>
              <a:gd name="connsiteX4087" fmla="*/ 883701 w 906898"/>
              <a:gd name="connsiteY4087" fmla="*/ 541958 h 906898"/>
              <a:gd name="connsiteX4088" fmla="*/ 892623 w 906898"/>
              <a:gd name="connsiteY4088" fmla="*/ 453449 h 906898"/>
              <a:gd name="connsiteX4089" fmla="*/ 892448 w 906898"/>
              <a:gd name="connsiteY4089" fmla="*/ 451715 h 906898"/>
              <a:gd name="connsiteX4090" fmla="*/ 892136 w 906898"/>
              <a:gd name="connsiteY4090" fmla="*/ 452021 h 906898"/>
              <a:gd name="connsiteX4091" fmla="*/ 892423 w 906898"/>
              <a:gd name="connsiteY4091" fmla="*/ 451460 h 906898"/>
              <a:gd name="connsiteX4092" fmla="*/ 891876 w 906898"/>
              <a:gd name="connsiteY4092" fmla="*/ 446038 h 906898"/>
              <a:gd name="connsiteX4093" fmla="*/ 890266 w 906898"/>
              <a:gd name="connsiteY4093" fmla="*/ 450053 h 906898"/>
              <a:gd name="connsiteX4094" fmla="*/ 884081 w 906898"/>
              <a:gd name="connsiteY4094" fmla="*/ 456223 h 906898"/>
              <a:gd name="connsiteX4095" fmla="*/ 886142 w 906898"/>
              <a:gd name="connsiteY4095" fmla="*/ 458280 h 906898"/>
              <a:gd name="connsiteX4096" fmla="*/ 888204 w 906898"/>
              <a:gd name="connsiteY4096" fmla="*/ 456223 h 906898"/>
              <a:gd name="connsiteX4097" fmla="*/ 886142 w 906898"/>
              <a:gd name="connsiteY4097" fmla="*/ 466507 h 906898"/>
              <a:gd name="connsiteX4098" fmla="*/ 886142 w 906898"/>
              <a:gd name="connsiteY4098" fmla="*/ 460337 h 906898"/>
              <a:gd name="connsiteX4099" fmla="*/ 884081 w 906898"/>
              <a:gd name="connsiteY4099" fmla="*/ 464450 h 906898"/>
              <a:gd name="connsiteX4100" fmla="*/ 877895 w 906898"/>
              <a:gd name="connsiteY4100" fmla="*/ 470621 h 906898"/>
              <a:gd name="connsiteX4101" fmla="*/ 871709 w 906898"/>
              <a:gd name="connsiteY4101" fmla="*/ 472678 h 906898"/>
              <a:gd name="connsiteX4102" fmla="*/ 873771 w 906898"/>
              <a:gd name="connsiteY4102" fmla="*/ 474734 h 906898"/>
              <a:gd name="connsiteX4103" fmla="*/ 873771 w 906898"/>
              <a:gd name="connsiteY4103" fmla="*/ 476791 h 906898"/>
              <a:gd name="connsiteX4104" fmla="*/ 871709 w 906898"/>
              <a:gd name="connsiteY4104" fmla="*/ 476791 h 906898"/>
              <a:gd name="connsiteX4105" fmla="*/ 863462 w 906898"/>
              <a:gd name="connsiteY4105" fmla="*/ 480905 h 906898"/>
              <a:gd name="connsiteX4106" fmla="*/ 859338 w 906898"/>
              <a:gd name="connsiteY4106" fmla="*/ 478848 h 906898"/>
              <a:gd name="connsiteX4107" fmla="*/ 857276 w 906898"/>
              <a:gd name="connsiteY4107" fmla="*/ 466507 h 906898"/>
              <a:gd name="connsiteX4108" fmla="*/ 863592 w 906898"/>
              <a:gd name="connsiteY4108" fmla="*/ 463807 h 906898"/>
              <a:gd name="connsiteX4109" fmla="*/ 865576 w 906898"/>
              <a:gd name="connsiteY4109" fmla="*/ 464305 h 906898"/>
              <a:gd name="connsiteX4110" fmla="*/ 866428 w 906898"/>
              <a:gd name="connsiteY4110" fmla="*/ 462595 h 906898"/>
              <a:gd name="connsiteX4111" fmla="*/ 871709 w 906898"/>
              <a:gd name="connsiteY4111" fmla="*/ 460337 h 906898"/>
              <a:gd name="connsiteX4112" fmla="*/ 871709 w 906898"/>
              <a:gd name="connsiteY4112" fmla="*/ 452110 h 906898"/>
              <a:gd name="connsiteX4113" fmla="*/ 879957 w 906898"/>
              <a:gd name="connsiteY4113" fmla="*/ 443883 h 906898"/>
              <a:gd name="connsiteX4114" fmla="*/ 873771 w 906898"/>
              <a:gd name="connsiteY4114" fmla="*/ 427429 h 906898"/>
              <a:gd name="connsiteX4115" fmla="*/ 869647 w 906898"/>
              <a:gd name="connsiteY4115" fmla="*/ 423315 h 906898"/>
              <a:gd name="connsiteX4116" fmla="*/ 865576 w 906898"/>
              <a:gd name="connsiteY4116" fmla="*/ 417223 h 906898"/>
              <a:gd name="connsiteX4117" fmla="*/ 865576 w 906898"/>
              <a:gd name="connsiteY4117" fmla="*/ 417021 h 906898"/>
              <a:gd name="connsiteX4118" fmla="*/ 865304 w 906898"/>
              <a:gd name="connsiteY4118" fmla="*/ 416815 h 906898"/>
              <a:gd name="connsiteX4119" fmla="*/ 861400 w 906898"/>
              <a:gd name="connsiteY4119" fmla="*/ 410974 h 906898"/>
              <a:gd name="connsiteX4120" fmla="*/ 857276 w 906898"/>
              <a:gd name="connsiteY4120" fmla="*/ 408918 h 906898"/>
              <a:gd name="connsiteX4121" fmla="*/ 857276 w 906898"/>
              <a:gd name="connsiteY4121" fmla="*/ 398634 h 906898"/>
              <a:gd name="connsiteX4122" fmla="*/ 859338 w 906898"/>
              <a:gd name="connsiteY4122" fmla="*/ 396577 h 906898"/>
              <a:gd name="connsiteX4123" fmla="*/ 869647 w 906898"/>
              <a:gd name="connsiteY4123" fmla="*/ 402747 h 906898"/>
              <a:gd name="connsiteX4124" fmla="*/ 869647 w 906898"/>
              <a:gd name="connsiteY4124" fmla="*/ 406861 h 906898"/>
              <a:gd name="connsiteX4125" fmla="*/ 877895 w 906898"/>
              <a:gd name="connsiteY4125" fmla="*/ 406861 h 906898"/>
              <a:gd name="connsiteX4126" fmla="*/ 884081 w 906898"/>
              <a:gd name="connsiteY4126" fmla="*/ 415088 h 906898"/>
              <a:gd name="connsiteX4127" fmla="*/ 886142 w 906898"/>
              <a:gd name="connsiteY4127" fmla="*/ 423315 h 906898"/>
              <a:gd name="connsiteX4128" fmla="*/ 889970 w 906898"/>
              <a:gd name="connsiteY4128" fmla="*/ 427134 h 906898"/>
              <a:gd name="connsiteX4129" fmla="*/ 883701 w 906898"/>
              <a:gd name="connsiteY4129" fmla="*/ 364940 h 906898"/>
              <a:gd name="connsiteX4130" fmla="*/ 860654 w 906898"/>
              <a:gd name="connsiteY4130" fmla="*/ 290695 h 906898"/>
              <a:gd name="connsiteX4131" fmla="*/ 858399 w 906898"/>
              <a:gd name="connsiteY4131" fmla="*/ 290020 h 906898"/>
              <a:gd name="connsiteX4132" fmla="*/ 853273 w 906898"/>
              <a:gd name="connsiteY4132" fmla="*/ 291555 h 906898"/>
              <a:gd name="connsiteX4133" fmla="*/ 847121 w 906898"/>
              <a:gd name="connsiteY4133" fmla="*/ 291555 h 906898"/>
              <a:gd name="connsiteX4134" fmla="*/ 838919 w 906898"/>
              <a:gd name="connsiteY4134" fmla="*/ 285413 h 906898"/>
              <a:gd name="connsiteX4135" fmla="*/ 832767 w 906898"/>
              <a:gd name="connsiteY4135" fmla="*/ 283366 h 906898"/>
              <a:gd name="connsiteX4136" fmla="*/ 832767 w 906898"/>
              <a:gd name="connsiteY4136" fmla="*/ 277224 h 906898"/>
              <a:gd name="connsiteX4137" fmla="*/ 838919 w 906898"/>
              <a:gd name="connsiteY4137" fmla="*/ 271082 h 906898"/>
              <a:gd name="connsiteX4138" fmla="*/ 847377 w 906898"/>
              <a:gd name="connsiteY4138" fmla="*/ 275176 h 906898"/>
              <a:gd name="connsiteX4139" fmla="*/ 853458 w 906898"/>
              <a:gd name="connsiteY4139" fmla="*/ 273931 h 906898"/>
              <a:gd name="connsiteX4140" fmla="*/ 852394 w 906898"/>
              <a:gd name="connsiteY4140" fmla="*/ 271971 h 906898"/>
              <a:gd name="connsiteX4141" fmla="*/ 849059 w 906898"/>
              <a:gd name="connsiteY4141" fmla="*/ 273074 h 906898"/>
              <a:gd name="connsiteX4142" fmla="*/ 838684 w 906898"/>
              <a:gd name="connsiteY4142" fmla="*/ 268957 h 906898"/>
              <a:gd name="connsiteX4143" fmla="*/ 840759 w 906898"/>
              <a:gd name="connsiteY4143" fmla="*/ 262782 h 906898"/>
              <a:gd name="connsiteX4144" fmla="*/ 848062 w 906898"/>
              <a:gd name="connsiteY4144" fmla="*/ 263989 h 906898"/>
              <a:gd name="connsiteX4145" fmla="*/ 840523 w 906898"/>
              <a:gd name="connsiteY4145" fmla="*/ 250100 h 906898"/>
              <a:gd name="connsiteX4146" fmla="*/ 840936 w 906898"/>
              <a:gd name="connsiteY4146" fmla="*/ 256511 h 906898"/>
              <a:gd name="connsiteX4147" fmla="*/ 834744 w 906898"/>
              <a:gd name="connsiteY4147" fmla="*/ 270971 h 906898"/>
              <a:gd name="connsiteX4148" fmla="*/ 816166 w 906898"/>
              <a:gd name="connsiteY4148" fmla="*/ 281300 h 906898"/>
              <a:gd name="connsiteX4149" fmla="*/ 797589 w 906898"/>
              <a:gd name="connsiteY4149" fmla="*/ 270971 h 906898"/>
              <a:gd name="connsiteX4150" fmla="*/ 795524 w 906898"/>
              <a:gd name="connsiteY4150" fmla="*/ 262708 h 906898"/>
              <a:gd name="connsiteX4151" fmla="*/ 799653 w 906898"/>
              <a:gd name="connsiteY4151" fmla="*/ 252379 h 906898"/>
              <a:gd name="connsiteX4152" fmla="*/ 803781 w 906898"/>
              <a:gd name="connsiteY4152" fmla="*/ 252379 h 906898"/>
              <a:gd name="connsiteX4153" fmla="*/ 807909 w 906898"/>
              <a:gd name="connsiteY4153" fmla="*/ 256511 h 906898"/>
              <a:gd name="connsiteX4154" fmla="*/ 814102 w 906898"/>
              <a:gd name="connsiteY4154" fmla="*/ 254445 h 906898"/>
              <a:gd name="connsiteX4155" fmla="*/ 818230 w 906898"/>
              <a:gd name="connsiteY4155" fmla="*/ 262708 h 906898"/>
              <a:gd name="connsiteX4156" fmla="*/ 812038 w 906898"/>
              <a:gd name="connsiteY4156" fmla="*/ 266840 h 906898"/>
              <a:gd name="connsiteX4157" fmla="*/ 805845 w 906898"/>
              <a:gd name="connsiteY4157" fmla="*/ 266840 h 906898"/>
              <a:gd name="connsiteX4158" fmla="*/ 816166 w 906898"/>
              <a:gd name="connsiteY4158" fmla="*/ 273037 h 906898"/>
              <a:gd name="connsiteX4159" fmla="*/ 830615 w 906898"/>
              <a:gd name="connsiteY4159" fmla="*/ 266840 h 906898"/>
              <a:gd name="connsiteX4160" fmla="*/ 835518 w 906898"/>
              <a:gd name="connsiteY4160" fmla="*/ 251088 h 906898"/>
              <a:gd name="connsiteX4161" fmla="*/ 833118 w 906898"/>
              <a:gd name="connsiteY4161" fmla="*/ 236456 h 906898"/>
              <a:gd name="connsiteX4162" fmla="*/ 827085 w 906898"/>
              <a:gd name="connsiteY4162" fmla="*/ 225342 h 906898"/>
              <a:gd name="connsiteX4163" fmla="*/ 826566 w 906898"/>
              <a:gd name="connsiteY4163" fmla="*/ 225598 h 906898"/>
              <a:gd name="connsiteX4164" fmla="*/ 820342 w 906898"/>
              <a:gd name="connsiteY4164" fmla="*/ 219435 h 906898"/>
              <a:gd name="connsiteX4165" fmla="*/ 818267 w 906898"/>
              <a:gd name="connsiteY4165" fmla="*/ 215327 h 906898"/>
              <a:gd name="connsiteX4166" fmla="*/ 812042 w 906898"/>
              <a:gd name="connsiteY4166" fmla="*/ 215327 h 906898"/>
              <a:gd name="connsiteX4167" fmla="*/ 805816 w 906898"/>
              <a:gd name="connsiteY4167" fmla="*/ 203001 h 906898"/>
              <a:gd name="connsiteX4168" fmla="*/ 807635 w 906898"/>
              <a:gd name="connsiteY4168" fmla="*/ 195801 h 906898"/>
              <a:gd name="connsiteX4169" fmla="*/ 794914 w 906898"/>
              <a:gd name="connsiteY4169" fmla="*/ 180384 h 906898"/>
              <a:gd name="connsiteX4170" fmla="*/ 787319 w 906898"/>
              <a:gd name="connsiteY4170" fmla="*/ 180384 h 906898"/>
              <a:gd name="connsiteX4171" fmla="*/ 777122 w 906898"/>
              <a:gd name="connsiteY4171" fmla="*/ 168059 h 906898"/>
              <a:gd name="connsiteX4172" fmla="*/ 777122 w 906898"/>
              <a:gd name="connsiteY4172" fmla="*/ 161896 h 906898"/>
              <a:gd name="connsiteX4173" fmla="*/ 768965 w 906898"/>
              <a:gd name="connsiteY4173" fmla="*/ 157788 h 906898"/>
              <a:gd name="connsiteX4174" fmla="*/ 768965 w 906898"/>
              <a:gd name="connsiteY4174" fmla="*/ 151626 h 906898"/>
              <a:gd name="connsiteX4175" fmla="*/ 770804 w 906898"/>
              <a:gd name="connsiteY4175" fmla="*/ 151162 h 906898"/>
              <a:gd name="connsiteX4176" fmla="*/ 767693 w 906898"/>
              <a:gd name="connsiteY4176" fmla="*/ 147391 h 906898"/>
              <a:gd name="connsiteX4177" fmla="*/ 765805 w 906898"/>
              <a:gd name="connsiteY4177" fmla="*/ 147234 h 906898"/>
              <a:gd name="connsiteX4178" fmla="*/ 762714 w 906898"/>
              <a:gd name="connsiteY4178" fmla="*/ 145428 h 906898"/>
              <a:gd name="connsiteX4179" fmla="*/ 750350 w 906898"/>
              <a:gd name="connsiteY4179" fmla="*/ 139235 h 906898"/>
              <a:gd name="connsiteX4180" fmla="*/ 740047 w 906898"/>
              <a:gd name="connsiteY4180" fmla="*/ 139235 h 906898"/>
              <a:gd name="connsiteX4181" fmla="*/ 721500 w 906898"/>
              <a:gd name="connsiteY4181" fmla="*/ 151621 h 906898"/>
              <a:gd name="connsiteX4182" fmla="*/ 721500 w 906898"/>
              <a:gd name="connsiteY4182" fmla="*/ 161941 h 906898"/>
              <a:gd name="connsiteX4183" fmla="*/ 725622 w 906898"/>
              <a:gd name="connsiteY4183" fmla="*/ 166070 h 906898"/>
              <a:gd name="connsiteX4184" fmla="*/ 725622 w 906898"/>
              <a:gd name="connsiteY4184" fmla="*/ 157813 h 906898"/>
              <a:gd name="connsiteX4185" fmla="*/ 735925 w 906898"/>
              <a:gd name="connsiteY4185" fmla="*/ 155749 h 906898"/>
              <a:gd name="connsiteX4186" fmla="*/ 740047 w 906898"/>
              <a:gd name="connsiteY4186" fmla="*/ 161941 h 906898"/>
              <a:gd name="connsiteX4187" fmla="*/ 737986 w 906898"/>
              <a:gd name="connsiteY4187" fmla="*/ 168134 h 906898"/>
              <a:gd name="connsiteX4188" fmla="*/ 740047 w 906898"/>
              <a:gd name="connsiteY4188" fmla="*/ 170198 h 906898"/>
              <a:gd name="connsiteX4189" fmla="*/ 735925 w 906898"/>
              <a:gd name="connsiteY4189" fmla="*/ 176390 h 906898"/>
              <a:gd name="connsiteX4190" fmla="*/ 717379 w 906898"/>
              <a:gd name="connsiteY4190" fmla="*/ 172262 h 906898"/>
              <a:gd name="connsiteX4191" fmla="*/ 711197 w 906898"/>
              <a:gd name="connsiteY4191" fmla="*/ 151621 h 906898"/>
              <a:gd name="connsiteX4192" fmla="*/ 731804 w 906898"/>
              <a:gd name="connsiteY4192" fmla="*/ 133042 h 906898"/>
              <a:gd name="connsiteX4193" fmla="*/ 741077 w 906898"/>
              <a:gd name="connsiteY4193" fmla="*/ 131753 h 906898"/>
              <a:gd name="connsiteX4194" fmla="*/ 750350 w 906898"/>
              <a:gd name="connsiteY4194" fmla="*/ 135108 h 906898"/>
              <a:gd name="connsiteX4195" fmla="*/ 759084 w 906898"/>
              <a:gd name="connsiteY4195" fmla="*/ 138857 h 906898"/>
              <a:gd name="connsiteX4196" fmla="*/ 736097 w 906898"/>
              <a:gd name="connsiteY4196" fmla="*/ 119890 h 906898"/>
              <a:gd name="connsiteX4197" fmla="*/ 736097 w 906898"/>
              <a:gd name="connsiteY4197" fmla="*/ 128914 h 906898"/>
              <a:gd name="connsiteX4198" fmla="*/ 731980 w 906898"/>
              <a:gd name="connsiteY4198" fmla="*/ 128914 h 906898"/>
              <a:gd name="connsiteX4199" fmla="*/ 727863 w 906898"/>
              <a:gd name="connsiteY4199" fmla="*/ 118585 h 906898"/>
              <a:gd name="connsiteX4200" fmla="*/ 730218 w 906898"/>
              <a:gd name="connsiteY4200" fmla="*/ 115040 h 906898"/>
              <a:gd name="connsiteX4201" fmla="*/ 728513 w 906898"/>
              <a:gd name="connsiteY4201" fmla="*/ 113633 h 906898"/>
              <a:gd name="connsiteX4202" fmla="*/ 725672 w 906898"/>
              <a:gd name="connsiteY4202" fmla="*/ 120761 h 906898"/>
              <a:gd name="connsiteX4203" fmla="*/ 727731 w 906898"/>
              <a:gd name="connsiteY4203" fmla="*/ 131090 h 906898"/>
              <a:gd name="connsiteX4204" fmla="*/ 715380 w 906898"/>
              <a:gd name="connsiteY4204" fmla="*/ 135221 h 906898"/>
              <a:gd name="connsiteX4205" fmla="*/ 715380 w 906898"/>
              <a:gd name="connsiteY4205" fmla="*/ 126957 h 906898"/>
              <a:gd name="connsiteX4206" fmla="*/ 715380 w 906898"/>
              <a:gd name="connsiteY4206" fmla="*/ 122826 h 906898"/>
              <a:gd name="connsiteX4207" fmla="*/ 711263 w 906898"/>
              <a:gd name="connsiteY4207" fmla="*/ 112497 h 906898"/>
              <a:gd name="connsiteX4208" fmla="*/ 713322 w 906898"/>
              <a:gd name="connsiteY4208" fmla="*/ 108366 h 906898"/>
              <a:gd name="connsiteX4209" fmla="*/ 713322 w 906898"/>
              <a:gd name="connsiteY4209" fmla="*/ 101099 h 906898"/>
              <a:gd name="connsiteX4210" fmla="*/ 698996 w 906898"/>
              <a:gd name="connsiteY4210" fmla="*/ 89279 h 906898"/>
              <a:gd name="connsiteX4211" fmla="*/ 453449 w 906898"/>
              <a:gd name="connsiteY4211" fmla="*/ 14275 h 906898"/>
              <a:gd name="connsiteX4212" fmla="*/ 453449 w 906898"/>
              <a:gd name="connsiteY4212" fmla="*/ 0 h 906898"/>
              <a:gd name="connsiteX4213" fmla="*/ 906898 w 906898"/>
              <a:gd name="connsiteY4213" fmla="*/ 453449 h 906898"/>
              <a:gd name="connsiteX4214" fmla="*/ 453449 w 906898"/>
              <a:gd name="connsiteY4214" fmla="*/ 906898 h 906898"/>
              <a:gd name="connsiteX4215" fmla="*/ 0 w 906898"/>
              <a:gd name="connsiteY4215" fmla="*/ 453449 h 906898"/>
              <a:gd name="connsiteX4216" fmla="*/ 453449 w 906898"/>
              <a:gd name="connsiteY4216" fmla="*/ 0 h 906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Lst>
            <a:rect l="l" t="t" r="r" b="b"/>
            <a:pathLst>
              <a:path w="906898" h="906898">
                <a:moveTo>
                  <a:pt x="435734" y="875766"/>
                </a:moveTo>
                <a:cubicBezTo>
                  <a:pt x="437263" y="876019"/>
                  <a:pt x="438793" y="877034"/>
                  <a:pt x="439812" y="878048"/>
                </a:cubicBezTo>
                <a:cubicBezTo>
                  <a:pt x="443891" y="882106"/>
                  <a:pt x="443891" y="882106"/>
                  <a:pt x="443891" y="882106"/>
                </a:cubicBezTo>
                <a:cubicBezTo>
                  <a:pt x="443891" y="884135"/>
                  <a:pt x="445931" y="886164"/>
                  <a:pt x="443891" y="890222"/>
                </a:cubicBezTo>
                <a:cubicBezTo>
                  <a:pt x="441852" y="892250"/>
                  <a:pt x="439812" y="890222"/>
                  <a:pt x="437773" y="890222"/>
                </a:cubicBezTo>
                <a:cubicBezTo>
                  <a:pt x="437773" y="886164"/>
                  <a:pt x="435733" y="884135"/>
                  <a:pt x="435733" y="882106"/>
                </a:cubicBezTo>
                <a:cubicBezTo>
                  <a:pt x="433694" y="880077"/>
                  <a:pt x="431655" y="880077"/>
                  <a:pt x="431655" y="878048"/>
                </a:cubicBezTo>
                <a:cubicBezTo>
                  <a:pt x="432674" y="876019"/>
                  <a:pt x="434204" y="875512"/>
                  <a:pt x="435734" y="875766"/>
                </a:cubicBezTo>
                <a:close/>
                <a:moveTo>
                  <a:pt x="464542" y="873791"/>
                </a:moveTo>
                <a:cubicBezTo>
                  <a:pt x="464542" y="875850"/>
                  <a:pt x="464542" y="875850"/>
                  <a:pt x="464542" y="877908"/>
                </a:cubicBezTo>
                <a:cubicBezTo>
                  <a:pt x="462472" y="875850"/>
                  <a:pt x="462472" y="875850"/>
                  <a:pt x="462472" y="875850"/>
                </a:cubicBezTo>
                <a:cubicBezTo>
                  <a:pt x="464542" y="875850"/>
                  <a:pt x="464542" y="875850"/>
                  <a:pt x="464542" y="873791"/>
                </a:cubicBezTo>
                <a:close/>
                <a:moveTo>
                  <a:pt x="365619" y="868820"/>
                </a:moveTo>
                <a:cubicBezTo>
                  <a:pt x="367278" y="868658"/>
                  <a:pt x="368943" y="868700"/>
                  <a:pt x="370516" y="869015"/>
                </a:cubicBezTo>
                <a:cubicBezTo>
                  <a:pt x="372614" y="869434"/>
                  <a:pt x="374551" y="870338"/>
                  <a:pt x="376100" y="871888"/>
                </a:cubicBezTo>
                <a:cubicBezTo>
                  <a:pt x="376100" y="873953"/>
                  <a:pt x="376100" y="876019"/>
                  <a:pt x="376100" y="878085"/>
                </a:cubicBezTo>
                <a:cubicBezTo>
                  <a:pt x="380232" y="876019"/>
                  <a:pt x="384363" y="876019"/>
                  <a:pt x="388495" y="878085"/>
                </a:cubicBezTo>
                <a:cubicBezTo>
                  <a:pt x="388495" y="880151"/>
                  <a:pt x="388495" y="882216"/>
                  <a:pt x="388495" y="884282"/>
                </a:cubicBezTo>
                <a:cubicBezTo>
                  <a:pt x="382298" y="882216"/>
                  <a:pt x="376100" y="884282"/>
                  <a:pt x="371969" y="880151"/>
                </a:cubicBezTo>
                <a:cubicBezTo>
                  <a:pt x="369903" y="880151"/>
                  <a:pt x="367837" y="876019"/>
                  <a:pt x="363706" y="878085"/>
                </a:cubicBezTo>
                <a:cubicBezTo>
                  <a:pt x="359574" y="876019"/>
                  <a:pt x="351311" y="882216"/>
                  <a:pt x="353377" y="873953"/>
                </a:cubicBezTo>
                <a:cubicBezTo>
                  <a:pt x="355701" y="871629"/>
                  <a:pt x="360639" y="869305"/>
                  <a:pt x="365619" y="868820"/>
                </a:cubicBezTo>
                <a:close/>
                <a:moveTo>
                  <a:pt x="443065" y="860926"/>
                </a:moveTo>
                <a:cubicBezTo>
                  <a:pt x="443841" y="860412"/>
                  <a:pt x="444876" y="860412"/>
                  <a:pt x="445911" y="861441"/>
                </a:cubicBezTo>
                <a:cubicBezTo>
                  <a:pt x="450051" y="863499"/>
                  <a:pt x="450051" y="863499"/>
                  <a:pt x="450051" y="863499"/>
                </a:cubicBezTo>
                <a:cubicBezTo>
                  <a:pt x="452121" y="867616"/>
                  <a:pt x="447981" y="869674"/>
                  <a:pt x="450051" y="871733"/>
                </a:cubicBezTo>
                <a:cubicBezTo>
                  <a:pt x="452121" y="869674"/>
                  <a:pt x="454191" y="869674"/>
                  <a:pt x="456262" y="869674"/>
                </a:cubicBezTo>
                <a:cubicBezTo>
                  <a:pt x="458332" y="869674"/>
                  <a:pt x="462472" y="871733"/>
                  <a:pt x="462472" y="875850"/>
                </a:cubicBezTo>
                <a:cubicBezTo>
                  <a:pt x="462472" y="877908"/>
                  <a:pt x="460402" y="879966"/>
                  <a:pt x="460402" y="882025"/>
                </a:cubicBezTo>
                <a:cubicBezTo>
                  <a:pt x="462472" y="882025"/>
                  <a:pt x="462472" y="882025"/>
                  <a:pt x="462472" y="882025"/>
                </a:cubicBezTo>
                <a:cubicBezTo>
                  <a:pt x="464542" y="882025"/>
                  <a:pt x="462472" y="879966"/>
                  <a:pt x="464542" y="879966"/>
                </a:cubicBezTo>
                <a:cubicBezTo>
                  <a:pt x="464542" y="879966"/>
                  <a:pt x="466612" y="882025"/>
                  <a:pt x="468682" y="882025"/>
                </a:cubicBezTo>
                <a:cubicBezTo>
                  <a:pt x="472822" y="884083"/>
                  <a:pt x="468682" y="888200"/>
                  <a:pt x="470752" y="890258"/>
                </a:cubicBezTo>
                <a:cubicBezTo>
                  <a:pt x="468682" y="890258"/>
                  <a:pt x="466612" y="890258"/>
                  <a:pt x="464542" y="890258"/>
                </a:cubicBezTo>
                <a:cubicBezTo>
                  <a:pt x="460402" y="890258"/>
                  <a:pt x="454191" y="890258"/>
                  <a:pt x="447981" y="890258"/>
                </a:cubicBezTo>
                <a:cubicBezTo>
                  <a:pt x="445911" y="888200"/>
                  <a:pt x="447981" y="884083"/>
                  <a:pt x="445911" y="882025"/>
                </a:cubicBezTo>
                <a:cubicBezTo>
                  <a:pt x="445911" y="877908"/>
                  <a:pt x="441771" y="875850"/>
                  <a:pt x="437631" y="873791"/>
                </a:cubicBezTo>
                <a:cubicBezTo>
                  <a:pt x="437631" y="869674"/>
                  <a:pt x="439701" y="867616"/>
                  <a:pt x="441771" y="863499"/>
                </a:cubicBezTo>
                <a:cubicBezTo>
                  <a:pt x="441771" y="862470"/>
                  <a:pt x="442288" y="861441"/>
                  <a:pt x="443065" y="860926"/>
                </a:cubicBezTo>
                <a:close/>
                <a:moveTo>
                  <a:pt x="372933" y="854195"/>
                </a:moveTo>
                <a:cubicBezTo>
                  <a:pt x="375008" y="853676"/>
                  <a:pt x="377083" y="854195"/>
                  <a:pt x="378120" y="857307"/>
                </a:cubicBezTo>
                <a:cubicBezTo>
                  <a:pt x="380195" y="859382"/>
                  <a:pt x="380195" y="861457"/>
                  <a:pt x="378120" y="863532"/>
                </a:cubicBezTo>
                <a:cubicBezTo>
                  <a:pt x="373970" y="867682"/>
                  <a:pt x="367745" y="865607"/>
                  <a:pt x="363595" y="865607"/>
                </a:cubicBezTo>
                <a:cubicBezTo>
                  <a:pt x="363595" y="863532"/>
                  <a:pt x="365670" y="861457"/>
                  <a:pt x="367745" y="857307"/>
                </a:cubicBezTo>
                <a:cubicBezTo>
                  <a:pt x="368783" y="856270"/>
                  <a:pt x="370858" y="854714"/>
                  <a:pt x="372933" y="854195"/>
                </a:cubicBezTo>
                <a:close/>
                <a:moveTo>
                  <a:pt x="304101" y="854167"/>
                </a:moveTo>
                <a:cubicBezTo>
                  <a:pt x="306159" y="853914"/>
                  <a:pt x="308218" y="854421"/>
                  <a:pt x="310276" y="855435"/>
                </a:cubicBezTo>
                <a:cubicBezTo>
                  <a:pt x="312335" y="857464"/>
                  <a:pt x="312335" y="857464"/>
                  <a:pt x="312335" y="859493"/>
                </a:cubicBezTo>
                <a:cubicBezTo>
                  <a:pt x="316451" y="855435"/>
                  <a:pt x="318510" y="855435"/>
                  <a:pt x="322627" y="857464"/>
                </a:cubicBezTo>
                <a:cubicBezTo>
                  <a:pt x="326743" y="857464"/>
                  <a:pt x="328802" y="859493"/>
                  <a:pt x="330860" y="863551"/>
                </a:cubicBezTo>
                <a:cubicBezTo>
                  <a:pt x="330860" y="865580"/>
                  <a:pt x="337035" y="869637"/>
                  <a:pt x="330860" y="871666"/>
                </a:cubicBezTo>
                <a:cubicBezTo>
                  <a:pt x="326743" y="869637"/>
                  <a:pt x="324685" y="867609"/>
                  <a:pt x="320568" y="865580"/>
                </a:cubicBezTo>
                <a:cubicBezTo>
                  <a:pt x="318510" y="863551"/>
                  <a:pt x="316451" y="861522"/>
                  <a:pt x="312335" y="861522"/>
                </a:cubicBezTo>
                <a:cubicBezTo>
                  <a:pt x="310276" y="863551"/>
                  <a:pt x="308218" y="863551"/>
                  <a:pt x="306159" y="863551"/>
                </a:cubicBezTo>
                <a:cubicBezTo>
                  <a:pt x="304101" y="861522"/>
                  <a:pt x="295868" y="863551"/>
                  <a:pt x="297926" y="857464"/>
                </a:cubicBezTo>
                <a:cubicBezTo>
                  <a:pt x="299984" y="855435"/>
                  <a:pt x="302043" y="854421"/>
                  <a:pt x="304101" y="854167"/>
                </a:cubicBezTo>
                <a:close/>
                <a:moveTo>
                  <a:pt x="441781" y="853406"/>
                </a:moveTo>
                <a:cubicBezTo>
                  <a:pt x="441781" y="855398"/>
                  <a:pt x="443939" y="855398"/>
                  <a:pt x="443939" y="857390"/>
                </a:cubicBezTo>
                <a:cubicBezTo>
                  <a:pt x="443939" y="859382"/>
                  <a:pt x="443939" y="859382"/>
                  <a:pt x="441781" y="861374"/>
                </a:cubicBezTo>
                <a:cubicBezTo>
                  <a:pt x="439623" y="861374"/>
                  <a:pt x="441781" y="859382"/>
                  <a:pt x="441781" y="857390"/>
                </a:cubicBezTo>
                <a:cubicBezTo>
                  <a:pt x="441781" y="857390"/>
                  <a:pt x="439623" y="855398"/>
                  <a:pt x="441781" y="853406"/>
                </a:cubicBezTo>
                <a:close/>
                <a:moveTo>
                  <a:pt x="451621" y="843320"/>
                </a:moveTo>
                <a:lnTo>
                  <a:pt x="451981" y="843372"/>
                </a:lnTo>
                <a:cubicBezTo>
                  <a:pt x="452239" y="844144"/>
                  <a:pt x="452239" y="845173"/>
                  <a:pt x="452239" y="845173"/>
                </a:cubicBezTo>
                <a:close/>
                <a:moveTo>
                  <a:pt x="324585" y="843114"/>
                </a:moveTo>
                <a:cubicBezTo>
                  <a:pt x="326633" y="843114"/>
                  <a:pt x="328680" y="845154"/>
                  <a:pt x="330728" y="847193"/>
                </a:cubicBezTo>
                <a:cubicBezTo>
                  <a:pt x="330728" y="849233"/>
                  <a:pt x="330728" y="853312"/>
                  <a:pt x="330728" y="857390"/>
                </a:cubicBezTo>
                <a:cubicBezTo>
                  <a:pt x="326633" y="857390"/>
                  <a:pt x="324585" y="853312"/>
                  <a:pt x="320491" y="853312"/>
                </a:cubicBezTo>
                <a:cubicBezTo>
                  <a:pt x="318443" y="853312"/>
                  <a:pt x="320491" y="849233"/>
                  <a:pt x="320491" y="847193"/>
                </a:cubicBezTo>
                <a:cubicBezTo>
                  <a:pt x="320491" y="845154"/>
                  <a:pt x="322538" y="843114"/>
                  <a:pt x="324585" y="843114"/>
                </a:cubicBezTo>
                <a:close/>
                <a:moveTo>
                  <a:pt x="374871" y="842849"/>
                </a:moveTo>
                <a:cubicBezTo>
                  <a:pt x="377450" y="842334"/>
                  <a:pt x="380029" y="842849"/>
                  <a:pt x="382092" y="844907"/>
                </a:cubicBezTo>
                <a:cubicBezTo>
                  <a:pt x="384155" y="844907"/>
                  <a:pt x="388282" y="842849"/>
                  <a:pt x="390345" y="844907"/>
                </a:cubicBezTo>
                <a:cubicBezTo>
                  <a:pt x="392408" y="844907"/>
                  <a:pt x="394471" y="846966"/>
                  <a:pt x="394471" y="849024"/>
                </a:cubicBezTo>
                <a:cubicBezTo>
                  <a:pt x="394471" y="851082"/>
                  <a:pt x="394471" y="853141"/>
                  <a:pt x="392408" y="855199"/>
                </a:cubicBezTo>
                <a:cubicBezTo>
                  <a:pt x="392408" y="857258"/>
                  <a:pt x="386219" y="857258"/>
                  <a:pt x="388282" y="859316"/>
                </a:cubicBezTo>
                <a:cubicBezTo>
                  <a:pt x="390345" y="861374"/>
                  <a:pt x="390345" y="863433"/>
                  <a:pt x="390345" y="863433"/>
                </a:cubicBezTo>
                <a:cubicBezTo>
                  <a:pt x="388282" y="869608"/>
                  <a:pt x="384155" y="869608"/>
                  <a:pt x="377966" y="871666"/>
                </a:cubicBezTo>
                <a:cubicBezTo>
                  <a:pt x="377966" y="869608"/>
                  <a:pt x="375903" y="869608"/>
                  <a:pt x="375903" y="867550"/>
                </a:cubicBezTo>
                <a:cubicBezTo>
                  <a:pt x="375903" y="865491"/>
                  <a:pt x="380029" y="865491"/>
                  <a:pt x="382092" y="863433"/>
                </a:cubicBezTo>
                <a:cubicBezTo>
                  <a:pt x="382092" y="859316"/>
                  <a:pt x="382092" y="857258"/>
                  <a:pt x="380029" y="855199"/>
                </a:cubicBezTo>
                <a:cubicBezTo>
                  <a:pt x="377966" y="851082"/>
                  <a:pt x="371776" y="851082"/>
                  <a:pt x="369713" y="853141"/>
                </a:cubicBezTo>
                <a:cubicBezTo>
                  <a:pt x="367650" y="853141"/>
                  <a:pt x="367650" y="855199"/>
                  <a:pt x="365587" y="855199"/>
                </a:cubicBezTo>
                <a:cubicBezTo>
                  <a:pt x="365587" y="851082"/>
                  <a:pt x="367650" y="849024"/>
                  <a:pt x="367650" y="846966"/>
                </a:cubicBezTo>
                <a:cubicBezTo>
                  <a:pt x="369713" y="844907"/>
                  <a:pt x="372292" y="843364"/>
                  <a:pt x="374871" y="842849"/>
                </a:cubicBezTo>
                <a:close/>
                <a:moveTo>
                  <a:pt x="414287" y="835842"/>
                </a:moveTo>
                <a:cubicBezTo>
                  <a:pt x="417614" y="835328"/>
                  <a:pt x="421197" y="835842"/>
                  <a:pt x="425291" y="836870"/>
                </a:cubicBezTo>
                <a:cubicBezTo>
                  <a:pt x="429386" y="840982"/>
                  <a:pt x="429386" y="840982"/>
                  <a:pt x="429386" y="840982"/>
                </a:cubicBezTo>
                <a:cubicBezTo>
                  <a:pt x="433481" y="845094"/>
                  <a:pt x="437575" y="849205"/>
                  <a:pt x="437575" y="855373"/>
                </a:cubicBezTo>
                <a:cubicBezTo>
                  <a:pt x="439623" y="861541"/>
                  <a:pt x="437575" y="869764"/>
                  <a:pt x="433481" y="873876"/>
                </a:cubicBezTo>
                <a:cubicBezTo>
                  <a:pt x="429386" y="880043"/>
                  <a:pt x="423244" y="880043"/>
                  <a:pt x="417102" y="884155"/>
                </a:cubicBezTo>
                <a:cubicBezTo>
                  <a:pt x="408913" y="886211"/>
                  <a:pt x="400724" y="888266"/>
                  <a:pt x="392534" y="884155"/>
                </a:cubicBezTo>
                <a:cubicBezTo>
                  <a:pt x="390487" y="882099"/>
                  <a:pt x="392534" y="882099"/>
                  <a:pt x="394582" y="882099"/>
                </a:cubicBezTo>
                <a:cubicBezTo>
                  <a:pt x="406865" y="884155"/>
                  <a:pt x="417102" y="880043"/>
                  <a:pt x="425291" y="873876"/>
                </a:cubicBezTo>
                <a:cubicBezTo>
                  <a:pt x="427339" y="867708"/>
                  <a:pt x="431433" y="863596"/>
                  <a:pt x="431433" y="857429"/>
                </a:cubicBezTo>
                <a:cubicBezTo>
                  <a:pt x="429386" y="853317"/>
                  <a:pt x="427339" y="849205"/>
                  <a:pt x="423244" y="845094"/>
                </a:cubicBezTo>
                <a:cubicBezTo>
                  <a:pt x="421197" y="845094"/>
                  <a:pt x="419149" y="843038"/>
                  <a:pt x="417102" y="845094"/>
                </a:cubicBezTo>
                <a:cubicBezTo>
                  <a:pt x="417102" y="847150"/>
                  <a:pt x="421197" y="849205"/>
                  <a:pt x="421197" y="851261"/>
                </a:cubicBezTo>
                <a:cubicBezTo>
                  <a:pt x="421197" y="855373"/>
                  <a:pt x="417102" y="855373"/>
                  <a:pt x="417102" y="857429"/>
                </a:cubicBezTo>
                <a:cubicBezTo>
                  <a:pt x="415055" y="859485"/>
                  <a:pt x="413007" y="859485"/>
                  <a:pt x="410960" y="857429"/>
                </a:cubicBezTo>
                <a:cubicBezTo>
                  <a:pt x="406865" y="857429"/>
                  <a:pt x="408913" y="853317"/>
                  <a:pt x="406865" y="851261"/>
                </a:cubicBezTo>
                <a:cubicBezTo>
                  <a:pt x="404818" y="851261"/>
                  <a:pt x="402771" y="849205"/>
                  <a:pt x="402771" y="847150"/>
                </a:cubicBezTo>
                <a:cubicBezTo>
                  <a:pt x="400724" y="845094"/>
                  <a:pt x="402771" y="840982"/>
                  <a:pt x="404818" y="840982"/>
                </a:cubicBezTo>
                <a:cubicBezTo>
                  <a:pt x="407889" y="837898"/>
                  <a:pt x="410960" y="836356"/>
                  <a:pt x="414287" y="835842"/>
                </a:cubicBezTo>
                <a:close/>
                <a:moveTo>
                  <a:pt x="351245" y="831270"/>
                </a:moveTo>
                <a:cubicBezTo>
                  <a:pt x="354332" y="831013"/>
                  <a:pt x="357420" y="831528"/>
                  <a:pt x="359478" y="832557"/>
                </a:cubicBezTo>
                <a:cubicBezTo>
                  <a:pt x="361537" y="836674"/>
                  <a:pt x="363595" y="838732"/>
                  <a:pt x="361537" y="842849"/>
                </a:cubicBezTo>
                <a:cubicBezTo>
                  <a:pt x="361537" y="844907"/>
                  <a:pt x="357420" y="844907"/>
                  <a:pt x="359478" y="846966"/>
                </a:cubicBezTo>
                <a:cubicBezTo>
                  <a:pt x="361537" y="849024"/>
                  <a:pt x="363595" y="853141"/>
                  <a:pt x="363595" y="855199"/>
                </a:cubicBezTo>
                <a:cubicBezTo>
                  <a:pt x="363595" y="863433"/>
                  <a:pt x="357420" y="867550"/>
                  <a:pt x="351245" y="871666"/>
                </a:cubicBezTo>
                <a:cubicBezTo>
                  <a:pt x="349186" y="871666"/>
                  <a:pt x="349186" y="867550"/>
                  <a:pt x="347128" y="867550"/>
                </a:cubicBezTo>
                <a:cubicBezTo>
                  <a:pt x="345070" y="865491"/>
                  <a:pt x="338894" y="865491"/>
                  <a:pt x="336836" y="867550"/>
                </a:cubicBezTo>
                <a:cubicBezTo>
                  <a:pt x="332719" y="863433"/>
                  <a:pt x="332719" y="857257"/>
                  <a:pt x="332719" y="853141"/>
                </a:cubicBezTo>
                <a:cubicBezTo>
                  <a:pt x="332719" y="846966"/>
                  <a:pt x="332719" y="846966"/>
                  <a:pt x="332719" y="846966"/>
                </a:cubicBezTo>
                <a:cubicBezTo>
                  <a:pt x="334778" y="844907"/>
                  <a:pt x="336836" y="842849"/>
                  <a:pt x="340953" y="842849"/>
                </a:cubicBezTo>
                <a:cubicBezTo>
                  <a:pt x="343011" y="840790"/>
                  <a:pt x="340953" y="836674"/>
                  <a:pt x="343011" y="834615"/>
                </a:cubicBezTo>
                <a:cubicBezTo>
                  <a:pt x="345070" y="832557"/>
                  <a:pt x="348157" y="831528"/>
                  <a:pt x="351245" y="831270"/>
                </a:cubicBezTo>
                <a:close/>
                <a:moveTo>
                  <a:pt x="258794" y="828507"/>
                </a:moveTo>
                <a:cubicBezTo>
                  <a:pt x="260860" y="828507"/>
                  <a:pt x="260860" y="828507"/>
                  <a:pt x="262926" y="830593"/>
                </a:cubicBezTo>
                <a:cubicBezTo>
                  <a:pt x="262926" y="832680"/>
                  <a:pt x="264992" y="834767"/>
                  <a:pt x="260860" y="834767"/>
                </a:cubicBezTo>
                <a:cubicBezTo>
                  <a:pt x="256729" y="832680"/>
                  <a:pt x="252597" y="843114"/>
                  <a:pt x="248466" y="836854"/>
                </a:cubicBezTo>
                <a:cubicBezTo>
                  <a:pt x="246400" y="836854"/>
                  <a:pt x="246400" y="834767"/>
                  <a:pt x="246400" y="832680"/>
                </a:cubicBezTo>
                <a:cubicBezTo>
                  <a:pt x="250531" y="830593"/>
                  <a:pt x="252597" y="828507"/>
                  <a:pt x="258794" y="828507"/>
                </a:cubicBezTo>
                <a:close/>
                <a:moveTo>
                  <a:pt x="511733" y="824523"/>
                </a:moveTo>
                <a:cubicBezTo>
                  <a:pt x="515850" y="824523"/>
                  <a:pt x="515850" y="828590"/>
                  <a:pt x="517908" y="830623"/>
                </a:cubicBezTo>
                <a:cubicBezTo>
                  <a:pt x="522025" y="836724"/>
                  <a:pt x="530258" y="836724"/>
                  <a:pt x="538492" y="836724"/>
                </a:cubicBezTo>
                <a:lnTo>
                  <a:pt x="519966" y="836724"/>
                </a:lnTo>
                <a:cubicBezTo>
                  <a:pt x="515850" y="834690"/>
                  <a:pt x="511733" y="830623"/>
                  <a:pt x="511733" y="826556"/>
                </a:cubicBezTo>
                <a:cubicBezTo>
                  <a:pt x="509674" y="824523"/>
                  <a:pt x="511733" y="824523"/>
                  <a:pt x="511733" y="824523"/>
                </a:cubicBezTo>
                <a:close/>
                <a:moveTo>
                  <a:pt x="314393" y="824523"/>
                </a:moveTo>
                <a:cubicBezTo>
                  <a:pt x="316451" y="824523"/>
                  <a:pt x="318510" y="824523"/>
                  <a:pt x="320568" y="826581"/>
                </a:cubicBezTo>
                <a:cubicBezTo>
                  <a:pt x="322627" y="828639"/>
                  <a:pt x="320568" y="830698"/>
                  <a:pt x="322627" y="832756"/>
                </a:cubicBezTo>
                <a:cubicBezTo>
                  <a:pt x="326743" y="830698"/>
                  <a:pt x="328802" y="830698"/>
                  <a:pt x="332919" y="832756"/>
                </a:cubicBezTo>
                <a:cubicBezTo>
                  <a:pt x="334977" y="834814"/>
                  <a:pt x="337035" y="836873"/>
                  <a:pt x="334977" y="840990"/>
                </a:cubicBezTo>
                <a:cubicBezTo>
                  <a:pt x="334977" y="840990"/>
                  <a:pt x="334977" y="843048"/>
                  <a:pt x="332919" y="845106"/>
                </a:cubicBezTo>
                <a:cubicBezTo>
                  <a:pt x="332919" y="845106"/>
                  <a:pt x="332919" y="843048"/>
                  <a:pt x="330860" y="843048"/>
                </a:cubicBezTo>
                <a:cubicBezTo>
                  <a:pt x="328802" y="840990"/>
                  <a:pt x="324685" y="840990"/>
                  <a:pt x="322627" y="840990"/>
                </a:cubicBezTo>
                <a:cubicBezTo>
                  <a:pt x="318510" y="843048"/>
                  <a:pt x="318510" y="845106"/>
                  <a:pt x="316451" y="849223"/>
                </a:cubicBezTo>
                <a:cubicBezTo>
                  <a:pt x="316451" y="853340"/>
                  <a:pt x="316451" y="853340"/>
                  <a:pt x="316451" y="853340"/>
                </a:cubicBezTo>
                <a:cubicBezTo>
                  <a:pt x="316451" y="853340"/>
                  <a:pt x="314393" y="855398"/>
                  <a:pt x="314393" y="855398"/>
                </a:cubicBezTo>
                <a:cubicBezTo>
                  <a:pt x="312335" y="851282"/>
                  <a:pt x="306159" y="849223"/>
                  <a:pt x="308218" y="845106"/>
                </a:cubicBezTo>
                <a:cubicBezTo>
                  <a:pt x="306159" y="843048"/>
                  <a:pt x="308218" y="840990"/>
                  <a:pt x="310276" y="838931"/>
                </a:cubicBezTo>
                <a:cubicBezTo>
                  <a:pt x="308218" y="834814"/>
                  <a:pt x="306159" y="832756"/>
                  <a:pt x="308218" y="828639"/>
                </a:cubicBezTo>
                <a:cubicBezTo>
                  <a:pt x="308218" y="826581"/>
                  <a:pt x="312335" y="824523"/>
                  <a:pt x="314393" y="824523"/>
                </a:cubicBezTo>
                <a:close/>
                <a:moveTo>
                  <a:pt x="506728" y="822104"/>
                </a:moveTo>
                <a:cubicBezTo>
                  <a:pt x="508857" y="823165"/>
                  <a:pt x="508083" y="827411"/>
                  <a:pt x="509631" y="830499"/>
                </a:cubicBezTo>
                <a:cubicBezTo>
                  <a:pt x="511695" y="834615"/>
                  <a:pt x="515823" y="838732"/>
                  <a:pt x="519952" y="840791"/>
                </a:cubicBezTo>
                <a:cubicBezTo>
                  <a:pt x="528208" y="842849"/>
                  <a:pt x="536465" y="842849"/>
                  <a:pt x="542658" y="838732"/>
                </a:cubicBezTo>
                <a:cubicBezTo>
                  <a:pt x="544722" y="840791"/>
                  <a:pt x="546786" y="840791"/>
                  <a:pt x="548850" y="842849"/>
                </a:cubicBezTo>
                <a:cubicBezTo>
                  <a:pt x="548850" y="842849"/>
                  <a:pt x="546786" y="844907"/>
                  <a:pt x="544722" y="844907"/>
                </a:cubicBezTo>
                <a:cubicBezTo>
                  <a:pt x="538529" y="842849"/>
                  <a:pt x="538529" y="842849"/>
                  <a:pt x="538529" y="842849"/>
                </a:cubicBezTo>
                <a:cubicBezTo>
                  <a:pt x="538529" y="846966"/>
                  <a:pt x="536465" y="849024"/>
                  <a:pt x="534401" y="849024"/>
                </a:cubicBezTo>
                <a:cubicBezTo>
                  <a:pt x="530273" y="849024"/>
                  <a:pt x="528208" y="849024"/>
                  <a:pt x="526144" y="846966"/>
                </a:cubicBezTo>
                <a:cubicBezTo>
                  <a:pt x="524080" y="849024"/>
                  <a:pt x="522016" y="851083"/>
                  <a:pt x="517888" y="849024"/>
                </a:cubicBezTo>
                <a:cubicBezTo>
                  <a:pt x="515823" y="849024"/>
                  <a:pt x="515823" y="846966"/>
                  <a:pt x="515823" y="844907"/>
                </a:cubicBezTo>
                <a:cubicBezTo>
                  <a:pt x="513759" y="844907"/>
                  <a:pt x="515823" y="842849"/>
                  <a:pt x="513759" y="840791"/>
                </a:cubicBezTo>
                <a:cubicBezTo>
                  <a:pt x="511695" y="842849"/>
                  <a:pt x="509631" y="842849"/>
                  <a:pt x="507567" y="840791"/>
                </a:cubicBezTo>
                <a:cubicBezTo>
                  <a:pt x="505503" y="840791"/>
                  <a:pt x="505503" y="838732"/>
                  <a:pt x="505503" y="836674"/>
                </a:cubicBezTo>
                <a:cubicBezTo>
                  <a:pt x="505503" y="834615"/>
                  <a:pt x="505503" y="832557"/>
                  <a:pt x="505503" y="832557"/>
                </a:cubicBezTo>
                <a:cubicBezTo>
                  <a:pt x="501374" y="832557"/>
                  <a:pt x="501374" y="828440"/>
                  <a:pt x="501374" y="826382"/>
                </a:cubicBezTo>
                <a:cubicBezTo>
                  <a:pt x="501374" y="824323"/>
                  <a:pt x="501374" y="822265"/>
                  <a:pt x="503438" y="822265"/>
                </a:cubicBezTo>
                <a:cubicBezTo>
                  <a:pt x="504987" y="821751"/>
                  <a:pt x="506019" y="821751"/>
                  <a:pt x="506728" y="822104"/>
                </a:cubicBezTo>
                <a:close/>
                <a:moveTo>
                  <a:pt x="499569" y="818215"/>
                </a:moveTo>
                <a:cubicBezTo>
                  <a:pt x="501623" y="820273"/>
                  <a:pt x="499569" y="822331"/>
                  <a:pt x="499569" y="826448"/>
                </a:cubicBezTo>
                <a:cubicBezTo>
                  <a:pt x="497515" y="828507"/>
                  <a:pt x="501623" y="832623"/>
                  <a:pt x="503678" y="834682"/>
                </a:cubicBezTo>
                <a:cubicBezTo>
                  <a:pt x="503678" y="838799"/>
                  <a:pt x="505732" y="842915"/>
                  <a:pt x="507786" y="844974"/>
                </a:cubicBezTo>
                <a:cubicBezTo>
                  <a:pt x="513949" y="842915"/>
                  <a:pt x="511894" y="853207"/>
                  <a:pt x="518057" y="853207"/>
                </a:cubicBezTo>
                <a:cubicBezTo>
                  <a:pt x="522166" y="853207"/>
                  <a:pt x="524220" y="851149"/>
                  <a:pt x="526274" y="851149"/>
                </a:cubicBezTo>
                <a:cubicBezTo>
                  <a:pt x="530383" y="851149"/>
                  <a:pt x="532437" y="853207"/>
                  <a:pt x="536545" y="851149"/>
                </a:cubicBezTo>
                <a:cubicBezTo>
                  <a:pt x="538600" y="851149"/>
                  <a:pt x="538600" y="849090"/>
                  <a:pt x="540654" y="847032"/>
                </a:cubicBezTo>
                <a:cubicBezTo>
                  <a:pt x="544762" y="849090"/>
                  <a:pt x="546816" y="847032"/>
                  <a:pt x="548871" y="844974"/>
                </a:cubicBezTo>
                <a:cubicBezTo>
                  <a:pt x="550925" y="842915"/>
                  <a:pt x="555033" y="842915"/>
                  <a:pt x="557088" y="842915"/>
                </a:cubicBezTo>
                <a:cubicBezTo>
                  <a:pt x="559142" y="844974"/>
                  <a:pt x="555033" y="847032"/>
                  <a:pt x="555033" y="849090"/>
                </a:cubicBezTo>
                <a:cubicBezTo>
                  <a:pt x="552979" y="851149"/>
                  <a:pt x="548871" y="849090"/>
                  <a:pt x="544762" y="849090"/>
                </a:cubicBezTo>
                <a:cubicBezTo>
                  <a:pt x="542708" y="851149"/>
                  <a:pt x="546816" y="853207"/>
                  <a:pt x="544762" y="855266"/>
                </a:cubicBezTo>
                <a:cubicBezTo>
                  <a:pt x="542708" y="853207"/>
                  <a:pt x="540654" y="857324"/>
                  <a:pt x="540654" y="857324"/>
                </a:cubicBezTo>
                <a:cubicBezTo>
                  <a:pt x="536545" y="857324"/>
                  <a:pt x="532437" y="857324"/>
                  <a:pt x="530383" y="855266"/>
                </a:cubicBezTo>
                <a:cubicBezTo>
                  <a:pt x="528328" y="855266"/>
                  <a:pt x="528328" y="857324"/>
                  <a:pt x="528328" y="857324"/>
                </a:cubicBezTo>
                <a:cubicBezTo>
                  <a:pt x="526274" y="859382"/>
                  <a:pt x="524220" y="859382"/>
                  <a:pt x="520111" y="859382"/>
                </a:cubicBezTo>
                <a:cubicBezTo>
                  <a:pt x="516003" y="859382"/>
                  <a:pt x="511894" y="857324"/>
                  <a:pt x="509840" y="853207"/>
                </a:cubicBezTo>
                <a:cubicBezTo>
                  <a:pt x="511894" y="851149"/>
                  <a:pt x="511894" y="849090"/>
                  <a:pt x="509840" y="847032"/>
                </a:cubicBezTo>
                <a:cubicBezTo>
                  <a:pt x="505732" y="847032"/>
                  <a:pt x="501623" y="844974"/>
                  <a:pt x="499569" y="840857"/>
                </a:cubicBezTo>
                <a:cubicBezTo>
                  <a:pt x="497515" y="838799"/>
                  <a:pt x="499569" y="836740"/>
                  <a:pt x="499569" y="834682"/>
                </a:cubicBezTo>
                <a:cubicBezTo>
                  <a:pt x="495461" y="832623"/>
                  <a:pt x="493406" y="828507"/>
                  <a:pt x="495461" y="824390"/>
                </a:cubicBezTo>
                <a:cubicBezTo>
                  <a:pt x="495461" y="822331"/>
                  <a:pt x="497515" y="818215"/>
                  <a:pt x="499569" y="818215"/>
                </a:cubicBezTo>
                <a:close/>
                <a:moveTo>
                  <a:pt x="417142" y="818215"/>
                </a:moveTo>
                <a:cubicBezTo>
                  <a:pt x="419228" y="818215"/>
                  <a:pt x="421315" y="818215"/>
                  <a:pt x="423402" y="820290"/>
                </a:cubicBezTo>
                <a:cubicBezTo>
                  <a:pt x="427576" y="824440"/>
                  <a:pt x="427576" y="824440"/>
                  <a:pt x="427576" y="824440"/>
                </a:cubicBezTo>
                <a:cubicBezTo>
                  <a:pt x="429663" y="828590"/>
                  <a:pt x="429663" y="832740"/>
                  <a:pt x="427576" y="834815"/>
                </a:cubicBezTo>
                <a:cubicBezTo>
                  <a:pt x="427576" y="834815"/>
                  <a:pt x="425489" y="834815"/>
                  <a:pt x="425489" y="834815"/>
                </a:cubicBezTo>
                <a:cubicBezTo>
                  <a:pt x="425489" y="830665"/>
                  <a:pt x="427576" y="826515"/>
                  <a:pt x="425489" y="824440"/>
                </a:cubicBezTo>
                <a:cubicBezTo>
                  <a:pt x="421315" y="822365"/>
                  <a:pt x="419228" y="820290"/>
                  <a:pt x="417142" y="820290"/>
                </a:cubicBezTo>
                <a:cubicBezTo>
                  <a:pt x="417142" y="820290"/>
                  <a:pt x="415055" y="818215"/>
                  <a:pt x="417142" y="818215"/>
                </a:cubicBezTo>
                <a:close/>
                <a:moveTo>
                  <a:pt x="623237" y="818075"/>
                </a:moveTo>
                <a:cubicBezTo>
                  <a:pt x="625283" y="817819"/>
                  <a:pt x="626816" y="818332"/>
                  <a:pt x="626816" y="822433"/>
                </a:cubicBezTo>
                <a:cubicBezTo>
                  <a:pt x="628861" y="824484"/>
                  <a:pt x="626816" y="826534"/>
                  <a:pt x="624771" y="828585"/>
                </a:cubicBezTo>
                <a:cubicBezTo>
                  <a:pt x="622726" y="830635"/>
                  <a:pt x="620681" y="832686"/>
                  <a:pt x="618636" y="830635"/>
                </a:cubicBezTo>
                <a:cubicBezTo>
                  <a:pt x="616591" y="832686"/>
                  <a:pt x="616591" y="830635"/>
                  <a:pt x="616591" y="832686"/>
                </a:cubicBezTo>
                <a:cubicBezTo>
                  <a:pt x="614546" y="834737"/>
                  <a:pt x="616591" y="834737"/>
                  <a:pt x="616591" y="836787"/>
                </a:cubicBezTo>
                <a:cubicBezTo>
                  <a:pt x="614546" y="838838"/>
                  <a:pt x="616591" y="842939"/>
                  <a:pt x="612501" y="844989"/>
                </a:cubicBezTo>
                <a:cubicBezTo>
                  <a:pt x="608410" y="847040"/>
                  <a:pt x="604320" y="849091"/>
                  <a:pt x="600230" y="847040"/>
                </a:cubicBezTo>
                <a:cubicBezTo>
                  <a:pt x="598185" y="847040"/>
                  <a:pt x="594095" y="844989"/>
                  <a:pt x="594095" y="840888"/>
                </a:cubicBezTo>
                <a:cubicBezTo>
                  <a:pt x="592050" y="840888"/>
                  <a:pt x="590004" y="842939"/>
                  <a:pt x="590004" y="842939"/>
                </a:cubicBezTo>
                <a:cubicBezTo>
                  <a:pt x="585914" y="844989"/>
                  <a:pt x="581824" y="842939"/>
                  <a:pt x="579779" y="842939"/>
                </a:cubicBezTo>
                <a:cubicBezTo>
                  <a:pt x="579779" y="840888"/>
                  <a:pt x="577734" y="838838"/>
                  <a:pt x="577734" y="836787"/>
                </a:cubicBezTo>
                <a:cubicBezTo>
                  <a:pt x="579779" y="834737"/>
                  <a:pt x="581824" y="830635"/>
                  <a:pt x="585914" y="832686"/>
                </a:cubicBezTo>
                <a:lnTo>
                  <a:pt x="591728" y="834629"/>
                </a:lnTo>
                <a:lnTo>
                  <a:pt x="591908" y="834748"/>
                </a:lnTo>
                <a:lnTo>
                  <a:pt x="592056" y="834739"/>
                </a:lnTo>
                <a:lnTo>
                  <a:pt x="598185" y="836787"/>
                </a:lnTo>
                <a:cubicBezTo>
                  <a:pt x="604320" y="836787"/>
                  <a:pt x="610455" y="830635"/>
                  <a:pt x="614546" y="824484"/>
                </a:cubicBezTo>
                <a:cubicBezTo>
                  <a:pt x="616591" y="822433"/>
                  <a:pt x="614546" y="818332"/>
                  <a:pt x="616591" y="818332"/>
                </a:cubicBezTo>
                <a:cubicBezTo>
                  <a:pt x="618636" y="819357"/>
                  <a:pt x="621192" y="818332"/>
                  <a:pt x="623237" y="818075"/>
                </a:cubicBezTo>
                <a:close/>
                <a:moveTo>
                  <a:pt x="610525" y="816737"/>
                </a:moveTo>
                <a:cubicBezTo>
                  <a:pt x="611559" y="816737"/>
                  <a:pt x="612594" y="817252"/>
                  <a:pt x="612594" y="818281"/>
                </a:cubicBezTo>
                <a:cubicBezTo>
                  <a:pt x="612594" y="824456"/>
                  <a:pt x="608456" y="826515"/>
                  <a:pt x="606388" y="830631"/>
                </a:cubicBezTo>
                <a:cubicBezTo>
                  <a:pt x="604319" y="831661"/>
                  <a:pt x="602251" y="833204"/>
                  <a:pt x="599924" y="834234"/>
                </a:cubicBezTo>
                <a:lnTo>
                  <a:pt x="592056" y="834739"/>
                </a:lnTo>
                <a:lnTo>
                  <a:pt x="591728" y="834629"/>
                </a:lnTo>
                <a:lnTo>
                  <a:pt x="585702" y="830631"/>
                </a:lnTo>
                <a:cubicBezTo>
                  <a:pt x="585702" y="828573"/>
                  <a:pt x="585702" y="826515"/>
                  <a:pt x="587770" y="826515"/>
                </a:cubicBezTo>
                <a:cubicBezTo>
                  <a:pt x="589839" y="828573"/>
                  <a:pt x="596045" y="828573"/>
                  <a:pt x="600182" y="828573"/>
                </a:cubicBezTo>
                <a:cubicBezTo>
                  <a:pt x="602251" y="824456"/>
                  <a:pt x="608456" y="822398"/>
                  <a:pt x="608456" y="818281"/>
                </a:cubicBezTo>
                <a:cubicBezTo>
                  <a:pt x="608456" y="817252"/>
                  <a:pt x="609491" y="816737"/>
                  <a:pt x="610525" y="816737"/>
                </a:cubicBezTo>
                <a:close/>
                <a:moveTo>
                  <a:pt x="453455" y="815608"/>
                </a:moveTo>
                <a:lnTo>
                  <a:pt x="452877" y="817920"/>
                </a:lnTo>
                <a:lnTo>
                  <a:pt x="452866" y="816524"/>
                </a:lnTo>
                <a:close/>
                <a:moveTo>
                  <a:pt x="256789" y="812239"/>
                </a:moveTo>
                <a:cubicBezTo>
                  <a:pt x="258860" y="812239"/>
                  <a:pt x="263000" y="812239"/>
                  <a:pt x="263000" y="814291"/>
                </a:cubicBezTo>
                <a:cubicBezTo>
                  <a:pt x="263000" y="818396"/>
                  <a:pt x="263000" y="822500"/>
                  <a:pt x="260930" y="826605"/>
                </a:cubicBezTo>
                <a:cubicBezTo>
                  <a:pt x="254719" y="826605"/>
                  <a:pt x="248509" y="826605"/>
                  <a:pt x="244369" y="832762"/>
                </a:cubicBezTo>
                <a:cubicBezTo>
                  <a:pt x="244369" y="832762"/>
                  <a:pt x="244369" y="834815"/>
                  <a:pt x="242299" y="834815"/>
                </a:cubicBezTo>
                <a:cubicBezTo>
                  <a:pt x="240229" y="832762"/>
                  <a:pt x="238158" y="832762"/>
                  <a:pt x="236088" y="830710"/>
                </a:cubicBezTo>
                <a:cubicBezTo>
                  <a:pt x="234018" y="828658"/>
                  <a:pt x="229878" y="828658"/>
                  <a:pt x="227808" y="824553"/>
                </a:cubicBezTo>
                <a:cubicBezTo>
                  <a:pt x="227808" y="822500"/>
                  <a:pt x="227808" y="820448"/>
                  <a:pt x="229878" y="820448"/>
                </a:cubicBezTo>
                <a:cubicBezTo>
                  <a:pt x="231948" y="820448"/>
                  <a:pt x="231948" y="818396"/>
                  <a:pt x="231948" y="818396"/>
                </a:cubicBezTo>
                <a:cubicBezTo>
                  <a:pt x="231948" y="820448"/>
                  <a:pt x="234018" y="820448"/>
                  <a:pt x="234018" y="820448"/>
                </a:cubicBezTo>
                <a:cubicBezTo>
                  <a:pt x="236088" y="820448"/>
                  <a:pt x="236088" y="820448"/>
                  <a:pt x="236088" y="820448"/>
                </a:cubicBezTo>
                <a:cubicBezTo>
                  <a:pt x="238158" y="814291"/>
                  <a:pt x="238158" y="814291"/>
                  <a:pt x="238158" y="814291"/>
                </a:cubicBezTo>
                <a:cubicBezTo>
                  <a:pt x="242299" y="812239"/>
                  <a:pt x="246439" y="812239"/>
                  <a:pt x="248509" y="814291"/>
                </a:cubicBezTo>
                <a:cubicBezTo>
                  <a:pt x="252649" y="818396"/>
                  <a:pt x="254719" y="812239"/>
                  <a:pt x="256789" y="812239"/>
                </a:cubicBezTo>
                <a:close/>
                <a:moveTo>
                  <a:pt x="263311" y="809170"/>
                </a:moveTo>
                <a:cubicBezTo>
                  <a:pt x="263871" y="808867"/>
                  <a:pt x="264992" y="810081"/>
                  <a:pt x="264992" y="810081"/>
                </a:cubicBezTo>
                <a:cubicBezTo>
                  <a:pt x="264992" y="812239"/>
                  <a:pt x="263000" y="810081"/>
                  <a:pt x="263000" y="810081"/>
                </a:cubicBezTo>
                <a:cubicBezTo>
                  <a:pt x="263000" y="809541"/>
                  <a:pt x="263124" y="809271"/>
                  <a:pt x="263311" y="809170"/>
                </a:cubicBezTo>
                <a:close/>
                <a:moveTo>
                  <a:pt x="419047" y="804706"/>
                </a:moveTo>
                <a:cubicBezTo>
                  <a:pt x="420848" y="804962"/>
                  <a:pt x="422392" y="805986"/>
                  <a:pt x="423421" y="808033"/>
                </a:cubicBezTo>
                <a:cubicBezTo>
                  <a:pt x="425479" y="810081"/>
                  <a:pt x="423421" y="810081"/>
                  <a:pt x="425479" y="812128"/>
                </a:cubicBezTo>
                <a:cubicBezTo>
                  <a:pt x="427538" y="810081"/>
                  <a:pt x="431655" y="810081"/>
                  <a:pt x="435771" y="812128"/>
                </a:cubicBezTo>
                <a:lnTo>
                  <a:pt x="438625" y="817804"/>
                </a:lnTo>
                <a:lnTo>
                  <a:pt x="439096" y="821105"/>
                </a:lnTo>
                <a:lnTo>
                  <a:pt x="435771" y="824412"/>
                </a:lnTo>
                <a:cubicBezTo>
                  <a:pt x="435771" y="826459"/>
                  <a:pt x="435771" y="826459"/>
                  <a:pt x="435771" y="826459"/>
                </a:cubicBezTo>
                <a:cubicBezTo>
                  <a:pt x="437830" y="826459"/>
                  <a:pt x="439888" y="830554"/>
                  <a:pt x="439888" y="832601"/>
                </a:cubicBezTo>
                <a:cubicBezTo>
                  <a:pt x="441947" y="834649"/>
                  <a:pt x="439888" y="836696"/>
                  <a:pt x="437830" y="838743"/>
                </a:cubicBezTo>
                <a:cubicBezTo>
                  <a:pt x="435771" y="840791"/>
                  <a:pt x="435771" y="840791"/>
                  <a:pt x="433713" y="840791"/>
                </a:cubicBezTo>
                <a:cubicBezTo>
                  <a:pt x="433713" y="838743"/>
                  <a:pt x="429596" y="838743"/>
                  <a:pt x="429596" y="836696"/>
                </a:cubicBezTo>
                <a:cubicBezTo>
                  <a:pt x="431655" y="832601"/>
                  <a:pt x="431655" y="826459"/>
                  <a:pt x="429596" y="822365"/>
                </a:cubicBezTo>
                <a:cubicBezTo>
                  <a:pt x="425479" y="816222"/>
                  <a:pt x="419304" y="816222"/>
                  <a:pt x="415188" y="814175"/>
                </a:cubicBezTo>
                <a:cubicBezTo>
                  <a:pt x="415188" y="812128"/>
                  <a:pt x="411071" y="810081"/>
                  <a:pt x="413129" y="805986"/>
                </a:cubicBezTo>
                <a:cubicBezTo>
                  <a:pt x="415188" y="804962"/>
                  <a:pt x="417246" y="804450"/>
                  <a:pt x="419047" y="804706"/>
                </a:cubicBezTo>
                <a:close/>
                <a:moveTo>
                  <a:pt x="589437" y="801167"/>
                </a:moveTo>
                <a:cubicBezTo>
                  <a:pt x="590466" y="801167"/>
                  <a:pt x="590981" y="801681"/>
                  <a:pt x="589951" y="803740"/>
                </a:cubicBezTo>
                <a:cubicBezTo>
                  <a:pt x="592010" y="816090"/>
                  <a:pt x="583776" y="830499"/>
                  <a:pt x="571426" y="838732"/>
                </a:cubicBezTo>
                <a:cubicBezTo>
                  <a:pt x="569368" y="836674"/>
                  <a:pt x="567309" y="840791"/>
                  <a:pt x="565251" y="840791"/>
                </a:cubicBezTo>
                <a:cubicBezTo>
                  <a:pt x="561134" y="840791"/>
                  <a:pt x="559076" y="840791"/>
                  <a:pt x="554959" y="840791"/>
                </a:cubicBezTo>
                <a:cubicBezTo>
                  <a:pt x="548784" y="840791"/>
                  <a:pt x="544667" y="836674"/>
                  <a:pt x="540550" y="832557"/>
                </a:cubicBezTo>
                <a:cubicBezTo>
                  <a:pt x="534375" y="828440"/>
                  <a:pt x="530258" y="820207"/>
                  <a:pt x="534375" y="814031"/>
                </a:cubicBezTo>
                <a:cubicBezTo>
                  <a:pt x="534375" y="811973"/>
                  <a:pt x="538492" y="809915"/>
                  <a:pt x="540550" y="807856"/>
                </a:cubicBezTo>
                <a:cubicBezTo>
                  <a:pt x="544667" y="807856"/>
                  <a:pt x="544667" y="814031"/>
                  <a:pt x="546725" y="811973"/>
                </a:cubicBezTo>
                <a:cubicBezTo>
                  <a:pt x="548784" y="811973"/>
                  <a:pt x="548784" y="809915"/>
                  <a:pt x="550842" y="809915"/>
                </a:cubicBezTo>
                <a:cubicBezTo>
                  <a:pt x="552901" y="809915"/>
                  <a:pt x="554959" y="811973"/>
                  <a:pt x="557017" y="814031"/>
                </a:cubicBezTo>
                <a:cubicBezTo>
                  <a:pt x="559076" y="814031"/>
                  <a:pt x="559076" y="818148"/>
                  <a:pt x="557017" y="820207"/>
                </a:cubicBezTo>
                <a:cubicBezTo>
                  <a:pt x="554959" y="824323"/>
                  <a:pt x="550842" y="822265"/>
                  <a:pt x="546725" y="822265"/>
                </a:cubicBezTo>
                <a:cubicBezTo>
                  <a:pt x="544667" y="826382"/>
                  <a:pt x="548784" y="828440"/>
                  <a:pt x="550842" y="830499"/>
                </a:cubicBezTo>
                <a:cubicBezTo>
                  <a:pt x="554959" y="832557"/>
                  <a:pt x="554959" y="832557"/>
                  <a:pt x="554959" y="832557"/>
                </a:cubicBezTo>
                <a:cubicBezTo>
                  <a:pt x="565251" y="830499"/>
                  <a:pt x="565251" y="830499"/>
                  <a:pt x="565251" y="830499"/>
                </a:cubicBezTo>
                <a:cubicBezTo>
                  <a:pt x="573484" y="828440"/>
                  <a:pt x="581718" y="820207"/>
                  <a:pt x="585835" y="809915"/>
                </a:cubicBezTo>
                <a:cubicBezTo>
                  <a:pt x="585835" y="801681"/>
                  <a:pt x="585835" y="801681"/>
                  <a:pt x="585835" y="801681"/>
                </a:cubicBezTo>
                <a:cubicBezTo>
                  <a:pt x="586864" y="801681"/>
                  <a:pt x="588408" y="801167"/>
                  <a:pt x="589437" y="801167"/>
                </a:cubicBezTo>
                <a:close/>
                <a:moveTo>
                  <a:pt x="291412" y="799788"/>
                </a:moveTo>
                <a:cubicBezTo>
                  <a:pt x="293657" y="800078"/>
                  <a:pt x="295837" y="800722"/>
                  <a:pt x="297890" y="801752"/>
                </a:cubicBezTo>
                <a:cubicBezTo>
                  <a:pt x="301994" y="803813"/>
                  <a:pt x="304047" y="805874"/>
                  <a:pt x="306099" y="807934"/>
                </a:cubicBezTo>
                <a:cubicBezTo>
                  <a:pt x="306099" y="812056"/>
                  <a:pt x="308151" y="816177"/>
                  <a:pt x="306099" y="818237"/>
                </a:cubicBezTo>
                <a:cubicBezTo>
                  <a:pt x="304047" y="820298"/>
                  <a:pt x="301994" y="822359"/>
                  <a:pt x="301994" y="820298"/>
                </a:cubicBezTo>
                <a:cubicBezTo>
                  <a:pt x="299942" y="820298"/>
                  <a:pt x="299942" y="818237"/>
                  <a:pt x="297890" y="820298"/>
                </a:cubicBezTo>
                <a:cubicBezTo>
                  <a:pt x="297890" y="822359"/>
                  <a:pt x="295837" y="824420"/>
                  <a:pt x="293785" y="824420"/>
                </a:cubicBezTo>
                <a:cubicBezTo>
                  <a:pt x="291733" y="824420"/>
                  <a:pt x="287628" y="824420"/>
                  <a:pt x="287628" y="822359"/>
                </a:cubicBezTo>
                <a:cubicBezTo>
                  <a:pt x="285576" y="820298"/>
                  <a:pt x="285576" y="816177"/>
                  <a:pt x="287628" y="816177"/>
                </a:cubicBezTo>
                <a:cubicBezTo>
                  <a:pt x="287628" y="814116"/>
                  <a:pt x="291733" y="814116"/>
                  <a:pt x="289680" y="812056"/>
                </a:cubicBezTo>
                <a:cubicBezTo>
                  <a:pt x="287628" y="807934"/>
                  <a:pt x="283523" y="809995"/>
                  <a:pt x="281471" y="809995"/>
                </a:cubicBezTo>
                <a:cubicBezTo>
                  <a:pt x="273261" y="812056"/>
                  <a:pt x="271209" y="822359"/>
                  <a:pt x="271209" y="828541"/>
                </a:cubicBezTo>
                <a:cubicBezTo>
                  <a:pt x="273261" y="840905"/>
                  <a:pt x="283523" y="851208"/>
                  <a:pt x="295837" y="857390"/>
                </a:cubicBezTo>
                <a:cubicBezTo>
                  <a:pt x="295837" y="857390"/>
                  <a:pt x="295837" y="857390"/>
                  <a:pt x="293785" y="857390"/>
                </a:cubicBezTo>
                <a:cubicBezTo>
                  <a:pt x="287628" y="855330"/>
                  <a:pt x="281471" y="855330"/>
                  <a:pt x="275314" y="849148"/>
                </a:cubicBezTo>
                <a:cubicBezTo>
                  <a:pt x="269157" y="842966"/>
                  <a:pt x="265052" y="836784"/>
                  <a:pt x="263000" y="826480"/>
                </a:cubicBezTo>
                <a:cubicBezTo>
                  <a:pt x="265052" y="820298"/>
                  <a:pt x="267104" y="812056"/>
                  <a:pt x="271209" y="805874"/>
                </a:cubicBezTo>
                <a:cubicBezTo>
                  <a:pt x="277366" y="801237"/>
                  <a:pt x="284678" y="798919"/>
                  <a:pt x="291412" y="799788"/>
                </a:cubicBezTo>
                <a:close/>
                <a:moveTo>
                  <a:pt x="381209" y="797694"/>
                </a:moveTo>
                <a:cubicBezTo>
                  <a:pt x="385824" y="796667"/>
                  <a:pt x="390440" y="796667"/>
                  <a:pt x="394542" y="797694"/>
                </a:cubicBezTo>
                <a:cubicBezTo>
                  <a:pt x="400696" y="799749"/>
                  <a:pt x="404798" y="803860"/>
                  <a:pt x="408901" y="805915"/>
                </a:cubicBezTo>
                <a:cubicBezTo>
                  <a:pt x="410952" y="812081"/>
                  <a:pt x="415055" y="820301"/>
                  <a:pt x="413004" y="826467"/>
                </a:cubicBezTo>
                <a:cubicBezTo>
                  <a:pt x="413004" y="832633"/>
                  <a:pt x="406850" y="834688"/>
                  <a:pt x="402747" y="836743"/>
                </a:cubicBezTo>
                <a:cubicBezTo>
                  <a:pt x="398645" y="838799"/>
                  <a:pt x="396593" y="838799"/>
                  <a:pt x="392491" y="836743"/>
                </a:cubicBezTo>
                <a:cubicBezTo>
                  <a:pt x="388388" y="834688"/>
                  <a:pt x="396593" y="830578"/>
                  <a:pt x="390440" y="828522"/>
                </a:cubicBezTo>
                <a:cubicBezTo>
                  <a:pt x="388388" y="828522"/>
                  <a:pt x="388388" y="826467"/>
                  <a:pt x="386337" y="826467"/>
                </a:cubicBezTo>
                <a:cubicBezTo>
                  <a:pt x="386337" y="824412"/>
                  <a:pt x="386337" y="820301"/>
                  <a:pt x="388388" y="820301"/>
                </a:cubicBezTo>
                <a:cubicBezTo>
                  <a:pt x="390440" y="818246"/>
                  <a:pt x="392491" y="818246"/>
                  <a:pt x="396593" y="818246"/>
                </a:cubicBezTo>
                <a:cubicBezTo>
                  <a:pt x="398645" y="820301"/>
                  <a:pt x="400696" y="822357"/>
                  <a:pt x="398645" y="826467"/>
                </a:cubicBezTo>
                <a:cubicBezTo>
                  <a:pt x="398645" y="826467"/>
                  <a:pt x="400696" y="826467"/>
                  <a:pt x="400696" y="826467"/>
                </a:cubicBezTo>
                <a:cubicBezTo>
                  <a:pt x="402747" y="824412"/>
                  <a:pt x="404798" y="822357"/>
                  <a:pt x="404798" y="818246"/>
                </a:cubicBezTo>
                <a:cubicBezTo>
                  <a:pt x="402747" y="812081"/>
                  <a:pt x="396593" y="807970"/>
                  <a:pt x="390440" y="805915"/>
                </a:cubicBezTo>
                <a:cubicBezTo>
                  <a:pt x="382235" y="805915"/>
                  <a:pt x="371978" y="807970"/>
                  <a:pt x="367876" y="816191"/>
                </a:cubicBezTo>
                <a:cubicBezTo>
                  <a:pt x="363773" y="820301"/>
                  <a:pt x="361722" y="824412"/>
                  <a:pt x="359670" y="830578"/>
                </a:cubicBezTo>
                <a:cubicBezTo>
                  <a:pt x="359670" y="830578"/>
                  <a:pt x="357619" y="828522"/>
                  <a:pt x="357619" y="828522"/>
                </a:cubicBezTo>
                <a:cubicBezTo>
                  <a:pt x="359670" y="820301"/>
                  <a:pt x="359670" y="810025"/>
                  <a:pt x="367876" y="803860"/>
                </a:cubicBezTo>
                <a:cubicBezTo>
                  <a:pt x="371978" y="800777"/>
                  <a:pt x="376593" y="798722"/>
                  <a:pt x="381209" y="797694"/>
                </a:cubicBezTo>
                <a:close/>
                <a:moveTo>
                  <a:pt x="442976" y="797637"/>
                </a:moveTo>
                <a:cubicBezTo>
                  <a:pt x="446063" y="798602"/>
                  <a:pt x="449151" y="802461"/>
                  <a:pt x="452239" y="804005"/>
                </a:cubicBezTo>
                <a:cubicBezTo>
                  <a:pt x="452239" y="808122"/>
                  <a:pt x="456355" y="810180"/>
                  <a:pt x="454297" y="814297"/>
                </a:cubicBezTo>
                <a:lnTo>
                  <a:pt x="453455" y="815608"/>
                </a:lnTo>
                <a:lnTo>
                  <a:pt x="453782" y="814297"/>
                </a:lnTo>
                <a:cubicBezTo>
                  <a:pt x="453782" y="812239"/>
                  <a:pt x="453268" y="810180"/>
                  <a:pt x="452239" y="808122"/>
                </a:cubicBezTo>
                <a:cubicBezTo>
                  <a:pt x="450180" y="806063"/>
                  <a:pt x="450180" y="804005"/>
                  <a:pt x="448122" y="801947"/>
                </a:cubicBezTo>
                <a:cubicBezTo>
                  <a:pt x="446063" y="799888"/>
                  <a:pt x="444005" y="799888"/>
                  <a:pt x="439888" y="797830"/>
                </a:cubicBezTo>
                <a:cubicBezTo>
                  <a:pt x="440918" y="797315"/>
                  <a:pt x="441947" y="797315"/>
                  <a:pt x="442976" y="797637"/>
                </a:cubicBezTo>
                <a:close/>
                <a:moveTo>
                  <a:pt x="397625" y="794145"/>
                </a:moveTo>
                <a:cubicBezTo>
                  <a:pt x="398206" y="794145"/>
                  <a:pt x="398787" y="794643"/>
                  <a:pt x="398787" y="795639"/>
                </a:cubicBezTo>
                <a:cubicBezTo>
                  <a:pt x="396463" y="795639"/>
                  <a:pt x="396463" y="795639"/>
                  <a:pt x="396463" y="795639"/>
                </a:cubicBezTo>
                <a:cubicBezTo>
                  <a:pt x="396463" y="794643"/>
                  <a:pt x="397044" y="794145"/>
                  <a:pt x="397625" y="794145"/>
                </a:cubicBezTo>
                <a:close/>
                <a:moveTo>
                  <a:pt x="425347" y="791655"/>
                </a:moveTo>
                <a:cubicBezTo>
                  <a:pt x="427422" y="791655"/>
                  <a:pt x="429497" y="791655"/>
                  <a:pt x="431572" y="793647"/>
                </a:cubicBezTo>
                <a:cubicBezTo>
                  <a:pt x="433647" y="793647"/>
                  <a:pt x="433647" y="795639"/>
                  <a:pt x="433647" y="797631"/>
                </a:cubicBezTo>
                <a:cubicBezTo>
                  <a:pt x="433647" y="797631"/>
                  <a:pt x="433647" y="795639"/>
                  <a:pt x="431572" y="795639"/>
                </a:cubicBezTo>
                <a:lnTo>
                  <a:pt x="430365" y="794867"/>
                </a:lnTo>
                <a:lnTo>
                  <a:pt x="429596" y="793713"/>
                </a:lnTo>
                <a:lnTo>
                  <a:pt x="428563" y="793713"/>
                </a:lnTo>
                <a:close/>
                <a:moveTo>
                  <a:pt x="413063" y="791655"/>
                </a:moveTo>
                <a:cubicBezTo>
                  <a:pt x="413063" y="791655"/>
                  <a:pt x="415055" y="791655"/>
                  <a:pt x="415055" y="793647"/>
                </a:cubicBezTo>
                <a:cubicBezTo>
                  <a:pt x="415055" y="793647"/>
                  <a:pt x="413063" y="793647"/>
                  <a:pt x="413063" y="793647"/>
                </a:cubicBezTo>
                <a:cubicBezTo>
                  <a:pt x="413063" y="791655"/>
                  <a:pt x="413063" y="791655"/>
                  <a:pt x="413063" y="791655"/>
                </a:cubicBezTo>
                <a:close/>
                <a:moveTo>
                  <a:pt x="409013" y="791655"/>
                </a:moveTo>
                <a:cubicBezTo>
                  <a:pt x="409013" y="791655"/>
                  <a:pt x="411071" y="791655"/>
                  <a:pt x="411071" y="791655"/>
                </a:cubicBezTo>
                <a:cubicBezTo>
                  <a:pt x="411071" y="795772"/>
                  <a:pt x="413129" y="795772"/>
                  <a:pt x="415188" y="797830"/>
                </a:cubicBezTo>
                <a:cubicBezTo>
                  <a:pt x="417246" y="797830"/>
                  <a:pt x="415188" y="795772"/>
                  <a:pt x="417246" y="795772"/>
                </a:cubicBezTo>
                <a:cubicBezTo>
                  <a:pt x="419304" y="791655"/>
                  <a:pt x="423421" y="791655"/>
                  <a:pt x="425480" y="793713"/>
                </a:cubicBezTo>
                <a:lnTo>
                  <a:pt x="428563" y="793713"/>
                </a:lnTo>
                <a:lnTo>
                  <a:pt x="430365" y="794867"/>
                </a:lnTo>
                <a:lnTo>
                  <a:pt x="433713" y="799888"/>
                </a:lnTo>
                <a:cubicBezTo>
                  <a:pt x="439888" y="797830"/>
                  <a:pt x="444005" y="801947"/>
                  <a:pt x="448122" y="806063"/>
                </a:cubicBezTo>
                <a:cubicBezTo>
                  <a:pt x="450180" y="808122"/>
                  <a:pt x="452239" y="812239"/>
                  <a:pt x="450180" y="816356"/>
                </a:cubicBezTo>
                <a:cubicBezTo>
                  <a:pt x="450180" y="818414"/>
                  <a:pt x="446063" y="820472"/>
                  <a:pt x="450180" y="822531"/>
                </a:cubicBezTo>
                <a:cubicBezTo>
                  <a:pt x="450180" y="822531"/>
                  <a:pt x="452239" y="822531"/>
                  <a:pt x="452239" y="822531"/>
                </a:cubicBezTo>
                <a:cubicBezTo>
                  <a:pt x="454297" y="822531"/>
                  <a:pt x="452239" y="820472"/>
                  <a:pt x="452239" y="820472"/>
                </a:cubicBezTo>
                <a:lnTo>
                  <a:pt x="452877" y="817920"/>
                </a:lnTo>
                <a:lnTo>
                  <a:pt x="452882" y="818607"/>
                </a:lnTo>
                <a:cubicBezTo>
                  <a:pt x="454040" y="822659"/>
                  <a:pt x="460987" y="826133"/>
                  <a:pt x="456355" y="830764"/>
                </a:cubicBezTo>
                <a:cubicBezTo>
                  <a:pt x="456355" y="828706"/>
                  <a:pt x="456355" y="824589"/>
                  <a:pt x="454297" y="824589"/>
                </a:cubicBezTo>
                <a:cubicBezTo>
                  <a:pt x="452239" y="830764"/>
                  <a:pt x="452239" y="830764"/>
                  <a:pt x="452239" y="830764"/>
                </a:cubicBezTo>
                <a:cubicBezTo>
                  <a:pt x="448122" y="838998"/>
                  <a:pt x="448122" y="838998"/>
                  <a:pt x="448122" y="838998"/>
                </a:cubicBezTo>
                <a:cubicBezTo>
                  <a:pt x="448122" y="838998"/>
                  <a:pt x="448122" y="838998"/>
                  <a:pt x="450180" y="841056"/>
                </a:cubicBezTo>
                <a:cubicBezTo>
                  <a:pt x="450180" y="841056"/>
                  <a:pt x="450180" y="838998"/>
                  <a:pt x="450180" y="838998"/>
                </a:cubicBezTo>
                <a:lnTo>
                  <a:pt x="451621" y="843320"/>
                </a:lnTo>
                <a:lnTo>
                  <a:pt x="450180" y="843114"/>
                </a:lnTo>
                <a:cubicBezTo>
                  <a:pt x="450180" y="847231"/>
                  <a:pt x="450180" y="849290"/>
                  <a:pt x="446063" y="851348"/>
                </a:cubicBezTo>
                <a:cubicBezTo>
                  <a:pt x="444005" y="851348"/>
                  <a:pt x="441947" y="853406"/>
                  <a:pt x="441947" y="851348"/>
                </a:cubicBezTo>
                <a:cubicBezTo>
                  <a:pt x="439888" y="849290"/>
                  <a:pt x="439888" y="847231"/>
                  <a:pt x="437830" y="843114"/>
                </a:cubicBezTo>
                <a:cubicBezTo>
                  <a:pt x="439888" y="841056"/>
                  <a:pt x="441947" y="838998"/>
                  <a:pt x="444005" y="834881"/>
                </a:cubicBezTo>
                <a:cubicBezTo>
                  <a:pt x="444005" y="832823"/>
                  <a:pt x="441947" y="828706"/>
                  <a:pt x="439888" y="826647"/>
                </a:cubicBezTo>
                <a:lnTo>
                  <a:pt x="439096" y="821105"/>
                </a:lnTo>
                <a:lnTo>
                  <a:pt x="439888" y="820317"/>
                </a:lnTo>
                <a:lnTo>
                  <a:pt x="438625" y="817804"/>
                </a:lnTo>
                <a:lnTo>
                  <a:pt x="437830" y="812239"/>
                </a:lnTo>
                <a:cubicBezTo>
                  <a:pt x="435771" y="808122"/>
                  <a:pt x="431655" y="808122"/>
                  <a:pt x="427538" y="808122"/>
                </a:cubicBezTo>
                <a:cubicBezTo>
                  <a:pt x="425480" y="804005"/>
                  <a:pt x="421363" y="801947"/>
                  <a:pt x="417246" y="801947"/>
                </a:cubicBezTo>
                <a:cubicBezTo>
                  <a:pt x="415188" y="804005"/>
                  <a:pt x="413129" y="804005"/>
                  <a:pt x="411071" y="806063"/>
                </a:cubicBezTo>
                <a:cubicBezTo>
                  <a:pt x="409013" y="804005"/>
                  <a:pt x="409013" y="801947"/>
                  <a:pt x="404896" y="799888"/>
                </a:cubicBezTo>
                <a:cubicBezTo>
                  <a:pt x="400779" y="797830"/>
                  <a:pt x="400779" y="797830"/>
                  <a:pt x="400779" y="797830"/>
                </a:cubicBezTo>
                <a:cubicBezTo>
                  <a:pt x="402837" y="795772"/>
                  <a:pt x="406954" y="793713"/>
                  <a:pt x="409013" y="791655"/>
                </a:cubicBezTo>
                <a:close/>
                <a:moveTo>
                  <a:pt x="363632" y="789331"/>
                </a:moveTo>
                <a:cubicBezTo>
                  <a:pt x="365698" y="791406"/>
                  <a:pt x="371895" y="791406"/>
                  <a:pt x="371895" y="797631"/>
                </a:cubicBezTo>
                <a:cubicBezTo>
                  <a:pt x="369829" y="793481"/>
                  <a:pt x="365698" y="791406"/>
                  <a:pt x="359500" y="791406"/>
                </a:cubicBezTo>
                <a:cubicBezTo>
                  <a:pt x="357435" y="791406"/>
                  <a:pt x="355369" y="793481"/>
                  <a:pt x="353303" y="793481"/>
                </a:cubicBezTo>
                <a:cubicBezTo>
                  <a:pt x="355369" y="791406"/>
                  <a:pt x="359500" y="789331"/>
                  <a:pt x="363632" y="789331"/>
                </a:cubicBezTo>
                <a:close/>
                <a:moveTo>
                  <a:pt x="298897" y="788883"/>
                </a:moveTo>
                <a:cubicBezTo>
                  <a:pt x="301491" y="788368"/>
                  <a:pt x="304084" y="788368"/>
                  <a:pt x="306159" y="789397"/>
                </a:cubicBezTo>
                <a:cubicBezTo>
                  <a:pt x="304084" y="789397"/>
                  <a:pt x="299934" y="789397"/>
                  <a:pt x="295784" y="791456"/>
                </a:cubicBezTo>
                <a:cubicBezTo>
                  <a:pt x="293710" y="793514"/>
                  <a:pt x="293710" y="797631"/>
                  <a:pt x="291635" y="797631"/>
                </a:cubicBezTo>
                <a:cubicBezTo>
                  <a:pt x="289560" y="795572"/>
                  <a:pt x="291635" y="793514"/>
                  <a:pt x="291635" y="791456"/>
                </a:cubicBezTo>
                <a:cubicBezTo>
                  <a:pt x="293710" y="790426"/>
                  <a:pt x="296303" y="789397"/>
                  <a:pt x="298897" y="788883"/>
                </a:cubicBezTo>
                <a:close/>
                <a:moveTo>
                  <a:pt x="327772" y="782644"/>
                </a:moveTo>
                <a:cubicBezTo>
                  <a:pt x="330860" y="782900"/>
                  <a:pt x="333948" y="783413"/>
                  <a:pt x="337035" y="783413"/>
                </a:cubicBezTo>
                <a:cubicBezTo>
                  <a:pt x="345269" y="785462"/>
                  <a:pt x="351444" y="791611"/>
                  <a:pt x="353502" y="799810"/>
                </a:cubicBezTo>
                <a:cubicBezTo>
                  <a:pt x="355561" y="803910"/>
                  <a:pt x="355561" y="808009"/>
                  <a:pt x="357619" y="810059"/>
                </a:cubicBezTo>
                <a:cubicBezTo>
                  <a:pt x="357619" y="816208"/>
                  <a:pt x="353502" y="822357"/>
                  <a:pt x="353502" y="828507"/>
                </a:cubicBezTo>
                <a:cubicBezTo>
                  <a:pt x="353502" y="828507"/>
                  <a:pt x="351444" y="828507"/>
                  <a:pt x="349386" y="828507"/>
                </a:cubicBezTo>
                <a:cubicBezTo>
                  <a:pt x="349386" y="826457"/>
                  <a:pt x="351444" y="824407"/>
                  <a:pt x="351444" y="822357"/>
                </a:cubicBezTo>
                <a:cubicBezTo>
                  <a:pt x="351444" y="810059"/>
                  <a:pt x="347327" y="795711"/>
                  <a:pt x="334977" y="789562"/>
                </a:cubicBezTo>
                <a:cubicBezTo>
                  <a:pt x="332919" y="791611"/>
                  <a:pt x="332919" y="789562"/>
                  <a:pt x="330860" y="789562"/>
                </a:cubicBezTo>
                <a:cubicBezTo>
                  <a:pt x="326743" y="789562"/>
                  <a:pt x="322627" y="789562"/>
                  <a:pt x="318510" y="791611"/>
                </a:cubicBezTo>
                <a:cubicBezTo>
                  <a:pt x="318510" y="793661"/>
                  <a:pt x="316451" y="795711"/>
                  <a:pt x="316451" y="797760"/>
                </a:cubicBezTo>
                <a:cubicBezTo>
                  <a:pt x="318510" y="799810"/>
                  <a:pt x="320568" y="797760"/>
                  <a:pt x="322627" y="797760"/>
                </a:cubicBezTo>
                <a:cubicBezTo>
                  <a:pt x="324685" y="797760"/>
                  <a:pt x="326743" y="797760"/>
                  <a:pt x="326743" y="799810"/>
                </a:cubicBezTo>
                <a:cubicBezTo>
                  <a:pt x="328802" y="801860"/>
                  <a:pt x="328802" y="805960"/>
                  <a:pt x="328802" y="808009"/>
                </a:cubicBezTo>
                <a:cubicBezTo>
                  <a:pt x="326743" y="810059"/>
                  <a:pt x="324685" y="812109"/>
                  <a:pt x="320568" y="810059"/>
                </a:cubicBezTo>
                <a:cubicBezTo>
                  <a:pt x="320568" y="812109"/>
                  <a:pt x="322627" y="814158"/>
                  <a:pt x="320568" y="816208"/>
                </a:cubicBezTo>
                <a:cubicBezTo>
                  <a:pt x="318510" y="818258"/>
                  <a:pt x="316451" y="818258"/>
                  <a:pt x="314393" y="818258"/>
                </a:cubicBezTo>
                <a:cubicBezTo>
                  <a:pt x="308218" y="814158"/>
                  <a:pt x="306159" y="805960"/>
                  <a:pt x="306159" y="801860"/>
                </a:cubicBezTo>
                <a:cubicBezTo>
                  <a:pt x="308218" y="793661"/>
                  <a:pt x="312335" y="787512"/>
                  <a:pt x="318510" y="783413"/>
                </a:cubicBezTo>
                <a:cubicBezTo>
                  <a:pt x="321597" y="782388"/>
                  <a:pt x="324685" y="782388"/>
                  <a:pt x="327772" y="782644"/>
                </a:cubicBezTo>
                <a:close/>
                <a:moveTo>
                  <a:pt x="394471" y="779039"/>
                </a:moveTo>
                <a:cubicBezTo>
                  <a:pt x="394471" y="779039"/>
                  <a:pt x="398676" y="781197"/>
                  <a:pt x="398676" y="781197"/>
                </a:cubicBezTo>
                <a:cubicBezTo>
                  <a:pt x="400779" y="781197"/>
                  <a:pt x="400779" y="781197"/>
                  <a:pt x="400779" y="781197"/>
                </a:cubicBezTo>
                <a:cubicBezTo>
                  <a:pt x="398676" y="783355"/>
                  <a:pt x="400779" y="783355"/>
                  <a:pt x="398676" y="783355"/>
                </a:cubicBezTo>
                <a:cubicBezTo>
                  <a:pt x="398676" y="783355"/>
                  <a:pt x="396574" y="781197"/>
                  <a:pt x="394471" y="779039"/>
                </a:cubicBezTo>
                <a:close/>
                <a:moveTo>
                  <a:pt x="539637" y="776341"/>
                </a:moveTo>
                <a:cubicBezTo>
                  <a:pt x="540661" y="776599"/>
                  <a:pt x="541684" y="777113"/>
                  <a:pt x="542708" y="777113"/>
                </a:cubicBezTo>
                <a:cubicBezTo>
                  <a:pt x="544755" y="779172"/>
                  <a:pt x="544755" y="779172"/>
                  <a:pt x="544755" y="779172"/>
                </a:cubicBezTo>
                <a:cubicBezTo>
                  <a:pt x="544755" y="781230"/>
                  <a:pt x="546803" y="783288"/>
                  <a:pt x="548850" y="783288"/>
                </a:cubicBezTo>
                <a:cubicBezTo>
                  <a:pt x="552945" y="785347"/>
                  <a:pt x="554992" y="783288"/>
                  <a:pt x="557039" y="783288"/>
                </a:cubicBezTo>
                <a:cubicBezTo>
                  <a:pt x="561134" y="789464"/>
                  <a:pt x="561134" y="789464"/>
                  <a:pt x="561134" y="789464"/>
                </a:cubicBezTo>
                <a:cubicBezTo>
                  <a:pt x="561134" y="791522"/>
                  <a:pt x="559087" y="791522"/>
                  <a:pt x="559087" y="791522"/>
                </a:cubicBezTo>
                <a:cubicBezTo>
                  <a:pt x="557039" y="791522"/>
                  <a:pt x="554992" y="791522"/>
                  <a:pt x="552945" y="789464"/>
                </a:cubicBezTo>
                <a:cubicBezTo>
                  <a:pt x="550897" y="789464"/>
                  <a:pt x="550897" y="793580"/>
                  <a:pt x="546803" y="793580"/>
                </a:cubicBezTo>
                <a:cubicBezTo>
                  <a:pt x="546803" y="793580"/>
                  <a:pt x="544755" y="795639"/>
                  <a:pt x="542708" y="793580"/>
                </a:cubicBezTo>
                <a:cubicBezTo>
                  <a:pt x="540661" y="791522"/>
                  <a:pt x="540661" y="789464"/>
                  <a:pt x="540661" y="787405"/>
                </a:cubicBezTo>
                <a:cubicBezTo>
                  <a:pt x="542708" y="787405"/>
                  <a:pt x="542708" y="787405"/>
                  <a:pt x="542708" y="785347"/>
                </a:cubicBezTo>
                <a:cubicBezTo>
                  <a:pt x="540661" y="785347"/>
                  <a:pt x="538613" y="783288"/>
                  <a:pt x="536566" y="781230"/>
                </a:cubicBezTo>
                <a:cubicBezTo>
                  <a:pt x="536566" y="781230"/>
                  <a:pt x="536566" y="779172"/>
                  <a:pt x="536566" y="777113"/>
                </a:cubicBezTo>
                <a:cubicBezTo>
                  <a:pt x="537590" y="776084"/>
                  <a:pt x="538613" y="776084"/>
                  <a:pt x="539637" y="776341"/>
                </a:cubicBezTo>
                <a:close/>
                <a:moveTo>
                  <a:pt x="465218" y="775592"/>
                </a:moveTo>
                <a:lnTo>
                  <a:pt x="474615" y="781230"/>
                </a:lnTo>
                <a:cubicBezTo>
                  <a:pt x="476674" y="781230"/>
                  <a:pt x="474615" y="783288"/>
                  <a:pt x="476674" y="785347"/>
                </a:cubicBezTo>
                <a:cubicBezTo>
                  <a:pt x="480791" y="787405"/>
                  <a:pt x="482849" y="789464"/>
                  <a:pt x="486966" y="791522"/>
                </a:cubicBezTo>
                <a:cubicBezTo>
                  <a:pt x="486966" y="791522"/>
                  <a:pt x="489024" y="789464"/>
                  <a:pt x="491082" y="791522"/>
                </a:cubicBezTo>
                <a:cubicBezTo>
                  <a:pt x="491082" y="791522"/>
                  <a:pt x="489024" y="793580"/>
                  <a:pt x="489024" y="793580"/>
                </a:cubicBezTo>
                <a:lnTo>
                  <a:pt x="476986" y="791574"/>
                </a:lnTo>
                <a:lnTo>
                  <a:pt x="476416" y="791006"/>
                </a:lnTo>
                <a:lnTo>
                  <a:pt x="472557" y="783288"/>
                </a:lnTo>
                <a:cubicBezTo>
                  <a:pt x="470499" y="781230"/>
                  <a:pt x="468440" y="783288"/>
                  <a:pt x="468440" y="781230"/>
                </a:cubicBezTo>
                <a:close/>
                <a:moveTo>
                  <a:pt x="532390" y="775055"/>
                </a:moveTo>
                <a:cubicBezTo>
                  <a:pt x="532390" y="775055"/>
                  <a:pt x="534452" y="775055"/>
                  <a:pt x="534452" y="775055"/>
                </a:cubicBezTo>
                <a:cubicBezTo>
                  <a:pt x="532390" y="779181"/>
                  <a:pt x="534452" y="785371"/>
                  <a:pt x="538576" y="787434"/>
                </a:cubicBezTo>
                <a:cubicBezTo>
                  <a:pt x="538576" y="789497"/>
                  <a:pt x="538576" y="793623"/>
                  <a:pt x="540638" y="795686"/>
                </a:cubicBezTo>
                <a:cubicBezTo>
                  <a:pt x="542699" y="797749"/>
                  <a:pt x="546823" y="797749"/>
                  <a:pt x="548885" y="795686"/>
                </a:cubicBezTo>
                <a:cubicBezTo>
                  <a:pt x="550947" y="795686"/>
                  <a:pt x="553009" y="793623"/>
                  <a:pt x="555071" y="795686"/>
                </a:cubicBezTo>
                <a:cubicBezTo>
                  <a:pt x="559194" y="795686"/>
                  <a:pt x="561256" y="795686"/>
                  <a:pt x="563318" y="791560"/>
                </a:cubicBezTo>
                <a:cubicBezTo>
                  <a:pt x="563318" y="791560"/>
                  <a:pt x="565380" y="789497"/>
                  <a:pt x="565380" y="791560"/>
                </a:cubicBezTo>
                <a:cubicBezTo>
                  <a:pt x="567442" y="791560"/>
                  <a:pt x="567442" y="793623"/>
                  <a:pt x="567442" y="793623"/>
                </a:cubicBezTo>
                <a:cubicBezTo>
                  <a:pt x="565380" y="797749"/>
                  <a:pt x="561256" y="799812"/>
                  <a:pt x="559194" y="801876"/>
                </a:cubicBezTo>
                <a:cubicBezTo>
                  <a:pt x="555071" y="801876"/>
                  <a:pt x="553009" y="801876"/>
                  <a:pt x="550947" y="797749"/>
                </a:cubicBezTo>
                <a:cubicBezTo>
                  <a:pt x="548885" y="799812"/>
                  <a:pt x="548885" y="801876"/>
                  <a:pt x="548885" y="801876"/>
                </a:cubicBezTo>
                <a:cubicBezTo>
                  <a:pt x="544761" y="803939"/>
                  <a:pt x="540638" y="803939"/>
                  <a:pt x="538576" y="801876"/>
                </a:cubicBezTo>
                <a:cubicBezTo>
                  <a:pt x="536514" y="799812"/>
                  <a:pt x="534452" y="797749"/>
                  <a:pt x="534452" y="795686"/>
                </a:cubicBezTo>
                <a:cubicBezTo>
                  <a:pt x="532390" y="791560"/>
                  <a:pt x="536514" y="791560"/>
                  <a:pt x="534452" y="789497"/>
                </a:cubicBezTo>
                <a:cubicBezTo>
                  <a:pt x="530328" y="789497"/>
                  <a:pt x="530328" y="783308"/>
                  <a:pt x="528266" y="781244"/>
                </a:cubicBezTo>
                <a:cubicBezTo>
                  <a:pt x="528266" y="779181"/>
                  <a:pt x="528266" y="775055"/>
                  <a:pt x="532390" y="775055"/>
                </a:cubicBezTo>
                <a:close/>
                <a:moveTo>
                  <a:pt x="643458" y="774604"/>
                </a:moveTo>
                <a:cubicBezTo>
                  <a:pt x="645004" y="774604"/>
                  <a:pt x="646549" y="775118"/>
                  <a:pt x="647579" y="777173"/>
                </a:cubicBezTo>
                <a:cubicBezTo>
                  <a:pt x="651701" y="781284"/>
                  <a:pt x="653761" y="789505"/>
                  <a:pt x="651701" y="795670"/>
                </a:cubicBezTo>
                <a:cubicBezTo>
                  <a:pt x="647579" y="808002"/>
                  <a:pt x="635215" y="812112"/>
                  <a:pt x="622851" y="816223"/>
                </a:cubicBezTo>
                <a:cubicBezTo>
                  <a:pt x="610487" y="816223"/>
                  <a:pt x="598123" y="812112"/>
                  <a:pt x="594002" y="799781"/>
                </a:cubicBezTo>
                <a:cubicBezTo>
                  <a:pt x="594002" y="799781"/>
                  <a:pt x="594002" y="797726"/>
                  <a:pt x="596063" y="797726"/>
                </a:cubicBezTo>
                <a:cubicBezTo>
                  <a:pt x="600184" y="799781"/>
                  <a:pt x="602245" y="803891"/>
                  <a:pt x="604305" y="803891"/>
                </a:cubicBezTo>
                <a:cubicBezTo>
                  <a:pt x="612548" y="810057"/>
                  <a:pt x="624912" y="810057"/>
                  <a:pt x="633155" y="805947"/>
                </a:cubicBezTo>
                <a:cubicBezTo>
                  <a:pt x="637276" y="801836"/>
                  <a:pt x="639337" y="799781"/>
                  <a:pt x="641397" y="795670"/>
                </a:cubicBezTo>
                <a:cubicBezTo>
                  <a:pt x="641397" y="791560"/>
                  <a:pt x="641397" y="787449"/>
                  <a:pt x="639337" y="787449"/>
                </a:cubicBezTo>
                <a:cubicBezTo>
                  <a:pt x="637276" y="789505"/>
                  <a:pt x="637276" y="793615"/>
                  <a:pt x="635215" y="793615"/>
                </a:cubicBezTo>
                <a:cubicBezTo>
                  <a:pt x="633155" y="793615"/>
                  <a:pt x="631094" y="795670"/>
                  <a:pt x="629033" y="793615"/>
                </a:cubicBezTo>
                <a:cubicBezTo>
                  <a:pt x="626973" y="791560"/>
                  <a:pt x="624912" y="789505"/>
                  <a:pt x="624912" y="787449"/>
                </a:cubicBezTo>
                <a:cubicBezTo>
                  <a:pt x="626973" y="783339"/>
                  <a:pt x="631094" y="783339"/>
                  <a:pt x="633155" y="781284"/>
                </a:cubicBezTo>
                <a:cubicBezTo>
                  <a:pt x="633155" y="777173"/>
                  <a:pt x="635215" y="775118"/>
                  <a:pt x="639337" y="775118"/>
                </a:cubicBezTo>
                <a:cubicBezTo>
                  <a:pt x="640367" y="775118"/>
                  <a:pt x="641913" y="774604"/>
                  <a:pt x="643458" y="774604"/>
                </a:cubicBezTo>
                <a:close/>
                <a:moveTo>
                  <a:pt x="295353" y="774340"/>
                </a:moveTo>
                <a:cubicBezTo>
                  <a:pt x="298441" y="774595"/>
                  <a:pt x="301014" y="776127"/>
                  <a:pt x="302043" y="779192"/>
                </a:cubicBezTo>
                <a:cubicBezTo>
                  <a:pt x="304101" y="779192"/>
                  <a:pt x="304101" y="777149"/>
                  <a:pt x="306159" y="777149"/>
                </a:cubicBezTo>
                <a:cubicBezTo>
                  <a:pt x="308218" y="777149"/>
                  <a:pt x="312335" y="775106"/>
                  <a:pt x="314393" y="777149"/>
                </a:cubicBezTo>
                <a:cubicBezTo>
                  <a:pt x="314393" y="779192"/>
                  <a:pt x="316451" y="781235"/>
                  <a:pt x="316451" y="781235"/>
                </a:cubicBezTo>
                <a:cubicBezTo>
                  <a:pt x="310276" y="785321"/>
                  <a:pt x="310276" y="785321"/>
                  <a:pt x="310276" y="785321"/>
                </a:cubicBezTo>
                <a:cubicBezTo>
                  <a:pt x="304101" y="783278"/>
                  <a:pt x="297926" y="785321"/>
                  <a:pt x="293809" y="787364"/>
                </a:cubicBezTo>
                <a:cubicBezTo>
                  <a:pt x="289692" y="789408"/>
                  <a:pt x="289692" y="793494"/>
                  <a:pt x="287634" y="797580"/>
                </a:cubicBezTo>
                <a:cubicBezTo>
                  <a:pt x="283517" y="797580"/>
                  <a:pt x="281459" y="799623"/>
                  <a:pt x="279401" y="797580"/>
                </a:cubicBezTo>
                <a:cubicBezTo>
                  <a:pt x="277342" y="793494"/>
                  <a:pt x="275284" y="791451"/>
                  <a:pt x="277342" y="787364"/>
                </a:cubicBezTo>
                <a:cubicBezTo>
                  <a:pt x="279401" y="783278"/>
                  <a:pt x="287634" y="789408"/>
                  <a:pt x="285576" y="783278"/>
                </a:cubicBezTo>
                <a:cubicBezTo>
                  <a:pt x="283517" y="781235"/>
                  <a:pt x="285576" y="779192"/>
                  <a:pt x="285576" y="777149"/>
                </a:cubicBezTo>
                <a:cubicBezTo>
                  <a:pt x="288663" y="775106"/>
                  <a:pt x="292265" y="774084"/>
                  <a:pt x="295353" y="774340"/>
                </a:cubicBezTo>
                <a:close/>
                <a:moveTo>
                  <a:pt x="464212" y="773830"/>
                </a:moveTo>
                <a:lnTo>
                  <a:pt x="465218" y="775592"/>
                </a:lnTo>
                <a:lnTo>
                  <a:pt x="464323" y="775055"/>
                </a:lnTo>
                <a:close/>
                <a:moveTo>
                  <a:pt x="369816" y="771071"/>
                </a:moveTo>
                <a:cubicBezTo>
                  <a:pt x="371860" y="773114"/>
                  <a:pt x="373905" y="773114"/>
                  <a:pt x="375949" y="775157"/>
                </a:cubicBezTo>
                <a:cubicBezTo>
                  <a:pt x="375949" y="777200"/>
                  <a:pt x="373905" y="779243"/>
                  <a:pt x="375949" y="779243"/>
                </a:cubicBezTo>
                <a:cubicBezTo>
                  <a:pt x="375949" y="781286"/>
                  <a:pt x="377993" y="779243"/>
                  <a:pt x="380038" y="779243"/>
                </a:cubicBezTo>
                <a:cubicBezTo>
                  <a:pt x="380038" y="781286"/>
                  <a:pt x="382082" y="783329"/>
                  <a:pt x="380038" y="785372"/>
                </a:cubicBezTo>
                <a:cubicBezTo>
                  <a:pt x="380038" y="785372"/>
                  <a:pt x="377993" y="787416"/>
                  <a:pt x="380038" y="787416"/>
                </a:cubicBezTo>
                <a:cubicBezTo>
                  <a:pt x="380038" y="789459"/>
                  <a:pt x="384127" y="789459"/>
                  <a:pt x="384127" y="791502"/>
                </a:cubicBezTo>
                <a:cubicBezTo>
                  <a:pt x="386171" y="797631"/>
                  <a:pt x="377993" y="795588"/>
                  <a:pt x="375949" y="797631"/>
                </a:cubicBezTo>
                <a:cubicBezTo>
                  <a:pt x="373905" y="797631"/>
                  <a:pt x="373905" y="793545"/>
                  <a:pt x="373905" y="791502"/>
                </a:cubicBezTo>
                <a:cubicBezTo>
                  <a:pt x="369816" y="789459"/>
                  <a:pt x="365727" y="787416"/>
                  <a:pt x="359594" y="787416"/>
                </a:cubicBezTo>
                <a:cubicBezTo>
                  <a:pt x="355505" y="787416"/>
                  <a:pt x="353460" y="791502"/>
                  <a:pt x="351416" y="789459"/>
                </a:cubicBezTo>
                <a:cubicBezTo>
                  <a:pt x="349371" y="787416"/>
                  <a:pt x="347327" y="785372"/>
                  <a:pt x="347327" y="783329"/>
                </a:cubicBezTo>
                <a:cubicBezTo>
                  <a:pt x="349371" y="781286"/>
                  <a:pt x="353460" y="783329"/>
                  <a:pt x="355505" y="781286"/>
                </a:cubicBezTo>
                <a:cubicBezTo>
                  <a:pt x="353460" y="779243"/>
                  <a:pt x="353460" y="777200"/>
                  <a:pt x="355505" y="775157"/>
                </a:cubicBezTo>
                <a:cubicBezTo>
                  <a:pt x="357549" y="775157"/>
                  <a:pt x="359594" y="773114"/>
                  <a:pt x="361638" y="775157"/>
                </a:cubicBezTo>
                <a:cubicBezTo>
                  <a:pt x="365727" y="775157"/>
                  <a:pt x="365727" y="771071"/>
                  <a:pt x="369816" y="771071"/>
                </a:cubicBezTo>
                <a:close/>
                <a:moveTo>
                  <a:pt x="552834" y="768747"/>
                </a:moveTo>
                <a:cubicBezTo>
                  <a:pt x="552834" y="772952"/>
                  <a:pt x="554826" y="777157"/>
                  <a:pt x="554826" y="779260"/>
                </a:cubicBezTo>
                <a:cubicBezTo>
                  <a:pt x="554826" y="781363"/>
                  <a:pt x="552834" y="781363"/>
                  <a:pt x="550842" y="781363"/>
                </a:cubicBezTo>
                <a:cubicBezTo>
                  <a:pt x="548850" y="781363"/>
                  <a:pt x="546858" y="779260"/>
                  <a:pt x="546858" y="777157"/>
                </a:cubicBezTo>
                <a:cubicBezTo>
                  <a:pt x="546858" y="775055"/>
                  <a:pt x="546858" y="775055"/>
                  <a:pt x="546858" y="775055"/>
                </a:cubicBezTo>
                <a:cubicBezTo>
                  <a:pt x="552834" y="768747"/>
                  <a:pt x="552834" y="768747"/>
                  <a:pt x="552834" y="768747"/>
                </a:cubicBezTo>
                <a:close/>
                <a:moveTo>
                  <a:pt x="394471" y="768747"/>
                </a:moveTo>
                <a:cubicBezTo>
                  <a:pt x="396463" y="768747"/>
                  <a:pt x="396463" y="770849"/>
                  <a:pt x="396463" y="772952"/>
                </a:cubicBezTo>
                <a:cubicBezTo>
                  <a:pt x="396463" y="772952"/>
                  <a:pt x="396463" y="772952"/>
                  <a:pt x="396463" y="775055"/>
                </a:cubicBezTo>
                <a:cubicBezTo>
                  <a:pt x="394471" y="772952"/>
                  <a:pt x="394471" y="770849"/>
                  <a:pt x="394471" y="768747"/>
                </a:cubicBezTo>
                <a:close/>
                <a:moveTo>
                  <a:pt x="665422" y="768306"/>
                </a:moveTo>
                <a:cubicBezTo>
                  <a:pt x="666852" y="768694"/>
                  <a:pt x="667996" y="771409"/>
                  <a:pt x="667996" y="772961"/>
                </a:cubicBezTo>
                <a:cubicBezTo>
                  <a:pt x="670029" y="777098"/>
                  <a:pt x="670029" y="783304"/>
                  <a:pt x="665962" y="787441"/>
                </a:cubicBezTo>
                <a:cubicBezTo>
                  <a:pt x="663929" y="791578"/>
                  <a:pt x="659862" y="793647"/>
                  <a:pt x="655795" y="793647"/>
                </a:cubicBezTo>
                <a:cubicBezTo>
                  <a:pt x="653761" y="789510"/>
                  <a:pt x="659862" y="789510"/>
                  <a:pt x="659862" y="787441"/>
                </a:cubicBezTo>
                <a:cubicBezTo>
                  <a:pt x="663929" y="785372"/>
                  <a:pt x="665962" y="781235"/>
                  <a:pt x="665962" y="777098"/>
                </a:cubicBezTo>
                <a:cubicBezTo>
                  <a:pt x="667996" y="775029"/>
                  <a:pt x="663929" y="772961"/>
                  <a:pt x="663929" y="768823"/>
                </a:cubicBezTo>
                <a:cubicBezTo>
                  <a:pt x="664437" y="768306"/>
                  <a:pt x="664946" y="768177"/>
                  <a:pt x="665422" y="768306"/>
                </a:cubicBezTo>
                <a:close/>
                <a:moveTo>
                  <a:pt x="460207" y="766821"/>
                </a:moveTo>
                <a:cubicBezTo>
                  <a:pt x="463294" y="765792"/>
                  <a:pt x="463809" y="767336"/>
                  <a:pt x="463809" y="769394"/>
                </a:cubicBezTo>
                <a:lnTo>
                  <a:pt x="464212" y="773830"/>
                </a:lnTo>
                <a:close/>
                <a:moveTo>
                  <a:pt x="466515" y="766755"/>
                </a:moveTo>
                <a:cubicBezTo>
                  <a:pt x="470609" y="766755"/>
                  <a:pt x="474704" y="766755"/>
                  <a:pt x="480846" y="766755"/>
                </a:cubicBezTo>
                <a:cubicBezTo>
                  <a:pt x="482893" y="772930"/>
                  <a:pt x="482893" y="772930"/>
                  <a:pt x="482893" y="772930"/>
                </a:cubicBezTo>
                <a:cubicBezTo>
                  <a:pt x="484940" y="777047"/>
                  <a:pt x="484940" y="777047"/>
                  <a:pt x="484940" y="777047"/>
                </a:cubicBezTo>
                <a:cubicBezTo>
                  <a:pt x="491082" y="781163"/>
                  <a:pt x="491082" y="781163"/>
                  <a:pt x="491082" y="781163"/>
                </a:cubicBezTo>
                <a:cubicBezTo>
                  <a:pt x="491082" y="783222"/>
                  <a:pt x="491082" y="787339"/>
                  <a:pt x="489035" y="787339"/>
                </a:cubicBezTo>
                <a:cubicBezTo>
                  <a:pt x="484940" y="787339"/>
                  <a:pt x="482893" y="787339"/>
                  <a:pt x="480846" y="785280"/>
                </a:cubicBezTo>
                <a:cubicBezTo>
                  <a:pt x="478799" y="783222"/>
                  <a:pt x="476751" y="779105"/>
                  <a:pt x="478799" y="777047"/>
                </a:cubicBezTo>
                <a:cubicBezTo>
                  <a:pt x="476751" y="774988"/>
                  <a:pt x="474704" y="779105"/>
                  <a:pt x="472657" y="777047"/>
                </a:cubicBezTo>
                <a:cubicBezTo>
                  <a:pt x="470609" y="777047"/>
                  <a:pt x="468562" y="774988"/>
                  <a:pt x="466515" y="772930"/>
                </a:cubicBezTo>
                <a:cubicBezTo>
                  <a:pt x="466515" y="770872"/>
                  <a:pt x="466515" y="768813"/>
                  <a:pt x="466515" y="766755"/>
                </a:cubicBezTo>
                <a:close/>
                <a:moveTo>
                  <a:pt x="449990" y="766755"/>
                </a:moveTo>
                <a:cubicBezTo>
                  <a:pt x="452057" y="766755"/>
                  <a:pt x="454125" y="766755"/>
                  <a:pt x="456192" y="766755"/>
                </a:cubicBezTo>
                <a:cubicBezTo>
                  <a:pt x="458260" y="772930"/>
                  <a:pt x="460327" y="781163"/>
                  <a:pt x="464462" y="783222"/>
                </a:cubicBezTo>
                <a:cubicBezTo>
                  <a:pt x="470665" y="785280"/>
                  <a:pt x="470665" y="785280"/>
                  <a:pt x="470665" y="785280"/>
                </a:cubicBezTo>
                <a:lnTo>
                  <a:pt x="476416" y="791006"/>
                </a:lnTo>
                <a:lnTo>
                  <a:pt x="476674" y="791522"/>
                </a:lnTo>
                <a:lnTo>
                  <a:pt x="476986" y="791574"/>
                </a:lnTo>
                <a:lnTo>
                  <a:pt x="483069" y="797631"/>
                </a:lnTo>
                <a:cubicBezTo>
                  <a:pt x="489272" y="797631"/>
                  <a:pt x="489272" y="797631"/>
                  <a:pt x="489272" y="797631"/>
                </a:cubicBezTo>
                <a:cubicBezTo>
                  <a:pt x="489272" y="799689"/>
                  <a:pt x="493407" y="805864"/>
                  <a:pt x="489272" y="807923"/>
                </a:cubicBezTo>
                <a:cubicBezTo>
                  <a:pt x="487204" y="807923"/>
                  <a:pt x="483069" y="807923"/>
                  <a:pt x="481002" y="805864"/>
                </a:cubicBezTo>
                <a:cubicBezTo>
                  <a:pt x="478935" y="805864"/>
                  <a:pt x="478935" y="801747"/>
                  <a:pt x="476867" y="801747"/>
                </a:cubicBezTo>
                <a:cubicBezTo>
                  <a:pt x="472732" y="803806"/>
                  <a:pt x="470665" y="805864"/>
                  <a:pt x="466530" y="801747"/>
                </a:cubicBezTo>
                <a:cubicBezTo>
                  <a:pt x="464462" y="799689"/>
                  <a:pt x="460327" y="795572"/>
                  <a:pt x="460327" y="791456"/>
                </a:cubicBezTo>
                <a:cubicBezTo>
                  <a:pt x="458260" y="789397"/>
                  <a:pt x="460327" y="787339"/>
                  <a:pt x="460327" y="785280"/>
                </a:cubicBezTo>
                <a:cubicBezTo>
                  <a:pt x="456192" y="783222"/>
                  <a:pt x="452057" y="783222"/>
                  <a:pt x="452057" y="779105"/>
                </a:cubicBezTo>
                <a:cubicBezTo>
                  <a:pt x="449990" y="777047"/>
                  <a:pt x="447923" y="772930"/>
                  <a:pt x="447923" y="768813"/>
                </a:cubicBezTo>
                <a:cubicBezTo>
                  <a:pt x="449990" y="768813"/>
                  <a:pt x="447923" y="766755"/>
                  <a:pt x="449990" y="766755"/>
                </a:cubicBezTo>
                <a:close/>
                <a:moveTo>
                  <a:pt x="509608" y="762771"/>
                </a:moveTo>
                <a:cubicBezTo>
                  <a:pt x="511666" y="762771"/>
                  <a:pt x="513725" y="762771"/>
                  <a:pt x="513725" y="764829"/>
                </a:cubicBezTo>
                <a:cubicBezTo>
                  <a:pt x="509608" y="771004"/>
                  <a:pt x="503433" y="775121"/>
                  <a:pt x="501374" y="783355"/>
                </a:cubicBezTo>
                <a:cubicBezTo>
                  <a:pt x="495199" y="791588"/>
                  <a:pt x="499316" y="801880"/>
                  <a:pt x="503433" y="808055"/>
                </a:cubicBezTo>
                <a:cubicBezTo>
                  <a:pt x="507550" y="812172"/>
                  <a:pt x="513725" y="816289"/>
                  <a:pt x="519900" y="812172"/>
                </a:cubicBezTo>
                <a:cubicBezTo>
                  <a:pt x="519900" y="812172"/>
                  <a:pt x="519900" y="810114"/>
                  <a:pt x="519900" y="810114"/>
                </a:cubicBezTo>
                <a:cubicBezTo>
                  <a:pt x="515783" y="810114"/>
                  <a:pt x="511666" y="810114"/>
                  <a:pt x="511666" y="805997"/>
                </a:cubicBezTo>
                <a:cubicBezTo>
                  <a:pt x="509608" y="803939"/>
                  <a:pt x="509608" y="799822"/>
                  <a:pt x="511666" y="797763"/>
                </a:cubicBezTo>
                <a:cubicBezTo>
                  <a:pt x="515783" y="795705"/>
                  <a:pt x="517842" y="793647"/>
                  <a:pt x="521958" y="793647"/>
                </a:cubicBezTo>
                <a:cubicBezTo>
                  <a:pt x="524017" y="795705"/>
                  <a:pt x="526075" y="797763"/>
                  <a:pt x="524017" y="799822"/>
                </a:cubicBezTo>
                <a:cubicBezTo>
                  <a:pt x="524017" y="801880"/>
                  <a:pt x="524017" y="801880"/>
                  <a:pt x="524017" y="803939"/>
                </a:cubicBezTo>
                <a:cubicBezTo>
                  <a:pt x="526075" y="803939"/>
                  <a:pt x="528133" y="801880"/>
                  <a:pt x="530192" y="803939"/>
                </a:cubicBezTo>
                <a:cubicBezTo>
                  <a:pt x="532250" y="805997"/>
                  <a:pt x="532250" y="810114"/>
                  <a:pt x="532250" y="812172"/>
                </a:cubicBezTo>
                <a:cubicBezTo>
                  <a:pt x="526075" y="820406"/>
                  <a:pt x="526075" y="820406"/>
                  <a:pt x="526075" y="820406"/>
                </a:cubicBezTo>
                <a:cubicBezTo>
                  <a:pt x="519900" y="824523"/>
                  <a:pt x="509608" y="820406"/>
                  <a:pt x="503433" y="818347"/>
                </a:cubicBezTo>
                <a:cubicBezTo>
                  <a:pt x="501374" y="816289"/>
                  <a:pt x="499316" y="814231"/>
                  <a:pt x="499316" y="812172"/>
                </a:cubicBezTo>
                <a:cubicBezTo>
                  <a:pt x="495199" y="810114"/>
                  <a:pt x="497258" y="805997"/>
                  <a:pt x="493141" y="803939"/>
                </a:cubicBezTo>
                <a:cubicBezTo>
                  <a:pt x="491082" y="799822"/>
                  <a:pt x="493141" y="795705"/>
                  <a:pt x="493141" y="791588"/>
                </a:cubicBezTo>
                <a:cubicBezTo>
                  <a:pt x="493141" y="779238"/>
                  <a:pt x="501374" y="768946"/>
                  <a:pt x="509608" y="762771"/>
                </a:cubicBezTo>
                <a:close/>
                <a:moveTo>
                  <a:pt x="139434" y="759784"/>
                </a:moveTo>
                <a:lnTo>
                  <a:pt x="142906" y="763992"/>
                </a:lnTo>
                <a:lnTo>
                  <a:pt x="155476" y="774363"/>
                </a:lnTo>
                <a:close/>
                <a:moveTo>
                  <a:pt x="384179" y="758787"/>
                </a:moveTo>
                <a:cubicBezTo>
                  <a:pt x="386171" y="758787"/>
                  <a:pt x="386171" y="762771"/>
                  <a:pt x="386171" y="764763"/>
                </a:cubicBezTo>
                <a:cubicBezTo>
                  <a:pt x="386171" y="764763"/>
                  <a:pt x="386171" y="762771"/>
                  <a:pt x="384179" y="760779"/>
                </a:cubicBezTo>
                <a:cubicBezTo>
                  <a:pt x="384179" y="760779"/>
                  <a:pt x="384179" y="758787"/>
                  <a:pt x="384179" y="758787"/>
                </a:cubicBezTo>
                <a:close/>
                <a:moveTo>
                  <a:pt x="314459" y="758787"/>
                </a:moveTo>
                <a:cubicBezTo>
                  <a:pt x="318443" y="760779"/>
                  <a:pt x="320435" y="762771"/>
                  <a:pt x="322427" y="764763"/>
                </a:cubicBezTo>
                <a:cubicBezTo>
                  <a:pt x="322427" y="766755"/>
                  <a:pt x="322427" y="766755"/>
                  <a:pt x="322427" y="768747"/>
                </a:cubicBezTo>
                <a:lnTo>
                  <a:pt x="318593" y="764913"/>
                </a:lnTo>
                <a:lnTo>
                  <a:pt x="318576" y="764708"/>
                </a:lnTo>
                <a:lnTo>
                  <a:pt x="318199" y="764519"/>
                </a:lnTo>
                <a:lnTo>
                  <a:pt x="314459" y="760779"/>
                </a:lnTo>
                <a:cubicBezTo>
                  <a:pt x="314459" y="758787"/>
                  <a:pt x="314459" y="758787"/>
                  <a:pt x="314459" y="758787"/>
                </a:cubicBezTo>
                <a:close/>
                <a:moveTo>
                  <a:pt x="297478" y="757977"/>
                </a:moveTo>
                <a:cubicBezTo>
                  <a:pt x="299022" y="758267"/>
                  <a:pt x="300565" y="760585"/>
                  <a:pt x="302109" y="760585"/>
                </a:cubicBezTo>
                <a:cubicBezTo>
                  <a:pt x="302109" y="762646"/>
                  <a:pt x="300051" y="762646"/>
                  <a:pt x="302109" y="764708"/>
                </a:cubicBezTo>
                <a:cubicBezTo>
                  <a:pt x="302109" y="764708"/>
                  <a:pt x="302109" y="764708"/>
                  <a:pt x="304167" y="764708"/>
                </a:cubicBezTo>
                <a:cubicBezTo>
                  <a:pt x="304167" y="760585"/>
                  <a:pt x="308284" y="762646"/>
                  <a:pt x="310343" y="760585"/>
                </a:cubicBezTo>
                <a:lnTo>
                  <a:pt x="318199" y="764519"/>
                </a:lnTo>
                <a:lnTo>
                  <a:pt x="318593" y="764913"/>
                </a:lnTo>
                <a:lnTo>
                  <a:pt x="318834" y="767799"/>
                </a:lnTo>
                <a:cubicBezTo>
                  <a:pt x="318576" y="768830"/>
                  <a:pt x="318576" y="769860"/>
                  <a:pt x="320635" y="770891"/>
                </a:cubicBezTo>
                <a:cubicBezTo>
                  <a:pt x="322693" y="768830"/>
                  <a:pt x="326810" y="770891"/>
                  <a:pt x="330927" y="772952"/>
                </a:cubicBezTo>
                <a:cubicBezTo>
                  <a:pt x="335043" y="772952"/>
                  <a:pt x="332985" y="777075"/>
                  <a:pt x="335043" y="779136"/>
                </a:cubicBezTo>
                <a:cubicBezTo>
                  <a:pt x="332985" y="779136"/>
                  <a:pt x="330927" y="779136"/>
                  <a:pt x="328868" y="779136"/>
                </a:cubicBezTo>
                <a:cubicBezTo>
                  <a:pt x="326810" y="779136"/>
                  <a:pt x="322693" y="781197"/>
                  <a:pt x="318576" y="781197"/>
                </a:cubicBezTo>
                <a:cubicBezTo>
                  <a:pt x="318576" y="777075"/>
                  <a:pt x="316518" y="775014"/>
                  <a:pt x="314459" y="775014"/>
                </a:cubicBezTo>
                <a:cubicBezTo>
                  <a:pt x="310343" y="770891"/>
                  <a:pt x="304167" y="777075"/>
                  <a:pt x="300051" y="772952"/>
                </a:cubicBezTo>
                <a:cubicBezTo>
                  <a:pt x="295934" y="772952"/>
                  <a:pt x="291817" y="770891"/>
                  <a:pt x="287700" y="772952"/>
                </a:cubicBezTo>
                <a:cubicBezTo>
                  <a:pt x="283584" y="775014"/>
                  <a:pt x="281525" y="779136"/>
                  <a:pt x="281525" y="783258"/>
                </a:cubicBezTo>
                <a:cubicBezTo>
                  <a:pt x="279467" y="783258"/>
                  <a:pt x="277408" y="785319"/>
                  <a:pt x="275350" y="787380"/>
                </a:cubicBezTo>
                <a:cubicBezTo>
                  <a:pt x="273292" y="791503"/>
                  <a:pt x="273292" y="795625"/>
                  <a:pt x="275350" y="797686"/>
                </a:cubicBezTo>
                <a:cubicBezTo>
                  <a:pt x="275350" y="797686"/>
                  <a:pt x="277408" y="799747"/>
                  <a:pt x="277408" y="799747"/>
                </a:cubicBezTo>
                <a:cubicBezTo>
                  <a:pt x="273292" y="801808"/>
                  <a:pt x="271233" y="805931"/>
                  <a:pt x="267116" y="805931"/>
                </a:cubicBezTo>
                <a:cubicBezTo>
                  <a:pt x="265058" y="805931"/>
                  <a:pt x="265058" y="801808"/>
                  <a:pt x="263000" y="799747"/>
                </a:cubicBezTo>
                <a:cubicBezTo>
                  <a:pt x="263000" y="795625"/>
                  <a:pt x="265058" y="793564"/>
                  <a:pt x="265058" y="791503"/>
                </a:cubicBezTo>
                <a:cubicBezTo>
                  <a:pt x="269175" y="789442"/>
                  <a:pt x="269175" y="789442"/>
                  <a:pt x="269175" y="789442"/>
                </a:cubicBezTo>
                <a:cubicBezTo>
                  <a:pt x="269175" y="787380"/>
                  <a:pt x="271233" y="783258"/>
                  <a:pt x="267116" y="781197"/>
                </a:cubicBezTo>
                <a:cubicBezTo>
                  <a:pt x="265058" y="779136"/>
                  <a:pt x="267116" y="777075"/>
                  <a:pt x="269175" y="775014"/>
                </a:cubicBezTo>
                <a:cubicBezTo>
                  <a:pt x="271233" y="768830"/>
                  <a:pt x="277408" y="770891"/>
                  <a:pt x="281525" y="770891"/>
                </a:cubicBezTo>
                <a:cubicBezTo>
                  <a:pt x="283584" y="766769"/>
                  <a:pt x="285642" y="762646"/>
                  <a:pt x="289759" y="760585"/>
                </a:cubicBezTo>
                <a:cubicBezTo>
                  <a:pt x="291817" y="760585"/>
                  <a:pt x="293875" y="760585"/>
                  <a:pt x="297992" y="760585"/>
                </a:cubicBezTo>
                <a:cubicBezTo>
                  <a:pt x="297992" y="758524"/>
                  <a:pt x="295934" y="758524"/>
                  <a:pt x="295934" y="758524"/>
                </a:cubicBezTo>
                <a:cubicBezTo>
                  <a:pt x="296449" y="758009"/>
                  <a:pt x="296963" y="757880"/>
                  <a:pt x="297478" y="757977"/>
                </a:cubicBezTo>
                <a:close/>
                <a:moveTo>
                  <a:pt x="373665" y="755757"/>
                </a:moveTo>
                <a:cubicBezTo>
                  <a:pt x="376995" y="756015"/>
                  <a:pt x="380069" y="757559"/>
                  <a:pt x="382118" y="760646"/>
                </a:cubicBezTo>
                <a:cubicBezTo>
                  <a:pt x="384168" y="762705"/>
                  <a:pt x="382118" y="766821"/>
                  <a:pt x="386217" y="768880"/>
                </a:cubicBezTo>
                <a:cubicBezTo>
                  <a:pt x="388266" y="766821"/>
                  <a:pt x="390315" y="768880"/>
                  <a:pt x="392365" y="770938"/>
                </a:cubicBezTo>
                <a:cubicBezTo>
                  <a:pt x="394414" y="775055"/>
                  <a:pt x="392365" y="777113"/>
                  <a:pt x="390315" y="779172"/>
                </a:cubicBezTo>
                <a:cubicBezTo>
                  <a:pt x="392365" y="781230"/>
                  <a:pt x="396463" y="781230"/>
                  <a:pt x="396463" y="783288"/>
                </a:cubicBezTo>
                <a:cubicBezTo>
                  <a:pt x="396463" y="787405"/>
                  <a:pt x="394414" y="789464"/>
                  <a:pt x="396463" y="793580"/>
                </a:cubicBezTo>
                <a:cubicBezTo>
                  <a:pt x="394414" y="793580"/>
                  <a:pt x="394414" y="795639"/>
                  <a:pt x="392365" y="795639"/>
                </a:cubicBezTo>
                <a:cubicBezTo>
                  <a:pt x="388266" y="793580"/>
                  <a:pt x="388266" y="793580"/>
                  <a:pt x="388266" y="793580"/>
                </a:cubicBezTo>
                <a:cubicBezTo>
                  <a:pt x="388266" y="791522"/>
                  <a:pt x="386217" y="787405"/>
                  <a:pt x="384168" y="785347"/>
                </a:cubicBezTo>
                <a:cubicBezTo>
                  <a:pt x="384168" y="783288"/>
                  <a:pt x="384168" y="781230"/>
                  <a:pt x="382118" y="779172"/>
                </a:cubicBezTo>
                <a:cubicBezTo>
                  <a:pt x="382118" y="779172"/>
                  <a:pt x="380069" y="777113"/>
                  <a:pt x="378020" y="777113"/>
                </a:cubicBezTo>
                <a:cubicBezTo>
                  <a:pt x="378020" y="772996"/>
                  <a:pt x="375971" y="770938"/>
                  <a:pt x="371872" y="768880"/>
                </a:cubicBezTo>
                <a:cubicBezTo>
                  <a:pt x="369823" y="768880"/>
                  <a:pt x="365725" y="770938"/>
                  <a:pt x="363675" y="770938"/>
                </a:cubicBezTo>
                <a:cubicBezTo>
                  <a:pt x="359577" y="770938"/>
                  <a:pt x="355478" y="770938"/>
                  <a:pt x="353429" y="772996"/>
                </a:cubicBezTo>
                <a:cubicBezTo>
                  <a:pt x="351380" y="777113"/>
                  <a:pt x="351380" y="781230"/>
                  <a:pt x="347281" y="781230"/>
                </a:cubicBezTo>
                <a:cubicBezTo>
                  <a:pt x="347281" y="785347"/>
                  <a:pt x="343183" y="783288"/>
                  <a:pt x="341134" y="781230"/>
                </a:cubicBezTo>
                <a:cubicBezTo>
                  <a:pt x="339084" y="781230"/>
                  <a:pt x="337035" y="779172"/>
                  <a:pt x="339084" y="777113"/>
                </a:cubicBezTo>
                <a:cubicBezTo>
                  <a:pt x="341134" y="775055"/>
                  <a:pt x="339084" y="772996"/>
                  <a:pt x="341134" y="770938"/>
                </a:cubicBezTo>
                <a:cubicBezTo>
                  <a:pt x="343183" y="770938"/>
                  <a:pt x="343183" y="766821"/>
                  <a:pt x="347281" y="768880"/>
                </a:cubicBezTo>
                <a:cubicBezTo>
                  <a:pt x="349331" y="768880"/>
                  <a:pt x="349331" y="766821"/>
                  <a:pt x="349331" y="764763"/>
                </a:cubicBezTo>
                <a:cubicBezTo>
                  <a:pt x="349331" y="762705"/>
                  <a:pt x="349331" y="760646"/>
                  <a:pt x="351380" y="760646"/>
                </a:cubicBezTo>
                <a:cubicBezTo>
                  <a:pt x="351380" y="758588"/>
                  <a:pt x="353429" y="758588"/>
                  <a:pt x="357528" y="758588"/>
                </a:cubicBezTo>
                <a:cubicBezTo>
                  <a:pt x="358552" y="758588"/>
                  <a:pt x="360089" y="759617"/>
                  <a:pt x="361370" y="760132"/>
                </a:cubicBezTo>
                <a:lnTo>
                  <a:pt x="363479" y="758719"/>
                </a:lnTo>
                <a:lnTo>
                  <a:pt x="363675" y="758588"/>
                </a:lnTo>
                <a:cubicBezTo>
                  <a:pt x="366749" y="756529"/>
                  <a:pt x="370335" y="755500"/>
                  <a:pt x="373665" y="755757"/>
                </a:cubicBezTo>
                <a:close/>
                <a:moveTo>
                  <a:pt x="608415" y="752000"/>
                </a:moveTo>
                <a:cubicBezTo>
                  <a:pt x="609315" y="752319"/>
                  <a:pt x="610087" y="753084"/>
                  <a:pt x="610602" y="754613"/>
                </a:cubicBezTo>
                <a:cubicBezTo>
                  <a:pt x="610602" y="756653"/>
                  <a:pt x="610602" y="760732"/>
                  <a:pt x="606485" y="762771"/>
                </a:cubicBezTo>
                <a:cubicBezTo>
                  <a:pt x="604426" y="758692"/>
                  <a:pt x="602368" y="756653"/>
                  <a:pt x="600310" y="752574"/>
                </a:cubicBezTo>
                <a:cubicBezTo>
                  <a:pt x="601853" y="754103"/>
                  <a:pt x="605713" y="751044"/>
                  <a:pt x="608415" y="752000"/>
                </a:cubicBezTo>
                <a:close/>
                <a:moveTo>
                  <a:pt x="461557" y="751947"/>
                </a:moveTo>
                <a:lnTo>
                  <a:pt x="461369" y="752230"/>
                </a:lnTo>
                <a:cubicBezTo>
                  <a:pt x="460787" y="752479"/>
                  <a:pt x="460207" y="752479"/>
                  <a:pt x="460207" y="752479"/>
                </a:cubicBezTo>
                <a:cubicBezTo>
                  <a:pt x="460207" y="752479"/>
                  <a:pt x="460207" y="752479"/>
                  <a:pt x="460207" y="752230"/>
                </a:cubicBezTo>
                <a:lnTo>
                  <a:pt x="460207" y="752015"/>
                </a:lnTo>
                <a:close/>
                <a:moveTo>
                  <a:pt x="680321" y="750487"/>
                </a:moveTo>
                <a:cubicBezTo>
                  <a:pt x="684527" y="750487"/>
                  <a:pt x="684527" y="754637"/>
                  <a:pt x="686629" y="756712"/>
                </a:cubicBezTo>
                <a:cubicBezTo>
                  <a:pt x="686629" y="758787"/>
                  <a:pt x="686629" y="758787"/>
                  <a:pt x="686629" y="758787"/>
                </a:cubicBezTo>
                <a:cubicBezTo>
                  <a:pt x="684527" y="754637"/>
                  <a:pt x="682424" y="752562"/>
                  <a:pt x="680321" y="750487"/>
                </a:cubicBezTo>
                <a:close/>
                <a:moveTo>
                  <a:pt x="674134" y="750487"/>
                </a:moveTo>
                <a:cubicBezTo>
                  <a:pt x="678239" y="750487"/>
                  <a:pt x="682343" y="754604"/>
                  <a:pt x="684396" y="758721"/>
                </a:cubicBezTo>
                <a:cubicBezTo>
                  <a:pt x="684396" y="760779"/>
                  <a:pt x="684396" y="762837"/>
                  <a:pt x="684396" y="764896"/>
                </a:cubicBezTo>
                <a:cubicBezTo>
                  <a:pt x="684396" y="766954"/>
                  <a:pt x="684396" y="766954"/>
                  <a:pt x="686448" y="766954"/>
                </a:cubicBezTo>
                <a:cubicBezTo>
                  <a:pt x="690553" y="773129"/>
                  <a:pt x="690553" y="773129"/>
                  <a:pt x="690553" y="773129"/>
                </a:cubicBezTo>
                <a:cubicBezTo>
                  <a:pt x="690553" y="775188"/>
                  <a:pt x="692605" y="777246"/>
                  <a:pt x="690553" y="779305"/>
                </a:cubicBezTo>
                <a:cubicBezTo>
                  <a:pt x="692605" y="783421"/>
                  <a:pt x="692605" y="787538"/>
                  <a:pt x="692605" y="789596"/>
                </a:cubicBezTo>
                <a:cubicBezTo>
                  <a:pt x="692605" y="791655"/>
                  <a:pt x="692605" y="793713"/>
                  <a:pt x="692605" y="793713"/>
                </a:cubicBezTo>
                <a:cubicBezTo>
                  <a:pt x="690553" y="791655"/>
                  <a:pt x="690553" y="791655"/>
                  <a:pt x="690553" y="791655"/>
                </a:cubicBezTo>
                <a:cubicBezTo>
                  <a:pt x="690553" y="787538"/>
                  <a:pt x="690553" y="783421"/>
                  <a:pt x="688500" y="781363"/>
                </a:cubicBezTo>
                <a:cubicBezTo>
                  <a:pt x="688500" y="781363"/>
                  <a:pt x="686448" y="781363"/>
                  <a:pt x="686448" y="781363"/>
                </a:cubicBezTo>
                <a:cubicBezTo>
                  <a:pt x="686448" y="783421"/>
                  <a:pt x="688500" y="783421"/>
                  <a:pt x="688500" y="785480"/>
                </a:cubicBezTo>
                <a:cubicBezTo>
                  <a:pt x="690553" y="787538"/>
                  <a:pt x="688500" y="791655"/>
                  <a:pt x="688500" y="793713"/>
                </a:cubicBezTo>
                <a:cubicBezTo>
                  <a:pt x="688500" y="799888"/>
                  <a:pt x="680291" y="797830"/>
                  <a:pt x="678239" y="801947"/>
                </a:cubicBezTo>
                <a:cubicBezTo>
                  <a:pt x="678239" y="804005"/>
                  <a:pt x="678239" y="806063"/>
                  <a:pt x="676186" y="808122"/>
                </a:cubicBezTo>
                <a:cubicBezTo>
                  <a:pt x="674134" y="808122"/>
                  <a:pt x="670029" y="812239"/>
                  <a:pt x="665925" y="810180"/>
                </a:cubicBezTo>
                <a:cubicBezTo>
                  <a:pt x="665925" y="808122"/>
                  <a:pt x="661820" y="808122"/>
                  <a:pt x="659767" y="808122"/>
                </a:cubicBezTo>
                <a:cubicBezTo>
                  <a:pt x="659767" y="810180"/>
                  <a:pt x="655663" y="812239"/>
                  <a:pt x="653610" y="812239"/>
                </a:cubicBezTo>
                <a:cubicBezTo>
                  <a:pt x="651558" y="812239"/>
                  <a:pt x="649506" y="810180"/>
                  <a:pt x="647453" y="808122"/>
                </a:cubicBezTo>
                <a:cubicBezTo>
                  <a:pt x="647453" y="801947"/>
                  <a:pt x="659767" y="810180"/>
                  <a:pt x="659767" y="801947"/>
                </a:cubicBezTo>
                <a:cubicBezTo>
                  <a:pt x="657715" y="801947"/>
                  <a:pt x="651558" y="804005"/>
                  <a:pt x="651558" y="799888"/>
                </a:cubicBezTo>
                <a:cubicBezTo>
                  <a:pt x="651558" y="795772"/>
                  <a:pt x="655663" y="795772"/>
                  <a:pt x="657715" y="795772"/>
                </a:cubicBezTo>
                <a:cubicBezTo>
                  <a:pt x="661820" y="795772"/>
                  <a:pt x="665925" y="791655"/>
                  <a:pt x="667977" y="791655"/>
                </a:cubicBezTo>
                <a:cubicBezTo>
                  <a:pt x="674134" y="785480"/>
                  <a:pt x="674134" y="777246"/>
                  <a:pt x="670029" y="769012"/>
                </a:cubicBezTo>
                <a:cubicBezTo>
                  <a:pt x="670029" y="766954"/>
                  <a:pt x="665925" y="764896"/>
                  <a:pt x="667977" y="762837"/>
                </a:cubicBezTo>
                <a:cubicBezTo>
                  <a:pt x="670029" y="762837"/>
                  <a:pt x="670029" y="758721"/>
                  <a:pt x="672082" y="758721"/>
                </a:cubicBezTo>
                <a:cubicBezTo>
                  <a:pt x="674134" y="758721"/>
                  <a:pt x="674134" y="760779"/>
                  <a:pt x="674134" y="762837"/>
                </a:cubicBezTo>
                <a:cubicBezTo>
                  <a:pt x="676186" y="764896"/>
                  <a:pt x="674134" y="766954"/>
                  <a:pt x="674134" y="766954"/>
                </a:cubicBezTo>
                <a:cubicBezTo>
                  <a:pt x="676186" y="769012"/>
                  <a:pt x="680291" y="769012"/>
                  <a:pt x="680291" y="771071"/>
                </a:cubicBezTo>
                <a:cubicBezTo>
                  <a:pt x="680291" y="773129"/>
                  <a:pt x="680291" y="775188"/>
                  <a:pt x="680291" y="777246"/>
                </a:cubicBezTo>
                <a:cubicBezTo>
                  <a:pt x="678239" y="779305"/>
                  <a:pt x="678239" y="779305"/>
                  <a:pt x="678239" y="779305"/>
                </a:cubicBezTo>
                <a:cubicBezTo>
                  <a:pt x="680291" y="781363"/>
                  <a:pt x="682343" y="783421"/>
                  <a:pt x="682343" y="787538"/>
                </a:cubicBezTo>
                <a:cubicBezTo>
                  <a:pt x="682343" y="789596"/>
                  <a:pt x="680291" y="791655"/>
                  <a:pt x="678239" y="793713"/>
                </a:cubicBezTo>
                <a:cubicBezTo>
                  <a:pt x="676186" y="795772"/>
                  <a:pt x="672082" y="791655"/>
                  <a:pt x="672082" y="795772"/>
                </a:cubicBezTo>
                <a:cubicBezTo>
                  <a:pt x="672082" y="797830"/>
                  <a:pt x="670029" y="799888"/>
                  <a:pt x="667977" y="801947"/>
                </a:cubicBezTo>
                <a:cubicBezTo>
                  <a:pt x="663872" y="801947"/>
                  <a:pt x="661820" y="799888"/>
                  <a:pt x="659767" y="797830"/>
                </a:cubicBezTo>
                <a:cubicBezTo>
                  <a:pt x="659767" y="797830"/>
                  <a:pt x="659767" y="799888"/>
                  <a:pt x="659767" y="799888"/>
                </a:cubicBezTo>
                <a:cubicBezTo>
                  <a:pt x="659767" y="804005"/>
                  <a:pt x="663872" y="804005"/>
                  <a:pt x="665925" y="804005"/>
                </a:cubicBezTo>
                <a:cubicBezTo>
                  <a:pt x="670029" y="804005"/>
                  <a:pt x="674134" y="801947"/>
                  <a:pt x="674134" y="797830"/>
                </a:cubicBezTo>
                <a:cubicBezTo>
                  <a:pt x="678239" y="795772"/>
                  <a:pt x="682343" y="793713"/>
                  <a:pt x="684396" y="789596"/>
                </a:cubicBezTo>
                <a:cubicBezTo>
                  <a:pt x="684396" y="785480"/>
                  <a:pt x="684396" y="781363"/>
                  <a:pt x="682343" y="779305"/>
                </a:cubicBezTo>
                <a:cubicBezTo>
                  <a:pt x="684396" y="777246"/>
                  <a:pt x="684396" y="773129"/>
                  <a:pt x="682343" y="769012"/>
                </a:cubicBezTo>
                <a:cubicBezTo>
                  <a:pt x="682343" y="766954"/>
                  <a:pt x="678239" y="766954"/>
                  <a:pt x="678239" y="764896"/>
                </a:cubicBezTo>
                <a:cubicBezTo>
                  <a:pt x="678239" y="760779"/>
                  <a:pt x="676186" y="758721"/>
                  <a:pt x="674134" y="756662"/>
                </a:cubicBezTo>
                <a:cubicBezTo>
                  <a:pt x="672082" y="756662"/>
                  <a:pt x="672082" y="754604"/>
                  <a:pt x="672082" y="752545"/>
                </a:cubicBezTo>
                <a:cubicBezTo>
                  <a:pt x="674134" y="752545"/>
                  <a:pt x="672082" y="750487"/>
                  <a:pt x="674134" y="750487"/>
                </a:cubicBezTo>
                <a:close/>
                <a:moveTo>
                  <a:pt x="579697" y="750487"/>
                </a:moveTo>
                <a:cubicBezTo>
                  <a:pt x="583796" y="750487"/>
                  <a:pt x="587896" y="750487"/>
                  <a:pt x="591995" y="752534"/>
                </a:cubicBezTo>
                <a:cubicBezTo>
                  <a:pt x="598144" y="754582"/>
                  <a:pt x="602244" y="758676"/>
                  <a:pt x="602244" y="764818"/>
                </a:cubicBezTo>
                <a:cubicBezTo>
                  <a:pt x="604294" y="773008"/>
                  <a:pt x="600194" y="777102"/>
                  <a:pt x="596095" y="781197"/>
                </a:cubicBezTo>
                <a:cubicBezTo>
                  <a:pt x="598144" y="785292"/>
                  <a:pt x="600194" y="789386"/>
                  <a:pt x="596095" y="793481"/>
                </a:cubicBezTo>
                <a:cubicBezTo>
                  <a:pt x="594045" y="797575"/>
                  <a:pt x="589946" y="797575"/>
                  <a:pt x="585846" y="799623"/>
                </a:cubicBezTo>
                <a:cubicBezTo>
                  <a:pt x="581747" y="799623"/>
                  <a:pt x="579697" y="797575"/>
                  <a:pt x="577647" y="795528"/>
                </a:cubicBezTo>
                <a:cubicBezTo>
                  <a:pt x="575597" y="793481"/>
                  <a:pt x="575597" y="789386"/>
                  <a:pt x="575597" y="787339"/>
                </a:cubicBezTo>
                <a:cubicBezTo>
                  <a:pt x="571498" y="787339"/>
                  <a:pt x="567399" y="789386"/>
                  <a:pt x="565349" y="787339"/>
                </a:cubicBezTo>
                <a:cubicBezTo>
                  <a:pt x="559200" y="783244"/>
                  <a:pt x="557150" y="777102"/>
                  <a:pt x="557150" y="770960"/>
                </a:cubicBezTo>
                <a:cubicBezTo>
                  <a:pt x="557150" y="764818"/>
                  <a:pt x="559200" y="758676"/>
                  <a:pt x="563299" y="754582"/>
                </a:cubicBezTo>
                <a:cubicBezTo>
                  <a:pt x="567399" y="756629"/>
                  <a:pt x="569448" y="758676"/>
                  <a:pt x="573548" y="756629"/>
                </a:cubicBezTo>
                <a:cubicBezTo>
                  <a:pt x="575597" y="754582"/>
                  <a:pt x="577647" y="752534"/>
                  <a:pt x="579697" y="750487"/>
                </a:cubicBezTo>
                <a:close/>
                <a:moveTo>
                  <a:pt x="559082" y="750487"/>
                </a:moveTo>
                <a:cubicBezTo>
                  <a:pt x="561134" y="750487"/>
                  <a:pt x="561134" y="750487"/>
                  <a:pt x="561134" y="752534"/>
                </a:cubicBezTo>
                <a:cubicBezTo>
                  <a:pt x="559082" y="756629"/>
                  <a:pt x="554977" y="762771"/>
                  <a:pt x="550872" y="766866"/>
                </a:cubicBezTo>
                <a:cubicBezTo>
                  <a:pt x="546768" y="770960"/>
                  <a:pt x="542663" y="775055"/>
                  <a:pt x="536506" y="773008"/>
                </a:cubicBezTo>
                <a:cubicBezTo>
                  <a:pt x="534453" y="773008"/>
                  <a:pt x="530349" y="770960"/>
                  <a:pt x="530349" y="766866"/>
                </a:cubicBezTo>
                <a:cubicBezTo>
                  <a:pt x="528296" y="764818"/>
                  <a:pt x="528296" y="768913"/>
                  <a:pt x="526244" y="768913"/>
                </a:cubicBezTo>
                <a:cubicBezTo>
                  <a:pt x="522139" y="768913"/>
                  <a:pt x="520087" y="766866"/>
                  <a:pt x="520087" y="766866"/>
                </a:cubicBezTo>
                <a:cubicBezTo>
                  <a:pt x="518035" y="764818"/>
                  <a:pt x="515982" y="764818"/>
                  <a:pt x="518035" y="762771"/>
                </a:cubicBezTo>
                <a:cubicBezTo>
                  <a:pt x="530349" y="758676"/>
                  <a:pt x="530349" y="758676"/>
                  <a:pt x="530349" y="758676"/>
                </a:cubicBezTo>
                <a:cubicBezTo>
                  <a:pt x="534453" y="762771"/>
                  <a:pt x="540610" y="760724"/>
                  <a:pt x="544715" y="758676"/>
                </a:cubicBezTo>
                <a:cubicBezTo>
                  <a:pt x="542663" y="760724"/>
                  <a:pt x="540610" y="762771"/>
                  <a:pt x="538558" y="764818"/>
                </a:cubicBezTo>
                <a:cubicBezTo>
                  <a:pt x="538558" y="766866"/>
                  <a:pt x="540610" y="768913"/>
                  <a:pt x="542663" y="768913"/>
                </a:cubicBezTo>
                <a:cubicBezTo>
                  <a:pt x="546768" y="768913"/>
                  <a:pt x="550872" y="762771"/>
                  <a:pt x="554977" y="760724"/>
                </a:cubicBezTo>
                <a:cubicBezTo>
                  <a:pt x="554977" y="758676"/>
                  <a:pt x="557029" y="756629"/>
                  <a:pt x="554977" y="756629"/>
                </a:cubicBezTo>
                <a:cubicBezTo>
                  <a:pt x="550872" y="756629"/>
                  <a:pt x="548820" y="758676"/>
                  <a:pt x="546768" y="758676"/>
                </a:cubicBezTo>
                <a:cubicBezTo>
                  <a:pt x="548820" y="754582"/>
                  <a:pt x="554977" y="752534"/>
                  <a:pt x="559082" y="750487"/>
                </a:cubicBezTo>
                <a:close/>
                <a:moveTo>
                  <a:pt x="614586" y="746171"/>
                </a:moveTo>
                <a:cubicBezTo>
                  <a:pt x="616644" y="746171"/>
                  <a:pt x="616644" y="748234"/>
                  <a:pt x="618702" y="748234"/>
                </a:cubicBezTo>
                <a:cubicBezTo>
                  <a:pt x="618702" y="752360"/>
                  <a:pt x="614586" y="754424"/>
                  <a:pt x="616644" y="756487"/>
                </a:cubicBezTo>
                <a:cubicBezTo>
                  <a:pt x="620761" y="754424"/>
                  <a:pt x="622819" y="754424"/>
                  <a:pt x="622819" y="758550"/>
                </a:cubicBezTo>
                <a:cubicBezTo>
                  <a:pt x="624877" y="760613"/>
                  <a:pt x="624877" y="762676"/>
                  <a:pt x="620761" y="764739"/>
                </a:cubicBezTo>
                <a:cubicBezTo>
                  <a:pt x="620761" y="766802"/>
                  <a:pt x="616644" y="764739"/>
                  <a:pt x="614586" y="766802"/>
                </a:cubicBezTo>
                <a:cubicBezTo>
                  <a:pt x="616644" y="768865"/>
                  <a:pt x="614586" y="772992"/>
                  <a:pt x="612527" y="772992"/>
                </a:cubicBezTo>
                <a:cubicBezTo>
                  <a:pt x="610469" y="775055"/>
                  <a:pt x="608410" y="772992"/>
                  <a:pt x="606352" y="772992"/>
                </a:cubicBezTo>
                <a:cubicBezTo>
                  <a:pt x="604294" y="770929"/>
                  <a:pt x="606352" y="768865"/>
                  <a:pt x="606352" y="766802"/>
                </a:cubicBezTo>
                <a:cubicBezTo>
                  <a:pt x="608410" y="764739"/>
                  <a:pt x="610469" y="762676"/>
                  <a:pt x="612527" y="758550"/>
                </a:cubicBezTo>
                <a:cubicBezTo>
                  <a:pt x="612527" y="756487"/>
                  <a:pt x="612527" y="752360"/>
                  <a:pt x="610469" y="750297"/>
                </a:cubicBezTo>
                <a:cubicBezTo>
                  <a:pt x="610469" y="748234"/>
                  <a:pt x="612527" y="746171"/>
                  <a:pt x="614586" y="746171"/>
                </a:cubicBezTo>
                <a:close/>
                <a:moveTo>
                  <a:pt x="618807" y="740195"/>
                </a:moveTo>
                <a:cubicBezTo>
                  <a:pt x="620870" y="740195"/>
                  <a:pt x="622933" y="742253"/>
                  <a:pt x="622933" y="744312"/>
                </a:cubicBezTo>
                <a:cubicBezTo>
                  <a:pt x="624996" y="746370"/>
                  <a:pt x="620870" y="750487"/>
                  <a:pt x="622933" y="750487"/>
                </a:cubicBezTo>
                <a:cubicBezTo>
                  <a:pt x="627059" y="752545"/>
                  <a:pt x="629122" y="756662"/>
                  <a:pt x="631186" y="758720"/>
                </a:cubicBezTo>
                <a:cubicBezTo>
                  <a:pt x="631186" y="762837"/>
                  <a:pt x="631186" y="766954"/>
                  <a:pt x="629122" y="769012"/>
                </a:cubicBezTo>
                <a:cubicBezTo>
                  <a:pt x="627059" y="771071"/>
                  <a:pt x="622933" y="773129"/>
                  <a:pt x="620870" y="773129"/>
                </a:cubicBezTo>
                <a:cubicBezTo>
                  <a:pt x="620870" y="777246"/>
                  <a:pt x="614681" y="779304"/>
                  <a:pt x="610554" y="781363"/>
                </a:cubicBezTo>
                <a:cubicBezTo>
                  <a:pt x="610554" y="781363"/>
                  <a:pt x="606428" y="781363"/>
                  <a:pt x="606428" y="779304"/>
                </a:cubicBezTo>
                <a:cubicBezTo>
                  <a:pt x="604365" y="779304"/>
                  <a:pt x="602302" y="777246"/>
                  <a:pt x="604365" y="775188"/>
                </a:cubicBezTo>
                <a:cubicBezTo>
                  <a:pt x="606428" y="775188"/>
                  <a:pt x="610554" y="777246"/>
                  <a:pt x="612617" y="777246"/>
                </a:cubicBezTo>
                <a:cubicBezTo>
                  <a:pt x="614681" y="775188"/>
                  <a:pt x="618807" y="773129"/>
                  <a:pt x="618807" y="769012"/>
                </a:cubicBezTo>
                <a:cubicBezTo>
                  <a:pt x="622933" y="769012"/>
                  <a:pt x="624996" y="764896"/>
                  <a:pt x="627059" y="762837"/>
                </a:cubicBezTo>
                <a:cubicBezTo>
                  <a:pt x="627059" y="758720"/>
                  <a:pt x="627059" y="756662"/>
                  <a:pt x="624996" y="754604"/>
                </a:cubicBezTo>
                <a:cubicBezTo>
                  <a:pt x="620870" y="752545"/>
                  <a:pt x="620870" y="752545"/>
                  <a:pt x="620870" y="752545"/>
                </a:cubicBezTo>
                <a:cubicBezTo>
                  <a:pt x="620870" y="748429"/>
                  <a:pt x="618807" y="744312"/>
                  <a:pt x="616744" y="742253"/>
                </a:cubicBezTo>
                <a:cubicBezTo>
                  <a:pt x="616744" y="742253"/>
                  <a:pt x="616744" y="740195"/>
                  <a:pt x="618807" y="740195"/>
                </a:cubicBezTo>
                <a:close/>
                <a:moveTo>
                  <a:pt x="181747" y="738715"/>
                </a:moveTo>
                <a:cubicBezTo>
                  <a:pt x="182772" y="738715"/>
                  <a:pt x="183797" y="739227"/>
                  <a:pt x="184821" y="740250"/>
                </a:cubicBezTo>
                <a:cubicBezTo>
                  <a:pt x="188921" y="746392"/>
                  <a:pt x="195070" y="754581"/>
                  <a:pt x="203269" y="752534"/>
                </a:cubicBezTo>
                <a:lnTo>
                  <a:pt x="208054" y="750145"/>
                </a:lnTo>
                <a:lnTo>
                  <a:pt x="209395" y="750487"/>
                </a:lnTo>
                <a:lnTo>
                  <a:pt x="211334" y="748506"/>
                </a:lnTo>
                <a:lnTo>
                  <a:pt x="219667" y="744345"/>
                </a:lnTo>
                <a:cubicBezTo>
                  <a:pt x="221717" y="746392"/>
                  <a:pt x="223766" y="744345"/>
                  <a:pt x="225816" y="746392"/>
                </a:cubicBezTo>
                <a:cubicBezTo>
                  <a:pt x="225816" y="748440"/>
                  <a:pt x="223766" y="750487"/>
                  <a:pt x="221717" y="750487"/>
                </a:cubicBezTo>
                <a:cubicBezTo>
                  <a:pt x="219667" y="750487"/>
                  <a:pt x="217617" y="750487"/>
                  <a:pt x="217617" y="752534"/>
                </a:cubicBezTo>
                <a:cubicBezTo>
                  <a:pt x="217617" y="754581"/>
                  <a:pt x="219667" y="756629"/>
                  <a:pt x="217617" y="758676"/>
                </a:cubicBezTo>
                <a:cubicBezTo>
                  <a:pt x="215567" y="758676"/>
                  <a:pt x="213517" y="758676"/>
                  <a:pt x="211468" y="758676"/>
                </a:cubicBezTo>
                <a:cubicBezTo>
                  <a:pt x="209418" y="758676"/>
                  <a:pt x="207368" y="756629"/>
                  <a:pt x="205319" y="756629"/>
                </a:cubicBezTo>
                <a:cubicBezTo>
                  <a:pt x="205319" y="758676"/>
                  <a:pt x="203269" y="762771"/>
                  <a:pt x="199170" y="762771"/>
                </a:cubicBezTo>
                <a:cubicBezTo>
                  <a:pt x="197120" y="762771"/>
                  <a:pt x="195070" y="760723"/>
                  <a:pt x="195070" y="758676"/>
                </a:cubicBezTo>
                <a:cubicBezTo>
                  <a:pt x="193020" y="758676"/>
                  <a:pt x="195070" y="754581"/>
                  <a:pt x="193020" y="754581"/>
                </a:cubicBezTo>
                <a:cubicBezTo>
                  <a:pt x="190970" y="756629"/>
                  <a:pt x="188921" y="754581"/>
                  <a:pt x="186871" y="754581"/>
                </a:cubicBezTo>
                <a:cubicBezTo>
                  <a:pt x="184821" y="754581"/>
                  <a:pt x="184821" y="752534"/>
                  <a:pt x="184821" y="748440"/>
                </a:cubicBezTo>
                <a:cubicBezTo>
                  <a:pt x="184821" y="748440"/>
                  <a:pt x="186871" y="746392"/>
                  <a:pt x="182772" y="744345"/>
                </a:cubicBezTo>
                <a:cubicBezTo>
                  <a:pt x="180722" y="746392"/>
                  <a:pt x="178672" y="744345"/>
                  <a:pt x="178672" y="742298"/>
                </a:cubicBezTo>
                <a:cubicBezTo>
                  <a:pt x="178672" y="742298"/>
                  <a:pt x="178672" y="740250"/>
                  <a:pt x="178672" y="740250"/>
                </a:cubicBezTo>
                <a:cubicBezTo>
                  <a:pt x="179697" y="739227"/>
                  <a:pt x="180722" y="738715"/>
                  <a:pt x="181747" y="738715"/>
                </a:cubicBezTo>
                <a:close/>
                <a:moveTo>
                  <a:pt x="191678" y="737738"/>
                </a:moveTo>
                <a:cubicBezTo>
                  <a:pt x="194072" y="738618"/>
                  <a:pt x="195604" y="742140"/>
                  <a:pt x="197137" y="742140"/>
                </a:cubicBezTo>
                <a:cubicBezTo>
                  <a:pt x="199180" y="746313"/>
                  <a:pt x="203266" y="746313"/>
                  <a:pt x="207352" y="746313"/>
                </a:cubicBezTo>
                <a:cubicBezTo>
                  <a:pt x="209395" y="746313"/>
                  <a:pt x="213481" y="737966"/>
                  <a:pt x="215524" y="744226"/>
                </a:cubicBezTo>
                <a:lnTo>
                  <a:pt x="211334" y="748506"/>
                </a:lnTo>
                <a:lnTo>
                  <a:pt x="208054" y="750145"/>
                </a:lnTo>
                <a:lnTo>
                  <a:pt x="193050" y="746313"/>
                </a:lnTo>
                <a:cubicBezTo>
                  <a:pt x="193050" y="744226"/>
                  <a:pt x="188964" y="742140"/>
                  <a:pt x="188964" y="737966"/>
                </a:cubicBezTo>
                <a:cubicBezTo>
                  <a:pt x="189986" y="737444"/>
                  <a:pt x="190880" y="737444"/>
                  <a:pt x="191678" y="737738"/>
                </a:cubicBezTo>
                <a:close/>
                <a:moveTo>
                  <a:pt x="170433" y="735879"/>
                </a:moveTo>
                <a:cubicBezTo>
                  <a:pt x="172485" y="735879"/>
                  <a:pt x="174537" y="737949"/>
                  <a:pt x="176590" y="737949"/>
                </a:cubicBezTo>
                <a:cubicBezTo>
                  <a:pt x="176590" y="740019"/>
                  <a:pt x="174537" y="742089"/>
                  <a:pt x="176590" y="744160"/>
                </a:cubicBezTo>
                <a:cubicBezTo>
                  <a:pt x="176590" y="746230"/>
                  <a:pt x="180695" y="746230"/>
                  <a:pt x="180695" y="748300"/>
                </a:cubicBezTo>
                <a:cubicBezTo>
                  <a:pt x="180695" y="752440"/>
                  <a:pt x="182747" y="754510"/>
                  <a:pt x="184799" y="756580"/>
                </a:cubicBezTo>
                <a:cubicBezTo>
                  <a:pt x="186851" y="758650"/>
                  <a:pt x="188904" y="758650"/>
                  <a:pt x="190956" y="758650"/>
                </a:cubicBezTo>
                <a:cubicBezTo>
                  <a:pt x="190956" y="760720"/>
                  <a:pt x="195061" y="762791"/>
                  <a:pt x="197113" y="764861"/>
                </a:cubicBezTo>
                <a:cubicBezTo>
                  <a:pt x="201218" y="764861"/>
                  <a:pt x="205323" y="762791"/>
                  <a:pt x="207375" y="760720"/>
                </a:cubicBezTo>
                <a:cubicBezTo>
                  <a:pt x="211480" y="762791"/>
                  <a:pt x="213532" y="762791"/>
                  <a:pt x="217637" y="760720"/>
                </a:cubicBezTo>
                <a:cubicBezTo>
                  <a:pt x="219689" y="758650"/>
                  <a:pt x="221741" y="756580"/>
                  <a:pt x="221741" y="754510"/>
                </a:cubicBezTo>
                <a:cubicBezTo>
                  <a:pt x="223794" y="752440"/>
                  <a:pt x="227898" y="752440"/>
                  <a:pt x="227898" y="748300"/>
                </a:cubicBezTo>
                <a:cubicBezTo>
                  <a:pt x="227898" y="744160"/>
                  <a:pt x="232003" y="744160"/>
                  <a:pt x="234056" y="744160"/>
                </a:cubicBezTo>
                <a:cubicBezTo>
                  <a:pt x="234056" y="748300"/>
                  <a:pt x="236108" y="750370"/>
                  <a:pt x="234056" y="752440"/>
                </a:cubicBezTo>
                <a:cubicBezTo>
                  <a:pt x="232003" y="756580"/>
                  <a:pt x="227898" y="756580"/>
                  <a:pt x="223794" y="756580"/>
                </a:cubicBezTo>
                <a:cubicBezTo>
                  <a:pt x="221741" y="758650"/>
                  <a:pt x="223794" y="762791"/>
                  <a:pt x="221741" y="764861"/>
                </a:cubicBezTo>
                <a:cubicBezTo>
                  <a:pt x="217637" y="764861"/>
                  <a:pt x="215584" y="766931"/>
                  <a:pt x="211480" y="764861"/>
                </a:cubicBezTo>
                <a:cubicBezTo>
                  <a:pt x="207375" y="762791"/>
                  <a:pt x="207375" y="769001"/>
                  <a:pt x="203270" y="769001"/>
                </a:cubicBezTo>
                <a:cubicBezTo>
                  <a:pt x="203270" y="771071"/>
                  <a:pt x="199166" y="769001"/>
                  <a:pt x="197113" y="769001"/>
                </a:cubicBezTo>
                <a:cubicBezTo>
                  <a:pt x="193008" y="769001"/>
                  <a:pt x="190956" y="764861"/>
                  <a:pt x="188904" y="762791"/>
                </a:cubicBezTo>
                <a:cubicBezTo>
                  <a:pt x="184799" y="760720"/>
                  <a:pt x="182747" y="760720"/>
                  <a:pt x="178642" y="760720"/>
                </a:cubicBezTo>
                <a:cubicBezTo>
                  <a:pt x="176590" y="756580"/>
                  <a:pt x="174537" y="752440"/>
                  <a:pt x="176590" y="750370"/>
                </a:cubicBezTo>
                <a:cubicBezTo>
                  <a:pt x="178642" y="744160"/>
                  <a:pt x="172485" y="746230"/>
                  <a:pt x="170433" y="742089"/>
                </a:cubicBezTo>
                <a:cubicBezTo>
                  <a:pt x="170433" y="740019"/>
                  <a:pt x="168380" y="735879"/>
                  <a:pt x="170433" y="735879"/>
                </a:cubicBezTo>
                <a:close/>
                <a:moveTo>
                  <a:pt x="618775" y="723595"/>
                </a:moveTo>
                <a:cubicBezTo>
                  <a:pt x="620830" y="723595"/>
                  <a:pt x="622885" y="723595"/>
                  <a:pt x="622885" y="725664"/>
                </a:cubicBezTo>
                <a:cubicBezTo>
                  <a:pt x="622885" y="727732"/>
                  <a:pt x="620830" y="731869"/>
                  <a:pt x="618775" y="731869"/>
                </a:cubicBezTo>
                <a:cubicBezTo>
                  <a:pt x="616720" y="731869"/>
                  <a:pt x="614665" y="731869"/>
                  <a:pt x="614665" y="733938"/>
                </a:cubicBezTo>
                <a:cubicBezTo>
                  <a:pt x="616720" y="738075"/>
                  <a:pt x="612609" y="742213"/>
                  <a:pt x="610554" y="746350"/>
                </a:cubicBezTo>
                <a:cubicBezTo>
                  <a:pt x="604389" y="748418"/>
                  <a:pt x="600278" y="750487"/>
                  <a:pt x="594112" y="750487"/>
                </a:cubicBezTo>
                <a:cubicBezTo>
                  <a:pt x="590002" y="748418"/>
                  <a:pt x="585891" y="748418"/>
                  <a:pt x="581781" y="746350"/>
                </a:cubicBezTo>
                <a:cubicBezTo>
                  <a:pt x="579726" y="746350"/>
                  <a:pt x="579726" y="744281"/>
                  <a:pt x="579726" y="744281"/>
                </a:cubicBezTo>
                <a:cubicBezTo>
                  <a:pt x="583836" y="742213"/>
                  <a:pt x="585891" y="740144"/>
                  <a:pt x="590002" y="740144"/>
                </a:cubicBezTo>
                <a:cubicBezTo>
                  <a:pt x="592057" y="740144"/>
                  <a:pt x="594112" y="740144"/>
                  <a:pt x="596168" y="738075"/>
                </a:cubicBezTo>
                <a:cubicBezTo>
                  <a:pt x="596168" y="740144"/>
                  <a:pt x="596168" y="740144"/>
                  <a:pt x="596168" y="740144"/>
                </a:cubicBezTo>
                <a:cubicBezTo>
                  <a:pt x="596168" y="742213"/>
                  <a:pt x="594112" y="740144"/>
                  <a:pt x="592057" y="742213"/>
                </a:cubicBezTo>
                <a:cubicBezTo>
                  <a:pt x="590002" y="742213"/>
                  <a:pt x="587947" y="742213"/>
                  <a:pt x="587947" y="744281"/>
                </a:cubicBezTo>
                <a:cubicBezTo>
                  <a:pt x="585891" y="748418"/>
                  <a:pt x="592057" y="746350"/>
                  <a:pt x="592057" y="748418"/>
                </a:cubicBezTo>
                <a:cubicBezTo>
                  <a:pt x="598223" y="748418"/>
                  <a:pt x="604389" y="748418"/>
                  <a:pt x="606444" y="742213"/>
                </a:cubicBezTo>
                <a:cubicBezTo>
                  <a:pt x="606444" y="740144"/>
                  <a:pt x="604389" y="740144"/>
                  <a:pt x="602333" y="738075"/>
                </a:cubicBezTo>
                <a:cubicBezTo>
                  <a:pt x="604389" y="736007"/>
                  <a:pt x="610554" y="733938"/>
                  <a:pt x="610554" y="729801"/>
                </a:cubicBezTo>
                <a:cubicBezTo>
                  <a:pt x="614665" y="727732"/>
                  <a:pt x="616720" y="725664"/>
                  <a:pt x="618775" y="723595"/>
                </a:cubicBezTo>
                <a:close/>
                <a:moveTo>
                  <a:pt x="295298" y="722641"/>
                </a:moveTo>
                <a:cubicBezTo>
                  <a:pt x="295940" y="722448"/>
                  <a:pt x="296710" y="722706"/>
                  <a:pt x="297737" y="723737"/>
                </a:cubicBezTo>
                <a:cubicBezTo>
                  <a:pt x="297737" y="723737"/>
                  <a:pt x="299790" y="723737"/>
                  <a:pt x="299790" y="725800"/>
                </a:cubicBezTo>
                <a:cubicBezTo>
                  <a:pt x="299790" y="727864"/>
                  <a:pt x="301844" y="729927"/>
                  <a:pt x="299790" y="731990"/>
                </a:cubicBezTo>
                <a:cubicBezTo>
                  <a:pt x="297737" y="734053"/>
                  <a:pt x="293630" y="738179"/>
                  <a:pt x="291576" y="738179"/>
                </a:cubicBezTo>
                <a:cubicBezTo>
                  <a:pt x="289523" y="736116"/>
                  <a:pt x="287469" y="738179"/>
                  <a:pt x="283362" y="738179"/>
                </a:cubicBezTo>
                <a:cubicBezTo>
                  <a:pt x="281309" y="738179"/>
                  <a:pt x="283362" y="740243"/>
                  <a:pt x="283362" y="742306"/>
                </a:cubicBezTo>
                <a:cubicBezTo>
                  <a:pt x="279255" y="744369"/>
                  <a:pt x="277202" y="748495"/>
                  <a:pt x="273095" y="748495"/>
                </a:cubicBezTo>
                <a:cubicBezTo>
                  <a:pt x="268988" y="748495"/>
                  <a:pt x="264881" y="746432"/>
                  <a:pt x="262828" y="744369"/>
                </a:cubicBezTo>
                <a:cubicBezTo>
                  <a:pt x="262828" y="740243"/>
                  <a:pt x="258721" y="744369"/>
                  <a:pt x="258721" y="744369"/>
                </a:cubicBezTo>
                <a:cubicBezTo>
                  <a:pt x="252560" y="744369"/>
                  <a:pt x="248453" y="742306"/>
                  <a:pt x="246400" y="740243"/>
                </a:cubicBezTo>
                <a:cubicBezTo>
                  <a:pt x="246400" y="736116"/>
                  <a:pt x="250507" y="736116"/>
                  <a:pt x="250507" y="734053"/>
                </a:cubicBezTo>
                <a:cubicBezTo>
                  <a:pt x="252560" y="734053"/>
                  <a:pt x="252560" y="731990"/>
                  <a:pt x="254614" y="731990"/>
                </a:cubicBezTo>
                <a:cubicBezTo>
                  <a:pt x="256667" y="734053"/>
                  <a:pt x="260774" y="736116"/>
                  <a:pt x="264881" y="736116"/>
                </a:cubicBezTo>
                <a:cubicBezTo>
                  <a:pt x="268988" y="736116"/>
                  <a:pt x="271041" y="731990"/>
                  <a:pt x="275148" y="731990"/>
                </a:cubicBezTo>
                <a:cubicBezTo>
                  <a:pt x="281309" y="734053"/>
                  <a:pt x="285416" y="731990"/>
                  <a:pt x="289523" y="727864"/>
                </a:cubicBezTo>
                <a:cubicBezTo>
                  <a:pt x="292603" y="727864"/>
                  <a:pt x="293373" y="723222"/>
                  <a:pt x="295298" y="722641"/>
                </a:cubicBezTo>
                <a:close/>
                <a:moveTo>
                  <a:pt x="289149" y="719426"/>
                </a:moveTo>
                <a:cubicBezTo>
                  <a:pt x="289757" y="719141"/>
                  <a:pt x="290526" y="719141"/>
                  <a:pt x="291552" y="719648"/>
                </a:cubicBezTo>
                <a:cubicBezTo>
                  <a:pt x="291552" y="721677"/>
                  <a:pt x="291552" y="723706"/>
                  <a:pt x="289501" y="725735"/>
                </a:cubicBezTo>
                <a:cubicBezTo>
                  <a:pt x="287450" y="727764"/>
                  <a:pt x="283349" y="729792"/>
                  <a:pt x="279248" y="729792"/>
                </a:cubicBezTo>
                <a:cubicBezTo>
                  <a:pt x="275147" y="727764"/>
                  <a:pt x="275147" y="727764"/>
                  <a:pt x="275147" y="727764"/>
                </a:cubicBezTo>
                <a:cubicBezTo>
                  <a:pt x="271046" y="731821"/>
                  <a:pt x="264894" y="735879"/>
                  <a:pt x="258742" y="731821"/>
                </a:cubicBezTo>
                <a:cubicBezTo>
                  <a:pt x="258742" y="731821"/>
                  <a:pt x="256692" y="729792"/>
                  <a:pt x="256692" y="727764"/>
                </a:cubicBezTo>
                <a:cubicBezTo>
                  <a:pt x="256692" y="725735"/>
                  <a:pt x="258742" y="729792"/>
                  <a:pt x="260793" y="729792"/>
                </a:cubicBezTo>
                <a:cubicBezTo>
                  <a:pt x="264894" y="731821"/>
                  <a:pt x="268995" y="729792"/>
                  <a:pt x="273096" y="725735"/>
                </a:cubicBezTo>
                <a:cubicBezTo>
                  <a:pt x="277198" y="727764"/>
                  <a:pt x="281299" y="725735"/>
                  <a:pt x="285400" y="723706"/>
                </a:cubicBezTo>
                <a:cubicBezTo>
                  <a:pt x="286938" y="723706"/>
                  <a:pt x="287322" y="720282"/>
                  <a:pt x="289149" y="719426"/>
                </a:cubicBezTo>
                <a:close/>
                <a:moveTo>
                  <a:pt x="636209" y="718645"/>
                </a:moveTo>
                <a:cubicBezTo>
                  <a:pt x="640821" y="718645"/>
                  <a:pt x="645432" y="719670"/>
                  <a:pt x="649532" y="721722"/>
                </a:cubicBezTo>
                <a:cubicBezTo>
                  <a:pt x="661830" y="725824"/>
                  <a:pt x="670029" y="738132"/>
                  <a:pt x="670029" y="750440"/>
                </a:cubicBezTo>
                <a:cubicBezTo>
                  <a:pt x="670029" y="758645"/>
                  <a:pt x="665930" y="764798"/>
                  <a:pt x="661830" y="768901"/>
                </a:cubicBezTo>
                <a:cubicBezTo>
                  <a:pt x="657731" y="770952"/>
                  <a:pt x="653632" y="775055"/>
                  <a:pt x="649532" y="773004"/>
                </a:cubicBezTo>
                <a:cubicBezTo>
                  <a:pt x="645432" y="773004"/>
                  <a:pt x="641333" y="770952"/>
                  <a:pt x="641333" y="766850"/>
                </a:cubicBezTo>
                <a:cubicBezTo>
                  <a:pt x="639283" y="764798"/>
                  <a:pt x="641333" y="762747"/>
                  <a:pt x="643383" y="760696"/>
                </a:cubicBezTo>
                <a:cubicBezTo>
                  <a:pt x="641333" y="758645"/>
                  <a:pt x="641333" y="754542"/>
                  <a:pt x="641333" y="752491"/>
                </a:cubicBezTo>
                <a:cubicBezTo>
                  <a:pt x="643383" y="748388"/>
                  <a:pt x="647482" y="746337"/>
                  <a:pt x="651582" y="746337"/>
                </a:cubicBezTo>
                <a:cubicBezTo>
                  <a:pt x="653632" y="746337"/>
                  <a:pt x="655681" y="748388"/>
                  <a:pt x="655681" y="752491"/>
                </a:cubicBezTo>
                <a:cubicBezTo>
                  <a:pt x="657731" y="754542"/>
                  <a:pt x="653632" y="758645"/>
                  <a:pt x="653632" y="760696"/>
                </a:cubicBezTo>
                <a:cubicBezTo>
                  <a:pt x="657731" y="762747"/>
                  <a:pt x="657731" y="758645"/>
                  <a:pt x="661830" y="756593"/>
                </a:cubicBezTo>
                <a:cubicBezTo>
                  <a:pt x="661830" y="752491"/>
                  <a:pt x="663880" y="746337"/>
                  <a:pt x="661830" y="742234"/>
                </a:cubicBezTo>
                <a:cubicBezTo>
                  <a:pt x="661830" y="740183"/>
                  <a:pt x="661830" y="740183"/>
                  <a:pt x="661830" y="740183"/>
                </a:cubicBezTo>
                <a:cubicBezTo>
                  <a:pt x="657731" y="731978"/>
                  <a:pt x="645432" y="725824"/>
                  <a:pt x="637234" y="723773"/>
                </a:cubicBezTo>
                <a:cubicBezTo>
                  <a:pt x="633134" y="723773"/>
                  <a:pt x="629035" y="723773"/>
                  <a:pt x="624935" y="723773"/>
                </a:cubicBezTo>
                <a:cubicBezTo>
                  <a:pt x="624935" y="723773"/>
                  <a:pt x="622885" y="723773"/>
                  <a:pt x="622885" y="721722"/>
                </a:cubicBezTo>
                <a:cubicBezTo>
                  <a:pt x="626985" y="719670"/>
                  <a:pt x="631597" y="718645"/>
                  <a:pt x="636209" y="718645"/>
                </a:cubicBezTo>
                <a:close/>
                <a:moveTo>
                  <a:pt x="275189" y="709319"/>
                </a:moveTo>
                <a:cubicBezTo>
                  <a:pt x="277252" y="709319"/>
                  <a:pt x="279315" y="713451"/>
                  <a:pt x="281378" y="713451"/>
                </a:cubicBezTo>
                <a:cubicBezTo>
                  <a:pt x="283441" y="713451"/>
                  <a:pt x="285505" y="715517"/>
                  <a:pt x="287568" y="717582"/>
                </a:cubicBezTo>
                <a:cubicBezTo>
                  <a:pt x="285505" y="721714"/>
                  <a:pt x="283441" y="721714"/>
                  <a:pt x="281378" y="723780"/>
                </a:cubicBezTo>
                <a:cubicBezTo>
                  <a:pt x="277252" y="723780"/>
                  <a:pt x="275189" y="723780"/>
                  <a:pt x="273126" y="721714"/>
                </a:cubicBezTo>
                <a:cubicBezTo>
                  <a:pt x="271063" y="721714"/>
                  <a:pt x="271063" y="723780"/>
                  <a:pt x="269000" y="725845"/>
                </a:cubicBezTo>
                <a:cubicBezTo>
                  <a:pt x="266936" y="727911"/>
                  <a:pt x="264873" y="727911"/>
                  <a:pt x="262810" y="727911"/>
                </a:cubicBezTo>
                <a:cubicBezTo>
                  <a:pt x="260747" y="727911"/>
                  <a:pt x="258684" y="725845"/>
                  <a:pt x="258684" y="723780"/>
                </a:cubicBezTo>
                <a:cubicBezTo>
                  <a:pt x="258684" y="715517"/>
                  <a:pt x="258684" y="715517"/>
                  <a:pt x="258684" y="715517"/>
                </a:cubicBezTo>
                <a:cubicBezTo>
                  <a:pt x="264873" y="715517"/>
                  <a:pt x="271063" y="715517"/>
                  <a:pt x="275189" y="709319"/>
                </a:cubicBezTo>
                <a:close/>
                <a:moveTo>
                  <a:pt x="731781" y="703011"/>
                </a:moveTo>
                <a:cubicBezTo>
                  <a:pt x="731781" y="703011"/>
                  <a:pt x="733773" y="703011"/>
                  <a:pt x="733773" y="705077"/>
                </a:cubicBezTo>
                <a:cubicBezTo>
                  <a:pt x="731781" y="707143"/>
                  <a:pt x="731781" y="709208"/>
                  <a:pt x="731781" y="711274"/>
                </a:cubicBezTo>
                <a:cubicBezTo>
                  <a:pt x="731781" y="713340"/>
                  <a:pt x="731781" y="717472"/>
                  <a:pt x="733773" y="719537"/>
                </a:cubicBezTo>
                <a:cubicBezTo>
                  <a:pt x="733773" y="719537"/>
                  <a:pt x="733773" y="719537"/>
                  <a:pt x="733773" y="721603"/>
                </a:cubicBezTo>
                <a:cubicBezTo>
                  <a:pt x="731781" y="721603"/>
                  <a:pt x="729789" y="717472"/>
                  <a:pt x="729789" y="717472"/>
                </a:cubicBezTo>
                <a:cubicBezTo>
                  <a:pt x="727797" y="711274"/>
                  <a:pt x="727797" y="707143"/>
                  <a:pt x="731781" y="703011"/>
                </a:cubicBezTo>
                <a:close/>
                <a:moveTo>
                  <a:pt x="791398" y="701019"/>
                </a:moveTo>
                <a:cubicBezTo>
                  <a:pt x="795572" y="701019"/>
                  <a:pt x="797659" y="703078"/>
                  <a:pt x="801832" y="703078"/>
                </a:cubicBezTo>
                <a:cubicBezTo>
                  <a:pt x="801832" y="705136"/>
                  <a:pt x="797659" y="707195"/>
                  <a:pt x="797659" y="709253"/>
                </a:cubicBezTo>
                <a:cubicBezTo>
                  <a:pt x="795572" y="711311"/>
                  <a:pt x="793485" y="711311"/>
                  <a:pt x="791398" y="711311"/>
                </a:cubicBezTo>
                <a:cubicBezTo>
                  <a:pt x="787225" y="711311"/>
                  <a:pt x="787225" y="707195"/>
                  <a:pt x="787225" y="705136"/>
                </a:cubicBezTo>
                <a:cubicBezTo>
                  <a:pt x="787225" y="703078"/>
                  <a:pt x="789312" y="701019"/>
                  <a:pt x="791398" y="701019"/>
                </a:cubicBezTo>
                <a:close/>
                <a:moveTo>
                  <a:pt x="723629" y="692719"/>
                </a:moveTo>
                <a:cubicBezTo>
                  <a:pt x="723629" y="692719"/>
                  <a:pt x="725657" y="692719"/>
                  <a:pt x="725657" y="692719"/>
                </a:cubicBezTo>
                <a:cubicBezTo>
                  <a:pt x="727686" y="694781"/>
                  <a:pt x="729715" y="698905"/>
                  <a:pt x="729715" y="700967"/>
                </a:cubicBezTo>
                <a:cubicBezTo>
                  <a:pt x="725657" y="705091"/>
                  <a:pt x="725657" y="713338"/>
                  <a:pt x="727686" y="719524"/>
                </a:cubicBezTo>
                <a:cubicBezTo>
                  <a:pt x="731744" y="723648"/>
                  <a:pt x="731744" y="723648"/>
                  <a:pt x="731744" y="723648"/>
                </a:cubicBezTo>
                <a:cubicBezTo>
                  <a:pt x="731744" y="727771"/>
                  <a:pt x="733773" y="731895"/>
                  <a:pt x="729715" y="731895"/>
                </a:cubicBezTo>
                <a:cubicBezTo>
                  <a:pt x="725657" y="731895"/>
                  <a:pt x="723629" y="731895"/>
                  <a:pt x="721600" y="729833"/>
                </a:cubicBezTo>
                <a:cubicBezTo>
                  <a:pt x="721600" y="727771"/>
                  <a:pt x="721600" y="723648"/>
                  <a:pt x="721600" y="721586"/>
                </a:cubicBezTo>
                <a:cubicBezTo>
                  <a:pt x="719571" y="719524"/>
                  <a:pt x="719571" y="721586"/>
                  <a:pt x="717542" y="721586"/>
                </a:cubicBezTo>
                <a:cubicBezTo>
                  <a:pt x="715513" y="719524"/>
                  <a:pt x="715513" y="715400"/>
                  <a:pt x="715513" y="711276"/>
                </a:cubicBezTo>
                <a:cubicBezTo>
                  <a:pt x="715513" y="709214"/>
                  <a:pt x="717542" y="705091"/>
                  <a:pt x="719571" y="705091"/>
                </a:cubicBezTo>
                <a:cubicBezTo>
                  <a:pt x="721600" y="703029"/>
                  <a:pt x="719571" y="703029"/>
                  <a:pt x="719571" y="700967"/>
                </a:cubicBezTo>
                <a:cubicBezTo>
                  <a:pt x="719571" y="696843"/>
                  <a:pt x="721600" y="694781"/>
                  <a:pt x="723629" y="692719"/>
                </a:cubicBezTo>
                <a:close/>
                <a:moveTo>
                  <a:pt x="663970" y="692719"/>
                </a:moveTo>
                <a:cubicBezTo>
                  <a:pt x="666004" y="692719"/>
                  <a:pt x="668037" y="696828"/>
                  <a:pt x="668037" y="696828"/>
                </a:cubicBezTo>
                <a:lnTo>
                  <a:pt x="668037" y="704618"/>
                </a:lnTo>
                <a:lnTo>
                  <a:pt x="667817" y="705172"/>
                </a:lnTo>
                <a:lnTo>
                  <a:pt x="664479" y="707099"/>
                </a:lnTo>
                <a:cubicBezTo>
                  <a:pt x="663462" y="707613"/>
                  <a:pt x="662954" y="708126"/>
                  <a:pt x="663970" y="709153"/>
                </a:cubicBezTo>
                <a:lnTo>
                  <a:pt x="666994" y="715263"/>
                </a:lnTo>
                <a:lnTo>
                  <a:pt x="667412" y="718212"/>
                </a:lnTo>
                <a:lnTo>
                  <a:pt x="661937" y="725587"/>
                </a:lnTo>
                <a:cubicBezTo>
                  <a:pt x="657870" y="723533"/>
                  <a:pt x="655836" y="721479"/>
                  <a:pt x="653803" y="719425"/>
                </a:cubicBezTo>
                <a:cubicBezTo>
                  <a:pt x="655836" y="715316"/>
                  <a:pt x="655836" y="709153"/>
                  <a:pt x="653803" y="705045"/>
                </a:cubicBezTo>
                <a:cubicBezTo>
                  <a:pt x="653803" y="702991"/>
                  <a:pt x="651769" y="702991"/>
                  <a:pt x="653803" y="700936"/>
                </a:cubicBezTo>
                <a:cubicBezTo>
                  <a:pt x="655836" y="698882"/>
                  <a:pt x="659903" y="694774"/>
                  <a:pt x="663970" y="692719"/>
                </a:cubicBezTo>
                <a:close/>
                <a:moveTo>
                  <a:pt x="787014" y="692528"/>
                </a:moveTo>
                <a:cubicBezTo>
                  <a:pt x="788819" y="693300"/>
                  <a:pt x="790367" y="694844"/>
                  <a:pt x="791398" y="696902"/>
                </a:cubicBezTo>
                <a:cubicBezTo>
                  <a:pt x="789335" y="698961"/>
                  <a:pt x="785209" y="698961"/>
                  <a:pt x="785209" y="703078"/>
                </a:cubicBezTo>
                <a:cubicBezTo>
                  <a:pt x="785209" y="705136"/>
                  <a:pt x="785209" y="709253"/>
                  <a:pt x="787272" y="713370"/>
                </a:cubicBezTo>
                <a:cubicBezTo>
                  <a:pt x="789335" y="713370"/>
                  <a:pt x="791398" y="715428"/>
                  <a:pt x="793462" y="715428"/>
                </a:cubicBezTo>
                <a:cubicBezTo>
                  <a:pt x="795525" y="715428"/>
                  <a:pt x="795525" y="717487"/>
                  <a:pt x="793462" y="717487"/>
                </a:cubicBezTo>
                <a:cubicBezTo>
                  <a:pt x="793462" y="721603"/>
                  <a:pt x="787272" y="721603"/>
                  <a:pt x="785209" y="721603"/>
                </a:cubicBezTo>
                <a:cubicBezTo>
                  <a:pt x="783146" y="721603"/>
                  <a:pt x="781083" y="719545"/>
                  <a:pt x="779020" y="717487"/>
                </a:cubicBezTo>
                <a:cubicBezTo>
                  <a:pt x="779020" y="717487"/>
                  <a:pt x="781083" y="715428"/>
                  <a:pt x="779020" y="715428"/>
                </a:cubicBezTo>
                <a:cubicBezTo>
                  <a:pt x="779020" y="713370"/>
                  <a:pt x="776956" y="717487"/>
                  <a:pt x="774893" y="715428"/>
                </a:cubicBezTo>
                <a:cubicBezTo>
                  <a:pt x="772830" y="715428"/>
                  <a:pt x="770767" y="715428"/>
                  <a:pt x="768704" y="713370"/>
                </a:cubicBezTo>
                <a:cubicBezTo>
                  <a:pt x="766641" y="711311"/>
                  <a:pt x="768704" y="709253"/>
                  <a:pt x="768704" y="707195"/>
                </a:cubicBezTo>
                <a:cubicBezTo>
                  <a:pt x="768704" y="705136"/>
                  <a:pt x="770767" y="703078"/>
                  <a:pt x="772830" y="701019"/>
                </a:cubicBezTo>
                <a:cubicBezTo>
                  <a:pt x="774893" y="701019"/>
                  <a:pt x="776956" y="703078"/>
                  <a:pt x="776956" y="701019"/>
                </a:cubicBezTo>
                <a:cubicBezTo>
                  <a:pt x="776956" y="696902"/>
                  <a:pt x="776956" y="694844"/>
                  <a:pt x="781083" y="692786"/>
                </a:cubicBezTo>
                <a:cubicBezTo>
                  <a:pt x="783146" y="691757"/>
                  <a:pt x="785209" y="691757"/>
                  <a:pt x="787014" y="692528"/>
                </a:cubicBezTo>
                <a:close/>
                <a:moveTo>
                  <a:pt x="686629" y="690727"/>
                </a:moveTo>
                <a:lnTo>
                  <a:pt x="686961" y="690727"/>
                </a:lnTo>
                <a:lnTo>
                  <a:pt x="686961" y="691060"/>
                </a:lnTo>
                <a:lnTo>
                  <a:pt x="686629" y="691060"/>
                </a:lnTo>
                <a:close/>
                <a:moveTo>
                  <a:pt x="246400" y="690727"/>
                </a:moveTo>
                <a:cubicBezTo>
                  <a:pt x="250517" y="690727"/>
                  <a:pt x="250517" y="694844"/>
                  <a:pt x="252575" y="694844"/>
                </a:cubicBezTo>
                <a:cubicBezTo>
                  <a:pt x="254633" y="701019"/>
                  <a:pt x="256692" y="705136"/>
                  <a:pt x="256692" y="711311"/>
                </a:cubicBezTo>
                <a:cubicBezTo>
                  <a:pt x="256692" y="717487"/>
                  <a:pt x="254633" y="723662"/>
                  <a:pt x="252575" y="729837"/>
                </a:cubicBezTo>
                <a:cubicBezTo>
                  <a:pt x="246400" y="738070"/>
                  <a:pt x="234049" y="742187"/>
                  <a:pt x="223757" y="742187"/>
                </a:cubicBezTo>
                <a:cubicBezTo>
                  <a:pt x="217582" y="742187"/>
                  <a:pt x="209349" y="738070"/>
                  <a:pt x="207290" y="729837"/>
                </a:cubicBezTo>
                <a:cubicBezTo>
                  <a:pt x="205232" y="727778"/>
                  <a:pt x="207290" y="723662"/>
                  <a:pt x="209349" y="719545"/>
                </a:cubicBezTo>
                <a:cubicBezTo>
                  <a:pt x="211407" y="719545"/>
                  <a:pt x="213466" y="715428"/>
                  <a:pt x="215524" y="717487"/>
                </a:cubicBezTo>
                <a:cubicBezTo>
                  <a:pt x="217582" y="717487"/>
                  <a:pt x="219641" y="717487"/>
                  <a:pt x="219641" y="715428"/>
                </a:cubicBezTo>
                <a:cubicBezTo>
                  <a:pt x="221699" y="713370"/>
                  <a:pt x="223757" y="713370"/>
                  <a:pt x="225816" y="715428"/>
                </a:cubicBezTo>
                <a:cubicBezTo>
                  <a:pt x="227874" y="715428"/>
                  <a:pt x="231991" y="717487"/>
                  <a:pt x="231991" y="721603"/>
                </a:cubicBezTo>
                <a:cubicBezTo>
                  <a:pt x="231991" y="723662"/>
                  <a:pt x="229933" y="725720"/>
                  <a:pt x="229933" y="727778"/>
                </a:cubicBezTo>
                <a:cubicBezTo>
                  <a:pt x="227874" y="727778"/>
                  <a:pt x="225816" y="729837"/>
                  <a:pt x="225816" y="727778"/>
                </a:cubicBezTo>
                <a:cubicBezTo>
                  <a:pt x="225816" y="727778"/>
                  <a:pt x="225816" y="727778"/>
                  <a:pt x="223757" y="727778"/>
                </a:cubicBezTo>
                <a:cubicBezTo>
                  <a:pt x="221699" y="727778"/>
                  <a:pt x="219641" y="727778"/>
                  <a:pt x="219641" y="729837"/>
                </a:cubicBezTo>
                <a:cubicBezTo>
                  <a:pt x="221699" y="733954"/>
                  <a:pt x="225816" y="733954"/>
                  <a:pt x="227874" y="733954"/>
                </a:cubicBezTo>
                <a:cubicBezTo>
                  <a:pt x="236108" y="733954"/>
                  <a:pt x="244342" y="727778"/>
                  <a:pt x="248458" y="719545"/>
                </a:cubicBezTo>
                <a:cubicBezTo>
                  <a:pt x="252575" y="711311"/>
                  <a:pt x="252575" y="701019"/>
                  <a:pt x="246400" y="692786"/>
                </a:cubicBezTo>
                <a:cubicBezTo>
                  <a:pt x="246400" y="692786"/>
                  <a:pt x="246400" y="690727"/>
                  <a:pt x="246400" y="690727"/>
                </a:cubicBezTo>
                <a:close/>
                <a:moveTo>
                  <a:pt x="668203" y="688735"/>
                </a:moveTo>
                <a:cubicBezTo>
                  <a:pt x="672298" y="690797"/>
                  <a:pt x="672298" y="696983"/>
                  <a:pt x="674345" y="699045"/>
                </a:cubicBezTo>
                <a:cubicBezTo>
                  <a:pt x="674345" y="703169"/>
                  <a:pt x="672298" y="707292"/>
                  <a:pt x="670251" y="707292"/>
                </a:cubicBezTo>
                <a:cubicBezTo>
                  <a:pt x="672298" y="713478"/>
                  <a:pt x="672298" y="719664"/>
                  <a:pt x="670251" y="723787"/>
                </a:cubicBezTo>
                <a:cubicBezTo>
                  <a:pt x="668203" y="725849"/>
                  <a:pt x="666156" y="727911"/>
                  <a:pt x="664109" y="727911"/>
                </a:cubicBezTo>
                <a:cubicBezTo>
                  <a:pt x="662061" y="725849"/>
                  <a:pt x="668203" y="725849"/>
                  <a:pt x="668203" y="723787"/>
                </a:cubicBezTo>
                <a:lnTo>
                  <a:pt x="667412" y="718212"/>
                </a:lnTo>
                <a:lnTo>
                  <a:pt x="668037" y="717370"/>
                </a:lnTo>
                <a:lnTo>
                  <a:pt x="666994" y="715263"/>
                </a:lnTo>
                <a:lnTo>
                  <a:pt x="666156" y="709354"/>
                </a:lnTo>
                <a:lnTo>
                  <a:pt x="667817" y="705172"/>
                </a:lnTo>
                <a:lnTo>
                  <a:pt x="668037" y="705045"/>
                </a:lnTo>
                <a:lnTo>
                  <a:pt x="668037" y="704618"/>
                </a:lnTo>
                <a:lnTo>
                  <a:pt x="670251" y="699045"/>
                </a:lnTo>
                <a:cubicBezTo>
                  <a:pt x="670251" y="694921"/>
                  <a:pt x="668203" y="692859"/>
                  <a:pt x="666156" y="690797"/>
                </a:cubicBezTo>
                <a:cubicBezTo>
                  <a:pt x="666156" y="690797"/>
                  <a:pt x="668203" y="688735"/>
                  <a:pt x="668203" y="688735"/>
                </a:cubicBezTo>
                <a:close/>
                <a:moveTo>
                  <a:pt x="189014" y="686743"/>
                </a:moveTo>
                <a:cubicBezTo>
                  <a:pt x="193098" y="686743"/>
                  <a:pt x="191056" y="690848"/>
                  <a:pt x="193098" y="692901"/>
                </a:cubicBezTo>
                <a:cubicBezTo>
                  <a:pt x="195139" y="694953"/>
                  <a:pt x="197181" y="697005"/>
                  <a:pt x="199223" y="697005"/>
                </a:cubicBezTo>
                <a:cubicBezTo>
                  <a:pt x="201265" y="699058"/>
                  <a:pt x="203307" y="701110"/>
                  <a:pt x="205348" y="701110"/>
                </a:cubicBezTo>
                <a:cubicBezTo>
                  <a:pt x="209432" y="703162"/>
                  <a:pt x="213516" y="701110"/>
                  <a:pt x="215557" y="697005"/>
                </a:cubicBezTo>
                <a:cubicBezTo>
                  <a:pt x="215557" y="694953"/>
                  <a:pt x="217599" y="697005"/>
                  <a:pt x="219641" y="697005"/>
                </a:cubicBezTo>
                <a:cubicBezTo>
                  <a:pt x="221683" y="694953"/>
                  <a:pt x="223724" y="692901"/>
                  <a:pt x="223724" y="690848"/>
                </a:cubicBezTo>
                <a:cubicBezTo>
                  <a:pt x="223724" y="688796"/>
                  <a:pt x="223724" y="686743"/>
                  <a:pt x="227808" y="686743"/>
                </a:cubicBezTo>
                <a:cubicBezTo>
                  <a:pt x="227808" y="686743"/>
                  <a:pt x="227808" y="690848"/>
                  <a:pt x="227808" y="690848"/>
                </a:cubicBezTo>
                <a:cubicBezTo>
                  <a:pt x="227808" y="692901"/>
                  <a:pt x="227808" y="694953"/>
                  <a:pt x="227808" y="697005"/>
                </a:cubicBezTo>
                <a:cubicBezTo>
                  <a:pt x="223724" y="701110"/>
                  <a:pt x="221683" y="701110"/>
                  <a:pt x="217599" y="701110"/>
                </a:cubicBezTo>
                <a:cubicBezTo>
                  <a:pt x="215557" y="701110"/>
                  <a:pt x="217599" y="703162"/>
                  <a:pt x="217599" y="703162"/>
                </a:cubicBezTo>
                <a:cubicBezTo>
                  <a:pt x="215557" y="707267"/>
                  <a:pt x="211474" y="709319"/>
                  <a:pt x="207390" y="709319"/>
                </a:cubicBezTo>
                <a:cubicBezTo>
                  <a:pt x="203307" y="709319"/>
                  <a:pt x="201265" y="705214"/>
                  <a:pt x="199223" y="703162"/>
                </a:cubicBezTo>
                <a:cubicBezTo>
                  <a:pt x="197181" y="701110"/>
                  <a:pt x="199223" y="699058"/>
                  <a:pt x="195139" y="697005"/>
                </a:cubicBezTo>
                <a:cubicBezTo>
                  <a:pt x="193098" y="699058"/>
                  <a:pt x="191056" y="697005"/>
                  <a:pt x="189014" y="694953"/>
                </a:cubicBezTo>
                <a:cubicBezTo>
                  <a:pt x="189014" y="692901"/>
                  <a:pt x="186972" y="692901"/>
                  <a:pt x="186972" y="690848"/>
                </a:cubicBezTo>
                <a:cubicBezTo>
                  <a:pt x="189014" y="688796"/>
                  <a:pt x="189014" y="686743"/>
                  <a:pt x="189014" y="686743"/>
                </a:cubicBezTo>
                <a:close/>
                <a:moveTo>
                  <a:pt x="201146" y="684419"/>
                </a:moveTo>
                <a:lnTo>
                  <a:pt x="205134" y="686431"/>
                </a:lnTo>
                <a:lnTo>
                  <a:pt x="205287" y="686743"/>
                </a:lnTo>
                <a:lnTo>
                  <a:pt x="205597" y="686664"/>
                </a:lnTo>
                <a:lnTo>
                  <a:pt x="209420" y="688593"/>
                </a:lnTo>
                <a:cubicBezTo>
                  <a:pt x="211489" y="688593"/>
                  <a:pt x="215626" y="686506"/>
                  <a:pt x="217695" y="684419"/>
                </a:cubicBezTo>
                <a:cubicBezTo>
                  <a:pt x="219763" y="684419"/>
                  <a:pt x="219763" y="686506"/>
                  <a:pt x="221832" y="686506"/>
                </a:cubicBezTo>
                <a:cubicBezTo>
                  <a:pt x="221832" y="688593"/>
                  <a:pt x="221832" y="692767"/>
                  <a:pt x="219763" y="692767"/>
                </a:cubicBezTo>
                <a:cubicBezTo>
                  <a:pt x="217695" y="694854"/>
                  <a:pt x="213558" y="688593"/>
                  <a:pt x="211489" y="694854"/>
                </a:cubicBezTo>
                <a:cubicBezTo>
                  <a:pt x="213558" y="696940"/>
                  <a:pt x="211489" y="696940"/>
                  <a:pt x="209420" y="699027"/>
                </a:cubicBezTo>
                <a:cubicBezTo>
                  <a:pt x="207352" y="699027"/>
                  <a:pt x="205283" y="699027"/>
                  <a:pt x="203215" y="696940"/>
                </a:cubicBezTo>
                <a:cubicBezTo>
                  <a:pt x="203215" y="694854"/>
                  <a:pt x="203215" y="692767"/>
                  <a:pt x="201146" y="692767"/>
                </a:cubicBezTo>
                <a:cubicBezTo>
                  <a:pt x="201146" y="692767"/>
                  <a:pt x="197009" y="692767"/>
                  <a:pt x="197009" y="692767"/>
                </a:cubicBezTo>
                <a:cubicBezTo>
                  <a:pt x="194940" y="690680"/>
                  <a:pt x="194940" y="688593"/>
                  <a:pt x="194940" y="686506"/>
                </a:cubicBezTo>
                <a:cubicBezTo>
                  <a:pt x="197009" y="686506"/>
                  <a:pt x="199078" y="684419"/>
                  <a:pt x="201146" y="684419"/>
                </a:cubicBezTo>
                <a:close/>
                <a:moveTo>
                  <a:pt x="135301" y="684419"/>
                </a:moveTo>
                <a:cubicBezTo>
                  <a:pt x="135301" y="684419"/>
                  <a:pt x="137353" y="684419"/>
                  <a:pt x="137353" y="686488"/>
                </a:cubicBezTo>
                <a:cubicBezTo>
                  <a:pt x="135301" y="690625"/>
                  <a:pt x="137353" y="694762"/>
                  <a:pt x="139405" y="696831"/>
                </a:cubicBezTo>
                <a:cubicBezTo>
                  <a:pt x="143510" y="700968"/>
                  <a:pt x="147615" y="703037"/>
                  <a:pt x="151720" y="705106"/>
                </a:cubicBezTo>
                <a:cubicBezTo>
                  <a:pt x="153772" y="705106"/>
                  <a:pt x="153772" y="707174"/>
                  <a:pt x="151720" y="707174"/>
                </a:cubicBezTo>
                <a:cubicBezTo>
                  <a:pt x="145563" y="711311"/>
                  <a:pt x="139405" y="705106"/>
                  <a:pt x="133248" y="700968"/>
                </a:cubicBezTo>
                <a:cubicBezTo>
                  <a:pt x="131196" y="696831"/>
                  <a:pt x="131196" y="692694"/>
                  <a:pt x="131196" y="688557"/>
                </a:cubicBezTo>
                <a:cubicBezTo>
                  <a:pt x="131196" y="686488"/>
                  <a:pt x="131196" y="684419"/>
                  <a:pt x="135301" y="684419"/>
                </a:cubicBezTo>
                <a:close/>
                <a:moveTo>
                  <a:pt x="163730" y="683451"/>
                </a:moveTo>
                <a:cubicBezTo>
                  <a:pt x="164372" y="683259"/>
                  <a:pt x="165143" y="683515"/>
                  <a:pt x="166171" y="684542"/>
                </a:cubicBezTo>
                <a:cubicBezTo>
                  <a:pt x="162060" y="692756"/>
                  <a:pt x="157948" y="707131"/>
                  <a:pt x="164116" y="715344"/>
                </a:cubicBezTo>
                <a:cubicBezTo>
                  <a:pt x="170283" y="723558"/>
                  <a:pt x="178506" y="727665"/>
                  <a:pt x="188785" y="725612"/>
                </a:cubicBezTo>
                <a:cubicBezTo>
                  <a:pt x="188785" y="725612"/>
                  <a:pt x="190841" y="725612"/>
                  <a:pt x="192897" y="723558"/>
                </a:cubicBezTo>
                <a:cubicBezTo>
                  <a:pt x="190841" y="719451"/>
                  <a:pt x="186730" y="723558"/>
                  <a:pt x="184674" y="721505"/>
                </a:cubicBezTo>
                <a:cubicBezTo>
                  <a:pt x="182618" y="719451"/>
                  <a:pt x="180562" y="717398"/>
                  <a:pt x="180562" y="713291"/>
                </a:cubicBezTo>
                <a:cubicBezTo>
                  <a:pt x="180562" y="713291"/>
                  <a:pt x="182618" y="711237"/>
                  <a:pt x="184674" y="709184"/>
                </a:cubicBezTo>
                <a:cubicBezTo>
                  <a:pt x="184674" y="709184"/>
                  <a:pt x="188785" y="709184"/>
                  <a:pt x="190841" y="709184"/>
                </a:cubicBezTo>
                <a:cubicBezTo>
                  <a:pt x="190841" y="711237"/>
                  <a:pt x="192897" y="713291"/>
                  <a:pt x="194953" y="713291"/>
                </a:cubicBezTo>
                <a:cubicBezTo>
                  <a:pt x="197009" y="711237"/>
                  <a:pt x="199065" y="713291"/>
                  <a:pt x="201121" y="713291"/>
                </a:cubicBezTo>
                <a:cubicBezTo>
                  <a:pt x="203176" y="715344"/>
                  <a:pt x="203176" y="719451"/>
                  <a:pt x="205232" y="721505"/>
                </a:cubicBezTo>
                <a:cubicBezTo>
                  <a:pt x="203176" y="723558"/>
                  <a:pt x="203176" y="727665"/>
                  <a:pt x="201121" y="731772"/>
                </a:cubicBezTo>
                <a:cubicBezTo>
                  <a:pt x="197009" y="733826"/>
                  <a:pt x="192897" y="735879"/>
                  <a:pt x="188785" y="735879"/>
                </a:cubicBezTo>
                <a:cubicBezTo>
                  <a:pt x="182618" y="735879"/>
                  <a:pt x="176450" y="735879"/>
                  <a:pt x="172339" y="731772"/>
                </a:cubicBezTo>
                <a:cubicBezTo>
                  <a:pt x="170283" y="729719"/>
                  <a:pt x="166171" y="727665"/>
                  <a:pt x="164116" y="723558"/>
                </a:cubicBezTo>
                <a:cubicBezTo>
                  <a:pt x="155892" y="715344"/>
                  <a:pt x="151781" y="700970"/>
                  <a:pt x="157948" y="688649"/>
                </a:cubicBezTo>
                <a:cubicBezTo>
                  <a:pt x="161032" y="688649"/>
                  <a:pt x="161803" y="684029"/>
                  <a:pt x="163730" y="683451"/>
                </a:cubicBezTo>
                <a:close/>
                <a:moveTo>
                  <a:pt x="675590" y="681982"/>
                </a:moveTo>
                <a:cubicBezTo>
                  <a:pt x="676388" y="681853"/>
                  <a:pt x="677282" y="681982"/>
                  <a:pt x="678304" y="682498"/>
                </a:cubicBezTo>
                <a:cubicBezTo>
                  <a:pt x="682390" y="686623"/>
                  <a:pt x="686476" y="692810"/>
                  <a:pt x="684433" y="701059"/>
                </a:cubicBezTo>
                <a:cubicBezTo>
                  <a:pt x="682390" y="701059"/>
                  <a:pt x="682390" y="703122"/>
                  <a:pt x="682390" y="703122"/>
                </a:cubicBezTo>
                <a:cubicBezTo>
                  <a:pt x="682390" y="705184"/>
                  <a:pt x="684433" y="705184"/>
                  <a:pt x="684433" y="705184"/>
                </a:cubicBezTo>
                <a:cubicBezTo>
                  <a:pt x="684433" y="703122"/>
                  <a:pt x="684433" y="701059"/>
                  <a:pt x="684433" y="701059"/>
                </a:cubicBezTo>
                <a:cubicBezTo>
                  <a:pt x="688519" y="705184"/>
                  <a:pt x="690562" y="709309"/>
                  <a:pt x="692605" y="713434"/>
                </a:cubicBezTo>
                <a:cubicBezTo>
                  <a:pt x="690562" y="715496"/>
                  <a:pt x="692605" y="717559"/>
                  <a:pt x="690562" y="717559"/>
                </a:cubicBezTo>
                <a:lnTo>
                  <a:pt x="689984" y="717364"/>
                </a:lnTo>
                <a:lnTo>
                  <a:pt x="690562" y="715496"/>
                </a:lnTo>
                <a:cubicBezTo>
                  <a:pt x="690562" y="716527"/>
                  <a:pt x="690051" y="717043"/>
                  <a:pt x="689796" y="717301"/>
                </a:cubicBezTo>
                <a:lnTo>
                  <a:pt x="689984" y="717364"/>
                </a:lnTo>
                <a:lnTo>
                  <a:pt x="689285" y="719621"/>
                </a:lnTo>
                <a:cubicBezTo>
                  <a:pt x="688519" y="721168"/>
                  <a:pt x="687497" y="722715"/>
                  <a:pt x="686476" y="723746"/>
                </a:cubicBezTo>
                <a:cubicBezTo>
                  <a:pt x="684433" y="725808"/>
                  <a:pt x="680347" y="723746"/>
                  <a:pt x="680347" y="725808"/>
                </a:cubicBezTo>
                <a:cubicBezTo>
                  <a:pt x="680347" y="727871"/>
                  <a:pt x="680347" y="729933"/>
                  <a:pt x="680347" y="731996"/>
                </a:cubicBezTo>
                <a:cubicBezTo>
                  <a:pt x="680347" y="734058"/>
                  <a:pt x="678304" y="736121"/>
                  <a:pt x="678304" y="738183"/>
                </a:cubicBezTo>
                <a:cubicBezTo>
                  <a:pt x="676261" y="740245"/>
                  <a:pt x="674217" y="740245"/>
                  <a:pt x="674217" y="742308"/>
                </a:cubicBezTo>
                <a:cubicBezTo>
                  <a:pt x="672174" y="742308"/>
                  <a:pt x="672174" y="746433"/>
                  <a:pt x="674217" y="746433"/>
                </a:cubicBezTo>
                <a:cubicBezTo>
                  <a:pt x="676261" y="748495"/>
                  <a:pt x="678304" y="748495"/>
                  <a:pt x="680347" y="748495"/>
                </a:cubicBezTo>
                <a:cubicBezTo>
                  <a:pt x="678304" y="748495"/>
                  <a:pt x="674217" y="748495"/>
                  <a:pt x="672174" y="748495"/>
                </a:cubicBezTo>
                <a:cubicBezTo>
                  <a:pt x="672174" y="746433"/>
                  <a:pt x="672174" y="742308"/>
                  <a:pt x="672174" y="740245"/>
                </a:cubicBezTo>
                <a:cubicBezTo>
                  <a:pt x="670131" y="738183"/>
                  <a:pt x="668088" y="734058"/>
                  <a:pt x="666045" y="731996"/>
                </a:cubicBezTo>
                <a:cubicBezTo>
                  <a:pt x="666045" y="729933"/>
                  <a:pt x="668088" y="727871"/>
                  <a:pt x="670131" y="727871"/>
                </a:cubicBezTo>
                <a:cubicBezTo>
                  <a:pt x="674217" y="723746"/>
                  <a:pt x="676261" y="717559"/>
                  <a:pt x="674217" y="711372"/>
                </a:cubicBezTo>
                <a:cubicBezTo>
                  <a:pt x="672174" y="707247"/>
                  <a:pt x="676261" y="705184"/>
                  <a:pt x="676261" y="703122"/>
                </a:cubicBezTo>
                <a:cubicBezTo>
                  <a:pt x="676261" y="696935"/>
                  <a:pt x="674217" y="690747"/>
                  <a:pt x="670131" y="686623"/>
                </a:cubicBezTo>
                <a:cubicBezTo>
                  <a:pt x="671664" y="685076"/>
                  <a:pt x="673196" y="682369"/>
                  <a:pt x="675590" y="681982"/>
                </a:cubicBezTo>
                <a:close/>
                <a:moveTo>
                  <a:pt x="678329" y="680435"/>
                </a:moveTo>
                <a:cubicBezTo>
                  <a:pt x="682535" y="680435"/>
                  <a:pt x="684637" y="682538"/>
                  <a:pt x="684637" y="684641"/>
                </a:cubicBezTo>
                <a:cubicBezTo>
                  <a:pt x="684637" y="686743"/>
                  <a:pt x="684637" y="686743"/>
                  <a:pt x="684637" y="686743"/>
                </a:cubicBezTo>
                <a:cubicBezTo>
                  <a:pt x="682535" y="684641"/>
                  <a:pt x="680432" y="682538"/>
                  <a:pt x="678329" y="680435"/>
                </a:cubicBezTo>
                <a:close/>
                <a:moveTo>
                  <a:pt x="727558" y="676965"/>
                </a:moveTo>
                <a:cubicBezTo>
                  <a:pt x="728852" y="676965"/>
                  <a:pt x="729887" y="677480"/>
                  <a:pt x="729887" y="678508"/>
                </a:cubicBezTo>
                <a:cubicBezTo>
                  <a:pt x="727817" y="682621"/>
                  <a:pt x="727817" y="686734"/>
                  <a:pt x="727817" y="688791"/>
                </a:cubicBezTo>
                <a:cubicBezTo>
                  <a:pt x="723676" y="690847"/>
                  <a:pt x="719536" y="690847"/>
                  <a:pt x="717466" y="694960"/>
                </a:cubicBezTo>
                <a:cubicBezTo>
                  <a:pt x="717466" y="699073"/>
                  <a:pt x="717466" y="701130"/>
                  <a:pt x="717466" y="703187"/>
                </a:cubicBezTo>
                <a:cubicBezTo>
                  <a:pt x="715396" y="705243"/>
                  <a:pt x="713326" y="707300"/>
                  <a:pt x="713326" y="709356"/>
                </a:cubicBezTo>
                <a:cubicBezTo>
                  <a:pt x="711256" y="713469"/>
                  <a:pt x="711256" y="719639"/>
                  <a:pt x="715396" y="721695"/>
                </a:cubicBezTo>
                <a:cubicBezTo>
                  <a:pt x="719536" y="723752"/>
                  <a:pt x="717466" y="727865"/>
                  <a:pt x="719536" y="731978"/>
                </a:cubicBezTo>
                <a:cubicBezTo>
                  <a:pt x="723676" y="734035"/>
                  <a:pt x="725747" y="736091"/>
                  <a:pt x="729887" y="734035"/>
                </a:cubicBezTo>
                <a:cubicBezTo>
                  <a:pt x="734027" y="736091"/>
                  <a:pt x="731957" y="740204"/>
                  <a:pt x="734027" y="744317"/>
                </a:cubicBezTo>
                <a:cubicBezTo>
                  <a:pt x="736097" y="744317"/>
                  <a:pt x="736097" y="746374"/>
                  <a:pt x="736097" y="746374"/>
                </a:cubicBezTo>
                <a:cubicBezTo>
                  <a:pt x="731957" y="750487"/>
                  <a:pt x="727817" y="746374"/>
                  <a:pt x="723676" y="744317"/>
                </a:cubicBezTo>
                <a:cubicBezTo>
                  <a:pt x="723676" y="742261"/>
                  <a:pt x="721606" y="740204"/>
                  <a:pt x="719536" y="738148"/>
                </a:cubicBezTo>
                <a:cubicBezTo>
                  <a:pt x="719536" y="736091"/>
                  <a:pt x="719536" y="738148"/>
                  <a:pt x="717466" y="738148"/>
                </a:cubicBezTo>
                <a:cubicBezTo>
                  <a:pt x="715396" y="738148"/>
                  <a:pt x="713326" y="738148"/>
                  <a:pt x="711256" y="736091"/>
                </a:cubicBezTo>
                <a:cubicBezTo>
                  <a:pt x="709186" y="734035"/>
                  <a:pt x="707116" y="731978"/>
                  <a:pt x="707116" y="727865"/>
                </a:cubicBezTo>
                <a:cubicBezTo>
                  <a:pt x="707116" y="725808"/>
                  <a:pt x="709186" y="723752"/>
                  <a:pt x="707116" y="721695"/>
                </a:cubicBezTo>
                <a:cubicBezTo>
                  <a:pt x="705045" y="719639"/>
                  <a:pt x="702975" y="715526"/>
                  <a:pt x="702975" y="711413"/>
                </a:cubicBezTo>
                <a:cubicBezTo>
                  <a:pt x="700905" y="709356"/>
                  <a:pt x="700905" y="705243"/>
                  <a:pt x="702975" y="703187"/>
                </a:cubicBezTo>
                <a:cubicBezTo>
                  <a:pt x="702975" y="701130"/>
                  <a:pt x="707116" y="701130"/>
                  <a:pt x="707116" y="701130"/>
                </a:cubicBezTo>
                <a:cubicBezTo>
                  <a:pt x="707116" y="697017"/>
                  <a:pt x="707116" y="690847"/>
                  <a:pt x="709186" y="688791"/>
                </a:cubicBezTo>
                <a:cubicBezTo>
                  <a:pt x="711256" y="686734"/>
                  <a:pt x="713326" y="686734"/>
                  <a:pt x="715396" y="686734"/>
                </a:cubicBezTo>
                <a:cubicBezTo>
                  <a:pt x="717466" y="686734"/>
                  <a:pt x="717466" y="688791"/>
                  <a:pt x="719536" y="686734"/>
                </a:cubicBezTo>
                <a:cubicBezTo>
                  <a:pt x="719536" y="686734"/>
                  <a:pt x="719536" y="684678"/>
                  <a:pt x="719536" y="684678"/>
                </a:cubicBezTo>
                <a:cubicBezTo>
                  <a:pt x="719536" y="682621"/>
                  <a:pt x="721606" y="678508"/>
                  <a:pt x="723676" y="678508"/>
                </a:cubicBezTo>
                <a:cubicBezTo>
                  <a:pt x="724711" y="677480"/>
                  <a:pt x="726264" y="676965"/>
                  <a:pt x="727558" y="676965"/>
                </a:cubicBezTo>
                <a:close/>
                <a:moveTo>
                  <a:pt x="123036" y="676451"/>
                </a:moveTo>
                <a:cubicBezTo>
                  <a:pt x="125098" y="680556"/>
                  <a:pt x="129222" y="680556"/>
                  <a:pt x="129222" y="682608"/>
                </a:cubicBezTo>
                <a:cubicBezTo>
                  <a:pt x="127160" y="688766"/>
                  <a:pt x="129222" y="696975"/>
                  <a:pt x="133345" y="703132"/>
                </a:cubicBezTo>
                <a:cubicBezTo>
                  <a:pt x="137469" y="709289"/>
                  <a:pt x="145716" y="713394"/>
                  <a:pt x="151903" y="711341"/>
                </a:cubicBezTo>
                <a:cubicBezTo>
                  <a:pt x="153964" y="711341"/>
                  <a:pt x="153964" y="711341"/>
                  <a:pt x="153964" y="711341"/>
                </a:cubicBezTo>
                <a:cubicBezTo>
                  <a:pt x="153964" y="713394"/>
                  <a:pt x="158088" y="717498"/>
                  <a:pt x="156027" y="719551"/>
                </a:cubicBezTo>
                <a:cubicBezTo>
                  <a:pt x="153964" y="721603"/>
                  <a:pt x="149841" y="721603"/>
                  <a:pt x="147778" y="721603"/>
                </a:cubicBezTo>
                <a:cubicBezTo>
                  <a:pt x="143655" y="721603"/>
                  <a:pt x="141593" y="717498"/>
                  <a:pt x="139531" y="713394"/>
                </a:cubicBezTo>
                <a:cubicBezTo>
                  <a:pt x="137469" y="713394"/>
                  <a:pt x="135407" y="717498"/>
                  <a:pt x="131283" y="715446"/>
                </a:cubicBezTo>
                <a:cubicBezTo>
                  <a:pt x="127160" y="715446"/>
                  <a:pt x="125098" y="711341"/>
                  <a:pt x="120974" y="709289"/>
                </a:cubicBezTo>
                <a:cubicBezTo>
                  <a:pt x="118912" y="705184"/>
                  <a:pt x="118912" y="699027"/>
                  <a:pt x="120974" y="694922"/>
                </a:cubicBezTo>
                <a:cubicBezTo>
                  <a:pt x="123036" y="694922"/>
                  <a:pt x="125098" y="692870"/>
                  <a:pt x="123036" y="692870"/>
                </a:cubicBezTo>
                <a:cubicBezTo>
                  <a:pt x="120974" y="690818"/>
                  <a:pt x="118912" y="688766"/>
                  <a:pt x="118912" y="686713"/>
                </a:cubicBezTo>
                <a:cubicBezTo>
                  <a:pt x="118912" y="682608"/>
                  <a:pt x="118912" y="678504"/>
                  <a:pt x="123036" y="676451"/>
                </a:cubicBezTo>
                <a:close/>
                <a:moveTo>
                  <a:pt x="211429" y="672136"/>
                </a:moveTo>
                <a:cubicBezTo>
                  <a:pt x="211429" y="672136"/>
                  <a:pt x="211429" y="674222"/>
                  <a:pt x="211429" y="676309"/>
                </a:cubicBezTo>
                <a:cubicBezTo>
                  <a:pt x="211429" y="678396"/>
                  <a:pt x="215524" y="682570"/>
                  <a:pt x="213477" y="684657"/>
                </a:cubicBezTo>
                <a:lnTo>
                  <a:pt x="205597" y="686664"/>
                </a:lnTo>
                <a:lnTo>
                  <a:pt x="205134" y="686431"/>
                </a:lnTo>
                <a:lnTo>
                  <a:pt x="203240" y="682570"/>
                </a:lnTo>
                <a:cubicBezTo>
                  <a:pt x="205287" y="678396"/>
                  <a:pt x="209382" y="676309"/>
                  <a:pt x="211429" y="672136"/>
                </a:cubicBezTo>
                <a:close/>
                <a:moveTo>
                  <a:pt x="791688" y="667695"/>
                </a:moveTo>
                <a:cubicBezTo>
                  <a:pt x="793496" y="667183"/>
                  <a:pt x="795561" y="667183"/>
                  <a:pt x="797627" y="668207"/>
                </a:cubicBezTo>
                <a:cubicBezTo>
                  <a:pt x="799693" y="670254"/>
                  <a:pt x="799693" y="672302"/>
                  <a:pt x="801759" y="674349"/>
                </a:cubicBezTo>
                <a:cubicBezTo>
                  <a:pt x="803824" y="676396"/>
                  <a:pt x="803824" y="672302"/>
                  <a:pt x="805890" y="672302"/>
                </a:cubicBezTo>
                <a:cubicBezTo>
                  <a:pt x="810022" y="670254"/>
                  <a:pt x="812088" y="672302"/>
                  <a:pt x="814153" y="672302"/>
                </a:cubicBezTo>
                <a:cubicBezTo>
                  <a:pt x="820351" y="676396"/>
                  <a:pt x="822416" y="682538"/>
                  <a:pt x="822416" y="688680"/>
                </a:cubicBezTo>
                <a:cubicBezTo>
                  <a:pt x="820351" y="690727"/>
                  <a:pt x="818285" y="690727"/>
                  <a:pt x="816219" y="694822"/>
                </a:cubicBezTo>
                <a:cubicBezTo>
                  <a:pt x="816219" y="696869"/>
                  <a:pt x="816219" y="700964"/>
                  <a:pt x="814153" y="700964"/>
                </a:cubicBezTo>
                <a:cubicBezTo>
                  <a:pt x="805890" y="703011"/>
                  <a:pt x="797627" y="703011"/>
                  <a:pt x="793496" y="696869"/>
                </a:cubicBezTo>
                <a:cubicBezTo>
                  <a:pt x="789364" y="692775"/>
                  <a:pt x="793496" y="688680"/>
                  <a:pt x="789364" y="686633"/>
                </a:cubicBezTo>
                <a:cubicBezTo>
                  <a:pt x="787298" y="684585"/>
                  <a:pt x="785233" y="682538"/>
                  <a:pt x="785233" y="678443"/>
                </a:cubicBezTo>
                <a:cubicBezTo>
                  <a:pt x="785233" y="674349"/>
                  <a:pt x="785233" y="672302"/>
                  <a:pt x="787298" y="670254"/>
                </a:cubicBezTo>
                <a:cubicBezTo>
                  <a:pt x="788331" y="669230"/>
                  <a:pt x="789881" y="668207"/>
                  <a:pt x="791688" y="667695"/>
                </a:cubicBezTo>
                <a:close/>
                <a:moveTo>
                  <a:pt x="112708" y="663835"/>
                </a:moveTo>
                <a:cubicBezTo>
                  <a:pt x="112708" y="667952"/>
                  <a:pt x="123031" y="674127"/>
                  <a:pt x="116837" y="678244"/>
                </a:cubicBezTo>
                <a:cubicBezTo>
                  <a:pt x="116837" y="682361"/>
                  <a:pt x="114773" y="686478"/>
                  <a:pt x="116837" y="688536"/>
                </a:cubicBezTo>
                <a:cubicBezTo>
                  <a:pt x="120966" y="692653"/>
                  <a:pt x="120966" y="692653"/>
                  <a:pt x="120966" y="692653"/>
                </a:cubicBezTo>
                <a:cubicBezTo>
                  <a:pt x="116837" y="696770"/>
                  <a:pt x="116837" y="702945"/>
                  <a:pt x="118902" y="707062"/>
                </a:cubicBezTo>
                <a:cubicBezTo>
                  <a:pt x="120966" y="713237"/>
                  <a:pt x="127160" y="719412"/>
                  <a:pt x="133354" y="717354"/>
                </a:cubicBezTo>
                <a:cubicBezTo>
                  <a:pt x="135419" y="717354"/>
                  <a:pt x="137483" y="717354"/>
                  <a:pt x="139548" y="717354"/>
                </a:cubicBezTo>
                <a:cubicBezTo>
                  <a:pt x="141612" y="721470"/>
                  <a:pt x="145742" y="725587"/>
                  <a:pt x="149872" y="725587"/>
                </a:cubicBezTo>
                <a:cubicBezTo>
                  <a:pt x="151936" y="727646"/>
                  <a:pt x="151936" y="723529"/>
                  <a:pt x="154001" y="723529"/>
                </a:cubicBezTo>
                <a:cubicBezTo>
                  <a:pt x="156065" y="723529"/>
                  <a:pt x="156065" y="721470"/>
                  <a:pt x="158130" y="721470"/>
                </a:cubicBezTo>
                <a:cubicBezTo>
                  <a:pt x="166388" y="731762"/>
                  <a:pt x="166388" y="731762"/>
                  <a:pt x="166388" y="731762"/>
                </a:cubicBezTo>
                <a:cubicBezTo>
                  <a:pt x="164324" y="733821"/>
                  <a:pt x="162259" y="733821"/>
                  <a:pt x="160195" y="735879"/>
                </a:cubicBezTo>
                <a:cubicBezTo>
                  <a:pt x="154001" y="735879"/>
                  <a:pt x="151936" y="727646"/>
                  <a:pt x="147806" y="731762"/>
                </a:cubicBezTo>
                <a:cubicBezTo>
                  <a:pt x="147806" y="735879"/>
                  <a:pt x="143677" y="735879"/>
                  <a:pt x="141612" y="735879"/>
                </a:cubicBezTo>
                <a:cubicBezTo>
                  <a:pt x="137483" y="735879"/>
                  <a:pt x="135419" y="733821"/>
                  <a:pt x="133354" y="731762"/>
                </a:cubicBezTo>
                <a:cubicBezTo>
                  <a:pt x="129225" y="725587"/>
                  <a:pt x="129225" y="725587"/>
                  <a:pt x="129225" y="725587"/>
                </a:cubicBezTo>
                <a:cubicBezTo>
                  <a:pt x="127160" y="727646"/>
                  <a:pt x="120966" y="727646"/>
                  <a:pt x="116837" y="725587"/>
                </a:cubicBezTo>
                <a:cubicBezTo>
                  <a:pt x="112708" y="721470"/>
                  <a:pt x="110643" y="717354"/>
                  <a:pt x="108579" y="711179"/>
                </a:cubicBezTo>
                <a:cubicBezTo>
                  <a:pt x="106514" y="707062"/>
                  <a:pt x="112708" y="705003"/>
                  <a:pt x="110643" y="702945"/>
                </a:cubicBezTo>
                <a:cubicBezTo>
                  <a:pt x="106514" y="700886"/>
                  <a:pt x="102385" y="698828"/>
                  <a:pt x="102385" y="694711"/>
                </a:cubicBezTo>
                <a:cubicBezTo>
                  <a:pt x="100320" y="690594"/>
                  <a:pt x="100320" y="686478"/>
                  <a:pt x="104449" y="682361"/>
                </a:cubicBezTo>
                <a:cubicBezTo>
                  <a:pt x="104449" y="680303"/>
                  <a:pt x="108579" y="682361"/>
                  <a:pt x="106514" y="678244"/>
                </a:cubicBezTo>
                <a:cubicBezTo>
                  <a:pt x="106514" y="676186"/>
                  <a:pt x="106514" y="674127"/>
                  <a:pt x="104449" y="672069"/>
                </a:cubicBezTo>
                <a:cubicBezTo>
                  <a:pt x="106514" y="667952"/>
                  <a:pt x="106514" y="663835"/>
                  <a:pt x="112708" y="663835"/>
                </a:cubicBezTo>
                <a:close/>
                <a:moveTo>
                  <a:pt x="752439" y="663647"/>
                </a:moveTo>
                <a:cubicBezTo>
                  <a:pt x="756545" y="662874"/>
                  <a:pt x="760652" y="662874"/>
                  <a:pt x="764759" y="663905"/>
                </a:cubicBezTo>
                <a:cubicBezTo>
                  <a:pt x="770920" y="663905"/>
                  <a:pt x="777080" y="668027"/>
                  <a:pt x="781187" y="672149"/>
                </a:cubicBezTo>
                <a:cubicBezTo>
                  <a:pt x="783241" y="672149"/>
                  <a:pt x="783241" y="674210"/>
                  <a:pt x="781187" y="674210"/>
                </a:cubicBezTo>
                <a:cubicBezTo>
                  <a:pt x="779134" y="674210"/>
                  <a:pt x="779134" y="672149"/>
                  <a:pt x="777080" y="672149"/>
                </a:cubicBezTo>
                <a:cubicBezTo>
                  <a:pt x="768866" y="668027"/>
                  <a:pt x="760652" y="668027"/>
                  <a:pt x="752439" y="670088"/>
                </a:cubicBezTo>
                <a:cubicBezTo>
                  <a:pt x="746278" y="674210"/>
                  <a:pt x="740118" y="678333"/>
                  <a:pt x="738064" y="684516"/>
                </a:cubicBezTo>
                <a:cubicBezTo>
                  <a:pt x="738064" y="688639"/>
                  <a:pt x="736011" y="690700"/>
                  <a:pt x="738064" y="694822"/>
                </a:cubicBezTo>
                <a:cubicBezTo>
                  <a:pt x="740118" y="696883"/>
                  <a:pt x="742171" y="696883"/>
                  <a:pt x="744225" y="696883"/>
                </a:cubicBezTo>
                <a:cubicBezTo>
                  <a:pt x="746278" y="694822"/>
                  <a:pt x="742171" y="692761"/>
                  <a:pt x="744225" y="690700"/>
                </a:cubicBezTo>
                <a:cubicBezTo>
                  <a:pt x="746278" y="688639"/>
                  <a:pt x="746278" y="686577"/>
                  <a:pt x="748332" y="686577"/>
                </a:cubicBezTo>
                <a:cubicBezTo>
                  <a:pt x="750385" y="686577"/>
                  <a:pt x="752439" y="686577"/>
                  <a:pt x="754492" y="688639"/>
                </a:cubicBezTo>
                <a:cubicBezTo>
                  <a:pt x="756545" y="690700"/>
                  <a:pt x="756545" y="692761"/>
                  <a:pt x="756545" y="692761"/>
                </a:cubicBezTo>
                <a:cubicBezTo>
                  <a:pt x="756545" y="694822"/>
                  <a:pt x="754492" y="694822"/>
                  <a:pt x="756545" y="696883"/>
                </a:cubicBezTo>
                <a:cubicBezTo>
                  <a:pt x="758599" y="696883"/>
                  <a:pt x="758599" y="698944"/>
                  <a:pt x="760652" y="701005"/>
                </a:cubicBezTo>
                <a:cubicBezTo>
                  <a:pt x="760652" y="703067"/>
                  <a:pt x="760652" y="705128"/>
                  <a:pt x="758599" y="707189"/>
                </a:cubicBezTo>
                <a:cubicBezTo>
                  <a:pt x="754492" y="711311"/>
                  <a:pt x="748332" y="711311"/>
                  <a:pt x="744225" y="709250"/>
                </a:cubicBezTo>
                <a:cubicBezTo>
                  <a:pt x="738064" y="709250"/>
                  <a:pt x="736011" y="703067"/>
                  <a:pt x="733957" y="701005"/>
                </a:cubicBezTo>
                <a:cubicBezTo>
                  <a:pt x="729850" y="694822"/>
                  <a:pt x="727797" y="686577"/>
                  <a:pt x="731904" y="678333"/>
                </a:cubicBezTo>
                <a:cubicBezTo>
                  <a:pt x="733957" y="676272"/>
                  <a:pt x="738064" y="672149"/>
                  <a:pt x="740118" y="668027"/>
                </a:cubicBezTo>
                <a:cubicBezTo>
                  <a:pt x="744225" y="665966"/>
                  <a:pt x="748332" y="664420"/>
                  <a:pt x="752439" y="663647"/>
                </a:cubicBezTo>
                <a:close/>
                <a:moveTo>
                  <a:pt x="821379" y="659403"/>
                </a:moveTo>
                <a:cubicBezTo>
                  <a:pt x="822416" y="659918"/>
                  <a:pt x="823454" y="660947"/>
                  <a:pt x="824491" y="661976"/>
                </a:cubicBezTo>
                <a:cubicBezTo>
                  <a:pt x="830716" y="666093"/>
                  <a:pt x="820341" y="672268"/>
                  <a:pt x="822416" y="678443"/>
                </a:cubicBezTo>
                <a:cubicBezTo>
                  <a:pt x="820341" y="674327"/>
                  <a:pt x="814116" y="670210"/>
                  <a:pt x="814116" y="664035"/>
                </a:cubicBezTo>
                <a:cubicBezTo>
                  <a:pt x="814116" y="661976"/>
                  <a:pt x="816191" y="659918"/>
                  <a:pt x="818266" y="659918"/>
                </a:cubicBezTo>
                <a:cubicBezTo>
                  <a:pt x="819304" y="658889"/>
                  <a:pt x="820341" y="658889"/>
                  <a:pt x="821379" y="659403"/>
                </a:cubicBezTo>
                <a:close/>
                <a:moveTo>
                  <a:pt x="213591" y="655868"/>
                </a:moveTo>
                <a:cubicBezTo>
                  <a:pt x="215641" y="655868"/>
                  <a:pt x="217692" y="659976"/>
                  <a:pt x="219742" y="659976"/>
                </a:cubicBezTo>
                <a:cubicBezTo>
                  <a:pt x="221793" y="666139"/>
                  <a:pt x="223844" y="672301"/>
                  <a:pt x="227945" y="674356"/>
                </a:cubicBezTo>
                <a:cubicBezTo>
                  <a:pt x="229995" y="678464"/>
                  <a:pt x="234097" y="676410"/>
                  <a:pt x="236147" y="678464"/>
                </a:cubicBezTo>
                <a:cubicBezTo>
                  <a:pt x="240248" y="682573"/>
                  <a:pt x="242299" y="684627"/>
                  <a:pt x="246400" y="688735"/>
                </a:cubicBezTo>
                <a:cubicBezTo>
                  <a:pt x="246400" y="688735"/>
                  <a:pt x="244349" y="688735"/>
                  <a:pt x="242299" y="688735"/>
                </a:cubicBezTo>
                <a:cubicBezTo>
                  <a:pt x="238198" y="688735"/>
                  <a:pt x="234097" y="686681"/>
                  <a:pt x="234097" y="682573"/>
                </a:cubicBezTo>
                <a:cubicBezTo>
                  <a:pt x="232046" y="680518"/>
                  <a:pt x="229995" y="684627"/>
                  <a:pt x="227945" y="684627"/>
                </a:cubicBezTo>
                <a:cubicBezTo>
                  <a:pt x="223844" y="684627"/>
                  <a:pt x="217692" y="682573"/>
                  <a:pt x="215641" y="678464"/>
                </a:cubicBezTo>
                <a:cubicBezTo>
                  <a:pt x="213591" y="674356"/>
                  <a:pt x="213591" y="668193"/>
                  <a:pt x="211540" y="662030"/>
                </a:cubicBezTo>
                <a:cubicBezTo>
                  <a:pt x="213591" y="659976"/>
                  <a:pt x="211540" y="657922"/>
                  <a:pt x="213591" y="655868"/>
                </a:cubicBezTo>
                <a:close/>
                <a:moveTo>
                  <a:pt x="100605" y="649851"/>
                </a:moveTo>
                <a:lnTo>
                  <a:pt x="102822" y="652205"/>
                </a:lnTo>
                <a:cubicBezTo>
                  <a:pt x="104617" y="653233"/>
                  <a:pt x="106667" y="653747"/>
                  <a:pt x="108718" y="653747"/>
                </a:cubicBezTo>
                <a:cubicBezTo>
                  <a:pt x="110768" y="653747"/>
                  <a:pt x="110768" y="655803"/>
                  <a:pt x="110768" y="657860"/>
                </a:cubicBezTo>
                <a:cubicBezTo>
                  <a:pt x="108718" y="657860"/>
                  <a:pt x="106667" y="655803"/>
                  <a:pt x="104617" y="655803"/>
                </a:cubicBezTo>
                <a:cubicBezTo>
                  <a:pt x="103591" y="654775"/>
                  <a:pt x="102566" y="653747"/>
                  <a:pt x="101797" y="652719"/>
                </a:cubicBezTo>
                <a:close/>
                <a:moveTo>
                  <a:pt x="100402" y="649635"/>
                </a:moveTo>
                <a:lnTo>
                  <a:pt x="100516" y="649635"/>
                </a:lnTo>
                <a:lnTo>
                  <a:pt x="100605" y="649851"/>
                </a:lnTo>
                <a:close/>
                <a:moveTo>
                  <a:pt x="758578" y="643252"/>
                </a:moveTo>
                <a:cubicBezTo>
                  <a:pt x="760617" y="643252"/>
                  <a:pt x="762657" y="643252"/>
                  <a:pt x="762657" y="645327"/>
                </a:cubicBezTo>
                <a:cubicBezTo>
                  <a:pt x="760617" y="647402"/>
                  <a:pt x="758578" y="645327"/>
                  <a:pt x="754499" y="647402"/>
                </a:cubicBezTo>
                <a:cubicBezTo>
                  <a:pt x="750420" y="647402"/>
                  <a:pt x="750420" y="653626"/>
                  <a:pt x="750420" y="657776"/>
                </a:cubicBezTo>
                <a:cubicBezTo>
                  <a:pt x="750420" y="657776"/>
                  <a:pt x="752460" y="659851"/>
                  <a:pt x="752460" y="659851"/>
                </a:cubicBezTo>
                <a:cubicBezTo>
                  <a:pt x="750420" y="659851"/>
                  <a:pt x="750420" y="657776"/>
                  <a:pt x="748381" y="657776"/>
                </a:cubicBezTo>
                <a:cubicBezTo>
                  <a:pt x="750420" y="653626"/>
                  <a:pt x="748381" y="649476"/>
                  <a:pt x="752460" y="647402"/>
                </a:cubicBezTo>
                <a:cubicBezTo>
                  <a:pt x="752460" y="645327"/>
                  <a:pt x="754499" y="643252"/>
                  <a:pt x="758578" y="643252"/>
                </a:cubicBezTo>
                <a:close/>
                <a:moveTo>
                  <a:pt x="816203" y="640815"/>
                </a:moveTo>
                <a:cubicBezTo>
                  <a:pt x="817751" y="640815"/>
                  <a:pt x="819298" y="641331"/>
                  <a:pt x="820330" y="643394"/>
                </a:cubicBezTo>
                <a:cubicBezTo>
                  <a:pt x="822393" y="645457"/>
                  <a:pt x="820330" y="647520"/>
                  <a:pt x="822393" y="649583"/>
                </a:cubicBezTo>
                <a:cubicBezTo>
                  <a:pt x="824456" y="647520"/>
                  <a:pt x="826519" y="649583"/>
                  <a:pt x="828582" y="649583"/>
                </a:cubicBezTo>
                <a:cubicBezTo>
                  <a:pt x="830645" y="651646"/>
                  <a:pt x="832708" y="655773"/>
                  <a:pt x="830645" y="659899"/>
                </a:cubicBezTo>
                <a:cubicBezTo>
                  <a:pt x="830645" y="661962"/>
                  <a:pt x="830645" y="664025"/>
                  <a:pt x="828582" y="664025"/>
                </a:cubicBezTo>
                <a:cubicBezTo>
                  <a:pt x="826519" y="661962"/>
                  <a:pt x="824456" y="657836"/>
                  <a:pt x="820330" y="657836"/>
                </a:cubicBezTo>
                <a:cubicBezTo>
                  <a:pt x="818267" y="655773"/>
                  <a:pt x="816203" y="657836"/>
                  <a:pt x="814140" y="657836"/>
                </a:cubicBezTo>
                <a:cubicBezTo>
                  <a:pt x="812077" y="659899"/>
                  <a:pt x="812077" y="664025"/>
                  <a:pt x="810014" y="668152"/>
                </a:cubicBezTo>
                <a:cubicBezTo>
                  <a:pt x="810014" y="668152"/>
                  <a:pt x="807951" y="668152"/>
                  <a:pt x="805888" y="666088"/>
                </a:cubicBezTo>
                <a:cubicBezTo>
                  <a:pt x="803824" y="664025"/>
                  <a:pt x="803824" y="659899"/>
                  <a:pt x="803824" y="657836"/>
                </a:cubicBezTo>
                <a:cubicBezTo>
                  <a:pt x="803824" y="653709"/>
                  <a:pt x="805888" y="653709"/>
                  <a:pt x="807951" y="651646"/>
                </a:cubicBezTo>
                <a:cubicBezTo>
                  <a:pt x="805888" y="651646"/>
                  <a:pt x="805888" y="647520"/>
                  <a:pt x="805888" y="645457"/>
                </a:cubicBezTo>
                <a:cubicBezTo>
                  <a:pt x="807951" y="643394"/>
                  <a:pt x="810014" y="641331"/>
                  <a:pt x="812077" y="641331"/>
                </a:cubicBezTo>
                <a:cubicBezTo>
                  <a:pt x="813109" y="641331"/>
                  <a:pt x="814656" y="640815"/>
                  <a:pt x="816203" y="640815"/>
                </a:cubicBezTo>
                <a:close/>
                <a:moveTo>
                  <a:pt x="181980" y="640294"/>
                </a:moveTo>
                <a:cubicBezTo>
                  <a:pt x="186875" y="639781"/>
                  <a:pt x="192028" y="640294"/>
                  <a:pt x="197181" y="641320"/>
                </a:cubicBezTo>
                <a:cubicBezTo>
                  <a:pt x="197181" y="647477"/>
                  <a:pt x="197181" y="653634"/>
                  <a:pt x="201304" y="655686"/>
                </a:cubicBezTo>
                <a:cubicBezTo>
                  <a:pt x="203365" y="655686"/>
                  <a:pt x="205426" y="655686"/>
                  <a:pt x="207487" y="657739"/>
                </a:cubicBezTo>
                <a:cubicBezTo>
                  <a:pt x="209548" y="663896"/>
                  <a:pt x="209548" y="674158"/>
                  <a:pt x="203365" y="678262"/>
                </a:cubicBezTo>
                <a:cubicBezTo>
                  <a:pt x="199242" y="682367"/>
                  <a:pt x="195120" y="684419"/>
                  <a:pt x="188936" y="682367"/>
                </a:cubicBezTo>
                <a:cubicBezTo>
                  <a:pt x="186875" y="682367"/>
                  <a:pt x="184814" y="680314"/>
                  <a:pt x="180692" y="680314"/>
                </a:cubicBezTo>
                <a:cubicBezTo>
                  <a:pt x="178631" y="682367"/>
                  <a:pt x="176570" y="684419"/>
                  <a:pt x="174508" y="682367"/>
                </a:cubicBezTo>
                <a:cubicBezTo>
                  <a:pt x="168325" y="682367"/>
                  <a:pt x="166264" y="680314"/>
                  <a:pt x="162142" y="678262"/>
                </a:cubicBezTo>
                <a:cubicBezTo>
                  <a:pt x="160080" y="676210"/>
                  <a:pt x="160080" y="670053"/>
                  <a:pt x="162142" y="668001"/>
                </a:cubicBezTo>
                <a:cubicBezTo>
                  <a:pt x="162142" y="663896"/>
                  <a:pt x="164203" y="661843"/>
                  <a:pt x="168325" y="661843"/>
                </a:cubicBezTo>
                <a:cubicBezTo>
                  <a:pt x="170386" y="657739"/>
                  <a:pt x="166264" y="657739"/>
                  <a:pt x="166264" y="655686"/>
                </a:cubicBezTo>
                <a:cubicBezTo>
                  <a:pt x="166264" y="651582"/>
                  <a:pt x="168325" y="649529"/>
                  <a:pt x="168325" y="645425"/>
                </a:cubicBezTo>
                <a:cubicBezTo>
                  <a:pt x="172447" y="642346"/>
                  <a:pt x="177085" y="640807"/>
                  <a:pt x="181980" y="640294"/>
                </a:cubicBezTo>
                <a:close/>
                <a:moveTo>
                  <a:pt x="744131" y="630968"/>
                </a:moveTo>
                <a:cubicBezTo>
                  <a:pt x="746190" y="630968"/>
                  <a:pt x="748248" y="630968"/>
                  <a:pt x="750306" y="633022"/>
                </a:cubicBezTo>
                <a:cubicBezTo>
                  <a:pt x="750306" y="633022"/>
                  <a:pt x="750306" y="635076"/>
                  <a:pt x="752365" y="635076"/>
                </a:cubicBezTo>
                <a:cubicBezTo>
                  <a:pt x="754423" y="635076"/>
                  <a:pt x="756482" y="633022"/>
                  <a:pt x="758540" y="633022"/>
                </a:cubicBezTo>
                <a:cubicBezTo>
                  <a:pt x="760598" y="635076"/>
                  <a:pt x="762657" y="635076"/>
                  <a:pt x="762657" y="637130"/>
                </a:cubicBezTo>
                <a:cubicBezTo>
                  <a:pt x="760598" y="639185"/>
                  <a:pt x="762657" y="641239"/>
                  <a:pt x="760598" y="641239"/>
                </a:cubicBezTo>
                <a:cubicBezTo>
                  <a:pt x="756482" y="641239"/>
                  <a:pt x="750306" y="641239"/>
                  <a:pt x="748248" y="645348"/>
                </a:cubicBezTo>
                <a:cubicBezTo>
                  <a:pt x="746190" y="651510"/>
                  <a:pt x="746190" y="655619"/>
                  <a:pt x="748248" y="661781"/>
                </a:cubicBezTo>
                <a:cubicBezTo>
                  <a:pt x="746190" y="663836"/>
                  <a:pt x="744131" y="663836"/>
                  <a:pt x="740014" y="663836"/>
                </a:cubicBezTo>
                <a:cubicBezTo>
                  <a:pt x="737956" y="663836"/>
                  <a:pt x="737956" y="663836"/>
                  <a:pt x="737956" y="661781"/>
                </a:cubicBezTo>
                <a:cubicBezTo>
                  <a:pt x="737956" y="659727"/>
                  <a:pt x="737956" y="655619"/>
                  <a:pt x="735898" y="655619"/>
                </a:cubicBezTo>
                <a:lnTo>
                  <a:pt x="731872" y="653610"/>
                </a:lnTo>
                <a:lnTo>
                  <a:pt x="731872" y="653428"/>
                </a:lnTo>
                <a:lnTo>
                  <a:pt x="735898" y="647402"/>
                </a:lnTo>
                <a:lnTo>
                  <a:pt x="731872" y="639366"/>
                </a:lnTo>
                <a:lnTo>
                  <a:pt x="731872" y="639139"/>
                </a:lnTo>
                <a:lnTo>
                  <a:pt x="735898" y="637130"/>
                </a:lnTo>
                <a:cubicBezTo>
                  <a:pt x="737956" y="635076"/>
                  <a:pt x="737956" y="639185"/>
                  <a:pt x="740014" y="637130"/>
                </a:cubicBezTo>
                <a:cubicBezTo>
                  <a:pt x="742073" y="635076"/>
                  <a:pt x="742073" y="633022"/>
                  <a:pt x="744131" y="630968"/>
                </a:cubicBezTo>
                <a:close/>
                <a:moveTo>
                  <a:pt x="172489" y="630968"/>
                </a:moveTo>
                <a:cubicBezTo>
                  <a:pt x="178589" y="635085"/>
                  <a:pt x="178589" y="635085"/>
                  <a:pt x="178589" y="635085"/>
                </a:cubicBezTo>
                <a:cubicBezTo>
                  <a:pt x="180623" y="637143"/>
                  <a:pt x="182656" y="637143"/>
                  <a:pt x="182656" y="637143"/>
                </a:cubicBezTo>
                <a:cubicBezTo>
                  <a:pt x="178589" y="639201"/>
                  <a:pt x="174522" y="639201"/>
                  <a:pt x="170455" y="641260"/>
                </a:cubicBezTo>
                <a:cubicBezTo>
                  <a:pt x="168422" y="641260"/>
                  <a:pt x="168422" y="639201"/>
                  <a:pt x="168422" y="639201"/>
                </a:cubicBezTo>
                <a:cubicBezTo>
                  <a:pt x="166388" y="637143"/>
                  <a:pt x="168422" y="635085"/>
                  <a:pt x="168422" y="633026"/>
                </a:cubicBezTo>
                <a:cubicBezTo>
                  <a:pt x="170455" y="630968"/>
                  <a:pt x="172489" y="630968"/>
                  <a:pt x="172489" y="630968"/>
                </a:cubicBezTo>
                <a:close/>
                <a:moveTo>
                  <a:pt x="131262" y="630518"/>
                </a:moveTo>
                <a:cubicBezTo>
                  <a:pt x="133321" y="631032"/>
                  <a:pt x="135379" y="632059"/>
                  <a:pt x="137438" y="633087"/>
                </a:cubicBezTo>
                <a:cubicBezTo>
                  <a:pt x="137438" y="635143"/>
                  <a:pt x="139496" y="637199"/>
                  <a:pt x="139496" y="637199"/>
                </a:cubicBezTo>
                <a:cubicBezTo>
                  <a:pt x="137438" y="639255"/>
                  <a:pt x="137438" y="639255"/>
                  <a:pt x="135379" y="641311"/>
                </a:cubicBezTo>
                <a:cubicBezTo>
                  <a:pt x="137438" y="643367"/>
                  <a:pt x="141554" y="645422"/>
                  <a:pt x="141554" y="649534"/>
                </a:cubicBezTo>
                <a:cubicBezTo>
                  <a:pt x="139496" y="651590"/>
                  <a:pt x="139496" y="653646"/>
                  <a:pt x="137438" y="653646"/>
                </a:cubicBezTo>
                <a:cubicBezTo>
                  <a:pt x="133321" y="655702"/>
                  <a:pt x="131262" y="653646"/>
                  <a:pt x="129204" y="653646"/>
                </a:cubicBezTo>
                <a:cubicBezTo>
                  <a:pt x="127146" y="651590"/>
                  <a:pt x="125087" y="649534"/>
                  <a:pt x="123029" y="647478"/>
                </a:cubicBezTo>
                <a:cubicBezTo>
                  <a:pt x="123029" y="647478"/>
                  <a:pt x="120971" y="647478"/>
                  <a:pt x="120971" y="647478"/>
                </a:cubicBezTo>
                <a:cubicBezTo>
                  <a:pt x="118912" y="651590"/>
                  <a:pt x="118912" y="655702"/>
                  <a:pt x="120971" y="659813"/>
                </a:cubicBezTo>
                <a:cubicBezTo>
                  <a:pt x="125087" y="670093"/>
                  <a:pt x="135379" y="676260"/>
                  <a:pt x="145671" y="678316"/>
                </a:cubicBezTo>
                <a:cubicBezTo>
                  <a:pt x="158022" y="676260"/>
                  <a:pt x="158022" y="676260"/>
                  <a:pt x="158022" y="676260"/>
                </a:cubicBezTo>
                <a:cubicBezTo>
                  <a:pt x="158022" y="676260"/>
                  <a:pt x="160081" y="678316"/>
                  <a:pt x="160081" y="680372"/>
                </a:cubicBezTo>
                <a:cubicBezTo>
                  <a:pt x="155964" y="682428"/>
                  <a:pt x="151847" y="682428"/>
                  <a:pt x="147730" y="682428"/>
                </a:cubicBezTo>
                <a:cubicBezTo>
                  <a:pt x="139496" y="682428"/>
                  <a:pt x="133321" y="680372"/>
                  <a:pt x="125087" y="676260"/>
                </a:cubicBezTo>
                <a:cubicBezTo>
                  <a:pt x="116854" y="668037"/>
                  <a:pt x="108620" y="657757"/>
                  <a:pt x="112737" y="645422"/>
                </a:cubicBezTo>
                <a:cubicBezTo>
                  <a:pt x="112737" y="639255"/>
                  <a:pt x="118912" y="633087"/>
                  <a:pt x="125087" y="631032"/>
                </a:cubicBezTo>
                <a:cubicBezTo>
                  <a:pt x="127146" y="630004"/>
                  <a:pt x="129204" y="630004"/>
                  <a:pt x="131262" y="630518"/>
                </a:cubicBezTo>
                <a:close/>
                <a:moveTo>
                  <a:pt x="166961" y="623441"/>
                </a:moveTo>
                <a:cubicBezTo>
                  <a:pt x="168762" y="623699"/>
                  <a:pt x="170306" y="624731"/>
                  <a:pt x="170306" y="626794"/>
                </a:cubicBezTo>
                <a:cubicBezTo>
                  <a:pt x="172364" y="628857"/>
                  <a:pt x="168248" y="628857"/>
                  <a:pt x="166189" y="630920"/>
                </a:cubicBezTo>
                <a:cubicBezTo>
                  <a:pt x="164131" y="632983"/>
                  <a:pt x="164131" y="637110"/>
                  <a:pt x="164131" y="639173"/>
                </a:cubicBezTo>
                <a:cubicBezTo>
                  <a:pt x="166189" y="641236"/>
                  <a:pt x="166189" y="641236"/>
                  <a:pt x="168248" y="643299"/>
                </a:cubicBezTo>
                <a:cubicBezTo>
                  <a:pt x="164131" y="645362"/>
                  <a:pt x="166189" y="651552"/>
                  <a:pt x="162072" y="647425"/>
                </a:cubicBezTo>
                <a:cubicBezTo>
                  <a:pt x="157956" y="647425"/>
                  <a:pt x="157956" y="643299"/>
                  <a:pt x="160014" y="641236"/>
                </a:cubicBezTo>
                <a:cubicBezTo>
                  <a:pt x="157956" y="639173"/>
                  <a:pt x="153839" y="639173"/>
                  <a:pt x="151781" y="635046"/>
                </a:cubicBezTo>
                <a:cubicBezTo>
                  <a:pt x="151781" y="635046"/>
                  <a:pt x="151781" y="632983"/>
                  <a:pt x="151781" y="630920"/>
                </a:cubicBezTo>
                <a:cubicBezTo>
                  <a:pt x="153839" y="628857"/>
                  <a:pt x="155897" y="628857"/>
                  <a:pt x="157956" y="628857"/>
                </a:cubicBezTo>
                <a:cubicBezTo>
                  <a:pt x="160014" y="628857"/>
                  <a:pt x="160014" y="630920"/>
                  <a:pt x="162072" y="628857"/>
                </a:cubicBezTo>
                <a:cubicBezTo>
                  <a:pt x="164131" y="628857"/>
                  <a:pt x="162072" y="626794"/>
                  <a:pt x="162072" y="624731"/>
                </a:cubicBezTo>
                <a:cubicBezTo>
                  <a:pt x="163102" y="623699"/>
                  <a:pt x="165160" y="623183"/>
                  <a:pt x="166961" y="623441"/>
                </a:cubicBezTo>
                <a:close/>
                <a:moveTo>
                  <a:pt x="48103" y="622191"/>
                </a:moveTo>
                <a:lnTo>
                  <a:pt x="48787" y="624395"/>
                </a:lnTo>
                <a:lnTo>
                  <a:pt x="49783" y="626230"/>
                </a:lnTo>
                <a:close/>
                <a:moveTo>
                  <a:pt x="742133" y="616692"/>
                </a:moveTo>
                <a:cubicBezTo>
                  <a:pt x="744186" y="616692"/>
                  <a:pt x="746238" y="618745"/>
                  <a:pt x="746238" y="618745"/>
                </a:cubicBezTo>
                <a:cubicBezTo>
                  <a:pt x="748290" y="620799"/>
                  <a:pt x="748290" y="620799"/>
                  <a:pt x="748290" y="620799"/>
                </a:cubicBezTo>
                <a:cubicBezTo>
                  <a:pt x="750343" y="620799"/>
                  <a:pt x="750343" y="620799"/>
                  <a:pt x="750343" y="620799"/>
                </a:cubicBezTo>
                <a:cubicBezTo>
                  <a:pt x="752395" y="620799"/>
                  <a:pt x="754447" y="616692"/>
                  <a:pt x="756500" y="618745"/>
                </a:cubicBezTo>
                <a:cubicBezTo>
                  <a:pt x="758552" y="620799"/>
                  <a:pt x="762657" y="622852"/>
                  <a:pt x="762657" y="624906"/>
                </a:cubicBezTo>
                <a:cubicBezTo>
                  <a:pt x="762657" y="626959"/>
                  <a:pt x="762657" y="629013"/>
                  <a:pt x="762657" y="633120"/>
                </a:cubicBezTo>
                <a:cubicBezTo>
                  <a:pt x="758552" y="631066"/>
                  <a:pt x="756500" y="629013"/>
                  <a:pt x="754447" y="631066"/>
                </a:cubicBezTo>
                <a:cubicBezTo>
                  <a:pt x="750343" y="633120"/>
                  <a:pt x="750343" y="629013"/>
                  <a:pt x="746238" y="629013"/>
                </a:cubicBezTo>
                <a:cubicBezTo>
                  <a:pt x="742133" y="629013"/>
                  <a:pt x="740081" y="631066"/>
                  <a:pt x="738029" y="633120"/>
                </a:cubicBezTo>
                <a:cubicBezTo>
                  <a:pt x="735976" y="633120"/>
                  <a:pt x="733924" y="633120"/>
                  <a:pt x="731872" y="635173"/>
                </a:cubicBezTo>
                <a:lnTo>
                  <a:pt x="731872" y="639139"/>
                </a:lnTo>
                <a:lnTo>
                  <a:pt x="731781" y="639185"/>
                </a:lnTo>
                <a:lnTo>
                  <a:pt x="731872" y="639366"/>
                </a:lnTo>
                <a:lnTo>
                  <a:pt x="731872" y="647494"/>
                </a:lnTo>
                <a:lnTo>
                  <a:pt x="731872" y="653428"/>
                </a:lnTo>
                <a:lnTo>
                  <a:pt x="731781" y="653564"/>
                </a:lnTo>
                <a:lnTo>
                  <a:pt x="731872" y="653610"/>
                </a:lnTo>
                <a:lnTo>
                  <a:pt x="731872" y="657761"/>
                </a:lnTo>
                <a:cubicBezTo>
                  <a:pt x="735976" y="659815"/>
                  <a:pt x="733924" y="663922"/>
                  <a:pt x="738029" y="665975"/>
                </a:cubicBezTo>
                <a:cubicBezTo>
                  <a:pt x="738029" y="668029"/>
                  <a:pt x="735976" y="670082"/>
                  <a:pt x="733924" y="672136"/>
                </a:cubicBezTo>
                <a:cubicBezTo>
                  <a:pt x="729819" y="672136"/>
                  <a:pt x="727767" y="668029"/>
                  <a:pt x="725715" y="663922"/>
                </a:cubicBezTo>
                <a:cubicBezTo>
                  <a:pt x="725715" y="659815"/>
                  <a:pt x="723662" y="657761"/>
                  <a:pt x="721610" y="653654"/>
                </a:cubicBezTo>
                <a:cubicBezTo>
                  <a:pt x="717505" y="651601"/>
                  <a:pt x="719557" y="647494"/>
                  <a:pt x="719557" y="643387"/>
                </a:cubicBezTo>
                <a:cubicBezTo>
                  <a:pt x="721610" y="643387"/>
                  <a:pt x="721610" y="641333"/>
                  <a:pt x="723662" y="639280"/>
                </a:cubicBezTo>
                <a:cubicBezTo>
                  <a:pt x="721610" y="637226"/>
                  <a:pt x="721610" y="633120"/>
                  <a:pt x="719557" y="633120"/>
                </a:cubicBezTo>
                <a:cubicBezTo>
                  <a:pt x="719557" y="629013"/>
                  <a:pt x="723662" y="624906"/>
                  <a:pt x="725715" y="624906"/>
                </a:cubicBezTo>
                <a:cubicBezTo>
                  <a:pt x="729819" y="622852"/>
                  <a:pt x="731872" y="624906"/>
                  <a:pt x="733924" y="626959"/>
                </a:cubicBezTo>
                <a:cubicBezTo>
                  <a:pt x="735976" y="624906"/>
                  <a:pt x="735976" y="622852"/>
                  <a:pt x="735976" y="622852"/>
                </a:cubicBezTo>
                <a:cubicBezTo>
                  <a:pt x="738029" y="620799"/>
                  <a:pt x="738029" y="616692"/>
                  <a:pt x="742133" y="616692"/>
                </a:cubicBezTo>
                <a:close/>
                <a:moveTo>
                  <a:pt x="162893" y="615466"/>
                </a:moveTo>
                <a:cubicBezTo>
                  <a:pt x="165215" y="615211"/>
                  <a:pt x="167278" y="615722"/>
                  <a:pt x="168309" y="616744"/>
                </a:cubicBezTo>
                <a:cubicBezTo>
                  <a:pt x="168309" y="616744"/>
                  <a:pt x="170372" y="618789"/>
                  <a:pt x="168309" y="618789"/>
                </a:cubicBezTo>
                <a:cubicBezTo>
                  <a:pt x="168309" y="620833"/>
                  <a:pt x="166246" y="618789"/>
                  <a:pt x="164183" y="620833"/>
                </a:cubicBezTo>
                <a:cubicBezTo>
                  <a:pt x="162120" y="622877"/>
                  <a:pt x="160057" y="622877"/>
                  <a:pt x="157993" y="626966"/>
                </a:cubicBezTo>
                <a:cubicBezTo>
                  <a:pt x="155930" y="624922"/>
                  <a:pt x="151804" y="626966"/>
                  <a:pt x="149741" y="629011"/>
                </a:cubicBezTo>
                <a:cubicBezTo>
                  <a:pt x="147677" y="633099"/>
                  <a:pt x="149741" y="635144"/>
                  <a:pt x="149741" y="639233"/>
                </a:cubicBezTo>
                <a:cubicBezTo>
                  <a:pt x="151804" y="639233"/>
                  <a:pt x="153867" y="641277"/>
                  <a:pt x="155930" y="643321"/>
                </a:cubicBezTo>
                <a:cubicBezTo>
                  <a:pt x="155930" y="645366"/>
                  <a:pt x="155930" y="647410"/>
                  <a:pt x="157993" y="649455"/>
                </a:cubicBezTo>
                <a:cubicBezTo>
                  <a:pt x="160057" y="651499"/>
                  <a:pt x="160057" y="651499"/>
                  <a:pt x="162120" y="651499"/>
                </a:cubicBezTo>
                <a:cubicBezTo>
                  <a:pt x="162120" y="653544"/>
                  <a:pt x="162120" y="653544"/>
                  <a:pt x="160057" y="653544"/>
                </a:cubicBezTo>
                <a:cubicBezTo>
                  <a:pt x="155930" y="653544"/>
                  <a:pt x="153867" y="651499"/>
                  <a:pt x="149741" y="649455"/>
                </a:cubicBezTo>
                <a:cubicBezTo>
                  <a:pt x="149741" y="647410"/>
                  <a:pt x="147677" y="643321"/>
                  <a:pt x="147677" y="641277"/>
                </a:cubicBezTo>
                <a:cubicBezTo>
                  <a:pt x="149741" y="639233"/>
                  <a:pt x="149741" y="639233"/>
                  <a:pt x="147677" y="639233"/>
                </a:cubicBezTo>
                <a:cubicBezTo>
                  <a:pt x="145614" y="637188"/>
                  <a:pt x="143551" y="635144"/>
                  <a:pt x="143551" y="633099"/>
                </a:cubicBezTo>
                <a:cubicBezTo>
                  <a:pt x="141488" y="629011"/>
                  <a:pt x="143551" y="626966"/>
                  <a:pt x="145614" y="624922"/>
                </a:cubicBezTo>
                <a:cubicBezTo>
                  <a:pt x="147677" y="622877"/>
                  <a:pt x="151804" y="622877"/>
                  <a:pt x="153867" y="624922"/>
                </a:cubicBezTo>
                <a:cubicBezTo>
                  <a:pt x="155930" y="624922"/>
                  <a:pt x="155930" y="622877"/>
                  <a:pt x="155930" y="622877"/>
                </a:cubicBezTo>
                <a:cubicBezTo>
                  <a:pt x="155930" y="620833"/>
                  <a:pt x="155930" y="618789"/>
                  <a:pt x="155930" y="618789"/>
                </a:cubicBezTo>
                <a:cubicBezTo>
                  <a:pt x="157994" y="616744"/>
                  <a:pt x="160572" y="615722"/>
                  <a:pt x="162893" y="615466"/>
                </a:cubicBezTo>
                <a:close/>
                <a:moveTo>
                  <a:pt x="744065" y="614700"/>
                </a:moveTo>
                <a:cubicBezTo>
                  <a:pt x="746168" y="614700"/>
                  <a:pt x="748270" y="614700"/>
                  <a:pt x="748270" y="616692"/>
                </a:cubicBezTo>
                <a:cubicBezTo>
                  <a:pt x="750373" y="618684"/>
                  <a:pt x="750373" y="618684"/>
                  <a:pt x="750373" y="618684"/>
                </a:cubicBezTo>
                <a:cubicBezTo>
                  <a:pt x="748270" y="618684"/>
                  <a:pt x="746168" y="616692"/>
                  <a:pt x="744065" y="614700"/>
                </a:cubicBezTo>
                <a:close/>
                <a:moveTo>
                  <a:pt x="113649" y="613923"/>
                </a:moveTo>
                <a:cubicBezTo>
                  <a:pt x="114416" y="614439"/>
                  <a:pt x="114928" y="615470"/>
                  <a:pt x="114928" y="616502"/>
                </a:cubicBezTo>
                <a:cubicBezTo>
                  <a:pt x="114928" y="618565"/>
                  <a:pt x="110834" y="618565"/>
                  <a:pt x="110834" y="620628"/>
                </a:cubicBezTo>
                <a:cubicBezTo>
                  <a:pt x="106739" y="624755"/>
                  <a:pt x="106739" y="630944"/>
                  <a:pt x="108786" y="635070"/>
                </a:cubicBezTo>
                <a:cubicBezTo>
                  <a:pt x="110834" y="637133"/>
                  <a:pt x="112881" y="639197"/>
                  <a:pt x="110834" y="641260"/>
                </a:cubicBezTo>
                <a:cubicBezTo>
                  <a:pt x="110834" y="641260"/>
                  <a:pt x="108786" y="641260"/>
                  <a:pt x="108786" y="641260"/>
                </a:cubicBezTo>
                <a:cubicBezTo>
                  <a:pt x="104692" y="633007"/>
                  <a:pt x="104692" y="633007"/>
                  <a:pt x="104692" y="633007"/>
                </a:cubicBezTo>
                <a:cubicBezTo>
                  <a:pt x="102644" y="626818"/>
                  <a:pt x="104692" y="618565"/>
                  <a:pt x="110834" y="614439"/>
                </a:cubicBezTo>
                <a:cubicBezTo>
                  <a:pt x="111857" y="613407"/>
                  <a:pt x="112881" y="613407"/>
                  <a:pt x="113649" y="613923"/>
                </a:cubicBezTo>
                <a:close/>
                <a:moveTo>
                  <a:pt x="789889" y="612187"/>
                </a:moveTo>
                <a:cubicBezTo>
                  <a:pt x="795027" y="612444"/>
                  <a:pt x="799651" y="614505"/>
                  <a:pt x="801706" y="618627"/>
                </a:cubicBezTo>
                <a:cubicBezTo>
                  <a:pt x="803761" y="622748"/>
                  <a:pt x="805816" y="628930"/>
                  <a:pt x="805816" y="633051"/>
                </a:cubicBezTo>
                <a:cubicBezTo>
                  <a:pt x="803761" y="635112"/>
                  <a:pt x="801706" y="637173"/>
                  <a:pt x="799651" y="639233"/>
                </a:cubicBezTo>
                <a:cubicBezTo>
                  <a:pt x="797596" y="639233"/>
                  <a:pt x="795540" y="633051"/>
                  <a:pt x="793485" y="639233"/>
                </a:cubicBezTo>
                <a:cubicBezTo>
                  <a:pt x="791430" y="639233"/>
                  <a:pt x="787320" y="639233"/>
                  <a:pt x="785264" y="639233"/>
                </a:cubicBezTo>
                <a:cubicBezTo>
                  <a:pt x="783209" y="637173"/>
                  <a:pt x="783209" y="633051"/>
                  <a:pt x="783209" y="630991"/>
                </a:cubicBezTo>
                <a:cubicBezTo>
                  <a:pt x="785264" y="628930"/>
                  <a:pt x="785264" y="626869"/>
                  <a:pt x="789375" y="626869"/>
                </a:cubicBezTo>
                <a:cubicBezTo>
                  <a:pt x="789375" y="626869"/>
                  <a:pt x="793485" y="628930"/>
                  <a:pt x="793485" y="626869"/>
                </a:cubicBezTo>
                <a:cubicBezTo>
                  <a:pt x="791430" y="622748"/>
                  <a:pt x="789375" y="622748"/>
                  <a:pt x="785264" y="620687"/>
                </a:cubicBezTo>
                <a:cubicBezTo>
                  <a:pt x="781154" y="620687"/>
                  <a:pt x="774988" y="624809"/>
                  <a:pt x="772933" y="628930"/>
                </a:cubicBezTo>
                <a:cubicBezTo>
                  <a:pt x="768822" y="639233"/>
                  <a:pt x="770878" y="653658"/>
                  <a:pt x="779099" y="661901"/>
                </a:cubicBezTo>
                <a:cubicBezTo>
                  <a:pt x="785264" y="668083"/>
                  <a:pt x="785264" y="668083"/>
                  <a:pt x="785264" y="668083"/>
                </a:cubicBezTo>
                <a:cubicBezTo>
                  <a:pt x="785264" y="668083"/>
                  <a:pt x="785264" y="668083"/>
                  <a:pt x="783209" y="670144"/>
                </a:cubicBezTo>
                <a:cubicBezTo>
                  <a:pt x="781154" y="668083"/>
                  <a:pt x="781154" y="668083"/>
                  <a:pt x="781154" y="668083"/>
                </a:cubicBezTo>
                <a:cubicBezTo>
                  <a:pt x="772933" y="661901"/>
                  <a:pt x="764712" y="653658"/>
                  <a:pt x="764712" y="641294"/>
                </a:cubicBezTo>
                <a:cubicBezTo>
                  <a:pt x="762657" y="630991"/>
                  <a:pt x="766767" y="620687"/>
                  <a:pt x="774988" y="616566"/>
                </a:cubicBezTo>
                <a:cubicBezTo>
                  <a:pt x="779099" y="613475"/>
                  <a:pt x="784751" y="611929"/>
                  <a:pt x="789889" y="612187"/>
                </a:cubicBezTo>
                <a:close/>
                <a:moveTo>
                  <a:pt x="111816" y="602599"/>
                </a:moveTo>
                <a:cubicBezTo>
                  <a:pt x="112853" y="602599"/>
                  <a:pt x="113891" y="603114"/>
                  <a:pt x="114928" y="604145"/>
                </a:cubicBezTo>
                <a:cubicBezTo>
                  <a:pt x="114928" y="606206"/>
                  <a:pt x="114928" y="610328"/>
                  <a:pt x="112853" y="610328"/>
                </a:cubicBezTo>
                <a:cubicBezTo>
                  <a:pt x="106628" y="614451"/>
                  <a:pt x="98328" y="620634"/>
                  <a:pt x="100403" y="628879"/>
                </a:cubicBezTo>
                <a:cubicBezTo>
                  <a:pt x="100403" y="635062"/>
                  <a:pt x="104553" y="641246"/>
                  <a:pt x="108703" y="645368"/>
                </a:cubicBezTo>
                <a:cubicBezTo>
                  <a:pt x="110778" y="647429"/>
                  <a:pt x="108703" y="649490"/>
                  <a:pt x="108703" y="651552"/>
                </a:cubicBezTo>
                <a:cubicBezTo>
                  <a:pt x="106628" y="651552"/>
                  <a:pt x="104553" y="651552"/>
                  <a:pt x="104553" y="649490"/>
                </a:cubicBezTo>
                <a:cubicBezTo>
                  <a:pt x="100403" y="647429"/>
                  <a:pt x="104553" y="643307"/>
                  <a:pt x="100403" y="643307"/>
                </a:cubicBezTo>
                <a:cubicBezTo>
                  <a:pt x="98328" y="643307"/>
                  <a:pt x="96253" y="643307"/>
                  <a:pt x="96253" y="641246"/>
                </a:cubicBezTo>
                <a:cubicBezTo>
                  <a:pt x="94178" y="641246"/>
                  <a:pt x="94178" y="639185"/>
                  <a:pt x="94178" y="637124"/>
                </a:cubicBezTo>
                <a:cubicBezTo>
                  <a:pt x="94178" y="635062"/>
                  <a:pt x="98328" y="635062"/>
                  <a:pt x="96253" y="633001"/>
                </a:cubicBezTo>
                <a:cubicBezTo>
                  <a:pt x="94178" y="633001"/>
                  <a:pt x="90028" y="630940"/>
                  <a:pt x="90028" y="626818"/>
                </a:cubicBezTo>
                <a:cubicBezTo>
                  <a:pt x="90028" y="624757"/>
                  <a:pt x="92103" y="622695"/>
                  <a:pt x="94178" y="622695"/>
                </a:cubicBezTo>
                <a:cubicBezTo>
                  <a:pt x="94178" y="622695"/>
                  <a:pt x="96253" y="622695"/>
                  <a:pt x="96253" y="620634"/>
                </a:cubicBezTo>
                <a:cubicBezTo>
                  <a:pt x="96253" y="618573"/>
                  <a:pt x="94178" y="618573"/>
                  <a:pt x="96253" y="616512"/>
                </a:cubicBezTo>
                <a:cubicBezTo>
                  <a:pt x="96253" y="614451"/>
                  <a:pt x="96253" y="612390"/>
                  <a:pt x="98328" y="610328"/>
                </a:cubicBezTo>
                <a:cubicBezTo>
                  <a:pt x="100403" y="610328"/>
                  <a:pt x="102478" y="612390"/>
                  <a:pt x="104553" y="612390"/>
                </a:cubicBezTo>
                <a:cubicBezTo>
                  <a:pt x="104553" y="608267"/>
                  <a:pt x="106628" y="604145"/>
                  <a:pt x="108703" y="604145"/>
                </a:cubicBezTo>
                <a:cubicBezTo>
                  <a:pt x="109741" y="603114"/>
                  <a:pt x="110778" y="602599"/>
                  <a:pt x="111816" y="602599"/>
                </a:cubicBezTo>
                <a:close/>
                <a:moveTo>
                  <a:pt x="804945" y="601636"/>
                </a:moveTo>
                <a:cubicBezTo>
                  <a:pt x="807020" y="602150"/>
                  <a:pt x="809095" y="603179"/>
                  <a:pt x="810132" y="604209"/>
                </a:cubicBezTo>
                <a:cubicBezTo>
                  <a:pt x="810132" y="608325"/>
                  <a:pt x="808057" y="604209"/>
                  <a:pt x="805982" y="604209"/>
                </a:cubicBezTo>
                <a:cubicBezTo>
                  <a:pt x="801832" y="604209"/>
                  <a:pt x="797682" y="606267"/>
                  <a:pt x="795607" y="610384"/>
                </a:cubicBezTo>
                <a:cubicBezTo>
                  <a:pt x="793532" y="610384"/>
                  <a:pt x="793532" y="610384"/>
                  <a:pt x="793532" y="610384"/>
                </a:cubicBezTo>
                <a:cubicBezTo>
                  <a:pt x="793532" y="606267"/>
                  <a:pt x="797682" y="604209"/>
                  <a:pt x="799757" y="602150"/>
                </a:cubicBezTo>
                <a:cubicBezTo>
                  <a:pt x="800795" y="601121"/>
                  <a:pt x="802870" y="601121"/>
                  <a:pt x="804945" y="601636"/>
                </a:cubicBezTo>
                <a:close/>
                <a:moveTo>
                  <a:pt x="176502" y="600092"/>
                </a:moveTo>
                <a:cubicBezTo>
                  <a:pt x="178570" y="604216"/>
                  <a:pt x="182707" y="608339"/>
                  <a:pt x="182707" y="614525"/>
                </a:cubicBezTo>
                <a:cubicBezTo>
                  <a:pt x="182707" y="620711"/>
                  <a:pt x="186845" y="624834"/>
                  <a:pt x="193051" y="628958"/>
                </a:cubicBezTo>
                <a:cubicBezTo>
                  <a:pt x="197188" y="628958"/>
                  <a:pt x="197188" y="635144"/>
                  <a:pt x="199256" y="637206"/>
                </a:cubicBezTo>
                <a:cubicBezTo>
                  <a:pt x="199256" y="637206"/>
                  <a:pt x="199256" y="639268"/>
                  <a:pt x="199256" y="639268"/>
                </a:cubicBezTo>
                <a:cubicBezTo>
                  <a:pt x="195119" y="637206"/>
                  <a:pt x="188913" y="637206"/>
                  <a:pt x="184776" y="635144"/>
                </a:cubicBezTo>
                <a:cubicBezTo>
                  <a:pt x="180639" y="635144"/>
                  <a:pt x="176502" y="631020"/>
                  <a:pt x="172364" y="626896"/>
                </a:cubicBezTo>
                <a:cubicBezTo>
                  <a:pt x="172364" y="622772"/>
                  <a:pt x="172364" y="618649"/>
                  <a:pt x="174433" y="614525"/>
                </a:cubicBezTo>
                <a:cubicBezTo>
                  <a:pt x="174433" y="614525"/>
                  <a:pt x="176502" y="614525"/>
                  <a:pt x="176502" y="612463"/>
                </a:cubicBezTo>
                <a:cubicBezTo>
                  <a:pt x="174433" y="610401"/>
                  <a:pt x="172364" y="610401"/>
                  <a:pt x="172364" y="606278"/>
                </a:cubicBezTo>
                <a:cubicBezTo>
                  <a:pt x="172364" y="604216"/>
                  <a:pt x="172364" y="600092"/>
                  <a:pt x="176502" y="600092"/>
                </a:cubicBezTo>
                <a:close/>
                <a:moveTo>
                  <a:pt x="110768" y="594630"/>
                </a:moveTo>
                <a:cubicBezTo>
                  <a:pt x="112819" y="594630"/>
                  <a:pt x="114870" y="595144"/>
                  <a:pt x="116920" y="596172"/>
                </a:cubicBezTo>
                <a:cubicBezTo>
                  <a:pt x="116920" y="598228"/>
                  <a:pt x="116920" y="598228"/>
                  <a:pt x="116920" y="598228"/>
                </a:cubicBezTo>
                <a:cubicBezTo>
                  <a:pt x="116920" y="602341"/>
                  <a:pt x="110768" y="600285"/>
                  <a:pt x="106667" y="602341"/>
                </a:cubicBezTo>
                <a:cubicBezTo>
                  <a:pt x="104617" y="604397"/>
                  <a:pt x="102566" y="606453"/>
                  <a:pt x="100516" y="608510"/>
                </a:cubicBezTo>
                <a:cubicBezTo>
                  <a:pt x="98465" y="608510"/>
                  <a:pt x="96414" y="610566"/>
                  <a:pt x="94364" y="610566"/>
                </a:cubicBezTo>
                <a:cubicBezTo>
                  <a:pt x="92313" y="614678"/>
                  <a:pt x="92313" y="616735"/>
                  <a:pt x="92313" y="620847"/>
                </a:cubicBezTo>
                <a:cubicBezTo>
                  <a:pt x="90263" y="622903"/>
                  <a:pt x="88212" y="624960"/>
                  <a:pt x="88212" y="627016"/>
                </a:cubicBezTo>
                <a:cubicBezTo>
                  <a:pt x="88212" y="631128"/>
                  <a:pt x="90263" y="633185"/>
                  <a:pt x="92313" y="635241"/>
                </a:cubicBezTo>
                <a:cubicBezTo>
                  <a:pt x="90263" y="637297"/>
                  <a:pt x="90263" y="639353"/>
                  <a:pt x="92313" y="643466"/>
                </a:cubicBezTo>
                <a:cubicBezTo>
                  <a:pt x="96414" y="645522"/>
                  <a:pt x="96414" y="645522"/>
                  <a:pt x="96414" y="645522"/>
                </a:cubicBezTo>
                <a:cubicBezTo>
                  <a:pt x="98465" y="647578"/>
                  <a:pt x="98465" y="647578"/>
                  <a:pt x="98465" y="647578"/>
                </a:cubicBezTo>
                <a:lnTo>
                  <a:pt x="100402" y="649635"/>
                </a:lnTo>
                <a:lnTo>
                  <a:pt x="96959" y="649635"/>
                </a:lnTo>
                <a:cubicBezTo>
                  <a:pt x="94364" y="649635"/>
                  <a:pt x="94364" y="649635"/>
                  <a:pt x="94364" y="649635"/>
                </a:cubicBezTo>
                <a:cubicBezTo>
                  <a:pt x="90263" y="645522"/>
                  <a:pt x="86162" y="643466"/>
                  <a:pt x="88212" y="639353"/>
                </a:cubicBezTo>
                <a:cubicBezTo>
                  <a:pt x="88212" y="639353"/>
                  <a:pt x="88212" y="635241"/>
                  <a:pt x="86162" y="635241"/>
                </a:cubicBezTo>
                <a:cubicBezTo>
                  <a:pt x="84111" y="633185"/>
                  <a:pt x="84111" y="629072"/>
                  <a:pt x="82060" y="627016"/>
                </a:cubicBezTo>
                <a:cubicBezTo>
                  <a:pt x="82060" y="622903"/>
                  <a:pt x="84111" y="620847"/>
                  <a:pt x="86162" y="618791"/>
                </a:cubicBezTo>
                <a:cubicBezTo>
                  <a:pt x="86162" y="616735"/>
                  <a:pt x="90263" y="616735"/>
                  <a:pt x="90263" y="614678"/>
                </a:cubicBezTo>
                <a:cubicBezTo>
                  <a:pt x="90263" y="612622"/>
                  <a:pt x="90263" y="606453"/>
                  <a:pt x="94364" y="604397"/>
                </a:cubicBezTo>
                <a:cubicBezTo>
                  <a:pt x="96414" y="606453"/>
                  <a:pt x="96414" y="602341"/>
                  <a:pt x="98465" y="602341"/>
                </a:cubicBezTo>
                <a:cubicBezTo>
                  <a:pt x="98465" y="604397"/>
                  <a:pt x="98465" y="604397"/>
                  <a:pt x="98465" y="604397"/>
                </a:cubicBezTo>
                <a:cubicBezTo>
                  <a:pt x="100516" y="602341"/>
                  <a:pt x="104617" y="600285"/>
                  <a:pt x="104617" y="596172"/>
                </a:cubicBezTo>
                <a:cubicBezTo>
                  <a:pt x="106667" y="595144"/>
                  <a:pt x="108718" y="594630"/>
                  <a:pt x="110768" y="594630"/>
                </a:cubicBezTo>
                <a:close/>
                <a:moveTo>
                  <a:pt x="112936" y="591792"/>
                </a:moveTo>
                <a:cubicBezTo>
                  <a:pt x="114928" y="591792"/>
                  <a:pt x="116920" y="591792"/>
                  <a:pt x="116920" y="591792"/>
                </a:cubicBezTo>
                <a:cubicBezTo>
                  <a:pt x="118912" y="594116"/>
                  <a:pt x="118912" y="594116"/>
                  <a:pt x="118912" y="594116"/>
                </a:cubicBezTo>
                <a:cubicBezTo>
                  <a:pt x="116920" y="594116"/>
                  <a:pt x="114928" y="594116"/>
                  <a:pt x="112936" y="591792"/>
                </a:cubicBezTo>
                <a:close/>
                <a:moveTo>
                  <a:pt x="799317" y="589347"/>
                </a:moveTo>
                <a:cubicBezTo>
                  <a:pt x="801119" y="589347"/>
                  <a:pt x="802662" y="589860"/>
                  <a:pt x="803692" y="591913"/>
                </a:cubicBezTo>
                <a:cubicBezTo>
                  <a:pt x="803692" y="593965"/>
                  <a:pt x="803692" y="596017"/>
                  <a:pt x="805750" y="593965"/>
                </a:cubicBezTo>
                <a:cubicBezTo>
                  <a:pt x="807808" y="591913"/>
                  <a:pt x="811925" y="591913"/>
                  <a:pt x="813984" y="593965"/>
                </a:cubicBezTo>
                <a:cubicBezTo>
                  <a:pt x="816042" y="596017"/>
                  <a:pt x="818100" y="598070"/>
                  <a:pt x="818100" y="600122"/>
                </a:cubicBezTo>
                <a:cubicBezTo>
                  <a:pt x="818100" y="600122"/>
                  <a:pt x="816042" y="602174"/>
                  <a:pt x="811925" y="602174"/>
                </a:cubicBezTo>
                <a:cubicBezTo>
                  <a:pt x="809867" y="600122"/>
                  <a:pt x="805750" y="598070"/>
                  <a:pt x="801633" y="600122"/>
                </a:cubicBezTo>
                <a:cubicBezTo>
                  <a:pt x="795458" y="600122"/>
                  <a:pt x="791341" y="604227"/>
                  <a:pt x="789283" y="608331"/>
                </a:cubicBezTo>
                <a:cubicBezTo>
                  <a:pt x="778991" y="610384"/>
                  <a:pt x="778991" y="610384"/>
                  <a:pt x="778991" y="610384"/>
                </a:cubicBezTo>
                <a:lnTo>
                  <a:pt x="778991" y="602336"/>
                </a:lnTo>
                <a:lnTo>
                  <a:pt x="779316" y="602013"/>
                </a:lnTo>
                <a:lnTo>
                  <a:pt x="783108" y="600122"/>
                </a:lnTo>
                <a:cubicBezTo>
                  <a:pt x="785166" y="600122"/>
                  <a:pt x="787225" y="600122"/>
                  <a:pt x="787225" y="598070"/>
                </a:cubicBezTo>
                <a:cubicBezTo>
                  <a:pt x="787225" y="593965"/>
                  <a:pt x="789283" y="591913"/>
                  <a:pt x="793400" y="589860"/>
                </a:cubicBezTo>
                <a:cubicBezTo>
                  <a:pt x="795458" y="589860"/>
                  <a:pt x="797516" y="589347"/>
                  <a:pt x="799317" y="589347"/>
                </a:cubicBezTo>
                <a:close/>
                <a:moveTo>
                  <a:pt x="828392" y="587808"/>
                </a:moveTo>
                <a:cubicBezTo>
                  <a:pt x="830467" y="587808"/>
                  <a:pt x="832542" y="587808"/>
                  <a:pt x="832542" y="589866"/>
                </a:cubicBezTo>
                <a:cubicBezTo>
                  <a:pt x="834617" y="591925"/>
                  <a:pt x="834617" y="593983"/>
                  <a:pt x="834617" y="593983"/>
                </a:cubicBezTo>
                <a:cubicBezTo>
                  <a:pt x="834617" y="596042"/>
                  <a:pt x="836692" y="598100"/>
                  <a:pt x="836692" y="598100"/>
                </a:cubicBezTo>
                <a:cubicBezTo>
                  <a:pt x="834617" y="598100"/>
                  <a:pt x="834617" y="598100"/>
                  <a:pt x="834617" y="598100"/>
                </a:cubicBezTo>
                <a:cubicBezTo>
                  <a:pt x="832542" y="593983"/>
                  <a:pt x="832542" y="591925"/>
                  <a:pt x="830467" y="589866"/>
                </a:cubicBezTo>
                <a:cubicBezTo>
                  <a:pt x="828392" y="587808"/>
                  <a:pt x="828392" y="587808"/>
                  <a:pt x="828392" y="587808"/>
                </a:cubicBezTo>
                <a:close/>
                <a:moveTo>
                  <a:pt x="153864" y="583824"/>
                </a:moveTo>
                <a:cubicBezTo>
                  <a:pt x="155913" y="585879"/>
                  <a:pt x="155913" y="585879"/>
                  <a:pt x="157962" y="585879"/>
                </a:cubicBezTo>
                <a:cubicBezTo>
                  <a:pt x="164110" y="587935"/>
                  <a:pt x="170258" y="589990"/>
                  <a:pt x="174356" y="596155"/>
                </a:cubicBezTo>
                <a:cubicBezTo>
                  <a:pt x="174356" y="598211"/>
                  <a:pt x="172307" y="598211"/>
                  <a:pt x="172307" y="598211"/>
                </a:cubicBezTo>
                <a:cubicBezTo>
                  <a:pt x="168209" y="596155"/>
                  <a:pt x="164110" y="594100"/>
                  <a:pt x="160012" y="592045"/>
                </a:cubicBezTo>
                <a:cubicBezTo>
                  <a:pt x="153864" y="589990"/>
                  <a:pt x="149766" y="592045"/>
                  <a:pt x="145667" y="592045"/>
                </a:cubicBezTo>
                <a:cubicBezTo>
                  <a:pt x="137470" y="592045"/>
                  <a:pt x="131322" y="596155"/>
                  <a:pt x="127223" y="602321"/>
                </a:cubicBezTo>
                <a:cubicBezTo>
                  <a:pt x="125174" y="604376"/>
                  <a:pt x="125174" y="608487"/>
                  <a:pt x="125174" y="612597"/>
                </a:cubicBezTo>
                <a:cubicBezTo>
                  <a:pt x="127223" y="612597"/>
                  <a:pt x="129273" y="616708"/>
                  <a:pt x="131322" y="614652"/>
                </a:cubicBezTo>
                <a:cubicBezTo>
                  <a:pt x="133371" y="612597"/>
                  <a:pt x="129273" y="610542"/>
                  <a:pt x="129273" y="606431"/>
                </a:cubicBezTo>
                <a:cubicBezTo>
                  <a:pt x="131322" y="604376"/>
                  <a:pt x="133371" y="604376"/>
                  <a:pt x="135420" y="602321"/>
                </a:cubicBezTo>
                <a:cubicBezTo>
                  <a:pt x="139519" y="602321"/>
                  <a:pt x="141568" y="604376"/>
                  <a:pt x="143617" y="606431"/>
                </a:cubicBezTo>
                <a:cubicBezTo>
                  <a:pt x="145667" y="608487"/>
                  <a:pt x="145667" y="612597"/>
                  <a:pt x="145667" y="614652"/>
                </a:cubicBezTo>
                <a:cubicBezTo>
                  <a:pt x="143617" y="618763"/>
                  <a:pt x="135420" y="614652"/>
                  <a:pt x="139519" y="620818"/>
                </a:cubicBezTo>
                <a:cubicBezTo>
                  <a:pt x="137470" y="622873"/>
                  <a:pt x="137470" y="624928"/>
                  <a:pt x="135420" y="624928"/>
                </a:cubicBezTo>
                <a:cubicBezTo>
                  <a:pt x="133371" y="626984"/>
                  <a:pt x="129273" y="626984"/>
                  <a:pt x="125174" y="626984"/>
                </a:cubicBezTo>
                <a:cubicBezTo>
                  <a:pt x="121076" y="624928"/>
                  <a:pt x="116977" y="618763"/>
                  <a:pt x="116977" y="614652"/>
                </a:cubicBezTo>
                <a:cubicBezTo>
                  <a:pt x="114928" y="606431"/>
                  <a:pt x="119027" y="598211"/>
                  <a:pt x="123125" y="594100"/>
                </a:cubicBezTo>
                <a:cubicBezTo>
                  <a:pt x="129273" y="589990"/>
                  <a:pt x="135420" y="585879"/>
                  <a:pt x="141568" y="585879"/>
                </a:cubicBezTo>
                <a:cubicBezTo>
                  <a:pt x="145667" y="585879"/>
                  <a:pt x="149766" y="585879"/>
                  <a:pt x="153864" y="583824"/>
                </a:cubicBezTo>
                <a:close/>
                <a:moveTo>
                  <a:pt x="791460" y="575524"/>
                </a:moveTo>
                <a:cubicBezTo>
                  <a:pt x="795585" y="577579"/>
                  <a:pt x="799710" y="577579"/>
                  <a:pt x="801772" y="581690"/>
                </a:cubicBezTo>
                <a:cubicBezTo>
                  <a:pt x="803835" y="583745"/>
                  <a:pt x="803835" y="579634"/>
                  <a:pt x="805897" y="577579"/>
                </a:cubicBezTo>
                <a:cubicBezTo>
                  <a:pt x="810022" y="577579"/>
                  <a:pt x="814147" y="577579"/>
                  <a:pt x="816209" y="579634"/>
                </a:cubicBezTo>
                <a:cubicBezTo>
                  <a:pt x="816209" y="581690"/>
                  <a:pt x="818272" y="581690"/>
                  <a:pt x="818272" y="583745"/>
                </a:cubicBezTo>
                <a:cubicBezTo>
                  <a:pt x="818272" y="583745"/>
                  <a:pt x="816209" y="585800"/>
                  <a:pt x="818272" y="587855"/>
                </a:cubicBezTo>
                <a:cubicBezTo>
                  <a:pt x="820334" y="587855"/>
                  <a:pt x="822396" y="585800"/>
                  <a:pt x="824459" y="585800"/>
                </a:cubicBezTo>
                <a:cubicBezTo>
                  <a:pt x="828584" y="587855"/>
                  <a:pt x="830646" y="594021"/>
                  <a:pt x="832708" y="598131"/>
                </a:cubicBezTo>
                <a:cubicBezTo>
                  <a:pt x="828584" y="598131"/>
                  <a:pt x="824459" y="598131"/>
                  <a:pt x="822396" y="598131"/>
                </a:cubicBezTo>
                <a:cubicBezTo>
                  <a:pt x="820334" y="596076"/>
                  <a:pt x="818272" y="591966"/>
                  <a:pt x="816209" y="591966"/>
                </a:cubicBezTo>
                <a:cubicBezTo>
                  <a:pt x="812084" y="589911"/>
                  <a:pt x="807959" y="589911"/>
                  <a:pt x="805897" y="589911"/>
                </a:cubicBezTo>
                <a:cubicBezTo>
                  <a:pt x="803835" y="587855"/>
                  <a:pt x="799710" y="585800"/>
                  <a:pt x="795585" y="587855"/>
                </a:cubicBezTo>
                <a:cubicBezTo>
                  <a:pt x="789398" y="585800"/>
                  <a:pt x="787335" y="591966"/>
                  <a:pt x="785273" y="596076"/>
                </a:cubicBezTo>
                <a:lnTo>
                  <a:pt x="779316" y="602013"/>
                </a:lnTo>
                <a:lnTo>
                  <a:pt x="778991" y="602174"/>
                </a:lnTo>
                <a:lnTo>
                  <a:pt x="778991" y="602336"/>
                </a:lnTo>
                <a:lnTo>
                  <a:pt x="774961" y="606352"/>
                </a:lnTo>
                <a:cubicBezTo>
                  <a:pt x="774961" y="612518"/>
                  <a:pt x="774961" y="612518"/>
                  <a:pt x="774961" y="612518"/>
                </a:cubicBezTo>
                <a:cubicBezTo>
                  <a:pt x="768774" y="618684"/>
                  <a:pt x="768774" y="618684"/>
                  <a:pt x="768774" y="618684"/>
                </a:cubicBezTo>
                <a:cubicBezTo>
                  <a:pt x="764649" y="616628"/>
                  <a:pt x="766711" y="610463"/>
                  <a:pt x="766711" y="608408"/>
                </a:cubicBezTo>
                <a:cubicBezTo>
                  <a:pt x="768774" y="604297"/>
                  <a:pt x="770836" y="606352"/>
                  <a:pt x="772898" y="602242"/>
                </a:cubicBezTo>
                <a:cubicBezTo>
                  <a:pt x="770836" y="598131"/>
                  <a:pt x="770836" y="594021"/>
                  <a:pt x="772898" y="589911"/>
                </a:cubicBezTo>
                <a:cubicBezTo>
                  <a:pt x="774961" y="587855"/>
                  <a:pt x="779086" y="587855"/>
                  <a:pt x="781148" y="587855"/>
                </a:cubicBezTo>
                <a:cubicBezTo>
                  <a:pt x="783210" y="583745"/>
                  <a:pt x="783210" y="577579"/>
                  <a:pt x="791460" y="575524"/>
                </a:cubicBezTo>
                <a:close/>
                <a:moveTo>
                  <a:pt x="800671" y="575026"/>
                </a:moveTo>
                <a:cubicBezTo>
                  <a:pt x="801722" y="575524"/>
                  <a:pt x="802773" y="576520"/>
                  <a:pt x="803824" y="577516"/>
                </a:cubicBezTo>
                <a:cubicBezTo>
                  <a:pt x="803824" y="577516"/>
                  <a:pt x="803824" y="577516"/>
                  <a:pt x="801722" y="577516"/>
                </a:cubicBezTo>
                <a:cubicBezTo>
                  <a:pt x="801722" y="577516"/>
                  <a:pt x="799619" y="577516"/>
                  <a:pt x="797516" y="575524"/>
                </a:cubicBezTo>
                <a:cubicBezTo>
                  <a:pt x="798568" y="574528"/>
                  <a:pt x="799619" y="574528"/>
                  <a:pt x="800671" y="575026"/>
                </a:cubicBezTo>
                <a:close/>
                <a:moveTo>
                  <a:pt x="793466" y="552845"/>
                </a:moveTo>
                <a:cubicBezTo>
                  <a:pt x="795525" y="552845"/>
                  <a:pt x="797583" y="554899"/>
                  <a:pt x="795525" y="554899"/>
                </a:cubicBezTo>
                <a:cubicBezTo>
                  <a:pt x="793466" y="556953"/>
                  <a:pt x="795525" y="561062"/>
                  <a:pt x="793466" y="561062"/>
                </a:cubicBezTo>
                <a:cubicBezTo>
                  <a:pt x="793466" y="559007"/>
                  <a:pt x="795525" y="554899"/>
                  <a:pt x="793466" y="552845"/>
                </a:cubicBezTo>
                <a:close/>
                <a:moveTo>
                  <a:pt x="154206" y="552180"/>
                </a:moveTo>
                <a:cubicBezTo>
                  <a:pt x="155949" y="552570"/>
                  <a:pt x="155949" y="555293"/>
                  <a:pt x="155949" y="556849"/>
                </a:cubicBezTo>
                <a:cubicBezTo>
                  <a:pt x="158015" y="558924"/>
                  <a:pt x="160080" y="563074"/>
                  <a:pt x="160080" y="565149"/>
                </a:cubicBezTo>
                <a:cubicBezTo>
                  <a:pt x="158015" y="567224"/>
                  <a:pt x="155949" y="567224"/>
                  <a:pt x="155949" y="569299"/>
                </a:cubicBezTo>
                <a:cubicBezTo>
                  <a:pt x="149751" y="571374"/>
                  <a:pt x="149751" y="577599"/>
                  <a:pt x="149751" y="581749"/>
                </a:cubicBezTo>
                <a:cubicBezTo>
                  <a:pt x="147685" y="581749"/>
                  <a:pt x="145619" y="583824"/>
                  <a:pt x="143554" y="581749"/>
                </a:cubicBezTo>
                <a:lnTo>
                  <a:pt x="141585" y="573841"/>
                </a:lnTo>
                <a:lnTo>
                  <a:pt x="141877" y="573058"/>
                </a:lnTo>
                <a:lnTo>
                  <a:pt x="149751" y="565149"/>
                </a:lnTo>
                <a:cubicBezTo>
                  <a:pt x="149751" y="565149"/>
                  <a:pt x="147685" y="563074"/>
                  <a:pt x="147685" y="560999"/>
                </a:cubicBezTo>
                <a:cubicBezTo>
                  <a:pt x="147685" y="558924"/>
                  <a:pt x="149751" y="554774"/>
                  <a:pt x="151817" y="552699"/>
                </a:cubicBezTo>
                <a:cubicBezTo>
                  <a:pt x="152850" y="552180"/>
                  <a:pt x="153625" y="552051"/>
                  <a:pt x="154206" y="552180"/>
                </a:cubicBezTo>
                <a:close/>
                <a:moveTo>
                  <a:pt x="149668" y="546640"/>
                </a:moveTo>
                <a:cubicBezTo>
                  <a:pt x="151720" y="546640"/>
                  <a:pt x="153772" y="546640"/>
                  <a:pt x="153772" y="548706"/>
                </a:cubicBezTo>
                <a:cubicBezTo>
                  <a:pt x="153772" y="550772"/>
                  <a:pt x="149668" y="550772"/>
                  <a:pt x="149668" y="552837"/>
                </a:cubicBezTo>
                <a:cubicBezTo>
                  <a:pt x="147615" y="552837"/>
                  <a:pt x="145563" y="554903"/>
                  <a:pt x="145563" y="556969"/>
                </a:cubicBezTo>
                <a:cubicBezTo>
                  <a:pt x="145563" y="563166"/>
                  <a:pt x="145563" y="563166"/>
                  <a:pt x="145563" y="563166"/>
                </a:cubicBezTo>
                <a:lnTo>
                  <a:pt x="141877" y="573058"/>
                </a:lnTo>
                <a:lnTo>
                  <a:pt x="141488" y="573449"/>
                </a:lnTo>
                <a:lnTo>
                  <a:pt x="141585" y="573841"/>
                </a:lnTo>
                <a:lnTo>
                  <a:pt x="139405" y="579692"/>
                </a:lnTo>
                <a:cubicBezTo>
                  <a:pt x="141458" y="581758"/>
                  <a:pt x="141458" y="581758"/>
                  <a:pt x="141458" y="581758"/>
                </a:cubicBezTo>
                <a:cubicBezTo>
                  <a:pt x="141458" y="583824"/>
                  <a:pt x="139405" y="583824"/>
                  <a:pt x="137353" y="583824"/>
                </a:cubicBezTo>
                <a:cubicBezTo>
                  <a:pt x="136327" y="581758"/>
                  <a:pt x="134788" y="579692"/>
                  <a:pt x="133762" y="577368"/>
                </a:cubicBezTo>
                <a:lnTo>
                  <a:pt x="133326" y="570575"/>
                </a:lnTo>
                <a:lnTo>
                  <a:pt x="134128" y="568699"/>
                </a:lnTo>
                <a:lnTo>
                  <a:pt x="141458" y="563166"/>
                </a:lnTo>
                <a:cubicBezTo>
                  <a:pt x="143510" y="561101"/>
                  <a:pt x="139405" y="559035"/>
                  <a:pt x="141458" y="556969"/>
                </a:cubicBezTo>
                <a:cubicBezTo>
                  <a:pt x="141458" y="552837"/>
                  <a:pt x="145563" y="548706"/>
                  <a:pt x="149668" y="546640"/>
                </a:cubicBezTo>
                <a:close/>
                <a:moveTo>
                  <a:pt x="143563" y="536348"/>
                </a:moveTo>
                <a:cubicBezTo>
                  <a:pt x="145617" y="536348"/>
                  <a:pt x="147671" y="538407"/>
                  <a:pt x="149726" y="538407"/>
                </a:cubicBezTo>
                <a:cubicBezTo>
                  <a:pt x="151781" y="540465"/>
                  <a:pt x="151781" y="540465"/>
                  <a:pt x="151781" y="540465"/>
                </a:cubicBezTo>
                <a:cubicBezTo>
                  <a:pt x="151781" y="542523"/>
                  <a:pt x="151781" y="542523"/>
                  <a:pt x="151781" y="544582"/>
                </a:cubicBezTo>
                <a:cubicBezTo>
                  <a:pt x="145617" y="544582"/>
                  <a:pt x="141509" y="548699"/>
                  <a:pt x="139455" y="554874"/>
                </a:cubicBezTo>
                <a:cubicBezTo>
                  <a:pt x="137400" y="556932"/>
                  <a:pt x="139455" y="558991"/>
                  <a:pt x="137400" y="561049"/>
                </a:cubicBezTo>
                <a:lnTo>
                  <a:pt x="134128" y="568699"/>
                </a:lnTo>
                <a:lnTo>
                  <a:pt x="133248" y="569364"/>
                </a:lnTo>
                <a:lnTo>
                  <a:pt x="133326" y="570575"/>
                </a:lnTo>
                <a:lnTo>
                  <a:pt x="131238" y="575458"/>
                </a:lnTo>
                <a:cubicBezTo>
                  <a:pt x="131238" y="577516"/>
                  <a:pt x="131238" y="581633"/>
                  <a:pt x="135346" y="583691"/>
                </a:cubicBezTo>
                <a:cubicBezTo>
                  <a:pt x="133292" y="585750"/>
                  <a:pt x="129183" y="585750"/>
                  <a:pt x="127129" y="587808"/>
                </a:cubicBezTo>
                <a:cubicBezTo>
                  <a:pt x="125075" y="585750"/>
                  <a:pt x="123021" y="583691"/>
                  <a:pt x="120966" y="579575"/>
                </a:cubicBezTo>
                <a:cubicBezTo>
                  <a:pt x="120966" y="577516"/>
                  <a:pt x="120966" y="573399"/>
                  <a:pt x="125075" y="571341"/>
                </a:cubicBezTo>
                <a:cubicBezTo>
                  <a:pt x="125075" y="567224"/>
                  <a:pt x="120966" y="567224"/>
                  <a:pt x="120966" y="565166"/>
                </a:cubicBezTo>
                <a:cubicBezTo>
                  <a:pt x="118912" y="563108"/>
                  <a:pt x="120966" y="558991"/>
                  <a:pt x="120966" y="556932"/>
                </a:cubicBezTo>
                <a:cubicBezTo>
                  <a:pt x="125075" y="554874"/>
                  <a:pt x="127129" y="552816"/>
                  <a:pt x="129183" y="550757"/>
                </a:cubicBezTo>
                <a:cubicBezTo>
                  <a:pt x="131238" y="550757"/>
                  <a:pt x="131238" y="554874"/>
                  <a:pt x="135346" y="552816"/>
                </a:cubicBezTo>
                <a:cubicBezTo>
                  <a:pt x="135346" y="548699"/>
                  <a:pt x="135346" y="548699"/>
                  <a:pt x="135346" y="548699"/>
                </a:cubicBezTo>
                <a:cubicBezTo>
                  <a:pt x="135346" y="542523"/>
                  <a:pt x="139455" y="538407"/>
                  <a:pt x="143563" y="536348"/>
                </a:cubicBezTo>
                <a:close/>
                <a:moveTo>
                  <a:pt x="803824" y="534356"/>
                </a:moveTo>
                <a:cubicBezTo>
                  <a:pt x="805816" y="534356"/>
                  <a:pt x="807808" y="536348"/>
                  <a:pt x="807808" y="536348"/>
                </a:cubicBezTo>
                <a:cubicBezTo>
                  <a:pt x="807808" y="538340"/>
                  <a:pt x="807808" y="538340"/>
                  <a:pt x="805816" y="538340"/>
                </a:cubicBezTo>
                <a:cubicBezTo>
                  <a:pt x="803824" y="538340"/>
                  <a:pt x="805816" y="536348"/>
                  <a:pt x="803824" y="534356"/>
                </a:cubicBezTo>
                <a:close/>
                <a:moveTo>
                  <a:pt x="793466" y="534356"/>
                </a:moveTo>
                <a:cubicBezTo>
                  <a:pt x="795525" y="534356"/>
                  <a:pt x="799641" y="534356"/>
                  <a:pt x="801700" y="534356"/>
                </a:cubicBezTo>
                <a:cubicBezTo>
                  <a:pt x="803758" y="538465"/>
                  <a:pt x="803758" y="538465"/>
                  <a:pt x="803758" y="538465"/>
                </a:cubicBezTo>
                <a:cubicBezTo>
                  <a:pt x="805816" y="542573"/>
                  <a:pt x="803758" y="548736"/>
                  <a:pt x="799641" y="550790"/>
                </a:cubicBezTo>
                <a:cubicBezTo>
                  <a:pt x="797583" y="552845"/>
                  <a:pt x="793466" y="550790"/>
                  <a:pt x="793466" y="552845"/>
                </a:cubicBezTo>
                <a:cubicBezTo>
                  <a:pt x="791408" y="554899"/>
                  <a:pt x="793466" y="556953"/>
                  <a:pt x="791408" y="559007"/>
                </a:cubicBezTo>
                <a:cubicBezTo>
                  <a:pt x="791408" y="561062"/>
                  <a:pt x="787291" y="561062"/>
                  <a:pt x="785233" y="563116"/>
                </a:cubicBezTo>
                <a:cubicBezTo>
                  <a:pt x="781116" y="563116"/>
                  <a:pt x="779057" y="561062"/>
                  <a:pt x="774941" y="561062"/>
                </a:cubicBezTo>
                <a:cubicBezTo>
                  <a:pt x="772882" y="563116"/>
                  <a:pt x="770824" y="565170"/>
                  <a:pt x="768765" y="565170"/>
                </a:cubicBezTo>
                <a:cubicBezTo>
                  <a:pt x="762590" y="567224"/>
                  <a:pt x="758473" y="565170"/>
                  <a:pt x="754357" y="563116"/>
                </a:cubicBezTo>
                <a:cubicBezTo>
                  <a:pt x="756415" y="556953"/>
                  <a:pt x="756415" y="556953"/>
                  <a:pt x="756415" y="556953"/>
                </a:cubicBezTo>
                <a:cubicBezTo>
                  <a:pt x="758473" y="554899"/>
                  <a:pt x="760532" y="556953"/>
                  <a:pt x="762590" y="556953"/>
                </a:cubicBezTo>
                <a:cubicBezTo>
                  <a:pt x="768765" y="559007"/>
                  <a:pt x="772882" y="554899"/>
                  <a:pt x="776999" y="552845"/>
                </a:cubicBezTo>
                <a:cubicBezTo>
                  <a:pt x="776999" y="548736"/>
                  <a:pt x="783174" y="550790"/>
                  <a:pt x="785233" y="548736"/>
                </a:cubicBezTo>
                <a:cubicBezTo>
                  <a:pt x="789349" y="546682"/>
                  <a:pt x="791408" y="544628"/>
                  <a:pt x="793466" y="542573"/>
                </a:cubicBezTo>
                <a:cubicBezTo>
                  <a:pt x="793466" y="538465"/>
                  <a:pt x="793466" y="536411"/>
                  <a:pt x="793466" y="534356"/>
                </a:cubicBezTo>
                <a:close/>
                <a:moveTo>
                  <a:pt x="789487" y="532364"/>
                </a:moveTo>
                <a:cubicBezTo>
                  <a:pt x="789487" y="532364"/>
                  <a:pt x="791541" y="532364"/>
                  <a:pt x="791541" y="534417"/>
                </a:cubicBezTo>
                <a:cubicBezTo>
                  <a:pt x="791541" y="536469"/>
                  <a:pt x="789487" y="538521"/>
                  <a:pt x="789487" y="542626"/>
                </a:cubicBezTo>
                <a:cubicBezTo>
                  <a:pt x="787432" y="544679"/>
                  <a:pt x="783324" y="548783"/>
                  <a:pt x="779215" y="546731"/>
                </a:cubicBezTo>
                <a:cubicBezTo>
                  <a:pt x="779215" y="546731"/>
                  <a:pt x="777161" y="546731"/>
                  <a:pt x="777161" y="546731"/>
                </a:cubicBezTo>
                <a:cubicBezTo>
                  <a:pt x="775107" y="548783"/>
                  <a:pt x="777161" y="548783"/>
                  <a:pt x="775107" y="550836"/>
                </a:cubicBezTo>
                <a:cubicBezTo>
                  <a:pt x="773053" y="554940"/>
                  <a:pt x="766890" y="554940"/>
                  <a:pt x="762781" y="554940"/>
                </a:cubicBezTo>
                <a:cubicBezTo>
                  <a:pt x="760727" y="554940"/>
                  <a:pt x="758673" y="554940"/>
                  <a:pt x="758673" y="552888"/>
                </a:cubicBezTo>
                <a:cubicBezTo>
                  <a:pt x="758673" y="550836"/>
                  <a:pt x="758673" y="548783"/>
                  <a:pt x="760727" y="548783"/>
                </a:cubicBezTo>
                <a:cubicBezTo>
                  <a:pt x="762781" y="550836"/>
                  <a:pt x="768944" y="550836"/>
                  <a:pt x="770998" y="548783"/>
                </a:cubicBezTo>
                <a:cubicBezTo>
                  <a:pt x="773053" y="546731"/>
                  <a:pt x="775107" y="544679"/>
                  <a:pt x="775107" y="542626"/>
                </a:cubicBezTo>
                <a:cubicBezTo>
                  <a:pt x="781270" y="542626"/>
                  <a:pt x="785378" y="540574"/>
                  <a:pt x="787432" y="534417"/>
                </a:cubicBezTo>
                <a:cubicBezTo>
                  <a:pt x="787432" y="534417"/>
                  <a:pt x="787432" y="532364"/>
                  <a:pt x="789487" y="532364"/>
                </a:cubicBezTo>
                <a:close/>
                <a:moveTo>
                  <a:pt x="781394" y="527857"/>
                </a:moveTo>
                <a:cubicBezTo>
                  <a:pt x="782673" y="528115"/>
                  <a:pt x="784209" y="529144"/>
                  <a:pt x="785233" y="530173"/>
                </a:cubicBezTo>
                <a:cubicBezTo>
                  <a:pt x="785233" y="532231"/>
                  <a:pt x="785233" y="534290"/>
                  <a:pt x="783185" y="536348"/>
                </a:cubicBezTo>
                <a:cubicBezTo>
                  <a:pt x="781138" y="538407"/>
                  <a:pt x="779091" y="540465"/>
                  <a:pt x="774996" y="540465"/>
                </a:cubicBezTo>
                <a:cubicBezTo>
                  <a:pt x="774996" y="540465"/>
                  <a:pt x="774996" y="538407"/>
                  <a:pt x="772949" y="540465"/>
                </a:cubicBezTo>
                <a:cubicBezTo>
                  <a:pt x="772949" y="540465"/>
                  <a:pt x="772949" y="542523"/>
                  <a:pt x="772949" y="544582"/>
                </a:cubicBezTo>
                <a:cubicBezTo>
                  <a:pt x="770901" y="546640"/>
                  <a:pt x="766807" y="546640"/>
                  <a:pt x="764759" y="546640"/>
                </a:cubicBezTo>
                <a:cubicBezTo>
                  <a:pt x="762712" y="546640"/>
                  <a:pt x="760665" y="546640"/>
                  <a:pt x="760665" y="544582"/>
                </a:cubicBezTo>
                <a:cubicBezTo>
                  <a:pt x="762712" y="534290"/>
                  <a:pt x="762712" y="534290"/>
                  <a:pt x="762712" y="534290"/>
                </a:cubicBezTo>
                <a:cubicBezTo>
                  <a:pt x="768854" y="534290"/>
                  <a:pt x="774996" y="534290"/>
                  <a:pt x="779091" y="530173"/>
                </a:cubicBezTo>
                <a:cubicBezTo>
                  <a:pt x="779091" y="528115"/>
                  <a:pt x="780114" y="527600"/>
                  <a:pt x="781394" y="527857"/>
                </a:cubicBezTo>
                <a:close/>
                <a:moveTo>
                  <a:pt x="92257" y="526181"/>
                </a:moveTo>
                <a:lnTo>
                  <a:pt x="92257" y="528214"/>
                </a:lnTo>
                <a:cubicBezTo>
                  <a:pt x="90171" y="530248"/>
                  <a:pt x="90171" y="534315"/>
                  <a:pt x="85997" y="534315"/>
                </a:cubicBezTo>
                <a:cubicBezTo>
                  <a:pt x="83910" y="534315"/>
                  <a:pt x="81823" y="536348"/>
                  <a:pt x="79736" y="534315"/>
                </a:cubicBezTo>
                <a:cubicBezTo>
                  <a:pt x="79736" y="532281"/>
                  <a:pt x="83910" y="534315"/>
                  <a:pt x="85997" y="532281"/>
                </a:cubicBezTo>
                <a:cubicBezTo>
                  <a:pt x="88084" y="530248"/>
                  <a:pt x="90171" y="528214"/>
                  <a:pt x="92257" y="526181"/>
                </a:cubicBezTo>
                <a:close/>
                <a:moveTo>
                  <a:pt x="865576" y="517756"/>
                </a:moveTo>
                <a:cubicBezTo>
                  <a:pt x="869560" y="519859"/>
                  <a:pt x="865576" y="524064"/>
                  <a:pt x="867568" y="526167"/>
                </a:cubicBezTo>
                <a:cubicBezTo>
                  <a:pt x="867568" y="528270"/>
                  <a:pt x="867568" y="530372"/>
                  <a:pt x="865576" y="530372"/>
                </a:cubicBezTo>
                <a:cubicBezTo>
                  <a:pt x="865576" y="526167"/>
                  <a:pt x="865576" y="521962"/>
                  <a:pt x="865576" y="517756"/>
                </a:cubicBezTo>
                <a:close/>
                <a:moveTo>
                  <a:pt x="100725" y="515310"/>
                </a:moveTo>
                <a:cubicBezTo>
                  <a:pt x="101404" y="515182"/>
                  <a:pt x="102050" y="515310"/>
                  <a:pt x="102568" y="515823"/>
                </a:cubicBezTo>
                <a:cubicBezTo>
                  <a:pt x="104636" y="517874"/>
                  <a:pt x="104636" y="517874"/>
                  <a:pt x="104636" y="517874"/>
                </a:cubicBezTo>
                <a:cubicBezTo>
                  <a:pt x="104636" y="519924"/>
                  <a:pt x="104636" y="524025"/>
                  <a:pt x="104636" y="526076"/>
                </a:cubicBezTo>
                <a:cubicBezTo>
                  <a:pt x="104636" y="528127"/>
                  <a:pt x="102568" y="528127"/>
                  <a:pt x="100499" y="530177"/>
                </a:cubicBezTo>
                <a:cubicBezTo>
                  <a:pt x="102568" y="532228"/>
                  <a:pt x="104636" y="534278"/>
                  <a:pt x="102568" y="538379"/>
                </a:cubicBezTo>
                <a:cubicBezTo>
                  <a:pt x="102568" y="540430"/>
                  <a:pt x="98431" y="542481"/>
                  <a:pt x="96362" y="544531"/>
                </a:cubicBezTo>
                <a:cubicBezTo>
                  <a:pt x="94293" y="544531"/>
                  <a:pt x="92224" y="542481"/>
                  <a:pt x="90156" y="542481"/>
                </a:cubicBezTo>
                <a:cubicBezTo>
                  <a:pt x="90156" y="546582"/>
                  <a:pt x="86019" y="548632"/>
                  <a:pt x="83950" y="548632"/>
                </a:cubicBezTo>
                <a:cubicBezTo>
                  <a:pt x="79813" y="548632"/>
                  <a:pt x="77744" y="546582"/>
                  <a:pt x="77744" y="544531"/>
                </a:cubicBezTo>
                <a:cubicBezTo>
                  <a:pt x="77744" y="542481"/>
                  <a:pt x="77744" y="540430"/>
                  <a:pt x="79813" y="538379"/>
                </a:cubicBezTo>
                <a:cubicBezTo>
                  <a:pt x="83950" y="540430"/>
                  <a:pt x="88087" y="536329"/>
                  <a:pt x="90156" y="534278"/>
                </a:cubicBezTo>
                <a:cubicBezTo>
                  <a:pt x="94293" y="530177"/>
                  <a:pt x="98431" y="526076"/>
                  <a:pt x="96362" y="519924"/>
                </a:cubicBezTo>
                <a:cubicBezTo>
                  <a:pt x="96362" y="518386"/>
                  <a:pt x="98689" y="515695"/>
                  <a:pt x="100725" y="515310"/>
                </a:cubicBezTo>
                <a:close/>
                <a:moveTo>
                  <a:pt x="116920" y="513773"/>
                </a:moveTo>
                <a:cubicBezTo>
                  <a:pt x="118912" y="515831"/>
                  <a:pt x="118912" y="519948"/>
                  <a:pt x="120904" y="522006"/>
                </a:cubicBezTo>
                <a:cubicBezTo>
                  <a:pt x="120904" y="524065"/>
                  <a:pt x="120904" y="524065"/>
                  <a:pt x="120904" y="524065"/>
                </a:cubicBezTo>
                <a:cubicBezTo>
                  <a:pt x="120904" y="519948"/>
                  <a:pt x="116920" y="517889"/>
                  <a:pt x="116920" y="513773"/>
                </a:cubicBezTo>
                <a:close/>
                <a:moveTo>
                  <a:pt x="843197" y="511094"/>
                </a:moveTo>
                <a:lnTo>
                  <a:pt x="838721" y="520014"/>
                </a:lnTo>
                <a:cubicBezTo>
                  <a:pt x="836655" y="522072"/>
                  <a:pt x="832524" y="522072"/>
                  <a:pt x="828392" y="522072"/>
                </a:cubicBezTo>
                <a:cubicBezTo>
                  <a:pt x="828392" y="520014"/>
                  <a:pt x="828392" y="520014"/>
                  <a:pt x="828392" y="520014"/>
                </a:cubicBezTo>
                <a:cubicBezTo>
                  <a:pt x="830458" y="517956"/>
                  <a:pt x="832524" y="517956"/>
                  <a:pt x="834590" y="517956"/>
                </a:cubicBezTo>
                <a:close/>
                <a:moveTo>
                  <a:pt x="844918" y="507664"/>
                </a:moveTo>
                <a:lnTo>
                  <a:pt x="844918" y="509722"/>
                </a:lnTo>
                <a:lnTo>
                  <a:pt x="843197" y="511094"/>
                </a:lnTo>
                <a:close/>
                <a:moveTo>
                  <a:pt x="844918" y="501488"/>
                </a:moveTo>
                <a:cubicBezTo>
                  <a:pt x="846984" y="501488"/>
                  <a:pt x="846984" y="503547"/>
                  <a:pt x="846984" y="503547"/>
                </a:cubicBezTo>
                <a:lnTo>
                  <a:pt x="844918" y="507664"/>
                </a:lnTo>
                <a:close/>
                <a:moveTo>
                  <a:pt x="108620" y="501488"/>
                </a:moveTo>
                <a:cubicBezTo>
                  <a:pt x="110679" y="503538"/>
                  <a:pt x="112737" y="505587"/>
                  <a:pt x="112737" y="507636"/>
                </a:cubicBezTo>
                <a:cubicBezTo>
                  <a:pt x="112737" y="509685"/>
                  <a:pt x="112737" y="511735"/>
                  <a:pt x="110679" y="513784"/>
                </a:cubicBezTo>
                <a:cubicBezTo>
                  <a:pt x="114796" y="515833"/>
                  <a:pt x="118912" y="519931"/>
                  <a:pt x="116854" y="526079"/>
                </a:cubicBezTo>
                <a:cubicBezTo>
                  <a:pt x="116854" y="528128"/>
                  <a:pt x="112737" y="530178"/>
                  <a:pt x="116854" y="532227"/>
                </a:cubicBezTo>
                <a:cubicBezTo>
                  <a:pt x="118912" y="534276"/>
                  <a:pt x="118912" y="538375"/>
                  <a:pt x="118912" y="542473"/>
                </a:cubicBezTo>
                <a:cubicBezTo>
                  <a:pt x="116854" y="538375"/>
                  <a:pt x="116854" y="536325"/>
                  <a:pt x="114796" y="532227"/>
                </a:cubicBezTo>
                <a:cubicBezTo>
                  <a:pt x="114796" y="532227"/>
                  <a:pt x="116854" y="530178"/>
                  <a:pt x="112737" y="530178"/>
                </a:cubicBezTo>
                <a:cubicBezTo>
                  <a:pt x="110679" y="532227"/>
                  <a:pt x="114796" y="534276"/>
                  <a:pt x="114796" y="538375"/>
                </a:cubicBezTo>
                <a:cubicBezTo>
                  <a:pt x="114796" y="542473"/>
                  <a:pt x="114796" y="546572"/>
                  <a:pt x="110679" y="548621"/>
                </a:cubicBezTo>
                <a:cubicBezTo>
                  <a:pt x="108620" y="550670"/>
                  <a:pt x="104504" y="550670"/>
                  <a:pt x="98328" y="552719"/>
                </a:cubicBezTo>
                <a:cubicBezTo>
                  <a:pt x="98328" y="552719"/>
                  <a:pt x="98328" y="554769"/>
                  <a:pt x="98328" y="556818"/>
                </a:cubicBezTo>
                <a:cubicBezTo>
                  <a:pt x="96270" y="558867"/>
                  <a:pt x="94212" y="560916"/>
                  <a:pt x="92153" y="560916"/>
                </a:cubicBezTo>
                <a:cubicBezTo>
                  <a:pt x="88036" y="560916"/>
                  <a:pt x="85978" y="556818"/>
                  <a:pt x="81861" y="556818"/>
                </a:cubicBezTo>
                <a:cubicBezTo>
                  <a:pt x="79803" y="558867"/>
                  <a:pt x="75686" y="558867"/>
                  <a:pt x="73628" y="558867"/>
                </a:cubicBezTo>
                <a:cubicBezTo>
                  <a:pt x="71569" y="558867"/>
                  <a:pt x="69511" y="556818"/>
                  <a:pt x="67453" y="554769"/>
                </a:cubicBezTo>
                <a:cubicBezTo>
                  <a:pt x="69511" y="552719"/>
                  <a:pt x="71569" y="552719"/>
                  <a:pt x="73628" y="548621"/>
                </a:cubicBezTo>
                <a:cubicBezTo>
                  <a:pt x="75686" y="546572"/>
                  <a:pt x="79803" y="552719"/>
                  <a:pt x="81861" y="550670"/>
                </a:cubicBezTo>
                <a:cubicBezTo>
                  <a:pt x="85978" y="550670"/>
                  <a:pt x="90095" y="550670"/>
                  <a:pt x="90095" y="546572"/>
                </a:cubicBezTo>
                <a:cubicBezTo>
                  <a:pt x="96270" y="546572"/>
                  <a:pt x="102445" y="546572"/>
                  <a:pt x="104504" y="540424"/>
                </a:cubicBezTo>
                <a:cubicBezTo>
                  <a:pt x="106562" y="538375"/>
                  <a:pt x="106562" y="534276"/>
                  <a:pt x="104504" y="530178"/>
                </a:cubicBezTo>
                <a:cubicBezTo>
                  <a:pt x="106562" y="526079"/>
                  <a:pt x="108620" y="524030"/>
                  <a:pt x="106562" y="519931"/>
                </a:cubicBezTo>
                <a:cubicBezTo>
                  <a:pt x="106562" y="517882"/>
                  <a:pt x="104504" y="513784"/>
                  <a:pt x="102445" y="511735"/>
                </a:cubicBezTo>
                <a:cubicBezTo>
                  <a:pt x="104504" y="509685"/>
                  <a:pt x="106562" y="505587"/>
                  <a:pt x="108620" y="501488"/>
                </a:cubicBezTo>
                <a:close/>
                <a:moveTo>
                  <a:pt x="816085" y="497689"/>
                </a:moveTo>
                <a:cubicBezTo>
                  <a:pt x="817623" y="497689"/>
                  <a:pt x="819162" y="498206"/>
                  <a:pt x="820187" y="499238"/>
                </a:cubicBezTo>
                <a:cubicBezTo>
                  <a:pt x="824290" y="499238"/>
                  <a:pt x="824290" y="503370"/>
                  <a:pt x="826341" y="507501"/>
                </a:cubicBezTo>
                <a:cubicBezTo>
                  <a:pt x="828392" y="511633"/>
                  <a:pt x="828392" y="517830"/>
                  <a:pt x="824290" y="521962"/>
                </a:cubicBezTo>
                <a:cubicBezTo>
                  <a:pt x="818136" y="530225"/>
                  <a:pt x="805828" y="534356"/>
                  <a:pt x="795572" y="532291"/>
                </a:cubicBezTo>
                <a:cubicBezTo>
                  <a:pt x="789418" y="530225"/>
                  <a:pt x="785316" y="528159"/>
                  <a:pt x="781213" y="524028"/>
                </a:cubicBezTo>
                <a:cubicBezTo>
                  <a:pt x="775059" y="519896"/>
                  <a:pt x="770957" y="509567"/>
                  <a:pt x="770957" y="501304"/>
                </a:cubicBezTo>
                <a:cubicBezTo>
                  <a:pt x="773008" y="501304"/>
                  <a:pt x="773008" y="499238"/>
                  <a:pt x="775059" y="501304"/>
                </a:cubicBezTo>
                <a:cubicBezTo>
                  <a:pt x="777111" y="505436"/>
                  <a:pt x="777111" y="509567"/>
                  <a:pt x="781213" y="513699"/>
                </a:cubicBezTo>
                <a:cubicBezTo>
                  <a:pt x="785316" y="521962"/>
                  <a:pt x="795572" y="526093"/>
                  <a:pt x="805828" y="524028"/>
                </a:cubicBezTo>
                <a:cubicBezTo>
                  <a:pt x="809931" y="524028"/>
                  <a:pt x="816085" y="521962"/>
                  <a:pt x="818136" y="517830"/>
                </a:cubicBezTo>
                <a:cubicBezTo>
                  <a:pt x="818136" y="513699"/>
                  <a:pt x="820187" y="511633"/>
                  <a:pt x="816085" y="509567"/>
                </a:cubicBezTo>
                <a:cubicBezTo>
                  <a:pt x="814034" y="511633"/>
                  <a:pt x="816085" y="515765"/>
                  <a:pt x="811982" y="517830"/>
                </a:cubicBezTo>
                <a:cubicBezTo>
                  <a:pt x="809931" y="517830"/>
                  <a:pt x="807880" y="517830"/>
                  <a:pt x="805828" y="517830"/>
                </a:cubicBezTo>
                <a:cubicBezTo>
                  <a:pt x="803777" y="515765"/>
                  <a:pt x="801726" y="513699"/>
                  <a:pt x="801726" y="511633"/>
                </a:cubicBezTo>
                <a:cubicBezTo>
                  <a:pt x="799674" y="509567"/>
                  <a:pt x="801726" y="507501"/>
                  <a:pt x="801726" y="505436"/>
                </a:cubicBezTo>
                <a:cubicBezTo>
                  <a:pt x="803777" y="503370"/>
                  <a:pt x="807880" y="503370"/>
                  <a:pt x="809931" y="503370"/>
                </a:cubicBezTo>
                <a:cubicBezTo>
                  <a:pt x="811982" y="505436"/>
                  <a:pt x="809931" y="501304"/>
                  <a:pt x="811982" y="499238"/>
                </a:cubicBezTo>
                <a:cubicBezTo>
                  <a:pt x="813008" y="498206"/>
                  <a:pt x="814546" y="497689"/>
                  <a:pt x="816085" y="497689"/>
                </a:cubicBezTo>
                <a:close/>
                <a:moveTo>
                  <a:pt x="108620" y="497173"/>
                </a:moveTo>
                <a:cubicBezTo>
                  <a:pt x="110695" y="499231"/>
                  <a:pt x="116920" y="503348"/>
                  <a:pt x="114845" y="507465"/>
                </a:cubicBezTo>
                <a:cubicBezTo>
                  <a:pt x="114845" y="503348"/>
                  <a:pt x="110695" y="501289"/>
                  <a:pt x="108620" y="499231"/>
                </a:cubicBezTo>
                <a:cubicBezTo>
                  <a:pt x="108620" y="497173"/>
                  <a:pt x="108620" y="497173"/>
                  <a:pt x="108620" y="497173"/>
                </a:cubicBezTo>
                <a:close/>
                <a:moveTo>
                  <a:pt x="855174" y="495181"/>
                </a:moveTo>
                <a:cubicBezTo>
                  <a:pt x="857221" y="495181"/>
                  <a:pt x="855174" y="499312"/>
                  <a:pt x="855174" y="501378"/>
                </a:cubicBezTo>
                <a:cubicBezTo>
                  <a:pt x="855174" y="501378"/>
                  <a:pt x="853126" y="503444"/>
                  <a:pt x="853126" y="503444"/>
                </a:cubicBezTo>
                <a:cubicBezTo>
                  <a:pt x="857221" y="505509"/>
                  <a:pt x="859268" y="507575"/>
                  <a:pt x="859268" y="509641"/>
                </a:cubicBezTo>
                <a:cubicBezTo>
                  <a:pt x="859268" y="511707"/>
                  <a:pt x="859268" y="513773"/>
                  <a:pt x="857221" y="513773"/>
                </a:cubicBezTo>
                <a:cubicBezTo>
                  <a:pt x="855174" y="515838"/>
                  <a:pt x="855174" y="513773"/>
                  <a:pt x="853126" y="515838"/>
                </a:cubicBezTo>
                <a:cubicBezTo>
                  <a:pt x="853126" y="517904"/>
                  <a:pt x="855174" y="522036"/>
                  <a:pt x="855174" y="524101"/>
                </a:cubicBezTo>
                <a:cubicBezTo>
                  <a:pt x="853126" y="526167"/>
                  <a:pt x="851079" y="526167"/>
                  <a:pt x="849032" y="526167"/>
                </a:cubicBezTo>
                <a:cubicBezTo>
                  <a:pt x="846984" y="528233"/>
                  <a:pt x="844937" y="524101"/>
                  <a:pt x="842890" y="526167"/>
                </a:cubicBezTo>
                <a:cubicBezTo>
                  <a:pt x="844937" y="528233"/>
                  <a:pt x="842890" y="530299"/>
                  <a:pt x="840842" y="532364"/>
                </a:cubicBezTo>
                <a:cubicBezTo>
                  <a:pt x="838795" y="532364"/>
                  <a:pt x="836748" y="532364"/>
                  <a:pt x="834700" y="530299"/>
                </a:cubicBezTo>
                <a:cubicBezTo>
                  <a:pt x="834700" y="530299"/>
                  <a:pt x="834700" y="528233"/>
                  <a:pt x="832653" y="528233"/>
                </a:cubicBezTo>
                <a:cubicBezTo>
                  <a:pt x="830606" y="532364"/>
                  <a:pt x="826511" y="532364"/>
                  <a:pt x="824464" y="532364"/>
                </a:cubicBezTo>
                <a:cubicBezTo>
                  <a:pt x="822416" y="532364"/>
                  <a:pt x="822416" y="530299"/>
                  <a:pt x="822416" y="530299"/>
                </a:cubicBezTo>
                <a:cubicBezTo>
                  <a:pt x="822416" y="528233"/>
                  <a:pt x="824464" y="526167"/>
                  <a:pt x="826511" y="524101"/>
                </a:cubicBezTo>
                <a:cubicBezTo>
                  <a:pt x="832653" y="524101"/>
                  <a:pt x="836748" y="524101"/>
                  <a:pt x="842890" y="519970"/>
                </a:cubicBezTo>
                <a:cubicBezTo>
                  <a:pt x="844937" y="519970"/>
                  <a:pt x="846984" y="517904"/>
                  <a:pt x="849032" y="513773"/>
                </a:cubicBezTo>
                <a:cubicBezTo>
                  <a:pt x="849032" y="509641"/>
                  <a:pt x="851079" y="505509"/>
                  <a:pt x="849032" y="499312"/>
                </a:cubicBezTo>
                <a:cubicBezTo>
                  <a:pt x="851079" y="497246"/>
                  <a:pt x="853126" y="495181"/>
                  <a:pt x="855174" y="495181"/>
                </a:cubicBezTo>
                <a:close/>
                <a:moveTo>
                  <a:pt x="857262" y="486881"/>
                </a:moveTo>
                <a:cubicBezTo>
                  <a:pt x="859323" y="486881"/>
                  <a:pt x="861385" y="488946"/>
                  <a:pt x="861385" y="491012"/>
                </a:cubicBezTo>
                <a:cubicBezTo>
                  <a:pt x="863446" y="493078"/>
                  <a:pt x="863446" y="497209"/>
                  <a:pt x="861385" y="499275"/>
                </a:cubicBezTo>
                <a:cubicBezTo>
                  <a:pt x="861385" y="499275"/>
                  <a:pt x="861385" y="499275"/>
                  <a:pt x="861385" y="501341"/>
                </a:cubicBezTo>
                <a:cubicBezTo>
                  <a:pt x="863446" y="503407"/>
                  <a:pt x="867568" y="505472"/>
                  <a:pt x="867568" y="509604"/>
                </a:cubicBezTo>
                <a:cubicBezTo>
                  <a:pt x="867568" y="511670"/>
                  <a:pt x="867568" y="515801"/>
                  <a:pt x="865507" y="515801"/>
                </a:cubicBezTo>
                <a:cubicBezTo>
                  <a:pt x="863446" y="515801"/>
                  <a:pt x="863446" y="515801"/>
                  <a:pt x="861385" y="517867"/>
                </a:cubicBezTo>
                <a:cubicBezTo>
                  <a:pt x="865507" y="521999"/>
                  <a:pt x="863446" y="528196"/>
                  <a:pt x="861385" y="530262"/>
                </a:cubicBezTo>
                <a:cubicBezTo>
                  <a:pt x="859323" y="534393"/>
                  <a:pt x="855201" y="532327"/>
                  <a:pt x="853140" y="532327"/>
                </a:cubicBezTo>
                <a:cubicBezTo>
                  <a:pt x="851079" y="532327"/>
                  <a:pt x="851079" y="532327"/>
                  <a:pt x="849018" y="532327"/>
                </a:cubicBezTo>
                <a:cubicBezTo>
                  <a:pt x="849018" y="534393"/>
                  <a:pt x="849018" y="538525"/>
                  <a:pt x="844895" y="538525"/>
                </a:cubicBezTo>
                <a:cubicBezTo>
                  <a:pt x="840773" y="540590"/>
                  <a:pt x="834590" y="534393"/>
                  <a:pt x="832528" y="540590"/>
                </a:cubicBezTo>
                <a:cubicBezTo>
                  <a:pt x="828406" y="542656"/>
                  <a:pt x="822223" y="538525"/>
                  <a:pt x="820162" y="538525"/>
                </a:cubicBezTo>
                <a:cubicBezTo>
                  <a:pt x="818100" y="536459"/>
                  <a:pt x="818100" y="534393"/>
                  <a:pt x="818100" y="532327"/>
                </a:cubicBezTo>
                <a:cubicBezTo>
                  <a:pt x="820162" y="532327"/>
                  <a:pt x="822223" y="534393"/>
                  <a:pt x="824284" y="534393"/>
                </a:cubicBezTo>
                <a:cubicBezTo>
                  <a:pt x="826345" y="534393"/>
                  <a:pt x="830467" y="534393"/>
                  <a:pt x="832528" y="532327"/>
                </a:cubicBezTo>
                <a:cubicBezTo>
                  <a:pt x="836651" y="534393"/>
                  <a:pt x="840773" y="536459"/>
                  <a:pt x="842834" y="534393"/>
                </a:cubicBezTo>
                <a:cubicBezTo>
                  <a:pt x="846957" y="530262"/>
                  <a:pt x="846957" y="530262"/>
                  <a:pt x="846957" y="530262"/>
                </a:cubicBezTo>
                <a:cubicBezTo>
                  <a:pt x="851079" y="530262"/>
                  <a:pt x="853140" y="528196"/>
                  <a:pt x="857262" y="526130"/>
                </a:cubicBezTo>
                <a:cubicBezTo>
                  <a:pt x="859323" y="524064"/>
                  <a:pt x="857262" y="519933"/>
                  <a:pt x="857262" y="517867"/>
                </a:cubicBezTo>
                <a:cubicBezTo>
                  <a:pt x="859323" y="515801"/>
                  <a:pt x="861385" y="513736"/>
                  <a:pt x="861385" y="511670"/>
                </a:cubicBezTo>
                <a:cubicBezTo>
                  <a:pt x="861385" y="507538"/>
                  <a:pt x="859323" y="505472"/>
                  <a:pt x="857262" y="503407"/>
                </a:cubicBezTo>
                <a:cubicBezTo>
                  <a:pt x="859323" y="499275"/>
                  <a:pt x="859323" y="495144"/>
                  <a:pt x="857262" y="493078"/>
                </a:cubicBezTo>
                <a:cubicBezTo>
                  <a:pt x="855201" y="491012"/>
                  <a:pt x="857262" y="488946"/>
                  <a:pt x="857262" y="486881"/>
                </a:cubicBezTo>
                <a:close/>
                <a:moveTo>
                  <a:pt x="28360" y="486193"/>
                </a:moveTo>
                <a:cubicBezTo>
                  <a:pt x="28878" y="486454"/>
                  <a:pt x="29397" y="486975"/>
                  <a:pt x="30435" y="486975"/>
                </a:cubicBezTo>
                <a:cubicBezTo>
                  <a:pt x="40810" y="486975"/>
                  <a:pt x="40810" y="486975"/>
                  <a:pt x="40810" y="486975"/>
                </a:cubicBezTo>
                <a:cubicBezTo>
                  <a:pt x="42885" y="489062"/>
                  <a:pt x="42885" y="493236"/>
                  <a:pt x="42885" y="495323"/>
                </a:cubicBezTo>
                <a:cubicBezTo>
                  <a:pt x="40810" y="497410"/>
                  <a:pt x="38735" y="497410"/>
                  <a:pt x="36660" y="499496"/>
                </a:cubicBezTo>
                <a:cubicBezTo>
                  <a:pt x="34585" y="499496"/>
                  <a:pt x="32510" y="497410"/>
                  <a:pt x="30435" y="495323"/>
                </a:cubicBezTo>
                <a:cubicBezTo>
                  <a:pt x="30435" y="493236"/>
                  <a:pt x="28360" y="489062"/>
                  <a:pt x="26285" y="486975"/>
                </a:cubicBezTo>
                <a:cubicBezTo>
                  <a:pt x="27322" y="485932"/>
                  <a:pt x="27841" y="485932"/>
                  <a:pt x="28360" y="486193"/>
                </a:cubicBezTo>
                <a:close/>
                <a:moveTo>
                  <a:pt x="861260" y="484889"/>
                </a:moveTo>
                <a:cubicBezTo>
                  <a:pt x="863319" y="484889"/>
                  <a:pt x="865377" y="489015"/>
                  <a:pt x="867435" y="491078"/>
                </a:cubicBezTo>
                <a:cubicBezTo>
                  <a:pt x="867435" y="495204"/>
                  <a:pt x="865377" y="497267"/>
                  <a:pt x="865377" y="499330"/>
                </a:cubicBezTo>
                <a:cubicBezTo>
                  <a:pt x="867435" y="501394"/>
                  <a:pt x="871552" y="503457"/>
                  <a:pt x="871552" y="507583"/>
                </a:cubicBezTo>
                <a:cubicBezTo>
                  <a:pt x="871552" y="509646"/>
                  <a:pt x="871552" y="513773"/>
                  <a:pt x="869494" y="513773"/>
                </a:cubicBezTo>
                <a:cubicBezTo>
                  <a:pt x="871552" y="507583"/>
                  <a:pt x="867435" y="503457"/>
                  <a:pt x="863319" y="499330"/>
                </a:cubicBezTo>
                <a:cubicBezTo>
                  <a:pt x="867435" y="495204"/>
                  <a:pt x="863319" y="489015"/>
                  <a:pt x="861260" y="484889"/>
                </a:cubicBezTo>
                <a:close/>
                <a:moveTo>
                  <a:pt x="46869" y="484889"/>
                </a:moveTo>
                <a:cubicBezTo>
                  <a:pt x="50985" y="484889"/>
                  <a:pt x="53044" y="489026"/>
                  <a:pt x="55102" y="491094"/>
                </a:cubicBezTo>
                <a:cubicBezTo>
                  <a:pt x="55102" y="493163"/>
                  <a:pt x="50985" y="495232"/>
                  <a:pt x="53044" y="497300"/>
                </a:cubicBezTo>
                <a:cubicBezTo>
                  <a:pt x="55102" y="497300"/>
                  <a:pt x="57161" y="499369"/>
                  <a:pt x="57161" y="501437"/>
                </a:cubicBezTo>
                <a:cubicBezTo>
                  <a:pt x="57161" y="503506"/>
                  <a:pt x="57161" y="507643"/>
                  <a:pt x="55102" y="509712"/>
                </a:cubicBezTo>
                <a:cubicBezTo>
                  <a:pt x="53044" y="509712"/>
                  <a:pt x="48927" y="511781"/>
                  <a:pt x="46869" y="509712"/>
                </a:cubicBezTo>
                <a:cubicBezTo>
                  <a:pt x="44810" y="509712"/>
                  <a:pt x="44810" y="505575"/>
                  <a:pt x="42752" y="505575"/>
                </a:cubicBezTo>
                <a:cubicBezTo>
                  <a:pt x="40694" y="507643"/>
                  <a:pt x="40694" y="509712"/>
                  <a:pt x="36577" y="509712"/>
                </a:cubicBezTo>
                <a:cubicBezTo>
                  <a:pt x="34518" y="509712"/>
                  <a:pt x="32460" y="509712"/>
                  <a:pt x="30402" y="507643"/>
                </a:cubicBezTo>
                <a:cubicBezTo>
                  <a:pt x="30402" y="503506"/>
                  <a:pt x="26285" y="501437"/>
                  <a:pt x="28343" y="499369"/>
                </a:cubicBezTo>
                <a:cubicBezTo>
                  <a:pt x="32460" y="499369"/>
                  <a:pt x="34518" y="503506"/>
                  <a:pt x="38635" y="501437"/>
                </a:cubicBezTo>
                <a:cubicBezTo>
                  <a:pt x="42752" y="499369"/>
                  <a:pt x="44810" y="497300"/>
                  <a:pt x="44810" y="495232"/>
                </a:cubicBezTo>
                <a:cubicBezTo>
                  <a:pt x="46869" y="491094"/>
                  <a:pt x="38635" y="484889"/>
                  <a:pt x="46869" y="484889"/>
                </a:cubicBezTo>
                <a:close/>
                <a:moveTo>
                  <a:pt x="77855" y="466297"/>
                </a:moveTo>
                <a:cubicBezTo>
                  <a:pt x="81965" y="468362"/>
                  <a:pt x="81965" y="468362"/>
                  <a:pt x="81965" y="468362"/>
                </a:cubicBezTo>
                <a:cubicBezTo>
                  <a:pt x="90186" y="470428"/>
                  <a:pt x="94297" y="476626"/>
                  <a:pt x="98407" y="480757"/>
                </a:cubicBezTo>
                <a:cubicBezTo>
                  <a:pt x="102518" y="489020"/>
                  <a:pt x="106628" y="497283"/>
                  <a:pt x="104573" y="505546"/>
                </a:cubicBezTo>
                <a:cubicBezTo>
                  <a:pt x="100463" y="513809"/>
                  <a:pt x="92242" y="517941"/>
                  <a:pt x="84021" y="520007"/>
                </a:cubicBezTo>
                <a:cubicBezTo>
                  <a:pt x="79910" y="522072"/>
                  <a:pt x="73745" y="520007"/>
                  <a:pt x="67579" y="513809"/>
                </a:cubicBezTo>
                <a:cubicBezTo>
                  <a:pt x="65524" y="513809"/>
                  <a:pt x="65524" y="509678"/>
                  <a:pt x="65524" y="507612"/>
                </a:cubicBezTo>
                <a:cubicBezTo>
                  <a:pt x="67579" y="505546"/>
                  <a:pt x="65524" y="503480"/>
                  <a:pt x="67579" y="503480"/>
                </a:cubicBezTo>
                <a:cubicBezTo>
                  <a:pt x="69634" y="503480"/>
                  <a:pt x="71689" y="503480"/>
                  <a:pt x="73745" y="503480"/>
                </a:cubicBezTo>
                <a:cubicBezTo>
                  <a:pt x="73745" y="501415"/>
                  <a:pt x="71689" y="499349"/>
                  <a:pt x="73745" y="497283"/>
                </a:cubicBezTo>
                <a:cubicBezTo>
                  <a:pt x="75800" y="493152"/>
                  <a:pt x="77855" y="495217"/>
                  <a:pt x="81965" y="495217"/>
                </a:cubicBezTo>
                <a:cubicBezTo>
                  <a:pt x="84021" y="497283"/>
                  <a:pt x="86076" y="501415"/>
                  <a:pt x="84021" y="503480"/>
                </a:cubicBezTo>
                <a:cubicBezTo>
                  <a:pt x="81965" y="505546"/>
                  <a:pt x="79910" y="505546"/>
                  <a:pt x="77855" y="507612"/>
                </a:cubicBezTo>
                <a:cubicBezTo>
                  <a:pt x="79910" y="511744"/>
                  <a:pt x="84021" y="509678"/>
                  <a:pt x="88131" y="509678"/>
                </a:cubicBezTo>
                <a:cubicBezTo>
                  <a:pt x="94297" y="507612"/>
                  <a:pt x="98407" y="501415"/>
                  <a:pt x="98407" y="495217"/>
                </a:cubicBezTo>
                <a:cubicBezTo>
                  <a:pt x="94297" y="486954"/>
                  <a:pt x="92242" y="480757"/>
                  <a:pt x="84021" y="476626"/>
                </a:cubicBezTo>
                <a:cubicBezTo>
                  <a:pt x="77855" y="472494"/>
                  <a:pt x="71689" y="470428"/>
                  <a:pt x="63469" y="470428"/>
                </a:cubicBezTo>
                <a:cubicBezTo>
                  <a:pt x="63469" y="470428"/>
                  <a:pt x="65524" y="468362"/>
                  <a:pt x="65524" y="468362"/>
                </a:cubicBezTo>
                <a:cubicBezTo>
                  <a:pt x="69634" y="466297"/>
                  <a:pt x="73745" y="468362"/>
                  <a:pt x="77855" y="466297"/>
                </a:cubicBezTo>
                <a:close/>
                <a:moveTo>
                  <a:pt x="808020" y="464305"/>
                </a:moveTo>
                <a:cubicBezTo>
                  <a:pt x="810072" y="464305"/>
                  <a:pt x="810072" y="466363"/>
                  <a:pt x="810072" y="466363"/>
                </a:cubicBezTo>
                <a:cubicBezTo>
                  <a:pt x="812124" y="468421"/>
                  <a:pt x="810072" y="470480"/>
                  <a:pt x="808020" y="472538"/>
                </a:cubicBezTo>
                <a:cubicBezTo>
                  <a:pt x="808020" y="472538"/>
                  <a:pt x="805967" y="472538"/>
                  <a:pt x="805967" y="474597"/>
                </a:cubicBezTo>
                <a:cubicBezTo>
                  <a:pt x="808020" y="476655"/>
                  <a:pt x="810072" y="478713"/>
                  <a:pt x="808020" y="480772"/>
                </a:cubicBezTo>
                <a:cubicBezTo>
                  <a:pt x="808020" y="482830"/>
                  <a:pt x="805967" y="482830"/>
                  <a:pt x="803915" y="484889"/>
                </a:cubicBezTo>
                <a:cubicBezTo>
                  <a:pt x="801863" y="484889"/>
                  <a:pt x="799810" y="482830"/>
                  <a:pt x="799810" y="480772"/>
                </a:cubicBezTo>
                <a:cubicBezTo>
                  <a:pt x="797758" y="480772"/>
                  <a:pt x="797758" y="484889"/>
                  <a:pt x="793653" y="484889"/>
                </a:cubicBezTo>
                <a:cubicBezTo>
                  <a:pt x="791601" y="484889"/>
                  <a:pt x="789548" y="484889"/>
                  <a:pt x="789548" y="482830"/>
                </a:cubicBezTo>
                <a:cubicBezTo>
                  <a:pt x="789548" y="480772"/>
                  <a:pt x="789548" y="478713"/>
                  <a:pt x="791601" y="476655"/>
                </a:cubicBezTo>
                <a:cubicBezTo>
                  <a:pt x="795706" y="478713"/>
                  <a:pt x="799810" y="474597"/>
                  <a:pt x="801863" y="470480"/>
                </a:cubicBezTo>
                <a:cubicBezTo>
                  <a:pt x="801863" y="466363"/>
                  <a:pt x="801863" y="466363"/>
                  <a:pt x="801863" y="466363"/>
                </a:cubicBezTo>
                <a:cubicBezTo>
                  <a:pt x="803915" y="466363"/>
                  <a:pt x="808020" y="466363"/>
                  <a:pt x="808020" y="464305"/>
                </a:cubicBezTo>
                <a:close/>
                <a:moveTo>
                  <a:pt x="787225" y="462313"/>
                </a:moveTo>
                <a:cubicBezTo>
                  <a:pt x="791430" y="464360"/>
                  <a:pt x="795635" y="464360"/>
                  <a:pt x="799841" y="466407"/>
                </a:cubicBezTo>
                <a:cubicBezTo>
                  <a:pt x="799841" y="468455"/>
                  <a:pt x="799841" y="470502"/>
                  <a:pt x="799841" y="470502"/>
                </a:cubicBezTo>
                <a:cubicBezTo>
                  <a:pt x="797738" y="474597"/>
                  <a:pt x="795635" y="474597"/>
                  <a:pt x="791430" y="474597"/>
                </a:cubicBezTo>
                <a:cubicBezTo>
                  <a:pt x="789327" y="474597"/>
                  <a:pt x="789327" y="474597"/>
                  <a:pt x="789327" y="474597"/>
                </a:cubicBezTo>
                <a:cubicBezTo>
                  <a:pt x="789327" y="470502"/>
                  <a:pt x="787225" y="466407"/>
                  <a:pt x="787225" y="462313"/>
                </a:cubicBezTo>
                <a:close/>
                <a:moveTo>
                  <a:pt x="811938" y="460321"/>
                </a:moveTo>
                <a:cubicBezTo>
                  <a:pt x="816046" y="460321"/>
                  <a:pt x="816046" y="464429"/>
                  <a:pt x="818101" y="466483"/>
                </a:cubicBezTo>
                <a:cubicBezTo>
                  <a:pt x="818101" y="470592"/>
                  <a:pt x="818101" y="474700"/>
                  <a:pt x="816046" y="476755"/>
                </a:cubicBezTo>
                <a:cubicBezTo>
                  <a:pt x="811938" y="478809"/>
                  <a:pt x="816046" y="480863"/>
                  <a:pt x="816046" y="482917"/>
                </a:cubicBezTo>
                <a:cubicBezTo>
                  <a:pt x="816046" y="487026"/>
                  <a:pt x="813992" y="491134"/>
                  <a:pt x="809883" y="491134"/>
                </a:cubicBezTo>
                <a:cubicBezTo>
                  <a:pt x="807829" y="493189"/>
                  <a:pt x="805775" y="493189"/>
                  <a:pt x="803721" y="493189"/>
                </a:cubicBezTo>
                <a:cubicBezTo>
                  <a:pt x="799612" y="489080"/>
                  <a:pt x="799612" y="489080"/>
                  <a:pt x="799612" y="489080"/>
                </a:cubicBezTo>
                <a:cubicBezTo>
                  <a:pt x="797558" y="489080"/>
                  <a:pt x="799612" y="491134"/>
                  <a:pt x="797558" y="491134"/>
                </a:cubicBezTo>
                <a:cubicBezTo>
                  <a:pt x="795504" y="493189"/>
                  <a:pt x="791395" y="493189"/>
                  <a:pt x="789341" y="493189"/>
                </a:cubicBezTo>
                <a:cubicBezTo>
                  <a:pt x="787287" y="491134"/>
                  <a:pt x="785233" y="489080"/>
                  <a:pt x="785233" y="487026"/>
                </a:cubicBezTo>
                <a:cubicBezTo>
                  <a:pt x="785233" y="487026"/>
                  <a:pt x="785233" y="484972"/>
                  <a:pt x="785233" y="484972"/>
                </a:cubicBezTo>
                <a:cubicBezTo>
                  <a:pt x="789341" y="487026"/>
                  <a:pt x="795504" y="487026"/>
                  <a:pt x="797558" y="484972"/>
                </a:cubicBezTo>
                <a:cubicBezTo>
                  <a:pt x="801667" y="487026"/>
                  <a:pt x="805775" y="487026"/>
                  <a:pt x="807829" y="484972"/>
                </a:cubicBezTo>
                <a:cubicBezTo>
                  <a:pt x="811938" y="482917"/>
                  <a:pt x="811938" y="478809"/>
                  <a:pt x="809883" y="474700"/>
                </a:cubicBezTo>
                <a:cubicBezTo>
                  <a:pt x="811938" y="470592"/>
                  <a:pt x="813992" y="468538"/>
                  <a:pt x="811938" y="464429"/>
                </a:cubicBezTo>
                <a:cubicBezTo>
                  <a:pt x="811938" y="462375"/>
                  <a:pt x="811938" y="462375"/>
                  <a:pt x="811938" y="460321"/>
                </a:cubicBezTo>
                <a:close/>
                <a:moveTo>
                  <a:pt x="96419" y="456005"/>
                </a:moveTo>
                <a:cubicBezTo>
                  <a:pt x="100569" y="458071"/>
                  <a:pt x="100569" y="464268"/>
                  <a:pt x="102644" y="466334"/>
                </a:cubicBezTo>
                <a:cubicBezTo>
                  <a:pt x="102644" y="470465"/>
                  <a:pt x="100569" y="472531"/>
                  <a:pt x="98494" y="474597"/>
                </a:cubicBezTo>
                <a:cubicBezTo>
                  <a:pt x="96419" y="474597"/>
                  <a:pt x="96419" y="474597"/>
                  <a:pt x="94344" y="474597"/>
                </a:cubicBezTo>
                <a:cubicBezTo>
                  <a:pt x="94344" y="472531"/>
                  <a:pt x="96419" y="472531"/>
                  <a:pt x="96419" y="470465"/>
                </a:cubicBezTo>
                <a:cubicBezTo>
                  <a:pt x="98494" y="468400"/>
                  <a:pt x="98494" y="464268"/>
                  <a:pt x="98494" y="462202"/>
                </a:cubicBezTo>
                <a:cubicBezTo>
                  <a:pt x="98494" y="460136"/>
                  <a:pt x="94344" y="458071"/>
                  <a:pt x="96419" y="456005"/>
                </a:cubicBezTo>
                <a:close/>
                <a:moveTo>
                  <a:pt x="775088" y="452021"/>
                </a:moveTo>
                <a:cubicBezTo>
                  <a:pt x="779220" y="452021"/>
                  <a:pt x="781285" y="456149"/>
                  <a:pt x="783351" y="458213"/>
                </a:cubicBezTo>
                <a:cubicBezTo>
                  <a:pt x="785417" y="466470"/>
                  <a:pt x="789548" y="474727"/>
                  <a:pt x="785417" y="482983"/>
                </a:cubicBezTo>
                <a:cubicBezTo>
                  <a:pt x="783351" y="485048"/>
                  <a:pt x="783351" y="485048"/>
                  <a:pt x="781285" y="485048"/>
                </a:cubicBezTo>
                <a:cubicBezTo>
                  <a:pt x="781285" y="485048"/>
                  <a:pt x="779220" y="485048"/>
                  <a:pt x="779220" y="485048"/>
                </a:cubicBezTo>
                <a:cubicBezTo>
                  <a:pt x="779220" y="489176"/>
                  <a:pt x="779220" y="493304"/>
                  <a:pt x="777154" y="495368"/>
                </a:cubicBezTo>
                <a:cubicBezTo>
                  <a:pt x="777154" y="497433"/>
                  <a:pt x="775088" y="499497"/>
                  <a:pt x="773022" y="499497"/>
                </a:cubicBezTo>
                <a:cubicBezTo>
                  <a:pt x="770957" y="499497"/>
                  <a:pt x="770957" y="499497"/>
                  <a:pt x="770957" y="499497"/>
                </a:cubicBezTo>
                <a:cubicBezTo>
                  <a:pt x="773022" y="493304"/>
                  <a:pt x="770957" y="489176"/>
                  <a:pt x="773022" y="485048"/>
                </a:cubicBezTo>
                <a:cubicBezTo>
                  <a:pt x="775088" y="480919"/>
                  <a:pt x="777154" y="476791"/>
                  <a:pt x="775088" y="470598"/>
                </a:cubicBezTo>
                <a:cubicBezTo>
                  <a:pt x="777154" y="472662"/>
                  <a:pt x="777154" y="478855"/>
                  <a:pt x="781285" y="476791"/>
                </a:cubicBezTo>
                <a:cubicBezTo>
                  <a:pt x="785417" y="474727"/>
                  <a:pt x="783351" y="470598"/>
                  <a:pt x="783351" y="468534"/>
                </a:cubicBezTo>
                <a:cubicBezTo>
                  <a:pt x="781285" y="464406"/>
                  <a:pt x="779220" y="460277"/>
                  <a:pt x="777154" y="456149"/>
                </a:cubicBezTo>
                <a:cubicBezTo>
                  <a:pt x="777154" y="456149"/>
                  <a:pt x="777154" y="456149"/>
                  <a:pt x="775088" y="456149"/>
                </a:cubicBezTo>
                <a:cubicBezTo>
                  <a:pt x="775088" y="460277"/>
                  <a:pt x="777154" y="464406"/>
                  <a:pt x="775088" y="468534"/>
                </a:cubicBezTo>
                <a:cubicBezTo>
                  <a:pt x="773022" y="466470"/>
                  <a:pt x="775088" y="460277"/>
                  <a:pt x="773022" y="458213"/>
                </a:cubicBezTo>
                <a:cubicBezTo>
                  <a:pt x="775088" y="456149"/>
                  <a:pt x="770957" y="452021"/>
                  <a:pt x="775088" y="452021"/>
                </a:cubicBezTo>
                <a:close/>
                <a:moveTo>
                  <a:pt x="32703" y="452021"/>
                </a:moveTo>
                <a:cubicBezTo>
                  <a:pt x="36814" y="452021"/>
                  <a:pt x="40924" y="454075"/>
                  <a:pt x="42979" y="456129"/>
                </a:cubicBezTo>
                <a:cubicBezTo>
                  <a:pt x="42979" y="456129"/>
                  <a:pt x="42979" y="458184"/>
                  <a:pt x="45035" y="458184"/>
                </a:cubicBezTo>
                <a:cubicBezTo>
                  <a:pt x="47090" y="456129"/>
                  <a:pt x="51200" y="458184"/>
                  <a:pt x="55311" y="458184"/>
                </a:cubicBezTo>
                <a:cubicBezTo>
                  <a:pt x="57366" y="462292"/>
                  <a:pt x="61477" y="464346"/>
                  <a:pt x="61477" y="470509"/>
                </a:cubicBezTo>
                <a:cubicBezTo>
                  <a:pt x="59421" y="472563"/>
                  <a:pt x="59421" y="474617"/>
                  <a:pt x="55311" y="476672"/>
                </a:cubicBezTo>
                <a:cubicBezTo>
                  <a:pt x="53256" y="476672"/>
                  <a:pt x="49145" y="476672"/>
                  <a:pt x="47090" y="476672"/>
                </a:cubicBezTo>
                <a:cubicBezTo>
                  <a:pt x="45035" y="476672"/>
                  <a:pt x="47090" y="478726"/>
                  <a:pt x="45035" y="480780"/>
                </a:cubicBezTo>
                <a:cubicBezTo>
                  <a:pt x="42979" y="482834"/>
                  <a:pt x="38869" y="484889"/>
                  <a:pt x="34759" y="484889"/>
                </a:cubicBezTo>
                <a:cubicBezTo>
                  <a:pt x="30648" y="482834"/>
                  <a:pt x="26538" y="482834"/>
                  <a:pt x="22427" y="478726"/>
                </a:cubicBezTo>
                <a:cubicBezTo>
                  <a:pt x="22427" y="476672"/>
                  <a:pt x="24482" y="474617"/>
                  <a:pt x="24482" y="470509"/>
                </a:cubicBezTo>
                <a:cubicBezTo>
                  <a:pt x="24482" y="466401"/>
                  <a:pt x="20372" y="464346"/>
                  <a:pt x="18317" y="462292"/>
                </a:cubicBezTo>
                <a:cubicBezTo>
                  <a:pt x="18317" y="460238"/>
                  <a:pt x="20372" y="460238"/>
                  <a:pt x="20372" y="460238"/>
                </a:cubicBezTo>
                <a:cubicBezTo>
                  <a:pt x="22427" y="456129"/>
                  <a:pt x="28593" y="454075"/>
                  <a:pt x="32703" y="452021"/>
                </a:cubicBezTo>
                <a:close/>
                <a:moveTo>
                  <a:pt x="102423" y="448037"/>
                </a:moveTo>
                <a:cubicBezTo>
                  <a:pt x="106517" y="448037"/>
                  <a:pt x="104470" y="456226"/>
                  <a:pt x="108565" y="452132"/>
                </a:cubicBezTo>
                <a:cubicBezTo>
                  <a:pt x="112659" y="452132"/>
                  <a:pt x="114707" y="454179"/>
                  <a:pt x="116754" y="456226"/>
                </a:cubicBezTo>
                <a:cubicBezTo>
                  <a:pt x="116754" y="458274"/>
                  <a:pt x="114707" y="460321"/>
                  <a:pt x="116754" y="460321"/>
                </a:cubicBezTo>
                <a:cubicBezTo>
                  <a:pt x="118801" y="460321"/>
                  <a:pt x="120849" y="462368"/>
                  <a:pt x="120849" y="464416"/>
                </a:cubicBezTo>
                <a:cubicBezTo>
                  <a:pt x="122896" y="466463"/>
                  <a:pt x="122896" y="468510"/>
                  <a:pt x="120849" y="470558"/>
                </a:cubicBezTo>
                <a:cubicBezTo>
                  <a:pt x="118801" y="472605"/>
                  <a:pt x="114707" y="470558"/>
                  <a:pt x="114707" y="472605"/>
                </a:cubicBezTo>
                <a:cubicBezTo>
                  <a:pt x="114707" y="474652"/>
                  <a:pt x="116754" y="476699"/>
                  <a:pt x="116754" y="478747"/>
                </a:cubicBezTo>
                <a:cubicBezTo>
                  <a:pt x="114707" y="480794"/>
                  <a:pt x="112659" y="480794"/>
                  <a:pt x="110612" y="478747"/>
                </a:cubicBezTo>
                <a:cubicBezTo>
                  <a:pt x="110612" y="478747"/>
                  <a:pt x="108565" y="478747"/>
                  <a:pt x="108565" y="478747"/>
                </a:cubicBezTo>
                <a:cubicBezTo>
                  <a:pt x="106517" y="480794"/>
                  <a:pt x="108565" y="480794"/>
                  <a:pt x="108565" y="482841"/>
                </a:cubicBezTo>
                <a:cubicBezTo>
                  <a:pt x="106517" y="482841"/>
                  <a:pt x="104470" y="484889"/>
                  <a:pt x="104470" y="482841"/>
                </a:cubicBezTo>
                <a:cubicBezTo>
                  <a:pt x="102423" y="480794"/>
                  <a:pt x="100375" y="478747"/>
                  <a:pt x="98328" y="476699"/>
                </a:cubicBezTo>
                <a:cubicBezTo>
                  <a:pt x="102423" y="474652"/>
                  <a:pt x="106517" y="470558"/>
                  <a:pt x="104470" y="466463"/>
                </a:cubicBezTo>
                <a:cubicBezTo>
                  <a:pt x="104470" y="462368"/>
                  <a:pt x="102423" y="458274"/>
                  <a:pt x="98328" y="454179"/>
                </a:cubicBezTo>
                <a:cubicBezTo>
                  <a:pt x="98328" y="452132"/>
                  <a:pt x="100375" y="450084"/>
                  <a:pt x="102423" y="448037"/>
                </a:cubicBezTo>
                <a:close/>
                <a:moveTo>
                  <a:pt x="127212" y="443721"/>
                </a:moveTo>
                <a:cubicBezTo>
                  <a:pt x="127212" y="443721"/>
                  <a:pt x="129259" y="443721"/>
                  <a:pt x="129259" y="443721"/>
                </a:cubicBezTo>
                <a:cubicBezTo>
                  <a:pt x="133354" y="447894"/>
                  <a:pt x="133354" y="447894"/>
                  <a:pt x="133354" y="447894"/>
                </a:cubicBezTo>
                <a:cubicBezTo>
                  <a:pt x="135401" y="454155"/>
                  <a:pt x="135401" y="454155"/>
                  <a:pt x="135401" y="454155"/>
                </a:cubicBezTo>
                <a:cubicBezTo>
                  <a:pt x="135401" y="456242"/>
                  <a:pt x="139496" y="456242"/>
                  <a:pt x="139496" y="458329"/>
                </a:cubicBezTo>
                <a:cubicBezTo>
                  <a:pt x="137449" y="458329"/>
                  <a:pt x="133354" y="456242"/>
                  <a:pt x="131307" y="454155"/>
                </a:cubicBezTo>
                <a:cubicBezTo>
                  <a:pt x="133354" y="449981"/>
                  <a:pt x="129259" y="445808"/>
                  <a:pt x="127212" y="443721"/>
                </a:cubicBezTo>
                <a:close/>
                <a:moveTo>
                  <a:pt x="828627" y="441729"/>
                </a:moveTo>
                <a:cubicBezTo>
                  <a:pt x="838880" y="441729"/>
                  <a:pt x="845031" y="447904"/>
                  <a:pt x="851183" y="454079"/>
                </a:cubicBezTo>
                <a:cubicBezTo>
                  <a:pt x="853234" y="460254"/>
                  <a:pt x="855284" y="466429"/>
                  <a:pt x="855284" y="474663"/>
                </a:cubicBezTo>
                <a:cubicBezTo>
                  <a:pt x="855284" y="482897"/>
                  <a:pt x="855284" y="489072"/>
                  <a:pt x="849133" y="495247"/>
                </a:cubicBezTo>
                <a:cubicBezTo>
                  <a:pt x="842981" y="501422"/>
                  <a:pt x="832728" y="503480"/>
                  <a:pt x="826576" y="499364"/>
                </a:cubicBezTo>
                <a:cubicBezTo>
                  <a:pt x="822475" y="497305"/>
                  <a:pt x="820424" y="495247"/>
                  <a:pt x="820424" y="491130"/>
                </a:cubicBezTo>
                <a:cubicBezTo>
                  <a:pt x="820424" y="489072"/>
                  <a:pt x="820424" y="487013"/>
                  <a:pt x="822475" y="484955"/>
                </a:cubicBezTo>
                <a:cubicBezTo>
                  <a:pt x="824526" y="484955"/>
                  <a:pt x="826576" y="487013"/>
                  <a:pt x="828627" y="484955"/>
                </a:cubicBezTo>
                <a:cubicBezTo>
                  <a:pt x="826576" y="480838"/>
                  <a:pt x="826576" y="478780"/>
                  <a:pt x="828627" y="476721"/>
                </a:cubicBezTo>
                <a:cubicBezTo>
                  <a:pt x="830677" y="472605"/>
                  <a:pt x="834778" y="474663"/>
                  <a:pt x="836829" y="474663"/>
                </a:cubicBezTo>
                <a:cubicBezTo>
                  <a:pt x="840930" y="478780"/>
                  <a:pt x="840930" y="482897"/>
                  <a:pt x="838880" y="487013"/>
                </a:cubicBezTo>
                <a:cubicBezTo>
                  <a:pt x="838880" y="487013"/>
                  <a:pt x="836829" y="487013"/>
                  <a:pt x="836829" y="489072"/>
                </a:cubicBezTo>
                <a:cubicBezTo>
                  <a:pt x="838880" y="491130"/>
                  <a:pt x="840930" y="489072"/>
                  <a:pt x="842981" y="489072"/>
                </a:cubicBezTo>
                <a:cubicBezTo>
                  <a:pt x="847082" y="484955"/>
                  <a:pt x="851183" y="478780"/>
                  <a:pt x="851183" y="472605"/>
                </a:cubicBezTo>
                <a:cubicBezTo>
                  <a:pt x="851183" y="462313"/>
                  <a:pt x="842981" y="449962"/>
                  <a:pt x="832728" y="445846"/>
                </a:cubicBezTo>
                <a:cubicBezTo>
                  <a:pt x="830677" y="445846"/>
                  <a:pt x="828627" y="445846"/>
                  <a:pt x="828627" y="443787"/>
                </a:cubicBezTo>
                <a:cubicBezTo>
                  <a:pt x="828627" y="443787"/>
                  <a:pt x="828627" y="441729"/>
                  <a:pt x="828627" y="441729"/>
                </a:cubicBezTo>
                <a:close/>
                <a:moveTo>
                  <a:pt x="15565" y="440653"/>
                </a:moveTo>
                <a:lnTo>
                  <a:pt x="14683" y="449402"/>
                </a:lnTo>
                <a:lnTo>
                  <a:pt x="16304" y="443052"/>
                </a:lnTo>
                <a:close/>
                <a:moveTo>
                  <a:pt x="32545" y="439737"/>
                </a:moveTo>
                <a:cubicBezTo>
                  <a:pt x="34632" y="439737"/>
                  <a:pt x="36719" y="439737"/>
                  <a:pt x="38806" y="441784"/>
                </a:cubicBezTo>
                <a:cubicBezTo>
                  <a:pt x="40893" y="443831"/>
                  <a:pt x="38806" y="445879"/>
                  <a:pt x="38806" y="447926"/>
                </a:cubicBezTo>
                <a:cubicBezTo>
                  <a:pt x="36719" y="452021"/>
                  <a:pt x="30458" y="449973"/>
                  <a:pt x="26285" y="452021"/>
                </a:cubicBezTo>
                <a:cubicBezTo>
                  <a:pt x="28372" y="447926"/>
                  <a:pt x="28372" y="445879"/>
                  <a:pt x="28372" y="443831"/>
                </a:cubicBezTo>
                <a:cubicBezTo>
                  <a:pt x="30458" y="441784"/>
                  <a:pt x="30458" y="439737"/>
                  <a:pt x="32545" y="439737"/>
                </a:cubicBezTo>
                <a:close/>
                <a:moveTo>
                  <a:pt x="112936" y="435421"/>
                </a:moveTo>
                <a:cubicBezTo>
                  <a:pt x="114928" y="435421"/>
                  <a:pt x="116920" y="435421"/>
                  <a:pt x="118912" y="437524"/>
                </a:cubicBezTo>
                <a:cubicBezTo>
                  <a:pt x="118912" y="439626"/>
                  <a:pt x="120904" y="439626"/>
                  <a:pt x="118912" y="441729"/>
                </a:cubicBezTo>
                <a:cubicBezTo>
                  <a:pt x="116920" y="441729"/>
                  <a:pt x="116920" y="439626"/>
                  <a:pt x="116920" y="437524"/>
                </a:cubicBezTo>
                <a:cubicBezTo>
                  <a:pt x="114928" y="437524"/>
                  <a:pt x="112936" y="435421"/>
                  <a:pt x="112936" y="435421"/>
                </a:cubicBezTo>
                <a:close/>
                <a:moveTo>
                  <a:pt x="106739" y="435421"/>
                </a:moveTo>
                <a:cubicBezTo>
                  <a:pt x="112881" y="435421"/>
                  <a:pt x="114928" y="441596"/>
                  <a:pt x="119023" y="445713"/>
                </a:cubicBezTo>
                <a:cubicBezTo>
                  <a:pt x="121070" y="443655"/>
                  <a:pt x="125165" y="445713"/>
                  <a:pt x="127212" y="445713"/>
                </a:cubicBezTo>
                <a:cubicBezTo>
                  <a:pt x="131307" y="449830"/>
                  <a:pt x="127212" y="456005"/>
                  <a:pt x="133354" y="458063"/>
                </a:cubicBezTo>
                <a:cubicBezTo>
                  <a:pt x="135402" y="458063"/>
                  <a:pt x="137449" y="462180"/>
                  <a:pt x="139496" y="464238"/>
                </a:cubicBezTo>
                <a:cubicBezTo>
                  <a:pt x="139496" y="468355"/>
                  <a:pt x="137449" y="470413"/>
                  <a:pt x="137449" y="474530"/>
                </a:cubicBezTo>
                <a:cubicBezTo>
                  <a:pt x="133354" y="474530"/>
                  <a:pt x="131307" y="476589"/>
                  <a:pt x="129260" y="476589"/>
                </a:cubicBezTo>
                <a:cubicBezTo>
                  <a:pt x="127212" y="478647"/>
                  <a:pt x="129260" y="478647"/>
                  <a:pt x="129260" y="480706"/>
                </a:cubicBezTo>
                <a:cubicBezTo>
                  <a:pt x="131307" y="482764"/>
                  <a:pt x="131307" y="484822"/>
                  <a:pt x="129260" y="484822"/>
                </a:cubicBezTo>
                <a:cubicBezTo>
                  <a:pt x="127212" y="488939"/>
                  <a:pt x="123118" y="486881"/>
                  <a:pt x="119023" y="486881"/>
                </a:cubicBezTo>
                <a:cubicBezTo>
                  <a:pt x="116976" y="488939"/>
                  <a:pt x="119023" y="490997"/>
                  <a:pt x="116976" y="493056"/>
                </a:cubicBezTo>
                <a:cubicBezTo>
                  <a:pt x="114928" y="497173"/>
                  <a:pt x="112881" y="490997"/>
                  <a:pt x="108786" y="493056"/>
                </a:cubicBezTo>
                <a:cubicBezTo>
                  <a:pt x="106739" y="493056"/>
                  <a:pt x="106739" y="488939"/>
                  <a:pt x="104692" y="486881"/>
                </a:cubicBezTo>
                <a:cubicBezTo>
                  <a:pt x="106739" y="486881"/>
                  <a:pt x="110834" y="484822"/>
                  <a:pt x="110834" y="482764"/>
                </a:cubicBezTo>
                <a:cubicBezTo>
                  <a:pt x="112881" y="482764"/>
                  <a:pt x="112881" y="482764"/>
                  <a:pt x="114928" y="482764"/>
                </a:cubicBezTo>
                <a:cubicBezTo>
                  <a:pt x="116976" y="482764"/>
                  <a:pt x="119023" y="480706"/>
                  <a:pt x="119023" y="478647"/>
                </a:cubicBezTo>
                <a:cubicBezTo>
                  <a:pt x="119023" y="474530"/>
                  <a:pt x="119023" y="474530"/>
                  <a:pt x="119023" y="474530"/>
                </a:cubicBezTo>
                <a:cubicBezTo>
                  <a:pt x="123118" y="474530"/>
                  <a:pt x="125165" y="470413"/>
                  <a:pt x="125165" y="468355"/>
                </a:cubicBezTo>
                <a:cubicBezTo>
                  <a:pt x="125165" y="464238"/>
                  <a:pt x="123118" y="460122"/>
                  <a:pt x="121070" y="458063"/>
                </a:cubicBezTo>
                <a:cubicBezTo>
                  <a:pt x="119023" y="456005"/>
                  <a:pt x="116976" y="451888"/>
                  <a:pt x="114928" y="449830"/>
                </a:cubicBezTo>
                <a:cubicBezTo>
                  <a:pt x="110834" y="447771"/>
                  <a:pt x="106739" y="449830"/>
                  <a:pt x="104692" y="445713"/>
                </a:cubicBezTo>
                <a:cubicBezTo>
                  <a:pt x="104692" y="445713"/>
                  <a:pt x="102644" y="445713"/>
                  <a:pt x="102644" y="443655"/>
                </a:cubicBezTo>
                <a:cubicBezTo>
                  <a:pt x="104692" y="441596"/>
                  <a:pt x="102644" y="435421"/>
                  <a:pt x="106739" y="435421"/>
                </a:cubicBezTo>
                <a:close/>
                <a:moveTo>
                  <a:pt x="851063" y="425129"/>
                </a:moveTo>
                <a:cubicBezTo>
                  <a:pt x="853150" y="425129"/>
                  <a:pt x="855237" y="425129"/>
                  <a:pt x="855237" y="425129"/>
                </a:cubicBezTo>
                <a:cubicBezTo>
                  <a:pt x="859410" y="429246"/>
                  <a:pt x="861497" y="433362"/>
                  <a:pt x="863584" y="439538"/>
                </a:cubicBezTo>
                <a:cubicBezTo>
                  <a:pt x="863584" y="443655"/>
                  <a:pt x="861497" y="451888"/>
                  <a:pt x="857324" y="453946"/>
                </a:cubicBezTo>
                <a:cubicBezTo>
                  <a:pt x="855237" y="453946"/>
                  <a:pt x="853150" y="456005"/>
                  <a:pt x="853150" y="453946"/>
                </a:cubicBezTo>
                <a:cubicBezTo>
                  <a:pt x="848976" y="451888"/>
                  <a:pt x="855237" y="449830"/>
                  <a:pt x="855237" y="445713"/>
                </a:cubicBezTo>
                <a:cubicBezTo>
                  <a:pt x="857324" y="441596"/>
                  <a:pt x="857324" y="433362"/>
                  <a:pt x="853150" y="429246"/>
                </a:cubicBezTo>
                <a:cubicBezTo>
                  <a:pt x="851063" y="429246"/>
                  <a:pt x="848976" y="427187"/>
                  <a:pt x="851063" y="425129"/>
                </a:cubicBezTo>
                <a:close/>
                <a:moveTo>
                  <a:pt x="46916" y="425129"/>
                </a:moveTo>
                <a:cubicBezTo>
                  <a:pt x="48979" y="425129"/>
                  <a:pt x="53106" y="427197"/>
                  <a:pt x="53106" y="429266"/>
                </a:cubicBezTo>
                <a:cubicBezTo>
                  <a:pt x="55169" y="431335"/>
                  <a:pt x="55169" y="435472"/>
                  <a:pt x="53106" y="437541"/>
                </a:cubicBezTo>
                <a:cubicBezTo>
                  <a:pt x="51042" y="437541"/>
                  <a:pt x="51042" y="437541"/>
                  <a:pt x="48979" y="439609"/>
                </a:cubicBezTo>
                <a:cubicBezTo>
                  <a:pt x="51042" y="441678"/>
                  <a:pt x="53106" y="441678"/>
                  <a:pt x="53106" y="445815"/>
                </a:cubicBezTo>
                <a:cubicBezTo>
                  <a:pt x="53106" y="449952"/>
                  <a:pt x="48979" y="452021"/>
                  <a:pt x="44853" y="452021"/>
                </a:cubicBezTo>
                <a:cubicBezTo>
                  <a:pt x="42790" y="452021"/>
                  <a:pt x="42790" y="452021"/>
                  <a:pt x="40727" y="452021"/>
                </a:cubicBezTo>
                <a:cubicBezTo>
                  <a:pt x="40727" y="449952"/>
                  <a:pt x="42790" y="447884"/>
                  <a:pt x="42790" y="445815"/>
                </a:cubicBezTo>
                <a:cubicBezTo>
                  <a:pt x="42790" y="443746"/>
                  <a:pt x="42790" y="439609"/>
                  <a:pt x="38664" y="437541"/>
                </a:cubicBezTo>
                <a:cubicBezTo>
                  <a:pt x="36600" y="435472"/>
                  <a:pt x="34537" y="435472"/>
                  <a:pt x="32474" y="435472"/>
                </a:cubicBezTo>
                <a:cubicBezTo>
                  <a:pt x="30411" y="435472"/>
                  <a:pt x="28348" y="437541"/>
                  <a:pt x="28348" y="439609"/>
                </a:cubicBezTo>
                <a:cubicBezTo>
                  <a:pt x="26285" y="435472"/>
                  <a:pt x="26285" y="433403"/>
                  <a:pt x="28348" y="431335"/>
                </a:cubicBezTo>
                <a:cubicBezTo>
                  <a:pt x="30411" y="429266"/>
                  <a:pt x="32474" y="427197"/>
                  <a:pt x="34537" y="427197"/>
                </a:cubicBezTo>
                <a:cubicBezTo>
                  <a:pt x="36600" y="427197"/>
                  <a:pt x="38664" y="431335"/>
                  <a:pt x="40727" y="429266"/>
                </a:cubicBezTo>
                <a:cubicBezTo>
                  <a:pt x="42790" y="427197"/>
                  <a:pt x="44853" y="425129"/>
                  <a:pt x="46916" y="425129"/>
                </a:cubicBezTo>
                <a:close/>
                <a:moveTo>
                  <a:pt x="795483" y="419153"/>
                </a:moveTo>
                <a:cubicBezTo>
                  <a:pt x="801666" y="419153"/>
                  <a:pt x="807850" y="419153"/>
                  <a:pt x="809911" y="423258"/>
                </a:cubicBezTo>
                <a:cubicBezTo>
                  <a:pt x="811972" y="425310"/>
                  <a:pt x="807850" y="429415"/>
                  <a:pt x="811972" y="429415"/>
                </a:cubicBezTo>
                <a:cubicBezTo>
                  <a:pt x="814034" y="429415"/>
                  <a:pt x="818156" y="429415"/>
                  <a:pt x="822278" y="431467"/>
                </a:cubicBezTo>
                <a:cubicBezTo>
                  <a:pt x="824339" y="433519"/>
                  <a:pt x="826400" y="437624"/>
                  <a:pt x="826400" y="443781"/>
                </a:cubicBezTo>
                <a:cubicBezTo>
                  <a:pt x="826400" y="445833"/>
                  <a:pt x="822278" y="449938"/>
                  <a:pt x="820217" y="449938"/>
                </a:cubicBezTo>
                <a:cubicBezTo>
                  <a:pt x="818156" y="451991"/>
                  <a:pt x="814034" y="451991"/>
                  <a:pt x="811972" y="451991"/>
                </a:cubicBezTo>
                <a:cubicBezTo>
                  <a:pt x="811972" y="454043"/>
                  <a:pt x="811972" y="456095"/>
                  <a:pt x="811972" y="458148"/>
                </a:cubicBezTo>
                <a:cubicBezTo>
                  <a:pt x="809911" y="460200"/>
                  <a:pt x="805789" y="464305"/>
                  <a:pt x="801666" y="464305"/>
                </a:cubicBezTo>
                <a:cubicBezTo>
                  <a:pt x="793422" y="464305"/>
                  <a:pt x="787238" y="458148"/>
                  <a:pt x="783116" y="451991"/>
                </a:cubicBezTo>
                <a:cubicBezTo>
                  <a:pt x="781055" y="451991"/>
                  <a:pt x="776933" y="449938"/>
                  <a:pt x="778994" y="447886"/>
                </a:cubicBezTo>
                <a:cubicBezTo>
                  <a:pt x="783116" y="443781"/>
                  <a:pt x="781055" y="437624"/>
                  <a:pt x="778994" y="433519"/>
                </a:cubicBezTo>
                <a:cubicBezTo>
                  <a:pt x="781055" y="427362"/>
                  <a:pt x="787238" y="419153"/>
                  <a:pt x="795483" y="419153"/>
                </a:cubicBezTo>
                <a:close/>
                <a:moveTo>
                  <a:pt x="772285" y="418342"/>
                </a:moveTo>
                <a:lnTo>
                  <a:pt x="772949" y="421145"/>
                </a:lnTo>
                <a:cubicBezTo>
                  <a:pt x="772949" y="421145"/>
                  <a:pt x="772451" y="420094"/>
                  <a:pt x="772202" y="418780"/>
                </a:cubicBezTo>
                <a:close/>
                <a:moveTo>
                  <a:pt x="772949" y="414837"/>
                </a:moveTo>
                <a:lnTo>
                  <a:pt x="772285" y="418342"/>
                </a:lnTo>
                <a:lnTo>
                  <a:pt x="772202" y="417991"/>
                </a:lnTo>
                <a:cubicBezTo>
                  <a:pt x="772451" y="416940"/>
                  <a:pt x="772949" y="415888"/>
                  <a:pt x="772949" y="414837"/>
                </a:cubicBezTo>
                <a:close/>
                <a:moveTo>
                  <a:pt x="72721" y="414644"/>
                </a:moveTo>
                <a:cubicBezTo>
                  <a:pt x="75788" y="413873"/>
                  <a:pt x="78854" y="413873"/>
                  <a:pt x="81921" y="414901"/>
                </a:cubicBezTo>
                <a:cubicBezTo>
                  <a:pt x="86009" y="414901"/>
                  <a:pt x="88054" y="416957"/>
                  <a:pt x="90098" y="419013"/>
                </a:cubicBezTo>
                <a:cubicBezTo>
                  <a:pt x="96231" y="423124"/>
                  <a:pt x="100320" y="431348"/>
                  <a:pt x="100320" y="439571"/>
                </a:cubicBezTo>
                <a:cubicBezTo>
                  <a:pt x="98276" y="449850"/>
                  <a:pt x="90098" y="460129"/>
                  <a:pt x="79876" y="464241"/>
                </a:cubicBezTo>
                <a:cubicBezTo>
                  <a:pt x="75788" y="464241"/>
                  <a:pt x="69654" y="464241"/>
                  <a:pt x="63521" y="466297"/>
                </a:cubicBezTo>
                <a:cubicBezTo>
                  <a:pt x="63521" y="466297"/>
                  <a:pt x="63521" y="464241"/>
                  <a:pt x="61477" y="464241"/>
                </a:cubicBezTo>
                <a:cubicBezTo>
                  <a:pt x="61477" y="462185"/>
                  <a:pt x="61477" y="462185"/>
                  <a:pt x="61477" y="462185"/>
                </a:cubicBezTo>
                <a:cubicBezTo>
                  <a:pt x="75788" y="462185"/>
                  <a:pt x="88054" y="456018"/>
                  <a:pt x="92143" y="443683"/>
                </a:cubicBezTo>
                <a:cubicBezTo>
                  <a:pt x="94187" y="437515"/>
                  <a:pt x="94187" y="433403"/>
                  <a:pt x="92143" y="429292"/>
                </a:cubicBezTo>
                <a:cubicBezTo>
                  <a:pt x="90098" y="425180"/>
                  <a:pt x="86009" y="423124"/>
                  <a:pt x="83965" y="423124"/>
                </a:cubicBezTo>
                <a:cubicBezTo>
                  <a:pt x="81921" y="423124"/>
                  <a:pt x="79876" y="423124"/>
                  <a:pt x="79876" y="425180"/>
                </a:cubicBezTo>
                <a:cubicBezTo>
                  <a:pt x="79876" y="425180"/>
                  <a:pt x="81921" y="425180"/>
                  <a:pt x="81921" y="427236"/>
                </a:cubicBezTo>
                <a:cubicBezTo>
                  <a:pt x="83965" y="429292"/>
                  <a:pt x="83965" y="431348"/>
                  <a:pt x="81921" y="433403"/>
                </a:cubicBezTo>
                <a:cubicBezTo>
                  <a:pt x="79876" y="435459"/>
                  <a:pt x="77832" y="435459"/>
                  <a:pt x="75788" y="437515"/>
                </a:cubicBezTo>
                <a:cubicBezTo>
                  <a:pt x="73743" y="437515"/>
                  <a:pt x="71699" y="433403"/>
                  <a:pt x="69654" y="433403"/>
                </a:cubicBezTo>
                <a:cubicBezTo>
                  <a:pt x="69654" y="431348"/>
                  <a:pt x="69654" y="429292"/>
                  <a:pt x="69654" y="429292"/>
                </a:cubicBezTo>
                <a:cubicBezTo>
                  <a:pt x="67610" y="429292"/>
                  <a:pt x="63521" y="429292"/>
                  <a:pt x="63521" y="427236"/>
                </a:cubicBezTo>
                <a:cubicBezTo>
                  <a:pt x="63521" y="425180"/>
                  <a:pt x="63521" y="421068"/>
                  <a:pt x="63521" y="419013"/>
                </a:cubicBezTo>
                <a:cubicBezTo>
                  <a:pt x="66588" y="416957"/>
                  <a:pt x="69654" y="415415"/>
                  <a:pt x="72721" y="414644"/>
                </a:cubicBezTo>
                <a:close/>
                <a:moveTo>
                  <a:pt x="857387" y="410853"/>
                </a:moveTo>
                <a:lnTo>
                  <a:pt x="865304" y="416815"/>
                </a:lnTo>
                <a:lnTo>
                  <a:pt x="865576" y="417223"/>
                </a:lnTo>
                <a:lnTo>
                  <a:pt x="865576" y="425244"/>
                </a:lnTo>
                <a:cubicBezTo>
                  <a:pt x="865576" y="427300"/>
                  <a:pt x="869671" y="427300"/>
                  <a:pt x="871718" y="427300"/>
                </a:cubicBezTo>
                <a:cubicBezTo>
                  <a:pt x="875813" y="431411"/>
                  <a:pt x="877860" y="435523"/>
                  <a:pt x="877860" y="439635"/>
                </a:cubicBezTo>
                <a:cubicBezTo>
                  <a:pt x="877860" y="441691"/>
                  <a:pt x="877860" y="445802"/>
                  <a:pt x="873765" y="447858"/>
                </a:cubicBezTo>
                <a:cubicBezTo>
                  <a:pt x="871718" y="449914"/>
                  <a:pt x="869671" y="449914"/>
                  <a:pt x="867623" y="449914"/>
                </a:cubicBezTo>
                <a:cubicBezTo>
                  <a:pt x="865576" y="451970"/>
                  <a:pt x="869671" y="454026"/>
                  <a:pt x="869671" y="456082"/>
                </a:cubicBezTo>
                <a:lnTo>
                  <a:pt x="866428" y="462595"/>
                </a:lnTo>
                <a:lnTo>
                  <a:pt x="863592" y="463807"/>
                </a:lnTo>
                <a:lnTo>
                  <a:pt x="857387" y="462249"/>
                </a:lnTo>
                <a:cubicBezTo>
                  <a:pt x="857387" y="460193"/>
                  <a:pt x="853292" y="458137"/>
                  <a:pt x="857387" y="456082"/>
                </a:cubicBezTo>
                <a:cubicBezTo>
                  <a:pt x="863529" y="454026"/>
                  <a:pt x="867623" y="445802"/>
                  <a:pt x="865576" y="439635"/>
                </a:cubicBezTo>
                <a:cubicBezTo>
                  <a:pt x="863529" y="433467"/>
                  <a:pt x="861481" y="425244"/>
                  <a:pt x="853292" y="421132"/>
                </a:cubicBezTo>
                <a:cubicBezTo>
                  <a:pt x="855339" y="417021"/>
                  <a:pt x="857387" y="414965"/>
                  <a:pt x="857387" y="410853"/>
                </a:cubicBezTo>
                <a:close/>
                <a:moveTo>
                  <a:pt x="792418" y="408399"/>
                </a:moveTo>
                <a:cubicBezTo>
                  <a:pt x="793438" y="408909"/>
                  <a:pt x="794458" y="409928"/>
                  <a:pt x="795477" y="410948"/>
                </a:cubicBezTo>
                <a:cubicBezTo>
                  <a:pt x="795477" y="412987"/>
                  <a:pt x="797517" y="415027"/>
                  <a:pt x="795477" y="415027"/>
                </a:cubicBezTo>
                <a:cubicBezTo>
                  <a:pt x="791398" y="417066"/>
                  <a:pt x="787320" y="419106"/>
                  <a:pt x="783241" y="421145"/>
                </a:cubicBezTo>
                <a:cubicBezTo>
                  <a:pt x="785280" y="417066"/>
                  <a:pt x="783241" y="410948"/>
                  <a:pt x="789359" y="408909"/>
                </a:cubicBezTo>
                <a:cubicBezTo>
                  <a:pt x="790379" y="407889"/>
                  <a:pt x="791398" y="407889"/>
                  <a:pt x="792418" y="408399"/>
                </a:cubicBezTo>
                <a:close/>
                <a:moveTo>
                  <a:pt x="881376" y="405264"/>
                </a:moveTo>
                <a:cubicBezTo>
                  <a:pt x="882835" y="405264"/>
                  <a:pt x="884002" y="408750"/>
                  <a:pt x="884002" y="408750"/>
                </a:cubicBezTo>
                <a:cubicBezTo>
                  <a:pt x="888152" y="410816"/>
                  <a:pt x="886077" y="412882"/>
                  <a:pt x="888152" y="414948"/>
                </a:cubicBezTo>
                <a:cubicBezTo>
                  <a:pt x="886077" y="417013"/>
                  <a:pt x="888152" y="419079"/>
                  <a:pt x="888152" y="421145"/>
                </a:cubicBezTo>
                <a:cubicBezTo>
                  <a:pt x="886077" y="421145"/>
                  <a:pt x="886077" y="419079"/>
                  <a:pt x="886077" y="419079"/>
                </a:cubicBezTo>
                <a:cubicBezTo>
                  <a:pt x="886077" y="414948"/>
                  <a:pt x="884002" y="410816"/>
                  <a:pt x="881927" y="408750"/>
                </a:cubicBezTo>
                <a:cubicBezTo>
                  <a:pt x="881927" y="406684"/>
                  <a:pt x="879852" y="406684"/>
                  <a:pt x="879852" y="406684"/>
                </a:cubicBezTo>
                <a:cubicBezTo>
                  <a:pt x="880371" y="405652"/>
                  <a:pt x="880889" y="405264"/>
                  <a:pt x="881376" y="405264"/>
                </a:cubicBezTo>
                <a:close/>
                <a:moveTo>
                  <a:pt x="872009" y="402693"/>
                </a:moveTo>
                <a:lnTo>
                  <a:pt x="873876" y="404545"/>
                </a:lnTo>
                <a:cubicBezTo>
                  <a:pt x="872839" y="404545"/>
                  <a:pt x="872320" y="404031"/>
                  <a:pt x="872060" y="403259"/>
                </a:cubicBezTo>
                <a:close/>
                <a:moveTo>
                  <a:pt x="77800" y="397848"/>
                </a:moveTo>
                <a:cubicBezTo>
                  <a:pt x="78823" y="398102"/>
                  <a:pt x="79847" y="398610"/>
                  <a:pt x="79847" y="398610"/>
                </a:cubicBezTo>
                <a:cubicBezTo>
                  <a:pt x="83942" y="400644"/>
                  <a:pt x="85989" y="404711"/>
                  <a:pt x="85989" y="406744"/>
                </a:cubicBezTo>
                <a:cubicBezTo>
                  <a:pt x="85989" y="408778"/>
                  <a:pt x="88036" y="410811"/>
                  <a:pt x="85989" y="412845"/>
                </a:cubicBezTo>
                <a:cubicBezTo>
                  <a:pt x="85989" y="412845"/>
                  <a:pt x="83942" y="412845"/>
                  <a:pt x="83942" y="412845"/>
                </a:cubicBezTo>
                <a:cubicBezTo>
                  <a:pt x="83942" y="410811"/>
                  <a:pt x="83942" y="408778"/>
                  <a:pt x="83942" y="408778"/>
                </a:cubicBezTo>
                <a:cubicBezTo>
                  <a:pt x="81894" y="404711"/>
                  <a:pt x="79847" y="400644"/>
                  <a:pt x="75752" y="398610"/>
                </a:cubicBezTo>
                <a:cubicBezTo>
                  <a:pt x="75752" y="397594"/>
                  <a:pt x="76776" y="397594"/>
                  <a:pt x="77800" y="397848"/>
                </a:cubicBezTo>
                <a:close/>
                <a:moveTo>
                  <a:pt x="799789" y="396577"/>
                </a:moveTo>
                <a:cubicBezTo>
                  <a:pt x="801858" y="396577"/>
                  <a:pt x="803927" y="398635"/>
                  <a:pt x="803927" y="400694"/>
                </a:cubicBezTo>
                <a:cubicBezTo>
                  <a:pt x="808064" y="402752"/>
                  <a:pt x="801858" y="404811"/>
                  <a:pt x="803927" y="406869"/>
                </a:cubicBezTo>
                <a:cubicBezTo>
                  <a:pt x="805995" y="406869"/>
                  <a:pt x="808064" y="408927"/>
                  <a:pt x="810133" y="410986"/>
                </a:cubicBezTo>
                <a:cubicBezTo>
                  <a:pt x="810133" y="413044"/>
                  <a:pt x="808064" y="417161"/>
                  <a:pt x="805995" y="417161"/>
                </a:cubicBezTo>
                <a:cubicBezTo>
                  <a:pt x="799789" y="415102"/>
                  <a:pt x="799789" y="415102"/>
                  <a:pt x="799789" y="415102"/>
                </a:cubicBezTo>
                <a:cubicBezTo>
                  <a:pt x="799789" y="410986"/>
                  <a:pt x="797721" y="408927"/>
                  <a:pt x="793584" y="406869"/>
                </a:cubicBezTo>
                <a:cubicBezTo>
                  <a:pt x="791515" y="404811"/>
                  <a:pt x="787378" y="404811"/>
                  <a:pt x="785309" y="406869"/>
                </a:cubicBezTo>
                <a:cubicBezTo>
                  <a:pt x="783241" y="404811"/>
                  <a:pt x="783241" y="402752"/>
                  <a:pt x="785309" y="400694"/>
                </a:cubicBezTo>
                <a:cubicBezTo>
                  <a:pt x="785309" y="400694"/>
                  <a:pt x="787378" y="398635"/>
                  <a:pt x="789446" y="398635"/>
                </a:cubicBezTo>
                <a:cubicBezTo>
                  <a:pt x="791515" y="396577"/>
                  <a:pt x="793584" y="400694"/>
                  <a:pt x="795652" y="402752"/>
                </a:cubicBezTo>
                <a:cubicBezTo>
                  <a:pt x="797721" y="400694"/>
                  <a:pt x="797721" y="396577"/>
                  <a:pt x="799789" y="396577"/>
                </a:cubicBezTo>
                <a:close/>
                <a:moveTo>
                  <a:pt x="110612" y="396577"/>
                </a:moveTo>
                <a:cubicBezTo>
                  <a:pt x="112715" y="400694"/>
                  <a:pt x="116920" y="402752"/>
                  <a:pt x="114818" y="406869"/>
                </a:cubicBezTo>
                <a:cubicBezTo>
                  <a:pt x="114818" y="402752"/>
                  <a:pt x="110612" y="400694"/>
                  <a:pt x="110612" y="396577"/>
                </a:cubicBezTo>
                <a:close/>
                <a:moveTo>
                  <a:pt x="868008" y="395797"/>
                </a:moveTo>
                <a:cubicBezTo>
                  <a:pt x="869856" y="396183"/>
                  <a:pt x="870245" y="398885"/>
                  <a:pt x="871801" y="400428"/>
                </a:cubicBezTo>
                <a:lnTo>
                  <a:pt x="872009" y="402693"/>
                </a:lnTo>
                <a:lnTo>
                  <a:pt x="869726" y="400428"/>
                </a:lnTo>
                <a:cubicBezTo>
                  <a:pt x="868689" y="398885"/>
                  <a:pt x="867651" y="397341"/>
                  <a:pt x="865576" y="396311"/>
                </a:cubicBezTo>
                <a:cubicBezTo>
                  <a:pt x="866614" y="395797"/>
                  <a:pt x="867392" y="395668"/>
                  <a:pt x="868008" y="395797"/>
                </a:cubicBezTo>
                <a:close/>
                <a:moveTo>
                  <a:pt x="855284" y="392261"/>
                </a:moveTo>
                <a:cubicBezTo>
                  <a:pt x="857276" y="394419"/>
                  <a:pt x="859268" y="394419"/>
                  <a:pt x="861260" y="394419"/>
                </a:cubicBezTo>
                <a:cubicBezTo>
                  <a:pt x="859268" y="394419"/>
                  <a:pt x="853292" y="396577"/>
                  <a:pt x="855284" y="392261"/>
                </a:cubicBezTo>
                <a:close/>
                <a:moveTo>
                  <a:pt x="801745" y="388277"/>
                </a:moveTo>
                <a:cubicBezTo>
                  <a:pt x="805834" y="388277"/>
                  <a:pt x="809923" y="390332"/>
                  <a:pt x="811967" y="394440"/>
                </a:cubicBezTo>
                <a:cubicBezTo>
                  <a:pt x="814012" y="396494"/>
                  <a:pt x="811967" y="400603"/>
                  <a:pt x="809923" y="402657"/>
                </a:cubicBezTo>
                <a:cubicBezTo>
                  <a:pt x="809923" y="404711"/>
                  <a:pt x="814012" y="404711"/>
                  <a:pt x="814012" y="404711"/>
                </a:cubicBezTo>
                <a:cubicBezTo>
                  <a:pt x="816056" y="406765"/>
                  <a:pt x="816056" y="408820"/>
                  <a:pt x="818101" y="412928"/>
                </a:cubicBezTo>
                <a:cubicBezTo>
                  <a:pt x="818101" y="414982"/>
                  <a:pt x="816056" y="417037"/>
                  <a:pt x="814012" y="419091"/>
                </a:cubicBezTo>
                <a:cubicBezTo>
                  <a:pt x="811967" y="421145"/>
                  <a:pt x="811967" y="421145"/>
                  <a:pt x="809923" y="421145"/>
                </a:cubicBezTo>
                <a:cubicBezTo>
                  <a:pt x="807879" y="419091"/>
                  <a:pt x="809923" y="417037"/>
                  <a:pt x="811967" y="414982"/>
                </a:cubicBezTo>
                <a:cubicBezTo>
                  <a:pt x="811967" y="412928"/>
                  <a:pt x="811967" y="410874"/>
                  <a:pt x="809923" y="406765"/>
                </a:cubicBezTo>
                <a:cubicBezTo>
                  <a:pt x="809923" y="404711"/>
                  <a:pt x="805834" y="402657"/>
                  <a:pt x="807879" y="400603"/>
                </a:cubicBezTo>
                <a:cubicBezTo>
                  <a:pt x="807879" y="398548"/>
                  <a:pt x="805834" y="396494"/>
                  <a:pt x="803790" y="394440"/>
                </a:cubicBezTo>
                <a:cubicBezTo>
                  <a:pt x="801745" y="394440"/>
                  <a:pt x="797656" y="394440"/>
                  <a:pt x="795612" y="396494"/>
                </a:cubicBezTo>
                <a:cubicBezTo>
                  <a:pt x="791523" y="396494"/>
                  <a:pt x="789479" y="394440"/>
                  <a:pt x="785390" y="396494"/>
                </a:cubicBezTo>
                <a:cubicBezTo>
                  <a:pt x="783346" y="396494"/>
                  <a:pt x="783346" y="400603"/>
                  <a:pt x="781301" y="398548"/>
                </a:cubicBezTo>
                <a:cubicBezTo>
                  <a:pt x="779257" y="396494"/>
                  <a:pt x="779257" y="394440"/>
                  <a:pt x="781301" y="392386"/>
                </a:cubicBezTo>
                <a:cubicBezTo>
                  <a:pt x="785390" y="388277"/>
                  <a:pt x="789479" y="390332"/>
                  <a:pt x="793568" y="390332"/>
                </a:cubicBezTo>
                <a:cubicBezTo>
                  <a:pt x="793568" y="392386"/>
                  <a:pt x="795612" y="394440"/>
                  <a:pt x="795612" y="392386"/>
                </a:cubicBezTo>
                <a:cubicBezTo>
                  <a:pt x="797656" y="390332"/>
                  <a:pt x="799701" y="388277"/>
                  <a:pt x="801745" y="388277"/>
                </a:cubicBezTo>
                <a:close/>
                <a:moveTo>
                  <a:pt x="766641" y="386285"/>
                </a:moveTo>
                <a:cubicBezTo>
                  <a:pt x="768707" y="386285"/>
                  <a:pt x="770772" y="388338"/>
                  <a:pt x="770772" y="390390"/>
                </a:cubicBezTo>
                <a:cubicBezTo>
                  <a:pt x="772838" y="392442"/>
                  <a:pt x="770772" y="396547"/>
                  <a:pt x="772838" y="396547"/>
                </a:cubicBezTo>
                <a:cubicBezTo>
                  <a:pt x="776970" y="396547"/>
                  <a:pt x="781101" y="400652"/>
                  <a:pt x="781101" y="402704"/>
                </a:cubicBezTo>
                <a:cubicBezTo>
                  <a:pt x="785233" y="412966"/>
                  <a:pt x="781101" y="423227"/>
                  <a:pt x="774904" y="431437"/>
                </a:cubicBezTo>
                <a:cubicBezTo>
                  <a:pt x="772838" y="431437"/>
                  <a:pt x="772838" y="429385"/>
                  <a:pt x="772838" y="429385"/>
                </a:cubicBezTo>
                <a:cubicBezTo>
                  <a:pt x="772838" y="427332"/>
                  <a:pt x="772838" y="425280"/>
                  <a:pt x="772838" y="425280"/>
                </a:cubicBezTo>
                <a:cubicBezTo>
                  <a:pt x="772838" y="425280"/>
                  <a:pt x="774904" y="425280"/>
                  <a:pt x="774904" y="425280"/>
                </a:cubicBezTo>
                <a:cubicBezTo>
                  <a:pt x="776970" y="419123"/>
                  <a:pt x="783167" y="410914"/>
                  <a:pt x="776970" y="406809"/>
                </a:cubicBezTo>
                <a:cubicBezTo>
                  <a:pt x="774904" y="406809"/>
                  <a:pt x="772838" y="408861"/>
                  <a:pt x="772838" y="410914"/>
                </a:cubicBezTo>
                <a:cubicBezTo>
                  <a:pt x="772838" y="412966"/>
                  <a:pt x="772838" y="412966"/>
                  <a:pt x="772838" y="412966"/>
                </a:cubicBezTo>
                <a:cubicBezTo>
                  <a:pt x="770772" y="402704"/>
                  <a:pt x="770772" y="402704"/>
                  <a:pt x="770772" y="402704"/>
                </a:cubicBezTo>
                <a:cubicBezTo>
                  <a:pt x="766641" y="398599"/>
                  <a:pt x="768707" y="392442"/>
                  <a:pt x="766641" y="388338"/>
                </a:cubicBezTo>
                <a:cubicBezTo>
                  <a:pt x="766641" y="386285"/>
                  <a:pt x="766641" y="386285"/>
                  <a:pt x="766641" y="386285"/>
                </a:cubicBezTo>
                <a:close/>
                <a:moveTo>
                  <a:pt x="75929" y="385514"/>
                </a:moveTo>
                <a:cubicBezTo>
                  <a:pt x="77744" y="384996"/>
                  <a:pt x="79819" y="384996"/>
                  <a:pt x="81894" y="386031"/>
                </a:cubicBezTo>
                <a:cubicBezTo>
                  <a:pt x="83969" y="388101"/>
                  <a:pt x="81894" y="390171"/>
                  <a:pt x="83969" y="390171"/>
                </a:cubicBezTo>
                <a:cubicBezTo>
                  <a:pt x="86044" y="390171"/>
                  <a:pt x="86044" y="388101"/>
                  <a:pt x="86044" y="388101"/>
                </a:cubicBezTo>
                <a:cubicBezTo>
                  <a:pt x="90194" y="388101"/>
                  <a:pt x="94344" y="390171"/>
                  <a:pt x="96419" y="392242"/>
                </a:cubicBezTo>
                <a:cubicBezTo>
                  <a:pt x="96419" y="394312"/>
                  <a:pt x="98494" y="398452"/>
                  <a:pt x="96419" y="400522"/>
                </a:cubicBezTo>
                <a:cubicBezTo>
                  <a:pt x="96419" y="402592"/>
                  <a:pt x="92269" y="402592"/>
                  <a:pt x="94344" y="404662"/>
                </a:cubicBezTo>
                <a:cubicBezTo>
                  <a:pt x="98494" y="404662"/>
                  <a:pt x="100569" y="406732"/>
                  <a:pt x="100569" y="408802"/>
                </a:cubicBezTo>
                <a:cubicBezTo>
                  <a:pt x="102644" y="410873"/>
                  <a:pt x="100569" y="415013"/>
                  <a:pt x="98494" y="415013"/>
                </a:cubicBezTo>
                <a:cubicBezTo>
                  <a:pt x="98494" y="417083"/>
                  <a:pt x="96419" y="419153"/>
                  <a:pt x="94344" y="417083"/>
                </a:cubicBezTo>
                <a:cubicBezTo>
                  <a:pt x="90194" y="415013"/>
                  <a:pt x="90194" y="415013"/>
                  <a:pt x="90194" y="415013"/>
                </a:cubicBezTo>
                <a:cubicBezTo>
                  <a:pt x="90194" y="408802"/>
                  <a:pt x="88119" y="402592"/>
                  <a:pt x="86044" y="398452"/>
                </a:cubicBezTo>
                <a:cubicBezTo>
                  <a:pt x="81894" y="396382"/>
                  <a:pt x="77744" y="394312"/>
                  <a:pt x="73595" y="394312"/>
                </a:cubicBezTo>
                <a:cubicBezTo>
                  <a:pt x="71520" y="392242"/>
                  <a:pt x="69445" y="390171"/>
                  <a:pt x="71520" y="388101"/>
                </a:cubicBezTo>
                <a:cubicBezTo>
                  <a:pt x="72557" y="387066"/>
                  <a:pt x="74113" y="386031"/>
                  <a:pt x="75929" y="385514"/>
                </a:cubicBezTo>
                <a:close/>
                <a:moveTo>
                  <a:pt x="828459" y="377985"/>
                </a:moveTo>
                <a:cubicBezTo>
                  <a:pt x="836692" y="377985"/>
                  <a:pt x="844926" y="384167"/>
                  <a:pt x="851101" y="390349"/>
                </a:cubicBezTo>
                <a:cubicBezTo>
                  <a:pt x="857276" y="400653"/>
                  <a:pt x="857276" y="413017"/>
                  <a:pt x="851101" y="421259"/>
                </a:cubicBezTo>
                <a:cubicBezTo>
                  <a:pt x="846984" y="429502"/>
                  <a:pt x="838751" y="435684"/>
                  <a:pt x="830517" y="437745"/>
                </a:cubicBezTo>
                <a:cubicBezTo>
                  <a:pt x="828459" y="437745"/>
                  <a:pt x="826400" y="435684"/>
                  <a:pt x="826400" y="433623"/>
                </a:cubicBezTo>
                <a:cubicBezTo>
                  <a:pt x="834634" y="431563"/>
                  <a:pt x="842867" y="427442"/>
                  <a:pt x="846984" y="419199"/>
                </a:cubicBezTo>
                <a:cubicBezTo>
                  <a:pt x="849043" y="413017"/>
                  <a:pt x="849043" y="404774"/>
                  <a:pt x="844926" y="398592"/>
                </a:cubicBezTo>
                <a:cubicBezTo>
                  <a:pt x="842867" y="394470"/>
                  <a:pt x="838751" y="390349"/>
                  <a:pt x="832575" y="390349"/>
                </a:cubicBezTo>
                <a:cubicBezTo>
                  <a:pt x="832575" y="392410"/>
                  <a:pt x="832575" y="392410"/>
                  <a:pt x="832575" y="392410"/>
                </a:cubicBezTo>
                <a:cubicBezTo>
                  <a:pt x="832575" y="394470"/>
                  <a:pt x="836692" y="394470"/>
                  <a:pt x="836692" y="396531"/>
                </a:cubicBezTo>
                <a:cubicBezTo>
                  <a:pt x="836692" y="398592"/>
                  <a:pt x="836692" y="402713"/>
                  <a:pt x="832575" y="402713"/>
                </a:cubicBezTo>
                <a:cubicBezTo>
                  <a:pt x="830517" y="404774"/>
                  <a:pt x="826400" y="404774"/>
                  <a:pt x="824342" y="402713"/>
                </a:cubicBezTo>
                <a:cubicBezTo>
                  <a:pt x="822284" y="400653"/>
                  <a:pt x="822284" y="400653"/>
                  <a:pt x="822284" y="398592"/>
                </a:cubicBezTo>
                <a:cubicBezTo>
                  <a:pt x="822284" y="396531"/>
                  <a:pt x="822284" y="396531"/>
                  <a:pt x="822284" y="394470"/>
                </a:cubicBezTo>
                <a:cubicBezTo>
                  <a:pt x="822284" y="394470"/>
                  <a:pt x="820225" y="394470"/>
                  <a:pt x="818167" y="392410"/>
                </a:cubicBezTo>
                <a:cubicBezTo>
                  <a:pt x="816108" y="392410"/>
                  <a:pt x="816108" y="388289"/>
                  <a:pt x="816108" y="386228"/>
                </a:cubicBezTo>
                <a:cubicBezTo>
                  <a:pt x="818167" y="380046"/>
                  <a:pt x="822284" y="377985"/>
                  <a:pt x="828459" y="377985"/>
                </a:cubicBezTo>
                <a:close/>
                <a:moveTo>
                  <a:pt x="859268" y="375993"/>
                </a:moveTo>
                <a:cubicBezTo>
                  <a:pt x="861260" y="375993"/>
                  <a:pt x="861260" y="377985"/>
                  <a:pt x="861260" y="379977"/>
                </a:cubicBezTo>
                <a:cubicBezTo>
                  <a:pt x="861260" y="379977"/>
                  <a:pt x="861260" y="381969"/>
                  <a:pt x="861260" y="381969"/>
                </a:cubicBezTo>
                <a:cubicBezTo>
                  <a:pt x="861260" y="379977"/>
                  <a:pt x="859268" y="377985"/>
                  <a:pt x="859268" y="375993"/>
                </a:cubicBezTo>
                <a:close/>
                <a:moveTo>
                  <a:pt x="71768" y="371677"/>
                </a:moveTo>
                <a:cubicBezTo>
                  <a:pt x="71768" y="371677"/>
                  <a:pt x="73760" y="371677"/>
                  <a:pt x="73760" y="371677"/>
                </a:cubicBezTo>
                <a:cubicBezTo>
                  <a:pt x="73760" y="373669"/>
                  <a:pt x="73760" y="373669"/>
                  <a:pt x="73760" y="373669"/>
                </a:cubicBezTo>
                <a:cubicBezTo>
                  <a:pt x="73760" y="373669"/>
                  <a:pt x="71768" y="371677"/>
                  <a:pt x="71768" y="371677"/>
                </a:cubicBezTo>
                <a:close/>
                <a:moveTo>
                  <a:pt x="89147" y="370972"/>
                </a:moveTo>
                <a:cubicBezTo>
                  <a:pt x="89664" y="371229"/>
                  <a:pt x="90181" y="371744"/>
                  <a:pt x="90181" y="371744"/>
                </a:cubicBezTo>
                <a:cubicBezTo>
                  <a:pt x="94319" y="375860"/>
                  <a:pt x="94319" y="375860"/>
                  <a:pt x="94319" y="375860"/>
                </a:cubicBezTo>
                <a:cubicBezTo>
                  <a:pt x="94319" y="377919"/>
                  <a:pt x="94319" y="377919"/>
                  <a:pt x="94319" y="377919"/>
                </a:cubicBezTo>
                <a:cubicBezTo>
                  <a:pt x="94319" y="377919"/>
                  <a:pt x="94319" y="375860"/>
                  <a:pt x="92250" y="375860"/>
                </a:cubicBezTo>
                <a:cubicBezTo>
                  <a:pt x="92250" y="377919"/>
                  <a:pt x="92250" y="379977"/>
                  <a:pt x="94319" y="379977"/>
                </a:cubicBezTo>
                <a:cubicBezTo>
                  <a:pt x="96387" y="379977"/>
                  <a:pt x="100525" y="379977"/>
                  <a:pt x="98456" y="377919"/>
                </a:cubicBezTo>
                <a:cubicBezTo>
                  <a:pt x="102593" y="375860"/>
                  <a:pt x="104662" y="379977"/>
                  <a:pt x="106730" y="379977"/>
                </a:cubicBezTo>
                <a:cubicBezTo>
                  <a:pt x="110867" y="384094"/>
                  <a:pt x="112936" y="388211"/>
                  <a:pt x="112936" y="392328"/>
                </a:cubicBezTo>
                <a:cubicBezTo>
                  <a:pt x="110867" y="388211"/>
                  <a:pt x="108799" y="382036"/>
                  <a:pt x="104662" y="379977"/>
                </a:cubicBezTo>
                <a:cubicBezTo>
                  <a:pt x="104662" y="379977"/>
                  <a:pt x="102593" y="379977"/>
                  <a:pt x="102593" y="379977"/>
                </a:cubicBezTo>
                <a:cubicBezTo>
                  <a:pt x="106730" y="384094"/>
                  <a:pt x="110867" y="390269"/>
                  <a:pt x="108799" y="398503"/>
                </a:cubicBezTo>
                <a:cubicBezTo>
                  <a:pt x="108799" y="398503"/>
                  <a:pt x="106730" y="400561"/>
                  <a:pt x="108799" y="400561"/>
                </a:cubicBezTo>
                <a:cubicBezTo>
                  <a:pt x="110867" y="400561"/>
                  <a:pt x="112936" y="404678"/>
                  <a:pt x="112936" y="408795"/>
                </a:cubicBezTo>
                <a:cubicBezTo>
                  <a:pt x="112936" y="410853"/>
                  <a:pt x="110867" y="414970"/>
                  <a:pt x="108799" y="414970"/>
                </a:cubicBezTo>
                <a:cubicBezTo>
                  <a:pt x="106730" y="417028"/>
                  <a:pt x="106730" y="417028"/>
                  <a:pt x="108799" y="419087"/>
                </a:cubicBezTo>
                <a:cubicBezTo>
                  <a:pt x="108799" y="419087"/>
                  <a:pt x="108799" y="419087"/>
                  <a:pt x="110867" y="419087"/>
                </a:cubicBezTo>
                <a:cubicBezTo>
                  <a:pt x="110867" y="419087"/>
                  <a:pt x="110867" y="419087"/>
                  <a:pt x="110867" y="417028"/>
                </a:cubicBezTo>
                <a:cubicBezTo>
                  <a:pt x="112936" y="417028"/>
                  <a:pt x="112936" y="419087"/>
                  <a:pt x="112936" y="421145"/>
                </a:cubicBezTo>
                <a:cubicBezTo>
                  <a:pt x="112936" y="423203"/>
                  <a:pt x="112936" y="423203"/>
                  <a:pt x="112936" y="423203"/>
                </a:cubicBezTo>
                <a:cubicBezTo>
                  <a:pt x="112936" y="423203"/>
                  <a:pt x="110867" y="421145"/>
                  <a:pt x="110867" y="421145"/>
                </a:cubicBezTo>
                <a:cubicBezTo>
                  <a:pt x="110867" y="425262"/>
                  <a:pt x="108799" y="427320"/>
                  <a:pt x="106730" y="429378"/>
                </a:cubicBezTo>
                <a:cubicBezTo>
                  <a:pt x="100525" y="431437"/>
                  <a:pt x="100525" y="423203"/>
                  <a:pt x="96387" y="421145"/>
                </a:cubicBezTo>
                <a:cubicBezTo>
                  <a:pt x="100525" y="419087"/>
                  <a:pt x="102593" y="417028"/>
                  <a:pt x="104662" y="412911"/>
                </a:cubicBezTo>
                <a:cubicBezTo>
                  <a:pt x="102593" y="408795"/>
                  <a:pt x="102593" y="404678"/>
                  <a:pt x="98456" y="402620"/>
                </a:cubicBezTo>
                <a:cubicBezTo>
                  <a:pt x="100525" y="398503"/>
                  <a:pt x="100525" y="392328"/>
                  <a:pt x="96387" y="390269"/>
                </a:cubicBezTo>
                <a:cubicBezTo>
                  <a:pt x="94319" y="382036"/>
                  <a:pt x="86044" y="388211"/>
                  <a:pt x="81907" y="384094"/>
                </a:cubicBezTo>
                <a:cubicBezTo>
                  <a:pt x="77770" y="382036"/>
                  <a:pt x="73633" y="384094"/>
                  <a:pt x="71564" y="384094"/>
                </a:cubicBezTo>
                <a:cubicBezTo>
                  <a:pt x="69495" y="386152"/>
                  <a:pt x="69495" y="388211"/>
                  <a:pt x="67427" y="386152"/>
                </a:cubicBezTo>
                <a:cubicBezTo>
                  <a:pt x="65358" y="384094"/>
                  <a:pt x="61221" y="382036"/>
                  <a:pt x="59152" y="379977"/>
                </a:cubicBezTo>
                <a:cubicBezTo>
                  <a:pt x="59152" y="377919"/>
                  <a:pt x="61221" y="377919"/>
                  <a:pt x="63290" y="375860"/>
                </a:cubicBezTo>
                <a:cubicBezTo>
                  <a:pt x="63290" y="375860"/>
                  <a:pt x="65358" y="373802"/>
                  <a:pt x="65358" y="373802"/>
                </a:cubicBezTo>
                <a:cubicBezTo>
                  <a:pt x="69495" y="373802"/>
                  <a:pt x="73633" y="373802"/>
                  <a:pt x="75701" y="377919"/>
                </a:cubicBezTo>
                <a:cubicBezTo>
                  <a:pt x="77770" y="377919"/>
                  <a:pt x="77770" y="375860"/>
                  <a:pt x="77770" y="373802"/>
                </a:cubicBezTo>
                <a:cubicBezTo>
                  <a:pt x="79838" y="373802"/>
                  <a:pt x="81907" y="371744"/>
                  <a:pt x="83976" y="371744"/>
                </a:cubicBezTo>
                <a:cubicBezTo>
                  <a:pt x="86044" y="371744"/>
                  <a:pt x="88113" y="375860"/>
                  <a:pt x="90181" y="373802"/>
                </a:cubicBezTo>
                <a:cubicBezTo>
                  <a:pt x="90181" y="371744"/>
                  <a:pt x="88113" y="371744"/>
                  <a:pt x="88113" y="371744"/>
                </a:cubicBezTo>
                <a:cubicBezTo>
                  <a:pt x="88113" y="370714"/>
                  <a:pt x="88630" y="370714"/>
                  <a:pt x="89147" y="370972"/>
                </a:cubicBezTo>
                <a:close/>
                <a:moveTo>
                  <a:pt x="824475" y="357401"/>
                </a:moveTo>
                <a:cubicBezTo>
                  <a:pt x="830550" y="357401"/>
                  <a:pt x="836626" y="361518"/>
                  <a:pt x="838651" y="367693"/>
                </a:cubicBezTo>
                <a:cubicBezTo>
                  <a:pt x="840676" y="369752"/>
                  <a:pt x="840676" y="373868"/>
                  <a:pt x="838651" y="377985"/>
                </a:cubicBezTo>
                <a:cubicBezTo>
                  <a:pt x="836626" y="377985"/>
                  <a:pt x="838651" y="373868"/>
                  <a:pt x="836626" y="371810"/>
                </a:cubicBezTo>
                <a:cubicBezTo>
                  <a:pt x="836626" y="367693"/>
                  <a:pt x="832576" y="363576"/>
                  <a:pt x="830550" y="363576"/>
                </a:cubicBezTo>
                <a:cubicBezTo>
                  <a:pt x="826500" y="363576"/>
                  <a:pt x="824475" y="361518"/>
                  <a:pt x="822450" y="363576"/>
                </a:cubicBezTo>
                <a:cubicBezTo>
                  <a:pt x="820424" y="363576"/>
                  <a:pt x="820424" y="361518"/>
                  <a:pt x="820424" y="359460"/>
                </a:cubicBezTo>
                <a:cubicBezTo>
                  <a:pt x="820424" y="357401"/>
                  <a:pt x="822450" y="359460"/>
                  <a:pt x="824475" y="357401"/>
                </a:cubicBezTo>
                <a:close/>
                <a:moveTo>
                  <a:pt x="45659" y="355900"/>
                </a:moveTo>
                <a:lnTo>
                  <a:pt x="48861" y="361338"/>
                </a:lnTo>
                <a:cubicBezTo>
                  <a:pt x="48861" y="361338"/>
                  <a:pt x="48861" y="363377"/>
                  <a:pt x="48861" y="363377"/>
                </a:cubicBezTo>
                <a:cubicBezTo>
                  <a:pt x="46802" y="361338"/>
                  <a:pt x="46802" y="359299"/>
                  <a:pt x="46802" y="359299"/>
                </a:cubicBezTo>
                <a:close/>
                <a:moveTo>
                  <a:pt x="43892" y="352899"/>
                </a:moveTo>
                <a:lnTo>
                  <a:pt x="44744" y="353180"/>
                </a:lnTo>
                <a:lnTo>
                  <a:pt x="45659" y="355900"/>
                </a:lnTo>
                <a:close/>
                <a:moveTo>
                  <a:pt x="42782" y="351013"/>
                </a:moveTo>
                <a:lnTo>
                  <a:pt x="43892" y="352899"/>
                </a:lnTo>
                <a:lnTo>
                  <a:pt x="39341" y="351396"/>
                </a:lnTo>
                <a:cubicBezTo>
                  <a:pt x="38569" y="351141"/>
                  <a:pt x="38569" y="351141"/>
                  <a:pt x="38569" y="351141"/>
                </a:cubicBezTo>
                <a:cubicBezTo>
                  <a:pt x="40112" y="350631"/>
                  <a:pt x="41528" y="350631"/>
                  <a:pt x="42782" y="351013"/>
                </a:cubicBezTo>
                <a:close/>
                <a:moveTo>
                  <a:pt x="797659" y="349101"/>
                </a:moveTo>
                <a:cubicBezTo>
                  <a:pt x="807975" y="349101"/>
                  <a:pt x="814164" y="355253"/>
                  <a:pt x="820353" y="363455"/>
                </a:cubicBezTo>
                <a:cubicBezTo>
                  <a:pt x="822416" y="367557"/>
                  <a:pt x="822416" y="371658"/>
                  <a:pt x="820353" y="375759"/>
                </a:cubicBezTo>
                <a:cubicBezTo>
                  <a:pt x="818290" y="377810"/>
                  <a:pt x="816227" y="379860"/>
                  <a:pt x="812101" y="381911"/>
                </a:cubicBezTo>
                <a:cubicBezTo>
                  <a:pt x="810038" y="381911"/>
                  <a:pt x="807975" y="379860"/>
                  <a:pt x="805911" y="377810"/>
                </a:cubicBezTo>
                <a:cubicBezTo>
                  <a:pt x="803848" y="375759"/>
                  <a:pt x="801785" y="379860"/>
                  <a:pt x="799722" y="377810"/>
                </a:cubicBezTo>
                <a:cubicBezTo>
                  <a:pt x="797659" y="375759"/>
                  <a:pt x="795596" y="375759"/>
                  <a:pt x="795596" y="373708"/>
                </a:cubicBezTo>
                <a:cubicBezTo>
                  <a:pt x="795596" y="371658"/>
                  <a:pt x="795596" y="369607"/>
                  <a:pt x="795596" y="367557"/>
                </a:cubicBezTo>
                <a:cubicBezTo>
                  <a:pt x="797659" y="365506"/>
                  <a:pt x="801785" y="363455"/>
                  <a:pt x="803848" y="363455"/>
                </a:cubicBezTo>
                <a:cubicBezTo>
                  <a:pt x="807975" y="363455"/>
                  <a:pt x="810038" y="371658"/>
                  <a:pt x="812101" y="367557"/>
                </a:cubicBezTo>
                <a:cubicBezTo>
                  <a:pt x="810038" y="363455"/>
                  <a:pt x="807975" y="359354"/>
                  <a:pt x="803848" y="357304"/>
                </a:cubicBezTo>
                <a:cubicBezTo>
                  <a:pt x="795596" y="353203"/>
                  <a:pt x="785280" y="357304"/>
                  <a:pt x="779091" y="361405"/>
                </a:cubicBezTo>
                <a:cubicBezTo>
                  <a:pt x="772901" y="367557"/>
                  <a:pt x="770838" y="375759"/>
                  <a:pt x="768775" y="383961"/>
                </a:cubicBezTo>
                <a:cubicBezTo>
                  <a:pt x="768775" y="383961"/>
                  <a:pt x="766712" y="383961"/>
                  <a:pt x="764649" y="383961"/>
                </a:cubicBezTo>
                <a:cubicBezTo>
                  <a:pt x="764649" y="379860"/>
                  <a:pt x="764649" y="373708"/>
                  <a:pt x="766712" y="371658"/>
                </a:cubicBezTo>
                <a:cubicBezTo>
                  <a:pt x="770838" y="357304"/>
                  <a:pt x="783217" y="349101"/>
                  <a:pt x="797659" y="349101"/>
                </a:cubicBezTo>
                <a:close/>
                <a:moveTo>
                  <a:pt x="828480" y="347109"/>
                </a:moveTo>
                <a:cubicBezTo>
                  <a:pt x="832569" y="347109"/>
                  <a:pt x="834613" y="351204"/>
                  <a:pt x="836657" y="351204"/>
                </a:cubicBezTo>
                <a:cubicBezTo>
                  <a:pt x="838702" y="351204"/>
                  <a:pt x="840746" y="351204"/>
                  <a:pt x="842791" y="351204"/>
                </a:cubicBezTo>
                <a:cubicBezTo>
                  <a:pt x="844835" y="353251"/>
                  <a:pt x="846879" y="355299"/>
                  <a:pt x="846879" y="357346"/>
                </a:cubicBezTo>
                <a:cubicBezTo>
                  <a:pt x="848924" y="359394"/>
                  <a:pt x="846879" y="361441"/>
                  <a:pt x="846879" y="363488"/>
                </a:cubicBezTo>
                <a:cubicBezTo>
                  <a:pt x="848924" y="365535"/>
                  <a:pt x="850968" y="365535"/>
                  <a:pt x="850968" y="367583"/>
                </a:cubicBezTo>
                <a:cubicBezTo>
                  <a:pt x="850968" y="369630"/>
                  <a:pt x="850968" y="371677"/>
                  <a:pt x="850968" y="373725"/>
                </a:cubicBezTo>
                <a:cubicBezTo>
                  <a:pt x="850968" y="373725"/>
                  <a:pt x="848924" y="373725"/>
                  <a:pt x="848924" y="375772"/>
                </a:cubicBezTo>
                <a:cubicBezTo>
                  <a:pt x="848924" y="375772"/>
                  <a:pt x="850968" y="379867"/>
                  <a:pt x="850968" y="381914"/>
                </a:cubicBezTo>
                <a:cubicBezTo>
                  <a:pt x="850968" y="381914"/>
                  <a:pt x="848924" y="383961"/>
                  <a:pt x="848924" y="383961"/>
                </a:cubicBezTo>
                <a:cubicBezTo>
                  <a:pt x="842791" y="377819"/>
                  <a:pt x="842791" y="377819"/>
                  <a:pt x="842791" y="377819"/>
                </a:cubicBezTo>
                <a:cubicBezTo>
                  <a:pt x="844835" y="371677"/>
                  <a:pt x="842791" y="365535"/>
                  <a:pt x="836657" y="359394"/>
                </a:cubicBezTo>
                <a:cubicBezTo>
                  <a:pt x="832569" y="355299"/>
                  <a:pt x="828480" y="355299"/>
                  <a:pt x="822347" y="355299"/>
                </a:cubicBezTo>
                <a:cubicBezTo>
                  <a:pt x="820302" y="355299"/>
                  <a:pt x="818258" y="357346"/>
                  <a:pt x="816213" y="355299"/>
                </a:cubicBezTo>
                <a:cubicBezTo>
                  <a:pt x="816213" y="353251"/>
                  <a:pt x="812124" y="353251"/>
                  <a:pt x="814169" y="351204"/>
                </a:cubicBezTo>
                <a:cubicBezTo>
                  <a:pt x="816213" y="349157"/>
                  <a:pt x="818258" y="349157"/>
                  <a:pt x="820302" y="349157"/>
                </a:cubicBezTo>
                <a:cubicBezTo>
                  <a:pt x="822347" y="351204"/>
                  <a:pt x="822347" y="351204"/>
                  <a:pt x="822347" y="351204"/>
                </a:cubicBezTo>
                <a:cubicBezTo>
                  <a:pt x="824391" y="349157"/>
                  <a:pt x="826435" y="347109"/>
                  <a:pt x="828480" y="347109"/>
                </a:cubicBezTo>
                <a:close/>
                <a:moveTo>
                  <a:pt x="139466" y="345117"/>
                </a:moveTo>
                <a:cubicBezTo>
                  <a:pt x="141518" y="349196"/>
                  <a:pt x="139466" y="353275"/>
                  <a:pt x="143571" y="355315"/>
                </a:cubicBezTo>
                <a:cubicBezTo>
                  <a:pt x="143571" y="357354"/>
                  <a:pt x="147675" y="357354"/>
                  <a:pt x="147675" y="359393"/>
                </a:cubicBezTo>
                <a:cubicBezTo>
                  <a:pt x="151781" y="361433"/>
                  <a:pt x="151781" y="361433"/>
                  <a:pt x="151781" y="361433"/>
                </a:cubicBezTo>
                <a:cubicBezTo>
                  <a:pt x="149728" y="371630"/>
                  <a:pt x="149728" y="371630"/>
                  <a:pt x="149728" y="371630"/>
                </a:cubicBezTo>
                <a:cubicBezTo>
                  <a:pt x="147675" y="373669"/>
                  <a:pt x="143571" y="371630"/>
                  <a:pt x="141518" y="371630"/>
                </a:cubicBezTo>
                <a:cubicBezTo>
                  <a:pt x="139466" y="369590"/>
                  <a:pt x="137413" y="367551"/>
                  <a:pt x="137413" y="363472"/>
                </a:cubicBezTo>
                <a:cubicBezTo>
                  <a:pt x="137413" y="363472"/>
                  <a:pt x="139466" y="361433"/>
                  <a:pt x="137413" y="359393"/>
                </a:cubicBezTo>
                <a:cubicBezTo>
                  <a:pt x="133309" y="359393"/>
                  <a:pt x="131256" y="357354"/>
                  <a:pt x="131256" y="355315"/>
                </a:cubicBezTo>
                <a:cubicBezTo>
                  <a:pt x="129204" y="353275"/>
                  <a:pt x="129204" y="349196"/>
                  <a:pt x="131256" y="347157"/>
                </a:cubicBezTo>
                <a:cubicBezTo>
                  <a:pt x="133309" y="347157"/>
                  <a:pt x="137413" y="347157"/>
                  <a:pt x="139466" y="345117"/>
                </a:cubicBezTo>
                <a:close/>
                <a:moveTo>
                  <a:pt x="124971" y="345117"/>
                </a:moveTo>
                <a:cubicBezTo>
                  <a:pt x="129121" y="347168"/>
                  <a:pt x="124971" y="351269"/>
                  <a:pt x="127046" y="353320"/>
                </a:cubicBezTo>
                <a:cubicBezTo>
                  <a:pt x="129121" y="357421"/>
                  <a:pt x="129121" y="361522"/>
                  <a:pt x="135346" y="361522"/>
                </a:cubicBezTo>
                <a:cubicBezTo>
                  <a:pt x="135346" y="365623"/>
                  <a:pt x="135346" y="369724"/>
                  <a:pt x="137421" y="371775"/>
                </a:cubicBezTo>
                <a:cubicBezTo>
                  <a:pt x="141571" y="373826"/>
                  <a:pt x="143646" y="375876"/>
                  <a:pt x="147796" y="375876"/>
                </a:cubicBezTo>
                <a:cubicBezTo>
                  <a:pt x="147796" y="375876"/>
                  <a:pt x="147796" y="377927"/>
                  <a:pt x="147796" y="377927"/>
                </a:cubicBezTo>
                <a:cubicBezTo>
                  <a:pt x="143646" y="379977"/>
                  <a:pt x="139496" y="375876"/>
                  <a:pt x="135346" y="373826"/>
                </a:cubicBezTo>
                <a:cubicBezTo>
                  <a:pt x="133271" y="371775"/>
                  <a:pt x="133271" y="367674"/>
                  <a:pt x="131196" y="363573"/>
                </a:cubicBezTo>
                <a:cubicBezTo>
                  <a:pt x="127046" y="361522"/>
                  <a:pt x="124971" y="357421"/>
                  <a:pt x="124971" y="353320"/>
                </a:cubicBezTo>
                <a:cubicBezTo>
                  <a:pt x="122896" y="351269"/>
                  <a:pt x="124971" y="349219"/>
                  <a:pt x="124971" y="345117"/>
                </a:cubicBezTo>
                <a:close/>
                <a:moveTo>
                  <a:pt x="30518" y="345117"/>
                </a:moveTo>
                <a:cubicBezTo>
                  <a:pt x="30518" y="345117"/>
                  <a:pt x="30518" y="345117"/>
                  <a:pt x="32572" y="347168"/>
                </a:cubicBezTo>
                <a:lnTo>
                  <a:pt x="31887" y="347168"/>
                </a:lnTo>
                <a:close/>
                <a:moveTo>
                  <a:pt x="848976" y="342793"/>
                </a:moveTo>
                <a:cubicBezTo>
                  <a:pt x="853126" y="342793"/>
                  <a:pt x="853126" y="344856"/>
                  <a:pt x="855201" y="346920"/>
                </a:cubicBezTo>
                <a:cubicBezTo>
                  <a:pt x="859351" y="351046"/>
                  <a:pt x="855201" y="355172"/>
                  <a:pt x="859351" y="359299"/>
                </a:cubicBezTo>
                <a:cubicBezTo>
                  <a:pt x="863501" y="359299"/>
                  <a:pt x="863501" y="363425"/>
                  <a:pt x="863501" y="365488"/>
                </a:cubicBezTo>
                <a:lnTo>
                  <a:pt x="863501" y="367551"/>
                </a:lnTo>
                <a:cubicBezTo>
                  <a:pt x="863501" y="361362"/>
                  <a:pt x="857276" y="359299"/>
                  <a:pt x="855201" y="355172"/>
                </a:cubicBezTo>
                <a:cubicBezTo>
                  <a:pt x="857276" y="348983"/>
                  <a:pt x="851051" y="344856"/>
                  <a:pt x="848976" y="342793"/>
                </a:cubicBezTo>
                <a:close/>
                <a:moveTo>
                  <a:pt x="112752" y="340801"/>
                </a:moveTo>
                <a:cubicBezTo>
                  <a:pt x="116883" y="340801"/>
                  <a:pt x="118949" y="344930"/>
                  <a:pt x="123081" y="344930"/>
                </a:cubicBezTo>
                <a:cubicBezTo>
                  <a:pt x="123081" y="346994"/>
                  <a:pt x="121015" y="349058"/>
                  <a:pt x="121015" y="353186"/>
                </a:cubicBezTo>
                <a:cubicBezTo>
                  <a:pt x="121015" y="357315"/>
                  <a:pt x="125146" y="363507"/>
                  <a:pt x="129278" y="365571"/>
                </a:cubicBezTo>
                <a:cubicBezTo>
                  <a:pt x="129278" y="371764"/>
                  <a:pt x="135475" y="377956"/>
                  <a:pt x="141672" y="380020"/>
                </a:cubicBezTo>
                <a:cubicBezTo>
                  <a:pt x="141672" y="382085"/>
                  <a:pt x="145804" y="380020"/>
                  <a:pt x="145804" y="382085"/>
                </a:cubicBezTo>
                <a:cubicBezTo>
                  <a:pt x="145804" y="384149"/>
                  <a:pt x="145804" y="386213"/>
                  <a:pt x="143738" y="388277"/>
                </a:cubicBezTo>
                <a:cubicBezTo>
                  <a:pt x="139607" y="386213"/>
                  <a:pt x="131344" y="386213"/>
                  <a:pt x="129278" y="380020"/>
                </a:cubicBezTo>
                <a:cubicBezTo>
                  <a:pt x="129278" y="377956"/>
                  <a:pt x="129278" y="373828"/>
                  <a:pt x="127212" y="373828"/>
                </a:cubicBezTo>
                <a:cubicBezTo>
                  <a:pt x="123081" y="373828"/>
                  <a:pt x="118949" y="371764"/>
                  <a:pt x="116883" y="369700"/>
                </a:cubicBezTo>
                <a:cubicBezTo>
                  <a:pt x="114818" y="365571"/>
                  <a:pt x="114818" y="365571"/>
                  <a:pt x="114818" y="365571"/>
                </a:cubicBezTo>
                <a:cubicBezTo>
                  <a:pt x="114818" y="361443"/>
                  <a:pt x="114818" y="359379"/>
                  <a:pt x="116883" y="355251"/>
                </a:cubicBezTo>
                <a:cubicBezTo>
                  <a:pt x="114818" y="351122"/>
                  <a:pt x="108620" y="349058"/>
                  <a:pt x="112752" y="344930"/>
                </a:cubicBezTo>
                <a:cubicBezTo>
                  <a:pt x="112752" y="342866"/>
                  <a:pt x="112752" y="342866"/>
                  <a:pt x="112752" y="340801"/>
                </a:cubicBezTo>
                <a:close/>
                <a:moveTo>
                  <a:pt x="756715" y="338109"/>
                </a:moveTo>
                <a:cubicBezTo>
                  <a:pt x="758507" y="338367"/>
                  <a:pt x="760554" y="338883"/>
                  <a:pt x="762601" y="338883"/>
                </a:cubicBezTo>
                <a:cubicBezTo>
                  <a:pt x="762601" y="340949"/>
                  <a:pt x="762601" y="343015"/>
                  <a:pt x="764649" y="343015"/>
                </a:cubicBezTo>
                <a:cubicBezTo>
                  <a:pt x="766696" y="343015"/>
                  <a:pt x="770791" y="343015"/>
                  <a:pt x="774885" y="345080"/>
                </a:cubicBezTo>
                <a:cubicBezTo>
                  <a:pt x="776933" y="345080"/>
                  <a:pt x="776933" y="349212"/>
                  <a:pt x="776933" y="351278"/>
                </a:cubicBezTo>
                <a:cubicBezTo>
                  <a:pt x="776933" y="353344"/>
                  <a:pt x="774885" y="353344"/>
                  <a:pt x="772838" y="355409"/>
                </a:cubicBezTo>
                <a:cubicBezTo>
                  <a:pt x="770791" y="355409"/>
                  <a:pt x="768743" y="353344"/>
                  <a:pt x="766696" y="353344"/>
                </a:cubicBezTo>
                <a:cubicBezTo>
                  <a:pt x="762601" y="351278"/>
                  <a:pt x="758507" y="351278"/>
                  <a:pt x="756459" y="351278"/>
                </a:cubicBezTo>
                <a:cubicBezTo>
                  <a:pt x="754412" y="347146"/>
                  <a:pt x="752365" y="343015"/>
                  <a:pt x="752365" y="338883"/>
                </a:cubicBezTo>
                <a:cubicBezTo>
                  <a:pt x="753388" y="337850"/>
                  <a:pt x="754924" y="337850"/>
                  <a:pt x="756715" y="338109"/>
                </a:cubicBezTo>
                <a:close/>
                <a:moveTo>
                  <a:pt x="832479" y="336879"/>
                </a:moveTo>
                <a:cubicBezTo>
                  <a:pt x="834534" y="338932"/>
                  <a:pt x="836590" y="340986"/>
                  <a:pt x="838646" y="340986"/>
                </a:cubicBezTo>
                <a:cubicBezTo>
                  <a:pt x="838646" y="345093"/>
                  <a:pt x="844814" y="343039"/>
                  <a:pt x="846869" y="345093"/>
                </a:cubicBezTo>
                <a:cubicBezTo>
                  <a:pt x="848925" y="345093"/>
                  <a:pt x="850981" y="347146"/>
                  <a:pt x="853037" y="351253"/>
                </a:cubicBezTo>
                <a:cubicBezTo>
                  <a:pt x="853037" y="353307"/>
                  <a:pt x="853037" y="355360"/>
                  <a:pt x="853037" y="359467"/>
                </a:cubicBezTo>
                <a:cubicBezTo>
                  <a:pt x="857149" y="359467"/>
                  <a:pt x="859204" y="363574"/>
                  <a:pt x="861260" y="365628"/>
                </a:cubicBezTo>
                <a:cubicBezTo>
                  <a:pt x="861260" y="371788"/>
                  <a:pt x="859204" y="373841"/>
                  <a:pt x="857149" y="375895"/>
                </a:cubicBezTo>
                <a:cubicBezTo>
                  <a:pt x="859204" y="380002"/>
                  <a:pt x="859204" y="384109"/>
                  <a:pt x="857149" y="388216"/>
                </a:cubicBezTo>
                <a:cubicBezTo>
                  <a:pt x="855093" y="388216"/>
                  <a:pt x="855093" y="390269"/>
                  <a:pt x="853037" y="390269"/>
                </a:cubicBezTo>
                <a:cubicBezTo>
                  <a:pt x="850981" y="386162"/>
                  <a:pt x="850981" y="386162"/>
                  <a:pt x="850981" y="386162"/>
                </a:cubicBezTo>
                <a:cubicBezTo>
                  <a:pt x="855093" y="382055"/>
                  <a:pt x="850981" y="375895"/>
                  <a:pt x="855093" y="371788"/>
                </a:cubicBezTo>
                <a:cubicBezTo>
                  <a:pt x="857149" y="367681"/>
                  <a:pt x="853037" y="365628"/>
                  <a:pt x="850981" y="361521"/>
                </a:cubicBezTo>
                <a:cubicBezTo>
                  <a:pt x="850981" y="357414"/>
                  <a:pt x="848925" y="355360"/>
                  <a:pt x="848925" y="353307"/>
                </a:cubicBezTo>
                <a:cubicBezTo>
                  <a:pt x="846869" y="349200"/>
                  <a:pt x="840702" y="349200"/>
                  <a:pt x="836590" y="347146"/>
                </a:cubicBezTo>
                <a:cubicBezTo>
                  <a:pt x="834534" y="345093"/>
                  <a:pt x="830423" y="345093"/>
                  <a:pt x="828367" y="345093"/>
                </a:cubicBezTo>
                <a:cubicBezTo>
                  <a:pt x="826311" y="345093"/>
                  <a:pt x="824255" y="345093"/>
                  <a:pt x="822199" y="347146"/>
                </a:cubicBezTo>
                <a:cubicBezTo>
                  <a:pt x="818088" y="345093"/>
                  <a:pt x="813976" y="347146"/>
                  <a:pt x="809864" y="349200"/>
                </a:cubicBezTo>
                <a:cubicBezTo>
                  <a:pt x="809864" y="349200"/>
                  <a:pt x="807808" y="349200"/>
                  <a:pt x="807808" y="347146"/>
                </a:cubicBezTo>
                <a:cubicBezTo>
                  <a:pt x="811920" y="345093"/>
                  <a:pt x="809864" y="338932"/>
                  <a:pt x="816032" y="338932"/>
                </a:cubicBezTo>
                <a:cubicBezTo>
                  <a:pt x="818088" y="338932"/>
                  <a:pt x="820144" y="340986"/>
                  <a:pt x="822199" y="340986"/>
                </a:cubicBezTo>
                <a:cubicBezTo>
                  <a:pt x="826311" y="338932"/>
                  <a:pt x="828367" y="336879"/>
                  <a:pt x="832479" y="336879"/>
                </a:cubicBezTo>
                <a:close/>
                <a:moveTo>
                  <a:pt x="834534" y="334825"/>
                </a:moveTo>
                <a:cubicBezTo>
                  <a:pt x="836590" y="334825"/>
                  <a:pt x="836590" y="334825"/>
                  <a:pt x="838646" y="336879"/>
                </a:cubicBezTo>
                <a:cubicBezTo>
                  <a:pt x="840702" y="338932"/>
                  <a:pt x="840702" y="338932"/>
                  <a:pt x="840702" y="338932"/>
                </a:cubicBezTo>
                <a:cubicBezTo>
                  <a:pt x="840702" y="340986"/>
                  <a:pt x="842758" y="340986"/>
                  <a:pt x="840702" y="340986"/>
                </a:cubicBezTo>
                <a:cubicBezTo>
                  <a:pt x="840702" y="340986"/>
                  <a:pt x="838646" y="340986"/>
                  <a:pt x="838646" y="340986"/>
                </a:cubicBezTo>
                <a:cubicBezTo>
                  <a:pt x="838646" y="338932"/>
                  <a:pt x="836590" y="338932"/>
                  <a:pt x="836590" y="336879"/>
                </a:cubicBezTo>
                <a:cubicBezTo>
                  <a:pt x="834534" y="334825"/>
                  <a:pt x="834534" y="334825"/>
                  <a:pt x="834534" y="334825"/>
                </a:cubicBezTo>
                <a:close/>
                <a:moveTo>
                  <a:pt x="752482" y="330510"/>
                </a:moveTo>
                <a:lnTo>
                  <a:pt x="759783" y="331242"/>
                </a:lnTo>
                <a:lnTo>
                  <a:pt x="760403" y="331552"/>
                </a:lnTo>
                <a:lnTo>
                  <a:pt x="764785" y="336685"/>
                </a:lnTo>
                <a:cubicBezTo>
                  <a:pt x="766836" y="338743"/>
                  <a:pt x="768887" y="334626"/>
                  <a:pt x="772988" y="336685"/>
                </a:cubicBezTo>
                <a:cubicBezTo>
                  <a:pt x="775038" y="336685"/>
                  <a:pt x="777089" y="338743"/>
                  <a:pt x="781190" y="340801"/>
                </a:cubicBezTo>
                <a:cubicBezTo>
                  <a:pt x="781190" y="344918"/>
                  <a:pt x="783241" y="346977"/>
                  <a:pt x="783241" y="349035"/>
                </a:cubicBezTo>
                <a:cubicBezTo>
                  <a:pt x="779140" y="351093"/>
                  <a:pt x="779140" y="344918"/>
                  <a:pt x="777089" y="342860"/>
                </a:cubicBezTo>
                <a:cubicBezTo>
                  <a:pt x="772988" y="340801"/>
                  <a:pt x="768887" y="338743"/>
                  <a:pt x="766836" y="340801"/>
                </a:cubicBezTo>
                <a:cubicBezTo>
                  <a:pt x="764785" y="336685"/>
                  <a:pt x="760684" y="334626"/>
                  <a:pt x="756583" y="334626"/>
                </a:cubicBezTo>
                <a:cubicBezTo>
                  <a:pt x="754533" y="332568"/>
                  <a:pt x="748381" y="338743"/>
                  <a:pt x="748381" y="332568"/>
                </a:cubicBezTo>
                <a:cubicBezTo>
                  <a:pt x="748381" y="330510"/>
                  <a:pt x="752482" y="330510"/>
                  <a:pt x="752482" y="330510"/>
                </a:cubicBezTo>
                <a:close/>
                <a:moveTo>
                  <a:pt x="779257" y="318226"/>
                </a:moveTo>
                <a:cubicBezTo>
                  <a:pt x="783241" y="318226"/>
                  <a:pt x="783241" y="322376"/>
                  <a:pt x="785233" y="324451"/>
                </a:cubicBezTo>
                <a:cubicBezTo>
                  <a:pt x="785233" y="324451"/>
                  <a:pt x="785233" y="324451"/>
                  <a:pt x="785233" y="326526"/>
                </a:cubicBezTo>
                <a:cubicBezTo>
                  <a:pt x="783241" y="324451"/>
                  <a:pt x="781249" y="320301"/>
                  <a:pt x="779257" y="320301"/>
                </a:cubicBezTo>
                <a:cubicBezTo>
                  <a:pt x="779257" y="318226"/>
                  <a:pt x="779257" y="318226"/>
                  <a:pt x="779257" y="318226"/>
                </a:cubicBezTo>
                <a:close/>
                <a:moveTo>
                  <a:pt x="757495" y="316747"/>
                </a:moveTo>
                <a:cubicBezTo>
                  <a:pt x="758009" y="316747"/>
                  <a:pt x="758523" y="317261"/>
                  <a:pt x="758523" y="318288"/>
                </a:cubicBezTo>
                <a:cubicBezTo>
                  <a:pt x="758523" y="318288"/>
                  <a:pt x="758523" y="320342"/>
                  <a:pt x="758523" y="320342"/>
                </a:cubicBezTo>
                <a:cubicBezTo>
                  <a:pt x="758523" y="320342"/>
                  <a:pt x="758523" y="320342"/>
                  <a:pt x="760579" y="320342"/>
                </a:cubicBezTo>
                <a:cubicBezTo>
                  <a:pt x="762635" y="322396"/>
                  <a:pt x="764692" y="326505"/>
                  <a:pt x="766748" y="322396"/>
                </a:cubicBezTo>
                <a:cubicBezTo>
                  <a:pt x="768804" y="320342"/>
                  <a:pt x="774973" y="320342"/>
                  <a:pt x="779085" y="322396"/>
                </a:cubicBezTo>
                <a:cubicBezTo>
                  <a:pt x="783198" y="324451"/>
                  <a:pt x="783198" y="326505"/>
                  <a:pt x="783198" y="330613"/>
                </a:cubicBezTo>
                <a:cubicBezTo>
                  <a:pt x="783198" y="330613"/>
                  <a:pt x="785254" y="330613"/>
                  <a:pt x="785254" y="330613"/>
                </a:cubicBezTo>
                <a:cubicBezTo>
                  <a:pt x="785254" y="328559"/>
                  <a:pt x="785254" y="326505"/>
                  <a:pt x="785254" y="326505"/>
                </a:cubicBezTo>
                <a:cubicBezTo>
                  <a:pt x="785254" y="326505"/>
                  <a:pt x="787310" y="326505"/>
                  <a:pt x="787310" y="326505"/>
                </a:cubicBezTo>
                <a:cubicBezTo>
                  <a:pt x="787310" y="328559"/>
                  <a:pt x="787310" y="330613"/>
                  <a:pt x="787310" y="330613"/>
                </a:cubicBezTo>
                <a:cubicBezTo>
                  <a:pt x="787310" y="332667"/>
                  <a:pt x="785254" y="330613"/>
                  <a:pt x="785254" y="332667"/>
                </a:cubicBezTo>
                <a:cubicBezTo>
                  <a:pt x="785254" y="334722"/>
                  <a:pt x="785254" y="334722"/>
                  <a:pt x="785254" y="334722"/>
                </a:cubicBezTo>
                <a:cubicBezTo>
                  <a:pt x="789367" y="334722"/>
                  <a:pt x="789367" y="330613"/>
                  <a:pt x="791423" y="332667"/>
                </a:cubicBezTo>
                <a:cubicBezTo>
                  <a:pt x="793479" y="332667"/>
                  <a:pt x="793479" y="332667"/>
                  <a:pt x="793479" y="334722"/>
                </a:cubicBezTo>
                <a:cubicBezTo>
                  <a:pt x="799648" y="336776"/>
                  <a:pt x="795535" y="349101"/>
                  <a:pt x="805816" y="347047"/>
                </a:cubicBezTo>
                <a:cubicBezTo>
                  <a:pt x="803760" y="347047"/>
                  <a:pt x="797591" y="349101"/>
                  <a:pt x="797591" y="342939"/>
                </a:cubicBezTo>
                <a:cubicBezTo>
                  <a:pt x="797591" y="342939"/>
                  <a:pt x="795535" y="342939"/>
                  <a:pt x="795535" y="342939"/>
                </a:cubicBezTo>
                <a:cubicBezTo>
                  <a:pt x="793479" y="347047"/>
                  <a:pt x="789367" y="347047"/>
                  <a:pt x="785254" y="347047"/>
                </a:cubicBezTo>
                <a:cubicBezTo>
                  <a:pt x="785254" y="344993"/>
                  <a:pt x="783198" y="342939"/>
                  <a:pt x="783198" y="340884"/>
                </a:cubicBezTo>
                <a:cubicBezTo>
                  <a:pt x="779085" y="334722"/>
                  <a:pt x="772917" y="334722"/>
                  <a:pt x="766748" y="334722"/>
                </a:cubicBezTo>
                <a:lnTo>
                  <a:pt x="760403" y="331552"/>
                </a:lnTo>
                <a:lnTo>
                  <a:pt x="760172" y="331282"/>
                </a:lnTo>
                <a:lnTo>
                  <a:pt x="759783" y="331242"/>
                </a:lnTo>
                <a:lnTo>
                  <a:pt x="754410" y="328559"/>
                </a:lnTo>
                <a:cubicBezTo>
                  <a:pt x="752354" y="328559"/>
                  <a:pt x="750298" y="328559"/>
                  <a:pt x="748242" y="328559"/>
                </a:cubicBezTo>
                <a:cubicBezTo>
                  <a:pt x="746185" y="326505"/>
                  <a:pt x="742073" y="324451"/>
                  <a:pt x="746185" y="320342"/>
                </a:cubicBezTo>
                <a:cubicBezTo>
                  <a:pt x="748242" y="320342"/>
                  <a:pt x="752354" y="318288"/>
                  <a:pt x="756467" y="318288"/>
                </a:cubicBezTo>
                <a:cubicBezTo>
                  <a:pt x="756467" y="317261"/>
                  <a:pt x="756981" y="316747"/>
                  <a:pt x="757495" y="316747"/>
                </a:cubicBezTo>
                <a:close/>
                <a:moveTo>
                  <a:pt x="121070" y="299634"/>
                </a:moveTo>
                <a:cubicBezTo>
                  <a:pt x="123118" y="299634"/>
                  <a:pt x="125165" y="301701"/>
                  <a:pt x="125165" y="303769"/>
                </a:cubicBezTo>
                <a:cubicBezTo>
                  <a:pt x="127212" y="305836"/>
                  <a:pt x="125165" y="307903"/>
                  <a:pt x="127212" y="309971"/>
                </a:cubicBezTo>
                <a:cubicBezTo>
                  <a:pt x="129260" y="307903"/>
                  <a:pt x="131307" y="309971"/>
                  <a:pt x="131307" y="312038"/>
                </a:cubicBezTo>
                <a:cubicBezTo>
                  <a:pt x="131307" y="316173"/>
                  <a:pt x="133354" y="318241"/>
                  <a:pt x="131307" y="322376"/>
                </a:cubicBezTo>
                <a:cubicBezTo>
                  <a:pt x="129260" y="322376"/>
                  <a:pt x="127212" y="324443"/>
                  <a:pt x="125165" y="324443"/>
                </a:cubicBezTo>
                <a:cubicBezTo>
                  <a:pt x="121070" y="324443"/>
                  <a:pt x="121070" y="320308"/>
                  <a:pt x="119023" y="318241"/>
                </a:cubicBezTo>
                <a:cubicBezTo>
                  <a:pt x="116976" y="316173"/>
                  <a:pt x="119023" y="314106"/>
                  <a:pt x="116976" y="312038"/>
                </a:cubicBezTo>
                <a:cubicBezTo>
                  <a:pt x="114928" y="314106"/>
                  <a:pt x="114928" y="316173"/>
                  <a:pt x="112881" y="318241"/>
                </a:cubicBezTo>
                <a:cubicBezTo>
                  <a:pt x="112881" y="324443"/>
                  <a:pt x="116976" y="332713"/>
                  <a:pt x="123118" y="334780"/>
                </a:cubicBezTo>
                <a:cubicBezTo>
                  <a:pt x="125165" y="334780"/>
                  <a:pt x="129260" y="336848"/>
                  <a:pt x="133354" y="338915"/>
                </a:cubicBezTo>
                <a:cubicBezTo>
                  <a:pt x="143591" y="336848"/>
                  <a:pt x="151781" y="332713"/>
                  <a:pt x="159970" y="326511"/>
                </a:cubicBezTo>
                <a:cubicBezTo>
                  <a:pt x="162017" y="326511"/>
                  <a:pt x="164065" y="328578"/>
                  <a:pt x="164065" y="330645"/>
                </a:cubicBezTo>
                <a:cubicBezTo>
                  <a:pt x="159970" y="334780"/>
                  <a:pt x="153828" y="338915"/>
                  <a:pt x="147685" y="340983"/>
                </a:cubicBezTo>
                <a:cubicBezTo>
                  <a:pt x="141543" y="343050"/>
                  <a:pt x="133354" y="345117"/>
                  <a:pt x="127212" y="343050"/>
                </a:cubicBezTo>
                <a:cubicBezTo>
                  <a:pt x="123118" y="343050"/>
                  <a:pt x="119023" y="340983"/>
                  <a:pt x="114928" y="338915"/>
                </a:cubicBezTo>
                <a:cubicBezTo>
                  <a:pt x="112881" y="338915"/>
                  <a:pt x="114928" y="334780"/>
                  <a:pt x="112881" y="334780"/>
                </a:cubicBezTo>
                <a:cubicBezTo>
                  <a:pt x="106739" y="330645"/>
                  <a:pt x="106739" y="330645"/>
                  <a:pt x="106739" y="330645"/>
                </a:cubicBezTo>
                <a:cubicBezTo>
                  <a:pt x="102644" y="324443"/>
                  <a:pt x="102644" y="312038"/>
                  <a:pt x="108786" y="303769"/>
                </a:cubicBezTo>
                <a:cubicBezTo>
                  <a:pt x="112881" y="301701"/>
                  <a:pt x="116976" y="299634"/>
                  <a:pt x="121070" y="299634"/>
                </a:cubicBezTo>
                <a:close/>
                <a:moveTo>
                  <a:pt x="814116" y="297642"/>
                </a:moveTo>
                <a:cubicBezTo>
                  <a:pt x="814116" y="297642"/>
                  <a:pt x="816108" y="297642"/>
                  <a:pt x="816108" y="297642"/>
                </a:cubicBezTo>
                <a:cubicBezTo>
                  <a:pt x="814116" y="297642"/>
                  <a:pt x="816108" y="299634"/>
                  <a:pt x="814116" y="299634"/>
                </a:cubicBezTo>
                <a:cubicBezTo>
                  <a:pt x="814116" y="299634"/>
                  <a:pt x="814116" y="297642"/>
                  <a:pt x="814116" y="297642"/>
                </a:cubicBezTo>
                <a:close/>
                <a:moveTo>
                  <a:pt x="96419" y="287350"/>
                </a:moveTo>
                <a:cubicBezTo>
                  <a:pt x="96419" y="287350"/>
                  <a:pt x="98494" y="289408"/>
                  <a:pt x="98494" y="289408"/>
                </a:cubicBezTo>
                <a:cubicBezTo>
                  <a:pt x="96419" y="293525"/>
                  <a:pt x="92269" y="295583"/>
                  <a:pt x="92269" y="299700"/>
                </a:cubicBezTo>
                <a:cubicBezTo>
                  <a:pt x="92269" y="305875"/>
                  <a:pt x="98494" y="309992"/>
                  <a:pt x="102644" y="312050"/>
                </a:cubicBezTo>
                <a:cubicBezTo>
                  <a:pt x="102644" y="314109"/>
                  <a:pt x="102644" y="314109"/>
                  <a:pt x="100569" y="316167"/>
                </a:cubicBezTo>
                <a:cubicBezTo>
                  <a:pt x="98494" y="318226"/>
                  <a:pt x="96419" y="314109"/>
                  <a:pt x="94344" y="312050"/>
                </a:cubicBezTo>
                <a:cubicBezTo>
                  <a:pt x="90194" y="307933"/>
                  <a:pt x="86044" y="301758"/>
                  <a:pt x="90194" y="295583"/>
                </a:cubicBezTo>
                <a:cubicBezTo>
                  <a:pt x="90194" y="291466"/>
                  <a:pt x="92269" y="287350"/>
                  <a:pt x="96419" y="287350"/>
                </a:cubicBezTo>
                <a:close/>
                <a:moveTo>
                  <a:pt x="822416" y="285358"/>
                </a:moveTo>
                <a:cubicBezTo>
                  <a:pt x="822416" y="285358"/>
                  <a:pt x="824408" y="285358"/>
                  <a:pt x="824408" y="287460"/>
                </a:cubicBezTo>
                <a:cubicBezTo>
                  <a:pt x="824408" y="287460"/>
                  <a:pt x="822416" y="289563"/>
                  <a:pt x="822416" y="291666"/>
                </a:cubicBezTo>
                <a:cubicBezTo>
                  <a:pt x="822416" y="289563"/>
                  <a:pt x="820424" y="287460"/>
                  <a:pt x="822416" y="285358"/>
                </a:cubicBezTo>
                <a:close/>
                <a:moveTo>
                  <a:pt x="153828" y="285358"/>
                </a:moveTo>
                <a:cubicBezTo>
                  <a:pt x="155875" y="287416"/>
                  <a:pt x="159970" y="287416"/>
                  <a:pt x="164065" y="287416"/>
                </a:cubicBezTo>
                <a:cubicBezTo>
                  <a:pt x="162017" y="289474"/>
                  <a:pt x="159970" y="295650"/>
                  <a:pt x="155875" y="293591"/>
                </a:cubicBezTo>
                <a:cubicBezTo>
                  <a:pt x="153828" y="291533"/>
                  <a:pt x="151781" y="291533"/>
                  <a:pt x="151781" y="289474"/>
                </a:cubicBezTo>
                <a:cubicBezTo>
                  <a:pt x="151781" y="287416"/>
                  <a:pt x="151781" y="285358"/>
                  <a:pt x="153828" y="285358"/>
                </a:cubicBezTo>
                <a:close/>
                <a:moveTo>
                  <a:pt x="182835" y="283366"/>
                </a:moveTo>
                <a:cubicBezTo>
                  <a:pt x="184904" y="283366"/>
                  <a:pt x="184904" y="285418"/>
                  <a:pt x="186972" y="285418"/>
                </a:cubicBezTo>
                <a:cubicBezTo>
                  <a:pt x="182835" y="295680"/>
                  <a:pt x="174560" y="299784"/>
                  <a:pt x="170423" y="307994"/>
                </a:cubicBezTo>
                <a:cubicBezTo>
                  <a:pt x="168355" y="312099"/>
                  <a:pt x="172492" y="316203"/>
                  <a:pt x="168355" y="320308"/>
                </a:cubicBezTo>
                <a:cubicBezTo>
                  <a:pt x="166286" y="322360"/>
                  <a:pt x="166286" y="328517"/>
                  <a:pt x="162149" y="324413"/>
                </a:cubicBezTo>
                <a:cubicBezTo>
                  <a:pt x="160080" y="322360"/>
                  <a:pt x="160080" y="320308"/>
                  <a:pt x="162149" y="316203"/>
                </a:cubicBezTo>
                <a:cubicBezTo>
                  <a:pt x="162149" y="314151"/>
                  <a:pt x="164218" y="314151"/>
                  <a:pt x="164218" y="312099"/>
                </a:cubicBezTo>
                <a:cubicBezTo>
                  <a:pt x="160080" y="310046"/>
                  <a:pt x="160080" y="305941"/>
                  <a:pt x="160080" y="301837"/>
                </a:cubicBezTo>
                <a:cubicBezTo>
                  <a:pt x="160080" y="295680"/>
                  <a:pt x="164218" y="291575"/>
                  <a:pt x="168355" y="287470"/>
                </a:cubicBezTo>
                <a:cubicBezTo>
                  <a:pt x="182835" y="283366"/>
                  <a:pt x="182835" y="283366"/>
                  <a:pt x="182835" y="283366"/>
                </a:cubicBezTo>
                <a:close/>
                <a:moveTo>
                  <a:pt x="147759" y="277058"/>
                </a:moveTo>
                <a:cubicBezTo>
                  <a:pt x="147759" y="279126"/>
                  <a:pt x="153957" y="281195"/>
                  <a:pt x="149825" y="285332"/>
                </a:cubicBezTo>
                <a:cubicBezTo>
                  <a:pt x="149825" y="287401"/>
                  <a:pt x="149825" y="289469"/>
                  <a:pt x="149825" y="291538"/>
                </a:cubicBezTo>
                <a:cubicBezTo>
                  <a:pt x="151891" y="293607"/>
                  <a:pt x="153957" y="295675"/>
                  <a:pt x="158088" y="297744"/>
                </a:cubicBezTo>
                <a:cubicBezTo>
                  <a:pt x="158088" y="299812"/>
                  <a:pt x="158088" y="301881"/>
                  <a:pt x="156023" y="303950"/>
                </a:cubicBezTo>
                <a:cubicBezTo>
                  <a:pt x="151891" y="303950"/>
                  <a:pt x="149825" y="301881"/>
                  <a:pt x="149825" y="297744"/>
                </a:cubicBezTo>
                <a:cubicBezTo>
                  <a:pt x="147759" y="299812"/>
                  <a:pt x="143627" y="299812"/>
                  <a:pt x="141562" y="297744"/>
                </a:cubicBezTo>
                <a:cubicBezTo>
                  <a:pt x="139496" y="295675"/>
                  <a:pt x="139496" y="293607"/>
                  <a:pt x="139496" y="291538"/>
                </a:cubicBezTo>
                <a:cubicBezTo>
                  <a:pt x="139496" y="289469"/>
                  <a:pt x="143627" y="289469"/>
                  <a:pt x="143627" y="285332"/>
                </a:cubicBezTo>
                <a:cubicBezTo>
                  <a:pt x="141562" y="283264"/>
                  <a:pt x="141562" y="281195"/>
                  <a:pt x="143627" y="279126"/>
                </a:cubicBezTo>
                <a:cubicBezTo>
                  <a:pt x="143627" y="277058"/>
                  <a:pt x="145693" y="277058"/>
                  <a:pt x="147759" y="277058"/>
                </a:cubicBezTo>
                <a:close/>
                <a:moveTo>
                  <a:pt x="92269" y="277058"/>
                </a:moveTo>
                <a:cubicBezTo>
                  <a:pt x="94344" y="279119"/>
                  <a:pt x="94344" y="281180"/>
                  <a:pt x="94344" y="283241"/>
                </a:cubicBezTo>
                <a:cubicBezTo>
                  <a:pt x="88119" y="289425"/>
                  <a:pt x="83969" y="295608"/>
                  <a:pt x="86044" y="303853"/>
                </a:cubicBezTo>
                <a:cubicBezTo>
                  <a:pt x="88119" y="310036"/>
                  <a:pt x="92269" y="318281"/>
                  <a:pt x="100569" y="320342"/>
                </a:cubicBezTo>
                <a:cubicBezTo>
                  <a:pt x="102644" y="320342"/>
                  <a:pt x="100569" y="324464"/>
                  <a:pt x="102644" y="324464"/>
                </a:cubicBezTo>
                <a:cubicBezTo>
                  <a:pt x="100569" y="326526"/>
                  <a:pt x="98494" y="324464"/>
                  <a:pt x="98494" y="324464"/>
                </a:cubicBezTo>
                <a:cubicBezTo>
                  <a:pt x="94344" y="324464"/>
                  <a:pt x="96419" y="320342"/>
                  <a:pt x="94344" y="320342"/>
                </a:cubicBezTo>
                <a:cubicBezTo>
                  <a:pt x="92269" y="320342"/>
                  <a:pt x="90194" y="320342"/>
                  <a:pt x="88119" y="320342"/>
                </a:cubicBezTo>
                <a:cubicBezTo>
                  <a:pt x="86044" y="318281"/>
                  <a:pt x="83969" y="314159"/>
                  <a:pt x="86044" y="310036"/>
                </a:cubicBezTo>
                <a:cubicBezTo>
                  <a:pt x="83969" y="307975"/>
                  <a:pt x="79819" y="310036"/>
                  <a:pt x="79819" y="305914"/>
                </a:cubicBezTo>
                <a:cubicBezTo>
                  <a:pt x="77744" y="301792"/>
                  <a:pt x="79819" y="299730"/>
                  <a:pt x="81894" y="297669"/>
                </a:cubicBezTo>
                <a:cubicBezTo>
                  <a:pt x="81894" y="295608"/>
                  <a:pt x="79819" y="291486"/>
                  <a:pt x="81894" y="289425"/>
                </a:cubicBezTo>
                <a:cubicBezTo>
                  <a:pt x="83969" y="287364"/>
                  <a:pt x="86044" y="285302"/>
                  <a:pt x="88119" y="285302"/>
                </a:cubicBezTo>
                <a:cubicBezTo>
                  <a:pt x="90194" y="283241"/>
                  <a:pt x="88119" y="281180"/>
                  <a:pt x="90194" y="279119"/>
                </a:cubicBezTo>
                <a:cubicBezTo>
                  <a:pt x="90194" y="279119"/>
                  <a:pt x="92269" y="277058"/>
                  <a:pt x="92269" y="277058"/>
                </a:cubicBezTo>
                <a:close/>
                <a:moveTo>
                  <a:pt x="771012" y="275066"/>
                </a:moveTo>
                <a:cubicBezTo>
                  <a:pt x="775107" y="275066"/>
                  <a:pt x="777154" y="275066"/>
                  <a:pt x="779201" y="275066"/>
                </a:cubicBezTo>
                <a:cubicBezTo>
                  <a:pt x="783296" y="281241"/>
                  <a:pt x="783296" y="281241"/>
                  <a:pt x="783296" y="281241"/>
                </a:cubicBezTo>
                <a:cubicBezTo>
                  <a:pt x="785343" y="281241"/>
                  <a:pt x="789438" y="283299"/>
                  <a:pt x="791485" y="283299"/>
                </a:cubicBezTo>
                <a:cubicBezTo>
                  <a:pt x="795580" y="283299"/>
                  <a:pt x="797627" y="283299"/>
                  <a:pt x="799674" y="279183"/>
                </a:cubicBezTo>
                <a:cubicBezTo>
                  <a:pt x="801722" y="279183"/>
                  <a:pt x="803769" y="281241"/>
                  <a:pt x="805816" y="283299"/>
                </a:cubicBezTo>
                <a:cubicBezTo>
                  <a:pt x="805816" y="285358"/>
                  <a:pt x="805816" y="289474"/>
                  <a:pt x="803769" y="291533"/>
                </a:cubicBezTo>
                <a:cubicBezTo>
                  <a:pt x="799674" y="291533"/>
                  <a:pt x="797627" y="291533"/>
                  <a:pt x="795580" y="289474"/>
                </a:cubicBezTo>
                <a:cubicBezTo>
                  <a:pt x="793533" y="291533"/>
                  <a:pt x="791485" y="295650"/>
                  <a:pt x="789438" y="295650"/>
                </a:cubicBezTo>
                <a:cubicBezTo>
                  <a:pt x="785343" y="295650"/>
                  <a:pt x="781249" y="291533"/>
                  <a:pt x="779201" y="289474"/>
                </a:cubicBezTo>
                <a:cubicBezTo>
                  <a:pt x="779201" y="287416"/>
                  <a:pt x="779201" y="285358"/>
                  <a:pt x="777154" y="285358"/>
                </a:cubicBezTo>
                <a:cubicBezTo>
                  <a:pt x="775107" y="285358"/>
                  <a:pt x="773059" y="285358"/>
                  <a:pt x="773059" y="285358"/>
                </a:cubicBezTo>
                <a:cubicBezTo>
                  <a:pt x="771012" y="283299"/>
                  <a:pt x="768965" y="281241"/>
                  <a:pt x="768965" y="279183"/>
                </a:cubicBezTo>
                <a:cubicBezTo>
                  <a:pt x="768965" y="277124"/>
                  <a:pt x="771012" y="275066"/>
                  <a:pt x="771012" y="275066"/>
                </a:cubicBezTo>
                <a:close/>
                <a:moveTo>
                  <a:pt x="783282" y="273074"/>
                </a:moveTo>
                <a:cubicBezTo>
                  <a:pt x="785316" y="273074"/>
                  <a:pt x="785316" y="275149"/>
                  <a:pt x="787349" y="275149"/>
                </a:cubicBezTo>
                <a:cubicBezTo>
                  <a:pt x="789383" y="277224"/>
                  <a:pt x="793450" y="279299"/>
                  <a:pt x="797517" y="277224"/>
                </a:cubicBezTo>
                <a:cubicBezTo>
                  <a:pt x="797517" y="281374"/>
                  <a:pt x="793450" y="279299"/>
                  <a:pt x="791416" y="281374"/>
                </a:cubicBezTo>
                <a:cubicBezTo>
                  <a:pt x="787349" y="281374"/>
                  <a:pt x="783282" y="279299"/>
                  <a:pt x="783282" y="275149"/>
                </a:cubicBezTo>
                <a:cubicBezTo>
                  <a:pt x="781249" y="275149"/>
                  <a:pt x="783282" y="275149"/>
                  <a:pt x="783282" y="273074"/>
                </a:cubicBezTo>
                <a:close/>
                <a:moveTo>
                  <a:pt x="143646" y="270050"/>
                </a:moveTo>
                <a:cubicBezTo>
                  <a:pt x="145193" y="269791"/>
                  <a:pt x="146741" y="269791"/>
                  <a:pt x="147772" y="270825"/>
                </a:cubicBezTo>
                <a:cubicBezTo>
                  <a:pt x="147772" y="272893"/>
                  <a:pt x="145709" y="274960"/>
                  <a:pt x="143646" y="274960"/>
                </a:cubicBezTo>
                <a:cubicBezTo>
                  <a:pt x="141583" y="274960"/>
                  <a:pt x="141583" y="277027"/>
                  <a:pt x="139520" y="279095"/>
                </a:cubicBezTo>
                <a:cubicBezTo>
                  <a:pt x="137457" y="281162"/>
                  <a:pt x="141583" y="285297"/>
                  <a:pt x="139520" y="287365"/>
                </a:cubicBezTo>
                <a:cubicBezTo>
                  <a:pt x="137457" y="289432"/>
                  <a:pt x="137457" y="291500"/>
                  <a:pt x="137457" y="293567"/>
                </a:cubicBezTo>
                <a:cubicBezTo>
                  <a:pt x="137457" y="297702"/>
                  <a:pt x="139520" y="299769"/>
                  <a:pt x="141583" y="301837"/>
                </a:cubicBezTo>
                <a:cubicBezTo>
                  <a:pt x="143646" y="301837"/>
                  <a:pt x="145709" y="301837"/>
                  <a:pt x="147772" y="301837"/>
                </a:cubicBezTo>
                <a:cubicBezTo>
                  <a:pt x="149836" y="305972"/>
                  <a:pt x="153962" y="308039"/>
                  <a:pt x="158089" y="308039"/>
                </a:cubicBezTo>
                <a:cubicBezTo>
                  <a:pt x="158089" y="308039"/>
                  <a:pt x="158089" y="310107"/>
                  <a:pt x="158089" y="312174"/>
                </a:cubicBezTo>
                <a:cubicBezTo>
                  <a:pt x="153962" y="314242"/>
                  <a:pt x="149836" y="312174"/>
                  <a:pt x="147772" y="310107"/>
                </a:cubicBezTo>
                <a:cubicBezTo>
                  <a:pt x="145709" y="308039"/>
                  <a:pt x="145709" y="305972"/>
                  <a:pt x="143646" y="305972"/>
                </a:cubicBezTo>
                <a:cubicBezTo>
                  <a:pt x="141583" y="305972"/>
                  <a:pt x="137457" y="303904"/>
                  <a:pt x="135393" y="303904"/>
                </a:cubicBezTo>
                <a:cubicBezTo>
                  <a:pt x="131267" y="299769"/>
                  <a:pt x="129204" y="295635"/>
                  <a:pt x="131267" y="289432"/>
                </a:cubicBezTo>
                <a:cubicBezTo>
                  <a:pt x="131267" y="287365"/>
                  <a:pt x="135393" y="285297"/>
                  <a:pt x="135393" y="283230"/>
                </a:cubicBezTo>
                <a:cubicBezTo>
                  <a:pt x="133330" y="279095"/>
                  <a:pt x="137457" y="274960"/>
                  <a:pt x="139520" y="270825"/>
                </a:cubicBezTo>
                <a:cubicBezTo>
                  <a:pt x="140551" y="270825"/>
                  <a:pt x="142099" y="270308"/>
                  <a:pt x="143646" y="270050"/>
                </a:cubicBezTo>
                <a:close/>
                <a:moveTo>
                  <a:pt x="758486" y="268758"/>
                </a:moveTo>
                <a:cubicBezTo>
                  <a:pt x="760551" y="270820"/>
                  <a:pt x="764680" y="272881"/>
                  <a:pt x="766744" y="274943"/>
                </a:cubicBezTo>
                <a:cubicBezTo>
                  <a:pt x="768809" y="274943"/>
                  <a:pt x="766744" y="277005"/>
                  <a:pt x="766744" y="277005"/>
                </a:cubicBezTo>
                <a:cubicBezTo>
                  <a:pt x="766744" y="281129"/>
                  <a:pt x="768809" y="285253"/>
                  <a:pt x="772938" y="287315"/>
                </a:cubicBezTo>
                <a:cubicBezTo>
                  <a:pt x="775003" y="289377"/>
                  <a:pt x="777067" y="287315"/>
                  <a:pt x="777067" y="289377"/>
                </a:cubicBezTo>
                <a:cubicBezTo>
                  <a:pt x="779132" y="295562"/>
                  <a:pt x="783261" y="297624"/>
                  <a:pt x="787391" y="297624"/>
                </a:cubicBezTo>
                <a:cubicBezTo>
                  <a:pt x="791520" y="299686"/>
                  <a:pt x="793585" y="295562"/>
                  <a:pt x="795649" y="293500"/>
                </a:cubicBezTo>
                <a:cubicBezTo>
                  <a:pt x="799778" y="295562"/>
                  <a:pt x="803908" y="293500"/>
                  <a:pt x="805972" y="291438"/>
                </a:cubicBezTo>
                <a:cubicBezTo>
                  <a:pt x="808037" y="289377"/>
                  <a:pt x="808037" y="285253"/>
                  <a:pt x="810101" y="283191"/>
                </a:cubicBezTo>
                <a:cubicBezTo>
                  <a:pt x="814231" y="285253"/>
                  <a:pt x="816295" y="285253"/>
                  <a:pt x="818360" y="285253"/>
                </a:cubicBezTo>
                <a:cubicBezTo>
                  <a:pt x="820424" y="287315"/>
                  <a:pt x="820424" y="289377"/>
                  <a:pt x="820424" y="291438"/>
                </a:cubicBezTo>
                <a:cubicBezTo>
                  <a:pt x="820424" y="293500"/>
                  <a:pt x="818360" y="295562"/>
                  <a:pt x="816295" y="295562"/>
                </a:cubicBezTo>
                <a:cubicBezTo>
                  <a:pt x="814231" y="295562"/>
                  <a:pt x="812166" y="293500"/>
                  <a:pt x="812166" y="295562"/>
                </a:cubicBezTo>
                <a:cubicBezTo>
                  <a:pt x="812166" y="297624"/>
                  <a:pt x="812166" y="299686"/>
                  <a:pt x="812166" y="299686"/>
                </a:cubicBezTo>
                <a:cubicBezTo>
                  <a:pt x="808037" y="301748"/>
                  <a:pt x="810101" y="305872"/>
                  <a:pt x="805972" y="305872"/>
                </a:cubicBezTo>
                <a:cubicBezTo>
                  <a:pt x="803908" y="307933"/>
                  <a:pt x="801843" y="307933"/>
                  <a:pt x="799778" y="305872"/>
                </a:cubicBezTo>
                <a:cubicBezTo>
                  <a:pt x="797714" y="305872"/>
                  <a:pt x="797714" y="301748"/>
                  <a:pt x="793585" y="303810"/>
                </a:cubicBezTo>
                <a:cubicBezTo>
                  <a:pt x="791520" y="305872"/>
                  <a:pt x="787391" y="307933"/>
                  <a:pt x="783261" y="307933"/>
                </a:cubicBezTo>
                <a:cubicBezTo>
                  <a:pt x="781197" y="305872"/>
                  <a:pt x="777067" y="305872"/>
                  <a:pt x="775003" y="301748"/>
                </a:cubicBezTo>
                <a:cubicBezTo>
                  <a:pt x="775003" y="299686"/>
                  <a:pt x="775003" y="297624"/>
                  <a:pt x="772938" y="297624"/>
                </a:cubicBezTo>
                <a:cubicBezTo>
                  <a:pt x="768809" y="297624"/>
                  <a:pt x="766744" y="297624"/>
                  <a:pt x="764680" y="295562"/>
                </a:cubicBezTo>
                <a:cubicBezTo>
                  <a:pt x="762615" y="293500"/>
                  <a:pt x="760551" y="289377"/>
                  <a:pt x="760551" y="285253"/>
                </a:cubicBezTo>
                <a:cubicBezTo>
                  <a:pt x="762615" y="283191"/>
                  <a:pt x="762615" y="281129"/>
                  <a:pt x="760551" y="281129"/>
                </a:cubicBezTo>
                <a:cubicBezTo>
                  <a:pt x="758486" y="279067"/>
                  <a:pt x="756421" y="277005"/>
                  <a:pt x="754357" y="274943"/>
                </a:cubicBezTo>
                <a:cubicBezTo>
                  <a:pt x="756421" y="272881"/>
                  <a:pt x="754357" y="270820"/>
                  <a:pt x="758486" y="268758"/>
                </a:cubicBezTo>
                <a:close/>
                <a:moveTo>
                  <a:pt x="90176" y="268570"/>
                </a:moveTo>
                <a:cubicBezTo>
                  <a:pt x="91725" y="268312"/>
                  <a:pt x="93275" y="268828"/>
                  <a:pt x="94307" y="270890"/>
                </a:cubicBezTo>
                <a:cubicBezTo>
                  <a:pt x="94307" y="270890"/>
                  <a:pt x="94307" y="272953"/>
                  <a:pt x="92242" y="275015"/>
                </a:cubicBezTo>
                <a:cubicBezTo>
                  <a:pt x="90176" y="275015"/>
                  <a:pt x="86044" y="279140"/>
                  <a:pt x="86044" y="281203"/>
                </a:cubicBezTo>
                <a:cubicBezTo>
                  <a:pt x="81913" y="283265"/>
                  <a:pt x="77781" y="289452"/>
                  <a:pt x="77781" y="293577"/>
                </a:cubicBezTo>
                <a:cubicBezTo>
                  <a:pt x="77781" y="295639"/>
                  <a:pt x="79847" y="295639"/>
                  <a:pt x="79847" y="297702"/>
                </a:cubicBezTo>
                <a:cubicBezTo>
                  <a:pt x="77781" y="299764"/>
                  <a:pt x="75716" y="303889"/>
                  <a:pt x="75716" y="305952"/>
                </a:cubicBezTo>
                <a:cubicBezTo>
                  <a:pt x="77781" y="310076"/>
                  <a:pt x="79847" y="312139"/>
                  <a:pt x="81913" y="312139"/>
                </a:cubicBezTo>
                <a:cubicBezTo>
                  <a:pt x="81913" y="318326"/>
                  <a:pt x="86044" y="320389"/>
                  <a:pt x="88110" y="322451"/>
                </a:cubicBezTo>
                <a:cubicBezTo>
                  <a:pt x="92242" y="322451"/>
                  <a:pt x="92242" y="322451"/>
                  <a:pt x="92242" y="322451"/>
                </a:cubicBezTo>
                <a:cubicBezTo>
                  <a:pt x="94307" y="326576"/>
                  <a:pt x="98439" y="328638"/>
                  <a:pt x="104636" y="328638"/>
                </a:cubicBezTo>
                <a:cubicBezTo>
                  <a:pt x="104636" y="330700"/>
                  <a:pt x="104636" y="330700"/>
                  <a:pt x="104636" y="332763"/>
                </a:cubicBezTo>
                <a:cubicBezTo>
                  <a:pt x="102570" y="334825"/>
                  <a:pt x="100505" y="334825"/>
                  <a:pt x="98439" y="334825"/>
                </a:cubicBezTo>
                <a:cubicBezTo>
                  <a:pt x="96373" y="332763"/>
                  <a:pt x="94307" y="332763"/>
                  <a:pt x="94307" y="330700"/>
                </a:cubicBezTo>
                <a:cubicBezTo>
                  <a:pt x="90176" y="326576"/>
                  <a:pt x="90176" y="326576"/>
                  <a:pt x="90176" y="326576"/>
                </a:cubicBezTo>
                <a:cubicBezTo>
                  <a:pt x="86044" y="326576"/>
                  <a:pt x="81913" y="326576"/>
                  <a:pt x="79847" y="324513"/>
                </a:cubicBezTo>
                <a:cubicBezTo>
                  <a:pt x="77781" y="320389"/>
                  <a:pt x="77781" y="318326"/>
                  <a:pt x="77781" y="314201"/>
                </a:cubicBezTo>
                <a:cubicBezTo>
                  <a:pt x="75716" y="312139"/>
                  <a:pt x="71584" y="310076"/>
                  <a:pt x="69518" y="308014"/>
                </a:cubicBezTo>
                <a:cubicBezTo>
                  <a:pt x="69518" y="303889"/>
                  <a:pt x="67453" y="301827"/>
                  <a:pt x="69518" y="297702"/>
                </a:cubicBezTo>
                <a:cubicBezTo>
                  <a:pt x="71584" y="297702"/>
                  <a:pt x="71584" y="295639"/>
                  <a:pt x="73650" y="295639"/>
                </a:cubicBezTo>
                <a:cubicBezTo>
                  <a:pt x="73650" y="291515"/>
                  <a:pt x="73650" y="289452"/>
                  <a:pt x="73650" y="285327"/>
                </a:cubicBezTo>
                <a:cubicBezTo>
                  <a:pt x="73650" y="283265"/>
                  <a:pt x="75716" y="281203"/>
                  <a:pt x="77781" y="279140"/>
                </a:cubicBezTo>
                <a:cubicBezTo>
                  <a:pt x="79847" y="277078"/>
                  <a:pt x="83979" y="279140"/>
                  <a:pt x="83979" y="275015"/>
                </a:cubicBezTo>
                <a:cubicBezTo>
                  <a:pt x="83979" y="275015"/>
                  <a:pt x="86044" y="275015"/>
                  <a:pt x="86044" y="272953"/>
                </a:cubicBezTo>
                <a:cubicBezTo>
                  <a:pt x="86044" y="272953"/>
                  <a:pt x="86044" y="270890"/>
                  <a:pt x="86044" y="270890"/>
                </a:cubicBezTo>
                <a:cubicBezTo>
                  <a:pt x="87077" y="269859"/>
                  <a:pt x="88627" y="268828"/>
                  <a:pt x="90176" y="268570"/>
                </a:cubicBezTo>
                <a:close/>
                <a:moveTo>
                  <a:pt x="127101" y="244190"/>
                </a:moveTo>
                <a:cubicBezTo>
                  <a:pt x="133243" y="244190"/>
                  <a:pt x="137338" y="244190"/>
                  <a:pt x="141433" y="248301"/>
                </a:cubicBezTo>
                <a:cubicBezTo>
                  <a:pt x="143480" y="248301"/>
                  <a:pt x="141433" y="250357"/>
                  <a:pt x="141433" y="250357"/>
                </a:cubicBezTo>
                <a:cubicBezTo>
                  <a:pt x="139385" y="252413"/>
                  <a:pt x="137338" y="250357"/>
                  <a:pt x="135291" y="250357"/>
                </a:cubicBezTo>
                <a:cubicBezTo>
                  <a:pt x="133243" y="250357"/>
                  <a:pt x="131196" y="250357"/>
                  <a:pt x="131196" y="250357"/>
                </a:cubicBezTo>
                <a:cubicBezTo>
                  <a:pt x="125054" y="250357"/>
                  <a:pt x="118912" y="250357"/>
                  <a:pt x="114818" y="254469"/>
                </a:cubicBezTo>
                <a:cubicBezTo>
                  <a:pt x="108675" y="258581"/>
                  <a:pt x="104581" y="264748"/>
                  <a:pt x="104581" y="272972"/>
                </a:cubicBezTo>
                <a:cubicBezTo>
                  <a:pt x="104581" y="277083"/>
                  <a:pt x="106628" y="281195"/>
                  <a:pt x="110723" y="283251"/>
                </a:cubicBezTo>
                <a:cubicBezTo>
                  <a:pt x="110723" y="285307"/>
                  <a:pt x="112770" y="283251"/>
                  <a:pt x="112770" y="283251"/>
                </a:cubicBezTo>
                <a:cubicBezTo>
                  <a:pt x="110723" y="277083"/>
                  <a:pt x="110723" y="277083"/>
                  <a:pt x="110723" y="277083"/>
                </a:cubicBezTo>
                <a:cubicBezTo>
                  <a:pt x="110723" y="275027"/>
                  <a:pt x="110723" y="272972"/>
                  <a:pt x="114818" y="270916"/>
                </a:cubicBezTo>
                <a:cubicBezTo>
                  <a:pt x="118912" y="268860"/>
                  <a:pt x="120959" y="270916"/>
                  <a:pt x="125054" y="275027"/>
                </a:cubicBezTo>
                <a:cubicBezTo>
                  <a:pt x="125054" y="277083"/>
                  <a:pt x="125054" y="279139"/>
                  <a:pt x="125054" y="281195"/>
                </a:cubicBezTo>
                <a:cubicBezTo>
                  <a:pt x="123007" y="281195"/>
                  <a:pt x="120959" y="283251"/>
                  <a:pt x="123007" y="285307"/>
                </a:cubicBezTo>
                <a:cubicBezTo>
                  <a:pt x="123007" y="285307"/>
                  <a:pt x="125054" y="285307"/>
                  <a:pt x="125054" y="287362"/>
                </a:cubicBezTo>
                <a:cubicBezTo>
                  <a:pt x="125054" y="291474"/>
                  <a:pt x="123007" y="293530"/>
                  <a:pt x="120959" y="295586"/>
                </a:cubicBezTo>
                <a:cubicBezTo>
                  <a:pt x="116865" y="297642"/>
                  <a:pt x="110723" y="297642"/>
                  <a:pt x="106628" y="293530"/>
                </a:cubicBezTo>
                <a:cubicBezTo>
                  <a:pt x="98439" y="287362"/>
                  <a:pt x="94344" y="277083"/>
                  <a:pt x="96391" y="268860"/>
                </a:cubicBezTo>
                <a:cubicBezTo>
                  <a:pt x="98439" y="264748"/>
                  <a:pt x="100486" y="260636"/>
                  <a:pt x="102533" y="258581"/>
                </a:cubicBezTo>
                <a:cubicBezTo>
                  <a:pt x="108675" y="250357"/>
                  <a:pt x="118912" y="246246"/>
                  <a:pt x="127101" y="244190"/>
                </a:cubicBezTo>
                <a:close/>
                <a:moveTo>
                  <a:pt x="177862" y="239817"/>
                </a:moveTo>
                <a:cubicBezTo>
                  <a:pt x="182699" y="240978"/>
                  <a:pt x="185796" y="245623"/>
                  <a:pt x="188892" y="250267"/>
                </a:cubicBezTo>
                <a:cubicBezTo>
                  <a:pt x="190956" y="254395"/>
                  <a:pt x="190956" y="260588"/>
                  <a:pt x="190956" y="264716"/>
                </a:cubicBezTo>
                <a:cubicBezTo>
                  <a:pt x="186828" y="266780"/>
                  <a:pt x="182699" y="270909"/>
                  <a:pt x="182699" y="275037"/>
                </a:cubicBezTo>
                <a:cubicBezTo>
                  <a:pt x="182699" y="277101"/>
                  <a:pt x="182699" y="281230"/>
                  <a:pt x="182699" y="281230"/>
                </a:cubicBezTo>
                <a:cubicBezTo>
                  <a:pt x="178571" y="281230"/>
                  <a:pt x="176507" y="283294"/>
                  <a:pt x="172379" y="283294"/>
                </a:cubicBezTo>
                <a:cubicBezTo>
                  <a:pt x="166186" y="285358"/>
                  <a:pt x="159994" y="285358"/>
                  <a:pt x="153801" y="281230"/>
                </a:cubicBezTo>
                <a:cubicBezTo>
                  <a:pt x="151737" y="279165"/>
                  <a:pt x="149673" y="277101"/>
                  <a:pt x="149673" y="272973"/>
                </a:cubicBezTo>
                <a:cubicBezTo>
                  <a:pt x="147608" y="268844"/>
                  <a:pt x="157930" y="262652"/>
                  <a:pt x="147608" y="262652"/>
                </a:cubicBezTo>
                <a:cubicBezTo>
                  <a:pt x="145544" y="260588"/>
                  <a:pt x="143480" y="256459"/>
                  <a:pt x="143480" y="254395"/>
                </a:cubicBezTo>
                <a:cubicBezTo>
                  <a:pt x="145544" y="248203"/>
                  <a:pt x="145544" y="248203"/>
                  <a:pt x="145544" y="248203"/>
                </a:cubicBezTo>
                <a:cubicBezTo>
                  <a:pt x="147608" y="244074"/>
                  <a:pt x="151737" y="242010"/>
                  <a:pt x="155865" y="242010"/>
                </a:cubicBezTo>
                <a:cubicBezTo>
                  <a:pt x="157930" y="242010"/>
                  <a:pt x="162058" y="246139"/>
                  <a:pt x="164122" y="246139"/>
                </a:cubicBezTo>
                <a:cubicBezTo>
                  <a:pt x="166186" y="242010"/>
                  <a:pt x="168250" y="239946"/>
                  <a:pt x="172379" y="239946"/>
                </a:cubicBezTo>
                <a:cubicBezTo>
                  <a:pt x="174443" y="239430"/>
                  <a:pt x="176249" y="239430"/>
                  <a:pt x="177862" y="239817"/>
                </a:cubicBezTo>
                <a:close/>
                <a:moveTo>
                  <a:pt x="188798" y="235890"/>
                </a:moveTo>
                <a:cubicBezTo>
                  <a:pt x="190845" y="235890"/>
                  <a:pt x="194940" y="235890"/>
                  <a:pt x="194940" y="240064"/>
                </a:cubicBezTo>
                <a:cubicBezTo>
                  <a:pt x="194940" y="244237"/>
                  <a:pt x="192893" y="246324"/>
                  <a:pt x="190845" y="250498"/>
                </a:cubicBezTo>
                <a:cubicBezTo>
                  <a:pt x="188798" y="246324"/>
                  <a:pt x="186751" y="242151"/>
                  <a:pt x="182656" y="240064"/>
                </a:cubicBezTo>
                <a:cubicBezTo>
                  <a:pt x="182656" y="235890"/>
                  <a:pt x="186751" y="235890"/>
                  <a:pt x="188798" y="235890"/>
                </a:cubicBezTo>
                <a:close/>
                <a:moveTo>
                  <a:pt x="223707" y="231906"/>
                </a:moveTo>
                <a:cubicBezTo>
                  <a:pt x="225758" y="231906"/>
                  <a:pt x="227808" y="231906"/>
                  <a:pt x="227808" y="233957"/>
                </a:cubicBezTo>
                <a:cubicBezTo>
                  <a:pt x="217555" y="244209"/>
                  <a:pt x="217555" y="244209"/>
                  <a:pt x="217555" y="244209"/>
                </a:cubicBezTo>
                <a:cubicBezTo>
                  <a:pt x="207302" y="248311"/>
                  <a:pt x="207302" y="260614"/>
                  <a:pt x="199100" y="266766"/>
                </a:cubicBezTo>
                <a:cubicBezTo>
                  <a:pt x="197049" y="266766"/>
                  <a:pt x="194999" y="266766"/>
                  <a:pt x="194999" y="264715"/>
                </a:cubicBezTo>
                <a:cubicBezTo>
                  <a:pt x="192948" y="256513"/>
                  <a:pt x="192948" y="244209"/>
                  <a:pt x="201150" y="240108"/>
                </a:cubicBezTo>
                <a:cubicBezTo>
                  <a:pt x="205252" y="236007"/>
                  <a:pt x="207302" y="233957"/>
                  <a:pt x="211403" y="236007"/>
                </a:cubicBezTo>
                <a:cubicBezTo>
                  <a:pt x="213454" y="236007"/>
                  <a:pt x="213454" y="238058"/>
                  <a:pt x="215505" y="238058"/>
                </a:cubicBezTo>
                <a:cubicBezTo>
                  <a:pt x="215505" y="233957"/>
                  <a:pt x="219606" y="231906"/>
                  <a:pt x="223707" y="231906"/>
                </a:cubicBezTo>
                <a:close/>
                <a:moveTo>
                  <a:pt x="678329" y="229914"/>
                </a:moveTo>
                <a:cubicBezTo>
                  <a:pt x="686519" y="236043"/>
                  <a:pt x="694708" y="242172"/>
                  <a:pt x="698802" y="250345"/>
                </a:cubicBezTo>
                <a:cubicBezTo>
                  <a:pt x="700850" y="252388"/>
                  <a:pt x="702897" y="254431"/>
                  <a:pt x="702897" y="256474"/>
                </a:cubicBezTo>
                <a:cubicBezTo>
                  <a:pt x="700850" y="256474"/>
                  <a:pt x="700850" y="256474"/>
                  <a:pt x="700850" y="256474"/>
                </a:cubicBezTo>
                <a:cubicBezTo>
                  <a:pt x="694708" y="246259"/>
                  <a:pt x="686519" y="238086"/>
                  <a:pt x="678329" y="229914"/>
                </a:cubicBezTo>
                <a:close/>
                <a:moveTo>
                  <a:pt x="727540" y="226112"/>
                </a:moveTo>
                <a:cubicBezTo>
                  <a:pt x="729341" y="226112"/>
                  <a:pt x="730884" y="226625"/>
                  <a:pt x="731914" y="227652"/>
                </a:cubicBezTo>
                <a:cubicBezTo>
                  <a:pt x="729855" y="231761"/>
                  <a:pt x="729855" y="239978"/>
                  <a:pt x="733972" y="242032"/>
                </a:cubicBezTo>
                <a:cubicBezTo>
                  <a:pt x="736031" y="246140"/>
                  <a:pt x="742206" y="246140"/>
                  <a:pt x="746323" y="246140"/>
                </a:cubicBezTo>
                <a:cubicBezTo>
                  <a:pt x="748381" y="248195"/>
                  <a:pt x="746323" y="252303"/>
                  <a:pt x="748381" y="252303"/>
                </a:cubicBezTo>
                <a:cubicBezTo>
                  <a:pt x="748381" y="254357"/>
                  <a:pt x="748381" y="256412"/>
                  <a:pt x="746323" y="256412"/>
                </a:cubicBezTo>
                <a:cubicBezTo>
                  <a:pt x="742206" y="258466"/>
                  <a:pt x="742206" y="254357"/>
                  <a:pt x="738089" y="256412"/>
                </a:cubicBezTo>
                <a:cubicBezTo>
                  <a:pt x="738089" y="258466"/>
                  <a:pt x="736031" y="258466"/>
                  <a:pt x="731914" y="258466"/>
                </a:cubicBezTo>
                <a:cubicBezTo>
                  <a:pt x="729855" y="258466"/>
                  <a:pt x="727797" y="256412"/>
                  <a:pt x="727797" y="254357"/>
                </a:cubicBezTo>
                <a:cubicBezTo>
                  <a:pt x="725739" y="254357"/>
                  <a:pt x="723680" y="256412"/>
                  <a:pt x="721622" y="254357"/>
                </a:cubicBezTo>
                <a:cubicBezTo>
                  <a:pt x="719564" y="252303"/>
                  <a:pt x="719564" y="250249"/>
                  <a:pt x="719564" y="248195"/>
                </a:cubicBezTo>
                <a:cubicBezTo>
                  <a:pt x="721622" y="246140"/>
                  <a:pt x="721622" y="246140"/>
                  <a:pt x="721622" y="246140"/>
                </a:cubicBezTo>
                <a:cubicBezTo>
                  <a:pt x="719564" y="244086"/>
                  <a:pt x="717505" y="242032"/>
                  <a:pt x="717505" y="239978"/>
                </a:cubicBezTo>
                <a:cubicBezTo>
                  <a:pt x="717505" y="235869"/>
                  <a:pt x="719564" y="233815"/>
                  <a:pt x="723680" y="233815"/>
                </a:cubicBezTo>
                <a:cubicBezTo>
                  <a:pt x="723680" y="231761"/>
                  <a:pt x="719564" y="229706"/>
                  <a:pt x="721622" y="227652"/>
                </a:cubicBezTo>
                <a:cubicBezTo>
                  <a:pt x="723680" y="226625"/>
                  <a:pt x="725739" y="226112"/>
                  <a:pt x="727540" y="226112"/>
                </a:cubicBezTo>
                <a:close/>
                <a:moveTo>
                  <a:pt x="189871" y="223139"/>
                </a:moveTo>
                <a:cubicBezTo>
                  <a:pt x="190905" y="223647"/>
                  <a:pt x="191940" y="224664"/>
                  <a:pt x="192974" y="225681"/>
                </a:cubicBezTo>
                <a:cubicBezTo>
                  <a:pt x="192974" y="225681"/>
                  <a:pt x="190905" y="227714"/>
                  <a:pt x="192974" y="229748"/>
                </a:cubicBezTo>
                <a:cubicBezTo>
                  <a:pt x="195043" y="229748"/>
                  <a:pt x="197111" y="227714"/>
                  <a:pt x="199180" y="229748"/>
                </a:cubicBezTo>
                <a:cubicBezTo>
                  <a:pt x="201248" y="231781"/>
                  <a:pt x="201248" y="233815"/>
                  <a:pt x="201248" y="235848"/>
                </a:cubicBezTo>
                <a:cubicBezTo>
                  <a:pt x="199180" y="237882"/>
                  <a:pt x="199180" y="237882"/>
                  <a:pt x="199180" y="237882"/>
                </a:cubicBezTo>
                <a:cubicBezTo>
                  <a:pt x="195043" y="233815"/>
                  <a:pt x="190905" y="231781"/>
                  <a:pt x="184699" y="233815"/>
                </a:cubicBezTo>
                <a:cubicBezTo>
                  <a:pt x="182631" y="233815"/>
                  <a:pt x="182631" y="237882"/>
                  <a:pt x="178494" y="237882"/>
                </a:cubicBezTo>
                <a:cubicBezTo>
                  <a:pt x="178494" y="235848"/>
                  <a:pt x="174356" y="237882"/>
                  <a:pt x="174356" y="235848"/>
                </a:cubicBezTo>
                <a:cubicBezTo>
                  <a:pt x="174356" y="233815"/>
                  <a:pt x="174356" y="231781"/>
                  <a:pt x="176425" y="231781"/>
                </a:cubicBezTo>
                <a:cubicBezTo>
                  <a:pt x="178494" y="229748"/>
                  <a:pt x="182631" y="233815"/>
                  <a:pt x="182631" y="229748"/>
                </a:cubicBezTo>
                <a:cubicBezTo>
                  <a:pt x="182631" y="227714"/>
                  <a:pt x="182631" y="225681"/>
                  <a:pt x="182631" y="225681"/>
                </a:cubicBezTo>
                <a:cubicBezTo>
                  <a:pt x="184699" y="223647"/>
                  <a:pt x="184699" y="223647"/>
                  <a:pt x="186768" y="223647"/>
                </a:cubicBezTo>
                <a:cubicBezTo>
                  <a:pt x="187802" y="222631"/>
                  <a:pt x="188836" y="222631"/>
                  <a:pt x="189871" y="223139"/>
                </a:cubicBezTo>
                <a:close/>
                <a:moveTo>
                  <a:pt x="715264" y="219622"/>
                </a:moveTo>
                <a:cubicBezTo>
                  <a:pt x="717325" y="219622"/>
                  <a:pt x="719386" y="221678"/>
                  <a:pt x="721448" y="223734"/>
                </a:cubicBezTo>
                <a:cubicBezTo>
                  <a:pt x="719386" y="225790"/>
                  <a:pt x="717325" y="227845"/>
                  <a:pt x="719386" y="231957"/>
                </a:cubicBezTo>
                <a:cubicBezTo>
                  <a:pt x="715264" y="234013"/>
                  <a:pt x="715264" y="238125"/>
                  <a:pt x="715264" y="240180"/>
                </a:cubicBezTo>
                <a:cubicBezTo>
                  <a:pt x="715264" y="242236"/>
                  <a:pt x="715264" y="244292"/>
                  <a:pt x="717325" y="246348"/>
                </a:cubicBezTo>
                <a:cubicBezTo>
                  <a:pt x="715264" y="248404"/>
                  <a:pt x="715264" y="252515"/>
                  <a:pt x="717325" y="254571"/>
                </a:cubicBezTo>
                <a:cubicBezTo>
                  <a:pt x="719386" y="258683"/>
                  <a:pt x="723509" y="256627"/>
                  <a:pt x="725570" y="258683"/>
                </a:cubicBezTo>
                <a:cubicBezTo>
                  <a:pt x="727631" y="260739"/>
                  <a:pt x="731753" y="260739"/>
                  <a:pt x="733814" y="260739"/>
                </a:cubicBezTo>
                <a:cubicBezTo>
                  <a:pt x="735876" y="260739"/>
                  <a:pt x="737937" y="258683"/>
                  <a:pt x="739998" y="258683"/>
                </a:cubicBezTo>
                <a:cubicBezTo>
                  <a:pt x="744120" y="262794"/>
                  <a:pt x="750304" y="254571"/>
                  <a:pt x="752365" y="262794"/>
                </a:cubicBezTo>
                <a:cubicBezTo>
                  <a:pt x="750304" y="262794"/>
                  <a:pt x="752365" y="266906"/>
                  <a:pt x="750304" y="266906"/>
                </a:cubicBezTo>
                <a:cubicBezTo>
                  <a:pt x="748243" y="266906"/>
                  <a:pt x="748243" y="264850"/>
                  <a:pt x="748243" y="266906"/>
                </a:cubicBezTo>
                <a:cubicBezTo>
                  <a:pt x="746181" y="271018"/>
                  <a:pt x="739998" y="266906"/>
                  <a:pt x="735876" y="266906"/>
                </a:cubicBezTo>
                <a:cubicBezTo>
                  <a:pt x="733814" y="268962"/>
                  <a:pt x="735876" y="271018"/>
                  <a:pt x="733814" y="271018"/>
                </a:cubicBezTo>
                <a:cubicBezTo>
                  <a:pt x="729692" y="273074"/>
                  <a:pt x="725570" y="271018"/>
                  <a:pt x="723509" y="268962"/>
                </a:cubicBezTo>
                <a:cubicBezTo>
                  <a:pt x="721448" y="266906"/>
                  <a:pt x="717325" y="264850"/>
                  <a:pt x="715264" y="264850"/>
                </a:cubicBezTo>
                <a:cubicBezTo>
                  <a:pt x="713203" y="266906"/>
                  <a:pt x="711142" y="264850"/>
                  <a:pt x="709081" y="262794"/>
                </a:cubicBezTo>
                <a:cubicBezTo>
                  <a:pt x="707020" y="260739"/>
                  <a:pt x="704958" y="258683"/>
                  <a:pt x="704958" y="256627"/>
                </a:cubicBezTo>
                <a:cubicBezTo>
                  <a:pt x="707020" y="256627"/>
                  <a:pt x="704958" y="252515"/>
                  <a:pt x="707020" y="250459"/>
                </a:cubicBezTo>
                <a:cubicBezTo>
                  <a:pt x="709081" y="250459"/>
                  <a:pt x="709081" y="246348"/>
                  <a:pt x="707020" y="246348"/>
                </a:cubicBezTo>
                <a:cubicBezTo>
                  <a:pt x="704958" y="244292"/>
                  <a:pt x="702897" y="242236"/>
                  <a:pt x="702897" y="240180"/>
                </a:cubicBezTo>
                <a:cubicBezTo>
                  <a:pt x="702897" y="238125"/>
                  <a:pt x="702897" y="234013"/>
                  <a:pt x="704958" y="234013"/>
                </a:cubicBezTo>
                <a:cubicBezTo>
                  <a:pt x="711142" y="234013"/>
                  <a:pt x="707020" y="227845"/>
                  <a:pt x="709081" y="223734"/>
                </a:cubicBezTo>
                <a:cubicBezTo>
                  <a:pt x="711142" y="221678"/>
                  <a:pt x="713203" y="221678"/>
                  <a:pt x="715264" y="219622"/>
                </a:cubicBezTo>
                <a:close/>
                <a:moveTo>
                  <a:pt x="764759" y="217298"/>
                </a:moveTo>
                <a:cubicBezTo>
                  <a:pt x="766815" y="217298"/>
                  <a:pt x="766815" y="217298"/>
                  <a:pt x="768870" y="217298"/>
                </a:cubicBezTo>
                <a:cubicBezTo>
                  <a:pt x="764759" y="221430"/>
                  <a:pt x="764759" y="223495"/>
                  <a:pt x="760649" y="227627"/>
                </a:cubicBezTo>
                <a:cubicBezTo>
                  <a:pt x="756538" y="235890"/>
                  <a:pt x="754483" y="248285"/>
                  <a:pt x="760649" y="256548"/>
                </a:cubicBezTo>
                <a:cubicBezTo>
                  <a:pt x="762704" y="262745"/>
                  <a:pt x="770925" y="264811"/>
                  <a:pt x="777091" y="264811"/>
                </a:cubicBezTo>
                <a:cubicBezTo>
                  <a:pt x="777091" y="262745"/>
                  <a:pt x="779146" y="262745"/>
                  <a:pt x="779146" y="260679"/>
                </a:cubicBezTo>
                <a:cubicBezTo>
                  <a:pt x="779146" y="258613"/>
                  <a:pt x="775036" y="260679"/>
                  <a:pt x="772980" y="258613"/>
                </a:cubicBezTo>
                <a:cubicBezTo>
                  <a:pt x="770925" y="256548"/>
                  <a:pt x="770925" y="254482"/>
                  <a:pt x="770925" y="252416"/>
                </a:cubicBezTo>
                <a:cubicBezTo>
                  <a:pt x="772980" y="250350"/>
                  <a:pt x="772980" y="248285"/>
                  <a:pt x="775036" y="248285"/>
                </a:cubicBezTo>
                <a:cubicBezTo>
                  <a:pt x="777091" y="246219"/>
                  <a:pt x="781201" y="248285"/>
                  <a:pt x="783256" y="250350"/>
                </a:cubicBezTo>
                <a:cubicBezTo>
                  <a:pt x="785312" y="250350"/>
                  <a:pt x="785312" y="248285"/>
                  <a:pt x="787367" y="248285"/>
                </a:cubicBezTo>
                <a:cubicBezTo>
                  <a:pt x="789422" y="248285"/>
                  <a:pt x="793532" y="250350"/>
                  <a:pt x="793532" y="252416"/>
                </a:cubicBezTo>
                <a:cubicBezTo>
                  <a:pt x="793532" y="256548"/>
                  <a:pt x="793532" y="260679"/>
                  <a:pt x="791477" y="262745"/>
                </a:cubicBezTo>
                <a:cubicBezTo>
                  <a:pt x="789422" y="271008"/>
                  <a:pt x="781201" y="273074"/>
                  <a:pt x="772980" y="273074"/>
                </a:cubicBezTo>
                <a:cubicBezTo>
                  <a:pt x="768870" y="273074"/>
                  <a:pt x="762704" y="268942"/>
                  <a:pt x="758594" y="266877"/>
                </a:cubicBezTo>
                <a:cubicBezTo>
                  <a:pt x="758594" y="264811"/>
                  <a:pt x="756538" y="262745"/>
                  <a:pt x="754483" y="262745"/>
                </a:cubicBezTo>
                <a:cubicBezTo>
                  <a:pt x="750373" y="258613"/>
                  <a:pt x="750373" y="252416"/>
                  <a:pt x="750373" y="248285"/>
                </a:cubicBezTo>
                <a:cubicBezTo>
                  <a:pt x="750373" y="237956"/>
                  <a:pt x="750373" y="237956"/>
                  <a:pt x="750373" y="237956"/>
                </a:cubicBezTo>
                <a:cubicBezTo>
                  <a:pt x="752428" y="229693"/>
                  <a:pt x="758594" y="221430"/>
                  <a:pt x="764759" y="217298"/>
                </a:cubicBezTo>
                <a:close/>
                <a:moveTo>
                  <a:pt x="131196" y="217298"/>
                </a:moveTo>
                <a:cubicBezTo>
                  <a:pt x="131196" y="221424"/>
                  <a:pt x="131196" y="221424"/>
                  <a:pt x="131196" y="221424"/>
                </a:cubicBezTo>
                <a:cubicBezTo>
                  <a:pt x="131196" y="223488"/>
                  <a:pt x="131196" y="225551"/>
                  <a:pt x="129167" y="225551"/>
                </a:cubicBezTo>
                <a:cubicBezTo>
                  <a:pt x="125109" y="225551"/>
                  <a:pt x="121052" y="229677"/>
                  <a:pt x="119023" y="233803"/>
                </a:cubicBezTo>
                <a:cubicBezTo>
                  <a:pt x="119023" y="235866"/>
                  <a:pt x="121052" y="239993"/>
                  <a:pt x="119023" y="244119"/>
                </a:cubicBezTo>
                <a:cubicBezTo>
                  <a:pt x="119023" y="244119"/>
                  <a:pt x="114965" y="246182"/>
                  <a:pt x="112936" y="244119"/>
                </a:cubicBezTo>
                <a:cubicBezTo>
                  <a:pt x="112936" y="235866"/>
                  <a:pt x="112936" y="227614"/>
                  <a:pt x="119023" y="221424"/>
                </a:cubicBezTo>
                <a:cubicBezTo>
                  <a:pt x="123081" y="219361"/>
                  <a:pt x="127138" y="217298"/>
                  <a:pt x="131196" y="217298"/>
                </a:cubicBezTo>
                <a:close/>
                <a:moveTo>
                  <a:pt x="793466" y="215306"/>
                </a:moveTo>
                <a:cubicBezTo>
                  <a:pt x="795525" y="219443"/>
                  <a:pt x="797583" y="223580"/>
                  <a:pt x="799641" y="223580"/>
                </a:cubicBezTo>
                <a:cubicBezTo>
                  <a:pt x="803758" y="225649"/>
                  <a:pt x="805817" y="223580"/>
                  <a:pt x="807875" y="221512"/>
                </a:cubicBezTo>
                <a:cubicBezTo>
                  <a:pt x="809933" y="219443"/>
                  <a:pt x="809933" y="219443"/>
                  <a:pt x="811992" y="219443"/>
                </a:cubicBezTo>
                <a:cubicBezTo>
                  <a:pt x="814050" y="219443"/>
                  <a:pt x="816109" y="221512"/>
                  <a:pt x="816109" y="223580"/>
                </a:cubicBezTo>
                <a:cubicBezTo>
                  <a:pt x="816109" y="227718"/>
                  <a:pt x="814050" y="229786"/>
                  <a:pt x="811992" y="231855"/>
                </a:cubicBezTo>
                <a:cubicBezTo>
                  <a:pt x="809933" y="233924"/>
                  <a:pt x="807875" y="231855"/>
                  <a:pt x="805817" y="233924"/>
                </a:cubicBezTo>
                <a:cubicBezTo>
                  <a:pt x="805817" y="235992"/>
                  <a:pt x="805817" y="238061"/>
                  <a:pt x="803758" y="240129"/>
                </a:cubicBezTo>
                <a:cubicBezTo>
                  <a:pt x="801700" y="242198"/>
                  <a:pt x="797583" y="242198"/>
                  <a:pt x="795525" y="242198"/>
                </a:cubicBezTo>
                <a:cubicBezTo>
                  <a:pt x="793466" y="240129"/>
                  <a:pt x="791408" y="238061"/>
                  <a:pt x="791408" y="235992"/>
                </a:cubicBezTo>
                <a:cubicBezTo>
                  <a:pt x="791408" y="233924"/>
                  <a:pt x="793466" y="231855"/>
                  <a:pt x="793466" y="229786"/>
                </a:cubicBezTo>
                <a:cubicBezTo>
                  <a:pt x="789349" y="229786"/>
                  <a:pt x="787291" y="229786"/>
                  <a:pt x="787291" y="227718"/>
                </a:cubicBezTo>
                <a:cubicBezTo>
                  <a:pt x="785233" y="223580"/>
                  <a:pt x="787291" y="221512"/>
                  <a:pt x="787291" y="219443"/>
                </a:cubicBezTo>
                <a:cubicBezTo>
                  <a:pt x="789349" y="217375"/>
                  <a:pt x="791408" y="215306"/>
                  <a:pt x="793466" y="215306"/>
                </a:cubicBezTo>
                <a:close/>
                <a:moveTo>
                  <a:pt x="184739" y="213314"/>
                </a:moveTo>
                <a:cubicBezTo>
                  <a:pt x="186806" y="213314"/>
                  <a:pt x="193008" y="213314"/>
                  <a:pt x="195076" y="215361"/>
                </a:cubicBezTo>
                <a:cubicBezTo>
                  <a:pt x="197143" y="217409"/>
                  <a:pt x="195076" y="219456"/>
                  <a:pt x="197143" y="221503"/>
                </a:cubicBezTo>
                <a:cubicBezTo>
                  <a:pt x="199211" y="219456"/>
                  <a:pt x="203346" y="221503"/>
                  <a:pt x="205413" y="221503"/>
                </a:cubicBezTo>
                <a:cubicBezTo>
                  <a:pt x="207481" y="223551"/>
                  <a:pt x="209548" y="227645"/>
                  <a:pt x="209548" y="231740"/>
                </a:cubicBezTo>
                <a:cubicBezTo>
                  <a:pt x="209548" y="231740"/>
                  <a:pt x="207481" y="233787"/>
                  <a:pt x="205413" y="233787"/>
                </a:cubicBezTo>
                <a:cubicBezTo>
                  <a:pt x="203346" y="231740"/>
                  <a:pt x="203346" y="229693"/>
                  <a:pt x="201278" y="227645"/>
                </a:cubicBezTo>
                <a:cubicBezTo>
                  <a:pt x="199211" y="225598"/>
                  <a:pt x="197143" y="225598"/>
                  <a:pt x="195076" y="225598"/>
                </a:cubicBezTo>
                <a:cubicBezTo>
                  <a:pt x="193008" y="221503"/>
                  <a:pt x="190941" y="219456"/>
                  <a:pt x="186806" y="219456"/>
                </a:cubicBezTo>
                <a:cubicBezTo>
                  <a:pt x="184739" y="219456"/>
                  <a:pt x="180604" y="221503"/>
                  <a:pt x="180604" y="225598"/>
                </a:cubicBezTo>
                <a:cubicBezTo>
                  <a:pt x="180604" y="229693"/>
                  <a:pt x="172334" y="227645"/>
                  <a:pt x="172334" y="231740"/>
                </a:cubicBezTo>
                <a:cubicBezTo>
                  <a:pt x="172334" y="235835"/>
                  <a:pt x="170267" y="237882"/>
                  <a:pt x="166132" y="237882"/>
                </a:cubicBezTo>
                <a:cubicBezTo>
                  <a:pt x="164064" y="235835"/>
                  <a:pt x="166132" y="231740"/>
                  <a:pt x="166132" y="229693"/>
                </a:cubicBezTo>
                <a:cubicBezTo>
                  <a:pt x="168199" y="225598"/>
                  <a:pt x="172334" y="221503"/>
                  <a:pt x="176469" y="221503"/>
                </a:cubicBezTo>
                <a:cubicBezTo>
                  <a:pt x="178536" y="217409"/>
                  <a:pt x="180604" y="215361"/>
                  <a:pt x="184739" y="213314"/>
                </a:cubicBezTo>
                <a:close/>
                <a:moveTo>
                  <a:pt x="803714" y="207006"/>
                </a:moveTo>
                <a:cubicBezTo>
                  <a:pt x="805761" y="211180"/>
                  <a:pt x="805761" y="213267"/>
                  <a:pt x="807808" y="217440"/>
                </a:cubicBezTo>
                <a:cubicBezTo>
                  <a:pt x="807808" y="219527"/>
                  <a:pt x="805761" y="219527"/>
                  <a:pt x="803714" y="221614"/>
                </a:cubicBezTo>
                <a:cubicBezTo>
                  <a:pt x="803714" y="221614"/>
                  <a:pt x="799619" y="221614"/>
                  <a:pt x="799619" y="219527"/>
                </a:cubicBezTo>
                <a:cubicBezTo>
                  <a:pt x="797572" y="217440"/>
                  <a:pt x="795524" y="215353"/>
                  <a:pt x="797572" y="213267"/>
                </a:cubicBezTo>
                <a:cubicBezTo>
                  <a:pt x="803714" y="207006"/>
                  <a:pt x="803714" y="207006"/>
                  <a:pt x="803714" y="207006"/>
                </a:cubicBezTo>
                <a:close/>
                <a:moveTo>
                  <a:pt x="125755" y="205788"/>
                </a:moveTo>
                <a:cubicBezTo>
                  <a:pt x="128062" y="205530"/>
                  <a:pt x="130112" y="206046"/>
                  <a:pt x="131138" y="207078"/>
                </a:cubicBezTo>
                <a:cubicBezTo>
                  <a:pt x="133188" y="209142"/>
                  <a:pt x="133188" y="211206"/>
                  <a:pt x="131138" y="215335"/>
                </a:cubicBezTo>
                <a:cubicBezTo>
                  <a:pt x="129087" y="215335"/>
                  <a:pt x="127036" y="215335"/>
                  <a:pt x="124986" y="215335"/>
                </a:cubicBezTo>
                <a:cubicBezTo>
                  <a:pt x="118834" y="217399"/>
                  <a:pt x="114733" y="221527"/>
                  <a:pt x="112682" y="227720"/>
                </a:cubicBezTo>
                <a:cubicBezTo>
                  <a:pt x="108581" y="231848"/>
                  <a:pt x="108581" y="240105"/>
                  <a:pt x="112682" y="246297"/>
                </a:cubicBezTo>
                <a:cubicBezTo>
                  <a:pt x="108581" y="248362"/>
                  <a:pt x="106530" y="252490"/>
                  <a:pt x="104480" y="250426"/>
                </a:cubicBezTo>
                <a:cubicBezTo>
                  <a:pt x="100379" y="248362"/>
                  <a:pt x="100379" y="246297"/>
                  <a:pt x="100379" y="242169"/>
                </a:cubicBezTo>
                <a:cubicBezTo>
                  <a:pt x="100379" y="240105"/>
                  <a:pt x="100379" y="235977"/>
                  <a:pt x="102429" y="235977"/>
                </a:cubicBezTo>
                <a:cubicBezTo>
                  <a:pt x="104480" y="231848"/>
                  <a:pt x="100379" y="231848"/>
                  <a:pt x="100379" y="229784"/>
                </a:cubicBezTo>
                <a:cubicBezTo>
                  <a:pt x="98328" y="223592"/>
                  <a:pt x="100379" y="217399"/>
                  <a:pt x="104480" y="213271"/>
                </a:cubicBezTo>
                <a:cubicBezTo>
                  <a:pt x="106530" y="211206"/>
                  <a:pt x="110632" y="211206"/>
                  <a:pt x="114733" y="211206"/>
                </a:cubicBezTo>
                <a:cubicBezTo>
                  <a:pt x="114733" y="211206"/>
                  <a:pt x="116783" y="213271"/>
                  <a:pt x="118834" y="213271"/>
                </a:cubicBezTo>
                <a:cubicBezTo>
                  <a:pt x="118834" y="211206"/>
                  <a:pt x="118834" y="211206"/>
                  <a:pt x="118834" y="209142"/>
                </a:cubicBezTo>
                <a:cubicBezTo>
                  <a:pt x="120885" y="207078"/>
                  <a:pt x="123448" y="206046"/>
                  <a:pt x="125755" y="205788"/>
                </a:cubicBezTo>
                <a:close/>
                <a:moveTo>
                  <a:pt x="815659" y="205526"/>
                </a:moveTo>
                <a:lnTo>
                  <a:pt x="815932" y="206340"/>
                </a:lnTo>
                <a:lnTo>
                  <a:pt x="817130" y="207309"/>
                </a:lnTo>
                <a:close/>
                <a:moveTo>
                  <a:pt x="843996" y="195967"/>
                </a:moveTo>
                <a:cubicBezTo>
                  <a:pt x="844494" y="196216"/>
                  <a:pt x="844992" y="196714"/>
                  <a:pt x="844992" y="196714"/>
                </a:cubicBezTo>
                <a:cubicBezTo>
                  <a:pt x="844992" y="196714"/>
                  <a:pt x="844992" y="196714"/>
                  <a:pt x="843000" y="196714"/>
                </a:cubicBezTo>
                <a:cubicBezTo>
                  <a:pt x="843000" y="195718"/>
                  <a:pt x="843498" y="195718"/>
                  <a:pt x="843996" y="195967"/>
                </a:cubicBezTo>
                <a:close/>
                <a:moveTo>
                  <a:pt x="242395" y="190738"/>
                </a:moveTo>
                <a:cubicBezTo>
                  <a:pt x="244449" y="192804"/>
                  <a:pt x="248558" y="192804"/>
                  <a:pt x="248558" y="196935"/>
                </a:cubicBezTo>
                <a:cubicBezTo>
                  <a:pt x="250612" y="196935"/>
                  <a:pt x="250612" y="194870"/>
                  <a:pt x="252666" y="194870"/>
                </a:cubicBezTo>
                <a:cubicBezTo>
                  <a:pt x="254721" y="192804"/>
                  <a:pt x="258829" y="192804"/>
                  <a:pt x="260883" y="194870"/>
                </a:cubicBezTo>
                <a:cubicBezTo>
                  <a:pt x="262938" y="196935"/>
                  <a:pt x="264992" y="196935"/>
                  <a:pt x="264992" y="201067"/>
                </a:cubicBezTo>
                <a:cubicBezTo>
                  <a:pt x="262938" y="203133"/>
                  <a:pt x="258829" y="207264"/>
                  <a:pt x="254721" y="209330"/>
                </a:cubicBezTo>
                <a:cubicBezTo>
                  <a:pt x="250612" y="203133"/>
                  <a:pt x="244449" y="201067"/>
                  <a:pt x="238287" y="203133"/>
                </a:cubicBezTo>
                <a:cubicBezTo>
                  <a:pt x="236232" y="203133"/>
                  <a:pt x="236232" y="203133"/>
                  <a:pt x="236232" y="203133"/>
                </a:cubicBezTo>
                <a:cubicBezTo>
                  <a:pt x="234178" y="201067"/>
                  <a:pt x="232124" y="196935"/>
                  <a:pt x="234178" y="194870"/>
                </a:cubicBezTo>
                <a:cubicBezTo>
                  <a:pt x="236232" y="192804"/>
                  <a:pt x="238287" y="190738"/>
                  <a:pt x="242395" y="190738"/>
                </a:cubicBezTo>
                <a:close/>
                <a:moveTo>
                  <a:pt x="155861" y="188485"/>
                </a:moveTo>
                <a:cubicBezTo>
                  <a:pt x="159984" y="187454"/>
                  <a:pt x="164621" y="187454"/>
                  <a:pt x="169001" y="188485"/>
                </a:cubicBezTo>
                <a:cubicBezTo>
                  <a:pt x="173381" y="189517"/>
                  <a:pt x="177503" y="191580"/>
                  <a:pt x="180595" y="194675"/>
                </a:cubicBezTo>
                <a:cubicBezTo>
                  <a:pt x="182656" y="198801"/>
                  <a:pt x="182656" y="202927"/>
                  <a:pt x="182656" y="207054"/>
                </a:cubicBezTo>
                <a:cubicBezTo>
                  <a:pt x="180595" y="209117"/>
                  <a:pt x="178534" y="211180"/>
                  <a:pt x="174412" y="211180"/>
                </a:cubicBezTo>
                <a:cubicBezTo>
                  <a:pt x="174412" y="211180"/>
                  <a:pt x="172351" y="207054"/>
                  <a:pt x="172351" y="209117"/>
                </a:cubicBezTo>
                <a:cubicBezTo>
                  <a:pt x="170289" y="211180"/>
                  <a:pt x="170289" y="213243"/>
                  <a:pt x="168228" y="215306"/>
                </a:cubicBezTo>
                <a:cubicBezTo>
                  <a:pt x="164106" y="217369"/>
                  <a:pt x="162045" y="215306"/>
                  <a:pt x="159984" y="213243"/>
                </a:cubicBezTo>
                <a:cubicBezTo>
                  <a:pt x="157923" y="211180"/>
                  <a:pt x="155861" y="207054"/>
                  <a:pt x="157923" y="204990"/>
                </a:cubicBezTo>
                <a:cubicBezTo>
                  <a:pt x="157923" y="202927"/>
                  <a:pt x="159984" y="200864"/>
                  <a:pt x="162045" y="200864"/>
                </a:cubicBezTo>
                <a:cubicBezTo>
                  <a:pt x="162045" y="200864"/>
                  <a:pt x="164106" y="200864"/>
                  <a:pt x="166167" y="198801"/>
                </a:cubicBezTo>
                <a:cubicBezTo>
                  <a:pt x="166167" y="196738"/>
                  <a:pt x="162045" y="196738"/>
                  <a:pt x="162045" y="196738"/>
                </a:cubicBezTo>
                <a:cubicBezTo>
                  <a:pt x="155861" y="196738"/>
                  <a:pt x="151739" y="196738"/>
                  <a:pt x="147616" y="200864"/>
                </a:cubicBezTo>
                <a:cubicBezTo>
                  <a:pt x="139372" y="211180"/>
                  <a:pt x="139372" y="223558"/>
                  <a:pt x="143494" y="235937"/>
                </a:cubicBezTo>
                <a:cubicBezTo>
                  <a:pt x="147616" y="242127"/>
                  <a:pt x="147616" y="242127"/>
                  <a:pt x="147616" y="242127"/>
                </a:cubicBezTo>
                <a:cubicBezTo>
                  <a:pt x="147616" y="242127"/>
                  <a:pt x="145555" y="244190"/>
                  <a:pt x="143494" y="244190"/>
                </a:cubicBezTo>
                <a:cubicBezTo>
                  <a:pt x="139372" y="242127"/>
                  <a:pt x="139372" y="235937"/>
                  <a:pt x="135249" y="231811"/>
                </a:cubicBezTo>
                <a:cubicBezTo>
                  <a:pt x="133188" y="223558"/>
                  <a:pt x="133188" y="213243"/>
                  <a:pt x="137310" y="204990"/>
                </a:cubicBezTo>
                <a:cubicBezTo>
                  <a:pt x="139372" y="196738"/>
                  <a:pt x="147616" y="190548"/>
                  <a:pt x="155861" y="188485"/>
                </a:cubicBezTo>
                <a:close/>
                <a:moveTo>
                  <a:pt x="139106" y="186246"/>
                </a:moveTo>
                <a:cubicBezTo>
                  <a:pt x="140907" y="187024"/>
                  <a:pt x="142451" y="188580"/>
                  <a:pt x="143480" y="190655"/>
                </a:cubicBezTo>
                <a:cubicBezTo>
                  <a:pt x="143480" y="192730"/>
                  <a:pt x="143480" y="192730"/>
                  <a:pt x="143480" y="192730"/>
                </a:cubicBezTo>
                <a:cubicBezTo>
                  <a:pt x="141422" y="192730"/>
                  <a:pt x="141422" y="188580"/>
                  <a:pt x="139363" y="188580"/>
                </a:cubicBezTo>
                <a:cubicBezTo>
                  <a:pt x="137305" y="186505"/>
                  <a:pt x="135246" y="186505"/>
                  <a:pt x="133188" y="186505"/>
                </a:cubicBezTo>
                <a:cubicBezTo>
                  <a:pt x="135246" y="185468"/>
                  <a:pt x="137305" y="185468"/>
                  <a:pt x="139106" y="186246"/>
                </a:cubicBezTo>
                <a:close/>
                <a:moveTo>
                  <a:pt x="240874" y="184902"/>
                </a:moveTo>
                <a:cubicBezTo>
                  <a:pt x="245313" y="184513"/>
                  <a:pt x="249172" y="187626"/>
                  <a:pt x="250716" y="190738"/>
                </a:cubicBezTo>
                <a:lnTo>
                  <a:pt x="264686" y="188726"/>
                </a:lnTo>
                <a:lnTo>
                  <a:pt x="265718" y="189461"/>
                </a:lnTo>
                <a:lnTo>
                  <a:pt x="271300" y="196963"/>
                </a:lnTo>
                <a:cubicBezTo>
                  <a:pt x="271300" y="199038"/>
                  <a:pt x="269241" y="199038"/>
                  <a:pt x="269241" y="199038"/>
                </a:cubicBezTo>
                <a:cubicBezTo>
                  <a:pt x="267183" y="194888"/>
                  <a:pt x="263066" y="192813"/>
                  <a:pt x="261008" y="190738"/>
                </a:cubicBezTo>
                <a:cubicBezTo>
                  <a:pt x="256891" y="190738"/>
                  <a:pt x="252774" y="190738"/>
                  <a:pt x="250716" y="192813"/>
                </a:cubicBezTo>
                <a:cubicBezTo>
                  <a:pt x="246599" y="188663"/>
                  <a:pt x="242482" y="186588"/>
                  <a:pt x="238366" y="188663"/>
                </a:cubicBezTo>
                <a:cubicBezTo>
                  <a:pt x="234249" y="190738"/>
                  <a:pt x="232190" y="190738"/>
                  <a:pt x="232190" y="192813"/>
                </a:cubicBezTo>
                <a:cubicBezTo>
                  <a:pt x="230132" y="192813"/>
                  <a:pt x="230132" y="192813"/>
                  <a:pt x="230132" y="190738"/>
                </a:cubicBezTo>
                <a:cubicBezTo>
                  <a:pt x="230132" y="188663"/>
                  <a:pt x="234249" y="186588"/>
                  <a:pt x="236307" y="186588"/>
                </a:cubicBezTo>
                <a:cubicBezTo>
                  <a:pt x="237851" y="185551"/>
                  <a:pt x="239395" y="185032"/>
                  <a:pt x="240874" y="184902"/>
                </a:cubicBezTo>
                <a:close/>
                <a:moveTo>
                  <a:pt x="784458" y="183976"/>
                </a:moveTo>
                <a:cubicBezTo>
                  <a:pt x="787298" y="183464"/>
                  <a:pt x="790397" y="183464"/>
                  <a:pt x="793496" y="184489"/>
                </a:cubicBezTo>
                <a:cubicBezTo>
                  <a:pt x="793496" y="188590"/>
                  <a:pt x="793496" y="190641"/>
                  <a:pt x="797627" y="192691"/>
                </a:cubicBezTo>
                <a:cubicBezTo>
                  <a:pt x="799693" y="194742"/>
                  <a:pt x="801759" y="194742"/>
                  <a:pt x="803824" y="194742"/>
                </a:cubicBezTo>
                <a:cubicBezTo>
                  <a:pt x="803824" y="200893"/>
                  <a:pt x="801759" y="207045"/>
                  <a:pt x="795561" y="211146"/>
                </a:cubicBezTo>
                <a:cubicBezTo>
                  <a:pt x="791430" y="213197"/>
                  <a:pt x="791430" y="213197"/>
                  <a:pt x="791430" y="213197"/>
                </a:cubicBezTo>
                <a:cubicBezTo>
                  <a:pt x="789364" y="215248"/>
                  <a:pt x="783167" y="209096"/>
                  <a:pt x="783167" y="215248"/>
                </a:cubicBezTo>
                <a:cubicBezTo>
                  <a:pt x="781101" y="217298"/>
                  <a:pt x="776970" y="217298"/>
                  <a:pt x="774904" y="217298"/>
                </a:cubicBezTo>
                <a:cubicBezTo>
                  <a:pt x="770772" y="217298"/>
                  <a:pt x="768707" y="213197"/>
                  <a:pt x="766641" y="211146"/>
                </a:cubicBezTo>
                <a:cubicBezTo>
                  <a:pt x="766641" y="207045"/>
                  <a:pt x="766641" y="204995"/>
                  <a:pt x="768707" y="202944"/>
                </a:cubicBezTo>
                <a:cubicBezTo>
                  <a:pt x="768707" y="200893"/>
                  <a:pt x="772838" y="200893"/>
                  <a:pt x="772838" y="198843"/>
                </a:cubicBezTo>
                <a:cubicBezTo>
                  <a:pt x="770772" y="194742"/>
                  <a:pt x="772838" y="190641"/>
                  <a:pt x="776970" y="186539"/>
                </a:cubicBezTo>
                <a:cubicBezTo>
                  <a:pt x="779035" y="185514"/>
                  <a:pt x="781618" y="184489"/>
                  <a:pt x="784458" y="183976"/>
                </a:cubicBezTo>
                <a:close/>
                <a:moveTo>
                  <a:pt x="724801" y="180255"/>
                </a:moveTo>
                <a:cubicBezTo>
                  <a:pt x="728138" y="179483"/>
                  <a:pt x="731732" y="179483"/>
                  <a:pt x="735839" y="180512"/>
                </a:cubicBezTo>
                <a:cubicBezTo>
                  <a:pt x="737892" y="182571"/>
                  <a:pt x="739946" y="182571"/>
                  <a:pt x="739946" y="186688"/>
                </a:cubicBezTo>
                <a:cubicBezTo>
                  <a:pt x="741999" y="188746"/>
                  <a:pt x="739946" y="190805"/>
                  <a:pt x="737892" y="190805"/>
                </a:cubicBezTo>
                <a:cubicBezTo>
                  <a:pt x="737892" y="190805"/>
                  <a:pt x="737892" y="190805"/>
                  <a:pt x="737892" y="192863"/>
                </a:cubicBezTo>
                <a:cubicBezTo>
                  <a:pt x="739946" y="194921"/>
                  <a:pt x="739946" y="196980"/>
                  <a:pt x="737892" y="201097"/>
                </a:cubicBezTo>
                <a:cubicBezTo>
                  <a:pt x="735839" y="203155"/>
                  <a:pt x="733785" y="203155"/>
                  <a:pt x="731732" y="203155"/>
                </a:cubicBezTo>
                <a:cubicBezTo>
                  <a:pt x="729678" y="203155"/>
                  <a:pt x="727625" y="201097"/>
                  <a:pt x="725571" y="199038"/>
                </a:cubicBezTo>
                <a:cubicBezTo>
                  <a:pt x="725571" y="196980"/>
                  <a:pt x="725571" y="192863"/>
                  <a:pt x="729678" y="192863"/>
                </a:cubicBezTo>
                <a:cubicBezTo>
                  <a:pt x="729678" y="190805"/>
                  <a:pt x="727625" y="190805"/>
                  <a:pt x="725571" y="190805"/>
                </a:cubicBezTo>
                <a:cubicBezTo>
                  <a:pt x="723518" y="190805"/>
                  <a:pt x="721464" y="194921"/>
                  <a:pt x="719411" y="196980"/>
                </a:cubicBezTo>
                <a:cubicBezTo>
                  <a:pt x="717357" y="203155"/>
                  <a:pt x="721464" y="211388"/>
                  <a:pt x="725571" y="215505"/>
                </a:cubicBezTo>
                <a:cubicBezTo>
                  <a:pt x="733785" y="223739"/>
                  <a:pt x="744053" y="221680"/>
                  <a:pt x="754320" y="219622"/>
                </a:cubicBezTo>
                <a:cubicBezTo>
                  <a:pt x="764587" y="211388"/>
                  <a:pt x="764587" y="211388"/>
                  <a:pt x="764587" y="211388"/>
                </a:cubicBezTo>
                <a:cubicBezTo>
                  <a:pt x="764587" y="213447"/>
                  <a:pt x="766641" y="213447"/>
                  <a:pt x="764587" y="215505"/>
                </a:cubicBezTo>
                <a:cubicBezTo>
                  <a:pt x="756373" y="221680"/>
                  <a:pt x="746106" y="229914"/>
                  <a:pt x="733785" y="225797"/>
                </a:cubicBezTo>
                <a:cubicBezTo>
                  <a:pt x="727625" y="223739"/>
                  <a:pt x="721464" y="221680"/>
                  <a:pt x="719411" y="217564"/>
                </a:cubicBezTo>
                <a:cubicBezTo>
                  <a:pt x="719411" y="215505"/>
                  <a:pt x="717357" y="213447"/>
                  <a:pt x="715304" y="213447"/>
                </a:cubicBezTo>
                <a:cubicBezTo>
                  <a:pt x="713250" y="211388"/>
                  <a:pt x="713250" y="209330"/>
                  <a:pt x="713250" y="207272"/>
                </a:cubicBezTo>
                <a:cubicBezTo>
                  <a:pt x="711197" y="199038"/>
                  <a:pt x="711197" y="190805"/>
                  <a:pt x="715304" y="184629"/>
                </a:cubicBezTo>
                <a:cubicBezTo>
                  <a:pt x="718384" y="182571"/>
                  <a:pt x="721464" y="181027"/>
                  <a:pt x="724801" y="180255"/>
                </a:cubicBezTo>
                <a:close/>
                <a:moveTo>
                  <a:pt x="276280" y="179326"/>
                </a:moveTo>
                <a:lnTo>
                  <a:pt x="281497" y="182438"/>
                </a:lnTo>
                <a:cubicBezTo>
                  <a:pt x="281497" y="186588"/>
                  <a:pt x="283584" y="188663"/>
                  <a:pt x="283584" y="190738"/>
                </a:cubicBezTo>
                <a:cubicBezTo>
                  <a:pt x="279410" y="188663"/>
                  <a:pt x="281497" y="186588"/>
                  <a:pt x="279410" y="182438"/>
                </a:cubicBezTo>
                <a:close/>
                <a:moveTo>
                  <a:pt x="201137" y="178196"/>
                </a:moveTo>
                <a:cubicBezTo>
                  <a:pt x="213458" y="176130"/>
                  <a:pt x="223726" y="186459"/>
                  <a:pt x="229886" y="196788"/>
                </a:cubicBezTo>
                <a:cubicBezTo>
                  <a:pt x="233993" y="205051"/>
                  <a:pt x="238100" y="221577"/>
                  <a:pt x="229886" y="229840"/>
                </a:cubicBezTo>
                <a:cubicBezTo>
                  <a:pt x="227833" y="231906"/>
                  <a:pt x="227833" y="229840"/>
                  <a:pt x="225779" y="229840"/>
                </a:cubicBezTo>
                <a:cubicBezTo>
                  <a:pt x="223726" y="227774"/>
                  <a:pt x="227833" y="225709"/>
                  <a:pt x="227833" y="223643"/>
                </a:cubicBezTo>
                <a:cubicBezTo>
                  <a:pt x="227833" y="211248"/>
                  <a:pt x="225779" y="196788"/>
                  <a:pt x="215512" y="190591"/>
                </a:cubicBezTo>
                <a:cubicBezTo>
                  <a:pt x="209351" y="188525"/>
                  <a:pt x="203191" y="186459"/>
                  <a:pt x="199084" y="188525"/>
                </a:cubicBezTo>
                <a:cubicBezTo>
                  <a:pt x="197031" y="190591"/>
                  <a:pt x="194977" y="190591"/>
                  <a:pt x="194977" y="192656"/>
                </a:cubicBezTo>
                <a:cubicBezTo>
                  <a:pt x="199084" y="194722"/>
                  <a:pt x="201137" y="190591"/>
                  <a:pt x="205244" y="192656"/>
                </a:cubicBezTo>
                <a:cubicBezTo>
                  <a:pt x="209351" y="192656"/>
                  <a:pt x="209351" y="196788"/>
                  <a:pt x="209351" y="198854"/>
                </a:cubicBezTo>
                <a:cubicBezTo>
                  <a:pt x="209351" y="202985"/>
                  <a:pt x="207298" y="207117"/>
                  <a:pt x="203191" y="207117"/>
                </a:cubicBezTo>
                <a:cubicBezTo>
                  <a:pt x="201137" y="209182"/>
                  <a:pt x="199084" y="209182"/>
                  <a:pt x="199084" y="207117"/>
                </a:cubicBezTo>
                <a:cubicBezTo>
                  <a:pt x="197031" y="207117"/>
                  <a:pt x="197031" y="205051"/>
                  <a:pt x="194977" y="202985"/>
                </a:cubicBezTo>
                <a:cubicBezTo>
                  <a:pt x="192924" y="205051"/>
                  <a:pt x="190870" y="207117"/>
                  <a:pt x="188817" y="205051"/>
                </a:cubicBezTo>
                <a:cubicBezTo>
                  <a:pt x="184710" y="200919"/>
                  <a:pt x="182656" y="194722"/>
                  <a:pt x="184710" y="190591"/>
                </a:cubicBezTo>
                <a:cubicBezTo>
                  <a:pt x="186763" y="184393"/>
                  <a:pt x="194977" y="180262"/>
                  <a:pt x="201137" y="178196"/>
                </a:cubicBezTo>
                <a:close/>
                <a:moveTo>
                  <a:pt x="273671" y="177770"/>
                </a:moveTo>
                <a:lnTo>
                  <a:pt x="275236" y="178288"/>
                </a:lnTo>
                <a:lnTo>
                  <a:pt x="276280" y="179326"/>
                </a:lnTo>
                <a:close/>
                <a:moveTo>
                  <a:pt x="270019" y="175435"/>
                </a:moveTo>
                <a:cubicBezTo>
                  <a:pt x="270541" y="175694"/>
                  <a:pt x="271062" y="176213"/>
                  <a:pt x="271062" y="176213"/>
                </a:cubicBezTo>
                <a:lnTo>
                  <a:pt x="273671" y="177770"/>
                </a:lnTo>
                <a:lnTo>
                  <a:pt x="269758" y="176473"/>
                </a:lnTo>
                <a:cubicBezTo>
                  <a:pt x="268976" y="176213"/>
                  <a:pt x="268976" y="176213"/>
                  <a:pt x="268976" y="176213"/>
                </a:cubicBezTo>
                <a:cubicBezTo>
                  <a:pt x="268976" y="175177"/>
                  <a:pt x="269497" y="175177"/>
                  <a:pt x="270019" y="175435"/>
                </a:cubicBezTo>
                <a:close/>
                <a:moveTo>
                  <a:pt x="768765" y="174221"/>
                </a:moveTo>
                <a:cubicBezTo>
                  <a:pt x="776999" y="172147"/>
                  <a:pt x="779058" y="180446"/>
                  <a:pt x="785233" y="180446"/>
                </a:cubicBezTo>
                <a:cubicBezTo>
                  <a:pt x="785233" y="182521"/>
                  <a:pt x="785233" y="182521"/>
                  <a:pt x="785233" y="182521"/>
                </a:cubicBezTo>
                <a:cubicBezTo>
                  <a:pt x="779058" y="182521"/>
                  <a:pt x="774941" y="188746"/>
                  <a:pt x="768765" y="184596"/>
                </a:cubicBezTo>
                <a:cubicBezTo>
                  <a:pt x="766707" y="184596"/>
                  <a:pt x="764649" y="182521"/>
                  <a:pt x="764649" y="180446"/>
                </a:cubicBezTo>
                <a:cubicBezTo>
                  <a:pt x="764649" y="178371"/>
                  <a:pt x="766707" y="176296"/>
                  <a:pt x="768765" y="174221"/>
                </a:cubicBezTo>
                <a:close/>
                <a:moveTo>
                  <a:pt x="180872" y="173938"/>
                </a:moveTo>
                <a:cubicBezTo>
                  <a:pt x="184233" y="174194"/>
                  <a:pt x="187853" y="175218"/>
                  <a:pt x="190956" y="176241"/>
                </a:cubicBezTo>
                <a:cubicBezTo>
                  <a:pt x="190956" y="178288"/>
                  <a:pt x="190956" y="178288"/>
                  <a:pt x="190956" y="178288"/>
                </a:cubicBezTo>
                <a:cubicBezTo>
                  <a:pt x="190956" y="178288"/>
                  <a:pt x="190956" y="180336"/>
                  <a:pt x="188888" y="180336"/>
                </a:cubicBezTo>
                <a:cubicBezTo>
                  <a:pt x="184750" y="178288"/>
                  <a:pt x="178544" y="176241"/>
                  <a:pt x="172339" y="178288"/>
                </a:cubicBezTo>
                <a:cubicBezTo>
                  <a:pt x="170270" y="180336"/>
                  <a:pt x="168202" y="182383"/>
                  <a:pt x="166133" y="184430"/>
                </a:cubicBezTo>
                <a:cubicBezTo>
                  <a:pt x="166133" y="184430"/>
                  <a:pt x="164064" y="184430"/>
                  <a:pt x="164064" y="184430"/>
                </a:cubicBezTo>
                <a:cubicBezTo>
                  <a:pt x="164064" y="180336"/>
                  <a:pt x="168202" y="178288"/>
                  <a:pt x="172339" y="176241"/>
                </a:cubicBezTo>
                <a:cubicBezTo>
                  <a:pt x="174407" y="174194"/>
                  <a:pt x="177510" y="173682"/>
                  <a:pt x="180872" y="173938"/>
                </a:cubicBezTo>
                <a:close/>
                <a:moveTo>
                  <a:pt x="260717" y="173392"/>
                </a:moveTo>
                <a:cubicBezTo>
                  <a:pt x="261008" y="173640"/>
                  <a:pt x="261008" y="174138"/>
                  <a:pt x="261008" y="174138"/>
                </a:cubicBezTo>
                <a:cubicBezTo>
                  <a:pt x="258684" y="174138"/>
                  <a:pt x="258684" y="174138"/>
                  <a:pt x="258684" y="174138"/>
                </a:cubicBezTo>
                <a:cubicBezTo>
                  <a:pt x="259846" y="173142"/>
                  <a:pt x="260427" y="173142"/>
                  <a:pt x="260717" y="173392"/>
                </a:cubicBezTo>
                <a:close/>
                <a:moveTo>
                  <a:pt x="710201" y="171425"/>
                </a:moveTo>
                <a:cubicBezTo>
                  <a:pt x="711197" y="171171"/>
                  <a:pt x="712193" y="171171"/>
                  <a:pt x="713189" y="172188"/>
                </a:cubicBezTo>
                <a:cubicBezTo>
                  <a:pt x="711197" y="174221"/>
                  <a:pt x="709205" y="176255"/>
                  <a:pt x="709205" y="178288"/>
                </a:cubicBezTo>
                <a:cubicBezTo>
                  <a:pt x="707213" y="180322"/>
                  <a:pt x="707213" y="182355"/>
                  <a:pt x="709205" y="182355"/>
                </a:cubicBezTo>
                <a:cubicBezTo>
                  <a:pt x="709205" y="184389"/>
                  <a:pt x="711197" y="184389"/>
                  <a:pt x="711197" y="186422"/>
                </a:cubicBezTo>
                <a:cubicBezTo>
                  <a:pt x="709205" y="186422"/>
                  <a:pt x="707213" y="184389"/>
                  <a:pt x="707213" y="182355"/>
                </a:cubicBezTo>
                <a:lnTo>
                  <a:pt x="707213" y="173143"/>
                </a:lnTo>
                <a:lnTo>
                  <a:pt x="708173" y="171943"/>
                </a:lnTo>
                <a:close/>
                <a:moveTo>
                  <a:pt x="659737" y="168163"/>
                </a:moveTo>
                <a:cubicBezTo>
                  <a:pt x="661812" y="168163"/>
                  <a:pt x="663887" y="168163"/>
                  <a:pt x="663887" y="168163"/>
                </a:cubicBezTo>
                <a:cubicBezTo>
                  <a:pt x="668037" y="170210"/>
                  <a:pt x="665962" y="174304"/>
                  <a:pt x="665962" y="176352"/>
                </a:cubicBezTo>
                <a:cubicBezTo>
                  <a:pt x="663887" y="178399"/>
                  <a:pt x="665962" y="180446"/>
                  <a:pt x="663887" y="180446"/>
                </a:cubicBezTo>
                <a:lnTo>
                  <a:pt x="661831" y="174359"/>
                </a:lnTo>
                <a:lnTo>
                  <a:pt x="661862" y="174233"/>
                </a:lnTo>
                <a:lnTo>
                  <a:pt x="661750" y="174120"/>
                </a:lnTo>
                <a:close/>
                <a:moveTo>
                  <a:pt x="629009" y="168163"/>
                </a:moveTo>
                <a:cubicBezTo>
                  <a:pt x="631075" y="168163"/>
                  <a:pt x="635206" y="170203"/>
                  <a:pt x="639338" y="172242"/>
                </a:cubicBezTo>
                <a:cubicBezTo>
                  <a:pt x="639338" y="174282"/>
                  <a:pt x="641404" y="178359"/>
                  <a:pt x="639338" y="180399"/>
                </a:cubicBezTo>
                <a:cubicBezTo>
                  <a:pt x="639338" y="180399"/>
                  <a:pt x="635206" y="182438"/>
                  <a:pt x="639338" y="184478"/>
                </a:cubicBezTo>
                <a:cubicBezTo>
                  <a:pt x="641404" y="186517"/>
                  <a:pt x="641404" y="186517"/>
                  <a:pt x="643469" y="188557"/>
                </a:cubicBezTo>
                <a:cubicBezTo>
                  <a:pt x="643469" y="190596"/>
                  <a:pt x="643469" y="192635"/>
                  <a:pt x="641404" y="194675"/>
                </a:cubicBezTo>
                <a:cubicBezTo>
                  <a:pt x="641404" y="196714"/>
                  <a:pt x="637272" y="196714"/>
                  <a:pt x="637272" y="196714"/>
                </a:cubicBezTo>
                <a:cubicBezTo>
                  <a:pt x="629009" y="190596"/>
                  <a:pt x="629009" y="190596"/>
                  <a:pt x="629009" y="190596"/>
                </a:cubicBezTo>
                <a:cubicBezTo>
                  <a:pt x="629009" y="188557"/>
                  <a:pt x="631075" y="186517"/>
                  <a:pt x="631075" y="184478"/>
                </a:cubicBezTo>
                <a:cubicBezTo>
                  <a:pt x="631075" y="180399"/>
                  <a:pt x="631075" y="176320"/>
                  <a:pt x="629009" y="174282"/>
                </a:cubicBezTo>
                <a:cubicBezTo>
                  <a:pt x="626943" y="172242"/>
                  <a:pt x="624877" y="170203"/>
                  <a:pt x="629009" y="168163"/>
                </a:cubicBezTo>
                <a:close/>
                <a:moveTo>
                  <a:pt x="246447" y="168163"/>
                </a:moveTo>
                <a:cubicBezTo>
                  <a:pt x="250550" y="168163"/>
                  <a:pt x="256704" y="170206"/>
                  <a:pt x="258755" y="174292"/>
                </a:cubicBezTo>
                <a:cubicBezTo>
                  <a:pt x="258755" y="176335"/>
                  <a:pt x="256704" y="178378"/>
                  <a:pt x="258755" y="178378"/>
                </a:cubicBezTo>
                <a:cubicBezTo>
                  <a:pt x="264909" y="174292"/>
                  <a:pt x="271063" y="178378"/>
                  <a:pt x="275165" y="182464"/>
                </a:cubicBezTo>
                <a:cubicBezTo>
                  <a:pt x="277216" y="184507"/>
                  <a:pt x="279268" y="188593"/>
                  <a:pt x="279268" y="190636"/>
                </a:cubicBezTo>
                <a:cubicBezTo>
                  <a:pt x="277216" y="192679"/>
                  <a:pt x="275165" y="194722"/>
                  <a:pt x="273114" y="194722"/>
                </a:cubicBezTo>
                <a:lnTo>
                  <a:pt x="265718" y="189461"/>
                </a:lnTo>
                <a:lnTo>
                  <a:pt x="265125" y="188663"/>
                </a:lnTo>
                <a:lnTo>
                  <a:pt x="264686" y="188726"/>
                </a:lnTo>
                <a:lnTo>
                  <a:pt x="258755" y="184507"/>
                </a:lnTo>
                <a:cubicBezTo>
                  <a:pt x="252601" y="186550"/>
                  <a:pt x="252601" y="186550"/>
                  <a:pt x="252601" y="186550"/>
                </a:cubicBezTo>
                <a:cubicBezTo>
                  <a:pt x="248498" y="182464"/>
                  <a:pt x="242345" y="182464"/>
                  <a:pt x="236191" y="182464"/>
                </a:cubicBezTo>
                <a:cubicBezTo>
                  <a:pt x="234140" y="182464"/>
                  <a:pt x="230037" y="186550"/>
                  <a:pt x="227986" y="188593"/>
                </a:cubicBezTo>
                <a:cubicBezTo>
                  <a:pt x="225935" y="188593"/>
                  <a:pt x="223883" y="184507"/>
                  <a:pt x="221832" y="184507"/>
                </a:cubicBezTo>
                <a:cubicBezTo>
                  <a:pt x="221832" y="180421"/>
                  <a:pt x="223883" y="180421"/>
                  <a:pt x="223883" y="178378"/>
                </a:cubicBezTo>
                <a:cubicBezTo>
                  <a:pt x="223883" y="176335"/>
                  <a:pt x="225935" y="174292"/>
                  <a:pt x="227986" y="174292"/>
                </a:cubicBezTo>
                <a:cubicBezTo>
                  <a:pt x="230037" y="172250"/>
                  <a:pt x="234140" y="174292"/>
                  <a:pt x="236191" y="176335"/>
                </a:cubicBezTo>
                <a:cubicBezTo>
                  <a:pt x="238242" y="176335"/>
                  <a:pt x="238242" y="176335"/>
                  <a:pt x="238242" y="176335"/>
                </a:cubicBezTo>
                <a:cubicBezTo>
                  <a:pt x="240293" y="174292"/>
                  <a:pt x="242345" y="168163"/>
                  <a:pt x="246447" y="168163"/>
                </a:cubicBezTo>
                <a:close/>
                <a:moveTo>
                  <a:pt x="213532" y="168163"/>
                </a:moveTo>
                <a:cubicBezTo>
                  <a:pt x="215635" y="168163"/>
                  <a:pt x="213532" y="172242"/>
                  <a:pt x="215635" y="172242"/>
                </a:cubicBezTo>
                <a:cubicBezTo>
                  <a:pt x="215635" y="174282"/>
                  <a:pt x="215635" y="176320"/>
                  <a:pt x="215635" y="176320"/>
                </a:cubicBezTo>
                <a:cubicBezTo>
                  <a:pt x="217737" y="178359"/>
                  <a:pt x="219840" y="178359"/>
                  <a:pt x="219840" y="182438"/>
                </a:cubicBezTo>
                <a:cubicBezTo>
                  <a:pt x="217737" y="180399"/>
                  <a:pt x="215635" y="178359"/>
                  <a:pt x="213532" y="178359"/>
                </a:cubicBezTo>
                <a:cubicBezTo>
                  <a:pt x="213532" y="174282"/>
                  <a:pt x="213532" y="172242"/>
                  <a:pt x="213532" y="168163"/>
                </a:cubicBezTo>
                <a:close/>
                <a:moveTo>
                  <a:pt x="633178" y="163846"/>
                </a:moveTo>
                <a:cubicBezTo>
                  <a:pt x="635211" y="163846"/>
                  <a:pt x="639278" y="163846"/>
                  <a:pt x="641312" y="165912"/>
                </a:cubicBezTo>
                <a:cubicBezTo>
                  <a:pt x="643345" y="167978"/>
                  <a:pt x="645379" y="170044"/>
                  <a:pt x="645379" y="172110"/>
                </a:cubicBezTo>
                <a:cubicBezTo>
                  <a:pt x="647412" y="176241"/>
                  <a:pt x="645379" y="180372"/>
                  <a:pt x="645379" y="182438"/>
                </a:cubicBezTo>
                <a:cubicBezTo>
                  <a:pt x="647412" y="182438"/>
                  <a:pt x="649446" y="186570"/>
                  <a:pt x="649446" y="188635"/>
                </a:cubicBezTo>
                <a:cubicBezTo>
                  <a:pt x="649446" y="192767"/>
                  <a:pt x="649446" y="196898"/>
                  <a:pt x="645379" y="201030"/>
                </a:cubicBezTo>
                <a:cubicBezTo>
                  <a:pt x="643345" y="201030"/>
                  <a:pt x="643345" y="201030"/>
                  <a:pt x="641312" y="198964"/>
                </a:cubicBezTo>
                <a:cubicBezTo>
                  <a:pt x="645379" y="194833"/>
                  <a:pt x="647412" y="190701"/>
                  <a:pt x="643345" y="184504"/>
                </a:cubicBezTo>
                <a:cubicBezTo>
                  <a:pt x="643345" y="184504"/>
                  <a:pt x="641312" y="184504"/>
                  <a:pt x="641312" y="182438"/>
                </a:cubicBezTo>
                <a:cubicBezTo>
                  <a:pt x="643345" y="178307"/>
                  <a:pt x="643345" y="174175"/>
                  <a:pt x="641312" y="172110"/>
                </a:cubicBezTo>
                <a:cubicBezTo>
                  <a:pt x="639278" y="167978"/>
                  <a:pt x="635211" y="167978"/>
                  <a:pt x="633178" y="165912"/>
                </a:cubicBezTo>
                <a:cubicBezTo>
                  <a:pt x="633178" y="165912"/>
                  <a:pt x="633178" y="165912"/>
                  <a:pt x="633178" y="163846"/>
                </a:cubicBezTo>
                <a:close/>
                <a:moveTo>
                  <a:pt x="764042" y="163428"/>
                </a:moveTo>
                <a:cubicBezTo>
                  <a:pt x="767586" y="163909"/>
                  <a:pt x="771416" y="166990"/>
                  <a:pt x="772949" y="170071"/>
                </a:cubicBezTo>
                <a:cubicBezTo>
                  <a:pt x="772949" y="172126"/>
                  <a:pt x="770906" y="172126"/>
                  <a:pt x="768863" y="172126"/>
                </a:cubicBezTo>
                <a:cubicBezTo>
                  <a:pt x="764776" y="174180"/>
                  <a:pt x="762733" y="176234"/>
                  <a:pt x="762733" y="178288"/>
                </a:cubicBezTo>
                <a:cubicBezTo>
                  <a:pt x="762733" y="182397"/>
                  <a:pt x="764776" y="184451"/>
                  <a:pt x="766820" y="186505"/>
                </a:cubicBezTo>
                <a:cubicBezTo>
                  <a:pt x="768863" y="186505"/>
                  <a:pt x="768863" y="188559"/>
                  <a:pt x="772949" y="188559"/>
                </a:cubicBezTo>
                <a:cubicBezTo>
                  <a:pt x="772949" y="190614"/>
                  <a:pt x="770906" y="192668"/>
                  <a:pt x="768863" y="192668"/>
                </a:cubicBezTo>
                <a:cubicBezTo>
                  <a:pt x="764776" y="194722"/>
                  <a:pt x="762733" y="194722"/>
                  <a:pt x="758647" y="192668"/>
                </a:cubicBezTo>
                <a:cubicBezTo>
                  <a:pt x="756604" y="192668"/>
                  <a:pt x="756604" y="188559"/>
                  <a:pt x="754561" y="186505"/>
                </a:cubicBezTo>
                <a:cubicBezTo>
                  <a:pt x="752518" y="186505"/>
                  <a:pt x="750475" y="184451"/>
                  <a:pt x="748432" y="184451"/>
                </a:cubicBezTo>
                <a:cubicBezTo>
                  <a:pt x="746389" y="182397"/>
                  <a:pt x="746389" y="180342"/>
                  <a:pt x="746389" y="178288"/>
                </a:cubicBezTo>
                <a:cubicBezTo>
                  <a:pt x="746389" y="176234"/>
                  <a:pt x="748432" y="174180"/>
                  <a:pt x="750475" y="172126"/>
                </a:cubicBezTo>
                <a:cubicBezTo>
                  <a:pt x="752518" y="170071"/>
                  <a:pt x="756604" y="174180"/>
                  <a:pt x="756604" y="170071"/>
                </a:cubicBezTo>
                <a:cubicBezTo>
                  <a:pt x="756604" y="168017"/>
                  <a:pt x="758647" y="165963"/>
                  <a:pt x="760690" y="163909"/>
                </a:cubicBezTo>
                <a:cubicBezTo>
                  <a:pt x="761712" y="163395"/>
                  <a:pt x="762861" y="163267"/>
                  <a:pt x="764042" y="163428"/>
                </a:cubicBezTo>
                <a:close/>
                <a:moveTo>
                  <a:pt x="447229" y="161901"/>
                </a:moveTo>
                <a:cubicBezTo>
                  <a:pt x="286211" y="161901"/>
                  <a:pt x="155681" y="292431"/>
                  <a:pt x="155681" y="453449"/>
                </a:cubicBezTo>
                <a:cubicBezTo>
                  <a:pt x="155681" y="614467"/>
                  <a:pt x="286211" y="744997"/>
                  <a:pt x="447229" y="744997"/>
                </a:cubicBezTo>
                <a:cubicBezTo>
                  <a:pt x="608247" y="744997"/>
                  <a:pt x="738777" y="614467"/>
                  <a:pt x="738777" y="453449"/>
                </a:cubicBezTo>
                <a:cubicBezTo>
                  <a:pt x="738777" y="292431"/>
                  <a:pt x="608247" y="161901"/>
                  <a:pt x="447229" y="161901"/>
                </a:cubicBezTo>
                <a:close/>
                <a:moveTo>
                  <a:pt x="174384" y="160374"/>
                </a:moveTo>
                <a:cubicBezTo>
                  <a:pt x="175930" y="160374"/>
                  <a:pt x="177476" y="160886"/>
                  <a:pt x="178506" y="161911"/>
                </a:cubicBezTo>
                <a:cubicBezTo>
                  <a:pt x="180568" y="163958"/>
                  <a:pt x="180568" y="166005"/>
                  <a:pt x="182629" y="166005"/>
                </a:cubicBezTo>
                <a:cubicBezTo>
                  <a:pt x="182629" y="166005"/>
                  <a:pt x="182629" y="163958"/>
                  <a:pt x="184690" y="163958"/>
                </a:cubicBezTo>
                <a:cubicBezTo>
                  <a:pt x="186751" y="161911"/>
                  <a:pt x="188812" y="163958"/>
                  <a:pt x="192934" y="163958"/>
                </a:cubicBezTo>
                <a:cubicBezTo>
                  <a:pt x="194996" y="166005"/>
                  <a:pt x="192934" y="170099"/>
                  <a:pt x="194996" y="170099"/>
                </a:cubicBezTo>
                <a:cubicBezTo>
                  <a:pt x="197057" y="170099"/>
                  <a:pt x="199118" y="170099"/>
                  <a:pt x="201179" y="172147"/>
                </a:cubicBezTo>
                <a:cubicBezTo>
                  <a:pt x="201179" y="172147"/>
                  <a:pt x="201179" y="174194"/>
                  <a:pt x="203240" y="174194"/>
                </a:cubicBezTo>
                <a:cubicBezTo>
                  <a:pt x="201179" y="176241"/>
                  <a:pt x="199118" y="174194"/>
                  <a:pt x="199118" y="176241"/>
                </a:cubicBezTo>
                <a:cubicBezTo>
                  <a:pt x="192934" y="178288"/>
                  <a:pt x="190873" y="172147"/>
                  <a:pt x="184690" y="172147"/>
                </a:cubicBezTo>
                <a:cubicBezTo>
                  <a:pt x="176445" y="170099"/>
                  <a:pt x="170262" y="172147"/>
                  <a:pt x="164078" y="178288"/>
                </a:cubicBezTo>
                <a:cubicBezTo>
                  <a:pt x="162017" y="182383"/>
                  <a:pt x="159956" y="184430"/>
                  <a:pt x="155834" y="184430"/>
                </a:cubicBezTo>
                <a:cubicBezTo>
                  <a:pt x="153772" y="184430"/>
                  <a:pt x="155834" y="182383"/>
                  <a:pt x="155834" y="182383"/>
                </a:cubicBezTo>
                <a:cubicBezTo>
                  <a:pt x="157895" y="180336"/>
                  <a:pt x="162017" y="180336"/>
                  <a:pt x="159956" y="178288"/>
                </a:cubicBezTo>
                <a:cubicBezTo>
                  <a:pt x="159956" y="176241"/>
                  <a:pt x="159956" y="174194"/>
                  <a:pt x="159956" y="172147"/>
                </a:cubicBezTo>
                <a:cubicBezTo>
                  <a:pt x="162017" y="172147"/>
                  <a:pt x="162017" y="168052"/>
                  <a:pt x="166139" y="168052"/>
                </a:cubicBezTo>
                <a:cubicBezTo>
                  <a:pt x="168201" y="168052"/>
                  <a:pt x="168201" y="163958"/>
                  <a:pt x="170262" y="161911"/>
                </a:cubicBezTo>
                <a:cubicBezTo>
                  <a:pt x="171292" y="160886"/>
                  <a:pt x="172838" y="160374"/>
                  <a:pt x="174384" y="160374"/>
                </a:cubicBezTo>
                <a:close/>
                <a:moveTo>
                  <a:pt x="703993" y="159415"/>
                </a:moveTo>
                <a:cubicBezTo>
                  <a:pt x="705022" y="158901"/>
                  <a:pt x="706051" y="158901"/>
                  <a:pt x="707080" y="159929"/>
                </a:cubicBezTo>
                <a:cubicBezTo>
                  <a:pt x="709139" y="161987"/>
                  <a:pt x="709139" y="166104"/>
                  <a:pt x="711197" y="168163"/>
                </a:cubicBezTo>
                <a:lnTo>
                  <a:pt x="708173" y="171943"/>
                </a:lnTo>
                <a:lnTo>
                  <a:pt x="707213" y="172188"/>
                </a:lnTo>
                <a:lnTo>
                  <a:pt x="707213" y="173143"/>
                </a:lnTo>
                <a:lnTo>
                  <a:pt x="702963" y="178454"/>
                </a:lnTo>
                <a:cubicBezTo>
                  <a:pt x="702963" y="182571"/>
                  <a:pt x="705022" y="184629"/>
                  <a:pt x="707080" y="186688"/>
                </a:cubicBezTo>
                <a:cubicBezTo>
                  <a:pt x="711197" y="188746"/>
                  <a:pt x="711197" y="188746"/>
                  <a:pt x="711197" y="188746"/>
                </a:cubicBezTo>
                <a:cubicBezTo>
                  <a:pt x="711197" y="192863"/>
                  <a:pt x="709139" y="194921"/>
                  <a:pt x="709139" y="199038"/>
                </a:cubicBezTo>
                <a:cubicBezTo>
                  <a:pt x="705022" y="199038"/>
                  <a:pt x="702963" y="196980"/>
                  <a:pt x="700905" y="196980"/>
                </a:cubicBezTo>
                <a:cubicBezTo>
                  <a:pt x="698847" y="194921"/>
                  <a:pt x="696788" y="192863"/>
                  <a:pt x="698847" y="190805"/>
                </a:cubicBezTo>
                <a:cubicBezTo>
                  <a:pt x="698847" y="188746"/>
                  <a:pt x="698847" y="186688"/>
                  <a:pt x="696788" y="184629"/>
                </a:cubicBezTo>
                <a:cubicBezTo>
                  <a:pt x="692672" y="184629"/>
                  <a:pt x="692672" y="180512"/>
                  <a:pt x="690613" y="178454"/>
                </a:cubicBezTo>
                <a:cubicBezTo>
                  <a:pt x="692672" y="174338"/>
                  <a:pt x="692672" y="172279"/>
                  <a:pt x="694730" y="170221"/>
                </a:cubicBezTo>
                <a:cubicBezTo>
                  <a:pt x="696788" y="170221"/>
                  <a:pt x="698847" y="170221"/>
                  <a:pt x="698847" y="168163"/>
                </a:cubicBezTo>
                <a:cubicBezTo>
                  <a:pt x="698847" y="166104"/>
                  <a:pt x="698847" y="161987"/>
                  <a:pt x="700905" y="161987"/>
                </a:cubicBezTo>
                <a:cubicBezTo>
                  <a:pt x="701934" y="160958"/>
                  <a:pt x="702963" y="159929"/>
                  <a:pt x="703993" y="159415"/>
                </a:cubicBezTo>
                <a:close/>
                <a:moveTo>
                  <a:pt x="447229" y="155446"/>
                </a:moveTo>
                <a:cubicBezTo>
                  <a:pt x="611812" y="155446"/>
                  <a:pt x="745232" y="288866"/>
                  <a:pt x="745232" y="453449"/>
                </a:cubicBezTo>
                <a:cubicBezTo>
                  <a:pt x="745232" y="618032"/>
                  <a:pt x="611812" y="751452"/>
                  <a:pt x="447229" y="751452"/>
                </a:cubicBezTo>
                <a:cubicBezTo>
                  <a:pt x="282646" y="751452"/>
                  <a:pt x="149226" y="618032"/>
                  <a:pt x="149226" y="453449"/>
                </a:cubicBezTo>
                <a:cubicBezTo>
                  <a:pt x="149226" y="288866"/>
                  <a:pt x="282646" y="155446"/>
                  <a:pt x="447229" y="155446"/>
                </a:cubicBezTo>
                <a:close/>
                <a:moveTo>
                  <a:pt x="192970" y="152265"/>
                </a:moveTo>
                <a:lnTo>
                  <a:pt x="195797" y="153153"/>
                </a:lnTo>
                <a:cubicBezTo>
                  <a:pt x="197082" y="154177"/>
                  <a:pt x="198110" y="155712"/>
                  <a:pt x="199138" y="157760"/>
                </a:cubicBezTo>
                <a:cubicBezTo>
                  <a:pt x="199138" y="157760"/>
                  <a:pt x="201195" y="159808"/>
                  <a:pt x="199138" y="159808"/>
                </a:cubicBezTo>
                <a:cubicBezTo>
                  <a:pt x="197082" y="159808"/>
                  <a:pt x="197082" y="157760"/>
                  <a:pt x="197082" y="155712"/>
                </a:cubicBezTo>
                <a:cubicBezTo>
                  <a:pt x="197082" y="155712"/>
                  <a:pt x="195026" y="153665"/>
                  <a:pt x="192970" y="153665"/>
                </a:cubicBezTo>
                <a:cubicBezTo>
                  <a:pt x="192970" y="153665"/>
                  <a:pt x="192970" y="153665"/>
                  <a:pt x="192970" y="153409"/>
                </a:cubicBezTo>
                <a:close/>
                <a:moveTo>
                  <a:pt x="190913" y="151618"/>
                </a:moveTo>
                <a:cubicBezTo>
                  <a:pt x="190913" y="151618"/>
                  <a:pt x="190913" y="151618"/>
                  <a:pt x="192970" y="151618"/>
                </a:cubicBezTo>
                <a:lnTo>
                  <a:pt x="192970" y="152265"/>
                </a:lnTo>
                <a:close/>
                <a:moveTo>
                  <a:pt x="650187" y="151100"/>
                </a:moveTo>
                <a:cubicBezTo>
                  <a:pt x="652599" y="151482"/>
                  <a:pt x="654143" y="154159"/>
                  <a:pt x="655687" y="155689"/>
                </a:cubicBezTo>
                <a:cubicBezTo>
                  <a:pt x="657745" y="157728"/>
                  <a:pt x="657745" y="161807"/>
                  <a:pt x="655687" y="163846"/>
                </a:cubicBezTo>
                <a:lnTo>
                  <a:pt x="653629" y="160787"/>
                </a:lnTo>
                <a:lnTo>
                  <a:pt x="653629" y="159779"/>
                </a:lnTo>
                <a:lnTo>
                  <a:pt x="652155" y="158596"/>
                </a:lnTo>
                <a:lnTo>
                  <a:pt x="647453" y="151610"/>
                </a:lnTo>
                <a:cubicBezTo>
                  <a:pt x="648482" y="151100"/>
                  <a:pt x="649383" y="150972"/>
                  <a:pt x="650187" y="151100"/>
                </a:cubicBezTo>
                <a:close/>
                <a:moveTo>
                  <a:pt x="176520" y="149570"/>
                </a:moveTo>
                <a:cubicBezTo>
                  <a:pt x="178576" y="149570"/>
                  <a:pt x="182688" y="151618"/>
                  <a:pt x="184745" y="153665"/>
                </a:cubicBezTo>
                <a:cubicBezTo>
                  <a:pt x="186801" y="153665"/>
                  <a:pt x="188857" y="155712"/>
                  <a:pt x="192970" y="153665"/>
                </a:cubicBezTo>
                <a:cubicBezTo>
                  <a:pt x="192970" y="155712"/>
                  <a:pt x="195026" y="155712"/>
                  <a:pt x="195026" y="157760"/>
                </a:cubicBezTo>
                <a:cubicBezTo>
                  <a:pt x="197082" y="159808"/>
                  <a:pt x="195026" y="161855"/>
                  <a:pt x="197082" y="163902"/>
                </a:cubicBezTo>
                <a:cubicBezTo>
                  <a:pt x="201195" y="161855"/>
                  <a:pt x="205307" y="161855"/>
                  <a:pt x="207363" y="163902"/>
                </a:cubicBezTo>
                <a:cubicBezTo>
                  <a:pt x="211476" y="167998"/>
                  <a:pt x="211476" y="167998"/>
                  <a:pt x="211476" y="167998"/>
                </a:cubicBezTo>
                <a:cubicBezTo>
                  <a:pt x="211476" y="172091"/>
                  <a:pt x="213532" y="174138"/>
                  <a:pt x="211476" y="176186"/>
                </a:cubicBezTo>
                <a:cubicBezTo>
                  <a:pt x="209420" y="176186"/>
                  <a:pt x="207363" y="176186"/>
                  <a:pt x="205307" y="176186"/>
                </a:cubicBezTo>
                <a:cubicBezTo>
                  <a:pt x="203251" y="172091"/>
                  <a:pt x="203251" y="167998"/>
                  <a:pt x="199138" y="167998"/>
                </a:cubicBezTo>
                <a:cubicBezTo>
                  <a:pt x="197082" y="165949"/>
                  <a:pt x="197082" y="165949"/>
                  <a:pt x="197082" y="165949"/>
                </a:cubicBezTo>
                <a:cubicBezTo>
                  <a:pt x="195026" y="163902"/>
                  <a:pt x="192970" y="161855"/>
                  <a:pt x="190913" y="161855"/>
                </a:cubicBezTo>
                <a:cubicBezTo>
                  <a:pt x="188857" y="159808"/>
                  <a:pt x="184745" y="159808"/>
                  <a:pt x="182688" y="161855"/>
                </a:cubicBezTo>
                <a:cubicBezTo>
                  <a:pt x="178576" y="159808"/>
                  <a:pt x="176520" y="155712"/>
                  <a:pt x="170351" y="157760"/>
                </a:cubicBezTo>
                <a:cubicBezTo>
                  <a:pt x="166238" y="161855"/>
                  <a:pt x="166238" y="161855"/>
                  <a:pt x="166238" y="161855"/>
                </a:cubicBezTo>
                <a:cubicBezTo>
                  <a:pt x="166238" y="167998"/>
                  <a:pt x="158013" y="165949"/>
                  <a:pt x="158013" y="172091"/>
                </a:cubicBezTo>
                <a:cubicBezTo>
                  <a:pt x="158013" y="176186"/>
                  <a:pt x="155957" y="178233"/>
                  <a:pt x="153901" y="180280"/>
                </a:cubicBezTo>
                <a:cubicBezTo>
                  <a:pt x="151845" y="182328"/>
                  <a:pt x="153901" y="186422"/>
                  <a:pt x="149789" y="186422"/>
                </a:cubicBezTo>
                <a:cubicBezTo>
                  <a:pt x="149789" y="184375"/>
                  <a:pt x="149789" y="182328"/>
                  <a:pt x="149789" y="180280"/>
                </a:cubicBezTo>
                <a:cubicBezTo>
                  <a:pt x="151845" y="176186"/>
                  <a:pt x="158013" y="178233"/>
                  <a:pt x="153901" y="174138"/>
                </a:cubicBezTo>
                <a:cubicBezTo>
                  <a:pt x="153901" y="170044"/>
                  <a:pt x="153901" y="167998"/>
                  <a:pt x="153901" y="165949"/>
                </a:cubicBezTo>
                <a:cubicBezTo>
                  <a:pt x="153901" y="163902"/>
                  <a:pt x="155957" y="161855"/>
                  <a:pt x="158013" y="159808"/>
                </a:cubicBezTo>
                <a:cubicBezTo>
                  <a:pt x="162126" y="159808"/>
                  <a:pt x="162126" y="159808"/>
                  <a:pt x="162126" y="159808"/>
                </a:cubicBezTo>
                <a:cubicBezTo>
                  <a:pt x="164182" y="157760"/>
                  <a:pt x="166238" y="153665"/>
                  <a:pt x="168295" y="151618"/>
                </a:cubicBezTo>
                <a:cubicBezTo>
                  <a:pt x="172407" y="151618"/>
                  <a:pt x="176520" y="151618"/>
                  <a:pt x="178576" y="153665"/>
                </a:cubicBezTo>
                <a:cubicBezTo>
                  <a:pt x="180632" y="155712"/>
                  <a:pt x="180632" y="157760"/>
                  <a:pt x="182688" y="157760"/>
                </a:cubicBezTo>
                <a:cubicBezTo>
                  <a:pt x="182688" y="155712"/>
                  <a:pt x="182688" y="155712"/>
                  <a:pt x="182688" y="153665"/>
                </a:cubicBezTo>
                <a:cubicBezTo>
                  <a:pt x="180632" y="151618"/>
                  <a:pt x="178576" y="151618"/>
                  <a:pt x="176520" y="149570"/>
                </a:cubicBezTo>
                <a:close/>
                <a:moveTo>
                  <a:pt x="570240" y="148091"/>
                </a:moveTo>
                <a:cubicBezTo>
                  <a:pt x="573323" y="148091"/>
                  <a:pt x="576406" y="148603"/>
                  <a:pt x="579489" y="149626"/>
                </a:cubicBezTo>
                <a:cubicBezTo>
                  <a:pt x="581544" y="151673"/>
                  <a:pt x="585654" y="153721"/>
                  <a:pt x="587710" y="155768"/>
                </a:cubicBezTo>
                <a:cubicBezTo>
                  <a:pt x="589765" y="159862"/>
                  <a:pt x="585654" y="163958"/>
                  <a:pt x="589765" y="163958"/>
                </a:cubicBezTo>
                <a:cubicBezTo>
                  <a:pt x="591820" y="163958"/>
                  <a:pt x="593875" y="163958"/>
                  <a:pt x="595931" y="166005"/>
                </a:cubicBezTo>
                <a:cubicBezTo>
                  <a:pt x="597986" y="168052"/>
                  <a:pt x="595931" y="170099"/>
                  <a:pt x="595931" y="170099"/>
                </a:cubicBezTo>
                <a:cubicBezTo>
                  <a:pt x="595931" y="172147"/>
                  <a:pt x="595931" y="172147"/>
                  <a:pt x="595931" y="172147"/>
                </a:cubicBezTo>
                <a:cubicBezTo>
                  <a:pt x="591820" y="170099"/>
                  <a:pt x="585654" y="168052"/>
                  <a:pt x="581544" y="163958"/>
                </a:cubicBezTo>
                <a:cubicBezTo>
                  <a:pt x="577433" y="159862"/>
                  <a:pt x="571268" y="161911"/>
                  <a:pt x="567158" y="159862"/>
                </a:cubicBezTo>
                <a:cubicBezTo>
                  <a:pt x="569213" y="157815"/>
                  <a:pt x="579489" y="159862"/>
                  <a:pt x="577433" y="153721"/>
                </a:cubicBezTo>
                <a:cubicBezTo>
                  <a:pt x="575378" y="149626"/>
                  <a:pt x="573323" y="151673"/>
                  <a:pt x="571268" y="151673"/>
                </a:cubicBezTo>
                <a:cubicBezTo>
                  <a:pt x="565102" y="151673"/>
                  <a:pt x="560992" y="155768"/>
                  <a:pt x="556881" y="155768"/>
                </a:cubicBezTo>
                <a:cubicBezTo>
                  <a:pt x="556881" y="155768"/>
                  <a:pt x="554826" y="155768"/>
                  <a:pt x="554826" y="153721"/>
                </a:cubicBezTo>
                <a:cubicBezTo>
                  <a:pt x="554826" y="151673"/>
                  <a:pt x="558937" y="151673"/>
                  <a:pt x="560992" y="149626"/>
                </a:cubicBezTo>
                <a:cubicBezTo>
                  <a:pt x="564075" y="148603"/>
                  <a:pt x="567158" y="148091"/>
                  <a:pt x="570240" y="148091"/>
                </a:cubicBezTo>
                <a:close/>
                <a:moveTo>
                  <a:pt x="707038" y="143263"/>
                </a:moveTo>
                <a:cubicBezTo>
                  <a:pt x="709088" y="143263"/>
                  <a:pt x="709088" y="143263"/>
                  <a:pt x="711139" y="145320"/>
                </a:cubicBezTo>
                <a:cubicBezTo>
                  <a:pt x="709088" y="149437"/>
                  <a:pt x="709088" y="151496"/>
                  <a:pt x="709088" y="155613"/>
                </a:cubicBezTo>
                <a:cubicBezTo>
                  <a:pt x="704987" y="157671"/>
                  <a:pt x="702936" y="155613"/>
                  <a:pt x="700886" y="157671"/>
                </a:cubicBezTo>
                <a:cubicBezTo>
                  <a:pt x="696785" y="159730"/>
                  <a:pt x="696785" y="163846"/>
                  <a:pt x="696785" y="167963"/>
                </a:cubicBezTo>
                <a:cubicBezTo>
                  <a:pt x="692683" y="170022"/>
                  <a:pt x="688582" y="172080"/>
                  <a:pt x="688582" y="176197"/>
                </a:cubicBezTo>
                <a:cubicBezTo>
                  <a:pt x="688582" y="182372"/>
                  <a:pt x="690633" y="184430"/>
                  <a:pt x="694734" y="186489"/>
                </a:cubicBezTo>
                <a:cubicBezTo>
                  <a:pt x="694734" y="190605"/>
                  <a:pt x="696785" y="194722"/>
                  <a:pt x="698835" y="198839"/>
                </a:cubicBezTo>
                <a:cubicBezTo>
                  <a:pt x="700886" y="200897"/>
                  <a:pt x="704987" y="200897"/>
                  <a:pt x="709088" y="200897"/>
                </a:cubicBezTo>
                <a:cubicBezTo>
                  <a:pt x="711139" y="202956"/>
                  <a:pt x="709088" y="207073"/>
                  <a:pt x="711139" y="209131"/>
                </a:cubicBezTo>
                <a:cubicBezTo>
                  <a:pt x="711139" y="211189"/>
                  <a:pt x="713189" y="211189"/>
                  <a:pt x="711139" y="213248"/>
                </a:cubicBezTo>
                <a:cubicBezTo>
                  <a:pt x="707038" y="215306"/>
                  <a:pt x="704987" y="213248"/>
                  <a:pt x="700886" y="211189"/>
                </a:cubicBezTo>
                <a:cubicBezTo>
                  <a:pt x="700886" y="209131"/>
                  <a:pt x="700886" y="207073"/>
                  <a:pt x="698835" y="205014"/>
                </a:cubicBezTo>
                <a:cubicBezTo>
                  <a:pt x="696785" y="207073"/>
                  <a:pt x="692683" y="205014"/>
                  <a:pt x="690633" y="202956"/>
                </a:cubicBezTo>
                <a:cubicBezTo>
                  <a:pt x="688582" y="200897"/>
                  <a:pt x="686532" y="198839"/>
                  <a:pt x="686532" y="196781"/>
                </a:cubicBezTo>
                <a:cubicBezTo>
                  <a:pt x="688582" y="194722"/>
                  <a:pt x="688582" y="192664"/>
                  <a:pt x="688582" y="190605"/>
                </a:cubicBezTo>
                <a:cubicBezTo>
                  <a:pt x="686532" y="190605"/>
                  <a:pt x="682431" y="188547"/>
                  <a:pt x="682431" y="186489"/>
                </a:cubicBezTo>
                <a:cubicBezTo>
                  <a:pt x="682431" y="184430"/>
                  <a:pt x="682431" y="182372"/>
                  <a:pt x="680380" y="182372"/>
                </a:cubicBezTo>
                <a:cubicBezTo>
                  <a:pt x="680380" y="178255"/>
                  <a:pt x="678329" y="176197"/>
                  <a:pt x="680380" y="174138"/>
                </a:cubicBezTo>
                <a:cubicBezTo>
                  <a:pt x="680380" y="170022"/>
                  <a:pt x="684481" y="167963"/>
                  <a:pt x="686532" y="165905"/>
                </a:cubicBezTo>
                <a:cubicBezTo>
                  <a:pt x="684481" y="161789"/>
                  <a:pt x="684481" y="157671"/>
                  <a:pt x="688582" y="155613"/>
                </a:cubicBezTo>
                <a:cubicBezTo>
                  <a:pt x="688582" y="153555"/>
                  <a:pt x="692683" y="153555"/>
                  <a:pt x="692683" y="151496"/>
                </a:cubicBezTo>
                <a:cubicBezTo>
                  <a:pt x="694734" y="151496"/>
                  <a:pt x="694734" y="151496"/>
                  <a:pt x="694734" y="151496"/>
                </a:cubicBezTo>
                <a:cubicBezTo>
                  <a:pt x="694734" y="153555"/>
                  <a:pt x="694734" y="153555"/>
                  <a:pt x="694734" y="153555"/>
                </a:cubicBezTo>
                <a:cubicBezTo>
                  <a:pt x="696785" y="153555"/>
                  <a:pt x="696785" y="151496"/>
                  <a:pt x="696785" y="151496"/>
                </a:cubicBezTo>
                <a:cubicBezTo>
                  <a:pt x="698835" y="147379"/>
                  <a:pt x="702936" y="143263"/>
                  <a:pt x="707038" y="143263"/>
                </a:cubicBezTo>
                <a:close/>
                <a:moveTo>
                  <a:pt x="643337" y="143263"/>
                </a:moveTo>
                <a:cubicBezTo>
                  <a:pt x="643337" y="145327"/>
                  <a:pt x="643337" y="145327"/>
                  <a:pt x="643337" y="145327"/>
                </a:cubicBezTo>
                <a:cubicBezTo>
                  <a:pt x="641278" y="147391"/>
                  <a:pt x="643337" y="149457"/>
                  <a:pt x="643337" y="151521"/>
                </a:cubicBezTo>
                <a:lnTo>
                  <a:pt x="652155" y="158596"/>
                </a:lnTo>
                <a:lnTo>
                  <a:pt x="653629" y="160787"/>
                </a:lnTo>
                <a:lnTo>
                  <a:pt x="653629" y="165973"/>
                </a:lnTo>
                <a:lnTo>
                  <a:pt x="661750" y="174120"/>
                </a:lnTo>
                <a:lnTo>
                  <a:pt x="661831" y="174359"/>
                </a:lnTo>
                <a:lnTo>
                  <a:pt x="659804" y="182490"/>
                </a:lnTo>
                <a:cubicBezTo>
                  <a:pt x="659804" y="186619"/>
                  <a:pt x="663921" y="188684"/>
                  <a:pt x="665979" y="190748"/>
                </a:cubicBezTo>
                <a:cubicBezTo>
                  <a:pt x="668037" y="194878"/>
                  <a:pt x="665979" y="199007"/>
                  <a:pt x="663921" y="201072"/>
                </a:cubicBezTo>
                <a:lnTo>
                  <a:pt x="663921" y="196942"/>
                </a:lnTo>
                <a:cubicBezTo>
                  <a:pt x="663921" y="192813"/>
                  <a:pt x="663921" y="192813"/>
                  <a:pt x="663921" y="192813"/>
                </a:cubicBezTo>
                <a:cubicBezTo>
                  <a:pt x="657746" y="184555"/>
                  <a:pt x="657746" y="184555"/>
                  <a:pt x="657746" y="184555"/>
                </a:cubicBezTo>
                <a:cubicBezTo>
                  <a:pt x="657746" y="184555"/>
                  <a:pt x="655687" y="186619"/>
                  <a:pt x="655687" y="186619"/>
                </a:cubicBezTo>
                <a:cubicBezTo>
                  <a:pt x="657746" y="188684"/>
                  <a:pt x="661862" y="188684"/>
                  <a:pt x="661862" y="192813"/>
                </a:cubicBezTo>
                <a:cubicBezTo>
                  <a:pt x="661862" y="196942"/>
                  <a:pt x="661862" y="203136"/>
                  <a:pt x="657746" y="207266"/>
                </a:cubicBezTo>
                <a:cubicBezTo>
                  <a:pt x="655687" y="207266"/>
                  <a:pt x="653629" y="209330"/>
                  <a:pt x="653629" y="207266"/>
                </a:cubicBezTo>
                <a:cubicBezTo>
                  <a:pt x="651570" y="205201"/>
                  <a:pt x="647454" y="205201"/>
                  <a:pt x="647454" y="203136"/>
                </a:cubicBezTo>
                <a:cubicBezTo>
                  <a:pt x="651570" y="196942"/>
                  <a:pt x="653629" y="190748"/>
                  <a:pt x="651570" y="184555"/>
                </a:cubicBezTo>
                <a:cubicBezTo>
                  <a:pt x="649512" y="182490"/>
                  <a:pt x="647454" y="182490"/>
                  <a:pt x="649512" y="178361"/>
                </a:cubicBezTo>
                <a:cubicBezTo>
                  <a:pt x="649512" y="174233"/>
                  <a:pt x="647454" y="170103"/>
                  <a:pt x="645395" y="165973"/>
                </a:cubicBezTo>
                <a:cubicBezTo>
                  <a:pt x="643337" y="163909"/>
                  <a:pt x="639220" y="161845"/>
                  <a:pt x="637162" y="161845"/>
                </a:cubicBezTo>
                <a:cubicBezTo>
                  <a:pt x="637162" y="159779"/>
                  <a:pt x="637162" y="159779"/>
                  <a:pt x="637162" y="159779"/>
                </a:cubicBezTo>
                <a:cubicBezTo>
                  <a:pt x="639220" y="155651"/>
                  <a:pt x="641278" y="153585"/>
                  <a:pt x="641278" y="149457"/>
                </a:cubicBezTo>
                <a:cubicBezTo>
                  <a:pt x="641278" y="147391"/>
                  <a:pt x="641278" y="143263"/>
                  <a:pt x="643337" y="143263"/>
                </a:cubicBezTo>
                <a:close/>
                <a:moveTo>
                  <a:pt x="302134" y="138780"/>
                </a:moveTo>
                <a:cubicBezTo>
                  <a:pt x="302425" y="138282"/>
                  <a:pt x="303006" y="138282"/>
                  <a:pt x="304168" y="139279"/>
                </a:cubicBezTo>
                <a:cubicBezTo>
                  <a:pt x="304168" y="139279"/>
                  <a:pt x="301844" y="139279"/>
                  <a:pt x="301844" y="141270"/>
                </a:cubicBezTo>
                <a:cubicBezTo>
                  <a:pt x="301844" y="140275"/>
                  <a:pt x="301844" y="139279"/>
                  <a:pt x="302134" y="138780"/>
                </a:cubicBezTo>
                <a:close/>
                <a:moveTo>
                  <a:pt x="575576" y="134962"/>
                </a:moveTo>
                <a:cubicBezTo>
                  <a:pt x="577623" y="134962"/>
                  <a:pt x="579671" y="134962"/>
                  <a:pt x="581718" y="139168"/>
                </a:cubicBezTo>
                <a:cubicBezTo>
                  <a:pt x="581718" y="141270"/>
                  <a:pt x="579671" y="143373"/>
                  <a:pt x="579671" y="143373"/>
                </a:cubicBezTo>
                <a:cubicBezTo>
                  <a:pt x="577623" y="147578"/>
                  <a:pt x="573529" y="143373"/>
                  <a:pt x="569434" y="145476"/>
                </a:cubicBezTo>
                <a:cubicBezTo>
                  <a:pt x="571481" y="141270"/>
                  <a:pt x="573529" y="139168"/>
                  <a:pt x="575576" y="134962"/>
                </a:cubicBezTo>
                <a:close/>
                <a:moveTo>
                  <a:pt x="508872" y="130536"/>
                </a:moveTo>
                <a:cubicBezTo>
                  <a:pt x="511184" y="130019"/>
                  <a:pt x="513753" y="130019"/>
                  <a:pt x="515808" y="131053"/>
                </a:cubicBezTo>
                <a:cubicBezTo>
                  <a:pt x="521974" y="133118"/>
                  <a:pt x="526085" y="139316"/>
                  <a:pt x="532250" y="143447"/>
                </a:cubicBezTo>
                <a:cubicBezTo>
                  <a:pt x="532250" y="145512"/>
                  <a:pt x="530195" y="147578"/>
                  <a:pt x="530195" y="147578"/>
                </a:cubicBezTo>
                <a:cubicBezTo>
                  <a:pt x="526085" y="147578"/>
                  <a:pt x="528140" y="145512"/>
                  <a:pt x="528140" y="143447"/>
                </a:cubicBezTo>
                <a:cubicBezTo>
                  <a:pt x="524029" y="139316"/>
                  <a:pt x="519919" y="135184"/>
                  <a:pt x="513753" y="135184"/>
                </a:cubicBezTo>
                <a:cubicBezTo>
                  <a:pt x="511698" y="135184"/>
                  <a:pt x="511698" y="135184"/>
                  <a:pt x="509643" y="137250"/>
                </a:cubicBezTo>
                <a:cubicBezTo>
                  <a:pt x="509643" y="139316"/>
                  <a:pt x="511698" y="141382"/>
                  <a:pt x="513753" y="141382"/>
                </a:cubicBezTo>
                <a:cubicBezTo>
                  <a:pt x="513753" y="141382"/>
                  <a:pt x="515808" y="141382"/>
                  <a:pt x="515808" y="143447"/>
                </a:cubicBezTo>
                <a:cubicBezTo>
                  <a:pt x="511698" y="141382"/>
                  <a:pt x="505532" y="139316"/>
                  <a:pt x="501422" y="141382"/>
                </a:cubicBezTo>
                <a:cubicBezTo>
                  <a:pt x="497311" y="141382"/>
                  <a:pt x="493201" y="141382"/>
                  <a:pt x="489090" y="141382"/>
                </a:cubicBezTo>
                <a:cubicBezTo>
                  <a:pt x="489090" y="139316"/>
                  <a:pt x="489090" y="137250"/>
                  <a:pt x="491146" y="135184"/>
                </a:cubicBezTo>
                <a:cubicBezTo>
                  <a:pt x="495256" y="135184"/>
                  <a:pt x="497311" y="135184"/>
                  <a:pt x="499367" y="137250"/>
                </a:cubicBezTo>
                <a:cubicBezTo>
                  <a:pt x="501422" y="137250"/>
                  <a:pt x="501422" y="133118"/>
                  <a:pt x="503477" y="133118"/>
                </a:cubicBezTo>
                <a:cubicBezTo>
                  <a:pt x="504505" y="132085"/>
                  <a:pt x="506560" y="131053"/>
                  <a:pt x="508872" y="130536"/>
                </a:cubicBezTo>
                <a:close/>
                <a:moveTo>
                  <a:pt x="250583" y="123976"/>
                </a:moveTo>
                <a:cubicBezTo>
                  <a:pt x="252127" y="124235"/>
                  <a:pt x="253671" y="124754"/>
                  <a:pt x="254700" y="124754"/>
                </a:cubicBezTo>
                <a:cubicBezTo>
                  <a:pt x="256758" y="124754"/>
                  <a:pt x="256758" y="124754"/>
                  <a:pt x="256758" y="124754"/>
                </a:cubicBezTo>
                <a:cubicBezTo>
                  <a:pt x="254700" y="128904"/>
                  <a:pt x="256758" y="130978"/>
                  <a:pt x="258816" y="133054"/>
                </a:cubicBezTo>
                <a:cubicBezTo>
                  <a:pt x="262933" y="135128"/>
                  <a:pt x="269108" y="137203"/>
                  <a:pt x="273225" y="135128"/>
                </a:cubicBezTo>
                <a:cubicBezTo>
                  <a:pt x="275284" y="135128"/>
                  <a:pt x="275284" y="130978"/>
                  <a:pt x="277342" y="133054"/>
                </a:cubicBezTo>
                <a:cubicBezTo>
                  <a:pt x="279400" y="135128"/>
                  <a:pt x="285576" y="135128"/>
                  <a:pt x="283517" y="139279"/>
                </a:cubicBezTo>
                <a:cubicBezTo>
                  <a:pt x="281459" y="143429"/>
                  <a:pt x="279400" y="145503"/>
                  <a:pt x="275284" y="145503"/>
                </a:cubicBezTo>
                <a:cubicBezTo>
                  <a:pt x="273225" y="145503"/>
                  <a:pt x="271167" y="143429"/>
                  <a:pt x="269108" y="141353"/>
                </a:cubicBezTo>
                <a:cubicBezTo>
                  <a:pt x="267050" y="141353"/>
                  <a:pt x="264992" y="147578"/>
                  <a:pt x="262933" y="147578"/>
                </a:cubicBezTo>
                <a:cubicBezTo>
                  <a:pt x="258816" y="147578"/>
                  <a:pt x="254700" y="143429"/>
                  <a:pt x="254700" y="141353"/>
                </a:cubicBezTo>
                <a:cubicBezTo>
                  <a:pt x="252641" y="139279"/>
                  <a:pt x="256758" y="137203"/>
                  <a:pt x="252641" y="135128"/>
                </a:cubicBezTo>
                <a:cubicBezTo>
                  <a:pt x="250583" y="135128"/>
                  <a:pt x="246466" y="135128"/>
                  <a:pt x="246466" y="130978"/>
                </a:cubicBezTo>
                <a:cubicBezTo>
                  <a:pt x="244408" y="128904"/>
                  <a:pt x="244408" y="126828"/>
                  <a:pt x="246466" y="124754"/>
                </a:cubicBezTo>
                <a:cubicBezTo>
                  <a:pt x="247495" y="123716"/>
                  <a:pt x="249039" y="123716"/>
                  <a:pt x="250583" y="123976"/>
                </a:cubicBezTo>
                <a:close/>
                <a:moveTo>
                  <a:pt x="577535" y="122678"/>
                </a:moveTo>
                <a:cubicBezTo>
                  <a:pt x="579593" y="124747"/>
                  <a:pt x="581651" y="124747"/>
                  <a:pt x="581651" y="126816"/>
                </a:cubicBezTo>
                <a:cubicBezTo>
                  <a:pt x="581651" y="128884"/>
                  <a:pt x="581651" y="130953"/>
                  <a:pt x="583710" y="130953"/>
                </a:cubicBezTo>
                <a:cubicBezTo>
                  <a:pt x="587827" y="128884"/>
                  <a:pt x="589885" y="128884"/>
                  <a:pt x="591943" y="130953"/>
                </a:cubicBezTo>
                <a:cubicBezTo>
                  <a:pt x="594002" y="133022"/>
                  <a:pt x="594002" y="135090"/>
                  <a:pt x="594002" y="135090"/>
                </a:cubicBezTo>
                <a:cubicBezTo>
                  <a:pt x="591943" y="139228"/>
                  <a:pt x="589885" y="137159"/>
                  <a:pt x="587827" y="139228"/>
                </a:cubicBezTo>
                <a:cubicBezTo>
                  <a:pt x="589885" y="141297"/>
                  <a:pt x="591943" y="143365"/>
                  <a:pt x="589885" y="147503"/>
                </a:cubicBezTo>
                <a:cubicBezTo>
                  <a:pt x="589885" y="147503"/>
                  <a:pt x="587827" y="149570"/>
                  <a:pt x="585768" y="149570"/>
                </a:cubicBezTo>
                <a:cubicBezTo>
                  <a:pt x="583710" y="149570"/>
                  <a:pt x="583710" y="147503"/>
                  <a:pt x="581651" y="147503"/>
                </a:cubicBezTo>
                <a:cubicBezTo>
                  <a:pt x="581651" y="145434"/>
                  <a:pt x="583710" y="141297"/>
                  <a:pt x="583710" y="137159"/>
                </a:cubicBezTo>
                <a:cubicBezTo>
                  <a:pt x="581651" y="135090"/>
                  <a:pt x="579593" y="133022"/>
                  <a:pt x="575476" y="130953"/>
                </a:cubicBezTo>
                <a:cubicBezTo>
                  <a:pt x="575476" y="128884"/>
                  <a:pt x="573418" y="124747"/>
                  <a:pt x="577535" y="122678"/>
                </a:cubicBezTo>
                <a:close/>
                <a:moveTo>
                  <a:pt x="258767" y="122678"/>
                </a:moveTo>
                <a:cubicBezTo>
                  <a:pt x="260842" y="124737"/>
                  <a:pt x="260842" y="126796"/>
                  <a:pt x="260842" y="128854"/>
                </a:cubicBezTo>
                <a:cubicBezTo>
                  <a:pt x="262917" y="130912"/>
                  <a:pt x="264992" y="130912"/>
                  <a:pt x="267067" y="130912"/>
                </a:cubicBezTo>
                <a:cubicBezTo>
                  <a:pt x="269142" y="130912"/>
                  <a:pt x="271217" y="128854"/>
                  <a:pt x="273292" y="128854"/>
                </a:cubicBezTo>
                <a:cubicBezTo>
                  <a:pt x="273292" y="130912"/>
                  <a:pt x="271217" y="132971"/>
                  <a:pt x="271217" y="132971"/>
                </a:cubicBezTo>
                <a:cubicBezTo>
                  <a:pt x="267067" y="132971"/>
                  <a:pt x="260842" y="132971"/>
                  <a:pt x="258767" y="128854"/>
                </a:cubicBezTo>
                <a:cubicBezTo>
                  <a:pt x="258767" y="126796"/>
                  <a:pt x="256692" y="124737"/>
                  <a:pt x="258767" y="122678"/>
                </a:cubicBezTo>
                <a:close/>
                <a:moveTo>
                  <a:pt x="622795" y="120686"/>
                </a:moveTo>
                <a:cubicBezTo>
                  <a:pt x="628998" y="120686"/>
                  <a:pt x="635200" y="122740"/>
                  <a:pt x="637267" y="128900"/>
                </a:cubicBezTo>
                <a:cubicBezTo>
                  <a:pt x="643470" y="137114"/>
                  <a:pt x="639335" y="147382"/>
                  <a:pt x="635200" y="155596"/>
                </a:cubicBezTo>
                <a:cubicBezTo>
                  <a:pt x="633132" y="159703"/>
                  <a:pt x="631065" y="163810"/>
                  <a:pt x="626930" y="165863"/>
                </a:cubicBezTo>
                <a:cubicBezTo>
                  <a:pt x="620728" y="174077"/>
                  <a:pt x="610390" y="176130"/>
                  <a:pt x="600053" y="174077"/>
                </a:cubicBezTo>
                <a:cubicBezTo>
                  <a:pt x="597986" y="174077"/>
                  <a:pt x="597986" y="172023"/>
                  <a:pt x="600053" y="169971"/>
                </a:cubicBezTo>
                <a:cubicBezTo>
                  <a:pt x="602121" y="169971"/>
                  <a:pt x="606256" y="169971"/>
                  <a:pt x="610390" y="167917"/>
                </a:cubicBezTo>
                <a:cubicBezTo>
                  <a:pt x="620728" y="165863"/>
                  <a:pt x="628998" y="155596"/>
                  <a:pt x="631065" y="145328"/>
                </a:cubicBezTo>
                <a:cubicBezTo>
                  <a:pt x="633132" y="141221"/>
                  <a:pt x="631065" y="137114"/>
                  <a:pt x="628998" y="133007"/>
                </a:cubicBezTo>
                <a:cubicBezTo>
                  <a:pt x="626930" y="133007"/>
                  <a:pt x="626930" y="130954"/>
                  <a:pt x="624863" y="130954"/>
                </a:cubicBezTo>
                <a:cubicBezTo>
                  <a:pt x="622795" y="133007"/>
                  <a:pt x="626930" y="133007"/>
                  <a:pt x="626930" y="135061"/>
                </a:cubicBezTo>
                <a:cubicBezTo>
                  <a:pt x="628998" y="137114"/>
                  <a:pt x="626930" y="141221"/>
                  <a:pt x="626930" y="143275"/>
                </a:cubicBezTo>
                <a:cubicBezTo>
                  <a:pt x="624863" y="145328"/>
                  <a:pt x="620728" y="147382"/>
                  <a:pt x="616593" y="147382"/>
                </a:cubicBezTo>
                <a:cubicBezTo>
                  <a:pt x="614525" y="147382"/>
                  <a:pt x="612458" y="145328"/>
                  <a:pt x="610390" y="143275"/>
                </a:cubicBezTo>
                <a:cubicBezTo>
                  <a:pt x="610390" y="139168"/>
                  <a:pt x="614525" y="139168"/>
                  <a:pt x="612458" y="135061"/>
                </a:cubicBezTo>
                <a:cubicBezTo>
                  <a:pt x="610390" y="135061"/>
                  <a:pt x="608323" y="130954"/>
                  <a:pt x="610390" y="128900"/>
                </a:cubicBezTo>
                <a:cubicBezTo>
                  <a:pt x="612458" y="122740"/>
                  <a:pt x="616593" y="120686"/>
                  <a:pt x="622795" y="120686"/>
                </a:cubicBezTo>
                <a:close/>
                <a:moveTo>
                  <a:pt x="522124" y="120686"/>
                </a:moveTo>
                <a:cubicBezTo>
                  <a:pt x="528266" y="120686"/>
                  <a:pt x="522124" y="128875"/>
                  <a:pt x="524172" y="132971"/>
                </a:cubicBezTo>
                <a:cubicBezTo>
                  <a:pt x="522124" y="128875"/>
                  <a:pt x="515982" y="128875"/>
                  <a:pt x="515982" y="124781"/>
                </a:cubicBezTo>
                <a:cubicBezTo>
                  <a:pt x="518030" y="122735"/>
                  <a:pt x="520077" y="120686"/>
                  <a:pt x="522124" y="120686"/>
                </a:cubicBezTo>
                <a:close/>
                <a:moveTo>
                  <a:pt x="456112" y="118695"/>
                </a:moveTo>
                <a:cubicBezTo>
                  <a:pt x="458159" y="120754"/>
                  <a:pt x="458159" y="120754"/>
                  <a:pt x="460207" y="122811"/>
                </a:cubicBezTo>
                <a:cubicBezTo>
                  <a:pt x="460207" y="126928"/>
                  <a:pt x="456112" y="126928"/>
                  <a:pt x="454064" y="131045"/>
                </a:cubicBezTo>
                <a:cubicBezTo>
                  <a:pt x="452017" y="133103"/>
                  <a:pt x="449970" y="135162"/>
                  <a:pt x="449970" y="139279"/>
                </a:cubicBezTo>
                <a:cubicBezTo>
                  <a:pt x="445875" y="139279"/>
                  <a:pt x="441781" y="139279"/>
                  <a:pt x="437686" y="139279"/>
                </a:cubicBezTo>
                <a:cubicBezTo>
                  <a:pt x="437686" y="139279"/>
                  <a:pt x="435639" y="137220"/>
                  <a:pt x="437686" y="137220"/>
                </a:cubicBezTo>
                <a:cubicBezTo>
                  <a:pt x="437686" y="133103"/>
                  <a:pt x="439733" y="131045"/>
                  <a:pt x="441781" y="128987"/>
                </a:cubicBezTo>
                <a:cubicBezTo>
                  <a:pt x="443828" y="128987"/>
                  <a:pt x="445875" y="128987"/>
                  <a:pt x="445875" y="126928"/>
                </a:cubicBezTo>
                <a:cubicBezTo>
                  <a:pt x="445875" y="124869"/>
                  <a:pt x="447922" y="122811"/>
                  <a:pt x="449970" y="120754"/>
                </a:cubicBezTo>
                <a:cubicBezTo>
                  <a:pt x="452017" y="118695"/>
                  <a:pt x="454064" y="118695"/>
                  <a:pt x="456112" y="118695"/>
                </a:cubicBezTo>
                <a:close/>
                <a:moveTo>
                  <a:pt x="234176" y="118695"/>
                </a:moveTo>
                <a:cubicBezTo>
                  <a:pt x="238281" y="118695"/>
                  <a:pt x="240333" y="120754"/>
                  <a:pt x="242386" y="122811"/>
                </a:cubicBezTo>
                <a:cubicBezTo>
                  <a:pt x="244438" y="124869"/>
                  <a:pt x="242386" y="126928"/>
                  <a:pt x="242386" y="126928"/>
                </a:cubicBezTo>
                <a:cubicBezTo>
                  <a:pt x="242386" y="131045"/>
                  <a:pt x="244438" y="135162"/>
                  <a:pt x="248543" y="137220"/>
                </a:cubicBezTo>
                <a:cubicBezTo>
                  <a:pt x="246490" y="137220"/>
                  <a:pt x="246490" y="137220"/>
                  <a:pt x="246490" y="137220"/>
                </a:cubicBezTo>
                <a:cubicBezTo>
                  <a:pt x="248543" y="137220"/>
                  <a:pt x="250595" y="137220"/>
                  <a:pt x="250595" y="139279"/>
                </a:cubicBezTo>
                <a:cubicBezTo>
                  <a:pt x="250595" y="143395"/>
                  <a:pt x="252647" y="145454"/>
                  <a:pt x="256752" y="147513"/>
                </a:cubicBezTo>
                <a:cubicBezTo>
                  <a:pt x="258805" y="149570"/>
                  <a:pt x="260857" y="149570"/>
                  <a:pt x="264962" y="149570"/>
                </a:cubicBezTo>
                <a:cubicBezTo>
                  <a:pt x="267014" y="147513"/>
                  <a:pt x="269066" y="143395"/>
                  <a:pt x="271119" y="147513"/>
                </a:cubicBezTo>
                <a:cubicBezTo>
                  <a:pt x="275223" y="147513"/>
                  <a:pt x="279328" y="147513"/>
                  <a:pt x="283433" y="145454"/>
                </a:cubicBezTo>
                <a:cubicBezTo>
                  <a:pt x="287537" y="143395"/>
                  <a:pt x="287537" y="135162"/>
                  <a:pt x="291642" y="139279"/>
                </a:cubicBezTo>
                <a:cubicBezTo>
                  <a:pt x="293695" y="141336"/>
                  <a:pt x="297799" y="139279"/>
                  <a:pt x="299852" y="139279"/>
                </a:cubicBezTo>
                <a:cubicBezTo>
                  <a:pt x="299852" y="141336"/>
                  <a:pt x="299852" y="141336"/>
                  <a:pt x="297799" y="143395"/>
                </a:cubicBezTo>
                <a:cubicBezTo>
                  <a:pt x="295747" y="145454"/>
                  <a:pt x="291642" y="145454"/>
                  <a:pt x="289590" y="147513"/>
                </a:cubicBezTo>
                <a:lnTo>
                  <a:pt x="289590" y="149570"/>
                </a:lnTo>
                <a:cubicBezTo>
                  <a:pt x="287537" y="153687"/>
                  <a:pt x="283433" y="157805"/>
                  <a:pt x="277276" y="157805"/>
                </a:cubicBezTo>
                <a:cubicBezTo>
                  <a:pt x="275223" y="155746"/>
                  <a:pt x="273171" y="153687"/>
                  <a:pt x="271119" y="155746"/>
                </a:cubicBezTo>
                <a:cubicBezTo>
                  <a:pt x="267014" y="157805"/>
                  <a:pt x="264962" y="159862"/>
                  <a:pt x="260857" y="159862"/>
                </a:cubicBezTo>
                <a:cubicBezTo>
                  <a:pt x="256752" y="159862"/>
                  <a:pt x="254700" y="157805"/>
                  <a:pt x="252647" y="155746"/>
                </a:cubicBezTo>
                <a:cubicBezTo>
                  <a:pt x="250595" y="153687"/>
                  <a:pt x="248543" y="149570"/>
                  <a:pt x="246490" y="147513"/>
                </a:cubicBezTo>
                <a:cubicBezTo>
                  <a:pt x="244438" y="149570"/>
                  <a:pt x="242386" y="147513"/>
                  <a:pt x="242386" y="147513"/>
                </a:cubicBezTo>
                <a:cubicBezTo>
                  <a:pt x="238281" y="147513"/>
                  <a:pt x="236229" y="143395"/>
                  <a:pt x="236229" y="141336"/>
                </a:cubicBezTo>
                <a:cubicBezTo>
                  <a:pt x="234176" y="137220"/>
                  <a:pt x="240333" y="135162"/>
                  <a:pt x="238281" y="131045"/>
                </a:cubicBezTo>
                <a:cubicBezTo>
                  <a:pt x="236229" y="128987"/>
                  <a:pt x="232124" y="126928"/>
                  <a:pt x="232124" y="122811"/>
                </a:cubicBezTo>
                <a:cubicBezTo>
                  <a:pt x="232124" y="122811"/>
                  <a:pt x="232124" y="118695"/>
                  <a:pt x="234176" y="118695"/>
                </a:cubicBezTo>
                <a:close/>
                <a:moveTo>
                  <a:pt x="360258" y="117473"/>
                </a:moveTo>
                <a:cubicBezTo>
                  <a:pt x="362055" y="117731"/>
                  <a:pt x="363595" y="118758"/>
                  <a:pt x="363595" y="120813"/>
                </a:cubicBezTo>
                <a:cubicBezTo>
                  <a:pt x="363595" y="124923"/>
                  <a:pt x="363595" y="129034"/>
                  <a:pt x="359488" y="129034"/>
                </a:cubicBezTo>
                <a:cubicBezTo>
                  <a:pt x="359488" y="131090"/>
                  <a:pt x="361542" y="133144"/>
                  <a:pt x="361542" y="135201"/>
                </a:cubicBezTo>
                <a:cubicBezTo>
                  <a:pt x="363595" y="137255"/>
                  <a:pt x="361542" y="139311"/>
                  <a:pt x="361542" y="141365"/>
                </a:cubicBezTo>
                <a:cubicBezTo>
                  <a:pt x="361542" y="145476"/>
                  <a:pt x="351274" y="141365"/>
                  <a:pt x="355381" y="147531"/>
                </a:cubicBezTo>
                <a:cubicBezTo>
                  <a:pt x="355381" y="149586"/>
                  <a:pt x="355381" y="151641"/>
                  <a:pt x="353328" y="153697"/>
                </a:cubicBezTo>
                <a:cubicBezTo>
                  <a:pt x="353328" y="151641"/>
                  <a:pt x="353328" y="147531"/>
                  <a:pt x="353328" y="145476"/>
                </a:cubicBezTo>
                <a:cubicBezTo>
                  <a:pt x="351274" y="145476"/>
                  <a:pt x="353328" y="149586"/>
                  <a:pt x="351274" y="149586"/>
                </a:cubicBezTo>
                <a:cubicBezTo>
                  <a:pt x="351274" y="153697"/>
                  <a:pt x="347167" y="157808"/>
                  <a:pt x="341007" y="159862"/>
                </a:cubicBezTo>
                <a:cubicBezTo>
                  <a:pt x="338954" y="157808"/>
                  <a:pt x="334847" y="157808"/>
                  <a:pt x="332793" y="153697"/>
                </a:cubicBezTo>
                <a:cubicBezTo>
                  <a:pt x="332793" y="151641"/>
                  <a:pt x="330740" y="151641"/>
                  <a:pt x="330740" y="153697"/>
                </a:cubicBezTo>
                <a:cubicBezTo>
                  <a:pt x="328686" y="155752"/>
                  <a:pt x="326633" y="155752"/>
                  <a:pt x="324579" y="155752"/>
                </a:cubicBezTo>
                <a:cubicBezTo>
                  <a:pt x="322526" y="153697"/>
                  <a:pt x="322526" y="153697"/>
                  <a:pt x="320472" y="153697"/>
                </a:cubicBezTo>
                <a:cubicBezTo>
                  <a:pt x="318419" y="151641"/>
                  <a:pt x="320472" y="147531"/>
                  <a:pt x="318419" y="145476"/>
                </a:cubicBezTo>
                <a:cubicBezTo>
                  <a:pt x="316365" y="145476"/>
                  <a:pt x="314312" y="147531"/>
                  <a:pt x="312258" y="145476"/>
                </a:cubicBezTo>
                <a:cubicBezTo>
                  <a:pt x="310205" y="143420"/>
                  <a:pt x="308151" y="141365"/>
                  <a:pt x="308151" y="137255"/>
                </a:cubicBezTo>
                <a:cubicBezTo>
                  <a:pt x="308151" y="135201"/>
                  <a:pt x="310205" y="133144"/>
                  <a:pt x="312258" y="133144"/>
                </a:cubicBezTo>
                <a:cubicBezTo>
                  <a:pt x="314312" y="135201"/>
                  <a:pt x="314312" y="137255"/>
                  <a:pt x="316365" y="137255"/>
                </a:cubicBezTo>
                <a:cubicBezTo>
                  <a:pt x="320472" y="137255"/>
                  <a:pt x="320472" y="143420"/>
                  <a:pt x="324579" y="143420"/>
                </a:cubicBezTo>
                <a:cubicBezTo>
                  <a:pt x="328686" y="145476"/>
                  <a:pt x="330740" y="141365"/>
                  <a:pt x="332793" y="145476"/>
                </a:cubicBezTo>
                <a:cubicBezTo>
                  <a:pt x="336900" y="147531"/>
                  <a:pt x="341007" y="145476"/>
                  <a:pt x="343060" y="143420"/>
                </a:cubicBezTo>
                <a:cubicBezTo>
                  <a:pt x="345114" y="143420"/>
                  <a:pt x="345114" y="141365"/>
                  <a:pt x="345114" y="139311"/>
                </a:cubicBezTo>
                <a:cubicBezTo>
                  <a:pt x="349221" y="137255"/>
                  <a:pt x="351274" y="133144"/>
                  <a:pt x="351274" y="129034"/>
                </a:cubicBezTo>
                <a:cubicBezTo>
                  <a:pt x="353328" y="126979"/>
                  <a:pt x="351274" y="126979"/>
                  <a:pt x="351274" y="124923"/>
                </a:cubicBezTo>
                <a:cubicBezTo>
                  <a:pt x="355381" y="122869"/>
                  <a:pt x="353328" y="118758"/>
                  <a:pt x="355381" y="118758"/>
                </a:cubicBezTo>
                <a:cubicBezTo>
                  <a:pt x="356408" y="117731"/>
                  <a:pt x="358461" y="117216"/>
                  <a:pt x="360258" y="117473"/>
                </a:cubicBezTo>
                <a:close/>
                <a:moveTo>
                  <a:pt x="347217" y="117214"/>
                </a:moveTo>
                <a:cubicBezTo>
                  <a:pt x="348752" y="117214"/>
                  <a:pt x="350288" y="117724"/>
                  <a:pt x="351311" y="118746"/>
                </a:cubicBezTo>
                <a:cubicBezTo>
                  <a:pt x="351311" y="120788"/>
                  <a:pt x="351311" y="122832"/>
                  <a:pt x="349264" y="122832"/>
                </a:cubicBezTo>
                <a:cubicBezTo>
                  <a:pt x="347217" y="122832"/>
                  <a:pt x="347217" y="124875"/>
                  <a:pt x="347217" y="124875"/>
                </a:cubicBezTo>
                <a:cubicBezTo>
                  <a:pt x="347217" y="126918"/>
                  <a:pt x="349264" y="126918"/>
                  <a:pt x="349264" y="128961"/>
                </a:cubicBezTo>
                <a:cubicBezTo>
                  <a:pt x="349264" y="131004"/>
                  <a:pt x="347217" y="133047"/>
                  <a:pt x="347217" y="135090"/>
                </a:cubicBezTo>
                <a:cubicBezTo>
                  <a:pt x="345169" y="135090"/>
                  <a:pt x="343122" y="135090"/>
                  <a:pt x="343122" y="137133"/>
                </a:cubicBezTo>
                <a:cubicBezTo>
                  <a:pt x="343122" y="139177"/>
                  <a:pt x="343122" y="141219"/>
                  <a:pt x="341075" y="141219"/>
                </a:cubicBezTo>
                <a:cubicBezTo>
                  <a:pt x="339027" y="143263"/>
                  <a:pt x="336980" y="143263"/>
                  <a:pt x="334933" y="143263"/>
                </a:cubicBezTo>
                <a:cubicBezTo>
                  <a:pt x="332885" y="141219"/>
                  <a:pt x="332885" y="137133"/>
                  <a:pt x="330838" y="139177"/>
                </a:cubicBezTo>
                <a:cubicBezTo>
                  <a:pt x="328791" y="141219"/>
                  <a:pt x="328791" y="141219"/>
                  <a:pt x="326743" y="141219"/>
                </a:cubicBezTo>
                <a:cubicBezTo>
                  <a:pt x="324696" y="141219"/>
                  <a:pt x="322649" y="139177"/>
                  <a:pt x="322649" y="137133"/>
                </a:cubicBezTo>
                <a:cubicBezTo>
                  <a:pt x="322649" y="137133"/>
                  <a:pt x="324696" y="133047"/>
                  <a:pt x="322649" y="133047"/>
                </a:cubicBezTo>
                <a:cubicBezTo>
                  <a:pt x="320602" y="133047"/>
                  <a:pt x="318554" y="135090"/>
                  <a:pt x="316507" y="135090"/>
                </a:cubicBezTo>
                <a:cubicBezTo>
                  <a:pt x="314459" y="133047"/>
                  <a:pt x="314459" y="131004"/>
                  <a:pt x="314459" y="131004"/>
                </a:cubicBezTo>
                <a:cubicBezTo>
                  <a:pt x="316507" y="128961"/>
                  <a:pt x="318554" y="124875"/>
                  <a:pt x="320602" y="126918"/>
                </a:cubicBezTo>
                <a:cubicBezTo>
                  <a:pt x="324696" y="128961"/>
                  <a:pt x="330838" y="128961"/>
                  <a:pt x="334933" y="126918"/>
                </a:cubicBezTo>
                <a:cubicBezTo>
                  <a:pt x="339027" y="124875"/>
                  <a:pt x="341075" y="120788"/>
                  <a:pt x="343122" y="118746"/>
                </a:cubicBezTo>
                <a:cubicBezTo>
                  <a:pt x="344146" y="117724"/>
                  <a:pt x="345681" y="117214"/>
                  <a:pt x="347217" y="117214"/>
                </a:cubicBezTo>
                <a:close/>
                <a:moveTo>
                  <a:pt x="585835" y="116702"/>
                </a:moveTo>
                <a:cubicBezTo>
                  <a:pt x="589951" y="120819"/>
                  <a:pt x="589951" y="120819"/>
                  <a:pt x="589951" y="120819"/>
                </a:cubicBezTo>
                <a:cubicBezTo>
                  <a:pt x="592010" y="120819"/>
                  <a:pt x="589951" y="124936"/>
                  <a:pt x="592010" y="124936"/>
                </a:cubicBezTo>
                <a:cubicBezTo>
                  <a:pt x="596127" y="124936"/>
                  <a:pt x="598185" y="124936"/>
                  <a:pt x="600244" y="129053"/>
                </a:cubicBezTo>
                <a:cubicBezTo>
                  <a:pt x="602302" y="131112"/>
                  <a:pt x="602302" y="135228"/>
                  <a:pt x="602302" y="137286"/>
                </a:cubicBezTo>
                <a:cubicBezTo>
                  <a:pt x="600244" y="141404"/>
                  <a:pt x="598185" y="139345"/>
                  <a:pt x="596127" y="143461"/>
                </a:cubicBezTo>
                <a:cubicBezTo>
                  <a:pt x="598185" y="145520"/>
                  <a:pt x="598185" y="147578"/>
                  <a:pt x="598185" y="151695"/>
                </a:cubicBezTo>
                <a:cubicBezTo>
                  <a:pt x="596127" y="153753"/>
                  <a:pt x="594068" y="155812"/>
                  <a:pt x="592010" y="155812"/>
                </a:cubicBezTo>
                <a:cubicBezTo>
                  <a:pt x="589951" y="157871"/>
                  <a:pt x="589951" y="153753"/>
                  <a:pt x="587893" y="151695"/>
                </a:cubicBezTo>
                <a:cubicBezTo>
                  <a:pt x="589951" y="149637"/>
                  <a:pt x="592010" y="149637"/>
                  <a:pt x="594068" y="145520"/>
                </a:cubicBezTo>
                <a:cubicBezTo>
                  <a:pt x="592010" y="143461"/>
                  <a:pt x="594068" y="139345"/>
                  <a:pt x="596127" y="137286"/>
                </a:cubicBezTo>
                <a:cubicBezTo>
                  <a:pt x="596127" y="135228"/>
                  <a:pt x="596127" y="131112"/>
                  <a:pt x="594068" y="129053"/>
                </a:cubicBezTo>
                <a:cubicBezTo>
                  <a:pt x="592010" y="126994"/>
                  <a:pt x="587893" y="126994"/>
                  <a:pt x="585835" y="126994"/>
                </a:cubicBezTo>
                <a:cubicBezTo>
                  <a:pt x="583776" y="122878"/>
                  <a:pt x="579659" y="122878"/>
                  <a:pt x="575543" y="120819"/>
                </a:cubicBezTo>
                <a:cubicBezTo>
                  <a:pt x="575543" y="122878"/>
                  <a:pt x="573484" y="120819"/>
                  <a:pt x="571426" y="118761"/>
                </a:cubicBezTo>
                <a:cubicBezTo>
                  <a:pt x="575543" y="116702"/>
                  <a:pt x="581718" y="116702"/>
                  <a:pt x="585835" y="116702"/>
                </a:cubicBezTo>
                <a:close/>
                <a:moveTo>
                  <a:pt x="340148" y="115628"/>
                </a:moveTo>
                <a:cubicBezTo>
                  <a:pt x="340438" y="115562"/>
                  <a:pt x="340632" y="115694"/>
                  <a:pt x="340761" y="115955"/>
                </a:cubicBezTo>
                <a:cubicBezTo>
                  <a:pt x="341019" y="116482"/>
                  <a:pt x="341019" y="117533"/>
                  <a:pt x="341019" y="118585"/>
                </a:cubicBezTo>
                <a:cubicBezTo>
                  <a:pt x="338954" y="120686"/>
                  <a:pt x="334822" y="124892"/>
                  <a:pt x="332756" y="124892"/>
                </a:cubicBezTo>
                <a:cubicBezTo>
                  <a:pt x="328625" y="126994"/>
                  <a:pt x="324493" y="124892"/>
                  <a:pt x="322427" y="122789"/>
                </a:cubicBezTo>
                <a:cubicBezTo>
                  <a:pt x="324493" y="120686"/>
                  <a:pt x="326559" y="124892"/>
                  <a:pt x="328625" y="122789"/>
                </a:cubicBezTo>
                <a:cubicBezTo>
                  <a:pt x="332756" y="122789"/>
                  <a:pt x="336888" y="118585"/>
                  <a:pt x="338954" y="116482"/>
                </a:cubicBezTo>
                <a:cubicBezTo>
                  <a:pt x="339470" y="115957"/>
                  <a:pt x="339857" y="115694"/>
                  <a:pt x="340148" y="115628"/>
                </a:cubicBezTo>
                <a:close/>
                <a:moveTo>
                  <a:pt x="363595" y="114379"/>
                </a:moveTo>
                <a:cubicBezTo>
                  <a:pt x="363595" y="114379"/>
                  <a:pt x="365753" y="114379"/>
                  <a:pt x="365753" y="114379"/>
                </a:cubicBezTo>
                <a:cubicBezTo>
                  <a:pt x="367911" y="118585"/>
                  <a:pt x="367911" y="120686"/>
                  <a:pt x="367911" y="124892"/>
                </a:cubicBezTo>
                <a:cubicBezTo>
                  <a:pt x="367911" y="124892"/>
                  <a:pt x="365753" y="126994"/>
                  <a:pt x="365753" y="126994"/>
                </a:cubicBezTo>
                <a:cubicBezTo>
                  <a:pt x="365753" y="122789"/>
                  <a:pt x="365753" y="118585"/>
                  <a:pt x="363595" y="114379"/>
                </a:cubicBezTo>
                <a:close/>
                <a:moveTo>
                  <a:pt x="450093" y="112386"/>
                </a:moveTo>
                <a:cubicBezTo>
                  <a:pt x="452136" y="112386"/>
                  <a:pt x="456223" y="112386"/>
                  <a:pt x="456223" y="114450"/>
                </a:cubicBezTo>
                <a:cubicBezTo>
                  <a:pt x="456223" y="116514"/>
                  <a:pt x="452136" y="114450"/>
                  <a:pt x="452136" y="116514"/>
                </a:cubicBezTo>
                <a:cubicBezTo>
                  <a:pt x="446007" y="116514"/>
                  <a:pt x="446007" y="126829"/>
                  <a:pt x="439878" y="126829"/>
                </a:cubicBezTo>
                <a:cubicBezTo>
                  <a:pt x="435792" y="128892"/>
                  <a:pt x="433749" y="135081"/>
                  <a:pt x="433749" y="139207"/>
                </a:cubicBezTo>
                <a:cubicBezTo>
                  <a:pt x="433749" y="141271"/>
                  <a:pt x="431706" y="141271"/>
                  <a:pt x="429663" y="139207"/>
                </a:cubicBezTo>
                <a:cubicBezTo>
                  <a:pt x="429663" y="137145"/>
                  <a:pt x="431706" y="133018"/>
                  <a:pt x="433749" y="128892"/>
                </a:cubicBezTo>
                <a:cubicBezTo>
                  <a:pt x="435792" y="126829"/>
                  <a:pt x="435792" y="124765"/>
                  <a:pt x="439878" y="124765"/>
                </a:cubicBezTo>
                <a:cubicBezTo>
                  <a:pt x="441921" y="120639"/>
                  <a:pt x="446007" y="114450"/>
                  <a:pt x="450093" y="112386"/>
                </a:cubicBezTo>
                <a:close/>
                <a:moveTo>
                  <a:pt x="524116" y="108402"/>
                </a:moveTo>
                <a:cubicBezTo>
                  <a:pt x="526164" y="108402"/>
                  <a:pt x="530258" y="108402"/>
                  <a:pt x="530258" y="110461"/>
                </a:cubicBezTo>
                <a:cubicBezTo>
                  <a:pt x="530258" y="114578"/>
                  <a:pt x="526164" y="116636"/>
                  <a:pt x="526164" y="118695"/>
                </a:cubicBezTo>
                <a:cubicBezTo>
                  <a:pt x="522069" y="116636"/>
                  <a:pt x="517974" y="118695"/>
                  <a:pt x="515927" y="120754"/>
                </a:cubicBezTo>
                <a:cubicBezTo>
                  <a:pt x="513880" y="122811"/>
                  <a:pt x="513880" y="124870"/>
                  <a:pt x="511832" y="126928"/>
                </a:cubicBezTo>
                <a:cubicBezTo>
                  <a:pt x="509785" y="126928"/>
                  <a:pt x="507738" y="128987"/>
                  <a:pt x="505690" y="124870"/>
                </a:cubicBezTo>
                <a:cubicBezTo>
                  <a:pt x="505690" y="122811"/>
                  <a:pt x="509785" y="120754"/>
                  <a:pt x="509785" y="118695"/>
                </a:cubicBezTo>
                <a:cubicBezTo>
                  <a:pt x="509785" y="116636"/>
                  <a:pt x="507738" y="112520"/>
                  <a:pt x="509785" y="110461"/>
                </a:cubicBezTo>
                <a:cubicBezTo>
                  <a:pt x="511832" y="110461"/>
                  <a:pt x="511832" y="110461"/>
                  <a:pt x="513880" y="110461"/>
                </a:cubicBezTo>
                <a:cubicBezTo>
                  <a:pt x="515927" y="110461"/>
                  <a:pt x="517974" y="112520"/>
                  <a:pt x="520022" y="110461"/>
                </a:cubicBezTo>
                <a:cubicBezTo>
                  <a:pt x="520022" y="108402"/>
                  <a:pt x="522069" y="108402"/>
                  <a:pt x="524116" y="108402"/>
                </a:cubicBezTo>
                <a:close/>
                <a:moveTo>
                  <a:pt x="661019" y="108266"/>
                </a:moveTo>
                <a:cubicBezTo>
                  <a:pt x="662030" y="109226"/>
                  <a:pt x="662435" y="113064"/>
                  <a:pt x="664053" y="114600"/>
                </a:cubicBezTo>
                <a:cubicBezTo>
                  <a:pt x="661895" y="116648"/>
                  <a:pt x="661895" y="118695"/>
                  <a:pt x="661895" y="118695"/>
                </a:cubicBezTo>
                <a:cubicBezTo>
                  <a:pt x="659737" y="116648"/>
                  <a:pt x="661895" y="114600"/>
                  <a:pt x="659737" y="112552"/>
                </a:cubicBezTo>
                <a:cubicBezTo>
                  <a:pt x="659737" y="110505"/>
                  <a:pt x="659737" y="110505"/>
                  <a:pt x="659737" y="108458"/>
                </a:cubicBezTo>
                <a:cubicBezTo>
                  <a:pt x="660277" y="107946"/>
                  <a:pt x="660682" y="107946"/>
                  <a:pt x="661019" y="108266"/>
                </a:cubicBezTo>
                <a:close/>
                <a:moveTo>
                  <a:pt x="550871" y="102165"/>
                </a:moveTo>
                <a:cubicBezTo>
                  <a:pt x="553946" y="101133"/>
                  <a:pt x="557020" y="101133"/>
                  <a:pt x="559582" y="102165"/>
                </a:cubicBezTo>
                <a:cubicBezTo>
                  <a:pt x="562144" y="103194"/>
                  <a:pt x="564194" y="105255"/>
                  <a:pt x="565219" y="108347"/>
                </a:cubicBezTo>
                <a:cubicBezTo>
                  <a:pt x="567269" y="110408"/>
                  <a:pt x="567269" y="114530"/>
                  <a:pt x="565219" y="118653"/>
                </a:cubicBezTo>
                <a:cubicBezTo>
                  <a:pt x="565219" y="120715"/>
                  <a:pt x="567269" y="118653"/>
                  <a:pt x="569318" y="120715"/>
                </a:cubicBezTo>
                <a:cubicBezTo>
                  <a:pt x="573418" y="122776"/>
                  <a:pt x="573418" y="126898"/>
                  <a:pt x="573418" y="133081"/>
                </a:cubicBezTo>
                <a:cubicBezTo>
                  <a:pt x="571368" y="141326"/>
                  <a:pt x="563169" y="147510"/>
                  <a:pt x="554970" y="149570"/>
                </a:cubicBezTo>
                <a:cubicBezTo>
                  <a:pt x="552921" y="149570"/>
                  <a:pt x="552921" y="147510"/>
                  <a:pt x="552921" y="145449"/>
                </a:cubicBezTo>
                <a:cubicBezTo>
                  <a:pt x="548821" y="143387"/>
                  <a:pt x="544722" y="141326"/>
                  <a:pt x="540622" y="141326"/>
                </a:cubicBezTo>
                <a:cubicBezTo>
                  <a:pt x="534473" y="143387"/>
                  <a:pt x="534473" y="143387"/>
                  <a:pt x="534473" y="143387"/>
                </a:cubicBezTo>
                <a:cubicBezTo>
                  <a:pt x="528324" y="137203"/>
                  <a:pt x="526274" y="131020"/>
                  <a:pt x="526274" y="124837"/>
                </a:cubicBezTo>
                <a:cubicBezTo>
                  <a:pt x="526274" y="118653"/>
                  <a:pt x="530374" y="114530"/>
                  <a:pt x="534473" y="110408"/>
                </a:cubicBezTo>
                <a:cubicBezTo>
                  <a:pt x="538573" y="108347"/>
                  <a:pt x="542672" y="112469"/>
                  <a:pt x="544722" y="108347"/>
                </a:cubicBezTo>
                <a:cubicBezTo>
                  <a:pt x="544722" y="104226"/>
                  <a:pt x="548821" y="102165"/>
                  <a:pt x="550871" y="102165"/>
                </a:cubicBezTo>
                <a:close/>
                <a:moveTo>
                  <a:pt x="509674" y="100103"/>
                </a:moveTo>
                <a:cubicBezTo>
                  <a:pt x="511722" y="100103"/>
                  <a:pt x="515816" y="102165"/>
                  <a:pt x="517864" y="104229"/>
                </a:cubicBezTo>
                <a:cubicBezTo>
                  <a:pt x="517864" y="104229"/>
                  <a:pt x="519911" y="102165"/>
                  <a:pt x="519911" y="102165"/>
                </a:cubicBezTo>
                <a:cubicBezTo>
                  <a:pt x="524006" y="100103"/>
                  <a:pt x="528100" y="100103"/>
                  <a:pt x="530148" y="102165"/>
                </a:cubicBezTo>
                <a:cubicBezTo>
                  <a:pt x="534242" y="102165"/>
                  <a:pt x="534242" y="106292"/>
                  <a:pt x="534242" y="108356"/>
                </a:cubicBezTo>
                <a:cubicBezTo>
                  <a:pt x="534242" y="110418"/>
                  <a:pt x="534242" y="110418"/>
                  <a:pt x="534242" y="110418"/>
                </a:cubicBezTo>
                <a:cubicBezTo>
                  <a:pt x="530148" y="108356"/>
                  <a:pt x="528100" y="104229"/>
                  <a:pt x="524006" y="104229"/>
                </a:cubicBezTo>
                <a:cubicBezTo>
                  <a:pt x="521958" y="104229"/>
                  <a:pt x="519911" y="106292"/>
                  <a:pt x="517864" y="108356"/>
                </a:cubicBezTo>
                <a:cubicBezTo>
                  <a:pt x="513769" y="106292"/>
                  <a:pt x="513769" y="106292"/>
                  <a:pt x="509674" y="108356"/>
                </a:cubicBezTo>
                <a:cubicBezTo>
                  <a:pt x="507627" y="108356"/>
                  <a:pt x="505580" y="112481"/>
                  <a:pt x="505580" y="114545"/>
                </a:cubicBezTo>
                <a:cubicBezTo>
                  <a:pt x="507627" y="118671"/>
                  <a:pt x="501485" y="120734"/>
                  <a:pt x="503532" y="124860"/>
                </a:cubicBezTo>
                <a:cubicBezTo>
                  <a:pt x="503532" y="126923"/>
                  <a:pt x="505580" y="128987"/>
                  <a:pt x="503532" y="128987"/>
                </a:cubicBezTo>
                <a:cubicBezTo>
                  <a:pt x="499438" y="128987"/>
                  <a:pt x="499438" y="126923"/>
                  <a:pt x="497390" y="124860"/>
                </a:cubicBezTo>
                <a:cubicBezTo>
                  <a:pt x="497390" y="122798"/>
                  <a:pt x="497390" y="118671"/>
                  <a:pt x="499438" y="116608"/>
                </a:cubicBezTo>
                <a:cubicBezTo>
                  <a:pt x="501485" y="116608"/>
                  <a:pt x="501485" y="116608"/>
                  <a:pt x="503532" y="114545"/>
                </a:cubicBezTo>
                <a:cubicBezTo>
                  <a:pt x="501485" y="112481"/>
                  <a:pt x="501485" y="108356"/>
                  <a:pt x="501485" y="106292"/>
                </a:cubicBezTo>
                <a:cubicBezTo>
                  <a:pt x="503532" y="102165"/>
                  <a:pt x="505580" y="100103"/>
                  <a:pt x="509674" y="100103"/>
                </a:cubicBezTo>
                <a:close/>
                <a:moveTo>
                  <a:pt x="623937" y="99391"/>
                </a:moveTo>
                <a:cubicBezTo>
                  <a:pt x="624951" y="99647"/>
                  <a:pt x="625966" y="100158"/>
                  <a:pt x="626980" y="100158"/>
                </a:cubicBezTo>
                <a:cubicBezTo>
                  <a:pt x="631038" y="102206"/>
                  <a:pt x="635096" y="106300"/>
                  <a:pt x="637125" y="110395"/>
                </a:cubicBezTo>
                <a:cubicBezTo>
                  <a:pt x="639153" y="114489"/>
                  <a:pt x="637125" y="118585"/>
                  <a:pt x="637125" y="122678"/>
                </a:cubicBezTo>
                <a:cubicBezTo>
                  <a:pt x="635096" y="122678"/>
                  <a:pt x="635096" y="120631"/>
                  <a:pt x="635096" y="120631"/>
                </a:cubicBezTo>
                <a:cubicBezTo>
                  <a:pt x="635096" y="116536"/>
                  <a:pt x="635096" y="112442"/>
                  <a:pt x="633067" y="108347"/>
                </a:cubicBezTo>
                <a:cubicBezTo>
                  <a:pt x="629009" y="104253"/>
                  <a:pt x="624951" y="104253"/>
                  <a:pt x="620894" y="102206"/>
                </a:cubicBezTo>
                <a:cubicBezTo>
                  <a:pt x="620894" y="102206"/>
                  <a:pt x="620894" y="100158"/>
                  <a:pt x="620894" y="100158"/>
                </a:cubicBezTo>
                <a:cubicBezTo>
                  <a:pt x="621908" y="99135"/>
                  <a:pt x="622923" y="99135"/>
                  <a:pt x="623937" y="99391"/>
                </a:cubicBezTo>
                <a:close/>
                <a:moveTo>
                  <a:pt x="452081" y="98110"/>
                </a:moveTo>
                <a:cubicBezTo>
                  <a:pt x="458215" y="100167"/>
                  <a:pt x="458215" y="100167"/>
                  <a:pt x="458215" y="100167"/>
                </a:cubicBezTo>
                <a:cubicBezTo>
                  <a:pt x="458215" y="102221"/>
                  <a:pt x="456170" y="106331"/>
                  <a:pt x="456170" y="110442"/>
                </a:cubicBezTo>
                <a:cubicBezTo>
                  <a:pt x="450037" y="108388"/>
                  <a:pt x="445948" y="110442"/>
                  <a:pt x="441859" y="114552"/>
                </a:cubicBezTo>
                <a:cubicBezTo>
                  <a:pt x="439815" y="116608"/>
                  <a:pt x="439815" y="118663"/>
                  <a:pt x="437771" y="122773"/>
                </a:cubicBezTo>
                <a:cubicBezTo>
                  <a:pt x="431637" y="124828"/>
                  <a:pt x="427548" y="130995"/>
                  <a:pt x="427548" y="137160"/>
                </a:cubicBezTo>
                <a:cubicBezTo>
                  <a:pt x="427548" y="139216"/>
                  <a:pt x="427548" y="141270"/>
                  <a:pt x="425504" y="141270"/>
                </a:cubicBezTo>
                <a:cubicBezTo>
                  <a:pt x="423460" y="141270"/>
                  <a:pt x="423460" y="141270"/>
                  <a:pt x="421415" y="141270"/>
                </a:cubicBezTo>
                <a:cubicBezTo>
                  <a:pt x="421415" y="135105"/>
                  <a:pt x="419371" y="128939"/>
                  <a:pt x="423460" y="124828"/>
                </a:cubicBezTo>
                <a:cubicBezTo>
                  <a:pt x="427548" y="122773"/>
                  <a:pt x="429593" y="122773"/>
                  <a:pt x="431637" y="120718"/>
                </a:cubicBezTo>
                <a:cubicBezTo>
                  <a:pt x="431637" y="116608"/>
                  <a:pt x="427548" y="112497"/>
                  <a:pt x="429593" y="108388"/>
                </a:cubicBezTo>
                <a:cubicBezTo>
                  <a:pt x="431637" y="106331"/>
                  <a:pt x="433682" y="106331"/>
                  <a:pt x="437771" y="106331"/>
                </a:cubicBezTo>
                <a:cubicBezTo>
                  <a:pt x="441859" y="106331"/>
                  <a:pt x="441859" y="106331"/>
                  <a:pt x="441859" y="106331"/>
                </a:cubicBezTo>
                <a:cubicBezTo>
                  <a:pt x="445948" y="104277"/>
                  <a:pt x="445948" y="98110"/>
                  <a:pt x="452081" y="98110"/>
                </a:cubicBezTo>
                <a:close/>
                <a:moveTo>
                  <a:pt x="618687" y="91803"/>
                </a:moveTo>
                <a:lnTo>
                  <a:pt x="620894" y="91987"/>
                </a:lnTo>
                <a:lnTo>
                  <a:pt x="621763" y="92060"/>
                </a:lnTo>
                <a:cubicBezTo>
                  <a:pt x="622788" y="92317"/>
                  <a:pt x="623813" y="92832"/>
                  <a:pt x="624839" y="93861"/>
                </a:cubicBezTo>
                <a:cubicBezTo>
                  <a:pt x="626889" y="95919"/>
                  <a:pt x="628940" y="91803"/>
                  <a:pt x="630990" y="91803"/>
                </a:cubicBezTo>
                <a:cubicBezTo>
                  <a:pt x="633041" y="91803"/>
                  <a:pt x="635092" y="91803"/>
                  <a:pt x="635092" y="93861"/>
                </a:cubicBezTo>
                <a:cubicBezTo>
                  <a:pt x="637142" y="95919"/>
                  <a:pt x="635092" y="97978"/>
                  <a:pt x="637142" y="97978"/>
                </a:cubicBezTo>
                <a:cubicBezTo>
                  <a:pt x="641243" y="95919"/>
                  <a:pt x="643294" y="97978"/>
                  <a:pt x="647395" y="100037"/>
                </a:cubicBezTo>
                <a:cubicBezTo>
                  <a:pt x="649446" y="102095"/>
                  <a:pt x="647395" y="104153"/>
                  <a:pt x="647395" y="108270"/>
                </a:cubicBezTo>
                <a:cubicBezTo>
                  <a:pt x="647395" y="108270"/>
                  <a:pt x="645344" y="108270"/>
                  <a:pt x="645344" y="110328"/>
                </a:cubicBezTo>
                <a:cubicBezTo>
                  <a:pt x="647395" y="112386"/>
                  <a:pt x="649446" y="112386"/>
                  <a:pt x="649446" y="114445"/>
                </a:cubicBezTo>
                <a:cubicBezTo>
                  <a:pt x="649446" y="116504"/>
                  <a:pt x="649446" y="118562"/>
                  <a:pt x="647395" y="120620"/>
                </a:cubicBezTo>
                <a:cubicBezTo>
                  <a:pt x="647395" y="120620"/>
                  <a:pt x="643294" y="120620"/>
                  <a:pt x="645344" y="122678"/>
                </a:cubicBezTo>
                <a:cubicBezTo>
                  <a:pt x="647395" y="124737"/>
                  <a:pt x="647395" y="126796"/>
                  <a:pt x="645344" y="128854"/>
                </a:cubicBezTo>
                <a:cubicBezTo>
                  <a:pt x="645344" y="128854"/>
                  <a:pt x="643294" y="132971"/>
                  <a:pt x="641243" y="130912"/>
                </a:cubicBezTo>
                <a:cubicBezTo>
                  <a:pt x="641243" y="128854"/>
                  <a:pt x="637142" y="126796"/>
                  <a:pt x="639193" y="122678"/>
                </a:cubicBezTo>
                <a:cubicBezTo>
                  <a:pt x="641243" y="118562"/>
                  <a:pt x="641243" y="112386"/>
                  <a:pt x="639193" y="108270"/>
                </a:cubicBezTo>
                <a:cubicBezTo>
                  <a:pt x="635092" y="100037"/>
                  <a:pt x="626889" y="97978"/>
                  <a:pt x="620737" y="95919"/>
                </a:cubicBezTo>
                <a:cubicBezTo>
                  <a:pt x="620737" y="93861"/>
                  <a:pt x="614586" y="91803"/>
                  <a:pt x="618687" y="91803"/>
                </a:cubicBezTo>
                <a:close/>
                <a:moveTo>
                  <a:pt x="316292" y="87819"/>
                </a:moveTo>
                <a:cubicBezTo>
                  <a:pt x="320382" y="96052"/>
                  <a:pt x="322427" y="102228"/>
                  <a:pt x="322427" y="108402"/>
                </a:cubicBezTo>
                <a:cubicBezTo>
                  <a:pt x="322427" y="118695"/>
                  <a:pt x="316292" y="126928"/>
                  <a:pt x="308112" y="133103"/>
                </a:cubicBezTo>
                <a:cubicBezTo>
                  <a:pt x="301976" y="137220"/>
                  <a:pt x="295841" y="139279"/>
                  <a:pt x="287661" y="135162"/>
                </a:cubicBezTo>
                <a:cubicBezTo>
                  <a:pt x="281525" y="133103"/>
                  <a:pt x="273345" y="126928"/>
                  <a:pt x="273345" y="120754"/>
                </a:cubicBezTo>
                <a:cubicBezTo>
                  <a:pt x="271300" y="114578"/>
                  <a:pt x="273345" y="108402"/>
                  <a:pt x="277435" y="104287"/>
                </a:cubicBezTo>
                <a:cubicBezTo>
                  <a:pt x="279480" y="102228"/>
                  <a:pt x="283570" y="100169"/>
                  <a:pt x="285616" y="102228"/>
                </a:cubicBezTo>
                <a:cubicBezTo>
                  <a:pt x="287661" y="104287"/>
                  <a:pt x="285616" y="106344"/>
                  <a:pt x="287661" y="108402"/>
                </a:cubicBezTo>
                <a:cubicBezTo>
                  <a:pt x="291751" y="108402"/>
                  <a:pt x="293796" y="106344"/>
                  <a:pt x="295841" y="108402"/>
                </a:cubicBezTo>
                <a:cubicBezTo>
                  <a:pt x="295841" y="110461"/>
                  <a:pt x="297886" y="112520"/>
                  <a:pt x="295841" y="114578"/>
                </a:cubicBezTo>
                <a:cubicBezTo>
                  <a:pt x="295841" y="118695"/>
                  <a:pt x="291751" y="120754"/>
                  <a:pt x="289706" y="120754"/>
                </a:cubicBezTo>
                <a:cubicBezTo>
                  <a:pt x="285616" y="122811"/>
                  <a:pt x="285616" y="116636"/>
                  <a:pt x="281525" y="118695"/>
                </a:cubicBezTo>
                <a:cubicBezTo>
                  <a:pt x="283570" y="122811"/>
                  <a:pt x="287661" y="126928"/>
                  <a:pt x="293796" y="128987"/>
                </a:cubicBezTo>
                <a:cubicBezTo>
                  <a:pt x="295841" y="128987"/>
                  <a:pt x="299931" y="128987"/>
                  <a:pt x="304021" y="126928"/>
                </a:cubicBezTo>
                <a:cubicBezTo>
                  <a:pt x="310157" y="122811"/>
                  <a:pt x="314247" y="118695"/>
                  <a:pt x="316292" y="110461"/>
                </a:cubicBezTo>
                <a:cubicBezTo>
                  <a:pt x="318337" y="104287"/>
                  <a:pt x="316292" y="96052"/>
                  <a:pt x="314247" y="89877"/>
                </a:cubicBezTo>
                <a:cubicBezTo>
                  <a:pt x="314247" y="89877"/>
                  <a:pt x="316292" y="87819"/>
                  <a:pt x="316292" y="87819"/>
                </a:cubicBezTo>
                <a:close/>
                <a:moveTo>
                  <a:pt x="215649" y="85827"/>
                </a:moveTo>
                <a:cubicBezTo>
                  <a:pt x="217682" y="87886"/>
                  <a:pt x="221749" y="89943"/>
                  <a:pt x="223783" y="89943"/>
                </a:cubicBezTo>
                <a:cubicBezTo>
                  <a:pt x="225816" y="89943"/>
                  <a:pt x="223783" y="92002"/>
                  <a:pt x="223783" y="94061"/>
                </a:cubicBezTo>
                <a:cubicBezTo>
                  <a:pt x="219716" y="96119"/>
                  <a:pt x="215649" y="94061"/>
                  <a:pt x="211582" y="92002"/>
                </a:cubicBezTo>
                <a:cubicBezTo>
                  <a:pt x="211582" y="92002"/>
                  <a:pt x="209548" y="89943"/>
                  <a:pt x="211582" y="87886"/>
                </a:cubicBezTo>
                <a:cubicBezTo>
                  <a:pt x="211582" y="87886"/>
                  <a:pt x="213615" y="85827"/>
                  <a:pt x="215649" y="85827"/>
                </a:cubicBezTo>
                <a:close/>
                <a:moveTo>
                  <a:pt x="483537" y="83153"/>
                </a:moveTo>
                <a:cubicBezTo>
                  <a:pt x="486050" y="82928"/>
                  <a:pt x="488627" y="83056"/>
                  <a:pt x="491205" y="83571"/>
                </a:cubicBezTo>
                <a:cubicBezTo>
                  <a:pt x="493267" y="83571"/>
                  <a:pt x="493267" y="85632"/>
                  <a:pt x="495328" y="87693"/>
                </a:cubicBezTo>
                <a:cubicBezTo>
                  <a:pt x="497390" y="89753"/>
                  <a:pt x="497390" y="93875"/>
                  <a:pt x="497390" y="95936"/>
                </a:cubicBezTo>
                <a:cubicBezTo>
                  <a:pt x="495328" y="97996"/>
                  <a:pt x="493267" y="100057"/>
                  <a:pt x="491205" y="100057"/>
                </a:cubicBezTo>
                <a:cubicBezTo>
                  <a:pt x="491205" y="102118"/>
                  <a:pt x="491205" y="104178"/>
                  <a:pt x="491205" y="104178"/>
                </a:cubicBezTo>
                <a:cubicBezTo>
                  <a:pt x="489143" y="108300"/>
                  <a:pt x="485019" y="108300"/>
                  <a:pt x="482957" y="108300"/>
                </a:cubicBezTo>
                <a:cubicBezTo>
                  <a:pt x="480895" y="106239"/>
                  <a:pt x="478833" y="104178"/>
                  <a:pt x="476771" y="102118"/>
                </a:cubicBezTo>
                <a:cubicBezTo>
                  <a:pt x="476771" y="97996"/>
                  <a:pt x="478833" y="95936"/>
                  <a:pt x="480895" y="93875"/>
                </a:cubicBezTo>
                <a:cubicBezTo>
                  <a:pt x="482957" y="93875"/>
                  <a:pt x="482957" y="93875"/>
                  <a:pt x="485019" y="91814"/>
                </a:cubicBezTo>
                <a:cubicBezTo>
                  <a:pt x="482957" y="91814"/>
                  <a:pt x="482957" y="91814"/>
                  <a:pt x="482957" y="91814"/>
                </a:cubicBezTo>
                <a:cubicBezTo>
                  <a:pt x="478833" y="91814"/>
                  <a:pt x="474710" y="91814"/>
                  <a:pt x="472648" y="95936"/>
                </a:cubicBezTo>
                <a:cubicBezTo>
                  <a:pt x="466462" y="100057"/>
                  <a:pt x="466462" y="108300"/>
                  <a:pt x="466462" y="116543"/>
                </a:cubicBezTo>
                <a:cubicBezTo>
                  <a:pt x="470586" y="126845"/>
                  <a:pt x="476771" y="133028"/>
                  <a:pt x="485019" y="139210"/>
                </a:cubicBezTo>
                <a:cubicBezTo>
                  <a:pt x="476771" y="141270"/>
                  <a:pt x="470586" y="133028"/>
                  <a:pt x="464400" y="128906"/>
                </a:cubicBezTo>
                <a:cubicBezTo>
                  <a:pt x="458215" y="118603"/>
                  <a:pt x="458215" y="104178"/>
                  <a:pt x="464400" y="93875"/>
                </a:cubicBezTo>
                <a:cubicBezTo>
                  <a:pt x="469039" y="87693"/>
                  <a:pt x="475998" y="83829"/>
                  <a:pt x="483537" y="83153"/>
                </a:cubicBezTo>
                <a:close/>
                <a:moveTo>
                  <a:pt x="640800" y="81031"/>
                </a:moveTo>
                <a:cubicBezTo>
                  <a:pt x="642335" y="81320"/>
                  <a:pt x="643871" y="83636"/>
                  <a:pt x="645406" y="83636"/>
                </a:cubicBezTo>
                <a:cubicBezTo>
                  <a:pt x="647454" y="91870"/>
                  <a:pt x="647454" y="91870"/>
                  <a:pt x="647454" y="91870"/>
                </a:cubicBezTo>
                <a:cubicBezTo>
                  <a:pt x="651548" y="91870"/>
                  <a:pt x="653595" y="98044"/>
                  <a:pt x="657690" y="100103"/>
                </a:cubicBezTo>
                <a:cubicBezTo>
                  <a:pt x="657690" y="102161"/>
                  <a:pt x="653595" y="104219"/>
                  <a:pt x="655643" y="106277"/>
                </a:cubicBezTo>
                <a:cubicBezTo>
                  <a:pt x="659737" y="108337"/>
                  <a:pt x="655643" y="110395"/>
                  <a:pt x="657690" y="112453"/>
                </a:cubicBezTo>
                <a:cubicBezTo>
                  <a:pt x="659737" y="116570"/>
                  <a:pt x="657690" y="120686"/>
                  <a:pt x="655643" y="122745"/>
                </a:cubicBezTo>
                <a:cubicBezTo>
                  <a:pt x="657690" y="126862"/>
                  <a:pt x="657690" y="130978"/>
                  <a:pt x="655643" y="133037"/>
                </a:cubicBezTo>
                <a:cubicBezTo>
                  <a:pt x="655643" y="135095"/>
                  <a:pt x="655643" y="135095"/>
                  <a:pt x="655643" y="135095"/>
                </a:cubicBezTo>
                <a:cubicBezTo>
                  <a:pt x="655643" y="130978"/>
                  <a:pt x="655643" y="126862"/>
                  <a:pt x="653595" y="122745"/>
                </a:cubicBezTo>
                <a:cubicBezTo>
                  <a:pt x="651548" y="126862"/>
                  <a:pt x="653595" y="126862"/>
                  <a:pt x="653595" y="128921"/>
                </a:cubicBezTo>
                <a:cubicBezTo>
                  <a:pt x="653595" y="133037"/>
                  <a:pt x="651548" y="137154"/>
                  <a:pt x="649501" y="139212"/>
                </a:cubicBezTo>
                <a:cubicBezTo>
                  <a:pt x="647454" y="141270"/>
                  <a:pt x="645406" y="141270"/>
                  <a:pt x="643359" y="141270"/>
                </a:cubicBezTo>
                <a:cubicBezTo>
                  <a:pt x="641312" y="139212"/>
                  <a:pt x="643359" y="137154"/>
                  <a:pt x="643359" y="135095"/>
                </a:cubicBezTo>
                <a:cubicBezTo>
                  <a:pt x="645406" y="133037"/>
                  <a:pt x="649501" y="130978"/>
                  <a:pt x="649501" y="126862"/>
                </a:cubicBezTo>
                <a:cubicBezTo>
                  <a:pt x="649501" y="124803"/>
                  <a:pt x="647454" y="122745"/>
                  <a:pt x="649501" y="122745"/>
                </a:cubicBezTo>
                <a:cubicBezTo>
                  <a:pt x="651548" y="120686"/>
                  <a:pt x="653595" y="116570"/>
                  <a:pt x="653595" y="114511"/>
                </a:cubicBezTo>
                <a:cubicBezTo>
                  <a:pt x="653595" y="112453"/>
                  <a:pt x="651548" y="110395"/>
                  <a:pt x="649501" y="110395"/>
                </a:cubicBezTo>
                <a:cubicBezTo>
                  <a:pt x="649501" y="106277"/>
                  <a:pt x="651548" y="104219"/>
                  <a:pt x="649501" y="100103"/>
                </a:cubicBezTo>
                <a:cubicBezTo>
                  <a:pt x="647454" y="95986"/>
                  <a:pt x="643359" y="93927"/>
                  <a:pt x="639264" y="93927"/>
                </a:cubicBezTo>
                <a:cubicBezTo>
                  <a:pt x="637217" y="91870"/>
                  <a:pt x="637217" y="89811"/>
                  <a:pt x="633122" y="89811"/>
                </a:cubicBezTo>
                <a:cubicBezTo>
                  <a:pt x="631075" y="89811"/>
                  <a:pt x="629028" y="87752"/>
                  <a:pt x="626980" y="89811"/>
                </a:cubicBezTo>
                <a:cubicBezTo>
                  <a:pt x="622886" y="87752"/>
                  <a:pt x="618791" y="85694"/>
                  <a:pt x="614696" y="87752"/>
                </a:cubicBezTo>
                <a:cubicBezTo>
                  <a:pt x="614696" y="87752"/>
                  <a:pt x="610602" y="85694"/>
                  <a:pt x="612649" y="83636"/>
                </a:cubicBezTo>
                <a:cubicBezTo>
                  <a:pt x="616744" y="81578"/>
                  <a:pt x="620838" y="81578"/>
                  <a:pt x="624933" y="83636"/>
                </a:cubicBezTo>
                <a:cubicBezTo>
                  <a:pt x="626980" y="85694"/>
                  <a:pt x="626980" y="85694"/>
                  <a:pt x="626980" y="85694"/>
                </a:cubicBezTo>
                <a:cubicBezTo>
                  <a:pt x="631075" y="85694"/>
                  <a:pt x="633122" y="81578"/>
                  <a:pt x="637217" y="83636"/>
                </a:cubicBezTo>
                <a:cubicBezTo>
                  <a:pt x="639264" y="83636"/>
                  <a:pt x="641312" y="85694"/>
                  <a:pt x="641312" y="87752"/>
                </a:cubicBezTo>
                <a:cubicBezTo>
                  <a:pt x="641312" y="87752"/>
                  <a:pt x="641312" y="91870"/>
                  <a:pt x="643359" y="91870"/>
                </a:cubicBezTo>
                <a:cubicBezTo>
                  <a:pt x="643359" y="91870"/>
                  <a:pt x="645406" y="91870"/>
                  <a:pt x="645406" y="89811"/>
                </a:cubicBezTo>
                <a:cubicBezTo>
                  <a:pt x="645406" y="87752"/>
                  <a:pt x="641312" y="83636"/>
                  <a:pt x="639264" y="81578"/>
                </a:cubicBezTo>
                <a:cubicBezTo>
                  <a:pt x="639776" y="81063"/>
                  <a:pt x="640288" y="80934"/>
                  <a:pt x="640800" y="81031"/>
                </a:cubicBezTo>
                <a:close/>
                <a:moveTo>
                  <a:pt x="587959" y="79519"/>
                </a:moveTo>
                <a:cubicBezTo>
                  <a:pt x="594135" y="81571"/>
                  <a:pt x="600310" y="81571"/>
                  <a:pt x="604426" y="83624"/>
                </a:cubicBezTo>
                <a:cubicBezTo>
                  <a:pt x="612660" y="87728"/>
                  <a:pt x="620894" y="95937"/>
                  <a:pt x="618835" y="104148"/>
                </a:cubicBezTo>
                <a:cubicBezTo>
                  <a:pt x="620894" y="110304"/>
                  <a:pt x="618835" y="116461"/>
                  <a:pt x="614718" y="118514"/>
                </a:cubicBezTo>
                <a:cubicBezTo>
                  <a:pt x="610602" y="122618"/>
                  <a:pt x="606485" y="124672"/>
                  <a:pt x="602368" y="122618"/>
                </a:cubicBezTo>
                <a:cubicBezTo>
                  <a:pt x="600310" y="120566"/>
                  <a:pt x="598251" y="118514"/>
                  <a:pt x="600310" y="116461"/>
                </a:cubicBezTo>
                <a:cubicBezTo>
                  <a:pt x="600310" y="116461"/>
                  <a:pt x="600310" y="114409"/>
                  <a:pt x="600310" y="112357"/>
                </a:cubicBezTo>
                <a:cubicBezTo>
                  <a:pt x="598251" y="112357"/>
                  <a:pt x="594135" y="112357"/>
                  <a:pt x="594135" y="110304"/>
                </a:cubicBezTo>
                <a:cubicBezTo>
                  <a:pt x="592076" y="108251"/>
                  <a:pt x="594135" y="104148"/>
                  <a:pt x="596193" y="102094"/>
                </a:cubicBezTo>
                <a:cubicBezTo>
                  <a:pt x="600310" y="100042"/>
                  <a:pt x="604426" y="100042"/>
                  <a:pt x="606485" y="102094"/>
                </a:cubicBezTo>
                <a:cubicBezTo>
                  <a:pt x="608543" y="104148"/>
                  <a:pt x="606485" y="106199"/>
                  <a:pt x="608543" y="106199"/>
                </a:cubicBezTo>
                <a:cubicBezTo>
                  <a:pt x="612660" y="106199"/>
                  <a:pt x="610602" y="102094"/>
                  <a:pt x="610602" y="100042"/>
                </a:cubicBezTo>
                <a:cubicBezTo>
                  <a:pt x="608543" y="93885"/>
                  <a:pt x="602368" y="87728"/>
                  <a:pt x="596193" y="87728"/>
                </a:cubicBezTo>
                <a:cubicBezTo>
                  <a:pt x="585901" y="85676"/>
                  <a:pt x="577667" y="89780"/>
                  <a:pt x="571492" y="93885"/>
                </a:cubicBezTo>
                <a:cubicBezTo>
                  <a:pt x="567375" y="95937"/>
                  <a:pt x="565317" y="104148"/>
                  <a:pt x="559142" y="100042"/>
                </a:cubicBezTo>
                <a:cubicBezTo>
                  <a:pt x="561200" y="91833"/>
                  <a:pt x="567375" y="87728"/>
                  <a:pt x="573551" y="83624"/>
                </a:cubicBezTo>
                <a:cubicBezTo>
                  <a:pt x="579726" y="83624"/>
                  <a:pt x="583843" y="81571"/>
                  <a:pt x="587959" y="79519"/>
                </a:cubicBezTo>
                <a:close/>
                <a:moveTo>
                  <a:pt x="388440" y="75535"/>
                </a:moveTo>
                <a:cubicBezTo>
                  <a:pt x="390487" y="75535"/>
                  <a:pt x="390487" y="77565"/>
                  <a:pt x="390487" y="79592"/>
                </a:cubicBezTo>
                <a:cubicBezTo>
                  <a:pt x="390487" y="83651"/>
                  <a:pt x="388440" y="85679"/>
                  <a:pt x="386392" y="89738"/>
                </a:cubicBezTo>
                <a:cubicBezTo>
                  <a:pt x="384345" y="89738"/>
                  <a:pt x="382298" y="93795"/>
                  <a:pt x="380250" y="91766"/>
                </a:cubicBezTo>
                <a:cubicBezTo>
                  <a:pt x="380250" y="91766"/>
                  <a:pt x="378203" y="91766"/>
                  <a:pt x="380250" y="89738"/>
                </a:cubicBezTo>
                <a:cubicBezTo>
                  <a:pt x="382298" y="89738"/>
                  <a:pt x="386392" y="85679"/>
                  <a:pt x="388440" y="83651"/>
                </a:cubicBezTo>
                <a:cubicBezTo>
                  <a:pt x="388440" y="81621"/>
                  <a:pt x="388440" y="77565"/>
                  <a:pt x="388440" y="75535"/>
                </a:cubicBezTo>
                <a:close/>
                <a:moveTo>
                  <a:pt x="359914" y="74313"/>
                </a:moveTo>
                <a:cubicBezTo>
                  <a:pt x="361718" y="74057"/>
                  <a:pt x="363778" y="74571"/>
                  <a:pt x="365839" y="75598"/>
                </a:cubicBezTo>
                <a:cubicBezTo>
                  <a:pt x="367900" y="77653"/>
                  <a:pt x="374082" y="79709"/>
                  <a:pt x="376142" y="85874"/>
                </a:cubicBezTo>
                <a:cubicBezTo>
                  <a:pt x="378203" y="89984"/>
                  <a:pt x="376142" y="98205"/>
                  <a:pt x="374082" y="102316"/>
                </a:cubicBezTo>
                <a:cubicBezTo>
                  <a:pt x="367900" y="110537"/>
                  <a:pt x="359657" y="116702"/>
                  <a:pt x="349353" y="114648"/>
                </a:cubicBezTo>
                <a:cubicBezTo>
                  <a:pt x="336990" y="114648"/>
                  <a:pt x="324625" y="104371"/>
                  <a:pt x="320504" y="92041"/>
                </a:cubicBezTo>
                <a:cubicBezTo>
                  <a:pt x="320504" y="89984"/>
                  <a:pt x="318443" y="87930"/>
                  <a:pt x="320504" y="85874"/>
                </a:cubicBezTo>
                <a:cubicBezTo>
                  <a:pt x="322565" y="85874"/>
                  <a:pt x="322565" y="85874"/>
                  <a:pt x="322565" y="85874"/>
                </a:cubicBezTo>
                <a:cubicBezTo>
                  <a:pt x="326686" y="96151"/>
                  <a:pt x="334929" y="106426"/>
                  <a:pt x="347293" y="108482"/>
                </a:cubicBezTo>
                <a:cubicBezTo>
                  <a:pt x="353475" y="108482"/>
                  <a:pt x="357596" y="108482"/>
                  <a:pt x="363778" y="104371"/>
                </a:cubicBezTo>
                <a:cubicBezTo>
                  <a:pt x="367900" y="100262"/>
                  <a:pt x="369960" y="96151"/>
                  <a:pt x="367900" y="89984"/>
                </a:cubicBezTo>
                <a:cubicBezTo>
                  <a:pt x="367900" y="87930"/>
                  <a:pt x="365839" y="87930"/>
                  <a:pt x="365839" y="87930"/>
                </a:cubicBezTo>
                <a:cubicBezTo>
                  <a:pt x="363778" y="92041"/>
                  <a:pt x="361718" y="94095"/>
                  <a:pt x="359657" y="94095"/>
                </a:cubicBezTo>
                <a:cubicBezTo>
                  <a:pt x="355536" y="94095"/>
                  <a:pt x="353475" y="92041"/>
                  <a:pt x="353475" y="89984"/>
                </a:cubicBezTo>
                <a:cubicBezTo>
                  <a:pt x="353475" y="87930"/>
                  <a:pt x="353475" y="85874"/>
                  <a:pt x="353475" y="85874"/>
                </a:cubicBezTo>
                <a:cubicBezTo>
                  <a:pt x="355536" y="83819"/>
                  <a:pt x="355536" y="83819"/>
                  <a:pt x="357596" y="83819"/>
                </a:cubicBezTo>
                <a:cubicBezTo>
                  <a:pt x="355536" y="81764"/>
                  <a:pt x="355536" y="79709"/>
                  <a:pt x="355536" y="77653"/>
                </a:cubicBezTo>
                <a:cubicBezTo>
                  <a:pt x="356566" y="75598"/>
                  <a:pt x="358112" y="74571"/>
                  <a:pt x="359914" y="74313"/>
                </a:cubicBezTo>
                <a:close/>
                <a:moveTo>
                  <a:pt x="419338" y="72095"/>
                </a:moveTo>
                <a:lnTo>
                  <a:pt x="421296" y="75369"/>
                </a:lnTo>
                <a:cubicBezTo>
                  <a:pt x="421296" y="77402"/>
                  <a:pt x="423355" y="81470"/>
                  <a:pt x="421296" y="83503"/>
                </a:cubicBezTo>
                <a:cubicBezTo>
                  <a:pt x="419238" y="83503"/>
                  <a:pt x="419238" y="83503"/>
                  <a:pt x="419238" y="83503"/>
                </a:cubicBezTo>
                <a:cubicBezTo>
                  <a:pt x="420267" y="81470"/>
                  <a:pt x="420267" y="79436"/>
                  <a:pt x="420010" y="77402"/>
                </a:cubicBezTo>
                <a:close/>
                <a:moveTo>
                  <a:pt x="418620" y="70895"/>
                </a:moveTo>
                <a:lnTo>
                  <a:pt x="419238" y="71302"/>
                </a:lnTo>
                <a:lnTo>
                  <a:pt x="419338" y="72095"/>
                </a:lnTo>
                <a:close/>
                <a:moveTo>
                  <a:pt x="397896" y="69651"/>
                </a:moveTo>
                <a:cubicBezTo>
                  <a:pt x="398702" y="69812"/>
                  <a:pt x="399605" y="70328"/>
                  <a:pt x="400637" y="71358"/>
                </a:cubicBezTo>
                <a:cubicBezTo>
                  <a:pt x="402700" y="75482"/>
                  <a:pt x="402700" y="75482"/>
                  <a:pt x="402700" y="75482"/>
                </a:cubicBezTo>
                <a:cubicBezTo>
                  <a:pt x="404763" y="77545"/>
                  <a:pt x="402700" y="81668"/>
                  <a:pt x="400637" y="83730"/>
                </a:cubicBezTo>
                <a:cubicBezTo>
                  <a:pt x="402700" y="85792"/>
                  <a:pt x="404763" y="87854"/>
                  <a:pt x="402700" y="89916"/>
                </a:cubicBezTo>
                <a:cubicBezTo>
                  <a:pt x="402700" y="94039"/>
                  <a:pt x="398573" y="98164"/>
                  <a:pt x="394447" y="98164"/>
                </a:cubicBezTo>
                <a:cubicBezTo>
                  <a:pt x="392384" y="100225"/>
                  <a:pt x="390321" y="98164"/>
                  <a:pt x="390321" y="100225"/>
                </a:cubicBezTo>
                <a:cubicBezTo>
                  <a:pt x="390321" y="102287"/>
                  <a:pt x="386195" y="104349"/>
                  <a:pt x="384132" y="106412"/>
                </a:cubicBezTo>
                <a:cubicBezTo>
                  <a:pt x="382068" y="106412"/>
                  <a:pt x="380005" y="106412"/>
                  <a:pt x="377942" y="104349"/>
                </a:cubicBezTo>
                <a:cubicBezTo>
                  <a:pt x="375879" y="102287"/>
                  <a:pt x="380005" y="98164"/>
                  <a:pt x="380005" y="96101"/>
                </a:cubicBezTo>
                <a:cubicBezTo>
                  <a:pt x="380005" y="94039"/>
                  <a:pt x="380005" y="96101"/>
                  <a:pt x="382068" y="96101"/>
                </a:cubicBezTo>
                <a:cubicBezTo>
                  <a:pt x="388258" y="94039"/>
                  <a:pt x="392384" y="87854"/>
                  <a:pt x="394447" y="81668"/>
                </a:cubicBezTo>
                <a:cubicBezTo>
                  <a:pt x="394447" y="77545"/>
                  <a:pt x="392384" y="75482"/>
                  <a:pt x="392384" y="73420"/>
                </a:cubicBezTo>
                <a:cubicBezTo>
                  <a:pt x="393416" y="72390"/>
                  <a:pt x="394447" y="70844"/>
                  <a:pt x="395737" y="70070"/>
                </a:cubicBezTo>
                <a:cubicBezTo>
                  <a:pt x="396381" y="69683"/>
                  <a:pt x="397091" y="69490"/>
                  <a:pt x="397896" y="69651"/>
                </a:cubicBezTo>
                <a:close/>
                <a:moveTo>
                  <a:pt x="413063" y="67236"/>
                </a:moveTo>
                <a:cubicBezTo>
                  <a:pt x="415121" y="67236"/>
                  <a:pt x="416665" y="68251"/>
                  <a:pt x="417951" y="69778"/>
                </a:cubicBezTo>
                <a:lnTo>
                  <a:pt x="418620" y="70895"/>
                </a:lnTo>
                <a:lnTo>
                  <a:pt x="415668" y="68950"/>
                </a:lnTo>
                <a:cubicBezTo>
                  <a:pt x="413063" y="67236"/>
                  <a:pt x="413063" y="67236"/>
                  <a:pt x="413063" y="67236"/>
                </a:cubicBezTo>
                <a:close/>
                <a:moveTo>
                  <a:pt x="277299" y="67236"/>
                </a:moveTo>
                <a:cubicBezTo>
                  <a:pt x="275236" y="69298"/>
                  <a:pt x="275236" y="73425"/>
                  <a:pt x="277299" y="75489"/>
                </a:cubicBezTo>
                <a:cubicBezTo>
                  <a:pt x="279362" y="77551"/>
                  <a:pt x="283489" y="81677"/>
                  <a:pt x="285552" y="79614"/>
                </a:cubicBezTo>
                <a:cubicBezTo>
                  <a:pt x="289678" y="79614"/>
                  <a:pt x="291741" y="75489"/>
                  <a:pt x="293805" y="73425"/>
                </a:cubicBezTo>
                <a:cubicBezTo>
                  <a:pt x="295868" y="75489"/>
                  <a:pt x="295868" y="77551"/>
                  <a:pt x="295868" y="79614"/>
                </a:cubicBezTo>
                <a:cubicBezTo>
                  <a:pt x="295868" y="83740"/>
                  <a:pt x="293805" y="85803"/>
                  <a:pt x="291741" y="87866"/>
                </a:cubicBezTo>
                <a:cubicBezTo>
                  <a:pt x="289678" y="87866"/>
                  <a:pt x="287615" y="85803"/>
                  <a:pt x="285552" y="87866"/>
                </a:cubicBezTo>
                <a:cubicBezTo>
                  <a:pt x="287615" y="91992"/>
                  <a:pt x="283489" y="94056"/>
                  <a:pt x="279362" y="96119"/>
                </a:cubicBezTo>
                <a:cubicBezTo>
                  <a:pt x="277299" y="96119"/>
                  <a:pt x="275236" y="94056"/>
                  <a:pt x="273173" y="94056"/>
                </a:cubicBezTo>
                <a:cubicBezTo>
                  <a:pt x="271110" y="91992"/>
                  <a:pt x="269047" y="87866"/>
                  <a:pt x="271110" y="83740"/>
                </a:cubicBezTo>
                <a:cubicBezTo>
                  <a:pt x="273173" y="83740"/>
                  <a:pt x="273173" y="83740"/>
                  <a:pt x="273173" y="83740"/>
                </a:cubicBezTo>
                <a:cubicBezTo>
                  <a:pt x="271110" y="79614"/>
                  <a:pt x="266984" y="79614"/>
                  <a:pt x="266984" y="77551"/>
                </a:cubicBezTo>
                <a:cubicBezTo>
                  <a:pt x="266984" y="73425"/>
                  <a:pt x="269047" y="71361"/>
                  <a:pt x="271110" y="69298"/>
                </a:cubicBezTo>
                <a:cubicBezTo>
                  <a:pt x="273173" y="67236"/>
                  <a:pt x="273173" y="67236"/>
                  <a:pt x="277299" y="67236"/>
                </a:cubicBezTo>
                <a:close/>
                <a:moveTo>
                  <a:pt x="567347" y="65243"/>
                </a:moveTo>
                <a:cubicBezTo>
                  <a:pt x="569410" y="67277"/>
                  <a:pt x="573537" y="67277"/>
                  <a:pt x="575600" y="71344"/>
                </a:cubicBezTo>
                <a:cubicBezTo>
                  <a:pt x="577663" y="73377"/>
                  <a:pt x="579726" y="75410"/>
                  <a:pt x="579726" y="79477"/>
                </a:cubicBezTo>
                <a:cubicBezTo>
                  <a:pt x="577663" y="79477"/>
                  <a:pt x="577663" y="81512"/>
                  <a:pt x="575600" y="81512"/>
                </a:cubicBezTo>
                <a:cubicBezTo>
                  <a:pt x="573537" y="75410"/>
                  <a:pt x="567347" y="71344"/>
                  <a:pt x="561158" y="71344"/>
                </a:cubicBezTo>
                <a:cubicBezTo>
                  <a:pt x="554968" y="75410"/>
                  <a:pt x="554968" y="75410"/>
                  <a:pt x="554968" y="75410"/>
                </a:cubicBezTo>
                <a:cubicBezTo>
                  <a:pt x="552905" y="73377"/>
                  <a:pt x="550842" y="71344"/>
                  <a:pt x="550842" y="69310"/>
                </a:cubicBezTo>
                <a:cubicBezTo>
                  <a:pt x="557032" y="67277"/>
                  <a:pt x="561158" y="65243"/>
                  <a:pt x="567347" y="65243"/>
                </a:cubicBezTo>
                <a:close/>
                <a:moveTo>
                  <a:pt x="493185" y="63252"/>
                </a:moveTo>
                <a:cubicBezTo>
                  <a:pt x="497280" y="63252"/>
                  <a:pt x="499327" y="63252"/>
                  <a:pt x="501374" y="65280"/>
                </a:cubicBezTo>
                <a:cubicBezTo>
                  <a:pt x="501374" y="67309"/>
                  <a:pt x="501374" y="67309"/>
                  <a:pt x="499327" y="69338"/>
                </a:cubicBezTo>
                <a:cubicBezTo>
                  <a:pt x="495232" y="67309"/>
                  <a:pt x="491138" y="67309"/>
                  <a:pt x="489090" y="69338"/>
                </a:cubicBezTo>
                <a:cubicBezTo>
                  <a:pt x="482948" y="71366"/>
                  <a:pt x="482948" y="77453"/>
                  <a:pt x="480901" y="79482"/>
                </a:cubicBezTo>
                <a:cubicBezTo>
                  <a:pt x="480901" y="81512"/>
                  <a:pt x="478854" y="81512"/>
                  <a:pt x="476806" y="81512"/>
                </a:cubicBezTo>
                <a:cubicBezTo>
                  <a:pt x="476806" y="77453"/>
                  <a:pt x="478854" y="73395"/>
                  <a:pt x="480901" y="71366"/>
                </a:cubicBezTo>
                <a:cubicBezTo>
                  <a:pt x="482948" y="65280"/>
                  <a:pt x="489090" y="63252"/>
                  <a:pt x="493185" y="63252"/>
                </a:cubicBezTo>
                <a:close/>
                <a:moveTo>
                  <a:pt x="528266" y="60927"/>
                </a:moveTo>
                <a:cubicBezTo>
                  <a:pt x="538558" y="62993"/>
                  <a:pt x="550908" y="71256"/>
                  <a:pt x="555025" y="81585"/>
                </a:cubicBezTo>
                <a:cubicBezTo>
                  <a:pt x="555025" y="85716"/>
                  <a:pt x="559142" y="91914"/>
                  <a:pt x="555025" y="98110"/>
                </a:cubicBezTo>
                <a:cubicBezTo>
                  <a:pt x="555025" y="98110"/>
                  <a:pt x="552967" y="98110"/>
                  <a:pt x="550908" y="98110"/>
                </a:cubicBezTo>
                <a:cubicBezTo>
                  <a:pt x="550908" y="96045"/>
                  <a:pt x="550908" y="91914"/>
                  <a:pt x="550908" y="89848"/>
                </a:cubicBezTo>
                <a:cubicBezTo>
                  <a:pt x="548850" y="81585"/>
                  <a:pt x="544733" y="73322"/>
                  <a:pt x="536500" y="69190"/>
                </a:cubicBezTo>
                <a:cubicBezTo>
                  <a:pt x="532383" y="69190"/>
                  <a:pt x="528266" y="67124"/>
                  <a:pt x="524149" y="69190"/>
                </a:cubicBezTo>
                <a:cubicBezTo>
                  <a:pt x="517974" y="71256"/>
                  <a:pt x="511799" y="73322"/>
                  <a:pt x="511799" y="79519"/>
                </a:cubicBezTo>
                <a:cubicBezTo>
                  <a:pt x="513857" y="83651"/>
                  <a:pt x="515916" y="77453"/>
                  <a:pt x="517974" y="77453"/>
                </a:cubicBezTo>
                <a:cubicBezTo>
                  <a:pt x="520033" y="77453"/>
                  <a:pt x="522091" y="79519"/>
                  <a:pt x="524149" y="79519"/>
                </a:cubicBezTo>
                <a:cubicBezTo>
                  <a:pt x="526208" y="81585"/>
                  <a:pt x="526208" y="83651"/>
                  <a:pt x="524149" y="87782"/>
                </a:cubicBezTo>
                <a:cubicBezTo>
                  <a:pt x="524149" y="89848"/>
                  <a:pt x="522091" y="91914"/>
                  <a:pt x="517974" y="91914"/>
                </a:cubicBezTo>
                <a:cubicBezTo>
                  <a:pt x="515916" y="91914"/>
                  <a:pt x="513857" y="89848"/>
                  <a:pt x="511799" y="89848"/>
                </a:cubicBezTo>
                <a:cubicBezTo>
                  <a:pt x="511799" y="91914"/>
                  <a:pt x="509741" y="93980"/>
                  <a:pt x="505624" y="93980"/>
                </a:cubicBezTo>
                <a:cubicBezTo>
                  <a:pt x="503566" y="91914"/>
                  <a:pt x="499449" y="89848"/>
                  <a:pt x="497390" y="85716"/>
                </a:cubicBezTo>
                <a:cubicBezTo>
                  <a:pt x="497390" y="79519"/>
                  <a:pt x="499449" y="73322"/>
                  <a:pt x="503566" y="69190"/>
                </a:cubicBezTo>
                <a:cubicBezTo>
                  <a:pt x="509741" y="62993"/>
                  <a:pt x="520033" y="60927"/>
                  <a:pt x="528266" y="60927"/>
                </a:cubicBezTo>
                <a:close/>
                <a:moveTo>
                  <a:pt x="289504" y="60927"/>
                </a:moveTo>
                <a:cubicBezTo>
                  <a:pt x="291552" y="67153"/>
                  <a:pt x="291552" y="67153"/>
                  <a:pt x="291552" y="67153"/>
                </a:cubicBezTo>
                <a:cubicBezTo>
                  <a:pt x="291552" y="69227"/>
                  <a:pt x="291552" y="73376"/>
                  <a:pt x="289504" y="73376"/>
                </a:cubicBezTo>
                <a:cubicBezTo>
                  <a:pt x="287457" y="75452"/>
                  <a:pt x="285410" y="77527"/>
                  <a:pt x="283362" y="77527"/>
                </a:cubicBezTo>
                <a:cubicBezTo>
                  <a:pt x="281315" y="75452"/>
                  <a:pt x="279268" y="73376"/>
                  <a:pt x="279268" y="71302"/>
                </a:cubicBezTo>
                <a:cubicBezTo>
                  <a:pt x="279268" y="69227"/>
                  <a:pt x="279268" y="67153"/>
                  <a:pt x="281315" y="67153"/>
                </a:cubicBezTo>
                <a:cubicBezTo>
                  <a:pt x="285410" y="67153"/>
                  <a:pt x="287457" y="63002"/>
                  <a:pt x="289504" y="60927"/>
                </a:cubicBezTo>
                <a:close/>
                <a:moveTo>
                  <a:pt x="406976" y="54951"/>
                </a:moveTo>
                <a:cubicBezTo>
                  <a:pt x="411108" y="54951"/>
                  <a:pt x="413173" y="57007"/>
                  <a:pt x="415239" y="61120"/>
                </a:cubicBezTo>
                <a:cubicBezTo>
                  <a:pt x="413173" y="67289"/>
                  <a:pt x="413173" y="67289"/>
                  <a:pt x="413173" y="67289"/>
                </a:cubicBezTo>
                <a:cubicBezTo>
                  <a:pt x="413173" y="63176"/>
                  <a:pt x="413173" y="57007"/>
                  <a:pt x="406976" y="57007"/>
                </a:cubicBezTo>
                <a:cubicBezTo>
                  <a:pt x="406976" y="59063"/>
                  <a:pt x="411108" y="61120"/>
                  <a:pt x="411108" y="63176"/>
                </a:cubicBezTo>
                <a:cubicBezTo>
                  <a:pt x="411108" y="65233"/>
                  <a:pt x="409042" y="67289"/>
                  <a:pt x="411108" y="69344"/>
                </a:cubicBezTo>
                <a:cubicBezTo>
                  <a:pt x="417305" y="71401"/>
                  <a:pt x="417305" y="75513"/>
                  <a:pt x="419371" y="79626"/>
                </a:cubicBezTo>
                <a:cubicBezTo>
                  <a:pt x="419371" y="83739"/>
                  <a:pt x="417305" y="85795"/>
                  <a:pt x="415239" y="87851"/>
                </a:cubicBezTo>
                <a:cubicBezTo>
                  <a:pt x="417305" y="89907"/>
                  <a:pt x="415239" y="94019"/>
                  <a:pt x="417305" y="96076"/>
                </a:cubicBezTo>
                <a:cubicBezTo>
                  <a:pt x="417305" y="96076"/>
                  <a:pt x="415239" y="98132"/>
                  <a:pt x="415239" y="98132"/>
                </a:cubicBezTo>
                <a:cubicBezTo>
                  <a:pt x="415239" y="96076"/>
                  <a:pt x="413173" y="94019"/>
                  <a:pt x="415239" y="89907"/>
                </a:cubicBezTo>
                <a:cubicBezTo>
                  <a:pt x="415239" y="89907"/>
                  <a:pt x="415239" y="89907"/>
                  <a:pt x="413173" y="89907"/>
                </a:cubicBezTo>
                <a:cubicBezTo>
                  <a:pt x="413173" y="89907"/>
                  <a:pt x="413173" y="89907"/>
                  <a:pt x="411108" y="91963"/>
                </a:cubicBezTo>
                <a:cubicBezTo>
                  <a:pt x="415239" y="94019"/>
                  <a:pt x="411108" y="98132"/>
                  <a:pt x="413173" y="100189"/>
                </a:cubicBezTo>
                <a:cubicBezTo>
                  <a:pt x="411108" y="104302"/>
                  <a:pt x="409042" y="108413"/>
                  <a:pt x="404910" y="108413"/>
                </a:cubicBezTo>
                <a:cubicBezTo>
                  <a:pt x="402845" y="108413"/>
                  <a:pt x="398713" y="108413"/>
                  <a:pt x="398713" y="110469"/>
                </a:cubicBezTo>
                <a:cubicBezTo>
                  <a:pt x="396647" y="112526"/>
                  <a:pt x="396647" y="116638"/>
                  <a:pt x="392516" y="116638"/>
                </a:cubicBezTo>
                <a:cubicBezTo>
                  <a:pt x="392516" y="116638"/>
                  <a:pt x="388384" y="118695"/>
                  <a:pt x="388384" y="116638"/>
                </a:cubicBezTo>
                <a:cubicBezTo>
                  <a:pt x="386318" y="114582"/>
                  <a:pt x="384253" y="114582"/>
                  <a:pt x="380121" y="114582"/>
                </a:cubicBezTo>
                <a:cubicBezTo>
                  <a:pt x="380121" y="116638"/>
                  <a:pt x="378055" y="116638"/>
                  <a:pt x="375990" y="118695"/>
                </a:cubicBezTo>
                <a:cubicBezTo>
                  <a:pt x="373924" y="118695"/>
                  <a:pt x="371858" y="118695"/>
                  <a:pt x="371858" y="116638"/>
                </a:cubicBezTo>
                <a:cubicBezTo>
                  <a:pt x="363595" y="112526"/>
                  <a:pt x="373924" y="108413"/>
                  <a:pt x="375990" y="106358"/>
                </a:cubicBezTo>
                <a:cubicBezTo>
                  <a:pt x="378055" y="108413"/>
                  <a:pt x="382187" y="110469"/>
                  <a:pt x="386318" y="108413"/>
                </a:cubicBezTo>
                <a:cubicBezTo>
                  <a:pt x="388384" y="106358"/>
                  <a:pt x="390450" y="104302"/>
                  <a:pt x="392516" y="102245"/>
                </a:cubicBezTo>
                <a:cubicBezTo>
                  <a:pt x="396647" y="102245"/>
                  <a:pt x="402845" y="98132"/>
                  <a:pt x="404910" y="94019"/>
                </a:cubicBezTo>
                <a:cubicBezTo>
                  <a:pt x="406976" y="91963"/>
                  <a:pt x="404910" y="85795"/>
                  <a:pt x="404910" y="83739"/>
                </a:cubicBezTo>
                <a:cubicBezTo>
                  <a:pt x="406976" y="79626"/>
                  <a:pt x="406976" y="77569"/>
                  <a:pt x="404910" y="75513"/>
                </a:cubicBezTo>
                <a:cubicBezTo>
                  <a:pt x="404910" y="71401"/>
                  <a:pt x="402845" y="67289"/>
                  <a:pt x="398713" y="65233"/>
                </a:cubicBezTo>
                <a:cubicBezTo>
                  <a:pt x="400779" y="59063"/>
                  <a:pt x="400779" y="59063"/>
                  <a:pt x="400779" y="59063"/>
                </a:cubicBezTo>
                <a:cubicBezTo>
                  <a:pt x="398713" y="54951"/>
                  <a:pt x="404910" y="57007"/>
                  <a:pt x="406976" y="54951"/>
                </a:cubicBezTo>
                <a:close/>
                <a:moveTo>
                  <a:pt x="495288" y="52960"/>
                </a:moveTo>
                <a:cubicBezTo>
                  <a:pt x="497343" y="52960"/>
                  <a:pt x="499398" y="52960"/>
                  <a:pt x="501454" y="54995"/>
                </a:cubicBezTo>
                <a:cubicBezTo>
                  <a:pt x="501454" y="57031"/>
                  <a:pt x="499398" y="57031"/>
                  <a:pt x="501454" y="57031"/>
                </a:cubicBezTo>
                <a:cubicBezTo>
                  <a:pt x="503509" y="57031"/>
                  <a:pt x="505564" y="57031"/>
                  <a:pt x="507619" y="57031"/>
                </a:cubicBezTo>
                <a:cubicBezTo>
                  <a:pt x="509674" y="57031"/>
                  <a:pt x="509674" y="61104"/>
                  <a:pt x="509674" y="61104"/>
                </a:cubicBezTo>
                <a:cubicBezTo>
                  <a:pt x="505564" y="67214"/>
                  <a:pt x="501454" y="61104"/>
                  <a:pt x="497343" y="61104"/>
                </a:cubicBezTo>
                <a:cubicBezTo>
                  <a:pt x="489122" y="59068"/>
                  <a:pt x="485012" y="63140"/>
                  <a:pt x="478846" y="67214"/>
                </a:cubicBezTo>
                <a:cubicBezTo>
                  <a:pt x="476791" y="71285"/>
                  <a:pt x="474736" y="75358"/>
                  <a:pt x="474736" y="81466"/>
                </a:cubicBezTo>
                <a:cubicBezTo>
                  <a:pt x="474736" y="83503"/>
                  <a:pt x="472680" y="83503"/>
                  <a:pt x="472680" y="83503"/>
                </a:cubicBezTo>
                <a:cubicBezTo>
                  <a:pt x="470625" y="83503"/>
                  <a:pt x="468570" y="81466"/>
                  <a:pt x="468570" y="79431"/>
                </a:cubicBezTo>
                <a:cubicBezTo>
                  <a:pt x="466515" y="77394"/>
                  <a:pt x="474736" y="75358"/>
                  <a:pt x="470625" y="71285"/>
                </a:cubicBezTo>
                <a:cubicBezTo>
                  <a:pt x="468570" y="69249"/>
                  <a:pt x="470625" y="67214"/>
                  <a:pt x="472680" y="65177"/>
                </a:cubicBezTo>
                <a:cubicBezTo>
                  <a:pt x="474736" y="63140"/>
                  <a:pt x="476791" y="65177"/>
                  <a:pt x="476791" y="63140"/>
                </a:cubicBezTo>
                <a:cubicBezTo>
                  <a:pt x="476791" y="61104"/>
                  <a:pt x="476791" y="59068"/>
                  <a:pt x="476791" y="57031"/>
                </a:cubicBezTo>
                <a:cubicBezTo>
                  <a:pt x="478846" y="54995"/>
                  <a:pt x="482956" y="52960"/>
                  <a:pt x="487067" y="54995"/>
                </a:cubicBezTo>
                <a:cubicBezTo>
                  <a:pt x="489122" y="54995"/>
                  <a:pt x="489122" y="57031"/>
                  <a:pt x="491177" y="54995"/>
                </a:cubicBezTo>
                <a:cubicBezTo>
                  <a:pt x="491177" y="52960"/>
                  <a:pt x="493233" y="52960"/>
                  <a:pt x="495288" y="52960"/>
                </a:cubicBezTo>
                <a:close/>
                <a:moveTo>
                  <a:pt x="564222" y="50444"/>
                </a:moveTo>
                <a:cubicBezTo>
                  <a:pt x="566795" y="49672"/>
                  <a:pt x="569368" y="49672"/>
                  <a:pt x="571426" y="50701"/>
                </a:cubicBezTo>
                <a:cubicBezTo>
                  <a:pt x="575543" y="52760"/>
                  <a:pt x="579659" y="54818"/>
                  <a:pt x="581718" y="56877"/>
                </a:cubicBezTo>
                <a:cubicBezTo>
                  <a:pt x="581718" y="58935"/>
                  <a:pt x="581718" y="60993"/>
                  <a:pt x="581718" y="63052"/>
                </a:cubicBezTo>
                <a:cubicBezTo>
                  <a:pt x="579659" y="63052"/>
                  <a:pt x="579659" y="65111"/>
                  <a:pt x="579659" y="65111"/>
                </a:cubicBezTo>
                <a:cubicBezTo>
                  <a:pt x="581718" y="67168"/>
                  <a:pt x="585835" y="65111"/>
                  <a:pt x="587893" y="67168"/>
                </a:cubicBezTo>
                <a:cubicBezTo>
                  <a:pt x="589951" y="67168"/>
                  <a:pt x="592010" y="71285"/>
                  <a:pt x="592010" y="73344"/>
                </a:cubicBezTo>
                <a:cubicBezTo>
                  <a:pt x="592010" y="75403"/>
                  <a:pt x="592010" y="77460"/>
                  <a:pt x="589951" y="77460"/>
                </a:cubicBezTo>
                <a:cubicBezTo>
                  <a:pt x="587893" y="77460"/>
                  <a:pt x="585835" y="77460"/>
                  <a:pt x="583776" y="79519"/>
                </a:cubicBezTo>
                <a:cubicBezTo>
                  <a:pt x="581718" y="79519"/>
                  <a:pt x="581718" y="79519"/>
                  <a:pt x="581718" y="79519"/>
                </a:cubicBezTo>
                <a:cubicBezTo>
                  <a:pt x="581718" y="73344"/>
                  <a:pt x="577601" y="67168"/>
                  <a:pt x="571426" y="65111"/>
                </a:cubicBezTo>
                <a:cubicBezTo>
                  <a:pt x="565251" y="60993"/>
                  <a:pt x="554959" y="63052"/>
                  <a:pt x="550842" y="67168"/>
                </a:cubicBezTo>
                <a:cubicBezTo>
                  <a:pt x="546725" y="67168"/>
                  <a:pt x="544667" y="65111"/>
                  <a:pt x="540550" y="63052"/>
                </a:cubicBezTo>
                <a:cubicBezTo>
                  <a:pt x="540550" y="63052"/>
                  <a:pt x="540550" y="60993"/>
                  <a:pt x="540550" y="60993"/>
                </a:cubicBezTo>
                <a:cubicBezTo>
                  <a:pt x="544667" y="58935"/>
                  <a:pt x="546725" y="56877"/>
                  <a:pt x="550842" y="56877"/>
                </a:cubicBezTo>
                <a:cubicBezTo>
                  <a:pt x="552900" y="56877"/>
                  <a:pt x="552900" y="58935"/>
                  <a:pt x="554959" y="58935"/>
                </a:cubicBezTo>
                <a:cubicBezTo>
                  <a:pt x="557017" y="56877"/>
                  <a:pt x="557017" y="56877"/>
                  <a:pt x="557017" y="54818"/>
                </a:cubicBezTo>
                <a:cubicBezTo>
                  <a:pt x="559076" y="52760"/>
                  <a:pt x="561649" y="51216"/>
                  <a:pt x="564222" y="50444"/>
                </a:cubicBezTo>
                <a:close/>
                <a:moveTo>
                  <a:pt x="597986" y="48643"/>
                </a:moveTo>
                <a:cubicBezTo>
                  <a:pt x="600044" y="48643"/>
                  <a:pt x="602103" y="50691"/>
                  <a:pt x="604161" y="50691"/>
                </a:cubicBezTo>
                <a:cubicBezTo>
                  <a:pt x="604161" y="52738"/>
                  <a:pt x="606220" y="52738"/>
                  <a:pt x="606220" y="54785"/>
                </a:cubicBezTo>
                <a:cubicBezTo>
                  <a:pt x="606220" y="56832"/>
                  <a:pt x="608278" y="58880"/>
                  <a:pt x="606220" y="60927"/>
                </a:cubicBezTo>
                <a:cubicBezTo>
                  <a:pt x="604161" y="60927"/>
                  <a:pt x="606220" y="56832"/>
                  <a:pt x="604161" y="54785"/>
                </a:cubicBezTo>
                <a:cubicBezTo>
                  <a:pt x="604161" y="52738"/>
                  <a:pt x="600044" y="50691"/>
                  <a:pt x="597986" y="48643"/>
                </a:cubicBezTo>
                <a:close/>
                <a:moveTo>
                  <a:pt x="332862" y="48643"/>
                </a:moveTo>
                <a:cubicBezTo>
                  <a:pt x="334948" y="48643"/>
                  <a:pt x="337035" y="48643"/>
                  <a:pt x="337035" y="50701"/>
                </a:cubicBezTo>
                <a:cubicBezTo>
                  <a:pt x="337035" y="52760"/>
                  <a:pt x="337035" y="54818"/>
                  <a:pt x="337035" y="56877"/>
                </a:cubicBezTo>
                <a:cubicBezTo>
                  <a:pt x="334948" y="58935"/>
                  <a:pt x="330775" y="58935"/>
                  <a:pt x="328688" y="56877"/>
                </a:cubicBezTo>
                <a:cubicBezTo>
                  <a:pt x="322427" y="50701"/>
                  <a:pt x="322427" y="50701"/>
                  <a:pt x="322427" y="50701"/>
                </a:cubicBezTo>
                <a:cubicBezTo>
                  <a:pt x="326601" y="48643"/>
                  <a:pt x="328688" y="48643"/>
                  <a:pt x="332862" y="48643"/>
                </a:cubicBezTo>
                <a:close/>
                <a:moveTo>
                  <a:pt x="310343" y="46651"/>
                </a:moveTo>
                <a:cubicBezTo>
                  <a:pt x="316518" y="46651"/>
                  <a:pt x="322693" y="54884"/>
                  <a:pt x="324752" y="59002"/>
                </a:cubicBezTo>
                <a:cubicBezTo>
                  <a:pt x="324752" y="63118"/>
                  <a:pt x="324752" y="67236"/>
                  <a:pt x="320635" y="69293"/>
                </a:cubicBezTo>
                <a:cubicBezTo>
                  <a:pt x="320635" y="71352"/>
                  <a:pt x="322693" y="71352"/>
                  <a:pt x="322693" y="73410"/>
                </a:cubicBezTo>
                <a:cubicBezTo>
                  <a:pt x="324752" y="75469"/>
                  <a:pt x="322693" y="79585"/>
                  <a:pt x="322693" y="81643"/>
                </a:cubicBezTo>
                <a:cubicBezTo>
                  <a:pt x="318576" y="85761"/>
                  <a:pt x="314459" y="87819"/>
                  <a:pt x="308284" y="85761"/>
                </a:cubicBezTo>
                <a:cubicBezTo>
                  <a:pt x="306226" y="83702"/>
                  <a:pt x="304167" y="79585"/>
                  <a:pt x="304167" y="75469"/>
                </a:cubicBezTo>
                <a:cubicBezTo>
                  <a:pt x="302109" y="73410"/>
                  <a:pt x="300051" y="75469"/>
                  <a:pt x="297992" y="73410"/>
                </a:cubicBezTo>
                <a:cubicBezTo>
                  <a:pt x="293876" y="69293"/>
                  <a:pt x="293876" y="65177"/>
                  <a:pt x="293876" y="59002"/>
                </a:cubicBezTo>
                <a:cubicBezTo>
                  <a:pt x="295934" y="54884"/>
                  <a:pt x="295934" y="54884"/>
                  <a:pt x="295934" y="54884"/>
                </a:cubicBezTo>
                <a:cubicBezTo>
                  <a:pt x="302109" y="54884"/>
                  <a:pt x="306226" y="50768"/>
                  <a:pt x="310343" y="46651"/>
                </a:cubicBezTo>
                <a:close/>
                <a:moveTo>
                  <a:pt x="499428" y="44659"/>
                </a:moveTo>
                <a:cubicBezTo>
                  <a:pt x="501489" y="44659"/>
                  <a:pt x="503549" y="44659"/>
                  <a:pt x="505610" y="46712"/>
                </a:cubicBezTo>
                <a:cubicBezTo>
                  <a:pt x="507671" y="48764"/>
                  <a:pt x="503549" y="52869"/>
                  <a:pt x="507671" y="50816"/>
                </a:cubicBezTo>
                <a:cubicBezTo>
                  <a:pt x="511792" y="50816"/>
                  <a:pt x="507671" y="46712"/>
                  <a:pt x="507671" y="46712"/>
                </a:cubicBezTo>
                <a:cubicBezTo>
                  <a:pt x="509731" y="46712"/>
                  <a:pt x="511792" y="48764"/>
                  <a:pt x="511792" y="50816"/>
                </a:cubicBezTo>
                <a:cubicBezTo>
                  <a:pt x="513853" y="50816"/>
                  <a:pt x="515914" y="52869"/>
                  <a:pt x="517974" y="54921"/>
                </a:cubicBezTo>
                <a:cubicBezTo>
                  <a:pt x="517974" y="56973"/>
                  <a:pt x="515914" y="59025"/>
                  <a:pt x="517974" y="59025"/>
                </a:cubicBezTo>
                <a:cubicBezTo>
                  <a:pt x="515914" y="59025"/>
                  <a:pt x="513853" y="61078"/>
                  <a:pt x="511792" y="59025"/>
                </a:cubicBezTo>
                <a:cubicBezTo>
                  <a:pt x="511792" y="56973"/>
                  <a:pt x="509731" y="54921"/>
                  <a:pt x="507671" y="54921"/>
                </a:cubicBezTo>
                <a:cubicBezTo>
                  <a:pt x="505610" y="52869"/>
                  <a:pt x="503549" y="54921"/>
                  <a:pt x="501489" y="52869"/>
                </a:cubicBezTo>
                <a:cubicBezTo>
                  <a:pt x="499428" y="48764"/>
                  <a:pt x="495307" y="48764"/>
                  <a:pt x="491185" y="50816"/>
                </a:cubicBezTo>
                <a:cubicBezTo>
                  <a:pt x="489125" y="52869"/>
                  <a:pt x="485003" y="50816"/>
                  <a:pt x="480882" y="52869"/>
                </a:cubicBezTo>
                <a:cubicBezTo>
                  <a:pt x="476761" y="54921"/>
                  <a:pt x="472639" y="56973"/>
                  <a:pt x="474700" y="61078"/>
                </a:cubicBezTo>
                <a:cubicBezTo>
                  <a:pt x="470579" y="63130"/>
                  <a:pt x="468518" y="65182"/>
                  <a:pt x="466457" y="69287"/>
                </a:cubicBezTo>
                <a:cubicBezTo>
                  <a:pt x="466457" y="71340"/>
                  <a:pt x="468518" y="73393"/>
                  <a:pt x="466457" y="75445"/>
                </a:cubicBezTo>
                <a:cubicBezTo>
                  <a:pt x="466457" y="77496"/>
                  <a:pt x="464396" y="79549"/>
                  <a:pt x="466457" y="81602"/>
                </a:cubicBezTo>
                <a:cubicBezTo>
                  <a:pt x="466457" y="83653"/>
                  <a:pt x="470579" y="85706"/>
                  <a:pt x="466457" y="87759"/>
                </a:cubicBezTo>
                <a:cubicBezTo>
                  <a:pt x="464396" y="87759"/>
                  <a:pt x="464396" y="89811"/>
                  <a:pt x="462336" y="87759"/>
                </a:cubicBezTo>
                <a:cubicBezTo>
                  <a:pt x="460275" y="85706"/>
                  <a:pt x="458215" y="83653"/>
                  <a:pt x="458215" y="79549"/>
                </a:cubicBezTo>
                <a:cubicBezTo>
                  <a:pt x="458215" y="73393"/>
                  <a:pt x="468518" y="71340"/>
                  <a:pt x="462336" y="65182"/>
                </a:cubicBezTo>
                <a:cubicBezTo>
                  <a:pt x="462336" y="63130"/>
                  <a:pt x="462336" y="61078"/>
                  <a:pt x="464396" y="59025"/>
                </a:cubicBezTo>
                <a:cubicBezTo>
                  <a:pt x="466457" y="56973"/>
                  <a:pt x="468518" y="56973"/>
                  <a:pt x="470579" y="54921"/>
                </a:cubicBezTo>
                <a:cubicBezTo>
                  <a:pt x="472639" y="52869"/>
                  <a:pt x="472639" y="46712"/>
                  <a:pt x="476761" y="46712"/>
                </a:cubicBezTo>
                <a:cubicBezTo>
                  <a:pt x="480882" y="46712"/>
                  <a:pt x="485003" y="46712"/>
                  <a:pt x="489125" y="48764"/>
                </a:cubicBezTo>
                <a:cubicBezTo>
                  <a:pt x="489125" y="46712"/>
                  <a:pt x="491185" y="44659"/>
                  <a:pt x="493246" y="46712"/>
                </a:cubicBezTo>
                <a:cubicBezTo>
                  <a:pt x="493246" y="46712"/>
                  <a:pt x="495307" y="46712"/>
                  <a:pt x="495307" y="46712"/>
                </a:cubicBezTo>
                <a:cubicBezTo>
                  <a:pt x="497367" y="48764"/>
                  <a:pt x="497367" y="44659"/>
                  <a:pt x="499428" y="44659"/>
                </a:cubicBezTo>
                <a:close/>
                <a:moveTo>
                  <a:pt x="341019" y="44197"/>
                </a:moveTo>
                <a:cubicBezTo>
                  <a:pt x="342549" y="44197"/>
                  <a:pt x="344078" y="44707"/>
                  <a:pt x="345098" y="44707"/>
                </a:cubicBezTo>
                <a:cubicBezTo>
                  <a:pt x="347138" y="46746"/>
                  <a:pt x="349177" y="48786"/>
                  <a:pt x="351216" y="50825"/>
                </a:cubicBezTo>
                <a:cubicBezTo>
                  <a:pt x="353256" y="52865"/>
                  <a:pt x="347138" y="54904"/>
                  <a:pt x="351216" y="56943"/>
                </a:cubicBezTo>
                <a:cubicBezTo>
                  <a:pt x="353256" y="56943"/>
                  <a:pt x="353256" y="58983"/>
                  <a:pt x="355295" y="61022"/>
                </a:cubicBezTo>
                <a:cubicBezTo>
                  <a:pt x="355295" y="63062"/>
                  <a:pt x="353256" y="67140"/>
                  <a:pt x="351216" y="67140"/>
                </a:cubicBezTo>
                <a:cubicBezTo>
                  <a:pt x="351216" y="69180"/>
                  <a:pt x="347138" y="71219"/>
                  <a:pt x="345098" y="69180"/>
                </a:cubicBezTo>
                <a:cubicBezTo>
                  <a:pt x="343059" y="69180"/>
                  <a:pt x="343059" y="67140"/>
                  <a:pt x="343059" y="67140"/>
                </a:cubicBezTo>
                <a:cubicBezTo>
                  <a:pt x="341019" y="67140"/>
                  <a:pt x="341019" y="71219"/>
                  <a:pt x="338980" y="71219"/>
                </a:cubicBezTo>
                <a:cubicBezTo>
                  <a:pt x="334901" y="71219"/>
                  <a:pt x="332861" y="71219"/>
                  <a:pt x="330822" y="67140"/>
                </a:cubicBezTo>
                <a:cubicBezTo>
                  <a:pt x="328783" y="65101"/>
                  <a:pt x="326743" y="63062"/>
                  <a:pt x="328783" y="61022"/>
                </a:cubicBezTo>
                <a:cubicBezTo>
                  <a:pt x="330822" y="61022"/>
                  <a:pt x="334901" y="61022"/>
                  <a:pt x="336940" y="58983"/>
                </a:cubicBezTo>
                <a:cubicBezTo>
                  <a:pt x="338980" y="56943"/>
                  <a:pt x="341019" y="54904"/>
                  <a:pt x="341019" y="50825"/>
                </a:cubicBezTo>
                <a:cubicBezTo>
                  <a:pt x="336940" y="46746"/>
                  <a:pt x="336940" y="46746"/>
                  <a:pt x="336940" y="46746"/>
                </a:cubicBezTo>
                <a:cubicBezTo>
                  <a:pt x="337960" y="44707"/>
                  <a:pt x="339490" y="44197"/>
                  <a:pt x="341019" y="44197"/>
                </a:cubicBezTo>
                <a:close/>
                <a:moveTo>
                  <a:pt x="583710" y="38352"/>
                </a:moveTo>
                <a:cubicBezTo>
                  <a:pt x="590018" y="40399"/>
                  <a:pt x="590018" y="46541"/>
                  <a:pt x="590018" y="50635"/>
                </a:cubicBezTo>
                <a:cubicBezTo>
                  <a:pt x="590018" y="50635"/>
                  <a:pt x="587915" y="50635"/>
                  <a:pt x="587915" y="50635"/>
                </a:cubicBezTo>
                <a:cubicBezTo>
                  <a:pt x="585813" y="48588"/>
                  <a:pt x="587915" y="46541"/>
                  <a:pt x="587915" y="46541"/>
                </a:cubicBezTo>
                <a:cubicBezTo>
                  <a:pt x="585813" y="44493"/>
                  <a:pt x="585813" y="40399"/>
                  <a:pt x="583710" y="40399"/>
                </a:cubicBezTo>
                <a:cubicBezTo>
                  <a:pt x="583710" y="38352"/>
                  <a:pt x="583710" y="38352"/>
                  <a:pt x="583710" y="38352"/>
                </a:cubicBezTo>
                <a:close/>
                <a:moveTo>
                  <a:pt x="421363" y="32375"/>
                </a:moveTo>
                <a:lnTo>
                  <a:pt x="421363" y="34367"/>
                </a:lnTo>
                <a:cubicBezTo>
                  <a:pt x="419371" y="34367"/>
                  <a:pt x="419371" y="34367"/>
                  <a:pt x="419371" y="34367"/>
                </a:cubicBezTo>
                <a:cubicBezTo>
                  <a:pt x="421363" y="32375"/>
                  <a:pt x="421363" y="32375"/>
                  <a:pt x="421363" y="32375"/>
                </a:cubicBezTo>
                <a:close/>
                <a:moveTo>
                  <a:pt x="421363" y="28060"/>
                </a:moveTo>
                <a:cubicBezTo>
                  <a:pt x="423355" y="28060"/>
                  <a:pt x="421363" y="30217"/>
                  <a:pt x="423355" y="32375"/>
                </a:cubicBezTo>
                <a:cubicBezTo>
                  <a:pt x="421363" y="32375"/>
                  <a:pt x="421363" y="32375"/>
                  <a:pt x="421363" y="32375"/>
                </a:cubicBezTo>
                <a:close/>
                <a:moveTo>
                  <a:pt x="361686" y="26067"/>
                </a:moveTo>
                <a:cubicBezTo>
                  <a:pt x="374053" y="26067"/>
                  <a:pt x="374053" y="26067"/>
                  <a:pt x="374053" y="26067"/>
                </a:cubicBezTo>
                <a:cubicBezTo>
                  <a:pt x="382298" y="30189"/>
                  <a:pt x="382298" y="30189"/>
                  <a:pt x="382298" y="30189"/>
                </a:cubicBezTo>
                <a:cubicBezTo>
                  <a:pt x="390542" y="34312"/>
                  <a:pt x="398787" y="42556"/>
                  <a:pt x="398787" y="52862"/>
                </a:cubicBezTo>
                <a:cubicBezTo>
                  <a:pt x="398787" y="59046"/>
                  <a:pt x="396726" y="65229"/>
                  <a:pt x="392604" y="69351"/>
                </a:cubicBezTo>
                <a:cubicBezTo>
                  <a:pt x="388481" y="73474"/>
                  <a:pt x="380237" y="75535"/>
                  <a:pt x="374053" y="75535"/>
                </a:cubicBezTo>
                <a:cubicBezTo>
                  <a:pt x="369931" y="73474"/>
                  <a:pt x="365808" y="71412"/>
                  <a:pt x="365808" y="67290"/>
                </a:cubicBezTo>
                <a:cubicBezTo>
                  <a:pt x="365808" y="65229"/>
                  <a:pt x="365808" y="63169"/>
                  <a:pt x="367870" y="63169"/>
                </a:cubicBezTo>
                <a:cubicBezTo>
                  <a:pt x="369931" y="63169"/>
                  <a:pt x="371992" y="63169"/>
                  <a:pt x="371992" y="63169"/>
                </a:cubicBezTo>
                <a:cubicBezTo>
                  <a:pt x="371992" y="61108"/>
                  <a:pt x="369931" y="59046"/>
                  <a:pt x="371992" y="56985"/>
                </a:cubicBezTo>
                <a:cubicBezTo>
                  <a:pt x="371992" y="52862"/>
                  <a:pt x="374053" y="52862"/>
                  <a:pt x="376114" y="52862"/>
                </a:cubicBezTo>
                <a:cubicBezTo>
                  <a:pt x="378175" y="52862"/>
                  <a:pt x="380237" y="52862"/>
                  <a:pt x="382298" y="54923"/>
                </a:cubicBezTo>
                <a:cubicBezTo>
                  <a:pt x="382298" y="56985"/>
                  <a:pt x="382298" y="61108"/>
                  <a:pt x="382298" y="63169"/>
                </a:cubicBezTo>
                <a:cubicBezTo>
                  <a:pt x="380237" y="63169"/>
                  <a:pt x="378175" y="63169"/>
                  <a:pt x="380237" y="65229"/>
                </a:cubicBezTo>
                <a:cubicBezTo>
                  <a:pt x="382298" y="67290"/>
                  <a:pt x="386420" y="63169"/>
                  <a:pt x="388481" y="61108"/>
                </a:cubicBezTo>
                <a:cubicBezTo>
                  <a:pt x="390542" y="56985"/>
                  <a:pt x="390542" y="50801"/>
                  <a:pt x="390542" y="46679"/>
                </a:cubicBezTo>
                <a:cubicBezTo>
                  <a:pt x="384359" y="38435"/>
                  <a:pt x="378175" y="30189"/>
                  <a:pt x="367870" y="30189"/>
                </a:cubicBezTo>
                <a:cubicBezTo>
                  <a:pt x="361686" y="28128"/>
                  <a:pt x="355503" y="30189"/>
                  <a:pt x="349319" y="30189"/>
                </a:cubicBezTo>
                <a:cubicBezTo>
                  <a:pt x="349319" y="30189"/>
                  <a:pt x="349319" y="30189"/>
                  <a:pt x="349319" y="28128"/>
                </a:cubicBezTo>
                <a:cubicBezTo>
                  <a:pt x="353441" y="28128"/>
                  <a:pt x="357564" y="28128"/>
                  <a:pt x="361686" y="26067"/>
                </a:cubicBezTo>
                <a:close/>
                <a:moveTo>
                  <a:pt x="453449" y="14275"/>
                </a:moveTo>
                <a:lnTo>
                  <a:pt x="427592" y="16881"/>
                </a:lnTo>
                <a:lnTo>
                  <a:pt x="427592" y="21939"/>
                </a:lnTo>
                <a:cubicBezTo>
                  <a:pt x="425522" y="21939"/>
                  <a:pt x="425522" y="21939"/>
                  <a:pt x="425522" y="21939"/>
                </a:cubicBezTo>
                <a:cubicBezTo>
                  <a:pt x="423452" y="23993"/>
                  <a:pt x="421382" y="23993"/>
                  <a:pt x="423452" y="26047"/>
                </a:cubicBezTo>
                <a:cubicBezTo>
                  <a:pt x="421382" y="26047"/>
                  <a:pt x="421382" y="26047"/>
                  <a:pt x="421382" y="26047"/>
                </a:cubicBezTo>
                <a:cubicBezTo>
                  <a:pt x="421382" y="26047"/>
                  <a:pt x="421382" y="23993"/>
                  <a:pt x="419312" y="23993"/>
                </a:cubicBezTo>
                <a:cubicBezTo>
                  <a:pt x="417242" y="26047"/>
                  <a:pt x="419312" y="28101"/>
                  <a:pt x="419312" y="30155"/>
                </a:cubicBezTo>
                <a:cubicBezTo>
                  <a:pt x="419312" y="32209"/>
                  <a:pt x="419312" y="34263"/>
                  <a:pt x="417242" y="36317"/>
                </a:cubicBezTo>
                <a:cubicBezTo>
                  <a:pt x="413102" y="38372"/>
                  <a:pt x="411032" y="38372"/>
                  <a:pt x="408961" y="38372"/>
                </a:cubicBezTo>
                <a:cubicBezTo>
                  <a:pt x="406891" y="40426"/>
                  <a:pt x="406891" y="44534"/>
                  <a:pt x="404821" y="46589"/>
                </a:cubicBezTo>
                <a:cubicBezTo>
                  <a:pt x="402751" y="46589"/>
                  <a:pt x="400681" y="48643"/>
                  <a:pt x="400681" y="46589"/>
                </a:cubicBezTo>
                <a:cubicBezTo>
                  <a:pt x="398611" y="42480"/>
                  <a:pt x="394471" y="40426"/>
                  <a:pt x="394471" y="36317"/>
                </a:cubicBezTo>
                <a:cubicBezTo>
                  <a:pt x="398611" y="34263"/>
                  <a:pt x="402751" y="30155"/>
                  <a:pt x="402751" y="23993"/>
                </a:cubicBezTo>
                <a:cubicBezTo>
                  <a:pt x="404821" y="19883"/>
                  <a:pt x="404821" y="19883"/>
                  <a:pt x="404821" y="19883"/>
                </a:cubicBezTo>
                <a:cubicBezTo>
                  <a:pt x="408961" y="17829"/>
                  <a:pt x="415172" y="17829"/>
                  <a:pt x="419312" y="17829"/>
                </a:cubicBezTo>
                <a:lnTo>
                  <a:pt x="420079" y="17639"/>
                </a:lnTo>
                <a:lnTo>
                  <a:pt x="399049" y="19759"/>
                </a:lnTo>
                <a:lnTo>
                  <a:pt x="400779" y="19759"/>
                </a:lnTo>
                <a:cubicBezTo>
                  <a:pt x="400779" y="21846"/>
                  <a:pt x="400779" y="21846"/>
                  <a:pt x="400779" y="21846"/>
                </a:cubicBezTo>
                <a:cubicBezTo>
                  <a:pt x="400779" y="28106"/>
                  <a:pt x="396684" y="32280"/>
                  <a:pt x="392590" y="34367"/>
                </a:cubicBezTo>
                <a:cubicBezTo>
                  <a:pt x="390542" y="32280"/>
                  <a:pt x="388495" y="32280"/>
                  <a:pt x="388495" y="30194"/>
                </a:cubicBezTo>
                <a:cubicBezTo>
                  <a:pt x="388495" y="28106"/>
                  <a:pt x="392590" y="28106"/>
                  <a:pt x="394637" y="23933"/>
                </a:cubicBezTo>
                <a:lnTo>
                  <a:pt x="396561" y="20010"/>
                </a:lnTo>
                <a:lnTo>
                  <a:pt x="364940" y="23197"/>
                </a:lnTo>
                <a:lnTo>
                  <a:pt x="342257" y="30239"/>
                </a:lnTo>
                <a:lnTo>
                  <a:pt x="343196" y="30051"/>
                </a:lnTo>
                <a:cubicBezTo>
                  <a:pt x="345261" y="30051"/>
                  <a:pt x="347327" y="30051"/>
                  <a:pt x="347327" y="32117"/>
                </a:cubicBezTo>
                <a:cubicBezTo>
                  <a:pt x="345261" y="36249"/>
                  <a:pt x="343196" y="36249"/>
                  <a:pt x="341130" y="38315"/>
                </a:cubicBezTo>
                <a:cubicBezTo>
                  <a:pt x="339064" y="40380"/>
                  <a:pt x="336998" y="38315"/>
                  <a:pt x="334933" y="38315"/>
                </a:cubicBezTo>
                <a:cubicBezTo>
                  <a:pt x="334933" y="42446"/>
                  <a:pt x="332867" y="44511"/>
                  <a:pt x="328735" y="46578"/>
                </a:cubicBezTo>
                <a:cubicBezTo>
                  <a:pt x="322538" y="48643"/>
                  <a:pt x="316341" y="44511"/>
                  <a:pt x="310143" y="44511"/>
                </a:cubicBezTo>
                <a:cubicBezTo>
                  <a:pt x="310143" y="42446"/>
                  <a:pt x="310143" y="42446"/>
                  <a:pt x="310143" y="40380"/>
                </a:cubicBezTo>
                <a:cubicBezTo>
                  <a:pt x="316341" y="38315"/>
                  <a:pt x="324604" y="40380"/>
                  <a:pt x="330801" y="36249"/>
                </a:cubicBezTo>
                <a:lnTo>
                  <a:pt x="332253" y="33344"/>
                </a:lnTo>
                <a:lnTo>
                  <a:pt x="282503" y="48787"/>
                </a:lnTo>
                <a:lnTo>
                  <a:pt x="266569" y="57436"/>
                </a:lnTo>
                <a:lnTo>
                  <a:pt x="275245" y="56943"/>
                </a:lnTo>
                <a:cubicBezTo>
                  <a:pt x="279385" y="54884"/>
                  <a:pt x="283525" y="50768"/>
                  <a:pt x="285595" y="48710"/>
                </a:cubicBezTo>
                <a:cubicBezTo>
                  <a:pt x="286630" y="48195"/>
                  <a:pt x="287536" y="48066"/>
                  <a:pt x="288344" y="48195"/>
                </a:cubicBezTo>
                <a:cubicBezTo>
                  <a:pt x="290770" y="48581"/>
                  <a:pt x="292323" y="51282"/>
                  <a:pt x="293876" y="52826"/>
                </a:cubicBezTo>
                <a:cubicBezTo>
                  <a:pt x="293876" y="54884"/>
                  <a:pt x="293876" y="54884"/>
                  <a:pt x="293876" y="54884"/>
                </a:cubicBezTo>
                <a:cubicBezTo>
                  <a:pt x="287665" y="61059"/>
                  <a:pt x="281455" y="67236"/>
                  <a:pt x="275245" y="63118"/>
                </a:cubicBezTo>
                <a:cubicBezTo>
                  <a:pt x="273174" y="63118"/>
                  <a:pt x="273174" y="59002"/>
                  <a:pt x="271104" y="61059"/>
                </a:cubicBezTo>
                <a:cubicBezTo>
                  <a:pt x="269034" y="63118"/>
                  <a:pt x="266964" y="65177"/>
                  <a:pt x="262824" y="65177"/>
                </a:cubicBezTo>
                <a:cubicBezTo>
                  <a:pt x="260754" y="65177"/>
                  <a:pt x="258684" y="65177"/>
                  <a:pt x="258684" y="63118"/>
                </a:cubicBezTo>
                <a:lnTo>
                  <a:pt x="258684" y="61716"/>
                </a:lnTo>
                <a:lnTo>
                  <a:pt x="254731" y="63861"/>
                </a:lnTo>
                <a:lnTo>
                  <a:pt x="254731" y="65301"/>
                </a:lnTo>
                <a:cubicBezTo>
                  <a:pt x="244376" y="71449"/>
                  <a:pt x="236092" y="81695"/>
                  <a:pt x="234021" y="91940"/>
                </a:cubicBezTo>
                <a:cubicBezTo>
                  <a:pt x="234021" y="98088"/>
                  <a:pt x="234021" y="106285"/>
                  <a:pt x="240234" y="108334"/>
                </a:cubicBezTo>
                <a:cubicBezTo>
                  <a:pt x="242305" y="112432"/>
                  <a:pt x="248518" y="112432"/>
                  <a:pt x="252660" y="112432"/>
                </a:cubicBezTo>
                <a:cubicBezTo>
                  <a:pt x="254731" y="112432"/>
                  <a:pt x="256802" y="110383"/>
                  <a:pt x="258874" y="108334"/>
                </a:cubicBezTo>
                <a:cubicBezTo>
                  <a:pt x="256802" y="104236"/>
                  <a:pt x="254731" y="110383"/>
                  <a:pt x="250589" y="106285"/>
                </a:cubicBezTo>
                <a:cubicBezTo>
                  <a:pt x="248518" y="106285"/>
                  <a:pt x="248518" y="102186"/>
                  <a:pt x="248518" y="100137"/>
                </a:cubicBezTo>
                <a:cubicBezTo>
                  <a:pt x="250589" y="98088"/>
                  <a:pt x="252660" y="96039"/>
                  <a:pt x="254731" y="96039"/>
                </a:cubicBezTo>
                <a:cubicBezTo>
                  <a:pt x="256802" y="96039"/>
                  <a:pt x="258874" y="96039"/>
                  <a:pt x="260945" y="100137"/>
                </a:cubicBezTo>
                <a:cubicBezTo>
                  <a:pt x="263016" y="100137"/>
                  <a:pt x="265087" y="98088"/>
                  <a:pt x="267158" y="100137"/>
                </a:cubicBezTo>
                <a:cubicBezTo>
                  <a:pt x="271300" y="104236"/>
                  <a:pt x="271300" y="104236"/>
                  <a:pt x="271300" y="104236"/>
                </a:cubicBezTo>
                <a:cubicBezTo>
                  <a:pt x="271300" y="108334"/>
                  <a:pt x="269229" y="114482"/>
                  <a:pt x="263016" y="118580"/>
                </a:cubicBezTo>
                <a:cubicBezTo>
                  <a:pt x="256802" y="120629"/>
                  <a:pt x="250589" y="122678"/>
                  <a:pt x="244376" y="120629"/>
                </a:cubicBezTo>
                <a:cubicBezTo>
                  <a:pt x="240234" y="116531"/>
                  <a:pt x="234021" y="114482"/>
                  <a:pt x="231950" y="108334"/>
                </a:cubicBezTo>
                <a:cubicBezTo>
                  <a:pt x="227808" y="106285"/>
                  <a:pt x="227808" y="102186"/>
                  <a:pt x="227808" y="98088"/>
                </a:cubicBezTo>
                <a:cubicBezTo>
                  <a:pt x="227808" y="91940"/>
                  <a:pt x="227808" y="87842"/>
                  <a:pt x="229879" y="83744"/>
                </a:cubicBezTo>
                <a:cubicBezTo>
                  <a:pt x="231950" y="79646"/>
                  <a:pt x="235574" y="75547"/>
                  <a:pt x="239975" y="71961"/>
                </a:cubicBezTo>
                <a:lnTo>
                  <a:pt x="241882" y="70836"/>
                </a:lnTo>
                <a:lnTo>
                  <a:pt x="207903" y="89279"/>
                </a:lnTo>
                <a:lnTo>
                  <a:pt x="198095" y="97371"/>
                </a:lnTo>
                <a:lnTo>
                  <a:pt x="207409" y="91803"/>
                </a:lnTo>
                <a:cubicBezTo>
                  <a:pt x="209474" y="95919"/>
                  <a:pt x="213606" y="97978"/>
                  <a:pt x="219803" y="97978"/>
                </a:cubicBezTo>
                <a:cubicBezTo>
                  <a:pt x="221869" y="97978"/>
                  <a:pt x="226000" y="95919"/>
                  <a:pt x="223935" y="100037"/>
                </a:cubicBezTo>
                <a:cubicBezTo>
                  <a:pt x="223935" y="104153"/>
                  <a:pt x="230132" y="108270"/>
                  <a:pt x="223935" y="110328"/>
                </a:cubicBezTo>
                <a:cubicBezTo>
                  <a:pt x="221869" y="112386"/>
                  <a:pt x="217737" y="108270"/>
                  <a:pt x="215672" y="108270"/>
                </a:cubicBezTo>
                <a:cubicBezTo>
                  <a:pt x="213606" y="102095"/>
                  <a:pt x="211540" y="112386"/>
                  <a:pt x="207409" y="110328"/>
                </a:cubicBezTo>
                <a:cubicBezTo>
                  <a:pt x="205343" y="108270"/>
                  <a:pt x="201211" y="108270"/>
                  <a:pt x="203277" y="104153"/>
                </a:cubicBezTo>
                <a:cubicBezTo>
                  <a:pt x="199145" y="100037"/>
                  <a:pt x="195014" y="108270"/>
                  <a:pt x="192948" y="102095"/>
                </a:cubicBezTo>
                <a:lnTo>
                  <a:pt x="195733" y="99320"/>
                </a:lnTo>
                <a:lnTo>
                  <a:pt x="142906" y="142906"/>
                </a:lnTo>
                <a:lnTo>
                  <a:pt x="93538" y="202741"/>
                </a:lnTo>
                <a:lnTo>
                  <a:pt x="95078" y="202659"/>
                </a:lnTo>
                <a:cubicBezTo>
                  <a:pt x="96360" y="201886"/>
                  <a:pt x="97386" y="200855"/>
                  <a:pt x="98411" y="200855"/>
                </a:cubicBezTo>
                <a:cubicBezTo>
                  <a:pt x="100463" y="200855"/>
                  <a:pt x="102514" y="202917"/>
                  <a:pt x="104565" y="200855"/>
                </a:cubicBezTo>
                <a:cubicBezTo>
                  <a:pt x="106616" y="200855"/>
                  <a:pt x="106616" y="200855"/>
                  <a:pt x="106616" y="200855"/>
                </a:cubicBezTo>
                <a:cubicBezTo>
                  <a:pt x="108668" y="196732"/>
                  <a:pt x="110719" y="188484"/>
                  <a:pt x="118924" y="190546"/>
                </a:cubicBezTo>
                <a:cubicBezTo>
                  <a:pt x="120975" y="190546"/>
                  <a:pt x="123027" y="190546"/>
                  <a:pt x="125078" y="192608"/>
                </a:cubicBezTo>
                <a:cubicBezTo>
                  <a:pt x="127129" y="192608"/>
                  <a:pt x="127129" y="190546"/>
                  <a:pt x="129181" y="190546"/>
                </a:cubicBezTo>
                <a:cubicBezTo>
                  <a:pt x="131232" y="188484"/>
                  <a:pt x="133796" y="187968"/>
                  <a:pt x="136104" y="188484"/>
                </a:cubicBezTo>
                <a:cubicBezTo>
                  <a:pt x="138411" y="189000"/>
                  <a:pt x="140463" y="190546"/>
                  <a:pt x="141488" y="192608"/>
                </a:cubicBezTo>
                <a:cubicBezTo>
                  <a:pt x="137386" y="196732"/>
                  <a:pt x="135334" y="200855"/>
                  <a:pt x="133283" y="204979"/>
                </a:cubicBezTo>
                <a:cubicBezTo>
                  <a:pt x="131232" y="202917"/>
                  <a:pt x="127129" y="202917"/>
                  <a:pt x="123027" y="202917"/>
                </a:cubicBezTo>
                <a:cubicBezTo>
                  <a:pt x="120975" y="204979"/>
                  <a:pt x="118924" y="204979"/>
                  <a:pt x="116873" y="209103"/>
                </a:cubicBezTo>
                <a:cubicBezTo>
                  <a:pt x="114821" y="209103"/>
                  <a:pt x="114821" y="207041"/>
                  <a:pt x="112770" y="207041"/>
                </a:cubicBezTo>
                <a:cubicBezTo>
                  <a:pt x="106616" y="207041"/>
                  <a:pt x="104565" y="209103"/>
                  <a:pt x="100463" y="213227"/>
                </a:cubicBezTo>
                <a:cubicBezTo>
                  <a:pt x="96360" y="215289"/>
                  <a:pt x="96360" y="221474"/>
                  <a:pt x="96360" y="225598"/>
                </a:cubicBezTo>
                <a:cubicBezTo>
                  <a:pt x="98411" y="227660"/>
                  <a:pt x="98411" y="231783"/>
                  <a:pt x="100463" y="233846"/>
                </a:cubicBezTo>
                <a:cubicBezTo>
                  <a:pt x="98411" y="237969"/>
                  <a:pt x="96360" y="242093"/>
                  <a:pt x="98411" y="246217"/>
                </a:cubicBezTo>
                <a:cubicBezTo>
                  <a:pt x="98411" y="248279"/>
                  <a:pt x="100463" y="252402"/>
                  <a:pt x="102514" y="252402"/>
                </a:cubicBezTo>
                <a:cubicBezTo>
                  <a:pt x="102514" y="254464"/>
                  <a:pt x="102514" y="254464"/>
                  <a:pt x="102514" y="254464"/>
                </a:cubicBezTo>
                <a:cubicBezTo>
                  <a:pt x="100463" y="258588"/>
                  <a:pt x="98411" y="260650"/>
                  <a:pt x="94309" y="264774"/>
                </a:cubicBezTo>
                <a:cubicBezTo>
                  <a:pt x="92258" y="260650"/>
                  <a:pt x="88155" y="256526"/>
                  <a:pt x="90206" y="252402"/>
                </a:cubicBezTo>
                <a:cubicBezTo>
                  <a:pt x="86104" y="250340"/>
                  <a:pt x="94309" y="248279"/>
                  <a:pt x="90206" y="246217"/>
                </a:cubicBezTo>
                <a:cubicBezTo>
                  <a:pt x="86104" y="242093"/>
                  <a:pt x="84052" y="240031"/>
                  <a:pt x="84052" y="235907"/>
                </a:cubicBezTo>
                <a:cubicBezTo>
                  <a:pt x="84052" y="233846"/>
                  <a:pt x="88155" y="231783"/>
                  <a:pt x="88155" y="229722"/>
                </a:cubicBezTo>
                <a:cubicBezTo>
                  <a:pt x="90206" y="225598"/>
                  <a:pt x="86104" y="223536"/>
                  <a:pt x="86104" y="221474"/>
                </a:cubicBezTo>
                <a:lnTo>
                  <a:pt x="84787" y="216179"/>
                </a:lnTo>
                <a:lnTo>
                  <a:pt x="48787" y="282503"/>
                </a:lnTo>
                <a:lnTo>
                  <a:pt x="28714" y="347168"/>
                </a:lnTo>
                <a:lnTo>
                  <a:pt x="29491" y="347168"/>
                </a:lnTo>
                <a:lnTo>
                  <a:pt x="31887" y="347168"/>
                </a:lnTo>
                <a:lnTo>
                  <a:pt x="34626" y="351269"/>
                </a:lnTo>
                <a:cubicBezTo>
                  <a:pt x="34626" y="351269"/>
                  <a:pt x="30518" y="349219"/>
                  <a:pt x="32572" y="353320"/>
                </a:cubicBezTo>
                <a:cubicBezTo>
                  <a:pt x="32572" y="353320"/>
                  <a:pt x="32572" y="355370"/>
                  <a:pt x="34626" y="355370"/>
                </a:cubicBezTo>
                <a:cubicBezTo>
                  <a:pt x="36681" y="353320"/>
                  <a:pt x="38735" y="353320"/>
                  <a:pt x="40789" y="355370"/>
                </a:cubicBezTo>
                <a:cubicBezTo>
                  <a:pt x="42843" y="357421"/>
                  <a:pt x="44897" y="359472"/>
                  <a:pt x="46952" y="363573"/>
                </a:cubicBezTo>
                <a:cubicBezTo>
                  <a:pt x="46952" y="365623"/>
                  <a:pt x="44897" y="365623"/>
                  <a:pt x="44897" y="369724"/>
                </a:cubicBezTo>
                <a:cubicBezTo>
                  <a:pt x="46952" y="369724"/>
                  <a:pt x="49006" y="371775"/>
                  <a:pt x="51060" y="373826"/>
                </a:cubicBezTo>
                <a:cubicBezTo>
                  <a:pt x="51060" y="373826"/>
                  <a:pt x="53114" y="373826"/>
                  <a:pt x="53114" y="373826"/>
                </a:cubicBezTo>
                <a:cubicBezTo>
                  <a:pt x="51060" y="371775"/>
                  <a:pt x="49006" y="369724"/>
                  <a:pt x="46952" y="367674"/>
                </a:cubicBezTo>
                <a:cubicBezTo>
                  <a:pt x="46952" y="367674"/>
                  <a:pt x="46952" y="365623"/>
                  <a:pt x="49006" y="365623"/>
                </a:cubicBezTo>
                <a:cubicBezTo>
                  <a:pt x="49006" y="367674"/>
                  <a:pt x="51060" y="369724"/>
                  <a:pt x="53114" y="369724"/>
                </a:cubicBezTo>
                <a:cubicBezTo>
                  <a:pt x="55169" y="373826"/>
                  <a:pt x="51060" y="375876"/>
                  <a:pt x="55169" y="377927"/>
                </a:cubicBezTo>
                <a:cubicBezTo>
                  <a:pt x="53114" y="379977"/>
                  <a:pt x="53114" y="377927"/>
                  <a:pt x="51060" y="377927"/>
                </a:cubicBezTo>
                <a:cubicBezTo>
                  <a:pt x="46952" y="377927"/>
                  <a:pt x="42843" y="377927"/>
                  <a:pt x="38735" y="379977"/>
                </a:cubicBezTo>
                <a:cubicBezTo>
                  <a:pt x="36681" y="379977"/>
                  <a:pt x="36681" y="379977"/>
                  <a:pt x="36681" y="379977"/>
                </a:cubicBezTo>
                <a:cubicBezTo>
                  <a:pt x="36681" y="375876"/>
                  <a:pt x="35140" y="372800"/>
                  <a:pt x="32572" y="370493"/>
                </a:cubicBezTo>
                <a:lnTo>
                  <a:pt x="23091" y="365998"/>
                </a:lnTo>
                <a:lnTo>
                  <a:pt x="22704" y="369831"/>
                </a:lnTo>
                <a:lnTo>
                  <a:pt x="32510" y="373764"/>
                </a:lnTo>
                <a:cubicBezTo>
                  <a:pt x="32510" y="377843"/>
                  <a:pt x="36577" y="377843"/>
                  <a:pt x="34543" y="381922"/>
                </a:cubicBezTo>
                <a:cubicBezTo>
                  <a:pt x="34543" y="381922"/>
                  <a:pt x="32510" y="383961"/>
                  <a:pt x="30476" y="381922"/>
                </a:cubicBezTo>
                <a:cubicBezTo>
                  <a:pt x="28443" y="377843"/>
                  <a:pt x="26409" y="375804"/>
                  <a:pt x="22342" y="373764"/>
                </a:cubicBezTo>
                <a:lnTo>
                  <a:pt x="22342" y="373421"/>
                </a:lnTo>
                <a:lnTo>
                  <a:pt x="18904" y="407528"/>
                </a:lnTo>
                <a:lnTo>
                  <a:pt x="23531" y="395415"/>
                </a:lnTo>
                <a:cubicBezTo>
                  <a:pt x="27395" y="389754"/>
                  <a:pt x="32547" y="385123"/>
                  <a:pt x="38729" y="382035"/>
                </a:cubicBezTo>
                <a:cubicBezTo>
                  <a:pt x="40790" y="381006"/>
                  <a:pt x="43365" y="380492"/>
                  <a:pt x="45941" y="380492"/>
                </a:cubicBezTo>
                <a:cubicBezTo>
                  <a:pt x="48517" y="380492"/>
                  <a:pt x="51093" y="381006"/>
                  <a:pt x="53154" y="382035"/>
                </a:cubicBezTo>
                <a:cubicBezTo>
                  <a:pt x="57275" y="382035"/>
                  <a:pt x="57275" y="382035"/>
                  <a:pt x="57275" y="382035"/>
                </a:cubicBezTo>
                <a:cubicBezTo>
                  <a:pt x="61396" y="384094"/>
                  <a:pt x="67578" y="386152"/>
                  <a:pt x="69639" y="392328"/>
                </a:cubicBezTo>
                <a:cubicBezTo>
                  <a:pt x="71700" y="396444"/>
                  <a:pt x="73760" y="402619"/>
                  <a:pt x="71700" y="406736"/>
                </a:cubicBezTo>
                <a:cubicBezTo>
                  <a:pt x="71700" y="412911"/>
                  <a:pt x="65518" y="414970"/>
                  <a:pt x="59336" y="417028"/>
                </a:cubicBezTo>
                <a:cubicBezTo>
                  <a:pt x="57275" y="417028"/>
                  <a:pt x="55214" y="414970"/>
                  <a:pt x="53154" y="412911"/>
                </a:cubicBezTo>
                <a:cubicBezTo>
                  <a:pt x="53154" y="410853"/>
                  <a:pt x="55214" y="410853"/>
                  <a:pt x="53154" y="408795"/>
                </a:cubicBezTo>
                <a:cubicBezTo>
                  <a:pt x="51093" y="408795"/>
                  <a:pt x="49032" y="408795"/>
                  <a:pt x="49032" y="406736"/>
                </a:cubicBezTo>
                <a:cubicBezTo>
                  <a:pt x="49032" y="404678"/>
                  <a:pt x="46972" y="404678"/>
                  <a:pt x="49032" y="402619"/>
                </a:cubicBezTo>
                <a:cubicBezTo>
                  <a:pt x="51093" y="400561"/>
                  <a:pt x="53154" y="398503"/>
                  <a:pt x="55214" y="400561"/>
                </a:cubicBezTo>
                <a:cubicBezTo>
                  <a:pt x="57275" y="400561"/>
                  <a:pt x="59336" y="402619"/>
                  <a:pt x="59336" y="404678"/>
                </a:cubicBezTo>
                <a:cubicBezTo>
                  <a:pt x="63457" y="404678"/>
                  <a:pt x="63457" y="402619"/>
                  <a:pt x="63457" y="398503"/>
                </a:cubicBezTo>
                <a:cubicBezTo>
                  <a:pt x="61396" y="394386"/>
                  <a:pt x="55214" y="390269"/>
                  <a:pt x="51093" y="388211"/>
                </a:cubicBezTo>
                <a:cubicBezTo>
                  <a:pt x="42850" y="388211"/>
                  <a:pt x="36668" y="392328"/>
                  <a:pt x="30486" y="396444"/>
                </a:cubicBezTo>
                <a:cubicBezTo>
                  <a:pt x="24304" y="402619"/>
                  <a:pt x="20183" y="410853"/>
                  <a:pt x="18122" y="421145"/>
                </a:cubicBezTo>
                <a:lnTo>
                  <a:pt x="17531" y="421145"/>
                </a:lnTo>
                <a:lnTo>
                  <a:pt x="17251" y="423927"/>
                </a:lnTo>
                <a:lnTo>
                  <a:pt x="22190" y="427331"/>
                </a:lnTo>
                <a:cubicBezTo>
                  <a:pt x="24237" y="429393"/>
                  <a:pt x="22190" y="433516"/>
                  <a:pt x="20143" y="435578"/>
                </a:cubicBezTo>
                <a:cubicBezTo>
                  <a:pt x="22190" y="437640"/>
                  <a:pt x="26285" y="439702"/>
                  <a:pt x="26285" y="443826"/>
                </a:cubicBezTo>
                <a:cubicBezTo>
                  <a:pt x="26285" y="446919"/>
                  <a:pt x="24749" y="450011"/>
                  <a:pt x="22446" y="452846"/>
                </a:cubicBezTo>
                <a:lnTo>
                  <a:pt x="14888" y="459535"/>
                </a:lnTo>
                <a:lnTo>
                  <a:pt x="17110" y="481575"/>
                </a:lnTo>
                <a:lnTo>
                  <a:pt x="22348" y="485006"/>
                </a:lnTo>
                <a:cubicBezTo>
                  <a:pt x="24435" y="489107"/>
                  <a:pt x="28609" y="491158"/>
                  <a:pt x="26522" y="495259"/>
                </a:cubicBezTo>
                <a:cubicBezTo>
                  <a:pt x="24435" y="497309"/>
                  <a:pt x="26522" y="499360"/>
                  <a:pt x="24435" y="499360"/>
                </a:cubicBezTo>
                <a:cubicBezTo>
                  <a:pt x="24435" y="499360"/>
                  <a:pt x="20261" y="499360"/>
                  <a:pt x="20261" y="501410"/>
                </a:cubicBezTo>
                <a:cubicBezTo>
                  <a:pt x="22348" y="503461"/>
                  <a:pt x="24435" y="505512"/>
                  <a:pt x="24435" y="507562"/>
                </a:cubicBezTo>
                <a:cubicBezTo>
                  <a:pt x="24435" y="509613"/>
                  <a:pt x="24435" y="513714"/>
                  <a:pt x="22348" y="513714"/>
                </a:cubicBezTo>
                <a:lnTo>
                  <a:pt x="20350" y="513714"/>
                </a:lnTo>
                <a:lnTo>
                  <a:pt x="20882" y="518995"/>
                </a:lnTo>
                <a:lnTo>
                  <a:pt x="21132" y="519109"/>
                </a:lnTo>
                <a:cubicBezTo>
                  <a:pt x="21388" y="519881"/>
                  <a:pt x="21388" y="520911"/>
                  <a:pt x="22411" y="521940"/>
                </a:cubicBezTo>
                <a:cubicBezTo>
                  <a:pt x="26506" y="532232"/>
                  <a:pt x="36743" y="544582"/>
                  <a:pt x="46979" y="548699"/>
                </a:cubicBezTo>
                <a:cubicBezTo>
                  <a:pt x="53121" y="548699"/>
                  <a:pt x="59263" y="548699"/>
                  <a:pt x="63358" y="544582"/>
                </a:cubicBezTo>
                <a:cubicBezTo>
                  <a:pt x="65405" y="540465"/>
                  <a:pt x="67453" y="536348"/>
                  <a:pt x="65405" y="530173"/>
                </a:cubicBezTo>
                <a:cubicBezTo>
                  <a:pt x="63358" y="532232"/>
                  <a:pt x="63358" y="534290"/>
                  <a:pt x="61311" y="534290"/>
                </a:cubicBezTo>
                <a:cubicBezTo>
                  <a:pt x="57216" y="536348"/>
                  <a:pt x="55169" y="534290"/>
                  <a:pt x="51074" y="532232"/>
                </a:cubicBezTo>
                <a:cubicBezTo>
                  <a:pt x="51074" y="530173"/>
                  <a:pt x="51074" y="528115"/>
                  <a:pt x="51074" y="528115"/>
                </a:cubicBezTo>
                <a:cubicBezTo>
                  <a:pt x="51074" y="526056"/>
                  <a:pt x="51074" y="523998"/>
                  <a:pt x="53121" y="523998"/>
                </a:cubicBezTo>
                <a:cubicBezTo>
                  <a:pt x="55169" y="523998"/>
                  <a:pt x="57216" y="523998"/>
                  <a:pt x="57216" y="521940"/>
                </a:cubicBezTo>
                <a:cubicBezTo>
                  <a:pt x="55169" y="519881"/>
                  <a:pt x="57216" y="517823"/>
                  <a:pt x="59263" y="517823"/>
                </a:cubicBezTo>
                <a:cubicBezTo>
                  <a:pt x="60799" y="517308"/>
                  <a:pt x="62334" y="517180"/>
                  <a:pt x="63838" y="517341"/>
                </a:cubicBezTo>
                <a:cubicBezTo>
                  <a:pt x="68348" y="517823"/>
                  <a:pt x="72571" y="520910"/>
                  <a:pt x="75642" y="523998"/>
                </a:cubicBezTo>
                <a:cubicBezTo>
                  <a:pt x="79737" y="532232"/>
                  <a:pt x="75642" y="542523"/>
                  <a:pt x="71547" y="548699"/>
                </a:cubicBezTo>
                <a:cubicBezTo>
                  <a:pt x="65405" y="554874"/>
                  <a:pt x="55169" y="556932"/>
                  <a:pt x="46979" y="554874"/>
                </a:cubicBezTo>
                <a:cubicBezTo>
                  <a:pt x="40837" y="553845"/>
                  <a:pt x="35719" y="550243"/>
                  <a:pt x="31369" y="545611"/>
                </a:cubicBezTo>
                <a:lnTo>
                  <a:pt x="22280" y="532861"/>
                </a:lnTo>
                <a:lnTo>
                  <a:pt x="23197" y="541958"/>
                </a:lnTo>
                <a:lnTo>
                  <a:pt x="29605" y="562600"/>
                </a:lnTo>
                <a:lnTo>
                  <a:pt x="32688" y="561058"/>
                </a:lnTo>
                <a:cubicBezTo>
                  <a:pt x="34727" y="559019"/>
                  <a:pt x="34727" y="556980"/>
                  <a:pt x="36766" y="554940"/>
                </a:cubicBezTo>
                <a:cubicBezTo>
                  <a:pt x="38806" y="554940"/>
                  <a:pt x="38806" y="554940"/>
                  <a:pt x="40845" y="556980"/>
                </a:cubicBezTo>
                <a:cubicBezTo>
                  <a:pt x="42885" y="559019"/>
                  <a:pt x="40845" y="561058"/>
                  <a:pt x="40845" y="563098"/>
                </a:cubicBezTo>
                <a:cubicBezTo>
                  <a:pt x="38806" y="567177"/>
                  <a:pt x="34727" y="567177"/>
                  <a:pt x="32688" y="569216"/>
                </a:cubicBezTo>
                <a:lnTo>
                  <a:pt x="31308" y="568088"/>
                </a:lnTo>
                <a:lnTo>
                  <a:pt x="32309" y="571312"/>
                </a:lnTo>
                <a:lnTo>
                  <a:pt x="34687" y="571312"/>
                </a:lnTo>
                <a:cubicBezTo>
                  <a:pt x="38773" y="569258"/>
                  <a:pt x="42859" y="565149"/>
                  <a:pt x="44902" y="561041"/>
                </a:cubicBezTo>
                <a:cubicBezTo>
                  <a:pt x="44902" y="561041"/>
                  <a:pt x="42859" y="558987"/>
                  <a:pt x="44902" y="556932"/>
                </a:cubicBezTo>
                <a:cubicBezTo>
                  <a:pt x="48988" y="558987"/>
                  <a:pt x="53074" y="558987"/>
                  <a:pt x="55117" y="558987"/>
                </a:cubicBezTo>
                <a:cubicBezTo>
                  <a:pt x="55117" y="563095"/>
                  <a:pt x="57160" y="569258"/>
                  <a:pt x="53074" y="571312"/>
                </a:cubicBezTo>
                <a:cubicBezTo>
                  <a:pt x="51031" y="571312"/>
                  <a:pt x="51031" y="569258"/>
                  <a:pt x="48988" y="571312"/>
                </a:cubicBezTo>
                <a:cubicBezTo>
                  <a:pt x="51031" y="573366"/>
                  <a:pt x="53074" y="575420"/>
                  <a:pt x="53074" y="577475"/>
                </a:cubicBezTo>
                <a:cubicBezTo>
                  <a:pt x="51031" y="577475"/>
                  <a:pt x="51031" y="579529"/>
                  <a:pt x="48988" y="579529"/>
                </a:cubicBezTo>
                <a:cubicBezTo>
                  <a:pt x="46945" y="579529"/>
                  <a:pt x="44902" y="581583"/>
                  <a:pt x="42859" y="581583"/>
                </a:cubicBezTo>
                <a:cubicBezTo>
                  <a:pt x="40816" y="583637"/>
                  <a:pt x="42859" y="585692"/>
                  <a:pt x="40816" y="587746"/>
                </a:cubicBezTo>
                <a:lnTo>
                  <a:pt x="37870" y="589227"/>
                </a:lnTo>
                <a:lnTo>
                  <a:pt x="40525" y="597779"/>
                </a:lnTo>
                <a:lnTo>
                  <a:pt x="40727" y="598174"/>
                </a:lnTo>
                <a:cubicBezTo>
                  <a:pt x="40727" y="602231"/>
                  <a:pt x="42802" y="606289"/>
                  <a:pt x="44877" y="608318"/>
                </a:cubicBezTo>
                <a:lnTo>
                  <a:pt x="44877" y="611798"/>
                </a:lnTo>
                <a:lnTo>
                  <a:pt x="45351" y="613326"/>
                </a:lnTo>
                <a:lnTo>
                  <a:pt x="48989" y="620614"/>
                </a:lnTo>
                <a:cubicBezTo>
                  <a:pt x="48989" y="624734"/>
                  <a:pt x="53102" y="626793"/>
                  <a:pt x="53102" y="628853"/>
                </a:cubicBezTo>
                <a:lnTo>
                  <a:pt x="62766" y="650149"/>
                </a:lnTo>
                <a:lnTo>
                  <a:pt x="69047" y="661720"/>
                </a:lnTo>
                <a:lnTo>
                  <a:pt x="73664" y="670045"/>
                </a:lnTo>
                <a:lnTo>
                  <a:pt x="72613" y="668290"/>
                </a:lnTo>
                <a:lnTo>
                  <a:pt x="89279" y="698995"/>
                </a:lnTo>
                <a:lnTo>
                  <a:pt x="103689" y="716460"/>
                </a:lnTo>
                <a:lnTo>
                  <a:pt x="90114" y="696820"/>
                </a:lnTo>
                <a:cubicBezTo>
                  <a:pt x="83945" y="688582"/>
                  <a:pt x="77777" y="678284"/>
                  <a:pt x="73664" y="670045"/>
                </a:cubicBezTo>
                <a:cubicBezTo>
                  <a:pt x="77777" y="676224"/>
                  <a:pt x="81889" y="680343"/>
                  <a:pt x="83945" y="686522"/>
                </a:cubicBezTo>
                <a:cubicBezTo>
                  <a:pt x="88058" y="690641"/>
                  <a:pt x="90114" y="696820"/>
                  <a:pt x="94227" y="698880"/>
                </a:cubicBezTo>
                <a:cubicBezTo>
                  <a:pt x="96283" y="705059"/>
                  <a:pt x="100395" y="707118"/>
                  <a:pt x="102451" y="713297"/>
                </a:cubicBezTo>
                <a:lnTo>
                  <a:pt x="106088" y="719369"/>
                </a:lnTo>
                <a:lnTo>
                  <a:pt x="133970" y="753161"/>
                </a:lnTo>
                <a:lnTo>
                  <a:pt x="148037" y="766694"/>
                </a:lnTo>
                <a:cubicBezTo>
                  <a:pt x="152922" y="771564"/>
                  <a:pt x="158064" y="776178"/>
                  <a:pt x="164234" y="779254"/>
                </a:cubicBezTo>
                <a:cubicBezTo>
                  <a:pt x="172461" y="787456"/>
                  <a:pt x="182745" y="793608"/>
                  <a:pt x="190972" y="801810"/>
                </a:cubicBezTo>
                <a:cubicBezTo>
                  <a:pt x="199199" y="805911"/>
                  <a:pt x="203313" y="812063"/>
                  <a:pt x="211540" y="816164"/>
                </a:cubicBezTo>
                <a:cubicBezTo>
                  <a:pt x="211540" y="816164"/>
                  <a:pt x="211540" y="818215"/>
                  <a:pt x="211540" y="818215"/>
                </a:cubicBezTo>
                <a:cubicBezTo>
                  <a:pt x="211540" y="818215"/>
                  <a:pt x="209483" y="818215"/>
                  <a:pt x="209483" y="816164"/>
                </a:cubicBezTo>
                <a:lnTo>
                  <a:pt x="178100" y="793029"/>
                </a:lnTo>
                <a:lnTo>
                  <a:pt x="207903" y="817619"/>
                </a:lnTo>
                <a:cubicBezTo>
                  <a:pt x="277996" y="864973"/>
                  <a:pt x="362493" y="892623"/>
                  <a:pt x="453449" y="892623"/>
                </a:cubicBezTo>
                <a:cubicBezTo>
                  <a:pt x="483768" y="892623"/>
                  <a:pt x="513369" y="889551"/>
                  <a:pt x="541958" y="883701"/>
                </a:cubicBezTo>
                <a:lnTo>
                  <a:pt x="608451" y="863060"/>
                </a:lnTo>
                <a:lnTo>
                  <a:pt x="602238" y="861306"/>
                </a:lnTo>
                <a:cubicBezTo>
                  <a:pt x="599669" y="859501"/>
                  <a:pt x="597100" y="857438"/>
                  <a:pt x="594017" y="857438"/>
                </a:cubicBezTo>
                <a:cubicBezTo>
                  <a:pt x="591962" y="859501"/>
                  <a:pt x="589907" y="861564"/>
                  <a:pt x="587852" y="861564"/>
                </a:cubicBezTo>
                <a:cubicBezTo>
                  <a:pt x="583741" y="861564"/>
                  <a:pt x="581686" y="859501"/>
                  <a:pt x="579631" y="857438"/>
                </a:cubicBezTo>
                <a:cubicBezTo>
                  <a:pt x="577576" y="855375"/>
                  <a:pt x="577576" y="851248"/>
                  <a:pt x="573465" y="851248"/>
                </a:cubicBezTo>
                <a:cubicBezTo>
                  <a:pt x="571410" y="855375"/>
                  <a:pt x="569355" y="853312"/>
                  <a:pt x="567300" y="853312"/>
                </a:cubicBezTo>
                <a:cubicBezTo>
                  <a:pt x="563189" y="851248"/>
                  <a:pt x="563189" y="847122"/>
                  <a:pt x="561134" y="842996"/>
                </a:cubicBezTo>
                <a:cubicBezTo>
                  <a:pt x="563189" y="840933"/>
                  <a:pt x="565244" y="842996"/>
                  <a:pt x="569355" y="840933"/>
                </a:cubicBezTo>
                <a:cubicBezTo>
                  <a:pt x="573465" y="838869"/>
                  <a:pt x="573465" y="838869"/>
                  <a:pt x="573465" y="838869"/>
                </a:cubicBezTo>
                <a:cubicBezTo>
                  <a:pt x="577576" y="840933"/>
                  <a:pt x="577576" y="845059"/>
                  <a:pt x="581686" y="845059"/>
                </a:cubicBezTo>
                <a:cubicBezTo>
                  <a:pt x="585797" y="847122"/>
                  <a:pt x="589907" y="847122"/>
                  <a:pt x="591962" y="845059"/>
                </a:cubicBezTo>
                <a:cubicBezTo>
                  <a:pt x="596073" y="849185"/>
                  <a:pt x="600183" y="851248"/>
                  <a:pt x="606349" y="851248"/>
                </a:cubicBezTo>
                <a:cubicBezTo>
                  <a:pt x="610459" y="849185"/>
                  <a:pt x="616625" y="847122"/>
                  <a:pt x="618680" y="840933"/>
                </a:cubicBezTo>
                <a:cubicBezTo>
                  <a:pt x="620735" y="834743"/>
                  <a:pt x="620735" y="834743"/>
                  <a:pt x="620735" y="834743"/>
                </a:cubicBezTo>
                <a:cubicBezTo>
                  <a:pt x="624846" y="832680"/>
                  <a:pt x="628956" y="830617"/>
                  <a:pt x="631012" y="824428"/>
                </a:cubicBezTo>
                <a:cubicBezTo>
                  <a:pt x="631012" y="822365"/>
                  <a:pt x="628956" y="820301"/>
                  <a:pt x="628956" y="816175"/>
                </a:cubicBezTo>
                <a:cubicBezTo>
                  <a:pt x="633067" y="816175"/>
                  <a:pt x="637177" y="814112"/>
                  <a:pt x="641288" y="812049"/>
                </a:cubicBezTo>
                <a:cubicBezTo>
                  <a:pt x="642829" y="813596"/>
                  <a:pt x="643214" y="810501"/>
                  <a:pt x="644178" y="810598"/>
                </a:cubicBezTo>
                <a:cubicBezTo>
                  <a:pt x="644499" y="810631"/>
                  <a:pt x="644884" y="811017"/>
                  <a:pt x="645398" y="812049"/>
                </a:cubicBezTo>
                <a:cubicBezTo>
                  <a:pt x="647453" y="816175"/>
                  <a:pt x="647453" y="816175"/>
                  <a:pt x="647453" y="816175"/>
                </a:cubicBezTo>
                <a:cubicBezTo>
                  <a:pt x="647453" y="818238"/>
                  <a:pt x="647453" y="820301"/>
                  <a:pt x="645398" y="820301"/>
                </a:cubicBezTo>
                <a:cubicBezTo>
                  <a:pt x="645398" y="820301"/>
                  <a:pt x="645398" y="818238"/>
                  <a:pt x="645398" y="816175"/>
                </a:cubicBezTo>
                <a:cubicBezTo>
                  <a:pt x="643343" y="818238"/>
                  <a:pt x="645398" y="820301"/>
                  <a:pt x="643343" y="822365"/>
                </a:cubicBezTo>
                <a:cubicBezTo>
                  <a:pt x="641288" y="824428"/>
                  <a:pt x="639233" y="828554"/>
                  <a:pt x="641288" y="830617"/>
                </a:cubicBezTo>
                <a:lnTo>
                  <a:pt x="641288" y="834743"/>
                </a:lnTo>
                <a:cubicBezTo>
                  <a:pt x="641288" y="832680"/>
                  <a:pt x="641288" y="828554"/>
                  <a:pt x="639233" y="826491"/>
                </a:cubicBezTo>
                <a:cubicBezTo>
                  <a:pt x="637177" y="826491"/>
                  <a:pt x="637177" y="828554"/>
                  <a:pt x="637177" y="830617"/>
                </a:cubicBezTo>
                <a:cubicBezTo>
                  <a:pt x="639233" y="830617"/>
                  <a:pt x="639233" y="834743"/>
                  <a:pt x="639233" y="836806"/>
                </a:cubicBezTo>
                <a:cubicBezTo>
                  <a:pt x="639233" y="838869"/>
                  <a:pt x="637177" y="842996"/>
                  <a:pt x="633067" y="842996"/>
                </a:cubicBezTo>
                <a:cubicBezTo>
                  <a:pt x="631012" y="845059"/>
                  <a:pt x="624846" y="842996"/>
                  <a:pt x="626901" y="849185"/>
                </a:cubicBezTo>
                <a:cubicBezTo>
                  <a:pt x="628956" y="849185"/>
                  <a:pt x="628956" y="849185"/>
                  <a:pt x="628956" y="849185"/>
                </a:cubicBezTo>
                <a:cubicBezTo>
                  <a:pt x="631012" y="849185"/>
                  <a:pt x="628956" y="851248"/>
                  <a:pt x="628956" y="851248"/>
                </a:cubicBezTo>
                <a:lnTo>
                  <a:pt x="621102" y="859133"/>
                </a:lnTo>
                <a:lnTo>
                  <a:pt x="624396" y="858111"/>
                </a:lnTo>
                <a:cubicBezTo>
                  <a:pt x="650667" y="846999"/>
                  <a:pt x="675631" y="833404"/>
                  <a:pt x="698996" y="817619"/>
                </a:cubicBezTo>
                <a:lnTo>
                  <a:pt x="742184" y="781986"/>
                </a:lnTo>
                <a:lnTo>
                  <a:pt x="742184" y="779137"/>
                </a:lnTo>
                <a:cubicBezTo>
                  <a:pt x="740155" y="777086"/>
                  <a:pt x="738126" y="775035"/>
                  <a:pt x="736097" y="772985"/>
                </a:cubicBezTo>
                <a:cubicBezTo>
                  <a:pt x="736097" y="768884"/>
                  <a:pt x="738126" y="766833"/>
                  <a:pt x="740155" y="764783"/>
                </a:cubicBezTo>
                <a:cubicBezTo>
                  <a:pt x="740155" y="760681"/>
                  <a:pt x="738126" y="756580"/>
                  <a:pt x="742184" y="752479"/>
                </a:cubicBezTo>
                <a:cubicBezTo>
                  <a:pt x="746241" y="754530"/>
                  <a:pt x="748270" y="756580"/>
                  <a:pt x="752328" y="756580"/>
                </a:cubicBezTo>
                <a:cubicBezTo>
                  <a:pt x="754357" y="758631"/>
                  <a:pt x="752328" y="760681"/>
                  <a:pt x="752328" y="762732"/>
                </a:cubicBezTo>
                <a:lnTo>
                  <a:pt x="753706" y="772479"/>
                </a:lnTo>
                <a:lnTo>
                  <a:pt x="755862" y="770700"/>
                </a:lnTo>
                <a:lnTo>
                  <a:pt x="754423" y="760594"/>
                </a:lnTo>
                <a:cubicBezTo>
                  <a:pt x="755452" y="759562"/>
                  <a:pt x="755967" y="758529"/>
                  <a:pt x="756481" y="758012"/>
                </a:cubicBezTo>
                <a:cubicBezTo>
                  <a:pt x="756996" y="757496"/>
                  <a:pt x="757511" y="757496"/>
                  <a:pt x="758540" y="758529"/>
                </a:cubicBezTo>
                <a:cubicBezTo>
                  <a:pt x="762657" y="756463"/>
                  <a:pt x="758540" y="762660"/>
                  <a:pt x="758540" y="764726"/>
                </a:cubicBezTo>
                <a:lnTo>
                  <a:pt x="759521" y="767681"/>
                </a:lnTo>
                <a:lnTo>
                  <a:pt x="763992" y="763992"/>
                </a:lnTo>
                <a:lnTo>
                  <a:pt x="773185" y="752850"/>
                </a:lnTo>
                <a:lnTo>
                  <a:pt x="769388" y="754924"/>
                </a:lnTo>
                <a:cubicBezTo>
                  <a:pt x="763206" y="755950"/>
                  <a:pt x="756509" y="755437"/>
                  <a:pt x="750327" y="754411"/>
                </a:cubicBezTo>
                <a:cubicBezTo>
                  <a:pt x="744145" y="750306"/>
                  <a:pt x="737963" y="748254"/>
                  <a:pt x="735902" y="740044"/>
                </a:cubicBezTo>
                <a:cubicBezTo>
                  <a:pt x="735902" y="735939"/>
                  <a:pt x="731781" y="733887"/>
                  <a:pt x="733842" y="731835"/>
                </a:cubicBezTo>
                <a:cubicBezTo>
                  <a:pt x="733842" y="725678"/>
                  <a:pt x="735902" y="721573"/>
                  <a:pt x="740024" y="717468"/>
                </a:cubicBezTo>
                <a:cubicBezTo>
                  <a:pt x="742084" y="715416"/>
                  <a:pt x="745175" y="713877"/>
                  <a:pt x="748524" y="713364"/>
                </a:cubicBezTo>
                <a:cubicBezTo>
                  <a:pt x="751872" y="712851"/>
                  <a:pt x="755479" y="713364"/>
                  <a:pt x="758570" y="715416"/>
                </a:cubicBezTo>
                <a:cubicBezTo>
                  <a:pt x="760630" y="717468"/>
                  <a:pt x="760630" y="717468"/>
                  <a:pt x="760630" y="717468"/>
                </a:cubicBezTo>
                <a:cubicBezTo>
                  <a:pt x="760630" y="719521"/>
                  <a:pt x="762691" y="721573"/>
                  <a:pt x="760630" y="721573"/>
                </a:cubicBezTo>
                <a:cubicBezTo>
                  <a:pt x="758570" y="723625"/>
                  <a:pt x="758570" y="721573"/>
                  <a:pt x="756509" y="723625"/>
                </a:cubicBezTo>
                <a:cubicBezTo>
                  <a:pt x="756509" y="725678"/>
                  <a:pt x="758570" y="725678"/>
                  <a:pt x="758570" y="727730"/>
                </a:cubicBezTo>
                <a:cubicBezTo>
                  <a:pt x="760630" y="729782"/>
                  <a:pt x="758570" y="731835"/>
                  <a:pt x="756509" y="733887"/>
                </a:cubicBezTo>
                <a:cubicBezTo>
                  <a:pt x="754448" y="733887"/>
                  <a:pt x="752388" y="733887"/>
                  <a:pt x="750327" y="731835"/>
                </a:cubicBezTo>
                <a:cubicBezTo>
                  <a:pt x="746206" y="731835"/>
                  <a:pt x="752388" y="723625"/>
                  <a:pt x="746206" y="725678"/>
                </a:cubicBezTo>
                <a:cubicBezTo>
                  <a:pt x="742084" y="729782"/>
                  <a:pt x="746206" y="733887"/>
                  <a:pt x="744145" y="740044"/>
                </a:cubicBezTo>
                <a:cubicBezTo>
                  <a:pt x="746206" y="746201"/>
                  <a:pt x="754448" y="750306"/>
                  <a:pt x="762691" y="750306"/>
                </a:cubicBezTo>
                <a:cubicBezTo>
                  <a:pt x="765782" y="751332"/>
                  <a:pt x="769388" y="750819"/>
                  <a:pt x="772995" y="749793"/>
                </a:cubicBezTo>
                <a:lnTo>
                  <a:pt x="776803" y="748465"/>
                </a:lnTo>
                <a:lnTo>
                  <a:pt x="793532" y="728189"/>
                </a:lnTo>
                <a:lnTo>
                  <a:pt x="793532" y="723595"/>
                </a:lnTo>
                <a:cubicBezTo>
                  <a:pt x="795580" y="721537"/>
                  <a:pt x="797627" y="721537"/>
                  <a:pt x="797627" y="719478"/>
                </a:cubicBezTo>
                <a:cubicBezTo>
                  <a:pt x="797627" y="717420"/>
                  <a:pt x="797627" y="715362"/>
                  <a:pt x="797627" y="711245"/>
                </a:cubicBezTo>
                <a:lnTo>
                  <a:pt x="811976" y="705835"/>
                </a:lnTo>
                <a:lnTo>
                  <a:pt x="817619" y="698995"/>
                </a:lnTo>
                <a:lnTo>
                  <a:pt x="826265" y="683067"/>
                </a:lnTo>
                <a:lnTo>
                  <a:pt x="824408" y="678385"/>
                </a:lnTo>
                <a:cubicBezTo>
                  <a:pt x="824408" y="676315"/>
                  <a:pt x="826461" y="674245"/>
                  <a:pt x="826461" y="672175"/>
                </a:cubicBezTo>
                <a:cubicBezTo>
                  <a:pt x="828513" y="668034"/>
                  <a:pt x="830565" y="665964"/>
                  <a:pt x="832618" y="665964"/>
                </a:cubicBezTo>
                <a:lnTo>
                  <a:pt x="835659" y="665760"/>
                </a:lnTo>
                <a:lnTo>
                  <a:pt x="838775" y="660019"/>
                </a:lnTo>
                <a:lnTo>
                  <a:pt x="838775" y="655614"/>
                </a:lnTo>
                <a:lnTo>
                  <a:pt x="841784" y="654476"/>
                </a:lnTo>
                <a:lnTo>
                  <a:pt x="849076" y="641042"/>
                </a:lnTo>
                <a:lnTo>
                  <a:pt x="848852" y="626304"/>
                </a:lnTo>
                <a:cubicBezTo>
                  <a:pt x="847565" y="620650"/>
                  <a:pt x="844992" y="615511"/>
                  <a:pt x="840876" y="612427"/>
                </a:cubicBezTo>
                <a:cubicBezTo>
                  <a:pt x="834700" y="608315"/>
                  <a:pt x="828525" y="608315"/>
                  <a:pt x="824408" y="612427"/>
                </a:cubicBezTo>
                <a:cubicBezTo>
                  <a:pt x="822350" y="612427"/>
                  <a:pt x="818233" y="614483"/>
                  <a:pt x="818233" y="618594"/>
                </a:cubicBezTo>
                <a:cubicBezTo>
                  <a:pt x="820292" y="620650"/>
                  <a:pt x="822350" y="614483"/>
                  <a:pt x="824408" y="616538"/>
                </a:cubicBezTo>
                <a:cubicBezTo>
                  <a:pt x="828525" y="616538"/>
                  <a:pt x="828525" y="620650"/>
                  <a:pt x="828525" y="622706"/>
                </a:cubicBezTo>
                <a:cubicBezTo>
                  <a:pt x="830584" y="624762"/>
                  <a:pt x="830584" y="626818"/>
                  <a:pt x="828525" y="626818"/>
                </a:cubicBezTo>
                <a:cubicBezTo>
                  <a:pt x="826467" y="628874"/>
                  <a:pt x="824408" y="628874"/>
                  <a:pt x="824408" y="628874"/>
                </a:cubicBezTo>
                <a:cubicBezTo>
                  <a:pt x="822350" y="630929"/>
                  <a:pt x="818233" y="624762"/>
                  <a:pt x="818233" y="628874"/>
                </a:cubicBezTo>
                <a:cubicBezTo>
                  <a:pt x="814117" y="630929"/>
                  <a:pt x="812058" y="630929"/>
                  <a:pt x="810000" y="628874"/>
                </a:cubicBezTo>
                <a:cubicBezTo>
                  <a:pt x="805883" y="624762"/>
                  <a:pt x="803824" y="616538"/>
                  <a:pt x="810000" y="610371"/>
                </a:cubicBezTo>
                <a:cubicBezTo>
                  <a:pt x="814117" y="604203"/>
                  <a:pt x="822350" y="600092"/>
                  <a:pt x="832642" y="600092"/>
                </a:cubicBezTo>
                <a:cubicBezTo>
                  <a:pt x="832642" y="602148"/>
                  <a:pt x="832642" y="602148"/>
                  <a:pt x="832642" y="602148"/>
                </a:cubicBezTo>
                <a:cubicBezTo>
                  <a:pt x="838817" y="600092"/>
                  <a:pt x="842934" y="604203"/>
                  <a:pt x="847051" y="608315"/>
                </a:cubicBezTo>
                <a:lnTo>
                  <a:pt x="852959" y="633886"/>
                </a:lnTo>
                <a:lnTo>
                  <a:pt x="858111" y="624395"/>
                </a:lnTo>
                <a:lnTo>
                  <a:pt x="861443" y="613659"/>
                </a:lnTo>
                <a:lnTo>
                  <a:pt x="855326" y="614700"/>
                </a:lnTo>
                <a:cubicBezTo>
                  <a:pt x="853292" y="614700"/>
                  <a:pt x="853292" y="612625"/>
                  <a:pt x="853292" y="610550"/>
                </a:cubicBezTo>
                <a:lnTo>
                  <a:pt x="863485" y="607083"/>
                </a:lnTo>
                <a:lnTo>
                  <a:pt x="864162" y="604901"/>
                </a:lnTo>
                <a:lnTo>
                  <a:pt x="851027" y="606344"/>
                </a:lnTo>
                <a:cubicBezTo>
                  <a:pt x="851027" y="608392"/>
                  <a:pt x="851027" y="608392"/>
                  <a:pt x="851027" y="608392"/>
                </a:cubicBezTo>
                <a:cubicBezTo>
                  <a:pt x="846887" y="608392"/>
                  <a:pt x="846887" y="604297"/>
                  <a:pt x="844816" y="604297"/>
                </a:cubicBezTo>
                <a:cubicBezTo>
                  <a:pt x="842746" y="602250"/>
                  <a:pt x="840676" y="602250"/>
                  <a:pt x="840676" y="598155"/>
                </a:cubicBezTo>
                <a:cubicBezTo>
                  <a:pt x="840676" y="596108"/>
                  <a:pt x="844816" y="594061"/>
                  <a:pt x="846887" y="594061"/>
                </a:cubicBezTo>
                <a:cubicBezTo>
                  <a:pt x="848957" y="592013"/>
                  <a:pt x="851027" y="596108"/>
                  <a:pt x="853097" y="594061"/>
                </a:cubicBezTo>
                <a:cubicBezTo>
                  <a:pt x="853097" y="592013"/>
                  <a:pt x="853097" y="587919"/>
                  <a:pt x="857237" y="585871"/>
                </a:cubicBezTo>
                <a:cubicBezTo>
                  <a:pt x="861377" y="585871"/>
                  <a:pt x="863447" y="587919"/>
                  <a:pt x="865518" y="589966"/>
                </a:cubicBezTo>
                <a:lnTo>
                  <a:pt x="870252" y="585284"/>
                </a:lnTo>
                <a:lnTo>
                  <a:pt x="883701" y="541958"/>
                </a:lnTo>
                <a:cubicBezTo>
                  <a:pt x="889551" y="513369"/>
                  <a:pt x="892623" y="483768"/>
                  <a:pt x="892623" y="453449"/>
                </a:cubicBezTo>
                <a:lnTo>
                  <a:pt x="892448" y="451715"/>
                </a:lnTo>
                <a:lnTo>
                  <a:pt x="892136" y="452021"/>
                </a:lnTo>
                <a:lnTo>
                  <a:pt x="892423" y="451460"/>
                </a:lnTo>
                <a:lnTo>
                  <a:pt x="891876" y="446038"/>
                </a:lnTo>
                <a:lnTo>
                  <a:pt x="890266" y="450053"/>
                </a:lnTo>
                <a:cubicBezTo>
                  <a:pt x="884081" y="456223"/>
                  <a:pt x="884081" y="456223"/>
                  <a:pt x="884081" y="456223"/>
                </a:cubicBezTo>
                <a:cubicBezTo>
                  <a:pt x="884081" y="456223"/>
                  <a:pt x="884081" y="458280"/>
                  <a:pt x="886142" y="458280"/>
                </a:cubicBezTo>
                <a:cubicBezTo>
                  <a:pt x="888204" y="458280"/>
                  <a:pt x="884081" y="454167"/>
                  <a:pt x="888204" y="456223"/>
                </a:cubicBezTo>
                <a:cubicBezTo>
                  <a:pt x="888204" y="458280"/>
                  <a:pt x="890266" y="464450"/>
                  <a:pt x="886142" y="466507"/>
                </a:cubicBezTo>
                <a:cubicBezTo>
                  <a:pt x="886142" y="464450"/>
                  <a:pt x="888204" y="460337"/>
                  <a:pt x="886142" y="460337"/>
                </a:cubicBezTo>
                <a:cubicBezTo>
                  <a:pt x="884081" y="460337"/>
                  <a:pt x="886142" y="462394"/>
                  <a:pt x="884081" y="464450"/>
                </a:cubicBezTo>
                <a:cubicBezTo>
                  <a:pt x="884081" y="468564"/>
                  <a:pt x="882019" y="470621"/>
                  <a:pt x="877895" y="470621"/>
                </a:cubicBezTo>
                <a:cubicBezTo>
                  <a:pt x="875833" y="472678"/>
                  <a:pt x="873771" y="470621"/>
                  <a:pt x="871709" y="472678"/>
                </a:cubicBezTo>
                <a:cubicBezTo>
                  <a:pt x="871709" y="472678"/>
                  <a:pt x="871709" y="474734"/>
                  <a:pt x="873771" y="474734"/>
                </a:cubicBezTo>
                <a:cubicBezTo>
                  <a:pt x="875833" y="474734"/>
                  <a:pt x="873771" y="476791"/>
                  <a:pt x="873771" y="476791"/>
                </a:cubicBezTo>
                <a:cubicBezTo>
                  <a:pt x="873771" y="478848"/>
                  <a:pt x="873771" y="476791"/>
                  <a:pt x="871709" y="476791"/>
                </a:cubicBezTo>
                <a:cubicBezTo>
                  <a:pt x="871709" y="478848"/>
                  <a:pt x="867585" y="480905"/>
                  <a:pt x="863462" y="480905"/>
                </a:cubicBezTo>
                <a:cubicBezTo>
                  <a:pt x="861400" y="480905"/>
                  <a:pt x="859338" y="480905"/>
                  <a:pt x="859338" y="478848"/>
                </a:cubicBezTo>
                <a:cubicBezTo>
                  <a:pt x="859338" y="474734"/>
                  <a:pt x="857276" y="470621"/>
                  <a:pt x="857276" y="466507"/>
                </a:cubicBezTo>
                <a:lnTo>
                  <a:pt x="863592" y="463807"/>
                </a:lnTo>
                <a:lnTo>
                  <a:pt x="865576" y="464305"/>
                </a:lnTo>
                <a:lnTo>
                  <a:pt x="866428" y="462595"/>
                </a:lnTo>
                <a:lnTo>
                  <a:pt x="871709" y="460337"/>
                </a:lnTo>
                <a:cubicBezTo>
                  <a:pt x="871709" y="458280"/>
                  <a:pt x="871709" y="456223"/>
                  <a:pt x="871709" y="452110"/>
                </a:cubicBezTo>
                <a:cubicBezTo>
                  <a:pt x="875833" y="452110"/>
                  <a:pt x="879957" y="447996"/>
                  <a:pt x="879957" y="443883"/>
                </a:cubicBezTo>
                <a:cubicBezTo>
                  <a:pt x="882019" y="437712"/>
                  <a:pt x="879957" y="431542"/>
                  <a:pt x="873771" y="427429"/>
                </a:cubicBezTo>
                <a:cubicBezTo>
                  <a:pt x="869647" y="423315"/>
                  <a:pt x="869647" y="423315"/>
                  <a:pt x="869647" y="423315"/>
                </a:cubicBezTo>
                <a:lnTo>
                  <a:pt x="865576" y="417223"/>
                </a:lnTo>
                <a:lnTo>
                  <a:pt x="865576" y="417021"/>
                </a:lnTo>
                <a:lnTo>
                  <a:pt x="865304" y="416815"/>
                </a:lnTo>
                <a:lnTo>
                  <a:pt x="861400" y="410974"/>
                </a:lnTo>
                <a:cubicBezTo>
                  <a:pt x="857276" y="408918"/>
                  <a:pt x="857276" y="408918"/>
                  <a:pt x="857276" y="408918"/>
                </a:cubicBezTo>
                <a:cubicBezTo>
                  <a:pt x="859338" y="404804"/>
                  <a:pt x="857276" y="402747"/>
                  <a:pt x="857276" y="398634"/>
                </a:cubicBezTo>
                <a:cubicBezTo>
                  <a:pt x="857276" y="398634"/>
                  <a:pt x="857276" y="396577"/>
                  <a:pt x="859338" y="396577"/>
                </a:cubicBezTo>
                <a:cubicBezTo>
                  <a:pt x="863462" y="396577"/>
                  <a:pt x="867585" y="400691"/>
                  <a:pt x="869647" y="402747"/>
                </a:cubicBezTo>
                <a:cubicBezTo>
                  <a:pt x="869647" y="404804"/>
                  <a:pt x="869647" y="406861"/>
                  <a:pt x="869647" y="406861"/>
                </a:cubicBezTo>
                <a:cubicBezTo>
                  <a:pt x="871709" y="406861"/>
                  <a:pt x="875833" y="406861"/>
                  <a:pt x="877895" y="406861"/>
                </a:cubicBezTo>
                <a:cubicBezTo>
                  <a:pt x="882019" y="408918"/>
                  <a:pt x="882019" y="410974"/>
                  <a:pt x="884081" y="415088"/>
                </a:cubicBezTo>
                <a:cubicBezTo>
                  <a:pt x="884081" y="417145"/>
                  <a:pt x="879957" y="421258"/>
                  <a:pt x="886142" y="423315"/>
                </a:cubicBezTo>
                <a:lnTo>
                  <a:pt x="889970" y="427134"/>
                </a:lnTo>
                <a:lnTo>
                  <a:pt x="883701" y="364940"/>
                </a:lnTo>
                <a:lnTo>
                  <a:pt x="860654" y="290695"/>
                </a:lnTo>
                <a:lnTo>
                  <a:pt x="858399" y="290020"/>
                </a:lnTo>
                <a:cubicBezTo>
                  <a:pt x="856861" y="288484"/>
                  <a:pt x="855323" y="287460"/>
                  <a:pt x="853273" y="291555"/>
                </a:cubicBezTo>
                <a:cubicBezTo>
                  <a:pt x="851222" y="291555"/>
                  <a:pt x="849172" y="291555"/>
                  <a:pt x="847121" y="291555"/>
                </a:cubicBezTo>
                <a:cubicBezTo>
                  <a:pt x="843020" y="289508"/>
                  <a:pt x="845070" y="283366"/>
                  <a:pt x="838919" y="285413"/>
                </a:cubicBezTo>
                <a:cubicBezTo>
                  <a:pt x="836868" y="287460"/>
                  <a:pt x="834818" y="285413"/>
                  <a:pt x="832767" y="283366"/>
                </a:cubicBezTo>
                <a:cubicBezTo>
                  <a:pt x="830716" y="281318"/>
                  <a:pt x="830716" y="279271"/>
                  <a:pt x="832767" y="277224"/>
                </a:cubicBezTo>
                <a:cubicBezTo>
                  <a:pt x="834818" y="275176"/>
                  <a:pt x="836868" y="273129"/>
                  <a:pt x="838919" y="271082"/>
                </a:cubicBezTo>
                <a:cubicBezTo>
                  <a:pt x="840969" y="273129"/>
                  <a:pt x="844045" y="274665"/>
                  <a:pt x="847377" y="275176"/>
                </a:cubicBezTo>
                <a:lnTo>
                  <a:pt x="853458" y="273931"/>
                </a:lnTo>
                <a:lnTo>
                  <a:pt x="852394" y="271971"/>
                </a:lnTo>
                <a:lnTo>
                  <a:pt x="849059" y="273074"/>
                </a:lnTo>
                <a:cubicBezTo>
                  <a:pt x="844909" y="271015"/>
                  <a:pt x="840759" y="271015"/>
                  <a:pt x="838684" y="268957"/>
                </a:cubicBezTo>
                <a:cubicBezTo>
                  <a:pt x="838684" y="266899"/>
                  <a:pt x="840759" y="264840"/>
                  <a:pt x="840759" y="262782"/>
                </a:cubicBezTo>
                <a:lnTo>
                  <a:pt x="848062" y="263989"/>
                </a:lnTo>
                <a:lnTo>
                  <a:pt x="840523" y="250100"/>
                </a:lnTo>
                <a:lnTo>
                  <a:pt x="840936" y="256511"/>
                </a:lnTo>
                <a:cubicBezTo>
                  <a:pt x="840936" y="260642"/>
                  <a:pt x="836808" y="266840"/>
                  <a:pt x="834744" y="270971"/>
                </a:cubicBezTo>
                <a:cubicBezTo>
                  <a:pt x="830615" y="275103"/>
                  <a:pt x="824423" y="283366"/>
                  <a:pt x="816166" y="281300"/>
                </a:cubicBezTo>
                <a:cubicBezTo>
                  <a:pt x="807909" y="281300"/>
                  <a:pt x="801717" y="279234"/>
                  <a:pt x="797589" y="270971"/>
                </a:cubicBezTo>
                <a:cubicBezTo>
                  <a:pt x="795524" y="268905"/>
                  <a:pt x="795524" y="264774"/>
                  <a:pt x="795524" y="262708"/>
                </a:cubicBezTo>
                <a:cubicBezTo>
                  <a:pt x="795524" y="258576"/>
                  <a:pt x="797589" y="254445"/>
                  <a:pt x="799653" y="252379"/>
                </a:cubicBezTo>
                <a:cubicBezTo>
                  <a:pt x="801717" y="252379"/>
                  <a:pt x="803781" y="252379"/>
                  <a:pt x="803781" y="252379"/>
                </a:cubicBezTo>
                <a:cubicBezTo>
                  <a:pt x="805845" y="252379"/>
                  <a:pt x="805845" y="258576"/>
                  <a:pt x="807909" y="256511"/>
                </a:cubicBezTo>
                <a:cubicBezTo>
                  <a:pt x="809974" y="252379"/>
                  <a:pt x="812038" y="254445"/>
                  <a:pt x="814102" y="254445"/>
                </a:cubicBezTo>
                <a:cubicBezTo>
                  <a:pt x="816166" y="256511"/>
                  <a:pt x="818230" y="258576"/>
                  <a:pt x="818230" y="262708"/>
                </a:cubicBezTo>
                <a:cubicBezTo>
                  <a:pt x="816166" y="264774"/>
                  <a:pt x="814102" y="264774"/>
                  <a:pt x="812038" y="266840"/>
                </a:cubicBezTo>
                <a:cubicBezTo>
                  <a:pt x="809974" y="266840"/>
                  <a:pt x="805845" y="262708"/>
                  <a:pt x="805845" y="266840"/>
                </a:cubicBezTo>
                <a:cubicBezTo>
                  <a:pt x="807909" y="270971"/>
                  <a:pt x="812038" y="273037"/>
                  <a:pt x="816166" y="273037"/>
                </a:cubicBezTo>
                <a:cubicBezTo>
                  <a:pt x="822359" y="275103"/>
                  <a:pt x="826487" y="270971"/>
                  <a:pt x="830615" y="266840"/>
                </a:cubicBezTo>
                <a:cubicBezTo>
                  <a:pt x="833711" y="262708"/>
                  <a:pt x="835260" y="257027"/>
                  <a:pt x="835518" y="251088"/>
                </a:cubicBezTo>
                <a:lnTo>
                  <a:pt x="833118" y="236456"/>
                </a:lnTo>
                <a:lnTo>
                  <a:pt x="827085" y="225342"/>
                </a:lnTo>
                <a:lnTo>
                  <a:pt x="826566" y="225598"/>
                </a:lnTo>
                <a:cubicBezTo>
                  <a:pt x="824491" y="225598"/>
                  <a:pt x="822417" y="221490"/>
                  <a:pt x="820342" y="219435"/>
                </a:cubicBezTo>
                <a:cubicBezTo>
                  <a:pt x="818267" y="217381"/>
                  <a:pt x="820342" y="215327"/>
                  <a:pt x="818267" y="215327"/>
                </a:cubicBezTo>
                <a:cubicBezTo>
                  <a:pt x="816192" y="217381"/>
                  <a:pt x="814117" y="215327"/>
                  <a:pt x="812042" y="215327"/>
                </a:cubicBezTo>
                <a:cubicBezTo>
                  <a:pt x="807891" y="211218"/>
                  <a:pt x="805816" y="207110"/>
                  <a:pt x="805816" y="203001"/>
                </a:cubicBezTo>
                <a:lnTo>
                  <a:pt x="807635" y="195801"/>
                </a:lnTo>
                <a:lnTo>
                  <a:pt x="794914" y="180384"/>
                </a:lnTo>
                <a:lnTo>
                  <a:pt x="787319" y="180384"/>
                </a:lnTo>
                <a:cubicBezTo>
                  <a:pt x="783241" y="176276"/>
                  <a:pt x="777122" y="174222"/>
                  <a:pt x="777122" y="168059"/>
                </a:cubicBezTo>
                <a:cubicBezTo>
                  <a:pt x="775083" y="166005"/>
                  <a:pt x="781201" y="163950"/>
                  <a:pt x="777122" y="161896"/>
                </a:cubicBezTo>
                <a:cubicBezTo>
                  <a:pt x="773044" y="161896"/>
                  <a:pt x="771004" y="159842"/>
                  <a:pt x="768965" y="157788"/>
                </a:cubicBezTo>
                <a:cubicBezTo>
                  <a:pt x="768965" y="155734"/>
                  <a:pt x="768965" y="153680"/>
                  <a:pt x="768965" y="151626"/>
                </a:cubicBezTo>
                <a:lnTo>
                  <a:pt x="770804" y="151162"/>
                </a:lnTo>
                <a:lnTo>
                  <a:pt x="767693" y="147391"/>
                </a:lnTo>
                <a:lnTo>
                  <a:pt x="765805" y="147234"/>
                </a:lnTo>
                <a:cubicBezTo>
                  <a:pt x="764775" y="146460"/>
                  <a:pt x="763744" y="145428"/>
                  <a:pt x="762714" y="145428"/>
                </a:cubicBezTo>
                <a:cubicBezTo>
                  <a:pt x="758593" y="141299"/>
                  <a:pt x="754471" y="141299"/>
                  <a:pt x="750350" y="139235"/>
                </a:cubicBezTo>
                <a:cubicBezTo>
                  <a:pt x="746229" y="141299"/>
                  <a:pt x="744168" y="137171"/>
                  <a:pt x="740047" y="139235"/>
                </a:cubicBezTo>
                <a:cubicBezTo>
                  <a:pt x="731804" y="141299"/>
                  <a:pt x="723561" y="143363"/>
                  <a:pt x="721500" y="151621"/>
                </a:cubicBezTo>
                <a:cubicBezTo>
                  <a:pt x="719440" y="155749"/>
                  <a:pt x="719440" y="159877"/>
                  <a:pt x="721500" y="161941"/>
                </a:cubicBezTo>
                <a:cubicBezTo>
                  <a:pt x="723561" y="164006"/>
                  <a:pt x="723561" y="168134"/>
                  <a:pt x="725622" y="166070"/>
                </a:cubicBezTo>
                <a:cubicBezTo>
                  <a:pt x="727682" y="164006"/>
                  <a:pt x="721500" y="159877"/>
                  <a:pt x="725622" y="157813"/>
                </a:cubicBezTo>
                <a:cubicBezTo>
                  <a:pt x="727682" y="153684"/>
                  <a:pt x="731804" y="153684"/>
                  <a:pt x="735925" y="155749"/>
                </a:cubicBezTo>
                <a:cubicBezTo>
                  <a:pt x="737986" y="155749"/>
                  <a:pt x="740047" y="159877"/>
                  <a:pt x="740047" y="161941"/>
                </a:cubicBezTo>
                <a:cubicBezTo>
                  <a:pt x="740047" y="164006"/>
                  <a:pt x="740047" y="166070"/>
                  <a:pt x="737986" y="168134"/>
                </a:cubicBezTo>
                <a:cubicBezTo>
                  <a:pt x="737986" y="168134"/>
                  <a:pt x="740047" y="168134"/>
                  <a:pt x="740047" y="170198"/>
                </a:cubicBezTo>
                <a:cubicBezTo>
                  <a:pt x="740047" y="172262"/>
                  <a:pt x="737986" y="174326"/>
                  <a:pt x="735925" y="176390"/>
                </a:cubicBezTo>
                <a:cubicBezTo>
                  <a:pt x="729743" y="178454"/>
                  <a:pt x="723561" y="176390"/>
                  <a:pt x="717379" y="172262"/>
                </a:cubicBezTo>
                <a:cubicBezTo>
                  <a:pt x="713258" y="168134"/>
                  <a:pt x="711197" y="159877"/>
                  <a:pt x="711197" y="151621"/>
                </a:cubicBezTo>
                <a:cubicBezTo>
                  <a:pt x="713258" y="143363"/>
                  <a:pt x="721500" y="135108"/>
                  <a:pt x="731804" y="133042"/>
                </a:cubicBezTo>
                <a:cubicBezTo>
                  <a:pt x="734895" y="132010"/>
                  <a:pt x="737986" y="131495"/>
                  <a:pt x="741077" y="131753"/>
                </a:cubicBezTo>
                <a:cubicBezTo>
                  <a:pt x="744168" y="132010"/>
                  <a:pt x="747259" y="133042"/>
                  <a:pt x="750350" y="135108"/>
                </a:cubicBezTo>
                <a:lnTo>
                  <a:pt x="759084" y="138857"/>
                </a:lnTo>
                <a:lnTo>
                  <a:pt x="736097" y="119890"/>
                </a:lnTo>
                <a:lnTo>
                  <a:pt x="736097" y="128914"/>
                </a:lnTo>
                <a:cubicBezTo>
                  <a:pt x="734039" y="128914"/>
                  <a:pt x="731980" y="130978"/>
                  <a:pt x="731980" y="128914"/>
                </a:cubicBezTo>
                <a:cubicBezTo>
                  <a:pt x="729922" y="126848"/>
                  <a:pt x="725805" y="122715"/>
                  <a:pt x="727863" y="118585"/>
                </a:cubicBezTo>
                <a:lnTo>
                  <a:pt x="730218" y="115040"/>
                </a:lnTo>
                <a:lnTo>
                  <a:pt x="728513" y="113633"/>
                </a:lnTo>
                <a:lnTo>
                  <a:pt x="725672" y="120761"/>
                </a:lnTo>
                <a:cubicBezTo>
                  <a:pt x="723614" y="124892"/>
                  <a:pt x="725672" y="126957"/>
                  <a:pt x="727731" y="131090"/>
                </a:cubicBezTo>
                <a:cubicBezTo>
                  <a:pt x="723614" y="133155"/>
                  <a:pt x="719497" y="137286"/>
                  <a:pt x="715380" y="135221"/>
                </a:cubicBezTo>
                <a:cubicBezTo>
                  <a:pt x="713322" y="133155"/>
                  <a:pt x="713322" y="129024"/>
                  <a:pt x="715380" y="126957"/>
                </a:cubicBezTo>
                <a:cubicBezTo>
                  <a:pt x="715380" y="126957"/>
                  <a:pt x="717439" y="124892"/>
                  <a:pt x="715380" y="122826"/>
                </a:cubicBezTo>
                <a:cubicBezTo>
                  <a:pt x="713322" y="120761"/>
                  <a:pt x="709205" y="116629"/>
                  <a:pt x="711263" y="112497"/>
                </a:cubicBezTo>
                <a:cubicBezTo>
                  <a:pt x="713322" y="112497"/>
                  <a:pt x="715380" y="110432"/>
                  <a:pt x="713322" y="108366"/>
                </a:cubicBezTo>
                <a:lnTo>
                  <a:pt x="713322" y="101099"/>
                </a:lnTo>
                <a:lnTo>
                  <a:pt x="698996" y="89279"/>
                </a:lnTo>
                <a:cubicBezTo>
                  <a:pt x="628903" y="41925"/>
                  <a:pt x="544405" y="14275"/>
                  <a:pt x="453449" y="14275"/>
                </a:cubicBezTo>
                <a:close/>
                <a:moveTo>
                  <a:pt x="453449" y="0"/>
                </a:moveTo>
                <a:cubicBezTo>
                  <a:pt x="703882" y="0"/>
                  <a:pt x="906898" y="203016"/>
                  <a:pt x="906898" y="453449"/>
                </a:cubicBezTo>
                <a:cubicBezTo>
                  <a:pt x="906898" y="703882"/>
                  <a:pt x="703882" y="906898"/>
                  <a:pt x="453449" y="906898"/>
                </a:cubicBezTo>
                <a:cubicBezTo>
                  <a:pt x="203016" y="906898"/>
                  <a:pt x="0" y="703882"/>
                  <a:pt x="0" y="453449"/>
                </a:cubicBezTo>
                <a:cubicBezTo>
                  <a:pt x="0" y="203016"/>
                  <a:pt x="203016" y="0"/>
                  <a:pt x="453449" y="0"/>
                </a:cubicBezTo>
                <a:close/>
              </a:path>
            </a:pathLst>
          </a:custGeom>
          <a:solidFill>
            <a:srgbClr val="004DA1"/>
          </a:solidFill>
          <a:ln w="12700" cap="flat" cmpd="sng" algn="ctr">
            <a:noFill/>
            <a:prstDash val="solid"/>
            <a:miter lim="800000"/>
          </a:ln>
          <a:effectLst/>
        </p:spPr>
        <p:txBody>
          <a:bodyPr wrap="square"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zh-CN" altLang="en-US" sz="2200" b="1" i="0" u="none" strike="noStrike" kern="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rPr>
              <a:t>服务</a:t>
            </a:r>
          </a:p>
        </p:txBody>
      </p:sp>
      <p:sp>
        <p:nvSpPr>
          <p:cNvPr id="12" name="任意多边形 3">
            <a:extLst>
              <a:ext uri="{FF2B5EF4-FFF2-40B4-BE49-F238E27FC236}">
                <a16:creationId xmlns:a16="http://schemas.microsoft.com/office/drawing/2014/main" id="{8EDEB00C-74AD-4D4B-BBCF-EAE992F9C60A}"/>
              </a:ext>
            </a:extLst>
          </p:cNvPr>
          <p:cNvSpPr/>
          <p:nvPr/>
        </p:nvSpPr>
        <p:spPr>
          <a:xfrm>
            <a:off x="4883420" y="2571750"/>
            <a:ext cx="1239795" cy="1239795"/>
          </a:xfrm>
          <a:custGeom>
            <a:avLst/>
            <a:gdLst>
              <a:gd name="connsiteX0" fmla="*/ 435734 w 906898"/>
              <a:gd name="connsiteY0" fmla="*/ 875766 h 906898"/>
              <a:gd name="connsiteX1" fmla="*/ 439812 w 906898"/>
              <a:gd name="connsiteY1" fmla="*/ 878048 h 906898"/>
              <a:gd name="connsiteX2" fmla="*/ 443891 w 906898"/>
              <a:gd name="connsiteY2" fmla="*/ 882106 h 906898"/>
              <a:gd name="connsiteX3" fmla="*/ 443891 w 906898"/>
              <a:gd name="connsiteY3" fmla="*/ 890222 h 906898"/>
              <a:gd name="connsiteX4" fmla="*/ 437773 w 906898"/>
              <a:gd name="connsiteY4" fmla="*/ 890222 h 906898"/>
              <a:gd name="connsiteX5" fmla="*/ 435733 w 906898"/>
              <a:gd name="connsiteY5" fmla="*/ 882106 h 906898"/>
              <a:gd name="connsiteX6" fmla="*/ 431655 w 906898"/>
              <a:gd name="connsiteY6" fmla="*/ 878048 h 906898"/>
              <a:gd name="connsiteX7" fmla="*/ 435734 w 906898"/>
              <a:gd name="connsiteY7" fmla="*/ 875766 h 906898"/>
              <a:gd name="connsiteX8" fmla="*/ 464542 w 906898"/>
              <a:gd name="connsiteY8" fmla="*/ 873791 h 906898"/>
              <a:gd name="connsiteX9" fmla="*/ 464542 w 906898"/>
              <a:gd name="connsiteY9" fmla="*/ 877908 h 906898"/>
              <a:gd name="connsiteX10" fmla="*/ 462472 w 906898"/>
              <a:gd name="connsiteY10" fmla="*/ 875850 h 906898"/>
              <a:gd name="connsiteX11" fmla="*/ 464542 w 906898"/>
              <a:gd name="connsiteY11" fmla="*/ 873791 h 906898"/>
              <a:gd name="connsiteX12" fmla="*/ 365619 w 906898"/>
              <a:gd name="connsiteY12" fmla="*/ 868820 h 906898"/>
              <a:gd name="connsiteX13" fmla="*/ 370516 w 906898"/>
              <a:gd name="connsiteY13" fmla="*/ 869015 h 906898"/>
              <a:gd name="connsiteX14" fmla="*/ 376100 w 906898"/>
              <a:gd name="connsiteY14" fmla="*/ 871888 h 906898"/>
              <a:gd name="connsiteX15" fmla="*/ 376100 w 906898"/>
              <a:gd name="connsiteY15" fmla="*/ 878085 h 906898"/>
              <a:gd name="connsiteX16" fmla="*/ 388495 w 906898"/>
              <a:gd name="connsiteY16" fmla="*/ 878085 h 906898"/>
              <a:gd name="connsiteX17" fmla="*/ 388495 w 906898"/>
              <a:gd name="connsiteY17" fmla="*/ 884282 h 906898"/>
              <a:gd name="connsiteX18" fmla="*/ 371969 w 906898"/>
              <a:gd name="connsiteY18" fmla="*/ 880151 h 906898"/>
              <a:gd name="connsiteX19" fmla="*/ 363706 w 906898"/>
              <a:gd name="connsiteY19" fmla="*/ 878085 h 906898"/>
              <a:gd name="connsiteX20" fmla="*/ 353377 w 906898"/>
              <a:gd name="connsiteY20" fmla="*/ 873953 h 906898"/>
              <a:gd name="connsiteX21" fmla="*/ 365619 w 906898"/>
              <a:gd name="connsiteY21" fmla="*/ 868820 h 906898"/>
              <a:gd name="connsiteX22" fmla="*/ 443065 w 906898"/>
              <a:gd name="connsiteY22" fmla="*/ 860926 h 906898"/>
              <a:gd name="connsiteX23" fmla="*/ 445911 w 906898"/>
              <a:gd name="connsiteY23" fmla="*/ 861441 h 906898"/>
              <a:gd name="connsiteX24" fmla="*/ 450051 w 906898"/>
              <a:gd name="connsiteY24" fmla="*/ 863499 h 906898"/>
              <a:gd name="connsiteX25" fmla="*/ 450051 w 906898"/>
              <a:gd name="connsiteY25" fmla="*/ 871733 h 906898"/>
              <a:gd name="connsiteX26" fmla="*/ 456262 w 906898"/>
              <a:gd name="connsiteY26" fmla="*/ 869674 h 906898"/>
              <a:gd name="connsiteX27" fmla="*/ 462472 w 906898"/>
              <a:gd name="connsiteY27" fmla="*/ 875850 h 906898"/>
              <a:gd name="connsiteX28" fmla="*/ 460402 w 906898"/>
              <a:gd name="connsiteY28" fmla="*/ 882025 h 906898"/>
              <a:gd name="connsiteX29" fmla="*/ 462472 w 906898"/>
              <a:gd name="connsiteY29" fmla="*/ 882025 h 906898"/>
              <a:gd name="connsiteX30" fmla="*/ 464542 w 906898"/>
              <a:gd name="connsiteY30" fmla="*/ 879966 h 906898"/>
              <a:gd name="connsiteX31" fmla="*/ 468682 w 906898"/>
              <a:gd name="connsiteY31" fmla="*/ 882025 h 906898"/>
              <a:gd name="connsiteX32" fmla="*/ 470752 w 906898"/>
              <a:gd name="connsiteY32" fmla="*/ 890258 h 906898"/>
              <a:gd name="connsiteX33" fmla="*/ 464542 w 906898"/>
              <a:gd name="connsiteY33" fmla="*/ 890258 h 906898"/>
              <a:gd name="connsiteX34" fmla="*/ 447981 w 906898"/>
              <a:gd name="connsiteY34" fmla="*/ 890258 h 906898"/>
              <a:gd name="connsiteX35" fmla="*/ 445911 w 906898"/>
              <a:gd name="connsiteY35" fmla="*/ 882025 h 906898"/>
              <a:gd name="connsiteX36" fmla="*/ 437631 w 906898"/>
              <a:gd name="connsiteY36" fmla="*/ 873791 h 906898"/>
              <a:gd name="connsiteX37" fmla="*/ 441771 w 906898"/>
              <a:gd name="connsiteY37" fmla="*/ 863499 h 906898"/>
              <a:gd name="connsiteX38" fmla="*/ 443065 w 906898"/>
              <a:gd name="connsiteY38" fmla="*/ 860926 h 906898"/>
              <a:gd name="connsiteX39" fmla="*/ 372933 w 906898"/>
              <a:gd name="connsiteY39" fmla="*/ 854195 h 906898"/>
              <a:gd name="connsiteX40" fmla="*/ 378120 w 906898"/>
              <a:gd name="connsiteY40" fmla="*/ 857307 h 906898"/>
              <a:gd name="connsiteX41" fmla="*/ 378120 w 906898"/>
              <a:gd name="connsiteY41" fmla="*/ 863532 h 906898"/>
              <a:gd name="connsiteX42" fmla="*/ 363595 w 906898"/>
              <a:gd name="connsiteY42" fmla="*/ 865607 h 906898"/>
              <a:gd name="connsiteX43" fmla="*/ 367745 w 906898"/>
              <a:gd name="connsiteY43" fmla="*/ 857307 h 906898"/>
              <a:gd name="connsiteX44" fmla="*/ 372933 w 906898"/>
              <a:gd name="connsiteY44" fmla="*/ 854195 h 906898"/>
              <a:gd name="connsiteX45" fmla="*/ 304101 w 906898"/>
              <a:gd name="connsiteY45" fmla="*/ 854167 h 906898"/>
              <a:gd name="connsiteX46" fmla="*/ 310276 w 906898"/>
              <a:gd name="connsiteY46" fmla="*/ 855435 h 906898"/>
              <a:gd name="connsiteX47" fmla="*/ 312335 w 906898"/>
              <a:gd name="connsiteY47" fmla="*/ 859493 h 906898"/>
              <a:gd name="connsiteX48" fmla="*/ 322627 w 906898"/>
              <a:gd name="connsiteY48" fmla="*/ 857464 h 906898"/>
              <a:gd name="connsiteX49" fmla="*/ 330860 w 906898"/>
              <a:gd name="connsiteY49" fmla="*/ 863551 h 906898"/>
              <a:gd name="connsiteX50" fmla="*/ 330860 w 906898"/>
              <a:gd name="connsiteY50" fmla="*/ 871666 h 906898"/>
              <a:gd name="connsiteX51" fmla="*/ 320568 w 906898"/>
              <a:gd name="connsiteY51" fmla="*/ 865580 h 906898"/>
              <a:gd name="connsiteX52" fmla="*/ 312335 w 906898"/>
              <a:gd name="connsiteY52" fmla="*/ 861522 h 906898"/>
              <a:gd name="connsiteX53" fmla="*/ 306159 w 906898"/>
              <a:gd name="connsiteY53" fmla="*/ 863551 h 906898"/>
              <a:gd name="connsiteX54" fmla="*/ 297926 w 906898"/>
              <a:gd name="connsiteY54" fmla="*/ 857464 h 906898"/>
              <a:gd name="connsiteX55" fmla="*/ 304101 w 906898"/>
              <a:gd name="connsiteY55" fmla="*/ 854167 h 906898"/>
              <a:gd name="connsiteX56" fmla="*/ 441781 w 906898"/>
              <a:gd name="connsiteY56" fmla="*/ 853406 h 906898"/>
              <a:gd name="connsiteX57" fmla="*/ 443939 w 906898"/>
              <a:gd name="connsiteY57" fmla="*/ 857390 h 906898"/>
              <a:gd name="connsiteX58" fmla="*/ 441781 w 906898"/>
              <a:gd name="connsiteY58" fmla="*/ 861374 h 906898"/>
              <a:gd name="connsiteX59" fmla="*/ 441781 w 906898"/>
              <a:gd name="connsiteY59" fmla="*/ 857390 h 906898"/>
              <a:gd name="connsiteX60" fmla="*/ 441781 w 906898"/>
              <a:gd name="connsiteY60" fmla="*/ 853406 h 906898"/>
              <a:gd name="connsiteX61" fmla="*/ 451621 w 906898"/>
              <a:gd name="connsiteY61" fmla="*/ 843320 h 906898"/>
              <a:gd name="connsiteX62" fmla="*/ 451981 w 906898"/>
              <a:gd name="connsiteY62" fmla="*/ 843372 h 906898"/>
              <a:gd name="connsiteX63" fmla="*/ 452239 w 906898"/>
              <a:gd name="connsiteY63" fmla="*/ 845173 h 906898"/>
              <a:gd name="connsiteX64" fmla="*/ 324585 w 906898"/>
              <a:gd name="connsiteY64" fmla="*/ 843114 h 906898"/>
              <a:gd name="connsiteX65" fmla="*/ 330728 w 906898"/>
              <a:gd name="connsiteY65" fmla="*/ 847193 h 906898"/>
              <a:gd name="connsiteX66" fmla="*/ 330728 w 906898"/>
              <a:gd name="connsiteY66" fmla="*/ 857390 h 906898"/>
              <a:gd name="connsiteX67" fmla="*/ 320491 w 906898"/>
              <a:gd name="connsiteY67" fmla="*/ 853312 h 906898"/>
              <a:gd name="connsiteX68" fmla="*/ 320491 w 906898"/>
              <a:gd name="connsiteY68" fmla="*/ 847193 h 906898"/>
              <a:gd name="connsiteX69" fmla="*/ 324585 w 906898"/>
              <a:gd name="connsiteY69" fmla="*/ 843114 h 906898"/>
              <a:gd name="connsiteX70" fmla="*/ 374871 w 906898"/>
              <a:gd name="connsiteY70" fmla="*/ 842849 h 906898"/>
              <a:gd name="connsiteX71" fmla="*/ 382092 w 906898"/>
              <a:gd name="connsiteY71" fmla="*/ 844907 h 906898"/>
              <a:gd name="connsiteX72" fmla="*/ 390345 w 906898"/>
              <a:gd name="connsiteY72" fmla="*/ 844907 h 906898"/>
              <a:gd name="connsiteX73" fmla="*/ 394471 w 906898"/>
              <a:gd name="connsiteY73" fmla="*/ 849024 h 906898"/>
              <a:gd name="connsiteX74" fmla="*/ 392408 w 906898"/>
              <a:gd name="connsiteY74" fmla="*/ 855199 h 906898"/>
              <a:gd name="connsiteX75" fmla="*/ 388282 w 906898"/>
              <a:gd name="connsiteY75" fmla="*/ 859316 h 906898"/>
              <a:gd name="connsiteX76" fmla="*/ 390345 w 906898"/>
              <a:gd name="connsiteY76" fmla="*/ 863433 h 906898"/>
              <a:gd name="connsiteX77" fmla="*/ 377966 w 906898"/>
              <a:gd name="connsiteY77" fmla="*/ 871666 h 906898"/>
              <a:gd name="connsiteX78" fmla="*/ 375903 w 906898"/>
              <a:gd name="connsiteY78" fmla="*/ 867550 h 906898"/>
              <a:gd name="connsiteX79" fmla="*/ 382092 w 906898"/>
              <a:gd name="connsiteY79" fmla="*/ 863433 h 906898"/>
              <a:gd name="connsiteX80" fmla="*/ 380029 w 906898"/>
              <a:gd name="connsiteY80" fmla="*/ 855199 h 906898"/>
              <a:gd name="connsiteX81" fmla="*/ 369713 w 906898"/>
              <a:gd name="connsiteY81" fmla="*/ 853141 h 906898"/>
              <a:gd name="connsiteX82" fmla="*/ 365587 w 906898"/>
              <a:gd name="connsiteY82" fmla="*/ 855199 h 906898"/>
              <a:gd name="connsiteX83" fmla="*/ 367650 w 906898"/>
              <a:gd name="connsiteY83" fmla="*/ 846966 h 906898"/>
              <a:gd name="connsiteX84" fmla="*/ 374871 w 906898"/>
              <a:gd name="connsiteY84" fmla="*/ 842849 h 906898"/>
              <a:gd name="connsiteX85" fmla="*/ 414287 w 906898"/>
              <a:gd name="connsiteY85" fmla="*/ 835842 h 906898"/>
              <a:gd name="connsiteX86" fmla="*/ 425291 w 906898"/>
              <a:gd name="connsiteY86" fmla="*/ 836870 h 906898"/>
              <a:gd name="connsiteX87" fmla="*/ 429386 w 906898"/>
              <a:gd name="connsiteY87" fmla="*/ 840982 h 906898"/>
              <a:gd name="connsiteX88" fmla="*/ 437575 w 906898"/>
              <a:gd name="connsiteY88" fmla="*/ 855373 h 906898"/>
              <a:gd name="connsiteX89" fmla="*/ 433481 w 906898"/>
              <a:gd name="connsiteY89" fmla="*/ 873876 h 906898"/>
              <a:gd name="connsiteX90" fmla="*/ 417102 w 906898"/>
              <a:gd name="connsiteY90" fmla="*/ 884155 h 906898"/>
              <a:gd name="connsiteX91" fmla="*/ 392534 w 906898"/>
              <a:gd name="connsiteY91" fmla="*/ 884155 h 906898"/>
              <a:gd name="connsiteX92" fmla="*/ 394582 w 906898"/>
              <a:gd name="connsiteY92" fmla="*/ 882099 h 906898"/>
              <a:gd name="connsiteX93" fmla="*/ 425291 w 906898"/>
              <a:gd name="connsiteY93" fmla="*/ 873876 h 906898"/>
              <a:gd name="connsiteX94" fmla="*/ 431433 w 906898"/>
              <a:gd name="connsiteY94" fmla="*/ 857429 h 906898"/>
              <a:gd name="connsiteX95" fmla="*/ 423244 w 906898"/>
              <a:gd name="connsiteY95" fmla="*/ 845094 h 906898"/>
              <a:gd name="connsiteX96" fmla="*/ 417102 w 906898"/>
              <a:gd name="connsiteY96" fmla="*/ 845094 h 906898"/>
              <a:gd name="connsiteX97" fmla="*/ 421197 w 906898"/>
              <a:gd name="connsiteY97" fmla="*/ 851261 h 906898"/>
              <a:gd name="connsiteX98" fmla="*/ 417102 w 906898"/>
              <a:gd name="connsiteY98" fmla="*/ 857429 h 906898"/>
              <a:gd name="connsiteX99" fmla="*/ 410960 w 906898"/>
              <a:gd name="connsiteY99" fmla="*/ 857429 h 906898"/>
              <a:gd name="connsiteX100" fmla="*/ 406865 w 906898"/>
              <a:gd name="connsiteY100" fmla="*/ 851261 h 906898"/>
              <a:gd name="connsiteX101" fmla="*/ 402771 w 906898"/>
              <a:gd name="connsiteY101" fmla="*/ 847150 h 906898"/>
              <a:gd name="connsiteX102" fmla="*/ 404818 w 906898"/>
              <a:gd name="connsiteY102" fmla="*/ 840982 h 906898"/>
              <a:gd name="connsiteX103" fmla="*/ 414287 w 906898"/>
              <a:gd name="connsiteY103" fmla="*/ 835842 h 906898"/>
              <a:gd name="connsiteX104" fmla="*/ 351245 w 906898"/>
              <a:gd name="connsiteY104" fmla="*/ 831270 h 906898"/>
              <a:gd name="connsiteX105" fmla="*/ 359478 w 906898"/>
              <a:gd name="connsiteY105" fmla="*/ 832557 h 906898"/>
              <a:gd name="connsiteX106" fmla="*/ 361537 w 906898"/>
              <a:gd name="connsiteY106" fmla="*/ 842849 h 906898"/>
              <a:gd name="connsiteX107" fmla="*/ 359478 w 906898"/>
              <a:gd name="connsiteY107" fmla="*/ 846966 h 906898"/>
              <a:gd name="connsiteX108" fmla="*/ 363595 w 906898"/>
              <a:gd name="connsiteY108" fmla="*/ 855199 h 906898"/>
              <a:gd name="connsiteX109" fmla="*/ 351245 w 906898"/>
              <a:gd name="connsiteY109" fmla="*/ 871666 h 906898"/>
              <a:gd name="connsiteX110" fmla="*/ 347128 w 906898"/>
              <a:gd name="connsiteY110" fmla="*/ 867550 h 906898"/>
              <a:gd name="connsiteX111" fmla="*/ 336836 w 906898"/>
              <a:gd name="connsiteY111" fmla="*/ 867550 h 906898"/>
              <a:gd name="connsiteX112" fmla="*/ 332719 w 906898"/>
              <a:gd name="connsiteY112" fmla="*/ 853141 h 906898"/>
              <a:gd name="connsiteX113" fmla="*/ 332719 w 906898"/>
              <a:gd name="connsiteY113" fmla="*/ 846966 h 906898"/>
              <a:gd name="connsiteX114" fmla="*/ 340953 w 906898"/>
              <a:gd name="connsiteY114" fmla="*/ 842849 h 906898"/>
              <a:gd name="connsiteX115" fmla="*/ 343011 w 906898"/>
              <a:gd name="connsiteY115" fmla="*/ 834615 h 906898"/>
              <a:gd name="connsiteX116" fmla="*/ 351245 w 906898"/>
              <a:gd name="connsiteY116" fmla="*/ 831270 h 906898"/>
              <a:gd name="connsiteX117" fmla="*/ 258794 w 906898"/>
              <a:gd name="connsiteY117" fmla="*/ 828507 h 906898"/>
              <a:gd name="connsiteX118" fmla="*/ 262926 w 906898"/>
              <a:gd name="connsiteY118" fmla="*/ 830593 h 906898"/>
              <a:gd name="connsiteX119" fmla="*/ 260860 w 906898"/>
              <a:gd name="connsiteY119" fmla="*/ 834767 h 906898"/>
              <a:gd name="connsiteX120" fmla="*/ 248466 w 906898"/>
              <a:gd name="connsiteY120" fmla="*/ 836854 h 906898"/>
              <a:gd name="connsiteX121" fmla="*/ 246400 w 906898"/>
              <a:gd name="connsiteY121" fmla="*/ 832680 h 906898"/>
              <a:gd name="connsiteX122" fmla="*/ 258794 w 906898"/>
              <a:gd name="connsiteY122" fmla="*/ 828507 h 906898"/>
              <a:gd name="connsiteX123" fmla="*/ 511733 w 906898"/>
              <a:gd name="connsiteY123" fmla="*/ 824523 h 906898"/>
              <a:gd name="connsiteX124" fmla="*/ 517908 w 906898"/>
              <a:gd name="connsiteY124" fmla="*/ 830623 h 906898"/>
              <a:gd name="connsiteX125" fmla="*/ 538492 w 906898"/>
              <a:gd name="connsiteY125" fmla="*/ 836724 h 906898"/>
              <a:gd name="connsiteX126" fmla="*/ 519966 w 906898"/>
              <a:gd name="connsiteY126" fmla="*/ 836724 h 906898"/>
              <a:gd name="connsiteX127" fmla="*/ 511733 w 906898"/>
              <a:gd name="connsiteY127" fmla="*/ 826556 h 906898"/>
              <a:gd name="connsiteX128" fmla="*/ 511733 w 906898"/>
              <a:gd name="connsiteY128" fmla="*/ 824523 h 906898"/>
              <a:gd name="connsiteX129" fmla="*/ 314393 w 906898"/>
              <a:gd name="connsiteY129" fmla="*/ 824523 h 906898"/>
              <a:gd name="connsiteX130" fmla="*/ 320568 w 906898"/>
              <a:gd name="connsiteY130" fmla="*/ 826581 h 906898"/>
              <a:gd name="connsiteX131" fmla="*/ 322627 w 906898"/>
              <a:gd name="connsiteY131" fmla="*/ 832756 h 906898"/>
              <a:gd name="connsiteX132" fmla="*/ 332919 w 906898"/>
              <a:gd name="connsiteY132" fmla="*/ 832756 h 906898"/>
              <a:gd name="connsiteX133" fmla="*/ 334977 w 906898"/>
              <a:gd name="connsiteY133" fmla="*/ 840990 h 906898"/>
              <a:gd name="connsiteX134" fmla="*/ 332919 w 906898"/>
              <a:gd name="connsiteY134" fmla="*/ 845106 h 906898"/>
              <a:gd name="connsiteX135" fmla="*/ 330860 w 906898"/>
              <a:gd name="connsiteY135" fmla="*/ 843048 h 906898"/>
              <a:gd name="connsiteX136" fmla="*/ 322627 w 906898"/>
              <a:gd name="connsiteY136" fmla="*/ 840990 h 906898"/>
              <a:gd name="connsiteX137" fmla="*/ 316451 w 906898"/>
              <a:gd name="connsiteY137" fmla="*/ 849223 h 906898"/>
              <a:gd name="connsiteX138" fmla="*/ 316451 w 906898"/>
              <a:gd name="connsiteY138" fmla="*/ 853340 h 906898"/>
              <a:gd name="connsiteX139" fmla="*/ 314393 w 906898"/>
              <a:gd name="connsiteY139" fmla="*/ 855398 h 906898"/>
              <a:gd name="connsiteX140" fmla="*/ 308218 w 906898"/>
              <a:gd name="connsiteY140" fmla="*/ 845106 h 906898"/>
              <a:gd name="connsiteX141" fmla="*/ 310276 w 906898"/>
              <a:gd name="connsiteY141" fmla="*/ 838931 h 906898"/>
              <a:gd name="connsiteX142" fmla="*/ 308218 w 906898"/>
              <a:gd name="connsiteY142" fmla="*/ 828639 h 906898"/>
              <a:gd name="connsiteX143" fmla="*/ 314393 w 906898"/>
              <a:gd name="connsiteY143" fmla="*/ 824523 h 906898"/>
              <a:gd name="connsiteX144" fmla="*/ 506728 w 906898"/>
              <a:gd name="connsiteY144" fmla="*/ 822104 h 906898"/>
              <a:gd name="connsiteX145" fmla="*/ 509631 w 906898"/>
              <a:gd name="connsiteY145" fmla="*/ 830499 h 906898"/>
              <a:gd name="connsiteX146" fmla="*/ 519952 w 906898"/>
              <a:gd name="connsiteY146" fmla="*/ 840791 h 906898"/>
              <a:gd name="connsiteX147" fmla="*/ 542658 w 906898"/>
              <a:gd name="connsiteY147" fmla="*/ 838732 h 906898"/>
              <a:gd name="connsiteX148" fmla="*/ 548850 w 906898"/>
              <a:gd name="connsiteY148" fmla="*/ 842849 h 906898"/>
              <a:gd name="connsiteX149" fmla="*/ 544722 w 906898"/>
              <a:gd name="connsiteY149" fmla="*/ 844907 h 906898"/>
              <a:gd name="connsiteX150" fmla="*/ 538529 w 906898"/>
              <a:gd name="connsiteY150" fmla="*/ 842849 h 906898"/>
              <a:gd name="connsiteX151" fmla="*/ 534401 w 906898"/>
              <a:gd name="connsiteY151" fmla="*/ 849024 h 906898"/>
              <a:gd name="connsiteX152" fmla="*/ 526144 w 906898"/>
              <a:gd name="connsiteY152" fmla="*/ 846966 h 906898"/>
              <a:gd name="connsiteX153" fmla="*/ 517888 w 906898"/>
              <a:gd name="connsiteY153" fmla="*/ 849024 h 906898"/>
              <a:gd name="connsiteX154" fmla="*/ 515823 w 906898"/>
              <a:gd name="connsiteY154" fmla="*/ 844907 h 906898"/>
              <a:gd name="connsiteX155" fmla="*/ 513759 w 906898"/>
              <a:gd name="connsiteY155" fmla="*/ 840791 h 906898"/>
              <a:gd name="connsiteX156" fmla="*/ 507567 w 906898"/>
              <a:gd name="connsiteY156" fmla="*/ 840791 h 906898"/>
              <a:gd name="connsiteX157" fmla="*/ 505503 w 906898"/>
              <a:gd name="connsiteY157" fmla="*/ 836674 h 906898"/>
              <a:gd name="connsiteX158" fmla="*/ 505503 w 906898"/>
              <a:gd name="connsiteY158" fmla="*/ 832557 h 906898"/>
              <a:gd name="connsiteX159" fmla="*/ 501374 w 906898"/>
              <a:gd name="connsiteY159" fmla="*/ 826382 h 906898"/>
              <a:gd name="connsiteX160" fmla="*/ 503438 w 906898"/>
              <a:gd name="connsiteY160" fmla="*/ 822265 h 906898"/>
              <a:gd name="connsiteX161" fmla="*/ 506728 w 906898"/>
              <a:gd name="connsiteY161" fmla="*/ 822104 h 906898"/>
              <a:gd name="connsiteX162" fmla="*/ 499569 w 906898"/>
              <a:gd name="connsiteY162" fmla="*/ 818215 h 906898"/>
              <a:gd name="connsiteX163" fmla="*/ 499569 w 906898"/>
              <a:gd name="connsiteY163" fmla="*/ 826448 h 906898"/>
              <a:gd name="connsiteX164" fmla="*/ 503678 w 906898"/>
              <a:gd name="connsiteY164" fmla="*/ 834682 h 906898"/>
              <a:gd name="connsiteX165" fmla="*/ 507786 w 906898"/>
              <a:gd name="connsiteY165" fmla="*/ 844974 h 906898"/>
              <a:gd name="connsiteX166" fmla="*/ 518057 w 906898"/>
              <a:gd name="connsiteY166" fmla="*/ 853207 h 906898"/>
              <a:gd name="connsiteX167" fmla="*/ 526274 w 906898"/>
              <a:gd name="connsiteY167" fmla="*/ 851149 h 906898"/>
              <a:gd name="connsiteX168" fmla="*/ 536545 w 906898"/>
              <a:gd name="connsiteY168" fmla="*/ 851149 h 906898"/>
              <a:gd name="connsiteX169" fmla="*/ 540654 w 906898"/>
              <a:gd name="connsiteY169" fmla="*/ 847032 h 906898"/>
              <a:gd name="connsiteX170" fmla="*/ 548871 w 906898"/>
              <a:gd name="connsiteY170" fmla="*/ 844974 h 906898"/>
              <a:gd name="connsiteX171" fmla="*/ 557088 w 906898"/>
              <a:gd name="connsiteY171" fmla="*/ 842915 h 906898"/>
              <a:gd name="connsiteX172" fmla="*/ 555033 w 906898"/>
              <a:gd name="connsiteY172" fmla="*/ 849090 h 906898"/>
              <a:gd name="connsiteX173" fmla="*/ 544762 w 906898"/>
              <a:gd name="connsiteY173" fmla="*/ 849090 h 906898"/>
              <a:gd name="connsiteX174" fmla="*/ 544762 w 906898"/>
              <a:gd name="connsiteY174" fmla="*/ 855266 h 906898"/>
              <a:gd name="connsiteX175" fmla="*/ 540654 w 906898"/>
              <a:gd name="connsiteY175" fmla="*/ 857324 h 906898"/>
              <a:gd name="connsiteX176" fmla="*/ 530383 w 906898"/>
              <a:gd name="connsiteY176" fmla="*/ 855266 h 906898"/>
              <a:gd name="connsiteX177" fmla="*/ 528328 w 906898"/>
              <a:gd name="connsiteY177" fmla="*/ 857324 h 906898"/>
              <a:gd name="connsiteX178" fmla="*/ 520111 w 906898"/>
              <a:gd name="connsiteY178" fmla="*/ 859382 h 906898"/>
              <a:gd name="connsiteX179" fmla="*/ 509840 w 906898"/>
              <a:gd name="connsiteY179" fmla="*/ 853207 h 906898"/>
              <a:gd name="connsiteX180" fmla="*/ 509840 w 906898"/>
              <a:gd name="connsiteY180" fmla="*/ 847032 h 906898"/>
              <a:gd name="connsiteX181" fmla="*/ 499569 w 906898"/>
              <a:gd name="connsiteY181" fmla="*/ 840857 h 906898"/>
              <a:gd name="connsiteX182" fmla="*/ 499569 w 906898"/>
              <a:gd name="connsiteY182" fmla="*/ 834682 h 906898"/>
              <a:gd name="connsiteX183" fmla="*/ 495461 w 906898"/>
              <a:gd name="connsiteY183" fmla="*/ 824390 h 906898"/>
              <a:gd name="connsiteX184" fmla="*/ 499569 w 906898"/>
              <a:gd name="connsiteY184" fmla="*/ 818215 h 906898"/>
              <a:gd name="connsiteX185" fmla="*/ 417142 w 906898"/>
              <a:gd name="connsiteY185" fmla="*/ 818215 h 906898"/>
              <a:gd name="connsiteX186" fmla="*/ 423402 w 906898"/>
              <a:gd name="connsiteY186" fmla="*/ 820290 h 906898"/>
              <a:gd name="connsiteX187" fmla="*/ 427576 w 906898"/>
              <a:gd name="connsiteY187" fmla="*/ 824440 h 906898"/>
              <a:gd name="connsiteX188" fmla="*/ 427576 w 906898"/>
              <a:gd name="connsiteY188" fmla="*/ 834815 h 906898"/>
              <a:gd name="connsiteX189" fmla="*/ 425489 w 906898"/>
              <a:gd name="connsiteY189" fmla="*/ 834815 h 906898"/>
              <a:gd name="connsiteX190" fmla="*/ 425489 w 906898"/>
              <a:gd name="connsiteY190" fmla="*/ 824440 h 906898"/>
              <a:gd name="connsiteX191" fmla="*/ 417142 w 906898"/>
              <a:gd name="connsiteY191" fmla="*/ 820290 h 906898"/>
              <a:gd name="connsiteX192" fmla="*/ 417142 w 906898"/>
              <a:gd name="connsiteY192" fmla="*/ 818215 h 906898"/>
              <a:gd name="connsiteX193" fmla="*/ 623237 w 906898"/>
              <a:gd name="connsiteY193" fmla="*/ 818075 h 906898"/>
              <a:gd name="connsiteX194" fmla="*/ 626816 w 906898"/>
              <a:gd name="connsiteY194" fmla="*/ 822433 h 906898"/>
              <a:gd name="connsiteX195" fmla="*/ 624771 w 906898"/>
              <a:gd name="connsiteY195" fmla="*/ 828585 h 906898"/>
              <a:gd name="connsiteX196" fmla="*/ 618636 w 906898"/>
              <a:gd name="connsiteY196" fmla="*/ 830635 h 906898"/>
              <a:gd name="connsiteX197" fmla="*/ 616591 w 906898"/>
              <a:gd name="connsiteY197" fmla="*/ 832686 h 906898"/>
              <a:gd name="connsiteX198" fmla="*/ 616591 w 906898"/>
              <a:gd name="connsiteY198" fmla="*/ 836787 h 906898"/>
              <a:gd name="connsiteX199" fmla="*/ 612501 w 906898"/>
              <a:gd name="connsiteY199" fmla="*/ 844989 h 906898"/>
              <a:gd name="connsiteX200" fmla="*/ 600230 w 906898"/>
              <a:gd name="connsiteY200" fmla="*/ 847040 h 906898"/>
              <a:gd name="connsiteX201" fmla="*/ 594095 w 906898"/>
              <a:gd name="connsiteY201" fmla="*/ 840888 h 906898"/>
              <a:gd name="connsiteX202" fmla="*/ 590004 w 906898"/>
              <a:gd name="connsiteY202" fmla="*/ 842939 h 906898"/>
              <a:gd name="connsiteX203" fmla="*/ 579779 w 906898"/>
              <a:gd name="connsiteY203" fmla="*/ 842939 h 906898"/>
              <a:gd name="connsiteX204" fmla="*/ 577734 w 906898"/>
              <a:gd name="connsiteY204" fmla="*/ 836787 h 906898"/>
              <a:gd name="connsiteX205" fmla="*/ 585914 w 906898"/>
              <a:gd name="connsiteY205" fmla="*/ 832686 h 906898"/>
              <a:gd name="connsiteX206" fmla="*/ 591728 w 906898"/>
              <a:gd name="connsiteY206" fmla="*/ 834629 h 906898"/>
              <a:gd name="connsiteX207" fmla="*/ 591908 w 906898"/>
              <a:gd name="connsiteY207" fmla="*/ 834748 h 906898"/>
              <a:gd name="connsiteX208" fmla="*/ 592056 w 906898"/>
              <a:gd name="connsiteY208" fmla="*/ 834739 h 906898"/>
              <a:gd name="connsiteX209" fmla="*/ 598185 w 906898"/>
              <a:gd name="connsiteY209" fmla="*/ 836787 h 906898"/>
              <a:gd name="connsiteX210" fmla="*/ 614546 w 906898"/>
              <a:gd name="connsiteY210" fmla="*/ 824484 h 906898"/>
              <a:gd name="connsiteX211" fmla="*/ 616591 w 906898"/>
              <a:gd name="connsiteY211" fmla="*/ 818332 h 906898"/>
              <a:gd name="connsiteX212" fmla="*/ 623237 w 906898"/>
              <a:gd name="connsiteY212" fmla="*/ 818075 h 906898"/>
              <a:gd name="connsiteX213" fmla="*/ 610525 w 906898"/>
              <a:gd name="connsiteY213" fmla="*/ 816737 h 906898"/>
              <a:gd name="connsiteX214" fmla="*/ 612594 w 906898"/>
              <a:gd name="connsiteY214" fmla="*/ 818281 h 906898"/>
              <a:gd name="connsiteX215" fmla="*/ 606388 w 906898"/>
              <a:gd name="connsiteY215" fmla="*/ 830631 h 906898"/>
              <a:gd name="connsiteX216" fmla="*/ 599924 w 906898"/>
              <a:gd name="connsiteY216" fmla="*/ 834234 h 906898"/>
              <a:gd name="connsiteX217" fmla="*/ 592056 w 906898"/>
              <a:gd name="connsiteY217" fmla="*/ 834739 h 906898"/>
              <a:gd name="connsiteX218" fmla="*/ 591728 w 906898"/>
              <a:gd name="connsiteY218" fmla="*/ 834629 h 906898"/>
              <a:gd name="connsiteX219" fmla="*/ 585702 w 906898"/>
              <a:gd name="connsiteY219" fmla="*/ 830631 h 906898"/>
              <a:gd name="connsiteX220" fmla="*/ 587770 w 906898"/>
              <a:gd name="connsiteY220" fmla="*/ 826515 h 906898"/>
              <a:gd name="connsiteX221" fmla="*/ 600182 w 906898"/>
              <a:gd name="connsiteY221" fmla="*/ 828573 h 906898"/>
              <a:gd name="connsiteX222" fmla="*/ 608456 w 906898"/>
              <a:gd name="connsiteY222" fmla="*/ 818281 h 906898"/>
              <a:gd name="connsiteX223" fmla="*/ 610525 w 906898"/>
              <a:gd name="connsiteY223" fmla="*/ 816737 h 906898"/>
              <a:gd name="connsiteX224" fmla="*/ 453455 w 906898"/>
              <a:gd name="connsiteY224" fmla="*/ 815608 h 906898"/>
              <a:gd name="connsiteX225" fmla="*/ 452877 w 906898"/>
              <a:gd name="connsiteY225" fmla="*/ 817920 h 906898"/>
              <a:gd name="connsiteX226" fmla="*/ 452866 w 906898"/>
              <a:gd name="connsiteY226" fmla="*/ 816524 h 906898"/>
              <a:gd name="connsiteX227" fmla="*/ 256789 w 906898"/>
              <a:gd name="connsiteY227" fmla="*/ 812239 h 906898"/>
              <a:gd name="connsiteX228" fmla="*/ 263000 w 906898"/>
              <a:gd name="connsiteY228" fmla="*/ 814291 h 906898"/>
              <a:gd name="connsiteX229" fmla="*/ 260930 w 906898"/>
              <a:gd name="connsiteY229" fmla="*/ 826605 h 906898"/>
              <a:gd name="connsiteX230" fmla="*/ 244369 w 906898"/>
              <a:gd name="connsiteY230" fmla="*/ 832762 h 906898"/>
              <a:gd name="connsiteX231" fmla="*/ 242299 w 906898"/>
              <a:gd name="connsiteY231" fmla="*/ 834815 h 906898"/>
              <a:gd name="connsiteX232" fmla="*/ 236088 w 906898"/>
              <a:gd name="connsiteY232" fmla="*/ 830710 h 906898"/>
              <a:gd name="connsiteX233" fmla="*/ 227808 w 906898"/>
              <a:gd name="connsiteY233" fmla="*/ 824553 h 906898"/>
              <a:gd name="connsiteX234" fmla="*/ 229878 w 906898"/>
              <a:gd name="connsiteY234" fmla="*/ 820448 h 906898"/>
              <a:gd name="connsiteX235" fmla="*/ 231948 w 906898"/>
              <a:gd name="connsiteY235" fmla="*/ 818396 h 906898"/>
              <a:gd name="connsiteX236" fmla="*/ 234018 w 906898"/>
              <a:gd name="connsiteY236" fmla="*/ 820448 h 906898"/>
              <a:gd name="connsiteX237" fmla="*/ 236088 w 906898"/>
              <a:gd name="connsiteY237" fmla="*/ 820448 h 906898"/>
              <a:gd name="connsiteX238" fmla="*/ 238158 w 906898"/>
              <a:gd name="connsiteY238" fmla="*/ 814291 h 906898"/>
              <a:gd name="connsiteX239" fmla="*/ 248509 w 906898"/>
              <a:gd name="connsiteY239" fmla="*/ 814291 h 906898"/>
              <a:gd name="connsiteX240" fmla="*/ 256789 w 906898"/>
              <a:gd name="connsiteY240" fmla="*/ 812239 h 906898"/>
              <a:gd name="connsiteX241" fmla="*/ 263311 w 906898"/>
              <a:gd name="connsiteY241" fmla="*/ 809170 h 906898"/>
              <a:gd name="connsiteX242" fmla="*/ 264992 w 906898"/>
              <a:gd name="connsiteY242" fmla="*/ 810081 h 906898"/>
              <a:gd name="connsiteX243" fmla="*/ 263000 w 906898"/>
              <a:gd name="connsiteY243" fmla="*/ 810081 h 906898"/>
              <a:gd name="connsiteX244" fmla="*/ 263311 w 906898"/>
              <a:gd name="connsiteY244" fmla="*/ 809170 h 906898"/>
              <a:gd name="connsiteX245" fmla="*/ 419047 w 906898"/>
              <a:gd name="connsiteY245" fmla="*/ 804706 h 906898"/>
              <a:gd name="connsiteX246" fmla="*/ 423421 w 906898"/>
              <a:gd name="connsiteY246" fmla="*/ 808033 h 906898"/>
              <a:gd name="connsiteX247" fmla="*/ 425479 w 906898"/>
              <a:gd name="connsiteY247" fmla="*/ 812128 h 906898"/>
              <a:gd name="connsiteX248" fmla="*/ 435771 w 906898"/>
              <a:gd name="connsiteY248" fmla="*/ 812128 h 906898"/>
              <a:gd name="connsiteX249" fmla="*/ 438625 w 906898"/>
              <a:gd name="connsiteY249" fmla="*/ 817804 h 906898"/>
              <a:gd name="connsiteX250" fmla="*/ 439096 w 906898"/>
              <a:gd name="connsiteY250" fmla="*/ 821105 h 906898"/>
              <a:gd name="connsiteX251" fmla="*/ 435771 w 906898"/>
              <a:gd name="connsiteY251" fmla="*/ 824412 h 906898"/>
              <a:gd name="connsiteX252" fmla="*/ 435771 w 906898"/>
              <a:gd name="connsiteY252" fmla="*/ 826459 h 906898"/>
              <a:gd name="connsiteX253" fmla="*/ 439888 w 906898"/>
              <a:gd name="connsiteY253" fmla="*/ 832601 h 906898"/>
              <a:gd name="connsiteX254" fmla="*/ 437830 w 906898"/>
              <a:gd name="connsiteY254" fmla="*/ 838743 h 906898"/>
              <a:gd name="connsiteX255" fmla="*/ 433713 w 906898"/>
              <a:gd name="connsiteY255" fmla="*/ 840791 h 906898"/>
              <a:gd name="connsiteX256" fmla="*/ 429596 w 906898"/>
              <a:gd name="connsiteY256" fmla="*/ 836696 h 906898"/>
              <a:gd name="connsiteX257" fmla="*/ 429596 w 906898"/>
              <a:gd name="connsiteY257" fmla="*/ 822365 h 906898"/>
              <a:gd name="connsiteX258" fmla="*/ 415188 w 906898"/>
              <a:gd name="connsiteY258" fmla="*/ 814175 h 906898"/>
              <a:gd name="connsiteX259" fmla="*/ 413129 w 906898"/>
              <a:gd name="connsiteY259" fmla="*/ 805986 h 906898"/>
              <a:gd name="connsiteX260" fmla="*/ 419047 w 906898"/>
              <a:gd name="connsiteY260" fmla="*/ 804706 h 906898"/>
              <a:gd name="connsiteX261" fmla="*/ 589437 w 906898"/>
              <a:gd name="connsiteY261" fmla="*/ 801167 h 906898"/>
              <a:gd name="connsiteX262" fmla="*/ 589951 w 906898"/>
              <a:gd name="connsiteY262" fmla="*/ 803740 h 906898"/>
              <a:gd name="connsiteX263" fmla="*/ 571426 w 906898"/>
              <a:gd name="connsiteY263" fmla="*/ 838732 h 906898"/>
              <a:gd name="connsiteX264" fmla="*/ 565251 w 906898"/>
              <a:gd name="connsiteY264" fmla="*/ 840791 h 906898"/>
              <a:gd name="connsiteX265" fmla="*/ 554959 w 906898"/>
              <a:gd name="connsiteY265" fmla="*/ 840791 h 906898"/>
              <a:gd name="connsiteX266" fmla="*/ 540550 w 906898"/>
              <a:gd name="connsiteY266" fmla="*/ 832557 h 906898"/>
              <a:gd name="connsiteX267" fmla="*/ 534375 w 906898"/>
              <a:gd name="connsiteY267" fmla="*/ 814031 h 906898"/>
              <a:gd name="connsiteX268" fmla="*/ 540550 w 906898"/>
              <a:gd name="connsiteY268" fmla="*/ 807856 h 906898"/>
              <a:gd name="connsiteX269" fmla="*/ 546725 w 906898"/>
              <a:gd name="connsiteY269" fmla="*/ 811973 h 906898"/>
              <a:gd name="connsiteX270" fmla="*/ 550842 w 906898"/>
              <a:gd name="connsiteY270" fmla="*/ 809915 h 906898"/>
              <a:gd name="connsiteX271" fmla="*/ 557017 w 906898"/>
              <a:gd name="connsiteY271" fmla="*/ 814031 h 906898"/>
              <a:gd name="connsiteX272" fmla="*/ 557017 w 906898"/>
              <a:gd name="connsiteY272" fmla="*/ 820207 h 906898"/>
              <a:gd name="connsiteX273" fmla="*/ 546725 w 906898"/>
              <a:gd name="connsiteY273" fmla="*/ 822265 h 906898"/>
              <a:gd name="connsiteX274" fmla="*/ 550842 w 906898"/>
              <a:gd name="connsiteY274" fmla="*/ 830499 h 906898"/>
              <a:gd name="connsiteX275" fmla="*/ 554959 w 906898"/>
              <a:gd name="connsiteY275" fmla="*/ 832557 h 906898"/>
              <a:gd name="connsiteX276" fmla="*/ 565251 w 906898"/>
              <a:gd name="connsiteY276" fmla="*/ 830499 h 906898"/>
              <a:gd name="connsiteX277" fmla="*/ 585835 w 906898"/>
              <a:gd name="connsiteY277" fmla="*/ 809915 h 906898"/>
              <a:gd name="connsiteX278" fmla="*/ 585835 w 906898"/>
              <a:gd name="connsiteY278" fmla="*/ 801681 h 906898"/>
              <a:gd name="connsiteX279" fmla="*/ 589437 w 906898"/>
              <a:gd name="connsiteY279" fmla="*/ 801167 h 906898"/>
              <a:gd name="connsiteX280" fmla="*/ 291412 w 906898"/>
              <a:gd name="connsiteY280" fmla="*/ 799788 h 906898"/>
              <a:gd name="connsiteX281" fmla="*/ 297890 w 906898"/>
              <a:gd name="connsiteY281" fmla="*/ 801752 h 906898"/>
              <a:gd name="connsiteX282" fmla="*/ 306099 w 906898"/>
              <a:gd name="connsiteY282" fmla="*/ 807934 h 906898"/>
              <a:gd name="connsiteX283" fmla="*/ 306099 w 906898"/>
              <a:gd name="connsiteY283" fmla="*/ 818237 h 906898"/>
              <a:gd name="connsiteX284" fmla="*/ 301994 w 906898"/>
              <a:gd name="connsiteY284" fmla="*/ 820298 h 906898"/>
              <a:gd name="connsiteX285" fmla="*/ 297890 w 906898"/>
              <a:gd name="connsiteY285" fmla="*/ 820298 h 906898"/>
              <a:gd name="connsiteX286" fmla="*/ 293785 w 906898"/>
              <a:gd name="connsiteY286" fmla="*/ 824420 h 906898"/>
              <a:gd name="connsiteX287" fmla="*/ 287628 w 906898"/>
              <a:gd name="connsiteY287" fmla="*/ 822359 h 906898"/>
              <a:gd name="connsiteX288" fmla="*/ 287628 w 906898"/>
              <a:gd name="connsiteY288" fmla="*/ 816177 h 906898"/>
              <a:gd name="connsiteX289" fmla="*/ 289680 w 906898"/>
              <a:gd name="connsiteY289" fmla="*/ 812056 h 906898"/>
              <a:gd name="connsiteX290" fmla="*/ 281471 w 906898"/>
              <a:gd name="connsiteY290" fmla="*/ 809995 h 906898"/>
              <a:gd name="connsiteX291" fmla="*/ 271209 w 906898"/>
              <a:gd name="connsiteY291" fmla="*/ 828541 h 906898"/>
              <a:gd name="connsiteX292" fmla="*/ 295837 w 906898"/>
              <a:gd name="connsiteY292" fmla="*/ 857390 h 906898"/>
              <a:gd name="connsiteX293" fmla="*/ 293785 w 906898"/>
              <a:gd name="connsiteY293" fmla="*/ 857390 h 906898"/>
              <a:gd name="connsiteX294" fmla="*/ 275314 w 906898"/>
              <a:gd name="connsiteY294" fmla="*/ 849148 h 906898"/>
              <a:gd name="connsiteX295" fmla="*/ 263000 w 906898"/>
              <a:gd name="connsiteY295" fmla="*/ 826480 h 906898"/>
              <a:gd name="connsiteX296" fmla="*/ 271209 w 906898"/>
              <a:gd name="connsiteY296" fmla="*/ 805874 h 906898"/>
              <a:gd name="connsiteX297" fmla="*/ 291412 w 906898"/>
              <a:gd name="connsiteY297" fmla="*/ 799788 h 906898"/>
              <a:gd name="connsiteX298" fmla="*/ 381209 w 906898"/>
              <a:gd name="connsiteY298" fmla="*/ 797694 h 906898"/>
              <a:gd name="connsiteX299" fmla="*/ 394542 w 906898"/>
              <a:gd name="connsiteY299" fmla="*/ 797694 h 906898"/>
              <a:gd name="connsiteX300" fmla="*/ 408901 w 906898"/>
              <a:gd name="connsiteY300" fmla="*/ 805915 h 906898"/>
              <a:gd name="connsiteX301" fmla="*/ 413004 w 906898"/>
              <a:gd name="connsiteY301" fmla="*/ 826467 h 906898"/>
              <a:gd name="connsiteX302" fmla="*/ 402747 w 906898"/>
              <a:gd name="connsiteY302" fmla="*/ 836743 h 906898"/>
              <a:gd name="connsiteX303" fmla="*/ 392491 w 906898"/>
              <a:gd name="connsiteY303" fmla="*/ 836743 h 906898"/>
              <a:gd name="connsiteX304" fmla="*/ 390440 w 906898"/>
              <a:gd name="connsiteY304" fmla="*/ 828522 h 906898"/>
              <a:gd name="connsiteX305" fmla="*/ 386337 w 906898"/>
              <a:gd name="connsiteY305" fmla="*/ 826467 h 906898"/>
              <a:gd name="connsiteX306" fmla="*/ 388388 w 906898"/>
              <a:gd name="connsiteY306" fmla="*/ 820301 h 906898"/>
              <a:gd name="connsiteX307" fmla="*/ 396593 w 906898"/>
              <a:gd name="connsiteY307" fmla="*/ 818246 h 906898"/>
              <a:gd name="connsiteX308" fmla="*/ 398645 w 906898"/>
              <a:gd name="connsiteY308" fmla="*/ 826467 h 906898"/>
              <a:gd name="connsiteX309" fmla="*/ 400696 w 906898"/>
              <a:gd name="connsiteY309" fmla="*/ 826467 h 906898"/>
              <a:gd name="connsiteX310" fmla="*/ 404798 w 906898"/>
              <a:gd name="connsiteY310" fmla="*/ 818246 h 906898"/>
              <a:gd name="connsiteX311" fmla="*/ 390440 w 906898"/>
              <a:gd name="connsiteY311" fmla="*/ 805915 h 906898"/>
              <a:gd name="connsiteX312" fmla="*/ 367876 w 906898"/>
              <a:gd name="connsiteY312" fmla="*/ 816191 h 906898"/>
              <a:gd name="connsiteX313" fmla="*/ 359670 w 906898"/>
              <a:gd name="connsiteY313" fmla="*/ 830578 h 906898"/>
              <a:gd name="connsiteX314" fmla="*/ 357619 w 906898"/>
              <a:gd name="connsiteY314" fmla="*/ 828522 h 906898"/>
              <a:gd name="connsiteX315" fmla="*/ 367876 w 906898"/>
              <a:gd name="connsiteY315" fmla="*/ 803860 h 906898"/>
              <a:gd name="connsiteX316" fmla="*/ 381209 w 906898"/>
              <a:gd name="connsiteY316" fmla="*/ 797694 h 906898"/>
              <a:gd name="connsiteX317" fmla="*/ 442976 w 906898"/>
              <a:gd name="connsiteY317" fmla="*/ 797637 h 906898"/>
              <a:gd name="connsiteX318" fmla="*/ 452239 w 906898"/>
              <a:gd name="connsiteY318" fmla="*/ 804005 h 906898"/>
              <a:gd name="connsiteX319" fmla="*/ 454297 w 906898"/>
              <a:gd name="connsiteY319" fmla="*/ 814297 h 906898"/>
              <a:gd name="connsiteX320" fmla="*/ 453455 w 906898"/>
              <a:gd name="connsiteY320" fmla="*/ 815608 h 906898"/>
              <a:gd name="connsiteX321" fmla="*/ 453782 w 906898"/>
              <a:gd name="connsiteY321" fmla="*/ 814297 h 906898"/>
              <a:gd name="connsiteX322" fmla="*/ 452239 w 906898"/>
              <a:gd name="connsiteY322" fmla="*/ 808122 h 906898"/>
              <a:gd name="connsiteX323" fmla="*/ 448122 w 906898"/>
              <a:gd name="connsiteY323" fmla="*/ 801947 h 906898"/>
              <a:gd name="connsiteX324" fmla="*/ 439888 w 906898"/>
              <a:gd name="connsiteY324" fmla="*/ 797830 h 906898"/>
              <a:gd name="connsiteX325" fmla="*/ 442976 w 906898"/>
              <a:gd name="connsiteY325" fmla="*/ 797637 h 906898"/>
              <a:gd name="connsiteX326" fmla="*/ 397625 w 906898"/>
              <a:gd name="connsiteY326" fmla="*/ 794145 h 906898"/>
              <a:gd name="connsiteX327" fmla="*/ 398787 w 906898"/>
              <a:gd name="connsiteY327" fmla="*/ 795639 h 906898"/>
              <a:gd name="connsiteX328" fmla="*/ 396463 w 906898"/>
              <a:gd name="connsiteY328" fmla="*/ 795639 h 906898"/>
              <a:gd name="connsiteX329" fmla="*/ 397625 w 906898"/>
              <a:gd name="connsiteY329" fmla="*/ 794145 h 906898"/>
              <a:gd name="connsiteX330" fmla="*/ 425347 w 906898"/>
              <a:gd name="connsiteY330" fmla="*/ 791655 h 906898"/>
              <a:gd name="connsiteX331" fmla="*/ 431572 w 906898"/>
              <a:gd name="connsiteY331" fmla="*/ 793647 h 906898"/>
              <a:gd name="connsiteX332" fmla="*/ 433647 w 906898"/>
              <a:gd name="connsiteY332" fmla="*/ 797631 h 906898"/>
              <a:gd name="connsiteX333" fmla="*/ 431572 w 906898"/>
              <a:gd name="connsiteY333" fmla="*/ 795639 h 906898"/>
              <a:gd name="connsiteX334" fmla="*/ 430365 w 906898"/>
              <a:gd name="connsiteY334" fmla="*/ 794867 h 906898"/>
              <a:gd name="connsiteX335" fmla="*/ 429596 w 906898"/>
              <a:gd name="connsiteY335" fmla="*/ 793713 h 906898"/>
              <a:gd name="connsiteX336" fmla="*/ 428563 w 906898"/>
              <a:gd name="connsiteY336" fmla="*/ 793713 h 906898"/>
              <a:gd name="connsiteX337" fmla="*/ 413063 w 906898"/>
              <a:gd name="connsiteY337" fmla="*/ 791655 h 906898"/>
              <a:gd name="connsiteX338" fmla="*/ 415055 w 906898"/>
              <a:gd name="connsiteY338" fmla="*/ 793647 h 906898"/>
              <a:gd name="connsiteX339" fmla="*/ 413063 w 906898"/>
              <a:gd name="connsiteY339" fmla="*/ 793647 h 906898"/>
              <a:gd name="connsiteX340" fmla="*/ 413063 w 906898"/>
              <a:gd name="connsiteY340" fmla="*/ 791655 h 906898"/>
              <a:gd name="connsiteX341" fmla="*/ 409013 w 906898"/>
              <a:gd name="connsiteY341" fmla="*/ 791655 h 906898"/>
              <a:gd name="connsiteX342" fmla="*/ 411071 w 906898"/>
              <a:gd name="connsiteY342" fmla="*/ 791655 h 906898"/>
              <a:gd name="connsiteX343" fmla="*/ 415188 w 906898"/>
              <a:gd name="connsiteY343" fmla="*/ 797830 h 906898"/>
              <a:gd name="connsiteX344" fmla="*/ 417246 w 906898"/>
              <a:gd name="connsiteY344" fmla="*/ 795772 h 906898"/>
              <a:gd name="connsiteX345" fmla="*/ 425480 w 906898"/>
              <a:gd name="connsiteY345" fmla="*/ 793713 h 906898"/>
              <a:gd name="connsiteX346" fmla="*/ 428563 w 906898"/>
              <a:gd name="connsiteY346" fmla="*/ 793713 h 906898"/>
              <a:gd name="connsiteX347" fmla="*/ 430365 w 906898"/>
              <a:gd name="connsiteY347" fmla="*/ 794867 h 906898"/>
              <a:gd name="connsiteX348" fmla="*/ 433713 w 906898"/>
              <a:gd name="connsiteY348" fmla="*/ 799888 h 906898"/>
              <a:gd name="connsiteX349" fmla="*/ 448122 w 906898"/>
              <a:gd name="connsiteY349" fmla="*/ 806063 h 906898"/>
              <a:gd name="connsiteX350" fmla="*/ 450180 w 906898"/>
              <a:gd name="connsiteY350" fmla="*/ 816356 h 906898"/>
              <a:gd name="connsiteX351" fmla="*/ 450180 w 906898"/>
              <a:gd name="connsiteY351" fmla="*/ 822531 h 906898"/>
              <a:gd name="connsiteX352" fmla="*/ 452239 w 906898"/>
              <a:gd name="connsiteY352" fmla="*/ 822531 h 906898"/>
              <a:gd name="connsiteX353" fmla="*/ 452239 w 906898"/>
              <a:gd name="connsiteY353" fmla="*/ 820472 h 906898"/>
              <a:gd name="connsiteX354" fmla="*/ 452877 w 906898"/>
              <a:gd name="connsiteY354" fmla="*/ 817920 h 906898"/>
              <a:gd name="connsiteX355" fmla="*/ 452882 w 906898"/>
              <a:gd name="connsiteY355" fmla="*/ 818607 h 906898"/>
              <a:gd name="connsiteX356" fmla="*/ 456355 w 906898"/>
              <a:gd name="connsiteY356" fmla="*/ 830764 h 906898"/>
              <a:gd name="connsiteX357" fmla="*/ 454297 w 906898"/>
              <a:gd name="connsiteY357" fmla="*/ 824589 h 906898"/>
              <a:gd name="connsiteX358" fmla="*/ 452239 w 906898"/>
              <a:gd name="connsiteY358" fmla="*/ 830764 h 906898"/>
              <a:gd name="connsiteX359" fmla="*/ 448122 w 906898"/>
              <a:gd name="connsiteY359" fmla="*/ 838998 h 906898"/>
              <a:gd name="connsiteX360" fmla="*/ 450180 w 906898"/>
              <a:gd name="connsiteY360" fmla="*/ 841056 h 906898"/>
              <a:gd name="connsiteX361" fmla="*/ 450180 w 906898"/>
              <a:gd name="connsiteY361" fmla="*/ 838998 h 906898"/>
              <a:gd name="connsiteX362" fmla="*/ 451621 w 906898"/>
              <a:gd name="connsiteY362" fmla="*/ 843320 h 906898"/>
              <a:gd name="connsiteX363" fmla="*/ 450180 w 906898"/>
              <a:gd name="connsiteY363" fmla="*/ 843114 h 906898"/>
              <a:gd name="connsiteX364" fmla="*/ 446063 w 906898"/>
              <a:gd name="connsiteY364" fmla="*/ 851348 h 906898"/>
              <a:gd name="connsiteX365" fmla="*/ 441947 w 906898"/>
              <a:gd name="connsiteY365" fmla="*/ 851348 h 906898"/>
              <a:gd name="connsiteX366" fmla="*/ 437830 w 906898"/>
              <a:gd name="connsiteY366" fmla="*/ 843114 h 906898"/>
              <a:gd name="connsiteX367" fmla="*/ 444005 w 906898"/>
              <a:gd name="connsiteY367" fmla="*/ 834881 h 906898"/>
              <a:gd name="connsiteX368" fmla="*/ 439888 w 906898"/>
              <a:gd name="connsiteY368" fmla="*/ 826647 h 906898"/>
              <a:gd name="connsiteX369" fmla="*/ 439096 w 906898"/>
              <a:gd name="connsiteY369" fmla="*/ 821105 h 906898"/>
              <a:gd name="connsiteX370" fmla="*/ 439888 w 906898"/>
              <a:gd name="connsiteY370" fmla="*/ 820317 h 906898"/>
              <a:gd name="connsiteX371" fmla="*/ 438625 w 906898"/>
              <a:gd name="connsiteY371" fmla="*/ 817804 h 906898"/>
              <a:gd name="connsiteX372" fmla="*/ 437830 w 906898"/>
              <a:gd name="connsiteY372" fmla="*/ 812239 h 906898"/>
              <a:gd name="connsiteX373" fmla="*/ 427538 w 906898"/>
              <a:gd name="connsiteY373" fmla="*/ 808122 h 906898"/>
              <a:gd name="connsiteX374" fmla="*/ 417246 w 906898"/>
              <a:gd name="connsiteY374" fmla="*/ 801947 h 906898"/>
              <a:gd name="connsiteX375" fmla="*/ 411071 w 906898"/>
              <a:gd name="connsiteY375" fmla="*/ 806063 h 906898"/>
              <a:gd name="connsiteX376" fmla="*/ 404896 w 906898"/>
              <a:gd name="connsiteY376" fmla="*/ 799888 h 906898"/>
              <a:gd name="connsiteX377" fmla="*/ 400779 w 906898"/>
              <a:gd name="connsiteY377" fmla="*/ 797830 h 906898"/>
              <a:gd name="connsiteX378" fmla="*/ 409013 w 906898"/>
              <a:gd name="connsiteY378" fmla="*/ 791655 h 906898"/>
              <a:gd name="connsiteX379" fmla="*/ 363632 w 906898"/>
              <a:gd name="connsiteY379" fmla="*/ 789331 h 906898"/>
              <a:gd name="connsiteX380" fmla="*/ 371895 w 906898"/>
              <a:gd name="connsiteY380" fmla="*/ 797631 h 906898"/>
              <a:gd name="connsiteX381" fmla="*/ 359500 w 906898"/>
              <a:gd name="connsiteY381" fmla="*/ 791406 h 906898"/>
              <a:gd name="connsiteX382" fmla="*/ 353303 w 906898"/>
              <a:gd name="connsiteY382" fmla="*/ 793481 h 906898"/>
              <a:gd name="connsiteX383" fmla="*/ 363632 w 906898"/>
              <a:gd name="connsiteY383" fmla="*/ 789331 h 906898"/>
              <a:gd name="connsiteX384" fmla="*/ 298897 w 906898"/>
              <a:gd name="connsiteY384" fmla="*/ 788883 h 906898"/>
              <a:gd name="connsiteX385" fmla="*/ 306159 w 906898"/>
              <a:gd name="connsiteY385" fmla="*/ 789397 h 906898"/>
              <a:gd name="connsiteX386" fmla="*/ 295784 w 906898"/>
              <a:gd name="connsiteY386" fmla="*/ 791456 h 906898"/>
              <a:gd name="connsiteX387" fmla="*/ 291635 w 906898"/>
              <a:gd name="connsiteY387" fmla="*/ 797631 h 906898"/>
              <a:gd name="connsiteX388" fmla="*/ 291635 w 906898"/>
              <a:gd name="connsiteY388" fmla="*/ 791456 h 906898"/>
              <a:gd name="connsiteX389" fmla="*/ 298897 w 906898"/>
              <a:gd name="connsiteY389" fmla="*/ 788883 h 906898"/>
              <a:gd name="connsiteX390" fmla="*/ 327772 w 906898"/>
              <a:gd name="connsiteY390" fmla="*/ 782644 h 906898"/>
              <a:gd name="connsiteX391" fmla="*/ 337035 w 906898"/>
              <a:gd name="connsiteY391" fmla="*/ 783413 h 906898"/>
              <a:gd name="connsiteX392" fmla="*/ 353502 w 906898"/>
              <a:gd name="connsiteY392" fmla="*/ 799810 h 906898"/>
              <a:gd name="connsiteX393" fmla="*/ 357619 w 906898"/>
              <a:gd name="connsiteY393" fmla="*/ 810059 h 906898"/>
              <a:gd name="connsiteX394" fmla="*/ 353502 w 906898"/>
              <a:gd name="connsiteY394" fmla="*/ 828507 h 906898"/>
              <a:gd name="connsiteX395" fmla="*/ 349386 w 906898"/>
              <a:gd name="connsiteY395" fmla="*/ 828507 h 906898"/>
              <a:gd name="connsiteX396" fmla="*/ 351444 w 906898"/>
              <a:gd name="connsiteY396" fmla="*/ 822357 h 906898"/>
              <a:gd name="connsiteX397" fmla="*/ 334977 w 906898"/>
              <a:gd name="connsiteY397" fmla="*/ 789562 h 906898"/>
              <a:gd name="connsiteX398" fmla="*/ 330860 w 906898"/>
              <a:gd name="connsiteY398" fmla="*/ 789562 h 906898"/>
              <a:gd name="connsiteX399" fmla="*/ 318510 w 906898"/>
              <a:gd name="connsiteY399" fmla="*/ 791611 h 906898"/>
              <a:gd name="connsiteX400" fmla="*/ 316451 w 906898"/>
              <a:gd name="connsiteY400" fmla="*/ 797760 h 906898"/>
              <a:gd name="connsiteX401" fmla="*/ 322627 w 906898"/>
              <a:gd name="connsiteY401" fmla="*/ 797760 h 906898"/>
              <a:gd name="connsiteX402" fmla="*/ 326743 w 906898"/>
              <a:gd name="connsiteY402" fmla="*/ 799810 h 906898"/>
              <a:gd name="connsiteX403" fmla="*/ 328802 w 906898"/>
              <a:gd name="connsiteY403" fmla="*/ 808009 h 906898"/>
              <a:gd name="connsiteX404" fmla="*/ 320568 w 906898"/>
              <a:gd name="connsiteY404" fmla="*/ 810059 h 906898"/>
              <a:gd name="connsiteX405" fmla="*/ 320568 w 906898"/>
              <a:gd name="connsiteY405" fmla="*/ 816208 h 906898"/>
              <a:gd name="connsiteX406" fmla="*/ 314393 w 906898"/>
              <a:gd name="connsiteY406" fmla="*/ 818258 h 906898"/>
              <a:gd name="connsiteX407" fmla="*/ 306159 w 906898"/>
              <a:gd name="connsiteY407" fmla="*/ 801860 h 906898"/>
              <a:gd name="connsiteX408" fmla="*/ 318510 w 906898"/>
              <a:gd name="connsiteY408" fmla="*/ 783413 h 906898"/>
              <a:gd name="connsiteX409" fmla="*/ 327772 w 906898"/>
              <a:gd name="connsiteY409" fmla="*/ 782644 h 906898"/>
              <a:gd name="connsiteX410" fmla="*/ 394471 w 906898"/>
              <a:gd name="connsiteY410" fmla="*/ 779039 h 906898"/>
              <a:gd name="connsiteX411" fmla="*/ 398676 w 906898"/>
              <a:gd name="connsiteY411" fmla="*/ 781197 h 906898"/>
              <a:gd name="connsiteX412" fmla="*/ 400779 w 906898"/>
              <a:gd name="connsiteY412" fmla="*/ 781197 h 906898"/>
              <a:gd name="connsiteX413" fmla="*/ 398676 w 906898"/>
              <a:gd name="connsiteY413" fmla="*/ 783355 h 906898"/>
              <a:gd name="connsiteX414" fmla="*/ 394471 w 906898"/>
              <a:gd name="connsiteY414" fmla="*/ 779039 h 906898"/>
              <a:gd name="connsiteX415" fmla="*/ 539637 w 906898"/>
              <a:gd name="connsiteY415" fmla="*/ 776341 h 906898"/>
              <a:gd name="connsiteX416" fmla="*/ 542708 w 906898"/>
              <a:gd name="connsiteY416" fmla="*/ 777113 h 906898"/>
              <a:gd name="connsiteX417" fmla="*/ 544755 w 906898"/>
              <a:gd name="connsiteY417" fmla="*/ 779172 h 906898"/>
              <a:gd name="connsiteX418" fmla="*/ 548850 w 906898"/>
              <a:gd name="connsiteY418" fmla="*/ 783288 h 906898"/>
              <a:gd name="connsiteX419" fmla="*/ 557039 w 906898"/>
              <a:gd name="connsiteY419" fmla="*/ 783288 h 906898"/>
              <a:gd name="connsiteX420" fmla="*/ 561134 w 906898"/>
              <a:gd name="connsiteY420" fmla="*/ 789464 h 906898"/>
              <a:gd name="connsiteX421" fmla="*/ 559087 w 906898"/>
              <a:gd name="connsiteY421" fmla="*/ 791522 h 906898"/>
              <a:gd name="connsiteX422" fmla="*/ 552945 w 906898"/>
              <a:gd name="connsiteY422" fmla="*/ 789464 h 906898"/>
              <a:gd name="connsiteX423" fmla="*/ 546803 w 906898"/>
              <a:gd name="connsiteY423" fmla="*/ 793580 h 906898"/>
              <a:gd name="connsiteX424" fmla="*/ 542708 w 906898"/>
              <a:gd name="connsiteY424" fmla="*/ 793580 h 906898"/>
              <a:gd name="connsiteX425" fmla="*/ 540661 w 906898"/>
              <a:gd name="connsiteY425" fmla="*/ 787405 h 906898"/>
              <a:gd name="connsiteX426" fmla="*/ 542708 w 906898"/>
              <a:gd name="connsiteY426" fmla="*/ 785347 h 906898"/>
              <a:gd name="connsiteX427" fmla="*/ 536566 w 906898"/>
              <a:gd name="connsiteY427" fmla="*/ 781230 h 906898"/>
              <a:gd name="connsiteX428" fmla="*/ 536566 w 906898"/>
              <a:gd name="connsiteY428" fmla="*/ 777113 h 906898"/>
              <a:gd name="connsiteX429" fmla="*/ 539637 w 906898"/>
              <a:gd name="connsiteY429" fmla="*/ 776341 h 906898"/>
              <a:gd name="connsiteX430" fmla="*/ 465218 w 906898"/>
              <a:gd name="connsiteY430" fmla="*/ 775592 h 906898"/>
              <a:gd name="connsiteX431" fmla="*/ 474615 w 906898"/>
              <a:gd name="connsiteY431" fmla="*/ 781230 h 906898"/>
              <a:gd name="connsiteX432" fmla="*/ 476674 w 906898"/>
              <a:gd name="connsiteY432" fmla="*/ 785347 h 906898"/>
              <a:gd name="connsiteX433" fmla="*/ 486966 w 906898"/>
              <a:gd name="connsiteY433" fmla="*/ 791522 h 906898"/>
              <a:gd name="connsiteX434" fmla="*/ 491082 w 906898"/>
              <a:gd name="connsiteY434" fmla="*/ 791522 h 906898"/>
              <a:gd name="connsiteX435" fmla="*/ 489024 w 906898"/>
              <a:gd name="connsiteY435" fmla="*/ 793580 h 906898"/>
              <a:gd name="connsiteX436" fmla="*/ 476986 w 906898"/>
              <a:gd name="connsiteY436" fmla="*/ 791574 h 906898"/>
              <a:gd name="connsiteX437" fmla="*/ 476416 w 906898"/>
              <a:gd name="connsiteY437" fmla="*/ 791006 h 906898"/>
              <a:gd name="connsiteX438" fmla="*/ 472557 w 906898"/>
              <a:gd name="connsiteY438" fmla="*/ 783288 h 906898"/>
              <a:gd name="connsiteX439" fmla="*/ 468440 w 906898"/>
              <a:gd name="connsiteY439" fmla="*/ 781230 h 906898"/>
              <a:gd name="connsiteX440" fmla="*/ 532390 w 906898"/>
              <a:gd name="connsiteY440" fmla="*/ 775055 h 906898"/>
              <a:gd name="connsiteX441" fmla="*/ 534452 w 906898"/>
              <a:gd name="connsiteY441" fmla="*/ 775055 h 906898"/>
              <a:gd name="connsiteX442" fmla="*/ 538576 w 906898"/>
              <a:gd name="connsiteY442" fmla="*/ 787434 h 906898"/>
              <a:gd name="connsiteX443" fmla="*/ 540638 w 906898"/>
              <a:gd name="connsiteY443" fmla="*/ 795686 h 906898"/>
              <a:gd name="connsiteX444" fmla="*/ 548885 w 906898"/>
              <a:gd name="connsiteY444" fmla="*/ 795686 h 906898"/>
              <a:gd name="connsiteX445" fmla="*/ 555071 w 906898"/>
              <a:gd name="connsiteY445" fmla="*/ 795686 h 906898"/>
              <a:gd name="connsiteX446" fmla="*/ 563318 w 906898"/>
              <a:gd name="connsiteY446" fmla="*/ 791560 h 906898"/>
              <a:gd name="connsiteX447" fmla="*/ 565380 w 906898"/>
              <a:gd name="connsiteY447" fmla="*/ 791560 h 906898"/>
              <a:gd name="connsiteX448" fmla="*/ 567442 w 906898"/>
              <a:gd name="connsiteY448" fmla="*/ 793623 h 906898"/>
              <a:gd name="connsiteX449" fmla="*/ 559194 w 906898"/>
              <a:gd name="connsiteY449" fmla="*/ 801876 h 906898"/>
              <a:gd name="connsiteX450" fmla="*/ 550947 w 906898"/>
              <a:gd name="connsiteY450" fmla="*/ 797749 h 906898"/>
              <a:gd name="connsiteX451" fmla="*/ 548885 w 906898"/>
              <a:gd name="connsiteY451" fmla="*/ 801876 h 906898"/>
              <a:gd name="connsiteX452" fmla="*/ 538576 w 906898"/>
              <a:gd name="connsiteY452" fmla="*/ 801876 h 906898"/>
              <a:gd name="connsiteX453" fmla="*/ 534452 w 906898"/>
              <a:gd name="connsiteY453" fmla="*/ 795686 h 906898"/>
              <a:gd name="connsiteX454" fmla="*/ 534452 w 906898"/>
              <a:gd name="connsiteY454" fmla="*/ 789497 h 906898"/>
              <a:gd name="connsiteX455" fmla="*/ 528266 w 906898"/>
              <a:gd name="connsiteY455" fmla="*/ 781244 h 906898"/>
              <a:gd name="connsiteX456" fmla="*/ 532390 w 906898"/>
              <a:gd name="connsiteY456" fmla="*/ 775055 h 906898"/>
              <a:gd name="connsiteX457" fmla="*/ 643458 w 906898"/>
              <a:gd name="connsiteY457" fmla="*/ 774604 h 906898"/>
              <a:gd name="connsiteX458" fmla="*/ 647579 w 906898"/>
              <a:gd name="connsiteY458" fmla="*/ 777173 h 906898"/>
              <a:gd name="connsiteX459" fmla="*/ 651701 w 906898"/>
              <a:gd name="connsiteY459" fmla="*/ 795670 h 906898"/>
              <a:gd name="connsiteX460" fmla="*/ 622851 w 906898"/>
              <a:gd name="connsiteY460" fmla="*/ 816223 h 906898"/>
              <a:gd name="connsiteX461" fmla="*/ 594002 w 906898"/>
              <a:gd name="connsiteY461" fmla="*/ 799781 h 906898"/>
              <a:gd name="connsiteX462" fmla="*/ 596063 w 906898"/>
              <a:gd name="connsiteY462" fmla="*/ 797726 h 906898"/>
              <a:gd name="connsiteX463" fmla="*/ 604305 w 906898"/>
              <a:gd name="connsiteY463" fmla="*/ 803891 h 906898"/>
              <a:gd name="connsiteX464" fmla="*/ 633155 w 906898"/>
              <a:gd name="connsiteY464" fmla="*/ 805947 h 906898"/>
              <a:gd name="connsiteX465" fmla="*/ 641397 w 906898"/>
              <a:gd name="connsiteY465" fmla="*/ 795670 h 906898"/>
              <a:gd name="connsiteX466" fmla="*/ 639337 w 906898"/>
              <a:gd name="connsiteY466" fmla="*/ 787449 h 906898"/>
              <a:gd name="connsiteX467" fmla="*/ 635215 w 906898"/>
              <a:gd name="connsiteY467" fmla="*/ 793615 h 906898"/>
              <a:gd name="connsiteX468" fmla="*/ 629033 w 906898"/>
              <a:gd name="connsiteY468" fmla="*/ 793615 h 906898"/>
              <a:gd name="connsiteX469" fmla="*/ 624912 w 906898"/>
              <a:gd name="connsiteY469" fmla="*/ 787449 h 906898"/>
              <a:gd name="connsiteX470" fmla="*/ 633155 w 906898"/>
              <a:gd name="connsiteY470" fmla="*/ 781284 h 906898"/>
              <a:gd name="connsiteX471" fmla="*/ 639337 w 906898"/>
              <a:gd name="connsiteY471" fmla="*/ 775118 h 906898"/>
              <a:gd name="connsiteX472" fmla="*/ 643458 w 906898"/>
              <a:gd name="connsiteY472" fmla="*/ 774604 h 906898"/>
              <a:gd name="connsiteX473" fmla="*/ 295353 w 906898"/>
              <a:gd name="connsiteY473" fmla="*/ 774340 h 906898"/>
              <a:gd name="connsiteX474" fmla="*/ 302043 w 906898"/>
              <a:gd name="connsiteY474" fmla="*/ 779192 h 906898"/>
              <a:gd name="connsiteX475" fmla="*/ 306159 w 906898"/>
              <a:gd name="connsiteY475" fmla="*/ 777149 h 906898"/>
              <a:gd name="connsiteX476" fmla="*/ 314393 w 906898"/>
              <a:gd name="connsiteY476" fmla="*/ 777149 h 906898"/>
              <a:gd name="connsiteX477" fmla="*/ 316451 w 906898"/>
              <a:gd name="connsiteY477" fmla="*/ 781235 h 906898"/>
              <a:gd name="connsiteX478" fmla="*/ 310276 w 906898"/>
              <a:gd name="connsiteY478" fmla="*/ 785321 h 906898"/>
              <a:gd name="connsiteX479" fmla="*/ 293809 w 906898"/>
              <a:gd name="connsiteY479" fmla="*/ 787364 h 906898"/>
              <a:gd name="connsiteX480" fmla="*/ 287634 w 906898"/>
              <a:gd name="connsiteY480" fmla="*/ 797580 h 906898"/>
              <a:gd name="connsiteX481" fmla="*/ 279401 w 906898"/>
              <a:gd name="connsiteY481" fmla="*/ 797580 h 906898"/>
              <a:gd name="connsiteX482" fmla="*/ 277342 w 906898"/>
              <a:gd name="connsiteY482" fmla="*/ 787364 h 906898"/>
              <a:gd name="connsiteX483" fmla="*/ 285576 w 906898"/>
              <a:gd name="connsiteY483" fmla="*/ 783278 h 906898"/>
              <a:gd name="connsiteX484" fmla="*/ 285576 w 906898"/>
              <a:gd name="connsiteY484" fmla="*/ 777149 h 906898"/>
              <a:gd name="connsiteX485" fmla="*/ 295353 w 906898"/>
              <a:gd name="connsiteY485" fmla="*/ 774340 h 906898"/>
              <a:gd name="connsiteX486" fmla="*/ 464212 w 906898"/>
              <a:gd name="connsiteY486" fmla="*/ 773830 h 906898"/>
              <a:gd name="connsiteX487" fmla="*/ 465218 w 906898"/>
              <a:gd name="connsiteY487" fmla="*/ 775592 h 906898"/>
              <a:gd name="connsiteX488" fmla="*/ 464323 w 906898"/>
              <a:gd name="connsiteY488" fmla="*/ 775055 h 906898"/>
              <a:gd name="connsiteX489" fmla="*/ 369816 w 906898"/>
              <a:gd name="connsiteY489" fmla="*/ 771071 h 906898"/>
              <a:gd name="connsiteX490" fmla="*/ 375949 w 906898"/>
              <a:gd name="connsiteY490" fmla="*/ 775157 h 906898"/>
              <a:gd name="connsiteX491" fmla="*/ 375949 w 906898"/>
              <a:gd name="connsiteY491" fmla="*/ 779243 h 906898"/>
              <a:gd name="connsiteX492" fmla="*/ 380038 w 906898"/>
              <a:gd name="connsiteY492" fmla="*/ 779243 h 906898"/>
              <a:gd name="connsiteX493" fmla="*/ 380038 w 906898"/>
              <a:gd name="connsiteY493" fmla="*/ 785372 h 906898"/>
              <a:gd name="connsiteX494" fmla="*/ 380038 w 906898"/>
              <a:gd name="connsiteY494" fmla="*/ 787416 h 906898"/>
              <a:gd name="connsiteX495" fmla="*/ 384127 w 906898"/>
              <a:gd name="connsiteY495" fmla="*/ 791502 h 906898"/>
              <a:gd name="connsiteX496" fmla="*/ 375949 w 906898"/>
              <a:gd name="connsiteY496" fmla="*/ 797631 h 906898"/>
              <a:gd name="connsiteX497" fmla="*/ 373905 w 906898"/>
              <a:gd name="connsiteY497" fmla="*/ 791502 h 906898"/>
              <a:gd name="connsiteX498" fmla="*/ 359594 w 906898"/>
              <a:gd name="connsiteY498" fmla="*/ 787416 h 906898"/>
              <a:gd name="connsiteX499" fmla="*/ 351416 w 906898"/>
              <a:gd name="connsiteY499" fmla="*/ 789459 h 906898"/>
              <a:gd name="connsiteX500" fmla="*/ 347327 w 906898"/>
              <a:gd name="connsiteY500" fmla="*/ 783329 h 906898"/>
              <a:gd name="connsiteX501" fmla="*/ 355505 w 906898"/>
              <a:gd name="connsiteY501" fmla="*/ 781286 h 906898"/>
              <a:gd name="connsiteX502" fmla="*/ 355505 w 906898"/>
              <a:gd name="connsiteY502" fmla="*/ 775157 h 906898"/>
              <a:gd name="connsiteX503" fmla="*/ 361638 w 906898"/>
              <a:gd name="connsiteY503" fmla="*/ 775157 h 906898"/>
              <a:gd name="connsiteX504" fmla="*/ 369816 w 906898"/>
              <a:gd name="connsiteY504" fmla="*/ 771071 h 906898"/>
              <a:gd name="connsiteX505" fmla="*/ 552834 w 906898"/>
              <a:gd name="connsiteY505" fmla="*/ 768747 h 906898"/>
              <a:gd name="connsiteX506" fmla="*/ 554826 w 906898"/>
              <a:gd name="connsiteY506" fmla="*/ 779260 h 906898"/>
              <a:gd name="connsiteX507" fmla="*/ 550842 w 906898"/>
              <a:gd name="connsiteY507" fmla="*/ 781363 h 906898"/>
              <a:gd name="connsiteX508" fmla="*/ 546858 w 906898"/>
              <a:gd name="connsiteY508" fmla="*/ 777157 h 906898"/>
              <a:gd name="connsiteX509" fmla="*/ 546858 w 906898"/>
              <a:gd name="connsiteY509" fmla="*/ 775055 h 906898"/>
              <a:gd name="connsiteX510" fmla="*/ 552834 w 906898"/>
              <a:gd name="connsiteY510" fmla="*/ 768747 h 906898"/>
              <a:gd name="connsiteX511" fmla="*/ 394471 w 906898"/>
              <a:gd name="connsiteY511" fmla="*/ 768747 h 906898"/>
              <a:gd name="connsiteX512" fmla="*/ 396463 w 906898"/>
              <a:gd name="connsiteY512" fmla="*/ 772952 h 906898"/>
              <a:gd name="connsiteX513" fmla="*/ 396463 w 906898"/>
              <a:gd name="connsiteY513" fmla="*/ 775055 h 906898"/>
              <a:gd name="connsiteX514" fmla="*/ 394471 w 906898"/>
              <a:gd name="connsiteY514" fmla="*/ 768747 h 906898"/>
              <a:gd name="connsiteX515" fmla="*/ 665422 w 906898"/>
              <a:gd name="connsiteY515" fmla="*/ 768306 h 906898"/>
              <a:gd name="connsiteX516" fmla="*/ 667996 w 906898"/>
              <a:gd name="connsiteY516" fmla="*/ 772961 h 906898"/>
              <a:gd name="connsiteX517" fmla="*/ 665962 w 906898"/>
              <a:gd name="connsiteY517" fmla="*/ 787441 h 906898"/>
              <a:gd name="connsiteX518" fmla="*/ 655795 w 906898"/>
              <a:gd name="connsiteY518" fmla="*/ 793647 h 906898"/>
              <a:gd name="connsiteX519" fmla="*/ 659862 w 906898"/>
              <a:gd name="connsiteY519" fmla="*/ 787441 h 906898"/>
              <a:gd name="connsiteX520" fmla="*/ 665962 w 906898"/>
              <a:gd name="connsiteY520" fmla="*/ 777098 h 906898"/>
              <a:gd name="connsiteX521" fmla="*/ 663929 w 906898"/>
              <a:gd name="connsiteY521" fmla="*/ 768823 h 906898"/>
              <a:gd name="connsiteX522" fmla="*/ 665422 w 906898"/>
              <a:gd name="connsiteY522" fmla="*/ 768306 h 906898"/>
              <a:gd name="connsiteX523" fmla="*/ 460207 w 906898"/>
              <a:gd name="connsiteY523" fmla="*/ 766821 h 906898"/>
              <a:gd name="connsiteX524" fmla="*/ 463809 w 906898"/>
              <a:gd name="connsiteY524" fmla="*/ 769394 h 906898"/>
              <a:gd name="connsiteX525" fmla="*/ 464212 w 906898"/>
              <a:gd name="connsiteY525" fmla="*/ 773830 h 906898"/>
              <a:gd name="connsiteX526" fmla="*/ 466515 w 906898"/>
              <a:gd name="connsiteY526" fmla="*/ 766755 h 906898"/>
              <a:gd name="connsiteX527" fmla="*/ 480846 w 906898"/>
              <a:gd name="connsiteY527" fmla="*/ 766755 h 906898"/>
              <a:gd name="connsiteX528" fmla="*/ 482893 w 906898"/>
              <a:gd name="connsiteY528" fmla="*/ 772930 h 906898"/>
              <a:gd name="connsiteX529" fmla="*/ 484940 w 906898"/>
              <a:gd name="connsiteY529" fmla="*/ 777047 h 906898"/>
              <a:gd name="connsiteX530" fmla="*/ 491082 w 906898"/>
              <a:gd name="connsiteY530" fmla="*/ 781163 h 906898"/>
              <a:gd name="connsiteX531" fmla="*/ 489035 w 906898"/>
              <a:gd name="connsiteY531" fmla="*/ 787339 h 906898"/>
              <a:gd name="connsiteX532" fmla="*/ 480846 w 906898"/>
              <a:gd name="connsiteY532" fmla="*/ 785280 h 906898"/>
              <a:gd name="connsiteX533" fmla="*/ 478799 w 906898"/>
              <a:gd name="connsiteY533" fmla="*/ 777047 h 906898"/>
              <a:gd name="connsiteX534" fmla="*/ 472657 w 906898"/>
              <a:gd name="connsiteY534" fmla="*/ 777047 h 906898"/>
              <a:gd name="connsiteX535" fmla="*/ 466515 w 906898"/>
              <a:gd name="connsiteY535" fmla="*/ 772930 h 906898"/>
              <a:gd name="connsiteX536" fmla="*/ 466515 w 906898"/>
              <a:gd name="connsiteY536" fmla="*/ 766755 h 906898"/>
              <a:gd name="connsiteX537" fmla="*/ 449990 w 906898"/>
              <a:gd name="connsiteY537" fmla="*/ 766755 h 906898"/>
              <a:gd name="connsiteX538" fmla="*/ 456192 w 906898"/>
              <a:gd name="connsiteY538" fmla="*/ 766755 h 906898"/>
              <a:gd name="connsiteX539" fmla="*/ 464462 w 906898"/>
              <a:gd name="connsiteY539" fmla="*/ 783222 h 906898"/>
              <a:gd name="connsiteX540" fmla="*/ 470665 w 906898"/>
              <a:gd name="connsiteY540" fmla="*/ 785280 h 906898"/>
              <a:gd name="connsiteX541" fmla="*/ 476416 w 906898"/>
              <a:gd name="connsiteY541" fmla="*/ 791006 h 906898"/>
              <a:gd name="connsiteX542" fmla="*/ 476674 w 906898"/>
              <a:gd name="connsiteY542" fmla="*/ 791522 h 906898"/>
              <a:gd name="connsiteX543" fmla="*/ 476986 w 906898"/>
              <a:gd name="connsiteY543" fmla="*/ 791574 h 906898"/>
              <a:gd name="connsiteX544" fmla="*/ 483069 w 906898"/>
              <a:gd name="connsiteY544" fmla="*/ 797631 h 906898"/>
              <a:gd name="connsiteX545" fmla="*/ 489272 w 906898"/>
              <a:gd name="connsiteY545" fmla="*/ 797631 h 906898"/>
              <a:gd name="connsiteX546" fmla="*/ 489272 w 906898"/>
              <a:gd name="connsiteY546" fmla="*/ 807923 h 906898"/>
              <a:gd name="connsiteX547" fmla="*/ 481002 w 906898"/>
              <a:gd name="connsiteY547" fmla="*/ 805864 h 906898"/>
              <a:gd name="connsiteX548" fmla="*/ 476867 w 906898"/>
              <a:gd name="connsiteY548" fmla="*/ 801747 h 906898"/>
              <a:gd name="connsiteX549" fmla="*/ 466530 w 906898"/>
              <a:gd name="connsiteY549" fmla="*/ 801747 h 906898"/>
              <a:gd name="connsiteX550" fmla="*/ 460327 w 906898"/>
              <a:gd name="connsiteY550" fmla="*/ 791456 h 906898"/>
              <a:gd name="connsiteX551" fmla="*/ 460327 w 906898"/>
              <a:gd name="connsiteY551" fmla="*/ 785280 h 906898"/>
              <a:gd name="connsiteX552" fmla="*/ 452057 w 906898"/>
              <a:gd name="connsiteY552" fmla="*/ 779105 h 906898"/>
              <a:gd name="connsiteX553" fmla="*/ 447923 w 906898"/>
              <a:gd name="connsiteY553" fmla="*/ 768813 h 906898"/>
              <a:gd name="connsiteX554" fmla="*/ 449990 w 906898"/>
              <a:gd name="connsiteY554" fmla="*/ 766755 h 906898"/>
              <a:gd name="connsiteX555" fmla="*/ 509608 w 906898"/>
              <a:gd name="connsiteY555" fmla="*/ 762771 h 906898"/>
              <a:gd name="connsiteX556" fmla="*/ 513725 w 906898"/>
              <a:gd name="connsiteY556" fmla="*/ 764829 h 906898"/>
              <a:gd name="connsiteX557" fmla="*/ 501374 w 906898"/>
              <a:gd name="connsiteY557" fmla="*/ 783355 h 906898"/>
              <a:gd name="connsiteX558" fmla="*/ 503433 w 906898"/>
              <a:gd name="connsiteY558" fmla="*/ 808055 h 906898"/>
              <a:gd name="connsiteX559" fmla="*/ 519900 w 906898"/>
              <a:gd name="connsiteY559" fmla="*/ 812172 h 906898"/>
              <a:gd name="connsiteX560" fmla="*/ 519900 w 906898"/>
              <a:gd name="connsiteY560" fmla="*/ 810114 h 906898"/>
              <a:gd name="connsiteX561" fmla="*/ 511666 w 906898"/>
              <a:gd name="connsiteY561" fmla="*/ 805997 h 906898"/>
              <a:gd name="connsiteX562" fmla="*/ 511666 w 906898"/>
              <a:gd name="connsiteY562" fmla="*/ 797763 h 906898"/>
              <a:gd name="connsiteX563" fmla="*/ 521958 w 906898"/>
              <a:gd name="connsiteY563" fmla="*/ 793647 h 906898"/>
              <a:gd name="connsiteX564" fmla="*/ 524017 w 906898"/>
              <a:gd name="connsiteY564" fmla="*/ 799822 h 906898"/>
              <a:gd name="connsiteX565" fmla="*/ 524017 w 906898"/>
              <a:gd name="connsiteY565" fmla="*/ 803939 h 906898"/>
              <a:gd name="connsiteX566" fmla="*/ 530192 w 906898"/>
              <a:gd name="connsiteY566" fmla="*/ 803939 h 906898"/>
              <a:gd name="connsiteX567" fmla="*/ 532250 w 906898"/>
              <a:gd name="connsiteY567" fmla="*/ 812172 h 906898"/>
              <a:gd name="connsiteX568" fmla="*/ 526075 w 906898"/>
              <a:gd name="connsiteY568" fmla="*/ 820406 h 906898"/>
              <a:gd name="connsiteX569" fmla="*/ 503433 w 906898"/>
              <a:gd name="connsiteY569" fmla="*/ 818347 h 906898"/>
              <a:gd name="connsiteX570" fmla="*/ 499316 w 906898"/>
              <a:gd name="connsiteY570" fmla="*/ 812172 h 906898"/>
              <a:gd name="connsiteX571" fmla="*/ 493141 w 906898"/>
              <a:gd name="connsiteY571" fmla="*/ 803939 h 906898"/>
              <a:gd name="connsiteX572" fmla="*/ 493141 w 906898"/>
              <a:gd name="connsiteY572" fmla="*/ 791588 h 906898"/>
              <a:gd name="connsiteX573" fmla="*/ 509608 w 906898"/>
              <a:gd name="connsiteY573" fmla="*/ 762771 h 906898"/>
              <a:gd name="connsiteX574" fmla="*/ 139434 w 906898"/>
              <a:gd name="connsiteY574" fmla="*/ 759784 h 906898"/>
              <a:gd name="connsiteX575" fmla="*/ 142906 w 906898"/>
              <a:gd name="connsiteY575" fmla="*/ 763992 h 906898"/>
              <a:gd name="connsiteX576" fmla="*/ 155476 w 906898"/>
              <a:gd name="connsiteY576" fmla="*/ 774363 h 906898"/>
              <a:gd name="connsiteX577" fmla="*/ 384179 w 906898"/>
              <a:gd name="connsiteY577" fmla="*/ 758787 h 906898"/>
              <a:gd name="connsiteX578" fmla="*/ 386171 w 906898"/>
              <a:gd name="connsiteY578" fmla="*/ 764763 h 906898"/>
              <a:gd name="connsiteX579" fmla="*/ 384179 w 906898"/>
              <a:gd name="connsiteY579" fmla="*/ 760779 h 906898"/>
              <a:gd name="connsiteX580" fmla="*/ 384179 w 906898"/>
              <a:gd name="connsiteY580" fmla="*/ 758787 h 906898"/>
              <a:gd name="connsiteX581" fmla="*/ 314459 w 906898"/>
              <a:gd name="connsiteY581" fmla="*/ 758787 h 906898"/>
              <a:gd name="connsiteX582" fmla="*/ 322427 w 906898"/>
              <a:gd name="connsiteY582" fmla="*/ 764763 h 906898"/>
              <a:gd name="connsiteX583" fmla="*/ 322427 w 906898"/>
              <a:gd name="connsiteY583" fmla="*/ 768747 h 906898"/>
              <a:gd name="connsiteX584" fmla="*/ 318593 w 906898"/>
              <a:gd name="connsiteY584" fmla="*/ 764913 h 906898"/>
              <a:gd name="connsiteX585" fmla="*/ 318576 w 906898"/>
              <a:gd name="connsiteY585" fmla="*/ 764708 h 906898"/>
              <a:gd name="connsiteX586" fmla="*/ 318199 w 906898"/>
              <a:gd name="connsiteY586" fmla="*/ 764519 h 906898"/>
              <a:gd name="connsiteX587" fmla="*/ 314459 w 906898"/>
              <a:gd name="connsiteY587" fmla="*/ 760779 h 906898"/>
              <a:gd name="connsiteX588" fmla="*/ 314459 w 906898"/>
              <a:gd name="connsiteY588" fmla="*/ 758787 h 906898"/>
              <a:gd name="connsiteX589" fmla="*/ 297478 w 906898"/>
              <a:gd name="connsiteY589" fmla="*/ 757977 h 906898"/>
              <a:gd name="connsiteX590" fmla="*/ 302109 w 906898"/>
              <a:gd name="connsiteY590" fmla="*/ 760585 h 906898"/>
              <a:gd name="connsiteX591" fmla="*/ 302109 w 906898"/>
              <a:gd name="connsiteY591" fmla="*/ 764708 h 906898"/>
              <a:gd name="connsiteX592" fmla="*/ 304167 w 906898"/>
              <a:gd name="connsiteY592" fmla="*/ 764708 h 906898"/>
              <a:gd name="connsiteX593" fmla="*/ 310343 w 906898"/>
              <a:gd name="connsiteY593" fmla="*/ 760585 h 906898"/>
              <a:gd name="connsiteX594" fmla="*/ 318199 w 906898"/>
              <a:gd name="connsiteY594" fmla="*/ 764519 h 906898"/>
              <a:gd name="connsiteX595" fmla="*/ 318593 w 906898"/>
              <a:gd name="connsiteY595" fmla="*/ 764913 h 906898"/>
              <a:gd name="connsiteX596" fmla="*/ 318834 w 906898"/>
              <a:gd name="connsiteY596" fmla="*/ 767799 h 906898"/>
              <a:gd name="connsiteX597" fmla="*/ 320635 w 906898"/>
              <a:gd name="connsiteY597" fmla="*/ 770891 h 906898"/>
              <a:gd name="connsiteX598" fmla="*/ 330927 w 906898"/>
              <a:gd name="connsiteY598" fmla="*/ 772952 h 906898"/>
              <a:gd name="connsiteX599" fmla="*/ 335043 w 906898"/>
              <a:gd name="connsiteY599" fmla="*/ 779136 h 906898"/>
              <a:gd name="connsiteX600" fmla="*/ 328868 w 906898"/>
              <a:gd name="connsiteY600" fmla="*/ 779136 h 906898"/>
              <a:gd name="connsiteX601" fmla="*/ 318576 w 906898"/>
              <a:gd name="connsiteY601" fmla="*/ 781197 h 906898"/>
              <a:gd name="connsiteX602" fmla="*/ 314459 w 906898"/>
              <a:gd name="connsiteY602" fmla="*/ 775014 h 906898"/>
              <a:gd name="connsiteX603" fmla="*/ 300051 w 906898"/>
              <a:gd name="connsiteY603" fmla="*/ 772952 h 906898"/>
              <a:gd name="connsiteX604" fmla="*/ 287700 w 906898"/>
              <a:gd name="connsiteY604" fmla="*/ 772952 h 906898"/>
              <a:gd name="connsiteX605" fmla="*/ 281525 w 906898"/>
              <a:gd name="connsiteY605" fmla="*/ 783258 h 906898"/>
              <a:gd name="connsiteX606" fmla="*/ 275350 w 906898"/>
              <a:gd name="connsiteY606" fmla="*/ 787380 h 906898"/>
              <a:gd name="connsiteX607" fmla="*/ 275350 w 906898"/>
              <a:gd name="connsiteY607" fmla="*/ 797686 h 906898"/>
              <a:gd name="connsiteX608" fmla="*/ 277408 w 906898"/>
              <a:gd name="connsiteY608" fmla="*/ 799747 h 906898"/>
              <a:gd name="connsiteX609" fmla="*/ 267116 w 906898"/>
              <a:gd name="connsiteY609" fmla="*/ 805931 h 906898"/>
              <a:gd name="connsiteX610" fmla="*/ 263000 w 906898"/>
              <a:gd name="connsiteY610" fmla="*/ 799747 h 906898"/>
              <a:gd name="connsiteX611" fmla="*/ 265058 w 906898"/>
              <a:gd name="connsiteY611" fmla="*/ 791503 h 906898"/>
              <a:gd name="connsiteX612" fmla="*/ 269175 w 906898"/>
              <a:gd name="connsiteY612" fmla="*/ 789442 h 906898"/>
              <a:gd name="connsiteX613" fmla="*/ 267116 w 906898"/>
              <a:gd name="connsiteY613" fmla="*/ 781197 h 906898"/>
              <a:gd name="connsiteX614" fmla="*/ 269175 w 906898"/>
              <a:gd name="connsiteY614" fmla="*/ 775014 h 906898"/>
              <a:gd name="connsiteX615" fmla="*/ 281525 w 906898"/>
              <a:gd name="connsiteY615" fmla="*/ 770891 h 906898"/>
              <a:gd name="connsiteX616" fmla="*/ 289759 w 906898"/>
              <a:gd name="connsiteY616" fmla="*/ 760585 h 906898"/>
              <a:gd name="connsiteX617" fmla="*/ 297992 w 906898"/>
              <a:gd name="connsiteY617" fmla="*/ 760585 h 906898"/>
              <a:gd name="connsiteX618" fmla="*/ 295934 w 906898"/>
              <a:gd name="connsiteY618" fmla="*/ 758524 h 906898"/>
              <a:gd name="connsiteX619" fmla="*/ 297478 w 906898"/>
              <a:gd name="connsiteY619" fmla="*/ 757977 h 906898"/>
              <a:gd name="connsiteX620" fmla="*/ 373665 w 906898"/>
              <a:gd name="connsiteY620" fmla="*/ 755757 h 906898"/>
              <a:gd name="connsiteX621" fmla="*/ 382118 w 906898"/>
              <a:gd name="connsiteY621" fmla="*/ 760646 h 906898"/>
              <a:gd name="connsiteX622" fmla="*/ 386217 w 906898"/>
              <a:gd name="connsiteY622" fmla="*/ 768880 h 906898"/>
              <a:gd name="connsiteX623" fmla="*/ 392365 w 906898"/>
              <a:gd name="connsiteY623" fmla="*/ 770938 h 906898"/>
              <a:gd name="connsiteX624" fmla="*/ 390315 w 906898"/>
              <a:gd name="connsiteY624" fmla="*/ 779172 h 906898"/>
              <a:gd name="connsiteX625" fmla="*/ 396463 w 906898"/>
              <a:gd name="connsiteY625" fmla="*/ 783288 h 906898"/>
              <a:gd name="connsiteX626" fmla="*/ 396463 w 906898"/>
              <a:gd name="connsiteY626" fmla="*/ 793580 h 906898"/>
              <a:gd name="connsiteX627" fmla="*/ 392365 w 906898"/>
              <a:gd name="connsiteY627" fmla="*/ 795639 h 906898"/>
              <a:gd name="connsiteX628" fmla="*/ 388266 w 906898"/>
              <a:gd name="connsiteY628" fmla="*/ 793580 h 906898"/>
              <a:gd name="connsiteX629" fmla="*/ 384168 w 906898"/>
              <a:gd name="connsiteY629" fmla="*/ 785347 h 906898"/>
              <a:gd name="connsiteX630" fmla="*/ 382118 w 906898"/>
              <a:gd name="connsiteY630" fmla="*/ 779172 h 906898"/>
              <a:gd name="connsiteX631" fmla="*/ 378020 w 906898"/>
              <a:gd name="connsiteY631" fmla="*/ 777113 h 906898"/>
              <a:gd name="connsiteX632" fmla="*/ 371872 w 906898"/>
              <a:gd name="connsiteY632" fmla="*/ 768880 h 906898"/>
              <a:gd name="connsiteX633" fmla="*/ 363675 w 906898"/>
              <a:gd name="connsiteY633" fmla="*/ 770938 h 906898"/>
              <a:gd name="connsiteX634" fmla="*/ 353429 w 906898"/>
              <a:gd name="connsiteY634" fmla="*/ 772996 h 906898"/>
              <a:gd name="connsiteX635" fmla="*/ 347281 w 906898"/>
              <a:gd name="connsiteY635" fmla="*/ 781230 h 906898"/>
              <a:gd name="connsiteX636" fmla="*/ 341134 w 906898"/>
              <a:gd name="connsiteY636" fmla="*/ 781230 h 906898"/>
              <a:gd name="connsiteX637" fmla="*/ 339084 w 906898"/>
              <a:gd name="connsiteY637" fmla="*/ 777113 h 906898"/>
              <a:gd name="connsiteX638" fmla="*/ 341134 w 906898"/>
              <a:gd name="connsiteY638" fmla="*/ 770938 h 906898"/>
              <a:gd name="connsiteX639" fmla="*/ 347281 w 906898"/>
              <a:gd name="connsiteY639" fmla="*/ 768880 h 906898"/>
              <a:gd name="connsiteX640" fmla="*/ 349331 w 906898"/>
              <a:gd name="connsiteY640" fmla="*/ 764763 h 906898"/>
              <a:gd name="connsiteX641" fmla="*/ 351380 w 906898"/>
              <a:gd name="connsiteY641" fmla="*/ 760646 h 906898"/>
              <a:gd name="connsiteX642" fmla="*/ 357528 w 906898"/>
              <a:gd name="connsiteY642" fmla="*/ 758588 h 906898"/>
              <a:gd name="connsiteX643" fmla="*/ 361370 w 906898"/>
              <a:gd name="connsiteY643" fmla="*/ 760132 h 906898"/>
              <a:gd name="connsiteX644" fmla="*/ 363479 w 906898"/>
              <a:gd name="connsiteY644" fmla="*/ 758719 h 906898"/>
              <a:gd name="connsiteX645" fmla="*/ 363675 w 906898"/>
              <a:gd name="connsiteY645" fmla="*/ 758588 h 906898"/>
              <a:gd name="connsiteX646" fmla="*/ 373665 w 906898"/>
              <a:gd name="connsiteY646" fmla="*/ 755757 h 906898"/>
              <a:gd name="connsiteX647" fmla="*/ 608415 w 906898"/>
              <a:gd name="connsiteY647" fmla="*/ 752000 h 906898"/>
              <a:gd name="connsiteX648" fmla="*/ 610602 w 906898"/>
              <a:gd name="connsiteY648" fmla="*/ 754613 h 906898"/>
              <a:gd name="connsiteX649" fmla="*/ 606485 w 906898"/>
              <a:gd name="connsiteY649" fmla="*/ 762771 h 906898"/>
              <a:gd name="connsiteX650" fmla="*/ 600310 w 906898"/>
              <a:gd name="connsiteY650" fmla="*/ 752574 h 906898"/>
              <a:gd name="connsiteX651" fmla="*/ 608415 w 906898"/>
              <a:gd name="connsiteY651" fmla="*/ 752000 h 906898"/>
              <a:gd name="connsiteX652" fmla="*/ 461557 w 906898"/>
              <a:gd name="connsiteY652" fmla="*/ 751947 h 906898"/>
              <a:gd name="connsiteX653" fmla="*/ 461369 w 906898"/>
              <a:gd name="connsiteY653" fmla="*/ 752230 h 906898"/>
              <a:gd name="connsiteX654" fmla="*/ 460207 w 906898"/>
              <a:gd name="connsiteY654" fmla="*/ 752479 h 906898"/>
              <a:gd name="connsiteX655" fmla="*/ 460207 w 906898"/>
              <a:gd name="connsiteY655" fmla="*/ 752230 h 906898"/>
              <a:gd name="connsiteX656" fmla="*/ 460207 w 906898"/>
              <a:gd name="connsiteY656" fmla="*/ 752015 h 906898"/>
              <a:gd name="connsiteX657" fmla="*/ 680321 w 906898"/>
              <a:gd name="connsiteY657" fmla="*/ 750487 h 906898"/>
              <a:gd name="connsiteX658" fmla="*/ 686629 w 906898"/>
              <a:gd name="connsiteY658" fmla="*/ 756712 h 906898"/>
              <a:gd name="connsiteX659" fmla="*/ 686629 w 906898"/>
              <a:gd name="connsiteY659" fmla="*/ 758787 h 906898"/>
              <a:gd name="connsiteX660" fmla="*/ 680321 w 906898"/>
              <a:gd name="connsiteY660" fmla="*/ 750487 h 906898"/>
              <a:gd name="connsiteX661" fmla="*/ 674134 w 906898"/>
              <a:gd name="connsiteY661" fmla="*/ 750487 h 906898"/>
              <a:gd name="connsiteX662" fmla="*/ 684396 w 906898"/>
              <a:gd name="connsiteY662" fmla="*/ 758721 h 906898"/>
              <a:gd name="connsiteX663" fmla="*/ 684396 w 906898"/>
              <a:gd name="connsiteY663" fmla="*/ 764896 h 906898"/>
              <a:gd name="connsiteX664" fmla="*/ 686448 w 906898"/>
              <a:gd name="connsiteY664" fmla="*/ 766954 h 906898"/>
              <a:gd name="connsiteX665" fmla="*/ 690553 w 906898"/>
              <a:gd name="connsiteY665" fmla="*/ 773129 h 906898"/>
              <a:gd name="connsiteX666" fmla="*/ 690553 w 906898"/>
              <a:gd name="connsiteY666" fmla="*/ 779305 h 906898"/>
              <a:gd name="connsiteX667" fmla="*/ 692605 w 906898"/>
              <a:gd name="connsiteY667" fmla="*/ 789596 h 906898"/>
              <a:gd name="connsiteX668" fmla="*/ 692605 w 906898"/>
              <a:gd name="connsiteY668" fmla="*/ 793713 h 906898"/>
              <a:gd name="connsiteX669" fmla="*/ 690553 w 906898"/>
              <a:gd name="connsiteY669" fmla="*/ 791655 h 906898"/>
              <a:gd name="connsiteX670" fmla="*/ 688500 w 906898"/>
              <a:gd name="connsiteY670" fmla="*/ 781363 h 906898"/>
              <a:gd name="connsiteX671" fmla="*/ 686448 w 906898"/>
              <a:gd name="connsiteY671" fmla="*/ 781363 h 906898"/>
              <a:gd name="connsiteX672" fmla="*/ 688500 w 906898"/>
              <a:gd name="connsiteY672" fmla="*/ 785480 h 906898"/>
              <a:gd name="connsiteX673" fmla="*/ 688500 w 906898"/>
              <a:gd name="connsiteY673" fmla="*/ 793713 h 906898"/>
              <a:gd name="connsiteX674" fmla="*/ 678239 w 906898"/>
              <a:gd name="connsiteY674" fmla="*/ 801947 h 906898"/>
              <a:gd name="connsiteX675" fmla="*/ 676186 w 906898"/>
              <a:gd name="connsiteY675" fmla="*/ 808122 h 906898"/>
              <a:gd name="connsiteX676" fmla="*/ 665925 w 906898"/>
              <a:gd name="connsiteY676" fmla="*/ 810180 h 906898"/>
              <a:gd name="connsiteX677" fmla="*/ 659767 w 906898"/>
              <a:gd name="connsiteY677" fmla="*/ 808122 h 906898"/>
              <a:gd name="connsiteX678" fmla="*/ 653610 w 906898"/>
              <a:gd name="connsiteY678" fmla="*/ 812239 h 906898"/>
              <a:gd name="connsiteX679" fmla="*/ 647453 w 906898"/>
              <a:gd name="connsiteY679" fmla="*/ 808122 h 906898"/>
              <a:gd name="connsiteX680" fmla="*/ 659767 w 906898"/>
              <a:gd name="connsiteY680" fmla="*/ 801947 h 906898"/>
              <a:gd name="connsiteX681" fmla="*/ 651558 w 906898"/>
              <a:gd name="connsiteY681" fmla="*/ 799888 h 906898"/>
              <a:gd name="connsiteX682" fmla="*/ 657715 w 906898"/>
              <a:gd name="connsiteY682" fmla="*/ 795772 h 906898"/>
              <a:gd name="connsiteX683" fmla="*/ 667977 w 906898"/>
              <a:gd name="connsiteY683" fmla="*/ 791655 h 906898"/>
              <a:gd name="connsiteX684" fmla="*/ 670029 w 906898"/>
              <a:gd name="connsiteY684" fmla="*/ 769012 h 906898"/>
              <a:gd name="connsiteX685" fmla="*/ 667977 w 906898"/>
              <a:gd name="connsiteY685" fmla="*/ 762837 h 906898"/>
              <a:gd name="connsiteX686" fmla="*/ 672082 w 906898"/>
              <a:gd name="connsiteY686" fmla="*/ 758721 h 906898"/>
              <a:gd name="connsiteX687" fmla="*/ 674134 w 906898"/>
              <a:gd name="connsiteY687" fmla="*/ 762837 h 906898"/>
              <a:gd name="connsiteX688" fmla="*/ 674134 w 906898"/>
              <a:gd name="connsiteY688" fmla="*/ 766954 h 906898"/>
              <a:gd name="connsiteX689" fmla="*/ 680291 w 906898"/>
              <a:gd name="connsiteY689" fmla="*/ 771071 h 906898"/>
              <a:gd name="connsiteX690" fmla="*/ 680291 w 906898"/>
              <a:gd name="connsiteY690" fmla="*/ 777246 h 906898"/>
              <a:gd name="connsiteX691" fmla="*/ 678239 w 906898"/>
              <a:gd name="connsiteY691" fmla="*/ 779305 h 906898"/>
              <a:gd name="connsiteX692" fmla="*/ 682343 w 906898"/>
              <a:gd name="connsiteY692" fmla="*/ 787538 h 906898"/>
              <a:gd name="connsiteX693" fmla="*/ 678239 w 906898"/>
              <a:gd name="connsiteY693" fmla="*/ 793713 h 906898"/>
              <a:gd name="connsiteX694" fmla="*/ 672082 w 906898"/>
              <a:gd name="connsiteY694" fmla="*/ 795772 h 906898"/>
              <a:gd name="connsiteX695" fmla="*/ 667977 w 906898"/>
              <a:gd name="connsiteY695" fmla="*/ 801947 h 906898"/>
              <a:gd name="connsiteX696" fmla="*/ 659767 w 906898"/>
              <a:gd name="connsiteY696" fmla="*/ 797830 h 906898"/>
              <a:gd name="connsiteX697" fmla="*/ 659767 w 906898"/>
              <a:gd name="connsiteY697" fmla="*/ 799888 h 906898"/>
              <a:gd name="connsiteX698" fmla="*/ 665925 w 906898"/>
              <a:gd name="connsiteY698" fmla="*/ 804005 h 906898"/>
              <a:gd name="connsiteX699" fmla="*/ 674134 w 906898"/>
              <a:gd name="connsiteY699" fmla="*/ 797830 h 906898"/>
              <a:gd name="connsiteX700" fmla="*/ 684396 w 906898"/>
              <a:gd name="connsiteY700" fmla="*/ 789596 h 906898"/>
              <a:gd name="connsiteX701" fmla="*/ 682343 w 906898"/>
              <a:gd name="connsiteY701" fmla="*/ 779305 h 906898"/>
              <a:gd name="connsiteX702" fmla="*/ 682343 w 906898"/>
              <a:gd name="connsiteY702" fmla="*/ 769012 h 906898"/>
              <a:gd name="connsiteX703" fmla="*/ 678239 w 906898"/>
              <a:gd name="connsiteY703" fmla="*/ 764896 h 906898"/>
              <a:gd name="connsiteX704" fmla="*/ 674134 w 906898"/>
              <a:gd name="connsiteY704" fmla="*/ 756662 h 906898"/>
              <a:gd name="connsiteX705" fmla="*/ 672082 w 906898"/>
              <a:gd name="connsiteY705" fmla="*/ 752545 h 906898"/>
              <a:gd name="connsiteX706" fmla="*/ 674134 w 906898"/>
              <a:gd name="connsiteY706" fmla="*/ 750487 h 906898"/>
              <a:gd name="connsiteX707" fmla="*/ 579697 w 906898"/>
              <a:gd name="connsiteY707" fmla="*/ 750487 h 906898"/>
              <a:gd name="connsiteX708" fmla="*/ 591995 w 906898"/>
              <a:gd name="connsiteY708" fmla="*/ 752534 h 906898"/>
              <a:gd name="connsiteX709" fmla="*/ 602244 w 906898"/>
              <a:gd name="connsiteY709" fmla="*/ 764818 h 906898"/>
              <a:gd name="connsiteX710" fmla="*/ 596095 w 906898"/>
              <a:gd name="connsiteY710" fmla="*/ 781197 h 906898"/>
              <a:gd name="connsiteX711" fmla="*/ 596095 w 906898"/>
              <a:gd name="connsiteY711" fmla="*/ 793481 h 906898"/>
              <a:gd name="connsiteX712" fmla="*/ 585846 w 906898"/>
              <a:gd name="connsiteY712" fmla="*/ 799623 h 906898"/>
              <a:gd name="connsiteX713" fmla="*/ 577647 w 906898"/>
              <a:gd name="connsiteY713" fmla="*/ 795528 h 906898"/>
              <a:gd name="connsiteX714" fmla="*/ 575597 w 906898"/>
              <a:gd name="connsiteY714" fmla="*/ 787339 h 906898"/>
              <a:gd name="connsiteX715" fmla="*/ 565349 w 906898"/>
              <a:gd name="connsiteY715" fmla="*/ 787339 h 906898"/>
              <a:gd name="connsiteX716" fmla="*/ 557150 w 906898"/>
              <a:gd name="connsiteY716" fmla="*/ 770960 h 906898"/>
              <a:gd name="connsiteX717" fmla="*/ 563299 w 906898"/>
              <a:gd name="connsiteY717" fmla="*/ 754582 h 906898"/>
              <a:gd name="connsiteX718" fmla="*/ 573548 w 906898"/>
              <a:gd name="connsiteY718" fmla="*/ 756629 h 906898"/>
              <a:gd name="connsiteX719" fmla="*/ 579697 w 906898"/>
              <a:gd name="connsiteY719" fmla="*/ 750487 h 906898"/>
              <a:gd name="connsiteX720" fmla="*/ 559082 w 906898"/>
              <a:gd name="connsiteY720" fmla="*/ 750487 h 906898"/>
              <a:gd name="connsiteX721" fmla="*/ 561134 w 906898"/>
              <a:gd name="connsiteY721" fmla="*/ 752534 h 906898"/>
              <a:gd name="connsiteX722" fmla="*/ 550872 w 906898"/>
              <a:gd name="connsiteY722" fmla="*/ 766866 h 906898"/>
              <a:gd name="connsiteX723" fmla="*/ 536506 w 906898"/>
              <a:gd name="connsiteY723" fmla="*/ 773008 h 906898"/>
              <a:gd name="connsiteX724" fmla="*/ 530349 w 906898"/>
              <a:gd name="connsiteY724" fmla="*/ 766866 h 906898"/>
              <a:gd name="connsiteX725" fmla="*/ 526244 w 906898"/>
              <a:gd name="connsiteY725" fmla="*/ 768913 h 906898"/>
              <a:gd name="connsiteX726" fmla="*/ 520087 w 906898"/>
              <a:gd name="connsiteY726" fmla="*/ 766866 h 906898"/>
              <a:gd name="connsiteX727" fmla="*/ 518035 w 906898"/>
              <a:gd name="connsiteY727" fmla="*/ 762771 h 906898"/>
              <a:gd name="connsiteX728" fmla="*/ 530349 w 906898"/>
              <a:gd name="connsiteY728" fmla="*/ 758676 h 906898"/>
              <a:gd name="connsiteX729" fmla="*/ 544715 w 906898"/>
              <a:gd name="connsiteY729" fmla="*/ 758676 h 906898"/>
              <a:gd name="connsiteX730" fmla="*/ 538558 w 906898"/>
              <a:gd name="connsiteY730" fmla="*/ 764818 h 906898"/>
              <a:gd name="connsiteX731" fmla="*/ 542663 w 906898"/>
              <a:gd name="connsiteY731" fmla="*/ 768913 h 906898"/>
              <a:gd name="connsiteX732" fmla="*/ 554977 w 906898"/>
              <a:gd name="connsiteY732" fmla="*/ 760724 h 906898"/>
              <a:gd name="connsiteX733" fmla="*/ 554977 w 906898"/>
              <a:gd name="connsiteY733" fmla="*/ 756629 h 906898"/>
              <a:gd name="connsiteX734" fmla="*/ 546768 w 906898"/>
              <a:gd name="connsiteY734" fmla="*/ 758676 h 906898"/>
              <a:gd name="connsiteX735" fmla="*/ 559082 w 906898"/>
              <a:gd name="connsiteY735" fmla="*/ 750487 h 906898"/>
              <a:gd name="connsiteX736" fmla="*/ 614586 w 906898"/>
              <a:gd name="connsiteY736" fmla="*/ 746171 h 906898"/>
              <a:gd name="connsiteX737" fmla="*/ 618702 w 906898"/>
              <a:gd name="connsiteY737" fmla="*/ 748234 h 906898"/>
              <a:gd name="connsiteX738" fmla="*/ 616644 w 906898"/>
              <a:gd name="connsiteY738" fmla="*/ 756487 h 906898"/>
              <a:gd name="connsiteX739" fmla="*/ 622819 w 906898"/>
              <a:gd name="connsiteY739" fmla="*/ 758550 h 906898"/>
              <a:gd name="connsiteX740" fmla="*/ 620761 w 906898"/>
              <a:gd name="connsiteY740" fmla="*/ 764739 h 906898"/>
              <a:gd name="connsiteX741" fmla="*/ 614586 w 906898"/>
              <a:gd name="connsiteY741" fmla="*/ 766802 h 906898"/>
              <a:gd name="connsiteX742" fmla="*/ 612527 w 906898"/>
              <a:gd name="connsiteY742" fmla="*/ 772992 h 906898"/>
              <a:gd name="connsiteX743" fmla="*/ 606352 w 906898"/>
              <a:gd name="connsiteY743" fmla="*/ 772992 h 906898"/>
              <a:gd name="connsiteX744" fmla="*/ 606352 w 906898"/>
              <a:gd name="connsiteY744" fmla="*/ 766802 h 906898"/>
              <a:gd name="connsiteX745" fmla="*/ 612527 w 906898"/>
              <a:gd name="connsiteY745" fmla="*/ 758550 h 906898"/>
              <a:gd name="connsiteX746" fmla="*/ 610469 w 906898"/>
              <a:gd name="connsiteY746" fmla="*/ 750297 h 906898"/>
              <a:gd name="connsiteX747" fmla="*/ 614586 w 906898"/>
              <a:gd name="connsiteY747" fmla="*/ 746171 h 906898"/>
              <a:gd name="connsiteX748" fmla="*/ 618807 w 906898"/>
              <a:gd name="connsiteY748" fmla="*/ 740195 h 906898"/>
              <a:gd name="connsiteX749" fmla="*/ 622933 w 906898"/>
              <a:gd name="connsiteY749" fmla="*/ 744312 h 906898"/>
              <a:gd name="connsiteX750" fmla="*/ 622933 w 906898"/>
              <a:gd name="connsiteY750" fmla="*/ 750487 h 906898"/>
              <a:gd name="connsiteX751" fmla="*/ 631186 w 906898"/>
              <a:gd name="connsiteY751" fmla="*/ 758720 h 906898"/>
              <a:gd name="connsiteX752" fmla="*/ 629122 w 906898"/>
              <a:gd name="connsiteY752" fmla="*/ 769012 h 906898"/>
              <a:gd name="connsiteX753" fmla="*/ 620870 w 906898"/>
              <a:gd name="connsiteY753" fmla="*/ 773129 h 906898"/>
              <a:gd name="connsiteX754" fmla="*/ 610554 w 906898"/>
              <a:gd name="connsiteY754" fmla="*/ 781363 h 906898"/>
              <a:gd name="connsiteX755" fmla="*/ 606428 w 906898"/>
              <a:gd name="connsiteY755" fmla="*/ 779304 h 906898"/>
              <a:gd name="connsiteX756" fmla="*/ 604365 w 906898"/>
              <a:gd name="connsiteY756" fmla="*/ 775188 h 906898"/>
              <a:gd name="connsiteX757" fmla="*/ 612617 w 906898"/>
              <a:gd name="connsiteY757" fmla="*/ 777246 h 906898"/>
              <a:gd name="connsiteX758" fmla="*/ 618807 w 906898"/>
              <a:gd name="connsiteY758" fmla="*/ 769012 h 906898"/>
              <a:gd name="connsiteX759" fmla="*/ 627059 w 906898"/>
              <a:gd name="connsiteY759" fmla="*/ 762837 h 906898"/>
              <a:gd name="connsiteX760" fmla="*/ 624996 w 906898"/>
              <a:gd name="connsiteY760" fmla="*/ 754604 h 906898"/>
              <a:gd name="connsiteX761" fmla="*/ 620870 w 906898"/>
              <a:gd name="connsiteY761" fmla="*/ 752545 h 906898"/>
              <a:gd name="connsiteX762" fmla="*/ 616744 w 906898"/>
              <a:gd name="connsiteY762" fmla="*/ 742253 h 906898"/>
              <a:gd name="connsiteX763" fmla="*/ 618807 w 906898"/>
              <a:gd name="connsiteY763" fmla="*/ 740195 h 906898"/>
              <a:gd name="connsiteX764" fmla="*/ 181747 w 906898"/>
              <a:gd name="connsiteY764" fmla="*/ 738715 h 906898"/>
              <a:gd name="connsiteX765" fmla="*/ 184821 w 906898"/>
              <a:gd name="connsiteY765" fmla="*/ 740250 h 906898"/>
              <a:gd name="connsiteX766" fmla="*/ 203269 w 906898"/>
              <a:gd name="connsiteY766" fmla="*/ 752534 h 906898"/>
              <a:gd name="connsiteX767" fmla="*/ 208054 w 906898"/>
              <a:gd name="connsiteY767" fmla="*/ 750145 h 906898"/>
              <a:gd name="connsiteX768" fmla="*/ 209395 w 906898"/>
              <a:gd name="connsiteY768" fmla="*/ 750487 h 906898"/>
              <a:gd name="connsiteX769" fmla="*/ 211334 w 906898"/>
              <a:gd name="connsiteY769" fmla="*/ 748506 h 906898"/>
              <a:gd name="connsiteX770" fmla="*/ 219667 w 906898"/>
              <a:gd name="connsiteY770" fmla="*/ 744345 h 906898"/>
              <a:gd name="connsiteX771" fmla="*/ 225816 w 906898"/>
              <a:gd name="connsiteY771" fmla="*/ 746392 h 906898"/>
              <a:gd name="connsiteX772" fmla="*/ 221717 w 906898"/>
              <a:gd name="connsiteY772" fmla="*/ 750487 h 906898"/>
              <a:gd name="connsiteX773" fmla="*/ 217617 w 906898"/>
              <a:gd name="connsiteY773" fmla="*/ 752534 h 906898"/>
              <a:gd name="connsiteX774" fmla="*/ 217617 w 906898"/>
              <a:gd name="connsiteY774" fmla="*/ 758676 h 906898"/>
              <a:gd name="connsiteX775" fmla="*/ 211468 w 906898"/>
              <a:gd name="connsiteY775" fmla="*/ 758676 h 906898"/>
              <a:gd name="connsiteX776" fmla="*/ 205319 w 906898"/>
              <a:gd name="connsiteY776" fmla="*/ 756629 h 906898"/>
              <a:gd name="connsiteX777" fmla="*/ 199170 w 906898"/>
              <a:gd name="connsiteY777" fmla="*/ 762771 h 906898"/>
              <a:gd name="connsiteX778" fmla="*/ 195070 w 906898"/>
              <a:gd name="connsiteY778" fmla="*/ 758676 h 906898"/>
              <a:gd name="connsiteX779" fmla="*/ 193020 w 906898"/>
              <a:gd name="connsiteY779" fmla="*/ 754581 h 906898"/>
              <a:gd name="connsiteX780" fmla="*/ 186871 w 906898"/>
              <a:gd name="connsiteY780" fmla="*/ 754581 h 906898"/>
              <a:gd name="connsiteX781" fmla="*/ 184821 w 906898"/>
              <a:gd name="connsiteY781" fmla="*/ 748440 h 906898"/>
              <a:gd name="connsiteX782" fmla="*/ 182772 w 906898"/>
              <a:gd name="connsiteY782" fmla="*/ 744345 h 906898"/>
              <a:gd name="connsiteX783" fmla="*/ 178672 w 906898"/>
              <a:gd name="connsiteY783" fmla="*/ 742298 h 906898"/>
              <a:gd name="connsiteX784" fmla="*/ 178672 w 906898"/>
              <a:gd name="connsiteY784" fmla="*/ 740250 h 906898"/>
              <a:gd name="connsiteX785" fmla="*/ 181747 w 906898"/>
              <a:gd name="connsiteY785" fmla="*/ 738715 h 906898"/>
              <a:gd name="connsiteX786" fmla="*/ 191678 w 906898"/>
              <a:gd name="connsiteY786" fmla="*/ 737738 h 906898"/>
              <a:gd name="connsiteX787" fmla="*/ 197137 w 906898"/>
              <a:gd name="connsiteY787" fmla="*/ 742140 h 906898"/>
              <a:gd name="connsiteX788" fmla="*/ 207352 w 906898"/>
              <a:gd name="connsiteY788" fmla="*/ 746313 h 906898"/>
              <a:gd name="connsiteX789" fmla="*/ 215524 w 906898"/>
              <a:gd name="connsiteY789" fmla="*/ 744226 h 906898"/>
              <a:gd name="connsiteX790" fmla="*/ 211334 w 906898"/>
              <a:gd name="connsiteY790" fmla="*/ 748506 h 906898"/>
              <a:gd name="connsiteX791" fmla="*/ 208054 w 906898"/>
              <a:gd name="connsiteY791" fmla="*/ 750145 h 906898"/>
              <a:gd name="connsiteX792" fmla="*/ 193050 w 906898"/>
              <a:gd name="connsiteY792" fmla="*/ 746313 h 906898"/>
              <a:gd name="connsiteX793" fmla="*/ 188964 w 906898"/>
              <a:gd name="connsiteY793" fmla="*/ 737966 h 906898"/>
              <a:gd name="connsiteX794" fmla="*/ 191678 w 906898"/>
              <a:gd name="connsiteY794" fmla="*/ 737738 h 906898"/>
              <a:gd name="connsiteX795" fmla="*/ 170433 w 906898"/>
              <a:gd name="connsiteY795" fmla="*/ 735879 h 906898"/>
              <a:gd name="connsiteX796" fmla="*/ 176590 w 906898"/>
              <a:gd name="connsiteY796" fmla="*/ 737949 h 906898"/>
              <a:gd name="connsiteX797" fmla="*/ 176590 w 906898"/>
              <a:gd name="connsiteY797" fmla="*/ 744160 h 906898"/>
              <a:gd name="connsiteX798" fmla="*/ 180695 w 906898"/>
              <a:gd name="connsiteY798" fmla="*/ 748300 h 906898"/>
              <a:gd name="connsiteX799" fmla="*/ 184799 w 906898"/>
              <a:gd name="connsiteY799" fmla="*/ 756580 h 906898"/>
              <a:gd name="connsiteX800" fmla="*/ 190956 w 906898"/>
              <a:gd name="connsiteY800" fmla="*/ 758650 h 906898"/>
              <a:gd name="connsiteX801" fmla="*/ 197113 w 906898"/>
              <a:gd name="connsiteY801" fmla="*/ 764861 h 906898"/>
              <a:gd name="connsiteX802" fmla="*/ 207375 w 906898"/>
              <a:gd name="connsiteY802" fmla="*/ 760720 h 906898"/>
              <a:gd name="connsiteX803" fmla="*/ 217637 w 906898"/>
              <a:gd name="connsiteY803" fmla="*/ 760720 h 906898"/>
              <a:gd name="connsiteX804" fmla="*/ 221741 w 906898"/>
              <a:gd name="connsiteY804" fmla="*/ 754510 h 906898"/>
              <a:gd name="connsiteX805" fmla="*/ 227898 w 906898"/>
              <a:gd name="connsiteY805" fmla="*/ 748300 h 906898"/>
              <a:gd name="connsiteX806" fmla="*/ 234056 w 906898"/>
              <a:gd name="connsiteY806" fmla="*/ 744160 h 906898"/>
              <a:gd name="connsiteX807" fmla="*/ 234056 w 906898"/>
              <a:gd name="connsiteY807" fmla="*/ 752440 h 906898"/>
              <a:gd name="connsiteX808" fmla="*/ 223794 w 906898"/>
              <a:gd name="connsiteY808" fmla="*/ 756580 h 906898"/>
              <a:gd name="connsiteX809" fmla="*/ 221741 w 906898"/>
              <a:gd name="connsiteY809" fmla="*/ 764861 h 906898"/>
              <a:gd name="connsiteX810" fmla="*/ 211480 w 906898"/>
              <a:gd name="connsiteY810" fmla="*/ 764861 h 906898"/>
              <a:gd name="connsiteX811" fmla="*/ 203270 w 906898"/>
              <a:gd name="connsiteY811" fmla="*/ 769001 h 906898"/>
              <a:gd name="connsiteX812" fmla="*/ 197113 w 906898"/>
              <a:gd name="connsiteY812" fmla="*/ 769001 h 906898"/>
              <a:gd name="connsiteX813" fmla="*/ 188904 w 906898"/>
              <a:gd name="connsiteY813" fmla="*/ 762791 h 906898"/>
              <a:gd name="connsiteX814" fmla="*/ 178642 w 906898"/>
              <a:gd name="connsiteY814" fmla="*/ 760720 h 906898"/>
              <a:gd name="connsiteX815" fmla="*/ 176590 w 906898"/>
              <a:gd name="connsiteY815" fmla="*/ 750370 h 906898"/>
              <a:gd name="connsiteX816" fmla="*/ 170433 w 906898"/>
              <a:gd name="connsiteY816" fmla="*/ 742089 h 906898"/>
              <a:gd name="connsiteX817" fmla="*/ 170433 w 906898"/>
              <a:gd name="connsiteY817" fmla="*/ 735879 h 906898"/>
              <a:gd name="connsiteX818" fmla="*/ 618775 w 906898"/>
              <a:gd name="connsiteY818" fmla="*/ 723595 h 906898"/>
              <a:gd name="connsiteX819" fmla="*/ 622885 w 906898"/>
              <a:gd name="connsiteY819" fmla="*/ 725664 h 906898"/>
              <a:gd name="connsiteX820" fmla="*/ 618775 w 906898"/>
              <a:gd name="connsiteY820" fmla="*/ 731869 h 906898"/>
              <a:gd name="connsiteX821" fmla="*/ 614665 w 906898"/>
              <a:gd name="connsiteY821" fmla="*/ 733938 h 906898"/>
              <a:gd name="connsiteX822" fmla="*/ 610554 w 906898"/>
              <a:gd name="connsiteY822" fmla="*/ 746350 h 906898"/>
              <a:gd name="connsiteX823" fmla="*/ 594112 w 906898"/>
              <a:gd name="connsiteY823" fmla="*/ 750487 h 906898"/>
              <a:gd name="connsiteX824" fmla="*/ 581781 w 906898"/>
              <a:gd name="connsiteY824" fmla="*/ 746350 h 906898"/>
              <a:gd name="connsiteX825" fmla="*/ 579726 w 906898"/>
              <a:gd name="connsiteY825" fmla="*/ 744281 h 906898"/>
              <a:gd name="connsiteX826" fmla="*/ 590002 w 906898"/>
              <a:gd name="connsiteY826" fmla="*/ 740144 h 906898"/>
              <a:gd name="connsiteX827" fmla="*/ 596168 w 906898"/>
              <a:gd name="connsiteY827" fmla="*/ 738075 h 906898"/>
              <a:gd name="connsiteX828" fmla="*/ 596168 w 906898"/>
              <a:gd name="connsiteY828" fmla="*/ 740144 h 906898"/>
              <a:gd name="connsiteX829" fmla="*/ 592057 w 906898"/>
              <a:gd name="connsiteY829" fmla="*/ 742213 h 906898"/>
              <a:gd name="connsiteX830" fmla="*/ 587947 w 906898"/>
              <a:gd name="connsiteY830" fmla="*/ 744281 h 906898"/>
              <a:gd name="connsiteX831" fmla="*/ 592057 w 906898"/>
              <a:gd name="connsiteY831" fmla="*/ 748418 h 906898"/>
              <a:gd name="connsiteX832" fmla="*/ 606444 w 906898"/>
              <a:gd name="connsiteY832" fmla="*/ 742213 h 906898"/>
              <a:gd name="connsiteX833" fmla="*/ 602333 w 906898"/>
              <a:gd name="connsiteY833" fmla="*/ 738075 h 906898"/>
              <a:gd name="connsiteX834" fmla="*/ 610554 w 906898"/>
              <a:gd name="connsiteY834" fmla="*/ 729801 h 906898"/>
              <a:gd name="connsiteX835" fmla="*/ 618775 w 906898"/>
              <a:gd name="connsiteY835" fmla="*/ 723595 h 906898"/>
              <a:gd name="connsiteX836" fmla="*/ 295298 w 906898"/>
              <a:gd name="connsiteY836" fmla="*/ 722641 h 906898"/>
              <a:gd name="connsiteX837" fmla="*/ 297737 w 906898"/>
              <a:gd name="connsiteY837" fmla="*/ 723737 h 906898"/>
              <a:gd name="connsiteX838" fmla="*/ 299790 w 906898"/>
              <a:gd name="connsiteY838" fmla="*/ 725800 h 906898"/>
              <a:gd name="connsiteX839" fmla="*/ 299790 w 906898"/>
              <a:gd name="connsiteY839" fmla="*/ 731990 h 906898"/>
              <a:gd name="connsiteX840" fmla="*/ 291576 w 906898"/>
              <a:gd name="connsiteY840" fmla="*/ 738179 h 906898"/>
              <a:gd name="connsiteX841" fmla="*/ 283362 w 906898"/>
              <a:gd name="connsiteY841" fmla="*/ 738179 h 906898"/>
              <a:gd name="connsiteX842" fmla="*/ 283362 w 906898"/>
              <a:gd name="connsiteY842" fmla="*/ 742306 h 906898"/>
              <a:gd name="connsiteX843" fmla="*/ 273095 w 906898"/>
              <a:gd name="connsiteY843" fmla="*/ 748495 h 906898"/>
              <a:gd name="connsiteX844" fmla="*/ 262828 w 906898"/>
              <a:gd name="connsiteY844" fmla="*/ 744369 h 906898"/>
              <a:gd name="connsiteX845" fmla="*/ 258721 w 906898"/>
              <a:gd name="connsiteY845" fmla="*/ 744369 h 906898"/>
              <a:gd name="connsiteX846" fmla="*/ 246400 w 906898"/>
              <a:gd name="connsiteY846" fmla="*/ 740243 h 906898"/>
              <a:gd name="connsiteX847" fmla="*/ 250507 w 906898"/>
              <a:gd name="connsiteY847" fmla="*/ 734053 h 906898"/>
              <a:gd name="connsiteX848" fmla="*/ 254614 w 906898"/>
              <a:gd name="connsiteY848" fmla="*/ 731990 h 906898"/>
              <a:gd name="connsiteX849" fmla="*/ 264881 w 906898"/>
              <a:gd name="connsiteY849" fmla="*/ 736116 h 906898"/>
              <a:gd name="connsiteX850" fmla="*/ 275148 w 906898"/>
              <a:gd name="connsiteY850" fmla="*/ 731990 h 906898"/>
              <a:gd name="connsiteX851" fmla="*/ 289523 w 906898"/>
              <a:gd name="connsiteY851" fmla="*/ 727864 h 906898"/>
              <a:gd name="connsiteX852" fmla="*/ 295298 w 906898"/>
              <a:gd name="connsiteY852" fmla="*/ 722641 h 906898"/>
              <a:gd name="connsiteX853" fmla="*/ 289149 w 906898"/>
              <a:gd name="connsiteY853" fmla="*/ 719426 h 906898"/>
              <a:gd name="connsiteX854" fmla="*/ 291552 w 906898"/>
              <a:gd name="connsiteY854" fmla="*/ 719648 h 906898"/>
              <a:gd name="connsiteX855" fmla="*/ 289501 w 906898"/>
              <a:gd name="connsiteY855" fmla="*/ 725735 h 906898"/>
              <a:gd name="connsiteX856" fmla="*/ 279248 w 906898"/>
              <a:gd name="connsiteY856" fmla="*/ 729792 h 906898"/>
              <a:gd name="connsiteX857" fmla="*/ 275147 w 906898"/>
              <a:gd name="connsiteY857" fmla="*/ 727764 h 906898"/>
              <a:gd name="connsiteX858" fmla="*/ 258742 w 906898"/>
              <a:gd name="connsiteY858" fmla="*/ 731821 h 906898"/>
              <a:gd name="connsiteX859" fmla="*/ 256692 w 906898"/>
              <a:gd name="connsiteY859" fmla="*/ 727764 h 906898"/>
              <a:gd name="connsiteX860" fmla="*/ 260793 w 906898"/>
              <a:gd name="connsiteY860" fmla="*/ 729792 h 906898"/>
              <a:gd name="connsiteX861" fmla="*/ 273096 w 906898"/>
              <a:gd name="connsiteY861" fmla="*/ 725735 h 906898"/>
              <a:gd name="connsiteX862" fmla="*/ 285400 w 906898"/>
              <a:gd name="connsiteY862" fmla="*/ 723706 h 906898"/>
              <a:gd name="connsiteX863" fmla="*/ 289149 w 906898"/>
              <a:gd name="connsiteY863" fmla="*/ 719426 h 906898"/>
              <a:gd name="connsiteX864" fmla="*/ 636209 w 906898"/>
              <a:gd name="connsiteY864" fmla="*/ 718645 h 906898"/>
              <a:gd name="connsiteX865" fmla="*/ 649532 w 906898"/>
              <a:gd name="connsiteY865" fmla="*/ 721722 h 906898"/>
              <a:gd name="connsiteX866" fmla="*/ 670029 w 906898"/>
              <a:gd name="connsiteY866" fmla="*/ 750440 h 906898"/>
              <a:gd name="connsiteX867" fmla="*/ 661830 w 906898"/>
              <a:gd name="connsiteY867" fmla="*/ 768901 h 906898"/>
              <a:gd name="connsiteX868" fmla="*/ 649532 w 906898"/>
              <a:gd name="connsiteY868" fmla="*/ 773004 h 906898"/>
              <a:gd name="connsiteX869" fmla="*/ 641333 w 906898"/>
              <a:gd name="connsiteY869" fmla="*/ 766850 h 906898"/>
              <a:gd name="connsiteX870" fmla="*/ 643383 w 906898"/>
              <a:gd name="connsiteY870" fmla="*/ 760696 h 906898"/>
              <a:gd name="connsiteX871" fmla="*/ 641333 w 906898"/>
              <a:gd name="connsiteY871" fmla="*/ 752491 h 906898"/>
              <a:gd name="connsiteX872" fmla="*/ 651582 w 906898"/>
              <a:gd name="connsiteY872" fmla="*/ 746337 h 906898"/>
              <a:gd name="connsiteX873" fmla="*/ 655681 w 906898"/>
              <a:gd name="connsiteY873" fmla="*/ 752491 h 906898"/>
              <a:gd name="connsiteX874" fmla="*/ 653632 w 906898"/>
              <a:gd name="connsiteY874" fmla="*/ 760696 h 906898"/>
              <a:gd name="connsiteX875" fmla="*/ 661830 w 906898"/>
              <a:gd name="connsiteY875" fmla="*/ 756593 h 906898"/>
              <a:gd name="connsiteX876" fmla="*/ 661830 w 906898"/>
              <a:gd name="connsiteY876" fmla="*/ 742234 h 906898"/>
              <a:gd name="connsiteX877" fmla="*/ 661830 w 906898"/>
              <a:gd name="connsiteY877" fmla="*/ 740183 h 906898"/>
              <a:gd name="connsiteX878" fmla="*/ 637234 w 906898"/>
              <a:gd name="connsiteY878" fmla="*/ 723773 h 906898"/>
              <a:gd name="connsiteX879" fmla="*/ 624935 w 906898"/>
              <a:gd name="connsiteY879" fmla="*/ 723773 h 906898"/>
              <a:gd name="connsiteX880" fmla="*/ 622885 w 906898"/>
              <a:gd name="connsiteY880" fmla="*/ 721722 h 906898"/>
              <a:gd name="connsiteX881" fmla="*/ 636209 w 906898"/>
              <a:gd name="connsiteY881" fmla="*/ 718645 h 906898"/>
              <a:gd name="connsiteX882" fmla="*/ 275189 w 906898"/>
              <a:gd name="connsiteY882" fmla="*/ 709319 h 906898"/>
              <a:gd name="connsiteX883" fmla="*/ 281378 w 906898"/>
              <a:gd name="connsiteY883" fmla="*/ 713451 h 906898"/>
              <a:gd name="connsiteX884" fmla="*/ 287568 w 906898"/>
              <a:gd name="connsiteY884" fmla="*/ 717582 h 906898"/>
              <a:gd name="connsiteX885" fmla="*/ 281378 w 906898"/>
              <a:gd name="connsiteY885" fmla="*/ 723780 h 906898"/>
              <a:gd name="connsiteX886" fmla="*/ 273126 w 906898"/>
              <a:gd name="connsiteY886" fmla="*/ 721714 h 906898"/>
              <a:gd name="connsiteX887" fmla="*/ 269000 w 906898"/>
              <a:gd name="connsiteY887" fmla="*/ 725845 h 906898"/>
              <a:gd name="connsiteX888" fmla="*/ 262810 w 906898"/>
              <a:gd name="connsiteY888" fmla="*/ 727911 h 906898"/>
              <a:gd name="connsiteX889" fmla="*/ 258684 w 906898"/>
              <a:gd name="connsiteY889" fmla="*/ 723780 h 906898"/>
              <a:gd name="connsiteX890" fmla="*/ 258684 w 906898"/>
              <a:gd name="connsiteY890" fmla="*/ 715517 h 906898"/>
              <a:gd name="connsiteX891" fmla="*/ 275189 w 906898"/>
              <a:gd name="connsiteY891" fmla="*/ 709319 h 906898"/>
              <a:gd name="connsiteX892" fmla="*/ 731781 w 906898"/>
              <a:gd name="connsiteY892" fmla="*/ 703011 h 906898"/>
              <a:gd name="connsiteX893" fmla="*/ 733773 w 906898"/>
              <a:gd name="connsiteY893" fmla="*/ 705077 h 906898"/>
              <a:gd name="connsiteX894" fmla="*/ 731781 w 906898"/>
              <a:gd name="connsiteY894" fmla="*/ 711274 h 906898"/>
              <a:gd name="connsiteX895" fmla="*/ 733773 w 906898"/>
              <a:gd name="connsiteY895" fmla="*/ 719537 h 906898"/>
              <a:gd name="connsiteX896" fmla="*/ 733773 w 906898"/>
              <a:gd name="connsiteY896" fmla="*/ 721603 h 906898"/>
              <a:gd name="connsiteX897" fmla="*/ 729789 w 906898"/>
              <a:gd name="connsiteY897" fmla="*/ 717472 h 906898"/>
              <a:gd name="connsiteX898" fmla="*/ 731781 w 906898"/>
              <a:gd name="connsiteY898" fmla="*/ 703011 h 906898"/>
              <a:gd name="connsiteX899" fmla="*/ 791398 w 906898"/>
              <a:gd name="connsiteY899" fmla="*/ 701019 h 906898"/>
              <a:gd name="connsiteX900" fmla="*/ 801832 w 906898"/>
              <a:gd name="connsiteY900" fmla="*/ 703078 h 906898"/>
              <a:gd name="connsiteX901" fmla="*/ 797659 w 906898"/>
              <a:gd name="connsiteY901" fmla="*/ 709253 h 906898"/>
              <a:gd name="connsiteX902" fmla="*/ 791398 w 906898"/>
              <a:gd name="connsiteY902" fmla="*/ 711311 h 906898"/>
              <a:gd name="connsiteX903" fmla="*/ 787225 w 906898"/>
              <a:gd name="connsiteY903" fmla="*/ 705136 h 906898"/>
              <a:gd name="connsiteX904" fmla="*/ 791398 w 906898"/>
              <a:gd name="connsiteY904" fmla="*/ 701019 h 906898"/>
              <a:gd name="connsiteX905" fmla="*/ 723629 w 906898"/>
              <a:gd name="connsiteY905" fmla="*/ 692719 h 906898"/>
              <a:gd name="connsiteX906" fmla="*/ 725657 w 906898"/>
              <a:gd name="connsiteY906" fmla="*/ 692719 h 906898"/>
              <a:gd name="connsiteX907" fmla="*/ 729715 w 906898"/>
              <a:gd name="connsiteY907" fmla="*/ 700967 h 906898"/>
              <a:gd name="connsiteX908" fmla="*/ 727686 w 906898"/>
              <a:gd name="connsiteY908" fmla="*/ 719524 h 906898"/>
              <a:gd name="connsiteX909" fmla="*/ 731744 w 906898"/>
              <a:gd name="connsiteY909" fmla="*/ 723648 h 906898"/>
              <a:gd name="connsiteX910" fmla="*/ 729715 w 906898"/>
              <a:gd name="connsiteY910" fmla="*/ 731895 h 906898"/>
              <a:gd name="connsiteX911" fmla="*/ 721600 w 906898"/>
              <a:gd name="connsiteY911" fmla="*/ 729833 h 906898"/>
              <a:gd name="connsiteX912" fmla="*/ 721600 w 906898"/>
              <a:gd name="connsiteY912" fmla="*/ 721586 h 906898"/>
              <a:gd name="connsiteX913" fmla="*/ 717542 w 906898"/>
              <a:gd name="connsiteY913" fmla="*/ 721586 h 906898"/>
              <a:gd name="connsiteX914" fmla="*/ 715513 w 906898"/>
              <a:gd name="connsiteY914" fmla="*/ 711276 h 906898"/>
              <a:gd name="connsiteX915" fmla="*/ 719571 w 906898"/>
              <a:gd name="connsiteY915" fmla="*/ 705091 h 906898"/>
              <a:gd name="connsiteX916" fmla="*/ 719571 w 906898"/>
              <a:gd name="connsiteY916" fmla="*/ 700967 h 906898"/>
              <a:gd name="connsiteX917" fmla="*/ 723629 w 906898"/>
              <a:gd name="connsiteY917" fmla="*/ 692719 h 906898"/>
              <a:gd name="connsiteX918" fmla="*/ 663970 w 906898"/>
              <a:gd name="connsiteY918" fmla="*/ 692719 h 906898"/>
              <a:gd name="connsiteX919" fmla="*/ 668037 w 906898"/>
              <a:gd name="connsiteY919" fmla="*/ 696828 h 906898"/>
              <a:gd name="connsiteX920" fmla="*/ 668037 w 906898"/>
              <a:gd name="connsiteY920" fmla="*/ 704618 h 906898"/>
              <a:gd name="connsiteX921" fmla="*/ 667817 w 906898"/>
              <a:gd name="connsiteY921" fmla="*/ 705172 h 906898"/>
              <a:gd name="connsiteX922" fmla="*/ 664479 w 906898"/>
              <a:gd name="connsiteY922" fmla="*/ 707099 h 906898"/>
              <a:gd name="connsiteX923" fmla="*/ 663970 w 906898"/>
              <a:gd name="connsiteY923" fmla="*/ 709153 h 906898"/>
              <a:gd name="connsiteX924" fmla="*/ 666994 w 906898"/>
              <a:gd name="connsiteY924" fmla="*/ 715263 h 906898"/>
              <a:gd name="connsiteX925" fmla="*/ 667412 w 906898"/>
              <a:gd name="connsiteY925" fmla="*/ 718212 h 906898"/>
              <a:gd name="connsiteX926" fmla="*/ 661937 w 906898"/>
              <a:gd name="connsiteY926" fmla="*/ 725587 h 906898"/>
              <a:gd name="connsiteX927" fmla="*/ 653803 w 906898"/>
              <a:gd name="connsiteY927" fmla="*/ 719425 h 906898"/>
              <a:gd name="connsiteX928" fmla="*/ 653803 w 906898"/>
              <a:gd name="connsiteY928" fmla="*/ 705045 h 906898"/>
              <a:gd name="connsiteX929" fmla="*/ 653803 w 906898"/>
              <a:gd name="connsiteY929" fmla="*/ 700936 h 906898"/>
              <a:gd name="connsiteX930" fmla="*/ 663970 w 906898"/>
              <a:gd name="connsiteY930" fmla="*/ 692719 h 906898"/>
              <a:gd name="connsiteX931" fmla="*/ 787014 w 906898"/>
              <a:gd name="connsiteY931" fmla="*/ 692528 h 906898"/>
              <a:gd name="connsiteX932" fmla="*/ 791398 w 906898"/>
              <a:gd name="connsiteY932" fmla="*/ 696902 h 906898"/>
              <a:gd name="connsiteX933" fmla="*/ 785209 w 906898"/>
              <a:gd name="connsiteY933" fmla="*/ 703078 h 906898"/>
              <a:gd name="connsiteX934" fmla="*/ 787272 w 906898"/>
              <a:gd name="connsiteY934" fmla="*/ 713370 h 906898"/>
              <a:gd name="connsiteX935" fmla="*/ 793462 w 906898"/>
              <a:gd name="connsiteY935" fmla="*/ 715428 h 906898"/>
              <a:gd name="connsiteX936" fmla="*/ 793462 w 906898"/>
              <a:gd name="connsiteY936" fmla="*/ 717487 h 906898"/>
              <a:gd name="connsiteX937" fmla="*/ 785209 w 906898"/>
              <a:gd name="connsiteY937" fmla="*/ 721603 h 906898"/>
              <a:gd name="connsiteX938" fmla="*/ 779020 w 906898"/>
              <a:gd name="connsiteY938" fmla="*/ 717487 h 906898"/>
              <a:gd name="connsiteX939" fmla="*/ 779020 w 906898"/>
              <a:gd name="connsiteY939" fmla="*/ 715428 h 906898"/>
              <a:gd name="connsiteX940" fmla="*/ 774893 w 906898"/>
              <a:gd name="connsiteY940" fmla="*/ 715428 h 906898"/>
              <a:gd name="connsiteX941" fmla="*/ 768704 w 906898"/>
              <a:gd name="connsiteY941" fmla="*/ 713370 h 906898"/>
              <a:gd name="connsiteX942" fmla="*/ 768704 w 906898"/>
              <a:gd name="connsiteY942" fmla="*/ 707195 h 906898"/>
              <a:gd name="connsiteX943" fmla="*/ 772830 w 906898"/>
              <a:gd name="connsiteY943" fmla="*/ 701019 h 906898"/>
              <a:gd name="connsiteX944" fmla="*/ 776956 w 906898"/>
              <a:gd name="connsiteY944" fmla="*/ 701019 h 906898"/>
              <a:gd name="connsiteX945" fmla="*/ 781083 w 906898"/>
              <a:gd name="connsiteY945" fmla="*/ 692786 h 906898"/>
              <a:gd name="connsiteX946" fmla="*/ 787014 w 906898"/>
              <a:gd name="connsiteY946" fmla="*/ 692528 h 906898"/>
              <a:gd name="connsiteX947" fmla="*/ 686629 w 906898"/>
              <a:gd name="connsiteY947" fmla="*/ 690727 h 906898"/>
              <a:gd name="connsiteX948" fmla="*/ 686961 w 906898"/>
              <a:gd name="connsiteY948" fmla="*/ 690727 h 906898"/>
              <a:gd name="connsiteX949" fmla="*/ 686961 w 906898"/>
              <a:gd name="connsiteY949" fmla="*/ 691060 h 906898"/>
              <a:gd name="connsiteX950" fmla="*/ 686629 w 906898"/>
              <a:gd name="connsiteY950" fmla="*/ 691060 h 906898"/>
              <a:gd name="connsiteX951" fmla="*/ 246400 w 906898"/>
              <a:gd name="connsiteY951" fmla="*/ 690727 h 906898"/>
              <a:gd name="connsiteX952" fmla="*/ 252575 w 906898"/>
              <a:gd name="connsiteY952" fmla="*/ 694844 h 906898"/>
              <a:gd name="connsiteX953" fmla="*/ 256692 w 906898"/>
              <a:gd name="connsiteY953" fmla="*/ 711311 h 906898"/>
              <a:gd name="connsiteX954" fmla="*/ 252575 w 906898"/>
              <a:gd name="connsiteY954" fmla="*/ 729837 h 906898"/>
              <a:gd name="connsiteX955" fmla="*/ 223757 w 906898"/>
              <a:gd name="connsiteY955" fmla="*/ 742187 h 906898"/>
              <a:gd name="connsiteX956" fmla="*/ 207290 w 906898"/>
              <a:gd name="connsiteY956" fmla="*/ 729837 h 906898"/>
              <a:gd name="connsiteX957" fmla="*/ 209349 w 906898"/>
              <a:gd name="connsiteY957" fmla="*/ 719545 h 906898"/>
              <a:gd name="connsiteX958" fmla="*/ 215524 w 906898"/>
              <a:gd name="connsiteY958" fmla="*/ 717487 h 906898"/>
              <a:gd name="connsiteX959" fmla="*/ 219641 w 906898"/>
              <a:gd name="connsiteY959" fmla="*/ 715428 h 906898"/>
              <a:gd name="connsiteX960" fmla="*/ 225816 w 906898"/>
              <a:gd name="connsiteY960" fmla="*/ 715428 h 906898"/>
              <a:gd name="connsiteX961" fmla="*/ 231991 w 906898"/>
              <a:gd name="connsiteY961" fmla="*/ 721603 h 906898"/>
              <a:gd name="connsiteX962" fmla="*/ 229933 w 906898"/>
              <a:gd name="connsiteY962" fmla="*/ 727778 h 906898"/>
              <a:gd name="connsiteX963" fmla="*/ 225816 w 906898"/>
              <a:gd name="connsiteY963" fmla="*/ 727778 h 906898"/>
              <a:gd name="connsiteX964" fmla="*/ 223757 w 906898"/>
              <a:gd name="connsiteY964" fmla="*/ 727778 h 906898"/>
              <a:gd name="connsiteX965" fmla="*/ 219641 w 906898"/>
              <a:gd name="connsiteY965" fmla="*/ 729837 h 906898"/>
              <a:gd name="connsiteX966" fmla="*/ 227874 w 906898"/>
              <a:gd name="connsiteY966" fmla="*/ 733954 h 906898"/>
              <a:gd name="connsiteX967" fmla="*/ 248458 w 906898"/>
              <a:gd name="connsiteY967" fmla="*/ 719545 h 906898"/>
              <a:gd name="connsiteX968" fmla="*/ 246400 w 906898"/>
              <a:gd name="connsiteY968" fmla="*/ 692786 h 906898"/>
              <a:gd name="connsiteX969" fmla="*/ 246400 w 906898"/>
              <a:gd name="connsiteY969" fmla="*/ 690727 h 906898"/>
              <a:gd name="connsiteX970" fmla="*/ 668203 w 906898"/>
              <a:gd name="connsiteY970" fmla="*/ 688735 h 906898"/>
              <a:gd name="connsiteX971" fmla="*/ 674345 w 906898"/>
              <a:gd name="connsiteY971" fmla="*/ 699045 h 906898"/>
              <a:gd name="connsiteX972" fmla="*/ 670251 w 906898"/>
              <a:gd name="connsiteY972" fmla="*/ 707292 h 906898"/>
              <a:gd name="connsiteX973" fmla="*/ 670251 w 906898"/>
              <a:gd name="connsiteY973" fmla="*/ 723787 h 906898"/>
              <a:gd name="connsiteX974" fmla="*/ 664109 w 906898"/>
              <a:gd name="connsiteY974" fmla="*/ 727911 h 906898"/>
              <a:gd name="connsiteX975" fmla="*/ 668203 w 906898"/>
              <a:gd name="connsiteY975" fmla="*/ 723787 h 906898"/>
              <a:gd name="connsiteX976" fmla="*/ 667412 w 906898"/>
              <a:gd name="connsiteY976" fmla="*/ 718212 h 906898"/>
              <a:gd name="connsiteX977" fmla="*/ 668037 w 906898"/>
              <a:gd name="connsiteY977" fmla="*/ 717370 h 906898"/>
              <a:gd name="connsiteX978" fmla="*/ 666994 w 906898"/>
              <a:gd name="connsiteY978" fmla="*/ 715263 h 906898"/>
              <a:gd name="connsiteX979" fmla="*/ 666156 w 906898"/>
              <a:gd name="connsiteY979" fmla="*/ 709354 h 906898"/>
              <a:gd name="connsiteX980" fmla="*/ 667817 w 906898"/>
              <a:gd name="connsiteY980" fmla="*/ 705172 h 906898"/>
              <a:gd name="connsiteX981" fmla="*/ 668037 w 906898"/>
              <a:gd name="connsiteY981" fmla="*/ 705045 h 906898"/>
              <a:gd name="connsiteX982" fmla="*/ 668037 w 906898"/>
              <a:gd name="connsiteY982" fmla="*/ 704618 h 906898"/>
              <a:gd name="connsiteX983" fmla="*/ 670251 w 906898"/>
              <a:gd name="connsiteY983" fmla="*/ 699045 h 906898"/>
              <a:gd name="connsiteX984" fmla="*/ 666156 w 906898"/>
              <a:gd name="connsiteY984" fmla="*/ 690797 h 906898"/>
              <a:gd name="connsiteX985" fmla="*/ 668203 w 906898"/>
              <a:gd name="connsiteY985" fmla="*/ 688735 h 906898"/>
              <a:gd name="connsiteX986" fmla="*/ 189014 w 906898"/>
              <a:gd name="connsiteY986" fmla="*/ 686743 h 906898"/>
              <a:gd name="connsiteX987" fmla="*/ 193098 w 906898"/>
              <a:gd name="connsiteY987" fmla="*/ 692901 h 906898"/>
              <a:gd name="connsiteX988" fmla="*/ 199223 w 906898"/>
              <a:gd name="connsiteY988" fmla="*/ 697005 h 906898"/>
              <a:gd name="connsiteX989" fmla="*/ 205348 w 906898"/>
              <a:gd name="connsiteY989" fmla="*/ 701110 h 906898"/>
              <a:gd name="connsiteX990" fmla="*/ 215557 w 906898"/>
              <a:gd name="connsiteY990" fmla="*/ 697005 h 906898"/>
              <a:gd name="connsiteX991" fmla="*/ 219641 w 906898"/>
              <a:gd name="connsiteY991" fmla="*/ 697005 h 906898"/>
              <a:gd name="connsiteX992" fmla="*/ 223724 w 906898"/>
              <a:gd name="connsiteY992" fmla="*/ 690848 h 906898"/>
              <a:gd name="connsiteX993" fmla="*/ 227808 w 906898"/>
              <a:gd name="connsiteY993" fmla="*/ 686743 h 906898"/>
              <a:gd name="connsiteX994" fmla="*/ 227808 w 906898"/>
              <a:gd name="connsiteY994" fmla="*/ 690848 h 906898"/>
              <a:gd name="connsiteX995" fmla="*/ 227808 w 906898"/>
              <a:gd name="connsiteY995" fmla="*/ 697005 h 906898"/>
              <a:gd name="connsiteX996" fmla="*/ 217599 w 906898"/>
              <a:gd name="connsiteY996" fmla="*/ 701110 h 906898"/>
              <a:gd name="connsiteX997" fmla="*/ 217599 w 906898"/>
              <a:gd name="connsiteY997" fmla="*/ 703162 h 906898"/>
              <a:gd name="connsiteX998" fmla="*/ 207390 w 906898"/>
              <a:gd name="connsiteY998" fmla="*/ 709319 h 906898"/>
              <a:gd name="connsiteX999" fmla="*/ 199223 w 906898"/>
              <a:gd name="connsiteY999" fmla="*/ 703162 h 906898"/>
              <a:gd name="connsiteX1000" fmla="*/ 195139 w 906898"/>
              <a:gd name="connsiteY1000" fmla="*/ 697005 h 906898"/>
              <a:gd name="connsiteX1001" fmla="*/ 189014 w 906898"/>
              <a:gd name="connsiteY1001" fmla="*/ 694953 h 906898"/>
              <a:gd name="connsiteX1002" fmla="*/ 186972 w 906898"/>
              <a:gd name="connsiteY1002" fmla="*/ 690848 h 906898"/>
              <a:gd name="connsiteX1003" fmla="*/ 189014 w 906898"/>
              <a:gd name="connsiteY1003" fmla="*/ 686743 h 906898"/>
              <a:gd name="connsiteX1004" fmla="*/ 201146 w 906898"/>
              <a:gd name="connsiteY1004" fmla="*/ 684419 h 906898"/>
              <a:gd name="connsiteX1005" fmla="*/ 205134 w 906898"/>
              <a:gd name="connsiteY1005" fmla="*/ 686431 h 906898"/>
              <a:gd name="connsiteX1006" fmla="*/ 205287 w 906898"/>
              <a:gd name="connsiteY1006" fmla="*/ 686743 h 906898"/>
              <a:gd name="connsiteX1007" fmla="*/ 205597 w 906898"/>
              <a:gd name="connsiteY1007" fmla="*/ 686664 h 906898"/>
              <a:gd name="connsiteX1008" fmla="*/ 209420 w 906898"/>
              <a:gd name="connsiteY1008" fmla="*/ 688593 h 906898"/>
              <a:gd name="connsiteX1009" fmla="*/ 217695 w 906898"/>
              <a:gd name="connsiteY1009" fmla="*/ 684419 h 906898"/>
              <a:gd name="connsiteX1010" fmla="*/ 221832 w 906898"/>
              <a:gd name="connsiteY1010" fmla="*/ 686506 h 906898"/>
              <a:gd name="connsiteX1011" fmla="*/ 219763 w 906898"/>
              <a:gd name="connsiteY1011" fmla="*/ 692767 h 906898"/>
              <a:gd name="connsiteX1012" fmla="*/ 211489 w 906898"/>
              <a:gd name="connsiteY1012" fmla="*/ 694854 h 906898"/>
              <a:gd name="connsiteX1013" fmla="*/ 209420 w 906898"/>
              <a:gd name="connsiteY1013" fmla="*/ 699027 h 906898"/>
              <a:gd name="connsiteX1014" fmla="*/ 203215 w 906898"/>
              <a:gd name="connsiteY1014" fmla="*/ 696940 h 906898"/>
              <a:gd name="connsiteX1015" fmla="*/ 201146 w 906898"/>
              <a:gd name="connsiteY1015" fmla="*/ 692767 h 906898"/>
              <a:gd name="connsiteX1016" fmla="*/ 197009 w 906898"/>
              <a:gd name="connsiteY1016" fmla="*/ 692767 h 906898"/>
              <a:gd name="connsiteX1017" fmla="*/ 194940 w 906898"/>
              <a:gd name="connsiteY1017" fmla="*/ 686506 h 906898"/>
              <a:gd name="connsiteX1018" fmla="*/ 201146 w 906898"/>
              <a:gd name="connsiteY1018" fmla="*/ 684419 h 906898"/>
              <a:gd name="connsiteX1019" fmla="*/ 135301 w 906898"/>
              <a:gd name="connsiteY1019" fmla="*/ 684419 h 906898"/>
              <a:gd name="connsiteX1020" fmla="*/ 137353 w 906898"/>
              <a:gd name="connsiteY1020" fmla="*/ 686488 h 906898"/>
              <a:gd name="connsiteX1021" fmla="*/ 139405 w 906898"/>
              <a:gd name="connsiteY1021" fmla="*/ 696831 h 906898"/>
              <a:gd name="connsiteX1022" fmla="*/ 151720 w 906898"/>
              <a:gd name="connsiteY1022" fmla="*/ 705106 h 906898"/>
              <a:gd name="connsiteX1023" fmla="*/ 151720 w 906898"/>
              <a:gd name="connsiteY1023" fmla="*/ 707174 h 906898"/>
              <a:gd name="connsiteX1024" fmla="*/ 133248 w 906898"/>
              <a:gd name="connsiteY1024" fmla="*/ 700968 h 906898"/>
              <a:gd name="connsiteX1025" fmla="*/ 131196 w 906898"/>
              <a:gd name="connsiteY1025" fmla="*/ 688557 h 906898"/>
              <a:gd name="connsiteX1026" fmla="*/ 135301 w 906898"/>
              <a:gd name="connsiteY1026" fmla="*/ 684419 h 906898"/>
              <a:gd name="connsiteX1027" fmla="*/ 163730 w 906898"/>
              <a:gd name="connsiteY1027" fmla="*/ 683451 h 906898"/>
              <a:gd name="connsiteX1028" fmla="*/ 166171 w 906898"/>
              <a:gd name="connsiteY1028" fmla="*/ 684542 h 906898"/>
              <a:gd name="connsiteX1029" fmla="*/ 164116 w 906898"/>
              <a:gd name="connsiteY1029" fmla="*/ 715344 h 906898"/>
              <a:gd name="connsiteX1030" fmla="*/ 188785 w 906898"/>
              <a:gd name="connsiteY1030" fmla="*/ 725612 h 906898"/>
              <a:gd name="connsiteX1031" fmla="*/ 192897 w 906898"/>
              <a:gd name="connsiteY1031" fmla="*/ 723558 h 906898"/>
              <a:gd name="connsiteX1032" fmla="*/ 184674 w 906898"/>
              <a:gd name="connsiteY1032" fmla="*/ 721505 h 906898"/>
              <a:gd name="connsiteX1033" fmla="*/ 180562 w 906898"/>
              <a:gd name="connsiteY1033" fmla="*/ 713291 h 906898"/>
              <a:gd name="connsiteX1034" fmla="*/ 184674 w 906898"/>
              <a:gd name="connsiteY1034" fmla="*/ 709184 h 906898"/>
              <a:gd name="connsiteX1035" fmla="*/ 190841 w 906898"/>
              <a:gd name="connsiteY1035" fmla="*/ 709184 h 906898"/>
              <a:gd name="connsiteX1036" fmla="*/ 194953 w 906898"/>
              <a:gd name="connsiteY1036" fmla="*/ 713291 h 906898"/>
              <a:gd name="connsiteX1037" fmla="*/ 201121 w 906898"/>
              <a:gd name="connsiteY1037" fmla="*/ 713291 h 906898"/>
              <a:gd name="connsiteX1038" fmla="*/ 205232 w 906898"/>
              <a:gd name="connsiteY1038" fmla="*/ 721505 h 906898"/>
              <a:gd name="connsiteX1039" fmla="*/ 201121 w 906898"/>
              <a:gd name="connsiteY1039" fmla="*/ 731772 h 906898"/>
              <a:gd name="connsiteX1040" fmla="*/ 188785 w 906898"/>
              <a:gd name="connsiteY1040" fmla="*/ 735879 h 906898"/>
              <a:gd name="connsiteX1041" fmla="*/ 172339 w 906898"/>
              <a:gd name="connsiteY1041" fmla="*/ 731772 h 906898"/>
              <a:gd name="connsiteX1042" fmla="*/ 164116 w 906898"/>
              <a:gd name="connsiteY1042" fmla="*/ 723558 h 906898"/>
              <a:gd name="connsiteX1043" fmla="*/ 157948 w 906898"/>
              <a:gd name="connsiteY1043" fmla="*/ 688649 h 906898"/>
              <a:gd name="connsiteX1044" fmla="*/ 163730 w 906898"/>
              <a:gd name="connsiteY1044" fmla="*/ 683451 h 906898"/>
              <a:gd name="connsiteX1045" fmla="*/ 675590 w 906898"/>
              <a:gd name="connsiteY1045" fmla="*/ 681982 h 906898"/>
              <a:gd name="connsiteX1046" fmla="*/ 678304 w 906898"/>
              <a:gd name="connsiteY1046" fmla="*/ 682498 h 906898"/>
              <a:gd name="connsiteX1047" fmla="*/ 684433 w 906898"/>
              <a:gd name="connsiteY1047" fmla="*/ 701059 h 906898"/>
              <a:gd name="connsiteX1048" fmla="*/ 682390 w 906898"/>
              <a:gd name="connsiteY1048" fmla="*/ 703122 h 906898"/>
              <a:gd name="connsiteX1049" fmla="*/ 684433 w 906898"/>
              <a:gd name="connsiteY1049" fmla="*/ 705184 h 906898"/>
              <a:gd name="connsiteX1050" fmla="*/ 684433 w 906898"/>
              <a:gd name="connsiteY1050" fmla="*/ 701059 h 906898"/>
              <a:gd name="connsiteX1051" fmla="*/ 692605 w 906898"/>
              <a:gd name="connsiteY1051" fmla="*/ 713434 h 906898"/>
              <a:gd name="connsiteX1052" fmla="*/ 690562 w 906898"/>
              <a:gd name="connsiteY1052" fmla="*/ 717559 h 906898"/>
              <a:gd name="connsiteX1053" fmla="*/ 689984 w 906898"/>
              <a:gd name="connsiteY1053" fmla="*/ 717364 h 906898"/>
              <a:gd name="connsiteX1054" fmla="*/ 690562 w 906898"/>
              <a:gd name="connsiteY1054" fmla="*/ 715496 h 906898"/>
              <a:gd name="connsiteX1055" fmla="*/ 689796 w 906898"/>
              <a:gd name="connsiteY1055" fmla="*/ 717301 h 906898"/>
              <a:gd name="connsiteX1056" fmla="*/ 689984 w 906898"/>
              <a:gd name="connsiteY1056" fmla="*/ 717364 h 906898"/>
              <a:gd name="connsiteX1057" fmla="*/ 689285 w 906898"/>
              <a:gd name="connsiteY1057" fmla="*/ 719621 h 906898"/>
              <a:gd name="connsiteX1058" fmla="*/ 686476 w 906898"/>
              <a:gd name="connsiteY1058" fmla="*/ 723746 h 906898"/>
              <a:gd name="connsiteX1059" fmla="*/ 680347 w 906898"/>
              <a:gd name="connsiteY1059" fmla="*/ 725808 h 906898"/>
              <a:gd name="connsiteX1060" fmla="*/ 680347 w 906898"/>
              <a:gd name="connsiteY1060" fmla="*/ 731996 h 906898"/>
              <a:gd name="connsiteX1061" fmla="*/ 678304 w 906898"/>
              <a:gd name="connsiteY1061" fmla="*/ 738183 h 906898"/>
              <a:gd name="connsiteX1062" fmla="*/ 674217 w 906898"/>
              <a:gd name="connsiteY1062" fmla="*/ 742308 h 906898"/>
              <a:gd name="connsiteX1063" fmla="*/ 674217 w 906898"/>
              <a:gd name="connsiteY1063" fmla="*/ 746433 h 906898"/>
              <a:gd name="connsiteX1064" fmla="*/ 680347 w 906898"/>
              <a:gd name="connsiteY1064" fmla="*/ 748495 h 906898"/>
              <a:gd name="connsiteX1065" fmla="*/ 672174 w 906898"/>
              <a:gd name="connsiteY1065" fmla="*/ 748495 h 906898"/>
              <a:gd name="connsiteX1066" fmla="*/ 672174 w 906898"/>
              <a:gd name="connsiteY1066" fmla="*/ 740245 h 906898"/>
              <a:gd name="connsiteX1067" fmla="*/ 666045 w 906898"/>
              <a:gd name="connsiteY1067" fmla="*/ 731996 h 906898"/>
              <a:gd name="connsiteX1068" fmla="*/ 670131 w 906898"/>
              <a:gd name="connsiteY1068" fmla="*/ 727871 h 906898"/>
              <a:gd name="connsiteX1069" fmla="*/ 674217 w 906898"/>
              <a:gd name="connsiteY1069" fmla="*/ 711372 h 906898"/>
              <a:gd name="connsiteX1070" fmla="*/ 676261 w 906898"/>
              <a:gd name="connsiteY1070" fmla="*/ 703122 h 906898"/>
              <a:gd name="connsiteX1071" fmla="*/ 670131 w 906898"/>
              <a:gd name="connsiteY1071" fmla="*/ 686623 h 906898"/>
              <a:gd name="connsiteX1072" fmla="*/ 675590 w 906898"/>
              <a:gd name="connsiteY1072" fmla="*/ 681982 h 906898"/>
              <a:gd name="connsiteX1073" fmla="*/ 678329 w 906898"/>
              <a:gd name="connsiteY1073" fmla="*/ 680435 h 906898"/>
              <a:gd name="connsiteX1074" fmla="*/ 684637 w 906898"/>
              <a:gd name="connsiteY1074" fmla="*/ 684641 h 906898"/>
              <a:gd name="connsiteX1075" fmla="*/ 684637 w 906898"/>
              <a:gd name="connsiteY1075" fmla="*/ 686743 h 906898"/>
              <a:gd name="connsiteX1076" fmla="*/ 678329 w 906898"/>
              <a:gd name="connsiteY1076" fmla="*/ 680435 h 906898"/>
              <a:gd name="connsiteX1077" fmla="*/ 727558 w 906898"/>
              <a:gd name="connsiteY1077" fmla="*/ 676965 h 906898"/>
              <a:gd name="connsiteX1078" fmla="*/ 729887 w 906898"/>
              <a:gd name="connsiteY1078" fmla="*/ 678508 h 906898"/>
              <a:gd name="connsiteX1079" fmla="*/ 727817 w 906898"/>
              <a:gd name="connsiteY1079" fmla="*/ 688791 h 906898"/>
              <a:gd name="connsiteX1080" fmla="*/ 717466 w 906898"/>
              <a:gd name="connsiteY1080" fmla="*/ 694960 h 906898"/>
              <a:gd name="connsiteX1081" fmla="*/ 717466 w 906898"/>
              <a:gd name="connsiteY1081" fmla="*/ 703187 h 906898"/>
              <a:gd name="connsiteX1082" fmla="*/ 713326 w 906898"/>
              <a:gd name="connsiteY1082" fmla="*/ 709356 h 906898"/>
              <a:gd name="connsiteX1083" fmla="*/ 715396 w 906898"/>
              <a:gd name="connsiteY1083" fmla="*/ 721695 h 906898"/>
              <a:gd name="connsiteX1084" fmla="*/ 719536 w 906898"/>
              <a:gd name="connsiteY1084" fmla="*/ 731978 h 906898"/>
              <a:gd name="connsiteX1085" fmla="*/ 729887 w 906898"/>
              <a:gd name="connsiteY1085" fmla="*/ 734035 h 906898"/>
              <a:gd name="connsiteX1086" fmla="*/ 734027 w 906898"/>
              <a:gd name="connsiteY1086" fmla="*/ 744317 h 906898"/>
              <a:gd name="connsiteX1087" fmla="*/ 736097 w 906898"/>
              <a:gd name="connsiteY1087" fmla="*/ 746374 h 906898"/>
              <a:gd name="connsiteX1088" fmla="*/ 723676 w 906898"/>
              <a:gd name="connsiteY1088" fmla="*/ 744317 h 906898"/>
              <a:gd name="connsiteX1089" fmla="*/ 719536 w 906898"/>
              <a:gd name="connsiteY1089" fmla="*/ 738148 h 906898"/>
              <a:gd name="connsiteX1090" fmla="*/ 717466 w 906898"/>
              <a:gd name="connsiteY1090" fmla="*/ 738148 h 906898"/>
              <a:gd name="connsiteX1091" fmla="*/ 711256 w 906898"/>
              <a:gd name="connsiteY1091" fmla="*/ 736091 h 906898"/>
              <a:gd name="connsiteX1092" fmla="*/ 707116 w 906898"/>
              <a:gd name="connsiteY1092" fmla="*/ 727865 h 906898"/>
              <a:gd name="connsiteX1093" fmla="*/ 707116 w 906898"/>
              <a:gd name="connsiteY1093" fmla="*/ 721695 h 906898"/>
              <a:gd name="connsiteX1094" fmla="*/ 702975 w 906898"/>
              <a:gd name="connsiteY1094" fmla="*/ 711413 h 906898"/>
              <a:gd name="connsiteX1095" fmla="*/ 702975 w 906898"/>
              <a:gd name="connsiteY1095" fmla="*/ 703187 h 906898"/>
              <a:gd name="connsiteX1096" fmla="*/ 707116 w 906898"/>
              <a:gd name="connsiteY1096" fmla="*/ 701130 h 906898"/>
              <a:gd name="connsiteX1097" fmla="*/ 709186 w 906898"/>
              <a:gd name="connsiteY1097" fmla="*/ 688791 h 906898"/>
              <a:gd name="connsiteX1098" fmla="*/ 715396 w 906898"/>
              <a:gd name="connsiteY1098" fmla="*/ 686734 h 906898"/>
              <a:gd name="connsiteX1099" fmla="*/ 719536 w 906898"/>
              <a:gd name="connsiteY1099" fmla="*/ 686734 h 906898"/>
              <a:gd name="connsiteX1100" fmla="*/ 719536 w 906898"/>
              <a:gd name="connsiteY1100" fmla="*/ 684678 h 906898"/>
              <a:gd name="connsiteX1101" fmla="*/ 723676 w 906898"/>
              <a:gd name="connsiteY1101" fmla="*/ 678508 h 906898"/>
              <a:gd name="connsiteX1102" fmla="*/ 727558 w 906898"/>
              <a:gd name="connsiteY1102" fmla="*/ 676965 h 906898"/>
              <a:gd name="connsiteX1103" fmla="*/ 123036 w 906898"/>
              <a:gd name="connsiteY1103" fmla="*/ 676451 h 906898"/>
              <a:gd name="connsiteX1104" fmla="*/ 129222 w 906898"/>
              <a:gd name="connsiteY1104" fmla="*/ 682608 h 906898"/>
              <a:gd name="connsiteX1105" fmla="*/ 133345 w 906898"/>
              <a:gd name="connsiteY1105" fmla="*/ 703132 h 906898"/>
              <a:gd name="connsiteX1106" fmla="*/ 151903 w 906898"/>
              <a:gd name="connsiteY1106" fmla="*/ 711341 h 906898"/>
              <a:gd name="connsiteX1107" fmla="*/ 153964 w 906898"/>
              <a:gd name="connsiteY1107" fmla="*/ 711341 h 906898"/>
              <a:gd name="connsiteX1108" fmla="*/ 156027 w 906898"/>
              <a:gd name="connsiteY1108" fmla="*/ 719551 h 906898"/>
              <a:gd name="connsiteX1109" fmla="*/ 147778 w 906898"/>
              <a:gd name="connsiteY1109" fmla="*/ 721603 h 906898"/>
              <a:gd name="connsiteX1110" fmla="*/ 139531 w 906898"/>
              <a:gd name="connsiteY1110" fmla="*/ 713394 h 906898"/>
              <a:gd name="connsiteX1111" fmla="*/ 131283 w 906898"/>
              <a:gd name="connsiteY1111" fmla="*/ 715446 h 906898"/>
              <a:gd name="connsiteX1112" fmla="*/ 120974 w 906898"/>
              <a:gd name="connsiteY1112" fmla="*/ 709289 h 906898"/>
              <a:gd name="connsiteX1113" fmla="*/ 120974 w 906898"/>
              <a:gd name="connsiteY1113" fmla="*/ 694922 h 906898"/>
              <a:gd name="connsiteX1114" fmla="*/ 123036 w 906898"/>
              <a:gd name="connsiteY1114" fmla="*/ 692870 h 906898"/>
              <a:gd name="connsiteX1115" fmla="*/ 118912 w 906898"/>
              <a:gd name="connsiteY1115" fmla="*/ 686713 h 906898"/>
              <a:gd name="connsiteX1116" fmla="*/ 123036 w 906898"/>
              <a:gd name="connsiteY1116" fmla="*/ 676451 h 906898"/>
              <a:gd name="connsiteX1117" fmla="*/ 211429 w 906898"/>
              <a:gd name="connsiteY1117" fmla="*/ 672136 h 906898"/>
              <a:gd name="connsiteX1118" fmla="*/ 211429 w 906898"/>
              <a:gd name="connsiteY1118" fmla="*/ 676309 h 906898"/>
              <a:gd name="connsiteX1119" fmla="*/ 213477 w 906898"/>
              <a:gd name="connsiteY1119" fmla="*/ 684657 h 906898"/>
              <a:gd name="connsiteX1120" fmla="*/ 205597 w 906898"/>
              <a:gd name="connsiteY1120" fmla="*/ 686664 h 906898"/>
              <a:gd name="connsiteX1121" fmla="*/ 205134 w 906898"/>
              <a:gd name="connsiteY1121" fmla="*/ 686431 h 906898"/>
              <a:gd name="connsiteX1122" fmla="*/ 203240 w 906898"/>
              <a:gd name="connsiteY1122" fmla="*/ 682570 h 906898"/>
              <a:gd name="connsiteX1123" fmla="*/ 211429 w 906898"/>
              <a:gd name="connsiteY1123" fmla="*/ 672136 h 906898"/>
              <a:gd name="connsiteX1124" fmla="*/ 791688 w 906898"/>
              <a:gd name="connsiteY1124" fmla="*/ 667695 h 906898"/>
              <a:gd name="connsiteX1125" fmla="*/ 797627 w 906898"/>
              <a:gd name="connsiteY1125" fmla="*/ 668207 h 906898"/>
              <a:gd name="connsiteX1126" fmla="*/ 801759 w 906898"/>
              <a:gd name="connsiteY1126" fmla="*/ 674349 h 906898"/>
              <a:gd name="connsiteX1127" fmla="*/ 805890 w 906898"/>
              <a:gd name="connsiteY1127" fmla="*/ 672302 h 906898"/>
              <a:gd name="connsiteX1128" fmla="*/ 814153 w 906898"/>
              <a:gd name="connsiteY1128" fmla="*/ 672302 h 906898"/>
              <a:gd name="connsiteX1129" fmla="*/ 822416 w 906898"/>
              <a:gd name="connsiteY1129" fmla="*/ 688680 h 906898"/>
              <a:gd name="connsiteX1130" fmla="*/ 816219 w 906898"/>
              <a:gd name="connsiteY1130" fmla="*/ 694822 h 906898"/>
              <a:gd name="connsiteX1131" fmla="*/ 814153 w 906898"/>
              <a:gd name="connsiteY1131" fmla="*/ 700964 h 906898"/>
              <a:gd name="connsiteX1132" fmla="*/ 793496 w 906898"/>
              <a:gd name="connsiteY1132" fmla="*/ 696869 h 906898"/>
              <a:gd name="connsiteX1133" fmla="*/ 789364 w 906898"/>
              <a:gd name="connsiteY1133" fmla="*/ 686633 h 906898"/>
              <a:gd name="connsiteX1134" fmla="*/ 785233 w 906898"/>
              <a:gd name="connsiteY1134" fmla="*/ 678443 h 906898"/>
              <a:gd name="connsiteX1135" fmla="*/ 787298 w 906898"/>
              <a:gd name="connsiteY1135" fmla="*/ 670254 h 906898"/>
              <a:gd name="connsiteX1136" fmla="*/ 791688 w 906898"/>
              <a:gd name="connsiteY1136" fmla="*/ 667695 h 906898"/>
              <a:gd name="connsiteX1137" fmla="*/ 112708 w 906898"/>
              <a:gd name="connsiteY1137" fmla="*/ 663835 h 906898"/>
              <a:gd name="connsiteX1138" fmla="*/ 116837 w 906898"/>
              <a:gd name="connsiteY1138" fmla="*/ 678244 h 906898"/>
              <a:gd name="connsiteX1139" fmla="*/ 116837 w 906898"/>
              <a:gd name="connsiteY1139" fmla="*/ 688536 h 906898"/>
              <a:gd name="connsiteX1140" fmla="*/ 120966 w 906898"/>
              <a:gd name="connsiteY1140" fmla="*/ 692653 h 906898"/>
              <a:gd name="connsiteX1141" fmla="*/ 118902 w 906898"/>
              <a:gd name="connsiteY1141" fmla="*/ 707062 h 906898"/>
              <a:gd name="connsiteX1142" fmla="*/ 133354 w 906898"/>
              <a:gd name="connsiteY1142" fmla="*/ 717354 h 906898"/>
              <a:gd name="connsiteX1143" fmla="*/ 139548 w 906898"/>
              <a:gd name="connsiteY1143" fmla="*/ 717354 h 906898"/>
              <a:gd name="connsiteX1144" fmla="*/ 149872 w 906898"/>
              <a:gd name="connsiteY1144" fmla="*/ 725587 h 906898"/>
              <a:gd name="connsiteX1145" fmla="*/ 154001 w 906898"/>
              <a:gd name="connsiteY1145" fmla="*/ 723529 h 906898"/>
              <a:gd name="connsiteX1146" fmla="*/ 158130 w 906898"/>
              <a:gd name="connsiteY1146" fmla="*/ 721470 h 906898"/>
              <a:gd name="connsiteX1147" fmla="*/ 166388 w 906898"/>
              <a:gd name="connsiteY1147" fmla="*/ 731762 h 906898"/>
              <a:gd name="connsiteX1148" fmla="*/ 160195 w 906898"/>
              <a:gd name="connsiteY1148" fmla="*/ 735879 h 906898"/>
              <a:gd name="connsiteX1149" fmla="*/ 147806 w 906898"/>
              <a:gd name="connsiteY1149" fmla="*/ 731762 h 906898"/>
              <a:gd name="connsiteX1150" fmla="*/ 141612 w 906898"/>
              <a:gd name="connsiteY1150" fmla="*/ 735879 h 906898"/>
              <a:gd name="connsiteX1151" fmla="*/ 133354 w 906898"/>
              <a:gd name="connsiteY1151" fmla="*/ 731762 h 906898"/>
              <a:gd name="connsiteX1152" fmla="*/ 129225 w 906898"/>
              <a:gd name="connsiteY1152" fmla="*/ 725587 h 906898"/>
              <a:gd name="connsiteX1153" fmla="*/ 116837 w 906898"/>
              <a:gd name="connsiteY1153" fmla="*/ 725587 h 906898"/>
              <a:gd name="connsiteX1154" fmla="*/ 108579 w 906898"/>
              <a:gd name="connsiteY1154" fmla="*/ 711179 h 906898"/>
              <a:gd name="connsiteX1155" fmla="*/ 110643 w 906898"/>
              <a:gd name="connsiteY1155" fmla="*/ 702945 h 906898"/>
              <a:gd name="connsiteX1156" fmla="*/ 102385 w 906898"/>
              <a:gd name="connsiteY1156" fmla="*/ 694711 h 906898"/>
              <a:gd name="connsiteX1157" fmla="*/ 104449 w 906898"/>
              <a:gd name="connsiteY1157" fmla="*/ 682361 h 906898"/>
              <a:gd name="connsiteX1158" fmla="*/ 106514 w 906898"/>
              <a:gd name="connsiteY1158" fmla="*/ 678244 h 906898"/>
              <a:gd name="connsiteX1159" fmla="*/ 104449 w 906898"/>
              <a:gd name="connsiteY1159" fmla="*/ 672069 h 906898"/>
              <a:gd name="connsiteX1160" fmla="*/ 112708 w 906898"/>
              <a:gd name="connsiteY1160" fmla="*/ 663835 h 906898"/>
              <a:gd name="connsiteX1161" fmla="*/ 752439 w 906898"/>
              <a:gd name="connsiteY1161" fmla="*/ 663647 h 906898"/>
              <a:gd name="connsiteX1162" fmla="*/ 764759 w 906898"/>
              <a:gd name="connsiteY1162" fmla="*/ 663905 h 906898"/>
              <a:gd name="connsiteX1163" fmla="*/ 781187 w 906898"/>
              <a:gd name="connsiteY1163" fmla="*/ 672149 h 906898"/>
              <a:gd name="connsiteX1164" fmla="*/ 781187 w 906898"/>
              <a:gd name="connsiteY1164" fmla="*/ 674210 h 906898"/>
              <a:gd name="connsiteX1165" fmla="*/ 777080 w 906898"/>
              <a:gd name="connsiteY1165" fmla="*/ 672149 h 906898"/>
              <a:gd name="connsiteX1166" fmla="*/ 752439 w 906898"/>
              <a:gd name="connsiteY1166" fmla="*/ 670088 h 906898"/>
              <a:gd name="connsiteX1167" fmla="*/ 738064 w 906898"/>
              <a:gd name="connsiteY1167" fmla="*/ 684516 h 906898"/>
              <a:gd name="connsiteX1168" fmla="*/ 738064 w 906898"/>
              <a:gd name="connsiteY1168" fmla="*/ 694822 h 906898"/>
              <a:gd name="connsiteX1169" fmla="*/ 744225 w 906898"/>
              <a:gd name="connsiteY1169" fmla="*/ 696883 h 906898"/>
              <a:gd name="connsiteX1170" fmla="*/ 744225 w 906898"/>
              <a:gd name="connsiteY1170" fmla="*/ 690700 h 906898"/>
              <a:gd name="connsiteX1171" fmla="*/ 748332 w 906898"/>
              <a:gd name="connsiteY1171" fmla="*/ 686577 h 906898"/>
              <a:gd name="connsiteX1172" fmla="*/ 754492 w 906898"/>
              <a:gd name="connsiteY1172" fmla="*/ 688639 h 906898"/>
              <a:gd name="connsiteX1173" fmla="*/ 756545 w 906898"/>
              <a:gd name="connsiteY1173" fmla="*/ 692761 h 906898"/>
              <a:gd name="connsiteX1174" fmla="*/ 756545 w 906898"/>
              <a:gd name="connsiteY1174" fmla="*/ 696883 h 906898"/>
              <a:gd name="connsiteX1175" fmla="*/ 760652 w 906898"/>
              <a:gd name="connsiteY1175" fmla="*/ 701005 h 906898"/>
              <a:gd name="connsiteX1176" fmla="*/ 758599 w 906898"/>
              <a:gd name="connsiteY1176" fmla="*/ 707189 h 906898"/>
              <a:gd name="connsiteX1177" fmla="*/ 744225 w 906898"/>
              <a:gd name="connsiteY1177" fmla="*/ 709250 h 906898"/>
              <a:gd name="connsiteX1178" fmla="*/ 733957 w 906898"/>
              <a:gd name="connsiteY1178" fmla="*/ 701005 h 906898"/>
              <a:gd name="connsiteX1179" fmla="*/ 731904 w 906898"/>
              <a:gd name="connsiteY1179" fmla="*/ 678333 h 906898"/>
              <a:gd name="connsiteX1180" fmla="*/ 740118 w 906898"/>
              <a:gd name="connsiteY1180" fmla="*/ 668027 h 906898"/>
              <a:gd name="connsiteX1181" fmla="*/ 752439 w 906898"/>
              <a:gd name="connsiteY1181" fmla="*/ 663647 h 906898"/>
              <a:gd name="connsiteX1182" fmla="*/ 821379 w 906898"/>
              <a:gd name="connsiteY1182" fmla="*/ 659403 h 906898"/>
              <a:gd name="connsiteX1183" fmla="*/ 824491 w 906898"/>
              <a:gd name="connsiteY1183" fmla="*/ 661976 h 906898"/>
              <a:gd name="connsiteX1184" fmla="*/ 822416 w 906898"/>
              <a:gd name="connsiteY1184" fmla="*/ 678443 h 906898"/>
              <a:gd name="connsiteX1185" fmla="*/ 814116 w 906898"/>
              <a:gd name="connsiteY1185" fmla="*/ 664035 h 906898"/>
              <a:gd name="connsiteX1186" fmla="*/ 818266 w 906898"/>
              <a:gd name="connsiteY1186" fmla="*/ 659918 h 906898"/>
              <a:gd name="connsiteX1187" fmla="*/ 821379 w 906898"/>
              <a:gd name="connsiteY1187" fmla="*/ 659403 h 906898"/>
              <a:gd name="connsiteX1188" fmla="*/ 213591 w 906898"/>
              <a:gd name="connsiteY1188" fmla="*/ 655868 h 906898"/>
              <a:gd name="connsiteX1189" fmla="*/ 219742 w 906898"/>
              <a:gd name="connsiteY1189" fmla="*/ 659976 h 906898"/>
              <a:gd name="connsiteX1190" fmla="*/ 227945 w 906898"/>
              <a:gd name="connsiteY1190" fmla="*/ 674356 h 906898"/>
              <a:gd name="connsiteX1191" fmla="*/ 236147 w 906898"/>
              <a:gd name="connsiteY1191" fmla="*/ 678464 h 906898"/>
              <a:gd name="connsiteX1192" fmla="*/ 246400 w 906898"/>
              <a:gd name="connsiteY1192" fmla="*/ 688735 h 906898"/>
              <a:gd name="connsiteX1193" fmla="*/ 242299 w 906898"/>
              <a:gd name="connsiteY1193" fmla="*/ 688735 h 906898"/>
              <a:gd name="connsiteX1194" fmla="*/ 234097 w 906898"/>
              <a:gd name="connsiteY1194" fmla="*/ 682573 h 906898"/>
              <a:gd name="connsiteX1195" fmla="*/ 227945 w 906898"/>
              <a:gd name="connsiteY1195" fmla="*/ 684627 h 906898"/>
              <a:gd name="connsiteX1196" fmla="*/ 215641 w 906898"/>
              <a:gd name="connsiteY1196" fmla="*/ 678464 h 906898"/>
              <a:gd name="connsiteX1197" fmla="*/ 211540 w 906898"/>
              <a:gd name="connsiteY1197" fmla="*/ 662030 h 906898"/>
              <a:gd name="connsiteX1198" fmla="*/ 213591 w 906898"/>
              <a:gd name="connsiteY1198" fmla="*/ 655868 h 906898"/>
              <a:gd name="connsiteX1199" fmla="*/ 100605 w 906898"/>
              <a:gd name="connsiteY1199" fmla="*/ 649851 h 906898"/>
              <a:gd name="connsiteX1200" fmla="*/ 102822 w 906898"/>
              <a:gd name="connsiteY1200" fmla="*/ 652205 h 906898"/>
              <a:gd name="connsiteX1201" fmla="*/ 108718 w 906898"/>
              <a:gd name="connsiteY1201" fmla="*/ 653747 h 906898"/>
              <a:gd name="connsiteX1202" fmla="*/ 110768 w 906898"/>
              <a:gd name="connsiteY1202" fmla="*/ 657860 h 906898"/>
              <a:gd name="connsiteX1203" fmla="*/ 104617 w 906898"/>
              <a:gd name="connsiteY1203" fmla="*/ 655803 h 906898"/>
              <a:gd name="connsiteX1204" fmla="*/ 101797 w 906898"/>
              <a:gd name="connsiteY1204" fmla="*/ 652719 h 906898"/>
              <a:gd name="connsiteX1205" fmla="*/ 100402 w 906898"/>
              <a:gd name="connsiteY1205" fmla="*/ 649635 h 906898"/>
              <a:gd name="connsiteX1206" fmla="*/ 100516 w 906898"/>
              <a:gd name="connsiteY1206" fmla="*/ 649635 h 906898"/>
              <a:gd name="connsiteX1207" fmla="*/ 100605 w 906898"/>
              <a:gd name="connsiteY1207" fmla="*/ 649851 h 906898"/>
              <a:gd name="connsiteX1208" fmla="*/ 758578 w 906898"/>
              <a:gd name="connsiteY1208" fmla="*/ 643252 h 906898"/>
              <a:gd name="connsiteX1209" fmla="*/ 762657 w 906898"/>
              <a:gd name="connsiteY1209" fmla="*/ 645327 h 906898"/>
              <a:gd name="connsiteX1210" fmla="*/ 754499 w 906898"/>
              <a:gd name="connsiteY1210" fmla="*/ 647402 h 906898"/>
              <a:gd name="connsiteX1211" fmla="*/ 750420 w 906898"/>
              <a:gd name="connsiteY1211" fmla="*/ 657776 h 906898"/>
              <a:gd name="connsiteX1212" fmla="*/ 752460 w 906898"/>
              <a:gd name="connsiteY1212" fmla="*/ 659851 h 906898"/>
              <a:gd name="connsiteX1213" fmla="*/ 748381 w 906898"/>
              <a:gd name="connsiteY1213" fmla="*/ 657776 h 906898"/>
              <a:gd name="connsiteX1214" fmla="*/ 752460 w 906898"/>
              <a:gd name="connsiteY1214" fmla="*/ 647402 h 906898"/>
              <a:gd name="connsiteX1215" fmla="*/ 758578 w 906898"/>
              <a:gd name="connsiteY1215" fmla="*/ 643252 h 906898"/>
              <a:gd name="connsiteX1216" fmla="*/ 816203 w 906898"/>
              <a:gd name="connsiteY1216" fmla="*/ 640815 h 906898"/>
              <a:gd name="connsiteX1217" fmla="*/ 820330 w 906898"/>
              <a:gd name="connsiteY1217" fmla="*/ 643394 h 906898"/>
              <a:gd name="connsiteX1218" fmla="*/ 822393 w 906898"/>
              <a:gd name="connsiteY1218" fmla="*/ 649583 h 906898"/>
              <a:gd name="connsiteX1219" fmla="*/ 828582 w 906898"/>
              <a:gd name="connsiteY1219" fmla="*/ 649583 h 906898"/>
              <a:gd name="connsiteX1220" fmla="*/ 830645 w 906898"/>
              <a:gd name="connsiteY1220" fmla="*/ 659899 h 906898"/>
              <a:gd name="connsiteX1221" fmla="*/ 828582 w 906898"/>
              <a:gd name="connsiteY1221" fmla="*/ 664025 h 906898"/>
              <a:gd name="connsiteX1222" fmla="*/ 820330 w 906898"/>
              <a:gd name="connsiteY1222" fmla="*/ 657836 h 906898"/>
              <a:gd name="connsiteX1223" fmla="*/ 814140 w 906898"/>
              <a:gd name="connsiteY1223" fmla="*/ 657836 h 906898"/>
              <a:gd name="connsiteX1224" fmla="*/ 810014 w 906898"/>
              <a:gd name="connsiteY1224" fmla="*/ 668152 h 906898"/>
              <a:gd name="connsiteX1225" fmla="*/ 805888 w 906898"/>
              <a:gd name="connsiteY1225" fmla="*/ 666088 h 906898"/>
              <a:gd name="connsiteX1226" fmla="*/ 803824 w 906898"/>
              <a:gd name="connsiteY1226" fmla="*/ 657836 h 906898"/>
              <a:gd name="connsiteX1227" fmla="*/ 807951 w 906898"/>
              <a:gd name="connsiteY1227" fmla="*/ 651646 h 906898"/>
              <a:gd name="connsiteX1228" fmla="*/ 805888 w 906898"/>
              <a:gd name="connsiteY1228" fmla="*/ 645457 h 906898"/>
              <a:gd name="connsiteX1229" fmla="*/ 812077 w 906898"/>
              <a:gd name="connsiteY1229" fmla="*/ 641331 h 906898"/>
              <a:gd name="connsiteX1230" fmla="*/ 816203 w 906898"/>
              <a:gd name="connsiteY1230" fmla="*/ 640815 h 906898"/>
              <a:gd name="connsiteX1231" fmla="*/ 181980 w 906898"/>
              <a:gd name="connsiteY1231" fmla="*/ 640294 h 906898"/>
              <a:gd name="connsiteX1232" fmla="*/ 197181 w 906898"/>
              <a:gd name="connsiteY1232" fmla="*/ 641320 h 906898"/>
              <a:gd name="connsiteX1233" fmla="*/ 201304 w 906898"/>
              <a:gd name="connsiteY1233" fmla="*/ 655686 h 906898"/>
              <a:gd name="connsiteX1234" fmla="*/ 207487 w 906898"/>
              <a:gd name="connsiteY1234" fmla="*/ 657739 h 906898"/>
              <a:gd name="connsiteX1235" fmla="*/ 203365 w 906898"/>
              <a:gd name="connsiteY1235" fmla="*/ 678262 h 906898"/>
              <a:gd name="connsiteX1236" fmla="*/ 188936 w 906898"/>
              <a:gd name="connsiteY1236" fmla="*/ 682367 h 906898"/>
              <a:gd name="connsiteX1237" fmla="*/ 180692 w 906898"/>
              <a:gd name="connsiteY1237" fmla="*/ 680314 h 906898"/>
              <a:gd name="connsiteX1238" fmla="*/ 174508 w 906898"/>
              <a:gd name="connsiteY1238" fmla="*/ 682367 h 906898"/>
              <a:gd name="connsiteX1239" fmla="*/ 162142 w 906898"/>
              <a:gd name="connsiteY1239" fmla="*/ 678262 h 906898"/>
              <a:gd name="connsiteX1240" fmla="*/ 162142 w 906898"/>
              <a:gd name="connsiteY1240" fmla="*/ 668001 h 906898"/>
              <a:gd name="connsiteX1241" fmla="*/ 168325 w 906898"/>
              <a:gd name="connsiteY1241" fmla="*/ 661843 h 906898"/>
              <a:gd name="connsiteX1242" fmla="*/ 166264 w 906898"/>
              <a:gd name="connsiteY1242" fmla="*/ 655686 h 906898"/>
              <a:gd name="connsiteX1243" fmla="*/ 168325 w 906898"/>
              <a:gd name="connsiteY1243" fmla="*/ 645425 h 906898"/>
              <a:gd name="connsiteX1244" fmla="*/ 181980 w 906898"/>
              <a:gd name="connsiteY1244" fmla="*/ 640294 h 906898"/>
              <a:gd name="connsiteX1245" fmla="*/ 744131 w 906898"/>
              <a:gd name="connsiteY1245" fmla="*/ 630968 h 906898"/>
              <a:gd name="connsiteX1246" fmla="*/ 750306 w 906898"/>
              <a:gd name="connsiteY1246" fmla="*/ 633022 h 906898"/>
              <a:gd name="connsiteX1247" fmla="*/ 752365 w 906898"/>
              <a:gd name="connsiteY1247" fmla="*/ 635076 h 906898"/>
              <a:gd name="connsiteX1248" fmla="*/ 758540 w 906898"/>
              <a:gd name="connsiteY1248" fmla="*/ 633022 h 906898"/>
              <a:gd name="connsiteX1249" fmla="*/ 762657 w 906898"/>
              <a:gd name="connsiteY1249" fmla="*/ 637130 h 906898"/>
              <a:gd name="connsiteX1250" fmla="*/ 760598 w 906898"/>
              <a:gd name="connsiteY1250" fmla="*/ 641239 h 906898"/>
              <a:gd name="connsiteX1251" fmla="*/ 748248 w 906898"/>
              <a:gd name="connsiteY1251" fmla="*/ 645348 h 906898"/>
              <a:gd name="connsiteX1252" fmla="*/ 748248 w 906898"/>
              <a:gd name="connsiteY1252" fmla="*/ 661781 h 906898"/>
              <a:gd name="connsiteX1253" fmla="*/ 740014 w 906898"/>
              <a:gd name="connsiteY1253" fmla="*/ 663836 h 906898"/>
              <a:gd name="connsiteX1254" fmla="*/ 737956 w 906898"/>
              <a:gd name="connsiteY1254" fmla="*/ 661781 h 906898"/>
              <a:gd name="connsiteX1255" fmla="*/ 735898 w 906898"/>
              <a:gd name="connsiteY1255" fmla="*/ 655619 h 906898"/>
              <a:gd name="connsiteX1256" fmla="*/ 731872 w 906898"/>
              <a:gd name="connsiteY1256" fmla="*/ 653610 h 906898"/>
              <a:gd name="connsiteX1257" fmla="*/ 731872 w 906898"/>
              <a:gd name="connsiteY1257" fmla="*/ 653428 h 906898"/>
              <a:gd name="connsiteX1258" fmla="*/ 735898 w 906898"/>
              <a:gd name="connsiteY1258" fmla="*/ 647402 h 906898"/>
              <a:gd name="connsiteX1259" fmla="*/ 731872 w 906898"/>
              <a:gd name="connsiteY1259" fmla="*/ 639366 h 906898"/>
              <a:gd name="connsiteX1260" fmla="*/ 731872 w 906898"/>
              <a:gd name="connsiteY1260" fmla="*/ 639139 h 906898"/>
              <a:gd name="connsiteX1261" fmla="*/ 735898 w 906898"/>
              <a:gd name="connsiteY1261" fmla="*/ 637130 h 906898"/>
              <a:gd name="connsiteX1262" fmla="*/ 740014 w 906898"/>
              <a:gd name="connsiteY1262" fmla="*/ 637130 h 906898"/>
              <a:gd name="connsiteX1263" fmla="*/ 744131 w 906898"/>
              <a:gd name="connsiteY1263" fmla="*/ 630968 h 906898"/>
              <a:gd name="connsiteX1264" fmla="*/ 172489 w 906898"/>
              <a:gd name="connsiteY1264" fmla="*/ 630968 h 906898"/>
              <a:gd name="connsiteX1265" fmla="*/ 178589 w 906898"/>
              <a:gd name="connsiteY1265" fmla="*/ 635085 h 906898"/>
              <a:gd name="connsiteX1266" fmla="*/ 182656 w 906898"/>
              <a:gd name="connsiteY1266" fmla="*/ 637143 h 906898"/>
              <a:gd name="connsiteX1267" fmla="*/ 170455 w 906898"/>
              <a:gd name="connsiteY1267" fmla="*/ 641260 h 906898"/>
              <a:gd name="connsiteX1268" fmla="*/ 168422 w 906898"/>
              <a:gd name="connsiteY1268" fmla="*/ 639201 h 906898"/>
              <a:gd name="connsiteX1269" fmla="*/ 168422 w 906898"/>
              <a:gd name="connsiteY1269" fmla="*/ 633026 h 906898"/>
              <a:gd name="connsiteX1270" fmla="*/ 172489 w 906898"/>
              <a:gd name="connsiteY1270" fmla="*/ 630968 h 906898"/>
              <a:gd name="connsiteX1271" fmla="*/ 131262 w 906898"/>
              <a:gd name="connsiteY1271" fmla="*/ 630518 h 906898"/>
              <a:gd name="connsiteX1272" fmla="*/ 137438 w 906898"/>
              <a:gd name="connsiteY1272" fmla="*/ 633087 h 906898"/>
              <a:gd name="connsiteX1273" fmla="*/ 139496 w 906898"/>
              <a:gd name="connsiteY1273" fmla="*/ 637199 h 906898"/>
              <a:gd name="connsiteX1274" fmla="*/ 135379 w 906898"/>
              <a:gd name="connsiteY1274" fmla="*/ 641311 h 906898"/>
              <a:gd name="connsiteX1275" fmla="*/ 141554 w 906898"/>
              <a:gd name="connsiteY1275" fmla="*/ 649534 h 906898"/>
              <a:gd name="connsiteX1276" fmla="*/ 137438 w 906898"/>
              <a:gd name="connsiteY1276" fmla="*/ 653646 h 906898"/>
              <a:gd name="connsiteX1277" fmla="*/ 129204 w 906898"/>
              <a:gd name="connsiteY1277" fmla="*/ 653646 h 906898"/>
              <a:gd name="connsiteX1278" fmla="*/ 123029 w 906898"/>
              <a:gd name="connsiteY1278" fmla="*/ 647478 h 906898"/>
              <a:gd name="connsiteX1279" fmla="*/ 120971 w 906898"/>
              <a:gd name="connsiteY1279" fmla="*/ 647478 h 906898"/>
              <a:gd name="connsiteX1280" fmla="*/ 120971 w 906898"/>
              <a:gd name="connsiteY1280" fmla="*/ 659813 h 906898"/>
              <a:gd name="connsiteX1281" fmla="*/ 145671 w 906898"/>
              <a:gd name="connsiteY1281" fmla="*/ 678316 h 906898"/>
              <a:gd name="connsiteX1282" fmla="*/ 158022 w 906898"/>
              <a:gd name="connsiteY1282" fmla="*/ 676260 h 906898"/>
              <a:gd name="connsiteX1283" fmla="*/ 160081 w 906898"/>
              <a:gd name="connsiteY1283" fmla="*/ 680372 h 906898"/>
              <a:gd name="connsiteX1284" fmla="*/ 147730 w 906898"/>
              <a:gd name="connsiteY1284" fmla="*/ 682428 h 906898"/>
              <a:gd name="connsiteX1285" fmla="*/ 125087 w 906898"/>
              <a:gd name="connsiteY1285" fmla="*/ 676260 h 906898"/>
              <a:gd name="connsiteX1286" fmla="*/ 112737 w 906898"/>
              <a:gd name="connsiteY1286" fmla="*/ 645422 h 906898"/>
              <a:gd name="connsiteX1287" fmla="*/ 125087 w 906898"/>
              <a:gd name="connsiteY1287" fmla="*/ 631032 h 906898"/>
              <a:gd name="connsiteX1288" fmla="*/ 131262 w 906898"/>
              <a:gd name="connsiteY1288" fmla="*/ 630518 h 906898"/>
              <a:gd name="connsiteX1289" fmla="*/ 166961 w 906898"/>
              <a:gd name="connsiteY1289" fmla="*/ 623441 h 906898"/>
              <a:gd name="connsiteX1290" fmla="*/ 170306 w 906898"/>
              <a:gd name="connsiteY1290" fmla="*/ 626794 h 906898"/>
              <a:gd name="connsiteX1291" fmla="*/ 166189 w 906898"/>
              <a:gd name="connsiteY1291" fmla="*/ 630920 h 906898"/>
              <a:gd name="connsiteX1292" fmla="*/ 164131 w 906898"/>
              <a:gd name="connsiteY1292" fmla="*/ 639173 h 906898"/>
              <a:gd name="connsiteX1293" fmla="*/ 168248 w 906898"/>
              <a:gd name="connsiteY1293" fmla="*/ 643299 h 906898"/>
              <a:gd name="connsiteX1294" fmla="*/ 162072 w 906898"/>
              <a:gd name="connsiteY1294" fmla="*/ 647425 h 906898"/>
              <a:gd name="connsiteX1295" fmla="*/ 160014 w 906898"/>
              <a:gd name="connsiteY1295" fmla="*/ 641236 h 906898"/>
              <a:gd name="connsiteX1296" fmla="*/ 151781 w 906898"/>
              <a:gd name="connsiteY1296" fmla="*/ 635046 h 906898"/>
              <a:gd name="connsiteX1297" fmla="*/ 151781 w 906898"/>
              <a:gd name="connsiteY1297" fmla="*/ 630920 h 906898"/>
              <a:gd name="connsiteX1298" fmla="*/ 157956 w 906898"/>
              <a:gd name="connsiteY1298" fmla="*/ 628857 h 906898"/>
              <a:gd name="connsiteX1299" fmla="*/ 162072 w 906898"/>
              <a:gd name="connsiteY1299" fmla="*/ 628857 h 906898"/>
              <a:gd name="connsiteX1300" fmla="*/ 162072 w 906898"/>
              <a:gd name="connsiteY1300" fmla="*/ 624731 h 906898"/>
              <a:gd name="connsiteX1301" fmla="*/ 166961 w 906898"/>
              <a:gd name="connsiteY1301" fmla="*/ 623441 h 906898"/>
              <a:gd name="connsiteX1302" fmla="*/ 48103 w 906898"/>
              <a:gd name="connsiteY1302" fmla="*/ 622191 h 906898"/>
              <a:gd name="connsiteX1303" fmla="*/ 48787 w 906898"/>
              <a:gd name="connsiteY1303" fmla="*/ 624395 h 906898"/>
              <a:gd name="connsiteX1304" fmla="*/ 49783 w 906898"/>
              <a:gd name="connsiteY1304" fmla="*/ 626230 h 906898"/>
              <a:gd name="connsiteX1305" fmla="*/ 742133 w 906898"/>
              <a:gd name="connsiteY1305" fmla="*/ 616692 h 906898"/>
              <a:gd name="connsiteX1306" fmla="*/ 746238 w 906898"/>
              <a:gd name="connsiteY1306" fmla="*/ 618745 h 906898"/>
              <a:gd name="connsiteX1307" fmla="*/ 748290 w 906898"/>
              <a:gd name="connsiteY1307" fmla="*/ 620799 h 906898"/>
              <a:gd name="connsiteX1308" fmla="*/ 750343 w 906898"/>
              <a:gd name="connsiteY1308" fmla="*/ 620799 h 906898"/>
              <a:gd name="connsiteX1309" fmla="*/ 756500 w 906898"/>
              <a:gd name="connsiteY1309" fmla="*/ 618745 h 906898"/>
              <a:gd name="connsiteX1310" fmla="*/ 762657 w 906898"/>
              <a:gd name="connsiteY1310" fmla="*/ 624906 h 906898"/>
              <a:gd name="connsiteX1311" fmla="*/ 762657 w 906898"/>
              <a:gd name="connsiteY1311" fmla="*/ 633120 h 906898"/>
              <a:gd name="connsiteX1312" fmla="*/ 754447 w 906898"/>
              <a:gd name="connsiteY1312" fmla="*/ 631066 h 906898"/>
              <a:gd name="connsiteX1313" fmla="*/ 746238 w 906898"/>
              <a:gd name="connsiteY1313" fmla="*/ 629013 h 906898"/>
              <a:gd name="connsiteX1314" fmla="*/ 738029 w 906898"/>
              <a:gd name="connsiteY1314" fmla="*/ 633120 h 906898"/>
              <a:gd name="connsiteX1315" fmla="*/ 731872 w 906898"/>
              <a:gd name="connsiteY1315" fmla="*/ 635173 h 906898"/>
              <a:gd name="connsiteX1316" fmla="*/ 731872 w 906898"/>
              <a:gd name="connsiteY1316" fmla="*/ 639139 h 906898"/>
              <a:gd name="connsiteX1317" fmla="*/ 731781 w 906898"/>
              <a:gd name="connsiteY1317" fmla="*/ 639185 h 906898"/>
              <a:gd name="connsiteX1318" fmla="*/ 731872 w 906898"/>
              <a:gd name="connsiteY1318" fmla="*/ 639366 h 906898"/>
              <a:gd name="connsiteX1319" fmla="*/ 731872 w 906898"/>
              <a:gd name="connsiteY1319" fmla="*/ 647494 h 906898"/>
              <a:gd name="connsiteX1320" fmla="*/ 731872 w 906898"/>
              <a:gd name="connsiteY1320" fmla="*/ 653428 h 906898"/>
              <a:gd name="connsiteX1321" fmla="*/ 731781 w 906898"/>
              <a:gd name="connsiteY1321" fmla="*/ 653564 h 906898"/>
              <a:gd name="connsiteX1322" fmla="*/ 731872 w 906898"/>
              <a:gd name="connsiteY1322" fmla="*/ 653610 h 906898"/>
              <a:gd name="connsiteX1323" fmla="*/ 731872 w 906898"/>
              <a:gd name="connsiteY1323" fmla="*/ 657761 h 906898"/>
              <a:gd name="connsiteX1324" fmla="*/ 738029 w 906898"/>
              <a:gd name="connsiteY1324" fmla="*/ 665975 h 906898"/>
              <a:gd name="connsiteX1325" fmla="*/ 733924 w 906898"/>
              <a:gd name="connsiteY1325" fmla="*/ 672136 h 906898"/>
              <a:gd name="connsiteX1326" fmla="*/ 725715 w 906898"/>
              <a:gd name="connsiteY1326" fmla="*/ 663922 h 906898"/>
              <a:gd name="connsiteX1327" fmla="*/ 721610 w 906898"/>
              <a:gd name="connsiteY1327" fmla="*/ 653654 h 906898"/>
              <a:gd name="connsiteX1328" fmla="*/ 719557 w 906898"/>
              <a:gd name="connsiteY1328" fmla="*/ 643387 h 906898"/>
              <a:gd name="connsiteX1329" fmla="*/ 723662 w 906898"/>
              <a:gd name="connsiteY1329" fmla="*/ 639280 h 906898"/>
              <a:gd name="connsiteX1330" fmla="*/ 719557 w 906898"/>
              <a:gd name="connsiteY1330" fmla="*/ 633120 h 906898"/>
              <a:gd name="connsiteX1331" fmla="*/ 725715 w 906898"/>
              <a:gd name="connsiteY1331" fmla="*/ 624906 h 906898"/>
              <a:gd name="connsiteX1332" fmla="*/ 733924 w 906898"/>
              <a:gd name="connsiteY1332" fmla="*/ 626959 h 906898"/>
              <a:gd name="connsiteX1333" fmla="*/ 735976 w 906898"/>
              <a:gd name="connsiteY1333" fmla="*/ 622852 h 906898"/>
              <a:gd name="connsiteX1334" fmla="*/ 742133 w 906898"/>
              <a:gd name="connsiteY1334" fmla="*/ 616692 h 906898"/>
              <a:gd name="connsiteX1335" fmla="*/ 162893 w 906898"/>
              <a:gd name="connsiteY1335" fmla="*/ 615466 h 906898"/>
              <a:gd name="connsiteX1336" fmla="*/ 168309 w 906898"/>
              <a:gd name="connsiteY1336" fmla="*/ 616744 h 906898"/>
              <a:gd name="connsiteX1337" fmla="*/ 168309 w 906898"/>
              <a:gd name="connsiteY1337" fmla="*/ 618789 h 906898"/>
              <a:gd name="connsiteX1338" fmla="*/ 164183 w 906898"/>
              <a:gd name="connsiteY1338" fmla="*/ 620833 h 906898"/>
              <a:gd name="connsiteX1339" fmla="*/ 157993 w 906898"/>
              <a:gd name="connsiteY1339" fmla="*/ 626966 h 906898"/>
              <a:gd name="connsiteX1340" fmla="*/ 149741 w 906898"/>
              <a:gd name="connsiteY1340" fmla="*/ 629011 h 906898"/>
              <a:gd name="connsiteX1341" fmla="*/ 149741 w 906898"/>
              <a:gd name="connsiteY1341" fmla="*/ 639233 h 906898"/>
              <a:gd name="connsiteX1342" fmla="*/ 155930 w 906898"/>
              <a:gd name="connsiteY1342" fmla="*/ 643321 h 906898"/>
              <a:gd name="connsiteX1343" fmla="*/ 157993 w 906898"/>
              <a:gd name="connsiteY1343" fmla="*/ 649455 h 906898"/>
              <a:gd name="connsiteX1344" fmla="*/ 162120 w 906898"/>
              <a:gd name="connsiteY1344" fmla="*/ 651499 h 906898"/>
              <a:gd name="connsiteX1345" fmla="*/ 160057 w 906898"/>
              <a:gd name="connsiteY1345" fmla="*/ 653544 h 906898"/>
              <a:gd name="connsiteX1346" fmla="*/ 149741 w 906898"/>
              <a:gd name="connsiteY1346" fmla="*/ 649455 h 906898"/>
              <a:gd name="connsiteX1347" fmla="*/ 147677 w 906898"/>
              <a:gd name="connsiteY1347" fmla="*/ 641277 h 906898"/>
              <a:gd name="connsiteX1348" fmla="*/ 147677 w 906898"/>
              <a:gd name="connsiteY1348" fmla="*/ 639233 h 906898"/>
              <a:gd name="connsiteX1349" fmla="*/ 143551 w 906898"/>
              <a:gd name="connsiteY1349" fmla="*/ 633099 h 906898"/>
              <a:gd name="connsiteX1350" fmla="*/ 145614 w 906898"/>
              <a:gd name="connsiteY1350" fmla="*/ 624922 h 906898"/>
              <a:gd name="connsiteX1351" fmla="*/ 153867 w 906898"/>
              <a:gd name="connsiteY1351" fmla="*/ 624922 h 906898"/>
              <a:gd name="connsiteX1352" fmla="*/ 155930 w 906898"/>
              <a:gd name="connsiteY1352" fmla="*/ 622877 h 906898"/>
              <a:gd name="connsiteX1353" fmla="*/ 155930 w 906898"/>
              <a:gd name="connsiteY1353" fmla="*/ 618789 h 906898"/>
              <a:gd name="connsiteX1354" fmla="*/ 162893 w 906898"/>
              <a:gd name="connsiteY1354" fmla="*/ 615466 h 906898"/>
              <a:gd name="connsiteX1355" fmla="*/ 744065 w 906898"/>
              <a:gd name="connsiteY1355" fmla="*/ 614700 h 906898"/>
              <a:gd name="connsiteX1356" fmla="*/ 748270 w 906898"/>
              <a:gd name="connsiteY1356" fmla="*/ 616692 h 906898"/>
              <a:gd name="connsiteX1357" fmla="*/ 750373 w 906898"/>
              <a:gd name="connsiteY1357" fmla="*/ 618684 h 906898"/>
              <a:gd name="connsiteX1358" fmla="*/ 744065 w 906898"/>
              <a:gd name="connsiteY1358" fmla="*/ 614700 h 906898"/>
              <a:gd name="connsiteX1359" fmla="*/ 113649 w 906898"/>
              <a:gd name="connsiteY1359" fmla="*/ 613923 h 906898"/>
              <a:gd name="connsiteX1360" fmla="*/ 114928 w 906898"/>
              <a:gd name="connsiteY1360" fmla="*/ 616502 h 906898"/>
              <a:gd name="connsiteX1361" fmla="*/ 110834 w 906898"/>
              <a:gd name="connsiteY1361" fmla="*/ 620628 h 906898"/>
              <a:gd name="connsiteX1362" fmla="*/ 108786 w 906898"/>
              <a:gd name="connsiteY1362" fmla="*/ 635070 h 906898"/>
              <a:gd name="connsiteX1363" fmla="*/ 110834 w 906898"/>
              <a:gd name="connsiteY1363" fmla="*/ 641260 h 906898"/>
              <a:gd name="connsiteX1364" fmla="*/ 108786 w 906898"/>
              <a:gd name="connsiteY1364" fmla="*/ 641260 h 906898"/>
              <a:gd name="connsiteX1365" fmla="*/ 104692 w 906898"/>
              <a:gd name="connsiteY1365" fmla="*/ 633007 h 906898"/>
              <a:gd name="connsiteX1366" fmla="*/ 110834 w 906898"/>
              <a:gd name="connsiteY1366" fmla="*/ 614439 h 906898"/>
              <a:gd name="connsiteX1367" fmla="*/ 113649 w 906898"/>
              <a:gd name="connsiteY1367" fmla="*/ 613923 h 906898"/>
              <a:gd name="connsiteX1368" fmla="*/ 789889 w 906898"/>
              <a:gd name="connsiteY1368" fmla="*/ 612187 h 906898"/>
              <a:gd name="connsiteX1369" fmla="*/ 801706 w 906898"/>
              <a:gd name="connsiteY1369" fmla="*/ 618627 h 906898"/>
              <a:gd name="connsiteX1370" fmla="*/ 805816 w 906898"/>
              <a:gd name="connsiteY1370" fmla="*/ 633051 h 906898"/>
              <a:gd name="connsiteX1371" fmla="*/ 799651 w 906898"/>
              <a:gd name="connsiteY1371" fmla="*/ 639233 h 906898"/>
              <a:gd name="connsiteX1372" fmla="*/ 793485 w 906898"/>
              <a:gd name="connsiteY1372" fmla="*/ 639233 h 906898"/>
              <a:gd name="connsiteX1373" fmla="*/ 785264 w 906898"/>
              <a:gd name="connsiteY1373" fmla="*/ 639233 h 906898"/>
              <a:gd name="connsiteX1374" fmla="*/ 783209 w 906898"/>
              <a:gd name="connsiteY1374" fmla="*/ 630991 h 906898"/>
              <a:gd name="connsiteX1375" fmla="*/ 789375 w 906898"/>
              <a:gd name="connsiteY1375" fmla="*/ 626869 h 906898"/>
              <a:gd name="connsiteX1376" fmla="*/ 793485 w 906898"/>
              <a:gd name="connsiteY1376" fmla="*/ 626869 h 906898"/>
              <a:gd name="connsiteX1377" fmla="*/ 785264 w 906898"/>
              <a:gd name="connsiteY1377" fmla="*/ 620687 h 906898"/>
              <a:gd name="connsiteX1378" fmla="*/ 772933 w 906898"/>
              <a:gd name="connsiteY1378" fmla="*/ 628930 h 906898"/>
              <a:gd name="connsiteX1379" fmla="*/ 779099 w 906898"/>
              <a:gd name="connsiteY1379" fmla="*/ 661901 h 906898"/>
              <a:gd name="connsiteX1380" fmla="*/ 785264 w 906898"/>
              <a:gd name="connsiteY1380" fmla="*/ 668083 h 906898"/>
              <a:gd name="connsiteX1381" fmla="*/ 783209 w 906898"/>
              <a:gd name="connsiteY1381" fmla="*/ 670144 h 906898"/>
              <a:gd name="connsiteX1382" fmla="*/ 781154 w 906898"/>
              <a:gd name="connsiteY1382" fmla="*/ 668083 h 906898"/>
              <a:gd name="connsiteX1383" fmla="*/ 764712 w 906898"/>
              <a:gd name="connsiteY1383" fmla="*/ 641294 h 906898"/>
              <a:gd name="connsiteX1384" fmla="*/ 774988 w 906898"/>
              <a:gd name="connsiteY1384" fmla="*/ 616566 h 906898"/>
              <a:gd name="connsiteX1385" fmla="*/ 789889 w 906898"/>
              <a:gd name="connsiteY1385" fmla="*/ 612187 h 906898"/>
              <a:gd name="connsiteX1386" fmla="*/ 111816 w 906898"/>
              <a:gd name="connsiteY1386" fmla="*/ 602599 h 906898"/>
              <a:gd name="connsiteX1387" fmla="*/ 114928 w 906898"/>
              <a:gd name="connsiteY1387" fmla="*/ 604145 h 906898"/>
              <a:gd name="connsiteX1388" fmla="*/ 112853 w 906898"/>
              <a:gd name="connsiteY1388" fmla="*/ 610328 h 906898"/>
              <a:gd name="connsiteX1389" fmla="*/ 100403 w 906898"/>
              <a:gd name="connsiteY1389" fmla="*/ 628879 h 906898"/>
              <a:gd name="connsiteX1390" fmla="*/ 108703 w 906898"/>
              <a:gd name="connsiteY1390" fmla="*/ 645368 h 906898"/>
              <a:gd name="connsiteX1391" fmla="*/ 108703 w 906898"/>
              <a:gd name="connsiteY1391" fmla="*/ 651552 h 906898"/>
              <a:gd name="connsiteX1392" fmla="*/ 104553 w 906898"/>
              <a:gd name="connsiteY1392" fmla="*/ 649490 h 906898"/>
              <a:gd name="connsiteX1393" fmla="*/ 100403 w 906898"/>
              <a:gd name="connsiteY1393" fmla="*/ 643307 h 906898"/>
              <a:gd name="connsiteX1394" fmla="*/ 96253 w 906898"/>
              <a:gd name="connsiteY1394" fmla="*/ 641246 h 906898"/>
              <a:gd name="connsiteX1395" fmla="*/ 94178 w 906898"/>
              <a:gd name="connsiteY1395" fmla="*/ 637124 h 906898"/>
              <a:gd name="connsiteX1396" fmla="*/ 96253 w 906898"/>
              <a:gd name="connsiteY1396" fmla="*/ 633001 h 906898"/>
              <a:gd name="connsiteX1397" fmla="*/ 90028 w 906898"/>
              <a:gd name="connsiteY1397" fmla="*/ 626818 h 906898"/>
              <a:gd name="connsiteX1398" fmla="*/ 94178 w 906898"/>
              <a:gd name="connsiteY1398" fmla="*/ 622695 h 906898"/>
              <a:gd name="connsiteX1399" fmla="*/ 96253 w 906898"/>
              <a:gd name="connsiteY1399" fmla="*/ 620634 h 906898"/>
              <a:gd name="connsiteX1400" fmla="*/ 96253 w 906898"/>
              <a:gd name="connsiteY1400" fmla="*/ 616512 h 906898"/>
              <a:gd name="connsiteX1401" fmla="*/ 98328 w 906898"/>
              <a:gd name="connsiteY1401" fmla="*/ 610328 h 906898"/>
              <a:gd name="connsiteX1402" fmla="*/ 104553 w 906898"/>
              <a:gd name="connsiteY1402" fmla="*/ 612390 h 906898"/>
              <a:gd name="connsiteX1403" fmla="*/ 108703 w 906898"/>
              <a:gd name="connsiteY1403" fmla="*/ 604145 h 906898"/>
              <a:gd name="connsiteX1404" fmla="*/ 111816 w 906898"/>
              <a:gd name="connsiteY1404" fmla="*/ 602599 h 906898"/>
              <a:gd name="connsiteX1405" fmla="*/ 804945 w 906898"/>
              <a:gd name="connsiteY1405" fmla="*/ 601636 h 906898"/>
              <a:gd name="connsiteX1406" fmla="*/ 810132 w 906898"/>
              <a:gd name="connsiteY1406" fmla="*/ 604209 h 906898"/>
              <a:gd name="connsiteX1407" fmla="*/ 805982 w 906898"/>
              <a:gd name="connsiteY1407" fmla="*/ 604209 h 906898"/>
              <a:gd name="connsiteX1408" fmla="*/ 795607 w 906898"/>
              <a:gd name="connsiteY1408" fmla="*/ 610384 h 906898"/>
              <a:gd name="connsiteX1409" fmla="*/ 793532 w 906898"/>
              <a:gd name="connsiteY1409" fmla="*/ 610384 h 906898"/>
              <a:gd name="connsiteX1410" fmla="*/ 799757 w 906898"/>
              <a:gd name="connsiteY1410" fmla="*/ 602150 h 906898"/>
              <a:gd name="connsiteX1411" fmla="*/ 804945 w 906898"/>
              <a:gd name="connsiteY1411" fmla="*/ 601636 h 906898"/>
              <a:gd name="connsiteX1412" fmla="*/ 176502 w 906898"/>
              <a:gd name="connsiteY1412" fmla="*/ 600092 h 906898"/>
              <a:gd name="connsiteX1413" fmla="*/ 182707 w 906898"/>
              <a:gd name="connsiteY1413" fmla="*/ 614525 h 906898"/>
              <a:gd name="connsiteX1414" fmla="*/ 193051 w 906898"/>
              <a:gd name="connsiteY1414" fmla="*/ 628958 h 906898"/>
              <a:gd name="connsiteX1415" fmla="*/ 199256 w 906898"/>
              <a:gd name="connsiteY1415" fmla="*/ 637206 h 906898"/>
              <a:gd name="connsiteX1416" fmla="*/ 199256 w 906898"/>
              <a:gd name="connsiteY1416" fmla="*/ 639268 h 906898"/>
              <a:gd name="connsiteX1417" fmla="*/ 184776 w 906898"/>
              <a:gd name="connsiteY1417" fmla="*/ 635144 h 906898"/>
              <a:gd name="connsiteX1418" fmla="*/ 172364 w 906898"/>
              <a:gd name="connsiteY1418" fmla="*/ 626896 h 906898"/>
              <a:gd name="connsiteX1419" fmla="*/ 174433 w 906898"/>
              <a:gd name="connsiteY1419" fmla="*/ 614525 h 906898"/>
              <a:gd name="connsiteX1420" fmla="*/ 176502 w 906898"/>
              <a:gd name="connsiteY1420" fmla="*/ 612463 h 906898"/>
              <a:gd name="connsiteX1421" fmla="*/ 172364 w 906898"/>
              <a:gd name="connsiteY1421" fmla="*/ 606278 h 906898"/>
              <a:gd name="connsiteX1422" fmla="*/ 176502 w 906898"/>
              <a:gd name="connsiteY1422" fmla="*/ 600092 h 906898"/>
              <a:gd name="connsiteX1423" fmla="*/ 110768 w 906898"/>
              <a:gd name="connsiteY1423" fmla="*/ 594630 h 906898"/>
              <a:gd name="connsiteX1424" fmla="*/ 116920 w 906898"/>
              <a:gd name="connsiteY1424" fmla="*/ 596172 h 906898"/>
              <a:gd name="connsiteX1425" fmla="*/ 116920 w 906898"/>
              <a:gd name="connsiteY1425" fmla="*/ 598228 h 906898"/>
              <a:gd name="connsiteX1426" fmla="*/ 106667 w 906898"/>
              <a:gd name="connsiteY1426" fmla="*/ 602341 h 906898"/>
              <a:gd name="connsiteX1427" fmla="*/ 100516 w 906898"/>
              <a:gd name="connsiteY1427" fmla="*/ 608510 h 906898"/>
              <a:gd name="connsiteX1428" fmla="*/ 94364 w 906898"/>
              <a:gd name="connsiteY1428" fmla="*/ 610566 h 906898"/>
              <a:gd name="connsiteX1429" fmla="*/ 92313 w 906898"/>
              <a:gd name="connsiteY1429" fmla="*/ 620847 h 906898"/>
              <a:gd name="connsiteX1430" fmla="*/ 88212 w 906898"/>
              <a:gd name="connsiteY1430" fmla="*/ 627016 h 906898"/>
              <a:gd name="connsiteX1431" fmla="*/ 92313 w 906898"/>
              <a:gd name="connsiteY1431" fmla="*/ 635241 h 906898"/>
              <a:gd name="connsiteX1432" fmla="*/ 92313 w 906898"/>
              <a:gd name="connsiteY1432" fmla="*/ 643466 h 906898"/>
              <a:gd name="connsiteX1433" fmla="*/ 96414 w 906898"/>
              <a:gd name="connsiteY1433" fmla="*/ 645522 h 906898"/>
              <a:gd name="connsiteX1434" fmla="*/ 98465 w 906898"/>
              <a:gd name="connsiteY1434" fmla="*/ 647578 h 906898"/>
              <a:gd name="connsiteX1435" fmla="*/ 100402 w 906898"/>
              <a:gd name="connsiteY1435" fmla="*/ 649635 h 906898"/>
              <a:gd name="connsiteX1436" fmla="*/ 96959 w 906898"/>
              <a:gd name="connsiteY1436" fmla="*/ 649635 h 906898"/>
              <a:gd name="connsiteX1437" fmla="*/ 94364 w 906898"/>
              <a:gd name="connsiteY1437" fmla="*/ 649635 h 906898"/>
              <a:gd name="connsiteX1438" fmla="*/ 88212 w 906898"/>
              <a:gd name="connsiteY1438" fmla="*/ 639353 h 906898"/>
              <a:gd name="connsiteX1439" fmla="*/ 86162 w 906898"/>
              <a:gd name="connsiteY1439" fmla="*/ 635241 h 906898"/>
              <a:gd name="connsiteX1440" fmla="*/ 82060 w 906898"/>
              <a:gd name="connsiteY1440" fmla="*/ 627016 h 906898"/>
              <a:gd name="connsiteX1441" fmla="*/ 86162 w 906898"/>
              <a:gd name="connsiteY1441" fmla="*/ 618791 h 906898"/>
              <a:gd name="connsiteX1442" fmla="*/ 90263 w 906898"/>
              <a:gd name="connsiteY1442" fmla="*/ 614678 h 906898"/>
              <a:gd name="connsiteX1443" fmla="*/ 94364 w 906898"/>
              <a:gd name="connsiteY1443" fmla="*/ 604397 h 906898"/>
              <a:gd name="connsiteX1444" fmla="*/ 98465 w 906898"/>
              <a:gd name="connsiteY1444" fmla="*/ 602341 h 906898"/>
              <a:gd name="connsiteX1445" fmla="*/ 98465 w 906898"/>
              <a:gd name="connsiteY1445" fmla="*/ 604397 h 906898"/>
              <a:gd name="connsiteX1446" fmla="*/ 104617 w 906898"/>
              <a:gd name="connsiteY1446" fmla="*/ 596172 h 906898"/>
              <a:gd name="connsiteX1447" fmla="*/ 110768 w 906898"/>
              <a:gd name="connsiteY1447" fmla="*/ 594630 h 906898"/>
              <a:gd name="connsiteX1448" fmla="*/ 112936 w 906898"/>
              <a:gd name="connsiteY1448" fmla="*/ 591792 h 906898"/>
              <a:gd name="connsiteX1449" fmla="*/ 116920 w 906898"/>
              <a:gd name="connsiteY1449" fmla="*/ 591792 h 906898"/>
              <a:gd name="connsiteX1450" fmla="*/ 118912 w 906898"/>
              <a:gd name="connsiteY1450" fmla="*/ 594116 h 906898"/>
              <a:gd name="connsiteX1451" fmla="*/ 112936 w 906898"/>
              <a:gd name="connsiteY1451" fmla="*/ 591792 h 906898"/>
              <a:gd name="connsiteX1452" fmla="*/ 799317 w 906898"/>
              <a:gd name="connsiteY1452" fmla="*/ 589347 h 906898"/>
              <a:gd name="connsiteX1453" fmla="*/ 803692 w 906898"/>
              <a:gd name="connsiteY1453" fmla="*/ 591913 h 906898"/>
              <a:gd name="connsiteX1454" fmla="*/ 805750 w 906898"/>
              <a:gd name="connsiteY1454" fmla="*/ 593965 h 906898"/>
              <a:gd name="connsiteX1455" fmla="*/ 813984 w 906898"/>
              <a:gd name="connsiteY1455" fmla="*/ 593965 h 906898"/>
              <a:gd name="connsiteX1456" fmla="*/ 818100 w 906898"/>
              <a:gd name="connsiteY1456" fmla="*/ 600122 h 906898"/>
              <a:gd name="connsiteX1457" fmla="*/ 811925 w 906898"/>
              <a:gd name="connsiteY1457" fmla="*/ 602174 h 906898"/>
              <a:gd name="connsiteX1458" fmla="*/ 801633 w 906898"/>
              <a:gd name="connsiteY1458" fmla="*/ 600122 h 906898"/>
              <a:gd name="connsiteX1459" fmla="*/ 789283 w 906898"/>
              <a:gd name="connsiteY1459" fmla="*/ 608331 h 906898"/>
              <a:gd name="connsiteX1460" fmla="*/ 778991 w 906898"/>
              <a:gd name="connsiteY1460" fmla="*/ 610384 h 906898"/>
              <a:gd name="connsiteX1461" fmla="*/ 778991 w 906898"/>
              <a:gd name="connsiteY1461" fmla="*/ 602336 h 906898"/>
              <a:gd name="connsiteX1462" fmla="*/ 779316 w 906898"/>
              <a:gd name="connsiteY1462" fmla="*/ 602013 h 906898"/>
              <a:gd name="connsiteX1463" fmla="*/ 783108 w 906898"/>
              <a:gd name="connsiteY1463" fmla="*/ 600122 h 906898"/>
              <a:gd name="connsiteX1464" fmla="*/ 787225 w 906898"/>
              <a:gd name="connsiteY1464" fmla="*/ 598070 h 906898"/>
              <a:gd name="connsiteX1465" fmla="*/ 793400 w 906898"/>
              <a:gd name="connsiteY1465" fmla="*/ 589860 h 906898"/>
              <a:gd name="connsiteX1466" fmla="*/ 799317 w 906898"/>
              <a:gd name="connsiteY1466" fmla="*/ 589347 h 906898"/>
              <a:gd name="connsiteX1467" fmla="*/ 828392 w 906898"/>
              <a:gd name="connsiteY1467" fmla="*/ 587808 h 906898"/>
              <a:gd name="connsiteX1468" fmla="*/ 832542 w 906898"/>
              <a:gd name="connsiteY1468" fmla="*/ 589866 h 906898"/>
              <a:gd name="connsiteX1469" fmla="*/ 834617 w 906898"/>
              <a:gd name="connsiteY1469" fmla="*/ 593983 h 906898"/>
              <a:gd name="connsiteX1470" fmla="*/ 836692 w 906898"/>
              <a:gd name="connsiteY1470" fmla="*/ 598100 h 906898"/>
              <a:gd name="connsiteX1471" fmla="*/ 834617 w 906898"/>
              <a:gd name="connsiteY1471" fmla="*/ 598100 h 906898"/>
              <a:gd name="connsiteX1472" fmla="*/ 830467 w 906898"/>
              <a:gd name="connsiteY1472" fmla="*/ 589866 h 906898"/>
              <a:gd name="connsiteX1473" fmla="*/ 828392 w 906898"/>
              <a:gd name="connsiteY1473" fmla="*/ 587808 h 906898"/>
              <a:gd name="connsiteX1474" fmla="*/ 153864 w 906898"/>
              <a:gd name="connsiteY1474" fmla="*/ 583824 h 906898"/>
              <a:gd name="connsiteX1475" fmla="*/ 157962 w 906898"/>
              <a:gd name="connsiteY1475" fmla="*/ 585879 h 906898"/>
              <a:gd name="connsiteX1476" fmla="*/ 174356 w 906898"/>
              <a:gd name="connsiteY1476" fmla="*/ 596155 h 906898"/>
              <a:gd name="connsiteX1477" fmla="*/ 172307 w 906898"/>
              <a:gd name="connsiteY1477" fmla="*/ 598211 h 906898"/>
              <a:gd name="connsiteX1478" fmla="*/ 160012 w 906898"/>
              <a:gd name="connsiteY1478" fmla="*/ 592045 h 906898"/>
              <a:gd name="connsiteX1479" fmla="*/ 145667 w 906898"/>
              <a:gd name="connsiteY1479" fmla="*/ 592045 h 906898"/>
              <a:gd name="connsiteX1480" fmla="*/ 127223 w 906898"/>
              <a:gd name="connsiteY1480" fmla="*/ 602321 h 906898"/>
              <a:gd name="connsiteX1481" fmla="*/ 125174 w 906898"/>
              <a:gd name="connsiteY1481" fmla="*/ 612597 h 906898"/>
              <a:gd name="connsiteX1482" fmla="*/ 131322 w 906898"/>
              <a:gd name="connsiteY1482" fmla="*/ 614652 h 906898"/>
              <a:gd name="connsiteX1483" fmla="*/ 129273 w 906898"/>
              <a:gd name="connsiteY1483" fmla="*/ 606431 h 906898"/>
              <a:gd name="connsiteX1484" fmla="*/ 135420 w 906898"/>
              <a:gd name="connsiteY1484" fmla="*/ 602321 h 906898"/>
              <a:gd name="connsiteX1485" fmla="*/ 143617 w 906898"/>
              <a:gd name="connsiteY1485" fmla="*/ 606431 h 906898"/>
              <a:gd name="connsiteX1486" fmla="*/ 145667 w 906898"/>
              <a:gd name="connsiteY1486" fmla="*/ 614652 h 906898"/>
              <a:gd name="connsiteX1487" fmla="*/ 139519 w 906898"/>
              <a:gd name="connsiteY1487" fmla="*/ 620818 h 906898"/>
              <a:gd name="connsiteX1488" fmla="*/ 135420 w 906898"/>
              <a:gd name="connsiteY1488" fmla="*/ 624928 h 906898"/>
              <a:gd name="connsiteX1489" fmla="*/ 125174 w 906898"/>
              <a:gd name="connsiteY1489" fmla="*/ 626984 h 906898"/>
              <a:gd name="connsiteX1490" fmla="*/ 116977 w 906898"/>
              <a:gd name="connsiteY1490" fmla="*/ 614652 h 906898"/>
              <a:gd name="connsiteX1491" fmla="*/ 123125 w 906898"/>
              <a:gd name="connsiteY1491" fmla="*/ 594100 h 906898"/>
              <a:gd name="connsiteX1492" fmla="*/ 141568 w 906898"/>
              <a:gd name="connsiteY1492" fmla="*/ 585879 h 906898"/>
              <a:gd name="connsiteX1493" fmla="*/ 153864 w 906898"/>
              <a:gd name="connsiteY1493" fmla="*/ 583824 h 906898"/>
              <a:gd name="connsiteX1494" fmla="*/ 791460 w 906898"/>
              <a:gd name="connsiteY1494" fmla="*/ 575524 h 906898"/>
              <a:gd name="connsiteX1495" fmla="*/ 801772 w 906898"/>
              <a:gd name="connsiteY1495" fmla="*/ 581690 h 906898"/>
              <a:gd name="connsiteX1496" fmla="*/ 805897 w 906898"/>
              <a:gd name="connsiteY1496" fmla="*/ 577579 h 906898"/>
              <a:gd name="connsiteX1497" fmla="*/ 816209 w 906898"/>
              <a:gd name="connsiteY1497" fmla="*/ 579634 h 906898"/>
              <a:gd name="connsiteX1498" fmla="*/ 818272 w 906898"/>
              <a:gd name="connsiteY1498" fmla="*/ 583745 h 906898"/>
              <a:gd name="connsiteX1499" fmla="*/ 818272 w 906898"/>
              <a:gd name="connsiteY1499" fmla="*/ 587855 h 906898"/>
              <a:gd name="connsiteX1500" fmla="*/ 824459 w 906898"/>
              <a:gd name="connsiteY1500" fmla="*/ 585800 h 906898"/>
              <a:gd name="connsiteX1501" fmla="*/ 832708 w 906898"/>
              <a:gd name="connsiteY1501" fmla="*/ 598131 h 906898"/>
              <a:gd name="connsiteX1502" fmla="*/ 822396 w 906898"/>
              <a:gd name="connsiteY1502" fmla="*/ 598131 h 906898"/>
              <a:gd name="connsiteX1503" fmla="*/ 816209 w 906898"/>
              <a:gd name="connsiteY1503" fmla="*/ 591966 h 906898"/>
              <a:gd name="connsiteX1504" fmla="*/ 805897 w 906898"/>
              <a:gd name="connsiteY1504" fmla="*/ 589911 h 906898"/>
              <a:gd name="connsiteX1505" fmla="*/ 795585 w 906898"/>
              <a:gd name="connsiteY1505" fmla="*/ 587855 h 906898"/>
              <a:gd name="connsiteX1506" fmla="*/ 785273 w 906898"/>
              <a:gd name="connsiteY1506" fmla="*/ 596076 h 906898"/>
              <a:gd name="connsiteX1507" fmla="*/ 779316 w 906898"/>
              <a:gd name="connsiteY1507" fmla="*/ 602013 h 906898"/>
              <a:gd name="connsiteX1508" fmla="*/ 778991 w 906898"/>
              <a:gd name="connsiteY1508" fmla="*/ 602174 h 906898"/>
              <a:gd name="connsiteX1509" fmla="*/ 778991 w 906898"/>
              <a:gd name="connsiteY1509" fmla="*/ 602336 h 906898"/>
              <a:gd name="connsiteX1510" fmla="*/ 774961 w 906898"/>
              <a:gd name="connsiteY1510" fmla="*/ 606352 h 906898"/>
              <a:gd name="connsiteX1511" fmla="*/ 774961 w 906898"/>
              <a:gd name="connsiteY1511" fmla="*/ 612518 h 906898"/>
              <a:gd name="connsiteX1512" fmla="*/ 768774 w 906898"/>
              <a:gd name="connsiteY1512" fmla="*/ 618684 h 906898"/>
              <a:gd name="connsiteX1513" fmla="*/ 766711 w 906898"/>
              <a:gd name="connsiteY1513" fmla="*/ 608408 h 906898"/>
              <a:gd name="connsiteX1514" fmla="*/ 772898 w 906898"/>
              <a:gd name="connsiteY1514" fmla="*/ 602242 h 906898"/>
              <a:gd name="connsiteX1515" fmla="*/ 772898 w 906898"/>
              <a:gd name="connsiteY1515" fmla="*/ 589911 h 906898"/>
              <a:gd name="connsiteX1516" fmla="*/ 781148 w 906898"/>
              <a:gd name="connsiteY1516" fmla="*/ 587855 h 906898"/>
              <a:gd name="connsiteX1517" fmla="*/ 791460 w 906898"/>
              <a:gd name="connsiteY1517" fmla="*/ 575524 h 906898"/>
              <a:gd name="connsiteX1518" fmla="*/ 800671 w 906898"/>
              <a:gd name="connsiteY1518" fmla="*/ 575026 h 906898"/>
              <a:gd name="connsiteX1519" fmla="*/ 803824 w 906898"/>
              <a:gd name="connsiteY1519" fmla="*/ 577516 h 906898"/>
              <a:gd name="connsiteX1520" fmla="*/ 801722 w 906898"/>
              <a:gd name="connsiteY1520" fmla="*/ 577516 h 906898"/>
              <a:gd name="connsiteX1521" fmla="*/ 797516 w 906898"/>
              <a:gd name="connsiteY1521" fmla="*/ 575524 h 906898"/>
              <a:gd name="connsiteX1522" fmla="*/ 800671 w 906898"/>
              <a:gd name="connsiteY1522" fmla="*/ 575026 h 906898"/>
              <a:gd name="connsiteX1523" fmla="*/ 793466 w 906898"/>
              <a:gd name="connsiteY1523" fmla="*/ 552845 h 906898"/>
              <a:gd name="connsiteX1524" fmla="*/ 795525 w 906898"/>
              <a:gd name="connsiteY1524" fmla="*/ 554899 h 906898"/>
              <a:gd name="connsiteX1525" fmla="*/ 793466 w 906898"/>
              <a:gd name="connsiteY1525" fmla="*/ 561062 h 906898"/>
              <a:gd name="connsiteX1526" fmla="*/ 793466 w 906898"/>
              <a:gd name="connsiteY1526" fmla="*/ 552845 h 906898"/>
              <a:gd name="connsiteX1527" fmla="*/ 154206 w 906898"/>
              <a:gd name="connsiteY1527" fmla="*/ 552180 h 906898"/>
              <a:gd name="connsiteX1528" fmla="*/ 155949 w 906898"/>
              <a:gd name="connsiteY1528" fmla="*/ 556849 h 906898"/>
              <a:gd name="connsiteX1529" fmla="*/ 160080 w 906898"/>
              <a:gd name="connsiteY1529" fmla="*/ 565149 h 906898"/>
              <a:gd name="connsiteX1530" fmla="*/ 155949 w 906898"/>
              <a:gd name="connsiteY1530" fmla="*/ 569299 h 906898"/>
              <a:gd name="connsiteX1531" fmla="*/ 149751 w 906898"/>
              <a:gd name="connsiteY1531" fmla="*/ 581749 h 906898"/>
              <a:gd name="connsiteX1532" fmla="*/ 143554 w 906898"/>
              <a:gd name="connsiteY1532" fmla="*/ 581749 h 906898"/>
              <a:gd name="connsiteX1533" fmla="*/ 141585 w 906898"/>
              <a:gd name="connsiteY1533" fmla="*/ 573841 h 906898"/>
              <a:gd name="connsiteX1534" fmla="*/ 141877 w 906898"/>
              <a:gd name="connsiteY1534" fmla="*/ 573058 h 906898"/>
              <a:gd name="connsiteX1535" fmla="*/ 149751 w 906898"/>
              <a:gd name="connsiteY1535" fmla="*/ 565149 h 906898"/>
              <a:gd name="connsiteX1536" fmla="*/ 147685 w 906898"/>
              <a:gd name="connsiteY1536" fmla="*/ 560999 h 906898"/>
              <a:gd name="connsiteX1537" fmla="*/ 151817 w 906898"/>
              <a:gd name="connsiteY1537" fmla="*/ 552699 h 906898"/>
              <a:gd name="connsiteX1538" fmla="*/ 154206 w 906898"/>
              <a:gd name="connsiteY1538" fmla="*/ 552180 h 906898"/>
              <a:gd name="connsiteX1539" fmla="*/ 149668 w 906898"/>
              <a:gd name="connsiteY1539" fmla="*/ 546640 h 906898"/>
              <a:gd name="connsiteX1540" fmla="*/ 153772 w 906898"/>
              <a:gd name="connsiteY1540" fmla="*/ 548706 h 906898"/>
              <a:gd name="connsiteX1541" fmla="*/ 149668 w 906898"/>
              <a:gd name="connsiteY1541" fmla="*/ 552837 h 906898"/>
              <a:gd name="connsiteX1542" fmla="*/ 145563 w 906898"/>
              <a:gd name="connsiteY1542" fmla="*/ 556969 h 906898"/>
              <a:gd name="connsiteX1543" fmla="*/ 145563 w 906898"/>
              <a:gd name="connsiteY1543" fmla="*/ 563166 h 906898"/>
              <a:gd name="connsiteX1544" fmla="*/ 141877 w 906898"/>
              <a:gd name="connsiteY1544" fmla="*/ 573058 h 906898"/>
              <a:gd name="connsiteX1545" fmla="*/ 141488 w 906898"/>
              <a:gd name="connsiteY1545" fmla="*/ 573449 h 906898"/>
              <a:gd name="connsiteX1546" fmla="*/ 141585 w 906898"/>
              <a:gd name="connsiteY1546" fmla="*/ 573841 h 906898"/>
              <a:gd name="connsiteX1547" fmla="*/ 139405 w 906898"/>
              <a:gd name="connsiteY1547" fmla="*/ 579692 h 906898"/>
              <a:gd name="connsiteX1548" fmla="*/ 141458 w 906898"/>
              <a:gd name="connsiteY1548" fmla="*/ 581758 h 906898"/>
              <a:gd name="connsiteX1549" fmla="*/ 137353 w 906898"/>
              <a:gd name="connsiteY1549" fmla="*/ 583824 h 906898"/>
              <a:gd name="connsiteX1550" fmla="*/ 133762 w 906898"/>
              <a:gd name="connsiteY1550" fmla="*/ 577368 h 906898"/>
              <a:gd name="connsiteX1551" fmla="*/ 133326 w 906898"/>
              <a:gd name="connsiteY1551" fmla="*/ 570575 h 906898"/>
              <a:gd name="connsiteX1552" fmla="*/ 134128 w 906898"/>
              <a:gd name="connsiteY1552" fmla="*/ 568699 h 906898"/>
              <a:gd name="connsiteX1553" fmla="*/ 141458 w 906898"/>
              <a:gd name="connsiteY1553" fmla="*/ 563166 h 906898"/>
              <a:gd name="connsiteX1554" fmla="*/ 141458 w 906898"/>
              <a:gd name="connsiteY1554" fmla="*/ 556969 h 906898"/>
              <a:gd name="connsiteX1555" fmla="*/ 149668 w 906898"/>
              <a:gd name="connsiteY1555" fmla="*/ 546640 h 906898"/>
              <a:gd name="connsiteX1556" fmla="*/ 143563 w 906898"/>
              <a:gd name="connsiteY1556" fmla="*/ 536348 h 906898"/>
              <a:gd name="connsiteX1557" fmla="*/ 149726 w 906898"/>
              <a:gd name="connsiteY1557" fmla="*/ 538407 h 906898"/>
              <a:gd name="connsiteX1558" fmla="*/ 151781 w 906898"/>
              <a:gd name="connsiteY1558" fmla="*/ 540465 h 906898"/>
              <a:gd name="connsiteX1559" fmla="*/ 151781 w 906898"/>
              <a:gd name="connsiteY1559" fmla="*/ 544582 h 906898"/>
              <a:gd name="connsiteX1560" fmla="*/ 139455 w 906898"/>
              <a:gd name="connsiteY1560" fmla="*/ 554874 h 906898"/>
              <a:gd name="connsiteX1561" fmla="*/ 137400 w 906898"/>
              <a:gd name="connsiteY1561" fmla="*/ 561049 h 906898"/>
              <a:gd name="connsiteX1562" fmla="*/ 134128 w 906898"/>
              <a:gd name="connsiteY1562" fmla="*/ 568699 h 906898"/>
              <a:gd name="connsiteX1563" fmla="*/ 133248 w 906898"/>
              <a:gd name="connsiteY1563" fmla="*/ 569364 h 906898"/>
              <a:gd name="connsiteX1564" fmla="*/ 133326 w 906898"/>
              <a:gd name="connsiteY1564" fmla="*/ 570575 h 906898"/>
              <a:gd name="connsiteX1565" fmla="*/ 131238 w 906898"/>
              <a:gd name="connsiteY1565" fmla="*/ 575458 h 906898"/>
              <a:gd name="connsiteX1566" fmla="*/ 135346 w 906898"/>
              <a:gd name="connsiteY1566" fmla="*/ 583691 h 906898"/>
              <a:gd name="connsiteX1567" fmla="*/ 127129 w 906898"/>
              <a:gd name="connsiteY1567" fmla="*/ 587808 h 906898"/>
              <a:gd name="connsiteX1568" fmla="*/ 120966 w 906898"/>
              <a:gd name="connsiteY1568" fmla="*/ 579575 h 906898"/>
              <a:gd name="connsiteX1569" fmla="*/ 125075 w 906898"/>
              <a:gd name="connsiteY1569" fmla="*/ 571341 h 906898"/>
              <a:gd name="connsiteX1570" fmla="*/ 120966 w 906898"/>
              <a:gd name="connsiteY1570" fmla="*/ 565166 h 906898"/>
              <a:gd name="connsiteX1571" fmla="*/ 120966 w 906898"/>
              <a:gd name="connsiteY1571" fmla="*/ 556932 h 906898"/>
              <a:gd name="connsiteX1572" fmla="*/ 129183 w 906898"/>
              <a:gd name="connsiteY1572" fmla="*/ 550757 h 906898"/>
              <a:gd name="connsiteX1573" fmla="*/ 135346 w 906898"/>
              <a:gd name="connsiteY1573" fmla="*/ 552816 h 906898"/>
              <a:gd name="connsiteX1574" fmla="*/ 135346 w 906898"/>
              <a:gd name="connsiteY1574" fmla="*/ 548699 h 906898"/>
              <a:gd name="connsiteX1575" fmla="*/ 143563 w 906898"/>
              <a:gd name="connsiteY1575" fmla="*/ 536348 h 906898"/>
              <a:gd name="connsiteX1576" fmla="*/ 803824 w 906898"/>
              <a:gd name="connsiteY1576" fmla="*/ 534356 h 906898"/>
              <a:gd name="connsiteX1577" fmla="*/ 807808 w 906898"/>
              <a:gd name="connsiteY1577" fmla="*/ 536348 h 906898"/>
              <a:gd name="connsiteX1578" fmla="*/ 805816 w 906898"/>
              <a:gd name="connsiteY1578" fmla="*/ 538340 h 906898"/>
              <a:gd name="connsiteX1579" fmla="*/ 803824 w 906898"/>
              <a:gd name="connsiteY1579" fmla="*/ 534356 h 906898"/>
              <a:gd name="connsiteX1580" fmla="*/ 793466 w 906898"/>
              <a:gd name="connsiteY1580" fmla="*/ 534356 h 906898"/>
              <a:gd name="connsiteX1581" fmla="*/ 801700 w 906898"/>
              <a:gd name="connsiteY1581" fmla="*/ 534356 h 906898"/>
              <a:gd name="connsiteX1582" fmla="*/ 803758 w 906898"/>
              <a:gd name="connsiteY1582" fmla="*/ 538465 h 906898"/>
              <a:gd name="connsiteX1583" fmla="*/ 799641 w 906898"/>
              <a:gd name="connsiteY1583" fmla="*/ 550790 h 906898"/>
              <a:gd name="connsiteX1584" fmla="*/ 793466 w 906898"/>
              <a:gd name="connsiteY1584" fmla="*/ 552845 h 906898"/>
              <a:gd name="connsiteX1585" fmla="*/ 791408 w 906898"/>
              <a:gd name="connsiteY1585" fmla="*/ 559007 h 906898"/>
              <a:gd name="connsiteX1586" fmla="*/ 785233 w 906898"/>
              <a:gd name="connsiteY1586" fmla="*/ 563116 h 906898"/>
              <a:gd name="connsiteX1587" fmla="*/ 774941 w 906898"/>
              <a:gd name="connsiteY1587" fmla="*/ 561062 h 906898"/>
              <a:gd name="connsiteX1588" fmla="*/ 768765 w 906898"/>
              <a:gd name="connsiteY1588" fmla="*/ 565170 h 906898"/>
              <a:gd name="connsiteX1589" fmla="*/ 754357 w 906898"/>
              <a:gd name="connsiteY1589" fmla="*/ 563116 h 906898"/>
              <a:gd name="connsiteX1590" fmla="*/ 756415 w 906898"/>
              <a:gd name="connsiteY1590" fmla="*/ 556953 h 906898"/>
              <a:gd name="connsiteX1591" fmla="*/ 762590 w 906898"/>
              <a:gd name="connsiteY1591" fmla="*/ 556953 h 906898"/>
              <a:gd name="connsiteX1592" fmla="*/ 776999 w 906898"/>
              <a:gd name="connsiteY1592" fmla="*/ 552845 h 906898"/>
              <a:gd name="connsiteX1593" fmla="*/ 785233 w 906898"/>
              <a:gd name="connsiteY1593" fmla="*/ 548736 h 906898"/>
              <a:gd name="connsiteX1594" fmla="*/ 793466 w 906898"/>
              <a:gd name="connsiteY1594" fmla="*/ 542573 h 906898"/>
              <a:gd name="connsiteX1595" fmla="*/ 793466 w 906898"/>
              <a:gd name="connsiteY1595" fmla="*/ 534356 h 906898"/>
              <a:gd name="connsiteX1596" fmla="*/ 789487 w 906898"/>
              <a:gd name="connsiteY1596" fmla="*/ 532364 h 906898"/>
              <a:gd name="connsiteX1597" fmla="*/ 791541 w 906898"/>
              <a:gd name="connsiteY1597" fmla="*/ 534417 h 906898"/>
              <a:gd name="connsiteX1598" fmla="*/ 789487 w 906898"/>
              <a:gd name="connsiteY1598" fmla="*/ 542626 h 906898"/>
              <a:gd name="connsiteX1599" fmla="*/ 779215 w 906898"/>
              <a:gd name="connsiteY1599" fmla="*/ 546731 h 906898"/>
              <a:gd name="connsiteX1600" fmla="*/ 777161 w 906898"/>
              <a:gd name="connsiteY1600" fmla="*/ 546731 h 906898"/>
              <a:gd name="connsiteX1601" fmla="*/ 775107 w 906898"/>
              <a:gd name="connsiteY1601" fmla="*/ 550836 h 906898"/>
              <a:gd name="connsiteX1602" fmla="*/ 762781 w 906898"/>
              <a:gd name="connsiteY1602" fmla="*/ 554940 h 906898"/>
              <a:gd name="connsiteX1603" fmla="*/ 758673 w 906898"/>
              <a:gd name="connsiteY1603" fmla="*/ 552888 h 906898"/>
              <a:gd name="connsiteX1604" fmla="*/ 760727 w 906898"/>
              <a:gd name="connsiteY1604" fmla="*/ 548783 h 906898"/>
              <a:gd name="connsiteX1605" fmla="*/ 770998 w 906898"/>
              <a:gd name="connsiteY1605" fmla="*/ 548783 h 906898"/>
              <a:gd name="connsiteX1606" fmla="*/ 775107 w 906898"/>
              <a:gd name="connsiteY1606" fmla="*/ 542626 h 906898"/>
              <a:gd name="connsiteX1607" fmla="*/ 787432 w 906898"/>
              <a:gd name="connsiteY1607" fmla="*/ 534417 h 906898"/>
              <a:gd name="connsiteX1608" fmla="*/ 789487 w 906898"/>
              <a:gd name="connsiteY1608" fmla="*/ 532364 h 906898"/>
              <a:gd name="connsiteX1609" fmla="*/ 781394 w 906898"/>
              <a:gd name="connsiteY1609" fmla="*/ 527857 h 906898"/>
              <a:gd name="connsiteX1610" fmla="*/ 785233 w 906898"/>
              <a:gd name="connsiteY1610" fmla="*/ 530173 h 906898"/>
              <a:gd name="connsiteX1611" fmla="*/ 783185 w 906898"/>
              <a:gd name="connsiteY1611" fmla="*/ 536348 h 906898"/>
              <a:gd name="connsiteX1612" fmla="*/ 774996 w 906898"/>
              <a:gd name="connsiteY1612" fmla="*/ 540465 h 906898"/>
              <a:gd name="connsiteX1613" fmla="*/ 772949 w 906898"/>
              <a:gd name="connsiteY1613" fmla="*/ 540465 h 906898"/>
              <a:gd name="connsiteX1614" fmla="*/ 772949 w 906898"/>
              <a:gd name="connsiteY1614" fmla="*/ 544582 h 906898"/>
              <a:gd name="connsiteX1615" fmla="*/ 764759 w 906898"/>
              <a:gd name="connsiteY1615" fmla="*/ 546640 h 906898"/>
              <a:gd name="connsiteX1616" fmla="*/ 760665 w 906898"/>
              <a:gd name="connsiteY1616" fmla="*/ 544582 h 906898"/>
              <a:gd name="connsiteX1617" fmla="*/ 762712 w 906898"/>
              <a:gd name="connsiteY1617" fmla="*/ 534290 h 906898"/>
              <a:gd name="connsiteX1618" fmla="*/ 779091 w 906898"/>
              <a:gd name="connsiteY1618" fmla="*/ 530173 h 906898"/>
              <a:gd name="connsiteX1619" fmla="*/ 781394 w 906898"/>
              <a:gd name="connsiteY1619" fmla="*/ 527857 h 906898"/>
              <a:gd name="connsiteX1620" fmla="*/ 92257 w 906898"/>
              <a:gd name="connsiteY1620" fmla="*/ 526181 h 906898"/>
              <a:gd name="connsiteX1621" fmla="*/ 92257 w 906898"/>
              <a:gd name="connsiteY1621" fmla="*/ 528214 h 906898"/>
              <a:gd name="connsiteX1622" fmla="*/ 85997 w 906898"/>
              <a:gd name="connsiteY1622" fmla="*/ 534315 h 906898"/>
              <a:gd name="connsiteX1623" fmla="*/ 79736 w 906898"/>
              <a:gd name="connsiteY1623" fmla="*/ 534315 h 906898"/>
              <a:gd name="connsiteX1624" fmla="*/ 85997 w 906898"/>
              <a:gd name="connsiteY1624" fmla="*/ 532281 h 906898"/>
              <a:gd name="connsiteX1625" fmla="*/ 92257 w 906898"/>
              <a:gd name="connsiteY1625" fmla="*/ 526181 h 906898"/>
              <a:gd name="connsiteX1626" fmla="*/ 865576 w 906898"/>
              <a:gd name="connsiteY1626" fmla="*/ 517756 h 906898"/>
              <a:gd name="connsiteX1627" fmla="*/ 867568 w 906898"/>
              <a:gd name="connsiteY1627" fmla="*/ 526167 h 906898"/>
              <a:gd name="connsiteX1628" fmla="*/ 865576 w 906898"/>
              <a:gd name="connsiteY1628" fmla="*/ 530372 h 906898"/>
              <a:gd name="connsiteX1629" fmla="*/ 865576 w 906898"/>
              <a:gd name="connsiteY1629" fmla="*/ 517756 h 906898"/>
              <a:gd name="connsiteX1630" fmla="*/ 100725 w 906898"/>
              <a:gd name="connsiteY1630" fmla="*/ 515310 h 906898"/>
              <a:gd name="connsiteX1631" fmla="*/ 102568 w 906898"/>
              <a:gd name="connsiteY1631" fmla="*/ 515823 h 906898"/>
              <a:gd name="connsiteX1632" fmla="*/ 104636 w 906898"/>
              <a:gd name="connsiteY1632" fmla="*/ 517874 h 906898"/>
              <a:gd name="connsiteX1633" fmla="*/ 104636 w 906898"/>
              <a:gd name="connsiteY1633" fmla="*/ 526076 h 906898"/>
              <a:gd name="connsiteX1634" fmla="*/ 100499 w 906898"/>
              <a:gd name="connsiteY1634" fmla="*/ 530177 h 906898"/>
              <a:gd name="connsiteX1635" fmla="*/ 102568 w 906898"/>
              <a:gd name="connsiteY1635" fmla="*/ 538379 h 906898"/>
              <a:gd name="connsiteX1636" fmla="*/ 96362 w 906898"/>
              <a:gd name="connsiteY1636" fmla="*/ 544531 h 906898"/>
              <a:gd name="connsiteX1637" fmla="*/ 90156 w 906898"/>
              <a:gd name="connsiteY1637" fmla="*/ 542481 h 906898"/>
              <a:gd name="connsiteX1638" fmla="*/ 83950 w 906898"/>
              <a:gd name="connsiteY1638" fmla="*/ 548632 h 906898"/>
              <a:gd name="connsiteX1639" fmla="*/ 77744 w 906898"/>
              <a:gd name="connsiteY1639" fmla="*/ 544531 h 906898"/>
              <a:gd name="connsiteX1640" fmla="*/ 79813 w 906898"/>
              <a:gd name="connsiteY1640" fmla="*/ 538379 h 906898"/>
              <a:gd name="connsiteX1641" fmla="*/ 90156 w 906898"/>
              <a:gd name="connsiteY1641" fmla="*/ 534278 h 906898"/>
              <a:gd name="connsiteX1642" fmla="*/ 96362 w 906898"/>
              <a:gd name="connsiteY1642" fmla="*/ 519924 h 906898"/>
              <a:gd name="connsiteX1643" fmla="*/ 100725 w 906898"/>
              <a:gd name="connsiteY1643" fmla="*/ 515310 h 906898"/>
              <a:gd name="connsiteX1644" fmla="*/ 116920 w 906898"/>
              <a:gd name="connsiteY1644" fmla="*/ 513773 h 906898"/>
              <a:gd name="connsiteX1645" fmla="*/ 120904 w 906898"/>
              <a:gd name="connsiteY1645" fmla="*/ 522006 h 906898"/>
              <a:gd name="connsiteX1646" fmla="*/ 120904 w 906898"/>
              <a:gd name="connsiteY1646" fmla="*/ 524065 h 906898"/>
              <a:gd name="connsiteX1647" fmla="*/ 116920 w 906898"/>
              <a:gd name="connsiteY1647" fmla="*/ 513773 h 906898"/>
              <a:gd name="connsiteX1648" fmla="*/ 843197 w 906898"/>
              <a:gd name="connsiteY1648" fmla="*/ 511094 h 906898"/>
              <a:gd name="connsiteX1649" fmla="*/ 838721 w 906898"/>
              <a:gd name="connsiteY1649" fmla="*/ 520014 h 906898"/>
              <a:gd name="connsiteX1650" fmla="*/ 828392 w 906898"/>
              <a:gd name="connsiteY1650" fmla="*/ 522072 h 906898"/>
              <a:gd name="connsiteX1651" fmla="*/ 828392 w 906898"/>
              <a:gd name="connsiteY1651" fmla="*/ 520014 h 906898"/>
              <a:gd name="connsiteX1652" fmla="*/ 834590 w 906898"/>
              <a:gd name="connsiteY1652" fmla="*/ 517956 h 906898"/>
              <a:gd name="connsiteX1653" fmla="*/ 844918 w 906898"/>
              <a:gd name="connsiteY1653" fmla="*/ 507664 h 906898"/>
              <a:gd name="connsiteX1654" fmla="*/ 844918 w 906898"/>
              <a:gd name="connsiteY1654" fmla="*/ 509722 h 906898"/>
              <a:gd name="connsiteX1655" fmla="*/ 843197 w 906898"/>
              <a:gd name="connsiteY1655" fmla="*/ 511094 h 906898"/>
              <a:gd name="connsiteX1656" fmla="*/ 844918 w 906898"/>
              <a:gd name="connsiteY1656" fmla="*/ 501488 h 906898"/>
              <a:gd name="connsiteX1657" fmla="*/ 846984 w 906898"/>
              <a:gd name="connsiteY1657" fmla="*/ 503547 h 906898"/>
              <a:gd name="connsiteX1658" fmla="*/ 844918 w 906898"/>
              <a:gd name="connsiteY1658" fmla="*/ 507664 h 906898"/>
              <a:gd name="connsiteX1659" fmla="*/ 108620 w 906898"/>
              <a:gd name="connsiteY1659" fmla="*/ 501488 h 906898"/>
              <a:gd name="connsiteX1660" fmla="*/ 112737 w 906898"/>
              <a:gd name="connsiteY1660" fmla="*/ 507636 h 906898"/>
              <a:gd name="connsiteX1661" fmla="*/ 110679 w 906898"/>
              <a:gd name="connsiteY1661" fmla="*/ 513784 h 906898"/>
              <a:gd name="connsiteX1662" fmla="*/ 116854 w 906898"/>
              <a:gd name="connsiteY1662" fmla="*/ 526079 h 906898"/>
              <a:gd name="connsiteX1663" fmla="*/ 116854 w 906898"/>
              <a:gd name="connsiteY1663" fmla="*/ 532227 h 906898"/>
              <a:gd name="connsiteX1664" fmla="*/ 118912 w 906898"/>
              <a:gd name="connsiteY1664" fmla="*/ 542473 h 906898"/>
              <a:gd name="connsiteX1665" fmla="*/ 114796 w 906898"/>
              <a:gd name="connsiteY1665" fmla="*/ 532227 h 906898"/>
              <a:gd name="connsiteX1666" fmla="*/ 112737 w 906898"/>
              <a:gd name="connsiteY1666" fmla="*/ 530178 h 906898"/>
              <a:gd name="connsiteX1667" fmla="*/ 114796 w 906898"/>
              <a:gd name="connsiteY1667" fmla="*/ 538375 h 906898"/>
              <a:gd name="connsiteX1668" fmla="*/ 110679 w 906898"/>
              <a:gd name="connsiteY1668" fmla="*/ 548621 h 906898"/>
              <a:gd name="connsiteX1669" fmla="*/ 98328 w 906898"/>
              <a:gd name="connsiteY1669" fmla="*/ 552719 h 906898"/>
              <a:gd name="connsiteX1670" fmla="*/ 98328 w 906898"/>
              <a:gd name="connsiteY1670" fmla="*/ 556818 h 906898"/>
              <a:gd name="connsiteX1671" fmla="*/ 92153 w 906898"/>
              <a:gd name="connsiteY1671" fmla="*/ 560916 h 906898"/>
              <a:gd name="connsiteX1672" fmla="*/ 81861 w 906898"/>
              <a:gd name="connsiteY1672" fmla="*/ 556818 h 906898"/>
              <a:gd name="connsiteX1673" fmla="*/ 73628 w 906898"/>
              <a:gd name="connsiteY1673" fmla="*/ 558867 h 906898"/>
              <a:gd name="connsiteX1674" fmla="*/ 67453 w 906898"/>
              <a:gd name="connsiteY1674" fmla="*/ 554769 h 906898"/>
              <a:gd name="connsiteX1675" fmla="*/ 73628 w 906898"/>
              <a:gd name="connsiteY1675" fmla="*/ 548621 h 906898"/>
              <a:gd name="connsiteX1676" fmla="*/ 81861 w 906898"/>
              <a:gd name="connsiteY1676" fmla="*/ 550670 h 906898"/>
              <a:gd name="connsiteX1677" fmla="*/ 90095 w 906898"/>
              <a:gd name="connsiteY1677" fmla="*/ 546572 h 906898"/>
              <a:gd name="connsiteX1678" fmla="*/ 104504 w 906898"/>
              <a:gd name="connsiteY1678" fmla="*/ 540424 h 906898"/>
              <a:gd name="connsiteX1679" fmla="*/ 104504 w 906898"/>
              <a:gd name="connsiteY1679" fmla="*/ 530178 h 906898"/>
              <a:gd name="connsiteX1680" fmla="*/ 106562 w 906898"/>
              <a:gd name="connsiteY1680" fmla="*/ 519931 h 906898"/>
              <a:gd name="connsiteX1681" fmla="*/ 102445 w 906898"/>
              <a:gd name="connsiteY1681" fmla="*/ 511735 h 906898"/>
              <a:gd name="connsiteX1682" fmla="*/ 108620 w 906898"/>
              <a:gd name="connsiteY1682" fmla="*/ 501488 h 906898"/>
              <a:gd name="connsiteX1683" fmla="*/ 816085 w 906898"/>
              <a:gd name="connsiteY1683" fmla="*/ 497689 h 906898"/>
              <a:gd name="connsiteX1684" fmla="*/ 820187 w 906898"/>
              <a:gd name="connsiteY1684" fmla="*/ 499238 h 906898"/>
              <a:gd name="connsiteX1685" fmla="*/ 826341 w 906898"/>
              <a:gd name="connsiteY1685" fmla="*/ 507501 h 906898"/>
              <a:gd name="connsiteX1686" fmla="*/ 824290 w 906898"/>
              <a:gd name="connsiteY1686" fmla="*/ 521962 h 906898"/>
              <a:gd name="connsiteX1687" fmla="*/ 795572 w 906898"/>
              <a:gd name="connsiteY1687" fmla="*/ 532291 h 906898"/>
              <a:gd name="connsiteX1688" fmla="*/ 781213 w 906898"/>
              <a:gd name="connsiteY1688" fmla="*/ 524028 h 906898"/>
              <a:gd name="connsiteX1689" fmla="*/ 770957 w 906898"/>
              <a:gd name="connsiteY1689" fmla="*/ 501304 h 906898"/>
              <a:gd name="connsiteX1690" fmla="*/ 775059 w 906898"/>
              <a:gd name="connsiteY1690" fmla="*/ 501304 h 906898"/>
              <a:gd name="connsiteX1691" fmla="*/ 781213 w 906898"/>
              <a:gd name="connsiteY1691" fmla="*/ 513699 h 906898"/>
              <a:gd name="connsiteX1692" fmla="*/ 805828 w 906898"/>
              <a:gd name="connsiteY1692" fmla="*/ 524028 h 906898"/>
              <a:gd name="connsiteX1693" fmla="*/ 818136 w 906898"/>
              <a:gd name="connsiteY1693" fmla="*/ 517830 h 906898"/>
              <a:gd name="connsiteX1694" fmla="*/ 816085 w 906898"/>
              <a:gd name="connsiteY1694" fmla="*/ 509567 h 906898"/>
              <a:gd name="connsiteX1695" fmla="*/ 811982 w 906898"/>
              <a:gd name="connsiteY1695" fmla="*/ 517830 h 906898"/>
              <a:gd name="connsiteX1696" fmla="*/ 805828 w 906898"/>
              <a:gd name="connsiteY1696" fmla="*/ 517830 h 906898"/>
              <a:gd name="connsiteX1697" fmla="*/ 801726 w 906898"/>
              <a:gd name="connsiteY1697" fmla="*/ 511633 h 906898"/>
              <a:gd name="connsiteX1698" fmla="*/ 801726 w 906898"/>
              <a:gd name="connsiteY1698" fmla="*/ 505436 h 906898"/>
              <a:gd name="connsiteX1699" fmla="*/ 809931 w 906898"/>
              <a:gd name="connsiteY1699" fmla="*/ 503370 h 906898"/>
              <a:gd name="connsiteX1700" fmla="*/ 811982 w 906898"/>
              <a:gd name="connsiteY1700" fmla="*/ 499238 h 906898"/>
              <a:gd name="connsiteX1701" fmla="*/ 816085 w 906898"/>
              <a:gd name="connsiteY1701" fmla="*/ 497689 h 906898"/>
              <a:gd name="connsiteX1702" fmla="*/ 108620 w 906898"/>
              <a:gd name="connsiteY1702" fmla="*/ 497173 h 906898"/>
              <a:gd name="connsiteX1703" fmla="*/ 114845 w 906898"/>
              <a:gd name="connsiteY1703" fmla="*/ 507465 h 906898"/>
              <a:gd name="connsiteX1704" fmla="*/ 108620 w 906898"/>
              <a:gd name="connsiteY1704" fmla="*/ 499231 h 906898"/>
              <a:gd name="connsiteX1705" fmla="*/ 108620 w 906898"/>
              <a:gd name="connsiteY1705" fmla="*/ 497173 h 906898"/>
              <a:gd name="connsiteX1706" fmla="*/ 855174 w 906898"/>
              <a:gd name="connsiteY1706" fmla="*/ 495181 h 906898"/>
              <a:gd name="connsiteX1707" fmla="*/ 855174 w 906898"/>
              <a:gd name="connsiteY1707" fmla="*/ 501378 h 906898"/>
              <a:gd name="connsiteX1708" fmla="*/ 853126 w 906898"/>
              <a:gd name="connsiteY1708" fmla="*/ 503444 h 906898"/>
              <a:gd name="connsiteX1709" fmla="*/ 859268 w 906898"/>
              <a:gd name="connsiteY1709" fmla="*/ 509641 h 906898"/>
              <a:gd name="connsiteX1710" fmla="*/ 857221 w 906898"/>
              <a:gd name="connsiteY1710" fmla="*/ 513773 h 906898"/>
              <a:gd name="connsiteX1711" fmla="*/ 853126 w 906898"/>
              <a:gd name="connsiteY1711" fmla="*/ 515838 h 906898"/>
              <a:gd name="connsiteX1712" fmla="*/ 855174 w 906898"/>
              <a:gd name="connsiteY1712" fmla="*/ 524101 h 906898"/>
              <a:gd name="connsiteX1713" fmla="*/ 849032 w 906898"/>
              <a:gd name="connsiteY1713" fmla="*/ 526167 h 906898"/>
              <a:gd name="connsiteX1714" fmla="*/ 842890 w 906898"/>
              <a:gd name="connsiteY1714" fmla="*/ 526167 h 906898"/>
              <a:gd name="connsiteX1715" fmla="*/ 840842 w 906898"/>
              <a:gd name="connsiteY1715" fmla="*/ 532364 h 906898"/>
              <a:gd name="connsiteX1716" fmla="*/ 834700 w 906898"/>
              <a:gd name="connsiteY1716" fmla="*/ 530299 h 906898"/>
              <a:gd name="connsiteX1717" fmla="*/ 832653 w 906898"/>
              <a:gd name="connsiteY1717" fmla="*/ 528233 h 906898"/>
              <a:gd name="connsiteX1718" fmla="*/ 824464 w 906898"/>
              <a:gd name="connsiteY1718" fmla="*/ 532364 h 906898"/>
              <a:gd name="connsiteX1719" fmla="*/ 822416 w 906898"/>
              <a:gd name="connsiteY1719" fmla="*/ 530299 h 906898"/>
              <a:gd name="connsiteX1720" fmla="*/ 826511 w 906898"/>
              <a:gd name="connsiteY1720" fmla="*/ 524101 h 906898"/>
              <a:gd name="connsiteX1721" fmla="*/ 842890 w 906898"/>
              <a:gd name="connsiteY1721" fmla="*/ 519970 h 906898"/>
              <a:gd name="connsiteX1722" fmla="*/ 849032 w 906898"/>
              <a:gd name="connsiteY1722" fmla="*/ 513773 h 906898"/>
              <a:gd name="connsiteX1723" fmla="*/ 849032 w 906898"/>
              <a:gd name="connsiteY1723" fmla="*/ 499312 h 906898"/>
              <a:gd name="connsiteX1724" fmla="*/ 855174 w 906898"/>
              <a:gd name="connsiteY1724" fmla="*/ 495181 h 906898"/>
              <a:gd name="connsiteX1725" fmla="*/ 857262 w 906898"/>
              <a:gd name="connsiteY1725" fmla="*/ 486881 h 906898"/>
              <a:gd name="connsiteX1726" fmla="*/ 861385 w 906898"/>
              <a:gd name="connsiteY1726" fmla="*/ 491012 h 906898"/>
              <a:gd name="connsiteX1727" fmla="*/ 861385 w 906898"/>
              <a:gd name="connsiteY1727" fmla="*/ 499275 h 906898"/>
              <a:gd name="connsiteX1728" fmla="*/ 861385 w 906898"/>
              <a:gd name="connsiteY1728" fmla="*/ 501341 h 906898"/>
              <a:gd name="connsiteX1729" fmla="*/ 867568 w 906898"/>
              <a:gd name="connsiteY1729" fmla="*/ 509604 h 906898"/>
              <a:gd name="connsiteX1730" fmla="*/ 865507 w 906898"/>
              <a:gd name="connsiteY1730" fmla="*/ 515801 h 906898"/>
              <a:gd name="connsiteX1731" fmla="*/ 861385 w 906898"/>
              <a:gd name="connsiteY1731" fmla="*/ 517867 h 906898"/>
              <a:gd name="connsiteX1732" fmla="*/ 861385 w 906898"/>
              <a:gd name="connsiteY1732" fmla="*/ 530262 h 906898"/>
              <a:gd name="connsiteX1733" fmla="*/ 853140 w 906898"/>
              <a:gd name="connsiteY1733" fmla="*/ 532327 h 906898"/>
              <a:gd name="connsiteX1734" fmla="*/ 849018 w 906898"/>
              <a:gd name="connsiteY1734" fmla="*/ 532327 h 906898"/>
              <a:gd name="connsiteX1735" fmla="*/ 844895 w 906898"/>
              <a:gd name="connsiteY1735" fmla="*/ 538525 h 906898"/>
              <a:gd name="connsiteX1736" fmla="*/ 832528 w 906898"/>
              <a:gd name="connsiteY1736" fmla="*/ 540590 h 906898"/>
              <a:gd name="connsiteX1737" fmla="*/ 820162 w 906898"/>
              <a:gd name="connsiteY1737" fmla="*/ 538525 h 906898"/>
              <a:gd name="connsiteX1738" fmla="*/ 818100 w 906898"/>
              <a:gd name="connsiteY1738" fmla="*/ 532327 h 906898"/>
              <a:gd name="connsiteX1739" fmla="*/ 824284 w 906898"/>
              <a:gd name="connsiteY1739" fmla="*/ 534393 h 906898"/>
              <a:gd name="connsiteX1740" fmla="*/ 832528 w 906898"/>
              <a:gd name="connsiteY1740" fmla="*/ 532327 h 906898"/>
              <a:gd name="connsiteX1741" fmla="*/ 842834 w 906898"/>
              <a:gd name="connsiteY1741" fmla="*/ 534393 h 906898"/>
              <a:gd name="connsiteX1742" fmla="*/ 846957 w 906898"/>
              <a:gd name="connsiteY1742" fmla="*/ 530262 h 906898"/>
              <a:gd name="connsiteX1743" fmla="*/ 857262 w 906898"/>
              <a:gd name="connsiteY1743" fmla="*/ 526130 h 906898"/>
              <a:gd name="connsiteX1744" fmla="*/ 857262 w 906898"/>
              <a:gd name="connsiteY1744" fmla="*/ 517867 h 906898"/>
              <a:gd name="connsiteX1745" fmla="*/ 861385 w 906898"/>
              <a:gd name="connsiteY1745" fmla="*/ 511670 h 906898"/>
              <a:gd name="connsiteX1746" fmla="*/ 857262 w 906898"/>
              <a:gd name="connsiteY1746" fmla="*/ 503407 h 906898"/>
              <a:gd name="connsiteX1747" fmla="*/ 857262 w 906898"/>
              <a:gd name="connsiteY1747" fmla="*/ 493078 h 906898"/>
              <a:gd name="connsiteX1748" fmla="*/ 857262 w 906898"/>
              <a:gd name="connsiteY1748" fmla="*/ 486881 h 906898"/>
              <a:gd name="connsiteX1749" fmla="*/ 28360 w 906898"/>
              <a:gd name="connsiteY1749" fmla="*/ 486193 h 906898"/>
              <a:gd name="connsiteX1750" fmla="*/ 30435 w 906898"/>
              <a:gd name="connsiteY1750" fmla="*/ 486975 h 906898"/>
              <a:gd name="connsiteX1751" fmla="*/ 40810 w 906898"/>
              <a:gd name="connsiteY1751" fmla="*/ 486975 h 906898"/>
              <a:gd name="connsiteX1752" fmla="*/ 42885 w 906898"/>
              <a:gd name="connsiteY1752" fmla="*/ 495323 h 906898"/>
              <a:gd name="connsiteX1753" fmla="*/ 36660 w 906898"/>
              <a:gd name="connsiteY1753" fmla="*/ 499496 h 906898"/>
              <a:gd name="connsiteX1754" fmla="*/ 30435 w 906898"/>
              <a:gd name="connsiteY1754" fmla="*/ 495323 h 906898"/>
              <a:gd name="connsiteX1755" fmla="*/ 26285 w 906898"/>
              <a:gd name="connsiteY1755" fmla="*/ 486975 h 906898"/>
              <a:gd name="connsiteX1756" fmla="*/ 28360 w 906898"/>
              <a:gd name="connsiteY1756" fmla="*/ 486193 h 906898"/>
              <a:gd name="connsiteX1757" fmla="*/ 861260 w 906898"/>
              <a:gd name="connsiteY1757" fmla="*/ 484889 h 906898"/>
              <a:gd name="connsiteX1758" fmla="*/ 867435 w 906898"/>
              <a:gd name="connsiteY1758" fmla="*/ 491078 h 906898"/>
              <a:gd name="connsiteX1759" fmla="*/ 865377 w 906898"/>
              <a:gd name="connsiteY1759" fmla="*/ 499330 h 906898"/>
              <a:gd name="connsiteX1760" fmla="*/ 871552 w 906898"/>
              <a:gd name="connsiteY1760" fmla="*/ 507583 h 906898"/>
              <a:gd name="connsiteX1761" fmla="*/ 869494 w 906898"/>
              <a:gd name="connsiteY1761" fmla="*/ 513773 h 906898"/>
              <a:gd name="connsiteX1762" fmla="*/ 863319 w 906898"/>
              <a:gd name="connsiteY1762" fmla="*/ 499330 h 906898"/>
              <a:gd name="connsiteX1763" fmla="*/ 861260 w 906898"/>
              <a:gd name="connsiteY1763" fmla="*/ 484889 h 906898"/>
              <a:gd name="connsiteX1764" fmla="*/ 46869 w 906898"/>
              <a:gd name="connsiteY1764" fmla="*/ 484889 h 906898"/>
              <a:gd name="connsiteX1765" fmla="*/ 55102 w 906898"/>
              <a:gd name="connsiteY1765" fmla="*/ 491094 h 906898"/>
              <a:gd name="connsiteX1766" fmla="*/ 53044 w 906898"/>
              <a:gd name="connsiteY1766" fmla="*/ 497300 h 906898"/>
              <a:gd name="connsiteX1767" fmla="*/ 57161 w 906898"/>
              <a:gd name="connsiteY1767" fmla="*/ 501437 h 906898"/>
              <a:gd name="connsiteX1768" fmla="*/ 55102 w 906898"/>
              <a:gd name="connsiteY1768" fmla="*/ 509712 h 906898"/>
              <a:gd name="connsiteX1769" fmla="*/ 46869 w 906898"/>
              <a:gd name="connsiteY1769" fmla="*/ 509712 h 906898"/>
              <a:gd name="connsiteX1770" fmla="*/ 42752 w 906898"/>
              <a:gd name="connsiteY1770" fmla="*/ 505575 h 906898"/>
              <a:gd name="connsiteX1771" fmla="*/ 36577 w 906898"/>
              <a:gd name="connsiteY1771" fmla="*/ 509712 h 906898"/>
              <a:gd name="connsiteX1772" fmla="*/ 30402 w 906898"/>
              <a:gd name="connsiteY1772" fmla="*/ 507643 h 906898"/>
              <a:gd name="connsiteX1773" fmla="*/ 28343 w 906898"/>
              <a:gd name="connsiteY1773" fmla="*/ 499369 h 906898"/>
              <a:gd name="connsiteX1774" fmla="*/ 38635 w 906898"/>
              <a:gd name="connsiteY1774" fmla="*/ 501437 h 906898"/>
              <a:gd name="connsiteX1775" fmla="*/ 44810 w 906898"/>
              <a:gd name="connsiteY1775" fmla="*/ 495232 h 906898"/>
              <a:gd name="connsiteX1776" fmla="*/ 46869 w 906898"/>
              <a:gd name="connsiteY1776" fmla="*/ 484889 h 906898"/>
              <a:gd name="connsiteX1777" fmla="*/ 77855 w 906898"/>
              <a:gd name="connsiteY1777" fmla="*/ 466297 h 906898"/>
              <a:gd name="connsiteX1778" fmla="*/ 81965 w 906898"/>
              <a:gd name="connsiteY1778" fmla="*/ 468362 h 906898"/>
              <a:gd name="connsiteX1779" fmla="*/ 98407 w 906898"/>
              <a:gd name="connsiteY1779" fmla="*/ 480757 h 906898"/>
              <a:gd name="connsiteX1780" fmla="*/ 104573 w 906898"/>
              <a:gd name="connsiteY1780" fmla="*/ 505546 h 906898"/>
              <a:gd name="connsiteX1781" fmla="*/ 84021 w 906898"/>
              <a:gd name="connsiteY1781" fmla="*/ 520007 h 906898"/>
              <a:gd name="connsiteX1782" fmla="*/ 67579 w 906898"/>
              <a:gd name="connsiteY1782" fmla="*/ 513809 h 906898"/>
              <a:gd name="connsiteX1783" fmla="*/ 65524 w 906898"/>
              <a:gd name="connsiteY1783" fmla="*/ 507612 h 906898"/>
              <a:gd name="connsiteX1784" fmla="*/ 67579 w 906898"/>
              <a:gd name="connsiteY1784" fmla="*/ 503480 h 906898"/>
              <a:gd name="connsiteX1785" fmla="*/ 73745 w 906898"/>
              <a:gd name="connsiteY1785" fmla="*/ 503480 h 906898"/>
              <a:gd name="connsiteX1786" fmla="*/ 73745 w 906898"/>
              <a:gd name="connsiteY1786" fmla="*/ 497283 h 906898"/>
              <a:gd name="connsiteX1787" fmla="*/ 81965 w 906898"/>
              <a:gd name="connsiteY1787" fmla="*/ 495217 h 906898"/>
              <a:gd name="connsiteX1788" fmla="*/ 84021 w 906898"/>
              <a:gd name="connsiteY1788" fmla="*/ 503480 h 906898"/>
              <a:gd name="connsiteX1789" fmla="*/ 77855 w 906898"/>
              <a:gd name="connsiteY1789" fmla="*/ 507612 h 906898"/>
              <a:gd name="connsiteX1790" fmla="*/ 88131 w 906898"/>
              <a:gd name="connsiteY1790" fmla="*/ 509678 h 906898"/>
              <a:gd name="connsiteX1791" fmla="*/ 98407 w 906898"/>
              <a:gd name="connsiteY1791" fmla="*/ 495217 h 906898"/>
              <a:gd name="connsiteX1792" fmla="*/ 84021 w 906898"/>
              <a:gd name="connsiteY1792" fmla="*/ 476626 h 906898"/>
              <a:gd name="connsiteX1793" fmla="*/ 63469 w 906898"/>
              <a:gd name="connsiteY1793" fmla="*/ 470428 h 906898"/>
              <a:gd name="connsiteX1794" fmla="*/ 65524 w 906898"/>
              <a:gd name="connsiteY1794" fmla="*/ 468362 h 906898"/>
              <a:gd name="connsiteX1795" fmla="*/ 77855 w 906898"/>
              <a:gd name="connsiteY1795" fmla="*/ 466297 h 906898"/>
              <a:gd name="connsiteX1796" fmla="*/ 808020 w 906898"/>
              <a:gd name="connsiteY1796" fmla="*/ 464305 h 906898"/>
              <a:gd name="connsiteX1797" fmla="*/ 810072 w 906898"/>
              <a:gd name="connsiteY1797" fmla="*/ 466363 h 906898"/>
              <a:gd name="connsiteX1798" fmla="*/ 808020 w 906898"/>
              <a:gd name="connsiteY1798" fmla="*/ 472538 h 906898"/>
              <a:gd name="connsiteX1799" fmla="*/ 805967 w 906898"/>
              <a:gd name="connsiteY1799" fmla="*/ 474597 h 906898"/>
              <a:gd name="connsiteX1800" fmla="*/ 808020 w 906898"/>
              <a:gd name="connsiteY1800" fmla="*/ 480772 h 906898"/>
              <a:gd name="connsiteX1801" fmla="*/ 803915 w 906898"/>
              <a:gd name="connsiteY1801" fmla="*/ 484889 h 906898"/>
              <a:gd name="connsiteX1802" fmla="*/ 799810 w 906898"/>
              <a:gd name="connsiteY1802" fmla="*/ 480772 h 906898"/>
              <a:gd name="connsiteX1803" fmla="*/ 793653 w 906898"/>
              <a:gd name="connsiteY1803" fmla="*/ 484889 h 906898"/>
              <a:gd name="connsiteX1804" fmla="*/ 789548 w 906898"/>
              <a:gd name="connsiteY1804" fmla="*/ 482830 h 906898"/>
              <a:gd name="connsiteX1805" fmla="*/ 791601 w 906898"/>
              <a:gd name="connsiteY1805" fmla="*/ 476655 h 906898"/>
              <a:gd name="connsiteX1806" fmla="*/ 801863 w 906898"/>
              <a:gd name="connsiteY1806" fmla="*/ 470480 h 906898"/>
              <a:gd name="connsiteX1807" fmla="*/ 801863 w 906898"/>
              <a:gd name="connsiteY1807" fmla="*/ 466363 h 906898"/>
              <a:gd name="connsiteX1808" fmla="*/ 808020 w 906898"/>
              <a:gd name="connsiteY1808" fmla="*/ 464305 h 906898"/>
              <a:gd name="connsiteX1809" fmla="*/ 787225 w 906898"/>
              <a:gd name="connsiteY1809" fmla="*/ 462313 h 906898"/>
              <a:gd name="connsiteX1810" fmla="*/ 799841 w 906898"/>
              <a:gd name="connsiteY1810" fmla="*/ 466407 h 906898"/>
              <a:gd name="connsiteX1811" fmla="*/ 799841 w 906898"/>
              <a:gd name="connsiteY1811" fmla="*/ 470502 h 906898"/>
              <a:gd name="connsiteX1812" fmla="*/ 791430 w 906898"/>
              <a:gd name="connsiteY1812" fmla="*/ 474597 h 906898"/>
              <a:gd name="connsiteX1813" fmla="*/ 789327 w 906898"/>
              <a:gd name="connsiteY1813" fmla="*/ 474597 h 906898"/>
              <a:gd name="connsiteX1814" fmla="*/ 787225 w 906898"/>
              <a:gd name="connsiteY1814" fmla="*/ 462313 h 906898"/>
              <a:gd name="connsiteX1815" fmla="*/ 811938 w 906898"/>
              <a:gd name="connsiteY1815" fmla="*/ 460321 h 906898"/>
              <a:gd name="connsiteX1816" fmla="*/ 818101 w 906898"/>
              <a:gd name="connsiteY1816" fmla="*/ 466483 h 906898"/>
              <a:gd name="connsiteX1817" fmla="*/ 816046 w 906898"/>
              <a:gd name="connsiteY1817" fmla="*/ 476755 h 906898"/>
              <a:gd name="connsiteX1818" fmla="*/ 816046 w 906898"/>
              <a:gd name="connsiteY1818" fmla="*/ 482917 h 906898"/>
              <a:gd name="connsiteX1819" fmla="*/ 809883 w 906898"/>
              <a:gd name="connsiteY1819" fmla="*/ 491134 h 906898"/>
              <a:gd name="connsiteX1820" fmla="*/ 803721 w 906898"/>
              <a:gd name="connsiteY1820" fmla="*/ 493189 h 906898"/>
              <a:gd name="connsiteX1821" fmla="*/ 799612 w 906898"/>
              <a:gd name="connsiteY1821" fmla="*/ 489080 h 906898"/>
              <a:gd name="connsiteX1822" fmla="*/ 797558 w 906898"/>
              <a:gd name="connsiteY1822" fmla="*/ 491134 h 906898"/>
              <a:gd name="connsiteX1823" fmla="*/ 789341 w 906898"/>
              <a:gd name="connsiteY1823" fmla="*/ 493189 h 906898"/>
              <a:gd name="connsiteX1824" fmla="*/ 785233 w 906898"/>
              <a:gd name="connsiteY1824" fmla="*/ 487026 h 906898"/>
              <a:gd name="connsiteX1825" fmla="*/ 785233 w 906898"/>
              <a:gd name="connsiteY1825" fmla="*/ 484972 h 906898"/>
              <a:gd name="connsiteX1826" fmla="*/ 797558 w 906898"/>
              <a:gd name="connsiteY1826" fmla="*/ 484972 h 906898"/>
              <a:gd name="connsiteX1827" fmla="*/ 807829 w 906898"/>
              <a:gd name="connsiteY1827" fmla="*/ 484972 h 906898"/>
              <a:gd name="connsiteX1828" fmla="*/ 809883 w 906898"/>
              <a:gd name="connsiteY1828" fmla="*/ 474700 h 906898"/>
              <a:gd name="connsiteX1829" fmla="*/ 811938 w 906898"/>
              <a:gd name="connsiteY1829" fmla="*/ 464429 h 906898"/>
              <a:gd name="connsiteX1830" fmla="*/ 811938 w 906898"/>
              <a:gd name="connsiteY1830" fmla="*/ 460321 h 906898"/>
              <a:gd name="connsiteX1831" fmla="*/ 96419 w 906898"/>
              <a:gd name="connsiteY1831" fmla="*/ 456005 h 906898"/>
              <a:gd name="connsiteX1832" fmla="*/ 102644 w 906898"/>
              <a:gd name="connsiteY1832" fmla="*/ 466334 h 906898"/>
              <a:gd name="connsiteX1833" fmla="*/ 98494 w 906898"/>
              <a:gd name="connsiteY1833" fmla="*/ 474597 h 906898"/>
              <a:gd name="connsiteX1834" fmla="*/ 94344 w 906898"/>
              <a:gd name="connsiteY1834" fmla="*/ 474597 h 906898"/>
              <a:gd name="connsiteX1835" fmla="*/ 96419 w 906898"/>
              <a:gd name="connsiteY1835" fmla="*/ 470465 h 906898"/>
              <a:gd name="connsiteX1836" fmla="*/ 98494 w 906898"/>
              <a:gd name="connsiteY1836" fmla="*/ 462202 h 906898"/>
              <a:gd name="connsiteX1837" fmla="*/ 96419 w 906898"/>
              <a:gd name="connsiteY1837" fmla="*/ 456005 h 906898"/>
              <a:gd name="connsiteX1838" fmla="*/ 775088 w 906898"/>
              <a:gd name="connsiteY1838" fmla="*/ 452021 h 906898"/>
              <a:gd name="connsiteX1839" fmla="*/ 783351 w 906898"/>
              <a:gd name="connsiteY1839" fmla="*/ 458213 h 906898"/>
              <a:gd name="connsiteX1840" fmla="*/ 785417 w 906898"/>
              <a:gd name="connsiteY1840" fmla="*/ 482983 h 906898"/>
              <a:gd name="connsiteX1841" fmla="*/ 781285 w 906898"/>
              <a:gd name="connsiteY1841" fmla="*/ 485048 h 906898"/>
              <a:gd name="connsiteX1842" fmla="*/ 779220 w 906898"/>
              <a:gd name="connsiteY1842" fmla="*/ 485048 h 906898"/>
              <a:gd name="connsiteX1843" fmla="*/ 777154 w 906898"/>
              <a:gd name="connsiteY1843" fmla="*/ 495368 h 906898"/>
              <a:gd name="connsiteX1844" fmla="*/ 773022 w 906898"/>
              <a:gd name="connsiteY1844" fmla="*/ 499497 h 906898"/>
              <a:gd name="connsiteX1845" fmla="*/ 770957 w 906898"/>
              <a:gd name="connsiteY1845" fmla="*/ 499497 h 906898"/>
              <a:gd name="connsiteX1846" fmla="*/ 773022 w 906898"/>
              <a:gd name="connsiteY1846" fmla="*/ 485048 h 906898"/>
              <a:gd name="connsiteX1847" fmla="*/ 775088 w 906898"/>
              <a:gd name="connsiteY1847" fmla="*/ 470598 h 906898"/>
              <a:gd name="connsiteX1848" fmla="*/ 781285 w 906898"/>
              <a:gd name="connsiteY1848" fmla="*/ 476791 h 906898"/>
              <a:gd name="connsiteX1849" fmla="*/ 783351 w 906898"/>
              <a:gd name="connsiteY1849" fmla="*/ 468534 h 906898"/>
              <a:gd name="connsiteX1850" fmla="*/ 777154 w 906898"/>
              <a:gd name="connsiteY1850" fmla="*/ 456149 h 906898"/>
              <a:gd name="connsiteX1851" fmla="*/ 775088 w 906898"/>
              <a:gd name="connsiteY1851" fmla="*/ 456149 h 906898"/>
              <a:gd name="connsiteX1852" fmla="*/ 775088 w 906898"/>
              <a:gd name="connsiteY1852" fmla="*/ 468534 h 906898"/>
              <a:gd name="connsiteX1853" fmla="*/ 773022 w 906898"/>
              <a:gd name="connsiteY1853" fmla="*/ 458213 h 906898"/>
              <a:gd name="connsiteX1854" fmla="*/ 775088 w 906898"/>
              <a:gd name="connsiteY1854" fmla="*/ 452021 h 906898"/>
              <a:gd name="connsiteX1855" fmla="*/ 32703 w 906898"/>
              <a:gd name="connsiteY1855" fmla="*/ 452021 h 906898"/>
              <a:gd name="connsiteX1856" fmla="*/ 42979 w 906898"/>
              <a:gd name="connsiteY1856" fmla="*/ 456129 h 906898"/>
              <a:gd name="connsiteX1857" fmla="*/ 45035 w 906898"/>
              <a:gd name="connsiteY1857" fmla="*/ 458184 h 906898"/>
              <a:gd name="connsiteX1858" fmla="*/ 55311 w 906898"/>
              <a:gd name="connsiteY1858" fmla="*/ 458184 h 906898"/>
              <a:gd name="connsiteX1859" fmla="*/ 61477 w 906898"/>
              <a:gd name="connsiteY1859" fmla="*/ 470509 h 906898"/>
              <a:gd name="connsiteX1860" fmla="*/ 55311 w 906898"/>
              <a:gd name="connsiteY1860" fmla="*/ 476672 h 906898"/>
              <a:gd name="connsiteX1861" fmla="*/ 47090 w 906898"/>
              <a:gd name="connsiteY1861" fmla="*/ 476672 h 906898"/>
              <a:gd name="connsiteX1862" fmla="*/ 45035 w 906898"/>
              <a:gd name="connsiteY1862" fmla="*/ 480780 h 906898"/>
              <a:gd name="connsiteX1863" fmla="*/ 34759 w 906898"/>
              <a:gd name="connsiteY1863" fmla="*/ 484889 h 906898"/>
              <a:gd name="connsiteX1864" fmla="*/ 22427 w 906898"/>
              <a:gd name="connsiteY1864" fmla="*/ 478726 h 906898"/>
              <a:gd name="connsiteX1865" fmla="*/ 24482 w 906898"/>
              <a:gd name="connsiteY1865" fmla="*/ 470509 h 906898"/>
              <a:gd name="connsiteX1866" fmla="*/ 18317 w 906898"/>
              <a:gd name="connsiteY1866" fmla="*/ 462292 h 906898"/>
              <a:gd name="connsiteX1867" fmla="*/ 20372 w 906898"/>
              <a:gd name="connsiteY1867" fmla="*/ 460238 h 906898"/>
              <a:gd name="connsiteX1868" fmla="*/ 32703 w 906898"/>
              <a:gd name="connsiteY1868" fmla="*/ 452021 h 906898"/>
              <a:gd name="connsiteX1869" fmla="*/ 102423 w 906898"/>
              <a:gd name="connsiteY1869" fmla="*/ 448037 h 906898"/>
              <a:gd name="connsiteX1870" fmla="*/ 108565 w 906898"/>
              <a:gd name="connsiteY1870" fmla="*/ 452132 h 906898"/>
              <a:gd name="connsiteX1871" fmla="*/ 116754 w 906898"/>
              <a:gd name="connsiteY1871" fmla="*/ 456226 h 906898"/>
              <a:gd name="connsiteX1872" fmla="*/ 116754 w 906898"/>
              <a:gd name="connsiteY1872" fmla="*/ 460321 h 906898"/>
              <a:gd name="connsiteX1873" fmla="*/ 120849 w 906898"/>
              <a:gd name="connsiteY1873" fmla="*/ 464416 h 906898"/>
              <a:gd name="connsiteX1874" fmla="*/ 120849 w 906898"/>
              <a:gd name="connsiteY1874" fmla="*/ 470558 h 906898"/>
              <a:gd name="connsiteX1875" fmla="*/ 114707 w 906898"/>
              <a:gd name="connsiteY1875" fmla="*/ 472605 h 906898"/>
              <a:gd name="connsiteX1876" fmla="*/ 116754 w 906898"/>
              <a:gd name="connsiteY1876" fmla="*/ 478747 h 906898"/>
              <a:gd name="connsiteX1877" fmla="*/ 110612 w 906898"/>
              <a:gd name="connsiteY1877" fmla="*/ 478747 h 906898"/>
              <a:gd name="connsiteX1878" fmla="*/ 108565 w 906898"/>
              <a:gd name="connsiteY1878" fmla="*/ 478747 h 906898"/>
              <a:gd name="connsiteX1879" fmla="*/ 108565 w 906898"/>
              <a:gd name="connsiteY1879" fmla="*/ 482841 h 906898"/>
              <a:gd name="connsiteX1880" fmla="*/ 104470 w 906898"/>
              <a:gd name="connsiteY1880" fmla="*/ 482841 h 906898"/>
              <a:gd name="connsiteX1881" fmla="*/ 98328 w 906898"/>
              <a:gd name="connsiteY1881" fmla="*/ 476699 h 906898"/>
              <a:gd name="connsiteX1882" fmla="*/ 104470 w 906898"/>
              <a:gd name="connsiteY1882" fmla="*/ 466463 h 906898"/>
              <a:gd name="connsiteX1883" fmla="*/ 98328 w 906898"/>
              <a:gd name="connsiteY1883" fmla="*/ 454179 h 906898"/>
              <a:gd name="connsiteX1884" fmla="*/ 102423 w 906898"/>
              <a:gd name="connsiteY1884" fmla="*/ 448037 h 906898"/>
              <a:gd name="connsiteX1885" fmla="*/ 127212 w 906898"/>
              <a:gd name="connsiteY1885" fmla="*/ 443721 h 906898"/>
              <a:gd name="connsiteX1886" fmla="*/ 129259 w 906898"/>
              <a:gd name="connsiteY1886" fmla="*/ 443721 h 906898"/>
              <a:gd name="connsiteX1887" fmla="*/ 133354 w 906898"/>
              <a:gd name="connsiteY1887" fmla="*/ 447894 h 906898"/>
              <a:gd name="connsiteX1888" fmla="*/ 135401 w 906898"/>
              <a:gd name="connsiteY1888" fmla="*/ 454155 h 906898"/>
              <a:gd name="connsiteX1889" fmla="*/ 139496 w 906898"/>
              <a:gd name="connsiteY1889" fmla="*/ 458329 h 906898"/>
              <a:gd name="connsiteX1890" fmla="*/ 131307 w 906898"/>
              <a:gd name="connsiteY1890" fmla="*/ 454155 h 906898"/>
              <a:gd name="connsiteX1891" fmla="*/ 127212 w 906898"/>
              <a:gd name="connsiteY1891" fmla="*/ 443721 h 906898"/>
              <a:gd name="connsiteX1892" fmla="*/ 828627 w 906898"/>
              <a:gd name="connsiteY1892" fmla="*/ 441729 h 906898"/>
              <a:gd name="connsiteX1893" fmla="*/ 851183 w 906898"/>
              <a:gd name="connsiteY1893" fmla="*/ 454079 h 906898"/>
              <a:gd name="connsiteX1894" fmla="*/ 855284 w 906898"/>
              <a:gd name="connsiteY1894" fmla="*/ 474663 h 906898"/>
              <a:gd name="connsiteX1895" fmla="*/ 849133 w 906898"/>
              <a:gd name="connsiteY1895" fmla="*/ 495247 h 906898"/>
              <a:gd name="connsiteX1896" fmla="*/ 826576 w 906898"/>
              <a:gd name="connsiteY1896" fmla="*/ 499364 h 906898"/>
              <a:gd name="connsiteX1897" fmla="*/ 820424 w 906898"/>
              <a:gd name="connsiteY1897" fmla="*/ 491130 h 906898"/>
              <a:gd name="connsiteX1898" fmla="*/ 822475 w 906898"/>
              <a:gd name="connsiteY1898" fmla="*/ 484955 h 906898"/>
              <a:gd name="connsiteX1899" fmla="*/ 828627 w 906898"/>
              <a:gd name="connsiteY1899" fmla="*/ 484955 h 906898"/>
              <a:gd name="connsiteX1900" fmla="*/ 828627 w 906898"/>
              <a:gd name="connsiteY1900" fmla="*/ 476721 h 906898"/>
              <a:gd name="connsiteX1901" fmla="*/ 836829 w 906898"/>
              <a:gd name="connsiteY1901" fmla="*/ 474663 h 906898"/>
              <a:gd name="connsiteX1902" fmla="*/ 838880 w 906898"/>
              <a:gd name="connsiteY1902" fmla="*/ 487013 h 906898"/>
              <a:gd name="connsiteX1903" fmla="*/ 836829 w 906898"/>
              <a:gd name="connsiteY1903" fmla="*/ 489072 h 906898"/>
              <a:gd name="connsiteX1904" fmla="*/ 842981 w 906898"/>
              <a:gd name="connsiteY1904" fmla="*/ 489072 h 906898"/>
              <a:gd name="connsiteX1905" fmla="*/ 851183 w 906898"/>
              <a:gd name="connsiteY1905" fmla="*/ 472605 h 906898"/>
              <a:gd name="connsiteX1906" fmla="*/ 832728 w 906898"/>
              <a:gd name="connsiteY1906" fmla="*/ 445846 h 906898"/>
              <a:gd name="connsiteX1907" fmla="*/ 828627 w 906898"/>
              <a:gd name="connsiteY1907" fmla="*/ 443787 h 906898"/>
              <a:gd name="connsiteX1908" fmla="*/ 828627 w 906898"/>
              <a:gd name="connsiteY1908" fmla="*/ 441729 h 906898"/>
              <a:gd name="connsiteX1909" fmla="*/ 15565 w 906898"/>
              <a:gd name="connsiteY1909" fmla="*/ 440653 h 906898"/>
              <a:gd name="connsiteX1910" fmla="*/ 14683 w 906898"/>
              <a:gd name="connsiteY1910" fmla="*/ 449402 h 906898"/>
              <a:gd name="connsiteX1911" fmla="*/ 16304 w 906898"/>
              <a:gd name="connsiteY1911" fmla="*/ 443052 h 906898"/>
              <a:gd name="connsiteX1912" fmla="*/ 32545 w 906898"/>
              <a:gd name="connsiteY1912" fmla="*/ 439737 h 906898"/>
              <a:gd name="connsiteX1913" fmla="*/ 38806 w 906898"/>
              <a:gd name="connsiteY1913" fmla="*/ 441784 h 906898"/>
              <a:gd name="connsiteX1914" fmla="*/ 38806 w 906898"/>
              <a:gd name="connsiteY1914" fmla="*/ 447926 h 906898"/>
              <a:gd name="connsiteX1915" fmla="*/ 26285 w 906898"/>
              <a:gd name="connsiteY1915" fmla="*/ 452021 h 906898"/>
              <a:gd name="connsiteX1916" fmla="*/ 28372 w 906898"/>
              <a:gd name="connsiteY1916" fmla="*/ 443831 h 906898"/>
              <a:gd name="connsiteX1917" fmla="*/ 32545 w 906898"/>
              <a:gd name="connsiteY1917" fmla="*/ 439737 h 906898"/>
              <a:gd name="connsiteX1918" fmla="*/ 112936 w 906898"/>
              <a:gd name="connsiteY1918" fmla="*/ 435421 h 906898"/>
              <a:gd name="connsiteX1919" fmla="*/ 118912 w 906898"/>
              <a:gd name="connsiteY1919" fmla="*/ 437524 h 906898"/>
              <a:gd name="connsiteX1920" fmla="*/ 118912 w 906898"/>
              <a:gd name="connsiteY1920" fmla="*/ 441729 h 906898"/>
              <a:gd name="connsiteX1921" fmla="*/ 116920 w 906898"/>
              <a:gd name="connsiteY1921" fmla="*/ 437524 h 906898"/>
              <a:gd name="connsiteX1922" fmla="*/ 112936 w 906898"/>
              <a:gd name="connsiteY1922" fmla="*/ 435421 h 906898"/>
              <a:gd name="connsiteX1923" fmla="*/ 106739 w 906898"/>
              <a:gd name="connsiteY1923" fmla="*/ 435421 h 906898"/>
              <a:gd name="connsiteX1924" fmla="*/ 119023 w 906898"/>
              <a:gd name="connsiteY1924" fmla="*/ 445713 h 906898"/>
              <a:gd name="connsiteX1925" fmla="*/ 127212 w 906898"/>
              <a:gd name="connsiteY1925" fmla="*/ 445713 h 906898"/>
              <a:gd name="connsiteX1926" fmla="*/ 133354 w 906898"/>
              <a:gd name="connsiteY1926" fmla="*/ 458063 h 906898"/>
              <a:gd name="connsiteX1927" fmla="*/ 139496 w 906898"/>
              <a:gd name="connsiteY1927" fmla="*/ 464238 h 906898"/>
              <a:gd name="connsiteX1928" fmla="*/ 137449 w 906898"/>
              <a:gd name="connsiteY1928" fmla="*/ 474530 h 906898"/>
              <a:gd name="connsiteX1929" fmla="*/ 129260 w 906898"/>
              <a:gd name="connsiteY1929" fmla="*/ 476589 h 906898"/>
              <a:gd name="connsiteX1930" fmla="*/ 129260 w 906898"/>
              <a:gd name="connsiteY1930" fmla="*/ 480706 h 906898"/>
              <a:gd name="connsiteX1931" fmla="*/ 129260 w 906898"/>
              <a:gd name="connsiteY1931" fmla="*/ 484822 h 906898"/>
              <a:gd name="connsiteX1932" fmla="*/ 119023 w 906898"/>
              <a:gd name="connsiteY1932" fmla="*/ 486881 h 906898"/>
              <a:gd name="connsiteX1933" fmla="*/ 116976 w 906898"/>
              <a:gd name="connsiteY1933" fmla="*/ 493056 h 906898"/>
              <a:gd name="connsiteX1934" fmla="*/ 108786 w 906898"/>
              <a:gd name="connsiteY1934" fmla="*/ 493056 h 906898"/>
              <a:gd name="connsiteX1935" fmla="*/ 104692 w 906898"/>
              <a:gd name="connsiteY1935" fmla="*/ 486881 h 906898"/>
              <a:gd name="connsiteX1936" fmla="*/ 110834 w 906898"/>
              <a:gd name="connsiteY1936" fmla="*/ 482764 h 906898"/>
              <a:gd name="connsiteX1937" fmla="*/ 114928 w 906898"/>
              <a:gd name="connsiteY1937" fmla="*/ 482764 h 906898"/>
              <a:gd name="connsiteX1938" fmla="*/ 119023 w 906898"/>
              <a:gd name="connsiteY1938" fmla="*/ 478647 h 906898"/>
              <a:gd name="connsiteX1939" fmla="*/ 119023 w 906898"/>
              <a:gd name="connsiteY1939" fmla="*/ 474530 h 906898"/>
              <a:gd name="connsiteX1940" fmla="*/ 125165 w 906898"/>
              <a:gd name="connsiteY1940" fmla="*/ 468355 h 906898"/>
              <a:gd name="connsiteX1941" fmla="*/ 121070 w 906898"/>
              <a:gd name="connsiteY1941" fmla="*/ 458063 h 906898"/>
              <a:gd name="connsiteX1942" fmla="*/ 114928 w 906898"/>
              <a:gd name="connsiteY1942" fmla="*/ 449830 h 906898"/>
              <a:gd name="connsiteX1943" fmla="*/ 104692 w 906898"/>
              <a:gd name="connsiteY1943" fmla="*/ 445713 h 906898"/>
              <a:gd name="connsiteX1944" fmla="*/ 102644 w 906898"/>
              <a:gd name="connsiteY1944" fmla="*/ 443655 h 906898"/>
              <a:gd name="connsiteX1945" fmla="*/ 106739 w 906898"/>
              <a:gd name="connsiteY1945" fmla="*/ 435421 h 906898"/>
              <a:gd name="connsiteX1946" fmla="*/ 851063 w 906898"/>
              <a:gd name="connsiteY1946" fmla="*/ 425129 h 906898"/>
              <a:gd name="connsiteX1947" fmla="*/ 855237 w 906898"/>
              <a:gd name="connsiteY1947" fmla="*/ 425129 h 906898"/>
              <a:gd name="connsiteX1948" fmla="*/ 863584 w 906898"/>
              <a:gd name="connsiteY1948" fmla="*/ 439538 h 906898"/>
              <a:gd name="connsiteX1949" fmla="*/ 857324 w 906898"/>
              <a:gd name="connsiteY1949" fmla="*/ 453946 h 906898"/>
              <a:gd name="connsiteX1950" fmla="*/ 853150 w 906898"/>
              <a:gd name="connsiteY1950" fmla="*/ 453946 h 906898"/>
              <a:gd name="connsiteX1951" fmla="*/ 855237 w 906898"/>
              <a:gd name="connsiteY1951" fmla="*/ 445713 h 906898"/>
              <a:gd name="connsiteX1952" fmla="*/ 853150 w 906898"/>
              <a:gd name="connsiteY1952" fmla="*/ 429246 h 906898"/>
              <a:gd name="connsiteX1953" fmla="*/ 851063 w 906898"/>
              <a:gd name="connsiteY1953" fmla="*/ 425129 h 906898"/>
              <a:gd name="connsiteX1954" fmla="*/ 46916 w 906898"/>
              <a:gd name="connsiteY1954" fmla="*/ 425129 h 906898"/>
              <a:gd name="connsiteX1955" fmla="*/ 53106 w 906898"/>
              <a:gd name="connsiteY1955" fmla="*/ 429266 h 906898"/>
              <a:gd name="connsiteX1956" fmla="*/ 53106 w 906898"/>
              <a:gd name="connsiteY1956" fmla="*/ 437541 h 906898"/>
              <a:gd name="connsiteX1957" fmla="*/ 48979 w 906898"/>
              <a:gd name="connsiteY1957" fmla="*/ 439609 h 906898"/>
              <a:gd name="connsiteX1958" fmla="*/ 53106 w 906898"/>
              <a:gd name="connsiteY1958" fmla="*/ 445815 h 906898"/>
              <a:gd name="connsiteX1959" fmla="*/ 44853 w 906898"/>
              <a:gd name="connsiteY1959" fmla="*/ 452021 h 906898"/>
              <a:gd name="connsiteX1960" fmla="*/ 40727 w 906898"/>
              <a:gd name="connsiteY1960" fmla="*/ 452021 h 906898"/>
              <a:gd name="connsiteX1961" fmla="*/ 42790 w 906898"/>
              <a:gd name="connsiteY1961" fmla="*/ 445815 h 906898"/>
              <a:gd name="connsiteX1962" fmla="*/ 38664 w 906898"/>
              <a:gd name="connsiteY1962" fmla="*/ 437541 h 906898"/>
              <a:gd name="connsiteX1963" fmla="*/ 32474 w 906898"/>
              <a:gd name="connsiteY1963" fmla="*/ 435472 h 906898"/>
              <a:gd name="connsiteX1964" fmla="*/ 28348 w 906898"/>
              <a:gd name="connsiteY1964" fmla="*/ 439609 h 906898"/>
              <a:gd name="connsiteX1965" fmla="*/ 28348 w 906898"/>
              <a:gd name="connsiteY1965" fmla="*/ 431335 h 906898"/>
              <a:gd name="connsiteX1966" fmla="*/ 34537 w 906898"/>
              <a:gd name="connsiteY1966" fmla="*/ 427197 h 906898"/>
              <a:gd name="connsiteX1967" fmla="*/ 40727 w 906898"/>
              <a:gd name="connsiteY1967" fmla="*/ 429266 h 906898"/>
              <a:gd name="connsiteX1968" fmla="*/ 46916 w 906898"/>
              <a:gd name="connsiteY1968" fmla="*/ 425129 h 906898"/>
              <a:gd name="connsiteX1969" fmla="*/ 795483 w 906898"/>
              <a:gd name="connsiteY1969" fmla="*/ 419153 h 906898"/>
              <a:gd name="connsiteX1970" fmla="*/ 809911 w 906898"/>
              <a:gd name="connsiteY1970" fmla="*/ 423258 h 906898"/>
              <a:gd name="connsiteX1971" fmla="*/ 811972 w 906898"/>
              <a:gd name="connsiteY1971" fmla="*/ 429415 h 906898"/>
              <a:gd name="connsiteX1972" fmla="*/ 822278 w 906898"/>
              <a:gd name="connsiteY1972" fmla="*/ 431467 h 906898"/>
              <a:gd name="connsiteX1973" fmla="*/ 826400 w 906898"/>
              <a:gd name="connsiteY1973" fmla="*/ 443781 h 906898"/>
              <a:gd name="connsiteX1974" fmla="*/ 820217 w 906898"/>
              <a:gd name="connsiteY1974" fmla="*/ 449938 h 906898"/>
              <a:gd name="connsiteX1975" fmla="*/ 811972 w 906898"/>
              <a:gd name="connsiteY1975" fmla="*/ 451991 h 906898"/>
              <a:gd name="connsiteX1976" fmla="*/ 811972 w 906898"/>
              <a:gd name="connsiteY1976" fmla="*/ 458148 h 906898"/>
              <a:gd name="connsiteX1977" fmla="*/ 801666 w 906898"/>
              <a:gd name="connsiteY1977" fmla="*/ 464305 h 906898"/>
              <a:gd name="connsiteX1978" fmla="*/ 783116 w 906898"/>
              <a:gd name="connsiteY1978" fmla="*/ 451991 h 906898"/>
              <a:gd name="connsiteX1979" fmla="*/ 778994 w 906898"/>
              <a:gd name="connsiteY1979" fmla="*/ 447886 h 906898"/>
              <a:gd name="connsiteX1980" fmla="*/ 778994 w 906898"/>
              <a:gd name="connsiteY1980" fmla="*/ 433519 h 906898"/>
              <a:gd name="connsiteX1981" fmla="*/ 795483 w 906898"/>
              <a:gd name="connsiteY1981" fmla="*/ 419153 h 906898"/>
              <a:gd name="connsiteX1982" fmla="*/ 772285 w 906898"/>
              <a:gd name="connsiteY1982" fmla="*/ 418342 h 906898"/>
              <a:gd name="connsiteX1983" fmla="*/ 772949 w 906898"/>
              <a:gd name="connsiteY1983" fmla="*/ 421145 h 906898"/>
              <a:gd name="connsiteX1984" fmla="*/ 772202 w 906898"/>
              <a:gd name="connsiteY1984" fmla="*/ 418780 h 906898"/>
              <a:gd name="connsiteX1985" fmla="*/ 772949 w 906898"/>
              <a:gd name="connsiteY1985" fmla="*/ 414837 h 906898"/>
              <a:gd name="connsiteX1986" fmla="*/ 772285 w 906898"/>
              <a:gd name="connsiteY1986" fmla="*/ 418342 h 906898"/>
              <a:gd name="connsiteX1987" fmla="*/ 772202 w 906898"/>
              <a:gd name="connsiteY1987" fmla="*/ 417991 h 906898"/>
              <a:gd name="connsiteX1988" fmla="*/ 772949 w 906898"/>
              <a:gd name="connsiteY1988" fmla="*/ 414837 h 906898"/>
              <a:gd name="connsiteX1989" fmla="*/ 72721 w 906898"/>
              <a:gd name="connsiteY1989" fmla="*/ 414644 h 906898"/>
              <a:gd name="connsiteX1990" fmla="*/ 81921 w 906898"/>
              <a:gd name="connsiteY1990" fmla="*/ 414901 h 906898"/>
              <a:gd name="connsiteX1991" fmla="*/ 90098 w 906898"/>
              <a:gd name="connsiteY1991" fmla="*/ 419013 h 906898"/>
              <a:gd name="connsiteX1992" fmla="*/ 100320 w 906898"/>
              <a:gd name="connsiteY1992" fmla="*/ 439571 h 906898"/>
              <a:gd name="connsiteX1993" fmla="*/ 79876 w 906898"/>
              <a:gd name="connsiteY1993" fmla="*/ 464241 h 906898"/>
              <a:gd name="connsiteX1994" fmla="*/ 63521 w 906898"/>
              <a:gd name="connsiteY1994" fmla="*/ 466297 h 906898"/>
              <a:gd name="connsiteX1995" fmla="*/ 61477 w 906898"/>
              <a:gd name="connsiteY1995" fmla="*/ 464241 h 906898"/>
              <a:gd name="connsiteX1996" fmla="*/ 61477 w 906898"/>
              <a:gd name="connsiteY1996" fmla="*/ 462185 h 906898"/>
              <a:gd name="connsiteX1997" fmla="*/ 92143 w 906898"/>
              <a:gd name="connsiteY1997" fmla="*/ 443683 h 906898"/>
              <a:gd name="connsiteX1998" fmla="*/ 92143 w 906898"/>
              <a:gd name="connsiteY1998" fmla="*/ 429292 h 906898"/>
              <a:gd name="connsiteX1999" fmla="*/ 83965 w 906898"/>
              <a:gd name="connsiteY1999" fmla="*/ 423124 h 906898"/>
              <a:gd name="connsiteX2000" fmla="*/ 79876 w 906898"/>
              <a:gd name="connsiteY2000" fmla="*/ 425180 h 906898"/>
              <a:gd name="connsiteX2001" fmla="*/ 81921 w 906898"/>
              <a:gd name="connsiteY2001" fmla="*/ 427236 h 906898"/>
              <a:gd name="connsiteX2002" fmla="*/ 81921 w 906898"/>
              <a:gd name="connsiteY2002" fmla="*/ 433403 h 906898"/>
              <a:gd name="connsiteX2003" fmla="*/ 75788 w 906898"/>
              <a:gd name="connsiteY2003" fmla="*/ 437515 h 906898"/>
              <a:gd name="connsiteX2004" fmla="*/ 69654 w 906898"/>
              <a:gd name="connsiteY2004" fmla="*/ 433403 h 906898"/>
              <a:gd name="connsiteX2005" fmla="*/ 69654 w 906898"/>
              <a:gd name="connsiteY2005" fmla="*/ 429292 h 906898"/>
              <a:gd name="connsiteX2006" fmla="*/ 63521 w 906898"/>
              <a:gd name="connsiteY2006" fmla="*/ 427236 h 906898"/>
              <a:gd name="connsiteX2007" fmla="*/ 63521 w 906898"/>
              <a:gd name="connsiteY2007" fmla="*/ 419013 h 906898"/>
              <a:gd name="connsiteX2008" fmla="*/ 72721 w 906898"/>
              <a:gd name="connsiteY2008" fmla="*/ 414644 h 906898"/>
              <a:gd name="connsiteX2009" fmla="*/ 857387 w 906898"/>
              <a:gd name="connsiteY2009" fmla="*/ 410853 h 906898"/>
              <a:gd name="connsiteX2010" fmla="*/ 865304 w 906898"/>
              <a:gd name="connsiteY2010" fmla="*/ 416815 h 906898"/>
              <a:gd name="connsiteX2011" fmla="*/ 865576 w 906898"/>
              <a:gd name="connsiteY2011" fmla="*/ 417223 h 906898"/>
              <a:gd name="connsiteX2012" fmla="*/ 865576 w 906898"/>
              <a:gd name="connsiteY2012" fmla="*/ 425244 h 906898"/>
              <a:gd name="connsiteX2013" fmla="*/ 871718 w 906898"/>
              <a:gd name="connsiteY2013" fmla="*/ 427300 h 906898"/>
              <a:gd name="connsiteX2014" fmla="*/ 877860 w 906898"/>
              <a:gd name="connsiteY2014" fmla="*/ 439635 h 906898"/>
              <a:gd name="connsiteX2015" fmla="*/ 873765 w 906898"/>
              <a:gd name="connsiteY2015" fmla="*/ 447858 h 906898"/>
              <a:gd name="connsiteX2016" fmla="*/ 867623 w 906898"/>
              <a:gd name="connsiteY2016" fmla="*/ 449914 h 906898"/>
              <a:gd name="connsiteX2017" fmla="*/ 869671 w 906898"/>
              <a:gd name="connsiteY2017" fmla="*/ 456082 h 906898"/>
              <a:gd name="connsiteX2018" fmla="*/ 866428 w 906898"/>
              <a:gd name="connsiteY2018" fmla="*/ 462595 h 906898"/>
              <a:gd name="connsiteX2019" fmla="*/ 863592 w 906898"/>
              <a:gd name="connsiteY2019" fmla="*/ 463807 h 906898"/>
              <a:gd name="connsiteX2020" fmla="*/ 857387 w 906898"/>
              <a:gd name="connsiteY2020" fmla="*/ 462249 h 906898"/>
              <a:gd name="connsiteX2021" fmla="*/ 857387 w 906898"/>
              <a:gd name="connsiteY2021" fmla="*/ 456082 h 906898"/>
              <a:gd name="connsiteX2022" fmla="*/ 865576 w 906898"/>
              <a:gd name="connsiteY2022" fmla="*/ 439635 h 906898"/>
              <a:gd name="connsiteX2023" fmla="*/ 853292 w 906898"/>
              <a:gd name="connsiteY2023" fmla="*/ 421132 h 906898"/>
              <a:gd name="connsiteX2024" fmla="*/ 857387 w 906898"/>
              <a:gd name="connsiteY2024" fmla="*/ 410853 h 906898"/>
              <a:gd name="connsiteX2025" fmla="*/ 792418 w 906898"/>
              <a:gd name="connsiteY2025" fmla="*/ 408399 h 906898"/>
              <a:gd name="connsiteX2026" fmla="*/ 795477 w 906898"/>
              <a:gd name="connsiteY2026" fmla="*/ 410948 h 906898"/>
              <a:gd name="connsiteX2027" fmla="*/ 795477 w 906898"/>
              <a:gd name="connsiteY2027" fmla="*/ 415027 h 906898"/>
              <a:gd name="connsiteX2028" fmla="*/ 783241 w 906898"/>
              <a:gd name="connsiteY2028" fmla="*/ 421145 h 906898"/>
              <a:gd name="connsiteX2029" fmla="*/ 789359 w 906898"/>
              <a:gd name="connsiteY2029" fmla="*/ 408909 h 906898"/>
              <a:gd name="connsiteX2030" fmla="*/ 792418 w 906898"/>
              <a:gd name="connsiteY2030" fmla="*/ 408399 h 906898"/>
              <a:gd name="connsiteX2031" fmla="*/ 881376 w 906898"/>
              <a:gd name="connsiteY2031" fmla="*/ 405264 h 906898"/>
              <a:gd name="connsiteX2032" fmla="*/ 884002 w 906898"/>
              <a:gd name="connsiteY2032" fmla="*/ 408750 h 906898"/>
              <a:gd name="connsiteX2033" fmla="*/ 888152 w 906898"/>
              <a:gd name="connsiteY2033" fmla="*/ 414948 h 906898"/>
              <a:gd name="connsiteX2034" fmla="*/ 888152 w 906898"/>
              <a:gd name="connsiteY2034" fmla="*/ 421145 h 906898"/>
              <a:gd name="connsiteX2035" fmla="*/ 886077 w 906898"/>
              <a:gd name="connsiteY2035" fmla="*/ 419079 h 906898"/>
              <a:gd name="connsiteX2036" fmla="*/ 881927 w 906898"/>
              <a:gd name="connsiteY2036" fmla="*/ 408750 h 906898"/>
              <a:gd name="connsiteX2037" fmla="*/ 879852 w 906898"/>
              <a:gd name="connsiteY2037" fmla="*/ 406684 h 906898"/>
              <a:gd name="connsiteX2038" fmla="*/ 881376 w 906898"/>
              <a:gd name="connsiteY2038" fmla="*/ 405264 h 906898"/>
              <a:gd name="connsiteX2039" fmla="*/ 872009 w 906898"/>
              <a:gd name="connsiteY2039" fmla="*/ 402693 h 906898"/>
              <a:gd name="connsiteX2040" fmla="*/ 873876 w 906898"/>
              <a:gd name="connsiteY2040" fmla="*/ 404545 h 906898"/>
              <a:gd name="connsiteX2041" fmla="*/ 872060 w 906898"/>
              <a:gd name="connsiteY2041" fmla="*/ 403259 h 906898"/>
              <a:gd name="connsiteX2042" fmla="*/ 77800 w 906898"/>
              <a:gd name="connsiteY2042" fmla="*/ 397848 h 906898"/>
              <a:gd name="connsiteX2043" fmla="*/ 79847 w 906898"/>
              <a:gd name="connsiteY2043" fmla="*/ 398610 h 906898"/>
              <a:gd name="connsiteX2044" fmla="*/ 85989 w 906898"/>
              <a:gd name="connsiteY2044" fmla="*/ 406744 h 906898"/>
              <a:gd name="connsiteX2045" fmla="*/ 85989 w 906898"/>
              <a:gd name="connsiteY2045" fmla="*/ 412845 h 906898"/>
              <a:gd name="connsiteX2046" fmla="*/ 83942 w 906898"/>
              <a:gd name="connsiteY2046" fmla="*/ 412845 h 906898"/>
              <a:gd name="connsiteX2047" fmla="*/ 83942 w 906898"/>
              <a:gd name="connsiteY2047" fmla="*/ 408778 h 906898"/>
              <a:gd name="connsiteX2048" fmla="*/ 75752 w 906898"/>
              <a:gd name="connsiteY2048" fmla="*/ 398610 h 906898"/>
              <a:gd name="connsiteX2049" fmla="*/ 77800 w 906898"/>
              <a:gd name="connsiteY2049" fmla="*/ 397848 h 906898"/>
              <a:gd name="connsiteX2050" fmla="*/ 799789 w 906898"/>
              <a:gd name="connsiteY2050" fmla="*/ 396577 h 906898"/>
              <a:gd name="connsiteX2051" fmla="*/ 803927 w 906898"/>
              <a:gd name="connsiteY2051" fmla="*/ 400694 h 906898"/>
              <a:gd name="connsiteX2052" fmla="*/ 803927 w 906898"/>
              <a:gd name="connsiteY2052" fmla="*/ 406869 h 906898"/>
              <a:gd name="connsiteX2053" fmla="*/ 810133 w 906898"/>
              <a:gd name="connsiteY2053" fmla="*/ 410986 h 906898"/>
              <a:gd name="connsiteX2054" fmla="*/ 805995 w 906898"/>
              <a:gd name="connsiteY2054" fmla="*/ 417161 h 906898"/>
              <a:gd name="connsiteX2055" fmla="*/ 799789 w 906898"/>
              <a:gd name="connsiteY2055" fmla="*/ 415102 h 906898"/>
              <a:gd name="connsiteX2056" fmla="*/ 793584 w 906898"/>
              <a:gd name="connsiteY2056" fmla="*/ 406869 h 906898"/>
              <a:gd name="connsiteX2057" fmla="*/ 785309 w 906898"/>
              <a:gd name="connsiteY2057" fmla="*/ 406869 h 906898"/>
              <a:gd name="connsiteX2058" fmla="*/ 785309 w 906898"/>
              <a:gd name="connsiteY2058" fmla="*/ 400694 h 906898"/>
              <a:gd name="connsiteX2059" fmla="*/ 789446 w 906898"/>
              <a:gd name="connsiteY2059" fmla="*/ 398635 h 906898"/>
              <a:gd name="connsiteX2060" fmla="*/ 795652 w 906898"/>
              <a:gd name="connsiteY2060" fmla="*/ 402752 h 906898"/>
              <a:gd name="connsiteX2061" fmla="*/ 799789 w 906898"/>
              <a:gd name="connsiteY2061" fmla="*/ 396577 h 906898"/>
              <a:gd name="connsiteX2062" fmla="*/ 110612 w 906898"/>
              <a:gd name="connsiteY2062" fmla="*/ 396577 h 906898"/>
              <a:gd name="connsiteX2063" fmla="*/ 114818 w 906898"/>
              <a:gd name="connsiteY2063" fmla="*/ 406869 h 906898"/>
              <a:gd name="connsiteX2064" fmla="*/ 110612 w 906898"/>
              <a:gd name="connsiteY2064" fmla="*/ 396577 h 906898"/>
              <a:gd name="connsiteX2065" fmla="*/ 868008 w 906898"/>
              <a:gd name="connsiteY2065" fmla="*/ 395797 h 906898"/>
              <a:gd name="connsiteX2066" fmla="*/ 871801 w 906898"/>
              <a:gd name="connsiteY2066" fmla="*/ 400428 h 906898"/>
              <a:gd name="connsiteX2067" fmla="*/ 872009 w 906898"/>
              <a:gd name="connsiteY2067" fmla="*/ 402693 h 906898"/>
              <a:gd name="connsiteX2068" fmla="*/ 869726 w 906898"/>
              <a:gd name="connsiteY2068" fmla="*/ 400428 h 906898"/>
              <a:gd name="connsiteX2069" fmla="*/ 865576 w 906898"/>
              <a:gd name="connsiteY2069" fmla="*/ 396311 h 906898"/>
              <a:gd name="connsiteX2070" fmla="*/ 868008 w 906898"/>
              <a:gd name="connsiteY2070" fmla="*/ 395797 h 906898"/>
              <a:gd name="connsiteX2071" fmla="*/ 855284 w 906898"/>
              <a:gd name="connsiteY2071" fmla="*/ 392261 h 906898"/>
              <a:gd name="connsiteX2072" fmla="*/ 861260 w 906898"/>
              <a:gd name="connsiteY2072" fmla="*/ 394419 h 906898"/>
              <a:gd name="connsiteX2073" fmla="*/ 855284 w 906898"/>
              <a:gd name="connsiteY2073" fmla="*/ 392261 h 906898"/>
              <a:gd name="connsiteX2074" fmla="*/ 801745 w 906898"/>
              <a:gd name="connsiteY2074" fmla="*/ 388277 h 906898"/>
              <a:gd name="connsiteX2075" fmla="*/ 811967 w 906898"/>
              <a:gd name="connsiteY2075" fmla="*/ 394440 h 906898"/>
              <a:gd name="connsiteX2076" fmla="*/ 809923 w 906898"/>
              <a:gd name="connsiteY2076" fmla="*/ 402657 h 906898"/>
              <a:gd name="connsiteX2077" fmla="*/ 814012 w 906898"/>
              <a:gd name="connsiteY2077" fmla="*/ 404711 h 906898"/>
              <a:gd name="connsiteX2078" fmla="*/ 818101 w 906898"/>
              <a:gd name="connsiteY2078" fmla="*/ 412928 h 906898"/>
              <a:gd name="connsiteX2079" fmla="*/ 814012 w 906898"/>
              <a:gd name="connsiteY2079" fmla="*/ 419091 h 906898"/>
              <a:gd name="connsiteX2080" fmla="*/ 809923 w 906898"/>
              <a:gd name="connsiteY2080" fmla="*/ 421145 h 906898"/>
              <a:gd name="connsiteX2081" fmla="*/ 811967 w 906898"/>
              <a:gd name="connsiteY2081" fmla="*/ 414982 h 906898"/>
              <a:gd name="connsiteX2082" fmla="*/ 809923 w 906898"/>
              <a:gd name="connsiteY2082" fmla="*/ 406765 h 906898"/>
              <a:gd name="connsiteX2083" fmla="*/ 807879 w 906898"/>
              <a:gd name="connsiteY2083" fmla="*/ 400603 h 906898"/>
              <a:gd name="connsiteX2084" fmla="*/ 803790 w 906898"/>
              <a:gd name="connsiteY2084" fmla="*/ 394440 h 906898"/>
              <a:gd name="connsiteX2085" fmla="*/ 795612 w 906898"/>
              <a:gd name="connsiteY2085" fmla="*/ 396494 h 906898"/>
              <a:gd name="connsiteX2086" fmla="*/ 785390 w 906898"/>
              <a:gd name="connsiteY2086" fmla="*/ 396494 h 906898"/>
              <a:gd name="connsiteX2087" fmla="*/ 781301 w 906898"/>
              <a:gd name="connsiteY2087" fmla="*/ 398548 h 906898"/>
              <a:gd name="connsiteX2088" fmla="*/ 781301 w 906898"/>
              <a:gd name="connsiteY2088" fmla="*/ 392386 h 906898"/>
              <a:gd name="connsiteX2089" fmla="*/ 793568 w 906898"/>
              <a:gd name="connsiteY2089" fmla="*/ 390332 h 906898"/>
              <a:gd name="connsiteX2090" fmla="*/ 795612 w 906898"/>
              <a:gd name="connsiteY2090" fmla="*/ 392386 h 906898"/>
              <a:gd name="connsiteX2091" fmla="*/ 801745 w 906898"/>
              <a:gd name="connsiteY2091" fmla="*/ 388277 h 906898"/>
              <a:gd name="connsiteX2092" fmla="*/ 766641 w 906898"/>
              <a:gd name="connsiteY2092" fmla="*/ 386285 h 906898"/>
              <a:gd name="connsiteX2093" fmla="*/ 770772 w 906898"/>
              <a:gd name="connsiteY2093" fmla="*/ 390390 h 906898"/>
              <a:gd name="connsiteX2094" fmla="*/ 772838 w 906898"/>
              <a:gd name="connsiteY2094" fmla="*/ 396547 h 906898"/>
              <a:gd name="connsiteX2095" fmla="*/ 781101 w 906898"/>
              <a:gd name="connsiteY2095" fmla="*/ 402704 h 906898"/>
              <a:gd name="connsiteX2096" fmla="*/ 774904 w 906898"/>
              <a:gd name="connsiteY2096" fmla="*/ 431437 h 906898"/>
              <a:gd name="connsiteX2097" fmla="*/ 772838 w 906898"/>
              <a:gd name="connsiteY2097" fmla="*/ 429385 h 906898"/>
              <a:gd name="connsiteX2098" fmla="*/ 772838 w 906898"/>
              <a:gd name="connsiteY2098" fmla="*/ 425280 h 906898"/>
              <a:gd name="connsiteX2099" fmla="*/ 774904 w 906898"/>
              <a:gd name="connsiteY2099" fmla="*/ 425280 h 906898"/>
              <a:gd name="connsiteX2100" fmla="*/ 776970 w 906898"/>
              <a:gd name="connsiteY2100" fmla="*/ 406809 h 906898"/>
              <a:gd name="connsiteX2101" fmla="*/ 772838 w 906898"/>
              <a:gd name="connsiteY2101" fmla="*/ 410914 h 906898"/>
              <a:gd name="connsiteX2102" fmla="*/ 772838 w 906898"/>
              <a:gd name="connsiteY2102" fmla="*/ 412966 h 906898"/>
              <a:gd name="connsiteX2103" fmla="*/ 770772 w 906898"/>
              <a:gd name="connsiteY2103" fmla="*/ 402704 h 906898"/>
              <a:gd name="connsiteX2104" fmla="*/ 766641 w 906898"/>
              <a:gd name="connsiteY2104" fmla="*/ 388338 h 906898"/>
              <a:gd name="connsiteX2105" fmla="*/ 766641 w 906898"/>
              <a:gd name="connsiteY2105" fmla="*/ 386285 h 906898"/>
              <a:gd name="connsiteX2106" fmla="*/ 75929 w 906898"/>
              <a:gd name="connsiteY2106" fmla="*/ 385514 h 906898"/>
              <a:gd name="connsiteX2107" fmla="*/ 81894 w 906898"/>
              <a:gd name="connsiteY2107" fmla="*/ 386031 h 906898"/>
              <a:gd name="connsiteX2108" fmla="*/ 83969 w 906898"/>
              <a:gd name="connsiteY2108" fmla="*/ 390171 h 906898"/>
              <a:gd name="connsiteX2109" fmla="*/ 86044 w 906898"/>
              <a:gd name="connsiteY2109" fmla="*/ 388101 h 906898"/>
              <a:gd name="connsiteX2110" fmla="*/ 96419 w 906898"/>
              <a:gd name="connsiteY2110" fmla="*/ 392242 h 906898"/>
              <a:gd name="connsiteX2111" fmla="*/ 96419 w 906898"/>
              <a:gd name="connsiteY2111" fmla="*/ 400522 h 906898"/>
              <a:gd name="connsiteX2112" fmla="*/ 94344 w 906898"/>
              <a:gd name="connsiteY2112" fmla="*/ 404662 h 906898"/>
              <a:gd name="connsiteX2113" fmla="*/ 100569 w 906898"/>
              <a:gd name="connsiteY2113" fmla="*/ 408802 h 906898"/>
              <a:gd name="connsiteX2114" fmla="*/ 98494 w 906898"/>
              <a:gd name="connsiteY2114" fmla="*/ 415013 h 906898"/>
              <a:gd name="connsiteX2115" fmla="*/ 94344 w 906898"/>
              <a:gd name="connsiteY2115" fmla="*/ 417083 h 906898"/>
              <a:gd name="connsiteX2116" fmla="*/ 90194 w 906898"/>
              <a:gd name="connsiteY2116" fmla="*/ 415013 h 906898"/>
              <a:gd name="connsiteX2117" fmla="*/ 86044 w 906898"/>
              <a:gd name="connsiteY2117" fmla="*/ 398452 h 906898"/>
              <a:gd name="connsiteX2118" fmla="*/ 73595 w 906898"/>
              <a:gd name="connsiteY2118" fmla="*/ 394312 h 906898"/>
              <a:gd name="connsiteX2119" fmla="*/ 71520 w 906898"/>
              <a:gd name="connsiteY2119" fmla="*/ 388101 h 906898"/>
              <a:gd name="connsiteX2120" fmla="*/ 75929 w 906898"/>
              <a:gd name="connsiteY2120" fmla="*/ 385514 h 906898"/>
              <a:gd name="connsiteX2121" fmla="*/ 828459 w 906898"/>
              <a:gd name="connsiteY2121" fmla="*/ 377985 h 906898"/>
              <a:gd name="connsiteX2122" fmla="*/ 851101 w 906898"/>
              <a:gd name="connsiteY2122" fmla="*/ 390349 h 906898"/>
              <a:gd name="connsiteX2123" fmla="*/ 851101 w 906898"/>
              <a:gd name="connsiteY2123" fmla="*/ 421259 h 906898"/>
              <a:gd name="connsiteX2124" fmla="*/ 830517 w 906898"/>
              <a:gd name="connsiteY2124" fmla="*/ 437745 h 906898"/>
              <a:gd name="connsiteX2125" fmla="*/ 826400 w 906898"/>
              <a:gd name="connsiteY2125" fmla="*/ 433623 h 906898"/>
              <a:gd name="connsiteX2126" fmla="*/ 846984 w 906898"/>
              <a:gd name="connsiteY2126" fmla="*/ 419199 h 906898"/>
              <a:gd name="connsiteX2127" fmla="*/ 844926 w 906898"/>
              <a:gd name="connsiteY2127" fmla="*/ 398592 h 906898"/>
              <a:gd name="connsiteX2128" fmla="*/ 832575 w 906898"/>
              <a:gd name="connsiteY2128" fmla="*/ 390349 h 906898"/>
              <a:gd name="connsiteX2129" fmla="*/ 832575 w 906898"/>
              <a:gd name="connsiteY2129" fmla="*/ 392410 h 906898"/>
              <a:gd name="connsiteX2130" fmla="*/ 836692 w 906898"/>
              <a:gd name="connsiteY2130" fmla="*/ 396531 h 906898"/>
              <a:gd name="connsiteX2131" fmla="*/ 832575 w 906898"/>
              <a:gd name="connsiteY2131" fmla="*/ 402713 h 906898"/>
              <a:gd name="connsiteX2132" fmla="*/ 824342 w 906898"/>
              <a:gd name="connsiteY2132" fmla="*/ 402713 h 906898"/>
              <a:gd name="connsiteX2133" fmla="*/ 822284 w 906898"/>
              <a:gd name="connsiteY2133" fmla="*/ 398592 h 906898"/>
              <a:gd name="connsiteX2134" fmla="*/ 822284 w 906898"/>
              <a:gd name="connsiteY2134" fmla="*/ 394470 h 906898"/>
              <a:gd name="connsiteX2135" fmla="*/ 818167 w 906898"/>
              <a:gd name="connsiteY2135" fmla="*/ 392410 h 906898"/>
              <a:gd name="connsiteX2136" fmla="*/ 816108 w 906898"/>
              <a:gd name="connsiteY2136" fmla="*/ 386228 h 906898"/>
              <a:gd name="connsiteX2137" fmla="*/ 828459 w 906898"/>
              <a:gd name="connsiteY2137" fmla="*/ 377985 h 906898"/>
              <a:gd name="connsiteX2138" fmla="*/ 859268 w 906898"/>
              <a:gd name="connsiteY2138" fmla="*/ 375993 h 906898"/>
              <a:gd name="connsiteX2139" fmla="*/ 861260 w 906898"/>
              <a:gd name="connsiteY2139" fmla="*/ 379977 h 906898"/>
              <a:gd name="connsiteX2140" fmla="*/ 861260 w 906898"/>
              <a:gd name="connsiteY2140" fmla="*/ 381969 h 906898"/>
              <a:gd name="connsiteX2141" fmla="*/ 859268 w 906898"/>
              <a:gd name="connsiteY2141" fmla="*/ 375993 h 906898"/>
              <a:gd name="connsiteX2142" fmla="*/ 71768 w 906898"/>
              <a:gd name="connsiteY2142" fmla="*/ 371677 h 906898"/>
              <a:gd name="connsiteX2143" fmla="*/ 73760 w 906898"/>
              <a:gd name="connsiteY2143" fmla="*/ 371677 h 906898"/>
              <a:gd name="connsiteX2144" fmla="*/ 73760 w 906898"/>
              <a:gd name="connsiteY2144" fmla="*/ 373669 h 906898"/>
              <a:gd name="connsiteX2145" fmla="*/ 71768 w 906898"/>
              <a:gd name="connsiteY2145" fmla="*/ 371677 h 906898"/>
              <a:gd name="connsiteX2146" fmla="*/ 89147 w 906898"/>
              <a:gd name="connsiteY2146" fmla="*/ 370972 h 906898"/>
              <a:gd name="connsiteX2147" fmla="*/ 90181 w 906898"/>
              <a:gd name="connsiteY2147" fmla="*/ 371744 h 906898"/>
              <a:gd name="connsiteX2148" fmla="*/ 94319 w 906898"/>
              <a:gd name="connsiteY2148" fmla="*/ 375860 h 906898"/>
              <a:gd name="connsiteX2149" fmla="*/ 94319 w 906898"/>
              <a:gd name="connsiteY2149" fmla="*/ 377919 h 906898"/>
              <a:gd name="connsiteX2150" fmla="*/ 92250 w 906898"/>
              <a:gd name="connsiteY2150" fmla="*/ 375860 h 906898"/>
              <a:gd name="connsiteX2151" fmla="*/ 94319 w 906898"/>
              <a:gd name="connsiteY2151" fmla="*/ 379977 h 906898"/>
              <a:gd name="connsiteX2152" fmla="*/ 98456 w 906898"/>
              <a:gd name="connsiteY2152" fmla="*/ 377919 h 906898"/>
              <a:gd name="connsiteX2153" fmla="*/ 106730 w 906898"/>
              <a:gd name="connsiteY2153" fmla="*/ 379977 h 906898"/>
              <a:gd name="connsiteX2154" fmla="*/ 112936 w 906898"/>
              <a:gd name="connsiteY2154" fmla="*/ 392328 h 906898"/>
              <a:gd name="connsiteX2155" fmla="*/ 104662 w 906898"/>
              <a:gd name="connsiteY2155" fmla="*/ 379977 h 906898"/>
              <a:gd name="connsiteX2156" fmla="*/ 102593 w 906898"/>
              <a:gd name="connsiteY2156" fmla="*/ 379977 h 906898"/>
              <a:gd name="connsiteX2157" fmla="*/ 108799 w 906898"/>
              <a:gd name="connsiteY2157" fmla="*/ 398503 h 906898"/>
              <a:gd name="connsiteX2158" fmla="*/ 108799 w 906898"/>
              <a:gd name="connsiteY2158" fmla="*/ 400561 h 906898"/>
              <a:gd name="connsiteX2159" fmla="*/ 112936 w 906898"/>
              <a:gd name="connsiteY2159" fmla="*/ 408795 h 906898"/>
              <a:gd name="connsiteX2160" fmla="*/ 108799 w 906898"/>
              <a:gd name="connsiteY2160" fmla="*/ 414970 h 906898"/>
              <a:gd name="connsiteX2161" fmla="*/ 108799 w 906898"/>
              <a:gd name="connsiteY2161" fmla="*/ 419087 h 906898"/>
              <a:gd name="connsiteX2162" fmla="*/ 110867 w 906898"/>
              <a:gd name="connsiteY2162" fmla="*/ 419087 h 906898"/>
              <a:gd name="connsiteX2163" fmla="*/ 110867 w 906898"/>
              <a:gd name="connsiteY2163" fmla="*/ 417028 h 906898"/>
              <a:gd name="connsiteX2164" fmla="*/ 112936 w 906898"/>
              <a:gd name="connsiteY2164" fmla="*/ 421145 h 906898"/>
              <a:gd name="connsiteX2165" fmla="*/ 112936 w 906898"/>
              <a:gd name="connsiteY2165" fmla="*/ 423203 h 906898"/>
              <a:gd name="connsiteX2166" fmla="*/ 110867 w 906898"/>
              <a:gd name="connsiteY2166" fmla="*/ 421145 h 906898"/>
              <a:gd name="connsiteX2167" fmla="*/ 106730 w 906898"/>
              <a:gd name="connsiteY2167" fmla="*/ 429378 h 906898"/>
              <a:gd name="connsiteX2168" fmla="*/ 96387 w 906898"/>
              <a:gd name="connsiteY2168" fmla="*/ 421145 h 906898"/>
              <a:gd name="connsiteX2169" fmla="*/ 104662 w 906898"/>
              <a:gd name="connsiteY2169" fmla="*/ 412911 h 906898"/>
              <a:gd name="connsiteX2170" fmla="*/ 98456 w 906898"/>
              <a:gd name="connsiteY2170" fmla="*/ 402620 h 906898"/>
              <a:gd name="connsiteX2171" fmla="*/ 96387 w 906898"/>
              <a:gd name="connsiteY2171" fmla="*/ 390269 h 906898"/>
              <a:gd name="connsiteX2172" fmla="*/ 81907 w 906898"/>
              <a:gd name="connsiteY2172" fmla="*/ 384094 h 906898"/>
              <a:gd name="connsiteX2173" fmla="*/ 71564 w 906898"/>
              <a:gd name="connsiteY2173" fmla="*/ 384094 h 906898"/>
              <a:gd name="connsiteX2174" fmla="*/ 67427 w 906898"/>
              <a:gd name="connsiteY2174" fmla="*/ 386152 h 906898"/>
              <a:gd name="connsiteX2175" fmla="*/ 59152 w 906898"/>
              <a:gd name="connsiteY2175" fmla="*/ 379977 h 906898"/>
              <a:gd name="connsiteX2176" fmla="*/ 63290 w 906898"/>
              <a:gd name="connsiteY2176" fmla="*/ 375860 h 906898"/>
              <a:gd name="connsiteX2177" fmla="*/ 65358 w 906898"/>
              <a:gd name="connsiteY2177" fmla="*/ 373802 h 906898"/>
              <a:gd name="connsiteX2178" fmla="*/ 75701 w 906898"/>
              <a:gd name="connsiteY2178" fmla="*/ 377919 h 906898"/>
              <a:gd name="connsiteX2179" fmla="*/ 77770 w 906898"/>
              <a:gd name="connsiteY2179" fmla="*/ 373802 h 906898"/>
              <a:gd name="connsiteX2180" fmla="*/ 83976 w 906898"/>
              <a:gd name="connsiteY2180" fmla="*/ 371744 h 906898"/>
              <a:gd name="connsiteX2181" fmla="*/ 90181 w 906898"/>
              <a:gd name="connsiteY2181" fmla="*/ 373802 h 906898"/>
              <a:gd name="connsiteX2182" fmla="*/ 88113 w 906898"/>
              <a:gd name="connsiteY2182" fmla="*/ 371744 h 906898"/>
              <a:gd name="connsiteX2183" fmla="*/ 89147 w 906898"/>
              <a:gd name="connsiteY2183" fmla="*/ 370972 h 906898"/>
              <a:gd name="connsiteX2184" fmla="*/ 824475 w 906898"/>
              <a:gd name="connsiteY2184" fmla="*/ 357401 h 906898"/>
              <a:gd name="connsiteX2185" fmla="*/ 838651 w 906898"/>
              <a:gd name="connsiteY2185" fmla="*/ 367693 h 906898"/>
              <a:gd name="connsiteX2186" fmla="*/ 838651 w 906898"/>
              <a:gd name="connsiteY2186" fmla="*/ 377985 h 906898"/>
              <a:gd name="connsiteX2187" fmla="*/ 836626 w 906898"/>
              <a:gd name="connsiteY2187" fmla="*/ 371810 h 906898"/>
              <a:gd name="connsiteX2188" fmla="*/ 830550 w 906898"/>
              <a:gd name="connsiteY2188" fmla="*/ 363576 h 906898"/>
              <a:gd name="connsiteX2189" fmla="*/ 822450 w 906898"/>
              <a:gd name="connsiteY2189" fmla="*/ 363576 h 906898"/>
              <a:gd name="connsiteX2190" fmla="*/ 820424 w 906898"/>
              <a:gd name="connsiteY2190" fmla="*/ 359460 h 906898"/>
              <a:gd name="connsiteX2191" fmla="*/ 824475 w 906898"/>
              <a:gd name="connsiteY2191" fmla="*/ 357401 h 906898"/>
              <a:gd name="connsiteX2192" fmla="*/ 45659 w 906898"/>
              <a:gd name="connsiteY2192" fmla="*/ 355900 h 906898"/>
              <a:gd name="connsiteX2193" fmla="*/ 48861 w 906898"/>
              <a:gd name="connsiteY2193" fmla="*/ 361338 h 906898"/>
              <a:gd name="connsiteX2194" fmla="*/ 48861 w 906898"/>
              <a:gd name="connsiteY2194" fmla="*/ 363377 h 906898"/>
              <a:gd name="connsiteX2195" fmla="*/ 46802 w 906898"/>
              <a:gd name="connsiteY2195" fmla="*/ 359299 h 906898"/>
              <a:gd name="connsiteX2196" fmla="*/ 43892 w 906898"/>
              <a:gd name="connsiteY2196" fmla="*/ 352899 h 906898"/>
              <a:gd name="connsiteX2197" fmla="*/ 44744 w 906898"/>
              <a:gd name="connsiteY2197" fmla="*/ 353180 h 906898"/>
              <a:gd name="connsiteX2198" fmla="*/ 45659 w 906898"/>
              <a:gd name="connsiteY2198" fmla="*/ 355900 h 906898"/>
              <a:gd name="connsiteX2199" fmla="*/ 42782 w 906898"/>
              <a:gd name="connsiteY2199" fmla="*/ 351013 h 906898"/>
              <a:gd name="connsiteX2200" fmla="*/ 43892 w 906898"/>
              <a:gd name="connsiteY2200" fmla="*/ 352899 h 906898"/>
              <a:gd name="connsiteX2201" fmla="*/ 39341 w 906898"/>
              <a:gd name="connsiteY2201" fmla="*/ 351396 h 906898"/>
              <a:gd name="connsiteX2202" fmla="*/ 38569 w 906898"/>
              <a:gd name="connsiteY2202" fmla="*/ 351141 h 906898"/>
              <a:gd name="connsiteX2203" fmla="*/ 42782 w 906898"/>
              <a:gd name="connsiteY2203" fmla="*/ 351013 h 906898"/>
              <a:gd name="connsiteX2204" fmla="*/ 797659 w 906898"/>
              <a:gd name="connsiteY2204" fmla="*/ 349101 h 906898"/>
              <a:gd name="connsiteX2205" fmla="*/ 820353 w 906898"/>
              <a:gd name="connsiteY2205" fmla="*/ 363455 h 906898"/>
              <a:gd name="connsiteX2206" fmla="*/ 820353 w 906898"/>
              <a:gd name="connsiteY2206" fmla="*/ 375759 h 906898"/>
              <a:gd name="connsiteX2207" fmla="*/ 812101 w 906898"/>
              <a:gd name="connsiteY2207" fmla="*/ 381911 h 906898"/>
              <a:gd name="connsiteX2208" fmla="*/ 805911 w 906898"/>
              <a:gd name="connsiteY2208" fmla="*/ 377810 h 906898"/>
              <a:gd name="connsiteX2209" fmla="*/ 799722 w 906898"/>
              <a:gd name="connsiteY2209" fmla="*/ 377810 h 906898"/>
              <a:gd name="connsiteX2210" fmla="*/ 795596 w 906898"/>
              <a:gd name="connsiteY2210" fmla="*/ 373708 h 906898"/>
              <a:gd name="connsiteX2211" fmla="*/ 795596 w 906898"/>
              <a:gd name="connsiteY2211" fmla="*/ 367557 h 906898"/>
              <a:gd name="connsiteX2212" fmla="*/ 803848 w 906898"/>
              <a:gd name="connsiteY2212" fmla="*/ 363455 h 906898"/>
              <a:gd name="connsiteX2213" fmla="*/ 812101 w 906898"/>
              <a:gd name="connsiteY2213" fmla="*/ 367557 h 906898"/>
              <a:gd name="connsiteX2214" fmla="*/ 803848 w 906898"/>
              <a:gd name="connsiteY2214" fmla="*/ 357304 h 906898"/>
              <a:gd name="connsiteX2215" fmla="*/ 779091 w 906898"/>
              <a:gd name="connsiteY2215" fmla="*/ 361405 h 906898"/>
              <a:gd name="connsiteX2216" fmla="*/ 768775 w 906898"/>
              <a:gd name="connsiteY2216" fmla="*/ 383961 h 906898"/>
              <a:gd name="connsiteX2217" fmla="*/ 764649 w 906898"/>
              <a:gd name="connsiteY2217" fmla="*/ 383961 h 906898"/>
              <a:gd name="connsiteX2218" fmla="*/ 766712 w 906898"/>
              <a:gd name="connsiteY2218" fmla="*/ 371658 h 906898"/>
              <a:gd name="connsiteX2219" fmla="*/ 797659 w 906898"/>
              <a:gd name="connsiteY2219" fmla="*/ 349101 h 906898"/>
              <a:gd name="connsiteX2220" fmla="*/ 828480 w 906898"/>
              <a:gd name="connsiteY2220" fmla="*/ 347109 h 906898"/>
              <a:gd name="connsiteX2221" fmla="*/ 836657 w 906898"/>
              <a:gd name="connsiteY2221" fmla="*/ 351204 h 906898"/>
              <a:gd name="connsiteX2222" fmla="*/ 842791 w 906898"/>
              <a:gd name="connsiteY2222" fmla="*/ 351204 h 906898"/>
              <a:gd name="connsiteX2223" fmla="*/ 846879 w 906898"/>
              <a:gd name="connsiteY2223" fmla="*/ 357346 h 906898"/>
              <a:gd name="connsiteX2224" fmla="*/ 846879 w 906898"/>
              <a:gd name="connsiteY2224" fmla="*/ 363488 h 906898"/>
              <a:gd name="connsiteX2225" fmla="*/ 850968 w 906898"/>
              <a:gd name="connsiteY2225" fmla="*/ 367583 h 906898"/>
              <a:gd name="connsiteX2226" fmla="*/ 850968 w 906898"/>
              <a:gd name="connsiteY2226" fmla="*/ 373725 h 906898"/>
              <a:gd name="connsiteX2227" fmla="*/ 848924 w 906898"/>
              <a:gd name="connsiteY2227" fmla="*/ 375772 h 906898"/>
              <a:gd name="connsiteX2228" fmla="*/ 850968 w 906898"/>
              <a:gd name="connsiteY2228" fmla="*/ 381914 h 906898"/>
              <a:gd name="connsiteX2229" fmla="*/ 848924 w 906898"/>
              <a:gd name="connsiteY2229" fmla="*/ 383961 h 906898"/>
              <a:gd name="connsiteX2230" fmla="*/ 842791 w 906898"/>
              <a:gd name="connsiteY2230" fmla="*/ 377819 h 906898"/>
              <a:gd name="connsiteX2231" fmla="*/ 836657 w 906898"/>
              <a:gd name="connsiteY2231" fmla="*/ 359394 h 906898"/>
              <a:gd name="connsiteX2232" fmla="*/ 822347 w 906898"/>
              <a:gd name="connsiteY2232" fmla="*/ 355299 h 906898"/>
              <a:gd name="connsiteX2233" fmla="*/ 816213 w 906898"/>
              <a:gd name="connsiteY2233" fmla="*/ 355299 h 906898"/>
              <a:gd name="connsiteX2234" fmla="*/ 814169 w 906898"/>
              <a:gd name="connsiteY2234" fmla="*/ 351204 h 906898"/>
              <a:gd name="connsiteX2235" fmla="*/ 820302 w 906898"/>
              <a:gd name="connsiteY2235" fmla="*/ 349157 h 906898"/>
              <a:gd name="connsiteX2236" fmla="*/ 822347 w 906898"/>
              <a:gd name="connsiteY2236" fmla="*/ 351204 h 906898"/>
              <a:gd name="connsiteX2237" fmla="*/ 828480 w 906898"/>
              <a:gd name="connsiteY2237" fmla="*/ 347109 h 906898"/>
              <a:gd name="connsiteX2238" fmla="*/ 139466 w 906898"/>
              <a:gd name="connsiteY2238" fmla="*/ 345117 h 906898"/>
              <a:gd name="connsiteX2239" fmla="*/ 143571 w 906898"/>
              <a:gd name="connsiteY2239" fmla="*/ 355315 h 906898"/>
              <a:gd name="connsiteX2240" fmla="*/ 147675 w 906898"/>
              <a:gd name="connsiteY2240" fmla="*/ 359393 h 906898"/>
              <a:gd name="connsiteX2241" fmla="*/ 151781 w 906898"/>
              <a:gd name="connsiteY2241" fmla="*/ 361433 h 906898"/>
              <a:gd name="connsiteX2242" fmla="*/ 149728 w 906898"/>
              <a:gd name="connsiteY2242" fmla="*/ 371630 h 906898"/>
              <a:gd name="connsiteX2243" fmla="*/ 141518 w 906898"/>
              <a:gd name="connsiteY2243" fmla="*/ 371630 h 906898"/>
              <a:gd name="connsiteX2244" fmla="*/ 137413 w 906898"/>
              <a:gd name="connsiteY2244" fmla="*/ 363472 h 906898"/>
              <a:gd name="connsiteX2245" fmla="*/ 137413 w 906898"/>
              <a:gd name="connsiteY2245" fmla="*/ 359393 h 906898"/>
              <a:gd name="connsiteX2246" fmla="*/ 131256 w 906898"/>
              <a:gd name="connsiteY2246" fmla="*/ 355315 h 906898"/>
              <a:gd name="connsiteX2247" fmla="*/ 131256 w 906898"/>
              <a:gd name="connsiteY2247" fmla="*/ 347157 h 906898"/>
              <a:gd name="connsiteX2248" fmla="*/ 139466 w 906898"/>
              <a:gd name="connsiteY2248" fmla="*/ 345117 h 906898"/>
              <a:gd name="connsiteX2249" fmla="*/ 124971 w 906898"/>
              <a:gd name="connsiteY2249" fmla="*/ 345117 h 906898"/>
              <a:gd name="connsiteX2250" fmla="*/ 127046 w 906898"/>
              <a:gd name="connsiteY2250" fmla="*/ 353320 h 906898"/>
              <a:gd name="connsiteX2251" fmla="*/ 135346 w 906898"/>
              <a:gd name="connsiteY2251" fmla="*/ 361522 h 906898"/>
              <a:gd name="connsiteX2252" fmla="*/ 137421 w 906898"/>
              <a:gd name="connsiteY2252" fmla="*/ 371775 h 906898"/>
              <a:gd name="connsiteX2253" fmla="*/ 147796 w 906898"/>
              <a:gd name="connsiteY2253" fmla="*/ 375876 h 906898"/>
              <a:gd name="connsiteX2254" fmla="*/ 147796 w 906898"/>
              <a:gd name="connsiteY2254" fmla="*/ 377927 h 906898"/>
              <a:gd name="connsiteX2255" fmla="*/ 135346 w 906898"/>
              <a:gd name="connsiteY2255" fmla="*/ 373826 h 906898"/>
              <a:gd name="connsiteX2256" fmla="*/ 131196 w 906898"/>
              <a:gd name="connsiteY2256" fmla="*/ 363573 h 906898"/>
              <a:gd name="connsiteX2257" fmla="*/ 124971 w 906898"/>
              <a:gd name="connsiteY2257" fmla="*/ 353320 h 906898"/>
              <a:gd name="connsiteX2258" fmla="*/ 124971 w 906898"/>
              <a:gd name="connsiteY2258" fmla="*/ 345117 h 906898"/>
              <a:gd name="connsiteX2259" fmla="*/ 30518 w 906898"/>
              <a:gd name="connsiteY2259" fmla="*/ 345117 h 906898"/>
              <a:gd name="connsiteX2260" fmla="*/ 32572 w 906898"/>
              <a:gd name="connsiteY2260" fmla="*/ 347168 h 906898"/>
              <a:gd name="connsiteX2261" fmla="*/ 31887 w 906898"/>
              <a:gd name="connsiteY2261" fmla="*/ 347168 h 906898"/>
              <a:gd name="connsiteX2262" fmla="*/ 848976 w 906898"/>
              <a:gd name="connsiteY2262" fmla="*/ 342793 h 906898"/>
              <a:gd name="connsiteX2263" fmla="*/ 855201 w 906898"/>
              <a:gd name="connsiteY2263" fmla="*/ 346920 h 906898"/>
              <a:gd name="connsiteX2264" fmla="*/ 859351 w 906898"/>
              <a:gd name="connsiteY2264" fmla="*/ 359299 h 906898"/>
              <a:gd name="connsiteX2265" fmla="*/ 863501 w 906898"/>
              <a:gd name="connsiteY2265" fmla="*/ 365488 h 906898"/>
              <a:gd name="connsiteX2266" fmla="*/ 863501 w 906898"/>
              <a:gd name="connsiteY2266" fmla="*/ 367551 h 906898"/>
              <a:gd name="connsiteX2267" fmla="*/ 855201 w 906898"/>
              <a:gd name="connsiteY2267" fmla="*/ 355172 h 906898"/>
              <a:gd name="connsiteX2268" fmla="*/ 848976 w 906898"/>
              <a:gd name="connsiteY2268" fmla="*/ 342793 h 906898"/>
              <a:gd name="connsiteX2269" fmla="*/ 112752 w 906898"/>
              <a:gd name="connsiteY2269" fmla="*/ 340801 h 906898"/>
              <a:gd name="connsiteX2270" fmla="*/ 123081 w 906898"/>
              <a:gd name="connsiteY2270" fmla="*/ 344930 h 906898"/>
              <a:gd name="connsiteX2271" fmla="*/ 121015 w 906898"/>
              <a:gd name="connsiteY2271" fmla="*/ 353186 h 906898"/>
              <a:gd name="connsiteX2272" fmla="*/ 129278 w 906898"/>
              <a:gd name="connsiteY2272" fmla="*/ 365571 h 906898"/>
              <a:gd name="connsiteX2273" fmla="*/ 141672 w 906898"/>
              <a:gd name="connsiteY2273" fmla="*/ 380020 h 906898"/>
              <a:gd name="connsiteX2274" fmla="*/ 145804 w 906898"/>
              <a:gd name="connsiteY2274" fmla="*/ 382085 h 906898"/>
              <a:gd name="connsiteX2275" fmla="*/ 143738 w 906898"/>
              <a:gd name="connsiteY2275" fmla="*/ 388277 h 906898"/>
              <a:gd name="connsiteX2276" fmla="*/ 129278 w 906898"/>
              <a:gd name="connsiteY2276" fmla="*/ 380020 h 906898"/>
              <a:gd name="connsiteX2277" fmla="*/ 127212 w 906898"/>
              <a:gd name="connsiteY2277" fmla="*/ 373828 h 906898"/>
              <a:gd name="connsiteX2278" fmla="*/ 116883 w 906898"/>
              <a:gd name="connsiteY2278" fmla="*/ 369700 h 906898"/>
              <a:gd name="connsiteX2279" fmla="*/ 114818 w 906898"/>
              <a:gd name="connsiteY2279" fmla="*/ 365571 h 906898"/>
              <a:gd name="connsiteX2280" fmla="*/ 116883 w 906898"/>
              <a:gd name="connsiteY2280" fmla="*/ 355251 h 906898"/>
              <a:gd name="connsiteX2281" fmla="*/ 112752 w 906898"/>
              <a:gd name="connsiteY2281" fmla="*/ 344930 h 906898"/>
              <a:gd name="connsiteX2282" fmla="*/ 112752 w 906898"/>
              <a:gd name="connsiteY2282" fmla="*/ 340801 h 906898"/>
              <a:gd name="connsiteX2283" fmla="*/ 756715 w 906898"/>
              <a:gd name="connsiteY2283" fmla="*/ 338109 h 906898"/>
              <a:gd name="connsiteX2284" fmla="*/ 762601 w 906898"/>
              <a:gd name="connsiteY2284" fmla="*/ 338883 h 906898"/>
              <a:gd name="connsiteX2285" fmla="*/ 764649 w 906898"/>
              <a:gd name="connsiteY2285" fmla="*/ 343015 h 906898"/>
              <a:gd name="connsiteX2286" fmla="*/ 774885 w 906898"/>
              <a:gd name="connsiteY2286" fmla="*/ 345080 h 906898"/>
              <a:gd name="connsiteX2287" fmla="*/ 776933 w 906898"/>
              <a:gd name="connsiteY2287" fmla="*/ 351278 h 906898"/>
              <a:gd name="connsiteX2288" fmla="*/ 772838 w 906898"/>
              <a:gd name="connsiteY2288" fmla="*/ 355409 h 906898"/>
              <a:gd name="connsiteX2289" fmla="*/ 766696 w 906898"/>
              <a:gd name="connsiteY2289" fmla="*/ 353344 h 906898"/>
              <a:gd name="connsiteX2290" fmla="*/ 756459 w 906898"/>
              <a:gd name="connsiteY2290" fmla="*/ 351278 h 906898"/>
              <a:gd name="connsiteX2291" fmla="*/ 752365 w 906898"/>
              <a:gd name="connsiteY2291" fmla="*/ 338883 h 906898"/>
              <a:gd name="connsiteX2292" fmla="*/ 756715 w 906898"/>
              <a:gd name="connsiteY2292" fmla="*/ 338109 h 906898"/>
              <a:gd name="connsiteX2293" fmla="*/ 832479 w 906898"/>
              <a:gd name="connsiteY2293" fmla="*/ 336879 h 906898"/>
              <a:gd name="connsiteX2294" fmla="*/ 838646 w 906898"/>
              <a:gd name="connsiteY2294" fmla="*/ 340986 h 906898"/>
              <a:gd name="connsiteX2295" fmla="*/ 846869 w 906898"/>
              <a:gd name="connsiteY2295" fmla="*/ 345093 h 906898"/>
              <a:gd name="connsiteX2296" fmla="*/ 853037 w 906898"/>
              <a:gd name="connsiteY2296" fmla="*/ 351253 h 906898"/>
              <a:gd name="connsiteX2297" fmla="*/ 853037 w 906898"/>
              <a:gd name="connsiteY2297" fmla="*/ 359467 h 906898"/>
              <a:gd name="connsiteX2298" fmla="*/ 861260 w 906898"/>
              <a:gd name="connsiteY2298" fmla="*/ 365628 h 906898"/>
              <a:gd name="connsiteX2299" fmla="*/ 857149 w 906898"/>
              <a:gd name="connsiteY2299" fmla="*/ 375895 h 906898"/>
              <a:gd name="connsiteX2300" fmla="*/ 857149 w 906898"/>
              <a:gd name="connsiteY2300" fmla="*/ 388216 h 906898"/>
              <a:gd name="connsiteX2301" fmla="*/ 853037 w 906898"/>
              <a:gd name="connsiteY2301" fmla="*/ 390269 h 906898"/>
              <a:gd name="connsiteX2302" fmla="*/ 850981 w 906898"/>
              <a:gd name="connsiteY2302" fmla="*/ 386162 h 906898"/>
              <a:gd name="connsiteX2303" fmla="*/ 855093 w 906898"/>
              <a:gd name="connsiteY2303" fmla="*/ 371788 h 906898"/>
              <a:gd name="connsiteX2304" fmla="*/ 850981 w 906898"/>
              <a:gd name="connsiteY2304" fmla="*/ 361521 h 906898"/>
              <a:gd name="connsiteX2305" fmla="*/ 848925 w 906898"/>
              <a:gd name="connsiteY2305" fmla="*/ 353307 h 906898"/>
              <a:gd name="connsiteX2306" fmla="*/ 836590 w 906898"/>
              <a:gd name="connsiteY2306" fmla="*/ 347146 h 906898"/>
              <a:gd name="connsiteX2307" fmla="*/ 828367 w 906898"/>
              <a:gd name="connsiteY2307" fmla="*/ 345093 h 906898"/>
              <a:gd name="connsiteX2308" fmla="*/ 822199 w 906898"/>
              <a:gd name="connsiteY2308" fmla="*/ 347146 h 906898"/>
              <a:gd name="connsiteX2309" fmla="*/ 809864 w 906898"/>
              <a:gd name="connsiteY2309" fmla="*/ 349200 h 906898"/>
              <a:gd name="connsiteX2310" fmla="*/ 807808 w 906898"/>
              <a:gd name="connsiteY2310" fmla="*/ 347146 h 906898"/>
              <a:gd name="connsiteX2311" fmla="*/ 816032 w 906898"/>
              <a:gd name="connsiteY2311" fmla="*/ 338932 h 906898"/>
              <a:gd name="connsiteX2312" fmla="*/ 822199 w 906898"/>
              <a:gd name="connsiteY2312" fmla="*/ 340986 h 906898"/>
              <a:gd name="connsiteX2313" fmla="*/ 832479 w 906898"/>
              <a:gd name="connsiteY2313" fmla="*/ 336879 h 906898"/>
              <a:gd name="connsiteX2314" fmla="*/ 834534 w 906898"/>
              <a:gd name="connsiteY2314" fmla="*/ 334825 h 906898"/>
              <a:gd name="connsiteX2315" fmla="*/ 838646 w 906898"/>
              <a:gd name="connsiteY2315" fmla="*/ 336879 h 906898"/>
              <a:gd name="connsiteX2316" fmla="*/ 840702 w 906898"/>
              <a:gd name="connsiteY2316" fmla="*/ 338932 h 906898"/>
              <a:gd name="connsiteX2317" fmla="*/ 840702 w 906898"/>
              <a:gd name="connsiteY2317" fmla="*/ 340986 h 906898"/>
              <a:gd name="connsiteX2318" fmla="*/ 838646 w 906898"/>
              <a:gd name="connsiteY2318" fmla="*/ 340986 h 906898"/>
              <a:gd name="connsiteX2319" fmla="*/ 836590 w 906898"/>
              <a:gd name="connsiteY2319" fmla="*/ 336879 h 906898"/>
              <a:gd name="connsiteX2320" fmla="*/ 834534 w 906898"/>
              <a:gd name="connsiteY2320" fmla="*/ 334825 h 906898"/>
              <a:gd name="connsiteX2321" fmla="*/ 752482 w 906898"/>
              <a:gd name="connsiteY2321" fmla="*/ 330510 h 906898"/>
              <a:gd name="connsiteX2322" fmla="*/ 759783 w 906898"/>
              <a:gd name="connsiteY2322" fmla="*/ 331242 h 906898"/>
              <a:gd name="connsiteX2323" fmla="*/ 760403 w 906898"/>
              <a:gd name="connsiteY2323" fmla="*/ 331552 h 906898"/>
              <a:gd name="connsiteX2324" fmla="*/ 764785 w 906898"/>
              <a:gd name="connsiteY2324" fmla="*/ 336685 h 906898"/>
              <a:gd name="connsiteX2325" fmla="*/ 772988 w 906898"/>
              <a:gd name="connsiteY2325" fmla="*/ 336685 h 906898"/>
              <a:gd name="connsiteX2326" fmla="*/ 781190 w 906898"/>
              <a:gd name="connsiteY2326" fmla="*/ 340801 h 906898"/>
              <a:gd name="connsiteX2327" fmla="*/ 783241 w 906898"/>
              <a:gd name="connsiteY2327" fmla="*/ 349035 h 906898"/>
              <a:gd name="connsiteX2328" fmla="*/ 777089 w 906898"/>
              <a:gd name="connsiteY2328" fmla="*/ 342860 h 906898"/>
              <a:gd name="connsiteX2329" fmla="*/ 766836 w 906898"/>
              <a:gd name="connsiteY2329" fmla="*/ 340801 h 906898"/>
              <a:gd name="connsiteX2330" fmla="*/ 756583 w 906898"/>
              <a:gd name="connsiteY2330" fmla="*/ 334626 h 906898"/>
              <a:gd name="connsiteX2331" fmla="*/ 748381 w 906898"/>
              <a:gd name="connsiteY2331" fmla="*/ 332568 h 906898"/>
              <a:gd name="connsiteX2332" fmla="*/ 752482 w 906898"/>
              <a:gd name="connsiteY2332" fmla="*/ 330510 h 906898"/>
              <a:gd name="connsiteX2333" fmla="*/ 779257 w 906898"/>
              <a:gd name="connsiteY2333" fmla="*/ 318226 h 906898"/>
              <a:gd name="connsiteX2334" fmla="*/ 785233 w 906898"/>
              <a:gd name="connsiteY2334" fmla="*/ 324451 h 906898"/>
              <a:gd name="connsiteX2335" fmla="*/ 785233 w 906898"/>
              <a:gd name="connsiteY2335" fmla="*/ 326526 h 906898"/>
              <a:gd name="connsiteX2336" fmla="*/ 779257 w 906898"/>
              <a:gd name="connsiteY2336" fmla="*/ 320301 h 906898"/>
              <a:gd name="connsiteX2337" fmla="*/ 779257 w 906898"/>
              <a:gd name="connsiteY2337" fmla="*/ 318226 h 906898"/>
              <a:gd name="connsiteX2338" fmla="*/ 757495 w 906898"/>
              <a:gd name="connsiteY2338" fmla="*/ 316747 h 906898"/>
              <a:gd name="connsiteX2339" fmla="*/ 758523 w 906898"/>
              <a:gd name="connsiteY2339" fmla="*/ 318288 h 906898"/>
              <a:gd name="connsiteX2340" fmla="*/ 758523 w 906898"/>
              <a:gd name="connsiteY2340" fmla="*/ 320342 h 906898"/>
              <a:gd name="connsiteX2341" fmla="*/ 760579 w 906898"/>
              <a:gd name="connsiteY2341" fmla="*/ 320342 h 906898"/>
              <a:gd name="connsiteX2342" fmla="*/ 766748 w 906898"/>
              <a:gd name="connsiteY2342" fmla="*/ 322396 h 906898"/>
              <a:gd name="connsiteX2343" fmla="*/ 779085 w 906898"/>
              <a:gd name="connsiteY2343" fmla="*/ 322396 h 906898"/>
              <a:gd name="connsiteX2344" fmla="*/ 783198 w 906898"/>
              <a:gd name="connsiteY2344" fmla="*/ 330613 h 906898"/>
              <a:gd name="connsiteX2345" fmla="*/ 785254 w 906898"/>
              <a:gd name="connsiteY2345" fmla="*/ 330613 h 906898"/>
              <a:gd name="connsiteX2346" fmla="*/ 785254 w 906898"/>
              <a:gd name="connsiteY2346" fmla="*/ 326505 h 906898"/>
              <a:gd name="connsiteX2347" fmla="*/ 787310 w 906898"/>
              <a:gd name="connsiteY2347" fmla="*/ 326505 h 906898"/>
              <a:gd name="connsiteX2348" fmla="*/ 787310 w 906898"/>
              <a:gd name="connsiteY2348" fmla="*/ 330613 h 906898"/>
              <a:gd name="connsiteX2349" fmla="*/ 785254 w 906898"/>
              <a:gd name="connsiteY2349" fmla="*/ 332667 h 906898"/>
              <a:gd name="connsiteX2350" fmla="*/ 785254 w 906898"/>
              <a:gd name="connsiteY2350" fmla="*/ 334722 h 906898"/>
              <a:gd name="connsiteX2351" fmla="*/ 791423 w 906898"/>
              <a:gd name="connsiteY2351" fmla="*/ 332667 h 906898"/>
              <a:gd name="connsiteX2352" fmla="*/ 793479 w 906898"/>
              <a:gd name="connsiteY2352" fmla="*/ 334722 h 906898"/>
              <a:gd name="connsiteX2353" fmla="*/ 805816 w 906898"/>
              <a:gd name="connsiteY2353" fmla="*/ 347047 h 906898"/>
              <a:gd name="connsiteX2354" fmla="*/ 797591 w 906898"/>
              <a:gd name="connsiteY2354" fmla="*/ 342939 h 906898"/>
              <a:gd name="connsiteX2355" fmla="*/ 795535 w 906898"/>
              <a:gd name="connsiteY2355" fmla="*/ 342939 h 906898"/>
              <a:gd name="connsiteX2356" fmla="*/ 785254 w 906898"/>
              <a:gd name="connsiteY2356" fmla="*/ 347047 h 906898"/>
              <a:gd name="connsiteX2357" fmla="*/ 783198 w 906898"/>
              <a:gd name="connsiteY2357" fmla="*/ 340884 h 906898"/>
              <a:gd name="connsiteX2358" fmla="*/ 766748 w 906898"/>
              <a:gd name="connsiteY2358" fmla="*/ 334722 h 906898"/>
              <a:gd name="connsiteX2359" fmla="*/ 760403 w 906898"/>
              <a:gd name="connsiteY2359" fmla="*/ 331552 h 906898"/>
              <a:gd name="connsiteX2360" fmla="*/ 760172 w 906898"/>
              <a:gd name="connsiteY2360" fmla="*/ 331282 h 906898"/>
              <a:gd name="connsiteX2361" fmla="*/ 759783 w 906898"/>
              <a:gd name="connsiteY2361" fmla="*/ 331242 h 906898"/>
              <a:gd name="connsiteX2362" fmla="*/ 754410 w 906898"/>
              <a:gd name="connsiteY2362" fmla="*/ 328559 h 906898"/>
              <a:gd name="connsiteX2363" fmla="*/ 748242 w 906898"/>
              <a:gd name="connsiteY2363" fmla="*/ 328559 h 906898"/>
              <a:gd name="connsiteX2364" fmla="*/ 746185 w 906898"/>
              <a:gd name="connsiteY2364" fmla="*/ 320342 h 906898"/>
              <a:gd name="connsiteX2365" fmla="*/ 756467 w 906898"/>
              <a:gd name="connsiteY2365" fmla="*/ 318288 h 906898"/>
              <a:gd name="connsiteX2366" fmla="*/ 757495 w 906898"/>
              <a:gd name="connsiteY2366" fmla="*/ 316747 h 906898"/>
              <a:gd name="connsiteX2367" fmla="*/ 121070 w 906898"/>
              <a:gd name="connsiteY2367" fmla="*/ 299634 h 906898"/>
              <a:gd name="connsiteX2368" fmla="*/ 125165 w 906898"/>
              <a:gd name="connsiteY2368" fmla="*/ 303769 h 906898"/>
              <a:gd name="connsiteX2369" fmla="*/ 127212 w 906898"/>
              <a:gd name="connsiteY2369" fmla="*/ 309971 h 906898"/>
              <a:gd name="connsiteX2370" fmla="*/ 131307 w 906898"/>
              <a:gd name="connsiteY2370" fmla="*/ 312038 h 906898"/>
              <a:gd name="connsiteX2371" fmla="*/ 131307 w 906898"/>
              <a:gd name="connsiteY2371" fmla="*/ 322376 h 906898"/>
              <a:gd name="connsiteX2372" fmla="*/ 125165 w 906898"/>
              <a:gd name="connsiteY2372" fmla="*/ 324443 h 906898"/>
              <a:gd name="connsiteX2373" fmla="*/ 119023 w 906898"/>
              <a:gd name="connsiteY2373" fmla="*/ 318241 h 906898"/>
              <a:gd name="connsiteX2374" fmla="*/ 116976 w 906898"/>
              <a:gd name="connsiteY2374" fmla="*/ 312038 h 906898"/>
              <a:gd name="connsiteX2375" fmla="*/ 112881 w 906898"/>
              <a:gd name="connsiteY2375" fmla="*/ 318241 h 906898"/>
              <a:gd name="connsiteX2376" fmla="*/ 123118 w 906898"/>
              <a:gd name="connsiteY2376" fmla="*/ 334780 h 906898"/>
              <a:gd name="connsiteX2377" fmla="*/ 133354 w 906898"/>
              <a:gd name="connsiteY2377" fmla="*/ 338915 h 906898"/>
              <a:gd name="connsiteX2378" fmla="*/ 159970 w 906898"/>
              <a:gd name="connsiteY2378" fmla="*/ 326511 h 906898"/>
              <a:gd name="connsiteX2379" fmla="*/ 164065 w 906898"/>
              <a:gd name="connsiteY2379" fmla="*/ 330645 h 906898"/>
              <a:gd name="connsiteX2380" fmla="*/ 147685 w 906898"/>
              <a:gd name="connsiteY2380" fmla="*/ 340983 h 906898"/>
              <a:gd name="connsiteX2381" fmla="*/ 127212 w 906898"/>
              <a:gd name="connsiteY2381" fmla="*/ 343050 h 906898"/>
              <a:gd name="connsiteX2382" fmla="*/ 114928 w 906898"/>
              <a:gd name="connsiteY2382" fmla="*/ 338915 h 906898"/>
              <a:gd name="connsiteX2383" fmla="*/ 112881 w 906898"/>
              <a:gd name="connsiteY2383" fmla="*/ 334780 h 906898"/>
              <a:gd name="connsiteX2384" fmla="*/ 106739 w 906898"/>
              <a:gd name="connsiteY2384" fmla="*/ 330645 h 906898"/>
              <a:gd name="connsiteX2385" fmla="*/ 108786 w 906898"/>
              <a:gd name="connsiteY2385" fmla="*/ 303769 h 906898"/>
              <a:gd name="connsiteX2386" fmla="*/ 121070 w 906898"/>
              <a:gd name="connsiteY2386" fmla="*/ 299634 h 906898"/>
              <a:gd name="connsiteX2387" fmla="*/ 814116 w 906898"/>
              <a:gd name="connsiteY2387" fmla="*/ 297642 h 906898"/>
              <a:gd name="connsiteX2388" fmla="*/ 816108 w 906898"/>
              <a:gd name="connsiteY2388" fmla="*/ 297642 h 906898"/>
              <a:gd name="connsiteX2389" fmla="*/ 814116 w 906898"/>
              <a:gd name="connsiteY2389" fmla="*/ 299634 h 906898"/>
              <a:gd name="connsiteX2390" fmla="*/ 814116 w 906898"/>
              <a:gd name="connsiteY2390" fmla="*/ 297642 h 906898"/>
              <a:gd name="connsiteX2391" fmla="*/ 96419 w 906898"/>
              <a:gd name="connsiteY2391" fmla="*/ 287350 h 906898"/>
              <a:gd name="connsiteX2392" fmla="*/ 98494 w 906898"/>
              <a:gd name="connsiteY2392" fmla="*/ 289408 h 906898"/>
              <a:gd name="connsiteX2393" fmla="*/ 92269 w 906898"/>
              <a:gd name="connsiteY2393" fmla="*/ 299700 h 906898"/>
              <a:gd name="connsiteX2394" fmla="*/ 102644 w 906898"/>
              <a:gd name="connsiteY2394" fmla="*/ 312050 h 906898"/>
              <a:gd name="connsiteX2395" fmla="*/ 100569 w 906898"/>
              <a:gd name="connsiteY2395" fmla="*/ 316167 h 906898"/>
              <a:gd name="connsiteX2396" fmla="*/ 94344 w 906898"/>
              <a:gd name="connsiteY2396" fmla="*/ 312050 h 906898"/>
              <a:gd name="connsiteX2397" fmla="*/ 90194 w 906898"/>
              <a:gd name="connsiteY2397" fmla="*/ 295583 h 906898"/>
              <a:gd name="connsiteX2398" fmla="*/ 96419 w 906898"/>
              <a:gd name="connsiteY2398" fmla="*/ 287350 h 906898"/>
              <a:gd name="connsiteX2399" fmla="*/ 822416 w 906898"/>
              <a:gd name="connsiteY2399" fmla="*/ 285358 h 906898"/>
              <a:gd name="connsiteX2400" fmla="*/ 824408 w 906898"/>
              <a:gd name="connsiteY2400" fmla="*/ 287460 h 906898"/>
              <a:gd name="connsiteX2401" fmla="*/ 822416 w 906898"/>
              <a:gd name="connsiteY2401" fmla="*/ 291666 h 906898"/>
              <a:gd name="connsiteX2402" fmla="*/ 822416 w 906898"/>
              <a:gd name="connsiteY2402" fmla="*/ 285358 h 906898"/>
              <a:gd name="connsiteX2403" fmla="*/ 153828 w 906898"/>
              <a:gd name="connsiteY2403" fmla="*/ 285358 h 906898"/>
              <a:gd name="connsiteX2404" fmla="*/ 164065 w 906898"/>
              <a:gd name="connsiteY2404" fmla="*/ 287416 h 906898"/>
              <a:gd name="connsiteX2405" fmla="*/ 155875 w 906898"/>
              <a:gd name="connsiteY2405" fmla="*/ 293591 h 906898"/>
              <a:gd name="connsiteX2406" fmla="*/ 151781 w 906898"/>
              <a:gd name="connsiteY2406" fmla="*/ 289474 h 906898"/>
              <a:gd name="connsiteX2407" fmla="*/ 153828 w 906898"/>
              <a:gd name="connsiteY2407" fmla="*/ 285358 h 906898"/>
              <a:gd name="connsiteX2408" fmla="*/ 182835 w 906898"/>
              <a:gd name="connsiteY2408" fmla="*/ 283366 h 906898"/>
              <a:gd name="connsiteX2409" fmla="*/ 186972 w 906898"/>
              <a:gd name="connsiteY2409" fmla="*/ 285418 h 906898"/>
              <a:gd name="connsiteX2410" fmla="*/ 170423 w 906898"/>
              <a:gd name="connsiteY2410" fmla="*/ 307994 h 906898"/>
              <a:gd name="connsiteX2411" fmla="*/ 168355 w 906898"/>
              <a:gd name="connsiteY2411" fmla="*/ 320308 h 906898"/>
              <a:gd name="connsiteX2412" fmla="*/ 162149 w 906898"/>
              <a:gd name="connsiteY2412" fmla="*/ 324413 h 906898"/>
              <a:gd name="connsiteX2413" fmla="*/ 162149 w 906898"/>
              <a:gd name="connsiteY2413" fmla="*/ 316203 h 906898"/>
              <a:gd name="connsiteX2414" fmla="*/ 164218 w 906898"/>
              <a:gd name="connsiteY2414" fmla="*/ 312099 h 906898"/>
              <a:gd name="connsiteX2415" fmla="*/ 160080 w 906898"/>
              <a:gd name="connsiteY2415" fmla="*/ 301837 h 906898"/>
              <a:gd name="connsiteX2416" fmla="*/ 168355 w 906898"/>
              <a:gd name="connsiteY2416" fmla="*/ 287470 h 906898"/>
              <a:gd name="connsiteX2417" fmla="*/ 182835 w 906898"/>
              <a:gd name="connsiteY2417" fmla="*/ 283366 h 906898"/>
              <a:gd name="connsiteX2418" fmla="*/ 147759 w 906898"/>
              <a:gd name="connsiteY2418" fmla="*/ 277058 h 906898"/>
              <a:gd name="connsiteX2419" fmla="*/ 149825 w 906898"/>
              <a:gd name="connsiteY2419" fmla="*/ 285332 h 906898"/>
              <a:gd name="connsiteX2420" fmla="*/ 149825 w 906898"/>
              <a:gd name="connsiteY2420" fmla="*/ 291538 h 906898"/>
              <a:gd name="connsiteX2421" fmla="*/ 158088 w 906898"/>
              <a:gd name="connsiteY2421" fmla="*/ 297744 h 906898"/>
              <a:gd name="connsiteX2422" fmla="*/ 156023 w 906898"/>
              <a:gd name="connsiteY2422" fmla="*/ 303950 h 906898"/>
              <a:gd name="connsiteX2423" fmla="*/ 149825 w 906898"/>
              <a:gd name="connsiteY2423" fmla="*/ 297744 h 906898"/>
              <a:gd name="connsiteX2424" fmla="*/ 141562 w 906898"/>
              <a:gd name="connsiteY2424" fmla="*/ 297744 h 906898"/>
              <a:gd name="connsiteX2425" fmla="*/ 139496 w 906898"/>
              <a:gd name="connsiteY2425" fmla="*/ 291538 h 906898"/>
              <a:gd name="connsiteX2426" fmla="*/ 143627 w 906898"/>
              <a:gd name="connsiteY2426" fmla="*/ 285332 h 906898"/>
              <a:gd name="connsiteX2427" fmla="*/ 143627 w 906898"/>
              <a:gd name="connsiteY2427" fmla="*/ 279126 h 906898"/>
              <a:gd name="connsiteX2428" fmla="*/ 147759 w 906898"/>
              <a:gd name="connsiteY2428" fmla="*/ 277058 h 906898"/>
              <a:gd name="connsiteX2429" fmla="*/ 92269 w 906898"/>
              <a:gd name="connsiteY2429" fmla="*/ 277058 h 906898"/>
              <a:gd name="connsiteX2430" fmla="*/ 94344 w 906898"/>
              <a:gd name="connsiteY2430" fmla="*/ 283241 h 906898"/>
              <a:gd name="connsiteX2431" fmla="*/ 86044 w 906898"/>
              <a:gd name="connsiteY2431" fmla="*/ 303853 h 906898"/>
              <a:gd name="connsiteX2432" fmla="*/ 100569 w 906898"/>
              <a:gd name="connsiteY2432" fmla="*/ 320342 h 906898"/>
              <a:gd name="connsiteX2433" fmla="*/ 102644 w 906898"/>
              <a:gd name="connsiteY2433" fmla="*/ 324464 h 906898"/>
              <a:gd name="connsiteX2434" fmla="*/ 98494 w 906898"/>
              <a:gd name="connsiteY2434" fmla="*/ 324464 h 906898"/>
              <a:gd name="connsiteX2435" fmla="*/ 94344 w 906898"/>
              <a:gd name="connsiteY2435" fmla="*/ 320342 h 906898"/>
              <a:gd name="connsiteX2436" fmla="*/ 88119 w 906898"/>
              <a:gd name="connsiteY2436" fmla="*/ 320342 h 906898"/>
              <a:gd name="connsiteX2437" fmla="*/ 86044 w 906898"/>
              <a:gd name="connsiteY2437" fmla="*/ 310036 h 906898"/>
              <a:gd name="connsiteX2438" fmla="*/ 79819 w 906898"/>
              <a:gd name="connsiteY2438" fmla="*/ 305914 h 906898"/>
              <a:gd name="connsiteX2439" fmla="*/ 81894 w 906898"/>
              <a:gd name="connsiteY2439" fmla="*/ 297669 h 906898"/>
              <a:gd name="connsiteX2440" fmla="*/ 81894 w 906898"/>
              <a:gd name="connsiteY2440" fmla="*/ 289425 h 906898"/>
              <a:gd name="connsiteX2441" fmla="*/ 88119 w 906898"/>
              <a:gd name="connsiteY2441" fmla="*/ 285302 h 906898"/>
              <a:gd name="connsiteX2442" fmla="*/ 90194 w 906898"/>
              <a:gd name="connsiteY2442" fmla="*/ 279119 h 906898"/>
              <a:gd name="connsiteX2443" fmla="*/ 92269 w 906898"/>
              <a:gd name="connsiteY2443" fmla="*/ 277058 h 906898"/>
              <a:gd name="connsiteX2444" fmla="*/ 771012 w 906898"/>
              <a:gd name="connsiteY2444" fmla="*/ 275066 h 906898"/>
              <a:gd name="connsiteX2445" fmla="*/ 779201 w 906898"/>
              <a:gd name="connsiteY2445" fmla="*/ 275066 h 906898"/>
              <a:gd name="connsiteX2446" fmla="*/ 783296 w 906898"/>
              <a:gd name="connsiteY2446" fmla="*/ 281241 h 906898"/>
              <a:gd name="connsiteX2447" fmla="*/ 791485 w 906898"/>
              <a:gd name="connsiteY2447" fmla="*/ 283299 h 906898"/>
              <a:gd name="connsiteX2448" fmla="*/ 799674 w 906898"/>
              <a:gd name="connsiteY2448" fmla="*/ 279183 h 906898"/>
              <a:gd name="connsiteX2449" fmla="*/ 805816 w 906898"/>
              <a:gd name="connsiteY2449" fmla="*/ 283299 h 906898"/>
              <a:gd name="connsiteX2450" fmla="*/ 803769 w 906898"/>
              <a:gd name="connsiteY2450" fmla="*/ 291533 h 906898"/>
              <a:gd name="connsiteX2451" fmla="*/ 795580 w 906898"/>
              <a:gd name="connsiteY2451" fmla="*/ 289474 h 906898"/>
              <a:gd name="connsiteX2452" fmla="*/ 789438 w 906898"/>
              <a:gd name="connsiteY2452" fmla="*/ 295650 h 906898"/>
              <a:gd name="connsiteX2453" fmla="*/ 779201 w 906898"/>
              <a:gd name="connsiteY2453" fmla="*/ 289474 h 906898"/>
              <a:gd name="connsiteX2454" fmla="*/ 777154 w 906898"/>
              <a:gd name="connsiteY2454" fmla="*/ 285358 h 906898"/>
              <a:gd name="connsiteX2455" fmla="*/ 773059 w 906898"/>
              <a:gd name="connsiteY2455" fmla="*/ 285358 h 906898"/>
              <a:gd name="connsiteX2456" fmla="*/ 768965 w 906898"/>
              <a:gd name="connsiteY2456" fmla="*/ 279183 h 906898"/>
              <a:gd name="connsiteX2457" fmla="*/ 771012 w 906898"/>
              <a:gd name="connsiteY2457" fmla="*/ 275066 h 906898"/>
              <a:gd name="connsiteX2458" fmla="*/ 783282 w 906898"/>
              <a:gd name="connsiteY2458" fmla="*/ 273074 h 906898"/>
              <a:gd name="connsiteX2459" fmla="*/ 787349 w 906898"/>
              <a:gd name="connsiteY2459" fmla="*/ 275149 h 906898"/>
              <a:gd name="connsiteX2460" fmla="*/ 797517 w 906898"/>
              <a:gd name="connsiteY2460" fmla="*/ 277224 h 906898"/>
              <a:gd name="connsiteX2461" fmla="*/ 791416 w 906898"/>
              <a:gd name="connsiteY2461" fmla="*/ 281374 h 906898"/>
              <a:gd name="connsiteX2462" fmla="*/ 783282 w 906898"/>
              <a:gd name="connsiteY2462" fmla="*/ 275149 h 906898"/>
              <a:gd name="connsiteX2463" fmla="*/ 783282 w 906898"/>
              <a:gd name="connsiteY2463" fmla="*/ 273074 h 906898"/>
              <a:gd name="connsiteX2464" fmla="*/ 143646 w 906898"/>
              <a:gd name="connsiteY2464" fmla="*/ 270050 h 906898"/>
              <a:gd name="connsiteX2465" fmla="*/ 147772 w 906898"/>
              <a:gd name="connsiteY2465" fmla="*/ 270825 h 906898"/>
              <a:gd name="connsiteX2466" fmla="*/ 143646 w 906898"/>
              <a:gd name="connsiteY2466" fmla="*/ 274960 h 906898"/>
              <a:gd name="connsiteX2467" fmla="*/ 139520 w 906898"/>
              <a:gd name="connsiteY2467" fmla="*/ 279095 h 906898"/>
              <a:gd name="connsiteX2468" fmla="*/ 139520 w 906898"/>
              <a:gd name="connsiteY2468" fmla="*/ 287365 h 906898"/>
              <a:gd name="connsiteX2469" fmla="*/ 137457 w 906898"/>
              <a:gd name="connsiteY2469" fmla="*/ 293567 h 906898"/>
              <a:gd name="connsiteX2470" fmla="*/ 141583 w 906898"/>
              <a:gd name="connsiteY2470" fmla="*/ 301837 h 906898"/>
              <a:gd name="connsiteX2471" fmla="*/ 147772 w 906898"/>
              <a:gd name="connsiteY2471" fmla="*/ 301837 h 906898"/>
              <a:gd name="connsiteX2472" fmla="*/ 158089 w 906898"/>
              <a:gd name="connsiteY2472" fmla="*/ 308039 h 906898"/>
              <a:gd name="connsiteX2473" fmla="*/ 158089 w 906898"/>
              <a:gd name="connsiteY2473" fmla="*/ 312174 h 906898"/>
              <a:gd name="connsiteX2474" fmla="*/ 147772 w 906898"/>
              <a:gd name="connsiteY2474" fmla="*/ 310107 h 906898"/>
              <a:gd name="connsiteX2475" fmla="*/ 143646 w 906898"/>
              <a:gd name="connsiteY2475" fmla="*/ 305972 h 906898"/>
              <a:gd name="connsiteX2476" fmla="*/ 135393 w 906898"/>
              <a:gd name="connsiteY2476" fmla="*/ 303904 h 906898"/>
              <a:gd name="connsiteX2477" fmla="*/ 131267 w 906898"/>
              <a:gd name="connsiteY2477" fmla="*/ 289432 h 906898"/>
              <a:gd name="connsiteX2478" fmla="*/ 135393 w 906898"/>
              <a:gd name="connsiteY2478" fmla="*/ 283230 h 906898"/>
              <a:gd name="connsiteX2479" fmla="*/ 139520 w 906898"/>
              <a:gd name="connsiteY2479" fmla="*/ 270825 h 906898"/>
              <a:gd name="connsiteX2480" fmla="*/ 143646 w 906898"/>
              <a:gd name="connsiteY2480" fmla="*/ 270050 h 906898"/>
              <a:gd name="connsiteX2481" fmla="*/ 758486 w 906898"/>
              <a:gd name="connsiteY2481" fmla="*/ 268758 h 906898"/>
              <a:gd name="connsiteX2482" fmla="*/ 766744 w 906898"/>
              <a:gd name="connsiteY2482" fmla="*/ 274943 h 906898"/>
              <a:gd name="connsiteX2483" fmla="*/ 766744 w 906898"/>
              <a:gd name="connsiteY2483" fmla="*/ 277005 h 906898"/>
              <a:gd name="connsiteX2484" fmla="*/ 772938 w 906898"/>
              <a:gd name="connsiteY2484" fmla="*/ 287315 h 906898"/>
              <a:gd name="connsiteX2485" fmla="*/ 777067 w 906898"/>
              <a:gd name="connsiteY2485" fmla="*/ 289377 h 906898"/>
              <a:gd name="connsiteX2486" fmla="*/ 787391 w 906898"/>
              <a:gd name="connsiteY2486" fmla="*/ 297624 h 906898"/>
              <a:gd name="connsiteX2487" fmla="*/ 795649 w 906898"/>
              <a:gd name="connsiteY2487" fmla="*/ 293500 h 906898"/>
              <a:gd name="connsiteX2488" fmla="*/ 805972 w 906898"/>
              <a:gd name="connsiteY2488" fmla="*/ 291438 h 906898"/>
              <a:gd name="connsiteX2489" fmla="*/ 810101 w 906898"/>
              <a:gd name="connsiteY2489" fmla="*/ 283191 h 906898"/>
              <a:gd name="connsiteX2490" fmla="*/ 818360 w 906898"/>
              <a:gd name="connsiteY2490" fmla="*/ 285253 h 906898"/>
              <a:gd name="connsiteX2491" fmla="*/ 820424 w 906898"/>
              <a:gd name="connsiteY2491" fmla="*/ 291438 h 906898"/>
              <a:gd name="connsiteX2492" fmla="*/ 816295 w 906898"/>
              <a:gd name="connsiteY2492" fmla="*/ 295562 h 906898"/>
              <a:gd name="connsiteX2493" fmla="*/ 812166 w 906898"/>
              <a:gd name="connsiteY2493" fmla="*/ 295562 h 906898"/>
              <a:gd name="connsiteX2494" fmla="*/ 812166 w 906898"/>
              <a:gd name="connsiteY2494" fmla="*/ 299686 h 906898"/>
              <a:gd name="connsiteX2495" fmla="*/ 805972 w 906898"/>
              <a:gd name="connsiteY2495" fmla="*/ 305872 h 906898"/>
              <a:gd name="connsiteX2496" fmla="*/ 799778 w 906898"/>
              <a:gd name="connsiteY2496" fmla="*/ 305872 h 906898"/>
              <a:gd name="connsiteX2497" fmla="*/ 793585 w 906898"/>
              <a:gd name="connsiteY2497" fmla="*/ 303810 h 906898"/>
              <a:gd name="connsiteX2498" fmla="*/ 783261 w 906898"/>
              <a:gd name="connsiteY2498" fmla="*/ 307933 h 906898"/>
              <a:gd name="connsiteX2499" fmla="*/ 775003 w 906898"/>
              <a:gd name="connsiteY2499" fmla="*/ 301748 h 906898"/>
              <a:gd name="connsiteX2500" fmla="*/ 772938 w 906898"/>
              <a:gd name="connsiteY2500" fmla="*/ 297624 h 906898"/>
              <a:gd name="connsiteX2501" fmla="*/ 764680 w 906898"/>
              <a:gd name="connsiteY2501" fmla="*/ 295562 h 906898"/>
              <a:gd name="connsiteX2502" fmla="*/ 760551 w 906898"/>
              <a:gd name="connsiteY2502" fmla="*/ 285253 h 906898"/>
              <a:gd name="connsiteX2503" fmla="*/ 760551 w 906898"/>
              <a:gd name="connsiteY2503" fmla="*/ 281129 h 906898"/>
              <a:gd name="connsiteX2504" fmla="*/ 754357 w 906898"/>
              <a:gd name="connsiteY2504" fmla="*/ 274943 h 906898"/>
              <a:gd name="connsiteX2505" fmla="*/ 758486 w 906898"/>
              <a:gd name="connsiteY2505" fmla="*/ 268758 h 906898"/>
              <a:gd name="connsiteX2506" fmla="*/ 90176 w 906898"/>
              <a:gd name="connsiteY2506" fmla="*/ 268570 h 906898"/>
              <a:gd name="connsiteX2507" fmla="*/ 94307 w 906898"/>
              <a:gd name="connsiteY2507" fmla="*/ 270890 h 906898"/>
              <a:gd name="connsiteX2508" fmla="*/ 92242 w 906898"/>
              <a:gd name="connsiteY2508" fmla="*/ 275015 h 906898"/>
              <a:gd name="connsiteX2509" fmla="*/ 86044 w 906898"/>
              <a:gd name="connsiteY2509" fmla="*/ 281203 h 906898"/>
              <a:gd name="connsiteX2510" fmla="*/ 77781 w 906898"/>
              <a:gd name="connsiteY2510" fmla="*/ 293577 h 906898"/>
              <a:gd name="connsiteX2511" fmla="*/ 79847 w 906898"/>
              <a:gd name="connsiteY2511" fmla="*/ 297702 h 906898"/>
              <a:gd name="connsiteX2512" fmla="*/ 75716 w 906898"/>
              <a:gd name="connsiteY2512" fmla="*/ 305952 h 906898"/>
              <a:gd name="connsiteX2513" fmla="*/ 81913 w 906898"/>
              <a:gd name="connsiteY2513" fmla="*/ 312139 h 906898"/>
              <a:gd name="connsiteX2514" fmla="*/ 88110 w 906898"/>
              <a:gd name="connsiteY2514" fmla="*/ 322451 h 906898"/>
              <a:gd name="connsiteX2515" fmla="*/ 92242 w 906898"/>
              <a:gd name="connsiteY2515" fmla="*/ 322451 h 906898"/>
              <a:gd name="connsiteX2516" fmla="*/ 104636 w 906898"/>
              <a:gd name="connsiteY2516" fmla="*/ 328638 h 906898"/>
              <a:gd name="connsiteX2517" fmla="*/ 104636 w 906898"/>
              <a:gd name="connsiteY2517" fmla="*/ 332763 h 906898"/>
              <a:gd name="connsiteX2518" fmla="*/ 98439 w 906898"/>
              <a:gd name="connsiteY2518" fmla="*/ 334825 h 906898"/>
              <a:gd name="connsiteX2519" fmla="*/ 94307 w 906898"/>
              <a:gd name="connsiteY2519" fmla="*/ 330700 h 906898"/>
              <a:gd name="connsiteX2520" fmla="*/ 90176 w 906898"/>
              <a:gd name="connsiteY2520" fmla="*/ 326576 h 906898"/>
              <a:gd name="connsiteX2521" fmla="*/ 79847 w 906898"/>
              <a:gd name="connsiteY2521" fmla="*/ 324513 h 906898"/>
              <a:gd name="connsiteX2522" fmla="*/ 77781 w 906898"/>
              <a:gd name="connsiteY2522" fmla="*/ 314201 h 906898"/>
              <a:gd name="connsiteX2523" fmla="*/ 69518 w 906898"/>
              <a:gd name="connsiteY2523" fmla="*/ 308014 h 906898"/>
              <a:gd name="connsiteX2524" fmla="*/ 69518 w 906898"/>
              <a:gd name="connsiteY2524" fmla="*/ 297702 h 906898"/>
              <a:gd name="connsiteX2525" fmla="*/ 73650 w 906898"/>
              <a:gd name="connsiteY2525" fmla="*/ 295639 h 906898"/>
              <a:gd name="connsiteX2526" fmla="*/ 73650 w 906898"/>
              <a:gd name="connsiteY2526" fmla="*/ 285327 h 906898"/>
              <a:gd name="connsiteX2527" fmla="*/ 77781 w 906898"/>
              <a:gd name="connsiteY2527" fmla="*/ 279140 h 906898"/>
              <a:gd name="connsiteX2528" fmla="*/ 83979 w 906898"/>
              <a:gd name="connsiteY2528" fmla="*/ 275015 h 906898"/>
              <a:gd name="connsiteX2529" fmla="*/ 86044 w 906898"/>
              <a:gd name="connsiteY2529" fmla="*/ 272953 h 906898"/>
              <a:gd name="connsiteX2530" fmla="*/ 86044 w 906898"/>
              <a:gd name="connsiteY2530" fmla="*/ 270890 h 906898"/>
              <a:gd name="connsiteX2531" fmla="*/ 90176 w 906898"/>
              <a:gd name="connsiteY2531" fmla="*/ 268570 h 906898"/>
              <a:gd name="connsiteX2532" fmla="*/ 127101 w 906898"/>
              <a:gd name="connsiteY2532" fmla="*/ 244190 h 906898"/>
              <a:gd name="connsiteX2533" fmla="*/ 141433 w 906898"/>
              <a:gd name="connsiteY2533" fmla="*/ 248301 h 906898"/>
              <a:gd name="connsiteX2534" fmla="*/ 141433 w 906898"/>
              <a:gd name="connsiteY2534" fmla="*/ 250357 h 906898"/>
              <a:gd name="connsiteX2535" fmla="*/ 135291 w 906898"/>
              <a:gd name="connsiteY2535" fmla="*/ 250357 h 906898"/>
              <a:gd name="connsiteX2536" fmla="*/ 131196 w 906898"/>
              <a:gd name="connsiteY2536" fmla="*/ 250357 h 906898"/>
              <a:gd name="connsiteX2537" fmla="*/ 114818 w 906898"/>
              <a:gd name="connsiteY2537" fmla="*/ 254469 h 906898"/>
              <a:gd name="connsiteX2538" fmla="*/ 104581 w 906898"/>
              <a:gd name="connsiteY2538" fmla="*/ 272972 h 906898"/>
              <a:gd name="connsiteX2539" fmla="*/ 110723 w 906898"/>
              <a:gd name="connsiteY2539" fmla="*/ 283251 h 906898"/>
              <a:gd name="connsiteX2540" fmla="*/ 112770 w 906898"/>
              <a:gd name="connsiteY2540" fmla="*/ 283251 h 906898"/>
              <a:gd name="connsiteX2541" fmla="*/ 110723 w 906898"/>
              <a:gd name="connsiteY2541" fmla="*/ 277083 h 906898"/>
              <a:gd name="connsiteX2542" fmla="*/ 114818 w 906898"/>
              <a:gd name="connsiteY2542" fmla="*/ 270916 h 906898"/>
              <a:gd name="connsiteX2543" fmla="*/ 125054 w 906898"/>
              <a:gd name="connsiteY2543" fmla="*/ 275027 h 906898"/>
              <a:gd name="connsiteX2544" fmla="*/ 125054 w 906898"/>
              <a:gd name="connsiteY2544" fmla="*/ 281195 h 906898"/>
              <a:gd name="connsiteX2545" fmla="*/ 123007 w 906898"/>
              <a:gd name="connsiteY2545" fmla="*/ 285307 h 906898"/>
              <a:gd name="connsiteX2546" fmla="*/ 125054 w 906898"/>
              <a:gd name="connsiteY2546" fmla="*/ 287362 h 906898"/>
              <a:gd name="connsiteX2547" fmla="*/ 120959 w 906898"/>
              <a:gd name="connsiteY2547" fmla="*/ 295586 h 906898"/>
              <a:gd name="connsiteX2548" fmla="*/ 106628 w 906898"/>
              <a:gd name="connsiteY2548" fmla="*/ 293530 h 906898"/>
              <a:gd name="connsiteX2549" fmla="*/ 96391 w 906898"/>
              <a:gd name="connsiteY2549" fmla="*/ 268860 h 906898"/>
              <a:gd name="connsiteX2550" fmla="*/ 102533 w 906898"/>
              <a:gd name="connsiteY2550" fmla="*/ 258581 h 906898"/>
              <a:gd name="connsiteX2551" fmla="*/ 127101 w 906898"/>
              <a:gd name="connsiteY2551" fmla="*/ 244190 h 906898"/>
              <a:gd name="connsiteX2552" fmla="*/ 177862 w 906898"/>
              <a:gd name="connsiteY2552" fmla="*/ 239817 h 906898"/>
              <a:gd name="connsiteX2553" fmla="*/ 188892 w 906898"/>
              <a:gd name="connsiteY2553" fmla="*/ 250267 h 906898"/>
              <a:gd name="connsiteX2554" fmla="*/ 190956 w 906898"/>
              <a:gd name="connsiteY2554" fmla="*/ 264716 h 906898"/>
              <a:gd name="connsiteX2555" fmla="*/ 182699 w 906898"/>
              <a:gd name="connsiteY2555" fmla="*/ 275037 h 906898"/>
              <a:gd name="connsiteX2556" fmla="*/ 182699 w 906898"/>
              <a:gd name="connsiteY2556" fmla="*/ 281230 h 906898"/>
              <a:gd name="connsiteX2557" fmla="*/ 172379 w 906898"/>
              <a:gd name="connsiteY2557" fmla="*/ 283294 h 906898"/>
              <a:gd name="connsiteX2558" fmla="*/ 153801 w 906898"/>
              <a:gd name="connsiteY2558" fmla="*/ 281230 h 906898"/>
              <a:gd name="connsiteX2559" fmla="*/ 149673 w 906898"/>
              <a:gd name="connsiteY2559" fmla="*/ 272973 h 906898"/>
              <a:gd name="connsiteX2560" fmla="*/ 147608 w 906898"/>
              <a:gd name="connsiteY2560" fmla="*/ 262652 h 906898"/>
              <a:gd name="connsiteX2561" fmla="*/ 143480 w 906898"/>
              <a:gd name="connsiteY2561" fmla="*/ 254395 h 906898"/>
              <a:gd name="connsiteX2562" fmla="*/ 145544 w 906898"/>
              <a:gd name="connsiteY2562" fmla="*/ 248203 h 906898"/>
              <a:gd name="connsiteX2563" fmla="*/ 155865 w 906898"/>
              <a:gd name="connsiteY2563" fmla="*/ 242010 h 906898"/>
              <a:gd name="connsiteX2564" fmla="*/ 164122 w 906898"/>
              <a:gd name="connsiteY2564" fmla="*/ 246139 h 906898"/>
              <a:gd name="connsiteX2565" fmla="*/ 172379 w 906898"/>
              <a:gd name="connsiteY2565" fmla="*/ 239946 h 906898"/>
              <a:gd name="connsiteX2566" fmla="*/ 177862 w 906898"/>
              <a:gd name="connsiteY2566" fmla="*/ 239817 h 906898"/>
              <a:gd name="connsiteX2567" fmla="*/ 188798 w 906898"/>
              <a:gd name="connsiteY2567" fmla="*/ 235890 h 906898"/>
              <a:gd name="connsiteX2568" fmla="*/ 194940 w 906898"/>
              <a:gd name="connsiteY2568" fmla="*/ 240064 h 906898"/>
              <a:gd name="connsiteX2569" fmla="*/ 190845 w 906898"/>
              <a:gd name="connsiteY2569" fmla="*/ 250498 h 906898"/>
              <a:gd name="connsiteX2570" fmla="*/ 182656 w 906898"/>
              <a:gd name="connsiteY2570" fmla="*/ 240064 h 906898"/>
              <a:gd name="connsiteX2571" fmla="*/ 188798 w 906898"/>
              <a:gd name="connsiteY2571" fmla="*/ 235890 h 906898"/>
              <a:gd name="connsiteX2572" fmla="*/ 223707 w 906898"/>
              <a:gd name="connsiteY2572" fmla="*/ 231906 h 906898"/>
              <a:gd name="connsiteX2573" fmla="*/ 227808 w 906898"/>
              <a:gd name="connsiteY2573" fmla="*/ 233957 h 906898"/>
              <a:gd name="connsiteX2574" fmla="*/ 217555 w 906898"/>
              <a:gd name="connsiteY2574" fmla="*/ 244209 h 906898"/>
              <a:gd name="connsiteX2575" fmla="*/ 199100 w 906898"/>
              <a:gd name="connsiteY2575" fmla="*/ 266766 h 906898"/>
              <a:gd name="connsiteX2576" fmla="*/ 194999 w 906898"/>
              <a:gd name="connsiteY2576" fmla="*/ 264715 h 906898"/>
              <a:gd name="connsiteX2577" fmla="*/ 201150 w 906898"/>
              <a:gd name="connsiteY2577" fmla="*/ 240108 h 906898"/>
              <a:gd name="connsiteX2578" fmla="*/ 211403 w 906898"/>
              <a:gd name="connsiteY2578" fmla="*/ 236007 h 906898"/>
              <a:gd name="connsiteX2579" fmla="*/ 215505 w 906898"/>
              <a:gd name="connsiteY2579" fmla="*/ 238058 h 906898"/>
              <a:gd name="connsiteX2580" fmla="*/ 223707 w 906898"/>
              <a:gd name="connsiteY2580" fmla="*/ 231906 h 906898"/>
              <a:gd name="connsiteX2581" fmla="*/ 678329 w 906898"/>
              <a:gd name="connsiteY2581" fmla="*/ 229914 h 906898"/>
              <a:gd name="connsiteX2582" fmla="*/ 698802 w 906898"/>
              <a:gd name="connsiteY2582" fmla="*/ 250345 h 906898"/>
              <a:gd name="connsiteX2583" fmla="*/ 702897 w 906898"/>
              <a:gd name="connsiteY2583" fmla="*/ 256474 h 906898"/>
              <a:gd name="connsiteX2584" fmla="*/ 700850 w 906898"/>
              <a:gd name="connsiteY2584" fmla="*/ 256474 h 906898"/>
              <a:gd name="connsiteX2585" fmla="*/ 678329 w 906898"/>
              <a:gd name="connsiteY2585" fmla="*/ 229914 h 906898"/>
              <a:gd name="connsiteX2586" fmla="*/ 727540 w 906898"/>
              <a:gd name="connsiteY2586" fmla="*/ 226112 h 906898"/>
              <a:gd name="connsiteX2587" fmla="*/ 731914 w 906898"/>
              <a:gd name="connsiteY2587" fmla="*/ 227652 h 906898"/>
              <a:gd name="connsiteX2588" fmla="*/ 733972 w 906898"/>
              <a:gd name="connsiteY2588" fmla="*/ 242032 h 906898"/>
              <a:gd name="connsiteX2589" fmla="*/ 746323 w 906898"/>
              <a:gd name="connsiteY2589" fmla="*/ 246140 h 906898"/>
              <a:gd name="connsiteX2590" fmla="*/ 748381 w 906898"/>
              <a:gd name="connsiteY2590" fmla="*/ 252303 h 906898"/>
              <a:gd name="connsiteX2591" fmla="*/ 746323 w 906898"/>
              <a:gd name="connsiteY2591" fmla="*/ 256412 h 906898"/>
              <a:gd name="connsiteX2592" fmla="*/ 738089 w 906898"/>
              <a:gd name="connsiteY2592" fmla="*/ 256412 h 906898"/>
              <a:gd name="connsiteX2593" fmla="*/ 731914 w 906898"/>
              <a:gd name="connsiteY2593" fmla="*/ 258466 h 906898"/>
              <a:gd name="connsiteX2594" fmla="*/ 727797 w 906898"/>
              <a:gd name="connsiteY2594" fmla="*/ 254357 h 906898"/>
              <a:gd name="connsiteX2595" fmla="*/ 721622 w 906898"/>
              <a:gd name="connsiteY2595" fmla="*/ 254357 h 906898"/>
              <a:gd name="connsiteX2596" fmla="*/ 719564 w 906898"/>
              <a:gd name="connsiteY2596" fmla="*/ 248195 h 906898"/>
              <a:gd name="connsiteX2597" fmla="*/ 721622 w 906898"/>
              <a:gd name="connsiteY2597" fmla="*/ 246140 h 906898"/>
              <a:gd name="connsiteX2598" fmla="*/ 717505 w 906898"/>
              <a:gd name="connsiteY2598" fmla="*/ 239978 h 906898"/>
              <a:gd name="connsiteX2599" fmla="*/ 723680 w 906898"/>
              <a:gd name="connsiteY2599" fmla="*/ 233815 h 906898"/>
              <a:gd name="connsiteX2600" fmla="*/ 721622 w 906898"/>
              <a:gd name="connsiteY2600" fmla="*/ 227652 h 906898"/>
              <a:gd name="connsiteX2601" fmla="*/ 727540 w 906898"/>
              <a:gd name="connsiteY2601" fmla="*/ 226112 h 906898"/>
              <a:gd name="connsiteX2602" fmla="*/ 189871 w 906898"/>
              <a:gd name="connsiteY2602" fmla="*/ 223139 h 906898"/>
              <a:gd name="connsiteX2603" fmla="*/ 192974 w 906898"/>
              <a:gd name="connsiteY2603" fmla="*/ 225681 h 906898"/>
              <a:gd name="connsiteX2604" fmla="*/ 192974 w 906898"/>
              <a:gd name="connsiteY2604" fmla="*/ 229748 h 906898"/>
              <a:gd name="connsiteX2605" fmla="*/ 199180 w 906898"/>
              <a:gd name="connsiteY2605" fmla="*/ 229748 h 906898"/>
              <a:gd name="connsiteX2606" fmla="*/ 201248 w 906898"/>
              <a:gd name="connsiteY2606" fmla="*/ 235848 h 906898"/>
              <a:gd name="connsiteX2607" fmla="*/ 199180 w 906898"/>
              <a:gd name="connsiteY2607" fmla="*/ 237882 h 906898"/>
              <a:gd name="connsiteX2608" fmla="*/ 184699 w 906898"/>
              <a:gd name="connsiteY2608" fmla="*/ 233815 h 906898"/>
              <a:gd name="connsiteX2609" fmla="*/ 178494 w 906898"/>
              <a:gd name="connsiteY2609" fmla="*/ 237882 h 906898"/>
              <a:gd name="connsiteX2610" fmla="*/ 174356 w 906898"/>
              <a:gd name="connsiteY2610" fmla="*/ 235848 h 906898"/>
              <a:gd name="connsiteX2611" fmla="*/ 176425 w 906898"/>
              <a:gd name="connsiteY2611" fmla="*/ 231781 h 906898"/>
              <a:gd name="connsiteX2612" fmla="*/ 182631 w 906898"/>
              <a:gd name="connsiteY2612" fmla="*/ 229748 h 906898"/>
              <a:gd name="connsiteX2613" fmla="*/ 182631 w 906898"/>
              <a:gd name="connsiteY2613" fmla="*/ 225681 h 906898"/>
              <a:gd name="connsiteX2614" fmla="*/ 186768 w 906898"/>
              <a:gd name="connsiteY2614" fmla="*/ 223647 h 906898"/>
              <a:gd name="connsiteX2615" fmla="*/ 189871 w 906898"/>
              <a:gd name="connsiteY2615" fmla="*/ 223139 h 906898"/>
              <a:gd name="connsiteX2616" fmla="*/ 715264 w 906898"/>
              <a:gd name="connsiteY2616" fmla="*/ 219622 h 906898"/>
              <a:gd name="connsiteX2617" fmla="*/ 721448 w 906898"/>
              <a:gd name="connsiteY2617" fmla="*/ 223734 h 906898"/>
              <a:gd name="connsiteX2618" fmla="*/ 719386 w 906898"/>
              <a:gd name="connsiteY2618" fmla="*/ 231957 h 906898"/>
              <a:gd name="connsiteX2619" fmla="*/ 715264 w 906898"/>
              <a:gd name="connsiteY2619" fmla="*/ 240180 h 906898"/>
              <a:gd name="connsiteX2620" fmla="*/ 717325 w 906898"/>
              <a:gd name="connsiteY2620" fmla="*/ 246348 h 906898"/>
              <a:gd name="connsiteX2621" fmla="*/ 717325 w 906898"/>
              <a:gd name="connsiteY2621" fmla="*/ 254571 h 906898"/>
              <a:gd name="connsiteX2622" fmla="*/ 725570 w 906898"/>
              <a:gd name="connsiteY2622" fmla="*/ 258683 h 906898"/>
              <a:gd name="connsiteX2623" fmla="*/ 733814 w 906898"/>
              <a:gd name="connsiteY2623" fmla="*/ 260739 h 906898"/>
              <a:gd name="connsiteX2624" fmla="*/ 739998 w 906898"/>
              <a:gd name="connsiteY2624" fmla="*/ 258683 h 906898"/>
              <a:gd name="connsiteX2625" fmla="*/ 752365 w 906898"/>
              <a:gd name="connsiteY2625" fmla="*/ 262794 h 906898"/>
              <a:gd name="connsiteX2626" fmla="*/ 750304 w 906898"/>
              <a:gd name="connsiteY2626" fmla="*/ 266906 h 906898"/>
              <a:gd name="connsiteX2627" fmla="*/ 748243 w 906898"/>
              <a:gd name="connsiteY2627" fmla="*/ 266906 h 906898"/>
              <a:gd name="connsiteX2628" fmla="*/ 735876 w 906898"/>
              <a:gd name="connsiteY2628" fmla="*/ 266906 h 906898"/>
              <a:gd name="connsiteX2629" fmla="*/ 733814 w 906898"/>
              <a:gd name="connsiteY2629" fmla="*/ 271018 h 906898"/>
              <a:gd name="connsiteX2630" fmla="*/ 723509 w 906898"/>
              <a:gd name="connsiteY2630" fmla="*/ 268962 h 906898"/>
              <a:gd name="connsiteX2631" fmla="*/ 715264 w 906898"/>
              <a:gd name="connsiteY2631" fmla="*/ 264850 h 906898"/>
              <a:gd name="connsiteX2632" fmla="*/ 709081 w 906898"/>
              <a:gd name="connsiteY2632" fmla="*/ 262794 h 906898"/>
              <a:gd name="connsiteX2633" fmla="*/ 704958 w 906898"/>
              <a:gd name="connsiteY2633" fmla="*/ 256627 h 906898"/>
              <a:gd name="connsiteX2634" fmla="*/ 707020 w 906898"/>
              <a:gd name="connsiteY2634" fmla="*/ 250459 h 906898"/>
              <a:gd name="connsiteX2635" fmla="*/ 707020 w 906898"/>
              <a:gd name="connsiteY2635" fmla="*/ 246348 h 906898"/>
              <a:gd name="connsiteX2636" fmla="*/ 702897 w 906898"/>
              <a:gd name="connsiteY2636" fmla="*/ 240180 h 906898"/>
              <a:gd name="connsiteX2637" fmla="*/ 704958 w 906898"/>
              <a:gd name="connsiteY2637" fmla="*/ 234013 h 906898"/>
              <a:gd name="connsiteX2638" fmla="*/ 709081 w 906898"/>
              <a:gd name="connsiteY2638" fmla="*/ 223734 h 906898"/>
              <a:gd name="connsiteX2639" fmla="*/ 715264 w 906898"/>
              <a:gd name="connsiteY2639" fmla="*/ 219622 h 906898"/>
              <a:gd name="connsiteX2640" fmla="*/ 764759 w 906898"/>
              <a:gd name="connsiteY2640" fmla="*/ 217298 h 906898"/>
              <a:gd name="connsiteX2641" fmla="*/ 768870 w 906898"/>
              <a:gd name="connsiteY2641" fmla="*/ 217298 h 906898"/>
              <a:gd name="connsiteX2642" fmla="*/ 760649 w 906898"/>
              <a:gd name="connsiteY2642" fmla="*/ 227627 h 906898"/>
              <a:gd name="connsiteX2643" fmla="*/ 760649 w 906898"/>
              <a:gd name="connsiteY2643" fmla="*/ 256548 h 906898"/>
              <a:gd name="connsiteX2644" fmla="*/ 777091 w 906898"/>
              <a:gd name="connsiteY2644" fmla="*/ 264811 h 906898"/>
              <a:gd name="connsiteX2645" fmla="*/ 779146 w 906898"/>
              <a:gd name="connsiteY2645" fmla="*/ 260679 h 906898"/>
              <a:gd name="connsiteX2646" fmla="*/ 772980 w 906898"/>
              <a:gd name="connsiteY2646" fmla="*/ 258613 h 906898"/>
              <a:gd name="connsiteX2647" fmla="*/ 770925 w 906898"/>
              <a:gd name="connsiteY2647" fmla="*/ 252416 h 906898"/>
              <a:gd name="connsiteX2648" fmla="*/ 775036 w 906898"/>
              <a:gd name="connsiteY2648" fmla="*/ 248285 h 906898"/>
              <a:gd name="connsiteX2649" fmla="*/ 783256 w 906898"/>
              <a:gd name="connsiteY2649" fmla="*/ 250350 h 906898"/>
              <a:gd name="connsiteX2650" fmla="*/ 787367 w 906898"/>
              <a:gd name="connsiteY2650" fmla="*/ 248285 h 906898"/>
              <a:gd name="connsiteX2651" fmla="*/ 793532 w 906898"/>
              <a:gd name="connsiteY2651" fmla="*/ 252416 h 906898"/>
              <a:gd name="connsiteX2652" fmla="*/ 791477 w 906898"/>
              <a:gd name="connsiteY2652" fmla="*/ 262745 h 906898"/>
              <a:gd name="connsiteX2653" fmla="*/ 772980 w 906898"/>
              <a:gd name="connsiteY2653" fmla="*/ 273074 h 906898"/>
              <a:gd name="connsiteX2654" fmla="*/ 758594 w 906898"/>
              <a:gd name="connsiteY2654" fmla="*/ 266877 h 906898"/>
              <a:gd name="connsiteX2655" fmla="*/ 754483 w 906898"/>
              <a:gd name="connsiteY2655" fmla="*/ 262745 h 906898"/>
              <a:gd name="connsiteX2656" fmla="*/ 750373 w 906898"/>
              <a:gd name="connsiteY2656" fmla="*/ 248285 h 906898"/>
              <a:gd name="connsiteX2657" fmla="*/ 750373 w 906898"/>
              <a:gd name="connsiteY2657" fmla="*/ 237956 h 906898"/>
              <a:gd name="connsiteX2658" fmla="*/ 764759 w 906898"/>
              <a:gd name="connsiteY2658" fmla="*/ 217298 h 906898"/>
              <a:gd name="connsiteX2659" fmla="*/ 131196 w 906898"/>
              <a:gd name="connsiteY2659" fmla="*/ 217298 h 906898"/>
              <a:gd name="connsiteX2660" fmla="*/ 131196 w 906898"/>
              <a:gd name="connsiteY2660" fmla="*/ 221424 h 906898"/>
              <a:gd name="connsiteX2661" fmla="*/ 129167 w 906898"/>
              <a:gd name="connsiteY2661" fmla="*/ 225551 h 906898"/>
              <a:gd name="connsiteX2662" fmla="*/ 119023 w 906898"/>
              <a:gd name="connsiteY2662" fmla="*/ 233803 h 906898"/>
              <a:gd name="connsiteX2663" fmla="*/ 119023 w 906898"/>
              <a:gd name="connsiteY2663" fmla="*/ 244119 h 906898"/>
              <a:gd name="connsiteX2664" fmla="*/ 112936 w 906898"/>
              <a:gd name="connsiteY2664" fmla="*/ 244119 h 906898"/>
              <a:gd name="connsiteX2665" fmla="*/ 119023 w 906898"/>
              <a:gd name="connsiteY2665" fmla="*/ 221424 h 906898"/>
              <a:gd name="connsiteX2666" fmla="*/ 131196 w 906898"/>
              <a:gd name="connsiteY2666" fmla="*/ 217298 h 906898"/>
              <a:gd name="connsiteX2667" fmla="*/ 793466 w 906898"/>
              <a:gd name="connsiteY2667" fmla="*/ 215306 h 906898"/>
              <a:gd name="connsiteX2668" fmla="*/ 799641 w 906898"/>
              <a:gd name="connsiteY2668" fmla="*/ 223580 h 906898"/>
              <a:gd name="connsiteX2669" fmla="*/ 807875 w 906898"/>
              <a:gd name="connsiteY2669" fmla="*/ 221512 h 906898"/>
              <a:gd name="connsiteX2670" fmla="*/ 811992 w 906898"/>
              <a:gd name="connsiteY2670" fmla="*/ 219443 h 906898"/>
              <a:gd name="connsiteX2671" fmla="*/ 816109 w 906898"/>
              <a:gd name="connsiteY2671" fmla="*/ 223580 h 906898"/>
              <a:gd name="connsiteX2672" fmla="*/ 811992 w 906898"/>
              <a:gd name="connsiteY2672" fmla="*/ 231855 h 906898"/>
              <a:gd name="connsiteX2673" fmla="*/ 805817 w 906898"/>
              <a:gd name="connsiteY2673" fmla="*/ 233924 h 906898"/>
              <a:gd name="connsiteX2674" fmla="*/ 803758 w 906898"/>
              <a:gd name="connsiteY2674" fmla="*/ 240129 h 906898"/>
              <a:gd name="connsiteX2675" fmla="*/ 795525 w 906898"/>
              <a:gd name="connsiteY2675" fmla="*/ 242198 h 906898"/>
              <a:gd name="connsiteX2676" fmla="*/ 791408 w 906898"/>
              <a:gd name="connsiteY2676" fmla="*/ 235992 h 906898"/>
              <a:gd name="connsiteX2677" fmla="*/ 793466 w 906898"/>
              <a:gd name="connsiteY2677" fmla="*/ 229786 h 906898"/>
              <a:gd name="connsiteX2678" fmla="*/ 787291 w 906898"/>
              <a:gd name="connsiteY2678" fmla="*/ 227718 h 906898"/>
              <a:gd name="connsiteX2679" fmla="*/ 787291 w 906898"/>
              <a:gd name="connsiteY2679" fmla="*/ 219443 h 906898"/>
              <a:gd name="connsiteX2680" fmla="*/ 793466 w 906898"/>
              <a:gd name="connsiteY2680" fmla="*/ 215306 h 906898"/>
              <a:gd name="connsiteX2681" fmla="*/ 184739 w 906898"/>
              <a:gd name="connsiteY2681" fmla="*/ 213314 h 906898"/>
              <a:gd name="connsiteX2682" fmla="*/ 195076 w 906898"/>
              <a:gd name="connsiteY2682" fmla="*/ 215361 h 906898"/>
              <a:gd name="connsiteX2683" fmla="*/ 197143 w 906898"/>
              <a:gd name="connsiteY2683" fmla="*/ 221503 h 906898"/>
              <a:gd name="connsiteX2684" fmla="*/ 205413 w 906898"/>
              <a:gd name="connsiteY2684" fmla="*/ 221503 h 906898"/>
              <a:gd name="connsiteX2685" fmla="*/ 209548 w 906898"/>
              <a:gd name="connsiteY2685" fmla="*/ 231740 h 906898"/>
              <a:gd name="connsiteX2686" fmla="*/ 205413 w 906898"/>
              <a:gd name="connsiteY2686" fmla="*/ 233787 h 906898"/>
              <a:gd name="connsiteX2687" fmla="*/ 201278 w 906898"/>
              <a:gd name="connsiteY2687" fmla="*/ 227645 h 906898"/>
              <a:gd name="connsiteX2688" fmla="*/ 195076 w 906898"/>
              <a:gd name="connsiteY2688" fmla="*/ 225598 h 906898"/>
              <a:gd name="connsiteX2689" fmla="*/ 186806 w 906898"/>
              <a:gd name="connsiteY2689" fmla="*/ 219456 h 906898"/>
              <a:gd name="connsiteX2690" fmla="*/ 180604 w 906898"/>
              <a:gd name="connsiteY2690" fmla="*/ 225598 h 906898"/>
              <a:gd name="connsiteX2691" fmla="*/ 172334 w 906898"/>
              <a:gd name="connsiteY2691" fmla="*/ 231740 h 906898"/>
              <a:gd name="connsiteX2692" fmla="*/ 166132 w 906898"/>
              <a:gd name="connsiteY2692" fmla="*/ 237882 h 906898"/>
              <a:gd name="connsiteX2693" fmla="*/ 166132 w 906898"/>
              <a:gd name="connsiteY2693" fmla="*/ 229693 h 906898"/>
              <a:gd name="connsiteX2694" fmla="*/ 176469 w 906898"/>
              <a:gd name="connsiteY2694" fmla="*/ 221503 h 906898"/>
              <a:gd name="connsiteX2695" fmla="*/ 184739 w 906898"/>
              <a:gd name="connsiteY2695" fmla="*/ 213314 h 906898"/>
              <a:gd name="connsiteX2696" fmla="*/ 803714 w 906898"/>
              <a:gd name="connsiteY2696" fmla="*/ 207006 h 906898"/>
              <a:gd name="connsiteX2697" fmla="*/ 807808 w 906898"/>
              <a:gd name="connsiteY2697" fmla="*/ 217440 h 906898"/>
              <a:gd name="connsiteX2698" fmla="*/ 803714 w 906898"/>
              <a:gd name="connsiteY2698" fmla="*/ 221614 h 906898"/>
              <a:gd name="connsiteX2699" fmla="*/ 799619 w 906898"/>
              <a:gd name="connsiteY2699" fmla="*/ 219527 h 906898"/>
              <a:gd name="connsiteX2700" fmla="*/ 797572 w 906898"/>
              <a:gd name="connsiteY2700" fmla="*/ 213267 h 906898"/>
              <a:gd name="connsiteX2701" fmla="*/ 803714 w 906898"/>
              <a:gd name="connsiteY2701" fmla="*/ 207006 h 906898"/>
              <a:gd name="connsiteX2702" fmla="*/ 125755 w 906898"/>
              <a:gd name="connsiteY2702" fmla="*/ 205788 h 906898"/>
              <a:gd name="connsiteX2703" fmla="*/ 131138 w 906898"/>
              <a:gd name="connsiteY2703" fmla="*/ 207078 h 906898"/>
              <a:gd name="connsiteX2704" fmla="*/ 131138 w 906898"/>
              <a:gd name="connsiteY2704" fmla="*/ 215335 h 906898"/>
              <a:gd name="connsiteX2705" fmla="*/ 124986 w 906898"/>
              <a:gd name="connsiteY2705" fmla="*/ 215335 h 906898"/>
              <a:gd name="connsiteX2706" fmla="*/ 112682 w 906898"/>
              <a:gd name="connsiteY2706" fmla="*/ 227720 h 906898"/>
              <a:gd name="connsiteX2707" fmla="*/ 112682 w 906898"/>
              <a:gd name="connsiteY2707" fmla="*/ 246297 h 906898"/>
              <a:gd name="connsiteX2708" fmla="*/ 104480 w 906898"/>
              <a:gd name="connsiteY2708" fmla="*/ 250426 h 906898"/>
              <a:gd name="connsiteX2709" fmla="*/ 100379 w 906898"/>
              <a:gd name="connsiteY2709" fmla="*/ 242169 h 906898"/>
              <a:gd name="connsiteX2710" fmla="*/ 102429 w 906898"/>
              <a:gd name="connsiteY2710" fmla="*/ 235977 h 906898"/>
              <a:gd name="connsiteX2711" fmla="*/ 100379 w 906898"/>
              <a:gd name="connsiteY2711" fmla="*/ 229784 h 906898"/>
              <a:gd name="connsiteX2712" fmla="*/ 104480 w 906898"/>
              <a:gd name="connsiteY2712" fmla="*/ 213271 h 906898"/>
              <a:gd name="connsiteX2713" fmla="*/ 114733 w 906898"/>
              <a:gd name="connsiteY2713" fmla="*/ 211206 h 906898"/>
              <a:gd name="connsiteX2714" fmla="*/ 118834 w 906898"/>
              <a:gd name="connsiteY2714" fmla="*/ 213271 h 906898"/>
              <a:gd name="connsiteX2715" fmla="*/ 118834 w 906898"/>
              <a:gd name="connsiteY2715" fmla="*/ 209142 h 906898"/>
              <a:gd name="connsiteX2716" fmla="*/ 125755 w 906898"/>
              <a:gd name="connsiteY2716" fmla="*/ 205788 h 906898"/>
              <a:gd name="connsiteX2717" fmla="*/ 815659 w 906898"/>
              <a:gd name="connsiteY2717" fmla="*/ 205526 h 906898"/>
              <a:gd name="connsiteX2718" fmla="*/ 815932 w 906898"/>
              <a:gd name="connsiteY2718" fmla="*/ 206340 h 906898"/>
              <a:gd name="connsiteX2719" fmla="*/ 817130 w 906898"/>
              <a:gd name="connsiteY2719" fmla="*/ 207309 h 906898"/>
              <a:gd name="connsiteX2720" fmla="*/ 843996 w 906898"/>
              <a:gd name="connsiteY2720" fmla="*/ 195967 h 906898"/>
              <a:gd name="connsiteX2721" fmla="*/ 844992 w 906898"/>
              <a:gd name="connsiteY2721" fmla="*/ 196714 h 906898"/>
              <a:gd name="connsiteX2722" fmla="*/ 843000 w 906898"/>
              <a:gd name="connsiteY2722" fmla="*/ 196714 h 906898"/>
              <a:gd name="connsiteX2723" fmla="*/ 843996 w 906898"/>
              <a:gd name="connsiteY2723" fmla="*/ 195967 h 906898"/>
              <a:gd name="connsiteX2724" fmla="*/ 242395 w 906898"/>
              <a:gd name="connsiteY2724" fmla="*/ 190738 h 906898"/>
              <a:gd name="connsiteX2725" fmla="*/ 248558 w 906898"/>
              <a:gd name="connsiteY2725" fmla="*/ 196935 h 906898"/>
              <a:gd name="connsiteX2726" fmla="*/ 252666 w 906898"/>
              <a:gd name="connsiteY2726" fmla="*/ 194870 h 906898"/>
              <a:gd name="connsiteX2727" fmla="*/ 260883 w 906898"/>
              <a:gd name="connsiteY2727" fmla="*/ 194870 h 906898"/>
              <a:gd name="connsiteX2728" fmla="*/ 264992 w 906898"/>
              <a:gd name="connsiteY2728" fmla="*/ 201067 h 906898"/>
              <a:gd name="connsiteX2729" fmla="*/ 254721 w 906898"/>
              <a:gd name="connsiteY2729" fmla="*/ 209330 h 906898"/>
              <a:gd name="connsiteX2730" fmla="*/ 238287 w 906898"/>
              <a:gd name="connsiteY2730" fmla="*/ 203133 h 906898"/>
              <a:gd name="connsiteX2731" fmla="*/ 236232 w 906898"/>
              <a:gd name="connsiteY2731" fmla="*/ 203133 h 906898"/>
              <a:gd name="connsiteX2732" fmla="*/ 234178 w 906898"/>
              <a:gd name="connsiteY2732" fmla="*/ 194870 h 906898"/>
              <a:gd name="connsiteX2733" fmla="*/ 242395 w 906898"/>
              <a:gd name="connsiteY2733" fmla="*/ 190738 h 906898"/>
              <a:gd name="connsiteX2734" fmla="*/ 155861 w 906898"/>
              <a:gd name="connsiteY2734" fmla="*/ 188485 h 906898"/>
              <a:gd name="connsiteX2735" fmla="*/ 169001 w 906898"/>
              <a:gd name="connsiteY2735" fmla="*/ 188485 h 906898"/>
              <a:gd name="connsiteX2736" fmla="*/ 180595 w 906898"/>
              <a:gd name="connsiteY2736" fmla="*/ 194675 h 906898"/>
              <a:gd name="connsiteX2737" fmla="*/ 182656 w 906898"/>
              <a:gd name="connsiteY2737" fmla="*/ 207054 h 906898"/>
              <a:gd name="connsiteX2738" fmla="*/ 174412 w 906898"/>
              <a:gd name="connsiteY2738" fmla="*/ 211180 h 906898"/>
              <a:gd name="connsiteX2739" fmla="*/ 172351 w 906898"/>
              <a:gd name="connsiteY2739" fmla="*/ 209117 h 906898"/>
              <a:gd name="connsiteX2740" fmla="*/ 168228 w 906898"/>
              <a:gd name="connsiteY2740" fmla="*/ 215306 h 906898"/>
              <a:gd name="connsiteX2741" fmla="*/ 159984 w 906898"/>
              <a:gd name="connsiteY2741" fmla="*/ 213243 h 906898"/>
              <a:gd name="connsiteX2742" fmla="*/ 157923 w 906898"/>
              <a:gd name="connsiteY2742" fmla="*/ 204990 h 906898"/>
              <a:gd name="connsiteX2743" fmla="*/ 162045 w 906898"/>
              <a:gd name="connsiteY2743" fmla="*/ 200864 h 906898"/>
              <a:gd name="connsiteX2744" fmla="*/ 166167 w 906898"/>
              <a:gd name="connsiteY2744" fmla="*/ 198801 h 906898"/>
              <a:gd name="connsiteX2745" fmla="*/ 162045 w 906898"/>
              <a:gd name="connsiteY2745" fmla="*/ 196738 h 906898"/>
              <a:gd name="connsiteX2746" fmla="*/ 147616 w 906898"/>
              <a:gd name="connsiteY2746" fmla="*/ 200864 h 906898"/>
              <a:gd name="connsiteX2747" fmla="*/ 143494 w 906898"/>
              <a:gd name="connsiteY2747" fmla="*/ 235937 h 906898"/>
              <a:gd name="connsiteX2748" fmla="*/ 147616 w 906898"/>
              <a:gd name="connsiteY2748" fmla="*/ 242127 h 906898"/>
              <a:gd name="connsiteX2749" fmla="*/ 143494 w 906898"/>
              <a:gd name="connsiteY2749" fmla="*/ 244190 h 906898"/>
              <a:gd name="connsiteX2750" fmla="*/ 135249 w 906898"/>
              <a:gd name="connsiteY2750" fmla="*/ 231811 h 906898"/>
              <a:gd name="connsiteX2751" fmla="*/ 137310 w 906898"/>
              <a:gd name="connsiteY2751" fmla="*/ 204990 h 906898"/>
              <a:gd name="connsiteX2752" fmla="*/ 155861 w 906898"/>
              <a:gd name="connsiteY2752" fmla="*/ 188485 h 906898"/>
              <a:gd name="connsiteX2753" fmla="*/ 139106 w 906898"/>
              <a:gd name="connsiteY2753" fmla="*/ 186246 h 906898"/>
              <a:gd name="connsiteX2754" fmla="*/ 143480 w 906898"/>
              <a:gd name="connsiteY2754" fmla="*/ 190655 h 906898"/>
              <a:gd name="connsiteX2755" fmla="*/ 143480 w 906898"/>
              <a:gd name="connsiteY2755" fmla="*/ 192730 h 906898"/>
              <a:gd name="connsiteX2756" fmla="*/ 139363 w 906898"/>
              <a:gd name="connsiteY2756" fmla="*/ 188580 h 906898"/>
              <a:gd name="connsiteX2757" fmla="*/ 133188 w 906898"/>
              <a:gd name="connsiteY2757" fmla="*/ 186505 h 906898"/>
              <a:gd name="connsiteX2758" fmla="*/ 139106 w 906898"/>
              <a:gd name="connsiteY2758" fmla="*/ 186246 h 906898"/>
              <a:gd name="connsiteX2759" fmla="*/ 240874 w 906898"/>
              <a:gd name="connsiteY2759" fmla="*/ 184902 h 906898"/>
              <a:gd name="connsiteX2760" fmla="*/ 250716 w 906898"/>
              <a:gd name="connsiteY2760" fmla="*/ 190738 h 906898"/>
              <a:gd name="connsiteX2761" fmla="*/ 264686 w 906898"/>
              <a:gd name="connsiteY2761" fmla="*/ 188726 h 906898"/>
              <a:gd name="connsiteX2762" fmla="*/ 265718 w 906898"/>
              <a:gd name="connsiteY2762" fmla="*/ 189461 h 906898"/>
              <a:gd name="connsiteX2763" fmla="*/ 271300 w 906898"/>
              <a:gd name="connsiteY2763" fmla="*/ 196963 h 906898"/>
              <a:gd name="connsiteX2764" fmla="*/ 269241 w 906898"/>
              <a:gd name="connsiteY2764" fmla="*/ 199038 h 906898"/>
              <a:gd name="connsiteX2765" fmla="*/ 261008 w 906898"/>
              <a:gd name="connsiteY2765" fmla="*/ 190738 h 906898"/>
              <a:gd name="connsiteX2766" fmla="*/ 250716 w 906898"/>
              <a:gd name="connsiteY2766" fmla="*/ 192813 h 906898"/>
              <a:gd name="connsiteX2767" fmla="*/ 238366 w 906898"/>
              <a:gd name="connsiteY2767" fmla="*/ 188663 h 906898"/>
              <a:gd name="connsiteX2768" fmla="*/ 232190 w 906898"/>
              <a:gd name="connsiteY2768" fmla="*/ 192813 h 906898"/>
              <a:gd name="connsiteX2769" fmla="*/ 230132 w 906898"/>
              <a:gd name="connsiteY2769" fmla="*/ 190738 h 906898"/>
              <a:gd name="connsiteX2770" fmla="*/ 236307 w 906898"/>
              <a:gd name="connsiteY2770" fmla="*/ 186588 h 906898"/>
              <a:gd name="connsiteX2771" fmla="*/ 240874 w 906898"/>
              <a:gd name="connsiteY2771" fmla="*/ 184902 h 906898"/>
              <a:gd name="connsiteX2772" fmla="*/ 784458 w 906898"/>
              <a:gd name="connsiteY2772" fmla="*/ 183976 h 906898"/>
              <a:gd name="connsiteX2773" fmla="*/ 793496 w 906898"/>
              <a:gd name="connsiteY2773" fmla="*/ 184489 h 906898"/>
              <a:gd name="connsiteX2774" fmla="*/ 797627 w 906898"/>
              <a:gd name="connsiteY2774" fmla="*/ 192691 h 906898"/>
              <a:gd name="connsiteX2775" fmla="*/ 803824 w 906898"/>
              <a:gd name="connsiteY2775" fmla="*/ 194742 h 906898"/>
              <a:gd name="connsiteX2776" fmla="*/ 795561 w 906898"/>
              <a:gd name="connsiteY2776" fmla="*/ 211146 h 906898"/>
              <a:gd name="connsiteX2777" fmla="*/ 791430 w 906898"/>
              <a:gd name="connsiteY2777" fmla="*/ 213197 h 906898"/>
              <a:gd name="connsiteX2778" fmla="*/ 783167 w 906898"/>
              <a:gd name="connsiteY2778" fmla="*/ 215248 h 906898"/>
              <a:gd name="connsiteX2779" fmla="*/ 774904 w 906898"/>
              <a:gd name="connsiteY2779" fmla="*/ 217298 h 906898"/>
              <a:gd name="connsiteX2780" fmla="*/ 766641 w 906898"/>
              <a:gd name="connsiteY2780" fmla="*/ 211146 h 906898"/>
              <a:gd name="connsiteX2781" fmla="*/ 768707 w 906898"/>
              <a:gd name="connsiteY2781" fmla="*/ 202944 h 906898"/>
              <a:gd name="connsiteX2782" fmla="*/ 772838 w 906898"/>
              <a:gd name="connsiteY2782" fmla="*/ 198843 h 906898"/>
              <a:gd name="connsiteX2783" fmla="*/ 776970 w 906898"/>
              <a:gd name="connsiteY2783" fmla="*/ 186539 h 906898"/>
              <a:gd name="connsiteX2784" fmla="*/ 784458 w 906898"/>
              <a:gd name="connsiteY2784" fmla="*/ 183976 h 906898"/>
              <a:gd name="connsiteX2785" fmla="*/ 724801 w 906898"/>
              <a:gd name="connsiteY2785" fmla="*/ 180255 h 906898"/>
              <a:gd name="connsiteX2786" fmla="*/ 735839 w 906898"/>
              <a:gd name="connsiteY2786" fmla="*/ 180512 h 906898"/>
              <a:gd name="connsiteX2787" fmla="*/ 739946 w 906898"/>
              <a:gd name="connsiteY2787" fmla="*/ 186688 h 906898"/>
              <a:gd name="connsiteX2788" fmla="*/ 737892 w 906898"/>
              <a:gd name="connsiteY2788" fmla="*/ 190805 h 906898"/>
              <a:gd name="connsiteX2789" fmla="*/ 737892 w 906898"/>
              <a:gd name="connsiteY2789" fmla="*/ 192863 h 906898"/>
              <a:gd name="connsiteX2790" fmla="*/ 737892 w 906898"/>
              <a:gd name="connsiteY2790" fmla="*/ 201097 h 906898"/>
              <a:gd name="connsiteX2791" fmla="*/ 731732 w 906898"/>
              <a:gd name="connsiteY2791" fmla="*/ 203155 h 906898"/>
              <a:gd name="connsiteX2792" fmla="*/ 725571 w 906898"/>
              <a:gd name="connsiteY2792" fmla="*/ 199038 h 906898"/>
              <a:gd name="connsiteX2793" fmla="*/ 729678 w 906898"/>
              <a:gd name="connsiteY2793" fmla="*/ 192863 h 906898"/>
              <a:gd name="connsiteX2794" fmla="*/ 725571 w 906898"/>
              <a:gd name="connsiteY2794" fmla="*/ 190805 h 906898"/>
              <a:gd name="connsiteX2795" fmla="*/ 719411 w 906898"/>
              <a:gd name="connsiteY2795" fmla="*/ 196980 h 906898"/>
              <a:gd name="connsiteX2796" fmla="*/ 725571 w 906898"/>
              <a:gd name="connsiteY2796" fmla="*/ 215505 h 906898"/>
              <a:gd name="connsiteX2797" fmla="*/ 754320 w 906898"/>
              <a:gd name="connsiteY2797" fmla="*/ 219622 h 906898"/>
              <a:gd name="connsiteX2798" fmla="*/ 764587 w 906898"/>
              <a:gd name="connsiteY2798" fmla="*/ 211388 h 906898"/>
              <a:gd name="connsiteX2799" fmla="*/ 764587 w 906898"/>
              <a:gd name="connsiteY2799" fmla="*/ 215505 h 906898"/>
              <a:gd name="connsiteX2800" fmla="*/ 733785 w 906898"/>
              <a:gd name="connsiteY2800" fmla="*/ 225797 h 906898"/>
              <a:gd name="connsiteX2801" fmla="*/ 719411 w 906898"/>
              <a:gd name="connsiteY2801" fmla="*/ 217564 h 906898"/>
              <a:gd name="connsiteX2802" fmla="*/ 715304 w 906898"/>
              <a:gd name="connsiteY2802" fmla="*/ 213447 h 906898"/>
              <a:gd name="connsiteX2803" fmla="*/ 713250 w 906898"/>
              <a:gd name="connsiteY2803" fmla="*/ 207272 h 906898"/>
              <a:gd name="connsiteX2804" fmla="*/ 715304 w 906898"/>
              <a:gd name="connsiteY2804" fmla="*/ 184629 h 906898"/>
              <a:gd name="connsiteX2805" fmla="*/ 724801 w 906898"/>
              <a:gd name="connsiteY2805" fmla="*/ 180255 h 906898"/>
              <a:gd name="connsiteX2806" fmla="*/ 276280 w 906898"/>
              <a:gd name="connsiteY2806" fmla="*/ 179326 h 906898"/>
              <a:gd name="connsiteX2807" fmla="*/ 281497 w 906898"/>
              <a:gd name="connsiteY2807" fmla="*/ 182438 h 906898"/>
              <a:gd name="connsiteX2808" fmla="*/ 283584 w 906898"/>
              <a:gd name="connsiteY2808" fmla="*/ 190738 h 906898"/>
              <a:gd name="connsiteX2809" fmla="*/ 279410 w 906898"/>
              <a:gd name="connsiteY2809" fmla="*/ 182438 h 906898"/>
              <a:gd name="connsiteX2810" fmla="*/ 201137 w 906898"/>
              <a:gd name="connsiteY2810" fmla="*/ 178196 h 906898"/>
              <a:gd name="connsiteX2811" fmla="*/ 229886 w 906898"/>
              <a:gd name="connsiteY2811" fmla="*/ 196788 h 906898"/>
              <a:gd name="connsiteX2812" fmla="*/ 229886 w 906898"/>
              <a:gd name="connsiteY2812" fmla="*/ 229840 h 906898"/>
              <a:gd name="connsiteX2813" fmla="*/ 225779 w 906898"/>
              <a:gd name="connsiteY2813" fmla="*/ 229840 h 906898"/>
              <a:gd name="connsiteX2814" fmla="*/ 227833 w 906898"/>
              <a:gd name="connsiteY2814" fmla="*/ 223643 h 906898"/>
              <a:gd name="connsiteX2815" fmla="*/ 215512 w 906898"/>
              <a:gd name="connsiteY2815" fmla="*/ 190591 h 906898"/>
              <a:gd name="connsiteX2816" fmla="*/ 199084 w 906898"/>
              <a:gd name="connsiteY2816" fmla="*/ 188525 h 906898"/>
              <a:gd name="connsiteX2817" fmla="*/ 194977 w 906898"/>
              <a:gd name="connsiteY2817" fmla="*/ 192656 h 906898"/>
              <a:gd name="connsiteX2818" fmla="*/ 205244 w 906898"/>
              <a:gd name="connsiteY2818" fmla="*/ 192656 h 906898"/>
              <a:gd name="connsiteX2819" fmla="*/ 209351 w 906898"/>
              <a:gd name="connsiteY2819" fmla="*/ 198854 h 906898"/>
              <a:gd name="connsiteX2820" fmla="*/ 203191 w 906898"/>
              <a:gd name="connsiteY2820" fmla="*/ 207117 h 906898"/>
              <a:gd name="connsiteX2821" fmla="*/ 199084 w 906898"/>
              <a:gd name="connsiteY2821" fmla="*/ 207117 h 906898"/>
              <a:gd name="connsiteX2822" fmla="*/ 194977 w 906898"/>
              <a:gd name="connsiteY2822" fmla="*/ 202985 h 906898"/>
              <a:gd name="connsiteX2823" fmla="*/ 188817 w 906898"/>
              <a:gd name="connsiteY2823" fmla="*/ 205051 h 906898"/>
              <a:gd name="connsiteX2824" fmla="*/ 184710 w 906898"/>
              <a:gd name="connsiteY2824" fmla="*/ 190591 h 906898"/>
              <a:gd name="connsiteX2825" fmla="*/ 201137 w 906898"/>
              <a:gd name="connsiteY2825" fmla="*/ 178196 h 906898"/>
              <a:gd name="connsiteX2826" fmla="*/ 273671 w 906898"/>
              <a:gd name="connsiteY2826" fmla="*/ 177770 h 906898"/>
              <a:gd name="connsiteX2827" fmla="*/ 275236 w 906898"/>
              <a:gd name="connsiteY2827" fmla="*/ 178288 h 906898"/>
              <a:gd name="connsiteX2828" fmla="*/ 276280 w 906898"/>
              <a:gd name="connsiteY2828" fmla="*/ 179326 h 906898"/>
              <a:gd name="connsiteX2829" fmla="*/ 270019 w 906898"/>
              <a:gd name="connsiteY2829" fmla="*/ 175435 h 906898"/>
              <a:gd name="connsiteX2830" fmla="*/ 271062 w 906898"/>
              <a:gd name="connsiteY2830" fmla="*/ 176213 h 906898"/>
              <a:gd name="connsiteX2831" fmla="*/ 273671 w 906898"/>
              <a:gd name="connsiteY2831" fmla="*/ 177770 h 906898"/>
              <a:gd name="connsiteX2832" fmla="*/ 269758 w 906898"/>
              <a:gd name="connsiteY2832" fmla="*/ 176473 h 906898"/>
              <a:gd name="connsiteX2833" fmla="*/ 268976 w 906898"/>
              <a:gd name="connsiteY2833" fmla="*/ 176213 h 906898"/>
              <a:gd name="connsiteX2834" fmla="*/ 270019 w 906898"/>
              <a:gd name="connsiteY2834" fmla="*/ 175435 h 906898"/>
              <a:gd name="connsiteX2835" fmla="*/ 768765 w 906898"/>
              <a:gd name="connsiteY2835" fmla="*/ 174221 h 906898"/>
              <a:gd name="connsiteX2836" fmla="*/ 785233 w 906898"/>
              <a:gd name="connsiteY2836" fmla="*/ 180446 h 906898"/>
              <a:gd name="connsiteX2837" fmla="*/ 785233 w 906898"/>
              <a:gd name="connsiteY2837" fmla="*/ 182521 h 906898"/>
              <a:gd name="connsiteX2838" fmla="*/ 768765 w 906898"/>
              <a:gd name="connsiteY2838" fmla="*/ 184596 h 906898"/>
              <a:gd name="connsiteX2839" fmla="*/ 764649 w 906898"/>
              <a:gd name="connsiteY2839" fmla="*/ 180446 h 906898"/>
              <a:gd name="connsiteX2840" fmla="*/ 768765 w 906898"/>
              <a:gd name="connsiteY2840" fmla="*/ 174221 h 906898"/>
              <a:gd name="connsiteX2841" fmla="*/ 180872 w 906898"/>
              <a:gd name="connsiteY2841" fmla="*/ 173938 h 906898"/>
              <a:gd name="connsiteX2842" fmla="*/ 190956 w 906898"/>
              <a:gd name="connsiteY2842" fmla="*/ 176241 h 906898"/>
              <a:gd name="connsiteX2843" fmla="*/ 190956 w 906898"/>
              <a:gd name="connsiteY2843" fmla="*/ 178288 h 906898"/>
              <a:gd name="connsiteX2844" fmla="*/ 188888 w 906898"/>
              <a:gd name="connsiteY2844" fmla="*/ 180336 h 906898"/>
              <a:gd name="connsiteX2845" fmla="*/ 172339 w 906898"/>
              <a:gd name="connsiteY2845" fmla="*/ 178288 h 906898"/>
              <a:gd name="connsiteX2846" fmla="*/ 166133 w 906898"/>
              <a:gd name="connsiteY2846" fmla="*/ 184430 h 906898"/>
              <a:gd name="connsiteX2847" fmla="*/ 164064 w 906898"/>
              <a:gd name="connsiteY2847" fmla="*/ 184430 h 906898"/>
              <a:gd name="connsiteX2848" fmla="*/ 172339 w 906898"/>
              <a:gd name="connsiteY2848" fmla="*/ 176241 h 906898"/>
              <a:gd name="connsiteX2849" fmla="*/ 180872 w 906898"/>
              <a:gd name="connsiteY2849" fmla="*/ 173938 h 906898"/>
              <a:gd name="connsiteX2850" fmla="*/ 260717 w 906898"/>
              <a:gd name="connsiteY2850" fmla="*/ 173392 h 906898"/>
              <a:gd name="connsiteX2851" fmla="*/ 261008 w 906898"/>
              <a:gd name="connsiteY2851" fmla="*/ 174138 h 906898"/>
              <a:gd name="connsiteX2852" fmla="*/ 258684 w 906898"/>
              <a:gd name="connsiteY2852" fmla="*/ 174138 h 906898"/>
              <a:gd name="connsiteX2853" fmla="*/ 260717 w 906898"/>
              <a:gd name="connsiteY2853" fmla="*/ 173392 h 906898"/>
              <a:gd name="connsiteX2854" fmla="*/ 710201 w 906898"/>
              <a:gd name="connsiteY2854" fmla="*/ 171425 h 906898"/>
              <a:gd name="connsiteX2855" fmla="*/ 713189 w 906898"/>
              <a:gd name="connsiteY2855" fmla="*/ 172188 h 906898"/>
              <a:gd name="connsiteX2856" fmla="*/ 709205 w 906898"/>
              <a:gd name="connsiteY2856" fmla="*/ 178288 h 906898"/>
              <a:gd name="connsiteX2857" fmla="*/ 709205 w 906898"/>
              <a:gd name="connsiteY2857" fmla="*/ 182355 h 906898"/>
              <a:gd name="connsiteX2858" fmla="*/ 711197 w 906898"/>
              <a:gd name="connsiteY2858" fmla="*/ 186422 h 906898"/>
              <a:gd name="connsiteX2859" fmla="*/ 707213 w 906898"/>
              <a:gd name="connsiteY2859" fmla="*/ 182355 h 906898"/>
              <a:gd name="connsiteX2860" fmla="*/ 707213 w 906898"/>
              <a:gd name="connsiteY2860" fmla="*/ 173143 h 906898"/>
              <a:gd name="connsiteX2861" fmla="*/ 708173 w 906898"/>
              <a:gd name="connsiteY2861" fmla="*/ 171943 h 906898"/>
              <a:gd name="connsiteX2862" fmla="*/ 659737 w 906898"/>
              <a:gd name="connsiteY2862" fmla="*/ 168163 h 906898"/>
              <a:gd name="connsiteX2863" fmla="*/ 663887 w 906898"/>
              <a:gd name="connsiteY2863" fmla="*/ 168163 h 906898"/>
              <a:gd name="connsiteX2864" fmla="*/ 665962 w 906898"/>
              <a:gd name="connsiteY2864" fmla="*/ 176352 h 906898"/>
              <a:gd name="connsiteX2865" fmla="*/ 663887 w 906898"/>
              <a:gd name="connsiteY2865" fmla="*/ 180446 h 906898"/>
              <a:gd name="connsiteX2866" fmla="*/ 661831 w 906898"/>
              <a:gd name="connsiteY2866" fmla="*/ 174359 h 906898"/>
              <a:gd name="connsiteX2867" fmla="*/ 661862 w 906898"/>
              <a:gd name="connsiteY2867" fmla="*/ 174233 h 906898"/>
              <a:gd name="connsiteX2868" fmla="*/ 661750 w 906898"/>
              <a:gd name="connsiteY2868" fmla="*/ 174120 h 906898"/>
              <a:gd name="connsiteX2869" fmla="*/ 629009 w 906898"/>
              <a:gd name="connsiteY2869" fmla="*/ 168163 h 906898"/>
              <a:gd name="connsiteX2870" fmla="*/ 639338 w 906898"/>
              <a:gd name="connsiteY2870" fmla="*/ 172242 h 906898"/>
              <a:gd name="connsiteX2871" fmla="*/ 639338 w 906898"/>
              <a:gd name="connsiteY2871" fmla="*/ 180399 h 906898"/>
              <a:gd name="connsiteX2872" fmla="*/ 639338 w 906898"/>
              <a:gd name="connsiteY2872" fmla="*/ 184478 h 906898"/>
              <a:gd name="connsiteX2873" fmla="*/ 643469 w 906898"/>
              <a:gd name="connsiteY2873" fmla="*/ 188557 h 906898"/>
              <a:gd name="connsiteX2874" fmla="*/ 641404 w 906898"/>
              <a:gd name="connsiteY2874" fmla="*/ 194675 h 906898"/>
              <a:gd name="connsiteX2875" fmla="*/ 637272 w 906898"/>
              <a:gd name="connsiteY2875" fmla="*/ 196714 h 906898"/>
              <a:gd name="connsiteX2876" fmla="*/ 629009 w 906898"/>
              <a:gd name="connsiteY2876" fmla="*/ 190596 h 906898"/>
              <a:gd name="connsiteX2877" fmla="*/ 631075 w 906898"/>
              <a:gd name="connsiteY2877" fmla="*/ 184478 h 906898"/>
              <a:gd name="connsiteX2878" fmla="*/ 629009 w 906898"/>
              <a:gd name="connsiteY2878" fmla="*/ 174282 h 906898"/>
              <a:gd name="connsiteX2879" fmla="*/ 629009 w 906898"/>
              <a:gd name="connsiteY2879" fmla="*/ 168163 h 906898"/>
              <a:gd name="connsiteX2880" fmla="*/ 246447 w 906898"/>
              <a:gd name="connsiteY2880" fmla="*/ 168163 h 906898"/>
              <a:gd name="connsiteX2881" fmla="*/ 258755 w 906898"/>
              <a:gd name="connsiteY2881" fmla="*/ 174292 h 906898"/>
              <a:gd name="connsiteX2882" fmla="*/ 258755 w 906898"/>
              <a:gd name="connsiteY2882" fmla="*/ 178378 h 906898"/>
              <a:gd name="connsiteX2883" fmla="*/ 275165 w 906898"/>
              <a:gd name="connsiteY2883" fmla="*/ 182464 h 906898"/>
              <a:gd name="connsiteX2884" fmla="*/ 279268 w 906898"/>
              <a:gd name="connsiteY2884" fmla="*/ 190636 h 906898"/>
              <a:gd name="connsiteX2885" fmla="*/ 273114 w 906898"/>
              <a:gd name="connsiteY2885" fmla="*/ 194722 h 906898"/>
              <a:gd name="connsiteX2886" fmla="*/ 265718 w 906898"/>
              <a:gd name="connsiteY2886" fmla="*/ 189461 h 906898"/>
              <a:gd name="connsiteX2887" fmla="*/ 265125 w 906898"/>
              <a:gd name="connsiteY2887" fmla="*/ 188663 h 906898"/>
              <a:gd name="connsiteX2888" fmla="*/ 264686 w 906898"/>
              <a:gd name="connsiteY2888" fmla="*/ 188726 h 906898"/>
              <a:gd name="connsiteX2889" fmla="*/ 258755 w 906898"/>
              <a:gd name="connsiteY2889" fmla="*/ 184507 h 906898"/>
              <a:gd name="connsiteX2890" fmla="*/ 252601 w 906898"/>
              <a:gd name="connsiteY2890" fmla="*/ 186550 h 906898"/>
              <a:gd name="connsiteX2891" fmla="*/ 236191 w 906898"/>
              <a:gd name="connsiteY2891" fmla="*/ 182464 h 906898"/>
              <a:gd name="connsiteX2892" fmla="*/ 227986 w 906898"/>
              <a:gd name="connsiteY2892" fmla="*/ 188593 h 906898"/>
              <a:gd name="connsiteX2893" fmla="*/ 221832 w 906898"/>
              <a:gd name="connsiteY2893" fmla="*/ 184507 h 906898"/>
              <a:gd name="connsiteX2894" fmla="*/ 223883 w 906898"/>
              <a:gd name="connsiteY2894" fmla="*/ 178378 h 906898"/>
              <a:gd name="connsiteX2895" fmla="*/ 227986 w 906898"/>
              <a:gd name="connsiteY2895" fmla="*/ 174292 h 906898"/>
              <a:gd name="connsiteX2896" fmla="*/ 236191 w 906898"/>
              <a:gd name="connsiteY2896" fmla="*/ 176335 h 906898"/>
              <a:gd name="connsiteX2897" fmla="*/ 238242 w 906898"/>
              <a:gd name="connsiteY2897" fmla="*/ 176335 h 906898"/>
              <a:gd name="connsiteX2898" fmla="*/ 246447 w 906898"/>
              <a:gd name="connsiteY2898" fmla="*/ 168163 h 906898"/>
              <a:gd name="connsiteX2899" fmla="*/ 213532 w 906898"/>
              <a:gd name="connsiteY2899" fmla="*/ 168163 h 906898"/>
              <a:gd name="connsiteX2900" fmla="*/ 215635 w 906898"/>
              <a:gd name="connsiteY2900" fmla="*/ 172242 h 906898"/>
              <a:gd name="connsiteX2901" fmla="*/ 215635 w 906898"/>
              <a:gd name="connsiteY2901" fmla="*/ 176320 h 906898"/>
              <a:gd name="connsiteX2902" fmla="*/ 219840 w 906898"/>
              <a:gd name="connsiteY2902" fmla="*/ 182438 h 906898"/>
              <a:gd name="connsiteX2903" fmla="*/ 213532 w 906898"/>
              <a:gd name="connsiteY2903" fmla="*/ 178359 h 906898"/>
              <a:gd name="connsiteX2904" fmla="*/ 213532 w 906898"/>
              <a:gd name="connsiteY2904" fmla="*/ 168163 h 906898"/>
              <a:gd name="connsiteX2905" fmla="*/ 633178 w 906898"/>
              <a:gd name="connsiteY2905" fmla="*/ 163846 h 906898"/>
              <a:gd name="connsiteX2906" fmla="*/ 641312 w 906898"/>
              <a:gd name="connsiteY2906" fmla="*/ 165912 h 906898"/>
              <a:gd name="connsiteX2907" fmla="*/ 645379 w 906898"/>
              <a:gd name="connsiteY2907" fmla="*/ 172110 h 906898"/>
              <a:gd name="connsiteX2908" fmla="*/ 645379 w 906898"/>
              <a:gd name="connsiteY2908" fmla="*/ 182438 h 906898"/>
              <a:gd name="connsiteX2909" fmla="*/ 649446 w 906898"/>
              <a:gd name="connsiteY2909" fmla="*/ 188635 h 906898"/>
              <a:gd name="connsiteX2910" fmla="*/ 645379 w 906898"/>
              <a:gd name="connsiteY2910" fmla="*/ 201030 h 906898"/>
              <a:gd name="connsiteX2911" fmla="*/ 641312 w 906898"/>
              <a:gd name="connsiteY2911" fmla="*/ 198964 h 906898"/>
              <a:gd name="connsiteX2912" fmla="*/ 643345 w 906898"/>
              <a:gd name="connsiteY2912" fmla="*/ 184504 h 906898"/>
              <a:gd name="connsiteX2913" fmla="*/ 641312 w 906898"/>
              <a:gd name="connsiteY2913" fmla="*/ 182438 h 906898"/>
              <a:gd name="connsiteX2914" fmla="*/ 641312 w 906898"/>
              <a:gd name="connsiteY2914" fmla="*/ 172110 h 906898"/>
              <a:gd name="connsiteX2915" fmla="*/ 633178 w 906898"/>
              <a:gd name="connsiteY2915" fmla="*/ 165912 h 906898"/>
              <a:gd name="connsiteX2916" fmla="*/ 633178 w 906898"/>
              <a:gd name="connsiteY2916" fmla="*/ 163846 h 906898"/>
              <a:gd name="connsiteX2917" fmla="*/ 764042 w 906898"/>
              <a:gd name="connsiteY2917" fmla="*/ 163428 h 906898"/>
              <a:gd name="connsiteX2918" fmla="*/ 772949 w 906898"/>
              <a:gd name="connsiteY2918" fmla="*/ 170071 h 906898"/>
              <a:gd name="connsiteX2919" fmla="*/ 768863 w 906898"/>
              <a:gd name="connsiteY2919" fmla="*/ 172126 h 906898"/>
              <a:gd name="connsiteX2920" fmla="*/ 762733 w 906898"/>
              <a:gd name="connsiteY2920" fmla="*/ 178288 h 906898"/>
              <a:gd name="connsiteX2921" fmla="*/ 766820 w 906898"/>
              <a:gd name="connsiteY2921" fmla="*/ 186505 h 906898"/>
              <a:gd name="connsiteX2922" fmla="*/ 772949 w 906898"/>
              <a:gd name="connsiteY2922" fmla="*/ 188559 h 906898"/>
              <a:gd name="connsiteX2923" fmla="*/ 768863 w 906898"/>
              <a:gd name="connsiteY2923" fmla="*/ 192668 h 906898"/>
              <a:gd name="connsiteX2924" fmla="*/ 758647 w 906898"/>
              <a:gd name="connsiteY2924" fmla="*/ 192668 h 906898"/>
              <a:gd name="connsiteX2925" fmla="*/ 754561 w 906898"/>
              <a:gd name="connsiteY2925" fmla="*/ 186505 h 906898"/>
              <a:gd name="connsiteX2926" fmla="*/ 748432 w 906898"/>
              <a:gd name="connsiteY2926" fmla="*/ 184451 h 906898"/>
              <a:gd name="connsiteX2927" fmla="*/ 746389 w 906898"/>
              <a:gd name="connsiteY2927" fmla="*/ 178288 h 906898"/>
              <a:gd name="connsiteX2928" fmla="*/ 750475 w 906898"/>
              <a:gd name="connsiteY2928" fmla="*/ 172126 h 906898"/>
              <a:gd name="connsiteX2929" fmla="*/ 756604 w 906898"/>
              <a:gd name="connsiteY2929" fmla="*/ 170071 h 906898"/>
              <a:gd name="connsiteX2930" fmla="*/ 760690 w 906898"/>
              <a:gd name="connsiteY2930" fmla="*/ 163909 h 906898"/>
              <a:gd name="connsiteX2931" fmla="*/ 764042 w 906898"/>
              <a:gd name="connsiteY2931" fmla="*/ 163428 h 906898"/>
              <a:gd name="connsiteX2932" fmla="*/ 447229 w 906898"/>
              <a:gd name="connsiteY2932" fmla="*/ 161901 h 906898"/>
              <a:gd name="connsiteX2933" fmla="*/ 155681 w 906898"/>
              <a:gd name="connsiteY2933" fmla="*/ 453449 h 906898"/>
              <a:gd name="connsiteX2934" fmla="*/ 447229 w 906898"/>
              <a:gd name="connsiteY2934" fmla="*/ 744997 h 906898"/>
              <a:gd name="connsiteX2935" fmla="*/ 738777 w 906898"/>
              <a:gd name="connsiteY2935" fmla="*/ 453449 h 906898"/>
              <a:gd name="connsiteX2936" fmla="*/ 447229 w 906898"/>
              <a:gd name="connsiteY2936" fmla="*/ 161901 h 906898"/>
              <a:gd name="connsiteX2937" fmla="*/ 174384 w 906898"/>
              <a:gd name="connsiteY2937" fmla="*/ 160374 h 906898"/>
              <a:gd name="connsiteX2938" fmla="*/ 178506 w 906898"/>
              <a:gd name="connsiteY2938" fmla="*/ 161911 h 906898"/>
              <a:gd name="connsiteX2939" fmla="*/ 182629 w 906898"/>
              <a:gd name="connsiteY2939" fmla="*/ 166005 h 906898"/>
              <a:gd name="connsiteX2940" fmla="*/ 184690 w 906898"/>
              <a:gd name="connsiteY2940" fmla="*/ 163958 h 906898"/>
              <a:gd name="connsiteX2941" fmla="*/ 192934 w 906898"/>
              <a:gd name="connsiteY2941" fmla="*/ 163958 h 906898"/>
              <a:gd name="connsiteX2942" fmla="*/ 194996 w 906898"/>
              <a:gd name="connsiteY2942" fmla="*/ 170099 h 906898"/>
              <a:gd name="connsiteX2943" fmla="*/ 201179 w 906898"/>
              <a:gd name="connsiteY2943" fmla="*/ 172147 h 906898"/>
              <a:gd name="connsiteX2944" fmla="*/ 203240 w 906898"/>
              <a:gd name="connsiteY2944" fmla="*/ 174194 h 906898"/>
              <a:gd name="connsiteX2945" fmla="*/ 199118 w 906898"/>
              <a:gd name="connsiteY2945" fmla="*/ 176241 h 906898"/>
              <a:gd name="connsiteX2946" fmla="*/ 184690 w 906898"/>
              <a:gd name="connsiteY2946" fmla="*/ 172147 h 906898"/>
              <a:gd name="connsiteX2947" fmla="*/ 164078 w 906898"/>
              <a:gd name="connsiteY2947" fmla="*/ 178288 h 906898"/>
              <a:gd name="connsiteX2948" fmla="*/ 155834 w 906898"/>
              <a:gd name="connsiteY2948" fmla="*/ 184430 h 906898"/>
              <a:gd name="connsiteX2949" fmla="*/ 155834 w 906898"/>
              <a:gd name="connsiteY2949" fmla="*/ 182383 h 906898"/>
              <a:gd name="connsiteX2950" fmla="*/ 159956 w 906898"/>
              <a:gd name="connsiteY2950" fmla="*/ 178288 h 906898"/>
              <a:gd name="connsiteX2951" fmla="*/ 159956 w 906898"/>
              <a:gd name="connsiteY2951" fmla="*/ 172147 h 906898"/>
              <a:gd name="connsiteX2952" fmla="*/ 166139 w 906898"/>
              <a:gd name="connsiteY2952" fmla="*/ 168052 h 906898"/>
              <a:gd name="connsiteX2953" fmla="*/ 170262 w 906898"/>
              <a:gd name="connsiteY2953" fmla="*/ 161911 h 906898"/>
              <a:gd name="connsiteX2954" fmla="*/ 174384 w 906898"/>
              <a:gd name="connsiteY2954" fmla="*/ 160374 h 906898"/>
              <a:gd name="connsiteX2955" fmla="*/ 703993 w 906898"/>
              <a:gd name="connsiteY2955" fmla="*/ 159415 h 906898"/>
              <a:gd name="connsiteX2956" fmla="*/ 707080 w 906898"/>
              <a:gd name="connsiteY2956" fmla="*/ 159929 h 906898"/>
              <a:gd name="connsiteX2957" fmla="*/ 711197 w 906898"/>
              <a:gd name="connsiteY2957" fmla="*/ 168163 h 906898"/>
              <a:gd name="connsiteX2958" fmla="*/ 708173 w 906898"/>
              <a:gd name="connsiteY2958" fmla="*/ 171943 h 906898"/>
              <a:gd name="connsiteX2959" fmla="*/ 707213 w 906898"/>
              <a:gd name="connsiteY2959" fmla="*/ 172188 h 906898"/>
              <a:gd name="connsiteX2960" fmla="*/ 707213 w 906898"/>
              <a:gd name="connsiteY2960" fmla="*/ 173143 h 906898"/>
              <a:gd name="connsiteX2961" fmla="*/ 702963 w 906898"/>
              <a:gd name="connsiteY2961" fmla="*/ 178454 h 906898"/>
              <a:gd name="connsiteX2962" fmla="*/ 707080 w 906898"/>
              <a:gd name="connsiteY2962" fmla="*/ 186688 h 906898"/>
              <a:gd name="connsiteX2963" fmla="*/ 711197 w 906898"/>
              <a:gd name="connsiteY2963" fmla="*/ 188746 h 906898"/>
              <a:gd name="connsiteX2964" fmla="*/ 709139 w 906898"/>
              <a:gd name="connsiteY2964" fmla="*/ 199038 h 906898"/>
              <a:gd name="connsiteX2965" fmla="*/ 700905 w 906898"/>
              <a:gd name="connsiteY2965" fmla="*/ 196980 h 906898"/>
              <a:gd name="connsiteX2966" fmla="*/ 698847 w 906898"/>
              <a:gd name="connsiteY2966" fmla="*/ 190805 h 906898"/>
              <a:gd name="connsiteX2967" fmla="*/ 696788 w 906898"/>
              <a:gd name="connsiteY2967" fmla="*/ 184629 h 906898"/>
              <a:gd name="connsiteX2968" fmla="*/ 690613 w 906898"/>
              <a:gd name="connsiteY2968" fmla="*/ 178454 h 906898"/>
              <a:gd name="connsiteX2969" fmla="*/ 694730 w 906898"/>
              <a:gd name="connsiteY2969" fmla="*/ 170221 h 906898"/>
              <a:gd name="connsiteX2970" fmla="*/ 698847 w 906898"/>
              <a:gd name="connsiteY2970" fmla="*/ 168163 h 906898"/>
              <a:gd name="connsiteX2971" fmla="*/ 700905 w 906898"/>
              <a:gd name="connsiteY2971" fmla="*/ 161987 h 906898"/>
              <a:gd name="connsiteX2972" fmla="*/ 703993 w 906898"/>
              <a:gd name="connsiteY2972" fmla="*/ 159415 h 906898"/>
              <a:gd name="connsiteX2973" fmla="*/ 447229 w 906898"/>
              <a:gd name="connsiteY2973" fmla="*/ 155446 h 906898"/>
              <a:gd name="connsiteX2974" fmla="*/ 745232 w 906898"/>
              <a:gd name="connsiteY2974" fmla="*/ 453449 h 906898"/>
              <a:gd name="connsiteX2975" fmla="*/ 447229 w 906898"/>
              <a:gd name="connsiteY2975" fmla="*/ 751452 h 906898"/>
              <a:gd name="connsiteX2976" fmla="*/ 149226 w 906898"/>
              <a:gd name="connsiteY2976" fmla="*/ 453449 h 906898"/>
              <a:gd name="connsiteX2977" fmla="*/ 447229 w 906898"/>
              <a:gd name="connsiteY2977" fmla="*/ 155446 h 906898"/>
              <a:gd name="connsiteX2978" fmla="*/ 192970 w 906898"/>
              <a:gd name="connsiteY2978" fmla="*/ 152265 h 906898"/>
              <a:gd name="connsiteX2979" fmla="*/ 195797 w 906898"/>
              <a:gd name="connsiteY2979" fmla="*/ 153153 h 906898"/>
              <a:gd name="connsiteX2980" fmla="*/ 199138 w 906898"/>
              <a:gd name="connsiteY2980" fmla="*/ 157760 h 906898"/>
              <a:gd name="connsiteX2981" fmla="*/ 199138 w 906898"/>
              <a:gd name="connsiteY2981" fmla="*/ 159808 h 906898"/>
              <a:gd name="connsiteX2982" fmla="*/ 197082 w 906898"/>
              <a:gd name="connsiteY2982" fmla="*/ 155712 h 906898"/>
              <a:gd name="connsiteX2983" fmla="*/ 192970 w 906898"/>
              <a:gd name="connsiteY2983" fmla="*/ 153665 h 906898"/>
              <a:gd name="connsiteX2984" fmla="*/ 192970 w 906898"/>
              <a:gd name="connsiteY2984" fmla="*/ 153409 h 906898"/>
              <a:gd name="connsiteX2985" fmla="*/ 190913 w 906898"/>
              <a:gd name="connsiteY2985" fmla="*/ 151618 h 906898"/>
              <a:gd name="connsiteX2986" fmla="*/ 192970 w 906898"/>
              <a:gd name="connsiteY2986" fmla="*/ 151618 h 906898"/>
              <a:gd name="connsiteX2987" fmla="*/ 192970 w 906898"/>
              <a:gd name="connsiteY2987" fmla="*/ 152265 h 906898"/>
              <a:gd name="connsiteX2988" fmla="*/ 650187 w 906898"/>
              <a:gd name="connsiteY2988" fmla="*/ 151100 h 906898"/>
              <a:gd name="connsiteX2989" fmla="*/ 655687 w 906898"/>
              <a:gd name="connsiteY2989" fmla="*/ 155689 h 906898"/>
              <a:gd name="connsiteX2990" fmla="*/ 655687 w 906898"/>
              <a:gd name="connsiteY2990" fmla="*/ 163846 h 906898"/>
              <a:gd name="connsiteX2991" fmla="*/ 653629 w 906898"/>
              <a:gd name="connsiteY2991" fmla="*/ 160787 h 906898"/>
              <a:gd name="connsiteX2992" fmla="*/ 653629 w 906898"/>
              <a:gd name="connsiteY2992" fmla="*/ 159779 h 906898"/>
              <a:gd name="connsiteX2993" fmla="*/ 652155 w 906898"/>
              <a:gd name="connsiteY2993" fmla="*/ 158596 h 906898"/>
              <a:gd name="connsiteX2994" fmla="*/ 647453 w 906898"/>
              <a:gd name="connsiteY2994" fmla="*/ 151610 h 906898"/>
              <a:gd name="connsiteX2995" fmla="*/ 650187 w 906898"/>
              <a:gd name="connsiteY2995" fmla="*/ 151100 h 906898"/>
              <a:gd name="connsiteX2996" fmla="*/ 176520 w 906898"/>
              <a:gd name="connsiteY2996" fmla="*/ 149570 h 906898"/>
              <a:gd name="connsiteX2997" fmla="*/ 184745 w 906898"/>
              <a:gd name="connsiteY2997" fmla="*/ 153665 h 906898"/>
              <a:gd name="connsiteX2998" fmla="*/ 192970 w 906898"/>
              <a:gd name="connsiteY2998" fmla="*/ 153665 h 906898"/>
              <a:gd name="connsiteX2999" fmla="*/ 195026 w 906898"/>
              <a:gd name="connsiteY2999" fmla="*/ 157760 h 906898"/>
              <a:gd name="connsiteX3000" fmla="*/ 197082 w 906898"/>
              <a:gd name="connsiteY3000" fmla="*/ 163902 h 906898"/>
              <a:gd name="connsiteX3001" fmla="*/ 207363 w 906898"/>
              <a:gd name="connsiteY3001" fmla="*/ 163902 h 906898"/>
              <a:gd name="connsiteX3002" fmla="*/ 211476 w 906898"/>
              <a:gd name="connsiteY3002" fmla="*/ 167998 h 906898"/>
              <a:gd name="connsiteX3003" fmla="*/ 211476 w 906898"/>
              <a:gd name="connsiteY3003" fmla="*/ 176186 h 906898"/>
              <a:gd name="connsiteX3004" fmla="*/ 205307 w 906898"/>
              <a:gd name="connsiteY3004" fmla="*/ 176186 h 906898"/>
              <a:gd name="connsiteX3005" fmla="*/ 199138 w 906898"/>
              <a:gd name="connsiteY3005" fmla="*/ 167998 h 906898"/>
              <a:gd name="connsiteX3006" fmla="*/ 197082 w 906898"/>
              <a:gd name="connsiteY3006" fmla="*/ 165949 h 906898"/>
              <a:gd name="connsiteX3007" fmla="*/ 190913 w 906898"/>
              <a:gd name="connsiteY3007" fmla="*/ 161855 h 906898"/>
              <a:gd name="connsiteX3008" fmla="*/ 182688 w 906898"/>
              <a:gd name="connsiteY3008" fmla="*/ 161855 h 906898"/>
              <a:gd name="connsiteX3009" fmla="*/ 170351 w 906898"/>
              <a:gd name="connsiteY3009" fmla="*/ 157760 h 906898"/>
              <a:gd name="connsiteX3010" fmla="*/ 166238 w 906898"/>
              <a:gd name="connsiteY3010" fmla="*/ 161855 h 906898"/>
              <a:gd name="connsiteX3011" fmla="*/ 158013 w 906898"/>
              <a:gd name="connsiteY3011" fmla="*/ 172091 h 906898"/>
              <a:gd name="connsiteX3012" fmla="*/ 153901 w 906898"/>
              <a:gd name="connsiteY3012" fmla="*/ 180280 h 906898"/>
              <a:gd name="connsiteX3013" fmla="*/ 149789 w 906898"/>
              <a:gd name="connsiteY3013" fmla="*/ 186422 h 906898"/>
              <a:gd name="connsiteX3014" fmla="*/ 149789 w 906898"/>
              <a:gd name="connsiteY3014" fmla="*/ 180280 h 906898"/>
              <a:gd name="connsiteX3015" fmla="*/ 153901 w 906898"/>
              <a:gd name="connsiteY3015" fmla="*/ 174138 h 906898"/>
              <a:gd name="connsiteX3016" fmla="*/ 153901 w 906898"/>
              <a:gd name="connsiteY3016" fmla="*/ 165949 h 906898"/>
              <a:gd name="connsiteX3017" fmla="*/ 158013 w 906898"/>
              <a:gd name="connsiteY3017" fmla="*/ 159808 h 906898"/>
              <a:gd name="connsiteX3018" fmla="*/ 162126 w 906898"/>
              <a:gd name="connsiteY3018" fmla="*/ 159808 h 906898"/>
              <a:gd name="connsiteX3019" fmla="*/ 168295 w 906898"/>
              <a:gd name="connsiteY3019" fmla="*/ 151618 h 906898"/>
              <a:gd name="connsiteX3020" fmla="*/ 178576 w 906898"/>
              <a:gd name="connsiteY3020" fmla="*/ 153665 h 906898"/>
              <a:gd name="connsiteX3021" fmla="*/ 182688 w 906898"/>
              <a:gd name="connsiteY3021" fmla="*/ 157760 h 906898"/>
              <a:gd name="connsiteX3022" fmla="*/ 182688 w 906898"/>
              <a:gd name="connsiteY3022" fmla="*/ 153665 h 906898"/>
              <a:gd name="connsiteX3023" fmla="*/ 176520 w 906898"/>
              <a:gd name="connsiteY3023" fmla="*/ 149570 h 906898"/>
              <a:gd name="connsiteX3024" fmla="*/ 570240 w 906898"/>
              <a:gd name="connsiteY3024" fmla="*/ 148091 h 906898"/>
              <a:gd name="connsiteX3025" fmla="*/ 579489 w 906898"/>
              <a:gd name="connsiteY3025" fmla="*/ 149626 h 906898"/>
              <a:gd name="connsiteX3026" fmla="*/ 587710 w 906898"/>
              <a:gd name="connsiteY3026" fmla="*/ 155768 h 906898"/>
              <a:gd name="connsiteX3027" fmla="*/ 589765 w 906898"/>
              <a:gd name="connsiteY3027" fmla="*/ 163958 h 906898"/>
              <a:gd name="connsiteX3028" fmla="*/ 595931 w 906898"/>
              <a:gd name="connsiteY3028" fmla="*/ 166005 h 906898"/>
              <a:gd name="connsiteX3029" fmla="*/ 595931 w 906898"/>
              <a:gd name="connsiteY3029" fmla="*/ 170099 h 906898"/>
              <a:gd name="connsiteX3030" fmla="*/ 595931 w 906898"/>
              <a:gd name="connsiteY3030" fmla="*/ 172147 h 906898"/>
              <a:gd name="connsiteX3031" fmla="*/ 581544 w 906898"/>
              <a:gd name="connsiteY3031" fmla="*/ 163958 h 906898"/>
              <a:gd name="connsiteX3032" fmla="*/ 567158 w 906898"/>
              <a:gd name="connsiteY3032" fmla="*/ 159862 h 906898"/>
              <a:gd name="connsiteX3033" fmla="*/ 577433 w 906898"/>
              <a:gd name="connsiteY3033" fmla="*/ 153721 h 906898"/>
              <a:gd name="connsiteX3034" fmla="*/ 571268 w 906898"/>
              <a:gd name="connsiteY3034" fmla="*/ 151673 h 906898"/>
              <a:gd name="connsiteX3035" fmla="*/ 556881 w 906898"/>
              <a:gd name="connsiteY3035" fmla="*/ 155768 h 906898"/>
              <a:gd name="connsiteX3036" fmla="*/ 554826 w 906898"/>
              <a:gd name="connsiteY3036" fmla="*/ 153721 h 906898"/>
              <a:gd name="connsiteX3037" fmla="*/ 560992 w 906898"/>
              <a:gd name="connsiteY3037" fmla="*/ 149626 h 906898"/>
              <a:gd name="connsiteX3038" fmla="*/ 570240 w 906898"/>
              <a:gd name="connsiteY3038" fmla="*/ 148091 h 906898"/>
              <a:gd name="connsiteX3039" fmla="*/ 707038 w 906898"/>
              <a:gd name="connsiteY3039" fmla="*/ 143263 h 906898"/>
              <a:gd name="connsiteX3040" fmla="*/ 711139 w 906898"/>
              <a:gd name="connsiteY3040" fmla="*/ 145320 h 906898"/>
              <a:gd name="connsiteX3041" fmla="*/ 709088 w 906898"/>
              <a:gd name="connsiteY3041" fmla="*/ 155613 h 906898"/>
              <a:gd name="connsiteX3042" fmla="*/ 700886 w 906898"/>
              <a:gd name="connsiteY3042" fmla="*/ 157671 h 906898"/>
              <a:gd name="connsiteX3043" fmla="*/ 696785 w 906898"/>
              <a:gd name="connsiteY3043" fmla="*/ 167963 h 906898"/>
              <a:gd name="connsiteX3044" fmla="*/ 688582 w 906898"/>
              <a:gd name="connsiteY3044" fmla="*/ 176197 h 906898"/>
              <a:gd name="connsiteX3045" fmla="*/ 694734 w 906898"/>
              <a:gd name="connsiteY3045" fmla="*/ 186489 h 906898"/>
              <a:gd name="connsiteX3046" fmla="*/ 698835 w 906898"/>
              <a:gd name="connsiteY3046" fmla="*/ 198839 h 906898"/>
              <a:gd name="connsiteX3047" fmla="*/ 709088 w 906898"/>
              <a:gd name="connsiteY3047" fmla="*/ 200897 h 906898"/>
              <a:gd name="connsiteX3048" fmla="*/ 711139 w 906898"/>
              <a:gd name="connsiteY3048" fmla="*/ 209131 h 906898"/>
              <a:gd name="connsiteX3049" fmla="*/ 711139 w 906898"/>
              <a:gd name="connsiteY3049" fmla="*/ 213248 h 906898"/>
              <a:gd name="connsiteX3050" fmla="*/ 700886 w 906898"/>
              <a:gd name="connsiteY3050" fmla="*/ 211189 h 906898"/>
              <a:gd name="connsiteX3051" fmla="*/ 698835 w 906898"/>
              <a:gd name="connsiteY3051" fmla="*/ 205014 h 906898"/>
              <a:gd name="connsiteX3052" fmla="*/ 690633 w 906898"/>
              <a:gd name="connsiteY3052" fmla="*/ 202956 h 906898"/>
              <a:gd name="connsiteX3053" fmla="*/ 686532 w 906898"/>
              <a:gd name="connsiteY3053" fmla="*/ 196781 h 906898"/>
              <a:gd name="connsiteX3054" fmla="*/ 688582 w 906898"/>
              <a:gd name="connsiteY3054" fmla="*/ 190605 h 906898"/>
              <a:gd name="connsiteX3055" fmla="*/ 682431 w 906898"/>
              <a:gd name="connsiteY3055" fmla="*/ 186489 h 906898"/>
              <a:gd name="connsiteX3056" fmla="*/ 680380 w 906898"/>
              <a:gd name="connsiteY3056" fmla="*/ 182372 h 906898"/>
              <a:gd name="connsiteX3057" fmla="*/ 680380 w 906898"/>
              <a:gd name="connsiteY3057" fmla="*/ 174138 h 906898"/>
              <a:gd name="connsiteX3058" fmla="*/ 686532 w 906898"/>
              <a:gd name="connsiteY3058" fmla="*/ 165905 h 906898"/>
              <a:gd name="connsiteX3059" fmla="*/ 688582 w 906898"/>
              <a:gd name="connsiteY3059" fmla="*/ 155613 h 906898"/>
              <a:gd name="connsiteX3060" fmla="*/ 692683 w 906898"/>
              <a:gd name="connsiteY3060" fmla="*/ 151496 h 906898"/>
              <a:gd name="connsiteX3061" fmla="*/ 694734 w 906898"/>
              <a:gd name="connsiteY3061" fmla="*/ 151496 h 906898"/>
              <a:gd name="connsiteX3062" fmla="*/ 694734 w 906898"/>
              <a:gd name="connsiteY3062" fmla="*/ 153555 h 906898"/>
              <a:gd name="connsiteX3063" fmla="*/ 696785 w 906898"/>
              <a:gd name="connsiteY3063" fmla="*/ 151496 h 906898"/>
              <a:gd name="connsiteX3064" fmla="*/ 707038 w 906898"/>
              <a:gd name="connsiteY3064" fmla="*/ 143263 h 906898"/>
              <a:gd name="connsiteX3065" fmla="*/ 643337 w 906898"/>
              <a:gd name="connsiteY3065" fmla="*/ 143263 h 906898"/>
              <a:gd name="connsiteX3066" fmla="*/ 643337 w 906898"/>
              <a:gd name="connsiteY3066" fmla="*/ 145327 h 906898"/>
              <a:gd name="connsiteX3067" fmla="*/ 643337 w 906898"/>
              <a:gd name="connsiteY3067" fmla="*/ 151521 h 906898"/>
              <a:gd name="connsiteX3068" fmla="*/ 652155 w 906898"/>
              <a:gd name="connsiteY3068" fmla="*/ 158596 h 906898"/>
              <a:gd name="connsiteX3069" fmla="*/ 653629 w 906898"/>
              <a:gd name="connsiteY3069" fmla="*/ 160787 h 906898"/>
              <a:gd name="connsiteX3070" fmla="*/ 653629 w 906898"/>
              <a:gd name="connsiteY3070" fmla="*/ 165973 h 906898"/>
              <a:gd name="connsiteX3071" fmla="*/ 661750 w 906898"/>
              <a:gd name="connsiteY3071" fmla="*/ 174120 h 906898"/>
              <a:gd name="connsiteX3072" fmla="*/ 661831 w 906898"/>
              <a:gd name="connsiteY3072" fmla="*/ 174359 h 906898"/>
              <a:gd name="connsiteX3073" fmla="*/ 659804 w 906898"/>
              <a:gd name="connsiteY3073" fmla="*/ 182490 h 906898"/>
              <a:gd name="connsiteX3074" fmla="*/ 665979 w 906898"/>
              <a:gd name="connsiteY3074" fmla="*/ 190748 h 906898"/>
              <a:gd name="connsiteX3075" fmla="*/ 663921 w 906898"/>
              <a:gd name="connsiteY3075" fmla="*/ 201072 h 906898"/>
              <a:gd name="connsiteX3076" fmla="*/ 663921 w 906898"/>
              <a:gd name="connsiteY3076" fmla="*/ 196942 h 906898"/>
              <a:gd name="connsiteX3077" fmla="*/ 663921 w 906898"/>
              <a:gd name="connsiteY3077" fmla="*/ 192813 h 906898"/>
              <a:gd name="connsiteX3078" fmla="*/ 657746 w 906898"/>
              <a:gd name="connsiteY3078" fmla="*/ 184555 h 906898"/>
              <a:gd name="connsiteX3079" fmla="*/ 655687 w 906898"/>
              <a:gd name="connsiteY3079" fmla="*/ 186619 h 906898"/>
              <a:gd name="connsiteX3080" fmla="*/ 661862 w 906898"/>
              <a:gd name="connsiteY3080" fmla="*/ 192813 h 906898"/>
              <a:gd name="connsiteX3081" fmla="*/ 657746 w 906898"/>
              <a:gd name="connsiteY3081" fmla="*/ 207266 h 906898"/>
              <a:gd name="connsiteX3082" fmla="*/ 653629 w 906898"/>
              <a:gd name="connsiteY3082" fmla="*/ 207266 h 906898"/>
              <a:gd name="connsiteX3083" fmla="*/ 647454 w 906898"/>
              <a:gd name="connsiteY3083" fmla="*/ 203136 h 906898"/>
              <a:gd name="connsiteX3084" fmla="*/ 651570 w 906898"/>
              <a:gd name="connsiteY3084" fmla="*/ 184555 h 906898"/>
              <a:gd name="connsiteX3085" fmla="*/ 649512 w 906898"/>
              <a:gd name="connsiteY3085" fmla="*/ 178361 h 906898"/>
              <a:gd name="connsiteX3086" fmla="*/ 645395 w 906898"/>
              <a:gd name="connsiteY3086" fmla="*/ 165973 h 906898"/>
              <a:gd name="connsiteX3087" fmla="*/ 637162 w 906898"/>
              <a:gd name="connsiteY3087" fmla="*/ 161845 h 906898"/>
              <a:gd name="connsiteX3088" fmla="*/ 637162 w 906898"/>
              <a:gd name="connsiteY3088" fmla="*/ 159779 h 906898"/>
              <a:gd name="connsiteX3089" fmla="*/ 641278 w 906898"/>
              <a:gd name="connsiteY3089" fmla="*/ 149457 h 906898"/>
              <a:gd name="connsiteX3090" fmla="*/ 643337 w 906898"/>
              <a:gd name="connsiteY3090" fmla="*/ 143263 h 906898"/>
              <a:gd name="connsiteX3091" fmla="*/ 302134 w 906898"/>
              <a:gd name="connsiteY3091" fmla="*/ 138780 h 906898"/>
              <a:gd name="connsiteX3092" fmla="*/ 304168 w 906898"/>
              <a:gd name="connsiteY3092" fmla="*/ 139279 h 906898"/>
              <a:gd name="connsiteX3093" fmla="*/ 301844 w 906898"/>
              <a:gd name="connsiteY3093" fmla="*/ 141270 h 906898"/>
              <a:gd name="connsiteX3094" fmla="*/ 302134 w 906898"/>
              <a:gd name="connsiteY3094" fmla="*/ 138780 h 906898"/>
              <a:gd name="connsiteX3095" fmla="*/ 575576 w 906898"/>
              <a:gd name="connsiteY3095" fmla="*/ 134962 h 906898"/>
              <a:gd name="connsiteX3096" fmla="*/ 581718 w 906898"/>
              <a:gd name="connsiteY3096" fmla="*/ 139168 h 906898"/>
              <a:gd name="connsiteX3097" fmla="*/ 579671 w 906898"/>
              <a:gd name="connsiteY3097" fmla="*/ 143373 h 906898"/>
              <a:gd name="connsiteX3098" fmla="*/ 569434 w 906898"/>
              <a:gd name="connsiteY3098" fmla="*/ 145476 h 906898"/>
              <a:gd name="connsiteX3099" fmla="*/ 575576 w 906898"/>
              <a:gd name="connsiteY3099" fmla="*/ 134962 h 906898"/>
              <a:gd name="connsiteX3100" fmla="*/ 508872 w 906898"/>
              <a:gd name="connsiteY3100" fmla="*/ 130536 h 906898"/>
              <a:gd name="connsiteX3101" fmla="*/ 515808 w 906898"/>
              <a:gd name="connsiteY3101" fmla="*/ 131053 h 906898"/>
              <a:gd name="connsiteX3102" fmla="*/ 532250 w 906898"/>
              <a:gd name="connsiteY3102" fmla="*/ 143447 h 906898"/>
              <a:gd name="connsiteX3103" fmla="*/ 530195 w 906898"/>
              <a:gd name="connsiteY3103" fmla="*/ 147578 h 906898"/>
              <a:gd name="connsiteX3104" fmla="*/ 528140 w 906898"/>
              <a:gd name="connsiteY3104" fmla="*/ 143447 h 906898"/>
              <a:gd name="connsiteX3105" fmla="*/ 513753 w 906898"/>
              <a:gd name="connsiteY3105" fmla="*/ 135184 h 906898"/>
              <a:gd name="connsiteX3106" fmla="*/ 509643 w 906898"/>
              <a:gd name="connsiteY3106" fmla="*/ 137250 h 906898"/>
              <a:gd name="connsiteX3107" fmla="*/ 513753 w 906898"/>
              <a:gd name="connsiteY3107" fmla="*/ 141382 h 906898"/>
              <a:gd name="connsiteX3108" fmla="*/ 515808 w 906898"/>
              <a:gd name="connsiteY3108" fmla="*/ 143447 h 906898"/>
              <a:gd name="connsiteX3109" fmla="*/ 501422 w 906898"/>
              <a:gd name="connsiteY3109" fmla="*/ 141382 h 906898"/>
              <a:gd name="connsiteX3110" fmla="*/ 489090 w 906898"/>
              <a:gd name="connsiteY3110" fmla="*/ 141382 h 906898"/>
              <a:gd name="connsiteX3111" fmla="*/ 491146 w 906898"/>
              <a:gd name="connsiteY3111" fmla="*/ 135184 h 906898"/>
              <a:gd name="connsiteX3112" fmla="*/ 499367 w 906898"/>
              <a:gd name="connsiteY3112" fmla="*/ 137250 h 906898"/>
              <a:gd name="connsiteX3113" fmla="*/ 503477 w 906898"/>
              <a:gd name="connsiteY3113" fmla="*/ 133118 h 906898"/>
              <a:gd name="connsiteX3114" fmla="*/ 508872 w 906898"/>
              <a:gd name="connsiteY3114" fmla="*/ 130536 h 906898"/>
              <a:gd name="connsiteX3115" fmla="*/ 250583 w 906898"/>
              <a:gd name="connsiteY3115" fmla="*/ 123976 h 906898"/>
              <a:gd name="connsiteX3116" fmla="*/ 254700 w 906898"/>
              <a:gd name="connsiteY3116" fmla="*/ 124754 h 906898"/>
              <a:gd name="connsiteX3117" fmla="*/ 256758 w 906898"/>
              <a:gd name="connsiteY3117" fmla="*/ 124754 h 906898"/>
              <a:gd name="connsiteX3118" fmla="*/ 258816 w 906898"/>
              <a:gd name="connsiteY3118" fmla="*/ 133054 h 906898"/>
              <a:gd name="connsiteX3119" fmla="*/ 273225 w 906898"/>
              <a:gd name="connsiteY3119" fmla="*/ 135128 h 906898"/>
              <a:gd name="connsiteX3120" fmla="*/ 277342 w 906898"/>
              <a:gd name="connsiteY3120" fmla="*/ 133054 h 906898"/>
              <a:gd name="connsiteX3121" fmla="*/ 283517 w 906898"/>
              <a:gd name="connsiteY3121" fmla="*/ 139279 h 906898"/>
              <a:gd name="connsiteX3122" fmla="*/ 275284 w 906898"/>
              <a:gd name="connsiteY3122" fmla="*/ 145503 h 906898"/>
              <a:gd name="connsiteX3123" fmla="*/ 269108 w 906898"/>
              <a:gd name="connsiteY3123" fmla="*/ 141353 h 906898"/>
              <a:gd name="connsiteX3124" fmla="*/ 262933 w 906898"/>
              <a:gd name="connsiteY3124" fmla="*/ 147578 h 906898"/>
              <a:gd name="connsiteX3125" fmla="*/ 254700 w 906898"/>
              <a:gd name="connsiteY3125" fmla="*/ 141353 h 906898"/>
              <a:gd name="connsiteX3126" fmla="*/ 252641 w 906898"/>
              <a:gd name="connsiteY3126" fmla="*/ 135128 h 906898"/>
              <a:gd name="connsiteX3127" fmla="*/ 246466 w 906898"/>
              <a:gd name="connsiteY3127" fmla="*/ 130978 h 906898"/>
              <a:gd name="connsiteX3128" fmla="*/ 246466 w 906898"/>
              <a:gd name="connsiteY3128" fmla="*/ 124754 h 906898"/>
              <a:gd name="connsiteX3129" fmla="*/ 250583 w 906898"/>
              <a:gd name="connsiteY3129" fmla="*/ 123976 h 906898"/>
              <a:gd name="connsiteX3130" fmla="*/ 577535 w 906898"/>
              <a:gd name="connsiteY3130" fmla="*/ 122678 h 906898"/>
              <a:gd name="connsiteX3131" fmla="*/ 581651 w 906898"/>
              <a:gd name="connsiteY3131" fmla="*/ 126816 h 906898"/>
              <a:gd name="connsiteX3132" fmla="*/ 583710 w 906898"/>
              <a:gd name="connsiteY3132" fmla="*/ 130953 h 906898"/>
              <a:gd name="connsiteX3133" fmla="*/ 591943 w 906898"/>
              <a:gd name="connsiteY3133" fmla="*/ 130953 h 906898"/>
              <a:gd name="connsiteX3134" fmla="*/ 594002 w 906898"/>
              <a:gd name="connsiteY3134" fmla="*/ 135090 h 906898"/>
              <a:gd name="connsiteX3135" fmla="*/ 587827 w 906898"/>
              <a:gd name="connsiteY3135" fmla="*/ 139228 h 906898"/>
              <a:gd name="connsiteX3136" fmla="*/ 589885 w 906898"/>
              <a:gd name="connsiteY3136" fmla="*/ 147503 h 906898"/>
              <a:gd name="connsiteX3137" fmla="*/ 585768 w 906898"/>
              <a:gd name="connsiteY3137" fmla="*/ 149570 h 906898"/>
              <a:gd name="connsiteX3138" fmla="*/ 581651 w 906898"/>
              <a:gd name="connsiteY3138" fmla="*/ 147503 h 906898"/>
              <a:gd name="connsiteX3139" fmla="*/ 583710 w 906898"/>
              <a:gd name="connsiteY3139" fmla="*/ 137159 h 906898"/>
              <a:gd name="connsiteX3140" fmla="*/ 575476 w 906898"/>
              <a:gd name="connsiteY3140" fmla="*/ 130953 h 906898"/>
              <a:gd name="connsiteX3141" fmla="*/ 577535 w 906898"/>
              <a:gd name="connsiteY3141" fmla="*/ 122678 h 906898"/>
              <a:gd name="connsiteX3142" fmla="*/ 258767 w 906898"/>
              <a:gd name="connsiteY3142" fmla="*/ 122678 h 906898"/>
              <a:gd name="connsiteX3143" fmla="*/ 260842 w 906898"/>
              <a:gd name="connsiteY3143" fmla="*/ 128854 h 906898"/>
              <a:gd name="connsiteX3144" fmla="*/ 267067 w 906898"/>
              <a:gd name="connsiteY3144" fmla="*/ 130912 h 906898"/>
              <a:gd name="connsiteX3145" fmla="*/ 273292 w 906898"/>
              <a:gd name="connsiteY3145" fmla="*/ 128854 h 906898"/>
              <a:gd name="connsiteX3146" fmla="*/ 271217 w 906898"/>
              <a:gd name="connsiteY3146" fmla="*/ 132971 h 906898"/>
              <a:gd name="connsiteX3147" fmla="*/ 258767 w 906898"/>
              <a:gd name="connsiteY3147" fmla="*/ 128854 h 906898"/>
              <a:gd name="connsiteX3148" fmla="*/ 258767 w 906898"/>
              <a:gd name="connsiteY3148" fmla="*/ 122678 h 906898"/>
              <a:gd name="connsiteX3149" fmla="*/ 622795 w 906898"/>
              <a:gd name="connsiteY3149" fmla="*/ 120686 h 906898"/>
              <a:gd name="connsiteX3150" fmla="*/ 637267 w 906898"/>
              <a:gd name="connsiteY3150" fmla="*/ 128900 h 906898"/>
              <a:gd name="connsiteX3151" fmla="*/ 635200 w 906898"/>
              <a:gd name="connsiteY3151" fmla="*/ 155596 h 906898"/>
              <a:gd name="connsiteX3152" fmla="*/ 626930 w 906898"/>
              <a:gd name="connsiteY3152" fmla="*/ 165863 h 906898"/>
              <a:gd name="connsiteX3153" fmla="*/ 600053 w 906898"/>
              <a:gd name="connsiteY3153" fmla="*/ 174077 h 906898"/>
              <a:gd name="connsiteX3154" fmla="*/ 600053 w 906898"/>
              <a:gd name="connsiteY3154" fmla="*/ 169971 h 906898"/>
              <a:gd name="connsiteX3155" fmla="*/ 610390 w 906898"/>
              <a:gd name="connsiteY3155" fmla="*/ 167917 h 906898"/>
              <a:gd name="connsiteX3156" fmla="*/ 631065 w 906898"/>
              <a:gd name="connsiteY3156" fmla="*/ 145328 h 906898"/>
              <a:gd name="connsiteX3157" fmla="*/ 628998 w 906898"/>
              <a:gd name="connsiteY3157" fmla="*/ 133007 h 906898"/>
              <a:gd name="connsiteX3158" fmla="*/ 624863 w 906898"/>
              <a:gd name="connsiteY3158" fmla="*/ 130954 h 906898"/>
              <a:gd name="connsiteX3159" fmla="*/ 626930 w 906898"/>
              <a:gd name="connsiteY3159" fmla="*/ 135061 h 906898"/>
              <a:gd name="connsiteX3160" fmla="*/ 626930 w 906898"/>
              <a:gd name="connsiteY3160" fmla="*/ 143275 h 906898"/>
              <a:gd name="connsiteX3161" fmla="*/ 616593 w 906898"/>
              <a:gd name="connsiteY3161" fmla="*/ 147382 h 906898"/>
              <a:gd name="connsiteX3162" fmla="*/ 610390 w 906898"/>
              <a:gd name="connsiteY3162" fmla="*/ 143275 h 906898"/>
              <a:gd name="connsiteX3163" fmla="*/ 612458 w 906898"/>
              <a:gd name="connsiteY3163" fmla="*/ 135061 h 906898"/>
              <a:gd name="connsiteX3164" fmla="*/ 610390 w 906898"/>
              <a:gd name="connsiteY3164" fmla="*/ 128900 h 906898"/>
              <a:gd name="connsiteX3165" fmla="*/ 622795 w 906898"/>
              <a:gd name="connsiteY3165" fmla="*/ 120686 h 906898"/>
              <a:gd name="connsiteX3166" fmla="*/ 522124 w 906898"/>
              <a:gd name="connsiteY3166" fmla="*/ 120686 h 906898"/>
              <a:gd name="connsiteX3167" fmla="*/ 524172 w 906898"/>
              <a:gd name="connsiteY3167" fmla="*/ 132971 h 906898"/>
              <a:gd name="connsiteX3168" fmla="*/ 515982 w 906898"/>
              <a:gd name="connsiteY3168" fmla="*/ 124781 h 906898"/>
              <a:gd name="connsiteX3169" fmla="*/ 522124 w 906898"/>
              <a:gd name="connsiteY3169" fmla="*/ 120686 h 906898"/>
              <a:gd name="connsiteX3170" fmla="*/ 456112 w 906898"/>
              <a:gd name="connsiteY3170" fmla="*/ 118695 h 906898"/>
              <a:gd name="connsiteX3171" fmla="*/ 460207 w 906898"/>
              <a:gd name="connsiteY3171" fmla="*/ 122811 h 906898"/>
              <a:gd name="connsiteX3172" fmla="*/ 454064 w 906898"/>
              <a:gd name="connsiteY3172" fmla="*/ 131045 h 906898"/>
              <a:gd name="connsiteX3173" fmla="*/ 449970 w 906898"/>
              <a:gd name="connsiteY3173" fmla="*/ 139279 h 906898"/>
              <a:gd name="connsiteX3174" fmla="*/ 437686 w 906898"/>
              <a:gd name="connsiteY3174" fmla="*/ 139279 h 906898"/>
              <a:gd name="connsiteX3175" fmla="*/ 437686 w 906898"/>
              <a:gd name="connsiteY3175" fmla="*/ 137220 h 906898"/>
              <a:gd name="connsiteX3176" fmla="*/ 441781 w 906898"/>
              <a:gd name="connsiteY3176" fmla="*/ 128987 h 906898"/>
              <a:gd name="connsiteX3177" fmla="*/ 445875 w 906898"/>
              <a:gd name="connsiteY3177" fmla="*/ 126928 h 906898"/>
              <a:gd name="connsiteX3178" fmla="*/ 449970 w 906898"/>
              <a:gd name="connsiteY3178" fmla="*/ 120754 h 906898"/>
              <a:gd name="connsiteX3179" fmla="*/ 456112 w 906898"/>
              <a:gd name="connsiteY3179" fmla="*/ 118695 h 906898"/>
              <a:gd name="connsiteX3180" fmla="*/ 234176 w 906898"/>
              <a:gd name="connsiteY3180" fmla="*/ 118695 h 906898"/>
              <a:gd name="connsiteX3181" fmla="*/ 242386 w 906898"/>
              <a:gd name="connsiteY3181" fmla="*/ 122811 h 906898"/>
              <a:gd name="connsiteX3182" fmla="*/ 242386 w 906898"/>
              <a:gd name="connsiteY3182" fmla="*/ 126928 h 906898"/>
              <a:gd name="connsiteX3183" fmla="*/ 248543 w 906898"/>
              <a:gd name="connsiteY3183" fmla="*/ 137220 h 906898"/>
              <a:gd name="connsiteX3184" fmla="*/ 246490 w 906898"/>
              <a:gd name="connsiteY3184" fmla="*/ 137220 h 906898"/>
              <a:gd name="connsiteX3185" fmla="*/ 250595 w 906898"/>
              <a:gd name="connsiteY3185" fmla="*/ 139279 h 906898"/>
              <a:gd name="connsiteX3186" fmla="*/ 256752 w 906898"/>
              <a:gd name="connsiteY3186" fmla="*/ 147513 h 906898"/>
              <a:gd name="connsiteX3187" fmla="*/ 264962 w 906898"/>
              <a:gd name="connsiteY3187" fmla="*/ 149570 h 906898"/>
              <a:gd name="connsiteX3188" fmla="*/ 271119 w 906898"/>
              <a:gd name="connsiteY3188" fmla="*/ 147513 h 906898"/>
              <a:gd name="connsiteX3189" fmla="*/ 283433 w 906898"/>
              <a:gd name="connsiteY3189" fmla="*/ 145454 h 906898"/>
              <a:gd name="connsiteX3190" fmla="*/ 291642 w 906898"/>
              <a:gd name="connsiteY3190" fmla="*/ 139279 h 906898"/>
              <a:gd name="connsiteX3191" fmla="*/ 299852 w 906898"/>
              <a:gd name="connsiteY3191" fmla="*/ 139279 h 906898"/>
              <a:gd name="connsiteX3192" fmla="*/ 297799 w 906898"/>
              <a:gd name="connsiteY3192" fmla="*/ 143395 h 906898"/>
              <a:gd name="connsiteX3193" fmla="*/ 289590 w 906898"/>
              <a:gd name="connsiteY3193" fmla="*/ 147513 h 906898"/>
              <a:gd name="connsiteX3194" fmla="*/ 289590 w 906898"/>
              <a:gd name="connsiteY3194" fmla="*/ 149570 h 906898"/>
              <a:gd name="connsiteX3195" fmla="*/ 277276 w 906898"/>
              <a:gd name="connsiteY3195" fmla="*/ 157805 h 906898"/>
              <a:gd name="connsiteX3196" fmla="*/ 271119 w 906898"/>
              <a:gd name="connsiteY3196" fmla="*/ 155746 h 906898"/>
              <a:gd name="connsiteX3197" fmla="*/ 260857 w 906898"/>
              <a:gd name="connsiteY3197" fmla="*/ 159862 h 906898"/>
              <a:gd name="connsiteX3198" fmla="*/ 252647 w 906898"/>
              <a:gd name="connsiteY3198" fmla="*/ 155746 h 906898"/>
              <a:gd name="connsiteX3199" fmla="*/ 246490 w 906898"/>
              <a:gd name="connsiteY3199" fmla="*/ 147513 h 906898"/>
              <a:gd name="connsiteX3200" fmla="*/ 242386 w 906898"/>
              <a:gd name="connsiteY3200" fmla="*/ 147513 h 906898"/>
              <a:gd name="connsiteX3201" fmla="*/ 236229 w 906898"/>
              <a:gd name="connsiteY3201" fmla="*/ 141336 h 906898"/>
              <a:gd name="connsiteX3202" fmla="*/ 238281 w 906898"/>
              <a:gd name="connsiteY3202" fmla="*/ 131045 h 906898"/>
              <a:gd name="connsiteX3203" fmla="*/ 232124 w 906898"/>
              <a:gd name="connsiteY3203" fmla="*/ 122811 h 906898"/>
              <a:gd name="connsiteX3204" fmla="*/ 234176 w 906898"/>
              <a:gd name="connsiteY3204" fmla="*/ 118695 h 906898"/>
              <a:gd name="connsiteX3205" fmla="*/ 360258 w 906898"/>
              <a:gd name="connsiteY3205" fmla="*/ 117473 h 906898"/>
              <a:gd name="connsiteX3206" fmla="*/ 363595 w 906898"/>
              <a:gd name="connsiteY3206" fmla="*/ 120813 h 906898"/>
              <a:gd name="connsiteX3207" fmla="*/ 359488 w 906898"/>
              <a:gd name="connsiteY3207" fmla="*/ 129034 h 906898"/>
              <a:gd name="connsiteX3208" fmla="*/ 361542 w 906898"/>
              <a:gd name="connsiteY3208" fmla="*/ 135201 h 906898"/>
              <a:gd name="connsiteX3209" fmla="*/ 361542 w 906898"/>
              <a:gd name="connsiteY3209" fmla="*/ 141365 h 906898"/>
              <a:gd name="connsiteX3210" fmla="*/ 355381 w 906898"/>
              <a:gd name="connsiteY3210" fmla="*/ 147531 h 906898"/>
              <a:gd name="connsiteX3211" fmla="*/ 353328 w 906898"/>
              <a:gd name="connsiteY3211" fmla="*/ 153697 h 906898"/>
              <a:gd name="connsiteX3212" fmla="*/ 353328 w 906898"/>
              <a:gd name="connsiteY3212" fmla="*/ 145476 h 906898"/>
              <a:gd name="connsiteX3213" fmla="*/ 351274 w 906898"/>
              <a:gd name="connsiteY3213" fmla="*/ 149586 h 906898"/>
              <a:gd name="connsiteX3214" fmla="*/ 341007 w 906898"/>
              <a:gd name="connsiteY3214" fmla="*/ 159862 h 906898"/>
              <a:gd name="connsiteX3215" fmla="*/ 332793 w 906898"/>
              <a:gd name="connsiteY3215" fmla="*/ 153697 h 906898"/>
              <a:gd name="connsiteX3216" fmla="*/ 330740 w 906898"/>
              <a:gd name="connsiteY3216" fmla="*/ 153697 h 906898"/>
              <a:gd name="connsiteX3217" fmla="*/ 324579 w 906898"/>
              <a:gd name="connsiteY3217" fmla="*/ 155752 h 906898"/>
              <a:gd name="connsiteX3218" fmla="*/ 320472 w 906898"/>
              <a:gd name="connsiteY3218" fmla="*/ 153697 h 906898"/>
              <a:gd name="connsiteX3219" fmla="*/ 318419 w 906898"/>
              <a:gd name="connsiteY3219" fmla="*/ 145476 h 906898"/>
              <a:gd name="connsiteX3220" fmla="*/ 312258 w 906898"/>
              <a:gd name="connsiteY3220" fmla="*/ 145476 h 906898"/>
              <a:gd name="connsiteX3221" fmla="*/ 308151 w 906898"/>
              <a:gd name="connsiteY3221" fmla="*/ 137255 h 906898"/>
              <a:gd name="connsiteX3222" fmla="*/ 312258 w 906898"/>
              <a:gd name="connsiteY3222" fmla="*/ 133144 h 906898"/>
              <a:gd name="connsiteX3223" fmla="*/ 316365 w 906898"/>
              <a:gd name="connsiteY3223" fmla="*/ 137255 h 906898"/>
              <a:gd name="connsiteX3224" fmla="*/ 324579 w 906898"/>
              <a:gd name="connsiteY3224" fmla="*/ 143420 h 906898"/>
              <a:gd name="connsiteX3225" fmla="*/ 332793 w 906898"/>
              <a:gd name="connsiteY3225" fmla="*/ 145476 h 906898"/>
              <a:gd name="connsiteX3226" fmla="*/ 343060 w 906898"/>
              <a:gd name="connsiteY3226" fmla="*/ 143420 h 906898"/>
              <a:gd name="connsiteX3227" fmla="*/ 345114 w 906898"/>
              <a:gd name="connsiteY3227" fmla="*/ 139311 h 906898"/>
              <a:gd name="connsiteX3228" fmla="*/ 351274 w 906898"/>
              <a:gd name="connsiteY3228" fmla="*/ 129034 h 906898"/>
              <a:gd name="connsiteX3229" fmla="*/ 351274 w 906898"/>
              <a:gd name="connsiteY3229" fmla="*/ 124923 h 906898"/>
              <a:gd name="connsiteX3230" fmla="*/ 355381 w 906898"/>
              <a:gd name="connsiteY3230" fmla="*/ 118758 h 906898"/>
              <a:gd name="connsiteX3231" fmla="*/ 360258 w 906898"/>
              <a:gd name="connsiteY3231" fmla="*/ 117473 h 906898"/>
              <a:gd name="connsiteX3232" fmla="*/ 347217 w 906898"/>
              <a:gd name="connsiteY3232" fmla="*/ 117214 h 906898"/>
              <a:gd name="connsiteX3233" fmla="*/ 351311 w 906898"/>
              <a:gd name="connsiteY3233" fmla="*/ 118746 h 906898"/>
              <a:gd name="connsiteX3234" fmla="*/ 349264 w 906898"/>
              <a:gd name="connsiteY3234" fmla="*/ 122832 h 906898"/>
              <a:gd name="connsiteX3235" fmla="*/ 347217 w 906898"/>
              <a:gd name="connsiteY3235" fmla="*/ 124875 h 906898"/>
              <a:gd name="connsiteX3236" fmla="*/ 349264 w 906898"/>
              <a:gd name="connsiteY3236" fmla="*/ 128961 h 906898"/>
              <a:gd name="connsiteX3237" fmla="*/ 347217 w 906898"/>
              <a:gd name="connsiteY3237" fmla="*/ 135090 h 906898"/>
              <a:gd name="connsiteX3238" fmla="*/ 343122 w 906898"/>
              <a:gd name="connsiteY3238" fmla="*/ 137133 h 906898"/>
              <a:gd name="connsiteX3239" fmla="*/ 341075 w 906898"/>
              <a:gd name="connsiteY3239" fmla="*/ 141219 h 906898"/>
              <a:gd name="connsiteX3240" fmla="*/ 334933 w 906898"/>
              <a:gd name="connsiteY3240" fmla="*/ 143263 h 906898"/>
              <a:gd name="connsiteX3241" fmla="*/ 330838 w 906898"/>
              <a:gd name="connsiteY3241" fmla="*/ 139177 h 906898"/>
              <a:gd name="connsiteX3242" fmla="*/ 326743 w 906898"/>
              <a:gd name="connsiteY3242" fmla="*/ 141219 h 906898"/>
              <a:gd name="connsiteX3243" fmla="*/ 322649 w 906898"/>
              <a:gd name="connsiteY3243" fmla="*/ 137133 h 906898"/>
              <a:gd name="connsiteX3244" fmla="*/ 322649 w 906898"/>
              <a:gd name="connsiteY3244" fmla="*/ 133047 h 906898"/>
              <a:gd name="connsiteX3245" fmla="*/ 316507 w 906898"/>
              <a:gd name="connsiteY3245" fmla="*/ 135090 h 906898"/>
              <a:gd name="connsiteX3246" fmla="*/ 314459 w 906898"/>
              <a:gd name="connsiteY3246" fmla="*/ 131004 h 906898"/>
              <a:gd name="connsiteX3247" fmla="*/ 320602 w 906898"/>
              <a:gd name="connsiteY3247" fmla="*/ 126918 h 906898"/>
              <a:gd name="connsiteX3248" fmla="*/ 334933 w 906898"/>
              <a:gd name="connsiteY3248" fmla="*/ 126918 h 906898"/>
              <a:gd name="connsiteX3249" fmla="*/ 343122 w 906898"/>
              <a:gd name="connsiteY3249" fmla="*/ 118746 h 906898"/>
              <a:gd name="connsiteX3250" fmla="*/ 347217 w 906898"/>
              <a:gd name="connsiteY3250" fmla="*/ 117214 h 906898"/>
              <a:gd name="connsiteX3251" fmla="*/ 585835 w 906898"/>
              <a:gd name="connsiteY3251" fmla="*/ 116702 h 906898"/>
              <a:gd name="connsiteX3252" fmla="*/ 589951 w 906898"/>
              <a:gd name="connsiteY3252" fmla="*/ 120819 h 906898"/>
              <a:gd name="connsiteX3253" fmla="*/ 592010 w 906898"/>
              <a:gd name="connsiteY3253" fmla="*/ 124936 h 906898"/>
              <a:gd name="connsiteX3254" fmla="*/ 600244 w 906898"/>
              <a:gd name="connsiteY3254" fmla="*/ 129053 h 906898"/>
              <a:gd name="connsiteX3255" fmla="*/ 602302 w 906898"/>
              <a:gd name="connsiteY3255" fmla="*/ 137286 h 906898"/>
              <a:gd name="connsiteX3256" fmla="*/ 596127 w 906898"/>
              <a:gd name="connsiteY3256" fmla="*/ 143461 h 906898"/>
              <a:gd name="connsiteX3257" fmla="*/ 598185 w 906898"/>
              <a:gd name="connsiteY3257" fmla="*/ 151695 h 906898"/>
              <a:gd name="connsiteX3258" fmla="*/ 592010 w 906898"/>
              <a:gd name="connsiteY3258" fmla="*/ 155812 h 906898"/>
              <a:gd name="connsiteX3259" fmla="*/ 587893 w 906898"/>
              <a:gd name="connsiteY3259" fmla="*/ 151695 h 906898"/>
              <a:gd name="connsiteX3260" fmla="*/ 594068 w 906898"/>
              <a:gd name="connsiteY3260" fmla="*/ 145520 h 906898"/>
              <a:gd name="connsiteX3261" fmla="*/ 596127 w 906898"/>
              <a:gd name="connsiteY3261" fmla="*/ 137286 h 906898"/>
              <a:gd name="connsiteX3262" fmla="*/ 594068 w 906898"/>
              <a:gd name="connsiteY3262" fmla="*/ 129053 h 906898"/>
              <a:gd name="connsiteX3263" fmla="*/ 585835 w 906898"/>
              <a:gd name="connsiteY3263" fmla="*/ 126994 h 906898"/>
              <a:gd name="connsiteX3264" fmla="*/ 575543 w 906898"/>
              <a:gd name="connsiteY3264" fmla="*/ 120819 h 906898"/>
              <a:gd name="connsiteX3265" fmla="*/ 571426 w 906898"/>
              <a:gd name="connsiteY3265" fmla="*/ 118761 h 906898"/>
              <a:gd name="connsiteX3266" fmla="*/ 585835 w 906898"/>
              <a:gd name="connsiteY3266" fmla="*/ 116702 h 906898"/>
              <a:gd name="connsiteX3267" fmla="*/ 340148 w 906898"/>
              <a:gd name="connsiteY3267" fmla="*/ 115628 h 906898"/>
              <a:gd name="connsiteX3268" fmla="*/ 340761 w 906898"/>
              <a:gd name="connsiteY3268" fmla="*/ 115955 h 906898"/>
              <a:gd name="connsiteX3269" fmla="*/ 341019 w 906898"/>
              <a:gd name="connsiteY3269" fmla="*/ 118585 h 906898"/>
              <a:gd name="connsiteX3270" fmla="*/ 332756 w 906898"/>
              <a:gd name="connsiteY3270" fmla="*/ 124892 h 906898"/>
              <a:gd name="connsiteX3271" fmla="*/ 322427 w 906898"/>
              <a:gd name="connsiteY3271" fmla="*/ 122789 h 906898"/>
              <a:gd name="connsiteX3272" fmla="*/ 328625 w 906898"/>
              <a:gd name="connsiteY3272" fmla="*/ 122789 h 906898"/>
              <a:gd name="connsiteX3273" fmla="*/ 338954 w 906898"/>
              <a:gd name="connsiteY3273" fmla="*/ 116482 h 906898"/>
              <a:gd name="connsiteX3274" fmla="*/ 340148 w 906898"/>
              <a:gd name="connsiteY3274" fmla="*/ 115628 h 906898"/>
              <a:gd name="connsiteX3275" fmla="*/ 363595 w 906898"/>
              <a:gd name="connsiteY3275" fmla="*/ 114379 h 906898"/>
              <a:gd name="connsiteX3276" fmla="*/ 365753 w 906898"/>
              <a:gd name="connsiteY3276" fmla="*/ 114379 h 906898"/>
              <a:gd name="connsiteX3277" fmla="*/ 367911 w 906898"/>
              <a:gd name="connsiteY3277" fmla="*/ 124892 h 906898"/>
              <a:gd name="connsiteX3278" fmla="*/ 365753 w 906898"/>
              <a:gd name="connsiteY3278" fmla="*/ 126994 h 906898"/>
              <a:gd name="connsiteX3279" fmla="*/ 363595 w 906898"/>
              <a:gd name="connsiteY3279" fmla="*/ 114379 h 906898"/>
              <a:gd name="connsiteX3280" fmla="*/ 450093 w 906898"/>
              <a:gd name="connsiteY3280" fmla="*/ 112386 h 906898"/>
              <a:gd name="connsiteX3281" fmla="*/ 456223 w 906898"/>
              <a:gd name="connsiteY3281" fmla="*/ 114450 h 906898"/>
              <a:gd name="connsiteX3282" fmla="*/ 452136 w 906898"/>
              <a:gd name="connsiteY3282" fmla="*/ 116514 h 906898"/>
              <a:gd name="connsiteX3283" fmla="*/ 439878 w 906898"/>
              <a:gd name="connsiteY3283" fmla="*/ 126829 h 906898"/>
              <a:gd name="connsiteX3284" fmla="*/ 433749 w 906898"/>
              <a:gd name="connsiteY3284" fmla="*/ 139207 h 906898"/>
              <a:gd name="connsiteX3285" fmla="*/ 429663 w 906898"/>
              <a:gd name="connsiteY3285" fmla="*/ 139207 h 906898"/>
              <a:gd name="connsiteX3286" fmla="*/ 433749 w 906898"/>
              <a:gd name="connsiteY3286" fmla="*/ 128892 h 906898"/>
              <a:gd name="connsiteX3287" fmla="*/ 439878 w 906898"/>
              <a:gd name="connsiteY3287" fmla="*/ 124765 h 906898"/>
              <a:gd name="connsiteX3288" fmla="*/ 450093 w 906898"/>
              <a:gd name="connsiteY3288" fmla="*/ 112386 h 906898"/>
              <a:gd name="connsiteX3289" fmla="*/ 524116 w 906898"/>
              <a:gd name="connsiteY3289" fmla="*/ 108402 h 906898"/>
              <a:gd name="connsiteX3290" fmla="*/ 530258 w 906898"/>
              <a:gd name="connsiteY3290" fmla="*/ 110461 h 906898"/>
              <a:gd name="connsiteX3291" fmla="*/ 526164 w 906898"/>
              <a:gd name="connsiteY3291" fmla="*/ 118695 h 906898"/>
              <a:gd name="connsiteX3292" fmla="*/ 515927 w 906898"/>
              <a:gd name="connsiteY3292" fmla="*/ 120754 h 906898"/>
              <a:gd name="connsiteX3293" fmla="*/ 511832 w 906898"/>
              <a:gd name="connsiteY3293" fmla="*/ 126928 h 906898"/>
              <a:gd name="connsiteX3294" fmla="*/ 505690 w 906898"/>
              <a:gd name="connsiteY3294" fmla="*/ 124870 h 906898"/>
              <a:gd name="connsiteX3295" fmla="*/ 509785 w 906898"/>
              <a:gd name="connsiteY3295" fmla="*/ 118695 h 906898"/>
              <a:gd name="connsiteX3296" fmla="*/ 509785 w 906898"/>
              <a:gd name="connsiteY3296" fmla="*/ 110461 h 906898"/>
              <a:gd name="connsiteX3297" fmla="*/ 513880 w 906898"/>
              <a:gd name="connsiteY3297" fmla="*/ 110461 h 906898"/>
              <a:gd name="connsiteX3298" fmla="*/ 520022 w 906898"/>
              <a:gd name="connsiteY3298" fmla="*/ 110461 h 906898"/>
              <a:gd name="connsiteX3299" fmla="*/ 524116 w 906898"/>
              <a:gd name="connsiteY3299" fmla="*/ 108402 h 906898"/>
              <a:gd name="connsiteX3300" fmla="*/ 661019 w 906898"/>
              <a:gd name="connsiteY3300" fmla="*/ 108266 h 906898"/>
              <a:gd name="connsiteX3301" fmla="*/ 664053 w 906898"/>
              <a:gd name="connsiteY3301" fmla="*/ 114600 h 906898"/>
              <a:gd name="connsiteX3302" fmla="*/ 661895 w 906898"/>
              <a:gd name="connsiteY3302" fmla="*/ 118695 h 906898"/>
              <a:gd name="connsiteX3303" fmla="*/ 659737 w 906898"/>
              <a:gd name="connsiteY3303" fmla="*/ 112552 h 906898"/>
              <a:gd name="connsiteX3304" fmla="*/ 659737 w 906898"/>
              <a:gd name="connsiteY3304" fmla="*/ 108458 h 906898"/>
              <a:gd name="connsiteX3305" fmla="*/ 661019 w 906898"/>
              <a:gd name="connsiteY3305" fmla="*/ 108266 h 906898"/>
              <a:gd name="connsiteX3306" fmla="*/ 550871 w 906898"/>
              <a:gd name="connsiteY3306" fmla="*/ 102165 h 906898"/>
              <a:gd name="connsiteX3307" fmla="*/ 559582 w 906898"/>
              <a:gd name="connsiteY3307" fmla="*/ 102165 h 906898"/>
              <a:gd name="connsiteX3308" fmla="*/ 565219 w 906898"/>
              <a:gd name="connsiteY3308" fmla="*/ 108347 h 906898"/>
              <a:gd name="connsiteX3309" fmla="*/ 565219 w 906898"/>
              <a:gd name="connsiteY3309" fmla="*/ 118653 h 906898"/>
              <a:gd name="connsiteX3310" fmla="*/ 569318 w 906898"/>
              <a:gd name="connsiteY3310" fmla="*/ 120715 h 906898"/>
              <a:gd name="connsiteX3311" fmla="*/ 573418 w 906898"/>
              <a:gd name="connsiteY3311" fmla="*/ 133081 h 906898"/>
              <a:gd name="connsiteX3312" fmla="*/ 554970 w 906898"/>
              <a:gd name="connsiteY3312" fmla="*/ 149570 h 906898"/>
              <a:gd name="connsiteX3313" fmla="*/ 552921 w 906898"/>
              <a:gd name="connsiteY3313" fmla="*/ 145449 h 906898"/>
              <a:gd name="connsiteX3314" fmla="*/ 540622 w 906898"/>
              <a:gd name="connsiteY3314" fmla="*/ 141326 h 906898"/>
              <a:gd name="connsiteX3315" fmla="*/ 534473 w 906898"/>
              <a:gd name="connsiteY3315" fmla="*/ 143387 h 906898"/>
              <a:gd name="connsiteX3316" fmla="*/ 526274 w 906898"/>
              <a:gd name="connsiteY3316" fmla="*/ 124837 h 906898"/>
              <a:gd name="connsiteX3317" fmla="*/ 534473 w 906898"/>
              <a:gd name="connsiteY3317" fmla="*/ 110408 h 906898"/>
              <a:gd name="connsiteX3318" fmla="*/ 544722 w 906898"/>
              <a:gd name="connsiteY3318" fmla="*/ 108347 h 906898"/>
              <a:gd name="connsiteX3319" fmla="*/ 550871 w 906898"/>
              <a:gd name="connsiteY3319" fmla="*/ 102165 h 906898"/>
              <a:gd name="connsiteX3320" fmla="*/ 509674 w 906898"/>
              <a:gd name="connsiteY3320" fmla="*/ 100103 h 906898"/>
              <a:gd name="connsiteX3321" fmla="*/ 517864 w 906898"/>
              <a:gd name="connsiteY3321" fmla="*/ 104229 h 906898"/>
              <a:gd name="connsiteX3322" fmla="*/ 519911 w 906898"/>
              <a:gd name="connsiteY3322" fmla="*/ 102165 h 906898"/>
              <a:gd name="connsiteX3323" fmla="*/ 530148 w 906898"/>
              <a:gd name="connsiteY3323" fmla="*/ 102165 h 906898"/>
              <a:gd name="connsiteX3324" fmla="*/ 534242 w 906898"/>
              <a:gd name="connsiteY3324" fmla="*/ 108356 h 906898"/>
              <a:gd name="connsiteX3325" fmla="*/ 534242 w 906898"/>
              <a:gd name="connsiteY3325" fmla="*/ 110418 h 906898"/>
              <a:gd name="connsiteX3326" fmla="*/ 524006 w 906898"/>
              <a:gd name="connsiteY3326" fmla="*/ 104229 h 906898"/>
              <a:gd name="connsiteX3327" fmla="*/ 517864 w 906898"/>
              <a:gd name="connsiteY3327" fmla="*/ 108356 h 906898"/>
              <a:gd name="connsiteX3328" fmla="*/ 509674 w 906898"/>
              <a:gd name="connsiteY3328" fmla="*/ 108356 h 906898"/>
              <a:gd name="connsiteX3329" fmla="*/ 505580 w 906898"/>
              <a:gd name="connsiteY3329" fmla="*/ 114545 h 906898"/>
              <a:gd name="connsiteX3330" fmla="*/ 503532 w 906898"/>
              <a:gd name="connsiteY3330" fmla="*/ 124860 h 906898"/>
              <a:gd name="connsiteX3331" fmla="*/ 503532 w 906898"/>
              <a:gd name="connsiteY3331" fmla="*/ 128987 h 906898"/>
              <a:gd name="connsiteX3332" fmla="*/ 497390 w 906898"/>
              <a:gd name="connsiteY3332" fmla="*/ 124860 h 906898"/>
              <a:gd name="connsiteX3333" fmla="*/ 499438 w 906898"/>
              <a:gd name="connsiteY3333" fmla="*/ 116608 h 906898"/>
              <a:gd name="connsiteX3334" fmla="*/ 503532 w 906898"/>
              <a:gd name="connsiteY3334" fmla="*/ 114545 h 906898"/>
              <a:gd name="connsiteX3335" fmla="*/ 501485 w 906898"/>
              <a:gd name="connsiteY3335" fmla="*/ 106292 h 906898"/>
              <a:gd name="connsiteX3336" fmla="*/ 509674 w 906898"/>
              <a:gd name="connsiteY3336" fmla="*/ 100103 h 906898"/>
              <a:gd name="connsiteX3337" fmla="*/ 623937 w 906898"/>
              <a:gd name="connsiteY3337" fmla="*/ 99391 h 906898"/>
              <a:gd name="connsiteX3338" fmla="*/ 626980 w 906898"/>
              <a:gd name="connsiteY3338" fmla="*/ 100158 h 906898"/>
              <a:gd name="connsiteX3339" fmla="*/ 637125 w 906898"/>
              <a:gd name="connsiteY3339" fmla="*/ 110395 h 906898"/>
              <a:gd name="connsiteX3340" fmla="*/ 637125 w 906898"/>
              <a:gd name="connsiteY3340" fmla="*/ 122678 h 906898"/>
              <a:gd name="connsiteX3341" fmla="*/ 635096 w 906898"/>
              <a:gd name="connsiteY3341" fmla="*/ 120631 h 906898"/>
              <a:gd name="connsiteX3342" fmla="*/ 633067 w 906898"/>
              <a:gd name="connsiteY3342" fmla="*/ 108347 h 906898"/>
              <a:gd name="connsiteX3343" fmla="*/ 620894 w 906898"/>
              <a:gd name="connsiteY3343" fmla="*/ 102206 h 906898"/>
              <a:gd name="connsiteX3344" fmla="*/ 620894 w 906898"/>
              <a:gd name="connsiteY3344" fmla="*/ 100158 h 906898"/>
              <a:gd name="connsiteX3345" fmla="*/ 623937 w 906898"/>
              <a:gd name="connsiteY3345" fmla="*/ 99391 h 906898"/>
              <a:gd name="connsiteX3346" fmla="*/ 452081 w 906898"/>
              <a:gd name="connsiteY3346" fmla="*/ 98110 h 906898"/>
              <a:gd name="connsiteX3347" fmla="*/ 458215 w 906898"/>
              <a:gd name="connsiteY3347" fmla="*/ 100167 h 906898"/>
              <a:gd name="connsiteX3348" fmla="*/ 456170 w 906898"/>
              <a:gd name="connsiteY3348" fmla="*/ 110442 h 906898"/>
              <a:gd name="connsiteX3349" fmla="*/ 441859 w 906898"/>
              <a:gd name="connsiteY3349" fmla="*/ 114552 h 906898"/>
              <a:gd name="connsiteX3350" fmla="*/ 437771 w 906898"/>
              <a:gd name="connsiteY3350" fmla="*/ 122773 h 906898"/>
              <a:gd name="connsiteX3351" fmla="*/ 427548 w 906898"/>
              <a:gd name="connsiteY3351" fmla="*/ 137160 h 906898"/>
              <a:gd name="connsiteX3352" fmla="*/ 425504 w 906898"/>
              <a:gd name="connsiteY3352" fmla="*/ 141270 h 906898"/>
              <a:gd name="connsiteX3353" fmla="*/ 421415 w 906898"/>
              <a:gd name="connsiteY3353" fmla="*/ 141270 h 906898"/>
              <a:gd name="connsiteX3354" fmla="*/ 423460 w 906898"/>
              <a:gd name="connsiteY3354" fmla="*/ 124828 h 906898"/>
              <a:gd name="connsiteX3355" fmla="*/ 431637 w 906898"/>
              <a:gd name="connsiteY3355" fmla="*/ 120718 h 906898"/>
              <a:gd name="connsiteX3356" fmla="*/ 429593 w 906898"/>
              <a:gd name="connsiteY3356" fmla="*/ 108388 h 906898"/>
              <a:gd name="connsiteX3357" fmla="*/ 437771 w 906898"/>
              <a:gd name="connsiteY3357" fmla="*/ 106331 h 906898"/>
              <a:gd name="connsiteX3358" fmla="*/ 441859 w 906898"/>
              <a:gd name="connsiteY3358" fmla="*/ 106331 h 906898"/>
              <a:gd name="connsiteX3359" fmla="*/ 452081 w 906898"/>
              <a:gd name="connsiteY3359" fmla="*/ 98110 h 906898"/>
              <a:gd name="connsiteX3360" fmla="*/ 618687 w 906898"/>
              <a:gd name="connsiteY3360" fmla="*/ 91803 h 906898"/>
              <a:gd name="connsiteX3361" fmla="*/ 620894 w 906898"/>
              <a:gd name="connsiteY3361" fmla="*/ 91987 h 906898"/>
              <a:gd name="connsiteX3362" fmla="*/ 621763 w 906898"/>
              <a:gd name="connsiteY3362" fmla="*/ 92060 h 906898"/>
              <a:gd name="connsiteX3363" fmla="*/ 624839 w 906898"/>
              <a:gd name="connsiteY3363" fmla="*/ 93861 h 906898"/>
              <a:gd name="connsiteX3364" fmla="*/ 630990 w 906898"/>
              <a:gd name="connsiteY3364" fmla="*/ 91803 h 906898"/>
              <a:gd name="connsiteX3365" fmla="*/ 635092 w 906898"/>
              <a:gd name="connsiteY3365" fmla="*/ 93861 h 906898"/>
              <a:gd name="connsiteX3366" fmla="*/ 637142 w 906898"/>
              <a:gd name="connsiteY3366" fmla="*/ 97978 h 906898"/>
              <a:gd name="connsiteX3367" fmla="*/ 647395 w 906898"/>
              <a:gd name="connsiteY3367" fmla="*/ 100037 h 906898"/>
              <a:gd name="connsiteX3368" fmla="*/ 647395 w 906898"/>
              <a:gd name="connsiteY3368" fmla="*/ 108270 h 906898"/>
              <a:gd name="connsiteX3369" fmla="*/ 645344 w 906898"/>
              <a:gd name="connsiteY3369" fmla="*/ 110328 h 906898"/>
              <a:gd name="connsiteX3370" fmla="*/ 649446 w 906898"/>
              <a:gd name="connsiteY3370" fmla="*/ 114445 h 906898"/>
              <a:gd name="connsiteX3371" fmla="*/ 647395 w 906898"/>
              <a:gd name="connsiteY3371" fmla="*/ 120620 h 906898"/>
              <a:gd name="connsiteX3372" fmla="*/ 645344 w 906898"/>
              <a:gd name="connsiteY3372" fmla="*/ 122678 h 906898"/>
              <a:gd name="connsiteX3373" fmla="*/ 645344 w 906898"/>
              <a:gd name="connsiteY3373" fmla="*/ 128854 h 906898"/>
              <a:gd name="connsiteX3374" fmla="*/ 641243 w 906898"/>
              <a:gd name="connsiteY3374" fmla="*/ 130912 h 906898"/>
              <a:gd name="connsiteX3375" fmla="*/ 639193 w 906898"/>
              <a:gd name="connsiteY3375" fmla="*/ 122678 h 906898"/>
              <a:gd name="connsiteX3376" fmla="*/ 639193 w 906898"/>
              <a:gd name="connsiteY3376" fmla="*/ 108270 h 906898"/>
              <a:gd name="connsiteX3377" fmla="*/ 620737 w 906898"/>
              <a:gd name="connsiteY3377" fmla="*/ 95919 h 906898"/>
              <a:gd name="connsiteX3378" fmla="*/ 618687 w 906898"/>
              <a:gd name="connsiteY3378" fmla="*/ 91803 h 906898"/>
              <a:gd name="connsiteX3379" fmla="*/ 316292 w 906898"/>
              <a:gd name="connsiteY3379" fmla="*/ 87819 h 906898"/>
              <a:gd name="connsiteX3380" fmla="*/ 322427 w 906898"/>
              <a:gd name="connsiteY3380" fmla="*/ 108402 h 906898"/>
              <a:gd name="connsiteX3381" fmla="*/ 308112 w 906898"/>
              <a:gd name="connsiteY3381" fmla="*/ 133103 h 906898"/>
              <a:gd name="connsiteX3382" fmla="*/ 287661 w 906898"/>
              <a:gd name="connsiteY3382" fmla="*/ 135162 h 906898"/>
              <a:gd name="connsiteX3383" fmla="*/ 273345 w 906898"/>
              <a:gd name="connsiteY3383" fmla="*/ 120754 h 906898"/>
              <a:gd name="connsiteX3384" fmla="*/ 277435 w 906898"/>
              <a:gd name="connsiteY3384" fmla="*/ 104287 h 906898"/>
              <a:gd name="connsiteX3385" fmla="*/ 285616 w 906898"/>
              <a:gd name="connsiteY3385" fmla="*/ 102228 h 906898"/>
              <a:gd name="connsiteX3386" fmla="*/ 287661 w 906898"/>
              <a:gd name="connsiteY3386" fmla="*/ 108402 h 906898"/>
              <a:gd name="connsiteX3387" fmla="*/ 295841 w 906898"/>
              <a:gd name="connsiteY3387" fmla="*/ 108402 h 906898"/>
              <a:gd name="connsiteX3388" fmla="*/ 295841 w 906898"/>
              <a:gd name="connsiteY3388" fmla="*/ 114578 h 906898"/>
              <a:gd name="connsiteX3389" fmla="*/ 289706 w 906898"/>
              <a:gd name="connsiteY3389" fmla="*/ 120754 h 906898"/>
              <a:gd name="connsiteX3390" fmla="*/ 281525 w 906898"/>
              <a:gd name="connsiteY3390" fmla="*/ 118695 h 906898"/>
              <a:gd name="connsiteX3391" fmla="*/ 293796 w 906898"/>
              <a:gd name="connsiteY3391" fmla="*/ 128987 h 906898"/>
              <a:gd name="connsiteX3392" fmla="*/ 304021 w 906898"/>
              <a:gd name="connsiteY3392" fmla="*/ 126928 h 906898"/>
              <a:gd name="connsiteX3393" fmla="*/ 316292 w 906898"/>
              <a:gd name="connsiteY3393" fmla="*/ 110461 h 906898"/>
              <a:gd name="connsiteX3394" fmla="*/ 314247 w 906898"/>
              <a:gd name="connsiteY3394" fmla="*/ 89877 h 906898"/>
              <a:gd name="connsiteX3395" fmla="*/ 316292 w 906898"/>
              <a:gd name="connsiteY3395" fmla="*/ 87819 h 906898"/>
              <a:gd name="connsiteX3396" fmla="*/ 215649 w 906898"/>
              <a:gd name="connsiteY3396" fmla="*/ 85827 h 906898"/>
              <a:gd name="connsiteX3397" fmla="*/ 223783 w 906898"/>
              <a:gd name="connsiteY3397" fmla="*/ 89943 h 906898"/>
              <a:gd name="connsiteX3398" fmla="*/ 223783 w 906898"/>
              <a:gd name="connsiteY3398" fmla="*/ 94061 h 906898"/>
              <a:gd name="connsiteX3399" fmla="*/ 211582 w 906898"/>
              <a:gd name="connsiteY3399" fmla="*/ 92002 h 906898"/>
              <a:gd name="connsiteX3400" fmla="*/ 211582 w 906898"/>
              <a:gd name="connsiteY3400" fmla="*/ 87886 h 906898"/>
              <a:gd name="connsiteX3401" fmla="*/ 215649 w 906898"/>
              <a:gd name="connsiteY3401" fmla="*/ 85827 h 906898"/>
              <a:gd name="connsiteX3402" fmla="*/ 483537 w 906898"/>
              <a:gd name="connsiteY3402" fmla="*/ 83153 h 906898"/>
              <a:gd name="connsiteX3403" fmla="*/ 491205 w 906898"/>
              <a:gd name="connsiteY3403" fmla="*/ 83571 h 906898"/>
              <a:gd name="connsiteX3404" fmla="*/ 495328 w 906898"/>
              <a:gd name="connsiteY3404" fmla="*/ 87693 h 906898"/>
              <a:gd name="connsiteX3405" fmla="*/ 497390 w 906898"/>
              <a:gd name="connsiteY3405" fmla="*/ 95936 h 906898"/>
              <a:gd name="connsiteX3406" fmla="*/ 491205 w 906898"/>
              <a:gd name="connsiteY3406" fmla="*/ 100057 h 906898"/>
              <a:gd name="connsiteX3407" fmla="*/ 491205 w 906898"/>
              <a:gd name="connsiteY3407" fmla="*/ 104178 h 906898"/>
              <a:gd name="connsiteX3408" fmla="*/ 482957 w 906898"/>
              <a:gd name="connsiteY3408" fmla="*/ 108300 h 906898"/>
              <a:gd name="connsiteX3409" fmla="*/ 476771 w 906898"/>
              <a:gd name="connsiteY3409" fmla="*/ 102118 h 906898"/>
              <a:gd name="connsiteX3410" fmla="*/ 480895 w 906898"/>
              <a:gd name="connsiteY3410" fmla="*/ 93875 h 906898"/>
              <a:gd name="connsiteX3411" fmla="*/ 485019 w 906898"/>
              <a:gd name="connsiteY3411" fmla="*/ 91814 h 906898"/>
              <a:gd name="connsiteX3412" fmla="*/ 482957 w 906898"/>
              <a:gd name="connsiteY3412" fmla="*/ 91814 h 906898"/>
              <a:gd name="connsiteX3413" fmla="*/ 472648 w 906898"/>
              <a:gd name="connsiteY3413" fmla="*/ 95936 h 906898"/>
              <a:gd name="connsiteX3414" fmla="*/ 466462 w 906898"/>
              <a:gd name="connsiteY3414" fmla="*/ 116543 h 906898"/>
              <a:gd name="connsiteX3415" fmla="*/ 485019 w 906898"/>
              <a:gd name="connsiteY3415" fmla="*/ 139210 h 906898"/>
              <a:gd name="connsiteX3416" fmla="*/ 464400 w 906898"/>
              <a:gd name="connsiteY3416" fmla="*/ 128906 h 906898"/>
              <a:gd name="connsiteX3417" fmla="*/ 464400 w 906898"/>
              <a:gd name="connsiteY3417" fmla="*/ 93875 h 906898"/>
              <a:gd name="connsiteX3418" fmla="*/ 483537 w 906898"/>
              <a:gd name="connsiteY3418" fmla="*/ 83153 h 906898"/>
              <a:gd name="connsiteX3419" fmla="*/ 640800 w 906898"/>
              <a:gd name="connsiteY3419" fmla="*/ 81031 h 906898"/>
              <a:gd name="connsiteX3420" fmla="*/ 645406 w 906898"/>
              <a:gd name="connsiteY3420" fmla="*/ 83636 h 906898"/>
              <a:gd name="connsiteX3421" fmla="*/ 647454 w 906898"/>
              <a:gd name="connsiteY3421" fmla="*/ 91870 h 906898"/>
              <a:gd name="connsiteX3422" fmla="*/ 657690 w 906898"/>
              <a:gd name="connsiteY3422" fmla="*/ 100103 h 906898"/>
              <a:gd name="connsiteX3423" fmla="*/ 655643 w 906898"/>
              <a:gd name="connsiteY3423" fmla="*/ 106277 h 906898"/>
              <a:gd name="connsiteX3424" fmla="*/ 657690 w 906898"/>
              <a:gd name="connsiteY3424" fmla="*/ 112453 h 906898"/>
              <a:gd name="connsiteX3425" fmla="*/ 655643 w 906898"/>
              <a:gd name="connsiteY3425" fmla="*/ 122745 h 906898"/>
              <a:gd name="connsiteX3426" fmla="*/ 655643 w 906898"/>
              <a:gd name="connsiteY3426" fmla="*/ 133037 h 906898"/>
              <a:gd name="connsiteX3427" fmla="*/ 655643 w 906898"/>
              <a:gd name="connsiteY3427" fmla="*/ 135095 h 906898"/>
              <a:gd name="connsiteX3428" fmla="*/ 653595 w 906898"/>
              <a:gd name="connsiteY3428" fmla="*/ 122745 h 906898"/>
              <a:gd name="connsiteX3429" fmla="*/ 653595 w 906898"/>
              <a:gd name="connsiteY3429" fmla="*/ 128921 h 906898"/>
              <a:gd name="connsiteX3430" fmla="*/ 649501 w 906898"/>
              <a:gd name="connsiteY3430" fmla="*/ 139212 h 906898"/>
              <a:gd name="connsiteX3431" fmla="*/ 643359 w 906898"/>
              <a:gd name="connsiteY3431" fmla="*/ 141270 h 906898"/>
              <a:gd name="connsiteX3432" fmla="*/ 643359 w 906898"/>
              <a:gd name="connsiteY3432" fmla="*/ 135095 h 906898"/>
              <a:gd name="connsiteX3433" fmla="*/ 649501 w 906898"/>
              <a:gd name="connsiteY3433" fmla="*/ 126862 h 906898"/>
              <a:gd name="connsiteX3434" fmla="*/ 649501 w 906898"/>
              <a:gd name="connsiteY3434" fmla="*/ 122745 h 906898"/>
              <a:gd name="connsiteX3435" fmla="*/ 653595 w 906898"/>
              <a:gd name="connsiteY3435" fmla="*/ 114511 h 906898"/>
              <a:gd name="connsiteX3436" fmla="*/ 649501 w 906898"/>
              <a:gd name="connsiteY3436" fmla="*/ 110395 h 906898"/>
              <a:gd name="connsiteX3437" fmla="*/ 649501 w 906898"/>
              <a:gd name="connsiteY3437" fmla="*/ 100103 h 906898"/>
              <a:gd name="connsiteX3438" fmla="*/ 639264 w 906898"/>
              <a:gd name="connsiteY3438" fmla="*/ 93927 h 906898"/>
              <a:gd name="connsiteX3439" fmla="*/ 633122 w 906898"/>
              <a:gd name="connsiteY3439" fmla="*/ 89811 h 906898"/>
              <a:gd name="connsiteX3440" fmla="*/ 626980 w 906898"/>
              <a:gd name="connsiteY3440" fmla="*/ 89811 h 906898"/>
              <a:gd name="connsiteX3441" fmla="*/ 614696 w 906898"/>
              <a:gd name="connsiteY3441" fmla="*/ 87752 h 906898"/>
              <a:gd name="connsiteX3442" fmla="*/ 612649 w 906898"/>
              <a:gd name="connsiteY3442" fmla="*/ 83636 h 906898"/>
              <a:gd name="connsiteX3443" fmla="*/ 624933 w 906898"/>
              <a:gd name="connsiteY3443" fmla="*/ 83636 h 906898"/>
              <a:gd name="connsiteX3444" fmla="*/ 626980 w 906898"/>
              <a:gd name="connsiteY3444" fmla="*/ 85694 h 906898"/>
              <a:gd name="connsiteX3445" fmla="*/ 637217 w 906898"/>
              <a:gd name="connsiteY3445" fmla="*/ 83636 h 906898"/>
              <a:gd name="connsiteX3446" fmla="*/ 641312 w 906898"/>
              <a:gd name="connsiteY3446" fmla="*/ 87752 h 906898"/>
              <a:gd name="connsiteX3447" fmla="*/ 643359 w 906898"/>
              <a:gd name="connsiteY3447" fmla="*/ 91870 h 906898"/>
              <a:gd name="connsiteX3448" fmla="*/ 645406 w 906898"/>
              <a:gd name="connsiteY3448" fmla="*/ 89811 h 906898"/>
              <a:gd name="connsiteX3449" fmla="*/ 639264 w 906898"/>
              <a:gd name="connsiteY3449" fmla="*/ 81578 h 906898"/>
              <a:gd name="connsiteX3450" fmla="*/ 640800 w 906898"/>
              <a:gd name="connsiteY3450" fmla="*/ 81031 h 906898"/>
              <a:gd name="connsiteX3451" fmla="*/ 587959 w 906898"/>
              <a:gd name="connsiteY3451" fmla="*/ 79519 h 906898"/>
              <a:gd name="connsiteX3452" fmla="*/ 604426 w 906898"/>
              <a:gd name="connsiteY3452" fmla="*/ 83624 h 906898"/>
              <a:gd name="connsiteX3453" fmla="*/ 618835 w 906898"/>
              <a:gd name="connsiteY3453" fmla="*/ 104148 h 906898"/>
              <a:gd name="connsiteX3454" fmla="*/ 614718 w 906898"/>
              <a:gd name="connsiteY3454" fmla="*/ 118514 h 906898"/>
              <a:gd name="connsiteX3455" fmla="*/ 602368 w 906898"/>
              <a:gd name="connsiteY3455" fmla="*/ 122618 h 906898"/>
              <a:gd name="connsiteX3456" fmla="*/ 600310 w 906898"/>
              <a:gd name="connsiteY3456" fmla="*/ 116461 h 906898"/>
              <a:gd name="connsiteX3457" fmla="*/ 600310 w 906898"/>
              <a:gd name="connsiteY3457" fmla="*/ 112357 h 906898"/>
              <a:gd name="connsiteX3458" fmla="*/ 594135 w 906898"/>
              <a:gd name="connsiteY3458" fmla="*/ 110304 h 906898"/>
              <a:gd name="connsiteX3459" fmla="*/ 596193 w 906898"/>
              <a:gd name="connsiteY3459" fmla="*/ 102094 h 906898"/>
              <a:gd name="connsiteX3460" fmla="*/ 606485 w 906898"/>
              <a:gd name="connsiteY3460" fmla="*/ 102094 h 906898"/>
              <a:gd name="connsiteX3461" fmla="*/ 608543 w 906898"/>
              <a:gd name="connsiteY3461" fmla="*/ 106199 h 906898"/>
              <a:gd name="connsiteX3462" fmla="*/ 610602 w 906898"/>
              <a:gd name="connsiteY3462" fmla="*/ 100042 h 906898"/>
              <a:gd name="connsiteX3463" fmla="*/ 596193 w 906898"/>
              <a:gd name="connsiteY3463" fmla="*/ 87728 h 906898"/>
              <a:gd name="connsiteX3464" fmla="*/ 571492 w 906898"/>
              <a:gd name="connsiteY3464" fmla="*/ 93885 h 906898"/>
              <a:gd name="connsiteX3465" fmla="*/ 559142 w 906898"/>
              <a:gd name="connsiteY3465" fmla="*/ 100042 h 906898"/>
              <a:gd name="connsiteX3466" fmla="*/ 573551 w 906898"/>
              <a:gd name="connsiteY3466" fmla="*/ 83624 h 906898"/>
              <a:gd name="connsiteX3467" fmla="*/ 587959 w 906898"/>
              <a:gd name="connsiteY3467" fmla="*/ 79519 h 906898"/>
              <a:gd name="connsiteX3468" fmla="*/ 388440 w 906898"/>
              <a:gd name="connsiteY3468" fmla="*/ 75535 h 906898"/>
              <a:gd name="connsiteX3469" fmla="*/ 390487 w 906898"/>
              <a:gd name="connsiteY3469" fmla="*/ 79592 h 906898"/>
              <a:gd name="connsiteX3470" fmla="*/ 386392 w 906898"/>
              <a:gd name="connsiteY3470" fmla="*/ 89738 h 906898"/>
              <a:gd name="connsiteX3471" fmla="*/ 380250 w 906898"/>
              <a:gd name="connsiteY3471" fmla="*/ 91766 h 906898"/>
              <a:gd name="connsiteX3472" fmla="*/ 380250 w 906898"/>
              <a:gd name="connsiteY3472" fmla="*/ 89738 h 906898"/>
              <a:gd name="connsiteX3473" fmla="*/ 388440 w 906898"/>
              <a:gd name="connsiteY3473" fmla="*/ 83651 h 906898"/>
              <a:gd name="connsiteX3474" fmla="*/ 388440 w 906898"/>
              <a:gd name="connsiteY3474" fmla="*/ 75535 h 906898"/>
              <a:gd name="connsiteX3475" fmla="*/ 359914 w 906898"/>
              <a:gd name="connsiteY3475" fmla="*/ 74313 h 906898"/>
              <a:gd name="connsiteX3476" fmla="*/ 365839 w 906898"/>
              <a:gd name="connsiteY3476" fmla="*/ 75598 h 906898"/>
              <a:gd name="connsiteX3477" fmla="*/ 376142 w 906898"/>
              <a:gd name="connsiteY3477" fmla="*/ 85874 h 906898"/>
              <a:gd name="connsiteX3478" fmla="*/ 374082 w 906898"/>
              <a:gd name="connsiteY3478" fmla="*/ 102316 h 906898"/>
              <a:gd name="connsiteX3479" fmla="*/ 349353 w 906898"/>
              <a:gd name="connsiteY3479" fmla="*/ 114648 h 906898"/>
              <a:gd name="connsiteX3480" fmla="*/ 320504 w 906898"/>
              <a:gd name="connsiteY3480" fmla="*/ 92041 h 906898"/>
              <a:gd name="connsiteX3481" fmla="*/ 320504 w 906898"/>
              <a:gd name="connsiteY3481" fmla="*/ 85874 h 906898"/>
              <a:gd name="connsiteX3482" fmla="*/ 322565 w 906898"/>
              <a:gd name="connsiteY3482" fmla="*/ 85874 h 906898"/>
              <a:gd name="connsiteX3483" fmla="*/ 347293 w 906898"/>
              <a:gd name="connsiteY3483" fmla="*/ 108482 h 906898"/>
              <a:gd name="connsiteX3484" fmla="*/ 363778 w 906898"/>
              <a:gd name="connsiteY3484" fmla="*/ 104371 h 906898"/>
              <a:gd name="connsiteX3485" fmla="*/ 367900 w 906898"/>
              <a:gd name="connsiteY3485" fmla="*/ 89984 h 906898"/>
              <a:gd name="connsiteX3486" fmla="*/ 365839 w 906898"/>
              <a:gd name="connsiteY3486" fmla="*/ 87930 h 906898"/>
              <a:gd name="connsiteX3487" fmla="*/ 359657 w 906898"/>
              <a:gd name="connsiteY3487" fmla="*/ 94095 h 906898"/>
              <a:gd name="connsiteX3488" fmla="*/ 353475 w 906898"/>
              <a:gd name="connsiteY3488" fmla="*/ 89984 h 906898"/>
              <a:gd name="connsiteX3489" fmla="*/ 353475 w 906898"/>
              <a:gd name="connsiteY3489" fmla="*/ 85874 h 906898"/>
              <a:gd name="connsiteX3490" fmla="*/ 357596 w 906898"/>
              <a:gd name="connsiteY3490" fmla="*/ 83819 h 906898"/>
              <a:gd name="connsiteX3491" fmla="*/ 355536 w 906898"/>
              <a:gd name="connsiteY3491" fmla="*/ 77653 h 906898"/>
              <a:gd name="connsiteX3492" fmla="*/ 359914 w 906898"/>
              <a:gd name="connsiteY3492" fmla="*/ 74313 h 906898"/>
              <a:gd name="connsiteX3493" fmla="*/ 419338 w 906898"/>
              <a:gd name="connsiteY3493" fmla="*/ 72095 h 906898"/>
              <a:gd name="connsiteX3494" fmla="*/ 421296 w 906898"/>
              <a:gd name="connsiteY3494" fmla="*/ 75369 h 906898"/>
              <a:gd name="connsiteX3495" fmla="*/ 421296 w 906898"/>
              <a:gd name="connsiteY3495" fmla="*/ 83503 h 906898"/>
              <a:gd name="connsiteX3496" fmla="*/ 419238 w 906898"/>
              <a:gd name="connsiteY3496" fmla="*/ 83503 h 906898"/>
              <a:gd name="connsiteX3497" fmla="*/ 420010 w 906898"/>
              <a:gd name="connsiteY3497" fmla="*/ 77402 h 906898"/>
              <a:gd name="connsiteX3498" fmla="*/ 418620 w 906898"/>
              <a:gd name="connsiteY3498" fmla="*/ 70895 h 906898"/>
              <a:gd name="connsiteX3499" fmla="*/ 419238 w 906898"/>
              <a:gd name="connsiteY3499" fmla="*/ 71302 h 906898"/>
              <a:gd name="connsiteX3500" fmla="*/ 419338 w 906898"/>
              <a:gd name="connsiteY3500" fmla="*/ 72095 h 906898"/>
              <a:gd name="connsiteX3501" fmla="*/ 397896 w 906898"/>
              <a:gd name="connsiteY3501" fmla="*/ 69651 h 906898"/>
              <a:gd name="connsiteX3502" fmla="*/ 400637 w 906898"/>
              <a:gd name="connsiteY3502" fmla="*/ 71358 h 906898"/>
              <a:gd name="connsiteX3503" fmla="*/ 402700 w 906898"/>
              <a:gd name="connsiteY3503" fmla="*/ 75482 h 906898"/>
              <a:gd name="connsiteX3504" fmla="*/ 400637 w 906898"/>
              <a:gd name="connsiteY3504" fmla="*/ 83730 h 906898"/>
              <a:gd name="connsiteX3505" fmla="*/ 402700 w 906898"/>
              <a:gd name="connsiteY3505" fmla="*/ 89916 h 906898"/>
              <a:gd name="connsiteX3506" fmla="*/ 394447 w 906898"/>
              <a:gd name="connsiteY3506" fmla="*/ 98164 h 906898"/>
              <a:gd name="connsiteX3507" fmla="*/ 390321 w 906898"/>
              <a:gd name="connsiteY3507" fmla="*/ 100225 h 906898"/>
              <a:gd name="connsiteX3508" fmla="*/ 384132 w 906898"/>
              <a:gd name="connsiteY3508" fmla="*/ 106412 h 906898"/>
              <a:gd name="connsiteX3509" fmla="*/ 377942 w 906898"/>
              <a:gd name="connsiteY3509" fmla="*/ 104349 h 906898"/>
              <a:gd name="connsiteX3510" fmla="*/ 380005 w 906898"/>
              <a:gd name="connsiteY3510" fmla="*/ 96101 h 906898"/>
              <a:gd name="connsiteX3511" fmla="*/ 382068 w 906898"/>
              <a:gd name="connsiteY3511" fmla="*/ 96101 h 906898"/>
              <a:gd name="connsiteX3512" fmla="*/ 394447 w 906898"/>
              <a:gd name="connsiteY3512" fmla="*/ 81668 h 906898"/>
              <a:gd name="connsiteX3513" fmla="*/ 392384 w 906898"/>
              <a:gd name="connsiteY3513" fmla="*/ 73420 h 906898"/>
              <a:gd name="connsiteX3514" fmla="*/ 395737 w 906898"/>
              <a:gd name="connsiteY3514" fmla="*/ 70070 h 906898"/>
              <a:gd name="connsiteX3515" fmla="*/ 397896 w 906898"/>
              <a:gd name="connsiteY3515" fmla="*/ 69651 h 906898"/>
              <a:gd name="connsiteX3516" fmla="*/ 413063 w 906898"/>
              <a:gd name="connsiteY3516" fmla="*/ 67236 h 906898"/>
              <a:gd name="connsiteX3517" fmla="*/ 417951 w 906898"/>
              <a:gd name="connsiteY3517" fmla="*/ 69778 h 906898"/>
              <a:gd name="connsiteX3518" fmla="*/ 418620 w 906898"/>
              <a:gd name="connsiteY3518" fmla="*/ 70895 h 906898"/>
              <a:gd name="connsiteX3519" fmla="*/ 415668 w 906898"/>
              <a:gd name="connsiteY3519" fmla="*/ 68950 h 906898"/>
              <a:gd name="connsiteX3520" fmla="*/ 413063 w 906898"/>
              <a:gd name="connsiteY3520" fmla="*/ 67236 h 906898"/>
              <a:gd name="connsiteX3521" fmla="*/ 277299 w 906898"/>
              <a:gd name="connsiteY3521" fmla="*/ 67236 h 906898"/>
              <a:gd name="connsiteX3522" fmla="*/ 277299 w 906898"/>
              <a:gd name="connsiteY3522" fmla="*/ 75489 h 906898"/>
              <a:gd name="connsiteX3523" fmla="*/ 285552 w 906898"/>
              <a:gd name="connsiteY3523" fmla="*/ 79614 h 906898"/>
              <a:gd name="connsiteX3524" fmla="*/ 293805 w 906898"/>
              <a:gd name="connsiteY3524" fmla="*/ 73425 h 906898"/>
              <a:gd name="connsiteX3525" fmla="*/ 295868 w 906898"/>
              <a:gd name="connsiteY3525" fmla="*/ 79614 h 906898"/>
              <a:gd name="connsiteX3526" fmla="*/ 291741 w 906898"/>
              <a:gd name="connsiteY3526" fmla="*/ 87866 h 906898"/>
              <a:gd name="connsiteX3527" fmla="*/ 285552 w 906898"/>
              <a:gd name="connsiteY3527" fmla="*/ 87866 h 906898"/>
              <a:gd name="connsiteX3528" fmla="*/ 279362 w 906898"/>
              <a:gd name="connsiteY3528" fmla="*/ 96119 h 906898"/>
              <a:gd name="connsiteX3529" fmla="*/ 273173 w 906898"/>
              <a:gd name="connsiteY3529" fmla="*/ 94056 h 906898"/>
              <a:gd name="connsiteX3530" fmla="*/ 271110 w 906898"/>
              <a:gd name="connsiteY3530" fmla="*/ 83740 h 906898"/>
              <a:gd name="connsiteX3531" fmla="*/ 273173 w 906898"/>
              <a:gd name="connsiteY3531" fmla="*/ 83740 h 906898"/>
              <a:gd name="connsiteX3532" fmla="*/ 266984 w 906898"/>
              <a:gd name="connsiteY3532" fmla="*/ 77551 h 906898"/>
              <a:gd name="connsiteX3533" fmla="*/ 271110 w 906898"/>
              <a:gd name="connsiteY3533" fmla="*/ 69298 h 906898"/>
              <a:gd name="connsiteX3534" fmla="*/ 277299 w 906898"/>
              <a:gd name="connsiteY3534" fmla="*/ 67236 h 906898"/>
              <a:gd name="connsiteX3535" fmla="*/ 567347 w 906898"/>
              <a:gd name="connsiteY3535" fmla="*/ 65243 h 906898"/>
              <a:gd name="connsiteX3536" fmla="*/ 575600 w 906898"/>
              <a:gd name="connsiteY3536" fmla="*/ 71344 h 906898"/>
              <a:gd name="connsiteX3537" fmla="*/ 579726 w 906898"/>
              <a:gd name="connsiteY3537" fmla="*/ 79477 h 906898"/>
              <a:gd name="connsiteX3538" fmla="*/ 575600 w 906898"/>
              <a:gd name="connsiteY3538" fmla="*/ 81512 h 906898"/>
              <a:gd name="connsiteX3539" fmla="*/ 561158 w 906898"/>
              <a:gd name="connsiteY3539" fmla="*/ 71344 h 906898"/>
              <a:gd name="connsiteX3540" fmla="*/ 554968 w 906898"/>
              <a:gd name="connsiteY3540" fmla="*/ 75410 h 906898"/>
              <a:gd name="connsiteX3541" fmla="*/ 550842 w 906898"/>
              <a:gd name="connsiteY3541" fmla="*/ 69310 h 906898"/>
              <a:gd name="connsiteX3542" fmla="*/ 567347 w 906898"/>
              <a:gd name="connsiteY3542" fmla="*/ 65243 h 906898"/>
              <a:gd name="connsiteX3543" fmla="*/ 493185 w 906898"/>
              <a:gd name="connsiteY3543" fmla="*/ 63252 h 906898"/>
              <a:gd name="connsiteX3544" fmla="*/ 501374 w 906898"/>
              <a:gd name="connsiteY3544" fmla="*/ 65280 h 906898"/>
              <a:gd name="connsiteX3545" fmla="*/ 499327 w 906898"/>
              <a:gd name="connsiteY3545" fmla="*/ 69338 h 906898"/>
              <a:gd name="connsiteX3546" fmla="*/ 489090 w 906898"/>
              <a:gd name="connsiteY3546" fmla="*/ 69338 h 906898"/>
              <a:gd name="connsiteX3547" fmla="*/ 480901 w 906898"/>
              <a:gd name="connsiteY3547" fmla="*/ 79482 h 906898"/>
              <a:gd name="connsiteX3548" fmla="*/ 476806 w 906898"/>
              <a:gd name="connsiteY3548" fmla="*/ 81512 h 906898"/>
              <a:gd name="connsiteX3549" fmla="*/ 480901 w 906898"/>
              <a:gd name="connsiteY3549" fmla="*/ 71366 h 906898"/>
              <a:gd name="connsiteX3550" fmla="*/ 493185 w 906898"/>
              <a:gd name="connsiteY3550" fmla="*/ 63252 h 906898"/>
              <a:gd name="connsiteX3551" fmla="*/ 528266 w 906898"/>
              <a:gd name="connsiteY3551" fmla="*/ 60927 h 906898"/>
              <a:gd name="connsiteX3552" fmla="*/ 555025 w 906898"/>
              <a:gd name="connsiteY3552" fmla="*/ 81585 h 906898"/>
              <a:gd name="connsiteX3553" fmla="*/ 555025 w 906898"/>
              <a:gd name="connsiteY3553" fmla="*/ 98110 h 906898"/>
              <a:gd name="connsiteX3554" fmla="*/ 550908 w 906898"/>
              <a:gd name="connsiteY3554" fmla="*/ 98110 h 906898"/>
              <a:gd name="connsiteX3555" fmla="*/ 550908 w 906898"/>
              <a:gd name="connsiteY3555" fmla="*/ 89848 h 906898"/>
              <a:gd name="connsiteX3556" fmla="*/ 536500 w 906898"/>
              <a:gd name="connsiteY3556" fmla="*/ 69190 h 906898"/>
              <a:gd name="connsiteX3557" fmla="*/ 524149 w 906898"/>
              <a:gd name="connsiteY3557" fmla="*/ 69190 h 906898"/>
              <a:gd name="connsiteX3558" fmla="*/ 511799 w 906898"/>
              <a:gd name="connsiteY3558" fmla="*/ 79519 h 906898"/>
              <a:gd name="connsiteX3559" fmla="*/ 517974 w 906898"/>
              <a:gd name="connsiteY3559" fmla="*/ 77453 h 906898"/>
              <a:gd name="connsiteX3560" fmla="*/ 524149 w 906898"/>
              <a:gd name="connsiteY3560" fmla="*/ 79519 h 906898"/>
              <a:gd name="connsiteX3561" fmla="*/ 524149 w 906898"/>
              <a:gd name="connsiteY3561" fmla="*/ 87782 h 906898"/>
              <a:gd name="connsiteX3562" fmla="*/ 517974 w 906898"/>
              <a:gd name="connsiteY3562" fmla="*/ 91914 h 906898"/>
              <a:gd name="connsiteX3563" fmla="*/ 511799 w 906898"/>
              <a:gd name="connsiteY3563" fmla="*/ 89848 h 906898"/>
              <a:gd name="connsiteX3564" fmla="*/ 505624 w 906898"/>
              <a:gd name="connsiteY3564" fmla="*/ 93980 h 906898"/>
              <a:gd name="connsiteX3565" fmla="*/ 497390 w 906898"/>
              <a:gd name="connsiteY3565" fmla="*/ 85716 h 906898"/>
              <a:gd name="connsiteX3566" fmla="*/ 503566 w 906898"/>
              <a:gd name="connsiteY3566" fmla="*/ 69190 h 906898"/>
              <a:gd name="connsiteX3567" fmla="*/ 528266 w 906898"/>
              <a:gd name="connsiteY3567" fmla="*/ 60927 h 906898"/>
              <a:gd name="connsiteX3568" fmla="*/ 289504 w 906898"/>
              <a:gd name="connsiteY3568" fmla="*/ 60927 h 906898"/>
              <a:gd name="connsiteX3569" fmla="*/ 291552 w 906898"/>
              <a:gd name="connsiteY3569" fmla="*/ 67153 h 906898"/>
              <a:gd name="connsiteX3570" fmla="*/ 289504 w 906898"/>
              <a:gd name="connsiteY3570" fmla="*/ 73376 h 906898"/>
              <a:gd name="connsiteX3571" fmla="*/ 283362 w 906898"/>
              <a:gd name="connsiteY3571" fmla="*/ 77527 h 906898"/>
              <a:gd name="connsiteX3572" fmla="*/ 279268 w 906898"/>
              <a:gd name="connsiteY3572" fmla="*/ 71302 h 906898"/>
              <a:gd name="connsiteX3573" fmla="*/ 281315 w 906898"/>
              <a:gd name="connsiteY3573" fmla="*/ 67153 h 906898"/>
              <a:gd name="connsiteX3574" fmla="*/ 289504 w 906898"/>
              <a:gd name="connsiteY3574" fmla="*/ 60927 h 906898"/>
              <a:gd name="connsiteX3575" fmla="*/ 406976 w 906898"/>
              <a:gd name="connsiteY3575" fmla="*/ 54951 h 906898"/>
              <a:gd name="connsiteX3576" fmla="*/ 415239 w 906898"/>
              <a:gd name="connsiteY3576" fmla="*/ 61120 h 906898"/>
              <a:gd name="connsiteX3577" fmla="*/ 413173 w 906898"/>
              <a:gd name="connsiteY3577" fmla="*/ 67289 h 906898"/>
              <a:gd name="connsiteX3578" fmla="*/ 406976 w 906898"/>
              <a:gd name="connsiteY3578" fmla="*/ 57007 h 906898"/>
              <a:gd name="connsiteX3579" fmla="*/ 411108 w 906898"/>
              <a:gd name="connsiteY3579" fmla="*/ 63176 h 906898"/>
              <a:gd name="connsiteX3580" fmla="*/ 411108 w 906898"/>
              <a:gd name="connsiteY3580" fmla="*/ 69344 h 906898"/>
              <a:gd name="connsiteX3581" fmla="*/ 419371 w 906898"/>
              <a:gd name="connsiteY3581" fmla="*/ 79626 h 906898"/>
              <a:gd name="connsiteX3582" fmla="*/ 415239 w 906898"/>
              <a:gd name="connsiteY3582" fmla="*/ 87851 h 906898"/>
              <a:gd name="connsiteX3583" fmla="*/ 417305 w 906898"/>
              <a:gd name="connsiteY3583" fmla="*/ 96076 h 906898"/>
              <a:gd name="connsiteX3584" fmla="*/ 415239 w 906898"/>
              <a:gd name="connsiteY3584" fmla="*/ 98132 h 906898"/>
              <a:gd name="connsiteX3585" fmla="*/ 415239 w 906898"/>
              <a:gd name="connsiteY3585" fmla="*/ 89907 h 906898"/>
              <a:gd name="connsiteX3586" fmla="*/ 413173 w 906898"/>
              <a:gd name="connsiteY3586" fmla="*/ 89907 h 906898"/>
              <a:gd name="connsiteX3587" fmla="*/ 411108 w 906898"/>
              <a:gd name="connsiteY3587" fmla="*/ 91963 h 906898"/>
              <a:gd name="connsiteX3588" fmla="*/ 413173 w 906898"/>
              <a:gd name="connsiteY3588" fmla="*/ 100189 h 906898"/>
              <a:gd name="connsiteX3589" fmla="*/ 404910 w 906898"/>
              <a:gd name="connsiteY3589" fmla="*/ 108413 h 906898"/>
              <a:gd name="connsiteX3590" fmla="*/ 398713 w 906898"/>
              <a:gd name="connsiteY3590" fmla="*/ 110469 h 906898"/>
              <a:gd name="connsiteX3591" fmla="*/ 392516 w 906898"/>
              <a:gd name="connsiteY3591" fmla="*/ 116638 h 906898"/>
              <a:gd name="connsiteX3592" fmla="*/ 388384 w 906898"/>
              <a:gd name="connsiteY3592" fmla="*/ 116638 h 906898"/>
              <a:gd name="connsiteX3593" fmla="*/ 380121 w 906898"/>
              <a:gd name="connsiteY3593" fmla="*/ 114582 h 906898"/>
              <a:gd name="connsiteX3594" fmla="*/ 375990 w 906898"/>
              <a:gd name="connsiteY3594" fmla="*/ 118695 h 906898"/>
              <a:gd name="connsiteX3595" fmla="*/ 371858 w 906898"/>
              <a:gd name="connsiteY3595" fmla="*/ 116638 h 906898"/>
              <a:gd name="connsiteX3596" fmla="*/ 375990 w 906898"/>
              <a:gd name="connsiteY3596" fmla="*/ 106358 h 906898"/>
              <a:gd name="connsiteX3597" fmla="*/ 386318 w 906898"/>
              <a:gd name="connsiteY3597" fmla="*/ 108413 h 906898"/>
              <a:gd name="connsiteX3598" fmla="*/ 392516 w 906898"/>
              <a:gd name="connsiteY3598" fmla="*/ 102245 h 906898"/>
              <a:gd name="connsiteX3599" fmla="*/ 404910 w 906898"/>
              <a:gd name="connsiteY3599" fmla="*/ 94019 h 906898"/>
              <a:gd name="connsiteX3600" fmla="*/ 404910 w 906898"/>
              <a:gd name="connsiteY3600" fmla="*/ 83739 h 906898"/>
              <a:gd name="connsiteX3601" fmla="*/ 404910 w 906898"/>
              <a:gd name="connsiteY3601" fmla="*/ 75513 h 906898"/>
              <a:gd name="connsiteX3602" fmla="*/ 398713 w 906898"/>
              <a:gd name="connsiteY3602" fmla="*/ 65233 h 906898"/>
              <a:gd name="connsiteX3603" fmla="*/ 400779 w 906898"/>
              <a:gd name="connsiteY3603" fmla="*/ 59063 h 906898"/>
              <a:gd name="connsiteX3604" fmla="*/ 406976 w 906898"/>
              <a:gd name="connsiteY3604" fmla="*/ 54951 h 906898"/>
              <a:gd name="connsiteX3605" fmla="*/ 495288 w 906898"/>
              <a:gd name="connsiteY3605" fmla="*/ 52960 h 906898"/>
              <a:gd name="connsiteX3606" fmla="*/ 501454 w 906898"/>
              <a:gd name="connsiteY3606" fmla="*/ 54995 h 906898"/>
              <a:gd name="connsiteX3607" fmla="*/ 501454 w 906898"/>
              <a:gd name="connsiteY3607" fmla="*/ 57031 h 906898"/>
              <a:gd name="connsiteX3608" fmla="*/ 507619 w 906898"/>
              <a:gd name="connsiteY3608" fmla="*/ 57031 h 906898"/>
              <a:gd name="connsiteX3609" fmla="*/ 509674 w 906898"/>
              <a:gd name="connsiteY3609" fmla="*/ 61104 h 906898"/>
              <a:gd name="connsiteX3610" fmla="*/ 497343 w 906898"/>
              <a:gd name="connsiteY3610" fmla="*/ 61104 h 906898"/>
              <a:gd name="connsiteX3611" fmla="*/ 478846 w 906898"/>
              <a:gd name="connsiteY3611" fmla="*/ 67214 h 906898"/>
              <a:gd name="connsiteX3612" fmla="*/ 474736 w 906898"/>
              <a:gd name="connsiteY3612" fmla="*/ 81466 h 906898"/>
              <a:gd name="connsiteX3613" fmla="*/ 472680 w 906898"/>
              <a:gd name="connsiteY3613" fmla="*/ 83503 h 906898"/>
              <a:gd name="connsiteX3614" fmla="*/ 468570 w 906898"/>
              <a:gd name="connsiteY3614" fmla="*/ 79431 h 906898"/>
              <a:gd name="connsiteX3615" fmla="*/ 470625 w 906898"/>
              <a:gd name="connsiteY3615" fmla="*/ 71285 h 906898"/>
              <a:gd name="connsiteX3616" fmla="*/ 472680 w 906898"/>
              <a:gd name="connsiteY3616" fmla="*/ 65177 h 906898"/>
              <a:gd name="connsiteX3617" fmla="*/ 476791 w 906898"/>
              <a:gd name="connsiteY3617" fmla="*/ 63140 h 906898"/>
              <a:gd name="connsiteX3618" fmla="*/ 476791 w 906898"/>
              <a:gd name="connsiteY3618" fmla="*/ 57031 h 906898"/>
              <a:gd name="connsiteX3619" fmla="*/ 487067 w 906898"/>
              <a:gd name="connsiteY3619" fmla="*/ 54995 h 906898"/>
              <a:gd name="connsiteX3620" fmla="*/ 491177 w 906898"/>
              <a:gd name="connsiteY3620" fmla="*/ 54995 h 906898"/>
              <a:gd name="connsiteX3621" fmla="*/ 495288 w 906898"/>
              <a:gd name="connsiteY3621" fmla="*/ 52960 h 906898"/>
              <a:gd name="connsiteX3622" fmla="*/ 564222 w 906898"/>
              <a:gd name="connsiteY3622" fmla="*/ 50444 h 906898"/>
              <a:gd name="connsiteX3623" fmla="*/ 571426 w 906898"/>
              <a:gd name="connsiteY3623" fmla="*/ 50701 h 906898"/>
              <a:gd name="connsiteX3624" fmla="*/ 581718 w 906898"/>
              <a:gd name="connsiteY3624" fmla="*/ 56877 h 906898"/>
              <a:gd name="connsiteX3625" fmla="*/ 581718 w 906898"/>
              <a:gd name="connsiteY3625" fmla="*/ 63052 h 906898"/>
              <a:gd name="connsiteX3626" fmla="*/ 579659 w 906898"/>
              <a:gd name="connsiteY3626" fmla="*/ 65111 h 906898"/>
              <a:gd name="connsiteX3627" fmla="*/ 587893 w 906898"/>
              <a:gd name="connsiteY3627" fmla="*/ 67168 h 906898"/>
              <a:gd name="connsiteX3628" fmla="*/ 592010 w 906898"/>
              <a:gd name="connsiteY3628" fmla="*/ 73344 h 906898"/>
              <a:gd name="connsiteX3629" fmla="*/ 589951 w 906898"/>
              <a:gd name="connsiteY3629" fmla="*/ 77460 h 906898"/>
              <a:gd name="connsiteX3630" fmla="*/ 583776 w 906898"/>
              <a:gd name="connsiteY3630" fmla="*/ 79519 h 906898"/>
              <a:gd name="connsiteX3631" fmla="*/ 581718 w 906898"/>
              <a:gd name="connsiteY3631" fmla="*/ 79519 h 906898"/>
              <a:gd name="connsiteX3632" fmla="*/ 571426 w 906898"/>
              <a:gd name="connsiteY3632" fmla="*/ 65111 h 906898"/>
              <a:gd name="connsiteX3633" fmla="*/ 550842 w 906898"/>
              <a:gd name="connsiteY3633" fmla="*/ 67168 h 906898"/>
              <a:gd name="connsiteX3634" fmla="*/ 540550 w 906898"/>
              <a:gd name="connsiteY3634" fmla="*/ 63052 h 906898"/>
              <a:gd name="connsiteX3635" fmla="*/ 540550 w 906898"/>
              <a:gd name="connsiteY3635" fmla="*/ 60993 h 906898"/>
              <a:gd name="connsiteX3636" fmla="*/ 550842 w 906898"/>
              <a:gd name="connsiteY3636" fmla="*/ 56877 h 906898"/>
              <a:gd name="connsiteX3637" fmla="*/ 554959 w 906898"/>
              <a:gd name="connsiteY3637" fmla="*/ 58935 h 906898"/>
              <a:gd name="connsiteX3638" fmla="*/ 557017 w 906898"/>
              <a:gd name="connsiteY3638" fmla="*/ 54818 h 906898"/>
              <a:gd name="connsiteX3639" fmla="*/ 564222 w 906898"/>
              <a:gd name="connsiteY3639" fmla="*/ 50444 h 906898"/>
              <a:gd name="connsiteX3640" fmla="*/ 597986 w 906898"/>
              <a:gd name="connsiteY3640" fmla="*/ 48643 h 906898"/>
              <a:gd name="connsiteX3641" fmla="*/ 604161 w 906898"/>
              <a:gd name="connsiteY3641" fmla="*/ 50691 h 906898"/>
              <a:gd name="connsiteX3642" fmla="*/ 606220 w 906898"/>
              <a:gd name="connsiteY3642" fmla="*/ 54785 h 906898"/>
              <a:gd name="connsiteX3643" fmla="*/ 606220 w 906898"/>
              <a:gd name="connsiteY3643" fmla="*/ 60927 h 906898"/>
              <a:gd name="connsiteX3644" fmla="*/ 604161 w 906898"/>
              <a:gd name="connsiteY3644" fmla="*/ 54785 h 906898"/>
              <a:gd name="connsiteX3645" fmla="*/ 597986 w 906898"/>
              <a:gd name="connsiteY3645" fmla="*/ 48643 h 906898"/>
              <a:gd name="connsiteX3646" fmla="*/ 332862 w 906898"/>
              <a:gd name="connsiteY3646" fmla="*/ 48643 h 906898"/>
              <a:gd name="connsiteX3647" fmla="*/ 337035 w 906898"/>
              <a:gd name="connsiteY3647" fmla="*/ 50701 h 906898"/>
              <a:gd name="connsiteX3648" fmla="*/ 337035 w 906898"/>
              <a:gd name="connsiteY3648" fmla="*/ 56877 h 906898"/>
              <a:gd name="connsiteX3649" fmla="*/ 328688 w 906898"/>
              <a:gd name="connsiteY3649" fmla="*/ 56877 h 906898"/>
              <a:gd name="connsiteX3650" fmla="*/ 322427 w 906898"/>
              <a:gd name="connsiteY3650" fmla="*/ 50701 h 906898"/>
              <a:gd name="connsiteX3651" fmla="*/ 332862 w 906898"/>
              <a:gd name="connsiteY3651" fmla="*/ 48643 h 906898"/>
              <a:gd name="connsiteX3652" fmla="*/ 310343 w 906898"/>
              <a:gd name="connsiteY3652" fmla="*/ 46651 h 906898"/>
              <a:gd name="connsiteX3653" fmla="*/ 324752 w 906898"/>
              <a:gd name="connsiteY3653" fmla="*/ 59002 h 906898"/>
              <a:gd name="connsiteX3654" fmla="*/ 320635 w 906898"/>
              <a:gd name="connsiteY3654" fmla="*/ 69293 h 906898"/>
              <a:gd name="connsiteX3655" fmla="*/ 322693 w 906898"/>
              <a:gd name="connsiteY3655" fmla="*/ 73410 h 906898"/>
              <a:gd name="connsiteX3656" fmla="*/ 322693 w 906898"/>
              <a:gd name="connsiteY3656" fmla="*/ 81643 h 906898"/>
              <a:gd name="connsiteX3657" fmla="*/ 308284 w 906898"/>
              <a:gd name="connsiteY3657" fmla="*/ 85761 h 906898"/>
              <a:gd name="connsiteX3658" fmla="*/ 304167 w 906898"/>
              <a:gd name="connsiteY3658" fmla="*/ 75469 h 906898"/>
              <a:gd name="connsiteX3659" fmla="*/ 297992 w 906898"/>
              <a:gd name="connsiteY3659" fmla="*/ 73410 h 906898"/>
              <a:gd name="connsiteX3660" fmla="*/ 293876 w 906898"/>
              <a:gd name="connsiteY3660" fmla="*/ 59002 h 906898"/>
              <a:gd name="connsiteX3661" fmla="*/ 295934 w 906898"/>
              <a:gd name="connsiteY3661" fmla="*/ 54884 h 906898"/>
              <a:gd name="connsiteX3662" fmla="*/ 310343 w 906898"/>
              <a:gd name="connsiteY3662" fmla="*/ 46651 h 906898"/>
              <a:gd name="connsiteX3663" fmla="*/ 499428 w 906898"/>
              <a:gd name="connsiteY3663" fmla="*/ 44659 h 906898"/>
              <a:gd name="connsiteX3664" fmla="*/ 505610 w 906898"/>
              <a:gd name="connsiteY3664" fmla="*/ 46712 h 906898"/>
              <a:gd name="connsiteX3665" fmla="*/ 507671 w 906898"/>
              <a:gd name="connsiteY3665" fmla="*/ 50816 h 906898"/>
              <a:gd name="connsiteX3666" fmla="*/ 507671 w 906898"/>
              <a:gd name="connsiteY3666" fmla="*/ 46712 h 906898"/>
              <a:gd name="connsiteX3667" fmla="*/ 511792 w 906898"/>
              <a:gd name="connsiteY3667" fmla="*/ 50816 h 906898"/>
              <a:gd name="connsiteX3668" fmla="*/ 517974 w 906898"/>
              <a:gd name="connsiteY3668" fmla="*/ 54921 h 906898"/>
              <a:gd name="connsiteX3669" fmla="*/ 517974 w 906898"/>
              <a:gd name="connsiteY3669" fmla="*/ 59025 h 906898"/>
              <a:gd name="connsiteX3670" fmla="*/ 511792 w 906898"/>
              <a:gd name="connsiteY3670" fmla="*/ 59025 h 906898"/>
              <a:gd name="connsiteX3671" fmla="*/ 507671 w 906898"/>
              <a:gd name="connsiteY3671" fmla="*/ 54921 h 906898"/>
              <a:gd name="connsiteX3672" fmla="*/ 501489 w 906898"/>
              <a:gd name="connsiteY3672" fmla="*/ 52869 h 906898"/>
              <a:gd name="connsiteX3673" fmla="*/ 491185 w 906898"/>
              <a:gd name="connsiteY3673" fmla="*/ 50816 h 906898"/>
              <a:gd name="connsiteX3674" fmla="*/ 480882 w 906898"/>
              <a:gd name="connsiteY3674" fmla="*/ 52869 h 906898"/>
              <a:gd name="connsiteX3675" fmla="*/ 474700 w 906898"/>
              <a:gd name="connsiteY3675" fmla="*/ 61078 h 906898"/>
              <a:gd name="connsiteX3676" fmla="*/ 466457 w 906898"/>
              <a:gd name="connsiteY3676" fmla="*/ 69287 h 906898"/>
              <a:gd name="connsiteX3677" fmla="*/ 466457 w 906898"/>
              <a:gd name="connsiteY3677" fmla="*/ 75445 h 906898"/>
              <a:gd name="connsiteX3678" fmla="*/ 466457 w 906898"/>
              <a:gd name="connsiteY3678" fmla="*/ 81602 h 906898"/>
              <a:gd name="connsiteX3679" fmla="*/ 466457 w 906898"/>
              <a:gd name="connsiteY3679" fmla="*/ 87759 h 906898"/>
              <a:gd name="connsiteX3680" fmla="*/ 462336 w 906898"/>
              <a:gd name="connsiteY3680" fmla="*/ 87759 h 906898"/>
              <a:gd name="connsiteX3681" fmla="*/ 458215 w 906898"/>
              <a:gd name="connsiteY3681" fmla="*/ 79549 h 906898"/>
              <a:gd name="connsiteX3682" fmla="*/ 462336 w 906898"/>
              <a:gd name="connsiteY3682" fmla="*/ 65182 h 906898"/>
              <a:gd name="connsiteX3683" fmla="*/ 464396 w 906898"/>
              <a:gd name="connsiteY3683" fmla="*/ 59025 h 906898"/>
              <a:gd name="connsiteX3684" fmla="*/ 470579 w 906898"/>
              <a:gd name="connsiteY3684" fmla="*/ 54921 h 906898"/>
              <a:gd name="connsiteX3685" fmla="*/ 476761 w 906898"/>
              <a:gd name="connsiteY3685" fmla="*/ 46712 h 906898"/>
              <a:gd name="connsiteX3686" fmla="*/ 489125 w 906898"/>
              <a:gd name="connsiteY3686" fmla="*/ 48764 h 906898"/>
              <a:gd name="connsiteX3687" fmla="*/ 493246 w 906898"/>
              <a:gd name="connsiteY3687" fmla="*/ 46712 h 906898"/>
              <a:gd name="connsiteX3688" fmla="*/ 495307 w 906898"/>
              <a:gd name="connsiteY3688" fmla="*/ 46712 h 906898"/>
              <a:gd name="connsiteX3689" fmla="*/ 499428 w 906898"/>
              <a:gd name="connsiteY3689" fmla="*/ 44659 h 906898"/>
              <a:gd name="connsiteX3690" fmla="*/ 341019 w 906898"/>
              <a:gd name="connsiteY3690" fmla="*/ 44197 h 906898"/>
              <a:gd name="connsiteX3691" fmla="*/ 345098 w 906898"/>
              <a:gd name="connsiteY3691" fmla="*/ 44707 h 906898"/>
              <a:gd name="connsiteX3692" fmla="*/ 351216 w 906898"/>
              <a:gd name="connsiteY3692" fmla="*/ 50825 h 906898"/>
              <a:gd name="connsiteX3693" fmla="*/ 351216 w 906898"/>
              <a:gd name="connsiteY3693" fmla="*/ 56943 h 906898"/>
              <a:gd name="connsiteX3694" fmla="*/ 355295 w 906898"/>
              <a:gd name="connsiteY3694" fmla="*/ 61022 h 906898"/>
              <a:gd name="connsiteX3695" fmla="*/ 351216 w 906898"/>
              <a:gd name="connsiteY3695" fmla="*/ 67140 h 906898"/>
              <a:gd name="connsiteX3696" fmla="*/ 345098 w 906898"/>
              <a:gd name="connsiteY3696" fmla="*/ 69180 h 906898"/>
              <a:gd name="connsiteX3697" fmla="*/ 343059 w 906898"/>
              <a:gd name="connsiteY3697" fmla="*/ 67140 h 906898"/>
              <a:gd name="connsiteX3698" fmla="*/ 338980 w 906898"/>
              <a:gd name="connsiteY3698" fmla="*/ 71219 h 906898"/>
              <a:gd name="connsiteX3699" fmla="*/ 330822 w 906898"/>
              <a:gd name="connsiteY3699" fmla="*/ 67140 h 906898"/>
              <a:gd name="connsiteX3700" fmla="*/ 328783 w 906898"/>
              <a:gd name="connsiteY3700" fmla="*/ 61022 h 906898"/>
              <a:gd name="connsiteX3701" fmla="*/ 336940 w 906898"/>
              <a:gd name="connsiteY3701" fmla="*/ 58983 h 906898"/>
              <a:gd name="connsiteX3702" fmla="*/ 341019 w 906898"/>
              <a:gd name="connsiteY3702" fmla="*/ 50825 h 906898"/>
              <a:gd name="connsiteX3703" fmla="*/ 336940 w 906898"/>
              <a:gd name="connsiteY3703" fmla="*/ 46746 h 906898"/>
              <a:gd name="connsiteX3704" fmla="*/ 341019 w 906898"/>
              <a:gd name="connsiteY3704" fmla="*/ 44197 h 906898"/>
              <a:gd name="connsiteX3705" fmla="*/ 583710 w 906898"/>
              <a:gd name="connsiteY3705" fmla="*/ 38352 h 906898"/>
              <a:gd name="connsiteX3706" fmla="*/ 590018 w 906898"/>
              <a:gd name="connsiteY3706" fmla="*/ 50635 h 906898"/>
              <a:gd name="connsiteX3707" fmla="*/ 587915 w 906898"/>
              <a:gd name="connsiteY3707" fmla="*/ 50635 h 906898"/>
              <a:gd name="connsiteX3708" fmla="*/ 587915 w 906898"/>
              <a:gd name="connsiteY3708" fmla="*/ 46541 h 906898"/>
              <a:gd name="connsiteX3709" fmla="*/ 583710 w 906898"/>
              <a:gd name="connsiteY3709" fmla="*/ 40399 h 906898"/>
              <a:gd name="connsiteX3710" fmla="*/ 583710 w 906898"/>
              <a:gd name="connsiteY3710" fmla="*/ 38352 h 906898"/>
              <a:gd name="connsiteX3711" fmla="*/ 421363 w 906898"/>
              <a:gd name="connsiteY3711" fmla="*/ 32375 h 906898"/>
              <a:gd name="connsiteX3712" fmla="*/ 421363 w 906898"/>
              <a:gd name="connsiteY3712" fmla="*/ 34367 h 906898"/>
              <a:gd name="connsiteX3713" fmla="*/ 419371 w 906898"/>
              <a:gd name="connsiteY3713" fmla="*/ 34367 h 906898"/>
              <a:gd name="connsiteX3714" fmla="*/ 421363 w 906898"/>
              <a:gd name="connsiteY3714" fmla="*/ 32375 h 906898"/>
              <a:gd name="connsiteX3715" fmla="*/ 421363 w 906898"/>
              <a:gd name="connsiteY3715" fmla="*/ 28060 h 906898"/>
              <a:gd name="connsiteX3716" fmla="*/ 423355 w 906898"/>
              <a:gd name="connsiteY3716" fmla="*/ 32375 h 906898"/>
              <a:gd name="connsiteX3717" fmla="*/ 421363 w 906898"/>
              <a:gd name="connsiteY3717" fmla="*/ 32375 h 906898"/>
              <a:gd name="connsiteX3718" fmla="*/ 361686 w 906898"/>
              <a:gd name="connsiteY3718" fmla="*/ 26067 h 906898"/>
              <a:gd name="connsiteX3719" fmla="*/ 374053 w 906898"/>
              <a:gd name="connsiteY3719" fmla="*/ 26067 h 906898"/>
              <a:gd name="connsiteX3720" fmla="*/ 382298 w 906898"/>
              <a:gd name="connsiteY3720" fmla="*/ 30189 h 906898"/>
              <a:gd name="connsiteX3721" fmla="*/ 398787 w 906898"/>
              <a:gd name="connsiteY3721" fmla="*/ 52862 h 906898"/>
              <a:gd name="connsiteX3722" fmla="*/ 392604 w 906898"/>
              <a:gd name="connsiteY3722" fmla="*/ 69351 h 906898"/>
              <a:gd name="connsiteX3723" fmla="*/ 374053 w 906898"/>
              <a:gd name="connsiteY3723" fmla="*/ 75535 h 906898"/>
              <a:gd name="connsiteX3724" fmla="*/ 365808 w 906898"/>
              <a:gd name="connsiteY3724" fmla="*/ 67290 h 906898"/>
              <a:gd name="connsiteX3725" fmla="*/ 367870 w 906898"/>
              <a:gd name="connsiteY3725" fmla="*/ 63169 h 906898"/>
              <a:gd name="connsiteX3726" fmla="*/ 371992 w 906898"/>
              <a:gd name="connsiteY3726" fmla="*/ 63169 h 906898"/>
              <a:gd name="connsiteX3727" fmla="*/ 371992 w 906898"/>
              <a:gd name="connsiteY3727" fmla="*/ 56985 h 906898"/>
              <a:gd name="connsiteX3728" fmla="*/ 376114 w 906898"/>
              <a:gd name="connsiteY3728" fmla="*/ 52862 h 906898"/>
              <a:gd name="connsiteX3729" fmla="*/ 382298 w 906898"/>
              <a:gd name="connsiteY3729" fmla="*/ 54923 h 906898"/>
              <a:gd name="connsiteX3730" fmla="*/ 382298 w 906898"/>
              <a:gd name="connsiteY3730" fmla="*/ 63169 h 906898"/>
              <a:gd name="connsiteX3731" fmla="*/ 380237 w 906898"/>
              <a:gd name="connsiteY3731" fmla="*/ 65229 h 906898"/>
              <a:gd name="connsiteX3732" fmla="*/ 388481 w 906898"/>
              <a:gd name="connsiteY3732" fmla="*/ 61108 h 906898"/>
              <a:gd name="connsiteX3733" fmla="*/ 390542 w 906898"/>
              <a:gd name="connsiteY3733" fmla="*/ 46679 h 906898"/>
              <a:gd name="connsiteX3734" fmla="*/ 367870 w 906898"/>
              <a:gd name="connsiteY3734" fmla="*/ 30189 h 906898"/>
              <a:gd name="connsiteX3735" fmla="*/ 349319 w 906898"/>
              <a:gd name="connsiteY3735" fmla="*/ 30189 h 906898"/>
              <a:gd name="connsiteX3736" fmla="*/ 349319 w 906898"/>
              <a:gd name="connsiteY3736" fmla="*/ 28128 h 906898"/>
              <a:gd name="connsiteX3737" fmla="*/ 361686 w 906898"/>
              <a:gd name="connsiteY3737" fmla="*/ 26067 h 906898"/>
              <a:gd name="connsiteX3738" fmla="*/ 453449 w 906898"/>
              <a:gd name="connsiteY3738" fmla="*/ 14275 h 906898"/>
              <a:gd name="connsiteX3739" fmla="*/ 427592 w 906898"/>
              <a:gd name="connsiteY3739" fmla="*/ 16881 h 906898"/>
              <a:gd name="connsiteX3740" fmla="*/ 427592 w 906898"/>
              <a:gd name="connsiteY3740" fmla="*/ 21939 h 906898"/>
              <a:gd name="connsiteX3741" fmla="*/ 425522 w 906898"/>
              <a:gd name="connsiteY3741" fmla="*/ 21939 h 906898"/>
              <a:gd name="connsiteX3742" fmla="*/ 423452 w 906898"/>
              <a:gd name="connsiteY3742" fmla="*/ 26047 h 906898"/>
              <a:gd name="connsiteX3743" fmla="*/ 421382 w 906898"/>
              <a:gd name="connsiteY3743" fmla="*/ 26047 h 906898"/>
              <a:gd name="connsiteX3744" fmla="*/ 419312 w 906898"/>
              <a:gd name="connsiteY3744" fmla="*/ 23993 h 906898"/>
              <a:gd name="connsiteX3745" fmla="*/ 419312 w 906898"/>
              <a:gd name="connsiteY3745" fmla="*/ 30155 h 906898"/>
              <a:gd name="connsiteX3746" fmla="*/ 417242 w 906898"/>
              <a:gd name="connsiteY3746" fmla="*/ 36317 h 906898"/>
              <a:gd name="connsiteX3747" fmla="*/ 408961 w 906898"/>
              <a:gd name="connsiteY3747" fmla="*/ 38372 h 906898"/>
              <a:gd name="connsiteX3748" fmla="*/ 404821 w 906898"/>
              <a:gd name="connsiteY3748" fmla="*/ 46589 h 906898"/>
              <a:gd name="connsiteX3749" fmla="*/ 400681 w 906898"/>
              <a:gd name="connsiteY3749" fmla="*/ 46589 h 906898"/>
              <a:gd name="connsiteX3750" fmla="*/ 394471 w 906898"/>
              <a:gd name="connsiteY3750" fmla="*/ 36317 h 906898"/>
              <a:gd name="connsiteX3751" fmla="*/ 402751 w 906898"/>
              <a:gd name="connsiteY3751" fmla="*/ 23993 h 906898"/>
              <a:gd name="connsiteX3752" fmla="*/ 404821 w 906898"/>
              <a:gd name="connsiteY3752" fmla="*/ 19883 h 906898"/>
              <a:gd name="connsiteX3753" fmla="*/ 419312 w 906898"/>
              <a:gd name="connsiteY3753" fmla="*/ 17829 h 906898"/>
              <a:gd name="connsiteX3754" fmla="*/ 420079 w 906898"/>
              <a:gd name="connsiteY3754" fmla="*/ 17639 h 906898"/>
              <a:gd name="connsiteX3755" fmla="*/ 399049 w 906898"/>
              <a:gd name="connsiteY3755" fmla="*/ 19759 h 906898"/>
              <a:gd name="connsiteX3756" fmla="*/ 400779 w 906898"/>
              <a:gd name="connsiteY3756" fmla="*/ 19759 h 906898"/>
              <a:gd name="connsiteX3757" fmla="*/ 400779 w 906898"/>
              <a:gd name="connsiteY3757" fmla="*/ 21846 h 906898"/>
              <a:gd name="connsiteX3758" fmla="*/ 392590 w 906898"/>
              <a:gd name="connsiteY3758" fmla="*/ 34367 h 906898"/>
              <a:gd name="connsiteX3759" fmla="*/ 388495 w 906898"/>
              <a:gd name="connsiteY3759" fmla="*/ 30194 h 906898"/>
              <a:gd name="connsiteX3760" fmla="*/ 394637 w 906898"/>
              <a:gd name="connsiteY3760" fmla="*/ 23933 h 906898"/>
              <a:gd name="connsiteX3761" fmla="*/ 396561 w 906898"/>
              <a:gd name="connsiteY3761" fmla="*/ 20010 h 906898"/>
              <a:gd name="connsiteX3762" fmla="*/ 364940 w 906898"/>
              <a:gd name="connsiteY3762" fmla="*/ 23197 h 906898"/>
              <a:gd name="connsiteX3763" fmla="*/ 342257 w 906898"/>
              <a:gd name="connsiteY3763" fmla="*/ 30239 h 906898"/>
              <a:gd name="connsiteX3764" fmla="*/ 343196 w 906898"/>
              <a:gd name="connsiteY3764" fmla="*/ 30051 h 906898"/>
              <a:gd name="connsiteX3765" fmla="*/ 347327 w 906898"/>
              <a:gd name="connsiteY3765" fmla="*/ 32117 h 906898"/>
              <a:gd name="connsiteX3766" fmla="*/ 341130 w 906898"/>
              <a:gd name="connsiteY3766" fmla="*/ 38315 h 906898"/>
              <a:gd name="connsiteX3767" fmla="*/ 334933 w 906898"/>
              <a:gd name="connsiteY3767" fmla="*/ 38315 h 906898"/>
              <a:gd name="connsiteX3768" fmla="*/ 328735 w 906898"/>
              <a:gd name="connsiteY3768" fmla="*/ 46578 h 906898"/>
              <a:gd name="connsiteX3769" fmla="*/ 310143 w 906898"/>
              <a:gd name="connsiteY3769" fmla="*/ 44511 h 906898"/>
              <a:gd name="connsiteX3770" fmla="*/ 310143 w 906898"/>
              <a:gd name="connsiteY3770" fmla="*/ 40380 h 906898"/>
              <a:gd name="connsiteX3771" fmla="*/ 330801 w 906898"/>
              <a:gd name="connsiteY3771" fmla="*/ 36249 h 906898"/>
              <a:gd name="connsiteX3772" fmla="*/ 332253 w 906898"/>
              <a:gd name="connsiteY3772" fmla="*/ 33344 h 906898"/>
              <a:gd name="connsiteX3773" fmla="*/ 282503 w 906898"/>
              <a:gd name="connsiteY3773" fmla="*/ 48787 h 906898"/>
              <a:gd name="connsiteX3774" fmla="*/ 266569 w 906898"/>
              <a:gd name="connsiteY3774" fmla="*/ 57436 h 906898"/>
              <a:gd name="connsiteX3775" fmla="*/ 275245 w 906898"/>
              <a:gd name="connsiteY3775" fmla="*/ 56943 h 906898"/>
              <a:gd name="connsiteX3776" fmla="*/ 285595 w 906898"/>
              <a:gd name="connsiteY3776" fmla="*/ 48710 h 906898"/>
              <a:gd name="connsiteX3777" fmla="*/ 288344 w 906898"/>
              <a:gd name="connsiteY3777" fmla="*/ 48195 h 906898"/>
              <a:gd name="connsiteX3778" fmla="*/ 293876 w 906898"/>
              <a:gd name="connsiteY3778" fmla="*/ 52826 h 906898"/>
              <a:gd name="connsiteX3779" fmla="*/ 293876 w 906898"/>
              <a:gd name="connsiteY3779" fmla="*/ 54884 h 906898"/>
              <a:gd name="connsiteX3780" fmla="*/ 275245 w 906898"/>
              <a:gd name="connsiteY3780" fmla="*/ 63118 h 906898"/>
              <a:gd name="connsiteX3781" fmla="*/ 271104 w 906898"/>
              <a:gd name="connsiteY3781" fmla="*/ 61059 h 906898"/>
              <a:gd name="connsiteX3782" fmla="*/ 262824 w 906898"/>
              <a:gd name="connsiteY3782" fmla="*/ 65177 h 906898"/>
              <a:gd name="connsiteX3783" fmla="*/ 258684 w 906898"/>
              <a:gd name="connsiteY3783" fmla="*/ 63118 h 906898"/>
              <a:gd name="connsiteX3784" fmla="*/ 258684 w 906898"/>
              <a:gd name="connsiteY3784" fmla="*/ 61716 h 906898"/>
              <a:gd name="connsiteX3785" fmla="*/ 254731 w 906898"/>
              <a:gd name="connsiteY3785" fmla="*/ 63861 h 906898"/>
              <a:gd name="connsiteX3786" fmla="*/ 254731 w 906898"/>
              <a:gd name="connsiteY3786" fmla="*/ 65301 h 906898"/>
              <a:gd name="connsiteX3787" fmla="*/ 234021 w 906898"/>
              <a:gd name="connsiteY3787" fmla="*/ 91940 h 906898"/>
              <a:gd name="connsiteX3788" fmla="*/ 240234 w 906898"/>
              <a:gd name="connsiteY3788" fmla="*/ 108334 h 906898"/>
              <a:gd name="connsiteX3789" fmla="*/ 252660 w 906898"/>
              <a:gd name="connsiteY3789" fmla="*/ 112432 h 906898"/>
              <a:gd name="connsiteX3790" fmla="*/ 258874 w 906898"/>
              <a:gd name="connsiteY3790" fmla="*/ 108334 h 906898"/>
              <a:gd name="connsiteX3791" fmla="*/ 250589 w 906898"/>
              <a:gd name="connsiteY3791" fmla="*/ 106285 h 906898"/>
              <a:gd name="connsiteX3792" fmla="*/ 248518 w 906898"/>
              <a:gd name="connsiteY3792" fmla="*/ 100137 h 906898"/>
              <a:gd name="connsiteX3793" fmla="*/ 254731 w 906898"/>
              <a:gd name="connsiteY3793" fmla="*/ 96039 h 906898"/>
              <a:gd name="connsiteX3794" fmla="*/ 260945 w 906898"/>
              <a:gd name="connsiteY3794" fmla="*/ 100137 h 906898"/>
              <a:gd name="connsiteX3795" fmla="*/ 267158 w 906898"/>
              <a:gd name="connsiteY3795" fmla="*/ 100137 h 906898"/>
              <a:gd name="connsiteX3796" fmla="*/ 271300 w 906898"/>
              <a:gd name="connsiteY3796" fmla="*/ 104236 h 906898"/>
              <a:gd name="connsiteX3797" fmla="*/ 263016 w 906898"/>
              <a:gd name="connsiteY3797" fmla="*/ 118580 h 906898"/>
              <a:gd name="connsiteX3798" fmla="*/ 244376 w 906898"/>
              <a:gd name="connsiteY3798" fmla="*/ 120629 h 906898"/>
              <a:gd name="connsiteX3799" fmla="*/ 231950 w 906898"/>
              <a:gd name="connsiteY3799" fmla="*/ 108334 h 906898"/>
              <a:gd name="connsiteX3800" fmla="*/ 227808 w 906898"/>
              <a:gd name="connsiteY3800" fmla="*/ 98088 h 906898"/>
              <a:gd name="connsiteX3801" fmla="*/ 229879 w 906898"/>
              <a:gd name="connsiteY3801" fmla="*/ 83744 h 906898"/>
              <a:gd name="connsiteX3802" fmla="*/ 239975 w 906898"/>
              <a:gd name="connsiteY3802" fmla="*/ 71961 h 906898"/>
              <a:gd name="connsiteX3803" fmla="*/ 241882 w 906898"/>
              <a:gd name="connsiteY3803" fmla="*/ 70836 h 906898"/>
              <a:gd name="connsiteX3804" fmla="*/ 207903 w 906898"/>
              <a:gd name="connsiteY3804" fmla="*/ 89279 h 906898"/>
              <a:gd name="connsiteX3805" fmla="*/ 198095 w 906898"/>
              <a:gd name="connsiteY3805" fmla="*/ 97371 h 906898"/>
              <a:gd name="connsiteX3806" fmla="*/ 207409 w 906898"/>
              <a:gd name="connsiteY3806" fmla="*/ 91803 h 906898"/>
              <a:gd name="connsiteX3807" fmla="*/ 219803 w 906898"/>
              <a:gd name="connsiteY3807" fmla="*/ 97978 h 906898"/>
              <a:gd name="connsiteX3808" fmla="*/ 223935 w 906898"/>
              <a:gd name="connsiteY3808" fmla="*/ 100037 h 906898"/>
              <a:gd name="connsiteX3809" fmla="*/ 223935 w 906898"/>
              <a:gd name="connsiteY3809" fmla="*/ 110328 h 906898"/>
              <a:gd name="connsiteX3810" fmla="*/ 215672 w 906898"/>
              <a:gd name="connsiteY3810" fmla="*/ 108270 h 906898"/>
              <a:gd name="connsiteX3811" fmla="*/ 207409 w 906898"/>
              <a:gd name="connsiteY3811" fmla="*/ 110328 h 906898"/>
              <a:gd name="connsiteX3812" fmla="*/ 203277 w 906898"/>
              <a:gd name="connsiteY3812" fmla="*/ 104153 h 906898"/>
              <a:gd name="connsiteX3813" fmla="*/ 192948 w 906898"/>
              <a:gd name="connsiteY3813" fmla="*/ 102095 h 906898"/>
              <a:gd name="connsiteX3814" fmla="*/ 195733 w 906898"/>
              <a:gd name="connsiteY3814" fmla="*/ 99320 h 906898"/>
              <a:gd name="connsiteX3815" fmla="*/ 142906 w 906898"/>
              <a:gd name="connsiteY3815" fmla="*/ 142906 h 906898"/>
              <a:gd name="connsiteX3816" fmla="*/ 93538 w 906898"/>
              <a:gd name="connsiteY3816" fmla="*/ 202741 h 906898"/>
              <a:gd name="connsiteX3817" fmla="*/ 95078 w 906898"/>
              <a:gd name="connsiteY3817" fmla="*/ 202659 h 906898"/>
              <a:gd name="connsiteX3818" fmla="*/ 98411 w 906898"/>
              <a:gd name="connsiteY3818" fmla="*/ 200855 h 906898"/>
              <a:gd name="connsiteX3819" fmla="*/ 104565 w 906898"/>
              <a:gd name="connsiteY3819" fmla="*/ 200855 h 906898"/>
              <a:gd name="connsiteX3820" fmla="*/ 106616 w 906898"/>
              <a:gd name="connsiteY3820" fmla="*/ 200855 h 906898"/>
              <a:gd name="connsiteX3821" fmla="*/ 118924 w 906898"/>
              <a:gd name="connsiteY3821" fmla="*/ 190546 h 906898"/>
              <a:gd name="connsiteX3822" fmla="*/ 125078 w 906898"/>
              <a:gd name="connsiteY3822" fmla="*/ 192608 h 906898"/>
              <a:gd name="connsiteX3823" fmla="*/ 129181 w 906898"/>
              <a:gd name="connsiteY3823" fmla="*/ 190546 h 906898"/>
              <a:gd name="connsiteX3824" fmla="*/ 136104 w 906898"/>
              <a:gd name="connsiteY3824" fmla="*/ 188484 h 906898"/>
              <a:gd name="connsiteX3825" fmla="*/ 141488 w 906898"/>
              <a:gd name="connsiteY3825" fmla="*/ 192608 h 906898"/>
              <a:gd name="connsiteX3826" fmla="*/ 133283 w 906898"/>
              <a:gd name="connsiteY3826" fmla="*/ 204979 h 906898"/>
              <a:gd name="connsiteX3827" fmla="*/ 123027 w 906898"/>
              <a:gd name="connsiteY3827" fmla="*/ 202917 h 906898"/>
              <a:gd name="connsiteX3828" fmla="*/ 116873 w 906898"/>
              <a:gd name="connsiteY3828" fmla="*/ 209103 h 906898"/>
              <a:gd name="connsiteX3829" fmla="*/ 112770 w 906898"/>
              <a:gd name="connsiteY3829" fmla="*/ 207041 h 906898"/>
              <a:gd name="connsiteX3830" fmla="*/ 100463 w 906898"/>
              <a:gd name="connsiteY3830" fmla="*/ 213227 h 906898"/>
              <a:gd name="connsiteX3831" fmla="*/ 96360 w 906898"/>
              <a:gd name="connsiteY3831" fmla="*/ 225598 h 906898"/>
              <a:gd name="connsiteX3832" fmla="*/ 100463 w 906898"/>
              <a:gd name="connsiteY3832" fmla="*/ 233846 h 906898"/>
              <a:gd name="connsiteX3833" fmla="*/ 98411 w 906898"/>
              <a:gd name="connsiteY3833" fmla="*/ 246217 h 906898"/>
              <a:gd name="connsiteX3834" fmla="*/ 102514 w 906898"/>
              <a:gd name="connsiteY3834" fmla="*/ 252402 h 906898"/>
              <a:gd name="connsiteX3835" fmla="*/ 102514 w 906898"/>
              <a:gd name="connsiteY3835" fmla="*/ 254464 h 906898"/>
              <a:gd name="connsiteX3836" fmla="*/ 94309 w 906898"/>
              <a:gd name="connsiteY3836" fmla="*/ 264774 h 906898"/>
              <a:gd name="connsiteX3837" fmla="*/ 90206 w 906898"/>
              <a:gd name="connsiteY3837" fmla="*/ 252402 h 906898"/>
              <a:gd name="connsiteX3838" fmla="*/ 90206 w 906898"/>
              <a:gd name="connsiteY3838" fmla="*/ 246217 h 906898"/>
              <a:gd name="connsiteX3839" fmla="*/ 84052 w 906898"/>
              <a:gd name="connsiteY3839" fmla="*/ 235907 h 906898"/>
              <a:gd name="connsiteX3840" fmla="*/ 88155 w 906898"/>
              <a:gd name="connsiteY3840" fmla="*/ 229722 h 906898"/>
              <a:gd name="connsiteX3841" fmla="*/ 86104 w 906898"/>
              <a:gd name="connsiteY3841" fmla="*/ 221474 h 906898"/>
              <a:gd name="connsiteX3842" fmla="*/ 84787 w 906898"/>
              <a:gd name="connsiteY3842" fmla="*/ 216179 h 906898"/>
              <a:gd name="connsiteX3843" fmla="*/ 48787 w 906898"/>
              <a:gd name="connsiteY3843" fmla="*/ 282503 h 906898"/>
              <a:gd name="connsiteX3844" fmla="*/ 28714 w 906898"/>
              <a:gd name="connsiteY3844" fmla="*/ 347168 h 906898"/>
              <a:gd name="connsiteX3845" fmla="*/ 29491 w 906898"/>
              <a:gd name="connsiteY3845" fmla="*/ 347168 h 906898"/>
              <a:gd name="connsiteX3846" fmla="*/ 31887 w 906898"/>
              <a:gd name="connsiteY3846" fmla="*/ 347168 h 906898"/>
              <a:gd name="connsiteX3847" fmla="*/ 34626 w 906898"/>
              <a:gd name="connsiteY3847" fmla="*/ 351269 h 906898"/>
              <a:gd name="connsiteX3848" fmla="*/ 32572 w 906898"/>
              <a:gd name="connsiteY3848" fmla="*/ 353320 h 906898"/>
              <a:gd name="connsiteX3849" fmla="*/ 34626 w 906898"/>
              <a:gd name="connsiteY3849" fmla="*/ 355370 h 906898"/>
              <a:gd name="connsiteX3850" fmla="*/ 40789 w 906898"/>
              <a:gd name="connsiteY3850" fmla="*/ 355370 h 906898"/>
              <a:gd name="connsiteX3851" fmla="*/ 46952 w 906898"/>
              <a:gd name="connsiteY3851" fmla="*/ 363573 h 906898"/>
              <a:gd name="connsiteX3852" fmla="*/ 44897 w 906898"/>
              <a:gd name="connsiteY3852" fmla="*/ 369724 h 906898"/>
              <a:gd name="connsiteX3853" fmla="*/ 51060 w 906898"/>
              <a:gd name="connsiteY3853" fmla="*/ 373826 h 906898"/>
              <a:gd name="connsiteX3854" fmla="*/ 53114 w 906898"/>
              <a:gd name="connsiteY3854" fmla="*/ 373826 h 906898"/>
              <a:gd name="connsiteX3855" fmla="*/ 46952 w 906898"/>
              <a:gd name="connsiteY3855" fmla="*/ 367674 h 906898"/>
              <a:gd name="connsiteX3856" fmla="*/ 49006 w 906898"/>
              <a:gd name="connsiteY3856" fmla="*/ 365623 h 906898"/>
              <a:gd name="connsiteX3857" fmla="*/ 53114 w 906898"/>
              <a:gd name="connsiteY3857" fmla="*/ 369724 h 906898"/>
              <a:gd name="connsiteX3858" fmla="*/ 55169 w 906898"/>
              <a:gd name="connsiteY3858" fmla="*/ 377927 h 906898"/>
              <a:gd name="connsiteX3859" fmla="*/ 51060 w 906898"/>
              <a:gd name="connsiteY3859" fmla="*/ 377927 h 906898"/>
              <a:gd name="connsiteX3860" fmla="*/ 38735 w 906898"/>
              <a:gd name="connsiteY3860" fmla="*/ 379977 h 906898"/>
              <a:gd name="connsiteX3861" fmla="*/ 36681 w 906898"/>
              <a:gd name="connsiteY3861" fmla="*/ 379977 h 906898"/>
              <a:gd name="connsiteX3862" fmla="*/ 32572 w 906898"/>
              <a:gd name="connsiteY3862" fmla="*/ 370493 h 906898"/>
              <a:gd name="connsiteX3863" fmla="*/ 23091 w 906898"/>
              <a:gd name="connsiteY3863" fmla="*/ 365998 h 906898"/>
              <a:gd name="connsiteX3864" fmla="*/ 22704 w 906898"/>
              <a:gd name="connsiteY3864" fmla="*/ 369831 h 906898"/>
              <a:gd name="connsiteX3865" fmla="*/ 32510 w 906898"/>
              <a:gd name="connsiteY3865" fmla="*/ 373764 h 906898"/>
              <a:gd name="connsiteX3866" fmla="*/ 34543 w 906898"/>
              <a:gd name="connsiteY3866" fmla="*/ 381922 h 906898"/>
              <a:gd name="connsiteX3867" fmla="*/ 30476 w 906898"/>
              <a:gd name="connsiteY3867" fmla="*/ 381922 h 906898"/>
              <a:gd name="connsiteX3868" fmla="*/ 22342 w 906898"/>
              <a:gd name="connsiteY3868" fmla="*/ 373764 h 906898"/>
              <a:gd name="connsiteX3869" fmla="*/ 22342 w 906898"/>
              <a:gd name="connsiteY3869" fmla="*/ 373421 h 906898"/>
              <a:gd name="connsiteX3870" fmla="*/ 18904 w 906898"/>
              <a:gd name="connsiteY3870" fmla="*/ 407528 h 906898"/>
              <a:gd name="connsiteX3871" fmla="*/ 23531 w 906898"/>
              <a:gd name="connsiteY3871" fmla="*/ 395415 h 906898"/>
              <a:gd name="connsiteX3872" fmla="*/ 38729 w 906898"/>
              <a:gd name="connsiteY3872" fmla="*/ 382035 h 906898"/>
              <a:gd name="connsiteX3873" fmla="*/ 45941 w 906898"/>
              <a:gd name="connsiteY3873" fmla="*/ 380492 h 906898"/>
              <a:gd name="connsiteX3874" fmla="*/ 53154 w 906898"/>
              <a:gd name="connsiteY3874" fmla="*/ 382035 h 906898"/>
              <a:gd name="connsiteX3875" fmla="*/ 57275 w 906898"/>
              <a:gd name="connsiteY3875" fmla="*/ 382035 h 906898"/>
              <a:gd name="connsiteX3876" fmla="*/ 69639 w 906898"/>
              <a:gd name="connsiteY3876" fmla="*/ 392328 h 906898"/>
              <a:gd name="connsiteX3877" fmla="*/ 71700 w 906898"/>
              <a:gd name="connsiteY3877" fmla="*/ 406736 h 906898"/>
              <a:gd name="connsiteX3878" fmla="*/ 59336 w 906898"/>
              <a:gd name="connsiteY3878" fmla="*/ 417028 h 906898"/>
              <a:gd name="connsiteX3879" fmla="*/ 53154 w 906898"/>
              <a:gd name="connsiteY3879" fmla="*/ 412911 h 906898"/>
              <a:gd name="connsiteX3880" fmla="*/ 53154 w 906898"/>
              <a:gd name="connsiteY3880" fmla="*/ 408795 h 906898"/>
              <a:gd name="connsiteX3881" fmla="*/ 49032 w 906898"/>
              <a:gd name="connsiteY3881" fmla="*/ 406736 h 906898"/>
              <a:gd name="connsiteX3882" fmla="*/ 49032 w 906898"/>
              <a:gd name="connsiteY3882" fmla="*/ 402619 h 906898"/>
              <a:gd name="connsiteX3883" fmla="*/ 55214 w 906898"/>
              <a:gd name="connsiteY3883" fmla="*/ 400561 h 906898"/>
              <a:gd name="connsiteX3884" fmla="*/ 59336 w 906898"/>
              <a:gd name="connsiteY3884" fmla="*/ 404678 h 906898"/>
              <a:gd name="connsiteX3885" fmla="*/ 63457 w 906898"/>
              <a:gd name="connsiteY3885" fmla="*/ 398503 h 906898"/>
              <a:gd name="connsiteX3886" fmla="*/ 51093 w 906898"/>
              <a:gd name="connsiteY3886" fmla="*/ 388211 h 906898"/>
              <a:gd name="connsiteX3887" fmla="*/ 30486 w 906898"/>
              <a:gd name="connsiteY3887" fmla="*/ 396444 h 906898"/>
              <a:gd name="connsiteX3888" fmla="*/ 18122 w 906898"/>
              <a:gd name="connsiteY3888" fmla="*/ 421145 h 906898"/>
              <a:gd name="connsiteX3889" fmla="*/ 17531 w 906898"/>
              <a:gd name="connsiteY3889" fmla="*/ 421145 h 906898"/>
              <a:gd name="connsiteX3890" fmla="*/ 17251 w 906898"/>
              <a:gd name="connsiteY3890" fmla="*/ 423927 h 906898"/>
              <a:gd name="connsiteX3891" fmla="*/ 22190 w 906898"/>
              <a:gd name="connsiteY3891" fmla="*/ 427331 h 906898"/>
              <a:gd name="connsiteX3892" fmla="*/ 20143 w 906898"/>
              <a:gd name="connsiteY3892" fmla="*/ 435578 h 906898"/>
              <a:gd name="connsiteX3893" fmla="*/ 26285 w 906898"/>
              <a:gd name="connsiteY3893" fmla="*/ 443826 h 906898"/>
              <a:gd name="connsiteX3894" fmla="*/ 22446 w 906898"/>
              <a:gd name="connsiteY3894" fmla="*/ 452846 h 906898"/>
              <a:gd name="connsiteX3895" fmla="*/ 14888 w 906898"/>
              <a:gd name="connsiteY3895" fmla="*/ 459535 h 906898"/>
              <a:gd name="connsiteX3896" fmla="*/ 17110 w 906898"/>
              <a:gd name="connsiteY3896" fmla="*/ 481575 h 906898"/>
              <a:gd name="connsiteX3897" fmla="*/ 22348 w 906898"/>
              <a:gd name="connsiteY3897" fmla="*/ 485006 h 906898"/>
              <a:gd name="connsiteX3898" fmla="*/ 26522 w 906898"/>
              <a:gd name="connsiteY3898" fmla="*/ 495259 h 906898"/>
              <a:gd name="connsiteX3899" fmla="*/ 24435 w 906898"/>
              <a:gd name="connsiteY3899" fmla="*/ 499360 h 906898"/>
              <a:gd name="connsiteX3900" fmla="*/ 20261 w 906898"/>
              <a:gd name="connsiteY3900" fmla="*/ 501410 h 906898"/>
              <a:gd name="connsiteX3901" fmla="*/ 24435 w 906898"/>
              <a:gd name="connsiteY3901" fmla="*/ 507562 h 906898"/>
              <a:gd name="connsiteX3902" fmla="*/ 22348 w 906898"/>
              <a:gd name="connsiteY3902" fmla="*/ 513714 h 906898"/>
              <a:gd name="connsiteX3903" fmla="*/ 20350 w 906898"/>
              <a:gd name="connsiteY3903" fmla="*/ 513714 h 906898"/>
              <a:gd name="connsiteX3904" fmla="*/ 20882 w 906898"/>
              <a:gd name="connsiteY3904" fmla="*/ 518995 h 906898"/>
              <a:gd name="connsiteX3905" fmla="*/ 21132 w 906898"/>
              <a:gd name="connsiteY3905" fmla="*/ 519109 h 906898"/>
              <a:gd name="connsiteX3906" fmla="*/ 22411 w 906898"/>
              <a:gd name="connsiteY3906" fmla="*/ 521940 h 906898"/>
              <a:gd name="connsiteX3907" fmla="*/ 46979 w 906898"/>
              <a:gd name="connsiteY3907" fmla="*/ 548699 h 906898"/>
              <a:gd name="connsiteX3908" fmla="*/ 63358 w 906898"/>
              <a:gd name="connsiteY3908" fmla="*/ 544582 h 906898"/>
              <a:gd name="connsiteX3909" fmla="*/ 65405 w 906898"/>
              <a:gd name="connsiteY3909" fmla="*/ 530173 h 906898"/>
              <a:gd name="connsiteX3910" fmla="*/ 61311 w 906898"/>
              <a:gd name="connsiteY3910" fmla="*/ 534290 h 906898"/>
              <a:gd name="connsiteX3911" fmla="*/ 51074 w 906898"/>
              <a:gd name="connsiteY3911" fmla="*/ 532232 h 906898"/>
              <a:gd name="connsiteX3912" fmla="*/ 51074 w 906898"/>
              <a:gd name="connsiteY3912" fmla="*/ 528115 h 906898"/>
              <a:gd name="connsiteX3913" fmla="*/ 53121 w 906898"/>
              <a:gd name="connsiteY3913" fmla="*/ 523998 h 906898"/>
              <a:gd name="connsiteX3914" fmla="*/ 57216 w 906898"/>
              <a:gd name="connsiteY3914" fmla="*/ 521940 h 906898"/>
              <a:gd name="connsiteX3915" fmla="*/ 59263 w 906898"/>
              <a:gd name="connsiteY3915" fmla="*/ 517823 h 906898"/>
              <a:gd name="connsiteX3916" fmla="*/ 63838 w 906898"/>
              <a:gd name="connsiteY3916" fmla="*/ 517341 h 906898"/>
              <a:gd name="connsiteX3917" fmla="*/ 75642 w 906898"/>
              <a:gd name="connsiteY3917" fmla="*/ 523998 h 906898"/>
              <a:gd name="connsiteX3918" fmla="*/ 71547 w 906898"/>
              <a:gd name="connsiteY3918" fmla="*/ 548699 h 906898"/>
              <a:gd name="connsiteX3919" fmla="*/ 46979 w 906898"/>
              <a:gd name="connsiteY3919" fmla="*/ 554874 h 906898"/>
              <a:gd name="connsiteX3920" fmla="*/ 31369 w 906898"/>
              <a:gd name="connsiteY3920" fmla="*/ 545611 h 906898"/>
              <a:gd name="connsiteX3921" fmla="*/ 22280 w 906898"/>
              <a:gd name="connsiteY3921" fmla="*/ 532861 h 906898"/>
              <a:gd name="connsiteX3922" fmla="*/ 23197 w 906898"/>
              <a:gd name="connsiteY3922" fmla="*/ 541958 h 906898"/>
              <a:gd name="connsiteX3923" fmla="*/ 29605 w 906898"/>
              <a:gd name="connsiteY3923" fmla="*/ 562600 h 906898"/>
              <a:gd name="connsiteX3924" fmla="*/ 32688 w 906898"/>
              <a:gd name="connsiteY3924" fmla="*/ 561058 h 906898"/>
              <a:gd name="connsiteX3925" fmla="*/ 36766 w 906898"/>
              <a:gd name="connsiteY3925" fmla="*/ 554940 h 906898"/>
              <a:gd name="connsiteX3926" fmla="*/ 40845 w 906898"/>
              <a:gd name="connsiteY3926" fmla="*/ 556980 h 906898"/>
              <a:gd name="connsiteX3927" fmla="*/ 40845 w 906898"/>
              <a:gd name="connsiteY3927" fmla="*/ 563098 h 906898"/>
              <a:gd name="connsiteX3928" fmla="*/ 32688 w 906898"/>
              <a:gd name="connsiteY3928" fmla="*/ 569216 h 906898"/>
              <a:gd name="connsiteX3929" fmla="*/ 31308 w 906898"/>
              <a:gd name="connsiteY3929" fmla="*/ 568088 h 906898"/>
              <a:gd name="connsiteX3930" fmla="*/ 32309 w 906898"/>
              <a:gd name="connsiteY3930" fmla="*/ 571312 h 906898"/>
              <a:gd name="connsiteX3931" fmla="*/ 34687 w 906898"/>
              <a:gd name="connsiteY3931" fmla="*/ 571312 h 906898"/>
              <a:gd name="connsiteX3932" fmla="*/ 44902 w 906898"/>
              <a:gd name="connsiteY3932" fmla="*/ 561041 h 906898"/>
              <a:gd name="connsiteX3933" fmla="*/ 44902 w 906898"/>
              <a:gd name="connsiteY3933" fmla="*/ 556932 h 906898"/>
              <a:gd name="connsiteX3934" fmla="*/ 55117 w 906898"/>
              <a:gd name="connsiteY3934" fmla="*/ 558987 h 906898"/>
              <a:gd name="connsiteX3935" fmla="*/ 53074 w 906898"/>
              <a:gd name="connsiteY3935" fmla="*/ 571312 h 906898"/>
              <a:gd name="connsiteX3936" fmla="*/ 48988 w 906898"/>
              <a:gd name="connsiteY3936" fmla="*/ 571312 h 906898"/>
              <a:gd name="connsiteX3937" fmla="*/ 53074 w 906898"/>
              <a:gd name="connsiteY3937" fmla="*/ 577475 h 906898"/>
              <a:gd name="connsiteX3938" fmla="*/ 48988 w 906898"/>
              <a:gd name="connsiteY3938" fmla="*/ 579529 h 906898"/>
              <a:gd name="connsiteX3939" fmla="*/ 42859 w 906898"/>
              <a:gd name="connsiteY3939" fmla="*/ 581583 h 906898"/>
              <a:gd name="connsiteX3940" fmla="*/ 40816 w 906898"/>
              <a:gd name="connsiteY3940" fmla="*/ 587746 h 906898"/>
              <a:gd name="connsiteX3941" fmla="*/ 37870 w 906898"/>
              <a:gd name="connsiteY3941" fmla="*/ 589227 h 906898"/>
              <a:gd name="connsiteX3942" fmla="*/ 40525 w 906898"/>
              <a:gd name="connsiteY3942" fmla="*/ 597779 h 906898"/>
              <a:gd name="connsiteX3943" fmla="*/ 40727 w 906898"/>
              <a:gd name="connsiteY3943" fmla="*/ 598174 h 906898"/>
              <a:gd name="connsiteX3944" fmla="*/ 44877 w 906898"/>
              <a:gd name="connsiteY3944" fmla="*/ 608318 h 906898"/>
              <a:gd name="connsiteX3945" fmla="*/ 44877 w 906898"/>
              <a:gd name="connsiteY3945" fmla="*/ 611798 h 906898"/>
              <a:gd name="connsiteX3946" fmla="*/ 45351 w 906898"/>
              <a:gd name="connsiteY3946" fmla="*/ 613326 h 906898"/>
              <a:gd name="connsiteX3947" fmla="*/ 48989 w 906898"/>
              <a:gd name="connsiteY3947" fmla="*/ 620614 h 906898"/>
              <a:gd name="connsiteX3948" fmla="*/ 53102 w 906898"/>
              <a:gd name="connsiteY3948" fmla="*/ 628853 h 906898"/>
              <a:gd name="connsiteX3949" fmla="*/ 62766 w 906898"/>
              <a:gd name="connsiteY3949" fmla="*/ 650149 h 906898"/>
              <a:gd name="connsiteX3950" fmla="*/ 69047 w 906898"/>
              <a:gd name="connsiteY3950" fmla="*/ 661720 h 906898"/>
              <a:gd name="connsiteX3951" fmla="*/ 73664 w 906898"/>
              <a:gd name="connsiteY3951" fmla="*/ 670045 h 906898"/>
              <a:gd name="connsiteX3952" fmla="*/ 72613 w 906898"/>
              <a:gd name="connsiteY3952" fmla="*/ 668290 h 906898"/>
              <a:gd name="connsiteX3953" fmla="*/ 89279 w 906898"/>
              <a:gd name="connsiteY3953" fmla="*/ 698995 h 906898"/>
              <a:gd name="connsiteX3954" fmla="*/ 103689 w 906898"/>
              <a:gd name="connsiteY3954" fmla="*/ 716460 h 906898"/>
              <a:gd name="connsiteX3955" fmla="*/ 90114 w 906898"/>
              <a:gd name="connsiteY3955" fmla="*/ 696820 h 906898"/>
              <a:gd name="connsiteX3956" fmla="*/ 73664 w 906898"/>
              <a:gd name="connsiteY3956" fmla="*/ 670045 h 906898"/>
              <a:gd name="connsiteX3957" fmla="*/ 83945 w 906898"/>
              <a:gd name="connsiteY3957" fmla="*/ 686522 h 906898"/>
              <a:gd name="connsiteX3958" fmla="*/ 94227 w 906898"/>
              <a:gd name="connsiteY3958" fmla="*/ 698880 h 906898"/>
              <a:gd name="connsiteX3959" fmla="*/ 102451 w 906898"/>
              <a:gd name="connsiteY3959" fmla="*/ 713297 h 906898"/>
              <a:gd name="connsiteX3960" fmla="*/ 106088 w 906898"/>
              <a:gd name="connsiteY3960" fmla="*/ 719369 h 906898"/>
              <a:gd name="connsiteX3961" fmla="*/ 133970 w 906898"/>
              <a:gd name="connsiteY3961" fmla="*/ 753161 h 906898"/>
              <a:gd name="connsiteX3962" fmla="*/ 148037 w 906898"/>
              <a:gd name="connsiteY3962" fmla="*/ 766694 h 906898"/>
              <a:gd name="connsiteX3963" fmla="*/ 164234 w 906898"/>
              <a:gd name="connsiteY3963" fmla="*/ 779254 h 906898"/>
              <a:gd name="connsiteX3964" fmla="*/ 190972 w 906898"/>
              <a:gd name="connsiteY3964" fmla="*/ 801810 h 906898"/>
              <a:gd name="connsiteX3965" fmla="*/ 211540 w 906898"/>
              <a:gd name="connsiteY3965" fmla="*/ 816164 h 906898"/>
              <a:gd name="connsiteX3966" fmla="*/ 211540 w 906898"/>
              <a:gd name="connsiteY3966" fmla="*/ 818215 h 906898"/>
              <a:gd name="connsiteX3967" fmla="*/ 209483 w 906898"/>
              <a:gd name="connsiteY3967" fmla="*/ 816164 h 906898"/>
              <a:gd name="connsiteX3968" fmla="*/ 178100 w 906898"/>
              <a:gd name="connsiteY3968" fmla="*/ 793029 h 906898"/>
              <a:gd name="connsiteX3969" fmla="*/ 207903 w 906898"/>
              <a:gd name="connsiteY3969" fmla="*/ 817619 h 906898"/>
              <a:gd name="connsiteX3970" fmla="*/ 453449 w 906898"/>
              <a:gd name="connsiteY3970" fmla="*/ 892623 h 906898"/>
              <a:gd name="connsiteX3971" fmla="*/ 541958 w 906898"/>
              <a:gd name="connsiteY3971" fmla="*/ 883701 h 906898"/>
              <a:gd name="connsiteX3972" fmla="*/ 608451 w 906898"/>
              <a:gd name="connsiteY3972" fmla="*/ 863060 h 906898"/>
              <a:gd name="connsiteX3973" fmla="*/ 602238 w 906898"/>
              <a:gd name="connsiteY3973" fmla="*/ 861306 h 906898"/>
              <a:gd name="connsiteX3974" fmla="*/ 594017 w 906898"/>
              <a:gd name="connsiteY3974" fmla="*/ 857438 h 906898"/>
              <a:gd name="connsiteX3975" fmla="*/ 587852 w 906898"/>
              <a:gd name="connsiteY3975" fmla="*/ 861564 h 906898"/>
              <a:gd name="connsiteX3976" fmla="*/ 579631 w 906898"/>
              <a:gd name="connsiteY3976" fmla="*/ 857438 h 906898"/>
              <a:gd name="connsiteX3977" fmla="*/ 573465 w 906898"/>
              <a:gd name="connsiteY3977" fmla="*/ 851248 h 906898"/>
              <a:gd name="connsiteX3978" fmla="*/ 567300 w 906898"/>
              <a:gd name="connsiteY3978" fmla="*/ 853312 h 906898"/>
              <a:gd name="connsiteX3979" fmla="*/ 561134 w 906898"/>
              <a:gd name="connsiteY3979" fmla="*/ 842996 h 906898"/>
              <a:gd name="connsiteX3980" fmla="*/ 569355 w 906898"/>
              <a:gd name="connsiteY3980" fmla="*/ 840933 h 906898"/>
              <a:gd name="connsiteX3981" fmla="*/ 573465 w 906898"/>
              <a:gd name="connsiteY3981" fmla="*/ 838869 h 906898"/>
              <a:gd name="connsiteX3982" fmla="*/ 581686 w 906898"/>
              <a:gd name="connsiteY3982" fmla="*/ 845059 h 906898"/>
              <a:gd name="connsiteX3983" fmla="*/ 591962 w 906898"/>
              <a:gd name="connsiteY3983" fmla="*/ 845059 h 906898"/>
              <a:gd name="connsiteX3984" fmla="*/ 606349 w 906898"/>
              <a:gd name="connsiteY3984" fmla="*/ 851248 h 906898"/>
              <a:gd name="connsiteX3985" fmla="*/ 618680 w 906898"/>
              <a:gd name="connsiteY3985" fmla="*/ 840933 h 906898"/>
              <a:gd name="connsiteX3986" fmla="*/ 620735 w 906898"/>
              <a:gd name="connsiteY3986" fmla="*/ 834743 h 906898"/>
              <a:gd name="connsiteX3987" fmla="*/ 631012 w 906898"/>
              <a:gd name="connsiteY3987" fmla="*/ 824428 h 906898"/>
              <a:gd name="connsiteX3988" fmla="*/ 628956 w 906898"/>
              <a:gd name="connsiteY3988" fmla="*/ 816175 h 906898"/>
              <a:gd name="connsiteX3989" fmla="*/ 641288 w 906898"/>
              <a:gd name="connsiteY3989" fmla="*/ 812049 h 906898"/>
              <a:gd name="connsiteX3990" fmla="*/ 644178 w 906898"/>
              <a:gd name="connsiteY3990" fmla="*/ 810598 h 906898"/>
              <a:gd name="connsiteX3991" fmla="*/ 645398 w 906898"/>
              <a:gd name="connsiteY3991" fmla="*/ 812049 h 906898"/>
              <a:gd name="connsiteX3992" fmla="*/ 647453 w 906898"/>
              <a:gd name="connsiteY3992" fmla="*/ 816175 h 906898"/>
              <a:gd name="connsiteX3993" fmla="*/ 645398 w 906898"/>
              <a:gd name="connsiteY3993" fmla="*/ 820301 h 906898"/>
              <a:gd name="connsiteX3994" fmla="*/ 645398 w 906898"/>
              <a:gd name="connsiteY3994" fmla="*/ 816175 h 906898"/>
              <a:gd name="connsiteX3995" fmla="*/ 643343 w 906898"/>
              <a:gd name="connsiteY3995" fmla="*/ 822365 h 906898"/>
              <a:gd name="connsiteX3996" fmla="*/ 641288 w 906898"/>
              <a:gd name="connsiteY3996" fmla="*/ 830617 h 906898"/>
              <a:gd name="connsiteX3997" fmla="*/ 641288 w 906898"/>
              <a:gd name="connsiteY3997" fmla="*/ 834743 h 906898"/>
              <a:gd name="connsiteX3998" fmla="*/ 639233 w 906898"/>
              <a:gd name="connsiteY3998" fmla="*/ 826491 h 906898"/>
              <a:gd name="connsiteX3999" fmla="*/ 637177 w 906898"/>
              <a:gd name="connsiteY3999" fmla="*/ 830617 h 906898"/>
              <a:gd name="connsiteX4000" fmla="*/ 639233 w 906898"/>
              <a:gd name="connsiteY4000" fmla="*/ 836806 h 906898"/>
              <a:gd name="connsiteX4001" fmla="*/ 633067 w 906898"/>
              <a:gd name="connsiteY4001" fmla="*/ 842996 h 906898"/>
              <a:gd name="connsiteX4002" fmla="*/ 626901 w 906898"/>
              <a:gd name="connsiteY4002" fmla="*/ 849185 h 906898"/>
              <a:gd name="connsiteX4003" fmla="*/ 628956 w 906898"/>
              <a:gd name="connsiteY4003" fmla="*/ 849185 h 906898"/>
              <a:gd name="connsiteX4004" fmla="*/ 628956 w 906898"/>
              <a:gd name="connsiteY4004" fmla="*/ 851248 h 906898"/>
              <a:gd name="connsiteX4005" fmla="*/ 621102 w 906898"/>
              <a:gd name="connsiteY4005" fmla="*/ 859133 h 906898"/>
              <a:gd name="connsiteX4006" fmla="*/ 624396 w 906898"/>
              <a:gd name="connsiteY4006" fmla="*/ 858111 h 906898"/>
              <a:gd name="connsiteX4007" fmla="*/ 698996 w 906898"/>
              <a:gd name="connsiteY4007" fmla="*/ 817619 h 906898"/>
              <a:gd name="connsiteX4008" fmla="*/ 742184 w 906898"/>
              <a:gd name="connsiteY4008" fmla="*/ 781986 h 906898"/>
              <a:gd name="connsiteX4009" fmla="*/ 742184 w 906898"/>
              <a:gd name="connsiteY4009" fmla="*/ 779137 h 906898"/>
              <a:gd name="connsiteX4010" fmla="*/ 736097 w 906898"/>
              <a:gd name="connsiteY4010" fmla="*/ 772985 h 906898"/>
              <a:gd name="connsiteX4011" fmla="*/ 740155 w 906898"/>
              <a:gd name="connsiteY4011" fmla="*/ 764783 h 906898"/>
              <a:gd name="connsiteX4012" fmla="*/ 742184 w 906898"/>
              <a:gd name="connsiteY4012" fmla="*/ 752479 h 906898"/>
              <a:gd name="connsiteX4013" fmla="*/ 752328 w 906898"/>
              <a:gd name="connsiteY4013" fmla="*/ 756580 h 906898"/>
              <a:gd name="connsiteX4014" fmla="*/ 752328 w 906898"/>
              <a:gd name="connsiteY4014" fmla="*/ 762732 h 906898"/>
              <a:gd name="connsiteX4015" fmla="*/ 753706 w 906898"/>
              <a:gd name="connsiteY4015" fmla="*/ 772479 h 906898"/>
              <a:gd name="connsiteX4016" fmla="*/ 755862 w 906898"/>
              <a:gd name="connsiteY4016" fmla="*/ 770700 h 906898"/>
              <a:gd name="connsiteX4017" fmla="*/ 754423 w 906898"/>
              <a:gd name="connsiteY4017" fmla="*/ 760594 h 906898"/>
              <a:gd name="connsiteX4018" fmla="*/ 756481 w 906898"/>
              <a:gd name="connsiteY4018" fmla="*/ 758012 h 906898"/>
              <a:gd name="connsiteX4019" fmla="*/ 758540 w 906898"/>
              <a:gd name="connsiteY4019" fmla="*/ 758529 h 906898"/>
              <a:gd name="connsiteX4020" fmla="*/ 758540 w 906898"/>
              <a:gd name="connsiteY4020" fmla="*/ 764726 h 906898"/>
              <a:gd name="connsiteX4021" fmla="*/ 759521 w 906898"/>
              <a:gd name="connsiteY4021" fmla="*/ 767681 h 906898"/>
              <a:gd name="connsiteX4022" fmla="*/ 763992 w 906898"/>
              <a:gd name="connsiteY4022" fmla="*/ 763992 h 906898"/>
              <a:gd name="connsiteX4023" fmla="*/ 773185 w 906898"/>
              <a:gd name="connsiteY4023" fmla="*/ 752850 h 906898"/>
              <a:gd name="connsiteX4024" fmla="*/ 769388 w 906898"/>
              <a:gd name="connsiteY4024" fmla="*/ 754924 h 906898"/>
              <a:gd name="connsiteX4025" fmla="*/ 750327 w 906898"/>
              <a:gd name="connsiteY4025" fmla="*/ 754411 h 906898"/>
              <a:gd name="connsiteX4026" fmla="*/ 735902 w 906898"/>
              <a:gd name="connsiteY4026" fmla="*/ 740044 h 906898"/>
              <a:gd name="connsiteX4027" fmla="*/ 733842 w 906898"/>
              <a:gd name="connsiteY4027" fmla="*/ 731835 h 906898"/>
              <a:gd name="connsiteX4028" fmla="*/ 740024 w 906898"/>
              <a:gd name="connsiteY4028" fmla="*/ 717468 h 906898"/>
              <a:gd name="connsiteX4029" fmla="*/ 748524 w 906898"/>
              <a:gd name="connsiteY4029" fmla="*/ 713364 h 906898"/>
              <a:gd name="connsiteX4030" fmla="*/ 758570 w 906898"/>
              <a:gd name="connsiteY4030" fmla="*/ 715416 h 906898"/>
              <a:gd name="connsiteX4031" fmla="*/ 760630 w 906898"/>
              <a:gd name="connsiteY4031" fmla="*/ 717468 h 906898"/>
              <a:gd name="connsiteX4032" fmla="*/ 760630 w 906898"/>
              <a:gd name="connsiteY4032" fmla="*/ 721573 h 906898"/>
              <a:gd name="connsiteX4033" fmla="*/ 756509 w 906898"/>
              <a:gd name="connsiteY4033" fmla="*/ 723625 h 906898"/>
              <a:gd name="connsiteX4034" fmla="*/ 758570 w 906898"/>
              <a:gd name="connsiteY4034" fmla="*/ 727730 h 906898"/>
              <a:gd name="connsiteX4035" fmla="*/ 756509 w 906898"/>
              <a:gd name="connsiteY4035" fmla="*/ 733887 h 906898"/>
              <a:gd name="connsiteX4036" fmla="*/ 750327 w 906898"/>
              <a:gd name="connsiteY4036" fmla="*/ 731835 h 906898"/>
              <a:gd name="connsiteX4037" fmla="*/ 746206 w 906898"/>
              <a:gd name="connsiteY4037" fmla="*/ 725678 h 906898"/>
              <a:gd name="connsiteX4038" fmla="*/ 744145 w 906898"/>
              <a:gd name="connsiteY4038" fmla="*/ 740044 h 906898"/>
              <a:gd name="connsiteX4039" fmla="*/ 762691 w 906898"/>
              <a:gd name="connsiteY4039" fmla="*/ 750306 h 906898"/>
              <a:gd name="connsiteX4040" fmla="*/ 772995 w 906898"/>
              <a:gd name="connsiteY4040" fmla="*/ 749793 h 906898"/>
              <a:gd name="connsiteX4041" fmla="*/ 776803 w 906898"/>
              <a:gd name="connsiteY4041" fmla="*/ 748465 h 906898"/>
              <a:gd name="connsiteX4042" fmla="*/ 793532 w 906898"/>
              <a:gd name="connsiteY4042" fmla="*/ 728189 h 906898"/>
              <a:gd name="connsiteX4043" fmla="*/ 793532 w 906898"/>
              <a:gd name="connsiteY4043" fmla="*/ 723595 h 906898"/>
              <a:gd name="connsiteX4044" fmla="*/ 797627 w 906898"/>
              <a:gd name="connsiteY4044" fmla="*/ 719478 h 906898"/>
              <a:gd name="connsiteX4045" fmla="*/ 797627 w 906898"/>
              <a:gd name="connsiteY4045" fmla="*/ 711245 h 906898"/>
              <a:gd name="connsiteX4046" fmla="*/ 811976 w 906898"/>
              <a:gd name="connsiteY4046" fmla="*/ 705835 h 906898"/>
              <a:gd name="connsiteX4047" fmla="*/ 817619 w 906898"/>
              <a:gd name="connsiteY4047" fmla="*/ 698995 h 906898"/>
              <a:gd name="connsiteX4048" fmla="*/ 826265 w 906898"/>
              <a:gd name="connsiteY4048" fmla="*/ 683067 h 906898"/>
              <a:gd name="connsiteX4049" fmla="*/ 824408 w 906898"/>
              <a:gd name="connsiteY4049" fmla="*/ 678385 h 906898"/>
              <a:gd name="connsiteX4050" fmla="*/ 826461 w 906898"/>
              <a:gd name="connsiteY4050" fmla="*/ 672175 h 906898"/>
              <a:gd name="connsiteX4051" fmla="*/ 832618 w 906898"/>
              <a:gd name="connsiteY4051" fmla="*/ 665964 h 906898"/>
              <a:gd name="connsiteX4052" fmla="*/ 835659 w 906898"/>
              <a:gd name="connsiteY4052" fmla="*/ 665760 h 906898"/>
              <a:gd name="connsiteX4053" fmla="*/ 838775 w 906898"/>
              <a:gd name="connsiteY4053" fmla="*/ 660019 h 906898"/>
              <a:gd name="connsiteX4054" fmla="*/ 838775 w 906898"/>
              <a:gd name="connsiteY4054" fmla="*/ 655614 h 906898"/>
              <a:gd name="connsiteX4055" fmla="*/ 841784 w 906898"/>
              <a:gd name="connsiteY4055" fmla="*/ 654476 h 906898"/>
              <a:gd name="connsiteX4056" fmla="*/ 849076 w 906898"/>
              <a:gd name="connsiteY4056" fmla="*/ 641042 h 906898"/>
              <a:gd name="connsiteX4057" fmla="*/ 848852 w 906898"/>
              <a:gd name="connsiteY4057" fmla="*/ 626304 h 906898"/>
              <a:gd name="connsiteX4058" fmla="*/ 840876 w 906898"/>
              <a:gd name="connsiteY4058" fmla="*/ 612427 h 906898"/>
              <a:gd name="connsiteX4059" fmla="*/ 824408 w 906898"/>
              <a:gd name="connsiteY4059" fmla="*/ 612427 h 906898"/>
              <a:gd name="connsiteX4060" fmla="*/ 818233 w 906898"/>
              <a:gd name="connsiteY4060" fmla="*/ 618594 h 906898"/>
              <a:gd name="connsiteX4061" fmla="*/ 824408 w 906898"/>
              <a:gd name="connsiteY4061" fmla="*/ 616538 h 906898"/>
              <a:gd name="connsiteX4062" fmla="*/ 828525 w 906898"/>
              <a:gd name="connsiteY4062" fmla="*/ 622706 h 906898"/>
              <a:gd name="connsiteX4063" fmla="*/ 828525 w 906898"/>
              <a:gd name="connsiteY4063" fmla="*/ 626818 h 906898"/>
              <a:gd name="connsiteX4064" fmla="*/ 824408 w 906898"/>
              <a:gd name="connsiteY4064" fmla="*/ 628874 h 906898"/>
              <a:gd name="connsiteX4065" fmla="*/ 818233 w 906898"/>
              <a:gd name="connsiteY4065" fmla="*/ 628874 h 906898"/>
              <a:gd name="connsiteX4066" fmla="*/ 810000 w 906898"/>
              <a:gd name="connsiteY4066" fmla="*/ 628874 h 906898"/>
              <a:gd name="connsiteX4067" fmla="*/ 810000 w 906898"/>
              <a:gd name="connsiteY4067" fmla="*/ 610371 h 906898"/>
              <a:gd name="connsiteX4068" fmla="*/ 832642 w 906898"/>
              <a:gd name="connsiteY4068" fmla="*/ 600092 h 906898"/>
              <a:gd name="connsiteX4069" fmla="*/ 832642 w 906898"/>
              <a:gd name="connsiteY4069" fmla="*/ 602148 h 906898"/>
              <a:gd name="connsiteX4070" fmla="*/ 847051 w 906898"/>
              <a:gd name="connsiteY4070" fmla="*/ 608315 h 906898"/>
              <a:gd name="connsiteX4071" fmla="*/ 852959 w 906898"/>
              <a:gd name="connsiteY4071" fmla="*/ 633886 h 906898"/>
              <a:gd name="connsiteX4072" fmla="*/ 858111 w 906898"/>
              <a:gd name="connsiteY4072" fmla="*/ 624395 h 906898"/>
              <a:gd name="connsiteX4073" fmla="*/ 861443 w 906898"/>
              <a:gd name="connsiteY4073" fmla="*/ 613659 h 906898"/>
              <a:gd name="connsiteX4074" fmla="*/ 855326 w 906898"/>
              <a:gd name="connsiteY4074" fmla="*/ 614700 h 906898"/>
              <a:gd name="connsiteX4075" fmla="*/ 853292 w 906898"/>
              <a:gd name="connsiteY4075" fmla="*/ 610550 h 906898"/>
              <a:gd name="connsiteX4076" fmla="*/ 863485 w 906898"/>
              <a:gd name="connsiteY4076" fmla="*/ 607083 h 906898"/>
              <a:gd name="connsiteX4077" fmla="*/ 864162 w 906898"/>
              <a:gd name="connsiteY4077" fmla="*/ 604901 h 906898"/>
              <a:gd name="connsiteX4078" fmla="*/ 851027 w 906898"/>
              <a:gd name="connsiteY4078" fmla="*/ 606344 h 906898"/>
              <a:gd name="connsiteX4079" fmla="*/ 851027 w 906898"/>
              <a:gd name="connsiteY4079" fmla="*/ 608392 h 906898"/>
              <a:gd name="connsiteX4080" fmla="*/ 844816 w 906898"/>
              <a:gd name="connsiteY4080" fmla="*/ 604297 h 906898"/>
              <a:gd name="connsiteX4081" fmla="*/ 840676 w 906898"/>
              <a:gd name="connsiteY4081" fmla="*/ 598155 h 906898"/>
              <a:gd name="connsiteX4082" fmla="*/ 846887 w 906898"/>
              <a:gd name="connsiteY4082" fmla="*/ 594061 h 906898"/>
              <a:gd name="connsiteX4083" fmla="*/ 853097 w 906898"/>
              <a:gd name="connsiteY4083" fmla="*/ 594061 h 906898"/>
              <a:gd name="connsiteX4084" fmla="*/ 857237 w 906898"/>
              <a:gd name="connsiteY4084" fmla="*/ 585871 h 906898"/>
              <a:gd name="connsiteX4085" fmla="*/ 865518 w 906898"/>
              <a:gd name="connsiteY4085" fmla="*/ 589966 h 906898"/>
              <a:gd name="connsiteX4086" fmla="*/ 870252 w 906898"/>
              <a:gd name="connsiteY4086" fmla="*/ 585284 h 906898"/>
              <a:gd name="connsiteX4087" fmla="*/ 883701 w 906898"/>
              <a:gd name="connsiteY4087" fmla="*/ 541958 h 906898"/>
              <a:gd name="connsiteX4088" fmla="*/ 892623 w 906898"/>
              <a:gd name="connsiteY4088" fmla="*/ 453449 h 906898"/>
              <a:gd name="connsiteX4089" fmla="*/ 892448 w 906898"/>
              <a:gd name="connsiteY4089" fmla="*/ 451715 h 906898"/>
              <a:gd name="connsiteX4090" fmla="*/ 892136 w 906898"/>
              <a:gd name="connsiteY4090" fmla="*/ 452021 h 906898"/>
              <a:gd name="connsiteX4091" fmla="*/ 892423 w 906898"/>
              <a:gd name="connsiteY4091" fmla="*/ 451460 h 906898"/>
              <a:gd name="connsiteX4092" fmla="*/ 891876 w 906898"/>
              <a:gd name="connsiteY4092" fmla="*/ 446038 h 906898"/>
              <a:gd name="connsiteX4093" fmla="*/ 890266 w 906898"/>
              <a:gd name="connsiteY4093" fmla="*/ 450053 h 906898"/>
              <a:gd name="connsiteX4094" fmla="*/ 884081 w 906898"/>
              <a:gd name="connsiteY4094" fmla="*/ 456223 h 906898"/>
              <a:gd name="connsiteX4095" fmla="*/ 886142 w 906898"/>
              <a:gd name="connsiteY4095" fmla="*/ 458280 h 906898"/>
              <a:gd name="connsiteX4096" fmla="*/ 888204 w 906898"/>
              <a:gd name="connsiteY4096" fmla="*/ 456223 h 906898"/>
              <a:gd name="connsiteX4097" fmla="*/ 886142 w 906898"/>
              <a:gd name="connsiteY4097" fmla="*/ 466507 h 906898"/>
              <a:gd name="connsiteX4098" fmla="*/ 886142 w 906898"/>
              <a:gd name="connsiteY4098" fmla="*/ 460337 h 906898"/>
              <a:gd name="connsiteX4099" fmla="*/ 884081 w 906898"/>
              <a:gd name="connsiteY4099" fmla="*/ 464450 h 906898"/>
              <a:gd name="connsiteX4100" fmla="*/ 877895 w 906898"/>
              <a:gd name="connsiteY4100" fmla="*/ 470621 h 906898"/>
              <a:gd name="connsiteX4101" fmla="*/ 871709 w 906898"/>
              <a:gd name="connsiteY4101" fmla="*/ 472678 h 906898"/>
              <a:gd name="connsiteX4102" fmla="*/ 873771 w 906898"/>
              <a:gd name="connsiteY4102" fmla="*/ 474734 h 906898"/>
              <a:gd name="connsiteX4103" fmla="*/ 873771 w 906898"/>
              <a:gd name="connsiteY4103" fmla="*/ 476791 h 906898"/>
              <a:gd name="connsiteX4104" fmla="*/ 871709 w 906898"/>
              <a:gd name="connsiteY4104" fmla="*/ 476791 h 906898"/>
              <a:gd name="connsiteX4105" fmla="*/ 863462 w 906898"/>
              <a:gd name="connsiteY4105" fmla="*/ 480905 h 906898"/>
              <a:gd name="connsiteX4106" fmla="*/ 859338 w 906898"/>
              <a:gd name="connsiteY4106" fmla="*/ 478848 h 906898"/>
              <a:gd name="connsiteX4107" fmla="*/ 857276 w 906898"/>
              <a:gd name="connsiteY4107" fmla="*/ 466507 h 906898"/>
              <a:gd name="connsiteX4108" fmla="*/ 863592 w 906898"/>
              <a:gd name="connsiteY4108" fmla="*/ 463807 h 906898"/>
              <a:gd name="connsiteX4109" fmla="*/ 865576 w 906898"/>
              <a:gd name="connsiteY4109" fmla="*/ 464305 h 906898"/>
              <a:gd name="connsiteX4110" fmla="*/ 866428 w 906898"/>
              <a:gd name="connsiteY4110" fmla="*/ 462595 h 906898"/>
              <a:gd name="connsiteX4111" fmla="*/ 871709 w 906898"/>
              <a:gd name="connsiteY4111" fmla="*/ 460337 h 906898"/>
              <a:gd name="connsiteX4112" fmla="*/ 871709 w 906898"/>
              <a:gd name="connsiteY4112" fmla="*/ 452110 h 906898"/>
              <a:gd name="connsiteX4113" fmla="*/ 879957 w 906898"/>
              <a:gd name="connsiteY4113" fmla="*/ 443883 h 906898"/>
              <a:gd name="connsiteX4114" fmla="*/ 873771 w 906898"/>
              <a:gd name="connsiteY4114" fmla="*/ 427429 h 906898"/>
              <a:gd name="connsiteX4115" fmla="*/ 869647 w 906898"/>
              <a:gd name="connsiteY4115" fmla="*/ 423315 h 906898"/>
              <a:gd name="connsiteX4116" fmla="*/ 865576 w 906898"/>
              <a:gd name="connsiteY4116" fmla="*/ 417223 h 906898"/>
              <a:gd name="connsiteX4117" fmla="*/ 865576 w 906898"/>
              <a:gd name="connsiteY4117" fmla="*/ 417021 h 906898"/>
              <a:gd name="connsiteX4118" fmla="*/ 865304 w 906898"/>
              <a:gd name="connsiteY4118" fmla="*/ 416815 h 906898"/>
              <a:gd name="connsiteX4119" fmla="*/ 861400 w 906898"/>
              <a:gd name="connsiteY4119" fmla="*/ 410974 h 906898"/>
              <a:gd name="connsiteX4120" fmla="*/ 857276 w 906898"/>
              <a:gd name="connsiteY4120" fmla="*/ 408918 h 906898"/>
              <a:gd name="connsiteX4121" fmla="*/ 857276 w 906898"/>
              <a:gd name="connsiteY4121" fmla="*/ 398634 h 906898"/>
              <a:gd name="connsiteX4122" fmla="*/ 859338 w 906898"/>
              <a:gd name="connsiteY4122" fmla="*/ 396577 h 906898"/>
              <a:gd name="connsiteX4123" fmla="*/ 869647 w 906898"/>
              <a:gd name="connsiteY4123" fmla="*/ 402747 h 906898"/>
              <a:gd name="connsiteX4124" fmla="*/ 869647 w 906898"/>
              <a:gd name="connsiteY4124" fmla="*/ 406861 h 906898"/>
              <a:gd name="connsiteX4125" fmla="*/ 877895 w 906898"/>
              <a:gd name="connsiteY4125" fmla="*/ 406861 h 906898"/>
              <a:gd name="connsiteX4126" fmla="*/ 884081 w 906898"/>
              <a:gd name="connsiteY4126" fmla="*/ 415088 h 906898"/>
              <a:gd name="connsiteX4127" fmla="*/ 886142 w 906898"/>
              <a:gd name="connsiteY4127" fmla="*/ 423315 h 906898"/>
              <a:gd name="connsiteX4128" fmla="*/ 889970 w 906898"/>
              <a:gd name="connsiteY4128" fmla="*/ 427134 h 906898"/>
              <a:gd name="connsiteX4129" fmla="*/ 883701 w 906898"/>
              <a:gd name="connsiteY4129" fmla="*/ 364940 h 906898"/>
              <a:gd name="connsiteX4130" fmla="*/ 860654 w 906898"/>
              <a:gd name="connsiteY4130" fmla="*/ 290695 h 906898"/>
              <a:gd name="connsiteX4131" fmla="*/ 858399 w 906898"/>
              <a:gd name="connsiteY4131" fmla="*/ 290020 h 906898"/>
              <a:gd name="connsiteX4132" fmla="*/ 853273 w 906898"/>
              <a:gd name="connsiteY4132" fmla="*/ 291555 h 906898"/>
              <a:gd name="connsiteX4133" fmla="*/ 847121 w 906898"/>
              <a:gd name="connsiteY4133" fmla="*/ 291555 h 906898"/>
              <a:gd name="connsiteX4134" fmla="*/ 838919 w 906898"/>
              <a:gd name="connsiteY4134" fmla="*/ 285413 h 906898"/>
              <a:gd name="connsiteX4135" fmla="*/ 832767 w 906898"/>
              <a:gd name="connsiteY4135" fmla="*/ 283366 h 906898"/>
              <a:gd name="connsiteX4136" fmla="*/ 832767 w 906898"/>
              <a:gd name="connsiteY4136" fmla="*/ 277224 h 906898"/>
              <a:gd name="connsiteX4137" fmla="*/ 838919 w 906898"/>
              <a:gd name="connsiteY4137" fmla="*/ 271082 h 906898"/>
              <a:gd name="connsiteX4138" fmla="*/ 847377 w 906898"/>
              <a:gd name="connsiteY4138" fmla="*/ 275176 h 906898"/>
              <a:gd name="connsiteX4139" fmla="*/ 853458 w 906898"/>
              <a:gd name="connsiteY4139" fmla="*/ 273931 h 906898"/>
              <a:gd name="connsiteX4140" fmla="*/ 852394 w 906898"/>
              <a:gd name="connsiteY4140" fmla="*/ 271971 h 906898"/>
              <a:gd name="connsiteX4141" fmla="*/ 849059 w 906898"/>
              <a:gd name="connsiteY4141" fmla="*/ 273074 h 906898"/>
              <a:gd name="connsiteX4142" fmla="*/ 838684 w 906898"/>
              <a:gd name="connsiteY4142" fmla="*/ 268957 h 906898"/>
              <a:gd name="connsiteX4143" fmla="*/ 840759 w 906898"/>
              <a:gd name="connsiteY4143" fmla="*/ 262782 h 906898"/>
              <a:gd name="connsiteX4144" fmla="*/ 848062 w 906898"/>
              <a:gd name="connsiteY4144" fmla="*/ 263989 h 906898"/>
              <a:gd name="connsiteX4145" fmla="*/ 840523 w 906898"/>
              <a:gd name="connsiteY4145" fmla="*/ 250100 h 906898"/>
              <a:gd name="connsiteX4146" fmla="*/ 840936 w 906898"/>
              <a:gd name="connsiteY4146" fmla="*/ 256511 h 906898"/>
              <a:gd name="connsiteX4147" fmla="*/ 834744 w 906898"/>
              <a:gd name="connsiteY4147" fmla="*/ 270971 h 906898"/>
              <a:gd name="connsiteX4148" fmla="*/ 816166 w 906898"/>
              <a:gd name="connsiteY4148" fmla="*/ 281300 h 906898"/>
              <a:gd name="connsiteX4149" fmla="*/ 797589 w 906898"/>
              <a:gd name="connsiteY4149" fmla="*/ 270971 h 906898"/>
              <a:gd name="connsiteX4150" fmla="*/ 795524 w 906898"/>
              <a:gd name="connsiteY4150" fmla="*/ 262708 h 906898"/>
              <a:gd name="connsiteX4151" fmla="*/ 799653 w 906898"/>
              <a:gd name="connsiteY4151" fmla="*/ 252379 h 906898"/>
              <a:gd name="connsiteX4152" fmla="*/ 803781 w 906898"/>
              <a:gd name="connsiteY4152" fmla="*/ 252379 h 906898"/>
              <a:gd name="connsiteX4153" fmla="*/ 807909 w 906898"/>
              <a:gd name="connsiteY4153" fmla="*/ 256511 h 906898"/>
              <a:gd name="connsiteX4154" fmla="*/ 814102 w 906898"/>
              <a:gd name="connsiteY4154" fmla="*/ 254445 h 906898"/>
              <a:gd name="connsiteX4155" fmla="*/ 818230 w 906898"/>
              <a:gd name="connsiteY4155" fmla="*/ 262708 h 906898"/>
              <a:gd name="connsiteX4156" fmla="*/ 812038 w 906898"/>
              <a:gd name="connsiteY4156" fmla="*/ 266840 h 906898"/>
              <a:gd name="connsiteX4157" fmla="*/ 805845 w 906898"/>
              <a:gd name="connsiteY4157" fmla="*/ 266840 h 906898"/>
              <a:gd name="connsiteX4158" fmla="*/ 816166 w 906898"/>
              <a:gd name="connsiteY4158" fmla="*/ 273037 h 906898"/>
              <a:gd name="connsiteX4159" fmla="*/ 830615 w 906898"/>
              <a:gd name="connsiteY4159" fmla="*/ 266840 h 906898"/>
              <a:gd name="connsiteX4160" fmla="*/ 835518 w 906898"/>
              <a:gd name="connsiteY4160" fmla="*/ 251088 h 906898"/>
              <a:gd name="connsiteX4161" fmla="*/ 833118 w 906898"/>
              <a:gd name="connsiteY4161" fmla="*/ 236456 h 906898"/>
              <a:gd name="connsiteX4162" fmla="*/ 827085 w 906898"/>
              <a:gd name="connsiteY4162" fmla="*/ 225342 h 906898"/>
              <a:gd name="connsiteX4163" fmla="*/ 826566 w 906898"/>
              <a:gd name="connsiteY4163" fmla="*/ 225598 h 906898"/>
              <a:gd name="connsiteX4164" fmla="*/ 820342 w 906898"/>
              <a:gd name="connsiteY4164" fmla="*/ 219435 h 906898"/>
              <a:gd name="connsiteX4165" fmla="*/ 818267 w 906898"/>
              <a:gd name="connsiteY4165" fmla="*/ 215327 h 906898"/>
              <a:gd name="connsiteX4166" fmla="*/ 812042 w 906898"/>
              <a:gd name="connsiteY4166" fmla="*/ 215327 h 906898"/>
              <a:gd name="connsiteX4167" fmla="*/ 805816 w 906898"/>
              <a:gd name="connsiteY4167" fmla="*/ 203001 h 906898"/>
              <a:gd name="connsiteX4168" fmla="*/ 807635 w 906898"/>
              <a:gd name="connsiteY4168" fmla="*/ 195801 h 906898"/>
              <a:gd name="connsiteX4169" fmla="*/ 794914 w 906898"/>
              <a:gd name="connsiteY4169" fmla="*/ 180384 h 906898"/>
              <a:gd name="connsiteX4170" fmla="*/ 787319 w 906898"/>
              <a:gd name="connsiteY4170" fmla="*/ 180384 h 906898"/>
              <a:gd name="connsiteX4171" fmla="*/ 777122 w 906898"/>
              <a:gd name="connsiteY4171" fmla="*/ 168059 h 906898"/>
              <a:gd name="connsiteX4172" fmla="*/ 777122 w 906898"/>
              <a:gd name="connsiteY4172" fmla="*/ 161896 h 906898"/>
              <a:gd name="connsiteX4173" fmla="*/ 768965 w 906898"/>
              <a:gd name="connsiteY4173" fmla="*/ 157788 h 906898"/>
              <a:gd name="connsiteX4174" fmla="*/ 768965 w 906898"/>
              <a:gd name="connsiteY4174" fmla="*/ 151626 h 906898"/>
              <a:gd name="connsiteX4175" fmla="*/ 770804 w 906898"/>
              <a:gd name="connsiteY4175" fmla="*/ 151162 h 906898"/>
              <a:gd name="connsiteX4176" fmla="*/ 767693 w 906898"/>
              <a:gd name="connsiteY4176" fmla="*/ 147391 h 906898"/>
              <a:gd name="connsiteX4177" fmla="*/ 765805 w 906898"/>
              <a:gd name="connsiteY4177" fmla="*/ 147234 h 906898"/>
              <a:gd name="connsiteX4178" fmla="*/ 762714 w 906898"/>
              <a:gd name="connsiteY4178" fmla="*/ 145428 h 906898"/>
              <a:gd name="connsiteX4179" fmla="*/ 750350 w 906898"/>
              <a:gd name="connsiteY4179" fmla="*/ 139235 h 906898"/>
              <a:gd name="connsiteX4180" fmla="*/ 740047 w 906898"/>
              <a:gd name="connsiteY4180" fmla="*/ 139235 h 906898"/>
              <a:gd name="connsiteX4181" fmla="*/ 721500 w 906898"/>
              <a:gd name="connsiteY4181" fmla="*/ 151621 h 906898"/>
              <a:gd name="connsiteX4182" fmla="*/ 721500 w 906898"/>
              <a:gd name="connsiteY4182" fmla="*/ 161941 h 906898"/>
              <a:gd name="connsiteX4183" fmla="*/ 725622 w 906898"/>
              <a:gd name="connsiteY4183" fmla="*/ 166070 h 906898"/>
              <a:gd name="connsiteX4184" fmla="*/ 725622 w 906898"/>
              <a:gd name="connsiteY4184" fmla="*/ 157813 h 906898"/>
              <a:gd name="connsiteX4185" fmla="*/ 735925 w 906898"/>
              <a:gd name="connsiteY4185" fmla="*/ 155749 h 906898"/>
              <a:gd name="connsiteX4186" fmla="*/ 740047 w 906898"/>
              <a:gd name="connsiteY4186" fmla="*/ 161941 h 906898"/>
              <a:gd name="connsiteX4187" fmla="*/ 737986 w 906898"/>
              <a:gd name="connsiteY4187" fmla="*/ 168134 h 906898"/>
              <a:gd name="connsiteX4188" fmla="*/ 740047 w 906898"/>
              <a:gd name="connsiteY4188" fmla="*/ 170198 h 906898"/>
              <a:gd name="connsiteX4189" fmla="*/ 735925 w 906898"/>
              <a:gd name="connsiteY4189" fmla="*/ 176390 h 906898"/>
              <a:gd name="connsiteX4190" fmla="*/ 717379 w 906898"/>
              <a:gd name="connsiteY4190" fmla="*/ 172262 h 906898"/>
              <a:gd name="connsiteX4191" fmla="*/ 711197 w 906898"/>
              <a:gd name="connsiteY4191" fmla="*/ 151621 h 906898"/>
              <a:gd name="connsiteX4192" fmla="*/ 731804 w 906898"/>
              <a:gd name="connsiteY4192" fmla="*/ 133042 h 906898"/>
              <a:gd name="connsiteX4193" fmla="*/ 741077 w 906898"/>
              <a:gd name="connsiteY4193" fmla="*/ 131753 h 906898"/>
              <a:gd name="connsiteX4194" fmla="*/ 750350 w 906898"/>
              <a:gd name="connsiteY4194" fmla="*/ 135108 h 906898"/>
              <a:gd name="connsiteX4195" fmla="*/ 759084 w 906898"/>
              <a:gd name="connsiteY4195" fmla="*/ 138857 h 906898"/>
              <a:gd name="connsiteX4196" fmla="*/ 736097 w 906898"/>
              <a:gd name="connsiteY4196" fmla="*/ 119890 h 906898"/>
              <a:gd name="connsiteX4197" fmla="*/ 736097 w 906898"/>
              <a:gd name="connsiteY4197" fmla="*/ 128914 h 906898"/>
              <a:gd name="connsiteX4198" fmla="*/ 731980 w 906898"/>
              <a:gd name="connsiteY4198" fmla="*/ 128914 h 906898"/>
              <a:gd name="connsiteX4199" fmla="*/ 727863 w 906898"/>
              <a:gd name="connsiteY4199" fmla="*/ 118585 h 906898"/>
              <a:gd name="connsiteX4200" fmla="*/ 730218 w 906898"/>
              <a:gd name="connsiteY4200" fmla="*/ 115040 h 906898"/>
              <a:gd name="connsiteX4201" fmla="*/ 728513 w 906898"/>
              <a:gd name="connsiteY4201" fmla="*/ 113633 h 906898"/>
              <a:gd name="connsiteX4202" fmla="*/ 725672 w 906898"/>
              <a:gd name="connsiteY4202" fmla="*/ 120761 h 906898"/>
              <a:gd name="connsiteX4203" fmla="*/ 727731 w 906898"/>
              <a:gd name="connsiteY4203" fmla="*/ 131090 h 906898"/>
              <a:gd name="connsiteX4204" fmla="*/ 715380 w 906898"/>
              <a:gd name="connsiteY4204" fmla="*/ 135221 h 906898"/>
              <a:gd name="connsiteX4205" fmla="*/ 715380 w 906898"/>
              <a:gd name="connsiteY4205" fmla="*/ 126957 h 906898"/>
              <a:gd name="connsiteX4206" fmla="*/ 715380 w 906898"/>
              <a:gd name="connsiteY4206" fmla="*/ 122826 h 906898"/>
              <a:gd name="connsiteX4207" fmla="*/ 711263 w 906898"/>
              <a:gd name="connsiteY4207" fmla="*/ 112497 h 906898"/>
              <a:gd name="connsiteX4208" fmla="*/ 713322 w 906898"/>
              <a:gd name="connsiteY4208" fmla="*/ 108366 h 906898"/>
              <a:gd name="connsiteX4209" fmla="*/ 713322 w 906898"/>
              <a:gd name="connsiteY4209" fmla="*/ 101099 h 906898"/>
              <a:gd name="connsiteX4210" fmla="*/ 698996 w 906898"/>
              <a:gd name="connsiteY4210" fmla="*/ 89279 h 906898"/>
              <a:gd name="connsiteX4211" fmla="*/ 453449 w 906898"/>
              <a:gd name="connsiteY4211" fmla="*/ 14275 h 906898"/>
              <a:gd name="connsiteX4212" fmla="*/ 453449 w 906898"/>
              <a:gd name="connsiteY4212" fmla="*/ 0 h 906898"/>
              <a:gd name="connsiteX4213" fmla="*/ 906898 w 906898"/>
              <a:gd name="connsiteY4213" fmla="*/ 453449 h 906898"/>
              <a:gd name="connsiteX4214" fmla="*/ 453449 w 906898"/>
              <a:gd name="connsiteY4214" fmla="*/ 906898 h 906898"/>
              <a:gd name="connsiteX4215" fmla="*/ 0 w 906898"/>
              <a:gd name="connsiteY4215" fmla="*/ 453449 h 906898"/>
              <a:gd name="connsiteX4216" fmla="*/ 453449 w 906898"/>
              <a:gd name="connsiteY4216" fmla="*/ 0 h 906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Lst>
            <a:rect l="l" t="t" r="r" b="b"/>
            <a:pathLst>
              <a:path w="906898" h="906898">
                <a:moveTo>
                  <a:pt x="435734" y="875766"/>
                </a:moveTo>
                <a:cubicBezTo>
                  <a:pt x="437263" y="876019"/>
                  <a:pt x="438793" y="877034"/>
                  <a:pt x="439812" y="878048"/>
                </a:cubicBezTo>
                <a:cubicBezTo>
                  <a:pt x="443891" y="882106"/>
                  <a:pt x="443891" y="882106"/>
                  <a:pt x="443891" y="882106"/>
                </a:cubicBezTo>
                <a:cubicBezTo>
                  <a:pt x="443891" y="884135"/>
                  <a:pt x="445931" y="886164"/>
                  <a:pt x="443891" y="890222"/>
                </a:cubicBezTo>
                <a:cubicBezTo>
                  <a:pt x="441852" y="892250"/>
                  <a:pt x="439812" y="890222"/>
                  <a:pt x="437773" y="890222"/>
                </a:cubicBezTo>
                <a:cubicBezTo>
                  <a:pt x="437773" y="886164"/>
                  <a:pt x="435733" y="884135"/>
                  <a:pt x="435733" y="882106"/>
                </a:cubicBezTo>
                <a:cubicBezTo>
                  <a:pt x="433694" y="880077"/>
                  <a:pt x="431655" y="880077"/>
                  <a:pt x="431655" y="878048"/>
                </a:cubicBezTo>
                <a:cubicBezTo>
                  <a:pt x="432674" y="876019"/>
                  <a:pt x="434204" y="875512"/>
                  <a:pt x="435734" y="875766"/>
                </a:cubicBezTo>
                <a:close/>
                <a:moveTo>
                  <a:pt x="464542" y="873791"/>
                </a:moveTo>
                <a:cubicBezTo>
                  <a:pt x="464542" y="875850"/>
                  <a:pt x="464542" y="875850"/>
                  <a:pt x="464542" y="877908"/>
                </a:cubicBezTo>
                <a:cubicBezTo>
                  <a:pt x="462472" y="875850"/>
                  <a:pt x="462472" y="875850"/>
                  <a:pt x="462472" y="875850"/>
                </a:cubicBezTo>
                <a:cubicBezTo>
                  <a:pt x="464542" y="875850"/>
                  <a:pt x="464542" y="875850"/>
                  <a:pt x="464542" y="873791"/>
                </a:cubicBezTo>
                <a:close/>
                <a:moveTo>
                  <a:pt x="365619" y="868820"/>
                </a:moveTo>
                <a:cubicBezTo>
                  <a:pt x="367278" y="868658"/>
                  <a:pt x="368943" y="868700"/>
                  <a:pt x="370516" y="869015"/>
                </a:cubicBezTo>
                <a:cubicBezTo>
                  <a:pt x="372614" y="869434"/>
                  <a:pt x="374551" y="870338"/>
                  <a:pt x="376100" y="871888"/>
                </a:cubicBezTo>
                <a:cubicBezTo>
                  <a:pt x="376100" y="873953"/>
                  <a:pt x="376100" y="876019"/>
                  <a:pt x="376100" y="878085"/>
                </a:cubicBezTo>
                <a:cubicBezTo>
                  <a:pt x="380232" y="876019"/>
                  <a:pt x="384363" y="876019"/>
                  <a:pt x="388495" y="878085"/>
                </a:cubicBezTo>
                <a:cubicBezTo>
                  <a:pt x="388495" y="880151"/>
                  <a:pt x="388495" y="882216"/>
                  <a:pt x="388495" y="884282"/>
                </a:cubicBezTo>
                <a:cubicBezTo>
                  <a:pt x="382298" y="882216"/>
                  <a:pt x="376100" y="884282"/>
                  <a:pt x="371969" y="880151"/>
                </a:cubicBezTo>
                <a:cubicBezTo>
                  <a:pt x="369903" y="880151"/>
                  <a:pt x="367837" y="876019"/>
                  <a:pt x="363706" y="878085"/>
                </a:cubicBezTo>
                <a:cubicBezTo>
                  <a:pt x="359574" y="876019"/>
                  <a:pt x="351311" y="882216"/>
                  <a:pt x="353377" y="873953"/>
                </a:cubicBezTo>
                <a:cubicBezTo>
                  <a:pt x="355701" y="871629"/>
                  <a:pt x="360639" y="869305"/>
                  <a:pt x="365619" y="868820"/>
                </a:cubicBezTo>
                <a:close/>
                <a:moveTo>
                  <a:pt x="443065" y="860926"/>
                </a:moveTo>
                <a:cubicBezTo>
                  <a:pt x="443841" y="860412"/>
                  <a:pt x="444876" y="860412"/>
                  <a:pt x="445911" y="861441"/>
                </a:cubicBezTo>
                <a:cubicBezTo>
                  <a:pt x="450051" y="863499"/>
                  <a:pt x="450051" y="863499"/>
                  <a:pt x="450051" y="863499"/>
                </a:cubicBezTo>
                <a:cubicBezTo>
                  <a:pt x="452121" y="867616"/>
                  <a:pt x="447981" y="869674"/>
                  <a:pt x="450051" y="871733"/>
                </a:cubicBezTo>
                <a:cubicBezTo>
                  <a:pt x="452121" y="869674"/>
                  <a:pt x="454191" y="869674"/>
                  <a:pt x="456262" y="869674"/>
                </a:cubicBezTo>
                <a:cubicBezTo>
                  <a:pt x="458332" y="869674"/>
                  <a:pt x="462472" y="871733"/>
                  <a:pt x="462472" y="875850"/>
                </a:cubicBezTo>
                <a:cubicBezTo>
                  <a:pt x="462472" y="877908"/>
                  <a:pt x="460402" y="879966"/>
                  <a:pt x="460402" y="882025"/>
                </a:cubicBezTo>
                <a:cubicBezTo>
                  <a:pt x="462472" y="882025"/>
                  <a:pt x="462472" y="882025"/>
                  <a:pt x="462472" y="882025"/>
                </a:cubicBezTo>
                <a:cubicBezTo>
                  <a:pt x="464542" y="882025"/>
                  <a:pt x="462472" y="879966"/>
                  <a:pt x="464542" y="879966"/>
                </a:cubicBezTo>
                <a:cubicBezTo>
                  <a:pt x="464542" y="879966"/>
                  <a:pt x="466612" y="882025"/>
                  <a:pt x="468682" y="882025"/>
                </a:cubicBezTo>
                <a:cubicBezTo>
                  <a:pt x="472822" y="884083"/>
                  <a:pt x="468682" y="888200"/>
                  <a:pt x="470752" y="890258"/>
                </a:cubicBezTo>
                <a:cubicBezTo>
                  <a:pt x="468682" y="890258"/>
                  <a:pt x="466612" y="890258"/>
                  <a:pt x="464542" y="890258"/>
                </a:cubicBezTo>
                <a:cubicBezTo>
                  <a:pt x="460402" y="890258"/>
                  <a:pt x="454191" y="890258"/>
                  <a:pt x="447981" y="890258"/>
                </a:cubicBezTo>
                <a:cubicBezTo>
                  <a:pt x="445911" y="888200"/>
                  <a:pt x="447981" y="884083"/>
                  <a:pt x="445911" y="882025"/>
                </a:cubicBezTo>
                <a:cubicBezTo>
                  <a:pt x="445911" y="877908"/>
                  <a:pt x="441771" y="875850"/>
                  <a:pt x="437631" y="873791"/>
                </a:cubicBezTo>
                <a:cubicBezTo>
                  <a:pt x="437631" y="869674"/>
                  <a:pt x="439701" y="867616"/>
                  <a:pt x="441771" y="863499"/>
                </a:cubicBezTo>
                <a:cubicBezTo>
                  <a:pt x="441771" y="862470"/>
                  <a:pt x="442288" y="861441"/>
                  <a:pt x="443065" y="860926"/>
                </a:cubicBezTo>
                <a:close/>
                <a:moveTo>
                  <a:pt x="372933" y="854195"/>
                </a:moveTo>
                <a:cubicBezTo>
                  <a:pt x="375008" y="853676"/>
                  <a:pt x="377083" y="854195"/>
                  <a:pt x="378120" y="857307"/>
                </a:cubicBezTo>
                <a:cubicBezTo>
                  <a:pt x="380195" y="859382"/>
                  <a:pt x="380195" y="861457"/>
                  <a:pt x="378120" y="863532"/>
                </a:cubicBezTo>
                <a:cubicBezTo>
                  <a:pt x="373970" y="867682"/>
                  <a:pt x="367745" y="865607"/>
                  <a:pt x="363595" y="865607"/>
                </a:cubicBezTo>
                <a:cubicBezTo>
                  <a:pt x="363595" y="863532"/>
                  <a:pt x="365670" y="861457"/>
                  <a:pt x="367745" y="857307"/>
                </a:cubicBezTo>
                <a:cubicBezTo>
                  <a:pt x="368783" y="856270"/>
                  <a:pt x="370858" y="854714"/>
                  <a:pt x="372933" y="854195"/>
                </a:cubicBezTo>
                <a:close/>
                <a:moveTo>
                  <a:pt x="304101" y="854167"/>
                </a:moveTo>
                <a:cubicBezTo>
                  <a:pt x="306159" y="853914"/>
                  <a:pt x="308218" y="854421"/>
                  <a:pt x="310276" y="855435"/>
                </a:cubicBezTo>
                <a:cubicBezTo>
                  <a:pt x="312335" y="857464"/>
                  <a:pt x="312335" y="857464"/>
                  <a:pt x="312335" y="859493"/>
                </a:cubicBezTo>
                <a:cubicBezTo>
                  <a:pt x="316451" y="855435"/>
                  <a:pt x="318510" y="855435"/>
                  <a:pt x="322627" y="857464"/>
                </a:cubicBezTo>
                <a:cubicBezTo>
                  <a:pt x="326743" y="857464"/>
                  <a:pt x="328802" y="859493"/>
                  <a:pt x="330860" y="863551"/>
                </a:cubicBezTo>
                <a:cubicBezTo>
                  <a:pt x="330860" y="865580"/>
                  <a:pt x="337035" y="869637"/>
                  <a:pt x="330860" y="871666"/>
                </a:cubicBezTo>
                <a:cubicBezTo>
                  <a:pt x="326743" y="869637"/>
                  <a:pt x="324685" y="867609"/>
                  <a:pt x="320568" y="865580"/>
                </a:cubicBezTo>
                <a:cubicBezTo>
                  <a:pt x="318510" y="863551"/>
                  <a:pt x="316451" y="861522"/>
                  <a:pt x="312335" y="861522"/>
                </a:cubicBezTo>
                <a:cubicBezTo>
                  <a:pt x="310276" y="863551"/>
                  <a:pt x="308218" y="863551"/>
                  <a:pt x="306159" y="863551"/>
                </a:cubicBezTo>
                <a:cubicBezTo>
                  <a:pt x="304101" y="861522"/>
                  <a:pt x="295868" y="863551"/>
                  <a:pt x="297926" y="857464"/>
                </a:cubicBezTo>
                <a:cubicBezTo>
                  <a:pt x="299984" y="855435"/>
                  <a:pt x="302043" y="854421"/>
                  <a:pt x="304101" y="854167"/>
                </a:cubicBezTo>
                <a:close/>
                <a:moveTo>
                  <a:pt x="441781" y="853406"/>
                </a:moveTo>
                <a:cubicBezTo>
                  <a:pt x="441781" y="855398"/>
                  <a:pt x="443939" y="855398"/>
                  <a:pt x="443939" y="857390"/>
                </a:cubicBezTo>
                <a:cubicBezTo>
                  <a:pt x="443939" y="859382"/>
                  <a:pt x="443939" y="859382"/>
                  <a:pt x="441781" y="861374"/>
                </a:cubicBezTo>
                <a:cubicBezTo>
                  <a:pt x="439623" y="861374"/>
                  <a:pt x="441781" y="859382"/>
                  <a:pt x="441781" y="857390"/>
                </a:cubicBezTo>
                <a:cubicBezTo>
                  <a:pt x="441781" y="857390"/>
                  <a:pt x="439623" y="855398"/>
                  <a:pt x="441781" y="853406"/>
                </a:cubicBezTo>
                <a:close/>
                <a:moveTo>
                  <a:pt x="451621" y="843320"/>
                </a:moveTo>
                <a:lnTo>
                  <a:pt x="451981" y="843372"/>
                </a:lnTo>
                <a:cubicBezTo>
                  <a:pt x="452239" y="844144"/>
                  <a:pt x="452239" y="845173"/>
                  <a:pt x="452239" y="845173"/>
                </a:cubicBezTo>
                <a:close/>
                <a:moveTo>
                  <a:pt x="324585" y="843114"/>
                </a:moveTo>
                <a:cubicBezTo>
                  <a:pt x="326633" y="843114"/>
                  <a:pt x="328680" y="845154"/>
                  <a:pt x="330728" y="847193"/>
                </a:cubicBezTo>
                <a:cubicBezTo>
                  <a:pt x="330728" y="849233"/>
                  <a:pt x="330728" y="853312"/>
                  <a:pt x="330728" y="857390"/>
                </a:cubicBezTo>
                <a:cubicBezTo>
                  <a:pt x="326633" y="857390"/>
                  <a:pt x="324585" y="853312"/>
                  <a:pt x="320491" y="853312"/>
                </a:cubicBezTo>
                <a:cubicBezTo>
                  <a:pt x="318443" y="853312"/>
                  <a:pt x="320491" y="849233"/>
                  <a:pt x="320491" y="847193"/>
                </a:cubicBezTo>
                <a:cubicBezTo>
                  <a:pt x="320491" y="845154"/>
                  <a:pt x="322538" y="843114"/>
                  <a:pt x="324585" y="843114"/>
                </a:cubicBezTo>
                <a:close/>
                <a:moveTo>
                  <a:pt x="374871" y="842849"/>
                </a:moveTo>
                <a:cubicBezTo>
                  <a:pt x="377450" y="842334"/>
                  <a:pt x="380029" y="842849"/>
                  <a:pt x="382092" y="844907"/>
                </a:cubicBezTo>
                <a:cubicBezTo>
                  <a:pt x="384155" y="844907"/>
                  <a:pt x="388282" y="842849"/>
                  <a:pt x="390345" y="844907"/>
                </a:cubicBezTo>
                <a:cubicBezTo>
                  <a:pt x="392408" y="844907"/>
                  <a:pt x="394471" y="846966"/>
                  <a:pt x="394471" y="849024"/>
                </a:cubicBezTo>
                <a:cubicBezTo>
                  <a:pt x="394471" y="851082"/>
                  <a:pt x="394471" y="853141"/>
                  <a:pt x="392408" y="855199"/>
                </a:cubicBezTo>
                <a:cubicBezTo>
                  <a:pt x="392408" y="857258"/>
                  <a:pt x="386219" y="857258"/>
                  <a:pt x="388282" y="859316"/>
                </a:cubicBezTo>
                <a:cubicBezTo>
                  <a:pt x="390345" y="861374"/>
                  <a:pt x="390345" y="863433"/>
                  <a:pt x="390345" y="863433"/>
                </a:cubicBezTo>
                <a:cubicBezTo>
                  <a:pt x="388282" y="869608"/>
                  <a:pt x="384155" y="869608"/>
                  <a:pt x="377966" y="871666"/>
                </a:cubicBezTo>
                <a:cubicBezTo>
                  <a:pt x="377966" y="869608"/>
                  <a:pt x="375903" y="869608"/>
                  <a:pt x="375903" y="867550"/>
                </a:cubicBezTo>
                <a:cubicBezTo>
                  <a:pt x="375903" y="865491"/>
                  <a:pt x="380029" y="865491"/>
                  <a:pt x="382092" y="863433"/>
                </a:cubicBezTo>
                <a:cubicBezTo>
                  <a:pt x="382092" y="859316"/>
                  <a:pt x="382092" y="857258"/>
                  <a:pt x="380029" y="855199"/>
                </a:cubicBezTo>
                <a:cubicBezTo>
                  <a:pt x="377966" y="851082"/>
                  <a:pt x="371776" y="851082"/>
                  <a:pt x="369713" y="853141"/>
                </a:cubicBezTo>
                <a:cubicBezTo>
                  <a:pt x="367650" y="853141"/>
                  <a:pt x="367650" y="855199"/>
                  <a:pt x="365587" y="855199"/>
                </a:cubicBezTo>
                <a:cubicBezTo>
                  <a:pt x="365587" y="851082"/>
                  <a:pt x="367650" y="849024"/>
                  <a:pt x="367650" y="846966"/>
                </a:cubicBezTo>
                <a:cubicBezTo>
                  <a:pt x="369713" y="844907"/>
                  <a:pt x="372292" y="843364"/>
                  <a:pt x="374871" y="842849"/>
                </a:cubicBezTo>
                <a:close/>
                <a:moveTo>
                  <a:pt x="414287" y="835842"/>
                </a:moveTo>
                <a:cubicBezTo>
                  <a:pt x="417614" y="835328"/>
                  <a:pt x="421197" y="835842"/>
                  <a:pt x="425291" y="836870"/>
                </a:cubicBezTo>
                <a:cubicBezTo>
                  <a:pt x="429386" y="840982"/>
                  <a:pt x="429386" y="840982"/>
                  <a:pt x="429386" y="840982"/>
                </a:cubicBezTo>
                <a:cubicBezTo>
                  <a:pt x="433481" y="845094"/>
                  <a:pt x="437575" y="849205"/>
                  <a:pt x="437575" y="855373"/>
                </a:cubicBezTo>
                <a:cubicBezTo>
                  <a:pt x="439623" y="861541"/>
                  <a:pt x="437575" y="869764"/>
                  <a:pt x="433481" y="873876"/>
                </a:cubicBezTo>
                <a:cubicBezTo>
                  <a:pt x="429386" y="880043"/>
                  <a:pt x="423244" y="880043"/>
                  <a:pt x="417102" y="884155"/>
                </a:cubicBezTo>
                <a:cubicBezTo>
                  <a:pt x="408913" y="886211"/>
                  <a:pt x="400724" y="888266"/>
                  <a:pt x="392534" y="884155"/>
                </a:cubicBezTo>
                <a:cubicBezTo>
                  <a:pt x="390487" y="882099"/>
                  <a:pt x="392534" y="882099"/>
                  <a:pt x="394582" y="882099"/>
                </a:cubicBezTo>
                <a:cubicBezTo>
                  <a:pt x="406865" y="884155"/>
                  <a:pt x="417102" y="880043"/>
                  <a:pt x="425291" y="873876"/>
                </a:cubicBezTo>
                <a:cubicBezTo>
                  <a:pt x="427339" y="867708"/>
                  <a:pt x="431433" y="863596"/>
                  <a:pt x="431433" y="857429"/>
                </a:cubicBezTo>
                <a:cubicBezTo>
                  <a:pt x="429386" y="853317"/>
                  <a:pt x="427339" y="849205"/>
                  <a:pt x="423244" y="845094"/>
                </a:cubicBezTo>
                <a:cubicBezTo>
                  <a:pt x="421197" y="845094"/>
                  <a:pt x="419149" y="843038"/>
                  <a:pt x="417102" y="845094"/>
                </a:cubicBezTo>
                <a:cubicBezTo>
                  <a:pt x="417102" y="847150"/>
                  <a:pt x="421197" y="849205"/>
                  <a:pt x="421197" y="851261"/>
                </a:cubicBezTo>
                <a:cubicBezTo>
                  <a:pt x="421197" y="855373"/>
                  <a:pt x="417102" y="855373"/>
                  <a:pt x="417102" y="857429"/>
                </a:cubicBezTo>
                <a:cubicBezTo>
                  <a:pt x="415055" y="859485"/>
                  <a:pt x="413007" y="859485"/>
                  <a:pt x="410960" y="857429"/>
                </a:cubicBezTo>
                <a:cubicBezTo>
                  <a:pt x="406865" y="857429"/>
                  <a:pt x="408913" y="853317"/>
                  <a:pt x="406865" y="851261"/>
                </a:cubicBezTo>
                <a:cubicBezTo>
                  <a:pt x="404818" y="851261"/>
                  <a:pt x="402771" y="849205"/>
                  <a:pt x="402771" y="847150"/>
                </a:cubicBezTo>
                <a:cubicBezTo>
                  <a:pt x="400724" y="845094"/>
                  <a:pt x="402771" y="840982"/>
                  <a:pt x="404818" y="840982"/>
                </a:cubicBezTo>
                <a:cubicBezTo>
                  <a:pt x="407889" y="837898"/>
                  <a:pt x="410960" y="836356"/>
                  <a:pt x="414287" y="835842"/>
                </a:cubicBezTo>
                <a:close/>
                <a:moveTo>
                  <a:pt x="351245" y="831270"/>
                </a:moveTo>
                <a:cubicBezTo>
                  <a:pt x="354332" y="831013"/>
                  <a:pt x="357420" y="831528"/>
                  <a:pt x="359478" y="832557"/>
                </a:cubicBezTo>
                <a:cubicBezTo>
                  <a:pt x="361537" y="836674"/>
                  <a:pt x="363595" y="838732"/>
                  <a:pt x="361537" y="842849"/>
                </a:cubicBezTo>
                <a:cubicBezTo>
                  <a:pt x="361537" y="844907"/>
                  <a:pt x="357420" y="844907"/>
                  <a:pt x="359478" y="846966"/>
                </a:cubicBezTo>
                <a:cubicBezTo>
                  <a:pt x="361537" y="849024"/>
                  <a:pt x="363595" y="853141"/>
                  <a:pt x="363595" y="855199"/>
                </a:cubicBezTo>
                <a:cubicBezTo>
                  <a:pt x="363595" y="863433"/>
                  <a:pt x="357420" y="867550"/>
                  <a:pt x="351245" y="871666"/>
                </a:cubicBezTo>
                <a:cubicBezTo>
                  <a:pt x="349186" y="871666"/>
                  <a:pt x="349186" y="867550"/>
                  <a:pt x="347128" y="867550"/>
                </a:cubicBezTo>
                <a:cubicBezTo>
                  <a:pt x="345070" y="865491"/>
                  <a:pt x="338894" y="865491"/>
                  <a:pt x="336836" y="867550"/>
                </a:cubicBezTo>
                <a:cubicBezTo>
                  <a:pt x="332719" y="863433"/>
                  <a:pt x="332719" y="857257"/>
                  <a:pt x="332719" y="853141"/>
                </a:cubicBezTo>
                <a:cubicBezTo>
                  <a:pt x="332719" y="846966"/>
                  <a:pt x="332719" y="846966"/>
                  <a:pt x="332719" y="846966"/>
                </a:cubicBezTo>
                <a:cubicBezTo>
                  <a:pt x="334778" y="844907"/>
                  <a:pt x="336836" y="842849"/>
                  <a:pt x="340953" y="842849"/>
                </a:cubicBezTo>
                <a:cubicBezTo>
                  <a:pt x="343011" y="840790"/>
                  <a:pt x="340953" y="836674"/>
                  <a:pt x="343011" y="834615"/>
                </a:cubicBezTo>
                <a:cubicBezTo>
                  <a:pt x="345070" y="832557"/>
                  <a:pt x="348157" y="831528"/>
                  <a:pt x="351245" y="831270"/>
                </a:cubicBezTo>
                <a:close/>
                <a:moveTo>
                  <a:pt x="258794" y="828507"/>
                </a:moveTo>
                <a:cubicBezTo>
                  <a:pt x="260860" y="828507"/>
                  <a:pt x="260860" y="828507"/>
                  <a:pt x="262926" y="830593"/>
                </a:cubicBezTo>
                <a:cubicBezTo>
                  <a:pt x="262926" y="832680"/>
                  <a:pt x="264992" y="834767"/>
                  <a:pt x="260860" y="834767"/>
                </a:cubicBezTo>
                <a:cubicBezTo>
                  <a:pt x="256729" y="832680"/>
                  <a:pt x="252597" y="843114"/>
                  <a:pt x="248466" y="836854"/>
                </a:cubicBezTo>
                <a:cubicBezTo>
                  <a:pt x="246400" y="836854"/>
                  <a:pt x="246400" y="834767"/>
                  <a:pt x="246400" y="832680"/>
                </a:cubicBezTo>
                <a:cubicBezTo>
                  <a:pt x="250531" y="830593"/>
                  <a:pt x="252597" y="828507"/>
                  <a:pt x="258794" y="828507"/>
                </a:cubicBezTo>
                <a:close/>
                <a:moveTo>
                  <a:pt x="511733" y="824523"/>
                </a:moveTo>
                <a:cubicBezTo>
                  <a:pt x="515850" y="824523"/>
                  <a:pt x="515850" y="828590"/>
                  <a:pt x="517908" y="830623"/>
                </a:cubicBezTo>
                <a:cubicBezTo>
                  <a:pt x="522025" y="836724"/>
                  <a:pt x="530258" y="836724"/>
                  <a:pt x="538492" y="836724"/>
                </a:cubicBezTo>
                <a:lnTo>
                  <a:pt x="519966" y="836724"/>
                </a:lnTo>
                <a:cubicBezTo>
                  <a:pt x="515850" y="834690"/>
                  <a:pt x="511733" y="830623"/>
                  <a:pt x="511733" y="826556"/>
                </a:cubicBezTo>
                <a:cubicBezTo>
                  <a:pt x="509674" y="824523"/>
                  <a:pt x="511733" y="824523"/>
                  <a:pt x="511733" y="824523"/>
                </a:cubicBezTo>
                <a:close/>
                <a:moveTo>
                  <a:pt x="314393" y="824523"/>
                </a:moveTo>
                <a:cubicBezTo>
                  <a:pt x="316451" y="824523"/>
                  <a:pt x="318510" y="824523"/>
                  <a:pt x="320568" y="826581"/>
                </a:cubicBezTo>
                <a:cubicBezTo>
                  <a:pt x="322627" y="828639"/>
                  <a:pt x="320568" y="830698"/>
                  <a:pt x="322627" y="832756"/>
                </a:cubicBezTo>
                <a:cubicBezTo>
                  <a:pt x="326743" y="830698"/>
                  <a:pt x="328802" y="830698"/>
                  <a:pt x="332919" y="832756"/>
                </a:cubicBezTo>
                <a:cubicBezTo>
                  <a:pt x="334977" y="834814"/>
                  <a:pt x="337035" y="836873"/>
                  <a:pt x="334977" y="840990"/>
                </a:cubicBezTo>
                <a:cubicBezTo>
                  <a:pt x="334977" y="840990"/>
                  <a:pt x="334977" y="843048"/>
                  <a:pt x="332919" y="845106"/>
                </a:cubicBezTo>
                <a:cubicBezTo>
                  <a:pt x="332919" y="845106"/>
                  <a:pt x="332919" y="843048"/>
                  <a:pt x="330860" y="843048"/>
                </a:cubicBezTo>
                <a:cubicBezTo>
                  <a:pt x="328802" y="840990"/>
                  <a:pt x="324685" y="840990"/>
                  <a:pt x="322627" y="840990"/>
                </a:cubicBezTo>
                <a:cubicBezTo>
                  <a:pt x="318510" y="843048"/>
                  <a:pt x="318510" y="845106"/>
                  <a:pt x="316451" y="849223"/>
                </a:cubicBezTo>
                <a:cubicBezTo>
                  <a:pt x="316451" y="853340"/>
                  <a:pt x="316451" y="853340"/>
                  <a:pt x="316451" y="853340"/>
                </a:cubicBezTo>
                <a:cubicBezTo>
                  <a:pt x="316451" y="853340"/>
                  <a:pt x="314393" y="855398"/>
                  <a:pt x="314393" y="855398"/>
                </a:cubicBezTo>
                <a:cubicBezTo>
                  <a:pt x="312335" y="851282"/>
                  <a:pt x="306159" y="849223"/>
                  <a:pt x="308218" y="845106"/>
                </a:cubicBezTo>
                <a:cubicBezTo>
                  <a:pt x="306159" y="843048"/>
                  <a:pt x="308218" y="840990"/>
                  <a:pt x="310276" y="838931"/>
                </a:cubicBezTo>
                <a:cubicBezTo>
                  <a:pt x="308218" y="834814"/>
                  <a:pt x="306159" y="832756"/>
                  <a:pt x="308218" y="828639"/>
                </a:cubicBezTo>
                <a:cubicBezTo>
                  <a:pt x="308218" y="826581"/>
                  <a:pt x="312335" y="824523"/>
                  <a:pt x="314393" y="824523"/>
                </a:cubicBezTo>
                <a:close/>
                <a:moveTo>
                  <a:pt x="506728" y="822104"/>
                </a:moveTo>
                <a:cubicBezTo>
                  <a:pt x="508857" y="823165"/>
                  <a:pt x="508083" y="827411"/>
                  <a:pt x="509631" y="830499"/>
                </a:cubicBezTo>
                <a:cubicBezTo>
                  <a:pt x="511695" y="834615"/>
                  <a:pt x="515823" y="838732"/>
                  <a:pt x="519952" y="840791"/>
                </a:cubicBezTo>
                <a:cubicBezTo>
                  <a:pt x="528208" y="842849"/>
                  <a:pt x="536465" y="842849"/>
                  <a:pt x="542658" y="838732"/>
                </a:cubicBezTo>
                <a:cubicBezTo>
                  <a:pt x="544722" y="840791"/>
                  <a:pt x="546786" y="840791"/>
                  <a:pt x="548850" y="842849"/>
                </a:cubicBezTo>
                <a:cubicBezTo>
                  <a:pt x="548850" y="842849"/>
                  <a:pt x="546786" y="844907"/>
                  <a:pt x="544722" y="844907"/>
                </a:cubicBezTo>
                <a:cubicBezTo>
                  <a:pt x="538529" y="842849"/>
                  <a:pt x="538529" y="842849"/>
                  <a:pt x="538529" y="842849"/>
                </a:cubicBezTo>
                <a:cubicBezTo>
                  <a:pt x="538529" y="846966"/>
                  <a:pt x="536465" y="849024"/>
                  <a:pt x="534401" y="849024"/>
                </a:cubicBezTo>
                <a:cubicBezTo>
                  <a:pt x="530273" y="849024"/>
                  <a:pt x="528208" y="849024"/>
                  <a:pt x="526144" y="846966"/>
                </a:cubicBezTo>
                <a:cubicBezTo>
                  <a:pt x="524080" y="849024"/>
                  <a:pt x="522016" y="851083"/>
                  <a:pt x="517888" y="849024"/>
                </a:cubicBezTo>
                <a:cubicBezTo>
                  <a:pt x="515823" y="849024"/>
                  <a:pt x="515823" y="846966"/>
                  <a:pt x="515823" y="844907"/>
                </a:cubicBezTo>
                <a:cubicBezTo>
                  <a:pt x="513759" y="844907"/>
                  <a:pt x="515823" y="842849"/>
                  <a:pt x="513759" y="840791"/>
                </a:cubicBezTo>
                <a:cubicBezTo>
                  <a:pt x="511695" y="842849"/>
                  <a:pt x="509631" y="842849"/>
                  <a:pt x="507567" y="840791"/>
                </a:cubicBezTo>
                <a:cubicBezTo>
                  <a:pt x="505503" y="840791"/>
                  <a:pt x="505503" y="838732"/>
                  <a:pt x="505503" y="836674"/>
                </a:cubicBezTo>
                <a:cubicBezTo>
                  <a:pt x="505503" y="834615"/>
                  <a:pt x="505503" y="832557"/>
                  <a:pt x="505503" y="832557"/>
                </a:cubicBezTo>
                <a:cubicBezTo>
                  <a:pt x="501374" y="832557"/>
                  <a:pt x="501374" y="828440"/>
                  <a:pt x="501374" y="826382"/>
                </a:cubicBezTo>
                <a:cubicBezTo>
                  <a:pt x="501374" y="824323"/>
                  <a:pt x="501374" y="822265"/>
                  <a:pt x="503438" y="822265"/>
                </a:cubicBezTo>
                <a:cubicBezTo>
                  <a:pt x="504987" y="821751"/>
                  <a:pt x="506019" y="821751"/>
                  <a:pt x="506728" y="822104"/>
                </a:cubicBezTo>
                <a:close/>
                <a:moveTo>
                  <a:pt x="499569" y="818215"/>
                </a:moveTo>
                <a:cubicBezTo>
                  <a:pt x="501623" y="820273"/>
                  <a:pt x="499569" y="822331"/>
                  <a:pt x="499569" y="826448"/>
                </a:cubicBezTo>
                <a:cubicBezTo>
                  <a:pt x="497515" y="828507"/>
                  <a:pt x="501623" y="832623"/>
                  <a:pt x="503678" y="834682"/>
                </a:cubicBezTo>
                <a:cubicBezTo>
                  <a:pt x="503678" y="838799"/>
                  <a:pt x="505732" y="842915"/>
                  <a:pt x="507786" y="844974"/>
                </a:cubicBezTo>
                <a:cubicBezTo>
                  <a:pt x="513949" y="842915"/>
                  <a:pt x="511894" y="853207"/>
                  <a:pt x="518057" y="853207"/>
                </a:cubicBezTo>
                <a:cubicBezTo>
                  <a:pt x="522166" y="853207"/>
                  <a:pt x="524220" y="851149"/>
                  <a:pt x="526274" y="851149"/>
                </a:cubicBezTo>
                <a:cubicBezTo>
                  <a:pt x="530383" y="851149"/>
                  <a:pt x="532437" y="853207"/>
                  <a:pt x="536545" y="851149"/>
                </a:cubicBezTo>
                <a:cubicBezTo>
                  <a:pt x="538600" y="851149"/>
                  <a:pt x="538600" y="849090"/>
                  <a:pt x="540654" y="847032"/>
                </a:cubicBezTo>
                <a:cubicBezTo>
                  <a:pt x="544762" y="849090"/>
                  <a:pt x="546816" y="847032"/>
                  <a:pt x="548871" y="844974"/>
                </a:cubicBezTo>
                <a:cubicBezTo>
                  <a:pt x="550925" y="842915"/>
                  <a:pt x="555033" y="842915"/>
                  <a:pt x="557088" y="842915"/>
                </a:cubicBezTo>
                <a:cubicBezTo>
                  <a:pt x="559142" y="844974"/>
                  <a:pt x="555033" y="847032"/>
                  <a:pt x="555033" y="849090"/>
                </a:cubicBezTo>
                <a:cubicBezTo>
                  <a:pt x="552979" y="851149"/>
                  <a:pt x="548871" y="849090"/>
                  <a:pt x="544762" y="849090"/>
                </a:cubicBezTo>
                <a:cubicBezTo>
                  <a:pt x="542708" y="851149"/>
                  <a:pt x="546816" y="853207"/>
                  <a:pt x="544762" y="855266"/>
                </a:cubicBezTo>
                <a:cubicBezTo>
                  <a:pt x="542708" y="853207"/>
                  <a:pt x="540654" y="857324"/>
                  <a:pt x="540654" y="857324"/>
                </a:cubicBezTo>
                <a:cubicBezTo>
                  <a:pt x="536545" y="857324"/>
                  <a:pt x="532437" y="857324"/>
                  <a:pt x="530383" y="855266"/>
                </a:cubicBezTo>
                <a:cubicBezTo>
                  <a:pt x="528328" y="855266"/>
                  <a:pt x="528328" y="857324"/>
                  <a:pt x="528328" y="857324"/>
                </a:cubicBezTo>
                <a:cubicBezTo>
                  <a:pt x="526274" y="859382"/>
                  <a:pt x="524220" y="859382"/>
                  <a:pt x="520111" y="859382"/>
                </a:cubicBezTo>
                <a:cubicBezTo>
                  <a:pt x="516003" y="859382"/>
                  <a:pt x="511894" y="857324"/>
                  <a:pt x="509840" y="853207"/>
                </a:cubicBezTo>
                <a:cubicBezTo>
                  <a:pt x="511894" y="851149"/>
                  <a:pt x="511894" y="849090"/>
                  <a:pt x="509840" y="847032"/>
                </a:cubicBezTo>
                <a:cubicBezTo>
                  <a:pt x="505732" y="847032"/>
                  <a:pt x="501623" y="844974"/>
                  <a:pt x="499569" y="840857"/>
                </a:cubicBezTo>
                <a:cubicBezTo>
                  <a:pt x="497515" y="838799"/>
                  <a:pt x="499569" y="836740"/>
                  <a:pt x="499569" y="834682"/>
                </a:cubicBezTo>
                <a:cubicBezTo>
                  <a:pt x="495461" y="832623"/>
                  <a:pt x="493406" y="828507"/>
                  <a:pt x="495461" y="824390"/>
                </a:cubicBezTo>
                <a:cubicBezTo>
                  <a:pt x="495461" y="822331"/>
                  <a:pt x="497515" y="818215"/>
                  <a:pt x="499569" y="818215"/>
                </a:cubicBezTo>
                <a:close/>
                <a:moveTo>
                  <a:pt x="417142" y="818215"/>
                </a:moveTo>
                <a:cubicBezTo>
                  <a:pt x="419228" y="818215"/>
                  <a:pt x="421315" y="818215"/>
                  <a:pt x="423402" y="820290"/>
                </a:cubicBezTo>
                <a:cubicBezTo>
                  <a:pt x="427576" y="824440"/>
                  <a:pt x="427576" y="824440"/>
                  <a:pt x="427576" y="824440"/>
                </a:cubicBezTo>
                <a:cubicBezTo>
                  <a:pt x="429663" y="828590"/>
                  <a:pt x="429663" y="832740"/>
                  <a:pt x="427576" y="834815"/>
                </a:cubicBezTo>
                <a:cubicBezTo>
                  <a:pt x="427576" y="834815"/>
                  <a:pt x="425489" y="834815"/>
                  <a:pt x="425489" y="834815"/>
                </a:cubicBezTo>
                <a:cubicBezTo>
                  <a:pt x="425489" y="830665"/>
                  <a:pt x="427576" y="826515"/>
                  <a:pt x="425489" y="824440"/>
                </a:cubicBezTo>
                <a:cubicBezTo>
                  <a:pt x="421315" y="822365"/>
                  <a:pt x="419228" y="820290"/>
                  <a:pt x="417142" y="820290"/>
                </a:cubicBezTo>
                <a:cubicBezTo>
                  <a:pt x="417142" y="820290"/>
                  <a:pt x="415055" y="818215"/>
                  <a:pt x="417142" y="818215"/>
                </a:cubicBezTo>
                <a:close/>
                <a:moveTo>
                  <a:pt x="623237" y="818075"/>
                </a:moveTo>
                <a:cubicBezTo>
                  <a:pt x="625283" y="817819"/>
                  <a:pt x="626816" y="818332"/>
                  <a:pt x="626816" y="822433"/>
                </a:cubicBezTo>
                <a:cubicBezTo>
                  <a:pt x="628861" y="824484"/>
                  <a:pt x="626816" y="826534"/>
                  <a:pt x="624771" y="828585"/>
                </a:cubicBezTo>
                <a:cubicBezTo>
                  <a:pt x="622726" y="830635"/>
                  <a:pt x="620681" y="832686"/>
                  <a:pt x="618636" y="830635"/>
                </a:cubicBezTo>
                <a:cubicBezTo>
                  <a:pt x="616591" y="832686"/>
                  <a:pt x="616591" y="830635"/>
                  <a:pt x="616591" y="832686"/>
                </a:cubicBezTo>
                <a:cubicBezTo>
                  <a:pt x="614546" y="834737"/>
                  <a:pt x="616591" y="834737"/>
                  <a:pt x="616591" y="836787"/>
                </a:cubicBezTo>
                <a:cubicBezTo>
                  <a:pt x="614546" y="838838"/>
                  <a:pt x="616591" y="842939"/>
                  <a:pt x="612501" y="844989"/>
                </a:cubicBezTo>
                <a:cubicBezTo>
                  <a:pt x="608410" y="847040"/>
                  <a:pt x="604320" y="849091"/>
                  <a:pt x="600230" y="847040"/>
                </a:cubicBezTo>
                <a:cubicBezTo>
                  <a:pt x="598185" y="847040"/>
                  <a:pt x="594095" y="844989"/>
                  <a:pt x="594095" y="840888"/>
                </a:cubicBezTo>
                <a:cubicBezTo>
                  <a:pt x="592050" y="840888"/>
                  <a:pt x="590004" y="842939"/>
                  <a:pt x="590004" y="842939"/>
                </a:cubicBezTo>
                <a:cubicBezTo>
                  <a:pt x="585914" y="844989"/>
                  <a:pt x="581824" y="842939"/>
                  <a:pt x="579779" y="842939"/>
                </a:cubicBezTo>
                <a:cubicBezTo>
                  <a:pt x="579779" y="840888"/>
                  <a:pt x="577734" y="838838"/>
                  <a:pt x="577734" y="836787"/>
                </a:cubicBezTo>
                <a:cubicBezTo>
                  <a:pt x="579779" y="834737"/>
                  <a:pt x="581824" y="830635"/>
                  <a:pt x="585914" y="832686"/>
                </a:cubicBezTo>
                <a:lnTo>
                  <a:pt x="591728" y="834629"/>
                </a:lnTo>
                <a:lnTo>
                  <a:pt x="591908" y="834748"/>
                </a:lnTo>
                <a:lnTo>
                  <a:pt x="592056" y="834739"/>
                </a:lnTo>
                <a:lnTo>
                  <a:pt x="598185" y="836787"/>
                </a:lnTo>
                <a:cubicBezTo>
                  <a:pt x="604320" y="836787"/>
                  <a:pt x="610455" y="830635"/>
                  <a:pt x="614546" y="824484"/>
                </a:cubicBezTo>
                <a:cubicBezTo>
                  <a:pt x="616591" y="822433"/>
                  <a:pt x="614546" y="818332"/>
                  <a:pt x="616591" y="818332"/>
                </a:cubicBezTo>
                <a:cubicBezTo>
                  <a:pt x="618636" y="819357"/>
                  <a:pt x="621192" y="818332"/>
                  <a:pt x="623237" y="818075"/>
                </a:cubicBezTo>
                <a:close/>
                <a:moveTo>
                  <a:pt x="610525" y="816737"/>
                </a:moveTo>
                <a:cubicBezTo>
                  <a:pt x="611559" y="816737"/>
                  <a:pt x="612594" y="817252"/>
                  <a:pt x="612594" y="818281"/>
                </a:cubicBezTo>
                <a:cubicBezTo>
                  <a:pt x="612594" y="824456"/>
                  <a:pt x="608456" y="826515"/>
                  <a:pt x="606388" y="830631"/>
                </a:cubicBezTo>
                <a:cubicBezTo>
                  <a:pt x="604319" y="831661"/>
                  <a:pt x="602251" y="833204"/>
                  <a:pt x="599924" y="834234"/>
                </a:cubicBezTo>
                <a:lnTo>
                  <a:pt x="592056" y="834739"/>
                </a:lnTo>
                <a:lnTo>
                  <a:pt x="591728" y="834629"/>
                </a:lnTo>
                <a:lnTo>
                  <a:pt x="585702" y="830631"/>
                </a:lnTo>
                <a:cubicBezTo>
                  <a:pt x="585702" y="828573"/>
                  <a:pt x="585702" y="826515"/>
                  <a:pt x="587770" y="826515"/>
                </a:cubicBezTo>
                <a:cubicBezTo>
                  <a:pt x="589839" y="828573"/>
                  <a:pt x="596045" y="828573"/>
                  <a:pt x="600182" y="828573"/>
                </a:cubicBezTo>
                <a:cubicBezTo>
                  <a:pt x="602251" y="824456"/>
                  <a:pt x="608456" y="822398"/>
                  <a:pt x="608456" y="818281"/>
                </a:cubicBezTo>
                <a:cubicBezTo>
                  <a:pt x="608456" y="817252"/>
                  <a:pt x="609491" y="816737"/>
                  <a:pt x="610525" y="816737"/>
                </a:cubicBezTo>
                <a:close/>
                <a:moveTo>
                  <a:pt x="453455" y="815608"/>
                </a:moveTo>
                <a:lnTo>
                  <a:pt x="452877" y="817920"/>
                </a:lnTo>
                <a:lnTo>
                  <a:pt x="452866" y="816524"/>
                </a:lnTo>
                <a:close/>
                <a:moveTo>
                  <a:pt x="256789" y="812239"/>
                </a:moveTo>
                <a:cubicBezTo>
                  <a:pt x="258860" y="812239"/>
                  <a:pt x="263000" y="812239"/>
                  <a:pt x="263000" y="814291"/>
                </a:cubicBezTo>
                <a:cubicBezTo>
                  <a:pt x="263000" y="818396"/>
                  <a:pt x="263000" y="822500"/>
                  <a:pt x="260930" y="826605"/>
                </a:cubicBezTo>
                <a:cubicBezTo>
                  <a:pt x="254719" y="826605"/>
                  <a:pt x="248509" y="826605"/>
                  <a:pt x="244369" y="832762"/>
                </a:cubicBezTo>
                <a:cubicBezTo>
                  <a:pt x="244369" y="832762"/>
                  <a:pt x="244369" y="834815"/>
                  <a:pt x="242299" y="834815"/>
                </a:cubicBezTo>
                <a:cubicBezTo>
                  <a:pt x="240229" y="832762"/>
                  <a:pt x="238158" y="832762"/>
                  <a:pt x="236088" y="830710"/>
                </a:cubicBezTo>
                <a:cubicBezTo>
                  <a:pt x="234018" y="828658"/>
                  <a:pt x="229878" y="828658"/>
                  <a:pt x="227808" y="824553"/>
                </a:cubicBezTo>
                <a:cubicBezTo>
                  <a:pt x="227808" y="822500"/>
                  <a:pt x="227808" y="820448"/>
                  <a:pt x="229878" y="820448"/>
                </a:cubicBezTo>
                <a:cubicBezTo>
                  <a:pt x="231948" y="820448"/>
                  <a:pt x="231948" y="818396"/>
                  <a:pt x="231948" y="818396"/>
                </a:cubicBezTo>
                <a:cubicBezTo>
                  <a:pt x="231948" y="820448"/>
                  <a:pt x="234018" y="820448"/>
                  <a:pt x="234018" y="820448"/>
                </a:cubicBezTo>
                <a:cubicBezTo>
                  <a:pt x="236088" y="820448"/>
                  <a:pt x="236088" y="820448"/>
                  <a:pt x="236088" y="820448"/>
                </a:cubicBezTo>
                <a:cubicBezTo>
                  <a:pt x="238158" y="814291"/>
                  <a:pt x="238158" y="814291"/>
                  <a:pt x="238158" y="814291"/>
                </a:cubicBezTo>
                <a:cubicBezTo>
                  <a:pt x="242299" y="812239"/>
                  <a:pt x="246439" y="812239"/>
                  <a:pt x="248509" y="814291"/>
                </a:cubicBezTo>
                <a:cubicBezTo>
                  <a:pt x="252649" y="818396"/>
                  <a:pt x="254719" y="812239"/>
                  <a:pt x="256789" y="812239"/>
                </a:cubicBezTo>
                <a:close/>
                <a:moveTo>
                  <a:pt x="263311" y="809170"/>
                </a:moveTo>
                <a:cubicBezTo>
                  <a:pt x="263871" y="808867"/>
                  <a:pt x="264992" y="810081"/>
                  <a:pt x="264992" y="810081"/>
                </a:cubicBezTo>
                <a:cubicBezTo>
                  <a:pt x="264992" y="812239"/>
                  <a:pt x="263000" y="810081"/>
                  <a:pt x="263000" y="810081"/>
                </a:cubicBezTo>
                <a:cubicBezTo>
                  <a:pt x="263000" y="809541"/>
                  <a:pt x="263124" y="809271"/>
                  <a:pt x="263311" y="809170"/>
                </a:cubicBezTo>
                <a:close/>
                <a:moveTo>
                  <a:pt x="419047" y="804706"/>
                </a:moveTo>
                <a:cubicBezTo>
                  <a:pt x="420848" y="804962"/>
                  <a:pt x="422392" y="805986"/>
                  <a:pt x="423421" y="808033"/>
                </a:cubicBezTo>
                <a:cubicBezTo>
                  <a:pt x="425479" y="810081"/>
                  <a:pt x="423421" y="810081"/>
                  <a:pt x="425479" y="812128"/>
                </a:cubicBezTo>
                <a:cubicBezTo>
                  <a:pt x="427538" y="810081"/>
                  <a:pt x="431655" y="810081"/>
                  <a:pt x="435771" y="812128"/>
                </a:cubicBezTo>
                <a:lnTo>
                  <a:pt x="438625" y="817804"/>
                </a:lnTo>
                <a:lnTo>
                  <a:pt x="439096" y="821105"/>
                </a:lnTo>
                <a:lnTo>
                  <a:pt x="435771" y="824412"/>
                </a:lnTo>
                <a:cubicBezTo>
                  <a:pt x="435771" y="826459"/>
                  <a:pt x="435771" y="826459"/>
                  <a:pt x="435771" y="826459"/>
                </a:cubicBezTo>
                <a:cubicBezTo>
                  <a:pt x="437830" y="826459"/>
                  <a:pt x="439888" y="830554"/>
                  <a:pt x="439888" y="832601"/>
                </a:cubicBezTo>
                <a:cubicBezTo>
                  <a:pt x="441947" y="834649"/>
                  <a:pt x="439888" y="836696"/>
                  <a:pt x="437830" y="838743"/>
                </a:cubicBezTo>
                <a:cubicBezTo>
                  <a:pt x="435771" y="840791"/>
                  <a:pt x="435771" y="840791"/>
                  <a:pt x="433713" y="840791"/>
                </a:cubicBezTo>
                <a:cubicBezTo>
                  <a:pt x="433713" y="838743"/>
                  <a:pt x="429596" y="838743"/>
                  <a:pt x="429596" y="836696"/>
                </a:cubicBezTo>
                <a:cubicBezTo>
                  <a:pt x="431655" y="832601"/>
                  <a:pt x="431655" y="826459"/>
                  <a:pt x="429596" y="822365"/>
                </a:cubicBezTo>
                <a:cubicBezTo>
                  <a:pt x="425479" y="816222"/>
                  <a:pt x="419304" y="816222"/>
                  <a:pt x="415188" y="814175"/>
                </a:cubicBezTo>
                <a:cubicBezTo>
                  <a:pt x="415188" y="812128"/>
                  <a:pt x="411071" y="810081"/>
                  <a:pt x="413129" y="805986"/>
                </a:cubicBezTo>
                <a:cubicBezTo>
                  <a:pt x="415188" y="804962"/>
                  <a:pt x="417246" y="804450"/>
                  <a:pt x="419047" y="804706"/>
                </a:cubicBezTo>
                <a:close/>
                <a:moveTo>
                  <a:pt x="589437" y="801167"/>
                </a:moveTo>
                <a:cubicBezTo>
                  <a:pt x="590466" y="801167"/>
                  <a:pt x="590981" y="801681"/>
                  <a:pt x="589951" y="803740"/>
                </a:cubicBezTo>
                <a:cubicBezTo>
                  <a:pt x="592010" y="816090"/>
                  <a:pt x="583776" y="830499"/>
                  <a:pt x="571426" y="838732"/>
                </a:cubicBezTo>
                <a:cubicBezTo>
                  <a:pt x="569368" y="836674"/>
                  <a:pt x="567309" y="840791"/>
                  <a:pt x="565251" y="840791"/>
                </a:cubicBezTo>
                <a:cubicBezTo>
                  <a:pt x="561134" y="840791"/>
                  <a:pt x="559076" y="840791"/>
                  <a:pt x="554959" y="840791"/>
                </a:cubicBezTo>
                <a:cubicBezTo>
                  <a:pt x="548784" y="840791"/>
                  <a:pt x="544667" y="836674"/>
                  <a:pt x="540550" y="832557"/>
                </a:cubicBezTo>
                <a:cubicBezTo>
                  <a:pt x="534375" y="828440"/>
                  <a:pt x="530258" y="820207"/>
                  <a:pt x="534375" y="814031"/>
                </a:cubicBezTo>
                <a:cubicBezTo>
                  <a:pt x="534375" y="811973"/>
                  <a:pt x="538492" y="809915"/>
                  <a:pt x="540550" y="807856"/>
                </a:cubicBezTo>
                <a:cubicBezTo>
                  <a:pt x="544667" y="807856"/>
                  <a:pt x="544667" y="814031"/>
                  <a:pt x="546725" y="811973"/>
                </a:cubicBezTo>
                <a:cubicBezTo>
                  <a:pt x="548784" y="811973"/>
                  <a:pt x="548784" y="809915"/>
                  <a:pt x="550842" y="809915"/>
                </a:cubicBezTo>
                <a:cubicBezTo>
                  <a:pt x="552901" y="809915"/>
                  <a:pt x="554959" y="811973"/>
                  <a:pt x="557017" y="814031"/>
                </a:cubicBezTo>
                <a:cubicBezTo>
                  <a:pt x="559076" y="814031"/>
                  <a:pt x="559076" y="818148"/>
                  <a:pt x="557017" y="820207"/>
                </a:cubicBezTo>
                <a:cubicBezTo>
                  <a:pt x="554959" y="824323"/>
                  <a:pt x="550842" y="822265"/>
                  <a:pt x="546725" y="822265"/>
                </a:cubicBezTo>
                <a:cubicBezTo>
                  <a:pt x="544667" y="826382"/>
                  <a:pt x="548784" y="828440"/>
                  <a:pt x="550842" y="830499"/>
                </a:cubicBezTo>
                <a:cubicBezTo>
                  <a:pt x="554959" y="832557"/>
                  <a:pt x="554959" y="832557"/>
                  <a:pt x="554959" y="832557"/>
                </a:cubicBezTo>
                <a:cubicBezTo>
                  <a:pt x="565251" y="830499"/>
                  <a:pt x="565251" y="830499"/>
                  <a:pt x="565251" y="830499"/>
                </a:cubicBezTo>
                <a:cubicBezTo>
                  <a:pt x="573484" y="828440"/>
                  <a:pt x="581718" y="820207"/>
                  <a:pt x="585835" y="809915"/>
                </a:cubicBezTo>
                <a:cubicBezTo>
                  <a:pt x="585835" y="801681"/>
                  <a:pt x="585835" y="801681"/>
                  <a:pt x="585835" y="801681"/>
                </a:cubicBezTo>
                <a:cubicBezTo>
                  <a:pt x="586864" y="801681"/>
                  <a:pt x="588408" y="801167"/>
                  <a:pt x="589437" y="801167"/>
                </a:cubicBezTo>
                <a:close/>
                <a:moveTo>
                  <a:pt x="291412" y="799788"/>
                </a:moveTo>
                <a:cubicBezTo>
                  <a:pt x="293657" y="800078"/>
                  <a:pt x="295837" y="800722"/>
                  <a:pt x="297890" y="801752"/>
                </a:cubicBezTo>
                <a:cubicBezTo>
                  <a:pt x="301994" y="803813"/>
                  <a:pt x="304047" y="805874"/>
                  <a:pt x="306099" y="807934"/>
                </a:cubicBezTo>
                <a:cubicBezTo>
                  <a:pt x="306099" y="812056"/>
                  <a:pt x="308151" y="816177"/>
                  <a:pt x="306099" y="818237"/>
                </a:cubicBezTo>
                <a:cubicBezTo>
                  <a:pt x="304047" y="820298"/>
                  <a:pt x="301994" y="822359"/>
                  <a:pt x="301994" y="820298"/>
                </a:cubicBezTo>
                <a:cubicBezTo>
                  <a:pt x="299942" y="820298"/>
                  <a:pt x="299942" y="818237"/>
                  <a:pt x="297890" y="820298"/>
                </a:cubicBezTo>
                <a:cubicBezTo>
                  <a:pt x="297890" y="822359"/>
                  <a:pt x="295837" y="824420"/>
                  <a:pt x="293785" y="824420"/>
                </a:cubicBezTo>
                <a:cubicBezTo>
                  <a:pt x="291733" y="824420"/>
                  <a:pt x="287628" y="824420"/>
                  <a:pt x="287628" y="822359"/>
                </a:cubicBezTo>
                <a:cubicBezTo>
                  <a:pt x="285576" y="820298"/>
                  <a:pt x="285576" y="816177"/>
                  <a:pt x="287628" y="816177"/>
                </a:cubicBezTo>
                <a:cubicBezTo>
                  <a:pt x="287628" y="814116"/>
                  <a:pt x="291733" y="814116"/>
                  <a:pt x="289680" y="812056"/>
                </a:cubicBezTo>
                <a:cubicBezTo>
                  <a:pt x="287628" y="807934"/>
                  <a:pt x="283523" y="809995"/>
                  <a:pt x="281471" y="809995"/>
                </a:cubicBezTo>
                <a:cubicBezTo>
                  <a:pt x="273261" y="812056"/>
                  <a:pt x="271209" y="822359"/>
                  <a:pt x="271209" y="828541"/>
                </a:cubicBezTo>
                <a:cubicBezTo>
                  <a:pt x="273261" y="840905"/>
                  <a:pt x="283523" y="851208"/>
                  <a:pt x="295837" y="857390"/>
                </a:cubicBezTo>
                <a:cubicBezTo>
                  <a:pt x="295837" y="857390"/>
                  <a:pt x="295837" y="857390"/>
                  <a:pt x="293785" y="857390"/>
                </a:cubicBezTo>
                <a:cubicBezTo>
                  <a:pt x="287628" y="855330"/>
                  <a:pt x="281471" y="855330"/>
                  <a:pt x="275314" y="849148"/>
                </a:cubicBezTo>
                <a:cubicBezTo>
                  <a:pt x="269157" y="842966"/>
                  <a:pt x="265052" y="836784"/>
                  <a:pt x="263000" y="826480"/>
                </a:cubicBezTo>
                <a:cubicBezTo>
                  <a:pt x="265052" y="820298"/>
                  <a:pt x="267104" y="812056"/>
                  <a:pt x="271209" y="805874"/>
                </a:cubicBezTo>
                <a:cubicBezTo>
                  <a:pt x="277366" y="801237"/>
                  <a:pt x="284678" y="798919"/>
                  <a:pt x="291412" y="799788"/>
                </a:cubicBezTo>
                <a:close/>
                <a:moveTo>
                  <a:pt x="381209" y="797694"/>
                </a:moveTo>
                <a:cubicBezTo>
                  <a:pt x="385824" y="796667"/>
                  <a:pt x="390440" y="796667"/>
                  <a:pt x="394542" y="797694"/>
                </a:cubicBezTo>
                <a:cubicBezTo>
                  <a:pt x="400696" y="799749"/>
                  <a:pt x="404798" y="803860"/>
                  <a:pt x="408901" y="805915"/>
                </a:cubicBezTo>
                <a:cubicBezTo>
                  <a:pt x="410952" y="812081"/>
                  <a:pt x="415055" y="820301"/>
                  <a:pt x="413004" y="826467"/>
                </a:cubicBezTo>
                <a:cubicBezTo>
                  <a:pt x="413004" y="832633"/>
                  <a:pt x="406850" y="834688"/>
                  <a:pt x="402747" y="836743"/>
                </a:cubicBezTo>
                <a:cubicBezTo>
                  <a:pt x="398645" y="838799"/>
                  <a:pt x="396593" y="838799"/>
                  <a:pt x="392491" y="836743"/>
                </a:cubicBezTo>
                <a:cubicBezTo>
                  <a:pt x="388388" y="834688"/>
                  <a:pt x="396593" y="830578"/>
                  <a:pt x="390440" y="828522"/>
                </a:cubicBezTo>
                <a:cubicBezTo>
                  <a:pt x="388388" y="828522"/>
                  <a:pt x="388388" y="826467"/>
                  <a:pt x="386337" y="826467"/>
                </a:cubicBezTo>
                <a:cubicBezTo>
                  <a:pt x="386337" y="824412"/>
                  <a:pt x="386337" y="820301"/>
                  <a:pt x="388388" y="820301"/>
                </a:cubicBezTo>
                <a:cubicBezTo>
                  <a:pt x="390440" y="818246"/>
                  <a:pt x="392491" y="818246"/>
                  <a:pt x="396593" y="818246"/>
                </a:cubicBezTo>
                <a:cubicBezTo>
                  <a:pt x="398645" y="820301"/>
                  <a:pt x="400696" y="822357"/>
                  <a:pt x="398645" y="826467"/>
                </a:cubicBezTo>
                <a:cubicBezTo>
                  <a:pt x="398645" y="826467"/>
                  <a:pt x="400696" y="826467"/>
                  <a:pt x="400696" y="826467"/>
                </a:cubicBezTo>
                <a:cubicBezTo>
                  <a:pt x="402747" y="824412"/>
                  <a:pt x="404798" y="822357"/>
                  <a:pt x="404798" y="818246"/>
                </a:cubicBezTo>
                <a:cubicBezTo>
                  <a:pt x="402747" y="812081"/>
                  <a:pt x="396593" y="807970"/>
                  <a:pt x="390440" y="805915"/>
                </a:cubicBezTo>
                <a:cubicBezTo>
                  <a:pt x="382235" y="805915"/>
                  <a:pt x="371978" y="807970"/>
                  <a:pt x="367876" y="816191"/>
                </a:cubicBezTo>
                <a:cubicBezTo>
                  <a:pt x="363773" y="820301"/>
                  <a:pt x="361722" y="824412"/>
                  <a:pt x="359670" y="830578"/>
                </a:cubicBezTo>
                <a:cubicBezTo>
                  <a:pt x="359670" y="830578"/>
                  <a:pt x="357619" y="828522"/>
                  <a:pt x="357619" y="828522"/>
                </a:cubicBezTo>
                <a:cubicBezTo>
                  <a:pt x="359670" y="820301"/>
                  <a:pt x="359670" y="810025"/>
                  <a:pt x="367876" y="803860"/>
                </a:cubicBezTo>
                <a:cubicBezTo>
                  <a:pt x="371978" y="800777"/>
                  <a:pt x="376593" y="798722"/>
                  <a:pt x="381209" y="797694"/>
                </a:cubicBezTo>
                <a:close/>
                <a:moveTo>
                  <a:pt x="442976" y="797637"/>
                </a:moveTo>
                <a:cubicBezTo>
                  <a:pt x="446063" y="798602"/>
                  <a:pt x="449151" y="802461"/>
                  <a:pt x="452239" y="804005"/>
                </a:cubicBezTo>
                <a:cubicBezTo>
                  <a:pt x="452239" y="808122"/>
                  <a:pt x="456355" y="810180"/>
                  <a:pt x="454297" y="814297"/>
                </a:cubicBezTo>
                <a:lnTo>
                  <a:pt x="453455" y="815608"/>
                </a:lnTo>
                <a:lnTo>
                  <a:pt x="453782" y="814297"/>
                </a:lnTo>
                <a:cubicBezTo>
                  <a:pt x="453782" y="812239"/>
                  <a:pt x="453268" y="810180"/>
                  <a:pt x="452239" y="808122"/>
                </a:cubicBezTo>
                <a:cubicBezTo>
                  <a:pt x="450180" y="806063"/>
                  <a:pt x="450180" y="804005"/>
                  <a:pt x="448122" y="801947"/>
                </a:cubicBezTo>
                <a:cubicBezTo>
                  <a:pt x="446063" y="799888"/>
                  <a:pt x="444005" y="799888"/>
                  <a:pt x="439888" y="797830"/>
                </a:cubicBezTo>
                <a:cubicBezTo>
                  <a:pt x="440918" y="797315"/>
                  <a:pt x="441947" y="797315"/>
                  <a:pt x="442976" y="797637"/>
                </a:cubicBezTo>
                <a:close/>
                <a:moveTo>
                  <a:pt x="397625" y="794145"/>
                </a:moveTo>
                <a:cubicBezTo>
                  <a:pt x="398206" y="794145"/>
                  <a:pt x="398787" y="794643"/>
                  <a:pt x="398787" y="795639"/>
                </a:cubicBezTo>
                <a:cubicBezTo>
                  <a:pt x="396463" y="795639"/>
                  <a:pt x="396463" y="795639"/>
                  <a:pt x="396463" y="795639"/>
                </a:cubicBezTo>
                <a:cubicBezTo>
                  <a:pt x="396463" y="794643"/>
                  <a:pt x="397044" y="794145"/>
                  <a:pt x="397625" y="794145"/>
                </a:cubicBezTo>
                <a:close/>
                <a:moveTo>
                  <a:pt x="425347" y="791655"/>
                </a:moveTo>
                <a:cubicBezTo>
                  <a:pt x="427422" y="791655"/>
                  <a:pt x="429497" y="791655"/>
                  <a:pt x="431572" y="793647"/>
                </a:cubicBezTo>
                <a:cubicBezTo>
                  <a:pt x="433647" y="793647"/>
                  <a:pt x="433647" y="795639"/>
                  <a:pt x="433647" y="797631"/>
                </a:cubicBezTo>
                <a:cubicBezTo>
                  <a:pt x="433647" y="797631"/>
                  <a:pt x="433647" y="795639"/>
                  <a:pt x="431572" y="795639"/>
                </a:cubicBezTo>
                <a:lnTo>
                  <a:pt x="430365" y="794867"/>
                </a:lnTo>
                <a:lnTo>
                  <a:pt x="429596" y="793713"/>
                </a:lnTo>
                <a:lnTo>
                  <a:pt x="428563" y="793713"/>
                </a:lnTo>
                <a:close/>
                <a:moveTo>
                  <a:pt x="413063" y="791655"/>
                </a:moveTo>
                <a:cubicBezTo>
                  <a:pt x="413063" y="791655"/>
                  <a:pt x="415055" y="791655"/>
                  <a:pt x="415055" y="793647"/>
                </a:cubicBezTo>
                <a:cubicBezTo>
                  <a:pt x="415055" y="793647"/>
                  <a:pt x="413063" y="793647"/>
                  <a:pt x="413063" y="793647"/>
                </a:cubicBezTo>
                <a:cubicBezTo>
                  <a:pt x="413063" y="791655"/>
                  <a:pt x="413063" y="791655"/>
                  <a:pt x="413063" y="791655"/>
                </a:cubicBezTo>
                <a:close/>
                <a:moveTo>
                  <a:pt x="409013" y="791655"/>
                </a:moveTo>
                <a:cubicBezTo>
                  <a:pt x="409013" y="791655"/>
                  <a:pt x="411071" y="791655"/>
                  <a:pt x="411071" y="791655"/>
                </a:cubicBezTo>
                <a:cubicBezTo>
                  <a:pt x="411071" y="795772"/>
                  <a:pt x="413129" y="795772"/>
                  <a:pt x="415188" y="797830"/>
                </a:cubicBezTo>
                <a:cubicBezTo>
                  <a:pt x="417246" y="797830"/>
                  <a:pt x="415188" y="795772"/>
                  <a:pt x="417246" y="795772"/>
                </a:cubicBezTo>
                <a:cubicBezTo>
                  <a:pt x="419304" y="791655"/>
                  <a:pt x="423421" y="791655"/>
                  <a:pt x="425480" y="793713"/>
                </a:cubicBezTo>
                <a:lnTo>
                  <a:pt x="428563" y="793713"/>
                </a:lnTo>
                <a:lnTo>
                  <a:pt x="430365" y="794867"/>
                </a:lnTo>
                <a:lnTo>
                  <a:pt x="433713" y="799888"/>
                </a:lnTo>
                <a:cubicBezTo>
                  <a:pt x="439888" y="797830"/>
                  <a:pt x="444005" y="801947"/>
                  <a:pt x="448122" y="806063"/>
                </a:cubicBezTo>
                <a:cubicBezTo>
                  <a:pt x="450180" y="808122"/>
                  <a:pt x="452239" y="812239"/>
                  <a:pt x="450180" y="816356"/>
                </a:cubicBezTo>
                <a:cubicBezTo>
                  <a:pt x="450180" y="818414"/>
                  <a:pt x="446063" y="820472"/>
                  <a:pt x="450180" y="822531"/>
                </a:cubicBezTo>
                <a:cubicBezTo>
                  <a:pt x="450180" y="822531"/>
                  <a:pt x="452239" y="822531"/>
                  <a:pt x="452239" y="822531"/>
                </a:cubicBezTo>
                <a:cubicBezTo>
                  <a:pt x="454297" y="822531"/>
                  <a:pt x="452239" y="820472"/>
                  <a:pt x="452239" y="820472"/>
                </a:cubicBezTo>
                <a:lnTo>
                  <a:pt x="452877" y="817920"/>
                </a:lnTo>
                <a:lnTo>
                  <a:pt x="452882" y="818607"/>
                </a:lnTo>
                <a:cubicBezTo>
                  <a:pt x="454040" y="822659"/>
                  <a:pt x="460987" y="826133"/>
                  <a:pt x="456355" y="830764"/>
                </a:cubicBezTo>
                <a:cubicBezTo>
                  <a:pt x="456355" y="828706"/>
                  <a:pt x="456355" y="824589"/>
                  <a:pt x="454297" y="824589"/>
                </a:cubicBezTo>
                <a:cubicBezTo>
                  <a:pt x="452239" y="830764"/>
                  <a:pt x="452239" y="830764"/>
                  <a:pt x="452239" y="830764"/>
                </a:cubicBezTo>
                <a:cubicBezTo>
                  <a:pt x="448122" y="838998"/>
                  <a:pt x="448122" y="838998"/>
                  <a:pt x="448122" y="838998"/>
                </a:cubicBezTo>
                <a:cubicBezTo>
                  <a:pt x="448122" y="838998"/>
                  <a:pt x="448122" y="838998"/>
                  <a:pt x="450180" y="841056"/>
                </a:cubicBezTo>
                <a:cubicBezTo>
                  <a:pt x="450180" y="841056"/>
                  <a:pt x="450180" y="838998"/>
                  <a:pt x="450180" y="838998"/>
                </a:cubicBezTo>
                <a:lnTo>
                  <a:pt x="451621" y="843320"/>
                </a:lnTo>
                <a:lnTo>
                  <a:pt x="450180" y="843114"/>
                </a:lnTo>
                <a:cubicBezTo>
                  <a:pt x="450180" y="847231"/>
                  <a:pt x="450180" y="849290"/>
                  <a:pt x="446063" y="851348"/>
                </a:cubicBezTo>
                <a:cubicBezTo>
                  <a:pt x="444005" y="851348"/>
                  <a:pt x="441947" y="853406"/>
                  <a:pt x="441947" y="851348"/>
                </a:cubicBezTo>
                <a:cubicBezTo>
                  <a:pt x="439888" y="849290"/>
                  <a:pt x="439888" y="847231"/>
                  <a:pt x="437830" y="843114"/>
                </a:cubicBezTo>
                <a:cubicBezTo>
                  <a:pt x="439888" y="841056"/>
                  <a:pt x="441947" y="838998"/>
                  <a:pt x="444005" y="834881"/>
                </a:cubicBezTo>
                <a:cubicBezTo>
                  <a:pt x="444005" y="832823"/>
                  <a:pt x="441947" y="828706"/>
                  <a:pt x="439888" y="826647"/>
                </a:cubicBezTo>
                <a:lnTo>
                  <a:pt x="439096" y="821105"/>
                </a:lnTo>
                <a:lnTo>
                  <a:pt x="439888" y="820317"/>
                </a:lnTo>
                <a:lnTo>
                  <a:pt x="438625" y="817804"/>
                </a:lnTo>
                <a:lnTo>
                  <a:pt x="437830" y="812239"/>
                </a:lnTo>
                <a:cubicBezTo>
                  <a:pt x="435771" y="808122"/>
                  <a:pt x="431655" y="808122"/>
                  <a:pt x="427538" y="808122"/>
                </a:cubicBezTo>
                <a:cubicBezTo>
                  <a:pt x="425480" y="804005"/>
                  <a:pt x="421363" y="801947"/>
                  <a:pt x="417246" y="801947"/>
                </a:cubicBezTo>
                <a:cubicBezTo>
                  <a:pt x="415188" y="804005"/>
                  <a:pt x="413129" y="804005"/>
                  <a:pt x="411071" y="806063"/>
                </a:cubicBezTo>
                <a:cubicBezTo>
                  <a:pt x="409013" y="804005"/>
                  <a:pt x="409013" y="801947"/>
                  <a:pt x="404896" y="799888"/>
                </a:cubicBezTo>
                <a:cubicBezTo>
                  <a:pt x="400779" y="797830"/>
                  <a:pt x="400779" y="797830"/>
                  <a:pt x="400779" y="797830"/>
                </a:cubicBezTo>
                <a:cubicBezTo>
                  <a:pt x="402837" y="795772"/>
                  <a:pt x="406954" y="793713"/>
                  <a:pt x="409013" y="791655"/>
                </a:cubicBezTo>
                <a:close/>
                <a:moveTo>
                  <a:pt x="363632" y="789331"/>
                </a:moveTo>
                <a:cubicBezTo>
                  <a:pt x="365698" y="791406"/>
                  <a:pt x="371895" y="791406"/>
                  <a:pt x="371895" y="797631"/>
                </a:cubicBezTo>
                <a:cubicBezTo>
                  <a:pt x="369829" y="793481"/>
                  <a:pt x="365698" y="791406"/>
                  <a:pt x="359500" y="791406"/>
                </a:cubicBezTo>
                <a:cubicBezTo>
                  <a:pt x="357435" y="791406"/>
                  <a:pt x="355369" y="793481"/>
                  <a:pt x="353303" y="793481"/>
                </a:cubicBezTo>
                <a:cubicBezTo>
                  <a:pt x="355369" y="791406"/>
                  <a:pt x="359500" y="789331"/>
                  <a:pt x="363632" y="789331"/>
                </a:cubicBezTo>
                <a:close/>
                <a:moveTo>
                  <a:pt x="298897" y="788883"/>
                </a:moveTo>
                <a:cubicBezTo>
                  <a:pt x="301491" y="788368"/>
                  <a:pt x="304084" y="788368"/>
                  <a:pt x="306159" y="789397"/>
                </a:cubicBezTo>
                <a:cubicBezTo>
                  <a:pt x="304084" y="789397"/>
                  <a:pt x="299934" y="789397"/>
                  <a:pt x="295784" y="791456"/>
                </a:cubicBezTo>
                <a:cubicBezTo>
                  <a:pt x="293710" y="793514"/>
                  <a:pt x="293710" y="797631"/>
                  <a:pt x="291635" y="797631"/>
                </a:cubicBezTo>
                <a:cubicBezTo>
                  <a:pt x="289560" y="795572"/>
                  <a:pt x="291635" y="793514"/>
                  <a:pt x="291635" y="791456"/>
                </a:cubicBezTo>
                <a:cubicBezTo>
                  <a:pt x="293710" y="790426"/>
                  <a:pt x="296303" y="789397"/>
                  <a:pt x="298897" y="788883"/>
                </a:cubicBezTo>
                <a:close/>
                <a:moveTo>
                  <a:pt x="327772" y="782644"/>
                </a:moveTo>
                <a:cubicBezTo>
                  <a:pt x="330860" y="782900"/>
                  <a:pt x="333948" y="783413"/>
                  <a:pt x="337035" y="783413"/>
                </a:cubicBezTo>
                <a:cubicBezTo>
                  <a:pt x="345269" y="785462"/>
                  <a:pt x="351444" y="791611"/>
                  <a:pt x="353502" y="799810"/>
                </a:cubicBezTo>
                <a:cubicBezTo>
                  <a:pt x="355561" y="803910"/>
                  <a:pt x="355561" y="808009"/>
                  <a:pt x="357619" y="810059"/>
                </a:cubicBezTo>
                <a:cubicBezTo>
                  <a:pt x="357619" y="816208"/>
                  <a:pt x="353502" y="822357"/>
                  <a:pt x="353502" y="828507"/>
                </a:cubicBezTo>
                <a:cubicBezTo>
                  <a:pt x="353502" y="828507"/>
                  <a:pt x="351444" y="828507"/>
                  <a:pt x="349386" y="828507"/>
                </a:cubicBezTo>
                <a:cubicBezTo>
                  <a:pt x="349386" y="826457"/>
                  <a:pt x="351444" y="824407"/>
                  <a:pt x="351444" y="822357"/>
                </a:cubicBezTo>
                <a:cubicBezTo>
                  <a:pt x="351444" y="810059"/>
                  <a:pt x="347327" y="795711"/>
                  <a:pt x="334977" y="789562"/>
                </a:cubicBezTo>
                <a:cubicBezTo>
                  <a:pt x="332919" y="791611"/>
                  <a:pt x="332919" y="789562"/>
                  <a:pt x="330860" y="789562"/>
                </a:cubicBezTo>
                <a:cubicBezTo>
                  <a:pt x="326743" y="789562"/>
                  <a:pt x="322627" y="789562"/>
                  <a:pt x="318510" y="791611"/>
                </a:cubicBezTo>
                <a:cubicBezTo>
                  <a:pt x="318510" y="793661"/>
                  <a:pt x="316451" y="795711"/>
                  <a:pt x="316451" y="797760"/>
                </a:cubicBezTo>
                <a:cubicBezTo>
                  <a:pt x="318510" y="799810"/>
                  <a:pt x="320568" y="797760"/>
                  <a:pt x="322627" y="797760"/>
                </a:cubicBezTo>
                <a:cubicBezTo>
                  <a:pt x="324685" y="797760"/>
                  <a:pt x="326743" y="797760"/>
                  <a:pt x="326743" y="799810"/>
                </a:cubicBezTo>
                <a:cubicBezTo>
                  <a:pt x="328802" y="801860"/>
                  <a:pt x="328802" y="805960"/>
                  <a:pt x="328802" y="808009"/>
                </a:cubicBezTo>
                <a:cubicBezTo>
                  <a:pt x="326743" y="810059"/>
                  <a:pt x="324685" y="812109"/>
                  <a:pt x="320568" y="810059"/>
                </a:cubicBezTo>
                <a:cubicBezTo>
                  <a:pt x="320568" y="812109"/>
                  <a:pt x="322627" y="814158"/>
                  <a:pt x="320568" y="816208"/>
                </a:cubicBezTo>
                <a:cubicBezTo>
                  <a:pt x="318510" y="818258"/>
                  <a:pt x="316451" y="818258"/>
                  <a:pt x="314393" y="818258"/>
                </a:cubicBezTo>
                <a:cubicBezTo>
                  <a:pt x="308218" y="814158"/>
                  <a:pt x="306159" y="805960"/>
                  <a:pt x="306159" y="801860"/>
                </a:cubicBezTo>
                <a:cubicBezTo>
                  <a:pt x="308218" y="793661"/>
                  <a:pt x="312335" y="787512"/>
                  <a:pt x="318510" y="783413"/>
                </a:cubicBezTo>
                <a:cubicBezTo>
                  <a:pt x="321597" y="782388"/>
                  <a:pt x="324685" y="782388"/>
                  <a:pt x="327772" y="782644"/>
                </a:cubicBezTo>
                <a:close/>
                <a:moveTo>
                  <a:pt x="394471" y="779039"/>
                </a:moveTo>
                <a:cubicBezTo>
                  <a:pt x="394471" y="779039"/>
                  <a:pt x="398676" y="781197"/>
                  <a:pt x="398676" y="781197"/>
                </a:cubicBezTo>
                <a:cubicBezTo>
                  <a:pt x="400779" y="781197"/>
                  <a:pt x="400779" y="781197"/>
                  <a:pt x="400779" y="781197"/>
                </a:cubicBezTo>
                <a:cubicBezTo>
                  <a:pt x="398676" y="783355"/>
                  <a:pt x="400779" y="783355"/>
                  <a:pt x="398676" y="783355"/>
                </a:cubicBezTo>
                <a:cubicBezTo>
                  <a:pt x="398676" y="783355"/>
                  <a:pt x="396574" y="781197"/>
                  <a:pt x="394471" y="779039"/>
                </a:cubicBezTo>
                <a:close/>
                <a:moveTo>
                  <a:pt x="539637" y="776341"/>
                </a:moveTo>
                <a:cubicBezTo>
                  <a:pt x="540661" y="776599"/>
                  <a:pt x="541684" y="777113"/>
                  <a:pt x="542708" y="777113"/>
                </a:cubicBezTo>
                <a:cubicBezTo>
                  <a:pt x="544755" y="779172"/>
                  <a:pt x="544755" y="779172"/>
                  <a:pt x="544755" y="779172"/>
                </a:cubicBezTo>
                <a:cubicBezTo>
                  <a:pt x="544755" y="781230"/>
                  <a:pt x="546803" y="783288"/>
                  <a:pt x="548850" y="783288"/>
                </a:cubicBezTo>
                <a:cubicBezTo>
                  <a:pt x="552945" y="785347"/>
                  <a:pt x="554992" y="783288"/>
                  <a:pt x="557039" y="783288"/>
                </a:cubicBezTo>
                <a:cubicBezTo>
                  <a:pt x="561134" y="789464"/>
                  <a:pt x="561134" y="789464"/>
                  <a:pt x="561134" y="789464"/>
                </a:cubicBezTo>
                <a:cubicBezTo>
                  <a:pt x="561134" y="791522"/>
                  <a:pt x="559087" y="791522"/>
                  <a:pt x="559087" y="791522"/>
                </a:cubicBezTo>
                <a:cubicBezTo>
                  <a:pt x="557039" y="791522"/>
                  <a:pt x="554992" y="791522"/>
                  <a:pt x="552945" y="789464"/>
                </a:cubicBezTo>
                <a:cubicBezTo>
                  <a:pt x="550897" y="789464"/>
                  <a:pt x="550897" y="793580"/>
                  <a:pt x="546803" y="793580"/>
                </a:cubicBezTo>
                <a:cubicBezTo>
                  <a:pt x="546803" y="793580"/>
                  <a:pt x="544755" y="795639"/>
                  <a:pt x="542708" y="793580"/>
                </a:cubicBezTo>
                <a:cubicBezTo>
                  <a:pt x="540661" y="791522"/>
                  <a:pt x="540661" y="789464"/>
                  <a:pt x="540661" y="787405"/>
                </a:cubicBezTo>
                <a:cubicBezTo>
                  <a:pt x="542708" y="787405"/>
                  <a:pt x="542708" y="787405"/>
                  <a:pt x="542708" y="785347"/>
                </a:cubicBezTo>
                <a:cubicBezTo>
                  <a:pt x="540661" y="785347"/>
                  <a:pt x="538613" y="783288"/>
                  <a:pt x="536566" y="781230"/>
                </a:cubicBezTo>
                <a:cubicBezTo>
                  <a:pt x="536566" y="781230"/>
                  <a:pt x="536566" y="779172"/>
                  <a:pt x="536566" y="777113"/>
                </a:cubicBezTo>
                <a:cubicBezTo>
                  <a:pt x="537590" y="776084"/>
                  <a:pt x="538613" y="776084"/>
                  <a:pt x="539637" y="776341"/>
                </a:cubicBezTo>
                <a:close/>
                <a:moveTo>
                  <a:pt x="465218" y="775592"/>
                </a:moveTo>
                <a:lnTo>
                  <a:pt x="474615" y="781230"/>
                </a:lnTo>
                <a:cubicBezTo>
                  <a:pt x="476674" y="781230"/>
                  <a:pt x="474615" y="783288"/>
                  <a:pt x="476674" y="785347"/>
                </a:cubicBezTo>
                <a:cubicBezTo>
                  <a:pt x="480791" y="787405"/>
                  <a:pt x="482849" y="789464"/>
                  <a:pt x="486966" y="791522"/>
                </a:cubicBezTo>
                <a:cubicBezTo>
                  <a:pt x="486966" y="791522"/>
                  <a:pt x="489024" y="789464"/>
                  <a:pt x="491082" y="791522"/>
                </a:cubicBezTo>
                <a:cubicBezTo>
                  <a:pt x="491082" y="791522"/>
                  <a:pt x="489024" y="793580"/>
                  <a:pt x="489024" y="793580"/>
                </a:cubicBezTo>
                <a:lnTo>
                  <a:pt x="476986" y="791574"/>
                </a:lnTo>
                <a:lnTo>
                  <a:pt x="476416" y="791006"/>
                </a:lnTo>
                <a:lnTo>
                  <a:pt x="472557" y="783288"/>
                </a:lnTo>
                <a:cubicBezTo>
                  <a:pt x="470499" y="781230"/>
                  <a:pt x="468440" y="783288"/>
                  <a:pt x="468440" y="781230"/>
                </a:cubicBezTo>
                <a:close/>
                <a:moveTo>
                  <a:pt x="532390" y="775055"/>
                </a:moveTo>
                <a:cubicBezTo>
                  <a:pt x="532390" y="775055"/>
                  <a:pt x="534452" y="775055"/>
                  <a:pt x="534452" y="775055"/>
                </a:cubicBezTo>
                <a:cubicBezTo>
                  <a:pt x="532390" y="779181"/>
                  <a:pt x="534452" y="785371"/>
                  <a:pt x="538576" y="787434"/>
                </a:cubicBezTo>
                <a:cubicBezTo>
                  <a:pt x="538576" y="789497"/>
                  <a:pt x="538576" y="793623"/>
                  <a:pt x="540638" y="795686"/>
                </a:cubicBezTo>
                <a:cubicBezTo>
                  <a:pt x="542699" y="797749"/>
                  <a:pt x="546823" y="797749"/>
                  <a:pt x="548885" y="795686"/>
                </a:cubicBezTo>
                <a:cubicBezTo>
                  <a:pt x="550947" y="795686"/>
                  <a:pt x="553009" y="793623"/>
                  <a:pt x="555071" y="795686"/>
                </a:cubicBezTo>
                <a:cubicBezTo>
                  <a:pt x="559194" y="795686"/>
                  <a:pt x="561256" y="795686"/>
                  <a:pt x="563318" y="791560"/>
                </a:cubicBezTo>
                <a:cubicBezTo>
                  <a:pt x="563318" y="791560"/>
                  <a:pt x="565380" y="789497"/>
                  <a:pt x="565380" y="791560"/>
                </a:cubicBezTo>
                <a:cubicBezTo>
                  <a:pt x="567442" y="791560"/>
                  <a:pt x="567442" y="793623"/>
                  <a:pt x="567442" y="793623"/>
                </a:cubicBezTo>
                <a:cubicBezTo>
                  <a:pt x="565380" y="797749"/>
                  <a:pt x="561256" y="799812"/>
                  <a:pt x="559194" y="801876"/>
                </a:cubicBezTo>
                <a:cubicBezTo>
                  <a:pt x="555071" y="801876"/>
                  <a:pt x="553009" y="801876"/>
                  <a:pt x="550947" y="797749"/>
                </a:cubicBezTo>
                <a:cubicBezTo>
                  <a:pt x="548885" y="799812"/>
                  <a:pt x="548885" y="801876"/>
                  <a:pt x="548885" y="801876"/>
                </a:cubicBezTo>
                <a:cubicBezTo>
                  <a:pt x="544761" y="803939"/>
                  <a:pt x="540638" y="803939"/>
                  <a:pt x="538576" y="801876"/>
                </a:cubicBezTo>
                <a:cubicBezTo>
                  <a:pt x="536514" y="799812"/>
                  <a:pt x="534452" y="797749"/>
                  <a:pt x="534452" y="795686"/>
                </a:cubicBezTo>
                <a:cubicBezTo>
                  <a:pt x="532390" y="791560"/>
                  <a:pt x="536514" y="791560"/>
                  <a:pt x="534452" y="789497"/>
                </a:cubicBezTo>
                <a:cubicBezTo>
                  <a:pt x="530328" y="789497"/>
                  <a:pt x="530328" y="783308"/>
                  <a:pt x="528266" y="781244"/>
                </a:cubicBezTo>
                <a:cubicBezTo>
                  <a:pt x="528266" y="779181"/>
                  <a:pt x="528266" y="775055"/>
                  <a:pt x="532390" y="775055"/>
                </a:cubicBezTo>
                <a:close/>
                <a:moveTo>
                  <a:pt x="643458" y="774604"/>
                </a:moveTo>
                <a:cubicBezTo>
                  <a:pt x="645004" y="774604"/>
                  <a:pt x="646549" y="775118"/>
                  <a:pt x="647579" y="777173"/>
                </a:cubicBezTo>
                <a:cubicBezTo>
                  <a:pt x="651701" y="781284"/>
                  <a:pt x="653761" y="789505"/>
                  <a:pt x="651701" y="795670"/>
                </a:cubicBezTo>
                <a:cubicBezTo>
                  <a:pt x="647579" y="808002"/>
                  <a:pt x="635215" y="812112"/>
                  <a:pt x="622851" y="816223"/>
                </a:cubicBezTo>
                <a:cubicBezTo>
                  <a:pt x="610487" y="816223"/>
                  <a:pt x="598123" y="812112"/>
                  <a:pt x="594002" y="799781"/>
                </a:cubicBezTo>
                <a:cubicBezTo>
                  <a:pt x="594002" y="799781"/>
                  <a:pt x="594002" y="797726"/>
                  <a:pt x="596063" y="797726"/>
                </a:cubicBezTo>
                <a:cubicBezTo>
                  <a:pt x="600184" y="799781"/>
                  <a:pt x="602245" y="803891"/>
                  <a:pt x="604305" y="803891"/>
                </a:cubicBezTo>
                <a:cubicBezTo>
                  <a:pt x="612548" y="810057"/>
                  <a:pt x="624912" y="810057"/>
                  <a:pt x="633155" y="805947"/>
                </a:cubicBezTo>
                <a:cubicBezTo>
                  <a:pt x="637276" y="801836"/>
                  <a:pt x="639337" y="799781"/>
                  <a:pt x="641397" y="795670"/>
                </a:cubicBezTo>
                <a:cubicBezTo>
                  <a:pt x="641397" y="791560"/>
                  <a:pt x="641397" y="787449"/>
                  <a:pt x="639337" y="787449"/>
                </a:cubicBezTo>
                <a:cubicBezTo>
                  <a:pt x="637276" y="789505"/>
                  <a:pt x="637276" y="793615"/>
                  <a:pt x="635215" y="793615"/>
                </a:cubicBezTo>
                <a:cubicBezTo>
                  <a:pt x="633155" y="793615"/>
                  <a:pt x="631094" y="795670"/>
                  <a:pt x="629033" y="793615"/>
                </a:cubicBezTo>
                <a:cubicBezTo>
                  <a:pt x="626973" y="791560"/>
                  <a:pt x="624912" y="789505"/>
                  <a:pt x="624912" y="787449"/>
                </a:cubicBezTo>
                <a:cubicBezTo>
                  <a:pt x="626973" y="783339"/>
                  <a:pt x="631094" y="783339"/>
                  <a:pt x="633155" y="781284"/>
                </a:cubicBezTo>
                <a:cubicBezTo>
                  <a:pt x="633155" y="777173"/>
                  <a:pt x="635215" y="775118"/>
                  <a:pt x="639337" y="775118"/>
                </a:cubicBezTo>
                <a:cubicBezTo>
                  <a:pt x="640367" y="775118"/>
                  <a:pt x="641913" y="774604"/>
                  <a:pt x="643458" y="774604"/>
                </a:cubicBezTo>
                <a:close/>
                <a:moveTo>
                  <a:pt x="295353" y="774340"/>
                </a:moveTo>
                <a:cubicBezTo>
                  <a:pt x="298441" y="774595"/>
                  <a:pt x="301014" y="776127"/>
                  <a:pt x="302043" y="779192"/>
                </a:cubicBezTo>
                <a:cubicBezTo>
                  <a:pt x="304101" y="779192"/>
                  <a:pt x="304101" y="777149"/>
                  <a:pt x="306159" y="777149"/>
                </a:cubicBezTo>
                <a:cubicBezTo>
                  <a:pt x="308218" y="777149"/>
                  <a:pt x="312335" y="775106"/>
                  <a:pt x="314393" y="777149"/>
                </a:cubicBezTo>
                <a:cubicBezTo>
                  <a:pt x="314393" y="779192"/>
                  <a:pt x="316451" y="781235"/>
                  <a:pt x="316451" y="781235"/>
                </a:cubicBezTo>
                <a:cubicBezTo>
                  <a:pt x="310276" y="785321"/>
                  <a:pt x="310276" y="785321"/>
                  <a:pt x="310276" y="785321"/>
                </a:cubicBezTo>
                <a:cubicBezTo>
                  <a:pt x="304101" y="783278"/>
                  <a:pt x="297926" y="785321"/>
                  <a:pt x="293809" y="787364"/>
                </a:cubicBezTo>
                <a:cubicBezTo>
                  <a:pt x="289692" y="789408"/>
                  <a:pt x="289692" y="793494"/>
                  <a:pt x="287634" y="797580"/>
                </a:cubicBezTo>
                <a:cubicBezTo>
                  <a:pt x="283517" y="797580"/>
                  <a:pt x="281459" y="799623"/>
                  <a:pt x="279401" y="797580"/>
                </a:cubicBezTo>
                <a:cubicBezTo>
                  <a:pt x="277342" y="793494"/>
                  <a:pt x="275284" y="791451"/>
                  <a:pt x="277342" y="787364"/>
                </a:cubicBezTo>
                <a:cubicBezTo>
                  <a:pt x="279401" y="783278"/>
                  <a:pt x="287634" y="789408"/>
                  <a:pt x="285576" y="783278"/>
                </a:cubicBezTo>
                <a:cubicBezTo>
                  <a:pt x="283517" y="781235"/>
                  <a:pt x="285576" y="779192"/>
                  <a:pt x="285576" y="777149"/>
                </a:cubicBezTo>
                <a:cubicBezTo>
                  <a:pt x="288663" y="775106"/>
                  <a:pt x="292265" y="774084"/>
                  <a:pt x="295353" y="774340"/>
                </a:cubicBezTo>
                <a:close/>
                <a:moveTo>
                  <a:pt x="464212" y="773830"/>
                </a:moveTo>
                <a:lnTo>
                  <a:pt x="465218" y="775592"/>
                </a:lnTo>
                <a:lnTo>
                  <a:pt x="464323" y="775055"/>
                </a:lnTo>
                <a:close/>
                <a:moveTo>
                  <a:pt x="369816" y="771071"/>
                </a:moveTo>
                <a:cubicBezTo>
                  <a:pt x="371860" y="773114"/>
                  <a:pt x="373905" y="773114"/>
                  <a:pt x="375949" y="775157"/>
                </a:cubicBezTo>
                <a:cubicBezTo>
                  <a:pt x="375949" y="777200"/>
                  <a:pt x="373905" y="779243"/>
                  <a:pt x="375949" y="779243"/>
                </a:cubicBezTo>
                <a:cubicBezTo>
                  <a:pt x="375949" y="781286"/>
                  <a:pt x="377993" y="779243"/>
                  <a:pt x="380038" y="779243"/>
                </a:cubicBezTo>
                <a:cubicBezTo>
                  <a:pt x="380038" y="781286"/>
                  <a:pt x="382082" y="783329"/>
                  <a:pt x="380038" y="785372"/>
                </a:cubicBezTo>
                <a:cubicBezTo>
                  <a:pt x="380038" y="785372"/>
                  <a:pt x="377993" y="787416"/>
                  <a:pt x="380038" y="787416"/>
                </a:cubicBezTo>
                <a:cubicBezTo>
                  <a:pt x="380038" y="789459"/>
                  <a:pt x="384127" y="789459"/>
                  <a:pt x="384127" y="791502"/>
                </a:cubicBezTo>
                <a:cubicBezTo>
                  <a:pt x="386171" y="797631"/>
                  <a:pt x="377993" y="795588"/>
                  <a:pt x="375949" y="797631"/>
                </a:cubicBezTo>
                <a:cubicBezTo>
                  <a:pt x="373905" y="797631"/>
                  <a:pt x="373905" y="793545"/>
                  <a:pt x="373905" y="791502"/>
                </a:cubicBezTo>
                <a:cubicBezTo>
                  <a:pt x="369816" y="789459"/>
                  <a:pt x="365727" y="787416"/>
                  <a:pt x="359594" y="787416"/>
                </a:cubicBezTo>
                <a:cubicBezTo>
                  <a:pt x="355505" y="787416"/>
                  <a:pt x="353460" y="791502"/>
                  <a:pt x="351416" y="789459"/>
                </a:cubicBezTo>
                <a:cubicBezTo>
                  <a:pt x="349371" y="787416"/>
                  <a:pt x="347327" y="785372"/>
                  <a:pt x="347327" y="783329"/>
                </a:cubicBezTo>
                <a:cubicBezTo>
                  <a:pt x="349371" y="781286"/>
                  <a:pt x="353460" y="783329"/>
                  <a:pt x="355505" y="781286"/>
                </a:cubicBezTo>
                <a:cubicBezTo>
                  <a:pt x="353460" y="779243"/>
                  <a:pt x="353460" y="777200"/>
                  <a:pt x="355505" y="775157"/>
                </a:cubicBezTo>
                <a:cubicBezTo>
                  <a:pt x="357549" y="775157"/>
                  <a:pt x="359594" y="773114"/>
                  <a:pt x="361638" y="775157"/>
                </a:cubicBezTo>
                <a:cubicBezTo>
                  <a:pt x="365727" y="775157"/>
                  <a:pt x="365727" y="771071"/>
                  <a:pt x="369816" y="771071"/>
                </a:cubicBezTo>
                <a:close/>
                <a:moveTo>
                  <a:pt x="552834" y="768747"/>
                </a:moveTo>
                <a:cubicBezTo>
                  <a:pt x="552834" y="772952"/>
                  <a:pt x="554826" y="777157"/>
                  <a:pt x="554826" y="779260"/>
                </a:cubicBezTo>
                <a:cubicBezTo>
                  <a:pt x="554826" y="781363"/>
                  <a:pt x="552834" y="781363"/>
                  <a:pt x="550842" y="781363"/>
                </a:cubicBezTo>
                <a:cubicBezTo>
                  <a:pt x="548850" y="781363"/>
                  <a:pt x="546858" y="779260"/>
                  <a:pt x="546858" y="777157"/>
                </a:cubicBezTo>
                <a:cubicBezTo>
                  <a:pt x="546858" y="775055"/>
                  <a:pt x="546858" y="775055"/>
                  <a:pt x="546858" y="775055"/>
                </a:cubicBezTo>
                <a:cubicBezTo>
                  <a:pt x="552834" y="768747"/>
                  <a:pt x="552834" y="768747"/>
                  <a:pt x="552834" y="768747"/>
                </a:cubicBezTo>
                <a:close/>
                <a:moveTo>
                  <a:pt x="394471" y="768747"/>
                </a:moveTo>
                <a:cubicBezTo>
                  <a:pt x="396463" y="768747"/>
                  <a:pt x="396463" y="770849"/>
                  <a:pt x="396463" y="772952"/>
                </a:cubicBezTo>
                <a:cubicBezTo>
                  <a:pt x="396463" y="772952"/>
                  <a:pt x="396463" y="772952"/>
                  <a:pt x="396463" y="775055"/>
                </a:cubicBezTo>
                <a:cubicBezTo>
                  <a:pt x="394471" y="772952"/>
                  <a:pt x="394471" y="770849"/>
                  <a:pt x="394471" y="768747"/>
                </a:cubicBezTo>
                <a:close/>
                <a:moveTo>
                  <a:pt x="665422" y="768306"/>
                </a:moveTo>
                <a:cubicBezTo>
                  <a:pt x="666852" y="768694"/>
                  <a:pt x="667996" y="771409"/>
                  <a:pt x="667996" y="772961"/>
                </a:cubicBezTo>
                <a:cubicBezTo>
                  <a:pt x="670029" y="777098"/>
                  <a:pt x="670029" y="783304"/>
                  <a:pt x="665962" y="787441"/>
                </a:cubicBezTo>
                <a:cubicBezTo>
                  <a:pt x="663929" y="791578"/>
                  <a:pt x="659862" y="793647"/>
                  <a:pt x="655795" y="793647"/>
                </a:cubicBezTo>
                <a:cubicBezTo>
                  <a:pt x="653761" y="789510"/>
                  <a:pt x="659862" y="789510"/>
                  <a:pt x="659862" y="787441"/>
                </a:cubicBezTo>
                <a:cubicBezTo>
                  <a:pt x="663929" y="785372"/>
                  <a:pt x="665962" y="781235"/>
                  <a:pt x="665962" y="777098"/>
                </a:cubicBezTo>
                <a:cubicBezTo>
                  <a:pt x="667996" y="775029"/>
                  <a:pt x="663929" y="772961"/>
                  <a:pt x="663929" y="768823"/>
                </a:cubicBezTo>
                <a:cubicBezTo>
                  <a:pt x="664437" y="768306"/>
                  <a:pt x="664946" y="768177"/>
                  <a:pt x="665422" y="768306"/>
                </a:cubicBezTo>
                <a:close/>
                <a:moveTo>
                  <a:pt x="460207" y="766821"/>
                </a:moveTo>
                <a:cubicBezTo>
                  <a:pt x="463294" y="765792"/>
                  <a:pt x="463809" y="767336"/>
                  <a:pt x="463809" y="769394"/>
                </a:cubicBezTo>
                <a:lnTo>
                  <a:pt x="464212" y="773830"/>
                </a:lnTo>
                <a:close/>
                <a:moveTo>
                  <a:pt x="466515" y="766755"/>
                </a:moveTo>
                <a:cubicBezTo>
                  <a:pt x="470609" y="766755"/>
                  <a:pt x="474704" y="766755"/>
                  <a:pt x="480846" y="766755"/>
                </a:cubicBezTo>
                <a:cubicBezTo>
                  <a:pt x="482893" y="772930"/>
                  <a:pt x="482893" y="772930"/>
                  <a:pt x="482893" y="772930"/>
                </a:cubicBezTo>
                <a:cubicBezTo>
                  <a:pt x="484940" y="777047"/>
                  <a:pt x="484940" y="777047"/>
                  <a:pt x="484940" y="777047"/>
                </a:cubicBezTo>
                <a:cubicBezTo>
                  <a:pt x="491082" y="781163"/>
                  <a:pt x="491082" y="781163"/>
                  <a:pt x="491082" y="781163"/>
                </a:cubicBezTo>
                <a:cubicBezTo>
                  <a:pt x="491082" y="783222"/>
                  <a:pt x="491082" y="787339"/>
                  <a:pt x="489035" y="787339"/>
                </a:cubicBezTo>
                <a:cubicBezTo>
                  <a:pt x="484940" y="787339"/>
                  <a:pt x="482893" y="787339"/>
                  <a:pt x="480846" y="785280"/>
                </a:cubicBezTo>
                <a:cubicBezTo>
                  <a:pt x="478799" y="783222"/>
                  <a:pt x="476751" y="779105"/>
                  <a:pt x="478799" y="777047"/>
                </a:cubicBezTo>
                <a:cubicBezTo>
                  <a:pt x="476751" y="774988"/>
                  <a:pt x="474704" y="779105"/>
                  <a:pt x="472657" y="777047"/>
                </a:cubicBezTo>
                <a:cubicBezTo>
                  <a:pt x="470609" y="777047"/>
                  <a:pt x="468562" y="774988"/>
                  <a:pt x="466515" y="772930"/>
                </a:cubicBezTo>
                <a:cubicBezTo>
                  <a:pt x="466515" y="770872"/>
                  <a:pt x="466515" y="768813"/>
                  <a:pt x="466515" y="766755"/>
                </a:cubicBezTo>
                <a:close/>
                <a:moveTo>
                  <a:pt x="449990" y="766755"/>
                </a:moveTo>
                <a:cubicBezTo>
                  <a:pt x="452057" y="766755"/>
                  <a:pt x="454125" y="766755"/>
                  <a:pt x="456192" y="766755"/>
                </a:cubicBezTo>
                <a:cubicBezTo>
                  <a:pt x="458260" y="772930"/>
                  <a:pt x="460327" y="781163"/>
                  <a:pt x="464462" y="783222"/>
                </a:cubicBezTo>
                <a:cubicBezTo>
                  <a:pt x="470665" y="785280"/>
                  <a:pt x="470665" y="785280"/>
                  <a:pt x="470665" y="785280"/>
                </a:cubicBezTo>
                <a:lnTo>
                  <a:pt x="476416" y="791006"/>
                </a:lnTo>
                <a:lnTo>
                  <a:pt x="476674" y="791522"/>
                </a:lnTo>
                <a:lnTo>
                  <a:pt x="476986" y="791574"/>
                </a:lnTo>
                <a:lnTo>
                  <a:pt x="483069" y="797631"/>
                </a:lnTo>
                <a:cubicBezTo>
                  <a:pt x="489272" y="797631"/>
                  <a:pt x="489272" y="797631"/>
                  <a:pt x="489272" y="797631"/>
                </a:cubicBezTo>
                <a:cubicBezTo>
                  <a:pt x="489272" y="799689"/>
                  <a:pt x="493407" y="805864"/>
                  <a:pt x="489272" y="807923"/>
                </a:cubicBezTo>
                <a:cubicBezTo>
                  <a:pt x="487204" y="807923"/>
                  <a:pt x="483069" y="807923"/>
                  <a:pt x="481002" y="805864"/>
                </a:cubicBezTo>
                <a:cubicBezTo>
                  <a:pt x="478935" y="805864"/>
                  <a:pt x="478935" y="801747"/>
                  <a:pt x="476867" y="801747"/>
                </a:cubicBezTo>
                <a:cubicBezTo>
                  <a:pt x="472732" y="803806"/>
                  <a:pt x="470665" y="805864"/>
                  <a:pt x="466530" y="801747"/>
                </a:cubicBezTo>
                <a:cubicBezTo>
                  <a:pt x="464462" y="799689"/>
                  <a:pt x="460327" y="795572"/>
                  <a:pt x="460327" y="791456"/>
                </a:cubicBezTo>
                <a:cubicBezTo>
                  <a:pt x="458260" y="789397"/>
                  <a:pt x="460327" y="787339"/>
                  <a:pt x="460327" y="785280"/>
                </a:cubicBezTo>
                <a:cubicBezTo>
                  <a:pt x="456192" y="783222"/>
                  <a:pt x="452057" y="783222"/>
                  <a:pt x="452057" y="779105"/>
                </a:cubicBezTo>
                <a:cubicBezTo>
                  <a:pt x="449990" y="777047"/>
                  <a:pt x="447923" y="772930"/>
                  <a:pt x="447923" y="768813"/>
                </a:cubicBezTo>
                <a:cubicBezTo>
                  <a:pt x="449990" y="768813"/>
                  <a:pt x="447923" y="766755"/>
                  <a:pt x="449990" y="766755"/>
                </a:cubicBezTo>
                <a:close/>
                <a:moveTo>
                  <a:pt x="509608" y="762771"/>
                </a:moveTo>
                <a:cubicBezTo>
                  <a:pt x="511666" y="762771"/>
                  <a:pt x="513725" y="762771"/>
                  <a:pt x="513725" y="764829"/>
                </a:cubicBezTo>
                <a:cubicBezTo>
                  <a:pt x="509608" y="771004"/>
                  <a:pt x="503433" y="775121"/>
                  <a:pt x="501374" y="783355"/>
                </a:cubicBezTo>
                <a:cubicBezTo>
                  <a:pt x="495199" y="791588"/>
                  <a:pt x="499316" y="801880"/>
                  <a:pt x="503433" y="808055"/>
                </a:cubicBezTo>
                <a:cubicBezTo>
                  <a:pt x="507550" y="812172"/>
                  <a:pt x="513725" y="816289"/>
                  <a:pt x="519900" y="812172"/>
                </a:cubicBezTo>
                <a:cubicBezTo>
                  <a:pt x="519900" y="812172"/>
                  <a:pt x="519900" y="810114"/>
                  <a:pt x="519900" y="810114"/>
                </a:cubicBezTo>
                <a:cubicBezTo>
                  <a:pt x="515783" y="810114"/>
                  <a:pt x="511666" y="810114"/>
                  <a:pt x="511666" y="805997"/>
                </a:cubicBezTo>
                <a:cubicBezTo>
                  <a:pt x="509608" y="803939"/>
                  <a:pt x="509608" y="799822"/>
                  <a:pt x="511666" y="797763"/>
                </a:cubicBezTo>
                <a:cubicBezTo>
                  <a:pt x="515783" y="795705"/>
                  <a:pt x="517842" y="793647"/>
                  <a:pt x="521958" y="793647"/>
                </a:cubicBezTo>
                <a:cubicBezTo>
                  <a:pt x="524017" y="795705"/>
                  <a:pt x="526075" y="797763"/>
                  <a:pt x="524017" y="799822"/>
                </a:cubicBezTo>
                <a:cubicBezTo>
                  <a:pt x="524017" y="801880"/>
                  <a:pt x="524017" y="801880"/>
                  <a:pt x="524017" y="803939"/>
                </a:cubicBezTo>
                <a:cubicBezTo>
                  <a:pt x="526075" y="803939"/>
                  <a:pt x="528133" y="801880"/>
                  <a:pt x="530192" y="803939"/>
                </a:cubicBezTo>
                <a:cubicBezTo>
                  <a:pt x="532250" y="805997"/>
                  <a:pt x="532250" y="810114"/>
                  <a:pt x="532250" y="812172"/>
                </a:cubicBezTo>
                <a:cubicBezTo>
                  <a:pt x="526075" y="820406"/>
                  <a:pt x="526075" y="820406"/>
                  <a:pt x="526075" y="820406"/>
                </a:cubicBezTo>
                <a:cubicBezTo>
                  <a:pt x="519900" y="824523"/>
                  <a:pt x="509608" y="820406"/>
                  <a:pt x="503433" y="818347"/>
                </a:cubicBezTo>
                <a:cubicBezTo>
                  <a:pt x="501374" y="816289"/>
                  <a:pt x="499316" y="814231"/>
                  <a:pt x="499316" y="812172"/>
                </a:cubicBezTo>
                <a:cubicBezTo>
                  <a:pt x="495199" y="810114"/>
                  <a:pt x="497258" y="805997"/>
                  <a:pt x="493141" y="803939"/>
                </a:cubicBezTo>
                <a:cubicBezTo>
                  <a:pt x="491082" y="799822"/>
                  <a:pt x="493141" y="795705"/>
                  <a:pt x="493141" y="791588"/>
                </a:cubicBezTo>
                <a:cubicBezTo>
                  <a:pt x="493141" y="779238"/>
                  <a:pt x="501374" y="768946"/>
                  <a:pt x="509608" y="762771"/>
                </a:cubicBezTo>
                <a:close/>
                <a:moveTo>
                  <a:pt x="139434" y="759784"/>
                </a:moveTo>
                <a:lnTo>
                  <a:pt x="142906" y="763992"/>
                </a:lnTo>
                <a:lnTo>
                  <a:pt x="155476" y="774363"/>
                </a:lnTo>
                <a:close/>
                <a:moveTo>
                  <a:pt x="384179" y="758787"/>
                </a:moveTo>
                <a:cubicBezTo>
                  <a:pt x="386171" y="758787"/>
                  <a:pt x="386171" y="762771"/>
                  <a:pt x="386171" y="764763"/>
                </a:cubicBezTo>
                <a:cubicBezTo>
                  <a:pt x="386171" y="764763"/>
                  <a:pt x="386171" y="762771"/>
                  <a:pt x="384179" y="760779"/>
                </a:cubicBezTo>
                <a:cubicBezTo>
                  <a:pt x="384179" y="760779"/>
                  <a:pt x="384179" y="758787"/>
                  <a:pt x="384179" y="758787"/>
                </a:cubicBezTo>
                <a:close/>
                <a:moveTo>
                  <a:pt x="314459" y="758787"/>
                </a:moveTo>
                <a:cubicBezTo>
                  <a:pt x="318443" y="760779"/>
                  <a:pt x="320435" y="762771"/>
                  <a:pt x="322427" y="764763"/>
                </a:cubicBezTo>
                <a:cubicBezTo>
                  <a:pt x="322427" y="766755"/>
                  <a:pt x="322427" y="766755"/>
                  <a:pt x="322427" y="768747"/>
                </a:cubicBezTo>
                <a:lnTo>
                  <a:pt x="318593" y="764913"/>
                </a:lnTo>
                <a:lnTo>
                  <a:pt x="318576" y="764708"/>
                </a:lnTo>
                <a:lnTo>
                  <a:pt x="318199" y="764519"/>
                </a:lnTo>
                <a:lnTo>
                  <a:pt x="314459" y="760779"/>
                </a:lnTo>
                <a:cubicBezTo>
                  <a:pt x="314459" y="758787"/>
                  <a:pt x="314459" y="758787"/>
                  <a:pt x="314459" y="758787"/>
                </a:cubicBezTo>
                <a:close/>
                <a:moveTo>
                  <a:pt x="297478" y="757977"/>
                </a:moveTo>
                <a:cubicBezTo>
                  <a:pt x="299022" y="758267"/>
                  <a:pt x="300565" y="760585"/>
                  <a:pt x="302109" y="760585"/>
                </a:cubicBezTo>
                <a:cubicBezTo>
                  <a:pt x="302109" y="762646"/>
                  <a:pt x="300051" y="762646"/>
                  <a:pt x="302109" y="764708"/>
                </a:cubicBezTo>
                <a:cubicBezTo>
                  <a:pt x="302109" y="764708"/>
                  <a:pt x="302109" y="764708"/>
                  <a:pt x="304167" y="764708"/>
                </a:cubicBezTo>
                <a:cubicBezTo>
                  <a:pt x="304167" y="760585"/>
                  <a:pt x="308284" y="762646"/>
                  <a:pt x="310343" y="760585"/>
                </a:cubicBezTo>
                <a:lnTo>
                  <a:pt x="318199" y="764519"/>
                </a:lnTo>
                <a:lnTo>
                  <a:pt x="318593" y="764913"/>
                </a:lnTo>
                <a:lnTo>
                  <a:pt x="318834" y="767799"/>
                </a:lnTo>
                <a:cubicBezTo>
                  <a:pt x="318576" y="768830"/>
                  <a:pt x="318576" y="769860"/>
                  <a:pt x="320635" y="770891"/>
                </a:cubicBezTo>
                <a:cubicBezTo>
                  <a:pt x="322693" y="768830"/>
                  <a:pt x="326810" y="770891"/>
                  <a:pt x="330927" y="772952"/>
                </a:cubicBezTo>
                <a:cubicBezTo>
                  <a:pt x="335043" y="772952"/>
                  <a:pt x="332985" y="777075"/>
                  <a:pt x="335043" y="779136"/>
                </a:cubicBezTo>
                <a:cubicBezTo>
                  <a:pt x="332985" y="779136"/>
                  <a:pt x="330927" y="779136"/>
                  <a:pt x="328868" y="779136"/>
                </a:cubicBezTo>
                <a:cubicBezTo>
                  <a:pt x="326810" y="779136"/>
                  <a:pt x="322693" y="781197"/>
                  <a:pt x="318576" y="781197"/>
                </a:cubicBezTo>
                <a:cubicBezTo>
                  <a:pt x="318576" y="777075"/>
                  <a:pt x="316518" y="775014"/>
                  <a:pt x="314459" y="775014"/>
                </a:cubicBezTo>
                <a:cubicBezTo>
                  <a:pt x="310343" y="770891"/>
                  <a:pt x="304167" y="777075"/>
                  <a:pt x="300051" y="772952"/>
                </a:cubicBezTo>
                <a:cubicBezTo>
                  <a:pt x="295934" y="772952"/>
                  <a:pt x="291817" y="770891"/>
                  <a:pt x="287700" y="772952"/>
                </a:cubicBezTo>
                <a:cubicBezTo>
                  <a:pt x="283584" y="775014"/>
                  <a:pt x="281525" y="779136"/>
                  <a:pt x="281525" y="783258"/>
                </a:cubicBezTo>
                <a:cubicBezTo>
                  <a:pt x="279467" y="783258"/>
                  <a:pt x="277408" y="785319"/>
                  <a:pt x="275350" y="787380"/>
                </a:cubicBezTo>
                <a:cubicBezTo>
                  <a:pt x="273292" y="791503"/>
                  <a:pt x="273292" y="795625"/>
                  <a:pt x="275350" y="797686"/>
                </a:cubicBezTo>
                <a:cubicBezTo>
                  <a:pt x="275350" y="797686"/>
                  <a:pt x="277408" y="799747"/>
                  <a:pt x="277408" y="799747"/>
                </a:cubicBezTo>
                <a:cubicBezTo>
                  <a:pt x="273292" y="801808"/>
                  <a:pt x="271233" y="805931"/>
                  <a:pt x="267116" y="805931"/>
                </a:cubicBezTo>
                <a:cubicBezTo>
                  <a:pt x="265058" y="805931"/>
                  <a:pt x="265058" y="801808"/>
                  <a:pt x="263000" y="799747"/>
                </a:cubicBezTo>
                <a:cubicBezTo>
                  <a:pt x="263000" y="795625"/>
                  <a:pt x="265058" y="793564"/>
                  <a:pt x="265058" y="791503"/>
                </a:cubicBezTo>
                <a:cubicBezTo>
                  <a:pt x="269175" y="789442"/>
                  <a:pt x="269175" y="789442"/>
                  <a:pt x="269175" y="789442"/>
                </a:cubicBezTo>
                <a:cubicBezTo>
                  <a:pt x="269175" y="787380"/>
                  <a:pt x="271233" y="783258"/>
                  <a:pt x="267116" y="781197"/>
                </a:cubicBezTo>
                <a:cubicBezTo>
                  <a:pt x="265058" y="779136"/>
                  <a:pt x="267116" y="777075"/>
                  <a:pt x="269175" y="775014"/>
                </a:cubicBezTo>
                <a:cubicBezTo>
                  <a:pt x="271233" y="768830"/>
                  <a:pt x="277408" y="770891"/>
                  <a:pt x="281525" y="770891"/>
                </a:cubicBezTo>
                <a:cubicBezTo>
                  <a:pt x="283584" y="766769"/>
                  <a:pt x="285642" y="762646"/>
                  <a:pt x="289759" y="760585"/>
                </a:cubicBezTo>
                <a:cubicBezTo>
                  <a:pt x="291817" y="760585"/>
                  <a:pt x="293875" y="760585"/>
                  <a:pt x="297992" y="760585"/>
                </a:cubicBezTo>
                <a:cubicBezTo>
                  <a:pt x="297992" y="758524"/>
                  <a:pt x="295934" y="758524"/>
                  <a:pt x="295934" y="758524"/>
                </a:cubicBezTo>
                <a:cubicBezTo>
                  <a:pt x="296449" y="758009"/>
                  <a:pt x="296963" y="757880"/>
                  <a:pt x="297478" y="757977"/>
                </a:cubicBezTo>
                <a:close/>
                <a:moveTo>
                  <a:pt x="373665" y="755757"/>
                </a:moveTo>
                <a:cubicBezTo>
                  <a:pt x="376995" y="756015"/>
                  <a:pt x="380069" y="757559"/>
                  <a:pt x="382118" y="760646"/>
                </a:cubicBezTo>
                <a:cubicBezTo>
                  <a:pt x="384168" y="762705"/>
                  <a:pt x="382118" y="766821"/>
                  <a:pt x="386217" y="768880"/>
                </a:cubicBezTo>
                <a:cubicBezTo>
                  <a:pt x="388266" y="766821"/>
                  <a:pt x="390315" y="768880"/>
                  <a:pt x="392365" y="770938"/>
                </a:cubicBezTo>
                <a:cubicBezTo>
                  <a:pt x="394414" y="775055"/>
                  <a:pt x="392365" y="777113"/>
                  <a:pt x="390315" y="779172"/>
                </a:cubicBezTo>
                <a:cubicBezTo>
                  <a:pt x="392365" y="781230"/>
                  <a:pt x="396463" y="781230"/>
                  <a:pt x="396463" y="783288"/>
                </a:cubicBezTo>
                <a:cubicBezTo>
                  <a:pt x="396463" y="787405"/>
                  <a:pt x="394414" y="789464"/>
                  <a:pt x="396463" y="793580"/>
                </a:cubicBezTo>
                <a:cubicBezTo>
                  <a:pt x="394414" y="793580"/>
                  <a:pt x="394414" y="795639"/>
                  <a:pt x="392365" y="795639"/>
                </a:cubicBezTo>
                <a:cubicBezTo>
                  <a:pt x="388266" y="793580"/>
                  <a:pt x="388266" y="793580"/>
                  <a:pt x="388266" y="793580"/>
                </a:cubicBezTo>
                <a:cubicBezTo>
                  <a:pt x="388266" y="791522"/>
                  <a:pt x="386217" y="787405"/>
                  <a:pt x="384168" y="785347"/>
                </a:cubicBezTo>
                <a:cubicBezTo>
                  <a:pt x="384168" y="783288"/>
                  <a:pt x="384168" y="781230"/>
                  <a:pt x="382118" y="779172"/>
                </a:cubicBezTo>
                <a:cubicBezTo>
                  <a:pt x="382118" y="779172"/>
                  <a:pt x="380069" y="777113"/>
                  <a:pt x="378020" y="777113"/>
                </a:cubicBezTo>
                <a:cubicBezTo>
                  <a:pt x="378020" y="772996"/>
                  <a:pt x="375971" y="770938"/>
                  <a:pt x="371872" y="768880"/>
                </a:cubicBezTo>
                <a:cubicBezTo>
                  <a:pt x="369823" y="768880"/>
                  <a:pt x="365725" y="770938"/>
                  <a:pt x="363675" y="770938"/>
                </a:cubicBezTo>
                <a:cubicBezTo>
                  <a:pt x="359577" y="770938"/>
                  <a:pt x="355478" y="770938"/>
                  <a:pt x="353429" y="772996"/>
                </a:cubicBezTo>
                <a:cubicBezTo>
                  <a:pt x="351380" y="777113"/>
                  <a:pt x="351380" y="781230"/>
                  <a:pt x="347281" y="781230"/>
                </a:cubicBezTo>
                <a:cubicBezTo>
                  <a:pt x="347281" y="785347"/>
                  <a:pt x="343183" y="783288"/>
                  <a:pt x="341134" y="781230"/>
                </a:cubicBezTo>
                <a:cubicBezTo>
                  <a:pt x="339084" y="781230"/>
                  <a:pt x="337035" y="779172"/>
                  <a:pt x="339084" y="777113"/>
                </a:cubicBezTo>
                <a:cubicBezTo>
                  <a:pt x="341134" y="775055"/>
                  <a:pt x="339084" y="772996"/>
                  <a:pt x="341134" y="770938"/>
                </a:cubicBezTo>
                <a:cubicBezTo>
                  <a:pt x="343183" y="770938"/>
                  <a:pt x="343183" y="766821"/>
                  <a:pt x="347281" y="768880"/>
                </a:cubicBezTo>
                <a:cubicBezTo>
                  <a:pt x="349331" y="768880"/>
                  <a:pt x="349331" y="766821"/>
                  <a:pt x="349331" y="764763"/>
                </a:cubicBezTo>
                <a:cubicBezTo>
                  <a:pt x="349331" y="762705"/>
                  <a:pt x="349331" y="760646"/>
                  <a:pt x="351380" y="760646"/>
                </a:cubicBezTo>
                <a:cubicBezTo>
                  <a:pt x="351380" y="758588"/>
                  <a:pt x="353429" y="758588"/>
                  <a:pt x="357528" y="758588"/>
                </a:cubicBezTo>
                <a:cubicBezTo>
                  <a:pt x="358552" y="758588"/>
                  <a:pt x="360089" y="759617"/>
                  <a:pt x="361370" y="760132"/>
                </a:cubicBezTo>
                <a:lnTo>
                  <a:pt x="363479" y="758719"/>
                </a:lnTo>
                <a:lnTo>
                  <a:pt x="363675" y="758588"/>
                </a:lnTo>
                <a:cubicBezTo>
                  <a:pt x="366749" y="756529"/>
                  <a:pt x="370335" y="755500"/>
                  <a:pt x="373665" y="755757"/>
                </a:cubicBezTo>
                <a:close/>
                <a:moveTo>
                  <a:pt x="608415" y="752000"/>
                </a:moveTo>
                <a:cubicBezTo>
                  <a:pt x="609315" y="752319"/>
                  <a:pt x="610087" y="753084"/>
                  <a:pt x="610602" y="754613"/>
                </a:cubicBezTo>
                <a:cubicBezTo>
                  <a:pt x="610602" y="756653"/>
                  <a:pt x="610602" y="760732"/>
                  <a:pt x="606485" y="762771"/>
                </a:cubicBezTo>
                <a:cubicBezTo>
                  <a:pt x="604426" y="758692"/>
                  <a:pt x="602368" y="756653"/>
                  <a:pt x="600310" y="752574"/>
                </a:cubicBezTo>
                <a:cubicBezTo>
                  <a:pt x="601853" y="754103"/>
                  <a:pt x="605713" y="751044"/>
                  <a:pt x="608415" y="752000"/>
                </a:cubicBezTo>
                <a:close/>
                <a:moveTo>
                  <a:pt x="461557" y="751947"/>
                </a:moveTo>
                <a:lnTo>
                  <a:pt x="461369" y="752230"/>
                </a:lnTo>
                <a:cubicBezTo>
                  <a:pt x="460787" y="752479"/>
                  <a:pt x="460207" y="752479"/>
                  <a:pt x="460207" y="752479"/>
                </a:cubicBezTo>
                <a:cubicBezTo>
                  <a:pt x="460207" y="752479"/>
                  <a:pt x="460207" y="752479"/>
                  <a:pt x="460207" y="752230"/>
                </a:cubicBezTo>
                <a:lnTo>
                  <a:pt x="460207" y="752015"/>
                </a:lnTo>
                <a:close/>
                <a:moveTo>
                  <a:pt x="680321" y="750487"/>
                </a:moveTo>
                <a:cubicBezTo>
                  <a:pt x="684527" y="750487"/>
                  <a:pt x="684527" y="754637"/>
                  <a:pt x="686629" y="756712"/>
                </a:cubicBezTo>
                <a:cubicBezTo>
                  <a:pt x="686629" y="758787"/>
                  <a:pt x="686629" y="758787"/>
                  <a:pt x="686629" y="758787"/>
                </a:cubicBezTo>
                <a:cubicBezTo>
                  <a:pt x="684527" y="754637"/>
                  <a:pt x="682424" y="752562"/>
                  <a:pt x="680321" y="750487"/>
                </a:cubicBezTo>
                <a:close/>
                <a:moveTo>
                  <a:pt x="674134" y="750487"/>
                </a:moveTo>
                <a:cubicBezTo>
                  <a:pt x="678239" y="750487"/>
                  <a:pt x="682343" y="754604"/>
                  <a:pt x="684396" y="758721"/>
                </a:cubicBezTo>
                <a:cubicBezTo>
                  <a:pt x="684396" y="760779"/>
                  <a:pt x="684396" y="762837"/>
                  <a:pt x="684396" y="764896"/>
                </a:cubicBezTo>
                <a:cubicBezTo>
                  <a:pt x="684396" y="766954"/>
                  <a:pt x="684396" y="766954"/>
                  <a:pt x="686448" y="766954"/>
                </a:cubicBezTo>
                <a:cubicBezTo>
                  <a:pt x="690553" y="773129"/>
                  <a:pt x="690553" y="773129"/>
                  <a:pt x="690553" y="773129"/>
                </a:cubicBezTo>
                <a:cubicBezTo>
                  <a:pt x="690553" y="775188"/>
                  <a:pt x="692605" y="777246"/>
                  <a:pt x="690553" y="779305"/>
                </a:cubicBezTo>
                <a:cubicBezTo>
                  <a:pt x="692605" y="783421"/>
                  <a:pt x="692605" y="787538"/>
                  <a:pt x="692605" y="789596"/>
                </a:cubicBezTo>
                <a:cubicBezTo>
                  <a:pt x="692605" y="791655"/>
                  <a:pt x="692605" y="793713"/>
                  <a:pt x="692605" y="793713"/>
                </a:cubicBezTo>
                <a:cubicBezTo>
                  <a:pt x="690553" y="791655"/>
                  <a:pt x="690553" y="791655"/>
                  <a:pt x="690553" y="791655"/>
                </a:cubicBezTo>
                <a:cubicBezTo>
                  <a:pt x="690553" y="787538"/>
                  <a:pt x="690553" y="783421"/>
                  <a:pt x="688500" y="781363"/>
                </a:cubicBezTo>
                <a:cubicBezTo>
                  <a:pt x="688500" y="781363"/>
                  <a:pt x="686448" y="781363"/>
                  <a:pt x="686448" y="781363"/>
                </a:cubicBezTo>
                <a:cubicBezTo>
                  <a:pt x="686448" y="783421"/>
                  <a:pt x="688500" y="783421"/>
                  <a:pt x="688500" y="785480"/>
                </a:cubicBezTo>
                <a:cubicBezTo>
                  <a:pt x="690553" y="787538"/>
                  <a:pt x="688500" y="791655"/>
                  <a:pt x="688500" y="793713"/>
                </a:cubicBezTo>
                <a:cubicBezTo>
                  <a:pt x="688500" y="799888"/>
                  <a:pt x="680291" y="797830"/>
                  <a:pt x="678239" y="801947"/>
                </a:cubicBezTo>
                <a:cubicBezTo>
                  <a:pt x="678239" y="804005"/>
                  <a:pt x="678239" y="806063"/>
                  <a:pt x="676186" y="808122"/>
                </a:cubicBezTo>
                <a:cubicBezTo>
                  <a:pt x="674134" y="808122"/>
                  <a:pt x="670029" y="812239"/>
                  <a:pt x="665925" y="810180"/>
                </a:cubicBezTo>
                <a:cubicBezTo>
                  <a:pt x="665925" y="808122"/>
                  <a:pt x="661820" y="808122"/>
                  <a:pt x="659767" y="808122"/>
                </a:cubicBezTo>
                <a:cubicBezTo>
                  <a:pt x="659767" y="810180"/>
                  <a:pt x="655663" y="812239"/>
                  <a:pt x="653610" y="812239"/>
                </a:cubicBezTo>
                <a:cubicBezTo>
                  <a:pt x="651558" y="812239"/>
                  <a:pt x="649506" y="810180"/>
                  <a:pt x="647453" y="808122"/>
                </a:cubicBezTo>
                <a:cubicBezTo>
                  <a:pt x="647453" y="801947"/>
                  <a:pt x="659767" y="810180"/>
                  <a:pt x="659767" y="801947"/>
                </a:cubicBezTo>
                <a:cubicBezTo>
                  <a:pt x="657715" y="801947"/>
                  <a:pt x="651558" y="804005"/>
                  <a:pt x="651558" y="799888"/>
                </a:cubicBezTo>
                <a:cubicBezTo>
                  <a:pt x="651558" y="795772"/>
                  <a:pt x="655663" y="795772"/>
                  <a:pt x="657715" y="795772"/>
                </a:cubicBezTo>
                <a:cubicBezTo>
                  <a:pt x="661820" y="795772"/>
                  <a:pt x="665925" y="791655"/>
                  <a:pt x="667977" y="791655"/>
                </a:cubicBezTo>
                <a:cubicBezTo>
                  <a:pt x="674134" y="785480"/>
                  <a:pt x="674134" y="777246"/>
                  <a:pt x="670029" y="769012"/>
                </a:cubicBezTo>
                <a:cubicBezTo>
                  <a:pt x="670029" y="766954"/>
                  <a:pt x="665925" y="764896"/>
                  <a:pt x="667977" y="762837"/>
                </a:cubicBezTo>
                <a:cubicBezTo>
                  <a:pt x="670029" y="762837"/>
                  <a:pt x="670029" y="758721"/>
                  <a:pt x="672082" y="758721"/>
                </a:cubicBezTo>
                <a:cubicBezTo>
                  <a:pt x="674134" y="758721"/>
                  <a:pt x="674134" y="760779"/>
                  <a:pt x="674134" y="762837"/>
                </a:cubicBezTo>
                <a:cubicBezTo>
                  <a:pt x="676186" y="764896"/>
                  <a:pt x="674134" y="766954"/>
                  <a:pt x="674134" y="766954"/>
                </a:cubicBezTo>
                <a:cubicBezTo>
                  <a:pt x="676186" y="769012"/>
                  <a:pt x="680291" y="769012"/>
                  <a:pt x="680291" y="771071"/>
                </a:cubicBezTo>
                <a:cubicBezTo>
                  <a:pt x="680291" y="773129"/>
                  <a:pt x="680291" y="775188"/>
                  <a:pt x="680291" y="777246"/>
                </a:cubicBezTo>
                <a:cubicBezTo>
                  <a:pt x="678239" y="779305"/>
                  <a:pt x="678239" y="779305"/>
                  <a:pt x="678239" y="779305"/>
                </a:cubicBezTo>
                <a:cubicBezTo>
                  <a:pt x="680291" y="781363"/>
                  <a:pt x="682343" y="783421"/>
                  <a:pt x="682343" y="787538"/>
                </a:cubicBezTo>
                <a:cubicBezTo>
                  <a:pt x="682343" y="789596"/>
                  <a:pt x="680291" y="791655"/>
                  <a:pt x="678239" y="793713"/>
                </a:cubicBezTo>
                <a:cubicBezTo>
                  <a:pt x="676186" y="795772"/>
                  <a:pt x="672082" y="791655"/>
                  <a:pt x="672082" y="795772"/>
                </a:cubicBezTo>
                <a:cubicBezTo>
                  <a:pt x="672082" y="797830"/>
                  <a:pt x="670029" y="799888"/>
                  <a:pt x="667977" y="801947"/>
                </a:cubicBezTo>
                <a:cubicBezTo>
                  <a:pt x="663872" y="801947"/>
                  <a:pt x="661820" y="799888"/>
                  <a:pt x="659767" y="797830"/>
                </a:cubicBezTo>
                <a:cubicBezTo>
                  <a:pt x="659767" y="797830"/>
                  <a:pt x="659767" y="799888"/>
                  <a:pt x="659767" y="799888"/>
                </a:cubicBezTo>
                <a:cubicBezTo>
                  <a:pt x="659767" y="804005"/>
                  <a:pt x="663872" y="804005"/>
                  <a:pt x="665925" y="804005"/>
                </a:cubicBezTo>
                <a:cubicBezTo>
                  <a:pt x="670029" y="804005"/>
                  <a:pt x="674134" y="801947"/>
                  <a:pt x="674134" y="797830"/>
                </a:cubicBezTo>
                <a:cubicBezTo>
                  <a:pt x="678239" y="795772"/>
                  <a:pt x="682343" y="793713"/>
                  <a:pt x="684396" y="789596"/>
                </a:cubicBezTo>
                <a:cubicBezTo>
                  <a:pt x="684396" y="785480"/>
                  <a:pt x="684396" y="781363"/>
                  <a:pt x="682343" y="779305"/>
                </a:cubicBezTo>
                <a:cubicBezTo>
                  <a:pt x="684396" y="777246"/>
                  <a:pt x="684396" y="773129"/>
                  <a:pt x="682343" y="769012"/>
                </a:cubicBezTo>
                <a:cubicBezTo>
                  <a:pt x="682343" y="766954"/>
                  <a:pt x="678239" y="766954"/>
                  <a:pt x="678239" y="764896"/>
                </a:cubicBezTo>
                <a:cubicBezTo>
                  <a:pt x="678239" y="760779"/>
                  <a:pt x="676186" y="758721"/>
                  <a:pt x="674134" y="756662"/>
                </a:cubicBezTo>
                <a:cubicBezTo>
                  <a:pt x="672082" y="756662"/>
                  <a:pt x="672082" y="754604"/>
                  <a:pt x="672082" y="752545"/>
                </a:cubicBezTo>
                <a:cubicBezTo>
                  <a:pt x="674134" y="752545"/>
                  <a:pt x="672082" y="750487"/>
                  <a:pt x="674134" y="750487"/>
                </a:cubicBezTo>
                <a:close/>
                <a:moveTo>
                  <a:pt x="579697" y="750487"/>
                </a:moveTo>
                <a:cubicBezTo>
                  <a:pt x="583796" y="750487"/>
                  <a:pt x="587896" y="750487"/>
                  <a:pt x="591995" y="752534"/>
                </a:cubicBezTo>
                <a:cubicBezTo>
                  <a:pt x="598144" y="754582"/>
                  <a:pt x="602244" y="758676"/>
                  <a:pt x="602244" y="764818"/>
                </a:cubicBezTo>
                <a:cubicBezTo>
                  <a:pt x="604294" y="773008"/>
                  <a:pt x="600194" y="777102"/>
                  <a:pt x="596095" y="781197"/>
                </a:cubicBezTo>
                <a:cubicBezTo>
                  <a:pt x="598144" y="785292"/>
                  <a:pt x="600194" y="789386"/>
                  <a:pt x="596095" y="793481"/>
                </a:cubicBezTo>
                <a:cubicBezTo>
                  <a:pt x="594045" y="797575"/>
                  <a:pt x="589946" y="797575"/>
                  <a:pt x="585846" y="799623"/>
                </a:cubicBezTo>
                <a:cubicBezTo>
                  <a:pt x="581747" y="799623"/>
                  <a:pt x="579697" y="797575"/>
                  <a:pt x="577647" y="795528"/>
                </a:cubicBezTo>
                <a:cubicBezTo>
                  <a:pt x="575597" y="793481"/>
                  <a:pt x="575597" y="789386"/>
                  <a:pt x="575597" y="787339"/>
                </a:cubicBezTo>
                <a:cubicBezTo>
                  <a:pt x="571498" y="787339"/>
                  <a:pt x="567399" y="789386"/>
                  <a:pt x="565349" y="787339"/>
                </a:cubicBezTo>
                <a:cubicBezTo>
                  <a:pt x="559200" y="783244"/>
                  <a:pt x="557150" y="777102"/>
                  <a:pt x="557150" y="770960"/>
                </a:cubicBezTo>
                <a:cubicBezTo>
                  <a:pt x="557150" y="764818"/>
                  <a:pt x="559200" y="758676"/>
                  <a:pt x="563299" y="754582"/>
                </a:cubicBezTo>
                <a:cubicBezTo>
                  <a:pt x="567399" y="756629"/>
                  <a:pt x="569448" y="758676"/>
                  <a:pt x="573548" y="756629"/>
                </a:cubicBezTo>
                <a:cubicBezTo>
                  <a:pt x="575597" y="754582"/>
                  <a:pt x="577647" y="752534"/>
                  <a:pt x="579697" y="750487"/>
                </a:cubicBezTo>
                <a:close/>
                <a:moveTo>
                  <a:pt x="559082" y="750487"/>
                </a:moveTo>
                <a:cubicBezTo>
                  <a:pt x="561134" y="750487"/>
                  <a:pt x="561134" y="750487"/>
                  <a:pt x="561134" y="752534"/>
                </a:cubicBezTo>
                <a:cubicBezTo>
                  <a:pt x="559082" y="756629"/>
                  <a:pt x="554977" y="762771"/>
                  <a:pt x="550872" y="766866"/>
                </a:cubicBezTo>
                <a:cubicBezTo>
                  <a:pt x="546768" y="770960"/>
                  <a:pt x="542663" y="775055"/>
                  <a:pt x="536506" y="773008"/>
                </a:cubicBezTo>
                <a:cubicBezTo>
                  <a:pt x="534453" y="773008"/>
                  <a:pt x="530349" y="770960"/>
                  <a:pt x="530349" y="766866"/>
                </a:cubicBezTo>
                <a:cubicBezTo>
                  <a:pt x="528296" y="764818"/>
                  <a:pt x="528296" y="768913"/>
                  <a:pt x="526244" y="768913"/>
                </a:cubicBezTo>
                <a:cubicBezTo>
                  <a:pt x="522139" y="768913"/>
                  <a:pt x="520087" y="766866"/>
                  <a:pt x="520087" y="766866"/>
                </a:cubicBezTo>
                <a:cubicBezTo>
                  <a:pt x="518035" y="764818"/>
                  <a:pt x="515982" y="764818"/>
                  <a:pt x="518035" y="762771"/>
                </a:cubicBezTo>
                <a:cubicBezTo>
                  <a:pt x="530349" y="758676"/>
                  <a:pt x="530349" y="758676"/>
                  <a:pt x="530349" y="758676"/>
                </a:cubicBezTo>
                <a:cubicBezTo>
                  <a:pt x="534453" y="762771"/>
                  <a:pt x="540610" y="760724"/>
                  <a:pt x="544715" y="758676"/>
                </a:cubicBezTo>
                <a:cubicBezTo>
                  <a:pt x="542663" y="760724"/>
                  <a:pt x="540610" y="762771"/>
                  <a:pt x="538558" y="764818"/>
                </a:cubicBezTo>
                <a:cubicBezTo>
                  <a:pt x="538558" y="766866"/>
                  <a:pt x="540610" y="768913"/>
                  <a:pt x="542663" y="768913"/>
                </a:cubicBezTo>
                <a:cubicBezTo>
                  <a:pt x="546768" y="768913"/>
                  <a:pt x="550872" y="762771"/>
                  <a:pt x="554977" y="760724"/>
                </a:cubicBezTo>
                <a:cubicBezTo>
                  <a:pt x="554977" y="758676"/>
                  <a:pt x="557029" y="756629"/>
                  <a:pt x="554977" y="756629"/>
                </a:cubicBezTo>
                <a:cubicBezTo>
                  <a:pt x="550872" y="756629"/>
                  <a:pt x="548820" y="758676"/>
                  <a:pt x="546768" y="758676"/>
                </a:cubicBezTo>
                <a:cubicBezTo>
                  <a:pt x="548820" y="754582"/>
                  <a:pt x="554977" y="752534"/>
                  <a:pt x="559082" y="750487"/>
                </a:cubicBezTo>
                <a:close/>
                <a:moveTo>
                  <a:pt x="614586" y="746171"/>
                </a:moveTo>
                <a:cubicBezTo>
                  <a:pt x="616644" y="746171"/>
                  <a:pt x="616644" y="748234"/>
                  <a:pt x="618702" y="748234"/>
                </a:cubicBezTo>
                <a:cubicBezTo>
                  <a:pt x="618702" y="752360"/>
                  <a:pt x="614586" y="754424"/>
                  <a:pt x="616644" y="756487"/>
                </a:cubicBezTo>
                <a:cubicBezTo>
                  <a:pt x="620761" y="754424"/>
                  <a:pt x="622819" y="754424"/>
                  <a:pt x="622819" y="758550"/>
                </a:cubicBezTo>
                <a:cubicBezTo>
                  <a:pt x="624877" y="760613"/>
                  <a:pt x="624877" y="762676"/>
                  <a:pt x="620761" y="764739"/>
                </a:cubicBezTo>
                <a:cubicBezTo>
                  <a:pt x="620761" y="766802"/>
                  <a:pt x="616644" y="764739"/>
                  <a:pt x="614586" y="766802"/>
                </a:cubicBezTo>
                <a:cubicBezTo>
                  <a:pt x="616644" y="768865"/>
                  <a:pt x="614586" y="772992"/>
                  <a:pt x="612527" y="772992"/>
                </a:cubicBezTo>
                <a:cubicBezTo>
                  <a:pt x="610469" y="775055"/>
                  <a:pt x="608410" y="772992"/>
                  <a:pt x="606352" y="772992"/>
                </a:cubicBezTo>
                <a:cubicBezTo>
                  <a:pt x="604294" y="770929"/>
                  <a:pt x="606352" y="768865"/>
                  <a:pt x="606352" y="766802"/>
                </a:cubicBezTo>
                <a:cubicBezTo>
                  <a:pt x="608410" y="764739"/>
                  <a:pt x="610469" y="762676"/>
                  <a:pt x="612527" y="758550"/>
                </a:cubicBezTo>
                <a:cubicBezTo>
                  <a:pt x="612527" y="756487"/>
                  <a:pt x="612527" y="752360"/>
                  <a:pt x="610469" y="750297"/>
                </a:cubicBezTo>
                <a:cubicBezTo>
                  <a:pt x="610469" y="748234"/>
                  <a:pt x="612527" y="746171"/>
                  <a:pt x="614586" y="746171"/>
                </a:cubicBezTo>
                <a:close/>
                <a:moveTo>
                  <a:pt x="618807" y="740195"/>
                </a:moveTo>
                <a:cubicBezTo>
                  <a:pt x="620870" y="740195"/>
                  <a:pt x="622933" y="742253"/>
                  <a:pt x="622933" y="744312"/>
                </a:cubicBezTo>
                <a:cubicBezTo>
                  <a:pt x="624996" y="746370"/>
                  <a:pt x="620870" y="750487"/>
                  <a:pt x="622933" y="750487"/>
                </a:cubicBezTo>
                <a:cubicBezTo>
                  <a:pt x="627059" y="752545"/>
                  <a:pt x="629122" y="756662"/>
                  <a:pt x="631186" y="758720"/>
                </a:cubicBezTo>
                <a:cubicBezTo>
                  <a:pt x="631186" y="762837"/>
                  <a:pt x="631186" y="766954"/>
                  <a:pt x="629122" y="769012"/>
                </a:cubicBezTo>
                <a:cubicBezTo>
                  <a:pt x="627059" y="771071"/>
                  <a:pt x="622933" y="773129"/>
                  <a:pt x="620870" y="773129"/>
                </a:cubicBezTo>
                <a:cubicBezTo>
                  <a:pt x="620870" y="777246"/>
                  <a:pt x="614681" y="779304"/>
                  <a:pt x="610554" y="781363"/>
                </a:cubicBezTo>
                <a:cubicBezTo>
                  <a:pt x="610554" y="781363"/>
                  <a:pt x="606428" y="781363"/>
                  <a:pt x="606428" y="779304"/>
                </a:cubicBezTo>
                <a:cubicBezTo>
                  <a:pt x="604365" y="779304"/>
                  <a:pt x="602302" y="777246"/>
                  <a:pt x="604365" y="775188"/>
                </a:cubicBezTo>
                <a:cubicBezTo>
                  <a:pt x="606428" y="775188"/>
                  <a:pt x="610554" y="777246"/>
                  <a:pt x="612617" y="777246"/>
                </a:cubicBezTo>
                <a:cubicBezTo>
                  <a:pt x="614681" y="775188"/>
                  <a:pt x="618807" y="773129"/>
                  <a:pt x="618807" y="769012"/>
                </a:cubicBezTo>
                <a:cubicBezTo>
                  <a:pt x="622933" y="769012"/>
                  <a:pt x="624996" y="764896"/>
                  <a:pt x="627059" y="762837"/>
                </a:cubicBezTo>
                <a:cubicBezTo>
                  <a:pt x="627059" y="758720"/>
                  <a:pt x="627059" y="756662"/>
                  <a:pt x="624996" y="754604"/>
                </a:cubicBezTo>
                <a:cubicBezTo>
                  <a:pt x="620870" y="752545"/>
                  <a:pt x="620870" y="752545"/>
                  <a:pt x="620870" y="752545"/>
                </a:cubicBezTo>
                <a:cubicBezTo>
                  <a:pt x="620870" y="748429"/>
                  <a:pt x="618807" y="744312"/>
                  <a:pt x="616744" y="742253"/>
                </a:cubicBezTo>
                <a:cubicBezTo>
                  <a:pt x="616744" y="742253"/>
                  <a:pt x="616744" y="740195"/>
                  <a:pt x="618807" y="740195"/>
                </a:cubicBezTo>
                <a:close/>
                <a:moveTo>
                  <a:pt x="181747" y="738715"/>
                </a:moveTo>
                <a:cubicBezTo>
                  <a:pt x="182772" y="738715"/>
                  <a:pt x="183797" y="739227"/>
                  <a:pt x="184821" y="740250"/>
                </a:cubicBezTo>
                <a:cubicBezTo>
                  <a:pt x="188921" y="746392"/>
                  <a:pt x="195070" y="754581"/>
                  <a:pt x="203269" y="752534"/>
                </a:cubicBezTo>
                <a:lnTo>
                  <a:pt x="208054" y="750145"/>
                </a:lnTo>
                <a:lnTo>
                  <a:pt x="209395" y="750487"/>
                </a:lnTo>
                <a:lnTo>
                  <a:pt x="211334" y="748506"/>
                </a:lnTo>
                <a:lnTo>
                  <a:pt x="219667" y="744345"/>
                </a:lnTo>
                <a:cubicBezTo>
                  <a:pt x="221717" y="746392"/>
                  <a:pt x="223766" y="744345"/>
                  <a:pt x="225816" y="746392"/>
                </a:cubicBezTo>
                <a:cubicBezTo>
                  <a:pt x="225816" y="748440"/>
                  <a:pt x="223766" y="750487"/>
                  <a:pt x="221717" y="750487"/>
                </a:cubicBezTo>
                <a:cubicBezTo>
                  <a:pt x="219667" y="750487"/>
                  <a:pt x="217617" y="750487"/>
                  <a:pt x="217617" y="752534"/>
                </a:cubicBezTo>
                <a:cubicBezTo>
                  <a:pt x="217617" y="754581"/>
                  <a:pt x="219667" y="756629"/>
                  <a:pt x="217617" y="758676"/>
                </a:cubicBezTo>
                <a:cubicBezTo>
                  <a:pt x="215567" y="758676"/>
                  <a:pt x="213517" y="758676"/>
                  <a:pt x="211468" y="758676"/>
                </a:cubicBezTo>
                <a:cubicBezTo>
                  <a:pt x="209418" y="758676"/>
                  <a:pt x="207368" y="756629"/>
                  <a:pt x="205319" y="756629"/>
                </a:cubicBezTo>
                <a:cubicBezTo>
                  <a:pt x="205319" y="758676"/>
                  <a:pt x="203269" y="762771"/>
                  <a:pt x="199170" y="762771"/>
                </a:cubicBezTo>
                <a:cubicBezTo>
                  <a:pt x="197120" y="762771"/>
                  <a:pt x="195070" y="760723"/>
                  <a:pt x="195070" y="758676"/>
                </a:cubicBezTo>
                <a:cubicBezTo>
                  <a:pt x="193020" y="758676"/>
                  <a:pt x="195070" y="754581"/>
                  <a:pt x="193020" y="754581"/>
                </a:cubicBezTo>
                <a:cubicBezTo>
                  <a:pt x="190970" y="756629"/>
                  <a:pt x="188921" y="754581"/>
                  <a:pt x="186871" y="754581"/>
                </a:cubicBezTo>
                <a:cubicBezTo>
                  <a:pt x="184821" y="754581"/>
                  <a:pt x="184821" y="752534"/>
                  <a:pt x="184821" y="748440"/>
                </a:cubicBezTo>
                <a:cubicBezTo>
                  <a:pt x="184821" y="748440"/>
                  <a:pt x="186871" y="746392"/>
                  <a:pt x="182772" y="744345"/>
                </a:cubicBezTo>
                <a:cubicBezTo>
                  <a:pt x="180722" y="746392"/>
                  <a:pt x="178672" y="744345"/>
                  <a:pt x="178672" y="742298"/>
                </a:cubicBezTo>
                <a:cubicBezTo>
                  <a:pt x="178672" y="742298"/>
                  <a:pt x="178672" y="740250"/>
                  <a:pt x="178672" y="740250"/>
                </a:cubicBezTo>
                <a:cubicBezTo>
                  <a:pt x="179697" y="739227"/>
                  <a:pt x="180722" y="738715"/>
                  <a:pt x="181747" y="738715"/>
                </a:cubicBezTo>
                <a:close/>
                <a:moveTo>
                  <a:pt x="191678" y="737738"/>
                </a:moveTo>
                <a:cubicBezTo>
                  <a:pt x="194072" y="738618"/>
                  <a:pt x="195604" y="742140"/>
                  <a:pt x="197137" y="742140"/>
                </a:cubicBezTo>
                <a:cubicBezTo>
                  <a:pt x="199180" y="746313"/>
                  <a:pt x="203266" y="746313"/>
                  <a:pt x="207352" y="746313"/>
                </a:cubicBezTo>
                <a:cubicBezTo>
                  <a:pt x="209395" y="746313"/>
                  <a:pt x="213481" y="737966"/>
                  <a:pt x="215524" y="744226"/>
                </a:cubicBezTo>
                <a:lnTo>
                  <a:pt x="211334" y="748506"/>
                </a:lnTo>
                <a:lnTo>
                  <a:pt x="208054" y="750145"/>
                </a:lnTo>
                <a:lnTo>
                  <a:pt x="193050" y="746313"/>
                </a:lnTo>
                <a:cubicBezTo>
                  <a:pt x="193050" y="744226"/>
                  <a:pt x="188964" y="742140"/>
                  <a:pt x="188964" y="737966"/>
                </a:cubicBezTo>
                <a:cubicBezTo>
                  <a:pt x="189986" y="737444"/>
                  <a:pt x="190880" y="737444"/>
                  <a:pt x="191678" y="737738"/>
                </a:cubicBezTo>
                <a:close/>
                <a:moveTo>
                  <a:pt x="170433" y="735879"/>
                </a:moveTo>
                <a:cubicBezTo>
                  <a:pt x="172485" y="735879"/>
                  <a:pt x="174537" y="737949"/>
                  <a:pt x="176590" y="737949"/>
                </a:cubicBezTo>
                <a:cubicBezTo>
                  <a:pt x="176590" y="740019"/>
                  <a:pt x="174537" y="742089"/>
                  <a:pt x="176590" y="744160"/>
                </a:cubicBezTo>
                <a:cubicBezTo>
                  <a:pt x="176590" y="746230"/>
                  <a:pt x="180695" y="746230"/>
                  <a:pt x="180695" y="748300"/>
                </a:cubicBezTo>
                <a:cubicBezTo>
                  <a:pt x="180695" y="752440"/>
                  <a:pt x="182747" y="754510"/>
                  <a:pt x="184799" y="756580"/>
                </a:cubicBezTo>
                <a:cubicBezTo>
                  <a:pt x="186851" y="758650"/>
                  <a:pt x="188904" y="758650"/>
                  <a:pt x="190956" y="758650"/>
                </a:cubicBezTo>
                <a:cubicBezTo>
                  <a:pt x="190956" y="760720"/>
                  <a:pt x="195061" y="762791"/>
                  <a:pt x="197113" y="764861"/>
                </a:cubicBezTo>
                <a:cubicBezTo>
                  <a:pt x="201218" y="764861"/>
                  <a:pt x="205323" y="762791"/>
                  <a:pt x="207375" y="760720"/>
                </a:cubicBezTo>
                <a:cubicBezTo>
                  <a:pt x="211480" y="762791"/>
                  <a:pt x="213532" y="762791"/>
                  <a:pt x="217637" y="760720"/>
                </a:cubicBezTo>
                <a:cubicBezTo>
                  <a:pt x="219689" y="758650"/>
                  <a:pt x="221741" y="756580"/>
                  <a:pt x="221741" y="754510"/>
                </a:cubicBezTo>
                <a:cubicBezTo>
                  <a:pt x="223794" y="752440"/>
                  <a:pt x="227898" y="752440"/>
                  <a:pt x="227898" y="748300"/>
                </a:cubicBezTo>
                <a:cubicBezTo>
                  <a:pt x="227898" y="744160"/>
                  <a:pt x="232003" y="744160"/>
                  <a:pt x="234056" y="744160"/>
                </a:cubicBezTo>
                <a:cubicBezTo>
                  <a:pt x="234056" y="748300"/>
                  <a:pt x="236108" y="750370"/>
                  <a:pt x="234056" y="752440"/>
                </a:cubicBezTo>
                <a:cubicBezTo>
                  <a:pt x="232003" y="756580"/>
                  <a:pt x="227898" y="756580"/>
                  <a:pt x="223794" y="756580"/>
                </a:cubicBezTo>
                <a:cubicBezTo>
                  <a:pt x="221741" y="758650"/>
                  <a:pt x="223794" y="762791"/>
                  <a:pt x="221741" y="764861"/>
                </a:cubicBezTo>
                <a:cubicBezTo>
                  <a:pt x="217637" y="764861"/>
                  <a:pt x="215584" y="766931"/>
                  <a:pt x="211480" y="764861"/>
                </a:cubicBezTo>
                <a:cubicBezTo>
                  <a:pt x="207375" y="762791"/>
                  <a:pt x="207375" y="769001"/>
                  <a:pt x="203270" y="769001"/>
                </a:cubicBezTo>
                <a:cubicBezTo>
                  <a:pt x="203270" y="771071"/>
                  <a:pt x="199166" y="769001"/>
                  <a:pt x="197113" y="769001"/>
                </a:cubicBezTo>
                <a:cubicBezTo>
                  <a:pt x="193008" y="769001"/>
                  <a:pt x="190956" y="764861"/>
                  <a:pt x="188904" y="762791"/>
                </a:cubicBezTo>
                <a:cubicBezTo>
                  <a:pt x="184799" y="760720"/>
                  <a:pt x="182747" y="760720"/>
                  <a:pt x="178642" y="760720"/>
                </a:cubicBezTo>
                <a:cubicBezTo>
                  <a:pt x="176590" y="756580"/>
                  <a:pt x="174537" y="752440"/>
                  <a:pt x="176590" y="750370"/>
                </a:cubicBezTo>
                <a:cubicBezTo>
                  <a:pt x="178642" y="744160"/>
                  <a:pt x="172485" y="746230"/>
                  <a:pt x="170433" y="742089"/>
                </a:cubicBezTo>
                <a:cubicBezTo>
                  <a:pt x="170433" y="740019"/>
                  <a:pt x="168380" y="735879"/>
                  <a:pt x="170433" y="735879"/>
                </a:cubicBezTo>
                <a:close/>
                <a:moveTo>
                  <a:pt x="618775" y="723595"/>
                </a:moveTo>
                <a:cubicBezTo>
                  <a:pt x="620830" y="723595"/>
                  <a:pt x="622885" y="723595"/>
                  <a:pt x="622885" y="725664"/>
                </a:cubicBezTo>
                <a:cubicBezTo>
                  <a:pt x="622885" y="727732"/>
                  <a:pt x="620830" y="731869"/>
                  <a:pt x="618775" y="731869"/>
                </a:cubicBezTo>
                <a:cubicBezTo>
                  <a:pt x="616720" y="731869"/>
                  <a:pt x="614665" y="731869"/>
                  <a:pt x="614665" y="733938"/>
                </a:cubicBezTo>
                <a:cubicBezTo>
                  <a:pt x="616720" y="738075"/>
                  <a:pt x="612609" y="742213"/>
                  <a:pt x="610554" y="746350"/>
                </a:cubicBezTo>
                <a:cubicBezTo>
                  <a:pt x="604389" y="748418"/>
                  <a:pt x="600278" y="750487"/>
                  <a:pt x="594112" y="750487"/>
                </a:cubicBezTo>
                <a:cubicBezTo>
                  <a:pt x="590002" y="748418"/>
                  <a:pt x="585891" y="748418"/>
                  <a:pt x="581781" y="746350"/>
                </a:cubicBezTo>
                <a:cubicBezTo>
                  <a:pt x="579726" y="746350"/>
                  <a:pt x="579726" y="744281"/>
                  <a:pt x="579726" y="744281"/>
                </a:cubicBezTo>
                <a:cubicBezTo>
                  <a:pt x="583836" y="742213"/>
                  <a:pt x="585891" y="740144"/>
                  <a:pt x="590002" y="740144"/>
                </a:cubicBezTo>
                <a:cubicBezTo>
                  <a:pt x="592057" y="740144"/>
                  <a:pt x="594112" y="740144"/>
                  <a:pt x="596168" y="738075"/>
                </a:cubicBezTo>
                <a:cubicBezTo>
                  <a:pt x="596168" y="740144"/>
                  <a:pt x="596168" y="740144"/>
                  <a:pt x="596168" y="740144"/>
                </a:cubicBezTo>
                <a:cubicBezTo>
                  <a:pt x="596168" y="742213"/>
                  <a:pt x="594112" y="740144"/>
                  <a:pt x="592057" y="742213"/>
                </a:cubicBezTo>
                <a:cubicBezTo>
                  <a:pt x="590002" y="742213"/>
                  <a:pt x="587947" y="742213"/>
                  <a:pt x="587947" y="744281"/>
                </a:cubicBezTo>
                <a:cubicBezTo>
                  <a:pt x="585891" y="748418"/>
                  <a:pt x="592057" y="746350"/>
                  <a:pt x="592057" y="748418"/>
                </a:cubicBezTo>
                <a:cubicBezTo>
                  <a:pt x="598223" y="748418"/>
                  <a:pt x="604389" y="748418"/>
                  <a:pt x="606444" y="742213"/>
                </a:cubicBezTo>
                <a:cubicBezTo>
                  <a:pt x="606444" y="740144"/>
                  <a:pt x="604389" y="740144"/>
                  <a:pt x="602333" y="738075"/>
                </a:cubicBezTo>
                <a:cubicBezTo>
                  <a:pt x="604389" y="736007"/>
                  <a:pt x="610554" y="733938"/>
                  <a:pt x="610554" y="729801"/>
                </a:cubicBezTo>
                <a:cubicBezTo>
                  <a:pt x="614665" y="727732"/>
                  <a:pt x="616720" y="725664"/>
                  <a:pt x="618775" y="723595"/>
                </a:cubicBezTo>
                <a:close/>
                <a:moveTo>
                  <a:pt x="295298" y="722641"/>
                </a:moveTo>
                <a:cubicBezTo>
                  <a:pt x="295940" y="722448"/>
                  <a:pt x="296710" y="722706"/>
                  <a:pt x="297737" y="723737"/>
                </a:cubicBezTo>
                <a:cubicBezTo>
                  <a:pt x="297737" y="723737"/>
                  <a:pt x="299790" y="723737"/>
                  <a:pt x="299790" y="725800"/>
                </a:cubicBezTo>
                <a:cubicBezTo>
                  <a:pt x="299790" y="727864"/>
                  <a:pt x="301844" y="729927"/>
                  <a:pt x="299790" y="731990"/>
                </a:cubicBezTo>
                <a:cubicBezTo>
                  <a:pt x="297737" y="734053"/>
                  <a:pt x="293630" y="738179"/>
                  <a:pt x="291576" y="738179"/>
                </a:cubicBezTo>
                <a:cubicBezTo>
                  <a:pt x="289523" y="736116"/>
                  <a:pt x="287469" y="738179"/>
                  <a:pt x="283362" y="738179"/>
                </a:cubicBezTo>
                <a:cubicBezTo>
                  <a:pt x="281309" y="738179"/>
                  <a:pt x="283362" y="740243"/>
                  <a:pt x="283362" y="742306"/>
                </a:cubicBezTo>
                <a:cubicBezTo>
                  <a:pt x="279255" y="744369"/>
                  <a:pt x="277202" y="748495"/>
                  <a:pt x="273095" y="748495"/>
                </a:cubicBezTo>
                <a:cubicBezTo>
                  <a:pt x="268988" y="748495"/>
                  <a:pt x="264881" y="746432"/>
                  <a:pt x="262828" y="744369"/>
                </a:cubicBezTo>
                <a:cubicBezTo>
                  <a:pt x="262828" y="740243"/>
                  <a:pt x="258721" y="744369"/>
                  <a:pt x="258721" y="744369"/>
                </a:cubicBezTo>
                <a:cubicBezTo>
                  <a:pt x="252560" y="744369"/>
                  <a:pt x="248453" y="742306"/>
                  <a:pt x="246400" y="740243"/>
                </a:cubicBezTo>
                <a:cubicBezTo>
                  <a:pt x="246400" y="736116"/>
                  <a:pt x="250507" y="736116"/>
                  <a:pt x="250507" y="734053"/>
                </a:cubicBezTo>
                <a:cubicBezTo>
                  <a:pt x="252560" y="734053"/>
                  <a:pt x="252560" y="731990"/>
                  <a:pt x="254614" y="731990"/>
                </a:cubicBezTo>
                <a:cubicBezTo>
                  <a:pt x="256667" y="734053"/>
                  <a:pt x="260774" y="736116"/>
                  <a:pt x="264881" y="736116"/>
                </a:cubicBezTo>
                <a:cubicBezTo>
                  <a:pt x="268988" y="736116"/>
                  <a:pt x="271041" y="731990"/>
                  <a:pt x="275148" y="731990"/>
                </a:cubicBezTo>
                <a:cubicBezTo>
                  <a:pt x="281309" y="734053"/>
                  <a:pt x="285416" y="731990"/>
                  <a:pt x="289523" y="727864"/>
                </a:cubicBezTo>
                <a:cubicBezTo>
                  <a:pt x="292603" y="727864"/>
                  <a:pt x="293373" y="723222"/>
                  <a:pt x="295298" y="722641"/>
                </a:cubicBezTo>
                <a:close/>
                <a:moveTo>
                  <a:pt x="289149" y="719426"/>
                </a:moveTo>
                <a:cubicBezTo>
                  <a:pt x="289757" y="719141"/>
                  <a:pt x="290526" y="719141"/>
                  <a:pt x="291552" y="719648"/>
                </a:cubicBezTo>
                <a:cubicBezTo>
                  <a:pt x="291552" y="721677"/>
                  <a:pt x="291552" y="723706"/>
                  <a:pt x="289501" y="725735"/>
                </a:cubicBezTo>
                <a:cubicBezTo>
                  <a:pt x="287450" y="727764"/>
                  <a:pt x="283349" y="729792"/>
                  <a:pt x="279248" y="729792"/>
                </a:cubicBezTo>
                <a:cubicBezTo>
                  <a:pt x="275147" y="727764"/>
                  <a:pt x="275147" y="727764"/>
                  <a:pt x="275147" y="727764"/>
                </a:cubicBezTo>
                <a:cubicBezTo>
                  <a:pt x="271046" y="731821"/>
                  <a:pt x="264894" y="735879"/>
                  <a:pt x="258742" y="731821"/>
                </a:cubicBezTo>
                <a:cubicBezTo>
                  <a:pt x="258742" y="731821"/>
                  <a:pt x="256692" y="729792"/>
                  <a:pt x="256692" y="727764"/>
                </a:cubicBezTo>
                <a:cubicBezTo>
                  <a:pt x="256692" y="725735"/>
                  <a:pt x="258742" y="729792"/>
                  <a:pt x="260793" y="729792"/>
                </a:cubicBezTo>
                <a:cubicBezTo>
                  <a:pt x="264894" y="731821"/>
                  <a:pt x="268995" y="729792"/>
                  <a:pt x="273096" y="725735"/>
                </a:cubicBezTo>
                <a:cubicBezTo>
                  <a:pt x="277198" y="727764"/>
                  <a:pt x="281299" y="725735"/>
                  <a:pt x="285400" y="723706"/>
                </a:cubicBezTo>
                <a:cubicBezTo>
                  <a:pt x="286938" y="723706"/>
                  <a:pt x="287322" y="720282"/>
                  <a:pt x="289149" y="719426"/>
                </a:cubicBezTo>
                <a:close/>
                <a:moveTo>
                  <a:pt x="636209" y="718645"/>
                </a:moveTo>
                <a:cubicBezTo>
                  <a:pt x="640821" y="718645"/>
                  <a:pt x="645432" y="719670"/>
                  <a:pt x="649532" y="721722"/>
                </a:cubicBezTo>
                <a:cubicBezTo>
                  <a:pt x="661830" y="725824"/>
                  <a:pt x="670029" y="738132"/>
                  <a:pt x="670029" y="750440"/>
                </a:cubicBezTo>
                <a:cubicBezTo>
                  <a:pt x="670029" y="758645"/>
                  <a:pt x="665930" y="764798"/>
                  <a:pt x="661830" y="768901"/>
                </a:cubicBezTo>
                <a:cubicBezTo>
                  <a:pt x="657731" y="770952"/>
                  <a:pt x="653632" y="775055"/>
                  <a:pt x="649532" y="773004"/>
                </a:cubicBezTo>
                <a:cubicBezTo>
                  <a:pt x="645432" y="773004"/>
                  <a:pt x="641333" y="770952"/>
                  <a:pt x="641333" y="766850"/>
                </a:cubicBezTo>
                <a:cubicBezTo>
                  <a:pt x="639283" y="764798"/>
                  <a:pt x="641333" y="762747"/>
                  <a:pt x="643383" y="760696"/>
                </a:cubicBezTo>
                <a:cubicBezTo>
                  <a:pt x="641333" y="758645"/>
                  <a:pt x="641333" y="754542"/>
                  <a:pt x="641333" y="752491"/>
                </a:cubicBezTo>
                <a:cubicBezTo>
                  <a:pt x="643383" y="748388"/>
                  <a:pt x="647482" y="746337"/>
                  <a:pt x="651582" y="746337"/>
                </a:cubicBezTo>
                <a:cubicBezTo>
                  <a:pt x="653632" y="746337"/>
                  <a:pt x="655681" y="748388"/>
                  <a:pt x="655681" y="752491"/>
                </a:cubicBezTo>
                <a:cubicBezTo>
                  <a:pt x="657731" y="754542"/>
                  <a:pt x="653632" y="758645"/>
                  <a:pt x="653632" y="760696"/>
                </a:cubicBezTo>
                <a:cubicBezTo>
                  <a:pt x="657731" y="762747"/>
                  <a:pt x="657731" y="758645"/>
                  <a:pt x="661830" y="756593"/>
                </a:cubicBezTo>
                <a:cubicBezTo>
                  <a:pt x="661830" y="752491"/>
                  <a:pt x="663880" y="746337"/>
                  <a:pt x="661830" y="742234"/>
                </a:cubicBezTo>
                <a:cubicBezTo>
                  <a:pt x="661830" y="740183"/>
                  <a:pt x="661830" y="740183"/>
                  <a:pt x="661830" y="740183"/>
                </a:cubicBezTo>
                <a:cubicBezTo>
                  <a:pt x="657731" y="731978"/>
                  <a:pt x="645432" y="725824"/>
                  <a:pt x="637234" y="723773"/>
                </a:cubicBezTo>
                <a:cubicBezTo>
                  <a:pt x="633134" y="723773"/>
                  <a:pt x="629035" y="723773"/>
                  <a:pt x="624935" y="723773"/>
                </a:cubicBezTo>
                <a:cubicBezTo>
                  <a:pt x="624935" y="723773"/>
                  <a:pt x="622885" y="723773"/>
                  <a:pt x="622885" y="721722"/>
                </a:cubicBezTo>
                <a:cubicBezTo>
                  <a:pt x="626985" y="719670"/>
                  <a:pt x="631597" y="718645"/>
                  <a:pt x="636209" y="718645"/>
                </a:cubicBezTo>
                <a:close/>
                <a:moveTo>
                  <a:pt x="275189" y="709319"/>
                </a:moveTo>
                <a:cubicBezTo>
                  <a:pt x="277252" y="709319"/>
                  <a:pt x="279315" y="713451"/>
                  <a:pt x="281378" y="713451"/>
                </a:cubicBezTo>
                <a:cubicBezTo>
                  <a:pt x="283441" y="713451"/>
                  <a:pt x="285505" y="715517"/>
                  <a:pt x="287568" y="717582"/>
                </a:cubicBezTo>
                <a:cubicBezTo>
                  <a:pt x="285505" y="721714"/>
                  <a:pt x="283441" y="721714"/>
                  <a:pt x="281378" y="723780"/>
                </a:cubicBezTo>
                <a:cubicBezTo>
                  <a:pt x="277252" y="723780"/>
                  <a:pt x="275189" y="723780"/>
                  <a:pt x="273126" y="721714"/>
                </a:cubicBezTo>
                <a:cubicBezTo>
                  <a:pt x="271063" y="721714"/>
                  <a:pt x="271063" y="723780"/>
                  <a:pt x="269000" y="725845"/>
                </a:cubicBezTo>
                <a:cubicBezTo>
                  <a:pt x="266936" y="727911"/>
                  <a:pt x="264873" y="727911"/>
                  <a:pt x="262810" y="727911"/>
                </a:cubicBezTo>
                <a:cubicBezTo>
                  <a:pt x="260747" y="727911"/>
                  <a:pt x="258684" y="725845"/>
                  <a:pt x="258684" y="723780"/>
                </a:cubicBezTo>
                <a:cubicBezTo>
                  <a:pt x="258684" y="715517"/>
                  <a:pt x="258684" y="715517"/>
                  <a:pt x="258684" y="715517"/>
                </a:cubicBezTo>
                <a:cubicBezTo>
                  <a:pt x="264873" y="715517"/>
                  <a:pt x="271063" y="715517"/>
                  <a:pt x="275189" y="709319"/>
                </a:cubicBezTo>
                <a:close/>
                <a:moveTo>
                  <a:pt x="731781" y="703011"/>
                </a:moveTo>
                <a:cubicBezTo>
                  <a:pt x="731781" y="703011"/>
                  <a:pt x="733773" y="703011"/>
                  <a:pt x="733773" y="705077"/>
                </a:cubicBezTo>
                <a:cubicBezTo>
                  <a:pt x="731781" y="707143"/>
                  <a:pt x="731781" y="709208"/>
                  <a:pt x="731781" y="711274"/>
                </a:cubicBezTo>
                <a:cubicBezTo>
                  <a:pt x="731781" y="713340"/>
                  <a:pt x="731781" y="717472"/>
                  <a:pt x="733773" y="719537"/>
                </a:cubicBezTo>
                <a:cubicBezTo>
                  <a:pt x="733773" y="719537"/>
                  <a:pt x="733773" y="719537"/>
                  <a:pt x="733773" y="721603"/>
                </a:cubicBezTo>
                <a:cubicBezTo>
                  <a:pt x="731781" y="721603"/>
                  <a:pt x="729789" y="717472"/>
                  <a:pt x="729789" y="717472"/>
                </a:cubicBezTo>
                <a:cubicBezTo>
                  <a:pt x="727797" y="711274"/>
                  <a:pt x="727797" y="707143"/>
                  <a:pt x="731781" y="703011"/>
                </a:cubicBezTo>
                <a:close/>
                <a:moveTo>
                  <a:pt x="791398" y="701019"/>
                </a:moveTo>
                <a:cubicBezTo>
                  <a:pt x="795572" y="701019"/>
                  <a:pt x="797659" y="703078"/>
                  <a:pt x="801832" y="703078"/>
                </a:cubicBezTo>
                <a:cubicBezTo>
                  <a:pt x="801832" y="705136"/>
                  <a:pt x="797659" y="707195"/>
                  <a:pt x="797659" y="709253"/>
                </a:cubicBezTo>
                <a:cubicBezTo>
                  <a:pt x="795572" y="711311"/>
                  <a:pt x="793485" y="711311"/>
                  <a:pt x="791398" y="711311"/>
                </a:cubicBezTo>
                <a:cubicBezTo>
                  <a:pt x="787225" y="711311"/>
                  <a:pt x="787225" y="707195"/>
                  <a:pt x="787225" y="705136"/>
                </a:cubicBezTo>
                <a:cubicBezTo>
                  <a:pt x="787225" y="703078"/>
                  <a:pt x="789312" y="701019"/>
                  <a:pt x="791398" y="701019"/>
                </a:cubicBezTo>
                <a:close/>
                <a:moveTo>
                  <a:pt x="723629" y="692719"/>
                </a:moveTo>
                <a:cubicBezTo>
                  <a:pt x="723629" y="692719"/>
                  <a:pt x="725657" y="692719"/>
                  <a:pt x="725657" y="692719"/>
                </a:cubicBezTo>
                <a:cubicBezTo>
                  <a:pt x="727686" y="694781"/>
                  <a:pt x="729715" y="698905"/>
                  <a:pt x="729715" y="700967"/>
                </a:cubicBezTo>
                <a:cubicBezTo>
                  <a:pt x="725657" y="705091"/>
                  <a:pt x="725657" y="713338"/>
                  <a:pt x="727686" y="719524"/>
                </a:cubicBezTo>
                <a:cubicBezTo>
                  <a:pt x="731744" y="723648"/>
                  <a:pt x="731744" y="723648"/>
                  <a:pt x="731744" y="723648"/>
                </a:cubicBezTo>
                <a:cubicBezTo>
                  <a:pt x="731744" y="727771"/>
                  <a:pt x="733773" y="731895"/>
                  <a:pt x="729715" y="731895"/>
                </a:cubicBezTo>
                <a:cubicBezTo>
                  <a:pt x="725657" y="731895"/>
                  <a:pt x="723629" y="731895"/>
                  <a:pt x="721600" y="729833"/>
                </a:cubicBezTo>
                <a:cubicBezTo>
                  <a:pt x="721600" y="727771"/>
                  <a:pt x="721600" y="723648"/>
                  <a:pt x="721600" y="721586"/>
                </a:cubicBezTo>
                <a:cubicBezTo>
                  <a:pt x="719571" y="719524"/>
                  <a:pt x="719571" y="721586"/>
                  <a:pt x="717542" y="721586"/>
                </a:cubicBezTo>
                <a:cubicBezTo>
                  <a:pt x="715513" y="719524"/>
                  <a:pt x="715513" y="715400"/>
                  <a:pt x="715513" y="711276"/>
                </a:cubicBezTo>
                <a:cubicBezTo>
                  <a:pt x="715513" y="709214"/>
                  <a:pt x="717542" y="705091"/>
                  <a:pt x="719571" y="705091"/>
                </a:cubicBezTo>
                <a:cubicBezTo>
                  <a:pt x="721600" y="703029"/>
                  <a:pt x="719571" y="703029"/>
                  <a:pt x="719571" y="700967"/>
                </a:cubicBezTo>
                <a:cubicBezTo>
                  <a:pt x="719571" y="696843"/>
                  <a:pt x="721600" y="694781"/>
                  <a:pt x="723629" y="692719"/>
                </a:cubicBezTo>
                <a:close/>
                <a:moveTo>
                  <a:pt x="663970" y="692719"/>
                </a:moveTo>
                <a:cubicBezTo>
                  <a:pt x="666004" y="692719"/>
                  <a:pt x="668037" y="696828"/>
                  <a:pt x="668037" y="696828"/>
                </a:cubicBezTo>
                <a:lnTo>
                  <a:pt x="668037" y="704618"/>
                </a:lnTo>
                <a:lnTo>
                  <a:pt x="667817" y="705172"/>
                </a:lnTo>
                <a:lnTo>
                  <a:pt x="664479" y="707099"/>
                </a:lnTo>
                <a:cubicBezTo>
                  <a:pt x="663462" y="707613"/>
                  <a:pt x="662954" y="708126"/>
                  <a:pt x="663970" y="709153"/>
                </a:cubicBezTo>
                <a:lnTo>
                  <a:pt x="666994" y="715263"/>
                </a:lnTo>
                <a:lnTo>
                  <a:pt x="667412" y="718212"/>
                </a:lnTo>
                <a:lnTo>
                  <a:pt x="661937" y="725587"/>
                </a:lnTo>
                <a:cubicBezTo>
                  <a:pt x="657870" y="723533"/>
                  <a:pt x="655836" y="721479"/>
                  <a:pt x="653803" y="719425"/>
                </a:cubicBezTo>
                <a:cubicBezTo>
                  <a:pt x="655836" y="715316"/>
                  <a:pt x="655836" y="709153"/>
                  <a:pt x="653803" y="705045"/>
                </a:cubicBezTo>
                <a:cubicBezTo>
                  <a:pt x="653803" y="702991"/>
                  <a:pt x="651769" y="702991"/>
                  <a:pt x="653803" y="700936"/>
                </a:cubicBezTo>
                <a:cubicBezTo>
                  <a:pt x="655836" y="698882"/>
                  <a:pt x="659903" y="694774"/>
                  <a:pt x="663970" y="692719"/>
                </a:cubicBezTo>
                <a:close/>
                <a:moveTo>
                  <a:pt x="787014" y="692528"/>
                </a:moveTo>
                <a:cubicBezTo>
                  <a:pt x="788819" y="693300"/>
                  <a:pt x="790367" y="694844"/>
                  <a:pt x="791398" y="696902"/>
                </a:cubicBezTo>
                <a:cubicBezTo>
                  <a:pt x="789335" y="698961"/>
                  <a:pt x="785209" y="698961"/>
                  <a:pt x="785209" y="703078"/>
                </a:cubicBezTo>
                <a:cubicBezTo>
                  <a:pt x="785209" y="705136"/>
                  <a:pt x="785209" y="709253"/>
                  <a:pt x="787272" y="713370"/>
                </a:cubicBezTo>
                <a:cubicBezTo>
                  <a:pt x="789335" y="713370"/>
                  <a:pt x="791398" y="715428"/>
                  <a:pt x="793462" y="715428"/>
                </a:cubicBezTo>
                <a:cubicBezTo>
                  <a:pt x="795525" y="715428"/>
                  <a:pt x="795525" y="717487"/>
                  <a:pt x="793462" y="717487"/>
                </a:cubicBezTo>
                <a:cubicBezTo>
                  <a:pt x="793462" y="721603"/>
                  <a:pt x="787272" y="721603"/>
                  <a:pt x="785209" y="721603"/>
                </a:cubicBezTo>
                <a:cubicBezTo>
                  <a:pt x="783146" y="721603"/>
                  <a:pt x="781083" y="719545"/>
                  <a:pt x="779020" y="717487"/>
                </a:cubicBezTo>
                <a:cubicBezTo>
                  <a:pt x="779020" y="717487"/>
                  <a:pt x="781083" y="715428"/>
                  <a:pt x="779020" y="715428"/>
                </a:cubicBezTo>
                <a:cubicBezTo>
                  <a:pt x="779020" y="713370"/>
                  <a:pt x="776956" y="717487"/>
                  <a:pt x="774893" y="715428"/>
                </a:cubicBezTo>
                <a:cubicBezTo>
                  <a:pt x="772830" y="715428"/>
                  <a:pt x="770767" y="715428"/>
                  <a:pt x="768704" y="713370"/>
                </a:cubicBezTo>
                <a:cubicBezTo>
                  <a:pt x="766641" y="711311"/>
                  <a:pt x="768704" y="709253"/>
                  <a:pt x="768704" y="707195"/>
                </a:cubicBezTo>
                <a:cubicBezTo>
                  <a:pt x="768704" y="705136"/>
                  <a:pt x="770767" y="703078"/>
                  <a:pt x="772830" y="701019"/>
                </a:cubicBezTo>
                <a:cubicBezTo>
                  <a:pt x="774893" y="701019"/>
                  <a:pt x="776956" y="703078"/>
                  <a:pt x="776956" y="701019"/>
                </a:cubicBezTo>
                <a:cubicBezTo>
                  <a:pt x="776956" y="696902"/>
                  <a:pt x="776956" y="694844"/>
                  <a:pt x="781083" y="692786"/>
                </a:cubicBezTo>
                <a:cubicBezTo>
                  <a:pt x="783146" y="691757"/>
                  <a:pt x="785209" y="691757"/>
                  <a:pt x="787014" y="692528"/>
                </a:cubicBezTo>
                <a:close/>
                <a:moveTo>
                  <a:pt x="686629" y="690727"/>
                </a:moveTo>
                <a:lnTo>
                  <a:pt x="686961" y="690727"/>
                </a:lnTo>
                <a:lnTo>
                  <a:pt x="686961" y="691060"/>
                </a:lnTo>
                <a:lnTo>
                  <a:pt x="686629" y="691060"/>
                </a:lnTo>
                <a:close/>
                <a:moveTo>
                  <a:pt x="246400" y="690727"/>
                </a:moveTo>
                <a:cubicBezTo>
                  <a:pt x="250517" y="690727"/>
                  <a:pt x="250517" y="694844"/>
                  <a:pt x="252575" y="694844"/>
                </a:cubicBezTo>
                <a:cubicBezTo>
                  <a:pt x="254633" y="701019"/>
                  <a:pt x="256692" y="705136"/>
                  <a:pt x="256692" y="711311"/>
                </a:cubicBezTo>
                <a:cubicBezTo>
                  <a:pt x="256692" y="717487"/>
                  <a:pt x="254633" y="723662"/>
                  <a:pt x="252575" y="729837"/>
                </a:cubicBezTo>
                <a:cubicBezTo>
                  <a:pt x="246400" y="738070"/>
                  <a:pt x="234049" y="742187"/>
                  <a:pt x="223757" y="742187"/>
                </a:cubicBezTo>
                <a:cubicBezTo>
                  <a:pt x="217582" y="742187"/>
                  <a:pt x="209349" y="738070"/>
                  <a:pt x="207290" y="729837"/>
                </a:cubicBezTo>
                <a:cubicBezTo>
                  <a:pt x="205232" y="727778"/>
                  <a:pt x="207290" y="723662"/>
                  <a:pt x="209349" y="719545"/>
                </a:cubicBezTo>
                <a:cubicBezTo>
                  <a:pt x="211407" y="719545"/>
                  <a:pt x="213466" y="715428"/>
                  <a:pt x="215524" y="717487"/>
                </a:cubicBezTo>
                <a:cubicBezTo>
                  <a:pt x="217582" y="717487"/>
                  <a:pt x="219641" y="717487"/>
                  <a:pt x="219641" y="715428"/>
                </a:cubicBezTo>
                <a:cubicBezTo>
                  <a:pt x="221699" y="713370"/>
                  <a:pt x="223757" y="713370"/>
                  <a:pt x="225816" y="715428"/>
                </a:cubicBezTo>
                <a:cubicBezTo>
                  <a:pt x="227874" y="715428"/>
                  <a:pt x="231991" y="717487"/>
                  <a:pt x="231991" y="721603"/>
                </a:cubicBezTo>
                <a:cubicBezTo>
                  <a:pt x="231991" y="723662"/>
                  <a:pt x="229933" y="725720"/>
                  <a:pt x="229933" y="727778"/>
                </a:cubicBezTo>
                <a:cubicBezTo>
                  <a:pt x="227874" y="727778"/>
                  <a:pt x="225816" y="729837"/>
                  <a:pt x="225816" y="727778"/>
                </a:cubicBezTo>
                <a:cubicBezTo>
                  <a:pt x="225816" y="727778"/>
                  <a:pt x="225816" y="727778"/>
                  <a:pt x="223757" y="727778"/>
                </a:cubicBezTo>
                <a:cubicBezTo>
                  <a:pt x="221699" y="727778"/>
                  <a:pt x="219641" y="727778"/>
                  <a:pt x="219641" y="729837"/>
                </a:cubicBezTo>
                <a:cubicBezTo>
                  <a:pt x="221699" y="733954"/>
                  <a:pt x="225816" y="733954"/>
                  <a:pt x="227874" y="733954"/>
                </a:cubicBezTo>
                <a:cubicBezTo>
                  <a:pt x="236108" y="733954"/>
                  <a:pt x="244342" y="727778"/>
                  <a:pt x="248458" y="719545"/>
                </a:cubicBezTo>
                <a:cubicBezTo>
                  <a:pt x="252575" y="711311"/>
                  <a:pt x="252575" y="701019"/>
                  <a:pt x="246400" y="692786"/>
                </a:cubicBezTo>
                <a:cubicBezTo>
                  <a:pt x="246400" y="692786"/>
                  <a:pt x="246400" y="690727"/>
                  <a:pt x="246400" y="690727"/>
                </a:cubicBezTo>
                <a:close/>
                <a:moveTo>
                  <a:pt x="668203" y="688735"/>
                </a:moveTo>
                <a:cubicBezTo>
                  <a:pt x="672298" y="690797"/>
                  <a:pt x="672298" y="696983"/>
                  <a:pt x="674345" y="699045"/>
                </a:cubicBezTo>
                <a:cubicBezTo>
                  <a:pt x="674345" y="703169"/>
                  <a:pt x="672298" y="707292"/>
                  <a:pt x="670251" y="707292"/>
                </a:cubicBezTo>
                <a:cubicBezTo>
                  <a:pt x="672298" y="713478"/>
                  <a:pt x="672298" y="719664"/>
                  <a:pt x="670251" y="723787"/>
                </a:cubicBezTo>
                <a:cubicBezTo>
                  <a:pt x="668203" y="725849"/>
                  <a:pt x="666156" y="727911"/>
                  <a:pt x="664109" y="727911"/>
                </a:cubicBezTo>
                <a:cubicBezTo>
                  <a:pt x="662061" y="725849"/>
                  <a:pt x="668203" y="725849"/>
                  <a:pt x="668203" y="723787"/>
                </a:cubicBezTo>
                <a:lnTo>
                  <a:pt x="667412" y="718212"/>
                </a:lnTo>
                <a:lnTo>
                  <a:pt x="668037" y="717370"/>
                </a:lnTo>
                <a:lnTo>
                  <a:pt x="666994" y="715263"/>
                </a:lnTo>
                <a:lnTo>
                  <a:pt x="666156" y="709354"/>
                </a:lnTo>
                <a:lnTo>
                  <a:pt x="667817" y="705172"/>
                </a:lnTo>
                <a:lnTo>
                  <a:pt x="668037" y="705045"/>
                </a:lnTo>
                <a:lnTo>
                  <a:pt x="668037" y="704618"/>
                </a:lnTo>
                <a:lnTo>
                  <a:pt x="670251" y="699045"/>
                </a:lnTo>
                <a:cubicBezTo>
                  <a:pt x="670251" y="694921"/>
                  <a:pt x="668203" y="692859"/>
                  <a:pt x="666156" y="690797"/>
                </a:cubicBezTo>
                <a:cubicBezTo>
                  <a:pt x="666156" y="690797"/>
                  <a:pt x="668203" y="688735"/>
                  <a:pt x="668203" y="688735"/>
                </a:cubicBezTo>
                <a:close/>
                <a:moveTo>
                  <a:pt x="189014" y="686743"/>
                </a:moveTo>
                <a:cubicBezTo>
                  <a:pt x="193098" y="686743"/>
                  <a:pt x="191056" y="690848"/>
                  <a:pt x="193098" y="692901"/>
                </a:cubicBezTo>
                <a:cubicBezTo>
                  <a:pt x="195139" y="694953"/>
                  <a:pt x="197181" y="697005"/>
                  <a:pt x="199223" y="697005"/>
                </a:cubicBezTo>
                <a:cubicBezTo>
                  <a:pt x="201265" y="699058"/>
                  <a:pt x="203307" y="701110"/>
                  <a:pt x="205348" y="701110"/>
                </a:cubicBezTo>
                <a:cubicBezTo>
                  <a:pt x="209432" y="703162"/>
                  <a:pt x="213516" y="701110"/>
                  <a:pt x="215557" y="697005"/>
                </a:cubicBezTo>
                <a:cubicBezTo>
                  <a:pt x="215557" y="694953"/>
                  <a:pt x="217599" y="697005"/>
                  <a:pt x="219641" y="697005"/>
                </a:cubicBezTo>
                <a:cubicBezTo>
                  <a:pt x="221683" y="694953"/>
                  <a:pt x="223724" y="692901"/>
                  <a:pt x="223724" y="690848"/>
                </a:cubicBezTo>
                <a:cubicBezTo>
                  <a:pt x="223724" y="688796"/>
                  <a:pt x="223724" y="686743"/>
                  <a:pt x="227808" y="686743"/>
                </a:cubicBezTo>
                <a:cubicBezTo>
                  <a:pt x="227808" y="686743"/>
                  <a:pt x="227808" y="690848"/>
                  <a:pt x="227808" y="690848"/>
                </a:cubicBezTo>
                <a:cubicBezTo>
                  <a:pt x="227808" y="692901"/>
                  <a:pt x="227808" y="694953"/>
                  <a:pt x="227808" y="697005"/>
                </a:cubicBezTo>
                <a:cubicBezTo>
                  <a:pt x="223724" y="701110"/>
                  <a:pt x="221683" y="701110"/>
                  <a:pt x="217599" y="701110"/>
                </a:cubicBezTo>
                <a:cubicBezTo>
                  <a:pt x="215557" y="701110"/>
                  <a:pt x="217599" y="703162"/>
                  <a:pt x="217599" y="703162"/>
                </a:cubicBezTo>
                <a:cubicBezTo>
                  <a:pt x="215557" y="707267"/>
                  <a:pt x="211474" y="709319"/>
                  <a:pt x="207390" y="709319"/>
                </a:cubicBezTo>
                <a:cubicBezTo>
                  <a:pt x="203307" y="709319"/>
                  <a:pt x="201265" y="705214"/>
                  <a:pt x="199223" y="703162"/>
                </a:cubicBezTo>
                <a:cubicBezTo>
                  <a:pt x="197181" y="701110"/>
                  <a:pt x="199223" y="699058"/>
                  <a:pt x="195139" y="697005"/>
                </a:cubicBezTo>
                <a:cubicBezTo>
                  <a:pt x="193098" y="699058"/>
                  <a:pt x="191056" y="697005"/>
                  <a:pt x="189014" y="694953"/>
                </a:cubicBezTo>
                <a:cubicBezTo>
                  <a:pt x="189014" y="692901"/>
                  <a:pt x="186972" y="692901"/>
                  <a:pt x="186972" y="690848"/>
                </a:cubicBezTo>
                <a:cubicBezTo>
                  <a:pt x="189014" y="688796"/>
                  <a:pt x="189014" y="686743"/>
                  <a:pt x="189014" y="686743"/>
                </a:cubicBezTo>
                <a:close/>
                <a:moveTo>
                  <a:pt x="201146" y="684419"/>
                </a:moveTo>
                <a:lnTo>
                  <a:pt x="205134" y="686431"/>
                </a:lnTo>
                <a:lnTo>
                  <a:pt x="205287" y="686743"/>
                </a:lnTo>
                <a:lnTo>
                  <a:pt x="205597" y="686664"/>
                </a:lnTo>
                <a:lnTo>
                  <a:pt x="209420" y="688593"/>
                </a:lnTo>
                <a:cubicBezTo>
                  <a:pt x="211489" y="688593"/>
                  <a:pt x="215626" y="686506"/>
                  <a:pt x="217695" y="684419"/>
                </a:cubicBezTo>
                <a:cubicBezTo>
                  <a:pt x="219763" y="684419"/>
                  <a:pt x="219763" y="686506"/>
                  <a:pt x="221832" y="686506"/>
                </a:cubicBezTo>
                <a:cubicBezTo>
                  <a:pt x="221832" y="688593"/>
                  <a:pt x="221832" y="692767"/>
                  <a:pt x="219763" y="692767"/>
                </a:cubicBezTo>
                <a:cubicBezTo>
                  <a:pt x="217695" y="694854"/>
                  <a:pt x="213558" y="688593"/>
                  <a:pt x="211489" y="694854"/>
                </a:cubicBezTo>
                <a:cubicBezTo>
                  <a:pt x="213558" y="696940"/>
                  <a:pt x="211489" y="696940"/>
                  <a:pt x="209420" y="699027"/>
                </a:cubicBezTo>
                <a:cubicBezTo>
                  <a:pt x="207352" y="699027"/>
                  <a:pt x="205283" y="699027"/>
                  <a:pt x="203215" y="696940"/>
                </a:cubicBezTo>
                <a:cubicBezTo>
                  <a:pt x="203215" y="694854"/>
                  <a:pt x="203215" y="692767"/>
                  <a:pt x="201146" y="692767"/>
                </a:cubicBezTo>
                <a:cubicBezTo>
                  <a:pt x="201146" y="692767"/>
                  <a:pt x="197009" y="692767"/>
                  <a:pt x="197009" y="692767"/>
                </a:cubicBezTo>
                <a:cubicBezTo>
                  <a:pt x="194940" y="690680"/>
                  <a:pt x="194940" y="688593"/>
                  <a:pt x="194940" y="686506"/>
                </a:cubicBezTo>
                <a:cubicBezTo>
                  <a:pt x="197009" y="686506"/>
                  <a:pt x="199078" y="684419"/>
                  <a:pt x="201146" y="684419"/>
                </a:cubicBezTo>
                <a:close/>
                <a:moveTo>
                  <a:pt x="135301" y="684419"/>
                </a:moveTo>
                <a:cubicBezTo>
                  <a:pt x="135301" y="684419"/>
                  <a:pt x="137353" y="684419"/>
                  <a:pt x="137353" y="686488"/>
                </a:cubicBezTo>
                <a:cubicBezTo>
                  <a:pt x="135301" y="690625"/>
                  <a:pt x="137353" y="694762"/>
                  <a:pt x="139405" y="696831"/>
                </a:cubicBezTo>
                <a:cubicBezTo>
                  <a:pt x="143510" y="700968"/>
                  <a:pt x="147615" y="703037"/>
                  <a:pt x="151720" y="705106"/>
                </a:cubicBezTo>
                <a:cubicBezTo>
                  <a:pt x="153772" y="705106"/>
                  <a:pt x="153772" y="707174"/>
                  <a:pt x="151720" y="707174"/>
                </a:cubicBezTo>
                <a:cubicBezTo>
                  <a:pt x="145563" y="711311"/>
                  <a:pt x="139405" y="705106"/>
                  <a:pt x="133248" y="700968"/>
                </a:cubicBezTo>
                <a:cubicBezTo>
                  <a:pt x="131196" y="696831"/>
                  <a:pt x="131196" y="692694"/>
                  <a:pt x="131196" y="688557"/>
                </a:cubicBezTo>
                <a:cubicBezTo>
                  <a:pt x="131196" y="686488"/>
                  <a:pt x="131196" y="684419"/>
                  <a:pt x="135301" y="684419"/>
                </a:cubicBezTo>
                <a:close/>
                <a:moveTo>
                  <a:pt x="163730" y="683451"/>
                </a:moveTo>
                <a:cubicBezTo>
                  <a:pt x="164372" y="683259"/>
                  <a:pt x="165143" y="683515"/>
                  <a:pt x="166171" y="684542"/>
                </a:cubicBezTo>
                <a:cubicBezTo>
                  <a:pt x="162060" y="692756"/>
                  <a:pt x="157948" y="707131"/>
                  <a:pt x="164116" y="715344"/>
                </a:cubicBezTo>
                <a:cubicBezTo>
                  <a:pt x="170283" y="723558"/>
                  <a:pt x="178506" y="727665"/>
                  <a:pt x="188785" y="725612"/>
                </a:cubicBezTo>
                <a:cubicBezTo>
                  <a:pt x="188785" y="725612"/>
                  <a:pt x="190841" y="725612"/>
                  <a:pt x="192897" y="723558"/>
                </a:cubicBezTo>
                <a:cubicBezTo>
                  <a:pt x="190841" y="719451"/>
                  <a:pt x="186730" y="723558"/>
                  <a:pt x="184674" y="721505"/>
                </a:cubicBezTo>
                <a:cubicBezTo>
                  <a:pt x="182618" y="719451"/>
                  <a:pt x="180562" y="717398"/>
                  <a:pt x="180562" y="713291"/>
                </a:cubicBezTo>
                <a:cubicBezTo>
                  <a:pt x="180562" y="713291"/>
                  <a:pt x="182618" y="711237"/>
                  <a:pt x="184674" y="709184"/>
                </a:cubicBezTo>
                <a:cubicBezTo>
                  <a:pt x="184674" y="709184"/>
                  <a:pt x="188785" y="709184"/>
                  <a:pt x="190841" y="709184"/>
                </a:cubicBezTo>
                <a:cubicBezTo>
                  <a:pt x="190841" y="711237"/>
                  <a:pt x="192897" y="713291"/>
                  <a:pt x="194953" y="713291"/>
                </a:cubicBezTo>
                <a:cubicBezTo>
                  <a:pt x="197009" y="711237"/>
                  <a:pt x="199065" y="713291"/>
                  <a:pt x="201121" y="713291"/>
                </a:cubicBezTo>
                <a:cubicBezTo>
                  <a:pt x="203176" y="715344"/>
                  <a:pt x="203176" y="719451"/>
                  <a:pt x="205232" y="721505"/>
                </a:cubicBezTo>
                <a:cubicBezTo>
                  <a:pt x="203176" y="723558"/>
                  <a:pt x="203176" y="727665"/>
                  <a:pt x="201121" y="731772"/>
                </a:cubicBezTo>
                <a:cubicBezTo>
                  <a:pt x="197009" y="733826"/>
                  <a:pt x="192897" y="735879"/>
                  <a:pt x="188785" y="735879"/>
                </a:cubicBezTo>
                <a:cubicBezTo>
                  <a:pt x="182618" y="735879"/>
                  <a:pt x="176450" y="735879"/>
                  <a:pt x="172339" y="731772"/>
                </a:cubicBezTo>
                <a:cubicBezTo>
                  <a:pt x="170283" y="729719"/>
                  <a:pt x="166171" y="727665"/>
                  <a:pt x="164116" y="723558"/>
                </a:cubicBezTo>
                <a:cubicBezTo>
                  <a:pt x="155892" y="715344"/>
                  <a:pt x="151781" y="700970"/>
                  <a:pt x="157948" y="688649"/>
                </a:cubicBezTo>
                <a:cubicBezTo>
                  <a:pt x="161032" y="688649"/>
                  <a:pt x="161803" y="684029"/>
                  <a:pt x="163730" y="683451"/>
                </a:cubicBezTo>
                <a:close/>
                <a:moveTo>
                  <a:pt x="675590" y="681982"/>
                </a:moveTo>
                <a:cubicBezTo>
                  <a:pt x="676388" y="681853"/>
                  <a:pt x="677282" y="681982"/>
                  <a:pt x="678304" y="682498"/>
                </a:cubicBezTo>
                <a:cubicBezTo>
                  <a:pt x="682390" y="686623"/>
                  <a:pt x="686476" y="692810"/>
                  <a:pt x="684433" y="701059"/>
                </a:cubicBezTo>
                <a:cubicBezTo>
                  <a:pt x="682390" y="701059"/>
                  <a:pt x="682390" y="703122"/>
                  <a:pt x="682390" y="703122"/>
                </a:cubicBezTo>
                <a:cubicBezTo>
                  <a:pt x="682390" y="705184"/>
                  <a:pt x="684433" y="705184"/>
                  <a:pt x="684433" y="705184"/>
                </a:cubicBezTo>
                <a:cubicBezTo>
                  <a:pt x="684433" y="703122"/>
                  <a:pt x="684433" y="701059"/>
                  <a:pt x="684433" y="701059"/>
                </a:cubicBezTo>
                <a:cubicBezTo>
                  <a:pt x="688519" y="705184"/>
                  <a:pt x="690562" y="709309"/>
                  <a:pt x="692605" y="713434"/>
                </a:cubicBezTo>
                <a:cubicBezTo>
                  <a:pt x="690562" y="715496"/>
                  <a:pt x="692605" y="717559"/>
                  <a:pt x="690562" y="717559"/>
                </a:cubicBezTo>
                <a:lnTo>
                  <a:pt x="689984" y="717364"/>
                </a:lnTo>
                <a:lnTo>
                  <a:pt x="690562" y="715496"/>
                </a:lnTo>
                <a:cubicBezTo>
                  <a:pt x="690562" y="716527"/>
                  <a:pt x="690051" y="717043"/>
                  <a:pt x="689796" y="717301"/>
                </a:cubicBezTo>
                <a:lnTo>
                  <a:pt x="689984" y="717364"/>
                </a:lnTo>
                <a:lnTo>
                  <a:pt x="689285" y="719621"/>
                </a:lnTo>
                <a:cubicBezTo>
                  <a:pt x="688519" y="721168"/>
                  <a:pt x="687497" y="722715"/>
                  <a:pt x="686476" y="723746"/>
                </a:cubicBezTo>
                <a:cubicBezTo>
                  <a:pt x="684433" y="725808"/>
                  <a:pt x="680347" y="723746"/>
                  <a:pt x="680347" y="725808"/>
                </a:cubicBezTo>
                <a:cubicBezTo>
                  <a:pt x="680347" y="727871"/>
                  <a:pt x="680347" y="729933"/>
                  <a:pt x="680347" y="731996"/>
                </a:cubicBezTo>
                <a:cubicBezTo>
                  <a:pt x="680347" y="734058"/>
                  <a:pt x="678304" y="736121"/>
                  <a:pt x="678304" y="738183"/>
                </a:cubicBezTo>
                <a:cubicBezTo>
                  <a:pt x="676261" y="740245"/>
                  <a:pt x="674217" y="740245"/>
                  <a:pt x="674217" y="742308"/>
                </a:cubicBezTo>
                <a:cubicBezTo>
                  <a:pt x="672174" y="742308"/>
                  <a:pt x="672174" y="746433"/>
                  <a:pt x="674217" y="746433"/>
                </a:cubicBezTo>
                <a:cubicBezTo>
                  <a:pt x="676261" y="748495"/>
                  <a:pt x="678304" y="748495"/>
                  <a:pt x="680347" y="748495"/>
                </a:cubicBezTo>
                <a:cubicBezTo>
                  <a:pt x="678304" y="748495"/>
                  <a:pt x="674217" y="748495"/>
                  <a:pt x="672174" y="748495"/>
                </a:cubicBezTo>
                <a:cubicBezTo>
                  <a:pt x="672174" y="746433"/>
                  <a:pt x="672174" y="742308"/>
                  <a:pt x="672174" y="740245"/>
                </a:cubicBezTo>
                <a:cubicBezTo>
                  <a:pt x="670131" y="738183"/>
                  <a:pt x="668088" y="734058"/>
                  <a:pt x="666045" y="731996"/>
                </a:cubicBezTo>
                <a:cubicBezTo>
                  <a:pt x="666045" y="729933"/>
                  <a:pt x="668088" y="727871"/>
                  <a:pt x="670131" y="727871"/>
                </a:cubicBezTo>
                <a:cubicBezTo>
                  <a:pt x="674217" y="723746"/>
                  <a:pt x="676261" y="717559"/>
                  <a:pt x="674217" y="711372"/>
                </a:cubicBezTo>
                <a:cubicBezTo>
                  <a:pt x="672174" y="707247"/>
                  <a:pt x="676261" y="705184"/>
                  <a:pt x="676261" y="703122"/>
                </a:cubicBezTo>
                <a:cubicBezTo>
                  <a:pt x="676261" y="696935"/>
                  <a:pt x="674217" y="690747"/>
                  <a:pt x="670131" y="686623"/>
                </a:cubicBezTo>
                <a:cubicBezTo>
                  <a:pt x="671664" y="685076"/>
                  <a:pt x="673196" y="682369"/>
                  <a:pt x="675590" y="681982"/>
                </a:cubicBezTo>
                <a:close/>
                <a:moveTo>
                  <a:pt x="678329" y="680435"/>
                </a:moveTo>
                <a:cubicBezTo>
                  <a:pt x="682535" y="680435"/>
                  <a:pt x="684637" y="682538"/>
                  <a:pt x="684637" y="684641"/>
                </a:cubicBezTo>
                <a:cubicBezTo>
                  <a:pt x="684637" y="686743"/>
                  <a:pt x="684637" y="686743"/>
                  <a:pt x="684637" y="686743"/>
                </a:cubicBezTo>
                <a:cubicBezTo>
                  <a:pt x="682535" y="684641"/>
                  <a:pt x="680432" y="682538"/>
                  <a:pt x="678329" y="680435"/>
                </a:cubicBezTo>
                <a:close/>
                <a:moveTo>
                  <a:pt x="727558" y="676965"/>
                </a:moveTo>
                <a:cubicBezTo>
                  <a:pt x="728852" y="676965"/>
                  <a:pt x="729887" y="677480"/>
                  <a:pt x="729887" y="678508"/>
                </a:cubicBezTo>
                <a:cubicBezTo>
                  <a:pt x="727817" y="682621"/>
                  <a:pt x="727817" y="686734"/>
                  <a:pt x="727817" y="688791"/>
                </a:cubicBezTo>
                <a:cubicBezTo>
                  <a:pt x="723676" y="690847"/>
                  <a:pt x="719536" y="690847"/>
                  <a:pt x="717466" y="694960"/>
                </a:cubicBezTo>
                <a:cubicBezTo>
                  <a:pt x="717466" y="699073"/>
                  <a:pt x="717466" y="701130"/>
                  <a:pt x="717466" y="703187"/>
                </a:cubicBezTo>
                <a:cubicBezTo>
                  <a:pt x="715396" y="705243"/>
                  <a:pt x="713326" y="707300"/>
                  <a:pt x="713326" y="709356"/>
                </a:cubicBezTo>
                <a:cubicBezTo>
                  <a:pt x="711256" y="713469"/>
                  <a:pt x="711256" y="719639"/>
                  <a:pt x="715396" y="721695"/>
                </a:cubicBezTo>
                <a:cubicBezTo>
                  <a:pt x="719536" y="723752"/>
                  <a:pt x="717466" y="727865"/>
                  <a:pt x="719536" y="731978"/>
                </a:cubicBezTo>
                <a:cubicBezTo>
                  <a:pt x="723676" y="734035"/>
                  <a:pt x="725747" y="736091"/>
                  <a:pt x="729887" y="734035"/>
                </a:cubicBezTo>
                <a:cubicBezTo>
                  <a:pt x="734027" y="736091"/>
                  <a:pt x="731957" y="740204"/>
                  <a:pt x="734027" y="744317"/>
                </a:cubicBezTo>
                <a:cubicBezTo>
                  <a:pt x="736097" y="744317"/>
                  <a:pt x="736097" y="746374"/>
                  <a:pt x="736097" y="746374"/>
                </a:cubicBezTo>
                <a:cubicBezTo>
                  <a:pt x="731957" y="750487"/>
                  <a:pt x="727817" y="746374"/>
                  <a:pt x="723676" y="744317"/>
                </a:cubicBezTo>
                <a:cubicBezTo>
                  <a:pt x="723676" y="742261"/>
                  <a:pt x="721606" y="740204"/>
                  <a:pt x="719536" y="738148"/>
                </a:cubicBezTo>
                <a:cubicBezTo>
                  <a:pt x="719536" y="736091"/>
                  <a:pt x="719536" y="738148"/>
                  <a:pt x="717466" y="738148"/>
                </a:cubicBezTo>
                <a:cubicBezTo>
                  <a:pt x="715396" y="738148"/>
                  <a:pt x="713326" y="738148"/>
                  <a:pt x="711256" y="736091"/>
                </a:cubicBezTo>
                <a:cubicBezTo>
                  <a:pt x="709186" y="734035"/>
                  <a:pt x="707116" y="731978"/>
                  <a:pt x="707116" y="727865"/>
                </a:cubicBezTo>
                <a:cubicBezTo>
                  <a:pt x="707116" y="725808"/>
                  <a:pt x="709186" y="723752"/>
                  <a:pt x="707116" y="721695"/>
                </a:cubicBezTo>
                <a:cubicBezTo>
                  <a:pt x="705045" y="719639"/>
                  <a:pt x="702975" y="715526"/>
                  <a:pt x="702975" y="711413"/>
                </a:cubicBezTo>
                <a:cubicBezTo>
                  <a:pt x="700905" y="709356"/>
                  <a:pt x="700905" y="705243"/>
                  <a:pt x="702975" y="703187"/>
                </a:cubicBezTo>
                <a:cubicBezTo>
                  <a:pt x="702975" y="701130"/>
                  <a:pt x="707116" y="701130"/>
                  <a:pt x="707116" y="701130"/>
                </a:cubicBezTo>
                <a:cubicBezTo>
                  <a:pt x="707116" y="697017"/>
                  <a:pt x="707116" y="690847"/>
                  <a:pt x="709186" y="688791"/>
                </a:cubicBezTo>
                <a:cubicBezTo>
                  <a:pt x="711256" y="686734"/>
                  <a:pt x="713326" y="686734"/>
                  <a:pt x="715396" y="686734"/>
                </a:cubicBezTo>
                <a:cubicBezTo>
                  <a:pt x="717466" y="686734"/>
                  <a:pt x="717466" y="688791"/>
                  <a:pt x="719536" y="686734"/>
                </a:cubicBezTo>
                <a:cubicBezTo>
                  <a:pt x="719536" y="686734"/>
                  <a:pt x="719536" y="684678"/>
                  <a:pt x="719536" y="684678"/>
                </a:cubicBezTo>
                <a:cubicBezTo>
                  <a:pt x="719536" y="682621"/>
                  <a:pt x="721606" y="678508"/>
                  <a:pt x="723676" y="678508"/>
                </a:cubicBezTo>
                <a:cubicBezTo>
                  <a:pt x="724711" y="677480"/>
                  <a:pt x="726264" y="676965"/>
                  <a:pt x="727558" y="676965"/>
                </a:cubicBezTo>
                <a:close/>
                <a:moveTo>
                  <a:pt x="123036" y="676451"/>
                </a:moveTo>
                <a:cubicBezTo>
                  <a:pt x="125098" y="680556"/>
                  <a:pt x="129222" y="680556"/>
                  <a:pt x="129222" y="682608"/>
                </a:cubicBezTo>
                <a:cubicBezTo>
                  <a:pt x="127160" y="688766"/>
                  <a:pt x="129222" y="696975"/>
                  <a:pt x="133345" y="703132"/>
                </a:cubicBezTo>
                <a:cubicBezTo>
                  <a:pt x="137469" y="709289"/>
                  <a:pt x="145716" y="713394"/>
                  <a:pt x="151903" y="711341"/>
                </a:cubicBezTo>
                <a:cubicBezTo>
                  <a:pt x="153964" y="711341"/>
                  <a:pt x="153964" y="711341"/>
                  <a:pt x="153964" y="711341"/>
                </a:cubicBezTo>
                <a:cubicBezTo>
                  <a:pt x="153964" y="713394"/>
                  <a:pt x="158088" y="717498"/>
                  <a:pt x="156027" y="719551"/>
                </a:cubicBezTo>
                <a:cubicBezTo>
                  <a:pt x="153964" y="721603"/>
                  <a:pt x="149841" y="721603"/>
                  <a:pt x="147778" y="721603"/>
                </a:cubicBezTo>
                <a:cubicBezTo>
                  <a:pt x="143655" y="721603"/>
                  <a:pt x="141593" y="717498"/>
                  <a:pt x="139531" y="713394"/>
                </a:cubicBezTo>
                <a:cubicBezTo>
                  <a:pt x="137469" y="713394"/>
                  <a:pt x="135407" y="717498"/>
                  <a:pt x="131283" y="715446"/>
                </a:cubicBezTo>
                <a:cubicBezTo>
                  <a:pt x="127160" y="715446"/>
                  <a:pt x="125098" y="711341"/>
                  <a:pt x="120974" y="709289"/>
                </a:cubicBezTo>
                <a:cubicBezTo>
                  <a:pt x="118912" y="705184"/>
                  <a:pt x="118912" y="699027"/>
                  <a:pt x="120974" y="694922"/>
                </a:cubicBezTo>
                <a:cubicBezTo>
                  <a:pt x="123036" y="694922"/>
                  <a:pt x="125098" y="692870"/>
                  <a:pt x="123036" y="692870"/>
                </a:cubicBezTo>
                <a:cubicBezTo>
                  <a:pt x="120974" y="690818"/>
                  <a:pt x="118912" y="688766"/>
                  <a:pt x="118912" y="686713"/>
                </a:cubicBezTo>
                <a:cubicBezTo>
                  <a:pt x="118912" y="682608"/>
                  <a:pt x="118912" y="678504"/>
                  <a:pt x="123036" y="676451"/>
                </a:cubicBezTo>
                <a:close/>
                <a:moveTo>
                  <a:pt x="211429" y="672136"/>
                </a:moveTo>
                <a:cubicBezTo>
                  <a:pt x="211429" y="672136"/>
                  <a:pt x="211429" y="674222"/>
                  <a:pt x="211429" y="676309"/>
                </a:cubicBezTo>
                <a:cubicBezTo>
                  <a:pt x="211429" y="678396"/>
                  <a:pt x="215524" y="682570"/>
                  <a:pt x="213477" y="684657"/>
                </a:cubicBezTo>
                <a:lnTo>
                  <a:pt x="205597" y="686664"/>
                </a:lnTo>
                <a:lnTo>
                  <a:pt x="205134" y="686431"/>
                </a:lnTo>
                <a:lnTo>
                  <a:pt x="203240" y="682570"/>
                </a:lnTo>
                <a:cubicBezTo>
                  <a:pt x="205287" y="678396"/>
                  <a:pt x="209382" y="676309"/>
                  <a:pt x="211429" y="672136"/>
                </a:cubicBezTo>
                <a:close/>
                <a:moveTo>
                  <a:pt x="791688" y="667695"/>
                </a:moveTo>
                <a:cubicBezTo>
                  <a:pt x="793496" y="667183"/>
                  <a:pt x="795561" y="667183"/>
                  <a:pt x="797627" y="668207"/>
                </a:cubicBezTo>
                <a:cubicBezTo>
                  <a:pt x="799693" y="670254"/>
                  <a:pt x="799693" y="672302"/>
                  <a:pt x="801759" y="674349"/>
                </a:cubicBezTo>
                <a:cubicBezTo>
                  <a:pt x="803824" y="676396"/>
                  <a:pt x="803824" y="672302"/>
                  <a:pt x="805890" y="672302"/>
                </a:cubicBezTo>
                <a:cubicBezTo>
                  <a:pt x="810022" y="670254"/>
                  <a:pt x="812088" y="672302"/>
                  <a:pt x="814153" y="672302"/>
                </a:cubicBezTo>
                <a:cubicBezTo>
                  <a:pt x="820351" y="676396"/>
                  <a:pt x="822416" y="682538"/>
                  <a:pt x="822416" y="688680"/>
                </a:cubicBezTo>
                <a:cubicBezTo>
                  <a:pt x="820351" y="690727"/>
                  <a:pt x="818285" y="690727"/>
                  <a:pt x="816219" y="694822"/>
                </a:cubicBezTo>
                <a:cubicBezTo>
                  <a:pt x="816219" y="696869"/>
                  <a:pt x="816219" y="700964"/>
                  <a:pt x="814153" y="700964"/>
                </a:cubicBezTo>
                <a:cubicBezTo>
                  <a:pt x="805890" y="703011"/>
                  <a:pt x="797627" y="703011"/>
                  <a:pt x="793496" y="696869"/>
                </a:cubicBezTo>
                <a:cubicBezTo>
                  <a:pt x="789364" y="692775"/>
                  <a:pt x="793496" y="688680"/>
                  <a:pt x="789364" y="686633"/>
                </a:cubicBezTo>
                <a:cubicBezTo>
                  <a:pt x="787298" y="684585"/>
                  <a:pt x="785233" y="682538"/>
                  <a:pt x="785233" y="678443"/>
                </a:cubicBezTo>
                <a:cubicBezTo>
                  <a:pt x="785233" y="674349"/>
                  <a:pt x="785233" y="672302"/>
                  <a:pt x="787298" y="670254"/>
                </a:cubicBezTo>
                <a:cubicBezTo>
                  <a:pt x="788331" y="669230"/>
                  <a:pt x="789881" y="668207"/>
                  <a:pt x="791688" y="667695"/>
                </a:cubicBezTo>
                <a:close/>
                <a:moveTo>
                  <a:pt x="112708" y="663835"/>
                </a:moveTo>
                <a:cubicBezTo>
                  <a:pt x="112708" y="667952"/>
                  <a:pt x="123031" y="674127"/>
                  <a:pt x="116837" y="678244"/>
                </a:cubicBezTo>
                <a:cubicBezTo>
                  <a:pt x="116837" y="682361"/>
                  <a:pt x="114773" y="686478"/>
                  <a:pt x="116837" y="688536"/>
                </a:cubicBezTo>
                <a:cubicBezTo>
                  <a:pt x="120966" y="692653"/>
                  <a:pt x="120966" y="692653"/>
                  <a:pt x="120966" y="692653"/>
                </a:cubicBezTo>
                <a:cubicBezTo>
                  <a:pt x="116837" y="696770"/>
                  <a:pt x="116837" y="702945"/>
                  <a:pt x="118902" y="707062"/>
                </a:cubicBezTo>
                <a:cubicBezTo>
                  <a:pt x="120966" y="713237"/>
                  <a:pt x="127160" y="719412"/>
                  <a:pt x="133354" y="717354"/>
                </a:cubicBezTo>
                <a:cubicBezTo>
                  <a:pt x="135419" y="717354"/>
                  <a:pt x="137483" y="717354"/>
                  <a:pt x="139548" y="717354"/>
                </a:cubicBezTo>
                <a:cubicBezTo>
                  <a:pt x="141612" y="721470"/>
                  <a:pt x="145742" y="725587"/>
                  <a:pt x="149872" y="725587"/>
                </a:cubicBezTo>
                <a:cubicBezTo>
                  <a:pt x="151936" y="727646"/>
                  <a:pt x="151936" y="723529"/>
                  <a:pt x="154001" y="723529"/>
                </a:cubicBezTo>
                <a:cubicBezTo>
                  <a:pt x="156065" y="723529"/>
                  <a:pt x="156065" y="721470"/>
                  <a:pt x="158130" y="721470"/>
                </a:cubicBezTo>
                <a:cubicBezTo>
                  <a:pt x="166388" y="731762"/>
                  <a:pt x="166388" y="731762"/>
                  <a:pt x="166388" y="731762"/>
                </a:cubicBezTo>
                <a:cubicBezTo>
                  <a:pt x="164324" y="733821"/>
                  <a:pt x="162259" y="733821"/>
                  <a:pt x="160195" y="735879"/>
                </a:cubicBezTo>
                <a:cubicBezTo>
                  <a:pt x="154001" y="735879"/>
                  <a:pt x="151936" y="727646"/>
                  <a:pt x="147806" y="731762"/>
                </a:cubicBezTo>
                <a:cubicBezTo>
                  <a:pt x="147806" y="735879"/>
                  <a:pt x="143677" y="735879"/>
                  <a:pt x="141612" y="735879"/>
                </a:cubicBezTo>
                <a:cubicBezTo>
                  <a:pt x="137483" y="735879"/>
                  <a:pt x="135419" y="733821"/>
                  <a:pt x="133354" y="731762"/>
                </a:cubicBezTo>
                <a:cubicBezTo>
                  <a:pt x="129225" y="725587"/>
                  <a:pt x="129225" y="725587"/>
                  <a:pt x="129225" y="725587"/>
                </a:cubicBezTo>
                <a:cubicBezTo>
                  <a:pt x="127160" y="727646"/>
                  <a:pt x="120966" y="727646"/>
                  <a:pt x="116837" y="725587"/>
                </a:cubicBezTo>
                <a:cubicBezTo>
                  <a:pt x="112708" y="721470"/>
                  <a:pt x="110643" y="717354"/>
                  <a:pt x="108579" y="711179"/>
                </a:cubicBezTo>
                <a:cubicBezTo>
                  <a:pt x="106514" y="707062"/>
                  <a:pt x="112708" y="705003"/>
                  <a:pt x="110643" y="702945"/>
                </a:cubicBezTo>
                <a:cubicBezTo>
                  <a:pt x="106514" y="700886"/>
                  <a:pt x="102385" y="698828"/>
                  <a:pt x="102385" y="694711"/>
                </a:cubicBezTo>
                <a:cubicBezTo>
                  <a:pt x="100320" y="690594"/>
                  <a:pt x="100320" y="686478"/>
                  <a:pt x="104449" y="682361"/>
                </a:cubicBezTo>
                <a:cubicBezTo>
                  <a:pt x="104449" y="680303"/>
                  <a:pt x="108579" y="682361"/>
                  <a:pt x="106514" y="678244"/>
                </a:cubicBezTo>
                <a:cubicBezTo>
                  <a:pt x="106514" y="676186"/>
                  <a:pt x="106514" y="674127"/>
                  <a:pt x="104449" y="672069"/>
                </a:cubicBezTo>
                <a:cubicBezTo>
                  <a:pt x="106514" y="667952"/>
                  <a:pt x="106514" y="663835"/>
                  <a:pt x="112708" y="663835"/>
                </a:cubicBezTo>
                <a:close/>
                <a:moveTo>
                  <a:pt x="752439" y="663647"/>
                </a:moveTo>
                <a:cubicBezTo>
                  <a:pt x="756545" y="662874"/>
                  <a:pt x="760652" y="662874"/>
                  <a:pt x="764759" y="663905"/>
                </a:cubicBezTo>
                <a:cubicBezTo>
                  <a:pt x="770920" y="663905"/>
                  <a:pt x="777080" y="668027"/>
                  <a:pt x="781187" y="672149"/>
                </a:cubicBezTo>
                <a:cubicBezTo>
                  <a:pt x="783241" y="672149"/>
                  <a:pt x="783241" y="674210"/>
                  <a:pt x="781187" y="674210"/>
                </a:cubicBezTo>
                <a:cubicBezTo>
                  <a:pt x="779134" y="674210"/>
                  <a:pt x="779134" y="672149"/>
                  <a:pt x="777080" y="672149"/>
                </a:cubicBezTo>
                <a:cubicBezTo>
                  <a:pt x="768866" y="668027"/>
                  <a:pt x="760652" y="668027"/>
                  <a:pt x="752439" y="670088"/>
                </a:cubicBezTo>
                <a:cubicBezTo>
                  <a:pt x="746278" y="674210"/>
                  <a:pt x="740118" y="678333"/>
                  <a:pt x="738064" y="684516"/>
                </a:cubicBezTo>
                <a:cubicBezTo>
                  <a:pt x="738064" y="688639"/>
                  <a:pt x="736011" y="690700"/>
                  <a:pt x="738064" y="694822"/>
                </a:cubicBezTo>
                <a:cubicBezTo>
                  <a:pt x="740118" y="696883"/>
                  <a:pt x="742171" y="696883"/>
                  <a:pt x="744225" y="696883"/>
                </a:cubicBezTo>
                <a:cubicBezTo>
                  <a:pt x="746278" y="694822"/>
                  <a:pt x="742171" y="692761"/>
                  <a:pt x="744225" y="690700"/>
                </a:cubicBezTo>
                <a:cubicBezTo>
                  <a:pt x="746278" y="688639"/>
                  <a:pt x="746278" y="686577"/>
                  <a:pt x="748332" y="686577"/>
                </a:cubicBezTo>
                <a:cubicBezTo>
                  <a:pt x="750385" y="686577"/>
                  <a:pt x="752439" y="686577"/>
                  <a:pt x="754492" y="688639"/>
                </a:cubicBezTo>
                <a:cubicBezTo>
                  <a:pt x="756545" y="690700"/>
                  <a:pt x="756545" y="692761"/>
                  <a:pt x="756545" y="692761"/>
                </a:cubicBezTo>
                <a:cubicBezTo>
                  <a:pt x="756545" y="694822"/>
                  <a:pt x="754492" y="694822"/>
                  <a:pt x="756545" y="696883"/>
                </a:cubicBezTo>
                <a:cubicBezTo>
                  <a:pt x="758599" y="696883"/>
                  <a:pt x="758599" y="698944"/>
                  <a:pt x="760652" y="701005"/>
                </a:cubicBezTo>
                <a:cubicBezTo>
                  <a:pt x="760652" y="703067"/>
                  <a:pt x="760652" y="705128"/>
                  <a:pt x="758599" y="707189"/>
                </a:cubicBezTo>
                <a:cubicBezTo>
                  <a:pt x="754492" y="711311"/>
                  <a:pt x="748332" y="711311"/>
                  <a:pt x="744225" y="709250"/>
                </a:cubicBezTo>
                <a:cubicBezTo>
                  <a:pt x="738064" y="709250"/>
                  <a:pt x="736011" y="703067"/>
                  <a:pt x="733957" y="701005"/>
                </a:cubicBezTo>
                <a:cubicBezTo>
                  <a:pt x="729850" y="694822"/>
                  <a:pt x="727797" y="686577"/>
                  <a:pt x="731904" y="678333"/>
                </a:cubicBezTo>
                <a:cubicBezTo>
                  <a:pt x="733957" y="676272"/>
                  <a:pt x="738064" y="672149"/>
                  <a:pt x="740118" y="668027"/>
                </a:cubicBezTo>
                <a:cubicBezTo>
                  <a:pt x="744225" y="665966"/>
                  <a:pt x="748332" y="664420"/>
                  <a:pt x="752439" y="663647"/>
                </a:cubicBezTo>
                <a:close/>
                <a:moveTo>
                  <a:pt x="821379" y="659403"/>
                </a:moveTo>
                <a:cubicBezTo>
                  <a:pt x="822416" y="659918"/>
                  <a:pt x="823454" y="660947"/>
                  <a:pt x="824491" y="661976"/>
                </a:cubicBezTo>
                <a:cubicBezTo>
                  <a:pt x="830716" y="666093"/>
                  <a:pt x="820341" y="672268"/>
                  <a:pt x="822416" y="678443"/>
                </a:cubicBezTo>
                <a:cubicBezTo>
                  <a:pt x="820341" y="674327"/>
                  <a:pt x="814116" y="670210"/>
                  <a:pt x="814116" y="664035"/>
                </a:cubicBezTo>
                <a:cubicBezTo>
                  <a:pt x="814116" y="661976"/>
                  <a:pt x="816191" y="659918"/>
                  <a:pt x="818266" y="659918"/>
                </a:cubicBezTo>
                <a:cubicBezTo>
                  <a:pt x="819304" y="658889"/>
                  <a:pt x="820341" y="658889"/>
                  <a:pt x="821379" y="659403"/>
                </a:cubicBezTo>
                <a:close/>
                <a:moveTo>
                  <a:pt x="213591" y="655868"/>
                </a:moveTo>
                <a:cubicBezTo>
                  <a:pt x="215641" y="655868"/>
                  <a:pt x="217692" y="659976"/>
                  <a:pt x="219742" y="659976"/>
                </a:cubicBezTo>
                <a:cubicBezTo>
                  <a:pt x="221793" y="666139"/>
                  <a:pt x="223844" y="672301"/>
                  <a:pt x="227945" y="674356"/>
                </a:cubicBezTo>
                <a:cubicBezTo>
                  <a:pt x="229995" y="678464"/>
                  <a:pt x="234097" y="676410"/>
                  <a:pt x="236147" y="678464"/>
                </a:cubicBezTo>
                <a:cubicBezTo>
                  <a:pt x="240248" y="682573"/>
                  <a:pt x="242299" y="684627"/>
                  <a:pt x="246400" y="688735"/>
                </a:cubicBezTo>
                <a:cubicBezTo>
                  <a:pt x="246400" y="688735"/>
                  <a:pt x="244349" y="688735"/>
                  <a:pt x="242299" y="688735"/>
                </a:cubicBezTo>
                <a:cubicBezTo>
                  <a:pt x="238198" y="688735"/>
                  <a:pt x="234097" y="686681"/>
                  <a:pt x="234097" y="682573"/>
                </a:cubicBezTo>
                <a:cubicBezTo>
                  <a:pt x="232046" y="680518"/>
                  <a:pt x="229995" y="684627"/>
                  <a:pt x="227945" y="684627"/>
                </a:cubicBezTo>
                <a:cubicBezTo>
                  <a:pt x="223844" y="684627"/>
                  <a:pt x="217692" y="682573"/>
                  <a:pt x="215641" y="678464"/>
                </a:cubicBezTo>
                <a:cubicBezTo>
                  <a:pt x="213591" y="674356"/>
                  <a:pt x="213591" y="668193"/>
                  <a:pt x="211540" y="662030"/>
                </a:cubicBezTo>
                <a:cubicBezTo>
                  <a:pt x="213591" y="659976"/>
                  <a:pt x="211540" y="657922"/>
                  <a:pt x="213591" y="655868"/>
                </a:cubicBezTo>
                <a:close/>
                <a:moveTo>
                  <a:pt x="100605" y="649851"/>
                </a:moveTo>
                <a:lnTo>
                  <a:pt x="102822" y="652205"/>
                </a:lnTo>
                <a:cubicBezTo>
                  <a:pt x="104617" y="653233"/>
                  <a:pt x="106667" y="653747"/>
                  <a:pt x="108718" y="653747"/>
                </a:cubicBezTo>
                <a:cubicBezTo>
                  <a:pt x="110768" y="653747"/>
                  <a:pt x="110768" y="655803"/>
                  <a:pt x="110768" y="657860"/>
                </a:cubicBezTo>
                <a:cubicBezTo>
                  <a:pt x="108718" y="657860"/>
                  <a:pt x="106667" y="655803"/>
                  <a:pt x="104617" y="655803"/>
                </a:cubicBezTo>
                <a:cubicBezTo>
                  <a:pt x="103591" y="654775"/>
                  <a:pt x="102566" y="653747"/>
                  <a:pt x="101797" y="652719"/>
                </a:cubicBezTo>
                <a:close/>
                <a:moveTo>
                  <a:pt x="100402" y="649635"/>
                </a:moveTo>
                <a:lnTo>
                  <a:pt x="100516" y="649635"/>
                </a:lnTo>
                <a:lnTo>
                  <a:pt x="100605" y="649851"/>
                </a:lnTo>
                <a:close/>
                <a:moveTo>
                  <a:pt x="758578" y="643252"/>
                </a:moveTo>
                <a:cubicBezTo>
                  <a:pt x="760617" y="643252"/>
                  <a:pt x="762657" y="643252"/>
                  <a:pt x="762657" y="645327"/>
                </a:cubicBezTo>
                <a:cubicBezTo>
                  <a:pt x="760617" y="647402"/>
                  <a:pt x="758578" y="645327"/>
                  <a:pt x="754499" y="647402"/>
                </a:cubicBezTo>
                <a:cubicBezTo>
                  <a:pt x="750420" y="647402"/>
                  <a:pt x="750420" y="653626"/>
                  <a:pt x="750420" y="657776"/>
                </a:cubicBezTo>
                <a:cubicBezTo>
                  <a:pt x="750420" y="657776"/>
                  <a:pt x="752460" y="659851"/>
                  <a:pt x="752460" y="659851"/>
                </a:cubicBezTo>
                <a:cubicBezTo>
                  <a:pt x="750420" y="659851"/>
                  <a:pt x="750420" y="657776"/>
                  <a:pt x="748381" y="657776"/>
                </a:cubicBezTo>
                <a:cubicBezTo>
                  <a:pt x="750420" y="653626"/>
                  <a:pt x="748381" y="649476"/>
                  <a:pt x="752460" y="647402"/>
                </a:cubicBezTo>
                <a:cubicBezTo>
                  <a:pt x="752460" y="645327"/>
                  <a:pt x="754499" y="643252"/>
                  <a:pt x="758578" y="643252"/>
                </a:cubicBezTo>
                <a:close/>
                <a:moveTo>
                  <a:pt x="816203" y="640815"/>
                </a:moveTo>
                <a:cubicBezTo>
                  <a:pt x="817751" y="640815"/>
                  <a:pt x="819298" y="641331"/>
                  <a:pt x="820330" y="643394"/>
                </a:cubicBezTo>
                <a:cubicBezTo>
                  <a:pt x="822393" y="645457"/>
                  <a:pt x="820330" y="647520"/>
                  <a:pt x="822393" y="649583"/>
                </a:cubicBezTo>
                <a:cubicBezTo>
                  <a:pt x="824456" y="647520"/>
                  <a:pt x="826519" y="649583"/>
                  <a:pt x="828582" y="649583"/>
                </a:cubicBezTo>
                <a:cubicBezTo>
                  <a:pt x="830645" y="651646"/>
                  <a:pt x="832708" y="655773"/>
                  <a:pt x="830645" y="659899"/>
                </a:cubicBezTo>
                <a:cubicBezTo>
                  <a:pt x="830645" y="661962"/>
                  <a:pt x="830645" y="664025"/>
                  <a:pt x="828582" y="664025"/>
                </a:cubicBezTo>
                <a:cubicBezTo>
                  <a:pt x="826519" y="661962"/>
                  <a:pt x="824456" y="657836"/>
                  <a:pt x="820330" y="657836"/>
                </a:cubicBezTo>
                <a:cubicBezTo>
                  <a:pt x="818267" y="655773"/>
                  <a:pt x="816203" y="657836"/>
                  <a:pt x="814140" y="657836"/>
                </a:cubicBezTo>
                <a:cubicBezTo>
                  <a:pt x="812077" y="659899"/>
                  <a:pt x="812077" y="664025"/>
                  <a:pt x="810014" y="668152"/>
                </a:cubicBezTo>
                <a:cubicBezTo>
                  <a:pt x="810014" y="668152"/>
                  <a:pt x="807951" y="668152"/>
                  <a:pt x="805888" y="666088"/>
                </a:cubicBezTo>
                <a:cubicBezTo>
                  <a:pt x="803824" y="664025"/>
                  <a:pt x="803824" y="659899"/>
                  <a:pt x="803824" y="657836"/>
                </a:cubicBezTo>
                <a:cubicBezTo>
                  <a:pt x="803824" y="653709"/>
                  <a:pt x="805888" y="653709"/>
                  <a:pt x="807951" y="651646"/>
                </a:cubicBezTo>
                <a:cubicBezTo>
                  <a:pt x="805888" y="651646"/>
                  <a:pt x="805888" y="647520"/>
                  <a:pt x="805888" y="645457"/>
                </a:cubicBezTo>
                <a:cubicBezTo>
                  <a:pt x="807951" y="643394"/>
                  <a:pt x="810014" y="641331"/>
                  <a:pt x="812077" y="641331"/>
                </a:cubicBezTo>
                <a:cubicBezTo>
                  <a:pt x="813109" y="641331"/>
                  <a:pt x="814656" y="640815"/>
                  <a:pt x="816203" y="640815"/>
                </a:cubicBezTo>
                <a:close/>
                <a:moveTo>
                  <a:pt x="181980" y="640294"/>
                </a:moveTo>
                <a:cubicBezTo>
                  <a:pt x="186875" y="639781"/>
                  <a:pt x="192028" y="640294"/>
                  <a:pt x="197181" y="641320"/>
                </a:cubicBezTo>
                <a:cubicBezTo>
                  <a:pt x="197181" y="647477"/>
                  <a:pt x="197181" y="653634"/>
                  <a:pt x="201304" y="655686"/>
                </a:cubicBezTo>
                <a:cubicBezTo>
                  <a:pt x="203365" y="655686"/>
                  <a:pt x="205426" y="655686"/>
                  <a:pt x="207487" y="657739"/>
                </a:cubicBezTo>
                <a:cubicBezTo>
                  <a:pt x="209548" y="663896"/>
                  <a:pt x="209548" y="674158"/>
                  <a:pt x="203365" y="678262"/>
                </a:cubicBezTo>
                <a:cubicBezTo>
                  <a:pt x="199242" y="682367"/>
                  <a:pt x="195120" y="684419"/>
                  <a:pt x="188936" y="682367"/>
                </a:cubicBezTo>
                <a:cubicBezTo>
                  <a:pt x="186875" y="682367"/>
                  <a:pt x="184814" y="680314"/>
                  <a:pt x="180692" y="680314"/>
                </a:cubicBezTo>
                <a:cubicBezTo>
                  <a:pt x="178631" y="682367"/>
                  <a:pt x="176570" y="684419"/>
                  <a:pt x="174508" y="682367"/>
                </a:cubicBezTo>
                <a:cubicBezTo>
                  <a:pt x="168325" y="682367"/>
                  <a:pt x="166264" y="680314"/>
                  <a:pt x="162142" y="678262"/>
                </a:cubicBezTo>
                <a:cubicBezTo>
                  <a:pt x="160080" y="676210"/>
                  <a:pt x="160080" y="670053"/>
                  <a:pt x="162142" y="668001"/>
                </a:cubicBezTo>
                <a:cubicBezTo>
                  <a:pt x="162142" y="663896"/>
                  <a:pt x="164203" y="661843"/>
                  <a:pt x="168325" y="661843"/>
                </a:cubicBezTo>
                <a:cubicBezTo>
                  <a:pt x="170386" y="657739"/>
                  <a:pt x="166264" y="657739"/>
                  <a:pt x="166264" y="655686"/>
                </a:cubicBezTo>
                <a:cubicBezTo>
                  <a:pt x="166264" y="651582"/>
                  <a:pt x="168325" y="649529"/>
                  <a:pt x="168325" y="645425"/>
                </a:cubicBezTo>
                <a:cubicBezTo>
                  <a:pt x="172447" y="642346"/>
                  <a:pt x="177085" y="640807"/>
                  <a:pt x="181980" y="640294"/>
                </a:cubicBezTo>
                <a:close/>
                <a:moveTo>
                  <a:pt x="744131" y="630968"/>
                </a:moveTo>
                <a:cubicBezTo>
                  <a:pt x="746190" y="630968"/>
                  <a:pt x="748248" y="630968"/>
                  <a:pt x="750306" y="633022"/>
                </a:cubicBezTo>
                <a:cubicBezTo>
                  <a:pt x="750306" y="633022"/>
                  <a:pt x="750306" y="635076"/>
                  <a:pt x="752365" y="635076"/>
                </a:cubicBezTo>
                <a:cubicBezTo>
                  <a:pt x="754423" y="635076"/>
                  <a:pt x="756482" y="633022"/>
                  <a:pt x="758540" y="633022"/>
                </a:cubicBezTo>
                <a:cubicBezTo>
                  <a:pt x="760598" y="635076"/>
                  <a:pt x="762657" y="635076"/>
                  <a:pt x="762657" y="637130"/>
                </a:cubicBezTo>
                <a:cubicBezTo>
                  <a:pt x="760598" y="639185"/>
                  <a:pt x="762657" y="641239"/>
                  <a:pt x="760598" y="641239"/>
                </a:cubicBezTo>
                <a:cubicBezTo>
                  <a:pt x="756482" y="641239"/>
                  <a:pt x="750306" y="641239"/>
                  <a:pt x="748248" y="645348"/>
                </a:cubicBezTo>
                <a:cubicBezTo>
                  <a:pt x="746190" y="651510"/>
                  <a:pt x="746190" y="655619"/>
                  <a:pt x="748248" y="661781"/>
                </a:cubicBezTo>
                <a:cubicBezTo>
                  <a:pt x="746190" y="663836"/>
                  <a:pt x="744131" y="663836"/>
                  <a:pt x="740014" y="663836"/>
                </a:cubicBezTo>
                <a:cubicBezTo>
                  <a:pt x="737956" y="663836"/>
                  <a:pt x="737956" y="663836"/>
                  <a:pt x="737956" y="661781"/>
                </a:cubicBezTo>
                <a:cubicBezTo>
                  <a:pt x="737956" y="659727"/>
                  <a:pt x="737956" y="655619"/>
                  <a:pt x="735898" y="655619"/>
                </a:cubicBezTo>
                <a:lnTo>
                  <a:pt x="731872" y="653610"/>
                </a:lnTo>
                <a:lnTo>
                  <a:pt x="731872" y="653428"/>
                </a:lnTo>
                <a:lnTo>
                  <a:pt x="735898" y="647402"/>
                </a:lnTo>
                <a:lnTo>
                  <a:pt x="731872" y="639366"/>
                </a:lnTo>
                <a:lnTo>
                  <a:pt x="731872" y="639139"/>
                </a:lnTo>
                <a:lnTo>
                  <a:pt x="735898" y="637130"/>
                </a:lnTo>
                <a:cubicBezTo>
                  <a:pt x="737956" y="635076"/>
                  <a:pt x="737956" y="639185"/>
                  <a:pt x="740014" y="637130"/>
                </a:cubicBezTo>
                <a:cubicBezTo>
                  <a:pt x="742073" y="635076"/>
                  <a:pt x="742073" y="633022"/>
                  <a:pt x="744131" y="630968"/>
                </a:cubicBezTo>
                <a:close/>
                <a:moveTo>
                  <a:pt x="172489" y="630968"/>
                </a:moveTo>
                <a:cubicBezTo>
                  <a:pt x="178589" y="635085"/>
                  <a:pt x="178589" y="635085"/>
                  <a:pt x="178589" y="635085"/>
                </a:cubicBezTo>
                <a:cubicBezTo>
                  <a:pt x="180623" y="637143"/>
                  <a:pt x="182656" y="637143"/>
                  <a:pt x="182656" y="637143"/>
                </a:cubicBezTo>
                <a:cubicBezTo>
                  <a:pt x="178589" y="639201"/>
                  <a:pt x="174522" y="639201"/>
                  <a:pt x="170455" y="641260"/>
                </a:cubicBezTo>
                <a:cubicBezTo>
                  <a:pt x="168422" y="641260"/>
                  <a:pt x="168422" y="639201"/>
                  <a:pt x="168422" y="639201"/>
                </a:cubicBezTo>
                <a:cubicBezTo>
                  <a:pt x="166388" y="637143"/>
                  <a:pt x="168422" y="635085"/>
                  <a:pt x="168422" y="633026"/>
                </a:cubicBezTo>
                <a:cubicBezTo>
                  <a:pt x="170455" y="630968"/>
                  <a:pt x="172489" y="630968"/>
                  <a:pt x="172489" y="630968"/>
                </a:cubicBezTo>
                <a:close/>
                <a:moveTo>
                  <a:pt x="131262" y="630518"/>
                </a:moveTo>
                <a:cubicBezTo>
                  <a:pt x="133321" y="631032"/>
                  <a:pt x="135379" y="632059"/>
                  <a:pt x="137438" y="633087"/>
                </a:cubicBezTo>
                <a:cubicBezTo>
                  <a:pt x="137438" y="635143"/>
                  <a:pt x="139496" y="637199"/>
                  <a:pt x="139496" y="637199"/>
                </a:cubicBezTo>
                <a:cubicBezTo>
                  <a:pt x="137438" y="639255"/>
                  <a:pt x="137438" y="639255"/>
                  <a:pt x="135379" y="641311"/>
                </a:cubicBezTo>
                <a:cubicBezTo>
                  <a:pt x="137438" y="643367"/>
                  <a:pt x="141554" y="645422"/>
                  <a:pt x="141554" y="649534"/>
                </a:cubicBezTo>
                <a:cubicBezTo>
                  <a:pt x="139496" y="651590"/>
                  <a:pt x="139496" y="653646"/>
                  <a:pt x="137438" y="653646"/>
                </a:cubicBezTo>
                <a:cubicBezTo>
                  <a:pt x="133321" y="655702"/>
                  <a:pt x="131262" y="653646"/>
                  <a:pt x="129204" y="653646"/>
                </a:cubicBezTo>
                <a:cubicBezTo>
                  <a:pt x="127146" y="651590"/>
                  <a:pt x="125087" y="649534"/>
                  <a:pt x="123029" y="647478"/>
                </a:cubicBezTo>
                <a:cubicBezTo>
                  <a:pt x="123029" y="647478"/>
                  <a:pt x="120971" y="647478"/>
                  <a:pt x="120971" y="647478"/>
                </a:cubicBezTo>
                <a:cubicBezTo>
                  <a:pt x="118912" y="651590"/>
                  <a:pt x="118912" y="655702"/>
                  <a:pt x="120971" y="659813"/>
                </a:cubicBezTo>
                <a:cubicBezTo>
                  <a:pt x="125087" y="670093"/>
                  <a:pt x="135379" y="676260"/>
                  <a:pt x="145671" y="678316"/>
                </a:cubicBezTo>
                <a:cubicBezTo>
                  <a:pt x="158022" y="676260"/>
                  <a:pt x="158022" y="676260"/>
                  <a:pt x="158022" y="676260"/>
                </a:cubicBezTo>
                <a:cubicBezTo>
                  <a:pt x="158022" y="676260"/>
                  <a:pt x="160081" y="678316"/>
                  <a:pt x="160081" y="680372"/>
                </a:cubicBezTo>
                <a:cubicBezTo>
                  <a:pt x="155964" y="682428"/>
                  <a:pt x="151847" y="682428"/>
                  <a:pt x="147730" y="682428"/>
                </a:cubicBezTo>
                <a:cubicBezTo>
                  <a:pt x="139496" y="682428"/>
                  <a:pt x="133321" y="680372"/>
                  <a:pt x="125087" y="676260"/>
                </a:cubicBezTo>
                <a:cubicBezTo>
                  <a:pt x="116854" y="668037"/>
                  <a:pt x="108620" y="657757"/>
                  <a:pt x="112737" y="645422"/>
                </a:cubicBezTo>
                <a:cubicBezTo>
                  <a:pt x="112737" y="639255"/>
                  <a:pt x="118912" y="633087"/>
                  <a:pt x="125087" y="631032"/>
                </a:cubicBezTo>
                <a:cubicBezTo>
                  <a:pt x="127146" y="630004"/>
                  <a:pt x="129204" y="630004"/>
                  <a:pt x="131262" y="630518"/>
                </a:cubicBezTo>
                <a:close/>
                <a:moveTo>
                  <a:pt x="166961" y="623441"/>
                </a:moveTo>
                <a:cubicBezTo>
                  <a:pt x="168762" y="623699"/>
                  <a:pt x="170306" y="624731"/>
                  <a:pt x="170306" y="626794"/>
                </a:cubicBezTo>
                <a:cubicBezTo>
                  <a:pt x="172364" y="628857"/>
                  <a:pt x="168248" y="628857"/>
                  <a:pt x="166189" y="630920"/>
                </a:cubicBezTo>
                <a:cubicBezTo>
                  <a:pt x="164131" y="632983"/>
                  <a:pt x="164131" y="637110"/>
                  <a:pt x="164131" y="639173"/>
                </a:cubicBezTo>
                <a:cubicBezTo>
                  <a:pt x="166189" y="641236"/>
                  <a:pt x="166189" y="641236"/>
                  <a:pt x="168248" y="643299"/>
                </a:cubicBezTo>
                <a:cubicBezTo>
                  <a:pt x="164131" y="645362"/>
                  <a:pt x="166189" y="651552"/>
                  <a:pt x="162072" y="647425"/>
                </a:cubicBezTo>
                <a:cubicBezTo>
                  <a:pt x="157956" y="647425"/>
                  <a:pt x="157956" y="643299"/>
                  <a:pt x="160014" y="641236"/>
                </a:cubicBezTo>
                <a:cubicBezTo>
                  <a:pt x="157956" y="639173"/>
                  <a:pt x="153839" y="639173"/>
                  <a:pt x="151781" y="635046"/>
                </a:cubicBezTo>
                <a:cubicBezTo>
                  <a:pt x="151781" y="635046"/>
                  <a:pt x="151781" y="632983"/>
                  <a:pt x="151781" y="630920"/>
                </a:cubicBezTo>
                <a:cubicBezTo>
                  <a:pt x="153839" y="628857"/>
                  <a:pt x="155897" y="628857"/>
                  <a:pt x="157956" y="628857"/>
                </a:cubicBezTo>
                <a:cubicBezTo>
                  <a:pt x="160014" y="628857"/>
                  <a:pt x="160014" y="630920"/>
                  <a:pt x="162072" y="628857"/>
                </a:cubicBezTo>
                <a:cubicBezTo>
                  <a:pt x="164131" y="628857"/>
                  <a:pt x="162072" y="626794"/>
                  <a:pt x="162072" y="624731"/>
                </a:cubicBezTo>
                <a:cubicBezTo>
                  <a:pt x="163102" y="623699"/>
                  <a:pt x="165160" y="623183"/>
                  <a:pt x="166961" y="623441"/>
                </a:cubicBezTo>
                <a:close/>
                <a:moveTo>
                  <a:pt x="48103" y="622191"/>
                </a:moveTo>
                <a:lnTo>
                  <a:pt x="48787" y="624395"/>
                </a:lnTo>
                <a:lnTo>
                  <a:pt x="49783" y="626230"/>
                </a:lnTo>
                <a:close/>
                <a:moveTo>
                  <a:pt x="742133" y="616692"/>
                </a:moveTo>
                <a:cubicBezTo>
                  <a:pt x="744186" y="616692"/>
                  <a:pt x="746238" y="618745"/>
                  <a:pt x="746238" y="618745"/>
                </a:cubicBezTo>
                <a:cubicBezTo>
                  <a:pt x="748290" y="620799"/>
                  <a:pt x="748290" y="620799"/>
                  <a:pt x="748290" y="620799"/>
                </a:cubicBezTo>
                <a:cubicBezTo>
                  <a:pt x="750343" y="620799"/>
                  <a:pt x="750343" y="620799"/>
                  <a:pt x="750343" y="620799"/>
                </a:cubicBezTo>
                <a:cubicBezTo>
                  <a:pt x="752395" y="620799"/>
                  <a:pt x="754447" y="616692"/>
                  <a:pt x="756500" y="618745"/>
                </a:cubicBezTo>
                <a:cubicBezTo>
                  <a:pt x="758552" y="620799"/>
                  <a:pt x="762657" y="622852"/>
                  <a:pt x="762657" y="624906"/>
                </a:cubicBezTo>
                <a:cubicBezTo>
                  <a:pt x="762657" y="626959"/>
                  <a:pt x="762657" y="629013"/>
                  <a:pt x="762657" y="633120"/>
                </a:cubicBezTo>
                <a:cubicBezTo>
                  <a:pt x="758552" y="631066"/>
                  <a:pt x="756500" y="629013"/>
                  <a:pt x="754447" y="631066"/>
                </a:cubicBezTo>
                <a:cubicBezTo>
                  <a:pt x="750343" y="633120"/>
                  <a:pt x="750343" y="629013"/>
                  <a:pt x="746238" y="629013"/>
                </a:cubicBezTo>
                <a:cubicBezTo>
                  <a:pt x="742133" y="629013"/>
                  <a:pt x="740081" y="631066"/>
                  <a:pt x="738029" y="633120"/>
                </a:cubicBezTo>
                <a:cubicBezTo>
                  <a:pt x="735976" y="633120"/>
                  <a:pt x="733924" y="633120"/>
                  <a:pt x="731872" y="635173"/>
                </a:cubicBezTo>
                <a:lnTo>
                  <a:pt x="731872" y="639139"/>
                </a:lnTo>
                <a:lnTo>
                  <a:pt x="731781" y="639185"/>
                </a:lnTo>
                <a:lnTo>
                  <a:pt x="731872" y="639366"/>
                </a:lnTo>
                <a:lnTo>
                  <a:pt x="731872" y="647494"/>
                </a:lnTo>
                <a:lnTo>
                  <a:pt x="731872" y="653428"/>
                </a:lnTo>
                <a:lnTo>
                  <a:pt x="731781" y="653564"/>
                </a:lnTo>
                <a:lnTo>
                  <a:pt x="731872" y="653610"/>
                </a:lnTo>
                <a:lnTo>
                  <a:pt x="731872" y="657761"/>
                </a:lnTo>
                <a:cubicBezTo>
                  <a:pt x="735976" y="659815"/>
                  <a:pt x="733924" y="663922"/>
                  <a:pt x="738029" y="665975"/>
                </a:cubicBezTo>
                <a:cubicBezTo>
                  <a:pt x="738029" y="668029"/>
                  <a:pt x="735976" y="670082"/>
                  <a:pt x="733924" y="672136"/>
                </a:cubicBezTo>
                <a:cubicBezTo>
                  <a:pt x="729819" y="672136"/>
                  <a:pt x="727767" y="668029"/>
                  <a:pt x="725715" y="663922"/>
                </a:cubicBezTo>
                <a:cubicBezTo>
                  <a:pt x="725715" y="659815"/>
                  <a:pt x="723662" y="657761"/>
                  <a:pt x="721610" y="653654"/>
                </a:cubicBezTo>
                <a:cubicBezTo>
                  <a:pt x="717505" y="651601"/>
                  <a:pt x="719557" y="647494"/>
                  <a:pt x="719557" y="643387"/>
                </a:cubicBezTo>
                <a:cubicBezTo>
                  <a:pt x="721610" y="643387"/>
                  <a:pt x="721610" y="641333"/>
                  <a:pt x="723662" y="639280"/>
                </a:cubicBezTo>
                <a:cubicBezTo>
                  <a:pt x="721610" y="637226"/>
                  <a:pt x="721610" y="633120"/>
                  <a:pt x="719557" y="633120"/>
                </a:cubicBezTo>
                <a:cubicBezTo>
                  <a:pt x="719557" y="629013"/>
                  <a:pt x="723662" y="624906"/>
                  <a:pt x="725715" y="624906"/>
                </a:cubicBezTo>
                <a:cubicBezTo>
                  <a:pt x="729819" y="622852"/>
                  <a:pt x="731872" y="624906"/>
                  <a:pt x="733924" y="626959"/>
                </a:cubicBezTo>
                <a:cubicBezTo>
                  <a:pt x="735976" y="624906"/>
                  <a:pt x="735976" y="622852"/>
                  <a:pt x="735976" y="622852"/>
                </a:cubicBezTo>
                <a:cubicBezTo>
                  <a:pt x="738029" y="620799"/>
                  <a:pt x="738029" y="616692"/>
                  <a:pt x="742133" y="616692"/>
                </a:cubicBezTo>
                <a:close/>
                <a:moveTo>
                  <a:pt x="162893" y="615466"/>
                </a:moveTo>
                <a:cubicBezTo>
                  <a:pt x="165215" y="615211"/>
                  <a:pt x="167278" y="615722"/>
                  <a:pt x="168309" y="616744"/>
                </a:cubicBezTo>
                <a:cubicBezTo>
                  <a:pt x="168309" y="616744"/>
                  <a:pt x="170372" y="618789"/>
                  <a:pt x="168309" y="618789"/>
                </a:cubicBezTo>
                <a:cubicBezTo>
                  <a:pt x="168309" y="620833"/>
                  <a:pt x="166246" y="618789"/>
                  <a:pt x="164183" y="620833"/>
                </a:cubicBezTo>
                <a:cubicBezTo>
                  <a:pt x="162120" y="622877"/>
                  <a:pt x="160057" y="622877"/>
                  <a:pt x="157993" y="626966"/>
                </a:cubicBezTo>
                <a:cubicBezTo>
                  <a:pt x="155930" y="624922"/>
                  <a:pt x="151804" y="626966"/>
                  <a:pt x="149741" y="629011"/>
                </a:cubicBezTo>
                <a:cubicBezTo>
                  <a:pt x="147677" y="633099"/>
                  <a:pt x="149741" y="635144"/>
                  <a:pt x="149741" y="639233"/>
                </a:cubicBezTo>
                <a:cubicBezTo>
                  <a:pt x="151804" y="639233"/>
                  <a:pt x="153867" y="641277"/>
                  <a:pt x="155930" y="643321"/>
                </a:cubicBezTo>
                <a:cubicBezTo>
                  <a:pt x="155930" y="645366"/>
                  <a:pt x="155930" y="647410"/>
                  <a:pt x="157993" y="649455"/>
                </a:cubicBezTo>
                <a:cubicBezTo>
                  <a:pt x="160057" y="651499"/>
                  <a:pt x="160057" y="651499"/>
                  <a:pt x="162120" y="651499"/>
                </a:cubicBezTo>
                <a:cubicBezTo>
                  <a:pt x="162120" y="653544"/>
                  <a:pt x="162120" y="653544"/>
                  <a:pt x="160057" y="653544"/>
                </a:cubicBezTo>
                <a:cubicBezTo>
                  <a:pt x="155930" y="653544"/>
                  <a:pt x="153867" y="651499"/>
                  <a:pt x="149741" y="649455"/>
                </a:cubicBezTo>
                <a:cubicBezTo>
                  <a:pt x="149741" y="647410"/>
                  <a:pt x="147677" y="643321"/>
                  <a:pt x="147677" y="641277"/>
                </a:cubicBezTo>
                <a:cubicBezTo>
                  <a:pt x="149741" y="639233"/>
                  <a:pt x="149741" y="639233"/>
                  <a:pt x="147677" y="639233"/>
                </a:cubicBezTo>
                <a:cubicBezTo>
                  <a:pt x="145614" y="637188"/>
                  <a:pt x="143551" y="635144"/>
                  <a:pt x="143551" y="633099"/>
                </a:cubicBezTo>
                <a:cubicBezTo>
                  <a:pt x="141488" y="629011"/>
                  <a:pt x="143551" y="626966"/>
                  <a:pt x="145614" y="624922"/>
                </a:cubicBezTo>
                <a:cubicBezTo>
                  <a:pt x="147677" y="622877"/>
                  <a:pt x="151804" y="622877"/>
                  <a:pt x="153867" y="624922"/>
                </a:cubicBezTo>
                <a:cubicBezTo>
                  <a:pt x="155930" y="624922"/>
                  <a:pt x="155930" y="622877"/>
                  <a:pt x="155930" y="622877"/>
                </a:cubicBezTo>
                <a:cubicBezTo>
                  <a:pt x="155930" y="620833"/>
                  <a:pt x="155930" y="618789"/>
                  <a:pt x="155930" y="618789"/>
                </a:cubicBezTo>
                <a:cubicBezTo>
                  <a:pt x="157994" y="616744"/>
                  <a:pt x="160572" y="615722"/>
                  <a:pt x="162893" y="615466"/>
                </a:cubicBezTo>
                <a:close/>
                <a:moveTo>
                  <a:pt x="744065" y="614700"/>
                </a:moveTo>
                <a:cubicBezTo>
                  <a:pt x="746168" y="614700"/>
                  <a:pt x="748270" y="614700"/>
                  <a:pt x="748270" y="616692"/>
                </a:cubicBezTo>
                <a:cubicBezTo>
                  <a:pt x="750373" y="618684"/>
                  <a:pt x="750373" y="618684"/>
                  <a:pt x="750373" y="618684"/>
                </a:cubicBezTo>
                <a:cubicBezTo>
                  <a:pt x="748270" y="618684"/>
                  <a:pt x="746168" y="616692"/>
                  <a:pt x="744065" y="614700"/>
                </a:cubicBezTo>
                <a:close/>
                <a:moveTo>
                  <a:pt x="113649" y="613923"/>
                </a:moveTo>
                <a:cubicBezTo>
                  <a:pt x="114416" y="614439"/>
                  <a:pt x="114928" y="615470"/>
                  <a:pt x="114928" y="616502"/>
                </a:cubicBezTo>
                <a:cubicBezTo>
                  <a:pt x="114928" y="618565"/>
                  <a:pt x="110834" y="618565"/>
                  <a:pt x="110834" y="620628"/>
                </a:cubicBezTo>
                <a:cubicBezTo>
                  <a:pt x="106739" y="624755"/>
                  <a:pt x="106739" y="630944"/>
                  <a:pt x="108786" y="635070"/>
                </a:cubicBezTo>
                <a:cubicBezTo>
                  <a:pt x="110834" y="637133"/>
                  <a:pt x="112881" y="639197"/>
                  <a:pt x="110834" y="641260"/>
                </a:cubicBezTo>
                <a:cubicBezTo>
                  <a:pt x="110834" y="641260"/>
                  <a:pt x="108786" y="641260"/>
                  <a:pt x="108786" y="641260"/>
                </a:cubicBezTo>
                <a:cubicBezTo>
                  <a:pt x="104692" y="633007"/>
                  <a:pt x="104692" y="633007"/>
                  <a:pt x="104692" y="633007"/>
                </a:cubicBezTo>
                <a:cubicBezTo>
                  <a:pt x="102644" y="626818"/>
                  <a:pt x="104692" y="618565"/>
                  <a:pt x="110834" y="614439"/>
                </a:cubicBezTo>
                <a:cubicBezTo>
                  <a:pt x="111857" y="613407"/>
                  <a:pt x="112881" y="613407"/>
                  <a:pt x="113649" y="613923"/>
                </a:cubicBezTo>
                <a:close/>
                <a:moveTo>
                  <a:pt x="789889" y="612187"/>
                </a:moveTo>
                <a:cubicBezTo>
                  <a:pt x="795027" y="612444"/>
                  <a:pt x="799651" y="614505"/>
                  <a:pt x="801706" y="618627"/>
                </a:cubicBezTo>
                <a:cubicBezTo>
                  <a:pt x="803761" y="622748"/>
                  <a:pt x="805816" y="628930"/>
                  <a:pt x="805816" y="633051"/>
                </a:cubicBezTo>
                <a:cubicBezTo>
                  <a:pt x="803761" y="635112"/>
                  <a:pt x="801706" y="637173"/>
                  <a:pt x="799651" y="639233"/>
                </a:cubicBezTo>
                <a:cubicBezTo>
                  <a:pt x="797596" y="639233"/>
                  <a:pt x="795540" y="633051"/>
                  <a:pt x="793485" y="639233"/>
                </a:cubicBezTo>
                <a:cubicBezTo>
                  <a:pt x="791430" y="639233"/>
                  <a:pt x="787320" y="639233"/>
                  <a:pt x="785264" y="639233"/>
                </a:cubicBezTo>
                <a:cubicBezTo>
                  <a:pt x="783209" y="637173"/>
                  <a:pt x="783209" y="633051"/>
                  <a:pt x="783209" y="630991"/>
                </a:cubicBezTo>
                <a:cubicBezTo>
                  <a:pt x="785264" y="628930"/>
                  <a:pt x="785264" y="626869"/>
                  <a:pt x="789375" y="626869"/>
                </a:cubicBezTo>
                <a:cubicBezTo>
                  <a:pt x="789375" y="626869"/>
                  <a:pt x="793485" y="628930"/>
                  <a:pt x="793485" y="626869"/>
                </a:cubicBezTo>
                <a:cubicBezTo>
                  <a:pt x="791430" y="622748"/>
                  <a:pt x="789375" y="622748"/>
                  <a:pt x="785264" y="620687"/>
                </a:cubicBezTo>
                <a:cubicBezTo>
                  <a:pt x="781154" y="620687"/>
                  <a:pt x="774988" y="624809"/>
                  <a:pt x="772933" y="628930"/>
                </a:cubicBezTo>
                <a:cubicBezTo>
                  <a:pt x="768822" y="639233"/>
                  <a:pt x="770878" y="653658"/>
                  <a:pt x="779099" y="661901"/>
                </a:cubicBezTo>
                <a:cubicBezTo>
                  <a:pt x="785264" y="668083"/>
                  <a:pt x="785264" y="668083"/>
                  <a:pt x="785264" y="668083"/>
                </a:cubicBezTo>
                <a:cubicBezTo>
                  <a:pt x="785264" y="668083"/>
                  <a:pt x="785264" y="668083"/>
                  <a:pt x="783209" y="670144"/>
                </a:cubicBezTo>
                <a:cubicBezTo>
                  <a:pt x="781154" y="668083"/>
                  <a:pt x="781154" y="668083"/>
                  <a:pt x="781154" y="668083"/>
                </a:cubicBezTo>
                <a:cubicBezTo>
                  <a:pt x="772933" y="661901"/>
                  <a:pt x="764712" y="653658"/>
                  <a:pt x="764712" y="641294"/>
                </a:cubicBezTo>
                <a:cubicBezTo>
                  <a:pt x="762657" y="630991"/>
                  <a:pt x="766767" y="620687"/>
                  <a:pt x="774988" y="616566"/>
                </a:cubicBezTo>
                <a:cubicBezTo>
                  <a:pt x="779099" y="613475"/>
                  <a:pt x="784751" y="611929"/>
                  <a:pt x="789889" y="612187"/>
                </a:cubicBezTo>
                <a:close/>
                <a:moveTo>
                  <a:pt x="111816" y="602599"/>
                </a:moveTo>
                <a:cubicBezTo>
                  <a:pt x="112853" y="602599"/>
                  <a:pt x="113891" y="603114"/>
                  <a:pt x="114928" y="604145"/>
                </a:cubicBezTo>
                <a:cubicBezTo>
                  <a:pt x="114928" y="606206"/>
                  <a:pt x="114928" y="610328"/>
                  <a:pt x="112853" y="610328"/>
                </a:cubicBezTo>
                <a:cubicBezTo>
                  <a:pt x="106628" y="614451"/>
                  <a:pt x="98328" y="620634"/>
                  <a:pt x="100403" y="628879"/>
                </a:cubicBezTo>
                <a:cubicBezTo>
                  <a:pt x="100403" y="635062"/>
                  <a:pt x="104553" y="641246"/>
                  <a:pt x="108703" y="645368"/>
                </a:cubicBezTo>
                <a:cubicBezTo>
                  <a:pt x="110778" y="647429"/>
                  <a:pt x="108703" y="649490"/>
                  <a:pt x="108703" y="651552"/>
                </a:cubicBezTo>
                <a:cubicBezTo>
                  <a:pt x="106628" y="651552"/>
                  <a:pt x="104553" y="651552"/>
                  <a:pt x="104553" y="649490"/>
                </a:cubicBezTo>
                <a:cubicBezTo>
                  <a:pt x="100403" y="647429"/>
                  <a:pt x="104553" y="643307"/>
                  <a:pt x="100403" y="643307"/>
                </a:cubicBezTo>
                <a:cubicBezTo>
                  <a:pt x="98328" y="643307"/>
                  <a:pt x="96253" y="643307"/>
                  <a:pt x="96253" y="641246"/>
                </a:cubicBezTo>
                <a:cubicBezTo>
                  <a:pt x="94178" y="641246"/>
                  <a:pt x="94178" y="639185"/>
                  <a:pt x="94178" y="637124"/>
                </a:cubicBezTo>
                <a:cubicBezTo>
                  <a:pt x="94178" y="635062"/>
                  <a:pt x="98328" y="635062"/>
                  <a:pt x="96253" y="633001"/>
                </a:cubicBezTo>
                <a:cubicBezTo>
                  <a:pt x="94178" y="633001"/>
                  <a:pt x="90028" y="630940"/>
                  <a:pt x="90028" y="626818"/>
                </a:cubicBezTo>
                <a:cubicBezTo>
                  <a:pt x="90028" y="624757"/>
                  <a:pt x="92103" y="622695"/>
                  <a:pt x="94178" y="622695"/>
                </a:cubicBezTo>
                <a:cubicBezTo>
                  <a:pt x="94178" y="622695"/>
                  <a:pt x="96253" y="622695"/>
                  <a:pt x="96253" y="620634"/>
                </a:cubicBezTo>
                <a:cubicBezTo>
                  <a:pt x="96253" y="618573"/>
                  <a:pt x="94178" y="618573"/>
                  <a:pt x="96253" y="616512"/>
                </a:cubicBezTo>
                <a:cubicBezTo>
                  <a:pt x="96253" y="614451"/>
                  <a:pt x="96253" y="612390"/>
                  <a:pt x="98328" y="610328"/>
                </a:cubicBezTo>
                <a:cubicBezTo>
                  <a:pt x="100403" y="610328"/>
                  <a:pt x="102478" y="612390"/>
                  <a:pt x="104553" y="612390"/>
                </a:cubicBezTo>
                <a:cubicBezTo>
                  <a:pt x="104553" y="608267"/>
                  <a:pt x="106628" y="604145"/>
                  <a:pt x="108703" y="604145"/>
                </a:cubicBezTo>
                <a:cubicBezTo>
                  <a:pt x="109741" y="603114"/>
                  <a:pt x="110778" y="602599"/>
                  <a:pt x="111816" y="602599"/>
                </a:cubicBezTo>
                <a:close/>
                <a:moveTo>
                  <a:pt x="804945" y="601636"/>
                </a:moveTo>
                <a:cubicBezTo>
                  <a:pt x="807020" y="602150"/>
                  <a:pt x="809095" y="603179"/>
                  <a:pt x="810132" y="604209"/>
                </a:cubicBezTo>
                <a:cubicBezTo>
                  <a:pt x="810132" y="608325"/>
                  <a:pt x="808057" y="604209"/>
                  <a:pt x="805982" y="604209"/>
                </a:cubicBezTo>
                <a:cubicBezTo>
                  <a:pt x="801832" y="604209"/>
                  <a:pt x="797682" y="606267"/>
                  <a:pt x="795607" y="610384"/>
                </a:cubicBezTo>
                <a:cubicBezTo>
                  <a:pt x="793532" y="610384"/>
                  <a:pt x="793532" y="610384"/>
                  <a:pt x="793532" y="610384"/>
                </a:cubicBezTo>
                <a:cubicBezTo>
                  <a:pt x="793532" y="606267"/>
                  <a:pt x="797682" y="604209"/>
                  <a:pt x="799757" y="602150"/>
                </a:cubicBezTo>
                <a:cubicBezTo>
                  <a:pt x="800795" y="601121"/>
                  <a:pt x="802870" y="601121"/>
                  <a:pt x="804945" y="601636"/>
                </a:cubicBezTo>
                <a:close/>
                <a:moveTo>
                  <a:pt x="176502" y="600092"/>
                </a:moveTo>
                <a:cubicBezTo>
                  <a:pt x="178570" y="604216"/>
                  <a:pt x="182707" y="608339"/>
                  <a:pt x="182707" y="614525"/>
                </a:cubicBezTo>
                <a:cubicBezTo>
                  <a:pt x="182707" y="620711"/>
                  <a:pt x="186845" y="624834"/>
                  <a:pt x="193051" y="628958"/>
                </a:cubicBezTo>
                <a:cubicBezTo>
                  <a:pt x="197188" y="628958"/>
                  <a:pt x="197188" y="635144"/>
                  <a:pt x="199256" y="637206"/>
                </a:cubicBezTo>
                <a:cubicBezTo>
                  <a:pt x="199256" y="637206"/>
                  <a:pt x="199256" y="639268"/>
                  <a:pt x="199256" y="639268"/>
                </a:cubicBezTo>
                <a:cubicBezTo>
                  <a:pt x="195119" y="637206"/>
                  <a:pt x="188913" y="637206"/>
                  <a:pt x="184776" y="635144"/>
                </a:cubicBezTo>
                <a:cubicBezTo>
                  <a:pt x="180639" y="635144"/>
                  <a:pt x="176502" y="631020"/>
                  <a:pt x="172364" y="626896"/>
                </a:cubicBezTo>
                <a:cubicBezTo>
                  <a:pt x="172364" y="622772"/>
                  <a:pt x="172364" y="618649"/>
                  <a:pt x="174433" y="614525"/>
                </a:cubicBezTo>
                <a:cubicBezTo>
                  <a:pt x="174433" y="614525"/>
                  <a:pt x="176502" y="614525"/>
                  <a:pt x="176502" y="612463"/>
                </a:cubicBezTo>
                <a:cubicBezTo>
                  <a:pt x="174433" y="610401"/>
                  <a:pt x="172364" y="610401"/>
                  <a:pt x="172364" y="606278"/>
                </a:cubicBezTo>
                <a:cubicBezTo>
                  <a:pt x="172364" y="604216"/>
                  <a:pt x="172364" y="600092"/>
                  <a:pt x="176502" y="600092"/>
                </a:cubicBezTo>
                <a:close/>
                <a:moveTo>
                  <a:pt x="110768" y="594630"/>
                </a:moveTo>
                <a:cubicBezTo>
                  <a:pt x="112819" y="594630"/>
                  <a:pt x="114870" y="595144"/>
                  <a:pt x="116920" y="596172"/>
                </a:cubicBezTo>
                <a:cubicBezTo>
                  <a:pt x="116920" y="598228"/>
                  <a:pt x="116920" y="598228"/>
                  <a:pt x="116920" y="598228"/>
                </a:cubicBezTo>
                <a:cubicBezTo>
                  <a:pt x="116920" y="602341"/>
                  <a:pt x="110768" y="600285"/>
                  <a:pt x="106667" y="602341"/>
                </a:cubicBezTo>
                <a:cubicBezTo>
                  <a:pt x="104617" y="604397"/>
                  <a:pt x="102566" y="606453"/>
                  <a:pt x="100516" y="608510"/>
                </a:cubicBezTo>
                <a:cubicBezTo>
                  <a:pt x="98465" y="608510"/>
                  <a:pt x="96414" y="610566"/>
                  <a:pt x="94364" y="610566"/>
                </a:cubicBezTo>
                <a:cubicBezTo>
                  <a:pt x="92313" y="614678"/>
                  <a:pt x="92313" y="616735"/>
                  <a:pt x="92313" y="620847"/>
                </a:cubicBezTo>
                <a:cubicBezTo>
                  <a:pt x="90263" y="622903"/>
                  <a:pt x="88212" y="624960"/>
                  <a:pt x="88212" y="627016"/>
                </a:cubicBezTo>
                <a:cubicBezTo>
                  <a:pt x="88212" y="631128"/>
                  <a:pt x="90263" y="633185"/>
                  <a:pt x="92313" y="635241"/>
                </a:cubicBezTo>
                <a:cubicBezTo>
                  <a:pt x="90263" y="637297"/>
                  <a:pt x="90263" y="639353"/>
                  <a:pt x="92313" y="643466"/>
                </a:cubicBezTo>
                <a:cubicBezTo>
                  <a:pt x="96414" y="645522"/>
                  <a:pt x="96414" y="645522"/>
                  <a:pt x="96414" y="645522"/>
                </a:cubicBezTo>
                <a:cubicBezTo>
                  <a:pt x="98465" y="647578"/>
                  <a:pt x="98465" y="647578"/>
                  <a:pt x="98465" y="647578"/>
                </a:cubicBezTo>
                <a:lnTo>
                  <a:pt x="100402" y="649635"/>
                </a:lnTo>
                <a:lnTo>
                  <a:pt x="96959" y="649635"/>
                </a:lnTo>
                <a:cubicBezTo>
                  <a:pt x="94364" y="649635"/>
                  <a:pt x="94364" y="649635"/>
                  <a:pt x="94364" y="649635"/>
                </a:cubicBezTo>
                <a:cubicBezTo>
                  <a:pt x="90263" y="645522"/>
                  <a:pt x="86162" y="643466"/>
                  <a:pt x="88212" y="639353"/>
                </a:cubicBezTo>
                <a:cubicBezTo>
                  <a:pt x="88212" y="639353"/>
                  <a:pt x="88212" y="635241"/>
                  <a:pt x="86162" y="635241"/>
                </a:cubicBezTo>
                <a:cubicBezTo>
                  <a:pt x="84111" y="633185"/>
                  <a:pt x="84111" y="629072"/>
                  <a:pt x="82060" y="627016"/>
                </a:cubicBezTo>
                <a:cubicBezTo>
                  <a:pt x="82060" y="622903"/>
                  <a:pt x="84111" y="620847"/>
                  <a:pt x="86162" y="618791"/>
                </a:cubicBezTo>
                <a:cubicBezTo>
                  <a:pt x="86162" y="616735"/>
                  <a:pt x="90263" y="616735"/>
                  <a:pt x="90263" y="614678"/>
                </a:cubicBezTo>
                <a:cubicBezTo>
                  <a:pt x="90263" y="612622"/>
                  <a:pt x="90263" y="606453"/>
                  <a:pt x="94364" y="604397"/>
                </a:cubicBezTo>
                <a:cubicBezTo>
                  <a:pt x="96414" y="606453"/>
                  <a:pt x="96414" y="602341"/>
                  <a:pt x="98465" y="602341"/>
                </a:cubicBezTo>
                <a:cubicBezTo>
                  <a:pt x="98465" y="604397"/>
                  <a:pt x="98465" y="604397"/>
                  <a:pt x="98465" y="604397"/>
                </a:cubicBezTo>
                <a:cubicBezTo>
                  <a:pt x="100516" y="602341"/>
                  <a:pt x="104617" y="600285"/>
                  <a:pt x="104617" y="596172"/>
                </a:cubicBezTo>
                <a:cubicBezTo>
                  <a:pt x="106667" y="595144"/>
                  <a:pt x="108718" y="594630"/>
                  <a:pt x="110768" y="594630"/>
                </a:cubicBezTo>
                <a:close/>
                <a:moveTo>
                  <a:pt x="112936" y="591792"/>
                </a:moveTo>
                <a:cubicBezTo>
                  <a:pt x="114928" y="591792"/>
                  <a:pt x="116920" y="591792"/>
                  <a:pt x="116920" y="591792"/>
                </a:cubicBezTo>
                <a:cubicBezTo>
                  <a:pt x="118912" y="594116"/>
                  <a:pt x="118912" y="594116"/>
                  <a:pt x="118912" y="594116"/>
                </a:cubicBezTo>
                <a:cubicBezTo>
                  <a:pt x="116920" y="594116"/>
                  <a:pt x="114928" y="594116"/>
                  <a:pt x="112936" y="591792"/>
                </a:cubicBezTo>
                <a:close/>
                <a:moveTo>
                  <a:pt x="799317" y="589347"/>
                </a:moveTo>
                <a:cubicBezTo>
                  <a:pt x="801119" y="589347"/>
                  <a:pt x="802662" y="589860"/>
                  <a:pt x="803692" y="591913"/>
                </a:cubicBezTo>
                <a:cubicBezTo>
                  <a:pt x="803692" y="593965"/>
                  <a:pt x="803692" y="596017"/>
                  <a:pt x="805750" y="593965"/>
                </a:cubicBezTo>
                <a:cubicBezTo>
                  <a:pt x="807808" y="591913"/>
                  <a:pt x="811925" y="591913"/>
                  <a:pt x="813984" y="593965"/>
                </a:cubicBezTo>
                <a:cubicBezTo>
                  <a:pt x="816042" y="596017"/>
                  <a:pt x="818100" y="598070"/>
                  <a:pt x="818100" y="600122"/>
                </a:cubicBezTo>
                <a:cubicBezTo>
                  <a:pt x="818100" y="600122"/>
                  <a:pt x="816042" y="602174"/>
                  <a:pt x="811925" y="602174"/>
                </a:cubicBezTo>
                <a:cubicBezTo>
                  <a:pt x="809867" y="600122"/>
                  <a:pt x="805750" y="598070"/>
                  <a:pt x="801633" y="600122"/>
                </a:cubicBezTo>
                <a:cubicBezTo>
                  <a:pt x="795458" y="600122"/>
                  <a:pt x="791341" y="604227"/>
                  <a:pt x="789283" y="608331"/>
                </a:cubicBezTo>
                <a:cubicBezTo>
                  <a:pt x="778991" y="610384"/>
                  <a:pt x="778991" y="610384"/>
                  <a:pt x="778991" y="610384"/>
                </a:cubicBezTo>
                <a:lnTo>
                  <a:pt x="778991" y="602336"/>
                </a:lnTo>
                <a:lnTo>
                  <a:pt x="779316" y="602013"/>
                </a:lnTo>
                <a:lnTo>
                  <a:pt x="783108" y="600122"/>
                </a:lnTo>
                <a:cubicBezTo>
                  <a:pt x="785166" y="600122"/>
                  <a:pt x="787225" y="600122"/>
                  <a:pt x="787225" y="598070"/>
                </a:cubicBezTo>
                <a:cubicBezTo>
                  <a:pt x="787225" y="593965"/>
                  <a:pt x="789283" y="591913"/>
                  <a:pt x="793400" y="589860"/>
                </a:cubicBezTo>
                <a:cubicBezTo>
                  <a:pt x="795458" y="589860"/>
                  <a:pt x="797516" y="589347"/>
                  <a:pt x="799317" y="589347"/>
                </a:cubicBezTo>
                <a:close/>
                <a:moveTo>
                  <a:pt x="828392" y="587808"/>
                </a:moveTo>
                <a:cubicBezTo>
                  <a:pt x="830467" y="587808"/>
                  <a:pt x="832542" y="587808"/>
                  <a:pt x="832542" y="589866"/>
                </a:cubicBezTo>
                <a:cubicBezTo>
                  <a:pt x="834617" y="591925"/>
                  <a:pt x="834617" y="593983"/>
                  <a:pt x="834617" y="593983"/>
                </a:cubicBezTo>
                <a:cubicBezTo>
                  <a:pt x="834617" y="596042"/>
                  <a:pt x="836692" y="598100"/>
                  <a:pt x="836692" y="598100"/>
                </a:cubicBezTo>
                <a:cubicBezTo>
                  <a:pt x="834617" y="598100"/>
                  <a:pt x="834617" y="598100"/>
                  <a:pt x="834617" y="598100"/>
                </a:cubicBezTo>
                <a:cubicBezTo>
                  <a:pt x="832542" y="593983"/>
                  <a:pt x="832542" y="591925"/>
                  <a:pt x="830467" y="589866"/>
                </a:cubicBezTo>
                <a:cubicBezTo>
                  <a:pt x="828392" y="587808"/>
                  <a:pt x="828392" y="587808"/>
                  <a:pt x="828392" y="587808"/>
                </a:cubicBezTo>
                <a:close/>
                <a:moveTo>
                  <a:pt x="153864" y="583824"/>
                </a:moveTo>
                <a:cubicBezTo>
                  <a:pt x="155913" y="585879"/>
                  <a:pt x="155913" y="585879"/>
                  <a:pt x="157962" y="585879"/>
                </a:cubicBezTo>
                <a:cubicBezTo>
                  <a:pt x="164110" y="587935"/>
                  <a:pt x="170258" y="589990"/>
                  <a:pt x="174356" y="596155"/>
                </a:cubicBezTo>
                <a:cubicBezTo>
                  <a:pt x="174356" y="598211"/>
                  <a:pt x="172307" y="598211"/>
                  <a:pt x="172307" y="598211"/>
                </a:cubicBezTo>
                <a:cubicBezTo>
                  <a:pt x="168209" y="596155"/>
                  <a:pt x="164110" y="594100"/>
                  <a:pt x="160012" y="592045"/>
                </a:cubicBezTo>
                <a:cubicBezTo>
                  <a:pt x="153864" y="589990"/>
                  <a:pt x="149766" y="592045"/>
                  <a:pt x="145667" y="592045"/>
                </a:cubicBezTo>
                <a:cubicBezTo>
                  <a:pt x="137470" y="592045"/>
                  <a:pt x="131322" y="596155"/>
                  <a:pt x="127223" y="602321"/>
                </a:cubicBezTo>
                <a:cubicBezTo>
                  <a:pt x="125174" y="604376"/>
                  <a:pt x="125174" y="608487"/>
                  <a:pt x="125174" y="612597"/>
                </a:cubicBezTo>
                <a:cubicBezTo>
                  <a:pt x="127223" y="612597"/>
                  <a:pt x="129273" y="616708"/>
                  <a:pt x="131322" y="614652"/>
                </a:cubicBezTo>
                <a:cubicBezTo>
                  <a:pt x="133371" y="612597"/>
                  <a:pt x="129273" y="610542"/>
                  <a:pt x="129273" y="606431"/>
                </a:cubicBezTo>
                <a:cubicBezTo>
                  <a:pt x="131322" y="604376"/>
                  <a:pt x="133371" y="604376"/>
                  <a:pt x="135420" y="602321"/>
                </a:cubicBezTo>
                <a:cubicBezTo>
                  <a:pt x="139519" y="602321"/>
                  <a:pt x="141568" y="604376"/>
                  <a:pt x="143617" y="606431"/>
                </a:cubicBezTo>
                <a:cubicBezTo>
                  <a:pt x="145667" y="608487"/>
                  <a:pt x="145667" y="612597"/>
                  <a:pt x="145667" y="614652"/>
                </a:cubicBezTo>
                <a:cubicBezTo>
                  <a:pt x="143617" y="618763"/>
                  <a:pt x="135420" y="614652"/>
                  <a:pt x="139519" y="620818"/>
                </a:cubicBezTo>
                <a:cubicBezTo>
                  <a:pt x="137470" y="622873"/>
                  <a:pt x="137470" y="624928"/>
                  <a:pt x="135420" y="624928"/>
                </a:cubicBezTo>
                <a:cubicBezTo>
                  <a:pt x="133371" y="626984"/>
                  <a:pt x="129273" y="626984"/>
                  <a:pt x="125174" y="626984"/>
                </a:cubicBezTo>
                <a:cubicBezTo>
                  <a:pt x="121076" y="624928"/>
                  <a:pt x="116977" y="618763"/>
                  <a:pt x="116977" y="614652"/>
                </a:cubicBezTo>
                <a:cubicBezTo>
                  <a:pt x="114928" y="606431"/>
                  <a:pt x="119027" y="598211"/>
                  <a:pt x="123125" y="594100"/>
                </a:cubicBezTo>
                <a:cubicBezTo>
                  <a:pt x="129273" y="589990"/>
                  <a:pt x="135420" y="585879"/>
                  <a:pt x="141568" y="585879"/>
                </a:cubicBezTo>
                <a:cubicBezTo>
                  <a:pt x="145667" y="585879"/>
                  <a:pt x="149766" y="585879"/>
                  <a:pt x="153864" y="583824"/>
                </a:cubicBezTo>
                <a:close/>
                <a:moveTo>
                  <a:pt x="791460" y="575524"/>
                </a:moveTo>
                <a:cubicBezTo>
                  <a:pt x="795585" y="577579"/>
                  <a:pt x="799710" y="577579"/>
                  <a:pt x="801772" y="581690"/>
                </a:cubicBezTo>
                <a:cubicBezTo>
                  <a:pt x="803835" y="583745"/>
                  <a:pt x="803835" y="579634"/>
                  <a:pt x="805897" y="577579"/>
                </a:cubicBezTo>
                <a:cubicBezTo>
                  <a:pt x="810022" y="577579"/>
                  <a:pt x="814147" y="577579"/>
                  <a:pt x="816209" y="579634"/>
                </a:cubicBezTo>
                <a:cubicBezTo>
                  <a:pt x="816209" y="581690"/>
                  <a:pt x="818272" y="581690"/>
                  <a:pt x="818272" y="583745"/>
                </a:cubicBezTo>
                <a:cubicBezTo>
                  <a:pt x="818272" y="583745"/>
                  <a:pt x="816209" y="585800"/>
                  <a:pt x="818272" y="587855"/>
                </a:cubicBezTo>
                <a:cubicBezTo>
                  <a:pt x="820334" y="587855"/>
                  <a:pt x="822396" y="585800"/>
                  <a:pt x="824459" y="585800"/>
                </a:cubicBezTo>
                <a:cubicBezTo>
                  <a:pt x="828584" y="587855"/>
                  <a:pt x="830646" y="594021"/>
                  <a:pt x="832708" y="598131"/>
                </a:cubicBezTo>
                <a:cubicBezTo>
                  <a:pt x="828584" y="598131"/>
                  <a:pt x="824459" y="598131"/>
                  <a:pt x="822396" y="598131"/>
                </a:cubicBezTo>
                <a:cubicBezTo>
                  <a:pt x="820334" y="596076"/>
                  <a:pt x="818272" y="591966"/>
                  <a:pt x="816209" y="591966"/>
                </a:cubicBezTo>
                <a:cubicBezTo>
                  <a:pt x="812084" y="589911"/>
                  <a:pt x="807959" y="589911"/>
                  <a:pt x="805897" y="589911"/>
                </a:cubicBezTo>
                <a:cubicBezTo>
                  <a:pt x="803835" y="587855"/>
                  <a:pt x="799710" y="585800"/>
                  <a:pt x="795585" y="587855"/>
                </a:cubicBezTo>
                <a:cubicBezTo>
                  <a:pt x="789398" y="585800"/>
                  <a:pt x="787335" y="591966"/>
                  <a:pt x="785273" y="596076"/>
                </a:cubicBezTo>
                <a:lnTo>
                  <a:pt x="779316" y="602013"/>
                </a:lnTo>
                <a:lnTo>
                  <a:pt x="778991" y="602174"/>
                </a:lnTo>
                <a:lnTo>
                  <a:pt x="778991" y="602336"/>
                </a:lnTo>
                <a:lnTo>
                  <a:pt x="774961" y="606352"/>
                </a:lnTo>
                <a:cubicBezTo>
                  <a:pt x="774961" y="612518"/>
                  <a:pt x="774961" y="612518"/>
                  <a:pt x="774961" y="612518"/>
                </a:cubicBezTo>
                <a:cubicBezTo>
                  <a:pt x="768774" y="618684"/>
                  <a:pt x="768774" y="618684"/>
                  <a:pt x="768774" y="618684"/>
                </a:cubicBezTo>
                <a:cubicBezTo>
                  <a:pt x="764649" y="616628"/>
                  <a:pt x="766711" y="610463"/>
                  <a:pt x="766711" y="608408"/>
                </a:cubicBezTo>
                <a:cubicBezTo>
                  <a:pt x="768774" y="604297"/>
                  <a:pt x="770836" y="606352"/>
                  <a:pt x="772898" y="602242"/>
                </a:cubicBezTo>
                <a:cubicBezTo>
                  <a:pt x="770836" y="598131"/>
                  <a:pt x="770836" y="594021"/>
                  <a:pt x="772898" y="589911"/>
                </a:cubicBezTo>
                <a:cubicBezTo>
                  <a:pt x="774961" y="587855"/>
                  <a:pt x="779086" y="587855"/>
                  <a:pt x="781148" y="587855"/>
                </a:cubicBezTo>
                <a:cubicBezTo>
                  <a:pt x="783210" y="583745"/>
                  <a:pt x="783210" y="577579"/>
                  <a:pt x="791460" y="575524"/>
                </a:cubicBezTo>
                <a:close/>
                <a:moveTo>
                  <a:pt x="800671" y="575026"/>
                </a:moveTo>
                <a:cubicBezTo>
                  <a:pt x="801722" y="575524"/>
                  <a:pt x="802773" y="576520"/>
                  <a:pt x="803824" y="577516"/>
                </a:cubicBezTo>
                <a:cubicBezTo>
                  <a:pt x="803824" y="577516"/>
                  <a:pt x="803824" y="577516"/>
                  <a:pt x="801722" y="577516"/>
                </a:cubicBezTo>
                <a:cubicBezTo>
                  <a:pt x="801722" y="577516"/>
                  <a:pt x="799619" y="577516"/>
                  <a:pt x="797516" y="575524"/>
                </a:cubicBezTo>
                <a:cubicBezTo>
                  <a:pt x="798568" y="574528"/>
                  <a:pt x="799619" y="574528"/>
                  <a:pt x="800671" y="575026"/>
                </a:cubicBezTo>
                <a:close/>
                <a:moveTo>
                  <a:pt x="793466" y="552845"/>
                </a:moveTo>
                <a:cubicBezTo>
                  <a:pt x="795525" y="552845"/>
                  <a:pt x="797583" y="554899"/>
                  <a:pt x="795525" y="554899"/>
                </a:cubicBezTo>
                <a:cubicBezTo>
                  <a:pt x="793466" y="556953"/>
                  <a:pt x="795525" y="561062"/>
                  <a:pt x="793466" y="561062"/>
                </a:cubicBezTo>
                <a:cubicBezTo>
                  <a:pt x="793466" y="559007"/>
                  <a:pt x="795525" y="554899"/>
                  <a:pt x="793466" y="552845"/>
                </a:cubicBezTo>
                <a:close/>
                <a:moveTo>
                  <a:pt x="154206" y="552180"/>
                </a:moveTo>
                <a:cubicBezTo>
                  <a:pt x="155949" y="552570"/>
                  <a:pt x="155949" y="555293"/>
                  <a:pt x="155949" y="556849"/>
                </a:cubicBezTo>
                <a:cubicBezTo>
                  <a:pt x="158015" y="558924"/>
                  <a:pt x="160080" y="563074"/>
                  <a:pt x="160080" y="565149"/>
                </a:cubicBezTo>
                <a:cubicBezTo>
                  <a:pt x="158015" y="567224"/>
                  <a:pt x="155949" y="567224"/>
                  <a:pt x="155949" y="569299"/>
                </a:cubicBezTo>
                <a:cubicBezTo>
                  <a:pt x="149751" y="571374"/>
                  <a:pt x="149751" y="577599"/>
                  <a:pt x="149751" y="581749"/>
                </a:cubicBezTo>
                <a:cubicBezTo>
                  <a:pt x="147685" y="581749"/>
                  <a:pt x="145619" y="583824"/>
                  <a:pt x="143554" y="581749"/>
                </a:cubicBezTo>
                <a:lnTo>
                  <a:pt x="141585" y="573841"/>
                </a:lnTo>
                <a:lnTo>
                  <a:pt x="141877" y="573058"/>
                </a:lnTo>
                <a:lnTo>
                  <a:pt x="149751" y="565149"/>
                </a:lnTo>
                <a:cubicBezTo>
                  <a:pt x="149751" y="565149"/>
                  <a:pt x="147685" y="563074"/>
                  <a:pt x="147685" y="560999"/>
                </a:cubicBezTo>
                <a:cubicBezTo>
                  <a:pt x="147685" y="558924"/>
                  <a:pt x="149751" y="554774"/>
                  <a:pt x="151817" y="552699"/>
                </a:cubicBezTo>
                <a:cubicBezTo>
                  <a:pt x="152850" y="552180"/>
                  <a:pt x="153625" y="552051"/>
                  <a:pt x="154206" y="552180"/>
                </a:cubicBezTo>
                <a:close/>
                <a:moveTo>
                  <a:pt x="149668" y="546640"/>
                </a:moveTo>
                <a:cubicBezTo>
                  <a:pt x="151720" y="546640"/>
                  <a:pt x="153772" y="546640"/>
                  <a:pt x="153772" y="548706"/>
                </a:cubicBezTo>
                <a:cubicBezTo>
                  <a:pt x="153772" y="550772"/>
                  <a:pt x="149668" y="550772"/>
                  <a:pt x="149668" y="552837"/>
                </a:cubicBezTo>
                <a:cubicBezTo>
                  <a:pt x="147615" y="552837"/>
                  <a:pt x="145563" y="554903"/>
                  <a:pt x="145563" y="556969"/>
                </a:cubicBezTo>
                <a:cubicBezTo>
                  <a:pt x="145563" y="563166"/>
                  <a:pt x="145563" y="563166"/>
                  <a:pt x="145563" y="563166"/>
                </a:cubicBezTo>
                <a:lnTo>
                  <a:pt x="141877" y="573058"/>
                </a:lnTo>
                <a:lnTo>
                  <a:pt x="141488" y="573449"/>
                </a:lnTo>
                <a:lnTo>
                  <a:pt x="141585" y="573841"/>
                </a:lnTo>
                <a:lnTo>
                  <a:pt x="139405" y="579692"/>
                </a:lnTo>
                <a:cubicBezTo>
                  <a:pt x="141458" y="581758"/>
                  <a:pt x="141458" y="581758"/>
                  <a:pt x="141458" y="581758"/>
                </a:cubicBezTo>
                <a:cubicBezTo>
                  <a:pt x="141458" y="583824"/>
                  <a:pt x="139405" y="583824"/>
                  <a:pt x="137353" y="583824"/>
                </a:cubicBezTo>
                <a:cubicBezTo>
                  <a:pt x="136327" y="581758"/>
                  <a:pt x="134788" y="579692"/>
                  <a:pt x="133762" y="577368"/>
                </a:cubicBezTo>
                <a:lnTo>
                  <a:pt x="133326" y="570575"/>
                </a:lnTo>
                <a:lnTo>
                  <a:pt x="134128" y="568699"/>
                </a:lnTo>
                <a:lnTo>
                  <a:pt x="141458" y="563166"/>
                </a:lnTo>
                <a:cubicBezTo>
                  <a:pt x="143510" y="561101"/>
                  <a:pt x="139405" y="559035"/>
                  <a:pt x="141458" y="556969"/>
                </a:cubicBezTo>
                <a:cubicBezTo>
                  <a:pt x="141458" y="552837"/>
                  <a:pt x="145563" y="548706"/>
                  <a:pt x="149668" y="546640"/>
                </a:cubicBezTo>
                <a:close/>
                <a:moveTo>
                  <a:pt x="143563" y="536348"/>
                </a:moveTo>
                <a:cubicBezTo>
                  <a:pt x="145617" y="536348"/>
                  <a:pt x="147671" y="538407"/>
                  <a:pt x="149726" y="538407"/>
                </a:cubicBezTo>
                <a:cubicBezTo>
                  <a:pt x="151781" y="540465"/>
                  <a:pt x="151781" y="540465"/>
                  <a:pt x="151781" y="540465"/>
                </a:cubicBezTo>
                <a:cubicBezTo>
                  <a:pt x="151781" y="542523"/>
                  <a:pt x="151781" y="542523"/>
                  <a:pt x="151781" y="544582"/>
                </a:cubicBezTo>
                <a:cubicBezTo>
                  <a:pt x="145617" y="544582"/>
                  <a:pt x="141509" y="548699"/>
                  <a:pt x="139455" y="554874"/>
                </a:cubicBezTo>
                <a:cubicBezTo>
                  <a:pt x="137400" y="556932"/>
                  <a:pt x="139455" y="558991"/>
                  <a:pt x="137400" y="561049"/>
                </a:cubicBezTo>
                <a:lnTo>
                  <a:pt x="134128" y="568699"/>
                </a:lnTo>
                <a:lnTo>
                  <a:pt x="133248" y="569364"/>
                </a:lnTo>
                <a:lnTo>
                  <a:pt x="133326" y="570575"/>
                </a:lnTo>
                <a:lnTo>
                  <a:pt x="131238" y="575458"/>
                </a:lnTo>
                <a:cubicBezTo>
                  <a:pt x="131238" y="577516"/>
                  <a:pt x="131238" y="581633"/>
                  <a:pt x="135346" y="583691"/>
                </a:cubicBezTo>
                <a:cubicBezTo>
                  <a:pt x="133292" y="585750"/>
                  <a:pt x="129183" y="585750"/>
                  <a:pt x="127129" y="587808"/>
                </a:cubicBezTo>
                <a:cubicBezTo>
                  <a:pt x="125075" y="585750"/>
                  <a:pt x="123021" y="583691"/>
                  <a:pt x="120966" y="579575"/>
                </a:cubicBezTo>
                <a:cubicBezTo>
                  <a:pt x="120966" y="577516"/>
                  <a:pt x="120966" y="573399"/>
                  <a:pt x="125075" y="571341"/>
                </a:cubicBezTo>
                <a:cubicBezTo>
                  <a:pt x="125075" y="567224"/>
                  <a:pt x="120966" y="567224"/>
                  <a:pt x="120966" y="565166"/>
                </a:cubicBezTo>
                <a:cubicBezTo>
                  <a:pt x="118912" y="563108"/>
                  <a:pt x="120966" y="558991"/>
                  <a:pt x="120966" y="556932"/>
                </a:cubicBezTo>
                <a:cubicBezTo>
                  <a:pt x="125075" y="554874"/>
                  <a:pt x="127129" y="552816"/>
                  <a:pt x="129183" y="550757"/>
                </a:cubicBezTo>
                <a:cubicBezTo>
                  <a:pt x="131238" y="550757"/>
                  <a:pt x="131238" y="554874"/>
                  <a:pt x="135346" y="552816"/>
                </a:cubicBezTo>
                <a:cubicBezTo>
                  <a:pt x="135346" y="548699"/>
                  <a:pt x="135346" y="548699"/>
                  <a:pt x="135346" y="548699"/>
                </a:cubicBezTo>
                <a:cubicBezTo>
                  <a:pt x="135346" y="542523"/>
                  <a:pt x="139455" y="538407"/>
                  <a:pt x="143563" y="536348"/>
                </a:cubicBezTo>
                <a:close/>
                <a:moveTo>
                  <a:pt x="803824" y="534356"/>
                </a:moveTo>
                <a:cubicBezTo>
                  <a:pt x="805816" y="534356"/>
                  <a:pt x="807808" y="536348"/>
                  <a:pt x="807808" y="536348"/>
                </a:cubicBezTo>
                <a:cubicBezTo>
                  <a:pt x="807808" y="538340"/>
                  <a:pt x="807808" y="538340"/>
                  <a:pt x="805816" y="538340"/>
                </a:cubicBezTo>
                <a:cubicBezTo>
                  <a:pt x="803824" y="538340"/>
                  <a:pt x="805816" y="536348"/>
                  <a:pt x="803824" y="534356"/>
                </a:cubicBezTo>
                <a:close/>
                <a:moveTo>
                  <a:pt x="793466" y="534356"/>
                </a:moveTo>
                <a:cubicBezTo>
                  <a:pt x="795525" y="534356"/>
                  <a:pt x="799641" y="534356"/>
                  <a:pt x="801700" y="534356"/>
                </a:cubicBezTo>
                <a:cubicBezTo>
                  <a:pt x="803758" y="538465"/>
                  <a:pt x="803758" y="538465"/>
                  <a:pt x="803758" y="538465"/>
                </a:cubicBezTo>
                <a:cubicBezTo>
                  <a:pt x="805816" y="542573"/>
                  <a:pt x="803758" y="548736"/>
                  <a:pt x="799641" y="550790"/>
                </a:cubicBezTo>
                <a:cubicBezTo>
                  <a:pt x="797583" y="552845"/>
                  <a:pt x="793466" y="550790"/>
                  <a:pt x="793466" y="552845"/>
                </a:cubicBezTo>
                <a:cubicBezTo>
                  <a:pt x="791408" y="554899"/>
                  <a:pt x="793466" y="556953"/>
                  <a:pt x="791408" y="559007"/>
                </a:cubicBezTo>
                <a:cubicBezTo>
                  <a:pt x="791408" y="561062"/>
                  <a:pt x="787291" y="561062"/>
                  <a:pt x="785233" y="563116"/>
                </a:cubicBezTo>
                <a:cubicBezTo>
                  <a:pt x="781116" y="563116"/>
                  <a:pt x="779057" y="561062"/>
                  <a:pt x="774941" y="561062"/>
                </a:cubicBezTo>
                <a:cubicBezTo>
                  <a:pt x="772882" y="563116"/>
                  <a:pt x="770824" y="565170"/>
                  <a:pt x="768765" y="565170"/>
                </a:cubicBezTo>
                <a:cubicBezTo>
                  <a:pt x="762590" y="567224"/>
                  <a:pt x="758473" y="565170"/>
                  <a:pt x="754357" y="563116"/>
                </a:cubicBezTo>
                <a:cubicBezTo>
                  <a:pt x="756415" y="556953"/>
                  <a:pt x="756415" y="556953"/>
                  <a:pt x="756415" y="556953"/>
                </a:cubicBezTo>
                <a:cubicBezTo>
                  <a:pt x="758473" y="554899"/>
                  <a:pt x="760532" y="556953"/>
                  <a:pt x="762590" y="556953"/>
                </a:cubicBezTo>
                <a:cubicBezTo>
                  <a:pt x="768765" y="559007"/>
                  <a:pt x="772882" y="554899"/>
                  <a:pt x="776999" y="552845"/>
                </a:cubicBezTo>
                <a:cubicBezTo>
                  <a:pt x="776999" y="548736"/>
                  <a:pt x="783174" y="550790"/>
                  <a:pt x="785233" y="548736"/>
                </a:cubicBezTo>
                <a:cubicBezTo>
                  <a:pt x="789349" y="546682"/>
                  <a:pt x="791408" y="544628"/>
                  <a:pt x="793466" y="542573"/>
                </a:cubicBezTo>
                <a:cubicBezTo>
                  <a:pt x="793466" y="538465"/>
                  <a:pt x="793466" y="536411"/>
                  <a:pt x="793466" y="534356"/>
                </a:cubicBezTo>
                <a:close/>
                <a:moveTo>
                  <a:pt x="789487" y="532364"/>
                </a:moveTo>
                <a:cubicBezTo>
                  <a:pt x="789487" y="532364"/>
                  <a:pt x="791541" y="532364"/>
                  <a:pt x="791541" y="534417"/>
                </a:cubicBezTo>
                <a:cubicBezTo>
                  <a:pt x="791541" y="536469"/>
                  <a:pt x="789487" y="538521"/>
                  <a:pt x="789487" y="542626"/>
                </a:cubicBezTo>
                <a:cubicBezTo>
                  <a:pt x="787432" y="544679"/>
                  <a:pt x="783324" y="548783"/>
                  <a:pt x="779215" y="546731"/>
                </a:cubicBezTo>
                <a:cubicBezTo>
                  <a:pt x="779215" y="546731"/>
                  <a:pt x="777161" y="546731"/>
                  <a:pt x="777161" y="546731"/>
                </a:cubicBezTo>
                <a:cubicBezTo>
                  <a:pt x="775107" y="548783"/>
                  <a:pt x="777161" y="548783"/>
                  <a:pt x="775107" y="550836"/>
                </a:cubicBezTo>
                <a:cubicBezTo>
                  <a:pt x="773053" y="554940"/>
                  <a:pt x="766890" y="554940"/>
                  <a:pt x="762781" y="554940"/>
                </a:cubicBezTo>
                <a:cubicBezTo>
                  <a:pt x="760727" y="554940"/>
                  <a:pt x="758673" y="554940"/>
                  <a:pt x="758673" y="552888"/>
                </a:cubicBezTo>
                <a:cubicBezTo>
                  <a:pt x="758673" y="550836"/>
                  <a:pt x="758673" y="548783"/>
                  <a:pt x="760727" y="548783"/>
                </a:cubicBezTo>
                <a:cubicBezTo>
                  <a:pt x="762781" y="550836"/>
                  <a:pt x="768944" y="550836"/>
                  <a:pt x="770998" y="548783"/>
                </a:cubicBezTo>
                <a:cubicBezTo>
                  <a:pt x="773053" y="546731"/>
                  <a:pt x="775107" y="544679"/>
                  <a:pt x="775107" y="542626"/>
                </a:cubicBezTo>
                <a:cubicBezTo>
                  <a:pt x="781270" y="542626"/>
                  <a:pt x="785378" y="540574"/>
                  <a:pt x="787432" y="534417"/>
                </a:cubicBezTo>
                <a:cubicBezTo>
                  <a:pt x="787432" y="534417"/>
                  <a:pt x="787432" y="532364"/>
                  <a:pt x="789487" y="532364"/>
                </a:cubicBezTo>
                <a:close/>
                <a:moveTo>
                  <a:pt x="781394" y="527857"/>
                </a:moveTo>
                <a:cubicBezTo>
                  <a:pt x="782673" y="528115"/>
                  <a:pt x="784209" y="529144"/>
                  <a:pt x="785233" y="530173"/>
                </a:cubicBezTo>
                <a:cubicBezTo>
                  <a:pt x="785233" y="532231"/>
                  <a:pt x="785233" y="534290"/>
                  <a:pt x="783185" y="536348"/>
                </a:cubicBezTo>
                <a:cubicBezTo>
                  <a:pt x="781138" y="538407"/>
                  <a:pt x="779091" y="540465"/>
                  <a:pt x="774996" y="540465"/>
                </a:cubicBezTo>
                <a:cubicBezTo>
                  <a:pt x="774996" y="540465"/>
                  <a:pt x="774996" y="538407"/>
                  <a:pt x="772949" y="540465"/>
                </a:cubicBezTo>
                <a:cubicBezTo>
                  <a:pt x="772949" y="540465"/>
                  <a:pt x="772949" y="542523"/>
                  <a:pt x="772949" y="544582"/>
                </a:cubicBezTo>
                <a:cubicBezTo>
                  <a:pt x="770901" y="546640"/>
                  <a:pt x="766807" y="546640"/>
                  <a:pt x="764759" y="546640"/>
                </a:cubicBezTo>
                <a:cubicBezTo>
                  <a:pt x="762712" y="546640"/>
                  <a:pt x="760665" y="546640"/>
                  <a:pt x="760665" y="544582"/>
                </a:cubicBezTo>
                <a:cubicBezTo>
                  <a:pt x="762712" y="534290"/>
                  <a:pt x="762712" y="534290"/>
                  <a:pt x="762712" y="534290"/>
                </a:cubicBezTo>
                <a:cubicBezTo>
                  <a:pt x="768854" y="534290"/>
                  <a:pt x="774996" y="534290"/>
                  <a:pt x="779091" y="530173"/>
                </a:cubicBezTo>
                <a:cubicBezTo>
                  <a:pt x="779091" y="528115"/>
                  <a:pt x="780114" y="527600"/>
                  <a:pt x="781394" y="527857"/>
                </a:cubicBezTo>
                <a:close/>
                <a:moveTo>
                  <a:pt x="92257" y="526181"/>
                </a:moveTo>
                <a:lnTo>
                  <a:pt x="92257" y="528214"/>
                </a:lnTo>
                <a:cubicBezTo>
                  <a:pt x="90171" y="530248"/>
                  <a:pt x="90171" y="534315"/>
                  <a:pt x="85997" y="534315"/>
                </a:cubicBezTo>
                <a:cubicBezTo>
                  <a:pt x="83910" y="534315"/>
                  <a:pt x="81823" y="536348"/>
                  <a:pt x="79736" y="534315"/>
                </a:cubicBezTo>
                <a:cubicBezTo>
                  <a:pt x="79736" y="532281"/>
                  <a:pt x="83910" y="534315"/>
                  <a:pt x="85997" y="532281"/>
                </a:cubicBezTo>
                <a:cubicBezTo>
                  <a:pt x="88084" y="530248"/>
                  <a:pt x="90171" y="528214"/>
                  <a:pt x="92257" y="526181"/>
                </a:cubicBezTo>
                <a:close/>
                <a:moveTo>
                  <a:pt x="865576" y="517756"/>
                </a:moveTo>
                <a:cubicBezTo>
                  <a:pt x="869560" y="519859"/>
                  <a:pt x="865576" y="524064"/>
                  <a:pt x="867568" y="526167"/>
                </a:cubicBezTo>
                <a:cubicBezTo>
                  <a:pt x="867568" y="528270"/>
                  <a:pt x="867568" y="530372"/>
                  <a:pt x="865576" y="530372"/>
                </a:cubicBezTo>
                <a:cubicBezTo>
                  <a:pt x="865576" y="526167"/>
                  <a:pt x="865576" y="521962"/>
                  <a:pt x="865576" y="517756"/>
                </a:cubicBezTo>
                <a:close/>
                <a:moveTo>
                  <a:pt x="100725" y="515310"/>
                </a:moveTo>
                <a:cubicBezTo>
                  <a:pt x="101404" y="515182"/>
                  <a:pt x="102050" y="515310"/>
                  <a:pt x="102568" y="515823"/>
                </a:cubicBezTo>
                <a:cubicBezTo>
                  <a:pt x="104636" y="517874"/>
                  <a:pt x="104636" y="517874"/>
                  <a:pt x="104636" y="517874"/>
                </a:cubicBezTo>
                <a:cubicBezTo>
                  <a:pt x="104636" y="519924"/>
                  <a:pt x="104636" y="524025"/>
                  <a:pt x="104636" y="526076"/>
                </a:cubicBezTo>
                <a:cubicBezTo>
                  <a:pt x="104636" y="528127"/>
                  <a:pt x="102568" y="528127"/>
                  <a:pt x="100499" y="530177"/>
                </a:cubicBezTo>
                <a:cubicBezTo>
                  <a:pt x="102568" y="532228"/>
                  <a:pt x="104636" y="534278"/>
                  <a:pt x="102568" y="538379"/>
                </a:cubicBezTo>
                <a:cubicBezTo>
                  <a:pt x="102568" y="540430"/>
                  <a:pt x="98431" y="542481"/>
                  <a:pt x="96362" y="544531"/>
                </a:cubicBezTo>
                <a:cubicBezTo>
                  <a:pt x="94293" y="544531"/>
                  <a:pt x="92224" y="542481"/>
                  <a:pt x="90156" y="542481"/>
                </a:cubicBezTo>
                <a:cubicBezTo>
                  <a:pt x="90156" y="546582"/>
                  <a:pt x="86019" y="548632"/>
                  <a:pt x="83950" y="548632"/>
                </a:cubicBezTo>
                <a:cubicBezTo>
                  <a:pt x="79813" y="548632"/>
                  <a:pt x="77744" y="546582"/>
                  <a:pt x="77744" y="544531"/>
                </a:cubicBezTo>
                <a:cubicBezTo>
                  <a:pt x="77744" y="542481"/>
                  <a:pt x="77744" y="540430"/>
                  <a:pt x="79813" y="538379"/>
                </a:cubicBezTo>
                <a:cubicBezTo>
                  <a:pt x="83950" y="540430"/>
                  <a:pt x="88087" y="536329"/>
                  <a:pt x="90156" y="534278"/>
                </a:cubicBezTo>
                <a:cubicBezTo>
                  <a:pt x="94293" y="530177"/>
                  <a:pt x="98431" y="526076"/>
                  <a:pt x="96362" y="519924"/>
                </a:cubicBezTo>
                <a:cubicBezTo>
                  <a:pt x="96362" y="518386"/>
                  <a:pt x="98689" y="515695"/>
                  <a:pt x="100725" y="515310"/>
                </a:cubicBezTo>
                <a:close/>
                <a:moveTo>
                  <a:pt x="116920" y="513773"/>
                </a:moveTo>
                <a:cubicBezTo>
                  <a:pt x="118912" y="515831"/>
                  <a:pt x="118912" y="519948"/>
                  <a:pt x="120904" y="522006"/>
                </a:cubicBezTo>
                <a:cubicBezTo>
                  <a:pt x="120904" y="524065"/>
                  <a:pt x="120904" y="524065"/>
                  <a:pt x="120904" y="524065"/>
                </a:cubicBezTo>
                <a:cubicBezTo>
                  <a:pt x="120904" y="519948"/>
                  <a:pt x="116920" y="517889"/>
                  <a:pt x="116920" y="513773"/>
                </a:cubicBezTo>
                <a:close/>
                <a:moveTo>
                  <a:pt x="843197" y="511094"/>
                </a:moveTo>
                <a:lnTo>
                  <a:pt x="838721" y="520014"/>
                </a:lnTo>
                <a:cubicBezTo>
                  <a:pt x="836655" y="522072"/>
                  <a:pt x="832524" y="522072"/>
                  <a:pt x="828392" y="522072"/>
                </a:cubicBezTo>
                <a:cubicBezTo>
                  <a:pt x="828392" y="520014"/>
                  <a:pt x="828392" y="520014"/>
                  <a:pt x="828392" y="520014"/>
                </a:cubicBezTo>
                <a:cubicBezTo>
                  <a:pt x="830458" y="517956"/>
                  <a:pt x="832524" y="517956"/>
                  <a:pt x="834590" y="517956"/>
                </a:cubicBezTo>
                <a:close/>
                <a:moveTo>
                  <a:pt x="844918" y="507664"/>
                </a:moveTo>
                <a:lnTo>
                  <a:pt x="844918" y="509722"/>
                </a:lnTo>
                <a:lnTo>
                  <a:pt x="843197" y="511094"/>
                </a:lnTo>
                <a:close/>
                <a:moveTo>
                  <a:pt x="844918" y="501488"/>
                </a:moveTo>
                <a:cubicBezTo>
                  <a:pt x="846984" y="501488"/>
                  <a:pt x="846984" y="503547"/>
                  <a:pt x="846984" y="503547"/>
                </a:cubicBezTo>
                <a:lnTo>
                  <a:pt x="844918" y="507664"/>
                </a:lnTo>
                <a:close/>
                <a:moveTo>
                  <a:pt x="108620" y="501488"/>
                </a:moveTo>
                <a:cubicBezTo>
                  <a:pt x="110679" y="503538"/>
                  <a:pt x="112737" y="505587"/>
                  <a:pt x="112737" y="507636"/>
                </a:cubicBezTo>
                <a:cubicBezTo>
                  <a:pt x="112737" y="509685"/>
                  <a:pt x="112737" y="511735"/>
                  <a:pt x="110679" y="513784"/>
                </a:cubicBezTo>
                <a:cubicBezTo>
                  <a:pt x="114796" y="515833"/>
                  <a:pt x="118912" y="519931"/>
                  <a:pt x="116854" y="526079"/>
                </a:cubicBezTo>
                <a:cubicBezTo>
                  <a:pt x="116854" y="528128"/>
                  <a:pt x="112737" y="530178"/>
                  <a:pt x="116854" y="532227"/>
                </a:cubicBezTo>
                <a:cubicBezTo>
                  <a:pt x="118912" y="534276"/>
                  <a:pt x="118912" y="538375"/>
                  <a:pt x="118912" y="542473"/>
                </a:cubicBezTo>
                <a:cubicBezTo>
                  <a:pt x="116854" y="538375"/>
                  <a:pt x="116854" y="536325"/>
                  <a:pt x="114796" y="532227"/>
                </a:cubicBezTo>
                <a:cubicBezTo>
                  <a:pt x="114796" y="532227"/>
                  <a:pt x="116854" y="530178"/>
                  <a:pt x="112737" y="530178"/>
                </a:cubicBezTo>
                <a:cubicBezTo>
                  <a:pt x="110679" y="532227"/>
                  <a:pt x="114796" y="534276"/>
                  <a:pt x="114796" y="538375"/>
                </a:cubicBezTo>
                <a:cubicBezTo>
                  <a:pt x="114796" y="542473"/>
                  <a:pt x="114796" y="546572"/>
                  <a:pt x="110679" y="548621"/>
                </a:cubicBezTo>
                <a:cubicBezTo>
                  <a:pt x="108620" y="550670"/>
                  <a:pt x="104504" y="550670"/>
                  <a:pt x="98328" y="552719"/>
                </a:cubicBezTo>
                <a:cubicBezTo>
                  <a:pt x="98328" y="552719"/>
                  <a:pt x="98328" y="554769"/>
                  <a:pt x="98328" y="556818"/>
                </a:cubicBezTo>
                <a:cubicBezTo>
                  <a:pt x="96270" y="558867"/>
                  <a:pt x="94212" y="560916"/>
                  <a:pt x="92153" y="560916"/>
                </a:cubicBezTo>
                <a:cubicBezTo>
                  <a:pt x="88036" y="560916"/>
                  <a:pt x="85978" y="556818"/>
                  <a:pt x="81861" y="556818"/>
                </a:cubicBezTo>
                <a:cubicBezTo>
                  <a:pt x="79803" y="558867"/>
                  <a:pt x="75686" y="558867"/>
                  <a:pt x="73628" y="558867"/>
                </a:cubicBezTo>
                <a:cubicBezTo>
                  <a:pt x="71569" y="558867"/>
                  <a:pt x="69511" y="556818"/>
                  <a:pt x="67453" y="554769"/>
                </a:cubicBezTo>
                <a:cubicBezTo>
                  <a:pt x="69511" y="552719"/>
                  <a:pt x="71569" y="552719"/>
                  <a:pt x="73628" y="548621"/>
                </a:cubicBezTo>
                <a:cubicBezTo>
                  <a:pt x="75686" y="546572"/>
                  <a:pt x="79803" y="552719"/>
                  <a:pt x="81861" y="550670"/>
                </a:cubicBezTo>
                <a:cubicBezTo>
                  <a:pt x="85978" y="550670"/>
                  <a:pt x="90095" y="550670"/>
                  <a:pt x="90095" y="546572"/>
                </a:cubicBezTo>
                <a:cubicBezTo>
                  <a:pt x="96270" y="546572"/>
                  <a:pt x="102445" y="546572"/>
                  <a:pt x="104504" y="540424"/>
                </a:cubicBezTo>
                <a:cubicBezTo>
                  <a:pt x="106562" y="538375"/>
                  <a:pt x="106562" y="534276"/>
                  <a:pt x="104504" y="530178"/>
                </a:cubicBezTo>
                <a:cubicBezTo>
                  <a:pt x="106562" y="526079"/>
                  <a:pt x="108620" y="524030"/>
                  <a:pt x="106562" y="519931"/>
                </a:cubicBezTo>
                <a:cubicBezTo>
                  <a:pt x="106562" y="517882"/>
                  <a:pt x="104504" y="513784"/>
                  <a:pt x="102445" y="511735"/>
                </a:cubicBezTo>
                <a:cubicBezTo>
                  <a:pt x="104504" y="509685"/>
                  <a:pt x="106562" y="505587"/>
                  <a:pt x="108620" y="501488"/>
                </a:cubicBezTo>
                <a:close/>
                <a:moveTo>
                  <a:pt x="816085" y="497689"/>
                </a:moveTo>
                <a:cubicBezTo>
                  <a:pt x="817623" y="497689"/>
                  <a:pt x="819162" y="498206"/>
                  <a:pt x="820187" y="499238"/>
                </a:cubicBezTo>
                <a:cubicBezTo>
                  <a:pt x="824290" y="499238"/>
                  <a:pt x="824290" y="503370"/>
                  <a:pt x="826341" y="507501"/>
                </a:cubicBezTo>
                <a:cubicBezTo>
                  <a:pt x="828392" y="511633"/>
                  <a:pt x="828392" y="517830"/>
                  <a:pt x="824290" y="521962"/>
                </a:cubicBezTo>
                <a:cubicBezTo>
                  <a:pt x="818136" y="530225"/>
                  <a:pt x="805828" y="534356"/>
                  <a:pt x="795572" y="532291"/>
                </a:cubicBezTo>
                <a:cubicBezTo>
                  <a:pt x="789418" y="530225"/>
                  <a:pt x="785316" y="528159"/>
                  <a:pt x="781213" y="524028"/>
                </a:cubicBezTo>
                <a:cubicBezTo>
                  <a:pt x="775059" y="519896"/>
                  <a:pt x="770957" y="509567"/>
                  <a:pt x="770957" y="501304"/>
                </a:cubicBezTo>
                <a:cubicBezTo>
                  <a:pt x="773008" y="501304"/>
                  <a:pt x="773008" y="499238"/>
                  <a:pt x="775059" y="501304"/>
                </a:cubicBezTo>
                <a:cubicBezTo>
                  <a:pt x="777111" y="505436"/>
                  <a:pt x="777111" y="509567"/>
                  <a:pt x="781213" y="513699"/>
                </a:cubicBezTo>
                <a:cubicBezTo>
                  <a:pt x="785316" y="521962"/>
                  <a:pt x="795572" y="526093"/>
                  <a:pt x="805828" y="524028"/>
                </a:cubicBezTo>
                <a:cubicBezTo>
                  <a:pt x="809931" y="524028"/>
                  <a:pt x="816085" y="521962"/>
                  <a:pt x="818136" y="517830"/>
                </a:cubicBezTo>
                <a:cubicBezTo>
                  <a:pt x="818136" y="513699"/>
                  <a:pt x="820187" y="511633"/>
                  <a:pt x="816085" y="509567"/>
                </a:cubicBezTo>
                <a:cubicBezTo>
                  <a:pt x="814034" y="511633"/>
                  <a:pt x="816085" y="515765"/>
                  <a:pt x="811982" y="517830"/>
                </a:cubicBezTo>
                <a:cubicBezTo>
                  <a:pt x="809931" y="517830"/>
                  <a:pt x="807880" y="517830"/>
                  <a:pt x="805828" y="517830"/>
                </a:cubicBezTo>
                <a:cubicBezTo>
                  <a:pt x="803777" y="515765"/>
                  <a:pt x="801726" y="513699"/>
                  <a:pt x="801726" y="511633"/>
                </a:cubicBezTo>
                <a:cubicBezTo>
                  <a:pt x="799674" y="509567"/>
                  <a:pt x="801726" y="507501"/>
                  <a:pt x="801726" y="505436"/>
                </a:cubicBezTo>
                <a:cubicBezTo>
                  <a:pt x="803777" y="503370"/>
                  <a:pt x="807880" y="503370"/>
                  <a:pt x="809931" y="503370"/>
                </a:cubicBezTo>
                <a:cubicBezTo>
                  <a:pt x="811982" y="505436"/>
                  <a:pt x="809931" y="501304"/>
                  <a:pt x="811982" y="499238"/>
                </a:cubicBezTo>
                <a:cubicBezTo>
                  <a:pt x="813008" y="498206"/>
                  <a:pt x="814546" y="497689"/>
                  <a:pt x="816085" y="497689"/>
                </a:cubicBezTo>
                <a:close/>
                <a:moveTo>
                  <a:pt x="108620" y="497173"/>
                </a:moveTo>
                <a:cubicBezTo>
                  <a:pt x="110695" y="499231"/>
                  <a:pt x="116920" y="503348"/>
                  <a:pt x="114845" y="507465"/>
                </a:cubicBezTo>
                <a:cubicBezTo>
                  <a:pt x="114845" y="503348"/>
                  <a:pt x="110695" y="501289"/>
                  <a:pt x="108620" y="499231"/>
                </a:cubicBezTo>
                <a:cubicBezTo>
                  <a:pt x="108620" y="497173"/>
                  <a:pt x="108620" y="497173"/>
                  <a:pt x="108620" y="497173"/>
                </a:cubicBezTo>
                <a:close/>
                <a:moveTo>
                  <a:pt x="855174" y="495181"/>
                </a:moveTo>
                <a:cubicBezTo>
                  <a:pt x="857221" y="495181"/>
                  <a:pt x="855174" y="499312"/>
                  <a:pt x="855174" y="501378"/>
                </a:cubicBezTo>
                <a:cubicBezTo>
                  <a:pt x="855174" y="501378"/>
                  <a:pt x="853126" y="503444"/>
                  <a:pt x="853126" y="503444"/>
                </a:cubicBezTo>
                <a:cubicBezTo>
                  <a:pt x="857221" y="505509"/>
                  <a:pt x="859268" y="507575"/>
                  <a:pt x="859268" y="509641"/>
                </a:cubicBezTo>
                <a:cubicBezTo>
                  <a:pt x="859268" y="511707"/>
                  <a:pt x="859268" y="513773"/>
                  <a:pt x="857221" y="513773"/>
                </a:cubicBezTo>
                <a:cubicBezTo>
                  <a:pt x="855174" y="515838"/>
                  <a:pt x="855174" y="513773"/>
                  <a:pt x="853126" y="515838"/>
                </a:cubicBezTo>
                <a:cubicBezTo>
                  <a:pt x="853126" y="517904"/>
                  <a:pt x="855174" y="522036"/>
                  <a:pt x="855174" y="524101"/>
                </a:cubicBezTo>
                <a:cubicBezTo>
                  <a:pt x="853126" y="526167"/>
                  <a:pt x="851079" y="526167"/>
                  <a:pt x="849032" y="526167"/>
                </a:cubicBezTo>
                <a:cubicBezTo>
                  <a:pt x="846984" y="528233"/>
                  <a:pt x="844937" y="524101"/>
                  <a:pt x="842890" y="526167"/>
                </a:cubicBezTo>
                <a:cubicBezTo>
                  <a:pt x="844937" y="528233"/>
                  <a:pt x="842890" y="530299"/>
                  <a:pt x="840842" y="532364"/>
                </a:cubicBezTo>
                <a:cubicBezTo>
                  <a:pt x="838795" y="532364"/>
                  <a:pt x="836748" y="532364"/>
                  <a:pt x="834700" y="530299"/>
                </a:cubicBezTo>
                <a:cubicBezTo>
                  <a:pt x="834700" y="530299"/>
                  <a:pt x="834700" y="528233"/>
                  <a:pt x="832653" y="528233"/>
                </a:cubicBezTo>
                <a:cubicBezTo>
                  <a:pt x="830606" y="532364"/>
                  <a:pt x="826511" y="532364"/>
                  <a:pt x="824464" y="532364"/>
                </a:cubicBezTo>
                <a:cubicBezTo>
                  <a:pt x="822416" y="532364"/>
                  <a:pt x="822416" y="530299"/>
                  <a:pt x="822416" y="530299"/>
                </a:cubicBezTo>
                <a:cubicBezTo>
                  <a:pt x="822416" y="528233"/>
                  <a:pt x="824464" y="526167"/>
                  <a:pt x="826511" y="524101"/>
                </a:cubicBezTo>
                <a:cubicBezTo>
                  <a:pt x="832653" y="524101"/>
                  <a:pt x="836748" y="524101"/>
                  <a:pt x="842890" y="519970"/>
                </a:cubicBezTo>
                <a:cubicBezTo>
                  <a:pt x="844937" y="519970"/>
                  <a:pt x="846984" y="517904"/>
                  <a:pt x="849032" y="513773"/>
                </a:cubicBezTo>
                <a:cubicBezTo>
                  <a:pt x="849032" y="509641"/>
                  <a:pt x="851079" y="505509"/>
                  <a:pt x="849032" y="499312"/>
                </a:cubicBezTo>
                <a:cubicBezTo>
                  <a:pt x="851079" y="497246"/>
                  <a:pt x="853126" y="495181"/>
                  <a:pt x="855174" y="495181"/>
                </a:cubicBezTo>
                <a:close/>
                <a:moveTo>
                  <a:pt x="857262" y="486881"/>
                </a:moveTo>
                <a:cubicBezTo>
                  <a:pt x="859323" y="486881"/>
                  <a:pt x="861385" y="488946"/>
                  <a:pt x="861385" y="491012"/>
                </a:cubicBezTo>
                <a:cubicBezTo>
                  <a:pt x="863446" y="493078"/>
                  <a:pt x="863446" y="497209"/>
                  <a:pt x="861385" y="499275"/>
                </a:cubicBezTo>
                <a:cubicBezTo>
                  <a:pt x="861385" y="499275"/>
                  <a:pt x="861385" y="499275"/>
                  <a:pt x="861385" y="501341"/>
                </a:cubicBezTo>
                <a:cubicBezTo>
                  <a:pt x="863446" y="503407"/>
                  <a:pt x="867568" y="505472"/>
                  <a:pt x="867568" y="509604"/>
                </a:cubicBezTo>
                <a:cubicBezTo>
                  <a:pt x="867568" y="511670"/>
                  <a:pt x="867568" y="515801"/>
                  <a:pt x="865507" y="515801"/>
                </a:cubicBezTo>
                <a:cubicBezTo>
                  <a:pt x="863446" y="515801"/>
                  <a:pt x="863446" y="515801"/>
                  <a:pt x="861385" y="517867"/>
                </a:cubicBezTo>
                <a:cubicBezTo>
                  <a:pt x="865507" y="521999"/>
                  <a:pt x="863446" y="528196"/>
                  <a:pt x="861385" y="530262"/>
                </a:cubicBezTo>
                <a:cubicBezTo>
                  <a:pt x="859323" y="534393"/>
                  <a:pt x="855201" y="532327"/>
                  <a:pt x="853140" y="532327"/>
                </a:cubicBezTo>
                <a:cubicBezTo>
                  <a:pt x="851079" y="532327"/>
                  <a:pt x="851079" y="532327"/>
                  <a:pt x="849018" y="532327"/>
                </a:cubicBezTo>
                <a:cubicBezTo>
                  <a:pt x="849018" y="534393"/>
                  <a:pt x="849018" y="538525"/>
                  <a:pt x="844895" y="538525"/>
                </a:cubicBezTo>
                <a:cubicBezTo>
                  <a:pt x="840773" y="540590"/>
                  <a:pt x="834590" y="534393"/>
                  <a:pt x="832528" y="540590"/>
                </a:cubicBezTo>
                <a:cubicBezTo>
                  <a:pt x="828406" y="542656"/>
                  <a:pt x="822223" y="538525"/>
                  <a:pt x="820162" y="538525"/>
                </a:cubicBezTo>
                <a:cubicBezTo>
                  <a:pt x="818100" y="536459"/>
                  <a:pt x="818100" y="534393"/>
                  <a:pt x="818100" y="532327"/>
                </a:cubicBezTo>
                <a:cubicBezTo>
                  <a:pt x="820162" y="532327"/>
                  <a:pt x="822223" y="534393"/>
                  <a:pt x="824284" y="534393"/>
                </a:cubicBezTo>
                <a:cubicBezTo>
                  <a:pt x="826345" y="534393"/>
                  <a:pt x="830467" y="534393"/>
                  <a:pt x="832528" y="532327"/>
                </a:cubicBezTo>
                <a:cubicBezTo>
                  <a:pt x="836651" y="534393"/>
                  <a:pt x="840773" y="536459"/>
                  <a:pt x="842834" y="534393"/>
                </a:cubicBezTo>
                <a:cubicBezTo>
                  <a:pt x="846957" y="530262"/>
                  <a:pt x="846957" y="530262"/>
                  <a:pt x="846957" y="530262"/>
                </a:cubicBezTo>
                <a:cubicBezTo>
                  <a:pt x="851079" y="530262"/>
                  <a:pt x="853140" y="528196"/>
                  <a:pt x="857262" y="526130"/>
                </a:cubicBezTo>
                <a:cubicBezTo>
                  <a:pt x="859323" y="524064"/>
                  <a:pt x="857262" y="519933"/>
                  <a:pt x="857262" y="517867"/>
                </a:cubicBezTo>
                <a:cubicBezTo>
                  <a:pt x="859323" y="515801"/>
                  <a:pt x="861385" y="513736"/>
                  <a:pt x="861385" y="511670"/>
                </a:cubicBezTo>
                <a:cubicBezTo>
                  <a:pt x="861385" y="507538"/>
                  <a:pt x="859323" y="505472"/>
                  <a:pt x="857262" y="503407"/>
                </a:cubicBezTo>
                <a:cubicBezTo>
                  <a:pt x="859323" y="499275"/>
                  <a:pt x="859323" y="495144"/>
                  <a:pt x="857262" y="493078"/>
                </a:cubicBezTo>
                <a:cubicBezTo>
                  <a:pt x="855201" y="491012"/>
                  <a:pt x="857262" y="488946"/>
                  <a:pt x="857262" y="486881"/>
                </a:cubicBezTo>
                <a:close/>
                <a:moveTo>
                  <a:pt x="28360" y="486193"/>
                </a:moveTo>
                <a:cubicBezTo>
                  <a:pt x="28878" y="486454"/>
                  <a:pt x="29397" y="486975"/>
                  <a:pt x="30435" y="486975"/>
                </a:cubicBezTo>
                <a:cubicBezTo>
                  <a:pt x="40810" y="486975"/>
                  <a:pt x="40810" y="486975"/>
                  <a:pt x="40810" y="486975"/>
                </a:cubicBezTo>
                <a:cubicBezTo>
                  <a:pt x="42885" y="489062"/>
                  <a:pt x="42885" y="493236"/>
                  <a:pt x="42885" y="495323"/>
                </a:cubicBezTo>
                <a:cubicBezTo>
                  <a:pt x="40810" y="497410"/>
                  <a:pt x="38735" y="497410"/>
                  <a:pt x="36660" y="499496"/>
                </a:cubicBezTo>
                <a:cubicBezTo>
                  <a:pt x="34585" y="499496"/>
                  <a:pt x="32510" y="497410"/>
                  <a:pt x="30435" y="495323"/>
                </a:cubicBezTo>
                <a:cubicBezTo>
                  <a:pt x="30435" y="493236"/>
                  <a:pt x="28360" y="489062"/>
                  <a:pt x="26285" y="486975"/>
                </a:cubicBezTo>
                <a:cubicBezTo>
                  <a:pt x="27322" y="485932"/>
                  <a:pt x="27841" y="485932"/>
                  <a:pt x="28360" y="486193"/>
                </a:cubicBezTo>
                <a:close/>
                <a:moveTo>
                  <a:pt x="861260" y="484889"/>
                </a:moveTo>
                <a:cubicBezTo>
                  <a:pt x="863319" y="484889"/>
                  <a:pt x="865377" y="489015"/>
                  <a:pt x="867435" y="491078"/>
                </a:cubicBezTo>
                <a:cubicBezTo>
                  <a:pt x="867435" y="495204"/>
                  <a:pt x="865377" y="497267"/>
                  <a:pt x="865377" y="499330"/>
                </a:cubicBezTo>
                <a:cubicBezTo>
                  <a:pt x="867435" y="501394"/>
                  <a:pt x="871552" y="503457"/>
                  <a:pt x="871552" y="507583"/>
                </a:cubicBezTo>
                <a:cubicBezTo>
                  <a:pt x="871552" y="509646"/>
                  <a:pt x="871552" y="513773"/>
                  <a:pt x="869494" y="513773"/>
                </a:cubicBezTo>
                <a:cubicBezTo>
                  <a:pt x="871552" y="507583"/>
                  <a:pt x="867435" y="503457"/>
                  <a:pt x="863319" y="499330"/>
                </a:cubicBezTo>
                <a:cubicBezTo>
                  <a:pt x="867435" y="495204"/>
                  <a:pt x="863319" y="489015"/>
                  <a:pt x="861260" y="484889"/>
                </a:cubicBezTo>
                <a:close/>
                <a:moveTo>
                  <a:pt x="46869" y="484889"/>
                </a:moveTo>
                <a:cubicBezTo>
                  <a:pt x="50985" y="484889"/>
                  <a:pt x="53044" y="489026"/>
                  <a:pt x="55102" y="491094"/>
                </a:cubicBezTo>
                <a:cubicBezTo>
                  <a:pt x="55102" y="493163"/>
                  <a:pt x="50985" y="495232"/>
                  <a:pt x="53044" y="497300"/>
                </a:cubicBezTo>
                <a:cubicBezTo>
                  <a:pt x="55102" y="497300"/>
                  <a:pt x="57161" y="499369"/>
                  <a:pt x="57161" y="501437"/>
                </a:cubicBezTo>
                <a:cubicBezTo>
                  <a:pt x="57161" y="503506"/>
                  <a:pt x="57161" y="507643"/>
                  <a:pt x="55102" y="509712"/>
                </a:cubicBezTo>
                <a:cubicBezTo>
                  <a:pt x="53044" y="509712"/>
                  <a:pt x="48927" y="511781"/>
                  <a:pt x="46869" y="509712"/>
                </a:cubicBezTo>
                <a:cubicBezTo>
                  <a:pt x="44810" y="509712"/>
                  <a:pt x="44810" y="505575"/>
                  <a:pt x="42752" y="505575"/>
                </a:cubicBezTo>
                <a:cubicBezTo>
                  <a:pt x="40694" y="507643"/>
                  <a:pt x="40694" y="509712"/>
                  <a:pt x="36577" y="509712"/>
                </a:cubicBezTo>
                <a:cubicBezTo>
                  <a:pt x="34518" y="509712"/>
                  <a:pt x="32460" y="509712"/>
                  <a:pt x="30402" y="507643"/>
                </a:cubicBezTo>
                <a:cubicBezTo>
                  <a:pt x="30402" y="503506"/>
                  <a:pt x="26285" y="501437"/>
                  <a:pt x="28343" y="499369"/>
                </a:cubicBezTo>
                <a:cubicBezTo>
                  <a:pt x="32460" y="499369"/>
                  <a:pt x="34518" y="503506"/>
                  <a:pt x="38635" y="501437"/>
                </a:cubicBezTo>
                <a:cubicBezTo>
                  <a:pt x="42752" y="499369"/>
                  <a:pt x="44810" y="497300"/>
                  <a:pt x="44810" y="495232"/>
                </a:cubicBezTo>
                <a:cubicBezTo>
                  <a:pt x="46869" y="491094"/>
                  <a:pt x="38635" y="484889"/>
                  <a:pt x="46869" y="484889"/>
                </a:cubicBezTo>
                <a:close/>
                <a:moveTo>
                  <a:pt x="77855" y="466297"/>
                </a:moveTo>
                <a:cubicBezTo>
                  <a:pt x="81965" y="468362"/>
                  <a:pt x="81965" y="468362"/>
                  <a:pt x="81965" y="468362"/>
                </a:cubicBezTo>
                <a:cubicBezTo>
                  <a:pt x="90186" y="470428"/>
                  <a:pt x="94297" y="476626"/>
                  <a:pt x="98407" y="480757"/>
                </a:cubicBezTo>
                <a:cubicBezTo>
                  <a:pt x="102518" y="489020"/>
                  <a:pt x="106628" y="497283"/>
                  <a:pt x="104573" y="505546"/>
                </a:cubicBezTo>
                <a:cubicBezTo>
                  <a:pt x="100463" y="513809"/>
                  <a:pt x="92242" y="517941"/>
                  <a:pt x="84021" y="520007"/>
                </a:cubicBezTo>
                <a:cubicBezTo>
                  <a:pt x="79910" y="522072"/>
                  <a:pt x="73745" y="520007"/>
                  <a:pt x="67579" y="513809"/>
                </a:cubicBezTo>
                <a:cubicBezTo>
                  <a:pt x="65524" y="513809"/>
                  <a:pt x="65524" y="509678"/>
                  <a:pt x="65524" y="507612"/>
                </a:cubicBezTo>
                <a:cubicBezTo>
                  <a:pt x="67579" y="505546"/>
                  <a:pt x="65524" y="503480"/>
                  <a:pt x="67579" y="503480"/>
                </a:cubicBezTo>
                <a:cubicBezTo>
                  <a:pt x="69634" y="503480"/>
                  <a:pt x="71689" y="503480"/>
                  <a:pt x="73745" y="503480"/>
                </a:cubicBezTo>
                <a:cubicBezTo>
                  <a:pt x="73745" y="501415"/>
                  <a:pt x="71689" y="499349"/>
                  <a:pt x="73745" y="497283"/>
                </a:cubicBezTo>
                <a:cubicBezTo>
                  <a:pt x="75800" y="493152"/>
                  <a:pt x="77855" y="495217"/>
                  <a:pt x="81965" y="495217"/>
                </a:cubicBezTo>
                <a:cubicBezTo>
                  <a:pt x="84021" y="497283"/>
                  <a:pt x="86076" y="501415"/>
                  <a:pt x="84021" y="503480"/>
                </a:cubicBezTo>
                <a:cubicBezTo>
                  <a:pt x="81965" y="505546"/>
                  <a:pt x="79910" y="505546"/>
                  <a:pt x="77855" y="507612"/>
                </a:cubicBezTo>
                <a:cubicBezTo>
                  <a:pt x="79910" y="511744"/>
                  <a:pt x="84021" y="509678"/>
                  <a:pt x="88131" y="509678"/>
                </a:cubicBezTo>
                <a:cubicBezTo>
                  <a:pt x="94297" y="507612"/>
                  <a:pt x="98407" y="501415"/>
                  <a:pt x="98407" y="495217"/>
                </a:cubicBezTo>
                <a:cubicBezTo>
                  <a:pt x="94297" y="486954"/>
                  <a:pt x="92242" y="480757"/>
                  <a:pt x="84021" y="476626"/>
                </a:cubicBezTo>
                <a:cubicBezTo>
                  <a:pt x="77855" y="472494"/>
                  <a:pt x="71689" y="470428"/>
                  <a:pt x="63469" y="470428"/>
                </a:cubicBezTo>
                <a:cubicBezTo>
                  <a:pt x="63469" y="470428"/>
                  <a:pt x="65524" y="468362"/>
                  <a:pt x="65524" y="468362"/>
                </a:cubicBezTo>
                <a:cubicBezTo>
                  <a:pt x="69634" y="466297"/>
                  <a:pt x="73745" y="468362"/>
                  <a:pt x="77855" y="466297"/>
                </a:cubicBezTo>
                <a:close/>
                <a:moveTo>
                  <a:pt x="808020" y="464305"/>
                </a:moveTo>
                <a:cubicBezTo>
                  <a:pt x="810072" y="464305"/>
                  <a:pt x="810072" y="466363"/>
                  <a:pt x="810072" y="466363"/>
                </a:cubicBezTo>
                <a:cubicBezTo>
                  <a:pt x="812124" y="468421"/>
                  <a:pt x="810072" y="470480"/>
                  <a:pt x="808020" y="472538"/>
                </a:cubicBezTo>
                <a:cubicBezTo>
                  <a:pt x="808020" y="472538"/>
                  <a:pt x="805967" y="472538"/>
                  <a:pt x="805967" y="474597"/>
                </a:cubicBezTo>
                <a:cubicBezTo>
                  <a:pt x="808020" y="476655"/>
                  <a:pt x="810072" y="478713"/>
                  <a:pt x="808020" y="480772"/>
                </a:cubicBezTo>
                <a:cubicBezTo>
                  <a:pt x="808020" y="482830"/>
                  <a:pt x="805967" y="482830"/>
                  <a:pt x="803915" y="484889"/>
                </a:cubicBezTo>
                <a:cubicBezTo>
                  <a:pt x="801863" y="484889"/>
                  <a:pt x="799810" y="482830"/>
                  <a:pt x="799810" y="480772"/>
                </a:cubicBezTo>
                <a:cubicBezTo>
                  <a:pt x="797758" y="480772"/>
                  <a:pt x="797758" y="484889"/>
                  <a:pt x="793653" y="484889"/>
                </a:cubicBezTo>
                <a:cubicBezTo>
                  <a:pt x="791601" y="484889"/>
                  <a:pt x="789548" y="484889"/>
                  <a:pt x="789548" y="482830"/>
                </a:cubicBezTo>
                <a:cubicBezTo>
                  <a:pt x="789548" y="480772"/>
                  <a:pt x="789548" y="478713"/>
                  <a:pt x="791601" y="476655"/>
                </a:cubicBezTo>
                <a:cubicBezTo>
                  <a:pt x="795706" y="478713"/>
                  <a:pt x="799810" y="474597"/>
                  <a:pt x="801863" y="470480"/>
                </a:cubicBezTo>
                <a:cubicBezTo>
                  <a:pt x="801863" y="466363"/>
                  <a:pt x="801863" y="466363"/>
                  <a:pt x="801863" y="466363"/>
                </a:cubicBezTo>
                <a:cubicBezTo>
                  <a:pt x="803915" y="466363"/>
                  <a:pt x="808020" y="466363"/>
                  <a:pt x="808020" y="464305"/>
                </a:cubicBezTo>
                <a:close/>
                <a:moveTo>
                  <a:pt x="787225" y="462313"/>
                </a:moveTo>
                <a:cubicBezTo>
                  <a:pt x="791430" y="464360"/>
                  <a:pt x="795635" y="464360"/>
                  <a:pt x="799841" y="466407"/>
                </a:cubicBezTo>
                <a:cubicBezTo>
                  <a:pt x="799841" y="468455"/>
                  <a:pt x="799841" y="470502"/>
                  <a:pt x="799841" y="470502"/>
                </a:cubicBezTo>
                <a:cubicBezTo>
                  <a:pt x="797738" y="474597"/>
                  <a:pt x="795635" y="474597"/>
                  <a:pt x="791430" y="474597"/>
                </a:cubicBezTo>
                <a:cubicBezTo>
                  <a:pt x="789327" y="474597"/>
                  <a:pt x="789327" y="474597"/>
                  <a:pt x="789327" y="474597"/>
                </a:cubicBezTo>
                <a:cubicBezTo>
                  <a:pt x="789327" y="470502"/>
                  <a:pt x="787225" y="466407"/>
                  <a:pt x="787225" y="462313"/>
                </a:cubicBezTo>
                <a:close/>
                <a:moveTo>
                  <a:pt x="811938" y="460321"/>
                </a:moveTo>
                <a:cubicBezTo>
                  <a:pt x="816046" y="460321"/>
                  <a:pt x="816046" y="464429"/>
                  <a:pt x="818101" y="466483"/>
                </a:cubicBezTo>
                <a:cubicBezTo>
                  <a:pt x="818101" y="470592"/>
                  <a:pt x="818101" y="474700"/>
                  <a:pt x="816046" y="476755"/>
                </a:cubicBezTo>
                <a:cubicBezTo>
                  <a:pt x="811938" y="478809"/>
                  <a:pt x="816046" y="480863"/>
                  <a:pt x="816046" y="482917"/>
                </a:cubicBezTo>
                <a:cubicBezTo>
                  <a:pt x="816046" y="487026"/>
                  <a:pt x="813992" y="491134"/>
                  <a:pt x="809883" y="491134"/>
                </a:cubicBezTo>
                <a:cubicBezTo>
                  <a:pt x="807829" y="493189"/>
                  <a:pt x="805775" y="493189"/>
                  <a:pt x="803721" y="493189"/>
                </a:cubicBezTo>
                <a:cubicBezTo>
                  <a:pt x="799612" y="489080"/>
                  <a:pt x="799612" y="489080"/>
                  <a:pt x="799612" y="489080"/>
                </a:cubicBezTo>
                <a:cubicBezTo>
                  <a:pt x="797558" y="489080"/>
                  <a:pt x="799612" y="491134"/>
                  <a:pt x="797558" y="491134"/>
                </a:cubicBezTo>
                <a:cubicBezTo>
                  <a:pt x="795504" y="493189"/>
                  <a:pt x="791395" y="493189"/>
                  <a:pt x="789341" y="493189"/>
                </a:cubicBezTo>
                <a:cubicBezTo>
                  <a:pt x="787287" y="491134"/>
                  <a:pt x="785233" y="489080"/>
                  <a:pt x="785233" y="487026"/>
                </a:cubicBezTo>
                <a:cubicBezTo>
                  <a:pt x="785233" y="487026"/>
                  <a:pt x="785233" y="484972"/>
                  <a:pt x="785233" y="484972"/>
                </a:cubicBezTo>
                <a:cubicBezTo>
                  <a:pt x="789341" y="487026"/>
                  <a:pt x="795504" y="487026"/>
                  <a:pt x="797558" y="484972"/>
                </a:cubicBezTo>
                <a:cubicBezTo>
                  <a:pt x="801667" y="487026"/>
                  <a:pt x="805775" y="487026"/>
                  <a:pt x="807829" y="484972"/>
                </a:cubicBezTo>
                <a:cubicBezTo>
                  <a:pt x="811938" y="482917"/>
                  <a:pt x="811938" y="478809"/>
                  <a:pt x="809883" y="474700"/>
                </a:cubicBezTo>
                <a:cubicBezTo>
                  <a:pt x="811938" y="470592"/>
                  <a:pt x="813992" y="468538"/>
                  <a:pt x="811938" y="464429"/>
                </a:cubicBezTo>
                <a:cubicBezTo>
                  <a:pt x="811938" y="462375"/>
                  <a:pt x="811938" y="462375"/>
                  <a:pt x="811938" y="460321"/>
                </a:cubicBezTo>
                <a:close/>
                <a:moveTo>
                  <a:pt x="96419" y="456005"/>
                </a:moveTo>
                <a:cubicBezTo>
                  <a:pt x="100569" y="458071"/>
                  <a:pt x="100569" y="464268"/>
                  <a:pt x="102644" y="466334"/>
                </a:cubicBezTo>
                <a:cubicBezTo>
                  <a:pt x="102644" y="470465"/>
                  <a:pt x="100569" y="472531"/>
                  <a:pt x="98494" y="474597"/>
                </a:cubicBezTo>
                <a:cubicBezTo>
                  <a:pt x="96419" y="474597"/>
                  <a:pt x="96419" y="474597"/>
                  <a:pt x="94344" y="474597"/>
                </a:cubicBezTo>
                <a:cubicBezTo>
                  <a:pt x="94344" y="472531"/>
                  <a:pt x="96419" y="472531"/>
                  <a:pt x="96419" y="470465"/>
                </a:cubicBezTo>
                <a:cubicBezTo>
                  <a:pt x="98494" y="468400"/>
                  <a:pt x="98494" y="464268"/>
                  <a:pt x="98494" y="462202"/>
                </a:cubicBezTo>
                <a:cubicBezTo>
                  <a:pt x="98494" y="460136"/>
                  <a:pt x="94344" y="458071"/>
                  <a:pt x="96419" y="456005"/>
                </a:cubicBezTo>
                <a:close/>
                <a:moveTo>
                  <a:pt x="775088" y="452021"/>
                </a:moveTo>
                <a:cubicBezTo>
                  <a:pt x="779220" y="452021"/>
                  <a:pt x="781285" y="456149"/>
                  <a:pt x="783351" y="458213"/>
                </a:cubicBezTo>
                <a:cubicBezTo>
                  <a:pt x="785417" y="466470"/>
                  <a:pt x="789548" y="474727"/>
                  <a:pt x="785417" y="482983"/>
                </a:cubicBezTo>
                <a:cubicBezTo>
                  <a:pt x="783351" y="485048"/>
                  <a:pt x="783351" y="485048"/>
                  <a:pt x="781285" y="485048"/>
                </a:cubicBezTo>
                <a:cubicBezTo>
                  <a:pt x="781285" y="485048"/>
                  <a:pt x="779220" y="485048"/>
                  <a:pt x="779220" y="485048"/>
                </a:cubicBezTo>
                <a:cubicBezTo>
                  <a:pt x="779220" y="489176"/>
                  <a:pt x="779220" y="493304"/>
                  <a:pt x="777154" y="495368"/>
                </a:cubicBezTo>
                <a:cubicBezTo>
                  <a:pt x="777154" y="497433"/>
                  <a:pt x="775088" y="499497"/>
                  <a:pt x="773022" y="499497"/>
                </a:cubicBezTo>
                <a:cubicBezTo>
                  <a:pt x="770957" y="499497"/>
                  <a:pt x="770957" y="499497"/>
                  <a:pt x="770957" y="499497"/>
                </a:cubicBezTo>
                <a:cubicBezTo>
                  <a:pt x="773022" y="493304"/>
                  <a:pt x="770957" y="489176"/>
                  <a:pt x="773022" y="485048"/>
                </a:cubicBezTo>
                <a:cubicBezTo>
                  <a:pt x="775088" y="480919"/>
                  <a:pt x="777154" y="476791"/>
                  <a:pt x="775088" y="470598"/>
                </a:cubicBezTo>
                <a:cubicBezTo>
                  <a:pt x="777154" y="472662"/>
                  <a:pt x="777154" y="478855"/>
                  <a:pt x="781285" y="476791"/>
                </a:cubicBezTo>
                <a:cubicBezTo>
                  <a:pt x="785417" y="474727"/>
                  <a:pt x="783351" y="470598"/>
                  <a:pt x="783351" y="468534"/>
                </a:cubicBezTo>
                <a:cubicBezTo>
                  <a:pt x="781285" y="464406"/>
                  <a:pt x="779220" y="460277"/>
                  <a:pt x="777154" y="456149"/>
                </a:cubicBezTo>
                <a:cubicBezTo>
                  <a:pt x="777154" y="456149"/>
                  <a:pt x="777154" y="456149"/>
                  <a:pt x="775088" y="456149"/>
                </a:cubicBezTo>
                <a:cubicBezTo>
                  <a:pt x="775088" y="460277"/>
                  <a:pt x="777154" y="464406"/>
                  <a:pt x="775088" y="468534"/>
                </a:cubicBezTo>
                <a:cubicBezTo>
                  <a:pt x="773022" y="466470"/>
                  <a:pt x="775088" y="460277"/>
                  <a:pt x="773022" y="458213"/>
                </a:cubicBezTo>
                <a:cubicBezTo>
                  <a:pt x="775088" y="456149"/>
                  <a:pt x="770957" y="452021"/>
                  <a:pt x="775088" y="452021"/>
                </a:cubicBezTo>
                <a:close/>
                <a:moveTo>
                  <a:pt x="32703" y="452021"/>
                </a:moveTo>
                <a:cubicBezTo>
                  <a:pt x="36814" y="452021"/>
                  <a:pt x="40924" y="454075"/>
                  <a:pt x="42979" y="456129"/>
                </a:cubicBezTo>
                <a:cubicBezTo>
                  <a:pt x="42979" y="456129"/>
                  <a:pt x="42979" y="458184"/>
                  <a:pt x="45035" y="458184"/>
                </a:cubicBezTo>
                <a:cubicBezTo>
                  <a:pt x="47090" y="456129"/>
                  <a:pt x="51200" y="458184"/>
                  <a:pt x="55311" y="458184"/>
                </a:cubicBezTo>
                <a:cubicBezTo>
                  <a:pt x="57366" y="462292"/>
                  <a:pt x="61477" y="464346"/>
                  <a:pt x="61477" y="470509"/>
                </a:cubicBezTo>
                <a:cubicBezTo>
                  <a:pt x="59421" y="472563"/>
                  <a:pt x="59421" y="474617"/>
                  <a:pt x="55311" y="476672"/>
                </a:cubicBezTo>
                <a:cubicBezTo>
                  <a:pt x="53256" y="476672"/>
                  <a:pt x="49145" y="476672"/>
                  <a:pt x="47090" y="476672"/>
                </a:cubicBezTo>
                <a:cubicBezTo>
                  <a:pt x="45035" y="476672"/>
                  <a:pt x="47090" y="478726"/>
                  <a:pt x="45035" y="480780"/>
                </a:cubicBezTo>
                <a:cubicBezTo>
                  <a:pt x="42979" y="482834"/>
                  <a:pt x="38869" y="484889"/>
                  <a:pt x="34759" y="484889"/>
                </a:cubicBezTo>
                <a:cubicBezTo>
                  <a:pt x="30648" y="482834"/>
                  <a:pt x="26538" y="482834"/>
                  <a:pt x="22427" y="478726"/>
                </a:cubicBezTo>
                <a:cubicBezTo>
                  <a:pt x="22427" y="476672"/>
                  <a:pt x="24482" y="474617"/>
                  <a:pt x="24482" y="470509"/>
                </a:cubicBezTo>
                <a:cubicBezTo>
                  <a:pt x="24482" y="466401"/>
                  <a:pt x="20372" y="464346"/>
                  <a:pt x="18317" y="462292"/>
                </a:cubicBezTo>
                <a:cubicBezTo>
                  <a:pt x="18317" y="460238"/>
                  <a:pt x="20372" y="460238"/>
                  <a:pt x="20372" y="460238"/>
                </a:cubicBezTo>
                <a:cubicBezTo>
                  <a:pt x="22427" y="456129"/>
                  <a:pt x="28593" y="454075"/>
                  <a:pt x="32703" y="452021"/>
                </a:cubicBezTo>
                <a:close/>
                <a:moveTo>
                  <a:pt x="102423" y="448037"/>
                </a:moveTo>
                <a:cubicBezTo>
                  <a:pt x="106517" y="448037"/>
                  <a:pt x="104470" y="456226"/>
                  <a:pt x="108565" y="452132"/>
                </a:cubicBezTo>
                <a:cubicBezTo>
                  <a:pt x="112659" y="452132"/>
                  <a:pt x="114707" y="454179"/>
                  <a:pt x="116754" y="456226"/>
                </a:cubicBezTo>
                <a:cubicBezTo>
                  <a:pt x="116754" y="458274"/>
                  <a:pt x="114707" y="460321"/>
                  <a:pt x="116754" y="460321"/>
                </a:cubicBezTo>
                <a:cubicBezTo>
                  <a:pt x="118801" y="460321"/>
                  <a:pt x="120849" y="462368"/>
                  <a:pt x="120849" y="464416"/>
                </a:cubicBezTo>
                <a:cubicBezTo>
                  <a:pt x="122896" y="466463"/>
                  <a:pt x="122896" y="468510"/>
                  <a:pt x="120849" y="470558"/>
                </a:cubicBezTo>
                <a:cubicBezTo>
                  <a:pt x="118801" y="472605"/>
                  <a:pt x="114707" y="470558"/>
                  <a:pt x="114707" y="472605"/>
                </a:cubicBezTo>
                <a:cubicBezTo>
                  <a:pt x="114707" y="474652"/>
                  <a:pt x="116754" y="476699"/>
                  <a:pt x="116754" y="478747"/>
                </a:cubicBezTo>
                <a:cubicBezTo>
                  <a:pt x="114707" y="480794"/>
                  <a:pt x="112659" y="480794"/>
                  <a:pt x="110612" y="478747"/>
                </a:cubicBezTo>
                <a:cubicBezTo>
                  <a:pt x="110612" y="478747"/>
                  <a:pt x="108565" y="478747"/>
                  <a:pt x="108565" y="478747"/>
                </a:cubicBezTo>
                <a:cubicBezTo>
                  <a:pt x="106517" y="480794"/>
                  <a:pt x="108565" y="480794"/>
                  <a:pt x="108565" y="482841"/>
                </a:cubicBezTo>
                <a:cubicBezTo>
                  <a:pt x="106517" y="482841"/>
                  <a:pt x="104470" y="484889"/>
                  <a:pt x="104470" y="482841"/>
                </a:cubicBezTo>
                <a:cubicBezTo>
                  <a:pt x="102423" y="480794"/>
                  <a:pt x="100375" y="478747"/>
                  <a:pt x="98328" y="476699"/>
                </a:cubicBezTo>
                <a:cubicBezTo>
                  <a:pt x="102423" y="474652"/>
                  <a:pt x="106517" y="470558"/>
                  <a:pt x="104470" y="466463"/>
                </a:cubicBezTo>
                <a:cubicBezTo>
                  <a:pt x="104470" y="462368"/>
                  <a:pt x="102423" y="458274"/>
                  <a:pt x="98328" y="454179"/>
                </a:cubicBezTo>
                <a:cubicBezTo>
                  <a:pt x="98328" y="452132"/>
                  <a:pt x="100375" y="450084"/>
                  <a:pt x="102423" y="448037"/>
                </a:cubicBezTo>
                <a:close/>
                <a:moveTo>
                  <a:pt x="127212" y="443721"/>
                </a:moveTo>
                <a:cubicBezTo>
                  <a:pt x="127212" y="443721"/>
                  <a:pt x="129259" y="443721"/>
                  <a:pt x="129259" y="443721"/>
                </a:cubicBezTo>
                <a:cubicBezTo>
                  <a:pt x="133354" y="447894"/>
                  <a:pt x="133354" y="447894"/>
                  <a:pt x="133354" y="447894"/>
                </a:cubicBezTo>
                <a:cubicBezTo>
                  <a:pt x="135401" y="454155"/>
                  <a:pt x="135401" y="454155"/>
                  <a:pt x="135401" y="454155"/>
                </a:cubicBezTo>
                <a:cubicBezTo>
                  <a:pt x="135401" y="456242"/>
                  <a:pt x="139496" y="456242"/>
                  <a:pt x="139496" y="458329"/>
                </a:cubicBezTo>
                <a:cubicBezTo>
                  <a:pt x="137449" y="458329"/>
                  <a:pt x="133354" y="456242"/>
                  <a:pt x="131307" y="454155"/>
                </a:cubicBezTo>
                <a:cubicBezTo>
                  <a:pt x="133354" y="449981"/>
                  <a:pt x="129259" y="445808"/>
                  <a:pt x="127212" y="443721"/>
                </a:cubicBezTo>
                <a:close/>
                <a:moveTo>
                  <a:pt x="828627" y="441729"/>
                </a:moveTo>
                <a:cubicBezTo>
                  <a:pt x="838880" y="441729"/>
                  <a:pt x="845031" y="447904"/>
                  <a:pt x="851183" y="454079"/>
                </a:cubicBezTo>
                <a:cubicBezTo>
                  <a:pt x="853234" y="460254"/>
                  <a:pt x="855284" y="466429"/>
                  <a:pt x="855284" y="474663"/>
                </a:cubicBezTo>
                <a:cubicBezTo>
                  <a:pt x="855284" y="482897"/>
                  <a:pt x="855284" y="489072"/>
                  <a:pt x="849133" y="495247"/>
                </a:cubicBezTo>
                <a:cubicBezTo>
                  <a:pt x="842981" y="501422"/>
                  <a:pt x="832728" y="503480"/>
                  <a:pt x="826576" y="499364"/>
                </a:cubicBezTo>
                <a:cubicBezTo>
                  <a:pt x="822475" y="497305"/>
                  <a:pt x="820424" y="495247"/>
                  <a:pt x="820424" y="491130"/>
                </a:cubicBezTo>
                <a:cubicBezTo>
                  <a:pt x="820424" y="489072"/>
                  <a:pt x="820424" y="487013"/>
                  <a:pt x="822475" y="484955"/>
                </a:cubicBezTo>
                <a:cubicBezTo>
                  <a:pt x="824526" y="484955"/>
                  <a:pt x="826576" y="487013"/>
                  <a:pt x="828627" y="484955"/>
                </a:cubicBezTo>
                <a:cubicBezTo>
                  <a:pt x="826576" y="480838"/>
                  <a:pt x="826576" y="478780"/>
                  <a:pt x="828627" y="476721"/>
                </a:cubicBezTo>
                <a:cubicBezTo>
                  <a:pt x="830677" y="472605"/>
                  <a:pt x="834778" y="474663"/>
                  <a:pt x="836829" y="474663"/>
                </a:cubicBezTo>
                <a:cubicBezTo>
                  <a:pt x="840930" y="478780"/>
                  <a:pt x="840930" y="482897"/>
                  <a:pt x="838880" y="487013"/>
                </a:cubicBezTo>
                <a:cubicBezTo>
                  <a:pt x="838880" y="487013"/>
                  <a:pt x="836829" y="487013"/>
                  <a:pt x="836829" y="489072"/>
                </a:cubicBezTo>
                <a:cubicBezTo>
                  <a:pt x="838880" y="491130"/>
                  <a:pt x="840930" y="489072"/>
                  <a:pt x="842981" y="489072"/>
                </a:cubicBezTo>
                <a:cubicBezTo>
                  <a:pt x="847082" y="484955"/>
                  <a:pt x="851183" y="478780"/>
                  <a:pt x="851183" y="472605"/>
                </a:cubicBezTo>
                <a:cubicBezTo>
                  <a:pt x="851183" y="462313"/>
                  <a:pt x="842981" y="449962"/>
                  <a:pt x="832728" y="445846"/>
                </a:cubicBezTo>
                <a:cubicBezTo>
                  <a:pt x="830677" y="445846"/>
                  <a:pt x="828627" y="445846"/>
                  <a:pt x="828627" y="443787"/>
                </a:cubicBezTo>
                <a:cubicBezTo>
                  <a:pt x="828627" y="443787"/>
                  <a:pt x="828627" y="441729"/>
                  <a:pt x="828627" y="441729"/>
                </a:cubicBezTo>
                <a:close/>
                <a:moveTo>
                  <a:pt x="15565" y="440653"/>
                </a:moveTo>
                <a:lnTo>
                  <a:pt x="14683" y="449402"/>
                </a:lnTo>
                <a:lnTo>
                  <a:pt x="16304" y="443052"/>
                </a:lnTo>
                <a:close/>
                <a:moveTo>
                  <a:pt x="32545" y="439737"/>
                </a:moveTo>
                <a:cubicBezTo>
                  <a:pt x="34632" y="439737"/>
                  <a:pt x="36719" y="439737"/>
                  <a:pt x="38806" y="441784"/>
                </a:cubicBezTo>
                <a:cubicBezTo>
                  <a:pt x="40893" y="443831"/>
                  <a:pt x="38806" y="445879"/>
                  <a:pt x="38806" y="447926"/>
                </a:cubicBezTo>
                <a:cubicBezTo>
                  <a:pt x="36719" y="452021"/>
                  <a:pt x="30458" y="449973"/>
                  <a:pt x="26285" y="452021"/>
                </a:cubicBezTo>
                <a:cubicBezTo>
                  <a:pt x="28372" y="447926"/>
                  <a:pt x="28372" y="445879"/>
                  <a:pt x="28372" y="443831"/>
                </a:cubicBezTo>
                <a:cubicBezTo>
                  <a:pt x="30458" y="441784"/>
                  <a:pt x="30458" y="439737"/>
                  <a:pt x="32545" y="439737"/>
                </a:cubicBezTo>
                <a:close/>
                <a:moveTo>
                  <a:pt x="112936" y="435421"/>
                </a:moveTo>
                <a:cubicBezTo>
                  <a:pt x="114928" y="435421"/>
                  <a:pt x="116920" y="435421"/>
                  <a:pt x="118912" y="437524"/>
                </a:cubicBezTo>
                <a:cubicBezTo>
                  <a:pt x="118912" y="439626"/>
                  <a:pt x="120904" y="439626"/>
                  <a:pt x="118912" y="441729"/>
                </a:cubicBezTo>
                <a:cubicBezTo>
                  <a:pt x="116920" y="441729"/>
                  <a:pt x="116920" y="439626"/>
                  <a:pt x="116920" y="437524"/>
                </a:cubicBezTo>
                <a:cubicBezTo>
                  <a:pt x="114928" y="437524"/>
                  <a:pt x="112936" y="435421"/>
                  <a:pt x="112936" y="435421"/>
                </a:cubicBezTo>
                <a:close/>
                <a:moveTo>
                  <a:pt x="106739" y="435421"/>
                </a:moveTo>
                <a:cubicBezTo>
                  <a:pt x="112881" y="435421"/>
                  <a:pt x="114928" y="441596"/>
                  <a:pt x="119023" y="445713"/>
                </a:cubicBezTo>
                <a:cubicBezTo>
                  <a:pt x="121070" y="443655"/>
                  <a:pt x="125165" y="445713"/>
                  <a:pt x="127212" y="445713"/>
                </a:cubicBezTo>
                <a:cubicBezTo>
                  <a:pt x="131307" y="449830"/>
                  <a:pt x="127212" y="456005"/>
                  <a:pt x="133354" y="458063"/>
                </a:cubicBezTo>
                <a:cubicBezTo>
                  <a:pt x="135402" y="458063"/>
                  <a:pt x="137449" y="462180"/>
                  <a:pt x="139496" y="464238"/>
                </a:cubicBezTo>
                <a:cubicBezTo>
                  <a:pt x="139496" y="468355"/>
                  <a:pt x="137449" y="470413"/>
                  <a:pt x="137449" y="474530"/>
                </a:cubicBezTo>
                <a:cubicBezTo>
                  <a:pt x="133354" y="474530"/>
                  <a:pt x="131307" y="476589"/>
                  <a:pt x="129260" y="476589"/>
                </a:cubicBezTo>
                <a:cubicBezTo>
                  <a:pt x="127212" y="478647"/>
                  <a:pt x="129260" y="478647"/>
                  <a:pt x="129260" y="480706"/>
                </a:cubicBezTo>
                <a:cubicBezTo>
                  <a:pt x="131307" y="482764"/>
                  <a:pt x="131307" y="484822"/>
                  <a:pt x="129260" y="484822"/>
                </a:cubicBezTo>
                <a:cubicBezTo>
                  <a:pt x="127212" y="488939"/>
                  <a:pt x="123118" y="486881"/>
                  <a:pt x="119023" y="486881"/>
                </a:cubicBezTo>
                <a:cubicBezTo>
                  <a:pt x="116976" y="488939"/>
                  <a:pt x="119023" y="490997"/>
                  <a:pt x="116976" y="493056"/>
                </a:cubicBezTo>
                <a:cubicBezTo>
                  <a:pt x="114928" y="497173"/>
                  <a:pt x="112881" y="490997"/>
                  <a:pt x="108786" y="493056"/>
                </a:cubicBezTo>
                <a:cubicBezTo>
                  <a:pt x="106739" y="493056"/>
                  <a:pt x="106739" y="488939"/>
                  <a:pt x="104692" y="486881"/>
                </a:cubicBezTo>
                <a:cubicBezTo>
                  <a:pt x="106739" y="486881"/>
                  <a:pt x="110834" y="484822"/>
                  <a:pt x="110834" y="482764"/>
                </a:cubicBezTo>
                <a:cubicBezTo>
                  <a:pt x="112881" y="482764"/>
                  <a:pt x="112881" y="482764"/>
                  <a:pt x="114928" y="482764"/>
                </a:cubicBezTo>
                <a:cubicBezTo>
                  <a:pt x="116976" y="482764"/>
                  <a:pt x="119023" y="480706"/>
                  <a:pt x="119023" y="478647"/>
                </a:cubicBezTo>
                <a:cubicBezTo>
                  <a:pt x="119023" y="474530"/>
                  <a:pt x="119023" y="474530"/>
                  <a:pt x="119023" y="474530"/>
                </a:cubicBezTo>
                <a:cubicBezTo>
                  <a:pt x="123118" y="474530"/>
                  <a:pt x="125165" y="470413"/>
                  <a:pt x="125165" y="468355"/>
                </a:cubicBezTo>
                <a:cubicBezTo>
                  <a:pt x="125165" y="464238"/>
                  <a:pt x="123118" y="460122"/>
                  <a:pt x="121070" y="458063"/>
                </a:cubicBezTo>
                <a:cubicBezTo>
                  <a:pt x="119023" y="456005"/>
                  <a:pt x="116976" y="451888"/>
                  <a:pt x="114928" y="449830"/>
                </a:cubicBezTo>
                <a:cubicBezTo>
                  <a:pt x="110834" y="447771"/>
                  <a:pt x="106739" y="449830"/>
                  <a:pt x="104692" y="445713"/>
                </a:cubicBezTo>
                <a:cubicBezTo>
                  <a:pt x="104692" y="445713"/>
                  <a:pt x="102644" y="445713"/>
                  <a:pt x="102644" y="443655"/>
                </a:cubicBezTo>
                <a:cubicBezTo>
                  <a:pt x="104692" y="441596"/>
                  <a:pt x="102644" y="435421"/>
                  <a:pt x="106739" y="435421"/>
                </a:cubicBezTo>
                <a:close/>
                <a:moveTo>
                  <a:pt x="851063" y="425129"/>
                </a:moveTo>
                <a:cubicBezTo>
                  <a:pt x="853150" y="425129"/>
                  <a:pt x="855237" y="425129"/>
                  <a:pt x="855237" y="425129"/>
                </a:cubicBezTo>
                <a:cubicBezTo>
                  <a:pt x="859410" y="429246"/>
                  <a:pt x="861497" y="433362"/>
                  <a:pt x="863584" y="439538"/>
                </a:cubicBezTo>
                <a:cubicBezTo>
                  <a:pt x="863584" y="443655"/>
                  <a:pt x="861497" y="451888"/>
                  <a:pt x="857324" y="453946"/>
                </a:cubicBezTo>
                <a:cubicBezTo>
                  <a:pt x="855237" y="453946"/>
                  <a:pt x="853150" y="456005"/>
                  <a:pt x="853150" y="453946"/>
                </a:cubicBezTo>
                <a:cubicBezTo>
                  <a:pt x="848976" y="451888"/>
                  <a:pt x="855237" y="449830"/>
                  <a:pt x="855237" y="445713"/>
                </a:cubicBezTo>
                <a:cubicBezTo>
                  <a:pt x="857324" y="441596"/>
                  <a:pt x="857324" y="433362"/>
                  <a:pt x="853150" y="429246"/>
                </a:cubicBezTo>
                <a:cubicBezTo>
                  <a:pt x="851063" y="429246"/>
                  <a:pt x="848976" y="427187"/>
                  <a:pt x="851063" y="425129"/>
                </a:cubicBezTo>
                <a:close/>
                <a:moveTo>
                  <a:pt x="46916" y="425129"/>
                </a:moveTo>
                <a:cubicBezTo>
                  <a:pt x="48979" y="425129"/>
                  <a:pt x="53106" y="427197"/>
                  <a:pt x="53106" y="429266"/>
                </a:cubicBezTo>
                <a:cubicBezTo>
                  <a:pt x="55169" y="431335"/>
                  <a:pt x="55169" y="435472"/>
                  <a:pt x="53106" y="437541"/>
                </a:cubicBezTo>
                <a:cubicBezTo>
                  <a:pt x="51042" y="437541"/>
                  <a:pt x="51042" y="437541"/>
                  <a:pt x="48979" y="439609"/>
                </a:cubicBezTo>
                <a:cubicBezTo>
                  <a:pt x="51042" y="441678"/>
                  <a:pt x="53106" y="441678"/>
                  <a:pt x="53106" y="445815"/>
                </a:cubicBezTo>
                <a:cubicBezTo>
                  <a:pt x="53106" y="449952"/>
                  <a:pt x="48979" y="452021"/>
                  <a:pt x="44853" y="452021"/>
                </a:cubicBezTo>
                <a:cubicBezTo>
                  <a:pt x="42790" y="452021"/>
                  <a:pt x="42790" y="452021"/>
                  <a:pt x="40727" y="452021"/>
                </a:cubicBezTo>
                <a:cubicBezTo>
                  <a:pt x="40727" y="449952"/>
                  <a:pt x="42790" y="447884"/>
                  <a:pt x="42790" y="445815"/>
                </a:cubicBezTo>
                <a:cubicBezTo>
                  <a:pt x="42790" y="443746"/>
                  <a:pt x="42790" y="439609"/>
                  <a:pt x="38664" y="437541"/>
                </a:cubicBezTo>
                <a:cubicBezTo>
                  <a:pt x="36600" y="435472"/>
                  <a:pt x="34537" y="435472"/>
                  <a:pt x="32474" y="435472"/>
                </a:cubicBezTo>
                <a:cubicBezTo>
                  <a:pt x="30411" y="435472"/>
                  <a:pt x="28348" y="437541"/>
                  <a:pt x="28348" y="439609"/>
                </a:cubicBezTo>
                <a:cubicBezTo>
                  <a:pt x="26285" y="435472"/>
                  <a:pt x="26285" y="433403"/>
                  <a:pt x="28348" y="431335"/>
                </a:cubicBezTo>
                <a:cubicBezTo>
                  <a:pt x="30411" y="429266"/>
                  <a:pt x="32474" y="427197"/>
                  <a:pt x="34537" y="427197"/>
                </a:cubicBezTo>
                <a:cubicBezTo>
                  <a:pt x="36600" y="427197"/>
                  <a:pt x="38664" y="431335"/>
                  <a:pt x="40727" y="429266"/>
                </a:cubicBezTo>
                <a:cubicBezTo>
                  <a:pt x="42790" y="427197"/>
                  <a:pt x="44853" y="425129"/>
                  <a:pt x="46916" y="425129"/>
                </a:cubicBezTo>
                <a:close/>
                <a:moveTo>
                  <a:pt x="795483" y="419153"/>
                </a:moveTo>
                <a:cubicBezTo>
                  <a:pt x="801666" y="419153"/>
                  <a:pt x="807850" y="419153"/>
                  <a:pt x="809911" y="423258"/>
                </a:cubicBezTo>
                <a:cubicBezTo>
                  <a:pt x="811972" y="425310"/>
                  <a:pt x="807850" y="429415"/>
                  <a:pt x="811972" y="429415"/>
                </a:cubicBezTo>
                <a:cubicBezTo>
                  <a:pt x="814034" y="429415"/>
                  <a:pt x="818156" y="429415"/>
                  <a:pt x="822278" y="431467"/>
                </a:cubicBezTo>
                <a:cubicBezTo>
                  <a:pt x="824339" y="433519"/>
                  <a:pt x="826400" y="437624"/>
                  <a:pt x="826400" y="443781"/>
                </a:cubicBezTo>
                <a:cubicBezTo>
                  <a:pt x="826400" y="445833"/>
                  <a:pt x="822278" y="449938"/>
                  <a:pt x="820217" y="449938"/>
                </a:cubicBezTo>
                <a:cubicBezTo>
                  <a:pt x="818156" y="451991"/>
                  <a:pt x="814034" y="451991"/>
                  <a:pt x="811972" y="451991"/>
                </a:cubicBezTo>
                <a:cubicBezTo>
                  <a:pt x="811972" y="454043"/>
                  <a:pt x="811972" y="456095"/>
                  <a:pt x="811972" y="458148"/>
                </a:cubicBezTo>
                <a:cubicBezTo>
                  <a:pt x="809911" y="460200"/>
                  <a:pt x="805789" y="464305"/>
                  <a:pt x="801666" y="464305"/>
                </a:cubicBezTo>
                <a:cubicBezTo>
                  <a:pt x="793422" y="464305"/>
                  <a:pt x="787238" y="458148"/>
                  <a:pt x="783116" y="451991"/>
                </a:cubicBezTo>
                <a:cubicBezTo>
                  <a:pt x="781055" y="451991"/>
                  <a:pt x="776933" y="449938"/>
                  <a:pt x="778994" y="447886"/>
                </a:cubicBezTo>
                <a:cubicBezTo>
                  <a:pt x="783116" y="443781"/>
                  <a:pt x="781055" y="437624"/>
                  <a:pt x="778994" y="433519"/>
                </a:cubicBezTo>
                <a:cubicBezTo>
                  <a:pt x="781055" y="427362"/>
                  <a:pt x="787238" y="419153"/>
                  <a:pt x="795483" y="419153"/>
                </a:cubicBezTo>
                <a:close/>
                <a:moveTo>
                  <a:pt x="772285" y="418342"/>
                </a:moveTo>
                <a:lnTo>
                  <a:pt x="772949" y="421145"/>
                </a:lnTo>
                <a:cubicBezTo>
                  <a:pt x="772949" y="421145"/>
                  <a:pt x="772451" y="420094"/>
                  <a:pt x="772202" y="418780"/>
                </a:cubicBezTo>
                <a:close/>
                <a:moveTo>
                  <a:pt x="772949" y="414837"/>
                </a:moveTo>
                <a:lnTo>
                  <a:pt x="772285" y="418342"/>
                </a:lnTo>
                <a:lnTo>
                  <a:pt x="772202" y="417991"/>
                </a:lnTo>
                <a:cubicBezTo>
                  <a:pt x="772451" y="416940"/>
                  <a:pt x="772949" y="415888"/>
                  <a:pt x="772949" y="414837"/>
                </a:cubicBezTo>
                <a:close/>
                <a:moveTo>
                  <a:pt x="72721" y="414644"/>
                </a:moveTo>
                <a:cubicBezTo>
                  <a:pt x="75788" y="413873"/>
                  <a:pt x="78854" y="413873"/>
                  <a:pt x="81921" y="414901"/>
                </a:cubicBezTo>
                <a:cubicBezTo>
                  <a:pt x="86009" y="414901"/>
                  <a:pt x="88054" y="416957"/>
                  <a:pt x="90098" y="419013"/>
                </a:cubicBezTo>
                <a:cubicBezTo>
                  <a:pt x="96231" y="423124"/>
                  <a:pt x="100320" y="431348"/>
                  <a:pt x="100320" y="439571"/>
                </a:cubicBezTo>
                <a:cubicBezTo>
                  <a:pt x="98276" y="449850"/>
                  <a:pt x="90098" y="460129"/>
                  <a:pt x="79876" y="464241"/>
                </a:cubicBezTo>
                <a:cubicBezTo>
                  <a:pt x="75788" y="464241"/>
                  <a:pt x="69654" y="464241"/>
                  <a:pt x="63521" y="466297"/>
                </a:cubicBezTo>
                <a:cubicBezTo>
                  <a:pt x="63521" y="466297"/>
                  <a:pt x="63521" y="464241"/>
                  <a:pt x="61477" y="464241"/>
                </a:cubicBezTo>
                <a:cubicBezTo>
                  <a:pt x="61477" y="462185"/>
                  <a:pt x="61477" y="462185"/>
                  <a:pt x="61477" y="462185"/>
                </a:cubicBezTo>
                <a:cubicBezTo>
                  <a:pt x="75788" y="462185"/>
                  <a:pt x="88054" y="456018"/>
                  <a:pt x="92143" y="443683"/>
                </a:cubicBezTo>
                <a:cubicBezTo>
                  <a:pt x="94187" y="437515"/>
                  <a:pt x="94187" y="433403"/>
                  <a:pt x="92143" y="429292"/>
                </a:cubicBezTo>
                <a:cubicBezTo>
                  <a:pt x="90098" y="425180"/>
                  <a:pt x="86009" y="423124"/>
                  <a:pt x="83965" y="423124"/>
                </a:cubicBezTo>
                <a:cubicBezTo>
                  <a:pt x="81921" y="423124"/>
                  <a:pt x="79876" y="423124"/>
                  <a:pt x="79876" y="425180"/>
                </a:cubicBezTo>
                <a:cubicBezTo>
                  <a:pt x="79876" y="425180"/>
                  <a:pt x="81921" y="425180"/>
                  <a:pt x="81921" y="427236"/>
                </a:cubicBezTo>
                <a:cubicBezTo>
                  <a:pt x="83965" y="429292"/>
                  <a:pt x="83965" y="431348"/>
                  <a:pt x="81921" y="433403"/>
                </a:cubicBezTo>
                <a:cubicBezTo>
                  <a:pt x="79876" y="435459"/>
                  <a:pt x="77832" y="435459"/>
                  <a:pt x="75788" y="437515"/>
                </a:cubicBezTo>
                <a:cubicBezTo>
                  <a:pt x="73743" y="437515"/>
                  <a:pt x="71699" y="433403"/>
                  <a:pt x="69654" y="433403"/>
                </a:cubicBezTo>
                <a:cubicBezTo>
                  <a:pt x="69654" y="431348"/>
                  <a:pt x="69654" y="429292"/>
                  <a:pt x="69654" y="429292"/>
                </a:cubicBezTo>
                <a:cubicBezTo>
                  <a:pt x="67610" y="429292"/>
                  <a:pt x="63521" y="429292"/>
                  <a:pt x="63521" y="427236"/>
                </a:cubicBezTo>
                <a:cubicBezTo>
                  <a:pt x="63521" y="425180"/>
                  <a:pt x="63521" y="421068"/>
                  <a:pt x="63521" y="419013"/>
                </a:cubicBezTo>
                <a:cubicBezTo>
                  <a:pt x="66588" y="416957"/>
                  <a:pt x="69654" y="415415"/>
                  <a:pt x="72721" y="414644"/>
                </a:cubicBezTo>
                <a:close/>
                <a:moveTo>
                  <a:pt x="857387" y="410853"/>
                </a:moveTo>
                <a:lnTo>
                  <a:pt x="865304" y="416815"/>
                </a:lnTo>
                <a:lnTo>
                  <a:pt x="865576" y="417223"/>
                </a:lnTo>
                <a:lnTo>
                  <a:pt x="865576" y="425244"/>
                </a:lnTo>
                <a:cubicBezTo>
                  <a:pt x="865576" y="427300"/>
                  <a:pt x="869671" y="427300"/>
                  <a:pt x="871718" y="427300"/>
                </a:cubicBezTo>
                <a:cubicBezTo>
                  <a:pt x="875813" y="431411"/>
                  <a:pt x="877860" y="435523"/>
                  <a:pt x="877860" y="439635"/>
                </a:cubicBezTo>
                <a:cubicBezTo>
                  <a:pt x="877860" y="441691"/>
                  <a:pt x="877860" y="445802"/>
                  <a:pt x="873765" y="447858"/>
                </a:cubicBezTo>
                <a:cubicBezTo>
                  <a:pt x="871718" y="449914"/>
                  <a:pt x="869671" y="449914"/>
                  <a:pt x="867623" y="449914"/>
                </a:cubicBezTo>
                <a:cubicBezTo>
                  <a:pt x="865576" y="451970"/>
                  <a:pt x="869671" y="454026"/>
                  <a:pt x="869671" y="456082"/>
                </a:cubicBezTo>
                <a:lnTo>
                  <a:pt x="866428" y="462595"/>
                </a:lnTo>
                <a:lnTo>
                  <a:pt x="863592" y="463807"/>
                </a:lnTo>
                <a:lnTo>
                  <a:pt x="857387" y="462249"/>
                </a:lnTo>
                <a:cubicBezTo>
                  <a:pt x="857387" y="460193"/>
                  <a:pt x="853292" y="458137"/>
                  <a:pt x="857387" y="456082"/>
                </a:cubicBezTo>
                <a:cubicBezTo>
                  <a:pt x="863529" y="454026"/>
                  <a:pt x="867623" y="445802"/>
                  <a:pt x="865576" y="439635"/>
                </a:cubicBezTo>
                <a:cubicBezTo>
                  <a:pt x="863529" y="433467"/>
                  <a:pt x="861481" y="425244"/>
                  <a:pt x="853292" y="421132"/>
                </a:cubicBezTo>
                <a:cubicBezTo>
                  <a:pt x="855339" y="417021"/>
                  <a:pt x="857387" y="414965"/>
                  <a:pt x="857387" y="410853"/>
                </a:cubicBezTo>
                <a:close/>
                <a:moveTo>
                  <a:pt x="792418" y="408399"/>
                </a:moveTo>
                <a:cubicBezTo>
                  <a:pt x="793438" y="408909"/>
                  <a:pt x="794458" y="409928"/>
                  <a:pt x="795477" y="410948"/>
                </a:cubicBezTo>
                <a:cubicBezTo>
                  <a:pt x="795477" y="412987"/>
                  <a:pt x="797517" y="415027"/>
                  <a:pt x="795477" y="415027"/>
                </a:cubicBezTo>
                <a:cubicBezTo>
                  <a:pt x="791398" y="417066"/>
                  <a:pt x="787320" y="419106"/>
                  <a:pt x="783241" y="421145"/>
                </a:cubicBezTo>
                <a:cubicBezTo>
                  <a:pt x="785280" y="417066"/>
                  <a:pt x="783241" y="410948"/>
                  <a:pt x="789359" y="408909"/>
                </a:cubicBezTo>
                <a:cubicBezTo>
                  <a:pt x="790379" y="407889"/>
                  <a:pt x="791398" y="407889"/>
                  <a:pt x="792418" y="408399"/>
                </a:cubicBezTo>
                <a:close/>
                <a:moveTo>
                  <a:pt x="881376" y="405264"/>
                </a:moveTo>
                <a:cubicBezTo>
                  <a:pt x="882835" y="405264"/>
                  <a:pt x="884002" y="408750"/>
                  <a:pt x="884002" y="408750"/>
                </a:cubicBezTo>
                <a:cubicBezTo>
                  <a:pt x="888152" y="410816"/>
                  <a:pt x="886077" y="412882"/>
                  <a:pt x="888152" y="414948"/>
                </a:cubicBezTo>
                <a:cubicBezTo>
                  <a:pt x="886077" y="417013"/>
                  <a:pt x="888152" y="419079"/>
                  <a:pt x="888152" y="421145"/>
                </a:cubicBezTo>
                <a:cubicBezTo>
                  <a:pt x="886077" y="421145"/>
                  <a:pt x="886077" y="419079"/>
                  <a:pt x="886077" y="419079"/>
                </a:cubicBezTo>
                <a:cubicBezTo>
                  <a:pt x="886077" y="414948"/>
                  <a:pt x="884002" y="410816"/>
                  <a:pt x="881927" y="408750"/>
                </a:cubicBezTo>
                <a:cubicBezTo>
                  <a:pt x="881927" y="406684"/>
                  <a:pt x="879852" y="406684"/>
                  <a:pt x="879852" y="406684"/>
                </a:cubicBezTo>
                <a:cubicBezTo>
                  <a:pt x="880371" y="405652"/>
                  <a:pt x="880889" y="405264"/>
                  <a:pt x="881376" y="405264"/>
                </a:cubicBezTo>
                <a:close/>
                <a:moveTo>
                  <a:pt x="872009" y="402693"/>
                </a:moveTo>
                <a:lnTo>
                  <a:pt x="873876" y="404545"/>
                </a:lnTo>
                <a:cubicBezTo>
                  <a:pt x="872839" y="404545"/>
                  <a:pt x="872320" y="404031"/>
                  <a:pt x="872060" y="403259"/>
                </a:cubicBezTo>
                <a:close/>
                <a:moveTo>
                  <a:pt x="77800" y="397848"/>
                </a:moveTo>
                <a:cubicBezTo>
                  <a:pt x="78823" y="398102"/>
                  <a:pt x="79847" y="398610"/>
                  <a:pt x="79847" y="398610"/>
                </a:cubicBezTo>
                <a:cubicBezTo>
                  <a:pt x="83942" y="400644"/>
                  <a:pt x="85989" y="404711"/>
                  <a:pt x="85989" y="406744"/>
                </a:cubicBezTo>
                <a:cubicBezTo>
                  <a:pt x="85989" y="408778"/>
                  <a:pt x="88036" y="410811"/>
                  <a:pt x="85989" y="412845"/>
                </a:cubicBezTo>
                <a:cubicBezTo>
                  <a:pt x="85989" y="412845"/>
                  <a:pt x="83942" y="412845"/>
                  <a:pt x="83942" y="412845"/>
                </a:cubicBezTo>
                <a:cubicBezTo>
                  <a:pt x="83942" y="410811"/>
                  <a:pt x="83942" y="408778"/>
                  <a:pt x="83942" y="408778"/>
                </a:cubicBezTo>
                <a:cubicBezTo>
                  <a:pt x="81894" y="404711"/>
                  <a:pt x="79847" y="400644"/>
                  <a:pt x="75752" y="398610"/>
                </a:cubicBezTo>
                <a:cubicBezTo>
                  <a:pt x="75752" y="397594"/>
                  <a:pt x="76776" y="397594"/>
                  <a:pt x="77800" y="397848"/>
                </a:cubicBezTo>
                <a:close/>
                <a:moveTo>
                  <a:pt x="799789" y="396577"/>
                </a:moveTo>
                <a:cubicBezTo>
                  <a:pt x="801858" y="396577"/>
                  <a:pt x="803927" y="398635"/>
                  <a:pt x="803927" y="400694"/>
                </a:cubicBezTo>
                <a:cubicBezTo>
                  <a:pt x="808064" y="402752"/>
                  <a:pt x="801858" y="404811"/>
                  <a:pt x="803927" y="406869"/>
                </a:cubicBezTo>
                <a:cubicBezTo>
                  <a:pt x="805995" y="406869"/>
                  <a:pt x="808064" y="408927"/>
                  <a:pt x="810133" y="410986"/>
                </a:cubicBezTo>
                <a:cubicBezTo>
                  <a:pt x="810133" y="413044"/>
                  <a:pt x="808064" y="417161"/>
                  <a:pt x="805995" y="417161"/>
                </a:cubicBezTo>
                <a:cubicBezTo>
                  <a:pt x="799789" y="415102"/>
                  <a:pt x="799789" y="415102"/>
                  <a:pt x="799789" y="415102"/>
                </a:cubicBezTo>
                <a:cubicBezTo>
                  <a:pt x="799789" y="410986"/>
                  <a:pt x="797721" y="408927"/>
                  <a:pt x="793584" y="406869"/>
                </a:cubicBezTo>
                <a:cubicBezTo>
                  <a:pt x="791515" y="404811"/>
                  <a:pt x="787378" y="404811"/>
                  <a:pt x="785309" y="406869"/>
                </a:cubicBezTo>
                <a:cubicBezTo>
                  <a:pt x="783241" y="404811"/>
                  <a:pt x="783241" y="402752"/>
                  <a:pt x="785309" y="400694"/>
                </a:cubicBezTo>
                <a:cubicBezTo>
                  <a:pt x="785309" y="400694"/>
                  <a:pt x="787378" y="398635"/>
                  <a:pt x="789446" y="398635"/>
                </a:cubicBezTo>
                <a:cubicBezTo>
                  <a:pt x="791515" y="396577"/>
                  <a:pt x="793584" y="400694"/>
                  <a:pt x="795652" y="402752"/>
                </a:cubicBezTo>
                <a:cubicBezTo>
                  <a:pt x="797721" y="400694"/>
                  <a:pt x="797721" y="396577"/>
                  <a:pt x="799789" y="396577"/>
                </a:cubicBezTo>
                <a:close/>
                <a:moveTo>
                  <a:pt x="110612" y="396577"/>
                </a:moveTo>
                <a:cubicBezTo>
                  <a:pt x="112715" y="400694"/>
                  <a:pt x="116920" y="402752"/>
                  <a:pt x="114818" y="406869"/>
                </a:cubicBezTo>
                <a:cubicBezTo>
                  <a:pt x="114818" y="402752"/>
                  <a:pt x="110612" y="400694"/>
                  <a:pt x="110612" y="396577"/>
                </a:cubicBezTo>
                <a:close/>
                <a:moveTo>
                  <a:pt x="868008" y="395797"/>
                </a:moveTo>
                <a:cubicBezTo>
                  <a:pt x="869856" y="396183"/>
                  <a:pt x="870245" y="398885"/>
                  <a:pt x="871801" y="400428"/>
                </a:cubicBezTo>
                <a:lnTo>
                  <a:pt x="872009" y="402693"/>
                </a:lnTo>
                <a:lnTo>
                  <a:pt x="869726" y="400428"/>
                </a:lnTo>
                <a:cubicBezTo>
                  <a:pt x="868689" y="398885"/>
                  <a:pt x="867651" y="397341"/>
                  <a:pt x="865576" y="396311"/>
                </a:cubicBezTo>
                <a:cubicBezTo>
                  <a:pt x="866614" y="395797"/>
                  <a:pt x="867392" y="395668"/>
                  <a:pt x="868008" y="395797"/>
                </a:cubicBezTo>
                <a:close/>
                <a:moveTo>
                  <a:pt x="855284" y="392261"/>
                </a:moveTo>
                <a:cubicBezTo>
                  <a:pt x="857276" y="394419"/>
                  <a:pt x="859268" y="394419"/>
                  <a:pt x="861260" y="394419"/>
                </a:cubicBezTo>
                <a:cubicBezTo>
                  <a:pt x="859268" y="394419"/>
                  <a:pt x="853292" y="396577"/>
                  <a:pt x="855284" y="392261"/>
                </a:cubicBezTo>
                <a:close/>
                <a:moveTo>
                  <a:pt x="801745" y="388277"/>
                </a:moveTo>
                <a:cubicBezTo>
                  <a:pt x="805834" y="388277"/>
                  <a:pt x="809923" y="390332"/>
                  <a:pt x="811967" y="394440"/>
                </a:cubicBezTo>
                <a:cubicBezTo>
                  <a:pt x="814012" y="396494"/>
                  <a:pt x="811967" y="400603"/>
                  <a:pt x="809923" y="402657"/>
                </a:cubicBezTo>
                <a:cubicBezTo>
                  <a:pt x="809923" y="404711"/>
                  <a:pt x="814012" y="404711"/>
                  <a:pt x="814012" y="404711"/>
                </a:cubicBezTo>
                <a:cubicBezTo>
                  <a:pt x="816056" y="406765"/>
                  <a:pt x="816056" y="408820"/>
                  <a:pt x="818101" y="412928"/>
                </a:cubicBezTo>
                <a:cubicBezTo>
                  <a:pt x="818101" y="414982"/>
                  <a:pt x="816056" y="417037"/>
                  <a:pt x="814012" y="419091"/>
                </a:cubicBezTo>
                <a:cubicBezTo>
                  <a:pt x="811967" y="421145"/>
                  <a:pt x="811967" y="421145"/>
                  <a:pt x="809923" y="421145"/>
                </a:cubicBezTo>
                <a:cubicBezTo>
                  <a:pt x="807879" y="419091"/>
                  <a:pt x="809923" y="417037"/>
                  <a:pt x="811967" y="414982"/>
                </a:cubicBezTo>
                <a:cubicBezTo>
                  <a:pt x="811967" y="412928"/>
                  <a:pt x="811967" y="410874"/>
                  <a:pt x="809923" y="406765"/>
                </a:cubicBezTo>
                <a:cubicBezTo>
                  <a:pt x="809923" y="404711"/>
                  <a:pt x="805834" y="402657"/>
                  <a:pt x="807879" y="400603"/>
                </a:cubicBezTo>
                <a:cubicBezTo>
                  <a:pt x="807879" y="398548"/>
                  <a:pt x="805834" y="396494"/>
                  <a:pt x="803790" y="394440"/>
                </a:cubicBezTo>
                <a:cubicBezTo>
                  <a:pt x="801745" y="394440"/>
                  <a:pt x="797656" y="394440"/>
                  <a:pt x="795612" y="396494"/>
                </a:cubicBezTo>
                <a:cubicBezTo>
                  <a:pt x="791523" y="396494"/>
                  <a:pt x="789479" y="394440"/>
                  <a:pt x="785390" y="396494"/>
                </a:cubicBezTo>
                <a:cubicBezTo>
                  <a:pt x="783346" y="396494"/>
                  <a:pt x="783346" y="400603"/>
                  <a:pt x="781301" y="398548"/>
                </a:cubicBezTo>
                <a:cubicBezTo>
                  <a:pt x="779257" y="396494"/>
                  <a:pt x="779257" y="394440"/>
                  <a:pt x="781301" y="392386"/>
                </a:cubicBezTo>
                <a:cubicBezTo>
                  <a:pt x="785390" y="388277"/>
                  <a:pt x="789479" y="390332"/>
                  <a:pt x="793568" y="390332"/>
                </a:cubicBezTo>
                <a:cubicBezTo>
                  <a:pt x="793568" y="392386"/>
                  <a:pt x="795612" y="394440"/>
                  <a:pt x="795612" y="392386"/>
                </a:cubicBezTo>
                <a:cubicBezTo>
                  <a:pt x="797656" y="390332"/>
                  <a:pt x="799701" y="388277"/>
                  <a:pt x="801745" y="388277"/>
                </a:cubicBezTo>
                <a:close/>
                <a:moveTo>
                  <a:pt x="766641" y="386285"/>
                </a:moveTo>
                <a:cubicBezTo>
                  <a:pt x="768707" y="386285"/>
                  <a:pt x="770772" y="388338"/>
                  <a:pt x="770772" y="390390"/>
                </a:cubicBezTo>
                <a:cubicBezTo>
                  <a:pt x="772838" y="392442"/>
                  <a:pt x="770772" y="396547"/>
                  <a:pt x="772838" y="396547"/>
                </a:cubicBezTo>
                <a:cubicBezTo>
                  <a:pt x="776970" y="396547"/>
                  <a:pt x="781101" y="400652"/>
                  <a:pt x="781101" y="402704"/>
                </a:cubicBezTo>
                <a:cubicBezTo>
                  <a:pt x="785233" y="412966"/>
                  <a:pt x="781101" y="423227"/>
                  <a:pt x="774904" y="431437"/>
                </a:cubicBezTo>
                <a:cubicBezTo>
                  <a:pt x="772838" y="431437"/>
                  <a:pt x="772838" y="429385"/>
                  <a:pt x="772838" y="429385"/>
                </a:cubicBezTo>
                <a:cubicBezTo>
                  <a:pt x="772838" y="427332"/>
                  <a:pt x="772838" y="425280"/>
                  <a:pt x="772838" y="425280"/>
                </a:cubicBezTo>
                <a:cubicBezTo>
                  <a:pt x="772838" y="425280"/>
                  <a:pt x="774904" y="425280"/>
                  <a:pt x="774904" y="425280"/>
                </a:cubicBezTo>
                <a:cubicBezTo>
                  <a:pt x="776970" y="419123"/>
                  <a:pt x="783167" y="410914"/>
                  <a:pt x="776970" y="406809"/>
                </a:cubicBezTo>
                <a:cubicBezTo>
                  <a:pt x="774904" y="406809"/>
                  <a:pt x="772838" y="408861"/>
                  <a:pt x="772838" y="410914"/>
                </a:cubicBezTo>
                <a:cubicBezTo>
                  <a:pt x="772838" y="412966"/>
                  <a:pt x="772838" y="412966"/>
                  <a:pt x="772838" y="412966"/>
                </a:cubicBezTo>
                <a:cubicBezTo>
                  <a:pt x="770772" y="402704"/>
                  <a:pt x="770772" y="402704"/>
                  <a:pt x="770772" y="402704"/>
                </a:cubicBezTo>
                <a:cubicBezTo>
                  <a:pt x="766641" y="398599"/>
                  <a:pt x="768707" y="392442"/>
                  <a:pt x="766641" y="388338"/>
                </a:cubicBezTo>
                <a:cubicBezTo>
                  <a:pt x="766641" y="386285"/>
                  <a:pt x="766641" y="386285"/>
                  <a:pt x="766641" y="386285"/>
                </a:cubicBezTo>
                <a:close/>
                <a:moveTo>
                  <a:pt x="75929" y="385514"/>
                </a:moveTo>
                <a:cubicBezTo>
                  <a:pt x="77744" y="384996"/>
                  <a:pt x="79819" y="384996"/>
                  <a:pt x="81894" y="386031"/>
                </a:cubicBezTo>
                <a:cubicBezTo>
                  <a:pt x="83969" y="388101"/>
                  <a:pt x="81894" y="390171"/>
                  <a:pt x="83969" y="390171"/>
                </a:cubicBezTo>
                <a:cubicBezTo>
                  <a:pt x="86044" y="390171"/>
                  <a:pt x="86044" y="388101"/>
                  <a:pt x="86044" y="388101"/>
                </a:cubicBezTo>
                <a:cubicBezTo>
                  <a:pt x="90194" y="388101"/>
                  <a:pt x="94344" y="390171"/>
                  <a:pt x="96419" y="392242"/>
                </a:cubicBezTo>
                <a:cubicBezTo>
                  <a:pt x="96419" y="394312"/>
                  <a:pt x="98494" y="398452"/>
                  <a:pt x="96419" y="400522"/>
                </a:cubicBezTo>
                <a:cubicBezTo>
                  <a:pt x="96419" y="402592"/>
                  <a:pt x="92269" y="402592"/>
                  <a:pt x="94344" y="404662"/>
                </a:cubicBezTo>
                <a:cubicBezTo>
                  <a:pt x="98494" y="404662"/>
                  <a:pt x="100569" y="406732"/>
                  <a:pt x="100569" y="408802"/>
                </a:cubicBezTo>
                <a:cubicBezTo>
                  <a:pt x="102644" y="410873"/>
                  <a:pt x="100569" y="415013"/>
                  <a:pt x="98494" y="415013"/>
                </a:cubicBezTo>
                <a:cubicBezTo>
                  <a:pt x="98494" y="417083"/>
                  <a:pt x="96419" y="419153"/>
                  <a:pt x="94344" y="417083"/>
                </a:cubicBezTo>
                <a:cubicBezTo>
                  <a:pt x="90194" y="415013"/>
                  <a:pt x="90194" y="415013"/>
                  <a:pt x="90194" y="415013"/>
                </a:cubicBezTo>
                <a:cubicBezTo>
                  <a:pt x="90194" y="408802"/>
                  <a:pt x="88119" y="402592"/>
                  <a:pt x="86044" y="398452"/>
                </a:cubicBezTo>
                <a:cubicBezTo>
                  <a:pt x="81894" y="396382"/>
                  <a:pt x="77744" y="394312"/>
                  <a:pt x="73595" y="394312"/>
                </a:cubicBezTo>
                <a:cubicBezTo>
                  <a:pt x="71520" y="392242"/>
                  <a:pt x="69445" y="390171"/>
                  <a:pt x="71520" y="388101"/>
                </a:cubicBezTo>
                <a:cubicBezTo>
                  <a:pt x="72557" y="387066"/>
                  <a:pt x="74113" y="386031"/>
                  <a:pt x="75929" y="385514"/>
                </a:cubicBezTo>
                <a:close/>
                <a:moveTo>
                  <a:pt x="828459" y="377985"/>
                </a:moveTo>
                <a:cubicBezTo>
                  <a:pt x="836692" y="377985"/>
                  <a:pt x="844926" y="384167"/>
                  <a:pt x="851101" y="390349"/>
                </a:cubicBezTo>
                <a:cubicBezTo>
                  <a:pt x="857276" y="400653"/>
                  <a:pt x="857276" y="413017"/>
                  <a:pt x="851101" y="421259"/>
                </a:cubicBezTo>
                <a:cubicBezTo>
                  <a:pt x="846984" y="429502"/>
                  <a:pt x="838751" y="435684"/>
                  <a:pt x="830517" y="437745"/>
                </a:cubicBezTo>
                <a:cubicBezTo>
                  <a:pt x="828459" y="437745"/>
                  <a:pt x="826400" y="435684"/>
                  <a:pt x="826400" y="433623"/>
                </a:cubicBezTo>
                <a:cubicBezTo>
                  <a:pt x="834634" y="431563"/>
                  <a:pt x="842867" y="427442"/>
                  <a:pt x="846984" y="419199"/>
                </a:cubicBezTo>
                <a:cubicBezTo>
                  <a:pt x="849043" y="413017"/>
                  <a:pt x="849043" y="404774"/>
                  <a:pt x="844926" y="398592"/>
                </a:cubicBezTo>
                <a:cubicBezTo>
                  <a:pt x="842867" y="394470"/>
                  <a:pt x="838751" y="390349"/>
                  <a:pt x="832575" y="390349"/>
                </a:cubicBezTo>
                <a:cubicBezTo>
                  <a:pt x="832575" y="392410"/>
                  <a:pt x="832575" y="392410"/>
                  <a:pt x="832575" y="392410"/>
                </a:cubicBezTo>
                <a:cubicBezTo>
                  <a:pt x="832575" y="394470"/>
                  <a:pt x="836692" y="394470"/>
                  <a:pt x="836692" y="396531"/>
                </a:cubicBezTo>
                <a:cubicBezTo>
                  <a:pt x="836692" y="398592"/>
                  <a:pt x="836692" y="402713"/>
                  <a:pt x="832575" y="402713"/>
                </a:cubicBezTo>
                <a:cubicBezTo>
                  <a:pt x="830517" y="404774"/>
                  <a:pt x="826400" y="404774"/>
                  <a:pt x="824342" y="402713"/>
                </a:cubicBezTo>
                <a:cubicBezTo>
                  <a:pt x="822284" y="400653"/>
                  <a:pt x="822284" y="400653"/>
                  <a:pt x="822284" y="398592"/>
                </a:cubicBezTo>
                <a:cubicBezTo>
                  <a:pt x="822284" y="396531"/>
                  <a:pt x="822284" y="396531"/>
                  <a:pt x="822284" y="394470"/>
                </a:cubicBezTo>
                <a:cubicBezTo>
                  <a:pt x="822284" y="394470"/>
                  <a:pt x="820225" y="394470"/>
                  <a:pt x="818167" y="392410"/>
                </a:cubicBezTo>
                <a:cubicBezTo>
                  <a:pt x="816108" y="392410"/>
                  <a:pt x="816108" y="388289"/>
                  <a:pt x="816108" y="386228"/>
                </a:cubicBezTo>
                <a:cubicBezTo>
                  <a:pt x="818167" y="380046"/>
                  <a:pt x="822284" y="377985"/>
                  <a:pt x="828459" y="377985"/>
                </a:cubicBezTo>
                <a:close/>
                <a:moveTo>
                  <a:pt x="859268" y="375993"/>
                </a:moveTo>
                <a:cubicBezTo>
                  <a:pt x="861260" y="375993"/>
                  <a:pt x="861260" y="377985"/>
                  <a:pt x="861260" y="379977"/>
                </a:cubicBezTo>
                <a:cubicBezTo>
                  <a:pt x="861260" y="379977"/>
                  <a:pt x="861260" y="381969"/>
                  <a:pt x="861260" y="381969"/>
                </a:cubicBezTo>
                <a:cubicBezTo>
                  <a:pt x="861260" y="379977"/>
                  <a:pt x="859268" y="377985"/>
                  <a:pt x="859268" y="375993"/>
                </a:cubicBezTo>
                <a:close/>
                <a:moveTo>
                  <a:pt x="71768" y="371677"/>
                </a:moveTo>
                <a:cubicBezTo>
                  <a:pt x="71768" y="371677"/>
                  <a:pt x="73760" y="371677"/>
                  <a:pt x="73760" y="371677"/>
                </a:cubicBezTo>
                <a:cubicBezTo>
                  <a:pt x="73760" y="373669"/>
                  <a:pt x="73760" y="373669"/>
                  <a:pt x="73760" y="373669"/>
                </a:cubicBezTo>
                <a:cubicBezTo>
                  <a:pt x="73760" y="373669"/>
                  <a:pt x="71768" y="371677"/>
                  <a:pt x="71768" y="371677"/>
                </a:cubicBezTo>
                <a:close/>
                <a:moveTo>
                  <a:pt x="89147" y="370972"/>
                </a:moveTo>
                <a:cubicBezTo>
                  <a:pt x="89664" y="371229"/>
                  <a:pt x="90181" y="371744"/>
                  <a:pt x="90181" y="371744"/>
                </a:cubicBezTo>
                <a:cubicBezTo>
                  <a:pt x="94319" y="375860"/>
                  <a:pt x="94319" y="375860"/>
                  <a:pt x="94319" y="375860"/>
                </a:cubicBezTo>
                <a:cubicBezTo>
                  <a:pt x="94319" y="377919"/>
                  <a:pt x="94319" y="377919"/>
                  <a:pt x="94319" y="377919"/>
                </a:cubicBezTo>
                <a:cubicBezTo>
                  <a:pt x="94319" y="377919"/>
                  <a:pt x="94319" y="375860"/>
                  <a:pt x="92250" y="375860"/>
                </a:cubicBezTo>
                <a:cubicBezTo>
                  <a:pt x="92250" y="377919"/>
                  <a:pt x="92250" y="379977"/>
                  <a:pt x="94319" y="379977"/>
                </a:cubicBezTo>
                <a:cubicBezTo>
                  <a:pt x="96387" y="379977"/>
                  <a:pt x="100525" y="379977"/>
                  <a:pt x="98456" y="377919"/>
                </a:cubicBezTo>
                <a:cubicBezTo>
                  <a:pt x="102593" y="375860"/>
                  <a:pt x="104662" y="379977"/>
                  <a:pt x="106730" y="379977"/>
                </a:cubicBezTo>
                <a:cubicBezTo>
                  <a:pt x="110867" y="384094"/>
                  <a:pt x="112936" y="388211"/>
                  <a:pt x="112936" y="392328"/>
                </a:cubicBezTo>
                <a:cubicBezTo>
                  <a:pt x="110867" y="388211"/>
                  <a:pt x="108799" y="382036"/>
                  <a:pt x="104662" y="379977"/>
                </a:cubicBezTo>
                <a:cubicBezTo>
                  <a:pt x="104662" y="379977"/>
                  <a:pt x="102593" y="379977"/>
                  <a:pt x="102593" y="379977"/>
                </a:cubicBezTo>
                <a:cubicBezTo>
                  <a:pt x="106730" y="384094"/>
                  <a:pt x="110867" y="390269"/>
                  <a:pt x="108799" y="398503"/>
                </a:cubicBezTo>
                <a:cubicBezTo>
                  <a:pt x="108799" y="398503"/>
                  <a:pt x="106730" y="400561"/>
                  <a:pt x="108799" y="400561"/>
                </a:cubicBezTo>
                <a:cubicBezTo>
                  <a:pt x="110867" y="400561"/>
                  <a:pt x="112936" y="404678"/>
                  <a:pt x="112936" y="408795"/>
                </a:cubicBezTo>
                <a:cubicBezTo>
                  <a:pt x="112936" y="410853"/>
                  <a:pt x="110867" y="414970"/>
                  <a:pt x="108799" y="414970"/>
                </a:cubicBezTo>
                <a:cubicBezTo>
                  <a:pt x="106730" y="417028"/>
                  <a:pt x="106730" y="417028"/>
                  <a:pt x="108799" y="419087"/>
                </a:cubicBezTo>
                <a:cubicBezTo>
                  <a:pt x="108799" y="419087"/>
                  <a:pt x="108799" y="419087"/>
                  <a:pt x="110867" y="419087"/>
                </a:cubicBezTo>
                <a:cubicBezTo>
                  <a:pt x="110867" y="419087"/>
                  <a:pt x="110867" y="419087"/>
                  <a:pt x="110867" y="417028"/>
                </a:cubicBezTo>
                <a:cubicBezTo>
                  <a:pt x="112936" y="417028"/>
                  <a:pt x="112936" y="419087"/>
                  <a:pt x="112936" y="421145"/>
                </a:cubicBezTo>
                <a:cubicBezTo>
                  <a:pt x="112936" y="423203"/>
                  <a:pt x="112936" y="423203"/>
                  <a:pt x="112936" y="423203"/>
                </a:cubicBezTo>
                <a:cubicBezTo>
                  <a:pt x="112936" y="423203"/>
                  <a:pt x="110867" y="421145"/>
                  <a:pt x="110867" y="421145"/>
                </a:cubicBezTo>
                <a:cubicBezTo>
                  <a:pt x="110867" y="425262"/>
                  <a:pt x="108799" y="427320"/>
                  <a:pt x="106730" y="429378"/>
                </a:cubicBezTo>
                <a:cubicBezTo>
                  <a:pt x="100525" y="431437"/>
                  <a:pt x="100525" y="423203"/>
                  <a:pt x="96387" y="421145"/>
                </a:cubicBezTo>
                <a:cubicBezTo>
                  <a:pt x="100525" y="419087"/>
                  <a:pt x="102593" y="417028"/>
                  <a:pt x="104662" y="412911"/>
                </a:cubicBezTo>
                <a:cubicBezTo>
                  <a:pt x="102593" y="408795"/>
                  <a:pt x="102593" y="404678"/>
                  <a:pt x="98456" y="402620"/>
                </a:cubicBezTo>
                <a:cubicBezTo>
                  <a:pt x="100525" y="398503"/>
                  <a:pt x="100525" y="392328"/>
                  <a:pt x="96387" y="390269"/>
                </a:cubicBezTo>
                <a:cubicBezTo>
                  <a:pt x="94319" y="382036"/>
                  <a:pt x="86044" y="388211"/>
                  <a:pt x="81907" y="384094"/>
                </a:cubicBezTo>
                <a:cubicBezTo>
                  <a:pt x="77770" y="382036"/>
                  <a:pt x="73633" y="384094"/>
                  <a:pt x="71564" y="384094"/>
                </a:cubicBezTo>
                <a:cubicBezTo>
                  <a:pt x="69495" y="386152"/>
                  <a:pt x="69495" y="388211"/>
                  <a:pt x="67427" y="386152"/>
                </a:cubicBezTo>
                <a:cubicBezTo>
                  <a:pt x="65358" y="384094"/>
                  <a:pt x="61221" y="382036"/>
                  <a:pt x="59152" y="379977"/>
                </a:cubicBezTo>
                <a:cubicBezTo>
                  <a:pt x="59152" y="377919"/>
                  <a:pt x="61221" y="377919"/>
                  <a:pt x="63290" y="375860"/>
                </a:cubicBezTo>
                <a:cubicBezTo>
                  <a:pt x="63290" y="375860"/>
                  <a:pt x="65358" y="373802"/>
                  <a:pt x="65358" y="373802"/>
                </a:cubicBezTo>
                <a:cubicBezTo>
                  <a:pt x="69495" y="373802"/>
                  <a:pt x="73633" y="373802"/>
                  <a:pt x="75701" y="377919"/>
                </a:cubicBezTo>
                <a:cubicBezTo>
                  <a:pt x="77770" y="377919"/>
                  <a:pt x="77770" y="375860"/>
                  <a:pt x="77770" y="373802"/>
                </a:cubicBezTo>
                <a:cubicBezTo>
                  <a:pt x="79838" y="373802"/>
                  <a:pt x="81907" y="371744"/>
                  <a:pt x="83976" y="371744"/>
                </a:cubicBezTo>
                <a:cubicBezTo>
                  <a:pt x="86044" y="371744"/>
                  <a:pt x="88113" y="375860"/>
                  <a:pt x="90181" y="373802"/>
                </a:cubicBezTo>
                <a:cubicBezTo>
                  <a:pt x="90181" y="371744"/>
                  <a:pt x="88113" y="371744"/>
                  <a:pt x="88113" y="371744"/>
                </a:cubicBezTo>
                <a:cubicBezTo>
                  <a:pt x="88113" y="370714"/>
                  <a:pt x="88630" y="370714"/>
                  <a:pt x="89147" y="370972"/>
                </a:cubicBezTo>
                <a:close/>
                <a:moveTo>
                  <a:pt x="824475" y="357401"/>
                </a:moveTo>
                <a:cubicBezTo>
                  <a:pt x="830550" y="357401"/>
                  <a:pt x="836626" y="361518"/>
                  <a:pt x="838651" y="367693"/>
                </a:cubicBezTo>
                <a:cubicBezTo>
                  <a:pt x="840676" y="369752"/>
                  <a:pt x="840676" y="373868"/>
                  <a:pt x="838651" y="377985"/>
                </a:cubicBezTo>
                <a:cubicBezTo>
                  <a:pt x="836626" y="377985"/>
                  <a:pt x="838651" y="373868"/>
                  <a:pt x="836626" y="371810"/>
                </a:cubicBezTo>
                <a:cubicBezTo>
                  <a:pt x="836626" y="367693"/>
                  <a:pt x="832576" y="363576"/>
                  <a:pt x="830550" y="363576"/>
                </a:cubicBezTo>
                <a:cubicBezTo>
                  <a:pt x="826500" y="363576"/>
                  <a:pt x="824475" y="361518"/>
                  <a:pt x="822450" y="363576"/>
                </a:cubicBezTo>
                <a:cubicBezTo>
                  <a:pt x="820424" y="363576"/>
                  <a:pt x="820424" y="361518"/>
                  <a:pt x="820424" y="359460"/>
                </a:cubicBezTo>
                <a:cubicBezTo>
                  <a:pt x="820424" y="357401"/>
                  <a:pt x="822450" y="359460"/>
                  <a:pt x="824475" y="357401"/>
                </a:cubicBezTo>
                <a:close/>
                <a:moveTo>
                  <a:pt x="45659" y="355900"/>
                </a:moveTo>
                <a:lnTo>
                  <a:pt x="48861" y="361338"/>
                </a:lnTo>
                <a:cubicBezTo>
                  <a:pt x="48861" y="361338"/>
                  <a:pt x="48861" y="363377"/>
                  <a:pt x="48861" y="363377"/>
                </a:cubicBezTo>
                <a:cubicBezTo>
                  <a:pt x="46802" y="361338"/>
                  <a:pt x="46802" y="359299"/>
                  <a:pt x="46802" y="359299"/>
                </a:cubicBezTo>
                <a:close/>
                <a:moveTo>
                  <a:pt x="43892" y="352899"/>
                </a:moveTo>
                <a:lnTo>
                  <a:pt x="44744" y="353180"/>
                </a:lnTo>
                <a:lnTo>
                  <a:pt x="45659" y="355900"/>
                </a:lnTo>
                <a:close/>
                <a:moveTo>
                  <a:pt x="42782" y="351013"/>
                </a:moveTo>
                <a:lnTo>
                  <a:pt x="43892" y="352899"/>
                </a:lnTo>
                <a:lnTo>
                  <a:pt x="39341" y="351396"/>
                </a:lnTo>
                <a:cubicBezTo>
                  <a:pt x="38569" y="351141"/>
                  <a:pt x="38569" y="351141"/>
                  <a:pt x="38569" y="351141"/>
                </a:cubicBezTo>
                <a:cubicBezTo>
                  <a:pt x="40112" y="350631"/>
                  <a:pt x="41528" y="350631"/>
                  <a:pt x="42782" y="351013"/>
                </a:cubicBezTo>
                <a:close/>
                <a:moveTo>
                  <a:pt x="797659" y="349101"/>
                </a:moveTo>
                <a:cubicBezTo>
                  <a:pt x="807975" y="349101"/>
                  <a:pt x="814164" y="355253"/>
                  <a:pt x="820353" y="363455"/>
                </a:cubicBezTo>
                <a:cubicBezTo>
                  <a:pt x="822416" y="367557"/>
                  <a:pt x="822416" y="371658"/>
                  <a:pt x="820353" y="375759"/>
                </a:cubicBezTo>
                <a:cubicBezTo>
                  <a:pt x="818290" y="377810"/>
                  <a:pt x="816227" y="379860"/>
                  <a:pt x="812101" y="381911"/>
                </a:cubicBezTo>
                <a:cubicBezTo>
                  <a:pt x="810038" y="381911"/>
                  <a:pt x="807975" y="379860"/>
                  <a:pt x="805911" y="377810"/>
                </a:cubicBezTo>
                <a:cubicBezTo>
                  <a:pt x="803848" y="375759"/>
                  <a:pt x="801785" y="379860"/>
                  <a:pt x="799722" y="377810"/>
                </a:cubicBezTo>
                <a:cubicBezTo>
                  <a:pt x="797659" y="375759"/>
                  <a:pt x="795596" y="375759"/>
                  <a:pt x="795596" y="373708"/>
                </a:cubicBezTo>
                <a:cubicBezTo>
                  <a:pt x="795596" y="371658"/>
                  <a:pt x="795596" y="369607"/>
                  <a:pt x="795596" y="367557"/>
                </a:cubicBezTo>
                <a:cubicBezTo>
                  <a:pt x="797659" y="365506"/>
                  <a:pt x="801785" y="363455"/>
                  <a:pt x="803848" y="363455"/>
                </a:cubicBezTo>
                <a:cubicBezTo>
                  <a:pt x="807975" y="363455"/>
                  <a:pt x="810038" y="371658"/>
                  <a:pt x="812101" y="367557"/>
                </a:cubicBezTo>
                <a:cubicBezTo>
                  <a:pt x="810038" y="363455"/>
                  <a:pt x="807975" y="359354"/>
                  <a:pt x="803848" y="357304"/>
                </a:cubicBezTo>
                <a:cubicBezTo>
                  <a:pt x="795596" y="353203"/>
                  <a:pt x="785280" y="357304"/>
                  <a:pt x="779091" y="361405"/>
                </a:cubicBezTo>
                <a:cubicBezTo>
                  <a:pt x="772901" y="367557"/>
                  <a:pt x="770838" y="375759"/>
                  <a:pt x="768775" y="383961"/>
                </a:cubicBezTo>
                <a:cubicBezTo>
                  <a:pt x="768775" y="383961"/>
                  <a:pt x="766712" y="383961"/>
                  <a:pt x="764649" y="383961"/>
                </a:cubicBezTo>
                <a:cubicBezTo>
                  <a:pt x="764649" y="379860"/>
                  <a:pt x="764649" y="373708"/>
                  <a:pt x="766712" y="371658"/>
                </a:cubicBezTo>
                <a:cubicBezTo>
                  <a:pt x="770838" y="357304"/>
                  <a:pt x="783217" y="349101"/>
                  <a:pt x="797659" y="349101"/>
                </a:cubicBezTo>
                <a:close/>
                <a:moveTo>
                  <a:pt x="828480" y="347109"/>
                </a:moveTo>
                <a:cubicBezTo>
                  <a:pt x="832569" y="347109"/>
                  <a:pt x="834613" y="351204"/>
                  <a:pt x="836657" y="351204"/>
                </a:cubicBezTo>
                <a:cubicBezTo>
                  <a:pt x="838702" y="351204"/>
                  <a:pt x="840746" y="351204"/>
                  <a:pt x="842791" y="351204"/>
                </a:cubicBezTo>
                <a:cubicBezTo>
                  <a:pt x="844835" y="353251"/>
                  <a:pt x="846879" y="355299"/>
                  <a:pt x="846879" y="357346"/>
                </a:cubicBezTo>
                <a:cubicBezTo>
                  <a:pt x="848924" y="359394"/>
                  <a:pt x="846879" y="361441"/>
                  <a:pt x="846879" y="363488"/>
                </a:cubicBezTo>
                <a:cubicBezTo>
                  <a:pt x="848924" y="365535"/>
                  <a:pt x="850968" y="365535"/>
                  <a:pt x="850968" y="367583"/>
                </a:cubicBezTo>
                <a:cubicBezTo>
                  <a:pt x="850968" y="369630"/>
                  <a:pt x="850968" y="371677"/>
                  <a:pt x="850968" y="373725"/>
                </a:cubicBezTo>
                <a:cubicBezTo>
                  <a:pt x="850968" y="373725"/>
                  <a:pt x="848924" y="373725"/>
                  <a:pt x="848924" y="375772"/>
                </a:cubicBezTo>
                <a:cubicBezTo>
                  <a:pt x="848924" y="375772"/>
                  <a:pt x="850968" y="379867"/>
                  <a:pt x="850968" y="381914"/>
                </a:cubicBezTo>
                <a:cubicBezTo>
                  <a:pt x="850968" y="381914"/>
                  <a:pt x="848924" y="383961"/>
                  <a:pt x="848924" y="383961"/>
                </a:cubicBezTo>
                <a:cubicBezTo>
                  <a:pt x="842791" y="377819"/>
                  <a:pt x="842791" y="377819"/>
                  <a:pt x="842791" y="377819"/>
                </a:cubicBezTo>
                <a:cubicBezTo>
                  <a:pt x="844835" y="371677"/>
                  <a:pt x="842791" y="365535"/>
                  <a:pt x="836657" y="359394"/>
                </a:cubicBezTo>
                <a:cubicBezTo>
                  <a:pt x="832569" y="355299"/>
                  <a:pt x="828480" y="355299"/>
                  <a:pt x="822347" y="355299"/>
                </a:cubicBezTo>
                <a:cubicBezTo>
                  <a:pt x="820302" y="355299"/>
                  <a:pt x="818258" y="357346"/>
                  <a:pt x="816213" y="355299"/>
                </a:cubicBezTo>
                <a:cubicBezTo>
                  <a:pt x="816213" y="353251"/>
                  <a:pt x="812124" y="353251"/>
                  <a:pt x="814169" y="351204"/>
                </a:cubicBezTo>
                <a:cubicBezTo>
                  <a:pt x="816213" y="349157"/>
                  <a:pt x="818258" y="349157"/>
                  <a:pt x="820302" y="349157"/>
                </a:cubicBezTo>
                <a:cubicBezTo>
                  <a:pt x="822347" y="351204"/>
                  <a:pt x="822347" y="351204"/>
                  <a:pt x="822347" y="351204"/>
                </a:cubicBezTo>
                <a:cubicBezTo>
                  <a:pt x="824391" y="349157"/>
                  <a:pt x="826435" y="347109"/>
                  <a:pt x="828480" y="347109"/>
                </a:cubicBezTo>
                <a:close/>
                <a:moveTo>
                  <a:pt x="139466" y="345117"/>
                </a:moveTo>
                <a:cubicBezTo>
                  <a:pt x="141518" y="349196"/>
                  <a:pt x="139466" y="353275"/>
                  <a:pt x="143571" y="355315"/>
                </a:cubicBezTo>
                <a:cubicBezTo>
                  <a:pt x="143571" y="357354"/>
                  <a:pt x="147675" y="357354"/>
                  <a:pt x="147675" y="359393"/>
                </a:cubicBezTo>
                <a:cubicBezTo>
                  <a:pt x="151781" y="361433"/>
                  <a:pt x="151781" y="361433"/>
                  <a:pt x="151781" y="361433"/>
                </a:cubicBezTo>
                <a:cubicBezTo>
                  <a:pt x="149728" y="371630"/>
                  <a:pt x="149728" y="371630"/>
                  <a:pt x="149728" y="371630"/>
                </a:cubicBezTo>
                <a:cubicBezTo>
                  <a:pt x="147675" y="373669"/>
                  <a:pt x="143571" y="371630"/>
                  <a:pt x="141518" y="371630"/>
                </a:cubicBezTo>
                <a:cubicBezTo>
                  <a:pt x="139466" y="369590"/>
                  <a:pt x="137413" y="367551"/>
                  <a:pt x="137413" y="363472"/>
                </a:cubicBezTo>
                <a:cubicBezTo>
                  <a:pt x="137413" y="363472"/>
                  <a:pt x="139466" y="361433"/>
                  <a:pt x="137413" y="359393"/>
                </a:cubicBezTo>
                <a:cubicBezTo>
                  <a:pt x="133309" y="359393"/>
                  <a:pt x="131256" y="357354"/>
                  <a:pt x="131256" y="355315"/>
                </a:cubicBezTo>
                <a:cubicBezTo>
                  <a:pt x="129204" y="353275"/>
                  <a:pt x="129204" y="349196"/>
                  <a:pt x="131256" y="347157"/>
                </a:cubicBezTo>
                <a:cubicBezTo>
                  <a:pt x="133309" y="347157"/>
                  <a:pt x="137413" y="347157"/>
                  <a:pt x="139466" y="345117"/>
                </a:cubicBezTo>
                <a:close/>
                <a:moveTo>
                  <a:pt x="124971" y="345117"/>
                </a:moveTo>
                <a:cubicBezTo>
                  <a:pt x="129121" y="347168"/>
                  <a:pt x="124971" y="351269"/>
                  <a:pt x="127046" y="353320"/>
                </a:cubicBezTo>
                <a:cubicBezTo>
                  <a:pt x="129121" y="357421"/>
                  <a:pt x="129121" y="361522"/>
                  <a:pt x="135346" y="361522"/>
                </a:cubicBezTo>
                <a:cubicBezTo>
                  <a:pt x="135346" y="365623"/>
                  <a:pt x="135346" y="369724"/>
                  <a:pt x="137421" y="371775"/>
                </a:cubicBezTo>
                <a:cubicBezTo>
                  <a:pt x="141571" y="373826"/>
                  <a:pt x="143646" y="375876"/>
                  <a:pt x="147796" y="375876"/>
                </a:cubicBezTo>
                <a:cubicBezTo>
                  <a:pt x="147796" y="375876"/>
                  <a:pt x="147796" y="377927"/>
                  <a:pt x="147796" y="377927"/>
                </a:cubicBezTo>
                <a:cubicBezTo>
                  <a:pt x="143646" y="379977"/>
                  <a:pt x="139496" y="375876"/>
                  <a:pt x="135346" y="373826"/>
                </a:cubicBezTo>
                <a:cubicBezTo>
                  <a:pt x="133271" y="371775"/>
                  <a:pt x="133271" y="367674"/>
                  <a:pt x="131196" y="363573"/>
                </a:cubicBezTo>
                <a:cubicBezTo>
                  <a:pt x="127046" y="361522"/>
                  <a:pt x="124971" y="357421"/>
                  <a:pt x="124971" y="353320"/>
                </a:cubicBezTo>
                <a:cubicBezTo>
                  <a:pt x="122896" y="351269"/>
                  <a:pt x="124971" y="349219"/>
                  <a:pt x="124971" y="345117"/>
                </a:cubicBezTo>
                <a:close/>
                <a:moveTo>
                  <a:pt x="30518" y="345117"/>
                </a:moveTo>
                <a:cubicBezTo>
                  <a:pt x="30518" y="345117"/>
                  <a:pt x="30518" y="345117"/>
                  <a:pt x="32572" y="347168"/>
                </a:cubicBezTo>
                <a:lnTo>
                  <a:pt x="31887" y="347168"/>
                </a:lnTo>
                <a:close/>
                <a:moveTo>
                  <a:pt x="848976" y="342793"/>
                </a:moveTo>
                <a:cubicBezTo>
                  <a:pt x="853126" y="342793"/>
                  <a:pt x="853126" y="344856"/>
                  <a:pt x="855201" y="346920"/>
                </a:cubicBezTo>
                <a:cubicBezTo>
                  <a:pt x="859351" y="351046"/>
                  <a:pt x="855201" y="355172"/>
                  <a:pt x="859351" y="359299"/>
                </a:cubicBezTo>
                <a:cubicBezTo>
                  <a:pt x="863501" y="359299"/>
                  <a:pt x="863501" y="363425"/>
                  <a:pt x="863501" y="365488"/>
                </a:cubicBezTo>
                <a:lnTo>
                  <a:pt x="863501" y="367551"/>
                </a:lnTo>
                <a:cubicBezTo>
                  <a:pt x="863501" y="361362"/>
                  <a:pt x="857276" y="359299"/>
                  <a:pt x="855201" y="355172"/>
                </a:cubicBezTo>
                <a:cubicBezTo>
                  <a:pt x="857276" y="348983"/>
                  <a:pt x="851051" y="344856"/>
                  <a:pt x="848976" y="342793"/>
                </a:cubicBezTo>
                <a:close/>
                <a:moveTo>
                  <a:pt x="112752" y="340801"/>
                </a:moveTo>
                <a:cubicBezTo>
                  <a:pt x="116883" y="340801"/>
                  <a:pt x="118949" y="344930"/>
                  <a:pt x="123081" y="344930"/>
                </a:cubicBezTo>
                <a:cubicBezTo>
                  <a:pt x="123081" y="346994"/>
                  <a:pt x="121015" y="349058"/>
                  <a:pt x="121015" y="353186"/>
                </a:cubicBezTo>
                <a:cubicBezTo>
                  <a:pt x="121015" y="357315"/>
                  <a:pt x="125146" y="363507"/>
                  <a:pt x="129278" y="365571"/>
                </a:cubicBezTo>
                <a:cubicBezTo>
                  <a:pt x="129278" y="371764"/>
                  <a:pt x="135475" y="377956"/>
                  <a:pt x="141672" y="380020"/>
                </a:cubicBezTo>
                <a:cubicBezTo>
                  <a:pt x="141672" y="382085"/>
                  <a:pt x="145804" y="380020"/>
                  <a:pt x="145804" y="382085"/>
                </a:cubicBezTo>
                <a:cubicBezTo>
                  <a:pt x="145804" y="384149"/>
                  <a:pt x="145804" y="386213"/>
                  <a:pt x="143738" y="388277"/>
                </a:cubicBezTo>
                <a:cubicBezTo>
                  <a:pt x="139607" y="386213"/>
                  <a:pt x="131344" y="386213"/>
                  <a:pt x="129278" y="380020"/>
                </a:cubicBezTo>
                <a:cubicBezTo>
                  <a:pt x="129278" y="377956"/>
                  <a:pt x="129278" y="373828"/>
                  <a:pt x="127212" y="373828"/>
                </a:cubicBezTo>
                <a:cubicBezTo>
                  <a:pt x="123081" y="373828"/>
                  <a:pt x="118949" y="371764"/>
                  <a:pt x="116883" y="369700"/>
                </a:cubicBezTo>
                <a:cubicBezTo>
                  <a:pt x="114818" y="365571"/>
                  <a:pt x="114818" y="365571"/>
                  <a:pt x="114818" y="365571"/>
                </a:cubicBezTo>
                <a:cubicBezTo>
                  <a:pt x="114818" y="361443"/>
                  <a:pt x="114818" y="359379"/>
                  <a:pt x="116883" y="355251"/>
                </a:cubicBezTo>
                <a:cubicBezTo>
                  <a:pt x="114818" y="351122"/>
                  <a:pt x="108620" y="349058"/>
                  <a:pt x="112752" y="344930"/>
                </a:cubicBezTo>
                <a:cubicBezTo>
                  <a:pt x="112752" y="342866"/>
                  <a:pt x="112752" y="342866"/>
                  <a:pt x="112752" y="340801"/>
                </a:cubicBezTo>
                <a:close/>
                <a:moveTo>
                  <a:pt x="756715" y="338109"/>
                </a:moveTo>
                <a:cubicBezTo>
                  <a:pt x="758507" y="338367"/>
                  <a:pt x="760554" y="338883"/>
                  <a:pt x="762601" y="338883"/>
                </a:cubicBezTo>
                <a:cubicBezTo>
                  <a:pt x="762601" y="340949"/>
                  <a:pt x="762601" y="343015"/>
                  <a:pt x="764649" y="343015"/>
                </a:cubicBezTo>
                <a:cubicBezTo>
                  <a:pt x="766696" y="343015"/>
                  <a:pt x="770791" y="343015"/>
                  <a:pt x="774885" y="345080"/>
                </a:cubicBezTo>
                <a:cubicBezTo>
                  <a:pt x="776933" y="345080"/>
                  <a:pt x="776933" y="349212"/>
                  <a:pt x="776933" y="351278"/>
                </a:cubicBezTo>
                <a:cubicBezTo>
                  <a:pt x="776933" y="353344"/>
                  <a:pt x="774885" y="353344"/>
                  <a:pt x="772838" y="355409"/>
                </a:cubicBezTo>
                <a:cubicBezTo>
                  <a:pt x="770791" y="355409"/>
                  <a:pt x="768743" y="353344"/>
                  <a:pt x="766696" y="353344"/>
                </a:cubicBezTo>
                <a:cubicBezTo>
                  <a:pt x="762601" y="351278"/>
                  <a:pt x="758507" y="351278"/>
                  <a:pt x="756459" y="351278"/>
                </a:cubicBezTo>
                <a:cubicBezTo>
                  <a:pt x="754412" y="347146"/>
                  <a:pt x="752365" y="343015"/>
                  <a:pt x="752365" y="338883"/>
                </a:cubicBezTo>
                <a:cubicBezTo>
                  <a:pt x="753388" y="337850"/>
                  <a:pt x="754924" y="337850"/>
                  <a:pt x="756715" y="338109"/>
                </a:cubicBezTo>
                <a:close/>
                <a:moveTo>
                  <a:pt x="832479" y="336879"/>
                </a:moveTo>
                <a:cubicBezTo>
                  <a:pt x="834534" y="338932"/>
                  <a:pt x="836590" y="340986"/>
                  <a:pt x="838646" y="340986"/>
                </a:cubicBezTo>
                <a:cubicBezTo>
                  <a:pt x="838646" y="345093"/>
                  <a:pt x="844814" y="343039"/>
                  <a:pt x="846869" y="345093"/>
                </a:cubicBezTo>
                <a:cubicBezTo>
                  <a:pt x="848925" y="345093"/>
                  <a:pt x="850981" y="347146"/>
                  <a:pt x="853037" y="351253"/>
                </a:cubicBezTo>
                <a:cubicBezTo>
                  <a:pt x="853037" y="353307"/>
                  <a:pt x="853037" y="355360"/>
                  <a:pt x="853037" y="359467"/>
                </a:cubicBezTo>
                <a:cubicBezTo>
                  <a:pt x="857149" y="359467"/>
                  <a:pt x="859204" y="363574"/>
                  <a:pt x="861260" y="365628"/>
                </a:cubicBezTo>
                <a:cubicBezTo>
                  <a:pt x="861260" y="371788"/>
                  <a:pt x="859204" y="373841"/>
                  <a:pt x="857149" y="375895"/>
                </a:cubicBezTo>
                <a:cubicBezTo>
                  <a:pt x="859204" y="380002"/>
                  <a:pt x="859204" y="384109"/>
                  <a:pt x="857149" y="388216"/>
                </a:cubicBezTo>
                <a:cubicBezTo>
                  <a:pt x="855093" y="388216"/>
                  <a:pt x="855093" y="390269"/>
                  <a:pt x="853037" y="390269"/>
                </a:cubicBezTo>
                <a:cubicBezTo>
                  <a:pt x="850981" y="386162"/>
                  <a:pt x="850981" y="386162"/>
                  <a:pt x="850981" y="386162"/>
                </a:cubicBezTo>
                <a:cubicBezTo>
                  <a:pt x="855093" y="382055"/>
                  <a:pt x="850981" y="375895"/>
                  <a:pt x="855093" y="371788"/>
                </a:cubicBezTo>
                <a:cubicBezTo>
                  <a:pt x="857149" y="367681"/>
                  <a:pt x="853037" y="365628"/>
                  <a:pt x="850981" y="361521"/>
                </a:cubicBezTo>
                <a:cubicBezTo>
                  <a:pt x="850981" y="357414"/>
                  <a:pt x="848925" y="355360"/>
                  <a:pt x="848925" y="353307"/>
                </a:cubicBezTo>
                <a:cubicBezTo>
                  <a:pt x="846869" y="349200"/>
                  <a:pt x="840702" y="349200"/>
                  <a:pt x="836590" y="347146"/>
                </a:cubicBezTo>
                <a:cubicBezTo>
                  <a:pt x="834534" y="345093"/>
                  <a:pt x="830423" y="345093"/>
                  <a:pt x="828367" y="345093"/>
                </a:cubicBezTo>
                <a:cubicBezTo>
                  <a:pt x="826311" y="345093"/>
                  <a:pt x="824255" y="345093"/>
                  <a:pt x="822199" y="347146"/>
                </a:cubicBezTo>
                <a:cubicBezTo>
                  <a:pt x="818088" y="345093"/>
                  <a:pt x="813976" y="347146"/>
                  <a:pt x="809864" y="349200"/>
                </a:cubicBezTo>
                <a:cubicBezTo>
                  <a:pt x="809864" y="349200"/>
                  <a:pt x="807808" y="349200"/>
                  <a:pt x="807808" y="347146"/>
                </a:cubicBezTo>
                <a:cubicBezTo>
                  <a:pt x="811920" y="345093"/>
                  <a:pt x="809864" y="338932"/>
                  <a:pt x="816032" y="338932"/>
                </a:cubicBezTo>
                <a:cubicBezTo>
                  <a:pt x="818088" y="338932"/>
                  <a:pt x="820144" y="340986"/>
                  <a:pt x="822199" y="340986"/>
                </a:cubicBezTo>
                <a:cubicBezTo>
                  <a:pt x="826311" y="338932"/>
                  <a:pt x="828367" y="336879"/>
                  <a:pt x="832479" y="336879"/>
                </a:cubicBezTo>
                <a:close/>
                <a:moveTo>
                  <a:pt x="834534" y="334825"/>
                </a:moveTo>
                <a:cubicBezTo>
                  <a:pt x="836590" y="334825"/>
                  <a:pt x="836590" y="334825"/>
                  <a:pt x="838646" y="336879"/>
                </a:cubicBezTo>
                <a:cubicBezTo>
                  <a:pt x="840702" y="338932"/>
                  <a:pt x="840702" y="338932"/>
                  <a:pt x="840702" y="338932"/>
                </a:cubicBezTo>
                <a:cubicBezTo>
                  <a:pt x="840702" y="340986"/>
                  <a:pt x="842758" y="340986"/>
                  <a:pt x="840702" y="340986"/>
                </a:cubicBezTo>
                <a:cubicBezTo>
                  <a:pt x="840702" y="340986"/>
                  <a:pt x="838646" y="340986"/>
                  <a:pt x="838646" y="340986"/>
                </a:cubicBezTo>
                <a:cubicBezTo>
                  <a:pt x="838646" y="338932"/>
                  <a:pt x="836590" y="338932"/>
                  <a:pt x="836590" y="336879"/>
                </a:cubicBezTo>
                <a:cubicBezTo>
                  <a:pt x="834534" y="334825"/>
                  <a:pt x="834534" y="334825"/>
                  <a:pt x="834534" y="334825"/>
                </a:cubicBezTo>
                <a:close/>
                <a:moveTo>
                  <a:pt x="752482" y="330510"/>
                </a:moveTo>
                <a:lnTo>
                  <a:pt x="759783" y="331242"/>
                </a:lnTo>
                <a:lnTo>
                  <a:pt x="760403" y="331552"/>
                </a:lnTo>
                <a:lnTo>
                  <a:pt x="764785" y="336685"/>
                </a:lnTo>
                <a:cubicBezTo>
                  <a:pt x="766836" y="338743"/>
                  <a:pt x="768887" y="334626"/>
                  <a:pt x="772988" y="336685"/>
                </a:cubicBezTo>
                <a:cubicBezTo>
                  <a:pt x="775038" y="336685"/>
                  <a:pt x="777089" y="338743"/>
                  <a:pt x="781190" y="340801"/>
                </a:cubicBezTo>
                <a:cubicBezTo>
                  <a:pt x="781190" y="344918"/>
                  <a:pt x="783241" y="346977"/>
                  <a:pt x="783241" y="349035"/>
                </a:cubicBezTo>
                <a:cubicBezTo>
                  <a:pt x="779140" y="351093"/>
                  <a:pt x="779140" y="344918"/>
                  <a:pt x="777089" y="342860"/>
                </a:cubicBezTo>
                <a:cubicBezTo>
                  <a:pt x="772988" y="340801"/>
                  <a:pt x="768887" y="338743"/>
                  <a:pt x="766836" y="340801"/>
                </a:cubicBezTo>
                <a:cubicBezTo>
                  <a:pt x="764785" y="336685"/>
                  <a:pt x="760684" y="334626"/>
                  <a:pt x="756583" y="334626"/>
                </a:cubicBezTo>
                <a:cubicBezTo>
                  <a:pt x="754533" y="332568"/>
                  <a:pt x="748381" y="338743"/>
                  <a:pt x="748381" y="332568"/>
                </a:cubicBezTo>
                <a:cubicBezTo>
                  <a:pt x="748381" y="330510"/>
                  <a:pt x="752482" y="330510"/>
                  <a:pt x="752482" y="330510"/>
                </a:cubicBezTo>
                <a:close/>
                <a:moveTo>
                  <a:pt x="779257" y="318226"/>
                </a:moveTo>
                <a:cubicBezTo>
                  <a:pt x="783241" y="318226"/>
                  <a:pt x="783241" y="322376"/>
                  <a:pt x="785233" y="324451"/>
                </a:cubicBezTo>
                <a:cubicBezTo>
                  <a:pt x="785233" y="324451"/>
                  <a:pt x="785233" y="324451"/>
                  <a:pt x="785233" y="326526"/>
                </a:cubicBezTo>
                <a:cubicBezTo>
                  <a:pt x="783241" y="324451"/>
                  <a:pt x="781249" y="320301"/>
                  <a:pt x="779257" y="320301"/>
                </a:cubicBezTo>
                <a:cubicBezTo>
                  <a:pt x="779257" y="318226"/>
                  <a:pt x="779257" y="318226"/>
                  <a:pt x="779257" y="318226"/>
                </a:cubicBezTo>
                <a:close/>
                <a:moveTo>
                  <a:pt x="757495" y="316747"/>
                </a:moveTo>
                <a:cubicBezTo>
                  <a:pt x="758009" y="316747"/>
                  <a:pt x="758523" y="317261"/>
                  <a:pt x="758523" y="318288"/>
                </a:cubicBezTo>
                <a:cubicBezTo>
                  <a:pt x="758523" y="318288"/>
                  <a:pt x="758523" y="320342"/>
                  <a:pt x="758523" y="320342"/>
                </a:cubicBezTo>
                <a:cubicBezTo>
                  <a:pt x="758523" y="320342"/>
                  <a:pt x="758523" y="320342"/>
                  <a:pt x="760579" y="320342"/>
                </a:cubicBezTo>
                <a:cubicBezTo>
                  <a:pt x="762635" y="322396"/>
                  <a:pt x="764692" y="326505"/>
                  <a:pt x="766748" y="322396"/>
                </a:cubicBezTo>
                <a:cubicBezTo>
                  <a:pt x="768804" y="320342"/>
                  <a:pt x="774973" y="320342"/>
                  <a:pt x="779085" y="322396"/>
                </a:cubicBezTo>
                <a:cubicBezTo>
                  <a:pt x="783198" y="324451"/>
                  <a:pt x="783198" y="326505"/>
                  <a:pt x="783198" y="330613"/>
                </a:cubicBezTo>
                <a:cubicBezTo>
                  <a:pt x="783198" y="330613"/>
                  <a:pt x="785254" y="330613"/>
                  <a:pt x="785254" y="330613"/>
                </a:cubicBezTo>
                <a:cubicBezTo>
                  <a:pt x="785254" y="328559"/>
                  <a:pt x="785254" y="326505"/>
                  <a:pt x="785254" y="326505"/>
                </a:cubicBezTo>
                <a:cubicBezTo>
                  <a:pt x="785254" y="326505"/>
                  <a:pt x="787310" y="326505"/>
                  <a:pt x="787310" y="326505"/>
                </a:cubicBezTo>
                <a:cubicBezTo>
                  <a:pt x="787310" y="328559"/>
                  <a:pt x="787310" y="330613"/>
                  <a:pt x="787310" y="330613"/>
                </a:cubicBezTo>
                <a:cubicBezTo>
                  <a:pt x="787310" y="332667"/>
                  <a:pt x="785254" y="330613"/>
                  <a:pt x="785254" y="332667"/>
                </a:cubicBezTo>
                <a:cubicBezTo>
                  <a:pt x="785254" y="334722"/>
                  <a:pt x="785254" y="334722"/>
                  <a:pt x="785254" y="334722"/>
                </a:cubicBezTo>
                <a:cubicBezTo>
                  <a:pt x="789367" y="334722"/>
                  <a:pt x="789367" y="330613"/>
                  <a:pt x="791423" y="332667"/>
                </a:cubicBezTo>
                <a:cubicBezTo>
                  <a:pt x="793479" y="332667"/>
                  <a:pt x="793479" y="332667"/>
                  <a:pt x="793479" y="334722"/>
                </a:cubicBezTo>
                <a:cubicBezTo>
                  <a:pt x="799648" y="336776"/>
                  <a:pt x="795535" y="349101"/>
                  <a:pt x="805816" y="347047"/>
                </a:cubicBezTo>
                <a:cubicBezTo>
                  <a:pt x="803760" y="347047"/>
                  <a:pt x="797591" y="349101"/>
                  <a:pt x="797591" y="342939"/>
                </a:cubicBezTo>
                <a:cubicBezTo>
                  <a:pt x="797591" y="342939"/>
                  <a:pt x="795535" y="342939"/>
                  <a:pt x="795535" y="342939"/>
                </a:cubicBezTo>
                <a:cubicBezTo>
                  <a:pt x="793479" y="347047"/>
                  <a:pt x="789367" y="347047"/>
                  <a:pt x="785254" y="347047"/>
                </a:cubicBezTo>
                <a:cubicBezTo>
                  <a:pt x="785254" y="344993"/>
                  <a:pt x="783198" y="342939"/>
                  <a:pt x="783198" y="340884"/>
                </a:cubicBezTo>
                <a:cubicBezTo>
                  <a:pt x="779085" y="334722"/>
                  <a:pt x="772917" y="334722"/>
                  <a:pt x="766748" y="334722"/>
                </a:cubicBezTo>
                <a:lnTo>
                  <a:pt x="760403" y="331552"/>
                </a:lnTo>
                <a:lnTo>
                  <a:pt x="760172" y="331282"/>
                </a:lnTo>
                <a:lnTo>
                  <a:pt x="759783" y="331242"/>
                </a:lnTo>
                <a:lnTo>
                  <a:pt x="754410" y="328559"/>
                </a:lnTo>
                <a:cubicBezTo>
                  <a:pt x="752354" y="328559"/>
                  <a:pt x="750298" y="328559"/>
                  <a:pt x="748242" y="328559"/>
                </a:cubicBezTo>
                <a:cubicBezTo>
                  <a:pt x="746185" y="326505"/>
                  <a:pt x="742073" y="324451"/>
                  <a:pt x="746185" y="320342"/>
                </a:cubicBezTo>
                <a:cubicBezTo>
                  <a:pt x="748242" y="320342"/>
                  <a:pt x="752354" y="318288"/>
                  <a:pt x="756467" y="318288"/>
                </a:cubicBezTo>
                <a:cubicBezTo>
                  <a:pt x="756467" y="317261"/>
                  <a:pt x="756981" y="316747"/>
                  <a:pt x="757495" y="316747"/>
                </a:cubicBezTo>
                <a:close/>
                <a:moveTo>
                  <a:pt x="121070" y="299634"/>
                </a:moveTo>
                <a:cubicBezTo>
                  <a:pt x="123118" y="299634"/>
                  <a:pt x="125165" y="301701"/>
                  <a:pt x="125165" y="303769"/>
                </a:cubicBezTo>
                <a:cubicBezTo>
                  <a:pt x="127212" y="305836"/>
                  <a:pt x="125165" y="307903"/>
                  <a:pt x="127212" y="309971"/>
                </a:cubicBezTo>
                <a:cubicBezTo>
                  <a:pt x="129260" y="307903"/>
                  <a:pt x="131307" y="309971"/>
                  <a:pt x="131307" y="312038"/>
                </a:cubicBezTo>
                <a:cubicBezTo>
                  <a:pt x="131307" y="316173"/>
                  <a:pt x="133354" y="318241"/>
                  <a:pt x="131307" y="322376"/>
                </a:cubicBezTo>
                <a:cubicBezTo>
                  <a:pt x="129260" y="322376"/>
                  <a:pt x="127212" y="324443"/>
                  <a:pt x="125165" y="324443"/>
                </a:cubicBezTo>
                <a:cubicBezTo>
                  <a:pt x="121070" y="324443"/>
                  <a:pt x="121070" y="320308"/>
                  <a:pt x="119023" y="318241"/>
                </a:cubicBezTo>
                <a:cubicBezTo>
                  <a:pt x="116976" y="316173"/>
                  <a:pt x="119023" y="314106"/>
                  <a:pt x="116976" y="312038"/>
                </a:cubicBezTo>
                <a:cubicBezTo>
                  <a:pt x="114928" y="314106"/>
                  <a:pt x="114928" y="316173"/>
                  <a:pt x="112881" y="318241"/>
                </a:cubicBezTo>
                <a:cubicBezTo>
                  <a:pt x="112881" y="324443"/>
                  <a:pt x="116976" y="332713"/>
                  <a:pt x="123118" y="334780"/>
                </a:cubicBezTo>
                <a:cubicBezTo>
                  <a:pt x="125165" y="334780"/>
                  <a:pt x="129260" y="336848"/>
                  <a:pt x="133354" y="338915"/>
                </a:cubicBezTo>
                <a:cubicBezTo>
                  <a:pt x="143591" y="336848"/>
                  <a:pt x="151781" y="332713"/>
                  <a:pt x="159970" y="326511"/>
                </a:cubicBezTo>
                <a:cubicBezTo>
                  <a:pt x="162017" y="326511"/>
                  <a:pt x="164065" y="328578"/>
                  <a:pt x="164065" y="330645"/>
                </a:cubicBezTo>
                <a:cubicBezTo>
                  <a:pt x="159970" y="334780"/>
                  <a:pt x="153828" y="338915"/>
                  <a:pt x="147685" y="340983"/>
                </a:cubicBezTo>
                <a:cubicBezTo>
                  <a:pt x="141543" y="343050"/>
                  <a:pt x="133354" y="345117"/>
                  <a:pt x="127212" y="343050"/>
                </a:cubicBezTo>
                <a:cubicBezTo>
                  <a:pt x="123118" y="343050"/>
                  <a:pt x="119023" y="340983"/>
                  <a:pt x="114928" y="338915"/>
                </a:cubicBezTo>
                <a:cubicBezTo>
                  <a:pt x="112881" y="338915"/>
                  <a:pt x="114928" y="334780"/>
                  <a:pt x="112881" y="334780"/>
                </a:cubicBezTo>
                <a:cubicBezTo>
                  <a:pt x="106739" y="330645"/>
                  <a:pt x="106739" y="330645"/>
                  <a:pt x="106739" y="330645"/>
                </a:cubicBezTo>
                <a:cubicBezTo>
                  <a:pt x="102644" y="324443"/>
                  <a:pt x="102644" y="312038"/>
                  <a:pt x="108786" y="303769"/>
                </a:cubicBezTo>
                <a:cubicBezTo>
                  <a:pt x="112881" y="301701"/>
                  <a:pt x="116976" y="299634"/>
                  <a:pt x="121070" y="299634"/>
                </a:cubicBezTo>
                <a:close/>
                <a:moveTo>
                  <a:pt x="814116" y="297642"/>
                </a:moveTo>
                <a:cubicBezTo>
                  <a:pt x="814116" y="297642"/>
                  <a:pt x="816108" y="297642"/>
                  <a:pt x="816108" y="297642"/>
                </a:cubicBezTo>
                <a:cubicBezTo>
                  <a:pt x="814116" y="297642"/>
                  <a:pt x="816108" y="299634"/>
                  <a:pt x="814116" y="299634"/>
                </a:cubicBezTo>
                <a:cubicBezTo>
                  <a:pt x="814116" y="299634"/>
                  <a:pt x="814116" y="297642"/>
                  <a:pt x="814116" y="297642"/>
                </a:cubicBezTo>
                <a:close/>
                <a:moveTo>
                  <a:pt x="96419" y="287350"/>
                </a:moveTo>
                <a:cubicBezTo>
                  <a:pt x="96419" y="287350"/>
                  <a:pt x="98494" y="289408"/>
                  <a:pt x="98494" y="289408"/>
                </a:cubicBezTo>
                <a:cubicBezTo>
                  <a:pt x="96419" y="293525"/>
                  <a:pt x="92269" y="295583"/>
                  <a:pt x="92269" y="299700"/>
                </a:cubicBezTo>
                <a:cubicBezTo>
                  <a:pt x="92269" y="305875"/>
                  <a:pt x="98494" y="309992"/>
                  <a:pt x="102644" y="312050"/>
                </a:cubicBezTo>
                <a:cubicBezTo>
                  <a:pt x="102644" y="314109"/>
                  <a:pt x="102644" y="314109"/>
                  <a:pt x="100569" y="316167"/>
                </a:cubicBezTo>
                <a:cubicBezTo>
                  <a:pt x="98494" y="318226"/>
                  <a:pt x="96419" y="314109"/>
                  <a:pt x="94344" y="312050"/>
                </a:cubicBezTo>
                <a:cubicBezTo>
                  <a:pt x="90194" y="307933"/>
                  <a:pt x="86044" y="301758"/>
                  <a:pt x="90194" y="295583"/>
                </a:cubicBezTo>
                <a:cubicBezTo>
                  <a:pt x="90194" y="291466"/>
                  <a:pt x="92269" y="287350"/>
                  <a:pt x="96419" y="287350"/>
                </a:cubicBezTo>
                <a:close/>
                <a:moveTo>
                  <a:pt x="822416" y="285358"/>
                </a:moveTo>
                <a:cubicBezTo>
                  <a:pt x="822416" y="285358"/>
                  <a:pt x="824408" y="285358"/>
                  <a:pt x="824408" y="287460"/>
                </a:cubicBezTo>
                <a:cubicBezTo>
                  <a:pt x="824408" y="287460"/>
                  <a:pt x="822416" y="289563"/>
                  <a:pt x="822416" y="291666"/>
                </a:cubicBezTo>
                <a:cubicBezTo>
                  <a:pt x="822416" y="289563"/>
                  <a:pt x="820424" y="287460"/>
                  <a:pt x="822416" y="285358"/>
                </a:cubicBezTo>
                <a:close/>
                <a:moveTo>
                  <a:pt x="153828" y="285358"/>
                </a:moveTo>
                <a:cubicBezTo>
                  <a:pt x="155875" y="287416"/>
                  <a:pt x="159970" y="287416"/>
                  <a:pt x="164065" y="287416"/>
                </a:cubicBezTo>
                <a:cubicBezTo>
                  <a:pt x="162017" y="289474"/>
                  <a:pt x="159970" y="295650"/>
                  <a:pt x="155875" y="293591"/>
                </a:cubicBezTo>
                <a:cubicBezTo>
                  <a:pt x="153828" y="291533"/>
                  <a:pt x="151781" y="291533"/>
                  <a:pt x="151781" y="289474"/>
                </a:cubicBezTo>
                <a:cubicBezTo>
                  <a:pt x="151781" y="287416"/>
                  <a:pt x="151781" y="285358"/>
                  <a:pt x="153828" y="285358"/>
                </a:cubicBezTo>
                <a:close/>
                <a:moveTo>
                  <a:pt x="182835" y="283366"/>
                </a:moveTo>
                <a:cubicBezTo>
                  <a:pt x="184904" y="283366"/>
                  <a:pt x="184904" y="285418"/>
                  <a:pt x="186972" y="285418"/>
                </a:cubicBezTo>
                <a:cubicBezTo>
                  <a:pt x="182835" y="295680"/>
                  <a:pt x="174560" y="299784"/>
                  <a:pt x="170423" y="307994"/>
                </a:cubicBezTo>
                <a:cubicBezTo>
                  <a:pt x="168355" y="312099"/>
                  <a:pt x="172492" y="316203"/>
                  <a:pt x="168355" y="320308"/>
                </a:cubicBezTo>
                <a:cubicBezTo>
                  <a:pt x="166286" y="322360"/>
                  <a:pt x="166286" y="328517"/>
                  <a:pt x="162149" y="324413"/>
                </a:cubicBezTo>
                <a:cubicBezTo>
                  <a:pt x="160080" y="322360"/>
                  <a:pt x="160080" y="320308"/>
                  <a:pt x="162149" y="316203"/>
                </a:cubicBezTo>
                <a:cubicBezTo>
                  <a:pt x="162149" y="314151"/>
                  <a:pt x="164218" y="314151"/>
                  <a:pt x="164218" y="312099"/>
                </a:cubicBezTo>
                <a:cubicBezTo>
                  <a:pt x="160080" y="310046"/>
                  <a:pt x="160080" y="305941"/>
                  <a:pt x="160080" y="301837"/>
                </a:cubicBezTo>
                <a:cubicBezTo>
                  <a:pt x="160080" y="295680"/>
                  <a:pt x="164218" y="291575"/>
                  <a:pt x="168355" y="287470"/>
                </a:cubicBezTo>
                <a:cubicBezTo>
                  <a:pt x="182835" y="283366"/>
                  <a:pt x="182835" y="283366"/>
                  <a:pt x="182835" y="283366"/>
                </a:cubicBezTo>
                <a:close/>
                <a:moveTo>
                  <a:pt x="147759" y="277058"/>
                </a:moveTo>
                <a:cubicBezTo>
                  <a:pt x="147759" y="279126"/>
                  <a:pt x="153957" y="281195"/>
                  <a:pt x="149825" y="285332"/>
                </a:cubicBezTo>
                <a:cubicBezTo>
                  <a:pt x="149825" y="287401"/>
                  <a:pt x="149825" y="289469"/>
                  <a:pt x="149825" y="291538"/>
                </a:cubicBezTo>
                <a:cubicBezTo>
                  <a:pt x="151891" y="293607"/>
                  <a:pt x="153957" y="295675"/>
                  <a:pt x="158088" y="297744"/>
                </a:cubicBezTo>
                <a:cubicBezTo>
                  <a:pt x="158088" y="299812"/>
                  <a:pt x="158088" y="301881"/>
                  <a:pt x="156023" y="303950"/>
                </a:cubicBezTo>
                <a:cubicBezTo>
                  <a:pt x="151891" y="303950"/>
                  <a:pt x="149825" y="301881"/>
                  <a:pt x="149825" y="297744"/>
                </a:cubicBezTo>
                <a:cubicBezTo>
                  <a:pt x="147759" y="299812"/>
                  <a:pt x="143627" y="299812"/>
                  <a:pt x="141562" y="297744"/>
                </a:cubicBezTo>
                <a:cubicBezTo>
                  <a:pt x="139496" y="295675"/>
                  <a:pt x="139496" y="293607"/>
                  <a:pt x="139496" y="291538"/>
                </a:cubicBezTo>
                <a:cubicBezTo>
                  <a:pt x="139496" y="289469"/>
                  <a:pt x="143627" y="289469"/>
                  <a:pt x="143627" y="285332"/>
                </a:cubicBezTo>
                <a:cubicBezTo>
                  <a:pt x="141562" y="283264"/>
                  <a:pt x="141562" y="281195"/>
                  <a:pt x="143627" y="279126"/>
                </a:cubicBezTo>
                <a:cubicBezTo>
                  <a:pt x="143627" y="277058"/>
                  <a:pt x="145693" y="277058"/>
                  <a:pt x="147759" y="277058"/>
                </a:cubicBezTo>
                <a:close/>
                <a:moveTo>
                  <a:pt x="92269" y="277058"/>
                </a:moveTo>
                <a:cubicBezTo>
                  <a:pt x="94344" y="279119"/>
                  <a:pt x="94344" y="281180"/>
                  <a:pt x="94344" y="283241"/>
                </a:cubicBezTo>
                <a:cubicBezTo>
                  <a:pt x="88119" y="289425"/>
                  <a:pt x="83969" y="295608"/>
                  <a:pt x="86044" y="303853"/>
                </a:cubicBezTo>
                <a:cubicBezTo>
                  <a:pt x="88119" y="310036"/>
                  <a:pt x="92269" y="318281"/>
                  <a:pt x="100569" y="320342"/>
                </a:cubicBezTo>
                <a:cubicBezTo>
                  <a:pt x="102644" y="320342"/>
                  <a:pt x="100569" y="324464"/>
                  <a:pt x="102644" y="324464"/>
                </a:cubicBezTo>
                <a:cubicBezTo>
                  <a:pt x="100569" y="326526"/>
                  <a:pt x="98494" y="324464"/>
                  <a:pt x="98494" y="324464"/>
                </a:cubicBezTo>
                <a:cubicBezTo>
                  <a:pt x="94344" y="324464"/>
                  <a:pt x="96419" y="320342"/>
                  <a:pt x="94344" y="320342"/>
                </a:cubicBezTo>
                <a:cubicBezTo>
                  <a:pt x="92269" y="320342"/>
                  <a:pt x="90194" y="320342"/>
                  <a:pt x="88119" y="320342"/>
                </a:cubicBezTo>
                <a:cubicBezTo>
                  <a:pt x="86044" y="318281"/>
                  <a:pt x="83969" y="314159"/>
                  <a:pt x="86044" y="310036"/>
                </a:cubicBezTo>
                <a:cubicBezTo>
                  <a:pt x="83969" y="307975"/>
                  <a:pt x="79819" y="310036"/>
                  <a:pt x="79819" y="305914"/>
                </a:cubicBezTo>
                <a:cubicBezTo>
                  <a:pt x="77744" y="301792"/>
                  <a:pt x="79819" y="299730"/>
                  <a:pt x="81894" y="297669"/>
                </a:cubicBezTo>
                <a:cubicBezTo>
                  <a:pt x="81894" y="295608"/>
                  <a:pt x="79819" y="291486"/>
                  <a:pt x="81894" y="289425"/>
                </a:cubicBezTo>
                <a:cubicBezTo>
                  <a:pt x="83969" y="287364"/>
                  <a:pt x="86044" y="285302"/>
                  <a:pt x="88119" y="285302"/>
                </a:cubicBezTo>
                <a:cubicBezTo>
                  <a:pt x="90194" y="283241"/>
                  <a:pt x="88119" y="281180"/>
                  <a:pt x="90194" y="279119"/>
                </a:cubicBezTo>
                <a:cubicBezTo>
                  <a:pt x="90194" y="279119"/>
                  <a:pt x="92269" y="277058"/>
                  <a:pt x="92269" y="277058"/>
                </a:cubicBezTo>
                <a:close/>
                <a:moveTo>
                  <a:pt x="771012" y="275066"/>
                </a:moveTo>
                <a:cubicBezTo>
                  <a:pt x="775107" y="275066"/>
                  <a:pt x="777154" y="275066"/>
                  <a:pt x="779201" y="275066"/>
                </a:cubicBezTo>
                <a:cubicBezTo>
                  <a:pt x="783296" y="281241"/>
                  <a:pt x="783296" y="281241"/>
                  <a:pt x="783296" y="281241"/>
                </a:cubicBezTo>
                <a:cubicBezTo>
                  <a:pt x="785343" y="281241"/>
                  <a:pt x="789438" y="283299"/>
                  <a:pt x="791485" y="283299"/>
                </a:cubicBezTo>
                <a:cubicBezTo>
                  <a:pt x="795580" y="283299"/>
                  <a:pt x="797627" y="283299"/>
                  <a:pt x="799674" y="279183"/>
                </a:cubicBezTo>
                <a:cubicBezTo>
                  <a:pt x="801722" y="279183"/>
                  <a:pt x="803769" y="281241"/>
                  <a:pt x="805816" y="283299"/>
                </a:cubicBezTo>
                <a:cubicBezTo>
                  <a:pt x="805816" y="285358"/>
                  <a:pt x="805816" y="289474"/>
                  <a:pt x="803769" y="291533"/>
                </a:cubicBezTo>
                <a:cubicBezTo>
                  <a:pt x="799674" y="291533"/>
                  <a:pt x="797627" y="291533"/>
                  <a:pt x="795580" y="289474"/>
                </a:cubicBezTo>
                <a:cubicBezTo>
                  <a:pt x="793533" y="291533"/>
                  <a:pt x="791485" y="295650"/>
                  <a:pt x="789438" y="295650"/>
                </a:cubicBezTo>
                <a:cubicBezTo>
                  <a:pt x="785343" y="295650"/>
                  <a:pt x="781249" y="291533"/>
                  <a:pt x="779201" y="289474"/>
                </a:cubicBezTo>
                <a:cubicBezTo>
                  <a:pt x="779201" y="287416"/>
                  <a:pt x="779201" y="285358"/>
                  <a:pt x="777154" y="285358"/>
                </a:cubicBezTo>
                <a:cubicBezTo>
                  <a:pt x="775107" y="285358"/>
                  <a:pt x="773059" y="285358"/>
                  <a:pt x="773059" y="285358"/>
                </a:cubicBezTo>
                <a:cubicBezTo>
                  <a:pt x="771012" y="283299"/>
                  <a:pt x="768965" y="281241"/>
                  <a:pt x="768965" y="279183"/>
                </a:cubicBezTo>
                <a:cubicBezTo>
                  <a:pt x="768965" y="277124"/>
                  <a:pt x="771012" y="275066"/>
                  <a:pt x="771012" y="275066"/>
                </a:cubicBezTo>
                <a:close/>
                <a:moveTo>
                  <a:pt x="783282" y="273074"/>
                </a:moveTo>
                <a:cubicBezTo>
                  <a:pt x="785316" y="273074"/>
                  <a:pt x="785316" y="275149"/>
                  <a:pt x="787349" y="275149"/>
                </a:cubicBezTo>
                <a:cubicBezTo>
                  <a:pt x="789383" y="277224"/>
                  <a:pt x="793450" y="279299"/>
                  <a:pt x="797517" y="277224"/>
                </a:cubicBezTo>
                <a:cubicBezTo>
                  <a:pt x="797517" y="281374"/>
                  <a:pt x="793450" y="279299"/>
                  <a:pt x="791416" y="281374"/>
                </a:cubicBezTo>
                <a:cubicBezTo>
                  <a:pt x="787349" y="281374"/>
                  <a:pt x="783282" y="279299"/>
                  <a:pt x="783282" y="275149"/>
                </a:cubicBezTo>
                <a:cubicBezTo>
                  <a:pt x="781249" y="275149"/>
                  <a:pt x="783282" y="275149"/>
                  <a:pt x="783282" y="273074"/>
                </a:cubicBezTo>
                <a:close/>
                <a:moveTo>
                  <a:pt x="143646" y="270050"/>
                </a:moveTo>
                <a:cubicBezTo>
                  <a:pt x="145193" y="269791"/>
                  <a:pt x="146741" y="269791"/>
                  <a:pt x="147772" y="270825"/>
                </a:cubicBezTo>
                <a:cubicBezTo>
                  <a:pt x="147772" y="272893"/>
                  <a:pt x="145709" y="274960"/>
                  <a:pt x="143646" y="274960"/>
                </a:cubicBezTo>
                <a:cubicBezTo>
                  <a:pt x="141583" y="274960"/>
                  <a:pt x="141583" y="277027"/>
                  <a:pt x="139520" y="279095"/>
                </a:cubicBezTo>
                <a:cubicBezTo>
                  <a:pt x="137457" y="281162"/>
                  <a:pt x="141583" y="285297"/>
                  <a:pt x="139520" y="287365"/>
                </a:cubicBezTo>
                <a:cubicBezTo>
                  <a:pt x="137457" y="289432"/>
                  <a:pt x="137457" y="291500"/>
                  <a:pt x="137457" y="293567"/>
                </a:cubicBezTo>
                <a:cubicBezTo>
                  <a:pt x="137457" y="297702"/>
                  <a:pt x="139520" y="299769"/>
                  <a:pt x="141583" y="301837"/>
                </a:cubicBezTo>
                <a:cubicBezTo>
                  <a:pt x="143646" y="301837"/>
                  <a:pt x="145709" y="301837"/>
                  <a:pt x="147772" y="301837"/>
                </a:cubicBezTo>
                <a:cubicBezTo>
                  <a:pt x="149836" y="305972"/>
                  <a:pt x="153962" y="308039"/>
                  <a:pt x="158089" y="308039"/>
                </a:cubicBezTo>
                <a:cubicBezTo>
                  <a:pt x="158089" y="308039"/>
                  <a:pt x="158089" y="310107"/>
                  <a:pt x="158089" y="312174"/>
                </a:cubicBezTo>
                <a:cubicBezTo>
                  <a:pt x="153962" y="314242"/>
                  <a:pt x="149836" y="312174"/>
                  <a:pt x="147772" y="310107"/>
                </a:cubicBezTo>
                <a:cubicBezTo>
                  <a:pt x="145709" y="308039"/>
                  <a:pt x="145709" y="305972"/>
                  <a:pt x="143646" y="305972"/>
                </a:cubicBezTo>
                <a:cubicBezTo>
                  <a:pt x="141583" y="305972"/>
                  <a:pt x="137457" y="303904"/>
                  <a:pt x="135393" y="303904"/>
                </a:cubicBezTo>
                <a:cubicBezTo>
                  <a:pt x="131267" y="299769"/>
                  <a:pt x="129204" y="295635"/>
                  <a:pt x="131267" y="289432"/>
                </a:cubicBezTo>
                <a:cubicBezTo>
                  <a:pt x="131267" y="287365"/>
                  <a:pt x="135393" y="285297"/>
                  <a:pt x="135393" y="283230"/>
                </a:cubicBezTo>
                <a:cubicBezTo>
                  <a:pt x="133330" y="279095"/>
                  <a:pt x="137457" y="274960"/>
                  <a:pt x="139520" y="270825"/>
                </a:cubicBezTo>
                <a:cubicBezTo>
                  <a:pt x="140551" y="270825"/>
                  <a:pt x="142099" y="270308"/>
                  <a:pt x="143646" y="270050"/>
                </a:cubicBezTo>
                <a:close/>
                <a:moveTo>
                  <a:pt x="758486" y="268758"/>
                </a:moveTo>
                <a:cubicBezTo>
                  <a:pt x="760551" y="270820"/>
                  <a:pt x="764680" y="272881"/>
                  <a:pt x="766744" y="274943"/>
                </a:cubicBezTo>
                <a:cubicBezTo>
                  <a:pt x="768809" y="274943"/>
                  <a:pt x="766744" y="277005"/>
                  <a:pt x="766744" y="277005"/>
                </a:cubicBezTo>
                <a:cubicBezTo>
                  <a:pt x="766744" y="281129"/>
                  <a:pt x="768809" y="285253"/>
                  <a:pt x="772938" y="287315"/>
                </a:cubicBezTo>
                <a:cubicBezTo>
                  <a:pt x="775003" y="289377"/>
                  <a:pt x="777067" y="287315"/>
                  <a:pt x="777067" y="289377"/>
                </a:cubicBezTo>
                <a:cubicBezTo>
                  <a:pt x="779132" y="295562"/>
                  <a:pt x="783261" y="297624"/>
                  <a:pt x="787391" y="297624"/>
                </a:cubicBezTo>
                <a:cubicBezTo>
                  <a:pt x="791520" y="299686"/>
                  <a:pt x="793585" y="295562"/>
                  <a:pt x="795649" y="293500"/>
                </a:cubicBezTo>
                <a:cubicBezTo>
                  <a:pt x="799778" y="295562"/>
                  <a:pt x="803908" y="293500"/>
                  <a:pt x="805972" y="291438"/>
                </a:cubicBezTo>
                <a:cubicBezTo>
                  <a:pt x="808037" y="289377"/>
                  <a:pt x="808037" y="285253"/>
                  <a:pt x="810101" y="283191"/>
                </a:cubicBezTo>
                <a:cubicBezTo>
                  <a:pt x="814231" y="285253"/>
                  <a:pt x="816295" y="285253"/>
                  <a:pt x="818360" y="285253"/>
                </a:cubicBezTo>
                <a:cubicBezTo>
                  <a:pt x="820424" y="287315"/>
                  <a:pt x="820424" y="289377"/>
                  <a:pt x="820424" y="291438"/>
                </a:cubicBezTo>
                <a:cubicBezTo>
                  <a:pt x="820424" y="293500"/>
                  <a:pt x="818360" y="295562"/>
                  <a:pt x="816295" y="295562"/>
                </a:cubicBezTo>
                <a:cubicBezTo>
                  <a:pt x="814231" y="295562"/>
                  <a:pt x="812166" y="293500"/>
                  <a:pt x="812166" y="295562"/>
                </a:cubicBezTo>
                <a:cubicBezTo>
                  <a:pt x="812166" y="297624"/>
                  <a:pt x="812166" y="299686"/>
                  <a:pt x="812166" y="299686"/>
                </a:cubicBezTo>
                <a:cubicBezTo>
                  <a:pt x="808037" y="301748"/>
                  <a:pt x="810101" y="305872"/>
                  <a:pt x="805972" y="305872"/>
                </a:cubicBezTo>
                <a:cubicBezTo>
                  <a:pt x="803908" y="307933"/>
                  <a:pt x="801843" y="307933"/>
                  <a:pt x="799778" y="305872"/>
                </a:cubicBezTo>
                <a:cubicBezTo>
                  <a:pt x="797714" y="305872"/>
                  <a:pt x="797714" y="301748"/>
                  <a:pt x="793585" y="303810"/>
                </a:cubicBezTo>
                <a:cubicBezTo>
                  <a:pt x="791520" y="305872"/>
                  <a:pt x="787391" y="307933"/>
                  <a:pt x="783261" y="307933"/>
                </a:cubicBezTo>
                <a:cubicBezTo>
                  <a:pt x="781197" y="305872"/>
                  <a:pt x="777067" y="305872"/>
                  <a:pt x="775003" y="301748"/>
                </a:cubicBezTo>
                <a:cubicBezTo>
                  <a:pt x="775003" y="299686"/>
                  <a:pt x="775003" y="297624"/>
                  <a:pt x="772938" y="297624"/>
                </a:cubicBezTo>
                <a:cubicBezTo>
                  <a:pt x="768809" y="297624"/>
                  <a:pt x="766744" y="297624"/>
                  <a:pt x="764680" y="295562"/>
                </a:cubicBezTo>
                <a:cubicBezTo>
                  <a:pt x="762615" y="293500"/>
                  <a:pt x="760551" y="289377"/>
                  <a:pt x="760551" y="285253"/>
                </a:cubicBezTo>
                <a:cubicBezTo>
                  <a:pt x="762615" y="283191"/>
                  <a:pt x="762615" y="281129"/>
                  <a:pt x="760551" y="281129"/>
                </a:cubicBezTo>
                <a:cubicBezTo>
                  <a:pt x="758486" y="279067"/>
                  <a:pt x="756421" y="277005"/>
                  <a:pt x="754357" y="274943"/>
                </a:cubicBezTo>
                <a:cubicBezTo>
                  <a:pt x="756421" y="272881"/>
                  <a:pt x="754357" y="270820"/>
                  <a:pt x="758486" y="268758"/>
                </a:cubicBezTo>
                <a:close/>
                <a:moveTo>
                  <a:pt x="90176" y="268570"/>
                </a:moveTo>
                <a:cubicBezTo>
                  <a:pt x="91725" y="268312"/>
                  <a:pt x="93275" y="268828"/>
                  <a:pt x="94307" y="270890"/>
                </a:cubicBezTo>
                <a:cubicBezTo>
                  <a:pt x="94307" y="270890"/>
                  <a:pt x="94307" y="272953"/>
                  <a:pt x="92242" y="275015"/>
                </a:cubicBezTo>
                <a:cubicBezTo>
                  <a:pt x="90176" y="275015"/>
                  <a:pt x="86044" y="279140"/>
                  <a:pt x="86044" y="281203"/>
                </a:cubicBezTo>
                <a:cubicBezTo>
                  <a:pt x="81913" y="283265"/>
                  <a:pt x="77781" y="289452"/>
                  <a:pt x="77781" y="293577"/>
                </a:cubicBezTo>
                <a:cubicBezTo>
                  <a:pt x="77781" y="295639"/>
                  <a:pt x="79847" y="295639"/>
                  <a:pt x="79847" y="297702"/>
                </a:cubicBezTo>
                <a:cubicBezTo>
                  <a:pt x="77781" y="299764"/>
                  <a:pt x="75716" y="303889"/>
                  <a:pt x="75716" y="305952"/>
                </a:cubicBezTo>
                <a:cubicBezTo>
                  <a:pt x="77781" y="310076"/>
                  <a:pt x="79847" y="312139"/>
                  <a:pt x="81913" y="312139"/>
                </a:cubicBezTo>
                <a:cubicBezTo>
                  <a:pt x="81913" y="318326"/>
                  <a:pt x="86044" y="320389"/>
                  <a:pt x="88110" y="322451"/>
                </a:cubicBezTo>
                <a:cubicBezTo>
                  <a:pt x="92242" y="322451"/>
                  <a:pt x="92242" y="322451"/>
                  <a:pt x="92242" y="322451"/>
                </a:cubicBezTo>
                <a:cubicBezTo>
                  <a:pt x="94307" y="326576"/>
                  <a:pt x="98439" y="328638"/>
                  <a:pt x="104636" y="328638"/>
                </a:cubicBezTo>
                <a:cubicBezTo>
                  <a:pt x="104636" y="330700"/>
                  <a:pt x="104636" y="330700"/>
                  <a:pt x="104636" y="332763"/>
                </a:cubicBezTo>
                <a:cubicBezTo>
                  <a:pt x="102570" y="334825"/>
                  <a:pt x="100505" y="334825"/>
                  <a:pt x="98439" y="334825"/>
                </a:cubicBezTo>
                <a:cubicBezTo>
                  <a:pt x="96373" y="332763"/>
                  <a:pt x="94307" y="332763"/>
                  <a:pt x="94307" y="330700"/>
                </a:cubicBezTo>
                <a:cubicBezTo>
                  <a:pt x="90176" y="326576"/>
                  <a:pt x="90176" y="326576"/>
                  <a:pt x="90176" y="326576"/>
                </a:cubicBezTo>
                <a:cubicBezTo>
                  <a:pt x="86044" y="326576"/>
                  <a:pt x="81913" y="326576"/>
                  <a:pt x="79847" y="324513"/>
                </a:cubicBezTo>
                <a:cubicBezTo>
                  <a:pt x="77781" y="320389"/>
                  <a:pt x="77781" y="318326"/>
                  <a:pt x="77781" y="314201"/>
                </a:cubicBezTo>
                <a:cubicBezTo>
                  <a:pt x="75716" y="312139"/>
                  <a:pt x="71584" y="310076"/>
                  <a:pt x="69518" y="308014"/>
                </a:cubicBezTo>
                <a:cubicBezTo>
                  <a:pt x="69518" y="303889"/>
                  <a:pt x="67453" y="301827"/>
                  <a:pt x="69518" y="297702"/>
                </a:cubicBezTo>
                <a:cubicBezTo>
                  <a:pt x="71584" y="297702"/>
                  <a:pt x="71584" y="295639"/>
                  <a:pt x="73650" y="295639"/>
                </a:cubicBezTo>
                <a:cubicBezTo>
                  <a:pt x="73650" y="291515"/>
                  <a:pt x="73650" y="289452"/>
                  <a:pt x="73650" y="285327"/>
                </a:cubicBezTo>
                <a:cubicBezTo>
                  <a:pt x="73650" y="283265"/>
                  <a:pt x="75716" y="281203"/>
                  <a:pt x="77781" y="279140"/>
                </a:cubicBezTo>
                <a:cubicBezTo>
                  <a:pt x="79847" y="277078"/>
                  <a:pt x="83979" y="279140"/>
                  <a:pt x="83979" y="275015"/>
                </a:cubicBezTo>
                <a:cubicBezTo>
                  <a:pt x="83979" y="275015"/>
                  <a:pt x="86044" y="275015"/>
                  <a:pt x="86044" y="272953"/>
                </a:cubicBezTo>
                <a:cubicBezTo>
                  <a:pt x="86044" y="272953"/>
                  <a:pt x="86044" y="270890"/>
                  <a:pt x="86044" y="270890"/>
                </a:cubicBezTo>
                <a:cubicBezTo>
                  <a:pt x="87077" y="269859"/>
                  <a:pt x="88627" y="268828"/>
                  <a:pt x="90176" y="268570"/>
                </a:cubicBezTo>
                <a:close/>
                <a:moveTo>
                  <a:pt x="127101" y="244190"/>
                </a:moveTo>
                <a:cubicBezTo>
                  <a:pt x="133243" y="244190"/>
                  <a:pt x="137338" y="244190"/>
                  <a:pt x="141433" y="248301"/>
                </a:cubicBezTo>
                <a:cubicBezTo>
                  <a:pt x="143480" y="248301"/>
                  <a:pt x="141433" y="250357"/>
                  <a:pt x="141433" y="250357"/>
                </a:cubicBezTo>
                <a:cubicBezTo>
                  <a:pt x="139385" y="252413"/>
                  <a:pt x="137338" y="250357"/>
                  <a:pt x="135291" y="250357"/>
                </a:cubicBezTo>
                <a:cubicBezTo>
                  <a:pt x="133243" y="250357"/>
                  <a:pt x="131196" y="250357"/>
                  <a:pt x="131196" y="250357"/>
                </a:cubicBezTo>
                <a:cubicBezTo>
                  <a:pt x="125054" y="250357"/>
                  <a:pt x="118912" y="250357"/>
                  <a:pt x="114818" y="254469"/>
                </a:cubicBezTo>
                <a:cubicBezTo>
                  <a:pt x="108675" y="258581"/>
                  <a:pt x="104581" y="264748"/>
                  <a:pt x="104581" y="272972"/>
                </a:cubicBezTo>
                <a:cubicBezTo>
                  <a:pt x="104581" y="277083"/>
                  <a:pt x="106628" y="281195"/>
                  <a:pt x="110723" y="283251"/>
                </a:cubicBezTo>
                <a:cubicBezTo>
                  <a:pt x="110723" y="285307"/>
                  <a:pt x="112770" y="283251"/>
                  <a:pt x="112770" y="283251"/>
                </a:cubicBezTo>
                <a:cubicBezTo>
                  <a:pt x="110723" y="277083"/>
                  <a:pt x="110723" y="277083"/>
                  <a:pt x="110723" y="277083"/>
                </a:cubicBezTo>
                <a:cubicBezTo>
                  <a:pt x="110723" y="275027"/>
                  <a:pt x="110723" y="272972"/>
                  <a:pt x="114818" y="270916"/>
                </a:cubicBezTo>
                <a:cubicBezTo>
                  <a:pt x="118912" y="268860"/>
                  <a:pt x="120959" y="270916"/>
                  <a:pt x="125054" y="275027"/>
                </a:cubicBezTo>
                <a:cubicBezTo>
                  <a:pt x="125054" y="277083"/>
                  <a:pt x="125054" y="279139"/>
                  <a:pt x="125054" y="281195"/>
                </a:cubicBezTo>
                <a:cubicBezTo>
                  <a:pt x="123007" y="281195"/>
                  <a:pt x="120959" y="283251"/>
                  <a:pt x="123007" y="285307"/>
                </a:cubicBezTo>
                <a:cubicBezTo>
                  <a:pt x="123007" y="285307"/>
                  <a:pt x="125054" y="285307"/>
                  <a:pt x="125054" y="287362"/>
                </a:cubicBezTo>
                <a:cubicBezTo>
                  <a:pt x="125054" y="291474"/>
                  <a:pt x="123007" y="293530"/>
                  <a:pt x="120959" y="295586"/>
                </a:cubicBezTo>
                <a:cubicBezTo>
                  <a:pt x="116865" y="297642"/>
                  <a:pt x="110723" y="297642"/>
                  <a:pt x="106628" y="293530"/>
                </a:cubicBezTo>
                <a:cubicBezTo>
                  <a:pt x="98439" y="287362"/>
                  <a:pt x="94344" y="277083"/>
                  <a:pt x="96391" y="268860"/>
                </a:cubicBezTo>
                <a:cubicBezTo>
                  <a:pt x="98439" y="264748"/>
                  <a:pt x="100486" y="260636"/>
                  <a:pt x="102533" y="258581"/>
                </a:cubicBezTo>
                <a:cubicBezTo>
                  <a:pt x="108675" y="250357"/>
                  <a:pt x="118912" y="246246"/>
                  <a:pt x="127101" y="244190"/>
                </a:cubicBezTo>
                <a:close/>
                <a:moveTo>
                  <a:pt x="177862" y="239817"/>
                </a:moveTo>
                <a:cubicBezTo>
                  <a:pt x="182699" y="240978"/>
                  <a:pt x="185796" y="245623"/>
                  <a:pt x="188892" y="250267"/>
                </a:cubicBezTo>
                <a:cubicBezTo>
                  <a:pt x="190956" y="254395"/>
                  <a:pt x="190956" y="260588"/>
                  <a:pt x="190956" y="264716"/>
                </a:cubicBezTo>
                <a:cubicBezTo>
                  <a:pt x="186828" y="266780"/>
                  <a:pt x="182699" y="270909"/>
                  <a:pt x="182699" y="275037"/>
                </a:cubicBezTo>
                <a:cubicBezTo>
                  <a:pt x="182699" y="277101"/>
                  <a:pt x="182699" y="281230"/>
                  <a:pt x="182699" y="281230"/>
                </a:cubicBezTo>
                <a:cubicBezTo>
                  <a:pt x="178571" y="281230"/>
                  <a:pt x="176507" y="283294"/>
                  <a:pt x="172379" y="283294"/>
                </a:cubicBezTo>
                <a:cubicBezTo>
                  <a:pt x="166186" y="285358"/>
                  <a:pt x="159994" y="285358"/>
                  <a:pt x="153801" y="281230"/>
                </a:cubicBezTo>
                <a:cubicBezTo>
                  <a:pt x="151737" y="279165"/>
                  <a:pt x="149673" y="277101"/>
                  <a:pt x="149673" y="272973"/>
                </a:cubicBezTo>
                <a:cubicBezTo>
                  <a:pt x="147608" y="268844"/>
                  <a:pt x="157930" y="262652"/>
                  <a:pt x="147608" y="262652"/>
                </a:cubicBezTo>
                <a:cubicBezTo>
                  <a:pt x="145544" y="260588"/>
                  <a:pt x="143480" y="256459"/>
                  <a:pt x="143480" y="254395"/>
                </a:cubicBezTo>
                <a:cubicBezTo>
                  <a:pt x="145544" y="248203"/>
                  <a:pt x="145544" y="248203"/>
                  <a:pt x="145544" y="248203"/>
                </a:cubicBezTo>
                <a:cubicBezTo>
                  <a:pt x="147608" y="244074"/>
                  <a:pt x="151737" y="242010"/>
                  <a:pt x="155865" y="242010"/>
                </a:cubicBezTo>
                <a:cubicBezTo>
                  <a:pt x="157930" y="242010"/>
                  <a:pt x="162058" y="246139"/>
                  <a:pt x="164122" y="246139"/>
                </a:cubicBezTo>
                <a:cubicBezTo>
                  <a:pt x="166186" y="242010"/>
                  <a:pt x="168250" y="239946"/>
                  <a:pt x="172379" y="239946"/>
                </a:cubicBezTo>
                <a:cubicBezTo>
                  <a:pt x="174443" y="239430"/>
                  <a:pt x="176249" y="239430"/>
                  <a:pt x="177862" y="239817"/>
                </a:cubicBezTo>
                <a:close/>
                <a:moveTo>
                  <a:pt x="188798" y="235890"/>
                </a:moveTo>
                <a:cubicBezTo>
                  <a:pt x="190845" y="235890"/>
                  <a:pt x="194940" y="235890"/>
                  <a:pt x="194940" y="240064"/>
                </a:cubicBezTo>
                <a:cubicBezTo>
                  <a:pt x="194940" y="244237"/>
                  <a:pt x="192893" y="246324"/>
                  <a:pt x="190845" y="250498"/>
                </a:cubicBezTo>
                <a:cubicBezTo>
                  <a:pt x="188798" y="246324"/>
                  <a:pt x="186751" y="242151"/>
                  <a:pt x="182656" y="240064"/>
                </a:cubicBezTo>
                <a:cubicBezTo>
                  <a:pt x="182656" y="235890"/>
                  <a:pt x="186751" y="235890"/>
                  <a:pt x="188798" y="235890"/>
                </a:cubicBezTo>
                <a:close/>
                <a:moveTo>
                  <a:pt x="223707" y="231906"/>
                </a:moveTo>
                <a:cubicBezTo>
                  <a:pt x="225758" y="231906"/>
                  <a:pt x="227808" y="231906"/>
                  <a:pt x="227808" y="233957"/>
                </a:cubicBezTo>
                <a:cubicBezTo>
                  <a:pt x="217555" y="244209"/>
                  <a:pt x="217555" y="244209"/>
                  <a:pt x="217555" y="244209"/>
                </a:cubicBezTo>
                <a:cubicBezTo>
                  <a:pt x="207302" y="248311"/>
                  <a:pt x="207302" y="260614"/>
                  <a:pt x="199100" y="266766"/>
                </a:cubicBezTo>
                <a:cubicBezTo>
                  <a:pt x="197049" y="266766"/>
                  <a:pt x="194999" y="266766"/>
                  <a:pt x="194999" y="264715"/>
                </a:cubicBezTo>
                <a:cubicBezTo>
                  <a:pt x="192948" y="256513"/>
                  <a:pt x="192948" y="244209"/>
                  <a:pt x="201150" y="240108"/>
                </a:cubicBezTo>
                <a:cubicBezTo>
                  <a:pt x="205252" y="236007"/>
                  <a:pt x="207302" y="233957"/>
                  <a:pt x="211403" y="236007"/>
                </a:cubicBezTo>
                <a:cubicBezTo>
                  <a:pt x="213454" y="236007"/>
                  <a:pt x="213454" y="238058"/>
                  <a:pt x="215505" y="238058"/>
                </a:cubicBezTo>
                <a:cubicBezTo>
                  <a:pt x="215505" y="233957"/>
                  <a:pt x="219606" y="231906"/>
                  <a:pt x="223707" y="231906"/>
                </a:cubicBezTo>
                <a:close/>
                <a:moveTo>
                  <a:pt x="678329" y="229914"/>
                </a:moveTo>
                <a:cubicBezTo>
                  <a:pt x="686519" y="236043"/>
                  <a:pt x="694708" y="242172"/>
                  <a:pt x="698802" y="250345"/>
                </a:cubicBezTo>
                <a:cubicBezTo>
                  <a:pt x="700850" y="252388"/>
                  <a:pt x="702897" y="254431"/>
                  <a:pt x="702897" y="256474"/>
                </a:cubicBezTo>
                <a:cubicBezTo>
                  <a:pt x="700850" y="256474"/>
                  <a:pt x="700850" y="256474"/>
                  <a:pt x="700850" y="256474"/>
                </a:cubicBezTo>
                <a:cubicBezTo>
                  <a:pt x="694708" y="246259"/>
                  <a:pt x="686519" y="238086"/>
                  <a:pt x="678329" y="229914"/>
                </a:cubicBezTo>
                <a:close/>
                <a:moveTo>
                  <a:pt x="727540" y="226112"/>
                </a:moveTo>
                <a:cubicBezTo>
                  <a:pt x="729341" y="226112"/>
                  <a:pt x="730884" y="226625"/>
                  <a:pt x="731914" y="227652"/>
                </a:cubicBezTo>
                <a:cubicBezTo>
                  <a:pt x="729855" y="231761"/>
                  <a:pt x="729855" y="239978"/>
                  <a:pt x="733972" y="242032"/>
                </a:cubicBezTo>
                <a:cubicBezTo>
                  <a:pt x="736031" y="246140"/>
                  <a:pt x="742206" y="246140"/>
                  <a:pt x="746323" y="246140"/>
                </a:cubicBezTo>
                <a:cubicBezTo>
                  <a:pt x="748381" y="248195"/>
                  <a:pt x="746323" y="252303"/>
                  <a:pt x="748381" y="252303"/>
                </a:cubicBezTo>
                <a:cubicBezTo>
                  <a:pt x="748381" y="254357"/>
                  <a:pt x="748381" y="256412"/>
                  <a:pt x="746323" y="256412"/>
                </a:cubicBezTo>
                <a:cubicBezTo>
                  <a:pt x="742206" y="258466"/>
                  <a:pt x="742206" y="254357"/>
                  <a:pt x="738089" y="256412"/>
                </a:cubicBezTo>
                <a:cubicBezTo>
                  <a:pt x="738089" y="258466"/>
                  <a:pt x="736031" y="258466"/>
                  <a:pt x="731914" y="258466"/>
                </a:cubicBezTo>
                <a:cubicBezTo>
                  <a:pt x="729855" y="258466"/>
                  <a:pt x="727797" y="256412"/>
                  <a:pt x="727797" y="254357"/>
                </a:cubicBezTo>
                <a:cubicBezTo>
                  <a:pt x="725739" y="254357"/>
                  <a:pt x="723680" y="256412"/>
                  <a:pt x="721622" y="254357"/>
                </a:cubicBezTo>
                <a:cubicBezTo>
                  <a:pt x="719564" y="252303"/>
                  <a:pt x="719564" y="250249"/>
                  <a:pt x="719564" y="248195"/>
                </a:cubicBezTo>
                <a:cubicBezTo>
                  <a:pt x="721622" y="246140"/>
                  <a:pt x="721622" y="246140"/>
                  <a:pt x="721622" y="246140"/>
                </a:cubicBezTo>
                <a:cubicBezTo>
                  <a:pt x="719564" y="244086"/>
                  <a:pt x="717505" y="242032"/>
                  <a:pt x="717505" y="239978"/>
                </a:cubicBezTo>
                <a:cubicBezTo>
                  <a:pt x="717505" y="235869"/>
                  <a:pt x="719564" y="233815"/>
                  <a:pt x="723680" y="233815"/>
                </a:cubicBezTo>
                <a:cubicBezTo>
                  <a:pt x="723680" y="231761"/>
                  <a:pt x="719564" y="229706"/>
                  <a:pt x="721622" y="227652"/>
                </a:cubicBezTo>
                <a:cubicBezTo>
                  <a:pt x="723680" y="226625"/>
                  <a:pt x="725739" y="226112"/>
                  <a:pt x="727540" y="226112"/>
                </a:cubicBezTo>
                <a:close/>
                <a:moveTo>
                  <a:pt x="189871" y="223139"/>
                </a:moveTo>
                <a:cubicBezTo>
                  <a:pt x="190905" y="223647"/>
                  <a:pt x="191940" y="224664"/>
                  <a:pt x="192974" y="225681"/>
                </a:cubicBezTo>
                <a:cubicBezTo>
                  <a:pt x="192974" y="225681"/>
                  <a:pt x="190905" y="227714"/>
                  <a:pt x="192974" y="229748"/>
                </a:cubicBezTo>
                <a:cubicBezTo>
                  <a:pt x="195043" y="229748"/>
                  <a:pt x="197111" y="227714"/>
                  <a:pt x="199180" y="229748"/>
                </a:cubicBezTo>
                <a:cubicBezTo>
                  <a:pt x="201248" y="231781"/>
                  <a:pt x="201248" y="233815"/>
                  <a:pt x="201248" y="235848"/>
                </a:cubicBezTo>
                <a:cubicBezTo>
                  <a:pt x="199180" y="237882"/>
                  <a:pt x="199180" y="237882"/>
                  <a:pt x="199180" y="237882"/>
                </a:cubicBezTo>
                <a:cubicBezTo>
                  <a:pt x="195043" y="233815"/>
                  <a:pt x="190905" y="231781"/>
                  <a:pt x="184699" y="233815"/>
                </a:cubicBezTo>
                <a:cubicBezTo>
                  <a:pt x="182631" y="233815"/>
                  <a:pt x="182631" y="237882"/>
                  <a:pt x="178494" y="237882"/>
                </a:cubicBezTo>
                <a:cubicBezTo>
                  <a:pt x="178494" y="235848"/>
                  <a:pt x="174356" y="237882"/>
                  <a:pt x="174356" y="235848"/>
                </a:cubicBezTo>
                <a:cubicBezTo>
                  <a:pt x="174356" y="233815"/>
                  <a:pt x="174356" y="231781"/>
                  <a:pt x="176425" y="231781"/>
                </a:cubicBezTo>
                <a:cubicBezTo>
                  <a:pt x="178494" y="229748"/>
                  <a:pt x="182631" y="233815"/>
                  <a:pt x="182631" y="229748"/>
                </a:cubicBezTo>
                <a:cubicBezTo>
                  <a:pt x="182631" y="227714"/>
                  <a:pt x="182631" y="225681"/>
                  <a:pt x="182631" y="225681"/>
                </a:cubicBezTo>
                <a:cubicBezTo>
                  <a:pt x="184699" y="223647"/>
                  <a:pt x="184699" y="223647"/>
                  <a:pt x="186768" y="223647"/>
                </a:cubicBezTo>
                <a:cubicBezTo>
                  <a:pt x="187802" y="222631"/>
                  <a:pt x="188836" y="222631"/>
                  <a:pt x="189871" y="223139"/>
                </a:cubicBezTo>
                <a:close/>
                <a:moveTo>
                  <a:pt x="715264" y="219622"/>
                </a:moveTo>
                <a:cubicBezTo>
                  <a:pt x="717325" y="219622"/>
                  <a:pt x="719386" y="221678"/>
                  <a:pt x="721448" y="223734"/>
                </a:cubicBezTo>
                <a:cubicBezTo>
                  <a:pt x="719386" y="225790"/>
                  <a:pt x="717325" y="227845"/>
                  <a:pt x="719386" y="231957"/>
                </a:cubicBezTo>
                <a:cubicBezTo>
                  <a:pt x="715264" y="234013"/>
                  <a:pt x="715264" y="238125"/>
                  <a:pt x="715264" y="240180"/>
                </a:cubicBezTo>
                <a:cubicBezTo>
                  <a:pt x="715264" y="242236"/>
                  <a:pt x="715264" y="244292"/>
                  <a:pt x="717325" y="246348"/>
                </a:cubicBezTo>
                <a:cubicBezTo>
                  <a:pt x="715264" y="248404"/>
                  <a:pt x="715264" y="252515"/>
                  <a:pt x="717325" y="254571"/>
                </a:cubicBezTo>
                <a:cubicBezTo>
                  <a:pt x="719386" y="258683"/>
                  <a:pt x="723509" y="256627"/>
                  <a:pt x="725570" y="258683"/>
                </a:cubicBezTo>
                <a:cubicBezTo>
                  <a:pt x="727631" y="260739"/>
                  <a:pt x="731753" y="260739"/>
                  <a:pt x="733814" y="260739"/>
                </a:cubicBezTo>
                <a:cubicBezTo>
                  <a:pt x="735876" y="260739"/>
                  <a:pt x="737937" y="258683"/>
                  <a:pt x="739998" y="258683"/>
                </a:cubicBezTo>
                <a:cubicBezTo>
                  <a:pt x="744120" y="262794"/>
                  <a:pt x="750304" y="254571"/>
                  <a:pt x="752365" y="262794"/>
                </a:cubicBezTo>
                <a:cubicBezTo>
                  <a:pt x="750304" y="262794"/>
                  <a:pt x="752365" y="266906"/>
                  <a:pt x="750304" y="266906"/>
                </a:cubicBezTo>
                <a:cubicBezTo>
                  <a:pt x="748243" y="266906"/>
                  <a:pt x="748243" y="264850"/>
                  <a:pt x="748243" y="266906"/>
                </a:cubicBezTo>
                <a:cubicBezTo>
                  <a:pt x="746181" y="271018"/>
                  <a:pt x="739998" y="266906"/>
                  <a:pt x="735876" y="266906"/>
                </a:cubicBezTo>
                <a:cubicBezTo>
                  <a:pt x="733814" y="268962"/>
                  <a:pt x="735876" y="271018"/>
                  <a:pt x="733814" y="271018"/>
                </a:cubicBezTo>
                <a:cubicBezTo>
                  <a:pt x="729692" y="273074"/>
                  <a:pt x="725570" y="271018"/>
                  <a:pt x="723509" y="268962"/>
                </a:cubicBezTo>
                <a:cubicBezTo>
                  <a:pt x="721448" y="266906"/>
                  <a:pt x="717325" y="264850"/>
                  <a:pt x="715264" y="264850"/>
                </a:cubicBezTo>
                <a:cubicBezTo>
                  <a:pt x="713203" y="266906"/>
                  <a:pt x="711142" y="264850"/>
                  <a:pt x="709081" y="262794"/>
                </a:cubicBezTo>
                <a:cubicBezTo>
                  <a:pt x="707020" y="260739"/>
                  <a:pt x="704958" y="258683"/>
                  <a:pt x="704958" y="256627"/>
                </a:cubicBezTo>
                <a:cubicBezTo>
                  <a:pt x="707020" y="256627"/>
                  <a:pt x="704958" y="252515"/>
                  <a:pt x="707020" y="250459"/>
                </a:cubicBezTo>
                <a:cubicBezTo>
                  <a:pt x="709081" y="250459"/>
                  <a:pt x="709081" y="246348"/>
                  <a:pt x="707020" y="246348"/>
                </a:cubicBezTo>
                <a:cubicBezTo>
                  <a:pt x="704958" y="244292"/>
                  <a:pt x="702897" y="242236"/>
                  <a:pt x="702897" y="240180"/>
                </a:cubicBezTo>
                <a:cubicBezTo>
                  <a:pt x="702897" y="238125"/>
                  <a:pt x="702897" y="234013"/>
                  <a:pt x="704958" y="234013"/>
                </a:cubicBezTo>
                <a:cubicBezTo>
                  <a:pt x="711142" y="234013"/>
                  <a:pt x="707020" y="227845"/>
                  <a:pt x="709081" y="223734"/>
                </a:cubicBezTo>
                <a:cubicBezTo>
                  <a:pt x="711142" y="221678"/>
                  <a:pt x="713203" y="221678"/>
                  <a:pt x="715264" y="219622"/>
                </a:cubicBezTo>
                <a:close/>
                <a:moveTo>
                  <a:pt x="764759" y="217298"/>
                </a:moveTo>
                <a:cubicBezTo>
                  <a:pt x="766815" y="217298"/>
                  <a:pt x="766815" y="217298"/>
                  <a:pt x="768870" y="217298"/>
                </a:cubicBezTo>
                <a:cubicBezTo>
                  <a:pt x="764759" y="221430"/>
                  <a:pt x="764759" y="223495"/>
                  <a:pt x="760649" y="227627"/>
                </a:cubicBezTo>
                <a:cubicBezTo>
                  <a:pt x="756538" y="235890"/>
                  <a:pt x="754483" y="248285"/>
                  <a:pt x="760649" y="256548"/>
                </a:cubicBezTo>
                <a:cubicBezTo>
                  <a:pt x="762704" y="262745"/>
                  <a:pt x="770925" y="264811"/>
                  <a:pt x="777091" y="264811"/>
                </a:cubicBezTo>
                <a:cubicBezTo>
                  <a:pt x="777091" y="262745"/>
                  <a:pt x="779146" y="262745"/>
                  <a:pt x="779146" y="260679"/>
                </a:cubicBezTo>
                <a:cubicBezTo>
                  <a:pt x="779146" y="258613"/>
                  <a:pt x="775036" y="260679"/>
                  <a:pt x="772980" y="258613"/>
                </a:cubicBezTo>
                <a:cubicBezTo>
                  <a:pt x="770925" y="256548"/>
                  <a:pt x="770925" y="254482"/>
                  <a:pt x="770925" y="252416"/>
                </a:cubicBezTo>
                <a:cubicBezTo>
                  <a:pt x="772980" y="250350"/>
                  <a:pt x="772980" y="248285"/>
                  <a:pt x="775036" y="248285"/>
                </a:cubicBezTo>
                <a:cubicBezTo>
                  <a:pt x="777091" y="246219"/>
                  <a:pt x="781201" y="248285"/>
                  <a:pt x="783256" y="250350"/>
                </a:cubicBezTo>
                <a:cubicBezTo>
                  <a:pt x="785312" y="250350"/>
                  <a:pt x="785312" y="248285"/>
                  <a:pt x="787367" y="248285"/>
                </a:cubicBezTo>
                <a:cubicBezTo>
                  <a:pt x="789422" y="248285"/>
                  <a:pt x="793532" y="250350"/>
                  <a:pt x="793532" y="252416"/>
                </a:cubicBezTo>
                <a:cubicBezTo>
                  <a:pt x="793532" y="256548"/>
                  <a:pt x="793532" y="260679"/>
                  <a:pt x="791477" y="262745"/>
                </a:cubicBezTo>
                <a:cubicBezTo>
                  <a:pt x="789422" y="271008"/>
                  <a:pt x="781201" y="273074"/>
                  <a:pt x="772980" y="273074"/>
                </a:cubicBezTo>
                <a:cubicBezTo>
                  <a:pt x="768870" y="273074"/>
                  <a:pt x="762704" y="268942"/>
                  <a:pt x="758594" y="266877"/>
                </a:cubicBezTo>
                <a:cubicBezTo>
                  <a:pt x="758594" y="264811"/>
                  <a:pt x="756538" y="262745"/>
                  <a:pt x="754483" y="262745"/>
                </a:cubicBezTo>
                <a:cubicBezTo>
                  <a:pt x="750373" y="258613"/>
                  <a:pt x="750373" y="252416"/>
                  <a:pt x="750373" y="248285"/>
                </a:cubicBezTo>
                <a:cubicBezTo>
                  <a:pt x="750373" y="237956"/>
                  <a:pt x="750373" y="237956"/>
                  <a:pt x="750373" y="237956"/>
                </a:cubicBezTo>
                <a:cubicBezTo>
                  <a:pt x="752428" y="229693"/>
                  <a:pt x="758594" y="221430"/>
                  <a:pt x="764759" y="217298"/>
                </a:cubicBezTo>
                <a:close/>
                <a:moveTo>
                  <a:pt x="131196" y="217298"/>
                </a:moveTo>
                <a:cubicBezTo>
                  <a:pt x="131196" y="221424"/>
                  <a:pt x="131196" y="221424"/>
                  <a:pt x="131196" y="221424"/>
                </a:cubicBezTo>
                <a:cubicBezTo>
                  <a:pt x="131196" y="223488"/>
                  <a:pt x="131196" y="225551"/>
                  <a:pt x="129167" y="225551"/>
                </a:cubicBezTo>
                <a:cubicBezTo>
                  <a:pt x="125109" y="225551"/>
                  <a:pt x="121052" y="229677"/>
                  <a:pt x="119023" y="233803"/>
                </a:cubicBezTo>
                <a:cubicBezTo>
                  <a:pt x="119023" y="235866"/>
                  <a:pt x="121052" y="239993"/>
                  <a:pt x="119023" y="244119"/>
                </a:cubicBezTo>
                <a:cubicBezTo>
                  <a:pt x="119023" y="244119"/>
                  <a:pt x="114965" y="246182"/>
                  <a:pt x="112936" y="244119"/>
                </a:cubicBezTo>
                <a:cubicBezTo>
                  <a:pt x="112936" y="235866"/>
                  <a:pt x="112936" y="227614"/>
                  <a:pt x="119023" y="221424"/>
                </a:cubicBezTo>
                <a:cubicBezTo>
                  <a:pt x="123081" y="219361"/>
                  <a:pt x="127138" y="217298"/>
                  <a:pt x="131196" y="217298"/>
                </a:cubicBezTo>
                <a:close/>
                <a:moveTo>
                  <a:pt x="793466" y="215306"/>
                </a:moveTo>
                <a:cubicBezTo>
                  <a:pt x="795525" y="219443"/>
                  <a:pt x="797583" y="223580"/>
                  <a:pt x="799641" y="223580"/>
                </a:cubicBezTo>
                <a:cubicBezTo>
                  <a:pt x="803758" y="225649"/>
                  <a:pt x="805817" y="223580"/>
                  <a:pt x="807875" y="221512"/>
                </a:cubicBezTo>
                <a:cubicBezTo>
                  <a:pt x="809933" y="219443"/>
                  <a:pt x="809933" y="219443"/>
                  <a:pt x="811992" y="219443"/>
                </a:cubicBezTo>
                <a:cubicBezTo>
                  <a:pt x="814050" y="219443"/>
                  <a:pt x="816109" y="221512"/>
                  <a:pt x="816109" y="223580"/>
                </a:cubicBezTo>
                <a:cubicBezTo>
                  <a:pt x="816109" y="227718"/>
                  <a:pt x="814050" y="229786"/>
                  <a:pt x="811992" y="231855"/>
                </a:cubicBezTo>
                <a:cubicBezTo>
                  <a:pt x="809933" y="233924"/>
                  <a:pt x="807875" y="231855"/>
                  <a:pt x="805817" y="233924"/>
                </a:cubicBezTo>
                <a:cubicBezTo>
                  <a:pt x="805817" y="235992"/>
                  <a:pt x="805817" y="238061"/>
                  <a:pt x="803758" y="240129"/>
                </a:cubicBezTo>
                <a:cubicBezTo>
                  <a:pt x="801700" y="242198"/>
                  <a:pt x="797583" y="242198"/>
                  <a:pt x="795525" y="242198"/>
                </a:cubicBezTo>
                <a:cubicBezTo>
                  <a:pt x="793466" y="240129"/>
                  <a:pt x="791408" y="238061"/>
                  <a:pt x="791408" y="235992"/>
                </a:cubicBezTo>
                <a:cubicBezTo>
                  <a:pt x="791408" y="233924"/>
                  <a:pt x="793466" y="231855"/>
                  <a:pt x="793466" y="229786"/>
                </a:cubicBezTo>
                <a:cubicBezTo>
                  <a:pt x="789349" y="229786"/>
                  <a:pt x="787291" y="229786"/>
                  <a:pt x="787291" y="227718"/>
                </a:cubicBezTo>
                <a:cubicBezTo>
                  <a:pt x="785233" y="223580"/>
                  <a:pt x="787291" y="221512"/>
                  <a:pt x="787291" y="219443"/>
                </a:cubicBezTo>
                <a:cubicBezTo>
                  <a:pt x="789349" y="217375"/>
                  <a:pt x="791408" y="215306"/>
                  <a:pt x="793466" y="215306"/>
                </a:cubicBezTo>
                <a:close/>
                <a:moveTo>
                  <a:pt x="184739" y="213314"/>
                </a:moveTo>
                <a:cubicBezTo>
                  <a:pt x="186806" y="213314"/>
                  <a:pt x="193008" y="213314"/>
                  <a:pt x="195076" y="215361"/>
                </a:cubicBezTo>
                <a:cubicBezTo>
                  <a:pt x="197143" y="217409"/>
                  <a:pt x="195076" y="219456"/>
                  <a:pt x="197143" y="221503"/>
                </a:cubicBezTo>
                <a:cubicBezTo>
                  <a:pt x="199211" y="219456"/>
                  <a:pt x="203346" y="221503"/>
                  <a:pt x="205413" y="221503"/>
                </a:cubicBezTo>
                <a:cubicBezTo>
                  <a:pt x="207481" y="223551"/>
                  <a:pt x="209548" y="227645"/>
                  <a:pt x="209548" y="231740"/>
                </a:cubicBezTo>
                <a:cubicBezTo>
                  <a:pt x="209548" y="231740"/>
                  <a:pt x="207481" y="233787"/>
                  <a:pt x="205413" y="233787"/>
                </a:cubicBezTo>
                <a:cubicBezTo>
                  <a:pt x="203346" y="231740"/>
                  <a:pt x="203346" y="229693"/>
                  <a:pt x="201278" y="227645"/>
                </a:cubicBezTo>
                <a:cubicBezTo>
                  <a:pt x="199211" y="225598"/>
                  <a:pt x="197143" y="225598"/>
                  <a:pt x="195076" y="225598"/>
                </a:cubicBezTo>
                <a:cubicBezTo>
                  <a:pt x="193008" y="221503"/>
                  <a:pt x="190941" y="219456"/>
                  <a:pt x="186806" y="219456"/>
                </a:cubicBezTo>
                <a:cubicBezTo>
                  <a:pt x="184739" y="219456"/>
                  <a:pt x="180604" y="221503"/>
                  <a:pt x="180604" y="225598"/>
                </a:cubicBezTo>
                <a:cubicBezTo>
                  <a:pt x="180604" y="229693"/>
                  <a:pt x="172334" y="227645"/>
                  <a:pt x="172334" y="231740"/>
                </a:cubicBezTo>
                <a:cubicBezTo>
                  <a:pt x="172334" y="235835"/>
                  <a:pt x="170267" y="237882"/>
                  <a:pt x="166132" y="237882"/>
                </a:cubicBezTo>
                <a:cubicBezTo>
                  <a:pt x="164064" y="235835"/>
                  <a:pt x="166132" y="231740"/>
                  <a:pt x="166132" y="229693"/>
                </a:cubicBezTo>
                <a:cubicBezTo>
                  <a:pt x="168199" y="225598"/>
                  <a:pt x="172334" y="221503"/>
                  <a:pt x="176469" y="221503"/>
                </a:cubicBezTo>
                <a:cubicBezTo>
                  <a:pt x="178536" y="217409"/>
                  <a:pt x="180604" y="215361"/>
                  <a:pt x="184739" y="213314"/>
                </a:cubicBezTo>
                <a:close/>
                <a:moveTo>
                  <a:pt x="803714" y="207006"/>
                </a:moveTo>
                <a:cubicBezTo>
                  <a:pt x="805761" y="211180"/>
                  <a:pt x="805761" y="213267"/>
                  <a:pt x="807808" y="217440"/>
                </a:cubicBezTo>
                <a:cubicBezTo>
                  <a:pt x="807808" y="219527"/>
                  <a:pt x="805761" y="219527"/>
                  <a:pt x="803714" y="221614"/>
                </a:cubicBezTo>
                <a:cubicBezTo>
                  <a:pt x="803714" y="221614"/>
                  <a:pt x="799619" y="221614"/>
                  <a:pt x="799619" y="219527"/>
                </a:cubicBezTo>
                <a:cubicBezTo>
                  <a:pt x="797572" y="217440"/>
                  <a:pt x="795524" y="215353"/>
                  <a:pt x="797572" y="213267"/>
                </a:cubicBezTo>
                <a:cubicBezTo>
                  <a:pt x="803714" y="207006"/>
                  <a:pt x="803714" y="207006"/>
                  <a:pt x="803714" y="207006"/>
                </a:cubicBezTo>
                <a:close/>
                <a:moveTo>
                  <a:pt x="125755" y="205788"/>
                </a:moveTo>
                <a:cubicBezTo>
                  <a:pt x="128062" y="205530"/>
                  <a:pt x="130112" y="206046"/>
                  <a:pt x="131138" y="207078"/>
                </a:cubicBezTo>
                <a:cubicBezTo>
                  <a:pt x="133188" y="209142"/>
                  <a:pt x="133188" y="211206"/>
                  <a:pt x="131138" y="215335"/>
                </a:cubicBezTo>
                <a:cubicBezTo>
                  <a:pt x="129087" y="215335"/>
                  <a:pt x="127036" y="215335"/>
                  <a:pt x="124986" y="215335"/>
                </a:cubicBezTo>
                <a:cubicBezTo>
                  <a:pt x="118834" y="217399"/>
                  <a:pt x="114733" y="221527"/>
                  <a:pt x="112682" y="227720"/>
                </a:cubicBezTo>
                <a:cubicBezTo>
                  <a:pt x="108581" y="231848"/>
                  <a:pt x="108581" y="240105"/>
                  <a:pt x="112682" y="246297"/>
                </a:cubicBezTo>
                <a:cubicBezTo>
                  <a:pt x="108581" y="248362"/>
                  <a:pt x="106530" y="252490"/>
                  <a:pt x="104480" y="250426"/>
                </a:cubicBezTo>
                <a:cubicBezTo>
                  <a:pt x="100379" y="248362"/>
                  <a:pt x="100379" y="246297"/>
                  <a:pt x="100379" y="242169"/>
                </a:cubicBezTo>
                <a:cubicBezTo>
                  <a:pt x="100379" y="240105"/>
                  <a:pt x="100379" y="235977"/>
                  <a:pt x="102429" y="235977"/>
                </a:cubicBezTo>
                <a:cubicBezTo>
                  <a:pt x="104480" y="231848"/>
                  <a:pt x="100379" y="231848"/>
                  <a:pt x="100379" y="229784"/>
                </a:cubicBezTo>
                <a:cubicBezTo>
                  <a:pt x="98328" y="223592"/>
                  <a:pt x="100379" y="217399"/>
                  <a:pt x="104480" y="213271"/>
                </a:cubicBezTo>
                <a:cubicBezTo>
                  <a:pt x="106530" y="211206"/>
                  <a:pt x="110632" y="211206"/>
                  <a:pt x="114733" y="211206"/>
                </a:cubicBezTo>
                <a:cubicBezTo>
                  <a:pt x="114733" y="211206"/>
                  <a:pt x="116783" y="213271"/>
                  <a:pt x="118834" y="213271"/>
                </a:cubicBezTo>
                <a:cubicBezTo>
                  <a:pt x="118834" y="211206"/>
                  <a:pt x="118834" y="211206"/>
                  <a:pt x="118834" y="209142"/>
                </a:cubicBezTo>
                <a:cubicBezTo>
                  <a:pt x="120885" y="207078"/>
                  <a:pt x="123448" y="206046"/>
                  <a:pt x="125755" y="205788"/>
                </a:cubicBezTo>
                <a:close/>
                <a:moveTo>
                  <a:pt x="815659" y="205526"/>
                </a:moveTo>
                <a:lnTo>
                  <a:pt x="815932" y="206340"/>
                </a:lnTo>
                <a:lnTo>
                  <a:pt x="817130" y="207309"/>
                </a:lnTo>
                <a:close/>
                <a:moveTo>
                  <a:pt x="843996" y="195967"/>
                </a:moveTo>
                <a:cubicBezTo>
                  <a:pt x="844494" y="196216"/>
                  <a:pt x="844992" y="196714"/>
                  <a:pt x="844992" y="196714"/>
                </a:cubicBezTo>
                <a:cubicBezTo>
                  <a:pt x="844992" y="196714"/>
                  <a:pt x="844992" y="196714"/>
                  <a:pt x="843000" y="196714"/>
                </a:cubicBezTo>
                <a:cubicBezTo>
                  <a:pt x="843000" y="195718"/>
                  <a:pt x="843498" y="195718"/>
                  <a:pt x="843996" y="195967"/>
                </a:cubicBezTo>
                <a:close/>
                <a:moveTo>
                  <a:pt x="242395" y="190738"/>
                </a:moveTo>
                <a:cubicBezTo>
                  <a:pt x="244449" y="192804"/>
                  <a:pt x="248558" y="192804"/>
                  <a:pt x="248558" y="196935"/>
                </a:cubicBezTo>
                <a:cubicBezTo>
                  <a:pt x="250612" y="196935"/>
                  <a:pt x="250612" y="194870"/>
                  <a:pt x="252666" y="194870"/>
                </a:cubicBezTo>
                <a:cubicBezTo>
                  <a:pt x="254721" y="192804"/>
                  <a:pt x="258829" y="192804"/>
                  <a:pt x="260883" y="194870"/>
                </a:cubicBezTo>
                <a:cubicBezTo>
                  <a:pt x="262938" y="196935"/>
                  <a:pt x="264992" y="196935"/>
                  <a:pt x="264992" y="201067"/>
                </a:cubicBezTo>
                <a:cubicBezTo>
                  <a:pt x="262938" y="203133"/>
                  <a:pt x="258829" y="207264"/>
                  <a:pt x="254721" y="209330"/>
                </a:cubicBezTo>
                <a:cubicBezTo>
                  <a:pt x="250612" y="203133"/>
                  <a:pt x="244449" y="201067"/>
                  <a:pt x="238287" y="203133"/>
                </a:cubicBezTo>
                <a:cubicBezTo>
                  <a:pt x="236232" y="203133"/>
                  <a:pt x="236232" y="203133"/>
                  <a:pt x="236232" y="203133"/>
                </a:cubicBezTo>
                <a:cubicBezTo>
                  <a:pt x="234178" y="201067"/>
                  <a:pt x="232124" y="196935"/>
                  <a:pt x="234178" y="194870"/>
                </a:cubicBezTo>
                <a:cubicBezTo>
                  <a:pt x="236232" y="192804"/>
                  <a:pt x="238287" y="190738"/>
                  <a:pt x="242395" y="190738"/>
                </a:cubicBezTo>
                <a:close/>
                <a:moveTo>
                  <a:pt x="155861" y="188485"/>
                </a:moveTo>
                <a:cubicBezTo>
                  <a:pt x="159984" y="187454"/>
                  <a:pt x="164621" y="187454"/>
                  <a:pt x="169001" y="188485"/>
                </a:cubicBezTo>
                <a:cubicBezTo>
                  <a:pt x="173381" y="189517"/>
                  <a:pt x="177503" y="191580"/>
                  <a:pt x="180595" y="194675"/>
                </a:cubicBezTo>
                <a:cubicBezTo>
                  <a:pt x="182656" y="198801"/>
                  <a:pt x="182656" y="202927"/>
                  <a:pt x="182656" y="207054"/>
                </a:cubicBezTo>
                <a:cubicBezTo>
                  <a:pt x="180595" y="209117"/>
                  <a:pt x="178534" y="211180"/>
                  <a:pt x="174412" y="211180"/>
                </a:cubicBezTo>
                <a:cubicBezTo>
                  <a:pt x="174412" y="211180"/>
                  <a:pt x="172351" y="207054"/>
                  <a:pt x="172351" y="209117"/>
                </a:cubicBezTo>
                <a:cubicBezTo>
                  <a:pt x="170289" y="211180"/>
                  <a:pt x="170289" y="213243"/>
                  <a:pt x="168228" y="215306"/>
                </a:cubicBezTo>
                <a:cubicBezTo>
                  <a:pt x="164106" y="217369"/>
                  <a:pt x="162045" y="215306"/>
                  <a:pt x="159984" y="213243"/>
                </a:cubicBezTo>
                <a:cubicBezTo>
                  <a:pt x="157923" y="211180"/>
                  <a:pt x="155861" y="207054"/>
                  <a:pt x="157923" y="204990"/>
                </a:cubicBezTo>
                <a:cubicBezTo>
                  <a:pt x="157923" y="202927"/>
                  <a:pt x="159984" y="200864"/>
                  <a:pt x="162045" y="200864"/>
                </a:cubicBezTo>
                <a:cubicBezTo>
                  <a:pt x="162045" y="200864"/>
                  <a:pt x="164106" y="200864"/>
                  <a:pt x="166167" y="198801"/>
                </a:cubicBezTo>
                <a:cubicBezTo>
                  <a:pt x="166167" y="196738"/>
                  <a:pt x="162045" y="196738"/>
                  <a:pt x="162045" y="196738"/>
                </a:cubicBezTo>
                <a:cubicBezTo>
                  <a:pt x="155861" y="196738"/>
                  <a:pt x="151739" y="196738"/>
                  <a:pt x="147616" y="200864"/>
                </a:cubicBezTo>
                <a:cubicBezTo>
                  <a:pt x="139372" y="211180"/>
                  <a:pt x="139372" y="223558"/>
                  <a:pt x="143494" y="235937"/>
                </a:cubicBezTo>
                <a:cubicBezTo>
                  <a:pt x="147616" y="242127"/>
                  <a:pt x="147616" y="242127"/>
                  <a:pt x="147616" y="242127"/>
                </a:cubicBezTo>
                <a:cubicBezTo>
                  <a:pt x="147616" y="242127"/>
                  <a:pt x="145555" y="244190"/>
                  <a:pt x="143494" y="244190"/>
                </a:cubicBezTo>
                <a:cubicBezTo>
                  <a:pt x="139372" y="242127"/>
                  <a:pt x="139372" y="235937"/>
                  <a:pt x="135249" y="231811"/>
                </a:cubicBezTo>
                <a:cubicBezTo>
                  <a:pt x="133188" y="223558"/>
                  <a:pt x="133188" y="213243"/>
                  <a:pt x="137310" y="204990"/>
                </a:cubicBezTo>
                <a:cubicBezTo>
                  <a:pt x="139372" y="196738"/>
                  <a:pt x="147616" y="190548"/>
                  <a:pt x="155861" y="188485"/>
                </a:cubicBezTo>
                <a:close/>
                <a:moveTo>
                  <a:pt x="139106" y="186246"/>
                </a:moveTo>
                <a:cubicBezTo>
                  <a:pt x="140907" y="187024"/>
                  <a:pt x="142451" y="188580"/>
                  <a:pt x="143480" y="190655"/>
                </a:cubicBezTo>
                <a:cubicBezTo>
                  <a:pt x="143480" y="192730"/>
                  <a:pt x="143480" y="192730"/>
                  <a:pt x="143480" y="192730"/>
                </a:cubicBezTo>
                <a:cubicBezTo>
                  <a:pt x="141422" y="192730"/>
                  <a:pt x="141422" y="188580"/>
                  <a:pt x="139363" y="188580"/>
                </a:cubicBezTo>
                <a:cubicBezTo>
                  <a:pt x="137305" y="186505"/>
                  <a:pt x="135246" y="186505"/>
                  <a:pt x="133188" y="186505"/>
                </a:cubicBezTo>
                <a:cubicBezTo>
                  <a:pt x="135246" y="185468"/>
                  <a:pt x="137305" y="185468"/>
                  <a:pt x="139106" y="186246"/>
                </a:cubicBezTo>
                <a:close/>
                <a:moveTo>
                  <a:pt x="240874" y="184902"/>
                </a:moveTo>
                <a:cubicBezTo>
                  <a:pt x="245313" y="184513"/>
                  <a:pt x="249172" y="187626"/>
                  <a:pt x="250716" y="190738"/>
                </a:cubicBezTo>
                <a:lnTo>
                  <a:pt x="264686" y="188726"/>
                </a:lnTo>
                <a:lnTo>
                  <a:pt x="265718" y="189461"/>
                </a:lnTo>
                <a:lnTo>
                  <a:pt x="271300" y="196963"/>
                </a:lnTo>
                <a:cubicBezTo>
                  <a:pt x="271300" y="199038"/>
                  <a:pt x="269241" y="199038"/>
                  <a:pt x="269241" y="199038"/>
                </a:cubicBezTo>
                <a:cubicBezTo>
                  <a:pt x="267183" y="194888"/>
                  <a:pt x="263066" y="192813"/>
                  <a:pt x="261008" y="190738"/>
                </a:cubicBezTo>
                <a:cubicBezTo>
                  <a:pt x="256891" y="190738"/>
                  <a:pt x="252774" y="190738"/>
                  <a:pt x="250716" y="192813"/>
                </a:cubicBezTo>
                <a:cubicBezTo>
                  <a:pt x="246599" y="188663"/>
                  <a:pt x="242482" y="186588"/>
                  <a:pt x="238366" y="188663"/>
                </a:cubicBezTo>
                <a:cubicBezTo>
                  <a:pt x="234249" y="190738"/>
                  <a:pt x="232190" y="190738"/>
                  <a:pt x="232190" y="192813"/>
                </a:cubicBezTo>
                <a:cubicBezTo>
                  <a:pt x="230132" y="192813"/>
                  <a:pt x="230132" y="192813"/>
                  <a:pt x="230132" y="190738"/>
                </a:cubicBezTo>
                <a:cubicBezTo>
                  <a:pt x="230132" y="188663"/>
                  <a:pt x="234249" y="186588"/>
                  <a:pt x="236307" y="186588"/>
                </a:cubicBezTo>
                <a:cubicBezTo>
                  <a:pt x="237851" y="185551"/>
                  <a:pt x="239395" y="185032"/>
                  <a:pt x="240874" y="184902"/>
                </a:cubicBezTo>
                <a:close/>
                <a:moveTo>
                  <a:pt x="784458" y="183976"/>
                </a:moveTo>
                <a:cubicBezTo>
                  <a:pt x="787298" y="183464"/>
                  <a:pt x="790397" y="183464"/>
                  <a:pt x="793496" y="184489"/>
                </a:cubicBezTo>
                <a:cubicBezTo>
                  <a:pt x="793496" y="188590"/>
                  <a:pt x="793496" y="190641"/>
                  <a:pt x="797627" y="192691"/>
                </a:cubicBezTo>
                <a:cubicBezTo>
                  <a:pt x="799693" y="194742"/>
                  <a:pt x="801759" y="194742"/>
                  <a:pt x="803824" y="194742"/>
                </a:cubicBezTo>
                <a:cubicBezTo>
                  <a:pt x="803824" y="200893"/>
                  <a:pt x="801759" y="207045"/>
                  <a:pt x="795561" y="211146"/>
                </a:cubicBezTo>
                <a:cubicBezTo>
                  <a:pt x="791430" y="213197"/>
                  <a:pt x="791430" y="213197"/>
                  <a:pt x="791430" y="213197"/>
                </a:cubicBezTo>
                <a:cubicBezTo>
                  <a:pt x="789364" y="215248"/>
                  <a:pt x="783167" y="209096"/>
                  <a:pt x="783167" y="215248"/>
                </a:cubicBezTo>
                <a:cubicBezTo>
                  <a:pt x="781101" y="217298"/>
                  <a:pt x="776970" y="217298"/>
                  <a:pt x="774904" y="217298"/>
                </a:cubicBezTo>
                <a:cubicBezTo>
                  <a:pt x="770772" y="217298"/>
                  <a:pt x="768707" y="213197"/>
                  <a:pt x="766641" y="211146"/>
                </a:cubicBezTo>
                <a:cubicBezTo>
                  <a:pt x="766641" y="207045"/>
                  <a:pt x="766641" y="204995"/>
                  <a:pt x="768707" y="202944"/>
                </a:cubicBezTo>
                <a:cubicBezTo>
                  <a:pt x="768707" y="200893"/>
                  <a:pt x="772838" y="200893"/>
                  <a:pt x="772838" y="198843"/>
                </a:cubicBezTo>
                <a:cubicBezTo>
                  <a:pt x="770772" y="194742"/>
                  <a:pt x="772838" y="190641"/>
                  <a:pt x="776970" y="186539"/>
                </a:cubicBezTo>
                <a:cubicBezTo>
                  <a:pt x="779035" y="185514"/>
                  <a:pt x="781618" y="184489"/>
                  <a:pt x="784458" y="183976"/>
                </a:cubicBezTo>
                <a:close/>
                <a:moveTo>
                  <a:pt x="724801" y="180255"/>
                </a:moveTo>
                <a:cubicBezTo>
                  <a:pt x="728138" y="179483"/>
                  <a:pt x="731732" y="179483"/>
                  <a:pt x="735839" y="180512"/>
                </a:cubicBezTo>
                <a:cubicBezTo>
                  <a:pt x="737892" y="182571"/>
                  <a:pt x="739946" y="182571"/>
                  <a:pt x="739946" y="186688"/>
                </a:cubicBezTo>
                <a:cubicBezTo>
                  <a:pt x="741999" y="188746"/>
                  <a:pt x="739946" y="190805"/>
                  <a:pt x="737892" y="190805"/>
                </a:cubicBezTo>
                <a:cubicBezTo>
                  <a:pt x="737892" y="190805"/>
                  <a:pt x="737892" y="190805"/>
                  <a:pt x="737892" y="192863"/>
                </a:cubicBezTo>
                <a:cubicBezTo>
                  <a:pt x="739946" y="194921"/>
                  <a:pt x="739946" y="196980"/>
                  <a:pt x="737892" y="201097"/>
                </a:cubicBezTo>
                <a:cubicBezTo>
                  <a:pt x="735839" y="203155"/>
                  <a:pt x="733785" y="203155"/>
                  <a:pt x="731732" y="203155"/>
                </a:cubicBezTo>
                <a:cubicBezTo>
                  <a:pt x="729678" y="203155"/>
                  <a:pt x="727625" y="201097"/>
                  <a:pt x="725571" y="199038"/>
                </a:cubicBezTo>
                <a:cubicBezTo>
                  <a:pt x="725571" y="196980"/>
                  <a:pt x="725571" y="192863"/>
                  <a:pt x="729678" y="192863"/>
                </a:cubicBezTo>
                <a:cubicBezTo>
                  <a:pt x="729678" y="190805"/>
                  <a:pt x="727625" y="190805"/>
                  <a:pt x="725571" y="190805"/>
                </a:cubicBezTo>
                <a:cubicBezTo>
                  <a:pt x="723518" y="190805"/>
                  <a:pt x="721464" y="194921"/>
                  <a:pt x="719411" y="196980"/>
                </a:cubicBezTo>
                <a:cubicBezTo>
                  <a:pt x="717357" y="203155"/>
                  <a:pt x="721464" y="211388"/>
                  <a:pt x="725571" y="215505"/>
                </a:cubicBezTo>
                <a:cubicBezTo>
                  <a:pt x="733785" y="223739"/>
                  <a:pt x="744053" y="221680"/>
                  <a:pt x="754320" y="219622"/>
                </a:cubicBezTo>
                <a:cubicBezTo>
                  <a:pt x="764587" y="211388"/>
                  <a:pt x="764587" y="211388"/>
                  <a:pt x="764587" y="211388"/>
                </a:cubicBezTo>
                <a:cubicBezTo>
                  <a:pt x="764587" y="213447"/>
                  <a:pt x="766641" y="213447"/>
                  <a:pt x="764587" y="215505"/>
                </a:cubicBezTo>
                <a:cubicBezTo>
                  <a:pt x="756373" y="221680"/>
                  <a:pt x="746106" y="229914"/>
                  <a:pt x="733785" y="225797"/>
                </a:cubicBezTo>
                <a:cubicBezTo>
                  <a:pt x="727625" y="223739"/>
                  <a:pt x="721464" y="221680"/>
                  <a:pt x="719411" y="217564"/>
                </a:cubicBezTo>
                <a:cubicBezTo>
                  <a:pt x="719411" y="215505"/>
                  <a:pt x="717357" y="213447"/>
                  <a:pt x="715304" y="213447"/>
                </a:cubicBezTo>
                <a:cubicBezTo>
                  <a:pt x="713250" y="211388"/>
                  <a:pt x="713250" y="209330"/>
                  <a:pt x="713250" y="207272"/>
                </a:cubicBezTo>
                <a:cubicBezTo>
                  <a:pt x="711197" y="199038"/>
                  <a:pt x="711197" y="190805"/>
                  <a:pt x="715304" y="184629"/>
                </a:cubicBezTo>
                <a:cubicBezTo>
                  <a:pt x="718384" y="182571"/>
                  <a:pt x="721464" y="181027"/>
                  <a:pt x="724801" y="180255"/>
                </a:cubicBezTo>
                <a:close/>
                <a:moveTo>
                  <a:pt x="276280" y="179326"/>
                </a:moveTo>
                <a:lnTo>
                  <a:pt x="281497" y="182438"/>
                </a:lnTo>
                <a:cubicBezTo>
                  <a:pt x="281497" y="186588"/>
                  <a:pt x="283584" y="188663"/>
                  <a:pt x="283584" y="190738"/>
                </a:cubicBezTo>
                <a:cubicBezTo>
                  <a:pt x="279410" y="188663"/>
                  <a:pt x="281497" y="186588"/>
                  <a:pt x="279410" y="182438"/>
                </a:cubicBezTo>
                <a:close/>
                <a:moveTo>
                  <a:pt x="201137" y="178196"/>
                </a:moveTo>
                <a:cubicBezTo>
                  <a:pt x="213458" y="176130"/>
                  <a:pt x="223726" y="186459"/>
                  <a:pt x="229886" y="196788"/>
                </a:cubicBezTo>
                <a:cubicBezTo>
                  <a:pt x="233993" y="205051"/>
                  <a:pt x="238100" y="221577"/>
                  <a:pt x="229886" y="229840"/>
                </a:cubicBezTo>
                <a:cubicBezTo>
                  <a:pt x="227833" y="231906"/>
                  <a:pt x="227833" y="229840"/>
                  <a:pt x="225779" y="229840"/>
                </a:cubicBezTo>
                <a:cubicBezTo>
                  <a:pt x="223726" y="227774"/>
                  <a:pt x="227833" y="225709"/>
                  <a:pt x="227833" y="223643"/>
                </a:cubicBezTo>
                <a:cubicBezTo>
                  <a:pt x="227833" y="211248"/>
                  <a:pt x="225779" y="196788"/>
                  <a:pt x="215512" y="190591"/>
                </a:cubicBezTo>
                <a:cubicBezTo>
                  <a:pt x="209351" y="188525"/>
                  <a:pt x="203191" y="186459"/>
                  <a:pt x="199084" y="188525"/>
                </a:cubicBezTo>
                <a:cubicBezTo>
                  <a:pt x="197031" y="190591"/>
                  <a:pt x="194977" y="190591"/>
                  <a:pt x="194977" y="192656"/>
                </a:cubicBezTo>
                <a:cubicBezTo>
                  <a:pt x="199084" y="194722"/>
                  <a:pt x="201137" y="190591"/>
                  <a:pt x="205244" y="192656"/>
                </a:cubicBezTo>
                <a:cubicBezTo>
                  <a:pt x="209351" y="192656"/>
                  <a:pt x="209351" y="196788"/>
                  <a:pt x="209351" y="198854"/>
                </a:cubicBezTo>
                <a:cubicBezTo>
                  <a:pt x="209351" y="202985"/>
                  <a:pt x="207298" y="207117"/>
                  <a:pt x="203191" y="207117"/>
                </a:cubicBezTo>
                <a:cubicBezTo>
                  <a:pt x="201137" y="209182"/>
                  <a:pt x="199084" y="209182"/>
                  <a:pt x="199084" y="207117"/>
                </a:cubicBezTo>
                <a:cubicBezTo>
                  <a:pt x="197031" y="207117"/>
                  <a:pt x="197031" y="205051"/>
                  <a:pt x="194977" y="202985"/>
                </a:cubicBezTo>
                <a:cubicBezTo>
                  <a:pt x="192924" y="205051"/>
                  <a:pt x="190870" y="207117"/>
                  <a:pt x="188817" y="205051"/>
                </a:cubicBezTo>
                <a:cubicBezTo>
                  <a:pt x="184710" y="200919"/>
                  <a:pt x="182656" y="194722"/>
                  <a:pt x="184710" y="190591"/>
                </a:cubicBezTo>
                <a:cubicBezTo>
                  <a:pt x="186763" y="184393"/>
                  <a:pt x="194977" y="180262"/>
                  <a:pt x="201137" y="178196"/>
                </a:cubicBezTo>
                <a:close/>
                <a:moveTo>
                  <a:pt x="273671" y="177770"/>
                </a:moveTo>
                <a:lnTo>
                  <a:pt x="275236" y="178288"/>
                </a:lnTo>
                <a:lnTo>
                  <a:pt x="276280" y="179326"/>
                </a:lnTo>
                <a:close/>
                <a:moveTo>
                  <a:pt x="270019" y="175435"/>
                </a:moveTo>
                <a:cubicBezTo>
                  <a:pt x="270541" y="175694"/>
                  <a:pt x="271062" y="176213"/>
                  <a:pt x="271062" y="176213"/>
                </a:cubicBezTo>
                <a:lnTo>
                  <a:pt x="273671" y="177770"/>
                </a:lnTo>
                <a:lnTo>
                  <a:pt x="269758" y="176473"/>
                </a:lnTo>
                <a:cubicBezTo>
                  <a:pt x="268976" y="176213"/>
                  <a:pt x="268976" y="176213"/>
                  <a:pt x="268976" y="176213"/>
                </a:cubicBezTo>
                <a:cubicBezTo>
                  <a:pt x="268976" y="175177"/>
                  <a:pt x="269497" y="175177"/>
                  <a:pt x="270019" y="175435"/>
                </a:cubicBezTo>
                <a:close/>
                <a:moveTo>
                  <a:pt x="768765" y="174221"/>
                </a:moveTo>
                <a:cubicBezTo>
                  <a:pt x="776999" y="172147"/>
                  <a:pt x="779058" y="180446"/>
                  <a:pt x="785233" y="180446"/>
                </a:cubicBezTo>
                <a:cubicBezTo>
                  <a:pt x="785233" y="182521"/>
                  <a:pt x="785233" y="182521"/>
                  <a:pt x="785233" y="182521"/>
                </a:cubicBezTo>
                <a:cubicBezTo>
                  <a:pt x="779058" y="182521"/>
                  <a:pt x="774941" y="188746"/>
                  <a:pt x="768765" y="184596"/>
                </a:cubicBezTo>
                <a:cubicBezTo>
                  <a:pt x="766707" y="184596"/>
                  <a:pt x="764649" y="182521"/>
                  <a:pt x="764649" y="180446"/>
                </a:cubicBezTo>
                <a:cubicBezTo>
                  <a:pt x="764649" y="178371"/>
                  <a:pt x="766707" y="176296"/>
                  <a:pt x="768765" y="174221"/>
                </a:cubicBezTo>
                <a:close/>
                <a:moveTo>
                  <a:pt x="180872" y="173938"/>
                </a:moveTo>
                <a:cubicBezTo>
                  <a:pt x="184233" y="174194"/>
                  <a:pt x="187853" y="175218"/>
                  <a:pt x="190956" y="176241"/>
                </a:cubicBezTo>
                <a:cubicBezTo>
                  <a:pt x="190956" y="178288"/>
                  <a:pt x="190956" y="178288"/>
                  <a:pt x="190956" y="178288"/>
                </a:cubicBezTo>
                <a:cubicBezTo>
                  <a:pt x="190956" y="178288"/>
                  <a:pt x="190956" y="180336"/>
                  <a:pt x="188888" y="180336"/>
                </a:cubicBezTo>
                <a:cubicBezTo>
                  <a:pt x="184750" y="178288"/>
                  <a:pt x="178544" y="176241"/>
                  <a:pt x="172339" y="178288"/>
                </a:cubicBezTo>
                <a:cubicBezTo>
                  <a:pt x="170270" y="180336"/>
                  <a:pt x="168202" y="182383"/>
                  <a:pt x="166133" y="184430"/>
                </a:cubicBezTo>
                <a:cubicBezTo>
                  <a:pt x="166133" y="184430"/>
                  <a:pt x="164064" y="184430"/>
                  <a:pt x="164064" y="184430"/>
                </a:cubicBezTo>
                <a:cubicBezTo>
                  <a:pt x="164064" y="180336"/>
                  <a:pt x="168202" y="178288"/>
                  <a:pt x="172339" y="176241"/>
                </a:cubicBezTo>
                <a:cubicBezTo>
                  <a:pt x="174407" y="174194"/>
                  <a:pt x="177510" y="173682"/>
                  <a:pt x="180872" y="173938"/>
                </a:cubicBezTo>
                <a:close/>
                <a:moveTo>
                  <a:pt x="260717" y="173392"/>
                </a:moveTo>
                <a:cubicBezTo>
                  <a:pt x="261008" y="173640"/>
                  <a:pt x="261008" y="174138"/>
                  <a:pt x="261008" y="174138"/>
                </a:cubicBezTo>
                <a:cubicBezTo>
                  <a:pt x="258684" y="174138"/>
                  <a:pt x="258684" y="174138"/>
                  <a:pt x="258684" y="174138"/>
                </a:cubicBezTo>
                <a:cubicBezTo>
                  <a:pt x="259846" y="173142"/>
                  <a:pt x="260427" y="173142"/>
                  <a:pt x="260717" y="173392"/>
                </a:cubicBezTo>
                <a:close/>
                <a:moveTo>
                  <a:pt x="710201" y="171425"/>
                </a:moveTo>
                <a:cubicBezTo>
                  <a:pt x="711197" y="171171"/>
                  <a:pt x="712193" y="171171"/>
                  <a:pt x="713189" y="172188"/>
                </a:cubicBezTo>
                <a:cubicBezTo>
                  <a:pt x="711197" y="174221"/>
                  <a:pt x="709205" y="176255"/>
                  <a:pt x="709205" y="178288"/>
                </a:cubicBezTo>
                <a:cubicBezTo>
                  <a:pt x="707213" y="180322"/>
                  <a:pt x="707213" y="182355"/>
                  <a:pt x="709205" y="182355"/>
                </a:cubicBezTo>
                <a:cubicBezTo>
                  <a:pt x="709205" y="184389"/>
                  <a:pt x="711197" y="184389"/>
                  <a:pt x="711197" y="186422"/>
                </a:cubicBezTo>
                <a:cubicBezTo>
                  <a:pt x="709205" y="186422"/>
                  <a:pt x="707213" y="184389"/>
                  <a:pt x="707213" y="182355"/>
                </a:cubicBezTo>
                <a:lnTo>
                  <a:pt x="707213" y="173143"/>
                </a:lnTo>
                <a:lnTo>
                  <a:pt x="708173" y="171943"/>
                </a:lnTo>
                <a:close/>
                <a:moveTo>
                  <a:pt x="659737" y="168163"/>
                </a:moveTo>
                <a:cubicBezTo>
                  <a:pt x="661812" y="168163"/>
                  <a:pt x="663887" y="168163"/>
                  <a:pt x="663887" y="168163"/>
                </a:cubicBezTo>
                <a:cubicBezTo>
                  <a:pt x="668037" y="170210"/>
                  <a:pt x="665962" y="174304"/>
                  <a:pt x="665962" y="176352"/>
                </a:cubicBezTo>
                <a:cubicBezTo>
                  <a:pt x="663887" y="178399"/>
                  <a:pt x="665962" y="180446"/>
                  <a:pt x="663887" y="180446"/>
                </a:cubicBezTo>
                <a:lnTo>
                  <a:pt x="661831" y="174359"/>
                </a:lnTo>
                <a:lnTo>
                  <a:pt x="661862" y="174233"/>
                </a:lnTo>
                <a:lnTo>
                  <a:pt x="661750" y="174120"/>
                </a:lnTo>
                <a:close/>
                <a:moveTo>
                  <a:pt x="629009" y="168163"/>
                </a:moveTo>
                <a:cubicBezTo>
                  <a:pt x="631075" y="168163"/>
                  <a:pt x="635206" y="170203"/>
                  <a:pt x="639338" y="172242"/>
                </a:cubicBezTo>
                <a:cubicBezTo>
                  <a:pt x="639338" y="174282"/>
                  <a:pt x="641404" y="178359"/>
                  <a:pt x="639338" y="180399"/>
                </a:cubicBezTo>
                <a:cubicBezTo>
                  <a:pt x="639338" y="180399"/>
                  <a:pt x="635206" y="182438"/>
                  <a:pt x="639338" y="184478"/>
                </a:cubicBezTo>
                <a:cubicBezTo>
                  <a:pt x="641404" y="186517"/>
                  <a:pt x="641404" y="186517"/>
                  <a:pt x="643469" y="188557"/>
                </a:cubicBezTo>
                <a:cubicBezTo>
                  <a:pt x="643469" y="190596"/>
                  <a:pt x="643469" y="192635"/>
                  <a:pt x="641404" y="194675"/>
                </a:cubicBezTo>
                <a:cubicBezTo>
                  <a:pt x="641404" y="196714"/>
                  <a:pt x="637272" y="196714"/>
                  <a:pt x="637272" y="196714"/>
                </a:cubicBezTo>
                <a:cubicBezTo>
                  <a:pt x="629009" y="190596"/>
                  <a:pt x="629009" y="190596"/>
                  <a:pt x="629009" y="190596"/>
                </a:cubicBezTo>
                <a:cubicBezTo>
                  <a:pt x="629009" y="188557"/>
                  <a:pt x="631075" y="186517"/>
                  <a:pt x="631075" y="184478"/>
                </a:cubicBezTo>
                <a:cubicBezTo>
                  <a:pt x="631075" y="180399"/>
                  <a:pt x="631075" y="176320"/>
                  <a:pt x="629009" y="174282"/>
                </a:cubicBezTo>
                <a:cubicBezTo>
                  <a:pt x="626943" y="172242"/>
                  <a:pt x="624877" y="170203"/>
                  <a:pt x="629009" y="168163"/>
                </a:cubicBezTo>
                <a:close/>
                <a:moveTo>
                  <a:pt x="246447" y="168163"/>
                </a:moveTo>
                <a:cubicBezTo>
                  <a:pt x="250550" y="168163"/>
                  <a:pt x="256704" y="170206"/>
                  <a:pt x="258755" y="174292"/>
                </a:cubicBezTo>
                <a:cubicBezTo>
                  <a:pt x="258755" y="176335"/>
                  <a:pt x="256704" y="178378"/>
                  <a:pt x="258755" y="178378"/>
                </a:cubicBezTo>
                <a:cubicBezTo>
                  <a:pt x="264909" y="174292"/>
                  <a:pt x="271063" y="178378"/>
                  <a:pt x="275165" y="182464"/>
                </a:cubicBezTo>
                <a:cubicBezTo>
                  <a:pt x="277216" y="184507"/>
                  <a:pt x="279268" y="188593"/>
                  <a:pt x="279268" y="190636"/>
                </a:cubicBezTo>
                <a:cubicBezTo>
                  <a:pt x="277216" y="192679"/>
                  <a:pt x="275165" y="194722"/>
                  <a:pt x="273114" y="194722"/>
                </a:cubicBezTo>
                <a:lnTo>
                  <a:pt x="265718" y="189461"/>
                </a:lnTo>
                <a:lnTo>
                  <a:pt x="265125" y="188663"/>
                </a:lnTo>
                <a:lnTo>
                  <a:pt x="264686" y="188726"/>
                </a:lnTo>
                <a:lnTo>
                  <a:pt x="258755" y="184507"/>
                </a:lnTo>
                <a:cubicBezTo>
                  <a:pt x="252601" y="186550"/>
                  <a:pt x="252601" y="186550"/>
                  <a:pt x="252601" y="186550"/>
                </a:cubicBezTo>
                <a:cubicBezTo>
                  <a:pt x="248498" y="182464"/>
                  <a:pt x="242345" y="182464"/>
                  <a:pt x="236191" y="182464"/>
                </a:cubicBezTo>
                <a:cubicBezTo>
                  <a:pt x="234140" y="182464"/>
                  <a:pt x="230037" y="186550"/>
                  <a:pt x="227986" y="188593"/>
                </a:cubicBezTo>
                <a:cubicBezTo>
                  <a:pt x="225935" y="188593"/>
                  <a:pt x="223883" y="184507"/>
                  <a:pt x="221832" y="184507"/>
                </a:cubicBezTo>
                <a:cubicBezTo>
                  <a:pt x="221832" y="180421"/>
                  <a:pt x="223883" y="180421"/>
                  <a:pt x="223883" y="178378"/>
                </a:cubicBezTo>
                <a:cubicBezTo>
                  <a:pt x="223883" y="176335"/>
                  <a:pt x="225935" y="174292"/>
                  <a:pt x="227986" y="174292"/>
                </a:cubicBezTo>
                <a:cubicBezTo>
                  <a:pt x="230037" y="172250"/>
                  <a:pt x="234140" y="174292"/>
                  <a:pt x="236191" y="176335"/>
                </a:cubicBezTo>
                <a:cubicBezTo>
                  <a:pt x="238242" y="176335"/>
                  <a:pt x="238242" y="176335"/>
                  <a:pt x="238242" y="176335"/>
                </a:cubicBezTo>
                <a:cubicBezTo>
                  <a:pt x="240293" y="174292"/>
                  <a:pt x="242345" y="168163"/>
                  <a:pt x="246447" y="168163"/>
                </a:cubicBezTo>
                <a:close/>
                <a:moveTo>
                  <a:pt x="213532" y="168163"/>
                </a:moveTo>
                <a:cubicBezTo>
                  <a:pt x="215635" y="168163"/>
                  <a:pt x="213532" y="172242"/>
                  <a:pt x="215635" y="172242"/>
                </a:cubicBezTo>
                <a:cubicBezTo>
                  <a:pt x="215635" y="174282"/>
                  <a:pt x="215635" y="176320"/>
                  <a:pt x="215635" y="176320"/>
                </a:cubicBezTo>
                <a:cubicBezTo>
                  <a:pt x="217737" y="178359"/>
                  <a:pt x="219840" y="178359"/>
                  <a:pt x="219840" y="182438"/>
                </a:cubicBezTo>
                <a:cubicBezTo>
                  <a:pt x="217737" y="180399"/>
                  <a:pt x="215635" y="178359"/>
                  <a:pt x="213532" y="178359"/>
                </a:cubicBezTo>
                <a:cubicBezTo>
                  <a:pt x="213532" y="174282"/>
                  <a:pt x="213532" y="172242"/>
                  <a:pt x="213532" y="168163"/>
                </a:cubicBezTo>
                <a:close/>
                <a:moveTo>
                  <a:pt x="633178" y="163846"/>
                </a:moveTo>
                <a:cubicBezTo>
                  <a:pt x="635211" y="163846"/>
                  <a:pt x="639278" y="163846"/>
                  <a:pt x="641312" y="165912"/>
                </a:cubicBezTo>
                <a:cubicBezTo>
                  <a:pt x="643345" y="167978"/>
                  <a:pt x="645379" y="170044"/>
                  <a:pt x="645379" y="172110"/>
                </a:cubicBezTo>
                <a:cubicBezTo>
                  <a:pt x="647412" y="176241"/>
                  <a:pt x="645379" y="180372"/>
                  <a:pt x="645379" y="182438"/>
                </a:cubicBezTo>
                <a:cubicBezTo>
                  <a:pt x="647412" y="182438"/>
                  <a:pt x="649446" y="186570"/>
                  <a:pt x="649446" y="188635"/>
                </a:cubicBezTo>
                <a:cubicBezTo>
                  <a:pt x="649446" y="192767"/>
                  <a:pt x="649446" y="196898"/>
                  <a:pt x="645379" y="201030"/>
                </a:cubicBezTo>
                <a:cubicBezTo>
                  <a:pt x="643345" y="201030"/>
                  <a:pt x="643345" y="201030"/>
                  <a:pt x="641312" y="198964"/>
                </a:cubicBezTo>
                <a:cubicBezTo>
                  <a:pt x="645379" y="194833"/>
                  <a:pt x="647412" y="190701"/>
                  <a:pt x="643345" y="184504"/>
                </a:cubicBezTo>
                <a:cubicBezTo>
                  <a:pt x="643345" y="184504"/>
                  <a:pt x="641312" y="184504"/>
                  <a:pt x="641312" y="182438"/>
                </a:cubicBezTo>
                <a:cubicBezTo>
                  <a:pt x="643345" y="178307"/>
                  <a:pt x="643345" y="174175"/>
                  <a:pt x="641312" y="172110"/>
                </a:cubicBezTo>
                <a:cubicBezTo>
                  <a:pt x="639278" y="167978"/>
                  <a:pt x="635211" y="167978"/>
                  <a:pt x="633178" y="165912"/>
                </a:cubicBezTo>
                <a:cubicBezTo>
                  <a:pt x="633178" y="165912"/>
                  <a:pt x="633178" y="165912"/>
                  <a:pt x="633178" y="163846"/>
                </a:cubicBezTo>
                <a:close/>
                <a:moveTo>
                  <a:pt x="764042" y="163428"/>
                </a:moveTo>
                <a:cubicBezTo>
                  <a:pt x="767586" y="163909"/>
                  <a:pt x="771416" y="166990"/>
                  <a:pt x="772949" y="170071"/>
                </a:cubicBezTo>
                <a:cubicBezTo>
                  <a:pt x="772949" y="172126"/>
                  <a:pt x="770906" y="172126"/>
                  <a:pt x="768863" y="172126"/>
                </a:cubicBezTo>
                <a:cubicBezTo>
                  <a:pt x="764776" y="174180"/>
                  <a:pt x="762733" y="176234"/>
                  <a:pt x="762733" y="178288"/>
                </a:cubicBezTo>
                <a:cubicBezTo>
                  <a:pt x="762733" y="182397"/>
                  <a:pt x="764776" y="184451"/>
                  <a:pt x="766820" y="186505"/>
                </a:cubicBezTo>
                <a:cubicBezTo>
                  <a:pt x="768863" y="186505"/>
                  <a:pt x="768863" y="188559"/>
                  <a:pt x="772949" y="188559"/>
                </a:cubicBezTo>
                <a:cubicBezTo>
                  <a:pt x="772949" y="190614"/>
                  <a:pt x="770906" y="192668"/>
                  <a:pt x="768863" y="192668"/>
                </a:cubicBezTo>
                <a:cubicBezTo>
                  <a:pt x="764776" y="194722"/>
                  <a:pt x="762733" y="194722"/>
                  <a:pt x="758647" y="192668"/>
                </a:cubicBezTo>
                <a:cubicBezTo>
                  <a:pt x="756604" y="192668"/>
                  <a:pt x="756604" y="188559"/>
                  <a:pt x="754561" y="186505"/>
                </a:cubicBezTo>
                <a:cubicBezTo>
                  <a:pt x="752518" y="186505"/>
                  <a:pt x="750475" y="184451"/>
                  <a:pt x="748432" y="184451"/>
                </a:cubicBezTo>
                <a:cubicBezTo>
                  <a:pt x="746389" y="182397"/>
                  <a:pt x="746389" y="180342"/>
                  <a:pt x="746389" y="178288"/>
                </a:cubicBezTo>
                <a:cubicBezTo>
                  <a:pt x="746389" y="176234"/>
                  <a:pt x="748432" y="174180"/>
                  <a:pt x="750475" y="172126"/>
                </a:cubicBezTo>
                <a:cubicBezTo>
                  <a:pt x="752518" y="170071"/>
                  <a:pt x="756604" y="174180"/>
                  <a:pt x="756604" y="170071"/>
                </a:cubicBezTo>
                <a:cubicBezTo>
                  <a:pt x="756604" y="168017"/>
                  <a:pt x="758647" y="165963"/>
                  <a:pt x="760690" y="163909"/>
                </a:cubicBezTo>
                <a:cubicBezTo>
                  <a:pt x="761712" y="163395"/>
                  <a:pt x="762861" y="163267"/>
                  <a:pt x="764042" y="163428"/>
                </a:cubicBezTo>
                <a:close/>
                <a:moveTo>
                  <a:pt x="447229" y="161901"/>
                </a:moveTo>
                <a:cubicBezTo>
                  <a:pt x="286211" y="161901"/>
                  <a:pt x="155681" y="292431"/>
                  <a:pt x="155681" y="453449"/>
                </a:cubicBezTo>
                <a:cubicBezTo>
                  <a:pt x="155681" y="614467"/>
                  <a:pt x="286211" y="744997"/>
                  <a:pt x="447229" y="744997"/>
                </a:cubicBezTo>
                <a:cubicBezTo>
                  <a:pt x="608247" y="744997"/>
                  <a:pt x="738777" y="614467"/>
                  <a:pt x="738777" y="453449"/>
                </a:cubicBezTo>
                <a:cubicBezTo>
                  <a:pt x="738777" y="292431"/>
                  <a:pt x="608247" y="161901"/>
                  <a:pt x="447229" y="161901"/>
                </a:cubicBezTo>
                <a:close/>
                <a:moveTo>
                  <a:pt x="174384" y="160374"/>
                </a:moveTo>
                <a:cubicBezTo>
                  <a:pt x="175930" y="160374"/>
                  <a:pt x="177476" y="160886"/>
                  <a:pt x="178506" y="161911"/>
                </a:cubicBezTo>
                <a:cubicBezTo>
                  <a:pt x="180568" y="163958"/>
                  <a:pt x="180568" y="166005"/>
                  <a:pt x="182629" y="166005"/>
                </a:cubicBezTo>
                <a:cubicBezTo>
                  <a:pt x="182629" y="166005"/>
                  <a:pt x="182629" y="163958"/>
                  <a:pt x="184690" y="163958"/>
                </a:cubicBezTo>
                <a:cubicBezTo>
                  <a:pt x="186751" y="161911"/>
                  <a:pt x="188812" y="163958"/>
                  <a:pt x="192934" y="163958"/>
                </a:cubicBezTo>
                <a:cubicBezTo>
                  <a:pt x="194996" y="166005"/>
                  <a:pt x="192934" y="170099"/>
                  <a:pt x="194996" y="170099"/>
                </a:cubicBezTo>
                <a:cubicBezTo>
                  <a:pt x="197057" y="170099"/>
                  <a:pt x="199118" y="170099"/>
                  <a:pt x="201179" y="172147"/>
                </a:cubicBezTo>
                <a:cubicBezTo>
                  <a:pt x="201179" y="172147"/>
                  <a:pt x="201179" y="174194"/>
                  <a:pt x="203240" y="174194"/>
                </a:cubicBezTo>
                <a:cubicBezTo>
                  <a:pt x="201179" y="176241"/>
                  <a:pt x="199118" y="174194"/>
                  <a:pt x="199118" y="176241"/>
                </a:cubicBezTo>
                <a:cubicBezTo>
                  <a:pt x="192934" y="178288"/>
                  <a:pt x="190873" y="172147"/>
                  <a:pt x="184690" y="172147"/>
                </a:cubicBezTo>
                <a:cubicBezTo>
                  <a:pt x="176445" y="170099"/>
                  <a:pt x="170262" y="172147"/>
                  <a:pt x="164078" y="178288"/>
                </a:cubicBezTo>
                <a:cubicBezTo>
                  <a:pt x="162017" y="182383"/>
                  <a:pt x="159956" y="184430"/>
                  <a:pt x="155834" y="184430"/>
                </a:cubicBezTo>
                <a:cubicBezTo>
                  <a:pt x="153772" y="184430"/>
                  <a:pt x="155834" y="182383"/>
                  <a:pt x="155834" y="182383"/>
                </a:cubicBezTo>
                <a:cubicBezTo>
                  <a:pt x="157895" y="180336"/>
                  <a:pt x="162017" y="180336"/>
                  <a:pt x="159956" y="178288"/>
                </a:cubicBezTo>
                <a:cubicBezTo>
                  <a:pt x="159956" y="176241"/>
                  <a:pt x="159956" y="174194"/>
                  <a:pt x="159956" y="172147"/>
                </a:cubicBezTo>
                <a:cubicBezTo>
                  <a:pt x="162017" y="172147"/>
                  <a:pt x="162017" y="168052"/>
                  <a:pt x="166139" y="168052"/>
                </a:cubicBezTo>
                <a:cubicBezTo>
                  <a:pt x="168201" y="168052"/>
                  <a:pt x="168201" y="163958"/>
                  <a:pt x="170262" y="161911"/>
                </a:cubicBezTo>
                <a:cubicBezTo>
                  <a:pt x="171292" y="160886"/>
                  <a:pt x="172838" y="160374"/>
                  <a:pt x="174384" y="160374"/>
                </a:cubicBezTo>
                <a:close/>
                <a:moveTo>
                  <a:pt x="703993" y="159415"/>
                </a:moveTo>
                <a:cubicBezTo>
                  <a:pt x="705022" y="158901"/>
                  <a:pt x="706051" y="158901"/>
                  <a:pt x="707080" y="159929"/>
                </a:cubicBezTo>
                <a:cubicBezTo>
                  <a:pt x="709139" y="161987"/>
                  <a:pt x="709139" y="166104"/>
                  <a:pt x="711197" y="168163"/>
                </a:cubicBezTo>
                <a:lnTo>
                  <a:pt x="708173" y="171943"/>
                </a:lnTo>
                <a:lnTo>
                  <a:pt x="707213" y="172188"/>
                </a:lnTo>
                <a:lnTo>
                  <a:pt x="707213" y="173143"/>
                </a:lnTo>
                <a:lnTo>
                  <a:pt x="702963" y="178454"/>
                </a:lnTo>
                <a:cubicBezTo>
                  <a:pt x="702963" y="182571"/>
                  <a:pt x="705022" y="184629"/>
                  <a:pt x="707080" y="186688"/>
                </a:cubicBezTo>
                <a:cubicBezTo>
                  <a:pt x="711197" y="188746"/>
                  <a:pt x="711197" y="188746"/>
                  <a:pt x="711197" y="188746"/>
                </a:cubicBezTo>
                <a:cubicBezTo>
                  <a:pt x="711197" y="192863"/>
                  <a:pt x="709139" y="194921"/>
                  <a:pt x="709139" y="199038"/>
                </a:cubicBezTo>
                <a:cubicBezTo>
                  <a:pt x="705022" y="199038"/>
                  <a:pt x="702963" y="196980"/>
                  <a:pt x="700905" y="196980"/>
                </a:cubicBezTo>
                <a:cubicBezTo>
                  <a:pt x="698847" y="194921"/>
                  <a:pt x="696788" y="192863"/>
                  <a:pt x="698847" y="190805"/>
                </a:cubicBezTo>
                <a:cubicBezTo>
                  <a:pt x="698847" y="188746"/>
                  <a:pt x="698847" y="186688"/>
                  <a:pt x="696788" y="184629"/>
                </a:cubicBezTo>
                <a:cubicBezTo>
                  <a:pt x="692672" y="184629"/>
                  <a:pt x="692672" y="180512"/>
                  <a:pt x="690613" y="178454"/>
                </a:cubicBezTo>
                <a:cubicBezTo>
                  <a:pt x="692672" y="174338"/>
                  <a:pt x="692672" y="172279"/>
                  <a:pt x="694730" y="170221"/>
                </a:cubicBezTo>
                <a:cubicBezTo>
                  <a:pt x="696788" y="170221"/>
                  <a:pt x="698847" y="170221"/>
                  <a:pt x="698847" y="168163"/>
                </a:cubicBezTo>
                <a:cubicBezTo>
                  <a:pt x="698847" y="166104"/>
                  <a:pt x="698847" y="161987"/>
                  <a:pt x="700905" y="161987"/>
                </a:cubicBezTo>
                <a:cubicBezTo>
                  <a:pt x="701934" y="160958"/>
                  <a:pt x="702963" y="159929"/>
                  <a:pt x="703993" y="159415"/>
                </a:cubicBezTo>
                <a:close/>
                <a:moveTo>
                  <a:pt x="447229" y="155446"/>
                </a:moveTo>
                <a:cubicBezTo>
                  <a:pt x="611812" y="155446"/>
                  <a:pt x="745232" y="288866"/>
                  <a:pt x="745232" y="453449"/>
                </a:cubicBezTo>
                <a:cubicBezTo>
                  <a:pt x="745232" y="618032"/>
                  <a:pt x="611812" y="751452"/>
                  <a:pt x="447229" y="751452"/>
                </a:cubicBezTo>
                <a:cubicBezTo>
                  <a:pt x="282646" y="751452"/>
                  <a:pt x="149226" y="618032"/>
                  <a:pt x="149226" y="453449"/>
                </a:cubicBezTo>
                <a:cubicBezTo>
                  <a:pt x="149226" y="288866"/>
                  <a:pt x="282646" y="155446"/>
                  <a:pt x="447229" y="155446"/>
                </a:cubicBezTo>
                <a:close/>
                <a:moveTo>
                  <a:pt x="192970" y="152265"/>
                </a:moveTo>
                <a:lnTo>
                  <a:pt x="195797" y="153153"/>
                </a:lnTo>
                <a:cubicBezTo>
                  <a:pt x="197082" y="154177"/>
                  <a:pt x="198110" y="155712"/>
                  <a:pt x="199138" y="157760"/>
                </a:cubicBezTo>
                <a:cubicBezTo>
                  <a:pt x="199138" y="157760"/>
                  <a:pt x="201195" y="159808"/>
                  <a:pt x="199138" y="159808"/>
                </a:cubicBezTo>
                <a:cubicBezTo>
                  <a:pt x="197082" y="159808"/>
                  <a:pt x="197082" y="157760"/>
                  <a:pt x="197082" y="155712"/>
                </a:cubicBezTo>
                <a:cubicBezTo>
                  <a:pt x="197082" y="155712"/>
                  <a:pt x="195026" y="153665"/>
                  <a:pt x="192970" y="153665"/>
                </a:cubicBezTo>
                <a:cubicBezTo>
                  <a:pt x="192970" y="153665"/>
                  <a:pt x="192970" y="153665"/>
                  <a:pt x="192970" y="153409"/>
                </a:cubicBezTo>
                <a:close/>
                <a:moveTo>
                  <a:pt x="190913" y="151618"/>
                </a:moveTo>
                <a:cubicBezTo>
                  <a:pt x="190913" y="151618"/>
                  <a:pt x="190913" y="151618"/>
                  <a:pt x="192970" y="151618"/>
                </a:cubicBezTo>
                <a:lnTo>
                  <a:pt x="192970" y="152265"/>
                </a:lnTo>
                <a:close/>
                <a:moveTo>
                  <a:pt x="650187" y="151100"/>
                </a:moveTo>
                <a:cubicBezTo>
                  <a:pt x="652599" y="151482"/>
                  <a:pt x="654143" y="154159"/>
                  <a:pt x="655687" y="155689"/>
                </a:cubicBezTo>
                <a:cubicBezTo>
                  <a:pt x="657745" y="157728"/>
                  <a:pt x="657745" y="161807"/>
                  <a:pt x="655687" y="163846"/>
                </a:cubicBezTo>
                <a:lnTo>
                  <a:pt x="653629" y="160787"/>
                </a:lnTo>
                <a:lnTo>
                  <a:pt x="653629" y="159779"/>
                </a:lnTo>
                <a:lnTo>
                  <a:pt x="652155" y="158596"/>
                </a:lnTo>
                <a:lnTo>
                  <a:pt x="647453" y="151610"/>
                </a:lnTo>
                <a:cubicBezTo>
                  <a:pt x="648482" y="151100"/>
                  <a:pt x="649383" y="150972"/>
                  <a:pt x="650187" y="151100"/>
                </a:cubicBezTo>
                <a:close/>
                <a:moveTo>
                  <a:pt x="176520" y="149570"/>
                </a:moveTo>
                <a:cubicBezTo>
                  <a:pt x="178576" y="149570"/>
                  <a:pt x="182688" y="151618"/>
                  <a:pt x="184745" y="153665"/>
                </a:cubicBezTo>
                <a:cubicBezTo>
                  <a:pt x="186801" y="153665"/>
                  <a:pt x="188857" y="155712"/>
                  <a:pt x="192970" y="153665"/>
                </a:cubicBezTo>
                <a:cubicBezTo>
                  <a:pt x="192970" y="155712"/>
                  <a:pt x="195026" y="155712"/>
                  <a:pt x="195026" y="157760"/>
                </a:cubicBezTo>
                <a:cubicBezTo>
                  <a:pt x="197082" y="159808"/>
                  <a:pt x="195026" y="161855"/>
                  <a:pt x="197082" y="163902"/>
                </a:cubicBezTo>
                <a:cubicBezTo>
                  <a:pt x="201195" y="161855"/>
                  <a:pt x="205307" y="161855"/>
                  <a:pt x="207363" y="163902"/>
                </a:cubicBezTo>
                <a:cubicBezTo>
                  <a:pt x="211476" y="167998"/>
                  <a:pt x="211476" y="167998"/>
                  <a:pt x="211476" y="167998"/>
                </a:cubicBezTo>
                <a:cubicBezTo>
                  <a:pt x="211476" y="172091"/>
                  <a:pt x="213532" y="174138"/>
                  <a:pt x="211476" y="176186"/>
                </a:cubicBezTo>
                <a:cubicBezTo>
                  <a:pt x="209420" y="176186"/>
                  <a:pt x="207363" y="176186"/>
                  <a:pt x="205307" y="176186"/>
                </a:cubicBezTo>
                <a:cubicBezTo>
                  <a:pt x="203251" y="172091"/>
                  <a:pt x="203251" y="167998"/>
                  <a:pt x="199138" y="167998"/>
                </a:cubicBezTo>
                <a:cubicBezTo>
                  <a:pt x="197082" y="165949"/>
                  <a:pt x="197082" y="165949"/>
                  <a:pt x="197082" y="165949"/>
                </a:cubicBezTo>
                <a:cubicBezTo>
                  <a:pt x="195026" y="163902"/>
                  <a:pt x="192970" y="161855"/>
                  <a:pt x="190913" y="161855"/>
                </a:cubicBezTo>
                <a:cubicBezTo>
                  <a:pt x="188857" y="159808"/>
                  <a:pt x="184745" y="159808"/>
                  <a:pt x="182688" y="161855"/>
                </a:cubicBezTo>
                <a:cubicBezTo>
                  <a:pt x="178576" y="159808"/>
                  <a:pt x="176520" y="155712"/>
                  <a:pt x="170351" y="157760"/>
                </a:cubicBezTo>
                <a:cubicBezTo>
                  <a:pt x="166238" y="161855"/>
                  <a:pt x="166238" y="161855"/>
                  <a:pt x="166238" y="161855"/>
                </a:cubicBezTo>
                <a:cubicBezTo>
                  <a:pt x="166238" y="167998"/>
                  <a:pt x="158013" y="165949"/>
                  <a:pt x="158013" y="172091"/>
                </a:cubicBezTo>
                <a:cubicBezTo>
                  <a:pt x="158013" y="176186"/>
                  <a:pt x="155957" y="178233"/>
                  <a:pt x="153901" y="180280"/>
                </a:cubicBezTo>
                <a:cubicBezTo>
                  <a:pt x="151845" y="182328"/>
                  <a:pt x="153901" y="186422"/>
                  <a:pt x="149789" y="186422"/>
                </a:cubicBezTo>
                <a:cubicBezTo>
                  <a:pt x="149789" y="184375"/>
                  <a:pt x="149789" y="182328"/>
                  <a:pt x="149789" y="180280"/>
                </a:cubicBezTo>
                <a:cubicBezTo>
                  <a:pt x="151845" y="176186"/>
                  <a:pt x="158013" y="178233"/>
                  <a:pt x="153901" y="174138"/>
                </a:cubicBezTo>
                <a:cubicBezTo>
                  <a:pt x="153901" y="170044"/>
                  <a:pt x="153901" y="167998"/>
                  <a:pt x="153901" y="165949"/>
                </a:cubicBezTo>
                <a:cubicBezTo>
                  <a:pt x="153901" y="163902"/>
                  <a:pt x="155957" y="161855"/>
                  <a:pt x="158013" y="159808"/>
                </a:cubicBezTo>
                <a:cubicBezTo>
                  <a:pt x="162126" y="159808"/>
                  <a:pt x="162126" y="159808"/>
                  <a:pt x="162126" y="159808"/>
                </a:cubicBezTo>
                <a:cubicBezTo>
                  <a:pt x="164182" y="157760"/>
                  <a:pt x="166238" y="153665"/>
                  <a:pt x="168295" y="151618"/>
                </a:cubicBezTo>
                <a:cubicBezTo>
                  <a:pt x="172407" y="151618"/>
                  <a:pt x="176520" y="151618"/>
                  <a:pt x="178576" y="153665"/>
                </a:cubicBezTo>
                <a:cubicBezTo>
                  <a:pt x="180632" y="155712"/>
                  <a:pt x="180632" y="157760"/>
                  <a:pt x="182688" y="157760"/>
                </a:cubicBezTo>
                <a:cubicBezTo>
                  <a:pt x="182688" y="155712"/>
                  <a:pt x="182688" y="155712"/>
                  <a:pt x="182688" y="153665"/>
                </a:cubicBezTo>
                <a:cubicBezTo>
                  <a:pt x="180632" y="151618"/>
                  <a:pt x="178576" y="151618"/>
                  <a:pt x="176520" y="149570"/>
                </a:cubicBezTo>
                <a:close/>
                <a:moveTo>
                  <a:pt x="570240" y="148091"/>
                </a:moveTo>
                <a:cubicBezTo>
                  <a:pt x="573323" y="148091"/>
                  <a:pt x="576406" y="148603"/>
                  <a:pt x="579489" y="149626"/>
                </a:cubicBezTo>
                <a:cubicBezTo>
                  <a:pt x="581544" y="151673"/>
                  <a:pt x="585654" y="153721"/>
                  <a:pt x="587710" y="155768"/>
                </a:cubicBezTo>
                <a:cubicBezTo>
                  <a:pt x="589765" y="159862"/>
                  <a:pt x="585654" y="163958"/>
                  <a:pt x="589765" y="163958"/>
                </a:cubicBezTo>
                <a:cubicBezTo>
                  <a:pt x="591820" y="163958"/>
                  <a:pt x="593875" y="163958"/>
                  <a:pt x="595931" y="166005"/>
                </a:cubicBezTo>
                <a:cubicBezTo>
                  <a:pt x="597986" y="168052"/>
                  <a:pt x="595931" y="170099"/>
                  <a:pt x="595931" y="170099"/>
                </a:cubicBezTo>
                <a:cubicBezTo>
                  <a:pt x="595931" y="172147"/>
                  <a:pt x="595931" y="172147"/>
                  <a:pt x="595931" y="172147"/>
                </a:cubicBezTo>
                <a:cubicBezTo>
                  <a:pt x="591820" y="170099"/>
                  <a:pt x="585654" y="168052"/>
                  <a:pt x="581544" y="163958"/>
                </a:cubicBezTo>
                <a:cubicBezTo>
                  <a:pt x="577433" y="159862"/>
                  <a:pt x="571268" y="161911"/>
                  <a:pt x="567158" y="159862"/>
                </a:cubicBezTo>
                <a:cubicBezTo>
                  <a:pt x="569213" y="157815"/>
                  <a:pt x="579489" y="159862"/>
                  <a:pt x="577433" y="153721"/>
                </a:cubicBezTo>
                <a:cubicBezTo>
                  <a:pt x="575378" y="149626"/>
                  <a:pt x="573323" y="151673"/>
                  <a:pt x="571268" y="151673"/>
                </a:cubicBezTo>
                <a:cubicBezTo>
                  <a:pt x="565102" y="151673"/>
                  <a:pt x="560992" y="155768"/>
                  <a:pt x="556881" y="155768"/>
                </a:cubicBezTo>
                <a:cubicBezTo>
                  <a:pt x="556881" y="155768"/>
                  <a:pt x="554826" y="155768"/>
                  <a:pt x="554826" y="153721"/>
                </a:cubicBezTo>
                <a:cubicBezTo>
                  <a:pt x="554826" y="151673"/>
                  <a:pt x="558937" y="151673"/>
                  <a:pt x="560992" y="149626"/>
                </a:cubicBezTo>
                <a:cubicBezTo>
                  <a:pt x="564075" y="148603"/>
                  <a:pt x="567158" y="148091"/>
                  <a:pt x="570240" y="148091"/>
                </a:cubicBezTo>
                <a:close/>
                <a:moveTo>
                  <a:pt x="707038" y="143263"/>
                </a:moveTo>
                <a:cubicBezTo>
                  <a:pt x="709088" y="143263"/>
                  <a:pt x="709088" y="143263"/>
                  <a:pt x="711139" y="145320"/>
                </a:cubicBezTo>
                <a:cubicBezTo>
                  <a:pt x="709088" y="149437"/>
                  <a:pt x="709088" y="151496"/>
                  <a:pt x="709088" y="155613"/>
                </a:cubicBezTo>
                <a:cubicBezTo>
                  <a:pt x="704987" y="157671"/>
                  <a:pt x="702936" y="155613"/>
                  <a:pt x="700886" y="157671"/>
                </a:cubicBezTo>
                <a:cubicBezTo>
                  <a:pt x="696785" y="159730"/>
                  <a:pt x="696785" y="163846"/>
                  <a:pt x="696785" y="167963"/>
                </a:cubicBezTo>
                <a:cubicBezTo>
                  <a:pt x="692683" y="170022"/>
                  <a:pt x="688582" y="172080"/>
                  <a:pt x="688582" y="176197"/>
                </a:cubicBezTo>
                <a:cubicBezTo>
                  <a:pt x="688582" y="182372"/>
                  <a:pt x="690633" y="184430"/>
                  <a:pt x="694734" y="186489"/>
                </a:cubicBezTo>
                <a:cubicBezTo>
                  <a:pt x="694734" y="190605"/>
                  <a:pt x="696785" y="194722"/>
                  <a:pt x="698835" y="198839"/>
                </a:cubicBezTo>
                <a:cubicBezTo>
                  <a:pt x="700886" y="200897"/>
                  <a:pt x="704987" y="200897"/>
                  <a:pt x="709088" y="200897"/>
                </a:cubicBezTo>
                <a:cubicBezTo>
                  <a:pt x="711139" y="202956"/>
                  <a:pt x="709088" y="207073"/>
                  <a:pt x="711139" y="209131"/>
                </a:cubicBezTo>
                <a:cubicBezTo>
                  <a:pt x="711139" y="211189"/>
                  <a:pt x="713189" y="211189"/>
                  <a:pt x="711139" y="213248"/>
                </a:cubicBezTo>
                <a:cubicBezTo>
                  <a:pt x="707038" y="215306"/>
                  <a:pt x="704987" y="213248"/>
                  <a:pt x="700886" y="211189"/>
                </a:cubicBezTo>
                <a:cubicBezTo>
                  <a:pt x="700886" y="209131"/>
                  <a:pt x="700886" y="207073"/>
                  <a:pt x="698835" y="205014"/>
                </a:cubicBezTo>
                <a:cubicBezTo>
                  <a:pt x="696785" y="207073"/>
                  <a:pt x="692683" y="205014"/>
                  <a:pt x="690633" y="202956"/>
                </a:cubicBezTo>
                <a:cubicBezTo>
                  <a:pt x="688582" y="200897"/>
                  <a:pt x="686532" y="198839"/>
                  <a:pt x="686532" y="196781"/>
                </a:cubicBezTo>
                <a:cubicBezTo>
                  <a:pt x="688582" y="194722"/>
                  <a:pt x="688582" y="192664"/>
                  <a:pt x="688582" y="190605"/>
                </a:cubicBezTo>
                <a:cubicBezTo>
                  <a:pt x="686532" y="190605"/>
                  <a:pt x="682431" y="188547"/>
                  <a:pt x="682431" y="186489"/>
                </a:cubicBezTo>
                <a:cubicBezTo>
                  <a:pt x="682431" y="184430"/>
                  <a:pt x="682431" y="182372"/>
                  <a:pt x="680380" y="182372"/>
                </a:cubicBezTo>
                <a:cubicBezTo>
                  <a:pt x="680380" y="178255"/>
                  <a:pt x="678329" y="176197"/>
                  <a:pt x="680380" y="174138"/>
                </a:cubicBezTo>
                <a:cubicBezTo>
                  <a:pt x="680380" y="170022"/>
                  <a:pt x="684481" y="167963"/>
                  <a:pt x="686532" y="165905"/>
                </a:cubicBezTo>
                <a:cubicBezTo>
                  <a:pt x="684481" y="161789"/>
                  <a:pt x="684481" y="157671"/>
                  <a:pt x="688582" y="155613"/>
                </a:cubicBezTo>
                <a:cubicBezTo>
                  <a:pt x="688582" y="153555"/>
                  <a:pt x="692683" y="153555"/>
                  <a:pt x="692683" y="151496"/>
                </a:cubicBezTo>
                <a:cubicBezTo>
                  <a:pt x="694734" y="151496"/>
                  <a:pt x="694734" y="151496"/>
                  <a:pt x="694734" y="151496"/>
                </a:cubicBezTo>
                <a:cubicBezTo>
                  <a:pt x="694734" y="153555"/>
                  <a:pt x="694734" y="153555"/>
                  <a:pt x="694734" y="153555"/>
                </a:cubicBezTo>
                <a:cubicBezTo>
                  <a:pt x="696785" y="153555"/>
                  <a:pt x="696785" y="151496"/>
                  <a:pt x="696785" y="151496"/>
                </a:cubicBezTo>
                <a:cubicBezTo>
                  <a:pt x="698835" y="147379"/>
                  <a:pt x="702936" y="143263"/>
                  <a:pt x="707038" y="143263"/>
                </a:cubicBezTo>
                <a:close/>
                <a:moveTo>
                  <a:pt x="643337" y="143263"/>
                </a:moveTo>
                <a:cubicBezTo>
                  <a:pt x="643337" y="145327"/>
                  <a:pt x="643337" y="145327"/>
                  <a:pt x="643337" y="145327"/>
                </a:cubicBezTo>
                <a:cubicBezTo>
                  <a:pt x="641278" y="147391"/>
                  <a:pt x="643337" y="149457"/>
                  <a:pt x="643337" y="151521"/>
                </a:cubicBezTo>
                <a:lnTo>
                  <a:pt x="652155" y="158596"/>
                </a:lnTo>
                <a:lnTo>
                  <a:pt x="653629" y="160787"/>
                </a:lnTo>
                <a:lnTo>
                  <a:pt x="653629" y="165973"/>
                </a:lnTo>
                <a:lnTo>
                  <a:pt x="661750" y="174120"/>
                </a:lnTo>
                <a:lnTo>
                  <a:pt x="661831" y="174359"/>
                </a:lnTo>
                <a:lnTo>
                  <a:pt x="659804" y="182490"/>
                </a:lnTo>
                <a:cubicBezTo>
                  <a:pt x="659804" y="186619"/>
                  <a:pt x="663921" y="188684"/>
                  <a:pt x="665979" y="190748"/>
                </a:cubicBezTo>
                <a:cubicBezTo>
                  <a:pt x="668037" y="194878"/>
                  <a:pt x="665979" y="199007"/>
                  <a:pt x="663921" y="201072"/>
                </a:cubicBezTo>
                <a:lnTo>
                  <a:pt x="663921" y="196942"/>
                </a:lnTo>
                <a:cubicBezTo>
                  <a:pt x="663921" y="192813"/>
                  <a:pt x="663921" y="192813"/>
                  <a:pt x="663921" y="192813"/>
                </a:cubicBezTo>
                <a:cubicBezTo>
                  <a:pt x="657746" y="184555"/>
                  <a:pt x="657746" y="184555"/>
                  <a:pt x="657746" y="184555"/>
                </a:cubicBezTo>
                <a:cubicBezTo>
                  <a:pt x="657746" y="184555"/>
                  <a:pt x="655687" y="186619"/>
                  <a:pt x="655687" y="186619"/>
                </a:cubicBezTo>
                <a:cubicBezTo>
                  <a:pt x="657746" y="188684"/>
                  <a:pt x="661862" y="188684"/>
                  <a:pt x="661862" y="192813"/>
                </a:cubicBezTo>
                <a:cubicBezTo>
                  <a:pt x="661862" y="196942"/>
                  <a:pt x="661862" y="203136"/>
                  <a:pt x="657746" y="207266"/>
                </a:cubicBezTo>
                <a:cubicBezTo>
                  <a:pt x="655687" y="207266"/>
                  <a:pt x="653629" y="209330"/>
                  <a:pt x="653629" y="207266"/>
                </a:cubicBezTo>
                <a:cubicBezTo>
                  <a:pt x="651570" y="205201"/>
                  <a:pt x="647454" y="205201"/>
                  <a:pt x="647454" y="203136"/>
                </a:cubicBezTo>
                <a:cubicBezTo>
                  <a:pt x="651570" y="196942"/>
                  <a:pt x="653629" y="190748"/>
                  <a:pt x="651570" y="184555"/>
                </a:cubicBezTo>
                <a:cubicBezTo>
                  <a:pt x="649512" y="182490"/>
                  <a:pt x="647454" y="182490"/>
                  <a:pt x="649512" y="178361"/>
                </a:cubicBezTo>
                <a:cubicBezTo>
                  <a:pt x="649512" y="174233"/>
                  <a:pt x="647454" y="170103"/>
                  <a:pt x="645395" y="165973"/>
                </a:cubicBezTo>
                <a:cubicBezTo>
                  <a:pt x="643337" y="163909"/>
                  <a:pt x="639220" y="161845"/>
                  <a:pt x="637162" y="161845"/>
                </a:cubicBezTo>
                <a:cubicBezTo>
                  <a:pt x="637162" y="159779"/>
                  <a:pt x="637162" y="159779"/>
                  <a:pt x="637162" y="159779"/>
                </a:cubicBezTo>
                <a:cubicBezTo>
                  <a:pt x="639220" y="155651"/>
                  <a:pt x="641278" y="153585"/>
                  <a:pt x="641278" y="149457"/>
                </a:cubicBezTo>
                <a:cubicBezTo>
                  <a:pt x="641278" y="147391"/>
                  <a:pt x="641278" y="143263"/>
                  <a:pt x="643337" y="143263"/>
                </a:cubicBezTo>
                <a:close/>
                <a:moveTo>
                  <a:pt x="302134" y="138780"/>
                </a:moveTo>
                <a:cubicBezTo>
                  <a:pt x="302425" y="138282"/>
                  <a:pt x="303006" y="138282"/>
                  <a:pt x="304168" y="139279"/>
                </a:cubicBezTo>
                <a:cubicBezTo>
                  <a:pt x="304168" y="139279"/>
                  <a:pt x="301844" y="139279"/>
                  <a:pt x="301844" y="141270"/>
                </a:cubicBezTo>
                <a:cubicBezTo>
                  <a:pt x="301844" y="140275"/>
                  <a:pt x="301844" y="139279"/>
                  <a:pt x="302134" y="138780"/>
                </a:cubicBezTo>
                <a:close/>
                <a:moveTo>
                  <a:pt x="575576" y="134962"/>
                </a:moveTo>
                <a:cubicBezTo>
                  <a:pt x="577623" y="134962"/>
                  <a:pt x="579671" y="134962"/>
                  <a:pt x="581718" y="139168"/>
                </a:cubicBezTo>
                <a:cubicBezTo>
                  <a:pt x="581718" y="141270"/>
                  <a:pt x="579671" y="143373"/>
                  <a:pt x="579671" y="143373"/>
                </a:cubicBezTo>
                <a:cubicBezTo>
                  <a:pt x="577623" y="147578"/>
                  <a:pt x="573529" y="143373"/>
                  <a:pt x="569434" y="145476"/>
                </a:cubicBezTo>
                <a:cubicBezTo>
                  <a:pt x="571481" y="141270"/>
                  <a:pt x="573529" y="139168"/>
                  <a:pt x="575576" y="134962"/>
                </a:cubicBezTo>
                <a:close/>
                <a:moveTo>
                  <a:pt x="508872" y="130536"/>
                </a:moveTo>
                <a:cubicBezTo>
                  <a:pt x="511184" y="130019"/>
                  <a:pt x="513753" y="130019"/>
                  <a:pt x="515808" y="131053"/>
                </a:cubicBezTo>
                <a:cubicBezTo>
                  <a:pt x="521974" y="133118"/>
                  <a:pt x="526085" y="139316"/>
                  <a:pt x="532250" y="143447"/>
                </a:cubicBezTo>
                <a:cubicBezTo>
                  <a:pt x="532250" y="145512"/>
                  <a:pt x="530195" y="147578"/>
                  <a:pt x="530195" y="147578"/>
                </a:cubicBezTo>
                <a:cubicBezTo>
                  <a:pt x="526085" y="147578"/>
                  <a:pt x="528140" y="145512"/>
                  <a:pt x="528140" y="143447"/>
                </a:cubicBezTo>
                <a:cubicBezTo>
                  <a:pt x="524029" y="139316"/>
                  <a:pt x="519919" y="135184"/>
                  <a:pt x="513753" y="135184"/>
                </a:cubicBezTo>
                <a:cubicBezTo>
                  <a:pt x="511698" y="135184"/>
                  <a:pt x="511698" y="135184"/>
                  <a:pt x="509643" y="137250"/>
                </a:cubicBezTo>
                <a:cubicBezTo>
                  <a:pt x="509643" y="139316"/>
                  <a:pt x="511698" y="141382"/>
                  <a:pt x="513753" y="141382"/>
                </a:cubicBezTo>
                <a:cubicBezTo>
                  <a:pt x="513753" y="141382"/>
                  <a:pt x="515808" y="141382"/>
                  <a:pt x="515808" y="143447"/>
                </a:cubicBezTo>
                <a:cubicBezTo>
                  <a:pt x="511698" y="141382"/>
                  <a:pt x="505532" y="139316"/>
                  <a:pt x="501422" y="141382"/>
                </a:cubicBezTo>
                <a:cubicBezTo>
                  <a:pt x="497311" y="141382"/>
                  <a:pt x="493201" y="141382"/>
                  <a:pt x="489090" y="141382"/>
                </a:cubicBezTo>
                <a:cubicBezTo>
                  <a:pt x="489090" y="139316"/>
                  <a:pt x="489090" y="137250"/>
                  <a:pt x="491146" y="135184"/>
                </a:cubicBezTo>
                <a:cubicBezTo>
                  <a:pt x="495256" y="135184"/>
                  <a:pt x="497311" y="135184"/>
                  <a:pt x="499367" y="137250"/>
                </a:cubicBezTo>
                <a:cubicBezTo>
                  <a:pt x="501422" y="137250"/>
                  <a:pt x="501422" y="133118"/>
                  <a:pt x="503477" y="133118"/>
                </a:cubicBezTo>
                <a:cubicBezTo>
                  <a:pt x="504505" y="132085"/>
                  <a:pt x="506560" y="131053"/>
                  <a:pt x="508872" y="130536"/>
                </a:cubicBezTo>
                <a:close/>
                <a:moveTo>
                  <a:pt x="250583" y="123976"/>
                </a:moveTo>
                <a:cubicBezTo>
                  <a:pt x="252127" y="124235"/>
                  <a:pt x="253671" y="124754"/>
                  <a:pt x="254700" y="124754"/>
                </a:cubicBezTo>
                <a:cubicBezTo>
                  <a:pt x="256758" y="124754"/>
                  <a:pt x="256758" y="124754"/>
                  <a:pt x="256758" y="124754"/>
                </a:cubicBezTo>
                <a:cubicBezTo>
                  <a:pt x="254700" y="128904"/>
                  <a:pt x="256758" y="130978"/>
                  <a:pt x="258816" y="133054"/>
                </a:cubicBezTo>
                <a:cubicBezTo>
                  <a:pt x="262933" y="135128"/>
                  <a:pt x="269108" y="137203"/>
                  <a:pt x="273225" y="135128"/>
                </a:cubicBezTo>
                <a:cubicBezTo>
                  <a:pt x="275284" y="135128"/>
                  <a:pt x="275284" y="130978"/>
                  <a:pt x="277342" y="133054"/>
                </a:cubicBezTo>
                <a:cubicBezTo>
                  <a:pt x="279400" y="135128"/>
                  <a:pt x="285576" y="135128"/>
                  <a:pt x="283517" y="139279"/>
                </a:cubicBezTo>
                <a:cubicBezTo>
                  <a:pt x="281459" y="143429"/>
                  <a:pt x="279400" y="145503"/>
                  <a:pt x="275284" y="145503"/>
                </a:cubicBezTo>
                <a:cubicBezTo>
                  <a:pt x="273225" y="145503"/>
                  <a:pt x="271167" y="143429"/>
                  <a:pt x="269108" y="141353"/>
                </a:cubicBezTo>
                <a:cubicBezTo>
                  <a:pt x="267050" y="141353"/>
                  <a:pt x="264992" y="147578"/>
                  <a:pt x="262933" y="147578"/>
                </a:cubicBezTo>
                <a:cubicBezTo>
                  <a:pt x="258816" y="147578"/>
                  <a:pt x="254700" y="143429"/>
                  <a:pt x="254700" y="141353"/>
                </a:cubicBezTo>
                <a:cubicBezTo>
                  <a:pt x="252641" y="139279"/>
                  <a:pt x="256758" y="137203"/>
                  <a:pt x="252641" y="135128"/>
                </a:cubicBezTo>
                <a:cubicBezTo>
                  <a:pt x="250583" y="135128"/>
                  <a:pt x="246466" y="135128"/>
                  <a:pt x="246466" y="130978"/>
                </a:cubicBezTo>
                <a:cubicBezTo>
                  <a:pt x="244408" y="128904"/>
                  <a:pt x="244408" y="126828"/>
                  <a:pt x="246466" y="124754"/>
                </a:cubicBezTo>
                <a:cubicBezTo>
                  <a:pt x="247495" y="123716"/>
                  <a:pt x="249039" y="123716"/>
                  <a:pt x="250583" y="123976"/>
                </a:cubicBezTo>
                <a:close/>
                <a:moveTo>
                  <a:pt x="577535" y="122678"/>
                </a:moveTo>
                <a:cubicBezTo>
                  <a:pt x="579593" y="124747"/>
                  <a:pt x="581651" y="124747"/>
                  <a:pt x="581651" y="126816"/>
                </a:cubicBezTo>
                <a:cubicBezTo>
                  <a:pt x="581651" y="128884"/>
                  <a:pt x="581651" y="130953"/>
                  <a:pt x="583710" y="130953"/>
                </a:cubicBezTo>
                <a:cubicBezTo>
                  <a:pt x="587827" y="128884"/>
                  <a:pt x="589885" y="128884"/>
                  <a:pt x="591943" y="130953"/>
                </a:cubicBezTo>
                <a:cubicBezTo>
                  <a:pt x="594002" y="133022"/>
                  <a:pt x="594002" y="135090"/>
                  <a:pt x="594002" y="135090"/>
                </a:cubicBezTo>
                <a:cubicBezTo>
                  <a:pt x="591943" y="139228"/>
                  <a:pt x="589885" y="137159"/>
                  <a:pt x="587827" y="139228"/>
                </a:cubicBezTo>
                <a:cubicBezTo>
                  <a:pt x="589885" y="141297"/>
                  <a:pt x="591943" y="143365"/>
                  <a:pt x="589885" y="147503"/>
                </a:cubicBezTo>
                <a:cubicBezTo>
                  <a:pt x="589885" y="147503"/>
                  <a:pt x="587827" y="149570"/>
                  <a:pt x="585768" y="149570"/>
                </a:cubicBezTo>
                <a:cubicBezTo>
                  <a:pt x="583710" y="149570"/>
                  <a:pt x="583710" y="147503"/>
                  <a:pt x="581651" y="147503"/>
                </a:cubicBezTo>
                <a:cubicBezTo>
                  <a:pt x="581651" y="145434"/>
                  <a:pt x="583710" y="141297"/>
                  <a:pt x="583710" y="137159"/>
                </a:cubicBezTo>
                <a:cubicBezTo>
                  <a:pt x="581651" y="135090"/>
                  <a:pt x="579593" y="133022"/>
                  <a:pt x="575476" y="130953"/>
                </a:cubicBezTo>
                <a:cubicBezTo>
                  <a:pt x="575476" y="128884"/>
                  <a:pt x="573418" y="124747"/>
                  <a:pt x="577535" y="122678"/>
                </a:cubicBezTo>
                <a:close/>
                <a:moveTo>
                  <a:pt x="258767" y="122678"/>
                </a:moveTo>
                <a:cubicBezTo>
                  <a:pt x="260842" y="124737"/>
                  <a:pt x="260842" y="126796"/>
                  <a:pt x="260842" y="128854"/>
                </a:cubicBezTo>
                <a:cubicBezTo>
                  <a:pt x="262917" y="130912"/>
                  <a:pt x="264992" y="130912"/>
                  <a:pt x="267067" y="130912"/>
                </a:cubicBezTo>
                <a:cubicBezTo>
                  <a:pt x="269142" y="130912"/>
                  <a:pt x="271217" y="128854"/>
                  <a:pt x="273292" y="128854"/>
                </a:cubicBezTo>
                <a:cubicBezTo>
                  <a:pt x="273292" y="130912"/>
                  <a:pt x="271217" y="132971"/>
                  <a:pt x="271217" y="132971"/>
                </a:cubicBezTo>
                <a:cubicBezTo>
                  <a:pt x="267067" y="132971"/>
                  <a:pt x="260842" y="132971"/>
                  <a:pt x="258767" y="128854"/>
                </a:cubicBezTo>
                <a:cubicBezTo>
                  <a:pt x="258767" y="126796"/>
                  <a:pt x="256692" y="124737"/>
                  <a:pt x="258767" y="122678"/>
                </a:cubicBezTo>
                <a:close/>
                <a:moveTo>
                  <a:pt x="622795" y="120686"/>
                </a:moveTo>
                <a:cubicBezTo>
                  <a:pt x="628998" y="120686"/>
                  <a:pt x="635200" y="122740"/>
                  <a:pt x="637267" y="128900"/>
                </a:cubicBezTo>
                <a:cubicBezTo>
                  <a:pt x="643470" y="137114"/>
                  <a:pt x="639335" y="147382"/>
                  <a:pt x="635200" y="155596"/>
                </a:cubicBezTo>
                <a:cubicBezTo>
                  <a:pt x="633132" y="159703"/>
                  <a:pt x="631065" y="163810"/>
                  <a:pt x="626930" y="165863"/>
                </a:cubicBezTo>
                <a:cubicBezTo>
                  <a:pt x="620728" y="174077"/>
                  <a:pt x="610390" y="176130"/>
                  <a:pt x="600053" y="174077"/>
                </a:cubicBezTo>
                <a:cubicBezTo>
                  <a:pt x="597986" y="174077"/>
                  <a:pt x="597986" y="172023"/>
                  <a:pt x="600053" y="169971"/>
                </a:cubicBezTo>
                <a:cubicBezTo>
                  <a:pt x="602121" y="169971"/>
                  <a:pt x="606256" y="169971"/>
                  <a:pt x="610390" y="167917"/>
                </a:cubicBezTo>
                <a:cubicBezTo>
                  <a:pt x="620728" y="165863"/>
                  <a:pt x="628998" y="155596"/>
                  <a:pt x="631065" y="145328"/>
                </a:cubicBezTo>
                <a:cubicBezTo>
                  <a:pt x="633132" y="141221"/>
                  <a:pt x="631065" y="137114"/>
                  <a:pt x="628998" y="133007"/>
                </a:cubicBezTo>
                <a:cubicBezTo>
                  <a:pt x="626930" y="133007"/>
                  <a:pt x="626930" y="130954"/>
                  <a:pt x="624863" y="130954"/>
                </a:cubicBezTo>
                <a:cubicBezTo>
                  <a:pt x="622795" y="133007"/>
                  <a:pt x="626930" y="133007"/>
                  <a:pt x="626930" y="135061"/>
                </a:cubicBezTo>
                <a:cubicBezTo>
                  <a:pt x="628998" y="137114"/>
                  <a:pt x="626930" y="141221"/>
                  <a:pt x="626930" y="143275"/>
                </a:cubicBezTo>
                <a:cubicBezTo>
                  <a:pt x="624863" y="145328"/>
                  <a:pt x="620728" y="147382"/>
                  <a:pt x="616593" y="147382"/>
                </a:cubicBezTo>
                <a:cubicBezTo>
                  <a:pt x="614525" y="147382"/>
                  <a:pt x="612458" y="145328"/>
                  <a:pt x="610390" y="143275"/>
                </a:cubicBezTo>
                <a:cubicBezTo>
                  <a:pt x="610390" y="139168"/>
                  <a:pt x="614525" y="139168"/>
                  <a:pt x="612458" y="135061"/>
                </a:cubicBezTo>
                <a:cubicBezTo>
                  <a:pt x="610390" y="135061"/>
                  <a:pt x="608323" y="130954"/>
                  <a:pt x="610390" y="128900"/>
                </a:cubicBezTo>
                <a:cubicBezTo>
                  <a:pt x="612458" y="122740"/>
                  <a:pt x="616593" y="120686"/>
                  <a:pt x="622795" y="120686"/>
                </a:cubicBezTo>
                <a:close/>
                <a:moveTo>
                  <a:pt x="522124" y="120686"/>
                </a:moveTo>
                <a:cubicBezTo>
                  <a:pt x="528266" y="120686"/>
                  <a:pt x="522124" y="128875"/>
                  <a:pt x="524172" y="132971"/>
                </a:cubicBezTo>
                <a:cubicBezTo>
                  <a:pt x="522124" y="128875"/>
                  <a:pt x="515982" y="128875"/>
                  <a:pt x="515982" y="124781"/>
                </a:cubicBezTo>
                <a:cubicBezTo>
                  <a:pt x="518030" y="122735"/>
                  <a:pt x="520077" y="120686"/>
                  <a:pt x="522124" y="120686"/>
                </a:cubicBezTo>
                <a:close/>
                <a:moveTo>
                  <a:pt x="456112" y="118695"/>
                </a:moveTo>
                <a:cubicBezTo>
                  <a:pt x="458159" y="120754"/>
                  <a:pt x="458159" y="120754"/>
                  <a:pt x="460207" y="122811"/>
                </a:cubicBezTo>
                <a:cubicBezTo>
                  <a:pt x="460207" y="126928"/>
                  <a:pt x="456112" y="126928"/>
                  <a:pt x="454064" y="131045"/>
                </a:cubicBezTo>
                <a:cubicBezTo>
                  <a:pt x="452017" y="133103"/>
                  <a:pt x="449970" y="135162"/>
                  <a:pt x="449970" y="139279"/>
                </a:cubicBezTo>
                <a:cubicBezTo>
                  <a:pt x="445875" y="139279"/>
                  <a:pt x="441781" y="139279"/>
                  <a:pt x="437686" y="139279"/>
                </a:cubicBezTo>
                <a:cubicBezTo>
                  <a:pt x="437686" y="139279"/>
                  <a:pt x="435639" y="137220"/>
                  <a:pt x="437686" y="137220"/>
                </a:cubicBezTo>
                <a:cubicBezTo>
                  <a:pt x="437686" y="133103"/>
                  <a:pt x="439733" y="131045"/>
                  <a:pt x="441781" y="128987"/>
                </a:cubicBezTo>
                <a:cubicBezTo>
                  <a:pt x="443828" y="128987"/>
                  <a:pt x="445875" y="128987"/>
                  <a:pt x="445875" y="126928"/>
                </a:cubicBezTo>
                <a:cubicBezTo>
                  <a:pt x="445875" y="124869"/>
                  <a:pt x="447922" y="122811"/>
                  <a:pt x="449970" y="120754"/>
                </a:cubicBezTo>
                <a:cubicBezTo>
                  <a:pt x="452017" y="118695"/>
                  <a:pt x="454064" y="118695"/>
                  <a:pt x="456112" y="118695"/>
                </a:cubicBezTo>
                <a:close/>
                <a:moveTo>
                  <a:pt x="234176" y="118695"/>
                </a:moveTo>
                <a:cubicBezTo>
                  <a:pt x="238281" y="118695"/>
                  <a:pt x="240333" y="120754"/>
                  <a:pt x="242386" y="122811"/>
                </a:cubicBezTo>
                <a:cubicBezTo>
                  <a:pt x="244438" y="124869"/>
                  <a:pt x="242386" y="126928"/>
                  <a:pt x="242386" y="126928"/>
                </a:cubicBezTo>
                <a:cubicBezTo>
                  <a:pt x="242386" y="131045"/>
                  <a:pt x="244438" y="135162"/>
                  <a:pt x="248543" y="137220"/>
                </a:cubicBezTo>
                <a:cubicBezTo>
                  <a:pt x="246490" y="137220"/>
                  <a:pt x="246490" y="137220"/>
                  <a:pt x="246490" y="137220"/>
                </a:cubicBezTo>
                <a:cubicBezTo>
                  <a:pt x="248543" y="137220"/>
                  <a:pt x="250595" y="137220"/>
                  <a:pt x="250595" y="139279"/>
                </a:cubicBezTo>
                <a:cubicBezTo>
                  <a:pt x="250595" y="143395"/>
                  <a:pt x="252647" y="145454"/>
                  <a:pt x="256752" y="147513"/>
                </a:cubicBezTo>
                <a:cubicBezTo>
                  <a:pt x="258805" y="149570"/>
                  <a:pt x="260857" y="149570"/>
                  <a:pt x="264962" y="149570"/>
                </a:cubicBezTo>
                <a:cubicBezTo>
                  <a:pt x="267014" y="147513"/>
                  <a:pt x="269066" y="143395"/>
                  <a:pt x="271119" y="147513"/>
                </a:cubicBezTo>
                <a:cubicBezTo>
                  <a:pt x="275223" y="147513"/>
                  <a:pt x="279328" y="147513"/>
                  <a:pt x="283433" y="145454"/>
                </a:cubicBezTo>
                <a:cubicBezTo>
                  <a:pt x="287537" y="143395"/>
                  <a:pt x="287537" y="135162"/>
                  <a:pt x="291642" y="139279"/>
                </a:cubicBezTo>
                <a:cubicBezTo>
                  <a:pt x="293695" y="141336"/>
                  <a:pt x="297799" y="139279"/>
                  <a:pt x="299852" y="139279"/>
                </a:cubicBezTo>
                <a:cubicBezTo>
                  <a:pt x="299852" y="141336"/>
                  <a:pt x="299852" y="141336"/>
                  <a:pt x="297799" y="143395"/>
                </a:cubicBezTo>
                <a:cubicBezTo>
                  <a:pt x="295747" y="145454"/>
                  <a:pt x="291642" y="145454"/>
                  <a:pt x="289590" y="147513"/>
                </a:cubicBezTo>
                <a:lnTo>
                  <a:pt x="289590" y="149570"/>
                </a:lnTo>
                <a:cubicBezTo>
                  <a:pt x="287537" y="153687"/>
                  <a:pt x="283433" y="157805"/>
                  <a:pt x="277276" y="157805"/>
                </a:cubicBezTo>
                <a:cubicBezTo>
                  <a:pt x="275223" y="155746"/>
                  <a:pt x="273171" y="153687"/>
                  <a:pt x="271119" y="155746"/>
                </a:cubicBezTo>
                <a:cubicBezTo>
                  <a:pt x="267014" y="157805"/>
                  <a:pt x="264962" y="159862"/>
                  <a:pt x="260857" y="159862"/>
                </a:cubicBezTo>
                <a:cubicBezTo>
                  <a:pt x="256752" y="159862"/>
                  <a:pt x="254700" y="157805"/>
                  <a:pt x="252647" y="155746"/>
                </a:cubicBezTo>
                <a:cubicBezTo>
                  <a:pt x="250595" y="153687"/>
                  <a:pt x="248543" y="149570"/>
                  <a:pt x="246490" y="147513"/>
                </a:cubicBezTo>
                <a:cubicBezTo>
                  <a:pt x="244438" y="149570"/>
                  <a:pt x="242386" y="147513"/>
                  <a:pt x="242386" y="147513"/>
                </a:cubicBezTo>
                <a:cubicBezTo>
                  <a:pt x="238281" y="147513"/>
                  <a:pt x="236229" y="143395"/>
                  <a:pt x="236229" y="141336"/>
                </a:cubicBezTo>
                <a:cubicBezTo>
                  <a:pt x="234176" y="137220"/>
                  <a:pt x="240333" y="135162"/>
                  <a:pt x="238281" y="131045"/>
                </a:cubicBezTo>
                <a:cubicBezTo>
                  <a:pt x="236229" y="128987"/>
                  <a:pt x="232124" y="126928"/>
                  <a:pt x="232124" y="122811"/>
                </a:cubicBezTo>
                <a:cubicBezTo>
                  <a:pt x="232124" y="122811"/>
                  <a:pt x="232124" y="118695"/>
                  <a:pt x="234176" y="118695"/>
                </a:cubicBezTo>
                <a:close/>
                <a:moveTo>
                  <a:pt x="360258" y="117473"/>
                </a:moveTo>
                <a:cubicBezTo>
                  <a:pt x="362055" y="117731"/>
                  <a:pt x="363595" y="118758"/>
                  <a:pt x="363595" y="120813"/>
                </a:cubicBezTo>
                <a:cubicBezTo>
                  <a:pt x="363595" y="124923"/>
                  <a:pt x="363595" y="129034"/>
                  <a:pt x="359488" y="129034"/>
                </a:cubicBezTo>
                <a:cubicBezTo>
                  <a:pt x="359488" y="131090"/>
                  <a:pt x="361542" y="133144"/>
                  <a:pt x="361542" y="135201"/>
                </a:cubicBezTo>
                <a:cubicBezTo>
                  <a:pt x="363595" y="137255"/>
                  <a:pt x="361542" y="139311"/>
                  <a:pt x="361542" y="141365"/>
                </a:cubicBezTo>
                <a:cubicBezTo>
                  <a:pt x="361542" y="145476"/>
                  <a:pt x="351274" y="141365"/>
                  <a:pt x="355381" y="147531"/>
                </a:cubicBezTo>
                <a:cubicBezTo>
                  <a:pt x="355381" y="149586"/>
                  <a:pt x="355381" y="151641"/>
                  <a:pt x="353328" y="153697"/>
                </a:cubicBezTo>
                <a:cubicBezTo>
                  <a:pt x="353328" y="151641"/>
                  <a:pt x="353328" y="147531"/>
                  <a:pt x="353328" y="145476"/>
                </a:cubicBezTo>
                <a:cubicBezTo>
                  <a:pt x="351274" y="145476"/>
                  <a:pt x="353328" y="149586"/>
                  <a:pt x="351274" y="149586"/>
                </a:cubicBezTo>
                <a:cubicBezTo>
                  <a:pt x="351274" y="153697"/>
                  <a:pt x="347167" y="157808"/>
                  <a:pt x="341007" y="159862"/>
                </a:cubicBezTo>
                <a:cubicBezTo>
                  <a:pt x="338954" y="157808"/>
                  <a:pt x="334847" y="157808"/>
                  <a:pt x="332793" y="153697"/>
                </a:cubicBezTo>
                <a:cubicBezTo>
                  <a:pt x="332793" y="151641"/>
                  <a:pt x="330740" y="151641"/>
                  <a:pt x="330740" y="153697"/>
                </a:cubicBezTo>
                <a:cubicBezTo>
                  <a:pt x="328686" y="155752"/>
                  <a:pt x="326633" y="155752"/>
                  <a:pt x="324579" y="155752"/>
                </a:cubicBezTo>
                <a:cubicBezTo>
                  <a:pt x="322526" y="153697"/>
                  <a:pt x="322526" y="153697"/>
                  <a:pt x="320472" y="153697"/>
                </a:cubicBezTo>
                <a:cubicBezTo>
                  <a:pt x="318419" y="151641"/>
                  <a:pt x="320472" y="147531"/>
                  <a:pt x="318419" y="145476"/>
                </a:cubicBezTo>
                <a:cubicBezTo>
                  <a:pt x="316365" y="145476"/>
                  <a:pt x="314312" y="147531"/>
                  <a:pt x="312258" y="145476"/>
                </a:cubicBezTo>
                <a:cubicBezTo>
                  <a:pt x="310205" y="143420"/>
                  <a:pt x="308151" y="141365"/>
                  <a:pt x="308151" y="137255"/>
                </a:cubicBezTo>
                <a:cubicBezTo>
                  <a:pt x="308151" y="135201"/>
                  <a:pt x="310205" y="133144"/>
                  <a:pt x="312258" y="133144"/>
                </a:cubicBezTo>
                <a:cubicBezTo>
                  <a:pt x="314312" y="135201"/>
                  <a:pt x="314312" y="137255"/>
                  <a:pt x="316365" y="137255"/>
                </a:cubicBezTo>
                <a:cubicBezTo>
                  <a:pt x="320472" y="137255"/>
                  <a:pt x="320472" y="143420"/>
                  <a:pt x="324579" y="143420"/>
                </a:cubicBezTo>
                <a:cubicBezTo>
                  <a:pt x="328686" y="145476"/>
                  <a:pt x="330740" y="141365"/>
                  <a:pt x="332793" y="145476"/>
                </a:cubicBezTo>
                <a:cubicBezTo>
                  <a:pt x="336900" y="147531"/>
                  <a:pt x="341007" y="145476"/>
                  <a:pt x="343060" y="143420"/>
                </a:cubicBezTo>
                <a:cubicBezTo>
                  <a:pt x="345114" y="143420"/>
                  <a:pt x="345114" y="141365"/>
                  <a:pt x="345114" y="139311"/>
                </a:cubicBezTo>
                <a:cubicBezTo>
                  <a:pt x="349221" y="137255"/>
                  <a:pt x="351274" y="133144"/>
                  <a:pt x="351274" y="129034"/>
                </a:cubicBezTo>
                <a:cubicBezTo>
                  <a:pt x="353328" y="126979"/>
                  <a:pt x="351274" y="126979"/>
                  <a:pt x="351274" y="124923"/>
                </a:cubicBezTo>
                <a:cubicBezTo>
                  <a:pt x="355381" y="122869"/>
                  <a:pt x="353328" y="118758"/>
                  <a:pt x="355381" y="118758"/>
                </a:cubicBezTo>
                <a:cubicBezTo>
                  <a:pt x="356408" y="117731"/>
                  <a:pt x="358461" y="117216"/>
                  <a:pt x="360258" y="117473"/>
                </a:cubicBezTo>
                <a:close/>
                <a:moveTo>
                  <a:pt x="347217" y="117214"/>
                </a:moveTo>
                <a:cubicBezTo>
                  <a:pt x="348752" y="117214"/>
                  <a:pt x="350288" y="117724"/>
                  <a:pt x="351311" y="118746"/>
                </a:cubicBezTo>
                <a:cubicBezTo>
                  <a:pt x="351311" y="120788"/>
                  <a:pt x="351311" y="122832"/>
                  <a:pt x="349264" y="122832"/>
                </a:cubicBezTo>
                <a:cubicBezTo>
                  <a:pt x="347217" y="122832"/>
                  <a:pt x="347217" y="124875"/>
                  <a:pt x="347217" y="124875"/>
                </a:cubicBezTo>
                <a:cubicBezTo>
                  <a:pt x="347217" y="126918"/>
                  <a:pt x="349264" y="126918"/>
                  <a:pt x="349264" y="128961"/>
                </a:cubicBezTo>
                <a:cubicBezTo>
                  <a:pt x="349264" y="131004"/>
                  <a:pt x="347217" y="133047"/>
                  <a:pt x="347217" y="135090"/>
                </a:cubicBezTo>
                <a:cubicBezTo>
                  <a:pt x="345169" y="135090"/>
                  <a:pt x="343122" y="135090"/>
                  <a:pt x="343122" y="137133"/>
                </a:cubicBezTo>
                <a:cubicBezTo>
                  <a:pt x="343122" y="139177"/>
                  <a:pt x="343122" y="141219"/>
                  <a:pt x="341075" y="141219"/>
                </a:cubicBezTo>
                <a:cubicBezTo>
                  <a:pt x="339027" y="143263"/>
                  <a:pt x="336980" y="143263"/>
                  <a:pt x="334933" y="143263"/>
                </a:cubicBezTo>
                <a:cubicBezTo>
                  <a:pt x="332885" y="141219"/>
                  <a:pt x="332885" y="137133"/>
                  <a:pt x="330838" y="139177"/>
                </a:cubicBezTo>
                <a:cubicBezTo>
                  <a:pt x="328791" y="141219"/>
                  <a:pt x="328791" y="141219"/>
                  <a:pt x="326743" y="141219"/>
                </a:cubicBezTo>
                <a:cubicBezTo>
                  <a:pt x="324696" y="141219"/>
                  <a:pt x="322649" y="139177"/>
                  <a:pt x="322649" y="137133"/>
                </a:cubicBezTo>
                <a:cubicBezTo>
                  <a:pt x="322649" y="137133"/>
                  <a:pt x="324696" y="133047"/>
                  <a:pt x="322649" y="133047"/>
                </a:cubicBezTo>
                <a:cubicBezTo>
                  <a:pt x="320602" y="133047"/>
                  <a:pt x="318554" y="135090"/>
                  <a:pt x="316507" y="135090"/>
                </a:cubicBezTo>
                <a:cubicBezTo>
                  <a:pt x="314459" y="133047"/>
                  <a:pt x="314459" y="131004"/>
                  <a:pt x="314459" y="131004"/>
                </a:cubicBezTo>
                <a:cubicBezTo>
                  <a:pt x="316507" y="128961"/>
                  <a:pt x="318554" y="124875"/>
                  <a:pt x="320602" y="126918"/>
                </a:cubicBezTo>
                <a:cubicBezTo>
                  <a:pt x="324696" y="128961"/>
                  <a:pt x="330838" y="128961"/>
                  <a:pt x="334933" y="126918"/>
                </a:cubicBezTo>
                <a:cubicBezTo>
                  <a:pt x="339027" y="124875"/>
                  <a:pt x="341075" y="120788"/>
                  <a:pt x="343122" y="118746"/>
                </a:cubicBezTo>
                <a:cubicBezTo>
                  <a:pt x="344146" y="117724"/>
                  <a:pt x="345681" y="117214"/>
                  <a:pt x="347217" y="117214"/>
                </a:cubicBezTo>
                <a:close/>
                <a:moveTo>
                  <a:pt x="585835" y="116702"/>
                </a:moveTo>
                <a:cubicBezTo>
                  <a:pt x="589951" y="120819"/>
                  <a:pt x="589951" y="120819"/>
                  <a:pt x="589951" y="120819"/>
                </a:cubicBezTo>
                <a:cubicBezTo>
                  <a:pt x="592010" y="120819"/>
                  <a:pt x="589951" y="124936"/>
                  <a:pt x="592010" y="124936"/>
                </a:cubicBezTo>
                <a:cubicBezTo>
                  <a:pt x="596127" y="124936"/>
                  <a:pt x="598185" y="124936"/>
                  <a:pt x="600244" y="129053"/>
                </a:cubicBezTo>
                <a:cubicBezTo>
                  <a:pt x="602302" y="131112"/>
                  <a:pt x="602302" y="135228"/>
                  <a:pt x="602302" y="137286"/>
                </a:cubicBezTo>
                <a:cubicBezTo>
                  <a:pt x="600244" y="141404"/>
                  <a:pt x="598185" y="139345"/>
                  <a:pt x="596127" y="143461"/>
                </a:cubicBezTo>
                <a:cubicBezTo>
                  <a:pt x="598185" y="145520"/>
                  <a:pt x="598185" y="147578"/>
                  <a:pt x="598185" y="151695"/>
                </a:cubicBezTo>
                <a:cubicBezTo>
                  <a:pt x="596127" y="153753"/>
                  <a:pt x="594068" y="155812"/>
                  <a:pt x="592010" y="155812"/>
                </a:cubicBezTo>
                <a:cubicBezTo>
                  <a:pt x="589951" y="157871"/>
                  <a:pt x="589951" y="153753"/>
                  <a:pt x="587893" y="151695"/>
                </a:cubicBezTo>
                <a:cubicBezTo>
                  <a:pt x="589951" y="149637"/>
                  <a:pt x="592010" y="149637"/>
                  <a:pt x="594068" y="145520"/>
                </a:cubicBezTo>
                <a:cubicBezTo>
                  <a:pt x="592010" y="143461"/>
                  <a:pt x="594068" y="139345"/>
                  <a:pt x="596127" y="137286"/>
                </a:cubicBezTo>
                <a:cubicBezTo>
                  <a:pt x="596127" y="135228"/>
                  <a:pt x="596127" y="131112"/>
                  <a:pt x="594068" y="129053"/>
                </a:cubicBezTo>
                <a:cubicBezTo>
                  <a:pt x="592010" y="126994"/>
                  <a:pt x="587893" y="126994"/>
                  <a:pt x="585835" y="126994"/>
                </a:cubicBezTo>
                <a:cubicBezTo>
                  <a:pt x="583776" y="122878"/>
                  <a:pt x="579659" y="122878"/>
                  <a:pt x="575543" y="120819"/>
                </a:cubicBezTo>
                <a:cubicBezTo>
                  <a:pt x="575543" y="122878"/>
                  <a:pt x="573484" y="120819"/>
                  <a:pt x="571426" y="118761"/>
                </a:cubicBezTo>
                <a:cubicBezTo>
                  <a:pt x="575543" y="116702"/>
                  <a:pt x="581718" y="116702"/>
                  <a:pt x="585835" y="116702"/>
                </a:cubicBezTo>
                <a:close/>
                <a:moveTo>
                  <a:pt x="340148" y="115628"/>
                </a:moveTo>
                <a:cubicBezTo>
                  <a:pt x="340438" y="115562"/>
                  <a:pt x="340632" y="115694"/>
                  <a:pt x="340761" y="115955"/>
                </a:cubicBezTo>
                <a:cubicBezTo>
                  <a:pt x="341019" y="116482"/>
                  <a:pt x="341019" y="117533"/>
                  <a:pt x="341019" y="118585"/>
                </a:cubicBezTo>
                <a:cubicBezTo>
                  <a:pt x="338954" y="120686"/>
                  <a:pt x="334822" y="124892"/>
                  <a:pt x="332756" y="124892"/>
                </a:cubicBezTo>
                <a:cubicBezTo>
                  <a:pt x="328625" y="126994"/>
                  <a:pt x="324493" y="124892"/>
                  <a:pt x="322427" y="122789"/>
                </a:cubicBezTo>
                <a:cubicBezTo>
                  <a:pt x="324493" y="120686"/>
                  <a:pt x="326559" y="124892"/>
                  <a:pt x="328625" y="122789"/>
                </a:cubicBezTo>
                <a:cubicBezTo>
                  <a:pt x="332756" y="122789"/>
                  <a:pt x="336888" y="118585"/>
                  <a:pt x="338954" y="116482"/>
                </a:cubicBezTo>
                <a:cubicBezTo>
                  <a:pt x="339470" y="115957"/>
                  <a:pt x="339857" y="115694"/>
                  <a:pt x="340148" y="115628"/>
                </a:cubicBezTo>
                <a:close/>
                <a:moveTo>
                  <a:pt x="363595" y="114379"/>
                </a:moveTo>
                <a:cubicBezTo>
                  <a:pt x="363595" y="114379"/>
                  <a:pt x="365753" y="114379"/>
                  <a:pt x="365753" y="114379"/>
                </a:cubicBezTo>
                <a:cubicBezTo>
                  <a:pt x="367911" y="118585"/>
                  <a:pt x="367911" y="120686"/>
                  <a:pt x="367911" y="124892"/>
                </a:cubicBezTo>
                <a:cubicBezTo>
                  <a:pt x="367911" y="124892"/>
                  <a:pt x="365753" y="126994"/>
                  <a:pt x="365753" y="126994"/>
                </a:cubicBezTo>
                <a:cubicBezTo>
                  <a:pt x="365753" y="122789"/>
                  <a:pt x="365753" y="118585"/>
                  <a:pt x="363595" y="114379"/>
                </a:cubicBezTo>
                <a:close/>
                <a:moveTo>
                  <a:pt x="450093" y="112386"/>
                </a:moveTo>
                <a:cubicBezTo>
                  <a:pt x="452136" y="112386"/>
                  <a:pt x="456223" y="112386"/>
                  <a:pt x="456223" y="114450"/>
                </a:cubicBezTo>
                <a:cubicBezTo>
                  <a:pt x="456223" y="116514"/>
                  <a:pt x="452136" y="114450"/>
                  <a:pt x="452136" y="116514"/>
                </a:cubicBezTo>
                <a:cubicBezTo>
                  <a:pt x="446007" y="116514"/>
                  <a:pt x="446007" y="126829"/>
                  <a:pt x="439878" y="126829"/>
                </a:cubicBezTo>
                <a:cubicBezTo>
                  <a:pt x="435792" y="128892"/>
                  <a:pt x="433749" y="135081"/>
                  <a:pt x="433749" y="139207"/>
                </a:cubicBezTo>
                <a:cubicBezTo>
                  <a:pt x="433749" y="141271"/>
                  <a:pt x="431706" y="141271"/>
                  <a:pt x="429663" y="139207"/>
                </a:cubicBezTo>
                <a:cubicBezTo>
                  <a:pt x="429663" y="137145"/>
                  <a:pt x="431706" y="133018"/>
                  <a:pt x="433749" y="128892"/>
                </a:cubicBezTo>
                <a:cubicBezTo>
                  <a:pt x="435792" y="126829"/>
                  <a:pt x="435792" y="124765"/>
                  <a:pt x="439878" y="124765"/>
                </a:cubicBezTo>
                <a:cubicBezTo>
                  <a:pt x="441921" y="120639"/>
                  <a:pt x="446007" y="114450"/>
                  <a:pt x="450093" y="112386"/>
                </a:cubicBezTo>
                <a:close/>
                <a:moveTo>
                  <a:pt x="524116" y="108402"/>
                </a:moveTo>
                <a:cubicBezTo>
                  <a:pt x="526164" y="108402"/>
                  <a:pt x="530258" y="108402"/>
                  <a:pt x="530258" y="110461"/>
                </a:cubicBezTo>
                <a:cubicBezTo>
                  <a:pt x="530258" y="114578"/>
                  <a:pt x="526164" y="116636"/>
                  <a:pt x="526164" y="118695"/>
                </a:cubicBezTo>
                <a:cubicBezTo>
                  <a:pt x="522069" y="116636"/>
                  <a:pt x="517974" y="118695"/>
                  <a:pt x="515927" y="120754"/>
                </a:cubicBezTo>
                <a:cubicBezTo>
                  <a:pt x="513880" y="122811"/>
                  <a:pt x="513880" y="124870"/>
                  <a:pt x="511832" y="126928"/>
                </a:cubicBezTo>
                <a:cubicBezTo>
                  <a:pt x="509785" y="126928"/>
                  <a:pt x="507738" y="128987"/>
                  <a:pt x="505690" y="124870"/>
                </a:cubicBezTo>
                <a:cubicBezTo>
                  <a:pt x="505690" y="122811"/>
                  <a:pt x="509785" y="120754"/>
                  <a:pt x="509785" y="118695"/>
                </a:cubicBezTo>
                <a:cubicBezTo>
                  <a:pt x="509785" y="116636"/>
                  <a:pt x="507738" y="112520"/>
                  <a:pt x="509785" y="110461"/>
                </a:cubicBezTo>
                <a:cubicBezTo>
                  <a:pt x="511832" y="110461"/>
                  <a:pt x="511832" y="110461"/>
                  <a:pt x="513880" y="110461"/>
                </a:cubicBezTo>
                <a:cubicBezTo>
                  <a:pt x="515927" y="110461"/>
                  <a:pt x="517974" y="112520"/>
                  <a:pt x="520022" y="110461"/>
                </a:cubicBezTo>
                <a:cubicBezTo>
                  <a:pt x="520022" y="108402"/>
                  <a:pt x="522069" y="108402"/>
                  <a:pt x="524116" y="108402"/>
                </a:cubicBezTo>
                <a:close/>
                <a:moveTo>
                  <a:pt x="661019" y="108266"/>
                </a:moveTo>
                <a:cubicBezTo>
                  <a:pt x="662030" y="109226"/>
                  <a:pt x="662435" y="113064"/>
                  <a:pt x="664053" y="114600"/>
                </a:cubicBezTo>
                <a:cubicBezTo>
                  <a:pt x="661895" y="116648"/>
                  <a:pt x="661895" y="118695"/>
                  <a:pt x="661895" y="118695"/>
                </a:cubicBezTo>
                <a:cubicBezTo>
                  <a:pt x="659737" y="116648"/>
                  <a:pt x="661895" y="114600"/>
                  <a:pt x="659737" y="112552"/>
                </a:cubicBezTo>
                <a:cubicBezTo>
                  <a:pt x="659737" y="110505"/>
                  <a:pt x="659737" y="110505"/>
                  <a:pt x="659737" y="108458"/>
                </a:cubicBezTo>
                <a:cubicBezTo>
                  <a:pt x="660277" y="107946"/>
                  <a:pt x="660682" y="107946"/>
                  <a:pt x="661019" y="108266"/>
                </a:cubicBezTo>
                <a:close/>
                <a:moveTo>
                  <a:pt x="550871" y="102165"/>
                </a:moveTo>
                <a:cubicBezTo>
                  <a:pt x="553946" y="101133"/>
                  <a:pt x="557020" y="101133"/>
                  <a:pt x="559582" y="102165"/>
                </a:cubicBezTo>
                <a:cubicBezTo>
                  <a:pt x="562144" y="103194"/>
                  <a:pt x="564194" y="105255"/>
                  <a:pt x="565219" y="108347"/>
                </a:cubicBezTo>
                <a:cubicBezTo>
                  <a:pt x="567269" y="110408"/>
                  <a:pt x="567269" y="114530"/>
                  <a:pt x="565219" y="118653"/>
                </a:cubicBezTo>
                <a:cubicBezTo>
                  <a:pt x="565219" y="120715"/>
                  <a:pt x="567269" y="118653"/>
                  <a:pt x="569318" y="120715"/>
                </a:cubicBezTo>
                <a:cubicBezTo>
                  <a:pt x="573418" y="122776"/>
                  <a:pt x="573418" y="126898"/>
                  <a:pt x="573418" y="133081"/>
                </a:cubicBezTo>
                <a:cubicBezTo>
                  <a:pt x="571368" y="141326"/>
                  <a:pt x="563169" y="147510"/>
                  <a:pt x="554970" y="149570"/>
                </a:cubicBezTo>
                <a:cubicBezTo>
                  <a:pt x="552921" y="149570"/>
                  <a:pt x="552921" y="147510"/>
                  <a:pt x="552921" y="145449"/>
                </a:cubicBezTo>
                <a:cubicBezTo>
                  <a:pt x="548821" y="143387"/>
                  <a:pt x="544722" y="141326"/>
                  <a:pt x="540622" y="141326"/>
                </a:cubicBezTo>
                <a:cubicBezTo>
                  <a:pt x="534473" y="143387"/>
                  <a:pt x="534473" y="143387"/>
                  <a:pt x="534473" y="143387"/>
                </a:cubicBezTo>
                <a:cubicBezTo>
                  <a:pt x="528324" y="137203"/>
                  <a:pt x="526274" y="131020"/>
                  <a:pt x="526274" y="124837"/>
                </a:cubicBezTo>
                <a:cubicBezTo>
                  <a:pt x="526274" y="118653"/>
                  <a:pt x="530374" y="114530"/>
                  <a:pt x="534473" y="110408"/>
                </a:cubicBezTo>
                <a:cubicBezTo>
                  <a:pt x="538573" y="108347"/>
                  <a:pt x="542672" y="112469"/>
                  <a:pt x="544722" y="108347"/>
                </a:cubicBezTo>
                <a:cubicBezTo>
                  <a:pt x="544722" y="104226"/>
                  <a:pt x="548821" y="102165"/>
                  <a:pt x="550871" y="102165"/>
                </a:cubicBezTo>
                <a:close/>
                <a:moveTo>
                  <a:pt x="509674" y="100103"/>
                </a:moveTo>
                <a:cubicBezTo>
                  <a:pt x="511722" y="100103"/>
                  <a:pt x="515816" y="102165"/>
                  <a:pt x="517864" y="104229"/>
                </a:cubicBezTo>
                <a:cubicBezTo>
                  <a:pt x="517864" y="104229"/>
                  <a:pt x="519911" y="102165"/>
                  <a:pt x="519911" y="102165"/>
                </a:cubicBezTo>
                <a:cubicBezTo>
                  <a:pt x="524006" y="100103"/>
                  <a:pt x="528100" y="100103"/>
                  <a:pt x="530148" y="102165"/>
                </a:cubicBezTo>
                <a:cubicBezTo>
                  <a:pt x="534242" y="102165"/>
                  <a:pt x="534242" y="106292"/>
                  <a:pt x="534242" y="108356"/>
                </a:cubicBezTo>
                <a:cubicBezTo>
                  <a:pt x="534242" y="110418"/>
                  <a:pt x="534242" y="110418"/>
                  <a:pt x="534242" y="110418"/>
                </a:cubicBezTo>
                <a:cubicBezTo>
                  <a:pt x="530148" y="108356"/>
                  <a:pt x="528100" y="104229"/>
                  <a:pt x="524006" y="104229"/>
                </a:cubicBezTo>
                <a:cubicBezTo>
                  <a:pt x="521958" y="104229"/>
                  <a:pt x="519911" y="106292"/>
                  <a:pt x="517864" y="108356"/>
                </a:cubicBezTo>
                <a:cubicBezTo>
                  <a:pt x="513769" y="106292"/>
                  <a:pt x="513769" y="106292"/>
                  <a:pt x="509674" y="108356"/>
                </a:cubicBezTo>
                <a:cubicBezTo>
                  <a:pt x="507627" y="108356"/>
                  <a:pt x="505580" y="112481"/>
                  <a:pt x="505580" y="114545"/>
                </a:cubicBezTo>
                <a:cubicBezTo>
                  <a:pt x="507627" y="118671"/>
                  <a:pt x="501485" y="120734"/>
                  <a:pt x="503532" y="124860"/>
                </a:cubicBezTo>
                <a:cubicBezTo>
                  <a:pt x="503532" y="126923"/>
                  <a:pt x="505580" y="128987"/>
                  <a:pt x="503532" y="128987"/>
                </a:cubicBezTo>
                <a:cubicBezTo>
                  <a:pt x="499438" y="128987"/>
                  <a:pt x="499438" y="126923"/>
                  <a:pt x="497390" y="124860"/>
                </a:cubicBezTo>
                <a:cubicBezTo>
                  <a:pt x="497390" y="122798"/>
                  <a:pt x="497390" y="118671"/>
                  <a:pt x="499438" y="116608"/>
                </a:cubicBezTo>
                <a:cubicBezTo>
                  <a:pt x="501485" y="116608"/>
                  <a:pt x="501485" y="116608"/>
                  <a:pt x="503532" y="114545"/>
                </a:cubicBezTo>
                <a:cubicBezTo>
                  <a:pt x="501485" y="112481"/>
                  <a:pt x="501485" y="108356"/>
                  <a:pt x="501485" y="106292"/>
                </a:cubicBezTo>
                <a:cubicBezTo>
                  <a:pt x="503532" y="102165"/>
                  <a:pt x="505580" y="100103"/>
                  <a:pt x="509674" y="100103"/>
                </a:cubicBezTo>
                <a:close/>
                <a:moveTo>
                  <a:pt x="623937" y="99391"/>
                </a:moveTo>
                <a:cubicBezTo>
                  <a:pt x="624951" y="99647"/>
                  <a:pt x="625966" y="100158"/>
                  <a:pt x="626980" y="100158"/>
                </a:cubicBezTo>
                <a:cubicBezTo>
                  <a:pt x="631038" y="102206"/>
                  <a:pt x="635096" y="106300"/>
                  <a:pt x="637125" y="110395"/>
                </a:cubicBezTo>
                <a:cubicBezTo>
                  <a:pt x="639153" y="114489"/>
                  <a:pt x="637125" y="118585"/>
                  <a:pt x="637125" y="122678"/>
                </a:cubicBezTo>
                <a:cubicBezTo>
                  <a:pt x="635096" y="122678"/>
                  <a:pt x="635096" y="120631"/>
                  <a:pt x="635096" y="120631"/>
                </a:cubicBezTo>
                <a:cubicBezTo>
                  <a:pt x="635096" y="116536"/>
                  <a:pt x="635096" y="112442"/>
                  <a:pt x="633067" y="108347"/>
                </a:cubicBezTo>
                <a:cubicBezTo>
                  <a:pt x="629009" y="104253"/>
                  <a:pt x="624951" y="104253"/>
                  <a:pt x="620894" y="102206"/>
                </a:cubicBezTo>
                <a:cubicBezTo>
                  <a:pt x="620894" y="102206"/>
                  <a:pt x="620894" y="100158"/>
                  <a:pt x="620894" y="100158"/>
                </a:cubicBezTo>
                <a:cubicBezTo>
                  <a:pt x="621908" y="99135"/>
                  <a:pt x="622923" y="99135"/>
                  <a:pt x="623937" y="99391"/>
                </a:cubicBezTo>
                <a:close/>
                <a:moveTo>
                  <a:pt x="452081" y="98110"/>
                </a:moveTo>
                <a:cubicBezTo>
                  <a:pt x="458215" y="100167"/>
                  <a:pt x="458215" y="100167"/>
                  <a:pt x="458215" y="100167"/>
                </a:cubicBezTo>
                <a:cubicBezTo>
                  <a:pt x="458215" y="102221"/>
                  <a:pt x="456170" y="106331"/>
                  <a:pt x="456170" y="110442"/>
                </a:cubicBezTo>
                <a:cubicBezTo>
                  <a:pt x="450037" y="108388"/>
                  <a:pt x="445948" y="110442"/>
                  <a:pt x="441859" y="114552"/>
                </a:cubicBezTo>
                <a:cubicBezTo>
                  <a:pt x="439815" y="116608"/>
                  <a:pt x="439815" y="118663"/>
                  <a:pt x="437771" y="122773"/>
                </a:cubicBezTo>
                <a:cubicBezTo>
                  <a:pt x="431637" y="124828"/>
                  <a:pt x="427548" y="130995"/>
                  <a:pt x="427548" y="137160"/>
                </a:cubicBezTo>
                <a:cubicBezTo>
                  <a:pt x="427548" y="139216"/>
                  <a:pt x="427548" y="141270"/>
                  <a:pt x="425504" y="141270"/>
                </a:cubicBezTo>
                <a:cubicBezTo>
                  <a:pt x="423460" y="141270"/>
                  <a:pt x="423460" y="141270"/>
                  <a:pt x="421415" y="141270"/>
                </a:cubicBezTo>
                <a:cubicBezTo>
                  <a:pt x="421415" y="135105"/>
                  <a:pt x="419371" y="128939"/>
                  <a:pt x="423460" y="124828"/>
                </a:cubicBezTo>
                <a:cubicBezTo>
                  <a:pt x="427548" y="122773"/>
                  <a:pt x="429593" y="122773"/>
                  <a:pt x="431637" y="120718"/>
                </a:cubicBezTo>
                <a:cubicBezTo>
                  <a:pt x="431637" y="116608"/>
                  <a:pt x="427548" y="112497"/>
                  <a:pt x="429593" y="108388"/>
                </a:cubicBezTo>
                <a:cubicBezTo>
                  <a:pt x="431637" y="106331"/>
                  <a:pt x="433682" y="106331"/>
                  <a:pt x="437771" y="106331"/>
                </a:cubicBezTo>
                <a:cubicBezTo>
                  <a:pt x="441859" y="106331"/>
                  <a:pt x="441859" y="106331"/>
                  <a:pt x="441859" y="106331"/>
                </a:cubicBezTo>
                <a:cubicBezTo>
                  <a:pt x="445948" y="104277"/>
                  <a:pt x="445948" y="98110"/>
                  <a:pt x="452081" y="98110"/>
                </a:cubicBezTo>
                <a:close/>
                <a:moveTo>
                  <a:pt x="618687" y="91803"/>
                </a:moveTo>
                <a:lnTo>
                  <a:pt x="620894" y="91987"/>
                </a:lnTo>
                <a:lnTo>
                  <a:pt x="621763" y="92060"/>
                </a:lnTo>
                <a:cubicBezTo>
                  <a:pt x="622788" y="92317"/>
                  <a:pt x="623813" y="92832"/>
                  <a:pt x="624839" y="93861"/>
                </a:cubicBezTo>
                <a:cubicBezTo>
                  <a:pt x="626889" y="95919"/>
                  <a:pt x="628940" y="91803"/>
                  <a:pt x="630990" y="91803"/>
                </a:cubicBezTo>
                <a:cubicBezTo>
                  <a:pt x="633041" y="91803"/>
                  <a:pt x="635092" y="91803"/>
                  <a:pt x="635092" y="93861"/>
                </a:cubicBezTo>
                <a:cubicBezTo>
                  <a:pt x="637142" y="95919"/>
                  <a:pt x="635092" y="97978"/>
                  <a:pt x="637142" y="97978"/>
                </a:cubicBezTo>
                <a:cubicBezTo>
                  <a:pt x="641243" y="95919"/>
                  <a:pt x="643294" y="97978"/>
                  <a:pt x="647395" y="100037"/>
                </a:cubicBezTo>
                <a:cubicBezTo>
                  <a:pt x="649446" y="102095"/>
                  <a:pt x="647395" y="104153"/>
                  <a:pt x="647395" y="108270"/>
                </a:cubicBezTo>
                <a:cubicBezTo>
                  <a:pt x="647395" y="108270"/>
                  <a:pt x="645344" y="108270"/>
                  <a:pt x="645344" y="110328"/>
                </a:cubicBezTo>
                <a:cubicBezTo>
                  <a:pt x="647395" y="112386"/>
                  <a:pt x="649446" y="112386"/>
                  <a:pt x="649446" y="114445"/>
                </a:cubicBezTo>
                <a:cubicBezTo>
                  <a:pt x="649446" y="116504"/>
                  <a:pt x="649446" y="118562"/>
                  <a:pt x="647395" y="120620"/>
                </a:cubicBezTo>
                <a:cubicBezTo>
                  <a:pt x="647395" y="120620"/>
                  <a:pt x="643294" y="120620"/>
                  <a:pt x="645344" y="122678"/>
                </a:cubicBezTo>
                <a:cubicBezTo>
                  <a:pt x="647395" y="124737"/>
                  <a:pt x="647395" y="126796"/>
                  <a:pt x="645344" y="128854"/>
                </a:cubicBezTo>
                <a:cubicBezTo>
                  <a:pt x="645344" y="128854"/>
                  <a:pt x="643294" y="132971"/>
                  <a:pt x="641243" y="130912"/>
                </a:cubicBezTo>
                <a:cubicBezTo>
                  <a:pt x="641243" y="128854"/>
                  <a:pt x="637142" y="126796"/>
                  <a:pt x="639193" y="122678"/>
                </a:cubicBezTo>
                <a:cubicBezTo>
                  <a:pt x="641243" y="118562"/>
                  <a:pt x="641243" y="112386"/>
                  <a:pt x="639193" y="108270"/>
                </a:cubicBezTo>
                <a:cubicBezTo>
                  <a:pt x="635092" y="100037"/>
                  <a:pt x="626889" y="97978"/>
                  <a:pt x="620737" y="95919"/>
                </a:cubicBezTo>
                <a:cubicBezTo>
                  <a:pt x="620737" y="93861"/>
                  <a:pt x="614586" y="91803"/>
                  <a:pt x="618687" y="91803"/>
                </a:cubicBezTo>
                <a:close/>
                <a:moveTo>
                  <a:pt x="316292" y="87819"/>
                </a:moveTo>
                <a:cubicBezTo>
                  <a:pt x="320382" y="96052"/>
                  <a:pt x="322427" y="102228"/>
                  <a:pt x="322427" y="108402"/>
                </a:cubicBezTo>
                <a:cubicBezTo>
                  <a:pt x="322427" y="118695"/>
                  <a:pt x="316292" y="126928"/>
                  <a:pt x="308112" y="133103"/>
                </a:cubicBezTo>
                <a:cubicBezTo>
                  <a:pt x="301976" y="137220"/>
                  <a:pt x="295841" y="139279"/>
                  <a:pt x="287661" y="135162"/>
                </a:cubicBezTo>
                <a:cubicBezTo>
                  <a:pt x="281525" y="133103"/>
                  <a:pt x="273345" y="126928"/>
                  <a:pt x="273345" y="120754"/>
                </a:cubicBezTo>
                <a:cubicBezTo>
                  <a:pt x="271300" y="114578"/>
                  <a:pt x="273345" y="108402"/>
                  <a:pt x="277435" y="104287"/>
                </a:cubicBezTo>
                <a:cubicBezTo>
                  <a:pt x="279480" y="102228"/>
                  <a:pt x="283570" y="100169"/>
                  <a:pt x="285616" y="102228"/>
                </a:cubicBezTo>
                <a:cubicBezTo>
                  <a:pt x="287661" y="104287"/>
                  <a:pt x="285616" y="106344"/>
                  <a:pt x="287661" y="108402"/>
                </a:cubicBezTo>
                <a:cubicBezTo>
                  <a:pt x="291751" y="108402"/>
                  <a:pt x="293796" y="106344"/>
                  <a:pt x="295841" y="108402"/>
                </a:cubicBezTo>
                <a:cubicBezTo>
                  <a:pt x="295841" y="110461"/>
                  <a:pt x="297886" y="112520"/>
                  <a:pt x="295841" y="114578"/>
                </a:cubicBezTo>
                <a:cubicBezTo>
                  <a:pt x="295841" y="118695"/>
                  <a:pt x="291751" y="120754"/>
                  <a:pt x="289706" y="120754"/>
                </a:cubicBezTo>
                <a:cubicBezTo>
                  <a:pt x="285616" y="122811"/>
                  <a:pt x="285616" y="116636"/>
                  <a:pt x="281525" y="118695"/>
                </a:cubicBezTo>
                <a:cubicBezTo>
                  <a:pt x="283570" y="122811"/>
                  <a:pt x="287661" y="126928"/>
                  <a:pt x="293796" y="128987"/>
                </a:cubicBezTo>
                <a:cubicBezTo>
                  <a:pt x="295841" y="128987"/>
                  <a:pt x="299931" y="128987"/>
                  <a:pt x="304021" y="126928"/>
                </a:cubicBezTo>
                <a:cubicBezTo>
                  <a:pt x="310157" y="122811"/>
                  <a:pt x="314247" y="118695"/>
                  <a:pt x="316292" y="110461"/>
                </a:cubicBezTo>
                <a:cubicBezTo>
                  <a:pt x="318337" y="104287"/>
                  <a:pt x="316292" y="96052"/>
                  <a:pt x="314247" y="89877"/>
                </a:cubicBezTo>
                <a:cubicBezTo>
                  <a:pt x="314247" y="89877"/>
                  <a:pt x="316292" y="87819"/>
                  <a:pt x="316292" y="87819"/>
                </a:cubicBezTo>
                <a:close/>
                <a:moveTo>
                  <a:pt x="215649" y="85827"/>
                </a:moveTo>
                <a:cubicBezTo>
                  <a:pt x="217682" y="87886"/>
                  <a:pt x="221749" y="89943"/>
                  <a:pt x="223783" y="89943"/>
                </a:cubicBezTo>
                <a:cubicBezTo>
                  <a:pt x="225816" y="89943"/>
                  <a:pt x="223783" y="92002"/>
                  <a:pt x="223783" y="94061"/>
                </a:cubicBezTo>
                <a:cubicBezTo>
                  <a:pt x="219716" y="96119"/>
                  <a:pt x="215649" y="94061"/>
                  <a:pt x="211582" y="92002"/>
                </a:cubicBezTo>
                <a:cubicBezTo>
                  <a:pt x="211582" y="92002"/>
                  <a:pt x="209548" y="89943"/>
                  <a:pt x="211582" y="87886"/>
                </a:cubicBezTo>
                <a:cubicBezTo>
                  <a:pt x="211582" y="87886"/>
                  <a:pt x="213615" y="85827"/>
                  <a:pt x="215649" y="85827"/>
                </a:cubicBezTo>
                <a:close/>
                <a:moveTo>
                  <a:pt x="483537" y="83153"/>
                </a:moveTo>
                <a:cubicBezTo>
                  <a:pt x="486050" y="82928"/>
                  <a:pt x="488627" y="83056"/>
                  <a:pt x="491205" y="83571"/>
                </a:cubicBezTo>
                <a:cubicBezTo>
                  <a:pt x="493267" y="83571"/>
                  <a:pt x="493267" y="85632"/>
                  <a:pt x="495328" y="87693"/>
                </a:cubicBezTo>
                <a:cubicBezTo>
                  <a:pt x="497390" y="89753"/>
                  <a:pt x="497390" y="93875"/>
                  <a:pt x="497390" y="95936"/>
                </a:cubicBezTo>
                <a:cubicBezTo>
                  <a:pt x="495328" y="97996"/>
                  <a:pt x="493267" y="100057"/>
                  <a:pt x="491205" y="100057"/>
                </a:cubicBezTo>
                <a:cubicBezTo>
                  <a:pt x="491205" y="102118"/>
                  <a:pt x="491205" y="104178"/>
                  <a:pt x="491205" y="104178"/>
                </a:cubicBezTo>
                <a:cubicBezTo>
                  <a:pt x="489143" y="108300"/>
                  <a:pt x="485019" y="108300"/>
                  <a:pt x="482957" y="108300"/>
                </a:cubicBezTo>
                <a:cubicBezTo>
                  <a:pt x="480895" y="106239"/>
                  <a:pt x="478833" y="104178"/>
                  <a:pt x="476771" y="102118"/>
                </a:cubicBezTo>
                <a:cubicBezTo>
                  <a:pt x="476771" y="97996"/>
                  <a:pt x="478833" y="95936"/>
                  <a:pt x="480895" y="93875"/>
                </a:cubicBezTo>
                <a:cubicBezTo>
                  <a:pt x="482957" y="93875"/>
                  <a:pt x="482957" y="93875"/>
                  <a:pt x="485019" y="91814"/>
                </a:cubicBezTo>
                <a:cubicBezTo>
                  <a:pt x="482957" y="91814"/>
                  <a:pt x="482957" y="91814"/>
                  <a:pt x="482957" y="91814"/>
                </a:cubicBezTo>
                <a:cubicBezTo>
                  <a:pt x="478833" y="91814"/>
                  <a:pt x="474710" y="91814"/>
                  <a:pt x="472648" y="95936"/>
                </a:cubicBezTo>
                <a:cubicBezTo>
                  <a:pt x="466462" y="100057"/>
                  <a:pt x="466462" y="108300"/>
                  <a:pt x="466462" y="116543"/>
                </a:cubicBezTo>
                <a:cubicBezTo>
                  <a:pt x="470586" y="126845"/>
                  <a:pt x="476771" y="133028"/>
                  <a:pt x="485019" y="139210"/>
                </a:cubicBezTo>
                <a:cubicBezTo>
                  <a:pt x="476771" y="141270"/>
                  <a:pt x="470586" y="133028"/>
                  <a:pt x="464400" y="128906"/>
                </a:cubicBezTo>
                <a:cubicBezTo>
                  <a:pt x="458215" y="118603"/>
                  <a:pt x="458215" y="104178"/>
                  <a:pt x="464400" y="93875"/>
                </a:cubicBezTo>
                <a:cubicBezTo>
                  <a:pt x="469039" y="87693"/>
                  <a:pt x="475998" y="83829"/>
                  <a:pt x="483537" y="83153"/>
                </a:cubicBezTo>
                <a:close/>
                <a:moveTo>
                  <a:pt x="640800" y="81031"/>
                </a:moveTo>
                <a:cubicBezTo>
                  <a:pt x="642335" y="81320"/>
                  <a:pt x="643871" y="83636"/>
                  <a:pt x="645406" y="83636"/>
                </a:cubicBezTo>
                <a:cubicBezTo>
                  <a:pt x="647454" y="91870"/>
                  <a:pt x="647454" y="91870"/>
                  <a:pt x="647454" y="91870"/>
                </a:cubicBezTo>
                <a:cubicBezTo>
                  <a:pt x="651548" y="91870"/>
                  <a:pt x="653595" y="98044"/>
                  <a:pt x="657690" y="100103"/>
                </a:cubicBezTo>
                <a:cubicBezTo>
                  <a:pt x="657690" y="102161"/>
                  <a:pt x="653595" y="104219"/>
                  <a:pt x="655643" y="106277"/>
                </a:cubicBezTo>
                <a:cubicBezTo>
                  <a:pt x="659737" y="108337"/>
                  <a:pt x="655643" y="110395"/>
                  <a:pt x="657690" y="112453"/>
                </a:cubicBezTo>
                <a:cubicBezTo>
                  <a:pt x="659737" y="116570"/>
                  <a:pt x="657690" y="120686"/>
                  <a:pt x="655643" y="122745"/>
                </a:cubicBezTo>
                <a:cubicBezTo>
                  <a:pt x="657690" y="126862"/>
                  <a:pt x="657690" y="130978"/>
                  <a:pt x="655643" y="133037"/>
                </a:cubicBezTo>
                <a:cubicBezTo>
                  <a:pt x="655643" y="135095"/>
                  <a:pt x="655643" y="135095"/>
                  <a:pt x="655643" y="135095"/>
                </a:cubicBezTo>
                <a:cubicBezTo>
                  <a:pt x="655643" y="130978"/>
                  <a:pt x="655643" y="126862"/>
                  <a:pt x="653595" y="122745"/>
                </a:cubicBezTo>
                <a:cubicBezTo>
                  <a:pt x="651548" y="126862"/>
                  <a:pt x="653595" y="126862"/>
                  <a:pt x="653595" y="128921"/>
                </a:cubicBezTo>
                <a:cubicBezTo>
                  <a:pt x="653595" y="133037"/>
                  <a:pt x="651548" y="137154"/>
                  <a:pt x="649501" y="139212"/>
                </a:cubicBezTo>
                <a:cubicBezTo>
                  <a:pt x="647454" y="141270"/>
                  <a:pt x="645406" y="141270"/>
                  <a:pt x="643359" y="141270"/>
                </a:cubicBezTo>
                <a:cubicBezTo>
                  <a:pt x="641312" y="139212"/>
                  <a:pt x="643359" y="137154"/>
                  <a:pt x="643359" y="135095"/>
                </a:cubicBezTo>
                <a:cubicBezTo>
                  <a:pt x="645406" y="133037"/>
                  <a:pt x="649501" y="130978"/>
                  <a:pt x="649501" y="126862"/>
                </a:cubicBezTo>
                <a:cubicBezTo>
                  <a:pt x="649501" y="124803"/>
                  <a:pt x="647454" y="122745"/>
                  <a:pt x="649501" y="122745"/>
                </a:cubicBezTo>
                <a:cubicBezTo>
                  <a:pt x="651548" y="120686"/>
                  <a:pt x="653595" y="116570"/>
                  <a:pt x="653595" y="114511"/>
                </a:cubicBezTo>
                <a:cubicBezTo>
                  <a:pt x="653595" y="112453"/>
                  <a:pt x="651548" y="110395"/>
                  <a:pt x="649501" y="110395"/>
                </a:cubicBezTo>
                <a:cubicBezTo>
                  <a:pt x="649501" y="106277"/>
                  <a:pt x="651548" y="104219"/>
                  <a:pt x="649501" y="100103"/>
                </a:cubicBezTo>
                <a:cubicBezTo>
                  <a:pt x="647454" y="95986"/>
                  <a:pt x="643359" y="93927"/>
                  <a:pt x="639264" y="93927"/>
                </a:cubicBezTo>
                <a:cubicBezTo>
                  <a:pt x="637217" y="91870"/>
                  <a:pt x="637217" y="89811"/>
                  <a:pt x="633122" y="89811"/>
                </a:cubicBezTo>
                <a:cubicBezTo>
                  <a:pt x="631075" y="89811"/>
                  <a:pt x="629028" y="87752"/>
                  <a:pt x="626980" y="89811"/>
                </a:cubicBezTo>
                <a:cubicBezTo>
                  <a:pt x="622886" y="87752"/>
                  <a:pt x="618791" y="85694"/>
                  <a:pt x="614696" y="87752"/>
                </a:cubicBezTo>
                <a:cubicBezTo>
                  <a:pt x="614696" y="87752"/>
                  <a:pt x="610602" y="85694"/>
                  <a:pt x="612649" y="83636"/>
                </a:cubicBezTo>
                <a:cubicBezTo>
                  <a:pt x="616744" y="81578"/>
                  <a:pt x="620838" y="81578"/>
                  <a:pt x="624933" y="83636"/>
                </a:cubicBezTo>
                <a:cubicBezTo>
                  <a:pt x="626980" y="85694"/>
                  <a:pt x="626980" y="85694"/>
                  <a:pt x="626980" y="85694"/>
                </a:cubicBezTo>
                <a:cubicBezTo>
                  <a:pt x="631075" y="85694"/>
                  <a:pt x="633122" y="81578"/>
                  <a:pt x="637217" y="83636"/>
                </a:cubicBezTo>
                <a:cubicBezTo>
                  <a:pt x="639264" y="83636"/>
                  <a:pt x="641312" y="85694"/>
                  <a:pt x="641312" y="87752"/>
                </a:cubicBezTo>
                <a:cubicBezTo>
                  <a:pt x="641312" y="87752"/>
                  <a:pt x="641312" y="91870"/>
                  <a:pt x="643359" y="91870"/>
                </a:cubicBezTo>
                <a:cubicBezTo>
                  <a:pt x="643359" y="91870"/>
                  <a:pt x="645406" y="91870"/>
                  <a:pt x="645406" y="89811"/>
                </a:cubicBezTo>
                <a:cubicBezTo>
                  <a:pt x="645406" y="87752"/>
                  <a:pt x="641312" y="83636"/>
                  <a:pt x="639264" y="81578"/>
                </a:cubicBezTo>
                <a:cubicBezTo>
                  <a:pt x="639776" y="81063"/>
                  <a:pt x="640288" y="80934"/>
                  <a:pt x="640800" y="81031"/>
                </a:cubicBezTo>
                <a:close/>
                <a:moveTo>
                  <a:pt x="587959" y="79519"/>
                </a:moveTo>
                <a:cubicBezTo>
                  <a:pt x="594135" y="81571"/>
                  <a:pt x="600310" y="81571"/>
                  <a:pt x="604426" y="83624"/>
                </a:cubicBezTo>
                <a:cubicBezTo>
                  <a:pt x="612660" y="87728"/>
                  <a:pt x="620894" y="95937"/>
                  <a:pt x="618835" y="104148"/>
                </a:cubicBezTo>
                <a:cubicBezTo>
                  <a:pt x="620894" y="110304"/>
                  <a:pt x="618835" y="116461"/>
                  <a:pt x="614718" y="118514"/>
                </a:cubicBezTo>
                <a:cubicBezTo>
                  <a:pt x="610602" y="122618"/>
                  <a:pt x="606485" y="124672"/>
                  <a:pt x="602368" y="122618"/>
                </a:cubicBezTo>
                <a:cubicBezTo>
                  <a:pt x="600310" y="120566"/>
                  <a:pt x="598251" y="118514"/>
                  <a:pt x="600310" y="116461"/>
                </a:cubicBezTo>
                <a:cubicBezTo>
                  <a:pt x="600310" y="116461"/>
                  <a:pt x="600310" y="114409"/>
                  <a:pt x="600310" y="112357"/>
                </a:cubicBezTo>
                <a:cubicBezTo>
                  <a:pt x="598251" y="112357"/>
                  <a:pt x="594135" y="112357"/>
                  <a:pt x="594135" y="110304"/>
                </a:cubicBezTo>
                <a:cubicBezTo>
                  <a:pt x="592076" y="108251"/>
                  <a:pt x="594135" y="104148"/>
                  <a:pt x="596193" y="102094"/>
                </a:cubicBezTo>
                <a:cubicBezTo>
                  <a:pt x="600310" y="100042"/>
                  <a:pt x="604426" y="100042"/>
                  <a:pt x="606485" y="102094"/>
                </a:cubicBezTo>
                <a:cubicBezTo>
                  <a:pt x="608543" y="104148"/>
                  <a:pt x="606485" y="106199"/>
                  <a:pt x="608543" y="106199"/>
                </a:cubicBezTo>
                <a:cubicBezTo>
                  <a:pt x="612660" y="106199"/>
                  <a:pt x="610602" y="102094"/>
                  <a:pt x="610602" y="100042"/>
                </a:cubicBezTo>
                <a:cubicBezTo>
                  <a:pt x="608543" y="93885"/>
                  <a:pt x="602368" y="87728"/>
                  <a:pt x="596193" y="87728"/>
                </a:cubicBezTo>
                <a:cubicBezTo>
                  <a:pt x="585901" y="85676"/>
                  <a:pt x="577667" y="89780"/>
                  <a:pt x="571492" y="93885"/>
                </a:cubicBezTo>
                <a:cubicBezTo>
                  <a:pt x="567375" y="95937"/>
                  <a:pt x="565317" y="104148"/>
                  <a:pt x="559142" y="100042"/>
                </a:cubicBezTo>
                <a:cubicBezTo>
                  <a:pt x="561200" y="91833"/>
                  <a:pt x="567375" y="87728"/>
                  <a:pt x="573551" y="83624"/>
                </a:cubicBezTo>
                <a:cubicBezTo>
                  <a:pt x="579726" y="83624"/>
                  <a:pt x="583843" y="81571"/>
                  <a:pt x="587959" y="79519"/>
                </a:cubicBezTo>
                <a:close/>
                <a:moveTo>
                  <a:pt x="388440" y="75535"/>
                </a:moveTo>
                <a:cubicBezTo>
                  <a:pt x="390487" y="75535"/>
                  <a:pt x="390487" y="77565"/>
                  <a:pt x="390487" y="79592"/>
                </a:cubicBezTo>
                <a:cubicBezTo>
                  <a:pt x="390487" y="83651"/>
                  <a:pt x="388440" y="85679"/>
                  <a:pt x="386392" y="89738"/>
                </a:cubicBezTo>
                <a:cubicBezTo>
                  <a:pt x="384345" y="89738"/>
                  <a:pt x="382298" y="93795"/>
                  <a:pt x="380250" y="91766"/>
                </a:cubicBezTo>
                <a:cubicBezTo>
                  <a:pt x="380250" y="91766"/>
                  <a:pt x="378203" y="91766"/>
                  <a:pt x="380250" y="89738"/>
                </a:cubicBezTo>
                <a:cubicBezTo>
                  <a:pt x="382298" y="89738"/>
                  <a:pt x="386392" y="85679"/>
                  <a:pt x="388440" y="83651"/>
                </a:cubicBezTo>
                <a:cubicBezTo>
                  <a:pt x="388440" y="81621"/>
                  <a:pt x="388440" y="77565"/>
                  <a:pt x="388440" y="75535"/>
                </a:cubicBezTo>
                <a:close/>
                <a:moveTo>
                  <a:pt x="359914" y="74313"/>
                </a:moveTo>
                <a:cubicBezTo>
                  <a:pt x="361718" y="74057"/>
                  <a:pt x="363778" y="74571"/>
                  <a:pt x="365839" y="75598"/>
                </a:cubicBezTo>
                <a:cubicBezTo>
                  <a:pt x="367900" y="77653"/>
                  <a:pt x="374082" y="79709"/>
                  <a:pt x="376142" y="85874"/>
                </a:cubicBezTo>
                <a:cubicBezTo>
                  <a:pt x="378203" y="89984"/>
                  <a:pt x="376142" y="98205"/>
                  <a:pt x="374082" y="102316"/>
                </a:cubicBezTo>
                <a:cubicBezTo>
                  <a:pt x="367900" y="110537"/>
                  <a:pt x="359657" y="116702"/>
                  <a:pt x="349353" y="114648"/>
                </a:cubicBezTo>
                <a:cubicBezTo>
                  <a:pt x="336990" y="114648"/>
                  <a:pt x="324625" y="104371"/>
                  <a:pt x="320504" y="92041"/>
                </a:cubicBezTo>
                <a:cubicBezTo>
                  <a:pt x="320504" y="89984"/>
                  <a:pt x="318443" y="87930"/>
                  <a:pt x="320504" y="85874"/>
                </a:cubicBezTo>
                <a:cubicBezTo>
                  <a:pt x="322565" y="85874"/>
                  <a:pt x="322565" y="85874"/>
                  <a:pt x="322565" y="85874"/>
                </a:cubicBezTo>
                <a:cubicBezTo>
                  <a:pt x="326686" y="96151"/>
                  <a:pt x="334929" y="106426"/>
                  <a:pt x="347293" y="108482"/>
                </a:cubicBezTo>
                <a:cubicBezTo>
                  <a:pt x="353475" y="108482"/>
                  <a:pt x="357596" y="108482"/>
                  <a:pt x="363778" y="104371"/>
                </a:cubicBezTo>
                <a:cubicBezTo>
                  <a:pt x="367900" y="100262"/>
                  <a:pt x="369960" y="96151"/>
                  <a:pt x="367900" y="89984"/>
                </a:cubicBezTo>
                <a:cubicBezTo>
                  <a:pt x="367900" y="87930"/>
                  <a:pt x="365839" y="87930"/>
                  <a:pt x="365839" y="87930"/>
                </a:cubicBezTo>
                <a:cubicBezTo>
                  <a:pt x="363778" y="92041"/>
                  <a:pt x="361718" y="94095"/>
                  <a:pt x="359657" y="94095"/>
                </a:cubicBezTo>
                <a:cubicBezTo>
                  <a:pt x="355536" y="94095"/>
                  <a:pt x="353475" y="92041"/>
                  <a:pt x="353475" y="89984"/>
                </a:cubicBezTo>
                <a:cubicBezTo>
                  <a:pt x="353475" y="87930"/>
                  <a:pt x="353475" y="85874"/>
                  <a:pt x="353475" y="85874"/>
                </a:cubicBezTo>
                <a:cubicBezTo>
                  <a:pt x="355536" y="83819"/>
                  <a:pt x="355536" y="83819"/>
                  <a:pt x="357596" y="83819"/>
                </a:cubicBezTo>
                <a:cubicBezTo>
                  <a:pt x="355536" y="81764"/>
                  <a:pt x="355536" y="79709"/>
                  <a:pt x="355536" y="77653"/>
                </a:cubicBezTo>
                <a:cubicBezTo>
                  <a:pt x="356566" y="75598"/>
                  <a:pt x="358112" y="74571"/>
                  <a:pt x="359914" y="74313"/>
                </a:cubicBezTo>
                <a:close/>
                <a:moveTo>
                  <a:pt x="419338" y="72095"/>
                </a:moveTo>
                <a:lnTo>
                  <a:pt x="421296" y="75369"/>
                </a:lnTo>
                <a:cubicBezTo>
                  <a:pt x="421296" y="77402"/>
                  <a:pt x="423355" y="81470"/>
                  <a:pt x="421296" y="83503"/>
                </a:cubicBezTo>
                <a:cubicBezTo>
                  <a:pt x="419238" y="83503"/>
                  <a:pt x="419238" y="83503"/>
                  <a:pt x="419238" y="83503"/>
                </a:cubicBezTo>
                <a:cubicBezTo>
                  <a:pt x="420267" y="81470"/>
                  <a:pt x="420267" y="79436"/>
                  <a:pt x="420010" y="77402"/>
                </a:cubicBezTo>
                <a:close/>
                <a:moveTo>
                  <a:pt x="418620" y="70895"/>
                </a:moveTo>
                <a:lnTo>
                  <a:pt x="419238" y="71302"/>
                </a:lnTo>
                <a:lnTo>
                  <a:pt x="419338" y="72095"/>
                </a:lnTo>
                <a:close/>
                <a:moveTo>
                  <a:pt x="397896" y="69651"/>
                </a:moveTo>
                <a:cubicBezTo>
                  <a:pt x="398702" y="69812"/>
                  <a:pt x="399605" y="70328"/>
                  <a:pt x="400637" y="71358"/>
                </a:cubicBezTo>
                <a:cubicBezTo>
                  <a:pt x="402700" y="75482"/>
                  <a:pt x="402700" y="75482"/>
                  <a:pt x="402700" y="75482"/>
                </a:cubicBezTo>
                <a:cubicBezTo>
                  <a:pt x="404763" y="77545"/>
                  <a:pt x="402700" y="81668"/>
                  <a:pt x="400637" y="83730"/>
                </a:cubicBezTo>
                <a:cubicBezTo>
                  <a:pt x="402700" y="85792"/>
                  <a:pt x="404763" y="87854"/>
                  <a:pt x="402700" y="89916"/>
                </a:cubicBezTo>
                <a:cubicBezTo>
                  <a:pt x="402700" y="94039"/>
                  <a:pt x="398573" y="98164"/>
                  <a:pt x="394447" y="98164"/>
                </a:cubicBezTo>
                <a:cubicBezTo>
                  <a:pt x="392384" y="100225"/>
                  <a:pt x="390321" y="98164"/>
                  <a:pt x="390321" y="100225"/>
                </a:cubicBezTo>
                <a:cubicBezTo>
                  <a:pt x="390321" y="102287"/>
                  <a:pt x="386195" y="104349"/>
                  <a:pt x="384132" y="106412"/>
                </a:cubicBezTo>
                <a:cubicBezTo>
                  <a:pt x="382068" y="106412"/>
                  <a:pt x="380005" y="106412"/>
                  <a:pt x="377942" y="104349"/>
                </a:cubicBezTo>
                <a:cubicBezTo>
                  <a:pt x="375879" y="102287"/>
                  <a:pt x="380005" y="98164"/>
                  <a:pt x="380005" y="96101"/>
                </a:cubicBezTo>
                <a:cubicBezTo>
                  <a:pt x="380005" y="94039"/>
                  <a:pt x="380005" y="96101"/>
                  <a:pt x="382068" y="96101"/>
                </a:cubicBezTo>
                <a:cubicBezTo>
                  <a:pt x="388258" y="94039"/>
                  <a:pt x="392384" y="87854"/>
                  <a:pt x="394447" y="81668"/>
                </a:cubicBezTo>
                <a:cubicBezTo>
                  <a:pt x="394447" y="77545"/>
                  <a:pt x="392384" y="75482"/>
                  <a:pt x="392384" y="73420"/>
                </a:cubicBezTo>
                <a:cubicBezTo>
                  <a:pt x="393416" y="72390"/>
                  <a:pt x="394447" y="70844"/>
                  <a:pt x="395737" y="70070"/>
                </a:cubicBezTo>
                <a:cubicBezTo>
                  <a:pt x="396381" y="69683"/>
                  <a:pt x="397091" y="69490"/>
                  <a:pt x="397896" y="69651"/>
                </a:cubicBezTo>
                <a:close/>
                <a:moveTo>
                  <a:pt x="413063" y="67236"/>
                </a:moveTo>
                <a:cubicBezTo>
                  <a:pt x="415121" y="67236"/>
                  <a:pt x="416665" y="68251"/>
                  <a:pt x="417951" y="69778"/>
                </a:cubicBezTo>
                <a:lnTo>
                  <a:pt x="418620" y="70895"/>
                </a:lnTo>
                <a:lnTo>
                  <a:pt x="415668" y="68950"/>
                </a:lnTo>
                <a:cubicBezTo>
                  <a:pt x="413063" y="67236"/>
                  <a:pt x="413063" y="67236"/>
                  <a:pt x="413063" y="67236"/>
                </a:cubicBezTo>
                <a:close/>
                <a:moveTo>
                  <a:pt x="277299" y="67236"/>
                </a:moveTo>
                <a:cubicBezTo>
                  <a:pt x="275236" y="69298"/>
                  <a:pt x="275236" y="73425"/>
                  <a:pt x="277299" y="75489"/>
                </a:cubicBezTo>
                <a:cubicBezTo>
                  <a:pt x="279362" y="77551"/>
                  <a:pt x="283489" y="81677"/>
                  <a:pt x="285552" y="79614"/>
                </a:cubicBezTo>
                <a:cubicBezTo>
                  <a:pt x="289678" y="79614"/>
                  <a:pt x="291741" y="75489"/>
                  <a:pt x="293805" y="73425"/>
                </a:cubicBezTo>
                <a:cubicBezTo>
                  <a:pt x="295868" y="75489"/>
                  <a:pt x="295868" y="77551"/>
                  <a:pt x="295868" y="79614"/>
                </a:cubicBezTo>
                <a:cubicBezTo>
                  <a:pt x="295868" y="83740"/>
                  <a:pt x="293805" y="85803"/>
                  <a:pt x="291741" y="87866"/>
                </a:cubicBezTo>
                <a:cubicBezTo>
                  <a:pt x="289678" y="87866"/>
                  <a:pt x="287615" y="85803"/>
                  <a:pt x="285552" y="87866"/>
                </a:cubicBezTo>
                <a:cubicBezTo>
                  <a:pt x="287615" y="91992"/>
                  <a:pt x="283489" y="94056"/>
                  <a:pt x="279362" y="96119"/>
                </a:cubicBezTo>
                <a:cubicBezTo>
                  <a:pt x="277299" y="96119"/>
                  <a:pt x="275236" y="94056"/>
                  <a:pt x="273173" y="94056"/>
                </a:cubicBezTo>
                <a:cubicBezTo>
                  <a:pt x="271110" y="91992"/>
                  <a:pt x="269047" y="87866"/>
                  <a:pt x="271110" y="83740"/>
                </a:cubicBezTo>
                <a:cubicBezTo>
                  <a:pt x="273173" y="83740"/>
                  <a:pt x="273173" y="83740"/>
                  <a:pt x="273173" y="83740"/>
                </a:cubicBezTo>
                <a:cubicBezTo>
                  <a:pt x="271110" y="79614"/>
                  <a:pt x="266984" y="79614"/>
                  <a:pt x="266984" y="77551"/>
                </a:cubicBezTo>
                <a:cubicBezTo>
                  <a:pt x="266984" y="73425"/>
                  <a:pt x="269047" y="71361"/>
                  <a:pt x="271110" y="69298"/>
                </a:cubicBezTo>
                <a:cubicBezTo>
                  <a:pt x="273173" y="67236"/>
                  <a:pt x="273173" y="67236"/>
                  <a:pt x="277299" y="67236"/>
                </a:cubicBezTo>
                <a:close/>
                <a:moveTo>
                  <a:pt x="567347" y="65243"/>
                </a:moveTo>
                <a:cubicBezTo>
                  <a:pt x="569410" y="67277"/>
                  <a:pt x="573537" y="67277"/>
                  <a:pt x="575600" y="71344"/>
                </a:cubicBezTo>
                <a:cubicBezTo>
                  <a:pt x="577663" y="73377"/>
                  <a:pt x="579726" y="75410"/>
                  <a:pt x="579726" y="79477"/>
                </a:cubicBezTo>
                <a:cubicBezTo>
                  <a:pt x="577663" y="79477"/>
                  <a:pt x="577663" y="81512"/>
                  <a:pt x="575600" y="81512"/>
                </a:cubicBezTo>
                <a:cubicBezTo>
                  <a:pt x="573537" y="75410"/>
                  <a:pt x="567347" y="71344"/>
                  <a:pt x="561158" y="71344"/>
                </a:cubicBezTo>
                <a:cubicBezTo>
                  <a:pt x="554968" y="75410"/>
                  <a:pt x="554968" y="75410"/>
                  <a:pt x="554968" y="75410"/>
                </a:cubicBezTo>
                <a:cubicBezTo>
                  <a:pt x="552905" y="73377"/>
                  <a:pt x="550842" y="71344"/>
                  <a:pt x="550842" y="69310"/>
                </a:cubicBezTo>
                <a:cubicBezTo>
                  <a:pt x="557032" y="67277"/>
                  <a:pt x="561158" y="65243"/>
                  <a:pt x="567347" y="65243"/>
                </a:cubicBezTo>
                <a:close/>
                <a:moveTo>
                  <a:pt x="493185" y="63252"/>
                </a:moveTo>
                <a:cubicBezTo>
                  <a:pt x="497280" y="63252"/>
                  <a:pt x="499327" y="63252"/>
                  <a:pt x="501374" y="65280"/>
                </a:cubicBezTo>
                <a:cubicBezTo>
                  <a:pt x="501374" y="67309"/>
                  <a:pt x="501374" y="67309"/>
                  <a:pt x="499327" y="69338"/>
                </a:cubicBezTo>
                <a:cubicBezTo>
                  <a:pt x="495232" y="67309"/>
                  <a:pt x="491138" y="67309"/>
                  <a:pt x="489090" y="69338"/>
                </a:cubicBezTo>
                <a:cubicBezTo>
                  <a:pt x="482948" y="71366"/>
                  <a:pt x="482948" y="77453"/>
                  <a:pt x="480901" y="79482"/>
                </a:cubicBezTo>
                <a:cubicBezTo>
                  <a:pt x="480901" y="81512"/>
                  <a:pt x="478854" y="81512"/>
                  <a:pt x="476806" y="81512"/>
                </a:cubicBezTo>
                <a:cubicBezTo>
                  <a:pt x="476806" y="77453"/>
                  <a:pt x="478854" y="73395"/>
                  <a:pt x="480901" y="71366"/>
                </a:cubicBezTo>
                <a:cubicBezTo>
                  <a:pt x="482948" y="65280"/>
                  <a:pt x="489090" y="63252"/>
                  <a:pt x="493185" y="63252"/>
                </a:cubicBezTo>
                <a:close/>
                <a:moveTo>
                  <a:pt x="528266" y="60927"/>
                </a:moveTo>
                <a:cubicBezTo>
                  <a:pt x="538558" y="62993"/>
                  <a:pt x="550908" y="71256"/>
                  <a:pt x="555025" y="81585"/>
                </a:cubicBezTo>
                <a:cubicBezTo>
                  <a:pt x="555025" y="85716"/>
                  <a:pt x="559142" y="91914"/>
                  <a:pt x="555025" y="98110"/>
                </a:cubicBezTo>
                <a:cubicBezTo>
                  <a:pt x="555025" y="98110"/>
                  <a:pt x="552967" y="98110"/>
                  <a:pt x="550908" y="98110"/>
                </a:cubicBezTo>
                <a:cubicBezTo>
                  <a:pt x="550908" y="96045"/>
                  <a:pt x="550908" y="91914"/>
                  <a:pt x="550908" y="89848"/>
                </a:cubicBezTo>
                <a:cubicBezTo>
                  <a:pt x="548850" y="81585"/>
                  <a:pt x="544733" y="73322"/>
                  <a:pt x="536500" y="69190"/>
                </a:cubicBezTo>
                <a:cubicBezTo>
                  <a:pt x="532383" y="69190"/>
                  <a:pt x="528266" y="67124"/>
                  <a:pt x="524149" y="69190"/>
                </a:cubicBezTo>
                <a:cubicBezTo>
                  <a:pt x="517974" y="71256"/>
                  <a:pt x="511799" y="73322"/>
                  <a:pt x="511799" y="79519"/>
                </a:cubicBezTo>
                <a:cubicBezTo>
                  <a:pt x="513857" y="83651"/>
                  <a:pt x="515916" y="77453"/>
                  <a:pt x="517974" y="77453"/>
                </a:cubicBezTo>
                <a:cubicBezTo>
                  <a:pt x="520033" y="77453"/>
                  <a:pt x="522091" y="79519"/>
                  <a:pt x="524149" y="79519"/>
                </a:cubicBezTo>
                <a:cubicBezTo>
                  <a:pt x="526208" y="81585"/>
                  <a:pt x="526208" y="83651"/>
                  <a:pt x="524149" y="87782"/>
                </a:cubicBezTo>
                <a:cubicBezTo>
                  <a:pt x="524149" y="89848"/>
                  <a:pt x="522091" y="91914"/>
                  <a:pt x="517974" y="91914"/>
                </a:cubicBezTo>
                <a:cubicBezTo>
                  <a:pt x="515916" y="91914"/>
                  <a:pt x="513857" y="89848"/>
                  <a:pt x="511799" y="89848"/>
                </a:cubicBezTo>
                <a:cubicBezTo>
                  <a:pt x="511799" y="91914"/>
                  <a:pt x="509741" y="93980"/>
                  <a:pt x="505624" y="93980"/>
                </a:cubicBezTo>
                <a:cubicBezTo>
                  <a:pt x="503566" y="91914"/>
                  <a:pt x="499449" y="89848"/>
                  <a:pt x="497390" y="85716"/>
                </a:cubicBezTo>
                <a:cubicBezTo>
                  <a:pt x="497390" y="79519"/>
                  <a:pt x="499449" y="73322"/>
                  <a:pt x="503566" y="69190"/>
                </a:cubicBezTo>
                <a:cubicBezTo>
                  <a:pt x="509741" y="62993"/>
                  <a:pt x="520033" y="60927"/>
                  <a:pt x="528266" y="60927"/>
                </a:cubicBezTo>
                <a:close/>
                <a:moveTo>
                  <a:pt x="289504" y="60927"/>
                </a:moveTo>
                <a:cubicBezTo>
                  <a:pt x="291552" y="67153"/>
                  <a:pt x="291552" y="67153"/>
                  <a:pt x="291552" y="67153"/>
                </a:cubicBezTo>
                <a:cubicBezTo>
                  <a:pt x="291552" y="69227"/>
                  <a:pt x="291552" y="73376"/>
                  <a:pt x="289504" y="73376"/>
                </a:cubicBezTo>
                <a:cubicBezTo>
                  <a:pt x="287457" y="75452"/>
                  <a:pt x="285410" y="77527"/>
                  <a:pt x="283362" y="77527"/>
                </a:cubicBezTo>
                <a:cubicBezTo>
                  <a:pt x="281315" y="75452"/>
                  <a:pt x="279268" y="73376"/>
                  <a:pt x="279268" y="71302"/>
                </a:cubicBezTo>
                <a:cubicBezTo>
                  <a:pt x="279268" y="69227"/>
                  <a:pt x="279268" y="67153"/>
                  <a:pt x="281315" y="67153"/>
                </a:cubicBezTo>
                <a:cubicBezTo>
                  <a:pt x="285410" y="67153"/>
                  <a:pt x="287457" y="63002"/>
                  <a:pt x="289504" y="60927"/>
                </a:cubicBezTo>
                <a:close/>
                <a:moveTo>
                  <a:pt x="406976" y="54951"/>
                </a:moveTo>
                <a:cubicBezTo>
                  <a:pt x="411108" y="54951"/>
                  <a:pt x="413173" y="57007"/>
                  <a:pt x="415239" y="61120"/>
                </a:cubicBezTo>
                <a:cubicBezTo>
                  <a:pt x="413173" y="67289"/>
                  <a:pt x="413173" y="67289"/>
                  <a:pt x="413173" y="67289"/>
                </a:cubicBezTo>
                <a:cubicBezTo>
                  <a:pt x="413173" y="63176"/>
                  <a:pt x="413173" y="57007"/>
                  <a:pt x="406976" y="57007"/>
                </a:cubicBezTo>
                <a:cubicBezTo>
                  <a:pt x="406976" y="59063"/>
                  <a:pt x="411108" y="61120"/>
                  <a:pt x="411108" y="63176"/>
                </a:cubicBezTo>
                <a:cubicBezTo>
                  <a:pt x="411108" y="65233"/>
                  <a:pt x="409042" y="67289"/>
                  <a:pt x="411108" y="69344"/>
                </a:cubicBezTo>
                <a:cubicBezTo>
                  <a:pt x="417305" y="71401"/>
                  <a:pt x="417305" y="75513"/>
                  <a:pt x="419371" y="79626"/>
                </a:cubicBezTo>
                <a:cubicBezTo>
                  <a:pt x="419371" y="83739"/>
                  <a:pt x="417305" y="85795"/>
                  <a:pt x="415239" y="87851"/>
                </a:cubicBezTo>
                <a:cubicBezTo>
                  <a:pt x="417305" y="89907"/>
                  <a:pt x="415239" y="94019"/>
                  <a:pt x="417305" y="96076"/>
                </a:cubicBezTo>
                <a:cubicBezTo>
                  <a:pt x="417305" y="96076"/>
                  <a:pt x="415239" y="98132"/>
                  <a:pt x="415239" y="98132"/>
                </a:cubicBezTo>
                <a:cubicBezTo>
                  <a:pt x="415239" y="96076"/>
                  <a:pt x="413173" y="94019"/>
                  <a:pt x="415239" y="89907"/>
                </a:cubicBezTo>
                <a:cubicBezTo>
                  <a:pt x="415239" y="89907"/>
                  <a:pt x="415239" y="89907"/>
                  <a:pt x="413173" y="89907"/>
                </a:cubicBezTo>
                <a:cubicBezTo>
                  <a:pt x="413173" y="89907"/>
                  <a:pt x="413173" y="89907"/>
                  <a:pt x="411108" y="91963"/>
                </a:cubicBezTo>
                <a:cubicBezTo>
                  <a:pt x="415239" y="94019"/>
                  <a:pt x="411108" y="98132"/>
                  <a:pt x="413173" y="100189"/>
                </a:cubicBezTo>
                <a:cubicBezTo>
                  <a:pt x="411108" y="104302"/>
                  <a:pt x="409042" y="108413"/>
                  <a:pt x="404910" y="108413"/>
                </a:cubicBezTo>
                <a:cubicBezTo>
                  <a:pt x="402845" y="108413"/>
                  <a:pt x="398713" y="108413"/>
                  <a:pt x="398713" y="110469"/>
                </a:cubicBezTo>
                <a:cubicBezTo>
                  <a:pt x="396647" y="112526"/>
                  <a:pt x="396647" y="116638"/>
                  <a:pt x="392516" y="116638"/>
                </a:cubicBezTo>
                <a:cubicBezTo>
                  <a:pt x="392516" y="116638"/>
                  <a:pt x="388384" y="118695"/>
                  <a:pt x="388384" y="116638"/>
                </a:cubicBezTo>
                <a:cubicBezTo>
                  <a:pt x="386318" y="114582"/>
                  <a:pt x="384253" y="114582"/>
                  <a:pt x="380121" y="114582"/>
                </a:cubicBezTo>
                <a:cubicBezTo>
                  <a:pt x="380121" y="116638"/>
                  <a:pt x="378055" y="116638"/>
                  <a:pt x="375990" y="118695"/>
                </a:cubicBezTo>
                <a:cubicBezTo>
                  <a:pt x="373924" y="118695"/>
                  <a:pt x="371858" y="118695"/>
                  <a:pt x="371858" y="116638"/>
                </a:cubicBezTo>
                <a:cubicBezTo>
                  <a:pt x="363595" y="112526"/>
                  <a:pt x="373924" y="108413"/>
                  <a:pt x="375990" y="106358"/>
                </a:cubicBezTo>
                <a:cubicBezTo>
                  <a:pt x="378055" y="108413"/>
                  <a:pt x="382187" y="110469"/>
                  <a:pt x="386318" y="108413"/>
                </a:cubicBezTo>
                <a:cubicBezTo>
                  <a:pt x="388384" y="106358"/>
                  <a:pt x="390450" y="104302"/>
                  <a:pt x="392516" y="102245"/>
                </a:cubicBezTo>
                <a:cubicBezTo>
                  <a:pt x="396647" y="102245"/>
                  <a:pt x="402845" y="98132"/>
                  <a:pt x="404910" y="94019"/>
                </a:cubicBezTo>
                <a:cubicBezTo>
                  <a:pt x="406976" y="91963"/>
                  <a:pt x="404910" y="85795"/>
                  <a:pt x="404910" y="83739"/>
                </a:cubicBezTo>
                <a:cubicBezTo>
                  <a:pt x="406976" y="79626"/>
                  <a:pt x="406976" y="77569"/>
                  <a:pt x="404910" y="75513"/>
                </a:cubicBezTo>
                <a:cubicBezTo>
                  <a:pt x="404910" y="71401"/>
                  <a:pt x="402845" y="67289"/>
                  <a:pt x="398713" y="65233"/>
                </a:cubicBezTo>
                <a:cubicBezTo>
                  <a:pt x="400779" y="59063"/>
                  <a:pt x="400779" y="59063"/>
                  <a:pt x="400779" y="59063"/>
                </a:cubicBezTo>
                <a:cubicBezTo>
                  <a:pt x="398713" y="54951"/>
                  <a:pt x="404910" y="57007"/>
                  <a:pt x="406976" y="54951"/>
                </a:cubicBezTo>
                <a:close/>
                <a:moveTo>
                  <a:pt x="495288" y="52960"/>
                </a:moveTo>
                <a:cubicBezTo>
                  <a:pt x="497343" y="52960"/>
                  <a:pt x="499398" y="52960"/>
                  <a:pt x="501454" y="54995"/>
                </a:cubicBezTo>
                <a:cubicBezTo>
                  <a:pt x="501454" y="57031"/>
                  <a:pt x="499398" y="57031"/>
                  <a:pt x="501454" y="57031"/>
                </a:cubicBezTo>
                <a:cubicBezTo>
                  <a:pt x="503509" y="57031"/>
                  <a:pt x="505564" y="57031"/>
                  <a:pt x="507619" y="57031"/>
                </a:cubicBezTo>
                <a:cubicBezTo>
                  <a:pt x="509674" y="57031"/>
                  <a:pt x="509674" y="61104"/>
                  <a:pt x="509674" y="61104"/>
                </a:cubicBezTo>
                <a:cubicBezTo>
                  <a:pt x="505564" y="67214"/>
                  <a:pt x="501454" y="61104"/>
                  <a:pt x="497343" y="61104"/>
                </a:cubicBezTo>
                <a:cubicBezTo>
                  <a:pt x="489122" y="59068"/>
                  <a:pt x="485012" y="63140"/>
                  <a:pt x="478846" y="67214"/>
                </a:cubicBezTo>
                <a:cubicBezTo>
                  <a:pt x="476791" y="71285"/>
                  <a:pt x="474736" y="75358"/>
                  <a:pt x="474736" y="81466"/>
                </a:cubicBezTo>
                <a:cubicBezTo>
                  <a:pt x="474736" y="83503"/>
                  <a:pt x="472680" y="83503"/>
                  <a:pt x="472680" y="83503"/>
                </a:cubicBezTo>
                <a:cubicBezTo>
                  <a:pt x="470625" y="83503"/>
                  <a:pt x="468570" y="81466"/>
                  <a:pt x="468570" y="79431"/>
                </a:cubicBezTo>
                <a:cubicBezTo>
                  <a:pt x="466515" y="77394"/>
                  <a:pt x="474736" y="75358"/>
                  <a:pt x="470625" y="71285"/>
                </a:cubicBezTo>
                <a:cubicBezTo>
                  <a:pt x="468570" y="69249"/>
                  <a:pt x="470625" y="67214"/>
                  <a:pt x="472680" y="65177"/>
                </a:cubicBezTo>
                <a:cubicBezTo>
                  <a:pt x="474736" y="63140"/>
                  <a:pt x="476791" y="65177"/>
                  <a:pt x="476791" y="63140"/>
                </a:cubicBezTo>
                <a:cubicBezTo>
                  <a:pt x="476791" y="61104"/>
                  <a:pt x="476791" y="59068"/>
                  <a:pt x="476791" y="57031"/>
                </a:cubicBezTo>
                <a:cubicBezTo>
                  <a:pt x="478846" y="54995"/>
                  <a:pt x="482956" y="52960"/>
                  <a:pt x="487067" y="54995"/>
                </a:cubicBezTo>
                <a:cubicBezTo>
                  <a:pt x="489122" y="54995"/>
                  <a:pt x="489122" y="57031"/>
                  <a:pt x="491177" y="54995"/>
                </a:cubicBezTo>
                <a:cubicBezTo>
                  <a:pt x="491177" y="52960"/>
                  <a:pt x="493233" y="52960"/>
                  <a:pt x="495288" y="52960"/>
                </a:cubicBezTo>
                <a:close/>
                <a:moveTo>
                  <a:pt x="564222" y="50444"/>
                </a:moveTo>
                <a:cubicBezTo>
                  <a:pt x="566795" y="49672"/>
                  <a:pt x="569368" y="49672"/>
                  <a:pt x="571426" y="50701"/>
                </a:cubicBezTo>
                <a:cubicBezTo>
                  <a:pt x="575543" y="52760"/>
                  <a:pt x="579659" y="54818"/>
                  <a:pt x="581718" y="56877"/>
                </a:cubicBezTo>
                <a:cubicBezTo>
                  <a:pt x="581718" y="58935"/>
                  <a:pt x="581718" y="60993"/>
                  <a:pt x="581718" y="63052"/>
                </a:cubicBezTo>
                <a:cubicBezTo>
                  <a:pt x="579659" y="63052"/>
                  <a:pt x="579659" y="65111"/>
                  <a:pt x="579659" y="65111"/>
                </a:cubicBezTo>
                <a:cubicBezTo>
                  <a:pt x="581718" y="67168"/>
                  <a:pt x="585835" y="65111"/>
                  <a:pt x="587893" y="67168"/>
                </a:cubicBezTo>
                <a:cubicBezTo>
                  <a:pt x="589951" y="67168"/>
                  <a:pt x="592010" y="71285"/>
                  <a:pt x="592010" y="73344"/>
                </a:cubicBezTo>
                <a:cubicBezTo>
                  <a:pt x="592010" y="75403"/>
                  <a:pt x="592010" y="77460"/>
                  <a:pt x="589951" y="77460"/>
                </a:cubicBezTo>
                <a:cubicBezTo>
                  <a:pt x="587893" y="77460"/>
                  <a:pt x="585835" y="77460"/>
                  <a:pt x="583776" y="79519"/>
                </a:cubicBezTo>
                <a:cubicBezTo>
                  <a:pt x="581718" y="79519"/>
                  <a:pt x="581718" y="79519"/>
                  <a:pt x="581718" y="79519"/>
                </a:cubicBezTo>
                <a:cubicBezTo>
                  <a:pt x="581718" y="73344"/>
                  <a:pt x="577601" y="67168"/>
                  <a:pt x="571426" y="65111"/>
                </a:cubicBezTo>
                <a:cubicBezTo>
                  <a:pt x="565251" y="60993"/>
                  <a:pt x="554959" y="63052"/>
                  <a:pt x="550842" y="67168"/>
                </a:cubicBezTo>
                <a:cubicBezTo>
                  <a:pt x="546725" y="67168"/>
                  <a:pt x="544667" y="65111"/>
                  <a:pt x="540550" y="63052"/>
                </a:cubicBezTo>
                <a:cubicBezTo>
                  <a:pt x="540550" y="63052"/>
                  <a:pt x="540550" y="60993"/>
                  <a:pt x="540550" y="60993"/>
                </a:cubicBezTo>
                <a:cubicBezTo>
                  <a:pt x="544667" y="58935"/>
                  <a:pt x="546725" y="56877"/>
                  <a:pt x="550842" y="56877"/>
                </a:cubicBezTo>
                <a:cubicBezTo>
                  <a:pt x="552900" y="56877"/>
                  <a:pt x="552900" y="58935"/>
                  <a:pt x="554959" y="58935"/>
                </a:cubicBezTo>
                <a:cubicBezTo>
                  <a:pt x="557017" y="56877"/>
                  <a:pt x="557017" y="56877"/>
                  <a:pt x="557017" y="54818"/>
                </a:cubicBezTo>
                <a:cubicBezTo>
                  <a:pt x="559076" y="52760"/>
                  <a:pt x="561649" y="51216"/>
                  <a:pt x="564222" y="50444"/>
                </a:cubicBezTo>
                <a:close/>
                <a:moveTo>
                  <a:pt x="597986" y="48643"/>
                </a:moveTo>
                <a:cubicBezTo>
                  <a:pt x="600044" y="48643"/>
                  <a:pt x="602103" y="50691"/>
                  <a:pt x="604161" y="50691"/>
                </a:cubicBezTo>
                <a:cubicBezTo>
                  <a:pt x="604161" y="52738"/>
                  <a:pt x="606220" y="52738"/>
                  <a:pt x="606220" y="54785"/>
                </a:cubicBezTo>
                <a:cubicBezTo>
                  <a:pt x="606220" y="56832"/>
                  <a:pt x="608278" y="58880"/>
                  <a:pt x="606220" y="60927"/>
                </a:cubicBezTo>
                <a:cubicBezTo>
                  <a:pt x="604161" y="60927"/>
                  <a:pt x="606220" y="56832"/>
                  <a:pt x="604161" y="54785"/>
                </a:cubicBezTo>
                <a:cubicBezTo>
                  <a:pt x="604161" y="52738"/>
                  <a:pt x="600044" y="50691"/>
                  <a:pt x="597986" y="48643"/>
                </a:cubicBezTo>
                <a:close/>
                <a:moveTo>
                  <a:pt x="332862" y="48643"/>
                </a:moveTo>
                <a:cubicBezTo>
                  <a:pt x="334948" y="48643"/>
                  <a:pt x="337035" y="48643"/>
                  <a:pt x="337035" y="50701"/>
                </a:cubicBezTo>
                <a:cubicBezTo>
                  <a:pt x="337035" y="52760"/>
                  <a:pt x="337035" y="54818"/>
                  <a:pt x="337035" y="56877"/>
                </a:cubicBezTo>
                <a:cubicBezTo>
                  <a:pt x="334948" y="58935"/>
                  <a:pt x="330775" y="58935"/>
                  <a:pt x="328688" y="56877"/>
                </a:cubicBezTo>
                <a:cubicBezTo>
                  <a:pt x="322427" y="50701"/>
                  <a:pt x="322427" y="50701"/>
                  <a:pt x="322427" y="50701"/>
                </a:cubicBezTo>
                <a:cubicBezTo>
                  <a:pt x="326601" y="48643"/>
                  <a:pt x="328688" y="48643"/>
                  <a:pt x="332862" y="48643"/>
                </a:cubicBezTo>
                <a:close/>
                <a:moveTo>
                  <a:pt x="310343" y="46651"/>
                </a:moveTo>
                <a:cubicBezTo>
                  <a:pt x="316518" y="46651"/>
                  <a:pt x="322693" y="54884"/>
                  <a:pt x="324752" y="59002"/>
                </a:cubicBezTo>
                <a:cubicBezTo>
                  <a:pt x="324752" y="63118"/>
                  <a:pt x="324752" y="67236"/>
                  <a:pt x="320635" y="69293"/>
                </a:cubicBezTo>
                <a:cubicBezTo>
                  <a:pt x="320635" y="71352"/>
                  <a:pt x="322693" y="71352"/>
                  <a:pt x="322693" y="73410"/>
                </a:cubicBezTo>
                <a:cubicBezTo>
                  <a:pt x="324752" y="75469"/>
                  <a:pt x="322693" y="79585"/>
                  <a:pt x="322693" y="81643"/>
                </a:cubicBezTo>
                <a:cubicBezTo>
                  <a:pt x="318576" y="85761"/>
                  <a:pt x="314459" y="87819"/>
                  <a:pt x="308284" y="85761"/>
                </a:cubicBezTo>
                <a:cubicBezTo>
                  <a:pt x="306226" y="83702"/>
                  <a:pt x="304167" y="79585"/>
                  <a:pt x="304167" y="75469"/>
                </a:cubicBezTo>
                <a:cubicBezTo>
                  <a:pt x="302109" y="73410"/>
                  <a:pt x="300051" y="75469"/>
                  <a:pt x="297992" y="73410"/>
                </a:cubicBezTo>
                <a:cubicBezTo>
                  <a:pt x="293876" y="69293"/>
                  <a:pt x="293876" y="65177"/>
                  <a:pt x="293876" y="59002"/>
                </a:cubicBezTo>
                <a:cubicBezTo>
                  <a:pt x="295934" y="54884"/>
                  <a:pt x="295934" y="54884"/>
                  <a:pt x="295934" y="54884"/>
                </a:cubicBezTo>
                <a:cubicBezTo>
                  <a:pt x="302109" y="54884"/>
                  <a:pt x="306226" y="50768"/>
                  <a:pt x="310343" y="46651"/>
                </a:cubicBezTo>
                <a:close/>
                <a:moveTo>
                  <a:pt x="499428" y="44659"/>
                </a:moveTo>
                <a:cubicBezTo>
                  <a:pt x="501489" y="44659"/>
                  <a:pt x="503549" y="44659"/>
                  <a:pt x="505610" y="46712"/>
                </a:cubicBezTo>
                <a:cubicBezTo>
                  <a:pt x="507671" y="48764"/>
                  <a:pt x="503549" y="52869"/>
                  <a:pt x="507671" y="50816"/>
                </a:cubicBezTo>
                <a:cubicBezTo>
                  <a:pt x="511792" y="50816"/>
                  <a:pt x="507671" y="46712"/>
                  <a:pt x="507671" y="46712"/>
                </a:cubicBezTo>
                <a:cubicBezTo>
                  <a:pt x="509731" y="46712"/>
                  <a:pt x="511792" y="48764"/>
                  <a:pt x="511792" y="50816"/>
                </a:cubicBezTo>
                <a:cubicBezTo>
                  <a:pt x="513853" y="50816"/>
                  <a:pt x="515914" y="52869"/>
                  <a:pt x="517974" y="54921"/>
                </a:cubicBezTo>
                <a:cubicBezTo>
                  <a:pt x="517974" y="56973"/>
                  <a:pt x="515914" y="59025"/>
                  <a:pt x="517974" y="59025"/>
                </a:cubicBezTo>
                <a:cubicBezTo>
                  <a:pt x="515914" y="59025"/>
                  <a:pt x="513853" y="61078"/>
                  <a:pt x="511792" y="59025"/>
                </a:cubicBezTo>
                <a:cubicBezTo>
                  <a:pt x="511792" y="56973"/>
                  <a:pt x="509731" y="54921"/>
                  <a:pt x="507671" y="54921"/>
                </a:cubicBezTo>
                <a:cubicBezTo>
                  <a:pt x="505610" y="52869"/>
                  <a:pt x="503549" y="54921"/>
                  <a:pt x="501489" y="52869"/>
                </a:cubicBezTo>
                <a:cubicBezTo>
                  <a:pt x="499428" y="48764"/>
                  <a:pt x="495307" y="48764"/>
                  <a:pt x="491185" y="50816"/>
                </a:cubicBezTo>
                <a:cubicBezTo>
                  <a:pt x="489125" y="52869"/>
                  <a:pt x="485003" y="50816"/>
                  <a:pt x="480882" y="52869"/>
                </a:cubicBezTo>
                <a:cubicBezTo>
                  <a:pt x="476761" y="54921"/>
                  <a:pt x="472639" y="56973"/>
                  <a:pt x="474700" y="61078"/>
                </a:cubicBezTo>
                <a:cubicBezTo>
                  <a:pt x="470579" y="63130"/>
                  <a:pt x="468518" y="65182"/>
                  <a:pt x="466457" y="69287"/>
                </a:cubicBezTo>
                <a:cubicBezTo>
                  <a:pt x="466457" y="71340"/>
                  <a:pt x="468518" y="73393"/>
                  <a:pt x="466457" y="75445"/>
                </a:cubicBezTo>
                <a:cubicBezTo>
                  <a:pt x="466457" y="77496"/>
                  <a:pt x="464396" y="79549"/>
                  <a:pt x="466457" y="81602"/>
                </a:cubicBezTo>
                <a:cubicBezTo>
                  <a:pt x="466457" y="83653"/>
                  <a:pt x="470579" y="85706"/>
                  <a:pt x="466457" y="87759"/>
                </a:cubicBezTo>
                <a:cubicBezTo>
                  <a:pt x="464396" y="87759"/>
                  <a:pt x="464396" y="89811"/>
                  <a:pt x="462336" y="87759"/>
                </a:cubicBezTo>
                <a:cubicBezTo>
                  <a:pt x="460275" y="85706"/>
                  <a:pt x="458215" y="83653"/>
                  <a:pt x="458215" y="79549"/>
                </a:cubicBezTo>
                <a:cubicBezTo>
                  <a:pt x="458215" y="73393"/>
                  <a:pt x="468518" y="71340"/>
                  <a:pt x="462336" y="65182"/>
                </a:cubicBezTo>
                <a:cubicBezTo>
                  <a:pt x="462336" y="63130"/>
                  <a:pt x="462336" y="61078"/>
                  <a:pt x="464396" y="59025"/>
                </a:cubicBezTo>
                <a:cubicBezTo>
                  <a:pt x="466457" y="56973"/>
                  <a:pt x="468518" y="56973"/>
                  <a:pt x="470579" y="54921"/>
                </a:cubicBezTo>
                <a:cubicBezTo>
                  <a:pt x="472639" y="52869"/>
                  <a:pt x="472639" y="46712"/>
                  <a:pt x="476761" y="46712"/>
                </a:cubicBezTo>
                <a:cubicBezTo>
                  <a:pt x="480882" y="46712"/>
                  <a:pt x="485003" y="46712"/>
                  <a:pt x="489125" y="48764"/>
                </a:cubicBezTo>
                <a:cubicBezTo>
                  <a:pt x="489125" y="46712"/>
                  <a:pt x="491185" y="44659"/>
                  <a:pt x="493246" y="46712"/>
                </a:cubicBezTo>
                <a:cubicBezTo>
                  <a:pt x="493246" y="46712"/>
                  <a:pt x="495307" y="46712"/>
                  <a:pt x="495307" y="46712"/>
                </a:cubicBezTo>
                <a:cubicBezTo>
                  <a:pt x="497367" y="48764"/>
                  <a:pt x="497367" y="44659"/>
                  <a:pt x="499428" y="44659"/>
                </a:cubicBezTo>
                <a:close/>
                <a:moveTo>
                  <a:pt x="341019" y="44197"/>
                </a:moveTo>
                <a:cubicBezTo>
                  <a:pt x="342549" y="44197"/>
                  <a:pt x="344078" y="44707"/>
                  <a:pt x="345098" y="44707"/>
                </a:cubicBezTo>
                <a:cubicBezTo>
                  <a:pt x="347138" y="46746"/>
                  <a:pt x="349177" y="48786"/>
                  <a:pt x="351216" y="50825"/>
                </a:cubicBezTo>
                <a:cubicBezTo>
                  <a:pt x="353256" y="52865"/>
                  <a:pt x="347138" y="54904"/>
                  <a:pt x="351216" y="56943"/>
                </a:cubicBezTo>
                <a:cubicBezTo>
                  <a:pt x="353256" y="56943"/>
                  <a:pt x="353256" y="58983"/>
                  <a:pt x="355295" y="61022"/>
                </a:cubicBezTo>
                <a:cubicBezTo>
                  <a:pt x="355295" y="63062"/>
                  <a:pt x="353256" y="67140"/>
                  <a:pt x="351216" y="67140"/>
                </a:cubicBezTo>
                <a:cubicBezTo>
                  <a:pt x="351216" y="69180"/>
                  <a:pt x="347138" y="71219"/>
                  <a:pt x="345098" y="69180"/>
                </a:cubicBezTo>
                <a:cubicBezTo>
                  <a:pt x="343059" y="69180"/>
                  <a:pt x="343059" y="67140"/>
                  <a:pt x="343059" y="67140"/>
                </a:cubicBezTo>
                <a:cubicBezTo>
                  <a:pt x="341019" y="67140"/>
                  <a:pt x="341019" y="71219"/>
                  <a:pt x="338980" y="71219"/>
                </a:cubicBezTo>
                <a:cubicBezTo>
                  <a:pt x="334901" y="71219"/>
                  <a:pt x="332861" y="71219"/>
                  <a:pt x="330822" y="67140"/>
                </a:cubicBezTo>
                <a:cubicBezTo>
                  <a:pt x="328783" y="65101"/>
                  <a:pt x="326743" y="63062"/>
                  <a:pt x="328783" y="61022"/>
                </a:cubicBezTo>
                <a:cubicBezTo>
                  <a:pt x="330822" y="61022"/>
                  <a:pt x="334901" y="61022"/>
                  <a:pt x="336940" y="58983"/>
                </a:cubicBezTo>
                <a:cubicBezTo>
                  <a:pt x="338980" y="56943"/>
                  <a:pt x="341019" y="54904"/>
                  <a:pt x="341019" y="50825"/>
                </a:cubicBezTo>
                <a:cubicBezTo>
                  <a:pt x="336940" y="46746"/>
                  <a:pt x="336940" y="46746"/>
                  <a:pt x="336940" y="46746"/>
                </a:cubicBezTo>
                <a:cubicBezTo>
                  <a:pt x="337960" y="44707"/>
                  <a:pt x="339490" y="44197"/>
                  <a:pt x="341019" y="44197"/>
                </a:cubicBezTo>
                <a:close/>
                <a:moveTo>
                  <a:pt x="583710" y="38352"/>
                </a:moveTo>
                <a:cubicBezTo>
                  <a:pt x="590018" y="40399"/>
                  <a:pt x="590018" y="46541"/>
                  <a:pt x="590018" y="50635"/>
                </a:cubicBezTo>
                <a:cubicBezTo>
                  <a:pt x="590018" y="50635"/>
                  <a:pt x="587915" y="50635"/>
                  <a:pt x="587915" y="50635"/>
                </a:cubicBezTo>
                <a:cubicBezTo>
                  <a:pt x="585813" y="48588"/>
                  <a:pt x="587915" y="46541"/>
                  <a:pt x="587915" y="46541"/>
                </a:cubicBezTo>
                <a:cubicBezTo>
                  <a:pt x="585813" y="44493"/>
                  <a:pt x="585813" y="40399"/>
                  <a:pt x="583710" y="40399"/>
                </a:cubicBezTo>
                <a:cubicBezTo>
                  <a:pt x="583710" y="38352"/>
                  <a:pt x="583710" y="38352"/>
                  <a:pt x="583710" y="38352"/>
                </a:cubicBezTo>
                <a:close/>
                <a:moveTo>
                  <a:pt x="421363" y="32375"/>
                </a:moveTo>
                <a:lnTo>
                  <a:pt x="421363" y="34367"/>
                </a:lnTo>
                <a:cubicBezTo>
                  <a:pt x="419371" y="34367"/>
                  <a:pt x="419371" y="34367"/>
                  <a:pt x="419371" y="34367"/>
                </a:cubicBezTo>
                <a:cubicBezTo>
                  <a:pt x="421363" y="32375"/>
                  <a:pt x="421363" y="32375"/>
                  <a:pt x="421363" y="32375"/>
                </a:cubicBezTo>
                <a:close/>
                <a:moveTo>
                  <a:pt x="421363" y="28060"/>
                </a:moveTo>
                <a:cubicBezTo>
                  <a:pt x="423355" y="28060"/>
                  <a:pt x="421363" y="30217"/>
                  <a:pt x="423355" y="32375"/>
                </a:cubicBezTo>
                <a:cubicBezTo>
                  <a:pt x="421363" y="32375"/>
                  <a:pt x="421363" y="32375"/>
                  <a:pt x="421363" y="32375"/>
                </a:cubicBezTo>
                <a:close/>
                <a:moveTo>
                  <a:pt x="361686" y="26067"/>
                </a:moveTo>
                <a:cubicBezTo>
                  <a:pt x="374053" y="26067"/>
                  <a:pt x="374053" y="26067"/>
                  <a:pt x="374053" y="26067"/>
                </a:cubicBezTo>
                <a:cubicBezTo>
                  <a:pt x="382298" y="30189"/>
                  <a:pt x="382298" y="30189"/>
                  <a:pt x="382298" y="30189"/>
                </a:cubicBezTo>
                <a:cubicBezTo>
                  <a:pt x="390542" y="34312"/>
                  <a:pt x="398787" y="42556"/>
                  <a:pt x="398787" y="52862"/>
                </a:cubicBezTo>
                <a:cubicBezTo>
                  <a:pt x="398787" y="59046"/>
                  <a:pt x="396726" y="65229"/>
                  <a:pt x="392604" y="69351"/>
                </a:cubicBezTo>
                <a:cubicBezTo>
                  <a:pt x="388481" y="73474"/>
                  <a:pt x="380237" y="75535"/>
                  <a:pt x="374053" y="75535"/>
                </a:cubicBezTo>
                <a:cubicBezTo>
                  <a:pt x="369931" y="73474"/>
                  <a:pt x="365808" y="71412"/>
                  <a:pt x="365808" y="67290"/>
                </a:cubicBezTo>
                <a:cubicBezTo>
                  <a:pt x="365808" y="65229"/>
                  <a:pt x="365808" y="63169"/>
                  <a:pt x="367870" y="63169"/>
                </a:cubicBezTo>
                <a:cubicBezTo>
                  <a:pt x="369931" y="63169"/>
                  <a:pt x="371992" y="63169"/>
                  <a:pt x="371992" y="63169"/>
                </a:cubicBezTo>
                <a:cubicBezTo>
                  <a:pt x="371992" y="61108"/>
                  <a:pt x="369931" y="59046"/>
                  <a:pt x="371992" y="56985"/>
                </a:cubicBezTo>
                <a:cubicBezTo>
                  <a:pt x="371992" y="52862"/>
                  <a:pt x="374053" y="52862"/>
                  <a:pt x="376114" y="52862"/>
                </a:cubicBezTo>
                <a:cubicBezTo>
                  <a:pt x="378175" y="52862"/>
                  <a:pt x="380237" y="52862"/>
                  <a:pt x="382298" y="54923"/>
                </a:cubicBezTo>
                <a:cubicBezTo>
                  <a:pt x="382298" y="56985"/>
                  <a:pt x="382298" y="61108"/>
                  <a:pt x="382298" y="63169"/>
                </a:cubicBezTo>
                <a:cubicBezTo>
                  <a:pt x="380237" y="63169"/>
                  <a:pt x="378175" y="63169"/>
                  <a:pt x="380237" y="65229"/>
                </a:cubicBezTo>
                <a:cubicBezTo>
                  <a:pt x="382298" y="67290"/>
                  <a:pt x="386420" y="63169"/>
                  <a:pt x="388481" y="61108"/>
                </a:cubicBezTo>
                <a:cubicBezTo>
                  <a:pt x="390542" y="56985"/>
                  <a:pt x="390542" y="50801"/>
                  <a:pt x="390542" y="46679"/>
                </a:cubicBezTo>
                <a:cubicBezTo>
                  <a:pt x="384359" y="38435"/>
                  <a:pt x="378175" y="30189"/>
                  <a:pt x="367870" y="30189"/>
                </a:cubicBezTo>
                <a:cubicBezTo>
                  <a:pt x="361686" y="28128"/>
                  <a:pt x="355503" y="30189"/>
                  <a:pt x="349319" y="30189"/>
                </a:cubicBezTo>
                <a:cubicBezTo>
                  <a:pt x="349319" y="30189"/>
                  <a:pt x="349319" y="30189"/>
                  <a:pt x="349319" y="28128"/>
                </a:cubicBezTo>
                <a:cubicBezTo>
                  <a:pt x="353441" y="28128"/>
                  <a:pt x="357564" y="28128"/>
                  <a:pt x="361686" y="26067"/>
                </a:cubicBezTo>
                <a:close/>
                <a:moveTo>
                  <a:pt x="453449" y="14275"/>
                </a:moveTo>
                <a:lnTo>
                  <a:pt x="427592" y="16881"/>
                </a:lnTo>
                <a:lnTo>
                  <a:pt x="427592" y="21939"/>
                </a:lnTo>
                <a:cubicBezTo>
                  <a:pt x="425522" y="21939"/>
                  <a:pt x="425522" y="21939"/>
                  <a:pt x="425522" y="21939"/>
                </a:cubicBezTo>
                <a:cubicBezTo>
                  <a:pt x="423452" y="23993"/>
                  <a:pt x="421382" y="23993"/>
                  <a:pt x="423452" y="26047"/>
                </a:cubicBezTo>
                <a:cubicBezTo>
                  <a:pt x="421382" y="26047"/>
                  <a:pt x="421382" y="26047"/>
                  <a:pt x="421382" y="26047"/>
                </a:cubicBezTo>
                <a:cubicBezTo>
                  <a:pt x="421382" y="26047"/>
                  <a:pt x="421382" y="23993"/>
                  <a:pt x="419312" y="23993"/>
                </a:cubicBezTo>
                <a:cubicBezTo>
                  <a:pt x="417242" y="26047"/>
                  <a:pt x="419312" y="28101"/>
                  <a:pt x="419312" y="30155"/>
                </a:cubicBezTo>
                <a:cubicBezTo>
                  <a:pt x="419312" y="32209"/>
                  <a:pt x="419312" y="34263"/>
                  <a:pt x="417242" y="36317"/>
                </a:cubicBezTo>
                <a:cubicBezTo>
                  <a:pt x="413102" y="38372"/>
                  <a:pt x="411032" y="38372"/>
                  <a:pt x="408961" y="38372"/>
                </a:cubicBezTo>
                <a:cubicBezTo>
                  <a:pt x="406891" y="40426"/>
                  <a:pt x="406891" y="44534"/>
                  <a:pt x="404821" y="46589"/>
                </a:cubicBezTo>
                <a:cubicBezTo>
                  <a:pt x="402751" y="46589"/>
                  <a:pt x="400681" y="48643"/>
                  <a:pt x="400681" y="46589"/>
                </a:cubicBezTo>
                <a:cubicBezTo>
                  <a:pt x="398611" y="42480"/>
                  <a:pt x="394471" y="40426"/>
                  <a:pt x="394471" y="36317"/>
                </a:cubicBezTo>
                <a:cubicBezTo>
                  <a:pt x="398611" y="34263"/>
                  <a:pt x="402751" y="30155"/>
                  <a:pt x="402751" y="23993"/>
                </a:cubicBezTo>
                <a:cubicBezTo>
                  <a:pt x="404821" y="19883"/>
                  <a:pt x="404821" y="19883"/>
                  <a:pt x="404821" y="19883"/>
                </a:cubicBezTo>
                <a:cubicBezTo>
                  <a:pt x="408961" y="17829"/>
                  <a:pt x="415172" y="17829"/>
                  <a:pt x="419312" y="17829"/>
                </a:cubicBezTo>
                <a:lnTo>
                  <a:pt x="420079" y="17639"/>
                </a:lnTo>
                <a:lnTo>
                  <a:pt x="399049" y="19759"/>
                </a:lnTo>
                <a:lnTo>
                  <a:pt x="400779" y="19759"/>
                </a:lnTo>
                <a:cubicBezTo>
                  <a:pt x="400779" y="21846"/>
                  <a:pt x="400779" y="21846"/>
                  <a:pt x="400779" y="21846"/>
                </a:cubicBezTo>
                <a:cubicBezTo>
                  <a:pt x="400779" y="28106"/>
                  <a:pt x="396684" y="32280"/>
                  <a:pt x="392590" y="34367"/>
                </a:cubicBezTo>
                <a:cubicBezTo>
                  <a:pt x="390542" y="32280"/>
                  <a:pt x="388495" y="32280"/>
                  <a:pt x="388495" y="30194"/>
                </a:cubicBezTo>
                <a:cubicBezTo>
                  <a:pt x="388495" y="28106"/>
                  <a:pt x="392590" y="28106"/>
                  <a:pt x="394637" y="23933"/>
                </a:cubicBezTo>
                <a:lnTo>
                  <a:pt x="396561" y="20010"/>
                </a:lnTo>
                <a:lnTo>
                  <a:pt x="364940" y="23197"/>
                </a:lnTo>
                <a:lnTo>
                  <a:pt x="342257" y="30239"/>
                </a:lnTo>
                <a:lnTo>
                  <a:pt x="343196" y="30051"/>
                </a:lnTo>
                <a:cubicBezTo>
                  <a:pt x="345261" y="30051"/>
                  <a:pt x="347327" y="30051"/>
                  <a:pt x="347327" y="32117"/>
                </a:cubicBezTo>
                <a:cubicBezTo>
                  <a:pt x="345261" y="36249"/>
                  <a:pt x="343196" y="36249"/>
                  <a:pt x="341130" y="38315"/>
                </a:cubicBezTo>
                <a:cubicBezTo>
                  <a:pt x="339064" y="40380"/>
                  <a:pt x="336998" y="38315"/>
                  <a:pt x="334933" y="38315"/>
                </a:cubicBezTo>
                <a:cubicBezTo>
                  <a:pt x="334933" y="42446"/>
                  <a:pt x="332867" y="44511"/>
                  <a:pt x="328735" y="46578"/>
                </a:cubicBezTo>
                <a:cubicBezTo>
                  <a:pt x="322538" y="48643"/>
                  <a:pt x="316341" y="44511"/>
                  <a:pt x="310143" y="44511"/>
                </a:cubicBezTo>
                <a:cubicBezTo>
                  <a:pt x="310143" y="42446"/>
                  <a:pt x="310143" y="42446"/>
                  <a:pt x="310143" y="40380"/>
                </a:cubicBezTo>
                <a:cubicBezTo>
                  <a:pt x="316341" y="38315"/>
                  <a:pt x="324604" y="40380"/>
                  <a:pt x="330801" y="36249"/>
                </a:cubicBezTo>
                <a:lnTo>
                  <a:pt x="332253" y="33344"/>
                </a:lnTo>
                <a:lnTo>
                  <a:pt x="282503" y="48787"/>
                </a:lnTo>
                <a:lnTo>
                  <a:pt x="266569" y="57436"/>
                </a:lnTo>
                <a:lnTo>
                  <a:pt x="275245" y="56943"/>
                </a:lnTo>
                <a:cubicBezTo>
                  <a:pt x="279385" y="54884"/>
                  <a:pt x="283525" y="50768"/>
                  <a:pt x="285595" y="48710"/>
                </a:cubicBezTo>
                <a:cubicBezTo>
                  <a:pt x="286630" y="48195"/>
                  <a:pt x="287536" y="48066"/>
                  <a:pt x="288344" y="48195"/>
                </a:cubicBezTo>
                <a:cubicBezTo>
                  <a:pt x="290770" y="48581"/>
                  <a:pt x="292323" y="51282"/>
                  <a:pt x="293876" y="52826"/>
                </a:cubicBezTo>
                <a:cubicBezTo>
                  <a:pt x="293876" y="54884"/>
                  <a:pt x="293876" y="54884"/>
                  <a:pt x="293876" y="54884"/>
                </a:cubicBezTo>
                <a:cubicBezTo>
                  <a:pt x="287665" y="61059"/>
                  <a:pt x="281455" y="67236"/>
                  <a:pt x="275245" y="63118"/>
                </a:cubicBezTo>
                <a:cubicBezTo>
                  <a:pt x="273174" y="63118"/>
                  <a:pt x="273174" y="59002"/>
                  <a:pt x="271104" y="61059"/>
                </a:cubicBezTo>
                <a:cubicBezTo>
                  <a:pt x="269034" y="63118"/>
                  <a:pt x="266964" y="65177"/>
                  <a:pt x="262824" y="65177"/>
                </a:cubicBezTo>
                <a:cubicBezTo>
                  <a:pt x="260754" y="65177"/>
                  <a:pt x="258684" y="65177"/>
                  <a:pt x="258684" y="63118"/>
                </a:cubicBezTo>
                <a:lnTo>
                  <a:pt x="258684" y="61716"/>
                </a:lnTo>
                <a:lnTo>
                  <a:pt x="254731" y="63861"/>
                </a:lnTo>
                <a:lnTo>
                  <a:pt x="254731" y="65301"/>
                </a:lnTo>
                <a:cubicBezTo>
                  <a:pt x="244376" y="71449"/>
                  <a:pt x="236092" y="81695"/>
                  <a:pt x="234021" y="91940"/>
                </a:cubicBezTo>
                <a:cubicBezTo>
                  <a:pt x="234021" y="98088"/>
                  <a:pt x="234021" y="106285"/>
                  <a:pt x="240234" y="108334"/>
                </a:cubicBezTo>
                <a:cubicBezTo>
                  <a:pt x="242305" y="112432"/>
                  <a:pt x="248518" y="112432"/>
                  <a:pt x="252660" y="112432"/>
                </a:cubicBezTo>
                <a:cubicBezTo>
                  <a:pt x="254731" y="112432"/>
                  <a:pt x="256802" y="110383"/>
                  <a:pt x="258874" y="108334"/>
                </a:cubicBezTo>
                <a:cubicBezTo>
                  <a:pt x="256802" y="104236"/>
                  <a:pt x="254731" y="110383"/>
                  <a:pt x="250589" y="106285"/>
                </a:cubicBezTo>
                <a:cubicBezTo>
                  <a:pt x="248518" y="106285"/>
                  <a:pt x="248518" y="102186"/>
                  <a:pt x="248518" y="100137"/>
                </a:cubicBezTo>
                <a:cubicBezTo>
                  <a:pt x="250589" y="98088"/>
                  <a:pt x="252660" y="96039"/>
                  <a:pt x="254731" y="96039"/>
                </a:cubicBezTo>
                <a:cubicBezTo>
                  <a:pt x="256802" y="96039"/>
                  <a:pt x="258874" y="96039"/>
                  <a:pt x="260945" y="100137"/>
                </a:cubicBezTo>
                <a:cubicBezTo>
                  <a:pt x="263016" y="100137"/>
                  <a:pt x="265087" y="98088"/>
                  <a:pt x="267158" y="100137"/>
                </a:cubicBezTo>
                <a:cubicBezTo>
                  <a:pt x="271300" y="104236"/>
                  <a:pt x="271300" y="104236"/>
                  <a:pt x="271300" y="104236"/>
                </a:cubicBezTo>
                <a:cubicBezTo>
                  <a:pt x="271300" y="108334"/>
                  <a:pt x="269229" y="114482"/>
                  <a:pt x="263016" y="118580"/>
                </a:cubicBezTo>
                <a:cubicBezTo>
                  <a:pt x="256802" y="120629"/>
                  <a:pt x="250589" y="122678"/>
                  <a:pt x="244376" y="120629"/>
                </a:cubicBezTo>
                <a:cubicBezTo>
                  <a:pt x="240234" y="116531"/>
                  <a:pt x="234021" y="114482"/>
                  <a:pt x="231950" y="108334"/>
                </a:cubicBezTo>
                <a:cubicBezTo>
                  <a:pt x="227808" y="106285"/>
                  <a:pt x="227808" y="102186"/>
                  <a:pt x="227808" y="98088"/>
                </a:cubicBezTo>
                <a:cubicBezTo>
                  <a:pt x="227808" y="91940"/>
                  <a:pt x="227808" y="87842"/>
                  <a:pt x="229879" y="83744"/>
                </a:cubicBezTo>
                <a:cubicBezTo>
                  <a:pt x="231950" y="79646"/>
                  <a:pt x="235574" y="75547"/>
                  <a:pt x="239975" y="71961"/>
                </a:cubicBezTo>
                <a:lnTo>
                  <a:pt x="241882" y="70836"/>
                </a:lnTo>
                <a:lnTo>
                  <a:pt x="207903" y="89279"/>
                </a:lnTo>
                <a:lnTo>
                  <a:pt x="198095" y="97371"/>
                </a:lnTo>
                <a:lnTo>
                  <a:pt x="207409" y="91803"/>
                </a:lnTo>
                <a:cubicBezTo>
                  <a:pt x="209474" y="95919"/>
                  <a:pt x="213606" y="97978"/>
                  <a:pt x="219803" y="97978"/>
                </a:cubicBezTo>
                <a:cubicBezTo>
                  <a:pt x="221869" y="97978"/>
                  <a:pt x="226000" y="95919"/>
                  <a:pt x="223935" y="100037"/>
                </a:cubicBezTo>
                <a:cubicBezTo>
                  <a:pt x="223935" y="104153"/>
                  <a:pt x="230132" y="108270"/>
                  <a:pt x="223935" y="110328"/>
                </a:cubicBezTo>
                <a:cubicBezTo>
                  <a:pt x="221869" y="112386"/>
                  <a:pt x="217737" y="108270"/>
                  <a:pt x="215672" y="108270"/>
                </a:cubicBezTo>
                <a:cubicBezTo>
                  <a:pt x="213606" y="102095"/>
                  <a:pt x="211540" y="112386"/>
                  <a:pt x="207409" y="110328"/>
                </a:cubicBezTo>
                <a:cubicBezTo>
                  <a:pt x="205343" y="108270"/>
                  <a:pt x="201211" y="108270"/>
                  <a:pt x="203277" y="104153"/>
                </a:cubicBezTo>
                <a:cubicBezTo>
                  <a:pt x="199145" y="100037"/>
                  <a:pt x="195014" y="108270"/>
                  <a:pt x="192948" y="102095"/>
                </a:cubicBezTo>
                <a:lnTo>
                  <a:pt x="195733" y="99320"/>
                </a:lnTo>
                <a:lnTo>
                  <a:pt x="142906" y="142906"/>
                </a:lnTo>
                <a:lnTo>
                  <a:pt x="93538" y="202741"/>
                </a:lnTo>
                <a:lnTo>
                  <a:pt x="95078" y="202659"/>
                </a:lnTo>
                <a:cubicBezTo>
                  <a:pt x="96360" y="201886"/>
                  <a:pt x="97386" y="200855"/>
                  <a:pt x="98411" y="200855"/>
                </a:cubicBezTo>
                <a:cubicBezTo>
                  <a:pt x="100463" y="200855"/>
                  <a:pt x="102514" y="202917"/>
                  <a:pt x="104565" y="200855"/>
                </a:cubicBezTo>
                <a:cubicBezTo>
                  <a:pt x="106616" y="200855"/>
                  <a:pt x="106616" y="200855"/>
                  <a:pt x="106616" y="200855"/>
                </a:cubicBezTo>
                <a:cubicBezTo>
                  <a:pt x="108668" y="196732"/>
                  <a:pt x="110719" y="188484"/>
                  <a:pt x="118924" y="190546"/>
                </a:cubicBezTo>
                <a:cubicBezTo>
                  <a:pt x="120975" y="190546"/>
                  <a:pt x="123027" y="190546"/>
                  <a:pt x="125078" y="192608"/>
                </a:cubicBezTo>
                <a:cubicBezTo>
                  <a:pt x="127129" y="192608"/>
                  <a:pt x="127129" y="190546"/>
                  <a:pt x="129181" y="190546"/>
                </a:cubicBezTo>
                <a:cubicBezTo>
                  <a:pt x="131232" y="188484"/>
                  <a:pt x="133796" y="187968"/>
                  <a:pt x="136104" y="188484"/>
                </a:cubicBezTo>
                <a:cubicBezTo>
                  <a:pt x="138411" y="189000"/>
                  <a:pt x="140463" y="190546"/>
                  <a:pt x="141488" y="192608"/>
                </a:cubicBezTo>
                <a:cubicBezTo>
                  <a:pt x="137386" y="196732"/>
                  <a:pt x="135334" y="200855"/>
                  <a:pt x="133283" y="204979"/>
                </a:cubicBezTo>
                <a:cubicBezTo>
                  <a:pt x="131232" y="202917"/>
                  <a:pt x="127129" y="202917"/>
                  <a:pt x="123027" y="202917"/>
                </a:cubicBezTo>
                <a:cubicBezTo>
                  <a:pt x="120975" y="204979"/>
                  <a:pt x="118924" y="204979"/>
                  <a:pt x="116873" y="209103"/>
                </a:cubicBezTo>
                <a:cubicBezTo>
                  <a:pt x="114821" y="209103"/>
                  <a:pt x="114821" y="207041"/>
                  <a:pt x="112770" y="207041"/>
                </a:cubicBezTo>
                <a:cubicBezTo>
                  <a:pt x="106616" y="207041"/>
                  <a:pt x="104565" y="209103"/>
                  <a:pt x="100463" y="213227"/>
                </a:cubicBezTo>
                <a:cubicBezTo>
                  <a:pt x="96360" y="215289"/>
                  <a:pt x="96360" y="221474"/>
                  <a:pt x="96360" y="225598"/>
                </a:cubicBezTo>
                <a:cubicBezTo>
                  <a:pt x="98411" y="227660"/>
                  <a:pt x="98411" y="231783"/>
                  <a:pt x="100463" y="233846"/>
                </a:cubicBezTo>
                <a:cubicBezTo>
                  <a:pt x="98411" y="237969"/>
                  <a:pt x="96360" y="242093"/>
                  <a:pt x="98411" y="246217"/>
                </a:cubicBezTo>
                <a:cubicBezTo>
                  <a:pt x="98411" y="248279"/>
                  <a:pt x="100463" y="252402"/>
                  <a:pt x="102514" y="252402"/>
                </a:cubicBezTo>
                <a:cubicBezTo>
                  <a:pt x="102514" y="254464"/>
                  <a:pt x="102514" y="254464"/>
                  <a:pt x="102514" y="254464"/>
                </a:cubicBezTo>
                <a:cubicBezTo>
                  <a:pt x="100463" y="258588"/>
                  <a:pt x="98411" y="260650"/>
                  <a:pt x="94309" y="264774"/>
                </a:cubicBezTo>
                <a:cubicBezTo>
                  <a:pt x="92258" y="260650"/>
                  <a:pt x="88155" y="256526"/>
                  <a:pt x="90206" y="252402"/>
                </a:cubicBezTo>
                <a:cubicBezTo>
                  <a:pt x="86104" y="250340"/>
                  <a:pt x="94309" y="248279"/>
                  <a:pt x="90206" y="246217"/>
                </a:cubicBezTo>
                <a:cubicBezTo>
                  <a:pt x="86104" y="242093"/>
                  <a:pt x="84052" y="240031"/>
                  <a:pt x="84052" y="235907"/>
                </a:cubicBezTo>
                <a:cubicBezTo>
                  <a:pt x="84052" y="233846"/>
                  <a:pt x="88155" y="231783"/>
                  <a:pt x="88155" y="229722"/>
                </a:cubicBezTo>
                <a:cubicBezTo>
                  <a:pt x="90206" y="225598"/>
                  <a:pt x="86104" y="223536"/>
                  <a:pt x="86104" y="221474"/>
                </a:cubicBezTo>
                <a:lnTo>
                  <a:pt x="84787" y="216179"/>
                </a:lnTo>
                <a:lnTo>
                  <a:pt x="48787" y="282503"/>
                </a:lnTo>
                <a:lnTo>
                  <a:pt x="28714" y="347168"/>
                </a:lnTo>
                <a:lnTo>
                  <a:pt x="29491" y="347168"/>
                </a:lnTo>
                <a:lnTo>
                  <a:pt x="31887" y="347168"/>
                </a:lnTo>
                <a:lnTo>
                  <a:pt x="34626" y="351269"/>
                </a:lnTo>
                <a:cubicBezTo>
                  <a:pt x="34626" y="351269"/>
                  <a:pt x="30518" y="349219"/>
                  <a:pt x="32572" y="353320"/>
                </a:cubicBezTo>
                <a:cubicBezTo>
                  <a:pt x="32572" y="353320"/>
                  <a:pt x="32572" y="355370"/>
                  <a:pt x="34626" y="355370"/>
                </a:cubicBezTo>
                <a:cubicBezTo>
                  <a:pt x="36681" y="353320"/>
                  <a:pt x="38735" y="353320"/>
                  <a:pt x="40789" y="355370"/>
                </a:cubicBezTo>
                <a:cubicBezTo>
                  <a:pt x="42843" y="357421"/>
                  <a:pt x="44897" y="359472"/>
                  <a:pt x="46952" y="363573"/>
                </a:cubicBezTo>
                <a:cubicBezTo>
                  <a:pt x="46952" y="365623"/>
                  <a:pt x="44897" y="365623"/>
                  <a:pt x="44897" y="369724"/>
                </a:cubicBezTo>
                <a:cubicBezTo>
                  <a:pt x="46952" y="369724"/>
                  <a:pt x="49006" y="371775"/>
                  <a:pt x="51060" y="373826"/>
                </a:cubicBezTo>
                <a:cubicBezTo>
                  <a:pt x="51060" y="373826"/>
                  <a:pt x="53114" y="373826"/>
                  <a:pt x="53114" y="373826"/>
                </a:cubicBezTo>
                <a:cubicBezTo>
                  <a:pt x="51060" y="371775"/>
                  <a:pt x="49006" y="369724"/>
                  <a:pt x="46952" y="367674"/>
                </a:cubicBezTo>
                <a:cubicBezTo>
                  <a:pt x="46952" y="367674"/>
                  <a:pt x="46952" y="365623"/>
                  <a:pt x="49006" y="365623"/>
                </a:cubicBezTo>
                <a:cubicBezTo>
                  <a:pt x="49006" y="367674"/>
                  <a:pt x="51060" y="369724"/>
                  <a:pt x="53114" y="369724"/>
                </a:cubicBezTo>
                <a:cubicBezTo>
                  <a:pt x="55169" y="373826"/>
                  <a:pt x="51060" y="375876"/>
                  <a:pt x="55169" y="377927"/>
                </a:cubicBezTo>
                <a:cubicBezTo>
                  <a:pt x="53114" y="379977"/>
                  <a:pt x="53114" y="377927"/>
                  <a:pt x="51060" y="377927"/>
                </a:cubicBezTo>
                <a:cubicBezTo>
                  <a:pt x="46952" y="377927"/>
                  <a:pt x="42843" y="377927"/>
                  <a:pt x="38735" y="379977"/>
                </a:cubicBezTo>
                <a:cubicBezTo>
                  <a:pt x="36681" y="379977"/>
                  <a:pt x="36681" y="379977"/>
                  <a:pt x="36681" y="379977"/>
                </a:cubicBezTo>
                <a:cubicBezTo>
                  <a:pt x="36681" y="375876"/>
                  <a:pt x="35140" y="372800"/>
                  <a:pt x="32572" y="370493"/>
                </a:cubicBezTo>
                <a:lnTo>
                  <a:pt x="23091" y="365998"/>
                </a:lnTo>
                <a:lnTo>
                  <a:pt x="22704" y="369831"/>
                </a:lnTo>
                <a:lnTo>
                  <a:pt x="32510" y="373764"/>
                </a:lnTo>
                <a:cubicBezTo>
                  <a:pt x="32510" y="377843"/>
                  <a:pt x="36577" y="377843"/>
                  <a:pt x="34543" y="381922"/>
                </a:cubicBezTo>
                <a:cubicBezTo>
                  <a:pt x="34543" y="381922"/>
                  <a:pt x="32510" y="383961"/>
                  <a:pt x="30476" y="381922"/>
                </a:cubicBezTo>
                <a:cubicBezTo>
                  <a:pt x="28443" y="377843"/>
                  <a:pt x="26409" y="375804"/>
                  <a:pt x="22342" y="373764"/>
                </a:cubicBezTo>
                <a:lnTo>
                  <a:pt x="22342" y="373421"/>
                </a:lnTo>
                <a:lnTo>
                  <a:pt x="18904" y="407528"/>
                </a:lnTo>
                <a:lnTo>
                  <a:pt x="23531" y="395415"/>
                </a:lnTo>
                <a:cubicBezTo>
                  <a:pt x="27395" y="389754"/>
                  <a:pt x="32547" y="385123"/>
                  <a:pt x="38729" y="382035"/>
                </a:cubicBezTo>
                <a:cubicBezTo>
                  <a:pt x="40790" y="381006"/>
                  <a:pt x="43365" y="380492"/>
                  <a:pt x="45941" y="380492"/>
                </a:cubicBezTo>
                <a:cubicBezTo>
                  <a:pt x="48517" y="380492"/>
                  <a:pt x="51093" y="381006"/>
                  <a:pt x="53154" y="382035"/>
                </a:cubicBezTo>
                <a:cubicBezTo>
                  <a:pt x="57275" y="382035"/>
                  <a:pt x="57275" y="382035"/>
                  <a:pt x="57275" y="382035"/>
                </a:cubicBezTo>
                <a:cubicBezTo>
                  <a:pt x="61396" y="384094"/>
                  <a:pt x="67578" y="386152"/>
                  <a:pt x="69639" y="392328"/>
                </a:cubicBezTo>
                <a:cubicBezTo>
                  <a:pt x="71700" y="396444"/>
                  <a:pt x="73760" y="402619"/>
                  <a:pt x="71700" y="406736"/>
                </a:cubicBezTo>
                <a:cubicBezTo>
                  <a:pt x="71700" y="412911"/>
                  <a:pt x="65518" y="414970"/>
                  <a:pt x="59336" y="417028"/>
                </a:cubicBezTo>
                <a:cubicBezTo>
                  <a:pt x="57275" y="417028"/>
                  <a:pt x="55214" y="414970"/>
                  <a:pt x="53154" y="412911"/>
                </a:cubicBezTo>
                <a:cubicBezTo>
                  <a:pt x="53154" y="410853"/>
                  <a:pt x="55214" y="410853"/>
                  <a:pt x="53154" y="408795"/>
                </a:cubicBezTo>
                <a:cubicBezTo>
                  <a:pt x="51093" y="408795"/>
                  <a:pt x="49032" y="408795"/>
                  <a:pt x="49032" y="406736"/>
                </a:cubicBezTo>
                <a:cubicBezTo>
                  <a:pt x="49032" y="404678"/>
                  <a:pt x="46972" y="404678"/>
                  <a:pt x="49032" y="402619"/>
                </a:cubicBezTo>
                <a:cubicBezTo>
                  <a:pt x="51093" y="400561"/>
                  <a:pt x="53154" y="398503"/>
                  <a:pt x="55214" y="400561"/>
                </a:cubicBezTo>
                <a:cubicBezTo>
                  <a:pt x="57275" y="400561"/>
                  <a:pt x="59336" y="402619"/>
                  <a:pt x="59336" y="404678"/>
                </a:cubicBezTo>
                <a:cubicBezTo>
                  <a:pt x="63457" y="404678"/>
                  <a:pt x="63457" y="402619"/>
                  <a:pt x="63457" y="398503"/>
                </a:cubicBezTo>
                <a:cubicBezTo>
                  <a:pt x="61396" y="394386"/>
                  <a:pt x="55214" y="390269"/>
                  <a:pt x="51093" y="388211"/>
                </a:cubicBezTo>
                <a:cubicBezTo>
                  <a:pt x="42850" y="388211"/>
                  <a:pt x="36668" y="392328"/>
                  <a:pt x="30486" y="396444"/>
                </a:cubicBezTo>
                <a:cubicBezTo>
                  <a:pt x="24304" y="402619"/>
                  <a:pt x="20183" y="410853"/>
                  <a:pt x="18122" y="421145"/>
                </a:cubicBezTo>
                <a:lnTo>
                  <a:pt x="17531" y="421145"/>
                </a:lnTo>
                <a:lnTo>
                  <a:pt x="17251" y="423927"/>
                </a:lnTo>
                <a:lnTo>
                  <a:pt x="22190" y="427331"/>
                </a:lnTo>
                <a:cubicBezTo>
                  <a:pt x="24237" y="429393"/>
                  <a:pt x="22190" y="433516"/>
                  <a:pt x="20143" y="435578"/>
                </a:cubicBezTo>
                <a:cubicBezTo>
                  <a:pt x="22190" y="437640"/>
                  <a:pt x="26285" y="439702"/>
                  <a:pt x="26285" y="443826"/>
                </a:cubicBezTo>
                <a:cubicBezTo>
                  <a:pt x="26285" y="446919"/>
                  <a:pt x="24749" y="450011"/>
                  <a:pt x="22446" y="452846"/>
                </a:cubicBezTo>
                <a:lnTo>
                  <a:pt x="14888" y="459535"/>
                </a:lnTo>
                <a:lnTo>
                  <a:pt x="17110" y="481575"/>
                </a:lnTo>
                <a:lnTo>
                  <a:pt x="22348" y="485006"/>
                </a:lnTo>
                <a:cubicBezTo>
                  <a:pt x="24435" y="489107"/>
                  <a:pt x="28609" y="491158"/>
                  <a:pt x="26522" y="495259"/>
                </a:cubicBezTo>
                <a:cubicBezTo>
                  <a:pt x="24435" y="497309"/>
                  <a:pt x="26522" y="499360"/>
                  <a:pt x="24435" y="499360"/>
                </a:cubicBezTo>
                <a:cubicBezTo>
                  <a:pt x="24435" y="499360"/>
                  <a:pt x="20261" y="499360"/>
                  <a:pt x="20261" y="501410"/>
                </a:cubicBezTo>
                <a:cubicBezTo>
                  <a:pt x="22348" y="503461"/>
                  <a:pt x="24435" y="505512"/>
                  <a:pt x="24435" y="507562"/>
                </a:cubicBezTo>
                <a:cubicBezTo>
                  <a:pt x="24435" y="509613"/>
                  <a:pt x="24435" y="513714"/>
                  <a:pt x="22348" y="513714"/>
                </a:cubicBezTo>
                <a:lnTo>
                  <a:pt x="20350" y="513714"/>
                </a:lnTo>
                <a:lnTo>
                  <a:pt x="20882" y="518995"/>
                </a:lnTo>
                <a:lnTo>
                  <a:pt x="21132" y="519109"/>
                </a:lnTo>
                <a:cubicBezTo>
                  <a:pt x="21388" y="519881"/>
                  <a:pt x="21388" y="520911"/>
                  <a:pt x="22411" y="521940"/>
                </a:cubicBezTo>
                <a:cubicBezTo>
                  <a:pt x="26506" y="532232"/>
                  <a:pt x="36743" y="544582"/>
                  <a:pt x="46979" y="548699"/>
                </a:cubicBezTo>
                <a:cubicBezTo>
                  <a:pt x="53121" y="548699"/>
                  <a:pt x="59263" y="548699"/>
                  <a:pt x="63358" y="544582"/>
                </a:cubicBezTo>
                <a:cubicBezTo>
                  <a:pt x="65405" y="540465"/>
                  <a:pt x="67453" y="536348"/>
                  <a:pt x="65405" y="530173"/>
                </a:cubicBezTo>
                <a:cubicBezTo>
                  <a:pt x="63358" y="532232"/>
                  <a:pt x="63358" y="534290"/>
                  <a:pt x="61311" y="534290"/>
                </a:cubicBezTo>
                <a:cubicBezTo>
                  <a:pt x="57216" y="536348"/>
                  <a:pt x="55169" y="534290"/>
                  <a:pt x="51074" y="532232"/>
                </a:cubicBezTo>
                <a:cubicBezTo>
                  <a:pt x="51074" y="530173"/>
                  <a:pt x="51074" y="528115"/>
                  <a:pt x="51074" y="528115"/>
                </a:cubicBezTo>
                <a:cubicBezTo>
                  <a:pt x="51074" y="526056"/>
                  <a:pt x="51074" y="523998"/>
                  <a:pt x="53121" y="523998"/>
                </a:cubicBezTo>
                <a:cubicBezTo>
                  <a:pt x="55169" y="523998"/>
                  <a:pt x="57216" y="523998"/>
                  <a:pt x="57216" y="521940"/>
                </a:cubicBezTo>
                <a:cubicBezTo>
                  <a:pt x="55169" y="519881"/>
                  <a:pt x="57216" y="517823"/>
                  <a:pt x="59263" y="517823"/>
                </a:cubicBezTo>
                <a:cubicBezTo>
                  <a:pt x="60799" y="517308"/>
                  <a:pt x="62334" y="517180"/>
                  <a:pt x="63838" y="517341"/>
                </a:cubicBezTo>
                <a:cubicBezTo>
                  <a:pt x="68348" y="517823"/>
                  <a:pt x="72571" y="520910"/>
                  <a:pt x="75642" y="523998"/>
                </a:cubicBezTo>
                <a:cubicBezTo>
                  <a:pt x="79737" y="532232"/>
                  <a:pt x="75642" y="542523"/>
                  <a:pt x="71547" y="548699"/>
                </a:cubicBezTo>
                <a:cubicBezTo>
                  <a:pt x="65405" y="554874"/>
                  <a:pt x="55169" y="556932"/>
                  <a:pt x="46979" y="554874"/>
                </a:cubicBezTo>
                <a:cubicBezTo>
                  <a:pt x="40837" y="553845"/>
                  <a:pt x="35719" y="550243"/>
                  <a:pt x="31369" y="545611"/>
                </a:cubicBezTo>
                <a:lnTo>
                  <a:pt x="22280" y="532861"/>
                </a:lnTo>
                <a:lnTo>
                  <a:pt x="23197" y="541958"/>
                </a:lnTo>
                <a:lnTo>
                  <a:pt x="29605" y="562600"/>
                </a:lnTo>
                <a:lnTo>
                  <a:pt x="32688" y="561058"/>
                </a:lnTo>
                <a:cubicBezTo>
                  <a:pt x="34727" y="559019"/>
                  <a:pt x="34727" y="556980"/>
                  <a:pt x="36766" y="554940"/>
                </a:cubicBezTo>
                <a:cubicBezTo>
                  <a:pt x="38806" y="554940"/>
                  <a:pt x="38806" y="554940"/>
                  <a:pt x="40845" y="556980"/>
                </a:cubicBezTo>
                <a:cubicBezTo>
                  <a:pt x="42885" y="559019"/>
                  <a:pt x="40845" y="561058"/>
                  <a:pt x="40845" y="563098"/>
                </a:cubicBezTo>
                <a:cubicBezTo>
                  <a:pt x="38806" y="567177"/>
                  <a:pt x="34727" y="567177"/>
                  <a:pt x="32688" y="569216"/>
                </a:cubicBezTo>
                <a:lnTo>
                  <a:pt x="31308" y="568088"/>
                </a:lnTo>
                <a:lnTo>
                  <a:pt x="32309" y="571312"/>
                </a:lnTo>
                <a:lnTo>
                  <a:pt x="34687" y="571312"/>
                </a:lnTo>
                <a:cubicBezTo>
                  <a:pt x="38773" y="569258"/>
                  <a:pt x="42859" y="565149"/>
                  <a:pt x="44902" y="561041"/>
                </a:cubicBezTo>
                <a:cubicBezTo>
                  <a:pt x="44902" y="561041"/>
                  <a:pt x="42859" y="558987"/>
                  <a:pt x="44902" y="556932"/>
                </a:cubicBezTo>
                <a:cubicBezTo>
                  <a:pt x="48988" y="558987"/>
                  <a:pt x="53074" y="558987"/>
                  <a:pt x="55117" y="558987"/>
                </a:cubicBezTo>
                <a:cubicBezTo>
                  <a:pt x="55117" y="563095"/>
                  <a:pt x="57160" y="569258"/>
                  <a:pt x="53074" y="571312"/>
                </a:cubicBezTo>
                <a:cubicBezTo>
                  <a:pt x="51031" y="571312"/>
                  <a:pt x="51031" y="569258"/>
                  <a:pt x="48988" y="571312"/>
                </a:cubicBezTo>
                <a:cubicBezTo>
                  <a:pt x="51031" y="573366"/>
                  <a:pt x="53074" y="575420"/>
                  <a:pt x="53074" y="577475"/>
                </a:cubicBezTo>
                <a:cubicBezTo>
                  <a:pt x="51031" y="577475"/>
                  <a:pt x="51031" y="579529"/>
                  <a:pt x="48988" y="579529"/>
                </a:cubicBezTo>
                <a:cubicBezTo>
                  <a:pt x="46945" y="579529"/>
                  <a:pt x="44902" y="581583"/>
                  <a:pt x="42859" y="581583"/>
                </a:cubicBezTo>
                <a:cubicBezTo>
                  <a:pt x="40816" y="583637"/>
                  <a:pt x="42859" y="585692"/>
                  <a:pt x="40816" y="587746"/>
                </a:cubicBezTo>
                <a:lnTo>
                  <a:pt x="37870" y="589227"/>
                </a:lnTo>
                <a:lnTo>
                  <a:pt x="40525" y="597779"/>
                </a:lnTo>
                <a:lnTo>
                  <a:pt x="40727" y="598174"/>
                </a:lnTo>
                <a:cubicBezTo>
                  <a:pt x="40727" y="602231"/>
                  <a:pt x="42802" y="606289"/>
                  <a:pt x="44877" y="608318"/>
                </a:cubicBezTo>
                <a:lnTo>
                  <a:pt x="44877" y="611798"/>
                </a:lnTo>
                <a:lnTo>
                  <a:pt x="45351" y="613326"/>
                </a:lnTo>
                <a:lnTo>
                  <a:pt x="48989" y="620614"/>
                </a:lnTo>
                <a:cubicBezTo>
                  <a:pt x="48989" y="624734"/>
                  <a:pt x="53102" y="626793"/>
                  <a:pt x="53102" y="628853"/>
                </a:cubicBezTo>
                <a:lnTo>
                  <a:pt x="62766" y="650149"/>
                </a:lnTo>
                <a:lnTo>
                  <a:pt x="69047" y="661720"/>
                </a:lnTo>
                <a:lnTo>
                  <a:pt x="73664" y="670045"/>
                </a:lnTo>
                <a:lnTo>
                  <a:pt x="72613" y="668290"/>
                </a:lnTo>
                <a:lnTo>
                  <a:pt x="89279" y="698995"/>
                </a:lnTo>
                <a:lnTo>
                  <a:pt x="103689" y="716460"/>
                </a:lnTo>
                <a:lnTo>
                  <a:pt x="90114" y="696820"/>
                </a:lnTo>
                <a:cubicBezTo>
                  <a:pt x="83945" y="688582"/>
                  <a:pt x="77777" y="678284"/>
                  <a:pt x="73664" y="670045"/>
                </a:cubicBezTo>
                <a:cubicBezTo>
                  <a:pt x="77777" y="676224"/>
                  <a:pt x="81889" y="680343"/>
                  <a:pt x="83945" y="686522"/>
                </a:cubicBezTo>
                <a:cubicBezTo>
                  <a:pt x="88058" y="690641"/>
                  <a:pt x="90114" y="696820"/>
                  <a:pt x="94227" y="698880"/>
                </a:cubicBezTo>
                <a:cubicBezTo>
                  <a:pt x="96283" y="705059"/>
                  <a:pt x="100395" y="707118"/>
                  <a:pt x="102451" y="713297"/>
                </a:cubicBezTo>
                <a:lnTo>
                  <a:pt x="106088" y="719369"/>
                </a:lnTo>
                <a:lnTo>
                  <a:pt x="133970" y="753161"/>
                </a:lnTo>
                <a:lnTo>
                  <a:pt x="148037" y="766694"/>
                </a:lnTo>
                <a:cubicBezTo>
                  <a:pt x="152922" y="771564"/>
                  <a:pt x="158064" y="776178"/>
                  <a:pt x="164234" y="779254"/>
                </a:cubicBezTo>
                <a:cubicBezTo>
                  <a:pt x="172461" y="787456"/>
                  <a:pt x="182745" y="793608"/>
                  <a:pt x="190972" y="801810"/>
                </a:cubicBezTo>
                <a:cubicBezTo>
                  <a:pt x="199199" y="805911"/>
                  <a:pt x="203313" y="812063"/>
                  <a:pt x="211540" y="816164"/>
                </a:cubicBezTo>
                <a:cubicBezTo>
                  <a:pt x="211540" y="816164"/>
                  <a:pt x="211540" y="818215"/>
                  <a:pt x="211540" y="818215"/>
                </a:cubicBezTo>
                <a:cubicBezTo>
                  <a:pt x="211540" y="818215"/>
                  <a:pt x="209483" y="818215"/>
                  <a:pt x="209483" y="816164"/>
                </a:cubicBezTo>
                <a:lnTo>
                  <a:pt x="178100" y="793029"/>
                </a:lnTo>
                <a:lnTo>
                  <a:pt x="207903" y="817619"/>
                </a:lnTo>
                <a:cubicBezTo>
                  <a:pt x="277996" y="864973"/>
                  <a:pt x="362493" y="892623"/>
                  <a:pt x="453449" y="892623"/>
                </a:cubicBezTo>
                <a:cubicBezTo>
                  <a:pt x="483768" y="892623"/>
                  <a:pt x="513369" y="889551"/>
                  <a:pt x="541958" y="883701"/>
                </a:cubicBezTo>
                <a:lnTo>
                  <a:pt x="608451" y="863060"/>
                </a:lnTo>
                <a:lnTo>
                  <a:pt x="602238" y="861306"/>
                </a:lnTo>
                <a:cubicBezTo>
                  <a:pt x="599669" y="859501"/>
                  <a:pt x="597100" y="857438"/>
                  <a:pt x="594017" y="857438"/>
                </a:cubicBezTo>
                <a:cubicBezTo>
                  <a:pt x="591962" y="859501"/>
                  <a:pt x="589907" y="861564"/>
                  <a:pt x="587852" y="861564"/>
                </a:cubicBezTo>
                <a:cubicBezTo>
                  <a:pt x="583741" y="861564"/>
                  <a:pt x="581686" y="859501"/>
                  <a:pt x="579631" y="857438"/>
                </a:cubicBezTo>
                <a:cubicBezTo>
                  <a:pt x="577576" y="855375"/>
                  <a:pt x="577576" y="851248"/>
                  <a:pt x="573465" y="851248"/>
                </a:cubicBezTo>
                <a:cubicBezTo>
                  <a:pt x="571410" y="855375"/>
                  <a:pt x="569355" y="853312"/>
                  <a:pt x="567300" y="853312"/>
                </a:cubicBezTo>
                <a:cubicBezTo>
                  <a:pt x="563189" y="851248"/>
                  <a:pt x="563189" y="847122"/>
                  <a:pt x="561134" y="842996"/>
                </a:cubicBezTo>
                <a:cubicBezTo>
                  <a:pt x="563189" y="840933"/>
                  <a:pt x="565244" y="842996"/>
                  <a:pt x="569355" y="840933"/>
                </a:cubicBezTo>
                <a:cubicBezTo>
                  <a:pt x="573465" y="838869"/>
                  <a:pt x="573465" y="838869"/>
                  <a:pt x="573465" y="838869"/>
                </a:cubicBezTo>
                <a:cubicBezTo>
                  <a:pt x="577576" y="840933"/>
                  <a:pt x="577576" y="845059"/>
                  <a:pt x="581686" y="845059"/>
                </a:cubicBezTo>
                <a:cubicBezTo>
                  <a:pt x="585797" y="847122"/>
                  <a:pt x="589907" y="847122"/>
                  <a:pt x="591962" y="845059"/>
                </a:cubicBezTo>
                <a:cubicBezTo>
                  <a:pt x="596073" y="849185"/>
                  <a:pt x="600183" y="851248"/>
                  <a:pt x="606349" y="851248"/>
                </a:cubicBezTo>
                <a:cubicBezTo>
                  <a:pt x="610459" y="849185"/>
                  <a:pt x="616625" y="847122"/>
                  <a:pt x="618680" y="840933"/>
                </a:cubicBezTo>
                <a:cubicBezTo>
                  <a:pt x="620735" y="834743"/>
                  <a:pt x="620735" y="834743"/>
                  <a:pt x="620735" y="834743"/>
                </a:cubicBezTo>
                <a:cubicBezTo>
                  <a:pt x="624846" y="832680"/>
                  <a:pt x="628956" y="830617"/>
                  <a:pt x="631012" y="824428"/>
                </a:cubicBezTo>
                <a:cubicBezTo>
                  <a:pt x="631012" y="822365"/>
                  <a:pt x="628956" y="820301"/>
                  <a:pt x="628956" y="816175"/>
                </a:cubicBezTo>
                <a:cubicBezTo>
                  <a:pt x="633067" y="816175"/>
                  <a:pt x="637177" y="814112"/>
                  <a:pt x="641288" y="812049"/>
                </a:cubicBezTo>
                <a:cubicBezTo>
                  <a:pt x="642829" y="813596"/>
                  <a:pt x="643214" y="810501"/>
                  <a:pt x="644178" y="810598"/>
                </a:cubicBezTo>
                <a:cubicBezTo>
                  <a:pt x="644499" y="810631"/>
                  <a:pt x="644884" y="811017"/>
                  <a:pt x="645398" y="812049"/>
                </a:cubicBezTo>
                <a:cubicBezTo>
                  <a:pt x="647453" y="816175"/>
                  <a:pt x="647453" y="816175"/>
                  <a:pt x="647453" y="816175"/>
                </a:cubicBezTo>
                <a:cubicBezTo>
                  <a:pt x="647453" y="818238"/>
                  <a:pt x="647453" y="820301"/>
                  <a:pt x="645398" y="820301"/>
                </a:cubicBezTo>
                <a:cubicBezTo>
                  <a:pt x="645398" y="820301"/>
                  <a:pt x="645398" y="818238"/>
                  <a:pt x="645398" y="816175"/>
                </a:cubicBezTo>
                <a:cubicBezTo>
                  <a:pt x="643343" y="818238"/>
                  <a:pt x="645398" y="820301"/>
                  <a:pt x="643343" y="822365"/>
                </a:cubicBezTo>
                <a:cubicBezTo>
                  <a:pt x="641288" y="824428"/>
                  <a:pt x="639233" y="828554"/>
                  <a:pt x="641288" y="830617"/>
                </a:cubicBezTo>
                <a:lnTo>
                  <a:pt x="641288" y="834743"/>
                </a:lnTo>
                <a:cubicBezTo>
                  <a:pt x="641288" y="832680"/>
                  <a:pt x="641288" y="828554"/>
                  <a:pt x="639233" y="826491"/>
                </a:cubicBezTo>
                <a:cubicBezTo>
                  <a:pt x="637177" y="826491"/>
                  <a:pt x="637177" y="828554"/>
                  <a:pt x="637177" y="830617"/>
                </a:cubicBezTo>
                <a:cubicBezTo>
                  <a:pt x="639233" y="830617"/>
                  <a:pt x="639233" y="834743"/>
                  <a:pt x="639233" y="836806"/>
                </a:cubicBezTo>
                <a:cubicBezTo>
                  <a:pt x="639233" y="838869"/>
                  <a:pt x="637177" y="842996"/>
                  <a:pt x="633067" y="842996"/>
                </a:cubicBezTo>
                <a:cubicBezTo>
                  <a:pt x="631012" y="845059"/>
                  <a:pt x="624846" y="842996"/>
                  <a:pt x="626901" y="849185"/>
                </a:cubicBezTo>
                <a:cubicBezTo>
                  <a:pt x="628956" y="849185"/>
                  <a:pt x="628956" y="849185"/>
                  <a:pt x="628956" y="849185"/>
                </a:cubicBezTo>
                <a:cubicBezTo>
                  <a:pt x="631012" y="849185"/>
                  <a:pt x="628956" y="851248"/>
                  <a:pt x="628956" y="851248"/>
                </a:cubicBezTo>
                <a:lnTo>
                  <a:pt x="621102" y="859133"/>
                </a:lnTo>
                <a:lnTo>
                  <a:pt x="624396" y="858111"/>
                </a:lnTo>
                <a:cubicBezTo>
                  <a:pt x="650667" y="846999"/>
                  <a:pt x="675631" y="833404"/>
                  <a:pt x="698996" y="817619"/>
                </a:cubicBezTo>
                <a:lnTo>
                  <a:pt x="742184" y="781986"/>
                </a:lnTo>
                <a:lnTo>
                  <a:pt x="742184" y="779137"/>
                </a:lnTo>
                <a:cubicBezTo>
                  <a:pt x="740155" y="777086"/>
                  <a:pt x="738126" y="775035"/>
                  <a:pt x="736097" y="772985"/>
                </a:cubicBezTo>
                <a:cubicBezTo>
                  <a:pt x="736097" y="768884"/>
                  <a:pt x="738126" y="766833"/>
                  <a:pt x="740155" y="764783"/>
                </a:cubicBezTo>
                <a:cubicBezTo>
                  <a:pt x="740155" y="760681"/>
                  <a:pt x="738126" y="756580"/>
                  <a:pt x="742184" y="752479"/>
                </a:cubicBezTo>
                <a:cubicBezTo>
                  <a:pt x="746241" y="754530"/>
                  <a:pt x="748270" y="756580"/>
                  <a:pt x="752328" y="756580"/>
                </a:cubicBezTo>
                <a:cubicBezTo>
                  <a:pt x="754357" y="758631"/>
                  <a:pt x="752328" y="760681"/>
                  <a:pt x="752328" y="762732"/>
                </a:cubicBezTo>
                <a:lnTo>
                  <a:pt x="753706" y="772479"/>
                </a:lnTo>
                <a:lnTo>
                  <a:pt x="755862" y="770700"/>
                </a:lnTo>
                <a:lnTo>
                  <a:pt x="754423" y="760594"/>
                </a:lnTo>
                <a:cubicBezTo>
                  <a:pt x="755452" y="759562"/>
                  <a:pt x="755967" y="758529"/>
                  <a:pt x="756481" y="758012"/>
                </a:cubicBezTo>
                <a:cubicBezTo>
                  <a:pt x="756996" y="757496"/>
                  <a:pt x="757511" y="757496"/>
                  <a:pt x="758540" y="758529"/>
                </a:cubicBezTo>
                <a:cubicBezTo>
                  <a:pt x="762657" y="756463"/>
                  <a:pt x="758540" y="762660"/>
                  <a:pt x="758540" y="764726"/>
                </a:cubicBezTo>
                <a:lnTo>
                  <a:pt x="759521" y="767681"/>
                </a:lnTo>
                <a:lnTo>
                  <a:pt x="763992" y="763992"/>
                </a:lnTo>
                <a:lnTo>
                  <a:pt x="773185" y="752850"/>
                </a:lnTo>
                <a:lnTo>
                  <a:pt x="769388" y="754924"/>
                </a:lnTo>
                <a:cubicBezTo>
                  <a:pt x="763206" y="755950"/>
                  <a:pt x="756509" y="755437"/>
                  <a:pt x="750327" y="754411"/>
                </a:cubicBezTo>
                <a:cubicBezTo>
                  <a:pt x="744145" y="750306"/>
                  <a:pt x="737963" y="748254"/>
                  <a:pt x="735902" y="740044"/>
                </a:cubicBezTo>
                <a:cubicBezTo>
                  <a:pt x="735902" y="735939"/>
                  <a:pt x="731781" y="733887"/>
                  <a:pt x="733842" y="731835"/>
                </a:cubicBezTo>
                <a:cubicBezTo>
                  <a:pt x="733842" y="725678"/>
                  <a:pt x="735902" y="721573"/>
                  <a:pt x="740024" y="717468"/>
                </a:cubicBezTo>
                <a:cubicBezTo>
                  <a:pt x="742084" y="715416"/>
                  <a:pt x="745175" y="713877"/>
                  <a:pt x="748524" y="713364"/>
                </a:cubicBezTo>
                <a:cubicBezTo>
                  <a:pt x="751872" y="712851"/>
                  <a:pt x="755479" y="713364"/>
                  <a:pt x="758570" y="715416"/>
                </a:cubicBezTo>
                <a:cubicBezTo>
                  <a:pt x="760630" y="717468"/>
                  <a:pt x="760630" y="717468"/>
                  <a:pt x="760630" y="717468"/>
                </a:cubicBezTo>
                <a:cubicBezTo>
                  <a:pt x="760630" y="719521"/>
                  <a:pt x="762691" y="721573"/>
                  <a:pt x="760630" y="721573"/>
                </a:cubicBezTo>
                <a:cubicBezTo>
                  <a:pt x="758570" y="723625"/>
                  <a:pt x="758570" y="721573"/>
                  <a:pt x="756509" y="723625"/>
                </a:cubicBezTo>
                <a:cubicBezTo>
                  <a:pt x="756509" y="725678"/>
                  <a:pt x="758570" y="725678"/>
                  <a:pt x="758570" y="727730"/>
                </a:cubicBezTo>
                <a:cubicBezTo>
                  <a:pt x="760630" y="729782"/>
                  <a:pt x="758570" y="731835"/>
                  <a:pt x="756509" y="733887"/>
                </a:cubicBezTo>
                <a:cubicBezTo>
                  <a:pt x="754448" y="733887"/>
                  <a:pt x="752388" y="733887"/>
                  <a:pt x="750327" y="731835"/>
                </a:cubicBezTo>
                <a:cubicBezTo>
                  <a:pt x="746206" y="731835"/>
                  <a:pt x="752388" y="723625"/>
                  <a:pt x="746206" y="725678"/>
                </a:cubicBezTo>
                <a:cubicBezTo>
                  <a:pt x="742084" y="729782"/>
                  <a:pt x="746206" y="733887"/>
                  <a:pt x="744145" y="740044"/>
                </a:cubicBezTo>
                <a:cubicBezTo>
                  <a:pt x="746206" y="746201"/>
                  <a:pt x="754448" y="750306"/>
                  <a:pt x="762691" y="750306"/>
                </a:cubicBezTo>
                <a:cubicBezTo>
                  <a:pt x="765782" y="751332"/>
                  <a:pt x="769388" y="750819"/>
                  <a:pt x="772995" y="749793"/>
                </a:cubicBezTo>
                <a:lnTo>
                  <a:pt x="776803" y="748465"/>
                </a:lnTo>
                <a:lnTo>
                  <a:pt x="793532" y="728189"/>
                </a:lnTo>
                <a:lnTo>
                  <a:pt x="793532" y="723595"/>
                </a:lnTo>
                <a:cubicBezTo>
                  <a:pt x="795580" y="721537"/>
                  <a:pt x="797627" y="721537"/>
                  <a:pt x="797627" y="719478"/>
                </a:cubicBezTo>
                <a:cubicBezTo>
                  <a:pt x="797627" y="717420"/>
                  <a:pt x="797627" y="715362"/>
                  <a:pt x="797627" y="711245"/>
                </a:cubicBezTo>
                <a:lnTo>
                  <a:pt x="811976" y="705835"/>
                </a:lnTo>
                <a:lnTo>
                  <a:pt x="817619" y="698995"/>
                </a:lnTo>
                <a:lnTo>
                  <a:pt x="826265" y="683067"/>
                </a:lnTo>
                <a:lnTo>
                  <a:pt x="824408" y="678385"/>
                </a:lnTo>
                <a:cubicBezTo>
                  <a:pt x="824408" y="676315"/>
                  <a:pt x="826461" y="674245"/>
                  <a:pt x="826461" y="672175"/>
                </a:cubicBezTo>
                <a:cubicBezTo>
                  <a:pt x="828513" y="668034"/>
                  <a:pt x="830565" y="665964"/>
                  <a:pt x="832618" y="665964"/>
                </a:cubicBezTo>
                <a:lnTo>
                  <a:pt x="835659" y="665760"/>
                </a:lnTo>
                <a:lnTo>
                  <a:pt x="838775" y="660019"/>
                </a:lnTo>
                <a:lnTo>
                  <a:pt x="838775" y="655614"/>
                </a:lnTo>
                <a:lnTo>
                  <a:pt x="841784" y="654476"/>
                </a:lnTo>
                <a:lnTo>
                  <a:pt x="849076" y="641042"/>
                </a:lnTo>
                <a:lnTo>
                  <a:pt x="848852" y="626304"/>
                </a:lnTo>
                <a:cubicBezTo>
                  <a:pt x="847565" y="620650"/>
                  <a:pt x="844992" y="615511"/>
                  <a:pt x="840876" y="612427"/>
                </a:cubicBezTo>
                <a:cubicBezTo>
                  <a:pt x="834700" y="608315"/>
                  <a:pt x="828525" y="608315"/>
                  <a:pt x="824408" y="612427"/>
                </a:cubicBezTo>
                <a:cubicBezTo>
                  <a:pt x="822350" y="612427"/>
                  <a:pt x="818233" y="614483"/>
                  <a:pt x="818233" y="618594"/>
                </a:cubicBezTo>
                <a:cubicBezTo>
                  <a:pt x="820292" y="620650"/>
                  <a:pt x="822350" y="614483"/>
                  <a:pt x="824408" y="616538"/>
                </a:cubicBezTo>
                <a:cubicBezTo>
                  <a:pt x="828525" y="616538"/>
                  <a:pt x="828525" y="620650"/>
                  <a:pt x="828525" y="622706"/>
                </a:cubicBezTo>
                <a:cubicBezTo>
                  <a:pt x="830584" y="624762"/>
                  <a:pt x="830584" y="626818"/>
                  <a:pt x="828525" y="626818"/>
                </a:cubicBezTo>
                <a:cubicBezTo>
                  <a:pt x="826467" y="628874"/>
                  <a:pt x="824408" y="628874"/>
                  <a:pt x="824408" y="628874"/>
                </a:cubicBezTo>
                <a:cubicBezTo>
                  <a:pt x="822350" y="630929"/>
                  <a:pt x="818233" y="624762"/>
                  <a:pt x="818233" y="628874"/>
                </a:cubicBezTo>
                <a:cubicBezTo>
                  <a:pt x="814117" y="630929"/>
                  <a:pt x="812058" y="630929"/>
                  <a:pt x="810000" y="628874"/>
                </a:cubicBezTo>
                <a:cubicBezTo>
                  <a:pt x="805883" y="624762"/>
                  <a:pt x="803824" y="616538"/>
                  <a:pt x="810000" y="610371"/>
                </a:cubicBezTo>
                <a:cubicBezTo>
                  <a:pt x="814117" y="604203"/>
                  <a:pt x="822350" y="600092"/>
                  <a:pt x="832642" y="600092"/>
                </a:cubicBezTo>
                <a:cubicBezTo>
                  <a:pt x="832642" y="602148"/>
                  <a:pt x="832642" y="602148"/>
                  <a:pt x="832642" y="602148"/>
                </a:cubicBezTo>
                <a:cubicBezTo>
                  <a:pt x="838817" y="600092"/>
                  <a:pt x="842934" y="604203"/>
                  <a:pt x="847051" y="608315"/>
                </a:cubicBezTo>
                <a:lnTo>
                  <a:pt x="852959" y="633886"/>
                </a:lnTo>
                <a:lnTo>
                  <a:pt x="858111" y="624395"/>
                </a:lnTo>
                <a:lnTo>
                  <a:pt x="861443" y="613659"/>
                </a:lnTo>
                <a:lnTo>
                  <a:pt x="855326" y="614700"/>
                </a:lnTo>
                <a:cubicBezTo>
                  <a:pt x="853292" y="614700"/>
                  <a:pt x="853292" y="612625"/>
                  <a:pt x="853292" y="610550"/>
                </a:cubicBezTo>
                <a:lnTo>
                  <a:pt x="863485" y="607083"/>
                </a:lnTo>
                <a:lnTo>
                  <a:pt x="864162" y="604901"/>
                </a:lnTo>
                <a:lnTo>
                  <a:pt x="851027" y="606344"/>
                </a:lnTo>
                <a:cubicBezTo>
                  <a:pt x="851027" y="608392"/>
                  <a:pt x="851027" y="608392"/>
                  <a:pt x="851027" y="608392"/>
                </a:cubicBezTo>
                <a:cubicBezTo>
                  <a:pt x="846887" y="608392"/>
                  <a:pt x="846887" y="604297"/>
                  <a:pt x="844816" y="604297"/>
                </a:cubicBezTo>
                <a:cubicBezTo>
                  <a:pt x="842746" y="602250"/>
                  <a:pt x="840676" y="602250"/>
                  <a:pt x="840676" y="598155"/>
                </a:cubicBezTo>
                <a:cubicBezTo>
                  <a:pt x="840676" y="596108"/>
                  <a:pt x="844816" y="594061"/>
                  <a:pt x="846887" y="594061"/>
                </a:cubicBezTo>
                <a:cubicBezTo>
                  <a:pt x="848957" y="592013"/>
                  <a:pt x="851027" y="596108"/>
                  <a:pt x="853097" y="594061"/>
                </a:cubicBezTo>
                <a:cubicBezTo>
                  <a:pt x="853097" y="592013"/>
                  <a:pt x="853097" y="587919"/>
                  <a:pt x="857237" y="585871"/>
                </a:cubicBezTo>
                <a:cubicBezTo>
                  <a:pt x="861377" y="585871"/>
                  <a:pt x="863447" y="587919"/>
                  <a:pt x="865518" y="589966"/>
                </a:cubicBezTo>
                <a:lnTo>
                  <a:pt x="870252" y="585284"/>
                </a:lnTo>
                <a:lnTo>
                  <a:pt x="883701" y="541958"/>
                </a:lnTo>
                <a:cubicBezTo>
                  <a:pt x="889551" y="513369"/>
                  <a:pt x="892623" y="483768"/>
                  <a:pt x="892623" y="453449"/>
                </a:cubicBezTo>
                <a:lnTo>
                  <a:pt x="892448" y="451715"/>
                </a:lnTo>
                <a:lnTo>
                  <a:pt x="892136" y="452021"/>
                </a:lnTo>
                <a:lnTo>
                  <a:pt x="892423" y="451460"/>
                </a:lnTo>
                <a:lnTo>
                  <a:pt x="891876" y="446038"/>
                </a:lnTo>
                <a:lnTo>
                  <a:pt x="890266" y="450053"/>
                </a:lnTo>
                <a:cubicBezTo>
                  <a:pt x="884081" y="456223"/>
                  <a:pt x="884081" y="456223"/>
                  <a:pt x="884081" y="456223"/>
                </a:cubicBezTo>
                <a:cubicBezTo>
                  <a:pt x="884081" y="456223"/>
                  <a:pt x="884081" y="458280"/>
                  <a:pt x="886142" y="458280"/>
                </a:cubicBezTo>
                <a:cubicBezTo>
                  <a:pt x="888204" y="458280"/>
                  <a:pt x="884081" y="454167"/>
                  <a:pt x="888204" y="456223"/>
                </a:cubicBezTo>
                <a:cubicBezTo>
                  <a:pt x="888204" y="458280"/>
                  <a:pt x="890266" y="464450"/>
                  <a:pt x="886142" y="466507"/>
                </a:cubicBezTo>
                <a:cubicBezTo>
                  <a:pt x="886142" y="464450"/>
                  <a:pt x="888204" y="460337"/>
                  <a:pt x="886142" y="460337"/>
                </a:cubicBezTo>
                <a:cubicBezTo>
                  <a:pt x="884081" y="460337"/>
                  <a:pt x="886142" y="462394"/>
                  <a:pt x="884081" y="464450"/>
                </a:cubicBezTo>
                <a:cubicBezTo>
                  <a:pt x="884081" y="468564"/>
                  <a:pt x="882019" y="470621"/>
                  <a:pt x="877895" y="470621"/>
                </a:cubicBezTo>
                <a:cubicBezTo>
                  <a:pt x="875833" y="472678"/>
                  <a:pt x="873771" y="470621"/>
                  <a:pt x="871709" y="472678"/>
                </a:cubicBezTo>
                <a:cubicBezTo>
                  <a:pt x="871709" y="472678"/>
                  <a:pt x="871709" y="474734"/>
                  <a:pt x="873771" y="474734"/>
                </a:cubicBezTo>
                <a:cubicBezTo>
                  <a:pt x="875833" y="474734"/>
                  <a:pt x="873771" y="476791"/>
                  <a:pt x="873771" y="476791"/>
                </a:cubicBezTo>
                <a:cubicBezTo>
                  <a:pt x="873771" y="478848"/>
                  <a:pt x="873771" y="476791"/>
                  <a:pt x="871709" y="476791"/>
                </a:cubicBezTo>
                <a:cubicBezTo>
                  <a:pt x="871709" y="478848"/>
                  <a:pt x="867585" y="480905"/>
                  <a:pt x="863462" y="480905"/>
                </a:cubicBezTo>
                <a:cubicBezTo>
                  <a:pt x="861400" y="480905"/>
                  <a:pt x="859338" y="480905"/>
                  <a:pt x="859338" y="478848"/>
                </a:cubicBezTo>
                <a:cubicBezTo>
                  <a:pt x="859338" y="474734"/>
                  <a:pt x="857276" y="470621"/>
                  <a:pt x="857276" y="466507"/>
                </a:cubicBezTo>
                <a:lnTo>
                  <a:pt x="863592" y="463807"/>
                </a:lnTo>
                <a:lnTo>
                  <a:pt x="865576" y="464305"/>
                </a:lnTo>
                <a:lnTo>
                  <a:pt x="866428" y="462595"/>
                </a:lnTo>
                <a:lnTo>
                  <a:pt x="871709" y="460337"/>
                </a:lnTo>
                <a:cubicBezTo>
                  <a:pt x="871709" y="458280"/>
                  <a:pt x="871709" y="456223"/>
                  <a:pt x="871709" y="452110"/>
                </a:cubicBezTo>
                <a:cubicBezTo>
                  <a:pt x="875833" y="452110"/>
                  <a:pt x="879957" y="447996"/>
                  <a:pt x="879957" y="443883"/>
                </a:cubicBezTo>
                <a:cubicBezTo>
                  <a:pt x="882019" y="437712"/>
                  <a:pt x="879957" y="431542"/>
                  <a:pt x="873771" y="427429"/>
                </a:cubicBezTo>
                <a:cubicBezTo>
                  <a:pt x="869647" y="423315"/>
                  <a:pt x="869647" y="423315"/>
                  <a:pt x="869647" y="423315"/>
                </a:cubicBezTo>
                <a:lnTo>
                  <a:pt x="865576" y="417223"/>
                </a:lnTo>
                <a:lnTo>
                  <a:pt x="865576" y="417021"/>
                </a:lnTo>
                <a:lnTo>
                  <a:pt x="865304" y="416815"/>
                </a:lnTo>
                <a:lnTo>
                  <a:pt x="861400" y="410974"/>
                </a:lnTo>
                <a:cubicBezTo>
                  <a:pt x="857276" y="408918"/>
                  <a:pt x="857276" y="408918"/>
                  <a:pt x="857276" y="408918"/>
                </a:cubicBezTo>
                <a:cubicBezTo>
                  <a:pt x="859338" y="404804"/>
                  <a:pt x="857276" y="402747"/>
                  <a:pt x="857276" y="398634"/>
                </a:cubicBezTo>
                <a:cubicBezTo>
                  <a:pt x="857276" y="398634"/>
                  <a:pt x="857276" y="396577"/>
                  <a:pt x="859338" y="396577"/>
                </a:cubicBezTo>
                <a:cubicBezTo>
                  <a:pt x="863462" y="396577"/>
                  <a:pt x="867585" y="400691"/>
                  <a:pt x="869647" y="402747"/>
                </a:cubicBezTo>
                <a:cubicBezTo>
                  <a:pt x="869647" y="404804"/>
                  <a:pt x="869647" y="406861"/>
                  <a:pt x="869647" y="406861"/>
                </a:cubicBezTo>
                <a:cubicBezTo>
                  <a:pt x="871709" y="406861"/>
                  <a:pt x="875833" y="406861"/>
                  <a:pt x="877895" y="406861"/>
                </a:cubicBezTo>
                <a:cubicBezTo>
                  <a:pt x="882019" y="408918"/>
                  <a:pt x="882019" y="410974"/>
                  <a:pt x="884081" y="415088"/>
                </a:cubicBezTo>
                <a:cubicBezTo>
                  <a:pt x="884081" y="417145"/>
                  <a:pt x="879957" y="421258"/>
                  <a:pt x="886142" y="423315"/>
                </a:cubicBezTo>
                <a:lnTo>
                  <a:pt x="889970" y="427134"/>
                </a:lnTo>
                <a:lnTo>
                  <a:pt x="883701" y="364940"/>
                </a:lnTo>
                <a:lnTo>
                  <a:pt x="860654" y="290695"/>
                </a:lnTo>
                <a:lnTo>
                  <a:pt x="858399" y="290020"/>
                </a:lnTo>
                <a:cubicBezTo>
                  <a:pt x="856861" y="288484"/>
                  <a:pt x="855323" y="287460"/>
                  <a:pt x="853273" y="291555"/>
                </a:cubicBezTo>
                <a:cubicBezTo>
                  <a:pt x="851222" y="291555"/>
                  <a:pt x="849172" y="291555"/>
                  <a:pt x="847121" y="291555"/>
                </a:cubicBezTo>
                <a:cubicBezTo>
                  <a:pt x="843020" y="289508"/>
                  <a:pt x="845070" y="283366"/>
                  <a:pt x="838919" y="285413"/>
                </a:cubicBezTo>
                <a:cubicBezTo>
                  <a:pt x="836868" y="287460"/>
                  <a:pt x="834818" y="285413"/>
                  <a:pt x="832767" y="283366"/>
                </a:cubicBezTo>
                <a:cubicBezTo>
                  <a:pt x="830716" y="281318"/>
                  <a:pt x="830716" y="279271"/>
                  <a:pt x="832767" y="277224"/>
                </a:cubicBezTo>
                <a:cubicBezTo>
                  <a:pt x="834818" y="275176"/>
                  <a:pt x="836868" y="273129"/>
                  <a:pt x="838919" y="271082"/>
                </a:cubicBezTo>
                <a:cubicBezTo>
                  <a:pt x="840969" y="273129"/>
                  <a:pt x="844045" y="274665"/>
                  <a:pt x="847377" y="275176"/>
                </a:cubicBezTo>
                <a:lnTo>
                  <a:pt x="853458" y="273931"/>
                </a:lnTo>
                <a:lnTo>
                  <a:pt x="852394" y="271971"/>
                </a:lnTo>
                <a:lnTo>
                  <a:pt x="849059" y="273074"/>
                </a:lnTo>
                <a:cubicBezTo>
                  <a:pt x="844909" y="271015"/>
                  <a:pt x="840759" y="271015"/>
                  <a:pt x="838684" y="268957"/>
                </a:cubicBezTo>
                <a:cubicBezTo>
                  <a:pt x="838684" y="266899"/>
                  <a:pt x="840759" y="264840"/>
                  <a:pt x="840759" y="262782"/>
                </a:cubicBezTo>
                <a:lnTo>
                  <a:pt x="848062" y="263989"/>
                </a:lnTo>
                <a:lnTo>
                  <a:pt x="840523" y="250100"/>
                </a:lnTo>
                <a:lnTo>
                  <a:pt x="840936" y="256511"/>
                </a:lnTo>
                <a:cubicBezTo>
                  <a:pt x="840936" y="260642"/>
                  <a:pt x="836808" y="266840"/>
                  <a:pt x="834744" y="270971"/>
                </a:cubicBezTo>
                <a:cubicBezTo>
                  <a:pt x="830615" y="275103"/>
                  <a:pt x="824423" y="283366"/>
                  <a:pt x="816166" y="281300"/>
                </a:cubicBezTo>
                <a:cubicBezTo>
                  <a:pt x="807909" y="281300"/>
                  <a:pt x="801717" y="279234"/>
                  <a:pt x="797589" y="270971"/>
                </a:cubicBezTo>
                <a:cubicBezTo>
                  <a:pt x="795524" y="268905"/>
                  <a:pt x="795524" y="264774"/>
                  <a:pt x="795524" y="262708"/>
                </a:cubicBezTo>
                <a:cubicBezTo>
                  <a:pt x="795524" y="258576"/>
                  <a:pt x="797589" y="254445"/>
                  <a:pt x="799653" y="252379"/>
                </a:cubicBezTo>
                <a:cubicBezTo>
                  <a:pt x="801717" y="252379"/>
                  <a:pt x="803781" y="252379"/>
                  <a:pt x="803781" y="252379"/>
                </a:cubicBezTo>
                <a:cubicBezTo>
                  <a:pt x="805845" y="252379"/>
                  <a:pt x="805845" y="258576"/>
                  <a:pt x="807909" y="256511"/>
                </a:cubicBezTo>
                <a:cubicBezTo>
                  <a:pt x="809974" y="252379"/>
                  <a:pt x="812038" y="254445"/>
                  <a:pt x="814102" y="254445"/>
                </a:cubicBezTo>
                <a:cubicBezTo>
                  <a:pt x="816166" y="256511"/>
                  <a:pt x="818230" y="258576"/>
                  <a:pt x="818230" y="262708"/>
                </a:cubicBezTo>
                <a:cubicBezTo>
                  <a:pt x="816166" y="264774"/>
                  <a:pt x="814102" y="264774"/>
                  <a:pt x="812038" y="266840"/>
                </a:cubicBezTo>
                <a:cubicBezTo>
                  <a:pt x="809974" y="266840"/>
                  <a:pt x="805845" y="262708"/>
                  <a:pt x="805845" y="266840"/>
                </a:cubicBezTo>
                <a:cubicBezTo>
                  <a:pt x="807909" y="270971"/>
                  <a:pt x="812038" y="273037"/>
                  <a:pt x="816166" y="273037"/>
                </a:cubicBezTo>
                <a:cubicBezTo>
                  <a:pt x="822359" y="275103"/>
                  <a:pt x="826487" y="270971"/>
                  <a:pt x="830615" y="266840"/>
                </a:cubicBezTo>
                <a:cubicBezTo>
                  <a:pt x="833711" y="262708"/>
                  <a:pt x="835260" y="257027"/>
                  <a:pt x="835518" y="251088"/>
                </a:cubicBezTo>
                <a:lnTo>
                  <a:pt x="833118" y="236456"/>
                </a:lnTo>
                <a:lnTo>
                  <a:pt x="827085" y="225342"/>
                </a:lnTo>
                <a:lnTo>
                  <a:pt x="826566" y="225598"/>
                </a:lnTo>
                <a:cubicBezTo>
                  <a:pt x="824491" y="225598"/>
                  <a:pt x="822417" y="221490"/>
                  <a:pt x="820342" y="219435"/>
                </a:cubicBezTo>
                <a:cubicBezTo>
                  <a:pt x="818267" y="217381"/>
                  <a:pt x="820342" y="215327"/>
                  <a:pt x="818267" y="215327"/>
                </a:cubicBezTo>
                <a:cubicBezTo>
                  <a:pt x="816192" y="217381"/>
                  <a:pt x="814117" y="215327"/>
                  <a:pt x="812042" y="215327"/>
                </a:cubicBezTo>
                <a:cubicBezTo>
                  <a:pt x="807891" y="211218"/>
                  <a:pt x="805816" y="207110"/>
                  <a:pt x="805816" y="203001"/>
                </a:cubicBezTo>
                <a:lnTo>
                  <a:pt x="807635" y="195801"/>
                </a:lnTo>
                <a:lnTo>
                  <a:pt x="794914" y="180384"/>
                </a:lnTo>
                <a:lnTo>
                  <a:pt x="787319" y="180384"/>
                </a:lnTo>
                <a:cubicBezTo>
                  <a:pt x="783241" y="176276"/>
                  <a:pt x="777122" y="174222"/>
                  <a:pt x="777122" y="168059"/>
                </a:cubicBezTo>
                <a:cubicBezTo>
                  <a:pt x="775083" y="166005"/>
                  <a:pt x="781201" y="163950"/>
                  <a:pt x="777122" y="161896"/>
                </a:cubicBezTo>
                <a:cubicBezTo>
                  <a:pt x="773044" y="161896"/>
                  <a:pt x="771004" y="159842"/>
                  <a:pt x="768965" y="157788"/>
                </a:cubicBezTo>
                <a:cubicBezTo>
                  <a:pt x="768965" y="155734"/>
                  <a:pt x="768965" y="153680"/>
                  <a:pt x="768965" y="151626"/>
                </a:cubicBezTo>
                <a:lnTo>
                  <a:pt x="770804" y="151162"/>
                </a:lnTo>
                <a:lnTo>
                  <a:pt x="767693" y="147391"/>
                </a:lnTo>
                <a:lnTo>
                  <a:pt x="765805" y="147234"/>
                </a:lnTo>
                <a:cubicBezTo>
                  <a:pt x="764775" y="146460"/>
                  <a:pt x="763744" y="145428"/>
                  <a:pt x="762714" y="145428"/>
                </a:cubicBezTo>
                <a:cubicBezTo>
                  <a:pt x="758593" y="141299"/>
                  <a:pt x="754471" y="141299"/>
                  <a:pt x="750350" y="139235"/>
                </a:cubicBezTo>
                <a:cubicBezTo>
                  <a:pt x="746229" y="141299"/>
                  <a:pt x="744168" y="137171"/>
                  <a:pt x="740047" y="139235"/>
                </a:cubicBezTo>
                <a:cubicBezTo>
                  <a:pt x="731804" y="141299"/>
                  <a:pt x="723561" y="143363"/>
                  <a:pt x="721500" y="151621"/>
                </a:cubicBezTo>
                <a:cubicBezTo>
                  <a:pt x="719440" y="155749"/>
                  <a:pt x="719440" y="159877"/>
                  <a:pt x="721500" y="161941"/>
                </a:cubicBezTo>
                <a:cubicBezTo>
                  <a:pt x="723561" y="164006"/>
                  <a:pt x="723561" y="168134"/>
                  <a:pt x="725622" y="166070"/>
                </a:cubicBezTo>
                <a:cubicBezTo>
                  <a:pt x="727682" y="164006"/>
                  <a:pt x="721500" y="159877"/>
                  <a:pt x="725622" y="157813"/>
                </a:cubicBezTo>
                <a:cubicBezTo>
                  <a:pt x="727682" y="153684"/>
                  <a:pt x="731804" y="153684"/>
                  <a:pt x="735925" y="155749"/>
                </a:cubicBezTo>
                <a:cubicBezTo>
                  <a:pt x="737986" y="155749"/>
                  <a:pt x="740047" y="159877"/>
                  <a:pt x="740047" y="161941"/>
                </a:cubicBezTo>
                <a:cubicBezTo>
                  <a:pt x="740047" y="164006"/>
                  <a:pt x="740047" y="166070"/>
                  <a:pt x="737986" y="168134"/>
                </a:cubicBezTo>
                <a:cubicBezTo>
                  <a:pt x="737986" y="168134"/>
                  <a:pt x="740047" y="168134"/>
                  <a:pt x="740047" y="170198"/>
                </a:cubicBezTo>
                <a:cubicBezTo>
                  <a:pt x="740047" y="172262"/>
                  <a:pt x="737986" y="174326"/>
                  <a:pt x="735925" y="176390"/>
                </a:cubicBezTo>
                <a:cubicBezTo>
                  <a:pt x="729743" y="178454"/>
                  <a:pt x="723561" y="176390"/>
                  <a:pt x="717379" y="172262"/>
                </a:cubicBezTo>
                <a:cubicBezTo>
                  <a:pt x="713258" y="168134"/>
                  <a:pt x="711197" y="159877"/>
                  <a:pt x="711197" y="151621"/>
                </a:cubicBezTo>
                <a:cubicBezTo>
                  <a:pt x="713258" y="143363"/>
                  <a:pt x="721500" y="135108"/>
                  <a:pt x="731804" y="133042"/>
                </a:cubicBezTo>
                <a:cubicBezTo>
                  <a:pt x="734895" y="132010"/>
                  <a:pt x="737986" y="131495"/>
                  <a:pt x="741077" y="131753"/>
                </a:cubicBezTo>
                <a:cubicBezTo>
                  <a:pt x="744168" y="132010"/>
                  <a:pt x="747259" y="133042"/>
                  <a:pt x="750350" y="135108"/>
                </a:cubicBezTo>
                <a:lnTo>
                  <a:pt x="759084" y="138857"/>
                </a:lnTo>
                <a:lnTo>
                  <a:pt x="736097" y="119890"/>
                </a:lnTo>
                <a:lnTo>
                  <a:pt x="736097" y="128914"/>
                </a:lnTo>
                <a:cubicBezTo>
                  <a:pt x="734039" y="128914"/>
                  <a:pt x="731980" y="130978"/>
                  <a:pt x="731980" y="128914"/>
                </a:cubicBezTo>
                <a:cubicBezTo>
                  <a:pt x="729922" y="126848"/>
                  <a:pt x="725805" y="122715"/>
                  <a:pt x="727863" y="118585"/>
                </a:cubicBezTo>
                <a:lnTo>
                  <a:pt x="730218" y="115040"/>
                </a:lnTo>
                <a:lnTo>
                  <a:pt x="728513" y="113633"/>
                </a:lnTo>
                <a:lnTo>
                  <a:pt x="725672" y="120761"/>
                </a:lnTo>
                <a:cubicBezTo>
                  <a:pt x="723614" y="124892"/>
                  <a:pt x="725672" y="126957"/>
                  <a:pt x="727731" y="131090"/>
                </a:cubicBezTo>
                <a:cubicBezTo>
                  <a:pt x="723614" y="133155"/>
                  <a:pt x="719497" y="137286"/>
                  <a:pt x="715380" y="135221"/>
                </a:cubicBezTo>
                <a:cubicBezTo>
                  <a:pt x="713322" y="133155"/>
                  <a:pt x="713322" y="129024"/>
                  <a:pt x="715380" y="126957"/>
                </a:cubicBezTo>
                <a:cubicBezTo>
                  <a:pt x="715380" y="126957"/>
                  <a:pt x="717439" y="124892"/>
                  <a:pt x="715380" y="122826"/>
                </a:cubicBezTo>
                <a:cubicBezTo>
                  <a:pt x="713322" y="120761"/>
                  <a:pt x="709205" y="116629"/>
                  <a:pt x="711263" y="112497"/>
                </a:cubicBezTo>
                <a:cubicBezTo>
                  <a:pt x="713322" y="112497"/>
                  <a:pt x="715380" y="110432"/>
                  <a:pt x="713322" y="108366"/>
                </a:cubicBezTo>
                <a:lnTo>
                  <a:pt x="713322" y="101099"/>
                </a:lnTo>
                <a:lnTo>
                  <a:pt x="698996" y="89279"/>
                </a:lnTo>
                <a:cubicBezTo>
                  <a:pt x="628903" y="41925"/>
                  <a:pt x="544405" y="14275"/>
                  <a:pt x="453449" y="14275"/>
                </a:cubicBezTo>
                <a:close/>
                <a:moveTo>
                  <a:pt x="453449" y="0"/>
                </a:moveTo>
                <a:cubicBezTo>
                  <a:pt x="703882" y="0"/>
                  <a:pt x="906898" y="203016"/>
                  <a:pt x="906898" y="453449"/>
                </a:cubicBezTo>
                <a:cubicBezTo>
                  <a:pt x="906898" y="703882"/>
                  <a:pt x="703882" y="906898"/>
                  <a:pt x="453449" y="906898"/>
                </a:cubicBezTo>
                <a:cubicBezTo>
                  <a:pt x="203016" y="906898"/>
                  <a:pt x="0" y="703882"/>
                  <a:pt x="0" y="453449"/>
                </a:cubicBezTo>
                <a:cubicBezTo>
                  <a:pt x="0" y="203016"/>
                  <a:pt x="203016" y="0"/>
                  <a:pt x="453449" y="0"/>
                </a:cubicBezTo>
                <a:close/>
              </a:path>
            </a:pathLst>
          </a:custGeom>
          <a:solidFill>
            <a:srgbClr val="004DA1"/>
          </a:solidFill>
          <a:ln w="12700" cap="flat" cmpd="sng" algn="ctr">
            <a:noFill/>
            <a:prstDash val="solid"/>
            <a:miter lim="800000"/>
          </a:ln>
          <a:effectLst/>
        </p:spPr>
        <p:txBody>
          <a:bodyPr wrap="square"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zh-CN" altLang="en-US" sz="2200" b="1" i="0" u="none" strike="noStrike" kern="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rPr>
              <a:t>农产品</a:t>
            </a:r>
          </a:p>
        </p:txBody>
      </p:sp>
      <p:sp>
        <p:nvSpPr>
          <p:cNvPr id="13" name="任意多边形 3">
            <a:extLst>
              <a:ext uri="{FF2B5EF4-FFF2-40B4-BE49-F238E27FC236}">
                <a16:creationId xmlns:a16="http://schemas.microsoft.com/office/drawing/2014/main" id="{7CBDB286-6A4F-4BD2-ADFC-BC5BFA7F2087}"/>
              </a:ext>
            </a:extLst>
          </p:cNvPr>
          <p:cNvSpPr/>
          <p:nvPr/>
        </p:nvSpPr>
        <p:spPr>
          <a:xfrm>
            <a:off x="6528770" y="2571750"/>
            <a:ext cx="1239795" cy="1239795"/>
          </a:xfrm>
          <a:custGeom>
            <a:avLst/>
            <a:gdLst>
              <a:gd name="connsiteX0" fmla="*/ 435734 w 906898"/>
              <a:gd name="connsiteY0" fmla="*/ 875766 h 906898"/>
              <a:gd name="connsiteX1" fmla="*/ 439812 w 906898"/>
              <a:gd name="connsiteY1" fmla="*/ 878048 h 906898"/>
              <a:gd name="connsiteX2" fmla="*/ 443891 w 906898"/>
              <a:gd name="connsiteY2" fmla="*/ 882106 h 906898"/>
              <a:gd name="connsiteX3" fmla="*/ 443891 w 906898"/>
              <a:gd name="connsiteY3" fmla="*/ 890222 h 906898"/>
              <a:gd name="connsiteX4" fmla="*/ 437773 w 906898"/>
              <a:gd name="connsiteY4" fmla="*/ 890222 h 906898"/>
              <a:gd name="connsiteX5" fmla="*/ 435733 w 906898"/>
              <a:gd name="connsiteY5" fmla="*/ 882106 h 906898"/>
              <a:gd name="connsiteX6" fmla="*/ 431655 w 906898"/>
              <a:gd name="connsiteY6" fmla="*/ 878048 h 906898"/>
              <a:gd name="connsiteX7" fmla="*/ 435734 w 906898"/>
              <a:gd name="connsiteY7" fmla="*/ 875766 h 906898"/>
              <a:gd name="connsiteX8" fmla="*/ 464542 w 906898"/>
              <a:gd name="connsiteY8" fmla="*/ 873791 h 906898"/>
              <a:gd name="connsiteX9" fmla="*/ 464542 w 906898"/>
              <a:gd name="connsiteY9" fmla="*/ 877908 h 906898"/>
              <a:gd name="connsiteX10" fmla="*/ 462472 w 906898"/>
              <a:gd name="connsiteY10" fmla="*/ 875850 h 906898"/>
              <a:gd name="connsiteX11" fmla="*/ 464542 w 906898"/>
              <a:gd name="connsiteY11" fmla="*/ 873791 h 906898"/>
              <a:gd name="connsiteX12" fmla="*/ 365619 w 906898"/>
              <a:gd name="connsiteY12" fmla="*/ 868820 h 906898"/>
              <a:gd name="connsiteX13" fmla="*/ 370516 w 906898"/>
              <a:gd name="connsiteY13" fmla="*/ 869015 h 906898"/>
              <a:gd name="connsiteX14" fmla="*/ 376100 w 906898"/>
              <a:gd name="connsiteY14" fmla="*/ 871888 h 906898"/>
              <a:gd name="connsiteX15" fmla="*/ 376100 w 906898"/>
              <a:gd name="connsiteY15" fmla="*/ 878085 h 906898"/>
              <a:gd name="connsiteX16" fmla="*/ 388495 w 906898"/>
              <a:gd name="connsiteY16" fmla="*/ 878085 h 906898"/>
              <a:gd name="connsiteX17" fmla="*/ 388495 w 906898"/>
              <a:gd name="connsiteY17" fmla="*/ 884282 h 906898"/>
              <a:gd name="connsiteX18" fmla="*/ 371969 w 906898"/>
              <a:gd name="connsiteY18" fmla="*/ 880151 h 906898"/>
              <a:gd name="connsiteX19" fmla="*/ 363706 w 906898"/>
              <a:gd name="connsiteY19" fmla="*/ 878085 h 906898"/>
              <a:gd name="connsiteX20" fmla="*/ 353377 w 906898"/>
              <a:gd name="connsiteY20" fmla="*/ 873953 h 906898"/>
              <a:gd name="connsiteX21" fmla="*/ 365619 w 906898"/>
              <a:gd name="connsiteY21" fmla="*/ 868820 h 906898"/>
              <a:gd name="connsiteX22" fmla="*/ 443065 w 906898"/>
              <a:gd name="connsiteY22" fmla="*/ 860926 h 906898"/>
              <a:gd name="connsiteX23" fmla="*/ 445911 w 906898"/>
              <a:gd name="connsiteY23" fmla="*/ 861441 h 906898"/>
              <a:gd name="connsiteX24" fmla="*/ 450051 w 906898"/>
              <a:gd name="connsiteY24" fmla="*/ 863499 h 906898"/>
              <a:gd name="connsiteX25" fmla="*/ 450051 w 906898"/>
              <a:gd name="connsiteY25" fmla="*/ 871733 h 906898"/>
              <a:gd name="connsiteX26" fmla="*/ 456262 w 906898"/>
              <a:gd name="connsiteY26" fmla="*/ 869674 h 906898"/>
              <a:gd name="connsiteX27" fmla="*/ 462472 w 906898"/>
              <a:gd name="connsiteY27" fmla="*/ 875850 h 906898"/>
              <a:gd name="connsiteX28" fmla="*/ 460402 w 906898"/>
              <a:gd name="connsiteY28" fmla="*/ 882025 h 906898"/>
              <a:gd name="connsiteX29" fmla="*/ 462472 w 906898"/>
              <a:gd name="connsiteY29" fmla="*/ 882025 h 906898"/>
              <a:gd name="connsiteX30" fmla="*/ 464542 w 906898"/>
              <a:gd name="connsiteY30" fmla="*/ 879966 h 906898"/>
              <a:gd name="connsiteX31" fmla="*/ 468682 w 906898"/>
              <a:gd name="connsiteY31" fmla="*/ 882025 h 906898"/>
              <a:gd name="connsiteX32" fmla="*/ 470752 w 906898"/>
              <a:gd name="connsiteY32" fmla="*/ 890258 h 906898"/>
              <a:gd name="connsiteX33" fmla="*/ 464542 w 906898"/>
              <a:gd name="connsiteY33" fmla="*/ 890258 h 906898"/>
              <a:gd name="connsiteX34" fmla="*/ 447981 w 906898"/>
              <a:gd name="connsiteY34" fmla="*/ 890258 h 906898"/>
              <a:gd name="connsiteX35" fmla="*/ 445911 w 906898"/>
              <a:gd name="connsiteY35" fmla="*/ 882025 h 906898"/>
              <a:gd name="connsiteX36" fmla="*/ 437631 w 906898"/>
              <a:gd name="connsiteY36" fmla="*/ 873791 h 906898"/>
              <a:gd name="connsiteX37" fmla="*/ 441771 w 906898"/>
              <a:gd name="connsiteY37" fmla="*/ 863499 h 906898"/>
              <a:gd name="connsiteX38" fmla="*/ 443065 w 906898"/>
              <a:gd name="connsiteY38" fmla="*/ 860926 h 906898"/>
              <a:gd name="connsiteX39" fmla="*/ 372933 w 906898"/>
              <a:gd name="connsiteY39" fmla="*/ 854195 h 906898"/>
              <a:gd name="connsiteX40" fmla="*/ 378120 w 906898"/>
              <a:gd name="connsiteY40" fmla="*/ 857307 h 906898"/>
              <a:gd name="connsiteX41" fmla="*/ 378120 w 906898"/>
              <a:gd name="connsiteY41" fmla="*/ 863532 h 906898"/>
              <a:gd name="connsiteX42" fmla="*/ 363595 w 906898"/>
              <a:gd name="connsiteY42" fmla="*/ 865607 h 906898"/>
              <a:gd name="connsiteX43" fmla="*/ 367745 w 906898"/>
              <a:gd name="connsiteY43" fmla="*/ 857307 h 906898"/>
              <a:gd name="connsiteX44" fmla="*/ 372933 w 906898"/>
              <a:gd name="connsiteY44" fmla="*/ 854195 h 906898"/>
              <a:gd name="connsiteX45" fmla="*/ 304101 w 906898"/>
              <a:gd name="connsiteY45" fmla="*/ 854167 h 906898"/>
              <a:gd name="connsiteX46" fmla="*/ 310276 w 906898"/>
              <a:gd name="connsiteY46" fmla="*/ 855435 h 906898"/>
              <a:gd name="connsiteX47" fmla="*/ 312335 w 906898"/>
              <a:gd name="connsiteY47" fmla="*/ 859493 h 906898"/>
              <a:gd name="connsiteX48" fmla="*/ 322627 w 906898"/>
              <a:gd name="connsiteY48" fmla="*/ 857464 h 906898"/>
              <a:gd name="connsiteX49" fmla="*/ 330860 w 906898"/>
              <a:gd name="connsiteY49" fmla="*/ 863551 h 906898"/>
              <a:gd name="connsiteX50" fmla="*/ 330860 w 906898"/>
              <a:gd name="connsiteY50" fmla="*/ 871666 h 906898"/>
              <a:gd name="connsiteX51" fmla="*/ 320568 w 906898"/>
              <a:gd name="connsiteY51" fmla="*/ 865580 h 906898"/>
              <a:gd name="connsiteX52" fmla="*/ 312335 w 906898"/>
              <a:gd name="connsiteY52" fmla="*/ 861522 h 906898"/>
              <a:gd name="connsiteX53" fmla="*/ 306159 w 906898"/>
              <a:gd name="connsiteY53" fmla="*/ 863551 h 906898"/>
              <a:gd name="connsiteX54" fmla="*/ 297926 w 906898"/>
              <a:gd name="connsiteY54" fmla="*/ 857464 h 906898"/>
              <a:gd name="connsiteX55" fmla="*/ 304101 w 906898"/>
              <a:gd name="connsiteY55" fmla="*/ 854167 h 906898"/>
              <a:gd name="connsiteX56" fmla="*/ 441781 w 906898"/>
              <a:gd name="connsiteY56" fmla="*/ 853406 h 906898"/>
              <a:gd name="connsiteX57" fmla="*/ 443939 w 906898"/>
              <a:gd name="connsiteY57" fmla="*/ 857390 h 906898"/>
              <a:gd name="connsiteX58" fmla="*/ 441781 w 906898"/>
              <a:gd name="connsiteY58" fmla="*/ 861374 h 906898"/>
              <a:gd name="connsiteX59" fmla="*/ 441781 w 906898"/>
              <a:gd name="connsiteY59" fmla="*/ 857390 h 906898"/>
              <a:gd name="connsiteX60" fmla="*/ 441781 w 906898"/>
              <a:gd name="connsiteY60" fmla="*/ 853406 h 906898"/>
              <a:gd name="connsiteX61" fmla="*/ 451621 w 906898"/>
              <a:gd name="connsiteY61" fmla="*/ 843320 h 906898"/>
              <a:gd name="connsiteX62" fmla="*/ 451981 w 906898"/>
              <a:gd name="connsiteY62" fmla="*/ 843372 h 906898"/>
              <a:gd name="connsiteX63" fmla="*/ 452239 w 906898"/>
              <a:gd name="connsiteY63" fmla="*/ 845173 h 906898"/>
              <a:gd name="connsiteX64" fmla="*/ 324585 w 906898"/>
              <a:gd name="connsiteY64" fmla="*/ 843114 h 906898"/>
              <a:gd name="connsiteX65" fmla="*/ 330728 w 906898"/>
              <a:gd name="connsiteY65" fmla="*/ 847193 h 906898"/>
              <a:gd name="connsiteX66" fmla="*/ 330728 w 906898"/>
              <a:gd name="connsiteY66" fmla="*/ 857390 h 906898"/>
              <a:gd name="connsiteX67" fmla="*/ 320491 w 906898"/>
              <a:gd name="connsiteY67" fmla="*/ 853312 h 906898"/>
              <a:gd name="connsiteX68" fmla="*/ 320491 w 906898"/>
              <a:gd name="connsiteY68" fmla="*/ 847193 h 906898"/>
              <a:gd name="connsiteX69" fmla="*/ 324585 w 906898"/>
              <a:gd name="connsiteY69" fmla="*/ 843114 h 906898"/>
              <a:gd name="connsiteX70" fmla="*/ 374871 w 906898"/>
              <a:gd name="connsiteY70" fmla="*/ 842849 h 906898"/>
              <a:gd name="connsiteX71" fmla="*/ 382092 w 906898"/>
              <a:gd name="connsiteY71" fmla="*/ 844907 h 906898"/>
              <a:gd name="connsiteX72" fmla="*/ 390345 w 906898"/>
              <a:gd name="connsiteY72" fmla="*/ 844907 h 906898"/>
              <a:gd name="connsiteX73" fmla="*/ 394471 w 906898"/>
              <a:gd name="connsiteY73" fmla="*/ 849024 h 906898"/>
              <a:gd name="connsiteX74" fmla="*/ 392408 w 906898"/>
              <a:gd name="connsiteY74" fmla="*/ 855199 h 906898"/>
              <a:gd name="connsiteX75" fmla="*/ 388282 w 906898"/>
              <a:gd name="connsiteY75" fmla="*/ 859316 h 906898"/>
              <a:gd name="connsiteX76" fmla="*/ 390345 w 906898"/>
              <a:gd name="connsiteY76" fmla="*/ 863433 h 906898"/>
              <a:gd name="connsiteX77" fmla="*/ 377966 w 906898"/>
              <a:gd name="connsiteY77" fmla="*/ 871666 h 906898"/>
              <a:gd name="connsiteX78" fmla="*/ 375903 w 906898"/>
              <a:gd name="connsiteY78" fmla="*/ 867550 h 906898"/>
              <a:gd name="connsiteX79" fmla="*/ 382092 w 906898"/>
              <a:gd name="connsiteY79" fmla="*/ 863433 h 906898"/>
              <a:gd name="connsiteX80" fmla="*/ 380029 w 906898"/>
              <a:gd name="connsiteY80" fmla="*/ 855199 h 906898"/>
              <a:gd name="connsiteX81" fmla="*/ 369713 w 906898"/>
              <a:gd name="connsiteY81" fmla="*/ 853141 h 906898"/>
              <a:gd name="connsiteX82" fmla="*/ 365587 w 906898"/>
              <a:gd name="connsiteY82" fmla="*/ 855199 h 906898"/>
              <a:gd name="connsiteX83" fmla="*/ 367650 w 906898"/>
              <a:gd name="connsiteY83" fmla="*/ 846966 h 906898"/>
              <a:gd name="connsiteX84" fmla="*/ 374871 w 906898"/>
              <a:gd name="connsiteY84" fmla="*/ 842849 h 906898"/>
              <a:gd name="connsiteX85" fmla="*/ 414287 w 906898"/>
              <a:gd name="connsiteY85" fmla="*/ 835842 h 906898"/>
              <a:gd name="connsiteX86" fmla="*/ 425291 w 906898"/>
              <a:gd name="connsiteY86" fmla="*/ 836870 h 906898"/>
              <a:gd name="connsiteX87" fmla="*/ 429386 w 906898"/>
              <a:gd name="connsiteY87" fmla="*/ 840982 h 906898"/>
              <a:gd name="connsiteX88" fmla="*/ 437575 w 906898"/>
              <a:gd name="connsiteY88" fmla="*/ 855373 h 906898"/>
              <a:gd name="connsiteX89" fmla="*/ 433481 w 906898"/>
              <a:gd name="connsiteY89" fmla="*/ 873876 h 906898"/>
              <a:gd name="connsiteX90" fmla="*/ 417102 w 906898"/>
              <a:gd name="connsiteY90" fmla="*/ 884155 h 906898"/>
              <a:gd name="connsiteX91" fmla="*/ 392534 w 906898"/>
              <a:gd name="connsiteY91" fmla="*/ 884155 h 906898"/>
              <a:gd name="connsiteX92" fmla="*/ 394582 w 906898"/>
              <a:gd name="connsiteY92" fmla="*/ 882099 h 906898"/>
              <a:gd name="connsiteX93" fmla="*/ 425291 w 906898"/>
              <a:gd name="connsiteY93" fmla="*/ 873876 h 906898"/>
              <a:gd name="connsiteX94" fmla="*/ 431433 w 906898"/>
              <a:gd name="connsiteY94" fmla="*/ 857429 h 906898"/>
              <a:gd name="connsiteX95" fmla="*/ 423244 w 906898"/>
              <a:gd name="connsiteY95" fmla="*/ 845094 h 906898"/>
              <a:gd name="connsiteX96" fmla="*/ 417102 w 906898"/>
              <a:gd name="connsiteY96" fmla="*/ 845094 h 906898"/>
              <a:gd name="connsiteX97" fmla="*/ 421197 w 906898"/>
              <a:gd name="connsiteY97" fmla="*/ 851261 h 906898"/>
              <a:gd name="connsiteX98" fmla="*/ 417102 w 906898"/>
              <a:gd name="connsiteY98" fmla="*/ 857429 h 906898"/>
              <a:gd name="connsiteX99" fmla="*/ 410960 w 906898"/>
              <a:gd name="connsiteY99" fmla="*/ 857429 h 906898"/>
              <a:gd name="connsiteX100" fmla="*/ 406865 w 906898"/>
              <a:gd name="connsiteY100" fmla="*/ 851261 h 906898"/>
              <a:gd name="connsiteX101" fmla="*/ 402771 w 906898"/>
              <a:gd name="connsiteY101" fmla="*/ 847150 h 906898"/>
              <a:gd name="connsiteX102" fmla="*/ 404818 w 906898"/>
              <a:gd name="connsiteY102" fmla="*/ 840982 h 906898"/>
              <a:gd name="connsiteX103" fmla="*/ 414287 w 906898"/>
              <a:gd name="connsiteY103" fmla="*/ 835842 h 906898"/>
              <a:gd name="connsiteX104" fmla="*/ 351245 w 906898"/>
              <a:gd name="connsiteY104" fmla="*/ 831270 h 906898"/>
              <a:gd name="connsiteX105" fmla="*/ 359478 w 906898"/>
              <a:gd name="connsiteY105" fmla="*/ 832557 h 906898"/>
              <a:gd name="connsiteX106" fmla="*/ 361537 w 906898"/>
              <a:gd name="connsiteY106" fmla="*/ 842849 h 906898"/>
              <a:gd name="connsiteX107" fmla="*/ 359478 w 906898"/>
              <a:gd name="connsiteY107" fmla="*/ 846966 h 906898"/>
              <a:gd name="connsiteX108" fmla="*/ 363595 w 906898"/>
              <a:gd name="connsiteY108" fmla="*/ 855199 h 906898"/>
              <a:gd name="connsiteX109" fmla="*/ 351245 w 906898"/>
              <a:gd name="connsiteY109" fmla="*/ 871666 h 906898"/>
              <a:gd name="connsiteX110" fmla="*/ 347128 w 906898"/>
              <a:gd name="connsiteY110" fmla="*/ 867550 h 906898"/>
              <a:gd name="connsiteX111" fmla="*/ 336836 w 906898"/>
              <a:gd name="connsiteY111" fmla="*/ 867550 h 906898"/>
              <a:gd name="connsiteX112" fmla="*/ 332719 w 906898"/>
              <a:gd name="connsiteY112" fmla="*/ 853141 h 906898"/>
              <a:gd name="connsiteX113" fmla="*/ 332719 w 906898"/>
              <a:gd name="connsiteY113" fmla="*/ 846966 h 906898"/>
              <a:gd name="connsiteX114" fmla="*/ 340953 w 906898"/>
              <a:gd name="connsiteY114" fmla="*/ 842849 h 906898"/>
              <a:gd name="connsiteX115" fmla="*/ 343011 w 906898"/>
              <a:gd name="connsiteY115" fmla="*/ 834615 h 906898"/>
              <a:gd name="connsiteX116" fmla="*/ 351245 w 906898"/>
              <a:gd name="connsiteY116" fmla="*/ 831270 h 906898"/>
              <a:gd name="connsiteX117" fmla="*/ 258794 w 906898"/>
              <a:gd name="connsiteY117" fmla="*/ 828507 h 906898"/>
              <a:gd name="connsiteX118" fmla="*/ 262926 w 906898"/>
              <a:gd name="connsiteY118" fmla="*/ 830593 h 906898"/>
              <a:gd name="connsiteX119" fmla="*/ 260860 w 906898"/>
              <a:gd name="connsiteY119" fmla="*/ 834767 h 906898"/>
              <a:gd name="connsiteX120" fmla="*/ 248466 w 906898"/>
              <a:gd name="connsiteY120" fmla="*/ 836854 h 906898"/>
              <a:gd name="connsiteX121" fmla="*/ 246400 w 906898"/>
              <a:gd name="connsiteY121" fmla="*/ 832680 h 906898"/>
              <a:gd name="connsiteX122" fmla="*/ 258794 w 906898"/>
              <a:gd name="connsiteY122" fmla="*/ 828507 h 906898"/>
              <a:gd name="connsiteX123" fmla="*/ 511733 w 906898"/>
              <a:gd name="connsiteY123" fmla="*/ 824523 h 906898"/>
              <a:gd name="connsiteX124" fmla="*/ 517908 w 906898"/>
              <a:gd name="connsiteY124" fmla="*/ 830623 h 906898"/>
              <a:gd name="connsiteX125" fmla="*/ 538492 w 906898"/>
              <a:gd name="connsiteY125" fmla="*/ 836724 h 906898"/>
              <a:gd name="connsiteX126" fmla="*/ 519966 w 906898"/>
              <a:gd name="connsiteY126" fmla="*/ 836724 h 906898"/>
              <a:gd name="connsiteX127" fmla="*/ 511733 w 906898"/>
              <a:gd name="connsiteY127" fmla="*/ 826556 h 906898"/>
              <a:gd name="connsiteX128" fmla="*/ 511733 w 906898"/>
              <a:gd name="connsiteY128" fmla="*/ 824523 h 906898"/>
              <a:gd name="connsiteX129" fmla="*/ 314393 w 906898"/>
              <a:gd name="connsiteY129" fmla="*/ 824523 h 906898"/>
              <a:gd name="connsiteX130" fmla="*/ 320568 w 906898"/>
              <a:gd name="connsiteY130" fmla="*/ 826581 h 906898"/>
              <a:gd name="connsiteX131" fmla="*/ 322627 w 906898"/>
              <a:gd name="connsiteY131" fmla="*/ 832756 h 906898"/>
              <a:gd name="connsiteX132" fmla="*/ 332919 w 906898"/>
              <a:gd name="connsiteY132" fmla="*/ 832756 h 906898"/>
              <a:gd name="connsiteX133" fmla="*/ 334977 w 906898"/>
              <a:gd name="connsiteY133" fmla="*/ 840990 h 906898"/>
              <a:gd name="connsiteX134" fmla="*/ 332919 w 906898"/>
              <a:gd name="connsiteY134" fmla="*/ 845106 h 906898"/>
              <a:gd name="connsiteX135" fmla="*/ 330860 w 906898"/>
              <a:gd name="connsiteY135" fmla="*/ 843048 h 906898"/>
              <a:gd name="connsiteX136" fmla="*/ 322627 w 906898"/>
              <a:gd name="connsiteY136" fmla="*/ 840990 h 906898"/>
              <a:gd name="connsiteX137" fmla="*/ 316451 w 906898"/>
              <a:gd name="connsiteY137" fmla="*/ 849223 h 906898"/>
              <a:gd name="connsiteX138" fmla="*/ 316451 w 906898"/>
              <a:gd name="connsiteY138" fmla="*/ 853340 h 906898"/>
              <a:gd name="connsiteX139" fmla="*/ 314393 w 906898"/>
              <a:gd name="connsiteY139" fmla="*/ 855398 h 906898"/>
              <a:gd name="connsiteX140" fmla="*/ 308218 w 906898"/>
              <a:gd name="connsiteY140" fmla="*/ 845106 h 906898"/>
              <a:gd name="connsiteX141" fmla="*/ 310276 w 906898"/>
              <a:gd name="connsiteY141" fmla="*/ 838931 h 906898"/>
              <a:gd name="connsiteX142" fmla="*/ 308218 w 906898"/>
              <a:gd name="connsiteY142" fmla="*/ 828639 h 906898"/>
              <a:gd name="connsiteX143" fmla="*/ 314393 w 906898"/>
              <a:gd name="connsiteY143" fmla="*/ 824523 h 906898"/>
              <a:gd name="connsiteX144" fmla="*/ 506728 w 906898"/>
              <a:gd name="connsiteY144" fmla="*/ 822104 h 906898"/>
              <a:gd name="connsiteX145" fmla="*/ 509631 w 906898"/>
              <a:gd name="connsiteY145" fmla="*/ 830499 h 906898"/>
              <a:gd name="connsiteX146" fmla="*/ 519952 w 906898"/>
              <a:gd name="connsiteY146" fmla="*/ 840791 h 906898"/>
              <a:gd name="connsiteX147" fmla="*/ 542658 w 906898"/>
              <a:gd name="connsiteY147" fmla="*/ 838732 h 906898"/>
              <a:gd name="connsiteX148" fmla="*/ 548850 w 906898"/>
              <a:gd name="connsiteY148" fmla="*/ 842849 h 906898"/>
              <a:gd name="connsiteX149" fmla="*/ 544722 w 906898"/>
              <a:gd name="connsiteY149" fmla="*/ 844907 h 906898"/>
              <a:gd name="connsiteX150" fmla="*/ 538529 w 906898"/>
              <a:gd name="connsiteY150" fmla="*/ 842849 h 906898"/>
              <a:gd name="connsiteX151" fmla="*/ 534401 w 906898"/>
              <a:gd name="connsiteY151" fmla="*/ 849024 h 906898"/>
              <a:gd name="connsiteX152" fmla="*/ 526144 w 906898"/>
              <a:gd name="connsiteY152" fmla="*/ 846966 h 906898"/>
              <a:gd name="connsiteX153" fmla="*/ 517888 w 906898"/>
              <a:gd name="connsiteY153" fmla="*/ 849024 h 906898"/>
              <a:gd name="connsiteX154" fmla="*/ 515823 w 906898"/>
              <a:gd name="connsiteY154" fmla="*/ 844907 h 906898"/>
              <a:gd name="connsiteX155" fmla="*/ 513759 w 906898"/>
              <a:gd name="connsiteY155" fmla="*/ 840791 h 906898"/>
              <a:gd name="connsiteX156" fmla="*/ 507567 w 906898"/>
              <a:gd name="connsiteY156" fmla="*/ 840791 h 906898"/>
              <a:gd name="connsiteX157" fmla="*/ 505503 w 906898"/>
              <a:gd name="connsiteY157" fmla="*/ 836674 h 906898"/>
              <a:gd name="connsiteX158" fmla="*/ 505503 w 906898"/>
              <a:gd name="connsiteY158" fmla="*/ 832557 h 906898"/>
              <a:gd name="connsiteX159" fmla="*/ 501374 w 906898"/>
              <a:gd name="connsiteY159" fmla="*/ 826382 h 906898"/>
              <a:gd name="connsiteX160" fmla="*/ 503438 w 906898"/>
              <a:gd name="connsiteY160" fmla="*/ 822265 h 906898"/>
              <a:gd name="connsiteX161" fmla="*/ 506728 w 906898"/>
              <a:gd name="connsiteY161" fmla="*/ 822104 h 906898"/>
              <a:gd name="connsiteX162" fmla="*/ 499569 w 906898"/>
              <a:gd name="connsiteY162" fmla="*/ 818215 h 906898"/>
              <a:gd name="connsiteX163" fmla="*/ 499569 w 906898"/>
              <a:gd name="connsiteY163" fmla="*/ 826448 h 906898"/>
              <a:gd name="connsiteX164" fmla="*/ 503678 w 906898"/>
              <a:gd name="connsiteY164" fmla="*/ 834682 h 906898"/>
              <a:gd name="connsiteX165" fmla="*/ 507786 w 906898"/>
              <a:gd name="connsiteY165" fmla="*/ 844974 h 906898"/>
              <a:gd name="connsiteX166" fmla="*/ 518057 w 906898"/>
              <a:gd name="connsiteY166" fmla="*/ 853207 h 906898"/>
              <a:gd name="connsiteX167" fmla="*/ 526274 w 906898"/>
              <a:gd name="connsiteY167" fmla="*/ 851149 h 906898"/>
              <a:gd name="connsiteX168" fmla="*/ 536545 w 906898"/>
              <a:gd name="connsiteY168" fmla="*/ 851149 h 906898"/>
              <a:gd name="connsiteX169" fmla="*/ 540654 w 906898"/>
              <a:gd name="connsiteY169" fmla="*/ 847032 h 906898"/>
              <a:gd name="connsiteX170" fmla="*/ 548871 w 906898"/>
              <a:gd name="connsiteY170" fmla="*/ 844974 h 906898"/>
              <a:gd name="connsiteX171" fmla="*/ 557088 w 906898"/>
              <a:gd name="connsiteY171" fmla="*/ 842915 h 906898"/>
              <a:gd name="connsiteX172" fmla="*/ 555033 w 906898"/>
              <a:gd name="connsiteY172" fmla="*/ 849090 h 906898"/>
              <a:gd name="connsiteX173" fmla="*/ 544762 w 906898"/>
              <a:gd name="connsiteY173" fmla="*/ 849090 h 906898"/>
              <a:gd name="connsiteX174" fmla="*/ 544762 w 906898"/>
              <a:gd name="connsiteY174" fmla="*/ 855266 h 906898"/>
              <a:gd name="connsiteX175" fmla="*/ 540654 w 906898"/>
              <a:gd name="connsiteY175" fmla="*/ 857324 h 906898"/>
              <a:gd name="connsiteX176" fmla="*/ 530383 w 906898"/>
              <a:gd name="connsiteY176" fmla="*/ 855266 h 906898"/>
              <a:gd name="connsiteX177" fmla="*/ 528328 w 906898"/>
              <a:gd name="connsiteY177" fmla="*/ 857324 h 906898"/>
              <a:gd name="connsiteX178" fmla="*/ 520111 w 906898"/>
              <a:gd name="connsiteY178" fmla="*/ 859382 h 906898"/>
              <a:gd name="connsiteX179" fmla="*/ 509840 w 906898"/>
              <a:gd name="connsiteY179" fmla="*/ 853207 h 906898"/>
              <a:gd name="connsiteX180" fmla="*/ 509840 w 906898"/>
              <a:gd name="connsiteY180" fmla="*/ 847032 h 906898"/>
              <a:gd name="connsiteX181" fmla="*/ 499569 w 906898"/>
              <a:gd name="connsiteY181" fmla="*/ 840857 h 906898"/>
              <a:gd name="connsiteX182" fmla="*/ 499569 w 906898"/>
              <a:gd name="connsiteY182" fmla="*/ 834682 h 906898"/>
              <a:gd name="connsiteX183" fmla="*/ 495461 w 906898"/>
              <a:gd name="connsiteY183" fmla="*/ 824390 h 906898"/>
              <a:gd name="connsiteX184" fmla="*/ 499569 w 906898"/>
              <a:gd name="connsiteY184" fmla="*/ 818215 h 906898"/>
              <a:gd name="connsiteX185" fmla="*/ 417142 w 906898"/>
              <a:gd name="connsiteY185" fmla="*/ 818215 h 906898"/>
              <a:gd name="connsiteX186" fmla="*/ 423402 w 906898"/>
              <a:gd name="connsiteY186" fmla="*/ 820290 h 906898"/>
              <a:gd name="connsiteX187" fmla="*/ 427576 w 906898"/>
              <a:gd name="connsiteY187" fmla="*/ 824440 h 906898"/>
              <a:gd name="connsiteX188" fmla="*/ 427576 w 906898"/>
              <a:gd name="connsiteY188" fmla="*/ 834815 h 906898"/>
              <a:gd name="connsiteX189" fmla="*/ 425489 w 906898"/>
              <a:gd name="connsiteY189" fmla="*/ 834815 h 906898"/>
              <a:gd name="connsiteX190" fmla="*/ 425489 w 906898"/>
              <a:gd name="connsiteY190" fmla="*/ 824440 h 906898"/>
              <a:gd name="connsiteX191" fmla="*/ 417142 w 906898"/>
              <a:gd name="connsiteY191" fmla="*/ 820290 h 906898"/>
              <a:gd name="connsiteX192" fmla="*/ 417142 w 906898"/>
              <a:gd name="connsiteY192" fmla="*/ 818215 h 906898"/>
              <a:gd name="connsiteX193" fmla="*/ 623237 w 906898"/>
              <a:gd name="connsiteY193" fmla="*/ 818075 h 906898"/>
              <a:gd name="connsiteX194" fmla="*/ 626816 w 906898"/>
              <a:gd name="connsiteY194" fmla="*/ 822433 h 906898"/>
              <a:gd name="connsiteX195" fmla="*/ 624771 w 906898"/>
              <a:gd name="connsiteY195" fmla="*/ 828585 h 906898"/>
              <a:gd name="connsiteX196" fmla="*/ 618636 w 906898"/>
              <a:gd name="connsiteY196" fmla="*/ 830635 h 906898"/>
              <a:gd name="connsiteX197" fmla="*/ 616591 w 906898"/>
              <a:gd name="connsiteY197" fmla="*/ 832686 h 906898"/>
              <a:gd name="connsiteX198" fmla="*/ 616591 w 906898"/>
              <a:gd name="connsiteY198" fmla="*/ 836787 h 906898"/>
              <a:gd name="connsiteX199" fmla="*/ 612501 w 906898"/>
              <a:gd name="connsiteY199" fmla="*/ 844989 h 906898"/>
              <a:gd name="connsiteX200" fmla="*/ 600230 w 906898"/>
              <a:gd name="connsiteY200" fmla="*/ 847040 h 906898"/>
              <a:gd name="connsiteX201" fmla="*/ 594095 w 906898"/>
              <a:gd name="connsiteY201" fmla="*/ 840888 h 906898"/>
              <a:gd name="connsiteX202" fmla="*/ 590004 w 906898"/>
              <a:gd name="connsiteY202" fmla="*/ 842939 h 906898"/>
              <a:gd name="connsiteX203" fmla="*/ 579779 w 906898"/>
              <a:gd name="connsiteY203" fmla="*/ 842939 h 906898"/>
              <a:gd name="connsiteX204" fmla="*/ 577734 w 906898"/>
              <a:gd name="connsiteY204" fmla="*/ 836787 h 906898"/>
              <a:gd name="connsiteX205" fmla="*/ 585914 w 906898"/>
              <a:gd name="connsiteY205" fmla="*/ 832686 h 906898"/>
              <a:gd name="connsiteX206" fmla="*/ 591728 w 906898"/>
              <a:gd name="connsiteY206" fmla="*/ 834629 h 906898"/>
              <a:gd name="connsiteX207" fmla="*/ 591908 w 906898"/>
              <a:gd name="connsiteY207" fmla="*/ 834748 h 906898"/>
              <a:gd name="connsiteX208" fmla="*/ 592056 w 906898"/>
              <a:gd name="connsiteY208" fmla="*/ 834739 h 906898"/>
              <a:gd name="connsiteX209" fmla="*/ 598185 w 906898"/>
              <a:gd name="connsiteY209" fmla="*/ 836787 h 906898"/>
              <a:gd name="connsiteX210" fmla="*/ 614546 w 906898"/>
              <a:gd name="connsiteY210" fmla="*/ 824484 h 906898"/>
              <a:gd name="connsiteX211" fmla="*/ 616591 w 906898"/>
              <a:gd name="connsiteY211" fmla="*/ 818332 h 906898"/>
              <a:gd name="connsiteX212" fmla="*/ 623237 w 906898"/>
              <a:gd name="connsiteY212" fmla="*/ 818075 h 906898"/>
              <a:gd name="connsiteX213" fmla="*/ 610525 w 906898"/>
              <a:gd name="connsiteY213" fmla="*/ 816737 h 906898"/>
              <a:gd name="connsiteX214" fmla="*/ 612594 w 906898"/>
              <a:gd name="connsiteY214" fmla="*/ 818281 h 906898"/>
              <a:gd name="connsiteX215" fmla="*/ 606388 w 906898"/>
              <a:gd name="connsiteY215" fmla="*/ 830631 h 906898"/>
              <a:gd name="connsiteX216" fmla="*/ 599924 w 906898"/>
              <a:gd name="connsiteY216" fmla="*/ 834234 h 906898"/>
              <a:gd name="connsiteX217" fmla="*/ 592056 w 906898"/>
              <a:gd name="connsiteY217" fmla="*/ 834739 h 906898"/>
              <a:gd name="connsiteX218" fmla="*/ 591728 w 906898"/>
              <a:gd name="connsiteY218" fmla="*/ 834629 h 906898"/>
              <a:gd name="connsiteX219" fmla="*/ 585702 w 906898"/>
              <a:gd name="connsiteY219" fmla="*/ 830631 h 906898"/>
              <a:gd name="connsiteX220" fmla="*/ 587770 w 906898"/>
              <a:gd name="connsiteY220" fmla="*/ 826515 h 906898"/>
              <a:gd name="connsiteX221" fmla="*/ 600182 w 906898"/>
              <a:gd name="connsiteY221" fmla="*/ 828573 h 906898"/>
              <a:gd name="connsiteX222" fmla="*/ 608456 w 906898"/>
              <a:gd name="connsiteY222" fmla="*/ 818281 h 906898"/>
              <a:gd name="connsiteX223" fmla="*/ 610525 w 906898"/>
              <a:gd name="connsiteY223" fmla="*/ 816737 h 906898"/>
              <a:gd name="connsiteX224" fmla="*/ 453455 w 906898"/>
              <a:gd name="connsiteY224" fmla="*/ 815608 h 906898"/>
              <a:gd name="connsiteX225" fmla="*/ 452877 w 906898"/>
              <a:gd name="connsiteY225" fmla="*/ 817920 h 906898"/>
              <a:gd name="connsiteX226" fmla="*/ 452866 w 906898"/>
              <a:gd name="connsiteY226" fmla="*/ 816524 h 906898"/>
              <a:gd name="connsiteX227" fmla="*/ 256789 w 906898"/>
              <a:gd name="connsiteY227" fmla="*/ 812239 h 906898"/>
              <a:gd name="connsiteX228" fmla="*/ 263000 w 906898"/>
              <a:gd name="connsiteY228" fmla="*/ 814291 h 906898"/>
              <a:gd name="connsiteX229" fmla="*/ 260930 w 906898"/>
              <a:gd name="connsiteY229" fmla="*/ 826605 h 906898"/>
              <a:gd name="connsiteX230" fmla="*/ 244369 w 906898"/>
              <a:gd name="connsiteY230" fmla="*/ 832762 h 906898"/>
              <a:gd name="connsiteX231" fmla="*/ 242299 w 906898"/>
              <a:gd name="connsiteY231" fmla="*/ 834815 h 906898"/>
              <a:gd name="connsiteX232" fmla="*/ 236088 w 906898"/>
              <a:gd name="connsiteY232" fmla="*/ 830710 h 906898"/>
              <a:gd name="connsiteX233" fmla="*/ 227808 w 906898"/>
              <a:gd name="connsiteY233" fmla="*/ 824553 h 906898"/>
              <a:gd name="connsiteX234" fmla="*/ 229878 w 906898"/>
              <a:gd name="connsiteY234" fmla="*/ 820448 h 906898"/>
              <a:gd name="connsiteX235" fmla="*/ 231948 w 906898"/>
              <a:gd name="connsiteY235" fmla="*/ 818396 h 906898"/>
              <a:gd name="connsiteX236" fmla="*/ 234018 w 906898"/>
              <a:gd name="connsiteY236" fmla="*/ 820448 h 906898"/>
              <a:gd name="connsiteX237" fmla="*/ 236088 w 906898"/>
              <a:gd name="connsiteY237" fmla="*/ 820448 h 906898"/>
              <a:gd name="connsiteX238" fmla="*/ 238158 w 906898"/>
              <a:gd name="connsiteY238" fmla="*/ 814291 h 906898"/>
              <a:gd name="connsiteX239" fmla="*/ 248509 w 906898"/>
              <a:gd name="connsiteY239" fmla="*/ 814291 h 906898"/>
              <a:gd name="connsiteX240" fmla="*/ 256789 w 906898"/>
              <a:gd name="connsiteY240" fmla="*/ 812239 h 906898"/>
              <a:gd name="connsiteX241" fmla="*/ 263311 w 906898"/>
              <a:gd name="connsiteY241" fmla="*/ 809170 h 906898"/>
              <a:gd name="connsiteX242" fmla="*/ 264992 w 906898"/>
              <a:gd name="connsiteY242" fmla="*/ 810081 h 906898"/>
              <a:gd name="connsiteX243" fmla="*/ 263000 w 906898"/>
              <a:gd name="connsiteY243" fmla="*/ 810081 h 906898"/>
              <a:gd name="connsiteX244" fmla="*/ 263311 w 906898"/>
              <a:gd name="connsiteY244" fmla="*/ 809170 h 906898"/>
              <a:gd name="connsiteX245" fmla="*/ 419047 w 906898"/>
              <a:gd name="connsiteY245" fmla="*/ 804706 h 906898"/>
              <a:gd name="connsiteX246" fmla="*/ 423421 w 906898"/>
              <a:gd name="connsiteY246" fmla="*/ 808033 h 906898"/>
              <a:gd name="connsiteX247" fmla="*/ 425479 w 906898"/>
              <a:gd name="connsiteY247" fmla="*/ 812128 h 906898"/>
              <a:gd name="connsiteX248" fmla="*/ 435771 w 906898"/>
              <a:gd name="connsiteY248" fmla="*/ 812128 h 906898"/>
              <a:gd name="connsiteX249" fmla="*/ 438625 w 906898"/>
              <a:gd name="connsiteY249" fmla="*/ 817804 h 906898"/>
              <a:gd name="connsiteX250" fmla="*/ 439096 w 906898"/>
              <a:gd name="connsiteY250" fmla="*/ 821105 h 906898"/>
              <a:gd name="connsiteX251" fmla="*/ 435771 w 906898"/>
              <a:gd name="connsiteY251" fmla="*/ 824412 h 906898"/>
              <a:gd name="connsiteX252" fmla="*/ 435771 w 906898"/>
              <a:gd name="connsiteY252" fmla="*/ 826459 h 906898"/>
              <a:gd name="connsiteX253" fmla="*/ 439888 w 906898"/>
              <a:gd name="connsiteY253" fmla="*/ 832601 h 906898"/>
              <a:gd name="connsiteX254" fmla="*/ 437830 w 906898"/>
              <a:gd name="connsiteY254" fmla="*/ 838743 h 906898"/>
              <a:gd name="connsiteX255" fmla="*/ 433713 w 906898"/>
              <a:gd name="connsiteY255" fmla="*/ 840791 h 906898"/>
              <a:gd name="connsiteX256" fmla="*/ 429596 w 906898"/>
              <a:gd name="connsiteY256" fmla="*/ 836696 h 906898"/>
              <a:gd name="connsiteX257" fmla="*/ 429596 w 906898"/>
              <a:gd name="connsiteY257" fmla="*/ 822365 h 906898"/>
              <a:gd name="connsiteX258" fmla="*/ 415188 w 906898"/>
              <a:gd name="connsiteY258" fmla="*/ 814175 h 906898"/>
              <a:gd name="connsiteX259" fmla="*/ 413129 w 906898"/>
              <a:gd name="connsiteY259" fmla="*/ 805986 h 906898"/>
              <a:gd name="connsiteX260" fmla="*/ 419047 w 906898"/>
              <a:gd name="connsiteY260" fmla="*/ 804706 h 906898"/>
              <a:gd name="connsiteX261" fmla="*/ 589437 w 906898"/>
              <a:gd name="connsiteY261" fmla="*/ 801167 h 906898"/>
              <a:gd name="connsiteX262" fmla="*/ 589951 w 906898"/>
              <a:gd name="connsiteY262" fmla="*/ 803740 h 906898"/>
              <a:gd name="connsiteX263" fmla="*/ 571426 w 906898"/>
              <a:gd name="connsiteY263" fmla="*/ 838732 h 906898"/>
              <a:gd name="connsiteX264" fmla="*/ 565251 w 906898"/>
              <a:gd name="connsiteY264" fmla="*/ 840791 h 906898"/>
              <a:gd name="connsiteX265" fmla="*/ 554959 w 906898"/>
              <a:gd name="connsiteY265" fmla="*/ 840791 h 906898"/>
              <a:gd name="connsiteX266" fmla="*/ 540550 w 906898"/>
              <a:gd name="connsiteY266" fmla="*/ 832557 h 906898"/>
              <a:gd name="connsiteX267" fmla="*/ 534375 w 906898"/>
              <a:gd name="connsiteY267" fmla="*/ 814031 h 906898"/>
              <a:gd name="connsiteX268" fmla="*/ 540550 w 906898"/>
              <a:gd name="connsiteY268" fmla="*/ 807856 h 906898"/>
              <a:gd name="connsiteX269" fmla="*/ 546725 w 906898"/>
              <a:gd name="connsiteY269" fmla="*/ 811973 h 906898"/>
              <a:gd name="connsiteX270" fmla="*/ 550842 w 906898"/>
              <a:gd name="connsiteY270" fmla="*/ 809915 h 906898"/>
              <a:gd name="connsiteX271" fmla="*/ 557017 w 906898"/>
              <a:gd name="connsiteY271" fmla="*/ 814031 h 906898"/>
              <a:gd name="connsiteX272" fmla="*/ 557017 w 906898"/>
              <a:gd name="connsiteY272" fmla="*/ 820207 h 906898"/>
              <a:gd name="connsiteX273" fmla="*/ 546725 w 906898"/>
              <a:gd name="connsiteY273" fmla="*/ 822265 h 906898"/>
              <a:gd name="connsiteX274" fmla="*/ 550842 w 906898"/>
              <a:gd name="connsiteY274" fmla="*/ 830499 h 906898"/>
              <a:gd name="connsiteX275" fmla="*/ 554959 w 906898"/>
              <a:gd name="connsiteY275" fmla="*/ 832557 h 906898"/>
              <a:gd name="connsiteX276" fmla="*/ 565251 w 906898"/>
              <a:gd name="connsiteY276" fmla="*/ 830499 h 906898"/>
              <a:gd name="connsiteX277" fmla="*/ 585835 w 906898"/>
              <a:gd name="connsiteY277" fmla="*/ 809915 h 906898"/>
              <a:gd name="connsiteX278" fmla="*/ 585835 w 906898"/>
              <a:gd name="connsiteY278" fmla="*/ 801681 h 906898"/>
              <a:gd name="connsiteX279" fmla="*/ 589437 w 906898"/>
              <a:gd name="connsiteY279" fmla="*/ 801167 h 906898"/>
              <a:gd name="connsiteX280" fmla="*/ 291412 w 906898"/>
              <a:gd name="connsiteY280" fmla="*/ 799788 h 906898"/>
              <a:gd name="connsiteX281" fmla="*/ 297890 w 906898"/>
              <a:gd name="connsiteY281" fmla="*/ 801752 h 906898"/>
              <a:gd name="connsiteX282" fmla="*/ 306099 w 906898"/>
              <a:gd name="connsiteY282" fmla="*/ 807934 h 906898"/>
              <a:gd name="connsiteX283" fmla="*/ 306099 w 906898"/>
              <a:gd name="connsiteY283" fmla="*/ 818237 h 906898"/>
              <a:gd name="connsiteX284" fmla="*/ 301994 w 906898"/>
              <a:gd name="connsiteY284" fmla="*/ 820298 h 906898"/>
              <a:gd name="connsiteX285" fmla="*/ 297890 w 906898"/>
              <a:gd name="connsiteY285" fmla="*/ 820298 h 906898"/>
              <a:gd name="connsiteX286" fmla="*/ 293785 w 906898"/>
              <a:gd name="connsiteY286" fmla="*/ 824420 h 906898"/>
              <a:gd name="connsiteX287" fmla="*/ 287628 w 906898"/>
              <a:gd name="connsiteY287" fmla="*/ 822359 h 906898"/>
              <a:gd name="connsiteX288" fmla="*/ 287628 w 906898"/>
              <a:gd name="connsiteY288" fmla="*/ 816177 h 906898"/>
              <a:gd name="connsiteX289" fmla="*/ 289680 w 906898"/>
              <a:gd name="connsiteY289" fmla="*/ 812056 h 906898"/>
              <a:gd name="connsiteX290" fmla="*/ 281471 w 906898"/>
              <a:gd name="connsiteY290" fmla="*/ 809995 h 906898"/>
              <a:gd name="connsiteX291" fmla="*/ 271209 w 906898"/>
              <a:gd name="connsiteY291" fmla="*/ 828541 h 906898"/>
              <a:gd name="connsiteX292" fmla="*/ 295837 w 906898"/>
              <a:gd name="connsiteY292" fmla="*/ 857390 h 906898"/>
              <a:gd name="connsiteX293" fmla="*/ 293785 w 906898"/>
              <a:gd name="connsiteY293" fmla="*/ 857390 h 906898"/>
              <a:gd name="connsiteX294" fmla="*/ 275314 w 906898"/>
              <a:gd name="connsiteY294" fmla="*/ 849148 h 906898"/>
              <a:gd name="connsiteX295" fmla="*/ 263000 w 906898"/>
              <a:gd name="connsiteY295" fmla="*/ 826480 h 906898"/>
              <a:gd name="connsiteX296" fmla="*/ 271209 w 906898"/>
              <a:gd name="connsiteY296" fmla="*/ 805874 h 906898"/>
              <a:gd name="connsiteX297" fmla="*/ 291412 w 906898"/>
              <a:gd name="connsiteY297" fmla="*/ 799788 h 906898"/>
              <a:gd name="connsiteX298" fmla="*/ 381209 w 906898"/>
              <a:gd name="connsiteY298" fmla="*/ 797694 h 906898"/>
              <a:gd name="connsiteX299" fmla="*/ 394542 w 906898"/>
              <a:gd name="connsiteY299" fmla="*/ 797694 h 906898"/>
              <a:gd name="connsiteX300" fmla="*/ 408901 w 906898"/>
              <a:gd name="connsiteY300" fmla="*/ 805915 h 906898"/>
              <a:gd name="connsiteX301" fmla="*/ 413004 w 906898"/>
              <a:gd name="connsiteY301" fmla="*/ 826467 h 906898"/>
              <a:gd name="connsiteX302" fmla="*/ 402747 w 906898"/>
              <a:gd name="connsiteY302" fmla="*/ 836743 h 906898"/>
              <a:gd name="connsiteX303" fmla="*/ 392491 w 906898"/>
              <a:gd name="connsiteY303" fmla="*/ 836743 h 906898"/>
              <a:gd name="connsiteX304" fmla="*/ 390440 w 906898"/>
              <a:gd name="connsiteY304" fmla="*/ 828522 h 906898"/>
              <a:gd name="connsiteX305" fmla="*/ 386337 w 906898"/>
              <a:gd name="connsiteY305" fmla="*/ 826467 h 906898"/>
              <a:gd name="connsiteX306" fmla="*/ 388388 w 906898"/>
              <a:gd name="connsiteY306" fmla="*/ 820301 h 906898"/>
              <a:gd name="connsiteX307" fmla="*/ 396593 w 906898"/>
              <a:gd name="connsiteY307" fmla="*/ 818246 h 906898"/>
              <a:gd name="connsiteX308" fmla="*/ 398645 w 906898"/>
              <a:gd name="connsiteY308" fmla="*/ 826467 h 906898"/>
              <a:gd name="connsiteX309" fmla="*/ 400696 w 906898"/>
              <a:gd name="connsiteY309" fmla="*/ 826467 h 906898"/>
              <a:gd name="connsiteX310" fmla="*/ 404798 w 906898"/>
              <a:gd name="connsiteY310" fmla="*/ 818246 h 906898"/>
              <a:gd name="connsiteX311" fmla="*/ 390440 w 906898"/>
              <a:gd name="connsiteY311" fmla="*/ 805915 h 906898"/>
              <a:gd name="connsiteX312" fmla="*/ 367876 w 906898"/>
              <a:gd name="connsiteY312" fmla="*/ 816191 h 906898"/>
              <a:gd name="connsiteX313" fmla="*/ 359670 w 906898"/>
              <a:gd name="connsiteY313" fmla="*/ 830578 h 906898"/>
              <a:gd name="connsiteX314" fmla="*/ 357619 w 906898"/>
              <a:gd name="connsiteY314" fmla="*/ 828522 h 906898"/>
              <a:gd name="connsiteX315" fmla="*/ 367876 w 906898"/>
              <a:gd name="connsiteY315" fmla="*/ 803860 h 906898"/>
              <a:gd name="connsiteX316" fmla="*/ 381209 w 906898"/>
              <a:gd name="connsiteY316" fmla="*/ 797694 h 906898"/>
              <a:gd name="connsiteX317" fmla="*/ 442976 w 906898"/>
              <a:gd name="connsiteY317" fmla="*/ 797637 h 906898"/>
              <a:gd name="connsiteX318" fmla="*/ 452239 w 906898"/>
              <a:gd name="connsiteY318" fmla="*/ 804005 h 906898"/>
              <a:gd name="connsiteX319" fmla="*/ 454297 w 906898"/>
              <a:gd name="connsiteY319" fmla="*/ 814297 h 906898"/>
              <a:gd name="connsiteX320" fmla="*/ 453455 w 906898"/>
              <a:gd name="connsiteY320" fmla="*/ 815608 h 906898"/>
              <a:gd name="connsiteX321" fmla="*/ 453782 w 906898"/>
              <a:gd name="connsiteY321" fmla="*/ 814297 h 906898"/>
              <a:gd name="connsiteX322" fmla="*/ 452239 w 906898"/>
              <a:gd name="connsiteY322" fmla="*/ 808122 h 906898"/>
              <a:gd name="connsiteX323" fmla="*/ 448122 w 906898"/>
              <a:gd name="connsiteY323" fmla="*/ 801947 h 906898"/>
              <a:gd name="connsiteX324" fmla="*/ 439888 w 906898"/>
              <a:gd name="connsiteY324" fmla="*/ 797830 h 906898"/>
              <a:gd name="connsiteX325" fmla="*/ 442976 w 906898"/>
              <a:gd name="connsiteY325" fmla="*/ 797637 h 906898"/>
              <a:gd name="connsiteX326" fmla="*/ 397625 w 906898"/>
              <a:gd name="connsiteY326" fmla="*/ 794145 h 906898"/>
              <a:gd name="connsiteX327" fmla="*/ 398787 w 906898"/>
              <a:gd name="connsiteY327" fmla="*/ 795639 h 906898"/>
              <a:gd name="connsiteX328" fmla="*/ 396463 w 906898"/>
              <a:gd name="connsiteY328" fmla="*/ 795639 h 906898"/>
              <a:gd name="connsiteX329" fmla="*/ 397625 w 906898"/>
              <a:gd name="connsiteY329" fmla="*/ 794145 h 906898"/>
              <a:gd name="connsiteX330" fmla="*/ 425347 w 906898"/>
              <a:gd name="connsiteY330" fmla="*/ 791655 h 906898"/>
              <a:gd name="connsiteX331" fmla="*/ 431572 w 906898"/>
              <a:gd name="connsiteY331" fmla="*/ 793647 h 906898"/>
              <a:gd name="connsiteX332" fmla="*/ 433647 w 906898"/>
              <a:gd name="connsiteY332" fmla="*/ 797631 h 906898"/>
              <a:gd name="connsiteX333" fmla="*/ 431572 w 906898"/>
              <a:gd name="connsiteY333" fmla="*/ 795639 h 906898"/>
              <a:gd name="connsiteX334" fmla="*/ 430365 w 906898"/>
              <a:gd name="connsiteY334" fmla="*/ 794867 h 906898"/>
              <a:gd name="connsiteX335" fmla="*/ 429596 w 906898"/>
              <a:gd name="connsiteY335" fmla="*/ 793713 h 906898"/>
              <a:gd name="connsiteX336" fmla="*/ 428563 w 906898"/>
              <a:gd name="connsiteY336" fmla="*/ 793713 h 906898"/>
              <a:gd name="connsiteX337" fmla="*/ 413063 w 906898"/>
              <a:gd name="connsiteY337" fmla="*/ 791655 h 906898"/>
              <a:gd name="connsiteX338" fmla="*/ 415055 w 906898"/>
              <a:gd name="connsiteY338" fmla="*/ 793647 h 906898"/>
              <a:gd name="connsiteX339" fmla="*/ 413063 w 906898"/>
              <a:gd name="connsiteY339" fmla="*/ 793647 h 906898"/>
              <a:gd name="connsiteX340" fmla="*/ 413063 w 906898"/>
              <a:gd name="connsiteY340" fmla="*/ 791655 h 906898"/>
              <a:gd name="connsiteX341" fmla="*/ 409013 w 906898"/>
              <a:gd name="connsiteY341" fmla="*/ 791655 h 906898"/>
              <a:gd name="connsiteX342" fmla="*/ 411071 w 906898"/>
              <a:gd name="connsiteY342" fmla="*/ 791655 h 906898"/>
              <a:gd name="connsiteX343" fmla="*/ 415188 w 906898"/>
              <a:gd name="connsiteY343" fmla="*/ 797830 h 906898"/>
              <a:gd name="connsiteX344" fmla="*/ 417246 w 906898"/>
              <a:gd name="connsiteY344" fmla="*/ 795772 h 906898"/>
              <a:gd name="connsiteX345" fmla="*/ 425480 w 906898"/>
              <a:gd name="connsiteY345" fmla="*/ 793713 h 906898"/>
              <a:gd name="connsiteX346" fmla="*/ 428563 w 906898"/>
              <a:gd name="connsiteY346" fmla="*/ 793713 h 906898"/>
              <a:gd name="connsiteX347" fmla="*/ 430365 w 906898"/>
              <a:gd name="connsiteY347" fmla="*/ 794867 h 906898"/>
              <a:gd name="connsiteX348" fmla="*/ 433713 w 906898"/>
              <a:gd name="connsiteY348" fmla="*/ 799888 h 906898"/>
              <a:gd name="connsiteX349" fmla="*/ 448122 w 906898"/>
              <a:gd name="connsiteY349" fmla="*/ 806063 h 906898"/>
              <a:gd name="connsiteX350" fmla="*/ 450180 w 906898"/>
              <a:gd name="connsiteY350" fmla="*/ 816356 h 906898"/>
              <a:gd name="connsiteX351" fmla="*/ 450180 w 906898"/>
              <a:gd name="connsiteY351" fmla="*/ 822531 h 906898"/>
              <a:gd name="connsiteX352" fmla="*/ 452239 w 906898"/>
              <a:gd name="connsiteY352" fmla="*/ 822531 h 906898"/>
              <a:gd name="connsiteX353" fmla="*/ 452239 w 906898"/>
              <a:gd name="connsiteY353" fmla="*/ 820472 h 906898"/>
              <a:gd name="connsiteX354" fmla="*/ 452877 w 906898"/>
              <a:gd name="connsiteY354" fmla="*/ 817920 h 906898"/>
              <a:gd name="connsiteX355" fmla="*/ 452882 w 906898"/>
              <a:gd name="connsiteY355" fmla="*/ 818607 h 906898"/>
              <a:gd name="connsiteX356" fmla="*/ 456355 w 906898"/>
              <a:gd name="connsiteY356" fmla="*/ 830764 h 906898"/>
              <a:gd name="connsiteX357" fmla="*/ 454297 w 906898"/>
              <a:gd name="connsiteY357" fmla="*/ 824589 h 906898"/>
              <a:gd name="connsiteX358" fmla="*/ 452239 w 906898"/>
              <a:gd name="connsiteY358" fmla="*/ 830764 h 906898"/>
              <a:gd name="connsiteX359" fmla="*/ 448122 w 906898"/>
              <a:gd name="connsiteY359" fmla="*/ 838998 h 906898"/>
              <a:gd name="connsiteX360" fmla="*/ 450180 w 906898"/>
              <a:gd name="connsiteY360" fmla="*/ 841056 h 906898"/>
              <a:gd name="connsiteX361" fmla="*/ 450180 w 906898"/>
              <a:gd name="connsiteY361" fmla="*/ 838998 h 906898"/>
              <a:gd name="connsiteX362" fmla="*/ 451621 w 906898"/>
              <a:gd name="connsiteY362" fmla="*/ 843320 h 906898"/>
              <a:gd name="connsiteX363" fmla="*/ 450180 w 906898"/>
              <a:gd name="connsiteY363" fmla="*/ 843114 h 906898"/>
              <a:gd name="connsiteX364" fmla="*/ 446063 w 906898"/>
              <a:gd name="connsiteY364" fmla="*/ 851348 h 906898"/>
              <a:gd name="connsiteX365" fmla="*/ 441947 w 906898"/>
              <a:gd name="connsiteY365" fmla="*/ 851348 h 906898"/>
              <a:gd name="connsiteX366" fmla="*/ 437830 w 906898"/>
              <a:gd name="connsiteY366" fmla="*/ 843114 h 906898"/>
              <a:gd name="connsiteX367" fmla="*/ 444005 w 906898"/>
              <a:gd name="connsiteY367" fmla="*/ 834881 h 906898"/>
              <a:gd name="connsiteX368" fmla="*/ 439888 w 906898"/>
              <a:gd name="connsiteY368" fmla="*/ 826647 h 906898"/>
              <a:gd name="connsiteX369" fmla="*/ 439096 w 906898"/>
              <a:gd name="connsiteY369" fmla="*/ 821105 h 906898"/>
              <a:gd name="connsiteX370" fmla="*/ 439888 w 906898"/>
              <a:gd name="connsiteY370" fmla="*/ 820317 h 906898"/>
              <a:gd name="connsiteX371" fmla="*/ 438625 w 906898"/>
              <a:gd name="connsiteY371" fmla="*/ 817804 h 906898"/>
              <a:gd name="connsiteX372" fmla="*/ 437830 w 906898"/>
              <a:gd name="connsiteY372" fmla="*/ 812239 h 906898"/>
              <a:gd name="connsiteX373" fmla="*/ 427538 w 906898"/>
              <a:gd name="connsiteY373" fmla="*/ 808122 h 906898"/>
              <a:gd name="connsiteX374" fmla="*/ 417246 w 906898"/>
              <a:gd name="connsiteY374" fmla="*/ 801947 h 906898"/>
              <a:gd name="connsiteX375" fmla="*/ 411071 w 906898"/>
              <a:gd name="connsiteY375" fmla="*/ 806063 h 906898"/>
              <a:gd name="connsiteX376" fmla="*/ 404896 w 906898"/>
              <a:gd name="connsiteY376" fmla="*/ 799888 h 906898"/>
              <a:gd name="connsiteX377" fmla="*/ 400779 w 906898"/>
              <a:gd name="connsiteY377" fmla="*/ 797830 h 906898"/>
              <a:gd name="connsiteX378" fmla="*/ 409013 w 906898"/>
              <a:gd name="connsiteY378" fmla="*/ 791655 h 906898"/>
              <a:gd name="connsiteX379" fmla="*/ 363632 w 906898"/>
              <a:gd name="connsiteY379" fmla="*/ 789331 h 906898"/>
              <a:gd name="connsiteX380" fmla="*/ 371895 w 906898"/>
              <a:gd name="connsiteY380" fmla="*/ 797631 h 906898"/>
              <a:gd name="connsiteX381" fmla="*/ 359500 w 906898"/>
              <a:gd name="connsiteY381" fmla="*/ 791406 h 906898"/>
              <a:gd name="connsiteX382" fmla="*/ 353303 w 906898"/>
              <a:gd name="connsiteY382" fmla="*/ 793481 h 906898"/>
              <a:gd name="connsiteX383" fmla="*/ 363632 w 906898"/>
              <a:gd name="connsiteY383" fmla="*/ 789331 h 906898"/>
              <a:gd name="connsiteX384" fmla="*/ 298897 w 906898"/>
              <a:gd name="connsiteY384" fmla="*/ 788883 h 906898"/>
              <a:gd name="connsiteX385" fmla="*/ 306159 w 906898"/>
              <a:gd name="connsiteY385" fmla="*/ 789397 h 906898"/>
              <a:gd name="connsiteX386" fmla="*/ 295784 w 906898"/>
              <a:gd name="connsiteY386" fmla="*/ 791456 h 906898"/>
              <a:gd name="connsiteX387" fmla="*/ 291635 w 906898"/>
              <a:gd name="connsiteY387" fmla="*/ 797631 h 906898"/>
              <a:gd name="connsiteX388" fmla="*/ 291635 w 906898"/>
              <a:gd name="connsiteY388" fmla="*/ 791456 h 906898"/>
              <a:gd name="connsiteX389" fmla="*/ 298897 w 906898"/>
              <a:gd name="connsiteY389" fmla="*/ 788883 h 906898"/>
              <a:gd name="connsiteX390" fmla="*/ 327772 w 906898"/>
              <a:gd name="connsiteY390" fmla="*/ 782644 h 906898"/>
              <a:gd name="connsiteX391" fmla="*/ 337035 w 906898"/>
              <a:gd name="connsiteY391" fmla="*/ 783413 h 906898"/>
              <a:gd name="connsiteX392" fmla="*/ 353502 w 906898"/>
              <a:gd name="connsiteY392" fmla="*/ 799810 h 906898"/>
              <a:gd name="connsiteX393" fmla="*/ 357619 w 906898"/>
              <a:gd name="connsiteY393" fmla="*/ 810059 h 906898"/>
              <a:gd name="connsiteX394" fmla="*/ 353502 w 906898"/>
              <a:gd name="connsiteY394" fmla="*/ 828507 h 906898"/>
              <a:gd name="connsiteX395" fmla="*/ 349386 w 906898"/>
              <a:gd name="connsiteY395" fmla="*/ 828507 h 906898"/>
              <a:gd name="connsiteX396" fmla="*/ 351444 w 906898"/>
              <a:gd name="connsiteY396" fmla="*/ 822357 h 906898"/>
              <a:gd name="connsiteX397" fmla="*/ 334977 w 906898"/>
              <a:gd name="connsiteY397" fmla="*/ 789562 h 906898"/>
              <a:gd name="connsiteX398" fmla="*/ 330860 w 906898"/>
              <a:gd name="connsiteY398" fmla="*/ 789562 h 906898"/>
              <a:gd name="connsiteX399" fmla="*/ 318510 w 906898"/>
              <a:gd name="connsiteY399" fmla="*/ 791611 h 906898"/>
              <a:gd name="connsiteX400" fmla="*/ 316451 w 906898"/>
              <a:gd name="connsiteY400" fmla="*/ 797760 h 906898"/>
              <a:gd name="connsiteX401" fmla="*/ 322627 w 906898"/>
              <a:gd name="connsiteY401" fmla="*/ 797760 h 906898"/>
              <a:gd name="connsiteX402" fmla="*/ 326743 w 906898"/>
              <a:gd name="connsiteY402" fmla="*/ 799810 h 906898"/>
              <a:gd name="connsiteX403" fmla="*/ 328802 w 906898"/>
              <a:gd name="connsiteY403" fmla="*/ 808009 h 906898"/>
              <a:gd name="connsiteX404" fmla="*/ 320568 w 906898"/>
              <a:gd name="connsiteY404" fmla="*/ 810059 h 906898"/>
              <a:gd name="connsiteX405" fmla="*/ 320568 w 906898"/>
              <a:gd name="connsiteY405" fmla="*/ 816208 h 906898"/>
              <a:gd name="connsiteX406" fmla="*/ 314393 w 906898"/>
              <a:gd name="connsiteY406" fmla="*/ 818258 h 906898"/>
              <a:gd name="connsiteX407" fmla="*/ 306159 w 906898"/>
              <a:gd name="connsiteY407" fmla="*/ 801860 h 906898"/>
              <a:gd name="connsiteX408" fmla="*/ 318510 w 906898"/>
              <a:gd name="connsiteY408" fmla="*/ 783413 h 906898"/>
              <a:gd name="connsiteX409" fmla="*/ 327772 w 906898"/>
              <a:gd name="connsiteY409" fmla="*/ 782644 h 906898"/>
              <a:gd name="connsiteX410" fmla="*/ 394471 w 906898"/>
              <a:gd name="connsiteY410" fmla="*/ 779039 h 906898"/>
              <a:gd name="connsiteX411" fmla="*/ 398676 w 906898"/>
              <a:gd name="connsiteY411" fmla="*/ 781197 h 906898"/>
              <a:gd name="connsiteX412" fmla="*/ 400779 w 906898"/>
              <a:gd name="connsiteY412" fmla="*/ 781197 h 906898"/>
              <a:gd name="connsiteX413" fmla="*/ 398676 w 906898"/>
              <a:gd name="connsiteY413" fmla="*/ 783355 h 906898"/>
              <a:gd name="connsiteX414" fmla="*/ 394471 w 906898"/>
              <a:gd name="connsiteY414" fmla="*/ 779039 h 906898"/>
              <a:gd name="connsiteX415" fmla="*/ 539637 w 906898"/>
              <a:gd name="connsiteY415" fmla="*/ 776341 h 906898"/>
              <a:gd name="connsiteX416" fmla="*/ 542708 w 906898"/>
              <a:gd name="connsiteY416" fmla="*/ 777113 h 906898"/>
              <a:gd name="connsiteX417" fmla="*/ 544755 w 906898"/>
              <a:gd name="connsiteY417" fmla="*/ 779172 h 906898"/>
              <a:gd name="connsiteX418" fmla="*/ 548850 w 906898"/>
              <a:gd name="connsiteY418" fmla="*/ 783288 h 906898"/>
              <a:gd name="connsiteX419" fmla="*/ 557039 w 906898"/>
              <a:gd name="connsiteY419" fmla="*/ 783288 h 906898"/>
              <a:gd name="connsiteX420" fmla="*/ 561134 w 906898"/>
              <a:gd name="connsiteY420" fmla="*/ 789464 h 906898"/>
              <a:gd name="connsiteX421" fmla="*/ 559087 w 906898"/>
              <a:gd name="connsiteY421" fmla="*/ 791522 h 906898"/>
              <a:gd name="connsiteX422" fmla="*/ 552945 w 906898"/>
              <a:gd name="connsiteY422" fmla="*/ 789464 h 906898"/>
              <a:gd name="connsiteX423" fmla="*/ 546803 w 906898"/>
              <a:gd name="connsiteY423" fmla="*/ 793580 h 906898"/>
              <a:gd name="connsiteX424" fmla="*/ 542708 w 906898"/>
              <a:gd name="connsiteY424" fmla="*/ 793580 h 906898"/>
              <a:gd name="connsiteX425" fmla="*/ 540661 w 906898"/>
              <a:gd name="connsiteY425" fmla="*/ 787405 h 906898"/>
              <a:gd name="connsiteX426" fmla="*/ 542708 w 906898"/>
              <a:gd name="connsiteY426" fmla="*/ 785347 h 906898"/>
              <a:gd name="connsiteX427" fmla="*/ 536566 w 906898"/>
              <a:gd name="connsiteY427" fmla="*/ 781230 h 906898"/>
              <a:gd name="connsiteX428" fmla="*/ 536566 w 906898"/>
              <a:gd name="connsiteY428" fmla="*/ 777113 h 906898"/>
              <a:gd name="connsiteX429" fmla="*/ 539637 w 906898"/>
              <a:gd name="connsiteY429" fmla="*/ 776341 h 906898"/>
              <a:gd name="connsiteX430" fmla="*/ 465218 w 906898"/>
              <a:gd name="connsiteY430" fmla="*/ 775592 h 906898"/>
              <a:gd name="connsiteX431" fmla="*/ 474615 w 906898"/>
              <a:gd name="connsiteY431" fmla="*/ 781230 h 906898"/>
              <a:gd name="connsiteX432" fmla="*/ 476674 w 906898"/>
              <a:gd name="connsiteY432" fmla="*/ 785347 h 906898"/>
              <a:gd name="connsiteX433" fmla="*/ 486966 w 906898"/>
              <a:gd name="connsiteY433" fmla="*/ 791522 h 906898"/>
              <a:gd name="connsiteX434" fmla="*/ 491082 w 906898"/>
              <a:gd name="connsiteY434" fmla="*/ 791522 h 906898"/>
              <a:gd name="connsiteX435" fmla="*/ 489024 w 906898"/>
              <a:gd name="connsiteY435" fmla="*/ 793580 h 906898"/>
              <a:gd name="connsiteX436" fmla="*/ 476986 w 906898"/>
              <a:gd name="connsiteY436" fmla="*/ 791574 h 906898"/>
              <a:gd name="connsiteX437" fmla="*/ 476416 w 906898"/>
              <a:gd name="connsiteY437" fmla="*/ 791006 h 906898"/>
              <a:gd name="connsiteX438" fmla="*/ 472557 w 906898"/>
              <a:gd name="connsiteY438" fmla="*/ 783288 h 906898"/>
              <a:gd name="connsiteX439" fmla="*/ 468440 w 906898"/>
              <a:gd name="connsiteY439" fmla="*/ 781230 h 906898"/>
              <a:gd name="connsiteX440" fmla="*/ 532390 w 906898"/>
              <a:gd name="connsiteY440" fmla="*/ 775055 h 906898"/>
              <a:gd name="connsiteX441" fmla="*/ 534452 w 906898"/>
              <a:gd name="connsiteY441" fmla="*/ 775055 h 906898"/>
              <a:gd name="connsiteX442" fmla="*/ 538576 w 906898"/>
              <a:gd name="connsiteY442" fmla="*/ 787434 h 906898"/>
              <a:gd name="connsiteX443" fmla="*/ 540638 w 906898"/>
              <a:gd name="connsiteY443" fmla="*/ 795686 h 906898"/>
              <a:gd name="connsiteX444" fmla="*/ 548885 w 906898"/>
              <a:gd name="connsiteY444" fmla="*/ 795686 h 906898"/>
              <a:gd name="connsiteX445" fmla="*/ 555071 w 906898"/>
              <a:gd name="connsiteY445" fmla="*/ 795686 h 906898"/>
              <a:gd name="connsiteX446" fmla="*/ 563318 w 906898"/>
              <a:gd name="connsiteY446" fmla="*/ 791560 h 906898"/>
              <a:gd name="connsiteX447" fmla="*/ 565380 w 906898"/>
              <a:gd name="connsiteY447" fmla="*/ 791560 h 906898"/>
              <a:gd name="connsiteX448" fmla="*/ 567442 w 906898"/>
              <a:gd name="connsiteY448" fmla="*/ 793623 h 906898"/>
              <a:gd name="connsiteX449" fmla="*/ 559194 w 906898"/>
              <a:gd name="connsiteY449" fmla="*/ 801876 h 906898"/>
              <a:gd name="connsiteX450" fmla="*/ 550947 w 906898"/>
              <a:gd name="connsiteY450" fmla="*/ 797749 h 906898"/>
              <a:gd name="connsiteX451" fmla="*/ 548885 w 906898"/>
              <a:gd name="connsiteY451" fmla="*/ 801876 h 906898"/>
              <a:gd name="connsiteX452" fmla="*/ 538576 w 906898"/>
              <a:gd name="connsiteY452" fmla="*/ 801876 h 906898"/>
              <a:gd name="connsiteX453" fmla="*/ 534452 w 906898"/>
              <a:gd name="connsiteY453" fmla="*/ 795686 h 906898"/>
              <a:gd name="connsiteX454" fmla="*/ 534452 w 906898"/>
              <a:gd name="connsiteY454" fmla="*/ 789497 h 906898"/>
              <a:gd name="connsiteX455" fmla="*/ 528266 w 906898"/>
              <a:gd name="connsiteY455" fmla="*/ 781244 h 906898"/>
              <a:gd name="connsiteX456" fmla="*/ 532390 w 906898"/>
              <a:gd name="connsiteY456" fmla="*/ 775055 h 906898"/>
              <a:gd name="connsiteX457" fmla="*/ 643458 w 906898"/>
              <a:gd name="connsiteY457" fmla="*/ 774604 h 906898"/>
              <a:gd name="connsiteX458" fmla="*/ 647579 w 906898"/>
              <a:gd name="connsiteY458" fmla="*/ 777173 h 906898"/>
              <a:gd name="connsiteX459" fmla="*/ 651701 w 906898"/>
              <a:gd name="connsiteY459" fmla="*/ 795670 h 906898"/>
              <a:gd name="connsiteX460" fmla="*/ 622851 w 906898"/>
              <a:gd name="connsiteY460" fmla="*/ 816223 h 906898"/>
              <a:gd name="connsiteX461" fmla="*/ 594002 w 906898"/>
              <a:gd name="connsiteY461" fmla="*/ 799781 h 906898"/>
              <a:gd name="connsiteX462" fmla="*/ 596063 w 906898"/>
              <a:gd name="connsiteY462" fmla="*/ 797726 h 906898"/>
              <a:gd name="connsiteX463" fmla="*/ 604305 w 906898"/>
              <a:gd name="connsiteY463" fmla="*/ 803891 h 906898"/>
              <a:gd name="connsiteX464" fmla="*/ 633155 w 906898"/>
              <a:gd name="connsiteY464" fmla="*/ 805947 h 906898"/>
              <a:gd name="connsiteX465" fmla="*/ 641397 w 906898"/>
              <a:gd name="connsiteY465" fmla="*/ 795670 h 906898"/>
              <a:gd name="connsiteX466" fmla="*/ 639337 w 906898"/>
              <a:gd name="connsiteY466" fmla="*/ 787449 h 906898"/>
              <a:gd name="connsiteX467" fmla="*/ 635215 w 906898"/>
              <a:gd name="connsiteY467" fmla="*/ 793615 h 906898"/>
              <a:gd name="connsiteX468" fmla="*/ 629033 w 906898"/>
              <a:gd name="connsiteY468" fmla="*/ 793615 h 906898"/>
              <a:gd name="connsiteX469" fmla="*/ 624912 w 906898"/>
              <a:gd name="connsiteY469" fmla="*/ 787449 h 906898"/>
              <a:gd name="connsiteX470" fmla="*/ 633155 w 906898"/>
              <a:gd name="connsiteY470" fmla="*/ 781284 h 906898"/>
              <a:gd name="connsiteX471" fmla="*/ 639337 w 906898"/>
              <a:gd name="connsiteY471" fmla="*/ 775118 h 906898"/>
              <a:gd name="connsiteX472" fmla="*/ 643458 w 906898"/>
              <a:gd name="connsiteY472" fmla="*/ 774604 h 906898"/>
              <a:gd name="connsiteX473" fmla="*/ 295353 w 906898"/>
              <a:gd name="connsiteY473" fmla="*/ 774340 h 906898"/>
              <a:gd name="connsiteX474" fmla="*/ 302043 w 906898"/>
              <a:gd name="connsiteY474" fmla="*/ 779192 h 906898"/>
              <a:gd name="connsiteX475" fmla="*/ 306159 w 906898"/>
              <a:gd name="connsiteY475" fmla="*/ 777149 h 906898"/>
              <a:gd name="connsiteX476" fmla="*/ 314393 w 906898"/>
              <a:gd name="connsiteY476" fmla="*/ 777149 h 906898"/>
              <a:gd name="connsiteX477" fmla="*/ 316451 w 906898"/>
              <a:gd name="connsiteY477" fmla="*/ 781235 h 906898"/>
              <a:gd name="connsiteX478" fmla="*/ 310276 w 906898"/>
              <a:gd name="connsiteY478" fmla="*/ 785321 h 906898"/>
              <a:gd name="connsiteX479" fmla="*/ 293809 w 906898"/>
              <a:gd name="connsiteY479" fmla="*/ 787364 h 906898"/>
              <a:gd name="connsiteX480" fmla="*/ 287634 w 906898"/>
              <a:gd name="connsiteY480" fmla="*/ 797580 h 906898"/>
              <a:gd name="connsiteX481" fmla="*/ 279401 w 906898"/>
              <a:gd name="connsiteY481" fmla="*/ 797580 h 906898"/>
              <a:gd name="connsiteX482" fmla="*/ 277342 w 906898"/>
              <a:gd name="connsiteY482" fmla="*/ 787364 h 906898"/>
              <a:gd name="connsiteX483" fmla="*/ 285576 w 906898"/>
              <a:gd name="connsiteY483" fmla="*/ 783278 h 906898"/>
              <a:gd name="connsiteX484" fmla="*/ 285576 w 906898"/>
              <a:gd name="connsiteY484" fmla="*/ 777149 h 906898"/>
              <a:gd name="connsiteX485" fmla="*/ 295353 w 906898"/>
              <a:gd name="connsiteY485" fmla="*/ 774340 h 906898"/>
              <a:gd name="connsiteX486" fmla="*/ 464212 w 906898"/>
              <a:gd name="connsiteY486" fmla="*/ 773830 h 906898"/>
              <a:gd name="connsiteX487" fmla="*/ 465218 w 906898"/>
              <a:gd name="connsiteY487" fmla="*/ 775592 h 906898"/>
              <a:gd name="connsiteX488" fmla="*/ 464323 w 906898"/>
              <a:gd name="connsiteY488" fmla="*/ 775055 h 906898"/>
              <a:gd name="connsiteX489" fmla="*/ 369816 w 906898"/>
              <a:gd name="connsiteY489" fmla="*/ 771071 h 906898"/>
              <a:gd name="connsiteX490" fmla="*/ 375949 w 906898"/>
              <a:gd name="connsiteY490" fmla="*/ 775157 h 906898"/>
              <a:gd name="connsiteX491" fmla="*/ 375949 w 906898"/>
              <a:gd name="connsiteY491" fmla="*/ 779243 h 906898"/>
              <a:gd name="connsiteX492" fmla="*/ 380038 w 906898"/>
              <a:gd name="connsiteY492" fmla="*/ 779243 h 906898"/>
              <a:gd name="connsiteX493" fmla="*/ 380038 w 906898"/>
              <a:gd name="connsiteY493" fmla="*/ 785372 h 906898"/>
              <a:gd name="connsiteX494" fmla="*/ 380038 w 906898"/>
              <a:gd name="connsiteY494" fmla="*/ 787416 h 906898"/>
              <a:gd name="connsiteX495" fmla="*/ 384127 w 906898"/>
              <a:gd name="connsiteY495" fmla="*/ 791502 h 906898"/>
              <a:gd name="connsiteX496" fmla="*/ 375949 w 906898"/>
              <a:gd name="connsiteY496" fmla="*/ 797631 h 906898"/>
              <a:gd name="connsiteX497" fmla="*/ 373905 w 906898"/>
              <a:gd name="connsiteY497" fmla="*/ 791502 h 906898"/>
              <a:gd name="connsiteX498" fmla="*/ 359594 w 906898"/>
              <a:gd name="connsiteY498" fmla="*/ 787416 h 906898"/>
              <a:gd name="connsiteX499" fmla="*/ 351416 w 906898"/>
              <a:gd name="connsiteY499" fmla="*/ 789459 h 906898"/>
              <a:gd name="connsiteX500" fmla="*/ 347327 w 906898"/>
              <a:gd name="connsiteY500" fmla="*/ 783329 h 906898"/>
              <a:gd name="connsiteX501" fmla="*/ 355505 w 906898"/>
              <a:gd name="connsiteY501" fmla="*/ 781286 h 906898"/>
              <a:gd name="connsiteX502" fmla="*/ 355505 w 906898"/>
              <a:gd name="connsiteY502" fmla="*/ 775157 h 906898"/>
              <a:gd name="connsiteX503" fmla="*/ 361638 w 906898"/>
              <a:gd name="connsiteY503" fmla="*/ 775157 h 906898"/>
              <a:gd name="connsiteX504" fmla="*/ 369816 w 906898"/>
              <a:gd name="connsiteY504" fmla="*/ 771071 h 906898"/>
              <a:gd name="connsiteX505" fmla="*/ 552834 w 906898"/>
              <a:gd name="connsiteY505" fmla="*/ 768747 h 906898"/>
              <a:gd name="connsiteX506" fmla="*/ 554826 w 906898"/>
              <a:gd name="connsiteY506" fmla="*/ 779260 h 906898"/>
              <a:gd name="connsiteX507" fmla="*/ 550842 w 906898"/>
              <a:gd name="connsiteY507" fmla="*/ 781363 h 906898"/>
              <a:gd name="connsiteX508" fmla="*/ 546858 w 906898"/>
              <a:gd name="connsiteY508" fmla="*/ 777157 h 906898"/>
              <a:gd name="connsiteX509" fmla="*/ 546858 w 906898"/>
              <a:gd name="connsiteY509" fmla="*/ 775055 h 906898"/>
              <a:gd name="connsiteX510" fmla="*/ 552834 w 906898"/>
              <a:gd name="connsiteY510" fmla="*/ 768747 h 906898"/>
              <a:gd name="connsiteX511" fmla="*/ 394471 w 906898"/>
              <a:gd name="connsiteY511" fmla="*/ 768747 h 906898"/>
              <a:gd name="connsiteX512" fmla="*/ 396463 w 906898"/>
              <a:gd name="connsiteY512" fmla="*/ 772952 h 906898"/>
              <a:gd name="connsiteX513" fmla="*/ 396463 w 906898"/>
              <a:gd name="connsiteY513" fmla="*/ 775055 h 906898"/>
              <a:gd name="connsiteX514" fmla="*/ 394471 w 906898"/>
              <a:gd name="connsiteY514" fmla="*/ 768747 h 906898"/>
              <a:gd name="connsiteX515" fmla="*/ 665422 w 906898"/>
              <a:gd name="connsiteY515" fmla="*/ 768306 h 906898"/>
              <a:gd name="connsiteX516" fmla="*/ 667996 w 906898"/>
              <a:gd name="connsiteY516" fmla="*/ 772961 h 906898"/>
              <a:gd name="connsiteX517" fmla="*/ 665962 w 906898"/>
              <a:gd name="connsiteY517" fmla="*/ 787441 h 906898"/>
              <a:gd name="connsiteX518" fmla="*/ 655795 w 906898"/>
              <a:gd name="connsiteY518" fmla="*/ 793647 h 906898"/>
              <a:gd name="connsiteX519" fmla="*/ 659862 w 906898"/>
              <a:gd name="connsiteY519" fmla="*/ 787441 h 906898"/>
              <a:gd name="connsiteX520" fmla="*/ 665962 w 906898"/>
              <a:gd name="connsiteY520" fmla="*/ 777098 h 906898"/>
              <a:gd name="connsiteX521" fmla="*/ 663929 w 906898"/>
              <a:gd name="connsiteY521" fmla="*/ 768823 h 906898"/>
              <a:gd name="connsiteX522" fmla="*/ 665422 w 906898"/>
              <a:gd name="connsiteY522" fmla="*/ 768306 h 906898"/>
              <a:gd name="connsiteX523" fmla="*/ 460207 w 906898"/>
              <a:gd name="connsiteY523" fmla="*/ 766821 h 906898"/>
              <a:gd name="connsiteX524" fmla="*/ 463809 w 906898"/>
              <a:gd name="connsiteY524" fmla="*/ 769394 h 906898"/>
              <a:gd name="connsiteX525" fmla="*/ 464212 w 906898"/>
              <a:gd name="connsiteY525" fmla="*/ 773830 h 906898"/>
              <a:gd name="connsiteX526" fmla="*/ 466515 w 906898"/>
              <a:gd name="connsiteY526" fmla="*/ 766755 h 906898"/>
              <a:gd name="connsiteX527" fmla="*/ 480846 w 906898"/>
              <a:gd name="connsiteY527" fmla="*/ 766755 h 906898"/>
              <a:gd name="connsiteX528" fmla="*/ 482893 w 906898"/>
              <a:gd name="connsiteY528" fmla="*/ 772930 h 906898"/>
              <a:gd name="connsiteX529" fmla="*/ 484940 w 906898"/>
              <a:gd name="connsiteY529" fmla="*/ 777047 h 906898"/>
              <a:gd name="connsiteX530" fmla="*/ 491082 w 906898"/>
              <a:gd name="connsiteY530" fmla="*/ 781163 h 906898"/>
              <a:gd name="connsiteX531" fmla="*/ 489035 w 906898"/>
              <a:gd name="connsiteY531" fmla="*/ 787339 h 906898"/>
              <a:gd name="connsiteX532" fmla="*/ 480846 w 906898"/>
              <a:gd name="connsiteY532" fmla="*/ 785280 h 906898"/>
              <a:gd name="connsiteX533" fmla="*/ 478799 w 906898"/>
              <a:gd name="connsiteY533" fmla="*/ 777047 h 906898"/>
              <a:gd name="connsiteX534" fmla="*/ 472657 w 906898"/>
              <a:gd name="connsiteY534" fmla="*/ 777047 h 906898"/>
              <a:gd name="connsiteX535" fmla="*/ 466515 w 906898"/>
              <a:gd name="connsiteY535" fmla="*/ 772930 h 906898"/>
              <a:gd name="connsiteX536" fmla="*/ 466515 w 906898"/>
              <a:gd name="connsiteY536" fmla="*/ 766755 h 906898"/>
              <a:gd name="connsiteX537" fmla="*/ 449990 w 906898"/>
              <a:gd name="connsiteY537" fmla="*/ 766755 h 906898"/>
              <a:gd name="connsiteX538" fmla="*/ 456192 w 906898"/>
              <a:gd name="connsiteY538" fmla="*/ 766755 h 906898"/>
              <a:gd name="connsiteX539" fmla="*/ 464462 w 906898"/>
              <a:gd name="connsiteY539" fmla="*/ 783222 h 906898"/>
              <a:gd name="connsiteX540" fmla="*/ 470665 w 906898"/>
              <a:gd name="connsiteY540" fmla="*/ 785280 h 906898"/>
              <a:gd name="connsiteX541" fmla="*/ 476416 w 906898"/>
              <a:gd name="connsiteY541" fmla="*/ 791006 h 906898"/>
              <a:gd name="connsiteX542" fmla="*/ 476674 w 906898"/>
              <a:gd name="connsiteY542" fmla="*/ 791522 h 906898"/>
              <a:gd name="connsiteX543" fmla="*/ 476986 w 906898"/>
              <a:gd name="connsiteY543" fmla="*/ 791574 h 906898"/>
              <a:gd name="connsiteX544" fmla="*/ 483069 w 906898"/>
              <a:gd name="connsiteY544" fmla="*/ 797631 h 906898"/>
              <a:gd name="connsiteX545" fmla="*/ 489272 w 906898"/>
              <a:gd name="connsiteY545" fmla="*/ 797631 h 906898"/>
              <a:gd name="connsiteX546" fmla="*/ 489272 w 906898"/>
              <a:gd name="connsiteY546" fmla="*/ 807923 h 906898"/>
              <a:gd name="connsiteX547" fmla="*/ 481002 w 906898"/>
              <a:gd name="connsiteY547" fmla="*/ 805864 h 906898"/>
              <a:gd name="connsiteX548" fmla="*/ 476867 w 906898"/>
              <a:gd name="connsiteY548" fmla="*/ 801747 h 906898"/>
              <a:gd name="connsiteX549" fmla="*/ 466530 w 906898"/>
              <a:gd name="connsiteY549" fmla="*/ 801747 h 906898"/>
              <a:gd name="connsiteX550" fmla="*/ 460327 w 906898"/>
              <a:gd name="connsiteY550" fmla="*/ 791456 h 906898"/>
              <a:gd name="connsiteX551" fmla="*/ 460327 w 906898"/>
              <a:gd name="connsiteY551" fmla="*/ 785280 h 906898"/>
              <a:gd name="connsiteX552" fmla="*/ 452057 w 906898"/>
              <a:gd name="connsiteY552" fmla="*/ 779105 h 906898"/>
              <a:gd name="connsiteX553" fmla="*/ 447923 w 906898"/>
              <a:gd name="connsiteY553" fmla="*/ 768813 h 906898"/>
              <a:gd name="connsiteX554" fmla="*/ 449990 w 906898"/>
              <a:gd name="connsiteY554" fmla="*/ 766755 h 906898"/>
              <a:gd name="connsiteX555" fmla="*/ 509608 w 906898"/>
              <a:gd name="connsiteY555" fmla="*/ 762771 h 906898"/>
              <a:gd name="connsiteX556" fmla="*/ 513725 w 906898"/>
              <a:gd name="connsiteY556" fmla="*/ 764829 h 906898"/>
              <a:gd name="connsiteX557" fmla="*/ 501374 w 906898"/>
              <a:gd name="connsiteY557" fmla="*/ 783355 h 906898"/>
              <a:gd name="connsiteX558" fmla="*/ 503433 w 906898"/>
              <a:gd name="connsiteY558" fmla="*/ 808055 h 906898"/>
              <a:gd name="connsiteX559" fmla="*/ 519900 w 906898"/>
              <a:gd name="connsiteY559" fmla="*/ 812172 h 906898"/>
              <a:gd name="connsiteX560" fmla="*/ 519900 w 906898"/>
              <a:gd name="connsiteY560" fmla="*/ 810114 h 906898"/>
              <a:gd name="connsiteX561" fmla="*/ 511666 w 906898"/>
              <a:gd name="connsiteY561" fmla="*/ 805997 h 906898"/>
              <a:gd name="connsiteX562" fmla="*/ 511666 w 906898"/>
              <a:gd name="connsiteY562" fmla="*/ 797763 h 906898"/>
              <a:gd name="connsiteX563" fmla="*/ 521958 w 906898"/>
              <a:gd name="connsiteY563" fmla="*/ 793647 h 906898"/>
              <a:gd name="connsiteX564" fmla="*/ 524017 w 906898"/>
              <a:gd name="connsiteY564" fmla="*/ 799822 h 906898"/>
              <a:gd name="connsiteX565" fmla="*/ 524017 w 906898"/>
              <a:gd name="connsiteY565" fmla="*/ 803939 h 906898"/>
              <a:gd name="connsiteX566" fmla="*/ 530192 w 906898"/>
              <a:gd name="connsiteY566" fmla="*/ 803939 h 906898"/>
              <a:gd name="connsiteX567" fmla="*/ 532250 w 906898"/>
              <a:gd name="connsiteY567" fmla="*/ 812172 h 906898"/>
              <a:gd name="connsiteX568" fmla="*/ 526075 w 906898"/>
              <a:gd name="connsiteY568" fmla="*/ 820406 h 906898"/>
              <a:gd name="connsiteX569" fmla="*/ 503433 w 906898"/>
              <a:gd name="connsiteY569" fmla="*/ 818347 h 906898"/>
              <a:gd name="connsiteX570" fmla="*/ 499316 w 906898"/>
              <a:gd name="connsiteY570" fmla="*/ 812172 h 906898"/>
              <a:gd name="connsiteX571" fmla="*/ 493141 w 906898"/>
              <a:gd name="connsiteY571" fmla="*/ 803939 h 906898"/>
              <a:gd name="connsiteX572" fmla="*/ 493141 w 906898"/>
              <a:gd name="connsiteY572" fmla="*/ 791588 h 906898"/>
              <a:gd name="connsiteX573" fmla="*/ 509608 w 906898"/>
              <a:gd name="connsiteY573" fmla="*/ 762771 h 906898"/>
              <a:gd name="connsiteX574" fmla="*/ 139434 w 906898"/>
              <a:gd name="connsiteY574" fmla="*/ 759784 h 906898"/>
              <a:gd name="connsiteX575" fmla="*/ 142906 w 906898"/>
              <a:gd name="connsiteY575" fmla="*/ 763992 h 906898"/>
              <a:gd name="connsiteX576" fmla="*/ 155476 w 906898"/>
              <a:gd name="connsiteY576" fmla="*/ 774363 h 906898"/>
              <a:gd name="connsiteX577" fmla="*/ 384179 w 906898"/>
              <a:gd name="connsiteY577" fmla="*/ 758787 h 906898"/>
              <a:gd name="connsiteX578" fmla="*/ 386171 w 906898"/>
              <a:gd name="connsiteY578" fmla="*/ 764763 h 906898"/>
              <a:gd name="connsiteX579" fmla="*/ 384179 w 906898"/>
              <a:gd name="connsiteY579" fmla="*/ 760779 h 906898"/>
              <a:gd name="connsiteX580" fmla="*/ 384179 w 906898"/>
              <a:gd name="connsiteY580" fmla="*/ 758787 h 906898"/>
              <a:gd name="connsiteX581" fmla="*/ 314459 w 906898"/>
              <a:gd name="connsiteY581" fmla="*/ 758787 h 906898"/>
              <a:gd name="connsiteX582" fmla="*/ 322427 w 906898"/>
              <a:gd name="connsiteY582" fmla="*/ 764763 h 906898"/>
              <a:gd name="connsiteX583" fmla="*/ 322427 w 906898"/>
              <a:gd name="connsiteY583" fmla="*/ 768747 h 906898"/>
              <a:gd name="connsiteX584" fmla="*/ 318593 w 906898"/>
              <a:gd name="connsiteY584" fmla="*/ 764913 h 906898"/>
              <a:gd name="connsiteX585" fmla="*/ 318576 w 906898"/>
              <a:gd name="connsiteY585" fmla="*/ 764708 h 906898"/>
              <a:gd name="connsiteX586" fmla="*/ 318199 w 906898"/>
              <a:gd name="connsiteY586" fmla="*/ 764519 h 906898"/>
              <a:gd name="connsiteX587" fmla="*/ 314459 w 906898"/>
              <a:gd name="connsiteY587" fmla="*/ 760779 h 906898"/>
              <a:gd name="connsiteX588" fmla="*/ 314459 w 906898"/>
              <a:gd name="connsiteY588" fmla="*/ 758787 h 906898"/>
              <a:gd name="connsiteX589" fmla="*/ 297478 w 906898"/>
              <a:gd name="connsiteY589" fmla="*/ 757977 h 906898"/>
              <a:gd name="connsiteX590" fmla="*/ 302109 w 906898"/>
              <a:gd name="connsiteY590" fmla="*/ 760585 h 906898"/>
              <a:gd name="connsiteX591" fmla="*/ 302109 w 906898"/>
              <a:gd name="connsiteY591" fmla="*/ 764708 h 906898"/>
              <a:gd name="connsiteX592" fmla="*/ 304167 w 906898"/>
              <a:gd name="connsiteY592" fmla="*/ 764708 h 906898"/>
              <a:gd name="connsiteX593" fmla="*/ 310343 w 906898"/>
              <a:gd name="connsiteY593" fmla="*/ 760585 h 906898"/>
              <a:gd name="connsiteX594" fmla="*/ 318199 w 906898"/>
              <a:gd name="connsiteY594" fmla="*/ 764519 h 906898"/>
              <a:gd name="connsiteX595" fmla="*/ 318593 w 906898"/>
              <a:gd name="connsiteY595" fmla="*/ 764913 h 906898"/>
              <a:gd name="connsiteX596" fmla="*/ 318834 w 906898"/>
              <a:gd name="connsiteY596" fmla="*/ 767799 h 906898"/>
              <a:gd name="connsiteX597" fmla="*/ 320635 w 906898"/>
              <a:gd name="connsiteY597" fmla="*/ 770891 h 906898"/>
              <a:gd name="connsiteX598" fmla="*/ 330927 w 906898"/>
              <a:gd name="connsiteY598" fmla="*/ 772952 h 906898"/>
              <a:gd name="connsiteX599" fmla="*/ 335043 w 906898"/>
              <a:gd name="connsiteY599" fmla="*/ 779136 h 906898"/>
              <a:gd name="connsiteX600" fmla="*/ 328868 w 906898"/>
              <a:gd name="connsiteY600" fmla="*/ 779136 h 906898"/>
              <a:gd name="connsiteX601" fmla="*/ 318576 w 906898"/>
              <a:gd name="connsiteY601" fmla="*/ 781197 h 906898"/>
              <a:gd name="connsiteX602" fmla="*/ 314459 w 906898"/>
              <a:gd name="connsiteY602" fmla="*/ 775014 h 906898"/>
              <a:gd name="connsiteX603" fmla="*/ 300051 w 906898"/>
              <a:gd name="connsiteY603" fmla="*/ 772952 h 906898"/>
              <a:gd name="connsiteX604" fmla="*/ 287700 w 906898"/>
              <a:gd name="connsiteY604" fmla="*/ 772952 h 906898"/>
              <a:gd name="connsiteX605" fmla="*/ 281525 w 906898"/>
              <a:gd name="connsiteY605" fmla="*/ 783258 h 906898"/>
              <a:gd name="connsiteX606" fmla="*/ 275350 w 906898"/>
              <a:gd name="connsiteY606" fmla="*/ 787380 h 906898"/>
              <a:gd name="connsiteX607" fmla="*/ 275350 w 906898"/>
              <a:gd name="connsiteY607" fmla="*/ 797686 h 906898"/>
              <a:gd name="connsiteX608" fmla="*/ 277408 w 906898"/>
              <a:gd name="connsiteY608" fmla="*/ 799747 h 906898"/>
              <a:gd name="connsiteX609" fmla="*/ 267116 w 906898"/>
              <a:gd name="connsiteY609" fmla="*/ 805931 h 906898"/>
              <a:gd name="connsiteX610" fmla="*/ 263000 w 906898"/>
              <a:gd name="connsiteY610" fmla="*/ 799747 h 906898"/>
              <a:gd name="connsiteX611" fmla="*/ 265058 w 906898"/>
              <a:gd name="connsiteY611" fmla="*/ 791503 h 906898"/>
              <a:gd name="connsiteX612" fmla="*/ 269175 w 906898"/>
              <a:gd name="connsiteY612" fmla="*/ 789442 h 906898"/>
              <a:gd name="connsiteX613" fmla="*/ 267116 w 906898"/>
              <a:gd name="connsiteY613" fmla="*/ 781197 h 906898"/>
              <a:gd name="connsiteX614" fmla="*/ 269175 w 906898"/>
              <a:gd name="connsiteY614" fmla="*/ 775014 h 906898"/>
              <a:gd name="connsiteX615" fmla="*/ 281525 w 906898"/>
              <a:gd name="connsiteY615" fmla="*/ 770891 h 906898"/>
              <a:gd name="connsiteX616" fmla="*/ 289759 w 906898"/>
              <a:gd name="connsiteY616" fmla="*/ 760585 h 906898"/>
              <a:gd name="connsiteX617" fmla="*/ 297992 w 906898"/>
              <a:gd name="connsiteY617" fmla="*/ 760585 h 906898"/>
              <a:gd name="connsiteX618" fmla="*/ 295934 w 906898"/>
              <a:gd name="connsiteY618" fmla="*/ 758524 h 906898"/>
              <a:gd name="connsiteX619" fmla="*/ 297478 w 906898"/>
              <a:gd name="connsiteY619" fmla="*/ 757977 h 906898"/>
              <a:gd name="connsiteX620" fmla="*/ 373665 w 906898"/>
              <a:gd name="connsiteY620" fmla="*/ 755757 h 906898"/>
              <a:gd name="connsiteX621" fmla="*/ 382118 w 906898"/>
              <a:gd name="connsiteY621" fmla="*/ 760646 h 906898"/>
              <a:gd name="connsiteX622" fmla="*/ 386217 w 906898"/>
              <a:gd name="connsiteY622" fmla="*/ 768880 h 906898"/>
              <a:gd name="connsiteX623" fmla="*/ 392365 w 906898"/>
              <a:gd name="connsiteY623" fmla="*/ 770938 h 906898"/>
              <a:gd name="connsiteX624" fmla="*/ 390315 w 906898"/>
              <a:gd name="connsiteY624" fmla="*/ 779172 h 906898"/>
              <a:gd name="connsiteX625" fmla="*/ 396463 w 906898"/>
              <a:gd name="connsiteY625" fmla="*/ 783288 h 906898"/>
              <a:gd name="connsiteX626" fmla="*/ 396463 w 906898"/>
              <a:gd name="connsiteY626" fmla="*/ 793580 h 906898"/>
              <a:gd name="connsiteX627" fmla="*/ 392365 w 906898"/>
              <a:gd name="connsiteY627" fmla="*/ 795639 h 906898"/>
              <a:gd name="connsiteX628" fmla="*/ 388266 w 906898"/>
              <a:gd name="connsiteY628" fmla="*/ 793580 h 906898"/>
              <a:gd name="connsiteX629" fmla="*/ 384168 w 906898"/>
              <a:gd name="connsiteY629" fmla="*/ 785347 h 906898"/>
              <a:gd name="connsiteX630" fmla="*/ 382118 w 906898"/>
              <a:gd name="connsiteY630" fmla="*/ 779172 h 906898"/>
              <a:gd name="connsiteX631" fmla="*/ 378020 w 906898"/>
              <a:gd name="connsiteY631" fmla="*/ 777113 h 906898"/>
              <a:gd name="connsiteX632" fmla="*/ 371872 w 906898"/>
              <a:gd name="connsiteY632" fmla="*/ 768880 h 906898"/>
              <a:gd name="connsiteX633" fmla="*/ 363675 w 906898"/>
              <a:gd name="connsiteY633" fmla="*/ 770938 h 906898"/>
              <a:gd name="connsiteX634" fmla="*/ 353429 w 906898"/>
              <a:gd name="connsiteY634" fmla="*/ 772996 h 906898"/>
              <a:gd name="connsiteX635" fmla="*/ 347281 w 906898"/>
              <a:gd name="connsiteY635" fmla="*/ 781230 h 906898"/>
              <a:gd name="connsiteX636" fmla="*/ 341134 w 906898"/>
              <a:gd name="connsiteY636" fmla="*/ 781230 h 906898"/>
              <a:gd name="connsiteX637" fmla="*/ 339084 w 906898"/>
              <a:gd name="connsiteY637" fmla="*/ 777113 h 906898"/>
              <a:gd name="connsiteX638" fmla="*/ 341134 w 906898"/>
              <a:gd name="connsiteY638" fmla="*/ 770938 h 906898"/>
              <a:gd name="connsiteX639" fmla="*/ 347281 w 906898"/>
              <a:gd name="connsiteY639" fmla="*/ 768880 h 906898"/>
              <a:gd name="connsiteX640" fmla="*/ 349331 w 906898"/>
              <a:gd name="connsiteY640" fmla="*/ 764763 h 906898"/>
              <a:gd name="connsiteX641" fmla="*/ 351380 w 906898"/>
              <a:gd name="connsiteY641" fmla="*/ 760646 h 906898"/>
              <a:gd name="connsiteX642" fmla="*/ 357528 w 906898"/>
              <a:gd name="connsiteY642" fmla="*/ 758588 h 906898"/>
              <a:gd name="connsiteX643" fmla="*/ 361370 w 906898"/>
              <a:gd name="connsiteY643" fmla="*/ 760132 h 906898"/>
              <a:gd name="connsiteX644" fmla="*/ 363479 w 906898"/>
              <a:gd name="connsiteY644" fmla="*/ 758719 h 906898"/>
              <a:gd name="connsiteX645" fmla="*/ 363675 w 906898"/>
              <a:gd name="connsiteY645" fmla="*/ 758588 h 906898"/>
              <a:gd name="connsiteX646" fmla="*/ 373665 w 906898"/>
              <a:gd name="connsiteY646" fmla="*/ 755757 h 906898"/>
              <a:gd name="connsiteX647" fmla="*/ 608415 w 906898"/>
              <a:gd name="connsiteY647" fmla="*/ 752000 h 906898"/>
              <a:gd name="connsiteX648" fmla="*/ 610602 w 906898"/>
              <a:gd name="connsiteY648" fmla="*/ 754613 h 906898"/>
              <a:gd name="connsiteX649" fmla="*/ 606485 w 906898"/>
              <a:gd name="connsiteY649" fmla="*/ 762771 h 906898"/>
              <a:gd name="connsiteX650" fmla="*/ 600310 w 906898"/>
              <a:gd name="connsiteY650" fmla="*/ 752574 h 906898"/>
              <a:gd name="connsiteX651" fmla="*/ 608415 w 906898"/>
              <a:gd name="connsiteY651" fmla="*/ 752000 h 906898"/>
              <a:gd name="connsiteX652" fmla="*/ 461557 w 906898"/>
              <a:gd name="connsiteY652" fmla="*/ 751947 h 906898"/>
              <a:gd name="connsiteX653" fmla="*/ 461369 w 906898"/>
              <a:gd name="connsiteY653" fmla="*/ 752230 h 906898"/>
              <a:gd name="connsiteX654" fmla="*/ 460207 w 906898"/>
              <a:gd name="connsiteY654" fmla="*/ 752479 h 906898"/>
              <a:gd name="connsiteX655" fmla="*/ 460207 w 906898"/>
              <a:gd name="connsiteY655" fmla="*/ 752230 h 906898"/>
              <a:gd name="connsiteX656" fmla="*/ 460207 w 906898"/>
              <a:gd name="connsiteY656" fmla="*/ 752015 h 906898"/>
              <a:gd name="connsiteX657" fmla="*/ 680321 w 906898"/>
              <a:gd name="connsiteY657" fmla="*/ 750487 h 906898"/>
              <a:gd name="connsiteX658" fmla="*/ 686629 w 906898"/>
              <a:gd name="connsiteY658" fmla="*/ 756712 h 906898"/>
              <a:gd name="connsiteX659" fmla="*/ 686629 w 906898"/>
              <a:gd name="connsiteY659" fmla="*/ 758787 h 906898"/>
              <a:gd name="connsiteX660" fmla="*/ 680321 w 906898"/>
              <a:gd name="connsiteY660" fmla="*/ 750487 h 906898"/>
              <a:gd name="connsiteX661" fmla="*/ 674134 w 906898"/>
              <a:gd name="connsiteY661" fmla="*/ 750487 h 906898"/>
              <a:gd name="connsiteX662" fmla="*/ 684396 w 906898"/>
              <a:gd name="connsiteY662" fmla="*/ 758721 h 906898"/>
              <a:gd name="connsiteX663" fmla="*/ 684396 w 906898"/>
              <a:gd name="connsiteY663" fmla="*/ 764896 h 906898"/>
              <a:gd name="connsiteX664" fmla="*/ 686448 w 906898"/>
              <a:gd name="connsiteY664" fmla="*/ 766954 h 906898"/>
              <a:gd name="connsiteX665" fmla="*/ 690553 w 906898"/>
              <a:gd name="connsiteY665" fmla="*/ 773129 h 906898"/>
              <a:gd name="connsiteX666" fmla="*/ 690553 w 906898"/>
              <a:gd name="connsiteY666" fmla="*/ 779305 h 906898"/>
              <a:gd name="connsiteX667" fmla="*/ 692605 w 906898"/>
              <a:gd name="connsiteY667" fmla="*/ 789596 h 906898"/>
              <a:gd name="connsiteX668" fmla="*/ 692605 w 906898"/>
              <a:gd name="connsiteY668" fmla="*/ 793713 h 906898"/>
              <a:gd name="connsiteX669" fmla="*/ 690553 w 906898"/>
              <a:gd name="connsiteY669" fmla="*/ 791655 h 906898"/>
              <a:gd name="connsiteX670" fmla="*/ 688500 w 906898"/>
              <a:gd name="connsiteY670" fmla="*/ 781363 h 906898"/>
              <a:gd name="connsiteX671" fmla="*/ 686448 w 906898"/>
              <a:gd name="connsiteY671" fmla="*/ 781363 h 906898"/>
              <a:gd name="connsiteX672" fmla="*/ 688500 w 906898"/>
              <a:gd name="connsiteY672" fmla="*/ 785480 h 906898"/>
              <a:gd name="connsiteX673" fmla="*/ 688500 w 906898"/>
              <a:gd name="connsiteY673" fmla="*/ 793713 h 906898"/>
              <a:gd name="connsiteX674" fmla="*/ 678239 w 906898"/>
              <a:gd name="connsiteY674" fmla="*/ 801947 h 906898"/>
              <a:gd name="connsiteX675" fmla="*/ 676186 w 906898"/>
              <a:gd name="connsiteY675" fmla="*/ 808122 h 906898"/>
              <a:gd name="connsiteX676" fmla="*/ 665925 w 906898"/>
              <a:gd name="connsiteY676" fmla="*/ 810180 h 906898"/>
              <a:gd name="connsiteX677" fmla="*/ 659767 w 906898"/>
              <a:gd name="connsiteY677" fmla="*/ 808122 h 906898"/>
              <a:gd name="connsiteX678" fmla="*/ 653610 w 906898"/>
              <a:gd name="connsiteY678" fmla="*/ 812239 h 906898"/>
              <a:gd name="connsiteX679" fmla="*/ 647453 w 906898"/>
              <a:gd name="connsiteY679" fmla="*/ 808122 h 906898"/>
              <a:gd name="connsiteX680" fmla="*/ 659767 w 906898"/>
              <a:gd name="connsiteY680" fmla="*/ 801947 h 906898"/>
              <a:gd name="connsiteX681" fmla="*/ 651558 w 906898"/>
              <a:gd name="connsiteY681" fmla="*/ 799888 h 906898"/>
              <a:gd name="connsiteX682" fmla="*/ 657715 w 906898"/>
              <a:gd name="connsiteY682" fmla="*/ 795772 h 906898"/>
              <a:gd name="connsiteX683" fmla="*/ 667977 w 906898"/>
              <a:gd name="connsiteY683" fmla="*/ 791655 h 906898"/>
              <a:gd name="connsiteX684" fmla="*/ 670029 w 906898"/>
              <a:gd name="connsiteY684" fmla="*/ 769012 h 906898"/>
              <a:gd name="connsiteX685" fmla="*/ 667977 w 906898"/>
              <a:gd name="connsiteY685" fmla="*/ 762837 h 906898"/>
              <a:gd name="connsiteX686" fmla="*/ 672082 w 906898"/>
              <a:gd name="connsiteY686" fmla="*/ 758721 h 906898"/>
              <a:gd name="connsiteX687" fmla="*/ 674134 w 906898"/>
              <a:gd name="connsiteY687" fmla="*/ 762837 h 906898"/>
              <a:gd name="connsiteX688" fmla="*/ 674134 w 906898"/>
              <a:gd name="connsiteY688" fmla="*/ 766954 h 906898"/>
              <a:gd name="connsiteX689" fmla="*/ 680291 w 906898"/>
              <a:gd name="connsiteY689" fmla="*/ 771071 h 906898"/>
              <a:gd name="connsiteX690" fmla="*/ 680291 w 906898"/>
              <a:gd name="connsiteY690" fmla="*/ 777246 h 906898"/>
              <a:gd name="connsiteX691" fmla="*/ 678239 w 906898"/>
              <a:gd name="connsiteY691" fmla="*/ 779305 h 906898"/>
              <a:gd name="connsiteX692" fmla="*/ 682343 w 906898"/>
              <a:gd name="connsiteY692" fmla="*/ 787538 h 906898"/>
              <a:gd name="connsiteX693" fmla="*/ 678239 w 906898"/>
              <a:gd name="connsiteY693" fmla="*/ 793713 h 906898"/>
              <a:gd name="connsiteX694" fmla="*/ 672082 w 906898"/>
              <a:gd name="connsiteY694" fmla="*/ 795772 h 906898"/>
              <a:gd name="connsiteX695" fmla="*/ 667977 w 906898"/>
              <a:gd name="connsiteY695" fmla="*/ 801947 h 906898"/>
              <a:gd name="connsiteX696" fmla="*/ 659767 w 906898"/>
              <a:gd name="connsiteY696" fmla="*/ 797830 h 906898"/>
              <a:gd name="connsiteX697" fmla="*/ 659767 w 906898"/>
              <a:gd name="connsiteY697" fmla="*/ 799888 h 906898"/>
              <a:gd name="connsiteX698" fmla="*/ 665925 w 906898"/>
              <a:gd name="connsiteY698" fmla="*/ 804005 h 906898"/>
              <a:gd name="connsiteX699" fmla="*/ 674134 w 906898"/>
              <a:gd name="connsiteY699" fmla="*/ 797830 h 906898"/>
              <a:gd name="connsiteX700" fmla="*/ 684396 w 906898"/>
              <a:gd name="connsiteY700" fmla="*/ 789596 h 906898"/>
              <a:gd name="connsiteX701" fmla="*/ 682343 w 906898"/>
              <a:gd name="connsiteY701" fmla="*/ 779305 h 906898"/>
              <a:gd name="connsiteX702" fmla="*/ 682343 w 906898"/>
              <a:gd name="connsiteY702" fmla="*/ 769012 h 906898"/>
              <a:gd name="connsiteX703" fmla="*/ 678239 w 906898"/>
              <a:gd name="connsiteY703" fmla="*/ 764896 h 906898"/>
              <a:gd name="connsiteX704" fmla="*/ 674134 w 906898"/>
              <a:gd name="connsiteY704" fmla="*/ 756662 h 906898"/>
              <a:gd name="connsiteX705" fmla="*/ 672082 w 906898"/>
              <a:gd name="connsiteY705" fmla="*/ 752545 h 906898"/>
              <a:gd name="connsiteX706" fmla="*/ 674134 w 906898"/>
              <a:gd name="connsiteY706" fmla="*/ 750487 h 906898"/>
              <a:gd name="connsiteX707" fmla="*/ 579697 w 906898"/>
              <a:gd name="connsiteY707" fmla="*/ 750487 h 906898"/>
              <a:gd name="connsiteX708" fmla="*/ 591995 w 906898"/>
              <a:gd name="connsiteY708" fmla="*/ 752534 h 906898"/>
              <a:gd name="connsiteX709" fmla="*/ 602244 w 906898"/>
              <a:gd name="connsiteY709" fmla="*/ 764818 h 906898"/>
              <a:gd name="connsiteX710" fmla="*/ 596095 w 906898"/>
              <a:gd name="connsiteY710" fmla="*/ 781197 h 906898"/>
              <a:gd name="connsiteX711" fmla="*/ 596095 w 906898"/>
              <a:gd name="connsiteY711" fmla="*/ 793481 h 906898"/>
              <a:gd name="connsiteX712" fmla="*/ 585846 w 906898"/>
              <a:gd name="connsiteY712" fmla="*/ 799623 h 906898"/>
              <a:gd name="connsiteX713" fmla="*/ 577647 w 906898"/>
              <a:gd name="connsiteY713" fmla="*/ 795528 h 906898"/>
              <a:gd name="connsiteX714" fmla="*/ 575597 w 906898"/>
              <a:gd name="connsiteY714" fmla="*/ 787339 h 906898"/>
              <a:gd name="connsiteX715" fmla="*/ 565349 w 906898"/>
              <a:gd name="connsiteY715" fmla="*/ 787339 h 906898"/>
              <a:gd name="connsiteX716" fmla="*/ 557150 w 906898"/>
              <a:gd name="connsiteY716" fmla="*/ 770960 h 906898"/>
              <a:gd name="connsiteX717" fmla="*/ 563299 w 906898"/>
              <a:gd name="connsiteY717" fmla="*/ 754582 h 906898"/>
              <a:gd name="connsiteX718" fmla="*/ 573548 w 906898"/>
              <a:gd name="connsiteY718" fmla="*/ 756629 h 906898"/>
              <a:gd name="connsiteX719" fmla="*/ 579697 w 906898"/>
              <a:gd name="connsiteY719" fmla="*/ 750487 h 906898"/>
              <a:gd name="connsiteX720" fmla="*/ 559082 w 906898"/>
              <a:gd name="connsiteY720" fmla="*/ 750487 h 906898"/>
              <a:gd name="connsiteX721" fmla="*/ 561134 w 906898"/>
              <a:gd name="connsiteY721" fmla="*/ 752534 h 906898"/>
              <a:gd name="connsiteX722" fmla="*/ 550872 w 906898"/>
              <a:gd name="connsiteY722" fmla="*/ 766866 h 906898"/>
              <a:gd name="connsiteX723" fmla="*/ 536506 w 906898"/>
              <a:gd name="connsiteY723" fmla="*/ 773008 h 906898"/>
              <a:gd name="connsiteX724" fmla="*/ 530349 w 906898"/>
              <a:gd name="connsiteY724" fmla="*/ 766866 h 906898"/>
              <a:gd name="connsiteX725" fmla="*/ 526244 w 906898"/>
              <a:gd name="connsiteY725" fmla="*/ 768913 h 906898"/>
              <a:gd name="connsiteX726" fmla="*/ 520087 w 906898"/>
              <a:gd name="connsiteY726" fmla="*/ 766866 h 906898"/>
              <a:gd name="connsiteX727" fmla="*/ 518035 w 906898"/>
              <a:gd name="connsiteY727" fmla="*/ 762771 h 906898"/>
              <a:gd name="connsiteX728" fmla="*/ 530349 w 906898"/>
              <a:gd name="connsiteY728" fmla="*/ 758676 h 906898"/>
              <a:gd name="connsiteX729" fmla="*/ 544715 w 906898"/>
              <a:gd name="connsiteY729" fmla="*/ 758676 h 906898"/>
              <a:gd name="connsiteX730" fmla="*/ 538558 w 906898"/>
              <a:gd name="connsiteY730" fmla="*/ 764818 h 906898"/>
              <a:gd name="connsiteX731" fmla="*/ 542663 w 906898"/>
              <a:gd name="connsiteY731" fmla="*/ 768913 h 906898"/>
              <a:gd name="connsiteX732" fmla="*/ 554977 w 906898"/>
              <a:gd name="connsiteY732" fmla="*/ 760724 h 906898"/>
              <a:gd name="connsiteX733" fmla="*/ 554977 w 906898"/>
              <a:gd name="connsiteY733" fmla="*/ 756629 h 906898"/>
              <a:gd name="connsiteX734" fmla="*/ 546768 w 906898"/>
              <a:gd name="connsiteY734" fmla="*/ 758676 h 906898"/>
              <a:gd name="connsiteX735" fmla="*/ 559082 w 906898"/>
              <a:gd name="connsiteY735" fmla="*/ 750487 h 906898"/>
              <a:gd name="connsiteX736" fmla="*/ 614586 w 906898"/>
              <a:gd name="connsiteY736" fmla="*/ 746171 h 906898"/>
              <a:gd name="connsiteX737" fmla="*/ 618702 w 906898"/>
              <a:gd name="connsiteY737" fmla="*/ 748234 h 906898"/>
              <a:gd name="connsiteX738" fmla="*/ 616644 w 906898"/>
              <a:gd name="connsiteY738" fmla="*/ 756487 h 906898"/>
              <a:gd name="connsiteX739" fmla="*/ 622819 w 906898"/>
              <a:gd name="connsiteY739" fmla="*/ 758550 h 906898"/>
              <a:gd name="connsiteX740" fmla="*/ 620761 w 906898"/>
              <a:gd name="connsiteY740" fmla="*/ 764739 h 906898"/>
              <a:gd name="connsiteX741" fmla="*/ 614586 w 906898"/>
              <a:gd name="connsiteY741" fmla="*/ 766802 h 906898"/>
              <a:gd name="connsiteX742" fmla="*/ 612527 w 906898"/>
              <a:gd name="connsiteY742" fmla="*/ 772992 h 906898"/>
              <a:gd name="connsiteX743" fmla="*/ 606352 w 906898"/>
              <a:gd name="connsiteY743" fmla="*/ 772992 h 906898"/>
              <a:gd name="connsiteX744" fmla="*/ 606352 w 906898"/>
              <a:gd name="connsiteY744" fmla="*/ 766802 h 906898"/>
              <a:gd name="connsiteX745" fmla="*/ 612527 w 906898"/>
              <a:gd name="connsiteY745" fmla="*/ 758550 h 906898"/>
              <a:gd name="connsiteX746" fmla="*/ 610469 w 906898"/>
              <a:gd name="connsiteY746" fmla="*/ 750297 h 906898"/>
              <a:gd name="connsiteX747" fmla="*/ 614586 w 906898"/>
              <a:gd name="connsiteY747" fmla="*/ 746171 h 906898"/>
              <a:gd name="connsiteX748" fmla="*/ 618807 w 906898"/>
              <a:gd name="connsiteY748" fmla="*/ 740195 h 906898"/>
              <a:gd name="connsiteX749" fmla="*/ 622933 w 906898"/>
              <a:gd name="connsiteY749" fmla="*/ 744312 h 906898"/>
              <a:gd name="connsiteX750" fmla="*/ 622933 w 906898"/>
              <a:gd name="connsiteY750" fmla="*/ 750487 h 906898"/>
              <a:gd name="connsiteX751" fmla="*/ 631186 w 906898"/>
              <a:gd name="connsiteY751" fmla="*/ 758720 h 906898"/>
              <a:gd name="connsiteX752" fmla="*/ 629122 w 906898"/>
              <a:gd name="connsiteY752" fmla="*/ 769012 h 906898"/>
              <a:gd name="connsiteX753" fmla="*/ 620870 w 906898"/>
              <a:gd name="connsiteY753" fmla="*/ 773129 h 906898"/>
              <a:gd name="connsiteX754" fmla="*/ 610554 w 906898"/>
              <a:gd name="connsiteY754" fmla="*/ 781363 h 906898"/>
              <a:gd name="connsiteX755" fmla="*/ 606428 w 906898"/>
              <a:gd name="connsiteY755" fmla="*/ 779304 h 906898"/>
              <a:gd name="connsiteX756" fmla="*/ 604365 w 906898"/>
              <a:gd name="connsiteY756" fmla="*/ 775188 h 906898"/>
              <a:gd name="connsiteX757" fmla="*/ 612617 w 906898"/>
              <a:gd name="connsiteY757" fmla="*/ 777246 h 906898"/>
              <a:gd name="connsiteX758" fmla="*/ 618807 w 906898"/>
              <a:gd name="connsiteY758" fmla="*/ 769012 h 906898"/>
              <a:gd name="connsiteX759" fmla="*/ 627059 w 906898"/>
              <a:gd name="connsiteY759" fmla="*/ 762837 h 906898"/>
              <a:gd name="connsiteX760" fmla="*/ 624996 w 906898"/>
              <a:gd name="connsiteY760" fmla="*/ 754604 h 906898"/>
              <a:gd name="connsiteX761" fmla="*/ 620870 w 906898"/>
              <a:gd name="connsiteY761" fmla="*/ 752545 h 906898"/>
              <a:gd name="connsiteX762" fmla="*/ 616744 w 906898"/>
              <a:gd name="connsiteY762" fmla="*/ 742253 h 906898"/>
              <a:gd name="connsiteX763" fmla="*/ 618807 w 906898"/>
              <a:gd name="connsiteY763" fmla="*/ 740195 h 906898"/>
              <a:gd name="connsiteX764" fmla="*/ 181747 w 906898"/>
              <a:gd name="connsiteY764" fmla="*/ 738715 h 906898"/>
              <a:gd name="connsiteX765" fmla="*/ 184821 w 906898"/>
              <a:gd name="connsiteY765" fmla="*/ 740250 h 906898"/>
              <a:gd name="connsiteX766" fmla="*/ 203269 w 906898"/>
              <a:gd name="connsiteY766" fmla="*/ 752534 h 906898"/>
              <a:gd name="connsiteX767" fmla="*/ 208054 w 906898"/>
              <a:gd name="connsiteY767" fmla="*/ 750145 h 906898"/>
              <a:gd name="connsiteX768" fmla="*/ 209395 w 906898"/>
              <a:gd name="connsiteY768" fmla="*/ 750487 h 906898"/>
              <a:gd name="connsiteX769" fmla="*/ 211334 w 906898"/>
              <a:gd name="connsiteY769" fmla="*/ 748506 h 906898"/>
              <a:gd name="connsiteX770" fmla="*/ 219667 w 906898"/>
              <a:gd name="connsiteY770" fmla="*/ 744345 h 906898"/>
              <a:gd name="connsiteX771" fmla="*/ 225816 w 906898"/>
              <a:gd name="connsiteY771" fmla="*/ 746392 h 906898"/>
              <a:gd name="connsiteX772" fmla="*/ 221717 w 906898"/>
              <a:gd name="connsiteY772" fmla="*/ 750487 h 906898"/>
              <a:gd name="connsiteX773" fmla="*/ 217617 w 906898"/>
              <a:gd name="connsiteY773" fmla="*/ 752534 h 906898"/>
              <a:gd name="connsiteX774" fmla="*/ 217617 w 906898"/>
              <a:gd name="connsiteY774" fmla="*/ 758676 h 906898"/>
              <a:gd name="connsiteX775" fmla="*/ 211468 w 906898"/>
              <a:gd name="connsiteY775" fmla="*/ 758676 h 906898"/>
              <a:gd name="connsiteX776" fmla="*/ 205319 w 906898"/>
              <a:gd name="connsiteY776" fmla="*/ 756629 h 906898"/>
              <a:gd name="connsiteX777" fmla="*/ 199170 w 906898"/>
              <a:gd name="connsiteY777" fmla="*/ 762771 h 906898"/>
              <a:gd name="connsiteX778" fmla="*/ 195070 w 906898"/>
              <a:gd name="connsiteY778" fmla="*/ 758676 h 906898"/>
              <a:gd name="connsiteX779" fmla="*/ 193020 w 906898"/>
              <a:gd name="connsiteY779" fmla="*/ 754581 h 906898"/>
              <a:gd name="connsiteX780" fmla="*/ 186871 w 906898"/>
              <a:gd name="connsiteY780" fmla="*/ 754581 h 906898"/>
              <a:gd name="connsiteX781" fmla="*/ 184821 w 906898"/>
              <a:gd name="connsiteY781" fmla="*/ 748440 h 906898"/>
              <a:gd name="connsiteX782" fmla="*/ 182772 w 906898"/>
              <a:gd name="connsiteY782" fmla="*/ 744345 h 906898"/>
              <a:gd name="connsiteX783" fmla="*/ 178672 w 906898"/>
              <a:gd name="connsiteY783" fmla="*/ 742298 h 906898"/>
              <a:gd name="connsiteX784" fmla="*/ 178672 w 906898"/>
              <a:gd name="connsiteY784" fmla="*/ 740250 h 906898"/>
              <a:gd name="connsiteX785" fmla="*/ 181747 w 906898"/>
              <a:gd name="connsiteY785" fmla="*/ 738715 h 906898"/>
              <a:gd name="connsiteX786" fmla="*/ 191678 w 906898"/>
              <a:gd name="connsiteY786" fmla="*/ 737738 h 906898"/>
              <a:gd name="connsiteX787" fmla="*/ 197137 w 906898"/>
              <a:gd name="connsiteY787" fmla="*/ 742140 h 906898"/>
              <a:gd name="connsiteX788" fmla="*/ 207352 w 906898"/>
              <a:gd name="connsiteY788" fmla="*/ 746313 h 906898"/>
              <a:gd name="connsiteX789" fmla="*/ 215524 w 906898"/>
              <a:gd name="connsiteY789" fmla="*/ 744226 h 906898"/>
              <a:gd name="connsiteX790" fmla="*/ 211334 w 906898"/>
              <a:gd name="connsiteY790" fmla="*/ 748506 h 906898"/>
              <a:gd name="connsiteX791" fmla="*/ 208054 w 906898"/>
              <a:gd name="connsiteY791" fmla="*/ 750145 h 906898"/>
              <a:gd name="connsiteX792" fmla="*/ 193050 w 906898"/>
              <a:gd name="connsiteY792" fmla="*/ 746313 h 906898"/>
              <a:gd name="connsiteX793" fmla="*/ 188964 w 906898"/>
              <a:gd name="connsiteY793" fmla="*/ 737966 h 906898"/>
              <a:gd name="connsiteX794" fmla="*/ 191678 w 906898"/>
              <a:gd name="connsiteY794" fmla="*/ 737738 h 906898"/>
              <a:gd name="connsiteX795" fmla="*/ 170433 w 906898"/>
              <a:gd name="connsiteY795" fmla="*/ 735879 h 906898"/>
              <a:gd name="connsiteX796" fmla="*/ 176590 w 906898"/>
              <a:gd name="connsiteY796" fmla="*/ 737949 h 906898"/>
              <a:gd name="connsiteX797" fmla="*/ 176590 w 906898"/>
              <a:gd name="connsiteY797" fmla="*/ 744160 h 906898"/>
              <a:gd name="connsiteX798" fmla="*/ 180695 w 906898"/>
              <a:gd name="connsiteY798" fmla="*/ 748300 h 906898"/>
              <a:gd name="connsiteX799" fmla="*/ 184799 w 906898"/>
              <a:gd name="connsiteY799" fmla="*/ 756580 h 906898"/>
              <a:gd name="connsiteX800" fmla="*/ 190956 w 906898"/>
              <a:gd name="connsiteY800" fmla="*/ 758650 h 906898"/>
              <a:gd name="connsiteX801" fmla="*/ 197113 w 906898"/>
              <a:gd name="connsiteY801" fmla="*/ 764861 h 906898"/>
              <a:gd name="connsiteX802" fmla="*/ 207375 w 906898"/>
              <a:gd name="connsiteY802" fmla="*/ 760720 h 906898"/>
              <a:gd name="connsiteX803" fmla="*/ 217637 w 906898"/>
              <a:gd name="connsiteY803" fmla="*/ 760720 h 906898"/>
              <a:gd name="connsiteX804" fmla="*/ 221741 w 906898"/>
              <a:gd name="connsiteY804" fmla="*/ 754510 h 906898"/>
              <a:gd name="connsiteX805" fmla="*/ 227898 w 906898"/>
              <a:gd name="connsiteY805" fmla="*/ 748300 h 906898"/>
              <a:gd name="connsiteX806" fmla="*/ 234056 w 906898"/>
              <a:gd name="connsiteY806" fmla="*/ 744160 h 906898"/>
              <a:gd name="connsiteX807" fmla="*/ 234056 w 906898"/>
              <a:gd name="connsiteY807" fmla="*/ 752440 h 906898"/>
              <a:gd name="connsiteX808" fmla="*/ 223794 w 906898"/>
              <a:gd name="connsiteY808" fmla="*/ 756580 h 906898"/>
              <a:gd name="connsiteX809" fmla="*/ 221741 w 906898"/>
              <a:gd name="connsiteY809" fmla="*/ 764861 h 906898"/>
              <a:gd name="connsiteX810" fmla="*/ 211480 w 906898"/>
              <a:gd name="connsiteY810" fmla="*/ 764861 h 906898"/>
              <a:gd name="connsiteX811" fmla="*/ 203270 w 906898"/>
              <a:gd name="connsiteY811" fmla="*/ 769001 h 906898"/>
              <a:gd name="connsiteX812" fmla="*/ 197113 w 906898"/>
              <a:gd name="connsiteY812" fmla="*/ 769001 h 906898"/>
              <a:gd name="connsiteX813" fmla="*/ 188904 w 906898"/>
              <a:gd name="connsiteY813" fmla="*/ 762791 h 906898"/>
              <a:gd name="connsiteX814" fmla="*/ 178642 w 906898"/>
              <a:gd name="connsiteY814" fmla="*/ 760720 h 906898"/>
              <a:gd name="connsiteX815" fmla="*/ 176590 w 906898"/>
              <a:gd name="connsiteY815" fmla="*/ 750370 h 906898"/>
              <a:gd name="connsiteX816" fmla="*/ 170433 w 906898"/>
              <a:gd name="connsiteY816" fmla="*/ 742089 h 906898"/>
              <a:gd name="connsiteX817" fmla="*/ 170433 w 906898"/>
              <a:gd name="connsiteY817" fmla="*/ 735879 h 906898"/>
              <a:gd name="connsiteX818" fmla="*/ 618775 w 906898"/>
              <a:gd name="connsiteY818" fmla="*/ 723595 h 906898"/>
              <a:gd name="connsiteX819" fmla="*/ 622885 w 906898"/>
              <a:gd name="connsiteY819" fmla="*/ 725664 h 906898"/>
              <a:gd name="connsiteX820" fmla="*/ 618775 w 906898"/>
              <a:gd name="connsiteY820" fmla="*/ 731869 h 906898"/>
              <a:gd name="connsiteX821" fmla="*/ 614665 w 906898"/>
              <a:gd name="connsiteY821" fmla="*/ 733938 h 906898"/>
              <a:gd name="connsiteX822" fmla="*/ 610554 w 906898"/>
              <a:gd name="connsiteY822" fmla="*/ 746350 h 906898"/>
              <a:gd name="connsiteX823" fmla="*/ 594112 w 906898"/>
              <a:gd name="connsiteY823" fmla="*/ 750487 h 906898"/>
              <a:gd name="connsiteX824" fmla="*/ 581781 w 906898"/>
              <a:gd name="connsiteY824" fmla="*/ 746350 h 906898"/>
              <a:gd name="connsiteX825" fmla="*/ 579726 w 906898"/>
              <a:gd name="connsiteY825" fmla="*/ 744281 h 906898"/>
              <a:gd name="connsiteX826" fmla="*/ 590002 w 906898"/>
              <a:gd name="connsiteY826" fmla="*/ 740144 h 906898"/>
              <a:gd name="connsiteX827" fmla="*/ 596168 w 906898"/>
              <a:gd name="connsiteY827" fmla="*/ 738075 h 906898"/>
              <a:gd name="connsiteX828" fmla="*/ 596168 w 906898"/>
              <a:gd name="connsiteY828" fmla="*/ 740144 h 906898"/>
              <a:gd name="connsiteX829" fmla="*/ 592057 w 906898"/>
              <a:gd name="connsiteY829" fmla="*/ 742213 h 906898"/>
              <a:gd name="connsiteX830" fmla="*/ 587947 w 906898"/>
              <a:gd name="connsiteY830" fmla="*/ 744281 h 906898"/>
              <a:gd name="connsiteX831" fmla="*/ 592057 w 906898"/>
              <a:gd name="connsiteY831" fmla="*/ 748418 h 906898"/>
              <a:gd name="connsiteX832" fmla="*/ 606444 w 906898"/>
              <a:gd name="connsiteY832" fmla="*/ 742213 h 906898"/>
              <a:gd name="connsiteX833" fmla="*/ 602333 w 906898"/>
              <a:gd name="connsiteY833" fmla="*/ 738075 h 906898"/>
              <a:gd name="connsiteX834" fmla="*/ 610554 w 906898"/>
              <a:gd name="connsiteY834" fmla="*/ 729801 h 906898"/>
              <a:gd name="connsiteX835" fmla="*/ 618775 w 906898"/>
              <a:gd name="connsiteY835" fmla="*/ 723595 h 906898"/>
              <a:gd name="connsiteX836" fmla="*/ 295298 w 906898"/>
              <a:gd name="connsiteY836" fmla="*/ 722641 h 906898"/>
              <a:gd name="connsiteX837" fmla="*/ 297737 w 906898"/>
              <a:gd name="connsiteY837" fmla="*/ 723737 h 906898"/>
              <a:gd name="connsiteX838" fmla="*/ 299790 w 906898"/>
              <a:gd name="connsiteY838" fmla="*/ 725800 h 906898"/>
              <a:gd name="connsiteX839" fmla="*/ 299790 w 906898"/>
              <a:gd name="connsiteY839" fmla="*/ 731990 h 906898"/>
              <a:gd name="connsiteX840" fmla="*/ 291576 w 906898"/>
              <a:gd name="connsiteY840" fmla="*/ 738179 h 906898"/>
              <a:gd name="connsiteX841" fmla="*/ 283362 w 906898"/>
              <a:gd name="connsiteY841" fmla="*/ 738179 h 906898"/>
              <a:gd name="connsiteX842" fmla="*/ 283362 w 906898"/>
              <a:gd name="connsiteY842" fmla="*/ 742306 h 906898"/>
              <a:gd name="connsiteX843" fmla="*/ 273095 w 906898"/>
              <a:gd name="connsiteY843" fmla="*/ 748495 h 906898"/>
              <a:gd name="connsiteX844" fmla="*/ 262828 w 906898"/>
              <a:gd name="connsiteY844" fmla="*/ 744369 h 906898"/>
              <a:gd name="connsiteX845" fmla="*/ 258721 w 906898"/>
              <a:gd name="connsiteY845" fmla="*/ 744369 h 906898"/>
              <a:gd name="connsiteX846" fmla="*/ 246400 w 906898"/>
              <a:gd name="connsiteY846" fmla="*/ 740243 h 906898"/>
              <a:gd name="connsiteX847" fmla="*/ 250507 w 906898"/>
              <a:gd name="connsiteY847" fmla="*/ 734053 h 906898"/>
              <a:gd name="connsiteX848" fmla="*/ 254614 w 906898"/>
              <a:gd name="connsiteY848" fmla="*/ 731990 h 906898"/>
              <a:gd name="connsiteX849" fmla="*/ 264881 w 906898"/>
              <a:gd name="connsiteY849" fmla="*/ 736116 h 906898"/>
              <a:gd name="connsiteX850" fmla="*/ 275148 w 906898"/>
              <a:gd name="connsiteY850" fmla="*/ 731990 h 906898"/>
              <a:gd name="connsiteX851" fmla="*/ 289523 w 906898"/>
              <a:gd name="connsiteY851" fmla="*/ 727864 h 906898"/>
              <a:gd name="connsiteX852" fmla="*/ 295298 w 906898"/>
              <a:gd name="connsiteY852" fmla="*/ 722641 h 906898"/>
              <a:gd name="connsiteX853" fmla="*/ 289149 w 906898"/>
              <a:gd name="connsiteY853" fmla="*/ 719426 h 906898"/>
              <a:gd name="connsiteX854" fmla="*/ 291552 w 906898"/>
              <a:gd name="connsiteY854" fmla="*/ 719648 h 906898"/>
              <a:gd name="connsiteX855" fmla="*/ 289501 w 906898"/>
              <a:gd name="connsiteY855" fmla="*/ 725735 h 906898"/>
              <a:gd name="connsiteX856" fmla="*/ 279248 w 906898"/>
              <a:gd name="connsiteY856" fmla="*/ 729792 h 906898"/>
              <a:gd name="connsiteX857" fmla="*/ 275147 w 906898"/>
              <a:gd name="connsiteY857" fmla="*/ 727764 h 906898"/>
              <a:gd name="connsiteX858" fmla="*/ 258742 w 906898"/>
              <a:gd name="connsiteY858" fmla="*/ 731821 h 906898"/>
              <a:gd name="connsiteX859" fmla="*/ 256692 w 906898"/>
              <a:gd name="connsiteY859" fmla="*/ 727764 h 906898"/>
              <a:gd name="connsiteX860" fmla="*/ 260793 w 906898"/>
              <a:gd name="connsiteY860" fmla="*/ 729792 h 906898"/>
              <a:gd name="connsiteX861" fmla="*/ 273096 w 906898"/>
              <a:gd name="connsiteY861" fmla="*/ 725735 h 906898"/>
              <a:gd name="connsiteX862" fmla="*/ 285400 w 906898"/>
              <a:gd name="connsiteY862" fmla="*/ 723706 h 906898"/>
              <a:gd name="connsiteX863" fmla="*/ 289149 w 906898"/>
              <a:gd name="connsiteY863" fmla="*/ 719426 h 906898"/>
              <a:gd name="connsiteX864" fmla="*/ 636209 w 906898"/>
              <a:gd name="connsiteY864" fmla="*/ 718645 h 906898"/>
              <a:gd name="connsiteX865" fmla="*/ 649532 w 906898"/>
              <a:gd name="connsiteY865" fmla="*/ 721722 h 906898"/>
              <a:gd name="connsiteX866" fmla="*/ 670029 w 906898"/>
              <a:gd name="connsiteY866" fmla="*/ 750440 h 906898"/>
              <a:gd name="connsiteX867" fmla="*/ 661830 w 906898"/>
              <a:gd name="connsiteY867" fmla="*/ 768901 h 906898"/>
              <a:gd name="connsiteX868" fmla="*/ 649532 w 906898"/>
              <a:gd name="connsiteY868" fmla="*/ 773004 h 906898"/>
              <a:gd name="connsiteX869" fmla="*/ 641333 w 906898"/>
              <a:gd name="connsiteY869" fmla="*/ 766850 h 906898"/>
              <a:gd name="connsiteX870" fmla="*/ 643383 w 906898"/>
              <a:gd name="connsiteY870" fmla="*/ 760696 h 906898"/>
              <a:gd name="connsiteX871" fmla="*/ 641333 w 906898"/>
              <a:gd name="connsiteY871" fmla="*/ 752491 h 906898"/>
              <a:gd name="connsiteX872" fmla="*/ 651582 w 906898"/>
              <a:gd name="connsiteY872" fmla="*/ 746337 h 906898"/>
              <a:gd name="connsiteX873" fmla="*/ 655681 w 906898"/>
              <a:gd name="connsiteY873" fmla="*/ 752491 h 906898"/>
              <a:gd name="connsiteX874" fmla="*/ 653632 w 906898"/>
              <a:gd name="connsiteY874" fmla="*/ 760696 h 906898"/>
              <a:gd name="connsiteX875" fmla="*/ 661830 w 906898"/>
              <a:gd name="connsiteY875" fmla="*/ 756593 h 906898"/>
              <a:gd name="connsiteX876" fmla="*/ 661830 w 906898"/>
              <a:gd name="connsiteY876" fmla="*/ 742234 h 906898"/>
              <a:gd name="connsiteX877" fmla="*/ 661830 w 906898"/>
              <a:gd name="connsiteY877" fmla="*/ 740183 h 906898"/>
              <a:gd name="connsiteX878" fmla="*/ 637234 w 906898"/>
              <a:gd name="connsiteY878" fmla="*/ 723773 h 906898"/>
              <a:gd name="connsiteX879" fmla="*/ 624935 w 906898"/>
              <a:gd name="connsiteY879" fmla="*/ 723773 h 906898"/>
              <a:gd name="connsiteX880" fmla="*/ 622885 w 906898"/>
              <a:gd name="connsiteY880" fmla="*/ 721722 h 906898"/>
              <a:gd name="connsiteX881" fmla="*/ 636209 w 906898"/>
              <a:gd name="connsiteY881" fmla="*/ 718645 h 906898"/>
              <a:gd name="connsiteX882" fmla="*/ 275189 w 906898"/>
              <a:gd name="connsiteY882" fmla="*/ 709319 h 906898"/>
              <a:gd name="connsiteX883" fmla="*/ 281378 w 906898"/>
              <a:gd name="connsiteY883" fmla="*/ 713451 h 906898"/>
              <a:gd name="connsiteX884" fmla="*/ 287568 w 906898"/>
              <a:gd name="connsiteY884" fmla="*/ 717582 h 906898"/>
              <a:gd name="connsiteX885" fmla="*/ 281378 w 906898"/>
              <a:gd name="connsiteY885" fmla="*/ 723780 h 906898"/>
              <a:gd name="connsiteX886" fmla="*/ 273126 w 906898"/>
              <a:gd name="connsiteY886" fmla="*/ 721714 h 906898"/>
              <a:gd name="connsiteX887" fmla="*/ 269000 w 906898"/>
              <a:gd name="connsiteY887" fmla="*/ 725845 h 906898"/>
              <a:gd name="connsiteX888" fmla="*/ 262810 w 906898"/>
              <a:gd name="connsiteY888" fmla="*/ 727911 h 906898"/>
              <a:gd name="connsiteX889" fmla="*/ 258684 w 906898"/>
              <a:gd name="connsiteY889" fmla="*/ 723780 h 906898"/>
              <a:gd name="connsiteX890" fmla="*/ 258684 w 906898"/>
              <a:gd name="connsiteY890" fmla="*/ 715517 h 906898"/>
              <a:gd name="connsiteX891" fmla="*/ 275189 w 906898"/>
              <a:gd name="connsiteY891" fmla="*/ 709319 h 906898"/>
              <a:gd name="connsiteX892" fmla="*/ 731781 w 906898"/>
              <a:gd name="connsiteY892" fmla="*/ 703011 h 906898"/>
              <a:gd name="connsiteX893" fmla="*/ 733773 w 906898"/>
              <a:gd name="connsiteY893" fmla="*/ 705077 h 906898"/>
              <a:gd name="connsiteX894" fmla="*/ 731781 w 906898"/>
              <a:gd name="connsiteY894" fmla="*/ 711274 h 906898"/>
              <a:gd name="connsiteX895" fmla="*/ 733773 w 906898"/>
              <a:gd name="connsiteY895" fmla="*/ 719537 h 906898"/>
              <a:gd name="connsiteX896" fmla="*/ 733773 w 906898"/>
              <a:gd name="connsiteY896" fmla="*/ 721603 h 906898"/>
              <a:gd name="connsiteX897" fmla="*/ 729789 w 906898"/>
              <a:gd name="connsiteY897" fmla="*/ 717472 h 906898"/>
              <a:gd name="connsiteX898" fmla="*/ 731781 w 906898"/>
              <a:gd name="connsiteY898" fmla="*/ 703011 h 906898"/>
              <a:gd name="connsiteX899" fmla="*/ 791398 w 906898"/>
              <a:gd name="connsiteY899" fmla="*/ 701019 h 906898"/>
              <a:gd name="connsiteX900" fmla="*/ 801832 w 906898"/>
              <a:gd name="connsiteY900" fmla="*/ 703078 h 906898"/>
              <a:gd name="connsiteX901" fmla="*/ 797659 w 906898"/>
              <a:gd name="connsiteY901" fmla="*/ 709253 h 906898"/>
              <a:gd name="connsiteX902" fmla="*/ 791398 w 906898"/>
              <a:gd name="connsiteY902" fmla="*/ 711311 h 906898"/>
              <a:gd name="connsiteX903" fmla="*/ 787225 w 906898"/>
              <a:gd name="connsiteY903" fmla="*/ 705136 h 906898"/>
              <a:gd name="connsiteX904" fmla="*/ 791398 w 906898"/>
              <a:gd name="connsiteY904" fmla="*/ 701019 h 906898"/>
              <a:gd name="connsiteX905" fmla="*/ 723629 w 906898"/>
              <a:gd name="connsiteY905" fmla="*/ 692719 h 906898"/>
              <a:gd name="connsiteX906" fmla="*/ 725657 w 906898"/>
              <a:gd name="connsiteY906" fmla="*/ 692719 h 906898"/>
              <a:gd name="connsiteX907" fmla="*/ 729715 w 906898"/>
              <a:gd name="connsiteY907" fmla="*/ 700967 h 906898"/>
              <a:gd name="connsiteX908" fmla="*/ 727686 w 906898"/>
              <a:gd name="connsiteY908" fmla="*/ 719524 h 906898"/>
              <a:gd name="connsiteX909" fmla="*/ 731744 w 906898"/>
              <a:gd name="connsiteY909" fmla="*/ 723648 h 906898"/>
              <a:gd name="connsiteX910" fmla="*/ 729715 w 906898"/>
              <a:gd name="connsiteY910" fmla="*/ 731895 h 906898"/>
              <a:gd name="connsiteX911" fmla="*/ 721600 w 906898"/>
              <a:gd name="connsiteY911" fmla="*/ 729833 h 906898"/>
              <a:gd name="connsiteX912" fmla="*/ 721600 w 906898"/>
              <a:gd name="connsiteY912" fmla="*/ 721586 h 906898"/>
              <a:gd name="connsiteX913" fmla="*/ 717542 w 906898"/>
              <a:gd name="connsiteY913" fmla="*/ 721586 h 906898"/>
              <a:gd name="connsiteX914" fmla="*/ 715513 w 906898"/>
              <a:gd name="connsiteY914" fmla="*/ 711276 h 906898"/>
              <a:gd name="connsiteX915" fmla="*/ 719571 w 906898"/>
              <a:gd name="connsiteY915" fmla="*/ 705091 h 906898"/>
              <a:gd name="connsiteX916" fmla="*/ 719571 w 906898"/>
              <a:gd name="connsiteY916" fmla="*/ 700967 h 906898"/>
              <a:gd name="connsiteX917" fmla="*/ 723629 w 906898"/>
              <a:gd name="connsiteY917" fmla="*/ 692719 h 906898"/>
              <a:gd name="connsiteX918" fmla="*/ 663970 w 906898"/>
              <a:gd name="connsiteY918" fmla="*/ 692719 h 906898"/>
              <a:gd name="connsiteX919" fmla="*/ 668037 w 906898"/>
              <a:gd name="connsiteY919" fmla="*/ 696828 h 906898"/>
              <a:gd name="connsiteX920" fmla="*/ 668037 w 906898"/>
              <a:gd name="connsiteY920" fmla="*/ 704618 h 906898"/>
              <a:gd name="connsiteX921" fmla="*/ 667817 w 906898"/>
              <a:gd name="connsiteY921" fmla="*/ 705172 h 906898"/>
              <a:gd name="connsiteX922" fmla="*/ 664479 w 906898"/>
              <a:gd name="connsiteY922" fmla="*/ 707099 h 906898"/>
              <a:gd name="connsiteX923" fmla="*/ 663970 w 906898"/>
              <a:gd name="connsiteY923" fmla="*/ 709153 h 906898"/>
              <a:gd name="connsiteX924" fmla="*/ 666994 w 906898"/>
              <a:gd name="connsiteY924" fmla="*/ 715263 h 906898"/>
              <a:gd name="connsiteX925" fmla="*/ 667412 w 906898"/>
              <a:gd name="connsiteY925" fmla="*/ 718212 h 906898"/>
              <a:gd name="connsiteX926" fmla="*/ 661937 w 906898"/>
              <a:gd name="connsiteY926" fmla="*/ 725587 h 906898"/>
              <a:gd name="connsiteX927" fmla="*/ 653803 w 906898"/>
              <a:gd name="connsiteY927" fmla="*/ 719425 h 906898"/>
              <a:gd name="connsiteX928" fmla="*/ 653803 w 906898"/>
              <a:gd name="connsiteY928" fmla="*/ 705045 h 906898"/>
              <a:gd name="connsiteX929" fmla="*/ 653803 w 906898"/>
              <a:gd name="connsiteY929" fmla="*/ 700936 h 906898"/>
              <a:gd name="connsiteX930" fmla="*/ 663970 w 906898"/>
              <a:gd name="connsiteY930" fmla="*/ 692719 h 906898"/>
              <a:gd name="connsiteX931" fmla="*/ 787014 w 906898"/>
              <a:gd name="connsiteY931" fmla="*/ 692528 h 906898"/>
              <a:gd name="connsiteX932" fmla="*/ 791398 w 906898"/>
              <a:gd name="connsiteY932" fmla="*/ 696902 h 906898"/>
              <a:gd name="connsiteX933" fmla="*/ 785209 w 906898"/>
              <a:gd name="connsiteY933" fmla="*/ 703078 h 906898"/>
              <a:gd name="connsiteX934" fmla="*/ 787272 w 906898"/>
              <a:gd name="connsiteY934" fmla="*/ 713370 h 906898"/>
              <a:gd name="connsiteX935" fmla="*/ 793462 w 906898"/>
              <a:gd name="connsiteY935" fmla="*/ 715428 h 906898"/>
              <a:gd name="connsiteX936" fmla="*/ 793462 w 906898"/>
              <a:gd name="connsiteY936" fmla="*/ 717487 h 906898"/>
              <a:gd name="connsiteX937" fmla="*/ 785209 w 906898"/>
              <a:gd name="connsiteY937" fmla="*/ 721603 h 906898"/>
              <a:gd name="connsiteX938" fmla="*/ 779020 w 906898"/>
              <a:gd name="connsiteY938" fmla="*/ 717487 h 906898"/>
              <a:gd name="connsiteX939" fmla="*/ 779020 w 906898"/>
              <a:gd name="connsiteY939" fmla="*/ 715428 h 906898"/>
              <a:gd name="connsiteX940" fmla="*/ 774893 w 906898"/>
              <a:gd name="connsiteY940" fmla="*/ 715428 h 906898"/>
              <a:gd name="connsiteX941" fmla="*/ 768704 w 906898"/>
              <a:gd name="connsiteY941" fmla="*/ 713370 h 906898"/>
              <a:gd name="connsiteX942" fmla="*/ 768704 w 906898"/>
              <a:gd name="connsiteY942" fmla="*/ 707195 h 906898"/>
              <a:gd name="connsiteX943" fmla="*/ 772830 w 906898"/>
              <a:gd name="connsiteY943" fmla="*/ 701019 h 906898"/>
              <a:gd name="connsiteX944" fmla="*/ 776956 w 906898"/>
              <a:gd name="connsiteY944" fmla="*/ 701019 h 906898"/>
              <a:gd name="connsiteX945" fmla="*/ 781083 w 906898"/>
              <a:gd name="connsiteY945" fmla="*/ 692786 h 906898"/>
              <a:gd name="connsiteX946" fmla="*/ 787014 w 906898"/>
              <a:gd name="connsiteY946" fmla="*/ 692528 h 906898"/>
              <a:gd name="connsiteX947" fmla="*/ 686629 w 906898"/>
              <a:gd name="connsiteY947" fmla="*/ 690727 h 906898"/>
              <a:gd name="connsiteX948" fmla="*/ 686961 w 906898"/>
              <a:gd name="connsiteY948" fmla="*/ 690727 h 906898"/>
              <a:gd name="connsiteX949" fmla="*/ 686961 w 906898"/>
              <a:gd name="connsiteY949" fmla="*/ 691060 h 906898"/>
              <a:gd name="connsiteX950" fmla="*/ 686629 w 906898"/>
              <a:gd name="connsiteY950" fmla="*/ 691060 h 906898"/>
              <a:gd name="connsiteX951" fmla="*/ 246400 w 906898"/>
              <a:gd name="connsiteY951" fmla="*/ 690727 h 906898"/>
              <a:gd name="connsiteX952" fmla="*/ 252575 w 906898"/>
              <a:gd name="connsiteY952" fmla="*/ 694844 h 906898"/>
              <a:gd name="connsiteX953" fmla="*/ 256692 w 906898"/>
              <a:gd name="connsiteY953" fmla="*/ 711311 h 906898"/>
              <a:gd name="connsiteX954" fmla="*/ 252575 w 906898"/>
              <a:gd name="connsiteY954" fmla="*/ 729837 h 906898"/>
              <a:gd name="connsiteX955" fmla="*/ 223757 w 906898"/>
              <a:gd name="connsiteY955" fmla="*/ 742187 h 906898"/>
              <a:gd name="connsiteX956" fmla="*/ 207290 w 906898"/>
              <a:gd name="connsiteY956" fmla="*/ 729837 h 906898"/>
              <a:gd name="connsiteX957" fmla="*/ 209349 w 906898"/>
              <a:gd name="connsiteY957" fmla="*/ 719545 h 906898"/>
              <a:gd name="connsiteX958" fmla="*/ 215524 w 906898"/>
              <a:gd name="connsiteY958" fmla="*/ 717487 h 906898"/>
              <a:gd name="connsiteX959" fmla="*/ 219641 w 906898"/>
              <a:gd name="connsiteY959" fmla="*/ 715428 h 906898"/>
              <a:gd name="connsiteX960" fmla="*/ 225816 w 906898"/>
              <a:gd name="connsiteY960" fmla="*/ 715428 h 906898"/>
              <a:gd name="connsiteX961" fmla="*/ 231991 w 906898"/>
              <a:gd name="connsiteY961" fmla="*/ 721603 h 906898"/>
              <a:gd name="connsiteX962" fmla="*/ 229933 w 906898"/>
              <a:gd name="connsiteY962" fmla="*/ 727778 h 906898"/>
              <a:gd name="connsiteX963" fmla="*/ 225816 w 906898"/>
              <a:gd name="connsiteY963" fmla="*/ 727778 h 906898"/>
              <a:gd name="connsiteX964" fmla="*/ 223757 w 906898"/>
              <a:gd name="connsiteY964" fmla="*/ 727778 h 906898"/>
              <a:gd name="connsiteX965" fmla="*/ 219641 w 906898"/>
              <a:gd name="connsiteY965" fmla="*/ 729837 h 906898"/>
              <a:gd name="connsiteX966" fmla="*/ 227874 w 906898"/>
              <a:gd name="connsiteY966" fmla="*/ 733954 h 906898"/>
              <a:gd name="connsiteX967" fmla="*/ 248458 w 906898"/>
              <a:gd name="connsiteY967" fmla="*/ 719545 h 906898"/>
              <a:gd name="connsiteX968" fmla="*/ 246400 w 906898"/>
              <a:gd name="connsiteY968" fmla="*/ 692786 h 906898"/>
              <a:gd name="connsiteX969" fmla="*/ 246400 w 906898"/>
              <a:gd name="connsiteY969" fmla="*/ 690727 h 906898"/>
              <a:gd name="connsiteX970" fmla="*/ 668203 w 906898"/>
              <a:gd name="connsiteY970" fmla="*/ 688735 h 906898"/>
              <a:gd name="connsiteX971" fmla="*/ 674345 w 906898"/>
              <a:gd name="connsiteY971" fmla="*/ 699045 h 906898"/>
              <a:gd name="connsiteX972" fmla="*/ 670251 w 906898"/>
              <a:gd name="connsiteY972" fmla="*/ 707292 h 906898"/>
              <a:gd name="connsiteX973" fmla="*/ 670251 w 906898"/>
              <a:gd name="connsiteY973" fmla="*/ 723787 h 906898"/>
              <a:gd name="connsiteX974" fmla="*/ 664109 w 906898"/>
              <a:gd name="connsiteY974" fmla="*/ 727911 h 906898"/>
              <a:gd name="connsiteX975" fmla="*/ 668203 w 906898"/>
              <a:gd name="connsiteY975" fmla="*/ 723787 h 906898"/>
              <a:gd name="connsiteX976" fmla="*/ 667412 w 906898"/>
              <a:gd name="connsiteY976" fmla="*/ 718212 h 906898"/>
              <a:gd name="connsiteX977" fmla="*/ 668037 w 906898"/>
              <a:gd name="connsiteY977" fmla="*/ 717370 h 906898"/>
              <a:gd name="connsiteX978" fmla="*/ 666994 w 906898"/>
              <a:gd name="connsiteY978" fmla="*/ 715263 h 906898"/>
              <a:gd name="connsiteX979" fmla="*/ 666156 w 906898"/>
              <a:gd name="connsiteY979" fmla="*/ 709354 h 906898"/>
              <a:gd name="connsiteX980" fmla="*/ 667817 w 906898"/>
              <a:gd name="connsiteY980" fmla="*/ 705172 h 906898"/>
              <a:gd name="connsiteX981" fmla="*/ 668037 w 906898"/>
              <a:gd name="connsiteY981" fmla="*/ 705045 h 906898"/>
              <a:gd name="connsiteX982" fmla="*/ 668037 w 906898"/>
              <a:gd name="connsiteY982" fmla="*/ 704618 h 906898"/>
              <a:gd name="connsiteX983" fmla="*/ 670251 w 906898"/>
              <a:gd name="connsiteY983" fmla="*/ 699045 h 906898"/>
              <a:gd name="connsiteX984" fmla="*/ 666156 w 906898"/>
              <a:gd name="connsiteY984" fmla="*/ 690797 h 906898"/>
              <a:gd name="connsiteX985" fmla="*/ 668203 w 906898"/>
              <a:gd name="connsiteY985" fmla="*/ 688735 h 906898"/>
              <a:gd name="connsiteX986" fmla="*/ 189014 w 906898"/>
              <a:gd name="connsiteY986" fmla="*/ 686743 h 906898"/>
              <a:gd name="connsiteX987" fmla="*/ 193098 w 906898"/>
              <a:gd name="connsiteY987" fmla="*/ 692901 h 906898"/>
              <a:gd name="connsiteX988" fmla="*/ 199223 w 906898"/>
              <a:gd name="connsiteY988" fmla="*/ 697005 h 906898"/>
              <a:gd name="connsiteX989" fmla="*/ 205348 w 906898"/>
              <a:gd name="connsiteY989" fmla="*/ 701110 h 906898"/>
              <a:gd name="connsiteX990" fmla="*/ 215557 w 906898"/>
              <a:gd name="connsiteY990" fmla="*/ 697005 h 906898"/>
              <a:gd name="connsiteX991" fmla="*/ 219641 w 906898"/>
              <a:gd name="connsiteY991" fmla="*/ 697005 h 906898"/>
              <a:gd name="connsiteX992" fmla="*/ 223724 w 906898"/>
              <a:gd name="connsiteY992" fmla="*/ 690848 h 906898"/>
              <a:gd name="connsiteX993" fmla="*/ 227808 w 906898"/>
              <a:gd name="connsiteY993" fmla="*/ 686743 h 906898"/>
              <a:gd name="connsiteX994" fmla="*/ 227808 w 906898"/>
              <a:gd name="connsiteY994" fmla="*/ 690848 h 906898"/>
              <a:gd name="connsiteX995" fmla="*/ 227808 w 906898"/>
              <a:gd name="connsiteY995" fmla="*/ 697005 h 906898"/>
              <a:gd name="connsiteX996" fmla="*/ 217599 w 906898"/>
              <a:gd name="connsiteY996" fmla="*/ 701110 h 906898"/>
              <a:gd name="connsiteX997" fmla="*/ 217599 w 906898"/>
              <a:gd name="connsiteY997" fmla="*/ 703162 h 906898"/>
              <a:gd name="connsiteX998" fmla="*/ 207390 w 906898"/>
              <a:gd name="connsiteY998" fmla="*/ 709319 h 906898"/>
              <a:gd name="connsiteX999" fmla="*/ 199223 w 906898"/>
              <a:gd name="connsiteY999" fmla="*/ 703162 h 906898"/>
              <a:gd name="connsiteX1000" fmla="*/ 195139 w 906898"/>
              <a:gd name="connsiteY1000" fmla="*/ 697005 h 906898"/>
              <a:gd name="connsiteX1001" fmla="*/ 189014 w 906898"/>
              <a:gd name="connsiteY1001" fmla="*/ 694953 h 906898"/>
              <a:gd name="connsiteX1002" fmla="*/ 186972 w 906898"/>
              <a:gd name="connsiteY1002" fmla="*/ 690848 h 906898"/>
              <a:gd name="connsiteX1003" fmla="*/ 189014 w 906898"/>
              <a:gd name="connsiteY1003" fmla="*/ 686743 h 906898"/>
              <a:gd name="connsiteX1004" fmla="*/ 201146 w 906898"/>
              <a:gd name="connsiteY1004" fmla="*/ 684419 h 906898"/>
              <a:gd name="connsiteX1005" fmla="*/ 205134 w 906898"/>
              <a:gd name="connsiteY1005" fmla="*/ 686431 h 906898"/>
              <a:gd name="connsiteX1006" fmla="*/ 205287 w 906898"/>
              <a:gd name="connsiteY1006" fmla="*/ 686743 h 906898"/>
              <a:gd name="connsiteX1007" fmla="*/ 205597 w 906898"/>
              <a:gd name="connsiteY1007" fmla="*/ 686664 h 906898"/>
              <a:gd name="connsiteX1008" fmla="*/ 209420 w 906898"/>
              <a:gd name="connsiteY1008" fmla="*/ 688593 h 906898"/>
              <a:gd name="connsiteX1009" fmla="*/ 217695 w 906898"/>
              <a:gd name="connsiteY1009" fmla="*/ 684419 h 906898"/>
              <a:gd name="connsiteX1010" fmla="*/ 221832 w 906898"/>
              <a:gd name="connsiteY1010" fmla="*/ 686506 h 906898"/>
              <a:gd name="connsiteX1011" fmla="*/ 219763 w 906898"/>
              <a:gd name="connsiteY1011" fmla="*/ 692767 h 906898"/>
              <a:gd name="connsiteX1012" fmla="*/ 211489 w 906898"/>
              <a:gd name="connsiteY1012" fmla="*/ 694854 h 906898"/>
              <a:gd name="connsiteX1013" fmla="*/ 209420 w 906898"/>
              <a:gd name="connsiteY1013" fmla="*/ 699027 h 906898"/>
              <a:gd name="connsiteX1014" fmla="*/ 203215 w 906898"/>
              <a:gd name="connsiteY1014" fmla="*/ 696940 h 906898"/>
              <a:gd name="connsiteX1015" fmla="*/ 201146 w 906898"/>
              <a:gd name="connsiteY1015" fmla="*/ 692767 h 906898"/>
              <a:gd name="connsiteX1016" fmla="*/ 197009 w 906898"/>
              <a:gd name="connsiteY1016" fmla="*/ 692767 h 906898"/>
              <a:gd name="connsiteX1017" fmla="*/ 194940 w 906898"/>
              <a:gd name="connsiteY1017" fmla="*/ 686506 h 906898"/>
              <a:gd name="connsiteX1018" fmla="*/ 201146 w 906898"/>
              <a:gd name="connsiteY1018" fmla="*/ 684419 h 906898"/>
              <a:gd name="connsiteX1019" fmla="*/ 135301 w 906898"/>
              <a:gd name="connsiteY1019" fmla="*/ 684419 h 906898"/>
              <a:gd name="connsiteX1020" fmla="*/ 137353 w 906898"/>
              <a:gd name="connsiteY1020" fmla="*/ 686488 h 906898"/>
              <a:gd name="connsiteX1021" fmla="*/ 139405 w 906898"/>
              <a:gd name="connsiteY1021" fmla="*/ 696831 h 906898"/>
              <a:gd name="connsiteX1022" fmla="*/ 151720 w 906898"/>
              <a:gd name="connsiteY1022" fmla="*/ 705106 h 906898"/>
              <a:gd name="connsiteX1023" fmla="*/ 151720 w 906898"/>
              <a:gd name="connsiteY1023" fmla="*/ 707174 h 906898"/>
              <a:gd name="connsiteX1024" fmla="*/ 133248 w 906898"/>
              <a:gd name="connsiteY1024" fmla="*/ 700968 h 906898"/>
              <a:gd name="connsiteX1025" fmla="*/ 131196 w 906898"/>
              <a:gd name="connsiteY1025" fmla="*/ 688557 h 906898"/>
              <a:gd name="connsiteX1026" fmla="*/ 135301 w 906898"/>
              <a:gd name="connsiteY1026" fmla="*/ 684419 h 906898"/>
              <a:gd name="connsiteX1027" fmla="*/ 163730 w 906898"/>
              <a:gd name="connsiteY1027" fmla="*/ 683451 h 906898"/>
              <a:gd name="connsiteX1028" fmla="*/ 166171 w 906898"/>
              <a:gd name="connsiteY1028" fmla="*/ 684542 h 906898"/>
              <a:gd name="connsiteX1029" fmla="*/ 164116 w 906898"/>
              <a:gd name="connsiteY1029" fmla="*/ 715344 h 906898"/>
              <a:gd name="connsiteX1030" fmla="*/ 188785 w 906898"/>
              <a:gd name="connsiteY1030" fmla="*/ 725612 h 906898"/>
              <a:gd name="connsiteX1031" fmla="*/ 192897 w 906898"/>
              <a:gd name="connsiteY1031" fmla="*/ 723558 h 906898"/>
              <a:gd name="connsiteX1032" fmla="*/ 184674 w 906898"/>
              <a:gd name="connsiteY1032" fmla="*/ 721505 h 906898"/>
              <a:gd name="connsiteX1033" fmla="*/ 180562 w 906898"/>
              <a:gd name="connsiteY1033" fmla="*/ 713291 h 906898"/>
              <a:gd name="connsiteX1034" fmla="*/ 184674 w 906898"/>
              <a:gd name="connsiteY1034" fmla="*/ 709184 h 906898"/>
              <a:gd name="connsiteX1035" fmla="*/ 190841 w 906898"/>
              <a:gd name="connsiteY1035" fmla="*/ 709184 h 906898"/>
              <a:gd name="connsiteX1036" fmla="*/ 194953 w 906898"/>
              <a:gd name="connsiteY1036" fmla="*/ 713291 h 906898"/>
              <a:gd name="connsiteX1037" fmla="*/ 201121 w 906898"/>
              <a:gd name="connsiteY1037" fmla="*/ 713291 h 906898"/>
              <a:gd name="connsiteX1038" fmla="*/ 205232 w 906898"/>
              <a:gd name="connsiteY1038" fmla="*/ 721505 h 906898"/>
              <a:gd name="connsiteX1039" fmla="*/ 201121 w 906898"/>
              <a:gd name="connsiteY1039" fmla="*/ 731772 h 906898"/>
              <a:gd name="connsiteX1040" fmla="*/ 188785 w 906898"/>
              <a:gd name="connsiteY1040" fmla="*/ 735879 h 906898"/>
              <a:gd name="connsiteX1041" fmla="*/ 172339 w 906898"/>
              <a:gd name="connsiteY1041" fmla="*/ 731772 h 906898"/>
              <a:gd name="connsiteX1042" fmla="*/ 164116 w 906898"/>
              <a:gd name="connsiteY1042" fmla="*/ 723558 h 906898"/>
              <a:gd name="connsiteX1043" fmla="*/ 157948 w 906898"/>
              <a:gd name="connsiteY1043" fmla="*/ 688649 h 906898"/>
              <a:gd name="connsiteX1044" fmla="*/ 163730 w 906898"/>
              <a:gd name="connsiteY1044" fmla="*/ 683451 h 906898"/>
              <a:gd name="connsiteX1045" fmla="*/ 675590 w 906898"/>
              <a:gd name="connsiteY1045" fmla="*/ 681982 h 906898"/>
              <a:gd name="connsiteX1046" fmla="*/ 678304 w 906898"/>
              <a:gd name="connsiteY1046" fmla="*/ 682498 h 906898"/>
              <a:gd name="connsiteX1047" fmla="*/ 684433 w 906898"/>
              <a:gd name="connsiteY1047" fmla="*/ 701059 h 906898"/>
              <a:gd name="connsiteX1048" fmla="*/ 682390 w 906898"/>
              <a:gd name="connsiteY1048" fmla="*/ 703122 h 906898"/>
              <a:gd name="connsiteX1049" fmla="*/ 684433 w 906898"/>
              <a:gd name="connsiteY1049" fmla="*/ 705184 h 906898"/>
              <a:gd name="connsiteX1050" fmla="*/ 684433 w 906898"/>
              <a:gd name="connsiteY1050" fmla="*/ 701059 h 906898"/>
              <a:gd name="connsiteX1051" fmla="*/ 692605 w 906898"/>
              <a:gd name="connsiteY1051" fmla="*/ 713434 h 906898"/>
              <a:gd name="connsiteX1052" fmla="*/ 690562 w 906898"/>
              <a:gd name="connsiteY1052" fmla="*/ 717559 h 906898"/>
              <a:gd name="connsiteX1053" fmla="*/ 689984 w 906898"/>
              <a:gd name="connsiteY1053" fmla="*/ 717364 h 906898"/>
              <a:gd name="connsiteX1054" fmla="*/ 690562 w 906898"/>
              <a:gd name="connsiteY1054" fmla="*/ 715496 h 906898"/>
              <a:gd name="connsiteX1055" fmla="*/ 689796 w 906898"/>
              <a:gd name="connsiteY1055" fmla="*/ 717301 h 906898"/>
              <a:gd name="connsiteX1056" fmla="*/ 689984 w 906898"/>
              <a:gd name="connsiteY1056" fmla="*/ 717364 h 906898"/>
              <a:gd name="connsiteX1057" fmla="*/ 689285 w 906898"/>
              <a:gd name="connsiteY1057" fmla="*/ 719621 h 906898"/>
              <a:gd name="connsiteX1058" fmla="*/ 686476 w 906898"/>
              <a:gd name="connsiteY1058" fmla="*/ 723746 h 906898"/>
              <a:gd name="connsiteX1059" fmla="*/ 680347 w 906898"/>
              <a:gd name="connsiteY1059" fmla="*/ 725808 h 906898"/>
              <a:gd name="connsiteX1060" fmla="*/ 680347 w 906898"/>
              <a:gd name="connsiteY1060" fmla="*/ 731996 h 906898"/>
              <a:gd name="connsiteX1061" fmla="*/ 678304 w 906898"/>
              <a:gd name="connsiteY1061" fmla="*/ 738183 h 906898"/>
              <a:gd name="connsiteX1062" fmla="*/ 674217 w 906898"/>
              <a:gd name="connsiteY1062" fmla="*/ 742308 h 906898"/>
              <a:gd name="connsiteX1063" fmla="*/ 674217 w 906898"/>
              <a:gd name="connsiteY1063" fmla="*/ 746433 h 906898"/>
              <a:gd name="connsiteX1064" fmla="*/ 680347 w 906898"/>
              <a:gd name="connsiteY1064" fmla="*/ 748495 h 906898"/>
              <a:gd name="connsiteX1065" fmla="*/ 672174 w 906898"/>
              <a:gd name="connsiteY1065" fmla="*/ 748495 h 906898"/>
              <a:gd name="connsiteX1066" fmla="*/ 672174 w 906898"/>
              <a:gd name="connsiteY1066" fmla="*/ 740245 h 906898"/>
              <a:gd name="connsiteX1067" fmla="*/ 666045 w 906898"/>
              <a:gd name="connsiteY1067" fmla="*/ 731996 h 906898"/>
              <a:gd name="connsiteX1068" fmla="*/ 670131 w 906898"/>
              <a:gd name="connsiteY1068" fmla="*/ 727871 h 906898"/>
              <a:gd name="connsiteX1069" fmla="*/ 674217 w 906898"/>
              <a:gd name="connsiteY1069" fmla="*/ 711372 h 906898"/>
              <a:gd name="connsiteX1070" fmla="*/ 676261 w 906898"/>
              <a:gd name="connsiteY1070" fmla="*/ 703122 h 906898"/>
              <a:gd name="connsiteX1071" fmla="*/ 670131 w 906898"/>
              <a:gd name="connsiteY1071" fmla="*/ 686623 h 906898"/>
              <a:gd name="connsiteX1072" fmla="*/ 675590 w 906898"/>
              <a:gd name="connsiteY1072" fmla="*/ 681982 h 906898"/>
              <a:gd name="connsiteX1073" fmla="*/ 678329 w 906898"/>
              <a:gd name="connsiteY1073" fmla="*/ 680435 h 906898"/>
              <a:gd name="connsiteX1074" fmla="*/ 684637 w 906898"/>
              <a:gd name="connsiteY1074" fmla="*/ 684641 h 906898"/>
              <a:gd name="connsiteX1075" fmla="*/ 684637 w 906898"/>
              <a:gd name="connsiteY1075" fmla="*/ 686743 h 906898"/>
              <a:gd name="connsiteX1076" fmla="*/ 678329 w 906898"/>
              <a:gd name="connsiteY1076" fmla="*/ 680435 h 906898"/>
              <a:gd name="connsiteX1077" fmla="*/ 727558 w 906898"/>
              <a:gd name="connsiteY1077" fmla="*/ 676965 h 906898"/>
              <a:gd name="connsiteX1078" fmla="*/ 729887 w 906898"/>
              <a:gd name="connsiteY1078" fmla="*/ 678508 h 906898"/>
              <a:gd name="connsiteX1079" fmla="*/ 727817 w 906898"/>
              <a:gd name="connsiteY1079" fmla="*/ 688791 h 906898"/>
              <a:gd name="connsiteX1080" fmla="*/ 717466 w 906898"/>
              <a:gd name="connsiteY1080" fmla="*/ 694960 h 906898"/>
              <a:gd name="connsiteX1081" fmla="*/ 717466 w 906898"/>
              <a:gd name="connsiteY1081" fmla="*/ 703187 h 906898"/>
              <a:gd name="connsiteX1082" fmla="*/ 713326 w 906898"/>
              <a:gd name="connsiteY1082" fmla="*/ 709356 h 906898"/>
              <a:gd name="connsiteX1083" fmla="*/ 715396 w 906898"/>
              <a:gd name="connsiteY1083" fmla="*/ 721695 h 906898"/>
              <a:gd name="connsiteX1084" fmla="*/ 719536 w 906898"/>
              <a:gd name="connsiteY1084" fmla="*/ 731978 h 906898"/>
              <a:gd name="connsiteX1085" fmla="*/ 729887 w 906898"/>
              <a:gd name="connsiteY1085" fmla="*/ 734035 h 906898"/>
              <a:gd name="connsiteX1086" fmla="*/ 734027 w 906898"/>
              <a:gd name="connsiteY1086" fmla="*/ 744317 h 906898"/>
              <a:gd name="connsiteX1087" fmla="*/ 736097 w 906898"/>
              <a:gd name="connsiteY1087" fmla="*/ 746374 h 906898"/>
              <a:gd name="connsiteX1088" fmla="*/ 723676 w 906898"/>
              <a:gd name="connsiteY1088" fmla="*/ 744317 h 906898"/>
              <a:gd name="connsiteX1089" fmla="*/ 719536 w 906898"/>
              <a:gd name="connsiteY1089" fmla="*/ 738148 h 906898"/>
              <a:gd name="connsiteX1090" fmla="*/ 717466 w 906898"/>
              <a:gd name="connsiteY1090" fmla="*/ 738148 h 906898"/>
              <a:gd name="connsiteX1091" fmla="*/ 711256 w 906898"/>
              <a:gd name="connsiteY1091" fmla="*/ 736091 h 906898"/>
              <a:gd name="connsiteX1092" fmla="*/ 707116 w 906898"/>
              <a:gd name="connsiteY1092" fmla="*/ 727865 h 906898"/>
              <a:gd name="connsiteX1093" fmla="*/ 707116 w 906898"/>
              <a:gd name="connsiteY1093" fmla="*/ 721695 h 906898"/>
              <a:gd name="connsiteX1094" fmla="*/ 702975 w 906898"/>
              <a:gd name="connsiteY1094" fmla="*/ 711413 h 906898"/>
              <a:gd name="connsiteX1095" fmla="*/ 702975 w 906898"/>
              <a:gd name="connsiteY1095" fmla="*/ 703187 h 906898"/>
              <a:gd name="connsiteX1096" fmla="*/ 707116 w 906898"/>
              <a:gd name="connsiteY1096" fmla="*/ 701130 h 906898"/>
              <a:gd name="connsiteX1097" fmla="*/ 709186 w 906898"/>
              <a:gd name="connsiteY1097" fmla="*/ 688791 h 906898"/>
              <a:gd name="connsiteX1098" fmla="*/ 715396 w 906898"/>
              <a:gd name="connsiteY1098" fmla="*/ 686734 h 906898"/>
              <a:gd name="connsiteX1099" fmla="*/ 719536 w 906898"/>
              <a:gd name="connsiteY1099" fmla="*/ 686734 h 906898"/>
              <a:gd name="connsiteX1100" fmla="*/ 719536 w 906898"/>
              <a:gd name="connsiteY1100" fmla="*/ 684678 h 906898"/>
              <a:gd name="connsiteX1101" fmla="*/ 723676 w 906898"/>
              <a:gd name="connsiteY1101" fmla="*/ 678508 h 906898"/>
              <a:gd name="connsiteX1102" fmla="*/ 727558 w 906898"/>
              <a:gd name="connsiteY1102" fmla="*/ 676965 h 906898"/>
              <a:gd name="connsiteX1103" fmla="*/ 123036 w 906898"/>
              <a:gd name="connsiteY1103" fmla="*/ 676451 h 906898"/>
              <a:gd name="connsiteX1104" fmla="*/ 129222 w 906898"/>
              <a:gd name="connsiteY1104" fmla="*/ 682608 h 906898"/>
              <a:gd name="connsiteX1105" fmla="*/ 133345 w 906898"/>
              <a:gd name="connsiteY1105" fmla="*/ 703132 h 906898"/>
              <a:gd name="connsiteX1106" fmla="*/ 151903 w 906898"/>
              <a:gd name="connsiteY1106" fmla="*/ 711341 h 906898"/>
              <a:gd name="connsiteX1107" fmla="*/ 153964 w 906898"/>
              <a:gd name="connsiteY1107" fmla="*/ 711341 h 906898"/>
              <a:gd name="connsiteX1108" fmla="*/ 156027 w 906898"/>
              <a:gd name="connsiteY1108" fmla="*/ 719551 h 906898"/>
              <a:gd name="connsiteX1109" fmla="*/ 147778 w 906898"/>
              <a:gd name="connsiteY1109" fmla="*/ 721603 h 906898"/>
              <a:gd name="connsiteX1110" fmla="*/ 139531 w 906898"/>
              <a:gd name="connsiteY1110" fmla="*/ 713394 h 906898"/>
              <a:gd name="connsiteX1111" fmla="*/ 131283 w 906898"/>
              <a:gd name="connsiteY1111" fmla="*/ 715446 h 906898"/>
              <a:gd name="connsiteX1112" fmla="*/ 120974 w 906898"/>
              <a:gd name="connsiteY1112" fmla="*/ 709289 h 906898"/>
              <a:gd name="connsiteX1113" fmla="*/ 120974 w 906898"/>
              <a:gd name="connsiteY1113" fmla="*/ 694922 h 906898"/>
              <a:gd name="connsiteX1114" fmla="*/ 123036 w 906898"/>
              <a:gd name="connsiteY1114" fmla="*/ 692870 h 906898"/>
              <a:gd name="connsiteX1115" fmla="*/ 118912 w 906898"/>
              <a:gd name="connsiteY1115" fmla="*/ 686713 h 906898"/>
              <a:gd name="connsiteX1116" fmla="*/ 123036 w 906898"/>
              <a:gd name="connsiteY1116" fmla="*/ 676451 h 906898"/>
              <a:gd name="connsiteX1117" fmla="*/ 211429 w 906898"/>
              <a:gd name="connsiteY1117" fmla="*/ 672136 h 906898"/>
              <a:gd name="connsiteX1118" fmla="*/ 211429 w 906898"/>
              <a:gd name="connsiteY1118" fmla="*/ 676309 h 906898"/>
              <a:gd name="connsiteX1119" fmla="*/ 213477 w 906898"/>
              <a:gd name="connsiteY1119" fmla="*/ 684657 h 906898"/>
              <a:gd name="connsiteX1120" fmla="*/ 205597 w 906898"/>
              <a:gd name="connsiteY1120" fmla="*/ 686664 h 906898"/>
              <a:gd name="connsiteX1121" fmla="*/ 205134 w 906898"/>
              <a:gd name="connsiteY1121" fmla="*/ 686431 h 906898"/>
              <a:gd name="connsiteX1122" fmla="*/ 203240 w 906898"/>
              <a:gd name="connsiteY1122" fmla="*/ 682570 h 906898"/>
              <a:gd name="connsiteX1123" fmla="*/ 211429 w 906898"/>
              <a:gd name="connsiteY1123" fmla="*/ 672136 h 906898"/>
              <a:gd name="connsiteX1124" fmla="*/ 791688 w 906898"/>
              <a:gd name="connsiteY1124" fmla="*/ 667695 h 906898"/>
              <a:gd name="connsiteX1125" fmla="*/ 797627 w 906898"/>
              <a:gd name="connsiteY1125" fmla="*/ 668207 h 906898"/>
              <a:gd name="connsiteX1126" fmla="*/ 801759 w 906898"/>
              <a:gd name="connsiteY1126" fmla="*/ 674349 h 906898"/>
              <a:gd name="connsiteX1127" fmla="*/ 805890 w 906898"/>
              <a:gd name="connsiteY1127" fmla="*/ 672302 h 906898"/>
              <a:gd name="connsiteX1128" fmla="*/ 814153 w 906898"/>
              <a:gd name="connsiteY1128" fmla="*/ 672302 h 906898"/>
              <a:gd name="connsiteX1129" fmla="*/ 822416 w 906898"/>
              <a:gd name="connsiteY1129" fmla="*/ 688680 h 906898"/>
              <a:gd name="connsiteX1130" fmla="*/ 816219 w 906898"/>
              <a:gd name="connsiteY1130" fmla="*/ 694822 h 906898"/>
              <a:gd name="connsiteX1131" fmla="*/ 814153 w 906898"/>
              <a:gd name="connsiteY1131" fmla="*/ 700964 h 906898"/>
              <a:gd name="connsiteX1132" fmla="*/ 793496 w 906898"/>
              <a:gd name="connsiteY1132" fmla="*/ 696869 h 906898"/>
              <a:gd name="connsiteX1133" fmla="*/ 789364 w 906898"/>
              <a:gd name="connsiteY1133" fmla="*/ 686633 h 906898"/>
              <a:gd name="connsiteX1134" fmla="*/ 785233 w 906898"/>
              <a:gd name="connsiteY1134" fmla="*/ 678443 h 906898"/>
              <a:gd name="connsiteX1135" fmla="*/ 787298 w 906898"/>
              <a:gd name="connsiteY1135" fmla="*/ 670254 h 906898"/>
              <a:gd name="connsiteX1136" fmla="*/ 791688 w 906898"/>
              <a:gd name="connsiteY1136" fmla="*/ 667695 h 906898"/>
              <a:gd name="connsiteX1137" fmla="*/ 112708 w 906898"/>
              <a:gd name="connsiteY1137" fmla="*/ 663835 h 906898"/>
              <a:gd name="connsiteX1138" fmla="*/ 116837 w 906898"/>
              <a:gd name="connsiteY1138" fmla="*/ 678244 h 906898"/>
              <a:gd name="connsiteX1139" fmla="*/ 116837 w 906898"/>
              <a:gd name="connsiteY1139" fmla="*/ 688536 h 906898"/>
              <a:gd name="connsiteX1140" fmla="*/ 120966 w 906898"/>
              <a:gd name="connsiteY1140" fmla="*/ 692653 h 906898"/>
              <a:gd name="connsiteX1141" fmla="*/ 118902 w 906898"/>
              <a:gd name="connsiteY1141" fmla="*/ 707062 h 906898"/>
              <a:gd name="connsiteX1142" fmla="*/ 133354 w 906898"/>
              <a:gd name="connsiteY1142" fmla="*/ 717354 h 906898"/>
              <a:gd name="connsiteX1143" fmla="*/ 139548 w 906898"/>
              <a:gd name="connsiteY1143" fmla="*/ 717354 h 906898"/>
              <a:gd name="connsiteX1144" fmla="*/ 149872 w 906898"/>
              <a:gd name="connsiteY1144" fmla="*/ 725587 h 906898"/>
              <a:gd name="connsiteX1145" fmla="*/ 154001 w 906898"/>
              <a:gd name="connsiteY1145" fmla="*/ 723529 h 906898"/>
              <a:gd name="connsiteX1146" fmla="*/ 158130 w 906898"/>
              <a:gd name="connsiteY1146" fmla="*/ 721470 h 906898"/>
              <a:gd name="connsiteX1147" fmla="*/ 166388 w 906898"/>
              <a:gd name="connsiteY1147" fmla="*/ 731762 h 906898"/>
              <a:gd name="connsiteX1148" fmla="*/ 160195 w 906898"/>
              <a:gd name="connsiteY1148" fmla="*/ 735879 h 906898"/>
              <a:gd name="connsiteX1149" fmla="*/ 147806 w 906898"/>
              <a:gd name="connsiteY1149" fmla="*/ 731762 h 906898"/>
              <a:gd name="connsiteX1150" fmla="*/ 141612 w 906898"/>
              <a:gd name="connsiteY1150" fmla="*/ 735879 h 906898"/>
              <a:gd name="connsiteX1151" fmla="*/ 133354 w 906898"/>
              <a:gd name="connsiteY1151" fmla="*/ 731762 h 906898"/>
              <a:gd name="connsiteX1152" fmla="*/ 129225 w 906898"/>
              <a:gd name="connsiteY1152" fmla="*/ 725587 h 906898"/>
              <a:gd name="connsiteX1153" fmla="*/ 116837 w 906898"/>
              <a:gd name="connsiteY1153" fmla="*/ 725587 h 906898"/>
              <a:gd name="connsiteX1154" fmla="*/ 108579 w 906898"/>
              <a:gd name="connsiteY1154" fmla="*/ 711179 h 906898"/>
              <a:gd name="connsiteX1155" fmla="*/ 110643 w 906898"/>
              <a:gd name="connsiteY1155" fmla="*/ 702945 h 906898"/>
              <a:gd name="connsiteX1156" fmla="*/ 102385 w 906898"/>
              <a:gd name="connsiteY1156" fmla="*/ 694711 h 906898"/>
              <a:gd name="connsiteX1157" fmla="*/ 104449 w 906898"/>
              <a:gd name="connsiteY1157" fmla="*/ 682361 h 906898"/>
              <a:gd name="connsiteX1158" fmla="*/ 106514 w 906898"/>
              <a:gd name="connsiteY1158" fmla="*/ 678244 h 906898"/>
              <a:gd name="connsiteX1159" fmla="*/ 104449 w 906898"/>
              <a:gd name="connsiteY1159" fmla="*/ 672069 h 906898"/>
              <a:gd name="connsiteX1160" fmla="*/ 112708 w 906898"/>
              <a:gd name="connsiteY1160" fmla="*/ 663835 h 906898"/>
              <a:gd name="connsiteX1161" fmla="*/ 752439 w 906898"/>
              <a:gd name="connsiteY1161" fmla="*/ 663647 h 906898"/>
              <a:gd name="connsiteX1162" fmla="*/ 764759 w 906898"/>
              <a:gd name="connsiteY1162" fmla="*/ 663905 h 906898"/>
              <a:gd name="connsiteX1163" fmla="*/ 781187 w 906898"/>
              <a:gd name="connsiteY1163" fmla="*/ 672149 h 906898"/>
              <a:gd name="connsiteX1164" fmla="*/ 781187 w 906898"/>
              <a:gd name="connsiteY1164" fmla="*/ 674210 h 906898"/>
              <a:gd name="connsiteX1165" fmla="*/ 777080 w 906898"/>
              <a:gd name="connsiteY1165" fmla="*/ 672149 h 906898"/>
              <a:gd name="connsiteX1166" fmla="*/ 752439 w 906898"/>
              <a:gd name="connsiteY1166" fmla="*/ 670088 h 906898"/>
              <a:gd name="connsiteX1167" fmla="*/ 738064 w 906898"/>
              <a:gd name="connsiteY1167" fmla="*/ 684516 h 906898"/>
              <a:gd name="connsiteX1168" fmla="*/ 738064 w 906898"/>
              <a:gd name="connsiteY1168" fmla="*/ 694822 h 906898"/>
              <a:gd name="connsiteX1169" fmla="*/ 744225 w 906898"/>
              <a:gd name="connsiteY1169" fmla="*/ 696883 h 906898"/>
              <a:gd name="connsiteX1170" fmla="*/ 744225 w 906898"/>
              <a:gd name="connsiteY1170" fmla="*/ 690700 h 906898"/>
              <a:gd name="connsiteX1171" fmla="*/ 748332 w 906898"/>
              <a:gd name="connsiteY1171" fmla="*/ 686577 h 906898"/>
              <a:gd name="connsiteX1172" fmla="*/ 754492 w 906898"/>
              <a:gd name="connsiteY1172" fmla="*/ 688639 h 906898"/>
              <a:gd name="connsiteX1173" fmla="*/ 756545 w 906898"/>
              <a:gd name="connsiteY1173" fmla="*/ 692761 h 906898"/>
              <a:gd name="connsiteX1174" fmla="*/ 756545 w 906898"/>
              <a:gd name="connsiteY1174" fmla="*/ 696883 h 906898"/>
              <a:gd name="connsiteX1175" fmla="*/ 760652 w 906898"/>
              <a:gd name="connsiteY1175" fmla="*/ 701005 h 906898"/>
              <a:gd name="connsiteX1176" fmla="*/ 758599 w 906898"/>
              <a:gd name="connsiteY1176" fmla="*/ 707189 h 906898"/>
              <a:gd name="connsiteX1177" fmla="*/ 744225 w 906898"/>
              <a:gd name="connsiteY1177" fmla="*/ 709250 h 906898"/>
              <a:gd name="connsiteX1178" fmla="*/ 733957 w 906898"/>
              <a:gd name="connsiteY1178" fmla="*/ 701005 h 906898"/>
              <a:gd name="connsiteX1179" fmla="*/ 731904 w 906898"/>
              <a:gd name="connsiteY1179" fmla="*/ 678333 h 906898"/>
              <a:gd name="connsiteX1180" fmla="*/ 740118 w 906898"/>
              <a:gd name="connsiteY1180" fmla="*/ 668027 h 906898"/>
              <a:gd name="connsiteX1181" fmla="*/ 752439 w 906898"/>
              <a:gd name="connsiteY1181" fmla="*/ 663647 h 906898"/>
              <a:gd name="connsiteX1182" fmla="*/ 821379 w 906898"/>
              <a:gd name="connsiteY1182" fmla="*/ 659403 h 906898"/>
              <a:gd name="connsiteX1183" fmla="*/ 824491 w 906898"/>
              <a:gd name="connsiteY1183" fmla="*/ 661976 h 906898"/>
              <a:gd name="connsiteX1184" fmla="*/ 822416 w 906898"/>
              <a:gd name="connsiteY1184" fmla="*/ 678443 h 906898"/>
              <a:gd name="connsiteX1185" fmla="*/ 814116 w 906898"/>
              <a:gd name="connsiteY1185" fmla="*/ 664035 h 906898"/>
              <a:gd name="connsiteX1186" fmla="*/ 818266 w 906898"/>
              <a:gd name="connsiteY1186" fmla="*/ 659918 h 906898"/>
              <a:gd name="connsiteX1187" fmla="*/ 821379 w 906898"/>
              <a:gd name="connsiteY1187" fmla="*/ 659403 h 906898"/>
              <a:gd name="connsiteX1188" fmla="*/ 213591 w 906898"/>
              <a:gd name="connsiteY1188" fmla="*/ 655868 h 906898"/>
              <a:gd name="connsiteX1189" fmla="*/ 219742 w 906898"/>
              <a:gd name="connsiteY1189" fmla="*/ 659976 h 906898"/>
              <a:gd name="connsiteX1190" fmla="*/ 227945 w 906898"/>
              <a:gd name="connsiteY1190" fmla="*/ 674356 h 906898"/>
              <a:gd name="connsiteX1191" fmla="*/ 236147 w 906898"/>
              <a:gd name="connsiteY1191" fmla="*/ 678464 h 906898"/>
              <a:gd name="connsiteX1192" fmla="*/ 246400 w 906898"/>
              <a:gd name="connsiteY1192" fmla="*/ 688735 h 906898"/>
              <a:gd name="connsiteX1193" fmla="*/ 242299 w 906898"/>
              <a:gd name="connsiteY1193" fmla="*/ 688735 h 906898"/>
              <a:gd name="connsiteX1194" fmla="*/ 234097 w 906898"/>
              <a:gd name="connsiteY1194" fmla="*/ 682573 h 906898"/>
              <a:gd name="connsiteX1195" fmla="*/ 227945 w 906898"/>
              <a:gd name="connsiteY1195" fmla="*/ 684627 h 906898"/>
              <a:gd name="connsiteX1196" fmla="*/ 215641 w 906898"/>
              <a:gd name="connsiteY1196" fmla="*/ 678464 h 906898"/>
              <a:gd name="connsiteX1197" fmla="*/ 211540 w 906898"/>
              <a:gd name="connsiteY1197" fmla="*/ 662030 h 906898"/>
              <a:gd name="connsiteX1198" fmla="*/ 213591 w 906898"/>
              <a:gd name="connsiteY1198" fmla="*/ 655868 h 906898"/>
              <a:gd name="connsiteX1199" fmla="*/ 100605 w 906898"/>
              <a:gd name="connsiteY1199" fmla="*/ 649851 h 906898"/>
              <a:gd name="connsiteX1200" fmla="*/ 102822 w 906898"/>
              <a:gd name="connsiteY1200" fmla="*/ 652205 h 906898"/>
              <a:gd name="connsiteX1201" fmla="*/ 108718 w 906898"/>
              <a:gd name="connsiteY1201" fmla="*/ 653747 h 906898"/>
              <a:gd name="connsiteX1202" fmla="*/ 110768 w 906898"/>
              <a:gd name="connsiteY1202" fmla="*/ 657860 h 906898"/>
              <a:gd name="connsiteX1203" fmla="*/ 104617 w 906898"/>
              <a:gd name="connsiteY1203" fmla="*/ 655803 h 906898"/>
              <a:gd name="connsiteX1204" fmla="*/ 101797 w 906898"/>
              <a:gd name="connsiteY1204" fmla="*/ 652719 h 906898"/>
              <a:gd name="connsiteX1205" fmla="*/ 100402 w 906898"/>
              <a:gd name="connsiteY1205" fmla="*/ 649635 h 906898"/>
              <a:gd name="connsiteX1206" fmla="*/ 100516 w 906898"/>
              <a:gd name="connsiteY1206" fmla="*/ 649635 h 906898"/>
              <a:gd name="connsiteX1207" fmla="*/ 100605 w 906898"/>
              <a:gd name="connsiteY1207" fmla="*/ 649851 h 906898"/>
              <a:gd name="connsiteX1208" fmla="*/ 758578 w 906898"/>
              <a:gd name="connsiteY1208" fmla="*/ 643252 h 906898"/>
              <a:gd name="connsiteX1209" fmla="*/ 762657 w 906898"/>
              <a:gd name="connsiteY1209" fmla="*/ 645327 h 906898"/>
              <a:gd name="connsiteX1210" fmla="*/ 754499 w 906898"/>
              <a:gd name="connsiteY1210" fmla="*/ 647402 h 906898"/>
              <a:gd name="connsiteX1211" fmla="*/ 750420 w 906898"/>
              <a:gd name="connsiteY1211" fmla="*/ 657776 h 906898"/>
              <a:gd name="connsiteX1212" fmla="*/ 752460 w 906898"/>
              <a:gd name="connsiteY1212" fmla="*/ 659851 h 906898"/>
              <a:gd name="connsiteX1213" fmla="*/ 748381 w 906898"/>
              <a:gd name="connsiteY1213" fmla="*/ 657776 h 906898"/>
              <a:gd name="connsiteX1214" fmla="*/ 752460 w 906898"/>
              <a:gd name="connsiteY1214" fmla="*/ 647402 h 906898"/>
              <a:gd name="connsiteX1215" fmla="*/ 758578 w 906898"/>
              <a:gd name="connsiteY1215" fmla="*/ 643252 h 906898"/>
              <a:gd name="connsiteX1216" fmla="*/ 816203 w 906898"/>
              <a:gd name="connsiteY1216" fmla="*/ 640815 h 906898"/>
              <a:gd name="connsiteX1217" fmla="*/ 820330 w 906898"/>
              <a:gd name="connsiteY1217" fmla="*/ 643394 h 906898"/>
              <a:gd name="connsiteX1218" fmla="*/ 822393 w 906898"/>
              <a:gd name="connsiteY1218" fmla="*/ 649583 h 906898"/>
              <a:gd name="connsiteX1219" fmla="*/ 828582 w 906898"/>
              <a:gd name="connsiteY1219" fmla="*/ 649583 h 906898"/>
              <a:gd name="connsiteX1220" fmla="*/ 830645 w 906898"/>
              <a:gd name="connsiteY1220" fmla="*/ 659899 h 906898"/>
              <a:gd name="connsiteX1221" fmla="*/ 828582 w 906898"/>
              <a:gd name="connsiteY1221" fmla="*/ 664025 h 906898"/>
              <a:gd name="connsiteX1222" fmla="*/ 820330 w 906898"/>
              <a:gd name="connsiteY1222" fmla="*/ 657836 h 906898"/>
              <a:gd name="connsiteX1223" fmla="*/ 814140 w 906898"/>
              <a:gd name="connsiteY1223" fmla="*/ 657836 h 906898"/>
              <a:gd name="connsiteX1224" fmla="*/ 810014 w 906898"/>
              <a:gd name="connsiteY1224" fmla="*/ 668152 h 906898"/>
              <a:gd name="connsiteX1225" fmla="*/ 805888 w 906898"/>
              <a:gd name="connsiteY1225" fmla="*/ 666088 h 906898"/>
              <a:gd name="connsiteX1226" fmla="*/ 803824 w 906898"/>
              <a:gd name="connsiteY1226" fmla="*/ 657836 h 906898"/>
              <a:gd name="connsiteX1227" fmla="*/ 807951 w 906898"/>
              <a:gd name="connsiteY1227" fmla="*/ 651646 h 906898"/>
              <a:gd name="connsiteX1228" fmla="*/ 805888 w 906898"/>
              <a:gd name="connsiteY1228" fmla="*/ 645457 h 906898"/>
              <a:gd name="connsiteX1229" fmla="*/ 812077 w 906898"/>
              <a:gd name="connsiteY1229" fmla="*/ 641331 h 906898"/>
              <a:gd name="connsiteX1230" fmla="*/ 816203 w 906898"/>
              <a:gd name="connsiteY1230" fmla="*/ 640815 h 906898"/>
              <a:gd name="connsiteX1231" fmla="*/ 181980 w 906898"/>
              <a:gd name="connsiteY1231" fmla="*/ 640294 h 906898"/>
              <a:gd name="connsiteX1232" fmla="*/ 197181 w 906898"/>
              <a:gd name="connsiteY1232" fmla="*/ 641320 h 906898"/>
              <a:gd name="connsiteX1233" fmla="*/ 201304 w 906898"/>
              <a:gd name="connsiteY1233" fmla="*/ 655686 h 906898"/>
              <a:gd name="connsiteX1234" fmla="*/ 207487 w 906898"/>
              <a:gd name="connsiteY1234" fmla="*/ 657739 h 906898"/>
              <a:gd name="connsiteX1235" fmla="*/ 203365 w 906898"/>
              <a:gd name="connsiteY1235" fmla="*/ 678262 h 906898"/>
              <a:gd name="connsiteX1236" fmla="*/ 188936 w 906898"/>
              <a:gd name="connsiteY1236" fmla="*/ 682367 h 906898"/>
              <a:gd name="connsiteX1237" fmla="*/ 180692 w 906898"/>
              <a:gd name="connsiteY1237" fmla="*/ 680314 h 906898"/>
              <a:gd name="connsiteX1238" fmla="*/ 174508 w 906898"/>
              <a:gd name="connsiteY1238" fmla="*/ 682367 h 906898"/>
              <a:gd name="connsiteX1239" fmla="*/ 162142 w 906898"/>
              <a:gd name="connsiteY1239" fmla="*/ 678262 h 906898"/>
              <a:gd name="connsiteX1240" fmla="*/ 162142 w 906898"/>
              <a:gd name="connsiteY1240" fmla="*/ 668001 h 906898"/>
              <a:gd name="connsiteX1241" fmla="*/ 168325 w 906898"/>
              <a:gd name="connsiteY1241" fmla="*/ 661843 h 906898"/>
              <a:gd name="connsiteX1242" fmla="*/ 166264 w 906898"/>
              <a:gd name="connsiteY1242" fmla="*/ 655686 h 906898"/>
              <a:gd name="connsiteX1243" fmla="*/ 168325 w 906898"/>
              <a:gd name="connsiteY1243" fmla="*/ 645425 h 906898"/>
              <a:gd name="connsiteX1244" fmla="*/ 181980 w 906898"/>
              <a:gd name="connsiteY1244" fmla="*/ 640294 h 906898"/>
              <a:gd name="connsiteX1245" fmla="*/ 744131 w 906898"/>
              <a:gd name="connsiteY1245" fmla="*/ 630968 h 906898"/>
              <a:gd name="connsiteX1246" fmla="*/ 750306 w 906898"/>
              <a:gd name="connsiteY1246" fmla="*/ 633022 h 906898"/>
              <a:gd name="connsiteX1247" fmla="*/ 752365 w 906898"/>
              <a:gd name="connsiteY1247" fmla="*/ 635076 h 906898"/>
              <a:gd name="connsiteX1248" fmla="*/ 758540 w 906898"/>
              <a:gd name="connsiteY1248" fmla="*/ 633022 h 906898"/>
              <a:gd name="connsiteX1249" fmla="*/ 762657 w 906898"/>
              <a:gd name="connsiteY1249" fmla="*/ 637130 h 906898"/>
              <a:gd name="connsiteX1250" fmla="*/ 760598 w 906898"/>
              <a:gd name="connsiteY1250" fmla="*/ 641239 h 906898"/>
              <a:gd name="connsiteX1251" fmla="*/ 748248 w 906898"/>
              <a:gd name="connsiteY1251" fmla="*/ 645348 h 906898"/>
              <a:gd name="connsiteX1252" fmla="*/ 748248 w 906898"/>
              <a:gd name="connsiteY1252" fmla="*/ 661781 h 906898"/>
              <a:gd name="connsiteX1253" fmla="*/ 740014 w 906898"/>
              <a:gd name="connsiteY1253" fmla="*/ 663836 h 906898"/>
              <a:gd name="connsiteX1254" fmla="*/ 737956 w 906898"/>
              <a:gd name="connsiteY1254" fmla="*/ 661781 h 906898"/>
              <a:gd name="connsiteX1255" fmla="*/ 735898 w 906898"/>
              <a:gd name="connsiteY1255" fmla="*/ 655619 h 906898"/>
              <a:gd name="connsiteX1256" fmla="*/ 731872 w 906898"/>
              <a:gd name="connsiteY1256" fmla="*/ 653610 h 906898"/>
              <a:gd name="connsiteX1257" fmla="*/ 731872 w 906898"/>
              <a:gd name="connsiteY1257" fmla="*/ 653428 h 906898"/>
              <a:gd name="connsiteX1258" fmla="*/ 735898 w 906898"/>
              <a:gd name="connsiteY1258" fmla="*/ 647402 h 906898"/>
              <a:gd name="connsiteX1259" fmla="*/ 731872 w 906898"/>
              <a:gd name="connsiteY1259" fmla="*/ 639366 h 906898"/>
              <a:gd name="connsiteX1260" fmla="*/ 731872 w 906898"/>
              <a:gd name="connsiteY1260" fmla="*/ 639139 h 906898"/>
              <a:gd name="connsiteX1261" fmla="*/ 735898 w 906898"/>
              <a:gd name="connsiteY1261" fmla="*/ 637130 h 906898"/>
              <a:gd name="connsiteX1262" fmla="*/ 740014 w 906898"/>
              <a:gd name="connsiteY1262" fmla="*/ 637130 h 906898"/>
              <a:gd name="connsiteX1263" fmla="*/ 744131 w 906898"/>
              <a:gd name="connsiteY1263" fmla="*/ 630968 h 906898"/>
              <a:gd name="connsiteX1264" fmla="*/ 172489 w 906898"/>
              <a:gd name="connsiteY1264" fmla="*/ 630968 h 906898"/>
              <a:gd name="connsiteX1265" fmla="*/ 178589 w 906898"/>
              <a:gd name="connsiteY1265" fmla="*/ 635085 h 906898"/>
              <a:gd name="connsiteX1266" fmla="*/ 182656 w 906898"/>
              <a:gd name="connsiteY1266" fmla="*/ 637143 h 906898"/>
              <a:gd name="connsiteX1267" fmla="*/ 170455 w 906898"/>
              <a:gd name="connsiteY1267" fmla="*/ 641260 h 906898"/>
              <a:gd name="connsiteX1268" fmla="*/ 168422 w 906898"/>
              <a:gd name="connsiteY1268" fmla="*/ 639201 h 906898"/>
              <a:gd name="connsiteX1269" fmla="*/ 168422 w 906898"/>
              <a:gd name="connsiteY1269" fmla="*/ 633026 h 906898"/>
              <a:gd name="connsiteX1270" fmla="*/ 172489 w 906898"/>
              <a:gd name="connsiteY1270" fmla="*/ 630968 h 906898"/>
              <a:gd name="connsiteX1271" fmla="*/ 131262 w 906898"/>
              <a:gd name="connsiteY1271" fmla="*/ 630518 h 906898"/>
              <a:gd name="connsiteX1272" fmla="*/ 137438 w 906898"/>
              <a:gd name="connsiteY1272" fmla="*/ 633087 h 906898"/>
              <a:gd name="connsiteX1273" fmla="*/ 139496 w 906898"/>
              <a:gd name="connsiteY1273" fmla="*/ 637199 h 906898"/>
              <a:gd name="connsiteX1274" fmla="*/ 135379 w 906898"/>
              <a:gd name="connsiteY1274" fmla="*/ 641311 h 906898"/>
              <a:gd name="connsiteX1275" fmla="*/ 141554 w 906898"/>
              <a:gd name="connsiteY1275" fmla="*/ 649534 h 906898"/>
              <a:gd name="connsiteX1276" fmla="*/ 137438 w 906898"/>
              <a:gd name="connsiteY1276" fmla="*/ 653646 h 906898"/>
              <a:gd name="connsiteX1277" fmla="*/ 129204 w 906898"/>
              <a:gd name="connsiteY1277" fmla="*/ 653646 h 906898"/>
              <a:gd name="connsiteX1278" fmla="*/ 123029 w 906898"/>
              <a:gd name="connsiteY1278" fmla="*/ 647478 h 906898"/>
              <a:gd name="connsiteX1279" fmla="*/ 120971 w 906898"/>
              <a:gd name="connsiteY1279" fmla="*/ 647478 h 906898"/>
              <a:gd name="connsiteX1280" fmla="*/ 120971 w 906898"/>
              <a:gd name="connsiteY1280" fmla="*/ 659813 h 906898"/>
              <a:gd name="connsiteX1281" fmla="*/ 145671 w 906898"/>
              <a:gd name="connsiteY1281" fmla="*/ 678316 h 906898"/>
              <a:gd name="connsiteX1282" fmla="*/ 158022 w 906898"/>
              <a:gd name="connsiteY1282" fmla="*/ 676260 h 906898"/>
              <a:gd name="connsiteX1283" fmla="*/ 160081 w 906898"/>
              <a:gd name="connsiteY1283" fmla="*/ 680372 h 906898"/>
              <a:gd name="connsiteX1284" fmla="*/ 147730 w 906898"/>
              <a:gd name="connsiteY1284" fmla="*/ 682428 h 906898"/>
              <a:gd name="connsiteX1285" fmla="*/ 125087 w 906898"/>
              <a:gd name="connsiteY1285" fmla="*/ 676260 h 906898"/>
              <a:gd name="connsiteX1286" fmla="*/ 112737 w 906898"/>
              <a:gd name="connsiteY1286" fmla="*/ 645422 h 906898"/>
              <a:gd name="connsiteX1287" fmla="*/ 125087 w 906898"/>
              <a:gd name="connsiteY1287" fmla="*/ 631032 h 906898"/>
              <a:gd name="connsiteX1288" fmla="*/ 131262 w 906898"/>
              <a:gd name="connsiteY1288" fmla="*/ 630518 h 906898"/>
              <a:gd name="connsiteX1289" fmla="*/ 166961 w 906898"/>
              <a:gd name="connsiteY1289" fmla="*/ 623441 h 906898"/>
              <a:gd name="connsiteX1290" fmla="*/ 170306 w 906898"/>
              <a:gd name="connsiteY1290" fmla="*/ 626794 h 906898"/>
              <a:gd name="connsiteX1291" fmla="*/ 166189 w 906898"/>
              <a:gd name="connsiteY1291" fmla="*/ 630920 h 906898"/>
              <a:gd name="connsiteX1292" fmla="*/ 164131 w 906898"/>
              <a:gd name="connsiteY1292" fmla="*/ 639173 h 906898"/>
              <a:gd name="connsiteX1293" fmla="*/ 168248 w 906898"/>
              <a:gd name="connsiteY1293" fmla="*/ 643299 h 906898"/>
              <a:gd name="connsiteX1294" fmla="*/ 162072 w 906898"/>
              <a:gd name="connsiteY1294" fmla="*/ 647425 h 906898"/>
              <a:gd name="connsiteX1295" fmla="*/ 160014 w 906898"/>
              <a:gd name="connsiteY1295" fmla="*/ 641236 h 906898"/>
              <a:gd name="connsiteX1296" fmla="*/ 151781 w 906898"/>
              <a:gd name="connsiteY1296" fmla="*/ 635046 h 906898"/>
              <a:gd name="connsiteX1297" fmla="*/ 151781 w 906898"/>
              <a:gd name="connsiteY1297" fmla="*/ 630920 h 906898"/>
              <a:gd name="connsiteX1298" fmla="*/ 157956 w 906898"/>
              <a:gd name="connsiteY1298" fmla="*/ 628857 h 906898"/>
              <a:gd name="connsiteX1299" fmla="*/ 162072 w 906898"/>
              <a:gd name="connsiteY1299" fmla="*/ 628857 h 906898"/>
              <a:gd name="connsiteX1300" fmla="*/ 162072 w 906898"/>
              <a:gd name="connsiteY1300" fmla="*/ 624731 h 906898"/>
              <a:gd name="connsiteX1301" fmla="*/ 166961 w 906898"/>
              <a:gd name="connsiteY1301" fmla="*/ 623441 h 906898"/>
              <a:gd name="connsiteX1302" fmla="*/ 48103 w 906898"/>
              <a:gd name="connsiteY1302" fmla="*/ 622191 h 906898"/>
              <a:gd name="connsiteX1303" fmla="*/ 48787 w 906898"/>
              <a:gd name="connsiteY1303" fmla="*/ 624395 h 906898"/>
              <a:gd name="connsiteX1304" fmla="*/ 49783 w 906898"/>
              <a:gd name="connsiteY1304" fmla="*/ 626230 h 906898"/>
              <a:gd name="connsiteX1305" fmla="*/ 742133 w 906898"/>
              <a:gd name="connsiteY1305" fmla="*/ 616692 h 906898"/>
              <a:gd name="connsiteX1306" fmla="*/ 746238 w 906898"/>
              <a:gd name="connsiteY1306" fmla="*/ 618745 h 906898"/>
              <a:gd name="connsiteX1307" fmla="*/ 748290 w 906898"/>
              <a:gd name="connsiteY1307" fmla="*/ 620799 h 906898"/>
              <a:gd name="connsiteX1308" fmla="*/ 750343 w 906898"/>
              <a:gd name="connsiteY1308" fmla="*/ 620799 h 906898"/>
              <a:gd name="connsiteX1309" fmla="*/ 756500 w 906898"/>
              <a:gd name="connsiteY1309" fmla="*/ 618745 h 906898"/>
              <a:gd name="connsiteX1310" fmla="*/ 762657 w 906898"/>
              <a:gd name="connsiteY1310" fmla="*/ 624906 h 906898"/>
              <a:gd name="connsiteX1311" fmla="*/ 762657 w 906898"/>
              <a:gd name="connsiteY1311" fmla="*/ 633120 h 906898"/>
              <a:gd name="connsiteX1312" fmla="*/ 754447 w 906898"/>
              <a:gd name="connsiteY1312" fmla="*/ 631066 h 906898"/>
              <a:gd name="connsiteX1313" fmla="*/ 746238 w 906898"/>
              <a:gd name="connsiteY1313" fmla="*/ 629013 h 906898"/>
              <a:gd name="connsiteX1314" fmla="*/ 738029 w 906898"/>
              <a:gd name="connsiteY1314" fmla="*/ 633120 h 906898"/>
              <a:gd name="connsiteX1315" fmla="*/ 731872 w 906898"/>
              <a:gd name="connsiteY1315" fmla="*/ 635173 h 906898"/>
              <a:gd name="connsiteX1316" fmla="*/ 731872 w 906898"/>
              <a:gd name="connsiteY1316" fmla="*/ 639139 h 906898"/>
              <a:gd name="connsiteX1317" fmla="*/ 731781 w 906898"/>
              <a:gd name="connsiteY1317" fmla="*/ 639185 h 906898"/>
              <a:gd name="connsiteX1318" fmla="*/ 731872 w 906898"/>
              <a:gd name="connsiteY1318" fmla="*/ 639366 h 906898"/>
              <a:gd name="connsiteX1319" fmla="*/ 731872 w 906898"/>
              <a:gd name="connsiteY1319" fmla="*/ 647494 h 906898"/>
              <a:gd name="connsiteX1320" fmla="*/ 731872 w 906898"/>
              <a:gd name="connsiteY1320" fmla="*/ 653428 h 906898"/>
              <a:gd name="connsiteX1321" fmla="*/ 731781 w 906898"/>
              <a:gd name="connsiteY1321" fmla="*/ 653564 h 906898"/>
              <a:gd name="connsiteX1322" fmla="*/ 731872 w 906898"/>
              <a:gd name="connsiteY1322" fmla="*/ 653610 h 906898"/>
              <a:gd name="connsiteX1323" fmla="*/ 731872 w 906898"/>
              <a:gd name="connsiteY1323" fmla="*/ 657761 h 906898"/>
              <a:gd name="connsiteX1324" fmla="*/ 738029 w 906898"/>
              <a:gd name="connsiteY1324" fmla="*/ 665975 h 906898"/>
              <a:gd name="connsiteX1325" fmla="*/ 733924 w 906898"/>
              <a:gd name="connsiteY1325" fmla="*/ 672136 h 906898"/>
              <a:gd name="connsiteX1326" fmla="*/ 725715 w 906898"/>
              <a:gd name="connsiteY1326" fmla="*/ 663922 h 906898"/>
              <a:gd name="connsiteX1327" fmla="*/ 721610 w 906898"/>
              <a:gd name="connsiteY1327" fmla="*/ 653654 h 906898"/>
              <a:gd name="connsiteX1328" fmla="*/ 719557 w 906898"/>
              <a:gd name="connsiteY1328" fmla="*/ 643387 h 906898"/>
              <a:gd name="connsiteX1329" fmla="*/ 723662 w 906898"/>
              <a:gd name="connsiteY1329" fmla="*/ 639280 h 906898"/>
              <a:gd name="connsiteX1330" fmla="*/ 719557 w 906898"/>
              <a:gd name="connsiteY1330" fmla="*/ 633120 h 906898"/>
              <a:gd name="connsiteX1331" fmla="*/ 725715 w 906898"/>
              <a:gd name="connsiteY1331" fmla="*/ 624906 h 906898"/>
              <a:gd name="connsiteX1332" fmla="*/ 733924 w 906898"/>
              <a:gd name="connsiteY1332" fmla="*/ 626959 h 906898"/>
              <a:gd name="connsiteX1333" fmla="*/ 735976 w 906898"/>
              <a:gd name="connsiteY1333" fmla="*/ 622852 h 906898"/>
              <a:gd name="connsiteX1334" fmla="*/ 742133 w 906898"/>
              <a:gd name="connsiteY1334" fmla="*/ 616692 h 906898"/>
              <a:gd name="connsiteX1335" fmla="*/ 162893 w 906898"/>
              <a:gd name="connsiteY1335" fmla="*/ 615466 h 906898"/>
              <a:gd name="connsiteX1336" fmla="*/ 168309 w 906898"/>
              <a:gd name="connsiteY1336" fmla="*/ 616744 h 906898"/>
              <a:gd name="connsiteX1337" fmla="*/ 168309 w 906898"/>
              <a:gd name="connsiteY1337" fmla="*/ 618789 h 906898"/>
              <a:gd name="connsiteX1338" fmla="*/ 164183 w 906898"/>
              <a:gd name="connsiteY1338" fmla="*/ 620833 h 906898"/>
              <a:gd name="connsiteX1339" fmla="*/ 157993 w 906898"/>
              <a:gd name="connsiteY1339" fmla="*/ 626966 h 906898"/>
              <a:gd name="connsiteX1340" fmla="*/ 149741 w 906898"/>
              <a:gd name="connsiteY1340" fmla="*/ 629011 h 906898"/>
              <a:gd name="connsiteX1341" fmla="*/ 149741 w 906898"/>
              <a:gd name="connsiteY1341" fmla="*/ 639233 h 906898"/>
              <a:gd name="connsiteX1342" fmla="*/ 155930 w 906898"/>
              <a:gd name="connsiteY1342" fmla="*/ 643321 h 906898"/>
              <a:gd name="connsiteX1343" fmla="*/ 157993 w 906898"/>
              <a:gd name="connsiteY1343" fmla="*/ 649455 h 906898"/>
              <a:gd name="connsiteX1344" fmla="*/ 162120 w 906898"/>
              <a:gd name="connsiteY1344" fmla="*/ 651499 h 906898"/>
              <a:gd name="connsiteX1345" fmla="*/ 160057 w 906898"/>
              <a:gd name="connsiteY1345" fmla="*/ 653544 h 906898"/>
              <a:gd name="connsiteX1346" fmla="*/ 149741 w 906898"/>
              <a:gd name="connsiteY1346" fmla="*/ 649455 h 906898"/>
              <a:gd name="connsiteX1347" fmla="*/ 147677 w 906898"/>
              <a:gd name="connsiteY1347" fmla="*/ 641277 h 906898"/>
              <a:gd name="connsiteX1348" fmla="*/ 147677 w 906898"/>
              <a:gd name="connsiteY1348" fmla="*/ 639233 h 906898"/>
              <a:gd name="connsiteX1349" fmla="*/ 143551 w 906898"/>
              <a:gd name="connsiteY1349" fmla="*/ 633099 h 906898"/>
              <a:gd name="connsiteX1350" fmla="*/ 145614 w 906898"/>
              <a:gd name="connsiteY1350" fmla="*/ 624922 h 906898"/>
              <a:gd name="connsiteX1351" fmla="*/ 153867 w 906898"/>
              <a:gd name="connsiteY1351" fmla="*/ 624922 h 906898"/>
              <a:gd name="connsiteX1352" fmla="*/ 155930 w 906898"/>
              <a:gd name="connsiteY1352" fmla="*/ 622877 h 906898"/>
              <a:gd name="connsiteX1353" fmla="*/ 155930 w 906898"/>
              <a:gd name="connsiteY1353" fmla="*/ 618789 h 906898"/>
              <a:gd name="connsiteX1354" fmla="*/ 162893 w 906898"/>
              <a:gd name="connsiteY1354" fmla="*/ 615466 h 906898"/>
              <a:gd name="connsiteX1355" fmla="*/ 744065 w 906898"/>
              <a:gd name="connsiteY1355" fmla="*/ 614700 h 906898"/>
              <a:gd name="connsiteX1356" fmla="*/ 748270 w 906898"/>
              <a:gd name="connsiteY1356" fmla="*/ 616692 h 906898"/>
              <a:gd name="connsiteX1357" fmla="*/ 750373 w 906898"/>
              <a:gd name="connsiteY1357" fmla="*/ 618684 h 906898"/>
              <a:gd name="connsiteX1358" fmla="*/ 744065 w 906898"/>
              <a:gd name="connsiteY1358" fmla="*/ 614700 h 906898"/>
              <a:gd name="connsiteX1359" fmla="*/ 113649 w 906898"/>
              <a:gd name="connsiteY1359" fmla="*/ 613923 h 906898"/>
              <a:gd name="connsiteX1360" fmla="*/ 114928 w 906898"/>
              <a:gd name="connsiteY1360" fmla="*/ 616502 h 906898"/>
              <a:gd name="connsiteX1361" fmla="*/ 110834 w 906898"/>
              <a:gd name="connsiteY1361" fmla="*/ 620628 h 906898"/>
              <a:gd name="connsiteX1362" fmla="*/ 108786 w 906898"/>
              <a:gd name="connsiteY1362" fmla="*/ 635070 h 906898"/>
              <a:gd name="connsiteX1363" fmla="*/ 110834 w 906898"/>
              <a:gd name="connsiteY1363" fmla="*/ 641260 h 906898"/>
              <a:gd name="connsiteX1364" fmla="*/ 108786 w 906898"/>
              <a:gd name="connsiteY1364" fmla="*/ 641260 h 906898"/>
              <a:gd name="connsiteX1365" fmla="*/ 104692 w 906898"/>
              <a:gd name="connsiteY1365" fmla="*/ 633007 h 906898"/>
              <a:gd name="connsiteX1366" fmla="*/ 110834 w 906898"/>
              <a:gd name="connsiteY1366" fmla="*/ 614439 h 906898"/>
              <a:gd name="connsiteX1367" fmla="*/ 113649 w 906898"/>
              <a:gd name="connsiteY1367" fmla="*/ 613923 h 906898"/>
              <a:gd name="connsiteX1368" fmla="*/ 789889 w 906898"/>
              <a:gd name="connsiteY1368" fmla="*/ 612187 h 906898"/>
              <a:gd name="connsiteX1369" fmla="*/ 801706 w 906898"/>
              <a:gd name="connsiteY1369" fmla="*/ 618627 h 906898"/>
              <a:gd name="connsiteX1370" fmla="*/ 805816 w 906898"/>
              <a:gd name="connsiteY1370" fmla="*/ 633051 h 906898"/>
              <a:gd name="connsiteX1371" fmla="*/ 799651 w 906898"/>
              <a:gd name="connsiteY1371" fmla="*/ 639233 h 906898"/>
              <a:gd name="connsiteX1372" fmla="*/ 793485 w 906898"/>
              <a:gd name="connsiteY1372" fmla="*/ 639233 h 906898"/>
              <a:gd name="connsiteX1373" fmla="*/ 785264 w 906898"/>
              <a:gd name="connsiteY1373" fmla="*/ 639233 h 906898"/>
              <a:gd name="connsiteX1374" fmla="*/ 783209 w 906898"/>
              <a:gd name="connsiteY1374" fmla="*/ 630991 h 906898"/>
              <a:gd name="connsiteX1375" fmla="*/ 789375 w 906898"/>
              <a:gd name="connsiteY1375" fmla="*/ 626869 h 906898"/>
              <a:gd name="connsiteX1376" fmla="*/ 793485 w 906898"/>
              <a:gd name="connsiteY1376" fmla="*/ 626869 h 906898"/>
              <a:gd name="connsiteX1377" fmla="*/ 785264 w 906898"/>
              <a:gd name="connsiteY1377" fmla="*/ 620687 h 906898"/>
              <a:gd name="connsiteX1378" fmla="*/ 772933 w 906898"/>
              <a:gd name="connsiteY1378" fmla="*/ 628930 h 906898"/>
              <a:gd name="connsiteX1379" fmla="*/ 779099 w 906898"/>
              <a:gd name="connsiteY1379" fmla="*/ 661901 h 906898"/>
              <a:gd name="connsiteX1380" fmla="*/ 785264 w 906898"/>
              <a:gd name="connsiteY1380" fmla="*/ 668083 h 906898"/>
              <a:gd name="connsiteX1381" fmla="*/ 783209 w 906898"/>
              <a:gd name="connsiteY1381" fmla="*/ 670144 h 906898"/>
              <a:gd name="connsiteX1382" fmla="*/ 781154 w 906898"/>
              <a:gd name="connsiteY1382" fmla="*/ 668083 h 906898"/>
              <a:gd name="connsiteX1383" fmla="*/ 764712 w 906898"/>
              <a:gd name="connsiteY1383" fmla="*/ 641294 h 906898"/>
              <a:gd name="connsiteX1384" fmla="*/ 774988 w 906898"/>
              <a:gd name="connsiteY1384" fmla="*/ 616566 h 906898"/>
              <a:gd name="connsiteX1385" fmla="*/ 789889 w 906898"/>
              <a:gd name="connsiteY1385" fmla="*/ 612187 h 906898"/>
              <a:gd name="connsiteX1386" fmla="*/ 111816 w 906898"/>
              <a:gd name="connsiteY1386" fmla="*/ 602599 h 906898"/>
              <a:gd name="connsiteX1387" fmla="*/ 114928 w 906898"/>
              <a:gd name="connsiteY1387" fmla="*/ 604145 h 906898"/>
              <a:gd name="connsiteX1388" fmla="*/ 112853 w 906898"/>
              <a:gd name="connsiteY1388" fmla="*/ 610328 h 906898"/>
              <a:gd name="connsiteX1389" fmla="*/ 100403 w 906898"/>
              <a:gd name="connsiteY1389" fmla="*/ 628879 h 906898"/>
              <a:gd name="connsiteX1390" fmla="*/ 108703 w 906898"/>
              <a:gd name="connsiteY1390" fmla="*/ 645368 h 906898"/>
              <a:gd name="connsiteX1391" fmla="*/ 108703 w 906898"/>
              <a:gd name="connsiteY1391" fmla="*/ 651552 h 906898"/>
              <a:gd name="connsiteX1392" fmla="*/ 104553 w 906898"/>
              <a:gd name="connsiteY1392" fmla="*/ 649490 h 906898"/>
              <a:gd name="connsiteX1393" fmla="*/ 100403 w 906898"/>
              <a:gd name="connsiteY1393" fmla="*/ 643307 h 906898"/>
              <a:gd name="connsiteX1394" fmla="*/ 96253 w 906898"/>
              <a:gd name="connsiteY1394" fmla="*/ 641246 h 906898"/>
              <a:gd name="connsiteX1395" fmla="*/ 94178 w 906898"/>
              <a:gd name="connsiteY1395" fmla="*/ 637124 h 906898"/>
              <a:gd name="connsiteX1396" fmla="*/ 96253 w 906898"/>
              <a:gd name="connsiteY1396" fmla="*/ 633001 h 906898"/>
              <a:gd name="connsiteX1397" fmla="*/ 90028 w 906898"/>
              <a:gd name="connsiteY1397" fmla="*/ 626818 h 906898"/>
              <a:gd name="connsiteX1398" fmla="*/ 94178 w 906898"/>
              <a:gd name="connsiteY1398" fmla="*/ 622695 h 906898"/>
              <a:gd name="connsiteX1399" fmla="*/ 96253 w 906898"/>
              <a:gd name="connsiteY1399" fmla="*/ 620634 h 906898"/>
              <a:gd name="connsiteX1400" fmla="*/ 96253 w 906898"/>
              <a:gd name="connsiteY1400" fmla="*/ 616512 h 906898"/>
              <a:gd name="connsiteX1401" fmla="*/ 98328 w 906898"/>
              <a:gd name="connsiteY1401" fmla="*/ 610328 h 906898"/>
              <a:gd name="connsiteX1402" fmla="*/ 104553 w 906898"/>
              <a:gd name="connsiteY1402" fmla="*/ 612390 h 906898"/>
              <a:gd name="connsiteX1403" fmla="*/ 108703 w 906898"/>
              <a:gd name="connsiteY1403" fmla="*/ 604145 h 906898"/>
              <a:gd name="connsiteX1404" fmla="*/ 111816 w 906898"/>
              <a:gd name="connsiteY1404" fmla="*/ 602599 h 906898"/>
              <a:gd name="connsiteX1405" fmla="*/ 804945 w 906898"/>
              <a:gd name="connsiteY1405" fmla="*/ 601636 h 906898"/>
              <a:gd name="connsiteX1406" fmla="*/ 810132 w 906898"/>
              <a:gd name="connsiteY1406" fmla="*/ 604209 h 906898"/>
              <a:gd name="connsiteX1407" fmla="*/ 805982 w 906898"/>
              <a:gd name="connsiteY1407" fmla="*/ 604209 h 906898"/>
              <a:gd name="connsiteX1408" fmla="*/ 795607 w 906898"/>
              <a:gd name="connsiteY1408" fmla="*/ 610384 h 906898"/>
              <a:gd name="connsiteX1409" fmla="*/ 793532 w 906898"/>
              <a:gd name="connsiteY1409" fmla="*/ 610384 h 906898"/>
              <a:gd name="connsiteX1410" fmla="*/ 799757 w 906898"/>
              <a:gd name="connsiteY1410" fmla="*/ 602150 h 906898"/>
              <a:gd name="connsiteX1411" fmla="*/ 804945 w 906898"/>
              <a:gd name="connsiteY1411" fmla="*/ 601636 h 906898"/>
              <a:gd name="connsiteX1412" fmla="*/ 176502 w 906898"/>
              <a:gd name="connsiteY1412" fmla="*/ 600092 h 906898"/>
              <a:gd name="connsiteX1413" fmla="*/ 182707 w 906898"/>
              <a:gd name="connsiteY1413" fmla="*/ 614525 h 906898"/>
              <a:gd name="connsiteX1414" fmla="*/ 193051 w 906898"/>
              <a:gd name="connsiteY1414" fmla="*/ 628958 h 906898"/>
              <a:gd name="connsiteX1415" fmla="*/ 199256 w 906898"/>
              <a:gd name="connsiteY1415" fmla="*/ 637206 h 906898"/>
              <a:gd name="connsiteX1416" fmla="*/ 199256 w 906898"/>
              <a:gd name="connsiteY1416" fmla="*/ 639268 h 906898"/>
              <a:gd name="connsiteX1417" fmla="*/ 184776 w 906898"/>
              <a:gd name="connsiteY1417" fmla="*/ 635144 h 906898"/>
              <a:gd name="connsiteX1418" fmla="*/ 172364 w 906898"/>
              <a:gd name="connsiteY1418" fmla="*/ 626896 h 906898"/>
              <a:gd name="connsiteX1419" fmla="*/ 174433 w 906898"/>
              <a:gd name="connsiteY1419" fmla="*/ 614525 h 906898"/>
              <a:gd name="connsiteX1420" fmla="*/ 176502 w 906898"/>
              <a:gd name="connsiteY1420" fmla="*/ 612463 h 906898"/>
              <a:gd name="connsiteX1421" fmla="*/ 172364 w 906898"/>
              <a:gd name="connsiteY1421" fmla="*/ 606278 h 906898"/>
              <a:gd name="connsiteX1422" fmla="*/ 176502 w 906898"/>
              <a:gd name="connsiteY1422" fmla="*/ 600092 h 906898"/>
              <a:gd name="connsiteX1423" fmla="*/ 110768 w 906898"/>
              <a:gd name="connsiteY1423" fmla="*/ 594630 h 906898"/>
              <a:gd name="connsiteX1424" fmla="*/ 116920 w 906898"/>
              <a:gd name="connsiteY1424" fmla="*/ 596172 h 906898"/>
              <a:gd name="connsiteX1425" fmla="*/ 116920 w 906898"/>
              <a:gd name="connsiteY1425" fmla="*/ 598228 h 906898"/>
              <a:gd name="connsiteX1426" fmla="*/ 106667 w 906898"/>
              <a:gd name="connsiteY1426" fmla="*/ 602341 h 906898"/>
              <a:gd name="connsiteX1427" fmla="*/ 100516 w 906898"/>
              <a:gd name="connsiteY1427" fmla="*/ 608510 h 906898"/>
              <a:gd name="connsiteX1428" fmla="*/ 94364 w 906898"/>
              <a:gd name="connsiteY1428" fmla="*/ 610566 h 906898"/>
              <a:gd name="connsiteX1429" fmla="*/ 92313 w 906898"/>
              <a:gd name="connsiteY1429" fmla="*/ 620847 h 906898"/>
              <a:gd name="connsiteX1430" fmla="*/ 88212 w 906898"/>
              <a:gd name="connsiteY1430" fmla="*/ 627016 h 906898"/>
              <a:gd name="connsiteX1431" fmla="*/ 92313 w 906898"/>
              <a:gd name="connsiteY1431" fmla="*/ 635241 h 906898"/>
              <a:gd name="connsiteX1432" fmla="*/ 92313 w 906898"/>
              <a:gd name="connsiteY1432" fmla="*/ 643466 h 906898"/>
              <a:gd name="connsiteX1433" fmla="*/ 96414 w 906898"/>
              <a:gd name="connsiteY1433" fmla="*/ 645522 h 906898"/>
              <a:gd name="connsiteX1434" fmla="*/ 98465 w 906898"/>
              <a:gd name="connsiteY1434" fmla="*/ 647578 h 906898"/>
              <a:gd name="connsiteX1435" fmla="*/ 100402 w 906898"/>
              <a:gd name="connsiteY1435" fmla="*/ 649635 h 906898"/>
              <a:gd name="connsiteX1436" fmla="*/ 96959 w 906898"/>
              <a:gd name="connsiteY1436" fmla="*/ 649635 h 906898"/>
              <a:gd name="connsiteX1437" fmla="*/ 94364 w 906898"/>
              <a:gd name="connsiteY1437" fmla="*/ 649635 h 906898"/>
              <a:gd name="connsiteX1438" fmla="*/ 88212 w 906898"/>
              <a:gd name="connsiteY1438" fmla="*/ 639353 h 906898"/>
              <a:gd name="connsiteX1439" fmla="*/ 86162 w 906898"/>
              <a:gd name="connsiteY1439" fmla="*/ 635241 h 906898"/>
              <a:gd name="connsiteX1440" fmla="*/ 82060 w 906898"/>
              <a:gd name="connsiteY1440" fmla="*/ 627016 h 906898"/>
              <a:gd name="connsiteX1441" fmla="*/ 86162 w 906898"/>
              <a:gd name="connsiteY1441" fmla="*/ 618791 h 906898"/>
              <a:gd name="connsiteX1442" fmla="*/ 90263 w 906898"/>
              <a:gd name="connsiteY1442" fmla="*/ 614678 h 906898"/>
              <a:gd name="connsiteX1443" fmla="*/ 94364 w 906898"/>
              <a:gd name="connsiteY1443" fmla="*/ 604397 h 906898"/>
              <a:gd name="connsiteX1444" fmla="*/ 98465 w 906898"/>
              <a:gd name="connsiteY1444" fmla="*/ 602341 h 906898"/>
              <a:gd name="connsiteX1445" fmla="*/ 98465 w 906898"/>
              <a:gd name="connsiteY1445" fmla="*/ 604397 h 906898"/>
              <a:gd name="connsiteX1446" fmla="*/ 104617 w 906898"/>
              <a:gd name="connsiteY1446" fmla="*/ 596172 h 906898"/>
              <a:gd name="connsiteX1447" fmla="*/ 110768 w 906898"/>
              <a:gd name="connsiteY1447" fmla="*/ 594630 h 906898"/>
              <a:gd name="connsiteX1448" fmla="*/ 112936 w 906898"/>
              <a:gd name="connsiteY1448" fmla="*/ 591792 h 906898"/>
              <a:gd name="connsiteX1449" fmla="*/ 116920 w 906898"/>
              <a:gd name="connsiteY1449" fmla="*/ 591792 h 906898"/>
              <a:gd name="connsiteX1450" fmla="*/ 118912 w 906898"/>
              <a:gd name="connsiteY1450" fmla="*/ 594116 h 906898"/>
              <a:gd name="connsiteX1451" fmla="*/ 112936 w 906898"/>
              <a:gd name="connsiteY1451" fmla="*/ 591792 h 906898"/>
              <a:gd name="connsiteX1452" fmla="*/ 799317 w 906898"/>
              <a:gd name="connsiteY1452" fmla="*/ 589347 h 906898"/>
              <a:gd name="connsiteX1453" fmla="*/ 803692 w 906898"/>
              <a:gd name="connsiteY1453" fmla="*/ 591913 h 906898"/>
              <a:gd name="connsiteX1454" fmla="*/ 805750 w 906898"/>
              <a:gd name="connsiteY1454" fmla="*/ 593965 h 906898"/>
              <a:gd name="connsiteX1455" fmla="*/ 813984 w 906898"/>
              <a:gd name="connsiteY1455" fmla="*/ 593965 h 906898"/>
              <a:gd name="connsiteX1456" fmla="*/ 818100 w 906898"/>
              <a:gd name="connsiteY1456" fmla="*/ 600122 h 906898"/>
              <a:gd name="connsiteX1457" fmla="*/ 811925 w 906898"/>
              <a:gd name="connsiteY1457" fmla="*/ 602174 h 906898"/>
              <a:gd name="connsiteX1458" fmla="*/ 801633 w 906898"/>
              <a:gd name="connsiteY1458" fmla="*/ 600122 h 906898"/>
              <a:gd name="connsiteX1459" fmla="*/ 789283 w 906898"/>
              <a:gd name="connsiteY1459" fmla="*/ 608331 h 906898"/>
              <a:gd name="connsiteX1460" fmla="*/ 778991 w 906898"/>
              <a:gd name="connsiteY1460" fmla="*/ 610384 h 906898"/>
              <a:gd name="connsiteX1461" fmla="*/ 778991 w 906898"/>
              <a:gd name="connsiteY1461" fmla="*/ 602336 h 906898"/>
              <a:gd name="connsiteX1462" fmla="*/ 779316 w 906898"/>
              <a:gd name="connsiteY1462" fmla="*/ 602013 h 906898"/>
              <a:gd name="connsiteX1463" fmla="*/ 783108 w 906898"/>
              <a:gd name="connsiteY1463" fmla="*/ 600122 h 906898"/>
              <a:gd name="connsiteX1464" fmla="*/ 787225 w 906898"/>
              <a:gd name="connsiteY1464" fmla="*/ 598070 h 906898"/>
              <a:gd name="connsiteX1465" fmla="*/ 793400 w 906898"/>
              <a:gd name="connsiteY1465" fmla="*/ 589860 h 906898"/>
              <a:gd name="connsiteX1466" fmla="*/ 799317 w 906898"/>
              <a:gd name="connsiteY1466" fmla="*/ 589347 h 906898"/>
              <a:gd name="connsiteX1467" fmla="*/ 828392 w 906898"/>
              <a:gd name="connsiteY1467" fmla="*/ 587808 h 906898"/>
              <a:gd name="connsiteX1468" fmla="*/ 832542 w 906898"/>
              <a:gd name="connsiteY1468" fmla="*/ 589866 h 906898"/>
              <a:gd name="connsiteX1469" fmla="*/ 834617 w 906898"/>
              <a:gd name="connsiteY1469" fmla="*/ 593983 h 906898"/>
              <a:gd name="connsiteX1470" fmla="*/ 836692 w 906898"/>
              <a:gd name="connsiteY1470" fmla="*/ 598100 h 906898"/>
              <a:gd name="connsiteX1471" fmla="*/ 834617 w 906898"/>
              <a:gd name="connsiteY1471" fmla="*/ 598100 h 906898"/>
              <a:gd name="connsiteX1472" fmla="*/ 830467 w 906898"/>
              <a:gd name="connsiteY1472" fmla="*/ 589866 h 906898"/>
              <a:gd name="connsiteX1473" fmla="*/ 828392 w 906898"/>
              <a:gd name="connsiteY1473" fmla="*/ 587808 h 906898"/>
              <a:gd name="connsiteX1474" fmla="*/ 153864 w 906898"/>
              <a:gd name="connsiteY1474" fmla="*/ 583824 h 906898"/>
              <a:gd name="connsiteX1475" fmla="*/ 157962 w 906898"/>
              <a:gd name="connsiteY1475" fmla="*/ 585879 h 906898"/>
              <a:gd name="connsiteX1476" fmla="*/ 174356 w 906898"/>
              <a:gd name="connsiteY1476" fmla="*/ 596155 h 906898"/>
              <a:gd name="connsiteX1477" fmla="*/ 172307 w 906898"/>
              <a:gd name="connsiteY1477" fmla="*/ 598211 h 906898"/>
              <a:gd name="connsiteX1478" fmla="*/ 160012 w 906898"/>
              <a:gd name="connsiteY1478" fmla="*/ 592045 h 906898"/>
              <a:gd name="connsiteX1479" fmla="*/ 145667 w 906898"/>
              <a:gd name="connsiteY1479" fmla="*/ 592045 h 906898"/>
              <a:gd name="connsiteX1480" fmla="*/ 127223 w 906898"/>
              <a:gd name="connsiteY1480" fmla="*/ 602321 h 906898"/>
              <a:gd name="connsiteX1481" fmla="*/ 125174 w 906898"/>
              <a:gd name="connsiteY1481" fmla="*/ 612597 h 906898"/>
              <a:gd name="connsiteX1482" fmla="*/ 131322 w 906898"/>
              <a:gd name="connsiteY1482" fmla="*/ 614652 h 906898"/>
              <a:gd name="connsiteX1483" fmla="*/ 129273 w 906898"/>
              <a:gd name="connsiteY1483" fmla="*/ 606431 h 906898"/>
              <a:gd name="connsiteX1484" fmla="*/ 135420 w 906898"/>
              <a:gd name="connsiteY1484" fmla="*/ 602321 h 906898"/>
              <a:gd name="connsiteX1485" fmla="*/ 143617 w 906898"/>
              <a:gd name="connsiteY1485" fmla="*/ 606431 h 906898"/>
              <a:gd name="connsiteX1486" fmla="*/ 145667 w 906898"/>
              <a:gd name="connsiteY1486" fmla="*/ 614652 h 906898"/>
              <a:gd name="connsiteX1487" fmla="*/ 139519 w 906898"/>
              <a:gd name="connsiteY1487" fmla="*/ 620818 h 906898"/>
              <a:gd name="connsiteX1488" fmla="*/ 135420 w 906898"/>
              <a:gd name="connsiteY1488" fmla="*/ 624928 h 906898"/>
              <a:gd name="connsiteX1489" fmla="*/ 125174 w 906898"/>
              <a:gd name="connsiteY1489" fmla="*/ 626984 h 906898"/>
              <a:gd name="connsiteX1490" fmla="*/ 116977 w 906898"/>
              <a:gd name="connsiteY1490" fmla="*/ 614652 h 906898"/>
              <a:gd name="connsiteX1491" fmla="*/ 123125 w 906898"/>
              <a:gd name="connsiteY1491" fmla="*/ 594100 h 906898"/>
              <a:gd name="connsiteX1492" fmla="*/ 141568 w 906898"/>
              <a:gd name="connsiteY1492" fmla="*/ 585879 h 906898"/>
              <a:gd name="connsiteX1493" fmla="*/ 153864 w 906898"/>
              <a:gd name="connsiteY1493" fmla="*/ 583824 h 906898"/>
              <a:gd name="connsiteX1494" fmla="*/ 791460 w 906898"/>
              <a:gd name="connsiteY1494" fmla="*/ 575524 h 906898"/>
              <a:gd name="connsiteX1495" fmla="*/ 801772 w 906898"/>
              <a:gd name="connsiteY1495" fmla="*/ 581690 h 906898"/>
              <a:gd name="connsiteX1496" fmla="*/ 805897 w 906898"/>
              <a:gd name="connsiteY1496" fmla="*/ 577579 h 906898"/>
              <a:gd name="connsiteX1497" fmla="*/ 816209 w 906898"/>
              <a:gd name="connsiteY1497" fmla="*/ 579634 h 906898"/>
              <a:gd name="connsiteX1498" fmla="*/ 818272 w 906898"/>
              <a:gd name="connsiteY1498" fmla="*/ 583745 h 906898"/>
              <a:gd name="connsiteX1499" fmla="*/ 818272 w 906898"/>
              <a:gd name="connsiteY1499" fmla="*/ 587855 h 906898"/>
              <a:gd name="connsiteX1500" fmla="*/ 824459 w 906898"/>
              <a:gd name="connsiteY1500" fmla="*/ 585800 h 906898"/>
              <a:gd name="connsiteX1501" fmla="*/ 832708 w 906898"/>
              <a:gd name="connsiteY1501" fmla="*/ 598131 h 906898"/>
              <a:gd name="connsiteX1502" fmla="*/ 822396 w 906898"/>
              <a:gd name="connsiteY1502" fmla="*/ 598131 h 906898"/>
              <a:gd name="connsiteX1503" fmla="*/ 816209 w 906898"/>
              <a:gd name="connsiteY1503" fmla="*/ 591966 h 906898"/>
              <a:gd name="connsiteX1504" fmla="*/ 805897 w 906898"/>
              <a:gd name="connsiteY1504" fmla="*/ 589911 h 906898"/>
              <a:gd name="connsiteX1505" fmla="*/ 795585 w 906898"/>
              <a:gd name="connsiteY1505" fmla="*/ 587855 h 906898"/>
              <a:gd name="connsiteX1506" fmla="*/ 785273 w 906898"/>
              <a:gd name="connsiteY1506" fmla="*/ 596076 h 906898"/>
              <a:gd name="connsiteX1507" fmla="*/ 779316 w 906898"/>
              <a:gd name="connsiteY1507" fmla="*/ 602013 h 906898"/>
              <a:gd name="connsiteX1508" fmla="*/ 778991 w 906898"/>
              <a:gd name="connsiteY1508" fmla="*/ 602174 h 906898"/>
              <a:gd name="connsiteX1509" fmla="*/ 778991 w 906898"/>
              <a:gd name="connsiteY1509" fmla="*/ 602336 h 906898"/>
              <a:gd name="connsiteX1510" fmla="*/ 774961 w 906898"/>
              <a:gd name="connsiteY1510" fmla="*/ 606352 h 906898"/>
              <a:gd name="connsiteX1511" fmla="*/ 774961 w 906898"/>
              <a:gd name="connsiteY1511" fmla="*/ 612518 h 906898"/>
              <a:gd name="connsiteX1512" fmla="*/ 768774 w 906898"/>
              <a:gd name="connsiteY1512" fmla="*/ 618684 h 906898"/>
              <a:gd name="connsiteX1513" fmla="*/ 766711 w 906898"/>
              <a:gd name="connsiteY1513" fmla="*/ 608408 h 906898"/>
              <a:gd name="connsiteX1514" fmla="*/ 772898 w 906898"/>
              <a:gd name="connsiteY1514" fmla="*/ 602242 h 906898"/>
              <a:gd name="connsiteX1515" fmla="*/ 772898 w 906898"/>
              <a:gd name="connsiteY1515" fmla="*/ 589911 h 906898"/>
              <a:gd name="connsiteX1516" fmla="*/ 781148 w 906898"/>
              <a:gd name="connsiteY1516" fmla="*/ 587855 h 906898"/>
              <a:gd name="connsiteX1517" fmla="*/ 791460 w 906898"/>
              <a:gd name="connsiteY1517" fmla="*/ 575524 h 906898"/>
              <a:gd name="connsiteX1518" fmla="*/ 800671 w 906898"/>
              <a:gd name="connsiteY1518" fmla="*/ 575026 h 906898"/>
              <a:gd name="connsiteX1519" fmla="*/ 803824 w 906898"/>
              <a:gd name="connsiteY1519" fmla="*/ 577516 h 906898"/>
              <a:gd name="connsiteX1520" fmla="*/ 801722 w 906898"/>
              <a:gd name="connsiteY1520" fmla="*/ 577516 h 906898"/>
              <a:gd name="connsiteX1521" fmla="*/ 797516 w 906898"/>
              <a:gd name="connsiteY1521" fmla="*/ 575524 h 906898"/>
              <a:gd name="connsiteX1522" fmla="*/ 800671 w 906898"/>
              <a:gd name="connsiteY1522" fmla="*/ 575026 h 906898"/>
              <a:gd name="connsiteX1523" fmla="*/ 793466 w 906898"/>
              <a:gd name="connsiteY1523" fmla="*/ 552845 h 906898"/>
              <a:gd name="connsiteX1524" fmla="*/ 795525 w 906898"/>
              <a:gd name="connsiteY1524" fmla="*/ 554899 h 906898"/>
              <a:gd name="connsiteX1525" fmla="*/ 793466 w 906898"/>
              <a:gd name="connsiteY1525" fmla="*/ 561062 h 906898"/>
              <a:gd name="connsiteX1526" fmla="*/ 793466 w 906898"/>
              <a:gd name="connsiteY1526" fmla="*/ 552845 h 906898"/>
              <a:gd name="connsiteX1527" fmla="*/ 154206 w 906898"/>
              <a:gd name="connsiteY1527" fmla="*/ 552180 h 906898"/>
              <a:gd name="connsiteX1528" fmla="*/ 155949 w 906898"/>
              <a:gd name="connsiteY1528" fmla="*/ 556849 h 906898"/>
              <a:gd name="connsiteX1529" fmla="*/ 160080 w 906898"/>
              <a:gd name="connsiteY1529" fmla="*/ 565149 h 906898"/>
              <a:gd name="connsiteX1530" fmla="*/ 155949 w 906898"/>
              <a:gd name="connsiteY1530" fmla="*/ 569299 h 906898"/>
              <a:gd name="connsiteX1531" fmla="*/ 149751 w 906898"/>
              <a:gd name="connsiteY1531" fmla="*/ 581749 h 906898"/>
              <a:gd name="connsiteX1532" fmla="*/ 143554 w 906898"/>
              <a:gd name="connsiteY1532" fmla="*/ 581749 h 906898"/>
              <a:gd name="connsiteX1533" fmla="*/ 141585 w 906898"/>
              <a:gd name="connsiteY1533" fmla="*/ 573841 h 906898"/>
              <a:gd name="connsiteX1534" fmla="*/ 141877 w 906898"/>
              <a:gd name="connsiteY1534" fmla="*/ 573058 h 906898"/>
              <a:gd name="connsiteX1535" fmla="*/ 149751 w 906898"/>
              <a:gd name="connsiteY1535" fmla="*/ 565149 h 906898"/>
              <a:gd name="connsiteX1536" fmla="*/ 147685 w 906898"/>
              <a:gd name="connsiteY1536" fmla="*/ 560999 h 906898"/>
              <a:gd name="connsiteX1537" fmla="*/ 151817 w 906898"/>
              <a:gd name="connsiteY1537" fmla="*/ 552699 h 906898"/>
              <a:gd name="connsiteX1538" fmla="*/ 154206 w 906898"/>
              <a:gd name="connsiteY1538" fmla="*/ 552180 h 906898"/>
              <a:gd name="connsiteX1539" fmla="*/ 149668 w 906898"/>
              <a:gd name="connsiteY1539" fmla="*/ 546640 h 906898"/>
              <a:gd name="connsiteX1540" fmla="*/ 153772 w 906898"/>
              <a:gd name="connsiteY1540" fmla="*/ 548706 h 906898"/>
              <a:gd name="connsiteX1541" fmla="*/ 149668 w 906898"/>
              <a:gd name="connsiteY1541" fmla="*/ 552837 h 906898"/>
              <a:gd name="connsiteX1542" fmla="*/ 145563 w 906898"/>
              <a:gd name="connsiteY1542" fmla="*/ 556969 h 906898"/>
              <a:gd name="connsiteX1543" fmla="*/ 145563 w 906898"/>
              <a:gd name="connsiteY1543" fmla="*/ 563166 h 906898"/>
              <a:gd name="connsiteX1544" fmla="*/ 141877 w 906898"/>
              <a:gd name="connsiteY1544" fmla="*/ 573058 h 906898"/>
              <a:gd name="connsiteX1545" fmla="*/ 141488 w 906898"/>
              <a:gd name="connsiteY1545" fmla="*/ 573449 h 906898"/>
              <a:gd name="connsiteX1546" fmla="*/ 141585 w 906898"/>
              <a:gd name="connsiteY1546" fmla="*/ 573841 h 906898"/>
              <a:gd name="connsiteX1547" fmla="*/ 139405 w 906898"/>
              <a:gd name="connsiteY1547" fmla="*/ 579692 h 906898"/>
              <a:gd name="connsiteX1548" fmla="*/ 141458 w 906898"/>
              <a:gd name="connsiteY1548" fmla="*/ 581758 h 906898"/>
              <a:gd name="connsiteX1549" fmla="*/ 137353 w 906898"/>
              <a:gd name="connsiteY1549" fmla="*/ 583824 h 906898"/>
              <a:gd name="connsiteX1550" fmla="*/ 133762 w 906898"/>
              <a:gd name="connsiteY1550" fmla="*/ 577368 h 906898"/>
              <a:gd name="connsiteX1551" fmla="*/ 133326 w 906898"/>
              <a:gd name="connsiteY1551" fmla="*/ 570575 h 906898"/>
              <a:gd name="connsiteX1552" fmla="*/ 134128 w 906898"/>
              <a:gd name="connsiteY1552" fmla="*/ 568699 h 906898"/>
              <a:gd name="connsiteX1553" fmla="*/ 141458 w 906898"/>
              <a:gd name="connsiteY1553" fmla="*/ 563166 h 906898"/>
              <a:gd name="connsiteX1554" fmla="*/ 141458 w 906898"/>
              <a:gd name="connsiteY1554" fmla="*/ 556969 h 906898"/>
              <a:gd name="connsiteX1555" fmla="*/ 149668 w 906898"/>
              <a:gd name="connsiteY1555" fmla="*/ 546640 h 906898"/>
              <a:gd name="connsiteX1556" fmla="*/ 143563 w 906898"/>
              <a:gd name="connsiteY1556" fmla="*/ 536348 h 906898"/>
              <a:gd name="connsiteX1557" fmla="*/ 149726 w 906898"/>
              <a:gd name="connsiteY1557" fmla="*/ 538407 h 906898"/>
              <a:gd name="connsiteX1558" fmla="*/ 151781 w 906898"/>
              <a:gd name="connsiteY1558" fmla="*/ 540465 h 906898"/>
              <a:gd name="connsiteX1559" fmla="*/ 151781 w 906898"/>
              <a:gd name="connsiteY1559" fmla="*/ 544582 h 906898"/>
              <a:gd name="connsiteX1560" fmla="*/ 139455 w 906898"/>
              <a:gd name="connsiteY1560" fmla="*/ 554874 h 906898"/>
              <a:gd name="connsiteX1561" fmla="*/ 137400 w 906898"/>
              <a:gd name="connsiteY1561" fmla="*/ 561049 h 906898"/>
              <a:gd name="connsiteX1562" fmla="*/ 134128 w 906898"/>
              <a:gd name="connsiteY1562" fmla="*/ 568699 h 906898"/>
              <a:gd name="connsiteX1563" fmla="*/ 133248 w 906898"/>
              <a:gd name="connsiteY1563" fmla="*/ 569364 h 906898"/>
              <a:gd name="connsiteX1564" fmla="*/ 133326 w 906898"/>
              <a:gd name="connsiteY1564" fmla="*/ 570575 h 906898"/>
              <a:gd name="connsiteX1565" fmla="*/ 131238 w 906898"/>
              <a:gd name="connsiteY1565" fmla="*/ 575458 h 906898"/>
              <a:gd name="connsiteX1566" fmla="*/ 135346 w 906898"/>
              <a:gd name="connsiteY1566" fmla="*/ 583691 h 906898"/>
              <a:gd name="connsiteX1567" fmla="*/ 127129 w 906898"/>
              <a:gd name="connsiteY1567" fmla="*/ 587808 h 906898"/>
              <a:gd name="connsiteX1568" fmla="*/ 120966 w 906898"/>
              <a:gd name="connsiteY1568" fmla="*/ 579575 h 906898"/>
              <a:gd name="connsiteX1569" fmla="*/ 125075 w 906898"/>
              <a:gd name="connsiteY1569" fmla="*/ 571341 h 906898"/>
              <a:gd name="connsiteX1570" fmla="*/ 120966 w 906898"/>
              <a:gd name="connsiteY1570" fmla="*/ 565166 h 906898"/>
              <a:gd name="connsiteX1571" fmla="*/ 120966 w 906898"/>
              <a:gd name="connsiteY1571" fmla="*/ 556932 h 906898"/>
              <a:gd name="connsiteX1572" fmla="*/ 129183 w 906898"/>
              <a:gd name="connsiteY1572" fmla="*/ 550757 h 906898"/>
              <a:gd name="connsiteX1573" fmla="*/ 135346 w 906898"/>
              <a:gd name="connsiteY1573" fmla="*/ 552816 h 906898"/>
              <a:gd name="connsiteX1574" fmla="*/ 135346 w 906898"/>
              <a:gd name="connsiteY1574" fmla="*/ 548699 h 906898"/>
              <a:gd name="connsiteX1575" fmla="*/ 143563 w 906898"/>
              <a:gd name="connsiteY1575" fmla="*/ 536348 h 906898"/>
              <a:gd name="connsiteX1576" fmla="*/ 803824 w 906898"/>
              <a:gd name="connsiteY1576" fmla="*/ 534356 h 906898"/>
              <a:gd name="connsiteX1577" fmla="*/ 807808 w 906898"/>
              <a:gd name="connsiteY1577" fmla="*/ 536348 h 906898"/>
              <a:gd name="connsiteX1578" fmla="*/ 805816 w 906898"/>
              <a:gd name="connsiteY1578" fmla="*/ 538340 h 906898"/>
              <a:gd name="connsiteX1579" fmla="*/ 803824 w 906898"/>
              <a:gd name="connsiteY1579" fmla="*/ 534356 h 906898"/>
              <a:gd name="connsiteX1580" fmla="*/ 793466 w 906898"/>
              <a:gd name="connsiteY1580" fmla="*/ 534356 h 906898"/>
              <a:gd name="connsiteX1581" fmla="*/ 801700 w 906898"/>
              <a:gd name="connsiteY1581" fmla="*/ 534356 h 906898"/>
              <a:gd name="connsiteX1582" fmla="*/ 803758 w 906898"/>
              <a:gd name="connsiteY1582" fmla="*/ 538465 h 906898"/>
              <a:gd name="connsiteX1583" fmla="*/ 799641 w 906898"/>
              <a:gd name="connsiteY1583" fmla="*/ 550790 h 906898"/>
              <a:gd name="connsiteX1584" fmla="*/ 793466 w 906898"/>
              <a:gd name="connsiteY1584" fmla="*/ 552845 h 906898"/>
              <a:gd name="connsiteX1585" fmla="*/ 791408 w 906898"/>
              <a:gd name="connsiteY1585" fmla="*/ 559007 h 906898"/>
              <a:gd name="connsiteX1586" fmla="*/ 785233 w 906898"/>
              <a:gd name="connsiteY1586" fmla="*/ 563116 h 906898"/>
              <a:gd name="connsiteX1587" fmla="*/ 774941 w 906898"/>
              <a:gd name="connsiteY1587" fmla="*/ 561062 h 906898"/>
              <a:gd name="connsiteX1588" fmla="*/ 768765 w 906898"/>
              <a:gd name="connsiteY1588" fmla="*/ 565170 h 906898"/>
              <a:gd name="connsiteX1589" fmla="*/ 754357 w 906898"/>
              <a:gd name="connsiteY1589" fmla="*/ 563116 h 906898"/>
              <a:gd name="connsiteX1590" fmla="*/ 756415 w 906898"/>
              <a:gd name="connsiteY1590" fmla="*/ 556953 h 906898"/>
              <a:gd name="connsiteX1591" fmla="*/ 762590 w 906898"/>
              <a:gd name="connsiteY1591" fmla="*/ 556953 h 906898"/>
              <a:gd name="connsiteX1592" fmla="*/ 776999 w 906898"/>
              <a:gd name="connsiteY1592" fmla="*/ 552845 h 906898"/>
              <a:gd name="connsiteX1593" fmla="*/ 785233 w 906898"/>
              <a:gd name="connsiteY1593" fmla="*/ 548736 h 906898"/>
              <a:gd name="connsiteX1594" fmla="*/ 793466 w 906898"/>
              <a:gd name="connsiteY1594" fmla="*/ 542573 h 906898"/>
              <a:gd name="connsiteX1595" fmla="*/ 793466 w 906898"/>
              <a:gd name="connsiteY1595" fmla="*/ 534356 h 906898"/>
              <a:gd name="connsiteX1596" fmla="*/ 789487 w 906898"/>
              <a:gd name="connsiteY1596" fmla="*/ 532364 h 906898"/>
              <a:gd name="connsiteX1597" fmla="*/ 791541 w 906898"/>
              <a:gd name="connsiteY1597" fmla="*/ 534417 h 906898"/>
              <a:gd name="connsiteX1598" fmla="*/ 789487 w 906898"/>
              <a:gd name="connsiteY1598" fmla="*/ 542626 h 906898"/>
              <a:gd name="connsiteX1599" fmla="*/ 779215 w 906898"/>
              <a:gd name="connsiteY1599" fmla="*/ 546731 h 906898"/>
              <a:gd name="connsiteX1600" fmla="*/ 777161 w 906898"/>
              <a:gd name="connsiteY1600" fmla="*/ 546731 h 906898"/>
              <a:gd name="connsiteX1601" fmla="*/ 775107 w 906898"/>
              <a:gd name="connsiteY1601" fmla="*/ 550836 h 906898"/>
              <a:gd name="connsiteX1602" fmla="*/ 762781 w 906898"/>
              <a:gd name="connsiteY1602" fmla="*/ 554940 h 906898"/>
              <a:gd name="connsiteX1603" fmla="*/ 758673 w 906898"/>
              <a:gd name="connsiteY1603" fmla="*/ 552888 h 906898"/>
              <a:gd name="connsiteX1604" fmla="*/ 760727 w 906898"/>
              <a:gd name="connsiteY1604" fmla="*/ 548783 h 906898"/>
              <a:gd name="connsiteX1605" fmla="*/ 770998 w 906898"/>
              <a:gd name="connsiteY1605" fmla="*/ 548783 h 906898"/>
              <a:gd name="connsiteX1606" fmla="*/ 775107 w 906898"/>
              <a:gd name="connsiteY1606" fmla="*/ 542626 h 906898"/>
              <a:gd name="connsiteX1607" fmla="*/ 787432 w 906898"/>
              <a:gd name="connsiteY1607" fmla="*/ 534417 h 906898"/>
              <a:gd name="connsiteX1608" fmla="*/ 789487 w 906898"/>
              <a:gd name="connsiteY1608" fmla="*/ 532364 h 906898"/>
              <a:gd name="connsiteX1609" fmla="*/ 781394 w 906898"/>
              <a:gd name="connsiteY1609" fmla="*/ 527857 h 906898"/>
              <a:gd name="connsiteX1610" fmla="*/ 785233 w 906898"/>
              <a:gd name="connsiteY1610" fmla="*/ 530173 h 906898"/>
              <a:gd name="connsiteX1611" fmla="*/ 783185 w 906898"/>
              <a:gd name="connsiteY1611" fmla="*/ 536348 h 906898"/>
              <a:gd name="connsiteX1612" fmla="*/ 774996 w 906898"/>
              <a:gd name="connsiteY1612" fmla="*/ 540465 h 906898"/>
              <a:gd name="connsiteX1613" fmla="*/ 772949 w 906898"/>
              <a:gd name="connsiteY1613" fmla="*/ 540465 h 906898"/>
              <a:gd name="connsiteX1614" fmla="*/ 772949 w 906898"/>
              <a:gd name="connsiteY1614" fmla="*/ 544582 h 906898"/>
              <a:gd name="connsiteX1615" fmla="*/ 764759 w 906898"/>
              <a:gd name="connsiteY1615" fmla="*/ 546640 h 906898"/>
              <a:gd name="connsiteX1616" fmla="*/ 760665 w 906898"/>
              <a:gd name="connsiteY1616" fmla="*/ 544582 h 906898"/>
              <a:gd name="connsiteX1617" fmla="*/ 762712 w 906898"/>
              <a:gd name="connsiteY1617" fmla="*/ 534290 h 906898"/>
              <a:gd name="connsiteX1618" fmla="*/ 779091 w 906898"/>
              <a:gd name="connsiteY1618" fmla="*/ 530173 h 906898"/>
              <a:gd name="connsiteX1619" fmla="*/ 781394 w 906898"/>
              <a:gd name="connsiteY1619" fmla="*/ 527857 h 906898"/>
              <a:gd name="connsiteX1620" fmla="*/ 92257 w 906898"/>
              <a:gd name="connsiteY1620" fmla="*/ 526181 h 906898"/>
              <a:gd name="connsiteX1621" fmla="*/ 92257 w 906898"/>
              <a:gd name="connsiteY1621" fmla="*/ 528214 h 906898"/>
              <a:gd name="connsiteX1622" fmla="*/ 85997 w 906898"/>
              <a:gd name="connsiteY1622" fmla="*/ 534315 h 906898"/>
              <a:gd name="connsiteX1623" fmla="*/ 79736 w 906898"/>
              <a:gd name="connsiteY1623" fmla="*/ 534315 h 906898"/>
              <a:gd name="connsiteX1624" fmla="*/ 85997 w 906898"/>
              <a:gd name="connsiteY1624" fmla="*/ 532281 h 906898"/>
              <a:gd name="connsiteX1625" fmla="*/ 92257 w 906898"/>
              <a:gd name="connsiteY1625" fmla="*/ 526181 h 906898"/>
              <a:gd name="connsiteX1626" fmla="*/ 865576 w 906898"/>
              <a:gd name="connsiteY1626" fmla="*/ 517756 h 906898"/>
              <a:gd name="connsiteX1627" fmla="*/ 867568 w 906898"/>
              <a:gd name="connsiteY1627" fmla="*/ 526167 h 906898"/>
              <a:gd name="connsiteX1628" fmla="*/ 865576 w 906898"/>
              <a:gd name="connsiteY1628" fmla="*/ 530372 h 906898"/>
              <a:gd name="connsiteX1629" fmla="*/ 865576 w 906898"/>
              <a:gd name="connsiteY1629" fmla="*/ 517756 h 906898"/>
              <a:gd name="connsiteX1630" fmla="*/ 100725 w 906898"/>
              <a:gd name="connsiteY1630" fmla="*/ 515310 h 906898"/>
              <a:gd name="connsiteX1631" fmla="*/ 102568 w 906898"/>
              <a:gd name="connsiteY1631" fmla="*/ 515823 h 906898"/>
              <a:gd name="connsiteX1632" fmla="*/ 104636 w 906898"/>
              <a:gd name="connsiteY1632" fmla="*/ 517874 h 906898"/>
              <a:gd name="connsiteX1633" fmla="*/ 104636 w 906898"/>
              <a:gd name="connsiteY1633" fmla="*/ 526076 h 906898"/>
              <a:gd name="connsiteX1634" fmla="*/ 100499 w 906898"/>
              <a:gd name="connsiteY1634" fmla="*/ 530177 h 906898"/>
              <a:gd name="connsiteX1635" fmla="*/ 102568 w 906898"/>
              <a:gd name="connsiteY1635" fmla="*/ 538379 h 906898"/>
              <a:gd name="connsiteX1636" fmla="*/ 96362 w 906898"/>
              <a:gd name="connsiteY1636" fmla="*/ 544531 h 906898"/>
              <a:gd name="connsiteX1637" fmla="*/ 90156 w 906898"/>
              <a:gd name="connsiteY1637" fmla="*/ 542481 h 906898"/>
              <a:gd name="connsiteX1638" fmla="*/ 83950 w 906898"/>
              <a:gd name="connsiteY1638" fmla="*/ 548632 h 906898"/>
              <a:gd name="connsiteX1639" fmla="*/ 77744 w 906898"/>
              <a:gd name="connsiteY1639" fmla="*/ 544531 h 906898"/>
              <a:gd name="connsiteX1640" fmla="*/ 79813 w 906898"/>
              <a:gd name="connsiteY1640" fmla="*/ 538379 h 906898"/>
              <a:gd name="connsiteX1641" fmla="*/ 90156 w 906898"/>
              <a:gd name="connsiteY1641" fmla="*/ 534278 h 906898"/>
              <a:gd name="connsiteX1642" fmla="*/ 96362 w 906898"/>
              <a:gd name="connsiteY1642" fmla="*/ 519924 h 906898"/>
              <a:gd name="connsiteX1643" fmla="*/ 100725 w 906898"/>
              <a:gd name="connsiteY1643" fmla="*/ 515310 h 906898"/>
              <a:gd name="connsiteX1644" fmla="*/ 116920 w 906898"/>
              <a:gd name="connsiteY1644" fmla="*/ 513773 h 906898"/>
              <a:gd name="connsiteX1645" fmla="*/ 120904 w 906898"/>
              <a:gd name="connsiteY1645" fmla="*/ 522006 h 906898"/>
              <a:gd name="connsiteX1646" fmla="*/ 120904 w 906898"/>
              <a:gd name="connsiteY1646" fmla="*/ 524065 h 906898"/>
              <a:gd name="connsiteX1647" fmla="*/ 116920 w 906898"/>
              <a:gd name="connsiteY1647" fmla="*/ 513773 h 906898"/>
              <a:gd name="connsiteX1648" fmla="*/ 843197 w 906898"/>
              <a:gd name="connsiteY1648" fmla="*/ 511094 h 906898"/>
              <a:gd name="connsiteX1649" fmla="*/ 838721 w 906898"/>
              <a:gd name="connsiteY1649" fmla="*/ 520014 h 906898"/>
              <a:gd name="connsiteX1650" fmla="*/ 828392 w 906898"/>
              <a:gd name="connsiteY1650" fmla="*/ 522072 h 906898"/>
              <a:gd name="connsiteX1651" fmla="*/ 828392 w 906898"/>
              <a:gd name="connsiteY1651" fmla="*/ 520014 h 906898"/>
              <a:gd name="connsiteX1652" fmla="*/ 834590 w 906898"/>
              <a:gd name="connsiteY1652" fmla="*/ 517956 h 906898"/>
              <a:gd name="connsiteX1653" fmla="*/ 844918 w 906898"/>
              <a:gd name="connsiteY1653" fmla="*/ 507664 h 906898"/>
              <a:gd name="connsiteX1654" fmla="*/ 844918 w 906898"/>
              <a:gd name="connsiteY1654" fmla="*/ 509722 h 906898"/>
              <a:gd name="connsiteX1655" fmla="*/ 843197 w 906898"/>
              <a:gd name="connsiteY1655" fmla="*/ 511094 h 906898"/>
              <a:gd name="connsiteX1656" fmla="*/ 844918 w 906898"/>
              <a:gd name="connsiteY1656" fmla="*/ 501488 h 906898"/>
              <a:gd name="connsiteX1657" fmla="*/ 846984 w 906898"/>
              <a:gd name="connsiteY1657" fmla="*/ 503547 h 906898"/>
              <a:gd name="connsiteX1658" fmla="*/ 844918 w 906898"/>
              <a:gd name="connsiteY1658" fmla="*/ 507664 h 906898"/>
              <a:gd name="connsiteX1659" fmla="*/ 108620 w 906898"/>
              <a:gd name="connsiteY1659" fmla="*/ 501488 h 906898"/>
              <a:gd name="connsiteX1660" fmla="*/ 112737 w 906898"/>
              <a:gd name="connsiteY1660" fmla="*/ 507636 h 906898"/>
              <a:gd name="connsiteX1661" fmla="*/ 110679 w 906898"/>
              <a:gd name="connsiteY1661" fmla="*/ 513784 h 906898"/>
              <a:gd name="connsiteX1662" fmla="*/ 116854 w 906898"/>
              <a:gd name="connsiteY1662" fmla="*/ 526079 h 906898"/>
              <a:gd name="connsiteX1663" fmla="*/ 116854 w 906898"/>
              <a:gd name="connsiteY1663" fmla="*/ 532227 h 906898"/>
              <a:gd name="connsiteX1664" fmla="*/ 118912 w 906898"/>
              <a:gd name="connsiteY1664" fmla="*/ 542473 h 906898"/>
              <a:gd name="connsiteX1665" fmla="*/ 114796 w 906898"/>
              <a:gd name="connsiteY1665" fmla="*/ 532227 h 906898"/>
              <a:gd name="connsiteX1666" fmla="*/ 112737 w 906898"/>
              <a:gd name="connsiteY1666" fmla="*/ 530178 h 906898"/>
              <a:gd name="connsiteX1667" fmla="*/ 114796 w 906898"/>
              <a:gd name="connsiteY1667" fmla="*/ 538375 h 906898"/>
              <a:gd name="connsiteX1668" fmla="*/ 110679 w 906898"/>
              <a:gd name="connsiteY1668" fmla="*/ 548621 h 906898"/>
              <a:gd name="connsiteX1669" fmla="*/ 98328 w 906898"/>
              <a:gd name="connsiteY1669" fmla="*/ 552719 h 906898"/>
              <a:gd name="connsiteX1670" fmla="*/ 98328 w 906898"/>
              <a:gd name="connsiteY1670" fmla="*/ 556818 h 906898"/>
              <a:gd name="connsiteX1671" fmla="*/ 92153 w 906898"/>
              <a:gd name="connsiteY1671" fmla="*/ 560916 h 906898"/>
              <a:gd name="connsiteX1672" fmla="*/ 81861 w 906898"/>
              <a:gd name="connsiteY1672" fmla="*/ 556818 h 906898"/>
              <a:gd name="connsiteX1673" fmla="*/ 73628 w 906898"/>
              <a:gd name="connsiteY1673" fmla="*/ 558867 h 906898"/>
              <a:gd name="connsiteX1674" fmla="*/ 67453 w 906898"/>
              <a:gd name="connsiteY1674" fmla="*/ 554769 h 906898"/>
              <a:gd name="connsiteX1675" fmla="*/ 73628 w 906898"/>
              <a:gd name="connsiteY1675" fmla="*/ 548621 h 906898"/>
              <a:gd name="connsiteX1676" fmla="*/ 81861 w 906898"/>
              <a:gd name="connsiteY1676" fmla="*/ 550670 h 906898"/>
              <a:gd name="connsiteX1677" fmla="*/ 90095 w 906898"/>
              <a:gd name="connsiteY1677" fmla="*/ 546572 h 906898"/>
              <a:gd name="connsiteX1678" fmla="*/ 104504 w 906898"/>
              <a:gd name="connsiteY1678" fmla="*/ 540424 h 906898"/>
              <a:gd name="connsiteX1679" fmla="*/ 104504 w 906898"/>
              <a:gd name="connsiteY1679" fmla="*/ 530178 h 906898"/>
              <a:gd name="connsiteX1680" fmla="*/ 106562 w 906898"/>
              <a:gd name="connsiteY1680" fmla="*/ 519931 h 906898"/>
              <a:gd name="connsiteX1681" fmla="*/ 102445 w 906898"/>
              <a:gd name="connsiteY1681" fmla="*/ 511735 h 906898"/>
              <a:gd name="connsiteX1682" fmla="*/ 108620 w 906898"/>
              <a:gd name="connsiteY1682" fmla="*/ 501488 h 906898"/>
              <a:gd name="connsiteX1683" fmla="*/ 816085 w 906898"/>
              <a:gd name="connsiteY1683" fmla="*/ 497689 h 906898"/>
              <a:gd name="connsiteX1684" fmla="*/ 820187 w 906898"/>
              <a:gd name="connsiteY1684" fmla="*/ 499238 h 906898"/>
              <a:gd name="connsiteX1685" fmla="*/ 826341 w 906898"/>
              <a:gd name="connsiteY1685" fmla="*/ 507501 h 906898"/>
              <a:gd name="connsiteX1686" fmla="*/ 824290 w 906898"/>
              <a:gd name="connsiteY1686" fmla="*/ 521962 h 906898"/>
              <a:gd name="connsiteX1687" fmla="*/ 795572 w 906898"/>
              <a:gd name="connsiteY1687" fmla="*/ 532291 h 906898"/>
              <a:gd name="connsiteX1688" fmla="*/ 781213 w 906898"/>
              <a:gd name="connsiteY1688" fmla="*/ 524028 h 906898"/>
              <a:gd name="connsiteX1689" fmla="*/ 770957 w 906898"/>
              <a:gd name="connsiteY1689" fmla="*/ 501304 h 906898"/>
              <a:gd name="connsiteX1690" fmla="*/ 775059 w 906898"/>
              <a:gd name="connsiteY1690" fmla="*/ 501304 h 906898"/>
              <a:gd name="connsiteX1691" fmla="*/ 781213 w 906898"/>
              <a:gd name="connsiteY1691" fmla="*/ 513699 h 906898"/>
              <a:gd name="connsiteX1692" fmla="*/ 805828 w 906898"/>
              <a:gd name="connsiteY1692" fmla="*/ 524028 h 906898"/>
              <a:gd name="connsiteX1693" fmla="*/ 818136 w 906898"/>
              <a:gd name="connsiteY1693" fmla="*/ 517830 h 906898"/>
              <a:gd name="connsiteX1694" fmla="*/ 816085 w 906898"/>
              <a:gd name="connsiteY1694" fmla="*/ 509567 h 906898"/>
              <a:gd name="connsiteX1695" fmla="*/ 811982 w 906898"/>
              <a:gd name="connsiteY1695" fmla="*/ 517830 h 906898"/>
              <a:gd name="connsiteX1696" fmla="*/ 805828 w 906898"/>
              <a:gd name="connsiteY1696" fmla="*/ 517830 h 906898"/>
              <a:gd name="connsiteX1697" fmla="*/ 801726 w 906898"/>
              <a:gd name="connsiteY1697" fmla="*/ 511633 h 906898"/>
              <a:gd name="connsiteX1698" fmla="*/ 801726 w 906898"/>
              <a:gd name="connsiteY1698" fmla="*/ 505436 h 906898"/>
              <a:gd name="connsiteX1699" fmla="*/ 809931 w 906898"/>
              <a:gd name="connsiteY1699" fmla="*/ 503370 h 906898"/>
              <a:gd name="connsiteX1700" fmla="*/ 811982 w 906898"/>
              <a:gd name="connsiteY1700" fmla="*/ 499238 h 906898"/>
              <a:gd name="connsiteX1701" fmla="*/ 816085 w 906898"/>
              <a:gd name="connsiteY1701" fmla="*/ 497689 h 906898"/>
              <a:gd name="connsiteX1702" fmla="*/ 108620 w 906898"/>
              <a:gd name="connsiteY1702" fmla="*/ 497173 h 906898"/>
              <a:gd name="connsiteX1703" fmla="*/ 114845 w 906898"/>
              <a:gd name="connsiteY1703" fmla="*/ 507465 h 906898"/>
              <a:gd name="connsiteX1704" fmla="*/ 108620 w 906898"/>
              <a:gd name="connsiteY1704" fmla="*/ 499231 h 906898"/>
              <a:gd name="connsiteX1705" fmla="*/ 108620 w 906898"/>
              <a:gd name="connsiteY1705" fmla="*/ 497173 h 906898"/>
              <a:gd name="connsiteX1706" fmla="*/ 855174 w 906898"/>
              <a:gd name="connsiteY1706" fmla="*/ 495181 h 906898"/>
              <a:gd name="connsiteX1707" fmla="*/ 855174 w 906898"/>
              <a:gd name="connsiteY1707" fmla="*/ 501378 h 906898"/>
              <a:gd name="connsiteX1708" fmla="*/ 853126 w 906898"/>
              <a:gd name="connsiteY1708" fmla="*/ 503444 h 906898"/>
              <a:gd name="connsiteX1709" fmla="*/ 859268 w 906898"/>
              <a:gd name="connsiteY1709" fmla="*/ 509641 h 906898"/>
              <a:gd name="connsiteX1710" fmla="*/ 857221 w 906898"/>
              <a:gd name="connsiteY1710" fmla="*/ 513773 h 906898"/>
              <a:gd name="connsiteX1711" fmla="*/ 853126 w 906898"/>
              <a:gd name="connsiteY1711" fmla="*/ 515838 h 906898"/>
              <a:gd name="connsiteX1712" fmla="*/ 855174 w 906898"/>
              <a:gd name="connsiteY1712" fmla="*/ 524101 h 906898"/>
              <a:gd name="connsiteX1713" fmla="*/ 849032 w 906898"/>
              <a:gd name="connsiteY1713" fmla="*/ 526167 h 906898"/>
              <a:gd name="connsiteX1714" fmla="*/ 842890 w 906898"/>
              <a:gd name="connsiteY1714" fmla="*/ 526167 h 906898"/>
              <a:gd name="connsiteX1715" fmla="*/ 840842 w 906898"/>
              <a:gd name="connsiteY1715" fmla="*/ 532364 h 906898"/>
              <a:gd name="connsiteX1716" fmla="*/ 834700 w 906898"/>
              <a:gd name="connsiteY1716" fmla="*/ 530299 h 906898"/>
              <a:gd name="connsiteX1717" fmla="*/ 832653 w 906898"/>
              <a:gd name="connsiteY1717" fmla="*/ 528233 h 906898"/>
              <a:gd name="connsiteX1718" fmla="*/ 824464 w 906898"/>
              <a:gd name="connsiteY1718" fmla="*/ 532364 h 906898"/>
              <a:gd name="connsiteX1719" fmla="*/ 822416 w 906898"/>
              <a:gd name="connsiteY1719" fmla="*/ 530299 h 906898"/>
              <a:gd name="connsiteX1720" fmla="*/ 826511 w 906898"/>
              <a:gd name="connsiteY1720" fmla="*/ 524101 h 906898"/>
              <a:gd name="connsiteX1721" fmla="*/ 842890 w 906898"/>
              <a:gd name="connsiteY1721" fmla="*/ 519970 h 906898"/>
              <a:gd name="connsiteX1722" fmla="*/ 849032 w 906898"/>
              <a:gd name="connsiteY1722" fmla="*/ 513773 h 906898"/>
              <a:gd name="connsiteX1723" fmla="*/ 849032 w 906898"/>
              <a:gd name="connsiteY1723" fmla="*/ 499312 h 906898"/>
              <a:gd name="connsiteX1724" fmla="*/ 855174 w 906898"/>
              <a:gd name="connsiteY1724" fmla="*/ 495181 h 906898"/>
              <a:gd name="connsiteX1725" fmla="*/ 857262 w 906898"/>
              <a:gd name="connsiteY1725" fmla="*/ 486881 h 906898"/>
              <a:gd name="connsiteX1726" fmla="*/ 861385 w 906898"/>
              <a:gd name="connsiteY1726" fmla="*/ 491012 h 906898"/>
              <a:gd name="connsiteX1727" fmla="*/ 861385 w 906898"/>
              <a:gd name="connsiteY1727" fmla="*/ 499275 h 906898"/>
              <a:gd name="connsiteX1728" fmla="*/ 861385 w 906898"/>
              <a:gd name="connsiteY1728" fmla="*/ 501341 h 906898"/>
              <a:gd name="connsiteX1729" fmla="*/ 867568 w 906898"/>
              <a:gd name="connsiteY1729" fmla="*/ 509604 h 906898"/>
              <a:gd name="connsiteX1730" fmla="*/ 865507 w 906898"/>
              <a:gd name="connsiteY1730" fmla="*/ 515801 h 906898"/>
              <a:gd name="connsiteX1731" fmla="*/ 861385 w 906898"/>
              <a:gd name="connsiteY1731" fmla="*/ 517867 h 906898"/>
              <a:gd name="connsiteX1732" fmla="*/ 861385 w 906898"/>
              <a:gd name="connsiteY1732" fmla="*/ 530262 h 906898"/>
              <a:gd name="connsiteX1733" fmla="*/ 853140 w 906898"/>
              <a:gd name="connsiteY1733" fmla="*/ 532327 h 906898"/>
              <a:gd name="connsiteX1734" fmla="*/ 849018 w 906898"/>
              <a:gd name="connsiteY1734" fmla="*/ 532327 h 906898"/>
              <a:gd name="connsiteX1735" fmla="*/ 844895 w 906898"/>
              <a:gd name="connsiteY1735" fmla="*/ 538525 h 906898"/>
              <a:gd name="connsiteX1736" fmla="*/ 832528 w 906898"/>
              <a:gd name="connsiteY1736" fmla="*/ 540590 h 906898"/>
              <a:gd name="connsiteX1737" fmla="*/ 820162 w 906898"/>
              <a:gd name="connsiteY1737" fmla="*/ 538525 h 906898"/>
              <a:gd name="connsiteX1738" fmla="*/ 818100 w 906898"/>
              <a:gd name="connsiteY1738" fmla="*/ 532327 h 906898"/>
              <a:gd name="connsiteX1739" fmla="*/ 824284 w 906898"/>
              <a:gd name="connsiteY1739" fmla="*/ 534393 h 906898"/>
              <a:gd name="connsiteX1740" fmla="*/ 832528 w 906898"/>
              <a:gd name="connsiteY1740" fmla="*/ 532327 h 906898"/>
              <a:gd name="connsiteX1741" fmla="*/ 842834 w 906898"/>
              <a:gd name="connsiteY1741" fmla="*/ 534393 h 906898"/>
              <a:gd name="connsiteX1742" fmla="*/ 846957 w 906898"/>
              <a:gd name="connsiteY1742" fmla="*/ 530262 h 906898"/>
              <a:gd name="connsiteX1743" fmla="*/ 857262 w 906898"/>
              <a:gd name="connsiteY1743" fmla="*/ 526130 h 906898"/>
              <a:gd name="connsiteX1744" fmla="*/ 857262 w 906898"/>
              <a:gd name="connsiteY1744" fmla="*/ 517867 h 906898"/>
              <a:gd name="connsiteX1745" fmla="*/ 861385 w 906898"/>
              <a:gd name="connsiteY1745" fmla="*/ 511670 h 906898"/>
              <a:gd name="connsiteX1746" fmla="*/ 857262 w 906898"/>
              <a:gd name="connsiteY1746" fmla="*/ 503407 h 906898"/>
              <a:gd name="connsiteX1747" fmla="*/ 857262 w 906898"/>
              <a:gd name="connsiteY1747" fmla="*/ 493078 h 906898"/>
              <a:gd name="connsiteX1748" fmla="*/ 857262 w 906898"/>
              <a:gd name="connsiteY1748" fmla="*/ 486881 h 906898"/>
              <a:gd name="connsiteX1749" fmla="*/ 28360 w 906898"/>
              <a:gd name="connsiteY1749" fmla="*/ 486193 h 906898"/>
              <a:gd name="connsiteX1750" fmla="*/ 30435 w 906898"/>
              <a:gd name="connsiteY1750" fmla="*/ 486975 h 906898"/>
              <a:gd name="connsiteX1751" fmla="*/ 40810 w 906898"/>
              <a:gd name="connsiteY1751" fmla="*/ 486975 h 906898"/>
              <a:gd name="connsiteX1752" fmla="*/ 42885 w 906898"/>
              <a:gd name="connsiteY1752" fmla="*/ 495323 h 906898"/>
              <a:gd name="connsiteX1753" fmla="*/ 36660 w 906898"/>
              <a:gd name="connsiteY1753" fmla="*/ 499496 h 906898"/>
              <a:gd name="connsiteX1754" fmla="*/ 30435 w 906898"/>
              <a:gd name="connsiteY1754" fmla="*/ 495323 h 906898"/>
              <a:gd name="connsiteX1755" fmla="*/ 26285 w 906898"/>
              <a:gd name="connsiteY1755" fmla="*/ 486975 h 906898"/>
              <a:gd name="connsiteX1756" fmla="*/ 28360 w 906898"/>
              <a:gd name="connsiteY1756" fmla="*/ 486193 h 906898"/>
              <a:gd name="connsiteX1757" fmla="*/ 861260 w 906898"/>
              <a:gd name="connsiteY1757" fmla="*/ 484889 h 906898"/>
              <a:gd name="connsiteX1758" fmla="*/ 867435 w 906898"/>
              <a:gd name="connsiteY1758" fmla="*/ 491078 h 906898"/>
              <a:gd name="connsiteX1759" fmla="*/ 865377 w 906898"/>
              <a:gd name="connsiteY1759" fmla="*/ 499330 h 906898"/>
              <a:gd name="connsiteX1760" fmla="*/ 871552 w 906898"/>
              <a:gd name="connsiteY1760" fmla="*/ 507583 h 906898"/>
              <a:gd name="connsiteX1761" fmla="*/ 869494 w 906898"/>
              <a:gd name="connsiteY1761" fmla="*/ 513773 h 906898"/>
              <a:gd name="connsiteX1762" fmla="*/ 863319 w 906898"/>
              <a:gd name="connsiteY1762" fmla="*/ 499330 h 906898"/>
              <a:gd name="connsiteX1763" fmla="*/ 861260 w 906898"/>
              <a:gd name="connsiteY1763" fmla="*/ 484889 h 906898"/>
              <a:gd name="connsiteX1764" fmla="*/ 46869 w 906898"/>
              <a:gd name="connsiteY1764" fmla="*/ 484889 h 906898"/>
              <a:gd name="connsiteX1765" fmla="*/ 55102 w 906898"/>
              <a:gd name="connsiteY1765" fmla="*/ 491094 h 906898"/>
              <a:gd name="connsiteX1766" fmla="*/ 53044 w 906898"/>
              <a:gd name="connsiteY1766" fmla="*/ 497300 h 906898"/>
              <a:gd name="connsiteX1767" fmla="*/ 57161 w 906898"/>
              <a:gd name="connsiteY1767" fmla="*/ 501437 h 906898"/>
              <a:gd name="connsiteX1768" fmla="*/ 55102 w 906898"/>
              <a:gd name="connsiteY1768" fmla="*/ 509712 h 906898"/>
              <a:gd name="connsiteX1769" fmla="*/ 46869 w 906898"/>
              <a:gd name="connsiteY1769" fmla="*/ 509712 h 906898"/>
              <a:gd name="connsiteX1770" fmla="*/ 42752 w 906898"/>
              <a:gd name="connsiteY1770" fmla="*/ 505575 h 906898"/>
              <a:gd name="connsiteX1771" fmla="*/ 36577 w 906898"/>
              <a:gd name="connsiteY1771" fmla="*/ 509712 h 906898"/>
              <a:gd name="connsiteX1772" fmla="*/ 30402 w 906898"/>
              <a:gd name="connsiteY1772" fmla="*/ 507643 h 906898"/>
              <a:gd name="connsiteX1773" fmla="*/ 28343 w 906898"/>
              <a:gd name="connsiteY1773" fmla="*/ 499369 h 906898"/>
              <a:gd name="connsiteX1774" fmla="*/ 38635 w 906898"/>
              <a:gd name="connsiteY1774" fmla="*/ 501437 h 906898"/>
              <a:gd name="connsiteX1775" fmla="*/ 44810 w 906898"/>
              <a:gd name="connsiteY1775" fmla="*/ 495232 h 906898"/>
              <a:gd name="connsiteX1776" fmla="*/ 46869 w 906898"/>
              <a:gd name="connsiteY1776" fmla="*/ 484889 h 906898"/>
              <a:gd name="connsiteX1777" fmla="*/ 77855 w 906898"/>
              <a:gd name="connsiteY1777" fmla="*/ 466297 h 906898"/>
              <a:gd name="connsiteX1778" fmla="*/ 81965 w 906898"/>
              <a:gd name="connsiteY1778" fmla="*/ 468362 h 906898"/>
              <a:gd name="connsiteX1779" fmla="*/ 98407 w 906898"/>
              <a:gd name="connsiteY1779" fmla="*/ 480757 h 906898"/>
              <a:gd name="connsiteX1780" fmla="*/ 104573 w 906898"/>
              <a:gd name="connsiteY1780" fmla="*/ 505546 h 906898"/>
              <a:gd name="connsiteX1781" fmla="*/ 84021 w 906898"/>
              <a:gd name="connsiteY1781" fmla="*/ 520007 h 906898"/>
              <a:gd name="connsiteX1782" fmla="*/ 67579 w 906898"/>
              <a:gd name="connsiteY1782" fmla="*/ 513809 h 906898"/>
              <a:gd name="connsiteX1783" fmla="*/ 65524 w 906898"/>
              <a:gd name="connsiteY1783" fmla="*/ 507612 h 906898"/>
              <a:gd name="connsiteX1784" fmla="*/ 67579 w 906898"/>
              <a:gd name="connsiteY1784" fmla="*/ 503480 h 906898"/>
              <a:gd name="connsiteX1785" fmla="*/ 73745 w 906898"/>
              <a:gd name="connsiteY1785" fmla="*/ 503480 h 906898"/>
              <a:gd name="connsiteX1786" fmla="*/ 73745 w 906898"/>
              <a:gd name="connsiteY1786" fmla="*/ 497283 h 906898"/>
              <a:gd name="connsiteX1787" fmla="*/ 81965 w 906898"/>
              <a:gd name="connsiteY1787" fmla="*/ 495217 h 906898"/>
              <a:gd name="connsiteX1788" fmla="*/ 84021 w 906898"/>
              <a:gd name="connsiteY1788" fmla="*/ 503480 h 906898"/>
              <a:gd name="connsiteX1789" fmla="*/ 77855 w 906898"/>
              <a:gd name="connsiteY1789" fmla="*/ 507612 h 906898"/>
              <a:gd name="connsiteX1790" fmla="*/ 88131 w 906898"/>
              <a:gd name="connsiteY1790" fmla="*/ 509678 h 906898"/>
              <a:gd name="connsiteX1791" fmla="*/ 98407 w 906898"/>
              <a:gd name="connsiteY1791" fmla="*/ 495217 h 906898"/>
              <a:gd name="connsiteX1792" fmla="*/ 84021 w 906898"/>
              <a:gd name="connsiteY1792" fmla="*/ 476626 h 906898"/>
              <a:gd name="connsiteX1793" fmla="*/ 63469 w 906898"/>
              <a:gd name="connsiteY1793" fmla="*/ 470428 h 906898"/>
              <a:gd name="connsiteX1794" fmla="*/ 65524 w 906898"/>
              <a:gd name="connsiteY1794" fmla="*/ 468362 h 906898"/>
              <a:gd name="connsiteX1795" fmla="*/ 77855 w 906898"/>
              <a:gd name="connsiteY1795" fmla="*/ 466297 h 906898"/>
              <a:gd name="connsiteX1796" fmla="*/ 808020 w 906898"/>
              <a:gd name="connsiteY1796" fmla="*/ 464305 h 906898"/>
              <a:gd name="connsiteX1797" fmla="*/ 810072 w 906898"/>
              <a:gd name="connsiteY1797" fmla="*/ 466363 h 906898"/>
              <a:gd name="connsiteX1798" fmla="*/ 808020 w 906898"/>
              <a:gd name="connsiteY1798" fmla="*/ 472538 h 906898"/>
              <a:gd name="connsiteX1799" fmla="*/ 805967 w 906898"/>
              <a:gd name="connsiteY1799" fmla="*/ 474597 h 906898"/>
              <a:gd name="connsiteX1800" fmla="*/ 808020 w 906898"/>
              <a:gd name="connsiteY1800" fmla="*/ 480772 h 906898"/>
              <a:gd name="connsiteX1801" fmla="*/ 803915 w 906898"/>
              <a:gd name="connsiteY1801" fmla="*/ 484889 h 906898"/>
              <a:gd name="connsiteX1802" fmla="*/ 799810 w 906898"/>
              <a:gd name="connsiteY1802" fmla="*/ 480772 h 906898"/>
              <a:gd name="connsiteX1803" fmla="*/ 793653 w 906898"/>
              <a:gd name="connsiteY1803" fmla="*/ 484889 h 906898"/>
              <a:gd name="connsiteX1804" fmla="*/ 789548 w 906898"/>
              <a:gd name="connsiteY1804" fmla="*/ 482830 h 906898"/>
              <a:gd name="connsiteX1805" fmla="*/ 791601 w 906898"/>
              <a:gd name="connsiteY1805" fmla="*/ 476655 h 906898"/>
              <a:gd name="connsiteX1806" fmla="*/ 801863 w 906898"/>
              <a:gd name="connsiteY1806" fmla="*/ 470480 h 906898"/>
              <a:gd name="connsiteX1807" fmla="*/ 801863 w 906898"/>
              <a:gd name="connsiteY1807" fmla="*/ 466363 h 906898"/>
              <a:gd name="connsiteX1808" fmla="*/ 808020 w 906898"/>
              <a:gd name="connsiteY1808" fmla="*/ 464305 h 906898"/>
              <a:gd name="connsiteX1809" fmla="*/ 787225 w 906898"/>
              <a:gd name="connsiteY1809" fmla="*/ 462313 h 906898"/>
              <a:gd name="connsiteX1810" fmla="*/ 799841 w 906898"/>
              <a:gd name="connsiteY1810" fmla="*/ 466407 h 906898"/>
              <a:gd name="connsiteX1811" fmla="*/ 799841 w 906898"/>
              <a:gd name="connsiteY1811" fmla="*/ 470502 h 906898"/>
              <a:gd name="connsiteX1812" fmla="*/ 791430 w 906898"/>
              <a:gd name="connsiteY1812" fmla="*/ 474597 h 906898"/>
              <a:gd name="connsiteX1813" fmla="*/ 789327 w 906898"/>
              <a:gd name="connsiteY1813" fmla="*/ 474597 h 906898"/>
              <a:gd name="connsiteX1814" fmla="*/ 787225 w 906898"/>
              <a:gd name="connsiteY1814" fmla="*/ 462313 h 906898"/>
              <a:gd name="connsiteX1815" fmla="*/ 811938 w 906898"/>
              <a:gd name="connsiteY1815" fmla="*/ 460321 h 906898"/>
              <a:gd name="connsiteX1816" fmla="*/ 818101 w 906898"/>
              <a:gd name="connsiteY1816" fmla="*/ 466483 h 906898"/>
              <a:gd name="connsiteX1817" fmla="*/ 816046 w 906898"/>
              <a:gd name="connsiteY1817" fmla="*/ 476755 h 906898"/>
              <a:gd name="connsiteX1818" fmla="*/ 816046 w 906898"/>
              <a:gd name="connsiteY1818" fmla="*/ 482917 h 906898"/>
              <a:gd name="connsiteX1819" fmla="*/ 809883 w 906898"/>
              <a:gd name="connsiteY1819" fmla="*/ 491134 h 906898"/>
              <a:gd name="connsiteX1820" fmla="*/ 803721 w 906898"/>
              <a:gd name="connsiteY1820" fmla="*/ 493189 h 906898"/>
              <a:gd name="connsiteX1821" fmla="*/ 799612 w 906898"/>
              <a:gd name="connsiteY1821" fmla="*/ 489080 h 906898"/>
              <a:gd name="connsiteX1822" fmla="*/ 797558 w 906898"/>
              <a:gd name="connsiteY1822" fmla="*/ 491134 h 906898"/>
              <a:gd name="connsiteX1823" fmla="*/ 789341 w 906898"/>
              <a:gd name="connsiteY1823" fmla="*/ 493189 h 906898"/>
              <a:gd name="connsiteX1824" fmla="*/ 785233 w 906898"/>
              <a:gd name="connsiteY1824" fmla="*/ 487026 h 906898"/>
              <a:gd name="connsiteX1825" fmla="*/ 785233 w 906898"/>
              <a:gd name="connsiteY1825" fmla="*/ 484972 h 906898"/>
              <a:gd name="connsiteX1826" fmla="*/ 797558 w 906898"/>
              <a:gd name="connsiteY1826" fmla="*/ 484972 h 906898"/>
              <a:gd name="connsiteX1827" fmla="*/ 807829 w 906898"/>
              <a:gd name="connsiteY1827" fmla="*/ 484972 h 906898"/>
              <a:gd name="connsiteX1828" fmla="*/ 809883 w 906898"/>
              <a:gd name="connsiteY1828" fmla="*/ 474700 h 906898"/>
              <a:gd name="connsiteX1829" fmla="*/ 811938 w 906898"/>
              <a:gd name="connsiteY1829" fmla="*/ 464429 h 906898"/>
              <a:gd name="connsiteX1830" fmla="*/ 811938 w 906898"/>
              <a:gd name="connsiteY1830" fmla="*/ 460321 h 906898"/>
              <a:gd name="connsiteX1831" fmla="*/ 96419 w 906898"/>
              <a:gd name="connsiteY1831" fmla="*/ 456005 h 906898"/>
              <a:gd name="connsiteX1832" fmla="*/ 102644 w 906898"/>
              <a:gd name="connsiteY1832" fmla="*/ 466334 h 906898"/>
              <a:gd name="connsiteX1833" fmla="*/ 98494 w 906898"/>
              <a:gd name="connsiteY1833" fmla="*/ 474597 h 906898"/>
              <a:gd name="connsiteX1834" fmla="*/ 94344 w 906898"/>
              <a:gd name="connsiteY1834" fmla="*/ 474597 h 906898"/>
              <a:gd name="connsiteX1835" fmla="*/ 96419 w 906898"/>
              <a:gd name="connsiteY1835" fmla="*/ 470465 h 906898"/>
              <a:gd name="connsiteX1836" fmla="*/ 98494 w 906898"/>
              <a:gd name="connsiteY1836" fmla="*/ 462202 h 906898"/>
              <a:gd name="connsiteX1837" fmla="*/ 96419 w 906898"/>
              <a:gd name="connsiteY1837" fmla="*/ 456005 h 906898"/>
              <a:gd name="connsiteX1838" fmla="*/ 775088 w 906898"/>
              <a:gd name="connsiteY1838" fmla="*/ 452021 h 906898"/>
              <a:gd name="connsiteX1839" fmla="*/ 783351 w 906898"/>
              <a:gd name="connsiteY1839" fmla="*/ 458213 h 906898"/>
              <a:gd name="connsiteX1840" fmla="*/ 785417 w 906898"/>
              <a:gd name="connsiteY1840" fmla="*/ 482983 h 906898"/>
              <a:gd name="connsiteX1841" fmla="*/ 781285 w 906898"/>
              <a:gd name="connsiteY1841" fmla="*/ 485048 h 906898"/>
              <a:gd name="connsiteX1842" fmla="*/ 779220 w 906898"/>
              <a:gd name="connsiteY1842" fmla="*/ 485048 h 906898"/>
              <a:gd name="connsiteX1843" fmla="*/ 777154 w 906898"/>
              <a:gd name="connsiteY1843" fmla="*/ 495368 h 906898"/>
              <a:gd name="connsiteX1844" fmla="*/ 773022 w 906898"/>
              <a:gd name="connsiteY1844" fmla="*/ 499497 h 906898"/>
              <a:gd name="connsiteX1845" fmla="*/ 770957 w 906898"/>
              <a:gd name="connsiteY1845" fmla="*/ 499497 h 906898"/>
              <a:gd name="connsiteX1846" fmla="*/ 773022 w 906898"/>
              <a:gd name="connsiteY1846" fmla="*/ 485048 h 906898"/>
              <a:gd name="connsiteX1847" fmla="*/ 775088 w 906898"/>
              <a:gd name="connsiteY1847" fmla="*/ 470598 h 906898"/>
              <a:gd name="connsiteX1848" fmla="*/ 781285 w 906898"/>
              <a:gd name="connsiteY1848" fmla="*/ 476791 h 906898"/>
              <a:gd name="connsiteX1849" fmla="*/ 783351 w 906898"/>
              <a:gd name="connsiteY1849" fmla="*/ 468534 h 906898"/>
              <a:gd name="connsiteX1850" fmla="*/ 777154 w 906898"/>
              <a:gd name="connsiteY1850" fmla="*/ 456149 h 906898"/>
              <a:gd name="connsiteX1851" fmla="*/ 775088 w 906898"/>
              <a:gd name="connsiteY1851" fmla="*/ 456149 h 906898"/>
              <a:gd name="connsiteX1852" fmla="*/ 775088 w 906898"/>
              <a:gd name="connsiteY1852" fmla="*/ 468534 h 906898"/>
              <a:gd name="connsiteX1853" fmla="*/ 773022 w 906898"/>
              <a:gd name="connsiteY1853" fmla="*/ 458213 h 906898"/>
              <a:gd name="connsiteX1854" fmla="*/ 775088 w 906898"/>
              <a:gd name="connsiteY1854" fmla="*/ 452021 h 906898"/>
              <a:gd name="connsiteX1855" fmla="*/ 32703 w 906898"/>
              <a:gd name="connsiteY1855" fmla="*/ 452021 h 906898"/>
              <a:gd name="connsiteX1856" fmla="*/ 42979 w 906898"/>
              <a:gd name="connsiteY1856" fmla="*/ 456129 h 906898"/>
              <a:gd name="connsiteX1857" fmla="*/ 45035 w 906898"/>
              <a:gd name="connsiteY1857" fmla="*/ 458184 h 906898"/>
              <a:gd name="connsiteX1858" fmla="*/ 55311 w 906898"/>
              <a:gd name="connsiteY1858" fmla="*/ 458184 h 906898"/>
              <a:gd name="connsiteX1859" fmla="*/ 61477 w 906898"/>
              <a:gd name="connsiteY1859" fmla="*/ 470509 h 906898"/>
              <a:gd name="connsiteX1860" fmla="*/ 55311 w 906898"/>
              <a:gd name="connsiteY1860" fmla="*/ 476672 h 906898"/>
              <a:gd name="connsiteX1861" fmla="*/ 47090 w 906898"/>
              <a:gd name="connsiteY1861" fmla="*/ 476672 h 906898"/>
              <a:gd name="connsiteX1862" fmla="*/ 45035 w 906898"/>
              <a:gd name="connsiteY1862" fmla="*/ 480780 h 906898"/>
              <a:gd name="connsiteX1863" fmla="*/ 34759 w 906898"/>
              <a:gd name="connsiteY1863" fmla="*/ 484889 h 906898"/>
              <a:gd name="connsiteX1864" fmla="*/ 22427 w 906898"/>
              <a:gd name="connsiteY1864" fmla="*/ 478726 h 906898"/>
              <a:gd name="connsiteX1865" fmla="*/ 24482 w 906898"/>
              <a:gd name="connsiteY1865" fmla="*/ 470509 h 906898"/>
              <a:gd name="connsiteX1866" fmla="*/ 18317 w 906898"/>
              <a:gd name="connsiteY1866" fmla="*/ 462292 h 906898"/>
              <a:gd name="connsiteX1867" fmla="*/ 20372 w 906898"/>
              <a:gd name="connsiteY1867" fmla="*/ 460238 h 906898"/>
              <a:gd name="connsiteX1868" fmla="*/ 32703 w 906898"/>
              <a:gd name="connsiteY1868" fmla="*/ 452021 h 906898"/>
              <a:gd name="connsiteX1869" fmla="*/ 102423 w 906898"/>
              <a:gd name="connsiteY1869" fmla="*/ 448037 h 906898"/>
              <a:gd name="connsiteX1870" fmla="*/ 108565 w 906898"/>
              <a:gd name="connsiteY1870" fmla="*/ 452132 h 906898"/>
              <a:gd name="connsiteX1871" fmla="*/ 116754 w 906898"/>
              <a:gd name="connsiteY1871" fmla="*/ 456226 h 906898"/>
              <a:gd name="connsiteX1872" fmla="*/ 116754 w 906898"/>
              <a:gd name="connsiteY1872" fmla="*/ 460321 h 906898"/>
              <a:gd name="connsiteX1873" fmla="*/ 120849 w 906898"/>
              <a:gd name="connsiteY1873" fmla="*/ 464416 h 906898"/>
              <a:gd name="connsiteX1874" fmla="*/ 120849 w 906898"/>
              <a:gd name="connsiteY1874" fmla="*/ 470558 h 906898"/>
              <a:gd name="connsiteX1875" fmla="*/ 114707 w 906898"/>
              <a:gd name="connsiteY1875" fmla="*/ 472605 h 906898"/>
              <a:gd name="connsiteX1876" fmla="*/ 116754 w 906898"/>
              <a:gd name="connsiteY1876" fmla="*/ 478747 h 906898"/>
              <a:gd name="connsiteX1877" fmla="*/ 110612 w 906898"/>
              <a:gd name="connsiteY1877" fmla="*/ 478747 h 906898"/>
              <a:gd name="connsiteX1878" fmla="*/ 108565 w 906898"/>
              <a:gd name="connsiteY1878" fmla="*/ 478747 h 906898"/>
              <a:gd name="connsiteX1879" fmla="*/ 108565 w 906898"/>
              <a:gd name="connsiteY1879" fmla="*/ 482841 h 906898"/>
              <a:gd name="connsiteX1880" fmla="*/ 104470 w 906898"/>
              <a:gd name="connsiteY1880" fmla="*/ 482841 h 906898"/>
              <a:gd name="connsiteX1881" fmla="*/ 98328 w 906898"/>
              <a:gd name="connsiteY1881" fmla="*/ 476699 h 906898"/>
              <a:gd name="connsiteX1882" fmla="*/ 104470 w 906898"/>
              <a:gd name="connsiteY1882" fmla="*/ 466463 h 906898"/>
              <a:gd name="connsiteX1883" fmla="*/ 98328 w 906898"/>
              <a:gd name="connsiteY1883" fmla="*/ 454179 h 906898"/>
              <a:gd name="connsiteX1884" fmla="*/ 102423 w 906898"/>
              <a:gd name="connsiteY1884" fmla="*/ 448037 h 906898"/>
              <a:gd name="connsiteX1885" fmla="*/ 127212 w 906898"/>
              <a:gd name="connsiteY1885" fmla="*/ 443721 h 906898"/>
              <a:gd name="connsiteX1886" fmla="*/ 129259 w 906898"/>
              <a:gd name="connsiteY1886" fmla="*/ 443721 h 906898"/>
              <a:gd name="connsiteX1887" fmla="*/ 133354 w 906898"/>
              <a:gd name="connsiteY1887" fmla="*/ 447894 h 906898"/>
              <a:gd name="connsiteX1888" fmla="*/ 135401 w 906898"/>
              <a:gd name="connsiteY1888" fmla="*/ 454155 h 906898"/>
              <a:gd name="connsiteX1889" fmla="*/ 139496 w 906898"/>
              <a:gd name="connsiteY1889" fmla="*/ 458329 h 906898"/>
              <a:gd name="connsiteX1890" fmla="*/ 131307 w 906898"/>
              <a:gd name="connsiteY1890" fmla="*/ 454155 h 906898"/>
              <a:gd name="connsiteX1891" fmla="*/ 127212 w 906898"/>
              <a:gd name="connsiteY1891" fmla="*/ 443721 h 906898"/>
              <a:gd name="connsiteX1892" fmla="*/ 828627 w 906898"/>
              <a:gd name="connsiteY1892" fmla="*/ 441729 h 906898"/>
              <a:gd name="connsiteX1893" fmla="*/ 851183 w 906898"/>
              <a:gd name="connsiteY1893" fmla="*/ 454079 h 906898"/>
              <a:gd name="connsiteX1894" fmla="*/ 855284 w 906898"/>
              <a:gd name="connsiteY1894" fmla="*/ 474663 h 906898"/>
              <a:gd name="connsiteX1895" fmla="*/ 849133 w 906898"/>
              <a:gd name="connsiteY1895" fmla="*/ 495247 h 906898"/>
              <a:gd name="connsiteX1896" fmla="*/ 826576 w 906898"/>
              <a:gd name="connsiteY1896" fmla="*/ 499364 h 906898"/>
              <a:gd name="connsiteX1897" fmla="*/ 820424 w 906898"/>
              <a:gd name="connsiteY1897" fmla="*/ 491130 h 906898"/>
              <a:gd name="connsiteX1898" fmla="*/ 822475 w 906898"/>
              <a:gd name="connsiteY1898" fmla="*/ 484955 h 906898"/>
              <a:gd name="connsiteX1899" fmla="*/ 828627 w 906898"/>
              <a:gd name="connsiteY1899" fmla="*/ 484955 h 906898"/>
              <a:gd name="connsiteX1900" fmla="*/ 828627 w 906898"/>
              <a:gd name="connsiteY1900" fmla="*/ 476721 h 906898"/>
              <a:gd name="connsiteX1901" fmla="*/ 836829 w 906898"/>
              <a:gd name="connsiteY1901" fmla="*/ 474663 h 906898"/>
              <a:gd name="connsiteX1902" fmla="*/ 838880 w 906898"/>
              <a:gd name="connsiteY1902" fmla="*/ 487013 h 906898"/>
              <a:gd name="connsiteX1903" fmla="*/ 836829 w 906898"/>
              <a:gd name="connsiteY1903" fmla="*/ 489072 h 906898"/>
              <a:gd name="connsiteX1904" fmla="*/ 842981 w 906898"/>
              <a:gd name="connsiteY1904" fmla="*/ 489072 h 906898"/>
              <a:gd name="connsiteX1905" fmla="*/ 851183 w 906898"/>
              <a:gd name="connsiteY1905" fmla="*/ 472605 h 906898"/>
              <a:gd name="connsiteX1906" fmla="*/ 832728 w 906898"/>
              <a:gd name="connsiteY1906" fmla="*/ 445846 h 906898"/>
              <a:gd name="connsiteX1907" fmla="*/ 828627 w 906898"/>
              <a:gd name="connsiteY1907" fmla="*/ 443787 h 906898"/>
              <a:gd name="connsiteX1908" fmla="*/ 828627 w 906898"/>
              <a:gd name="connsiteY1908" fmla="*/ 441729 h 906898"/>
              <a:gd name="connsiteX1909" fmla="*/ 15565 w 906898"/>
              <a:gd name="connsiteY1909" fmla="*/ 440653 h 906898"/>
              <a:gd name="connsiteX1910" fmla="*/ 14683 w 906898"/>
              <a:gd name="connsiteY1910" fmla="*/ 449402 h 906898"/>
              <a:gd name="connsiteX1911" fmla="*/ 16304 w 906898"/>
              <a:gd name="connsiteY1911" fmla="*/ 443052 h 906898"/>
              <a:gd name="connsiteX1912" fmla="*/ 32545 w 906898"/>
              <a:gd name="connsiteY1912" fmla="*/ 439737 h 906898"/>
              <a:gd name="connsiteX1913" fmla="*/ 38806 w 906898"/>
              <a:gd name="connsiteY1913" fmla="*/ 441784 h 906898"/>
              <a:gd name="connsiteX1914" fmla="*/ 38806 w 906898"/>
              <a:gd name="connsiteY1914" fmla="*/ 447926 h 906898"/>
              <a:gd name="connsiteX1915" fmla="*/ 26285 w 906898"/>
              <a:gd name="connsiteY1915" fmla="*/ 452021 h 906898"/>
              <a:gd name="connsiteX1916" fmla="*/ 28372 w 906898"/>
              <a:gd name="connsiteY1916" fmla="*/ 443831 h 906898"/>
              <a:gd name="connsiteX1917" fmla="*/ 32545 w 906898"/>
              <a:gd name="connsiteY1917" fmla="*/ 439737 h 906898"/>
              <a:gd name="connsiteX1918" fmla="*/ 112936 w 906898"/>
              <a:gd name="connsiteY1918" fmla="*/ 435421 h 906898"/>
              <a:gd name="connsiteX1919" fmla="*/ 118912 w 906898"/>
              <a:gd name="connsiteY1919" fmla="*/ 437524 h 906898"/>
              <a:gd name="connsiteX1920" fmla="*/ 118912 w 906898"/>
              <a:gd name="connsiteY1920" fmla="*/ 441729 h 906898"/>
              <a:gd name="connsiteX1921" fmla="*/ 116920 w 906898"/>
              <a:gd name="connsiteY1921" fmla="*/ 437524 h 906898"/>
              <a:gd name="connsiteX1922" fmla="*/ 112936 w 906898"/>
              <a:gd name="connsiteY1922" fmla="*/ 435421 h 906898"/>
              <a:gd name="connsiteX1923" fmla="*/ 106739 w 906898"/>
              <a:gd name="connsiteY1923" fmla="*/ 435421 h 906898"/>
              <a:gd name="connsiteX1924" fmla="*/ 119023 w 906898"/>
              <a:gd name="connsiteY1924" fmla="*/ 445713 h 906898"/>
              <a:gd name="connsiteX1925" fmla="*/ 127212 w 906898"/>
              <a:gd name="connsiteY1925" fmla="*/ 445713 h 906898"/>
              <a:gd name="connsiteX1926" fmla="*/ 133354 w 906898"/>
              <a:gd name="connsiteY1926" fmla="*/ 458063 h 906898"/>
              <a:gd name="connsiteX1927" fmla="*/ 139496 w 906898"/>
              <a:gd name="connsiteY1927" fmla="*/ 464238 h 906898"/>
              <a:gd name="connsiteX1928" fmla="*/ 137449 w 906898"/>
              <a:gd name="connsiteY1928" fmla="*/ 474530 h 906898"/>
              <a:gd name="connsiteX1929" fmla="*/ 129260 w 906898"/>
              <a:gd name="connsiteY1929" fmla="*/ 476589 h 906898"/>
              <a:gd name="connsiteX1930" fmla="*/ 129260 w 906898"/>
              <a:gd name="connsiteY1930" fmla="*/ 480706 h 906898"/>
              <a:gd name="connsiteX1931" fmla="*/ 129260 w 906898"/>
              <a:gd name="connsiteY1931" fmla="*/ 484822 h 906898"/>
              <a:gd name="connsiteX1932" fmla="*/ 119023 w 906898"/>
              <a:gd name="connsiteY1932" fmla="*/ 486881 h 906898"/>
              <a:gd name="connsiteX1933" fmla="*/ 116976 w 906898"/>
              <a:gd name="connsiteY1933" fmla="*/ 493056 h 906898"/>
              <a:gd name="connsiteX1934" fmla="*/ 108786 w 906898"/>
              <a:gd name="connsiteY1934" fmla="*/ 493056 h 906898"/>
              <a:gd name="connsiteX1935" fmla="*/ 104692 w 906898"/>
              <a:gd name="connsiteY1935" fmla="*/ 486881 h 906898"/>
              <a:gd name="connsiteX1936" fmla="*/ 110834 w 906898"/>
              <a:gd name="connsiteY1936" fmla="*/ 482764 h 906898"/>
              <a:gd name="connsiteX1937" fmla="*/ 114928 w 906898"/>
              <a:gd name="connsiteY1937" fmla="*/ 482764 h 906898"/>
              <a:gd name="connsiteX1938" fmla="*/ 119023 w 906898"/>
              <a:gd name="connsiteY1938" fmla="*/ 478647 h 906898"/>
              <a:gd name="connsiteX1939" fmla="*/ 119023 w 906898"/>
              <a:gd name="connsiteY1939" fmla="*/ 474530 h 906898"/>
              <a:gd name="connsiteX1940" fmla="*/ 125165 w 906898"/>
              <a:gd name="connsiteY1940" fmla="*/ 468355 h 906898"/>
              <a:gd name="connsiteX1941" fmla="*/ 121070 w 906898"/>
              <a:gd name="connsiteY1941" fmla="*/ 458063 h 906898"/>
              <a:gd name="connsiteX1942" fmla="*/ 114928 w 906898"/>
              <a:gd name="connsiteY1942" fmla="*/ 449830 h 906898"/>
              <a:gd name="connsiteX1943" fmla="*/ 104692 w 906898"/>
              <a:gd name="connsiteY1943" fmla="*/ 445713 h 906898"/>
              <a:gd name="connsiteX1944" fmla="*/ 102644 w 906898"/>
              <a:gd name="connsiteY1944" fmla="*/ 443655 h 906898"/>
              <a:gd name="connsiteX1945" fmla="*/ 106739 w 906898"/>
              <a:gd name="connsiteY1945" fmla="*/ 435421 h 906898"/>
              <a:gd name="connsiteX1946" fmla="*/ 851063 w 906898"/>
              <a:gd name="connsiteY1946" fmla="*/ 425129 h 906898"/>
              <a:gd name="connsiteX1947" fmla="*/ 855237 w 906898"/>
              <a:gd name="connsiteY1947" fmla="*/ 425129 h 906898"/>
              <a:gd name="connsiteX1948" fmla="*/ 863584 w 906898"/>
              <a:gd name="connsiteY1948" fmla="*/ 439538 h 906898"/>
              <a:gd name="connsiteX1949" fmla="*/ 857324 w 906898"/>
              <a:gd name="connsiteY1949" fmla="*/ 453946 h 906898"/>
              <a:gd name="connsiteX1950" fmla="*/ 853150 w 906898"/>
              <a:gd name="connsiteY1950" fmla="*/ 453946 h 906898"/>
              <a:gd name="connsiteX1951" fmla="*/ 855237 w 906898"/>
              <a:gd name="connsiteY1951" fmla="*/ 445713 h 906898"/>
              <a:gd name="connsiteX1952" fmla="*/ 853150 w 906898"/>
              <a:gd name="connsiteY1952" fmla="*/ 429246 h 906898"/>
              <a:gd name="connsiteX1953" fmla="*/ 851063 w 906898"/>
              <a:gd name="connsiteY1953" fmla="*/ 425129 h 906898"/>
              <a:gd name="connsiteX1954" fmla="*/ 46916 w 906898"/>
              <a:gd name="connsiteY1954" fmla="*/ 425129 h 906898"/>
              <a:gd name="connsiteX1955" fmla="*/ 53106 w 906898"/>
              <a:gd name="connsiteY1955" fmla="*/ 429266 h 906898"/>
              <a:gd name="connsiteX1956" fmla="*/ 53106 w 906898"/>
              <a:gd name="connsiteY1956" fmla="*/ 437541 h 906898"/>
              <a:gd name="connsiteX1957" fmla="*/ 48979 w 906898"/>
              <a:gd name="connsiteY1957" fmla="*/ 439609 h 906898"/>
              <a:gd name="connsiteX1958" fmla="*/ 53106 w 906898"/>
              <a:gd name="connsiteY1958" fmla="*/ 445815 h 906898"/>
              <a:gd name="connsiteX1959" fmla="*/ 44853 w 906898"/>
              <a:gd name="connsiteY1959" fmla="*/ 452021 h 906898"/>
              <a:gd name="connsiteX1960" fmla="*/ 40727 w 906898"/>
              <a:gd name="connsiteY1960" fmla="*/ 452021 h 906898"/>
              <a:gd name="connsiteX1961" fmla="*/ 42790 w 906898"/>
              <a:gd name="connsiteY1961" fmla="*/ 445815 h 906898"/>
              <a:gd name="connsiteX1962" fmla="*/ 38664 w 906898"/>
              <a:gd name="connsiteY1962" fmla="*/ 437541 h 906898"/>
              <a:gd name="connsiteX1963" fmla="*/ 32474 w 906898"/>
              <a:gd name="connsiteY1963" fmla="*/ 435472 h 906898"/>
              <a:gd name="connsiteX1964" fmla="*/ 28348 w 906898"/>
              <a:gd name="connsiteY1964" fmla="*/ 439609 h 906898"/>
              <a:gd name="connsiteX1965" fmla="*/ 28348 w 906898"/>
              <a:gd name="connsiteY1965" fmla="*/ 431335 h 906898"/>
              <a:gd name="connsiteX1966" fmla="*/ 34537 w 906898"/>
              <a:gd name="connsiteY1966" fmla="*/ 427197 h 906898"/>
              <a:gd name="connsiteX1967" fmla="*/ 40727 w 906898"/>
              <a:gd name="connsiteY1967" fmla="*/ 429266 h 906898"/>
              <a:gd name="connsiteX1968" fmla="*/ 46916 w 906898"/>
              <a:gd name="connsiteY1968" fmla="*/ 425129 h 906898"/>
              <a:gd name="connsiteX1969" fmla="*/ 795483 w 906898"/>
              <a:gd name="connsiteY1969" fmla="*/ 419153 h 906898"/>
              <a:gd name="connsiteX1970" fmla="*/ 809911 w 906898"/>
              <a:gd name="connsiteY1970" fmla="*/ 423258 h 906898"/>
              <a:gd name="connsiteX1971" fmla="*/ 811972 w 906898"/>
              <a:gd name="connsiteY1971" fmla="*/ 429415 h 906898"/>
              <a:gd name="connsiteX1972" fmla="*/ 822278 w 906898"/>
              <a:gd name="connsiteY1972" fmla="*/ 431467 h 906898"/>
              <a:gd name="connsiteX1973" fmla="*/ 826400 w 906898"/>
              <a:gd name="connsiteY1973" fmla="*/ 443781 h 906898"/>
              <a:gd name="connsiteX1974" fmla="*/ 820217 w 906898"/>
              <a:gd name="connsiteY1974" fmla="*/ 449938 h 906898"/>
              <a:gd name="connsiteX1975" fmla="*/ 811972 w 906898"/>
              <a:gd name="connsiteY1975" fmla="*/ 451991 h 906898"/>
              <a:gd name="connsiteX1976" fmla="*/ 811972 w 906898"/>
              <a:gd name="connsiteY1976" fmla="*/ 458148 h 906898"/>
              <a:gd name="connsiteX1977" fmla="*/ 801666 w 906898"/>
              <a:gd name="connsiteY1977" fmla="*/ 464305 h 906898"/>
              <a:gd name="connsiteX1978" fmla="*/ 783116 w 906898"/>
              <a:gd name="connsiteY1978" fmla="*/ 451991 h 906898"/>
              <a:gd name="connsiteX1979" fmla="*/ 778994 w 906898"/>
              <a:gd name="connsiteY1979" fmla="*/ 447886 h 906898"/>
              <a:gd name="connsiteX1980" fmla="*/ 778994 w 906898"/>
              <a:gd name="connsiteY1980" fmla="*/ 433519 h 906898"/>
              <a:gd name="connsiteX1981" fmla="*/ 795483 w 906898"/>
              <a:gd name="connsiteY1981" fmla="*/ 419153 h 906898"/>
              <a:gd name="connsiteX1982" fmla="*/ 772285 w 906898"/>
              <a:gd name="connsiteY1982" fmla="*/ 418342 h 906898"/>
              <a:gd name="connsiteX1983" fmla="*/ 772949 w 906898"/>
              <a:gd name="connsiteY1983" fmla="*/ 421145 h 906898"/>
              <a:gd name="connsiteX1984" fmla="*/ 772202 w 906898"/>
              <a:gd name="connsiteY1984" fmla="*/ 418780 h 906898"/>
              <a:gd name="connsiteX1985" fmla="*/ 772949 w 906898"/>
              <a:gd name="connsiteY1985" fmla="*/ 414837 h 906898"/>
              <a:gd name="connsiteX1986" fmla="*/ 772285 w 906898"/>
              <a:gd name="connsiteY1986" fmla="*/ 418342 h 906898"/>
              <a:gd name="connsiteX1987" fmla="*/ 772202 w 906898"/>
              <a:gd name="connsiteY1987" fmla="*/ 417991 h 906898"/>
              <a:gd name="connsiteX1988" fmla="*/ 772949 w 906898"/>
              <a:gd name="connsiteY1988" fmla="*/ 414837 h 906898"/>
              <a:gd name="connsiteX1989" fmla="*/ 72721 w 906898"/>
              <a:gd name="connsiteY1989" fmla="*/ 414644 h 906898"/>
              <a:gd name="connsiteX1990" fmla="*/ 81921 w 906898"/>
              <a:gd name="connsiteY1990" fmla="*/ 414901 h 906898"/>
              <a:gd name="connsiteX1991" fmla="*/ 90098 w 906898"/>
              <a:gd name="connsiteY1991" fmla="*/ 419013 h 906898"/>
              <a:gd name="connsiteX1992" fmla="*/ 100320 w 906898"/>
              <a:gd name="connsiteY1992" fmla="*/ 439571 h 906898"/>
              <a:gd name="connsiteX1993" fmla="*/ 79876 w 906898"/>
              <a:gd name="connsiteY1993" fmla="*/ 464241 h 906898"/>
              <a:gd name="connsiteX1994" fmla="*/ 63521 w 906898"/>
              <a:gd name="connsiteY1994" fmla="*/ 466297 h 906898"/>
              <a:gd name="connsiteX1995" fmla="*/ 61477 w 906898"/>
              <a:gd name="connsiteY1995" fmla="*/ 464241 h 906898"/>
              <a:gd name="connsiteX1996" fmla="*/ 61477 w 906898"/>
              <a:gd name="connsiteY1996" fmla="*/ 462185 h 906898"/>
              <a:gd name="connsiteX1997" fmla="*/ 92143 w 906898"/>
              <a:gd name="connsiteY1997" fmla="*/ 443683 h 906898"/>
              <a:gd name="connsiteX1998" fmla="*/ 92143 w 906898"/>
              <a:gd name="connsiteY1998" fmla="*/ 429292 h 906898"/>
              <a:gd name="connsiteX1999" fmla="*/ 83965 w 906898"/>
              <a:gd name="connsiteY1999" fmla="*/ 423124 h 906898"/>
              <a:gd name="connsiteX2000" fmla="*/ 79876 w 906898"/>
              <a:gd name="connsiteY2000" fmla="*/ 425180 h 906898"/>
              <a:gd name="connsiteX2001" fmla="*/ 81921 w 906898"/>
              <a:gd name="connsiteY2001" fmla="*/ 427236 h 906898"/>
              <a:gd name="connsiteX2002" fmla="*/ 81921 w 906898"/>
              <a:gd name="connsiteY2002" fmla="*/ 433403 h 906898"/>
              <a:gd name="connsiteX2003" fmla="*/ 75788 w 906898"/>
              <a:gd name="connsiteY2003" fmla="*/ 437515 h 906898"/>
              <a:gd name="connsiteX2004" fmla="*/ 69654 w 906898"/>
              <a:gd name="connsiteY2004" fmla="*/ 433403 h 906898"/>
              <a:gd name="connsiteX2005" fmla="*/ 69654 w 906898"/>
              <a:gd name="connsiteY2005" fmla="*/ 429292 h 906898"/>
              <a:gd name="connsiteX2006" fmla="*/ 63521 w 906898"/>
              <a:gd name="connsiteY2006" fmla="*/ 427236 h 906898"/>
              <a:gd name="connsiteX2007" fmla="*/ 63521 w 906898"/>
              <a:gd name="connsiteY2007" fmla="*/ 419013 h 906898"/>
              <a:gd name="connsiteX2008" fmla="*/ 72721 w 906898"/>
              <a:gd name="connsiteY2008" fmla="*/ 414644 h 906898"/>
              <a:gd name="connsiteX2009" fmla="*/ 857387 w 906898"/>
              <a:gd name="connsiteY2009" fmla="*/ 410853 h 906898"/>
              <a:gd name="connsiteX2010" fmla="*/ 865304 w 906898"/>
              <a:gd name="connsiteY2010" fmla="*/ 416815 h 906898"/>
              <a:gd name="connsiteX2011" fmla="*/ 865576 w 906898"/>
              <a:gd name="connsiteY2011" fmla="*/ 417223 h 906898"/>
              <a:gd name="connsiteX2012" fmla="*/ 865576 w 906898"/>
              <a:gd name="connsiteY2012" fmla="*/ 425244 h 906898"/>
              <a:gd name="connsiteX2013" fmla="*/ 871718 w 906898"/>
              <a:gd name="connsiteY2013" fmla="*/ 427300 h 906898"/>
              <a:gd name="connsiteX2014" fmla="*/ 877860 w 906898"/>
              <a:gd name="connsiteY2014" fmla="*/ 439635 h 906898"/>
              <a:gd name="connsiteX2015" fmla="*/ 873765 w 906898"/>
              <a:gd name="connsiteY2015" fmla="*/ 447858 h 906898"/>
              <a:gd name="connsiteX2016" fmla="*/ 867623 w 906898"/>
              <a:gd name="connsiteY2016" fmla="*/ 449914 h 906898"/>
              <a:gd name="connsiteX2017" fmla="*/ 869671 w 906898"/>
              <a:gd name="connsiteY2017" fmla="*/ 456082 h 906898"/>
              <a:gd name="connsiteX2018" fmla="*/ 866428 w 906898"/>
              <a:gd name="connsiteY2018" fmla="*/ 462595 h 906898"/>
              <a:gd name="connsiteX2019" fmla="*/ 863592 w 906898"/>
              <a:gd name="connsiteY2019" fmla="*/ 463807 h 906898"/>
              <a:gd name="connsiteX2020" fmla="*/ 857387 w 906898"/>
              <a:gd name="connsiteY2020" fmla="*/ 462249 h 906898"/>
              <a:gd name="connsiteX2021" fmla="*/ 857387 w 906898"/>
              <a:gd name="connsiteY2021" fmla="*/ 456082 h 906898"/>
              <a:gd name="connsiteX2022" fmla="*/ 865576 w 906898"/>
              <a:gd name="connsiteY2022" fmla="*/ 439635 h 906898"/>
              <a:gd name="connsiteX2023" fmla="*/ 853292 w 906898"/>
              <a:gd name="connsiteY2023" fmla="*/ 421132 h 906898"/>
              <a:gd name="connsiteX2024" fmla="*/ 857387 w 906898"/>
              <a:gd name="connsiteY2024" fmla="*/ 410853 h 906898"/>
              <a:gd name="connsiteX2025" fmla="*/ 792418 w 906898"/>
              <a:gd name="connsiteY2025" fmla="*/ 408399 h 906898"/>
              <a:gd name="connsiteX2026" fmla="*/ 795477 w 906898"/>
              <a:gd name="connsiteY2026" fmla="*/ 410948 h 906898"/>
              <a:gd name="connsiteX2027" fmla="*/ 795477 w 906898"/>
              <a:gd name="connsiteY2027" fmla="*/ 415027 h 906898"/>
              <a:gd name="connsiteX2028" fmla="*/ 783241 w 906898"/>
              <a:gd name="connsiteY2028" fmla="*/ 421145 h 906898"/>
              <a:gd name="connsiteX2029" fmla="*/ 789359 w 906898"/>
              <a:gd name="connsiteY2029" fmla="*/ 408909 h 906898"/>
              <a:gd name="connsiteX2030" fmla="*/ 792418 w 906898"/>
              <a:gd name="connsiteY2030" fmla="*/ 408399 h 906898"/>
              <a:gd name="connsiteX2031" fmla="*/ 881376 w 906898"/>
              <a:gd name="connsiteY2031" fmla="*/ 405264 h 906898"/>
              <a:gd name="connsiteX2032" fmla="*/ 884002 w 906898"/>
              <a:gd name="connsiteY2032" fmla="*/ 408750 h 906898"/>
              <a:gd name="connsiteX2033" fmla="*/ 888152 w 906898"/>
              <a:gd name="connsiteY2033" fmla="*/ 414948 h 906898"/>
              <a:gd name="connsiteX2034" fmla="*/ 888152 w 906898"/>
              <a:gd name="connsiteY2034" fmla="*/ 421145 h 906898"/>
              <a:gd name="connsiteX2035" fmla="*/ 886077 w 906898"/>
              <a:gd name="connsiteY2035" fmla="*/ 419079 h 906898"/>
              <a:gd name="connsiteX2036" fmla="*/ 881927 w 906898"/>
              <a:gd name="connsiteY2036" fmla="*/ 408750 h 906898"/>
              <a:gd name="connsiteX2037" fmla="*/ 879852 w 906898"/>
              <a:gd name="connsiteY2037" fmla="*/ 406684 h 906898"/>
              <a:gd name="connsiteX2038" fmla="*/ 881376 w 906898"/>
              <a:gd name="connsiteY2038" fmla="*/ 405264 h 906898"/>
              <a:gd name="connsiteX2039" fmla="*/ 872009 w 906898"/>
              <a:gd name="connsiteY2039" fmla="*/ 402693 h 906898"/>
              <a:gd name="connsiteX2040" fmla="*/ 873876 w 906898"/>
              <a:gd name="connsiteY2040" fmla="*/ 404545 h 906898"/>
              <a:gd name="connsiteX2041" fmla="*/ 872060 w 906898"/>
              <a:gd name="connsiteY2041" fmla="*/ 403259 h 906898"/>
              <a:gd name="connsiteX2042" fmla="*/ 77800 w 906898"/>
              <a:gd name="connsiteY2042" fmla="*/ 397848 h 906898"/>
              <a:gd name="connsiteX2043" fmla="*/ 79847 w 906898"/>
              <a:gd name="connsiteY2043" fmla="*/ 398610 h 906898"/>
              <a:gd name="connsiteX2044" fmla="*/ 85989 w 906898"/>
              <a:gd name="connsiteY2044" fmla="*/ 406744 h 906898"/>
              <a:gd name="connsiteX2045" fmla="*/ 85989 w 906898"/>
              <a:gd name="connsiteY2045" fmla="*/ 412845 h 906898"/>
              <a:gd name="connsiteX2046" fmla="*/ 83942 w 906898"/>
              <a:gd name="connsiteY2046" fmla="*/ 412845 h 906898"/>
              <a:gd name="connsiteX2047" fmla="*/ 83942 w 906898"/>
              <a:gd name="connsiteY2047" fmla="*/ 408778 h 906898"/>
              <a:gd name="connsiteX2048" fmla="*/ 75752 w 906898"/>
              <a:gd name="connsiteY2048" fmla="*/ 398610 h 906898"/>
              <a:gd name="connsiteX2049" fmla="*/ 77800 w 906898"/>
              <a:gd name="connsiteY2049" fmla="*/ 397848 h 906898"/>
              <a:gd name="connsiteX2050" fmla="*/ 799789 w 906898"/>
              <a:gd name="connsiteY2050" fmla="*/ 396577 h 906898"/>
              <a:gd name="connsiteX2051" fmla="*/ 803927 w 906898"/>
              <a:gd name="connsiteY2051" fmla="*/ 400694 h 906898"/>
              <a:gd name="connsiteX2052" fmla="*/ 803927 w 906898"/>
              <a:gd name="connsiteY2052" fmla="*/ 406869 h 906898"/>
              <a:gd name="connsiteX2053" fmla="*/ 810133 w 906898"/>
              <a:gd name="connsiteY2053" fmla="*/ 410986 h 906898"/>
              <a:gd name="connsiteX2054" fmla="*/ 805995 w 906898"/>
              <a:gd name="connsiteY2054" fmla="*/ 417161 h 906898"/>
              <a:gd name="connsiteX2055" fmla="*/ 799789 w 906898"/>
              <a:gd name="connsiteY2055" fmla="*/ 415102 h 906898"/>
              <a:gd name="connsiteX2056" fmla="*/ 793584 w 906898"/>
              <a:gd name="connsiteY2056" fmla="*/ 406869 h 906898"/>
              <a:gd name="connsiteX2057" fmla="*/ 785309 w 906898"/>
              <a:gd name="connsiteY2057" fmla="*/ 406869 h 906898"/>
              <a:gd name="connsiteX2058" fmla="*/ 785309 w 906898"/>
              <a:gd name="connsiteY2058" fmla="*/ 400694 h 906898"/>
              <a:gd name="connsiteX2059" fmla="*/ 789446 w 906898"/>
              <a:gd name="connsiteY2059" fmla="*/ 398635 h 906898"/>
              <a:gd name="connsiteX2060" fmla="*/ 795652 w 906898"/>
              <a:gd name="connsiteY2060" fmla="*/ 402752 h 906898"/>
              <a:gd name="connsiteX2061" fmla="*/ 799789 w 906898"/>
              <a:gd name="connsiteY2061" fmla="*/ 396577 h 906898"/>
              <a:gd name="connsiteX2062" fmla="*/ 110612 w 906898"/>
              <a:gd name="connsiteY2062" fmla="*/ 396577 h 906898"/>
              <a:gd name="connsiteX2063" fmla="*/ 114818 w 906898"/>
              <a:gd name="connsiteY2063" fmla="*/ 406869 h 906898"/>
              <a:gd name="connsiteX2064" fmla="*/ 110612 w 906898"/>
              <a:gd name="connsiteY2064" fmla="*/ 396577 h 906898"/>
              <a:gd name="connsiteX2065" fmla="*/ 868008 w 906898"/>
              <a:gd name="connsiteY2065" fmla="*/ 395797 h 906898"/>
              <a:gd name="connsiteX2066" fmla="*/ 871801 w 906898"/>
              <a:gd name="connsiteY2066" fmla="*/ 400428 h 906898"/>
              <a:gd name="connsiteX2067" fmla="*/ 872009 w 906898"/>
              <a:gd name="connsiteY2067" fmla="*/ 402693 h 906898"/>
              <a:gd name="connsiteX2068" fmla="*/ 869726 w 906898"/>
              <a:gd name="connsiteY2068" fmla="*/ 400428 h 906898"/>
              <a:gd name="connsiteX2069" fmla="*/ 865576 w 906898"/>
              <a:gd name="connsiteY2069" fmla="*/ 396311 h 906898"/>
              <a:gd name="connsiteX2070" fmla="*/ 868008 w 906898"/>
              <a:gd name="connsiteY2070" fmla="*/ 395797 h 906898"/>
              <a:gd name="connsiteX2071" fmla="*/ 855284 w 906898"/>
              <a:gd name="connsiteY2071" fmla="*/ 392261 h 906898"/>
              <a:gd name="connsiteX2072" fmla="*/ 861260 w 906898"/>
              <a:gd name="connsiteY2072" fmla="*/ 394419 h 906898"/>
              <a:gd name="connsiteX2073" fmla="*/ 855284 w 906898"/>
              <a:gd name="connsiteY2073" fmla="*/ 392261 h 906898"/>
              <a:gd name="connsiteX2074" fmla="*/ 801745 w 906898"/>
              <a:gd name="connsiteY2074" fmla="*/ 388277 h 906898"/>
              <a:gd name="connsiteX2075" fmla="*/ 811967 w 906898"/>
              <a:gd name="connsiteY2075" fmla="*/ 394440 h 906898"/>
              <a:gd name="connsiteX2076" fmla="*/ 809923 w 906898"/>
              <a:gd name="connsiteY2076" fmla="*/ 402657 h 906898"/>
              <a:gd name="connsiteX2077" fmla="*/ 814012 w 906898"/>
              <a:gd name="connsiteY2077" fmla="*/ 404711 h 906898"/>
              <a:gd name="connsiteX2078" fmla="*/ 818101 w 906898"/>
              <a:gd name="connsiteY2078" fmla="*/ 412928 h 906898"/>
              <a:gd name="connsiteX2079" fmla="*/ 814012 w 906898"/>
              <a:gd name="connsiteY2079" fmla="*/ 419091 h 906898"/>
              <a:gd name="connsiteX2080" fmla="*/ 809923 w 906898"/>
              <a:gd name="connsiteY2080" fmla="*/ 421145 h 906898"/>
              <a:gd name="connsiteX2081" fmla="*/ 811967 w 906898"/>
              <a:gd name="connsiteY2081" fmla="*/ 414982 h 906898"/>
              <a:gd name="connsiteX2082" fmla="*/ 809923 w 906898"/>
              <a:gd name="connsiteY2082" fmla="*/ 406765 h 906898"/>
              <a:gd name="connsiteX2083" fmla="*/ 807879 w 906898"/>
              <a:gd name="connsiteY2083" fmla="*/ 400603 h 906898"/>
              <a:gd name="connsiteX2084" fmla="*/ 803790 w 906898"/>
              <a:gd name="connsiteY2084" fmla="*/ 394440 h 906898"/>
              <a:gd name="connsiteX2085" fmla="*/ 795612 w 906898"/>
              <a:gd name="connsiteY2085" fmla="*/ 396494 h 906898"/>
              <a:gd name="connsiteX2086" fmla="*/ 785390 w 906898"/>
              <a:gd name="connsiteY2086" fmla="*/ 396494 h 906898"/>
              <a:gd name="connsiteX2087" fmla="*/ 781301 w 906898"/>
              <a:gd name="connsiteY2087" fmla="*/ 398548 h 906898"/>
              <a:gd name="connsiteX2088" fmla="*/ 781301 w 906898"/>
              <a:gd name="connsiteY2088" fmla="*/ 392386 h 906898"/>
              <a:gd name="connsiteX2089" fmla="*/ 793568 w 906898"/>
              <a:gd name="connsiteY2089" fmla="*/ 390332 h 906898"/>
              <a:gd name="connsiteX2090" fmla="*/ 795612 w 906898"/>
              <a:gd name="connsiteY2090" fmla="*/ 392386 h 906898"/>
              <a:gd name="connsiteX2091" fmla="*/ 801745 w 906898"/>
              <a:gd name="connsiteY2091" fmla="*/ 388277 h 906898"/>
              <a:gd name="connsiteX2092" fmla="*/ 766641 w 906898"/>
              <a:gd name="connsiteY2092" fmla="*/ 386285 h 906898"/>
              <a:gd name="connsiteX2093" fmla="*/ 770772 w 906898"/>
              <a:gd name="connsiteY2093" fmla="*/ 390390 h 906898"/>
              <a:gd name="connsiteX2094" fmla="*/ 772838 w 906898"/>
              <a:gd name="connsiteY2094" fmla="*/ 396547 h 906898"/>
              <a:gd name="connsiteX2095" fmla="*/ 781101 w 906898"/>
              <a:gd name="connsiteY2095" fmla="*/ 402704 h 906898"/>
              <a:gd name="connsiteX2096" fmla="*/ 774904 w 906898"/>
              <a:gd name="connsiteY2096" fmla="*/ 431437 h 906898"/>
              <a:gd name="connsiteX2097" fmla="*/ 772838 w 906898"/>
              <a:gd name="connsiteY2097" fmla="*/ 429385 h 906898"/>
              <a:gd name="connsiteX2098" fmla="*/ 772838 w 906898"/>
              <a:gd name="connsiteY2098" fmla="*/ 425280 h 906898"/>
              <a:gd name="connsiteX2099" fmla="*/ 774904 w 906898"/>
              <a:gd name="connsiteY2099" fmla="*/ 425280 h 906898"/>
              <a:gd name="connsiteX2100" fmla="*/ 776970 w 906898"/>
              <a:gd name="connsiteY2100" fmla="*/ 406809 h 906898"/>
              <a:gd name="connsiteX2101" fmla="*/ 772838 w 906898"/>
              <a:gd name="connsiteY2101" fmla="*/ 410914 h 906898"/>
              <a:gd name="connsiteX2102" fmla="*/ 772838 w 906898"/>
              <a:gd name="connsiteY2102" fmla="*/ 412966 h 906898"/>
              <a:gd name="connsiteX2103" fmla="*/ 770772 w 906898"/>
              <a:gd name="connsiteY2103" fmla="*/ 402704 h 906898"/>
              <a:gd name="connsiteX2104" fmla="*/ 766641 w 906898"/>
              <a:gd name="connsiteY2104" fmla="*/ 388338 h 906898"/>
              <a:gd name="connsiteX2105" fmla="*/ 766641 w 906898"/>
              <a:gd name="connsiteY2105" fmla="*/ 386285 h 906898"/>
              <a:gd name="connsiteX2106" fmla="*/ 75929 w 906898"/>
              <a:gd name="connsiteY2106" fmla="*/ 385514 h 906898"/>
              <a:gd name="connsiteX2107" fmla="*/ 81894 w 906898"/>
              <a:gd name="connsiteY2107" fmla="*/ 386031 h 906898"/>
              <a:gd name="connsiteX2108" fmla="*/ 83969 w 906898"/>
              <a:gd name="connsiteY2108" fmla="*/ 390171 h 906898"/>
              <a:gd name="connsiteX2109" fmla="*/ 86044 w 906898"/>
              <a:gd name="connsiteY2109" fmla="*/ 388101 h 906898"/>
              <a:gd name="connsiteX2110" fmla="*/ 96419 w 906898"/>
              <a:gd name="connsiteY2110" fmla="*/ 392242 h 906898"/>
              <a:gd name="connsiteX2111" fmla="*/ 96419 w 906898"/>
              <a:gd name="connsiteY2111" fmla="*/ 400522 h 906898"/>
              <a:gd name="connsiteX2112" fmla="*/ 94344 w 906898"/>
              <a:gd name="connsiteY2112" fmla="*/ 404662 h 906898"/>
              <a:gd name="connsiteX2113" fmla="*/ 100569 w 906898"/>
              <a:gd name="connsiteY2113" fmla="*/ 408802 h 906898"/>
              <a:gd name="connsiteX2114" fmla="*/ 98494 w 906898"/>
              <a:gd name="connsiteY2114" fmla="*/ 415013 h 906898"/>
              <a:gd name="connsiteX2115" fmla="*/ 94344 w 906898"/>
              <a:gd name="connsiteY2115" fmla="*/ 417083 h 906898"/>
              <a:gd name="connsiteX2116" fmla="*/ 90194 w 906898"/>
              <a:gd name="connsiteY2116" fmla="*/ 415013 h 906898"/>
              <a:gd name="connsiteX2117" fmla="*/ 86044 w 906898"/>
              <a:gd name="connsiteY2117" fmla="*/ 398452 h 906898"/>
              <a:gd name="connsiteX2118" fmla="*/ 73595 w 906898"/>
              <a:gd name="connsiteY2118" fmla="*/ 394312 h 906898"/>
              <a:gd name="connsiteX2119" fmla="*/ 71520 w 906898"/>
              <a:gd name="connsiteY2119" fmla="*/ 388101 h 906898"/>
              <a:gd name="connsiteX2120" fmla="*/ 75929 w 906898"/>
              <a:gd name="connsiteY2120" fmla="*/ 385514 h 906898"/>
              <a:gd name="connsiteX2121" fmla="*/ 828459 w 906898"/>
              <a:gd name="connsiteY2121" fmla="*/ 377985 h 906898"/>
              <a:gd name="connsiteX2122" fmla="*/ 851101 w 906898"/>
              <a:gd name="connsiteY2122" fmla="*/ 390349 h 906898"/>
              <a:gd name="connsiteX2123" fmla="*/ 851101 w 906898"/>
              <a:gd name="connsiteY2123" fmla="*/ 421259 h 906898"/>
              <a:gd name="connsiteX2124" fmla="*/ 830517 w 906898"/>
              <a:gd name="connsiteY2124" fmla="*/ 437745 h 906898"/>
              <a:gd name="connsiteX2125" fmla="*/ 826400 w 906898"/>
              <a:gd name="connsiteY2125" fmla="*/ 433623 h 906898"/>
              <a:gd name="connsiteX2126" fmla="*/ 846984 w 906898"/>
              <a:gd name="connsiteY2126" fmla="*/ 419199 h 906898"/>
              <a:gd name="connsiteX2127" fmla="*/ 844926 w 906898"/>
              <a:gd name="connsiteY2127" fmla="*/ 398592 h 906898"/>
              <a:gd name="connsiteX2128" fmla="*/ 832575 w 906898"/>
              <a:gd name="connsiteY2128" fmla="*/ 390349 h 906898"/>
              <a:gd name="connsiteX2129" fmla="*/ 832575 w 906898"/>
              <a:gd name="connsiteY2129" fmla="*/ 392410 h 906898"/>
              <a:gd name="connsiteX2130" fmla="*/ 836692 w 906898"/>
              <a:gd name="connsiteY2130" fmla="*/ 396531 h 906898"/>
              <a:gd name="connsiteX2131" fmla="*/ 832575 w 906898"/>
              <a:gd name="connsiteY2131" fmla="*/ 402713 h 906898"/>
              <a:gd name="connsiteX2132" fmla="*/ 824342 w 906898"/>
              <a:gd name="connsiteY2132" fmla="*/ 402713 h 906898"/>
              <a:gd name="connsiteX2133" fmla="*/ 822284 w 906898"/>
              <a:gd name="connsiteY2133" fmla="*/ 398592 h 906898"/>
              <a:gd name="connsiteX2134" fmla="*/ 822284 w 906898"/>
              <a:gd name="connsiteY2134" fmla="*/ 394470 h 906898"/>
              <a:gd name="connsiteX2135" fmla="*/ 818167 w 906898"/>
              <a:gd name="connsiteY2135" fmla="*/ 392410 h 906898"/>
              <a:gd name="connsiteX2136" fmla="*/ 816108 w 906898"/>
              <a:gd name="connsiteY2136" fmla="*/ 386228 h 906898"/>
              <a:gd name="connsiteX2137" fmla="*/ 828459 w 906898"/>
              <a:gd name="connsiteY2137" fmla="*/ 377985 h 906898"/>
              <a:gd name="connsiteX2138" fmla="*/ 859268 w 906898"/>
              <a:gd name="connsiteY2138" fmla="*/ 375993 h 906898"/>
              <a:gd name="connsiteX2139" fmla="*/ 861260 w 906898"/>
              <a:gd name="connsiteY2139" fmla="*/ 379977 h 906898"/>
              <a:gd name="connsiteX2140" fmla="*/ 861260 w 906898"/>
              <a:gd name="connsiteY2140" fmla="*/ 381969 h 906898"/>
              <a:gd name="connsiteX2141" fmla="*/ 859268 w 906898"/>
              <a:gd name="connsiteY2141" fmla="*/ 375993 h 906898"/>
              <a:gd name="connsiteX2142" fmla="*/ 71768 w 906898"/>
              <a:gd name="connsiteY2142" fmla="*/ 371677 h 906898"/>
              <a:gd name="connsiteX2143" fmla="*/ 73760 w 906898"/>
              <a:gd name="connsiteY2143" fmla="*/ 371677 h 906898"/>
              <a:gd name="connsiteX2144" fmla="*/ 73760 w 906898"/>
              <a:gd name="connsiteY2144" fmla="*/ 373669 h 906898"/>
              <a:gd name="connsiteX2145" fmla="*/ 71768 w 906898"/>
              <a:gd name="connsiteY2145" fmla="*/ 371677 h 906898"/>
              <a:gd name="connsiteX2146" fmla="*/ 89147 w 906898"/>
              <a:gd name="connsiteY2146" fmla="*/ 370972 h 906898"/>
              <a:gd name="connsiteX2147" fmla="*/ 90181 w 906898"/>
              <a:gd name="connsiteY2147" fmla="*/ 371744 h 906898"/>
              <a:gd name="connsiteX2148" fmla="*/ 94319 w 906898"/>
              <a:gd name="connsiteY2148" fmla="*/ 375860 h 906898"/>
              <a:gd name="connsiteX2149" fmla="*/ 94319 w 906898"/>
              <a:gd name="connsiteY2149" fmla="*/ 377919 h 906898"/>
              <a:gd name="connsiteX2150" fmla="*/ 92250 w 906898"/>
              <a:gd name="connsiteY2150" fmla="*/ 375860 h 906898"/>
              <a:gd name="connsiteX2151" fmla="*/ 94319 w 906898"/>
              <a:gd name="connsiteY2151" fmla="*/ 379977 h 906898"/>
              <a:gd name="connsiteX2152" fmla="*/ 98456 w 906898"/>
              <a:gd name="connsiteY2152" fmla="*/ 377919 h 906898"/>
              <a:gd name="connsiteX2153" fmla="*/ 106730 w 906898"/>
              <a:gd name="connsiteY2153" fmla="*/ 379977 h 906898"/>
              <a:gd name="connsiteX2154" fmla="*/ 112936 w 906898"/>
              <a:gd name="connsiteY2154" fmla="*/ 392328 h 906898"/>
              <a:gd name="connsiteX2155" fmla="*/ 104662 w 906898"/>
              <a:gd name="connsiteY2155" fmla="*/ 379977 h 906898"/>
              <a:gd name="connsiteX2156" fmla="*/ 102593 w 906898"/>
              <a:gd name="connsiteY2156" fmla="*/ 379977 h 906898"/>
              <a:gd name="connsiteX2157" fmla="*/ 108799 w 906898"/>
              <a:gd name="connsiteY2157" fmla="*/ 398503 h 906898"/>
              <a:gd name="connsiteX2158" fmla="*/ 108799 w 906898"/>
              <a:gd name="connsiteY2158" fmla="*/ 400561 h 906898"/>
              <a:gd name="connsiteX2159" fmla="*/ 112936 w 906898"/>
              <a:gd name="connsiteY2159" fmla="*/ 408795 h 906898"/>
              <a:gd name="connsiteX2160" fmla="*/ 108799 w 906898"/>
              <a:gd name="connsiteY2160" fmla="*/ 414970 h 906898"/>
              <a:gd name="connsiteX2161" fmla="*/ 108799 w 906898"/>
              <a:gd name="connsiteY2161" fmla="*/ 419087 h 906898"/>
              <a:gd name="connsiteX2162" fmla="*/ 110867 w 906898"/>
              <a:gd name="connsiteY2162" fmla="*/ 419087 h 906898"/>
              <a:gd name="connsiteX2163" fmla="*/ 110867 w 906898"/>
              <a:gd name="connsiteY2163" fmla="*/ 417028 h 906898"/>
              <a:gd name="connsiteX2164" fmla="*/ 112936 w 906898"/>
              <a:gd name="connsiteY2164" fmla="*/ 421145 h 906898"/>
              <a:gd name="connsiteX2165" fmla="*/ 112936 w 906898"/>
              <a:gd name="connsiteY2165" fmla="*/ 423203 h 906898"/>
              <a:gd name="connsiteX2166" fmla="*/ 110867 w 906898"/>
              <a:gd name="connsiteY2166" fmla="*/ 421145 h 906898"/>
              <a:gd name="connsiteX2167" fmla="*/ 106730 w 906898"/>
              <a:gd name="connsiteY2167" fmla="*/ 429378 h 906898"/>
              <a:gd name="connsiteX2168" fmla="*/ 96387 w 906898"/>
              <a:gd name="connsiteY2168" fmla="*/ 421145 h 906898"/>
              <a:gd name="connsiteX2169" fmla="*/ 104662 w 906898"/>
              <a:gd name="connsiteY2169" fmla="*/ 412911 h 906898"/>
              <a:gd name="connsiteX2170" fmla="*/ 98456 w 906898"/>
              <a:gd name="connsiteY2170" fmla="*/ 402620 h 906898"/>
              <a:gd name="connsiteX2171" fmla="*/ 96387 w 906898"/>
              <a:gd name="connsiteY2171" fmla="*/ 390269 h 906898"/>
              <a:gd name="connsiteX2172" fmla="*/ 81907 w 906898"/>
              <a:gd name="connsiteY2172" fmla="*/ 384094 h 906898"/>
              <a:gd name="connsiteX2173" fmla="*/ 71564 w 906898"/>
              <a:gd name="connsiteY2173" fmla="*/ 384094 h 906898"/>
              <a:gd name="connsiteX2174" fmla="*/ 67427 w 906898"/>
              <a:gd name="connsiteY2174" fmla="*/ 386152 h 906898"/>
              <a:gd name="connsiteX2175" fmla="*/ 59152 w 906898"/>
              <a:gd name="connsiteY2175" fmla="*/ 379977 h 906898"/>
              <a:gd name="connsiteX2176" fmla="*/ 63290 w 906898"/>
              <a:gd name="connsiteY2176" fmla="*/ 375860 h 906898"/>
              <a:gd name="connsiteX2177" fmla="*/ 65358 w 906898"/>
              <a:gd name="connsiteY2177" fmla="*/ 373802 h 906898"/>
              <a:gd name="connsiteX2178" fmla="*/ 75701 w 906898"/>
              <a:gd name="connsiteY2178" fmla="*/ 377919 h 906898"/>
              <a:gd name="connsiteX2179" fmla="*/ 77770 w 906898"/>
              <a:gd name="connsiteY2179" fmla="*/ 373802 h 906898"/>
              <a:gd name="connsiteX2180" fmla="*/ 83976 w 906898"/>
              <a:gd name="connsiteY2180" fmla="*/ 371744 h 906898"/>
              <a:gd name="connsiteX2181" fmla="*/ 90181 w 906898"/>
              <a:gd name="connsiteY2181" fmla="*/ 373802 h 906898"/>
              <a:gd name="connsiteX2182" fmla="*/ 88113 w 906898"/>
              <a:gd name="connsiteY2182" fmla="*/ 371744 h 906898"/>
              <a:gd name="connsiteX2183" fmla="*/ 89147 w 906898"/>
              <a:gd name="connsiteY2183" fmla="*/ 370972 h 906898"/>
              <a:gd name="connsiteX2184" fmla="*/ 824475 w 906898"/>
              <a:gd name="connsiteY2184" fmla="*/ 357401 h 906898"/>
              <a:gd name="connsiteX2185" fmla="*/ 838651 w 906898"/>
              <a:gd name="connsiteY2185" fmla="*/ 367693 h 906898"/>
              <a:gd name="connsiteX2186" fmla="*/ 838651 w 906898"/>
              <a:gd name="connsiteY2186" fmla="*/ 377985 h 906898"/>
              <a:gd name="connsiteX2187" fmla="*/ 836626 w 906898"/>
              <a:gd name="connsiteY2187" fmla="*/ 371810 h 906898"/>
              <a:gd name="connsiteX2188" fmla="*/ 830550 w 906898"/>
              <a:gd name="connsiteY2188" fmla="*/ 363576 h 906898"/>
              <a:gd name="connsiteX2189" fmla="*/ 822450 w 906898"/>
              <a:gd name="connsiteY2189" fmla="*/ 363576 h 906898"/>
              <a:gd name="connsiteX2190" fmla="*/ 820424 w 906898"/>
              <a:gd name="connsiteY2190" fmla="*/ 359460 h 906898"/>
              <a:gd name="connsiteX2191" fmla="*/ 824475 w 906898"/>
              <a:gd name="connsiteY2191" fmla="*/ 357401 h 906898"/>
              <a:gd name="connsiteX2192" fmla="*/ 45659 w 906898"/>
              <a:gd name="connsiteY2192" fmla="*/ 355900 h 906898"/>
              <a:gd name="connsiteX2193" fmla="*/ 48861 w 906898"/>
              <a:gd name="connsiteY2193" fmla="*/ 361338 h 906898"/>
              <a:gd name="connsiteX2194" fmla="*/ 48861 w 906898"/>
              <a:gd name="connsiteY2194" fmla="*/ 363377 h 906898"/>
              <a:gd name="connsiteX2195" fmla="*/ 46802 w 906898"/>
              <a:gd name="connsiteY2195" fmla="*/ 359299 h 906898"/>
              <a:gd name="connsiteX2196" fmla="*/ 43892 w 906898"/>
              <a:gd name="connsiteY2196" fmla="*/ 352899 h 906898"/>
              <a:gd name="connsiteX2197" fmla="*/ 44744 w 906898"/>
              <a:gd name="connsiteY2197" fmla="*/ 353180 h 906898"/>
              <a:gd name="connsiteX2198" fmla="*/ 45659 w 906898"/>
              <a:gd name="connsiteY2198" fmla="*/ 355900 h 906898"/>
              <a:gd name="connsiteX2199" fmla="*/ 42782 w 906898"/>
              <a:gd name="connsiteY2199" fmla="*/ 351013 h 906898"/>
              <a:gd name="connsiteX2200" fmla="*/ 43892 w 906898"/>
              <a:gd name="connsiteY2200" fmla="*/ 352899 h 906898"/>
              <a:gd name="connsiteX2201" fmla="*/ 39341 w 906898"/>
              <a:gd name="connsiteY2201" fmla="*/ 351396 h 906898"/>
              <a:gd name="connsiteX2202" fmla="*/ 38569 w 906898"/>
              <a:gd name="connsiteY2202" fmla="*/ 351141 h 906898"/>
              <a:gd name="connsiteX2203" fmla="*/ 42782 w 906898"/>
              <a:gd name="connsiteY2203" fmla="*/ 351013 h 906898"/>
              <a:gd name="connsiteX2204" fmla="*/ 797659 w 906898"/>
              <a:gd name="connsiteY2204" fmla="*/ 349101 h 906898"/>
              <a:gd name="connsiteX2205" fmla="*/ 820353 w 906898"/>
              <a:gd name="connsiteY2205" fmla="*/ 363455 h 906898"/>
              <a:gd name="connsiteX2206" fmla="*/ 820353 w 906898"/>
              <a:gd name="connsiteY2206" fmla="*/ 375759 h 906898"/>
              <a:gd name="connsiteX2207" fmla="*/ 812101 w 906898"/>
              <a:gd name="connsiteY2207" fmla="*/ 381911 h 906898"/>
              <a:gd name="connsiteX2208" fmla="*/ 805911 w 906898"/>
              <a:gd name="connsiteY2208" fmla="*/ 377810 h 906898"/>
              <a:gd name="connsiteX2209" fmla="*/ 799722 w 906898"/>
              <a:gd name="connsiteY2209" fmla="*/ 377810 h 906898"/>
              <a:gd name="connsiteX2210" fmla="*/ 795596 w 906898"/>
              <a:gd name="connsiteY2210" fmla="*/ 373708 h 906898"/>
              <a:gd name="connsiteX2211" fmla="*/ 795596 w 906898"/>
              <a:gd name="connsiteY2211" fmla="*/ 367557 h 906898"/>
              <a:gd name="connsiteX2212" fmla="*/ 803848 w 906898"/>
              <a:gd name="connsiteY2212" fmla="*/ 363455 h 906898"/>
              <a:gd name="connsiteX2213" fmla="*/ 812101 w 906898"/>
              <a:gd name="connsiteY2213" fmla="*/ 367557 h 906898"/>
              <a:gd name="connsiteX2214" fmla="*/ 803848 w 906898"/>
              <a:gd name="connsiteY2214" fmla="*/ 357304 h 906898"/>
              <a:gd name="connsiteX2215" fmla="*/ 779091 w 906898"/>
              <a:gd name="connsiteY2215" fmla="*/ 361405 h 906898"/>
              <a:gd name="connsiteX2216" fmla="*/ 768775 w 906898"/>
              <a:gd name="connsiteY2216" fmla="*/ 383961 h 906898"/>
              <a:gd name="connsiteX2217" fmla="*/ 764649 w 906898"/>
              <a:gd name="connsiteY2217" fmla="*/ 383961 h 906898"/>
              <a:gd name="connsiteX2218" fmla="*/ 766712 w 906898"/>
              <a:gd name="connsiteY2218" fmla="*/ 371658 h 906898"/>
              <a:gd name="connsiteX2219" fmla="*/ 797659 w 906898"/>
              <a:gd name="connsiteY2219" fmla="*/ 349101 h 906898"/>
              <a:gd name="connsiteX2220" fmla="*/ 828480 w 906898"/>
              <a:gd name="connsiteY2220" fmla="*/ 347109 h 906898"/>
              <a:gd name="connsiteX2221" fmla="*/ 836657 w 906898"/>
              <a:gd name="connsiteY2221" fmla="*/ 351204 h 906898"/>
              <a:gd name="connsiteX2222" fmla="*/ 842791 w 906898"/>
              <a:gd name="connsiteY2222" fmla="*/ 351204 h 906898"/>
              <a:gd name="connsiteX2223" fmla="*/ 846879 w 906898"/>
              <a:gd name="connsiteY2223" fmla="*/ 357346 h 906898"/>
              <a:gd name="connsiteX2224" fmla="*/ 846879 w 906898"/>
              <a:gd name="connsiteY2224" fmla="*/ 363488 h 906898"/>
              <a:gd name="connsiteX2225" fmla="*/ 850968 w 906898"/>
              <a:gd name="connsiteY2225" fmla="*/ 367583 h 906898"/>
              <a:gd name="connsiteX2226" fmla="*/ 850968 w 906898"/>
              <a:gd name="connsiteY2226" fmla="*/ 373725 h 906898"/>
              <a:gd name="connsiteX2227" fmla="*/ 848924 w 906898"/>
              <a:gd name="connsiteY2227" fmla="*/ 375772 h 906898"/>
              <a:gd name="connsiteX2228" fmla="*/ 850968 w 906898"/>
              <a:gd name="connsiteY2228" fmla="*/ 381914 h 906898"/>
              <a:gd name="connsiteX2229" fmla="*/ 848924 w 906898"/>
              <a:gd name="connsiteY2229" fmla="*/ 383961 h 906898"/>
              <a:gd name="connsiteX2230" fmla="*/ 842791 w 906898"/>
              <a:gd name="connsiteY2230" fmla="*/ 377819 h 906898"/>
              <a:gd name="connsiteX2231" fmla="*/ 836657 w 906898"/>
              <a:gd name="connsiteY2231" fmla="*/ 359394 h 906898"/>
              <a:gd name="connsiteX2232" fmla="*/ 822347 w 906898"/>
              <a:gd name="connsiteY2232" fmla="*/ 355299 h 906898"/>
              <a:gd name="connsiteX2233" fmla="*/ 816213 w 906898"/>
              <a:gd name="connsiteY2233" fmla="*/ 355299 h 906898"/>
              <a:gd name="connsiteX2234" fmla="*/ 814169 w 906898"/>
              <a:gd name="connsiteY2234" fmla="*/ 351204 h 906898"/>
              <a:gd name="connsiteX2235" fmla="*/ 820302 w 906898"/>
              <a:gd name="connsiteY2235" fmla="*/ 349157 h 906898"/>
              <a:gd name="connsiteX2236" fmla="*/ 822347 w 906898"/>
              <a:gd name="connsiteY2236" fmla="*/ 351204 h 906898"/>
              <a:gd name="connsiteX2237" fmla="*/ 828480 w 906898"/>
              <a:gd name="connsiteY2237" fmla="*/ 347109 h 906898"/>
              <a:gd name="connsiteX2238" fmla="*/ 139466 w 906898"/>
              <a:gd name="connsiteY2238" fmla="*/ 345117 h 906898"/>
              <a:gd name="connsiteX2239" fmla="*/ 143571 w 906898"/>
              <a:gd name="connsiteY2239" fmla="*/ 355315 h 906898"/>
              <a:gd name="connsiteX2240" fmla="*/ 147675 w 906898"/>
              <a:gd name="connsiteY2240" fmla="*/ 359393 h 906898"/>
              <a:gd name="connsiteX2241" fmla="*/ 151781 w 906898"/>
              <a:gd name="connsiteY2241" fmla="*/ 361433 h 906898"/>
              <a:gd name="connsiteX2242" fmla="*/ 149728 w 906898"/>
              <a:gd name="connsiteY2242" fmla="*/ 371630 h 906898"/>
              <a:gd name="connsiteX2243" fmla="*/ 141518 w 906898"/>
              <a:gd name="connsiteY2243" fmla="*/ 371630 h 906898"/>
              <a:gd name="connsiteX2244" fmla="*/ 137413 w 906898"/>
              <a:gd name="connsiteY2244" fmla="*/ 363472 h 906898"/>
              <a:gd name="connsiteX2245" fmla="*/ 137413 w 906898"/>
              <a:gd name="connsiteY2245" fmla="*/ 359393 h 906898"/>
              <a:gd name="connsiteX2246" fmla="*/ 131256 w 906898"/>
              <a:gd name="connsiteY2246" fmla="*/ 355315 h 906898"/>
              <a:gd name="connsiteX2247" fmla="*/ 131256 w 906898"/>
              <a:gd name="connsiteY2247" fmla="*/ 347157 h 906898"/>
              <a:gd name="connsiteX2248" fmla="*/ 139466 w 906898"/>
              <a:gd name="connsiteY2248" fmla="*/ 345117 h 906898"/>
              <a:gd name="connsiteX2249" fmla="*/ 124971 w 906898"/>
              <a:gd name="connsiteY2249" fmla="*/ 345117 h 906898"/>
              <a:gd name="connsiteX2250" fmla="*/ 127046 w 906898"/>
              <a:gd name="connsiteY2250" fmla="*/ 353320 h 906898"/>
              <a:gd name="connsiteX2251" fmla="*/ 135346 w 906898"/>
              <a:gd name="connsiteY2251" fmla="*/ 361522 h 906898"/>
              <a:gd name="connsiteX2252" fmla="*/ 137421 w 906898"/>
              <a:gd name="connsiteY2252" fmla="*/ 371775 h 906898"/>
              <a:gd name="connsiteX2253" fmla="*/ 147796 w 906898"/>
              <a:gd name="connsiteY2253" fmla="*/ 375876 h 906898"/>
              <a:gd name="connsiteX2254" fmla="*/ 147796 w 906898"/>
              <a:gd name="connsiteY2254" fmla="*/ 377927 h 906898"/>
              <a:gd name="connsiteX2255" fmla="*/ 135346 w 906898"/>
              <a:gd name="connsiteY2255" fmla="*/ 373826 h 906898"/>
              <a:gd name="connsiteX2256" fmla="*/ 131196 w 906898"/>
              <a:gd name="connsiteY2256" fmla="*/ 363573 h 906898"/>
              <a:gd name="connsiteX2257" fmla="*/ 124971 w 906898"/>
              <a:gd name="connsiteY2257" fmla="*/ 353320 h 906898"/>
              <a:gd name="connsiteX2258" fmla="*/ 124971 w 906898"/>
              <a:gd name="connsiteY2258" fmla="*/ 345117 h 906898"/>
              <a:gd name="connsiteX2259" fmla="*/ 30518 w 906898"/>
              <a:gd name="connsiteY2259" fmla="*/ 345117 h 906898"/>
              <a:gd name="connsiteX2260" fmla="*/ 32572 w 906898"/>
              <a:gd name="connsiteY2260" fmla="*/ 347168 h 906898"/>
              <a:gd name="connsiteX2261" fmla="*/ 31887 w 906898"/>
              <a:gd name="connsiteY2261" fmla="*/ 347168 h 906898"/>
              <a:gd name="connsiteX2262" fmla="*/ 848976 w 906898"/>
              <a:gd name="connsiteY2262" fmla="*/ 342793 h 906898"/>
              <a:gd name="connsiteX2263" fmla="*/ 855201 w 906898"/>
              <a:gd name="connsiteY2263" fmla="*/ 346920 h 906898"/>
              <a:gd name="connsiteX2264" fmla="*/ 859351 w 906898"/>
              <a:gd name="connsiteY2264" fmla="*/ 359299 h 906898"/>
              <a:gd name="connsiteX2265" fmla="*/ 863501 w 906898"/>
              <a:gd name="connsiteY2265" fmla="*/ 365488 h 906898"/>
              <a:gd name="connsiteX2266" fmla="*/ 863501 w 906898"/>
              <a:gd name="connsiteY2266" fmla="*/ 367551 h 906898"/>
              <a:gd name="connsiteX2267" fmla="*/ 855201 w 906898"/>
              <a:gd name="connsiteY2267" fmla="*/ 355172 h 906898"/>
              <a:gd name="connsiteX2268" fmla="*/ 848976 w 906898"/>
              <a:gd name="connsiteY2268" fmla="*/ 342793 h 906898"/>
              <a:gd name="connsiteX2269" fmla="*/ 112752 w 906898"/>
              <a:gd name="connsiteY2269" fmla="*/ 340801 h 906898"/>
              <a:gd name="connsiteX2270" fmla="*/ 123081 w 906898"/>
              <a:gd name="connsiteY2270" fmla="*/ 344930 h 906898"/>
              <a:gd name="connsiteX2271" fmla="*/ 121015 w 906898"/>
              <a:gd name="connsiteY2271" fmla="*/ 353186 h 906898"/>
              <a:gd name="connsiteX2272" fmla="*/ 129278 w 906898"/>
              <a:gd name="connsiteY2272" fmla="*/ 365571 h 906898"/>
              <a:gd name="connsiteX2273" fmla="*/ 141672 w 906898"/>
              <a:gd name="connsiteY2273" fmla="*/ 380020 h 906898"/>
              <a:gd name="connsiteX2274" fmla="*/ 145804 w 906898"/>
              <a:gd name="connsiteY2274" fmla="*/ 382085 h 906898"/>
              <a:gd name="connsiteX2275" fmla="*/ 143738 w 906898"/>
              <a:gd name="connsiteY2275" fmla="*/ 388277 h 906898"/>
              <a:gd name="connsiteX2276" fmla="*/ 129278 w 906898"/>
              <a:gd name="connsiteY2276" fmla="*/ 380020 h 906898"/>
              <a:gd name="connsiteX2277" fmla="*/ 127212 w 906898"/>
              <a:gd name="connsiteY2277" fmla="*/ 373828 h 906898"/>
              <a:gd name="connsiteX2278" fmla="*/ 116883 w 906898"/>
              <a:gd name="connsiteY2278" fmla="*/ 369700 h 906898"/>
              <a:gd name="connsiteX2279" fmla="*/ 114818 w 906898"/>
              <a:gd name="connsiteY2279" fmla="*/ 365571 h 906898"/>
              <a:gd name="connsiteX2280" fmla="*/ 116883 w 906898"/>
              <a:gd name="connsiteY2280" fmla="*/ 355251 h 906898"/>
              <a:gd name="connsiteX2281" fmla="*/ 112752 w 906898"/>
              <a:gd name="connsiteY2281" fmla="*/ 344930 h 906898"/>
              <a:gd name="connsiteX2282" fmla="*/ 112752 w 906898"/>
              <a:gd name="connsiteY2282" fmla="*/ 340801 h 906898"/>
              <a:gd name="connsiteX2283" fmla="*/ 756715 w 906898"/>
              <a:gd name="connsiteY2283" fmla="*/ 338109 h 906898"/>
              <a:gd name="connsiteX2284" fmla="*/ 762601 w 906898"/>
              <a:gd name="connsiteY2284" fmla="*/ 338883 h 906898"/>
              <a:gd name="connsiteX2285" fmla="*/ 764649 w 906898"/>
              <a:gd name="connsiteY2285" fmla="*/ 343015 h 906898"/>
              <a:gd name="connsiteX2286" fmla="*/ 774885 w 906898"/>
              <a:gd name="connsiteY2286" fmla="*/ 345080 h 906898"/>
              <a:gd name="connsiteX2287" fmla="*/ 776933 w 906898"/>
              <a:gd name="connsiteY2287" fmla="*/ 351278 h 906898"/>
              <a:gd name="connsiteX2288" fmla="*/ 772838 w 906898"/>
              <a:gd name="connsiteY2288" fmla="*/ 355409 h 906898"/>
              <a:gd name="connsiteX2289" fmla="*/ 766696 w 906898"/>
              <a:gd name="connsiteY2289" fmla="*/ 353344 h 906898"/>
              <a:gd name="connsiteX2290" fmla="*/ 756459 w 906898"/>
              <a:gd name="connsiteY2290" fmla="*/ 351278 h 906898"/>
              <a:gd name="connsiteX2291" fmla="*/ 752365 w 906898"/>
              <a:gd name="connsiteY2291" fmla="*/ 338883 h 906898"/>
              <a:gd name="connsiteX2292" fmla="*/ 756715 w 906898"/>
              <a:gd name="connsiteY2292" fmla="*/ 338109 h 906898"/>
              <a:gd name="connsiteX2293" fmla="*/ 832479 w 906898"/>
              <a:gd name="connsiteY2293" fmla="*/ 336879 h 906898"/>
              <a:gd name="connsiteX2294" fmla="*/ 838646 w 906898"/>
              <a:gd name="connsiteY2294" fmla="*/ 340986 h 906898"/>
              <a:gd name="connsiteX2295" fmla="*/ 846869 w 906898"/>
              <a:gd name="connsiteY2295" fmla="*/ 345093 h 906898"/>
              <a:gd name="connsiteX2296" fmla="*/ 853037 w 906898"/>
              <a:gd name="connsiteY2296" fmla="*/ 351253 h 906898"/>
              <a:gd name="connsiteX2297" fmla="*/ 853037 w 906898"/>
              <a:gd name="connsiteY2297" fmla="*/ 359467 h 906898"/>
              <a:gd name="connsiteX2298" fmla="*/ 861260 w 906898"/>
              <a:gd name="connsiteY2298" fmla="*/ 365628 h 906898"/>
              <a:gd name="connsiteX2299" fmla="*/ 857149 w 906898"/>
              <a:gd name="connsiteY2299" fmla="*/ 375895 h 906898"/>
              <a:gd name="connsiteX2300" fmla="*/ 857149 w 906898"/>
              <a:gd name="connsiteY2300" fmla="*/ 388216 h 906898"/>
              <a:gd name="connsiteX2301" fmla="*/ 853037 w 906898"/>
              <a:gd name="connsiteY2301" fmla="*/ 390269 h 906898"/>
              <a:gd name="connsiteX2302" fmla="*/ 850981 w 906898"/>
              <a:gd name="connsiteY2302" fmla="*/ 386162 h 906898"/>
              <a:gd name="connsiteX2303" fmla="*/ 855093 w 906898"/>
              <a:gd name="connsiteY2303" fmla="*/ 371788 h 906898"/>
              <a:gd name="connsiteX2304" fmla="*/ 850981 w 906898"/>
              <a:gd name="connsiteY2304" fmla="*/ 361521 h 906898"/>
              <a:gd name="connsiteX2305" fmla="*/ 848925 w 906898"/>
              <a:gd name="connsiteY2305" fmla="*/ 353307 h 906898"/>
              <a:gd name="connsiteX2306" fmla="*/ 836590 w 906898"/>
              <a:gd name="connsiteY2306" fmla="*/ 347146 h 906898"/>
              <a:gd name="connsiteX2307" fmla="*/ 828367 w 906898"/>
              <a:gd name="connsiteY2307" fmla="*/ 345093 h 906898"/>
              <a:gd name="connsiteX2308" fmla="*/ 822199 w 906898"/>
              <a:gd name="connsiteY2308" fmla="*/ 347146 h 906898"/>
              <a:gd name="connsiteX2309" fmla="*/ 809864 w 906898"/>
              <a:gd name="connsiteY2309" fmla="*/ 349200 h 906898"/>
              <a:gd name="connsiteX2310" fmla="*/ 807808 w 906898"/>
              <a:gd name="connsiteY2310" fmla="*/ 347146 h 906898"/>
              <a:gd name="connsiteX2311" fmla="*/ 816032 w 906898"/>
              <a:gd name="connsiteY2311" fmla="*/ 338932 h 906898"/>
              <a:gd name="connsiteX2312" fmla="*/ 822199 w 906898"/>
              <a:gd name="connsiteY2312" fmla="*/ 340986 h 906898"/>
              <a:gd name="connsiteX2313" fmla="*/ 832479 w 906898"/>
              <a:gd name="connsiteY2313" fmla="*/ 336879 h 906898"/>
              <a:gd name="connsiteX2314" fmla="*/ 834534 w 906898"/>
              <a:gd name="connsiteY2314" fmla="*/ 334825 h 906898"/>
              <a:gd name="connsiteX2315" fmla="*/ 838646 w 906898"/>
              <a:gd name="connsiteY2315" fmla="*/ 336879 h 906898"/>
              <a:gd name="connsiteX2316" fmla="*/ 840702 w 906898"/>
              <a:gd name="connsiteY2316" fmla="*/ 338932 h 906898"/>
              <a:gd name="connsiteX2317" fmla="*/ 840702 w 906898"/>
              <a:gd name="connsiteY2317" fmla="*/ 340986 h 906898"/>
              <a:gd name="connsiteX2318" fmla="*/ 838646 w 906898"/>
              <a:gd name="connsiteY2318" fmla="*/ 340986 h 906898"/>
              <a:gd name="connsiteX2319" fmla="*/ 836590 w 906898"/>
              <a:gd name="connsiteY2319" fmla="*/ 336879 h 906898"/>
              <a:gd name="connsiteX2320" fmla="*/ 834534 w 906898"/>
              <a:gd name="connsiteY2320" fmla="*/ 334825 h 906898"/>
              <a:gd name="connsiteX2321" fmla="*/ 752482 w 906898"/>
              <a:gd name="connsiteY2321" fmla="*/ 330510 h 906898"/>
              <a:gd name="connsiteX2322" fmla="*/ 759783 w 906898"/>
              <a:gd name="connsiteY2322" fmla="*/ 331242 h 906898"/>
              <a:gd name="connsiteX2323" fmla="*/ 760403 w 906898"/>
              <a:gd name="connsiteY2323" fmla="*/ 331552 h 906898"/>
              <a:gd name="connsiteX2324" fmla="*/ 764785 w 906898"/>
              <a:gd name="connsiteY2324" fmla="*/ 336685 h 906898"/>
              <a:gd name="connsiteX2325" fmla="*/ 772988 w 906898"/>
              <a:gd name="connsiteY2325" fmla="*/ 336685 h 906898"/>
              <a:gd name="connsiteX2326" fmla="*/ 781190 w 906898"/>
              <a:gd name="connsiteY2326" fmla="*/ 340801 h 906898"/>
              <a:gd name="connsiteX2327" fmla="*/ 783241 w 906898"/>
              <a:gd name="connsiteY2327" fmla="*/ 349035 h 906898"/>
              <a:gd name="connsiteX2328" fmla="*/ 777089 w 906898"/>
              <a:gd name="connsiteY2328" fmla="*/ 342860 h 906898"/>
              <a:gd name="connsiteX2329" fmla="*/ 766836 w 906898"/>
              <a:gd name="connsiteY2329" fmla="*/ 340801 h 906898"/>
              <a:gd name="connsiteX2330" fmla="*/ 756583 w 906898"/>
              <a:gd name="connsiteY2330" fmla="*/ 334626 h 906898"/>
              <a:gd name="connsiteX2331" fmla="*/ 748381 w 906898"/>
              <a:gd name="connsiteY2331" fmla="*/ 332568 h 906898"/>
              <a:gd name="connsiteX2332" fmla="*/ 752482 w 906898"/>
              <a:gd name="connsiteY2332" fmla="*/ 330510 h 906898"/>
              <a:gd name="connsiteX2333" fmla="*/ 779257 w 906898"/>
              <a:gd name="connsiteY2333" fmla="*/ 318226 h 906898"/>
              <a:gd name="connsiteX2334" fmla="*/ 785233 w 906898"/>
              <a:gd name="connsiteY2334" fmla="*/ 324451 h 906898"/>
              <a:gd name="connsiteX2335" fmla="*/ 785233 w 906898"/>
              <a:gd name="connsiteY2335" fmla="*/ 326526 h 906898"/>
              <a:gd name="connsiteX2336" fmla="*/ 779257 w 906898"/>
              <a:gd name="connsiteY2336" fmla="*/ 320301 h 906898"/>
              <a:gd name="connsiteX2337" fmla="*/ 779257 w 906898"/>
              <a:gd name="connsiteY2337" fmla="*/ 318226 h 906898"/>
              <a:gd name="connsiteX2338" fmla="*/ 757495 w 906898"/>
              <a:gd name="connsiteY2338" fmla="*/ 316747 h 906898"/>
              <a:gd name="connsiteX2339" fmla="*/ 758523 w 906898"/>
              <a:gd name="connsiteY2339" fmla="*/ 318288 h 906898"/>
              <a:gd name="connsiteX2340" fmla="*/ 758523 w 906898"/>
              <a:gd name="connsiteY2340" fmla="*/ 320342 h 906898"/>
              <a:gd name="connsiteX2341" fmla="*/ 760579 w 906898"/>
              <a:gd name="connsiteY2341" fmla="*/ 320342 h 906898"/>
              <a:gd name="connsiteX2342" fmla="*/ 766748 w 906898"/>
              <a:gd name="connsiteY2342" fmla="*/ 322396 h 906898"/>
              <a:gd name="connsiteX2343" fmla="*/ 779085 w 906898"/>
              <a:gd name="connsiteY2343" fmla="*/ 322396 h 906898"/>
              <a:gd name="connsiteX2344" fmla="*/ 783198 w 906898"/>
              <a:gd name="connsiteY2344" fmla="*/ 330613 h 906898"/>
              <a:gd name="connsiteX2345" fmla="*/ 785254 w 906898"/>
              <a:gd name="connsiteY2345" fmla="*/ 330613 h 906898"/>
              <a:gd name="connsiteX2346" fmla="*/ 785254 w 906898"/>
              <a:gd name="connsiteY2346" fmla="*/ 326505 h 906898"/>
              <a:gd name="connsiteX2347" fmla="*/ 787310 w 906898"/>
              <a:gd name="connsiteY2347" fmla="*/ 326505 h 906898"/>
              <a:gd name="connsiteX2348" fmla="*/ 787310 w 906898"/>
              <a:gd name="connsiteY2348" fmla="*/ 330613 h 906898"/>
              <a:gd name="connsiteX2349" fmla="*/ 785254 w 906898"/>
              <a:gd name="connsiteY2349" fmla="*/ 332667 h 906898"/>
              <a:gd name="connsiteX2350" fmla="*/ 785254 w 906898"/>
              <a:gd name="connsiteY2350" fmla="*/ 334722 h 906898"/>
              <a:gd name="connsiteX2351" fmla="*/ 791423 w 906898"/>
              <a:gd name="connsiteY2351" fmla="*/ 332667 h 906898"/>
              <a:gd name="connsiteX2352" fmla="*/ 793479 w 906898"/>
              <a:gd name="connsiteY2352" fmla="*/ 334722 h 906898"/>
              <a:gd name="connsiteX2353" fmla="*/ 805816 w 906898"/>
              <a:gd name="connsiteY2353" fmla="*/ 347047 h 906898"/>
              <a:gd name="connsiteX2354" fmla="*/ 797591 w 906898"/>
              <a:gd name="connsiteY2354" fmla="*/ 342939 h 906898"/>
              <a:gd name="connsiteX2355" fmla="*/ 795535 w 906898"/>
              <a:gd name="connsiteY2355" fmla="*/ 342939 h 906898"/>
              <a:gd name="connsiteX2356" fmla="*/ 785254 w 906898"/>
              <a:gd name="connsiteY2356" fmla="*/ 347047 h 906898"/>
              <a:gd name="connsiteX2357" fmla="*/ 783198 w 906898"/>
              <a:gd name="connsiteY2357" fmla="*/ 340884 h 906898"/>
              <a:gd name="connsiteX2358" fmla="*/ 766748 w 906898"/>
              <a:gd name="connsiteY2358" fmla="*/ 334722 h 906898"/>
              <a:gd name="connsiteX2359" fmla="*/ 760403 w 906898"/>
              <a:gd name="connsiteY2359" fmla="*/ 331552 h 906898"/>
              <a:gd name="connsiteX2360" fmla="*/ 760172 w 906898"/>
              <a:gd name="connsiteY2360" fmla="*/ 331282 h 906898"/>
              <a:gd name="connsiteX2361" fmla="*/ 759783 w 906898"/>
              <a:gd name="connsiteY2361" fmla="*/ 331242 h 906898"/>
              <a:gd name="connsiteX2362" fmla="*/ 754410 w 906898"/>
              <a:gd name="connsiteY2362" fmla="*/ 328559 h 906898"/>
              <a:gd name="connsiteX2363" fmla="*/ 748242 w 906898"/>
              <a:gd name="connsiteY2363" fmla="*/ 328559 h 906898"/>
              <a:gd name="connsiteX2364" fmla="*/ 746185 w 906898"/>
              <a:gd name="connsiteY2364" fmla="*/ 320342 h 906898"/>
              <a:gd name="connsiteX2365" fmla="*/ 756467 w 906898"/>
              <a:gd name="connsiteY2365" fmla="*/ 318288 h 906898"/>
              <a:gd name="connsiteX2366" fmla="*/ 757495 w 906898"/>
              <a:gd name="connsiteY2366" fmla="*/ 316747 h 906898"/>
              <a:gd name="connsiteX2367" fmla="*/ 121070 w 906898"/>
              <a:gd name="connsiteY2367" fmla="*/ 299634 h 906898"/>
              <a:gd name="connsiteX2368" fmla="*/ 125165 w 906898"/>
              <a:gd name="connsiteY2368" fmla="*/ 303769 h 906898"/>
              <a:gd name="connsiteX2369" fmla="*/ 127212 w 906898"/>
              <a:gd name="connsiteY2369" fmla="*/ 309971 h 906898"/>
              <a:gd name="connsiteX2370" fmla="*/ 131307 w 906898"/>
              <a:gd name="connsiteY2370" fmla="*/ 312038 h 906898"/>
              <a:gd name="connsiteX2371" fmla="*/ 131307 w 906898"/>
              <a:gd name="connsiteY2371" fmla="*/ 322376 h 906898"/>
              <a:gd name="connsiteX2372" fmla="*/ 125165 w 906898"/>
              <a:gd name="connsiteY2372" fmla="*/ 324443 h 906898"/>
              <a:gd name="connsiteX2373" fmla="*/ 119023 w 906898"/>
              <a:gd name="connsiteY2373" fmla="*/ 318241 h 906898"/>
              <a:gd name="connsiteX2374" fmla="*/ 116976 w 906898"/>
              <a:gd name="connsiteY2374" fmla="*/ 312038 h 906898"/>
              <a:gd name="connsiteX2375" fmla="*/ 112881 w 906898"/>
              <a:gd name="connsiteY2375" fmla="*/ 318241 h 906898"/>
              <a:gd name="connsiteX2376" fmla="*/ 123118 w 906898"/>
              <a:gd name="connsiteY2376" fmla="*/ 334780 h 906898"/>
              <a:gd name="connsiteX2377" fmla="*/ 133354 w 906898"/>
              <a:gd name="connsiteY2377" fmla="*/ 338915 h 906898"/>
              <a:gd name="connsiteX2378" fmla="*/ 159970 w 906898"/>
              <a:gd name="connsiteY2378" fmla="*/ 326511 h 906898"/>
              <a:gd name="connsiteX2379" fmla="*/ 164065 w 906898"/>
              <a:gd name="connsiteY2379" fmla="*/ 330645 h 906898"/>
              <a:gd name="connsiteX2380" fmla="*/ 147685 w 906898"/>
              <a:gd name="connsiteY2380" fmla="*/ 340983 h 906898"/>
              <a:gd name="connsiteX2381" fmla="*/ 127212 w 906898"/>
              <a:gd name="connsiteY2381" fmla="*/ 343050 h 906898"/>
              <a:gd name="connsiteX2382" fmla="*/ 114928 w 906898"/>
              <a:gd name="connsiteY2382" fmla="*/ 338915 h 906898"/>
              <a:gd name="connsiteX2383" fmla="*/ 112881 w 906898"/>
              <a:gd name="connsiteY2383" fmla="*/ 334780 h 906898"/>
              <a:gd name="connsiteX2384" fmla="*/ 106739 w 906898"/>
              <a:gd name="connsiteY2384" fmla="*/ 330645 h 906898"/>
              <a:gd name="connsiteX2385" fmla="*/ 108786 w 906898"/>
              <a:gd name="connsiteY2385" fmla="*/ 303769 h 906898"/>
              <a:gd name="connsiteX2386" fmla="*/ 121070 w 906898"/>
              <a:gd name="connsiteY2386" fmla="*/ 299634 h 906898"/>
              <a:gd name="connsiteX2387" fmla="*/ 814116 w 906898"/>
              <a:gd name="connsiteY2387" fmla="*/ 297642 h 906898"/>
              <a:gd name="connsiteX2388" fmla="*/ 816108 w 906898"/>
              <a:gd name="connsiteY2388" fmla="*/ 297642 h 906898"/>
              <a:gd name="connsiteX2389" fmla="*/ 814116 w 906898"/>
              <a:gd name="connsiteY2389" fmla="*/ 299634 h 906898"/>
              <a:gd name="connsiteX2390" fmla="*/ 814116 w 906898"/>
              <a:gd name="connsiteY2390" fmla="*/ 297642 h 906898"/>
              <a:gd name="connsiteX2391" fmla="*/ 96419 w 906898"/>
              <a:gd name="connsiteY2391" fmla="*/ 287350 h 906898"/>
              <a:gd name="connsiteX2392" fmla="*/ 98494 w 906898"/>
              <a:gd name="connsiteY2392" fmla="*/ 289408 h 906898"/>
              <a:gd name="connsiteX2393" fmla="*/ 92269 w 906898"/>
              <a:gd name="connsiteY2393" fmla="*/ 299700 h 906898"/>
              <a:gd name="connsiteX2394" fmla="*/ 102644 w 906898"/>
              <a:gd name="connsiteY2394" fmla="*/ 312050 h 906898"/>
              <a:gd name="connsiteX2395" fmla="*/ 100569 w 906898"/>
              <a:gd name="connsiteY2395" fmla="*/ 316167 h 906898"/>
              <a:gd name="connsiteX2396" fmla="*/ 94344 w 906898"/>
              <a:gd name="connsiteY2396" fmla="*/ 312050 h 906898"/>
              <a:gd name="connsiteX2397" fmla="*/ 90194 w 906898"/>
              <a:gd name="connsiteY2397" fmla="*/ 295583 h 906898"/>
              <a:gd name="connsiteX2398" fmla="*/ 96419 w 906898"/>
              <a:gd name="connsiteY2398" fmla="*/ 287350 h 906898"/>
              <a:gd name="connsiteX2399" fmla="*/ 822416 w 906898"/>
              <a:gd name="connsiteY2399" fmla="*/ 285358 h 906898"/>
              <a:gd name="connsiteX2400" fmla="*/ 824408 w 906898"/>
              <a:gd name="connsiteY2400" fmla="*/ 287460 h 906898"/>
              <a:gd name="connsiteX2401" fmla="*/ 822416 w 906898"/>
              <a:gd name="connsiteY2401" fmla="*/ 291666 h 906898"/>
              <a:gd name="connsiteX2402" fmla="*/ 822416 w 906898"/>
              <a:gd name="connsiteY2402" fmla="*/ 285358 h 906898"/>
              <a:gd name="connsiteX2403" fmla="*/ 153828 w 906898"/>
              <a:gd name="connsiteY2403" fmla="*/ 285358 h 906898"/>
              <a:gd name="connsiteX2404" fmla="*/ 164065 w 906898"/>
              <a:gd name="connsiteY2404" fmla="*/ 287416 h 906898"/>
              <a:gd name="connsiteX2405" fmla="*/ 155875 w 906898"/>
              <a:gd name="connsiteY2405" fmla="*/ 293591 h 906898"/>
              <a:gd name="connsiteX2406" fmla="*/ 151781 w 906898"/>
              <a:gd name="connsiteY2406" fmla="*/ 289474 h 906898"/>
              <a:gd name="connsiteX2407" fmla="*/ 153828 w 906898"/>
              <a:gd name="connsiteY2407" fmla="*/ 285358 h 906898"/>
              <a:gd name="connsiteX2408" fmla="*/ 182835 w 906898"/>
              <a:gd name="connsiteY2408" fmla="*/ 283366 h 906898"/>
              <a:gd name="connsiteX2409" fmla="*/ 186972 w 906898"/>
              <a:gd name="connsiteY2409" fmla="*/ 285418 h 906898"/>
              <a:gd name="connsiteX2410" fmla="*/ 170423 w 906898"/>
              <a:gd name="connsiteY2410" fmla="*/ 307994 h 906898"/>
              <a:gd name="connsiteX2411" fmla="*/ 168355 w 906898"/>
              <a:gd name="connsiteY2411" fmla="*/ 320308 h 906898"/>
              <a:gd name="connsiteX2412" fmla="*/ 162149 w 906898"/>
              <a:gd name="connsiteY2412" fmla="*/ 324413 h 906898"/>
              <a:gd name="connsiteX2413" fmla="*/ 162149 w 906898"/>
              <a:gd name="connsiteY2413" fmla="*/ 316203 h 906898"/>
              <a:gd name="connsiteX2414" fmla="*/ 164218 w 906898"/>
              <a:gd name="connsiteY2414" fmla="*/ 312099 h 906898"/>
              <a:gd name="connsiteX2415" fmla="*/ 160080 w 906898"/>
              <a:gd name="connsiteY2415" fmla="*/ 301837 h 906898"/>
              <a:gd name="connsiteX2416" fmla="*/ 168355 w 906898"/>
              <a:gd name="connsiteY2416" fmla="*/ 287470 h 906898"/>
              <a:gd name="connsiteX2417" fmla="*/ 182835 w 906898"/>
              <a:gd name="connsiteY2417" fmla="*/ 283366 h 906898"/>
              <a:gd name="connsiteX2418" fmla="*/ 147759 w 906898"/>
              <a:gd name="connsiteY2418" fmla="*/ 277058 h 906898"/>
              <a:gd name="connsiteX2419" fmla="*/ 149825 w 906898"/>
              <a:gd name="connsiteY2419" fmla="*/ 285332 h 906898"/>
              <a:gd name="connsiteX2420" fmla="*/ 149825 w 906898"/>
              <a:gd name="connsiteY2420" fmla="*/ 291538 h 906898"/>
              <a:gd name="connsiteX2421" fmla="*/ 158088 w 906898"/>
              <a:gd name="connsiteY2421" fmla="*/ 297744 h 906898"/>
              <a:gd name="connsiteX2422" fmla="*/ 156023 w 906898"/>
              <a:gd name="connsiteY2422" fmla="*/ 303950 h 906898"/>
              <a:gd name="connsiteX2423" fmla="*/ 149825 w 906898"/>
              <a:gd name="connsiteY2423" fmla="*/ 297744 h 906898"/>
              <a:gd name="connsiteX2424" fmla="*/ 141562 w 906898"/>
              <a:gd name="connsiteY2424" fmla="*/ 297744 h 906898"/>
              <a:gd name="connsiteX2425" fmla="*/ 139496 w 906898"/>
              <a:gd name="connsiteY2425" fmla="*/ 291538 h 906898"/>
              <a:gd name="connsiteX2426" fmla="*/ 143627 w 906898"/>
              <a:gd name="connsiteY2426" fmla="*/ 285332 h 906898"/>
              <a:gd name="connsiteX2427" fmla="*/ 143627 w 906898"/>
              <a:gd name="connsiteY2427" fmla="*/ 279126 h 906898"/>
              <a:gd name="connsiteX2428" fmla="*/ 147759 w 906898"/>
              <a:gd name="connsiteY2428" fmla="*/ 277058 h 906898"/>
              <a:gd name="connsiteX2429" fmla="*/ 92269 w 906898"/>
              <a:gd name="connsiteY2429" fmla="*/ 277058 h 906898"/>
              <a:gd name="connsiteX2430" fmla="*/ 94344 w 906898"/>
              <a:gd name="connsiteY2430" fmla="*/ 283241 h 906898"/>
              <a:gd name="connsiteX2431" fmla="*/ 86044 w 906898"/>
              <a:gd name="connsiteY2431" fmla="*/ 303853 h 906898"/>
              <a:gd name="connsiteX2432" fmla="*/ 100569 w 906898"/>
              <a:gd name="connsiteY2432" fmla="*/ 320342 h 906898"/>
              <a:gd name="connsiteX2433" fmla="*/ 102644 w 906898"/>
              <a:gd name="connsiteY2433" fmla="*/ 324464 h 906898"/>
              <a:gd name="connsiteX2434" fmla="*/ 98494 w 906898"/>
              <a:gd name="connsiteY2434" fmla="*/ 324464 h 906898"/>
              <a:gd name="connsiteX2435" fmla="*/ 94344 w 906898"/>
              <a:gd name="connsiteY2435" fmla="*/ 320342 h 906898"/>
              <a:gd name="connsiteX2436" fmla="*/ 88119 w 906898"/>
              <a:gd name="connsiteY2436" fmla="*/ 320342 h 906898"/>
              <a:gd name="connsiteX2437" fmla="*/ 86044 w 906898"/>
              <a:gd name="connsiteY2437" fmla="*/ 310036 h 906898"/>
              <a:gd name="connsiteX2438" fmla="*/ 79819 w 906898"/>
              <a:gd name="connsiteY2438" fmla="*/ 305914 h 906898"/>
              <a:gd name="connsiteX2439" fmla="*/ 81894 w 906898"/>
              <a:gd name="connsiteY2439" fmla="*/ 297669 h 906898"/>
              <a:gd name="connsiteX2440" fmla="*/ 81894 w 906898"/>
              <a:gd name="connsiteY2440" fmla="*/ 289425 h 906898"/>
              <a:gd name="connsiteX2441" fmla="*/ 88119 w 906898"/>
              <a:gd name="connsiteY2441" fmla="*/ 285302 h 906898"/>
              <a:gd name="connsiteX2442" fmla="*/ 90194 w 906898"/>
              <a:gd name="connsiteY2442" fmla="*/ 279119 h 906898"/>
              <a:gd name="connsiteX2443" fmla="*/ 92269 w 906898"/>
              <a:gd name="connsiteY2443" fmla="*/ 277058 h 906898"/>
              <a:gd name="connsiteX2444" fmla="*/ 771012 w 906898"/>
              <a:gd name="connsiteY2444" fmla="*/ 275066 h 906898"/>
              <a:gd name="connsiteX2445" fmla="*/ 779201 w 906898"/>
              <a:gd name="connsiteY2445" fmla="*/ 275066 h 906898"/>
              <a:gd name="connsiteX2446" fmla="*/ 783296 w 906898"/>
              <a:gd name="connsiteY2446" fmla="*/ 281241 h 906898"/>
              <a:gd name="connsiteX2447" fmla="*/ 791485 w 906898"/>
              <a:gd name="connsiteY2447" fmla="*/ 283299 h 906898"/>
              <a:gd name="connsiteX2448" fmla="*/ 799674 w 906898"/>
              <a:gd name="connsiteY2448" fmla="*/ 279183 h 906898"/>
              <a:gd name="connsiteX2449" fmla="*/ 805816 w 906898"/>
              <a:gd name="connsiteY2449" fmla="*/ 283299 h 906898"/>
              <a:gd name="connsiteX2450" fmla="*/ 803769 w 906898"/>
              <a:gd name="connsiteY2450" fmla="*/ 291533 h 906898"/>
              <a:gd name="connsiteX2451" fmla="*/ 795580 w 906898"/>
              <a:gd name="connsiteY2451" fmla="*/ 289474 h 906898"/>
              <a:gd name="connsiteX2452" fmla="*/ 789438 w 906898"/>
              <a:gd name="connsiteY2452" fmla="*/ 295650 h 906898"/>
              <a:gd name="connsiteX2453" fmla="*/ 779201 w 906898"/>
              <a:gd name="connsiteY2453" fmla="*/ 289474 h 906898"/>
              <a:gd name="connsiteX2454" fmla="*/ 777154 w 906898"/>
              <a:gd name="connsiteY2454" fmla="*/ 285358 h 906898"/>
              <a:gd name="connsiteX2455" fmla="*/ 773059 w 906898"/>
              <a:gd name="connsiteY2455" fmla="*/ 285358 h 906898"/>
              <a:gd name="connsiteX2456" fmla="*/ 768965 w 906898"/>
              <a:gd name="connsiteY2456" fmla="*/ 279183 h 906898"/>
              <a:gd name="connsiteX2457" fmla="*/ 771012 w 906898"/>
              <a:gd name="connsiteY2457" fmla="*/ 275066 h 906898"/>
              <a:gd name="connsiteX2458" fmla="*/ 783282 w 906898"/>
              <a:gd name="connsiteY2458" fmla="*/ 273074 h 906898"/>
              <a:gd name="connsiteX2459" fmla="*/ 787349 w 906898"/>
              <a:gd name="connsiteY2459" fmla="*/ 275149 h 906898"/>
              <a:gd name="connsiteX2460" fmla="*/ 797517 w 906898"/>
              <a:gd name="connsiteY2460" fmla="*/ 277224 h 906898"/>
              <a:gd name="connsiteX2461" fmla="*/ 791416 w 906898"/>
              <a:gd name="connsiteY2461" fmla="*/ 281374 h 906898"/>
              <a:gd name="connsiteX2462" fmla="*/ 783282 w 906898"/>
              <a:gd name="connsiteY2462" fmla="*/ 275149 h 906898"/>
              <a:gd name="connsiteX2463" fmla="*/ 783282 w 906898"/>
              <a:gd name="connsiteY2463" fmla="*/ 273074 h 906898"/>
              <a:gd name="connsiteX2464" fmla="*/ 143646 w 906898"/>
              <a:gd name="connsiteY2464" fmla="*/ 270050 h 906898"/>
              <a:gd name="connsiteX2465" fmla="*/ 147772 w 906898"/>
              <a:gd name="connsiteY2465" fmla="*/ 270825 h 906898"/>
              <a:gd name="connsiteX2466" fmla="*/ 143646 w 906898"/>
              <a:gd name="connsiteY2466" fmla="*/ 274960 h 906898"/>
              <a:gd name="connsiteX2467" fmla="*/ 139520 w 906898"/>
              <a:gd name="connsiteY2467" fmla="*/ 279095 h 906898"/>
              <a:gd name="connsiteX2468" fmla="*/ 139520 w 906898"/>
              <a:gd name="connsiteY2468" fmla="*/ 287365 h 906898"/>
              <a:gd name="connsiteX2469" fmla="*/ 137457 w 906898"/>
              <a:gd name="connsiteY2469" fmla="*/ 293567 h 906898"/>
              <a:gd name="connsiteX2470" fmla="*/ 141583 w 906898"/>
              <a:gd name="connsiteY2470" fmla="*/ 301837 h 906898"/>
              <a:gd name="connsiteX2471" fmla="*/ 147772 w 906898"/>
              <a:gd name="connsiteY2471" fmla="*/ 301837 h 906898"/>
              <a:gd name="connsiteX2472" fmla="*/ 158089 w 906898"/>
              <a:gd name="connsiteY2472" fmla="*/ 308039 h 906898"/>
              <a:gd name="connsiteX2473" fmla="*/ 158089 w 906898"/>
              <a:gd name="connsiteY2473" fmla="*/ 312174 h 906898"/>
              <a:gd name="connsiteX2474" fmla="*/ 147772 w 906898"/>
              <a:gd name="connsiteY2474" fmla="*/ 310107 h 906898"/>
              <a:gd name="connsiteX2475" fmla="*/ 143646 w 906898"/>
              <a:gd name="connsiteY2475" fmla="*/ 305972 h 906898"/>
              <a:gd name="connsiteX2476" fmla="*/ 135393 w 906898"/>
              <a:gd name="connsiteY2476" fmla="*/ 303904 h 906898"/>
              <a:gd name="connsiteX2477" fmla="*/ 131267 w 906898"/>
              <a:gd name="connsiteY2477" fmla="*/ 289432 h 906898"/>
              <a:gd name="connsiteX2478" fmla="*/ 135393 w 906898"/>
              <a:gd name="connsiteY2478" fmla="*/ 283230 h 906898"/>
              <a:gd name="connsiteX2479" fmla="*/ 139520 w 906898"/>
              <a:gd name="connsiteY2479" fmla="*/ 270825 h 906898"/>
              <a:gd name="connsiteX2480" fmla="*/ 143646 w 906898"/>
              <a:gd name="connsiteY2480" fmla="*/ 270050 h 906898"/>
              <a:gd name="connsiteX2481" fmla="*/ 758486 w 906898"/>
              <a:gd name="connsiteY2481" fmla="*/ 268758 h 906898"/>
              <a:gd name="connsiteX2482" fmla="*/ 766744 w 906898"/>
              <a:gd name="connsiteY2482" fmla="*/ 274943 h 906898"/>
              <a:gd name="connsiteX2483" fmla="*/ 766744 w 906898"/>
              <a:gd name="connsiteY2483" fmla="*/ 277005 h 906898"/>
              <a:gd name="connsiteX2484" fmla="*/ 772938 w 906898"/>
              <a:gd name="connsiteY2484" fmla="*/ 287315 h 906898"/>
              <a:gd name="connsiteX2485" fmla="*/ 777067 w 906898"/>
              <a:gd name="connsiteY2485" fmla="*/ 289377 h 906898"/>
              <a:gd name="connsiteX2486" fmla="*/ 787391 w 906898"/>
              <a:gd name="connsiteY2486" fmla="*/ 297624 h 906898"/>
              <a:gd name="connsiteX2487" fmla="*/ 795649 w 906898"/>
              <a:gd name="connsiteY2487" fmla="*/ 293500 h 906898"/>
              <a:gd name="connsiteX2488" fmla="*/ 805972 w 906898"/>
              <a:gd name="connsiteY2488" fmla="*/ 291438 h 906898"/>
              <a:gd name="connsiteX2489" fmla="*/ 810101 w 906898"/>
              <a:gd name="connsiteY2489" fmla="*/ 283191 h 906898"/>
              <a:gd name="connsiteX2490" fmla="*/ 818360 w 906898"/>
              <a:gd name="connsiteY2490" fmla="*/ 285253 h 906898"/>
              <a:gd name="connsiteX2491" fmla="*/ 820424 w 906898"/>
              <a:gd name="connsiteY2491" fmla="*/ 291438 h 906898"/>
              <a:gd name="connsiteX2492" fmla="*/ 816295 w 906898"/>
              <a:gd name="connsiteY2492" fmla="*/ 295562 h 906898"/>
              <a:gd name="connsiteX2493" fmla="*/ 812166 w 906898"/>
              <a:gd name="connsiteY2493" fmla="*/ 295562 h 906898"/>
              <a:gd name="connsiteX2494" fmla="*/ 812166 w 906898"/>
              <a:gd name="connsiteY2494" fmla="*/ 299686 h 906898"/>
              <a:gd name="connsiteX2495" fmla="*/ 805972 w 906898"/>
              <a:gd name="connsiteY2495" fmla="*/ 305872 h 906898"/>
              <a:gd name="connsiteX2496" fmla="*/ 799778 w 906898"/>
              <a:gd name="connsiteY2496" fmla="*/ 305872 h 906898"/>
              <a:gd name="connsiteX2497" fmla="*/ 793585 w 906898"/>
              <a:gd name="connsiteY2497" fmla="*/ 303810 h 906898"/>
              <a:gd name="connsiteX2498" fmla="*/ 783261 w 906898"/>
              <a:gd name="connsiteY2498" fmla="*/ 307933 h 906898"/>
              <a:gd name="connsiteX2499" fmla="*/ 775003 w 906898"/>
              <a:gd name="connsiteY2499" fmla="*/ 301748 h 906898"/>
              <a:gd name="connsiteX2500" fmla="*/ 772938 w 906898"/>
              <a:gd name="connsiteY2500" fmla="*/ 297624 h 906898"/>
              <a:gd name="connsiteX2501" fmla="*/ 764680 w 906898"/>
              <a:gd name="connsiteY2501" fmla="*/ 295562 h 906898"/>
              <a:gd name="connsiteX2502" fmla="*/ 760551 w 906898"/>
              <a:gd name="connsiteY2502" fmla="*/ 285253 h 906898"/>
              <a:gd name="connsiteX2503" fmla="*/ 760551 w 906898"/>
              <a:gd name="connsiteY2503" fmla="*/ 281129 h 906898"/>
              <a:gd name="connsiteX2504" fmla="*/ 754357 w 906898"/>
              <a:gd name="connsiteY2504" fmla="*/ 274943 h 906898"/>
              <a:gd name="connsiteX2505" fmla="*/ 758486 w 906898"/>
              <a:gd name="connsiteY2505" fmla="*/ 268758 h 906898"/>
              <a:gd name="connsiteX2506" fmla="*/ 90176 w 906898"/>
              <a:gd name="connsiteY2506" fmla="*/ 268570 h 906898"/>
              <a:gd name="connsiteX2507" fmla="*/ 94307 w 906898"/>
              <a:gd name="connsiteY2507" fmla="*/ 270890 h 906898"/>
              <a:gd name="connsiteX2508" fmla="*/ 92242 w 906898"/>
              <a:gd name="connsiteY2508" fmla="*/ 275015 h 906898"/>
              <a:gd name="connsiteX2509" fmla="*/ 86044 w 906898"/>
              <a:gd name="connsiteY2509" fmla="*/ 281203 h 906898"/>
              <a:gd name="connsiteX2510" fmla="*/ 77781 w 906898"/>
              <a:gd name="connsiteY2510" fmla="*/ 293577 h 906898"/>
              <a:gd name="connsiteX2511" fmla="*/ 79847 w 906898"/>
              <a:gd name="connsiteY2511" fmla="*/ 297702 h 906898"/>
              <a:gd name="connsiteX2512" fmla="*/ 75716 w 906898"/>
              <a:gd name="connsiteY2512" fmla="*/ 305952 h 906898"/>
              <a:gd name="connsiteX2513" fmla="*/ 81913 w 906898"/>
              <a:gd name="connsiteY2513" fmla="*/ 312139 h 906898"/>
              <a:gd name="connsiteX2514" fmla="*/ 88110 w 906898"/>
              <a:gd name="connsiteY2514" fmla="*/ 322451 h 906898"/>
              <a:gd name="connsiteX2515" fmla="*/ 92242 w 906898"/>
              <a:gd name="connsiteY2515" fmla="*/ 322451 h 906898"/>
              <a:gd name="connsiteX2516" fmla="*/ 104636 w 906898"/>
              <a:gd name="connsiteY2516" fmla="*/ 328638 h 906898"/>
              <a:gd name="connsiteX2517" fmla="*/ 104636 w 906898"/>
              <a:gd name="connsiteY2517" fmla="*/ 332763 h 906898"/>
              <a:gd name="connsiteX2518" fmla="*/ 98439 w 906898"/>
              <a:gd name="connsiteY2518" fmla="*/ 334825 h 906898"/>
              <a:gd name="connsiteX2519" fmla="*/ 94307 w 906898"/>
              <a:gd name="connsiteY2519" fmla="*/ 330700 h 906898"/>
              <a:gd name="connsiteX2520" fmla="*/ 90176 w 906898"/>
              <a:gd name="connsiteY2520" fmla="*/ 326576 h 906898"/>
              <a:gd name="connsiteX2521" fmla="*/ 79847 w 906898"/>
              <a:gd name="connsiteY2521" fmla="*/ 324513 h 906898"/>
              <a:gd name="connsiteX2522" fmla="*/ 77781 w 906898"/>
              <a:gd name="connsiteY2522" fmla="*/ 314201 h 906898"/>
              <a:gd name="connsiteX2523" fmla="*/ 69518 w 906898"/>
              <a:gd name="connsiteY2523" fmla="*/ 308014 h 906898"/>
              <a:gd name="connsiteX2524" fmla="*/ 69518 w 906898"/>
              <a:gd name="connsiteY2524" fmla="*/ 297702 h 906898"/>
              <a:gd name="connsiteX2525" fmla="*/ 73650 w 906898"/>
              <a:gd name="connsiteY2525" fmla="*/ 295639 h 906898"/>
              <a:gd name="connsiteX2526" fmla="*/ 73650 w 906898"/>
              <a:gd name="connsiteY2526" fmla="*/ 285327 h 906898"/>
              <a:gd name="connsiteX2527" fmla="*/ 77781 w 906898"/>
              <a:gd name="connsiteY2527" fmla="*/ 279140 h 906898"/>
              <a:gd name="connsiteX2528" fmla="*/ 83979 w 906898"/>
              <a:gd name="connsiteY2528" fmla="*/ 275015 h 906898"/>
              <a:gd name="connsiteX2529" fmla="*/ 86044 w 906898"/>
              <a:gd name="connsiteY2529" fmla="*/ 272953 h 906898"/>
              <a:gd name="connsiteX2530" fmla="*/ 86044 w 906898"/>
              <a:gd name="connsiteY2530" fmla="*/ 270890 h 906898"/>
              <a:gd name="connsiteX2531" fmla="*/ 90176 w 906898"/>
              <a:gd name="connsiteY2531" fmla="*/ 268570 h 906898"/>
              <a:gd name="connsiteX2532" fmla="*/ 127101 w 906898"/>
              <a:gd name="connsiteY2532" fmla="*/ 244190 h 906898"/>
              <a:gd name="connsiteX2533" fmla="*/ 141433 w 906898"/>
              <a:gd name="connsiteY2533" fmla="*/ 248301 h 906898"/>
              <a:gd name="connsiteX2534" fmla="*/ 141433 w 906898"/>
              <a:gd name="connsiteY2534" fmla="*/ 250357 h 906898"/>
              <a:gd name="connsiteX2535" fmla="*/ 135291 w 906898"/>
              <a:gd name="connsiteY2535" fmla="*/ 250357 h 906898"/>
              <a:gd name="connsiteX2536" fmla="*/ 131196 w 906898"/>
              <a:gd name="connsiteY2536" fmla="*/ 250357 h 906898"/>
              <a:gd name="connsiteX2537" fmla="*/ 114818 w 906898"/>
              <a:gd name="connsiteY2537" fmla="*/ 254469 h 906898"/>
              <a:gd name="connsiteX2538" fmla="*/ 104581 w 906898"/>
              <a:gd name="connsiteY2538" fmla="*/ 272972 h 906898"/>
              <a:gd name="connsiteX2539" fmla="*/ 110723 w 906898"/>
              <a:gd name="connsiteY2539" fmla="*/ 283251 h 906898"/>
              <a:gd name="connsiteX2540" fmla="*/ 112770 w 906898"/>
              <a:gd name="connsiteY2540" fmla="*/ 283251 h 906898"/>
              <a:gd name="connsiteX2541" fmla="*/ 110723 w 906898"/>
              <a:gd name="connsiteY2541" fmla="*/ 277083 h 906898"/>
              <a:gd name="connsiteX2542" fmla="*/ 114818 w 906898"/>
              <a:gd name="connsiteY2542" fmla="*/ 270916 h 906898"/>
              <a:gd name="connsiteX2543" fmla="*/ 125054 w 906898"/>
              <a:gd name="connsiteY2543" fmla="*/ 275027 h 906898"/>
              <a:gd name="connsiteX2544" fmla="*/ 125054 w 906898"/>
              <a:gd name="connsiteY2544" fmla="*/ 281195 h 906898"/>
              <a:gd name="connsiteX2545" fmla="*/ 123007 w 906898"/>
              <a:gd name="connsiteY2545" fmla="*/ 285307 h 906898"/>
              <a:gd name="connsiteX2546" fmla="*/ 125054 w 906898"/>
              <a:gd name="connsiteY2546" fmla="*/ 287362 h 906898"/>
              <a:gd name="connsiteX2547" fmla="*/ 120959 w 906898"/>
              <a:gd name="connsiteY2547" fmla="*/ 295586 h 906898"/>
              <a:gd name="connsiteX2548" fmla="*/ 106628 w 906898"/>
              <a:gd name="connsiteY2548" fmla="*/ 293530 h 906898"/>
              <a:gd name="connsiteX2549" fmla="*/ 96391 w 906898"/>
              <a:gd name="connsiteY2549" fmla="*/ 268860 h 906898"/>
              <a:gd name="connsiteX2550" fmla="*/ 102533 w 906898"/>
              <a:gd name="connsiteY2550" fmla="*/ 258581 h 906898"/>
              <a:gd name="connsiteX2551" fmla="*/ 127101 w 906898"/>
              <a:gd name="connsiteY2551" fmla="*/ 244190 h 906898"/>
              <a:gd name="connsiteX2552" fmla="*/ 177862 w 906898"/>
              <a:gd name="connsiteY2552" fmla="*/ 239817 h 906898"/>
              <a:gd name="connsiteX2553" fmla="*/ 188892 w 906898"/>
              <a:gd name="connsiteY2553" fmla="*/ 250267 h 906898"/>
              <a:gd name="connsiteX2554" fmla="*/ 190956 w 906898"/>
              <a:gd name="connsiteY2554" fmla="*/ 264716 h 906898"/>
              <a:gd name="connsiteX2555" fmla="*/ 182699 w 906898"/>
              <a:gd name="connsiteY2555" fmla="*/ 275037 h 906898"/>
              <a:gd name="connsiteX2556" fmla="*/ 182699 w 906898"/>
              <a:gd name="connsiteY2556" fmla="*/ 281230 h 906898"/>
              <a:gd name="connsiteX2557" fmla="*/ 172379 w 906898"/>
              <a:gd name="connsiteY2557" fmla="*/ 283294 h 906898"/>
              <a:gd name="connsiteX2558" fmla="*/ 153801 w 906898"/>
              <a:gd name="connsiteY2558" fmla="*/ 281230 h 906898"/>
              <a:gd name="connsiteX2559" fmla="*/ 149673 w 906898"/>
              <a:gd name="connsiteY2559" fmla="*/ 272973 h 906898"/>
              <a:gd name="connsiteX2560" fmla="*/ 147608 w 906898"/>
              <a:gd name="connsiteY2560" fmla="*/ 262652 h 906898"/>
              <a:gd name="connsiteX2561" fmla="*/ 143480 w 906898"/>
              <a:gd name="connsiteY2561" fmla="*/ 254395 h 906898"/>
              <a:gd name="connsiteX2562" fmla="*/ 145544 w 906898"/>
              <a:gd name="connsiteY2562" fmla="*/ 248203 h 906898"/>
              <a:gd name="connsiteX2563" fmla="*/ 155865 w 906898"/>
              <a:gd name="connsiteY2563" fmla="*/ 242010 h 906898"/>
              <a:gd name="connsiteX2564" fmla="*/ 164122 w 906898"/>
              <a:gd name="connsiteY2564" fmla="*/ 246139 h 906898"/>
              <a:gd name="connsiteX2565" fmla="*/ 172379 w 906898"/>
              <a:gd name="connsiteY2565" fmla="*/ 239946 h 906898"/>
              <a:gd name="connsiteX2566" fmla="*/ 177862 w 906898"/>
              <a:gd name="connsiteY2566" fmla="*/ 239817 h 906898"/>
              <a:gd name="connsiteX2567" fmla="*/ 188798 w 906898"/>
              <a:gd name="connsiteY2567" fmla="*/ 235890 h 906898"/>
              <a:gd name="connsiteX2568" fmla="*/ 194940 w 906898"/>
              <a:gd name="connsiteY2568" fmla="*/ 240064 h 906898"/>
              <a:gd name="connsiteX2569" fmla="*/ 190845 w 906898"/>
              <a:gd name="connsiteY2569" fmla="*/ 250498 h 906898"/>
              <a:gd name="connsiteX2570" fmla="*/ 182656 w 906898"/>
              <a:gd name="connsiteY2570" fmla="*/ 240064 h 906898"/>
              <a:gd name="connsiteX2571" fmla="*/ 188798 w 906898"/>
              <a:gd name="connsiteY2571" fmla="*/ 235890 h 906898"/>
              <a:gd name="connsiteX2572" fmla="*/ 223707 w 906898"/>
              <a:gd name="connsiteY2572" fmla="*/ 231906 h 906898"/>
              <a:gd name="connsiteX2573" fmla="*/ 227808 w 906898"/>
              <a:gd name="connsiteY2573" fmla="*/ 233957 h 906898"/>
              <a:gd name="connsiteX2574" fmla="*/ 217555 w 906898"/>
              <a:gd name="connsiteY2574" fmla="*/ 244209 h 906898"/>
              <a:gd name="connsiteX2575" fmla="*/ 199100 w 906898"/>
              <a:gd name="connsiteY2575" fmla="*/ 266766 h 906898"/>
              <a:gd name="connsiteX2576" fmla="*/ 194999 w 906898"/>
              <a:gd name="connsiteY2576" fmla="*/ 264715 h 906898"/>
              <a:gd name="connsiteX2577" fmla="*/ 201150 w 906898"/>
              <a:gd name="connsiteY2577" fmla="*/ 240108 h 906898"/>
              <a:gd name="connsiteX2578" fmla="*/ 211403 w 906898"/>
              <a:gd name="connsiteY2578" fmla="*/ 236007 h 906898"/>
              <a:gd name="connsiteX2579" fmla="*/ 215505 w 906898"/>
              <a:gd name="connsiteY2579" fmla="*/ 238058 h 906898"/>
              <a:gd name="connsiteX2580" fmla="*/ 223707 w 906898"/>
              <a:gd name="connsiteY2580" fmla="*/ 231906 h 906898"/>
              <a:gd name="connsiteX2581" fmla="*/ 678329 w 906898"/>
              <a:gd name="connsiteY2581" fmla="*/ 229914 h 906898"/>
              <a:gd name="connsiteX2582" fmla="*/ 698802 w 906898"/>
              <a:gd name="connsiteY2582" fmla="*/ 250345 h 906898"/>
              <a:gd name="connsiteX2583" fmla="*/ 702897 w 906898"/>
              <a:gd name="connsiteY2583" fmla="*/ 256474 h 906898"/>
              <a:gd name="connsiteX2584" fmla="*/ 700850 w 906898"/>
              <a:gd name="connsiteY2584" fmla="*/ 256474 h 906898"/>
              <a:gd name="connsiteX2585" fmla="*/ 678329 w 906898"/>
              <a:gd name="connsiteY2585" fmla="*/ 229914 h 906898"/>
              <a:gd name="connsiteX2586" fmla="*/ 727540 w 906898"/>
              <a:gd name="connsiteY2586" fmla="*/ 226112 h 906898"/>
              <a:gd name="connsiteX2587" fmla="*/ 731914 w 906898"/>
              <a:gd name="connsiteY2587" fmla="*/ 227652 h 906898"/>
              <a:gd name="connsiteX2588" fmla="*/ 733972 w 906898"/>
              <a:gd name="connsiteY2588" fmla="*/ 242032 h 906898"/>
              <a:gd name="connsiteX2589" fmla="*/ 746323 w 906898"/>
              <a:gd name="connsiteY2589" fmla="*/ 246140 h 906898"/>
              <a:gd name="connsiteX2590" fmla="*/ 748381 w 906898"/>
              <a:gd name="connsiteY2590" fmla="*/ 252303 h 906898"/>
              <a:gd name="connsiteX2591" fmla="*/ 746323 w 906898"/>
              <a:gd name="connsiteY2591" fmla="*/ 256412 h 906898"/>
              <a:gd name="connsiteX2592" fmla="*/ 738089 w 906898"/>
              <a:gd name="connsiteY2592" fmla="*/ 256412 h 906898"/>
              <a:gd name="connsiteX2593" fmla="*/ 731914 w 906898"/>
              <a:gd name="connsiteY2593" fmla="*/ 258466 h 906898"/>
              <a:gd name="connsiteX2594" fmla="*/ 727797 w 906898"/>
              <a:gd name="connsiteY2594" fmla="*/ 254357 h 906898"/>
              <a:gd name="connsiteX2595" fmla="*/ 721622 w 906898"/>
              <a:gd name="connsiteY2595" fmla="*/ 254357 h 906898"/>
              <a:gd name="connsiteX2596" fmla="*/ 719564 w 906898"/>
              <a:gd name="connsiteY2596" fmla="*/ 248195 h 906898"/>
              <a:gd name="connsiteX2597" fmla="*/ 721622 w 906898"/>
              <a:gd name="connsiteY2597" fmla="*/ 246140 h 906898"/>
              <a:gd name="connsiteX2598" fmla="*/ 717505 w 906898"/>
              <a:gd name="connsiteY2598" fmla="*/ 239978 h 906898"/>
              <a:gd name="connsiteX2599" fmla="*/ 723680 w 906898"/>
              <a:gd name="connsiteY2599" fmla="*/ 233815 h 906898"/>
              <a:gd name="connsiteX2600" fmla="*/ 721622 w 906898"/>
              <a:gd name="connsiteY2600" fmla="*/ 227652 h 906898"/>
              <a:gd name="connsiteX2601" fmla="*/ 727540 w 906898"/>
              <a:gd name="connsiteY2601" fmla="*/ 226112 h 906898"/>
              <a:gd name="connsiteX2602" fmla="*/ 189871 w 906898"/>
              <a:gd name="connsiteY2602" fmla="*/ 223139 h 906898"/>
              <a:gd name="connsiteX2603" fmla="*/ 192974 w 906898"/>
              <a:gd name="connsiteY2603" fmla="*/ 225681 h 906898"/>
              <a:gd name="connsiteX2604" fmla="*/ 192974 w 906898"/>
              <a:gd name="connsiteY2604" fmla="*/ 229748 h 906898"/>
              <a:gd name="connsiteX2605" fmla="*/ 199180 w 906898"/>
              <a:gd name="connsiteY2605" fmla="*/ 229748 h 906898"/>
              <a:gd name="connsiteX2606" fmla="*/ 201248 w 906898"/>
              <a:gd name="connsiteY2606" fmla="*/ 235848 h 906898"/>
              <a:gd name="connsiteX2607" fmla="*/ 199180 w 906898"/>
              <a:gd name="connsiteY2607" fmla="*/ 237882 h 906898"/>
              <a:gd name="connsiteX2608" fmla="*/ 184699 w 906898"/>
              <a:gd name="connsiteY2608" fmla="*/ 233815 h 906898"/>
              <a:gd name="connsiteX2609" fmla="*/ 178494 w 906898"/>
              <a:gd name="connsiteY2609" fmla="*/ 237882 h 906898"/>
              <a:gd name="connsiteX2610" fmla="*/ 174356 w 906898"/>
              <a:gd name="connsiteY2610" fmla="*/ 235848 h 906898"/>
              <a:gd name="connsiteX2611" fmla="*/ 176425 w 906898"/>
              <a:gd name="connsiteY2611" fmla="*/ 231781 h 906898"/>
              <a:gd name="connsiteX2612" fmla="*/ 182631 w 906898"/>
              <a:gd name="connsiteY2612" fmla="*/ 229748 h 906898"/>
              <a:gd name="connsiteX2613" fmla="*/ 182631 w 906898"/>
              <a:gd name="connsiteY2613" fmla="*/ 225681 h 906898"/>
              <a:gd name="connsiteX2614" fmla="*/ 186768 w 906898"/>
              <a:gd name="connsiteY2614" fmla="*/ 223647 h 906898"/>
              <a:gd name="connsiteX2615" fmla="*/ 189871 w 906898"/>
              <a:gd name="connsiteY2615" fmla="*/ 223139 h 906898"/>
              <a:gd name="connsiteX2616" fmla="*/ 715264 w 906898"/>
              <a:gd name="connsiteY2616" fmla="*/ 219622 h 906898"/>
              <a:gd name="connsiteX2617" fmla="*/ 721448 w 906898"/>
              <a:gd name="connsiteY2617" fmla="*/ 223734 h 906898"/>
              <a:gd name="connsiteX2618" fmla="*/ 719386 w 906898"/>
              <a:gd name="connsiteY2618" fmla="*/ 231957 h 906898"/>
              <a:gd name="connsiteX2619" fmla="*/ 715264 w 906898"/>
              <a:gd name="connsiteY2619" fmla="*/ 240180 h 906898"/>
              <a:gd name="connsiteX2620" fmla="*/ 717325 w 906898"/>
              <a:gd name="connsiteY2620" fmla="*/ 246348 h 906898"/>
              <a:gd name="connsiteX2621" fmla="*/ 717325 w 906898"/>
              <a:gd name="connsiteY2621" fmla="*/ 254571 h 906898"/>
              <a:gd name="connsiteX2622" fmla="*/ 725570 w 906898"/>
              <a:gd name="connsiteY2622" fmla="*/ 258683 h 906898"/>
              <a:gd name="connsiteX2623" fmla="*/ 733814 w 906898"/>
              <a:gd name="connsiteY2623" fmla="*/ 260739 h 906898"/>
              <a:gd name="connsiteX2624" fmla="*/ 739998 w 906898"/>
              <a:gd name="connsiteY2624" fmla="*/ 258683 h 906898"/>
              <a:gd name="connsiteX2625" fmla="*/ 752365 w 906898"/>
              <a:gd name="connsiteY2625" fmla="*/ 262794 h 906898"/>
              <a:gd name="connsiteX2626" fmla="*/ 750304 w 906898"/>
              <a:gd name="connsiteY2626" fmla="*/ 266906 h 906898"/>
              <a:gd name="connsiteX2627" fmla="*/ 748243 w 906898"/>
              <a:gd name="connsiteY2627" fmla="*/ 266906 h 906898"/>
              <a:gd name="connsiteX2628" fmla="*/ 735876 w 906898"/>
              <a:gd name="connsiteY2628" fmla="*/ 266906 h 906898"/>
              <a:gd name="connsiteX2629" fmla="*/ 733814 w 906898"/>
              <a:gd name="connsiteY2629" fmla="*/ 271018 h 906898"/>
              <a:gd name="connsiteX2630" fmla="*/ 723509 w 906898"/>
              <a:gd name="connsiteY2630" fmla="*/ 268962 h 906898"/>
              <a:gd name="connsiteX2631" fmla="*/ 715264 w 906898"/>
              <a:gd name="connsiteY2631" fmla="*/ 264850 h 906898"/>
              <a:gd name="connsiteX2632" fmla="*/ 709081 w 906898"/>
              <a:gd name="connsiteY2632" fmla="*/ 262794 h 906898"/>
              <a:gd name="connsiteX2633" fmla="*/ 704958 w 906898"/>
              <a:gd name="connsiteY2633" fmla="*/ 256627 h 906898"/>
              <a:gd name="connsiteX2634" fmla="*/ 707020 w 906898"/>
              <a:gd name="connsiteY2634" fmla="*/ 250459 h 906898"/>
              <a:gd name="connsiteX2635" fmla="*/ 707020 w 906898"/>
              <a:gd name="connsiteY2635" fmla="*/ 246348 h 906898"/>
              <a:gd name="connsiteX2636" fmla="*/ 702897 w 906898"/>
              <a:gd name="connsiteY2636" fmla="*/ 240180 h 906898"/>
              <a:gd name="connsiteX2637" fmla="*/ 704958 w 906898"/>
              <a:gd name="connsiteY2637" fmla="*/ 234013 h 906898"/>
              <a:gd name="connsiteX2638" fmla="*/ 709081 w 906898"/>
              <a:gd name="connsiteY2638" fmla="*/ 223734 h 906898"/>
              <a:gd name="connsiteX2639" fmla="*/ 715264 w 906898"/>
              <a:gd name="connsiteY2639" fmla="*/ 219622 h 906898"/>
              <a:gd name="connsiteX2640" fmla="*/ 764759 w 906898"/>
              <a:gd name="connsiteY2640" fmla="*/ 217298 h 906898"/>
              <a:gd name="connsiteX2641" fmla="*/ 768870 w 906898"/>
              <a:gd name="connsiteY2641" fmla="*/ 217298 h 906898"/>
              <a:gd name="connsiteX2642" fmla="*/ 760649 w 906898"/>
              <a:gd name="connsiteY2642" fmla="*/ 227627 h 906898"/>
              <a:gd name="connsiteX2643" fmla="*/ 760649 w 906898"/>
              <a:gd name="connsiteY2643" fmla="*/ 256548 h 906898"/>
              <a:gd name="connsiteX2644" fmla="*/ 777091 w 906898"/>
              <a:gd name="connsiteY2644" fmla="*/ 264811 h 906898"/>
              <a:gd name="connsiteX2645" fmla="*/ 779146 w 906898"/>
              <a:gd name="connsiteY2645" fmla="*/ 260679 h 906898"/>
              <a:gd name="connsiteX2646" fmla="*/ 772980 w 906898"/>
              <a:gd name="connsiteY2646" fmla="*/ 258613 h 906898"/>
              <a:gd name="connsiteX2647" fmla="*/ 770925 w 906898"/>
              <a:gd name="connsiteY2647" fmla="*/ 252416 h 906898"/>
              <a:gd name="connsiteX2648" fmla="*/ 775036 w 906898"/>
              <a:gd name="connsiteY2648" fmla="*/ 248285 h 906898"/>
              <a:gd name="connsiteX2649" fmla="*/ 783256 w 906898"/>
              <a:gd name="connsiteY2649" fmla="*/ 250350 h 906898"/>
              <a:gd name="connsiteX2650" fmla="*/ 787367 w 906898"/>
              <a:gd name="connsiteY2650" fmla="*/ 248285 h 906898"/>
              <a:gd name="connsiteX2651" fmla="*/ 793532 w 906898"/>
              <a:gd name="connsiteY2651" fmla="*/ 252416 h 906898"/>
              <a:gd name="connsiteX2652" fmla="*/ 791477 w 906898"/>
              <a:gd name="connsiteY2652" fmla="*/ 262745 h 906898"/>
              <a:gd name="connsiteX2653" fmla="*/ 772980 w 906898"/>
              <a:gd name="connsiteY2653" fmla="*/ 273074 h 906898"/>
              <a:gd name="connsiteX2654" fmla="*/ 758594 w 906898"/>
              <a:gd name="connsiteY2654" fmla="*/ 266877 h 906898"/>
              <a:gd name="connsiteX2655" fmla="*/ 754483 w 906898"/>
              <a:gd name="connsiteY2655" fmla="*/ 262745 h 906898"/>
              <a:gd name="connsiteX2656" fmla="*/ 750373 w 906898"/>
              <a:gd name="connsiteY2656" fmla="*/ 248285 h 906898"/>
              <a:gd name="connsiteX2657" fmla="*/ 750373 w 906898"/>
              <a:gd name="connsiteY2657" fmla="*/ 237956 h 906898"/>
              <a:gd name="connsiteX2658" fmla="*/ 764759 w 906898"/>
              <a:gd name="connsiteY2658" fmla="*/ 217298 h 906898"/>
              <a:gd name="connsiteX2659" fmla="*/ 131196 w 906898"/>
              <a:gd name="connsiteY2659" fmla="*/ 217298 h 906898"/>
              <a:gd name="connsiteX2660" fmla="*/ 131196 w 906898"/>
              <a:gd name="connsiteY2660" fmla="*/ 221424 h 906898"/>
              <a:gd name="connsiteX2661" fmla="*/ 129167 w 906898"/>
              <a:gd name="connsiteY2661" fmla="*/ 225551 h 906898"/>
              <a:gd name="connsiteX2662" fmla="*/ 119023 w 906898"/>
              <a:gd name="connsiteY2662" fmla="*/ 233803 h 906898"/>
              <a:gd name="connsiteX2663" fmla="*/ 119023 w 906898"/>
              <a:gd name="connsiteY2663" fmla="*/ 244119 h 906898"/>
              <a:gd name="connsiteX2664" fmla="*/ 112936 w 906898"/>
              <a:gd name="connsiteY2664" fmla="*/ 244119 h 906898"/>
              <a:gd name="connsiteX2665" fmla="*/ 119023 w 906898"/>
              <a:gd name="connsiteY2665" fmla="*/ 221424 h 906898"/>
              <a:gd name="connsiteX2666" fmla="*/ 131196 w 906898"/>
              <a:gd name="connsiteY2666" fmla="*/ 217298 h 906898"/>
              <a:gd name="connsiteX2667" fmla="*/ 793466 w 906898"/>
              <a:gd name="connsiteY2667" fmla="*/ 215306 h 906898"/>
              <a:gd name="connsiteX2668" fmla="*/ 799641 w 906898"/>
              <a:gd name="connsiteY2668" fmla="*/ 223580 h 906898"/>
              <a:gd name="connsiteX2669" fmla="*/ 807875 w 906898"/>
              <a:gd name="connsiteY2669" fmla="*/ 221512 h 906898"/>
              <a:gd name="connsiteX2670" fmla="*/ 811992 w 906898"/>
              <a:gd name="connsiteY2670" fmla="*/ 219443 h 906898"/>
              <a:gd name="connsiteX2671" fmla="*/ 816109 w 906898"/>
              <a:gd name="connsiteY2671" fmla="*/ 223580 h 906898"/>
              <a:gd name="connsiteX2672" fmla="*/ 811992 w 906898"/>
              <a:gd name="connsiteY2672" fmla="*/ 231855 h 906898"/>
              <a:gd name="connsiteX2673" fmla="*/ 805817 w 906898"/>
              <a:gd name="connsiteY2673" fmla="*/ 233924 h 906898"/>
              <a:gd name="connsiteX2674" fmla="*/ 803758 w 906898"/>
              <a:gd name="connsiteY2674" fmla="*/ 240129 h 906898"/>
              <a:gd name="connsiteX2675" fmla="*/ 795525 w 906898"/>
              <a:gd name="connsiteY2675" fmla="*/ 242198 h 906898"/>
              <a:gd name="connsiteX2676" fmla="*/ 791408 w 906898"/>
              <a:gd name="connsiteY2676" fmla="*/ 235992 h 906898"/>
              <a:gd name="connsiteX2677" fmla="*/ 793466 w 906898"/>
              <a:gd name="connsiteY2677" fmla="*/ 229786 h 906898"/>
              <a:gd name="connsiteX2678" fmla="*/ 787291 w 906898"/>
              <a:gd name="connsiteY2678" fmla="*/ 227718 h 906898"/>
              <a:gd name="connsiteX2679" fmla="*/ 787291 w 906898"/>
              <a:gd name="connsiteY2679" fmla="*/ 219443 h 906898"/>
              <a:gd name="connsiteX2680" fmla="*/ 793466 w 906898"/>
              <a:gd name="connsiteY2680" fmla="*/ 215306 h 906898"/>
              <a:gd name="connsiteX2681" fmla="*/ 184739 w 906898"/>
              <a:gd name="connsiteY2681" fmla="*/ 213314 h 906898"/>
              <a:gd name="connsiteX2682" fmla="*/ 195076 w 906898"/>
              <a:gd name="connsiteY2682" fmla="*/ 215361 h 906898"/>
              <a:gd name="connsiteX2683" fmla="*/ 197143 w 906898"/>
              <a:gd name="connsiteY2683" fmla="*/ 221503 h 906898"/>
              <a:gd name="connsiteX2684" fmla="*/ 205413 w 906898"/>
              <a:gd name="connsiteY2684" fmla="*/ 221503 h 906898"/>
              <a:gd name="connsiteX2685" fmla="*/ 209548 w 906898"/>
              <a:gd name="connsiteY2685" fmla="*/ 231740 h 906898"/>
              <a:gd name="connsiteX2686" fmla="*/ 205413 w 906898"/>
              <a:gd name="connsiteY2686" fmla="*/ 233787 h 906898"/>
              <a:gd name="connsiteX2687" fmla="*/ 201278 w 906898"/>
              <a:gd name="connsiteY2687" fmla="*/ 227645 h 906898"/>
              <a:gd name="connsiteX2688" fmla="*/ 195076 w 906898"/>
              <a:gd name="connsiteY2688" fmla="*/ 225598 h 906898"/>
              <a:gd name="connsiteX2689" fmla="*/ 186806 w 906898"/>
              <a:gd name="connsiteY2689" fmla="*/ 219456 h 906898"/>
              <a:gd name="connsiteX2690" fmla="*/ 180604 w 906898"/>
              <a:gd name="connsiteY2690" fmla="*/ 225598 h 906898"/>
              <a:gd name="connsiteX2691" fmla="*/ 172334 w 906898"/>
              <a:gd name="connsiteY2691" fmla="*/ 231740 h 906898"/>
              <a:gd name="connsiteX2692" fmla="*/ 166132 w 906898"/>
              <a:gd name="connsiteY2692" fmla="*/ 237882 h 906898"/>
              <a:gd name="connsiteX2693" fmla="*/ 166132 w 906898"/>
              <a:gd name="connsiteY2693" fmla="*/ 229693 h 906898"/>
              <a:gd name="connsiteX2694" fmla="*/ 176469 w 906898"/>
              <a:gd name="connsiteY2694" fmla="*/ 221503 h 906898"/>
              <a:gd name="connsiteX2695" fmla="*/ 184739 w 906898"/>
              <a:gd name="connsiteY2695" fmla="*/ 213314 h 906898"/>
              <a:gd name="connsiteX2696" fmla="*/ 803714 w 906898"/>
              <a:gd name="connsiteY2696" fmla="*/ 207006 h 906898"/>
              <a:gd name="connsiteX2697" fmla="*/ 807808 w 906898"/>
              <a:gd name="connsiteY2697" fmla="*/ 217440 h 906898"/>
              <a:gd name="connsiteX2698" fmla="*/ 803714 w 906898"/>
              <a:gd name="connsiteY2698" fmla="*/ 221614 h 906898"/>
              <a:gd name="connsiteX2699" fmla="*/ 799619 w 906898"/>
              <a:gd name="connsiteY2699" fmla="*/ 219527 h 906898"/>
              <a:gd name="connsiteX2700" fmla="*/ 797572 w 906898"/>
              <a:gd name="connsiteY2700" fmla="*/ 213267 h 906898"/>
              <a:gd name="connsiteX2701" fmla="*/ 803714 w 906898"/>
              <a:gd name="connsiteY2701" fmla="*/ 207006 h 906898"/>
              <a:gd name="connsiteX2702" fmla="*/ 125755 w 906898"/>
              <a:gd name="connsiteY2702" fmla="*/ 205788 h 906898"/>
              <a:gd name="connsiteX2703" fmla="*/ 131138 w 906898"/>
              <a:gd name="connsiteY2703" fmla="*/ 207078 h 906898"/>
              <a:gd name="connsiteX2704" fmla="*/ 131138 w 906898"/>
              <a:gd name="connsiteY2704" fmla="*/ 215335 h 906898"/>
              <a:gd name="connsiteX2705" fmla="*/ 124986 w 906898"/>
              <a:gd name="connsiteY2705" fmla="*/ 215335 h 906898"/>
              <a:gd name="connsiteX2706" fmla="*/ 112682 w 906898"/>
              <a:gd name="connsiteY2706" fmla="*/ 227720 h 906898"/>
              <a:gd name="connsiteX2707" fmla="*/ 112682 w 906898"/>
              <a:gd name="connsiteY2707" fmla="*/ 246297 h 906898"/>
              <a:gd name="connsiteX2708" fmla="*/ 104480 w 906898"/>
              <a:gd name="connsiteY2708" fmla="*/ 250426 h 906898"/>
              <a:gd name="connsiteX2709" fmla="*/ 100379 w 906898"/>
              <a:gd name="connsiteY2709" fmla="*/ 242169 h 906898"/>
              <a:gd name="connsiteX2710" fmla="*/ 102429 w 906898"/>
              <a:gd name="connsiteY2710" fmla="*/ 235977 h 906898"/>
              <a:gd name="connsiteX2711" fmla="*/ 100379 w 906898"/>
              <a:gd name="connsiteY2711" fmla="*/ 229784 h 906898"/>
              <a:gd name="connsiteX2712" fmla="*/ 104480 w 906898"/>
              <a:gd name="connsiteY2712" fmla="*/ 213271 h 906898"/>
              <a:gd name="connsiteX2713" fmla="*/ 114733 w 906898"/>
              <a:gd name="connsiteY2713" fmla="*/ 211206 h 906898"/>
              <a:gd name="connsiteX2714" fmla="*/ 118834 w 906898"/>
              <a:gd name="connsiteY2714" fmla="*/ 213271 h 906898"/>
              <a:gd name="connsiteX2715" fmla="*/ 118834 w 906898"/>
              <a:gd name="connsiteY2715" fmla="*/ 209142 h 906898"/>
              <a:gd name="connsiteX2716" fmla="*/ 125755 w 906898"/>
              <a:gd name="connsiteY2716" fmla="*/ 205788 h 906898"/>
              <a:gd name="connsiteX2717" fmla="*/ 815659 w 906898"/>
              <a:gd name="connsiteY2717" fmla="*/ 205526 h 906898"/>
              <a:gd name="connsiteX2718" fmla="*/ 815932 w 906898"/>
              <a:gd name="connsiteY2718" fmla="*/ 206340 h 906898"/>
              <a:gd name="connsiteX2719" fmla="*/ 817130 w 906898"/>
              <a:gd name="connsiteY2719" fmla="*/ 207309 h 906898"/>
              <a:gd name="connsiteX2720" fmla="*/ 843996 w 906898"/>
              <a:gd name="connsiteY2720" fmla="*/ 195967 h 906898"/>
              <a:gd name="connsiteX2721" fmla="*/ 844992 w 906898"/>
              <a:gd name="connsiteY2721" fmla="*/ 196714 h 906898"/>
              <a:gd name="connsiteX2722" fmla="*/ 843000 w 906898"/>
              <a:gd name="connsiteY2722" fmla="*/ 196714 h 906898"/>
              <a:gd name="connsiteX2723" fmla="*/ 843996 w 906898"/>
              <a:gd name="connsiteY2723" fmla="*/ 195967 h 906898"/>
              <a:gd name="connsiteX2724" fmla="*/ 242395 w 906898"/>
              <a:gd name="connsiteY2724" fmla="*/ 190738 h 906898"/>
              <a:gd name="connsiteX2725" fmla="*/ 248558 w 906898"/>
              <a:gd name="connsiteY2725" fmla="*/ 196935 h 906898"/>
              <a:gd name="connsiteX2726" fmla="*/ 252666 w 906898"/>
              <a:gd name="connsiteY2726" fmla="*/ 194870 h 906898"/>
              <a:gd name="connsiteX2727" fmla="*/ 260883 w 906898"/>
              <a:gd name="connsiteY2727" fmla="*/ 194870 h 906898"/>
              <a:gd name="connsiteX2728" fmla="*/ 264992 w 906898"/>
              <a:gd name="connsiteY2728" fmla="*/ 201067 h 906898"/>
              <a:gd name="connsiteX2729" fmla="*/ 254721 w 906898"/>
              <a:gd name="connsiteY2729" fmla="*/ 209330 h 906898"/>
              <a:gd name="connsiteX2730" fmla="*/ 238287 w 906898"/>
              <a:gd name="connsiteY2730" fmla="*/ 203133 h 906898"/>
              <a:gd name="connsiteX2731" fmla="*/ 236232 w 906898"/>
              <a:gd name="connsiteY2731" fmla="*/ 203133 h 906898"/>
              <a:gd name="connsiteX2732" fmla="*/ 234178 w 906898"/>
              <a:gd name="connsiteY2732" fmla="*/ 194870 h 906898"/>
              <a:gd name="connsiteX2733" fmla="*/ 242395 w 906898"/>
              <a:gd name="connsiteY2733" fmla="*/ 190738 h 906898"/>
              <a:gd name="connsiteX2734" fmla="*/ 155861 w 906898"/>
              <a:gd name="connsiteY2734" fmla="*/ 188485 h 906898"/>
              <a:gd name="connsiteX2735" fmla="*/ 169001 w 906898"/>
              <a:gd name="connsiteY2735" fmla="*/ 188485 h 906898"/>
              <a:gd name="connsiteX2736" fmla="*/ 180595 w 906898"/>
              <a:gd name="connsiteY2736" fmla="*/ 194675 h 906898"/>
              <a:gd name="connsiteX2737" fmla="*/ 182656 w 906898"/>
              <a:gd name="connsiteY2737" fmla="*/ 207054 h 906898"/>
              <a:gd name="connsiteX2738" fmla="*/ 174412 w 906898"/>
              <a:gd name="connsiteY2738" fmla="*/ 211180 h 906898"/>
              <a:gd name="connsiteX2739" fmla="*/ 172351 w 906898"/>
              <a:gd name="connsiteY2739" fmla="*/ 209117 h 906898"/>
              <a:gd name="connsiteX2740" fmla="*/ 168228 w 906898"/>
              <a:gd name="connsiteY2740" fmla="*/ 215306 h 906898"/>
              <a:gd name="connsiteX2741" fmla="*/ 159984 w 906898"/>
              <a:gd name="connsiteY2741" fmla="*/ 213243 h 906898"/>
              <a:gd name="connsiteX2742" fmla="*/ 157923 w 906898"/>
              <a:gd name="connsiteY2742" fmla="*/ 204990 h 906898"/>
              <a:gd name="connsiteX2743" fmla="*/ 162045 w 906898"/>
              <a:gd name="connsiteY2743" fmla="*/ 200864 h 906898"/>
              <a:gd name="connsiteX2744" fmla="*/ 166167 w 906898"/>
              <a:gd name="connsiteY2744" fmla="*/ 198801 h 906898"/>
              <a:gd name="connsiteX2745" fmla="*/ 162045 w 906898"/>
              <a:gd name="connsiteY2745" fmla="*/ 196738 h 906898"/>
              <a:gd name="connsiteX2746" fmla="*/ 147616 w 906898"/>
              <a:gd name="connsiteY2746" fmla="*/ 200864 h 906898"/>
              <a:gd name="connsiteX2747" fmla="*/ 143494 w 906898"/>
              <a:gd name="connsiteY2747" fmla="*/ 235937 h 906898"/>
              <a:gd name="connsiteX2748" fmla="*/ 147616 w 906898"/>
              <a:gd name="connsiteY2748" fmla="*/ 242127 h 906898"/>
              <a:gd name="connsiteX2749" fmla="*/ 143494 w 906898"/>
              <a:gd name="connsiteY2749" fmla="*/ 244190 h 906898"/>
              <a:gd name="connsiteX2750" fmla="*/ 135249 w 906898"/>
              <a:gd name="connsiteY2750" fmla="*/ 231811 h 906898"/>
              <a:gd name="connsiteX2751" fmla="*/ 137310 w 906898"/>
              <a:gd name="connsiteY2751" fmla="*/ 204990 h 906898"/>
              <a:gd name="connsiteX2752" fmla="*/ 155861 w 906898"/>
              <a:gd name="connsiteY2752" fmla="*/ 188485 h 906898"/>
              <a:gd name="connsiteX2753" fmla="*/ 139106 w 906898"/>
              <a:gd name="connsiteY2753" fmla="*/ 186246 h 906898"/>
              <a:gd name="connsiteX2754" fmla="*/ 143480 w 906898"/>
              <a:gd name="connsiteY2754" fmla="*/ 190655 h 906898"/>
              <a:gd name="connsiteX2755" fmla="*/ 143480 w 906898"/>
              <a:gd name="connsiteY2755" fmla="*/ 192730 h 906898"/>
              <a:gd name="connsiteX2756" fmla="*/ 139363 w 906898"/>
              <a:gd name="connsiteY2756" fmla="*/ 188580 h 906898"/>
              <a:gd name="connsiteX2757" fmla="*/ 133188 w 906898"/>
              <a:gd name="connsiteY2757" fmla="*/ 186505 h 906898"/>
              <a:gd name="connsiteX2758" fmla="*/ 139106 w 906898"/>
              <a:gd name="connsiteY2758" fmla="*/ 186246 h 906898"/>
              <a:gd name="connsiteX2759" fmla="*/ 240874 w 906898"/>
              <a:gd name="connsiteY2759" fmla="*/ 184902 h 906898"/>
              <a:gd name="connsiteX2760" fmla="*/ 250716 w 906898"/>
              <a:gd name="connsiteY2760" fmla="*/ 190738 h 906898"/>
              <a:gd name="connsiteX2761" fmla="*/ 264686 w 906898"/>
              <a:gd name="connsiteY2761" fmla="*/ 188726 h 906898"/>
              <a:gd name="connsiteX2762" fmla="*/ 265718 w 906898"/>
              <a:gd name="connsiteY2762" fmla="*/ 189461 h 906898"/>
              <a:gd name="connsiteX2763" fmla="*/ 271300 w 906898"/>
              <a:gd name="connsiteY2763" fmla="*/ 196963 h 906898"/>
              <a:gd name="connsiteX2764" fmla="*/ 269241 w 906898"/>
              <a:gd name="connsiteY2764" fmla="*/ 199038 h 906898"/>
              <a:gd name="connsiteX2765" fmla="*/ 261008 w 906898"/>
              <a:gd name="connsiteY2765" fmla="*/ 190738 h 906898"/>
              <a:gd name="connsiteX2766" fmla="*/ 250716 w 906898"/>
              <a:gd name="connsiteY2766" fmla="*/ 192813 h 906898"/>
              <a:gd name="connsiteX2767" fmla="*/ 238366 w 906898"/>
              <a:gd name="connsiteY2767" fmla="*/ 188663 h 906898"/>
              <a:gd name="connsiteX2768" fmla="*/ 232190 w 906898"/>
              <a:gd name="connsiteY2768" fmla="*/ 192813 h 906898"/>
              <a:gd name="connsiteX2769" fmla="*/ 230132 w 906898"/>
              <a:gd name="connsiteY2769" fmla="*/ 190738 h 906898"/>
              <a:gd name="connsiteX2770" fmla="*/ 236307 w 906898"/>
              <a:gd name="connsiteY2770" fmla="*/ 186588 h 906898"/>
              <a:gd name="connsiteX2771" fmla="*/ 240874 w 906898"/>
              <a:gd name="connsiteY2771" fmla="*/ 184902 h 906898"/>
              <a:gd name="connsiteX2772" fmla="*/ 784458 w 906898"/>
              <a:gd name="connsiteY2772" fmla="*/ 183976 h 906898"/>
              <a:gd name="connsiteX2773" fmla="*/ 793496 w 906898"/>
              <a:gd name="connsiteY2773" fmla="*/ 184489 h 906898"/>
              <a:gd name="connsiteX2774" fmla="*/ 797627 w 906898"/>
              <a:gd name="connsiteY2774" fmla="*/ 192691 h 906898"/>
              <a:gd name="connsiteX2775" fmla="*/ 803824 w 906898"/>
              <a:gd name="connsiteY2775" fmla="*/ 194742 h 906898"/>
              <a:gd name="connsiteX2776" fmla="*/ 795561 w 906898"/>
              <a:gd name="connsiteY2776" fmla="*/ 211146 h 906898"/>
              <a:gd name="connsiteX2777" fmla="*/ 791430 w 906898"/>
              <a:gd name="connsiteY2777" fmla="*/ 213197 h 906898"/>
              <a:gd name="connsiteX2778" fmla="*/ 783167 w 906898"/>
              <a:gd name="connsiteY2778" fmla="*/ 215248 h 906898"/>
              <a:gd name="connsiteX2779" fmla="*/ 774904 w 906898"/>
              <a:gd name="connsiteY2779" fmla="*/ 217298 h 906898"/>
              <a:gd name="connsiteX2780" fmla="*/ 766641 w 906898"/>
              <a:gd name="connsiteY2780" fmla="*/ 211146 h 906898"/>
              <a:gd name="connsiteX2781" fmla="*/ 768707 w 906898"/>
              <a:gd name="connsiteY2781" fmla="*/ 202944 h 906898"/>
              <a:gd name="connsiteX2782" fmla="*/ 772838 w 906898"/>
              <a:gd name="connsiteY2782" fmla="*/ 198843 h 906898"/>
              <a:gd name="connsiteX2783" fmla="*/ 776970 w 906898"/>
              <a:gd name="connsiteY2783" fmla="*/ 186539 h 906898"/>
              <a:gd name="connsiteX2784" fmla="*/ 784458 w 906898"/>
              <a:gd name="connsiteY2784" fmla="*/ 183976 h 906898"/>
              <a:gd name="connsiteX2785" fmla="*/ 724801 w 906898"/>
              <a:gd name="connsiteY2785" fmla="*/ 180255 h 906898"/>
              <a:gd name="connsiteX2786" fmla="*/ 735839 w 906898"/>
              <a:gd name="connsiteY2786" fmla="*/ 180512 h 906898"/>
              <a:gd name="connsiteX2787" fmla="*/ 739946 w 906898"/>
              <a:gd name="connsiteY2787" fmla="*/ 186688 h 906898"/>
              <a:gd name="connsiteX2788" fmla="*/ 737892 w 906898"/>
              <a:gd name="connsiteY2788" fmla="*/ 190805 h 906898"/>
              <a:gd name="connsiteX2789" fmla="*/ 737892 w 906898"/>
              <a:gd name="connsiteY2789" fmla="*/ 192863 h 906898"/>
              <a:gd name="connsiteX2790" fmla="*/ 737892 w 906898"/>
              <a:gd name="connsiteY2790" fmla="*/ 201097 h 906898"/>
              <a:gd name="connsiteX2791" fmla="*/ 731732 w 906898"/>
              <a:gd name="connsiteY2791" fmla="*/ 203155 h 906898"/>
              <a:gd name="connsiteX2792" fmla="*/ 725571 w 906898"/>
              <a:gd name="connsiteY2792" fmla="*/ 199038 h 906898"/>
              <a:gd name="connsiteX2793" fmla="*/ 729678 w 906898"/>
              <a:gd name="connsiteY2793" fmla="*/ 192863 h 906898"/>
              <a:gd name="connsiteX2794" fmla="*/ 725571 w 906898"/>
              <a:gd name="connsiteY2794" fmla="*/ 190805 h 906898"/>
              <a:gd name="connsiteX2795" fmla="*/ 719411 w 906898"/>
              <a:gd name="connsiteY2795" fmla="*/ 196980 h 906898"/>
              <a:gd name="connsiteX2796" fmla="*/ 725571 w 906898"/>
              <a:gd name="connsiteY2796" fmla="*/ 215505 h 906898"/>
              <a:gd name="connsiteX2797" fmla="*/ 754320 w 906898"/>
              <a:gd name="connsiteY2797" fmla="*/ 219622 h 906898"/>
              <a:gd name="connsiteX2798" fmla="*/ 764587 w 906898"/>
              <a:gd name="connsiteY2798" fmla="*/ 211388 h 906898"/>
              <a:gd name="connsiteX2799" fmla="*/ 764587 w 906898"/>
              <a:gd name="connsiteY2799" fmla="*/ 215505 h 906898"/>
              <a:gd name="connsiteX2800" fmla="*/ 733785 w 906898"/>
              <a:gd name="connsiteY2800" fmla="*/ 225797 h 906898"/>
              <a:gd name="connsiteX2801" fmla="*/ 719411 w 906898"/>
              <a:gd name="connsiteY2801" fmla="*/ 217564 h 906898"/>
              <a:gd name="connsiteX2802" fmla="*/ 715304 w 906898"/>
              <a:gd name="connsiteY2802" fmla="*/ 213447 h 906898"/>
              <a:gd name="connsiteX2803" fmla="*/ 713250 w 906898"/>
              <a:gd name="connsiteY2803" fmla="*/ 207272 h 906898"/>
              <a:gd name="connsiteX2804" fmla="*/ 715304 w 906898"/>
              <a:gd name="connsiteY2804" fmla="*/ 184629 h 906898"/>
              <a:gd name="connsiteX2805" fmla="*/ 724801 w 906898"/>
              <a:gd name="connsiteY2805" fmla="*/ 180255 h 906898"/>
              <a:gd name="connsiteX2806" fmla="*/ 276280 w 906898"/>
              <a:gd name="connsiteY2806" fmla="*/ 179326 h 906898"/>
              <a:gd name="connsiteX2807" fmla="*/ 281497 w 906898"/>
              <a:gd name="connsiteY2807" fmla="*/ 182438 h 906898"/>
              <a:gd name="connsiteX2808" fmla="*/ 283584 w 906898"/>
              <a:gd name="connsiteY2808" fmla="*/ 190738 h 906898"/>
              <a:gd name="connsiteX2809" fmla="*/ 279410 w 906898"/>
              <a:gd name="connsiteY2809" fmla="*/ 182438 h 906898"/>
              <a:gd name="connsiteX2810" fmla="*/ 201137 w 906898"/>
              <a:gd name="connsiteY2810" fmla="*/ 178196 h 906898"/>
              <a:gd name="connsiteX2811" fmla="*/ 229886 w 906898"/>
              <a:gd name="connsiteY2811" fmla="*/ 196788 h 906898"/>
              <a:gd name="connsiteX2812" fmla="*/ 229886 w 906898"/>
              <a:gd name="connsiteY2812" fmla="*/ 229840 h 906898"/>
              <a:gd name="connsiteX2813" fmla="*/ 225779 w 906898"/>
              <a:gd name="connsiteY2813" fmla="*/ 229840 h 906898"/>
              <a:gd name="connsiteX2814" fmla="*/ 227833 w 906898"/>
              <a:gd name="connsiteY2814" fmla="*/ 223643 h 906898"/>
              <a:gd name="connsiteX2815" fmla="*/ 215512 w 906898"/>
              <a:gd name="connsiteY2815" fmla="*/ 190591 h 906898"/>
              <a:gd name="connsiteX2816" fmla="*/ 199084 w 906898"/>
              <a:gd name="connsiteY2816" fmla="*/ 188525 h 906898"/>
              <a:gd name="connsiteX2817" fmla="*/ 194977 w 906898"/>
              <a:gd name="connsiteY2817" fmla="*/ 192656 h 906898"/>
              <a:gd name="connsiteX2818" fmla="*/ 205244 w 906898"/>
              <a:gd name="connsiteY2818" fmla="*/ 192656 h 906898"/>
              <a:gd name="connsiteX2819" fmla="*/ 209351 w 906898"/>
              <a:gd name="connsiteY2819" fmla="*/ 198854 h 906898"/>
              <a:gd name="connsiteX2820" fmla="*/ 203191 w 906898"/>
              <a:gd name="connsiteY2820" fmla="*/ 207117 h 906898"/>
              <a:gd name="connsiteX2821" fmla="*/ 199084 w 906898"/>
              <a:gd name="connsiteY2821" fmla="*/ 207117 h 906898"/>
              <a:gd name="connsiteX2822" fmla="*/ 194977 w 906898"/>
              <a:gd name="connsiteY2822" fmla="*/ 202985 h 906898"/>
              <a:gd name="connsiteX2823" fmla="*/ 188817 w 906898"/>
              <a:gd name="connsiteY2823" fmla="*/ 205051 h 906898"/>
              <a:gd name="connsiteX2824" fmla="*/ 184710 w 906898"/>
              <a:gd name="connsiteY2824" fmla="*/ 190591 h 906898"/>
              <a:gd name="connsiteX2825" fmla="*/ 201137 w 906898"/>
              <a:gd name="connsiteY2825" fmla="*/ 178196 h 906898"/>
              <a:gd name="connsiteX2826" fmla="*/ 273671 w 906898"/>
              <a:gd name="connsiteY2826" fmla="*/ 177770 h 906898"/>
              <a:gd name="connsiteX2827" fmla="*/ 275236 w 906898"/>
              <a:gd name="connsiteY2827" fmla="*/ 178288 h 906898"/>
              <a:gd name="connsiteX2828" fmla="*/ 276280 w 906898"/>
              <a:gd name="connsiteY2828" fmla="*/ 179326 h 906898"/>
              <a:gd name="connsiteX2829" fmla="*/ 270019 w 906898"/>
              <a:gd name="connsiteY2829" fmla="*/ 175435 h 906898"/>
              <a:gd name="connsiteX2830" fmla="*/ 271062 w 906898"/>
              <a:gd name="connsiteY2830" fmla="*/ 176213 h 906898"/>
              <a:gd name="connsiteX2831" fmla="*/ 273671 w 906898"/>
              <a:gd name="connsiteY2831" fmla="*/ 177770 h 906898"/>
              <a:gd name="connsiteX2832" fmla="*/ 269758 w 906898"/>
              <a:gd name="connsiteY2832" fmla="*/ 176473 h 906898"/>
              <a:gd name="connsiteX2833" fmla="*/ 268976 w 906898"/>
              <a:gd name="connsiteY2833" fmla="*/ 176213 h 906898"/>
              <a:gd name="connsiteX2834" fmla="*/ 270019 w 906898"/>
              <a:gd name="connsiteY2834" fmla="*/ 175435 h 906898"/>
              <a:gd name="connsiteX2835" fmla="*/ 768765 w 906898"/>
              <a:gd name="connsiteY2835" fmla="*/ 174221 h 906898"/>
              <a:gd name="connsiteX2836" fmla="*/ 785233 w 906898"/>
              <a:gd name="connsiteY2836" fmla="*/ 180446 h 906898"/>
              <a:gd name="connsiteX2837" fmla="*/ 785233 w 906898"/>
              <a:gd name="connsiteY2837" fmla="*/ 182521 h 906898"/>
              <a:gd name="connsiteX2838" fmla="*/ 768765 w 906898"/>
              <a:gd name="connsiteY2838" fmla="*/ 184596 h 906898"/>
              <a:gd name="connsiteX2839" fmla="*/ 764649 w 906898"/>
              <a:gd name="connsiteY2839" fmla="*/ 180446 h 906898"/>
              <a:gd name="connsiteX2840" fmla="*/ 768765 w 906898"/>
              <a:gd name="connsiteY2840" fmla="*/ 174221 h 906898"/>
              <a:gd name="connsiteX2841" fmla="*/ 180872 w 906898"/>
              <a:gd name="connsiteY2841" fmla="*/ 173938 h 906898"/>
              <a:gd name="connsiteX2842" fmla="*/ 190956 w 906898"/>
              <a:gd name="connsiteY2842" fmla="*/ 176241 h 906898"/>
              <a:gd name="connsiteX2843" fmla="*/ 190956 w 906898"/>
              <a:gd name="connsiteY2843" fmla="*/ 178288 h 906898"/>
              <a:gd name="connsiteX2844" fmla="*/ 188888 w 906898"/>
              <a:gd name="connsiteY2844" fmla="*/ 180336 h 906898"/>
              <a:gd name="connsiteX2845" fmla="*/ 172339 w 906898"/>
              <a:gd name="connsiteY2845" fmla="*/ 178288 h 906898"/>
              <a:gd name="connsiteX2846" fmla="*/ 166133 w 906898"/>
              <a:gd name="connsiteY2846" fmla="*/ 184430 h 906898"/>
              <a:gd name="connsiteX2847" fmla="*/ 164064 w 906898"/>
              <a:gd name="connsiteY2847" fmla="*/ 184430 h 906898"/>
              <a:gd name="connsiteX2848" fmla="*/ 172339 w 906898"/>
              <a:gd name="connsiteY2848" fmla="*/ 176241 h 906898"/>
              <a:gd name="connsiteX2849" fmla="*/ 180872 w 906898"/>
              <a:gd name="connsiteY2849" fmla="*/ 173938 h 906898"/>
              <a:gd name="connsiteX2850" fmla="*/ 260717 w 906898"/>
              <a:gd name="connsiteY2850" fmla="*/ 173392 h 906898"/>
              <a:gd name="connsiteX2851" fmla="*/ 261008 w 906898"/>
              <a:gd name="connsiteY2851" fmla="*/ 174138 h 906898"/>
              <a:gd name="connsiteX2852" fmla="*/ 258684 w 906898"/>
              <a:gd name="connsiteY2852" fmla="*/ 174138 h 906898"/>
              <a:gd name="connsiteX2853" fmla="*/ 260717 w 906898"/>
              <a:gd name="connsiteY2853" fmla="*/ 173392 h 906898"/>
              <a:gd name="connsiteX2854" fmla="*/ 710201 w 906898"/>
              <a:gd name="connsiteY2854" fmla="*/ 171425 h 906898"/>
              <a:gd name="connsiteX2855" fmla="*/ 713189 w 906898"/>
              <a:gd name="connsiteY2855" fmla="*/ 172188 h 906898"/>
              <a:gd name="connsiteX2856" fmla="*/ 709205 w 906898"/>
              <a:gd name="connsiteY2856" fmla="*/ 178288 h 906898"/>
              <a:gd name="connsiteX2857" fmla="*/ 709205 w 906898"/>
              <a:gd name="connsiteY2857" fmla="*/ 182355 h 906898"/>
              <a:gd name="connsiteX2858" fmla="*/ 711197 w 906898"/>
              <a:gd name="connsiteY2858" fmla="*/ 186422 h 906898"/>
              <a:gd name="connsiteX2859" fmla="*/ 707213 w 906898"/>
              <a:gd name="connsiteY2859" fmla="*/ 182355 h 906898"/>
              <a:gd name="connsiteX2860" fmla="*/ 707213 w 906898"/>
              <a:gd name="connsiteY2860" fmla="*/ 173143 h 906898"/>
              <a:gd name="connsiteX2861" fmla="*/ 708173 w 906898"/>
              <a:gd name="connsiteY2861" fmla="*/ 171943 h 906898"/>
              <a:gd name="connsiteX2862" fmla="*/ 659737 w 906898"/>
              <a:gd name="connsiteY2862" fmla="*/ 168163 h 906898"/>
              <a:gd name="connsiteX2863" fmla="*/ 663887 w 906898"/>
              <a:gd name="connsiteY2863" fmla="*/ 168163 h 906898"/>
              <a:gd name="connsiteX2864" fmla="*/ 665962 w 906898"/>
              <a:gd name="connsiteY2864" fmla="*/ 176352 h 906898"/>
              <a:gd name="connsiteX2865" fmla="*/ 663887 w 906898"/>
              <a:gd name="connsiteY2865" fmla="*/ 180446 h 906898"/>
              <a:gd name="connsiteX2866" fmla="*/ 661831 w 906898"/>
              <a:gd name="connsiteY2866" fmla="*/ 174359 h 906898"/>
              <a:gd name="connsiteX2867" fmla="*/ 661862 w 906898"/>
              <a:gd name="connsiteY2867" fmla="*/ 174233 h 906898"/>
              <a:gd name="connsiteX2868" fmla="*/ 661750 w 906898"/>
              <a:gd name="connsiteY2868" fmla="*/ 174120 h 906898"/>
              <a:gd name="connsiteX2869" fmla="*/ 629009 w 906898"/>
              <a:gd name="connsiteY2869" fmla="*/ 168163 h 906898"/>
              <a:gd name="connsiteX2870" fmla="*/ 639338 w 906898"/>
              <a:gd name="connsiteY2870" fmla="*/ 172242 h 906898"/>
              <a:gd name="connsiteX2871" fmla="*/ 639338 w 906898"/>
              <a:gd name="connsiteY2871" fmla="*/ 180399 h 906898"/>
              <a:gd name="connsiteX2872" fmla="*/ 639338 w 906898"/>
              <a:gd name="connsiteY2872" fmla="*/ 184478 h 906898"/>
              <a:gd name="connsiteX2873" fmla="*/ 643469 w 906898"/>
              <a:gd name="connsiteY2873" fmla="*/ 188557 h 906898"/>
              <a:gd name="connsiteX2874" fmla="*/ 641404 w 906898"/>
              <a:gd name="connsiteY2874" fmla="*/ 194675 h 906898"/>
              <a:gd name="connsiteX2875" fmla="*/ 637272 w 906898"/>
              <a:gd name="connsiteY2875" fmla="*/ 196714 h 906898"/>
              <a:gd name="connsiteX2876" fmla="*/ 629009 w 906898"/>
              <a:gd name="connsiteY2876" fmla="*/ 190596 h 906898"/>
              <a:gd name="connsiteX2877" fmla="*/ 631075 w 906898"/>
              <a:gd name="connsiteY2877" fmla="*/ 184478 h 906898"/>
              <a:gd name="connsiteX2878" fmla="*/ 629009 w 906898"/>
              <a:gd name="connsiteY2878" fmla="*/ 174282 h 906898"/>
              <a:gd name="connsiteX2879" fmla="*/ 629009 w 906898"/>
              <a:gd name="connsiteY2879" fmla="*/ 168163 h 906898"/>
              <a:gd name="connsiteX2880" fmla="*/ 246447 w 906898"/>
              <a:gd name="connsiteY2880" fmla="*/ 168163 h 906898"/>
              <a:gd name="connsiteX2881" fmla="*/ 258755 w 906898"/>
              <a:gd name="connsiteY2881" fmla="*/ 174292 h 906898"/>
              <a:gd name="connsiteX2882" fmla="*/ 258755 w 906898"/>
              <a:gd name="connsiteY2882" fmla="*/ 178378 h 906898"/>
              <a:gd name="connsiteX2883" fmla="*/ 275165 w 906898"/>
              <a:gd name="connsiteY2883" fmla="*/ 182464 h 906898"/>
              <a:gd name="connsiteX2884" fmla="*/ 279268 w 906898"/>
              <a:gd name="connsiteY2884" fmla="*/ 190636 h 906898"/>
              <a:gd name="connsiteX2885" fmla="*/ 273114 w 906898"/>
              <a:gd name="connsiteY2885" fmla="*/ 194722 h 906898"/>
              <a:gd name="connsiteX2886" fmla="*/ 265718 w 906898"/>
              <a:gd name="connsiteY2886" fmla="*/ 189461 h 906898"/>
              <a:gd name="connsiteX2887" fmla="*/ 265125 w 906898"/>
              <a:gd name="connsiteY2887" fmla="*/ 188663 h 906898"/>
              <a:gd name="connsiteX2888" fmla="*/ 264686 w 906898"/>
              <a:gd name="connsiteY2888" fmla="*/ 188726 h 906898"/>
              <a:gd name="connsiteX2889" fmla="*/ 258755 w 906898"/>
              <a:gd name="connsiteY2889" fmla="*/ 184507 h 906898"/>
              <a:gd name="connsiteX2890" fmla="*/ 252601 w 906898"/>
              <a:gd name="connsiteY2890" fmla="*/ 186550 h 906898"/>
              <a:gd name="connsiteX2891" fmla="*/ 236191 w 906898"/>
              <a:gd name="connsiteY2891" fmla="*/ 182464 h 906898"/>
              <a:gd name="connsiteX2892" fmla="*/ 227986 w 906898"/>
              <a:gd name="connsiteY2892" fmla="*/ 188593 h 906898"/>
              <a:gd name="connsiteX2893" fmla="*/ 221832 w 906898"/>
              <a:gd name="connsiteY2893" fmla="*/ 184507 h 906898"/>
              <a:gd name="connsiteX2894" fmla="*/ 223883 w 906898"/>
              <a:gd name="connsiteY2894" fmla="*/ 178378 h 906898"/>
              <a:gd name="connsiteX2895" fmla="*/ 227986 w 906898"/>
              <a:gd name="connsiteY2895" fmla="*/ 174292 h 906898"/>
              <a:gd name="connsiteX2896" fmla="*/ 236191 w 906898"/>
              <a:gd name="connsiteY2896" fmla="*/ 176335 h 906898"/>
              <a:gd name="connsiteX2897" fmla="*/ 238242 w 906898"/>
              <a:gd name="connsiteY2897" fmla="*/ 176335 h 906898"/>
              <a:gd name="connsiteX2898" fmla="*/ 246447 w 906898"/>
              <a:gd name="connsiteY2898" fmla="*/ 168163 h 906898"/>
              <a:gd name="connsiteX2899" fmla="*/ 213532 w 906898"/>
              <a:gd name="connsiteY2899" fmla="*/ 168163 h 906898"/>
              <a:gd name="connsiteX2900" fmla="*/ 215635 w 906898"/>
              <a:gd name="connsiteY2900" fmla="*/ 172242 h 906898"/>
              <a:gd name="connsiteX2901" fmla="*/ 215635 w 906898"/>
              <a:gd name="connsiteY2901" fmla="*/ 176320 h 906898"/>
              <a:gd name="connsiteX2902" fmla="*/ 219840 w 906898"/>
              <a:gd name="connsiteY2902" fmla="*/ 182438 h 906898"/>
              <a:gd name="connsiteX2903" fmla="*/ 213532 w 906898"/>
              <a:gd name="connsiteY2903" fmla="*/ 178359 h 906898"/>
              <a:gd name="connsiteX2904" fmla="*/ 213532 w 906898"/>
              <a:gd name="connsiteY2904" fmla="*/ 168163 h 906898"/>
              <a:gd name="connsiteX2905" fmla="*/ 633178 w 906898"/>
              <a:gd name="connsiteY2905" fmla="*/ 163846 h 906898"/>
              <a:gd name="connsiteX2906" fmla="*/ 641312 w 906898"/>
              <a:gd name="connsiteY2906" fmla="*/ 165912 h 906898"/>
              <a:gd name="connsiteX2907" fmla="*/ 645379 w 906898"/>
              <a:gd name="connsiteY2907" fmla="*/ 172110 h 906898"/>
              <a:gd name="connsiteX2908" fmla="*/ 645379 w 906898"/>
              <a:gd name="connsiteY2908" fmla="*/ 182438 h 906898"/>
              <a:gd name="connsiteX2909" fmla="*/ 649446 w 906898"/>
              <a:gd name="connsiteY2909" fmla="*/ 188635 h 906898"/>
              <a:gd name="connsiteX2910" fmla="*/ 645379 w 906898"/>
              <a:gd name="connsiteY2910" fmla="*/ 201030 h 906898"/>
              <a:gd name="connsiteX2911" fmla="*/ 641312 w 906898"/>
              <a:gd name="connsiteY2911" fmla="*/ 198964 h 906898"/>
              <a:gd name="connsiteX2912" fmla="*/ 643345 w 906898"/>
              <a:gd name="connsiteY2912" fmla="*/ 184504 h 906898"/>
              <a:gd name="connsiteX2913" fmla="*/ 641312 w 906898"/>
              <a:gd name="connsiteY2913" fmla="*/ 182438 h 906898"/>
              <a:gd name="connsiteX2914" fmla="*/ 641312 w 906898"/>
              <a:gd name="connsiteY2914" fmla="*/ 172110 h 906898"/>
              <a:gd name="connsiteX2915" fmla="*/ 633178 w 906898"/>
              <a:gd name="connsiteY2915" fmla="*/ 165912 h 906898"/>
              <a:gd name="connsiteX2916" fmla="*/ 633178 w 906898"/>
              <a:gd name="connsiteY2916" fmla="*/ 163846 h 906898"/>
              <a:gd name="connsiteX2917" fmla="*/ 764042 w 906898"/>
              <a:gd name="connsiteY2917" fmla="*/ 163428 h 906898"/>
              <a:gd name="connsiteX2918" fmla="*/ 772949 w 906898"/>
              <a:gd name="connsiteY2918" fmla="*/ 170071 h 906898"/>
              <a:gd name="connsiteX2919" fmla="*/ 768863 w 906898"/>
              <a:gd name="connsiteY2919" fmla="*/ 172126 h 906898"/>
              <a:gd name="connsiteX2920" fmla="*/ 762733 w 906898"/>
              <a:gd name="connsiteY2920" fmla="*/ 178288 h 906898"/>
              <a:gd name="connsiteX2921" fmla="*/ 766820 w 906898"/>
              <a:gd name="connsiteY2921" fmla="*/ 186505 h 906898"/>
              <a:gd name="connsiteX2922" fmla="*/ 772949 w 906898"/>
              <a:gd name="connsiteY2922" fmla="*/ 188559 h 906898"/>
              <a:gd name="connsiteX2923" fmla="*/ 768863 w 906898"/>
              <a:gd name="connsiteY2923" fmla="*/ 192668 h 906898"/>
              <a:gd name="connsiteX2924" fmla="*/ 758647 w 906898"/>
              <a:gd name="connsiteY2924" fmla="*/ 192668 h 906898"/>
              <a:gd name="connsiteX2925" fmla="*/ 754561 w 906898"/>
              <a:gd name="connsiteY2925" fmla="*/ 186505 h 906898"/>
              <a:gd name="connsiteX2926" fmla="*/ 748432 w 906898"/>
              <a:gd name="connsiteY2926" fmla="*/ 184451 h 906898"/>
              <a:gd name="connsiteX2927" fmla="*/ 746389 w 906898"/>
              <a:gd name="connsiteY2927" fmla="*/ 178288 h 906898"/>
              <a:gd name="connsiteX2928" fmla="*/ 750475 w 906898"/>
              <a:gd name="connsiteY2928" fmla="*/ 172126 h 906898"/>
              <a:gd name="connsiteX2929" fmla="*/ 756604 w 906898"/>
              <a:gd name="connsiteY2929" fmla="*/ 170071 h 906898"/>
              <a:gd name="connsiteX2930" fmla="*/ 760690 w 906898"/>
              <a:gd name="connsiteY2930" fmla="*/ 163909 h 906898"/>
              <a:gd name="connsiteX2931" fmla="*/ 764042 w 906898"/>
              <a:gd name="connsiteY2931" fmla="*/ 163428 h 906898"/>
              <a:gd name="connsiteX2932" fmla="*/ 447229 w 906898"/>
              <a:gd name="connsiteY2932" fmla="*/ 161901 h 906898"/>
              <a:gd name="connsiteX2933" fmla="*/ 155681 w 906898"/>
              <a:gd name="connsiteY2933" fmla="*/ 453449 h 906898"/>
              <a:gd name="connsiteX2934" fmla="*/ 447229 w 906898"/>
              <a:gd name="connsiteY2934" fmla="*/ 744997 h 906898"/>
              <a:gd name="connsiteX2935" fmla="*/ 738777 w 906898"/>
              <a:gd name="connsiteY2935" fmla="*/ 453449 h 906898"/>
              <a:gd name="connsiteX2936" fmla="*/ 447229 w 906898"/>
              <a:gd name="connsiteY2936" fmla="*/ 161901 h 906898"/>
              <a:gd name="connsiteX2937" fmla="*/ 174384 w 906898"/>
              <a:gd name="connsiteY2937" fmla="*/ 160374 h 906898"/>
              <a:gd name="connsiteX2938" fmla="*/ 178506 w 906898"/>
              <a:gd name="connsiteY2938" fmla="*/ 161911 h 906898"/>
              <a:gd name="connsiteX2939" fmla="*/ 182629 w 906898"/>
              <a:gd name="connsiteY2939" fmla="*/ 166005 h 906898"/>
              <a:gd name="connsiteX2940" fmla="*/ 184690 w 906898"/>
              <a:gd name="connsiteY2940" fmla="*/ 163958 h 906898"/>
              <a:gd name="connsiteX2941" fmla="*/ 192934 w 906898"/>
              <a:gd name="connsiteY2941" fmla="*/ 163958 h 906898"/>
              <a:gd name="connsiteX2942" fmla="*/ 194996 w 906898"/>
              <a:gd name="connsiteY2942" fmla="*/ 170099 h 906898"/>
              <a:gd name="connsiteX2943" fmla="*/ 201179 w 906898"/>
              <a:gd name="connsiteY2943" fmla="*/ 172147 h 906898"/>
              <a:gd name="connsiteX2944" fmla="*/ 203240 w 906898"/>
              <a:gd name="connsiteY2944" fmla="*/ 174194 h 906898"/>
              <a:gd name="connsiteX2945" fmla="*/ 199118 w 906898"/>
              <a:gd name="connsiteY2945" fmla="*/ 176241 h 906898"/>
              <a:gd name="connsiteX2946" fmla="*/ 184690 w 906898"/>
              <a:gd name="connsiteY2946" fmla="*/ 172147 h 906898"/>
              <a:gd name="connsiteX2947" fmla="*/ 164078 w 906898"/>
              <a:gd name="connsiteY2947" fmla="*/ 178288 h 906898"/>
              <a:gd name="connsiteX2948" fmla="*/ 155834 w 906898"/>
              <a:gd name="connsiteY2948" fmla="*/ 184430 h 906898"/>
              <a:gd name="connsiteX2949" fmla="*/ 155834 w 906898"/>
              <a:gd name="connsiteY2949" fmla="*/ 182383 h 906898"/>
              <a:gd name="connsiteX2950" fmla="*/ 159956 w 906898"/>
              <a:gd name="connsiteY2950" fmla="*/ 178288 h 906898"/>
              <a:gd name="connsiteX2951" fmla="*/ 159956 w 906898"/>
              <a:gd name="connsiteY2951" fmla="*/ 172147 h 906898"/>
              <a:gd name="connsiteX2952" fmla="*/ 166139 w 906898"/>
              <a:gd name="connsiteY2952" fmla="*/ 168052 h 906898"/>
              <a:gd name="connsiteX2953" fmla="*/ 170262 w 906898"/>
              <a:gd name="connsiteY2953" fmla="*/ 161911 h 906898"/>
              <a:gd name="connsiteX2954" fmla="*/ 174384 w 906898"/>
              <a:gd name="connsiteY2954" fmla="*/ 160374 h 906898"/>
              <a:gd name="connsiteX2955" fmla="*/ 703993 w 906898"/>
              <a:gd name="connsiteY2955" fmla="*/ 159415 h 906898"/>
              <a:gd name="connsiteX2956" fmla="*/ 707080 w 906898"/>
              <a:gd name="connsiteY2956" fmla="*/ 159929 h 906898"/>
              <a:gd name="connsiteX2957" fmla="*/ 711197 w 906898"/>
              <a:gd name="connsiteY2957" fmla="*/ 168163 h 906898"/>
              <a:gd name="connsiteX2958" fmla="*/ 708173 w 906898"/>
              <a:gd name="connsiteY2958" fmla="*/ 171943 h 906898"/>
              <a:gd name="connsiteX2959" fmla="*/ 707213 w 906898"/>
              <a:gd name="connsiteY2959" fmla="*/ 172188 h 906898"/>
              <a:gd name="connsiteX2960" fmla="*/ 707213 w 906898"/>
              <a:gd name="connsiteY2960" fmla="*/ 173143 h 906898"/>
              <a:gd name="connsiteX2961" fmla="*/ 702963 w 906898"/>
              <a:gd name="connsiteY2961" fmla="*/ 178454 h 906898"/>
              <a:gd name="connsiteX2962" fmla="*/ 707080 w 906898"/>
              <a:gd name="connsiteY2962" fmla="*/ 186688 h 906898"/>
              <a:gd name="connsiteX2963" fmla="*/ 711197 w 906898"/>
              <a:gd name="connsiteY2963" fmla="*/ 188746 h 906898"/>
              <a:gd name="connsiteX2964" fmla="*/ 709139 w 906898"/>
              <a:gd name="connsiteY2964" fmla="*/ 199038 h 906898"/>
              <a:gd name="connsiteX2965" fmla="*/ 700905 w 906898"/>
              <a:gd name="connsiteY2965" fmla="*/ 196980 h 906898"/>
              <a:gd name="connsiteX2966" fmla="*/ 698847 w 906898"/>
              <a:gd name="connsiteY2966" fmla="*/ 190805 h 906898"/>
              <a:gd name="connsiteX2967" fmla="*/ 696788 w 906898"/>
              <a:gd name="connsiteY2967" fmla="*/ 184629 h 906898"/>
              <a:gd name="connsiteX2968" fmla="*/ 690613 w 906898"/>
              <a:gd name="connsiteY2968" fmla="*/ 178454 h 906898"/>
              <a:gd name="connsiteX2969" fmla="*/ 694730 w 906898"/>
              <a:gd name="connsiteY2969" fmla="*/ 170221 h 906898"/>
              <a:gd name="connsiteX2970" fmla="*/ 698847 w 906898"/>
              <a:gd name="connsiteY2970" fmla="*/ 168163 h 906898"/>
              <a:gd name="connsiteX2971" fmla="*/ 700905 w 906898"/>
              <a:gd name="connsiteY2971" fmla="*/ 161987 h 906898"/>
              <a:gd name="connsiteX2972" fmla="*/ 703993 w 906898"/>
              <a:gd name="connsiteY2972" fmla="*/ 159415 h 906898"/>
              <a:gd name="connsiteX2973" fmla="*/ 447229 w 906898"/>
              <a:gd name="connsiteY2973" fmla="*/ 155446 h 906898"/>
              <a:gd name="connsiteX2974" fmla="*/ 745232 w 906898"/>
              <a:gd name="connsiteY2974" fmla="*/ 453449 h 906898"/>
              <a:gd name="connsiteX2975" fmla="*/ 447229 w 906898"/>
              <a:gd name="connsiteY2975" fmla="*/ 751452 h 906898"/>
              <a:gd name="connsiteX2976" fmla="*/ 149226 w 906898"/>
              <a:gd name="connsiteY2976" fmla="*/ 453449 h 906898"/>
              <a:gd name="connsiteX2977" fmla="*/ 447229 w 906898"/>
              <a:gd name="connsiteY2977" fmla="*/ 155446 h 906898"/>
              <a:gd name="connsiteX2978" fmla="*/ 192970 w 906898"/>
              <a:gd name="connsiteY2978" fmla="*/ 152265 h 906898"/>
              <a:gd name="connsiteX2979" fmla="*/ 195797 w 906898"/>
              <a:gd name="connsiteY2979" fmla="*/ 153153 h 906898"/>
              <a:gd name="connsiteX2980" fmla="*/ 199138 w 906898"/>
              <a:gd name="connsiteY2980" fmla="*/ 157760 h 906898"/>
              <a:gd name="connsiteX2981" fmla="*/ 199138 w 906898"/>
              <a:gd name="connsiteY2981" fmla="*/ 159808 h 906898"/>
              <a:gd name="connsiteX2982" fmla="*/ 197082 w 906898"/>
              <a:gd name="connsiteY2982" fmla="*/ 155712 h 906898"/>
              <a:gd name="connsiteX2983" fmla="*/ 192970 w 906898"/>
              <a:gd name="connsiteY2983" fmla="*/ 153665 h 906898"/>
              <a:gd name="connsiteX2984" fmla="*/ 192970 w 906898"/>
              <a:gd name="connsiteY2984" fmla="*/ 153409 h 906898"/>
              <a:gd name="connsiteX2985" fmla="*/ 190913 w 906898"/>
              <a:gd name="connsiteY2985" fmla="*/ 151618 h 906898"/>
              <a:gd name="connsiteX2986" fmla="*/ 192970 w 906898"/>
              <a:gd name="connsiteY2986" fmla="*/ 151618 h 906898"/>
              <a:gd name="connsiteX2987" fmla="*/ 192970 w 906898"/>
              <a:gd name="connsiteY2987" fmla="*/ 152265 h 906898"/>
              <a:gd name="connsiteX2988" fmla="*/ 650187 w 906898"/>
              <a:gd name="connsiteY2988" fmla="*/ 151100 h 906898"/>
              <a:gd name="connsiteX2989" fmla="*/ 655687 w 906898"/>
              <a:gd name="connsiteY2989" fmla="*/ 155689 h 906898"/>
              <a:gd name="connsiteX2990" fmla="*/ 655687 w 906898"/>
              <a:gd name="connsiteY2990" fmla="*/ 163846 h 906898"/>
              <a:gd name="connsiteX2991" fmla="*/ 653629 w 906898"/>
              <a:gd name="connsiteY2991" fmla="*/ 160787 h 906898"/>
              <a:gd name="connsiteX2992" fmla="*/ 653629 w 906898"/>
              <a:gd name="connsiteY2992" fmla="*/ 159779 h 906898"/>
              <a:gd name="connsiteX2993" fmla="*/ 652155 w 906898"/>
              <a:gd name="connsiteY2993" fmla="*/ 158596 h 906898"/>
              <a:gd name="connsiteX2994" fmla="*/ 647453 w 906898"/>
              <a:gd name="connsiteY2994" fmla="*/ 151610 h 906898"/>
              <a:gd name="connsiteX2995" fmla="*/ 650187 w 906898"/>
              <a:gd name="connsiteY2995" fmla="*/ 151100 h 906898"/>
              <a:gd name="connsiteX2996" fmla="*/ 176520 w 906898"/>
              <a:gd name="connsiteY2996" fmla="*/ 149570 h 906898"/>
              <a:gd name="connsiteX2997" fmla="*/ 184745 w 906898"/>
              <a:gd name="connsiteY2997" fmla="*/ 153665 h 906898"/>
              <a:gd name="connsiteX2998" fmla="*/ 192970 w 906898"/>
              <a:gd name="connsiteY2998" fmla="*/ 153665 h 906898"/>
              <a:gd name="connsiteX2999" fmla="*/ 195026 w 906898"/>
              <a:gd name="connsiteY2999" fmla="*/ 157760 h 906898"/>
              <a:gd name="connsiteX3000" fmla="*/ 197082 w 906898"/>
              <a:gd name="connsiteY3000" fmla="*/ 163902 h 906898"/>
              <a:gd name="connsiteX3001" fmla="*/ 207363 w 906898"/>
              <a:gd name="connsiteY3001" fmla="*/ 163902 h 906898"/>
              <a:gd name="connsiteX3002" fmla="*/ 211476 w 906898"/>
              <a:gd name="connsiteY3002" fmla="*/ 167998 h 906898"/>
              <a:gd name="connsiteX3003" fmla="*/ 211476 w 906898"/>
              <a:gd name="connsiteY3003" fmla="*/ 176186 h 906898"/>
              <a:gd name="connsiteX3004" fmla="*/ 205307 w 906898"/>
              <a:gd name="connsiteY3004" fmla="*/ 176186 h 906898"/>
              <a:gd name="connsiteX3005" fmla="*/ 199138 w 906898"/>
              <a:gd name="connsiteY3005" fmla="*/ 167998 h 906898"/>
              <a:gd name="connsiteX3006" fmla="*/ 197082 w 906898"/>
              <a:gd name="connsiteY3006" fmla="*/ 165949 h 906898"/>
              <a:gd name="connsiteX3007" fmla="*/ 190913 w 906898"/>
              <a:gd name="connsiteY3007" fmla="*/ 161855 h 906898"/>
              <a:gd name="connsiteX3008" fmla="*/ 182688 w 906898"/>
              <a:gd name="connsiteY3008" fmla="*/ 161855 h 906898"/>
              <a:gd name="connsiteX3009" fmla="*/ 170351 w 906898"/>
              <a:gd name="connsiteY3009" fmla="*/ 157760 h 906898"/>
              <a:gd name="connsiteX3010" fmla="*/ 166238 w 906898"/>
              <a:gd name="connsiteY3010" fmla="*/ 161855 h 906898"/>
              <a:gd name="connsiteX3011" fmla="*/ 158013 w 906898"/>
              <a:gd name="connsiteY3011" fmla="*/ 172091 h 906898"/>
              <a:gd name="connsiteX3012" fmla="*/ 153901 w 906898"/>
              <a:gd name="connsiteY3012" fmla="*/ 180280 h 906898"/>
              <a:gd name="connsiteX3013" fmla="*/ 149789 w 906898"/>
              <a:gd name="connsiteY3013" fmla="*/ 186422 h 906898"/>
              <a:gd name="connsiteX3014" fmla="*/ 149789 w 906898"/>
              <a:gd name="connsiteY3014" fmla="*/ 180280 h 906898"/>
              <a:gd name="connsiteX3015" fmla="*/ 153901 w 906898"/>
              <a:gd name="connsiteY3015" fmla="*/ 174138 h 906898"/>
              <a:gd name="connsiteX3016" fmla="*/ 153901 w 906898"/>
              <a:gd name="connsiteY3016" fmla="*/ 165949 h 906898"/>
              <a:gd name="connsiteX3017" fmla="*/ 158013 w 906898"/>
              <a:gd name="connsiteY3017" fmla="*/ 159808 h 906898"/>
              <a:gd name="connsiteX3018" fmla="*/ 162126 w 906898"/>
              <a:gd name="connsiteY3018" fmla="*/ 159808 h 906898"/>
              <a:gd name="connsiteX3019" fmla="*/ 168295 w 906898"/>
              <a:gd name="connsiteY3019" fmla="*/ 151618 h 906898"/>
              <a:gd name="connsiteX3020" fmla="*/ 178576 w 906898"/>
              <a:gd name="connsiteY3020" fmla="*/ 153665 h 906898"/>
              <a:gd name="connsiteX3021" fmla="*/ 182688 w 906898"/>
              <a:gd name="connsiteY3021" fmla="*/ 157760 h 906898"/>
              <a:gd name="connsiteX3022" fmla="*/ 182688 w 906898"/>
              <a:gd name="connsiteY3022" fmla="*/ 153665 h 906898"/>
              <a:gd name="connsiteX3023" fmla="*/ 176520 w 906898"/>
              <a:gd name="connsiteY3023" fmla="*/ 149570 h 906898"/>
              <a:gd name="connsiteX3024" fmla="*/ 570240 w 906898"/>
              <a:gd name="connsiteY3024" fmla="*/ 148091 h 906898"/>
              <a:gd name="connsiteX3025" fmla="*/ 579489 w 906898"/>
              <a:gd name="connsiteY3025" fmla="*/ 149626 h 906898"/>
              <a:gd name="connsiteX3026" fmla="*/ 587710 w 906898"/>
              <a:gd name="connsiteY3026" fmla="*/ 155768 h 906898"/>
              <a:gd name="connsiteX3027" fmla="*/ 589765 w 906898"/>
              <a:gd name="connsiteY3027" fmla="*/ 163958 h 906898"/>
              <a:gd name="connsiteX3028" fmla="*/ 595931 w 906898"/>
              <a:gd name="connsiteY3028" fmla="*/ 166005 h 906898"/>
              <a:gd name="connsiteX3029" fmla="*/ 595931 w 906898"/>
              <a:gd name="connsiteY3029" fmla="*/ 170099 h 906898"/>
              <a:gd name="connsiteX3030" fmla="*/ 595931 w 906898"/>
              <a:gd name="connsiteY3030" fmla="*/ 172147 h 906898"/>
              <a:gd name="connsiteX3031" fmla="*/ 581544 w 906898"/>
              <a:gd name="connsiteY3031" fmla="*/ 163958 h 906898"/>
              <a:gd name="connsiteX3032" fmla="*/ 567158 w 906898"/>
              <a:gd name="connsiteY3032" fmla="*/ 159862 h 906898"/>
              <a:gd name="connsiteX3033" fmla="*/ 577433 w 906898"/>
              <a:gd name="connsiteY3033" fmla="*/ 153721 h 906898"/>
              <a:gd name="connsiteX3034" fmla="*/ 571268 w 906898"/>
              <a:gd name="connsiteY3034" fmla="*/ 151673 h 906898"/>
              <a:gd name="connsiteX3035" fmla="*/ 556881 w 906898"/>
              <a:gd name="connsiteY3035" fmla="*/ 155768 h 906898"/>
              <a:gd name="connsiteX3036" fmla="*/ 554826 w 906898"/>
              <a:gd name="connsiteY3036" fmla="*/ 153721 h 906898"/>
              <a:gd name="connsiteX3037" fmla="*/ 560992 w 906898"/>
              <a:gd name="connsiteY3037" fmla="*/ 149626 h 906898"/>
              <a:gd name="connsiteX3038" fmla="*/ 570240 w 906898"/>
              <a:gd name="connsiteY3038" fmla="*/ 148091 h 906898"/>
              <a:gd name="connsiteX3039" fmla="*/ 707038 w 906898"/>
              <a:gd name="connsiteY3039" fmla="*/ 143263 h 906898"/>
              <a:gd name="connsiteX3040" fmla="*/ 711139 w 906898"/>
              <a:gd name="connsiteY3040" fmla="*/ 145320 h 906898"/>
              <a:gd name="connsiteX3041" fmla="*/ 709088 w 906898"/>
              <a:gd name="connsiteY3041" fmla="*/ 155613 h 906898"/>
              <a:gd name="connsiteX3042" fmla="*/ 700886 w 906898"/>
              <a:gd name="connsiteY3042" fmla="*/ 157671 h 906898"/>
              <a:gd name="connsiteX3043" fmla="*/ 696785 w 906898"/>
              <a:gd name="connsiteY3043" fmla="*/ 167963 h 906898"/>
              <a:gd name="connsiteX3044" fmla="*/ 688582 w 906898"/>
              <a:gd name="connsiteY3044" fmla="*/ 176197 h 906898"/>
              <a:gd name="connsiteX3045" fmla="*/ 694734 w 906898"/>
              <a:gd name="connsiteY3045" fmla="*/ 186489 h 906898"/>
              <a:gd name="connsiteX3046" fmla="*/ 698835 w 906898"/>
              <a:gd name="connsiteY3046" fmla="*/ 198839 h 906898"/>
              <a:gd name="connsiteX3047" fmla="*/ 709088 w 906898"/>
              <a:gd name="connsiteY3047" fmla="*/ 200897 h 906898"/>
              <a:gd name="connsiteX3048" fmla="*/ 711139 w 906898"/>
              <a:gd name="connsiteY3048" fmla="*/ 209131 h 906898"/>
              <a:gd name="connsiteX3049" fmla="*/ 711139 w 906898"/>
              <a:gd name="connsiteY3049" fmla="*/ 213248 h 906898"/>
              <a:gd name="connsiteX3050" fmla="*/ 700886 w 906898"/>
              <a:gd name="connsiteY3050" fmla="*/ 211189 h 906898"/>
              <a:gd name="connsiteX3051" fmla="*/ 698835 w 906898"/>
              <a:gd name="connsiteY3051" fmla="*/ 205014 h 906898"/>
              <a:gd name="connsiteX3052" fmla="*/ 690633 w 906898"/>
              <a:gd name="connsiteY3052" fmla="*/ 202956 h 906898"/>
              <a:gd name="connsiteX3053" fmla="*/ 686532 w 906898"/>
              <a:gd name="connsiteY3053" fmla="*/ 196781 h 906898"/>
              <a:gd name="connsiteX3054" fmla="*/ 688582 w 906898"/>
              <a:gd name="connsiteY3054" fmla="*/ 190605 h 906898"/>
              <a:gd name="connsiteX3055" fmla="*/ 682431 w 906898"/>
              <a:gd name="connsiteY3055" fmla="*/ 186489 h 906898"/>
              <a:gd name="connsiteX3056" fmla="*/ 680380 w 906898"/>
              <a:gd name="connsiteY3056" fmla="*/ 182372 h 906898"/>
              <a:gd name="connsiteX3057" fmla="*/ 680380 w 906898"/>
              <a:gd name="connsiteY3057" fmla="*/ 174138 h 906898"/>
              <a:gd name="connsiteX3058" fmla="*/ 686532 w 906898"/>
              <a:gd name="connsiteY3058" fmla="*/ 165905 h 906898"/>
              <a:gd name="connsiteX3059" fmla="*/ 688582 w 906898"/>
              <a:gd name="connsiteY3059" fmla="*/ 155613 h 906898"/>
              <a:gd name="connsiteX3060" fmla="*/ 692683 w 906898"/>
              <a:gd name="connsiteY3060" fmla="*/ 151496 h 906898"/>
              <a:gd name="connsiteX3061" fmla="*/ 694734 w 906898"/>
              <a:gd name="connsiteY3061" fmla="*/ 151496 h 906898"/>
              <a:gd name="connsiteX3062" fmla="*/ 694734 w 906898"/>
              <a:gd name="connsiteY3062" fmla="*/ 153555 h 906898"/>
              <a:gd name="connsiteX3063" fmla="*/ 696785 w 906898"/>
              <a:gd name="connsiteY3063" fmla="*/ 151496 h 906898"/>
              <a:gd name="connsiteX3064" fmla="*/ 707038 w 906898"/>
              <a:gd name="connsiteY3064" fmla="*/ 143263 h 906898"/>
              <a:gd name="connsiteX3065" fmla="*/ 643337 w 906898"/>
              <a:gd name="connsiteY3065" fmla="*/ 143263 h 906898"/>
              <a:gd name="connsiteX3066" fmla="*/ 643337 w 906898"/>
              <a:gd name="connsiteY3066" fmla="*/ 145327 h 906898"/>
              <a:gd name="connsiteX3067" fmla="*/ 643337 w 906898"/>
              <a:gd name="connsiteY3067" fmla="*/ 151521 h 906898"/>
              <a:gd name="connsiteX3068" fmla="*/ 652155 w 906898"/>
              <a:gd name="connsiteY3068" fmla="*/ 158596 h 906898"/>
              <a:gd name="connsiteX3069" fmla="*/ 653629 w 906898"/>
              <a:gd name="connsiteY3069" fmla="*/ 160787 h 906898"/>
              <a:gd name="connsiteX3070" fmla="*/ 653629 w 906898"/>
              <a:gd name="connsiteY3070" fmla="*/ 165973 h 906898"/>
              <a:gd name="connsiteX3071" fmla="*/ 661750 w 906898"/>
              <a:gd name="connsiteY3071" fmla="*/ 174120 h 906898"/>
              <a:gd name="connsiteX3072" fmla="*/ 661831 w 906898"/>
              <a:gd name="connsiteY3072" fmla="*/ 174359 h 906898"/>
              <a:gd name="connsiteX3073" fmla="*/ 659804 w 906898"/>
              <a:gd name="connsiteY3073" fmla="*/ 182490 h 906898"/>
              <a:gd name="connsiteX3074" fmla="*/ 665979 w 906898"/>
              <a:gd name="connsiteY3074" fmla="*/ 190748 h 906898"/>
              <a:gd name="connsiteX3075" fmla="*/ 663921 w 906898"/>
              <a:gd name="connsiteY3075" fmla="*/ 201072 h 906898"/>
              <a:gd name="connsiteX3076" fmla="*/ 663921 w 906898"/>
              <a:gd name="connsiteY3076" fmla="*/ 196942 h 906898"/>
              <a:gd name="connsiteX3077" fmla="*/ 663921 w 906898"/>
              <a:gd name="connsiteY3077" fmla="*/ 192813 h 906898"/>
              <a:gd name="connsiteX3078" fmla="*/ 657746 w 906898"/>
              <a:gd name="connsiteY3078" fmla="*/ 184555 h 906898"/>
              <a:gd name="connsiteX3079" fmla="*/ 655687 w 906898"/>
              <a:gd name="connsiteY3079" fmla="*/ 186619 h 906898"/>
              <a:gd name="connsiteX3080" fmla="*/ 661862 w 906898"/>
              <a:gd name="connsiteY3080" fmla="*/ 192813 h 906898"/>
              <a:gd name="connsiteX3081" fmla="*/ 657746 w 906898"/>
              <a:gd name="connsiteY3081" fmla="*/ 207266 h 906898"/>
              <a:gd name="connsiteX3082" fmla="*/ 653629 w 906898"/>
              <a:gd name="connsiteY3082" fmla="*/ 207266 h 906898"/>
              <a:gd name="connsiteX3083" fmla="*/ 647454 w 906898"/>
              <a:gd name="connsiteY3083" fmla="*/ 203136 h 906898"/>
              <a:gd name="connsiteX3084" fmla="*/ 651570 w 906898"/>
              <a:gd name="connsiteY3084" fmla="*/ 184555 h 906898"/>
              <a:gd name="connsiteX3085" fmla="*/ 649512 w 906898"/>
              <a:gd name="connsiteY3085" fmla="*/ 178361 h 906898"/>
              <a:gd name="connsiteX3086" fmla="*/ 645395 w 906898"/>
              <a:gd name="connsiteY3086" fmla="*/ 165973 h 906898"/>
              <a:gd name="connsiteX3087" fmla="*/ 637162 w 906898"/>
              <a:gd name="connsiteY3087" fmla="*/ 161845 h 906898"/>
              <a:gd name="connsiteX3088" fmla="*/ 637162 w 906898"/>
              <a:gd name="connsiteY3088" fmla="*/ 159779 h 906898"/>
              <a:gd name="connsiteX3089" fmla="*/ 641278 w 906898"/>
              <a:gd name="connsiteY3089" fmla="*/ 149457 h 906898"/>
              <a:gd name="connsiteX3090" fmla="*/ 643337 w 906898"/>
              <a:gd name="connsiteY3090" fmla="*/ 143263 h 906898"/>
              <a:gd name="connsiteX3091" fmla="*/ 302134 w 906898"/>
              <a:gd name="connsiteY3091" fmla="*/ 138780 h 906898"/>
              <a:gd name="connsiteX3092" fmla="*/ 304168 w 906898"/>
              <a:gd name="connsiteY3092" fmla="*/ 139279 h 906898"/>
              <a:gd name="connsiteX3093" fmla="*/ 301844 w 906898"/>
              <a:gd name="connsiteY3093" fmla="*/ 141270 h 906898"/>
              <a:gd name="connsiteX3094" fmla="*/ 302134 w 906898"/>
              <a:gd name="connsiteY3094" fmla="*/ 138780 h 906898"/>
              <a:gd name="connsiteX3095" fmla="*/ 575576 w 906898"/>
              <a:gd name="connsiteY3095" fmla="*/ 134962 h 906898"/>
              <a:gd name="connsiteX3096" fmla="*/ 581718 w 906898"/>
              <a:gd name="connsiteY3096" fmla="*/ 139168 h 906898"/>
              <a:gd name="connsiteX3097" fmla="*/ 579671 w 906898"/>
              <a:gd name="connsiteY3097" fmla="*/ 143373 h 906898"/>
              <a:gd name="connsiteX3098" fmla="*/ 569434 w 906898"/>
              <a:gd name="connsiteY3098" fmla="*/ 145476 h 906898"/>
              <a:gd name="connsiteX3099" fmla="*/ 575576 w 906898"/>
              <a:gd name="connsiteY3099" fmla="*/ 134962 h 906898"/>
              <a:gd name="connsiteX3100" fmla="*/ 508872 w 906898"/>
              <a:gd name="connsiteY3100" fmla="*/ 130536 h 906898"/>
              <a:gd name="connsiteX3101" fmla="*/ 515808 w 906898"/>
              <a:gd name="connsiteY3101" fmla="*/ 131053 h 906898"/>
              <a:gd name="connsiteX3102" fmla="*/ 532250 w 906898"/>
              <a:gd name="connsiteY3102" fmla="*/ 143447 h 906898"/>
              <a:gd name="connsiteX3103" fmla="*/ 530195 w 906898"/>
              <a:gd name="connsiteY3103" fmla="*/ 147578 h 906898"/>
              <a:gd name="connsiteX3104" fmla="*/ 528140 w 906898"/>
              <a:gd name="connsiteY3104" fmla="*/ 143447 h 906898"/>
              <a:gd name="connsiteX3105" fmla="*/ 513753 w 906898"/>
              <a:gd name="connsiteY3105" fmla="*/ 135184 h 906898"/>
              <a:gd name="connsiteX3106" fmla="*/ 509643 w 906898"/>
              <a:gd name="connsiteY3106" fmla="*/ 137250 h 906898"/>
              <a:gd name="connsiteX3107" fmla="*/ 513753 w 906898"/>
              <a:gd name="connsiteY3107" fmla="*/ 141382 h 906898"/>
              <a:gd name="connsiteX3108" fmla="*/ 515808 w 906898"/>
              <a:gd name="connsiteY3108" fmla="*/ 143447 h 906898"/>
              <a:gd name="connsiteX3109" fmla="*/ 501422 w 906898"/>
              <a:gd name="connsiteY3109" fmla="*/ 141382 h 906898"/>
              <a:gd name="connsiteX3110" fmla="*/ 489090 w 906898"/>
              <a:gd name="connsiteY3110" fmla="*/ 141382 h 906898"/>
              <a:gd name="connsiteX3111" fmla="*/ 491146 w 906898"/>
              <a:gd name="connsiteY3111" fmla="*/ 135184 h 906898"/>
              <a:gd name="connsiteX3112" fmla="*/ 499367 w 906898"/>
              <a:gd name="connsiteY3112" fmla="*/ 137250 h 906898"/>
              <a:gd name="connsiteX3113" fmla="*/ 503477 w 906898"/>
              <a:gd name="connsiteY3113" fmla="*/ 133118 h 906898"/>
              <a:gd name="connsiteX3114" fmla="*/ 508872 w 906898"/>
              <a:gd name="connsiteY3114" fmla="*/ 130536 h 906898"/>
              <a:gd name="connsiteX3115" fmla="*/ 250583 w 906898"/>
              <a:gd name="connsiteY3115" fmla="*/ 123976 h 906898"/>
              <a:gd name="connsiteX3116" fmla="*/ 254700 w 906898"/>
              <a:gd name="connsiteY3116" fmla="*/ 124754 h 906898"/>
              <a:gd name="connsiteX3117" fmla="*/ 256758 w 906898"/>
              <a:gd name="connsiteY3117" fmla="*/ 124754 h 906898"/>
              <a:gd name="connsiteX3118" fmla="*/ 258816 w 906898"/>
              <a:gd name="connsiteY3118" fmla="*/ 133054 h 906898"/>
              <a:gd name="connsiteX3119" fmla="*/ 273225 w 906898"/>
              <a:gd name="connsiteY3119" fmla="*/ 135128 h 906898"/>
              <a:gd name="connsiteX3120" fmla="*/ 277342 w 906898"/>
              <a:gd name="connsiteY3120" fmla="*/ 133054 h 906898"/>
              <a:gd name="connsiteX3121" fmla="*/ 283517 w 906898"/>
              <a:gd name="connsiteY3121" fmla="*/ 139279 h 906898"/>
              <a:gd name="connsiteX3122" fmla="*/ 275284 w 906898"/>
              <a:gd name="connsiteY3122" fmla="*/ 145503 h 906898"/>
              <a:gd name="connsiteX3123" fmla="*/ 269108 w 906898"/>
              <a:gd name="connsiteY3123" fmla="*/ 141353 h 906898"/>
              <a:gd name="connsiteX3124" fmla="*/ 262933 w 906898"/>
              <a:gd name="connsiteY3124" fmla="*/ 147578 h 906898"/>
              <a:gd name="connsiteX3125" fmla="*/ 254700 w 906898"/>
              <a:gd name="connsiteY3125" fmla="*/ 141353 h 906898"/>
              <a:gd name="connsiteX3126" fmla="*/ 252641 w 906898"/>
              <a:gd name="connsiteY3126" fmla="*/ 135128 h 906898"/>
              <a:gd name="connsiteX3127" fmla="*/ 246466 w 906898"/>
              <a:gd name="connsiteY3127" fmla="*/ 130978 h 906898"/>
              <a:gd name="connsiteX3128" fmla="*/ 246466 w 906898"/>
              <a:gd name="connsiteY3128" fmla="*/ 124754 h 906898"/>
              <a:gd name="connsiteX3129" fmla="*/ 250583 w 906898"/>
              <a:gd name="connsiteY3129" fmla="*/ 123976 h 906898"/>
              <a:gd name="connsiteX3130" fmla="*/ 577535 w 906898"/>
              <a:gd name="connsiteY3130" fmla="*/ 122678 h 906898"/>
              <a:gd name="connsiteX3131" fmla="*/ 581651 w 906898"/>
              <a:gd name="connsiteY3131" fmla="*/ 126816 h 906898"/>
              <a:gd name="connsiteX3132" fmla="*/ 583710 w 906898"/>
              <a:gd name="connsiteY3132" fmla="*/ 130953 h 906898"/>
              <a:gd name="connsiteX3133" fmla="*/ 591943 w 906898"/>
              <a:gd name="connsiteY3133" fmla="*/ 130953 h 906898"/>
              <a:gd name="connsiteX3134" fmla="*/ 594002 w 906898"/>
              <a:gd name="connsiteY3134" fmla="*/ 135090 h 906898"/>
              <a:gd name="connsiteX3135" fmla="*/ 587827 w 906898"/>
              <a:gd name="connsiteY3135" fmla="*/ 139228 h 906898"/>
              <a:gd name="connsiteX3136" fmla="*/ 589885 w 906898"/>
              <a:gd name="connsiteY3136" fmla="*/ 147503 h 906898"/>
              <a:gd name="connsiteX3137" fmla="*/ 585768 w 906898"/>
              <a:gd name="connsiteY3137" fmla="*/ 149570 h 906898"/>
              <a:gd name="connsiteX3138" fmla="*/ 581651 w 906898"/>
              <a:gd name="connsiteY3138" fmla="*/ 147503 h 906898"/>
              <a:gd name="connsiteX3139" fmla="*/ 583710 w 906898"/>
              <a:gd name="connsiteY3139" fmla="*/ 137159 h 906898"/>
              <a:gd name="connsiteX3140" fmla="*/ 575476 w 906898"/>
              <a:gd name="connsiteY3140" fmla="*/ 130953 h 906898"/>
              <a:gd name="connsiteX3141" fmla="*/ 577535 w 906898"/>
              <a:gd name="connsiteY3141" fmla="*/ 122678 h 906898"/>
              <a:gd name="connsiteX3142" fmla="*/ 258767 w 906898"/>
              <a:gd name="connsiteY3142" fmla="*/ 122678 h 906898"/>
              <a:gd name="connsiteX3143" fmla="*/ 260842 w 906898"/>
              <a:gd name="connsiteY3143" fmla="*/ 128854 h 906898"/>
              <a:gd name="connsiteX3144" fmla="*/ 267067 w 906898"/>
              <a:gd name="connsiteY3144" fmla="*/ 130912 h 906898"/>
              <a:gd name="connsiteX3145" fmla="*/ 273292 w 906898"/>
              <a:gd name="connsiteY3145" fmla="*/ 128854 h 906898"/>
              <a:gd name="connsiteX3146" fmla="*/ 271217 w 906898"/>
              <a:gd name="connsiteY3146" fmla="*/ 132971 h 906898"/>
              <a:gd name="connsiteX3147" fmla="*/ 258767 w 906898"/>
              <a:gd name="connsiteY3147" fmla="*/ 128854 h 906898"/>
              <a:gd name="connsiteX3148" fmla="*/ 258767 w 906898"/>
              <a:gd name="connsiteY3148" fmla="*/ 122678 h 906898"/>
              <a:gd name="connsiteX3149" fmla="*/ 622795 w 906898"/>
              <a:gd name="connsiteY3149" fmla="*/ 120686 h 906898"/>
              <a:gd name="connsiteX3150" fmla="*/ 637267 w 906898"/>
              <a:gd name="connsiteY3150" fmla="*/ 128900 h 906898"/>
              <a:gd name="connsiteX3151" fmla="*/ 635200 w 906898"/>
              <a:gd name="connsiteY3151" fmla="*/ 155596 h 906898"/>
              <a:gd name="connsiteX3152" fmla="*/ 626930 w 906898"/>
              <a:gd name="connsiteY3152" fmla="*/ 165863 h 906898"/>
              <a:gd name="connsiteX3153" fmla="*/ 600053 w 906898"/>
              <a:gd name="connsiteY3153" fmla="*/ 174077 h 906898"/>
              <a:gd name="connsiteX3154" fmla="*/ 600053 w 906898"/>
              <a:gd name="connsiteY3154" fmla="*/ 169971 h 906898"/>
              <a:gd name="connsiteX3155" fmla="*/ 610390 w 906898"/>
              <a:gd name="connsiteY3155" fmla="*/ 167917 h 906898"/>
              <a:gd name="connsiteX3156" fmla="*/ 631065 w 906898"/>
              <a:gd name="connsiteY3156" fmla="*/ 145328 h 906898"/>
              <a:gd name="connsiteX3157" fmla="*/ 628998 w 906898"/>
              <a:gd name="connsiteY3157" fmla="*/ 133007 h 906898"/>
              <a:gd name="connsiteX3158" fmla="*/ 624863 w 906898"/>
              <a:gd name="connsiteY3158" fmla="*/ 130954 h 906898"/>
              <a:gd name="connsiteX3159" fmla="*/ 626930 w 906898"/>
              <a:gd name="connsiteY3159" fmla="*/ 135061 h 906898"/>
              <a:gd name="connsiteX3160" fmla="*/ 626930 w 906898"/>
              <a:gd name="connsiteY3160" fmla="*/ 143275 h 906898"/>
              <a:gd name="connsiteX3161" fmla="*/ 616593 w 906898"/>
              <a:gd name="connsiteY3161" fmla="*/ 147382 h 906898"/>
              <a:gd name="connsiteX3162" fmla="*/ 610390 w 906898"/>
              <a:gd name="connsiteY3162" fmla="*/ 143275 h 906898"/>
              <a:gd name="connsiteX3163" fmla="*/ 612458 w 906898"/>
              <a:gd name="connsiteY3163" fmla="*/ 135061 h 906898"/>
              <a:gd name="connsiteX3164" fmla="*/ 610390 w 906898"/>
              <a:gd name="connsiteY3164" fmla="*/ 128900 h 906898"/>
              <a:gd name="connsiteX3165" fmla="*/ 622795 w 906898"/>
              <a:gd name="connsiteY3165" fmla="*/ 120686 h 906898"/>
              <a:gd name="connsiteX3166" fmla="*/ 522124 w 906898"/>
              <a:gd name="connsiteY3166" fmla="*/ 120686 h 906898"/>
              <a:gd name="connsiteX3167" fmla="*/ 524172 w 906898"/>
              <a:gd name="connsiteY3167" fmla="*/ 132971 h 906898"/>
              <a:gd name="connsiteX3168" fmla="*/ 515982 w 906898"/>
              <a:gd name="connsiteY3168" fmla="*/ 124781 h 906898"/>
              <a:gd name="connsiteX3169" fmla="*/ 522124 w 906898"/>
              <a:gd name="connsiteY3169" fmla="*/ 120686 h 906898"/>
              <a:gd name="connsiteX3170" fmla="*/ 456112 w 906898"/>
              <a:gd name="connsiteY3170" fmla="*/ 118695 h 906898"/>
              <a:gd name="connsiteX3171" fmla="*/ 460207 w 906898"/>
              <a:gd name="connsiteY3171" fmla="*/ 122811 h 906898"/>
              <a:gd name="connsiteX3172" fmla="*/ 454064 w 906898"/>
              <a:gd name="connsiteY3172" fmla="*/ 131045 h 906898"/>
              <a:gd name="connsiteX3173" fmla="*/ 449970 w 906898"/>
              <a:gd name="connsiteY3173" fmla="*/ 139279 h 906898"/>
              <a:gd name="connsiteX3174" fmla="*/ 437686 w 906898"/>
              <a:gd name="connsiteY3174" fmla="*/ 139279 h 906898"/>
              <a:gd name="connsiteX3175" fmla="*/ 437686 w 906898"/>
              <a:gd name="connsiteY3175" fmla="*/ 137220 h 906898"/>
              <a:gd name="connsiteX3176" fmla="*/ 441781 w 906898"/>
              <a:gd name="connsiteY3176" fmla="*/ 128987 h 906898"/>
              <a:gd name="connsiteX3177" fmla="*/ 445875 w 906898"/>
              <a:gd name="connsiteY3177" fmla="*/ 126928 h 906898"/>
              <a:gd name="connsiteX3178" fmla="*/ 449970 w 906898"/>
              <a:gd name="connsiteY3178" fmla="*/ 120754 h 906898"/>
              <a:gd name="connsiteX3179" fmla="*/ 456112 w 906898"/>
              <a:gd name="connsiteY3179" fmla="*/ 118695 h 906898"/>
              <a:gd name="connsiteX3180" fmla="*/ 234176 w 906898"/>
              <a:gd name="connsiteY3180" fmla="*/ 118695 h 906898"/>
              <a:gd name="connsiteX3181" fmla="*/ 242386 w 906898"/>
              <a:gd name="connsiteY3181" fmla="*/ 122811 h 906898"/>
              <a:gd name="connsiteX3182" fmla="*/ 242386 w 906898"/>
              <a:gd name="connsiteY3182" fmla="*/ 126928 h 906898"/>
              <a:gd name="connsiteX3183" fmla="*/ 248543 w 906898"/>
              <a:gd name="connsiteY3183" fmla="*/ 137220 h 906898"/>
              <a:gd name="connsiteX3184" fmla="*/ 246490 w 906898"/>
              <a:gd name="connsiteY3184" fmla="*/ 137220 h 906898"/>
              <a:gd name="connsiteX3185" fmla="*/ 250595 w 906898"/>
              <a:gd name="connsiteY3185" fmla="*/ 139279 h 906898"/>
              <a:gd name="connsiteX3186" fmla="*/ 256752 w 906898"/>
              <a:gd name="connsiteY3186" fmla="*/ 147513 h 906898"/>
              <a:gd name="connsiteX3187" fmla="*/ 264962 w 906898"/>
              <a:gd name="connsiteY3187" fmla="*/ 149570 h 906898"/>
              <a:gd name="connsiteX3188" fmla="*/ 271119 w 906898"/>
              <a:gd name="connsiteY3188" fmla="*/ 147513 h 906898"/>
              <a:gd name="connsiteX3189" fmla="*/ 283433 w 906898"/>
              <a:gd name="connsiteY3189" fmla="*/ 145454 h 906898"/>
              <a:gd name="connsiteX3190" fmla="*/ 291642 w 906898"/>
              <a:gd name="connsiteY3190" fmla="*/ 139279 h 906898"/>
              <a:gd name="connsiteX3191" fmla="*/ 299852 w 906898"/>
              <a:gd name="connsiteY3191" fmla="*/ 139279 h 906898"/>
              <a:gd name="connsiteX3192" fmla="*/ 297799 w 906898"/>
              <a:gd name="connsiteY3192" fmla="*/ 143395 h 906898"/>
              <a:gd name="connsiteX3193" fmla="*/ 289590 w 906898"/>
              <a:gd name="connsiteY3193" fmla="*/ 147513 h 906898"/>
              <a:gd name="connsiteX3194" fmla="*/ 289590 w 906898"/>
              <a:gd name="connsiteY3194" fmla="*/ 149570 h 906898"/>
              <a:gd name="connsiteX3195" fmla="*/ 277276 w 906898"/>
              <a:gd name="connsiteY3195" fmla="*/ 157805 h 906898"/>
              <a:gd name="connsiteX3196" fmla="*/ 271119 w 906898"/>
              <a:gd name="connsiteY3196" fmla="*/ 155746 h 906898"/>
              <a:gd name="connsiteX3197" fmla="*/ 260857 w 906898"/>
              <a:gd name="connsiteY3197" fmla="*/ 159862 h 906898"/>
              <a:gd name="connsiteX3198" fmla="*/ 252647 w 906898"/>
              <a:gd name="connsiteY3198" fmla="*/ 155746 h 906898"/>
              <a:gd name="connsiteX3199" fmla="*/ 246490 w 906898"/>
              <a:gd name="connsiteY3199" fmla="*/ 147513 h 906898"/>
              <a:gd name="connsiteX3200" fmla="*/ 242386 w 906898"/>
              <a:gd name="connsiteY3200" fmla="*/ 147513 h 906898"/>
              <a:gd name="connsiteX3201" fmla="*/ 236229 w 906898"/>
              <a:gd name="connsiteY3201" fmla="*/ 141336 h 906898"/>
              <a:gd name="connsiteX3202" fmla="*/ 238281 w 906898"/>
              <a:gd name="connsiteY3202" fmla="*/ 131045 h 906898"/>
              <a:gd name="connsiteX3203" fmla="*/ 232124 w 906898"/>
              <a:gd name="connsiteY3203" fmla="*/ 122811 h 906898"/>
              <a:gd name="connsiteX3204" fmla="*/ 234176 w 906898"/>
              <a:gd name="connsiteY3204" fmla="*/ 118695 h 906898"/>
              <a:gd name="connsiteX3205" fmla="*/ 360258 w 906898"/>
              <a:gd name="connsiteY3205" fmla="*/ 117473 h 906898"/>
              <a:gd name="connsiteX3206" fmla="*/ 363595 w 906898"/>
              <a:gd name="connsiteY3206" fmla="*/ 120813 h 906898"/>
              <a:gd name="connsiteX3207" fmla="*/ 359488 w 906898"/>
              <a:gd name="connsiteY3207" fmla="*/ 129034 h 906898"/>
              <a:gd name="connsiteX3208" fmla="*/ 361542 w 906898"/>
              <a:gd name="connsiteY3208" fmla="*/ 135201 h 906898"/>
              <a:gd name="connsiteX3209" fmla="*/ 361542 w 906898"/>
              <a:gd name="connsiteY3209" fmla="*/ 141365 h 906898"/>
              <a:gd name="connsiteX3210" fmla="*/ 355381 w 906898"/>
              <a:gd name="connsiteY3210" fmla="*/ 147531 h 906898"/>
              <a:gd name="connsiteX3211" fmla="*/ 353328 w 906898"/>
              <a:gd name="connsiteY3211" fmla="*/ 153697 h 906898"/>
              <a:gd name="connsiteX3212" fmla="*/ 353328 w 906898"/>
              <a:gd name="connsiteY3212" fmla="*/ 145476 h 906898"/>
              <a:gd name="connsiteX3213" fmla="*/ 351274 w 906898"/>
              <a:gd name="connsiteY3213" fmla="*/ 149586 h 906898"/>
              <a:gd name="connsiteX3214" fmla="*/ 341007 w 906898"/>
              <a:gd name="connsiteY3214" fmla="*/ 159862 h 906898"/>
              <a:gd name="connsiteX3215" fmla="*/ 332793 w 906898"/>
              <a:gd name="connsiteY3215" fmla="*/ 153697 h 906898"/>
              <a:gd name="connsiteX3216" fmla="*/ 330740 w 906898"/>
              <a:gd name="connsiteY3216" fmla="*/ 153697 h 906898"/>
              <a:gd name="connsiteX3217" fmla="*/ 324579 w 906898"/>
              <a:gd name="connsiteY3217" fmla="*/ 155752 h 906898"/>
              <a:gd name="connsiteX3218" fmla="*/ 320472 w 906898"/>
              <a:gd name="connsiteY3218" fmla="*/ 153697 h 906898"/>
              <a:gd name="connsiteX3219" fmla="*/ 318419 w 906898"/>
              <a:gd name="connsiteY3219" fmla="*/ 145476 h 906898"/>
              <a:gd name="connsiteX3220" fmla="*/ 312258 w 906898"/>
              <a:gd name="connsiteY3220" fmla="*/ 145476 h 906898"/>
              <a:gd name="connsiteX3221" fmla="*/ 308151 w 906898"/>
              <a:gd name="connsiteY3221" fmla="*/ 137255 h 906898"/>
              <a:gd name="connsiteX3222" fmla="*/ 312258 w 906898"/>
              <a:gd name="connsiteY3222" fmla="*/ 133144 h 906898"/>
              <a:gd name="connsiteX3223" fmla="*/ 316365 w 906898"/>
              <a:gd name="connsiteY3223" fmla="*/ 137255 h 906898"/>
              <a:gd name="connsiteX3224" fmla="*/ 324579 w 906898"/>
              <a:gd name="connsiteY3224" fmla="*/ 143420 h 906898"/>
              <a:gd name="connsiteX3225" fmla="*/ 332793 w 906898"/>
              <a:gd name="connsiteY3225" fmla="*/ 145476 h 906898"/>
              <a:gd name="connsiteX3226" fmla="*/ 343060 w 906898"/>
              <a:gd name="connsiteY3226" fmla="*/ 143420 h 906898"/>
              <a:gd name="connsiteX3227" fmla="*/ 345114 w 906898"/>
              <a:gd name="connsiteY3227" fmla="*/ 139311 h 906898"/>
              <a:gd name="connsiteX3228" fmla="*/ 351274 w 906898"/>
              <a:gd name="connsiteY3228" fmla="*/ 129034 h 906898"/>
              <a:gd name="connsiteX3229" fmla="*/ 351274 w 906898"/>
              <a:gd name="connsiteY3229" fmla="*/ 124923 h 906898"/>
              <a:gd name="connsiteX3230" fmla="*/ 355381 w 906898"/>
              <a:gd name="connsiteY3230" fmla="*/ 118758 h 906898"/>
              <a:gd name="connsiteX3231" fmla="*/ 360258 w 906898"/>
              <a:gd name="connsiteY3231" fmla="*/ 117473 h 906898"/>
              <a:gd name="connsiteX3232" fmla="*/ 347217 w 906898"/>
              <a:gd name="connsiteY3232" fmla="*/ 117214 h 906898"/>
              <a:gd name="connsiteX3233" fmla="*/ 351311 w 906898"/>
              <a:gd name="connsiteY3233" fmla="*/ 118746 h 906898"/>
              <a:gd name="connsiteX3234" fmla="*/ 349264 w 906898"/>
              <a:gd name="connsiteY3234" fmla="*/ 122832 h 906898"/>
              <a:gd name="connsiteX3235" fmla="*/ 347217 w 906898"/>
              <a:gd name="connsiteY3235" fmla="*/ 124875 h 906898"/>
              <a:gd name="connsiteX3236" fmla="*/ 349264 w 906898"/>
              <a:gd name="connsiteY3236" fmla="*/ 128961 h 906898"/>
              <a:gd name="connsiteX3237" fmla="*/ 347217 w 906898"/>
              <a:gd name="connsiteY3237" fmla="*/ 135090 h 906898"/>
              <a:gd name="connsiteX3238" fmla="*/ 343122 w 906898"/>
              <a:gd name="connsiteY3238" fmla="*/ 137133 h 906898"/>
              <a:gd name="connsiteX3239" fmla="*/ 341075 w 906898"/>
              <a:gd name="connsiteY3239" fmla="*/ 141219 h 906898"/>
              <a:gd name="connsiteX3240" fmla="*/ 334933 w 906898"/>
              <a:gd name="connsiteY3240" fmla="*/ 143263 h 906898"/>
              <a:gd name="connsiteX3241" fmla="*/ 330838 w 906898"/>
              <a:gd name="connsiteY3241" fmla="*/ 139177 h 906898"/>
              <a:gd name="connsiteX3242" fmla="*/ 326743 w 906898"/>
              <a:gd name="connsiteY3242" fmla="*/ 141219 h 906898"/>
              <a:gd name="connsiteX3243" fmla="*/ 322649 w 906898"/>
              <a:gd name="connsiteY3243" fmla="*/ 137133 h 906898"/>
              <a:gd name="connsiteX3244" fmla="*/ 322649 w 906898"/>
              <a:gd name="connsiteY3244" fmla="*/ 133047 h 906898"/>
              <a:gd name="connsiteX3245" fmla="*/ 316507 w 906898"/>
              <a:gd name="connsiteY3245" fmla="*/ 135090 h 906898"/>
              <a:gd name="connsiteX3246" fmla="*/ 314459 w 906898"/>
              <a:gd name="connsiteY3246" fmla="*/ 131004 h 906898"/>
              <a:gd name="connsiteX3247" fmla="*/ 320602 w 906898"/>
              <a:gd name="connsiteY3247" fmla="*/ 126918 h 906898"/>
              <a:gd name="connsiteX3248" fmla="*/ 334933 w 906898"/>
              <a:gd name="connsiteY3248" fmla="*/ 126918 h 906898"/>
              <a:gd name="connsiteX3249" fmla="*/ 343122 w 906898"/>
              <a:gd name="connsiteY3249" fmla="*/ 118746 h 906898"/>
              <a:gd name="connsiteX3250" fmla="*/ 347217 w 906898"/>
              <a:gd name="connsiteY3250" fmla="*/ 117214 h 906898"/>
              <a:gd name="connsiteX3251" fmla="*/ 585835 w 906898"/>
              <a:gd name="connsiteY3251" fmla="*/ 116702 h 906898"/>
              <a:gd name="connsiteX3252" fmla="*/ 589951 w 906898"/>
              <a:gd name="connsiteY3252" fmla="*/ 120819 h 906898"/>
              <a:gd name="connsiteX3253" fmla="*/ 592010 w 906898"/>
              <a:gd name="connsiteY3253" fmla="*/ 124936 h 906898"/>
              <a:gd name="connsiteX3254" fmla="*/ 600244 w 906898"/>
              <a:gd name="connsiteY3254" fmla="*/ 129053 h 906898"/>
              <a:gd name="connsiteX3255" fmla="*/ 602302 w 906898"/>
              <a:gd name="connsiteY3255" fmla="*/ 137286 h 906898"/>
              <a:gd name="connsiteX3256" fmla="*/ 596127 w 906898"/>
              <a:gd name="connsiteY3256" fmla="*/ 143461 h 906898"/>
              <a:gd name="connsiteX3257" fmla="*/ 598185 w 906898"/>
              <a:gd name="connsiteY3257" fmla="*/ 151695 h 906898"/>
              <a:gd name="connsiteX3258" fmla="*/ 592010 w 906898"/>
              <a:gd name="connsiteY3258" fmla="*/ 155812 h 906898"/>
              <a:gd name="connsiteX3259" fmla="*/ 587893 w 906898"/>
              <a:gd name="connsiteY3259" fmla="*/ 151695 h 906898"/>
              <a:gd name="connsiteX3260" fmla="*/ 594068 w 906898"/>
              <a:gd name="connsiteY3260" fmla="*/ 145520 h 906898"/>
              <a:gd name="connsiteX3261" fmla="*/ 596127 w 906898"/>
              <a:gd name="connsiteY3261" fmla="*/ 137286 h 906898"/>
              <a:gd name="connsiteX3262" fmla="*/ 594068 w 906898"/>
              <a:gd name="connsiteY3262" fmla="*/ 129053 h 906898"/>
              <a:gd name="connsiteX3263" fmla="*/ 585835 w 906898"/>
              <a:gd name="connsiteY3263" fmla="*/ 126994 h 906898"/>
              <a:gd name="connsiteX3264" fmla="*/ 575543 w 906898"/>
              <a:gd name="connsiteY3264" fmla="*/ 120819 h 906898"/>
              <a:gd name="connsiteX3265" fmla="*/ 571426 w 906898"/>
              <a:gd name="connsiteY3265" fmla="*/ 118761 h 906898"/>
              <a:gd name="connsiteX3266" fmla="*/ 585835 w 906898"/>
              <a:gd name="connsiteY3266" fmla="*/ 116702 h 906898"/>
              <a:gd name="connsiteX3267" fmla="*/ 340148 w 906898"/>
              <a:gd name="connsiteY3267" fmla="*/ 115628 h 906898"/>
              <a:gd name="connsiteX3268" fmla="*/ 340761 w 906898"/>
              <a:gd name="connsiteY3268" fmla="*/ 115955 h 906898"/>
              <a:gd name="connsiteX3269" fmla="*/ 341019 w 906898"/>
              <a:gd name="connsiteY3269" fmla="*/ 118585 h 906898"/>
              <a:gd name="connsiteX3270" fmla="*/ 332756 w 906898"/>
              <a:gd name="connsiteY3270" fmla="*/ 124892 h 906898"/>
              <a:gd name="connsiteX3271" fmla="*/ 322427 w 906898"/>
              <a:gd name="connsiteY3271" fmla="*/ 122789 h 906898"/>
              <a:gd name="connsiteX3272" fmla="*/ 328625 w 906898"/>
              <a:gd name="connsiteY3272" fmla="*/ 122789 h 906898"/>
              <a:gd name="connsiteX3273" fmla="*/ 338954 w 906898"/>
              <a:gd name="connsiteY3273" fmla="*/ 116482 h 906898"/>
              <a:gd name="connsiteX3274" fmla="*/ 340148 w 906898"/>
              <a:gd name="connsiteY3274" fmla="*/ 115628 h 906898"/>
              <a:gd name="connsiteX3275" fmla="*/ 363595 w 906898"/>
              <a:gd name="connsiteY3275" fmla="*/ 114379 h 906898"/>
              <a:gd name="connsiteX3276" fmla="*/ 365753 w 906898"/>
              <a:gd name="connsiteY3276" fmla="*/ 114379 h 906898"/>
              <a:gd name="connsiteX3277" fmla="*/ 367911 w 906898"/>
              <a:gd name="connsiteY3277" fmla="*/ 124892 h 906898"/>
              <a:gd name="connsiteX3278" fmla="*/ 365753 w 906898"/>
              <a:gd name="connsiteY3278" fmla="*/ 126994 h 906898"/>
              <a:gd name="connsiteX3279" fmla="*/ 363595 w 906898"/>
              <a:gd name="connsiteY3279" fmla="*/ 114379 h 906898"/>
              <a:gd name="connsiteX3280" fmla="*/ 450093 w 906898"/>
              <a:gd name="connsiteY3280" fmla="*/ 112386 h 906898"/>
              <a:gd name="connsiteX3281" fmla="*/ 456223 w 906898"/>
              <a:gd name="connsiteY3281" fmla="*/ 114450 h 906898"/>
              <a:gd name="connsiteX3282" fmla="*/ 452136 w 906898"/>
              <a:gd name="connsiteY3282" fmla="*/ 116514 h 906898"/>
              <a:gd name="connsiteX3283" fmla="*/ 439878 w 906898"/>
              <a:gd name="connsiteY3283" fmla="*/ 126829 h 906898"/>
              <a:gd name="connsiteX3284" fmla="*/ 433749 w 906898"/>
              <a:gd name="connsiteY3284" fmla="*/ 139207 h 906898"/>
              <a:gd name="connsiteX3285" fmla="*/ 429663 w 906898"/>
              <a:gd name="connsiteY3285" fmla="*/ 139207 h 906898"/>
              <a:gd name="connsiteX3286" fmla="*/ 433749 w 906898"/>
              <a:gd name="connsiteY3286" fmla="*/ 128892 h 906898"/>
              <a:gd name="connsiteX3287" fmla="*/ 439878 w 906898"/>
              <a:gd name="connsiteY3287" fmla="*/ 124765 h 906898"/>
              <a:gd name="connsiteX3288" fmla="*/ 450093 w 906898"/>
              <a:gd name="connsiteY3288" fmla="*/ 112386 h 906898"/>
              <a:gd name="connsiteX3289" fmla="*/ 524116 w 906898"/>
              <a:gd name="connsiteY3289" fmla="*/ 108402 h 906898"/>
              <a:gd name="connsiteX3290" fmla="*/ 530258 w 906898"/>
              <a:gd name="connsiteY3290" fmla="*/ 110461 h 906898"/>
              <a:gd name="connsiteX3291" fmla="*/ 526164 w 906898"/>
              <a:gd name="connsiteY3291" fmla="*/ 118695 h 906898"/>
              <a:gd name="connsiteX3292" fmla="*/ 515927 w 906898"/>
              <a:gd name="connsiteY3292" fmla="*/ 120754 h 906898"/>
              <a:gd name="connsiteX3293" fmla="*/ 511832 w 906898"/>
              <a:gd name="connsiteY3293" fmla="*/ 126928 h 906898"/>
              <a:gd name="connsiteX3294" fmla="*/ 505690 w 906898"/>
              <a:gd name="connsiteY3294" fmla="*/ 124870 h 906898"/>
              <a:gd name="connsiteX3295" fmla="*/ 509785 w 906898"/>
              <a:gd name="connsiteY3295" fmla="*/ 118695 h 906898"/>
              <a:gd name="connsiteX3296" fmla="*/ 509785 w 906898"/>
              <a:gd name="connsiteY3296" fmla="*/ 110461 h 906898"/>
              <a:gd name="connsiteX3297" fmla="*/ 513880 w 906898"/>
              <a:gd name="connsiteY3297" fmla="*/ 110461 h 906898"/>
              <a:gd name="connsiteX3298" fmla="*/ 520022 w 906898"/>
              <a:gd name="connsiteY3298" fmla="*/ 110461 h 906898"/>
              <a:gd name="connsiteX3299" fmla="*/ 524116 w 906898"/>
              <a:gd name="connsiteY3299" fmla="*/ 108402 h 906898"/>
              <a:gd name="connsiteX3300" fmla="*/ 661019 w 906898"/>
              <a:gd name="connsiteY3300" fmla="*/ 108266 h 906898"/>
              <a:gd name="connsiteX3301" fmla="*/ 664053 w 906898"/>
              <a:gd name="connsiteY3301" fmla="*/ 114600 h 906898"/>
              <a:gd name="connsiteX3302" fmla="*/ 661895 w 906898"/>
              <a:gd name="connsiteY3302" fmla="*/ 118695 h 906898"/>
              <a:gd name="connsiteX3303" fmla="*/ 659737 w 906898"/>
              <a:gd name="connsiteY3303" fmla="*/ 112552 h 906898"/>
              <a:gd name="connsiteX3304" fmla="*/ 659737 w 906898"/>
              <a:gd name="connsiteY3304" fmla="*/ 108458 h 906898"/>
              <a:gd name="connsiteX3305" fmla="*/ 661019 w 906898"/>
              <a:gd name="connsiteY3305" fmla="*/ 108266 h 906898"/>
              <a:gd name="connsiteX3306" fmla="*/ 550871 w 906898"/>
              <a:gd name="connsiteY3306" fmla="*/ 102165 h 906898"/>
              <a:gd name="connsiteX3307" fmla="*/ 559582 w 906898"/>
              <a:gd name="connsiteY3307" fmla="*/ 102165 h 906898"/>
              <a:gd name="connsiteX3308" fmla="*/ 565219 w 906898"/>
              <a:gd name="connsiteY3308" fmla="*/ 108347 h 906898"/>
              <a:gd name="connsiteX3309" fmla="*/ 565219 w 906898"/>
              <a:gd name="connsiteY3309" fmla="*/ 118653 h 906898"/>
              <a:gd name="connsiteX3310" fmla="*/ 569318 w 906898"/>
              <a:gd name="connsiteY3310" fmla="*/ 120715 h 906898"/>
              <a:gd name="connsiteX3311" fmla="*/ 573418 w 906898"/>
              <a:gd name="connsiteY3311" fmla="*/ 133081 h 906898"/>
              <a:gd name="connsiteX3312" fmla="*/ 554970 w 906898"/>
              <a:gd name="connsiteY3312" fmla="*/ 149570 h 906898"/>
              <a:gd name="connsiteX3313" fmla="*/ 552921 w 906898"/>
              <a:gd name="connsiteY3313" fmla="*/ 145449 h 906898"/>
              <a:gd name="connsiteX3314" fmla="*/ 540622 w 906898"/>
              <a:gd name="connsiteY3314" fmla="*/ 141326 h 906898"/>
              <a:gd name="connsiteX3315" fmla="*/ 534473 w 906898"/>
              <a:gd name="connsiteY3315" fmla="*/ 143387 h 906898"/>
              <a:gd name="connsiteX3316" fmla="*/ 526274 w 906898"/>
              <a:gd name="connsiteY3316" fmla="*/ 124837 h 906898"/>
              <a:gd name="connsiteX3317" fmla="*/ 534473 w 906898"/>
              <a:gd name="connsiteY3317" fmla="*/ 110408 h 906898"/>
              <a:gd name="connsiteX3318" fmla="*/ 544722 w 906898"/>
              <a:gd name="connsiteY3318" fmla="*/ 108347 h 906898"/>
              <a:gd name="connsiteX3319" fmla="*/ 550871 w 906898"/>
              <a:gd name="connsiteY3319" fmla="*/ 102165 h 906898"/>
              <a:gd name="connsiteX3320" fmla="*/ 509674 w 906898"/>
              <a:gd name="connsiteY3320" fmla="*/ 100103 h 906898"/>
              <a:gd name="connsiteX3321" fmla="*/ 517864 w 906898"/>
              <a:gd name="connsiteY3321" fmla="*/ 104229 h 906898"/>
              <a:gd name="connsiteX3322" fmla="*/ 519911 w 906898"/>
              <a:gd name="connsiteY3322" fmla="*/ 102165 h 906898"/>
              <a:gd name="connsiteX3323" fmla="*/ 530148 w 906898"/>
              <a:gd name="connsiteY3323" fmla="*/ 102165 h 906898"/>
              <a:gd name="connsiteX3324" fmla="*/ 534242 w 906898"/>
              <a:gd name="connsiteY3324" fmla="*/ 108356 h 906898"/>
              <a:gd name="connsiteX3325" fmla="*/ 534242 w 906898"/>
              <a:gd name="connsiteY3325" fmla="*/ 110418 h 906898"/>
              <a:gd name="connsiteX3326" fmla="*/ 524006 w 906898"/>
              <a:gd name="connsiteY3326" fmla="*/ 104229 h 906898"/>
              <a:gd name="connsiteX3327" fmla="*/ 517864 w 906898"/>
              <a:gd name="connsiteY3327" fmla="*/ 108356 h 906898"/>
              <a:gd name="connsiteX3328" fmla="*/ 509674 w 906898"/>
              <a:gd name="connsiteY3328" fmla="*/ 108356 h 906898"/>
              <a:gd name="connsiteX3329" fmla="*/ 505580 w 906898"/>
              <a:gd name="connsiteY3329" fmla="*/ 114545 h 906898"/>
              <a:gd name="connsiteX3330" fmla="*/ 503532 w 906898"/>
              <a:gd name="connsiteY3330" fmla="*/ 124860 h 906898"/>
              <a:gd name="connsiteX3331" fmla="*/ 503532 w 906898"/>
              <a:gd name="connsiteY3331" fmla="*/ 128987 h 906898"/>
              <a:gd name="connsiteX3332" fmla="*/ 497390 w 906898"/>
              <a:gd name="connsiteY3332" fmla="*/ 124860 h 906898"/>
              <a:gd name="connsiteX3333" fmla="*/ 499438 w 906898"/>
              <a:gd name="connsiteY3333" fmla="*/ 116608 h 906898"/>
              <a:gd name="connsiteX3334" fmla="*/ 503532 w 906898"/>
              <a:gd name="connsiteY3334" fmla="*/ 114545 h 906898"/>
              <a:gd name="connsiteX3335" fmla="*/ 501485 w 906898"/>
              <a:gd name="connsiteY3335" fmla="*/ 106292 h 906898"/>
              <a:gd name="connsiteX3336" fmla="*/ 509674 w 906898"/>
              <a:gd name="connsiteY3336" fmla="*/ 100103 h 906898"/>
              <a:gd name="connsiteX3337" fmla="*/ 623937 w 906898"/>
              <a:gd name="connsiteY3337" fmla="*/ 99391 h 906898"/>
              <a:gd name="connsiteX3338" fmla="*/ 626980 w 906898"/>
              <a:gd name="connsiteY3338" fmla="*/ 100158 h 906898"/>
              <a:gd name="connsiteX3339" fmla="*/ 637125 w 906898"/>
              <a:gd name="connsiteY3339" fmla="*/ 110395 h 906898"/>
              <a:gd name="connsiteX3340" fmla="*/ 637125 w 906898"/>
              <a:gd name="connsiteY3340" fmla="*/ 122678 h 906898"/>
              <a:gd name="connsiteX3341" fmla="*/ 635096 w 906898"/>
              <a:gd name="connsiteY3341" fmla="*/ 120631 h 906898"/>
              <a:gd name="connsiteX3342" fmla="*/ 633067 w 906898"/>
              <a:gd name="connsiteY3342" fmla="*/ 108347 h 906898"/>
              <a:gd name="connsiteX3343" fmla="*/ 620894 w 906898"/>
              <a:gd name="connsiteY3343" fmla="*/ 102206 h 906898"/>
              <a:gd name="connsiteX3344" fmla="*/ 620894 w 906898"/>
              <a:gd name="connsiteY3344" fmla="*/ 100158 h 906898"/>
              <a:gd name="connsiteX3345" fmla="*/ 623937 w 906898"/>
              <a:gd name="connsiteY3345" fmla="*/ 99391 h 906898"/>
              <a:gd name="connsiteX3346" fmla="*/ 452081 w 906898"/>
              <a:gd name="connsiteY3346" fmla="*/ 98110 h 906898"/>
              <a:gd name="connsiteX3347" fmla="*/ 458215 w 906898"/>
              <a:gd name="connsiteY3347" fmla="*/ 100167 h 906898"/>
              <a:gd name="connsiteX3348" fmla="*/ 456170 w 906898"/>
              <a:gd name="connsiteY3348" fmla="*/ 110442 h 906898"/>
              <a:gd name="connsiteX3349" fmla="*/ 441859 w 906898"/>
              <a:gd name="connsiteY3349" fmla="*/ 114552 h 906898"/>
              <a:gd name="connsiteX3350" fmla="*/ 437771 w 906898"/>
              <a:gd name="connsiteY3350" fmla="*/ 122773 h 906898"/>
              <a:gd name="connsiteX3351" fmla="*/ 427548 w 906898"/>
              <a:gd name="connsiteY3351" fmla="*/ 137160 h 906898"/>
              <a:gd name="connsiteX3352" fmla="*/ 425504 w 906898"/>
              <a:gd name="connsiteY3352" fmla="*/ 141270 h 906898"/>
              <a:gd name="connsiteX3353" fmla="*/ 421415 w 906898"/>
              <a:gd name="connsiteY3353" fmla="*/ 141270 h 906898"/>
              <a:gd name="connsiteX3354" fmla="*/ 423460 w 906898"/>
              <a:gd name="connsiteY3354" fmla="*/ 124828 h 906898"/>
              <a:gd name="connsiteX3355" fmla="*/ 431637 w 906898"/>
              <a:gd name="connsiteY3355" fmla="*/ 120718 h 906898"/>
              <a:gd name="connsiteX3356" fmla="*/ 429593 w 906898"/>
              <a:gd name="connsiteY3356" fmla="*/ 108388 h 906898"/>
              <a:gd name="connsiteX3357" fmla="*/ 437771 w 906898"/>
              <a:gd name="connsiteY3357" fmla="*/ 106331 h 906898"/>
              <a:gd name="connsiteX3358" fmla="*/ 441859 w 906898"/>
              <a:gd name="connsiteY3358" fmla="*/ 106331 h 906898"/>
              <a:gd name="connsiteX3359" fmla="*/ 452081 w 906898"/>
              <a:gd name="connsiteY3359" fmla="*/ 98110 h 906898"/>
              <a:gd name="connsiteX3360" fmla="*/ 618687 w 906898"/>
              <a:gd name="connsiteY3360" fmla="*/ 91803 h 906898"/>
              <a:gd name="connsiteX3361" fmla="*/ 620894 w 906898"/>
              <a:gd name="connsiteY3361" fmla="*/ 91987 h 906898"/>
              <a:gd name="connsiteX3362" fmla="*/ 621763 w 906898"/>
              <a:gd name="connsiteY3362" fmla="*/ 92060 h 906898"/>
              <a:gd name="connsiteX3363" fmla="*/ 624839 w 906898"/>
              <a:gd name="connsiteY3363" fmla="*/ 93861 h 906898"/>
              <a:gd name="connsiteX3364" fmla="*/ 630990 w 906898"/>
              <a:gd name="connsiteY3364" fmla="*/ 91803 h 906898"/>
              <a:gd name="connsiteX3365" fmla="*/ 635092 w 906898"/>
              <a:gd name="connsiteY3365" fmla="*/ 93861 h 906898"/>
              <a:gd name="connsiteX3366" fmla="*/ 637142 w 906898"/>
              <a:gd name="connsiteY3366" fmla="*/ 97978 h 906898"/>
              <a:gd name="connsiteX3367" fmla="*/ 647395 w 906898"/>
              <a:gd name="connsiteY3367" fmla="*/ 100037 h 906898"/>
              <a:gd name="connsiteX3368" fmla="*/ 647395 w 906898"/>
              <a:gd name="connsiteY3368" fmla="*/ 108270 h 906898"/>
              <a:gd name="connsiteX3369" fmla="*/ 645344 w 906898"/>
              <a:gd name="connsiteY3369" fmla="*/ 110328 h 906898"/>
              <a:gd name="connsiteX3370" fmla="*/ 649446 w 906898"/>
              <a:gd name="connsiteY3370" fmla="*/ 114445 h 906898"/>
              <a:gd name="connsiteX3371" fmla="*/ 647395 w 906898"/>
              <a:gd name="connsiteY3371" fmla="*/ 120620 h 906898"/>
              <a:gd name="connsiteX3372" fmla="*/ 645344 w 906898"/>
              <a:gd name="connsiteY3372" fmla="*/ 122678 h 906898"/>
              <a:gd name="connsiteX3373" fmla="*/ 645344 w 906898"/>
              <a:gd name="connsiteY3373" fmla="*/ 128854 h 906898"/>
              <a:gd name="connsiteX3374" fmla="*/ 641243 w 906898"/>
              <a:gd name="connsiteY3374" fmla="*/ 130912 h 906898"/>
              <a:gd name="connsiteX3375" fmla="*/ 639193 w 906898"/>
              <a:gd name="connsiteY3375" fmla="*/ 122678 h 906898"/>
              <a:gd name="connsiteX3376" fmla="*/ 639193 w 906898"/>
              <a:gd name="connsiteY3376" fmla="*/ 108270 h 906898"/>
              <a:gd name="connsiteX3377" fmla="*/ 620737 w 906898"/>
              <a:gd name="connsiteY3377" fmla="*/ 95919 h 906898"/>
              <a:gd name="connsiteX3378" fmla="*/ 618687 w 906898"/>
              <a:gd name="connsiteY3378" fmla="*/ 91803 h 906898"/>
              <a:gd name="connsiteX3379" fmla="*/ 316292 w 906898"/>
              <a:gd name="connsiteY3379" fmla="*/ 87819 h 906898"/>
              <a:gd name="connsiteX3380" fmla="*/ 322427 w 906898"/>
              <a:gd name="connsiteY3380" fmla="*/ 108402 h 906898"/>
              <a:gd name="connsiteX3381" fmla="*/ 308112 w 906898"/>
              <a:gd name="connsiteY3381" fmla="*/ 133103 h 906898"/>
              <a:gd name="connsiteX3382" fmla="*/ 287661 w 906898"/>
              <a:gd name="connsiteY3382" fmla="*/ 135162 h 906898"/>
              <a:gd name="connsiteX3383" fmla="*/ 273345 w 906898"/>
              <a:gd name="connsiteY3383" fmla="*/ 120754 h 906898"/>
              <a:gd name="connsiteX3384" fmla="*/ 277435 w 906898"/>
              <a:gd name="connsiteY3384" fmla="*/ 104287 h 906898"/>
              <a:gd name="connsiteX3385" fmla="*/ 285616 w 906898"/>
              <a:gd name="connsiteY3385" fmla="*/ 102228 h 906898"/>
              <a:gd name="connsiteX3386" fmla="*/ 287661 w 906898"/>
              <a:gd name="connsiteY3386" fmla="*/ 108402 h 906898"/>
              <a:gd name="connsiteX3387" fmla="*/ 295841 w 906898"/>
              <a:gd name="connsiteY3387" fmla="*/ 108402 h 906898"/>
              <a:gd name="connsiteX3388" fmla="*/ 295841 w 906898"/>
              <a:gd name="connsiteY3388" fmla="*/ 114578 h 906898"/>
              <a:gd name="connsiteX3389" fmla="*/ 289706 w 906898"/>
              <a:gd name="connsiteY3389" fmla="*/ 120754 h 906898"/>
              <a:gd name="connsiteX3390" fmla="*/ 281525 w 906898"/>
              <a:gd name="connsiteY3390" fmla="*/ 118695 h 906898"/>
              <a:gd name="connsiteX3391" fmla="*/ 293796 w 906898"/>
              <a:gd name="connsiteY3391" fmla="*/ 128987 h 906898"/>
              <a:gd name="connsiteX3392" fmla="*/ 304021 w 906898"/>
              <a:gd name="connsiteY3392" fmla="*/ 126928 h 906898"/>
              <a:gd name="connsiteX3393" fmla="*/ 316292 w 906898"/>
              <a:gd name="connsiteY3393" fmla="*/ 110461 h 906898"/>
              <a:gd name="connsiteX3394" fmla="*/ 314247 w 906898"/>
              <a:gd name="connsiteY3394" fmla="*/ 89877 h 906898"/>
              <a:gd name="connsiteX3395" fmla="*/ 316292 w 906898"/>
              <a:gd name="connsiteY3395" fmla="*/ 87819 h 906898"/>
              <a:gd name="connsiteX3396" fmla="*/ 215649 w 906898"/>
              <a:gd name="connsiteY3396" fmla="*/ 85827 h 906898"/>
              <a:gd name="connsiteX3397" fmla="*/ 223783 w 906898"/>
              <a:gd name="connsiteY3397" fmla="*/ 89943 h 906898"/>
              <a:gd name="connsiteX3398" fmla="*/ 223783 w 906898"/>
              <a:gd name="connsiteY3398" fmla="*/ 94061 h 906898"/>
              <a:gd name="connsiteX3399" fmla="*/ 211582 w 906898"/>
              <a:gd name="connsiteY3399" fmla="*/ 92002 h 906898"/>
              <a:gd name="connsiteX3400" fmla="*/ 211582 w 906898"/>
              <a:gd name="connsiteY3400" fmla="*/ 87886 h 906898"/>
              <a:gd name="connsiteX3401" fmla="*/ 215649 w 906898"/>
              <a:gd name="connsiteY3401" fmla="*/ 85827 h 906898"/>
              <a:gd name="connsiteX3402" fmla="*/ 483537 w 906898"/>
              <a:gd name="connsiteY3402" fmla="*/ 83153 h 906898"/>
              <a:gd name="connsiteX3403" fmla="*/ 491205 w 906898"/>
              <a:gd name="connsiteY3403" fmla="*/ 83571 h 906898"/>
              <a:gd name="connsiteX3404" fmla="*/ 495328 w 906898"/>
              <a:gd name="connsiteY3404" fmla="*/ 87693 h 906898"/>
              <a:gd name="connsiteX3405" fmla="*/ 497390 w 906898"/>
              <a:gd name="connsiteY3405" fmla="*/ 95936 h 906898"/>
              <a:gd name="connsiteX3406" fmla="*/ 491205 w 906898"/>
              <a:gd name="connsiteY3406" fmla="*/ 100057 h 906898"/>
              <a:gd name="connsiteX3407" fmla="*/ 491205 w 906898"/>
              <a:gd name="connsiteY3407" fmla="*/ 104178 h 906898"/>
              <a:gd name="connsiteX3408" fmla="*/ 482957 w 906898"/>
              <a:gd name="connsiteY3408" fmla="*/ 108300 h 906898"/>
              <a:gd name="connsiteX3409" fmla="*/ 476771 w 906898"/>
              <a:gd name="connsiteY3409" fmla="*/ 102118 h 906898"/>
              <a:gd name="connsiteX3410" fmla="*/ 480895 w 906898"/>
              <a:gd name="connsiteY3410" fmla="*/ 93875 h 906898"/>
              <a:gd name="connsiteX3411" fmla="*/ 485019 w 906898"/>
              <a:gd name="connsiteY3411" fmla="*/ 91814 h 906898"/>
              <a:gd name="connsiteX3412" fmla="*/ 482957 w 906898"/>
              <a:gd name="connsiteY3412" fmla="*/ 91814 h 906898"/>
              <a:gd name="connsiteX3413" fmla="*/ 472648 w 906898"/>
              <a:gd name="connsiteY3413" fmla="*/ 95936 h 906898"/>
              <a:gd name="connsiteX3414" fmla="*/ 466462 w 906898"/>
              <a:gd name="connsiteY3414" fmla="*/ 116543 h 906898"/>
              <a:gd name="connsiteX3415" fmla="*/ 485019 w 906898"/>
              <a:gd name="connsiteY3415" fmla="*/ 139210 h 906898"/>
              <a:gd name="connsiteX3416" fmla="*/ 464400 w 906898"/>
              <a:gd name="connsiteY3416" fmla="*/ 128906 h 906898"/>
              <a:gd name="connsiteX3417" fmla="*/ 464400 w 906898"/>
              <a:gd name="connsiteY3417" fmla="*/ 93875 h 906898"/>
              <a:gd name="connsiteX3418" fmla="*/ 483537 w 906898"/>
              <a:gd name="connsiteY3418" fmla="*/ 83153 h 906898"/>
              <a:gd name="connsiteX3419" fmla="*/ 640800 w 906898"/>
              <a:gd name="connsiteY3419" fmla="*/ 81031 h 906898"/>
              <a:gd name="connsiteX3420" fmla="*/ 645406 w 906898"/>
              <a:gd name="connsiteY3420" fmla="*/ 83636 h 906898"/>
              <a:gd name="connsiteX3421" fmla="*/ 647454 w 906898"/>
              <a:gd name="connsiteY3421" fmla="*/ 91870 h 906898"/>
              <a:gd name="connsiteX3422" fmla="*/ 657690 w 906898"/>
              <a:gd name="connsiteY3422" fmla="*/ 100103 h 906898"/>
              <a:gd name="connsiteX3423" fmla="*/ 655643 w 906898"/>
              <a:gd name="connsiteY3423" fmla="*/ 106277 h 906898"/>
              <a:gd name="connsiteX3424" fmla="*/ 657690 w 906898"/>
              <a:gd name="connsiteY3424" fmla="*/ 112453 h 906898"/>
              <a:gd name="connsiteX3425" fmla="*/ 655643 w 906898"/>
              <a:gd name="connsiteY3425" fmla="*/ 122745 h 906898"/>
              <a:gd name="connsiteX3426" fmla="*/ 655643 w 906898"/>
              <a:gd name="connsiteY3426" fmla="*/ 133037 h 906898"/>
              <a:gd name="connsiteX3427" fmla="*/ 655643 w 906898"/>
              <a:gd name="connsiteY3427" fmla="*/ 135095 h 906898"/>
              <a:gd name="connsiteX3428" fmla="*/ 653595 w 906898"/>
              <a:gd name="connsiteY3428" fmla="*/ 122745 h 906898"/>
              <a:gd name="connsiteX3429" fmla="*/ 653595 w 906898"/>
              <a:gd name="connsiteY3429" fmla="*/ 128921 h 906898"/>
              <a:gd name="connsiteX3430" fmla="*/ 649501 w 906898"/>
              <a:gd name="connsiteY3430" fmla="*/ 139212 h 906898"/>
              <a:gd name="connsiteX3431" fmla="*/ 643359 w 906898"/>
              <a:gd name="connsiteY3431" fmla="*/ 141270 h 906898"/>
              <a:gd name="connsiteX3432" fmla="*/ 643359 w 906898"/>
              <a:gd name="connsiteY3432" fmla="*/ 135095 h 906898"/>
              <a:gd name="connsiteX3433" fmla="*/ 649501 w 906898"/>
              <a:gd name="connsiteY3433" fmla="*/ 126862 h 906898"/>
              <a:gd name="connsiteX3434" fmla="*/ 649501 w 906898"/>
              <a:gd name="connsiteY3434" fmla="*/ 122745 h 906898"/>
              <a:gd name="connsiteX3435" fmla="*/ 653595 w 906898"/>
              <a:gd name="connsiteY3435" fmla="*/ 114511 h 906898"/>
              <a:gd name="connsiteX3436" fmla="*/ 649501 w 906898"/>
              <a:gd name="connsiteY3436" fmla="*/ 110395 h 906898"/>
              <a:gd name="connsiteX3437" fmla="*/ 649501 w 906898"/>
              <a:gd name="connsiteY3437" fmla="*/ 100103 h 906898"/>
              <a:gd name="connsiteX3438" fmla="*/ 639264 w 906898"/>
              <a:gd name="connsiteY3438" fmla="*/ 93927 h 906898"/>
              <a:gd name="connsiteX3439" fmla="*/ 633122 w 906898"/>
              <a:gd name="connsiteY3439" fmla="*/ 89811 h 906898"/>
              <a:gd name="connsiteX3440" fmla="*/ 626980 w 906898"/>
              <a:gd name="connsiteY3440" fmla="*/ 89811 h 906898"/>
              <a:gd name="connsiteX3441" fmla="*/ 614696 w 906898"/>
              <a:gd name="connsiteY3441" fmla="*/ 87752 h 906898"/>
              <a:gd name="connsiteX3442" fmla="*/ 612649 w 906898"/>
              <a:gd name="connsiteY3442" fmla="*/ 83636 h 906898"/>
              <a:gd name="connsiteX3443" fmla="*/ 624933 w 906898"/>
              <a:gd name="connsiteY3443" fmla="*/ 83636 h 906898"/>
              <a:gd name="connsiteX3444" fmla="*/ 626980 w 906898"/>
              <a:gd name="connsiteY3444" fmla="*/ 85694 h 906898"/>
              <a:gd name="connsiteX3445" fmla="*/ 637217 w 906898"/>
              <a:gd name="connsiteY3445" fmla="*/ 83636 h 906898"/>
              <a:gd name="connsiteX3446" fmla="*/ 641312 w 906898"/>
              <a:gd name="connsiteY3446" fmla="*/ 87752 h 906898"/>
              <a:gd name="connsiteX3447" fmla="*/ 643359 w 906898"/>
              <a:gd name="connsiteY3447" fmla="*/ 91870 h 906898"/>
              <a:gd name="connsiteX3448" fmla="*/ 645406 w 906898"/>
              <a:gd name="connsiteY3448" fmla="*/ 89811 h 906898"/>
              <a:gd name="connsiteX3449" fmla="*/ 639264 w 906898"/>
              <a:gd name="connsiteY3449" fmla="*/ 81578 h 906898"/>
              <a:gd name="connsiteX3450" fmla="*/ 640800 w 906898"/>
              <a:gd name="connsiteY3450" fmla="*/ 81031 h 906898"/>
              <a:gd name="connsiteX3451" fmla="*/ 587959 w 906898"/>
              <a:gd name="connsiteY3451" fmla="*/ 79519 h 906898"/>
              <a:gd name="connsiteX3452" fmla="*/ 604426 w 906898"/>
              <a:gd name="connsiteY3452" fmla="*/ 83624 h 906898"/>
              <a:gd name="connsiteX3453" fmla="*/ 618835 w 906898"/>
              <a:gd name="connsiteY3453" fmla="*/ 104148 h 906898"/>
              <a:gd name="connsiteX3454" fmla="*/ 614718 w 906898"/>
              <a:gd name="connsiteY3454" fmla="*/ 118514 h 906898"/>
              <a:gd name="connsiteX3455" fmla="*/ 602368 w 906898"/>
              <a:gd name="connsiteY3455" fmla="*/ 122618 h 906898"/>
              <a:gd name="connsiteX3456" fmla="*/ 600310 w 906898"/>
              <a:gd name="connsiteY3456" fmla="*/ 116461 h 906898"/>
              <a:gd name="connsiteX3457" fmla="*/ 600310 w 906898"/>
              <a:gd name="connsiteY3457" fmla="*/ 112357 h 906898"/>
              <a:gd name="connsiteX3458" fmla="*/ 594135 w 906898"/>
              <a:gd name="connsiteY3458" fmla="*/ 110304 h 906898"/>
              <a:gd name="connsiteX3459" fmla="*/ 596193 w 906898"/>
              <a:gd name="connsiteY3459" fmla="*/ 102094 h 906898"/>
              <a:gd name="connsiteX3460" fmla="*/ 606485 w 906898"/>
              <a:gd name="connsiteY3460" fmla="*/ 102094 h 906898"/>
              <a:gd name="connsiteX3461" fmla="*/ 608543 w 906898"/>
              <a:gd name="connsiteY3461" fmla="*/ 106199 h 906898"/>
              <a:gd name="connsiteX3462" fmla="*/ 610602 w 906898"/>
              <a:gd name="connsiteY3462" fmla="*/ 100042 h 906898"/>
              <a:gd name="connsiteX3463" fmla="*/ 596193 w 906898"/>
              <a:gd name="connsiteY3463" fmla="*/ 87728 h 906898"/>
              <a:gd name="connsiteX3464" fmla="*/ 571492 w 906898"/>
              <a:gd name="connsiteY3464" fmla="*/ 93885 h 906898"/>
              <a:gd name="connsiteX3465" fmla="*/ 559142 w 906898"/>
              <a:gd name="connsiteY3465" fmla="*/ 100042 h 906898"/>
              <a:gd name="connsiteX3466" fmla="*/ 573551 w 906898"/>
              <a:gd name="connsiteY3466" fmla="*/ 83624 h 906898"/>
              <a:gd name="connsiteX3467" fmla="*/ 587959 w 906898"/>
              <a:gd name="connsiteY3467" fmla="*/ 79519 h 906898"/>
              <a:gd name="connsiteX3468" fmla="*/ 388440 w 906898"/>
              <a:gd name="connsiteY3468" fmla="*/ 75535 h 906898"/>
              <a:gd name="connsiteX3469" fmla="*/ 390487 w 906898"/>
              <a:gd name="connsiteY3469" fmla="*/ 79592 h 906898"/>
              <a:gd name="connsiteX3470" fmla="*/ 386392 w 906898"/>
              <a:gd name="connsiteY3470" fmla="*/ 89738 h 906898"/>
              <a:gd name="connsiteX3471" fmla="*/ 380250 w 906898"/>
              <a:gd name="connsiteY3471" fmla="*/ 91766 h 906898"/>
              <a:gd name="connsiteX3472" fmla="*/ 380250 w 906898"/>
              <a:gd name="connsiteY3472" fmla="*/ 89738 h 906898"/>
              <a:gd name="connsiteX3473" fmla="*/ 388440 w 906898"/>
              <a:gd name="connsiteY3473" fmla="*/ 83651 h 906898"/>
              <a:gd name="connsiteX3474" fmla="*/ 388440 w 906898"/>
              <a:gd name="connsiteY3474" fmla="*/ 75535 h 906898"/>
              <a:gd name="connsiteX3475" fmla="*/ 359914 w 906898"/>
              <a:gd name="connsiteY3475" fmla="*/ 74313 h 906898"/>
              <a:gd name="connsiteX3476" fmla="*/ 365839 w 906898"/>
              <a:gd name="connsiteY3476" fmla="*/ 75598 h 906898"/>
              <a:gd name="connsiteX3477" fmla="*/ 376142 w 906898"/>
              <a:gd name="connsiteY3477" fmla="*/ 85874 h 906898"/>
              <a:gd name="connsiteX3478" fmla="*/ 374082 w 906898"/>
              <a:gd name="connsiteY3478" fmla="*/ 102316 h 906898"/>
              <a:gd name="connsiteX3479" fmla="*/ 349353 w 906898"/>
              <a:gd name="connsiteY3479" fmla="*/ 114648 h 906898"/>
              <a:gd name="connsiteX3480" fmla="*/ 320504 w 906898"/>
              <a:gd name="connsiteY3480" fmla="*/ 92041 h 906898"/>
              <a:gd name="connsiteX3481" fmla="*/ 320504 w 906898"/>
              <a:gd name="connsiteY3481" fmla="*/ 85874 h 906898"/>
              <a:gd name="connsiteX3482" fmla="*/ 322565 w 906898"/>
              <a:gd name="connsiteY3482" fmla="*/ 85874 h 906898"/>
              <a:gd name="connsiteX3483" fmla="*/ 347293 w 906898"/>
              <a:gd name="connsiteY3483" fmla="*/ 108482 h 906898"/>
              <a:gd name="connsiteX3484" fmla="*/ 363778 w 906898"/>
              <a:gd name="connsiteY3484" fmla="*/ 104371 h 906898"/>
              <a:gd name="connsiteX3485" fmla="*/ 367900 w 906898"/>
              <a:gd name="connsiteY3485" fmla="*/ 89984 h 906898"/>
              <a:gd name="connsiteX3486" fmla="*/ 365839 w 906898"/>
              <a:gd name="connsiteY3486" fmla="*/ 87930 h 906898"/>
              <a:gd name="connsiteX3487" fmla="*/ 359657 w 906898"/>
              <a:gd name="connsiteY3487" fmla="*/ 94095 h 906898"/>
              <a:gd name="connsiteX3488" fmla="*/ 353475 w 906898"/>
              <a:gd name="connsiteY3488" fmla="*/ 89984 h 906898"/>
              <a:gd name="connsiteX3489" fmla="*/ 353475 w 906898"/>
              <a:gd name="connsiteY3489" fmla="*/ 85874 h 906898"/>
              <a:gd name="connsiteX3490" fmla="*/ 357596 w 906898"/>
              <a:gd name="connsiteY3490" fmla="*/ 83819 h 906898"/>
              <a:gd name="connsiteX3491" fmla="*/ 355536 w 906898"/>
              <a:gd name="connsiteY3491" fmla="*/ 77653 h 906898"/>
              <a:gd name="connsiteX3492" fmla="*/ 359914 w 906898"/>
              <a:gd name="connsiteY3492" fmla="*/ 74313 h 906898"/>
              <a:gd name="connsiteX3493" fmla="*/ 419338 w 906898"/>
              <a:gd name="connsiteY3493" fmla="*/ 72095 h 906898"/>
              <a:gd name="connsiteX3494" fmla="*/ 421296 w 906898"/>
              <a:gd name="connsiteY3494" fmla="*/ 75369 h 906898"/>
              <a:gd name="connsiteX3495" fmla="*/ 421296 w 906898"/>
              <a:gd name="connsiteY3495" fmla="*/ 83503 h 906898"/>
              <a:gd name="connsiteX3496" fmla="*/ 419238 w 906898"/>
              <a:gd name="connsiteY3496" fmla="*/ 83503 h 906898"/>
              <a:gd name="connsiteX3497" fmla="*/ 420010 w 906898"/>
              <a:gd name="connsiteY3497" fmla="*/ 77402 h 906898"/>
              <a:gd name="connsiteX3498" fmla="*/ 418620 w 906898"/>
              <a:gd name="connsiteY3498" fmla="*/ 70895 h 906898"/>
              <a:gd name="connsiteX3499" fmla="*/ 419238 w 906898"/>
              <a:gd name="connsiteY3499" fmla="*/ 71302 h 906898"/>
              <a:gd name="connsiteX3500" fmla="*/ 419338 w 906898"/>
              <a:gd name="connsiteY3500" fmla="*/ 72095 h 906898"/>
              <a:gd name="connsiteX3501" fmla="*/ 397896 w 906898"/>
              <a:gd name="connsiteY3501" fmla="*/ 69651 h 906898"/>
              <a:gd name="connsiteX3502" fmla="*/ 400637 w 906898"/>
              <a:gd name="connsiteY3502" fmla="*/ 71358 h 906898"/>
              <a:gd name="connsiteX3503" fmla="*/ 402700 w 906898"/>
              <a:gd name="connsiteY3503" fmla="*/ 75482 h 906898"/>
              <a:gd name="connsiteX3504" fmla="*/ 400637 w 906898"/>
              <a:gd name="connsiteY3504" fmla="*/ 83730 h 906898"/>
              <a:gd name="connsiteX3505" fmla="*/ 402700 w 906898"/>
              <a:gd name="connsiteY3505" fmla="*/ 89916 h 906898"/>
              <a:gd name="connsiteX3506" fmla="*/ 394447 w 906898"/>
              <a:gd name="connsiteY3506" fmla="*/ 98164 h 906898"/>
              <a:gd name="connsiteX3507" fmla="*/ 390321 w 906898"/>
              <a:gd name="connsiteY3507" fmla="*/ 100225 h 906898"/>
              <a:gd name="connsiteX3508" fmla="*/ 384132 w 906898"/>
              <a:gd name="connsiteY3508" fmla="*/ 106412 h 906898"/>
              <a:gd name="connsiteX3509" fmla="*/ 377942 w 906898"/>
              <a:gd name="connsiteY3509" fmla="*/ 104349 h 906898"/>
              <a:gd name="connsiteX3510" fmla="*/ 380005 w 906898"/>
              <a:gd name="connsiteY3510" fmla="*/ 96101 h 906898"/>
              <a:gd name="connsiteX3511" fmla="*/ 382068 w 906898"/>
              <a:gd name="connsiteY3511" fmla="*/ 96101 h 906898"/>
              <a:gd name="connsiteX3512" fmla="*/ 394447 w 906898"/>
              <a:gd name="connsiteY3512" fmla="*/ 81668 h 906898"/>
              <a:gd name="connsiteX3513" fmla="*/ 392384 w 906898"/>
              <a:gd name="connsiteY3513" fmla="*/ 73420 h 906898"/>
              <a:gd name="connsiteX3514" fmla="*/ 395737 w 906898"/>
              <a:gd name="connsiteY3514" fmla="*/ 70070 h 906898"/>
              <a:gd name="connsiteX3515" fmla="*/ 397896 w 906898"/>
              <a:gd name="connsiteY3515" fmla="*/ 69651 h 906898"/>
              <a:gd name="connsiteX3516" fmla="*/ 413063 w 906898"/>
              <a:gd name="connsiteY3516" fmla="*/ 67236 h 906898"/>
              <a:gd name="connsiteX3517" fmla="*/ 417951 w 906898"/>
              <a:gd name="connsiteY3517" fmla="*/ 69778 h 906898"/>
              <a:gd name="connsiteX3518" fmla="*/ 418620 w 906898"/>
              <a:gd name="connsiteY3518" fmla="*/ 70895 h 906898"/>
              <a:gd name="connsiteX3519" fmla="*/ 415668 w 906898"/>
              <a:gd name="connsiteY3519" fmla="*/ 68950 h 906898"/>
              <a:gd name="connsiteX3520" fmla="*/ 413063 w 906898"/>
              <a:gd name="connsiteY3520" fmla="*/ 67236 h 906898"/>
              <a:gd name="connsiteX3521" fmla="*/ 277299 w 906898"/>
              <a:gd name="connsiteY3521" fmla="*/ 67236 h 906898"/>
              <a:gd name="connsiteX3522" fmla="*/ 277299 w 906898"/>
              <a:gd name="connsiteY3522" fmla="*/ 75489 h 906898"/>
              <a:gd name="connsiteX3523" fmla="*/ 285552 w 906898"/>
              <a:gd name="connsiteY3523" fmla="*/ 79614 h 906898"/>
              <a:gd name="connsiteX3524" fmla="*/ 293805 w 906898"/>
              <a:gd name="connsiteY3524" fmla="*/ 73425 h 906898"/>
              <a:gd name="connsiteX3525" fmla="*/ 295868 w 906898"/>
              <a:gd name="connsiteY3525" fmla="*/ 79614 h 906898"/>
              <a:gd name="connsiteX3526" fmla="*/ 291741 w 906898"/>
              <a:gd name="connsiteY3526" fmla="*/ 87866 h 906898"/>
              <a:gd name="connsiteX3527" fmla="*/ 285552 w 906898"/>
              <a:gd name="connsiteY3527" fmla="*/ 87866 h 906898"/>
              <a:gd name="connsiteX3528" fmla="*/ 279362 w 906898"/>
              <a:gd name="connsiteY3528" fmla="*/ 96119 h 906898"/>
              <a:gd name="connsiteX3529" fmla="*/ 273173 w 906898"/>
              <a:gd name="connsiteY3529" fmla="*/ 94056 h 906898"/>
              <a:gd name="connsiteX3530" fmla="*/ 271110 w 906898"/>
              <a:gd name="connsiteY3530" fmla="*/ 83740 h 906898"/>
              <a:gd name="connsiteX3531" fmla="*/ 273173 w 906898"/>
              <a:gd name="connsiteY3531" fmla="*/ 83740 h 906898"/>
              <a:gd name="connsiteX3532" fmla="*/ 266984 w 906898"/>
              <a:gd name="connsiteY3532" fmla="*/ 77551 h 906898"/>
              <a:gd name="connsiteX3533" fmla="*/ 271110 w 906898"/>
              <a:gd name="connsiteY3533" fmla="*/ 69298 h 906898"/>
              <a:gd name="connsiteX3534" fmla="*/ 277299 w 906898"/>
              <a:gd name="connsiteY3534" fmla="*/ 67236 h 906898"/>
              <a:gd name="connsiteX3535" fmla="*/ 567347 w 906898"/>
              <a:gd name="connsiteY3535" fmla="*/ 65243 h 906898"/>
              <a:gd name="connsiteX3536" fmla="*/ 575600 w 906898"/>
              <a:gd name="connsiteY3536" fmla="*/ 71344 h 906898"/>
              <a:gd name="connsiteX3537" fmla="*/ 579726 w 906898"/>
              <a:gd name="connsiteY3537" fmla="*/ 79477 h 906898"/>
              <a:gd name="connsiteX3538" fmla="*/ 575600 w 906898"/>
              <a:gd name="connsiteY3538" fmla="*/ 81512 h 906898"/>
              <a:gd name="connsiteX3539" fmla="*/ 561158 w 906898"/>
              <a:gd name="connsiteY3539" fmla="*/ 71344 h 906898"/>
              <a:gd name="connsiteX3540" fmla="*/ 554968 w 906898"/>
              <a:gd name="connsiteY3540" fmla="*/ 75410 h 906898"/>
              <a:gd name="connsiteX3541" fmla="*/ 550842 w 906898"/>
              <a:gd name="connsiteY3541" fmla="*/ 69310 h 906898"/>
              <a:gd name="connsiteX3542" fmla="*/ 567347 w 906898"/>
              <a:gd name="connsiteY3542" fmla="*/ 65243 h 906898"/>
              <a:gd name="connsiteX3543" fmla="*/ 493185 w 906898"/>
              <a:gd name="connsiteY3543" fmla="*/ 63252 h 906898"/>
              <a:gd name="connsiteX3544" fmla="*/ 501374 w 906898"/>
              <a:gd name="connsiteY3544" fmla="*/ 65280 h 906898"/>
              <a:gd name="connsiteX3545" fmla="*/ 499327 w 906898"/>
              <a:gd name="connsiteY3545" fmla="*/ 69338 h 906898"/>
              <a:gd name="connsiteX3546" fmla="*/ 489090 w 906898"/>
              <a:gd name="connsiteY3546" fmla="*/ 69338 h 906898"/>
              <a:gd name="connsiteX3547" fmla="*/ 480901 w 906898"/>
              <a:gd name="connsiteY3547" fmla="*/ 79482 h 906898"/>
              <a:gd name="connsiteX3548" fmla="*/ 476806 w 906898"/>
              <a:gd name="connsiteY3548" fmla="*/ 81512 h 906898"/>
              <a:gd name="connsiteX3549" fmla="*/ 480901 w 906898"/>
              <a:gd name="connsiteY3549" fmla="*/ 71366 h 906898"/>
              <a:gd name="connsiteX3550" fmla="*/ 493185 w 906898"/>
              <a:gd name="connsiteY3550" fmla="*/ 63252 h 906898"/>
              <a:gd name="connsiteX3551" fmla="*/ 528266 w 906898"/>
              <a:gd name="connsiteY3551" fmla="*/ 60927 h 906898"/>
              <a:gd name="connsiteX3552" fmla="*/ 555025 w 906898"/>
              <a:gd name="connsiteY3552" fmla="*/ 81585 h 906898"/>
              <a:gd name="connsiteX3553" fmla="*/ 555025 w 906898"/>
              <a:gd name="connsiteY3553" fmla="*/ 98110 h 906898"/>
              <a:gd name="connsiteX3554" fmla="*/ 550908 w 906898"/>
              <a:gd name="connsiteY3554" fmla="*/ 98110 h 906898"/>
              <a:gd name="connsiteX3555" fmla="*/ 550908 w 906898"/>
              <a:gd name="connsiteY3555" fmla="*/ 89848 h 906898"/>
              <a:gd name="connsiteX3556" fmla="*/ 536500 w 906898"/>
              <a:gd name="connsiteY3556" fmla="*/ 69190 h 906898"/>
              <a:gd name="connsiteX3557" fmla="*/ 524149 w 906898"/>
              <a:gd name="connsiteY3557" fmla="*/ 69190 h 906898"/>
              <a:gd name="connsiteX3558" fmla="*/ 511799 w 906898"/>
              <a:gd name="connsiteY3558" fmla="*/ 79519 h 906898"/>
              <a:gd name="connsiteX3559" fmla="*/ 517974 w 906898"/>
              <a:gd name="connsiteY3559" fmla="*/ 77453 h 906898"/>
              <a:gd name="connsiteX3560" fmla="*/ 524149 w 906898"/>
              <a:gd name="connsiteY3560" fmla="*/ 79519 h 906898"/>
              <a:gd name="connsiteX3561" fmla="*/ 524149 w 906898"/>
              <a:gd name="connsiteY3561" fmla="*/ 87782 h 906898"/>
              <a:gd name="connsiteX3562" fmla="*/ 517974 w 906898"/>
              <a:gd name="connsiteY3562" fmla="*/ 91914 h 906898"/>
              <a:gd name="connsiteX3563" fmla="*/ 511799 w 906898"/>
              <a:gd name="connsiteY3563" fmla="*/ 89848 h 906898"/>
              <a:gd name="connsiteX3564" fmla="*/ 505624 w 906898"/>
              <a:gd name="connsiteY3564" fmla="*/ 93980 h 906898"/>
              <a:gd name="connsiteX3565" fmla="*/ 497390 w 906898"/>
              <a:gd name="connsiteY3565" fmla="*/ 85716 h 906898"/>
              <a:gd name="connsiteX3566" fmla="*/ 503566 w 906898"/>
              <a:gd name="connsiteY3566" fmla="*/ 69190 h 906898"/>
              <a:gd name="connsiteX3567" fmla="*/ 528266 w 906898"/>
              <a:gd name="connsiteY3567" fmla="*/ 60927 h 906898"/>
              <a:gd name="connsiteX3568" fmla="*/ 289504 w 906898"/>
              <a:gd name="connsiteY3568" fmla="*/ 60927 h 906898"/>
              <a:gd name="connsiteX3569" fmla="*/ 291552 w 906898"/>
              <a:gd name="connsiteY3569" fmla="*/ 67153 h 906898"/>
              <a:gd name="connsiteX3570" fmla="*/ 289504 w 906898"/>
              <a:gd name="connsiteY3570" fmla="*/ 73376 h 906898"/>
              <a:gd name="connsiteX3571" fmla="*/ 283362 w 906898"/>
              <a:gd name="connsiteY3571" fmla="*/ 77527 h 906898"/>
              <a:gd name="connsiteX3572" fmla="*/ 279268 w 906898"/>
              <a:gd name="connsiteY3572" fmla="*/ 71302 h 906898"/>
              <a:gd name="connsiteX3573" fmla="*/ 281315 w 906898"/>
              <a:gd name="connsiteY3573" fmla="*/ 67153 h 906898"/>
              <a:gd name="connsiteX3574" fmla="*/ 289504 w 906898"/>
              <a:gd name="connsiteY3574" fmla="*/ 60927 h 906898"/>
              <a:gd name="connsiteX3575" fmla="*/ 406976 w 906898"/>
              <a:gd name="connsiteY3575" fmla="*/ 54951 h 906898"/>
              <a:gd name="connsiteX3576" fmla="*/ 415239 w 906898"/>
              <a:gd name="connsiteY3576" fmla="*/ 61120 h 906898"/>
              <a:gd name="connsiteX3577" fmla="*/ 413173 w 906898"/>
              <a:gd name="connsiteY3577" fmla="*/ 67289 h 906898"/>
              <a:gd name="connsiteX3578" fmla="*/ 406976 w 906898"/>
              <a:gd name="connsiteY3578" fmla="*/ 57007 h 906898"/>
              <a:gd name="connsiteX3579" fmla="*/ 411108 w 906898"/>
              <a:gd name="connsiteY3579" fmla="*/ 63176 h 906898"/>
              <a:gd name="connsiteX3580" fmla="*/ 411108 w 906898"/>
              <a:gd name="connsiteY3580" fmla="*/ 69344 h 906898"/>
              <a:gd name="connsiteX3581" fmla="*/ 419371 w 906898"/>
              <a:gd name="connsiteY3581" fmla="*/ 79626 h 906898"/>
              <a:gd name="connsiteX3582" fmla="*/ 415239 w 906898"/>
              <a:gd name="connsiteY3582" fmla="*/ 87851 h 906898"/>
              <a:gd name="connsiteX3583" fmla="*/ 417305 w 906898"/>
              <a:gd name="connsiteY3583" fmla="*/ 96076 h 906898"/>
              <a:gd name="connsiteX3584" fmla="*/ 415239 w 906898"/>
              <a:gd name="connsiteY3584" fmla="*/ 98132 h 906898"/>
              <a:gd name="connsiteX3585" fmla="*/ 415239 w 906898"/>
              <a:gd name="connsiteY3585" fmla="*/ 89907 h 906898"/>
              <a:gd name="connsiteX3586" fmla="*/ 413173 w 906898"/>
              <a:gd name="connsiteY3586" fmla="*/ 89907 h 906898"/>
              <a:gd name="connsiteX3587" fmla="*/ 411108 w 906898"/>
              <a:gd name="connsiteY3587" fmla="*/ 91963 h 906898"/>
              <a:gd name="connsiteX3588" fmla="*/ 413173 w 906898"/>
              <a:gd name="connsiteY3588" fmla="*/ 100189 h 906898"/>
              <a:gd name="connsiteX3589" fmla="*/ 404910 w 906898"/>
              <a:gd name="connsiteY3589" fmla="*/ 108413 h 906898"/>
              <a:gd name="connsiteX3590" fmla="*/ 398713 w 906898"/>
              <a:gd name="connsiteY3590" fmla="*/ 110469 h 906898"/>
              <a:gd name="connsiteX3591" fmla="*/ 392516 w 906898"/>
              <a:gd name="connsiteY3591" fmla="*/ 116638 h 906898"/>
              <a:gd name="connsiteX3592" fmla="*/ 388384 w 906898"/>
              <a:gd name="connsiteY3592" fmla="*/ 116638 h 906898"/>
              <a:gd name="connsiteX3593" fmla="*/ 380121 w 906898"/>
              <a:gd name="connsiteY3593" fmla="*/ 114582 h 906898"/>
              <a:gd name="connsiteX3594" fmla="*/ 375990 w 906898"/>
              <a:gd name="connsiteY3594" fmla="*/ 118695 h 906898"/>
              <a:gd name="connsiteX3595" fmla="*/ 371858 w 906898"/>
              <a:gd name="connsiteY3595" fmla="*/ 116638 h 906898"/>
              <a:gd name="connsiteX3596" fmla="*/ 375990 w 906898"/>
              <a:gd name="connsiteY3596" fmla="*/ 106358 h 906898"/>
              <a:gd name="connsiteX3597" fmla="*/ 386318 w 906898"/>
              <a:gd name="connsiteY3597" fmla="*/ 108413 h 906898"/>
              <a:gd name="connsiteX3598" fmla="*/ 392516 w 906898"/>
              <a:gd name="connsiteY3598" fmla="*/ 102245 h 906898"/>
              <a:gd name="connsiteX3599" fmla="*/ 404910 w 906898"/>
              <a:gd name="connsiteY3599" fmla="*/ 94019 h 906898"/>
              <a:gd name="connsiteX3600" fmla="*/ 404910 w 906898"/>
              <a:gd name="connsiteY3600" fmla="*/ 83739 h 906898"/>
              <a:gd name="connsiteX3601" fmla="*/ 404910 w 906898"/>
              <a:gd name="connsiteY3601" fmla="*/ 75513 h 906898"/>
              <a:gd name="connsiteX3602" fmla="*/ 398713 w 906898"/>
              <a:gd name="connsiteY3602" fmla="*/ 65233 h 906898"/>
              <a:gd name="connsiteX3603" fmla="*/ 400779 w 906898"/>
              <a:gd name="connsiteY3603" fmla="*/ 59063 h 906898"/>
              <a:gd name="connsiteX3604" fmla="*/ 406976 w 906898"/>
              <a:gd name="connsiteY3604" fmla="*/ 54951 h 906898"/>
              <a:gd name="connsiteX3605" fmla="*/ 495288 w 906898"/>
              <a:gd name="connsiteY3605" fmla="*/ 52960 h 906898"/>
              <a:gd name="connsiteX3606" fmla="*/ 501454 w 906898"/>
              <a:gd name="connsiteY3606" fmla="*/ 54995 h 906898"/>
              <a:gd name="connsiteX3607" fmla="*/ 501454 w 906898"/>
              <a:gd name="connsiteY3607" fmla="*/ 57031 h 906898"/>
              <a:gd name="connsiteX3608" fmla="*/ 507619 w 906898"/>
              <a:gd name="connsiteY3608" fmla="*/ 57031 h 906898"/>
              <a:gd name="connsiteX3609" fmla="*/ 509674 w 906898"/>
              <a:gd name="connsiteY3609" fmla="*/ 61104 h 906898"/>
              <a:gd name="connsiteX3610" fmla="*/ 497343 w 906898"/>
              <a:gd name="connsiteY3610" fmla="*/ 61104 h 906898"/>
              <a:gd name="connsiteX3611" fmla="*/ 478846 w 906898"/>
              <a:gd name="connsiteY3611" fmla="*/ 67214 h 906898"/>
              <a:gd name="connsiteX3612" fmla="*/ 474736 w 906898"/>
              <a:gd name="connsiteY3612" fmla="*/ 81466 h 906898"/>
              <a:gd name="connsiteX3613" fmla="*/ 472680 w 906898"/>
              <a:gd name="connsiteY3613" fmla="*/ 83503 h 906898"/>
              <a:gd name="connsiteX3614" fmla="*/ 468570 w 906898"/>
              <a:gd name="connsiteY3614" fmla="*/ 79431 h 906898"/>
              <a:gd name="connsiteX3615" fmla="*/ 470625 w 906898"/>
              <a:gd name="connsiteY3615" fmla="*/ 71285 h 906898"/>
              <a:gd name="connsiteX3616" fmla="*/ 472680 w 906898"/>
              <a:gd name="connsiteY3616" fmla="*/ 65177 h 906898"/>
              <a:gd name="connsiteX3617" fmla="*/ 476791 w 906898"/>
              <a:gd name="connsiteY3617" fmla="*/ 63140 h 906898"/>
              <a:gd name="connsiteX3618" fmla="*/ 476791 w 906898"/>
              <a:gd name="connsiteY3618" fmla="*/ 57031 h 906898"/>
              <a:gd name="connsiteX3619" fmla="*/ 487067 w 906898"/>
              <a:gd name="connsiteY3619" fmla="*/ 54995 h 906898"/>
              <a:gd name="connsiteX3620" fmla="*/ 491177 w 906898"/>
              <a:gd name="connsiteY3620" fmla="*/ 54995 h 906898"/>
              <a:gd name="connsiteX3621" fmla="*/ 495288 w 906898"/>
              <a:gd name="connsiteY3621" fmla="*/ 52960 h 906898"/>
              <a:gd name="connsiteX3622" fmla="*/ 564222 w 906898"/>
              <a:gd name="connsiteY3622" fmla="*/ 50444 h 906898"/>
              <a:gd name="connsiteX3623" fmla="*/ 571426 w 906898"/>
              <a:gd name="connsiteY3623" fmla="*/ 50701 h 906898"/>
              <a:gd name="connsiteX3624" fmla="*/ 581718 w 906898"/>
              <a:gd name="connsiteY3624" fmla="*/ 56877 h 906898"/>
              <a:gd name="connsiteX3625" fmla="*/ 581718 w 906898"/>
              <a:gd name="connsiteY3625" fmla="*/ 63052 h 906898"/>
              <a:gd name="connsiteX3626" fmla="*/ 579659 w 906898"/>
              <a:gd name="connsiteY3626" fmla="*/ 65111 h 906898"/>
              <a:gd name="connsiteX3627" fmla="*/ 587893 w 906898"/>
              <a:gd name="connsiteY3627" fmla="*/ 67168 h 906898"/>
              <a:gd name="connsiteX3628" fmla="*/ 592010 w 906898"/>
              <a:gd name="connsiteY3628" fmla="*/ 73344 h 906898"/>
              <a:gd name="connsiteX3629" fmla="*/ 589951 w 906898"/>
              <a:gd name="connsiteY3629" fmla="*/ 77460 h 906898"/>
              <a:gd name="connsiteX3630" fmla="*/ 583776 w 906898"/>
              <a:gd name="connsiteY3630" fmla="*/ 79519 h 906898"/>
              <a:gd name="connsiteX3631" fmla="*/ 581718 w 906898"/>
              <a:gd name="connsiteY3631" fmla="*/ 79519 h 906898"/>
              <a:gd name="connsiteX3632" fmla="*/ 571426 w 906898"/>
              <a:gd name="connsiteY3632" fmla="*/ 65111 h 906898"/>
              <a:gd name="connsiteX3633" fmla="*/ 550842 w 906898"/>
              <a:gd name="connsiteY3633" fmla="*/ 67168 h 906898"/>
              <a:gd name="connsiteX3634" fmla="*/ 540550 w 906898"/>
              <a:gd name="connsiteY3634" fmla="*/ 63052 h 906898"/>
              <a:gd name="connsiteX3635" fmla="*/ 540550 w 906898"/>
              <a:gd name="connsiteY3635" fmla="*/ 60993 h 906898"/>
              <a:gd name="connsiteX3636" fmla="*/ 550842 w 906898"/>
              <a:gd name="connsiteY3636" fmla="*/ 56877 h 906898"/>
              <a:gd name="connsiteX3637" fmla="*/ 554959 w 906898"/>
              <a:gd name="connsiteY3637" fmla="*/ 58935 h 906898"/>
              <a:gd name="connsiteX3638" fmla="*/ 557017 w 906898"/>
              <a:gd name="connsiteY3638" fmla="*/ 54818 h 906898"/>
              <a:gd name="connsiteX3639" fmla="*/ 564222 w 906898"/>
              <a:gd name="connsiteY3639" fmla="*/ 50444 h 906898"/>
              <a:gd name="connsiteX3640" fmla="*/ 597986 w 906898"/>
              <a:gd name="connsiteY3640" fmla="*/ 48643 h 906898"/>
              <a:gd name="connsiteX3641" fmla="*/ 604161 w 906898"/>
              <a:gd name="connsiteY3641" fmla="*/ 50691 h 906898"/>
              <a:gd name="connsiteX3642" fmla="*/ 606220 w 906898"/>
              <a:gd name="connsiteY3642" fmla="*/ 54785 h 906898"/>
              <a:gd name="connsiteX3643" fmla="*/ 606220 w 906898"/>
              <a:gd name="connsiteY3643" fmla="*/ 60927 h 906898"/>
              <a:gd name="connsiteX3644" fmla="*/ 604161 w 906898"/>
              <a:gd name="connsiteY3644" fmla="*/ 54785 h 906898"/>
              <a:gd name="connsiteX3645" fmla="*/ 597986 w 906898"/>
              <a:gd name="connsiteY3645" fmla="*/ 48643 h 906898"/>
              <a:gd name="connsiteX3646" fmla="*/ 332862 w 906898"/>
              <a:gd name="connsiteY3646" fmla="*/ 48643 h 906898"/>
              <a:gd name="connsiteX3647" fmla="*/ 337035 w 906898"/>
              <a:gd name="connsiteY3647" fmla="*/ 50701 h 906898"/>
              <a:gd name="connsiteX3648" fmla="*/ 337035 w 906898"/>
              <a:gd name="connsiteY3648" fmla="*/ 56877 h 906898"/>
              <a:gd name="connsiteX3649" fmla="*/ 328688 w 906898"/>
              <a:gd name="connsiteY3649" fmla="*/ 56877 h 906898"/>
              <a:gd name="connsiteX3650" fmla="*/ 322427 w 906898"/>
              <a:gd name="connsiteY3650" fmla="*/ 50701 h 906898"/>
              <a:gd name="connsiteX3651" fmla="*/ 332862 w 906898"/>
              <a:gd name="connsiteY3651" fmla="*/ 48643 h 906898"/>
              <a:gd name="connsiteX3652" fmla="*/ 310343 w 906898"/>
              <a:gd name="connsiteY3652" fmla="*/ 46651 h 906898"/>
              <a:gd name="connsiteX3653" fmla="*/ 324752 w 906898"/>
              <a:gd name="connsiteY3653" fmla="*/ 59002 h 906898"/>
              <a:gd name="connsiteX3654" fmla="*/ 320635 w 906898"/>
              <a:gd name="connsiteY3654" fmla="*/ 69293 h 906898"/>
              <a:gd name="connsiteX3655" fmla="*/ 322693 w 906898"/>
              <a:gd name="connsiteY3655" fmla="*/ 73410 h 906898"/>
              <a:gd name="connsiteX3656" fmla="*/ 322693 w 906898"/>
              <a:gd name="connsiteY3656" fmla="*/ 81643 h 906898"/>
              <a:gd name="connsiteX3657" fmla="*/ 308284 w 906898"/>
              <a:gd name="connsiteY3657" fmla="*/ 85761 h 906898"/>
              <a:gd name="connsiteX3658" fmla="*/ 304167 w 906898"/>
              <a:gd name="connsiteY3658" fmla="*/ 75469 h 906898"/>
              <a:gd name="connsiteX3659" fmla="*/ 297992 w 906898"/>
              <a:gd name="connsiteY3659" fmla="*/ 73410 h 906898"/>
              <a:gd name="connsiteX3660" fmla="*/ 293876 w 906898"/>
              <a:gd name="connsiteY3660" fmla="*/ 59002 h 906898"/>
              <a:gd name="connsiteX3661" fmla="*/ 295934 w 906898"/>
              <a:gd name="connsiteY3661" fmla="*/ 54884 h 906898"/>
              <a:gd name="connsiteX3662" fmla="*/ 310343 w 906898"/>
              <a:gd name="connsiteY3662" fmla="*/ 46651 h 906898"/>
              <a:gd name="connsiteX3663" fmla="*/ 499428 w 906898"/>
              <a:gd name="connsiteY3663" fmla="*/ 44659 h 906898"/>
              <a:gd name="connsiteX3664" fmla="*/ 505610 w 906898"/>
              <a:gd name="connsiteY3664" fmla="*/ 46712 h 906898"/>
              <a:gd name="connsiteX3665" fmla="*/ 507671 w 906898"/>
              <a:gd name="connsiteY3665" fmla="*/ 50816 h 906898"/>
              <a:gd name="connsiteX3666" fmla="*/ 507671 w 906898"/>
              <a:gd name="connsiteY3666" fmla="*/ 46712 h 906898"/>
              <a:gd name="connsiteX3667" fmla="*/ 511792 w 906898"/>
              <a:gd name="connsiteY3667" fmla="*/ 50816 h 906898"/>
              <a:gd name="connsiteX3668" fmla="*/ 517974 w 906898"/>
              <a:gd name="connsiteY3668" fmla="*/ 54921 h 906898"/>
              <a:gd name="connsiteX3669" fmla="*/ 517974 w 906898"/>
              <a:gd name="connsiteY3669" fmla="*/ 59025 h 906898"/>
              <a:gd name="connsiteX3670" fmla="*/ 511792 w 906898"/>
              <a:gd name="connsiteY3670" fmla="*/ 59025 h 906898"/>
              <a:gd name="connsiteX3671" fmla="*/ 507671 w 906898"/>
              <a:gd name="connsiteY3671" fmla="*/ 54921 h 906898"/>
              <a:gd name="connsiteX3672" fmla="*/ 501489 w 906898"/>
              <a:gd name="connsiteY3672" fmla="*/ 52869 h 906898"/>
              <a:gd name="connsiteX3673" fmla="*/ 491185 w 906898"/>
              <a:gd name="connsiteY3673" fmla="*/ 50816 h 906898"/>
              <a:gd name="connsiteX3674" fmla="*/ 480882 w 906898"/>
              <a:gd name="connsiteY3674" fmla="*/ 52869 h 906898"/>
              <a:gd name="connsiteX3675" fmla="*/ 474700 w 906898"/>
              <a:gd name="connsiteY3675" fmla="*/ 61078 h 906898"/>
              <a:gd name="connsiteX3676" fmla="*/ 466457 w 906898"/>
              <a:gd name="connsiteY3676" fmla="*/ 69287 h 906898"/>
              <a:gd name="connsiteX3677" fmla="*/ 466457 w 906898"/>
              <a:gd name="connsiteY3677" fmla="*/ 75445 h 906898"/>
              <a:gd name="connsiteX3678" fmla="*/ 466457 w 906898"/>
              <a:gd name="connsiteY3678" fmla="*/ 81602 h 906898"/>
              <a:gd name="connsiteX3679" fmla="*/ 466457 w 906898"/>
              <a:gd name="connsiteY3679" fmla="*/ 87759 h 906898"/>
              <a:gd name="connsiteX3680" fmla="*/ 462336 w 906898"/>
              <a:gd name="connsiteY3680" fmla="*/ 87759 h 906898"/>
              <a:gd name="connsiteX3681" fmla="*/ 458215 w 906898"/>
              <a:gd name="connsiteY3681" fmla="*/ 79549 h 906898"/>
              <a:gd name="connsiteX3682" fmla="*/ 462336 w 906898"/>
              <a:gd name="connsiteY3682" fmla="*/ 65182 h 906898"/>
              <a:gd name="connsiteX3683" fmla="*/ 464396 w 906898"/>
              <a:gd name="connsiteY3683" fmla="*/ 59025 h 906898"/>
              <a:gd name="connsiteX3684" fmla="*/ 470579 w 906898"/>
              <a:gd name="connsiteY3684" fmla="*/ 54921 h 906898"/>
              <a:gd name="connsiteX3685" fmla="*/ 476761 w 906898"/>
              <a:gd name="connsiteY3685" fmla="*/ 46712 h 906898"/>
              <a:gd name="connsiteX3686" fmla="*/ 489125 w 906898"/>
              <a:gd name="connsiteY3686" fmla="*/ 48764 h 906898"/>
              <a:gd name="connsiteX3687" fmla="*/ 493246 w 906898"/>
              <a:gd name="connsiteY3687" fmla="*/ 46712 h 906898"/>
              <a:gd name="connsiteX3688" fmla="*/ 495307 w 906898"/>
              <a:gd name="connsiteY3688" fmla="*/ 46712 h 906898"/>
              <a:gd name="connsiteX3689" fmla="*/ 499428 w 906898"/>
              <a:gd name="connsiteY3689" fmla="*/ 44659 h 906898"/>
              <a:gd name="connsiteX3690" fmla="*/ 341019 w 906898"/>
              <a:gd name="connsiteY3690" fmla="*/ 44197 h 906898"/>
              <a:gd name="connsiteX3691" fmla="*/ 345098 w 906898"/>
              <a:gd name="connsiteY3691" fmla="*/ 44707 h 906898"/>
              <a:gd name="connsiteX3692" fmla="*/ 351216 w 906898"/>
              <a:gd name="connsiteY3692" fmla="*/ 50825 h 906898"/>
              <a:gd name="connsiteX3693" fmla="*/ 351216 w 906898"/>
              <a:gd name="connsiteY3693" fmla="*/ 56943 h 906898"/>
              <a:gd name="connsiteX3694" fmla="*/ 355295 w 906898"/>
              <a:gd name="connsiteY3694" fmla="*/ 61022 h 906898"/>
              <a:gd name="connsiteX3695" fmla="*/ 351216 w 906898"/>
              <a:gd name="connsiteY3695" fmla="*/ 67140 h 906898"/>
              <a:gd name="connsiteX3696" fmla="*/ 345098 w 906898"/>
              <a:gd name="connsiteY3696" fmla="*/ 69180 h 906898"/>
              <a:gd name="connsiteX3697" fmla="*/ 343059 w 906898"/>
              <a:gd name="connsiteY3697" fmla="*/ 67140 h 906898"/>
              <a:gd name="connsiteX3698" fmla="*/ 338980 w 906898"/>
              <a:gd name="connsiteY3698" fmla="*/ 71219 h 906898"/>
              <a:gd name="connsiteX3699" fmla="*/ 330822 w 906898"/>
              <a:gd name="connsiteY3699" fmla="*/ 67140 h 906898"/>
              <a:gd name="connsiteX3700" fmla="*/ 328783 w 906898"/>
              <a:gd name="connsiteY3700" fmla="*/ 61022 h 906898"/>
              <a:gd name="connsiteX3701" fmla="*/ 336940 w 906898"/>
              <a:gd name="connsiteY3701" fmla="*/ 58983 h 906898"/>
              <a:gd name="connsiteX3702" fmla="*/ 341019 w 906898"/>
              <a:gd name="connsiteY3702" fmla="*/ 50825 h 906898"/>
              <a:gd name="connsiteX3703" fmla="*/ 336940 w 906898"/>
              <a:gd name="connsiteY3703" fmla="*/ 46746 h 906898"/>
              <a:gd name="connsiteX3704" fmla="*/ 341019 w 906898"/>
              <a:gd name="connsiteY3704" fmla="*/ 44197 h 906898"/>
              <a:gd name="connsiteX3705" fmla="*/ 583710 w 906898"/>
              <a:gd name="connsiteY3705" fmla="*/ 38352 h 906898"/>
              <a:gd name="connsiteX3706" fmla="*/ 590018 w 906898"/>
              <a:gd name="connsiteY3706" fmla="*/ 50635 h 906898"/>
              <a:gd name="connsiteX3707" fmla="*/ 587915 w 906898"/>
              <a:gd name="connsiteY3707" fmla="*/ 50635 h 906898"/>
              <a:gd name="connsiteX3708" fmla="*/ 587915 w 906898"/>
              <a:gd name="connsiteY3708" fmla="*/ 46541 h 906898"/>
              <a:gd name="connsiteX3709" fmla="*/ 583710 w 906898"/>
              <a:gd name="connsiteY3709" fmla="*/ 40399 h 906898"/>
              <a:gd name="connsiteX3710" fmla="*/ 583710 w 906898"/>
              <a:gd name="connsiteY3710" fmla="*/ 38352 h 906898"/>
              <a:gd name="connsiteX3711" fmla="*/ 421363 w 906898"/>
              <a:gd name="connsiteY3711" fmla="*/ 32375 h 906898"/>
              <a:gd name="connsiteX3712" fmla="*/ 421363 w 906898"/>
              <a:gd name="connsiteY3712" fmla="*/ 34367 h 906898"/>
              <a:gd name="connsiteX3713" fmla="*/ 419371 w 906898"/>
              <a:gd name="connsiteY3713" fmla="*/ 34367 h 906898"/>
              <a:gd name="connsiteX3714" fmla="*/ 421363 w 906898"/>
              <a:gd name="connsiteY3714" fmla="*/ 32375 h 906898"/>
              <a:gd name="connsiteX3715" fmla="*/ 421363 w 906898"/>
              <a:gd name="connsiteY3715" fmla="*/ 28060 h 906898"/>
              <a:gd name="connsiteX3716" fmla="*/ 423355 w 906898"/>
              <a:gd name="connsiteY3716" fmla="*/ 32375 h 906898"/>
              <a:gd name="connsiteX3717" fmla="*/ 421363 w 906898"/>
              <a:gd name="connsiteY3717" fmla="*/ 32375 h 906898"/>
              <a:gd name="connsiteX3718" fmla="*/ 361686 w 906898"/>
              <a:gd name="connsiteY3718" fmla="*/ 26067 h 906898"/>
              <a:gd name="connsiteX3719" fmla="*/ 374053 w 906898"/>
              <a:gd name="connsiteY3719" fmla="*/ 26067 h 906898"/>
              <a:gd name="connsiteX3720" fmla="*/ 382298 w 906898"/>
              <a:gd name="connsiteY3720" fmla="*/ 30189 h 906898"/>
              <a:gd name="connsiteX3721" fmla="*/ 398787 w 906898"/>
              <a:gd name="connsiteY3721" fmla="*/ 52862 h 906898"/>
              <a:gd name="connsiteX3722" fmla="*/ 392604 w 906898"/>
              <a:gd name="connsiteY3722" fmla="*/ 69351 h 906898"/>
              <a:gd name="connsiteX3723" fmla="*/ 374053 w 906898"/>
              <a:gd name="connsiteY3723" fmla="*/ 75535 h 906898"/>
              <a:gd name="connsiteX3724" fmla="*/ 365808 w 906898"/>
              <a:gd name="connsiteY3724" fmla="*/ 67290 h 906898"/>
              <a:gd name="connsiteX3725" fmla="*/ 367870 w 906898"/>
              <a:gd name="connsiteY3725" fmla="*/ 63169 h 906898"/>
              <a:gd name="connsiteX3726" fmla="*/ 371992 w 906898"/>
              <a:gd name="connsiteY3726" fmla="*/ 63169 h 906898"/>
              <a:gd name="connsiteX3727" fmla="*/ 371992 w 906898"/>
              <a:gd name="connsiteY3727" fmla="*/ 56985 h 906898"/>
              <a:gd name="connsiteX3728" fmla="*/ 376114 w 906898"/>
              <a:gd name="connsiteY3728" fmla="*/ 52862 h 906898"/>
              <a:gd name="connsiteX3729" fmla="*/ 382298 w 906898"/>
              <a:gd name="connsiteY3729" fmla="*/ 54923 h 906898"/>
              <a:gd name="connsiteX3730" fmla="*/ 382298 w 906898"/>
              <a:gd name="connsiteY3730" fmla="*/ 63169 h 906898"/>
              <a:gd name="connsiteX3731" fmla="*/ 380237 w 906898"/>
              <a:gd name="connsiteY3731" fmla="*/ 65229 h 906898"/>
              <a:gd name="connsiteX3732" fmla="*/ 388481 w 906898"/>
              <a:gd name="connsiteY3732" fmla="*/ 61108 h 906898"/>
              <a:gd name="connsiteX3733" fmla="*/ 390542 w 906898"/>
              <a:gd name="connsiteY3733" fmla="*/ 46679 h 906898"/>
              <a:gd name="connsiteX3734" fmla="*/ 367870 w 906898"/>
              <a:gd name="connsiteY3734" fmla="*/ 30189 h 906898"/>
              <a:gd name="connsiteX3735" fmla="*/ 349319 w 906898"/>
              <a:gd name="connsiteY3735" fmla="*/ 30189 h 906898"/>
              <a:gd name="connsiteX3736" fmla="*/ 349319 w 906898"/>
              <a:gd name="connsiteY3736" fmla="*/ 28128 h 906898"/>
              <a:gd name="connsiteX3737" fmla="*/ 361686 w 906898"/>
              <a:gd name="connsiteY3737" fmla="*/ 26067 h 906898"/>
              <a:gd name="connsiteX3738" fmla="*/ 453449 w 906898"/>
              <a:gd name="connsiteY3738" fmla="*/ 14275 h 906898"/>
              <a:gd name="connsiteX3739" fmla="*/ 427592 w 906898"/>
              <a:gd name="connsiteY3739" fmla="*/ 16881 h 906898"/>
              <a:gd name="connsiteX3740" fmla="*/ 427592 w 906898"/>
              <a:gd name="connsiteY3740" fmla="*/ 21939 h 906898"/>
              <a:gd name="connsiteX3741" fmla="*/ 425522 w 906898"/>
              <a:gd name="connsiteY3741" fmla="*/ 21939 h 906898"/>
              <a:gd name="connsiteX3742" fmla="*/ 423452 w 906898"/>
              <a:gd name="connsiteY3742" fmla="*/ 26047 h 906898"/>
              <a:gd name="connsiteX3743" fmla="*/ 421382 w 906898"/>
              <a:gd name="connsiteY3743" fmla="*/ 26047 h 906898"/>
              <a:gd name="connsiteX3744" fmla="*/ 419312 w 906898"/>
              <a:gd name="connsiteY3744" fmla="*/ 23993 h 906898"/>
              <a:gd name="connsiteX3745" fmla="*/ 419312 w 906898"/>
              <a:gd name="connsiteY3745" fmla="*/ 30155 h 906898"/>
              <a:gd name="connsiteX3746" fmla="*/ 417242 w 906898"/>
              <a:gd name="connsiteY3746" fmla="*/ 36317 h 906898"/>
              <a:gd name="connsiteX3747" fmla="*/ 408961 w 906898"/>
              <a:gd name="connsiteY3747" fmla="*/ 38372 h 906898"/>
              <a:gd name="connsiteX3748" fmla="*/ 404821 w 906898"/>
              <a:gd name="connsiteY3748" fmla="*/ 46589 h 906898"/>
              <a:gd name="connsiteX3749" fmla="*/ 400681 w 906898"/>
              <a:gd name="connsiteY3749" fmla="*/ 46589 h 906898"/>
              <a:gd name="connsiteX3750" fmla="*/ 394471 w 906898"/>
              <a:gd name="connsiteY3750" fmla="*/ 36317 h 906898"/>
              <a:gd name="connsiteX3751" fmla="*/ 402751 w 906898"/>
              <a:gd name="connsiteY3751" fmla="*/ 23993 h 906898"/>
              <a:gd name="connsiteX3752" fmla="*/ 404821 w 906898"/>
              <a:gd name="connsiteY3752" fmla="*/ 19883 h 906898"/>
              <a:gd name="connsiteX3753" fmla="*/ 419312 w 906898"/>
              <a:gd name="connsiteY3753" fmla="*/ 17829 h 906898"/>
              <a:gd name="connsiteX3754" fmla="*/ 420079 w 906898"/>
              <a:gd name="connsiteY3754" fmla="*/ 17639 h 906898"/>
              <a:gd name="connsiteX3755" fmla="*/ 399049 w 906898"/>
              <a:gd name="connsiteY3755" fmla="*/ 19759 h 906898"/>
              <a:gd name="connsiteX3756" fmla="*/ 400779 w 906898"/>
              <a:gd name="connsiteY3756" fmla="*/ 19759 h 906898"/>
              <a:gd name="connsiteX3757" fmla="*/ 400779 w 906898"/>
              <a:gd name="connsiteY3757" fmla="*/ 21846 h 906898"/>
              <a:gd name="connsiteX3758" fmla="*/ 392590 w 906898"/>
              <a:gd name="connsiteY3758" fmla="*/ 34367 h 906898"/>
              <a:gd name="connsiteX3759" fmla="*/ 388495 w 906898"/>
              <a:gd name="connsiteY3759" fmla="*/ 30194 h 906898"/>
              <a:gd name="connsiteX3760" fmla="*/ 394637 w 906898"/>
              <a:gd name="connsiteY3760" fmla="*/ 23933 h 906898"/>
              <a:gd name="connsiteX3761" fmla="*/ 396561 w 906898"/>
              <a:gd name="connsiteY3761" fmla="*/ 20010 h 906898"/>
              <a:gd name="connsiteX3762" fmla="*/ 364940 w 906898"/>
              <a:gd name="connsiteY3762" fmla="*/ 23197 h 906898"/>
              <a:gd name="connsiteX3763" fmla="*/ 342257 w 906898"/>
              <a:gd name="connsiteY3763" fmla="*/ 30239 h 906898"/>
              <a:gd name="connsiteX3764" fmla="*/ 343196 w 906898"/>
              <a:gd name="connsiteY3764" fmla="*/ 30051 h 906898"/>
              <a:gd name="connsiteX3765" fmla="*/ 347327 w 906898"/>
              <a:gd name="connsiteY3765" fmla="*/ 32117 h 906898"/>
              <a:gd name="connsiteX3766" fmla="*/ 341130 w 906898"/>
              <a:gd name="connsiteY3766" fmla="*/ 38315 h 906898"/>
              <a:gd name="connsiteX3767" fmla="*/ 334933 w 906898"/>
              <a:gd name="connsiteY3767" fmla="*/ 38315 h 906898"/>
              <a:gd name="connsiteX3768" fmla="*/ 328735 w 906898"/>
              <a:gd name="connsiteY3768" fmla="*/ 46578 h 906898"/>
              <a:gd name="connsiteX3769" fmla="*/ 310143 w 906898"/>
              <a:gd name="connsiteY3769" fmla="*/ 44511 h 906898"/>
              <a:gd name="connsiteX3770" fmla="*/ 310143 w 906898"/>
              <a:gd name="connsiteY3770" fmla="*/ 40380 h 906898"/>
              <a:gd name="connsiteX3771" fmla="*/ 330801 w 906898"/>
              <a:gd name="connsiteY3771" fmla="*/ 36249 h 906898"/>
              <a:gd name="connsiteX3772" fmla="*/ 332253 w 906898"/>
              <a:gd name="connsiteY3772" fmla="*/ 33344 h 906898"/>
              <a:gd name="connsiteX3773" fmla="*/ 282503 w 906898"/>
              <a:gd name="connsiteY3773" fmla="*/ 48787 h 906898"/>
              <a:gd name="connsiteX3774" fmla="*/ 266569 w 906898"/>
              <a:gd name="connsiteY3774" fmla="*/ 57436 h 906898"/>
              <a:gd name="connsiteX3775" fmla="*/ 275245 w 906898"/>
              <a:gd name="connsiteY3775" fmla="*/ 56943 h 906898"/>
              <a:gd name="connsiteX3776" fmla="*/ 285595 w 906898"/>
              <a:gd name="connsiteY3776" fmla="*/ 48710 h 906898"/>
              <a:gd name="connsiteX3777" fmla="*/ 288344 w 906898"/>
              <a:gd name="connsiteY3777" fmla="*/ 48195 h 906898"/>
              <a:gd name="connsiteX3778" fmla="*/ 293876 w 906898"/>
              <a:gd name="connsiteY3778" fmla="*/ 52826 h 906898"/>
              <a:gd name="connsiteX3779" fmla="*/ 293876 w 906898"/>
              <a:gd name="connsiteY3779" fmla="*/ 54884 h 906898"/>
              <a:gd name="connsiteX3780" fmla="*/ 275245 w 906898"/>
              <a:gd name="connsiteY3780" fmla="*/ 63118 h 906898"/>
              <a:gd name="connsiteX3781" fmla="*/ 271104 w 906898"/>
              <a:gd name="connsiteY3781" fmla="*/ 61059 h 906898"/>
              <a:gd name="connsiteX3782" fmla="*/ 262824 w 906898"/>
              <a:gd name="connsiteY3782" fmla="*/ 65177 h 906898"/>
              <a:gd name="connsiteX3783" fmla="*/ 258684 w 906898"/>
              <a:gd name="connsiteY3783" fmla="*/ 63118 h 906898"/>
              <a:gd name="connsiteX3784" fmla="*/ 258684 w 906898"/>
              <a:gd name="connsiteY3784" fmla="*/ 61716 h 906898"/>
              <a:gd name="connsiteX3785" fmla="*/ 254731 w 906898"/>
              <a:gd name="connsiteY3785" fmla="*/ 63861 h 906898"/>
              <a:gd name="connsiteX3786" fmla="*/ 254731 w 906898"/>
              <a:gd name="connsiteY3786" fmla="*/ 65301 h 906898"/>
              <a:gd name="connsiteX3787" fmla="*/ 234021 w 906898"/>
              <a:gd name="connsiteY3787" fmla="*/ 91940 h 906898"/>
              <a:gd name="connsiteX3788" fmla="*/ 240234 w 906898"/>
              <a:gd name="connsiteY3788" fmla="*/ 108334 h 906898"/>
              <a:gd name="connsiteX3789" fmla="*/ 252660 w 906898"/>
              <a:gd name="connsiteY3789" fmla="*/ 112432 h 906898"/>
              <a:gd name="connsiteX3790" fmla="*/ 258874 w 906898"/>
              <a:gd name="connsiteY3790" fmla="*/ 108334 h 906898"/>
              <a:gd name="connsiteX3791" fmla="*/ 250589 w 906898"/>
              <a:gd name="connsiteY3791" fmla="*/ 106285 h 906898"/>
              <a:gd name="connsiteX3792" fmla="*/ 248518 w 906898"/>
              <a:gd name="connsiteY3792" fmla="*/ 100137 h 906898"/>
              <a:gd name="connsiteX3793" fmla="*/ 254731 w 906898"/>
              <a:gd name="connsiteY3793" fmla="*/ 96039 h 906898"/>
              <a:gd name="connsiteX3794" fmla="*/ 260945 w 906898"/>
              <a:gd name="connsiteY3794" fmla="*/ 100137 h 906898"/>
              <a:gd name="connsiteX3795" fmla="*/ 267158 w 906898"/>
              <a:gd name="connsiteY3795" fmla="*/ 100137 h 906898"/>
              <a:gd name="connsiteX3796" fmla="*/ 271300 w 906898"/>
              <a:gd name="connsiteY3796" fmla="*/ 104236 h 906898"/>
              <a:gd name="connsiteX3797" fmla="*/ 263016 w 906898"/>
              <a:gd name="connsiteY3797" fmla="*/ 118580 h 906898"/>
              <a:gd name="connsiteX3798" fmla="*/ 244376 w 906898"/>
              <a:gd name="connsiteY3798" fmla="*/ 120629 h 906898"/>
              <a:gd name="connsiteX3799" fmla="*/ 231950 w 906898"/>
              <a:gd name="connsiteY3799" fmla="*/ 108334 h 906898"/>
              <a:gd name="connsiteX3800" fmla="*/ 227808 w 906898"/>
              <a:gd name="connsiteY3800" fmla="*/ 98088 h 906898"/>
              <a:gd name="connsiteX3801" fmla="*/ 229879 w 906898"/>
              <a:gd name="connsiteY3801" fmla="*/ 83744 h 906898"/>
              <a:gd name="connsiteX3802" fmla="*/ 239975 w 906898"/>
              <a:gd name="connsiteY3802" fmla="*/ 71961 h 906898"/>
              <a:gd name="connsiteX3803" fmla="*/ 241882 w 906898"/>
              <a:gd name="connsiteY3803" fmla="*/ 70836 h 906898"/>
              <a:gd name="connsiteX3804" fmla="*/ 207903 w 906898"/>
              <a:gd name="connsiteY3804" fmla="*/ 89279 h 906898"/>
              <a:gd name="connsiteX3805" fmla="*/ 198095 w 906898"/>
              <a:gd name="connsiteY3805" fmla="*/ 97371 h 906898"/>
              <a:gd name="connsiteX3806" fmla="*/ 207409 w 906898"/>
              <a:gd name="connsiteY3806" fmla="*/ 91803 h 906898"/>
              <a:gd name="connsiteX3807" fmla="*/ 219803 w 906898"/>
              <a:gd name="connsiteY3807" fmla="*/ 97978 h 906898"/>
              <a:gd name="connsiteX3808" fmla="*/ 223935 w 906898"/>
              <a:gd name="connsiteY3808" fmla="*/ 100037 h 906898"/>
              <a:gd name="connsiteX3809" fmla="*/ 223935 w 906898"/>
              <a:gd name="connsiteY3809" fmla="*/ 110328 h 906898"/>
              <a:gd name="connsiteX3810" fmla="*/ 215672 w 906898"/>
              <a:gd name="connsiteY3810" fmla="*/ 108270 h 906898"/>
              <a:gd name="connsiteX3811" fmla="*/ 207409 w 906898"/>
              <a:gd name="connsiteY3811" fmla="*/ 110328 h 906898"/>
              <a:gd name="connsiteX3812" fmla="*/ 203277 w 906898"/>
              <a:gd name="connsiteY3812" fmla="*/ 104153 h 906898"/>
              <a:gd name="connsiteX3813" fmla="*/ 192948 w 906898"/>
              <a:gd name="connsiteY3813" fmla="*/ 102095 h 906898"/>
              <a:gd name="connsiteX3814" fmla="*/ 195733 w 906898"/>
              <a:gd name="connsiteY3814" fmla="*/ 99320 h 906898"/>
              <a:gd name="connsiteX3815" fmla="*/ 142906 w 906898"/>
              <a:gd name="connsiteY3815" fmla="*/ 142906 h 906898"/>
              <a:gd name="connsiteX3816" fmla="*/ 93538 w 906898"/>
              <a:gd name="connsiteY3816" fmla="*/ 202741 h 906898"/>
              <a:gd name="connsiteX3817" fmla="*/ 95078 w 906898"/>
              <a:gd name="connsiteY3817" fmla="*/ 202659 h 906898"/>
              <a:gd name="connsiteX3818" fmla="*/ 98411 w 906898"/>
              <a:gd name="connsiteY3818" fmla="*/ 200855 h 906898"/>
              <a:gd name="connsiteX3819" fmla="*/ 104565 w 906898"/>
              <a:gd name="connsiteY3819" fmla="*/ 200855 h 906898"/>
              <a:gd name="connsiteX3820" fmla="*/ 106616 w 906898"/>
              <a:gd name="connsiteY3820" fmla="*/ 200855 h 906898"/>
              <a:gd name="connsiteX3821" fmla="*/ 118924 w 906898"/>
              <a:gd name="connsiteY3821" fmla="*/ 190546 h 906898"/>
              <a:gd name="connsiteX3822" fmla="*/ 125078 w 906898"/>
              <a:gd name="connsiteY3822" fmla="*/ 192608 h 906898"/>
              <a:gd name="connsiteX3823" fmla="*/ 129181 w 906898"/>
              <a:gd name="connsiteY3823" fmla="*/ 190546 h 906898"/>
              <a:gd name="connsiteX3824" fmla="*/ 136104 w 906898"/>
              <a:gd name="connsiteY3824" fmla="*/ 188484 h 906898"/>
              <a:gd name="connsiteX3825" fmla="*/ 141488 w 906898"/>
              <a:gd name="connsiteY3825" fmla="*/ 192608 h 906898"/>
              <a:gd name="connsiteX3826" fmla="*/ 133283 w 906898"/>
              <a:gd name="connsiteY3826" fmla="*/ 204979 h 906898"/>
              <a:gd name="connsiteX3827" fmla="*/ 123027 w 906898"/>
              <a:gd name="connsiteY3827" fmla="*/ 202917 h 906898"/>
              <a:gd name="connsiteX3828" fmla="*/ 116873 w 906898"/>
              <a:gd name="connsiteY3828" fmla="*/ 209103 h 906898"/>
              <a:gd name="connsiteX3829" fmla="*/ 112770 w 906898"/>
              <a:gd name="connsiteY3829" fmla="*/ 207041 h 906898"/>
              <a:gd name="connsiteX3830" fmla="*/ 100463 w 906898"/>
              <a:gd name="connsiteY3830" fmla="*/ 213227 h 906898"/>
              <a:gd name="connsiteX3831" fmla="*/ 96360 w 906898"/>
              <a:gd name="connsiteY3831" fmla="*/ 225598 h 906898"/>
              <a:gd name="connsiteX3832" fmla="*/ 100463 w 906898"/>
              <a:gd name="connsiteY3832" fmla="*/ 233846 h 906898"/>
              <a:gd name="connsiteX3833" fmla="*/ 98411 w 906898"/>
              <a:gd name="connsiteY3833" fmla="*/ 246217 h 906898"/>
              <a:gd name="connsiteX3834" fmla="*/ 102514 w 906898"/>
              <a:gd name="connsiteY3834" fmla="*/ 252402 h 906898"/>
              <a:gd name="connsiteX3835" fmla="*/ 102514 w 906898"/>
              <a:gd name="connsiteY3835" fmla="*/ 254464 h 906898"/>
              <a:gd name="connsiteX3836" fmla="*/ 94309 w 906898"/>
              <a:gd name="connsiteY3836" fmla="*/ 264774 h 906898"/>
              <a:gd name="connsiteX3837" fmla="*/ 90206 w 906898"/>
              <a:gd name="connsiteY3837" fmla="*/ 252402 h 906898"/>
              <a:gd name="connsiteX3838" fmla="*/ 90206 w 906898"/>
              <a:gd name="connsiteY3838" fmla="*/ 246217 h 906898"/>
              <a:gd name="connsiteX3839" fmla="*/ 84052 w 906898"/>
              <a:gd name="connsiteY3839" fmla="*/ 235907 h 906898"/>
              <a:gd name="connsiteX3840" fmla="*/ 88155 w 906898"/>
              <a:gd name="connsiteY3840" fmla="*/ 229722 h 906898"/>
              <a:gd name="connsiteX3841" fmla="*/ 86104 w 906898"/>
              <a:gd name="connsiteY3841" fmla="*/ 221474 h 906898"/>
              <a:gd name="connsiteX3842" fmla="*/ 84787 w 906898"/>
              <a:gd name="connsiteY3842" fmla="*/ 216179 h 906898"/>
              <a:gd name="connsiteX3843" fmla="*/ 48787 w 906898"/>
              <a:gd name="connsiteY3843" fmla="*/ 282503 h 906898"/>
              <a:gd name="connsiteX3844" fmla="*/ 28714 w 906898"/>
              <a:gd name="connsiteY3844" fmla="*/ 347168 h 906898"/>
              <a:gd name="connsiteX3845" fmla="*/ 29491 w 906898"/>
              <a:gd name="connsiteY3845" fmla="*/ 347168 h 906898"/>
              <a:gd name="connsiteX3846" fmla="*/ 31887 w 906898"/>
              <a:gd name="connsiteY3846" fmla="*/ 347168 h 906898"/>
              <a:gd name="connsiteX3847" fmla="*/ 34626 w 906898"/>
              <a:gd name="connsiteY3847" fmla="*/ 351269 h 906898"/>
              <a:gd name="connsiteX3848" fmla="*/ 32572 w 906898"/>
              <a:gd name="connsiteY3848" fmla="*/ 353320 h 906898"/>
              <a:gd name="connsiteX3849" fmla="*/ 34626 w 906898"/>
              <a:gd name="connsiteY3849" fmla="*/ 355370 h 906898"/>
              <a:gd name="connsiteX3850" fmla="*/ 40789 w 906898"/>
              <a:gd name="connsiteY3850" fmla="*/ 355370 h 906898"/>
              <a:gd name="connsiteX3851" fmla="*/ 46952 w 906898"/>
              <a:gd name="connsiteY3851" fmla="*/ 363573 h 906898"/>
              <a:gd name="connsiteX3852" fmla="*/ 44897 w 906898"/>
              <a:gd name="connsiteY3852" fmla="*/ 369724 h 906898"/>
              <a:gd name="connsiteX3853" fmla="*/ 51060 w 906898"/>
              <a:gd name="connsiteY3853" fmla="*/ 373826 h 906898"/>
              <a:gd name="connsiteX3854" fmla="*/ 53114 w 906898"/>
              <a:gd name="connsiteY3854" fmla="*/ 373826 h 906898"/>
              <a:gd name="connsiteX3855" fmla="*/ 46952 w 906898"/>
              <a:gd name="connsiteY3855" fmla="*/ 367674 h 906898"/>
              <a:gd name="connsiteX3856" fmla="*/ 49006 w 906898"/>
              <a:gd name="connsiteY3856" fmla="*/ 365623 h 906898"/>
              <a:gd name="connsiteX3857" fmla="*/ 53114 w 906898"/>
              <a:gd name="connsiteY3857" fmla="*/ 369724 h 906898"/>
              <a:gd name="connsiteX3858" fmla="*/ 55169 w 906898"/>
              <a:gd name="connsiteY3858" fmla="*/ 377927 h 906898"/>
              <a:gd name="connsiteX3859" fmla="*/ 51060 w 906898"/>
              <a:gd name="connsiteY3859" fmla="*/ 377927 h 906898"/>
              <a:gd name="connsiteX3860" fmla="*/ 38735 w 906898"/>
              <a:gd name="connsiteY3860" fmla="*/ 379977 h 906898"/>
              <a:gd name="connsiteX3861" fmla="*/ 36681 w 906898"/>
              <a:gd name="connsiteY3861" fmla="*/ 379977 h 906898"/>
              <a:gd name="connsiteX3862" fmla="*/ 32572 w 906898"/>
              <a:gd name="connsiteY3862" fmla="*/ 370493 h 906898"/>
              <a:gd name="connsiteX3863" fmla="*/ 23091 w 906898"/>
              <a:gd name="connsiteY3863" fmla="*/ 365998 h 906898"/>
              <a:gd name="connsiteX3864" fmla="*/ 22704 w 906898"/>
              <a:gd name="connsiteY3864" fmla="*/ 369831 h 906898"/>
              <a:gd name="connsiteX3865" fmla="*/ 32510 w 906898"/>
              <a:gd name="connsiteY3865" fmla="*/ 373764 h 906898"/>
              <a:gd name="connsiteX3866" fmla="*/ 34543 w 906898"/>
              <a:gd name="connsiteY3866" fmla="*/ 381922 h 906898"/>
              <a:gd name="connsiteX3867" fmla="*/ 30476 w 906898"/>
              <a:gd name="connsiteY3867" fmla="*/ 381922 h 906898"/>
              <a:gd name="connsiteX3868" fmla="*/ 22342 w 906898"/>
              <a:gd name="connsiteY3868" fmla="*/ 373764 h 906898"/>
              <a:gd name="connsiteX3869" fmla="*/ 22342 w 906898"/>
              <a:gd name="connsiteY3869" fmla="*/ 373421 h 906898"/>
              <a:gd name="connsiteX3870" fmla="*/ 18904 w 906898"/>
              <a:gd name="connsiteY3870" fmla="*/ 407528 h 906898"/>
              <a:gd name="connsiteX3871" fmla="*/ 23531 w 906898"/>
              <a:gd name="connsiteY3871" fmla="*/ 395415 h 906898"/>
              <a:gd name="connsiteX3872" fmla="*/ 38729 w 906898"/>
              <a:gd name="connsiteY3872" fmla="*/ 382035 h 906898"/>
              <a:gd name="connsiteX3873" fmla="*/ 45941 w 906898"/>
              <a:gd name="connsiteY3873" fmla="*/ 380492 h 906898"/>
              <a:gd name="connsiteX3874" fmla="*/ 53154 w 906898"/>
              <a:gd name="connsiteY3874" fmla="*/ 382035 h 906898"/>
              <a:gd name="connsiteX3875" fmla="*/ 57275 w 906898"/>
              <a:gd name="connsiteY3875" fmla="*/ 382035 h 906898"/>
              <a:gd name="connsiteX3876" fmla="*/ 69639 w 906898"/>
              <a:gd name="connsiteY3876" fmla="*/ 392328 h 906898"/>
              <a:gd name="connsiteX3877" fmla="*/ 71700 w 906898"/>
              <a:gd name="connsiteY3877" fmla="*/ 406736 h 906898"/>
              <a:gd name="connsiteX3878" fmla="*/ 59336 w 906898"/>
              <a:gd name="connsiteY3878" fmla="*/ 417028 h 906898"/>
              <a:gd name="connsiteX3879" fmla="*/ 53154 w 906898"/>
              <a:gd name="connsiteY3879" fmla="*/ 412911 h 906898"/>
              <a:gd name="connsiteX3880" fmla="*/ 53154 w 906898"/>
              <a:gd name="connsiteY3880" fmla="*/ 408795 h 906898"/>
              <a:gd name="connsiteX3881" fmla="*/ 49032 w 906898"/>
              <a:gd name="connsiteY3881" fmla="*/ 406736 h 906898"/>
              <a:gd name="connsiteX3882" fmla="*/ 49032 w 906898"/>
              <a:gd name="connsiteY3882" fmla="*/ 402619 h 906898"/>
              <a:gd name="connsiteX3883" fmla="*/ 55214 w 906898"/>
              <a:gd name="connsiteY3883" fmla="*/ 400561 h 906898"/>
              <a:gd name="connsiteX3884" fmla="*/ 59336 w 906898"/>
              <a:gd name="connsiteY3884" fmla="*/ 404678 h 906898"/>
              <a:gd name="connsiteX3885" fmla="*/ 63457 w 906898"/>
              <a:gd name="connsiteY3885" fmla="*/ 398503 h 906898"/>
              <a:gd name="connsiteX3886" fmla="*/ 51093 w 906898"/>
              <a:gd name="connsiteY3886" fmla="*/ 388211 h 906898"/>
              <a:gd name="connsiteX3887" fmla="*/ 30486 w 906898"/>
              <a:gd name="connsiteY3887" fmla="*/ 396444 h 906898"/>
              <a:gd name="connsiteX3888" fmla="*/ 18122 w 906898"/>
              <a:gd name="connsiteY3888" fmla="*/ 421145 h 906898"/>
              <a:gd name="connsiteX3889" fmla="*/ 17531 w 906898"/>
              <a:gd name="connsiteY3889" fmla="*/ 421145 h 906898"/>
              <a:gd name="connsiteX3890" fmla="*/ 17251 w 906898"/>
              <a:gd name="connsiteY3890" fmla="*/ 423927 h 906898"/>
              <a:gd name="connsiteX3891" fmla="*/ 22190 w 906898"/>
              <a:gd name="connsiteY3891" fmla="*/ 427331 h 906898"/>
              <a:gd name="connsiteX3892" fmla="*/ 20143 w 906898"/>
              <a:gd name="connsiteY3892" fmla="*/ 435578 h 906898"/>
              <a:gd name="connsiteX3893" fmla="*/ 26285 w 906898"/>
              <a:gd name="connsiteY3893" fmla="*/ 443826 h 906898"/>
              <a:gd name="connsiteX3894" fmla="*/ 22446 w 906898"/>
              <a:gd name="connsiteY3894" fmla="*/ 452846 h 906898"/>
              <a:gd name="connsiteX3895" fmla="*/ 14888 w 906898"/>
              <a:gd name="connsiteY3895" fmla="*/ 459535 h 906898"/>
              <a:gd name="connsiteX3896" fmla="*/ 17110 w 906898"/>
              <a:gd name="connsiteY3896" fmla="*/ 481575 h 906898"/>
              <a:gd name="connsiteX3897" fmla="*/ 22348 w 906898"/>
              <a:gd name="connsiteY3897" fmla="*/ 485006 h 906898"/>
              <a:gd name="connsiteX3898" fmla="*/ 26522 w 906898"/>
              <a:gd name="connsiteY3898" fmla="*/ 495259 h 906898"/>
              <a:gd name="connsiteX3899" fmla="*/ 24435 w 906898"/>
              <a:gd name="connsiteY3899" fmla="*/ 499360 h 906898"/>
              <a:gd name="connsiteX3900" fmla="*/ 20261 w 906898"/>
              <a:gd name="connsiteY3900" fmla="*/ 501410 h 906898"/>
              <a:gd name="connsiteX3901" fmla="*/ 24435 w 906898"/>
              <a:gd name="connsiteY3901" fmla="*/ 507562 h 906898"/>
              <a:gd name="connsiteX3902" fmla="*/ 22348 w 906898"/>
              <a:gd name="connsiteY3902" fmla="*/ 513714 h 906898"/>
              <a:gd name="connsiteX3903" fmla="*/ 20350 w 906898"/>
              <a:gd name="connsiteY3903" fmla="*/ 513714 h 906898"/>
              <a:gd name="connsiteX3904" fmla="*/ 20882 w 906898"/>
              <a:gd name="connsiteY3904" fmla="*/ 518995 h 906898"/>
              <a:gd name="connsiteX3905" fmla="*/ 21132 w 906898"/>
              <a:gd name="connsiteY3905" fmla="*/ 519109 h 906898"/>
              <a:gd name="connsiteX3906" fmla="*/ 22411 w 906898"/>
              <a:gd name="connsiteY3906" fmla="*/ 521940 h 906898"/>
              <a:gd name="connsiteX3907" fmla="*/ 46979 w 906898"/>
              <a:gd name="connsiteY3907" fmla="*/ 548699 h 906898"/>
              <a:gd name="connsiteX3908" fmla="*/ 63358 w 906898"/>
              <a:gd name="connsiteY3908" fmla="*/ 544582 h 906898"/>
              <a:gd name="connsiteX3909" fmla="*/ 65405 w 906898"/>
              <a:gd name="connsiteY3909" fmla="*/ 530173 h 906898"/>
              <a:gd name="connsiteX3910" fmla="*/ 61311 w 906898"/>
              <a:gd name="connsiteY3910" fmla="*/ 534290 h 906898"/>
              <a:gd name="connsiteX3911" fmla="*/ 51074 w 906898"/>
              <a:gd name="connsiteY3911" fmla="*/ 532232 h 906898"/>
              <a:gd name="connsiteX3912" fmla="*/ 51074 w 906898"/>
              <a:gd name="connsiteY3912" fmla="*/ 528115 h 906898"/>
              <a:gd name="connsiteX3913" fmla="*/ 53121 w 906898"/>
              <a:gd name="connsiteY3913" fmla="*/ 523998 h 906898"/>
              <a:gd name="connsiteX3914" fmla="*/ 57216 w 906898"/>
              <a:gd name="connsiteY3914" fmla="*/ 521940 h 906898"/>
              <a:gd name="connsiteX3915" fmla="*/ 59263 w 906898"/>
              <a:gd name="connsiteY3915" fmla="*/ 517823 h 906898"/>
              <a:gd name="connsiteX3916" fmla="*/ 63838 w 906898"/>
              <a:gd name="connsiteY3916" fmla="*/ 517341 h 906898"/>
              <a:gd name="connsiteX3917" fmla="*/ 75642 w 906898"/>
              <a:gd name="connsiteY3917" fmla="*/ 523998 h 906898"/>
              <a:gd name="connsiteX3918" fmla="*/ 71547 w 906898"/>
              <a:gd name="connsiteY3918" fmla="*/ 548699 h 906898"/>
              <a:gd name="connsiteX3919" fmla="*/ 46979 w 906898"/>
              <a:gd name="connsiteY3919" fmla="*/ 554874 h 906898"/>
              <a:gd name="connsiteX3920" fmla="*/ 31369 w 906898"/>
              <a:gd name="connsiteY3920" fmla="*/ 545611 h 906898"/>
              <a:gd name="connsiteX3921" fmla="*/ 22280 w 906898"/>
              <a:gd name="connsiteY3921" fmla="*/ 532861 h 906898"/>
              <a:gd name="connsiteX3922" fmla="*/ 23197 w 906898"/>
              <a:gd name="connsiteY3922" fmla="*/ 541958 h 906898"/>
              <a:gd name="connsiteX3923" fmla="*/ 29605 w 906898"/>
              <a:gd name="connsiteY3923" fmla="*/ 562600 h 906898"/>
              <a:gd name="connsiteX3924" fmla="*/ 32688 w 906898"/>
              <a:gd name="connsiteY3924" fmla="*/ 561058 h 906898"/>
              <a:gd name="connsiteX3925" fmla="*/ 36766 w 906898"/>
              <a:gd name="connsiteY3925" fmla="*/ 554940 h 906898"/>
              <a:gd name="connsiteX3926" fmla="*/ 40845 w 906898"/>
              <a:gd name="connsiteY3926" fmla="*/ 556980 h 906898"/>
              <a:gd name="connsiteX3927" fmla="*/ 40845 w 906898"/>
              <a:gd name="connsiteY3927" fmla="*/ 563098 h 906898"/>
              <a:gd name="connsiteX3928" fmla="*/ 32688 w 906898"/>
              <a:gd name="connsiteY3928" fmla="*/ 569216 h 906898"/>
              <a:gd name="connsiteX3929" fmla="*/ 31308 w 906898"/>
              <a:gd name="connsiteY3929" fmla="*/ 568088 h 906898"/>
              <a:gd name="connsiteX3930" fmla="*/ 32309 w 906898"/>
              <a:gd name="connsiteY3930" fmla="*/ 571312 h 906898"/>
              <a:gd name="connsiteX3931" fmla="*/ 34687 w 906898"/>
              <a:gd name="connsiteY3931" fmla="*/ 571312 h 906898"/>
              <a:gd name="connsiteX3932" fmla="*/ 44902 w 906898"/>
              <a:gd name="connsiteY3932" fmla="*/ 561041 h 906898"/>
              <a:gd name="connsiteX3933" fmla="*/ 44902 w 906898"/>
              <a:gd name="connsiteY3933" fmla="*/ 556932 h 906898"/>
              <a:gd name="connsiteX3934" fmla="*/ 55117 w 906898"/>
              <a:gd name="connsiteY3934" fmla="*/ 558987 h 906898"/>
              <a:gd name="connsiteX3935" fmla="*/ 53074 w 906898"/>
              <a:gd name="connsiteY3935" fmla="*/ 571312 h 906898"/>
              <a:gd name="connsiteX3936" fmla="*/ 48988 w 906898"/>
              <a:gd name="connsiteY3936" fmla="*/ 571312 h 906898"/>
              <a:gd name="connsiteX3937" fmla="*/ 53074 w 906898"/>
              <a:gd name="connsiteY3937" fmla="*/ 577475 h 906898"/>
              <a:gd name="connsiteX3938" fmla="*/ 48988 w 906898"/>
              <a:gd name="connsiteY3938" fmla="*/ 579529 h 906898"/>
              <a:gd name="connsiteX3939" fmla="*/ 42859 w 906898"/>
              <a:gd name="connsiteY3939" fmla="*/ 581583 h 906898"/>
              <a:gd name="connsiteX3940" fmla="*/ 40816 w 906898"/>
              <a:gd name="connsiteY3940" fmla="*/ 587746 h 906898"/>
              <a:gd name="connsiteX3941" fmla="*/ 37870 w 906898"/>
              <a:gd name="connsiteY3941" fmla="*/ 589227 h 906898"/>
              <a:gd name="connsiteX3942" fmla="*/ 40525 w 906898"/>
              <a:gd name="connsiteY3942" fmla="*/ 597779 h 906898"/>
              <a:gd name="connsiteX3943" fmla="*/ 40727 w 906898"/>
              <a:gd name="connsiteY3943" fmla="*/ 598174 h 906898"/>
              <a:gd name="connsiteX3944" fmla="*/ 44877 w 906898"/>
              <a:gd name="connsiteY3944" fmla="*/ 608318 h 906898"/>
              <a:gd name="connsiteX3945" fmla="*/ 44877 w 906898"/>
              <a:gd name="connsiteY3945" fmla="*/ 611798 h 906898"/>
              <a:gd name="connsiteX3946" fmla="*/ 45351 w 906898"/>
              <a:gd name="connsiteY3946" fmla="*/ 613326 h 906898"/>
              <a:gd name="connsiteX3947" fmla="*/ 48989 w 906898"/>
              <a:gd name="connsiteY3947" fmla="*/ 620614 h 906898"/>
              <a:gd name="connsiteX3948" fmla="*/ 53102 w 906898"/>
              <a:gd name="connsiteY3948" fmla="*/ 628853 h 906898"/>
              <a:gd name="connsiteX3949" fmla="*/ 62766 w 906898"/>
              <a:gd name="connsiteY3949" fmla="*/ 650149 h 906898"/>
              <a:gd name="connsiteX3950" fmla="*/ 69047 w 906898"/>
              <a:gd name="connsiteY3950" fmla="*/ 661720 h 906898"/>
              <a:gd name="connsiteX3951" fmla="*/ 73664 w 906898"/>
              <a:gd name="connsiteY3951" fmla="*/ 670045 h 906898"/>
              <a:gd name="connsiteX3952" fmla="*/ 72613 w 906898"/>
              <a:gd name="connsiteY3952" fmla="*/ 668290 h 906898"/>
              <a:gd name="connsiteX3953" fmla="*/ 89279 w 906898"/>
              <a:gd name="connsiteY3953" fmla="*/ 698995 h 906898"/>
              <a:gd name="connsiteX3954" fmla="*/ 103689 w 906898"/>
              <a:gd name="connsiteY3954" fmla="*/ 716460 h 906898"/>
              <a:gd name="connsiteX3955" fmla="*/ 90114 w 906898"/>
              <a:gd name="connsiteY3955" fmla="*/ 696820 h 906898"/>
              <a:gd name="connsiteX3956" fmla="*/ 73664 w 906898"/>
              <a:gd name="connsiteY3956" fmla="*/ 670045 h 906898"/>
              <a:gd name="connsiteX3957" fmla="*/ 83945 w 906898"/>
              <a:gd name="connsiteY3957" fmla="*/ 686522 h 906898"/>
              <a:gd name="connsiteX3958" fmla="*/ 94227 w 906898"/>
              <a:gd name="connsiteY3958" fmla="*/ 698880 h 906898"/>
              <a:gd name="connsiteX3959" fmla="*/ 102451 w 906898"/>
              <a:gd name="connsiteY3959" fmla="*/ 713297 h 906898"/>
              <a:gd name="connsiteX3960" fmla="*/ 106088 w 906898"/>
              <a:gd name="connsiteY3960" fmla="*/ 719369 h 906898"/>
              <a:gd name="connsiteX3961" fmla="*/ 133970 w 906898"/>
              <a:gd name="connsiteY3961" fmla="*/ 753161 h 906898"/>
              <a:gd name="connsiteX3962" fmla="*/ 148037 w 906898"/>
              <a:gd name="connsiteY3962" fmla="*/ 766694 h 906898"/>
              <a:gd name="connsiteX3963" fmla="*/ 164234 w 906898"/>
              <a:gd name="connsiteY3963" fmla="*/ 779254 h 906898"/>
              <a:gd name="connsiteX3964" fmla="*/ 190972 w 906898"/>
              <a:gd name="connsiteY3964" fmla="*/ 801810 h 906898"/>
              <a:gd name="connsiteX3965" fmla="*/ 211540 w 906898"/>
              <a:gd name="connsiteY3965" fmla="*/ 816164 h 906898"/>
              <a:gd name="connsiteX3966" fmla="*/ 211540 w 906898"/>
              <a:gd name="connsiteY3966" fmla="*/ 818215 h 906898"/>
              <a:gd name="connsiteX3967" fmla="*/ 209483 w 906898"/>
              <a:gd name="connsiteY3967" fmla="*/ 816164 h 906898"/>
              <a:gd name="connsiteX3968" fmla="*/ 178100 w 906898"/>
              <a:gd name="connsiteY3968" fmla="*/ 793029 h 906898"/>
              <a:gd name="connsiteX3969" fmla="*/ 207903 w 906898"/>
              <a:gd name="connsiteY3969" fmla="*/ 817619 h 906898"/>
              <a:gd name="connsiteX3970" fmla="*/ 453449 w 906898"/>
              <a:gd name="connsiteY3970" fmla="*/ 892623 h 906898"/>
              <a:gd name="connsiteX3971" fmla="*/ 541958 w 906898"/>
              <a:gd name="connsiteY3971" fmla="*/ 883701 h 906898"/>
              <a:gd name="connsiteX3972" fmla="*/ 608451 w 906898"/>
              <a:gd name="connsiteY3972" fmla="*/ 863060 h 906898"/>
              <a:gd name="connsiteX3973" fmla="*/ 602238 w 906898"/>
              <a:gd name="connsiteY3973" fmla="*/ 861306 h 906898"/>
              <a:gd name="connsiteX3974" fmla="*/ 594017 w 906898"/>
              <a:gd name="connsiteY3974" fmla="*/ 857438 h 906898"/>
              <a:gd name="connsiteX3975" fmla="*/ 587852 w 906898"/>
              <a:gd name="connsiteY3975" fmla="*/ 861564 h 906898"/>
              <a:gd name="connsiteX3976" fmla="*/ 579631 w 906898"/>
              <a:gd name="connsiteY3976" fmla="*/ 857438 h 906898"/>
              <a:gd name="connsiteX3977" fmla="*/ 573465 w 906898"/>
              <a:gd name="connsiteY3977" fmla="*/ 851248 h 906898"/>
              <a:gd name="connsiteX3978" fmla="*/ 567300 w 906898"/>
              <a:gd name="connsiteY3978" fmla="*/ 853312 h 906898"/>
              <a:gd name="connsiteX3979" fmla="*/ 561134 w 906898"/>
              <a:gd name="connsiteY3979" fmla="*/ 842996 h 906898"/>
              <a:gd name="connsiteX3980" fmla="*/ 569355 w 906898"/>
              <a:gd name="connsiteY3980" fmla="*/ 840933 h 906898"/>
              <a:gd name="connsiteX3981" fmla="*/ 573465 w 906898"/>
              <a:gd name="connsiteY3981" fmla="*/ 838869 h 906898"/>
              <a:gd name="connsiteX3982" fmla="*/ 581686 w 906898"/>
              <a:gd name="connsiteY3982" fmla="*/ 845059 h 906898"/>
              <a:gd name="connsiteX3983" fmla="*/ 591962 w 906898"/>
              <a:gd name="connsiteY3983" fmla="*/ 845059 h 906898"/>
              <a:gd name="connsiteX3984" fmla="*/ 606349 w 906898"/>
              <a:gd name="connsiteY3984" fmla="*/ 851248 h 906898"/>
              <a:gd name="connsiteX3985" fmla="*/ 618680 w 906898"/>
              <a:gd name="connsiteY3985" fmla="*/ 840933 h 906898"/>
              <a:gd name="connsiteX3986" fmla="*/ 620735 w 906898"/>
              <a:gd name="connsiteY3986" fmla="*/ 834743 h 906898"/>
              <a:gd name="connsiteX3987" fmla="*/ 631012 w 906898"/>
              <a:gd name="connsiteY3987" fmla="*/ 824428 h 906898"/>
              <a:gd name="connsiteX3988" fmla="*/ 628956 w 906898"/>
              <a:gd name="connsiteY3988" fmla="*/ 816175 h 906898"/>
              <a:gd name="connsiteX3989" fmla="*/ 641288 w 906898"/>
              <a:gd name="connsiteY3989" fmla="*/ 812049 h 906898"/>
              <a:gd name="connsiteX3990" fmla="*/ 644178 w 906898"/>
              <a:gd name="connsiteY3990" fmla="*/ 810598 h 906898"/>
              <a:gd name="connsiteX3991" fmla="*/ 645398 w 906898"/>
              <a:gd name="connsiteY3991" fmla="*/ 812049 h 906898"/>
              <a:gd name="connsiteX3992" fmla="*/ 647453 w 906898"/>
              <a:gd name="connsiteY3992" fmla="*/ 816175 h 906898"/>
              <a:gd name="connsiteX3993" fmla="*/ 645398 w 906898"/>
              <a:gd name="connsiteY3993" fmla="*/ 820301 h 906898"/>
              <a:gd name="connsiteX3994" fmla="*/ 645398 w 906898"/>
              <a:gd name="connsiteY3994" fmla="*/ 816175 h 906898"/>
              <a:gd name="connsiteX3995" fmla="*/ 643343 w 906898"/>
              <a:gd name="connsiteY3995" fmla="*/ 822365 h 906898"/>
              <a:gd name="connsiteX3996" fmla="*/ 641288 w 906898"/>
              <a:gd name="connsiteY3996" fmla="*/ 830617 h 906898"/>
              <a:gd name="connsiteX3997" fmla="*/ 641288 w 906898"/>
              <a:gd name="connsiteY3997" fmla="*/ 834743 h 906898"/>
              <a:gd name="connsiteX3998" fmla="*/ 639233 w 906898"/>
              <a:gd name="connsiteY3998" fmla="*/ 826491 h 906898"/>
              <a:gd name="connsiteX3999" fmla="*/ 637177 w 906898"/>
              <a:gd name="connsiteY3999" fmla="*/ 830617 h 906898"/>
              <a:gd name="connsiteX4000" fmla="*/ 639233 w 906898"/>
              <a:gd name="connsiteY4000" fmla="*/ 836806 h 906898"/>
              <a:gd name="connsiteX4001" fmla="*/ 633067 w 906898"/>
              <a:gd name="connsiteY4001" fmla="*/ 842996 h 906898"/>
              <a:gd name="connsiteX4002" fmla="*/ 626901 w 906898"/>
              <a:gd name="connsiteY4002" fmla="*/ 849185 h 906898"/>
              <a:gd name="connsiteX4003" fmla="*/ 628956 w 906898"/>
              <a:gd name="connsiteY4003" fmla="*/ 849185 h 906898"/>
              <a:gd name="connsiteX4004" fmla="*/ 628956 w 906898"/>
              <a:gd name="connsiteY4004" fmla="*/ 851248 h 906898"/>
              <a:gd name="connsiteX4005" fmla="*/ 621102 w 906898"/>
              <a:gd name="connsiteY4005" fmla="*/ 859133 h 906898"/>
              <a:gd name="connsiteX4006" fmla="*/ 624396 w 906898"/>
              <a:gd name="connsiteY4006" fmla="*/ 858111 h 906898"/>
              <a:gd name="connsiteX4007" fmla="*/ 698996 w 906898"/>
              <a:gd name="connsiteY4007" fmla="*/ 817619 h 906898"/>
              <a:gd name="connsiteX4008" fmla="*/ 742184 w 906898"/>
              <a:gd name="connsiteY4008" fmla="*/ 781986 h 906898"/>
              <a:gd name="connsiteX4009" fmla="*/ 742184 w 906898"/>
              <a:gd name="connsiteY4009" fmla="*/ 779137 h 906898"/>
              <a:gd name="connsiteX4010" fmla="*/ 736097 w 906898"/>
              <a:gd name="connsiteY4010" fmla="*/ 772985 h 906898"/>
              <a:gd name="connsiteX4011" fmla="*/ 740155 w 906898"/>
              <a:gd name="connsiteY4011" fmla="*/ 764783 h 906898"/>
              <a:gd name="connsiteX4012" fmla="*/ 742184 w 906898"/>
              <a:gd name="connsiteY4012" fmla="*/ 752479 h 906898"/>
              <a:gd name="connsiteX4013" fmla="*/ 752328 w 906898"/>
              <a:gd name="connsiteY4013" fmla="*/ 756580 h 906898"/>
              <a:gd name="connsiteX4014" fmla="*/ 752328 w 906898"/>
              <a:gd name="connsiteY4014" fmla="*/ 762732 h 906898"/>
              <a:gd name="connsiteX4015" fmla="*/ 753706 w 906898"/>
              <a:gd name="connsiteY4015" fmla="*/ 772479 h 906898"/>
              <a:gd name="connsiteX4016" fmla="*/ 755862 w 906898"/>
              <a:gd name="connsiteY4016" fmla="*/ 770700 h 906898"/>
              <a:gd name="connsiteX4017" fmla="*/ 754423 w 906898"/>
              <a:gd name="connsiteY4017" fmla="*/ 760594 h 906898"/>
              <a:gd name="connsiteX4018" fmla="*/ 756481 w 906898"/>
              <a:gd name="connsiteY4018" fmla="*/ 758012 h 906898"/>
              <a:gd name="connsiteX4019" fmla="*/ 758540 w 906898"/>
              <a:gd name="connsiteY4019" fmla="*/ 758529 h 906898"/>
              <a:gd name="connsiteX4020" fmla="*/ 758540 w 906898"/>
              <a:gd name="connsiteY4020" fmla="*/ 764726 h 906898"/>
              <a:gd name="connsiteX4021" fmla="*/ 759521 w 906898"/>
              <a:gd name="connsiteY4021" fmla="*/ 767681 h 906898"/>
              <a:gd name="connsiteX4022" fmla="*/ 763992 w 906898"/>
              <a:gd name="connsiteY4022" fmla="*/ 763992 h 906898"/>
              <a:gd name="connsiteX4023" fmla="*/ 773185 w 906898"/>
              <a:gd name="connsiteY4023" fmla="*/ 752850 h 906898"/>
              <a:gd name="connsiteX4024" fmla="*/ 769388 w 906898"/>
              <a:gd name="connsiteY4024" fmla="*/ 754924 h 906898"/>
              <a:gd name="connsiteX4025" fmla="*/ 750327 w 906898"/>
              <a:gd name="connsiteY4025" fmla="*/ 754411 h 906898"/>
              <a:gd name="connsiteX4026" fmla="*/ 735902 w 906898"/>
              <a:gd name="connsiteY4026" fmla="*/ 740044 h 906898"/>
              <a:gd name="connsiteX4027" fmla="*/ 733842 w 906898"/>
              <a:gd name="connsiteY4027" fmla="*/ 731835 h 906898"/>
              <a:gd name="connsiteX4028" fmla="*/ 740024 w 906898"/>
              <a:gd name="connsiteY4028" fmla="*/ 717468 h 906898"/>
              <a:gd name="connsiteX4029" fmla="*/ 748524 w 906898"/>
              <a:gd name="connsiteY4029" fmla="*/ 713364 h 906898"/>
              <a:gd name="connsiteX4030" fmla="*/ 758570 w 906898"/>
              <a:gd name="connsiteY4030" fmla="*/ 715416 h 906898"/>
              <a:gd name="connsiteX4031" fmla="*/ 760630 w 906898"/>
              <a:gd name="connsiteY4031" fmla="*/ 717468 h 906898"/>
              <a:gd name="connsiteX4032" fmla="*/ 760630 w 906898"/>
              <a:gd name="connsiteY4032" fmla="*/ 721573 h 906898"/>
              <a:gd name="connsiteX4033" fmla="*/ 756509 w 906898"/>
              <a:gd name="connsiteY4033" fmla="*/ 723625 h 906898"/>
              <a:gd name="connsiteX4034" fmla="*/ 758570 w 906898"/>
              <a:gd name="connsiteY4034" fmla="*/ 727730 h 906898"/>
              <a:gd name="connsiteX4035" fmla="*/ 756509 w 906898"/>
              <a:gd name="connsiteY4035" fmla="*/ 733887 h 906898"/>
              <a:gd name="connsiteX4036" fmla="*/ 750327 w 906898"/>
              <a:gd name="connsiteY4036" fmla="*/ 731835 h 906898"/>
              <a:gd name="connsiteX4037" fmla="*/ 746206 w 906898"/>
              <a:gd name="connsiteY4037" fmla="*/ 725678 h 906898"/>
              <a:gd name="connsiteX4038" fmla="*/ 744145 w 906898"/>
              <a:gd name="connsiteY4038" fmla="*/ 740044 h 906898"/>
              <a:gd name="connsiteX4039" fmla="*/ 762691 w 906898"/>
              <a:gd name="connsiteY4039" fmla="*/ 750306 h 906898"/>
              <a:gd name="connsiteX4040" fmla="*/ 772995 w 906898"/>
              <a:gd name="connsiteY4040" fmla="*/ 749793 h 906898"/>
              <a:gd name="connsiteX4041" fmla="*/ 776803 w 906898"/>
              <a:gd name="connsiteY4041" fmla="*/ 748465 h 906898"/>
              <a:gd name="connsiteX4042" fmla="*/ 793532 w 906898"/>
              <a:gd name="connsiteY4042" fmla="*/ 728189 h 906898"/>
              <a:gd name="connsiteX4043" fmla="*/ 793532 w 906898"/>
              <a:gd name="connsiteY4043" fmla="*/ 723595 h 906898"/>
              <a:gd name="connsiteX4044" fmla="*/ 797627 w 906898"/>
              <a:gd name="connsiteY4044" fmla="*/ 719478 h 906898"/>
              <a:gd name="connsiteX4045" fmla="*/ 797627 w 906898"/>
              <a:gd name="connsiteY4045" fmla="*/ 711245 h 906898"/>
              <a:gd name="connsiteX4046" fmla="*/ 811976 w 906898"/>
              <a:gd name="connsiteY4046" fmla="*/ 705835 h 906898"/>
              <a:gd name="connsiteX4047" fmla="*/ 817619 w 906898"/>
              <a:gd name="connsiteY4047" fmla="*/ 698995 h 906898"/>
              <a:gd name="connsiteX4048" fmla="*/ 826265 w 906898"/>
              <a:gd name="connsiteY4048" fmla="*/ 683067 h 906898"/>
              <a:gd name="connsiteX4049" fmla="*/ 824408 w 906898"/>
              <a:gd name="connsiteY4049" fmla="*/ 678385 h 906898"/>
              <a:gd name="connsiteX4050" fmla="*/ 826461 w 906898"/>
              <a:gd name="connsiteY4050" fmla="*/ 672175 h 906898"/>
              <a:gd name="connsiteX4051" fmla="*/ 832618 w 906898"/>
              <a:gd name="connsiteY4051" fmla="*/ 665964 h 906898"/>
              <a:gd name="connsiteX4052" fmla="*/ 835659 w 906898"/>
              <a:gd name="connsiteY4052" fmla="*/ 665760 h 906898"/>
              <a:gd name="connsiteX4053" fmla="*/ 838775 w 906898"/>
              <a:gd name="connsiteY4053" fmla="*/ 660019 h 906898"/>
              <a:gd name="connsiteX4054" fmla="*/ 838775 w 906898"/>
              <a:gd name="connsiteY4054" fmla="*/ 655614 h 906898"/>
              <a:gd name="connsiteX4055" fmla="*/ 841784 w 906898"/>
              <a:gd name="connsiteY4055" fmla="*/ 654476 h 906898"/>
              <a:gd name="connsiteX4056" fmla="*/ 849076 w 906898"/>
              <a:gd name="connsiteY4056" fmla="*/ 641042 h 906898"/>
              <a:gd name="connsiteX4057" fmla="*/ 848852 w 906898"/>
              <a:gd name="connsiteY4057" fmla="*/ 626304 h 906898"/>
              <a:gd name="connsiteX4058" fmla="*/ 840876 w 906898"/>
              <a:gd name="connsiteY4058" fmla="*/ 612427 h 906898"/>
              <a:gd name="connsiteX4059" fmla="*/ 824408 w 906898"/>
              <a:gd name="connsiteY4059" fmla="*/ 612427 h 906898"/>
              <a:gd name="connsiteX4060" fmla="*/ 818233 w 906898"/>
              <a:gd name="connsiteY4060" fmla="*/ 618594 h 906898"/>
              <a:gd name="connsiteX4061" fmla="*/ 824408 w 906898"/>
              <a:gd name="connsiteY4061" fmla="*/ 616538 h 906898"/>
              <a:gd name="connsiteX4062" fmla="*/ 828525 w 906898"/>
              <a:gd name="connsiteY4062" fmla="*/ 622706 h 906898"/>
              <a:gd name="connsiteX4063" fmla="*/ 828525 w 906898"/>
              <a:gd name="connsiteY4063" fmla="*/ 626818 h 906898"/>
              <a:gd name="connsiteX4064" fmla="*/ 824408 w 906898"/>
              <a:gd name="connsiteY4064" fmla="*/ 628874 h 906898"/>
              <a:gd name="connsiteX4065" fmla="*/ 818233 w 906898"/>
              <a:gd name="connsiteY4065" fmla="*/ 628874 h 906898"/>
              <a:gd name="connsiteX4066" fmla="*/ 810000 w 906898"/>
              <a:gd name="connsiteY4066" fmla="*/ 628874 h 906898"/>
              <a:gd name="connsiteX4067" fmla="*/ 810000 w 906898"/>
              <a:gd name="connsiteY4067" fmla="*/ 610371 h 906898"/>
              <a:gd name="connsiteX4068" fmla="*/ 832642 w 906898"/>
              <a:gd name="connsiteY4068" fmla="*/ 600092 h 906898"/>
              <a:gd name="connsiteX4069" fmla="*/ 832642 w 906898"/>
              <a:gd name="connsiteY4069" fmla="*/ 602148 h 906898"/>
              <a:gd name="connsiteX4070" fmla="*/ 847051 w 906898"/>
              <a:gd name="connsiteY4070" fmla="*/ 608315 h 906898"/>
              <a:gd name="connsiteX4071" fmla="*/ 852959 w 906898"/>
              <a:gd name="connsiteY4071" fmla="*/ 633886 h 906898"/>
              <a:gd name="connsiteX4072" fmla="*/ 858111 w 906898"/>
              <a:gd name="connsiteY4072" fmla="*/ 624395 h 906898"/>
              <a:gd name="connsiteX4073" fmla="*/ 861443 w 906898"/>
              <a:gd name="connsiteY4073" fmla="*/ 613659 h 906898"/>
              <a:gd name="connsiteX4074" fmla="*/ 855326 w 906898"/>
              <a:gd name="connsiteY4074" fmla="*/ 614700 h 906898"/>
              <a:gd name="connsiteX4075" fmla="*/ 853292 w 906898"/>
              <a:gd name="connsiteY4075" fmla="*/ 610550 h 906898"/>
              <a:gd name="connsiteX4076" fmla="*/ 863485 w 906898"/>
              <a:gd name="connsiteY4076" fmla="*/ 607083 h 906898"/>
              <a:gd name="connsiteX4077" fmla="*/ 864162 w 906898"/>
              <a:gd name="connsiteY4077" fmla="*/ 604901 h 906898"/>
              <a:gd name="connsiteX4078" fmla="*/ 851027 w 906898"/>
              <a:gd name="connsiteY4078" fmla="*/ 606344 h 906898"/>
              <a:gd name="connsiteX4079" fmla="*/ 851027 w 906898"/>
              <a:gd name="connsiteY4079" fmla="*/ 608392 h 906898"/>
              <a:gd name="connsiteX4080" fmla="*/ 844816 w 906898"/>
              <a:gd name="connsiteY4080" fmla="*/ 604297 h 906898"/>
              <a:gd name="connsiteX4081" fmla="*/ 840676 w 906898"/>
              <a:gd name="connsiteY4081" fmla="*/ 598155 h 906898"/>
              <a:gd name="connsiteX4082" fmla="*/ 846887 w 906898"/>
              <a:gd name="connsiteY4082" fmla="*/ 594061 h 906898"/>
              <a:gd name="connsiteX4083" fmla="*/ 853097 w 906898"/>
              <a:gd name="connsiteY4083" fmla="*/ 594061 h 906898"/>
              <a:gd name="connsiteX4084" fmla="*/ 857237 w 906898"/>
              <a:gd name="connsiteY4084" fmla="*/ 585871 h 906898"/>
              <a:gd name="connsiteX4085" fmla="*/ 865518 w 906898"/>
              <a:gd name="connsiteY4085" fmla="*/ 589966 h 906898"/>
              <a:gd name="connsiteX4086" fmla="*/ 870252 w 906898"/>
              <a:gd name="connsiteY4086" fmla="*/ 585284 h 906898"/>
              <a:gd name="connsiteX4087" fmla="*/ 883701 w 906898"/>
              <a:gd name="connsiteY4087" fmla="*/ 541958 h 906898"/>
              <a:gd name="connsiteX4088" fmla="*/ 892623 w 906898"/>
              <a:gd name="connsiteY4088" fmla="*/ 453449 h 906898"/>
              <a:gd name="connsiteX4089" fmla="*/ 892448 w 906898"/>
              <a:gd name="connsiteY4089" fmla="*/ 451715 h 906898"/>
              <a:gd name="connsiteX4090" fmla="*/ 892136 w 906898"/>
              <a:gd name="connsiteY4090" fmla="*/ 452021 h 906898"/>
              <a:gd name="connsiteX4091" fmla="*/ 892423 w 906898"/>
              <a:gd name="connsiteY4091" fmla="*/ 451460 h 906898"/>
              <a:gd name="connsiteX4092" fmla="*/ 891876 w 906898"/>
              <a:gd name="connsiteY4092" fmla="*/ 446038 h 906898"/>
              <a:gd name="connsiteX4093" fmla="*/ 890266 w 906898"/>
              <a:gd name="connsiteY4093" fmla="*/ 450053 h 906898"/>
              <a:gd name="connsiteX4094" fmla="*/ 884081 w 906898"/>
              <a:gd name="connsiteY4094" fmla="*/ 456223 h 906898"/>
              <a:gd name="connsiteX4095" fmla="*/ 886142 w 906898"/>
              <a:gd name="connsiteY4095" fmla="*/ 458280 h 906898"/>
              <a:gd name="connsiteX4096" fmla="*/ 888204 w 906898"/>
              <a:gd name="connsiteY4096" fmla="*/ 456223 h 906898"/>
              <a:gd name="connsiteX4097" fmla="*/ 886142 w 906898"/>
              <a:gd name="connsiteY4097" fmla="*/ 466507 h 906898"/>
              <a:gd name="connsiteX4098" fmla="*/ 886142 w 906898"/>
              <a:gd name="connsiteY4098" fmla="*/ 460337 h 906898"/>
              <a:gd name="connsiteX4099" fmla="*/ 884081 w 906898"/>
              <a:gd name="connsiteY4099" fmla="*/ 464450 h 906898"/>
              <a:gd name="connsiteX4100" fmla="*/ 877895 w 906898"/>
              <a:gd name="connsiteY4100" fmla="*/ 470621 h 906898"/>
              <a:gd name="connsiteX4101" fmla="*/ 871709 w 906898"/>
              <a:gd name="connsiteY4101" fmla="*/ 472678 h 906898"/>
              <a:gd name="connsiteX4102" fmla="*/ 873771 w 906898"/>
              <a:gd name="connsiteY4102" fmla="*/ 474734 h 906898"/>
              <a:gd name="connsiteX4103" fmla="*/ 873771 w 906898"/>
              <a:gd name="connsiteY4103" fmla="*/ 476791 h 906898"/>
              <a:gd name="connsiteX4104" fmla="*/ 871709 w 906898"/>
              <a:gd name="connsiteY4104" fmla="*/ 476791 h 906898"/>
              <a:gd name="connsiteX4105" fmla="*/ 863462 w 906898"/>
              <a:gd name="connsiteY4105" fmla="*/ 480905 h 906898"/>
              <a:gd name="connsiteX4106" fmla="*/ 859338 w 906898"/>
              <a:gd name="connsiteY4106" fmla="*/ 478848 h 906898"/>
              <a:gd name="connsiteX4107" fmla="*/ 857276 w 906898"/>
              <a:gd name="connsiteY4107" fmla="*/ 466507 h 906898"/>
              <a:gd name="connsiteX4108" fmla="*/ 863592 w 906898"/>
              <a:gd name="connsiteY4108" fmla="*/ 463807 h 906898"/>
              <a:gd name="connsiteX4109" fmla="*/ 865576 w 906898"/>
              <a:gd name="connsiteY4109" fmla="*/ 464305 h 906898"/>
              <a:gd name="connsiteX4110" fmla="*/ 866428 w 906898"/>
              <a:gd name="connsiteY4110" fmla="*/ 462595 h 906898"/>
              <a:gd name="connsiteX4111" fmla="*/ 871709 w 906898"/>
              <a:gd name="connsiteY4111" fmla="*/ 460337 h 906898"/>
              <a:gd name="connsiteX4112" fmla="*/ 871709 w 906898"/>
              <a:gd name="connsiteY4112" fmla="*/ 452110 h 906898"/>
              <a:gd name="connsiteX4113" fmla="*/ 879957 w 906898"/>
              <a:gd name="connsiteY4113" fmla="*/ 443883 h 906898"/>
              <a:gd name="connsiteX4114" fmla="*/ 873771 w 906898"/>
              <a:gd name="connsiteY4114" fmla="*/ 427429 h 906898"/>
              <a:gd name="connsiteX4115" fmla="*/ 869647 w 906898"/>
              <a:gd name="connsiteY4115" fmla="*/ 423315 h 906898"/>
              <a:gd name="connsiteX4116" fmla="*/ 865576 w 906898"/>
              <a:gd name="connsiteY4116" fmla="*/ 417223 h 906898"/>
              <a:gd name="connsiteX4117" fmla="*/ 865576 w 906898"/>
              <a:gd name="connsiteY4117" fmla="*/ 417021 h 906898"/>
              <a:gd name="connsiteX4118" fmla="*/ 865304 w 906898"/>
              <a:gd name="connsiteY4118" fmla="*/ 416815 h 906898"/>
              <a:gd name="connsiteX4119" fmla="*/ 861400 w 906898"/>
              <a:gd name="connsiteY4119" fmla="*/ 410974 h 906898"/>
              <a:gd name="connsiteX4120" fmla="*/ 857276 w 906898"/>
              <a:gd name="connsiteY4120" fmla="*/ 408918 h 906898"/>
              <a:gd name="connsiteX4121" fmla="*/ 857276 w 906898"/>
              <a:gd name="connsiteY4121" fmla="*/ 398634 h 906898"/>
              <a:gd name="connsiteX4122" fmla="*/ 859338 w 906898"/>
              <a:gd name="connsiteY4122" fmla="*/ 396577 h 906898"/>
              <a:gd name="connsiteX4123" fmla="*/ 869647 w 906898"/>
              <a:gd name="connsiteY4123" fmla="*/ 402747 h 906898"/>
              <a:gd name="connsiteX4124" fmla="*/ 869647 w 906898"/>
              <a:gd name="connsiteY4124" fmla="*/ 406861 h 906898"/>
              <a:gd name="connsiteX4125" fmla="*/ 877895 w 906898"/>
              <a:gd name="connsiteY4125" fmla="*/ 406861 h 906898"/>
              <a:gd name="connsiteX4126" fmla="*/ 884081 w 906898"/>
              <a:gd name="connsiteY4126" fmla="*/ 415088 h 906898"/>
              <a:gd name="connsiteX4127" fmla="*/ 886142 w 906898"/>
              <a:gd name="connsiteY4127" fmla="*/ 423315 h 906898"/>
              <a:gd name="connsiteX4128" fmla="*/ 889970 w 906898"/>
              <a:gd name="connsiteY4128" fmla="*/ 427134 h 906898"/>
              <a:gd name="connsiteX4129" fmla="*/ 883701 w 906898"/>
              <a:gd name="connsiteY4129" fmla="*/ 364940 h 906898"/>
              <a:gd name="connsiteX4130" fmla="*/ 860654 w 906898"/>
              <a:gd name="connsiteY4130" fmla="*/ 290695 h 906898"/>
              <a:gd name="connsiteX4131" fmla="*/ 858399 w 906898"/>
              <a:gd name="connsiteY4131" fmla="*/ 290020 h 906898"/>
              <a:gd name="connsiteX4132" fmla="*/ 853273 w 906898"/>
              <a:gd name="connsiteY4132" fmla="*/ 291555 h 906898"/>
              <a:gd name="connsiteX4133" fmla="*/ 847121 w 906898"/>
              <a:gd name="connsiteY4133" fmla="*/ 291555 h 906898"/>
              <a:gd name="connsiteX4134" fmla="*/ 838919 w 906898"/>
              <a:gd name="connsiteY4134" fmla="*/ 285413 h 906898"/>
              <a:gd name="connsiteX4135" fmla="*/ 832767 w 906898"/>
              <a:gd name="connsiteY4135" fmla="*/ 283366 h 906898"/>
              <a:gd name="connsiteX4136" fmla="*/ 832767 w 906898"/>
              <a:gd name="connsiteY4136" fmla="*/ 277224 h 906898"/>
              <a:gd name="connsiteX4137" fmla="*/ 838919 w 906898"/>
              <a:gd name="connsiteY4137" fmla="*/ 271082 h 906898"/>
              <a:gd name="connsiteX4138" fmla="*/ 847377 w 906898"/>
              <a:gd name="connsiteY4138" fmla="*/ 275176 h 906898"/>
              <a:gd name="connsiteX4139" fmla="*/ 853458 w 906898"/>
              <a:gd name="connsiteY4139" fmla="*/ 273931 h 906898"/>
              <a:gd name="connsiteX4140" fmla="*/ 852394 w 906898"/>
              <a:gd name="connsiteY4140" fmla="*/ 271971 h 906898"/>
              <a:gd name="connsiteX4141" fmla="*/ 849059 w 906898"/>
              <a:gd name="connsiteY4141" fmla="*/ 273074 h 906898"/>
              <a:gd name="connsiteX4142" fmla="*/ 838684 w 906898"/>
              <a:gd name="connsiteY4142" fmla="*/ 268957 h 906898"/>
              <a:gd name="connsiteX4143" fmla="*/ 840759 w 906898"/>
              <a:gd name="connsiteY4143" fmla="*/ 262782 h 906898"/>
              <a:gd name="connsiteX4144" fmla="*/ 848062 w 906898"/>
              <a:gd name="connsiteY4144" fmla="*/ 263989 h 906898"/>
              <a:gd name="connsiteX4145" fmla="*/ 840523 w 906898"/>
              <a:gd name="connsiteY4145" fmla="*/ 250100 h 906898"/>
              <a:gd name="connsiteX4146" fmla="*/ 840936 w 906898"/>
              <a:gd name="connsiteY4146" fmla="*/ 256511 h 906898"/>
              <a:gd name="connsiteX4147" fmla="*/ 834744 w 906898"/>
              <a:gd name="connsiteY4147" fmla="*/ 270971 h 906898"/>
              <a:gd name="connsiteX4148" fmla="*/ 816166 w 906898"/>
              <a:gd name="connsiteY4148" fmla="*/ 281300 h 906898"/>
              <a:gd name="connsiteX4149" fmla="*/ 797589 w 906898"/>
              <a:gd name="connsiteY4149" fmla="*/ 270971 h 906898"/>
              <a:gd name="connsiteX4150" fmla="*/ 795524 w 906898"/>
              <a:gd name="connsiteY4150" fmla="*/ 262708 h 906898"/>
              <a:gd name="connsiteX4151" fmla="*/ 799653 w 906898"/>
              <a:gd name="connsiteY4151" fmla="*/ 252379 h 906898"/>
              <a:gd name="connsiteX4152" fmla="*/ 803781 w 906898"/>
              <a:gd name="connsiteY4152" fmla="*/ 252379 h 906898"/>
              <a:gd name="connsiteX4153" fmla="*/ 807909 w 906898"/>
              <a:gd name="connsiteY4153" fmla="*/ 256511 h 906898"/>
              <a:gd name="connsiteX4154" fmla="*/ 814102 w 906898"/>
              <a:gd name="connsiteY4154" fmla="*/ 254445 h 906898"/>
              <a:gd name="connsiteX4155" fmla="*/ 818230 w 906898"/>
              <a:gd name="connsiteY4155" fmla="*/ 262708 h 906898"/>
              <a:gd name="connsiteX4156" fmla="*/ 812038 w 906898"/>
              <a:gd name="connsiteY4156" fmla="*/ 266840 h 906898"/>
              <a:gd name="connsiteX4157" fmla="*/ 805845 w 906898"/>
              <a:gd name="connsiteY4157" fmla="*/ 266840 h 906898"/>
              <a:gd name="connsiteX4158" fmla="*/ 816166 w 906898"/>
              <a:gd name="connsiteY4158" fmla="*/ 273037 h 906898"/>
              <a:gd name="connsiteX4159" fmla="*/ 830615 w 906898"/>
              <a:gd name="connsiteY4159" fmla="*/ 266840 h 906898"/>
              <a:gd name="connsiteX4160" fmla="*/ 835518 w 906898"/>
              <a:gd name="connsiteY4160" fmla="*/ 251088 h 906898"/>
              <a:gd name="connsiteX4161" fmla="*/ 833118 w 906898"/>
              <a:gd name="connsiteY4161" fmla="*/ 236456 h 906898"/>
              <a:gd name="connsiteX4162" fmla="*/ 827085 w 906898"/>
              <a:gd name="connsiteY4162" fmla="*/ 225342 h 906898"/>
              <a:gd name="connsiteX4163" fmla="*/ 826566 w 906898"/>
              <a:gd name="connsiteY4163" fmla="*/ 225598 h 906898"/>
              <a:gd name="connsiteX4164" fmla="*/ 820342 w 906898"/>
              <a:gd name="connsiteY4164" fmla="*/ 219435 h 906898"/>
              <a:gd name="connsiteX4165" fmla="*/ 818267 w 906898"/>
              <a:gd name="connsiteY4165" fmla="*/ 215327 h 906898"/>
              <a:gd name="connsiteX4166" fmla="*/ 812042 w 906898"/>
              <a:gd name="connsiteY4166" fmla="*/ 215327 h 906898"/>
              <a:gd name="connsiteX4167" fmla="*/ 805816 w 906898"/>
              <a:gd name="connsiteY4167" fmla="*/ 203001 h 906898"/>
              <a:gd name="connsiteX4168" fmla="*/ 807635 w 906898"/>
              <a:gd name="connsiteY4168" fmla="*/ 195801 h 906898"/>
              <a:gd name="connsiteX4169" fmla="*/ 794914 w 906898"/>
              <a:gd name="connsiteY4169" fmla="*/ 180384 h 906898"/>
              <a:gd name="connsiteX4170" fmla="*/ 787319 w 906898"/>
              <a:gd name="connsiteY4170" fmla="*/ 180384 h 906898"/>
              <a:gd name="connsiteX4171" fmla="*/ 777122 w 906898"/>
              <a:gd name="connsiteY4171" fmla="*/ 168059 h 906898"/>
              <a:gd name="connsiteX4172" fmla="*/ 777122 w 906898"/>
              <a:gd name="connsiteY4172" fmla="*/ 161896 h 906898"/>
              <a:gd name="connsiteX4173" fmla="*/ 768965 w 906898"/>
              <a:gd name="connsiteY4173" fmla="*/ 157788 h 906898"/>
              <a:gd name="connsiteX4174" fmla="*/ 768965 w 906898"/>
              <a:gd name="connsiteY4174" fmla="*/ 151626 h 906898"/>
              <a:gd name="connsiteX4175" fmla="*/ 770804 w 906898"/>
              <a:gd name="connsiteY4175" fmla="*/ 151162 h 906898"/>
              <a:gd name="connsiteX4176" fmla="*/ 767693 w 906898"/>
              <a:gd name="connsiteY4176" fmla="*/ 147391 h 906898"/>
              <a:gd name="connsiteX4177" fmla="*/ 765805 w 906898"/>
              <a:gd name="connsiteY4177" fmla="*/ 147234 h 906898"/>
              <a:gd name="connsiteX4178" fmla="*/ 762714 w 906898"/>
              <a:gd name="connsiteY4178" fmla="*/ 145428 h 906898"/>
              <a:gd name="connsiteX4179" fmla="*/ 750350 w 906898"/>
              <a:gd name="connsiteY4179" fmla="*/ 139235 h 906898"/>
              <a:gd name="connsiteX4180" fmla="*/ 740047 w 906898"/>
              <a:gd name="connsiteY4180" fmla="*/ 139235 h 906898"/>
              <a:gd name="connsiteX4181" fmla="*/ 721500 w 906898"/>
              <a:gd name="connsiteY4181" fmla="*/ 151621 h 906898"/>
              <a:gd name="connsiteX4182" fmla="*/ 721500 w 906898"/>
              <a:gd name="connsiteY4182" fmla="*/ 161941 h 906898"/>
              <a:gd name="connsiteX4183" fmla="*/ 725622 w 906898"/>
              <a:gd name="connsiteY4183" fmla="*/ 166070 h 906898"/>
              <a:gd name="connsiteX4184" fmla="*/ 725622 w 906898"/>
              <a:gd name="connsiteY4184" fmla="*/ 157813 h 906898"/>
              <a:gd name="connsiteX4185" fmla="*/ 735925 w 906898"/>
              <a:gd name="connsiteY4185" fmla="*/ 155749 h 906898"/>
              <a:gd name="connsiteX4186" fmla="*/ 740047 w 906898"/>
              <a:gd name="connsiteY4186" fmla="*/ 161941 h 906898"/>
              <a:gd name="connsiteX4187" fmla="*/ 737986 w 906898"/>
              <a:gd name="connsiteY4187" fmla="*/ 168134 h 906898"/>
              <a:gd name="connsiteX4188" fmla="*/ 740047 w 906898"/>
              <a:gd name="connsiteY4188" fmla="*/ 170198 h 906898"/>
              <a:gd name="connsiteX4189" fmla="*/ 735925 w 906898"/>
              <a:gd name="connsiteY4189" fmla="*/ 176390 h 906898"/>
              <a:gd name="connsiteX4190" fmla="*/ 717379 w 906898"/>
              <a:gd name="connsiteY4190" fmla="*/ 172262 h 906898"/>
              <a:gd name="connsiteX4191" fmla="*/ 711197 w 906898"/>
              <a:gd name="connsiteY4191" fmla="*/ 151621 h 906898"/>
              <a:gd name="connsiteX4192" fmla="*/ 731804 w 906898"/>
              <a:gd name="connsiteY4192" fmla="*/ 133042 h 906898"/>
              <a:gd name="connsiteX4193" fmla="*/ 741077 w 906898"/>
              <a:gd name="connsiteY4193" fmla="*/ 131753 h 906898"/>
              <a:gd name="connsiteX4194" fmla="*/ 750350 w 906898"/>
              <a:gd name="connsiteY4194" fmla="*/ 135108 h 906898"/>
              <a:gd name="connsiteX4195" fmla="*/ 759084 w 906898"/>
              <a:gd name="connsiteY4195" fmla="*/ 138857 h 906898"/>
              <a:gd name="connsiteX4196" fmla="*/ 736097 w 906898"/>
              <a:gd name="connsiteY4196" fmla="*/ 119890 h 906898"/>
              <a:gd name="connsiteX4197" fmla="*/ 736097 w 906898"/>
              <a:gd name="connsiteY4197" fmla="*/ 128914 h 906898"/>
              <a:gd name="connsiteX4198" fmla="*/ 731980 w 906898"/>
              <a:gd name="connsiteY4198" fmla="*/ 128914 h 906898"/>
              <a:gd name="connsiteX4199" fmla="*/ 727863 w 906898"/>
              <a:gd name="connsiteY4199" fmla="*/ 118585 h 906898"/>
              <a:gd name="connsiteX4200" fmla="*/ 730218 w 906898"/>
              <a:gd name="connsiteY4200" fmla="*/ 115040 h 906898"/>
              <a:gd name="connsiteX4201" fmla="*/ 728513 w 906898"/>
              <a:gd name="connsiteY4201" fmla="*/ 113633 h 906898"/>
              <a:gd name="connsiteX4202" fmla="*/ 725672 w 906898"/>
              <a:gd name="connsiteY4202" fmla="*/ 120761 h 906898"/>
              <a:gd name="connsiteX4203" fmla="*/ 727731 w 906898"/>
              <a:gd name="connsiteY4203" fmla="*/ 131090 h 906898"/>
              <a:gd name="connsiteX4204" fmla="*/ 715380 w 906898"/>
              <a:gd name="connsiteY4204" fmla="*/ 135221 h 906898"/>
              <a:gd name="connsiteX4205" fmla="*/ 715380 w 906898"/>
              <a:gd name="connsiteY4205" fmla="*/ 126957 h 906898"/>
              <a:gd name="connsiteX4206" fmla="*/ 715380 w 906898"/>
              <a:gd name="connsiteY4206" fmla="*/ 122826 h 906898"/>
              <a:gd name="connsiteX4207" fmla="*/ 711263 w 906898"/>
              <a:gd name="connsiteY4207" fmla="*/ 112497 h 906898"/>
              <a:gd name="connsiteX4208" fmla="*/ 713322 w 906898"/>
              <a:gd name="connsiteY4208" fmla="*/ 108366 h 906898"/>
              <a:gd name="connsiteX4209" fmla="*/ 713322 w 906898"/>
              <a:gd name="connsiteY4209" fmla="*/ 101099 h 906898"/>
              <a:gd name="connsiteX4210" fmla="*/ 698996 w 906898"/>
              <a:gd name="connsiteY4210" fmla="*/ 89279 h 906898"/>
              <a:gd name="connsiteX4211" fmla="*/ 453449 w 906898"/>
              <a:gd name="connsiteY4211" fmla="*/ 14275 h 906898"/>
              <a:gd name="connsiteX4212" fmla="*/ 453449 w 906898"/>
              <a:gd name="connsiteY4212" fmla="*/ 0 h 906898"/>
              <a:gd name="connsiteX4213" fmla="*/ 906898 w 906898"/>
              <a:gd name="connsiteY4213" fmla="*/ 453449 h 906898"/>
              <a:gd name="connsiteX4214" fmla="*/ 453449 w 906898"/>
              <a:gd name="connsiteY4214" fmla="*/ 906898 h 906898"/>
              <a:gd name="connsiteX4215" fmla="*/ 0 w 906898"/>
              <a:gd name="connsiteY4215" fmla="*/ 453449 h 906898"/>
              <a:gd name="connsiteX4216" fmla="*/ 453449 w 906898"/>
              <a:gd name="connsiteY4216" fmla="*/ 0 h 906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Lst>
            <a:rect l="l" t="t" r="r" b="b"/>
            <a:pathLst>
              <a:path w="906898" h="906898">
                <a:moveTo>
                  <a:pt x="435734" y="875766"/>
                </a:moveTo>
                <a:cubicBezTo>
                  <a:pt x="437263" y="876019"/>
                  <a:pt x="438793" y="877034"/>
                  <a:pt x="439812" y="878048"/>
                </a:cubicBezTo>
                <a:cubicBezTo>
                  <a:pt x="443891" y="882106"/>
                  <a:pt x="443891" y="882106"/>
                  <a:pt x="443891" y="882106"/>
                </a:cubicBezTo>
                <a:cubicBezTo>
                  <a:pt x="443891" y="884135"/>
                  <a:pt x="445931" y="886164"/>
                  <a:pt x="443891" y="890222"/>
                </a:cubicBezTo>
                <a:cubicBezTo>
                  <a:pt x="441852" y="892250"/>
                  <a:pt x="439812" y="890222"/>
                  <a:pt x="437773" y="890222"/>
                </a:cubicBezTo>
                <a:cubicBezTo>
                  <a:pt x="437773" y="886164"/>
                  <a:pt x="435733" y="884135"/>
                  <a:pt x="435733" y="882106"/>
                </a:cubicBezTo>
                <a:cubicBezTo>
                  <a:pt x="433694" y="880077"/>
                  <a:pt x="431655" y="880077"/>
                  <a:pt x="431655" y="878048"/>
                </a:cubicBezTo>
                <a:cubicBezTo>
                  <a:pt x="432674" y="876019"/>
                  <a:pt x="434204" y="875512"/>
                  <a:pt x="435734" y="875766"/>
                </a:cubicBezTo>
                <a:close/>
                <a:moveTo>
                  <a:pt x="464542" y="873791"/>
                </a:moveTo>
                <a:cubicBezTo>
                  <a:pt x="464542" y="875850"/>
                  <a:pt x="464542" y="875850"/>
                  <a:pt x="464542" y="877908"/>
                </a:cubicBezTo>
                <a:cubicBezTo>
                  <a:pt x="462472" y="875850"/>
                  <a:pt x="462472" y="875850"/>
                  <a:pt x="462472" y="875850"/>
                </a:cubicBezTo>
                <a:cubicBezTo>
                  <a:pt x="464542" y="875850"/>
                  <a:pt x="464542" y="875850"/>
                  <a:pt x="464542" y="873791"/>
                </a:cubicBezTo>
                <a:close/>
                <a:moveTo>
                  <a:pt x="365619" y="868820"/>
                </a:moveTo>
                <a:cubicBezTo>
                  <a:pt x="367278" y="868658"/>
                  <a:pt x="368943" y="868700"/>
                  <a:pt x="370516" y="869015"/>
                </a:cubicBezTo>
                <a:cubicBezTo>
                  <a:pt x="372614" y="869434"/>
                  <a:pt x="374551" y="870338"/>
                  <a:pt x="376100" y="871888"/>
                </a:cubicBezTo>
                <a:cubicBezTo>
                  <a:pt x="376100" y="873953"/>
                  <a:pt x="376100" y="876019"/>
                  <a:pt x="376100" y="878085"/>
                </a:cubicBezTo>
                <a:cubicBezTo>
                  <a:pt x="380232" y="876019"/>
                  <a:pt x="384363" y="876019"/>
                  <a:pt x="388495" y="878085"/>
                </a:cubicBezTo>
                <a:cubicBezTo>
                  <a:pt x="388495" y="880151"/>
                  <a:pt x="388495" y="882216"/>
                  <a:pt x="388495" y="884282"/>
                </a:cubicBezTo>
                <a:cubicBezTo>
                  <a:pt x="382298" y="882216"/>
                  <a:pt x="376100" y="884282"/>
                  <a:pt x="371969" y="880151"/>
                </a:cubicBezTo>
                <a:cubicBezTo>
                  <a:pt x="369903" y="880151"/>
                  <a:pt x="367837" y="876019"/>
                  <a:pt x="363706" y="878085"/>
                </a:cubicBezTo>
                <a:cubicBezTo>
                  <a:pt x="359574" y="876019"/>
                  <a:pt x="351311" y="882216"/>
                  <a:pt x="353377" y="873953"/>
                </a:cubicBezTo>
                <a:cubicBezTo>
                  <a:pt x="355701" y="871629"/>
                  <a:pt x="360639" y="869305"/>
                  <a:pt x="365619" y="868820"/>
                </a:cubicBezTo>
                <a:close/>
                <a:moveTo>
                  <a:pt x="443065" y="860926"/>
                </a:moveTo>
                <a:cubicBezTo>
                  <a:pt x="443841" y="860412"/>
                  <a:pt x="444876" y="860412"/>
                  <a:pt x="445911" y="861441"/>
                </a:cubicBezTo>
                <a:cubicBezTo>
                  <a:pt x="450051" y="863499"/>
                  <a:pt x="450051" y="863499"/>
                  <a:pt x="450051" y="863499"/>
                </a:cubicBezTo>
                <a:cubicBezTo>
                  <a:pt x="452121" y="867616"/>
                  <a:pt x="447981" y="869674"/>
                  <a:pt x="450051" y="871733"/>
                </a:cubicBezTo>
                <a:cubicBezTo>
                  <a:pt x="452121" y="869674"/>
                  <a:pt x="454191" y="869674"/>
                  <a:pt x="456262" y="869674"/>
                </a:cubicBezTo>
                <a:cubicBezTo>
                  <a:pt x="458332" y="869674"/>
                  <a:pt x="462472" y="871733"/>
                  <a:pt x="462472" y="875850"/>
                </a:cubicBezTo>
                <a:cubicBezTo>
                  <a:pt x="462472" y="877908"/>
                  <a:pt x="460402" y="879966"/>
                  <a:pt x="460402" y="882025"/>
                </a:cubicBezTo>
                <a:cubicBezTo>
                  <a:pt x="462472" y="882025"/>
                  <a:pt x="462472" y="882025"/>
                  <a:pt x="462472" y="882025"/>
                </a:cubicBezTo>
                <a:cubicBezTo>
                  <a:pt x="464542" y="882025"/>
                  <a:pt x="462472" y="879966"/>
                  <a:pt x="464542" y="879966"/>
                </a:cubicBezTo>
                <a:cubicBezTo>
                  <a:pt x="464542" y="879966"/>
                  <a:pt x="466612" y="882025"/>
                  <a:pt x="468682" y="882025"/>
                </a:cubicBezTo>
                <a:cubicBezTo>
                  <a:pt x="472822" y="884083"/>
                  <a:pt x="468682" y="888200"/>
                  <a:pt x="470752" y="890258"/>
                </a:cubicBezTo>
                <a:cubicBezTo>
                  <a:pt x="468682" y="890258"/>
                  <a:pt x="466612" y="890258"/>
                  <a:pt x="464542" y="890258"/>
                </a:cubicBezTo>
                <a:cubicBezTo>
                  <a:pt x="460402" y="890258"/>
                  <a:pt x="454191" y="890258"/>
                  <a:pt x="447981" y="890258"/>
                </a:cubicBezTo>
                <a:cubicBezTo>
                  <a:pt x="445911" y="888200"/>
                  <a:pt x="447981" y="884083"/>
                  <a:pt x="445911" y="882025"/>
                </a:cubicBezTo>
                <a:cubicBezTo>
                  <a:pt x="445911" y="877908"/>
                  <a:pt x="441771" y="875850"/>
                  <a:pt x="437631" y="873791"/>
                </a:cubicBezTo>
                <a:cubicBezTo>
                  <a:pt x="437631" y="869674"/>
                  <a:pt x="439701" y="867616"/>
                  <a:pt x="441771" y="863499"/>
                </a:cubicBezTo>
                <a:cubicBezTo>
                  <a:pt x="441771" y="862470"/>
                  <a:pt x="442288" y="861441"/>
                  <a:pt x="443065" y="860926"/>
                </a:cubicBezTo>
                <a:close/>
                <a:moveTo>
                  <a:pt x="372933" y="854195"/>
                </a:moveTo>
                <a:cubicBezTo>
                  <a:pt x="375008" y="853676"/>
                  <a:pt x="377083" y="854195"/>
                  <a:pt x="378120" y="857307"/>
                </a:cubicBezTo>
                <a:cubicBezTo>
                  <a:pt x="380195" y="859382"/>
                  <a:pt x="380195" y="861457"/>
                  <a:pt x="378120" y="863532"/>
                </a:cubicBezTo>
                <a:cubicBezTo>
                  <a:pt x="373970" y="867682"/>
                  <a:pt x="367745" y="865607"/>
                  <a:pt x="363595" y="865607"/>
                </a:cubicBezTo>
                <a:cubicBezTo>
                  <a:pt x="363595" y="863532"/>
                  <a:pt x="365670" y="861457"/>
                  <a:pt x="367745" y="857307"/>
                </a:cubicBezTo>
                <a:cubicBezTo>
                  <a:pt x="368783" y="856270"/>
                  <a:pt x="370858" y="854714"/>
                  <a:pt x="372933" y="854195"/>
                </a:cubicBezTo>
                <a:close/>
                <a:moveTo>
                  <a:pt x="304101" y="854167"/>
                </a:moveTo>
                <a:cubicBezTo>
                  <a:pt x="306159" y="853914"/>
                  <a:pt x="308218" y="854421"/>
                  <a:pt x="310276" y="855435"/>
                </a:cubicBezTo>
                <a:cubicBezTo>
                  <a:pt x="312335" y="857464"/>
                  <a:pt x="312335" y="857464"/>
                  <a:pt x="312335" y="859493"/>
                </a:cubicBezTo>
                <a:cubicBezTo>
                  <a:pt x="316451" y="855435"/>
                  <a:pt x="318510" y="855435"/>
                  <a:pt x="322627" y="857464"/>
                </a:cubicBezTo>
                <a:cubicBezTo>
                  <a:pt x="326743" y="857464"/>
                  <a:pt x="328802" y="859493"/>
                  <a:pt x="330860" y="863551"/>
                </a:cubicBezTo>
                <a:cubicBezTo>
                  <a:pt x="330860" y="865580"/>
                  <a:pt x="337035" y="869637"/>
                  <a:pt x="330860" y="871666"/>
                </a:cubicBezTo>
                <a:cubicBezTo>
                  <a:pt x="326743" y="869637"/>
                  <a:pt x="324685" y="867609"/>
                  <a:pt x="320568" y="865580"/>
                </a:cubicBezTo>
                <a:cubicBezTo>
                  <a:pt x="318510" y="863551"/>
                  <a:pt x="316451" y="861522"/>
                  <a:pt x="312335" y="861522"/>
                </a:cubicBezTo>
                <a:cubicBezTo>
                  <a:pt x="310276" y="863551"/>
                  <a:pt x="308218" y="863551"/>
                  <a:pt x="306159" y="863551"/>
                </a:cubicBezTo>
                <a:cubicBezTo>
                  <a:pt x="304101" y="861522"/>
                  <a:pt x="295868" y="863551"/>
                  <a:pt x="297926" y="857464"/>
                </a:cubicBezTo>
                <a:cubicBezTo>
                  <a:pt x="299984" y="855435"/>
                  <a:pt x="302043" y="854421"/>
                  <a:pt x="304101" y="854167"/>
                </a:cubicBezTo>
                <a:close/>
                <a:moveTo>
                  <a:pt x="441781" y="853406"/>
                </a:moveTo>
                <a:cubicBezTo>
                  <a:pt x="441781" y="855398"/>
                  <a:pt x="443939" y="855398"/>
                  <a:pt x="443939" y="857390"/>
                </a:cubicBezTo>
                <a:cubicBezTo>
                  <a:pt x="443939" y="859382"/>
                  <a:pt x="443939" y="859382"/>
                  <a:pt x="441781" y="861374"/>
                </a:cubicBezTo>
                <a:cubicBezTo>
                  <a:pt x="439623" y="861374"/>
                  <a:pt x="441781" y="859382"/>
                  <a:pt x="441781" y="857390"/>
                </a:cubicBezTo>
                <a:cubicBezTo>
                  <a:pt x="441781" y="857390"/>
                  <a:pt x="439623" y="855398"/>
                  <a:pt x="441781" y="853406"/>
                </a:cubicBezTo>
                <a:close/>
                <a:moveTo>
                  <a:pt x="451621" y="843320"/>
                </a:moveTo>
                <a:lnTo>
                  <a:pt x="451981" y="843372"/>
                </a:lnTo>
                <a:cubicBezTo>
                  <a:pt x="452239" y="844144"/>
                  <a:pt x="452239" y="845173"/>
                  <a:pt x="452239" y="845173"/>
                </a:cubicBezTo>
                <a:close/>
                <a:moveTo>
                  <a:pt x="324585" y="843114"/>
                </a:moveTo>
                <a:cubicBezTo>
                  <a:pt x="326633" y="843114"/>
                  <a:pt x="328680" y="845154"/>
                  <a:pt x="330728" y="847193"/>
                </a:cubicBezTo>
                <a:cubicBezTo>
                  <a:pt x="330728" y="849233"/>
                  <a:pt x="330728" y="853312"/>
                  <a:pt x="330728" y="857390"/>
                </a:cubicBezTo>
                <a:cubicBezTo>
                  <a:pt x="326633" y="857390"/>
                  <a:pt x="324585" y="853312"/>
                  <a:pt x="320491" y="853312"/>
                </a:cubicBezTo>
                <a:cubicBezTo>
                  <a:pt x="318443" y="853312"/>
                  <a:pt x="320491" y="849233"/>
                  <a:pt x="320491" y="847193"/>
                </a:cubicBezTo>
                <a:cubicBezTo>
                  <a:pt x="320491" y="845154"/>
                  <a:pt x="322538" y="843114"/>
                  <a:pt x="324585" y="843114"/>
                </a:cubicBezTo>
                <a:close/>
                <a:moveTo>
                  <a:pt x="374871" y="842849"/>
                </a:moveTo>
                <a:cubicBezTo>
                  <a:pt x="377450" y="842334"/>
                  <a:pt x="380029" y="842849"/>
                  <a:pt x="382092" y="844907"/>
                </a:cubicBezTo>
                <a:cubicBezTo>
                  <a:pt x="384155" y="844907"/>
                  <a:pt x="388282" y="842849"/>
                  <a:pt x="390345" y="844907"/>
                </a:cubicBezTo>
                <a:cubicBezTo>
                  <a:pt x="392408" y="844907"/>
                  <a:pt x="394471" y="846966"/>
                  <a:pt x="394471" y="849024"/>
                </a:cubicBezTo>
                <a:cubicBezTo>
                  <a:pt x="394471" y="851082"/>
                  <a:pt x="394471" y="853141"/>
                  <a:pt x="392408" y="855199"/>
                </a:cubicBezTo>
                <a:cubicBezTo>
                  <a:pt x="392408" y="857258"/>
                  <a:pt x="386219" y="857258"/>
                  <a:pt x="388282" y="859316"/>
                </a:cubicBezTo>
                <a:cubicBezTo>
                  <a:pt x="390345" y="861374"/>
                  <a:pt x="390345" y="863433"/>
                  <a:pt x="390345" y="863433"/>
                </a:cubicBezTo>
                <a:cubicBezTo>
                  <a:pt x="388282" y="869608"/>
                  <a:pt x="384155" y="869608"/>
                  <a:pt x="377966" y="871666"/>
                </a:cubicBezTo>
                <a:cubicBezTo>
                  <a:pt x="377966" y="869608"/>
                  <a:pt x="375903" y="869608"/>
                  <a:pt x="375903" y="867550"/>
                </a:cubicBezTo>
                <a:cubicBezTo>
                  <a:pt x="375903" y="865491"/>
                  <a:pt x="380029" y="865491"/>
                  <a:pt x="382092" y="863433"/>
                </a:cubicBezTo>
                <a:cubicBezTo>
                  <a:pt x="382092" y="859316"/>
                  <a:pt x="382092" y="857258"/>
                  <a:pt x="380029" y="855199"/>
                </a:cubicBezTo>
                <a:cubicBezTo>
                  <a:pt x="377966" y="851082"/>
                  <a:pt x="371776" y="851082"/>
                  <a:pt x="369713" y="853141"/>
                </a:cubicBezTo>
                <a:cubicBezTo>
                  <a:pt x="367650" y="853141"/>
                  <a:pt x="367650" y="855199"/>
                  <a:pt x="365587" y="855199"/>
                </a:cubicBezTo>
                <a:cubicBezTo>
                  <a:pt x="365587" y="851082"/>
                  <a:pt x="367650" y="849024"/>
                  <a:pt x="367650" y="846966"/>
                </a:cubicBezTo>
                <a:cubicBezTo>
                  <a:pt x="369713" y="844907"/>
                  <a:pt x="372292" y="843364"/>
                  <a:pt x="374871" y="842849"/>
                </a:cubicBezTo>
                <a:close/>
                <a:moveTo>
                  <a:pt x="414287" y="835842"/>
                </a:moveTo>
                <a:cubicBezTo>
                  <a:pt x="417614" y="835328"/>
                  <a:pt x="421197" y="835842"/>
                  <a:pt x="425291" y="836870"/>
                </a:cubicBezTo>
                <a:cubicBezTo>
                  <a:pt x="429386" y="840982"/>
                  <a:pt x="429386" y="840982"/>
                  <a:pt x="429386" y="840982"/>
                </a:cubicBezTo>
                <a:cubicBezTo>
                  <a:pt x="433481" y="845094"/>
                  <a:pt x="437575" y="849205"/>
                  <a:pt x="437575" y="855373"/>
                </a:cubicBezTo>
                <a:cubicBezTo>
                  <a:pt x="439623" y="861541"/>
                  <a:pt x="437575" y="869764"/>
                  <a:pt x="433481" y="873876"/>
                </a:cubicBezTo>
                <a:cubicBezTo>
                  <a:pt x="429386" y="880043"/>
                  <a:pt x="423244" y="880043"/>
                  <a:pt x="417102" y="884155"/>
                </a:cubicBezTo>
                <a:cubicBezTo>
                  <a:pt x="408913" y="886211"/>
                  <a:pt x="400724" y="888266"/>
                  <a:pt x="392534" y="884155"/>
                </a:cubicBezTo>
                <a:cubicBezTo>
                  <a:pt x="390487" y="882099"/>
                  <a:pt x="392534" y="882099"/>
                  <a:pt x="394582" y="882099"/>
                </a:cubicBezTo>
                <a:cubicBezTo>
                  <a:pt x="406865" y="884155"/>
                  <a:pt x="417102" y="880043"/>
                  <a:pt x="425291" y="873876"/>
                </a:cubicBezTo>
                <a:cubicBezTo>
                  <a:pt x="427339" y="867708"/>
                  <a:pt x="431433" y="863596"/>
                  <a:pt x="431433" y="857429"/>
                </a:cubicBezTo>
                <a:cubicBezTo>
                  <a:pt x="429386" y="853317"/>
                  <a:pt x="427339" y="849205"/>
                  <a:pt x="423244" y="845094"/>
                </a:cubicBezTo>
                <a:cubicBezTo>
                  <a:pt x="421197" y="845094"/>
                  <a:pt x="419149" y="843038"/>
                  <a:pt x="417102" y="845094"/>
                </a:cubicBezTo>
                <a:cubicBezTo>
                  <a:pt x="417102" y="847150"/>
                  <a:pt x="421197" y="849205"/>
                  <a:pt x="421197" y="851261"/>
                </a:cubicBezTo>
                <a:cubicBezTo>
                  <a:pt x="421197" y="855373"/>
                  <a:pt x="417102" y="855373"/>
                  <a:pt x="417102" y="857429"/>
                </a:cubicBezTo>
                <a:cubicBezTo>
                  <a:pt x="415055" y="859485"/>
                  <a:pt x="413007" y="859485"/>
                  <a:pt x="410960" y="857429"/>
                </a:cubicBezTo>
                <a:cubicBezTo>
                  <a:pt x="406865" y="857429"/>
                  <a:pt x="408913" y="853317"/>
                  <a:pt x="406865" y="851261"/>
                </a:cubicBezTo>
                <a:cubicBezTo>
                  <a:pt x="404818" y="851261"/>
                  <a:pt x="402771" y="849205"/>
                  <a:pt x="402771" y="847150"/>
                </a:cubicBezTo>
                <a:cubicBezTo>
                  <a:pt x="400724" y="845094"/>
                  <a:pt x="402771" y="840982"/>
                  <a:pt x="404818" y="840982"/>
                </a:cubicBezTo>
                <a:cubicBezTo>
                  <a:pt x="407889" y="837898"/>
                  <a:pt x="410960" y="836356"/>
                  <a:pt x="414287" y="835842"/>
                </a:cubicBezTo>
                <a:close/>
                <a:moveTo>
                  <a:pt x="351245" y="831270"/>
                </a:moveTo>
                <a:cubicBezTo>
                  <a:pt x="354332" y="831013"/>
                  <a:pt x="357420" y="831528"/>
                  <a:pt x="359478" y="832557"/>
                </a:cubicBezTo>
                <a:cubicBezTo>
                  <a:pt x="361537" y="836674"/>
                  <a:pt x="363595" y="838732"/>
                  <a:pt x="361537" y="842849"/>
                </a:cubicBezTo>
                <a:cubicBezTo>
                  <a:pt x="361537" y="844907"/>
                  <a:pt x="357420" y="844907"/>
                  <a:pt x="359478" y="846966"/>
                </a:cubicBezTo>
                <a:cubicBezTo>
                  <a:pt x="361537" y="849024"/>
                  <a:pt x="363595" y="853141"/>
                  <a:pt x="363595" y="855199"/>
                </a:cubicBezTo>
                <a:cubicBezTo>
                  <a:pt x="363595" y="863433"/>
                  <a:pt x="357420" y="867550"/>
                  <a:pt x="351245" y="871666"/>
                </a:cubicBezTo>
                <a:cubicBezTo>
                  <a:pt x="349186" y="871666"/>
                  <a:pt x="349186" y="867550"/>
                  <a:pt x="347128" y="867550"/>
                </a:cubicBezTo>
                <a:cubicBezTo>
                  <a:pt x="345070" y="865491"/>
                  <a:pt x="338894" y="865491"/>
                  <a:pt x="336836" y="867550"/>
                </a:cubicBezTo>
                <a:cubicBezTo>
                  <a:pt x="332719" y="863433"/>
                  <a:pt x="332719" y="857257"/>
                  <a:pt x="332719" y="853141"/>
                </a:cubicBezTo>
                <a:cubicBezTo>
                  <a:pt x="332719" y="846966"/>
                  <a:pt x="332719" y="846966"/>
                  <a:pt x="332719" y="846966"/>
                </a:cubicBezTo>
                <a:cubicBezTo>
                  <a:pt x="334778" y="844907"/>
                  <a:pt x="336836" y="842849"/>
                  <a:pt x="340953" y="842849"/>
                </a:cubicBezTo>
                <a:cubicBezTo>
                  <a:pt x="343011" y="840790"/>
                  <a:pt x="340953" y="836674"/>
                  <a:pt x="343011" y="834615"/>
                </a:cubicBezTo>
                <a:cubicBezTo>
                  <a:pt x="345070" y="832557"/>
                  <a:pt x="348157" y="831528"/>
                  <a:pt x="351245" y="831270"/>
                </a:cubicBezTo>
                <a:close/>
                <a:moveTo>
                  <a:pt x="258794" y="828507"/>
                </a:moveTo>
                <a:cubicBezTo>
                  <a:pt x="260860" y="828507"/>
                  <a:pt x="260860" y="828507"/>
                  <a:pt x="262926" y="830593"/>
                </a:cubicBezTo>
                <a:cubicBezTo>
                  <a:pt x="262926" y="832680"/>
                  <a:pt x="264992" y="834767"/>
                  <a:pt x="260860" y="834767"/>
                </a:cubicBezTo>
                <a:cubicBezTo>
                  <a:pt x="256729" y="832680"/>
                  <a:pt x="252597" y="843114"/>
                  <a:pt x="248466" y="836854"/>
                </a:cubicBezTo>
                <a:cubicBezTo>
                  <a:pt x="246400" y="836854"/>
                  <a:pt x="246400" y="834767"/>
                  <a:pt x="246400" y="832680"/>
                </a:cubicBezTo>
                <a:cubicBezTo>
                  <a:pt x="250531" y="830593"/>
                  <a:pt x="252597" y="828507"/>
                  <a:pt x="258794" y="828507"/>
                </a:cubicBezTo>
                <a:close/>
                <a:moveTo>
                  <a:pt x="511733" y="824523"/>
                </a:moveTo>
                <a:cubicBezTo>
                  <a:pt x="515850" y="824523"/>
                  <a:pt x="515850" y="828590"/>
                  <a:pt x="517908" y="830623"/>
                </a:cubicBezTo>
                <a:cubicBezTo>
                  <a:pt x="522025" y="836724"/>
                  <a:pt x="530258" y="836724"/>
                  <a:pt x="538492" y="836724"/>
                </a:cubicBezTo>
                <a:lnTo>
                  <a:pt x="519966" y="836724"/>
                </a:lnTo>
                <a:cubicBezTo>
                  <a:pt x="515850" y="834690"/>
                  <a:pt x="511733" y="830623"/>
                  <a:pt x="511733" y="826556"/>
                </a:cubicBezTo>
                <a:cubicBezTo>
                  <a:pt x="509674" y="824523"/>
                  <a:pt x="511733" y="824523"/>
                  <a:pt x="511733" y="824523"/>
                </a:cubicBezTo>
                <a:close/>
                <a:moveTo>
                  <a:pt x="314393" y="824523"/>
                </a:moveTo>
                <a:cubicBezTo>
                  <a:pt x="316451" y="824523"/>
                  <a:pt x="318510" y="824523"/>
                  <a:pt x="320568" y="826581"/>
                </a:cubicBezTo>
                <a:cubicBezTo>
                  <a:pt x="322627" y="828639"/>
                  <a:pt x="320568" y="830698"/>
                  <a:pt x="322627" y="832756"/>
                </a:cubicBezTo>
                <a:cubicBezTo>
                  <a:pt x="326743" y="830698"/>
                  <a:pt x="328802" y="830698"/>
                  <a:pt x="332919" y="832756"/>
                </a:cubicBezTo>
                <a:cubicBezTo>
                  <a:pt x="334977" y="834814"/>
                  <a:pt x="337035" y="836873"/>
                  <a:pt x="334977" y="840990"/>
                </a:cubicBezTo>
                <a:cubicBezTo>
                  <a:pt x="334977" y="840990"/>
                  <a:pt x="334977" y="843048"/>
                  <a:pt x="332919" y="845106"/>
                </a:cubicBezTo>
                <a:cubicBezTo>
                  <a:pt x="332919" y="845106"/>
                  <a:pt x="332919" y="843048"/>
                  <a:pt x="330860" y="843048"/>
                </a:cubicBezTo>
                <a:cubicBezTo>
                  <a:pt x="328802" y="840990"/>
                  <a:pt x="324685" y="840990"/>
                  <a:pt x="322627" y="840990"/>
                </a:cubicBezTo>
                <a:cubicBezTo>
                  <a:pt x="318510" y="843048"/>
                  <a:pt x="318510" y="845106"/>
                  <a:pt x="316451" y="849223"/>
                </a:cubicBezTo>
                <a:cubicBezTo>
                  <a:pt x="316451" y="853340"/>
                  <a:pt x="316451" y="853340"/>
                  <a:pt x="316451" y="853340"/>
                </a:cubicBezTo>
                <a:cubicBezTo>
                  <a:pt x="316451" y="853340"/>
                  <a:pt x="314393" y="855398"/>
                  <a:pt x="314393" y="855398"/>
                </a:cubicBezTo>
                <a:cubicBezTo>
                  <a:pt x="312335" y="851282"/>
                  <a:pt x="306159" y="849223"/>
                  <a:pt x="308218" y="845106"/>
                </a:cubicBezTo>
                <a:cubicBezTo>
                  <a:pt x="306159" y="843048"/>
                  <a:pt x="308218" y="840990"/>
                  <a:pt x="310276" y="838931"/>
                </a:cubicBezTo>
                <a:cubicBezTo>
                  <a:pt x="308218" y="834814"/>
                  <a:pt x="306159" y="832756"/>
                  <a:pt x="308218" y="828639"/>
                </a:cubicBezTo>
                <a:cubicBezTo>
                  <a:pt x="308218" y="826581"/>
                  <a:pt x="312335" y="824523"/>
                  <a:pt x="314393" y="824523"/>
                </a:cubicBezTo>
                <a:close/>
                <a:moveTo>
                  <a:pt x="506728" y="822104"/>
                </a:moveTo>
                <a:cubicBezTo>
                  <a:pt x="508857" y="823165"/>
                  <a:pt x="508083" y="827411"/>
                  <a:pt x="509631" y="830499"/>
                </a:cubicBezTo>
                <a:cubicBezTo>
                  <a:pt x="511695" y="834615"/>
                  <a:pt x="515823" y="838732"/>
                  <a:pt x="519952" y="840791"/>
                </a:cubicBezTo>
                <a:cubicBezTo>
                  <a:pt x="528208" y="842849"/>
                  <a:pt x="536465" y="842849"/>
                  <a:pt x="542658" y="838732"/>
                </a:cubicBezTo>
                <a:cubicBezTo>
                  <a:pt x="544722" y="840791"/>
                  <a:pt x="546786" y="840791"/>
                  <a:pt x="548850" y="842849"/>
                </a:cubicBezTo>
                <a:cubicBezTo>
                  <a:pt x="548850" y="842849"/>
                  <a:pt x="546786" y="844907"/>
                  <a:pt x="544722" y="844907"/>
                </a:cubicBezTo>
                <a:cubicBezTo>
                  <a:pt x="538529" y="842849"/>
                  <a:pt x="538529" y="842849"/>
                  <a:pt x="538529" y="842849"/>
                </a:cubicBezTo>
                <a:cubicBezTo>
                  <a:pt x="538529" y="846966"/>
                  <a:pt x="536465" y="849024"/>
                  <a:pt x="534401" y="849024"/>
                </a:cubicBezTo>
                <a:cubicBezTo>
                  <a:pt x="530273" y="849024"/>
                  <a:pt x="528208" y="849024"/>
                  <a:pt x="526144" y="846966"/>
                </a:cubicBezTo>
                <a:cubicBezTo>
                  <a:pt x="524080" y="849024"/>
                  <a:pt x="522016" y="851083"/>
                  <a:pt x="517888" y="849024"/>
                </a:cubicBezTo>
                <a:cubicBezTo>
                  <a:pt x="515823" y="849024"/>
                  <a:pt x="515823" y="846966"/>
                  <a:pt x="515823" y="844907"/>
                </a:cubicBezTo>
                <a:cubicBezTo>
                  <a:pt x="513759" y="844907"/>
                  <a:pt x="515823" y="842849"/>
                  <a:pt x="513759" y="840791"/>
                </a:cubicBezTo>
                <a:cubicBezTo>
                  <a:pt x="511695" y="842849"/>
                  <a:pt x="509631" y="842849"/>
                  <a:pt x="507567" y="840791"/>
                </a:cubicBezTo>
                <a:cubicBezTo>
                  <a:pt x="505503" y="840791"/>
                  <a:pt x="505503" y="838732"/>
                  <a:pt x="505503" y="836674"/>
                </a:cubicBezTo>
                <a:cubicBezTo>
                  <a:pt x="505503" y="834615"/>
                  <a:pt x="505503" y="832557"/>
                  <a:pt x="505503" y="832557"/>
                </a:cubicBezTo>
                <a:cubicBezTo>
                  <a:pt x="501374" y="832557"/>
                  <a:pt x="501374" y="828440"/>
                  <a:pt x="501374" y="826382"/>
                </a:cubicBezTo>
                <a:cubicBezTo>
                  <a:pt x="501374" y="824323"/>
                  <a:pt x="501374" y="822265"/>
                  <a:pt x="503438" y="822265"/>
                </a:cubicBezTo>
                <a:cubicBezTo>
                  <a:pt x="504987" y="821751"/>
                  <a:pt x="506019" y="821751"/>
                  <a:pt x="506728" y="822104"/>
                </a:cubicBezTo>
                <a:close/>
                <a:moveTo>
                  <a:pt x="499569" y="818215"/>
                </a:moveTo>
                <a:cubicBezTo>
                  <a:pt x="501623" y="820273"/>
                  <a:pt x="499569" y="822331"/>
                  <a:pt x="499569" y="826448"/>
                </a:cubicBezTo>
                <a:cubicBezTo>
                  <a:pt x="497515" y="828507"/>
                  <a:pt x="501623" y="832623"/>
                  <a:pt x="503678" y="834682"/>
                </a:cubicBezTo>
                <a:cubicBezTo>
                  <a:pt x="503678" y="838799"/>
                  <a:pt x="505732" y="842915"/>
                  <a:pt x="507786" y="844974"/>
                </a:cubicBezTo>
                <a:cubicBezTo>
                  <a:pt x="513949" y="842915"/>
                  <a:pt x="511894" y="853207"/>
                  <a:pt x="518057" y="853207"/>
                </a:cubicBezTo>
                <a:cubicBezTo>
                  <a:pt x="522166" y="853207"/>
                  <a:pt x="524220" y="851149"/>
                  <a:pt x="526274" y="851149"/>
                </a:cubicBezTo>
                <a:cubicBezTo>
                  <a:pt x="530383" y="851149"/>
                  <a:pt x="532437" y="853207"/>
                  <a:pt x="536545" y="851149"/>
                </a:cubicBezTo>
                <a:cubicBezTo>
                  <a:pt x="538600" y="851149"/>
                  <a:pt x="538600" y="849090"/>
                  <a:pt x="540654" y="847032"/>
                </a:cubicBezTo>
                <a:cubicBezTo>
                  <a:pt x="544762" y="849090"/>
                  <a:pt x="546816" y="847032"/>
                  <a:pt x="548871" y="844974"/>
                </a:cubicBezTo>
                <a:cubicBezTo>
                  <a:pt x="550925" y="842915"/>
                  <a:pt x="555033" y="842915"/>
                  <a:pt x="557088" y="842915"/>
                </a:cubicBezTo>
                <a:cubicBezTo>
                  <a:pt x="559142" y="844974"/>
                  <a:pt x="555033" y="847032"/>
                  <a:pt x="555033" y="849090"/>
                </a:cubicBezTo>
                <a:cubicBezTo>
                  <a:pt x="552979" y="851149"/>
                  <a:pt x="548871" y="849090"/>
                  <a:pt x="544762" y="849090"/>
                </a:cubicBezTo>
                <a:cubicBezTo>
                  <a:pt x="542708" y="851149"/>
                  <a:pt x="546816" y="853207"/>
                  <a:pt x="544762" y="855266"/>
                </a:cubicBezTo>
                <a:cubicBezTo>
                  <a:pt x="542708" y="853207"/>
                  <a:pt x="540654" y="857324"/>
                  <a:pt x="540654" y="857324"/>
                </a:cubicBezTo>
                <a:cubicBezTo>
                  <a:pt x="536545" y="857324"/>
                  <a:pt x="532437" y="857324"/>
                  <a:pt x="530383" y="855266"/>
                </a:cubicBezTo>
                <a:cubicBezTo>
                  <a:pt x="528328" y="855266"/>
                  <a:pt x="528328" y="857324"/>
                  <a:pt x="528328" y="857324"/>
                </a:cubicBezTo>
                <a:cubicBezTo>
                  <a:pt x="526274" y="859382"/>
                  <a:pt x="524220" y="859382"/>
                  <a:pt x="520111" y="859382"/>
                </a:cubicBezTo>
                <a:cubicBezTo>
                  <a:pt x="516003" y="859382"/>
                  <a:pt x="511894" y="857324"/>
                  <a:pt x="509840" y="853207"/>
                </a:cubicBezTo>
                <a:cubicBezTo>
                  <a:pt x="511894" y="851149"/>
                  <a:pt x="511894" y="849090"/>
                  <a:pt x="509840" y="847032"/>
                </a:cubicBezTo>
                <a:cubicBezTo>
                  <a:pt x="505732" y="847032"/>
                  <a:pt x="501623" y="844974"/>
                  <a:pt x="499569" y="840857"/>
                </a:cubicBezTo>
                <a:cubicBezTo>
                  <a:pt x="497515" y="838799"/>
                  <a:pt x="499569" y="836740"/>
                  <a:pt x="499569" y="834682"/>
                </a:cubicBezTo>
                <a:cubicBezTo>
                  <a:pt x="495461" y="832623"/>
                  <a:pt x="493406" y="828507"/>
                  <a:pt x="495461" y="824390"/>
                </a:cubicBezTo>
                <a:cubicBezTo>
                  <a:pt x="495461" y="822331"/>
                  <a:pt x="497515" y="818215"/>
                  <a:pt x="499569" y="818215"/>
                </a:cubicBezTo>
                <a:close/>
                <a:moveTo>
                  <a:pt x="417142" y="818215"/>
                </a:moveTo>
                <a:cubicBezTo>
                  <a:pt x="419228" y="818215"/>
                  <a:pt x="421315" y="818215"/>
                  <a:pt x="423402" y="820290"/>
                </a:cubicBezTo>
                <a:cubicBezTo>
                  <a:pt x="427576" y="824440"/>
                  <a:pt x="427576" y="824440"/>
                  <a:pt x="427576" y="824440"/>
                </a:cubicBezTo>
                <a:cubicBezTo>
                  <a:pt x="429663" y="828590"/>
                  <a:pt x="429663" y="832740"/>
                  <a:pt x="427576" y="834815"/>
                </a:cubicBezTo>
                <a:cubicBezTo>
                  <a:pt x="427576" y="834815"/>
                  <a:pt x="425489" y="834815"/>
                  <a:pt x="425489" y="834815"/>
                </a:cubicBezTo>
                <a:cubicBezTo>
                  <a:pt x="425489" y="830665"/>
                  <a:pt x="427576" y="826515"/>
                  <a:pt x="425489" y="824440"/>
                </a:cubicBezTo>
                <a:cubicBezTo>
                  <a:pt x="421315" y="822365"/>
                  <a:pt x="419228" y="820290"/>
                  <a:pt x="417142" y="820290"/>
                </a:cubicBezTo>
                <a:cubicBezTo>
                  <a:pt x="417142" y="820290"/>
                  <a:pt x="415055" y="818215"/>
                  <a:pt x="417142" y="818215"/>
                </a:cubicBezTo>
                <a:close/>
                <a:moveTo>
                  <a:pt x="623237" y="818075"/>
                </a:moveTo>
                <a:cubicBezTo>
                  <a:pt x="625283" y="817819"/>
                  <a:pt x="626816" y="818332"/>
                  <a:pt x="626816" y="822433"/>
                </a:cubicBezTo>
                <a:cubicBezTo>
                  <a:pt x="628861" y="824484"/>
                  <a:pt x="626816" y="826534"/>
                  <a:pt x="624771" y="828585"/>
                </a:cubicBezTo>
                <a:cubicBezTo>
                  <a:pt x="622726" y="830635"/>
                  <a:pt x="620681" y="832686"/>
                  <a:pt x="618636" y="830635"/>
                </a:cubicBezTo>
                <a:cubicBezTo>
                  <a:pt x="616591" y="832686"/>
                  <a:pt x="616591" y="830635"/>
                  <a:pt x="616591" y="832686"/>
                </a:cubicBezTo>
                <a:cubicBezTo>
                  <a:pt x="614546" y="834737"/>
                  <a:pt x="616591" y="834737"/>
                  <a:pt x="616591" y="836787"/>
                </a:cubicBezTo>
                <a:cubicBezTo>
                  <a:pt x="614546" y="838838"/>
                  <a:pt x="616591" y="842939"/>
                  <a:pt x="612501" y="844989"/>
                </a:cubicBezTo>
                <a:cubicBezTo>
                  <a:pt x="608410" y="847040"/>
                  <a:pt x="604320" y="849091"/>
                  <a:pt x="600230" y="847040"/>
                </a:cubicBezTo>
                <a:cubicBezTo>
                  <a:pt x="598185" y="847040"/>
                  <a:pt x="594095" y="844989"/>
                  <a:pt x="594095" y="840888"/>
                </a:cubicBezTo>
                <a:cubicBezTo>
                  <a:pt x="592050" y="840888"/>
                  <a:pt x="590004" y="842939"/>
                  <a:pt x="590004" y="842939"/>
                </a:cubicBezTo>
                <a:cubicBezTo>
                  <a:pt x="585914" y="844989"/>
                  <a:pt x="581824" y="842939"/>
                  <a:pt x="579779" y="842939"/>
                </a:cubicBezTo>
                <a:cubicBezTo>
                  <a:pt x="579779" y="840888"/>
                  <a:pt x="577734" y="838838"/>
                  <a:pt x="577734" y="836787"/>
                </a:cubicBezTo>
                <a:cubicBezTo>
                  <a:pt x="579779" y="834737"/>
                  <a:pt x="581824" y="830635"/>
                  <a:pt x="585914" y="832686"/>
                </a:cubicBezTo>
                <a:lnTo>
                  <a:pt x="591728" y="834629"/>
                </a:lnTo>
                <a:lnTo>
                  <a:pt x="591908" y="834748"/>
                </a:lnTo>
                <a:lnTo>
                  <a:pt x="592056" y="834739"/>
                </a:lnTo>
                <a:lnTo>
                  <a:pt x="598185" y="836787"/>
                </a:lnTo>
                <a:cubicBezTo>
                  <a:pt x="604320" y="836787"/>
                  <a:pt x="610455" y="830635"/>
                  <a:pt x="614546" y="824484"/>
                </a:cubicBezTo>
                <a:cubicBezTo>
                  <a:pt x="616591" y="822433"/>
                  <a:pt x="614546" y="818332"/>
                  <a:pt x="616591" y="818332"/>
                </a:cubicBezTo>
                <a:cubicBezTo>
                  <a:pt x="618636" y="819357"/>
                  <a:pt x="621192" y="818332"/>
                  <a:pt x="623237" y="818075"/>
                </a:cubicBezTo>
                <a:close/>
                <a:moveTo>
                  <a:pt x="610525" y="816737"/>
                </a:moveTo>
                <a:cubicBezTo>
                  <a:pt x="611559" y="816737"/>
                  <a:pt x="612594" y="817252"/>
                  <a:pt x="612594" y="818281"/>
                </a:cubicBezTo>
                <a:cubicBezTo>
                  <a:pt x="612594" y="824456"/>
                  <a:pt x="608456" y="826515"/>
                  <a:pt x="606388" y="830631"/>
                </a:cubicBezTo>
                <a:cubicBezTo>
                  <a:pt x="604319" y="831661"/>
                  <a:pt x="602251" y="833204"/>
                  <a:pt x="599924" y="834234"/>
                </a:cubicBezTo>
                <a:lnTo>
                  <a:pt x="592056" y="834739"/>
                </a:lnTo>
                <a:lnTo>
                  <a:pt x="591728" y="834629"/>
                </a:lnTo>
                <a:lnTo>
                  <a:pt x="585702" y="830631"/>
                </a:lnTo>
                <a:cubicBezTo>
                  <a:pt x="585702" y="828573"/>
                  <a:pt x="585702" y="826515"/>
                  <a:pt x="587770" y="826515"/>
                </a:cubicBezTo>
                <a:cubicBezTo>
                  <a:pt x="589839" y="828573"/>
                  <a:pt x="596045" y="828573"/>
                  <a:pt x="600182" y="828573"/>
                </a:cubicBezTo>
                <a:cubicBezTo>
                  <a:pt x="602251" y="824456"/>
                  <a:pt x="608456" y="822398"/>
                  <a:pt x="608456" y="818281"/>
                </a:cubicBezTo>
                <a:cubicBezTo>
                  <a:pt x="608456" y="817252"/>
                  <a:pt x="609491" y="816737"/>
                  <a:pt x="610525" y="816737"/>
                </a:cubicBezTo>
                <a:close/>
                <a:moveTo>
                  <a:pt x="453455" y="815608"/>
                </a:moveTo>
                <a:lnTo>
                  <a:pt x="452877" y="817920"/>
                </a:lnTo>
                <a:lnTo>
                  <a:pt x="452866" y="816524"/>
                </a:lnTo>
                <a:close/>
                <a:moveTo>
                  <a:pt x="256789" y="812239"/>
                </a:moveTo>
                <a:cubicBezTo>
                  <a:pt x="258860" y="812239"/>
                  <a:pt x="263000" y="812239"/>
                  <a:pt x="263000" y="814291"/>
                </a:cubicBezTo>
                <a:cubicBezTo>
                  <a:pt x="263000" y="818396"/>
                  <a:pt x="263000" y="822500"/>
                  <a:pt x="260930" y="826605"/>
                </a:cubicBezTo>
                <a:cubicBezTo>
                  <a:pt x="254719" y="826605"/>
                  <a:pt x="248509" y="826605"/>
                  <a:pt x="244369" y="832762"/>
                </a:cubicBezTo>
                <a:cubicBezTo>
                  <a:pt x="244369" y="832762"/>
                  <a:pt x="244369" y="834815"/>
                  <a:pt x="242299" y="834815"/>
                </a:cubicBezTo>
                <a:cubicBezTo>
                  <a:pt x="240229" y="832762"/>
                  <a:pt x="238158" y="832762"/>
                  <a:pt x="236088" y="830710"/>
                </a:cubicBezTo>
                <a:cubicBezTo>
                  <a:pt x="234018" y="828658"/>
                  <a:pt x="229878" y="828658"/>
                  <a:pt x="227808" y="824553"/>
                </a:cubicBezTo>
                <a:cubicBezTo>
                  <a:pt x="227808" y="822500"/>
                  <a:pt x="227808" y="820448"/>
                  <a:pt x="229878" y="820448"/>
                </a:cubicBezTo>
                <a:cubicBezTo>
                  <a:pt x="231948" y="820448"/>
                  <a:pt x="231948" y="818396"/>
                  <a:pt x="231948" y="818396"/>
                </a:cubicBezTo>
                <a:cubicBezTo>
                  <a:pt x="231948" y="820448"/>
                  <a:pt x="234018" y="820448"/>
                  <a:pt x="234018" y="820448"/>
                </a:cubicBezTo>
                <a:cubicBezTo>
                  <a:pt x="236088" y="820448"/>
                  <a:pt x="236088" y="820448"/>
                  <a:pt x="236088" y="820448"/>
                </a:cubicBezTo>
                <a:cubicBezTo>
                  <a:pt x="238158" y="814291"/>
                  <a:pt x="238158" y="814291"/>
                  <a:pt x="238158" y="814291"/>
                </a:cubicBezTo>
                <a:cubicBezTo>
                  <a:pt x="242299" y="812239"/>
                  <a:pt x="246439" y="812239"/>
                  <a:pt x="248509" y="814291"/>
                </a:cubicBezTo>
                <a:cubicBezTo>
                  <a:pt x="252649" y="818396"/>
                  <a:pt x="254719" y="812239"/>
                  <a:pt x="256789" y="812239"/>
                </a:cubicBezTo>
                <a:close/>
                <a:moveTo>
                  <a:pt x="263311" y="809170"/>
                </a:moveTo>
                <a:cubicBezTo>
                  <a:pt x="263871" y="808867"/>
                  <a:pt x="264992" y="810081"/>
                  <a:pt x="264992" y="810081"/>
                </a:cubicBezTo>
                <a:cubicBezTo>
                  <a:pt x="264992" y="812239"/>
                  <a:pt x="263000" y="810081"/>
                  <a:pt x="263000" y="810081"/>
                </a:cubicBezTo>
                <a:cubicBezTo>
                  <a:pt x="263000" y="809541"/>
                  <a:pt x="263124" y="809271"/>
                  <a:pt x="263311" y="809170"/>
                </a:cubicBezTo>
                <a:close/>
                <a:moveTo>
                  <a:pt x="419047" y="804706"/>
                </a:moveTo>
                <a:cubicBezTo>
                  <a:pt x="420848" y="804962"/>
                  <a:pt x="422392" y="805986"/>
                  <a:pt x="423421" y="808033"/>
                </a:cubicBezTo>
                <a:cubicBezTo>
                  <a:pt x="425479" y="810081"/>
                  <a:pt x="423421" y="810081"/>
                  <a:pt x="425479" y="812128"/>
                </a:cubicBezTo>
                <a:cubicBezTo>
                  <a:pt x="427538" y="810081"/>
                  <a:pt x="431655" y="810081"/>
                  <a:pt x="435771" y="812128"/>
                </a:cubicBezTo>
                <a:lnTo>
                  <a:pt x="438625" y="817804"/>
                </a:lnTo>
                <a:lnTo>
                  <a:pt x="439096" y="821105"/>
                </a:lnTo>
                <a:lnTo>
                  <a:pt x="435771" y="824412"/>
                </a:lnTo>
                <a:cubicBezTo>
                  <a:pt x="435771" y="826459"/>
                  <a:pt x="435771" y="826459"/>
                  <a:pt x="435771" y="826459"/>
                </a:cubicBezTo>
                <a:cubicBezTo>
                  <a:pt x="437830" y="826459"/>
                  <a:pt x="439888" y="830554"/>
                  <a:pt x="439888" y="832601"/>
                </a:cubicBezTo>
                <a:cubicBezTo>
                  <a:pt x="441947" y="834649"/>
                  <a:pt x="439888" y="836696"/>
                  <a:pt x="437830" y="838743"/>
                </a:cubicBezTo>
                <a:cubicBezTo>
                  <a:pt x="435771" y="840791"/>
                  <a:pt x="435771" y="840791"/>
                  <a:pt x="433713" y="840791"/>
                </a:cubicBezTo>
                <a:cubicBezTo>
                  <a:pt x="433713" y="838743"/>
                  <a:pt x="429596" y="838743"/>
                  <a:pt x="429596" y="836696"/>
                </a:cubicBezTo>
                <a:cubicBezTo>
                  <a:pt x="431655" y="832601"/>
                  <a:pt x="431655" y="826459"/>
                  <a:pt x="429596" y="822365"/>
                </a:cubicBezTo>
                <a:cubicBezTo>
                  <a:pt x="425479" y="816222"/>
                  <a:pt x="419304" y="816222"/>
                  <a:pt x="415188" y="814175"/>
                </a:cubicBezTo>
                <a:cubicBezTo>
                  <a:pt x="415188" y="812128"/>
                  <a:pt x="411071" y="810081"/>
                  <a:pt x="413129" y="805986"/>
                </a:cubicBezTo>
                <a:cubicBezTo>
                  <a:pt x="415188" y="804962"/>
                  <a:pt x="417246" y="804450"/>
                  <a:pt x="419047" y="804706"/>
                </a:cubicBezTo>
                <a:close/>
                <a:moveTo>
                  <a:pt x="589437" y="801167"/>
                </a:moveTo>
                <a:cubicBezTo>
                  <a:pt x="590466" y="801167"/>
                  <a:pt x="590981" y="801681"/>
                  <a:pt x="589951" y="803740"/>
                </a:cubicBezTo>
                <a:cubicBezTo>
                  <a:pt x="592010" y="816090"/>
                  <a:pt x="583776" y="830499"/>
                  <a:pt x="571426" y="838732"/>
                </a:cubicBezTo>
                <a:cubicBezTo>
                  <a:pt x="569368" y="836674"/>
                  <a:pt x="567309" y="840791"/>
                  <a:pt x="565251" y="840791"/>
                </a:cubicBezTo>
                <a:cubicBezTo>
                  <a:pt x="561134" y="840791"/>
                  <a:pt x="559076" y="840791"/>
                  <a:pt x="554959" y="840791"/>
                </a:cubicBezTo>
                <a:cubicBezTo>
                  <a:pt x="548784" y="840791"/>
                  <a:pt x="544667" y="836674"/>
                  <a:pt x="540550" y="832557"/>
                </a:cubicBezTo>
                <a:cubicBezTo>
                  <a:pt x="534375" y="828440"/>
                  <a:pt x="530258" y="820207"/>
                  <a:pt x="534375" y="814031"/>
                </a:cubicBezTo>
                <a:cubicBezTo>
                  <a:pt x="534375" y="811973"/>
                  <a:pt x="538492" y="809915"/>
                  <a:pt x="540550" y="807856"/>
                </a:cubicBezTo>
                <a:cubicBezTo>
                  <a:pt x="544667" y="807856"/>
                  <a:pt x="544667" y="814031"/>
                  <a:pt x="546725" y="811973"/>
                </a:cubicBezTo>
                <a:cubicBezTo>
                  <a:pt x="548784" y="811973"/>
                  <a:pt x="548784" y="809915"/>
                  <a:pt x="550842" y="809915"/>
                </a:cubicBezTo>
                <a:cubicBezTo>
                  <a:pt x="552901" y="809915"/>
                  <a:pt x="554959" y="811973"/>
                  <a:pt x="557017" y="814031"/>
                </a:cubicBezTo>
                <a:cubicBezTo>
                  <a:pt x="559076" y="814031"/>
                  <a:pt x="559076" y="818148"/>
                  <a:pt x="557017" y="820207"/>
                </a:cubicBezTo>
                <a:cubicBezTo>
                  <a:pt x="554959" y="824323"/>
                  <a:pt x="550842" y="822265"/>
                  <a:pt x="546725" y="822265"/>
                </a:cubicBezTo>
                <a:cubicBezTo>
                  <a:pt x="544667" y="826382"/>
                  <a:pt x="548784" y="828440"/>
                  <a:pt x="550842" y="830499"/>
                </a:cubicBezTo>
                <a:cubicBezTo>
                  <a:pt x="554959" y="832557"/>
                  <a:pt x="554959" y="832557"/>
                  <a:pt x="554959" y="832557"/>
                </a:cubicBezTo>
                <a:cubicBezTo>
                  <a:pt x="565251" y="830499"/>
                  <a:pt x="565251" y="830499"/>
                  <a:pt x="565251" y="830499"/>
                </a:cubicBezTo>
                <a:cubicBezTo>
                  <a:pt x="573484" y="828440"/>
                  <a:pt x="581718" y="820207"/>
                  <a:pt x="585835" y="809915"/>
                </a:cubicBezTo>
                <a:cubicBezTo>
                  <a:pt x="585835" y="801681"/>
                  <a:pt x="585835" y="801681"/>
                  <a:pt x="585835" y="801681"/>
                </a:cubicBezTo>
                <a:cubicBezTo>
                  <a:pt x="586864" y="801681"/>
                  <a:pt x="588408" y="801167"/>
                  <a:pt x="589437" y="801167"/>
                </a:cubicBezTo>
                <a:close/>
                <a:moveTo>
                  <a:pt x="291412" y="799788"/>
                </a:moveTo>
                <a:cubicBezTo>
                  <a:pt x="293657" y="800078"/>
                  <a:pt x="295837" y="800722"/>
                  <a:pt x="297890" y="801752"/>
                </a:cubicBezTo>
                <a:cubicBezTo>
                  <a:pt x="301994" y="803813"/>
                  <a:pt x="304047" y="805874"/>
                  <a:pt x="306099" y="807934"/>
                </a:cubicBezTo>
                <a:cubicBezTo>
                  <a:pt x="306099" y="812056"/>
                  <a:pt x="308151" y="816177"/>
                  <a:pt x="306099" y="818237"/>
                </a:cubicBezTo>
                <a:cubicBezTo>
                  <a:pt x="304047" y="820298"/>
                  <a:pt x="301994" y="822359"/>
                  <a:pt x="301994" y="820298"/>
                </a:cubicBezTo>
                <a:cubicBezTo>
                  <a:pt x="299942" y="820298"/>
                  <a:pt x="299942" y="818237"/>
                  <a:pt x="297890" y="820298"/>
                </a:cubicBezTo>
                <a:cubicBezTo>
                  <a:pt x="297890" y="822359"/>
                  <a:pt x="295837" y="824420"/>
                  <a:pt x="293785" y="824420"/>
                </a:cubicBezTo>
                <a:cubicBezTo>
                  <a:pt x="291733" y="824420"/>
                  <a:pt x="287628" y="824420"/>
                  <a:pt x="287628" y="822359"/>
                </a:cubicBezTo>
                <a:cubicBezTo>
                  <a:pt x="285576" y="820298"/>
                  <a:pt x="285576" y="816177"/>
                  <a:pt x="287628" y="816177"/>
                </a:cubicBezTo>
                <a:cubicBezTo>
                  <a:pt x="287628" y="814116"/>
                  <a:pt x="291733" y="814116"/>
                  <a:pt x="289680" y="812056"/>
                </a:cubicBezTo>
                <a:cubicBezTo>
                  <a:pt x="287628" y="807934"/>
                  <a:pt x="283523" y="809995"/>
                  <a:pt x="281471" y="809995"/>
                </a:cubicBezTo>
                <a:cubicBezTo>
                  <a:pt x="273261" y="812056"/>
                  <a:pt x="271209" y="822359"/>
                  <a:pt x="271209" y="828541"/>
                </a:cubicBezTo>
                <a:cubicBezTo>
                  <a:pt x="273261" y="840905"/>
                  <a:pt x="283523" y="851208"/>
                  <a:pt x="295837" y="857390"/>
                </a:cubicBezTo>
                <a:cubicBezTo>
                  <a:pt x="295837" y="857390"/>
                  <a:pt x="295837" y="857390"/>
                  <a:pt x="293785" y="857390"/>
                </a:cubicBezTo>
                <a:cubicBezTo>
                  <a:pt x="287628" y="855330"/>
                  <a:pt x="281471" y="855330"/>
                  <a:pt x="275314" y="849148"/>
                </a:cubicBezTo>
                <a:cubicBezTo>
                  <a:pt x="269157" y="842966"/>
                  <a:pt x="265052" y="836784"/>
                  <a:pt x="263000" y="826480"/>
                </a:cubicBezTo>
                <a:cubicBezTo>
                  <a:pt x="265052" y="820298"/>
                  <a:pt x="267104" y="812056"/>
                  <a:pt x="271209" y="805874"/>
                </a:cubicBezTo>
                <a:cubicBezTo>
                  <a:pt x="277366" y="801237"/>
                  <a:pt x="284678" y="798919"/>
                  <a:pt x="291412" y="799788"/>
                </a:cubicBezTo>
                <a:close/>
                <a:moveTo>
                  <a:pt x="381209" y="797694"/>
                </a:moveTo>
                <a:cubicBezTo>
                  <a:pt x="385824" y="796667"/>
                  <a:pt x="390440" y="796667"/>
                  <a:pt x="394542" y="797694"/>
                </a:cubicBezTo>
                <a:cubicBezTo>
                  <a:pt x="400696" y="799749"/>
                  <a:pt x="404798" y="803860"/>
                  <a:pt x="408901" y="805915"/>
                </a:cubicBezTo>
                <a:cubicBezTo>
                  <a:pt x="410952" y="812081"/>
                  <a:pt x="415055" y="820301"/>
                  <a:pt x="413004" y="826467"/>
                </a:cubicBezTo>
                <a:cubicBezTo>
                  <a:pt x="413004" y="832633"/>
                  <a:pt x="406850" y="834688"/>
                  <a:pt x="402747" y="836743"/>
                </a:cubicBezTo>
                <a:cubicBezTo>
                  <a:pt x="398645" y="838799"/>
                  <a:pt x="396593" y="838799"/>
                  <a:pt x="392491" y="836743"/>
                </a:cubicBezTo>
                <a:cubicBezTo>
                  <a:pt x="388388" y="834688"/>
                  <a:pt x="396593" y="830578"/>
                  <a:pt x="390440" y="828522"/>
                </a:cubicBezTo>
                <a:cubicBezTo>
                  <a:pt x="388388" y="828522"/>
                  <a:pt x="388388" y="826467"/>
                  <a:pt x="386337" y="826467"/>
                </a:cubicBezTo>
                <a:cubicBezTo>
                  <a:pt x="386337" y="824412"/>
                  <a:pt x="386337" y="820301"/>
                  <a:pt x="388388" y="820301"/>
                </a:cubicBezTo>
                <a:cubicBezTo>
                  <a:pt x="390440" y="818246"/>
                  <a:pt x="392491" y="818246"/>
                  <a:pt x="396593" y="818246"/>
                </a:cubicBezTo>
                <a:cubicBezTo>
                  <a:pt x="398645" y="820301"/>
                  <a:pt x="400696" y="822357"/>
                  <a:pt x="398645" y="826467"/>
                </a:cubicBezTo>
                <a:cubicBezTo>
                  <a:pt x="398645" y="826467"/>
                  <a:pt x="400696" y="826467"/>
                  <a:pt x="400696" y="826467"/>
                </a:cubicBezTo>
                <a:cubicBezTo>
                  <a:pt x="402747" y="824412"/>
                  <a:pt x="404798" y="822357"/>
                  <a:pt x="404798" y="818246"/>
                </a:cubicBezTo>
                <a:cubicBezTo>
                  <a:pt x="402747" y="812081"/>
                  <a:pt x="396593" y="807970"/>
                  <a:pt x="390440" y="805915"/>
                </a:cubicBezTo>
                <a:cubicBezTo>
                  <a:pt x="382235" y="805915"/>
                  <a:pt x="371978" y="807970"/>
                  <a:pt x="367876" y="816191"/>
                </a:cubicBezTo>
                <a:cubicBezTo>
                  <a:pt x="363773" y="820301"/>
                  <a:pt x="361722" y="824412"/>
                  <a:pt x="359670" y="830578"/>
                </a:cubicBezTo>
                <a:cubicBezTo>
                  <a:pt x="359670" y="830578"/>
                  <a:pt x="357619" y="828522"/>
                  <a:pt x="357619" y="828522"/>
                </a:cubicBezTo>
                <a:cubicBezTo>
                  <a:pt x="359670" y="820301"/>
                  <a:pt x="359670" y="810025"/>
                  <a:pt x="367876" y="803860"/>
                </a:cubicBezTo>
                <a:cubicBezTo>
                  <a:pt x="371978" y="800777"/>
                  <a:pt x="376593" y="798722"/>
                  <a:pt x="381209" y="797694"/>
                </a:cubicBezTo>
                <a:close/>
                <a:moveTo>
                  <a:pt x="442976" y="797637"/>
                </a:moveTo>
                <a:cubicBezTo>
                  <a:pt x="446063" y="798602"/>
                  <a:pt x="449151" y="802461"/>
                  <a:pt x="452239" y="804005"/>
                </a:cubicBezTo>
                <a:cubicBezTo>
                  <a:pt x="452239" y="808122"/>
                  <a:pt x="456355" y="810180"/>
                  <a:pt x="454297" y="814297"/>
                </a:cubicBezTo>
                <a:lnTo>
                  <a:pt x="453455" y="815608"/>
                </a:lnTo>
                <a:lnTo>
                  <a:pt x="453782" y="814297"/>
                </a:lnTo>
                <a:cubicBezTo>
                  <a:pt x="453782" y="812239"/>
                  <a:pt x="453268" y="810180"/>
                  <a:pt x="452239" y="808122"/>
                </a:cubicBezTo>
                <a:cubicBezTo>
                  <a:pt x="450180" y="806063"/>
                  <a:pt x="450180" y="804005"/>
                  <a:pt x="448122" y="801947"/>
                </a:cubicBezTo>
                <a:cubicBezTo>
                  <a:pt x="446063" y="799888"/>
                  <a:pt x="444005" y="799888"/>
                  <a:pt x="439888" y="797830"/>
                </a:cubicBezTo>
                <a:cubicBezTo>
                  <a:pt x="440918" y="797315"/>
                  <a:pt x="441947" y="797315"/>
                  <a:pt x="442976" y="797637"/>
                </a:cubicBezTo>
                <a:close/>
                <a:moveTo>
                  <a:pt x="397625" y="794145"/>
                </a:moveTo>
                <a:cubicBezTo>
                  <a:pt x="398206" y="794145"/>
                  <a:pt x="398787" y="794643"/>
                  <a:pt x="398787" y="795639"/>
                </a:cubicBezTo>
                <a:cubicBezTo>
                  <a:pt x="396463" y="795639"/>
                  <a:pt x="396463" y="795639"/>
                  <a:pt x="396463" y="795639"/>
                </a:cubicBezTo>
                <a:cubicBezTo>
                  <a:pt x="396463" y="794643"/>
                  <a:pt x="397044" y="794145"/>
                  <a:pt x="397625" y="794145"/>
                </a:cubicBezTo>
                <a:close/>
                <a:moveTo>
                  <a:pt x="425347" y="791655"/>
                </a:moveTo>
                <a:cubicBezTo>
                  <a:pt x="427422" y="791655"/>
                  <a:pt x="429497" y="791655"/>
                  <a:pt x="431572" y="793647"/>
                </a:cubicBezTo>
                <a:cubicBezTo>
                  <a:pt x="433647" y="793647"/>
                  <a:pt x="433647" y="795639"/>
                  <a:pt x="433647" y="797631"/>
                </a:cubicBezTo>
                <a:cubicBezTo>
                  <a:pt x="433647" y="797631"/>
                  <a:pt x="433647" y="795639"/>
                  <a:pt x="431572" y="795639"/>
                </a:cubicBezTo>
                <a:lnTo>
                  <a:pt x="430365" y="794867"/>
                </a:lnTo>
                <a:lnTo>
                  <a:pt x="429596" y="793713"/>
                </a:lnTo>
                <a:lnTo>
                  <a:pt x="428563" y="793713"/>
                </a:lnTo>
                <a:close/>
                <a:moveTo>
                  <a:pt x="413063" y="791655"/>
                </a:moveTo>
                <a:cubicBezTo>
                  <a:pt x="413063" y="791655"/>
                  <a:pt x="415055" y="791655"/>
                  <a:pt x="415055" y="793647"/>
                </a:cubicBezTo>
                <a:cubicBezTo>
                  <a:pt x="415055" y="793647"/>
                  <a:pt x="413063" y="793647"/>
                  <a:pt x="413063" y="793647"/>
                </a:cubicBezTo>
                <a:cubicBezTo>
                  <a:pt x="413063" y="791655"/>
                  <a:pt x="413063" y="791655"/>
                  <a:pt x="413063" y="791655"/>
                </a:cubicBezTo>
                <a:close/>
                <a:moveTo>
                  <a:pt x="409013" y="791655"/>
                </a:moveTo>
                <a:cubicBezTo>
                  <a:pt x="409013" y="791655"/>
                  <a:pt x="411071" y="791655"/>
                  <a:pt x="411071" y="791655"/>
                </a:cubicBezTo>
                <a:cubicBezTo>
                  <a:pt x="411071" y="795772"/>
                  <a:pt x="413129" y="795772"/>
                  <a:pt x="415188" y="797830"/>
                </a:cubicBezTo>
                <a:cubicBezTo>
                  <a:pt x="417246" y="797830"/>
                  <a:pt x="415188" y="795772"/>
                  <a:pt x="417246" y="795772"/>
                </a:cubicBezTo>
                <a:cubicBezTo>
                  <a:pt x="419304" y="791655"/>
                  <a:pt x="423421" y="791655"/>
                  <a:pt x="425480" y="793713"/>
                </a:cubicBezTo>
                <a:lnTo>
                  <a:pt x="428563" y="793713"/>
                </a:lnTo>
                <a:lnTo>
                  <a:pt x="430365" y="794867"/>
                </a:lnTo>
                <a:lnTo>
                  <a:pt x="433713" y="799888"/>
                </a:lnTo>
                <a:cubicBezTo>
                  <a:pt x="439888" y="797830"/>
                  <a:pt x="444005" y="801947"/>
                  <a:pt x="448122" y="806063"/>
                </a:cubicBezTo>
                <a:cubicBezTo>
                  <a:pt x="450180" y="808122"/>
                  <a:pt x="452239" y="812239"/>
                  <a:pt x="450180" y="816356"/>
                </a:cubicBezTo>
                <a:cubicBezTo>
                  <a:pt x="450180" y="818414"/>
                  <a:pt x="446063" y="820472"/>
                  <a:pt x="450180" y="822531"/>
                </a:cubicBezTo>
                <a:cubicBezTo>
                  <a:pt x="450180" y="822531"/>
                  <a:pt x="452239" y="822531"/>
                  <a:pt x="452239" y="822531"/>
                </a:cubicBezTo>
                <a:cubicBezTo>
                  <a:pt x="454297" y="822531"/>
                  <a:pt x="452239" y="820472"/>
                  <a:pt x="452239" y="820472"/>
                </a:cubicBezTo>
                <a:lnTo>
                  <a:pt x="452877" y="817920"/>
                </a:lnTo>
                <a:lnTo>
                  <a:pt x="452882" y="818607"/>
                </a:lnTo>
                <a:cubicBezTo>
                  <a:pt x="454040" y="822659"/>
                  <a:pt x="460987" y="826133"/>
                  <a:pt x="456355" y="830764"/>
                </a:cubicBezTo>
                <a:cubicBezTo>
                  <a:pt x="456355" y="828706"/>
                  <a:pt x="456355" y="824589"/>
                  <a:pt x="454297" y="824589"/>
                </a:cubicBezTo>
                <a:cubicBezTo>
                  <a:pt x="452239" y="830764"/>
                  <a:pt x="452239" y="830764"/>
                  <a:pt x="452239" y="830764"/>
                </a:cubicBezTo>
                <a:cubicBezTo>
                  <a:pt x="448122" y="838998"/>
                  <a:pt x="448122" y="838998"/>
                  <a:pt x="448122" y="838998"/>
                </a:cubicBezTo>
                <a:cubicBezTo>
                  <a:pt x="448122" y="838998"/>
                  <a:pt x="448122" y="838998"/>
                  <a:pt x="450180" y="841056"/>
                </a:cubicBezTo>
                <a:cubicBezTo>
                  <a:pt x="450180" y="841056"/>
                  <a:pt x="450180" y="838998"/>
                  <a:pt x="450180" y="838998"/>
                </a:cubicBezTo>
                <a:lnTo>
                  <a:pt x="451621" y="843320"/>
                </a:lnTo>
                <a:lnTo>
                  <a:pt x="450180" y="843114"/>
                </a:lnTo>
                <a:cubicBezTo>
                  <a:pt x="450180" y="847231"/>
                  <a:pt x="450180" y="849290"/>
                  <a:pt x="446063" y="851348"/>
                </a:cubicBezTo>
                <a:cubicBezTo>
                  <a:pt x="444005" y="851348"/>
                  <a:pt x="441947" y="853406"/>
                  <a:pt x="441947" y="851348"/>
                </a:cubicBezTo>
                <a:cubicBezTo>
                  <a:pt x="439888" y="849290"/>
                  <a:pt x="439888" y="847231"/>
                  <a:pt x="437830" y="843114"/>
                </a:cubicBezTo>
                <a:cubicBezTo>
                  <a:pt x="439888" y="841056"/>
                  <a:pt x="441947" y="838998"/>
                  <a:pt x="444005" y="834881"/>
                </a:cubicBezTo>
                <a:cubicBezTo>
                  <a:pt x="444005" y="832823"/>
                  <a:pt x="441947" y="828706"/>
                  <a:pt x="439888" y="826647"/>
                </a:cubicBezTo>
                <a:lnTo>
                  <a:pt x="439096" y="821105"/>
                </a:lnTo>
                <a:lnTo>
                  <a:pt x="439888" y="820317"/>
                </a:lnTo>
                <a:lnTo>
                  <a:pt x="438625" y="817804"/>
                </a:lnTo>
                <a:lnTo>
                  <a:pt x="437830" y="812239"/>
                </a:lnTo>
                <a:cubicBezTo>
                  <a:pt x="435771" y="808122"/>
                  <a:pt x="431655" y="808122"/>
                  <a:pt x="427538" y="808122"/>
                </a:cubicBezTo>
                <a:cubicBezTo>
                  <a:pt x="425480" y="804005"/>
                  <a:pt x="421363" y="801947"/>
                  <a:pt x="417246" y="801947"/>
                </a:cubicBezTo>
                <a:cubicBezTo>
                  <a:pt x="415188" y="804005"/>
                  <a:pt x="413129" y="804005"/>
                  <a:pt x="411071" y="806063"/>
                </a:cubicBezTo>
                <a:cubicBezTo>
                  <a:pt x="409013" y="804005"/>
                  <a:pt x="409013" y="801947"/>
                  <a:pt x="404896" y="799888"/>
                </a:cubicBezTo>
                <a:cubicBezTo>
                  <a:pt x="400779" y="797830"/>
                  <a:pt x="400779" y="797830"/>
                  <a:pt x="400779" y="797830"/>
                </a:cubicBezTo>
                <a:cubicBezTo>
                  <a:pt x="402837" y="795772"/>
                  <a:pt x="406954" y="793713"/>
                  <a:pt x="409013" y="791655"/>
                </a:cubicBezTo>
                <a:close/>
                <a:moveTo>
                  <a:pt x="363632" y="789331"/>
                </a:moveTo>
                <a:cubicBezTo>
                  <a:pt x="365698" y="791406"/>
                  <a:pt x="371895" y="791406"/>
                  <a:pt x="371895" y="797631"/>
                </a:cubicBezTo>
                <a:cubicBezTo>
                  <a:pt x="369829" y="793481"/>
                  <a:pt x="365698" y="791406"/>
                  <a:pt x="359500" y="791406"/>
                </a:cubicBezTo>
                <a:cubicBezTo>
                  <a:pt x="357435" y="791406"/>
                  <a:pt x="355369" y="793481"/>
                  <a:pt x="353303" y="793481"/>
                </a:cubicBezTo>
                <a:cubicBezTo>
                  <a:pt x="355369" y="791406"/>
                  <a:pt x="359500" y="789331"/>
                  <a:pt x="363632" y="789331"/>
                </a:cubicBezTo>
                <a:close/>
                <a:moveTo>
                  <a:pt x="298897" y="788883"/>
                </a:moveTo>
                <a:cubicBezTo>
                  <a:pt x="301491" y="788368"/>
                  <a:pt x="304084" y="788368"/>
                  <a:pt x="306159" y="789397"/>
                </a:cubicBezTo>
                <a:cubicBezTo>
                  <a:pt x="304084" y="789397"/>
                  <a:pt x="299934" y="789397"/>
                  <a:pt x="295784" y="791456"/>
                </a:cubicBezTo>
                <a:cubicBezTo>
                  <a:pt x="293710" y="793514"/>
                  <a:pt x="293710" y="797631"/>
                  <a:pt x="291635" y="797631"/>
                </a:cubicBezTo>
                <a:cubicBezTo>
                  <a:pt x="289560" y="795572"/>
                  <a:pt x="291635" y="793514"/>
                  <a:pt x="291635" y="791456"/>
                </a:cubicBezTo>
                <a:cubicBezTo>
                  <a:pt x="293710" y="790426"/>
                  <a:pt x="296303" y="789397"/>
                  <a:pt x="298897" y="788883"/>
                </a:cubicBezTo>
                <a:close/>
                <a:moveTo>
                  <a:pt x="327772" y="782644"/>
                </a:moveTo>
                <a:cubicBezTo>
                  <a:pt x="330860" y="782900"/>
                  <a:pt x="333948" y="783413"/>
                  <a:pt x="337035" y="783413"/>
                </a:cubicBezTo>
                <a:cubicBezTo>
                  <a:pt x="345269" y="785462"/>
                  <a:pt x="351444" y="791611"/>
                  <a:pt x="353502" y="799810"/>
                </a:cubicBezTo>
                <a:cubicBezTo>
                  <a:pt x="355561" y="803910"/>
                  <a:pt x="355561" y="808009"/>
                  <a:pt x="357619" y="810059"/>
                </a:cubicBezTo>
                <a:cubicBezTo>
                  <a:pt x="357619" y="816208"/>
                  <a:pt x="353502" y="822357"/>
                  <a:pt x="353502" y="828507"/>
                </a:cubicBezTo>
                <a:cubicBezTo>
                  <a:pt x="353502" y="828507"/>
                  <a:pt x="351444" y="828507"/>
                  <a:pt x="349386" y="828507"/>
                </a:cubicBezTo>
                <a:cubicBezTo>
                  <a:pt x="349386" y="826457"/>
                  <a:pt x="351444" y="824407"/>
                  <a:pt x="351444" y="822357"/>
                </a:cubicBezTo>
                <a:cubicBezTo>
                  <a:pt x="351444" y="810059"/>
                  <a:pt x="347327" y="795711"/>
                  <a:pt x="334977" y="789562"/>
                </a:cubicBezTo>
                <a:cubicBezTo>
                  <a:pt x="332919" y="791611"/>
                  <a:pt x="332919" y="789562"/>
                  <a:pt x="330860" y="789562"/>
                </a:cubicBezTo>
                <a:cubicBezTo>
                  <a:pt x="326743" y="789562"/>
                  <a:pt x="322627" y="789562"/>
                  <a:pt x="318510" y="791611"/>
                </a:cubicBezTo>
                <a:cubicBezTo>
                  <a:pt x="318510" y="793661"/>
                  <a:pt x="316451" y="795711"/>
                  <a:pt x="316451" y="797760"/>
                </a:cubicBezTo>
                <a:cubicBezTo>
                  <a:pt x="318510" y="799810"/>
                  <a:pt x="320568" y="797760"/>
                  <a:pt x="322627" y="797760"/>
                </a:cubicBezTo>
                <a:cubicBezTo>
                  <a:pt x="324685" y="797760"/>
                  <a:pt x="326743" y="797760"/>
                  <a:pt x="326743" y="799810"/>
                </a:cubicBezTo>
                <a:cubicBezTo>
                  <a:pt x="328802" y="801860"/>
                  <a:pt x="328802" y="805960"/>
                  <a:pt x="328802" y="808009"/>
                </a:cubicBezTo>
                <a:cubicBezTo>
                  <a:pt x="326743" y="810059"/>
                  <a:pt x="324685" y="812109"/>
                  <a:pt x="320568" y="810059"/>
                </a:cubicBezTo>
                <a:cubicBezTo>
                  <a:pt x="320568" y="812109"/>
                  <a:pt x="322627" y="814158"/>
                  <a:pt x="320568" y="816208"/>
                </a:cubicBezTo>
                <a:cubicBezTo>
                  <a:pt x="318510" y="818258"/>
                  <a:pt x="316451" y="818258"/>
                  <a:pt x="314393" y="818258"/>
                </a:cubicBezTo>
                <a:cubicBezTo>
                  <a:pt x="308218" y="814158"/>
                  <a:pt x="306159" y="805960"/>
                  <a:pt x="306159" y="801860"/>
                </a:cubicBezTo>
                <a:cubicBezTo>
                  <a:pt x="308218" y="793661"/>
                  <a:pt x="312335" y="787512"/>
                  <a:pt x="318510" y="783413"/>
                </a:cubicBezTo>
                <a:cubicBezTo>
                  <a:pt x="321597" y="782388"/>
                  <a:pt x="324685" y="782388"/>
                  <a:pt x="327772" y="782644"/>
                </a:cubicBezTo>
                <a:close/>
                <a:moveTo>
                  <a:pt x="394471" y="779039"/>
                </a:moveTo>
                <a:cubicBezTo>
                  <a:pt x="394471" y="779039"/>
                  <a:pt x="398676" y="781197"/>
                  <a:pt x="398676" y="781197"/>
                </a:cubicBezTo>
                <a:cubicBezTo>
                  <a:pt x="400779" y="781197"/>
                  <a:pt x="400779" y="781197"/>
                  <a:pt x="400779" y="781197"/>
                </a:cubicBezTo>
                <a:cubicBezTo>
                  <a:pt x="398676" y="783355"/>
                  <a:pt x="400779" y="783355"/>
                  <a:pt x="398676" y="783355"/>
                </a:cubicBezTo>
                <a:cubicBezTo>
                  <a:pt x="398676" y="783355"/>
                  <a:pt x="396574" y="781197"/>
                  <a:pt x="394471" y="779039"/>
                </a:cubicBezTo>
                <a:close/>
                <a:moveTo>
                  <a:pt x="539637" y="776341"/>
                </a:moveTo>
                <a:cubicBezTo>
                  <a:pt x="540661" y="776599"/>
                  <a:pt x="541684" y="777113"/>
                  <a:pt x="542708" y="777113"/>
                </a:cubicBezTo>
                <a:cubicBezTo>
                  <a:pt x="544755" y="779172"/>
                  <a:pt x="544755" y="779172"/>
                  <a:pt x="544755" y="779172"/>
                </a:cubicBezTo>
                <a:cubicBezTo>
                  <a:pt x="544755" y="781230"/>
                  <a:pt x="546803" y="783288"/>
                  <a:pt x="548850" y="783288"/>
                </a:cubicBezTo>
                <a:cubicBezTo>
                  <a:pt x="552945" y="785347"/>
                  <a:pt x="554992" y="783288"/>
                  <a:pt x="557039" y="783288"/>
                </a:cubicBezTo>
                <a:cubicBezTo>
                  <a:pt x="561134" y="789464"/>
                  <a:pt x="561134" y="789464"/>
                  <a:pt x="561134" y="789464"/>
                </a:cubicBezTo>
                <a:cubicBezTo>
                  <a:pt x="561134" y="791522"/>
                  <a:pt x="559087" y="791522"/>
                  <a:pt x="559087" y="791522"/>
                </a:cubicBezTo>
                <a:cubicBezTo>
                  <a:pt x="557039" y="791522"/>
                  <a:pt x="554992" y="791522"/>
                  <a:pt x="552945" y="789464"/>
                </a:cubicBezTo>
                <a:cubicBezTo>
                  <a:pt x="550897" y="789464"/>
                  <a:pt x="550897" y="793580"/>
                  <a:pt x="546803" y="793580"/>
                </a:cubicBezTo>
                <a:cubicBezTo>
                  <a:pt x="546803" y="793580"/>
                  <a:pt x="544755" y="795639"/>
                  <a:pt x="542708" y="793580"/>
                </a:cubicBezTo>
                <a:cubicBezTo>
                  <a:pt x="540661" y="791522"/>
                  <a:pt x="540661" y="789464"/>
                  <a:pt x="540661" y="787405"/>
                </a:cubicBezTo>
                <a:cubicBezTo>
                  <a:pt x="542708" y="787405"/>
                  <a:pt x="542708" y="787405"/>
                  <a:pt x="542708" y="785347"/>
                </a:cubicBezTo>
                <a:cubicBezTo>
                  <a:pt x="540661" y="785347"/>
                  <a:pt x="538613" y="783288"/>
                  <a:pt x="536566" y="781230"/>
                </a:cubicBezTo>
                <a:cubicBezTo>
                  <a:pt x="536566" y="781230"/>
                  <a:pt x="536566" y="779172"/>
                  <a:pt x="536566" y="777113"/>
                </a:cubicBezTo>
                <a:cubicBezTo>
                  <a:pt x="537590" y="776084"/>
                  <a:pt x="538613" y="776084"/>
                  <a:pt x="539637" y="776341"/>
                </a:cubicBezTo>
                <a:close/>
                <a:moveTo>
                  <a:pt x="465218" y="775592"/>
                </a:moveTo>
                <a:lnTo>
                  <a:pt x="474615" y="781230"/>
                </a:lnTo>
                <a:cubicBezTo>
                  <a:pt x="476674" y="781230"/>
                  <a:pt x="474615" y="783288"/>
                  <a:pt x="476674" y="785347"/>
                </a:cubicBezTo>
                <a:cubicBezTo>
                  <a:pt x="480791" y="787405"/>
                  <a:pt x="482849" y="789464"/>
                  <a:pt x="486966" y="791522"/>
                </a:cubicBezTo>
                <a:cubicBezTo>
                  <a:pt x="486966" y="791522"/>
                  <a:pt x="489024" y="789464"/>
                  <a:pt x="491082" y="791522"/>
                </a:cubicBezTo>
                <a:cubicBezTo>
                  <a:pt x="491082" y="791522"/>
                  <a:pt x="489024" y="793580"/>
                  <a:pt x="489024" y="793580"/>
                </a:cubicBezTo>
                <a:lnTo>
                  <a:pt x="476986" y="791574"/>
                </a:lnTo>
                <a:lnTo>
                  <a:pt x="476416" y="791006"/>
                </a:lnTo>
                <a:lnTo>
                  <a:pt x="472557" y="783288"/>
                </a:lnTo>
                <a:cubicBezTo>
                  <a:pt x="470499" y="781230"/>
                  <a:pt x="468440" y="783288"/>
                  <a:pt x="468440" y="781230"/>
                </a:cubicBezTo>
                <a:close/>
                <a:moveTo>
                  <a:pt x="532390" y="775055"/>
                </a:moveTo>
                <a:cubicBezTo>
                  <a:pt x="532390" y="775055"/>
                  <a:pt x="534452" y="775055"/>
                  <a:pt x="534452" y="775055"/>
                </a:cubicBezTo>
                <a:cubicBezTo>
                  <a:pt x="532390" y="779181"/>
                  <a:pt x="534452" y="785371"/>
                  <a:pt x="538576" y="787434"/>
                </a:cubicBezTo>
                <a:cubicBezTo>
                  <a:pt x="538576" y="789497"/>
                  <a:pt x="538576" y="793623"/>
                  <a:pt x="540638" y="795686"/>
                </a:cubicBezTo>
                <a:cubicBezTo>
                  <a:pt x="542699" y="797749"/>
                  <a:pt x="546823" y="797749"/>
                  <a:pt x="548885" y="795686"/>
                </a:cubicBezTo>
                <a:cubicBezTo>
                  <a:pt x="550947" y="795686"/>
                  <a:pt x="553009" y="793623"/>
                  <a:pt x="555071" y="795686"/>
                </a:cubicBezTo>
                <a:cubicBezTo>
                  <a:pt x="559194" y="795686"/>
                  <a:pt x="561256" y="795686"/>
                  <a:pt x="563318" y="791560"/>
                </a:cubicBezTo>
                <a:cubicBezTo>
                  <a:pt x="563318" y="791560"/>
                  <a:pt x="565380" y="789497"/>
                  <a:pt x="565380" y="791560"/>
                </a:cubicBezTo>
                <a:cubicBezTo>
                  <a:pt x="567442" y="791560"/>
                  <a:pt x="567442" y="793623"/>
                  <a:pt x="567442" y="793623"/>
                </a:cubicBezTo>
                <a:cubicBezTo>
                  <a:pt x="565380" y="797749"/>
                  <a:pt x="561256" y="799812"/>
                  <a:pt x="559194" y="801876"/>
                </a:cubicBezTo>
                <a:cubicBezTo>
                  <a:pt x="555071" y="801876"/>
                  <a:pt x="553009" y="801876"/>
                  <a:pt x="550947" y="797749"/>
                </a:cubicBezTo>
                <a:cubicBezTo>
                  <a:pt x="548885" y="799812"/>
                  <a:pt x="548885" y="801876"/>
                  <a:pt x="548885" y="801876"/>
                </a:cubicBezTo>
                <a:cubicBezTo>
                  <a:pt x="544761" y="803939"/>
                  <a:pt x="540638" y="803939"/>
                  <a:pt x="538576" y="801876"/>
                </a:cubicBezTo>
                <a:cubicBezTo>
                  <a:pt x="536514" y="799812"/>
                  <a:pt x="534452" y="797749"/>
                  <a:pt x="534452" y="795686"/>
                </a:cubicBezTo>
                <a:cubicBezTo>
                  <a:pt x="532390" y="791560"/>
                  <a:pt x="536514" y="791560"/>
                  <a:pt x="534452" y="789497"/>
                </a:cubicBezTo>
                <a:cubicBezTo>
                  <a:pt x="530328" y="789497"/>
                  <a:pt x="530328" y="783308"/>
                  <a:pt x="528266" y="781244"/>
                </a:cubicBezTo>
                <a:cubicBezTo>
                  <a:pt x="528266" y="779181"/>
                  <a:pt x="528266" y="775055"/>
                  <a:pt x="532390" y="775055"/>
                </a:cubicBezTo>
                <a:close/>
                <a:moveTo>
                  <a:pt x="643458" y="774604"/>
                </a:moveTo>
                <a:cubicBezTo>
                  <a:pt x="645004" y="774604"/>
                  <a:pt x="646549" y="775118"/>
                  <a:pt x="647579" y="777173"/>
                </a:cubicBezTo>
                <a:cubicBezTo>
                  <a:pt x="651701" y="781284"/>
                  <a:pt x="653761" y="789505"/>
                  <a:pt x="651701" y="795670"/>
                </a:cubicBezTo>
                <a:cubicBezTo>
                  <a:pt x="647579" y="808002"/>
                  <a:pt x="635215" y="812112"/>
                  <a:pt x="622851" y="816223"/>
                </a:cubicBezTo>
                <a:cubicBezTo>
                  <a:pt x="610487" y="816223"/>
                  <a:pt x="598123" y="812112"/>
                  <a:pt x="594002" y="799781"/>
                </a:cubicBezTo>
                <a:cubicBezTo>
                  <a:pt x="594002" y="799781"/>
                  <a:pt x="594002" y="797726"/>
                  <a:pt x="596063" y="797726"/>
                </a:cubicBezTo>
                <a:cubicBezTo>
                  <a:pt x="600184" y="799781"/>
                  <a:pt x="602245" y="803891"/>
                  <a:pt x="604305" y="803891"/>
                </a:cubicBezTo>
                <a:cubicBezTo>
                  <a:pt x="612548" y="810057"/>
                  <a:pt x="624912" y="810057"/>
                  <a:pt x="633155" y="805947"/>
                </a:cubicBezTo>
                <a:cubicBezTo>
                  <a:pt x="637276" y="801836"/>
                  <a:pt x="639337" y="799781"/>
                  <a:pt x="641397" y="795670"/>
                </a:cubicBezTo>
                <a:cubicBezTo>
                  <a:pt x="641397" y="791560"/>
                  <a:pt x="641397" y="787449"/>
                  <a:pt x="639337" y="787449"/>
                </a:cubicBezTo>
                <a:cubicBezTo>
                  <a:pt x="637276" y="789505"/>
                  <a:pt x="637276" y="793615"/>
                  <a:pt x="635215" y="793615"/>
                </a:cubicBezTo>
                <a:cubicBezTo>
                  <a:pt x="633155" y="793615"/>
                  <a:pt x="631094" y="795670"/>
                  <a:pt x="629033" y="793615"/>
                </a:cubicBezTo>
                <a:cubicBezTo>
                  <a:pt x="626973" y="791560"/>
                  <a:pt x="624912" y="789505"/>
                  <a:pt x="624912" y="787449"/>
                </a:cubicBezTo>
                <a:cubicBezTo>
                  <a:pt x="626973" y="783339"/>
                  <a:pt x="631094" y="783339"/>
                  <a:pt x="633155" y="781284"/>
                </a:cubicBezTo>
                <a:cubicBezTo>
                  <a:pt x="633155" y="777173"/>
                  <a:pt x="635215" y="775118"/>
                  <a:pt x="639337" y="775118"/>
                </a:cubicBezTo>
                <a:cubicBezTo>
                  <a:pt x="640367" y="775118"/>
                  <a:pt x="641913" y="774604"/>
                  <a:pt x="643458" y="774604"/>
                </a:cubicBezTo>
                <a:close/>
                <a:moveTo>
                  <a:pt x="295353" y="774340"/>
                </a:moveTo>
                <a:cubicBezTo>
                  <a:pt x="298441" y="774595"/>
                  <a:pt x="301014" y="776127"/>
                  <a:pt x="302043" y="779192"/>
                </a:cubicBezTo>
                <a:cubicBezTo>
                  <a:pt x="304101" y="779192"/>
                  <a:pt x="304101" y="777149"/>
                  <a:pt x="306159" y="777149"/>
                </a:cubicBezTo>
                <a:cubicBezTo>
                  <a:pt x="308218" y="777149"/>
                  <a:pt x="312335" y="775106"/>
                  <a:pt x="314393" y="777149"/>
                </a:cubicBezTo>
                <a:cubicBezTo>
                  <a:pt x="314393" y="779192"/>
                  <a:pt x="316451" y="781235"/>
                  <a:pt x="316451" y="781235"/>
                </a:cubicBezTo>
                <a:cubicBezTo>
                  <a:pt x="310276" y="785321"/>
                  <a:pt x="310276" y="785321"/>
                  <a:pt x="310276" y="785321"/>
                </a:cubicBezTo>
                <a:cubicBezTo>
                  <a:pt x="304101" y="783278"/>
                  <a:pt x="297926" y="785321"/>
                  <a:pt x="293809" y="787364"/>
                </a:cubicBezTo>
                <a:cubicBezTo>
                  <a:pt x="289692" y="789408"/>
                  <a:pt x="289692" y="793494"/>
                  <a:pt x="287634" y="797580"/>
                </a:cubicBezTo>
                <a:cubicBezTo>
                  <a:pt x="283517" y="797580"/>
                  <a:pt x="281459" y="799623"/>
                  <a:pt x="279401" y="797580"/>
                </a:cubicBezTo>
                <a:cubicBezTo>
                  <a:pt x="277342" y="793494"/>
                  <a:pt x="275284" y="791451"/>
                  <a:pt x="277342" y="787364"/>
                </a:cubicBezTo>
                <a:cubicBezTo>
                  <a:pt x="279401" y="783278"/>
                  <a:pt x="287634" y="789408"/>
                  <a:pt x="285576" y="783278"/>
                </a:cubicBezTo>
                <a:cubicBezTo>
                  <a:pt x="283517" y="781235"/>
                  <a:pt x="285576" y="779192"/>
                  <a:pt x="285576" y="777149"/>
                </a:cubicBezTo>
                <a:cubicBezTo>
                  <a:pt x="288663" y="775106"/>
                  <a:pt x="292265" y="774084"/>
                  <a:pt x="295353" y="774340"/>
                </a:cubicBezTo>
                <a:close/>
                <a:moveTo>
                  <a:pt x="464212" y="773830"/>
                </a:moveTo>
                <a:lnTo>
                  <a:pt x="465218" y="775592"/>
                </a:lnTo>
                <a:lnTo>
                  <a:pt x="464323" y="775055"/>
                </a:lnTo>
                <a:close/>
                <a:moveTo>
                  <a:pt x="369816" y="771071"/>
                </a:moveTo>
                <a:cubicBezTo>
                  <a:pt x="371860" y="773114"/>
                  <a:pt x="373905" y="773114"/>
                  <a:pt x="375949" y="775157"/>
                </a:cubicBezTo>
                <a:cubicBezTo>
                  <a:pt x="375949" y="777200"/>
                  <a:pt x="373905" y="779243"/>
                  <a:pt x="375949" y="779243"/>
                </a:cubicBezTo>
                <a:cubicBezTo>
                  <a:pt x="375949" y="781286"/>
                  <a:pt x="377993" y="779243"/>
                  <a:pt x="380038" y="779243"/>
                </a:cubicBezTo>
                <a:cubicBezTo>
                  <a:pt x="380038" y="781286"/>
                  <a:pt x="382082" y="783329"/>
                  <a:pt x="380038" y="785372"/>
                </a:cubicBezTo>
                <a:cubicBezTo>
                  <a:pt x="380038" y="785372"/>
                  <a:pt x="377993" y="787416"/>
                  <a:pt x="380038" y="787416"/>
                </a:cubicBezTo>
                <a:cubicBezTo>
                  <a:pt x="380038" y="789459"/>
                  <a:pt x="384127" y="789459"/>
                  <a:pt x="384127" y="791502"/>
                </a:cubicBezTo>
                <a:cubicBezTo>
                  <a:pt x="386171" y="797631"/>
                  <a:pt x="377993" y="795588"/>
                  <a:pt x="375949" y="797631"/>
                </a:cubicBezTo>
                <a:cubicBezTo>
                  <a:pt x="373905" y="797631"/>
                  <a:pt x="373905" y="793545"/>
                  <a:pt x="373905" y="791502"/>
                </a:cubicBezTo>
                <a:cubicBezTo>
                  <a:pt x="369816" y="789459"/>
                  <a:pt x="365727" y="787416"/>
                  <a:pt x="359594" y="787416"/>
                </a:cubicBezTo>
                <a:cubicBezTo>
                  <a:pt x="355505" y="787416"/>
                  <a:pt x="353460" y="791502"/>
                  <a:pt x="351416" y="789459"/>
                </a:cubicBezTo>
                <a:cubicBezTo>
                  <a:pt x="349371" y="787416"/>
                  <a:pt x="347327" y="785372"/>
                  <a:pt x="347327" y="783329"/>
                </a:cubicBezTo>
                <a:cubicBezTo>
                  <a:pt x="349371" y="781286"/>
                  <a:pt x="353460" y="783329"/>
                  <a:pt x="355505" y="781286"/>
                </a:cubicBezTo>
                <a:cubicBezTo>
                  <a:pt x="353460" y="779243"/>
                  <a:pt x="353460" y="777200"/>
                  <a:pt x="355505" y="775157"/>
                </a:cubicBezTo>
                <a:cubicBezTo>
                  <a:pt x="357549" y="775157"/>
                  <a:pt x="359594" y="773114"/>
                  <a:pt x="361638" y="775157"/>
                </a:cubicBezTo>
                <a:cubicBezTo>
                  <a:pt x="365727" y="775157"/>
                  <a:pt x="365727" y="771071"/>
                  <a:pt x="369816" y="771071"/>
                </a:cubicBezTo>
                <a:close/>
                <a:moveTo>
                  <a:pt x="552834" y="768747"/>
                </a:moveTo>
                <a:cubicBezTo>
                  <a:pt x="552834" y="772952"/>
                  <a:pt x="554826" y="777157"/>
                  <a:pt x="554826" y="779260"/>
                </a:cubicBezTo>
                <a:cubicBezTo>
                  <a:pt x="554826" y="781363"/>
                  <a:pt x="552834" y="781363"/>
                  <a:pt x="550842" y="781363"/>
                </a:cubicBezTo>
                <a:cubicBezTo>
                  <a:pt x="548850" y="781363"/>
                  <a:pt x="546858" y="779260"/>
                  <a:pt x="546858" y="777157"/>
                </a:cubicBezTo>
                <a:cubicBezTo>
                  <a:pt x="546858" y="775055"/>
                  <a:pt x="546858" y="775055"/>
                  <a:pt x="546858" y="775055"/>
                </a:cubicBezTo>
                <a:cubicBezTo>
                  <a:pt x="552834" y="768747"/>
                  <a:pt x="552834" y="768747"/>
                  <a:pt x="552834" y="768747"/>
                </a:cubicBezTo>
                <a:close/>
                <a:moveTo>
                  <a:pt x="394471" y="768747"/>
                </a:moveTo>
                <a:cubicBezTo>
                  <a:pt x="396463" y="768747"/>
                  <a:pt x="396463" y="770849"/>
                  <a:pt x="396463" y="772952"/>
                </a:cubicBezTo>
                <a:cubicBezTo>
                  <a:pt x="396463" y="772952"/>
                  <a:pt x="396463" y="772952"/>
                  <a:pt x="396463" y="775055"/>
                </a:cubicBezTo>
                <a:cubicBezTo>
                  <a:pt x="394471" y="772952"/>
                  <a:pt x="394471" y="770849"/>
                  <a:pt x="394471" y="768747"/>
                </a:cubicBezTo>
                <a:close/>
                <a:moveTo>
                  <a:pt x="665422" y="768306"/>
                </a:moveTo>
                <a:cubicBezTo>
                  <a:pt x="666852" y="768694"/>
                  <a:pt x="667996" y="771409"/>
                  <a:pt x="667996" y="772961"/>
                </a:cubicBezTo>
                <a:cubicBezTo>
                  <a:pt x="670029" y="777098"/>
                  <a:pt x="670029" y="783304"/>
                  <a:pt x="665962" y="787441"/>
                </a:cubicBezTo>
                <a:cubicBezTo>
                  <a:pt x="663929" y="791578"/>
                  <a:pt x="659862" y="793647"/>
                  <a:pt x="655795" y="793647"/>
                </a:cubicBezTo>
                <a:cubicBezTo>
                  <a:pt x="653761" y="789510"/>
                  <a:pt x="659862" y="789510"/>
                  <a:pt x="659862" y="787441"/>
                </a:cubicBezTo>
                <a:cubicBezTo>
                  <a:pt x="663929" y="785372"/>
                  <a:pt x="665962" y="781235"/>
                  <a:pt x="665962" y="777098"/>
                </a:cubicBezTo>
                <a:cubicBezTo>
                  <a:pt x="667996" y="775029"/>
                  <a:pt x="663929" y="772961"/>
                  <a:pt x="663929" y="768823"/>
                </a:cubicBezTo>
                <a:cubicBezTo>
                  <a:pt x="664437" y="768306"/>
                  <a:pt x="664946" y="768177"/>
                  <a:pt x="665422" y="768306"/>
                </a:cubicBezTo>
                <a:close/>
                <a:moveTo>
                  <a:pt x="460207" y="766821"/>
                </a:moveTo>
                <a:cubicBezTo>
                  <a:pt x="463294" y="765792"/>
                  <a:pt x="463809" y="767336"/>
                  <a:pt x="463809" y="769394"/>
                </a:cubicBezTo>
                <a:lnTo>
                  <a:pt x="464212" y="773830"/>
                </a:lnTo>
                <a:close/>
                <a:moveTo>
                  <a:pt x="466515" y="766755"/>
                </a:moveTo>
                <a:cubicBezTo>
                  <a:pt x="470609" y="766755"/>
                  <a:pt x="474704" y="766755"/>
                  <a:pt x="480846" y="766755"/>
                </a:cubicBezTo>
                <a:cubicBezTo>
                  <a:pt x="482893" y="772930"/>
                  <a:pt x="482893" y="772930"/>
                  <a:pt x="482893" y="772930"/>
                </a:cubicBezTo>
                <a:cubicBezTo>
                  <a:pt x="484940" y="777047"/>
                  <a:pt x="484940" y="777047"/>
                  <a:pt x="484940" y="777047"/>
                </a:cubicBezTo>
                <a:cubicBezTo>
                  <a:pt x="491082" y="781163"/>
                  <a:pt x="491082" y="781163"/>
                  <a:pt x="491082" y="781163"/>
                </a:cubicBezTo>
                <a:cubicBezTo>
                  <a:pt x="491082" y="783222"/>
                  <a:pt x="491082" y="787339"/>
                  <a:pt x="489035" y="787339"/>
                </a:cubicBezTo>
                <a:cubicBezTo>
                  <a:pt x="484940" y="787339"/>
                  <a:pt x="482893" y="787339"/>
                  <a:pt x="480846" y="785280"/>
                </a:cubicBezTo>
                <a:cubicBezTo>
                  <a:pt x="478799" y="783222"/>
                  <a:pt x="476751" y="779105"/>
                  <a:pt x="478799" y="777047"/>
                </a:cubicBezTo>
                <a:cubicBezTo>
                  <a:pt x="476751" y="774988"/>
                  <a:pt x="474704" y="779105"/>
                  <a:pt x="472657" y="777047"/>
                </a:cubicBezTo>
                <a:cubicBezTo>
                  <a:pt x="470609" y="777047"/>
                  <a:pt x="468562" y="774988"/>
                  <a:pt x="466515" y="772930"/>
                </a:cubicBezTo>
                <a:cubicBezTo>
                  <a:pt x="466515" y="770872"/>
                  <a:pt x="466515" y="768813"/>
                  <a:pt x="466515" y="766755"/>
                </a:cubicBezTo>
                <a:close/>
                <a:moveTo>
                  <a:pt x="449990" y="766755"/>
                </a:moveTo>
                <a:cubicBezTo>
                  <a:pt x="452057" y="766755"/>
                  <a:pt x="454125" y="766755"/>
                  <a:pt x="456192" y="766755"/>
                </a:cubicBezTo>
                <a:cubicBezTo>
                  <a:pt x="458260" y="772930"/>
                  <a:pt x="460327" y="781163"/>
                  <a:pt x="464462" y="783222"/>
                </a:cubicBezTo>
                <a:cubicBezTo>
                  <a:pt x="470665" y="785280"/>
                  <a:pt x="470665" y="785280"/>
                  <a:pt x="470665" y="785280"/>
                </a:cubicBezTo>
                <a:lnTo>
                  <a:pt x="476416" y="791006"/>
                </a:lnTo>
                <a:lnTo>
                  <a:pt x="476674" y="791522"/>
                </a:lnTo>
                <a:lnTo>
                  <a:pt x="476986" y="791574"/>
                </a:lnTo>
                <a:lnTo>
                  <a:pt x="483069" y="797631"/>
                </a:lnTo>
                <a:cubicBezTo>
                  <a:pt x="489272" y="797631"/>
                  <a:pt x="489272" y="797631"/>
                  <a:pt x="489272" y="797631"/>
                </a:cubicBezTo>
                <a:cubicBezTo>
                  <a:pt x="489272" y="799689"/>
                  <a:pt x="493407" y="805864"/>
                  <a:pt x="489272" y="807923"/>
                </a:cubicBezTo>
                <a:cubicBezTo>
                  <a:pt x="487204" y="807923"/>
                  <a:pt x="483069" y="807923"/>
                  <a:pt x="481002" y="805864"/>
                </a:cubicBezTo>
                <a:cubicBezTo>
                  <a:pt x="478935" y="805864"/>
                  <a:pt x="478935" y="801747"/>
                  <a:pt x="476867" y="801747"/>
                </a:cubicBezTo>
                <a:cubicBezTo>
                  <a:pt x="472732" y="803806"/>
                  <a:pt x="470665" y="805864"/>
                  <a:pt x="466530" y="801747"/>
                </a:cubicBezTo>
                <a:cubicBezTo>
                  <a:pt x="464462" y="799689"/>
                  <a:pt x="460327" y="795572"/>
                  <a:pt x="460327" y="791456"/>
                </a:cubicBezTo>
                <a:cubicBezTo>
                  <a:pt x="458260" y="789397"/>
                  <a:pt x="460327" y="787339"/>
                  <a:pt x="460327" y="785280"/>
                </a:cubicBezTo>
                <a:cubicBezTo>
                  <a:pt x="456192" y="783222"/>
                  <a:pt x="452057" y="783222"/>
                  <a:pt x="452057" y="779105"/>
                </a:cubicBezTo>
                <a:cubicBezTo>
                  <a:pt x="449990" y="777047"/>
                  <a:pt x="447923" y="772930"/>
                  <a:pt x="447923" y="768813"/>
                </a:cubicBezTo>
                <a:cubicBezTo>
                  <a:pt x="449990" y="768813"/>
                  <a:pt x="447923" y="766755"/>
                  <a:pt x="449990" y="766755"/>
                </a:cubicBezTo>
                <a:close/>
                <a:moveTo>
                  <a:pt x="509608" y="762771"/>
                </a:moveTo>
                <a:cubicBezTo>
                  <a:pt x="511666" y="762771"/>
                  <a:pt x="513725" y="762771"/>
                  <a:pt x="513725" y="764829"/>
                </a:cubicBezTo>
                <a:cubicBezTo>
                  <a:pt x="509608" y="771004"/>
                  <a:pt x="503433" y="775121"/>
                  <a:pt x="501374" y="783355"/>
                </a:cubicBezTo>
                <a:cubicBezTo>
                  <a:pt x="495199" y="791588"/>
                  <a:pt x="499316" y="801880"/>
                  <a:pt x="503433" y="808055"/>
                </a:cubicBezTo>
                <a:cubicBezTo>
                  <a:pt x="507550" y="812172"/>
                  <a:pt x="513725" y="816289"/>
                  <a:pt x="519900" y="812172"/>
                </a:cubicBezTo>
                <a:cubicBezTo>
                  <a:pt x="519900" y="812172"/>
                  <a:pt x="519900" y="810114"/>
                  <a:pt x="519900" y="810114"/>
                </a:cubicBezTo>
                <a:cubicBezTo>
                  <a:pt x="515783" y="810114"/>
                  <a:pt x="511666" y="810114"/>
                  <a:pt x="511666" y="805997"/>
                </a:cubicBezTo>
                <a:cubicBezTo>
                  <a:pt x="509608" y="803939"/>
                  <a:pt x="509608" y="799822"/>
                  <a:pt x="511666" y="797763"/>
                </a:cubicBezTo>
                <a:cubicBezTo>
                  <a:pt x="515783" y="795705"/>
                  <a:pt x="517842" y="793647"/>
                  <a:pt x="521958" y="793647"/>
                </a:cubicBezTo>
                <a:cubicBezTo>
                  <a:pt x="524017" y="795705"/>
                  <a:pt x="526075" y="797763"/>
                  <a:pt x="524017" y="799822"/>
                </a:cubicBezTo>
                <a:cubicBezTo>
                  <a:pt x="524017" y="801880"/>
                  <a:pt x="524017" y="801880"/>
                  <a:pt x="524017" y="803939"/>
                </a:cubicBezTo>
                <a:cubicBezTo>
                  <a:pt x="526075" y="803939"/>
                  <a:pt x="528133" y="801880"/>
                  <a:pt x="530192" y="803939"/>
                </a:cubicBezTo>
                <a:cubicBezTo>
                  <a:pt x="532250" y="805997"/>
                  <a:pt x="532250" y="810114"/>
                  <a:pt x="532250" y="812172"/>
                </a:cubicBezTo>
                <a:cubicBezTo>
                  <a:pt x="526075" y="820406"/>
                  <a:pt x="526075" y="820406"/>
                  <a:pt x="526075" y="820406"/>
                </a:cubicBezTo>
                <a:cubicBezTo>
                  <a:pt x="519900" y="824523"/>
                  <a:pt x="509608" y="820406"/>
                  <a:pt x="503433" y="818347"/>
                </a:cubicBezTo>
                <a:cubicBezTo>
                  <a:pt x="501374" y="816289"/>
                  <a:pt x="499316" y="814231"/>
                  <a:pt x="499316" y="812172"/>
                </a:cubicBezTo>
                <a:cubicBezTo>
                  <a:pt x="495199" y="810114"/>
                  <a:pt x="497258" y="805997"/>
                  <a:pt x="493141" y="803939"/>
                </a:cubicBezTo>
                <a:cubicBezTo>
                  <a:pt x="491082" y="799822"/>
                  <a:pt x="493141" y="795705"/>
                  <a:pt x="493141" y="791588"/>
                </a:cubicBezTo>
                <a:cubicBezTo>
                  <a:pt x="493141" y="779238"/>
                  <a:pt x="501374" y="768946"/>
                  <a:pt x="509608" y="762771"/>
                </a:cubicBezTo>
                <a:close/>
                <a:moveTo>
                  <a:pt x="139434" y="759784"/>
                </a:moveTo>
                <a:lnTo>
                  <a:pt x="142906" y="763992"/>
                </a:lnTo>
                <a:lnTo>
                  <a:pt x="155476" y="774363"/>
                </a:lnTo>
                <a:close/>
                <a:moveTo>
                  <a:pt x="384179" y="758787"/>
                </a:moveTo>
                <a:cubicBezTo>
                  <a:pt x="386171" y="758787"/>
                  <a:pt x="386171" y="762771"/>
                  <a:pt x="386171" y="764763"/>
                </a:cubicBezTo>
                <a:cubicBezTo>
                  <a:pt x="386171" y="764763"/>
                  <a:pt x="386171" y="762771"/>
                  <a:pt x="384179" y="760779"/>
                </a:cubicBezTo>
                <a:cubicBezTo>
                  <a:pt x="384179" y="760779"/>
                  <a:pt x="384179" y="758787"/>
                  <a:pt x="384179" y="758787"/>
                </a:cubicBezTo>
                <a:close/>
                <a:moveTo>
                  <a:pt x="314459" y="758787"/>
                </a:moveTo>
                <a:cubicBezTo>
                  <a:pt x="318443" y="760779"/>
                  <a:pt x="320435" y="762771"/>
                  <a:pt x="322427" y="764763"/>
                </a:cubicBezTo>
                <a:cubicBezTo>
                  <a:pt x="322427" y="766755"/>
                  <a:pt x="322427" y="766755"/>
                  <a:pt x="322427" y="768747"/>
                </a:cubicBezTo>
                <a:lnTo>
                  <a:pt x="318593" y="764913"/>
                </a:lnTo>
                <a:lnTo>
                  <a:pt x="318576" y="764708"/>
                </a:lnTo>
                <a:lnTo>
                  <a:pt x="318199" y="764519"/>
                </a:lnTo>
                <a:lnTo>
                  <a:pt x="314459" y="760779"/>
                </a:lnTo>
                <a:cubicBezTo>
                  <a:pt x="314459" y="758787"/>
                  <a:pt x="314459" y="758787"/>
                  <a:pt x="314459" y="758787"/>
                </a:cubicBezTo>
                <a:close/>
                <a:moveTo>
                  <a:pt x="297478" y="757977"/>
                </a:moveTo>
                <a:cubicBezTo>
                  <a:pt x="299022" y="758267"/>
                  <a:pt x="300565" y="760585"/>
                  <a:pt x="302109" y="760585"/>
                </a:cubicBezTo>
                <a:cubicBezTo>
                  <a:pt x="302109" y="762646"/>
                  <a:pt x="300051" y="762646"/>
                  <a:pt x="302109" y="764708"/>
                </a:cubicBezTo>
                <a:cubicBezTo>
                  <a:pt x="302109" y="764708"/>
                  <a:pt x="302109" y="764708"/>
                  <a:pt x="304167" y="764708"/>
                </a:cubicBezTo>
                <a:cubicBezTo>
                  <a:pt x="304167" y="760585"/>
                  <a:pt x="308284" y="762646"/>
                  <a:pt x="310343" y="760585"/>
                </a:cubicBezTo>
                <a:lnTo>
                  <a:pt x="318199" y="764519"/>
                </a:lnTo>
                <a:lnTo>
                  <a:pt x="318593" y="764913"/>
                </a:lnTo>
                <a:lnTo>
                  <a:pt x="318834" y="767799"/>
                </a:lnTo>
                <a:cubicBezTo>
                  <a:pt x="318576" y="768830"/>
                  <a:pt x="318576" y="769860"/>
                  <a:pt x="320635" y="770891"/>
                </a:cubicBezTo>
                <a:cubicBezTo>
                  <a:pt x="322693" y="768830"/>
                  <a:pt x="326810" y="770891"/>
                  <a:pt x="330927" y="772952"/>
                </a:cubicBezTo>
                <a:cubicBezTo>
                  <a:pt x="335043" y="772952"/>
                  <a:pt x="332985" y="777075"/>
                  <a:pt x="335043" y="779136"/>
                </a:cubicBezTo>
                <a:cubicBezTo>
                  <a:pt x="332985" y="779136"/>
                  <a:pt x="330927" y="779136"/>
                  <a:pt x="328868" y="779136"/>
                </a:cubicBezTo>
                <a:cubicBezTo>
                  <a:pt x="326810" y="779136"/>
                  <a:pt x="322693" y="781197"/>
                  <a:pt x="318576" y="781197"/>
                </a:cubicBezTo>
                <a:cubicBezTo>
                  <a:pt x="318576" y="777075"/>
                  <a:pt x="316518" y="775014"/>
                  <a:pt x="314459" y="775014"/>
                </a:cubicBezTo>
                <a:cubicBezTo>
                  <a:pt x="310343" y="770891"/>
                  <a:pt x="304167" y="777075"/>
                  <a:pt x="300051" y="772952"/>
                </a:cubicBezTo>
                <a:cubicBezTo>
                  <a:pt x="295934" y="772952"/>
                  <a:pt x="291817" y="770891"/>
                  <a:pt x="287700" y="772952"/>
                </a:cubicBezTo>
                <a:cubicBezTo>
                  <a:pt x="283584" y="775014"/>
                  <a:pt x="281525" y="779136"/>
                  <a:pt x="281525" y="783258"/>
                </a:cubicBezTo>
                <a:cubicBezTo>
                  <a:pt x="279467" y="783258"/>
                  <a:pt x="277408" y="785319"/>
                  <a:pt x="275350" y="787380"/>
                </a:cubicBezTo>
                <a:cubicBezTo>
                  <a:pt x="273292" y="791503"/>
                  <a:pt x="273292" y="795625"/>
                  <a:pt x="275350" y="797686"/>
                </a:cubicBezTo>
                <a:cubicBezTo>
                  <a:pt x="275350" y="797686"/>
                  <a:pt x="277408" y="799747"/>
                  <a:pt x="277408" y="799747"/>
                </a:cubicBezTo>
                <a:cubicBezTo>
                  <a:pt x="273292" y="801808"/>
                  <a:pt x="271233" y="805931"/>
                  <a:pt x="267116" y="805931"/>
                </a:cubicBezTo>
                <a:cubicBezTo>
                  <a:pt x="265058" y="805931"/>
                  <a:pt x="265058" y="801808"/>
                  <a:pt x="263000" y="799747"/>
                </a:cubicBezTo>
                <a:cubicBezTo>
                  <a:pt x="263000" y="795625"/>
                  <a:pt x="265058" y="793564"/>
                  <a:pt x="265058" y="791503"/>
                </a:cubicBezTo>
                <a:cubicBezTo>
                  <a:pt x="269175" y="789442"/>
                  <a:pt x="269175" y="789442"/>
                  <a:pt x="269175" y="789442"/>
                </a:cubicBezTo>
                <a:cubicBezTo>
                  <a:pt x="269175" y="787380"/>
                  <a:pt x="271233" y="783258"/>
                  <a:pt x="267116" y="781197"/>
                </a:cubicBezTo>
                <a:cubicBezTo>
                  <a:pt x="265058" y="779136"/>
                  <a:pt x="267116" y="777075"/>
                  <a:pt x="269175" y="775014"/>
                </a:cubicBezTo>
                <a:cubicBezTo>
                  <a:pt x="271233" y="768830"/>
                  <a:pt x="277408" y="770891"/>
                  <a:pt x="281525" y="770891"/>
                </a:cubicBezTo>
                <a:cubicBezTo>
                  <a:pt x="283584" y="766769"/>
                  <a:pt x="285642" y="762646"/>
                  <a:pt x="289759" y="760585"/>
                </a:cubicBezTo>
                <a:cubicBezTo>
                  <a:pt x="291817" y="760585"/>
                  <a:pt x="293875" y="760585"/>
                  <a:pt x="297992" y="760585"/>
                </a:cubicBezTo>
                <a:cubicBezTo>
                  <a:pt x="297992" y="758524"/>
                  <a:pt x="295934" y="758524"/>
                  <a:pt x="295934" y="758524"/>
                </a:cubicBezTo>
                <a:cubicBezTo>
                  <a:pt x="296449" y="758009"/>
                  <a:pt x="296963" y="757880"/>
                  <a:pt x="297478" y="757977"/>
                </a:cubicBezTo>
                <a:close/>
                <a:moveTo>
                  <a:pt x="373665" y="755757"/>
                </a:moveTo>
                <a:cubicBezTo>
                  <a:pt x="376995" y="756015"/>
                  <a:pt x="380069" y="757559"/>
                  <a:pt x="382118" y="760646"/>
                </a:cubicBezTo>
                <a:cubicBezTo>
                  <a:pt x="384168" y="762705"/>
                  <a:pt x="382118" y="766821"/>
                  <a:pt x="386217" y="768880"/>
                </a:cubicBezTo>
                <a:cubicBezTo>
                  <a:pt x="388266" y="766821"/>
                  <a:pt x="390315" y="768880"/>
                  <a:pt x="392365" y="770938"/>
                </a:cubicBezTo>
                <a:cubicBezTo>
                  <a:pt x="394414" y="775055"/>
                  <a:pt x="392365" y="777113"/>
                  <a:pt x="390315" y="779172"/>
                </a:cubicBezTo>
                <a:cubicBezTo>
                  <a:pt x="392365" y="781230"/>
                  <a:pt x="396463" y="781230"/>
                  <a:pt x="396463" y="783288"/>
                </a:cubicBezTo>
                <a:cubicBezTo>
                  <a:pt x="396463" y="787405"/>
                  <a:pt x="394414" y="789464"/>
                  <a:pt x="396463" y="793580"/>
                </a:cubicBezTo>
                <a:cubicBezTo>
                  <a:pt x="394414" y="793580"/>
                  <a:pt x="394414" y="795639"/>
                  <a:pt x="392365" y="795639"/>
                </a:cubicBezTo>
                <a:cubicBezTo>
                  <a:pt x="388266" y="793580"/>
                  <a:pt x="388266" y="793580"/>
                  <a:pt x="388266" y="793580"/>
                </a:cubicBezTo>
                <a:cubicBezTo>
                  <a:pt x="388266" y="791522"/>
                  <a:pt x="386217" y="787405"/>
                  <a:pt x="384168" y="785347"/>
                </a:cubicBezTo>
                <a:cubicBezTo>
                  <a:pt x="384168" y="783288"/>
                  <a:pt x="384168" y="781230"/>
                  <a:pt x="382118" y="779172"/>
                </a:cubicBezTo>
                <a:cubicBezTo>
                  <a:pt x="382118" y="779172"/>
                  <a:pt x="380069" y="777113"/>
                  <a:pt x="378020" y="777113"/>
                </a:cubicBezTo>
                <a:cubicBezTo>
                  <a:pt x="378020" y="772996"/>
                  <a:pt x="375971" y="770938"/>
                  <a:pt x="371872" y="768880"/>
                </a:cubicBezTo>
                <a:cubicBezTo>
                  <a:pt x="369823" y="768880"/>
                  <a:pt x="365725" y="770938"/>
                  <a:pt x="363675" y="770938"/>
                </a:cubicBezTo>
                <a:cubicBezTo>
                  <a:pt x="359577" y="770938"/>
                  <a:pt x="355478" y="770938"/>
                  <a:pt x="353429" y="772996"/>
                </a:cubicBezTo>
                <a:cubicBezTo>
                  <a:pt x="351380" y="777113"/>
                  <a:pt x="351380" y="781230"/>
                  <a:pt x="347281" y="781230"/>
                </a:cubicBezTo>
                <a:cubicBezTo>
                  <a:pt x="347281" y="785347"/>
                  <a:pt x="343183" y="783288"/>
                  <a:pt x="341134" y="781230"/>
                </a:cubicBezTo>
                <a:cubicBezTo>
                  <a:pt x="339084" y="781230"/>
                  <a:pt x="337035" y="779172"/>
                  <a:pt x="339084" y="777113"/>
                </a:cubicBezTo>
                <a:cubicBezTo>
                  <a:pt x="341134" y="775055"/>
                  <a:pt x="339084" y="772996"/>
                  <a:pt x="341134" y="770938"/>
                </a:cubicBezTo>
                <a:cubicBezTo>
                  <a:pt x="343183" y="770938"/>
                  <a:pt x="343183" y="766821"/>
                  <a:pt x="347281" y="768880"/>
                </a:cubicBezTo>
                <a:cubicBezTo>
                  <a:pt x="349331" y="768880"/>
                  <a:pt x="349331" y="766821"/>
                  <a:pt x="349331" y="764763"/>
                </a:cubicBezTo>
                <a:cubicBezTo>
                  <a:pt x="349331" y="762705"/>
                  <a:pt x="349331" y="760646"/>
                  <a:pt x="351380" y="760646"/>
                </a:cubicBezTo>
                <a:cubicBezTo>
                  <a:pt x="351380" y="758588"/>
                  <a:pt x="353429" y="758588"/>
                  <a:pt x="357528" y="758588"/>
                </a:cubicBezTo>
                <a:cubicBezTo>
                  <a:pt x="358552" y="758588"/>
                  <a:pt x="360089" y="759617"/>
                  <a:pt x="361370" y="760132"/>
                </a:cubicBezTo>
                <a:lnTo>
                  <a:pt x="363479" y="758719"/>
                </a:lnTo>
                <a:lnTo>
                  <a:pt x="363675" y="758588"/>
                </a:lnTo>
                <a:cubicBezTo>
                  <a:pt x="366749" y="756529"/>
                  <a:pt x="370335" y="755500"/>
                  <a:pt x="373665" y="755757"/>
                </a:cubicBezTo>
                <a:close/>
                <a:moveTo>
                  <a:pt x="608415" y="752000"/>
                </a:moveTo>
                <a:cubicBezTo>
                  <a:pt x="609315" y="752319"/>
                  <a:pt x="610087" y="753084"/>
                  <a:pt x="610602" y="754613"/>
                </a:cubicBezTo>
                <a:cubicBezTo>
                  <a:pt x="610602" y="756653"/>
                  <a:pt x="610602" y="760732"/>
                  <a:pt x="606485" y="762771"/>
                </a:cubicBezTo>
                <a:cubicBezTo>
                  <a:pt x="604426" y="758692"/>
                  <a:pt x="602368" y="756653"/>
                  <a:pt x="600310" y="752574"/>
                </a:cubicBezTo>
                <a:cubicBezTo>
                  <a:pt x="601853" y="754103"/>
                  <a:pt x="605713" y="751044"/>
                  <a:pt x="608415" y="752000"/>
                </a:cubicBezTo>
                <a:close/>
                <a:moveTo>
                  <a:pt x="461557" y="751947"/>
                </a:moveTo>
                <a:lnTo>
                  <a:pt x="461369" y="752230"/>
                </a:lnTo>
                <a:cubicBezTo>
                  <a:pt x="460787" y="752479"/>
                  <a:pt x="460207" y="752479"/>
                  <a:pt x="460207" y="752479"/>
                </a:cubicBezTo>
                <a:cubicBezTo>
                  <a:pt x="460207" y="752479"/>
                  <a:pt x="460207" y="752479"/>
                  <a:pt x="460207" y="752230"/>
                </a:cubicBezTo>
                <a:lnTo>
                  <a:pt x="460207" y="752015"/>
                </a:lnTo>
                <a:close/>
                <a:moveTo>
                  <a:pt x="680321" y="750487"/>
                </a:moveTo>
                <a:cubicBezTo>
                  <a:pt x="684527" y="750487"/>
                  <a:pt x="684527" y="754637"/>
                  <a:pt x="686629" y="756712"/>
                </a:cubicBezTo>
                <a:cubicBezTo>
                  <a:pt x="686629" y="758787"/>
                  <a:pt x="686629" y="758787"/>
                  <a:pt x="686629" y="758787"/>
                </a:cubicBezTo>
                <a:cubicBezTo>
                  <a:pt x="684527" y="754637"/>
                  <a:pt x="682424" y="752562"/>
                  <a:pt x="680321" y="750487"/>
                </a:cubicBezTo>
                <a:close/>
                <a:moveTo>
                  <a:pt x="674134" y="750487"/>
                </a:moveTo>
                <a:cubicBezTo>
                  <a:pt x="678239" y="750487"/>
                  <a:pt x="682343" y="754604"/>
                  <a:pt x="684396" y="758721"/>
                </a:cubicBezTo>
                <a:cubicBezTo>
                  <a:pt x="684396" y="760779"/>
                  <a:pt x="684396" y="762837"/>
                  <a:pt x="684396" y="764896"/>
                </a:cubicBezTo>
                <a:cubicBezTo>
                  <a:pt x="684396" y="766954"/>
                  <a:pt x="684396" y="766954"/>
                  <a:pt x="686448" y="766954"/>
                </a:cubicBezTo>
                <a:cubicBezTo>
                  <a:pt x="690553" y="773129"/>
                  <a:pt x="690553" y="773129"/>
                  <a:pt x="690553" y="773129"/>
                </a:cubicBezTo>
                <a:cubicBezTo>
                  <a:pt x="690553" y="775188"/>
                  <a:pt x="692605" y="777246"/>
                  <a:pt x="690553" y="779305"/>
                </a:cubicBezTo>
                <a:cubicBezTo>
                  <a:pt x="692605" y="783421"/>
                  <a:pt x="692605" y="787538"/>
                  <a:pt x="692605" y="789596"/>
                </a:cubicBezTo>
                <a:cubicBezTo>
                  <a:pt x="692605" y="791655"/>
                  <a:pt x="692605" y="793713"/>
                  <a:pt x="692605" y="793713"/>
                </a:cubicBezTo>
                <a:cubicBezTo>
                  <a:pt x="690553" y="791655"/>
                  <a:pt x="690553" y="791655"/>
                  <a:pt x="690553" y="791655"/>
                </a:cubicBezTo>
                <a:cubicBezTo>
                  <a:pt x="690553" y="787538"/>
                  <a:pt x="690553" y="783421"/>
                  <a:pt x="688500" y="781363"/>
                </a:cubicBezTo>
                <a:cubicBezTo>
                  <a:pt x="688500" y="781363"/>
                  <a:pt x="686448" y="781363"/>
                  <a:pt x="686448" y="781363"/>
                </a:cubicBezTo>
                <a:cubicBezTo>
                  <a:pt x="686448" y="783421"/>
                  <a:pt x="688500" y="783421"/>
                  <a:pt x="688500" y="785480"/>
                </a:cubicBezTo>
                <a:cubicBezTo>
                  <a:pt x="690553" y="787538"/>
                  <a:pt x="688500" y="791655"/>
                  <a:pt x="688500" y="793713"/>
                </a:cubicBezTo>
                <a:cubicBezTo>
                  <a:pt x="688500" y="799888"/>
                  <a:pt x="680291" y="797830"/>
                  <a:pt x="678239" y="801947"/>
                </a:cubicBezTo>
                <a:cubicBezTo>
                  <a:pt x="678239" y="804005"/>
                  <a:pt x="678239" y="806063"/>
                  <a:pt x="676186" y="808122"/>
                </a:cubicBezTo>
                <a:cubicBezTo>
                  <a:pt x="674134" y="808122"/>
                  <a:pt x="670029" y="812239"/>
                  <a:pt x="665925" y="810180"/>
                </a:cubicBezTo>
                <a:cubicBezTo>
                  <a:pt x="665925" y="808122"/>
                  <a:pt x="661820" y="808122"/>
                  <a:pt x="659767" y="808122"/>
                </a:cubicBezTo>
                <a:cubicBezTo>
                  <a:pt x="659767" y="810180"/>
                  <a:pt x="655663" y="812239"/>
                  <a:pt x="653610" y="812239"/>
                </a:cubicBezTo>
                <a:cubicBezTo>
                  <a:pt x="651558" y="812239"/>
                  <a:pt x="649506" y="810180"/>
                  <a:pt x="647453" y="808122"/>
                </a:cubicBezTo>
                <a:cubicBezTo>
                  <a:pt x="647453" y="801947"/>
                  <a:pt x="659767" y="810180"/>
                  <a:pt x="659767" y="801947"/>
                </a:cubicBezTo>
                <a:cubicBezTo>
                  <a:pt x="657715" y="801947"/>
                  <a:pt x="651558" y="804005"/>
                  <a:pt x="651558" y="799888"/>
                </a:cubicBezTo>
                <a:cubicBezTo>
                  <a:pt x="651558" y="795772"/>
                  <a:pt x="655663" y="795772"/>
                  <a:pt x="657715" y="795772"/>
                </a:cubicBezTo>
                <a:cubicBezTo>
                  <a:pt x="661820" y="795772"/>
                  <a:pt x="665925" y="791655"/>
                  <a:pt x="667977" y="791655"/>
                </a:cubicBezTo>
                <a:cubicBezTo>
                  <a:pt x="674134" y="785480"/>
                  <a:pt x="674134" y="777246"/>
                  <a:pt x="670029" y="769012"/>
                </a:cubicBezTo>
                <a:cubicBezTo>
                  <a:pt x="670029" y="766954"/>
                  <a:pt x="665925" y="764896"/>
                  <a:pt x="667977" y="762837"/>
                </a:cubicBezTo>
                <a:cubicBezTo>
                  <a:pt x="670029" y="762837"/>
                  <a:pt x="670029" y="758721"/>
                  <a:pt x="672082" y="758721"/>
                </a:cubicBezTo>
                <a:cubicBezTo>
                  <a:pt x="674134" y="758721"/>
                  <a:pt x="674134" y="760779"/>
                  <a:pt x="674134" y="762837"/>
                </a:cubicBezTo>
                <a:cubicBezTo>
                  <a:pt x="676186" y="764896"/>
                  <a:pt x="674134" y="766954"/>
                  <a:pt x="674134" y="766954"/>
                </a:cubicBezTo>
                <a:cubicBezTo>
                  <a:pt x="676186" y="769012"/>
                  <a:pt x="680291" y="769012"/>
                  <a:pt x="680291" y="771071"/>
                </a:cubicBezTo>
                <a:cubicBezTo>
                  <a:pt x="680291" y="773129"/>
                  <a:pt x="680291" y="775188"/>
                  <a:pt x="680291" y="777246"/>
                </a:cubicBezTo>
                <a:cubicBezTo>
                  <a:pt x="678239" y="779305"/>
                  <a:pt x="678239" y="779305"/>
                  <a:pt x="678239" y="779305"/>
                </a:cubicBezTo>
                <a:cubicBezTo>
                  <a:pt x="680291" y="781363"/>
                  <a:pt x="682343" y="783421"/>
                  <a:pt x="682343" y="787538"/>
                </a:cubicBezTo>
                <a:cubicBezTo>
                  <a:pt x="682343" y="789596"/>
                  <a:pt x="680291" y="791655"/>
                  <a:pt x="678239" y="793713"/>
                </a:cubicBezTo>
                <a:cubicBezTo>
                  <a:pt x="676186" y="795772"/>
                  <a:pt x="672082" y="791655"/>
                  <a:pt x="672082" y="795772"/>
                </a:cubicBezTo>
                <a:cubicBezTo>
                  <a:pt x="672082" y="797830"/>
                  <a:pt x="670029" y="799888"/>
                  <a:pt x="667977" y="801947"/>
                </a:cubicBezTo>
                <a:cubicBezTo>
                  <a:pt x="663872" y="801947"/>
                  <a:pt x="661820" y="799888"/>
                  <a:pt x="659767" y="797830"/>
                </a:cubicBezTo>
                <a:cubicBezTo>
                  <a:pt x="659767" y="797830"/>
                  <a:pt x="659767" y="799888"/>
                  <a:pt x="659767" y="799888"/>
                </a:cubicBezTo>
                <a:cubicBezTo>
                  <a:pt x="659767" y="804005"/>
                  <a:pt x="663872" y="804005"/>
                  <a:pt x="665925" y="804005"/>
                </a:cubicBezTo>
                <a:cubicBezTo>
                  <a:pt x="670029" y="804005"/>
                  <a:pt x="674134" y="801947"/>
                  <a:pt x="674134" y="797830"/>
                </a:cubicBezTo>
                <a:cubicBezTo>
                  <a:pt x="678239" y="795772"/>
                  <a:pt x="682343" y="793713"/>
                  <a:pt x="684396" y="789596"/>
                </a:cubicBezTo>
                <a:cubicBezTo>
                  <a:pt x="684396" y="785480"/>
                  <a:pt x="684396" y="781363"/>
                  <a:pt x="682343" y="779305"/>
                </a:cubicBezTo>
                <a:cubicBezTo>
                  <a:pt x="684396" y="777246"/>
                  <a:pt x="684396" y="773129"/>
                  <a:pt x="682343" y="769012"/>
                </a:cubicBezTo>
                <a:cubicBezTo>
                  <a:pt x="682343" y="766954"/>
                  <a:pt x="678239" y="766954"/>
                  <a:pt x="678239" y="764896"/>
                </a:cubicBezTo>
                <a:cubicBezTo>
                  <a:pt x="678239" y="760779"/>
                  <a:pt x="676186" y="758721"/>
                  <a:pt x="674134" y="756662"/>
                </a:cubicBezTo>
                <a:cubicBezTo>
                  <a:pt x="672082" y="756662"/>
                  <a:pt x="672082" y="754604"/>
                  <a:pt x="672082" y="752545"/>
                </a:cubicBezTo>
                <a:cubicBezTo>
                  <a:pt x="674134" y="752545"/>
                  <a:pt x="672082" y="750487"/>
                  <a:pt x="674134" y="750487"/>
                </a:cubicBezTo>
                <a:close/>
                <a:moveTo>
                  <a:pt x="579697" y="750487"/>
                </a:moveTo>
                <a:cubicBezTo>
                  <a:pt x="583796" y="750487"/>
                  <a:pt x="587896" y="750487"/>
                  <a:pt x="591995" y="752534"/>
                </a:cubicBezTo>
                <a:cubicBezTo>
                  <a:pt x="598144" y="754582"/>
                  <a:pt x="602244" y="758676"/>
                  <a:pt x="602244" y="764818"/>
                </a:cubicBezTo>
                <a:cubicBezTo>
                  <a:pt x="604294" y="773008"/>
                  <a:pt x="600194" y="777102"/>
                  <a:pt x="596095" y="781197"/>
                </a:cubicBezTo>
                <a:cubicBezTo>
                  <a:pt x="598144" y="785292"/>
                  <a:pt x="600194" y="789386"/>
                  <a:pt x="596095" y="793481"/>
                </a:cubicBezTo>
                <a:cubicBezTo>
                  <a:pt x="594045" y="797575"/>
                  <a:pt x="589946" y="797575"/>
                  <a:pt x="585846" y="799623"/>
                </a:cubicBezTo>
                <a:cubicBezTo>
                  <a:pt x="581747" y="799623"/>
                  <a:pt x="579697" y="797575"/>
                  <a:pt x="577647" y="795528"/>
                </a:cubicBezTo>
                <a:cubicBezTo>
                  <a:pt x="575597" y="793481"/>
                  <a:pt x="575597" y="789386"/>
                  <a:pt x="575597" y="787339"/>
                </a:cubicBezTo>
                <a:cubicBezTo>
                  <a:pt x="571498" y="787339"/>
                  <a:pt x="567399" y="789386"/>
                  <a:pt x="565349" y="787339"/>
                </a:cubicBezTo>
                <a:cubicBezTo>
                  <a:pt x="559200" y="783244"/>
                  <a:pt x="557150" y="777102"/>
                  <a:pt x="557150" y="770960"/>
                </a:cubicBezTo>
                <a:cubicBezTo>
                  <a:pt x="557150" y="764818"/>
                  <a:pt x="559200" y="758676"/>
                  <a:pt x="563299" y="754582"/>
                </a:cubicBezTo>
                <a:cubicBezTo>
                  <a:pt x="567399" y="756629"/>
                  <a:pt x="569448" y="758676"/>
                  <a:pt x="573548" y="756629"/>
                </a:cubicBezTo>
                <a:cubicBezTo>
                  <a:pt x="575597" y="754582"/>
                  <a:pt x="577647" y="752534"/>
                  <a:pt x="579697" y="750487"/>
                </a:cubicBezTo>
                <a:close/>
                <a:moveTo>
                  <a:pt x="559082" y="750487"/>
                </a:moveTo>
                <a:cubicBezTo>
                  <a:pt x="561134" y="750487"/>
                  <a:pt x="561134" y="750487"/>
                  <a:pt x="561134" y="752534"/>
                </a:cubicBezTo>
                <a:cubicBezTo>
                  <a:pt x="559082" y="756629"/>
                  <a:pt x="554977" y="762771"/>
                  <a:pt x="550872" y="766866"/>
                </a:cubicBezTo>
                <a:cubicBezTo>
                  <a:pt x="546768" y="770960"/>
                  <a:pt x="542663" y="775055"/>
                  <a:pt x="536506" y="773008"/>
                </a:cubicBezTo>
                <a:cubicBezTo>
                  <a:pt x="534453" y="773008"/>
                  <a:pt x="530349" y="770960"/>
                  <a:pt x="530349" y="766866"/>
                </a:cubicBezTo>
                <a:cubicBezTo>
                  <a:pt x="528296" y="764818"/>
                  <a:pt x="528296" y="768913"/>
                  <a:pt x="526244" y="768913"/>
                </a:cubicBezTo>
                <a:cubicBezTo>
                  <a:pt x="522139" y="768913"/>
                  <a:pt x="520087" y="766866"/>
                  <a:pt x="520087" y="766866"/>
                </a:cubicBezTo>
                <a:cubicBezTo>
                  <a:pt x="518035" y="764818"/>
                  <a:pt x="515982" y="764818"/>
                  <a:pt x="518035" y="762771"/>
                </a:cubicBezTo>
                <a:cubicBezTo>
                  <a:pt x="530349" y="758676"/>
                  <a:pt x="530349" y="758676"/>
                  <a:pt x="530349" y="758676"/>
                </a:cubicBezTo>
                <a:cubicBezTo>
                  <a:pt x="534453" y="762771"/>
                  <a:pt x="540610" y="760724"/>
                  <a:pt x="544715" y="758676"/>
                </a:cubicBezTo>
                <a:cubicBezTo>
                  <a:pt x="542663" y="760724"/>
                  <a:pt x="540610" y="762771"/>
                  <a:pt x="538558" y="764818"/>
                </a:cubicBezTo>
                <a:cubicBezTo>
                  <a:pt x="538558" y="766866"/>
                  <a:pt x="540610" y="768913"/>
                  <a:pt x="542663" y="768913"/>
                </a:cubicBezTo>
                <a:cubicBezTo>
                  <a:pt x="546768" y="768913"/>
                  <a:pt x="550872" y="762771"/>
                  <a:pt x="554977" y="760724"/>
                </a:cubicBezTo>
                <a:cubicBezTo>
                  <a:pt x="554977" y="758676"/>
                  <a:pt x="557029" y="756629"/>
                  <a:pt x="554977" y="756629"/>
                </a:cubicBezTo>
                <a:cubicBezTo>
                  <a:pt x="550872" y="756629"/>
                  <a:pt x="548820" y="758676"/>
                  <a:pt x="546768" y="758676"/>
                </a:cubicBezTo>
                <a:cubicBezTo>
                  <a:pt x="548820" y="754582"/>
                  <a:pt x="554977" y="752534"/>
                  <a:pt x="559082" y="750487"/>
                </a:cubicBezTo>
                <a:close/>
                <a:moveTo>
                  <a:pt x="614586" y="746171"/>
                </a:moveTo>
                <a:cubicBezTo>
                  <a:pt x="616644" y="746171"/>
                  <a:pt x="616644" y="748234"/>
                  <a:pt x="618702" y="748234"/>
                </a:cubicBezTo>
                <a:cubicBezTo>
                  <a:pt x="618702" y="752360"/>
                  <a:pt x="614586" y="754424"/>
                  <a:pt x="616644" y="756487"/>
                </a:cubicBezTo>
                <a:cubicBezTo>
                  <a:pt x="620761" y="754424"/>
                  <a:pt x="622819" y="754424"/>
                  <a:pt x="622819" y="758550"/>
                </a:cubicBezTo>
                <a:cubicBezTo>
                  <a:pt x="624877" y="760613"/>
                  <a:pt x="624877" y="762676"/>
                  <a:pt x="620761" y="764739"/>
                </a:cubicBezTo>
                <a:cubicBezTo>
                  <a:pt x="620761" y="766802"/>
                  <a:pt x="616644" y="764739"/>
                  <a:pt x="614586" y="766802"/>
                </a:cubicBezTo>
                <a:cubicBezTo>
                  <a:pt x="616644" y="768865"/>
                  <a:pt x="614586" y="772992"/>
                  <a:pt x="612527" y="772992"/>
                </a:cubicBezTo>
                <a:cubicBezTo>
                  <a:pt x="610469" y="775055"/>
                  <a:pt x="608410" y="772992"/>
                  <a:pt x="606352" y="772992"/>
                </a:cubicBezTo>
                <a:cubicBezTo>
                  <a:pt x="604294" y="770929"/>
                  <a:pt x="606352" y="768865"/>
                  <a:pt x="606352" y="766802"/>
                </a:cubicBezTo>
                <a:cubicBezTo>
                  <a:pt x="608410" y="764739"/>
                  <a:pt x="610469" y="762676"/>
                  <a:pt x="612527" y="758550"/>
                </a:cubicBezTo>
                <a:cubicBezTo>
                  <a:pt x="612527" y="756487"/>
                  <a:pt x="612527" y="752360"/>
                  <a:pt x="610469" y="750297"/>
                </a:cubicBezTo>
                <a:cubicBezTo>
                  <a:pt x="610469" y="748234"/>
                  <a:pt x="612527" y="746171"/>
                  <a:pt x="614586" y="746171"/>
                </a:cubicBezTo>
                <a:close/>
                <a:moveTo>
                  <a:pt x="618807" y="740195"/>
                </a:moveTo>
                <a:cubicBezTo>
                  <a:pt x="620870" y="740195"/>
                  <a:pt x="622933" y="742253"/>
                  <a:pt x="622933" y="744312"/>
                </a:cubicBezTo>
                <a:cubicBezTo>
                  <a:pt x="624996" y="746370"/>
                  <a:pt x="620870" y="750487"/>
                  <a:pt x="622933" y="750487"/>
                </a:cubicBezTo>
                <a:cubicBezTo>
                  <a:pt x="627059" y="752545"/>
                  <a:pt x="629122" y="756662"/>
                  <a:pt x="631186" y="758720"/>
                </a:cubicBezTo>
                <a:cubicBezTo>
                  <a:pt x="631186" y="762837"/>
                  <a:pt x="631186" y="766954"/>
                  <a:pt x="629122" y="769012"/>
                </a:cubicBezTo>
                <a:cubicBezTo>
                  <a:pt x="627059" y="771071"/>
                  <a:pt x="622933" y="773129"/>
                  <a:pt x="620870" y="773129"/>
                </a:cubicBezTo>
                <a:cubicBezTo>
                  <a:pt x="620870" y="777246"/>
                  <a:pt x="614681" y="779304"/>
                  <a:pt x="610554" y="781363"/>
                </a:cubicBezTo>
                <a:cubicBezTo>
                  <a:pt x="610554" y="781363"/>
                  <a:pt x="606428" y="781363"/>
                  <a:pt x="606428" y="779304"/>
                </a:cubicBezTo>
                <a:cubicBezTo>
                  <a:pt x="604365" y="779304"/>
                  <a:pt x="602302" y="777246"/>
                  <a:pt x="604365" y="775188"/>
                </a:cubicBezTo>
                <a:cubicBezTo>
                  <a:pt x="606428" y="775188"/>
                  <a:pt x="610554" y="777246"/>
                  <a:pt x="612617" y="777246"/>
                </a:cubicBezTo>
                <a:cubicBezTo>
                  <a:pt x="614681" y="775188"/>
                  <a:pt x="618807" y="773129"/>
                  <a:pt x="618807" y="769012"/>
                </a:cubicBezTo>
                <a:cubicBezTo>
                  <a:pt x="622933" y="769012"/>
                  <a:pt x="624996" y="764896"/>
                  <a:pt x="627059" y="762837"/>
                </a:cubicBezTo>
                <a:cubicBezTo>
                  <a:pt x="627059" y="758720"/>
                  <a:pt x="627059" y="756662"/>
                  <a:pt x="624996" y="754604"/>
                </a:cubicBezTo>
                <a:cubicBezTo>
                  <a:pt x="620870" y="752545"/>
                  <a:pt x="620870" y="752545"/>
                  <a:pt x="620870" y="752545"/>
                </a:cubicBezTo>
                <a:cubicBezTo>
                  <a:pt x="620870" y="748429"/>
                  <a:pt x="618807" y="744312"/>
                  <a:pt x="616744" y="742253"/>
                </a:cubicBezTo>
                <a:cubicBezTo>
                  <a:pt x="616744" y="742253"/>
                  <a:pt x="616744" y="740195"/>
                  <a:pt x="618807" y="740195"/>
                </a:cubicBezTo>
                <a:close/>
                <a:moveTo>
                  <a:pt x="181747" y="738715"/>
                </a:moveTo>
                <a:cubicBezTo>
                  <a:pt x="182772" y="738715"/>
                  <a:pt x="183797" y="739227"/>
                  <a:pt x="184821" y="740250"/>
                </a:cubicBezTo>
                <a:cubicBezTo>
                  <a:pt x="188921" y="746392"/>
                  <a:pt x="195070" y="754581"/>
                  <a:pt x="203269" y="752534"/>
                </a:cubicBezTo>
                <a:lnTo>
                  <a:pt x="208054" y="750145"/>
                </a:lnTo>
                <a:lnTo>
                  <a:pt x="209395" y="750487"/>
                </a:lnTo>
                <a:lnTo>
                  <a:pt x="211334" y="748506"/>
                </a:lnTo>
                <a:lnTo>
                  <a:pt x="219667" y="744345"/>
                </a:lnTo>
                <a:cubicBezTo>
                  <a:pt x="221717" y="746392"/>
                  <a:pt x="223766" y="744345"/>
                  <a:pt x="225816" y="746392"/>
                </a:cubicBezTo>
                <a:cubicBezTo>
                  <a:pt x="225816" y="748440"/>
                  <a:pt x="223766" y="750487"/>
                  <a:pt x="221717" y="750487"/>
                </a:cubicBezTo>
                <a:cubicBezTo>
                  <a:pt x="219667" y="750487"/>
                  <a:pt x="217617" y="750487"/>
                  <a:pt x="217617" y="752534"/>
                </a:cubicBezTo>
                <a:cubicBezTo>
                  <a:pt x="217617" y="754581"/>
                  <a:pt x="219667" y="756629"/>
                  <a:pt x="217617" y="758676"/>
                </a:cubicBezTo>
                <a:cubicBezTo>
                  <a:pt x="215567" y="758676"/>
                  <a:pt x="213517" y="758676"/>
                  <a:pt x="211468" y="758676"/>
                </a:cubicBezTo>
                <a:cubicBezTo>
                  <a:pt x="209418" y="758676"/>
                  <a:pt x="207368" y="756629"/>
                  <a:pt x="205319" y="756629"/>
                </a:cubicBezTo>
                <a:cubicBezTo>
                  <a:pt x="205319" y="758676"/>
                  <a:pt x="203269" y="762771"/>
                  <a:pt x="199170" y="762771"/>
                </a:cubicBezTo>
                <a:cubicBezTo>
                  <a:pt x="197120" y="762771"/>
                  <a:pt x="195070" y="760723"/>
                  <a:pt x="195070" y="758676"/>
                </a:cubicBezTo>
                <a:cubicBezTo>
                  <a:pt x="193020" y="758676"/>
                  <a:pt x="195070" y="754581"/>
                  <a:pt x="193020" y="754581"/>
                </a:cubicBezTo>
                <a:cubicBezTo>
                  <a:pt x="190970" y="756629"/>
                  <a:pt x="188921" y="754581"/>
                  <a:pt x="186871" y="754581"/>
                </a:cubicBezTo>
                <a:cubicBezTo>
                  <a:pt x="184821" y="754581"/>
                  <a:pt x="184821" y="752534"/>
                  <a:pt x="184821" y="748440"/>
                </a:cubicBezTo>
                <a:cubicBezTo>
                  <a:pt x="184821" y="748440"/>
                  <a:pt x="186871" y="746392"/>
                  <a:pt x="182772" y="744345"/>
                </a:cubicBezTo>
                <a:cubicBezTo>
                  <a:pt x="180722" y="746392"/>
                  <a:pt x="178672" y="744345"/>
                  <a:pt x="178672" y="742298"/>
                </a:cubicBezTo>
                <a:cubicBezTo>
                  <a:pt x="178672" y="742298"/>
                  <a:pt x="178672" y="740250"/>
                  <a:pt x="178672" y="740250"/>
                </a:cubicBezTo>
                <a:cubicBezTo>
                  <a:pt x="179697" y="739227"/>
                  <a:pt x="180722" y="738715"/>
                  <a:pt x="181747" y="738715"/>
                </a:cubicBezTo>
                <a:close/>
                <a:moveTo>
                  <a:pt x="191678" y="737738"/>
                </a:moveTo>
                <a:cubicBezTo>
                  <a:pt x="194072" y="738618"/>
                  <a:pt x="195604" y="742140"/>
                  <a:pt x="197137" y="742140"/>
                </a:cubicBezTo>
                <a:cubicBezTo>
                  <a:pt x="199180" y="746313"/>
                  <a:pt x="203266" y="746313"/>
                  <a:pt x="207352" y="746313"/>
                </a:cubicBezTo>
                <a:cubicBezTo>
                  <a:pt x="209395" y="746313"/>
                  <a:pt x="213481" y="737966"/>
                  <a:pt x="215524" y="744226"/>
                </a:cubicBezTo>
                <a:lnTo>
                  <a:pt x="211334" y="748506"/>
                </a:lnTo>
                <a:lnTo>
                  <a:pt x="208054" y="750145"/>
                </a:lnTo>
                <a:lnTo>
                  <a:pt x="193050" y="746313"/>
                </a:lnTo>
                <a:cubicBezTo>
                  <a:pt x="193050" y="744226"/>
                  <a:pt x="188964" y="742140"/>
                  <a:pt x="188964" y="737966"/>
                </a:cubicBezTo>
                <a:cubicBezTo>
                  <a:pt x="189986" y="737444"/>
                  <a:pt x="190880" y="737444"/>
                  <a:pt x="191678" y="737738"/>
                </a:cubicBezTo>
                <a:close/>
                <a:moveTo>
                  <a:pt x="170433" y="735879"/>
                </a:moveTo>
                <a:cubicBezTo>
                  <a:pt x="172485" y="735879"/>
                  <a:pt x="174537" y="737949"/>
                  <a:pt x="176590" y="737949"/>
                </a:cubicBezTo>
                <a:cubicBezTo>
                  <a:pt x="176590" y="740019"/>
                  <a:pt x="174537" y="742089"/>
                  <a:pt x="176590" y="744160"/>
                </a:cubicBezTo>
                <a:cubicBezTo>
                  <a:pt x="176590" y="746230"/>
                  <a:pt x="180695" y="746230"/>
                  <a:pt x="180695" y="748300"/>
                </a:cubicBezTo>
                <a:cubicBezTo>
                  <a:pt x="180695" y="752440"/>
                  <a:pt x="182747" y="754510"/>
                  <a:pt x="184799" y="756580"/>
                </a:cubicBezTo>
                <a:cubicBezTo>
                  <a:pt x="186851" y="758650"/>
                  <a:pt x="188904" y="758650"/>
                  <a:pt x="190956" y="758650"/>
                </a:cubicBezTo>
                <a:cubicBezTo>
                  <a:pt x="190956" y="760720"/>
                  <a:pt x="195061" y="762791"/>
                  <a:pt x="197113" y="764861"/>
                </a:cubicBezTo>
                <a:cubicBezTo>
                  <a:pt x="201218" y="764861"/>
                  <a:pt x="205323" y="762791"/>
                  <a:pt x="207375" y="760720"/>
                </a:cubicBezTo>
                <a:cubicBezTo>
                  <a:pt x="211480" y="762791"/>
                  <a:pt x="213532" y="762791"/>
                  <a:pt x="217637" y="760720"/>
                </a:cubicBezTo>
                <a:cubicBezTo>
                  <a:pt x="219689" y="758650"/>
                  <a:pt x="221741" y="756580"/>
                  <a:pt x="221741" y="754510"/>
                </a:cubicBezTo>
                <a:cubicBezTo>
                  <a:pt x="223794" y="752440"/>
                  <a:pt x="227898" y="752440"/>
                  <a:pt x="227898" y="748300"/>
                </a:cubicBezTo>
                <a:cubicBezTo>
                  <a:pt x="227898" y="744160"/>
                  <a:pt x="232003" y="744160"/>
                  <a:pt x="234056" y="744160"/>
                </a:cubicBezTo>
                <a:cubicBezTo>
                  <a:pt x="234056" y="748300"/>
                  <a:pt x="236108" y="750370"/>
                  <a:pt x="234056" y="752440"/>
                </a:cubicBezTo>
                <a:cubicBezTo>
                  <a:pt x="232003" y="756580"/>
                  <a:pt x="227898" y="756580"/>
                  <a:pt x="223794" y="756580"/>
                </a:cubicBezTo>
                <a:cubicBezTo>
                  <a:pt x="221741" y="758650"/>
                  <a:pt x="223794" y="762791"/>
                  <a:pt x="221741" y="764861"/>
                </a:cubicBezTo>
                <a:cubicBezTo>
                  <a:pt x="217637" y="764861"/>
                  <a:pt x="215584" y="766931"/>
                  <a:pt x="211480" y="764861"/>
                </a:cubicBezTo>
                <a:cubicBezTo>
                  <a:pt x="207375" y="762791"/>
                  <a:pt x="207375" y="769001"/>
                  <a:pt x="203270" y="769001"/>
                </a:cubicBezTo>
                <a:cubicBezTo>
                  <a:pt x="203270" y="771071"/>
                  <a:pt x="199166" y="769001"/>
                  <a:pt x="197113" y="769001"/>
                </a:cubicBezTo>
                <a:cubicBezTo>
                  <a:pt x="193008" y="769001"/>
                  <a:pt x="190956" y="764861"/>
                  <a:pt x="188904" y="762791"/>
                </a:cubicBezTo>
                <a:cubicBezTo>
                  <a:pt x="184799" y="760720"/>
                  <a:pt x="182747" y="760720"/>
                  <a:pt x="178642" y="760720"/>
                </a:cubicBezTo>
                <a:cubicBezTo>
                  <a:pt x="176590" y="756580"/>
                  <a:pt x="174537" y="752440"/>
                  <a:pt x="176590" y="750370"/>
                </a:cubicBezTo>
                <a:cubicBezTo>
                  <a:pt x="178642" y="744160"/>
                  <a:pt x="172485" y="746230"/>
                  <a:pt x="170433" y="742089"/>
                </a:cubicBezTo>
                <a:cubicBezTo>
                  <a:pt x="170433" y="740019"/>
                  <a:pt x="168380" y="735879"/>
                  <a:pt x="170433" y="735879"/>
                </a:cubicBezTo>
                <a:close/>
                <a:moveTo>
                  <a:pt x="618775" y="723595"/>
                </a:moveTo>
                <a:cubicBezTo>
                  <a:pt x="620830" y="723595"/>
                  <a:pt x="622885" y="723595"/>
                  <a:pt x="622885" y="725664"/>
                </a:cubicBezTo>
                <a:cubicBezTo>
                  <a:pt x="622885" y="727732"/>
                  <a:pt x="620830" y="731869"/>
                  <a:pt x="618775" y="731869"/>
                </a:cubicBezTo>
                <a:cubicBezTo>
                  <a:pt x="616720" y="731869"/>
                  <a:pt x="614665" y="731869"/>
                  <a:pt x="614665" y="733938"/>
                </a:cubicBezTo>
                <a:cubicBezTo>
                  <a:pt x="616720" y="738075"/>
                  <a:pt x="612609" y="742213"/>
                  <a:pt x="610554" y="746350"/>
                </a:cubicBezTo>
                <a:cubicBezTo>
                  <a:pt x="604389" y="748418"/>
                  <a:pt x="600278" y="750487"/>
                  <a:pt x="594112" y="750487"/>
                </a:cubicBezTo>
                <a:cubicBezTo>
                  <a:pt x="590002" y="748418"/>
                  <a:pt x="585891" y="748418"/>
                  <a:pt x="581781" y="746350"/>
                </a:cubicBezTo>
                <a:cubicBezTo>
                  <a:pt x="579726" y="746350"/>
                  <a:pt x="579726" y="744281"/>
                  <a:pt x="579726" y="744281"/>
                </a:cubicBezTo>
                <a:cubicBezTo>
                  <a:pt x="583836" y="742213"/>
                  <a:pt x="585891" y="740144"/>
                  <a:pt x="590002" y="740144"/>
                </a:cubicBezTo>
                <a:cubicBezTo>
                  <a:pt x="592057" y="740144"/>
                  <a:pt x="594112" y="740144"/>
                  <a:pt x="596168" y="738075"/>
                </a:cubicBezTo>
                <a:cubicBezTo>
                  <a:pt x="596168" y="740144"/>
                  <a:pt x="596168" y="740144"/>
                  <a:pt x="596168" y="740144"/>
                </a:cubicBezTo>
                <a:cubicBezTo>
                  <a:pt x="596168" y="742213"/>
                  <a:pt x="594112" y="740144"/>
                  <a:pt x="592057" y="742213"/>
                </a:cubicBezTo>
                <a:cubicBezTo>
                  <a:pt x="590002" y="742213"/>
                  <a:pt x="587947" y="742213"/>
                  <a:pt x="587947" y="744281"/>
                </a:cubicBezTo>
                <a:cubicBezTo>
                  <a:pt x="585891" y="748418"/>
                  <a:pt x="592057" y="746350"/>
                  <a:pt x="592057" y="748418"/>
                </a:cubicBezTo>
                <a:cubicBezTo>
                  <a:pt x="598223" y="748418"/>
                  <a:pt x="604389" y="748418"/>
                  <a:pt x="606444" y="742213"/>
                </a:cubicBezTo>
                <a:cubicBezTo>
                  <a:pt x="606444" y="740144"/>
                  <a:pt x="604389" y="740144"/>
                  <a:pt x="602333" y="738075"/>
                </a:cubicBezTo>
                <a:cubicBezTo>
                  <a:pt x="604389" y="736007"/>
                  <a:pt x="610554" y="733938"/>
                  <a:pt x="610554" y="729801"/>
                </a:cubicBezTo>
                <a:cubicBezTo>
                  <a:pt x="614665" y="727732"/>
                  <a:pt x="616720" y="725664"/>
                  <a:pt x="618775" y="723595"/>
                </a:cubicBezTo>
                <a:close/>
                <a:moveTo>
                  <a:pt x="295298" y="722641"/>
                </a:moveTo>
                <a:cubicBezTo>
                  <a:pt x="295940" y="722448"/>
                  <a:pt x="296710" y="722706"/>
                  <a:pt x="297737" y="723737"/>
                </a:cubicBezTo>
                <a:cubicBezTo>
                  <a:pt x="297737" y="723737"/>
                  <a:pt x="299790" y="723737"/>
                  <a:pt x="299790" y="725800"/>
                </a:cubicBezTo>
                <a:cubicBezTo>
                  <a:pt x="299790" y="727864"/>
                  <a:pt x="301844" y="729927"/>
                  <a:pt x="299790" y="731990"/>
                </a:cubicBezTo>
                <a:cubicBezTo>
                  <a:pt x="297737" y="734053"/>
                  <a:pt x="293630" y="738179"/>
                  <a:pt x="291576" y="738179"/>
                </a:cubicBezTo>
                <a:cubicBezTo>
                  <a:pt x="289523" y="736116"/>
                  <a:pt x="287469" y="738179"/>
                  <a:pt x="283362" y="738179"/>
                </a:cubicBezTo>
                <a:cubicBezTo>
                  <a:pt x="281309" y="738179"/>
                  <a:pt x="283362" y="740243"/>
                  <a:pt x="283362" y="742306"/>
                </a:cubicBezTo>
                <a:cubicBezTo>
                  <a:pt x="279255" y="744369"/>
                  <a:pt x="277202" y="748495"/>
                  <a:pt x="273095" y="748495"/>
                </a:cubicBezTo>
                <a:cubicBezTo>
                  <a:pt x="268988" y="748495"/>
                  <a:pt x="264881" y="746432"/>
                  <a:pt x="262828" y="744369"/>
                </a:cubicBezTo>
                <a:cubicBezTo>
                  <a:pt x="262828" y="740243"/>
                  <a:pt x="258721" y="744369"/>
                  <a:pt x="258721" y="744369"/>
                </a:cubicBezTo>
                <a:cubicBezTo>
                  <a:pt x="252560" y="744369"/>
                  <a:pt x="248453" y="742306"/>
                  <a:pt x="246400" y="740243"/>
                </a:cubicBezTo>
                <a:cubicBezTo>
                  <a:pt x="246400" y="736116"/>
                  <a:pt x="250507" y="736116"/>
                  <a:pt x="250507" y="734053"/>
                </a:cubicBezTo>
                <a:cubicBezTo>
                  <a:pt x="252560" y="734053"/>
                  <a:pt x="252560" y="731990"/>
                  <a:pt x="254614" y="731990"/>
                </a:cubicBezTo>
                <a:cubicBezTo>
                  <a:pt x="256667" y="734053"/>
                  <a:pt x="260774" y="736116"/>
                  <a:pt x="264881" y="736116"/>
                </a:cubicBezTo>
                <a:cubicBezTo>
                  <a:pt x="268988" y="736116"/>
                  <a:pt x="271041" y="731990"/>
                  <a:pt x="275148" y="731990"/>
                </a:cubicBezTo>
                <a:cubicBezTo>
                  <a:pt x="281309" y="734053"/>
                  <a:pt x="285416" y="731990"/>
                  <a:pt x="289523" y="727864"/>
                </a:cubicBezTo>
                <a:cubicBezTo>
                  <a:pt x="292603" y="727864"/>
                  <a:pt x="293373" y="723222"/>
                  <a:pt x="295298" y="722641"/>
                </a:cubicBezTo>
                <a:close/>
                <a:moveTo>
                  <a:pt x="289149" y="719426"/>
                </a:moveTo>
                <a:cubicBezTo>
                  <a:pt x="289757" y="719141"/>
                  <a:pt x="290526" y="719141"/>
                  <a:pt x="291552" y="719648"/>
                </a:cubicBezTo>
                <a:cubicBezTo>
                  <a:pt x="291552" y="721677"/>
                  <a:pt x="291552" y="723706"/>
                  <a:pt x="289501" y="725735"/>
                </a:cubicBezTo>
                <a:cubicBezTo>
                  <a:pt x="287450" y="727764"/>
                  <a:pt x="283349" y="729792"/>
                  <a:pt x="279248" y="729792"/>
                </a:cubicBezTo>
                <a:cubicBezTo>
                  <a:pt x="275147" y="727764"/>
                  <a:pt x="275147" y="727764"/>
                  <a:pt x="275147" y="727764"/>
                </a:cubicBezTo>
                <a:cubicBezTo>
                  <a:pt x="271046" y="731821"/>
                  <a:pt x="264894" y="735879"/>
                  <a:pt x="258742" y="731821"/>
                </a:cubicBezTo>
                <a:cubicBezTo>
                  <a:pt x="258742" y="731821"/>
                  <a:pt x="256692" y="729792"/>
                  <a:pt x="256692" y="727764"/>
                </a:cubicBezTo>
                <a:cubicBezTo>
                  <a:pt x="256692" y="725735"/>
                  <a:pt x="258742" y="729792"/>
                  <a:pt x="260793" y="729792"/>
                </a:cubicBezTo>
                <a:cubicBezTo>
                  <a:pt x="264894" y="731821"/>
                  <a:pt x="268995" y="729792"/>
                  <a:pt x="273096" y="725735"/>
                </a:cubicBezTo>
                <a:cubicBezTo>
                  <a:pt x="277198" y="727764"/>
                  <a:pt x="281299" y="725735"/>
                  <a:pt x="285400" y="723706"/>
                </a:cubicBezTo>
                <a:cubicBezTo>
                  <a:pt x="286938" y="723706"/>
                  <a:pt x="287322" y="720282"/>
                  <a:pt x="289149" y="719426"/>
                </a:cubicBezTo>
                <a:close/>
                <a:moveTo>
                  <a:pt x="636209" y="718645"/>
                </a:moveTo>
                <a:cubicBezTo>
                  <a:pt x="640821" y="718645"/>
                  <a:pt x="645432" y="719670"/>
                  <a:pt x="649532" y="721722"/>
                </a:cubicBezTo>
                <a:cubicBezTo>
                  <a:pt x="661830" y="725824"/>
                  <a:pt x="670029" y="738132"/>
                  <a:pt x="670029" y="750440"/>
                </a:cubicBezTo>
                <a:cubicBezTo>
                  <a:pt x="670029" y="758645"/>
                  <a:pt x="665930" y="764798"/>
                  <a:pt x="661830" y="768901"/>
                </a:cubicBezTo>
                <a:cubicBezTo>
                  <a:pt x="657731" y="770952"/>
                  <a:pt x="653632" y="775055"/>
                  <a:pt x="649532" y="773004"/>
                </a:cubicBezTo>
                <a:cubicBezTo>
                  <a:pt x="645432" y="773004"/>
                  <a:pt x="641333" y="770952"/>
                  <a:pt x="641333" y="766850"/>
                </a:cubicBezTo>
                <a:cubicBezTo>
                  <a:pt x="639283" y="764798"/>
                  <a:pt x="641333" y="762747"/>
                  <a:pt x="643383" y="760696"/>
                </a:cubicBezTo>
                <a:cubicBezTo>
                  <a:pt x="641333" y="758645"/>
                  <a:pt x="641333" y="754542"/>
                  <a:pt x="641333" y="752491"/>
                </a:cubicBezTo>
                <a:cubicBezTo>
                  <a:pt x="643383" y="748388"/>
                  <a:pt x="647482" y="746337"/>
                  <a:pt x="651582" y="746337"/>
                </a:cubicBezTo>
                <a:cubicBezTo>
                  <a:pt x="653632" y="746337"/>
                  <a:pt x="655681" y="748388"/>
                  <a:pt x="655681" y="752491"/>
                </a:cubicBezTo>
                <a:cubicBezTo>
                  <a:pt x="657731" y="754542"/>
                  <a:pt x="653632" y="758645"/>
                  <a:pt x="653632" y="760696"/>
                </a:cubicBezTo>
                <a:cubicBezTo>
                  <a:pt x="657731" y="762747"/>
                  <a:pt x="657731" y="758645"/>
                  <a:pt x="661830" y="756593"/>
                </a:cubicBezTo>
                <a:cubicBezTo>
                  <a:pt x="661830" y="752491"/>
                  <a:pt x="663880" y="746337"/>
                  <a:pt x="661830" y="742234"/>
                </a:cubicBezTo>
                <a:cubicBezTo>
                  <a:pt x="661830" y="740183"/>
                  <a:pt x="661830" y="740183"/>
                  <a:pt x="661830" y="740183"/>
                </a:cubicBezTo>
                <a:cubicBezTo>
                  <a:pt x="657731" y="731978"/>
                  <a:pt x="645432" y="725824"/>
                  <a:pt x="637234" y="723773"/>
                </a:cubicBezTo>
                <a:cubicBezTo>
                  <a:pt x="633134" y="723773"/>
                  <a:pt x="629035" y="723773"/>
                  <a:pt x="624935" y="723773"/>
                </a:cubicBezTo>
                <a:cubicBezTo>
                  <a:pt x="624935" y="723773"/>
                  <a:pt x="622885" y="723773"/>
                  <a:pt x="622885" y="721722"/>
                </a:cubicBezTo>
                <a:cubicBezTo>
                  <a:pt x="626985" y="719670"/>
                  <a:pt x="631597" y="718645"/>
                  <a:pt x="636209" y="718645"/>
                </a:cubicBezTo>
                <a:close/>
                <a:moveTo>
                  <a:pt x="275189" y="709319"/>
                </a:moveTo>
                <a:cubicBezTo>
                  <a:pt x="277252" y="709319"/>
                  <a:pt x="279315" y="713451"/>
                  <a:pt x="281378" y="713451"/>
                </a:cubicBezTo>
                <a:cubicBezTo>
                  <a:pt x="283441" y="713451"/>
                  <a:pt x="285505" y="715517"/>
                  <a:pt x="287568" y="717582"/>
                </a:cubicBezTo>
                <a:cubicBezTo>
                  <a:pt x="285505" y="721714"/>
                  <a:pt x="283441" y="721714"/>
                  <a:pt x="281378" y="723780"/>
                </a:cubicBezTo>
                <a:cubicBezTo>
                  <a:pt x="277252" y="723780"/>
                  <a:pt x="275189" y="723780"/>
                  <a:pt x="273126" y="721714"/>
                </a:cubicBezTo>
                <a:cubicBezTo>
                  <a:pt x="271063" y="721714"/>
                  <a:pt x="271063" y="723780"/>
                  <a:pt x="269000" y="725845"/>
                </a:cubicBezTo>
                <a:cubicBezTo>
                  <a:pt x="266936" y="727911"/>
                  <a:pt x="264873" y="727911"/>
                  <a:pt x="262810" y="727911"/>
                </a:cubicBezTo>
                <a:cubicBezTo>
                  <a:pt x="260747" y="727911"/>
                  <a:pt x="258684" y="725845"/>
                  <a:pt x="258684" y="723780"/>
                </a:cubicBezTo>
                <a:cubicBezTo>
                  <a:pt x="258684" y="715517"/>
                  <a:pt x="258684" y="715517"/>
                  <a:pt x="258684" y="715517"/>
                </a:cubicBezTo>
                <a:cubicBezTo>
                  <a:pt x="264873" y="715517"/>
                  <a:pt x="271063" y="715517"/>
                  <a:pt x="275189" y="709319"/>
                </a:cubicBezTo>
                <a:close/>
                <a:moveTo>
                  <a:pt x="731781" y="703011"/>
                </a:moveTo>
                <a:cubicBezTo>
                  <a:pt x="731781" y="703011"/>
                  <a:pt x="733773" y="703011"/>
                  <a:pt x="733773" y="705077"/>
                </a:cubicBezTo>
                <a:cubicBezTo>
                  <a:pt x="731781" y="707143"/>
                  <a:pt x="731781" y="709208"/>
                  <a:pt x="731781" y="711274"/>
                </a:cubicBezTo>
                <a:cubicBezTo>
                  <a:pt x="731781" y="713340"/>
                  <a:pt x="731781" y="717472"/>
                  <a:pt x="733773" y="719537"/>
                </a:cubicBezTo>
                <a:cubicBezTo>
                  <a:pt x="733773" y="719537"/>
                  <a:pt x="733773" y="719537"/>
                  <a:pt x="733773" y="721603"/>
                </a:cubicBezTo>
                <a:cubicBezTo>
                  <a:pt x="731781" y="721603"/>
                  <a:pt x="729789" y="717472"/>
                  <a:pt x="729789" y="717472"/>
                </a:cubicBezTo>
                <a:cubicBezTo>
                  <a:pt x="727797" y="711274"/>
                  <a:pt x="727797" y="707143"/>
                  <a:pt x="731781" y="703011"/>
                </a:cubicBezTo>
                <a:close/>
                <a:moveTo>
                  <a:pt x="791398" y="701019"/>
                </a:moveTo>
                <a:cubicBezTo>
                  <a:pt x="795572" y="701019"/>
                  <a:pt x="797659" y="703078"/>
                  <a:pt x="801832" y="703078"/>
                </a:cubicBezTo>
                <a:cubicBezTo>
                  <a:pt x="801832" y="705136"/>
                  <a:pt x="797659" y="707195"/>
                  <a:pt x="797659" y="709253"/>
                </a:cubicBezTo>
                <a:cubicBezTo>
                  <a:pt x="795572" y="711311"/>
                  <a:pt x="793485" y="711311"/>
                  <a:pt x="791398" y="711311"/>
                </a:cubicBezTo>
                <a:cubicBezTo>
                  <a:pt x="787225" y="711311"/>
                  <a:pt x="787225" y="707195"/>
                  <a:pt x="787225" y="705136"/>
                </a:cubicBezTo>
                <a:cubicBezTo>
                  <a:pt x="787225" y="703078"/>
                  <a:pt x="789312" y="701019"/>
                  <a:pt x="791398" y="701019"/>
                </a:cubicBezTo>
                <a:close/>
                <a:moveTo>
                  <a:pt x="723629" y="692719"/>
                </a:moveTo>
                <a:cubicBezTo>
                  <a:pt x="723629" y="692719"/>
                  <a:pt x="725657" y="692719"/>
                  <a:pt x="725657" y="692719"/>
                </a:cubicBezTo>
                <a:cubicBezTo>
                  <a:pt x="727686" y="694781"/>
                  <a:pt x="729715" y="698905"/>
                  <a:pt x="729715" y="700967"/>
                </a:cubicBezTo>
                <a:cubicBezTo>
                  <a:pt x="725657" y="705091"/>
                  <a:pt x="725657" y="713338"/>
                  <a:pt x="727686" y="719524"/>
                </a:cubicBezTo>
                <a:cubicBezTo>
                  <a:pt x="731744" y="723648"/>
                  <a:pt x="731744" y="723648"/>
                  <a:pt x="731744" y="723648"/>
                </a:cubicBezTo>
                <a:cubicBezTo>
                  <a:pt x="731744" y="727771"/>
                  <a:pt x="733773" y="731895"/>
                  <a:pt x="729715" y="731895"/>
                </a:cubicBezTo>
                <a:cubicBezTo>
                  <a:pt x="725657" y="731895"/>
                  <a:pt x="723629" y="731895"/>
                  <a:pt x="721600" y="729833"/>
                </a:cubicBezTo>
                <a:cubicBezTo>
                  <a:pt x="721600" y="727771"/>
                  <a:pt x="721600" y="723648"/>
                  <a:pt x="721600" y="721586"/>
                </a:cubicBezTo>
                <a:cubicBezTo>
                  <a:pt x="719571" y="719524"/>
                  <a:pt x="719571" y="721586"/>
                  <a:pt x="717542" y="721586"/>
                </a:cubicBezTo>
                <a:cubicBezTo>
                  <a:pt x="715513" y="719524"/>
                  <a:pt x="715513" y="715400"/>
                  <a:pt x="715513" y="711276"/>
                </a:cubicBezTo>
                <a:cubicBezTo>
                  <a:pt x="715513" y="709214"/>
                  <a:pt x="717542" y="705091"/>
                  <a:pt x="719571" y="705091"/>
                </a:cubicBezTo>
                <a:cubicBezTo>
                  <a:pt x="721600" y="703029"/>
                  <a:pt x="719571" y="703029"/>
                  <a:pt x="719571" y="700967"/>
                </a:cubicBezTo>
                <a:cubicBezTo>
                  <a:pt x="719571" y="696843"/>
                  <a:pt x="721600" y="694781"/>
                  <a:pt x="723629" y="692719"/>
                </a:cubicBezTo>
                <a:close/>
                <a:moveTo>
                  <a:pt x="663970" y="692719"/>
                </a:moveTo>
                <a:cubicBezTo>
                  <a:pt x="666004" y="692719"/>
                  <a:pt x="668037" y="696828"/>
                  <a:pt x="668037" y="696828"/>
                </a:cubicBezTo>
                <a:lnTo>
                  <a:pt x="668037" y="704618"/>
                </a:lnTo>
                <a:lnTo>
                  <a:pt x="667817" y="705172"/>
                </a:lnTo>
                <a:lnTo>
                  <a:pt x="664479" y="707099"/>
                </a:lnTo>
                <a:cubicBezTo>
                  <a:pt x="663462" y="707613"/>
                  <a:pt x="662954" y="708126"/>
                  <a:pt x="663970" y="709153"/>
                </a:cubicBezTo>
                <a:lnTo>
                  <a:pt x="666994" y="715263"/>
                </a:lnTo>
                <a:lnTo>
                  <a:pt x="667412" y="718212"/>
                </a:lnTo>
                <a:lnTo>
                  <a:pt x="661937" y="725587"/>
                </a:lnTo>
                <a:cubicBezTo>
                  <a:pt x="657870" y="723533"/>
                  <a:pt x="655836" y="721479"/>
                  <a:pt x="653803" y="719425"/>
                </a:cubicBezTo>
                <a:cubicBezTo>
                  <a:pt x="655836" y="715316"/>
                  <a:pt x="655836" y="709153"/>
                  <a:pt x="653803" y="705045"/>
                </a:cubicBezTo>
                <a:cubicBezTo>
                  <a:pt x="653803" y="702991"/>
                  <a:pt x="651769" y="702991"/>
                  <a:pt x="653803" y="700936"/>
                </a:cubicBezTo>
                <a:cubicBezTo>
                  <a:pt x="655836" y="698882"/>
                  <a:pt x="659903" y="694774"/>
                  <a:pt x="663970" y="692719"/>
                </a:cubicBezTo>
                <a:close/>
                <a:moveTo>
                  <a:pt x="787014" y="692528"/>
                </a:moveTo>
                <a:cubicBezTo>
                  <a:pt x="788819" y="693300"/>
                  <a:pt x="790367" y="694844"/>
                  <a:pt x="791398" y="696902"/>
                </a:cubicBezTo>
                <a:cubicBezTo>
                  <a:pt x="789335" y="698961"/>
                  <a:pt x="785209" y="698961"/>
                  <a:pt x="785209" y="703078"/>
                </a:cubicBezTo>
                <a:cubicBezTo>
                  <a:pt x="785209" y="705136"/>
                  <a:pt x="785209" y="709253"/>
                  <a:pt x="787272" y="713370"/>
                </a:cubicBezTo>
                <a:cubicBezTo>
                  <a:pt x="789335" y="713370"/>
                  <a:pt x="791398" y="715428"/>
                  <a:pt x="793462" y="715428"/>
                </a:cubicBezTo>
                <a:cubicBezTo>
                  <a:pt x="795525" y="715428"/>
                  <a:pt x="795525" y="717487"/>
                  <a:pt x="793462" y="717487"/>
                </a:cubicBezTo>
                <a:cubicBezTo>
                  <a:pt x="793462" y="721603"/>
                  <a:pt x="787272" y="721603"/>
                  <a:pt x="785209" y="721603"/>
                </a:cubicBezTo>
                <a:cubicBezTo>
                  <a:pt x="783146" y="721603"/>
                  <a:pt x="781083" y="719545"/>
                  <a:pt x="779020" y="717487"/>
                </a:cubicBezTo>
                <a:cubicBezTo>
                  <a:pt x="779020" y="717487"/>
                  <a:pt x="781083" y="715428"/>
                  <a:pt x="779020" y="715428"/>
                </a:cubicBezTo>
                <a:cubicBezTo>
                  <a:pt x="779020" y="713370"/>
                  <a:pt x="776956" y="717487"/>
                  <a:pt x="774893" y="715428"/>
                </a:cubicBezTo>
                <a:cubicBezTo>
                  <a:pt x="772830" y="715428"/>
                  <a:pt x="770767" y="715428"/>
                  <a:pt x="768704" y="713370"/>
                </a:cubicBezTo>
                <a:cubicBezTo>
                  <a:pt x="766641" y="711311"/>
                  <a:pt x="768704" y="709253"/>
                  <a:pt x="768704" y="707195"/>
                </a:cubicBezTo>
                <a:cubicBezTo>
                  <a:pt x="768704" y="705136"/>
                  <a:pt x="770767" y="703078"/>
                  <a:pt x="772830" y="701019"/>
                </a:cubicBezTo>
                <a:cubicBezTo>
                  <a:pt x="774893" y="701019"/>
                  <a:pt x="776956" y="703078"/>
                  <a:pt x="776956" y="701019"/>
                </a:cubicBezTo>
                <a:cubicBezTo>
                  <a:pt x="776956" y="696902"/>
                  <a:pt x="776956" y="694844"/>
                  <a:pt x="781083" y="692786"/>
                </a:cubicBezTo>
                <a:cubicBezTo>
                  <a:pt x="783146" y="691757"/>
                  <a:pt x="785209" y="691757"/>
                  <a:pt x="787014" y="692528"/>
                </a:cubicBezTo>
                <a:close/>
                <a:moveTo>
                  <a:pt x="686629" y="690727"/>
                </a:moveTo>
                <a:lnTo>
                  <a:pt x="686961" y="690727"/>
                </a:lnTo>
                <a:lnTo>
                  <a:pt x="686961" y="691060"/>
                </a:lnTo>
                <a:lnTo>
                  <a:pt x="686629" y="691060"/>
                </a:lnTo>
                <a:close/>
                <a:moveTo>
                  <a:pt x="246400" y="690727"/>
                </a:moveTo>
                <a:cubicBezTo>
                  <a:pt x="250517" y="690727"/>
                  <a:pt x="250517" y="694844"/>
                  <a:pt x="252575" y="694844"/>
                </a:cubicBezTo>
                <a:cubicBezTo>
                  <a:pt x="254633" y="701019"/>
                  <a:pt x="256692" y="705136"/>
                  <a:pt x="256692" y="711311"/>
                </a:cubicBezTo>
                <a:cubicBezTo>
                  <a:pt x="256692" y="717487"/>
                  <a:pt x="254633" y="723662"/>
                  <a:pt x="252575" y="729837"/>
                </a:cubicBezTo>
                <a:cubicBezTo>
                  <a:pt x="246400" y="738070"/>
                  <a:pt x="234049" y="742187"/>
                  <a:pt x="223757" y="742187"/>
                </a:cubicBezTo>
                <a:cubicBezTo>
                  <a:pt x="217582" y="742187"/>
                  <a:pt x="209349" y="738070"/>
                  <a:pt x="207290" y="729837"/>
                </a:cubicBezTo>
                <a:cubicBezTo>
                  <a:pt x="205232" y="727778"/>
                  <a:pt x="207290" y="723662"/>
                  <a:pt x="209349" y="719545"/>
                </a:cubicBezTo>
                <a:cubicBezTo>
                  <a:pt x="211407" y="719545"/>
                  <a:pt x="213466" y="715428"/>
                  <a:pt x="215524" y="717487"/>
                </a:cubicBezTo>
                <a:cubicBezTo>
                  <a:pt x="217582" y="717487"/>
                  <a:pt x="219641" y="717487"/>
                  <a:pt x="219641" y="715428"/>
                </a:cubicBezTo>
                <a:cubicBezTo>
                  <a:pt x="221699" y="713370"/>
                  <a:pt x="223757" y="713370"/>
                  <a:pt x="225816" y="715428"/>
                </a:cubicBezTo>
                <a:cubicBezTo>
                  <a:pt x="227874" y="715428"/>
                  <a:pt x="231991" y="717487"/>
                  <a:pt x="231991" y="721603"/>
                </a:cubicBezTo>
                <a:cubicBezTo>
                  <a:pt x="231991" y="723662"/>
                  <a:pt x="229933" y="725720"/>
                  <a:pt x="229933" y="727778"/>
                </a:cubicBezTo>
                <a:cubicBezTo>
                  <a:pt x="227874" y="727778"/>
                  <a:pt x="225816" y="729837"/>
                  <a:pt x="225816" y="727778"/>
                </a:cubicBezTo>
                <a:cubicBezTo>
                  <a:pt x="225816" y="727778"/>
                  <a:pt x="225816" y="727778"/>
                  <a:pt x="223757" y="727778"/>
                </a:cubicBezTo>
                <a:cubicBezTo>
                  <a:pt x="221699" y="727778"/>
                  <a:pt x="219641" y="727778"/>
                  <a:pt x="219641" y="729837"/>
                </a:cubicBezTo>
                <a:cubicBezTo>
                  <a:pt x="221699" y="733954"/>
                  <a:pt x="225816" y="733954"/>
                  <a:pt x="227874" y="733954"/>
                </a:cubicBezTo>
                <a:cubicBezTo>
                  <a:pt x="236108" y="733954"/>
                  <a:pt x="244342" y="727778"/>
                  <a:pt x="248458" y="719545"/>
                </a:cubicBezTo>
                <a:cubicBezTo>
                  <a:pt x="252575" y="711311"/>
                  <a:pt x="252575" y="701019"/>
                  <a:pt x="246400" y="692786"/>
                </a:cubicBezTo>
                <a:cubicBezTo>
                  <a:pt x="246400" y="692786"/>
                  <a:pt x="246400" y="690727"/>
                  <a:pt x="246400" y="690727"/>
                </a:cubicBezTo>
                <a:close/>
                <a:moveTo>
                  <a:pt x="668203" y="688735"/>
                </a:moveTo>
                <a:cubicBezTo>
                  <a:pt x="672298" y="690797"/>
                  <a:pt x="672298" y="696983"/>
                  <a:pt x="674345" y="699045"/>
                </a:cubicBezTo>
                <a:cubicBezTo>
                  <a:pt x="674345" y="703169"/>
                  <a:pt x="672298" y="707292"/>
                  <a:pt x="670251" y="707292"/>
                </a:cubicBezTo>
                <a:cubicBezTo>
                  <a:pt x="672298" y="713478"/>
                  <a:pt x="672298" y="719664"/>
                  <a:pt x="670251" y="723787"/>
                </a:cubicBezTo>
                <a:cubicBezTo>
                  <a:pt x="668203" y="725849"/>
                  <a:pt x="666156" y="727911"/>
                  <a:pt x="664109" y="727911"/>
                </a:cubicBezTo>
                <a:cubicBezTo>
                  <a:pt x="662061" y="725849"/>
                  <a:pt x="668203" y="725849"/>
                  <a:pt x="668203" y="723787"/>
                </a:cubicBezTo>
                <a:lnTo>
                  <a:pt x="667412" y="718212"/>
                </a:lnTo>
                <a:lnTo>
                  <a:pt x="668037" y="717370"/>
                </a:lnTo>
                <a:lnTo>
                  <a:pt x="666994" y="715263"/>
                </a:lnTo>
                <a:lnTo>
                  <a:pt x="666156" y="709354"/>
                </a:lnTo>
                <a:lnTo>
                  <a:pt x="667817" y="705172"/>
                </a:lnTo>
                <a:lnTo>
                  <a:pt x="668037" y="705045"/>
                </a:lnTo>
                <a:lnTo>
                  <a:pt x="668037" y="704618"/>
                </a:lnTo>
                <a:lnTo>
                  <a:pt x="670251" y="699045"/>
                </a:lnTo>
                <a:cubicBezTo>
                  <a:pt x="670251" y="694921"/>
                  <a:pt x="668203" y="692859"/>
                  <a:pt x="666156" y="690797"/>
                </a:cubicBezTo>
                <a:cubicBezTo>
                  <a:pt x="666156" y="690797"/>
                  <a:pt x="668203" y="688735"/>
                  <a:pt x="668203" y="688735"/>
                </a:cubicBezTo>
                <a:close/>
                <a:moveTo>
                  <a:pt x="189014" y="686743"/>
                </a:moveTo>
                <a:cubicBezTo>
                  <a:pt x="193098" y="686743"/>
                  <a:pt x="191056" y="690848"/>
                  <a:pt x="193098" y="692901"/>
                </a:cubicBezTo>
                <a:cubicBezTo>
                  <a:pt x="195139" y="694953"/>
                  <a:pt x="197181" y="697005"/>
                  <a:pt x="199223" y="697005"/>
                </a:cubicBezTo>
                <a:cubicBezTo>
                  <a:pt x="201265" y="699058"/>
                  <a:pt x="203307" y="701110"/>
                  <a:pt x="205348" y="701110"/>
                </a:cubicBezTo>
                <a:cubicBezTo>
                  <a:pt x="209432" y="703162"/>
                  <a:pt x="213516" y="701110"/>
                  <a:pt x="215557" y="697005"/>
                </a:cubicBezTo>
                <a:cubicBezTo>
                  <a:pt x="215557" y="694953"/>
                  <a:pt x="217599" y="697005"/>
                  <a:pt x="219641" y="697005"/>
                </a:cubicBezTo>
                <a:cubicBezTo>
                  <a:pt x="221683" y="694953"/>
                  <a:pt x="223724" y="692901"/>
                  <a:pt x="223724" y="690848"/>
                </a:cubicBezTo>
                <a:cubicBezTo>
                  <a:pt x="223724" y="688796"/>
                  <a:pt x="223724" y="686743"/>
                  <a:pt x="227808" y="686743"/>
                </a:cubicBezTo>
                <a:cubicBezTo>
                  <a:pt x="227808" y="686743"/>
                  <a:pt x="227808" y="690848"/>
                  <a:pt x="227808" y="690848"/>
                </a:cubicBezTo>
                <a:cubicBezTo>
                  <a:pt x="227808" y="692901"/>
                  <a:pt x="227808" y="694953"/>
                  <a:pt x="227808" y="697005"/>
                </a:cubicBezTo>
                <a:cubicBezTo>
                  <a:pt x="223724" y="701110"/>
                  <a:pt x="221683" y="701110"/>
                  <a:pt x="217599" y="701110"/>
                </a:cubicBezTo>
                <a:cubicBezTo>
                  <a:pt x="215557" y="701110"/>
                  <a:pt x="217599" y="703162"/>
                  <a:pt x="217599" y="703162"/>
                </a:cubicBezTo>
                <a:cubicBezTo>
                  <a:pt x="215557" y="707267"/>
                  <a:pt x="211474" y="709319"/>
                  <a:pt x="207390" y="709319"/>
                </a:cubicBezTo>
                <a:cubicBezTo>
                  <a:pt x="203307" y="709319"/>
                  <a:pt x="201265" y="705214"/>
                  <a:pt x="199223" y="703162"/>
                </a:cubicBezTo>
                <a:cubicBezTo>
                  <a:pt x="197181" y="701110"/>
                  <a:pt x="199223" y="699058"/>
                  <a:pt x="195139" y="697005"/>
                </a:cubicBezTo>
                <a:cubicBezTo>
                  <a:pt x="193098" y="699058"/>
                  <a:pt x="191056" y="697005"/>
                  <a:pt x="189014" y="694953"/>
                </a:cubicBezTo>
                <a:cubicBezTo>
                  <a:pt x="189014" y="692901"/>
                  <a:pt x="186972" y="692901"/>
                  <a:pt x="186972" y="690848"/>
                </a:cubicBezTo>
                <a:cubicBezTo>
                  <a:pt x="189014" y="688796"/>
                  <a:pt x="189014" y="686743"/>
                  <a:pt x="189014" y="686743"/>
                </a:cubicBezTo>
                <a:close/>
                <a:moveTo>
                  <a:pt x="201146" y="684419"/>
                </a:moveTo>
                <a:lnTo>
                  <a:pt x="205134" y="686431"/>
                </a:lnTo>
                <a:lnTo>
                  <a:pt x="205287" y="686743"/>
                </a:lnTo>
                <a:lnTo>
                  <a:pt x="205597" y="686664"/>
                </a:lnTo>
                <a:lnTo>
                  <a:pt x="209420" y="688593"/>
                </a:lnTo>
                <a:cubicBezTo>
                  <a:pt x="211489" y="688593"/>
                  <a:pt x="215626" y="686506"/>
                  <a:pt x="217695" y="684419"/>
                </a:cubicBezTo>
                <a:cubicBezTo>
                  <a:pt x="219763" y="684419"/>
                  <a:pt x="219763" y="686506"/>
                  <a:pt x="221832" y="686506"/>
                </a:cubicBezTo>
                <a:cubicBezTo>
                  <a:pt x="221832" y="688593"/>
                  <a:pt x="221832" y="692767"/>
                  <a:pt x="219763" y="692767"/>
                </a:cubicBezTo>
                <a:cubicBezTo>
                  <a:pt x="217695" y="694854"/>
                  <a:pt x="213558" y="688593"/>
                  <a:pt x="211489" y="694854"/>
                </a:cubicBezTo>
                <a:cubicBezTo>
                  <a:pt x="213558" y="696940"/>
                  <a:pt x="211489" y="696940"/>
                  <a:pt x="209420" y="699027"/>
                </a:cubicBezTo>
                <a:cubicBezTo>
                  <a:pt x="207352" y="699027"/>
                  <a:pt x="205283" y="699027"/>
                  <a:pt x="203215" y="696940"/>
                </a:cubicBezTo>
                <a:cubicBezTo>
                  <a:pt x="203215" y="694854"/>
                  <a:pt x="203215" y="692767"/>
                  <a:pt x="201146" y="692767"/>
                </a:cubicBezTo>
                <a:cubicBezTo>
                  <a:pt x="201146" y="692767"/>
                  <a:pt x="197009" y="692767"/>
                  <a:pt x="197009" y="692767"/>
                </a:cubicBezTo>
                <a:cubicBezTo>
                  <a:pt x="194940" y="690680"/>
                  <a:pt x="194940" y="688593"/>
                  <a:pt x="194940" y="686506"/>
                </a:cubicBezTo>
                <a:cubicBezTo>
                  <a:pt x="197009" y="686506"/>
                  <a:pt x="199078" y="684419"/>
                  <a:pt x="201146" y="684419"/>
                </a:cubicBezTo>
                <a:close/>
                <a:moveTo>
                  <a:pt x="135301" y="684419"/>
                </a:moveTo>
                <a:cubicBezTo>
                  <a:pt x="135301" y="684419"/>
                  <a:pt x="137353" y="684419"/>
                  <a:pt x="137353" y="686488"/>
                </a:cubicBezTo>
                <a:cubicBezTo>
                  <a:pt x="135301" y="690625"/>
                  <a:pt x="137353" y="694762"/>
                  <a:pt x="139405" y="696831"/>
                </a:cubicBezTo>
                <a:cubicBezTo>
                  <a:pt x="143510" y="700968"/>
                  <a:pt x="147615" y="703037"/>
                  <a:pt x="151720" y="705106"/>
                </a:cubicBezTo>
                <a:cubicBezTo>
                  <a:pt x="153772" y="705106"/>
                  <a:pt x="153772" y="707174"/>
                  <a:pt x="151720" y="707174"/>
                </a:cubicBezTo>
                <a:cubicBezTo>
                  <a:pt x="145563" y="711311"/>
                  <a:pt x="139405" y="705106"/>
                  <a:pt x="133248" y="700968"/>
                </a:cubicBezTo>
                <a:cubicBezTo>
                  <a:pt x="131196" y="696831"/>
                  <a:pt x="131196" y="692694"/>
                  <a:pt x="131196" y="688557"/>
                </a:cubicBezTo>
                <a:cubicBezTo>
                  <a:pt x="131196" y="686488"/>
                  <a:pt x="131196" y="684419"/>
                  <a:pt x="135301" y="684419"/>
                </a:cubicBezTo>
                <a:close/>
                <a:moveTo>
                  <a:pt x="163730" y="683451"/>
                </a:moveTo>
                <a:cubicBezTo>
                  <a:pt x="164372" y="683259"/>
                  <a:pt x="165143" y="683515"/>
                  <a:pt x="166171" y="684542"/>
                </a:cubicBezTo>
                <a:cubicBezTo>
                  <a:pt x="162060" y="692756"/>
                  <a:pt x="157948" y="707131"/>
                  <a:pt x="164116" y="715344"/>
                </a:cubicBezTo>
                <a:cubicBezTo>
                  <a:pt x="170283" y="723558"/>
                  <a:pt x="178506" y="727665"/>
                  <a:pt x="188785" y="725612"/>
                </a:cubicBezTo>
                <a:cubicBezTo>
                  <a:pt x="188785" y="725612"/>
                  <a:pt x="190841" y="725612"/>
                  <a:pt x="192897" y="723558"/>
                </a:cubicBezTo>
                <a:cubicBezTo>
                  <a:pt x="190841" y="719451"/>
                  <a:pt x="186730" y="723558"/>
                  <a:pt x="184674" y="721505"/>
                </a:cubicBezTo>
                <a:cubicBezTo>
                  <a:pt x="182618" y="719451"/>
                  <a:pt x="180562" y="717398"/>
                  <a:pt x="180562" y="713291"/>
                </a:cubicBezTo>
                <a:cubicBezTo>
                  <a:pt x="180562" y="713291"/>
                  <a:pt x="182618" y="711237"/>
                  <a:pt x="184674" y="709184"/>
                </a:cubicBezTo>
                <a:cubicBezTo>
                  <a:pt x="184674" y="709184"/>
                  <a:pt x="188785" y="709184"/>
                  <a:pt x="190841" y="709184"/>
                </a:cubicBezTo>
                <a:cubicBezTo>
                  <a:pt x="190841" y="711237"/>
                  <a:pt x="192897" y="713291"/>
                  <a:pt x="194953" y="713291"/>
                </a:cubicBezTo>
                <a:cubicBezTo>
                  <a:pt x="197009" y="711237"/>
                  <a:pt x="199065" y="713291"/>
                  <a:pt x="201121" y="713291"/>
                </a:cubicBezTo>
                <a:cubicBezTo>
                  <a:pt x="203176" y="715344"/>
                  <a:pt x="203176" y="719451"/>
                  <a:pt x="205232" y="721505"/>
                </a:cubicBezTo>
                <a:cubicBezTo>
                  <a:pt x="203176" y="723558"/>
                  <a:pt x="203176" y="727665"/>
                  <a:pt x="201121" y="731772"/>
                </a:cubicBezTo>
                <a:cubicBezTo>
                  <a:pt x="197009" y="733826"/>
                  <a:pt x="192897" y="735879"/>
                  <a:pt x="188785" y="735879"/>
                </a:cubicBezTo>
                <a:cubicBezTo>
                  <a:pt x="182618" y="735879"/>
                  <a:pt x="176450" y="735879"/>
                  <a:pt x="172339" y="731772"/>
                </a:cubicBezTo>
                <a:cubicBezTo>
                  <a:pt x="170283" y="729719"/>
                  <a:pt x="166171" y="727665"/>
                  <a:pt x="164116" y="723558"/>
                </a:cubicBezTo>
                <a:cubicBezTo>
                  <a:pt x="155892" y="715344"/>
                  <a:pt x="151781" y="700970"/>
                  <a:pt x="157948" y="688649"/>
                </a:cubicBezTo>
                <a:cubicBezTo>
                  <a:pt x="161032" y="688649"/>
                  <a:pt x="161803" y="684029"/>
                  <a:pt x="163730" y="683451"/>
                </a:cubicBezTo>
                <a:close/>
                <a:moveTo>
                  <a:pt x="675590" y="681982"/>
                </a:moveTo>
                <a:cubicBezTo>
                  <a:pt x="676388" y="681853"/>
                  <a:pt x="677282" y="681982"/>
                  <a:pt x="678304" y="682498"/>
                </a:cubicBezTo>
                <a:cubicBezTo>
                  <a:pt x="682390" y="686623"/>
                  <a:pt x="686476" y="692810"/>
                  <a:pt x="684433" y="701059"/>
                </a:cubicBezTo>
                <a:cubicBezTo>
                  <a:pt x="682390" y="701059"/>
                  <a:pt x="682390" y="703122"/>
                  <a:pt x="682390" y="703122"/>
                </a:cubicBezTo>
                <a:cubicBezTo>
                  <a:pt x="682390" y="705184"/>
                  <a:pt x="684433" y="705184"/>
                  <a:pt x="684433" y="705184"/>
                </a:cubicBezTo>
                <a:cubicBezTo>
                  <a:pt x="684433" y="703122"/>
                  <a:pt x="684433" y="701059"/>
                  <a:pt x="684433" y="701059"/>
                </a:cubicBezTo>
                <a:cubicBezTo>
                  <a:pt x="688519" y="705184"/>
                  <a:pt x="690562" y="709309"/>
                  <a:pt x="692605" y="713434"/>
                </a:cubicBezTo>
                <a:cubicBezTo>
                  <a:pt x="690562" y="715496"/>
                  <a:pt x="692605" y="717559"/>
                  <a:pt x="690562" y="717559"/>
                </a:cubicBezTo>
                <a:lnTo>
                  <a:pt x="689984" y="717364"/>
                </a:lnTo>
                <a:lnTo>
                  <a:pt x="690562" y="715496"/>
                </a:lnTo>
                <a:cubicBezTo>
                  <a:pt x="690562" y="716527"/>
                  <a:pt x="690051" y="717043"/>
                  <a:pt x="689796" y="717301"/>
                </a:cubicBezTo>
                <a:lnTo>
                  <a:pt x="689984" y="717364"/>
                </a:lnTo>
                <a:lnTo>
                  <a:pt x="689285" y="719621"/>
                </a:lnTo>
                <a:cubicBezTo>
                  <a:pt x="688519" y="721168"/>
                  <a:pt x="687497" y="722715"/>
                  <a:pt x="686476" y="723746"/>
                </a:cubicBezTo>
                <a:cubicBezTo>
                  <a:pt x="684433" y="725808"/>
                  <a:pt x="680347" y="723746"/>
                  <a:pt x="680347" y="725808"/>
                </a:cubicBezTo>
                <a:cubicBezTo>
                  <a:pt x="680347" y="727871"/>
                  <a:pt x="680347" y="729933"/>
                  <a:pt x="680347" y="731996"/>
                </a:cubicBezTo>
                <a:cubicBezTo>
                  <a:pt x="680347" y="734058"/>
                  <a:pt x="678304" y="736121"/>
                  <a:pt x="678304" y="738183"/>
                </a:cubicBezTo>
                <a:cubicBezTo>
                  <a:pt x="676261" y="740245"/>
                  <a:pt x="674217" y="740245"/>
                  <a:pt x="674217" y="742308"/>
                </a:cubicBezTo>
                <a:cubicBezTo>
                  <a:pt x="672174" y="742308"/>
                  <a:pt x="672174" y="746433"/>
                  <a:pt x="674217" y="746433"/>
                </a:cubicBezTo>
                <a:cubicBezTo>
                  <a:pt x="676261" y="748495"/>
                  <a:pt x="678304" y="748495"/>
                  <a:pt x="680347" y="748495"/>
                </a:cubicBezTo>
                <a:cubicBezTo>
                  <a:pt x="678304" y="748495"/>
                  <a:pt x="674217" y="748495"/>
                  <a:pt x="672174" y="748495"/>
                </a:cubicBezTo>
                <a:cubicBezTo>
                  <a:pt x="672174" y="746433"/>
                  <a:pt x="672174" y="742308"/>
                  <a:pt x="672174" y="740245"/>
                </a:cubicBezTo>
                <a:cubicBezTo>
                  <a:pt x="670131" y="738183"/>
                  <a:pt x="668088" y="734058"/>
                  <a:pt x="666045" y="731996"/>
                </a:cubicBezTo>
                <a:cubicBezTo>
                  <a:pt x="666045" y="729933"/>
                  <a:pt x="668088" y="727871"/>
                  <a:pt x="670131" y="727871"/>
                </a:cubicBezTo>
                <a:cubicBezTo>
                  <a:pt x="674217" y="723746"/>
                  <a:pt x="676261" y="717559"/>
                  <a:pt x="674217" y="711372"/>
                </a:cubicBezTo>
                <a:cubicBezTo>
                  <a:pt x="672174" y="707247"/>
                  <a:pt x="676261" y="705184"/>
                  <a:pt x="676261" y="703122"/>
                </a:cubicBezTo>
                <a:cubicBezTo>
                  <a:pt x="676261" y="696935"/>
                  <a:pt x="674217" y="690747"/>
                  <a:pt x="670131" y="686623"/>
                </a:cubicBezTo>
                <a:cubicBezTo>
                  <a:pt x="671664" y="685076"/>
                  <a:pt x="673196" y="682369"/>
                  <a:pt x="675590" y="681982"/>
                </a:cubicBezTo>
                <a:close/>
                <a:moveTo>
                  <a:pt x="678329" y="680435"/>
                </a:moveTo>
                <a:cubicBezTo>
                  <a:pt x="682535" y="680435"/>
                  <a:pt x="684637" y="682538"/>
                  <a:pt x="684637" y="684641"/>
                </a:cubicBezTo>
                <a:cubicBezTo>
                  <a:pt x="684637" y="686743"/>
                  <a:pt x="684637" y="686743"/>
                  <a:pt x="684637" y="686743"/>
                </a:cubicBezTo>
                <a:cubicBezTo>
                  <a:pt x="682535" y="684641"/>
                  <a:pt x="680432" y="682538"/>
                  <a:pt x="678329" y="680435"/>
                </a:cubicBezTo>
                <a:close/>
                <a:moveTo>
                  <a:pt x="727558" y="676965"/>
                </a:moveTo>
                <a:cubicBezTo>
                  <a:pt x="728852" y="676965"/>
                  <a:pt x="729887" y="677480"/>
                  <a:pt x="729887" y="678508"/>
                </a:cubicBezTo>
                <a:cubicBezTo>
                  <a:pt x="727817" y="682621"/>
                  <a:pt x="727817" y="686734"/>
                  <a:pt x="727817" y="688791"/>
                </a:cubicBezTo>
                <a:cubicBezTo>
                  <a:pt x="723676" y="690847"/>
                  <a:pt x="719536" y="690847"/>
                  <a:pt x="717466" y="694960"/>
                </a:cubicBezTo>
                <a:cubicBezTo>
                  <a:pt x="717466" y="699073"/>
                  <a:pt x="717466" y="701130"/>
                  <a:pt x="717466" y="703187"/>
                </a:cubicBezTo>
                <a:cubicBezTo>
                  <a:pt x="715396" y="705243"/>
                  <a:pt x="713326" y="707300"/>
                  <a:pt x="713326" y="709356"/>
                </a:cubicBezTo>
                <a:cubicBezTo>
                  <a:pt x="711256" y="713469"/>
                  <a:pt x="711256" y="719639"/>
                  <a:pt x="715396" y="721695"/>
                </a:cubicBezTo>
                <a:cubicBezTo>
                  <a:pt x="719536" y="723752"/>
                  <a:pt x="717466" y="727865"/>
                  <a:pt x="719536" y="731978"/>
                </a:cubicBezTo>
                <a:cubicBezTo>
                  <a:pt x="723676" y="734035"/>
                  <a:pt x="725747" y="736091"/>
                  <a:pt x="729887" y="734035"/>
                </a:cubicBezTo>
                <a:cubicBezTo>
                  <a:pt x="734027" y="736091"/>
                  <a:pt x="731957" y="740204"/>
                  <a:pt x="734027" y="744317"/>
                </a:cubicBezTo>
                <a:cubicBezTo>
                  <a:pt x="736097" y="744317"/>
                  <a:pt x="736097" y="746374"/>
                  <a:pt x="736097" y="746374"/>
                </a:cubicBezTo>
                <a:cubicBezTo>
                  <a:pt x="731957" y="750487"/>
                  <a:pt x="727817" y="746374"/>
                  <a:pt x="723676" y="744317"/>
                </a:cubicBezTo>
                <a:cubicBezTo>
                  <a:pt x="723676" y="742261"/>
                  <a:pt x="721606" y="740204"/>
                  <a:pt x="719536" y="738148"/>
                </a:cubicBezTo>
                <a:cubicBezTo>
                  <a:pt x="719536" y="736091"/>
                  <a:pt x="719536" y="738148"/>
                  <a:pt x="717466" y="738148"/>
                </a:cubicBezTo>
                <a:cubicBezTo>
                  <a:pt x="715396" y="738148"/>
                  <a:pt x="713326" y="738148"/>
                  <a:pt x="711256" y="736091"/>
                </a:cubicBezTo>
                <a:cubicBezTo>
                  <a:pt x="709186" y="734035"/>
                  <a:pt x="707116" y="731978"/>
                  <a:pt x="707116" y="727865"/>
                </a:cubicBezTo>
                <a:cubicBezTo>
                  <a:pt x="707116" y="725808"/>
                  <a:pt x="709186" y="723752"/>
                  <a:pt x="707116" y="721695"/>
                </a:cubicBezTo>
                <a:cubicBezTo>
                  <a:pt x="705045" y="719639"/>
                  <a:pt x="702975" y="715526"/>
                  <a:pt x="702975" y="711413"/>
                </a:cubicBezTo>
                <a:cubicBezTo>
                  <a:pt x="700905" y="709356"/>
                  <a:pt x="700905" y="705243"/>
                  <a:pt x="702975" y="703187"/>
                </a:cubicBezTo>
                <a:cubicBezTo>
                  <a:pt x="702975" y="701130"/>
                  <a:pt x="707116" y="701130"/>
                  <a:pt x="707116" y="701130"/>
                </a:cubicBezTo>
                <a:cubicBezTo>
                  <a:pt x="707116" y="697017"/>
                  <a:pt x="707116" y="690847"/>
                  <a:pt x="709186" y="688791"/>
                </a:cubicBezTo>
                <a:cubicBezTo>
                  <a:pt x="711256" y="686734"/>
                  <a:pt x="713326" y="686734"/>
                  <a:pt x="715396" y="686734"/>
                </a:cubicBezTo>
                <a:cubicBezTo>
                  <a:pt x="717466" y="686734"/>
                  <a:pt x="717466" y="688791"/>
                  <a:pt x="719536" y="686734"/>
                </a:cubicBezTo>
                <a:cubicBezTo>
                  <a:pt x="719536" y="686734"/>
                  <a:pt x="719536" y="684678"/>
                  <a:pt x="719536" y="684678"/>
                </a:cubicBezTo>
                <a:cubicBezTo>
                  <a:pt x="719536" y="682621"/>
                  <a:pt x="721606" y="678508"/>
                  <a:pt x="723676" y="678508"/>
                </a:cubicBezTo>
                <a:cubicBezTo>
                  <a:pt x="724711" y="677480"/>
                  <a:pt x="726264" y="676965"/>
                  <a:pt x="727558" y="676965"/>
                </a:cubicBezTo>
                <a:close/>
                <a:moveTo>
                  <a:pt x="123036" y="676451"/>
                </a:moveTo>
                <a:cubicBezTo>
                  <a:pt x="125098" y="680556"/>
                  <a:pt x="129222" y="680556"/>
                  <a:pt x="129222" y="682608"/>
                </a:cubicBezTo>
                <a:cubicBezTo>
                  <a:pt x="127160" y="688766"/>
                  <a:pt x="129222" y="696975"/>
                  <a:pt x="133345" y="703132"/>
                </a:cubicBezTo>
                <a:cubicBezTo>
                  <a:pt x="137469" y="709289"/>
                  <a:pt x="145716" y="713394"/>
                  <a:pt x="151903" y="711341"/>
                </a:cubicBezTo>
                <a:cubicBezTo>
                  <a:pt x="153964" y="711341"/>
                  <a:pt x="153964" y="711341"/>
                  <a:pt x="153964" y="711341"/>
                </a:cubicBezTo>
                <a:cubicBezTo>
                  <a:pt x="153964" y="713394"/>
                  <a:pt x="158088" y="717498"/>
                  <a:pt x="156027" y="719551"/>
                </a:cubicBezTo>
                <a:cubicBezTo>
                  <a:pt x="153964" y="721603"/>
                  <a:pt x="149841" y="721603"/>
                  <a:pt x="147778" y="721603"/>
                </a:cubicBezTo>
                <a:cubicBezTo>
                  <a:pt x="143655" y="721603"/>
                  <a:pt x="141593" y="717498"/>
                  <a:pt x="139531" y="713394"/>
                </a:cubicBezTo>
                <a:cubicBezTo>
                  <a:pt x="137469" y="713394"/>
                  <a:pt x="135407" y="717498"/>
                  <a:pt x="131283" y="715446"/>
                </a:cubicBezTo>
                <a:cubicBezTo>
                  <a:pt x="127160" y="715446"/>
                  <a:pt x="125098" y="711341"/>
                  <a:pt x="120974" y="709289"/>
                </a:cubicBezTo>
                <a:cubicBezTo>
                  <a:pt x="118912" y="705184"/>
                  <a:pt x="118912" y="699027"/>
                  <a:pt x="120974" y="694922"/>
                </a:cubicBezTo>
                <a:cubicBezTo>
                  <a:pt x="123036" y="694922"/>
                  <a:pt x="125098" y="692870"/>
                  <a:pt x="123036" y="692870"/>
                </a:cubicBezTo>
                <a:cubicBezTo>
                  <a:pt x="120974" y="690818"/>
                  <a:pt x="118912" y="688766"/>
                  <a:pt x="118912" y="686713"/>
                </a:cubicBezTo>
                <a:cubicBezTo>
                  <a:pt x="118912" y="682608"/>
                  <a:pt x="118912" y="678504"/>
                  <a:pt x="123036" y="676451"/>
                </a:cubicBezTo>
                <a:close/>
                <a:moveTo>
                  <a:pt x="211429" y="672136"/>
                </a:moveTo>
                <a:cubicBezTo>
                  <a:pt x="211429" y="672136"/>
                  <a:pt x="211429" y="674222"/>
                  <a:pt x="211429" y="676309"/>
                </a:cubicBezTo>
                <a:cubicBezTo>
                  <a:pt x="211429" y="678396"/>
                  <a:pt x="215524" y="682570"/>
                  <a:pt x="213477" y="684657"/>
                </a:cubicBezTo>
                <a:lnTo>
                  <a:pt x="205597" y="686664"/>
                </a:lnTo>
                <a:lnTo>
                  <a:pt x="205134" y="686431"/>
                </a:lnTo>
                <a:lnTo>
                  <a:pt x="203240" y="682570"/>
                </a:lnTo>
                <a:cubicBezTo>
                  <a:pt x="205287" y="678396"/>
                  <a:pt x="209382" y="676309"/>
                  <a:pt x="211429" y="672136"/>
                </a:cubicBezTo>
                <a:close/>
                <a:moveTo>
                  <a:pt x="791688" y="667695"/>
                </a:moveTo>
                <a:cubicBezTo>
                  <a:pt x="793496" y="667183"/>
                  <a:pt x="795561" y="667183"/>
                  <a:pt x="797627" y="668207"/>
                </a:cubicBezTo>
                <a:cubicBezTo>
                  <a:pt x="799693" y="670254"/>
                  <a:pt x="799693" y="672302"/>
                  <a:pt x="801759" y="674349"/>
                </a:cubicBezTo>
                <a:cubicBezTo>
                  <a:pt x="803824" y="676396"/>
                  <a:pt x="803824" y="672302"/>
                  <a:pt x="805890" y="672302"/>
                </a:cubicBezTo>
                <a:cubicBezTo>
                  <a:pt x="810022" y="670254"/>
                  <a:pt x="812088" y="672302"/>
                  <a:pt x="814153" y="672302"/>
                </a:cubicBezTo>
                <a:cubicBezTo>
                  <a:pt x="820351" y="676396"/>
                  <a:pt x="822416" y="682538"/>
                  <a:pt x="822416" y="688680"/>
                </a:cubicBezTo>
                <a:cubicBezTo>
                  <a:pt x="820351" y="690727"/>
                  <a:pt x="818285" y="690727"/>
                  <a:pt x="816219" y="694822"/>
                </a:cubicBezTo>
                <a:cubicBezTo>
                  <a:pt x="816219" y="696869"/>
                  <a:pt x="816219" y="700964"/>
                  <a:pt x="814153" y="700964"/>
                </a:cubicBezTo>
                <a:cubicBezTo>
                  <a:pt x="805890" y="703011"/>
                  <a:pt x="797627" y="703011"/>
                  <a:pt x="793496" y="696869"/>
                </a:cubicBezTo>
                <a:cubicBezTo>
                  <a:pt x="789364" y="692775"/>
                  <a:pt x="793496" y="688680"/>
                  <a:pt x="789364" y="686633"/>
                </a:cubicBezTo>
                <a:cubicBezTo>
                  <a:pt x="787298" y="684585"/>
                  <a:pt x="785233" y="682538"/>
                  <a:pt x="785233" y="678443"/>
                </a:cubicBezTo>
                <a:cubicBezTo>
                  <a:pt x="785233" y="674349"/>
                  <a:pt x="785233" y="672302"/>
                  <a:pt x="787298" y="670254"/>
                </a:cubicBezTo>
                <a:cubicBezTo>
                  <a:pt x="788331" y="669230"/>
                  <a:pt x="789881" y="668207"/>
                  <a:pt x="791688" y="667695"/>
                </a:cubicBezTo>
                <a:close/>
                <a:moveTo>
                  <a:pt x="112708" y="663835"/>
                </a:moveTo>
                <a:cubicBezTo>
                  <a:pt x="112708" y="667952"/>
                  <a:pt x="123031" y="674127"/>
                  <a:pt x="116837" y="678244"/>
                </a:cubicBezTo>
                <a:cubicBezTo>
                  <a:pt x="116837" y="682361"/>
                  <a:pt x="114773" y="686478"/>
                  <a:pt x="116837" y="688536"/>
                </a:cubicBezTo>
                <a:cubicBezTo>
                  <a:pt x="120966" y="692653"/>
                  <a:pt x="120966" y="692653"/>
                  <a:pt x="120966" y="692653"/>
                </a:cubicBezTo>
                <a:cubicBezTo>
                  <a:pt x="116837" y="696770"/>
                  <a:pt x="116837" y="702945"/>
                  <a:pt x="118902" y="707062"/>
                </a:cubicBezTo>
                <a:cubicBezTo>
                  <a:pt x="120966" y="713237"/>
                  <a:pt x="127160" y="719412"/>
                  <a:pt x="133354" y="717354"/>
                </a:cubicBezTo>
                <a:cubicBezTo>
                  <a:pt x="135419" y="717354"/>
                  <a:pt x="137483" y="717354"/>
                  <a:pt x="139548" y="717354"/>
                </a:cubicBezTo>
                <a:cubicBezTo>
                  <a:pt x="141612" y="721470"/>
                  <a:pt x="145742" y="725587"/>
                  <a:pt x="149872" y="725587"/>
                </a:cubicBezTo>
                <a:cubicBezTo>
                  <a:pt x="151936" y="727646"/>
                  <a:pt x="151936" y="723529"/>
                  <a:pt x="154001" y="723529"/>
                </a:cubicBezTo>
                <a:cubicBezTo>
                  <a:pt x="156065" y="723529"/>
                  <a:pt x="156065" y="721470"/>
                  <a:pt x="158130" y="721470"/>
                </a:cubicBezTo>
                <a:cubicBezTo>
                  <a:pt x="166388" y="731762"/>
                  <a:pt x="166388" y="731762"/>
                  <a:pt x="166388" y="731762"/>
                </a:cubicBezTo>
                <a:cubicBezTo>
                  <a:pt x="164324" y="733821"/>
                  <a:pt x="162259" y="733821"/>
                  <a:pt x="160195" y="735879"/>
                </a:cubicBezTo>
                <a:cubicBezTo>
                  <a:pt x="154001" y="735879"/>
                  <a:pt x="151936" y="727646"/>
                  <a:pt x="147806" y="731762"/>
                </a:cubicBezTo>
                <a:cubicBezTo>
                  <a:pt x="147806" y="735879"/>
                  <a:pt x="143677" y="735879"/>
                  <a:pt x="141612" y="735879"/>
                </a:cubicBezTo>
                <a:cubicBezTo>
                  <a:pt x="137483" y="735879"/>
                  <a:pt x="135419" y="733821"/>
                  <a:pt x="133354" y="731762"/>
                </a:cubicBezTo>
                <a:cubicBezTo>
                  <a:pt x="129225" y="725587"/>
                  <a:pt x="129225" y="725587"/>
                  <a:pt x="129225" y="725587"/>
                </a:cubicBezTo>
                <a:cubicBezTo>
                  <a:pt x="127160" y="727646"/>
                  <a:pt x="120966" y="727646"/>
                  <a:pt x="116837" y="725587"/>
                </a:cubicBezTo>
                <a:cubicBezTo>
                  <a:pt x="112708" y="721470"/>
                  <a:pt x="110643" y="717354"/>
                  <a:pt x="108579" y="711179"/>
                </a:cubicBezTo>
                <a:cubicBezTo>
                  <a:pt x="106514" y="707062"/>
                  <a:pt x="112708" y="705003"/>
                  <a:pt x="110643" y="702945"/>
                </a:cubicBezTo>
                <a:cubicBezTo>
                  <a:pt x="106514" y="700886"/>
                  <a:pt x="102385" y="698828"/>
                  <a:pt x="102385" y="694711"/>
                </a:cubicBezTo>
                <a:cubicBezTo>
                  <a:pt x="100320" y="690594"/>
                  <a:pt x="100320" y="686478"/>
                  <a:pt x="104449" y="682361"/>
                </a:cubicBezTo>
                <a:cubicBezTo>
                  <a:pt x="104449" y="680303"/>
                  <a:pt x="108579" y="682361"/>
                  <a:pt x="106514" y="678244"/>
                </a:cubicBezTo>
                <a:cubicBezTo>
                  <a:pt x="106514" y="676186"/>
                  <a:pt x="106514" y="674127"/>
                  <a:pt x="104449" y="672069"/>
                </a:cubicBezTo>
                <a:cubicBezTo>
                  <a:pt x="106514" y="667952"/>
                  <a:pt x="106514" y="663835"/>
                  <a:pt x="112708" y="663835"/>
                </a:cubicBezTo>
                <a:close/>
                <a:moveTo>
                  <a:pt x="752439" y="663647"/>
                </a:moveTo>
                <a:cubicBezTo>
                  <a:pt x="756545" y="662874"/>
                  <a:pt x="760652" y="662874"/>
                  <a:pt x="764759" y="663905"/>
                </a:cubicBezTo>
                <a:cubicBezTo>
                  <a:pt x="770920" y="663905"/>
                  <a:pt x="777080" y="668027"/>
                  <a:pt x="781187" y="672149"/>
                </a:cubicBezTo>
                <a:cubicBezTo>
                  <a:pt x="783241" y="672149"/>
                  <a:pt x="783241" y="674210"/>
                  <a:pt x="781187" y="674210"/>
                </a:cubicBezTo>
                <a:cubicBezTo>
                  <a:pt x="779134" y="674210"/>
                  <a:pt x="779134" y="672149"/>
                  <a:pt x="777080" y="672149"/>
                </a:cubicBezTo>
                <a:cubicBezTo>
                  <a:pt x="768866" y="668027"/>
                  <a:pt x="760652" y="668027"/>
                  <a:pt x="752439" y="670088"/>
                </a:cubicBezTo>
                <a:cubicBezTo>
                  <a:pt x="746278" y="674210"/>
                  <a:pt x="740118" y="678333"/>
                  <a:pt x="738064" y="684516"/>
                </a:cubicBezTo>
                <a:cubicBezTo>
                  <a:pt x="738064" y="688639"/>
                  <a:pt x="736011" y="690700"/>
                  <a:pt x="738064" y="694822"/>
                </a:cubicBezTo>
                <a:cubicBezTo>
                  <a:pt x="740118" y="696883"/>
                  <a:pt x="742171" y="696883"/>
                  <a:pt x="744225" y="696883"/>
                </a:cubicBezTo>
                <a:cubicBezTo>
                  <a:pt x="746278" y="694822"/>
                  <a:pt x="742171" y="692761"/>
                  <a:pt x="744225" y="690700"/>
                </a:cubicBezTo>
                <a:cubicBezTo>
                  <a:pt x="746278" y="688639"/>
                  <a:pt x="746278" y="686577"/>
                  <a:pt x="748332" y="686577"/>
                </a:cubicBezTo>
                <a:cubicBezTo>
                  <a:pt x="750385" y="686577"/>
                  <a:pt x="752439" y="686577"/>
                  <a:pt x="754492" y="688639"/>
                </a:cubicBezTo>
                <a:cubicBezTo>
                  <a:pt x="756545" y="690700"/>
                  <a:pt x="756545" y="692761"/>
                  <a:pt x="756545" y="692761"/>
                </a:cubicBezTo>
                <a:cubicBezTo>
                  <a:pt x="756545" y="694822"/>
                  <a:pt x="754492" y="694822"/>
                  <a:pt x="756545" y="696883"/>
                </a:cubicBezTo>
                <a:cubicBezTo>
                  <a:pt x="758599" y="696883"/>
                  <a:pt x="758599" y="698944"/>
                  <a:pt x="760652" y="701005"/>
                </a:cubicBezTo>
                <a:cubicBezTo>
                  <a:pt x="760652" y="703067"/>
                  <a:pt x="760652" y="705128"/>
                  <a:pt x="758599" y="707189"/>
                </a:cubicBezTo>
                <a:cubicBezTo>
                  <a:pt x="754492" y="711311"/>
                  <a:pt x="748332" y="711311"/>
                  <a:pt x="744225" y="709250"/>
                </a:cubicBezTo>
                <a:cubicBezTo>
                  <a:pt x="738064" y="709250"/>
                  <a:pt x="736011" y="703067"/>
                  <a:pt x="733957" y="701005"/>
                </a:cubicBezTo>
                <a:cubicBezTo>
                  <a:pt x="729850" y="694822"/>
                  <a:pt x="727797" y="686577"/>
                  <a:pt x="731904" y="678333"/>
                </a:cubicBezTo>
                <a:cubicBezTo>
                  <a:pt x="733957" y="676272"/>
                  <a:pt x="738064" y="672149"/>
                  <a:pt x="740118" y="668027"/>
                </a:cubicBezTo>
                <a:cubicBezTo>
                  <a:pt x="744225" y="665966"/>
                  <a:pt x="748332" y="664420"/>
                  <a:pt x="752439" y="663647"/>
                </a:cubicBezTo>
                <a:close/>
                <a:moveTo>
                  <a:pt x="821379" y="659403"/>
                </a:moveTo>
                <a:cubicBezTo>
                  <a:pt x="822416" y="659918"/>
                  <a:pt x="823454" y="660947"/>
                  <a:pt x="824491" y="661976"/>
                </a:cubicBezTo>
                <a:cubicBezTo>
                  <a:pt x="830716" y="666093"/>
                  <a:pt x="820341" y="672268"/>
                  <a:pt x="822416" y="678443"/>
                </a:cubicBezTo>
                <a:cubicBezTo>
                  <a:pt x="820341" y="674327"/>
                  <a:pt x="814116" y="670210"/>
                  <a:pt x="814116" y="664035"/>
                </a:cubicBezTo>
                <a:cubicBezTo>
                  <a:pt x="814116" y="661976"/>
                  <a:pt x="816191" y="659918"/>
                  <a:pt x="818266" y="659918"/>
                </a:cubicBezTo>
                <a:cubicBezTo>
                  <a:pt x="819304" y="658889"/>
                  <a:pt x="820341" y="658889"/>
                  <a:pt x="821379" y="659403"/>
                </a:cubicBezTo>
                <a:close/>
                <a:moveTo>
                  <a:pt x="213591" y="655868"/>
                </a:moveTo>
                <a:cubicBezTo>
                  <a:pt x="215641" y="655868"/>
                  <a:pt x="217692" y="659976"/>
                  <a:pt x="219742" y="659976"/>
                </a:cubicBezTo>
                <a:cubicBezTo>
                  <a:pt x="221793" y="666139"/>
                  <a:pt x="223844" y="672301"/>
                  <a:pt x="227945" y="674356"/>
                </a:cubicBezTo>
                <a:cubicBezTo>
                  <a:pt x="229995" y="678464"/>
                  <a:pt x="234097" y="676410"/>
                  <a:pt x="236147" y="678464"/>
                </a:cubicBezTo>
                <a:cubicBezTo>
                  <a:pt x="240248" y="682573"/>
                  <a:pt x="242299" y="684627"/>
                  <a:pt x="246400" y="688735"/>
                </a:cubicBezTo>
                <a:cubicBezTo>
                  <a:pt x="246400" y="688735"/>
                  <a:pt x="244349" y="688735"/>
                  <a:pt x="242299" y="688735"/>
                </a:cubicBezTo>
                <a:cubicBezTo>
                  <a:pt x="238198" y="688735"/>
                  <a:pt x="234097" y="686681"/>
                  <a:pt x="234097" y="682573"/>
                </a:cubicBezTo>
                <a:cubicBezTo>
                  <a:pt x="232046" y="680518"/>
                  <a:pt x="229995" y="684627"/>
                  <a:pt x="227945" y="684627"/>
                </a:cubicBezTo>
                <a:cubicBezTo>
                  <a:pt x="223844" y="684627"/>
                  <a:pt x="217692" y="682573"/>
                  <a:pt x="215641" y="678464"/>
                </a:cubicBezTo>
                <a:cubicBezTo>
                  <a:pt x="213591" y="674356"/>
                  <a:pt x="213591" y="668193"/>
                  <a:pt x="211540" y="662030"/>
                </a:cubicBezTo>
                <a:cubicBezTo>
                  <a:pt x="213591" y="659976"/>
                  <a:pt x="211540" y="657922"/>
                  <a:pt x="213591" y="655868"/>
                </a:cubicBezTo>
                <a:close/>
                <a:moveTo>
                  <a:pt x="100605" y="649851"/>
                </a:moveTo>
                <a:lnTo>
                  <a:pt x="102822" y="652205"/>
                </a:lnTo>
                <a:cubicBezTo>
                  <a:pt x="104617" y="653233"/>
                  <a:pt x="106667" y="653747"/>
                  <a:pt x="108718" y="653747"/>
                </a:cubicBezTo>
                <a:cubicBezTo>
                  <a:pt x="110768" y="653747"/>
                  <a:pt x="110768" y="655803"/>
                  <a:pt x="110768" y="657860"/>
                </a:cubicBezTo>
                <a:cubicBezTo>
                  <a:pt x="108718" y="657860"/>
                  <a:pt x="106667" y="655803"/>
                  <a:pt x="104617" y="655803"/>
                </a:cubicBezTo>
                <a:cubicBezTo>
                  <a:pt x="103591" y="654775"/>
                  <a:pt x="102566" y="653747"/>
                  <a:pt x="101797" y="652719"/>
                </a:cubicBezTo>
                <a:close/>
                <a:moveTo>
                  <a:pt x="100402" y="649635"/>
                </a:moveTo>
                <a:lnTo>
                  <a:pt x="100516" y="649635"/>
                </a:lnTo>
                <a:lnTo>
                  <a:pt x="100605" y="649851"/>
                </a:lnTo>
                <a:close/>
                <a:moveTo>
                  <a:pt x="758578" y="643252"/>
                </a:moveTo>
                <a:cubicBezTo>
                  <a:pt x="760617" y="643252"/>
                  <a:pt x="762657" y="643252"/>
                  <a:pt x="762657" y="645327"/>
                </a:cubicBezTo>
                <a:cubicBezTo>
                  <a:pt x="760617" y="647402"/>
                  <a:pt x="758578" y="645327"/>
                  <a:pt x="754499" y="647402"/>
                </a:cubicBezTo>
                <a:cubicBezTo>
                  <a:pt x="750420" y="647402"/>
                  <a:pt x="750420" y="653626"/>
                  <a:pt x="750420" y="657776"/>
                </a:cubicBezTo>
                <a:cubicBezTo>
                  <a:pt x="750420" y="657776"/>
                  <a:pt x="752460" y="659851"/>
                  <a:pt x="752460" y="659851"/>
                </a:cubicBezTo>
                <a:cubicBezTo>
                  <a:pt x="750420" y="659851"/>
                  <a:pt x="750420" y="657776"/>
                  <a:pt x="748381" y="657776"/>
                </a:cubicBezTo>
                <a:cubicBezTo>
                  <a:pt x="750420" y="653626"/>
                  <a:pt x="748381" y="649476"/>
                  <a:pt x="752460" y="647402"/>
                </a:cubicBezTo>
                <a:cubicBezTo>
                  <a:pt x="752460" y="645327"/>
                  <a:pt x="754499" y="643252"/>
                  <a:pt x="758578" y="643252"/>
                </a:cubicBezTo>
                <a:close/>
                <a:moveTo>
                  <a:pt x="816203" y="640815"/>
                </a:moveTo>
                <a:cubicBezTo>
                  <a:pt x="817751" y="640815"/>
                  <a:pt x="819298" y="641331"/>
                  <a:pt x="820330" y="643394"/>
                </a:cubicBezTo>
                <a:cubicBezTo>
                  <a:pt x="822393" y="645457"/>
                  <a:pt x="820330" y="647520"/>
                  <a:pt x="822393" y="649583"/>
                </a:cubicBezTo>
                <a:cubicBezTo>
                  <a:pt x="824456" y="647520"/>
                  <a:pt x="826519" y="649583"/>
                  <a:pt x="828582" y="649583"/>
                </a:cubicBezTo>
                <a:cubicBezTo>
                  <a:pt x="830645" y="651646"/>
                  <a:pt x="832708" y="655773"/>
                  <a:pt x="830645" y="659899"/>
                </a:cubicBezTo>
                <a:cubicBezTo>
                  <a:pt x="830645" y="661962"/>
                  <a:pt x="830645" y="664025"/>
                  <a:pt x="828582" y="664025"/>
                </a:cubicBezTo>
                <a:cubicBezTo>
                  <a:pt x="826519" y="661962"/>
                  <a:pt x="824456" y="657836"/>
                  <a:pt x="820330" y="657836"/>
                </a:cubicBezTo>
                <a:cubicBezTo>
                  <a:pt x="818267" y="655773"/>
                  <a:pt x="816203" y="657836"/>
                  <a:pt x="814140" y="657836"/>
                </a:cubicBezTo>
                <a:cubicBezTo>
                  <a:pt x="812077" y="659899"/>
                  <a:pt x="812077" y="664025"/>
                  <a:pt x="810014" y="668152"/>
                </a:cubicBezTo>
                <a:cubicBezTo>
                  <a:pt x="810014" y="668152"/>
                  <a:pt x="807951" y="668152"/>
                  <a:pt x="805888" y="666088"/>
                </a:cubicBezTo>
                <a:cubicBezTo>
                  <a:pt x="803824" y="664025"/>
                  <a:pt x="803824" y="659899"/>
                  <a:pt x="803824" y="657836"/>
                </a:cubicBezTo>
                <a:cubicBezTo>
                  <a:pt x="803824" y="653709"/>
                  <a:pt x="805888" y="653709"/>
                  <a:pt x="807951" y="651646"/>
                </a:cubicBezTo>
                <a:cubicBezTo>
                  <a:pt x="805888" y="651646"/>
                  <a:pt x="805888" y="647520"/>
                  <a:pt x="805888" y="645457"/>
                </a:cubicBezTo>
                <a:cubicBezTo>
                  <a:pt x="807951" y="643394"/>
                  <a:pt x="810014" y="641331"/>
                  <a:pt x="812077" y="641331"/>
                </a:cubicBezTo>
                <a:cubicBezTo>
                  <a:pt x="813109" y="641331"/>
                  <a:pt x="814656" y="640815"/>
                  <a:pt x="816203" y="640815"/>
                </a:cubicBezTo>
                <a:close/>
                <a:moveTo>
                  <a:pt x="181980" y="640294"/>
                </a:moveTo>
                <a:cubicBezTo>
                  <a:pt x="186875" y="639781"/>
                  <a:pt x="192028" y="640294"/>
                  <a:pt x="197181" y="641320"/>
                </a:cubicBezTo>
                <a:cubicBezTo>
                  <a:pt x="197181" y="647477"/>
                  <a:pt x="197181" y="653634"/>
                  <a:pt x="201304" y="655686"/>
                </a:cubicBezTo>
                <a:cubicBezTo>
                  <a:pt x="203365" y="655686"/>
                  <a:pt x="205426" y="655686"/>
                  <a:pt x="207487" y="657739"/>
                </a:cubicBezTo>
                <a:cubicBezTo>
                  <a:pt x="209548" y="663896"/>
                  <a:pt x="209548" y="674158"/>
                  <a:pt x="203365" y="678262"/>
                </a:cubicBezTo>
                <a:cubicBezTo>
                  <a:pt x="199242" y="682367"/>
                  <a:pt x="195120" y="684419"/>
                  <a:pt x="188936" y="682367"/>
                </a:cubicBezTo>
                <a:cubicBezTo>
                  <a:pt x="186875" y="682367"/>
                  <a:pt x="184814" y="680314"/>
                  <a:pt x="180692" y="680314"/>
                </a:cubicBezTo>
                <a:cubicBezTo>
                  <a:pt x="178631" y="682367"/>
                  <a:pt x="176570" y="684419"/>
                  <a:pt x="174508" y="682367"/>
                </a:cubicBezTo>
                <a:cubicBezTo>
                  <a:pt x="168325" y="682367"/>
                  <a:pt x="166264" y="680314"/>
                  <a:pt x="162142" y="678262"/>
                </a:cubicBezTo>
                <a:cubicBezTo>
                  <a:pt x="160080" y="676210"/>
                  <a:pt x="160080" y="670053"/>
                  <a:pt x="162142" y="668001"/>
                </a:cubicBezTo>
                <a:cubicBezTo>
                  <a:pt x="162142" y="663896"/>
                  <a:pt x="164203" y="661843"/>
                  <a:pt x="168325" y="661843"/>
                </a:cubicBezTo>
                <a:cubicBezTo>
                  <a:pt x="170386" y="657739"/>
                  <a:pt x="166264" y="657739"/>
                  <a:pt x="166264" y="655686"/>
                </a:cubicBezTo>
                <a:cubicBezTo>
                  <a:pt x="166264" y="651582"/>
                  <a:pt x="168325" y="649529"/>
                  <a:pt x="168325" y="645425"/>
                </a:cubicBezTo>
                <a:cubicBezTo>
                  <a:pt x="172447" y="642346"/>
                  <a:pt x="177085" y="640807"/>
                  <a:pt x="181980" y="640294"/>
                </a:cubicBezTo>
                <a:close/>
                <a:moveTo>
                  <a:pt x="744131" y="630968"/>
                </a:moveTo>
                <a:cubicBezTo>
                  <a:pt x="746190" y="630968"/>
                  <a:pt x="748248" y="630968"/>
                  <a:pt x="750306" y="633022"/>
                </a:cubicBezTo>
                <a:cubicBezTo>
                  <a:pt x="750306" y="633022"/>
                  <a:pt x="750306" y="635076"/>
                  <a:pt x="752365" y="635076"/>
                </a:cubicBezTo>
                <a:cubicBezTo>
                  <a:pt x="754423" y="635076"/>
                  <a:pt x="756482" y="633022"/>
                  <a:pt x="758540" y="633022"/>
                </a:cubicBezTo>
                <a:cubicBezTo>
                  <a:pt x="760598" y="635076"/>
                  <a:pt x="762657" y="635076"/>
                  <a:pt x="762657" y="637130"/>
                </a:cubicBezTo>
                <a:cubicBezTo>
                  <a:pt x="760598" y="639185"/>
                  <a:pt x="762657" y="641239"/>
                  <a:pt x="760598" y="641239"/>
                </a:cubicBezTo>
                <a:cubicBezTo>
                  <a:pt x="756482" y="641239"/>
                  <a:pt x="750306" y="641239"/>
                  <a:pt x="748248" y="645348"/>
                </a:cubicBezTo>
                <a:cubicBezTo>
                  <a:pt x="746190" y="651510"/>
                  <a:pt x="746190" y="655619"/>
                  <a:pt x="748248" y="661781"/>
                </a:cubicBezTo>
                <a:cubicBezTo>
                  <a:pt x="746190" y="663836"/>
                  <a:pt x="744131" y="663836"/>
                  <a:pt x="740014" y="663836"/>
                </a:cubicBezTo>
                <a:cubicBezTo>
                  <a:pt x="737956" y="663836"/>
                  <a:pt x="737956" y="663836"/>
                  <a:pt x="737956" y="661781"/>
                </a:cubicBezTo>
                <a:cubicBezTo>
                  <a:pt x="737956" y="659727"/>
                  <a:pt x="737956" y="655619"/>
                  <a:pt x="735898" y="655619"/>
                </a:cubicBezTo>
                <a:lnTo>
                  <a:pt x="731872" y="653610"/>
                </a:lnTo>
                <a:lnTo>
                  <a:pt x="731872" y="653428"/>
                </a:lnTo>
                <a:lnTo>
                  <a:pt x="735898" y="647402"/>
                </a:lnTo>
                <a:lnTo>
                  <a:pt x="731872" y="639366"/>
                </a:lnTo>
                <a:lnTo>
                  <a:pt x="731872" y="639139"/>
                </a:lnTo>
                <a:lnTo>
                  <a:pt x="735898" y="637130"/>
                </a:lnTo>
                <a:cubicBezTo>
                  <a:pt x="737956" y="635076"/>
                  <a:pt x="737956" y="639185"/>
                  <a:pt x="740014" y="637130"/>
                </a:cubicBezTo>
                <a:cubicBezTo>
                  <a:pt x="742073" y="635076"/>
                  <a:pt x="742073" y="633022"/>
                  <a:pt x="744131" y="630968"/>
                </a:cubicBezTo>
                <a:close/>
                <a:moveTo>
                  <a:pt x="172489" y="630968"/>
                </a:moveTo>
                <a:cubicBezTo>
                  <a:pt x="178589" y="635085"/>
                  <a:pt x="178589" y="635085"/>
                  <a:pt x="178589" y="635085"/>
                </a:cubicBezTo>
                <a:cubicBezTo>
                  <a:pt x="180623" y="637143"/>
                  <a:pt x="182656" y="637143"/>
                  <a:pt x="182656" y="637143"/>
                </a:cubicBezTo>
                <a:cubicBezTo>
                  <a:pt x="178589" y="639201"/>
                  <a:pt x="174522" y="639201"/>
                  <a:pt x="170455" y="641260"/>
                </a:cubicBezTo>
                <a:cubicBezTo>
                  <a:pt x="168422" y="641260"/>
                  <a:pt x="168422" y="639201"/>
                  <a:pt x="168422" y="639201"/>
                </a:cubicBezTo>
                <a:cubicBezTo>
                  <a:pt x="166388" y="637143"/>
                  <a:pt x="168422" y="635085"/>
                  <a:pt x="168422" y="633026"/>
                </a:cubicBezTo>
                <a:cubicBezTo>
                  <a:pt x="170455" y="630968"/>
                  <a:pt x="172489" y="630968"/>
                  <a:pt x="172489" y="630968"/>
                </a:cubicBezTo>
                <a:close/>
                <a:moveTo>
                  <a:pt x="131262" y="630518"/>
                </a:moveTo>
                <a:cubicBezTo>
                  <a:pt x="133321" y="631032"/>
                  <a:pt x="135379" y="632059"/>
                  <a:pt x="137438" y="633087"/>
                </a:cubicBezTo>
                <a:cubicBezTo>
                  <a:pt x="137438" y="635143"/>
                  <a:pt x="139496" y="637199"/>
                  <a:pt x="139496" y="637199"/>
                </a:cubicBezTo>
                <a:cubicBezTo>
                  <a:pt x="137438" y="639255"/>
                  <a:pt x="137438" y="639255"/>
                  <a:pt x="135379" y="641311"/>
                </a:cubicBezTo>
                <a:cubicBezTo>
                  <a:pt x="137438" y="643367"/>
                  <a:pt x="141554" y="645422"/>
                  <a:pt x="141554" y="649534"/>
                </a:cubicBezTo>
                <a:cubicBezTo>
                  <a:pt x="139496" y="651590"/>
                  <a:pt x="139496" y="653646"/>
                  <a:pt x="137438" y="653646"/>
                </a:cubicBezTo>
                <a:cubicBezTo>
                  <a:pt x="133321" y="655702"/>
                  <a:pt x="131262" y="653646"/>
                  <a:pt x="129204" y="653646"/>
                </a:cubicBezTo>
                <a:cubicBezTo>
                  <a:pt x="127146" y="651590"/>
                  <a:pt x="125087" y="649534"/>
                  <a:pt x="123029" y="647478"/>
                </a:cubicBezTo>
                <a:cubicBezTo>
                  <a:pt x="123029" y="647478"/>
                  <a:pt x="120971" y="647478"/>
                  <a:pt x="120971" y="647478"/>
                </a:cubicBezTo>
                <a:cubicBezTo>
                  <a:pt x="118912" y="651590"/>
                  <a:pt x="118912" y="655702"/>
                  <a:pt x="120971" y="659813"/>
                </a:cubicBezTo>
                <a:cubicBezTo>
                  <a:pt x="125087" y="670093"/>
                  <a:pt x="135379" y="676260"/>
                  <a:pt x="145671" y="678316"/>
                </a:cubicBezTo>
                <a:cubicBezTo>
                  <a:pt x="158022" y="676260"/>
                  <a:pt x="158022" y="676260"/>
                  <a:pt x="158022" y="676260"/>
                </a:cubicBezTo>
                <a:cubicBezTo>
                  <a:pt x="158022" y="676260"/>
                  <a:pt x="160081" y="678316"/>
                  <a:pt x="160081" y="680372"/>
                </a:cubicBezTo>
                <a:cubicBezTo>
                  <a:pt x="155964" y="682428"/>
                  <a:pt x="151847" y="682428"/>
                  <a:pt x="147730" y="682428"/>
                </a:cubicBezTo>
                <a:cubicBezTo>
                  <a:pt x="139496" y="682428"/>
                  <a:pt x="133321" y="680372"/>
                  <a:pt x="125087" y="676260"/>
                </a:cubicBezTo>
                <a:cubicBezTo>
                  <a:pt x="116854" y="668037"/>
                  <a:pt x="108620" y="657757"/>
                  <a:pt x="112737" y="645422"/>
                </a:cubicBezTo>
                <a:cubicBezTo>
                  <a:pt x="112737" y="639255"/>
                  <a:pt x="118912" y="633087"/>
                  <a:pt x="125087" y="631032"/>
                </a:cubicBezTo>
                <a:cubicBezTo>
                  <a:pt x="127146" y="630004"/>
                  <a:pt x="129204" y="630004"/>
                  <a:pt x="131262" y="630518"/>
                </a:cubicBezTo>
                <a:close/>
                <a:moveTo>
                  <a:pt x="166961" y="623441"/>
                </a:moveTo>
                <a:cubicBezTo>
                  <a:pt x="168762" y="623699"/>
                  <a:pt x="170306" y="624731"/>
                  <a:pt x="170306" y="626794"/>
                </a:cubicBezTo>
                <a:cubicBezTo>
                  <a:pt x="172364" y="628857"/>
                  <a:pt x="168248" y="628857"/>
                  <a:pt x="166189" y="630920"/>
                </a:cubicBezTo>
                <a:cubicBezTo>
                  <a:pt x="164131" y="632983"/>
                  <a:pt x="164131" y="637110"/>
                  <a:pt x="164131" y="639173"/>
                </a:cubicBezTo>
                <a:cubicBezTo>
                  <a:pt x="166189" y="641236"/>
                  <a:pt x="166189" y="641236"/>
                  <a:pt x="168248" y="643299"/>
                </a:cubicBezTo>
                <a:cubicBezTo>
                  <a:pt x="164131" y="645362"/>
                  <a:pt x="166189" y="651552"/>
                  <a:pt x="162072" y="647425"/>
                </a:cubicBezTo>
                <a:cubicBezTo>
                  <a:pt x="157956" y="647425"/>
                  <a:pt x="157956" y="643299"/>
                  <a:pt x="160014" y="641236"/>
                </a:cubicBezTo>
                <a:cubicBezTo>
                  <a:pt x="157956" y="639173"/>
                  <a:pt x="153839" y="639173"/>
                  <a:pt x="151781" y="635046"/>
                </a:cubicBezTo>
                <a:cubicBezTo>
                  <a:pt x="151781" y="635046"/>
                  <a:pt x="151781" y="632983"/>
                  <a:pt x="151781" y="630920"/>
                </a:cubicBezTo>
                <a:cubicBezTo>
                  <a:pt x="153839" y="628857"/>
                  <a:pt x="155897" y="628857"/>
                  <a:pt x="157956" y="628857"/>
                </a:cubicBezTo>
                <a:cubicBezTo>
                  <a:pt x="160014" y="628857"/>
                  <a:pt x="160014" y="630920"/>
                  <a:pt x="162072" y="628857"/>
                </a:cubicBezTo>
                <a:cubicBezTo>
                  <a:pt x="164131" y="628857"/>
                  <a:pt x="162072" y="626794"/>
                  <a:pt x="162072" y="624731"/>
                </a:cubicBezTo>
                <a:cubicBezTo>
                  <a:pt x="163102" y="623699"/>
                  <a:pt x="165160" y="623183"/>
                  <a:pt x="166961" y="623441"/>
                </a:cubicBezTo>
                <a:close/>
                <a:moveTo>
                  <a:pt x="48103" y="622191"/>
                </a:moveTo>
                <a:lnTo>
                  <a:pt x="48787" y="624395"/>
                </a:lnTo>
                <a:lnTo>
                  <a:pt x="49783" y="626230"/>
                </a:lnTo>
                <a:close/>
                <a:moveTo>
                  <a:pt x="742133" y="616692"/>
                </a:moveTo>
                <a:cubicBezTo>
                  <a:pt x="744186" y="616692"/>
                  <a:pt x="746238" y="618745"/>
                  <a:pt x="746238" y="618745"/>
                </a:cubicBezTo>
                <a:cubicBezTo>
                  <a:pt x="748290" y="620799"/>
                  <a:pt x="748290" y="620799"/>
                  <a:pt x="748290" y="620799"/>
                </a:cubicBezTo>
                <a:cubicBezTo>
                  <a:pt x="750343" y="620799"/>
                  <a:pt x="750343" y="620799"/>
                  <a:pt x="750343" y="620799"/>
                </a:cubicBezTo>
                <a:cubicBezTo>
                  <a:pt x="752395" y="620799"/>
                  <a:pt x="754447" y="616692"/>
                  <a:pt x="756500" y="618745"/>
                </a:cubicBezTo>
                <a:cubicBezTo>
                  <a:pt x="758552" y="620799"/>
                  <a:pt x="762657" y="622852"/>
                  <a:pt x="762657" y="624906"/>
                </a:cubicBezTo>
                <a:cubicBezTo>
                  <a:pt x="762657" y="626959"/>
                  <a:pt x="762657" y="629013"/>
                  <a:pt x="762657" y="633120"/>
                </a:cubicBezTo>
                <a:cubicBezTo>
                  <a:pt x="758552" y="631066"/>
                  <a:pt x="756500" y="629013"/>
                  <a:pt x="754447" y="631066"/>
                </a:cubicBezTo>
                <a:cubicBezTo>
                  <a:pt x="750343" y="633120"/>
                  <a:pt x="750343" y="629013"/>
                  <a:pt x="746238" y="629013"/>
                </a:cubicBezTo>
                <a:cubicBezTo>
                  <a:pt x="742133" y="629013"/>
                  <a:pt x="740081" y="631066"/>
                  <a:pt x="738029" y="633120"/>
                </a:cubicBezTo>
                <a:cubicBezTo>
                  <a:pt x="735976" y="633120"/>
                  <a:pt x="733924" y="633120"/>
                  <a:pt x="731872" y="635173"/>
                </a:cubicBezTo>
                <a:lnTo>
                  <a:pt x="731872" y="639139"/>
                </a:lnTo>
                <a:lnTo>
                  <a:pt x="731781" y="639185"/>
                </a:lnTo>
                <a:lnTo>
                  <a:pt x="731872" y="639366"/>
                </a:lnTo>
                <a:lnTo>
                  <a:pt x="731872" y="647494"/>
                </a:lnTo>
                <a:lnTo>
                  <a:pt x="731872" y="653428"/>
                </a:lnTo>
                <a:lnTo>
                  <a:pt x="731781" y="653564"/>
                </a:lnTo>
                <a:lnTo>
                  <a:pt x="731872" y="653610"/>
                </a:lnTo>
                <a:lnTo>
                  <a:pt x="731872" y="657761"/>
                </a:lnTo>
                <a:cubicBezTo>
                  <a:pt x="735976" y="659815"/>
                  <a:pt x="733924" y="663922"/>
                  <a:pt x="738029" y="665975"/>
                </a:cubicBezTo>
                <a:cubicBezTo>
                  <a:pt x="738029" y="668029"/>
                  <a:pt x="735976" y="670082"/>
                  <a:pt x="733924" y="672136"/>
                </a:cubicBezTo>
                <a:cubicBezTo>
                  <a:pt x="729819" y="672136"/>
                  <a:pt x="727767" y="668029"/>
                  <a:pt x="725715" y="663922"/>
                </a:cubicBezTo>
                <a:cubicBezTo>
                  <a:pt x="725715" y="659815"/>
                  <a:pt x="723662" y="657761"/>
                  <a:pt x="721610" y="653654"/>
                </a:cubicBezTo>
                <a:cubicBezTo>
                  <a:pt x="717505" y="651601"/>
                  <a:pt x="719557" y="647494"/>
                  <a:pt x="719557" y="643387"/>
                </a:cubicBezTo>
                <a:cubicBezTo>
                  <a:pt x="721610" y="643387"/>
                  <a:pt x="721610" y="641333"/>
                  <a:pt x="723662" y="639280"/>
                </a:cubicBezTo>
                <a:cubicBezTo>
                  <a:pt x="721610" y="637226"/>
                  <a:pt x="721610" y="633120"/>
                  <a:pt x="719557" y="633120"/>
                </a:cubicBezTo>
                <a:cubicBezTo>
                  <a:pt x="719557" y="629013"/>
                  <a:pt x="723662" y="624906"/>
                  <a:pt x="725715" y="624906"/>
                </a:cubicBezTo>
                <a:cubicBezTo>
                  <a:pt x="729819" y="622852"/>
                  <a:pt x="731872" y="624906"/>
                  <a:pt x="733924" y="626959"/>
                </a:cubicBezTo>
                <a:cubicBezTo>
                  <a:pt x="735976" y="624906"/>
                  <a:pt x="735976" y="622852"/>
                  <a:pt x="735976" y="622852"/>
                </a:cubicBezTo>
                <a:cubicBezTo>
                  <a:pt x="738029" y="620799"/>
                  <a:pt x="738029" y="616692"/>
                  <a:pt x="742133" y="616692"/>
                </a:cubicBezTo>
                <a:close/>
                <a:moveTo>
                  <a:pt x="162893" y="615466"/>
                </a:moveTo>
                <a:cubicBezTo>
                  <a:pt x="165215" y="615211"/>
                  <a:pt x="167278" y="615722"/>
                  <a:pt x="168309" y="616744"/>
                </a:cubicBezTo>
                <a:cubicBezTo>
                  <a:pt x="168309" y="616744"/>
                  <a:pt x="170372" y="618789"/>
                  <a:pt x="168309" y="618789"/>
                </a:cubicBezTo>
                <a:cubicBezTo>
                  <a:pt x="168309" y="620833"/>
                  <a:pt x="166246" y="618789"/>
                  <a:pt x="164183" y="620833"/>
                </a:cubicBezTo>
                <a:cubicBezTo>
                  <a:pt x="162120" y="622877"/>
                  <a:pt x="160057" y="622877"/>
                  <a:pt x="157993" y="626966"/>
                </a:cubicBezTo>
                <a:cubicBezTo>
                  <a:pt x="155930" y="624922"/>
                  <a:pt x="151804" y="626966"/>
                  <a:pt x="149741" y="629011"/>
                </a:cubicBezTo>
                <a:cubicBezTo>
                  <a:pt x="147677" y="633099"/>
                  <a:pt x="149741" y="635144"/>
                  <a:pt x="149741" y="639233"/>
                </a:cubicBezTo>
                <a:cubicBezTo>
                  <a:pt x="151804" y="639233"/>
                  <a:pt x="153867" y="641277"/>
                  <a:pt x="155930" y="643321"/>
                </a:cubicBezTo>
                <a:cubicBezTo>
                  <a:pt x="155930" y="645366"/>
                  <a:pt x="155930" y="647410"/>
                  <a:pt x="157993" y="649455"/>
                </a:cubicBezTo>
                <a:cubicBezTo>
                  <a:pt x="160057" y="651499"/>
                  <a:pt x="160057" y="651499"/>
                  <a:pt x="162120" y="651499"/>
                </a:cubicBezTo>
                <a:cubicBezTo>
                  <a:pt x="162120" y="653544"/>
                  <a:pt x="162120" y="653544"/>
                  <a:pt x="160057" y="653544"/>
                </a:cubicBezTo>
                <a:cubicBezTo>
                  <a:pt x="155930" y="653544"/>
                  <a:pt x="153867" y="651499"/>
                  <a:pt x="149741" y="649455"/>
                </a:cubicBezTo>
                <a:cubicBezTo>
                  <a:pt x="149741" y="647410"/>
                  <a:pt x="147677" y="643321"/>
                  <a:pt x="147677" y="641277"/>
                </a:cubicBezTo>
                <a:cubicBezTo>
                  <a:pt x="149741" y="639233"/>
                  <a:pt x="149741" y="639233"/>
                  <a:pt x="147677" y="639233"/>
                </a:cubicBezTo>
                <a:cubicBezTo>
                  <a:pt x="145614" y="637188"/>
                  <a:pt x="143551" y="635144"/>
                  <a:pt x="143551" y="633099"/>
                </a:cubicBezTo>
                <a:cubicBezTo>
                  <a:pt x="141488" y="629011"/>
                  <a:pt x="143551" y="626966"/>
                  <a:pt x="145614" y="624922"/>
                </a:cubicBezTo>
                <a:cubicBezTo>
                  <a:pt x="147677" y="622877"/>
                  <a:pt x="151804" y="622877"/>
                  <a:pt x="153867" y="624922"/>
                </a:cubicBezTo>
                <a:cubicBezTo>
                  <a:pt x="155930" y="624922"/>
                  <a:pt x="155930" y="622877"/>
                  <a:pt x="155930" y="622877"/>
                </a:cubicBezTo>
                <a:cubicBezTo>
                  <a:pt x="155930" y="620833"/>
                  <a:pt x="155930" y="618789"/>
                  <a:pt x="155930" y="618789"/>
                </a:cubicBezTo>
                <a:cubicBezTo>
                  <a:pt x="157994" y="616744"/>
                  <a:pt x="160572" y="615722"/>
                  <a:pt x="162893" y="615466"/>
                </a:cubicBezTo>
                <a:close/>
                <a:moveTo>
                  <a:pt x="744065" y="614700"/>
                </a:moveTo>
                <a:cubicBezTo>
                  <a:pt x="746168" y="614700"/>
                  <a:pt x="748270" y="614700"/>
                  <a:pt x="748270" y="616692"/>
                </a:cubicBezTo>
                <a:cubicBezTo>
                  <a:pt x="750373" y="618684"/>
                  <a:pt x="750373" y="618684"/>
                  <a:pt x="750373" y="618684"/>
                </a:cubicBezTo>
                <a:cubicBezTo>
                  <a:pt x="748270" y="618684"/>
                  <a:pt x="746168" y="616692"/>
                  <a:pt x="744065" y="614700"/>
                </a:cubicBezTo>
                <a:close/>
                <a:moveTo>
                  <a:pt x="113649" y="613923"/>
                </a:moveTo>
                <a:cubicBezTo>
                  <a:pt x="114416" y="614439"/>
                  <a:pt x="114928" y="615470"/>
                  <a:pt x="114928" y="616502"/>
                </a:cubicBezTo>
                <a:cubicBezTo>
                  <a:pt x="114928" y="618565"/>
                  <a:pt x="110834" y="618565"/>
                  <a:pt x="110834" y="620628"/>
                </a:cubicBezTo>
                <a:cubicBezTo>
                  <a:pt x="106739" y="624755"/>
                  <a:pt x="106739" y="630944"/>
                  <a:pt x="108786" y="635070"/>
                </a:cubicBezTo>
                <a:cubicBezTo>
                  <a:pt x="110834" y="637133"/>
                  <a:pt x="112881" y="639197"/>
                  <a:pt x="110834" y="641260"/>
                </a:cubicBezTo>
                <a:cubicBezTo>
                  <a:pt x="110834" y="641260"/>
                  <a:pt x="108786" y="641260"/>
                  <a:pt x="108786" y="641260"/>
                </a:cubicBezTo>
                <a:cubicBezTo>
                  <a:pt x="104692" y="633007"/>
                  <a:pt x="104692" y="633007"/>
                  <a:pt x="104692" y="633007"/>
                </a:cubicBezTo>
                <a:cubicBezTo>
                  <a:pt x="102644" y="626818"/>
                  <a:pt x="104692" y="618565"/>
                  <a:pt x="110834" y="614439"/>
                </a:cubicBezTo>
                <a:cubicBezTo>
                  <a:pt x="111857" y="613407"/>
                  <a:pt x="112881" y="613407"/>
                  <a:pt x="113649" y="613923"/>
                </a:cubicBezTo>
                <a:close/>
                <a:moveTo>
                  <a:pt x="789889" y="612187"/>
                </a:moveTo>
                <a:cubicBezTo>
                  <a:pt x="795027" y="612444"/>
                  <a:pt x="799651" y="614505"/>
                  <a:pt x="801706" y="618627"/>
                </a:cubicBezTo>
                <a:cubicBezTo>
                  <a:pt x="803761" y="622748"/>
                  <a:pt x="805816" y="628930"/>
                  <a:pt x="805816" y="633051"/>
                </a:cubicBezTo>
                <a:cubicBezTo>
                  <a:pt x="803761" y="635112"/>
                  <a:pt x="801706" y="637173"/>
                  <a:pt x="799651" y="639233"/>
                </a:cubicBezTo>
                <a:cubicBezTo>
                  <a:pt x="797596" y="639233"/>
                  <a:pt x="795540" y="633051"/>
                  <a:pt x="793485" y="639233"/>
                </a:cubicBezTo>
                <a:cubicBezTo>
                  <a:pt x="791430" y="639233"/>
                  <a:pt x="787320" y="639233"/>
                  <a:pt x="785264" y="639233"/>
                </a:cubicBezTo>
                <a:cubicBezTo>
                  <a:pt x="783209" y="637173"/>
                  <a:pt x="783209" y="633051"/>
                  <a:pt x="783209" y="630991"/>
                </a:cubicBezTo>
                <a:cubicBezTo>
                  <a:pt x="785264" y="628930"/>
                  <a:pt x="785264" y="626869"/>
                  <a:pt x="789375" y="626869"/>
                </a:cubicBezTo>
                <a:cubicBezTo>
                  <a:pt x="789375" y="626869"/>
                  <a:pt x="793485" y="628930"/>
                  <a:pt x="793485" y="626869"/>
                </a:cubicBezTo>
                <a:cubicBezTo>
                  <a:pt x="791430" y="622748"/>
                  <a:pt x="789375" y="622748"/>
                  <a:pt x="785264" y="620687"/>
                </a:cubicBezTo>
                <a:cubicBezTo>
                  <a:pt x="781154" y="620687"/>
                  <a:pt x="774988" y="624809"/>
                  <a:pt x="772933" y="628930"/>
                </a:cubicBezTo>
                <a:cubicBezTo>
                  <a:pt x="768822" y="639233"/>
                  <a:pt x="770878" y="653658"/>
                  <a:pt x="779099" y="661901"/>
                </a:cubicBezTo>
                <a:cubicBezTo>
                  <a:pt x="785264" y="668083"/>
                  <a:pt x="785264" y="668083"/>
                  <a:pt x="785264" y="668083"/>
                </a:cubicBezTo>
                <a:cubicBezTo>
                  <a:pt x="785264" y="668083"/>
                  <a:pt x="785264" y="668083"/>
                  <a:pt x="783209" y="670144"/>
                </a:cubicBezTo>
                <a:cubicBezTo>
                  <a:pt x="781154" y="668083"/>
                  <a:pt x="781154" y="668083"/>
                  <a:pt x="781154" y="668083"/>
                </a:cubicBezTo>
                <a:cubicBezTo>
                  <a:pt x="772933" y="661901"/>
                  <a:pt x="764712" y="653658"/>
                  <a:pt x="764712" y="641294"/>
                </a:cubicBezTo>
                <a:cubicBezTo>
                  <a:pt x="762657" y="630991"/>
                  <a:pt x="766767" y="620687"/>
                  <a:pt x="774988" y="616566"/>
                </a:cubicBezTo>
                <a:cubicBezTo>
                  <a:pt x="779099" y="613475"/>
                  <a:pt x="784751" y="611929"/>
                  <a:pt x="789889" y="612187"/>
                </a:cubicBezTo>
                <a:close/>
                <a:moveTo>
                  <a:pt x="111816" y="602599"/>
                </a:moveTo>
                <a:cubicBezTo>
                  <a:pt x="112853" y="602599"/>
                  <a:pt x="113891" y="603114"/>
                  <a:pt x="114928" y="604145"/>
                </a:cubicBezTo>
                <a:cubicBezTo>
                  <a:pt x="114928" y="606206"/>
                  <a:pt x="114928" y="610328"/>
                  <a:pt x="112853" y="610328"/>
                </a:cubicBezTo>
                <a:cubicBezTo>
                  <a:pt x="106628" y="614451"/>
                  <a:pt x="98328" y="620634"/>
                  <a:pt x="100403" y="628879"/>
                </a:cubicBezTo>
                <a:cubicBezTo>
                  <a:pt x="100403" y="635062"/>
                  <a:pt x="104553" y="641246"/>
                  <a:pt x="108703" y="645368"/>
                </a:cubicBezTo>
                <a:cubicBezTo>
                  <a:pt x="110778" y="647429"/>
                  <a:pt x="108703" y="649490"/>
                  <a:pt x="108703" y="651552"/>
                </a:cubicBezTo>
                <a:cubicBezTo>
                  <a:pt x="106628" y="651552"/>
                  <a:pt x="104553" y="651552"/>
                  <a:pt x="104553" y="649490"/>
                </a:cubicBezTo>
                <a:cubicBezTo>
                  <a:pt x="100403" y="647429"/>
                  <a:pt x="104553" y="643307"/>
                  <a:pt x="100403" y="643307"/>
                </a:cubicBezTo>
                <a:cubicBezTo>
                  <a:pt x="98328" y="643307"/>
                  <a:pt x="96253" y="643307"/>
                  <a:pt x="96253" y="641246"/>
                </a:cubicBezTo>
                <a:cubicBezTo>
                  <a:pt x="94178" y="641246"/>
                  <a:pt x="94178" y="639185"/>
                  <a:pt x="94178" y="637124"/>
                </a:cubicBezTo>
                <a:cubicBezTo>
                  <a:pt x="94178" y="635062"/>
                  <a:pt x="98328" y="635062"/>
                  <a:pt x="96253" y="633001"/>
                </a:cubicBezTo>
                <a:cubicBezTo>
                  <a:pt x="94178" y="633001"/>
                  <a:pt x="90028" y="630940"/>
                  <a:pt x="90028" y="626818"/>
                </a:cubicBezTo>
                <a:cubicBezTo>
                  <a:pt x="90028" y="624757"/>
                  <a:pt x="92103" y="622695"/>
                  <a:pt x="94178" y="622695"/>
                </a:cubicBezTo>
                <a:cubicBezTo>
                  <a:pt x="94178" y="622695"/>
                  <a:pt x="96253" y="622695"/>
                  <a:pt x="96253" y="620634"/>
                </a:cubicBezTo>
                <a:cubicBezTo>
                  <a:pt x="96253" y="618573"/>
                  <a:pt x="94178" y="618573"/>
                  <a:pt x="96253" y="616512"/>
                </a:cubicBezTo>
                <a:cubicBezTo>
                  <a:pt x="96253" y="614451"/>
                  <a:pt x="96253" y="612390"/>
                  <a:pt x="98328" y="610328"/>
                </a:cubicBezTo>
                <a:cubicBezTo>
                  <a:pt x="100403" y="610328"/>
                  <a:pt x="102478" y="612390"/>
                  <a:pt x="104553" y="612390"/>
                </a:cubicBezTo>
                <a:cubicBezTo>
                  <a:pt x="104553" y="608267"/>
                  <a:pt x="106628" y="604145"/>
                  <a:pt x="108703" y="604145"/>
                </a:cubicBezTo>
                <a:cubicBezTo>
                  <a:pt x="109741" y="603114"/>
                  <a:pt x="110778" y="602599"/>
                  <a:pt x="111816" y="602599"/>
                </a:cubicBezTo>
                <a:close/>
                <a:moveTo>
                  <a:pt x="804945" y="601636"/>
                </a:moveTo>
                <a:cubicBezTo>
                  <a:pt x="807020" y="602150"/>
                  <a:pt x="809095" y="603179"/>
                  <a:pt x="810132" y="604209"/>
                </a:cubicBezTo>
                <a:cubicBezTo>
                  <a:pt x="810132" y="608325"/>
                  <a:pt x="808057" y="604209"/>
                  <a:pt x="805982" y="604209"/>
                </a:cubicBezTo>
                <a:cubicBezTo>
                  <a:pt x="801832" y="604209"/>
                  <a:pt x="797682" y="606267"/>
                  <a:pt x="795607" y="610384"/>
                </a:cubicBezTo>
                <a:cubicBezTo>
                  <a:pt x="793532" y="610384"/>
                  <a:pt x="793532" y="610384"/>
                  <a:pt x="793532" y="610384"/>
                </a:cubicBezTo>
                <a:cubicBezTo>
                  <a:pt x="793532" y="606267"/>
                  <a:pt x="797682" y="604209"/>
                  <a:pt x="799757" y="602150"/>
                </a:cubicBezTo>
                <a:cubicBezTo>
                  <a:pt x="800795" y="601121"/>
                  <a:pt x="802870" y="601121"/>
                  <a:pt x="804945" y="601636"/>
                </a:cubicBezTo>
                <a:close/>
                <a:moveTo>
                  <a:pt x="176502" y="600092"/>
                </a:moveTo>
                <a:cubicBezTo>
                  <a:pt x="178570" y="604216"/>
                  <a:pt x="182707" y="608339"/>
                  <a:pt x="182707" y="614525"/>
                </a:cubicBezTo>
                <a:cubicBezTo>
                  <a:pt x="182707" y="620711"/>
                  <a:pt x="186845" y="624834"/>
                  <a:pt x="193051" y="628958"/>
                </a:cubicBezTo>
                <a:cubicBezTo>
                  <a:pt x="197188" y="628958"/>
                  <a:pt x="197188" y="635144"/>
                  <a:pt x="199256" y="637206"/>
                </a:cubicBezTo>
                <a:cubicBezTo>
                  <a:pt x="199256" y="637206"/>
                  <a:pt x="199256" y="639268"/>
                  <a:pt x="199256" y="639268"/>
                </a:cubicBezTo>
                <a:cubicBezTo>
                  <a:pt x="195119" y="637206"/>
                  <a:pt x="188913" y="637206"/>
                  <a:pt x="184776" y="635144"/>
                </a:cubicBezTo>
                <a:cubicBezTo>
                  <a:pt x="180639" y="635144"/>
                  <a:pt x="176502" y="631020"/>
                  <a:pt x="172364" y="626896"/>
                </a:cubicBezTo>
                <a:cubicBezTo>
                  <a:pt x="172364" y="622772"/>
                  <a:pt x="172364" y="618649"/>
                  <a:pt x="174433" y="614525"/>
                </a:cubicBezTo>
                <a:cubicBezTo>
                  <a:pt x="174433" y="614525"/>
                  <a:pt x="176502" y="614525"/>
                  <a:pt x="176502" y="612463"/>
                </a:cubicBezTo>
                <a:cubicBezTo>
                  <a:pt x="174433" y="610401"/>
                  <a:pt x="172364" y="610401"/>
                  <a:pt x="172364" y="606278"/>
                </a:cubicBezTo>
                <a:cubicBezTo>
                  <a:pt x="172364" y="604216"/>
                  <a:pt x="172364" y="600092"/>
                  <a:pt x="176502" y="600092"/>
                </a:cubicBezTo>
                <a:close/>
                <a:moveTo>
                  <a:pt x="110768" y="594630"/>
                </a:moveTo>
                <a:cubicBezTo>
                  <a:pt x="112819" y="594630"/>
                  <a:pt x="114870" y="595144"/>
                  <a:pt x="116920" y="596172"/>
                </a:cubicBezTo>
                <a:cubicBezTo>
                  <a:pt x="116920" y="598228"/>
                  <a:pt x="116920" y="598228"/>
                  <a:pt x="116920" y="598228"/>
                </a:cubicBezTo>
                <a:cubicBezTo>
                  <a:pt x="116920" y="602341"/>
                  <a:pt x="110768" y="600285"/>
                  <a:pt x="106667" y="602341"/>
                </a:cubicBezTo>
                <a:cubicBezTo>
                  <a:pt x="104617" y="604397"/>
                  <a:pt x="102566" y="606453"/>
                  <a:pt x="100516" y="608510"/>
                </a:cubicBezTo>
                <a:cubicBezTo>
                  <a:pt x="98465" y="608510"/>
                  <a:pt x="96414" y="610566"/>
                  <a:pt x="94364" y="610566"/>
                </a:cubicBezTo>
                <a:cubicBezTo>
                  <a:pt x="92313" y="614678"/>
                  <a:pt x="92313" y="616735"/>
                  <a:pt x="92313" y="620847"/>
                </a:cubicBezTo>
                <a:cubicBezTo>
                  <a:pt x="90263" y="622903"/>
                  <a:pt x="88212" y="624960"/>
                  <a:pt x="88212" y="627016"/>
                </a:cubicBezTo>
                <a:cubicBezTo>
                  <a:pt x="88212" y="631128"/>
                  <a:pt x="90263" y="633185"/>
                  <a:pt x="92313" y="635241"/>
                </a:cubicBezTo>
                <a:cubicBezTo>
                  <a:pt x="90263" y="637297"/>
                  <a:pt x="90263" y="639353"/>
                  <a:pt x="92313" y="643466"/>
                </a:cubicBezTo>
                <a:cubicBezTo>
                  <a:pt x="96414" y="645522"/>
                  <a:pt x="96414" y="645522"/>
                  <a:pt x="96414" y="645522"/>
                </a:cubicBezTo>
                <a:cubicBezTo>
                  <a:pt x="98465" y="647578"/>
                  <a:pt x="98465" y="647578"/>
                  <a:pt x="98465" y="647578"/>
                </a:cubicBezTo>
                <a:lnTo>
                  <a:pt x="100402" y="649635"/>
                </a:lnTo>
                <a:lnTo>
                  <a:pt x="96959" y="649635"/>
                </a:lnTo>
                <a:cubicBezTo>
                  <a:pt x="94364" y="649635"/>
                  <a:pt x="94364" y="649635"/>
                  <a:pt x="94364" y="649635"/>
                </a:cubicBezTo>
                <a:cubicBezTo>
                  <a:pt x="90263" y="645522"/>
                  <a:pt x="86162" y="643466"/>
                  <a:pt x="88212" y="639353"/>
                </a:cubicBezTo>
                <a:cubicBezTo>
                  <a:pt x="88212" y="639353"/>
                  <a:pt x="88212" y="635241"/>
                  <a:pt x="86162" y="635241"/>
                </a:cubicBezTo>
                <a:cubicBezTo>
                  <a:pt x="84111" y="633185"/>
                  <a:pt x="84111" y="629072"/>
                  <a:pt x="82060" y="627016"/>
                </a:cubicBezTo>
                <a:cubicBezTo>
                  <a:pt x="82060" y="622903"/>
                  <a:pt x="84111" y="620847"/>
                  <a:pt x="86162" y="618791"/>
                </a:cubicBezTo>
                <a:cubicBezTo>
                  <a:pt x="86162" y="616735"/>
                  <a:pt x="90263" y="616735"/>
                  <a:pt x="90263" y="614678"/>
                </a:cubicBezTo>
                <a:cubicBezTo>
                  <a:pt x="90263" y="612622"/>
                  <a:pt x="90263" y="606453"/>
                  <a:pt x="94364" y="604397"/>
                </a:cubicBezTo>
                <a:cubicBezTo>
                  <a:pt x="96414" y="606453"/>
                  <a:pt x="96414" y="602341"/>
                  <a:pt x="98465" y="602341"/>
                </a:cubicBezTo>
                <a:cubicBezTo>
                  <a:pt x="98465" y="604397"/>
                  <a:pt x="98465" y="604397"/>
                  <a:pt x="98465" y="604397"/>
                </a:cubicBezTo>
                <a:cubicBezTo>
                  <a:pt x="100516" y="602341"/>
                  <a:pt x="104617" y="600285"/>
                  <a:pt x="104617" y="596172"/>
                </a:cubicBezTo>
                <a:cubicBezTo>
                  <a:pt x="106667" y="595144"/>
                  <a:pt x="108718" y="594630"/>
                  <a:pt x="110768" y="594630"/>
                </a:cubicBezTo>
                <a:close/>
                <a:moveTo>
                  <a:pt x="112936" y="591792"/>
                </a:moveTo>
                <a:cubicBezTo>
                  <a:pt x="114928" y="591792"/>
                  <a:pt x="116920" y="591792"/>
                  <a:pt x="116920" y="591792"/>
                </a:cubicBezTo>
                <a:cubicBezTo>
                  <a:pt x="118912" y="594116"/>
                  <a:pt x="118912" y="594116"/>
                  <a:pt x="118912" y="594116"/>
                </a:cubicBezTo>
                <a:cubicBezTo>
                  <a:pt x="116920" y="594116"/>
                  <a:pt x="114928" y="594116"/>
                  <a:pt x="112936" y="591792"/>
                </a:cubicBezTo>
                <a:close/>
                <a:moveTo>
                  <a:pt x="799317" y="589347"/>
                </a:moveTo>
                <a:cubicBezTo>
                  <a:pt x="801119" y="589347"/>
                  <a:pt x="802662" y="589860"/>
                  <a:pt x="803692" y="591913"/>
                </a:cubicBezTo>
                <a:cubicBezTo>
                  <a:pt x="803692" y="593965"/>
                  <a:pt x="803692" y="596017"/>
                  <a:pt x="805750" y="593965"/>
                </a:cubicBezTo>
                <a:cubicBezTo>
                  <a:pt x="807808" y="591913"/>
                  <a:pt x="811925" y="591913"/>
                  <a:pt x="813984" y="593965"/>
                </a:cubicBezTo>
                <a:cubicBezTo>
                  <a:pt x="816042" y="596017"/>
                  <a:pt x="818100" y="598070"/>
                  <a:pt x="818100" y="600122"/>
                </a:cubicBezTo>
                <a:cubicBezTo>
                  <a:pt x="818100" y="600122"/>
                  <a:pt x="816042" y="602174"/>
                  <a:pt x="811925" y="602174"/>
                </a:cubicBezTo>
                <a:cubicBezTo>
                  <a:pt x="809867" y="600122"/>
                  <a:pt x="805750" y="598070"/>
                  <a:pt x="801633" y="600122"/>
                </a:cubicBezTo>
                <a:cubicBezTo>
                  <a:pt x="795458" y="600122"/>
                  <a:pt x="791341" y="604227"/>
                  <a:pt x="789283" y="608331"/>
                </a:cubicBezTo>
                <a:cubicBezTo>
                  <a:pt x="778991" y="610384"/>
                  <a:pt x="778991" y="610384"/>
                  <a:pt x="778991" y="610384"/>
                </a:cubicBezTo>
                <a:lnTo>
                  <a:pt x="778991" y="602336"/>
                </a:lnTo>
                <a:lnTo>
                  <a:pt x="779316" y="602013"/>
                </a:lnTo>
                <a:lnTo>
                  <a:pt x="783108" y="600122"/>
                </a:lnTo>
                <a:cubicBezTo>
                  <a:pt x="785166" y="600122"/>
                  <a:pt x="787225" y="600122"/>
                  <a:pt x="787225" y="598070"/>
                </a:cubicBezTo>
                <a:cubicBezTo>
                  <a:pt x="787225" y="593965"/>
                  <a:pt x="789283" y="591913"/>
                  <a:pt x="793400" y="589860"/>
                </a:cubicBezTo>
                <a:cubicBezTo>
                  <a:pt x="795458" y="589860"/>
                  <a:pt x="797516" y="589347"/>
                  <a:pt x="799317" y="589347"/>
                </a:cubicBezTo>
                <a:close/>
                <a:moveTo>
                  <a:pt x="828392" y="587808"/>
                </a:moveTo>
                <a:cubicBezTo>
                  <a:pt x="830467" y="587808"/>
                  <a:pt x="832542" y="587808"/>
                  <a:pt x="832542" y="589866"/>
                </a:cubicBezTo>
                <a:cubicBezTo>
                  <a:pt x="834617" y="591925"/>
                  <a:pt x="834617" y="593983"/>
                  <a:pt x="834617" y="593983"/>
                </a:cubicBezTo>
                <a:cubicBezTo>
                  <a:pt x="834617" y="596042"/>
                  <a:pt x="836692" y="598100"/>
                  <a:pt x="836692" y="598100"/>
                </a:cubicBezTo>
                <a:cubicBezTo>
                  <a:pt x="834617" y="598100"/>
                  <a:pt x="834617" y="598100"/>
                  <a:pt x="834617" y="598100"/>
                </a:cubicBezTo>
                <a:cubicBezTo>
                  <a:pt x="832542" y="593983"/>
                  <a:pt x="832542" y="591925"/>
                  <a:pt x="830467" y="589866"/>
                </a:cubicBezTo>
                <a:cubicBezTo>
                  <a:pt x="828392" y="587808"/>
                  <a:pt x="828392" y="587808"/>
                  <a:pt x="828392" y="587808"/>
                </a:cubicBezTo>
                <a:close/>
                <a:moveTo>
                  <a:pt x="153864" y="583824"/>
                </a:moveTo>
                <a:cubicBezTo>
                  <a:pt x="155913" y="585879"/>
                  <a:pt x="155913" y="585879"/>
                  <a:pt x="157962" y="585879"/>
                </a:cubicBezTo>
                <a:cubicBezTo>
                  <a:pt x="164110" y="587935"/>
                  <a:pt x="170258" y="589990"/>
                  <a:pt x="174356" y="596155"/>
                </a:cubicBezTo>
                <a:cubicBezTo>
                  <a:pt x="174356" y="598211"/>
                  <a:pt x="172307" y="598211"/>
                  <a:pt x="172307" y="598211"/>
                </a:cubicBezTo>
                <a:cubicBezTo>
                  <a:pt x="168209" y="596155"/>
                  <a:pt x="164110" y="594100"/>
                  <a:pt x="160012" y="592045"/>
                </a:cubicBezTo>
                <a:cubicBezTo>
                  <a:pt x="153864" y="589990"/>
                  <a:pt x="149766" y="592045"/>
                  <a:pt x="145667" y="592045"/>
                </a:cubicBezTo>
                <a:cubicBezTo>
                  <a:pt x="137470" y="592045"/>
                  <a:pt x="131322" y="596155"/>
                  <a:pt x="127223" y="602321"/>
                </a:cubicBezTo>
                <a:cubicBezTo>
                  <a:pt x="125174" y="604376"/>
                  <a:pt x="125174" y="608487"/>
                  <a:pt x="125174" y="612597"/>
                </a:cubicBezTo>
                <a:cubicBezTo>
                  <a:pt x="127223" y="612597"/>
                  <a:pt x="129273" y="616708"/>
                  <a:pt x="131322" y="614652"/>
                </a:cubicBezTo>
                <a:cubicBezTo>
                  <a:pt x="133371" y="612597"/>
                  <a:pt x="129273" y="610542"/>
                  <a:pt x="129273" y="606431"/>
                </a:cubicBezTo>
                <a:cubicBezTo>
                  <a:pt x="131322" y="604376"/>
                  <a:pt x="133371" y="604376"/>
                  <a:pt x="135420" y="602321"/>
                </a:cubicBezTo>
                <a:cubicBezTo>
                  <a:pt x="139519" y="602321"/>
                  <a:pt x="141568" y="604376"/>
                  <a:pt x="143617" y="606431"/>
                </a:cubicBezTo>
                <a:cubicBezTo>
                  <a:pt x="145667" y="608487"/>
                  <a:pt x="145667" y="612597"/>
                  <a:pt x="145667" y="614652"/>
                </a:cubicBezTo>
                <a:cubicBezTo>
                  <a:pt x="143617" y="618763"/>
                  <a:pt x="135420" y="614652"/>
                  <a:pt x="139519" y="620818"/>
                </a:cubicBezTo>
                <a:cubicBezTo>
                  <a:pt x="137470" y="622873"/>
                  <a:pt x="137470" y="624928"/>
                  <a:pt x="135420" y="624928"/>
                </a:cubicBezTo>
                <a:cubicBezTo>
                  <a:pt x="133371" y="626984"/>
                  <a:pt x="129273" y="626984"/>
                  <a:pt x="125174" y="626984"/>
                </a:cubicBezTo>
                <a:cubicBezTo>
                  <a:pt x="121076" y="624928"/>
                  <a:pt x="116977" y="618763"/>
                  <a:pt x="116977" y="614652"/>
                </a:cubicBezTo>
                <a:cubicBezTo>
                  <a:pt x="114928" y="606431"/>
                  <a:pt x="119027" y="598211"/>
                  <a:pt x="123125" y="594100"/>
                </a:cubicBezTo>
                <a:cubicBezTo>
                  <a:pt x="129273" y="589990"/>
                  <a:pt x="135420" y="585879"/>
                  <a:pt x="141568" y="585879"/>
                </a:cubicBezTo>
                <a:cubicBezTo>
                  <a:pt x="145667" y="585879"/>
                  <a:pt x="149766" y="585879"/>
                  <a:pt x="153864" y="583824"/>
                </a:cubicBezTo>
                <a:close/>
                <a:moveTo>
                  <a:pt x="791460" y="575524"/>
                </a:moveTo>
                <a:cubicBezTo>
                  <a:pt x="795585" y="577579"/>
                  <a:pt x="799710" y="577579"/>
                  <a:pt x="801772" y="581690"/>
                </a:cubicBezTo>
                <a:cubicBezTo>
                  <a:pt x="803835" y="583745"/>
                  <a:pt x="803835" y="579634"/>
                  <a:pt x="805897" y="577579"/>
                </a:cubicBezTo>
                <a:cubicBezTo>
                  <a:pt x="810022" y="577579"/>
                  <a:pt x="814147" y="577579"/>
                  <a:pt x="816209" y="579634"/>
                </a:cubicBezTo>
                <a:cubicBezTo>
                  <a:pt x="816209" y="581690"/>
                  <a:pt x="818272" y="581690"/>
                  <a:pt x="818272" y="583745"/>
                </a:cubicBezTo>
                <a:cubicBezTo>
                  <a:pt x="818272" y="583745"/>
                  <a:pt x="816209" y="585800"/>
                  <a:pt x="818272" y="587855"/>
                </a:cubicBezTo>
                <a:cubicBezTo>
                  <a:pt x="820334" y="587855"/>
                  <a:pt x="822396" y="585800"/>
                  <a:pt x="824459" y="585800"/>
                </a:cubicBezTo>
                <a:cubicBezTo>
                  <a:pt x="828584" y="587855"/>
                  <a:pt x="830646" y="594021"/>
                  <a:pt x="832708" y="598131"/>
                </a:cubicBezTo>
                <a:cubicBezTo>
                  <a:pt x="828584" y="598131"/>
                  <a:pt x="824459" y="598131"/>
                  <a:pt x="822396" y="598131"/>
                </a:cubicBezTo>
                <a:cubicBezTo>
                  <a:pt x="820334" y="596076"/>
                  <a:pt x="818272" y="591966"/>
                  <a:pt x="816209" y="591966"/>
                </a:cubicBezTo>
                <a:cubicBezTo>
                  <a:pt x="812084" y="589911"/>
                  <a:pt x="807959" y="589911"/>
                  <a:pt x="805897" y="589911"/>
                </a:cubicBezTo>
                <a:cubicBezTo>
                  <a:pt x="803835" y="587855"/>
                  <a:pt x="799710" y="585800"/>
                  <a:pt x="795585" y="587855"/>
                </a:cubicBezTo>
                <a:cubicBezTo>
                  <a:pt x="789398" y="585800"/>
                  <a:pt x="787335" y="591966"/>
                  <a:pt x="785273" y="596076"/>
                </a:cubicBezTo>
                <a:lnTo>
                  <a:pt x="779316" y="602013"/>
                </a:lnTo>
                <a:lnTo>
                  <a:pt x="778991" y="602174"/>
                </a:lnTo>
                <a:lnTo>
                  <a:pt x="778991" y="602336"/>
                </a:lnTo>
                <a:lnTo>
                  <a:pt x="774961" y="606352"/>
                </a:lnTo>
                <a:cubicBezTo>
                  <a:pt x="774961" y="612518"/>
                  <a:pt x="774961" y="612518"/>
                  <a:pt x="774961" y="612518"/>
                </a:cubicBezTo>
                <a:cubicBezTo>
                  <a:pt x="768774" y="618684"/>
                  <a:pt x="768774" y="618684"/>
                  <a:pt x="768774" y="618684"/>
                </a:cubicBezTo>
                <a:cubicBezTo>
                  <a:pt x="764649" y="616628"/>
                  <a:pt x="766711" y="610463"/>
                  <a:pt x="766711" y="608408"/>
                </a:cubicBezTo>
                <a:cubicBezTo>
                  <a:pt x="768774" y="604297"/>
                  <a:pt x="770836" y="606352"/>
                  <a:pt x="772898" y="602242"/>
                </a:cubicBezTo>
                <a:cubicBezTo>
                  <a:pt x="770836" y="598131"/>
                  <a:pt x="770836" y="594021"/>
                  <a:pt x="772898" y="589911"/>
                </a:cubicBezTo>
                <a:cubicBezTo>
                  <a:pt x="774961" y="587855"/>
                  <a:pt x="779086" y="587855"/>
                  <a:pt x="781148" y="587855"/>
                </a:cubicBezTo>
                <a:cubicBezTo>
                  <a:pt x="783210" y="583745"/>
                  <a:pt x="783210" y="577579"/>
                  <a:pt x="791460" y="575524"/>
                </a:cubicBezTo>
                <a:close/>
                <a:moveTo>
                  <a:pt x="800671" y="575026"/>
                </a:moveTo>
                <a:cubicBezTo>
                  <a:pt x="801722" y="575524"/>
                  <a:pt x="802773" y="576520"/>
                  <a:pt x="803824" y="577516"/>
                </a:cubicBezTo>
                <a:cubicBezTo>
                  <a:pt x="803824" y="577516"/>
                  <a:pt x="803824" y="577516"/>
                  <a:pt x="801722" y="577516"/>
                </a:cubicBezTo>
                <a:cubicBezTo>
                  <a:pt x="801722" y="577516"/>
                  <a:pt x="799619" y="577516"/>
                  <a:pt x="797516" y="575524"/>
                </a:cubicBezTo>
                <a:cubicBezTo>
                  <a:pt x="798568" y="574528"/>
                  <a:pt x="799619" y="574528"/>
                  <a:pt x="800671" y="575026"/>
                </a:cubicBezTo>
                <a:close/>
                <a:moveTo>
                  <a:pt x="793466" y="552845"/>
                </a:moveTo>
                <a:cubicBezTo>
                  <a:pt x="795525" y="552845"/>
                  <a:pt x="797583" y="554899"/>
                  <a:pt x="795525" y="554899"/>
                </a:cubicBezTo>
                <a:cubicBezTo>
                  <a:pt x="793466" y="556953"/>
                  <a:pt x="795525" y="561062"/>
                  <a:pt x="793466" y="561062"/>
                </a:cubicBezTo>
                <a:cubicBezTo>
                  <a:pt x="793466" y="559007"/>
                  <a:pt x="795525" y="554899"/>
                  <a:pt x="793466" y="552845"/>
                </a:cubicBezTo>
                <a:close/>
                <a:moveTo>
                  <a:pt x="154206" y="552180"/>
                </a:moveTo>
                <a:cubicBezTo>
                  <a:pt x="155949" y="552570"/>
                  <a:pt x="155949" y="555293"/>
                  <a:pt x="155949" y="556849"/>
                </a:cubicBezTo>
                <a:cubicBezTo>
                  <a:pt x="158015" y="558924"/>
                  <a:pt x="160080" y="563074"/>
                  <a:pt x="160080" y="565149"/>
                </a:cubicBezTo>
                <a:cubicBezTo>
                  <a:pt x="158015" y="567224"/>
                  <a:pt x="155949" y="567224"/>
                  <a:pt x="155949" y="569299"/>
                </a:cubicBezTo>
                <a:cubicBezTo>
                  <a:pt x="149751" y="571374"/>
                  <a:pt x="149751" y="577599"/>
                  <a:pt x="149751" y="581749"/>
                </a:cubicBezTo>
                <a:cubicBezTo>
                  <a:pt x="147685" y="581749"/>
                  <a:pt x="145619" y="583824"/>
                  <a:pt x="143554" y="581749"/>
                </a:cubicBezTo>
                <a:lnTo>
                  <a:pt x="141585" y="573841"/>
                </a:lnTo>
                <a:lnTo>
                  <a:pt x="141877" y="573058"/>
                </a:lnTo>
                <a:lnTo>
                  <a:pt x="149751" y="565149"/>
                </a:lnTo>
                <a:cubicBezTo>
                  <a:pt x="149751" y="565149"/>
                  <a:pt x="147685" y="563074"/>
                  <a:pt x="147685" y="560999"/>
                </a:cubicBezTo>
                <a:cubicBezTo>
                  <a:pt x="147685" y="558924"/>
                  <a:pt x="149751" y="554774"/>
                  <a:pt x="151817" y="552699"/>
                </a:cubicBezTo>
                <a:cubicBezTo>
                  <a:pt x="152850" y="552180"/>
                  <a:pt x="153625" y="552051"/>
                  <a:pt x="154206" y="552180"/>
                </a:cubicBezTo>
                <a:close/>
                <a:moveTo>
                  <a:pt x="149668" y="546640"/>
                </a:moveTo>
                <a:cubicBezTo>
                  <a:pt x="151720" y="546640"/>
                  <a:pt x="153772" y="546640"/>
                  <a:pt x="153772" y="548706"/>
                </a:cubicBezTo>
                <a:cubicBezTo>
                  <a:pt x="153772" y="550772"/>
                  <a:pt x="149668" y="550772"/>
                  <a:pt x="149668" y="552837"/>
                </a:cubicBezTo>
                <a:cubicBezTo>
                  <a:pt x="147615" y="552837"/>
                  <a:pt x="145563" y="554903"/>
                  <a:pt x="145563" y="556969"/>
                </a:cubicBezTo>
                <a:cubicBezTo>
                  <a:pt x="145563" y="563166"/>
                  <a:pt x="145563" y="563166"/>
                  <a:pt x="145563" y="563166"/>
                </a:cubicBezTo>
                <a:lnTo>
                  <a:pt x="141877" y="573058"/>
                </a:lnTo>
                <a:lnTo>
                  <a:pt x="141488" y="573449"/>
                </a:lnTo>
                <a:lnTo>
                  <a:pt x="141585" y="573841"/>
                </a:lnTo>
                <a:lnTo>
                  <a:pt x="139405" y="579692"/>
                </a:lnTo>
                <a:cubicBezTo>
                  <a:pt x="141458" y="581758"/>
                  <a:pt x="141458" y="581758"/>
                  <a:pt x="141458" y="581758"/>
                </a:cubicBezTo>
                <a:cubicBezTo>
                  <a:pt x="141458" y="583824"/>
                  <a:pt x="139405" y="583824"/>
                  <a:pt x="137353" y="583824"/>
                </a:cubicBezTo>
                <a:cubicBezTo>
                  <a:pt x="136327" y="581758"/>
                  <a:pt x="134788" y="579692"/>
                  <a:pt x="133762" y="577368"/>
                </a:cubicBezTo>
                <a:lnTo>
                  <a:pt x="133326" y="570575"/>
                </a:lnTo>
                <a:lnTo>
                  <a:pt x="134128" y="568699"/>
                </a:lnTo>
                <a:lnTo>
                  <a:pt x="141458" y="563166"/>
                </a:lnTo>
                <a:cubicBezTo>
                  <a:pt x="143510" y="561101"/>
                  <a:pt x="139405" y="559035"/>
                  <a:pt x="141458" y="556969"/>
                </a:cubicBezTo>
                <a:cubicBezTo>
                  <a:pt x="141458" y="552837"/>
                  <a:pt x="145563" y="548706"/>
                  <a:pt x="149668" y="546640"/>
                </a:cubicBezTo>
                <a:close/>
                <a:moveTo>
                  <a:pt x="143563" y="536348"/>
                </a:moveTo>
                <a:cubicBezTo>
                  <a:pt x="145617" y="536348"/>
                  <a:pt x="147671" y="538407"/>
                  <a:pt x="149726" y="538407"/>
                </a:cubicBezTo>
                <a:cubicBezTo>
                  <a:pt x="151781" y="540465"/>
                  <a:pt x="151781" y="540465"/>
                  <a:pt x="151781" y="540465"/>
                </a:cubicBezTo>
                <a:cubicBezTo>
                  <a:pt x="151781" y="542523"/>
                  <a:pt x="151781" y="542523"/>
                  <a:pt x="151781" y="544582"/>
                </a:cubicBezTo>
                <a:cubicBezTo>
                  <a:pt x="145617" y="544582"/>
                  <a:pt x="141509" y="548699"/>
                  <a:pt x="139455" y="554874"/>
                </a:cubicBezTo>
                <a:cubicBezTo>
                  <a:pt x="137400" y="556932"/>
                  <a:pt x="139455" y="558991"/>
                  <a:pt x="137400" y="561049"/>
                </a:cubicBezTo>
                <a:lnTo>
                  <a:pt x="134128" y="568699"/>
                </a:lnTo>
                <a:lnTo>
                  <a:pt x="133248" y="569364"/>
                </a:lnTo>
                <a:lnTo>
                  <a:pt x="133326" y="570575"/>
                </a:lnTo>
                <a:lnTo>
                  <a:pt x="131238" y="575458"/>
                </a:lnTo>
                <a:cubicBezTo>
                  <a:pt x="131238" y="577516"/>
                  <a:pt x="131238" y="581633"/>
                  <a:pt x="135346" y="583691"/>
                </a:cubicBezTo>
                <a:cubicBezTo>
                  <a:pt x="133292" y="585750"/>
                  <a:pt x="129183" y="585750"/>
                  <a:pt x="127129" y="587808"/>
                </a:cubicBezTo>
                <a:cubicBezTo>
                  <a:pt x="125075" y="585750"/>
                  <a:pt x="123021" y="583691"/>
                  <a:pt x="120966" y="579575"/>
                </a:cubicBezTo>
                <a:cubicBezTo>
                  <a:pt x="120966" y="577516"/>
                  <a:pt x="120966" y="573399"/>
                  <a:pt x="125075" y="571341"/>
                </a:cubicBezTo>
                <a:cubicBezTo>
                  <a:pt x="125075" y="567224"/>
                  <a:pt x="120966" y="567224"/>
                  <a:pt x="120966" y="565166"/>
                </a:cubicBezTo>
                <a:cubicBezTo>
                  <a:pt x="118912" y="563108"/>
                  <a:pt x="120966" y="558991"/>
                  <a:pt x="120966" y="556932"/>
                </a:cubicBezTo>
                <a:cubicBezTo>
                  <a:pt x="125075" y="554874"/>
                  <a:pt x="127129" y="552816"/>
                  <a:pt x="129183" y="550757"/>
                </a:cubicBezTo>
                <a:cubicBezTo>
                  <a:pt x="131238" y="550757"/>
                  <a:pt x="131238" y="554874"/>
                  <a:pt x="135346" y="552816"/>
                </a:cubicBezTo>
                <a:cubicBezTo>
                  <a:pt x="135346" y="548699"/>
                  <a:pt x="135346" y="548699"/>
                  <a:pt x="135346" y="548699"/>
                </a:cubicBezTo>
                <a:cubicBezTo>
                  <a:pt x="135346" y="542523"/>
                  <a:pt x="139455" y="538407"/>
                  <a:pt x="143563" y="536348"/>
                </a:cubicBezTo>
                <a:close/>
                <a:moveTo>
                  <a:pt x="803824" y="534356"/>
                </a:moveTo>
                <a:cubicBezTo>
                  <a:pt x="805816" y="534356"/>
                  <a:pt x="807808" y="536348"/>
                  <a:pt x="807808" y="536348"/>
                </a:cubicBezTo>
                <a:cubicBezTo>
                  <a:pt x="807808" y="538340"/>
                  <a:pt x="807808" y="538340"/>
                  <a:pt x="805816" y="538340"/>
                </a:cubicBezTo>
                <a:cubicBezTo>
                  <a:pt x="803824" y="538340"/>
                  <a:pt x="805816" y="536348"/>
                  <a:pt x="803824" y="534356"/>
                </a:cubicBezTo>
                <a:close/>
                <a:moveTo>
                  <a:pt x="793466" y="534356"/>
                </a:moveTo>
                <a:cubicBezTo>
                  <a:pt x="795525" y="534356"/>
                  <a:pt x="799641" y="534356"/>
                  <a:pt x="801700" y="534356"/>
                </a:cubicBezTo>
                <a:cubicBezTo>
                  <a:pt x="803758" y="538465"/>
                  <a:pt x="803758" y="538465"/>
                  <a:pt x="803758" y="538465"/>
                </a:cubicBezTo>
                <a:cubicBezTo>
                  <a:pt x="805816" y="542573"/>
                  <a:pt x="803758" y="548736"/>
                  <a:pt x="799641" y="550790"/>
                </a:cubicBezTo>
                <a:cubicBezTo>
                  <a:pt x="797583" y="552845"/>
                  <a:pt x="793466" y="550790"/>
                  <a:pt x="793466" y="552845"/>
                </a:cubicBezTo>
                <a:cubicBezTo>
                  <a:pt x="791408" y="554899"/>
                  <a:pt x="793466" y="556953"/>
                  <a:pt x="791408" y="559007"/>
                </a:cubicBezTo>
                <a:cubicBezTo>
                  <a:pt x="791408" y="561062"/>
                  <a:pt x="787291" y="561062"/>
                  <a:pt x="785233" y="563116"/>
                </a:cubicBezTo>
                <a:cubicBezTo>
                  <a:pt x="781116" y="563116"/>
                  <a:pt x="779057" y="561062"/>
                  <a:pt x="774941" y="561062"/>
                </a:cubicBezTo>
                <a:cubicBezTo>
                  <a:pt x="772882" y="563116"/>
                  <a:pt x="770824" y="565170"/>
                  <a:pt x="768765" y="565170"/>
                </a:cubicBezTo>
                <a:cubicBezTo>
                  <a:pt x="762590" y="567224"/>
                  <a:pt x="758473" y="565170"/>
                  <a:pt x="754357" y="563116"/>
                </a:cubicBezTo>
                <a:cubicBezTo>
                  <a:pt x="756415" y="556953"/>
                  <a:pt x="756415" y="556953"/>
                  <a:pt x="756415" y="556953"/>
                </a:cubicBezTo>
                <a:cubicBezTo>
                  <a:pt x="758473" y="554899"/>
                  <a:pt x="760532" y="556953"/>
                  <a:pt x="762590" y="556953"/>
                </a:cubicBezTo>
                <a:cubicBezTo>
                  <a:pt x="768765" y="559007"/>
                  <a:pt x="772882" y="554899"/>
                  <a:pt x="776999" y="552845"/>
                </a:cubicBezTo>
                <a:cubicBezTo>
                  <a:pt x="776999" y="548736"/>
                  <a:pt x="783174" y="550790"/>
                  <a:pt x="785233" y="548736"/>
                </a:cubicBezTo>
                <a:cubicBezTo>
                  <a:pt x="789349" y="546682"/>
                  <a:pt x="791408" y="544628"/>
                  <a:pt x="793466" y="542573"/>
                </a:cubicBezTo>
                <a:cubicBezTo>
                  <a:pt x="793466" y="538465"/>
                  <a:pt x="793466" y="536411"/>
                  <a:pt x="793466" y="534356"/>
                </a:cubicBezTo>
                <a:close/>
                <a:moveTo>
                  <a:pt x="789487" y="532364"/>
                </a:moveTo>
                <a:cubicBezTo>
                  <a:pt x="789487" y="532364"/>
                  <a:pt x="791541" y="532364"/>
                  <a:pt x="791541" y="534417"/>
                </a:cubicBezTo>
                <a:cubicBezTo>
                  <a:pt x="791541" y="536469"/>
                  <a:pt x="789487" y="538521"/>
                  <a:pt x="789487" y="542626"/>
                </a:cubicBezTo>
                <a:cubicBezTo>
                  <a:pt x="787432" y="544679"/>
                  <a:pt x="783324" y="548783"/>
                  <a:pt x="779215" y="546731"/>
                </a:cubicBezTo>
                <a:cubicBezTo>
                  <a:pt x="779215" y="546731"/>
                  <a:pt x="777161" y="546731"/>
                  <a:pt x="777161" y="546731"/>
                </a:cubicBezTo>
                <a:cubicBezTo>
                  <a:pt x="775107" y="548783"/>
                  <a:pt x="777161" y="548783"/>
                  <a:pt x="775107" y="550836"/>
                </a:cubicBezTo>
                <a:cubicBezTo>
                  <a:pt x="773053" y="554940"/>
                  <a:pt x="766890" y="554940"/>
                  <a:pt x="762781" y="554940"/>
                </a:cubicBezTo>
                <a:cubicBezTo>
                  <a:pt x="760727" y="554940"/>
                  <a:pt x="758673" y="554940"/>
                  <a:pt x="758673" y="552888"/>
                </a:cubicBezTo>
                <a:cubicBezTo>
                  <a:pt x="758673" y="550836"/>
                  <a:pt x="758673" y="548783"/>
                  <a:pt x="760727" y="548783"/>
                </a:cubicBezTo>
                <a:cubicBezTo>
                  <a:pt x="762781" y="550836"/>
                  <a:pt x="768944" y="550836"/>
                  <a:pt x="770998" y="548783"/>
                </a:cubicBezTo>
                <a:cubicBezTo>
                  <a:pt x="773053" y="546731"/>
                  <a:pt x="775107" y="544679"/>
                  <a:pt x="775107" y="542626"/>
                </a:cubicBezTo>
                <a:cubicBezTo>
                  <a:pt x="781270" y="542626"/>
                  <a:pt x="785378" y="540574"/>
                  <a:pt x="787432" y="534417"/>
                </a:cubicBezTo>
                <a:cubicBezTo>
                  <a:pt x="787432" y="534417"/>
                  <a:pt x="787432" y="532364"/>
                  <a:pt x="789487" y="532364"/>
                </a:cubicBezTo>
                <a:close/>
                <a:moveTo>
                  <a:pt x="781394" y="527857"/>
                </a:moveTo>
                <a:cubicBezTo>
                  <a:pt x="782673" y="528115"/>
                  <a:pt x="784209" y="529144"/>
                  <a:pt x="785233" y="530173"/>
                </a:cubicBezTo>
                <a:cubicBezTo>
                  <a:pt x="785233" y="532231"/>
                  <a:pt x="785233" y="534290"/>
                  <a:pt x="783185" y="536348"/>
                </a:cubicBezTo>
                <a:cubicBezTo>
                  <a:pt x="781138" y="538407"/>
                  <a:pt x="779091" y="540465"/>
                  <a:pt x="774996" y="540465"/>
                </a:cubicBezTo>
                <a:cubicBezTo>
                  <a:pt x="774996" y="540465"/>
                  <a:pt x="774996" y="538407"/>
                  <a:pt x="772949" y="540465"/>
                </a:cubicBezTo>
                <a:cubicBezTo>
                  <a:pt x="772949" y="540465"/>
                  <a:pt x="772949" y="542523"/>
                  <a:pt x="772949" y="544582"/>
                </a:cubicBezTo>
                <a:cubicBezTo>
                  <a:pt x="770901" y="546640"/>
                  <a:pt x="766807" y="546640"/>
                  <a:pt x="764759" y="546640"/>
                </a:cubicBezTo>
                <a:cubicBezTo>
                  <a:pt x="762712" y="546640"/>
                  <a:pt x="760665" y="546640"/>
                  <a:pt x="760665" y="544582"/>
                </a:cubicBezTo>
                <a:cubicBezTo>
                  <a:pt x="762712" y="534290"/>
                  <a:pt x="762712" y="534290"/>
                  <a:pt x="762712" y="534290"/>
                </a:cubicBezTo>
                <a:cubicBezTo>
                  <a:pt x="768854" y="534290"/>
                  <a:pt x="774996" y="534290"/>
                  <a:pt x="779091" y="530173"/>
                </a:cubicBezTo>
                <a:cubicBezTo>
                  <a:pt x="779091" y="528115"/>
                  <a:pt x="780114" y="527600"/>
                  <a:pt x="781394" y="527857"/>
                </a:cubicBezTo>
                <a:close/>
                <a:moveTo>
                  <a:pt x="92257" y="526181"/>
                </a:moveTo>
                <a:lnTo>
                  <a:pt x="92257" y="528214"/>
                </a:lnTo>
                <a:cubicBezTo>
                  <a:pt x="90171" y="530248"/>
                  <a:pt x="90171" y="534315"/>
                  <a:pt x="85997" y="534315"/>
                </a:cubicBezTo>
                <a:cubicBezTo>
                  <a:pt x="83910" y="534315"/>
                  <a:pt x="81823" y="536348"/>
                  <a:pt x="79736" y="534315"/>
                </a:cubicBezTo>
                <a:cubicBezTo>
                  <a:pt x="79736" y="532281"/>
                  <a:pt x="83910" y="534315"/>
                  <a:pt x="85997" y="532281"/>
                </a:cubicBezTo>
                <a:cubicBezTo>
                  <a:pt x="88084" y="530248"/>
                  <a:pt x="90171" y="528214"/>
                  <a:pt x="92257" y="526181"/>
                </a:cubicBezTo>
                <a:close/>
                <a:moveTo>
                  <a:pt x="865576" y="517756"/>
                </a:moveTo>
                <a:cubicBezTo>
                  <a:pt x="869560" y="519859"/>
                  <a:pt x="865576" y="524064"/>
                  <a:pt x="867568" y="526167"/>
                </a:cubicBezTo>
                <a:cubicBezTo>
                  <a:pt x="867568" y="528270"/>
                  <a:pt x="867568" y="530372"/>
                  <a:pt x="865576" y="530372"/>
                </a:cubicBezTo>
                <a:cubicBezTo>
                  <a:pt x="865576" y="526167"/>
                  <a:pt x="865576" y="521962"/>
                  <a:pt x="865576" y="517756"/>
                </a:cubicBezTo>
                <a:close/>
                <a:moveTo>
                  <a:pt x="100725" y="515310"/>
                </a:moveTo>
                <a:cubicBezTo>
                  <a:pt x="101404" y="515182"/>
                  <a:pt x="102050" y="515310"/>
                  <a:pt x="102568" y="515823"/>
                </a:cubicBezTo>
                <a:cubicBezTo>
                  <a:pt x="104636" y="517874"/>
                  <a:pt x="104636" y="517874"/>
                  <a:pt x="104636" y="517874"/>
                </a:cubicBezTo>
                <a:cubicBezTo>
                  <a:pt x="104636" y="519924"/>
                  <a:pt x="104636" y="524025"/>
                  <a:pt x="104636" y="526076"/>
                </a:cubicBezTo>
                <a:cubicBezTo>
                  <a:pt x="104636" y="528127"/>
                  <a:pt x="102568" y="528127"/>
                  <a:pt x="100499" y="530177"/>
                </a:cubicBezTo>
                <a:cubicBezTo>
                  <a:pt x="102568" y="532228"/>
                  <a:pt x="104636" y="534278"/>
                  <a:pt x="102568" y="538379"/>
                </a:cubicBezTo>
                <a:cubicBezTo>
                  <a:pt x="102568" y="540430"/>
                  <a:pt x="98431" y="542481"/>
                  <a:pt x="96362" y="544531"/>
                </a:cubicBezTo>
                <a:cubicBezTo>
                  <a:pt x="94293" y="544531"/>
                  <a:pt x="92224" y="542481"/>
                  <a:pt x="90156" y="542481"/>
                </a:cubicBezTo>
                <a:cubicBezTo>
                  <a:pt x="90156" y="546582"/>
                  <a:pt x="86019" y="548632"/>
                  <a:pt x="83950" y="548632"/>
                </a:cubicBezTo>
                <a:cubicBezTo>
                  <a:pt x="79813" y="548632"/>
                  <a:pt x="77744" y="546582"/>
                  <a:pt x="77744" y="544531"/>
                </a:cubicBezTo>
                <a:cubicBezTo>
                  <a:pt x="77744" y="542481"/>
                  <a:pt x="77744" y="540430"/>
                  <a:pt x="79813" y="538379"/>
                </a:cubicBezTo>
                <a:cubicBezTo>
                  <a:pt x="83950" y="540430"/>
                  <a:pt x="88087" y="536329"/>
                  <a:pt x="90156" y="534278"/>
                </a:cubicBezTo>
                <a:cubicBezTo>
                  <a:pt x="94293" y="530177"/>
                  <a:pt x="98431" y="526076"/>
                  <a:pt x="96362" y="519924"/>
                </a:cubicBezTo>
                <a:cubicBezTo>
                  <a:pt x="96362" y="518386"/>
                  <a:pt x="98689" y="515695"/>
                  <a:pt x="100725" y="515310"/>
                </a:cubicBezTo>
                <a:close/>
                <a:moveTo>
                  <a:pt x="116920" y="513773"/>
                </a:moveTo>
                <a:cubicBezTo>
                  <a:pt x="118912" y="515831"/>
                  <a:pt x="118912" y="519948"/>
                  <a:pt x="120904" y="522006"/>
                </a:cubicBezTo>
                <a:cubicBezTo>
                  <a:pt x="120904" y="524065"/>
                  <a:pt x="120904" y="524065"/>
                  <a:pt x="120904" y="524065"/>
                </a:cubicBezTo>
                <a:cubicBezTo>
                  <a:pt x="120904" y="519948"/>
                  <a:pt x="116920" y="517889"/>
                  <a:pt x="116920" y="513773"/>
                </a:cubicBezTo>
                <a:close/>
                <a:moveTo>
                  <a:pt x="843197" y="511094"/>
                </a:moveTo>
                <a:lnTo>
                  <a:pt x="838721" y="520014"/>
                </a:lnTo>
                <a:cubicBezTo>
                  <a:pt x="836655" y="522072"/>
                  <a:pt x="832524" y="522072"/>
                  <a:pt x="828392" y="522072"/>
                </a:cubicBezTo>
                <a:cubicBezTo>
                  <a:pt x="828392" y="520014"/>
                  <a:pt x="828392" y="520014"/>
                  <a:pt x="828392" y="520014"/>
                </a:cubicBezTo>
                <a:cubicBezTo>
                  <a:pt x="830458" y="517956"/>
                  <a:pt x="832524" y="517956"/>
                  <a:pt x="834590" y="517956"/>
                </a:cubicBezTo>
                <a:close/>
                <a:moveTo>
                  <a:pt x="844918" y="507664"/>
                </a:moveTo>
                <a:lnTo>
                  <a:pt x="844918" y="509722"/>
                </a:lnTo>
                <a:lnTo>
                  <a:pt x="843197" y="511094"/>
                </a:lnTo>
                <a:close/>
                <a:moveTo>
                  <a:pt x="844918" y="501488"/>
                </a:moveTo>
                <a:cubicBezTo>
                  <a:pt x="846984" y="501488"/>
                  <a:pt x="846984" y="503547"/>
                  <a:pt x="846984" y="503547"/>
                </a:cubicBezTo>
                <a:lnTo>
                  <a:pt x="844918" y="507664"/>
                </a:lnTo>
                <a:close/>
                <a:moveTo>
                  <a:pt x="108620" y="501488"/>
                </a:moveTo>
                <a:cubicBezTo>
                  <a:pt x="110679" y="503538"/>
                  <a:pt x="112737" y="505587"/>
                  <a:pt x="112737" y="507636"/>
                </a:cubicBezTo>
                <a:cubicBezTo>
                  <a:pt x="112737" y="509685"/>
                  <a:pt x="112737" y="511735"/>
                  <a:pt x="110679" y="513784"/>
                </a:cubicBezTo>
                <a:cubicBezTo>
                  <a:pt x="114796" y="515833"/>
                  <a:pt x="118912" y="519931"/>
                  <a:pt x="116854" y="526079"/>
                </a:cubicBezTo>
                <a:cubicBezTo>
                  <a:pt x="116854" y="528128"/>
                  <a:pt x="112737" y="530178"/>
                  <a:pt x="116854" y="532227"/>
                </a:cubicBezTo>
                <a:cubicBezTo>
                  <a:pt x="118912" y="534276"/>
                  <a:pt x="118912" y="538375"/>
                  <a:pt x="118912" y="542473"/>
                </a:cubicBezTo>
                <a:cubicBezTo>
                  <a:pt x="116854" y="538375"/>
                  <a:pt x="116854" y="536325"/>
                  <a:pt x="114796" y="532227"/>
                </a:cubicBezTo>
                <a:cubicBezTo>
                  <a:pt x="114796" y="532227"/>
                  <a:pt x="116854" y="530178"/>
                  <a:pt x="112737" y="530178"/>
                </a:cubicBezTo>
                <a:cubicBezTo>
                  <a:pt x="110679" y="532227"/>
                  <a:pt x="114796" y="534276"/>
                  <a:pt x="114796" y="538375"/>
                </a:cubicBezTo>
                <a:cubicBezTo>
                  <a:pt x="114796" y="542473"/>
                  <a:pt x="114796" y="546572"/>
                  <a:pt x="110679" y="548621"/>
                </a:cubicBezTo>
                <a:cubicBezTo>
                  <a:pt x="108620" y="550670"/>
                  <a:pt x="104504" y="550670"/>
                  <a:pt x="98328" y="552719"/>
                </a:cubicBezTo>
                <a:cubicBezTo>
                  <a:pt x="98328" y="552719"/>
                  <a:pt x="98328" y="554769"/>
                  <a:pt x="98328" y="556818"/>
                </a:cubicBezTo>
                <a:cubicBezTo>
                  <a:pt x="96270" y="558867"/>
                  <a:pt x="94212" y="560916"/>
                  <a:pt x="92153" y="560916"/>
                </a:cubicBezTo>
                <a:cubicBezTo>
                  <a:pt x="88036" y="560916"/>
                  <a:pt x="85978" y="556818"/>
                  <a:pt x="81861" y="556818"/>
                </a:cubicBezTo>
                <a:cubicBezTo>
                  <a:pt x="79803" y="558867"/>
                  <a:pt x="75686" y="558867"/>
                  <a:pt x="73628" y="558867"/>
                </a:cubicBezTo>
                <a:cubicBezTo>
                  <a:pt x="71569" y="558867"/>
                  <a:pt x="69511" y="556818"/>
                  <a:pt x="67453" y="554769"/>
                </a:cubicBezTo>
                <a:cubicBezTo>
                  <a:pt x="69511" y="552719"/>
                  <a:pt x="71569" y="552719"/>
                  <a:pt x="73628" y="548621"/>
                </a:cubicBezTo>
                <a:cubicBezTo>
                  <a:pt x="75686" y="546572"/>
                  <a:pt x="79803" y="552719"/>
                  <a:pt x="81861" y="550670"/>
                </a:cubicBezTo>
                <a:cubicBezTo>
                  <a:pt x="85978" y="550670"/>
                  <a:pt x="90095" y="550670"/>
                  <a:pt x="90095" y="546572"/>
                </a:cubicBezTo>
                <a:cubicBezTo>
                  <a:pt x="96270" y="546572"/>
                  <a:pt x="102445" y="546572"/>
                  <a:pt x="104504" y="540424"/>
                </a:cubicBezTo>
                <a:cubicBezTo>
                  <a:pt x="106562" y="538375"/>
                  <a:pt x="106562" y="534276"/>
                  <a:pt x="104504" y="530178"/>
                </a:cubicBezTo>
                <a:cubicBezTo>
                  <a:pt x="106562" y="526079"/>
                  <a:pt x="108620" y="524030"/>
                  <a:pt x="106562" y="519931"/>
                </a:cubicBezTo>
                <a:cubicBezTo>
                  <a:pt x="106562" y="517882"/>
                  <a:pt x="104504" y="513784"/>
                  <a:pt x="102445" y="511735"/>
                </a:cubicBezTo>
                <a:cubicBezTo>
                  <a:pt x="104504" y="509685"/>
                  <a:pt x="106562" y="505587"/>
                  <a:pt x="108620" y="501488"/>
                </a:cubicBezTo>
                <a:close/>
                <a:moveTo>
                  <a:pt x="816085" y="497689"/>
                </a:moveTo>
                <a:cubicBezTo>
                  <a:pt x="817623" y="497689"/>
                  <a:pt x="819162" y="498206"/>
                  <a:pt x="820187" y="499238"/>
                </a:cubicBezTo>
                <a:cubicBezTo>
                  <a:pt x="824290" y="499238"/>
                  <a:pt x="824290" y="503370"/>
                  <a:pt x="826341" y="507501"/>
                </a:cubicBezTo>
                <a:cubicBezTo>
                  <a:pt x="828392" y="511633"/>
                  <a:pt x="828392" y="517830"/>
                  <a:pt x="824290" y="521962"/>
                </a:cubicBezTo>
                <a:cubicBezTo>
                  <a:pt x="818136" y="530225"/>
                  <a:pt x="805828" y="534356"/>
                  <a:pt x="795572" y="532291"/>
                </a:cubicBezTo>
                <a:cubicBezTo>
                  <a:pt x="789418" y="530225"/>
                  <a:pt x="785316" y="528159"/>
                  <a:pt x="781213" y="524028"/>
                </a:cubicBezTo>
                <a:cubicBezTo>
                  <a:pt x="775059" y="519896"/>
                  <a:pt x="770957" y="509567"/>
                  <a:pt x="770957" y="501304"/>
                </a:cubicBezTo>
                <a:cubicBezTo>
                  <a:pt x="773008" y="501304"/>
                  <a:pt x="773008" y="499238"/>
                  <a:pt x="775059" y="501304"/>
                </a:cubicBezTo>
                <a:cubicBezTo>
                  <a:pt x="777111" y="505436"/>
                  <a:pt x="777111" y="509567"/>
                  <a:pt x="781213" y="513699"/>
                </a:cubicBezTo>
                <a:cubicBezTo>
                  <a:pt x="785316" y="521962"/>
                  <a:pt x="795572" y="526093"/>
                  <a:pt x="805828" y="524028"/>
                </a:cubicBezTo>
                <a:cubicBezTo>
                  <a:pt x="809931" y="524028"/>
                  <a:pt x="816085" y="521962"/>
                  <a:pt x="818136" y="517830"/>
                </a:cubicBezTo>
                <a:cubicBezTo>
                  <a:pt x="818136" y="513699"/>
                  <a:pt x="820187" y="511633"/>
                  <a:pt x="816085" y="509567"/>
                </a:cubicBezTo>
                <a:cubicBezTo>
                  <a:pt x="814034" y="511633"/>
                  <a:pt x="816085" y="515765"/>
                  <a:pt x="811982" y="517830"/>
                </a:cubicBezTo>
                <a:cubicBezTo>
                  <a:pt x="809931" y="517830"/>
                  <a:pt x="807880" y="517830"/>
                  <a:pt x="805828" y="517830"/>
                </a:cubicBezTo>
                <a:cubicBezTo>
                  <a:pt x="803777" y="515765"/>
                  <a:pt x="801726" y="513699"/>
                  <a:pt x="801726" y="511633"/>
                </a:cubicBezTo>
                <a:cubicBezTo>
                  <a:pt x="799674" y="509567"/>
                  <a:pt x="801726" y="507501"/>
                  <a:pt x="801726" y="505436"/>
                </a:cubicBezTo>
                <a:cubicBezTo>
                  <a:pt x="803777" y="503370"/>
                  <a:pt x="807880" y="503370"/>
                  <a:pt x="809931" y="503370"/>
                </a:cubicBezTo>
                <a:cubicBezTo>
                  <a:pt x="811982" y="505436"/>
                  <a:pt x="809931" y="501304"/>
                  <a:pt x="811982" y="499238"/>
                </a:cubicBezTo>
                <a:cubicBezTo>
                  <a:pt x="813008" y="498206"/>
                  <a:pt x="814546" y="497689"/>
                  <a:pt x="816085" y="497689"/>
                </a:cubicBezTo>
                <a:close/>
                <a:moveTo>
                  <a:pt x="108620" y="497173"/>
                </a:moveTo>
                <a:cubicBezTo>
                  <a:pt x="110695" y="499231"/>
                  <a:pt x="116920" y="503348"/>
                  <a:pt x="114845" y="507465"/>
                </a:cubicBezTo>
                <a:cubicBezTo>
                  <a:pt x="114845" y="503348"/>
                  <a:pt x="110695" y="501289"/>
                  <a:pt x="108620" y="499231"/>
                </a:cubicBezTo>
                <a:cubicBezTo>
                  <a:pt x="108620" y="497173"/>
                  <a:pt x="108620" y="497173"/>
                  <a:pt x="108620" y="497173"/>
                </a:cubicBezTo>
                <a:close/>
                <a:moveTo>
                  <a:pt x="855174" y="495181"/>
                </a:moveTo>
                <a:cubicBezTo>
                  <a:pt x="857221" y="495181"/>
                  <a:pt x="855174" y="499312"/>
                  <a:pt x="855174" y="501378"/>
                </a:cubicBezTo>
                <a:cubicBezTo>
                  <a:pt x="855174" y="501378"/>
                  <a:pt x="853126" y="503444"/>
                  <a:pt x="853126" y="503444"/>
                </a:cubicBezTo>
                <a:cubicBezTo>
                  <a:pt x="857221" y="505509"/>
                  <a:pt x="859268" y="507575"/>
                  <a:pt x="859268" y="509641"/>
                </a:cubicBezTo>
                <a:cubicBezTo>
                  <a:pt x="859268" y="511707"/>
                  <a:pt x="859268" y="513773"/>
                  <a:pt x="857221" y="513773"/>
                </a:cubicBezTo>
                <a:cubicBezTo>
                  <a:pt x="855174" y="515838"/>
                  <a:pt x="855174" y="513773"/>
                  <a:pt x="853126" y="515838"/>
                </a:cubicBezTo>
                <a:cubicBezTo>
                  <a:pt x="853126" y="517904"/>
                  <a:pt x="855174" y="522036"/>
                  <a:pt x="855174" y="524101"/>
                </a:cubicBezTo>
                <a:cubicBezTo>
                  <a:pt x="853126" y="526167"/>
                  <a:pt x="851079" y="526167"/>
                  <a:pt x="849032" y="526167"/>
                </a:cubicBezTo>
                <a:cubicBezTo>
                  <a:pt x="846984" y="528233"/>
                  <a:pt x="844937" y="524101"/>
                  <a:pt x="842890" y="526167"/>
                </a:cubicBezTo>
                <a:cubicBezTo>
                  <a:pt x="844937" y="528233"/>
                  <a:pt x="842890" y="530299"/>
                  <a:pt x="840842" y="532364"/>
                </a:cubicBezTo>
                <a:cubicBezTo>
                  <a:pt x="838795" y="532364"/>
                  <a:pt x="836748" y="532364"/>
                  <a:pt x="834700" y="530299"/>
                </a:cubicBezTo>
                <a:cubicBezTo>
                  <a:pt x="834700" y="530299"/>
                  <a:pt x="834700" y="528233"/>
                  <a:pt x="832653" y="528233"/>
                </a:cubicBezTo>
                <a:cubicBezTo>
                  <a:pt x="830606" y="532364"/>
                  <a:pt x="826511" y="532364"/>
                  <a:pt x="824464" y="532364"/>
                </a:cubicBezTo>
                <a:cubicBezTo>
                  <a:pt x="822416" y="532364"/>
                  <a:pt x="822416" y="530299"/>
                  <a:pt x="822416" y="530299"/>
                </a:cubicBezTo>
                <a:cubicBezTo>
                  <a:pt x="822416" y="528233"/>
                  <a:pt x="824464" y="526167"/>
                  <a:pt x="826511" y="524101"/>
                </a:cubicBezTo>
                <a:cubicBezTo>
                  <a:pt x="832653" y="524101"/>
                  <a:pt x="836748" y="524101"/>
                  <a:pt x="842890" y="519970"/>
                </a:cubicBezTo>
                <a:cubicBezTo>
                  <a:pt x="844937" y="519970"/>
                  <a:pt x="846984" y="517904"/>
                  <a:pt x="849032" y="513773"/>
                </a:cubicBezTo>
                <a:cubicBezTo>
                  <a:pt x="849032" y="509641"/>
                  <a:pt x="851079" y="505509"/>
                  <a:pt x="849032" y="499312"/>
                </a:cubicBezTo>
                <a:cubicBezTo>
                  <a:pt x="851079" y="497246"/>
                  <a:pt x="853126" y="495181"/>
                  <a:pt x="855174" y="495181"/>
                </a:cubicBezTo>
                <a:close/>
                <a:moveTo>
                  <a:pt x="857262" y="486881"/>
                </a:moveTo>
                <a:cubicBezTo>
                  <a:pt x="859323" y="486881"/>
                  <a:pt x="861385" y="488946"/>
                  <a:pt x="861385" y="491012"/>
                </a:cubicBezTo>
                <a:cubicBezTo>
                  <a:pt x="863446" y="493078"/>
                  <a:pt x="863446" y="497209"/>
                  <a:pt x="861385" y="499275"/>
                </a:cubicBezTo>
                <a:cubicBezTo>
                  <a:pt x="861385" y="499275"/>
                  <a:pt x="861385" y="499275"/>
                  <a:pt x="861385" y="501341"/>
                </a:cubicBezTo>
                <a:cubicBezTo>
                  <a:pt x="863446" y="503407"/>
                  <a:pt x="867568" y="505472"/>
                  <a:pt x="867568" y="509604"/>
                </a:cubicBezTo>
                <a:cubicBezTo>
                  <a:pt x="867568" y="511670"/>
                  <a:pt x="867568" y="515801"/>
                  <a:pt x="865507" y="515801"/>
                </a:cubicBezTo>
                <a:cubicBezTo>
                  <a:pt x="863446" y="515801"/>
                  <a:pt x="863446" y="515801"/>
                  <a:pt x="861385" y="517867"/>
                </a:cubicBezTo>
                <a:cubicBezTo>
                  <a:pt x="865507" y="521999"/>
                  <a:pt x="863446" y="528196"/>
                  <a:pt x="861385" y="530262"/>
                </a:cubicBezTo>
                <a:cubicBezTo>
                  <a:pt x="859323" y="534393"/>
                  <a:pt x="855201" y="532327"/>
                  <a:pt x="853140" y="532327"/>
                </a:cubicBezTo>
                <a:cubicBezTo>
                  <a:pt x="851079" y="532327"/>
                  <a:pt x="851079" y="532327"/>
                  <a:pt x="849018" y="532327"/>
                </a:cubicBezTo>
                <a:cubicBezTo>
                  <a:pt x="849018" y="534393"/>
                  <a:pt x="849018" y="538525"/>
                  <a:pt x="844895" y="538525"/>
                </a:cubicBezTo>
                <a:cubicBezTo>
                  <a:pt x="840773" y="540590"/>
                  <a:pt x="834590" y="534393"/>
                  <a:pt x="832528" y="540590"/>
                </a:cubicBezTo>
                <a:cubicBezTo>
                  <a:pt x="828406" y="542656"/>
                  <a:pt x="822223" y="538525"/>
                  <a:pt x="820162" y="538525"/>
                </a:cubicBezTo>
                <a:cubicBezTo>
                  <a:pt x="818100" y="536459"/>
                  <a:pt x="818100" y="534393"/>
                  <a:pt x="818100" y="532327"/>
                </a:cubicBezTo>
                <a:cubicBezTo>
                  <a:pt x="820162" y="532327"/>
                  <a:pt x="822223" y="534393"/>
                  <a:pt x="824284" y="534393"/>
                </a:cubicBezTo>
                <a:cubicBezTo>
                  <a:pt x="826345" y="534393"/>
                  <a:pt x="830467" y="534393"/>
                  <a:pt x="832528" y="532327"/>
                </a:cubicBezTo>
                <a:cubicBezTo>
                  <a:pt x="836651" y="534393"/>
                  <a:pt x="840773" y="536459"/>
                  <a:pt x="842834" y="534393"/>
                </a:cubicBezTo>
                <a:cubicBezTo>
                  <a:pt x="846957" y="530262"/>
                  <a:pt x="846957" y="530262"/>
                  <a:pt x="846957" y="530262"/>
                </a:cubicBezTo>
                <a:cubicBezTo>
                  <a:pt x="851079" y="530262"/>
                  <a:pt x="853140" y="528196"/>
                  <a:pt x="857262" y="526130"/>
                </a:cubicBezTo>
                <a:cubicBezTo>
                  <a:pt x="859323" y="524064"/>
                  <a:pt x="857262" y="519933"/>
                  <a:pt x="857262" y="517867"/>
                </a:cubicBezTo>
                <a:cubicBezTo>
                  <a:pt x="859323" y="515801"/>
                  <a:pt x="861385" y="513736"/>
                  <a:pt x="861385" y="511670"/>
                </a:cubicBezTo>
                <a:cubicBezTo>
                  <a:pt x="861385" y="507538"/>
                  <a:pt x="859323" y="505472"/>
                  <a:pt x="857262" y="503407"/>
                </a:cubicBezTo>
                <a:cubicBezTo>
                  <a:pt x="859323" y="499275"/>
                  <a:pt x="859323" y="495144"/>
                  <a:pt x="857262" y="493078"/>
                </a:cubicBezTo>
                <a:cubicBezTo>
                  <a:pt x="855201" y="491012"/>
                  <a:pt x="857262" y="488946"/>
                  <a:pt x="857262" y="486881"/>
                </a:cubicBezTo>
                <a:close/>
                <a:moveTo>
                  <a:pt x="28360" y="486193"/>
                </a:moveTo>
                <a:cubicBezTo>
                  <a:pt x="28878" y="486454"/>
                  <a:pt x="29397" y="486975"/>
                  <a:pt x="30435" y="486975"/>
                </a:cubicBezTo>
                <a:cubicBezTo>
                  <a:pt x="40810" y="486975"/>
                  <a:pt x="40810" y="486975"/>
                  <a:pt x="40810" y="486975"/>
                </a:cubicBezTo>
                <a:cubicBezTo>
                  <a:pt x="42885" y="489062"/>
                  <a:pt x="42885" y="493236"/>
                  <a:pt x="42885" y="495323"/>
                </a:cubicBezTo>
                <a:cubicBezTo>
                  <a:pt x="40810" y="497410"/>
                  <a:pt x="38735" y="497410"/>
                  <a:pt x="36660" y="499496"/>
                </a:cubicBezTo>
                <a:cubicBezTo>
                  <a:pt x="34585" y="499496"/>
                  <a:pt x="32510" y="497410"/>
                  <a:pt x="30435" y="495323"/>
                </a:cubicBezTo>
                <a:cubicBezTo>
                  <a:pt x="30435" y="493236"/>
                  <a:pt x="28360" y="489062"/>
                  <a:pt x="26285" y="486975"/>
                </a:cubicBezTo>
                <a:cubicBezTo>
                  <a:pt x="27322" y="485932"/>
                  <a:pt x="27841" y="485932"/>
                  <a:pt x="28360" y="486193"/>
                </a:cubicBezTo>
                <a:close/>
                <a:moveTo>
                  <a:pt x="861260" y="484889"/>
                </a:moveTo>
                <a:cubicBezTo>
                  <a:pt x="863319" y="484889"/>
                  <a:pt x="865377" y="489015"/>
                  <a:pt x="867435" y="491078"/>
                </a:cubicBezTo>
                <a:cubicBezTo>
                  <a:pt x="867435" y="495204"/>
                  <a:pt x="865377" y="497267"/>
                  <a:pt x="865377" y="499330"/>
                </a:cubicBezTo>
                <a:cubicBezTo>
                  <a:pt x="867435" y="501394"/>
                  <a:pt x="871552" y="503457"/>
                  <a:pt x="871552" y="507583"/>
                </a:cubicBezTo>
                <a:cubicBezTo>
                  <a:pt x="871552" y="509646"/>
                  <a:pt x="871552" y="513773"/>
                  <a:pt x="869494" y="513773"/>
                </a:cubicBezTo>
                <a:cubicBezTo>
                  <a:pt x="871552" y="507583"/>
                  <a:pt x="867435" y="503457"/>
                  <a:pt x="863319" y="499330"/>
                </a:cubicBezTo>
                <a:cubicBezTo>
                  <a:pt x="867435" y="495204"/>
                  <a:pt x="863319" y="489015"/>
                  <a:pt x="861260" y="484889"/>
                </a:cubicBezTo>
                <a:close/>
                <a:moveTo>
                  <a:pt x="46869" y="484889"/>
                </a:moveTo>
                <a:cubicBezTo>
                  <a:pt x="50985" y="484889"/>
                  <a:pt x="53044" y="489026"/>
                  <a:pt x="55102" y="491094"/>
                </a:cubicBezTo>
                <a:cubicBezTo>
                  <a:pt x="55102" y="493163"/>
                  <a:pt x="50985" y="495232"/>
                  <a:pt x="53044" y="497300"/>
                </a:cubicBezTo>
                <a:cubicBezTo>
                  <a:pt x="55102" y="497300"/>
                  <a:pt x="57161" y="499369"/>
                  <a:pt x="57161" y="501437"/>
                </a:cubicBezTo>
                <a:cubicBezTo>
                  <a:pt x="57161" y="503506"/>
                  <a:pt x="57161" y="507643"/>
                  <a:pt x="55102" y="509712"/>
                </a:cubicBezTo>
                <a:cubicBezTo>
                  <a:pt x="53044" y="509712"/>
                  <a:pt x="48927" y="511781"/>
                  <a:pt x="46869" y="509712"/>
                </a:cubicBezTo>
                <a:cubicBezTo>
                  <a:pt x="44810" y="509712"/>
                  <a:pt x="44810" y="505575"/>
                  <a:pt x="42752" y="505575"/>
                </a:cubicBezTo>
                <a:cubicBezTo>
                  <a:pt x="40694" y="507643"/>
                  <a:pt x="40694" y="509712"/>
                  <a:pt x="36577" y="509712"/>
                </a:cubicBezTo>
                <a:cubicBezTo>
                  <a:pt x="34518" y="509712"/>
                  <a:pt x="32460" y="509712"/>
                  <a:pt x="30402" y="507643"/>
                </a:cubicBezTo>
                <a:cubicBezTo>
                  <a:pt x="30402" y="503506"/>
                  <a:pt x="26285" y="501437"/>
                  <a:pt x="28343" y="499369"/>
                </a:cubicBezTo>
                <a:cubicBezTo>
                  <a:pt x="32460" y="499369"/>
                  <a:pt x="34518" y="503506"/>
                  <a:pt x="38635" y="501437"/>
                </a:cubicBezTo>
                <a:cubicBezTo>
                  <a:pt x="42752" y="499369"/>
                  <a:pt x="44810" y="497300"/>
                  <a:pt x="44810" y="495232"/>
                </a:cubicBezTo>
                <a:cubicBezTo>
                  <a:pt x="46869" y="491094"/>
                  <a:pt x="38635" y="484889"/>
                  <a:pt x="46869" y="484889"/>
                </a:cubicBezTo>
                <a:close/>
                <a:moveTo>
                  <a:pt x="77855" y="466297"/>
                </a:moveTo>
                <a:cubicBezTo>
                  <a:pt x="81965" y="468362"/>
                  <a:pt x="81965" y="468362"/>
                  <a:pt x="81965" y="468362"/>
                </a:cubicBezTo>
                <a:cubicBezTo>
                  <a:pt x="90186" y="470428"/>
                  <a:pt x="94297" y="476626"/>
                  <a:pt x="98407" y="480757"/>
                </a:cubicBezTo>
                <a:cubicBezTo>
                  <a:pt x="102518" y="489020"/>
                  <a:pt x="106628" y="497283"/>
                  <a:pt x="104573" y="505546"/>
                </a:cubicBezTo>
                <a:cubicBezTo>
                  <a:pt x="100463" y="513809"/>
                  <a:pt x="92242" y="517941"/>
                  <a:pt x="84021" y="520007"/>
                </a:cubicBezTo>
                <a:cubicBezTo>
                  <a:pt x="79910" y="522072"/>
                  <a:pt x="73745" y="520007"/>
                  <a:pt x="67579" y="513809"/>
                </a:cubicBezTo>
                <a:cubicBezTo>
                  <a:pt x="65524" y="513809"/>
                  <a:pt x="65524" y="509678"/>
                  <a:pt x="65524" y="507612"/>
                </a:cubicBezTo>
                <a:cubicBezTo>
                  <a:pt x="67579" y="505546"/>
                  <a:pt x="65524" y="503480"/>
                  <a:pt x="67579" y="503480"/>
                </a:cubicBezTo>
                <a:cubicBezTo>
                  <a:pt x="69634" y="503480"/>
                  <a:pt x="71689" y="503480"/>
                  <a:pt x="73745" y="503480"/>
                </a:cubicBezTo>
                <a:cubicBezTo>
                  <a:pt x="73745" y="501415"/>
                  <a:pt x="71689" y="499349"/>
                  <a:pt x="73745" y="497283"/>
                </a:cubicBezTo>
                <a:cubicBezTo>
                  <a:pt x="75800" y="493152"/>
                  <a:pt x="77855" y="495217"/>
                  <a:pt x="81965" y="495217"/>
                </a:cubicBezTo>
                <a:cubicBezTo>
                  <a:pt x="84021" y="497283"/>
                  <a:pt x="86076" y="501415"/>
                  <a:pt x="84021" y="503480"/>
                </a:cubicBezTo>
                <a:cubicBezTo>
                  <a:pt x="81965" y="505546"/>
                  <a:pt x="79910" y="505546"/>
                  <a:pt x="77855" y="507612"/>
                </a:cubicBezTo>
                <a:cubicBezTo>
                  <a:pt x="79910" y="511744"/>
                  <a:pt x="84021" y="509678"/>
                  <a:pt x="88131" y="509678"/>
                </a:cubicBezTo>
                <a:cubicBezTo>
                  <a:pt x="94297" y="507612"/>
                  <a:pt x="98407" y="501415"/>
                  <a:pt x="98407" y="495217"/>
                </a:cubicBezTo>
                <a:cubicBezTo>
                  <a:pt x="94297" y="486954"/>
                  <a:pt x="92242" y="480757"/>
                  <a:pt x="84021" y="476626"/>
                </a:cubicBezTo>
                <a:cubicBezTo>
                  <a:pt x="77855" y="472494"/>
                  <a:pt x="71689" y="470428"/>
                  <a:pt x="63469" y="470428"/>
                </a:cubicBezTo>
                <a:cubicBezTo>
                  <a:pt x="63469" y="470428"/>
                  <a:pt x="65524" y="468362"/>
                  <a:pt x="65524" y="468362"/>
                </a:cubicBezTo>
                <a:cubicBezTo>
                  <a:pt x="69634" y="466297"/>
                  <a:pt x="73745" y="468362"/>
                  <a:pt x="77855" y="466297"/>
                </a:cubicBezTo>
                <a:close/>
                <a:moveTo>
                  <a:pt x="808020" y="464305"/>
                </a:moveTo>
                <a:cubicBezTo>
                  <a:pt x="810072" y="464305"/>
                  <a:pt x="810072" y="466363"/>
                  <a:pt x="810072" y="466363"/>
                </a:cubicBezTo>
                <a:cubicBezTo>
                  <a:pt x="812124" y="468421"/>
                  <a:pt x="810072" y="470480"/>
                  <a:pt x="808020" y="472538"/>
                </a:cubicBezTo>
                <a:cubicBezTo>
                  <a:pt x="808020" y="472538"/>
                  <a:pt x="805967" y="472538"/>
                  <a:pt x="805967" y="474597"/>
                </a:cubicBezTo>
                <a:cubicBezTo>
                  <a:pt x="808020" y="476655"/>
                  <a:pt x="810072" y="478713"/>
                  <a:pt x="808020" y="480772"/>
                </a:cubicBezTo>
                <a:cubicBezTo>
                  <a:pt x="808020" y="482830"/>
                  <a:pt x="805967" y="482830"/>
                  <a:pt x="803915" y="484889"/>
                </a:cubicBezTo>
                <a:cubicBezTo>
                  <a:pt x="801863" y="484889"/>
                  <a:pt x="799810" y="482830"/>
                  <a:pt x="799810" y="480772"/>
                </a:cubicBezTo>
                <a:cubicBezTo>
                  <a:pt x="797758" y="480772"/>
                  <a:pt x="797758" y="484889"/>
                  <a:pt x="793653" y="484889"/>
                </a:cubicBezTo>
                <a:cubicBezTo>
                  <a:pt x="791601" y="484889"/>
                  <a:pt x="789548" y="484889"/>
                  <a:pt x="789548" y="482830"/>
                </a:cubicBezTo>
                <a:cubicBezTo>
                  <a:pt x="789548" y="480772"/>
                  <a:pt x="789548" y="478713"/>
                  <a:pt x="791601" y="476655"/>
                </a:cubicBezTo>
                <a:cubicBezTo>
                  <a:pt x="795706" y="478713"/>
                  <a:pt x="799810" y="474597"/>
                  <a:pt x="801863" y="470480"/>
                </a:cubicBezTo>
                <a:cubicBezTo>
                  <a:pt x="801863" y="466363"/>
                  <a:pt x="801863" y="466363"/>
                  <a:pt x="801863" y="466363"/>
                </a:cubicBezTo>
                <a:cubicBezTo>
                  <a:pt x="803915" y="466363"/>
                  <a:pt x="808020" y="466363"/>
                  <a:pt x="808020" y="464305"/>
                </a:cubicBezTo>
                <a:close/>
                <a:moveTo>
                  <a:pt x="787225" y="462313"/>
                </a:moveTo>
                <a:cubicBezTo>
                  <a:pt x="791430" y="464360"/>
                  <a:pt x="795635" y="464360"/>
                  <a:pt x="799841" y="466407"/>
                </a:cubicBezTo>
                <a:cubicBezTo>
                  <a:pt x="799841" y="468455"/>
                  <a:pt x="799841" y="470502"/>
                  <a:pt x="799841" y="470502"/>
                </a:cubicBezTo>
                <a:cubicBezTo>
                  <a:pt x="797738" y="474597"/>
                  <a:pt x="795635" y="474597"/>
                  <a:pt x="791430" y="474597"/>
                </a:cubicBezTo>
                <a:cubicBezTo>
                  <a:pt x="789327" y="474597"/>
                  <a:pt x="789327" y="474597"/>
                  <a:pt x="789327" y="474597"/>
                </a:cubicBezTo>
                <a:cubicBezTo>
                  <a:pt x="789327" y="470502"/>
                  <a:pt x="787225" y="466407"/>
                  <a:pt x="787225" y="462313"/>
                </a:cubicBezTo>
                <a:close/>
                <a:moveTo>
                  <a:pt x="811938" y="460321"/>
                </a:moveTo>
                <a:cubicBezTo>
                  <a:pt x="816046" y="460321"/>
                  <a:pt x="816046" y="464429"/>
                  <a:pt x="818101" y="466483"/>
                </a:cubicBezTo>
                <a:cubicBezTo>
                  <a:pt x="818101" y="470592"/>
                  <a:pt x="818101" y="474700"/>
                  <a:pt x="816046" y="476755"/>
                </a:cubicBezTo>
                <a:cubicBezTo>
                  <a:pt x="811938" y="478809"/>
                  <a:pt x="816046" y="480863"/>
                  <a:pt x="816046" y="482917"/>
                </a:cubicBezTo>
                <a:cubicBezTo>
                  <a:pt x="816046" y="487026"/>
                  <a:pt x="813992" y="491134"/>
                  <a:pt x="809883" y="491134"/>
                </a:cubicBezTo>
                <a:cubicBezTo>
                  <a:pt x="807829" y="493189"/>
                  <a:pt x="805775" y="493189"/>
                  <a:pt x="803721" y="493189"/>
                </a:cubicBezTo>
                <a:cubicBezTo>
                  <a:pt x="799612" y="489080"/>
                  <a:pt x="799612" y="489080"/>
                  <a:pt x="799612" y="489080"/>
                </a:cubicBezTo>
                <a:cubicBezTo>
                  <a:pt x="797558" y="489080"/>
                  <a:pt x="799612" y="491134"/>
                  <a:pt x="797558" y="491134"/>
                </a:cubicBezTo>
                <a:cubicBezTo>
                  <a:pt x="795504" y="493189"/>
                  <a:pt x="791395" y="493189"/>
                  <a:pt x="789341" y="493189"/>
                </a:cubicBezTo>
                <a:cubicBezTo>
                  <a:pt x="787287" y="491134"/>
                  <a:pt x="785233" y="489080"/>
                  <a:pt x="785233" y="487026"/>
                </a:cubicBezTo>
                <a:cubicBezTo>
                  <a:pt x="785233" y="487026"/>
                  <a:pt x="785233" y="484972"/>
                  <a:pt x="785233" y="484972"/>
                </a:cubicBezTo>
                <a:cubicBezTo>
                  <a:pt x="789341" y="487026"/>
                  <a:pt x="795504" y="487026"/>
                  <a:pt x="797558" y="484972"/>
                </a:cubicBezTo>
                <a:cubicBezTo>
                  <a:pt x="801667" y="487026"/>
                  <a:pt x="805775" y="487026"/>
                  <a:pt x="807829" y="484972"/>
                </a:cubicBezTo>
                <a:cubicBezTo>
                  <a:pt x="811938" y="482917"/>
                  <a:pt x="811938" y="478809"/>
                  <a:pt x="809883" y="474700"/>
                </a:cubicBezTo>
                <a:cubicBezTo>
                  <a:pt x="811938" y="470592"/>
                  <a:pt x="813992" y="468538"/>
                  <a:pt x="811938" y="464429"/>
                </a:cubicBezTo>
                <a:cubicBezTo>
                  <a:pt x="811938" y="462375"/>
                  <a:pt x="811938" y="462375"/>
                  <a:pt x="811938" y="460321"/>
                </a:cubicBezTo>
                <a:close/>
                <a:moveTo>
                  <a:pt x="96419" y="456005"/>
                </a:moveTo>
                <a:cubicBezTo>
                  <a:pt x="100569" y="458071"/>
                  <a:pt x="100569" y="464268"/>
                  <a:pt x="102644" y="466334"/>
                </a:cubicBezTo>
                <a:cubicBezTo>
                  <a:pt x="102644" y="470465"/>
                  <a:pt x="100569" y="472531"/>
                  <a:pt x="98494" y="474597"/>
                </a:cubicBezTo>
                <a:cubicBezTo>
                  <a:pt x="96419" y="474597"/>
                  <a:pt x="96419" y="474597"/>
                  <a:pt x="94344" y="474597"/>
                </a:cubicBezTo>
                <a:cubicBezTo>
                  <a:pt x="94344" y="472531"/>
                  <a:pt x="96419" y="472531"/>
                  <a:pt x="96419" y="470465"/>
                </a:cubicBezTo>
                <a:cubicBezTo>
                  <a:pt x="98494" y="468400"/>
                  <a:pt x="98494" y="464268"/>
                  <a:pt x="98494" y="462202"/>
                </a:cubicBezTo>
                <a:cubicBezTo>
                  <a:pt x="98494" y="460136"/>
                  <a:pt x="94344" y="458071"/>
                  <a:pt x="96419" y="456005"/>
                </a:cubicBezTo>
                <a:close/>
                <a:moveTo>
                  <a:pt x="775088" y="452021"/>
                </a:moveTo>
                <a:cubicBezTo>
                  <a:pt x="779220" y="452021"/>
                  <a:pt x="781285" y="456149"/>
                  <a:pt x="783351" y="458213"/>
                </a:cubicBezTo>
                <a:cubicBezTo>
                  <a:pt x="785417" y="466470"/>
                  <a:pt x="789548" y="474727"/>
                  <a:pt x="785417" y="482983"/>
                </a:cubicBezTo>
                <a:cubicBezTo>
                  <a:pt x="783351" y="485048"/>
                  <a:pt x="783351" y="485048"/>
                  <a:pt x="781285" y="485048"/>
                </a:cubicBezTo>
                <a:cubicBezTo>
                  <a:pt x="781285" y="485048"/>
                  <a:pt x="779220" y="485048"/>
                  <a:pt x="779220" y="485048"/>
                </a:cubicBezTo>
                <a:cubicBezTo>
                  <a:pt x="779220" y="489176"/>
                  <a:pt x="779220" y="493304"/>
                  <a:pt x="777154" y="495368"/>
                </a:cubicBezTo>
                <a:cubicBezTo>
                  <a:pt x="777154" y="497433"/>
                  <a:pt x="775088" y="499497"/>
                  <a:pt x="773022" y="499497"/>
                </a:cubicBezTo>
                <a:cubicBezTo>
                  <a:pt x="770957" y="499497"/>
                  <a:pt x="770957" y="499497"/>
                  <a:pt x="770957" y="499497"/>
                </a:cubicBezTo>
                <a:cubicBezTo>
                  <a:pt x="773022" y="493304"/>
                  <a:pt x="770957" y="489176"/>
                  <a:pt x="773022" y="485048"/>
                </a:cubicBezTo>
                <a:cubicBezTo>
                  <a:pt x="775088" y="480919"/>
                  <a:pt x="777154" y="476791"/>
                  <a:pt x="775088" y="470598"/>
                </a:cubicBezTo>
                <a:cubicBezTo>
                  <a:pt x="777154" y="472662"/>
                  <a:pt x="777154" y="478855"/>
                  <a:pt x="781285" y="476791"/>
                </a:cubicBezTo>
                <a:cubicBezTo>
                  <a:pt x="785417" y="474727"/>
                  <a:pt x="783351" y="470598"/>
                  <a:pt x="783351" y="468534"/>
                </a:cubicBezTo>
                <a:cubicBezTo>
                  <a:pt x="781285" y="464406"/>
                  <a:pt x="779220" y="460277"/>
                  <a:pt x="777154" y="456149"/>
                </a:cubicBezTo>
                <a:cubicBezTo>
                  <a:pt x="777154" y="456149"/>
                  <a:pt x="777154" y="456149"/>
                  <a:pt x="775088" y="456149"/>
                </a:cubicBezTo>
                <a:cubicBezTo>
                  <a:pt x="775088" y="460277"/>
                  <a:pt x="777154" y="464406"/>
                  <a:pt x="775088" y="468534"/>
                </a:cubicBezTo>
                <a:cubicBezTo>
                  <a:pt x="773022" y="466470"/>
                  <a:pt x="775088" y="460277"/>
                  <a:pt x="773022" y="458213"/>
                </a:cubicBezTo>
                <a:cubicBezTo>
                  <a:pt x="775088" y="456149"/>
                  <a:pt x="770957" y="452021"/>
                  <a:pt x="775088" y="452021"/>
                </a:cubicBezTo>
                <a:close/>
                <a:moveTo>
                  <a:pt x="32703" y="452021"/>
                </a:moveTo>
                <a:cubicBezTo>
                  <a:pt x="36814" y="452021"/>
                  <a:pt x="40924" y="454075"/>
                  <a:pt x="42979" y="456129"/>
                </a:cubicBezTo>
                <a:cubicBezTo>
                  <a:pt x="42979" y="456129"/>
                  <a:pt x="42979" y="458184"/>
                  <a:pt x="45035" y="458184"/>
                </a:cubicBezTo>
                <a:cubicBezTo>
                  <a:pt x="47090" y="456129"/>
                  <a:pt x="51200" y="458184"/>
                  <a:pt x="55311" y="458184"/>
                </a:cubicBezTo>
                <a:cubicBezTo>
                  <a:pt x="57366" y="462292"/>
                  <a:pt x="61477" y="464346"/>
                  <a:pt x="61477" y="470509"/>
                </a:cubicBezTo>
                <a:cubicBezTo>
                  <a:pt x="59421" y="472563"/>
                  <a:pt x="59421" y="474617"/>
                  <a:pt x="55311" y="476672"/>
                </a:cubicBezTo>
                <a:cubicBezTo>
                  <a:pt x="53256" y="476672"/>
                  <a:pt x="49145" y="476672"/>
                  <a:pt x="47090" y="476672"/>
                </a:cubicBezTo>
                <a:cubicBezTo>
                  <a:pt x="45035" y="476672"/>
                  <a:pt x="47090" y="478726"/>
                  <a:pt x="45035" y="480780"/>
                </a:cubicBezTo>
                <a:cubicBezTo>
                  <a:pt x="42979" y="482834"/>
                  <a:pt x="38869" y="484889"/>
                  <a:pt x="34759" y="484889"/>
                </a:cubicBezTo>
                <a:cubicBezTo>
                  <a:pt x="30648" y="482834"/>
                  <a:pt x="26538" y="482834"/>
                  <a:pt x="22427" y="478726"/>
                </a:cubicBezTo>
                <a:cubicBezTo>
                  <a:pt x="22427" y="476672"/>
                  <a:pt x="24482" y="474617"/>
                  <a:pt x="24482" y="470509"/>
                </a:cubicBezTo>
                <a:cubicBezTo>
                  <a:pt x="24482" y="466401"/>
                  <a:pt x="20372" y="464346"/>
                  <a:pt x="18317" y="462292"/>
                </a:cubicBezTo>
                <a:cubicBezTo>
                  <a:pt x="18317" y="460238"/>
                  <a:pt x="20372" y="460238"/>
                  <a:pt x="20372" y="460238"/>
                </a:cubicBezTo>
                <a:cubicBezTo>
                  <a:pt x="22427" y="456129"/>
                  <a:pt x="28593" y="454075"/>
                  <a:pt x="32703" y="452021"/>
                </a:cubicBezTo>
                <a:close/>
                <a:moveTo>
                  <a:pt x="102423" y="448037"/>
                </a:moveTo>
                <a:cubicBezTo>
                  <a:pt x="106517" y="448037"/>
                  <a:pt x="104470" y="456226"/>
                  <a:pt x="108565" y="452132"/>
                </a:cubicBezTo>
                <a:cubicBezTo>
                  <a:pt x="112659" y="452132"/>
                  <a:pt x="114707" y="454179"/>
                  <a:pt x="116754" y="456226"/>
                </a:cubicBezTo>
                <a:cubicBezTo>
                  <a:pt x="116754" y="458274"/>
                  <a:pt x="114707" y="460321"/>
                  <a:pt x="116754" y="460321"/>
                </a:cubicBezTo>
                <a:cubicBezTo>
                  <a:pt x="118801" y="460321"/>
                  <a:pt x="120849" y="462368"/>
                  <a:pt x="120849" y="464416"/>
                </a:cubicBezTo>
                <a:cubicBezTo>
                  <a:pt x="122896" y="466463"/>
                  <a:pt x="122896" y="468510"/>
                  <a:pt x="120849" y="470558"/>
                </a:cubicBezTo>
                <a:cubicBezTo>
                  <a:pt x="118801" y="472605"/>
                  <a:pt x="114707" y="470558"/>
                  <a:pt x="114707" y="472605"/>
                </a:cubicBezTo>
                <a:cubicBezTo>
                  <a:pt x="114707" y="474652"/>
                  <a:pt x="116754" y="476699"/>
                  <a:pt x="116754" y="478747"/>
                </a:cubicBezTo>
                <a:cubicBezTo>
                  <a:pt x="114707" y="480794"/>
                  <a:pt x="112659" y="480794"/>
                  <a:pt x="110612" y="478747"/>
                </a:cubicBezTo>
                <a:cubicBezTo>
                  <a:pt x="110612" y="478747"/>
                  <a:pt x="108565" y="478747"/>
                  <a:pt x="108565" y="478747"/>
                </a:cubicBezTo>
                <a:cubicBezTo>
                  <a:pt x="106517" y="480794"/>
                  <a:pt x="108565" y="480794"/>
                  <a:pt x="108565" y="482841"/>
                </a:cubicBezTo>
                <a:cubicBezTo>
                  <a:pt x="106517" y="482841"/>
                  <a:pt x="104470" y="484889"/>
                  <a:pt x="104470" y="482841"/>
                </a:cubicBezTo>
                <a:cubicBezTo>
                  <a:pt x="102423" y="480794"/>
                  <a:pt x="100375" y="478747"/>
                  <a:pt x="98328" y="476699"/>
                </a:cubicBezTo>
                <a:cubicBezTo>
                  <a:pt x="102423" y="474652"/>
                  <a:pt x="106517" y="470558"/>
                  <a:pt x="104470" y="466463"/>
                </a:cubicBezTo>
                <a:cubicBezTo>
                  <a:pt x="104470" y="462368"/>
                  <a:pt x="102423" y="458274"/>
                  <a:pt x="98328" y="454179"/>
                </a:cubicBezTo>
                <a:cubicBezTo>
                  <a:pt x="98328" y="452132"/>
                  <a:pt x="100375" y="450084"/>
                  <a:pt x="102423" y="448037"/>
                </a:cubicBezTo>
                <a:close/>
                <a:moveTo>
                  <a:pt x="127212" y="443721"/>
                </a:moveTo>
                <a:cubicBezTo>
                  <a:pt x="127212" y="443721"/>
                  <a:pt x="129259" y="443721"/>
                  <a:pt x="129259" y="443721"/>
                </a:cubicBezTo>
                <a:cubicBezTo>
                  <a:pt x="133354" y="447894"/>
                  <a:pt x="133354" y="447894"/>
                  <a:pt x="133354" y="447894"/>
                </a:cubicBezTo>
                <a:cubicBezTo>
                  <a:pt x="135401" y="454155"/>
                  <a:pt x="135401" y="454155"/>
                  <a:pt x="135401" y="454155"/>
                </a:cubicBezTo>
                <a:cubicBezTo>
                  <a:pt x="135401" y="456242"/>
                  <a:pt x="139496" y="456242"/>
                  <a:pt x="139496" y="458329"/>
                </a:cubicBezTo>
                <a:cubicBezTo>
                  <a:pt x="137449" y="458329"/>
                  <a:pt x="133354" y="456242"/>
                  <a:pt x="131307" y="454155"/>
                </a:cubicBezTo>
                <a:cubicBezTo>
                  <a:pt x="133354" y="449981"/>
                  <a:pt x="129259" y="445808"/>
                  <a:pt x="127212" y="443721"/>
                </a:cubicBezTo>
                <a:close/>
                <a:moveTo>
                  <a:pt x="828627" y="441729"/>
                </a:moveTo>
                <a:cubicBezTo>
                  <a:pt x="838880" y="441729"/>
                  <a:pt x="845031" y="447904"/>
                  <a:pt x="851183" y="454079"/>
                </a:cubicBezTo>
                <a:cubicBezTo>
                  <a:pt x="853234" y="460254"/>
                  <a:pt x="855284" y="466429"/>
                  <a:pt x="855284" y="474663"/>
                </a:cubicBezTo>
                <a:cubicBezTo>
                  <a:pt x="855284" y="482897"/>
                  <a:pt x="855284" y="489072"/>
                  <a:pt x="849133" y="495247"/>
                </a:cubicBezTo>
                <a:cubicBezTo>
                  <a:pt x="842981" y="501422"/>
                  <a:pt x="832728" y="503480"/>
                  <a:pt x="826576" y="499364"/>
                </a:cubicBezTo>
                <a:cubicBezTo>
                  <a:pt x="822475" y="497305"/>
                  <a:pt x="820424" y="495247"/>
                  <a:pt x="820424" y="491130"/>
                </a:cubicBezTo>
                <a:cubicBezTo>
                  <a:pt x="820424" y="489072"/>
                  <a:pt x="820424" y="487013"/>
                  <a:pt x="822475" y="484955"/>
                </a:cubicBezTo>
                <a:cubicBezTo>
                  <a:pt x="824526" y="484955"/>
                  <a:pt x="826576" y="487013"/>
                  <a:pt x="828627" y="484955"/>
                </a:cubicBezTo>
                <a:cubicBezTo>
                  <a:pt x="826576" y="480838"/>
                  <a:pt x="826576" y="478780"/>
                  <a:pt x="828627" y="476721"/>
                </a:cubicBezTo>
                <a:cubicBezTo>
                  <a:pt x="830677" y="472605"/>
                  <a:pt x="834778" y="474663"/>
                  <a:pt x="836829" y="474663"/>
                </a:cubicBezTo>
                <a:cubicBezTo>
                  <a:pt x="840930" y="478780"/>
                  <a:pt x="840930" y="482897"/>
                  <a:pt x="838880" y="487013"/>
                </a:cubicBezTo>
                <a:cubicBezTo>
                  <a:pt x="838880" y="487013"/>
                  <a:pt x="836829" y="487013"/>
                  <a:pt x="836829" y="489072"/>
                </a:cubicBezTo>
                <a:cubicBezTo>
                  <a:pt x="838880" y="491130"/>
                  <a:pt x="840930" y="489072"/>
                  <a:pt x="842981" y="489072"/>
                </a:cubicBezTo>
                <a:cubicBezTo>
                  <a:pt x="847082" y="484955"/>
                  <a:pt x="851183" y="478780"/>
                  <a:pt x="851183" y="472605"/>
                </a:cubicBezTo>
                <a:cubicBezTo>
                  <a:pt x="851183" y="462313"/>
                  <a:pt x="842981" y="449962"/>
                  <a:pt x="832728" y="445846"/>
                </a:cubicBezTo>
                <a:cubicBezTo>
                  <a:pt x="830677" y="445846"/>
                  <a:pt x="828627" y="445846"/>
                  <a:pt x="828627" y="443787"/>
                </a:cubicBezTo>
                <a:cubicBezTo>
                  <a:pt x="828627" y="443787"/>
                  <a:pt x="828627" y="441729"/>
                  <a:pt x="828627" y="441729"/>
                </a:cubicBezTo>
                <a:close/>
                <a:moveTo>
                  <a:pt x="15565" y="440653"/>
                </a:moveTo>
                <a:lnTo>
                  <a:pt x="14683" y="449402"/>
                </a:lnTo>
                <a:lnTo>
                  <a:pt x="16304" y="443052"/>
                </a:lnTo>
                <a:close/>
                <a:moveTo>
                  <a:pt x="32545" y="439737"/>
                </a:moveTo>
                <a:cubicBezTo>
                  <a:pt x="34632" y="439737"/>
                  <a:pt x="36719" y="439737"/>
                  <a:pt x="38806" y="441784"/>
                </a:cubicBezTo>
                <a:cubicBezTo>
                  <a:pt x="40893" y="443831"/>
                  <a:pt x="38806" y="445879"/>
                  <a:pt x="38806" y="447926"/>
                </a:cubicBezTo>
                <a:cubicBezTo>
                  <a:pt x="36719" y="452021"/>
                  <a:pt x="30458" y="449973"/>
                  <a:pt x="26285" y="452021"/>
                </a:cubicBezTo>
                <a:cubicBezTo>
                  <a:pt x="28372" y="447926"/>
                  <a:pt x="28372" y="445879"/>
                  <a:pt x="28372" y="443831"/>
                </a:cubicBezTo>
                <a:cubicBezTo>
                  <a:pt x="30458" y="441784"/>
                  <a:pt x="30458" y="439737"/>
                  <a:pt x="32545" y="439737"/>
                </a:cubicBezTo>
                <a:close/>
                <a:moveTo>
                  <a:pt x="112936" y="435421"/>
                </a:moveTo>
                <a:cubicBezTo>
                  <a:pt x="114928" y="435421"/>
                  <a:pt x="116920" y="435421"/>
                  <a:pt x="118912" y="437524"/>
                </a:cubicBezTo>
                <a:cubicBezTo>
                  <a:pt x="118912" y="439626"/>
                  <a:pt x="120904" y="439626"/>
                  <a:pt x="118912" y="441729"/>
                </a:cubicBezTo>
                <a:cubicBezTo>
                  <a:pt x="116920" y="441729"/>
                  <a:pt x="116920" y="439626"/>
                  <a:pt x="116920" y="437524"/>
                </a:cubicBezTo>
                <a:cubicBezTo>
                  <a:pt x="114928" y="437524"/>
                  <a:pt x="112936" y="435421"/>
                  <a:pt x="112936" y="435421"/>
                </a:cubicBezTo>
                <a:close/>
                <a:moveTo>
                  <a:pt x="106739" y="435421"/>
                </a:moveTo>
                <a:cubicBezTo>
                  <a:pt x="112881" y="435421"/>
                  <a:pt x="114928" y="441596"/>
                  <a:pt x="119023" y="445713"/>
                </a:cubicBezTo>
                <a:cubicBezTo>
                  <a:pt x="121070" y="443655"/>
                  <a:pt x="125165" y="445713"/>
                  <a:pt x="127212" y="445713"/>
                </a:cubicBezTo>
                <a:cubicBezTo>
                  <a:pt x="131307" y="449830"/>
                  <a:pt x="127212" y="456005"/>
                  <a:pt x="133354" y="458063"/>
                </a:cubicBezTo>
                <a:cubicBezTo>
                  <a:pt x="135402" y="458063"/>
                  <a:pt x="137449" y="462180"/>
                  <a:pt x="139496" y="464238"/>
                </a:cubicBezTo>
                <a:cubicBezTo>
                  <a:pt x="139496" y="468355"/>
                  <a:pt x="137449" y="470413"/>
                  <a:pt x="137449" y="474530"/>
                </a:cubicBezTo>
                <a:cubicBezTo>
                  <a:pt x="133354" y="474530"/>
                  <a:pt x="131307" y="476589"/>
                  <a:pt x="129260" y="476589"/>
                </a:cubicBezTo>
                <a:cubicBezTo>
                  <a:pt x="127212" y="478647"/>
                  <a:pt x="129260" y="478647"/>
                  <a:pt x="129260" y="480706"/>
                </a:cubicBezTo>
                <a:cubicBezTo>
                  <a:pt x="131307" y="482764"/>
                  <a:pt x="131307" y="484822"/>
                  <a:pt x="129260" y="484822"/>
                </a:cubicBezTo>
                <a:cubicBezTo>
                  <a:pt x="127212" y="488939"/>
                  <a:pt x="123118" y="486881"/>
                  <a:pt x="119023" y="486881"/>
                </a:cubicBezTo>
                <a:cubicBezTo>
                  <a:pt x="116976" y="488939"/>
                  <a:pt x="119023" y="490997"/>
                  <a:pt x="116976" y="493056"/>
                </a:cubicBezTo>
                <a:cubicBezTo>
                  <a:pt x="114928" y="497173"/>
                  <a:pt x="112881" y="490997"/>
                  <a:pt x="108786" y="493056"/>
                </a:cubicBezTo>
                <a:cubicBezTo>
                  <a:pt x="106739" y="493056"/>
                  <a:pt x="106739" y="488939"/>
                  <a:pt x="104692" y="486881"/>
                </a:cubicBezTo>
                <a:cubicBezTo>
                  <a:pt x="106739" y="486881"/>
                  <a:pt x="110834" y="484822"/>
                  <a:pt x="110834" y="482764"/>
                </a:cubicBezTo>
                <a:cubicBezTo>
                  <a:pt x="112881" y="482764"/>
                  <a:pt x="112881" y="482764"/>
                  <a:pt x="114928" y="482764"/>
                </a:cubicBezTo>
                <a:cubicBezTo>
                  <a:pt x="116976" y="482764"/>
                  <a:pt x="119023" y="480706"/>
                  <a:pt x="119023" y="478647"/>
                </a:cubicBezTo>
                <a:cubicBezTo>
                  <a:pt x="119023" y="474530"/>
                  <a:pt x="119023" y="474530"/>
                  <a:pt x="119023" y="474530"/>
                </a:cubicBezTo>
                <a:cubicBezTo>
                  <a:pt x="123118" y="474530"/>
                  <a:pt x="125165" y="470413"/>
                  <a:pt x="125165" y="468355"/>
                </a:cubicBezTo>
                <a:cubicBezTo>
                  <a:pt x="125165" y="464238"/>
                  <a:pt x="123118" y="460122"/>
                  <a:pt x="121070" y="458063"/>
                </a:cubicBezTo>
                <a:cubicBezTo>
                  <a:pt x="119023" y="456005"/>
                  <a:pt x="116976" y="451888"/>
                  <a:pt x="114928" y="449830"/>
                </a:cubicBezTo>
                <a:cubicBezTo>
                  <a:pt x="110834" y="447771"/>
                  <a:pt x="106739" y="449830"/>
                  <a:pt x="104692" y="445713"/>
                </a:cubicBezTo>
                <a:cubicBezTo>
                  <a:pt x="104692" y="445713"/>
                  <a:pt x="102644" y="445713"/>
                  <a:pt x="102644" y="443655"/>
                </a:cubicBezTo>
                <a:cubicBezTo>
                  <a:pt x="104692" y="441596"/>
                  <a:pt x="102644" y="435421"/>
                  <a:pt x="106739" y="435421"/>
                </a:cubicBezTo>
                <a:close/>
                <a:moveTo>
                  <a:pt x="851063" y="425129"/>
                </a:moveTo>
                <a:cubicBezTo>
                  <a:pt x="853150" y="425129"/>
                  <a:pt x="855237" y="425129"/>
                  <a:pt x="855237" y="425129"/>
                </a:cubicBezTo>
                <a:cubicBezTo>
                  <a:pt x="859410" y="429246"/>
                  <a:pt x="861497" y="433362"/>
                  <a:pt x="863584" y="439538"/>
                </a:cubicBezTo>
                <a:cubicBezTo>
                  <a:pt x="863584" y="443655"/>
                  <a:pt x="861497" y="451888"/>
                  <a:pt x="857324" y="453946"/>
                </a:cubicBezTo>
                <a:cubicBezTo>
                  <a:pt x="855237" y="453946"/>
                  <a:pt x="853150" y="456005"/>
                  <a:pt x="853150" y="453946"/>
                </a:cubicBezTo>
                <a:cubicBezTo>
                  <a:pt x="848976" y="451888"/>
                  <a:pt x="855237" y="449830"/>
                  <a:pt x="855237" y="445713"/>
                </a:cubicBezTo>
                <a:cubicBezTo>
                  <a:pt x="857324" y="441596"/>
                  <a:pt x="857324" y="433362"/>
                  <a:pt x="853150" y="429246"/>
                </a:cubicBezTo>
                <a:cubicBezTo>
                  <a:pt x="851063" y="429246"/>
                  <a:pt x="848976" y="427187"/>
                  <a:pt x="851063" y="425129"/>
                </a:cubicBezTo>
                <a:close/>
                <a:moveTo>
                  <a:pt x="46916" y="425129"/>
                </a:moveTo>
                <a:cubicBezTo>
                  <a:pt x="48979" y="425129"/>
                  <a:pt x="53106" y="427197"/>
                  <a:pt x="53106" y="429266"/>
                </a:cubicBezTo>
                <a:cubicBezTo>
                  <a:pt x="55169" y="431335"/>
                  <a:pt x="55169" y="435472"/>
                  <a:pt x="53106" y="437541"/>
                </a:cubicBezTo>
                <a:cubicBezTo>
                  <a:pt x="51042" y="437541"/>
                  <a:pt x="51042" y="437541"/>
                  <a:pt x="48979" y="439609"/>
                </a:cubicBezTo>
                <a:cubicBezTo>
                  <a:pt x="51042" y="441678"/>
                  <a:pt x="53106" y="441678"/>
                  <a:pt x="53106" y="445815"/>
                </a:cubicBezTo>
                <a:cubicBezTo>
                  <a:pt x="53106" y="449952"/>
                  <a:pt x="48979" y="452021"/>
                  <a:pt x="44853" y="452021"/>
                </a:cubicBezTo>
                <a:cubicBezTo>
                  <a:pt x="42790" y="452021"/>
                  <a:pt x="42790" y="452021"/>
                  <a:pt x="40727" y="452021"/>
                </a:cubicBezTo>
                <a:cubicBezTo>
                  <a:pt x="40727" y="449952"/>
                  <a:pt x="42790" y="447884"/>
                  <a:pt x="42790" y="445815"/>
                </a:cubicBezTo>
                <a:cubicBezTo>
                  <a:pt x="42790" y="443746"/>
                  <a:pt x="42790" y="439609"/>
                  <a:pt x="38664" y="437541"/>
                </a:cubicBezTo>
                <a:cubicBezTo>
                  <a:pt x="36600" y="435472"/>
                  <a:pt x="34537" y="435472"/>
                  <a:pt x="32474" y="435472"/>
                </a:cubicBezTo>
                <a:cubicBezTo>
                  <a:pt x="30411" y="435472"/>
                  <a:pt x="28348" y="437541"/>
                  <a:pt x="28348" y="439609"/>
                </a:cubicBezTo>
                <a:cubicBezTo>
                  <a:pt x="26285" y="435472"/>
                  <a:pt x="26285" y="433403"/>
                  <a:pt x="28348" y="431335"/>
                </a:cubicBezTo>
                <a:cubicBezTo>
                  <a:pt x="30411" y="429266"/>
                  <a:pt x="32474" y="427197"/>
                  <a:pt x="34537" y="427197"/>
                </a:cubicBezTo>
                <a:cubicBezTo>
                  <a:pt x="36600" y="427197"/>
                  <a:pt x="38664" y="431335"/>
                  <a:pt x="40727" y="429266"/>
                </a:cubicBezTo>
                <a:cubicBezTo>
                  <a:pt x="42790" y="427197"/>
                  <a:pt x="44853" y="425129"/>
                  <a:pt x="46916" y="425129"/>
                </a:cubicBezTo>
                <a:close/>
                <a:moveTo>
                  <a:pt x="795483" y="419153"/>
                </a:moveTo>
                <a:cubicBezTo>
                  <a:pt x="801666" y="419153"/>
                  <a:pt x="807850" y="419153"/>
                  <a:pt x="809911" y="423258"/>
                </a:cubicBezTo>
                <a:cubicBezTo>
                  <a:pt x="811972" y="425310"/>
                  <a:pt x="807850" y="429415"/>
                  <a:pt x="811972" y="429415"/>
                </a:cubicBezTo>
                <a:cubicBezTo>
                  <a:pt x="814034" y="429415"/>
                  <a:pt x="818156" y="429415"/>
                  <a:pt x="822278" y="431467"/>
                </a:cubicBezTo>
                <a:cubicBezTo>
                  <a:pt x="824339" y="433519"/>
                  <a:pt x="826400" y="437624"/>
                  <a:pt x="826400" y="443781"/>
                </a:cubicBezTo>
                <a:cubicBezTo>
                  <a:pt x="826400" y="445833"/>
                  <a:pt x="822278" y="449938"/>
                  <a:pt x="820217" y="449938"/>
                </a:cubicBezTo>
                <a:cubicBezTo>
                  <a:pt x="818156" y="451991"/>
                  <a:pt x="814034" y="451991"/>
                  <a:pt x="811972" y="451991"/>
                </a:cubicBezTo>
                <a:cubicBezTo>
                  <a:pt x="811972" y="454043"/>
                  <a:pt x="811972" y="456095"/>
                  <a:pt x="811972" y="458148"/>
                </a:cubicBezTo>
                <a:cubicBezTo>
                  <a:pt x="809911" y="460200"/>
                  <a:pt x="805789" y="464305"/>
                  <a:pt x="801666" y="464305"/>
                </a:cubicBezTo>
                <a:cubicBezTo>
                  <a:pt x="793422" y="464305"/>
                  <a:pt x="787238" y="458148"/>
                  <a:pt x="783116" y="451991"/>
                </a:cubicBezTo>
                <a:cubicBezTo>
                  <a:pt x="781055" y="451991"/>
                  <a:pt x="776933" y="449938"/>
                  <a:pt x="778994" y="447886"/>
                </a:cubicBezTo>
                <a:cubicBezTo>
                  <a:pt x="783116" y="443781"/>
                  <a:pt x="781055" y="437624"/>
                  <a:pt x="778994" y="433519"/>
                </a:cubicBezTo>
                <a:cubicBezTo>
                  <a:pt x="781055" y="427362"/>
                  <a:pt x="787238" y="419153"/>
                  <a:pt x="795483" y="419153"/>
                </a:cubicBezTo>
                <a:close/>
                <a:moveTo>
                  <a:pt x="772285" y="418342"/>
                </a:moveTo>
                <a:lnTo>
                  <a:pt x="772949" y="421145"/>
                </a:lnTo>
                <a:cubicBezTo>
                  <a:pt x="772949" y="421145"/>
                  <a:pt x="772451" y="420094"/>
                  <a:pt x="772202" y="418780"/>
                </a:cubicBezTo>
                <a:close/>
                <a:moveTo>
                  <a:pt x="772949" y="414837"/>
                </a:moveTo>
                <a:lnTo>
                  <a:pt x="772285" y="418342"/>
                </a:lnTo>
                <a:lnTo>
                  <a:pt x="772202" y="417991"/>
                </a:lnTo>
                <a:cubicBezTo>
                  <a:pt x="772451" y="416940"/>
                  <a:pt x="772949" y="415888"/>
                  <a:pt x="772949" y="414837"/>
                </a:cubicBezTo>
                <a:close/>
                <a:moveTo>
                  <a:pt x="72721" y="414644"/>
                </a:moveTo>
                <a:cubicBezTo>
                  <a:pt x="75788" y="413873"/>
                  <a:pt x="78854" y="413873"/>
                  <a:pt x="81921" y="414901"/>
                </a:cubicBezTo>
                <a:cubicBezTo>
                  <a:pt x="86009" y="414901"/>
                  <a:pt x="88054" y="416957"/>
                  <a:pt x="90098" y="419013"/>
                </a:cubicBezTo>
                <a:cubicBezTo>
                  <a:pt x="96231" y="423124"/>
                  <a:pt x="100320" y="431348"/>
                  <a:pt x="100320" y="439571"/>
                </a:cubicBezTo>
                <a:cubicBezTo>
                  <a:pt x="98276" y="449850"/>
                  <a:pt x="90098" y="460129"/>
                  <a:pt x="79876" y="464241"/>
                </a:cubicBezTo>
                <a:cubicBezTo>
                  <a:pt x="75788" y="464241"/>
                  <a:pt x="69654" y="464241"/>
                  <a:pt x="63521" y="466297"/>
                </a:cubicBezTo>
                <a:cubicBezTo>
                  <a:pt x="63521" y="466297"/>
                  <a:pt x="63521" y="464241"/>
                  <a:pt x="61477" y="464241"/>
                </a:cubicBezTo>
                <a:cubicBezTo>
                  <a:pt x="61477" y="462185"/>
                  <a:pt x="61477" y="462185"/>
                  <a:pt x="61477" y="462185"/>
                </a:cubicBezTo>
                <a:cubicBezTo>
                  <a:pt x="75788" y="462185"/>
                  <a:pt x="88054" y="456018"/>
                  <a:pt x="92143" y="443683"/>
                </a:cubicBezTo>
                <a:cubicBezTo>
                  <a:pt x="94187" y="437515"/>
                  <a:pt x="94187" y="433403"/>
                  <a:pt x="92143" y="429292"/>
                </a:cubicBezTo>
                <a:cubicBezTo>
                  <a:pt x="90098" y="425180"/>
                  <a:pt x="86009" y="423124"/>
                  <a:pt x="83965" y="423124"/>
                </a:cubicBezTo>
                <a:cubicBezTo>
                  <a:pt x="81921" y="423124"/>
                  <a:pt x="79876" y="423124"/>
                  <a:pt x="79876" y="425180"/>
                </a:cubicBezTo>
                <a:cubicBezTo>
                  <a:pt x="79876" y="425180"/>
                  <a:pt x="81921" y="425180"/>
                  <a:pt x="81921" y="427236"/>
                </a:cubicBezTo>
                <a:cubicBezTo>
                  <a:pt x="83965" y="429292"/>
                  <a:pt x="83965" y="431348"/>
                  <a:pt x="81921" y="433403"/>
                </a:cubicBezTo>
                <a:cubicBezTo>
                  <a:pt x="79876" y="435459"/>
                  <a:pt x="77832" y="435459"/>
                  <a:pt x="75788" y="437515"/>
                </a:cubicBezTo>
                <a:cubicBezTo>
                  <a:pt x="73743" y="437515"/>
                  <a:pt x="71699" y="433403"/>
                  <a:pt x="69654" y="433403"/>
                </a:cubicBezTo>
                <a:cubicBezTo>
                  <a:pt x="69654" y="431348"/>
                  <a:pt x="69654" y="429292"/>
                  <a:pt x="69654" y="429292"/>
                </a:cubicBezTo>
                <a:cubicBezTo>
                  <a:pt x="67610" y="429292"/>
                  <a:pt x="63521" y="429292"/>
                  <a:pt x="63521" y="427236"/>
                </a:cubicBezTo>
                <a:cubicBezTo>
                  <a:pt x="63521" y="425180"/>
                  <a:pt x="63521" y="421068"/>
                  <a:pt x="63521" y="419013"/>
                </a:cubicBezTo>
                <a:cubicBezTo>
                  <a:pt x="66588" y="416957"/>
                  <a:pt x="69654" y="415415"/>
                  <a:pt x="72721" y="414644"/>
                </a:cubicBezTo>
                <a:close/>
                <a:moveTo>
                  <a:pt x="857387" y="410853"/>
                </a:moveTo>
                <a:lnTo>
                  <a:pt x="865304" y="416815"/>
                </a:lnTo>
                <a:lnTo>
                  <a:pt x="865576" y="417223"/>
                </a:lnTo>
                <a:lnTo>
                  <a:pt x="865576" y="425244"/>
                </a:lnTo>
                <a:cubicBezTo>
                  <a:pt x="865576" y="427300"/>
                  <a:pt x="869671" y="427300"/>
                  <a:pt x="871718" y="427300"/>
                </a:cubicBezTo>
                <a:cubicBezTo>
                  <a:pt x="875813" y="431411"/>
                  <a:pt x="877860" y="435523"/>
                  <a:pt x="877860" y="439635"/>
                </a:cubicBezTo>
                <a:cubicBezTo>
                  <a:pt x="877860" y="441691"/>
                  <a:pt x="877860" y="445802"/>
                  <a:pt x="873765" y="447858"/>
                </a:cubicBezTo>
                <a:cubicBezTo>
                  <a:pt x="871718" y="449914"/>
                  <a:pt x="869671" y="449914"/>
                  <a:pt x="867623" y="449914"/>
                </a:cubicBezTo>
                <a:cubicBezTo>
                  <a:pt x="865576" y="451970"/>
                  <a:pt x="869671" y="454026"/>
                  <a:pt x="869671" y="456082"/>
                </a:cubicBezTo>
                <a:lnTo>
                  <a:pt x="866428" y="462595"/>
                </a:lnTo>
                <a:lnTo>
                  <a:pt x="863592" y="463807"/>
                </a:lnTo>
                <a:lnTo>
                  <a:pt x="857387" y="462249"/>
                </a:lnTo>
                <a:cubicBezTo>
                  <a:pt x="857387" y="460193"/>
                  <a:pt x="853292" y="458137"/>
                  <a:pt x="857387" y="456082"/>
                </a:cubicBezTo>
                <a:cubicBezTo>
                  <a:pt x="863529" y="454026"/>
                  <a:pt x="867623" y="445802"/>
                  <a:pt x="865576" y="439635"/>
                </a:cubicBezTo>
                <a:cubicBezTo>
                  <a:pt x="863529" y="433467"/>
                  <a:pt x="861481" y="425244"/>
                  <a:pt x="853292" y="421132"/>
                </a:cubicBezTo>
                <a:cubicBezTo>
                  <a:pt x="855339" y="417021"/>
                  <a:pt x="857387" y="414965"/>
                  <a:pt x="857387" y="410853"/>
                </a:cubicBezTo>
                <a:close/>
                <a:moveTo>
                  <a:pt x="792418" y="408399"/>
                </a:moveTo>
                <a:cubicBezTo>
                  <a:pt x="793438" y="408909"/>
                  <a:pt x="794458" y="409928"/>
                  <a:pt x="795477" y="410948"/>
                </a:cubicBezTo>
                <a:cubicBezTo>
                  <a:pt x="795477" y="412987"/>
                  <a:pt x="797517" y="415027"/>
                  <a:pt x="795477" y="415027"/>
                </a:cubicBezTo>
                <a:cubicBezTo>
                  <a:pt x="791398" y="417066"/>
                  <a:pt x="787320" y="419106"/>
                  <a:pt x="783241" y="421145"/>
                </a:cubicBezTo>
                <a:cubicBezTo>
                  <a:pt x="785280" y="417066"/>
                  <a:pt x="783241" y="410948"/>
                  <a:pt x="789359" y="408909"/>
                </a:cubicBezTo>
                <a:cubicBezTo>
                  <a:pt x="790379" y="407889"/>
                  <a:pt x="791398" y="407889"/>
                  <a:pt x="792418" y="408399"/>
                </a:cubicBezTo>
                <a:close/>
                <a:moveTo>
                  <a:pt x="881376" y="405264"/>
                </a:moveTo>
                <a:cubicBezTo>
                  <a:pt x="882835" y="405264"/>
                  <a:pt x="884002" y="408750"/>
                  <a:pt x="884002" y="408750"/>
                </a:cubicBezTo>
                <a:cubicBezTo>
                  <a:pt x="888152" y="410816"/>
                  <a:pt x="886077" y="412882"/>
                  <a:pt x="888152" y="414948"/>
                </a:cubicBezTo>
                <a:cubicBezTo>
                  <a:pt x="886077" y="417013"/>
                  <a:pt x="888152" y="419079"/>
                  <a:pt x="888152" y="421145"/>
                </a:cubicBezTo>
                <a:cubicBezTo>
                  <a:pt x="886077" y="421145"/>
                  <a:pt x="886077" y="419079"/>
                  <a:pt x="886077" y="419079"/>
                </a:cubicBezTo>
                <a:cubicBezTo>
                  <a:pt x="886077" y="414948"/>
                  <a:pt x="884002" y="410816"/>
                  <a:pt x="881927" y="408750"/>
                </a:cubicBezTo>
                <a:cubicBezTo>
                  <a:pt x="881927" y="406684"/>
                  <a:pt x="879852" y="406684"/>
                  <a:pt x="879852" y="406684"/>
                </a:cubicBezTo>
                <a:cubicBezTo>
                  <a:pt x="880371" y="405652"/>
                  <a:pt x="880889" y="405264"/>
                  <a:pt x="881376" y="405264"/>
                </a:cubicBezTo>
                <a:close/>
                <a:moveTo>
                  <a:pt x="872009" y="402693"/>
                </a:moveTo>
                <a:lnTo>
                  <a:pt x="873876" y="404545"/>
                </a:lnTo>
                <a:cubicBezTo>
                  <a:pt x="872839" y="404545"/>
                  <a:pt x="872320" y="404031"/>
                  <a:pt x="872060" y="403259"/>
                </a:cubicBezTo>
                <a:close/>
                <a:moveTo>
                  <a:pt x="77800" y="397848"/>
                </a:moveTo>
                <a:cubicBezTo>
                  <a:pt x="78823" y="398102"/>
                  <a:pt x="79847" y="398610"/>
                  <a:pt x="79847" y="398610"/>
                </a:cubicBezTo>
                <a:cubicBezTo>
                  <a:pt x="83942" y="400644"/>
                  <a:pt x="85989" y="404711"/>
                  <a:pt x="85989" y="406744"/>
                </a:cubicBezTo>
                <a:cubicBezTo>
                  <a:pt x="85989" y="408778"/>
                  <a:pt x="88036" y="410811"/>
                  <a:pt x="85989" y="412845"/>
                </a:cubicBezTo>
                <a:cubicBezTo>
                  <a:pt x="85989" y="412845"/>
                  <a:pt x="83942" y="412845"/>
                  <a:pt x="83942" y="412845"/>
                </a:cubicBezTo>
                <a:cubicBezTo>
                  <a:pt x="83942" y="410811"/>
                  <a:pt x="83942" y="408778"/>
                  <a:pt x="83942" y="408778"/>
                </a:cubicBezTo>
                <a:cubicBezTo>
                  <a:pt x="81894" y="404711"/>
                  <a:pt x="79847" y="400644"/>
                  <a:pt x="75752" y="398610"/>
                </a:cubicBezTo>
                <a:cubicBezTo>
                  <a:pt x="75752" y="397594"/>
                  <a:pt x="76776" y="397594"/>
                  <a:pt x="77800" y="397848"/>
                </a:cubicBezTo>
                <a:close/>
                <a:moveTo>
                  <a:pt x="799789" y="396577"/>
                </a:moveTo>
                <a:cubicBezTo>
                  <a:pt x="801858" y="396577"/>
                  <a:pt x="803927" y="398635"/>
                  <a:pt x="803927" y="400694"/>
                </a:cubicBezTo>
                <a:cubicBezTo>
                  <a:pt x="808064" y="402752"/>
                  <a:pt x="801858" y="404811"/>
                  <a:pt x="803927" y="406869"/>
                </a:cubicBezTo>
                <a:cubicBezTo>
                  <a:pt x="805995" y="406869"/>
                  <a:pt x="808064" y="408927"/>
                  <a:pt x="810133" y="410986"/>
                </a:cubicBezTo>
                <a:cubicBezTo>
                  <a:pt x="810133" y="413044"/>
                  <a:pt x="808064" y="417161"/>
                  <a:pt x="805995" y="417161"/>
                </a:cubicBezTo>
                <a:cubicBezTo>
                  <a:pt x="799789" y="415102"/>
                  <a:pt x="799789" y="415102"/>
                  <a:pt x="799789" y="415102"/>
                </a:cubicBezTo>
                <a:cubicBezTo>
                  <a:pt x="799789" y="410986"/>
                  <a:pt x="797721" y="408927"/>
                  <a:pt x="793584" y="406869"/>
                </a:cubicBezTo>
                <a:cubicBezTo>
                  <a:pt x="791515" y="404811"/>
                  <a:pt x="787378" y="404811"/>
                  <a:pt x="785309" y="406869"/>
                </a:cubicBezTo>
                <a:cubicBezTo>
                  <a:pt x="783241" y="404811"/>
                  <a:pt x="783241" y="402752"/>
                  <a:pt x="785309" y="400694"/>
                </a:cubicBezTo>
                <a:cubicBezTo>
                  <a:pt x="785309" y="400694"/>
                  <a:pt x="787378" y="398635"/>
                  <a:pt x="789446" y="398635"/>
                </a:cubicBezTo>
                <a:cubicBezTo>
                  <a:pt x="791515" y="396577"/>
                  <a:pt x="793584" y="400694"/>
                  <a:pt x="795652" y="402752"/>
                </a:cubicBezTo>
                <a:cubicBezTo>
                  <a:pt x="797721" y="400694"/>
                  <a:pt x="797721" y="396577"/>
                  <a:pt x="799789" y="396577"/>
                </a:cubicBezTo>
                <a:close/>
                <a:moveTo>
                  <a:pt x="110612" y="396577"/>
                </a:moveTo>
                <a:cubicBezTo>
                  <a:pt x="112715" y="400694"/>
                  <a:pt x="116920" y="402752"/>
                  <a:pt x="114818" y="406869"/>
                </a:cubicBezTo>
                <a:cubicBezTo>
                  <a:pt x="114818" y="402752"/>
                  <a:pt x="110612" y="400694"/>
                  <a:pt x="110612" y="396577"/>
                </a:cubicBezTo>
                <a:close/>
                <a:moveTo>
                  <a:pt x="868008" y="395797"/>
                </a:moveTo>
                <a:cubicBezTo>
                  <a:pt x="869856" y="396183"/>
                  <a:pt x="870245" y="398885"/>
                  <a:pt x="871801" y="400428"/>
                </a:cubicBezTo>
                <a:lnTo>
                  <a:pt x="872009" y="402693"/>
                </a:lnTo>
                <a:lnTo>
                  <a:pt x="869726" y="400428"/>
                </a:lnTo>
                <a:cubicBezTo>
                  <a:pt x="868689" y="398885"/>
                  <a:pt x="867651" y="397341"/>
                  <a:pt x="865576" y="396311"/>
                </a:cubicBezTo>
                <a:cubicBezTo>
                  <a:pt x="866614" y="395797"/>
                  <a:pt x="867392" y="395668"/>
                  <a:pt x="868008" y="395797"/>
                </a:cubicBezTo>
                <a:close/>
                <a:moveTo>
                  <a:pt x="855284" y="392261"/>
                </a:moveTo>
                <a:cubicBezTo>
                  <a:pt x="857276" y="394419"/>
                  <a:pt x="859268" y="394419"/>
                  <a:pt x="861260" y="394419"/>
                </a:cubicBezTo>
                <a:cubicBezTo>
                  <a:pt x="859268" y="394419"/>
                  <a:pt x="853292" y="396577"/>
                  <a:pt x="855284" y="392261"/>
                </a:cubicBezTo>
                <a:close/>
                <a:moveTo>
                  <a:pt x="801745" y="388277"/>
                </a:moveTo>
                <a:cubicBezTo>
                  <a:pt x="805834" y="388277"/>
                  <a:pt x="809923" y="390332"/>
                  <a:pt x="811967" y="394440"/>
                </a:cubicBezTo>
                <a:cubicBezTo>
                  <a:pt x="814012" y="396494"/>
                  <a:pt x="811967" y="400603"/>
                  <a:pt x="809923" y="402657"/>
                </a:cubicBezTo>
                <a:cubicBezTo>
                  <a:pt x="809923" y="404711"/>
                  <a:pt x="814012" y="404711"/>
                  <a:pt x="814012" y="404711"/>
                </a:cubicBezTo>
                <a:cubicBezTo>
                  <a:pt x="816056" y="406765"/>
                  <a:pt x="816056" y="408820"/>
                  <a:pt x="818101" y="412928"/>
                </a:cubicBezTo>
                <a:cubicBezTo>
                  <a:pt x="818101" y="414982"/>
                  <a:pt x="816056" y="417037"/>
                  <a:pt x="814012" y="419091"/>
                </a:cubicBezTo>
                <a:cubicBezTo>
                  <a:pt x="811967" y="421145"/>
                  <a:pt x="811967" y="421145"/>
                  <a:pt x="809923" y="421145"/>
                </a:cubicBezTo>
                <a:cubicBezTo>
                  <a:pt x="807879" y="419091"/>
                  <a:pt x="809923" y="417037"/>
                  <a:pt x="811967" y="414982"/>
                </a:cubicBezTo>
                <a:cubicBezTo>
                  <a:pt x="811967" y="412928"/>
                  <a:pt x="811967" y="410874"/>
                  <a:pt x="809923" y="406765"/>
                </a:cubicBezTo>
                <a:cubicBezTo>
                  <a:pt x="809923" y="404711"/>
                  <a:pt x="805834" y="402657"/>
                  <a:pt x="807879" y="400603"/>
                </a:cubicBezTo>
                <a:cubicBezTo>
                  <a:pt x="807879" y="398548"/>
                  <a:pt x="805834" y="396494"/>
                  <a:pt x="803790" y="394440"/>
                </a:cubicBezTo>
                <a:cubicBezTo>
                  <a:pt x="801745" y="394440"/>
                  <a:pt x="797656" y="394440"/>
                  <a:pt x="795612" y="396494"/>
                </a:cubicBezTo>
                <a:cubicBezTo>
                  <a:pt x="791523" y="396494"/>
                  <a:pt x="789479" y="394440"/>
                  <a:pt x="785390" y="396494"/>
                </a:cubicBezTo>
                <a:cubicBezTo>
                  <a:pt x="783346" y="396494"/>
                  <a:pt x="783346" y="400603"/>
                  <a:pt x="781301" y="398548"/>
                </a:cubicBezTo>
                <a:cubicBezTo>
                  <a:pt x="779257" y="396494"/>
                  <a:pt x="779257" y="394440"/>
                  <a:pt x="781301" y="392386"/>
                </a:cubicBezTo>
                <a:cubicBezTo>
                  <a:pt x="785390" y="388277"/>
                  <a:pt x="789479" y="390332"/>
                  <a:pt x="793568" y="390332"/>
                </a:cubicBezTo>
                <a:cubicBezTo>
                  <a:pt x="793568" y="392386"/>
                  <a:pt x="795612" y="394440"/>
                  <a:pt x="795612" y="392386"/>
                </a:cubicBezTo>
                <a:cubicBezTo>
                  <a:pt x="797656" y="390332"/>
                  <a:pt x="799701" y="388277"/>
                  <a:pt x="801745" y="388277"/>
                </a:cubicBezTo>
                <a:close/>
                <a:moveTo>
                  <a:pt x="766641" y="386285"/>
                </a:moveTo>
                <a:cubicBezTo>
                  <a:pt x="768707" y="386285"/>
                  <a:pt x="770772" y="388338"/>
                  <a:pt x="770772" y="390390"/>
                </a:cubicBezTo>
                <a:cubicBezTo>
                  <a:pt x="772838" y="392442"/>
                  <a:pt x="770772" y="396547"/>
                  <a:pt x="772838" y="396547"/>
                </a:cubicBezTo>
                <a:cubicBezTo>
                  <a:pt x="776970" y="396547"/>
                  <a:pt x="781101" y="400652"/>
                  <a:pt x="781101" y="402704"/>
                </a:cubicBezTo>
                <a:cubicBezTo>
                  <a:pt x="785233" y="412966"/>
                  <a:pt x="781101" y="423227"/>
                  <a:pt x="774904" y="431437"/>
                </a:cubicBezTo>
                <a:cubicBezTo>
                  <a:pt x="772838" y="431437"/>
                  <a:pt x="772838" y="429385"/>
                  <a:pt x="772838" y="429385"/>
                </a:cubicBezTo>
                <a:cubicBezTo>
                  <a:pt x="772838" y="427332"/>
                  <a:pt x="772838" y="425280"/>
                  <a:pt x="772838" y="425280"/>
                </a:cubicBezTo>
                <a:cubicBezTo>
                  <a:pt x="772838" y="425280"/>
                  <a:pt x="774904" y="425280"/>
                  <a:pt x="774904" y="425280"/>
                </a:cubicBezTo>
                <a:cubicBezTo>
                  <a:pt x="776970" y="419123"/>
                  <a:pt x="783167" y="410914"/>
                  <a:pt x="776970" y="406809"/>
                </a:cubicBezTo>
                <a:cubicBezTo>
                  <a:pt x="774904" y="406809"/>
                  <a:pt x="772838" y="408861"/>
                  <a:pt x="772838" y="410914"/>
                </a:cubicBezTo>
                <a:cubicBezTo>
                  <a:pt x="772838" y="412966"/>
                  <a:pt x="772838" y="412966"/>
                  <a:pt x="772838" y="412966"/>
                </a:cubicBezTo>
                <a:cubicBezTo>
                  <a:pt x="770772" y="402704"/>
                  <a:pt x="770772" y="402704"/>
                  <a:pt x="770772" y="402704"/>
                </a:cubicBezTo>
                <a:cubicBezTo>
                  <a:pt x="766641" y="398599"/>
                  <a:pt x="768707" y="392442"/>
                  <a:pt x="766641" y="388338"/>
                </a:cubicBezTo>
                <a:cubicBezTo>
                  <a:pt x="766641" y="386285"/>
                  <a:pt x="766641" y="386285"/>
                  <a:pt x="766641" y="386285"/>
                </a:cubicBezTo>
                <a:close/>
                <a:moveTo>
                  <a:pt x="75929" y="385514"/>
                </a:moveTo>
                <a:cubicBezTo>
                  <a:pt x="77744" y="384996"/>
                  <a:pt x="79819" y="384996"/>
                  <a:pt x="81894" y="386031"/>
                </a:cubicBezTo>
                <a:cubicBezTo>
                  <a:pt x="83969" y="388101"/>
                  <a:pt x="81894" y="390171"/>
                  <a:pt x="83969" y="390171"/>
                </a:cubicBezTo>
                <a:cubicBezTo>
                  <a:pt x="86044" y="390171"/>
                  <a:pt x="86044" y="388101"/>
                  <a:pt x="86044" y="388101"/>
                </a:cubicBezTo>
                <a:cubicBezTo>
                  <a:pt x="90194" y="388101"/>
                  <a:pt x="94344" y="390171"/>
                  <a:pt x="96419" y="392242"/>
                </a:cubicBezTo>
                <a:cubicBezTo>
                  <a:pt x="96419" y="394312"/>
                  <a:pt x="98494" y="398452"/>
                  <a:pt x="96419" y="400522"/>
                </a:cubicBezTo>
                <a:cubicBezTo>
                  <a:pt x="96419" y="402592"/>
                  <a:pt x="92269" y="402592"/>
                  <a:pt x="94344" y="404662"/>
                </a:cubicBezTo>
                <a:cubicBezTo>
                  <a:pt x="98494" y="404662"/>
                  <a:pt x="100569" y="406732"/>
                  <a:pt x="100569" y="408802"/>
                </a:cubicBezTo>
                <a:cubicBezTo>
                  <a:pt x="102644" y="410873"/>
                  <a:pt x="100569" y="415013"/>
                  <a:pt x="98494" y="415013"/>
                </a:cubicBezTo>
                <a:cubicBezTo>
                  <a:pt x="98494" y="417083"/>
                  <a:pt x="96419" y="419153"/>
                  <a:pt x="94344" y="417083"/>
                </a:cubicBezTo>
                <a:cubicBezTo>
                  <a:pt x="90194" y="415013"/>
                  <a:pt x="90194" y="415013"/>
                  <a:pt x="90194" y="415013"/>
                </a:cubicBezTo>
                <a:cubicBezTo>
                  <a:pt x="90194" y="408802"/>
                  <a:pt x="88119" y="402592"/>
                  <a:pt x="86044" y="398452"/>
                </a:cubicBezTo>
                <a:cubicBezTo>
                  <a:pt x="81894" y="396382"/>
                  <a:pt x="77744" y="394312"/>
                  <a:pt x="73595" y="394312"/>
                </a:cubicBezTo>
                <a:cubicBezTo>
                  <a:pt x="71520" y="392242"/>
                  <a:pt x="69445" y="390171"/>
                  <a:pt x="71520" y="388101"/>
                </a:cubicBezTo>
                <a:cubicBezTo>
                  <a:pt x="72557" y="387066"/>
                  <a:pt x="74113" y="386031"/>
                  <a:pt x="75929" y="385514"/>
                </a:cubicBezTo>
                <a:close/>
                <a:moveTo>
                  <a:pt x="828459" y="377985"/>
                </a:moveTo>
                <a:cubicBezTo>
                  <a:pt x="836692" y="377985"/>
                  <a:pt x="844926" y="384167"/>
                  <a:pt x="851101" y="390349"/>
                </a:cubicBezTo>
                <a:cubicBezTo>
                  <a:pt x="857276" y="400653"/>
                  <a:pt x="857276" y="413017"/>
                  <a:pt x="851101" y="421259"/>
                </a:cubicBezTo>
                <a:cubicBezTo>
                  <a:pt x="846984" y="429502"/>
                  <a:pt x="838751" y="435684"/>
                  <a:pt x="830517" y="437745"/>
                </a:cubicBezTo>
                <a:cubicBezTo>
                  <a:pt x="828459" y="437745"/>
                  <a:pt x="826400" y="435684"/>
                  <a:pt x="826400" y="433623"/>
                </a:cubicBezTo>
                <a:cubicBezTo>
                  <a:pt x="834634" y="431563"/>
                  <a:pt x="842867" y="427442"/>
                  <a:pt x="846984" y="419199"/>
                </a:cubicBezTo>
                <a:cubicBezTo>
                  <a:pt x="849043" y="413017"/>
                  <a:pt x="849043" y="404774"/>
                  <a:pt x="844926" y="398592"/>
                </a:cubicBezTo>
                <a:cubicBezTo>
                  <a:pt x="842867" y="394470"/>
                  <a:pt x="838751" y="390349"/>
                  <a:pt x="832575" y="390349"/>
                </a:cubicBezTo>
                <a:cubicBezTo>
                  <a:pt x="832575" y="392410"/>
                  <a:pt x="832575" y="392410"/>
                  <a:pt x="832575" y="392410"/>
                </a:cubicBezTo>
                <a:cubicBezTo>
                  <a:pt x="832575" y="394470"/>
                  <a:pt x="836692" y="394470"/>
                  <a:pt x="836692" y="396531"/>
                </a:cubicBezTo>
                <a:cubicBezTo>
                  <a:pt x="836692" y="398592"/>
                  <a:pt x="836692" y="402713"/>
                  <a:pt x="832575" y="402713"/>
                </a:cubicBezTo>
                <a:cubicBezTo>
                  <a:pt x="830517" y="404774"/>
                  <a:pt x="826400" y="404774"/>
                  <a:pt x="824342" y="402713"/>
                </a:cubicBezTo>
                <a:cubicBezTo>
                  <a:pt x="822284" y="400653"/>
                  <a:pt x="822284" y="400653"/>
                  <a:pt x="822284" y="398592"/>
                </a:cubicBezTo>
                <a:cubicBezTo>
                  <a:pt x="822284" y="396531"/>
                  <a:pt x="822284" y="396531"/>
                  <a:pt x="822284" y="394470"/>
                </a:cubicBezTo>
                <a:cubicBezTo>
                  <a:pt x="822284" y="394470"/>
                  <a:pt x="820225" y="394470"/>
                  <a:pt x="818167" y="392410"/>
                </a:cubicBezTo>
                <a:cubicBezTo>
                  <a:pt x="816108" y="392410"/>
                  <a:pt x="816108" y="388289"/>
                  <a:pt x="816108" y="386228"/>
                </a:cubicBezTo>
                <a:cubicBezTo>
                  <a:pt x="818167" y="380046"/>
                  <a:pt x="822284" y="377985"/>
                  <a:pt x="828459" y="377985"/>
                </a:cubicBezTo>
                <a:close/>
                <a:moveTo>
                  <a:pt x="859268" y="375993"/>
                </a:moveTo>
                <a:cubicBezTo>
                  <a:pt x="861260" y="375993"/>
                  <a:pt x="861260" y="377985"/>
                  <a:pt x="861260" y="379977"/>
                </a:cubicBezTo>
                <a:cubicBezTo>
                  <a:pt x="861260" y="379977"/>
                  <a:pt x="861260" y="381969"/>
                  <a:pt x="861260" y="381969"/>
                </a:cubicBezTo>
                <a:cubicBezTo>
                  <a:pt x="861260" y="379977"/>
                  <a:pt x="859268" y="377985"/>
                  <a:pt x="859268" y="375993"/>
                </a:cubicBezTo>
                <a:close/>
                <a:moveTo>
                  <a:pt x="71768" y="371677"/>
                </a:moveTo>
                <a:cubicBezTo>
                  <a:pt x="71768" y="371677"/>
                  <a:pt x="73760" y="371677"/>
                  <a:pt x="73760" y="371677"/>
                </a:cubicBezTo>
                <a:cubicBezTo>
                  <a:pt x="73760" y="373669"/>
                  <a:pt x="73760" y="373669"/>
                  <a:pt x="73760" y="373669"/>
                </a:cubicBezTo>
                <a:cubicBezTo>
                  <a:pt x="73760" y="373669"/>
                  <a:pt x="71768" y="371677"/>
                  <a:pt x="71768" y="371677"/>
                </a:cubicBezTo>
                <a:close/>
                <a:moveTo>
                  <a:pt x="89147" y="370972"/>
                </a:moveTo>
                <a:cubicBezTo>
                  <a:pt x="89664" y="371229"/>
                  <a:pt x="90181" y="371744"/>
                  <a:pt x="90181" y="371744"/>
                </a:cubicBezTo>
                <a:cubicBezTo>
                  <a:pt x="94319" y="375860"/>
                  <a:pt x="94319" y="375860"/>
                  <a:pt x="94319" y="375860"/>
                </a:cubicBezTo>
                <a:cubicBezTo>
                  <a:pt x="94319" y="377919"/>
                  <a:pt x="94319" y="377919"/>
                  <a:pt x="94319" y="377919"/>
                </a:cubicBezTo>
                <a:cubicBezTo>
                  <a:pt x="94319" y="377919"/>
                  <a:pt x="94319" y="375860"/>
                  <a:pt x="92250" y="375860"/>
                </a:cubicBezTo>
                <a:cubicBezTo>
                  <a:pt x="92250" y="377919"/>
                  <a:pt x="92250" y="379977"/>
                  <a:pt x="94319" y="379977"/>
                </a:cubicBezTo>
                <a:cubicBezTo>
                  <a:pt x="96387" y="379977"/>
                  <a:pt x="100525" y="379977"/>
                  <a:pt x="98456" y="377919"/>
                </a:cubicBezTo>
                <a:cubicBezTo>
                  <a:pt x="102593" y="375860"/>
                  <a:pt x="104662" y="379977"/>
                  <a:pt x="106730" y="379977"/>
                </a:cubicBezTo>
                <a:cubicBezTo>
                  <a:pt x="110867" y="384094"/>
                  <a:pt x="112936" y="388211"/>
                  <a:pt x="112936" y="392328"/>
                </a:cubicBezTo>
                <a:cubicBezTo>
                  <a:pt x="110867" y="388211"/>
                  <a:pt x="108799" y="382036"/>
                  <a:pt x="104662" y="379977"/>
                </a:cubicBezTo>
                <a:cubicBezTo>
                  <a:pt x="104662" y="379977"/>
                  <a:pt x="102593" y="379977"/>
                  <a:pt x="102593" y="379977"/>
                </a:cubicBezTo>
                <a:cubicBezTo>
                  <a:pt x="106730" y="384094"/>
                  <a:pt x="110867" y="390269"/>
                  <a:pt x="108799" y="398503"/>
                </a:cubicBezTo>
                <a:cubicBezTo>
                  <a:pt x="108799" y="398503"/>
                  <a:pt x="106730" y="400561"/>
                  <a:pt x="108799" y="400561"/>
                </a:cubicBezTo>
                <a:cubicBezTo>
                  <a:pt x="110867" y="400561"/>
                  <a:pt x="112936" y="404678"/>
                  <a:pt x="112936" y="408795"/>
                </a:cubicBezTo>
                <a:cubicBezTo>
                  <a:pt x="112936" y="410853"/>
                  <a:pt x="110867" y="414970"/>
                  <a:pt x="108799" y="414970"/>
                </a:cubicBezTo>
                <a:cubicBezTo>
                  <a:pt x="106730" y="417028"/>
                  <a:pt x="106730" y="417028"/>
                  <a:pt x="108799" y="419087"/>
                </a:cubicBezTo>
                <a:cubicBezTo>
                  <a:pt x="108799" y="419087"/>
                  <a:pt x="108799" y="419087"/>
                  <a:pt x="110867" y="419087"/>
                </a:cubicBezTo>
                <a:cubicBezTo>
                  <a:pt x="110867" y="419087"/>
                  <a:pt x="110867" y="419087"/>
                  <a:pt x="110867" y="417028"/>
                </a:cubicBezTo>
                <a:cubicBezTo>
                  <a:pt x="112936" y="417028"/>
                  <a:pt x="112936" y="419087"/>
                  <a:pt x="112936" y="421145"/>
                </a:cubicBezTo>
                <a:cubicBezTo>
                  <a:pt x="112936" y="423203"/>
                  <a:pt x="112936" y="423203"/>
                  <a:pt x="112936" y="423203"/>
                </a:cubicBezTo>
                <a:cubicBezTo>
                  <a:pt x="112936" y="423203"/>
                  <a:pt x="110867" y="421145"/>
                  <a:pt x="110867" y="421145"/>
                </a:cubicBezTo>
                <a:cubicBezTo>
                  <a:pt x="110867" y="425262"/>
                  <a:pt x="108799" y="427320"/>
                  <a:pt x="106730" y="429378"/>
                </a:cubicBezTo>
                <a:cubicBezTo>
                  <a:pt x="100525" y="431437"/>
                  <a:pt x="100525" y="423203"/>
                  <a:pt x="96387" y="421145"/>
                </a:cubicBezTo>
                <a:cubicBezTo>
                  <a:pt x="100525" y="419087"/>
                  <a:pt x="102593" y="417028"/>
                  <a:pt x="104662" y="412911"/>
                </a:cubicBezTo>
                <a:cubicBezTo>
                  <a:pt x="102593" y="408795"/>
                  <a:pt x="102593" y="404678"/>
                  <a:pt x="98456" y="402620"/>
                </a:cubicBezTo>
                <a:cubicBezTo>
                  <a:pt x="100525" y="398503"/>
                  <a:pt x="100525" y="392328"/>
                  <a:pt x="96387" y="390269"/>
                </a:cubicBezTo>
                <a:cubicBezTo>
                  <a:pt x="94319" y="382036"/>
                  <a:pt x="86044" y="388211"/>
                  <a:pt x="81907" y="384094"/>
                </a:cubicBezTo>
                <a:cubicBezTo>
                  <a:pt x="77770" y="382036"/>
                  <a:pt x="73633" y="384094"/>
                  <a:pt x="71564" y="384094"/>
                </a:cubicBezTo>
                <a:cubicBezTo>
                  <a:pt x="69495" y="386152"/>
                  <a:pt x="69495" y="388211"/>
                  <a:pt x="67427" y="386152"/>
                </a:cubicBezTo>
                <a:cubicBezTo>
                  <a:pt x="65358" y="384094"/>
                  <a:pt x="61221" y="382036"/>
                  <a:pt x="59152" y="379977"/>
                </a:cubicBezTo>
                <a:cubicBezTo>
                  <a:pt x="59152" y="377919"/>
                  <a:pt x="61221" y="377919"/>
                  <a:pt x="63290" y="375860"/>
                </a:cubicBezTo>
                <a:cubicBezTo>
                  <a:pt x="63290" y="375860"/>
                  <a:pt x="65358" y="373802"/>
                  <a:pt x="65358" y="373802"/>
                </a:cubicBezTo>
                <a:cubicBezTo>
                  <a:pt x="69495" y="373802"/>
                  <a:pt x="73633" y="373802"/>
                  <a:pt x="75701" y="377919"/>
                </a:cubicBezTo>
                <a:cubicBezTo>
                  <a:pt x="77770" y="377919"/>
                  <a:pt x="77770" y="375860"/>
                  <a:pt x="77770" y="373802"/>
                </a:cubicBezTo>
                <a:cubicBezTo>
                  <a:pt x="79838" y="373802"/>
                  <a:pt x="81907" y="371744"/>
                  <a:pt x="83976" y="371744"/>
                </a:cubicBezTo>
                <a:cubicBezTo>
                  <a:pt x="86044" y="371744"/>
                  <a:pt x="88113" y="375860"/>
                  <a:pt x="90181" y="373802"/>
                </a:cubicBezTo>
                <a:cubicBezTo>
                  <a:pt x="90181" y="371744"/>
                  <a:pt x="88113" y="371744"/>
                  <a:pt x="88113" y="371744"/>
                </a:cubicBezTo>
                <a:cubicBezTo>
                  <a:pt x="88113" y="370714"/>
                  <a:pt x="88630" y="370714"/>
                  <a:pt x="89147" y="370972"/>
                </a:cubicBezTo>
                <a:close/>
                <a:moveTo>
                  <a:pt x="824475" y="357401"/>
                </a:moveTo>
                <a:cubicBezTo>
                  <a:pt x="830550" y="357401"/>
                  <a:pt x="836626" y="361518"/>
                  <a:pt x="838651" y="367693"/>
                </a:cubicBezTo>
                <a:cubicBezTo>
                  <a:pt x="840676" y="369752"/>
                  <a:pt x="840676" y="373868"/>
                  <a:pt x="838651" y="377985"/>
                </a:cubicBezTo>
                <a:cubicBezTo>
                  <a:pt x="836626" y="377985"/>
                  <a:pt x="838651" y="373868"/>
                  <a:pt x="836626" y="371810"/>
                </a:cubicBezTo>
                <a:cubicBezTo>
                  <a:pt x="836626" y="367693"/>
                  <a:pt x="832576" y="363576"/>
                  <a:pt x="830550" y="363576"/>
                </a:cubicBezTo>
                <a:cubicBezTo>
                  <a:pt x="826500" y="363576"/>
                  <a:pt x="824475" y="361518"/>
                  <a:pt x="822450" y="363576"/>
                </a:cubicBezTo>
                <a:cubicBezTo>
                  <a:pt x="820424" y="363576"/>
                  <a:pt x="820424" y="361518"/>
                  <a:pt x="820424" y="359460"/>
                </a:cubicBezTo>
                <a:cubicBezTo>
                  <a:pt x="820424" y="357401"/>
                  <a:pt x="822450" y="359460"/>
                  <a:pt x="824475" y="357401"/>
                </a:cubicBezTo>
                <a:close/>
                <a:moveTo>
                  <a:pt x="45659" y="355900"/>
                </a:moveTo>
                <a:lnTo>
                  <a:pt x="48861" y="361338"/>
                </a:lnTo>
                <a:cubicBezTo>
                  <a:pt x="48861" y="361338"/>
                  <a:pt x="48861" y="363377"/>
                  <a:pt x="48861" y="363377"/>
                </a:cubicBezTo>
                <a:cubicBezTo>
                  <a:pt x="46802" y="361338"/>
                  <a:pt x="46802" y="359299"/>
                  <a:pt x="46802" y="359299"/>
                </a:cubicBezTo>
                <a:close/>
                <a:moveTo>
                  <a:pt x="43892" y="352899"/>
                </a:moveTo>
                <a:lnTo>
                  <a:pt x="44744" y="353180"/>
                </a:lnTo>
                <a:lnTo>
                  <a:pt x="45659" y="355900"/>
                </a:lnTo>
                <a:close/>
                <a:moveTo>
                  <a:pt x="42782" y="351013"/>
                </a:moveTo>
                <a:lnTo>
                  <a:pt x="43892" y="352899"/>
                </a:lnTo>
                <a:lnTo>
                  <a:pt x="39341" y="351396"/>
                </a:lnTo>
                <a:cubicBezTo>
                  <a:pt x="38569" y="351141"/>
                  <a:pt x="38569" y="351141"/>
                  <a:pt x="38569" y="351141"/>
                </a:cubicBezTo>
                <a:cubicBezTo>
                  <a:pt x="40112" y="350631"/>
                  <a:pt x="41528" y="350631"/>
                  <a:pt x="42782" y="351013"/>
                </a:cubicBezTo>
                <a:close/>
                <a:moveTo>
                  <a:pt x="797659" y="349101"/>
                </a:moveTo>
                <a:cubicBezTo>
                  <a:pt x="807975" y="349101"/>
                  <a:pt x="814164" y="355253"/>
                  <a:pt x="820353" y="363455"/>
                </a:cubicBezTo>
                <a:cubicBezTo>
                  <a:pt x="822416" y="367557"/>
                  <a:pt x="822416" y="371658"/>
                  <a:pt x="820353" y="375759"/>
                </a:cubicBezTo>
                <a:cubicBezTo>
                  <a:pt x="818290" y="377810"/>
                  <a:pt x="816227" y="379860"/>
                  <a:pt x="812101" y="381911"/>
                </a:cubicBezTo>
                <a:cubicBezTo>
                  <a:pt x="810038" y="381911"/>
                  <a:pt x="807975" y="379860"/>
                  <a:pt x="805911" y="377810"/>
                </a:cubicBezTo>
                <a:cubicBezTo>
                  <a:pt x="803848" y="375759"/>
                  <a:pt x="801785" y="379860"/>
                  <a:pt x="799722" y="377810"/>
                </a:cubicBezTo>
                <a:cubicBezTo>
                  <a:pt x="797659" y="375759"/>
                  <a:pt x="795596" y="375759"/>
                  <a:pt x="795596" y="373708"/>
                </a:cubicBezTo>
                <a:cubicBezTo>
                  <a:pt x="795596" y="371658"/>
                  <a:pt x="795596" y="369607"/>
                  <a:pt x="795596" y="367557"/>
                </a:cubicBezTo>
                <a:cubicBezTo>
                  <a:pt x="797659" y="365506"/>
                  <a:pt x="801785" y="363455"/>
                  <a:pt x="803848" y="363455"/>
                </a:cubicBezTo>
                <a:cubicBezTo>
                  <a:pt x="807975" y="363455"/>
                  <a:pt x="810038" y="371658"/>
                  <a:pt x="812101" y="367557"/>
                </a:cubicBezTo>
                <a:cubicBezTo>
                  <a:pt x="810038" y="363455"/>
                  <a:pt x="807975" y="359354"/>
                  <a:pt x="803848" y="357304"/>
                </a:cubicBezTo>
                <a:cubicBezTo>
                  <a:pt x="795596" y="353203"/>
                  <a:pt x="785280" y="357304"/>
                  <a:pt x="779091" y="361405"/>
                </a:cubicBezTo>
                <a:cubicBezTo>
                  <a:pt x="772901" y="367557"/>
                  <a:pt x="770838" y="375759"/>
                  <a:pt x="768775" y="383961"/>
                </a:cubicBezTo>
                <a:cubicBezTo>
                  <a:pt x="768775" y="383961"/>
                  <a:pt x="766712" y="383961"/>
                  <a:pt x="764649" y="383961"/>
                </a:cubicBezTo>
                <a:cubicBezTo>
                  <a:pt x="764649" y="379860"/>
                  <a:pt x="764649" y="373708"/>
                  <a:pt x="766712" y="371658"/>
                </a:cubicBezTo>
                <a:cubicBezTo>
                  <a:pt x="770838" y="357304"/>
                  <a:pt x="783217" y="349101"/>
                  <a:pt x="797659" y="349101"/>
                </a:cubicBezTo>
                <a:close/>
                <a:moveTo>
                  <a:pt x="828480" y="347109"/>
                </a:moveTo>
                <a:cubicBezTo>
                  <a:pt x="832569" y="347109"/>
                  <a:pt x="834613" y="351204"/>
                  <a:pt x="836657" y="351204"/>
                </a:cubicBezTo>
                <a:cubicBezTo>
                  <a:pt x="838702" y="351204"/>
                  <a:pt x="840746" y="351204"/>
                  <a:pt x="842791" y="351204"/>
                </a:cubicBezTo>
                <a:cubicBezTo>
                  <a:pt x="844835" y="353251"/>
                  <a:pt x="846879" y="355299"/>
                  <a:pt x="846879" y="357346"/>
                </a:cubicBezTo>
                <a:cubicBezTo>
                  <a:pt x="848924" y="359394"/>
                  <a:pt x="846879" y="361441"/>
                  <a:pt x="846879" y="363488"/>
                </a:cubicBezTo>
                <a:cubicBezTo>
                  <a:pt x="848924" y="365535"/>
                  <a:pt x="850968" y="365535"/>
                  <a:pt x="850968" y="367583"/>
                </a:cubicBezTo>
                <a:cubicBezTo>
                  <a:pt x="850968" y="369630"/>
                  <a:pt x="850968" y="371677"/>
                  <a:pt x="850968" y="373725"/>
                </a:cubicBezTo>
                <a:cubicBezTo>
                  <a:pt x="850968" y="373725"/>
                  <a:pt x="848924" y="373725"/>
                  <a:pt x="848924" y="375772"/>
                </a:cubicBezTo>
                <a:cubicBezTo>
                  <a:pt x="848924" y="375772"/>
                  <a:pt x="850968" y="379867"/>
                  <a:pt x="850968" y="381914"/>
                </a:cubicBezTo>
                <a:cubicBezTo>
                  <a:pt x="850968" y="381914"/>
                  <a:pt x="848924" y="383961"/>
                  <a:pt x="848924" y="383961"/>
                </a:cubicBezTo>
                <a:cubicBezTo>
                  <a:pt x="842791" y="377819"/>
                  <a:pt x="842791" y="377819"/>
                  <a:pt x="842791" y="377819"/>
                </a:cubicBezTo>
                <a:cubicBezTo>
                  <a:pt x="844835" y="371677"/>
                  <a:pt x="842791" y="365535"/>
                  <a:pt x="836657" y="359394"/>
                </a:cubicBezTo>
                <a:cubicBezTo>
                  <a:pt x="832569" y="355299"/>
                  <a:pt x="828480" y="355299"/>
                  <a:pt x="822347" y="355299"/>
                </a:cubicBezTo>
                <a:cubicBezTo>
                  <a:pt x="820302" y="355299"/>
                  <a:pt x="818258" y="357346"/>
                  <a:pt x="816213" y="355299"/>
                </a:cubicBezTo>
                <a:cubicBezTo>
                  <a:pt x="816213" y="353251"/>
                  <a:pt x="812124" y="353251"/>
                  <a:pt x="814169" y="351204"/>
                </a:cubicBezTo>
                <a:cubicBezTo>
                  <a:pt x="816213" y="349157"/>
                  <a:pt x="818258" y="349157"/>
                  <a:pt x="820302" y="349157"/>
                </a:cubicBezTo>
                <a:cubicBezTo>
                  <a:pt x="822347" y="351204"/>
                  <a:pt x="822347" y="351204"/>
                  <a:pt x="822347" y="351204"/>
                </a:cubicBezTo>
                <a:cubicBezTo>
                  <a:pt x="824391" y="349157"/>
                  <a:pt x="826435" y="347109"/>
                  <a:pt x="828480" y="347109"/>
                </a:cubicBezTo>
                <a:close/>
                <a:moveTo>
                  <a:pt x="139466" y="345117"/>
                </a:moveTo>
                <a:cubicBezTo>
                  <a:pt x="141518" y="349196"/>
                  <a:pt x="139466" y="353275"/>
                  <a:pt x="143571" y="355315"/>
                </a:cubicBezTo>
                <a:cubicBezTo>
                  <a:pt x="143571" y="357354"/>
                  <a:pt x="147675" y="357354"/>
                  <a:pt x="147675" y="359393"/>
                </a:cubicBezTo>
                <a:cubicBezTo>
                  <a:pt x="151781" y="361433"/>
                  <a:pt x="151781" y="361433"/>
                  <a:pt x="151781" y="361433"/>
                </a:cubicBezTo>
                <a:cubicBezTo>
                  <a:pt x="149728" y="371630"/>
                  <a:pt x="149728" y="371630"/>
                  <a:pt x="149728" y="371630"/>
                </a:cubicBezTo>
                <a:cubicBezTo>
                  <a:pt x="147675" y="373669"/>
                  <a:pt x="143571" y="371630"/>
                  <a:pt x="141518" y="371630"/>
                </a:cubicBezTo>
                <a:cubicBezTo>
                  <a:pt x="139466" y="369590"/>
                  <a:pt x="137413" y="367551"/>
                  <a:pt x="137413" y="363472"/>
                </a:cubicBezTo>
                <a:cubicBezTo>
                  <a:pt x="137413" y="363472"/>
                  <a:pt x="139466" y="361433"/>
                  <a:pt x="137413" y="359393"/>
                </a:cubicBezTo>
                <a:cubicBezTo>
                  <a:pt x="133309" y="359393"/>
                  <a:pt x="131256" y="357354"/>
                  <a:pt x="131256" y="355315"/>
                </a:cubicBezTo>
                <a:cubicBezTo>
                  <a:pt x="129204" y="353275"/>
                  <a:pt x="129204" y="349196"/>
                  <a:pt x="131256" y="347157"/>
                </a:cubicBezTo>
                <a:cubicBezTo>
                  <a:pt x="133309" y="347157"/>
                  <a:pt x="137413" y="347157"/>
                  <a:pt x="139466" y="345117"/>
                </a:cubicBezTo>
                <a:close/>
                <a:moveTo>
                  <a:pt x="124971" y="345117"/>
                </a:moveTo>
                <a:cubicBezTo>
                  <a:pt x="129121" y="347168"/>
                  <a:pt x="124971" y="351269"/>
                  <a:pt x="127046" y="353320"/>
                </a:cubicBezTo>
                <a:cubicBezTo>
                  <a:pt x="129121" y="357421"/>
                  <a:pt x="129121" y="361522"/>
                  <a:pt x="135346" y="361522"/>
                </a:cubicBezTo>
                <a:cubicBezTo>
                  <a:pt x="135346" y="365623"/>
                  <a:pt x="135346" y="369724"/>
                  <a:pt x="137421" y="371775"/>
                </a:cubicBezTo>
                <a:cubicBezTo>
                  <a:pt x="141571" y="373826"/>
                  <a:pt x="143646" y="375876"/>
                  <a:pt x="147796" y="375876"/>
                </a:cubicBezTo>
                <a:cubicBezTo>
                  <a:pt x="147796" y="375876"/>
                  <a:pt x="147796" y="377927"/>
                  <a:pt x="147796" y="377927"/>
                </a:cubicBezTo>
                <a:cubicBezTo>
                  <a:pt x="143646" y="379977"/>
                  <a:pt x="139496" y="375876"/>
                  <a:pt x="135346" y="373826"/>
                </a:cubicBezTo>
                <a:cubicBezTo>
                  <a:pt x="133271" y="371775"/>
                  <a:pt x="133271" y="367674"/>
                  <a:pt x="131196" y="363573"/>
                </a:cubicBezTo>
                <a:cubicBezTo>
                  <a:pt x="127046" y="361522"/>
                  <a:pt x="124971" y="357421"/>
                  <a:pt x="124971" y="353320"/>
                </a:cubicBezTo>
                <a:cubicBezTo>
                  <a:pt x="122896" y="351269"/>
                  <a:pt x="124971" y="349219"/>
                  <a:pt x="124971" y="345117"/>
                </a:cubicBezTo>
                <a:close/>
                <a:moveTo>
                  <a:pt x="30518" y="345117"/>
                </a:moveTo>
                <a:cubicBezTo>
                  <a:pt x="30518" y="345117"/>
                  <a:pt x="30518" y="345117"/>
                  <a:pt x="32572" y="347168"/>
                </a:cubicBezTo>
                <a:lnTo>
                  <a:pt x="31887" y="347168"/>
                </a:lnTo>
                <a:close/>
                <a:moveTo>
                  <a:pt x="848976" y="342793"/>
                </a:moveTo>
                <a:cubicBezTo>
                  <a:pt x="853126" y="342793"/>
                  <a:pt x="853126" y="344856"/>
                  <a:pt x="855201" y="346920"/>
                </a:cubicBezTo>
                <a:cubicBezTo>
                  <a:pt x="859351" y="351046"/>
                  <a:pt x="855201" y="355172"/>
                  <a:pt x="859351" y="359299"/>
                </a:cubicBezTo>
                <a:cubicBezTo>
                  <a:pt x="863501" y="359299"/>
                  <a:pt x="863501" y="363425"/>
                  <a:pt x="863501" y="365488"/>
                </a:cubicBezTo>
                <a:lnTo>
                  <a:pt x="863501" y="367551"/>
                </a:lnTo>
                <a:cubicBezTo>
                  <a:pt x="863501" y="361362"/>
                  <a:pt x="857276" y="359299"/>
                  <a:pt x="855201" y="355172"/>
                </a:cubicBezTo>
                <a:cubicBezTo>
                  <a:pt x="857276" y="348983"/>
                  <a:pt x="851051" y="344856"/>
                  <a:pt x="848976" y="342793"/>
                </a:cubicBezTo>
                <a:close/>
                <a:moveTo>
                  <a:pt x="112752" y="340801"/>
                </a:moveTo>
                <a:cubicBezTo>
                  <a:pt x="116883" y="340801"/>
                  <a:pt x="118949" y="344930"/>
                  <a:pt x="123081" y="344930"/>
                </a:cubicBezTo>
                <a:cubicBezTo>
                  <a:pt x="123081" y="346994"/>
                  <a:pt x="121015" y="349058"/>
                  <a:pt x="121015" y="353186"/>
                </a:cubicBezTo>
                <a:cubicBezTo>
                  <a:pt x="121015" y="357315"/>
                  <a:pt x="125146" y="363507"/>
                  <a:pt x="129278" y="365571"/>
                </a:cubicBezTo>
                <a:cubicBezTo>
                  <a:pt x="129278" y="371764"/>
                  <a:pt x="135475" y="377956"/>
                  <a:pt x="141672" y="380020"/>
                </a:cubicBezTo>
                <a:cubicBezTo>
                  <a:pt x="141672" y="382085"/>
                  <a:pt x="145804" y="380020"/>
                  <a:pt x="145804" y="382085"/>
                </a:cubicBezTo>
                <a:cubicBezTo>
                  <a:pt x="145804" y="384149"/>
                  <a:pt x="145804" y="386213"/>
                  <a:pt x="143738" y="388277"/>
                </a:cubicBezTo>
                <a:cubicBezTo>
                  <a:pt x="139607" y="386213"/>
                  <a:pt x="131344" y="386213"/>
                  <a:pt x="129278" y="380020"/>
                </a:cubicBezTo>
                <a:cubicBezTo>
                  <a:pt x="129278" y="377956"/>
                  <a:pt x="129278" y="373828"/>
                  <a:pt x="127212" y="373828"/>
                </a:cubicBezTo>
                <a:cubicBezTo>
                  <a:pt x="123081" y="373828"/>
                  <a:pt x="118949" y="371764"/>
                  <a:pt x="116883" y="369700"/>
                </a:cubicBezTo>
                <a:cubicBezTo>
                  <a:pt x="114818" y="365571"/>
                  <a:pt x="114818" y="365571"/>
                  <a:pt x="114818" y="365571"/>
                </a:cubicBezTo>
                <a:cubicBezTo>
                  <a:pt x="114818" y="361443"/>
                  <a:pt x="114818" y="359379"/>
                  <a:pt x="116883" y="355251"/>
                </a:cubicBezTo>
                <a:cubicBezTo>
                  <a:pt x="114818" y="351122"/>
                  <a:pt x="108620" y="349058"/>
                  <a:pt x="112752" y="344930"/>
                </a:cubicBezTo>
                <a:cubicBezTo>
                  <a:pt x="112752" y="342866"/>
                  <a:pt x="112752" y="342866"/>
                  <a:pt x="112752" y="340801"/>
                </a:cubicBezTo>
                <a:close/>
                <a:moveTo>
                  <a:pt x="756715" y="338109"/>
                </a:moveTo>
                <a:cubicBezTo>
                  <a:pt x="758507" y="338367"/>
                  <a:pt x="760554" y="338883"/>
                  <a:pt x="762601" y="338883"/>
                </a:cubicBezTo>
                <a:cubicBezTo>
                  <a:pt x="762601" y="340949"/>
                  <a:pt x="762601" y="343015"/>
                  <a:pt x="764649" y="343015"/>
                </a:cubicBezTo>
                <a:cubicBezTo>
                  <a:pt x="766696" y="343015"/>
                  <a:pt x="770791" y="343015"/>
                  <a:pt x="774885" y="345080"/>
                </a:cubicBezTo>
                <a:cubicBezTo>
                  <a:pt x="776933" y="345080"/>
                  <a:pt x="776933" y="349212"/>
                  <a:pt x="776933" y="351278"/>
                </a:cubicBezTo>
                <a:cubicBezTo>
                  <a:pt x="776933" y="353344"/>
                  <a:pt x="774885" y="353344"/>
                  <a:pt x="772838" y="355409"/>
                </a:cubicBezTo>
                <a:cubicBezTo>
                  <a:pt x="770791" y="355409"/>
                  <a:pt x="768743" y="353344"/>
                  <a:pt x="766696" y="353344"/>
                </a:cubicBezTo>
                <a:cubicBezTo>
                  <a:pt x="762601" y="351278"/>
                  <a:pt x="758507" y="351278"/>
                  <a:pt x="756459" y="351278"/>
                </a:cubicBezTo>
                <a:cubicBezTo>
                  <a:pt x="754412" y="347146"/>
                  <a:pt x="752365" y="343015"/>
                  <a:pt x="752365" y="338883"/>
                </a:cubicBezTo>
                <a:cubicBezTo>
                  <a:pt x="753388" y="337850"/>
                  <a:pt x="754924" y="337850"/>
                  <a:pt x="756715" y="338109"/>
                </a:cubicBezTo>
                <a:close/>
                <a:moveTo>
                  <a:pt x="832479" y="336879"/>
                </a:moveTo>
                <a:cubicBezTo>
                  <a:pt x="834534" y="338932"/>
                  <a:pt x="836590" y="340986"/>
                  <a:pt x="838646" y="340986"/>
                </a:cubicBezTo>
                <a:cubicBezTo>
                  <a:pt x="838646" y="345093"/>
                  <a:pt x="844814" y="343039"/>
                  <a:pt x="846869" y="345093"/>
                </a:cubicBezTo>
                <a:cubicBezTo>
                  <a:pt x="848925" y="345093"/>
                  <a:pt x="850981" y="347146"/>
                  <a:pt x="853037" y="351253"/>
                </a:cubicBezTo>
                <a:cubicBezTo>
                  <a:pt x="853037" y="353307"/>
                  <a:pt x="853037" y="355360"/>
                  <a:pt x="853037" y="359467"/>
                </a:cubicBezTo>
                <a:cubicBezTo>
                  <a:pt x="857149" y="359467"/>
                  <a:pt x="859204" y="363574"/>
                  <a:pt x="861260" y="365628"/>
                </a:cubicBezTo>
                <a:cubicBezTo>
                  <a:pt x="861260" y="371788"/>
                  <a:pt x="859204" y="373841"/>
                  <a:pt x="857149" y="375895"/>
                </a:cubicBezTo>
                <a:cubicBezTo>
                  <a:pt x="859204" y="380002"/>
                  <a:pt x="859204" y="384109"/>
                  <a:pt x="857149" y="388216"/>
                </a:cubicBezTo>
                <a:cubicBezTo>
                  <a:pt x="855093" y="388216"/>
                  <a:pt x="855093" y="390269"/>
                  <a:pt x="853037" y="390269"/>
                </a:cubicBezTo>
                <a:cubicBezTo>
                  <a:pt x="850981" y="386162"/>
                  <a:pt x="850981" y="386162"/>
                  <a:pt x="850981" y="386162"/>
                </a:cubicBezTo>
                <a:cubicBezTo>
                  <a:pt x="855093" y="382055"/>
                  <a:pt x="850981" y="375895"/>
                  <a:pt x="855093" y="371788"/>
                </a:cubicBezTo>
                <a:cubicBezTo>
                  <a:pt x="857149" y="367681"/>
                  <a:pt x="853037" y="365628"/>
                  <a:pt x="850981" y="361521"/>
                </a:cubicBezTo>
                <a:cubicBezTo>
                  <a:pt x="850981" y="357414"/>
                  <a:pt x="848925" y="355360"/>
                  <a:pt x="848925" y="353307"/>
                </a:cubicBezTo>
                <a:cubicBezTo>
                  <a:pt x="846869" y="349200"/>
                  <a:pt x="840702" y="349200"/>
                  <a:pt x="836590" y="347146"/>
                </a:cubicBezTo>
                <a:cubicBezTo>
                  <a:pt x="834534" y="345093"/>
                  <a:pt x="830423" y="345093"/>
                  <a:pt x="828367" y="345093"/>
                </a:cubicBezTo>
                <a:cubicBezTo>
                  <a:pt x="826311" y="345093"/>
                  <a:pt x="824255" y="345093"/>
                  <a:pt x="822199" y="347146"/>
                </a:cubicBezTo>
                <a:cubicBezTo>
                  <a:pt x="818088" y="345093"/>
                  <a:pt x="813976" y="347146"/>
                  <a:pt x="809864" y="349200"/>
                </a:cubicBezTo>
                <a:cubicBezTo>
                  <a:pt x="809864" y="349200"/>
                  <a:pt x="807808" y="349200"/>
                  <a:pt x="807808" y="347146"/>
                </a:cubicBezTo>
                <a:cubicBezTo>
                  <a:pt x="811920" y="345093"/>
                  <a:pt x="809864" y="338932"/>
                  <a:pt x="816032" y="338932"/>
                </a:cubicBezTo>
                <a:cubicBezTo>
                  <a:pt x="818088" y="338932"/>
                  <a:pt x="820144" y="340986"/>
                  <a:pt x="822199" y="340986"/>
                </a:cubicBezTo>
                <a:cubicBezTo>
                  <a:pt x="826311" y="338932"/>
                  <a:pt x="828367" y="336879"/>
                  <a:pt x="832479" y="336879"/>
                </a:cubicBezTo>
                <a:close/>
                <a:moveTo>
                  <a:pt x="834534" y="334825"/>
                </a:moveTo>
                <a:cubicBezTo>
                  <a:pt x="836590" y="334825"/>
                  <a:pt x="836590" y="334825"/>
                  <a:pt x="838646" y="336879"/>
                </a:cubicBezTo>
                <a:cubicBezTo>
                  <a:pt x="840702" y="338932"/>
                  <a:pt x="840702" y="338932"/>
                  <a:pt x="840702" y="338932"/>
                </a:cubicBezTo>
                <a:cubicBezTo>
                  <a:pt x="840702" y="340986"/>
                  <a:pt x="842758" y="340986"/>
                  <a:pt x="840702" y="340986"/>
                </a:cubicBezTo>
                <a:cubicBezTo>
                  <a:pt x="840702" y="340986"/>
                  <a:pt x="838646" y="340986"/>
                  <a:pt x="838646" y="340986"/>
                </a:cubicBezTo>
                <a:cubicBezTo>
                  <a:pt x="838646" y="338932"/>
                  <a:pt x="836590" y="338932"/>
                  <a:pt x="836590" y="336879"/>
                </a:cubicBezTo>
                <a:cubicBezTo>
                  <a:pt x="834534" y="334825"/>
                  <a:pt x="834534" y="334825"/>
                  <a:pt x="834534" y="334825"/>
                </a:cubicBezTo>
                <a:close/>
                <a:moveTo>
                  <a:pt x="752482" y="330510"/>
                </a:moveTo>
                <a:lnTo>
                  <a:pt x="759783" y="331242"/>
                </a:lnTo>
                <a:lnTo>
                  <a:pt x="760403" y="331552"/>
                </a:lnTo>
                <a:lnTo>
                  <a:pt x="764785" y="336685"/>
                </a:lnTo>
                <a:cubicBezTo>
                  <a:pt x="766836" y="338743"/>
                  <a:pt x="768887" y="334626"/>
                  <a:pt x="772988" y="336685"/>
                </a:cubicBezTo>
                <a:cubicBezTo>
                  <a:pt x="775038" y="336685"/>
                  <a:pt x="777089" y="338743"/>
                  <a:pt x="781190" y="340801"/>
                </a:cubicBezTo>
                <a:cubicBezTo>
                  <a:pt x="781190" y="344918"/>
                  <a:pt x="783241" y="346977"/>
                  <a:pt x="783241" y="349035"/>
                </a:cubicBezTo>
                <a:cubicBezTo>
                  <a:pt x="779140" y="351093"/>
                  <a:pt x="779140" y="344918"/>
                  <a:pt x="777089" y="342860"/>
                </a:cubicBezTo>
                <a:cubicBezTo>
                  <a:pt x="772988" y="340801"/>
                  <a:pt x="768887" y="338743"/>
                  <a:pt x="766836" y="340801"/>
                </a:cubicBezTo>
                <a:cubicBezTo>
                  <a:pt x="764785" y="336685"/>
                  <a:pt x="760684" y="334626"/>
                  <a:pt x="756583" y="334626"/>
                </a:cubicBezTo>
                <a:cubicBezTo>
                  <a:pt x="754533" y="332568"/>
                  <a:pt x="748381" y="338743"/>
                  <a:pt x="748381" y="332568"/>
                </a:cubicBezTo>
                <a:cubicBezTo>
                  <a:pt x="748381" y="330510"/>
                  <a:pt x="752482" y="330510"/>
                  <a:pt x="752482" y="330510"/>
                </a:cubicBezTo>
                <a:close/>
                <a:moveTo>
                  <a:pt x="779257" y="318226"/>
                </a:moveTo>
                <a:cubicBezTo>
                  <a:pt x="783241" y="318226"/>
                  <a:pt x="783241" y="322376"/>
                  <a:pt x="785233" y="324451"/>
                </a:cubicBezTo>
                <a:cubicBezTo>
                  <a:pt x="785233" y="324451"/>
                  <a:pt x="785233" y="324451"/>
                  <a:pt x="785233" y="326526"/>
                </a:cubicBezTo>
                <a:cubicBezTo>
                  <a:pt x="783241" y="324451"/>
                  <a:pt x="781249" y="320301"/>
                  <a:pt x="779257" y="320301"/>
                </a:cubicBezTo>
                <a:cubicBezTo>
                  <a:pt x="779257" y="318226"/>
                  <a:pt x="779257" y="318226"/>
                  <a:pt x="779257" y="318226"/>
                </a:cubicBezTo>
                <a:close/>
                <a:moveTo>
                  <a:pt x="757495" y="316747"/>
                </a:moveTo>
                <a:cubicBezTo>
                  <a:pt x="758009" y="316747"/>
                  <a:pt x="758523" y="317261"/>
                  <a:pt x="758523" y="318288"/>
                </a:cubicBezTo>
                <a:cubicBezTo>
                  <a:pt x="758523" y="318288"/>
                  <a:pt x="758523" y="320342"/>
                  <a:pt x="758523" y="320342"/>
                </a:cubicBezTo>
                <a:cubicBezTo>
                  <a:pt x="758523" y="320342"/>
                  <a:pt x="758523" y="320342"/>
                  <a:pt x="760579" y="320342"/>
                </a:cubicBezTo>
                <a:cubicBezTo>
                  <a:pt x="762635" y="322396"/>
                  <a:pt x="764692" y="326505"/>
                  <a:pt x="766748" y="322396"/>
                </a:cubicBezTo>
                <a:cubicBezTo>
                  <a:pt x="768804" y="320342"/>
                  <a:pt x="774973" y="320342"/>
                  <a:pt x="779085" y="322396"/>
                </a:cubicBezTo>
                <a:cubicBezTo>
                  <a:pt x="783198" y="324451"/>
                  <a:pt x="783198" y="326505"/>
                  <a:pt x="783198" y="330613"/>
                </a:cubicBezTo>
                <a:cubicBezTo>
                  <a:pt x="783198" y="330613"/>
                  <a:pt x="785254" y="330613"/>
                  <a:pt x="785254" y="330613"/>
                </a:cubicBezTo>
                <a:cubicBezTo>
                  <a:pt x="785254" y="328559"/>
                  <a:pt x="785254" y="326505"/>
                  <a:pt x="785254" y="326505"/>
                </a:cubicBezTo>
                <a:cubicBezTo>
                  <a:pt x="785254" y="326505"/>
                  <a:pt x="787310" y="326505"/>
                  <a:pt x="787310" y="326505"/>
                </a:cubicBezTo>
                <a:cubicBezTo>
                  <a:pt x="787310" y="328559"/>
                  <a:pt x="787310" y="330613"/>
                  <a:pt x="787310" y="330613"/>
                </a:cubicBezTo>
                <a:cubicBezTo>
                  <a:pt x="787310" y="332667"/>
                  <a:pt x="785254" y="330613"/>
                  <a:pt x="785254" y="332667"/>
                </a:cubicBezTo>
                <a:cubicBezTo>
                  <a:pt x="785254" y="334722"/>
                  <a:pt x="785254" y="334722"/>
                  <a:pt x="785254" y="334722"/>
                </a:cubicBezTo>
                <a:cubicBezTo>
                  <a:pt x="789367" y="334722"/>
                  <a:pt x="789367" y="330613"/>
                  <a:pt x="791423" y="332667"/>
                </a:cubicBezTo>
                <a:cubicBezTo>
                  <a:pt x="793479" y="332667"/>
                  <a:pt x="793479" y="332667"/>
                  <a:pt x="793479" y="334722"/>
                </a:cubicBezTo>
                <a:cubicBezTo>
                  <a:pt x="799648" y="336776"/>
                  <a:pt x="795535" y="349101"/>
                  <a:pt x="805816" y="347047"/>
                </a:cubicBezTo>
                <a:cubicBezTo>
                  <a:pt x="803760" y="347047"/>
                  <a:pt x="797591" y="349101"/>
                  <a:pt x="797591" y="342939"/>
                </a:cubicBezTo>
                <a:cubicBezTo>
                  <a:pt x="797591" y="342939"/>
                  <a:pt x="795535" y="342939"/>
                  <a:pt x="795535" y="342939"/>
                </a:cubicBezTo>
                <a:cubicBezTo>
                  <a:pt x="793479" y="347047"/>
                  <a:pt x="789367" y="347047"/>
                  <a:pt x="785254" y="347047"/>
                </a:cubicBezTo>
                <a:cubicBezTo>
                  <a:pt x="785254" y="344993"/>
                  <a:pt x="783198" y="342939"/>
                  <a:pt x="783198" y="340884"/>
                </a:cubicBezTo>
                <a:cubicBezTo>
                  <a:pt x="779085" y="334722"/>
                  <a:pt x="772917" y="334722"/>
                  <a:pt x="766748" y="334722"/>
                </a:cubicBezTo>
                <a:lnTo>
                  <a:pt x="760403" y="331552"/>
                </a:lnTo>
                <a:lnTo>
                  <a:pt x="760172" y="331282"/>
                </a:lnTo>
                <a:lnTo>
                  <a:pt x="759783" y="331242"/>
                </a:lnTo>
                <a:lnTo>
                  <a:pt x="754410" y="328559"/>
                </a:lnTo>
                <a:cubicBezTo>
                  <a:pt x="752354" y="328559"/>
                  <a:pt x="750298" y="328559"/>
                  <a:pt x="748242" y="328559"/>
                </a:cubicBezTo>
                <a:cubicBezTo>
                  <a:pt x="746185" y="326505"/>
                  <a:pt x="742073" y="324451"/>
                  <a:pt x="746185" y="320342"/>
                </a:cubicBezTo>
                <a:cubicBezTo>
                  <a:pt x="748242" y="320342"/>
                  <a:pt x="752354" y="318288"/>
                  <a:pt x="756467" y="318288"/>
                </a:cubicBezTo>
                <a:cubicBezTo>
                  <a:pt x="756467" y="317261"/>
                  <a:pt x="756981" y="316747"/>
                  <a:pt x="757495" y="316747"/>
                </a:cubicBezTo>
                <a:close/>
                <a:moveTo>
                  <a:pt x="121070" y="299634"/>
                </a:moveTo>
                <a:cubicBezTo>
                  <a:pt x="123118" y="299634"/>
                  <a:pt x="125165" y="301701"/>
                  <a:pt x="125165" y="303769"/>
                </a:cubicBezTo>
                <a:cubicBezTo>
                  <a:pt x="127212" y="305836"/>
                  <a:pt x="125165" y="307903"/>
                  <a:pt x="127212" y="309971"/>
                </a:cubicBezTo>
                <a:cubicBezTo>
                  <a:pt x="129260" y="307903"/>
                  <a:pt x="131307" y="309971"/>
                  <a:pt x="131307" y="312038"/>
                </a:cubicBezTo>
                <a:cubicBezTo>
                  <a:pt x="131307" y="316173"/>
                  <a:pt x="133354" y="318241"/>
                  <a:pt x="131307" y="322376"/>
                </a:cubicBezTo>
                <a:cubicBezTo>
                  <a:pt x="129260" y="322376"/>
                  <a:pt x="127212" y="324443"/>
                  <a:pt x="125165" y="324443"/>
                </a:cubicBezTo>
                <a:cubicBezTo>
                  <a:pt x="121070" y="324443"/>
                  <a:pt x="121070" y="320308"/>
                  <a:pt x="119023" y="318241"/>
                </a:cubicBezTo>
                <a:cubicBezTo>
                  <a:pt x="116976" y="316173"/>
                  <a:pt x="119023" y="314106"/>
                  <a:pt x="116976" y="312038"/>
                </a:cubicBezTo>
                <a:cubicBezTo>
                  <a:pt x="114928" y="314106"/>
                  <a:pt x="114928" y="316173"/>
                  <a:pt x="112881" y="318241"/>
                </a:cubicBezTo>
                <a:cubicBezTo>
                  <a:pt x="112881" y="324443"/>
                  <a:pt x="116976" y="332713"/>
                  <a:pt x="123118" y="334780"/>
                </a:cubicBezTo>
                <a:cubicBezTo>
                  <a:pt x="125165" y="334780"/>
                  <a:pt x="129260" y="336848"/>
                  <a:pt x="133354" y="338915"/>
                </a:cubicBezTo>
                <a:cubicBezTo>
                  <a:pt x="143591" y="336848"/>
                  <a:pt x="151781" y="332713"/>
                  <a:pt x="159970" y="326511"/>
                </a:cubicBezTo>
                <a:cubicBezTo>
                  <a:pt x="162017" y="326511"/>
                  <a:pt x="164065" y="328578"/>
                  <a:pt x="164065" y="330645"/>
                </a:cubicBezTo>
                <a:cubicBezTo>
                  <a:pt x="159970" y="334780"/>
                  <a:pt x="153828" y="338915"/>
                  <a:pt x="147685" y="340983"/>
                </a:cubicBezTo>
                <a:cubicBezTo>
                  <a:pt x="141543" y="343050"/>
                  <a:pt x="133354" y="345117"/>
                  <a:pt x="127212" y="343050"/>
                </a:cubicBezTo>
                <a:cubicBezTo>
                  <a:pt x="123118" y="343050"/>
                  <a:pt x="119023" y="340983"/>
                  <a:pt x="114928" y="338915"/>
                </a:cubicBezTo>
                <a:cubicBezTo>
                  <a:pt x="112881" y="338915"/>
                  <a:pt x="114928" y="334780"/>
                  <a:pt x="112881" y="334780"/>
                </a:cubicBezTo>
                <a:cubicBezTo>
                  <a:pt x="106739" y="330645"/>
                  <a:pt x="106739" y="330645"/>
                  <a:pt x="106739" y="330645"/>
                </a:cubicBezTo>
                <a:cubicBezTo>
                  <a:pt x="102644" y="324443"/>
                  <a:pt x="102644" y="312038"/>
                  <a:pt x="108786" y="303769"/>
                </a:cubicBezTo>
                <a:cubicBezTo>
                  <a:pt x="112881" y="301701"/>
                  <a:pt x="116976" y="299634"/>
                  <a:pt x="121070" y="299634"/>
                </a:cubicBezTo>
                <a:close/>
                <a:moveTo>
                  <a:pt x="814116" y="297642"/>
                </a:moveTo>
                <a:cubicBezTo>
                  <a:pt x="814116" y="297642"/>
                  <a:pt x="816108" y="297642"/>
                  <a:pt x="816108" y="297642"/>
                </a:cubicBezTo>
                <a:cubicBezTo>
                  <a:pt x="814116" y="297642"/>
                  <a:pt x="816108" y="299634"/>
                  <a:pt x="814116" y="299634"/>
                </a:cubicBezTo>
                <a:cubicBezTo>
                  <a:pt x="814116" y="299634"/>
                  <a:pt x="814116" y="297642"/>
                  <a:pt x="814116" y="297642"/>
                </a:cubicBezTo>
                <a:close/>
                <a:moveTo>
                  <a:pt x="96419" y="287350"/>
                </a:moveTo>
                <a:cubicBezTo>
                  <a:pt x="96419" y="287350"/>
                  <a:pt x="98494" y="289408"/>
                  <a:pt x="98494" y="289408"/>
                </a:cubicBezTo>
                <a:cubicBezTo>
                  <a:pt x="96419" y="293525"/>
                  <a:pt x="92269" y="295583"/>
                  <a:pt x="92269" y="299700"/>
                </a:cubicBezTo>
                <a:cubicBezTo>
                  <a:pt x="92269" y="305875"/>
                  <a:pt x="98494" y="309992"/>
                  <a:pt x="102644" y="312050"/>
                </a:cubicBezTo>
                <a:cubicBezTo>
                  <a:pt x="102644" y="314109"/>
                  <a:pt x="102644" y="314109"/>
                  <a:pt x="100569" y="316167"/>
                </a:cubicBezTo>
                <a:cubicBezTo>
                  <a:pt x="98494" y="318226"/>
                  <a:pt x="96419" y="314109"/>
                  <a:pt x="94344" y="312050"/>
                </a:cubicBezTo>
                <a:cubicBezTo>
                  <a:pt x="90194" y="307933"/>
                  <a:pt x="86044" y="301758"/>
                  <a:pt x="90194" y="295583"/>
                </a:cubicBezTo>
                <a:cubicBezTo>
                  <a:pt x="90194" y="291466"/>
                  <a:pt x="92269" y="287350"/>
                  <a:pt x="96419" y="287350"/>
                </a:cubicBezTo>
                <a:close/>
                <a:moveTo>
                  <a:pt x="822416" y="285358"/>
                </a:moveTo>
                <a:cubicBezTo>
                  <a:pt x="822416" y="285358"/>
                  <a:pt x="824408" y="285358"/>
                  <a:pt x="824408" y="287460"/>
                </a:cubicBezTo>
                <a:cubicBezTo>
                  <a:pt x="824408" y="287460"/>
                  <a:pt x="822416" y="289563"/>
                  <a:pt x="822416" y="291666"/>
                </a:cubicBezTo>
                <a:cubicBezTo>
                  <a:pt x="822416" y="289563"/>
                  <a:pt x="820424" y="287460"/>
                  <a:pt x="822416" y="285358"/>
                </a:cubicBezTo>
                <a:close/>
                <a:moveTo>
                  <a:pt x="153828" y="285358"/>
                </a:moveTo>
                <a:cubicBezTo>
                  <a:pt x="155875" y="287416"/>
                  <a:pt x="159970" y="287416"/>
                  <a:pt x="164065" y="287416"/>
                </a:cubicBezTo>
                <a:cubicBezTo>
                  <a:pt x="162017" y="289474"/>
                  <a:pt x="159970" y="295650"/>
                  <a:pt x="155875" y="293591"/>
                </a:cubicBezTo>
                <a:cubicBezTo>
                  <a:pt x="153828" y="291533"/>
                  <a:pt x="151781" y="291533"/>
                  <a:pt x="151781" y="289474"/>
                </a:cubicBezTo>
                <a:cubicBezTo>
                  <a:pt x="151781" y="287416"/>
                  <a:pt x="151781" y="285358"/>
                  <a:pt x="153828" y="285358"/>
                </a:cubicBezTo>
                <a:close/>
                <a:moveTo>
                  <a:pt x="182835" y="283366"/>
                </a:moveTo>
                <a:cubicBezTo>
                  <a:pt x="184904" y="283366"/>
                  <a:pt x="184904" y="285418"/>
                  <a:pt x="186972" y="285418"/>
                </a:cubicBezTo>
                <a:cubicBezTo>
                  <a:pt x="182835" y="295680"/>
                  <a:pt x="174560" y="299784"/>
                  <a:pt x="170423" y="307994"/>
                </a:cubicBezTo>
                <a:cubicBezTo>
                  <a:pt x="168355" y="312099"/>
                  <a:pt x="172492" y="316203"/>
                  <a:pt x="168355" y="320308"/>
                </a:cubicBezTo>
                <a:cubicBezTo>
                  <a:pt x="166286" y="322360"/>
                  <a:pt x="166286" y="328517"/>
                  <a:pt x="162149" y="324413"/>
                </a:cubicBezTo>
                <a:cubicBezTo>
                  <a:pt x="160080" y="322360"/>
                  <a:pt x="160080" y="320308"/>
                  <a:pt x="162149" y="316203"/>
                </a:cubicBezTo>
                <a:cubicBezTo>
                  <a:pt x="162149" y="314151"/>
                  <a:pt x="164218" y="314151"/>
                  <a:pt x="164218" y="312099"/>
                </a:cubicBezTo>
                <a:cubicBezTo>
                  <a:pt x="160080" y="310046"/>
                  <a:pt x="160080" y="305941"/>
                  <a:pt x="160080" y="301837"/>
                </a:cubicBezTo>
                <a:cubicBezTo>
                  <a:pt x="160080" y="295680"/>
                  <a:pt x="164218" y="291575"/>
                  <a:pt x="168355" y="287470"/>
                </a:cubicBezTo>
                <a:cubicBezTo>
                  <a:pt x="182835" y="283366"/>
                  <a:pt x="182835" y="283366"/>
                  <a:pt x="182835" y="283366"/>
                </a:cubicBezTo>
                <a:close/>
                <a:moveTo>
                  <a:pt x="147759" y="277058"/>
                </a:moveTo>
                <a:cubicBezTo>
                  <a:pt x="147759" y="279126"/>
                  <a:pt x="153957" y="281195"/>
                  <a:pt x="149825" y="285332"/>
                </a:cubicBezTo>
                <a:cubicBezTo>
                  <a:pt x="149825" y="287401"/>
                  <a:pt x="149825" y="289469"/>
                  <a:pt x="149825" y="291538"/>
                </a:cubicBezTo>
                <a:cubicBezTo>
                  <a:pt x="151891" y="293607"/>
                  <a:pt x="153957" y="295675"/>
                  <a:pt x="158088" y="297744"/>
                </a:cubicBezTo>
                <a:cubicBezTo>
                  <a:pt x="158088" y="299812"/>
                  <a:pt x="158088" y="301881"/>
                  <a:pt x="156023" y="303950"/>
                </a:cubicBezTo>
                <a:cubicBezTo>
                  <a:pt x="151891" y="303950"/>
                  <a:pt x="149825" y="301881"/>
                  <a:pt x="149825" y="297744"/>
                </a:cubicBezTo>
                <a:cubicBezTo>
                  <a:pt x="147759" y="299812"/>
                  <a:pt x="143627" y="299812"/>
                  <a:pt x="141562" y="297744"/>
                </a:cubicBezTo>
                <a:cubicBezTo>
                  <a:pt x="139496" y="295675"/>
                  <a:pt x="139496" y="293607"/>
                  <a:pt x="139496" y="291538"/>
                </a:cubicBezTo>
                <a:cubicBezTo>
                  <a:pt x="139496" y="289469"/>
                  <a:pt x="143627" y="289469"/>
                  <a:pt x="143627" y="285332"/>
                </a:cubicBezTo>
                <a:cubicBezTo>
                  <a:pt x="141562" y="283264"/>
                  <a:pt x="141562" y="281195"/>
                  <a:pt x="143627" y="279126"/>
                </a:cubicBezTo>
                <a:cubicBezTo>
                  <a:pt x="143627" y="277058"/>
                  <a:pt x="145693" y="277058"/>
                  <a:pt x="147759" y="277058"/>
                </a:cubicBezTo>
                <a:close/>
                <a:moveTo>
                  <a:pt x="92269" y="277058"/>
                </a:moveTo>
                <a:cubicBezTo>
                  <a:pt x="94344" y="279119"/>
                  <a:pt x="94344" y="281180"/>
                  <a:pt x="94344" y="283241"/>
                </a:cubicBezTo>
                <a:cubicBezTo>
                  <a:pt x="88119" y="289425"/>
                  <a:pt x="83969" y="295608"/>
                  <a:pt x="86044" y="303853"/>
                </a:cubicBezTo>
                <a:cubicBezTo>
                  <a:pt x="88119" y="310036"/>
                  <a:pt x="92269" y="318281"/>
                  <a:pt x="100569" y="320342"/>
                </a:cubicBezTo>
                <a:cubicBezTo>
                  <a:pt x="102644" y="320342"/>
                  <a:pt x="100569" y="324464"/>
                  <a:pt x="102644" y="324464"/>
                </a:cubicBezTo>
                <a:cubicBezTo>
                  <a:pt x="100569" y="326526"/>
                  <a:pt x="98494" y="324464"/>
                  <a:pt x="98494" y="324464"/>
                </a:cubicBezTo>
                <a:cubicBezTo>
                  <a:pt x="94344" y="324464"/>
                  <a:pt x="96419" y="320342"/>
                  <a:pt x="94344" y="320342"/>
                </a:cubicBezTo>
                <a:cubicBezTo>
                  <a:pt x="92269" y="320342"/>
                  <a:pt x="90194" y="320342"/>
                  <a:pt x="88119" y="320342"/>
                </a:cubicBezTo>
                <a:cubicBezTo>
                  <a:pt x="86044" y="318281"/>
                  <a:pt x="83969" y="314159"/>
                  <a:pt x="86044" y="310036"/>
                </a:cubicBezTo>
                <a:cubicBezTo>
                  <a:pt x="83969" y="307975"/>
                  <a:pt x="79819" y="310036"/>
                  <a:pt x="79819" y="305914"/>
                </a:cubicBezTo>
                <a:cubicBezTo>
                  <a:pt x="77744" y="301792"/>
                  <a:pt x="79819" y="299730"/>
                  <a:pt x="81894" y="297669"/>
                </a:cubicBezTo>
                <a:cubicBezTo>
                  <a:pt x="81894" y="295608"/>
                  <a:pt x="79819" y="291486"/>
                  <a:pt x="81894" y="289425"/>
                </a:cubicBezTo>
                <a:cubicBezTo>
                  <a:pt x="83969" y="287364"/>
                  <a:pt x="86044" y="285302"/>
                  <a:pt x="88119" y="285302"/>
                </a:cubicBezTo>
                <a:cubicBezTo>
                  <a:pt x="90194" y="283241"/>
                  <a:pt x="88119" y="281180"/>
                  <a:pt x="90194" y="279119"/>
                </a:cubicBezTo>
                <a:cubicBezTo>
                  <a:pt x="90194" y="279119"/>
                  <a:pt x="92269" y="277058"/>
                  <a:pt x="92269" y="277058"/>
                </a:cubicBezTo>
                <a:close/>
                <a:moveTo>
                  <a:pt x="771012" y="275066"/>
                </a:moveTo>
                <a:cubicBezTo>
                  <a:pt x="775107" y="275066"/>
                  <a:pt x="777154" y="275066"/>
                  <a:pt x="779201" y="275066"/>
                </a:cubicBezTo>
                <a:cubicBezTo>
                  <a:pt x="783296" y="281241"/>
                  <a:pt x="783296" y="281241"/>
                  <a:pt x="783296" y="281241"/>
                </a:cubicBezTo>
                <a:cubicBezTo>
                  <a:pt x="785343" y="281241"/>
                  <a:pt x="789438" y="283299"/>
                  <a:pt x="791485" y="283299"/>
                </a:cubicBezTo>
                <a:cubicBezTo>
                  <a:pt x="795580" y="283299"/>
                  <a:pt x="797627" y="283299"/>
                  <a:pt x="799674" y="279183"/>
                </a:cubicBezTo>
                <a:cubicBezTo>
                  <a:pt x="801722" y="279183"/>
                  <a:pt x="803769" y="281241"/>
                  <a:pt x="805816" y="283299"/>
                </a:cubicBezTo>
                <a:cubicBezTo>
                  <a:pt x="805816" y="285358"/>
                  <a:pt x="805816" y="289474"/>
                  <a:pt x="803769" y="291533"/>
                </a:cubicBezTo>
                <a:cubicBezTo>
                  <a:pt x="799674" y="291533"/>
                  <a:pt x="797627" y="291533"/>
                  <a:pt x="795580" y="289474"/>
                </a:cubicBezTo>
                <a:cubicBezTo>
                  <a:pt x="793533" y="291533"/>
                  <a:pt x="791485" y="295650"/>
                  <a:pt x="789438" y="295650"/>
                </a:cubicBezTo>
                <a:cubicBezTo>
                  <a:pt x="785343" y="295650"/>
                  <a:pt x="781249" y="291533"/>
                  <a:pt x="779201" y="289474"/>
                </a:cubicBezTo>
                <a:cubicBezTo>
                  <a:pt x="779201" y="287416"/>
                  <a:pt x="779201" y="285358"/>
                  <a:pt x="777154" y="285358"/>
                </a:cubicBezTo>
                <a:cubicBezTo>
                  <a:pt x="775107" y="285358"/>
                  <a:pt x="773059" y="285358"/>
                  <a:pt x="773059" y="285358"/>
                </a:cubicBezTo>
                <a:cubicBezTo>
                  <a:pt x="771012" y="283299"/>
                  <a:pt x="768965" y="281241"/>
                  <a:pt x="768965" y="279183"/>
                </a:cubicBezTo>
                <a:cubicBezTo>
                  <a:pt x="768965" y="277124"/>
                  <a:pt x="771012" y="275066"/>
                  <a:pt x="771012" y="275066"/>
                </a:cubicBezTo>
                <a:close/>
                <a:moveTo>
                  <a:pt x="783282" y="273074"/>
                </a:moveTo>
                <a:cubicBezTo>
                  <a:pt x="785316" y="273074"/>
                  <a:pt x="785316" y="275149"/>
                  <a:pt x="787349" y="275149"/>
                </a:cubicBezTo>
                <a:cubicBezTo>
                  <a:pt x="789383" y="277224"/>
                  <a:pt x="793450" y="279299"/>
                  <a:pt x="797517" y="277224"/>
                </a:cubicBezTo>
                <a:cubicBezTo>
                  <a:pt x="797517" y="281374"/>
                  <a:pt x="793450" y="279299"/>
                  <a:pt x="791416" y="281374"/>
                </a:cubicBezTo>
                <a:cubicBezTo>
                  <a:pt x="787349" y="281374"/>
                  <a:pt x="783282" y="279299"/>
                  <a:pt x="783282" y="275149"/>
                </a:cubicBezTo>
                <a:cubicBezTo>
                  <a:pt x="781249" y="275149"/>
                  <a:pt x="783282" y="275149"/>
                  <a:pt x="783282" y="273074"/>
                </a:cubicBezTo>
                <a:close/>
                <a:moveTo>
                  <a:pt x="143646" y="270050"/>
                </a:moveTo>
                <a:cubicBezTo>
                  <a:pt x="145193" y="269791"/>
                  <a:pt x="146741" y="269791"/>
                  <a:pt x="147772" y="270825"/>
                </a:cubicBezTo>
                <a:cubicBezTo>
                  <a:pt x="147772" y="272893"/>
                  <a:pt x="145709" y="274960"/>
                  <a:pt x="143646" y="274960"/>
                </a:cubicBezTo>
                <a:cubicBezTo>
                  <a:pt x="141583" y="274960"/>
                  <a:pt x="141583" y="277027"/>
                  <a:pt x="139520" y="279095"/>
                </a:cubicBezTo>
                <a:cubicBezTo>
                  <a:pt x="137457" y="281162"/>
                  <a:pt x="141583" y="285297"/>
                  <a:pt x="139520" y="287365"/>
                </a:cubicBezTo>
                <a:cubicBezTo>
                  <a:pt x="137457" y="289432"/>
                  <a:pt x="137457" y="291500"/>
                  <a:pt x="137457" y="293567"/>
                </a:cubicBezTo>
                <a:cubicBezTo>
                  <a:pt x="137457" y="297702"/>
                  <a:pt x="139520" y="299769"/>
                  <a:pt x="141583" y="301837"/>
                </a:cubicBezTo>
                <a:cubicBezTo>
                  <a:pt x="143646" y="301837"/>
                  <a:pt x="145709" y="301837"/>
                  <a:pt x="147772" y="301837"/>
                </a:cubicBezTo>
                <a:cubicBezTo>
                  <a:pt x="149836" y="305972"/>
                  <a:pt x="153962" y="308039"/>
                  <a:pt x="158089" y="308039"/>
                </a:cubicBezTo>
                <a:cubicBezTo>
                  <a:pt x="158089" y="308039"/>
                  <a:pt x="158089" y="310107"/>
                  <a:pt x="158089" y="312174"/>
                </a:cubicBezTo>
                <a:cubicBezTo>
                  <a:pt x="153962" y="314242"/>
                  <a:pt x="149836" y="312174"/>
                  <a:pt x="147772" y="310107"/>
                </a:cubicBezTo>
                <a:cubicBezTo>
                  <a:pt x="145709" y="308039"/>
                  <a:pt x="145709" y="305972"/>
                  <a:pt x="143646" y="305972"/>
                </a:cubicBezTo>
                <a:cubicBezTo>
                  <a:pt x="141583" y="305972"/>
                  <a:pt x="137457" y="303904"/>
                  <a:pt x="135393" y="303904"/>
                </a:cubicBezTo>
                <a:cubicBezTo>
                  <a:pt x="131267" y="299769"/>
                  <a:pt x="129204" y="295635"/>
                  <a:pt x="131267" y="289432"/>
                </a:cubicBezTo>
                <a:cubicBezTo>
                  <a:pt x="131267" y="287365"/>
                  <a:pt x="135393" y="285297"/>
                  <a:pt x="135393" y="283230"/>
                </a:cubicBezTo>
                <a:cubicBezTo>
                  <a:pt x="133330" y="279095"/>
                  <a:pt x="137457" y="274960"/>
                  <a:pt x="139520" y="270825"/>
                </a:cubicBezTo>
                <a:cubicBezTo>
                  <a:pt x="140551" y="270825"/>
                  <a:pt x="142099" y="270308"/>
                  <a:pt x="143646" y="270050"/>
                </a:cubicBezTo>
                <a:close/>
                <a:moveTo>
                  <a:pt x="758486" y="268758"/>
                </a:moveTo>
                <a:cubicBezTo>
                  <a:pt x="760551" y="270820"/>
                  <a:pt x="764680" y="272881"/>
                  <a:pt x="766744" y="274943"/>
                </a:cubicBezTo>
                <a:cubicBezTo>
                  <a:pt x="768809" y="274943"/>
                  <a:pt x="766744" y="277005"/>
                  <a:pt x="766744" y="277005"/>
                </a:cubicBezTo>
                <a:cubicBezTo>
                  <a:pt x="766744" y="281129"/>
                  <a:pt x="768809" y="285253"/>
                  <a:pt x="772938" y="287315"/>
                </a:cubicBezTo>
                <a:cubicBezTo>
                  <a:pt x="775003" y="289377"/>
                  <a:pt x="777067" y="287315"/>
                  <a:pt x="777067" y="289377"/>
                </a:cubicBezTo>
                <a:cubicBezTo>
                  <a:pt x="779132" y="295562"/>
                  <a:pt x="783261" y="297624"/>
                  <a:pt x="787391" y="297624"/>
                </a:cubicBezTo>
                <a:cubicBezTo>
                  <a:pt x="791520" y="299686"/>
                  <a:pt x="793585" y="295562"/>
                  <a:pt x="795649" y="293500"/>
                </a:cubicBezTo>
                <a:cubicBezTo>
                  <a:pt x="799778" y="295562"/>
                  <a:pt x="803908" y="293500"/>
                  <a:pt x="805972" y="291438"/>
                </a:cubicBezTo>
                <a:cubicBezTo>
                  <a:pt x="808037" y="289377"/>
                  <a:pt x="808037" y="285253"/>
                  <a:pt x="810101" y="283191"/>
                </a:cubicBezTo>
                <a:cubicBezTo>
                  <a:pt x="814231" y="285253"/>
                  <a:pt x="816295" y="285253"/>
                  <a:pt x="818360" y="285253"/>
                </a:cubicBezTo>
                <a:cubicBezTo>
                  <a:pt x="820424" y="287315"/>
                  <a:pt x="820424" y="289377"/>
                  <a:pt x="820424" y="291438"/>
                </a:cubicBezTo>
                <a:cubicBezTo>
                  <a:pt x="820424" y="293500"/>
                  <a:pt x="818360" y="295562"/>
                  <a:pt x="816295" y="295562"/>
                </a:cubicBezTo>
                <a:cubicBezTo>
                  <a:pt x="814231" y="295562"/>
                  <a:pt x="812166" y="293500"/>
                  <a:pt x="812166" y="295562"/>
                </a:cubicBezTo>
                <a:cubicBezTo>
                  <a:pt x="812166" y="297624"/>
                  <a:pt x="812166" y="299686"/>
                  <a:pt x="812166" y="299686"/>
                </a:cubicBezTo>
                <a:cubicBezTo>
                  <a:pt x="808037" y="301748"/>
                  <a:pt x="810101" y="305872"/>
                  <a:pt x="805972" y="305872"/>
                </a:cubicBezTo>
                <a:cubicBezTo>
                  <a:pt x="803908" y="307933"/>
                  <a:pt x="801843" y="307933"/>
                  <a:pt x="799778" y="305872"/>
                </a:cubicBezTo>
                <a:cubicBezTo>
                  <a:pt x="797714" y="305872"/>
                  <a:pt x="797714" y="301748"/>
                  <a:pt x="793585" y="303810"/>
                </a:cubicBezTo>
                <a:cubicBezTo>
                  <a:pt x="791520" y="305872"/>
                  <a:pt x="787391" y="307933"/>
                  <a:pt x="783261" y="307933"/>
                </a:cubicBezTo>
                <a:cubicBezTo>
                  <a:pt x="781197" y="305872"/>
                  <a:pt x="777067" y="305872"/>
                  <a:pt x="775003" y="301748"/>
                </a:cubicBezTo>
                <a:cubicBezTo>
                  <a:pt x="775003" y="299686"/>
                  <a:pt x="775003" y="297624"/>
                  <a:pt x="772938" y="297624"/>
                </a:cubicBezTo>
                <a:cubicBezTo>
                  <a:pt x="768809" y="297624"/>
                  <a:pt x="766744" y="297624"/>
                  <a:pt x="764680" y="295562"/>
                </a:cubicBezTo>
                <a:cubicBezTo>
                  <a:pt x="762615" y="293500"/>
                  <a:pt x="760551" y="289377"/>
                  <a:pt x="760551" y="285253"/>
                </a:cubicBezTo>
                <a:cubicBezTo>
                  <a:pt x="762615" y="283191"/>
                  <a:pt x="762615" y="281129"/>
                  <a:pt x="760551" y="281129"/>
                </a:cubicBezTo>
                <a:cubicBezTo>
                  <a:pt x="758486" y="279067"/>
                  <a:pt x="756421" y="277005"/>
                  <a:pt x="754357" y="274943"/>
                </a:cubicBezTo>
                <a:cubicBezTo>
                  <a:pt x="756421" y="272881"/>
                  <a:pt x="754357" y="270820"/>
                  <a:pt x="758486" y="268758"/>
                </a:cubicBezTo>
                <a:close/>
                <a:moveTo>
                  <a:pt x="90176" y="268570"/>
                </a:moveTo>
                <a:cubicBezTo>
                  <a:pt x="91725" y="268312"/>
                  <a:pt x="93275" y="268828"/>
                  <a:pt x="94307" y="270890"/>
                </a:cubicBezTo>
                <a:cubicBezTo>
                  <a:pt x="94307" y="270890"/>
                  <a:pt x="94307" y="272953"/>
                  <a:pt x="92242" y="275015"/>
                </a:cubicBezTo>
                <a:cubicBezTo>
                  <a:pt x="90176" y="275015"/>
                  <a:pt x="86044" y="279140"/>
                  <a:pt x="86044" y="281203"/>
                </a:cubicBezTo>
                <a:cubicBezTo>
                  <a:pt x="81913" y="283265"/>
                  <a:pt x="77781" y="289452"/>
                  <a:pt x="77781" y="293577"/>
                </a:cubicBezTo>
                <a:cubicBezTo>
                  <a:pt x="77781" y="295639"/>
                  <a:pt x="79847" y="295639"/>
                  <a:pt x="79847" y="297702"/>
                </a:cubicBezTo>
                <a:cubicBezTo>
                  <a:pt x="77781" y="299764"/>
                  <a:pt x="75716" y="303889"/>
                  <a:pt x="75716" y="305952"/>
                </a:cubicBezTo>
                <a:cubicBezTo>
                  <a:pt x="77781" y="310076"/>
                  <a:pt x="79847" y="312139"/>
                  <a:pt x="81913" y="312139"/>
                </a:cubicBezTo>
                <a:cubicBezTo>
                  <a:pt x="81913" y="318326"/>
                  <a:pt x="86044" y="320389"/>
                  <a:pt x="88110" y="322451"/>
                </a:cubicBezTo>
                <a:cubicBezTo>
                  <a:pt x="92242" y="322451"/>
                  <a:pt x="92242" y="322451"/>
                  <a:pt x="92242" y="322451"/>
                </a:cubicBezTo>
                <a:cubicBezTo>
                  <a:pt x="94307" y="326576"/>
                  <a:pt x="98439" y="328638"/>
                  <a:pt x="104636" y="328638"/>
                </a:cubicBezTo>
                <a:cubicBezTo>
                  <a:pt x="104636" y="330700"/>
                  <a:pt x="104636" y="330700"/>
                  <a:pt x="104636" y="332763"/>
                </a:cubicBezTo>
                <a:cubicBezTo>
                  <a:pt x="102570" y="334825"/>
                  <a:pt x="100505" y="334825"/>
                  <a:pt x="98439" y="334825"/>
                </a:cubicBezTo>
                <a:cubicBezTo>
                  <a:pt x="96373" y="332763"/>
                  <a:pt x="94307" y="332763"/>
                  <a:pt x="94307" y="330700"/>
                </a:cubicBezTo>
                <a:cubicBezTo>
                  <a:pt x="90176" y="326576"/>
                  <a:pt x="90176" y="326576"/>
                  <a:pt x="90176" y="326576"/>
                </a:cubicBezTo>
                <a:cubicBezTo>
                  <a:pt x="86044" y="326576"/>
                  <a:pt x="81913" y="326576"/>
                  <a:pt x="79847" y="324513"/>
                </a:cubicBezTo>
                <a:cubicBezTo>
                  <a:pt x="77781" y="320389"/>
                  <a:pt x="77781" y="318326"/>
                  <a:pt x="77781" y="314201"/>
                </a:cubicBezTo>
                <a:cubicBezTo>
                  <a:pt x="75716" y="312139"/>
                  <a:pt x="71584" y="310076"/>
                  <a:pt x="69518" y="308014"/>
                </a:cubicBezTo>
                <a:cubicBezTo>
                  <a:pt x="69518" y="303889"/>
                  <a:pt x="67453" y="301827"/>
                  <a:pt x="69518" y="297702"/>
                </a:cubicBezTo>
                <a:cubicBezTo>
                  <a:pt x="71584" y="297702"/>
                  <a:pt x="71584" y="295639"/>
                  <a:pt x="73650" y="295639"/>
                </a:cubicBezTo>
                <a:cubicBezTo>
                  <a:pt x="73650" y="291515"/>
                  <a:pt x="73650" y="289452"/>
                  <a:pt x="73650" y="285327"/>
                </a:cubicBezTo>
                <a:cubicBezTo>
                  <a:pt x="73650" y="283265"/>
                  <a:pt x="75716" y="281203"/>
                  <a:pt x="77781" y="279140"/>
                </a:cubicBezTo>
                <a:cubicBezTo>
                  <a:pt x="79847" y="277078"/>
                  <a:pt x="83979" y="279140"/>
                  <a:pt x="83979" y="275015"/>
                </a:cubicBezTo>
                <a:cubicBezTo>
                  <a:pt x="83979" y="275015"/>
                  <a:pt x="86044" y="275015"/>
                  <a:pt x="86044" y="272953"/>
                </a:cubicBezTo>
                <a:cubicBezTo>
                  <a:pt x="86044" y="272953"/>
                  <a:pt x="86044" y="270890"/>
                  <a:pt x="86044" y="270890"/>
                </a:cubicBezTo>
                <a:cubicBezTo>
                  <a:pt x="87077" y="269859"/>
                  <a:pt x="88627" y="268828"/>
                  <a:pt x="90176" y="268570"/>
                </a:cubicBezTo>
                <a:close/>
                <a:moveTo>
                  <a:pt x="127101" y="244190"/>
                </a:moveTo>
                <a:cubicBezTo>
                  <a:pt x="133243" y="244190"/>
                  <a:pt x="137338" y="244190"/>
                  <a:pt x="141433" y="248301"/>
                </a:cubicBezTo>
                <a:cubicBezTo>
                  <a:pt x="143480" y="248301"/>
                  <a:pt x="141433" y="250357"/>
                  <a:pt x="141433" y="250357"/>
                </a:cubicBezTo>
                <a:cubicBezTo>
                  <a:pt x="139385" y="252413"/>
                  <a:pt x="137338" y="250357"/>
                  <a:pt x="135291" y="250357"/>
                </a:cubicBezTo>
                <a:cubicBezTo>
                  <a:pt x="133243" y="250357"/>
                  <a:pt x="131196" y="250357"/>
                  <a:pt x="131196" y="250357"/>
                </a:cubicBezTo>
                <a:cubicBezTo>
                  <a:pt x="125054" y="250357"/>
                  <a:pt x="118912" y="250357"/>
                  <a:pt x="114818" y="254469"/>
                </a:cubicBezTo>
                <a:cubicBezTo>
                  <a:pt x="108675" y="258581"/>
                  <a:pt x="104581" y="264748"/>
                  <a:pt x="104581" y="272972"/>
                </a:cubicBezTo>
                <a:cubicBezTo>
                  <a:pt x="104581" y="277083"/>
                  <a:pt x="106628" y="281195"/>
                  <a:pt x="110723" y="283251"/>
                </a:cubicBezTo>
                <a:cubicBezTo>
                  <a:pt x="110723" y="285307"/>
                  <a:pt x="112770" y="283251"/>
                  <a:pt x="112770" y="283251"/>
                </a:cubicBezTo>
                <a:cubicBezTo>
                  <a:pt x="110723" y="277083"/>
                  <a:pt x="110723" y="277083"/>
                  <a:pt x="110723" y="277083"/>
                </a:cubicBezTo>
                <a:cubicBezTo>
                  <a:pt x="110723" y="275027"/>
                  <a:pt x="110723" y="272972"/>
                  <a:pt x="114818" y="270916"/>
                </a:cubicBezTo>
                <a:cubicBezTo>
                  <a:pt x="118912" y="268860"/>
                  <a:pt x="120959" y="270916"/>
                  <a:pt x="125054" y="275027"/>
                </a:cubicBezTo>
                <a:cubicBezTo>
                  <a:pt x="125054" y="277083"/>
                  <a:pt x="125054" y="279139"/>
                  <a:pt x="125054" y="281195"/>
                </a:cubicBezTo>
                <a:cubicBezTo>
                  <a:pt x="123007" y="281195"/>
                  <a:pt x="120959" y="283251"/>
                  <a:pt x="123007" y="285307"/>
                </a:cubicBezTo>
                <a:cubicBezTo>
                  <a:pt x="123007" y="285307"/>
                  <a:pt x="125054" y="285307"/>
                  <a:pt x="125054" y="287362"/>
                </a:cubicBezTo>
                <a:cubicBezTo>
                  <a:pt x="125054" y="291474"/>
                  <a:pt x="123007" y="293530"/>
                  <a:pt x="120959" y="295586"/>
                </a:cubicBezTo>
                <a:cubicBezTo>
                  <a:pt x="116865" y="297642"/>
                  <a:pt x="110723" y="297642"/>
                  <a:pt x="106628" y="293530"/>
                </a:cubicBezTo>
                <a:cubicBezTo>
                  <a:pt x="98439" y="287362"/>
                  <a:pt x="94344" y="277083"/>
                  <a:pt x="96391" y="268860"/>
                </a:cubicBezTo>
                <a:cubicBezTo>
                  <a:pt x="98439" y="264748"/>
                  <a:pt x="100486" y="260636"/>
                  <a:pt x="102533" y="258581"/>
                </a:cubicBezTo>
                <a:cubicBezTo>
                  <a:pt x="108675" y="250357"/>
                  <a:pt x="118912" y="246246"/>
                  <a:pt x="127101" y="244190"/>
                </a:cubicBezTo>
                <a:close/>
                <a:moveTo>
                  <a:pt x="177862" y="239817"/>
                </a:moveTo>
                <a:cubicBezTo>
                  <a:pt x="182699" y="240978"/>
                  <a:pt x="185796" y="245623"/>
                  <a:pt x="188892" y="250267"/>
                </a:cubicBezTo>
                <a:cubicBezTo>
                  <a:pt x="190956" y="254395"/>
                  <a:pt x="190956" y="260588"/>
                  <a:pt x="190956" y="264716"/>
                </a:cubicBezTo>
                <a:cubicBezTo>
                  <a:pt x="186828" y="266780"/>
                  <a:pt x="182699" y="270909"/>
                  <a:pt x="182699" y="275037"/>
                </a:cubicBezTo>
                <a:cubicBezTo>
                  <a:pt x="182699" y="277101"/>
                  <a:pt x="182699" y="281230"/>
                  <a:pt x="182699" y="281230"/>
                </a:cubicBezTo>
                <a:cubicBezTo>
                  <a:pt x="178571" y="281230"/>
                  <a:pt x="176507" y="283294"/>
                  <a:pt x="172379" y="283294"/>
                </a:cubicBezTo>
                <a:cubicBezTo>
                  <a:pt x="166186" y="285358"/>
                  <a:pt x="159994" y="285358"/>
                  <a:pt x="153801" y="281230"/>
                </a:cubicBezTo>
                <a:cubicBezTo>
                  <a:pt x="151737" y="279165"/>
                  <a:pt x="149673" y="277101"/>
                  <a:pt x="149673" y="272973"/>
                </a:cubicBezTo>
                <a:cubicBezTo>
                  <a:pt x="147608" y="268844"/>
                  <a:pt x="157930" y="262652"/>
                  <a:pt x="147608" y="262652"/>
                </a:cubicBezTo>
                <a:cubicBezTo>
                  <a:pt x="145544" y="260588"/>
                  <a:pt x="143480" y="256459"/>
                  <a:pt x="143480" y="254395"/>
                </a:cubicBezTo>
                <a:cubicBezTo>
                  <a:pt x="145544" y="248203"/>
                  <a:pt x="145544" y="248203"/>
                  <a:pt x="145544" y="248203"/>
                </a:cubicBezTo>
                <a:cubicBezTo>
                  <a:pt x="147608" y="244074"/>
                  <a:pt x="151737" y="242010"/>
                  <a:pt x="155865" y="242010"/>
                </a:cubicBezTo>
                <a:cubicBezTo>
                  <a:pt x="157930" y="242010"/>
                  <a:pt x="162058" y="246139"/>
                  <a:pt x="164122" y="246139"/>
                </a:cubicBezTo>
                <a:cubicBezTo>
                  <a:pt x="166186" y="242010"/>
                  <a:pt x="168250" y="239946"/>
                  <a:pt x="172379" y="239946"/>
                </a:cubicBezTo>
                <a:cubicBezTo>
                  <a:pt x="174443" y="239430"/>
                  <a:pt x="176249" y="239430"/>
                  <a:pt x="177862" y="239817"/>
                </a:cubicBezTo>
                <a:close/>
                <a:moveTo>
                  <a:pt x="188798" y="235890"/>
                </a:moveTo>
                <a:cubicBezTo>
                  <a:pt x="190845" y="235890"/>
                  <a:pt x="194940" y="235890"/>
                  <a:pt x="194940" y="240064"/>
                </a:cubicBezTo>
                <a:cubicBezTo>
                  <a:pt x="194940" y="244237"/>
                  <a:pt x="192893" y="246324"/>
                  <a:pt x="190845" y="250498"/>
                </a:cubicBezTo>
                <a:cubicBezTo>
                  <a:pt x="188798" y="246324"/>
                  <a:pt x="186751" y="242151"/>
                  <a:pt x="182656" y="240064"/>
                </a:cubicBezTo>
                <a:cubicBezTo>
                  <a:pt x="182656" y="235890"/>
                  <a:pt x="186751" y="235890"/>
                  <a:pt x="188798" y="235890"/>
                </a:cubicBezTo>
                <a:close/>
                <a:moveTo>
                  <a:pt x="223707" y="231906"/>
                </a:moveTo>
                <a:cubicBezTo>
                  <a:pt x="225758" y="231906"/>
                  <a:pt x="227808" y="231906"/>
                  <a:pt x="227808" y="233957"/>
                </a:cubicBezTo>
                <a:cubicBezTo>
                  <a:pt x="217555" y="244209"/>
                  <a:pt x="217555" y="244209"/>
                  <a:pt x="217555" y="244209"/>
                </a:cubicBezTo>
                <a:cubicBezTo>
                  <a:pt x="207302" y="248311"/>
                  <a:pt x="207302" y="260614"/>
                  <a:pt x="199100" y="266766"/>
                </a:cubicBezTo>
                <a:cubicBezTo>
                  <a:pt x="197049" y="266766"/>
                  <a:pt x="194999" y="266766"/>
                  <a:pt x="194999" y="264715"/>
                </a:cubicBezTo>
                <a:cubicBezTo>
                  <a:pt x="192948" y="256513"/>
                  <a:pt x="192948" y="244209"/>
                  <a:pt x="201150" y="240108"/>
                </a:cubicBezTo>
                <a:cubicBezTo>
                  <a:pt x="205252" y="236007"/>
                  <a:pt x="207302" y="233957"/>
                  <a:pt x="211403" y="236007"/>
                </a:cubicBezTo>
                <a:cubicBezTo>
                  <a:pt x="213454" y="236007"/>
                  <a:pt x="213454" y="238058"/>
                  <a:pt x="215505" y="238058"/>
                </a:cubicBezTo>
                <a:cubicBezTo>
                  <a:pt x="215505" y="233957"/>
                  <a:pt x="219606" y="231906"/>
                  <a:pt x="223707" y="231906"/>
                </a:cubicBezTo>
                <a:close/>
                <a:moveTo>
                  <a:pt x="678329" y="229914"/>
                </a:moveTo>
                <a:cubicBezTo>
                  <a:pt x="686519" y="236043"/>
                  <a:pt x="694708" y="242172"/>
                  <a:pt x="698802" y="250345"/>
                </a:cubicBezTo>
                <a:cubicBezTo>
                  <a:pt x="700850" y="252388"/>
                  <a:pt x="702897" y="254431"/>
                  <a:pt x="702897" y="256474"/>
                </a:cubicBezTo>
                <a:cubicBezTo>
                  <a:pt x="700850" y="256474"/>
                  <a:pt x="700850" y="256474"/>
                  <a:pt x="700850" y="256474"/>
                </a:cubicBezTo>
                <a:cubicBezTo>
                  <a:pt x="694708" y="246259"/>
                  <a:pt x="686519" y="238086"/>
                  <a:pt x="678329" y="229914"/>
                </a:cubicBezTo>
                <a:close/>
                <a:moveTo>
                  <a:pt x="727540" y="226112"/>
                </a:moveTo>
                <a:cubicBezTo>
                  <a:pt x="729341" y="226112"/>
                  <a:pt x="730884" y="226625"/>
                  <a:pt x="731914" y="227652"/>
                </a:cubicBezTo>
                <a:cubicBezTo>
                  <a:pt x="729855" y="231761"/>
                  <a:pt x="729855" y="239978"/>
                  <a:pt x="733972" y="242032"/>
                </a:cubicBezTo>
                <a:cubicBezTo>
                  <a:pt x="736031" y="246140"/>
                  <a:pt x="742206" y="246140"/>
                  <a:pt x="746323" y="246140"/>
                </a:cubicBezTo>
                <a:cubicBezTo>
                  <a:pt x="748381" y="248195"/>
                  <a:pt x="746323" y="252303"/>
                  <a:pt x="748381" y="252303"/>
                </a:cubicBezTo>
                <a:cubicBezTo>
                  <a:pt x="748381" y="254357"/>
                  <a:pt x="748381" y="256412"/>
                  <a:pt x="746323" y="256412"/>
                </a:cubicBezTo>
                <a:cubicBezTo>
                  <a:pt x="742206" y="258466"/>
                  <a:pt x="742206" y="254357"/>
                  <a:pt x="738089" y="256412"/>
                </a:cubicBezTo>
                <a:cubicBezTo>
                  <a:pt x="738089" y="258466"/>
                  <a:pt x="736031" y="258466"/>
                  <a:pt x="731914" y="258466"/>
                </a:cubicBezTo>
                <a:cubicBezTo>
                  <a:pt x="729855" y="258466"/>
                  <a:pt x="727797" y="256412"/>
                  <a:pt x="727797" y="254357"/>
                </a:cubicBezTo>
                <a:cubicBezTo>
                  <a:pt x="725739" y="254357"/>
                  <a:pt x="723680" y="256412"/>
                  <a:pt x="721622" y="254357"/>
                </a:cubicBezTo>
                <a:cubicBezTo>
                  <a:pt x="719564" y="252303"/>
                  <a:pt x="719564" y="250249"/>
                  <a:pt x="719564" y="248195"/>
                </a:cubicBezTo>
                <a:cubicBezTo>
                  <a:pt x="721622" y="246140"/>
                  <a:pt x="721622" y="246140"/>
                  <a:pt x="721622" y="246140"/>
                </a:cubicBezTo>
                <a:cubicBezTo>
                  <a:pt x="719564" y="244086"/>
                  <a:pt x="717505" y="242032"/>
                  <a:pt x="717505" y="239978"/>
                </a:cubicBezTo>
                <a:cubicBezTo>
                  <a:pt x="717505" y="235869"/>
                  <a:pt x="719564" y="233815"/>
                  <a:pt x="723680" y="233815"/>
                </a:cubicBezTo>
                <a:cubicBezTo>
                  <a:pt x="723680" y="231761"/>
                  <a:pt x="719564" y="229706"/>
                  <a:pt x="721622" y="227652"/>
                </a:cubicBezTo>
                <a:cubicBezTo>
                  <a:pt x="723680" y="226625"/>
                  <a:pt x="725739" y="226112"/>
                  <a:pt x="727540" y="226112"/>
                </a:cubicBezTo>
                <a:close/>
                <a:moveTo>
                  <a:pt x="189871" y="223139"/>
                </a:moveTo>
                <a:cubicBezTo>
                  <a:pt x="190905" y="223647"/>
                  <a:pt x="191940" y="224664"/>
                  <a:pt x="192974" y="225681"/>
                </a:cubicBezTo>
                <a:cubicBezTo>
                  <a:pt x="192974" y="225681"/>
                  <a:pt x="190905" y="227714"/>
                  <a:pt x="192974" y="229748"/>
                </a:cubicBezTo>
                <a:cubicBezTo>
                  <a:pt x="195043" y="229748"/>
                  <a:pt x="197111" y="227714"/>
                  <a:pt x="199180" y="229748"/>
                </a:cubicBezTo>
                <a:cubicBezTo>
                  <a:pt x="201248" y="231781"/>
                  <a:pt x="201248" y="233815"/>
                  <a:pt x="201248" y="235848"/>
                </a:cubicBezTo>
                <a:cubicBezTo>
                  <a:pt x="199180" y="237882"/>
                  <a:pt x="199180" y="237882"/>
                  <a:pt x="199180" y="237882"/>
                </a:cubicBezTo>
                <a:cubicBezTo>
                  <a:pt x="195043" y="233815"/>
                  <a:pt x="190905" y="231781"/>
                  <a:pt x="184699" y="233815"/>
                </a:cubicBezTo>
                <a:cubicBezTo>
                  <a:pt x="182631" y="233815"/>
                  <a:pt x="182631" y="237882"/>
                  <a:pt x="178494" y="237882"/>
                </a:cubicBezTo>
                <a:cubicBezTo>
                  <a:pt x="178494" y="235848"/>
                  <a:pt x="174356" y="237882"/>
                  <a:pt x="174356" y="235848"/>
                </a:cubicBezTo>
                <a:cubicBezTo>
                  <a:pt x="174356" y="233815"/>
                  <a:pt x="174356" y="231781"/>
                  <a:pt x="176425" y="231781"/>
                </a:cubicBezTo>
                <a:cubicBezTo>
                  <a:pt x="178494" y="229748"/>
                  <a:pt x="182631" y="233815"/>
                  <a:pt x="182631" y="229748"/>
                </a:cubicBezTo>
                <a:cubicBezTo>
                  <a:pt x="182631" y="227714"/>
                  <a:pt x="182631" y="225681"/>
                  <a:pt x="182631" y="225681"/>
                </a:cubicBezTo>
                <a:cubicBezTo>
                  <a:pt x="184699" y="223647"/>
                  <a:pt x="184699" y="223647"/>
                  <a:pt x="186768" y="223647"/>
                </a:cubicBezTo>
                <a:cubicBezTo>
                  <a:pt x="187802" y="222631"/>
                  <a:pt x="188836" y="222631"/>
                  <a:pt x="189871" y="223139"/>
                </a:cubicBezTo>
                <a:close/>
                <a:moveTo>
                  <a:pt x="715264" y="219622"/>
                </a:moveTo>
                <a:cubicBezTo>
                  <a:pt x="717325" y="219622"/>
                  <a:pt x="719386" y="221678"/>
                  <a:pt x="721448" y="223734"/>
                </a:cubicBezTo>
                <a:cubicBezTo>
                  <a:pt x="719386" y="225790"/>
                  <a:pt x="717325" y="227845"/>
                  <a:pt x="719386" y="231957"/>
                </a:cubicBezTo>
                <a:cubicBezTo>
                  <a:pt x="715264" y="234013"/>
                  <a:pt x="715264" y="238125"/>
                  <a:pt x="715264" y="240180"/>
                </a:cubicBezTo>
                <a:cubicBezTo>
                  <a:pt x="715264" y="242236"/>
                  <a:pt x="715264" y="244292"/>
                  <a:pt x="717325" y="246348"/>
                </a:cubicBezTo>
                <a:cubicBezTo>
                  <a:pt x="715264" y="248404"/>
                  <a:pt x="715264" y="252515"/>
                  <a:pt x="717325" y="254571"/>
                </a:cubicBezTo>
                <a:cubicBezTo>
                  <a:pt x="719386" y="258683"/>
                  <a:pt x="723509" y="256627"/>
                  <a:pt x="725570" y="258683"/>
                </a:cubicBezTo>
                <a:cubicBezTo>
                  <a:pt x="727631" y="260739"/>
                  <a:pt x="731753" y="260739"/>
                  <a:pt x="733814" y="260739"/>
                </a:cubicBezTo>
                <a:cubicBezTo>
                  <a:pt x="735876" y="260739"/>
                  <a:pt x="737937" y="258683"/>
                  <a:pt x="739998" y="258683"/>
                </a:cubicBezTo>
                <a:cubicBezTo>
                  <a:pt x="744120" y="262794"/>
                  <a:pt x="750304" y="254571"/>
                  <a:pt x="752365" y="262794"/>
                </a:cubicBezTo>
                <a:cubicBezTo>
                  <a:pt x="750304" y="262794"/>
                  <a:pt x="752365" y="266906"/>
                  <a:pt x="750304" y="266906"/>
                </a:cubicBezTo>
                <a:cubicBezTo>
                  <a:pt x="748243" y="266906"/>
                  <a:pt x="748243" y="264850"/>
                  <a:pt x="748243" y="266906"/>
                </a:cubicBezTo>
                <a:cubicBezTo>
                  <a:pt x="746181" y="271018"/>
                  <a:pt x="739998" y="266906"/>
                  <a:pt x="735876" y="266906"/>
                </a:cubicBezTo>
                <a:cubicBezTo>
                  <a:pt x="733814" y="268962"/>
                  <a:pt x="735876" y="271018"/>
                  <a:pt x="733814" y="271018"/>
                </a:cubicBezTo>
                <a:cubicBezTo>
                  <a:pt x="729692" y="273074"/>
                  <a:pt x="725570" y="271018"/>
                  <a:pt x="723509" y="268962"/>
                </a:cubicBezTo>
                <a:cubicBezTo>
                  <a:pt x="721448" y="266906"/>
                  <a:pt x="717325" y="264850"/>
                  <a:pt x="715264" y="264850"/>
                </a:cubicBezTo>
                <a:cubicBezTo>
                  <a:pt x="713203" y="266906"/>
                  <a:pt x="711142" y="264850"/>
                  <a:pt x="709081" y="262794"/>
                </a:cubicBezTo>
                <a:cubicBezTo>
                  <a:pt x="707020" y="260739"/>
                  <a:pt x="704958" y="258683"/>
                  <a:pt x="704958" y="256627"/>
                </a:cubicBezTo>
                <a:cubicBezTo>
                  <a:pt x="707020" y="256627"/>
                  <a:pt x="704958" y="252515"/>
                  <a:pt x="707020" y="250459"/>
                </a:cubicBezTo>
                <a:cubicBezTo>
                  <a:pt x="709081" y="250459"/>
                  <a:pt x="709081" y="246348"/>
                  <a:pt x="707020" y="246348"/>
                </a:cubicBezTo>
                <a:cubicBezTo>
                  <a:pt x="704958" y="244292"/>
                  <a:pt x="702897" y="242236"/>
                  <a:pt x="702897" y="240180"/>
                </a:cubicBezTo>
                <a:cubicBezTo>
                  <a:pt x="702897" y="238125"/>
                  <a:pt x="702897" y="234013"/>
                  <a:pt x="704958" y="234013"/>
                </a:cubicBezTo>
                <a:cubicBezTo>
                  <a:pt x="711142" y="234013"/>
                  <a:pt x="707020" y="227845"/>
                  <a:pt x="709081" y="223734"/>
                </a:cubicBezTo>
                <a:cubicBezTo>
                  <a:pt x="711142" y="221678"/>
                  <a:pt x="713203" y="221678"/>
                  <a:pt x="715264" y="219622"/>
                </a:cubicBezTo>
                <a:close/>
                <a:moveTo>
                  <a:pt x="764759" y="217298"/>
                </a:moveTo>
                <a:cubicBezTo>
                  <a:pt x="766815" y="217298"/>
                  <a:pt x="766815" y="217298"/>
                  <a:pt x="768870" y="217298"/>
                </a:cubicBezTo>
                <a:cubicBezTo>
                  <a:pt x="764759" y="221430"/>
                  <a:pt x="764759" y="223495"/>
                  <a:pt x="760649" y="227627"/>
                </a:cubicBezTo>
                <a:cubicBezTo>
                  <a:pt x="756538" y="235890"/>
                  <a:pt x="754483" y="248285"/>
                  <a:pt x="760649" y="256548"/>
                </a:cubicBezTo>
                <a:cubicBezTo>
                  <a:pt x="762704" y="262745"/>
                  <a:pt x="770925" y="264811"/>
                  <a:pt x="777091" y="264811"/>
                </a:cubicBezTo>
                <a:cubicBezTo>
                  <a:pt x="777091" y="262745"/>
                  <a:pt x="779146" y="262745"/>
                  <a:pt x="779146" y="260679"/>
                </a:cubicBezTo>
                <a:cubicBezTo>
                  <a:pt x="779146" y="258613"/>
                  <a:pt x="775036" y="260679"/>
                  <a:pt x="772980" y="258613"/>
                </a:cubicBezTo>
                <a:cubicBezTo>
                  <a:pt x="770925" y="256548"/>
                  <a:pt x="770925" y="254482"/>
                  <a:pt x="770925" y="252416"/>
                </a:cubicBezTo>
                <a:cubicBezTo>
                  <a:pt x="772980" y="250350"/>
                  <a:pt x="772980" y="248285"/>
                  <a:pt x="775036" y="248285"/>
                </a:cubicBezTo>
                <a:cubicBezTo>
                  <a:pt x="777091" y="246219"/>
                  <a:pt x="781201" y="248285"/>
                  <a:pt x="783256" y="250350"/>
                </a:cubicBezTo>
                <a:cubicBezTo>
                  <a:pt x="785312" y="250350"/>
                  <a:pt x="785312" y="248285"/>
                  <a:pt x="787367" y="248285"/>
                </a:cubicBezTo>
                <a:cubicBezTo>
                  <a:pt x="789422" y="248285"/>
                  <a:pt x="793532" y="250350"/>
                  <a:pt x="793532" y="252416"/>
                </a:cubicBezTo>
                <a:cubicBezTo>
                  <a:pt x="793532" y="256548"/>
                  <a:pt x="793532" y="260679"/>
                  <a:pt x="791477" y="262745"/>
                </a:cubicBezTo>
                <a:cubicBezTo>
                  <a:pt x="789422" y="271008"/>
                  <a:pt x="781201" y="273074"/>
                  <a:pt x="772980" y="273074"/>
                </a:cubicBezTo>
                <a:cubicBezTo>
                  <a:pt x="768870" y="273074"/>
                  <a:pt x="762704" y="268942"/>
                  <a:pt x="758594" y="266877"/>
                </a:cubicBezTo>
                <a:cubicBezTo>
                  <a:pt x="758594" y="264811"/>
                  <a:pt x="756538" y="262745"/>
                  <a:pt x="754483" y="262745"/>
                </a:cubicBezTo>
                <a:cubicBezTo>
                  <a:pt x="750373" y="258613"/>
                  <a:pt x="750373" y="252416"/>
                  <a:pt x="750373" y="248285"/>
                </a:cubicBezTo>
                <a:cubicBezTo>
                  <a:pt x="750373" y="237956"/>
                  <a:pt x="750373" y="237956"/>
                  <a:pt x="750373" y="237956"/>
                </a:cubicBezTo>
                <a:cubicBezTo>
                  <a:pt x="752428" y="229693"/>
                  <a:pt x="758594" y="221430"/>
                  <a:pt x="764759" y="217298"/>
                </a:cubicBezTo>
                <a:close/>
                <a:moveTo>
                  <a:pt x="131196" y="217298"/>
                </a:moveTo>
                <a:cubicBezTo>
                  <a:pt x="131196" y="221424"/>
                  <a:pt x="131196" y="221424"/>
                  <a:pt x="131196" y="221424"/>
                </a:cubicBezTo>
                <a:cubicBezTo>
                  <a:pt x="131196" y="223488"/>
                  <a:pt x="131196" y="225551"/>
                  <a:pt x="129167" y="225551"/>
                </a:cubicBezTo>
                <a:cubicBezTo>
                  <a:pt x="125109" y="225551"/>
                  <a:pt x="121052" y="229677"/>
                  <a:pt x="119023" y="233803"/>
                </a:cubicBezTo>
                <a:cubicBezTo>
                  <a:pt x="119023" y="235866"/>
                  <a:pt x="121052" y="239993"/>
                  <a:pt x="119023" y="244119"/>
                </a:cubicBezTo>
                <a:cubicBezTo>
                  <a:pt x="119023" y="244119"/>
                  <a:pt x="114965" y="246182"/>
                  <a:pt x="112936" y="244119"/>
                </a:cubicBezTo>
                <a:cubicBezTo>
                  <a:pt x="112936" y="235866"/>
                  <a:pt x="112936" y="227614"/>
                  <a:pt x="119023" y="221424"/>
                </a:cubicBezTo>
                <a:cubicBezTo>
                  <a:pt x="123081" y="219361"/>
                  <a:pt x="127138" y="217298"/>
                  <a:pt x="131196" y="217298"/>
                </a:cubicBezTo>
                <a:close/>
                <a:moveTo>
                  <a:pt x="793466" y="215306"/>
                </a:moveTo>
                <a:cubicBezTo>
                  <a:pt x="795525" y="219443"/>
                  <a:pt x="797583" y="223580"/>
                  <a:pt x="799641" y="223580"/>
                </a:cubicBezTo>
                <a:cubicBezTo>
                  <a:pt x="803758" y="225649"/>
                  <a:pt x="805817" y="223580"/>
                  <a:pt x="807875" y="221512"/>
                </a:cubicBezTo>
                <a:cubicBezTo>
                  <a:pt x="809933" y="219443"/>
                  <a:pt x="809933" y="219443"/>
                  <a:pt x="811992" y="219443"/>
                </a:cubicBezTo>
                <a:cubicBezTo>
                  <a:pt x="814050" y="219443"/>
                  <a:pt x="816109" y="221512"/>
                  <a:pt x="816109" y="223580"/>
                </a:cubicBezTo>
                <a:cubicBezTo>
                  <a:pt x="816109" y="227718"/>
                  <a:pt x="814050" y="229786"/>
                  <a:pt x="811992" y="231855"/>
                </a:cubicBezTo>
                <a:cubicBezTo>
                  <a:pt x="809933" y="233924"/>
                  <a:pt x="807875" y="231855"/>
                  <a:pt x="805817" y="233924"/>
                </a:cubicBezTo>
                <a:cubicBezTo>
                  <a:pt x="805817" y="235992"/>
                  <a:pt x="805817" y="238061"/>
                  <a:pt x="803758" y="240129"/>
                </a:cubicBezTo>
                <a:cubicBezTo>
                  <a:pt x="801700" y="242198"/>
                  <a:pt x="797583" y="242198"/>
                  <a:pt x="795525" y="242198"/>
                </a:cubicBezTo>
                <a:cubicBezTo>
                  <a:pt x="793466" y="240129"/>
                  <a:pt x="791408" y="238061"/>
                  <a:pt x="791408" y="235992"/>
                </a:cubicBezTo>
                <a:cubicBezTo>
                  <a:pt x="791408" y="233924"/>
                  <a:pt x="793466" y="231855"/>
                  <a:pt x="793466" y="229786"/>
                </a:cubicBezTo>
                <a:cubicBezTo>
                  <a:pt x="789349" y="229786"/>
                  <a:pt x="787291" y="229786"/>
                  <a:pt x="787291" y="227718"/>
                </a:cubicBezTo>
                <a:cubicBezTo>
                  <a:pt x="785233" y="223580"/>
                  <a:pt x="787291" y="221512"/>
                  <a:pt x="787291" y="219443"/>
                </a:cubicBezTo>
                <a:cubicBezTo>
                  <a:pt x="789349" y="217375"/>
                  <a:pt x="791408" y="215306"/>
                  <a:pt x="793466" y="215306"/>
                </a:cubicBezTo>
                <a:close/>
                <a:moveTo>
                  <a:pt x="184739" y="213314"/>
                </a:moveTo>
                <a:cubicBezTo>
                  <a:pt x="186806" y="213314"/>
                  <a:pt x="193008" y="213314"/>
                  <a:pt x="195076" y="215361"/>
                </a:cubicBezTo>
                <a:cubicBezTo>
                  <a:pt x="197143" y="217409"/>
                  <a:pt x="195076" y="219456"/>
                  <a:pt x="197143" y="221503"/>
                </a:cubicBezTo>
                <a:cubicBezTo>
                  <a:pt x="199211" y="219456"/>
                  <a:pt x="203346" y="221503"/>
                  <a:pt x="205413" y="221503"/>
                </a:cubicBezTo>
                <a:cubicBezTo>
                  <a:pt x="207481" y="223551"/>
                  <a:pt x="209548" y="227645"/>
                  <a:pt x="209548" y="231740"/>
                </a:cubicBezTo>
                <a:cubicBezTo>
                  <a:pt x="209548" y="231740"/>
                  <a:pt x="207481" y="233787"/>
                  <a:pt x="205413" y="233787"/>
                </a:cubicBezTo>
                <a:cubicBezTo>
                  <a:pt x="203346" y="231740"/>
                  <a:pt x="203346" y="229693"/>
                  <a:pt x="201278" y="227645"/>
                </a:cubicBezTo>
                <a:cubicBezTo>
                  <a:pt x="199211" y="225598"/>
                  <a:pt x="197143" y="225598"/>
                  <a:pt x="195076" y="225598"/>
                </a:cubicBezTo>
                <a:cubicBezTo>
                  <a:pt x="193008" y="221503"/>
                  <a:pt x="190941" y="219456"/>
                  <a:pt x="186806" y="219456"/>
                </a:cubicBezTo>
                <a:cubicBezTo>
                  <a:pt x="184739" y="219456"/>
                  <a:pt x="180604" y="221503"/>
                  <a:pt x="180604" y="225598"/>
                </a:cubicBezTo>
                <a:cubicBezTo>
                  <a:pt x="180604" y="229693"/>
                  <a:pt x="172334" y="227645"/>
                  <a:pt x="172334" y="231740"/>
                </a:cubicBezTo>
                <a:cubicBezTo>
                  <a:pt x="172334" y="235835"/>
                  <a:pt x="170267" y="237882"/>
                  <a:pt x="166132" y="237882"/>
                </a:cubicBezTo>
                <a:cubicBezTo>
                  <a:pt x="164064" y="235835"/>
                  <a:pt x="166132" y="231740"/>
                  <a:pt x="166132" y="229693"/>
                </a:cubicBezTo>
                <a:cubicBezTo>
                  <a:pt x="168199" y="225598"/>
                  <a:pt x="172334" y="221503"/>
                  <a:pt x="176469" y="221503"/>
                </a:cubicBezTo>
                <a:cubicBezTo>
                  <a:pt x="178536" y="217409"/>
                  <a:pt x="180604" y="215361"/>
                  <a:pt x="184739" y="213314"/>
                </a:cubicBezTo>
                <a:close/>
                <a:moveTo>
                  <a:pt x="803714" y="207006"/>
                </a:moveTo>
                <a:cubicBezTo>
                  <a:pt x="805761" y="211180"/>
                  <a:pt x="805761" y="213267"/>
                  <a:pt x="807808" y="217440"/>
                </a:cubicBezTo>
                <a:cubicBezTo>
                  <a:pt x="807808" y="219527"/>
                  <a:pt x="805761" y="219527"/>
                  <a:pt x="803714" y="221614"/>
                </a:cubicBezTo>
                <a:cubicBezTo>
                  <a:pt x="803714" y="221614"/>
                  <a:pt x="799619" y="221614"/>
                  <a:pt x="799619" y="219527"/>
                </a:cubicBezTo>
                <a:cubicBezTo>
                  <a:pt x="797572" y="217440"/>
                  <a:pt x="795524" y="215353"/>
                  <a:pt x="797572" y="213267"/>
                </a:cubicBezTo>
                <a:cubicBezTo>
                  <a:pt x="803714" y="207006"/>
                  <a:pt x="803714" y="207006"/>
                  <a:pt x="803714" y="207006"/>
                </a:cubicBezTo>
                <a:close/>
                <a:moveTo>
                  <a:pt x="125755" y="205788"/>
                </a:moveTo>
                <a:cubicBezTo>
                  <a:pt x="128062" y="205530"/>
                  <a:pt x="130112" y="206046"/>
                  <a:pt x="131138" y="207078"/>
                </a:cubicBezTo>
                <a:cubicBezTo>
                  <a:pt x="133188" y="209142"/>
                  <a:pt x="133188" y="211206"/>
                  <a:pt x="131138" y="215335"/>
                </a:cubicBezTo>
                <a:cubicBezTo>
                  <a:pt x="129087" y="215335"/>
                  <a:pt x="127036" y="215335"/>
                  <a:pt x="124986" y="215335"/>
                </a:cubicBezTo>
                <a:cubicBezTo>
                  <a:pt x="118834" y="217399"/>
                  <a:pt x="114733" y="221527"/>
                  <a:pt x="112682" y="227720"/>
                </a:cubicBezTo>
                <a:cubicBezTo>
                  <a:pt x="108581" y="231848"/>
                  <a:pt x="108581" y="240105"/>
                  <a:pt x="112682" y="246297"/>
                </a:cubicBezTo>
                <a:cubicBezTo>
                  <a:pt x="108581" y="248362"/>
                  <a:pt x="106530" y="252490"/>
                  <a:pt x="104480" y="250426"/>
                </a:cubicBezTo>
                <a:cubicBezTo>
                  <a:pt x="100379" y="248362"/>
                  <a:pt x="100379" y="246297"/>
                  <a:pt x="100379" y="242169"/>
                </a:cubicBezTo>
                <a:cubicBezTo>
                  <a:pt x="100379" y="240105"/>
                  <a:pt x="100379" y="235977"/>
                  <a:pt x="102429" y="235977"/>
                </a:cubicBezTo>
                <a:cubicBezTo>
                  <a:pt x="104480" y="231848"/>
                  <a:pt x="100379" y="231848"/>
                  <a:pt x="100379" y="229784"/>
                </a:cubicBezTo>
                <a:cubicBezTo>
                  <a:pt x="98328" y="223592"/>
                  <a:pt x="100379" y="217399"/>
                  <a:pt x="104480" y="213271"/>
                </a:cubicBezTo>
                <a:cubicBezTo>
                  <a:pt x="106530" y="211206"/>
                  <a:pt x="110632" y="211206"/>
                  <a:pt x="114733" y="211206"/>
                </a:cubicBezTo>
                <a:cubicBezTo>
                  <a:pt x="114733" y="211206"/>
                  <a:pt x="116783" y="213271"/>
                  <a:pt x="118834" y="213271"/>
                </a:cubicBezTo>
                <a:cubicBezTo>
                  <a:pt x="118834" y="211206"/>
                  <a:pt x="118834" y="211206"/>
                  <a:pt x="118834" y="209142"/>
                </a:cubicBezTo>
                <a:cubicBezTo>
                  <a:pt x="120885" y="207078"/>
                  <a:pt x="123448" y="206046"/>
                  <a:pt x="125755" y="205788"/>
                </a:cubicBezTo>
                <a:close/>
                <a:moveTo>
                  <a:pt x="815659" y="205526"/>
                </a:moveTo>
                <a:lnTo>
                  <a:pt x="815932" y="206340"/>
                </a:lnTo>
                <a:lnTo>
                  <a:pt x="817130" y="207309"/>
                </a:lnTo>
                <a:close/>
                <a:moveTo>
                  <a:pt x="843996" y="195967"/>
                </a:moveTo>
                <a:cubicBezTo>
                  <a:pt x="844494" y="196216"/>
                  <a:pt x="844992" y="196714"/>
                  <a:pt x="844992" y="196714"/>
                </a:cubicBezTo>
                <a:cubicBezTo>
                  <a:pt x="844992" y="196714"/>
                  <a:pt x="844992" y="196714"/>
                  <a:pt x="843000" y="196714"/>
                </a:cubicBezTo>
                <a:cubicBezTo>
                  <a:pt x="843000" y="195718"/>
                  <a:pt x="843498" y="195718"/>
                  <a:pt x="843996" y="195967"/>
                </a:cubicBezTo>
                <a:close/>
                <a:moveTo>
                  <a:pt x="242395" y="190738"/>
                </a:moveTo>
                <a:cubicBezTo>
                  <a:pt x="244449" y="192804"/>
                  <a:pt x="248558" y="192804"/>
                  <a:pt x="248558" y="196935"/>
                </a:cubicBezTo>
                <a:cubicBezTo>
                  <a:pt x="250612" y="196935"/>
                  <a:pt x="250612" y="194870"/>
                  <a:pt x="252666" y="194870"/>
                </a:cubicBezTo>
                <a:cubicBezTo>
                  <a:pt x="254721" y="192804"/>
                  <a:pt x="258829" y="192804"/>
                  <a:pt x="260883" y="194870"/>
                </a:cubicBezTo>
                <a:cubicBezTo>
                  <a:pt x="262938" y="196935"/>
                  <a:pt x="264992" y="196935"/>
                  <a:pt x="264992" y="201067"/>
                </a:cubicBezTo>
                <a:cubicBezTo>
                  <a:pt x="262938" y="203133"/>
                  <a:pt x="258829" y="207264"/>
                  <a:pt x="254721" y="209330"/>
                </a:cubicBezTo>
                <a:cubicBezTo>
                  <a:pt x="250612" y="203133"/>
                  <a:pt x="244449" y="201067"/>
                  <a:pt x="238287" y="203133"/>
                </a:cubicBezTo>
                <a:cubicBezTo>
                  <a:pt x="236232" y="203133"/>
                  <a:pt x="236232" y="203133"/>
                  <a:pt x="236232" y="203133"/>
                </a:cubicBezTo>
                <a:cubicBezTo>
                  <a:pt x="234178" y="201067"/>
                  <a:pt x="232124" y="196935"/>
                  <a:pt x="234178" y="194870"/>
                </a:cubicBezTo>
                <a:cubicBezTo>
                  <a:pt x="236232" y="192804"/>
                  <a:pt x="238287" y="190738"/>
                  <a:pt x="242395" y="190738"/>
                </a:cubicBezTo>
                <a:close/>
                <a:moveTo>
                  <a:pt x="155861" y="188485"/>
                </a:moveTo>
                <a:cubicBezTo>
                  <a:pt x="159984" y="187454"/>
                  <a:pt x="164621" y="187454"/>
                  <a:pt x="169001" y="188485"/>
                </a:cubicBezTo>
                <a:cubicBezTo>
                  <a:pt x="173381" y="189517"/>
                  <a:pt x="177503" y="191580"/>
                  <a:pt x="180595" y="194675"/>
                </a:cubicBezTo>
                <a:cubicBezTo>
                  <a:pt x="182656" y="198801"/>
                  <a:pt x="182656" y="202927"/>
                  <a:pt x="182656" y="207054"/>
                </a:cubicBezTo>
                <a:cubicBezTo>
                  <a:pt x="180595" y="209117"/>
                  <a:pt x="178534" y="211180"/>
                  <a:pt x="174412" y="211180"/>
                </a:cubicBezTo>
                <a:cubicBezTo>
                  <a:pt x="174412" y="211180"/>
                  <a:pt x="172351" y="207054"/>
                  <a:pt x="172351" y="209117"/>
                </a:cubicBezTo>
                <a:cubicBezTo>
                  <a:pt x="170289" y="211180"/>
                  <a:pt x="170289" y="213243"/>
                  <a:pt x="168228" y="215306"/>
                </a:cubicBezTo>
                <a:cubicBezTo>
                  <a:pt x="164106" y="217369"/>
                  <a:pt x="162045" y="215306"/>
                  <a:pt x="159984" y="213243"/>
                </a:cubicBezTo>
                <a:cubicBezTo>
                  <a:pt x="157923" y="211180"/>
                  <a:pt x="155861" y="207054"/>
                  <a:pt x="157923" y="204990"/>
                </a:cubicBezTo>
                <a:cubicBezTo>
                  <a:pt x="157923" y="202927"/>
                  <a:pt x="159984" y="200864"/>
                  <a:pt x="162045" y="200864"/>
                </a:cubicBezTo>
                <a:cubicBezTo>
                  <a:pt x="162045" y="200864"/>
                  <a:pt x="164106" y="200864"/>
                  <a:pt x="166167" y="198801"/>
                </a:cubicBezTo>
                <a:cubicBezTo>
                  <a:pt x="166167" y="196738"/>
                  <a:pt x="162045" y="196738"/>
                  <a:pt x="162045" y="196738"/>
                </a:cubicBezTo>
                <a:cubicBezTo>
                  <a:pt x="155861" y="196738"/>
                  <a:pt x="151739" y="196738"/>
                  <a:pt x="147616" y="200864"/>
                </a:cubicBezTo>
                <a:cubicBezTo>
                  <a:pt x="139372" y="211180"/>
                  <a:pt x="139372" y="223558"/>
                  <a:pt x="143494" y="235937"/>
                </a:cubicBezTo>
                <a:cubicBezTo>
                  <a:pt x="147616" y="242127"/>
                  <a:pt x="147616" y="242127"/>
                  <a:pt x="147616" y="242127"/>
                </a:cubicBezTo>
                <a:cubicBezTo>
                  <a:pt x="147616" y="242127"/>
                  <a:pt x="145555" y="244190"/>
                  <a:pt x="143494" y="244190"/>
                </a:cubicBezTo>
                <a:cubicBezTo>
                  <a:pt x="139372" y="242127"/>
                  <a:pt x="139372" y="235937"/>
                  <a:pt x="135249" y="231811"/>
                </a:cubicBezTo>
                <a:cubicBezTo>
                  <a:pt x="133188" y="223558"/>
                  <a:pt x="133188" y="213243"/>
                  <a:pt x="137310" y="204990"/>
                </a:cubicBezTo>
                <a:cubicBezTo>
                  <a:pt x="139372" y="196738"/>
                  <a:pt x="147616" y="190548"/>
                  <a:pt x="155861" y="188485"/>
                </a:cubicBezTo>
                <a:close/>
                <a:moveTo>
                  <a:pt x="139106" y="186246"/>
                </a:moveTo>
                <a:cubicBezTo>
                  <a:pt x="140907" y="187024"/>
                  <a:pt x="142451" y="188580"/>
                  <a:pt x="143480" y="190655"/>
                </a:cubicBezTo>
                <a:cubicBezTo>
                  <a:pt x="143480" y="192730"/>
                  <a:pt x="143480" y="192730"/>
                  <a:pt x="143480" y="192730"/>
                </a:cubicBezTo>
                <a:cubicBezTo>
                  <a:pt x="141422" y="192730"/>
                  <a:pt x="141422" y="188580"/>
                  <a:pt x="139363" y="188580"/>
                </a:cubicBezTo>
                <a:cubicBezTo>
                  <a:pt x="137305" y="186505"/>
                  <a:pt x="135246" y="186505"/>
                  <a:pt x="133188" y="186505"/>
                </a:cubicBezTo>
                <a:cubicBezTo>
                  <a:pt x="135246" y="185468"/>
                  <a:pt x="137305" y="185468"/>
                  <a:pt x="139106" y="186246"/>
                </a:cubicBezTo>
                <a:close/>
                <a:moveTo>
                  <a:pt x="240874" y="184902"/>
                </a:moveTo>
                <a:cubicBezTo>
                  <a:pt x="245313" y="184513"/>
                  <a:pt x="249172" y="187626"/>
                  <a:pt x="250716" y="190738"/>
                </a:cubicBezTo>
                <a:lnTo>
                  <a:pt x="264686" y="188726"/>
                </a:lnTo>
                <a:lnTo>
                  <a:pt x="265718" y="189461"/>
                </a:lnTo>
                <a:lnTo>
                  <a:pt x="271300" y="196963"/>
                </a:lnTo>
                <a:cubicBezTo>
                  <a:pt x="271300" y="199038"/>
                  <a:pt x="269241" y="199038"/>
                  <a:pt x="269241" y="199038"/>
                </a:cubicBezTo>
                <a:cubicBezTo>
                  <a:pt x="267183" y="194888"/>
                  <a:pt x="263066" y="192813"/>
                  <a:pt x="261008" y="190738"/>
                </a:cubicBezTo>
                <a:cubicBezTo>
                  <a:pt x="256891" y="190738"/>
                  <a:pt x="252774" y="190738"/>
                  <a:pt x="250716" y="192813"/>
                </a:cubicBezTo>
                <a:cubicBezTo>
                  <a:pt x="246599" y="188663"/>
                  <a:pt x="242482" y="186588"/>
                  <a:pt x="238366" y="188663"/>
                </a:cubicBezTo>
                <a:cubicBezTo>
                  <a:pt x="234249" y="190738"/>
                  <a:pt x="232190" y="190738"/>
                  <a:pt x="232190" y="192813"/>
                </a:cubicBezTo>
                <a:cubicBezTo>
                  <a:pt x="230132" y="192813"/>
                  <a:pt x="230132" y="192813"/>
                  <a:pt x="230132" y="190738"/>
                </a:cubicBezTo>
                <a:cubicBezTo>
                  <a:pt x="230132" y="188663"/>
                  <a:pt x="234249" y="186588"/>
                  <a:pt x="236307" y="186588"/>
                </a:cubicBezTo>
                <a:cubicBezTo>
                  <a:pt x="237851" y="185551"/>
                  <a:pt x="239395" y="185032"/>
                  <a:pt x="240874" y="184902"/>
                </a:cubicBezTo>
                <a:close/>
                <a:moveTo>
                  <a:pt x="784458" y="183976"/>
                </a:moveTo>
                <a:cubicBezTo>
                  <a:pt x="787298" y="183464"/>
                  <a:pt x="790397" y="183464"/>
                  <a:pt x="793496" y="184489"/>
                </a:cubicBezTo>
                <a:cubicBezTo>
                  <a:pt x="793496" y="188590"/>
                  <a:pt x="793496" y="190641"/>
                  <a:pt x="797627" y="192691"/>
                </a:cubicBezTo>
                <a:cubicBezTo>
                  <a:pt x="799693" y="194742"/>
                  <a:pt x="801759" y="194742"/>
                  <a:pt x="803824" y="194742"/>
                </a:cubicBezTo>
                <a:cubicBezTo>
                  <a:pt x="803824" y="200893"/>
                  <a:pt x="801759" y="207045"/>
                  <a:pt x="795561" y="211146"/>
                </a:cubicBezTo>
                <a:cubicBezTo>
                  <a:pt x="791430" y="213197"/>
                  <a:pt x="791430" y="213197"/>
                  <a:pt x="791430" y="213197"/>
                </a:cubicBezTo>
                <a:cubicBezTo>
                  <a:pt x="789364" y="215248"/>
                  <a:pt x="783167" y="209096"/>
                  <a:pt x="783167" y="215248"/>
                </a:cubicBezTo>
                <a:cubicBezTo>
                  <a:pt x="781101" y="217298"/>
                  <a:pt x="776970" y="217298"/>
                  <a:pt x="774904" y="217298"/>
                </a:cubicBezTo>
                <a:cubicBezTo>
                  <a:pt x="770772" y="217298"/>
                  <a:pt x="768707" y="213197"/>
                  <a:pt x="766641" y="211146"/>
                </a:cubicBezTo>
                <a:cubicBezTo>
                  <a:pt x="766641" y="207045"/>
                  <a:pt x="766641" y="204995"/>
                  <a:pt x="768707" y="202944"/>
                </a:cubicBezTo>
                <a:cubicBezTo>
                  <a:pt x="768707" y="200893"/>
                  <a:pt x="772838" y="200893"/>
                  <a:pt x="772838" y="198843"/>
                </a:cubicBezTo>
                <a:cubicBezTo>
                  <a:pt x="770772" y="194742"/>
                  <a:pt x="772838" y="190641"/>
                  <a:pt x="776970" y="186539"/>
                </a:cubicBezTo>
                <a:cubicBezTo>
                  <a:pt x="779035" y="185514"/>
                  <a:pt x="781618" y="184489"/>
                  <a:pt x="784458" y="183976"/>
                </a:cubicBezTo>
                <a:close/>
                <a:moveTo>
                  <a:pt x="724801" y="180255"/>
                </a:moveTo>
                <a:cubicBezTo>
                  <a:pt x="728138" y="179483"/>
                  <a:pt x="731732" y="179483"/>
                  <a:pt x="735839" y="180512"/>
                </a:cubicBezTo>
                <a:cubicBezTo>
                  <a:pt x="737892" y="182571"/>
                  <a:pt x="739946" y="182571"/>
                  <a:pt x="739946" y="186688"/>
                </a:cubicBezTo>
                <a:cubicBezTo>
                  <a:pt x="741999" y="188746"/>
                  <a:pt x="739946" y="190805"/>
                  <a:pt x="737892" y="190805"/>
                </a:cubicBezTo>
                <a:cubicBezTo>
                  <a:pt x="737892" y="190805"/>
                  <a:pt x="737892" y="190805"/>
                  <a:pt x="737892" y="192863"/>
                </a:cubicBezTo>
                <a:cubicBezTo>
                  <a:pt x="739946" y="194921"/>
                  <a:pt x="739946" y="196980"/>
                  <a:pt x="737892" y="201097"/>
                </a:cubicBezTo>
                <a:cubicBezTo>
                  <a:pt x="735839" y="203155"/>
                  <a:pt x="733785" y="203155"/>
                  <a:pt x="731732" y="203155"/>
                </a:cubicBezTo>
                <a:cubicBezTo>
                  <a:pt x="729678" y="203155"/>
                  <a:pt x="727625" y="201097"/>
                  <a:pt x="725571" y="199038"/>
                </a:cubicBezTo>
                <a:cubicBezTo>
                  <a:pt x="725571" y="196980"/>
                  <a:pt x="725571" y="192863"/>
                  <a:pt x="729678" y="192863"/>
                </a:cubicBezTo>
                <a:cubicBezTo>
                  <a:pt x="729678" y="190805"/>
                  <a:pt x="727625" y="190805"/>
                  <a:pt x="725571" y="190805"/>
                </a:cubicBezTo>
                <a:cubicBezTo>
                  <a:pt x="723518" y="190805"/>
                  <a:pt x="721464" y="194921"/>
                  <a:pt x="719411" y="196980"/>
                </a:cubicBezTo>
                <a:cubicBezTo>
                  <a:pt x="717357" y="203155"/>
                  <a:pt x="721464" y="211388"/>
                  <a:pt x="725571" y="215505"/>
                </a:cubicBezTo>
                <a:cubicBezTo>
                  <a:pt x="733785" y="223739"/>
                  <a:pt x="744053" y="221680"/>
                  <a:pt x="754320" y="219622"/>
                </a:cubicBezTo>
                <a:cubicBezTo>
                  <a:pt x="764587" y="211388"/>
                  <a:pt x="764587" y="211388"/>
                  <a:pt x="764587" y="211388"/>
                </a:cubicBezTo>
                <a:cubicBezTo>
                  <a:pt x="764587" y="213447"/>
                  <a:pt x="766641" y="213447"/>
                  <a:pt x="764587" y="215505"/>
                </a:cubicBezTo>
                <a:cubicBezTo>
                  <a:pt x="756373" y="221680"/>
                  <a:pt x="746106" y="229914"/>
                  <a:pt x="733785" y="225797"/>
                </a:cubicBezTo>
                <a:cubicBezTo>
                  <a:pt x="727625" y="223739"/>
                  <a:pt x="721464" y="221680"/>
                  <a:pt x="719411" y="217564"/>
                </a:cubicBezTo>
                <a:cubicBezTo>
                  <a:pt x="719411" y="215505"/>
                  <a:pt x="717357" y="213447"/>
                  <a:pt x="715304" y="213447"/>
                </a:cubicBezTo>
                <a:cubicBezTo>
                  <a:pt x="713250" y="211388"/>
                  <a:pt x="713250" y="209330"/>
                  <a:pt x="713250" y="207272"/>
                </a:cubicBezTo>
                <a:cubicBezTo>
                  <a:pt x="711197" y="199038"/>
                  <a:pt x="711197" y="190805"/>
                  <a:pt x="715304" y="184629"/>
                </a:cubicBezTo>
                <a:cubicBezTo>
                  <a:pt x="718384" y="182571"/>
                  <a:pt x="721464" y="181027"/>
                  <a:pt x="724801" y="180255"/>
                </a:cubicBezTo>
                <a:close/>
                <a:moveTo>
                  <a:pt x="276280" y="179326"/>
                </a:moveTo>
                <a:lnTo>
                  <a:pt x="281497" y="182438"/>
                </a:lnTo>
                <a:cubicBezTo>
                  <a:pt x="281497" y="186588"/>
                  <a:pt x="283584" y="188663"/>
                  <a:pt x="283584" y="190738"/>
                </a:cubicBezTo>
                <a:cubicBezTo>
                  <a:pt x="279410" y="188663"/>
                  <a:pt x="281497" y="186588"/>
                  <a:pt x="279410" y="182438"/>
                </a:cubicBezTo>
                <a:close/>
                <a:moveTo>
                  <a:pt x="201137" y="178196"/>
                </a:moveTo>
                <a:cubicBezTo>
                  <a:pt x="213458" y="176130"/>
                  <a:pt x="223726" y="186459"/>
                  <a:pt x="229886" y="196788"/>
                </a:cubicBezTo>
                <a:cubicBezTo>
                  <a:pt x="233993" y="205051"/>
                  <a:pt x="238100" y="221577"/>
                  <a:pt x="229886" y="229840"/>
                </a:cubicBezTo>
                <a:cubicBezTo>
                  <a:pt x="227833" y="231906"/>
                  <a:pt x="227833" y="229840"/>
                  <a:pt x="225779" y="229840"/>
                </a:cubicBezTo>
                <a:cubicBezTo>
                  <a:pt x="223726" y="227774"/>
                  <a:pt x="227833" y="225709"/>
                  <a:pt x="227833" y="223643"/>
                </a:cubicBezTo>
                <a:cubicBezTo>
                  <a:pt x="227833" y="211248"/>
                  <a:pt x="225779" y="196788"/>
                  <a:pt x="215512" y="190591"/>
                </a:cubicBezTo>
                <a:cubicBezTo>
                  <a:pt x="209351" y="188525"/>
                  <a:pt x="203191" y="186459"/>
                  <a:pt x="199084" y="188525"/>
                </a:cubicBezTo>
                <a:cubicBezTo>
                  <a:pt x="197031" y="190591"/>
                  <a:pt x="194977" y="190591"/>
                  <a:pt x="194977" y="192656"/>
                </a:cubicBezTo>
                <a:cubicBezTo>
                  <a:pt x="199084" y="194722"/>
                  <a:pt x="201137" y="190591"/>
                  <a:pt x="205244" y="192656"/>
                </a:cubicBezTo>
                <a:cubicBezTo>
                  <a:pt x="209351" y="192656"/>
                  <a:pt x="209351" y="196788"/>
                  <a:pt x="209351" y="198854"/>
                </a:cubicBezTo>
                <a:cubicBezTo>
                  <a:pt x="209351" y="202985"/>
                  <a:pt x="207298" y="207117"/>
                  <a:pt x="203191" y="207117"/>
                </a:cubicBezTo>
                <a:cubicBezTo>
                  <a:pt x="201137" y="209182"/>
                  <a:pt x="199084" y="209182"/>
                  <a:pt x="199084" y="207117"/>
                </a:cubicBezTo>
                <a:cubicBezTo>
                  <a:pt x="197031" y="207117"/>
                  <a:pt x="197031" y="205051"/>
                  <a:pt x="194977" y="202985"/>
                </a:cubicBezTo>
                <a:cubicBezTo>
                  <a:pt x="192924" y="205051"/>
                  <a:pt x="190870" y="207117"/>
                  <a:pt x="188817" y="205051"/>
                </a:cubicBezTo>
                <a:cubicBezTo>
                  <a:pt x="184710" y="200919"/>
                  <a:pt x="182656" y="194722"/>
                  <a:pt x="184710" y="190591"/>
                </a:cubicBezTo>
                <a:cubicBezTo>
                  <a:pt x="186763" y="184393"/>
                  <a:pt x="194977" y="180262"/>
                  <a:pt x="201137" y="178196"/>
                </a:cubicBezTo>
                <a:close/>
                <a:moveTo>
                  <a:pt x="273671" y="177770"/>
                </a:moveTo>
                <a:lnTo>
                  <a:pt x="275236" y="178288"/>
                </a:lnTo>
                <a:lnTo>
                  <a:pt x="276280" y="179326"/>
                </a:lnTo>
                <a:close/>
                <a:moveTo>
                  <a:pt x="270019" y="175435"/>
                </a:moveTo>
                <a:cubicBezTo>
                  <a:pt x="270541" y="175694"/>
                  <a:pt x="271062" y="176213"/>
                  <a:pt x="271062" y="176213"/>
                </a:cubicBezTo>
                <a:lnTo>
                  <a:pt x="273671" y="177770"/>
                </a:lnTo>
                <a:lnTo>
                  <a:pt x="269758" y="176473"/>
                </a:lnTo>
                <a:cubicBezTo>
                  <a:pt x="268976" y="176213"/>
                  <a:pt x="268976" y="176213"/>
                  <a:pt x="268976" y="176213"/>
                </a:cubicBezTo>
                <a:cubicBezTo>
                  <a:pt x="268976" y="175177"/>
                  <a:pt x="269497" y="175177"/>
                  <a:pt x="270019" y="175435"/>
                </a:cubicBezTo>
                <a:close/>
                <a:moveTo>
                  <a:pt x="768765" y="174221"/>
                </a:moveTo>
                <a:cubicBezTo>
                  <a:pt x="776999" y="172147"/>
                  <a:pt x="779058" y="180446"/>
                  <a:pt x="785233" y="180446"/>
                </a:cubicBezTo>
                <a:cubicBezTo>
                  <a:pt x="785233" y="182521"/>
                  <a:pt x="785233" y="182521"/>
                  <a:pt x="785233" y="182521"/>
                </a:cubicBezTo>
                <a:cubicBezTo>
                  <a:pt x="779058" y="182521"/>
                  <a:pt x="774941" y="188746"/>
                  <a:pt x="768765" y="184596"/>
                </a:cubicBezTo>
                <a:cubicBezTo>
                  <a:pt x="766707" y="184596"/>
                  <a:pt x="764649" y="182521"/>
                  <a:pt x="764649" y="180446"/>
                </a:cubicBezTo>
                <a:cubicBezTo>
                  <a:pt x="764649" y="178371"/>
                  <a:pt x="766707" y="176296"/>
                  <a:pt x="768765" y="174221"/>
                </a:cubicBezTo>
                <a:close/>
                <a:moveTo>
                  <a:pt x="180872" y="173938"/>
                </a:moveTo>
                <a:cubicBezTo>
                  <a:pt x="184233" y="174194"/>
                  <a:pt x="187853" y="175218"/>
                  <a:pt x="190956" y="176241"/>
                </a:cubicBezTo>
                <a:cubicBezTo>
                  <a:pt x="190956" y="178288"/>
                  <a:pt x="190956" y="178288"/>
                  <a:pt x="190956" y="178288"/>
                </a:cubicBezTo>
                <a:cubicBezTo>
                  <a:pt x="190956" y="178288"/>
                  <a:pt x="190956" y="180336"/>
                  <a:pt x="188888" y="180336"/>
                </a:cubicBezTo>
                <a:cubicBezTo>
                  <a:pt x="184750" y="178288"/>
                  <a:pt x="178544" y="176241"/>
                  <a:pt x="172339" y="178288"/>
                </a:cubicBezTo>
                <a:cubicBezTo>
                  <a:pt x="170270" y="180336"/>
                  <a:pt x="168202" y="182383"/>
                  <a:pt x="166133" y="184430"/>
                </a:cubicBezTo>
                <a:cubicBezTo>
                  <a:pt x="166133" y="184430"/>
                  <a:pt x="164064" y="184430"/>
                  <a:pt x="164064" y="184430"/>
                </a:cubicBezTo>
                <a:cubicBezTo>
                  <a:pt x="164064" y="180336"/>
                  <a:pt x="168202" y="178288"/>
                  <a:pt x="172339" y="176241"/>
                </a:cubicBezTo>
                <a:cubicBezTo>
                  <a:pt x="174407" y="174194"/>
                  <a:pt x="177510" y="173682"/>
                  <a:pt x="180872" y="173938"/>
                </a:cubicBezTo>
                <a:close/>
                <a:moveTo>
                  <a:pt x="260717" y="173392"/>
                </a:moveTo>
                <a:cubicBezTo>
                  <a:pt x="261008" y="173640"/>
                  <a:pt x="261008" y="174138"/>
                  <a:pt x="261008" y="174138"/>
                </a:cubicBezTo>
                <a:cubicBezTo>
                  <a:pt x="258684" y="174138"/>
                  <a:pt x="258684" y="174138"/>
                  <a:pt x="258684" y="174138"/>
                </a:cubicBezTo>
                <a:cubicBezTo>
                  <a:pt x="259846" y="173142"/>
                  <a:pt x="260427" y="173142"/>
                  <a:pt x="260717" y="173392"/>
                </a:cubicBezTo>
                <a:close/>
                <a:moveTo>
                  <a:pt x="710201" y="171425"/>
                </a:moveTo>
                <a:cubicBezTo>
                  <a:pt x="711197" y="171171"/>
                  <a:pt x="712193" y="171171"/>
                  <a:pt x="713189" y="172188"/>
                </a:cubicBezTo>
                <a:cubicBezTo>
                  <a:pt x="711197" y="174221"/>
                  <a:pt x="709205" y="176255"/>
                  <a:pt x="709205" y="178288"/>
                </a:cubicBezTo>
                <a:cubicBezTo>
                  <a:pt x="707213" y="180322"/>
                  <a:pt x="707213" y="182355"/>
                  <a:pt x="709205" y="182355"/>
                </a:cubicBezTo>
                <a:cubicBezTo>
                  <a:pt x="709205" y="184389"/>
                  <a:pt x="711197" y="184389"/>
                  <a:pt x="711197" y="186422"/>
                </a:cubicBezTo>
                <a:cubicBezTo>
                  <a:pt x="709205" y="186422"/>
                  <a:pt x="707213" y="184389"/>
                  <a:pt x="707213" y="182355"/>
                </a:cubicBezTo>
                <a:lnTo>
                  <a:pt x="707213" y="173143"/>
                </a:lnTo>
                <a:lnTo>
                  <a:pt x="708173" y="171943"/>
                </a:lnTo>
                <a:close/>
                <a:moveTo>
                  <a:pt x="659737" y="168163"/>
                </a:moveTo>
                <a:cubicBezTo>
                  <a:pt x="661812" y="168163"/>
                  <a:pt x="663887" y="168163"/>
                  <a:pt x="663887" y="168163"/>
                </a:cubicBezTo>
                <a:cubicBezTo>
                  <a:pt x="668037" y="170210"/>
                  <a:pt x="665962" y="174304"/>
                  <a:pt x="665962" y="176352"/>
                </a:cubicBezTo>
                <a:cubicBezTo>
                  <a:pt x="663887" y="178399"/>
                  <a:pt x="665962" y="180446"/>
                  <a:pt x="663887" y="180446"/>
                </a:cubicBezTo>
                <a:lnTo>
                  <a:pt x="661831" y="174359"/>
                </a:lnTo>
                <a:lnTo>
                  <a:pt x="661862" y="174233"/>
                </a:lnTo>
                <a:lnTo>
                  <a:pt x="661750" y="174120"/>
                </a:lnTo>
                <a:close/>
                <a:moveTo>
                  <a:pt x="629009" y="168163"/>
                </a:moveTo>
                <a:cubicBezTo>
                  <a:pt x="631075" y="168163"/>
                  <a:pt x="635206" y="170203"/>
                  <a:pt x="639338" y="172242"/>
                </a:cubicBezTo>
                <a:cubicBezTo>
                  <a:pt x="639338" y="174282"/>
                  <a:pt x="641404" y="178359"/>
                  <a:pt x="639338" y="180399"/>
                </a:cubicBezTo>
                <a:cubicBezTo>
                  <a:pt x="639338" y="180399"/>
                  <a:pt x="635206" y="182438"/>
                  <a:pt x="639338" y="184478"/>
                </a:cubicBezTo>
                <a:cubicBezTo>
                  <a:pt x="641404" y="186517"/>
                  <a:pt x="641404" y="186517"/>
                  <a:pt x="643469" y="188557"/>
                </a:cubicBezTo>
                <a:cubicBezTo>
                  <a:pt x="643469" y="190596"/>
                  <a:pt x="643469" y="192635"/>
                  <a:pt x="641404" y="194675"/>
                </a:cubicBezTo>
                <a:cubicBezTo>
                  <a:pt x="641404" y="196714"/>
                  <a:pt x="637272" y="196714"/>
                  <a:pt x="637272" y="196714"/>
                </a:cubicBezTo>
                <a:cubicBezTo>
                  <a:pt x="629009" y="190596"/>
                  <a:pt x="629009" y="190596"/>
                  <a:pt x="629009" y="190596"/>
                </a:cubicBezTo>
                <a:cubicBezTo>
                  <a:pt x="629009" y="188557"/>
                  <a:pt x="631075" y="186517"/>
                  <a:pt x="631075" y="184478"/>
                </a:cubicBezTo>
                <a:cubicBezTo>
                  <a:pt x="631075" y="180399"/>
                  <a:pt x="631075" y="176320"/>
                  <a:pt x="629009" y="174282"/>
                </a:cubicBezTo>
                <a:cubicBezTo>
                  <a:pt x="626943" y="172242"/>
                  <a:pt x="624877" y="170203"/>
                  <a:pt x="629009" y="168163"/>
                </a:cubicBezTo>
                <a:close/>
                <a:moveTo>
                  <a:pt x="246447" y="168163"/>
                </a:moveTo>
                <a:cubicBezTo>
                  <a:pt x="250550" y="168163"/>
                  <a:pt x="256704" y="170206"/>
                  <a:pt x="258755" y="174292"/>
                </a:cubicBezTo>
                <a:cubicBezTo>
                  <a:pt x="258755" y="176335"/>
                  <a:pt x="256704" y="178378"/>
                  <a:pt x="258755" y="178378"/>
                </a:cubicBezTo>
                <a:cubicBezTo>
                  <a:pt x="264909" y="174292"/>
                  <a:pt x="271063" y="178378"/>
                  <a:pt x="275165" y="182464"/>
                </a:cubicBezTo>
                <a:cubicBezTo>
                  <a:pt x="277216" y="184507"/>
                  <a:pt x="279268" y="188593"/>
                  <a:pt x="279268" y="190636"/>
                </a:cubicBezTo>
                <a:cubicBezTo>
                  <a:pt x="277216" y="192679"/>
                  <a:pt x="275165" y="194722"/>
                  <a:pt x="273114" y="194722"/>
                </a:cubicBezTo>
                <a:lnTo>
                  <a:pt x="265718" y="189461"/>
                </a:lnTo>
                <a:lnTo>
                  <a:pt x="265125" y="188663"/>
                </a:lnTo>
                <a:lnTo>
                  <a:pt x="264686" y="188726"/>
                </a:lnTo>
                <a:lnTo>
                  <a:pt x="258755" y="184507"/>
                </a:lnTo>
                <a:cubicBezTo>
                  <a:pt x="252601" y="186550"/>
                  <a:pt x="252601" y="186550"/>
                  <a:pt x="252601" y="186550"/>
                </a:cubicBezTo>
                <a:cubicBezTo>
                  <a:pt x="248498" y="182464"/>
                  <a:pt x="242345" y="182464"/>
                  <a:pt x="236191" y="182464"/>
                </a:cubicBezTo>
                <a:cubicBezTo>
                  <a:pt x="234140" y="182464"/>
                  <a:pt x="230037" y="186550"/>
                  <a:pt x="227986" y="188593"/>
                </a:cubicBezTo>
                <a:cubicBezTo>
                  <a:pt x="225935" y="188593"/>
                  <a:pt x="223883" y="184507"/>
                  <a:pt x="221832" y="184507"/>
                </a:cubicBezTo>
                <a:cubicBezTo>
                  <a:pt x="221832" y="180421"/>
                  <a:pt x="223883" y="180421"/>
                  <a:pt x="223883" y="178378"/>
                </a:cubicBezTo>
                <a:cubicBezTo>
                  <a:pt x="223883" y="176335"/>
                  <a:pt x="225935" y="174292"/>
                  <a:pt x="227986" y="174292"/>
                </a:cubicBezTo>
                <a:cubicBezTo>
                  <a:pt x="230037" y="172250"/>
                  <a:pt x="234140" y="174292"/>
                  <a:pt x="236191" y="176335"/>
                </a:cubicBezTo>
                <a:cubicBezTo>
                  <a:pt x="238242" y="176335"/>
                  <a:pt x="238242" y="176335"/>
                  <a:pt x="238242" y="176335"/>
                </a:cubicBezTo>
                <a:cubicBezTo>
                  <a:pt x="240293" y="174292"/>
                  <a:pt x="242345" y="168163"/>
                  <a:pt x="246447" y="168163"/>
                </a:cubicBezTo>
                <a:close/>
                <a:moveTo>
                  <a:pt x="213532" y="168163"/>
                </a:moveTo>
                <a:cubicBezTo>
                  <a:pt x="215635" y="168163"/>
                  <a:pt x="213532" y="172242"/>
                  <a:pt x="215635" y="172242"/>
                </a:cubicBezTo>
                <a:cubicBezTo>
                  <a:pt x="215635" y="174282"/>
                  <a:pt x="215635" y="176320"/>
                  <a:pt x="215635" y="176320"/>
                </a:cubicBezTo>
                <a:cubicBezTo>
                  <a:pt x="217737" y="178359"/>
                  <a:pt x="219840" y="178359"/>
                  <a:pt x="219840" y="182438"/>
                </a:cubicBezTo>
                <a:cubicBezTo>
                  <a:pt x="217737" y="180399"/>
                  <a:pt x="215635" y="178359"/>
                  <a:pt x="213532" y="178359"/>
                </a:cubicBezTo>
                <a:cubicBezTo>
                  <a:pt x="213532" y="174282"/>
                  <a:pt x="213532" y="172242"/>
                  <a:pt x="213532" y="168163"/>
                </a:cubicBezTo>
                <a:close/>
                <a:moveTo>
                  <a:pt x="633178" y="163846"/>
                </a:moveTo>
                <a:cubicBezTo>
                  <a:pt x="635211" y="163846"/>
                  <a:pt x="639278" y="163846"/>
                  <a:pt x="641312" y="165912"/>
                </a:cubicBezTo>
                <a:cubicBezTo>
                  <a:pt x="643345" y="167978"/>
                  <a:pt x="645379" y="170044"/>
                  <a:pt x="645379" y="172110"/>
                </a:cubicBezTo>
                <a:cubicBezTo>
                  <a:pt x="647412" y="176241"/>
                  <a:pt x="645379" y="180372"/>
                  <a:pt x="645379" y="182438"/>
                </a:cubicBezTo>
                <a:cubicBezTo>
                  <a:pt x="647412" y="182438"/>
                  <a:pt x="649446" y="186570"/>
                  <a:pt x="649446" y="188635"/>
                </a:cubicBezTo>
                <a:cubicBezTo>
                  <a:pt x="649446" y="192767"/>
                  <a:pt x="649446" y="196898"/>
                  <a:pt x="645379" y="201030"/>
                </a:cubicBezTo>
                <a:cubicBezTo>
                  <a:pt x="643345" y="201030"/>
                  <a:pt x="643345" y="201030"/>
                  <a:pt x="641312" y="198964"/>
                </a:cubicBezTo>
                <a:cubicBezTo>
                  <a:pt x="645379" y="194833"/>
                  <a:pt x="647412" y="190701"/>
                  <a:pt x="643345" y="184504"/>
                </a:cubicBezTo>
                <a:cubicBezTo>
                  <a:pt x="643345" y="184504"/>
                  <a:pt x="641312" y="184504"/>
                  <a:pt x="641312" y="182438"/>
                </a:cubicBezTo>
                <a:cubicBezTo>
                  <a:pt x="643345" y="178307"/>
                  <a:pt x="643345" y="174175"/>
                  <a:pt x="641312" y="172110"/>
                </a:cubicBezTo>
                <a:cubicBezTo>
                  <a:pt x="639278" y="167978"/>
                  <a:pt x="635211" y="167978"/>
                  <a:pt x="633178" y="165912"/>
                </a:cubicBezTo>
                <a:cubicBezTo>
                  <a:pt x="633178" y="165912"/>
                  <a:pt x="633178" y="165912"/>
                  <a:pt x="633178" y="163846"/>
                </a:cubicBezTo>
                <a:close/>
                <a:moveTo>
                  <a:pt x="764042" y="163428"/>
                </a:moveTo>
                <a:cubicBezTo>
                  <a:pt x="767586" y="163909"/>
                  <a:pt x="771416" y="166990"/>
                  <a:pt x="772949" y="170071"/>
                </a:cubicBezTo>
                <a:cubicBezTo>
                  <a:pt x="772949" y="172126"/>
                  <a:pt x="770906" y="172126"/>
                  <a:pt x="768863" y="172126"/>
                </a:cubicBezTo>
                <a:cubicBezTo>
                  <a:pt x="764776" y="174180"/>
                  <a:pt x="762733" y="176234"/>
                  <a:pt x="762733" y="178288"/>
                </a:cubicBezTo>
                <a:cubicBezTo>
                  <a:pt x="762733" y="182397"/>
                  <a:pt x="764776" y="184451"/>
                  <a:pt x="766820" y="186505"/>
                </a:cubicBezTo>
                <a:cubicBezTo>
                  <a:pt x="768863" y="186505"/>
                  <a:pt x="768863" y="188559"/>
                  <a:pt x="772949" y="188559"/>
                </a:cubicBezTo>
                <a:cubicBezTo>
                  <a:pt x="772949" y="190614"/>
                  <a:pt x="770906" y="192668"/>
                  <a:pt x="768863" y="192668"/>
                </a:cubicBezTo>
                <a:cubicBezTo>
                  <a:pt x="764776" y="194722"/>
                  <a:pt x="762733" y="194722"/>
                  <a:pt x="758647" y="192668"/>
                </a:cubicBezTo>
                <a:cubicBezTo>
                  <a:pt x="756604" y="192668"/>
                  <a:pt x="756604" y="188559"/>
                  <a:pt x="754561" y="186505"/>
                </a:cubicBezTo>
                <a:cubicBezTo>
                  <a:pt x="752518" y="186505"/>
                  <a:pt x="750475" y="184451"/>
                  <a:pt x="748432" y="184451"/>
                </a:cubicBezTo>
                <a:cubicBezTo>
                  <a:pt x="746389" y="182397"/>
                  <a:pt x="746389" y="180342"/>
                  <a:pt x="746389" y="178288"/>
                </a:cubicBezTo>
                <a:cubicBezTo>
                  <a:pt x="746389" y="176234"/>
                  <a:pt x="748432" y="174180"/>
                  <a:pt x="750475" y="172126"/>
                </a:cubicBezTo>
                <a:cubicBezTo>
                  <a:pt x="752518" y="170071"/>
                  <a:pt x="756604" y="174180"/>
                  <a:pt x="756604" y="170071"/>
                </a:cubicBezTo>
                <a:cubicBezTo>
                  <a:pt x="756604" y="168017"/>
                  <a:pt x="758647" y="165963"/>
                  <a:pt x="760690" y="163909"/>
                </a:cubicBezTo>
                <a:cubicBezTo>
                  <a:pt x="761712" y="163395"/>
                  <a:pt x="762861" y="163267"/>
                  <a:pt x="764042" y="163428"/>
                </a:cubicBezTo>
                <a:close/>
                <a:moveTo>
                  <a:pt x="447229" y="161901"/>
                </a:moveTo>
                <a:cubicBezTo>
                  <a:pt x="286211" y="161901"/>
                  <a:pt x="155681" y="292431"/>
                  <a:pt x="155681" y="453449"/>
                </a:cubicBezTo>
                <a:cubicBezTo>
                  <a:pt x="155681" y="614467"/>
                  <a:pt x="286211" y="744997"/>
                  <a:pt x="447229" y="744997"/>
                </a:cubicBezTo>
                <a:cubicBezTo>
                  <a:pt x="608247" y="744997"/>
                  <a:pt x="738777" y="614467"/>
                  <a:pt x="738777" y="453449"/>
                </a:cubicBezTo>
                <a:cubicBezTo>
                  <a:pt x="738777" y="292431"/>
                  <a:pt x="608247" y="161901"/>
                  <a:pt x="447229" y="161901"/>
                </a:cubicBezTo>
                <a:close/>
                <a:moveTo>
                  <a:pt x="174384" y="160374"/>
                </a:moveTo>
                <a:cubicBezTo>
                  <a:pt x="175930" y="160374"/>
                  <a:pt x="177476" y="160886"/>
                  <a:pt x="178506" y="161911"/>
                </a:cubicBezTo>
                <a:cubicBezTo>
                  <a:pt x="180568" y="163958"/>
                  <a:pt x="180568" y="166005"/>
                  <a:pt x="182629" y="166005"/>
                </a:cubicBezTo>
                <a:cubicBezTo>
                  <a:pt x="182629" y="166005"/>
                  <a:pt x="182629" y="163958"/>
                  <a:pt x="184690" y="163958"/>
                </a:cubicBezTo>
                <a:cubicBezTo>
                  <a:pt x="186751" y="161911"/>
                  <a:pt x="188812" y="163958"/>
                  <a:pt x="192934" y="163958"/>
                </a:cubicBezTo>
                <a:cubicBezTo>
                  <a:pt x="194996" y="166005"/>
                  <a:pt x="192934" y="170099"/>
                  <a:pt x="194996" y="170099"/>
                </a:cubicBezTo>
                <a:cubicBezTo>
                  <a:pt x="197057" y="170099"/>
                  <a:pt x="199118" y="170099"/>
                  <a:pt x="201179" y="172147"/>
                </a:cubicBezTo>
                <a:cubicBezTo>
                  <a:pt x="201179" y="172147"/>
                  <a:pt x="201179" y="174194"/>
                  <a:pt x="203240" y="174194"/>
                </a:cubicBezTo>
                <a:cubicBezTo>
                  <a:pt x="201179" y="176241"/>
                  <a:pt x="199118" y="174194"/>
                  <a:pt x="199118" y="176241"/>
                </a:cubicBezTo>
                <a:cubicBezTo>
                  <a:pt x="192934" y="178288"/>
                  <a:pt x="190873" y="172147"/>
                  <a:pt x="184690" y="172147"/>
                </a:cubicBezTo>
                <a:cubicBezTo>
                  <a:pt x="176445" y="170099"/>
                  <a:pt x="170262" y="172147"/>
                  <a:pt x="164078" y="178288"/>
                </a:cubicBezTo>
                <a:cubicBezTo>
                  <a:pt x="162017" y="182383"/>
                  <a:pt x="159956" y="184430"/>
                  <a:pt x="155834" y="184430"/>
                </a:cubicBezTo>
                <a:cubicBezTo>
                  <a:pt x="153772" y="184430"/>
                  <a:pt x="155834" y="182383"/>
                  <a:pt x="155834" y="182383"/>
                </a:cubicBezTo>
                <a:cubicBezTo>
                  <a:pt x="157895" y="180336"/>
                  <a:pt x="162017" y="180336"/>
                  <a:pt x="159956" y="178288"/>
                </a:cubicBezTo>
                <a:cubicBezTo>
                  <a:pt x="159956" y="176241"/>
                  <a:pt x="159956" y="174194"/>
                  <a:pt x="159956" y="172147"/>
                </a:cubicBezTo>
                <a:cubicBezTo>
                  <a:pt x="162017" y="172147"/>
                  <a:pt x="162017" y="168052"/>
                  <a:pt x="166139" y="168052"/>
                </a:cubicBezTo>
                <a:cubicBezTo>
                  <a:pt x="168201" y="168052"/>
                  <a:pt x="168201" y="163958"/>
                  <a:pt x="170262" y="161911"/>
                </a:cubicBezTo>
                <a:cubicBezTo>
                  <a:pt x="171292" y="160886"/>
                  <a:pt x="172838" y="160374"/>
                  <a:pt x="174384" y="160374"/>
                </a:cubicBezTo>
                <a:close/>
                <a:moveTo>
                  <a:pt x="703993" y="159415"/>
                </a:moveTo>
                <a:cubicBezTo>
                  <a:pt x="705022" y="158901"/>
                  <a:pt x="706051" y="158901"/>
                  <a:pt x="707080" y="159929"/>
                </a:cubicBezTo>
                <a:cubicBezTo>
                  <a:pt x="709139" y="161987"/>
                  <a:pt x="709139" y="166104"/>
                  <a:pt x="711197" y="168163"/>
                </a:cubicBezTo>
                <a:lnTo>
                  <a:pt x="708173" y="171943"/>
                </a:lnTo>
                <a:lnTo>
                  <a:pt x="707213" y="172188"/>
                </a:lnTo>
                <a:lnTo>
                  <a:pt x="707213" y="173143"/>
                </a:lnTo>
                <a:lnTo>
                  <a:pt x="702963" y="178454"/>
                </a:lnTo>
                <a:cubicBezTo>
                  <a:pt x="702963" y="182571"/>
                  <a:pt x="705022" y="184629"/>
                  <a:pt x="707080" y="186688"/>
                </a:cubicBezTo>
                <a:cubicBezTo>
                  <a:pt x="711197" y="188746"/>
                  <a:pt x="711197" y="188746"/>
                  <a:pt x="711197" y="188746"/>
                </a:cubicBezTo>
                <a:cubicBezTo>
                  <a:pt x="711197" y="192863"/>
                  <a:pt x="709139" y="194921"/>
                  <a:pt x="709139" y="199038"/>
                </a:cubicBezTo>
                <a:cubicBezTo>
                  <a:pt x="705022" y="199038"/>
                  <a:pt x="702963" y="196980"/>
                  <a:pt x="700905" y="196980"/>
                </a:cubicBezTo>
                <a:cubicBezTo>
                  <a:pt x="698847" y="194921"/>
                  <a:pt x="696788" y="192863"/>
                  <a:pt x="698847" y="190805"/>
                </a:cubicBezTo>
                <a:cubicBezTo>
                  <a:pt x="698847" y="188746"/>
                  <a:pt x="698847" y="186688"/>
                  <a:pt x="696788" y="184629"/>
                </a:cubicBezTo>
                <a:cubicBezTo>
                  <a:pt x="692672" y="184629"/>
                  <a:pt x="692672" y="180512"/>
                  <a:pt x="690613" y="178454"/>
                </a:cubicBezTo>
                <a:cubicBezTo>
                  <a:pt x="692672" y="174338"/>
                  <a:pt x="692672" y="172279"/>
                  <a:pt x="694730" y="170221"/>
                </a:cubicBezTo>
                <a:cubicBezTo>
                  <a:pt x="696788" y="170221"/>
                  <a:pt x="698847" y="170221"/>
                  <a:pt x="698847" y="168163"/>
                </a:cubicBezTo>
                <a:cubicBezTo>
                  <a:pt x="698847" y="166104"/>
                  <a:pt x="698847" y="161987"/>
                  <a:pt x="700905" y="161987"/>
                </a:cubicBezTo>
                <a:cubicBezTo>
                  <a:pt x="701934" y="160958"/>
                  <a:pt x="702963" y="159929"/>
                  <a:pt x="703993" y="159415"/>
                </a:cubicBezTo>
                <a:close/>
                <a:moveTo>
                  <a:pt x="447229" y="155446"/>
                </a:moveTo>
                <a:cubicBezTo>
                  <a:pt x="611812" y="155446"/>
                  <a:pt x="745232" y="288866"/>
                  <a:pt x="745232" y="453449"/>
                </a:cubicBezTo>
                <a:cubicBezTo>
                  <a:pt x="745232" y="618032"/>
                  <a:pt x="611812" y="751452"/>
                  <a:pt x="447229" y="751452"/>
                </a:cubicBezTo>
                <a:cubicBezTo>
                  <a:pt x="282646" y="751452"/>
                  <a:pt x="149226" y="618032"/>
                  <a:pt x="149226" y="453449"/>
                </a:cubicBezTo>
                <a:cubicBezTo>
                  <a:pt x="149226" y="288866"/>
                  <a:pt x="282646" y="155446"/>
                  <a:pt x="447229" y="155446"/>
                </a:cubicBezTo>
                <a:close/>
                <a:moveTo>
                  <a:pt x="192970" y="152265"/>
                </a:moveTo>
                <a:lnTo>
                  <a:pt x="195797" y="153153"/>
                </a:lnTo>
                <a:cubicBezTo>
                  <a:pt x="197082" y="154177"/>
                  <a:pt x="198110" y="155712"/>
                  <a:pt x="199138" y="157760"/>
                </a:cubicBezTo>
                <a:cubicBezTo>
                  <a:pt x="199138" y="157760"/>
                  <a:pt x="201195" y="159808"/>
                  <a:pt x="199138" y="159808"/>
                </a:cubicBezTo>
                <a:cubicBezTo>
                  <a:pt x="197082" y="159808"/>
                  <a:pt x="197082" y="157760"/>
                  <a:pt x="197082" y="155712"/>
                </a:cubicBezTo>
                <a:cubicBezTo>
                  <a:pt x="197082" y="155712"/>
                  <a:pt x="195026" y="153665"/>
                  <a:pt x="192970" y="153665"/>
                </a:cubicBezTo>
                <a:cubicBezTo>
                  <a:pt x="192970" y="153665"/>
                  <a:pt x="192970" y="153665"/>
                  <a:pt x="192970" y="153409"/>
                </a:cubicBezTo>
                <a:close/>
                <a:moveTo>
                  <a:pt x="190913" y="151618"/>
                </a:moveTo>
                <a:cubicBezTo>
                  <a:pt x="190913" y="151618"/>
                  <a:pt x="190913" y="151618"/>
                  <a:pt x="192970" y="151618"/>
                </a:cubicBezTo>
                <a:lnTo>
                  <a:pt x="192970" y="152265"/>
                </a:lnTo>
                <a:close/>
                <a:moveTo>
                  <a:pt x="650187" y="151100"/>
                </a:moveTo>
                <a:cubicBezTo>
                  <a:pt x="652599" y="151482"/>
                  <a:pt x="654143" y="154159"/>
                  <a:pt x="655687" y="155689"/>
                </a:cubicBezTo>
                <a:cubicBezTo>
                  <a:pt x="657745" y="157728"/>
                  <a:pt x="657745" y="161807"/>
                  <a:pt x="655687" y="163846"/>
                </a:cubicBezTo>
                <a:lnTo>
                  <a:pt x="653629" y="160787"/>
                </a:lnTo>
                <a:lnTo>
                  <a:pt x="653629" y="159779"/>
                </a:lnTo>
                <a:lnTo>
                  <a:pt x="652155" y="158596"/>
                </a:lnTo>
                <a:lnTo>
                  <a:pt x="647453" y="151610"/>
                </a:lnTo>
                <a:cubicBezTo>
                  <a:pt x="648482" y="151100"/>
                  <a:pt x="649383" y="150972"/>
                  <a:pt x="650187" y="151100"/>
                </a:cubicBezTo>
                <a:close/>
                <a:moveTo>
                  <a:pt x="176520" y="149570"/>
                </a:moveTo>
                <a:cubicBezTo>
                  <a:pt x="178576" y="149570"/>
                  <a:pt x="182688" y="151618"/>
                  <a:pt x="184745" y="153665"/>
                </a:cubicBezTo>
                <a:cubicBezTo>
                  <a:pt x="186801" y="153665"/>
                  <a:pt x="188857" y="155712"/>
                  <a:pt x="192970" y="153665"/>
                </a:cubicBezTo>
                <a:cubicBezTo>
                  <a:pt x="192970" y="155712"/>
                  <a:pt x="195026" y="155712"/>
                  <a:pt x="195026" y="157760"/>
                </a:cubicBezTo>
                <a:cubicBezTo>
                  <a:pt x="197082" y="159808"/>
                  <a:pt x="195026" y="161855"/>
                  <a:pt x="197082" y="163902"/>
                </a:cubicBezTo>
                <a:cubicBezTo>
                  <a:pt x="201195" y="161855"/>
                  <a:pt x="205307" y="161855"/>
                  <a:pt x="207363" y="163902"/>
                </a:cubicBezTo>
                <a:cubicBezTo>
                  <a:pt x="211476" y="167998"/>
                  <a:pt x="211476" y="167998"/>
                  <a:pt x="211476" y="167998"/>
                </a:cubicBezTo>
                <a:cubicBezTo>
                  <a:pt x="211476" y="172091"/>
                  <a:pt x="213532" y="174138"/>
                  <a:pt x="211476" y="176186"/>
                </a:cubicBezTo>
                <a:cubicBezTo>
                  <a:pt x="209420" y="176186"/>
                  <a:pt x="207363" y="176186"/>
                  <a:pt x="205307" y="176186"/>
                </a:cubicBezTo>
                <a:cubicBezTo>
                  <a:pt x="203251" y="172091"/>
                  <a:pt x="203251" y="167998"/>
                  <a:pt x="199138" y="167998"/>
                </a:cubicBezTo>
                <a:cubicBezTo>
                  <a:pt x="197082" y="165949"/>
                  <a:pt x="197082" y="165949"/>
                  <a:pt x="197082" y="165949"/>
                </a:cubicBezTo>
                <a:cubicBezTo>
                  <a:pt x="195026" y="163902"/>
                  <a:pt x="192970" y="161855"/>
                  <a:pt x="190913" y="161855"/>
                </a:cubicBezTo>
                <a:cubicBezTo>
                  <a:pt x="188857" y="159808"/>
                  <a:pt x="184745" y="159808"/>
                  <a:pt x="182688" y="161855"/>
                </a:cubicBezTo>
                <a:cubicBezTo>
                  <a:pt x="178576" y="159808"/>
                  <a:pt x="176520" y="155712"/>
                  <a:pt x="170351" y="157760"/>
                </a:cubicBezTo>
                <a:cubicBezTo>
                  <a:pt x="166238" y="161855"/>
                  <a:pt x="166238" y="161855"/>
                  <a:pt x="166238" y="161855"/>
                </a:cubicBezTo>
                <a:cubicBezTo>
                  <a:pt x="166238" y="167998"/>
                  <a:pt x="158013" y="165949"/>
                  <a:pt x="158013" y="172091"/>
                </a:cubicBezTo>
                <a:cubicBezTo>
                  <a:pt x="158013" y="176186"/>
                  <a:pt x="155957" y="178233"/>
                  <a:pt x="153901" y="180280"/>
                </a:cubicBezTo>
                <a:cubicBezTo>
                  <a:pt x="151845" y="182328"/>
                  <a:pt x="153901" y="186422"/>
                  <a:pt x="149789" y="186422"/>
                </a:cubicBezTo>
                <a:cubicBezTo>
                  <a:pt x="149789" y="184375"/>
                  <a:pt x="149789" y="182328"/>
                  <a:pt x="149789" y="180280"/>
                </a:cubicBezTo>
                <a:cubicBezTo>
                  <a:pt x="151845" y="176186"/>
                  <a:pt x="158013" y="178233"/>
                  <a:pt x="153901" y="174138"/>
                </a:cubicBezTo>
                <a:cubicBezTo>
                  <a:pt x="153901" y="170044"/>
                  <a:pt x="153901" y="167998"/>
                  <a:pt x="153901" y="165949"/>
                </a:cubicBezTo>
                <a:cubicBezTo>
                  <a:pt x="153901" y="163902"/>
                  <a:pt x="155957" y="161855"/>
                  <a:pt x="158013" y="159808"/>
                </a:cubicBezTo>
                <a:cubicBezTo>
                  <a:pt x="162126" y="159808"/>
                  <a:pt x="162126" y="159808"/>
                  <a:pt x="162126" y="159808"/>
                </a:cubicBezTo>
                <a:cubicBezTo>
                  <a:pt x="164182" y="157760"/>
                  <a:pt x="166238" y="153665"/>
                  <a:pt x="168295" y="151618"/>
                </a:cubicBezTo>
                <a:cubicBezTo>
                  <a:pt x="172407" y="151618"/>
                  <a:pt x="176520" y="151618"/>
                  <a:pt x="178576" y="153665"/>
                </a:cubicBezTo>
                <a:cubicBezTo>
                  <a:pt x="180632" y="155712"/>
                  <a:pt x="180632" y="157760"/>
                  <a:pt x="182688" y="157760"/>
                </a:cubicBezTo>
                <a:cubicBezTo>
                  <a:pt x="182688" y="155712"/>
                  <a:pt x="182688" y="155712"/>
                  <a:pt x="182688" y="153665"/>
                </a:cubicBezTo>
                <a:cubicBezTo>
                  <a:pt x="180632" y="151618"/>
                  <a:pt x="178576" y="151618"/>
                  <a:pt x="176520" y="149570"/>
                </a:cubicBezTo>
                <a:close/>
                <a:moveTo>
                  <a:pt x="570240" y="148091"/>
                </a:moveTo>
                <a:cubicBezTo>
                  <a:pt x="573323" y="148091"/>
                  <a:pt x="576406" y="148603"/>
                  <a:pt x="579489" y="149626"/>
                </a:cubicBezTo>
                <a:cubicBezTo>
                  <a:pt x="581544" y="151673"/>
                  <a:pt x="585654" y="153721"/>
                  <a:pt x="587710" y="155768"/>
                </a:cubicBezTo>
                <a:cubicBezTo>
                  <a:pt x="589765" y="159862"/>
                  <a:pt x="585654" y="163958"/>
                  <a:pt x="589765" y="163958"/>
                </a:cubicBezTo>
                <a:cubicBezTo>
                  <a:pt x="591820" y="163958"/>
                  <a:pt x="593875" y="163958"/>
                  <a:pt x="595931" y="166005"/>
                </a:cubicBezTo>
                <a:cubicBezTo>
                  <a:pt x="597986" y="168052"/>
                  <a:pt x="595931" y="170099"/>
                  <a:pt x="595931" y="170099"/>
                </a:cubicBezTo>
                <a:cubicBezTo>
                  <a:pt x="595931" y="172147"/>
                  <a:pt x="595931" y="172147"/>
                  <a:pt x="595931" y="172147"/>
                </a:cubicBezTo>
                <a:cubicBezTo>
                  <a:pt x="591820" y="170099"/>
                  <a:pt x="585654" y="168052"/>
                  <a:pt x="581544" y="163958"/>
                </a:cubicBezTo>
                <a:cubicBezTo>
                  <a:pt x="577433" y="159862"/>
                  <a:pt x="571268" y="161911"/>
                  <a:pt x="567158" y="159862"/>
                </a:cubicBezTo>
                <a:cubicBezTo>
                  <a:pt x="569213" y="157815"/>
                  <a:pt x="579489" y="159862"/>
                  <a:pt x="577433" y="153721"/>
                </a:cubicBezTo>
                <a:cubicBezTo>
                  <a:pt x="575378" y="149626"/>
                  <a:pt x="573323" y="151673"/>
                  <a:pt x="571268" y="151673"/>
                </a:cubicBezTo>
                <a:cubicBezTo>
                  <a:pt x="565102" y="151673"/>
                  <a:pt x="560992" y="155768"/>
                  <a:pt x="556881" y="155768"/>
                </a:cubicBezTo>
                <a:cubicBezTo>
                  <a:pt x="556881" y="155768"/>
                  <a:pt x="554826" y="155768"/>
                  <a:pt x="554826" y="153721"/>
                </a:cubicBezTo>
                <a:cubicBezTo>
                  <a:pt x="554826" y="151673"/>
                  <a:pt x="558937" y="151673"/>
                  <a:pt x="560992" y="149626"/>
                </a:cubicBezTo>
                <a:cubicBezTo>
                  <a:pt x="564075" y="148603"/>
                  <a:pt x="567158" y="148091"/>
                  <a:pt x="570240" y="148091"/>
                </a:cubicBezTo>
                <a:close/>
                <a:moveTo>
                  <a:pt x="707038" y="143263"/>
                </a:moveTo>
                <a:cubicBezTo>
                  <a:pt x="709088" y="143263"/>
                  <a:pt x="709088" y="143263"/>
                  <a:pt x="711139" y="145320"/>
                </a:cubicBezTo>
                <a:cubicBezTo>
                  <a:pt x="709088" y="149437"/>
                  <a:pt x="709088" y="151496"/>
                  <a:pt x="709088" y="155613"/>
                </a:cubicBezTo>
                <a:cubicBezTo>
                  <a:pt x="704987" y="157671"/>
                  <a:pt x="702936" y="155613"/>
                  <a:pt x="700886" y="157671"/>
                </a:cubicBezTo>
                <a:cubicBezTo>
                  <a:pt x="696785" y="159730"/>
                  <a:pt x="696785" y="163846"/>
                  <a:pt x="696785" y="167963"/>
                </a:cubicBezTo>
                <a:cubicBezTo>
                  <a:pt x="692683" y="170022"/>
                  <a:pt x="688582" y="172080"/>
                  <a:pt x="688582" y="176197"/>
                </a:cubicBezTo>
                <a:cubicBezTo>
                  <a:pt x="688582" y="182372"/>
                  <a:pt x="690633" y="184430"/>
                  <a:pt x="694734" y="186489"/>
                </a:cubicBezTo>
                <a:cubicBezTo>
                  <a:pt x="694734" y="190605"/>
                  <a:pt x="696785" y="194722"/>
                  <a:pt x="698835" y="198839"/>
                </a:cubicBezTo>
                <a:cubicBezTo>
                  <a:pt x="700886" y="200897"/>
                  <a:pt x="704987" y="200897"/>
                  <a:pt x="709088" y="200897"/>
                </a:cubicBezTo>
                <a:cubicBezTo>
                  <a:pt x="711139" y="202956"/>
                  <a:pt x="709088" y="207073"/>
                  <a:pt x="711139" y="209131"/>
                </a:cubicBezTo>
                <a:cubicBezTo>
                  <a:pt x="711139" y="211189"/>
                  <a:pt x="713189" y="211189"/>
                  <a:pt x="711139" y="213248"/>
                </a:cubicBezTo>
                <a:cubicBezTo>
                  <a:pt x="707038" y="215306"/>
                  <a:pt x="704987" y="213248"/>
                  <a:pt x="700886" y="211189"/>
                </a:cubicBezTo>
                <a:cubicBezTo>
                  <a:pt x="700886" y="209131"/>
                  <a:pt x="700886" y="207073"/>
                  <a:pt x="698835" y="205014"/>
                </a:cubicBezTo>
                <a:cubicBezTo>
                  <a:pt x="696785" y="207073"/>
                  <a:pt x="692683" y="205014"/>
                  <a:pt x="690633" y="202956"/>
                </a:cubicBezTo>
                <a:cubicBezTo>
                  <a:pt x="688582" y="200897"/>
                  <a:pt x="686532" y="198839"/>
                  <a:pt x="686532" y="196781"/>
                </a:cubicBezTo>
                <a:cubicBezTo>
                  <a:pt x="688582" y="194722"/>
                  <a:pt x="688582" y="192664"/>
                  <a:pt x="688582" y="190605"/>
                </a:cubicBezTo>
                <a:cubicBezTo>
                  <a:pt x="686532" y="190605"/>
                  <a:pt x="682431" y="188547"/>
                  <a:pt x="682431" y="186489"/>
                </a:cubicBezTo>
                <a:cubicBezTo>
                  <a:pt x="682431" y="184430"/>
                  <a:pt x="682431" y="182372"/>
                  <a:pt x="680380" y="182372"/>
                </a:cubicBezTo>
                <a:cubicBezTo>
                  <a:pt x="680380" y="178255"/>
                  <a:pt x="678329" y="176197"/>
                  <a:pt x="680380" y="174138"/>
                </a:cubicBezTo>
                <a:cubicBezTo>
                  <a:pt x="680380" y="170022"/>
                  <a:pt x="684481" y="167963"/>
                  <a:pt x="686532" y="165905"/>
                </a:cubicBezTo>
                <a:cubicBezTo>
                  <a:pt x="684481" y="161789"/>
                  <a:pt x="684481" y="157671"/>
                  <a:pt x="688582" y="155613"/>
                </a:cubicBezTo>
                <a:cubicBezTo>
                  <a:pt x="688582" y="153555"/>
                  <a:pt x="692683" y="153555"/>
                  <a:pt x="692683" y="151496"/>
                </a:cubicBezTo>
                <a:cubicBezTo>
                  <a:pt x="694734" y="151496"/>
                  <a:pt x="694734" y="151496"/>
                  <a:pt x="694734" y="151496"/>
                </a:cubicBezTo>
                <a:cubicBezTo>
                  <a:pt x="694734" y="153555"/>
                  <a:pt x="694734" y="153555"/>
                  <a:pt x="694734" y="153555"/>
                </a:cubicBezTo>
                <a:cubicBezTo>
                  <a:pt x="696785" y="153555"/>
                  <a:pt x="696785" y="151496"/>
                  <a:pt x="696785" y="151496"/>
                </a:cubicBezTo>
                <a:cubicBezTo>
                  <a:pt x="698835" y="147379"/>
                  <a:pt x="702936" y="143263"/>
                  <a:pt x="707038" y="143263"/>
                </a:cubicBezTo>
                <a:close/>
                <a:moveTo>
                  <a:pt x="643337" y="143263"/>
                </a:moveTo>
                <a:cubicBezTo>
                  <a:pt x="643337" y="145327"/>
                  <a:pt x="643337" y="145327"/>
                  <a:pt x="643337" y="145327"/>
                </a:cubicBezTo>
                <a:cubicBezTo>
                  <a:pt x="641278" y="147391"/>
                  <a:pt x="643337" y="149457"/>
                  <a:pt x="643337" y="151521"/>
                </a:cubicBezTo>
                <a:lnTo>
                  <a:pt x="652155" y="158596"/>
                </a:lnTo>
                <a:lnTo>
                  <a:pt x="653629" y="160787"/>
                </a:lnTo>
                <a:lnTo>
                  <a:pt x="653629" y="165973"/>
                </a:lnTo>
                <a:lnTo>
                  <a:pt x="661750" y="174120"/>
                </a:lnTo>
                <a:lnTo>
                  <a:pt x="661831" y="174359"/>
                </a:lnTo>
                <a:lnTo>
                  <a:pt x="659804" y="182490"/>
                </a:lnTo>
                <a:cubicBezTo>
                  <a:pt x="659804" y="186619"/>
                  <a:pt x="663921" y="188684"/>
                  <a:pt x="665979" y="190748"/>
                </a:cubicBezTo>
                <a:cubicBezTo>
                  <a:pt x="668037" y="194878"/>
                  <a:pt x="665979" y="199007"/>
                  <a:pt x="663921" y="201072"/>
                </a:cubicBezTo>
                <a:lnTo>
                  <a:pt x="663921" y="196942"/>
                </a:lnTo>
                <a:cubicBezTo>
                  <a:pt x="663921" y="192813"/>
                  <a:pt x="663921" y="192813"/>
                  <a:pt x="663921" y="192813"/>
                </a:cubicBezTo>
                <a:cubicBezTo>
                  <a:pt x="657746" y="184555"/>
                  <a:pt x="657746" y="184555"/>
                  <a:pt x="657746" y="184555"/>
                </a:cubicBezTo>
                <a:cubicBezTo>
                  <a:pt x="657746" y="184555"/>
                  <a:pt x="655687" y="186619"/>
                  <a:pt x="655687" y="186619"/>
                </a:cubicBezTo>
                <a:cubicBezTo>
                  <a:pt x="657746" y="188684"/>
                  <a:pt x="661862" y="188684"/>
                  <a:pt x="661862" y="192813"/>
                </a:cubicBezTo>
                <a:cubicBezTo>
                  <a:pt x="661862" y="196942"/>
                  <a:pt x="661862" y="203136"/>
                  <a:pt x="657746" y="207266"/>
                </a:cubicBezTo>
                <a:cubicBezTo>
                  <a:pt x="655687" y="207266"/>
                  <a:pt x="653629" y="209330"/>
                  <a:pt x="653629" y="207266"/>
                </a:cubicBezTo>
                <a:cubicBezTo>
                  <a:pt x="651570" y="205201"/>
                  <a:pt x="647454" y="205201"/>
                  <a:pt x="647454" y="203136"/>
                </a:cubicBezTo>
                <a:cubicBezTo>
                  <a:pt x="651570" y="196942"/>
                  <a:pt x="653629" y="190748"/>
                  <a:pt x="651570" y="184555"/>
                </a:cubicBezTo>
                <a:cubicBezTo>
                  <a:pt x="649512" y="182490"/>
                  <a:pt x="647454" y="182490"/>
                  <a:pt x="649512" y="178361"/>
                </a:cubicBezTo>
                <a:cubicBezTo>
                  <a:pt x="649512" y="174233"/>
                  <a:pt x="647454" y="170103"/>
                  <a:pt x="645395" y="165973"/>
                </a:cubicBezTo>
                <a:cubicBezTo>
                  <a:pt x="643337" y="163909"/>
                  <a:pt x="639220" y="161845"/>
                  <a:pt x="637162" y="161845"/>
                </a:cubicBezTo>
                <a:cubicBezTo>
                  <a:pt x="637162" y="159779"/>
                  <a:pt x="637162" y="159779"/>
                  <a:pt x="637162" y="159779"/>
                </a:cubicBezTo>
                <a:cubicBezTo>
                  <a:pt x="639220" y="155651"/>
                  <a:pt x="641278" y="153585"/>
                  <a:pt x="641278" y="149457"/>
                </a:cubicBezTo>
                <a:cubicBezTo>
                  <a:pt x="641278" y="147391"/>
                  <a:pt x="641278" y="143263"/>
                  <a:pt x="643337" y="143263"/>
                </a:cubicBezTo>
                <a:close/>
                <a:moveTo>
                  <a:pt x="302134" y="138780"/>
                </a:moveTo>
                <a:cubicBezTo>
                  <a:pt x="302425" y="138282"/>
                  <a:pt x="303006" y="138282"/>
                  <a:pt x="304168" y="139279"/>
                </a:cubicBezTo>
                <a:cubicBezTo>
                  <a:pt x="304168" y="139279"/>
                  <a:pt x="301844" y="139279"/>
                  <a:pt x="301844" y="141270"/>
                </a:cubicBezTo>
                <a:cubicBezTo>
                  <a:pt x="301844" y="140275"/>
                  <a:pt x="301844" y="139279"/>
                  <a:pt x="302134" y="138780"/>
                </a:cubicBezTo>
                <a:close/>
                <a:moveTo>
                  <a:pt x="575576" y="134962"/>
                </a:moveTo>
                <a:cubicBezTo>
                  <a:pt x="577623" y="134962"/>
                  <a:pt x="579671" y="134962"/>
                  <a:pt x="581718" y="139168"/>
                </a:cubicBezTo>
                <a:cubicBezTo>
                  <a:pt x="581718" y="141270"/>
                  <a:pt x="579671" y="143373"/>
                  <a:pt x="579671" y="143373"/>
                </a:cubicBezTo>
                <a:cubicBezTo>
                  <a:pt x="577623" y="147578"/>
                  <a:pt x="573529" y="143373"/>
                  <a:pt x="569434" y="145476"/>
                </a:cubicBezTo>
                <a:cubicBezTo>
                  <a:pt x="571481" y="141270"/>
                  <a:pt x="573529" y="139168"/>
                  <a:pt x="575576" y="134962"/>
                </a:cubicBezTo>
                <a:close/>
                <a:moveTo>
                  <a:pt x="508872" y="130536"/>
                </a:moveTo>
                <a:cubicBezTo>
                  <a:pt x="511184" y="130019"/>
                  <a:pt x="513753" y="130019"/>
                  <a:pt x="515808" y="131053"/>
                </a:cubicBezTo>
                <a:cubicBezTo>
                  <a:pt x="521974" y="133118"/>
                  <a:pt x="526085" y="139316"/>
                  <a:pt x="532250" y="143447"/>
                </a:cubicBezTo>
                <a:cubicBezTo>
                  <a:pt x="532250" y="145512"/>
                  <a:pt x="530195" y="147578"/>
                  <a:pt x="530195" y="147578"/>
                </a:cubicBezTo>
                <a:cubicBezTo>
                  <a:pt x="526085" y="147578"/>
                  <a:pt x="528140" y="145512"/>
                  <a:pt x="528140" y="143447"/>
                </a:cubicBezTo>
                <a:cubicBezTo>
                  <a:pt x="524029" y="139316"/>
                  <a:pt x="519919" y="135184"/>
                  <a:pt x="513753" y="135184"/>
                </a:cubicBezTo>
                <a:cubicBezTo>
                  <a:pt x="511698" y="135184"/>
                  <a:pt x="511698" y="135184"/>
                  <a:pt x="509643" y="137250"/>
                </a:cubicBezTo>
                <a:cubicBezTo>
                  <a:pt x="509643" y="139316"/>
                  <a:pt x="511698" y="141382"/>
                  <a:pt x="513753" y="141382"/>
                </a:cubicBezTo>
                <a:cubicBezTo>
                  <a:pt x="513753" y="141382"/>
                  <a:pt x="515808" y="141382"/>
                  <a:pt x="515808" y="143447"/>
                </a:cubicBezTo>
                <a:cubicBezTo>
                  <a:pt x="511698" y="141382"/>
                  <a:pt x="505532" y="139316"/>
                  <a:pt x="501422" y="141382"/>
                </a:cubicBezTo>
                <a:cubicBezTo>
                  <a:pt x="497311" y="141382"/>
                  <a:pt x="493201" y="141382"/>
                  <a:pt x="489090" y="141382"/>
                </a:cubicBezTo>
                <a:cubicBezTo>
                  <a:pt x="489090" y="139316"/>
                  <a:pt x="489090" y="137250"/>
                  <a:pt x="491146" y="135184"/>
                </a:cubicBezTo>
                <a:cubicBezTo>
                  <a:pt x="495256" y="135184"/>
                  <a:pt x="497311" y="135184"/>
                  <a:pt x="499367" y="137250"/>
                </a:cubicBezTo>
                <a:cubicBezTo>
                  <a:pt x="501422" y="137250"/>
                  <a:pt x="501422" y="133118"/>
                  <a:pt x="503477" y="133118"/>
                </a:cubicBezTo>
                <a:cubicBezTo>
                  <a:pt x="504505" y="132085"/>
                  <a:pt x="506560" y="131053"/>
                  <a:pt x="508872" y="130536"/>
                </a:cubicBezTo>
                <a:close/>
                <a:moveTo>
                  <a:pt x="250583" y="123976"/>
                </a:moveTo>
                <a:cubicBezTo>
                  <a:pt x="252127" y="124235"/>
                  <a:pt x="253671" y="124754"/>
                  <a:pt x="254700" y="124754"/>
                </a:cubicBezTo>
                <a:cubicBezTo>
                  <a:pt x="256758" y="124754"/>
                  <a:pt x="256758" y="124754"/>
                  <a:pt x="256758" y="124754"/>
                </a:cubicBezTo>
                <a:cubicBezTo>
                  <a:pt x="254700" y="128904"/>
                  <a:pt x="256758" y="130978"/>
                  <a:pt x="258816" y="133054"/>
                </a:cubicBezTo>
                <a:cubicBezTo>
                  <a:pt x="262933" y="135128"/>
                  <a:pt x="269108" y="137203"/>
                  <a:pt x="273225" y="135128"/>
                </a:cubicBezTo>
                <a:cubicBezTo>
                  <a:pt x="275284" y="135128"/>
                  <a:pt x="275284" y="130978"/>
                  <a:pt x="277342" y="133054"/>
                </a:cubicBezTo>
                <a:cubicBezTo>
                  <a:pt x="279400" y="135128"/>
                  <a:pt x="285576" y="135128"/>
                  <a:pt x="283517" y="139279"/>
                </a:cubicBezTo>
                <a:cubicBezTo>
                  <a:pt x="281459" y="143429"/>
                  <a:pt x="279400" y="145503"/>
                  <a:pt x="275284" y="145503"/>
                </a:cubicBezTo>
                <a:cubicBezTo>
                  <a:pt x="273225" y="145503"/>
                  <a:pt x="271167" y="143429"/>
                  <a:pt x="269108" y="141353"/>
                </a:cubicBezTo>
                <a:cubicBezTo>
                  <a:pt x="267050" y="141353"/>
                  <a:pt x="264992" y="147578"/>
                  <a:pt x="262933" y="147578"/>
                </a:cubicBezTo>
                <a:cubicBezTo>
                  <a:pt x="258816" y="147578"/>
                  <a:pt x="254700" y="143429"/>
                  <a:pt x="254700" y="141353"/>
                </a:cubicBezTo>
                <a:cubicBezTo>
                  <a:pt x="252641" y="139279"/>
                  <a:pt x="256758" y="137203"/>
                  <a:pt x="252641" y="135128"/>
                </a:cubicBezTo>
                <a:cubicBezTo>
                  <a:pt x="250583" y="135128"/>
                  <a:pt x="246466" y="135128"/>
                  <a:pt x="246466" y="130978"/>
                </a:cubicBezTo>
                <a:cubicBezTo>
                  <a:pt x="244408" y="128904"/>
                  <a:pt x="244408" y="126828"/>
                  <a:pt x="246466" y="124754"/>
                </a:cubicBezTo>
                <a:cubicBezTo>
                  <a:pt x="247495" y="123716"/>
                  <a:pt x="249039" y="123716"/>
                  <a:pt x="250583" y="123976"/>
                </a:cubicBezTo>
                <a:close/>
                <a:moveTo>
                  <a:pt x="577535" y="122678"/>
                </a:moveTo>
                <a:cubicBezTo>
                  <a:pt x="579593" y="124747"/>
                  <a:pt x="581651" y="124747"/>
                  <a:pt x="581651" y="126816"/>
                </a:cubicBezTo>
                <a:cubicBezTo>
                  <a:pt x="581651" y="128884"/>
                  <a:pt x="581651" y="130953"/>
                  <a:pt x="583710" y="130953"/>
                </a:cubicBezTo>
                <a:cubicBezTo>
                  <a:pt x="587827" y="128884"/>
                  <a:pt x="589885" y="128884"/>
                  <a:pt x="591943" y="130953"/>
                </a:cubicBezTo>
                <a:cubicBezTo>
                  <a:pt x="594002" y="133022"/>
                  <a:pt x="594002" y="135090"/>
                  <a:pt x="594002" y="135090"/>
                </a:cubicBezTo>
                <a:cubicBezTo>
                  <a:pt x="591943" y="139228"/>
                  <a:pt x="589885" y="137159"/>
                  <a:pt x="587827" y="139228"/>
                </a:cubicBezTo>
                <a:cubicBezTo>
                  <a:pt x="589885" y="141297"/>
                  <a:pt x="591943" y="143365"/>
                  <a:pt x="589885" y="147503"/>
                </a:cubicBezTo>
                <a:cubicBezTo>
                  <a:pt x="589885" y="147503"/>
                  <a:pt x="587827" y="149570"/>
                  <a:pt x="585768" y="149570"/>
                </a:cubicBezTo>
                <a:cubicBezTo>
                  <a:pt x="583710" y="149570"/>
                  <a:pt x="583710" y="147503"/>
                  <a:pt x="581651" y="147503"/>
                </a:cubicBezTo>
                <a:cubicBezTo>
                  <a:pt x="581651" y="145434"/>
                  <a:pt x="583710" y="141297"/>
                  <a:pt x="583710" y="137159"/>
                </a:cubicBezTo>
                <a:cubicBezTo>
                  <a:pt x="581651" y="135090"/>
                  <a:pt x="579593" y="133022"/>
                  <a:pt x="575476" y="130953"/>
                </a:cubicBezTo>
                <a:cubicBezTo>
                  <a:pt x="575476" y="128884"/>
                  <a:pt x="573418" y="124747"/>
                  <a:pt x="577535" y="122678"/>
                </a:cubicBezTo>
                <a:close/>
                <a:moveTo>
                  <a:pt x="258767" y="122678"/>
                </a:moveTo>
                <a:cubicBezTo>
                  <a:pt x="260842" y="124737"/>
                  <a:pt x="260842" y="126796"/>
                  <a:pt x="260842" y="128854"/>
                </a:cubicBezTo>
                <a:cubicBezTo>
                  <a:pt x="262917" y="130912"/>
                  <a:pt x="264992" y="130912"/>
                  <a:pt x="267067" y="130912"/>
                </a:cubicBezTo>
                <a:cubicBezTo>
                  <a:pt x="269142" y="130912"/>
                  <a:pt x="271217" y="128854"/>
                  <a:pt x="273292" y="128854"/>
                </a:cubicBezTo>
                <a:cubicBezTo>
                  <a:pt x="273292" y="130912"/>
                  <a:pt x="271217" y="132971"/>
                  <a:pt x="271217" y="132971"/>
                </a:cubicBezTo>
                <a:cubicBezTo>
                  <a:pt x="267067" y="132971"/>
                  <a:pt x="260842" y="132971"/>
                  <a:pt x="258767" y="128854"/>
                </a:cubicBezTo>
                <a:cubicBezTo>
                  <a:pt x="258767" y="126796"/>
                  <a:pt x="256692" y="124737"/>
                  <a:pt x="258767" y="122678"/>
                </a:cubicBezTo>
                <a:close/>
                <a:moveTo>
                  <a:pt x="622795" y="120686"/>
                </a:moveTo>
                <a:cubicBezTo>
                  <a:pt x="628998" y="120686"/>
                  <a:pt x="635200" y="122740"/>
                  <a:pt x="637267" y="128900"/>
                </a:cubicBezTo>
                <a:cubicBezTo>
                  <a:pt x="643470" y="137114"/>
                  <a:pt x="639335" y="147382"/>
                  <a:pt x="635200" y="155596"/>
                </a:cubicBezTo>
                <a:cubicBezTo>
                  <a:pt x="633132" y="159703"/>
                  <a:pt x="631065" y="163810"/>
                  <a:pt x="626930" y="165863"/>
                </a:cubicBezTo>
                <a:cubicBezTo>
                  <a:pt x="620728" y="174077"/>
                  <a:pt x="610390" y="176130"/>
                  <a:pt x="600053" y="174077"/>
                </a:cubicBezTo>
                <a:cubicBezTo>
                  <a:pt x="597986" y="174077"/>
                  <a:pt x="597986" y="172023"/>
                  <a:pt x="600053" y="169971"/>
                </a:cubicBezTo>
                <a:cubicBezTo>
                  <a:pt x="602121" y="169971"/>
                  <a:pt x="606256" y="169971"/>
                  <a:pt x="610390" y="167917"/>
                </a:cubicBezTo>
                <a:cubicBezTo>
                  <a:pt x="620728" y="165863"/>
                  <a:pt x="628998" y="155596"/>
                  <a:pt x="631065" y="145328"/>
                </a:cubicBezTo>
                <a:cubicBezTo>
                  <a:pt x="633132" y="141221"/>
                  <a:pt x="631065" y="137114"/>
                  <a:pt x="628998" y="133007"/>
                </a:cubicBezTo>
                <a:cubicBezTo>
                  <a:pt x="626930" y="133007"/>
                  <a:pt x="626930" y="130954"/>
                  <a:pt x="624863" y="130954"/>
                </a:cubicBezTo>
                <a:cubicBezTo>
                  <a:pt x="622795" y="133007"/>
                  <a:pt x="626930" y="133007"/>
                  <a:pt x="626930" y="135061"/>
                </a:cubicBezTo>
                <a:cubicBezTo>
                  <a:pt x="628998" y="137114"/>
                  <a:pt x="626930" y="141221"/>
                  <a:pt x="626930" y="143275"/>
                </a:cubicBezTo>
                <a:cubicBezTo>
                  <a:pt x="624863" y="145328"/>
                  <a:pt x="620728" y="147382"/>
                  <a:pt x="616593" y="147382"/>
                </a:cubicBezTo>
                <a:cubicBezTo>
                  <a:pt x="614525" y="147382"/>
                  <a:pt x="612458" y="145328"/>
                  <a:pt x="610390" y="143275"/>
                </a:cubicBezTo>
                <a:cubicBezTo>
                  <a:pt x="610390" y="139168"/>
                  <a:pt x="614525" y="139168"/>
                  <a:pt x="612458" y="135061"/>
                </a:cubicBezTo>
                <a:cubicBezTo>
                  <a:pt x="610390" y="135061"/>
                  <a:pt x="608323" y="130954"/>
                  <a:pt x="610390" y="128900"/>
                </a:cubicBezTo>
                <a:cubicBezTo>
                  <a:pt x="612458" y="122740"/>
                  <a:pt x="616593" y="120686"/>
                  <a:pt x="622795" y="120686"/>
                </a:cubicBezTo>
                <a:close/>
                <a:moveTo>
                  <a:pt x="522124" y="120686"/>
                </a:moveTo>
                <a:cubicBezTo>
                  <a:pt x="528266" y="120686"/>
                  <a:pt x="522124" y="128875"/>
                  <a:pt x="524172" y="132971"/>
                </a:cubicBezTo>
                <a:cubicBezTo>
                  <a:pt x="522124" y="128875"/>
                  <a:pt x="515982" y="128875"/>
                  <a:pt x="515982" y="124781"/>
                </a:cubicBezTo>
                <a:cubicBezTo>
                  <a:pt x="518030" y="122735"/>
                  <a:pt x="520077" y="120686"/>
                  <a:pt x="522124" y="120686"/>
                </a:cubicBezTo>
                <a:close/>
                <a:moveTo>
                  <a:pt x="456112" y="118695"/>
                </a:moveTo>
                <a:cubicBezTo>
                  <a:pt x="458159" y="120754"/>
                  <a:pt x="458159" y="120754"/>
                  <a:pt x="460207" y="122811"/>
                </a:cubicBezTo>
                <a:cubicBezTo>
                  <a:pt x="460207" y="126928"/>
                  <a:pt x="456112" y="126928"/>
                  <a:pt x="454064" y="131045"/>
                </a:cubicBezTo>
                <a:cubicBezTo>
                  <a:pt x="452017" y="133103"/>
                  <a:pt x="449970" y="135162"/>
                  <a:pt x="449970" y="139279"/>
                </a:cubicBezTo>
                <a:cubicBezTo>
                  <a:pt x="445875" y="139279"/>
                  <a:pt x="441781" y="139279"/>
                  <a:pt x="437686" y="139279"/>
                </a:cubicBezTo>
                <a:cubicBezTo>
                  <a:pt x="437686" y="139279"/>
                  <a:pt x="435639" y="137220"/>
                  <a:pt x="437686" y="137220"/>
                </a:cubicBezTo>
                <a:cubicBezTo>
                  <a:pt x="437686" y="133103"/>
                  <a:pt x="439733" y="131045"/>
                  <a:pt x="441781" y="128987"/>
                </a:cubicBezTo>
                <a:cubicBezTo>
                  <a:pt x="443828" y="128987"/>
                  <a:pt x="445875" y="128987"/>
                  <a:pt x="445875" y="126928"/>
                </a:cubicBezTo>
                <a:cubicBezTo>
                  <a:pt x="445875" y="124869"/>
                  <a:pt x="447922" y="122811"/>
                  <a:pt x="449970" y="120754"/>
                </a:cubicBezTo>
                <a:cubicBezTo>
                  <a:pt x="452017" y="118695"/>
                  <a:pt x="454064" y="118695"/>
                  <a:pt x="456112" y="118695"/>
                </a:cubicBezTo>
                <a:close/>
                <a:moveTo>
                  <a:pt x="234176" y="118695"/>
                </a:moveTo>
                <a:cubicBezTo>
                  <a:pt x="238281" y="118695"/>
                  <a:pt x="240333" y="120754"/>
                  <a:pt x="242386" y="122811"/>
                </a:cubicBezTo>
                <a:cubicBezTo>
                  <a:pt x="244438" y="124869"/>
                  <a:pt x="242386" y="126928"/>
                  <a:pt x="242386" y="126928"/>
                </a:cubicBezTo>
                <a:cubicBezTo>
                  <a:pt x="242386" y="131045"/>
                  <a:pt x="244438" y="135162"/>
                  <a:pt x="248543" y="137220"/>
                </a:cubicBezTo>
                <a:cubicBezTo>
                  <a:pt x="246490" y="137220"/>
                  <a:pt x="246490" y="137220"/>
                  <a:pt x="246490" y="137220"/>
                </a:cubicBezTo>
                <a:cubicBezTo>
                  <a:pt x="248543" y="137220"/>
                  <a:pt x="250595" y="137220"/>
                  <a:pt x="250595" y="139279"/>
                </a:cubicBezTo>
                <a:cubicBezTo>
                  <a:pt x="250595" y="143395"/>
                  <a:pt x="252647" y="145454"/>
                  <a:pt x="256752" y="147513"/>
                </a:cubicBezTo>
                <a:cubicBezTo>
                  <a:pt x="258805" y="149570"/>
                  <a:pt x="260857" y="149570"/>
                  <a:pt x="264962" y="149570"/>
                </a:cubicBezTo>
                <a:cubicBezTo>
                  <a:pt x="267014" y="147513"/>
                  <a:pt x="269066" y="143395"/>
                  <a:pt x="271119" y="147513"/>
                </a:cubicBezTo>
                <a:cubicBezTo>
                  <a:pt x="275223" y="147513"/>
                  <a:pt x="279328" y="147513"/>
                  <a:pt x="283433" y="145454"/>
                </a:cubicBezTo>
                <a:cubicBezTo>
                  <a:pt x="287537" y="143395"/>
                  <a:pt x="287537" y="135162"/>
                  <a:pt x="291642" y="139279"/>
                </a:cubicBezTo>
                <a:cubicBezTo>
                  <a:pt x="293695" y="141336"/>
                  <a:pt x="297799" y="139279"/>
                  <a:pt x="299852" y="139279"/>
                </a:cubicBezTo>
                <a:cubicBezTo>
                  <a:pt x="299852" y="141336"/>
                  <a:pt x="299852" y="141336"/>
                  <a:pt x="297799" y="143395"/>
                </a:cubicBezTo>
                <a:cubicBezTo>
                  <a:pt x="295747" y="145454"/>
                  <a:pt x="291642" y="145454"/>
                  <a:pt x="289590" y="147513"/>
                </a:cubicBezTo>
                <a:lnTo>
                  <a:pt x="289590" y="149570"/>
                </a:lnTo>
                <a:cubicBezTo>
                  <a:pt x="287537" y="153687"/>
                  <a:pt x="283433" y="157805"/>
                  <a:pt x="277276" y="157805"/>
                </a:cubicBezTo>
                <a:cubicBezTo>
                  <a:pt x="275223" y="155746"/>
                  <a:pt x="273171" y="153687"/>
                  <a:pt x="271119" y="155746"/>
                </a:cubicBezTo>
                <a:cubicBezTo>
                  <a:pt x="267014" y="157805"/>
                  <a:pt x="264962" y="159862"/>
                  <a:pt x="260857" y="159862"/>
                </a:cubicBezTo>
                <a:cubicBezTo>
                  <a:pt x="256752" y="159862"/>
                  <a:pt x="254700" y="157805"/>
                  <a:pt x="252647" y="155746"/>
                </a:cubicBezTo>
                <a:cubicBezTo>
                  <a:pt x="250595" y="153687"/>
                  <a:pt x="248543" y="149570"/>
                  <a:pt x="246490" y="147513"/>
                </a:cubicBezTo>
                <a:cubicBezTo>
                  <a:pt x="244438" y="149570"/>
                  <a:pt x="242386" y="147513"/>
                  <a:pt x="242386" y="147513"/>
                </a:cubicBezTo>
                <a:cubicBezTo>
                  <a:pt x="238281" y="147513"/>
                  <a:pt x="236229" y="143395"/>
                  <a:pt x="236229" y="141336"/>
                </a:cubicBezTo>
                <a:cubicBezTo>
                  <a:pt x="234176" y="137220"/>
                  <a:pt x="240333" y="135162"/>
                  <a:pt x="238281" y="131045"/>
                </a:cubicBezTo>
                <a:cubicBezTo>
                  <a:pt x="236229" y="128987"/>
                  <a:pt x="232124" y="126928"/>
                  <a:pt x="232124" y="122811"/>
                </a:cubicBezTo>
                <a:cubicBezTo>
                  <a:pt x="232124" y="122811"/>
                  <a:pt x="232124" y="118695"/>
                  <a:pt x="234176" y="118695"/>
                </a:cubicBezTo>
                <a:close/>
                <a:moveTo>
                  <a:pt x="360258" y="117473"/>
                </a:moveTo>
                <a:cubicBezTo>
                  <a:pt x="362055" y="117731"/>
                  <a:pt x="363595" y="118758"/>
                  <a:pt x="363595" y="120813"/>
                </a:cubicBezTo>
                <a:cubicBezTo>
                  <a:pt x="363595" y="124923"/>
                  <a:pt x="363595" y="129034"/>
                  <a:pt x="359488" y="129034"/>
                </a:cubicBezTo>
                <a:cubicBezTo>
                  <a:pt x="359488" y="131090"/>
                  <a:pt x="361542" y="133144"/>
                  <a:pt x="361542" y="135201"/>
                </a:cubicBezTo>
                <a:cubicBezTo>
                  <a:pt x="363595" y="137255"/>
                  <a:pt x="361542" y="139311"/>
                  <a:pt x="361542" y="141365"/>
                </a:cubicBezTo>
                <a:cubicBezTo>
                  <a:pt x="361542" y="145476"/>
                  <a:pt x="351274" y="141365"/>
                  <a:pt x="355381" y="147531"/>
                </a:cubicBezTo>
                <a:cubicBezTo>
                  <a:pt x="355381" y="149586"/>
                  <a:pt x="355381" y="151641"/>
                  <a:pt x="353328" y="153697"/>
                </a:cubicBezTo>
                <a:cubicBezTo>
                  <a:pt x="353328" y="151641"/>
                  <a:pt x="353328" y="147531"/>
                  <a:pt x="353328" y="145476"/>
                </a:cubicBezTo>
                <a:cubicBezTo>
                  <a:pt x="351274" y="145476"/>
                  <a:pt x="353328" y="149586"/>
                  <a:pt x="351274" y="149586"/>
                </a:cubicBezTo>
                <a:cubicBezTo>
                  <a:pt x="351274" y="153697"/>
                  <a:pt x="347167" y="157808"/>
                  <a:pt x="341007" y="159862"/>
                </a:cubicBezTo>
                <a:cubicBezTo>
                  <a:pt x="338954" y="157808"/>
                  <a:pt x="334847" y="157808"/>
                  <a:pt x="332793" y="153697"/>
                </a:cubicBezTo>
                <a:cubicBezTo>
                  <a:pt x="332793" y="151641"/>
                  <a:pt x="330740" y="151641"/>
                  <a:pt x="330740" y="153697"/>
                </a:cubicBezTo>
                <a:cubicBezTo>
                  <a:pt x="328686" y="155752"/>
                  <a:pt x="326633" y="155752"/>
                  <a:pt x="324579" y="155752"/>
                </a:cubicBezTo>
                <a:cubicBezTo>
                  <a:pt x="322526" y="153697"/>
                  <a:pt x="322526" y="153697"/>
                  <a:pt x="320472" y="153697"/>
                </a:cubicBezTo>
                <a:cubicBezTo>
                  <a:pt x="318419" y="151641"/>
                  <a:pt x="320472" y="147531"/>
                  <a:pt x="318419" y="145476"/>
                </a:cubicBezTo>
                <a:cubicBezTo>
                  <a:pt x="316365" y="145476"/>
                  <a:pt x="314312" y="147531"/>
                  <a:pt x="312258" y="145476"/>
                </a:cubicBezTo>
                <a:cubicBezTo>
                  <a:pt x="310205" y="143420"/>
                  <a:pt x="308151" y="141365"/>
                  <a:pt x="308151" y="137255"/>
                </a:cubicBezTo>
                <a:cubicBezTo>
                  <a:pt x="308151" y="135201"/>
                  <a:pt x="310205" y="133144"/>
                  <a:pt x="312258" y="133144"/>
                </a:cubicBezTo>
                <a:cubicBezTo>
                  <a:pt x="314312" y="135201"/>
                  <a:pt x="314312" y="137255"/>
                  <a:pt x="316365" y="137255"/>
                </a:cubicBezTo>
                <a:cubicBezTo>
                  <a:pt x="320472" y="137255"/>
                  <a:pt x="320472" y="143420"/>
                  <a:pt x="324579" y="143420"/>
                </a:cubicBezTo>
                <a:cubicBezTo>
                  <a:pt x="328686" y="145476"/>
                  <a:pt x="330740" y="141365"/>
                  <a:pt x="332793" y="145476"/>
                </a:cubicBezTo>
                <a:cubicBezTo>
                  <a:pt x="336900" y="147531"/>
                  <a:pt x="341007" y="145476"/>
                  <a:pt x="343060" y="143420"/>
                </a:cubicBezTo>
                <a:cubicBezTo>
                  <a:pt x="345114" y="143420"/>
                  <a:pt x="345114" y="141365"/>
                  <a:pt x="345114" y="139311"/>
                </a:cubicBezTo>
                <a:cubicBezTo>
                  <a:pt x="349221" y="137255"/>
                  <a:pt x="351274" y="133144"/>
                  <a:pt x="351274" y="129034"/>
                </a:cubicBezTo>
                <a:cubicBezTo>
                  <a:pt x="353328" y="126979"/>
                  <a:pt x="351274" y="126979"/>
                  <a:pt x="351274" y="124923"/>
                </a:cubicBezTo>
                <a:cubicBezTo>
                  <a:pt x="355381" y="122869"/>
                  <a:pt x="353328" y="118758"/>
                  <a:pt x="355381" y="118758"/>
                </a:cubicBezTo>
                <a:cubicBezTo>
                  <a:pt x="356408" y="117731"/>
                  <a:pt x="358461" y="117216"/>
                  <a:pt x="360258" y="117473"/>
                </a:cubicBezTo>
                <a:close/>
                <a:moveTo>
                  <a:pt x="347217" y="117214"/>
                </a:moveTo>
                <a:cubicBezTo>
                  <a:pt x="348752" y="117214"/>
                  <a:pt x="350288" y="117724"/>
                  <a:pt x="351311" y="118746"/>
                </a:cubicBezTo>
                <a:cubicBezTo>
                  <a:pt x="351311" y="120788"/>
                  <a:pt x="351311" y="122832"/>
                  <a:pt x="349264" y="122832"/>
                </a:cubicBezTo>
                <a:cubicBezTo>
                  <a:pt x="347217" y="122832"/>
                  <a:pt x="347217" y="124875"/>
                  <a:pt x="347217" y="124875"/>
                </a:cubicBezTo>
                <a:cubicBezTo>
                  <a:pt x="347217" y="126918"/>
                  <a:pt x="349264" y="126918"/>
                  <a:pt x="349264" y="128961"/>
                </a:cubicBezTo>
                <a:cubicBezTo>
                  <a:pt x="349264" y="131004"/>
                  <a:pt x="347217" y="133047"/>
                  <a:pt x="347217" y="135090"/>
                </a:cubicBezTo>
                <a:cubicBezTo>
                  <a:pt x="345169" y="135090"/>
                  <a:pt x="343122" y="135090"/>
                  <a:pt x="343122" y="137133"/>
                </a:cubicBezTo>
                <a:cubicBezTo>
                  <a:pt x="343122" y="139177"/>
                  <a:pt x="343122" y="141219"/>
                  <a:pt x="341075" y="141219"/>
                </a:cubicBezTo>
                <a:cubicBezTo>
                  <a:pt x="339027" y="143263"/>
                  <a:pt x="336980" y="143263"/>
                  <a:pt x="334933" y="143263"/>
                </a:cubicBezTo>
                <a:cubicBezTo>
                  <a:pt x="332885" y="141219"/>
                  <a:pt x="332885" y="137133"/>
                  <a:pt x="330838" y="139177"/>
                </a:cubicBezTo>
                <a:cubicBezTo>
                  <a:pt x="328791" y="141219"/>
                  <a:pt x="328791" y="141219"/>
                  <a:pt x="326743" y="141219"/>
                </a:cubicBezTo>
                <a:cubicBezTo>
                  <a:pt x="324696" y="141219"/>
                  <a:pt x="322649" y="139177"/>
                  <a:pt x="322649" y="137133"/>
                </a:cubicBezTo>
                <a:cubicBezTo>
                  <a:pt x="322649" y="137133"/>
                  <a:pt x="324696" y="133047"/>
                  <a:pt x="322649" y="133047"/>
                </a:cubicBezTo>
                <a:cubicBezTo>
                  <a:pt x="320602" y="133047"/>
                  <a:pt x="318554" y="135090"/>
                  <a:pt x="316507" y="135090"/>
                </a:cubicBezTo>
                <a:cubicBezTo>
                  <a:pt x="314459" y="133047"/>
                  <a:pt x="314459" y="131004"/>
                  <a:pt x="314459" y="131004"/>
                </a:cubicBezTo>
                <a:cubicBezTo>
                  <a:pt x="316507" y="128961"/>
                  <a:pt x="318554" y="124875"/>
                  <a:pt x="320602" y="126918"/>
                </a:cubicBezTo>
                <a:cubicBezTo>
                  <a:pt x="324696" y="128961"/>
                  <a:pt x="330838" y="128961"/>
                  <a:pt x="334933" y="126918"/>
                </a:cubicBezTo>
                <a:cubicBezTo>
                  <a:pt x="339027" y="124875"/>
                  <a:pt x="341075" y="120788"/>
                  <a:pt x="343122" y="118746"/>
                </a:cubicBezTo>
                <a:cubicBezTo>
                  <a:pt x="344146" y="117724"/>
                  <a:pt x="345681" y="117214"/>
                  <a:pt x="347217" y="117214"/>
                </a:cubicBezTo>
                <a:close/>
                <a:moveTo>
                  <a:pt x="585835" y="116702"/>
                </a:moveTo>
                <a:cubicBezTo>
                  <a:pt x="589951" y="120819"/>
                  <a:pt x="589951" y="120819"/>
                  <a:pt x="589951" y="120819"/>
                </a:cubicBezTo>
                <a:cubicBezTo>
                  <a:pt x="592010" y="120819"/>
                  <a:pt x="589951" y="124936"/>
                  <a:pt x="592010" y="124936"/>
                </a:cubicBezTo>
                <a:cubicBezTo>
                  <a:pt x="596127" y="124936"/>
                  <a:pt x="598185" y="124936"/>
                  <a:pt x="600244" y="129053"/>
                </a:cubicBezTo>
                <a:cubicBezTo>
                  <a:pt x="602302" y="131112"/>
                  <a:pt x="602302" y="135228"/>
                  <a:pt x="602302" y="137286"/>
                </a:cubicBezTo>
                <a:cubicBezTo>
                  <a:pt x="600244" y="141404"/>
                  <a:pt x="598185" y="139345"/>
                  <a:pt x="596127" y="143461"/>
                </a:cubicBezTo>
                <a:cubicBezTo>
                  <a:pt x="598185" y="145520"/>
                  <a:pt x="598185" y="147578"/>
                  <a:pt x="598185" y="151695"/>
                </a:cubicBezTo>
                <a:cubicBezTo>
                  <a:pt x="596127" y="153753"/>
                  <a:pt x="594068" y="155812"/>
                  <a:pt x="592010" y="155812"/>
                </a:cubicBezTo>
                <a:cubicBezTo>
                  <a:pt x="589951" y="157871"/>
                  <a:pt x="589951" y="153753"/>
                  <a:pt x="587893" y="151695"/>
                </a:cubicBezTo>
                <a:cubicBezTo>
                  <a:pt x="589951" y="149637"/>
                  <a:pt x="592010" y="149637"/>
                  <a:pt x="594068" y="145520"/>
                </a:cubicBezTo>
                <a:cubicBezTo>
                  <a:pt x="592010" y="143461"/>
                  <a:pt x="594068" y="139345"/>
                  <a:pt x="596127" y="137286"/>
                </a:cubicBezTo>
                <a:cubicBezTo>
                  <a:pt x="596127" y="135228"/>
                  <a:pt x="596127" y="131112"/>
                  <a:pt x="594068" y="129053"/>
                </a:cubicBezTo>
                <a:cubicBezTo>
                  <a:pt x="592010" y="126994"/>
                  <a:pt x="587893" y="126994"/>
                  <a:pt x="585835" y="126994"/>
                </a:cubicBezTo>
                <a:cubicBezTo>
                  <a:pt x="583776" y="122878"/>
                  <a:pt x="579659" y="122878"/>
                  <a:pt x="575543" y="120819"/>
                </a:cubicBezTo>
                <a:cubicBezTo>
                  <a:pt x="575543" y="122878"/>
                  <a:pt x="573484" y="120819"/>
                  <a:pt x="571426" y="118761"/>
                </a:cubicBezTo>
                <a:cubicBezTo>
                  <a:pt x="575543" y="116702"/>
                  <a:pt x="581718" y="116702"/>
                  <a:pt x="585835" y="116702"/>
                </a:cubicBezTo>
                <a:close/>
                <a:moveTo>
                  <a:pt x="340148" y="115628"/>
                </a:moveTo>
                <a:cubicBezTo>
                  <a:pt x="340438" y="115562"/>
                  <a:pt x="340632" y="115694"/>
                  <a:pt x="340761" y="115955"/>
                </a:cubicBezTo>
                <a:cubicBezTo>
                  <a:pt x="341019" y="116482"/>
                  <a:pt x="341019" y="117533"/>
                  <a:pt x="341019" y="118585"/>
                </a:cubicBezTo>
                <a:cubicBezTo>
                  <a:pt x="338954" y="120686"/>
                  <a:pt x="334822" y="124892"/>
                  <a:pt x="332756" y="124892"/>
                </a:cubicBezTo>
                <a:cubicBezTo>
                  <a:pt x="328625" y="126994"/>
                  <a:pt x="324493" y="124892"/>
                  <a:pt x="322427" y="122789"/>
                </a:cubicBezTo>
                <a:cubicBezTo>
                  <a:pt x="324493" y="120686"/>
                  <a:pt x="326559" y="124892"/>
                  <a:pt x="328625" y="122789"/>
                </a:cubicBezTo>
                <a:cubicBezTo>
                  <a:pt x="332756" y="122789"/>
                  <a:pt x="336888" y="118585"/>
                  <a:pt x="338954" y="116482"/>
                </a:cubicBezTo>
                <a:cubicBezTo>
                  <a:pt x="339470" y="115957"/>
                  <a:pt x="339857" y="115694"/>
                  <a:pt x="340148" y="115628"/>
                </a:cubicBezTo>
                <a:close/>
                <a:moveTo>
                  <a:pt x="363595" y="114379"/>
                </a:moveTo>
                <a:cubicBezTo>
                  <a:pt x="363595" y="114379"/>
                  <a:pt x="365753" y="114379"/>
                  <a:pt x="365753" y="114379"/>
                </a:cubicBezTo>
                <a:cubicBezTo>
                  <a:pt x="367911" y="118585"/>
                  <a:pt x="367911" y="120686"/>
                  <a:pt x="367911" y="124892"/>
                </a:cubicBezTo>
                <a:cubicBezTo>
                  <a:pt x="367911" y="124892"/>
                  <a:pt x="365753" y="126994"/>
                  <a:pt x="365753" y="126994"/>
                </a:cubicBezTo>
                <a:cubicBezTo>
                  <a:pt x="365753" y="122789"/>
                  <a:pt x="365753" y="118585"/>
                  <a:pt x="363595" y="114379"/>
                </a:cubicBezTo>
                <a:close/>
                <a:moveTo>
                  <a:pt x="450093" y="112386"/>
                </a:moveTo>
                <a:cubicBezTo>
                  <a:pt x="452136" y="112386"/>
                  <a:pt x="456223" y="112386"/>
                  <a:pt x="456223" y="114450"/>
                </a:cubicBezTo>
                <a:cubicBezTo>
                  <a:pt x="456223" y="116514"/>
                  <a:pt x="452136" y="114450"/>
                  <a:pt x="452136" y="116514"/>
                </a:cubicBezTo>
                <a:cubicBezTo>
                  <a:pt x="446007" y="116514"/>
                  <a:pt x="446007" y="126829"/>
                  <a:pt x="439878" y="126829"/>
                </a:cubicBezTo>
                <a:cubicBezTo>
                  <a:pt x="435792" y="128892"/>
                  <a:pt x="433749" y="135081"/>
                  <a:pt x="433749" y="139207"/>
                </a:cubicBezTo>
                <a:cubicBezTo>
                  <a:pt x="433749" y="141271"/>
                  <a:pt x="431706" y="141271"/>
                  <a:pt x="429663" y="139207"/>
                </a:cubicBezTo>
                <a:cubicBezTo>
                  <a:pt x="429663" y="137145"/>
                  <a:pt x="431706" y="133018"/>
                  <a:pt x="433749" y="128892"/>
                </a:cubicBezTo>
                <a:cubicBezTo>
                  <a:pt x="435792" y="126829"/>
                  <a:pt x="435792" y="124765"/>
                  <a:pt x="439878" y="124765"/>
                </a:cubicBezTo>
                <a:cubicBezTo>
                  <a:pt x="441921" y="120639"/>
                  <a:pt x="446007" y="114450"/>
                  <a:pt x="450093" y="112386"/>
                </a:cubicBezTo>
                <a:close/>
                <a:moveTo>
                  <a:pt x="524116" y="108402"/>
                </a:moveTo>
                <a:cubicBezTo>
                  <a:pt x="526164" y="108402"/>
                  <a:pt x="530258" y="108402"/>
                  <a:pt x="530258" y="110461"/>
                </a:cubicBezTo>
                <a:cubicBezTo>
                  <a:pt x="530258" y="114578"/>
                  <a:pt x="526164" y="116636"/>
                  <a:pt x="526164" y="118695"/>
                </a:cubicBezTo>
                <a:cubicBezTo>
                  <a:pt x="522069" y="116636"/>
                  <a:pt x="517974" y="118695"/>
                  <a:pt x="515927" y="120754"/>
                </a:cubicBezTo>
                <a:cubicBezTo>
                  <a:pt x="513880" y="122811"/>
                  <a:pt x="513880" y="124870"/>
                  <a:pt x="511832" y="126928"/>
                </a:cubicBezTo>
                <a:cubicBezTo>
                  <a:pt x="509785" y="126928"/>
                  <a:pt x="507738" y="128987"/>
                  <a:pt x="505690" y="124870"/>
                </a:cubicBezTo>
                <a:cubicBezTo>
                  <a:pt x="505690" y="122811"/>
                  <a:pt x="509785" y="120754"/>
                  <a:pt x="509785" y="118695"/>
                </a:cubicBezTo>
                <a:cubicBezTo>
                  <a:pt x="509785" y="116636"/>
                  <a:pt x="507738" y="112520"/>
                  <a:pt x="509785" y="110461"/>
                </a:cubicBezTo>
                <a:cubicBezTo>
                  <a:pt x="511832" y="110461"/>
                  <a:pt x="511832" y="110461"/>
                  <a:pt x="513880" y="110461"/>
                </a:cubicBezTo>
                <a:cubicBezTo>
                  <a:pt x="515927" y="110461"/>
                  <a:pt x="517974" y="112520"/>
                  <a:pt x="520022" y="110461"/>
                </a:cubicBezTo>
                <a:cubicBezTo>
                  <a:pt x="520022" y="108402"/>
                  <a:pt x="522069" y="108402"/>
                  <a:pt x="524116" y="108402"/>
                </a:cubicBezTo>
                <a:close/>
                <a:moveTo>
                  <a:pt x="661019" y="108266"/>
                </a:moveTo>
                <a:cubicBezTo>
                  <a:pt x="662030" y="109226"/>
                  <a:pt x="662435" y="113064"/>
                  <a:pt x="664053" y="114600"/>
                </a:cubicBezTo>
                <a:cubicBezTo>
                  <a:pt x="661895" y="116648"/>
                  <a:pt x="661895" y="118695"/>
                  <a:pt x="661895" y="118695"/>
                </a:cubicBezTo>
                <a:cubicBezTo>
                  <a:pt x="659737" y="116648"/>
                  <a:pt x="661895" y="114600"/>
                  <a:pt x="659737" y="112552"/>
                </a:cubicBezTo>
                <a:cubicBezTo>
                  <a:pt x="659737" y="110505"/>
                  <a:pt x="659737" y="110505"/>
                  <a:pt x="659737" y="108458"/>
                </a:cubicBezTo>
                <a:cubicBezTo>
                  <a:pt x="660277" y="107946"/>
                  <a:pt x="660682" y="107946"/>
                  <a:pt x="661019" y="108266"/>
                </a:cubicBezTo>
                <a:close/>
                <a:moveTo>
                  <a:pt x="550871" y="102165"/>
                </a:moveTo>
                <a:cubicBezTo>
                  <a:pt x="553946" y="101133"/>
                  <a:pt x="557020" y="101133"/>
                  <a:pt x="559582" y="102165"/>
                </a:cubicBezTo>
                <a:cubicBezTo>
                  <a:pt x="562144" y="103194"/>
                  <a:pt x="564194" y="105255"/>
                  <a:pt x="565219" y="108347"/>
                </a:cubicBezTo>
                <a:cubicBezTo>
                  <a:pt x="567269" y="110408"/>
                  <a:pt x="567269" y="114530"/>
                  <a:pt x="565219" y="118653"/>
                </a:cubicBezTo>
                <a:cubicBezTo>
                  <a:pt x="565219" y="120715"/>
                  <a:pt x="567269" y="118653"/>
                  <a:pt x="569318" y="120715"/>
                </a:cubicBezTo>
                <a:cubicBezTo>
                  <a:pt x="573418" y="122776"/>
                  <a:pt x="573418" y="126898"/>
                  <a:pt x="573418" y="133081"/>
                </a:cubicBezTo>
                <a:cubicBezTo>
                  <a:pt x="571368" y="141326"/>
                  <a:pt x="563169" y="147510"/>
                  <a:pt x="554970" y="149570"/>
                </a:cubicBezTo>
                <a:cubicBezTo>
                  <a:pt x="552921" y="149570"/>
                  <a:pt x="552921" y="147510"/>
                  <a:pt x="552921" y="145449"/>
                </a:cubicBezTo>
                <a:cubicBezTo>
                  <a:pt x="548821" y="143387"/>
                  <a:pt x="544722" y="141326"/>
                  <a:pt x="540622" y="141326"/>
                </a:cubicBezTo>
                <a:cubicBezTo>
                  <a:pt x="534473" y="143387"/>
                  <a:pt x="534473" y="143387"/>
                  <a:pt x="534473" y="143387"/>
                </a:cubicBezTo>
                <a:cubicBezTo>
                  <a:pt x="528324" y="137203"/>
                  <a:pt x="526274" y="131020"/>
                  <a:pt x="526274" y="124837"/>
                </a:cubicBezTo>
                <a:cubicBezTo>
                  <a:pt x="526274" y="118653"/>
                  <a:pt x="530374" y="114530"/>
                  <a:pt x="534473" y="110408"/>
                </a:cubicBezTo>
                <a:cubicBezTo>
                  <a:pt x="538573" y="108347"/>
                  <a:pt x="542672" y="112469"/>
                  <a:pt x="544722" y="108347"/>
                </a:cubicBezTo>
                <a:cubicBezTo>
                  <a:pt x="544722" y="104226"/>
                  <a:pt x="548821" y="102165"/>
                  <a:pt x="550871" y="102165"/>
                </a:cubicBezTo>
                <a:close/>
                <a:moveTo>
                  <a:pt x="509674" y="100103"/>
                </a:moveTo>
                <a:cubicBezTo>
                  <a:pt x="511722" y="100103"/>
                  <a:pt x="515816" y="102165"/>
                  <a:pt x="517864" y="104229"/>
                </a:cubicBezTo>
                <a:cubicBezTo>
                  <a:pt x="517864" y="104229"/>
                  <a:pt x="519911" y="102165"/>
                  <a:pt x="519911" y="102165"/>
                </a:cubicBezTo>
                <a:cubicBezTo>
                  <a:pt x="524006" y="100103"/>
                  <a:pt x="528100" y="100103"/>
                  <a:pt x="530148" y="102165"/>
                </a:cubicBezTo>
                <a:cubicBezTo>
                  <a:pt x="534242" y="102165"/>
                  <a:pt x="534242" y="106292"/>
                  <a:pt x="534242" y="108356"/>
                </a:cubicBezTo>
                <a:cubicBezTo>
                  <a:pt x="534242" y="110418"/>
                  <a:pt x="534242" y="110418"/>
                  <a:pt x="534242" y="110418"/>
                </a:cubicBezTo>
                <a:cubicBezTo>
                  <a:pt x="530148" y="108356"/>
                  <a:pt x="528100" y="104229"/>
                  <a:pt x="524006" y="104229"/>
                </a:cubicBezTo>
                <a:cubicBezTo>
                  <a:pt x="521958" y="104229"/>
                  <a:pt x="519911" y="106292"/>
                  <a:pt x="517864" y="108356"/>
                </a:cubicBezTo>
                <a:cubicBezTo>
                  <a:pt x="513769" y="106292"/>
                  <a:pt x="513769" y="106292"/>
                  <a:pt x="509674" y="108356"/>
                </a:cubicBezTo>
                <a:cubicBezTo>
                  <a:pt x="507627" y="108356"/>
                  <a:pt x="505580" y="112481"/>
                  <a:pt x="505580" y="114545"/>
                </a:cubicBezTo>
                <a:cubicBezTo>
                  <a:pt x="507627" y="118671"/>
                  <a:pt x="501485" y="120734"/>
                  <a:pt x="503532" y="124860"/>
                </a:cubicBezTo>
                <a:cubicBezTo>
                  <a:pt x="503532" y="126923"/>
                  <a:pt x="505580" y="128987"/>
                  <a:pt x="503532" y="128987"/>
                </a:cubicBezTo>
                <a:cubicBezTo>
                  <a:pt x="499438" y="128987"/>
                  <a:pt x="499438" y="126923"/>
                  <a:pt x="497390" y="124860"/>
                </a:cubicBezTo>
                <a:cubicBezTo>
                  <a:pt x="497390" y="122798"/>
                  <a:pt x="497390" y="118671"/>
                  <a:pt x="499438" y="116608"/>
                </a:cubicBezTo>
                <a:cubicBezTo>
                  <a:pt x="501485" y="116608"/>
                  <a:pt x="501485" y="116608"/>
                  <a:pt x="503532" y="114545"/>
                </a:cubicBezTo>
                <a:cubicBezTo>
                  <a:pt x="501485" y="112481"/>
                  <a:pt x="501485" y="108356"/>
                  <a:pt x="501485" y="106292"/>
                </a:cubicBezTo>
                <a:cubicBezTo>
                  <a:pt x="503532" y="102165"/>
                  <a:pt x="505580" y="100103"/>
                  <a:pt x="509674" y="100103"/>
                </a:cubicBezTo>
                <a:close/>
                <a:moveTo>
                  <a:pt x="623937" y="99391"/>
                </a:moveTo>
                <a:cubicBezTo>
                  <a:pt x="624951" y="99647"/>
                  <a:pt x="625966" y="100158"/>
                  <a:pt x="626980" y="100158"/>
                </a:cubicBezTo>
                <a:cubicBezTo>
                  <a:pt x="631038" y="102206"/>
                  <a:pt x="635096" y="106300"/>
                  <a:pt x="637125" y="110395"/>
                </a:cubicBezTo>
                <a:cubicBezTo>
                  <a:pt x="639153" y="114489"/>
                  <a:pt x="637125" y="118585"/>
                  <a:pt x="637125" y="122678"/>
                </a:cubicBezTo>
                <a:cubicBezTo>
                  <a:pt x="635096" y="122678"/>
                  <a:pt x="635096" y="120631"/>
                  <a:pt x="635096" y="120631"/>
                </a:cubicBezTo>
                <a:cubicBezTo>
                  <a:pt x="635096" y="116536"/>
                  <a:pt x="635096" y="112442"/>
                  <a:pt x="633067" y="108347"/>
                </a:cubicBezTo>
                <a:cubicBezTo>
                  <a:pt x="629009" y="104253"/>
                  <a:pt x="624951" y="104253"/>
                  <a:pt x="620894" y="102206"/>
                </a:cubicBezTo>
                <a:cubicBezTo>
                  <a:pt x="620894" y="102206"/>
                  <a:pt x="620894" y="100158"/>
                  <a:pt x="620894" y="100158"/>
                </a:cubicBezTo>
                <a:cubicBezTo>
                  <a:pt x="621908" y="99135"/>
                  <a:pt x="622923" y="99135"/>
                  <a:pt x="623937" y="99391"/>
                </a:cubicBezTo>
                <a:close/>
                <a:moveTo>
                  <a:pt x="452081" y="98110"/>
                </a:moveTo>
                <a:cubicBezTo>
                  <a:pt x="458215" y="100167"/>
                  <a:pt x="458215" y="100167"/>
                  <a:pt x="458215" y="100167"/>
                </a:cubicBezTo>
                <a:cubicBezTo>
                  <a:pt x="458215" y="102221"/>
                  <a:pt x="456170" y="106331"/>
                  <a:pt x="456170" y="110442"/>
                </a:cubicBezTo>
                <a:cubicBezTo>
                  <a:pt x="450037" y="108388"/>
                  <a:pt x="445948" y="110442"/>
                  <a:pt x="441859" y="114552"/>
                </a:cubicBezTo>
                <a:cubicBezTo>
                  <a:pt x="439815" y="116608"/>
                  <a:pt x="439815" y="118663"/>
                  <a:pt x="437771" y="122773"/>
                </a:cubicBezTo>
                <a:cubicBezTo>
                  <a:pt x="431637" y="124828"/>
                  <a:pt x="427548" y="130995"/>
                  <a:pt x="427548" y="137160"/>
                </a:cubicBezTo>
                <a:cubicBezTo>
                  <a:pt x="427548" y="139216"/>
                  <a:pt x="427548" y="141270"/>
                  <a:pt x="425504" y="141270"/>
                </a:cubicBezTo>
                <a:cubicBezTo>
                  <a:pt x="423460" y="141270"/>
                  <a:pt x="423460" y="141270"/>
                  <a:pt x="421415" y="141270"/>
                </a:cubicBezTo>
                <a:cubicBezTo>
                  <a:pt x="421415" y="135105"/>
                  <a:pt x="419371" y="128939"/>
                  <a:pt x="423460" y="124828"/>
                </a:cubicBezTo>
                <a:cubicBezTo>
                  <a:pt x="427548" y="122773"/>
                  <a:pt x="429593" y="122773"/>
                  <a:pt x="431637" y="120718"/>
                </a:cubicBezTo>
                <a:cubicBezTo>
                  <a:pt x="431637" y="116608"/>
                  <a:pt x="427548" y="112497"/>
                  <a:pt x="429593" y="108388"/>
                </a:cubicBezTo>
                <a:cubicBezTo>
                  <a:pt x="431637" y="106331"/>
                  <a:pt x="433682" y="106331"/>
                  <a:pt x="437771" y="106331"/>
                </a:cubicBezTo>
                <a:cubicBezTo>
                  <a:pt x="441859" y="106331"/>
                  <a:pt x="441859" y="106331"/>
                  <a:pt x="441859" y="106331"/>
                </a:cubicBezTo>
                <a:cubicBezTo>
                  <a:pt x="445948" y="104277"/>
                  <a:pt x="445948" y="98110"/>
                  <a:pt x="452081" y="98110"/>
                </a:cubicBezTo>
                <a:close/>
                <a:moveTo>
                  <a:pt x="618687" y="91803"/>
                </a:moveTo>
                <a:lnTo>
                  <a:pt x="620894" y="91987"/>
                </a:lnTo>
                <a:lnTo>
                  <a:pt x="621763" y="92060"/>
                </a:lnTo>
                <a:cubicBezTo>
                  <a:pt x="622788" y="92317"/>
                  <a:pt x="623813" y="92832"/>
                  <a:pt x="624839" y="93861"/>
                </a:cubicBezTo>
                <a:cubicBezTo>
                  <a:pt x="626889" y="95919"/>
                  <a:pt x="628940" y="91803"/>
                  <a:pt x="630990" y="91803"/>
                </a:cubicBezTo>
                <a:cubicBezTo>
                  <a:pt x="633041" y="91803"/>
                  <a:pt x="635092" y="91803"/>
                  <a:pt x="635092" y="93861"/>
                </a:cubicBezTo>
                <a:cubicBezTo>
                  <a:pt x="637142" y="95919"/>
                  <a:pt x="635092" y="97978"/>
                  <a:pt x="637142" y="97978"/>
                </a:cubicBezTo>
                <a:cubicBezTo>
                  <a:pt x="641243" y="95919"/>
                  <a:pt x="643294" y="97978"/>
                  <a:pt x="647395" y="100037"/>
                </a:cubicBezTo>
                <a:cubicBezTo>
                  <a:pt x="649446" y="102095"/>
                  <a:pt x="647395" y="104153"/>
                  <a:pt x="647395" y="108270"/>
                </a:cubicBezTo>
                <a:cubicBezTo>
                  <a:pt x="647395" y="108270"/>
                  <a:pt x="645344" y="108270"/>
                  <a:pt x="645344" y="110328"/>
                </a:cubicBezTo>
                <a:cubicBezTo>
                  <a:pt x="647395" y="112386"/>
                  <a:pt x="649446" y="112386"/>
                  <a:pt x="649446" y="114445"/>
                </a:cubicBezTo>
                <a:cubicBezTo>
                  <a:pt x="649446" y="116504"/>
                  <a:pt x="649446" y="118562"/>
                  <a:pt x="647395" y="120620"/>
                </a:cubicBezTo>
                <a:cubicBezTo>
                  <a:pt x="647395" y="120620"/>
                  <a:pt x="643294" y="120620"/>
                  <a:pt x="645344" y="122678"/>
                </a:cubicBezTo>
                <a:cubicBezTo>
                  <a:pt x="647395" y="124737"/>
                  <a:pt x="647395" y="126796"/>
                  <a:pt x="645344" y="128854"/>
                </a:cubicBezTo>
                <a:cubicBezTo>
                  <a:pt x="645344" y="128854"/>
                  <a:pt x="643294" y="132971"/>
                  <a:pt x="641243" y="130912"/>
                </a:cubicBezTo>
                <a:cubicBezTo>
                  <a:pt x="641243" y="128854"/>
                  <a:pt x="637142" y="126796"/>
                  <a:pt x="639193" y="122678"/>
                </a:cubicBezTo>
                <a:cubicBezTo>
                  <a:pt x="641243" y="118562"/>
                  <a:pt x="641243" y="112386"/>
                  <a:pt x="639193" y="108270"/>
                </a:cubicBezTo>
                <a:cubicBezTo>
                  <a:pt x="635092" y="100037"/>
                  <a:pt x="626889" y="97978"/>
                  <a:pt x="620737" y="95919"/>
                </a:cubicBezTo>
                <a:cubicBezTo>
                  <a:pt x="620737" y="93861"/>
                  <a:pt x="614586" y="91803"/>
                  <a:pt x="618687" y="91803"/>
                </a:cubicBezTo>
                <a:close/>
                <a:moveTo>
                  <a:pt x="316292" y="87819"/>
                </a:moveTo>
                <a:cubicBezTo>
                  <a:pt x="320382" y="96052"/>
                  <a:pt x="322427" y="102228"/>
                  <a:pt x="322427" y="108402"/>
                </a:cubicBezTo>
                <a:cubicBezTo>
                  <a:pt x="322427" y="118695"/>
                  <a:pt x="316292" y="126928"/>
                  <a:pt x="308112" y="133103"/>
                </a:cubicBezTo>
                <a:cubicBezTo>
                  <a:pt x="301976" y="137220"/>
                  <a:pt x="295841" y="139279"/>
                  <a:pt x="287661" y="135162"/>
                </a:cubicBezTo>
                <a:cubicBezTo>
                  <a:pt x="281525" y="133103"/>
                  <a:pt x="273345" y="126928"/>
                  <a:pt x="273345" y="120754"/>
                </a:cubicBezTo>
                <a:cubicBezTo>
                  <a:pt x="271300" y="114578"/>
                  <a:pt x="273345" y="108402"/>
                  <a:pt x="277435" y="104287"/>
                </a:cubicBezTo>
                <a:cubicBezTo>
                  <a:pt x="279480" y="102228"/>
                  <a:pt x="283570" y="100169"/>
                  <a:pt x="285616" y="102228"/>
                </a:cubicBezTo>
                <a:cubicBezTo>
                  <a:pt x="287661" y="104287"/>
                  <a:pt x="285616" y="106344"/>
                  <a:pt x="287661" y="108402"/>
                </a:cubicBezTo>
                <a:cubicBezTo>
                  <a:pt x="291751" y="108402"/>
                  <a:pt x="293796" y="106344"/>
                  <a:pt x="295841" y="108402"/>
                </a:cubicBezTo>
                <a:cubicBezTo>
                  <a:pt x="295841" y="110461"/>
                  <a:pt x="297886" y="112520"/>
                  <a:pt x="295841" y="114578"/>
                </a:cubicBezTo>
                <a:cubicBezTo>
                  <a:pt x="295841" y="118695"/>
                  <a:pt x="291751" y="120754"/>
                  <a:pt x="289706" y="120754"/>
                </a:cubicBezTo>
                <a:cubicBezTo>
                  <a:pt x="285616" y="122811"/>
                  <a:pt x="285616" y="116636"/>
                  <a:pt x="281525" y="118695"/>
                </a:cubicBezTo>
                <a:cubicBezTo>
                  <a:pt x="283570" y="122811"/>
                  <a:pt x="287661" y="126928"/>
                  <a:pt x="293796" y="128987"/>
                </a:cubicBezTo>
                <a:cubicBezTo>
                  <a:pt x="295841" y="128987"/>
                  <a:pt x="299931" y="128987"/>
                  <a:pt x="304021" y="126928"/>
                </a:cubicBezTo>
                <a:cubicBezTo>
                  <a:pt x="310157" y="122811"/>
                  <a:pt x="314247" y="118695"/>
                  <a:pt x="316292" y="110461"/>
                </a:cubicBezTo>
                <a:cubicBezTo>
                  <a:pt x="318337" y="104287"/>
                  <a:pt x="316292" y="96052"/>
                  <a:pt x="314247" y="89877"/>
                </a:cubicBezTo>
                <a:cubicBezTo>
                  <a:pt x="314247" y="89877"/>
                  <a:pt x="316292" y="87819"/>
                  <a:pt x="316292" y="87819"/>
                </a:cubicBezTo>
                <a:close/>
                <a:moveTo>
                  <a:pt x="215649" y="85827"/>
                </a:moveTo>
                <a:cubicBezTo>
                  <a:pt x="217682" y="87886"/>
                  <a:pt x="221749" y="89943"/>
                  <a:pt x="223783" y="89943"/>
                </a:cubicBezTo>
                <a:cubicBezTo>
                  <a:pt x="225816" y="89943"/>
                  <a:pt x="223783" y="92002"/>
                  <a:pt x="223783" y="94061"/>
                </a:cubicBezTo>
                <a:cubicBezTo>
                  <a:pt x="219716" y="96119"/>
                  <a:pt x="215649" y="94061"/>
                  <a:pt x="211582" y="92002"/>
                </a:cubicBezTo>
                <a:cubicBezTo>
                  <a:pt x="211582" y="92002"/>
                  <a:pt x="209548" y="89943"/>
                  <a:pt x="211582" y="87886"/>
                </a:cubicBezTo>
                <a:cubicBezTo>
                  <a:pt x="211582" y="87886"/>
                  <a:pt x="213615" y="85827"/>
                  <a:pt x="215649" y="85827"/>
                </a:cubicBezTo>
                <a:close/>
                <a:moveTo>
                  <a:pt x="483537" y="83153"/>
                </a:moveTo>
                <a:cubicBezTo>
                  <a:pt x="486050" y="82928"/>
                  <a:pt x="488627" y="83056"/>
                  <a:pt x="491205" y="83571"/>
                </a:cubicBezTo>
                <a:cubicBezTo>
                  <a:pt x="493267" y="83571"/>
                  <a:pt x="493267" y="85632"/>
                  <a:pt x="495328" y="87693"/>
                </a:cubicBezTo>
                <a:cubicBezTo>
                  <a:pt x="497390" y="89753"/>
                  <a:pt x="497390" y="93875"/>
                  <a:pt x="497390" y="95936"/>
                </a:cubicBezTo>
                <a:cubicBezTo>
                  <a:pt x="495328" y="97996"/>
                  <a:pt x="493267" y="100057"/>
                  <a:pt x="491205" y="100057"/>
                </a:cubicBezTo>
                <a:cubicBezTo>
                  <a:pt x="491205" y="102118"/>
                  <a:pt x="491205" y="104178"/>
                  <a:pt x="491205" y="104178"/>
                </a:cubicBezTo>
                <a:cubicBezTo>
                  <a:pt x="489143" y="108300"/>
                  <a:pt x="485019" y="108300"/>
                  <a:pt x="482957" y="108300"/>
                </a:cubicBezTo>
                <a:cubicBezTo>
                  <a:pt x="480895" y="106239"/>
                  <a:pt x="478833" y="104178"/>
                  <a:pt x="476771" y="102118"/>
                </a:cubicBezTo>
                <a:cubicBezTo>
                  <a:pt x="476771" y="97996"/>
                  <a:pt x="478833" y="95936"/>
                  <a:pt x="480895" y="93875"/>
                </a:cubicBezTo>
                <a:cubicBezTo>
                  <a:pt x="482957" y="93875"/>
                  <a:pt x="482957" y="93875"/>
                  <a:pt x="485019" y="91814"/>
                </a:cubicBezTo>
                <a:cubicBezTo>
                  <a:pt x="482957" y="91814"/>
                  <a:pt x="482957" y="91814"/>
                  <a:pt x="482957" y="91814"/>
                </a:cubicBezTo>
                <a:cubicBezTo>
                  <a:pt x="478833" y="91814"/>
                  <a:pt x="474710" y="91814"/>
                  <a:pt x="472648" y="95936"/>
                </a:cubicBezTo>
                <a:cubicBezTo>
                  <a:pt x="466462" y="100057"/>
                  <a:pt x="466462" y="108300"/>
                  <a:pt x="466462" y="116543"/>
                </a:cubicBezTo>
                <a:cubicBezTo>
                  <a:pt x="470586" y="126845"/>
                  <a:pt x="476771" y="133028"/>
                  <a:pt x="485019" y="139210"/>
                </a:cubicBezTo>
                <a:cubicBezTo>
                  <a:pt x="476771" y="141270"/>
                  <a:pt x="470586" y="133028"/>
                  <a:pt x="464400" y="128906"/>
                </a:cubicBezTo>
                <a:cubicBezTo>
                  <a:pt x="458215" y="118603"/>
                  <a:pt x="458215" y="104178"/>
                  <a:pt x="464400" y="93875"/>
                </a:cubicBezTo>
                <a:cubicBezTo>
                  <a:pt x="469039" y="87693"/>
                  <a:pt x="475998" y="83829"/>
                  <a:pt x="483537" y="83153"/>
                </a:cubicBezTo>
                <a:close/>
                <a:moveTo>
                  <a:pt x="640800" y="81031"/>
                </a:moveTo>
                <a:cubicBezTo>
                  <a:pt x="642335" y="81320"/>
                  <a:pt x="643871" y="83636"/>
                  <a:pt x="645406" y="83636"/>
                </a:cubicBezTo>
                <a:cubicBezTo>
                  <a:pt x="647454" y="91870"/>
                  <a:pt x="647454" y="91870"/>
                  <a:pt x="647454" y="91870"/>
                </a:cubicBezTo>
                <a:cubicBezTo>
                  <a:pt x="651548" y="91870"/>
                  <a:pt x="653595" y="98044"/>
                  <a:pt x="657690" y="100103"/>
                </a:cubicBezTo>
                <a:cubicBezTo>
                  <a:pt x="657690" y="102161"/>
                  <a:pt x="653595" y="104219"/>
                  <a:pt x="655643" y="106277"/>
                </a:cubicBezTo>
                <a:cubicBezTo>
                  <a:pt x="659737" y="108337"/>
                  <a:pt x="655643" y="110395"/>
                  <a:pt x="657690" y="112453"/>
                </a:cubicBezTo>
                <a:cubicBezTo>
                  <a:pt x="659737" y="116570"/>
                  <a:pt x="657690" y="120686"/>
                  <a:pt x="655643" y="122745"/>
                </a:cubicBezTo>
                <a:cubicBezTo>
                  <a:pt x="657690" y="126862"/>
                  <a:pt x="657690" y="130978"/>
                  <a:pt x="655643" y="133037"/>
                </a:cubicBezTo>
                <a:cubicBezTo>
                  <a:pt x="655643" y="135095"/>
                  <a:pt x="655643" y="135095"/>
                  <a:pt x="655643" y="135095"/>
                </a:cubicBezTo>
                <a:cubicBezTo>
                  <a:pt x="655643" y="130978"/>
                  <a:pt x="655643" y="126862"/>
                  <a:pt x="653595" y="122745"/>
                </a:cubicBezTo>
                <a:cubicBezTo>
                  <a:pt x="651548" y="126862"/>
                  <a:pt x="653595" y="126862"/>
                  <a:pt x="653595" y="128921"/>
                </a:cubicBezTo>
                <a:cubicBezTo>
                  <a:pt x="653595" y="133037"/>
                  <a:pt x="651548" y="137154"/>
                  <a:pt x="649501" y="139212"/>
                </a:cubicBezTo>
                <a:cubicBezTo>
                  <a:pt x="647454" y="141270"/>
                  <a:pt x="645406" y="141270"/>
                  <a:pt x="643359" y="141270"/>
                </a:cubicBezTo>
                <a:cubicBezTo>
                  <a:pt x="641312" y="139212"/>
                  <a:pt x="643359" y="137154"/>
                  <a:pt x="643359" y="135095"/>
                </a:cubicBezTo>
                <a:cubicBezTo>
                  <a:pt x="645406" y="133037"/>
                  <a:pt x="649501" y="130978"/>
                  <a:pt x="649501" y="126862"/>
                </a:cubicBezTo>
                <a:cubicBezTo>
                  <a:pt x="649501" y="124803"/>
                  <a:pt x="647454" y="122745"/>
                  <a:pt x="649501" y="122745"/>
                </a:cubicBezTo>
                <a:cubicBezTo>
                  <a:pt x="651548" y="120686"/>
                  <a:pt x="653595" y="116570"/>
                  <a:pt x="653595" y="114511"/>
                </a:cubicBezTo>
                <a:cubicBezTo>
                  <a:pt x="653595" y="112453"/>
                  <a:pt x="651548" y="110395"/>
                  <a:pt x="649501" y="110395"/>
                </a:cubicBezTo>
                <a:cubicBezTo>
                  <a:pt x="649501" y="106277"/>
                  <a:pt x="651548" y="104219"/>
                  <a:pt x="649501" y="100103"/>
                </a:cubicBezTo>
                <a:cubicBezTo>
                  <a:pt x="647454" y="95986"/>
                  <a:pt x="643359" y="93927"/>
                  <a:pt x="639264" y="93927"/>
                </a:cubicBezTo>
                <a:cubicBezTo>
                  <a:pt x="637217" y="91870"/>
                  <a:pt x="637217" y="89811"/>
                  <a:pt x="633122" y="89811"/>
                </a:cubicBezTo>
                <a:cubicBezTo>
                  <a:pt x="631075" y="89811"/>
                  <a:pt x="629028" y="87752"/>
                  <a:pt x="626980" y="89811"/>
                </a:cubicBezTo>
                <a:cubicBezTo>
                  <a:pt x="622886" y="87752"/>
                  <a:pt x="618791" y="85694"/>
                  <a:pt x="614696" y="87752"/>
                </a:cubicBezTo>
                <a:cubicBezTo>
                  <a:pt x="614696" y="87752"/>
                  <a:pt x="610602" y="85694"/>
                  <a:pt x="612649" y="83636"/>
                </a:cubicBezTo>
                <a:cubicBezTo>
                  <a:pt x="616744" y="81578"/>
                  <a:pt x="620838" y="81578"/>
                  <a:pt x="624933" y="83636"/>
                </a:cubicBezTo>
                <a:cubicBezTo>
                  <a:pt x="626980" y="85694"/>
                  <a:pt x="626980" y="85694"/>
                  <a:pt x="626980" y="85694"/>
                </a:cubicBezTo>
                <a:cubicBezTo>
                  <a:pt x="631075" y="85694"/>
                  <a:pt x="633122" y="81578"/>
                  <a:pt x="637217" y="83636"/>
                </a:cubicBezTo>
                <a:cubicBezTo>
                  <a:pt x="639264" y="83636"/>
                  <a:pt x="641312" y="85694"/>
                  <a:pt x="641312" y="87752"/>
                </a:cubicBezTo>
                <a:cubicBezTo>
                  <a:pt x="641312" y="87752"/>
                  <a:pt x="641312" y="91870"/>
                  <a:pt x="643359" y="91870"/>
                </a:cubicBezTo>
                <a:cubicBezTo>
                  <a:pt x="643359" y="91870"/>
                  <a:pt x="645406" y="91870"/>
                  <a:pt x="645406" y="89811"/>
                </a:cubicBezTo>
                <a:cubicBezTo>
                  <a:pt x="645406" y="87752"/>
                  <a:pt x="641312" y="83636"/>
                  <a:pt x="639264" y="81578"/>
                </a:cubicBezTo>
                <a:cubicBezTo>
                  <a:pt x="639776" y="81063"/>
                  <a:pt x="640288" y="80934"/>
                  <a:pt x="640800" y="81031"/>
                </a:cubicBezTo>
                <a:close/>
                <a:moveTo>
                  <a:pt x="587959" y="79519"/>
                </a:moveTo>
                <a:cubicBezTo>
                  <a:pt x="594135" y="81571"/>
                  <a:pt x="600310" y="81571"/>
                  <a:pt x="604426" y="83624"/>
                </a:cubicBezTo>
                <a:cubicBezTo>
                  <a:pt x="612660" y="87728"/>
                  <a:pt x="620894" y="95937"/>
                  <a:pt x="618835" y="104148"/>
                </a:cubicBezTo>
                <a:cubicBezTo>
                  <a:pt x="620894" y="110304"/>
                  <a:pt x="618835" y="116461"/>
                  <a:pt x="614718" y="118514"/>
                </a:cubicBezTo>
                <a:cubicBezTo>
                  <a:pt x="610602" y="122618"/>
                  <a:pt x="606485" y="124672"/>
                  <a:pt x="602368" y="122618"/>
                </a:cubicBezTo>
                <a:cubicBezTo>
                  <a:pt x="600310" y="120566"/>
                  <a:pt x="598251" y="118514"/>
                  <a:pt x="600310" y="116461"/>
                </a:cubicBezTo>
                <a:cubicBezTo>
                  <a:pt x="600310" y="116461"/>
                  <a:pt x="600310" y="114409"/>
                  <a:pt x="600310" y="112357"/>
                </a:cubicBezTo>
                <a:cubicBezTo>
                  <a:pt x="598251" y="112357"/>
                  <a:pt x="594135" y="112357"/>
                  <a:pt x="594135" y="110304"/>
                </a:cubicBezTo>
                <a:cubicBezTo>
                  <a:pt x="592076" y="108251"/>
                  <a:pt x="594135" y="104148"/>
                  <a:pt x="596193" y="102094"/>
                </a:cubicBezTo>
                <a:cubicBezTo>
                  <a:pt x="600310" y="100042"/>
                  <a:pt x="604426" y="100042"/>
                  <a:pt x="606485" y="102094"/>
                </a:cubicBezTo>
                <a:cubicBezTo>
                  <a:pt x="608543" y="104148"/>
                  <a:pt x="606485" y="106199"/>
                  <a:pt x="608543" y="106199"/>
                </a:cubicBezTo>
                <a:cubicBezTo>
                  <a:pt x="612660" y="106199"/>
                  <a:pt x="610602" y="102094"/>
                  <a:pt x="610602" y="100042"/>
                </a:cubicBezTo>
                <a:cubicBezTo>
                  <a:pt x="608543" y="93885"/>
                  <a:pt x="602368" y="87728"/>
                  <a:pt x="596193" y="87728"/>
                </a:cubicBezTo>
                <a:cubicBezTo>
                  <a:pt x="585901" y="85676"/>
                  <a:pt x="577667" y="89780"/>
                  <a:pt x="571492" y="93885"/>
                </a:cubicBezTo>
                <a:cubicBezTo>
                  <a:pt x="567375" y="95937"/>
                  <a:pt x="565317" y="104148"/>
                  <a:pt x="559142" y="100042"/>
                </a:cubicBezTo>
                <a:cubicBezTo>
                  <a:pt x="561200" y="91833"/>
                  <a:pt x="567375" y="87728"/>
                  <a:pt x="573551" y="83624"/>
                </a:cubicBezTo>
                <a:cubicBezTo>
                  <a:pt x="579726" y="83624"/>
                  <a:pt x="583843" y="81571"/>
                  <a:pt x="587959" y="79519"/>
                </a:cubicBezTo>
                <a:close/>
                <a:moveTo>
                  <a:pt x="388440" y="75535"/>
                </a:moveTo>
                <a:cubicBezTo>
                  <a:pt x="390487" y="75535"/>
                  <a:pt x="390487" y="77565"/>
                  <a:pt x="390487" y="79592"/>
                </a:cubicBezTo>
                <a:cubicBezTo>
                  <a:pt x="390487" y="83651"/>
                  <a:pt x="388440" y="85679"/>
                  <a:pt x="386392" y="89738"/>
                </a:cubicBezTo>
                <a:cubicBezTo>
                  <a:pt x="384345" y="89738"/>
                  <a:pt x="382298" y="93795"/>
                  <a:pt x="380250" y="91766"/>
                </a:cubicBezTo>
                <a:cubicBezTo>
                  <a:pt x="380250" y="91766"/>
                  <a:pt x="378203" y="91766"/>
                  <a:pt x="380250" y="89738"/>
                </a:cubicBezTo>
                <a:cubicBezTo>
                  <a:pt x="382298" y="89738"/>
                  <a:pt x="386392" y="85679"/>
                  <a:pt x="388440" y="83651"/>
                </a:cubicBezTo>
                <a:cubicBezTo>
                  <a:pt x="388440" y="81621"/>
                  <a:pt x="388440" y="77565"/>
                  <a:pt x="388440" y="75535"/>
                </a:cubicBezTo>
                <a:close/>
                <a:moveTo>
                  <a:pt x="359914" y="74313"/>
                </a:moveTo>
                <a:cubicBezTo>
                  <a:pt x="361718" y="74057"/>
                  <a:pt x="363778" y="74571"/>
                  <a:pt x="365839" y="75598"/>
                </a:cubicBezTo>
                <a:cubicBezTo>
                  <a:pt x="367900" y="77653"/>
                  <a:pt x="374082" y="79709"/>
                  <a:pt x="376142" y="85874"/>
                </a:cubicBezTo>
                <a:cubicBezTo>
                  <a:pt x="378203" y="89984"/>
                  <a:pt x="376142" y="98205"/>
                  <a:pt x="374082" y="102316"/>
                </a:cubicBezTo>
                <a:cubicBezTo>
                  <a:pt x="367900" y="110537"/>
                  <a:pt x="359657" y="116702"/>
                  <a:pt x="349353" y="114648"/>
                </a:cubicBezTo>
                <a:cubicBezTo>
                  <a:pt x="336990" y="114648"/>
                  <a:pt x="324625" y="104371"/>
                  <a:pt x="320504" y="92041"/>
                </a:cubicBezTo>
                <a:cubicBezTo>
                  <a:pt x="320504" y="89984"/>
                  <a:pt x="318443" y="87930"/>
                  <a:pt x="320504" y="85874"/>
                </a:cubicBezTo>
                <a:cubicBezTo>
                  <a:pt x="322565" y="85874"/>
                  <a:pt x="322565" y="85874"/>
                  <a:pt x="322565" y="85874"/>
                </a:cubicBezTo>
                <a:cubicBezTo>
                  <a:pt x="326686" y="96151"/>
                  <a:pt x="334929" y="106426"/>
                  <a:pt x="347293" y="108482"/>
                </a:cubicBezTo>
                <a:cubicBezTo>
                  <a:pt x="353475" y="108482"/>
                  <a:pt x="357596" y="108482"/>
                  <a:pt x="363778" y="104371"/>
                </a:cubicBezTo>
                <a:cubicBezTo>
                  <a:pt x="367900" y="100262"/>
                  <a:pt x="369960" y="96151"/>
                  <a:pt x="367900" y="89984"/>
                </a:cubicBezTo>
                <a:cubicBezTo>
                  <a:pt x="367900" y="87930"/>
                  <a:pt x="365839" y="87930"/>
                  <a:pt x="365839" y="87930"/>
                </a:cubicBezTo>
                <a:cubicBezTo>
                  <a:pt x="363778" y="92041"/>
                  <a:pt x="361718" y="94095"/>
                  <a:pt x="359657" y="94095"/>
                </a:cubicBezTo>
                <a:cubicBezTo>
                  <a:pt x="355536" y="94095"/>
                  <a:pt x="353475" y="92041"/>
                  <a:pt x="353475" y="89984"/>
                </a:cubicBezTo>
                <a:cubicBezTo>
                  <a:pt x="353475" y="87930"/>
                  <a:pt x="353475" y="85874"/>
                  <a:pt x="353475" y="85874"/>
                </a:cubicBezTo>
                <a:cubicBezTo>
                  <a:pt x="355536" y="83819"/>
                  <a:pt x="355536" y="83819"/>
                  <a:pt x="357596" y="83819"/>
                </a:cubicBezTo>
                <a:cubicBezTo>
                  <a:pt x="355536" y="81764"/>
                  <a:pt x="355536" y="79709"/>
                  <a:pt x="355536" y="77653"/>
                </a:cubicBezTo>
                <a:cubicBezTo>
                  <a:pt x="356566" y="75598"/>
                  <a:pt x="358112" y="74571"/>
                  <a:pt x="359914" y="74313"/>
                </a:cubicBezTo>
                <a:close/>
                <a:moveTo>
                  <a:pt x="419338" y="72095"/>
                </a:moveTo>
                <a:lnTo>
                  <a:pt x="421296" y="75369"/>
                </a:lnTo>
                <a:cubicBezTo>
                  <a:pt x="421296" y="77402"/>
                  <a:pt x="423355" y="81470"/>
                  <a:pt x="421296" y="83503"/>
                </a:cubicBezTo>
                <a:cubicBezTo>
                  <a:pt x="419238" y="83503"/>
                  <a:pt x="419238" y="83503"/>
                  <a:pt x="419238" y="83503"/>
                </a:cubicBezTo>
                <a:cubicBezTo>
                  <a:pt x="420267" y="81470"/>
                  <a:pt x="420267" y="79436"/>
                  <a:pt x="420010" y="77402"/>
                </a:cubicBezTo>
                <a:close/>
                <a:moveTo>
                  <a:pt x="418620" y="70895"/>
                </a:moveTo>
                <a:lnTo>
                  <a:pt x="419238" y="71302"/>
                </a:lnTo>
                <a:lnTo>
                  <a:pt x="419338" y="72095"/>
                </a:lnTo>
                <a:close/>
                <a:moveTo>
                  <a:pt x="397896" y="69651"/>
                </a:moveTo>
                <a:cubicBezTo>
                  <a:pt x="398702" y="69812"/>
                  <a:pt x="399605" y="70328"/>
                  <a:pt x="400637" y="71358"/>
                </a:cubicBezTo>
                <a:cubicBezTo>
                  <a:pt x="402700" y="75482"/>
                  <a:pt x="402700" y="75482"/>
                  <a:pt x="402700" y="75482"/>
                </a:cubicBezTo>
                <a:cubicBezTo>
                  <a:pt x="404763" y="77545"/>
                  <a:pt x="402700" y="81668"/>
                  <a:pt x="400637" y="83730"/>
                </a:cubicBezTo>
                <a:cubicBezTo>
                  <a:pt x="402700" y="85792"/>
                  <a:pt x="404763" y="87854"/>
                  <a:pt x="402700" y="89916"/>
                </a:cubicBezTo>
                <a:cubicBezTo>
                  <a:pt x="402700" y="94039"/>
                  <a:pt x="398573" y="98164"/>
                  <a:pt x="394447" y="98164"/>
                </a:cubicBezTo>
                <a:cubicBezTo>
                  <a:pt x="392384" y="100225"/>
                  <a:pt x="390321" y="98164"/>
                  <a:pt x="390321" y="100225"/>
                </a:cubicBezTo>
                <a:cubicBezTo>
                  <a:pt x="390321" y="102287"/>
                  <a:pt x="386195" y="104349"/>
                  <a:pt x="384132" y="106412"/>
                </a:cubicBezTo>
                <a:cubicBezTo>
                  <a:pt x="382068" y="106412"/>
                  <a:pt x="380005" y="106412"/>
                  <a:pt x="377942" y="104349"/>
                </a:cubicBezTo>
                <a:cubicBezTo>
                  <a:pt x="375879" y="102287"/>
                  <a:pt x="380005" y="98164"/>
                  <a:pt x="380005" y="96101"/>
                </a:cubicBezTo>
                <a:cubicBezTo>
                  <a:pt x="380005" y="94039"/>
                  <a:pt x="380005" y="96101"/>
                  <a:pt x="382068" y="96101"/>
                </a:cubicBezTo>
                <a:cubicBezTo>
                  <a:pt x="388258" y="94039"/>
                  <a:pt x="392384" y="87854"/>
                  <a:pt x="394447" y="81668"/>
                </a:cubicBezTo>
                <a:cubicBezTo>
                  <a:pt x="394447" y="77545"/>
                  <a:pt x="392384" y="75482"/>
                  <a:pt x="392384" y="73420"/>
                </a:cubicBezTo>
                <a:cubicBezTo>
                  <a:pt x="393416" y="72390"/>
                  <a:pt x="394447" y="70844"/>
                  <a:pt x="395737" y="70070"/>
                </a:cubicBezTo>
                <a:cubicBezTo>
                  <a:pt x="396381" y="69683"/>
                  <a:pt x="397091" y="69490"/>
                  <a:pt x="397896" y="69651"/>
                </a:cubicBezTo>
                <a:close/>
                <a:moveTo>
                  <a:pt x="413063" y="67236"/>
                </a:moveTo>
                <a:cubicBezTo>
                  <a:pt x="415121" y="67236"/>
                  <a:pt x="416665" y="68251"/>
                  <a:pt x="417951" y="69778"/>
                </a:cubicBezTo>
                <a:lnTo>
                  <a:pt x="418620" y="70895"/>
                </a:lnTo>
                <a:lnTo>
                  <a:pt x="415668" y="68950"/>
                </a:lnTo>
                <a:cubicBezTo>
                  <a:pt x="413063" y="67236"/>
                  <a:pt x="413063" y="67236"/>
                  <a:pt x="413063" y="67236"/>
                </a:cubicBezTo>
                <a:close/>
                <a:moveTo>
                  <a:pt x="277299" y="67236"/>
                </a:moveTo>
                <a:cubicBezTo>
                  <a:pt x="275236" y="69298"/>
                  <a:pt x="275236" y="73425"/>
                  <a:pt x="277299" y="75489"/>
                </a:cubicBezTo>
                <a:cubicBezTo>
                  <a:pt x="279362" y="77551"/>
                  <a:pt x="283489" y="81677"/>
                  <a:pt x="285552" y="79614"/>
                </a:cubicBezTo>
                <a:cubicBezTo>
                  <a:pt x="289678" y="79614"/>
                  <a:pt x="291741" y="75489"/>
                  <a:pt x="293805" y="73425"/>
                </a:cubicBezTo>
                <a:cubicBezTo>
                  <a:pt x="295868" y="75489"/>
                  <a:pt x="295868" y="77551"/>
                  <a:pt x="295868" y="79614"/>
                </a:cubicBezTo>
                <a:cubicBezTo>
                  <a:pt x="295868" y="83740"/>
                  <a:pt x="293805" y="85803"/>
                  <a:pt x="291741" y="87866"/>
                </a:cubicBezTo>
                <a:cubicBezTo>
                  <a:pt x="289678" y="87866"/>
                  <a:pt x="287615" y="85803"/>
                  <a:pt x="285552" y="87866"/>
                </a:cubicBezTo>
                <a:cubicBezTo>
                  <a:pt x="287615" y="91992"/>
                  <a:pt x="283489" y="94056"/>
                  <a:pt x="279362" y="96119"/>
                </a:cubicBezTo>
                <a:cubicBezTo>
                  <a:pt x="277299" y="96119"/>
                  <a:pt x="275236" y="94056"/>
                  <a:pt x="273173" y="94056"/>
                </a:cubicBezTo>
                <a:cubicBezTo>
                  <a:pt x="271110" y="91992"/>
                  <a:pt x="269047" y="87866"/>
                  <a:pt x="271110" y="83740"/>
                </a:cubicBezTo>
                <a:cubicBezTo>
                  <a:pt x="273173" y="83740"/>
                  <a:pt x="273173" y="83740"/>
                  <a:pt x="273173" y="83740"/>
                </a:cubicBezTo>
                <a:cubicBezTo>
                  <a:pt x="271110" y="79614"/>
                  <a:pt x="266984" y="79614"/>
                  <a:pt x="266984" y="77551"/>
                </a:cubicBezTo>
                <a:cubicBezTo>
                  <a:pt x="266984" y="73425"/>
                  <a:pt x="269047" y="71361"/>
                  <a:pt x="271110" y="69298"/>
                </a:cubicBezTo>
                <a:cubicBezTo>
                  <a:pt x="273173" y="67236"/>
                  <a:pt x="273173" y="67236"/>
                  <a:pt x="277299" y="67236"/>
                </a:cubicBezTo>
                <a:close/>
                <a:moveTo>
                  <a:pt x="567347" y="65243"/>
                </a:moveTo>
                <a:cubicBezTo>
                  <a:pt x="569410" y="67277"/>
                  <a:pt x="573537" y="67277"/>
                  <a:pt x="575600" y="71344"/>
                </a:cubicBezTo>
                <a:cubicBezTo>
                  <a:pt x="577663" y="73377"/>
                  <a:pt x="579726" y="75410"/>
                  <a:pt x="579726" y="79477"/>
                </a:cubicBezTo>
                <a:cubicBezTo>
                  <a:pt x="577663" y="79477"/>
                  <a:pt x="577663" y="81512"/>
                  <a:pt x="575600" y="81512"/>
                </a:cubicBezTo>
                <a:cubicBezTo>
                  <a:pt x="573537" y="75410"/>
                  <a:pt x="567347" y="71344"/>
                  <a:pt x="561158" y="71344"/>
                </a:cubicBezTo>
                <a:cubicBezTo>
                  <a:pt x="554968" y="75410"/>
                  <a:pt x="554968" y="75410"/>
                  <a:pt x="554968" y="75410"/>
                </a:cubicBezTo>
                <a:cubicBezTo>
                  <a:pt x="552905" y="73377"/>
                  <a:pt x="550842" y="71344"/>
                  <a:pt x="550842" y="69310"/>
                </a:cubicBezTo>
                <a:cubicBezTo>
                  <a:pt x="557032" y="67277"/>
                  <a:pt x="561158" y="65243"/>
                  <a:pt x="567347" y="65243"/>
                </a:cubicBezTo>
                <a:close/>
                <a:moveTo>
                  <a:pt x="493185" y="63252"/>
                </a:moveTo>
                <a:cubicBezTo>
                  <a:pt x="497280" y="63252"/>
                  <a:pt x="499327" y="63252"/>
                  <a:pt x="501374" y="65280"/>
                </a:cubicBezTo>
                <a:cubicBezTo>
                  <a:pt x="501374" y="67309"/>
                  <a:pt x="501374" y="67309"/>
                  <a:pt x="499327" y="69338"/>
                </a:cubicBezTo>
                <a:cubicBezTo>
                  <a:pt x="495232" y="67309"/>
                  <a:pt x="491138" y="67309"/>
                  <a:pt x="489090" y="69338"/>
                </a:cubicBezTo>
                <a:cubicBezTo>
                  <a:pt x="482948" y="71366"/>
                  <a:pt x="482948" y="77453"/>
                  <a:pt x="480901" y="79482"/>
                </a:cubicBezTo>
                <a:cubicBezTo>
                  <a:pt x="480901" y="81512"/>
                  <a:pt x="478854" y="81512"/>
                  <a:pt x="476806" y="81512"/>
                </a:cubicBezTo>
                <a:cubicBezTo>
                  <a:pt x="476806" y="77453"/>
                  <a:pt x="478854" y="73395"/>
                  <a:pt x="480901" y="71366"/>
                </a:cubicBezTo>
                <a:cubicBezTo>
                  <a:pt x="482948" y="65280"/>
                  <a:pt x="489090" y="63252"/>
                  <a:pt x="493185" y="63252"/>
                </a:cubicBezTo>
                <a:close/>
                <a:moveTo>
                  <a:pt x="528266" y="60927"/>
                </a:moveTo>
                <a:cubicBezTo>
                  <a:pt x="538558" y="62993"/>
                  <a:pt x="550908" y="71256"/>
                  <a:pt x="555025" y="81585"/>
                </a:cubicBezTo>
                <a:cubicBezTo>
                  <a:pt x="555025" y="85716"/>
                  <a:pt x="559142" y="91914"/>
                  <a:pt x="555025" y="98110"/>
                </a:cubicBezTo>
                <a:cubicBezTo>
                  <a:pt x="555025" y="98110"/>
                  <a:pt x="552967" y="98110"/>
                  <a:pt x="550908" y="98110"/>
                </a:cubicBezTo>
                <a:cubicBezTo>
                  <a:pt x="550908" y="96045"/>
                  <a:pt x="550908" y="91914"/>
                  <a:pt x="550908" y="89848"/>
                </a:cubicBezTo>
                <a:cubicBezTo>
                  <a:pt x="548850" y="81585"/>
                  <a:pt x="544733" y="73322"/>
                  <a:pt x="536500" y="69190"/>
                </a:cubicBezTo>
                <a:cubicBezTo>
                  <a:pt x="532383" y="69190"/>
                  <a:pt x="528266" y="67124"/>
                  <a:pt x="524149" y="69190"/>
                </a:cubicBezTo>
                <a:cubicBezTo>
                  <a:pt x="517974" y="71256"/>
                  <a:pt x="511799" y="73322"/>
                  <a:pt x="511799" y="79519"/>
                </a:cubicBezTo>
                <a:cubicBezTo>
                  <a:pt x="513857" y="83651"/>
                  <a:pt x="515916" y="77453"/>
                  <a:pt x="517974" y="77453"/>
                </a:cubicBezTo>
                <a:cubicBezTo>
                  <a:pt x="520033" y="77453"/>
                  <a:pt x="522091" y="79519"/>
                  <a:pt x="524149" y="79519"/>
                </a:cubicBezTo>
                <a:cubicBezTo>
                  <a:pt x="526208" y="81585"/>
                  <a:pt x="526208" y="83651"/>
                  <a:pt x="524149" y="87782"/>
                </a:cubicBezTo>
                <a:cubicBezTo>
                  <a:pt x="524149" y="89848"/>
                  <a:pt x="522091" y="91914"/>
                  <a:pt x="517974" y="91914"/>
                </a:cubicBezTo>
                <a:cubicBezTo>
                  <a:pt x="515916" y="91914"/>
                  <a:pt x="513857" y="89848"/>
                  <a:pt x="511799" y="89848"/>
                </a:cubicBezTo>
                <a:cubicBezTo>
                  <a:pt x="511799" y="91914"/>
                  <a:pt x="509741" y="93980"/>
                  <a:pt x="505624" y="93980"/>
                </a:cubicBezTo>
                <a:cubicBezTo>
                  <a:pt x="503566" y="91914"/>
                  <a:pt x="499449" y="89848"/>
                  <a:pt x="497390" y="85716"/>
                </a:cubicBezTo>
                <a:cubicBezTo>
                  <a:pt x="497390" y="79519"/>
                  <a:pt x="499449" y="73322"/>
                  <a:pt x="503566" y="69190"/>
                </a:cubicBezTo>
                <a:cubicBezTo>
                  <a:pt x="509741" y="62993"/>
                  <a:pt x="520033" y="60927"/>
                  <a:pt x="528266" y="60927"/>
                </a:cubicBezTo>
                <a:close/>
                <a:moveTo>
                  <a:pt x="289504" y="60927"/>
                </a:moveTo>
                <a:cubicBezTo>
                  <a:pt x="291552" y="67153"/>
                  <a:pt x="291552" y="67153"/>
                  <a:pt x="291552" y="67153"/>
                </a:cubicBezTo>
                <a:cubicBezTo>
                  <a:pt x="291552" y="69227"/>
                  <a:pt x="291552" y="73376"/>
                  <a:pt x="289504" y="73376"/>
                </a:cubicBezTo>
                <a:cubicBezTo>
                  <a:pt x="287457" y="75452"/>
                  <a:pt x="285410" y="77527"/>
                  <a:pt x="283362" y="77527"/>
                </a:cubicBezTo>
                <a:cubicBezTo>
                  <a:pt x="281315" y="75452"/>
                  <a:pt x="279268" y="73376"/>
                  <a:pt x="279268" y="71302"/>
                </a:cubicBezTo>
                <a:cubicBezTo>
                  <a:pt x="279268" y="69227"/>
                  <a:pt x="279268" y="67153"/>
                  <a:pt x="281315" y="67153"/>
                </a:cubicBezTo>
                <a:cubicBezTo>
                  <a:pt x="285410" y="67153"/>
                  <a:pt x="287457" y="63002"/>
                  <a:pt x="289504" y="60927"/>
                </a:cubicBezTo>
                <a:close/>
                <a:moveTo>
                  <a:pt x="406976" y="54951"/>
                </a:moveTo>
                <a:cubicBezTo>
                  <a:pt x="411108" y="54951"/>
                  <a:pt x="413173" y="57007"/>
                  <a:pt x="415239" y="61120"/>
                </a:cubicBezTo>
                <a:cubicBezTo>
                  <a:pt x="413173" y="67289"/>
                  <a:pt x="413173" y="67289"/>
                  <a:pt x="413173" y="67289"/>
                </a:cubicBezTo>
                <a:cubicBezTo>
                  <a:pt x="413173" y="63176"/>
                  <a:pt x="413173" y="57007"/>
                  <a:pt x="406976" y="57007"/>
                </a:cubicBezTo>
                <a:cubicBezTo>
                  <a:pt x="406976" y="59063"/>
                  <a:pt x="411108" y="61120"/>
                  <a:pt x="411108" y="63176"/>
                </a:cubicBezTo>
                <a:cubicBezTo>
                  <a:pt x="411108" y="65233"/>
                  <a:pt x="409042" y="67289"/>
                  <a:pt x="411108" y="69344"/>
                </a:cubicBezTo>
                <a:cubicBezTo>
                  <a:pt x="417305" y="71401"/>
                  <a:pt x="417305" y="75513"/>
                  <a:pt x="419371" y="79626"/>
                </a:cubicBezTo>
                <a:cubicBezTo>
                  <a:pt x="419371" y="83739"/>
                  <a:pt x="417305" y="85795"/>
                  <a:pt x="415239" y="87851"/>
                </a:cubicBezTo>
                <a:cubicBezTo>
                  <a:pt x="417305" y="89907"/>
                  <a:pt x="415239" y="94019"/>
                  <a:pt x="417305" y="96076"/>
                </a:cubicBezTo>
                <a:cubicBezTo>
                  <a:pt x="417305" y="96076"/>
                  <a:pt x="415239" y="98132"/>
                  <a:pt x="415239" y="98132"/>
                </a:cubicBezTo>
                <a:cubicBezTo>
                  <a:pt x="415239" y="96076"/>
                  <a:pt x="413173" y="94019"/>
                  <a:pt x="415239" y="89907"/>
                </a:cubicBezTo>
                <a:cubicBezTo>
                  <a:pt x="415239" y="89907"/>
                  <a:pt x="415239" y="89907"/>
                  <a:pt x="413173" y="89907"/>
                </a:cubicBezTo>
                <a:cubicBezTo>
                  <a:pt x="413173" y="89907"/>
                  <a:pt x="413173" y="89907"/>
                  <a:pt x="411108" y="91963"/>
                </a:cubicBezTo>
                <a:cubicBezTo>
                  <a:pt x="415239" y="94019"/>
                  <a:pt x="411108" y="98132"/>
                  <a:pt x="413173" y="100189"/>
                </a:cubicBezTo>
                <a:cubicBezTo>
                  <a:pt x="411108" y="104302"/>
                  <a:pt x="409042" y="108413"/>
                  <a:pt x="404910" y="108413"/>
                </a:cubicBezTo>
                <a:cubicBezTo>
                  <a:pt x="402845" y="108413"/>
                  <a:pt x="398713" y="108413"/>
                  <a:pt x="398713" y="110469"/>
                </a:cubicBezTo>
                <a:cubicBezTo>
                  <a:pt x="396647" y="112526"/>
                  <a:pt x="396647" y="116638"/>
                  <a:pt x="392516" y="116638"/>
                </a:cubicBezTo>
                <a:cubicBezTo>
                  <a:pt x="392516" y="116638"/>
                  <a:pt x="388384" y="118695"/>
                  <a:pt x="388384" y="116638"/>
                </a:cubicBezTo>
                <a:cubicBezTo>
                  <a:pt x="386318" y="114582"/>
                  <a:pt x="384253" y="114582"/>
                  <a:pt x="380121" y="114582"/>
                </a:cubicBezTo>
                <a:cubicBezTo>
                  <a:pt x="380121" y="116638"/>
                  <a:pt x="378055" y="116638"/>
                  <a:pt x="375990" y="118695"/>
                </a:cubicBezTo>
                <a:cubicBezTo>
                  <a:pt x="373924" y="118695"/>
                  <a:pt x="371858" y="118695"/>
                  <a:pt x="371858" y="116638"/>
                </a:cubicBezTo>
                <a:cubicBezTo>
                  <a:pt x="363595" y="112526"/>
                  <a:pt x="373924" y="108413"/>
                  <a:pt x="375990" y="106358"/>
                </a:cubicBezTo>
                <a:cubicBezTo>
                  <a:pt x="378055" y="108413"/>
                  <a:pt x="382187" y="110469"/>
                  <a:pt x="386318" y="108413"/>
                </a:cubicBezTo>
                <a:cubicBezTo>
                  <a:pt x="388384" y="106358"/>
                  <a:pt x="390450" y="104302"/>
                  <a:pt x="392516" y="102245"/>
                </a:cubicBezTo>
                <a:cubicBezTo>
                  <a:pt x="396647" y="102245"/>
                  <a:pt x="402845" y="98132"/>
                  <a:pt x="404910" y="94019"/>
                </a:cubicBezTo>
                <a:cubicBezTo>
                  <a:pt x="406976" y="91963"/>
                  <a:pt x="404910" y="85795"/>
                  <a:pt x="404910" y="83739"/>
                </a:cubicBezTo>
                <a:cubicBezTo>
                  <a:pt x="406976" y="79626"/>
                  <a:pt x="406976" y="77569"/>
                  <a:pt x="404910" y="75513"/>
                </a:cubicBezTo>
                <a:cubicBezTo>
                  <a:pt x="404910" y="71401"/>
                  <a:pt x="402845" y="67289"/>
                  <a:pt x="398713" y="65233"/>
                </a:cubicBezTo>
                <a:cubicBezTo>
                  <a:pt x="400779" y="59063"/>
                  <a:pt x="400779" y="59063"/>
                  <a:pt x="400779" y="59063"/>
                </a:cubicBezTo>
                <a:cubicBezTo>
                  <a:pt x="398713" y="54951"/>
                  <a:pt x="404910" y="57007"/>
                  <a:pt x="406976" y="54951"/>
                </a:cubicBezTo>
                <a:close/>
                <a:moveTo>
                  <a:pt x="495288" y="52960"/>
                </a:moveTo>
                <a:cubicBezTo>
                  <a:pt x="497343" y="52960"/>
                  <a:pt x="499398" y="52960"/>
                  <a:pt x="501454" y="54995"/>
                </a:cubicBezTo>
                <a:cubicBezTo>
                  <a:pt x="501454" y="57031"/>
                  <a:pt x="499398" y="57031"/>
                  <a:pt x="501454" y="57031"/>
                </a:cubicBezTo>
                <a:cubicBezTo>
                  <a:pt x="503509" y="57031"/>
                  <a:pt x="505564" y="57031"/>
                  <a:pt x="507619" y="57031"/>
                </a:cubicBezTo>
                <a:cubicBezTo>
                  <a:pt x="509674" y="57031"/>
                  <a:pt x="509674" y="61104"/>
                  <a:pt x="509674" y="61104"/>
                </a:cubicBezTo>
                <a:cubicBezTo>
                  <a:pt x="505564" y="67214"/>
                  <a:pt x="501454" y="61104"/>
                  <a:pt x="497343" y="61104"/>
                </a:cubicBezTo>
                <a:cubicBezTo>
                  <a:pt x="489122" y="59068"/>
                  <a:pt x="485012" y="63140"/>
                  <a:pt x="478846" y="67214"/>
                </a:cubicBezTo>
                <a:cubicBezTo>
                  <a:pt x="476791" y="71285"/>
                  <a:pt x="474736" y="75358"/>
                  <a:pt x="474736" y="81466"/>
                </a:cubicBezTo>
                <a:cubicBezTo>
                  <a:pt x="474736" y="83503"/>
                  <a:pt x="472680" y="83503"/>
                  <a:pt x="472680" y="83503"/>
                </a:cubicBezTo>
                <a:cubicBezTo>
                  <a:pt x="470625" y="83503"/>
                  <a:pt x="468570" y="81466"/>
                  <a:pt x="468570" y="79431"/>
                </a:cubicBezTo>
                <a:cubicBezTo>
                  <a:pt x="466515" y="77394"/>
                  <a:pt x="474736" y="75358"/>
                  <a:pt x="470625" y="71285"/>
                </a:cubicBezTo>
                <a:cubicBezTo>
                  <a:pt x="468570" y="69249"/>
                  <a:pt x="470625" y="67214"/>
                  <a:pt x="472680" y="65177"/>
                </a:cubicBezTo>
                <a:cubicBezTo>
                  <a:pt x="474736" y="63140"/>
                  <a:pt x="476791" y="65177"/>
                  <a:pt x="476791" y="63140"/>
                </a:cubicBezTo>
                <a:cubicBezTo>
                  <a:pt x="476791" y="61104"/>
                  <a:pt x="476791" y="59068"/>
                  <a:pt x="476791" y="57031"/>
                </a:cubicBezTo>
                <a:cubicBezTo>
                  <a:pt x="478846" y="54995"/>
                  <a:pt x="482956" y="52960"/>
                  <a:pt x="487067" y="54995"/>
                </a:cubicBezTo>
                <a:cubicBezTo>
                  <a:pt x="489122" y="54995"/>
                  <a:pt x="489122" y="57031"/>
                  <a:pt x="491177" y="54995"/>
                </a:cubicBezTo>
                <a:cubicBezTo>
                  <a:pt x="491177" y="52960"/>
                  <a:pt x="493233" y="52960"/>
                  <a:pt x="495288" y="52960"/>
                </a:cubicBezTo>
                <a:close/>
                <a:moveTo>
                  <a:pt x="564222" y="50444"/>
                </a:moveTo>
                <a:cubicBezTo>
                  <a:pt x="566795" y="49672"/>
                  <a:pt x="569368" y="49672"/>
                  <a:pt x="571426" y="50701"/>
                </a:cubicBezTo>
                <a:cubicBezTo>
                  <a:pt x="575543" y="52760"/>
                  <a:pt x="579659" y="54818"/>
                  <a:pt x="581718" y="56877"/>
                </a:cubicBezTo>
                <a:cubicBezTo>
                  <a:pt x="581718" y="58935"/>
                  <a:pt x="581718" y="60993"/>
                  <a:pt x="581718" y="63052"/>
                </a:cubicBezTo>
                <a:cubicBezTo>
                  <a:pt x="579659" y="63052"/>
                  <a:pt x="579659" y="65111"/>
                  <a:pt x="579659" y="65111"/>
                </a:cubicBezTo>
                <a:cubicBezTo>
                  <a:pt x="581718" y="67168"/>
                  <a:pt x="585835" y="65111"/>
                  <a:pt x="587893" y="67168"/>
                </a:cubicBezTo>
                <a:cubicBezTo>
                  <a:pt x="589951" y="67168"/>
                  <a:pt x="592010" y="71285"/>
                  <a:pt x="592010" y="73344"/>
                </a:cubicBezTo>
                <a:cubicBezTo>
                  <a:pt x="592010" y="75403"/>
                  <a:pt x="592010" y="77460"/>
                  <a:pt x="589951" y="77460"/>
                </a:cubicBezTo>
                <a:cubicBezTo>
                  <a:pt x="587893" y="77460"/>
                  <a:pt x="585835" y="77460"/>
                  <a:pt x="583776" y="79519"/>
                </a:cubicBezTo>
                <a:cubicBezTo>
                  <a:pt x="581718" y="79519"/>
                  <a:pt x="581718" y="79519"/>
                  <a:pt x="581718" y="79519"/>
                </a:cubicBezTo>
                <a:cubicBezTo>
                  <a:pt x="581718" y="73344"/>
                  <a:pt x="577601" y="67168"/>
                  <a:pt x="571426" y="65111"/>
                </a:cubicBezTo>
                <a:cubicBezTo>
                  <a:pt x="565251" y="60993"/>
                  <a:pt x="554959" y="63052"/>
                  <a:pt x="550842" y="67168"/>
                </a:cubicBezTo>
                <a:cubicBezTo>
                  <a:pt x="546725" y="67168"/>
                  <a:pt x="544667" y="65111"/>
                  <a:pt x="540550" y="63052"/>
                </a:cubicBezTo>
                <a:cubicBezTo>
                  <a:pt x="540550" y="63052"/>
                  <a:pt x="540550" y="60993"/>
                  <a:pt x="540550" y="60993"/>
                </a:cubicBezTo>
                <a:cubicBezTo>
                  <a:pt x="544667" y="58935"/>
                  <a:pt x="546725" y="56877"/>
                  <a:pt x="550842" y="56877"/>
                </a:cubicBezTo>
                <a:cubicBezTo>
                  <a:pt x="552900" y="56877"/>
                  <a:pt x="552900" y="58935"/>
                  <a:pt x="554959" y="58935"/>
                </a:cubicBezTo>
                <a:cubicBezTo>
                  <a:pt x="557017" y="56877"/>
                  <a:pt x="557017" y="56877"/>
                  <a:pt x="557017" y="54818"/>
                </a:cubicBezTo>
                <a:cubicBezTo>
                  <a:pt x="559076" y="52760"/>
                  <a:pt x="561649" y="51216"/>
                  <a:pt x="564222" y="50444"/>
                </a:cubicBezTo>
                <a:close/>
                <a:moveTo>
                  <a:pt x="597986" y="48643"/>
                </a:moveTo>
                <a:cubicBezTo>
                  <a:pt x="600044" y="48643"/>
                  <a:pt x="602103" y="50691"/>
                  <a:pt x="604161" y="50691"/>
                </a:cubicBezTo>
                <a:cubicBezTo>
                  <a:pt x="604161" y="52738"/>
                  <a:pt x="606220" y="52738"/>
                  <a:pt x="606220" y="54785"/>
                </a:cubicBezTo>
                <a:cubicBezTo>
                  <a:pt x="606220" y="56832"/>
                  <a:pt x="608278" y="58880"/>
                  <a:pt x="606220" y="60927"/>
                </a:cubicBezTo>
                <a:cubicBezTo>
                  <a:pt x="604161" y="60927"/>
                  <a:pt x="606220" y="56832"/>
                  <a:pt x="604161" y="54785"/>
                </a:cubicBezTo>
                <a:cubicBezTo>
                  <a:pt x="604161" y="52738"/>
                  <a:pt x="600044" y="50691"/>
                  <a:pt x="597986" y="48643"/>
                </a:cubicBezTo>
                <a:close/>
                <a:moveTo>
                  <a:pt x="332862" y="48643"/>
                </a:moveTo>
                <a:cubicBezTo>
                  <a:pt x="334948" y="48643"/>
                  <a:pt x="337035" y="48643"/>
                  <a:pt x="337035" y="50701"/>
                </a:cubicBezTo>
                <a:cubicBezTo>
                  <a:pt x="337035" y="52760"/>
                  <a:pt x="337035" y="54818"/>
                  <a:pt x="337035" y="56877"/>
                </a:cubicBezTo>
                <a:cubicBezTo>
                  <a:pt x="334948" y="58935"/>
                  <a:pt x="330775" y="58935"/>
                  <a:pt x="328688" y="56877"/>
                </a:cubicBezTo>
                <a:cubicBezTo>
                  <a:pt x="322427" y="50701"/>
                  <a:pt x="322427" y="50701"/>
                  <a:pt x="322427" y="50701"/>
                </a:cubicBezTo>
                <a:cubicBezTo>
                  <a:pt x="326601" y="48643"/>
                  <a:pt x="328688" y="48643"/>
                  <a:pt x="332862" y="48643"/>
                </a:cubicBezTo>
                <a:close/>
                <a:moveTo>
                  <a:pt x="310343" y="46651"/>
                </a:moveTo>
                <a:cubicBezTo>
                  <a:pt x="316518" y="46651"/>
                  <a:pt x="322693" y="54884"/>
                  <a:pt x="324752" y="59002"/>
                </a:cubicBezTo>
                <a:cubicBezTo>
                  <a:pt x="324752" y="63118"/>
                  <a:pt x="324752" y="67236"/>
                  <a:pt x="320635" y="69293"/>
                </a:cubicBezTo>
                <a:cubicBezTo>
                  <a:pt x="320635" y="71352"/>
                  <a:pt x="322693" y="71352"/>
                  <a:pt x="322693" y="73410"/>
                </a:cubicBezTo>
                <a:cubicBezTo>
                  <a:pt x="324752" y="75469"/>
                  <a:pt x="322693" y="79585"/>
                  <a:pt x="322693" y="81643"/>
                </a:cubicBezTo>
                <a:cubicBezTo>
                  <a:pt x="318576" y="85761"/>
                  <a:pt x="314459" y="87819"/>
                  <a:pt x="308284" y="85761"/>
                </a:cubicBezTo>
                <a:cubicBezTo>
                  <a:pt x="306226" y="83702"/>
                  <a:pt x="304167" y="79585"/>
                  <a:pt x="304167" y="75469"/>
                </a:cubicBezTo>
                <a:cubicBezTo>
                  <a:pt x="302109" y="73410"/>
                  <a:pt x="300051" y="75469"/>
                  <a:pt x="297992" y="73410"/>
                </a:cubicBezTo>
                <a:cubicBezTo>
                  <a:pt x="293876" y="69293"/>
                  <a:pt x="293876" y="65177"/>
                  <a:pt x="293876" y="59002"/>
                </a:cubicBezTo>
                <a:cubicBezTo>
                  <a:pt x="295934" y="54884"/>
                  <a:pt x="295934" y="54884"/>
                  <a:pt x="295934" y="54884"/>
                </a:cubicBezTo>
                <a:cubicBezTo>
                  <a:pt x="302109" y="54884"/>
                  <a:pt x="306226" y="50768"/>
                  <a:pt x="310343" y="46651"/>
                </a:cubicBezTo>
                <a:close/>
                <a:moveTo>
                  <a:pt x="499428" y="44659"/>
                </a:moveTo>
                <a:cubicBezTo>
                  <a:pt x="501489" y="44659"/>
                  <a:pt x="503549" y="44659"/>
                  <a:pt x="505610" y="46712"/>
                </a:cubicBezTo>
                <a:cubicBezTo>
                  <a:pt x="507671" y="48764"/>
                  <a:pt x="503549" y="52869"/>
                  <a:pt x="507671" y="50816"/>
                </a:cubicBezTo>
                <a:cubicBezTo>
                  <a:pt x="511792" y="50816"/>
                  <a:pt x="507671" y="46712"/>
                  <a:pt x="507671" y="46712"/>
                </a:cubicBezTo>
                <a:cubicBezTo>
                  <a:pt x="509731" y="46712"/>
                  <a:pt x="511792" y="48764"/>
                  <a:pt x="511792" y="50816"/>
                </a:cubicBezTo>
                <a:cubicBezTo>
                  <a:pt x="513853" y="50816"/>
                  <a:pt x="515914" y="52869"/>
                  <a:pt x="517974" y="54921"/>
                </a:cubicBezTo>
                <a:cubicBezTo>
                  <a:pt x="517974" y="56973"/>
                  <a:pt x="515914" y="59025"/>
                  <a:pt x="517974" y="59025"/>
                </a:cubicBezTo>
                <a:cubicBezTo>
                  <a:pt x="515914" y="59025"/>
                  <a:pt x="513853" y="61078"/>
                  <a:pt x="511792" y="59025"/>
                </a:cubicBezTo>
                <a:cubicBezTo>
                  <a:pt x="511792" y="56973"/>
                  <a:pt x="509731" y="54921"/>
                  <a:pt x="507671" y="54921"/>
                </a:cubicBezTo>
                <a:cubicBezTo>
                  <a:pt x="505610" y="52869"/>
                  <a:pt x="503549" y="54921"/>
                  <a:pt x="501489" y="52869"/>
                </a:cubicBezTo>
                <a:cubicBezTo>
                  <a:pt x="499428" y="48764"/>
                  <a:pt x="495307" y="48764"/>
                  <a:pt x="491185" y="50816"/>
                </a:cubicBezTo>
                <a:cubicBezTo>
                  <a:pt x="489125" y="52869"/>
                  <a:pt x="485003" y="50816"/>
                  <a:pt x="480882" y="52869"/>
                </a:cubicBezTo>
                <a:cubicBezTo>
                  <a:pt x="476761" y="54921"/>
                  <a:pt x="472639" y="56973"/>
                  <a:pt x="474700" y="61078"/>
                </a:cubicBezTo>
                <a:cubicBezTo>
                  <a:pt x="470579" y="63130"/>
                  <a:pt x="468518" y="65182"/>
                  <a:pt x="466457" y="69287"/>
                </a:cubicBezTo>
                <a:cubicBezTo>
                  <a:pt x="466457" y="71340"/>
                  <a:pt x="468518" y="73393"/>
                  <a:pt x="466457" y="75445"/>
                </a:cubicBezTo>
                <a:cubicBezTo>
                  <a:pt x="466457" y="77496"/>
                  <a:pt x="464396" y="79549"/>
                  <a:pt x="466457" y="81602"/>
                </a:cubicBezTo>
                <a:cubicBezTo>
                  <a:pt x="466457" y="83653"/>
                  <a:pt x="470579" y="85706"/>
                  <a:pt x="466457" y="87759"/>
                </a:cubicBezTo>
                <a:cubicBezTo>
                  <a:pt x="464396" y="87759"/>
                  <a:pt x="464396" y="89811"/>
                  <a:pt x="462336" y="87759"/>
                </a:cubicBezTo>
                <a:cubicBezTo>
                  <a:pt x="460275" y="85706"/>
                  <a:pt x="458215" y="83653"/>
                  <a:pt x="458215" y="79549"/>
                </a:cubicBezTo>
                <a:cubicBezTo>
                  <a:pt x="458215" y="73393"/>
                  <a:pt x="468518" y="71340"/>
                  <a:pt x="462336" y="65182"/>
                </a:cubicBezTo>
                <a:cubicBezTo>
                  <a:pt x="462336" y="63130"/>
                  <a:pt x="462336" y="61078"/>
                  <a:pt x="464396" y="59025"/>
                </a:cubicBezTo>
                <a:cubicBezTo>
                  <a:pt x="466457" y="56973"/>
                  <a:pt x="468518" y="56973"/>
                  <a:pt x="470579" y="54921"/>
                </a:cubicBezTo>
                <a:cubicBezTo>
                  <a:pt x="472639" y="52869"/>
                  <a:pt x="472639" y="46712"/>
                  <a:pt x="476761" y="46712"/>
                </a:cubicBezTo>
                <a:cubicBezTo>
                  <a:pt x="480882" y="46712"/>
                  <a:pt x="485003" y="46712"/>
                  <a:pt x="489125" y="48764"/>
                </a:cubicBezTo>
                <a:cubicBezTo>
                  <a:pt x="489125" y="46712"/>
                  <a:pt x="491185" y="44659"/>
                  <a:pt x="493246" y="46712"/>
                </a:cubicBezTo>
                <a:cubicBezTo>
                  <a:pt x="493246" y="46712"/>
                  <a:pt x="495307" y="46712"/>
                  <a:pt x="495307" y="46712"/>
                </a:cubicBezTo>
                <a:cubicBezTo>
                  <a:pt x="497367" y="48764"/>
                  <a:pt x="497367" y="44659"/>
                  <a:pt x="499428" y="44659"/>
                </a:cubicBezTo>
                <a:close/>
                <a:moveTo>
                  <a:pt x="341019" y="44197"/>
                </a:moveTo>
                <a:cubicBezTo>
                  <a:pt x="342549" y="44197"/>
                  <a:pt x="344078" y="44707"/>
                  <a:pt x="345098" y="44707"/>
                </a:cubicBezTo>
                <a:cubicBezTo>
                  <a:pt x="347138" y="46746"/>
                  <a:pt x="349177" y="48786"/>
                  <a:pt x="351216" y="50825"/>
                </a:cubicBezTo>
                <a:cubicBezTo>
                  <a:pt x="353256" y="52865"/>
                  <a:pt x="347138" y="54904"/>
                  <a:pt x="351216" y="56943"/>
                </a:cubicBezTo>
                <a:cubicBezTo>
                  <a:pt x="353256" y="56943"/>
                  <a:pt x="353256" y="58983"/>
                  <a:pt x="355295" y="61022"/>
                </a:cubicBezTo>
                <a:cubicBezTo>
                  <a:pt x="355295" y="63062"/>
                  <a:pt x="353256" y="67140"/>
                  <a:pt x="351216" y="67140"/>
                </a:cubicBezTo>
                <a:cubicBezTo>
                  <a:pt x="351216" y="69180"/>
                  <a:pt x="347138" y="71219"/>
                  <a:pt x="345098" y="69180"/>
                </a:cubicBezTo>
                <a:cubicBezTo>
                  <a:pt x="343059" y="69180"/>
                  <a:pt x="343059" y="67140"/>
                  <a:pt x="343059" y="67140"/>
                </a:cubicBezTo>
                <a:cubicBezTo>
                  <a:pt x="341019" y="67140"/>
                  <a:pt x="341019" y="71219"/>
                  <a:pt x="338980" y="71219"/>
                </a:cubicBezTo>
                <a:cubicBezTo>
                  <a:pt x="334901" y="71219"/>
                  <a:pt x="332861" y="71219"/>
                  <a:pt x="330822" y="67140"/>
                </a:cubicBezTo>
                <a:cubicBezTo>
                  <a:pt x="328783" y="65101"/>
                  <a:pt x="326743" y="63062"/>
                  <a:pt x="328783" y="61022"/>
                </a:cubicBezTo>
                <a:cubicBezTo>
                  <a:pt x="330822" y="61022"/>
                  <a:pt x="334901" y="61022"/>
                  <a:pt x="336940" y="58983"/>
                </a:cubicBezTo>
                <a:cubicBezTo>
                  <a:pt x="338980" y="56943"/>
                  <a:pt x="341019" y="54904"/>
                  <a:pt x="341019" y="50825"/>
                </a:cubicBezTo>
                <a:cubicBezTo>
                  <a:pt x="336940" y="46746"/>
                  <a:pt x="336940" y="46746"/>
                  <a:pt x="336940" y="46746"/>
                </a:cubicBezTo>
                <a:cubicBezTo>
                  <a:pt x="337960" y="44707"/>
                  <a:pt x="339490" y="44197"/>
                  <a:pt x="341019" y="44197"/>
                </a:cubicBezTo>
                <a:close/>
                <a:moveTo>
                  <a:pt x="583710" y="38352"/>
                </a:moveTo>
                <a:cubicBezTo>
                  <a:pt x="590018" y="40399"/>
                  <a:pt x="590018" y="46541"/>
                  <a:pt x="590018" y="50635"/>
                </a:cubicBezTo>
                <a:cubicBezTo>
                  <a:pt x="590018" y="50635"/>
                  <a:pt x="587915" y="50635"/>
                  <a:pt x="587915" y="50635"/>
                </a:cubicBezTo>
                <a:cubicBezTo>
                  <a:pt x="585813" y="48588"/>
                  <a:pt x="587915" y="46541"/>
                  <a:pt x="587915" y="46541"/>
                </a:cubicBezTo>
                <a:cubicBezTo>
                  <a:pt x="585813" y="44493"/>
                  <a:pt x="585813" y="40399"/>
                  <a:pt x="583710" y="40399"/>
                </a:cubicBezTo>
                <a:cubicBezTo>
                  <a:pt x="583710" y="38352"/>
                  <a:pt x="583710" y="38352"/>
                  <a:pt x="583710" y="38352"/>
                </a:cubicBezTo>
                <a:close/>
                <a:moveTo>
                  <a:pt x="421363" y="32375"/>
                </a:moveTo>
                <a:lnTo>
                  <a:pt x="421363" y="34367"/>
                </a:lnTo>
                <a:cubicBezTo>
                  <a:pt x="419371" y="34367"/>
                  <a:pt x="419371" y="34367"/>
                  <a:pt x="419371" y="34367"/>
                </a:cubicBezTo>
                <a:cubicBezTo>
                  <a:pt x="421363" y="32375"/>
                  <a:pt x="421363" y="32375"/>
                  <a:pt x="421363" y="32375"/>
                </a:cubicBezTo>
                <a:close/>
                <a:moveTo>
                  <a:pt x="421363" y="28060"/>
                </a:moveTo>
                <a:cubicBezTo>
                  <a:pt x="423355" y="28060"/>
                  <a:pt x="421363" y="30217"/>
                  <a:pt x="423355" y="32375"/>
                </a:cubicBezTo>
                <a:cubicBezTo>
                  <a:pt x="421363" y="32375"/>
                  <a:pt x="421363" y="32375"/>
                  <a:pt x="421363" y="32375"/>
                </a:cubicBezTo>
                <a:close/>
                <a:moveTo>
                  <a:pt x="361686" y="26067"/>
                </a:moveTo>
                <a:cubicBezTo>
                  <a:pt x="374053" y="26067"/>
                  <a:pt x="374053" y="26067"/>
                  <a:pt x="374053" y="26067"/>
                </a:cubicBezTo>
                <a:cubicBezTo>
                  <a:pt x="382298" y="30189"/>
                  <a:pt x="382298" y="30189"/>
                  <a:pt x="382298" y="30189"/>
                </a:cubicBezTo>
                <a:cubicBezTo>
                  <a:pt x="390542" y="34312"/>
                  <a:pt x="398787" y="42556"/>
                  <a:pt x="398787" y="52862"/>
                </a:cubicBezTo>
                <a:cubicBezTo>
                  <a:pt x="398787" y="59046"/>
                  <a:pt x="396726" y="65229"/>
                  <a:pt x="392604" y="69351"/>
                </a:cubicBezTo>
                <a:cubicBezTo>
                  <a:pt x="388481" y="73474"/>
                  <a:pt x="380237" y="75535"/>
                  <a:pt x="374053" y="75535"/>
                </a:cubicBezTo>
                <a:cubicBezTo>
                  <a:pt x="369931" y="73474"/>
                  <a:pt x="365808" y="71412"/>
                  <a:pt x="365808" y="67290"/>
                </a:cubicBezTo>
                <a:cubicBezTo>
                  <a:pt x="365808" y="65229"/>
                  <a:pt x="365808" y="63169"/>
                  <a:pt x="367870" y="63169"/>
                </a:cubicBezTo>
                <a:cubicBezTo>
                  <a:pt x="369931" y="63169"/>
                  <a:pt x="371992" y="63169"/>
                  <a:pt x="371992" y="63169"/>
                </a:cubicBezTo>
                <a:cubicBezTo>
                  <a:pt x="371992" y="61108"/>
                  <a:pt x="369931" y="59046"/>
                  <a:pt x="371992" y="56985"/>
                </a:cubicBezTo>
                <a:cubicBezTo>
                  <a:pt x="371992" y="52862"/>
                  <a:pt x="374053" y="52862"/>
                  <a:pt x="376114" y="52862"/>
                </a:cubicBezTo>
                <a:cubicBezTo>
                  <a:pt x="378175" y="52862"/>
                  <a:pt x="380237" y="52862"/>
                  <a:pt x="382298" y="54923"/>
                </a:cubicBezTo>
                <a:cubicBezTo>
                  <a:pt x="382298" y="56985"/>
                  <a:pt x="382298" y="61108"/>
                  <a:pt x="382298" y="63169"/>
                </a:cubicBezTo>
                <a:cubicBezTo>
                  <a:pt x="380237" y="63169"/>
                  <a:pt x="378175" y="63169"/>
                  <a:pt x="380237" y="65229"/>
                </a:cubicBezTo>
                <a:cubicBezTo>
                  <a:pt x="382298" y="67290"/>
                  <a:pt x="386420" y="63169"/>
                  <a:pt x="388481" y="61108"/>
                </a:cubicBezTo>
                <a:cubicBezTo>
                  <a:pt x="390542" y="56985"/>
                  <a:pt x="390542" y="50801"/>
                  <a:pt x="390542" y="46679"/>
                </a:cubicBezTo>
                <a:cubicBezTo>
                  <a:pt x="384359" y="38435"/>
                  <a:pt x="378175" y="30189"/>
                  <a:pt x="367870" y="30189"/>
                </a:cubicBezTo>
                <a:cubicBezTo>
                  <a:pt x="361686" y="28128"/>
                  <a:pt x="355503" y="30189"/>
                  <a:pt x="349319" y="30189"/>
                </a:cubicBezTo>
                <a:cubicBezTo>
                  <a:pt x="349319" y="30189"/>
                  <a:pt x="349319" y="30189"/>
                  <a:pt x="349319" y="28128"/>
                </a:cubicBezTo>
                <a:cubicBezTo>
                  <a:pt x="353441" y="28128"/>
                  <a:pt x="357564" y="28128"/>
                  <a:pt x="361686" y="26067"/>
                </a:cubicBezTo>
                <a:close/>
                <a:moveTo>
                  <a:pt x="453449" y="14275"/>
                </a:moveTo>
                <a:lnTo>
                  <a:pt x="427592" y="16881"/>
                </a:lnTo>
                <a:lnTo>
                  <a:pt x="427592" y="21939"/>
                </a:lnTo>
                <a:cubicBezTo>
                  <a:pt x="425522" y="21939"/>
                  <a:pt x="425522" y="21939"/>
                  <a:pt x="425522" y="21939"/>
                </a:cubicBezTo>
                <a:cubicBezTo>
                  <a:pt x="423452" y="23993"/>
                  <a:pt x="421382" y="23993"/>
                  <a:pt x="423452" y="26047"/>
                </a:cubicBezTo>
                <a:cubicBezTo>
                  <a:pt x="421382" y="26047"/>
                  <a:pt x="421382" y="26047"/>
                  <a:pt x="421382" y="26047"/>
                </a:cubicBezTo>
                <a:cubicBezTo>
                  <a:pt x="421382" y="26047"/>
                  <a:pt x="421382" y="23993"/>
                  <a:pt x="419312" y="23993"/>
                </a:cubicBezTo>
                <a:cubicBezTo>
                  <a:pt x="417242" y="26047"/>
                  <a:pt x="419312" y="28101"/>
                  <a:pt x="419312" y="30155"/>
                </a:cubicBezTo>
                <a:cubicBezTo>
                  <a:pt x="419312" y="32209"/>
                  <a:pt x="419312" y="34263"/>
                  <a:pt x="417242" y="36317"/>
                </a:cubicBezTo>
                <a:cubicBezTo>
                  <a:pt x="413102" y="38372"/>
                  <a:pt x="411032" y="38372"/>
                  <a:pt x="408961" y="38372"/>
                </a:cubicBezTo>
                <a:cubicBezTo>
                  <a:pt x="406891" y="40426"/>
                  <a:pt x="406891" y="44534"/>
                  <a:pt x="404821" y="46589"/>
                </a:cubicBezTo>
                <a:cubicBezTo>
                  <a:pt x="402751" y="46589"/>
                  <a:pt x="400681" y="48643"/>
                  <a:pt x="400681" y="46589"/>
                </a:cubicBezTo>
                <a:cubicBezTo>
                  <a:pt x="398611" y="42480"/>
                  <a:pt x="394471" y="40426"/>
                  <a:pt x="394471" y="36317"/>
                </a:cubicBezTo>
                <a:cubicBezTo>
                  <a:pt x="398611" y="34263"/>
                  <a:pt x="402751" y="30155"/>
                  <a:pt x="402751" y="23993"/>
                </a:cubicBezTo>
                <a:cubicBezTo>
                  <a:pt x="404821" y="19883"/>
                  <a:pt x="404821" y="19883"/>
                  <a:pt x="404821" y="19883"/>
                </a:cubicBezTo>
                <a:cubicBezTo>
                  <a:pt x="408961" y="17829"/>
                  <a:pt x="415172" y="17829"/>
                  <a:pt x="419312" y="17829"/>
                </a:cubicBezTo>
                <a:lnTo>
                  <a:pt x="420079" y="17639"/>
                </a:lnTo>
                <a:lnTo>
                  <a:pt x="399049" y="19759"/>
                </a:lnTo>
                <a:lnTo>
                  <a:pt x="400779" y="19759"/>
                </a:lnTo>
                <a:cubicBezTo>
                  <a:pt x="400779" y="21846"/>
                  <a:pt x="400779" y="21846"/>
                  <a:pt x="400779" y="21846"/>
                </a:cubicBezTo>
                <a:cubicBezTo>
                  <a:pt x="400779" y="28106"/>
                  <a:pt x="396684" y="32280"/>
                  <a:pt x="392590" y="34367"/>
                </a:cubicBezTo>
                <a:cubicBezTo>
                  <a:pt x="390542" y="32280"/>
                  <a:pt x="388495" y="32280"/>
                  <a:pt x="388495" y="30194"/>
                </a:cubicBezTo>
                <a:cubicBezTo>
                  <a:pt x="388495" y="28106"/>
                  <a:pt x="392590" y="28106"/>
                  <a:pt x="394637" y="23933"/>
                </a:cubicBezTo>
                <a:lnTo>
                  <a:pt x="396561" y="20010"/>
                </a:lnTo>
                <a:lnTo>
                  <a:pt x="364940" y="23197"/>
                </a:lnTo>
                <a:lnTo>
                  <a:pt x="342257" y="30239"/>
                </a:lnTo>
                <a:lnTo>
                  <a:pt x="343196" y="30051"/>
                </a:lnTo>
                <a:cubicBezTo>
                  <a:pt x="345261" y="30051"/>
                  <a:pt x="347327" y="30051"/>
                  <a:pt x="347327" y="32117"/>
                </a:cubicBezTo>
                <a:cubicBezTo>
                  <a:pt x="345261" y="36249"/>
                  <a:pt x="343196" y="36249"/>
                  <a:pt x="341130" y="38315"/>
                </a:cubicBezTo>
                <a:cubicBezTo>
                  <a:pt x="339064" y="40380"/>
                  <a:pt x="336998" y="38315"/>
                  <a:pt x="334933" y="38315"/>
                </a:cubicBezTo>
                <a:cubicBezTo>
                  <a:pt x="334933" y="42446"/>
                  <a:pt x="332867" y="44511"/>
                  <a:pt x="328735" y="46578"/>
                </a:cubicBezTo>
                <a:cubicBezTo>
                  <a:pt x="322538" y="48643"/>
                  <a:pt x="316341" y="44511"/>
                  <a:pt x="310143" y="44511"/>
                </a:cubicBezTo>
                <a:cubicBezTo>
                  <a:pt x="310143" y="42446"/>
                  <a:pt x="310143" y="42446"/>
                  <a:pt x="310143" y="40380"/>
                </a:cubicBezTo>
                <a:cubicBezTo>
                  <a:pt x="316341" y="38315"/>
                  <a:pt x="324604" y="40380"/>
                  <a:pt x="330801" y="36249"/>
                </a:cubicBezTo>
                <a:lnTo>
                  <a:pt x="332253" y="33344"/>
                </a:lnTo>
                <a:lnTo>
                  <a:pt x="282503" y="48787"/>
                </a:lnTo>
                <a:lnTo>
                  <a:pt x="266569" y="57436"/>
                </a:lnTo>
                <a:lnTo>
                  <a:pt x="275245" y="56943"/>
                </a:lnTo>
                <a:cubicBezTo>
                  <a:pt x="279385" y="54884"/>
                  <a:pt x="283525" y="50768"/>
                  <a:pt x="285595" y="48710"/>
                </a:cubicBezTo>
                <a:cubicBezTo>
                  <a:pt x="286630" y="48195"/>
                  <a:pt x="287536" y="48066"/>
                  <a:pt x="288344" y="48195"/>
                </a:cubicBezTo>
                <a:cubicBezTo>
                  <a:pt x="290770" y="48581"/>
                  <a:pt x="292323" y="51282"/>
                  <a:pt x="293876" y="52826"/>
                </a:cubicBezTo>
                <a:cubicBezTo>
                  <a:pt x="293876" y="54884"/>
                  <a:pt x="293876" y="54884"/>
                  <a:pt x="293876" y="54884"/>
                </a:cubicBezTo>
                <a:cubicBezTo>
                  <a:pt x="287665" y="61059"/>
                  <a:pt x="281455" y="67236"/>
                  <a:pt x="275245" y="63118"/>
                </a:cubicBezTo>
                <a:cubicBezTo>
                  <a:pt x="273174" y="63118"/>
                  <a:pt x="273174" y="59002"/>
                  <a:pt x="271104" y="61059"/>
                </a:cubicBezTo>
                <a:cubicBezTo>
                  <a:pt x="269034" y="63118"/>
                  <a:pt x="266964" y="65177"/>
                  <a:pt x="262824" y="65177"/>
                </a:cubicBezTo>
                <a:cubicBezTo>
                  <a:pt x="260754" y="65177"/>
                  <a:pt x="258684" y="65177"/>
                  <a:pt x="258684" y="63118"/>
                </a:cubicBezTo>
                <a:lnTo>
                  <a:pt x="258684" y="61716"/>
                </a:lnTo>
                <a:lnTo>
                  <a:pt x="254731" y="63861"/>
                </a:lnTo>
                <a:lnTo>
                  <a:pt x="254731" y="65301"/>
                </a:lnTo>
                <a:cubicBezTo>
                  <a:pt x="244376" y="71449"/>
                  <a:pt x="236092" y="81695"/>
                  <a:pt x="234021" y="91940"/>
                </a:cubicBezTo>
                <a:cubicBezTo>
                  <a:pt x="234021" y="98088"/>
                  <a:pt x="234021" y="106285"/>
                  <a:pt x="240234" y="108334"/>
                </a:cubicBezTo>
                <a:cubicBezTo>
                  <a:pt x="242305" y="112432"/>
                  <a:pt x="248518" y="112432"/>
                  <a:pt x="252660" y="112432"/>
                </a:cubicBezTo>
                <a:cubicBezTo>
                  <a:pt x="254731" y="112432"/>
                  <a:pt x="256802" y="110383"/>
                  <a:pt x="258874" y="108334"/>
                </a:cubicBezTo>
                <a:cubicBezTo>
                  <a:pt x="256802" y="104236"/>
                  <a:pt x="254731" y="110383"/>
                  <a:pt x="250589" y="106285"/>
                </a:cubicBezTo>
                <a:cubicBezTo>
                  <a:pt x="248518" y="106285"/>
                  <a:pt x="248518" y="102186"/>
                  <a:pt x="248518" y="100137"/>
                </a:cubicBezTo>
                <a:cubicBezTo>
                  <a:pt x="250589" y="98088"/>
                  <a:pt x="252660" y="96039"/>
                  <a:pt x="254731" y="96039"/>
                </a:cubicBezTo>
                <a:cubicBezTo>
                  <a:pt x="256802" y="96039"/>
                  <a:pt x="258874" y="96039"/>
                  <a:pt x="260945" y="100137"/>
                </a:cubicBezTo>
                <a:cubicBezTo>
                  <a:pt x="263016" y="100137"/>
                  <a:pt x="265087" y="98088"/>
                  <a:pt x="267158" y="100137"/>
                </a:cubicBezTo>
                <a:cubicBezTo>
                  <a:pt x="271300" y="104236"/>
                  <a:pt x="271300" y="104236"/>
                  <a:pt x="271300" y="104236"/>
                </a:cubicBezTo>
                <a:cubicBezTo>
                  <a:pt x="271300" y="108334"/>
                  <a:pt x="269229" y="114482"/>
                  <a:pt x="263016" y="118580"/>
                </a:cubicBezTo>
                <a:cubicBezTo>
                  <a:pt x="256802" y="120629"/>
                  <a:pt x="250589" y="122678"/>
                  <a:pt x="244376" y="120629"/>
                </a:cubicBezTo>
                <a:cubicBezTo>
                  <a:pt x="240234" y="116531"/>
                  <a:pt x="234021" y="114482"/>
                  <a:pt x="231950" y="108334"/>
                </a:cubicBezTo>
                <a:cubicBezTo>
                  <a:pt x="227808" y="106285"/>
                  <a:pt x="227808" y="102186"/>
                  <a:pt x="227808" y="98088"/>
                </a:cubicBezTo>
                <a:cubicBezTo>
                  <a:pt x="227808" y="91940"/>
                  <a:pt x="227808" y="87842"/>
                  <a:pt x="229879" y="83744"/>
                </a:cubicBezTo>
                <a:cubicBezTo>
                  <a:pt x="231950" y="79646"/>
                  <a:pt x="235574" y="75547"/>
                  <a:pt x="239975" y="71961"/>
                </a:cubicBezTo>
                <a:lnTo>
                  <a:pt x="241882" y="70836"/>
                </a:lnTo>
                <a:lnTo>
                  <a:pt x="207903" y="89279"/>
                </a:lnTo>
                <a:lnTo>
                  <a:pt x="198095" y="97371"/>
                </a:lnTo>
                <a:lnTo>
                  <a:pt x="207409" y="91803"/>
                </a:lnTo>
                <a:cubicBezTo>
                  <a:pt x="209474" y="95919"/>
                  <a:pt x="213606" y="97978"/>
                  <a:pt x="219803" y="97978"/>
                </a:cubicBezTo>
                <a:cubicBezTo>
                  <a:pt x="221869" y="97978"/>
                  <a:pt x="226000" y="95919"/>
                  <a:pt x="223935" y="100037"/>
                </a:cubicBezTo>
                <a:cubicBezTo>
                  <a:pt x="223935" y="104153"/>
                  <a:pt x="230132" y="108270"/>
                  <a:pt x="223935" y="110328"/>
                </a:cubicBezTo>
                <a:cubicBezTo>
                  <a:pt x="221869" y="112386"/>
                  <a:pt x="217737" y="108270"/>
                  <a:pt x="215672" y="108270"/>
                </a:cubicBezTo>
                <a:cubicBezTo>
                  <a:pt x="213606" y="102095"/>
                  <a:pt x="211540" y="112386"/>
                  <a:pt x="207409" y="110328"/>
                </a:cubicBezTo>
                <a:cubicBezTo>
                  <a:pt x="205343" y="108270"/>
                  <a:pt x="201211" y="108270"/>
                  <a:pt x="203277" y="104153"/>
                </a:cubicBezTo>
                <a:cubicBezTo>
                  <a:pt x="199145" y="100037"/>
                  <a:pt x="195014" y="108270"/>
                  <a:pt x="192948" y="102095"/>
                </a:cubicBezTo>
                <a:lnTo>
                  <a:pt x="195733" y="99320"/>
                </a:lnTo>
                <a:lnTo>
                  <a:pt x="142906" y="142906"/>
                </a:lnTo>
                <a:lnTo>
                  <a:pt x="93538" y="202741"/>
                </a:lnTo>
                <a:lnTo>
                  <a:pt x="95078" y="202659"/>
                </a:lnTo>
                <a:cubicBezTo>
                  <a:pt x="96360" y="201886"/>
                  <a:pt x="97386" y="200855"/>
                  <a:pt x="98411" y="200855"/>
                </a:cubicBezTo>
                <a:cubicBezTo>
                  <a:pt x="100463" y="200855"/>
                  <a:pt x="102514" y="202917"/>
                  <a:pt x="104565" y="200855"/>
                </a:cubicBezTo>
                <a:cubicBezTo>
                  <a:pt x="106616" y="200855"/>
                  <a:pt x="106616" y="200855"/>
                  <a:pt x="106616" y="200855"/>
                </a:cubicBezTo>
                <a:cubicBezTo>
                  <a:pt x="108668" y="196732"/>
                  <a:pt x="110719" y="188484"/>
                  <a:pt x="118924" y="190546"/>
                </a:cubicBezTo>
                <a:cubicBezTo>
                  <a:pt x="120975" y="190546"/>
                  <a:pt x="123027" y="190546"/>
                  <a:pt x="125078" y="192608"/>
                </a:cubicBezTo>
                <a:cubicBezTo>
                  <a:pt x="127129" y="192608"/>
                  <a:pt x="127129" y="190546"/>
                  <a:pt x="129181" y="190546"/>
                </a:cubicBezTo>
                <a:cubicBezTo>
                  <a:pt x="131232" y="188484"/>
                  <a:pt x="133796" y="187968"/>
                  <a:pt x="136104" y="188484"/>
                </a:cubicBezTo>
                <a:cubicBezTo>
                  <a:pt x="138411" y="189000"/>
                  <a:pt x="140463" y="190546"/>
                  <a:pt x="141488" y="192608"/>
                </a:cubicBezTo>
                <a:cubicBezTo>
                  <a:pt x="137386" y="196732"/>
                  <a:pt x="135334" y="200855"/>
                  <a:pt x="133283" y="204979"/>
                </a:cubicBezTo>
                <a:cubicBezTo>
                  <a:pt x="131232" y="202917"/>
                  <a:pt x="127129" y="202917"/>
                  <a:pt x="123027" y="202917"/>
                </a:cubicBezTo>
                <a:cubicBezTo>
                  <a:pt x="120975" y="204979"/>
                  <a:pt x="118924" y="204979"/>
                  <a:pt x="116873" y="209103"/>
                </a:cubicBezTo>
                <a:cubicBezTo>
                  <a:pt x="114821" y="209103"/>
                  <a:pt x="114821" y="207041"/>
                  <a:pt x="112770" y="207041"/>
                </a:cubicBezTo>
                <a:cubicBezTo>
                  <a:pt x="106616" y="207041"/>
                  <a:pt x="104565" y="209103"/>
                  <a:pt x="100463" y="213227"/>
                </a:cubicBezTo>
                <a:cubicBezTo>
                  <a:pt x="96360" y="215289"/>
                  <a:pt x="96360" y="221474"/>
                  <a:pt x="96360" y="225598"/>
                </a:cubicBezTo>
                <a:cubicBezTo>
                  <a:pt x="98411" y="227660"/>
                  <a:pt x="98411" y="231783"/>
                  <a:pt x="100463" y="233846"/>
                </a:cubicBezTo>
                <a:cubicBezTo>
                  <a:pt x="98411" y="237969"/>
                  <a:pt x="96360" y="242093"/>
                  <a:pt x="98411" y="246217"/>
                </a:cubicBezTo>
                <a:cubicBezTo>
                  <a:pt x="98411" y="248279"/>
                  <a:pt x="100463" y="252402"/>
                  <a:pt x="102514" y="252402"/>
                </a:cubicBezTo>
                <a:cubicBezTo>
                  <a:pt x="102514" y="254464"/>
                  <a:pt x="102514" y="254464"/>
                  <a:pt x="102514" y="254464"/>
                </a:cubicBezTo>
                <a:cubicBezTo>
                  <a:pt x="100463" y="258588"/>
                  <a:pt x="98411" y="260650"/>
                  <a:pt x="94309" y="264774"/>
                </a:cubicBezTo>
                <a:cubicBezTo>
                  <a:pt x="92258" y="260650"/>
                  <a:pt x="88155" y="256526"/>
                  <a:pt x="90206" y="252402"/>
                </a:cubicBezTo>
                <a:cubicBezTo>
                  <a:pt x="86104" y="250340"/>
                  <a:pt x="94309" y="248279"/>
                  <a:pt x="90206" y="246217"/>
                </a:cubicBezTo>
                <a:cubicBezTo>
                  <a:pt x="86104" y="242093"/>
                  <a:pt x="84052" y="240031"/>
                  <a:pt x="84052" y="235907"/>
                </a:cubicBezTo>
                <a:cubicBezTo>
                  <a:pt x="84052" y="233846"/>
                  <a:pt x="88155" y="231783"/>
                  <a:pt x="88155" y="229722"/>
                </a:cubicBezTo>
                <a:cubicBezTo>
                  <a:pt x="90206" y="225598"/>
                  <a:pt x="86104" y="223536"/>
                  <a:pt x="86104" y="221474"/>
                </a:cubicBezTo>
                <a:lnTo>
                  <a:pt x="84787" y="216179"/>
                </a:lnTo>
                <a:lnTo>
                  <a:pt x="48787" y="282503"/>
                </a:lnTo>
                <a:lnTo>
                  <a:pt x="28714" y="347168"/>
                </a:lnTo>
                <a:lnTo>
                  <a:pt x="29491" y="347168"/>
                </a:lnTo>
                <a:lnTo>
                  <a:pt x="31887" y="347168"/>
                </a:lnTo>
                <a:lnTo>
                  <a:pt x="34626" y="351269"/>
                </a:lnTo>
                <a:cubicBezTo>
                  <a:pt x="34626" y="351269"/>
                  <a:pt x="30518" y="349219"/>
                  <a:pt x="32572" y="353320"/>
                </a:cubicBezTo>
                <a:cubicBezTo>
                  <a:pt x="32572" y="353320"/>
                  <a:pt x="32572" y="355370"/>
                  <a:pt x="34626" y="355370"/>
                </a:cubicBezTo>
                <a:cubicBezTo>
                  <a:pt x="36681" y="353320"/>
                  <a:pt x="38735" y="353320"/>
                  <a:pt x="40789" y="355370"/>
                </a:cubicBezTo>
                <a:cubicBezTo>
                  <a:pt x="42843" y="357421"/>
                  <a:pt x="44897" y="359472"/>
                  <a:pt x="46952" y="363573"/>
                </a:cubicBezTo>
                <a:cubicBezTo>
                  <a:pt x="46952" y="365623"/>
                  <a:pt x="44897" y="365623"/>
                  <a:pt x="44897" y="369724"/>
                </a:cubicBezTo>
                <a:cubicBezTo>
                  <a:pt x="46952" y="369724"/>
                  <a:pt x="49006" y="371775"/>
                  <a:pt x="51060" y="373826"/>
                </a:cubicBezTo>
                <a:cubicBezTo>
                  <a:pt x="51060" y="373826"/>
                  <a:pt x="53114" y="373826"/>
                  <a:pt x="53114" y="373826"/>
                </a:cubicBezTo>
                <a:cubicBezTo>
                  <a:pt x="51060" y="371775"/>
                  <a:pt x="49006" y="369724"/>
                  <a:pt x="46952" y="367674"/>
                </a:cubicBezTo>
                <a:cubicBezTo>
                  <a:pt x="46952" y="367674"/>
                  <a:pt x="46952" y="365623"/>
                  <a:pt x="49006" y="365623"/>
                </a:cubicBezTo>
                <a:cubicBezTo>
                  <a:pt x="49006" y="367674"/>
                  <a:pt x="51060" y="369724"/>
                  <a:pt x="53114" y="369724"/>
                </a:cubicBezTo>
                <a:cubicBezTo>
                  <a:pt x="55169" y="373826"/>
                  <a:pt x="51060" y="375876"/>
                  <a:pt x="55169" y="377927"/>
                </a:cubicBezTo>
                <a:cubicBezTo>
                  <a:pt x="53114" y="379977"/>
                  <a:pt x="53114" y="377927"/>
                  <a:pt x="51060" y="377927"/>
                </a:cubicBezTo>
                <a:cubicBezTo>
                  <a:pt x="46952" y="377927"/>
                  <a:pt x="42843" y="377927"/>
                  <a:pt x="38735" y="379977"/>
                </a:cubicBezTo>
                <a:cubicBezTo>
                  <a:pt x="36681" y="379977"/>
                  <a:pt x="36681" y="379977"/>
                  <a:pt x="36681" y="379977"/>
                </a:cubicBezTo>
                <a:cubicBezTo>
                  <a:pt x="36681" y="375876"/>
                  <a:pt x="35140" y="372800"/>
                  <a:pt x="32572" y="370493"/>
                </a:cubicBezTo>
                <a:lnTo>
                  <a:pt x="23091" y="365998"/>
                </a:lnTo>
                <a:lnTo>
                  <a:pt x="22704" y="369831"/>
                </a:lnTo>
                <a:lnTo>
                  <a:pt x="32510" y="373764"/>
                </a:lnTo>
                <a:cubicBezTo>
                  <a:pt x="32510" y="377843"/>
                  <a:pt x="36577" y="377843"/>
                  <a:pt x="34543" y="381922"/>
                </a:cubicBezTo>
                <a:cubicBezTo>
                  <a:pt x="34543" y="381922"/>
                  <a:pt x="32510" y="383961"/>
                  <a:pt x="30476" y="381922"/>
                </a:cubicBezTo>
                <a:cubicBezTo>
                  <a:pt x="28443" y="377843"/>
                  <a:pt x="26409" y="375804"/>
                  <a:pt x="22342" y="373764"/>
                </a:cubicBezTo>
                <a:lnTo>
                  <a:pt x="22342" y="373421"/>
                </a:lnTo>
                <a:lnTo>
                  <a:pt x="18904" y="407528"/>
                </a:lnTo>
                <a:lnTo>
                  <a:pt x="23531" y="395415"/>
                </a:lnTo>
                <a:cubicBezTo>
                  <a:pt x="27395" y="389754"/>
                  <a:pt x="32547" y="385123"/>
                  <a:pt x="38729" y="382035"/>
                </a:cubicBezTo>
                <a:cubicBezTo>
                  <a:pt x="40790" y="381006"/>
                  <a:pt x="43365" y="380492"/>
                  <a:pt x="45941" y="380492"/>
                </a:cubicBezTo>
                <a:cubicBezTo>
                  <a:pt x="48517" y="380492"/>
                  <a:pt x="51093" y="381006"/>
                  <a:pt x="53154" y="382035"/>
                </a:cubicBezTo>
                <a:cubicBezTo>
                  <a:pt x="57275" y="382035"/>
                  <a:pt x="57275" y="382035"/>
                  <a:pt x="57275" y="382035"/>
                </a:cubicBezTo>
                <a:cubicBezTo>
                  <a:pt x="61396" y="384094"/>
                  <a:pt x="67578" y="386152"/>
                  <a:pt x="69639" y="392328"/>
                </a:cubicBezTo>
                <a:cubicBezTo>
                  <a:pt x="71700" y="396444"/>
                  <a:pt x="73760" y="402619"/>
                  <a:pt x="71700" y="406736"/>
                </a:cubicBezTo>
                <a:cubicBezTo>
                  <a:pt x="71700" y="412911"/>
                  <a:pt x="65518" y="414970"/>
                  <a:pt x="59336" y="417028"/>
                </a:cubicBezTo>
                <a:cubicBezTo>
                  <a:pt x="57275" y="417028"/>
                  <a:pt x="55214" y="414970"/>
                  <a:pt x="53154" y="412911"/>
                </a:cubicBezTo>
                <a:cubicBezTo>
                  <a:pt x="53154" y="410853"/>
                  <a:pt x="55214" y="410853"/>
                  <a:pt x="53154" y="408795"/>
                </a:cubicBezTo>
                <a:cubicBezTo>
                  <a:pt x="51093" y="408795"/>
                  <a:pt x="49032" y="408795"/>
                  <a:pt x="49032" y="406736"/>
                </a:cubicBezTo>
                <a:cubicBezTo>
                  <a:pt x="49032" y="404678"/>
                  <a:pt x="46972" y="404678"/>
                  <a:pt x="49032" y="402619"/>
                </a:cubicBezTo>
                <a:cubicBezTo>
                  <a:pt x="51093" y="400561"/>
                  <a:pt x="53154" y="398503"/>
                  <a:pt x="55214" y="400561"/>
                </a:cubicBezTo>
                <a:cubicBezTo>
                  <a:pt x="57275" y="400561"/>
                  <a:pt x="59336" y="402619"/>
                  <a:pt x="59336" y="404678"/>
                </a:cubicBezTo>
                <a:cubicBezTo>
                  <a:pt x="63457" y="404678"/>
                  <a:pt x="63457" y="402619"/>
                  <a:pt x="63457" y="398503"/>
                </a:cubicBezTo>
                <a:cubicBezTo>
                  <a:pt x="61396" y="394386"/>
                  <a:pt x="55214" y="390269"/>
                  <a:pt x="51093" y="388211"/>
                </a:cubicBezTo>
                <a:cubicBezTo>
                  <a:pt x="42850" y="388211"/>
                  <a:pt x="36668" y="392328"/>
                  <a:pt x="30486" y="396444"/>
                </a:cubicBezTo>
                <a:cubicBezTo>
                  <a:pt x="24304" y="402619"/>
                  <a:pt x="20183" y="410853"/>
                  <a:pt x="18122" y="421145"/>
                </a:cubicBezTo>
                <a:lnTo>
                  <a:pt x="17531" y="421145"/>
                </a:lnTo>
                <a:lnTo>
                  <a:pt x="17251" y="423927"/>
                </a:lnTo>
                <a:lnTo>
                  <a:pt x="22190" y="427331"/>
                </a:lnTo>
                <a:cubicBezTo>
                  <a:pt x="24237" y="429393"/>
                  <a:pt x="22190" y="433516"/>
                  <a:pt x="20143" y="435578"/>
                </a:cubicBezTo>
                <a:cubicBezTo>
                  <a:pt x="22190" y="437640"/>
                  <a:pt x="26285" y="439702"/>
                  <a:pt x="26285" y="443826"/>
                </a:cubicBezTo>
                <a:cubicBezTo>
                  <a:pt x="26285" y="446919"/>
                  <a:pt x="24749" y="450011"/>
                  <a:pt x="22446" y="452846"/>
                </a:cubicBezTo>
                <a:lnTo>
                  <a:pt x="14888" y="459535"/>
                </a:lnTo>
                <a:lnTo>
                  <a:pt x="17110" y="481575"/>
                </a:lnTo>
                <a:lnTo>
                  <a:pt x="22348" y="485006"/>
                </a:lnTo>
                <a:cubicBezTo>
                  <a:pt x="24435" y="489107"/>
                  <a:pt x="28609" y="491158"/>
                  <a:pt x="26522" y="495259"/>
                </a:cubicBezTo>
                <a:cubicBezTo>
                  <a:pt x="24435" y="497309"/>
                  <a:pt x="26522" y="499360"/>
                  <a:pt x="24435" y="499360"/>
                </a:cubicBezTo>
                <a:cubicBezTo>
                  <a:pt x="24435" y="499360"/>
                  <a:pt x="20261" y="499360"/>
                  <a:pt x="20261" y="501410"/>
                </a:cubicBezTo>
                <a:cubicBezTo>
                  <a:pt x="22348" y="503461"/>
                  <a:pt x="24435" y="505512"/>
                  <a:pt x="24435" y="507562"/>
                </a:cubicBezTo>
                <a:cubicBezTo>
                  <a:pt x="24435" y="509613"/>
                  <a:pt x="24435" y="513714"/>
                  <a:pt x="22348" y="513714"/>
                </a:cubicBezTo>
                <a:lnTo>
                  <a:pt x="20350" y="513714"/>
                </a:lnTo>
                <a:lnTo>
                  <a:pt x="20882" y="518995"/>
                </a:lnTo>
                <a:lnTo>
                  <a:pt x="21132" y="519109"/>
                </a:lnTo>
                <a:cubicBezTo>
                  <a:pt x="21388" y="519881"/>
                  <a:pt x="21388" y="520911"/>
                  <a:pt x="22411" y="521940"/>
                </a:cubicBezTo>
                <a:cubicBezTo>
                  <a:pt x="26506" y="532232"/>
                  <a:pt x="36743" y="544582"/>
                  <a:pt x="46979" y="548699"/>
                </a:cubicBezTo>
                <a:cubicBezTo>
                  <a:pt x="53121" y="548699"/>
                  <a:pt x="59263" y="548699"/>
                  <a:pt x="63358" y="544582"/>
                </a:cubicBezTo>
                <a:cubicBezTo>
                  <a:pt x="65405" y="540465"/>
                  <a:pt x="67453" y="536348"/>
                  <a:pt x="65405" y="530173"/>
                </a:cubicBezTo>
                <a:cubicBezTo>
                  <a:pt x="63358" y="532232"/>
                  <a:pt x="63358" y="534290"/>
                  <a:pt x="61311" y="534290"/>
                </a:cubicBezTo>
                <a:cubicBezTo>
                  <a:pt x="57216" y="536348"/>
                  <a:pt x="55169" y="534290"/>
                  <a:pt x="51074" y="532232"/>
                </a:cubicBezTo>
                <a:cubicBezTo>
                  <a:pt x="51074" y="530173"/>
                  <a:pt x="51074" y="528115"/>
                  <a:pt x="51074" y="528115"/>
                </a:cubicBezTo>
                <a:cubicBezTo>
                  <a:pt x="51074" y="526056"/>
                  <a:pt x="51074" y="523998"/>
                  <a:pt x="53121" y="523998"/>
                </a:cubicBezTo>
                <a:cubicBezTo>
                  <a:pt x="55169" y="523998"/>
                  <a:pt x="57216" y="523998"/>
                  <a:pt x="57216" y="521940"/>
                </a:cubicBezTo>
                <a:cubicBezTo>
                  <a:pt x="55169" y="519881"/>
                  <a:pt x="57216" y="517823"/>
                  <a:pt x="59263" y="517823"/>
                </a:cubicBezTo>
                <a:cubicBezTo>
                  <a:pt x="60799" y="517308"/>
                  <a:pt x="62334" y="517180"/>
                  <a:pt x="63838" y="517341"/>
                </a:cubicBezTo>
                <a:cubicBezTo>
                  <a:pt x="68348" y="517823"/>
                  <a:pt x="72571" y="520910"/>
                  <a:pt x="75642" y="523998"/>
                </a:cubicBezTo>
                <a:cubicBezTo>
                  <a:pt x="79737" y="532232"/>
                  <a:pt x="75642" y="542523"/>
                  <a:pt x="71547" y="548699"/>
                </a:cubicBezTo>
                <a:cubicBezTo>
                  <a:pt x="65405" y="554874"/>
                  <a:pt x="55169" y="556932"/>
                  <a:pt x="46979" y="554874"/>
                </a:cubicBezTo>
                <a:cubicBezTo>
                  <a:pt x="40837" y="553845"/>
                  <a:pt x="35719" y="550243"/>
                  <a:pt x="31369" y="545611"/>
                </a:cubicBezTo>
                <a:lnTo>
                  <a:pt x="22280" y="532861"/>
                </a:lnTo>
                <a:lnTo>
                  <a:pt x="23197" y="541958"/>
                </a:lnTo>
                <a:lnTo>
                  <a:pt x="29605" y="562600"/>
                </a:lnTo>
                <a:lnTo>
                  <a:pt x="32688" y="561058"/>
                </a:lnTo>
                <a:cubicBezTo>
                  <a:pt x="34727" y="559019"/>
                  <a:pt x="34727" y="556980"/>
                  <a:pt x="36766" y="554940"/>
                </a:cubicBezTo>
                <a:cubicBezTo>
                  <a:pt x="38806" y="554940"/>
                  <a:pt x="38806" y="554940"/>
                  <a:pt x="40845" y="556980"/>
                </a:cubicBezTo>
                <a:cubicBezTo>
                  <a:pt x="42885" y="559019"/>
                  <a:pt x="40845" y="561058"/>
                  <a:pt x="40845" y="563098"/>
                </a:cubicBezTo>
                <a:cubicBezTo>
                  <a:pt x="38806" y="567177"/>
                  <a:pt x="34727" y="567177"/>
                  <a:pt x="32688" y="569216"/>
                </a:cubicBezTo>
                <a:lnTo>
                  <a:pt x="31308" y="568088"/>
                </a:lnTo>
                <a:lnTo>
                  <a:pt x="32309" y="571312"/>
                </a:lnTo>
                <a:lnTo>
                  <a:pt x="34687" y="571312"/>
                </a:lnTo>
                <a:cubicBezTo>
                  <a:pt x="38773" y="569258"/>
                  <a:pt x="42859" y="565149"/>
                  <a:pt x="44902" y="561041"/>
                </a:cubicBezTo>
                <a:cubicBezTo>
                  <a:pt x="44902" y="561041"/>
                  <a:pt x="42859" y="558987"/>
                  <a:pt x="44902" y="556932"/>
                </a:cubicBezTo>
                <a:cubicBezTo>
                  <a:pt x="48988" y="558987"/>
                  <a:pt x="53074" y="558987"/>
                  <a:pt x="55117" y="558987"/>
                </a:cubicBezTo>
                <a:cubicBezTo>
                  <a:pt x="55117" y="563095"/>
                  <a:pt x="57160" y="569258"/>
                  <a:pt x="53074" y="571312"/>
                </a:cubicBezTo>
                <a:cubicBezTo>
                  <a:pt x="51031" y="571312"/>
                  <a:pt x="51031" y="569258"/>
                  <a:pt x="48988" y="571312"/>
                </a:cubicBezTo>
                <a:cubicBezTo>
                  <a:pt x="51031" y="573366"/>
                  <a:pt x="53074" y="575420"/>
                  <a:pt x="53074" y="577475"/>
                </a:cubicBezTo>
                <a:cubicBezTo>
                  <a:pt x="51031" y="577475"/>
                  <a:pt x="51031" y="579529"/>
                  <a:pt x="48988" y="579529"/>
                </a:cubicBezTo>
                <a:cubicBezTo>
                  <a:pt x="46945" y="579529"/>
                  <a:pt x="44902" y="581583"/>
                  <a:pt x="42859" y="581583"/>
                </a:cubicBezTo>
                <a:cubicBezTo>
                  <a:pt x="40816" y="583637"/>
                  <a:pt x="42859" y="585692"/>
                  <a:pt x="40816" y="587746"/>
                </a:cubicBezTo>
                <a:lnTo>
                  <a:pt x="37870" y="589227"/>
                </a:lnTo>
                <a:lnTo>
                  <a:pt x="40525" y="597779"/>
                </a:lnTo>
                <a:lnTo>
                  <a:pt x="40727" y="598174"/>
                </a:lnTo>
                <a:cubicBezTo>
                  <a:pt x="40727" y="602231"/>
                  <a:pt x="42802" y="606289"/>
                  <a:pt x="44877" y="608318"/>
                </a:cubicBezTo>
                <a:lnTo>
                  <a:pt x="44877" y="611798"/>
                </a:lnTo>
                <a:lnTo>
                  <a:pt x="45351" y="613326"/>
                </a:lnTo>
                <a:lnTo>
                  <a:pt x="48989" y="620614"/>
                </a:lnTo>
                <a:cubicBezTo>
                  <a:pt x="48989" y="624734"/>
                  <a:pt x="53102" y="626793"/>
                  <a:pt x="53102" y="628853"/>
                </a:cubicBezTo>
                <a:lnTo>
                  <a:pt x="62766" y="650149"/>
                </a:lnTo>
                <a:lnTo>
                  <a:pt x="69047" y="661720"/>
                </a:lnTo>
                <a:lnTo>
                  <a:pt x="73664" y="670045"/>
                </a:lnTo>
                <a:lnTo>
                  <a:pt x="72613" y="668290"/>
                </a:lnTo>
                <a:lnTo>
                  <a:pt x="89279" y="698995"/>
                </a:lnTo>
                <a:lnTo>
                  <a:pt x="103689" y="716460"/>
                </a:lnTo>
                <a:lnTo>
                  <a:pt x="90114" y="696820"/>
                </a:lnTo>
                <a:cubicBezTo>
                  <a:pt x="83945" y="688582"/>
                  <a:pt x="77777" y="678284"/>
                  <a:pt x="73664" y="670045"/>
                </a:cubicBezTo>
                <a:cubicBezTo>
                  <a:pt x="77777" y="676224"/>
                  <a:pt x="81889" y="680343"/>
                  <a:pt x="83945" y="686522"/>
                </a:cubicBezTo>
                <a:cubicBezTo>
                  <a:pt x="88058" y="690641"/>
                  <a:pt x="90114" y="696820"/>
                  <a:pt x="94227" y="698880"/>
                </a:cubicBezTo>
                <a:cubicBezTo>
                  <a:pt x="96283" y="705059"/>
                  <a:pt x="100395" y="707118"/>
                  <a:pt x="102451" y="713297"/>
                </a:cubicBezTo>
                <a:lnTo>
                  <a:pt x="106088" y="719369"/>
                </a:lnTo>
                <a:lnTo>
                  <a:pt x="133970" y="753161"/>
                </a:lnTo>
                <a:lnTo>
                  <a:pt x="148037" y="766694"/>
                </a:lnTo>
                <a:cubicBezTo>
                  <a:pt x="152922" y="771564"/>
                  <a:pt x="158064" y="776178"/>
                  <a:pt x="164234" y="779254"/>
                </a:cubicBezTo>
                <a:cubicBezTo>
                  <a:pt x="172461" y="787456"/>
                  <a:pt x="182745" y="793608"/>
                  <a:pt x="190972" y="801810"/>
                </a:cubicBezTo>
                <a:cubicBezTo>
                  <a:pt x="199199" y="805911"/>
                  <a:pt x="203313" y="812063"/>
                  <a:pt x="211540" y="816164"/>
                </a:cubicBezTo>
                <a:cubicBezTo>
                  <a:pt x="211540" y="816164"/>
                  <a:pt x="211540" y="818215"/>
                  <a:pt x="211540" y="818215"/>
                </a:cubicBezTo>
                <a:cubicBezTo>
                  <a:pt x="211540" y="818215"/>
                  <a:pt x="209483" y="818215"/>
                  <a:pt x="209483" y="816164"/>
                </a:cubicBezTo>
                <a:lnTo>
                  <a:pt x="178100" y="793029"/>
                </a:lnTo>
                <a:lnTo>
                  <a:pt x="207903" y="817619"/>
                </a:lnTo>
                <a:cubicBezTo>
                  <a:pt x="277996" y="864973"/>
                  <a:pt x="362493" y="892623"/>
                  <a:pt x="453449" y="892623"/>
                </a:cubicBezTo>
                <a:cubicBezTo>
                  <a:pt x="483768" y="892623"/>
                  <a:pt x="513369" y="889551"/>
                  <a:pt x="541958" y="883701"/>
                </a:cubicBezTo>
                <a:lnTo>
                  <a:pt x="608451" y="863060"/>
                </a:lnTo>
                <a:lnTo>
                  <a:pt x="602238" y="861306"/>
                </a:lnTo>
                <a:cubicBezTo>
                  <a:pt x="599669" y="859501"/>
                  <a:pt x="597100" y="857438"/>
                  <a:pt x="594017" y="857438"/>
                </a:cubicBezTo>
                <a:cubicBezTo>
                  <a:pt x="591962" y="859501"/>
                  <a:pt x="589907" y="861564"/>
                  <a:pt x="587852" y="861564"/>
                </a:cubicBezTo>
                <a:cubicBezTo>
                  <a:pt x="583741" y="861564"/>
                  <a:pt x="581686" y="859501"/>
                  <a:pt x="579631" y="857438"/>
                </a:cubicBezTo>
                <a:cubicBezTo>
                  <a:pt x="577576" y="855375"/>
                  <a:pt x="577576" y="851248"/>
                  <a:pt x="573465" y="851248"/>
                </a:cubicBezTo>
                <a:cubicBezTo>
                  <a:pt x="571410" y="855375"/>
                  <a:pt x="569355" y="853312"/>
                  <a:pt x="567300" y="853312"/>
                </a:cubicBezTo>
                <a:cubicBezTo>
                  <a:pt x="563189" y="851248"/>
                  <a:pt x="563189" y="847122"/>
                  <a:pt x="561134" y="842996"/>
                </a:cubicBezTo>
                <a:cubicBezTo>
                  <a:pt x="563189" y="840933"/>
                  <a:pt x="565244" y="842996"/>
                  <a:pt x="569355" y="840933"/>
                </a:cubicBezTo>
                <a:cubicBezTo>
                  <a:pt x="573465" y="838869"/>
                  <a:pt x="573465" y="838869"/>
                  <a:pt x="573465" y="838869"/>
                </a:cubicBezTo>
                <a:cubicBezTo>
                  <a:pt x="577576" y="840933"/>
                  <a:pt x="577576" y="845059"/>
                  <a:pt x="581686" y="845059"/>
                </a:cubicBezTo>
                <a:cubicBezTo>
                  <a:pt x="585797" y="847122"/>
                  <a:pt x="589907" y="847122"/>
                  <a:pt x="591962" y="845059"/>
                </a:cubicBezTo>
                <a:cubicBezTo>
                  <a:pt x="596073" y="849185"/>
                  <a:pt x="600183" y="851248"/>
                  <a:pt x="606349" y="851248"/>
                </a:cubicBezTo>
                <a:cubicBezTo>
                  <a:pt x="610459" y="849185"/>
                  <a:pt x="616625" y="847122"/>
                  <a:pt x="618680" y="840933"/>
                </a:cubicBezTo>
                <a:cubicBezTo>
                  <a:pt x="620735" y="834743"/>
                  <a:pt x="620735" y="834743"/>
                  <a:pt x="620735" y="834743"/>
                </a:cubicBezTo>
                <a:cubicBezTo>
                  <a:pt x="624846" y="832680"/>
                  <a:pt x="628956" y="830617"/>
                  <a:pt x="631012" y="824428"/>
                </a:cubicBezTo>
                <a:cubicBezTo>
                  <a:pt x="631012" y="822365"/>
                  <a:pt x="628956" y="820301"/>
                  <a:pt x="628956" y="816175"/>
                </a:cubicBezTo>
                <a:cubicBezTo>
                  <a:pt x="633067" y="816175"/>
                  <a:pt x="637177" y="814112"/>
                  <a:pt x="641288" y="812049"/>
                </a:cubicBezTo>
                <a:cubicBezTo>
                  <a:pt x="642829" y="813596"/>
                  <a:pt x="643214" y="810501"/>
                  <a:pt x="644178" y="810598"/>
                </a:cubicBezTo>
                <a:cubicBezTo>
                  <a:pt x="644499" y="810631"/>
                  <a:pt x="644884" y="811017"/>
                  <a:pt x="645398" y="812049"/>
                </a:cubicBezTo>
                <a:cubicBezTo>
                  <a:pt x="647453" y="816175"/>
                  <a:pt x="647453" y="816175"/>
                  <a:pt x="647453" y="816175"/>
                </a:cubicBezTo>
                <a:cubicBezTo>
                  <a:pt x="647453" y="818238"/>
                  <a:pt x="647453" y="820301"/>
                  <a:pt x="645398" y="820301"/>
                </a:cubicBezTo>
                <a:cubicBezTo>
                  <a:pt x="645398" y="820301"/>
                  <a:pt x="645398" y="818238"/>
                  <a:pt x="645398" y="816175"/>
                </a:cubicBezTo>
                <a:cubicBezTo>
                  <a:pt x="643343" y="818238"/>
                  <a:pt x="645398" y="820301"/>
                  <a:pt x="643343" y="822365"/>
                </a:cubicBezTo>
                <a:cubicBezTo>
                  <a:pt x="641288" y="824428"/>
                  <a:pt x="639233" y="828554"/>
                  <a:pt x="641288" y="830617"/>
                </a:cubicBezTo>
                <a:lnTo>
                  <a:pt x="641288" y="834743"/>
                </a:lnTo>
                <a:cubicBezTo>
                  <a:pt x="641288" y="832680"/>
                  <a:pt x="641288" y="828554"/>
                  <a:pt x="639233" y="826491"/>
                </a:cubicBezTo>
                <a:cubicBezTo>
                  <a:pt x="637177" y="826491"/>
                  <a:pt x="637177" y="828554"/>
                  <a:pt x="637177" y="830617"/>
                </a:cubicBezTo>
                <a:cubicBezTo>
                  <a:pt x="639233" y="830617"/>
                  <a:pt x="639233" y="834743"/>
                  <a:pt x="639233" y="836806"/>
                </a:cubicBezTo>
                <a:cubicBezTo>
                  <a:pt x="639233" y="838869"/>
                  <a:pt x="637177" y="842996"/>
                  <a:pt x="633067" y="842996"/>
                </a:cubicBezTo>
                <a:cubicBezTo>
                  <a:pt x="631012" y="845059"/>
                  <a:pt x="624846" y="842996"/>
                  <a:pt x="626901" y="849185"/>
                </a:cubicBezTo>
                <a:cubicBezTo>
                  <a:pt x="628956" y="849185"/>
                  <a:pt x="628956" y="849185"/>
                  <a:pt x="628956" y="849185"/>
                </a:cubicBezTo>
                <a:cubicBezTo>
                  <a:pt x="631012" y="849185"/>
                  <a:pt x="628956" y="851248"/>
                  <a:pt x="628956" y="851248"/>
                </a:cubicBezTo>
                <a:lnTo>
                  <a:pt x="621102" y="859133"/>
                </a:lnTo>
                <a:lnTo>
                  <a:pt x="624396" y="858111"/>
                </a:lnTo>
                <a:cubicBezTo>
                  <a:pt x="650667" y="846999"/>
                  <a:pt x="675631" y="833404"/>
                  <a:pt x="698996" y="817619"/>
                </a:cubicBezTo>
                <a:lnTo>
                  <a:pt x="742184" y="781986"/>
                </a:lnTo>
                <a:lnTo>
                  <a:pt x="742184" y="779137"/>
                </a:lnTo>
                <a:cubicBezTo>
                  <a:pt x="740155" y="777086"/>
                  <a:pt x="738126" y="775035"/>
                  <a:pt x="736097" y="772985"/>
                </a:cubicBezTo>
                <a:cubicBezTo>
                  <a:pt x="736097" y="768884"/>
                  <a:pt x="738126" y="766833"/>
                  <a:pt x="740155" y="764783"/>
                </a:cubicBezTo>
                <a:cubicBezTo>
                  <a:pt x="740155" y="760681"/>
                  <a:pt x="738126" y="756580"/>
                  <a:pt x="742184" y="752479"/>
                </a:cubicBezTo>
                <a:cubicBezTo>
                  <a:pt x="746241" y="754530"/>
                  <a:pt x="748270" y="756580"/>
                  <a:pt x="752328" y="756580"/>
                </a:cubicBezTo>
                <a:cubicBezTo>
                  <a:pt x="754357" y="758631"/>
                  <a:pt x="752328" y="760681"/>
                  <a:pt x="752328" y="762732"/>
                </a:cubicBezTo>
                <a:lnTo>
                  <a:pt x="753706" y="772479"/>
                </a:lnTo>
                <a:lnTo>
                  <a:pt x="755862" y="770700"/>
                </a:lnTo>
                <a:lnTo>
                  <a:pt x="754423" y="760594"/>
                </a:lnTo>
                <a:cubicBezTo>
                  <a:pt x="755452" y="759562"/>
                  <a:pt x="755967" y="758529"/>
                  <a:pt x="756481" y="758012"/>
                </a:cubicBezTo>
                <a:cubicBezTo>
                  <a:pt x="756996" y="757496"/>
                  <a:pt x="757511" y="757496"/>
                  <a:pt x="758540" y="758529"/>
                </a:cubicBezTo>
                <a:cubicBezTo>
                  <a:pt x="762657" y="756463"/>
                  <a:pt x="758540" y="762660"/>
                  <a:pt x="758540" y="764726"/>
                </a:cubicBezTo>
                <a:lnTo>
                  <a:pt x="759521" y="767681"/>
                </a:lnTo>
                <a:lnTo>
                  <a:pt x="763992" y="763992"/>
                </a:lnTo>
                <a:lnTo>
                  <a:pt x="773185" y="752850"/>
                </a:lnTo>
                <a:lnTo>
                  <a:pt x="769388" y="754924"/>
                </a:lnTo>
                <a:cubicBezTo>
                  <a:pt x="763206" y="755950"/>
                  <a:pt x="756509" y="755437"/>
                  <a:pt x="750327" y="754411"/>
                </a:cubicBezTo>
                <a:cubicBezTo>
                  <a:pt x="744145" y="750306"/>
                  <a:pt x="737963" y="748254"/>
                  <a:pt x="735902" y="740044"/>
                </a:cubicBezTo>
                <a:cubicBezTo>
                  <a:pt x="735902" y="735939"/>
                  <a:pt x="731781" y="733887"/>
                  <a:pt x="733842" y="731835"/>
                </a:cubicBezTo>
                <a:cubicBezTo>
                  <a:pt x="733842" y="725678"/>
                  <a:pt x="735902" y="721573"/>
                  <a:pt x="740024" y="717468"/>
                </a:cubicBezTo>
                <a:cubicBezTo>
                  <a:pt x="742084" y="715416"/>
                  <a:pt x="745175" y="713877"/>
                  <a:pt x="748524" y="713364"/>
                </a:cubicBezTo>
                <a:cubicBezTo>
                  <a:pt x="751872" y="712851"/>
                  <a:pt x="755479" y="713364"/>
                  <a:pt x="758570" y="715416"/>
                </a:cubicBezTo>
                <a:cubicBezTo>
                  <a:pt x="760630" y="717468"/>
                  <a:pt x="760630" y="717468"/>
                  <a:pt x="760630" y="717468"/>
                </a:cubicBezTo>
                <a:cubicBezTo>
                  <a:pt x="760630" y="719521"/>
                  <a:pt x="762691" y="721573"/>
                  <a:pt x="760630" y="721573"/>
                </a:cubicBezTo>
                <a:cubicBezTo>
                  <a:pt x="758570" y="723625"/>
                  <a:pt x="758570" y="721573"/>
                  <a:pt x="756509" y="723625"/>
                </a:cubicBezTo>
                <a:cubicBezTo>
                  <a:pt x="756509" y="725678"/>
                  <a:pt x="758570" y="725678"/>
                  <a:pt x="758570" y="727730"/>
                </a:cubicBezTo>
                <a:cubicBezTo>
                  <a:pt x="760630" y="729782"/>
                  <a:pt x="758570" y="731835"/>
                  <a:pt x="756509" y="733887"/>
                </a:cubicBezTo>
                <a:cubicBezTo>
                  <a:pt x="754448" y="733887"/>
                  <a:pt x="752388" y="733887"/>
                  <a:pt x="750327" y="731835"/>
                </a:cubicBezTo>
                <a:cubicBezTo>
                  <a:pt x="746206" y="731835"/>
                  <a:pt x="752388" y="723625"/>
                  <a:pt x="746206" y="725678"/>
                </a:cubicBezTo>
                <a:cubicBezTo>
                  <a:pt x="742084" y="729782"/>
                  <a:pt x="746206" y="733887"/>
                  <a:pt x="744145" y="740044"/>
                </a:cubicBezTo>
                <a:cubicBezTo>
                  <a:pt x="746206" y="746201"/>
                  <a:pt x="754448" y="750306"/>
                  <a:pt x="762691" y="750306"/>
                </a:cubicBezTo>
                <a:cubicBezTo>
                  <a:pt x="765782" y="751332"/>
                  <a:pt x="769388" y="750819"/>
                  <a:pt x="772995" y="749793"/>
                </a:cubicBezTo>
                <a:lnTo>
                  <a:pt x="776803" y="748465"/>
                </a:lnTo>
                <a:lnTo>
                  <a:pt x="793532" y="728189"/>
                </a:lnTo>
                <a:lnTo>
                  <a:pt x="793532" y="723595"/>
                </a:lnTo>
                <a:cubicBezTo>
                  <a:pt x="795580" y="721537"/>
                  <a:pt x="797627" y="721537"/>
                  <a:pt x="797627" y="719478"/>
                </a:cubicBezTo>
                <a:cubicBezTo>
                  <a:pt x="797627" y="717420"/>
                  <a:pt x="797627" y="715362"/>
                  <a:pt x="797627" y="711245"/>
                </a:cubicBezTo>
                <a:lnTo>
                  <a:pt x="811976" y="705835"/>
                </a:lnTo>
                <a:lnTo>
                  <a:pt x="817619" y="698995"/>
                </a:lnTo>
                <a:lnTo>
                  <a:pt x="826265" y="683067"/>
                </a:lnTo>
                <a:lnTo>
                  <a:pt x="824408" y="678385"/>
                </a:lnTo>
                <a:cubicBezTo>
                  <a:pt x="824408" y="676315"/>
                  <a:pt x="826461" y="674245"/>
                  <a:pt x="826461" y="672175"/>
                </a:cubicBezTo>
                <a:cubicBezTo>
                  <a:pt x="828513" y="668034"/>
                  <a:pt x="830565" y="665964"/>
                  <a:pt x="832618" y="665964"/>
                </a:cubicBezTo>
                <a:lnTo>
                  <a:pt x="835659" y="665760"/>
                </a:lnTo>
                <a:lnTo>
                  <a:pt x="838775" y="660019"/>
                </a:lnTo>
                <a:lnTo>
                  <a:pt x="838775" y="655614"/>
                </a:lnTo>
                <a:lnTo>
                  <a:pt x="841784" y="654476"/>
                </a:lnTo>
                <a:lnTo>
                  <a:pt x="849076" y="641042"/>
                </a:lnTo>
                <a:lnTo>
                  <a:pt x="848852" y="626304"/>
                </a:lnTo>
                <a:cubicBezTo>
                  <a:pt x="847565" y="620650"/>
                  <a:pt x="844992" y="615511"/>
                  <a:pt x="840876" y="612427"/>
                </a:cubicBezTo>
                <a:cubicBezTo>
                  <a:pt x="834700" y="608315"/>
                  <a:pt x="828525" y="608315"/>
                  <a:pt x="824408" y="612427"/>
                </a:cubicBezTo>
                <a:cubicBezTo>
                  <a:pt x="822350" y="612427"/>
                  <a:pt x="818233" y="614483"/>
                  <a:pt x="818233" y="618594"/>
                </a:cubicBezTo>
                <a:cubicBezTo>
                  <a:pt x="820292" y="620650"/>
                  <a:pt x="822350" y="614483"/>
                  <a:pt x="824408" y="616538"/>
                </a:cubicBezTo>
                <a:cubicBezTo>
                  <a:pt x="828525" y="616538"/>
                  <a:pt x="828525" y="620650"/>
                  <a:pt x="828525" y="622706"/>
                </a:cubicBezTo>
                <a:cubicBezTo>
                  <a:pt x="830584" y="624762"/>
                  <a:pt x="830584" y="626818"/>
                  <a:pt x="828525" y="626818"/>
                </a:cubicBezTo>
                <a:cubicBezTo>
                  <a:pt x="826467" y="628874"/>
                  <a:pt x="824408" y="628874"/>
                  <a:pt x="824408" y="628874"/>
                </a:cubicBezTo>
                <a:cubicBezTo>
                  <a:pt x="822350" y="630929"/>
                  <a:pt x="818233" y="624762"/>
                  <a:pt x="818233" y="628874"/>
                </a:cubicBezTo>
                <a:cubicBezTo>
                  <a:pt x="814117" y="630929"/>
                  <a:pt x="812058" y="630929"/>
                  <a:pt x="810000" y="628874"/>
                </a:cubicBezTo>
                <a:cubicBezTo>
                  <a:pt x="805883" y="624762"/>
                  <a:pt x="803824" y="616538"/>
                  <a:pt x="810000" y="610371"/>
                </a:cubicBezTo>
                <a:cubicBezTo>
                  <a:pt x="814117" y="604203"/>
                  <a:pt x="822350" y="600092"/>
                  <a:pt x="832642" y="600092"/>
                </a:cubicBezTo>
                <a:cubicBezTo>
                  <a:pt x="832642" y="602148"/>
                  <a:pt x="832642" y="602148"/>
                  <a:pt x="832642" y="602148"/>
                </a:cubicBezTo>
                <a:cubicBezTo>
                  <a:pt x="838817" y="600092"/>
                  <a:pt x="842934" y="604203"/>
                  <a:pt x="847051" y="608315"/>
                </a:cubicBezTo>
                <a:lnTo>
                  <a:pt x="852959" y="633886"/>
                </a:lnTo>
                <a:lnTo>
                  <a:pt x="858111" y="624395"/>
                </a:lnTo>
                <a:lnTo>
                  <a:pt x="861443" y="613659"/>
                </a:lnTo>
                <a:lnTo>
                  <a:pt x="855326" y="614700"/>
                </a:lnTo>
                <a:cubicBezTo>
                  <a:pt x="853292" y="614700"/>
                  <a:pt x="853292" y="612625"/>
                  <a:pt x="853292" y="610550"/>
                </a:cubicBezTo>
                <a:lnTo>
                  <a:pt x="863485" y="607083"/>
                </a:lnTo>
                <a:lnTo>
                  <a:pt x="864162" y="604901"/>
                </a:lnTo>
                <a:lnTo>
                  <a:pt x="851027" y="606344"/>
                </a:lnTo>
                <a:cubicBezTo>
                  <a:pt x="851027" y="608392"/>
                  <a:pt x="851027" y="608392"/>
                  <a:pt x="851027" y="608392"/>
                </a:cubicBezTo>
                <a:cubicBezTo>
                  <a:pt x="846887" y="608392"/>
                  <a:pt x="846887" y="604297"/>
                  <a:pt x="844816" y="604297"/>
                </a:cubicBezTo>
                <a:cubicBezTo>
                  <a:pt x="842746" y="602250"/>
                  <a:pt x="840676" y="602250"/>
                  <a:pt x="840676" y="598155"/>
                </a:cubicBezTo>
                <a:cubicBezTo>
                  <a:pt x="840676" y="596108"/>
                  <a:pt x="844816" y="594061"/>
                  <a:pt x="846887" y="594061"/>
                </a:cubicBezTo>
                <a:cubicBezTo>
                  <a:pt x="848957" y="592013"/>
                  <a:pt x="851027" y="596108"/>
                  <a:pt x="853097" y="594061"/>
                </a:cubicBezTo>
                <a:cubicBezTo>
                  <a:pt x="853097" y="592013"/>
                  <a:pt x="853097" y="587919"/>
                  <a:pt x="857237" y="585871"/>
                </a:cubicBezTo>
                <a:cubicBezTo>
                  <a:pt x="861377" y="585871"/>
                  <a:pt x="863447" y="587919"/>
                  <a:pt x="865518" y="589966"/>
                </a:cubicBezTo>
                <a:lnTo>
                  <a:pt x="870252" y="585284"/>
                </a:lnTo>
                <a:lnTo>
                  <a:pt x="883701" y="541958"/>
                </a:lnTo>
                <a:cubicBezTo>
                  <a:pt x="889551" y="513369"/>
                  <a:pt x="892623" y="483768"/>
                  <a:pt x="892623" y="453449"/>
                </a:cubicBezTo>
                <a:lnTo>
                  <a:pt x="892448" y="451715"/>
                </a:lnTo>
                <a:lnTo>
                  <a:pt x="892136" y="452021"/>
                </a:lnTo>
                <a:lnTo>
                  <a:pt x="892423" y="451460"/>
                </a:lnTo>
                <a:lnTo>
                  <a:pt x="891876" y="446038"/>
                </a:lnTo>
                <a:lnTo>
                  <a:pt x="890266" y="450053"/>
                </a:lnTo>
                <a:cubicBezTo>
                  <a:pt x="884081" y="456223"/>
                  <a:pt x="884081" y="456223"/>
                  <a:pt x="884081" y="456223"/>
                </a:cubicBezTo>
                <a:cubicBezTo>
                  <a:pt x="884081" y="456223"/>
                  <a:pt x="884081" y="458280"/>
                  <a:pt x="886142" y="458280"/>
                </a:cubicBezTo>
                <a:cubicBezTo>
                  <a:pt x="888204" y="458280"/>
                  <a:pt x="884081" y="454167"/>
                  <a:pt x="888204" y="456223"/>
                </a:cubicBezTo>
                <a:cubicBezTo>
                  <a:pt x="888204" y="458280"/>
                  <a:pt x="890266" y="464450"/>
                  <a:pt x="886142" y="466507"/>
                </a:cubicBezTo>
                <a:cubicBezTo>
                  <a:pt x="886142" y="464450"/>
                  <a:pt x="888204" y="460337"/>
                  <a:pt x="886142" y="460337"/>
                </a:cubicBezTo>
                <a:cubicBezTo>
                  <a:pt x="884081" y="460337"/>
                  <a:pt x="886142" y="462394"/>
                  <a:pt x="884081" y="464450"/>
                </a:cubicBezTo>
                <a:cubicBezTo>
                  <a:pt x="884081" y="468564"/>
                  <a:pt x="882019" y="470621"/>
                  <a:pt x="877895" y="470621"/>
                </a:cubicBezTo>
                <a:cubicBezTo>
                  <a:pt x="875833" y="472678"/>
                  <a:pt x="873771" y="470621"/>
                  <a:pt x="871709" y="472678"/>
                </a:cubicBezTo>
                <a:cubicBezTo>
                  <a:pt x="871709" y="472678"/>
                  <a:pt x="871709" y="474734"/>
                  <a:pt x="873771" y="474734"/>
                </a:cubicBezTo>
                <a:cubicBezTo>
                  <a:pt x="875833" y="474734"/>
                  <a:pt x="873771" y="476791"/>
                  <a:pt x="873771" y="476791"/>
                </a:cubicBezTo>
                <a:cubicBezTo>
                  <a:pt x="873771" y="478848"/>
                  <a:pt x="873771" y="476791"/>
                  <a:pt x="871709" y="476791"/>
                </a:cubicBezTo>
                <a:cubicBezTo>
                  <a:pt x="871709" y="478848"/>
                  <a:pt x="867585" y="480905"/>
                  <a:pt x="863462" y="480905"/>
                </a:cubicBezTo>
                <a:cubicBezTo>
                  <a:pt x="861400" y="480905"/>
                  <a:pt x="859338" y="480905"/>
                  <a:pt x="859338" y="478848"/>
                </a:cubicBezTo>
                <a:cubicBezTo>
                  <a:pt x="859338" y="474734"/>
                  <a:pt x="857276" y="470621"/>
                  <a:pt x="857276" y="466507"/>
                </a:cubicBezTo>
                <a:lnTo>
                  <a:pt x="863592" y="463807"/>
                </a:lnTo>
                <a:lnTo>
                  <a:pt x="865576" y="464305"/>
                </a:lnTo>
                <a:lnTo>
                  <a:pt x="866428" y="462595"/>
                </a:lnTo>
                <a:lnTo>
                  <a:pt x="871709" y="460337"/>
                </a:lnTo>
                <a:cubicBezTo>
                  <a:pt x="871709" y="458280"/>
                  <a:pt x="871709" y="456223"/>
                  <a:pt x="871709" y="452110"/>
                </a:cubicBezTo>
                <a:cubicBezTo>
                  <a:pt x="875833" y="452110"/>
                  <a:pt x="879957" y="447996"/>
                  <a:pt x="879957" y="443883"/>
                </a:cubicBezTo>
                <a:cubicBezTo>
                  <a:pt x="882019" y="437712"/>
                  <a:pt x="879957" y="431542"/>
                  <a:pt x="873771" y="427429"/>
                </a:cubicBezTo>
                <a:cubicBezTo>
                  <a:pt x="869647" y="423315"/>
                  <a:pt x="869647" y="423315"/>
                  <a:pt x="869647" y="423315"/>
                </a:cubicBezTo>
                <a:lnTo>
                  <a:pt x="865576" y="417223"/>
                </a:lnTo>
                <a:lnTo>
                  <a:pt x="865576" y="417021"/>
                </a:lnTo>
                <a:lnTo>
                  <a:pt x="865304" y="416815"/>
                </a:lnTo>
                <a:lnTo>
                  <a:pt x="861400" y="410974"/>
                </a:lnTo>
                <a:cubicBezTo>
                  <a:pt x="857276" y="408918"/>
                  <a:pt x="857276" y="408918"/>
                  <a:pt x="857276" y="408918"/>
                </a:cubicBezTo>
                <a:cubicBezTo>
                  <a:pt x="859338" y="404804"/>
                  <a:pt x="857276" y="402747"/>
                  <a:pt x="857276" y="398634"/>
                </a:cubicBezTo>
                <a:cubicBezTo>
                  <a:pt x="857276" y="398634"/>
                  <a:pt x="857276" y="396577"/>
                  <a:pt x="859338" y="396577"/>
                </a:cubicBezTo>
                <a:cubicBezTo>
                  <a:pt x="863462" y="396577"/>
                  <a:pt x="867585" y="400691"/>
                  <a:pt x="869647" y="402747"/>
                </a:cubicBezTo>
                <a:cubicBezTo>
                  <a:pt x="869647" y="404804"/>
                  <a:pt x="869647" y="406861"/>
                  <a:pt x="869647" y="406861"/>
                </a:cubicBezTo>
                <a:cubicBezTo>
                  <a:pt x="871709" y="406861"/>
                  <a:pt x="875833" y="406861"/>
                  <a:pt x="877895" y="406861"/>
                </a:cubicBezTo>
                <a:cubicBezTo>
                  <a:pt x="882019" y="408918"/>
                  <a:pt x="882019" y="410974"/>
                  <a:pt x="884081" y="415088"/>
                </a:cubicBezTo>
                <a:cubicBezTo>
                  <a:pt x="884081" y="417145"/>
                  <a:pt x="879957" y="421258"/>
                  <a:pt x="886142" y="423315"/>
                </a:cubicBezTo>
                <a:lnTo>
                  <a:pt x="889970" y="427134"/>
                </a:lnTo>
                <a:lnTo>
                  <a:pt x="883701" y="364940"/>
                </a:lnTo>
                <a:lnTo>
                  <a:pt x="860654" y="290695"/>
                </a:lnTo>
                <a:lnTo>
                  <a:pt x="858399" y="290020"/>
                </a:lnTo>
                <a:cubicBezTo>
                  <a:pt x="856861" y="288484"/>
                  <a:pt x="855323" y="287460"/>
                  <a:pt x="853273" y="291555"/>
                </a:cubicBezTo>
                <a:cubicBezTo>
                  <a:pt x="851222" y="291555"/>
                  <a:pt x="849172" y="291555"/>
                  <a:pt x="847121" y="291555"/>
                </a:cubicBezTo>
                <a:cubicBezTo>
                  <a:pt x="843020" y="289508"/>
                  <a:pt x="845070" y="283366"/>
                  <a:pt x="838919" y="285413"/>
                </a:cubicBezTo>
                <a:cubicBezTo>
                  <a:pt x="836868" y="287460"/>
                  <a:pt x="834818" y="285413"/>
                  <a:pt x="832767" y="283366"/>
                </a:cubicBezTo>
                <a:cubicBezTo>
                  <a:pt x="830716" y="281318"/>
                  <a:pt x="830716" y="279271"/>
                  <a:pt x="832767" y="277224"/>
                </a:cubicBezTo>
                <a:cubicBezTo>
                  <a:pt x="834818" y="275176"/>
                  <a:pt x="836868" y="273129"/>
                  <a:pt x="838919" y="271082"/>
                </a:cubicBezTo>
                <a:cubicBezTo>
                  <a:pt x="840969" y="273129"/>
                  <a:pt x="844045" y="274665"/>
                  <a:pt x="847377" y="275176"/>
                </a:cubicBezTo>
                <a:lnTo>
                  <a:pt x="853458" y="273931"/>
                </a:lnTo>
                <a:lnTo>
                  <a:pt x="852394" y="271971"/>
                </a:lnTo>
                <a:lnTo>
                  <a:pt x="849059" y="273074"/>
                </a:lnTo>
                <a:cubicBezTo>
                  <a:pt x="844909" y="271015"/>
                  <a:pt x="840759" y="271015"/>
                  <a:pt x="838684" y="268957"/>
                </a:cubicBezTo>
                <a:cubicBezTo>
                  <a:pt x="838684" y="266899"/>
                  <a:pt x="840759" y="264840"/>
                  <a:pt x="840759" y="262782"/>
                </a:cubicBezTo>
                <a:lnTo>
                  <a:pt x="848062" y="263989"/>
                </a:lnTo>
                <a:lnTo>
                  <a:pt x="840523" y="250100"/>
                </a:lnTo>
                <a:lnTo>
                  <a:pt x="840936" y="256511"/>
                </a:lnTo>
                <a:cubicBezTo>
                  <a:pt x="840936" y="260642"/>
                  <a:pt x="836808" y="266840"/>
                  <a:pt x="834744" y="270971"/>
                </a:cubicBezTo>
                <a:cubicBezTo>
                  <a:pt x="830615" y="275103"/>
                  <a:pt x="824423" y="283366"/>
                  <a:pt x="816166" y="281300"/>
                </a:cubicBezTo>
                <a:cubicBezTo>
                  <a:pt x="807909" y="281300"/>
                  <a:pt x="801717" y="279234"/>
                  <a:pt x="797589" y="270971"/>
                </a:cubicBezTo>
                <a:cubicBezTo>
                  <a:pt x="795524" y="268905"/>
                  <a:pt x="795524" y="264774"/>
                  <a:pt x="795524" y="262708"/>
                </a:cubicBezTo>
                <a:cubicBezTo>
                  <a:pt x="795524" y="258576"/>
                  <a:pt x="797589" y="254445"/>
                  <a:pt x="799653" y="252379"/>
                </a:cubicBezTo>
                <a:cubicBezTo>
                  <a:pt x="801717" y="252379"/>
                  <a:pt x="803781" y="252379"/>
                  <a:pt x="803781" y="252379"/>
                </a:cubicBezTo>
                <a:cubicBezTo>
                  <a:pt x="805845" y="252379"/>
                  <a:pt x="805845" y="258576"/>
                  <a:pt x="807909" y="256511"/>
                </a:cubicBezTo>
                <a:cubicBezTo>
                  <a:pt x="809974" y="252379"/>
                  <a:pt x="812038" y="254445"/>
                  <a:pt x="814102" y="254445"/>
                </a:cubicBezTo>
                <a:cubicBezTo>
                  <a:pt x="816166" y="256511"/>
                  <a:pt x="818230" y="258576"/>
                  <a:pt x="818230" y="262708"/>
                </a:cubicBezTo>
                <a:cubicBezTo>
                  <a:pt x="816166" y="264774"/>
                  <a:pt x="814102" y="264774"/>
                  <a:pt x="812038" y="266840"/>
                </a:cubicBezTo>
                <a:cubicBezTo>
                  <a:pt x="809974" y="266840"/>
                  <a:pt x="805845" y="262708"/>
                  <a:pt x="805845" y="266840"/>
                </a:cubicBezTo>
                <a:cubicBezTo>
                  <a:pt x="807909" y="270971"/>
                  <a:pt x="812038" y="273037"/>
                  <a:pt x="816166" y="273037"/>
                </a:cubicBezTo>
                <a:cubicBezTo>
                  <a:pt x="822359" y="275103"/>
                  <a:pt x="826487" y="270971"/>
                  <a:pt x="830615" y="266840"/>
                </a:cubicBezTo>
                <a:cubicBezTo>
                  <a:pt x="833711" y="262708"/>
                  <a:pt x="835260" y="257027"/>
                  <a:pt x="835518" y="251088"/>
                </a:cubicBezTo>
                <a:lnTo>
                  <a:pt x="833118" y="236456"/>
                </a:lnTo>
                <a:lnTo>
                  <a:pt x="827085" y="225342"/>
                </a:lnTo>
                <a:lnTo>
                  <a:pt x="826566" y="225598"/>
                </a:lnTo>
                <a:cubicBezTo>
                  <a:pt x="824491" y="225598"/>
                  <a:pt x="822417" y="221490"/>
                  <a:pt x="820342" y="219435"/>
                </a:cubicBezTo>
                <a:cubicBezTo>
                  <a:pt x="818267" y="217381"/>
                  <a:pt x="820342" y="215327"/>
                  <a:pt x="818267" y="215327"/>
                </a:cubicBezTo>
                <a:cubicBezTo>
                  <a:pt x="816192" y="217381"/>
                  <a:pt x="814117" y="215327"/>
                  <a:pt x="812042" y="215327"/>
                </a:cubicBezTo>
                <a:cubicBezTo>
                  <a:pt x="807891" y="211218"/>
                  <a:pt x="805816" y="207110"/>
                  <a:pt x="805816" y="203001"/>
                </a:cubicBezTo>
                <a:lnTo>
                  <a:pt x="807635" y="195801"/>
                </a:lnTo>
                <a:lnTo>
                  <a:pt x="794914" y="180384"/>
                </a:lnTo>
                <a:lnTo>
                  <a:pt x="787319" y="180384"/>
                </a:lnTo>
                <a:cubicBezTo>
                  <a:pt x="783241" y="176276"/>
                  <a:pt x="777122" y="174222"/>
                  <a:pt x="777122" y="168059"/>
                </a:cubicBezTo>
                <a:cubicBezTo>
                  <a:pt x="775083" y="166005"/>
                  <a:pt x="781201" y="163950"/>
                  <a:pt x="777122" y="161896"/>
                </a:cubicBezTo>
                <a:cubicBezTo>
                  <a:pt x="773044" y="161896"/>
                  <a:pt x="771004" y="159842"/>
                  <a:pt x="768965" y="157788"/>
                </a:cubicBezTo>
                <a:cubicBezTo>
                  <a:pt x="768965" y="155734"/>
                  <a:pt x="768965" y="153680"/>
                  <a:pt x="768965" y="151626"/>
                </a:cubicBezTo>
                <a:lnTo>
                  <a:pt x="770804" y="151162"/>
                </a:lnTo>
                <a:lnTo>
                  <a:pt x="767693" y="147391"/>
                </a:lnTo>
                <a:lnTo>
                  <a:pt x="765805" y="147234"/>
                </a:lnTo>
                <a:cubicBezTo>
                  <a:pt x="764775" y="146460"/>
                  <a:pt x="763744" y="145428"/>
                  <a:pt x="762714" y="145428"/>
                </a:cubicBezTo>
                <a:cubicBezTo>
                  <a:pt x="758593" y="141299"/>
                  <a:pt x="754471" y="141299"/>
                  <a:pt x="750350" y="139235"/>
                </a:cubicBezTo>
                <a:cubicBezTo>
                  <a:pt x="746229" y="141299"/>
                  <a:pt x="744168" y="137171"/>
                  <a:pt x="740047" y="139235"/>
                </a:cubicBezTo>
                <a:cubicBezTo>
                  <a:pt x="731804" y="141299"/>
                  <a:pt x="723561" y="143363"/>
                  <a:pt x="721500" y="151621"/>
                </a:cubicBezTo>
                <a:cubicBezTo>
                  <a:pt x="719440" y="155749"/>
                  <a:pt x="719440" y="159877"/>
                  <a:pt x="721500" y="161941"/>
                </a:cubicBezTo>
                <a:cubicBezTo>
                  <a:pt x="723561" y="164006"/>
                  <a:pt x="723561" y="168134"/>
                  <a:pt x="725622" y="166070"/>
                </a:cubicBezTo>
                <a:cubicBezTo>
                  <a:pt x="727682" y="164006"/>
                  <a:pt x="721500" y="159877"/>
                  <a:pt x="725622" y="157813"/>
                </a:cubicBezTo>
                <a:cubicBezTo>
                  <a:pt x="727682" y="153684"/>
                  <a:pt x="731804" y="153684"/>
                  <a:pt x="735925" y="155749"/>
                </a:cubicBezTo>
                <a:cubicBezTo>
                  <a:pt x="737986" y="155749"/>
                  <a:pt x="740047" y="159877"/>
                  <a:pt x="740047" y="161941"/>
                </a:cubicBezTo>
                <a:cubicBezTo>
                  <a:pt x="740047" y="164006"/>
                  <a:pt x="740047" y="166070"/>
                  <a:pt x="737986" y="168134"/>
                </a:cubicBezTo>
                <a:cubicBezTo>
                  <a:pt x="737986" y="168134"/>
                  <a:pt x="740047" y="168134"/>
                  <a:pt x="740047" y="170198"/>
                </a:cubicBezTo>
                <a:cubicBezTo>
                  <a:pt x="740047" y="172262"/>
                  <a:pt x="737986" y="174326"/>
                  <a:pt x="735925" y="176390"/>
                </a:cubicBezTo>
                <a:cubicBezTo>
                  <a:pt x="729743" y="178454"/>
                  <a:pt x="723561" y="176390"/>
                  <a:pt x="717379" y="172262"/>
                </a:cubicBezTo>
                <a:cubicBezTo>
                  <a:pt x="713258" y="168134"/>
                  <a:pt x="711197" y="159877"/>
                  <a:pt x="711197" y="151621"/>
                </a:cubicBezTo>
                <a:cubicBezTo>
                  <a:pt x="713258" y="143363"/>
                  <a:pt x="721500" y="135108"/>
                  <a:pt x="731804" y="133042"/>
                </a:cubicBezTo>
                <a:cubicBezTo>
                  <a:pt x="734895" y="132010"/>
                  <a:pt x="737986" y="131495"/>
                  <a:pt x="741077" y="131753"/>
                </a:cubicBezTo>
                <a:cubicBezTo>
                  <a:pt x="744168" y="132010"/>
                  <a:pt x="747259" y="133042"/>
                  <a:pt x="750350" y="135108"/>
                </a:cubicBezTo>
                <a:lnTo>
                  <a:pt x="759084" y="138857"/>
                </a:lnTo>
                <a:lnTo>
                  <a:pt x="736097" y="119890"/>
                </a:lnTo>
                <a:lnTo>
                  <a:pt x="736097" y="128914"/>
                </a:lnTo>
                <a:cubicBezTo>
                  <a:pt x="734039" y="128914"/>
                  <a:pt x="731980" y="130978"/>
                  <a:pt x="731980" y="128914"/>
                </a:cubicBezTo>
                <a:cubicBezTo>
                  <a:pt x="729922" y="126848"/>
                  <a:pt x="725805" y="122715"/>
                  <a:pt x="727863" y="118585"/>
                </a:cubicBezTo>
                <a:lnTo>
                  <a:pt x="730218" y="115040"/>
                </a:lnTo>
                <a:lnTo>
                  <a:pt x="728513" y="113633"/>
                </a:lnTo>
                <a:lnTo>
                  <a:pt x="725672" y="120761"/>
                </a:lnTo>
                <a:cubicBezTo>
                  <a:pt x="723614" y="124892"/>
                  <a:pt x="725672" y="126957"/>
                  <a:pt x="727731" y="131090"/>
                </a:cubicBezTo>
                <a:cubicBezTo>
                  <a:pt x="723614" y="133155"/>
                  <a:pt x="719497" y="137286"/>
                  <a:pt x="715380" y="135221"/>
                </a:cubicBezTo>
                <a:cubicBezTo>
                  <a:pt x="713322" y="133155"/>
                  <a:pt x="713322" y="129024"/>
                  <a:pt x="715380" y="126957"/>
                </a:cubicBezTo>
                <a:cubicBezTo>
                  <a:pt x="715380" y="126957"/>
                  <a:pt x="717439" y="124892"/>
                  <a:pt x="715380" y="122826"/>
                </a:cubicBezTo>
                <a:cubicBezTo>
                  <a:pt x="713322" y="120761"/>
                  <a:pt x="709205" y="116629"/>
                  <a:pt x="711263" y="112497"/>
                </a:cubicBezTo>
                <a:cubicBezTo>
                  <a:pt x="713322" y="112497"/>
                  <a:pt x="715380" y="110432"/>
                  <a:pt x="713322" y="108366"/>
                </a:cubicBezTo>
                <a:lnTo>
                  <a:pt x="713322" y="101099"/>
                </a:lnTo>
                <a:lnTo>
                  <a:pt x="698996" y="89279"/>
                </a:lnTo>
                <a:cubicBezTo>
                  <a:pt x="628903" y="41925"/>
                  <a:pt x="544405" y="14275"/>
                  <a:pt x="453449" y="14275"/>
                </a:cubicBezTo>
                <a:close/>
                <a:moveTo>
                  <a:pt x="453449" y="0"/>
                </a:moveTo>
                <a:cubicBezTo>
                  <a:pt x="703882" y="0"/>
                  <a:pt x="906898" y="203016"/>
                  <a:pt x="906898" y="453449"/>
                </a:cubicBezTo>
                <a:cubicBezTo>
                  <a:pt x="906898" y="703882"/>
                  <a:pt x="703882" y="906898"/>
                  <a:pt x="453449" y="906898"/>
                </a:cubicBezTo>
                <a:cubicBezTo>
                  <a:pt x="203016" y="906898"/>
                  <a:pt x="0" y="703882"/>
                  <a:pt x="0" y="453449"/>
                </a:cubicBezTo>
                <a:cubicBezTo>
                  <a:pt x="0" y="203016"/>
                  <a:pt x="203016" y="0"/>
                  <a:pt x="453449" y="0"/>
                </a:cubicBezTo>
                <a:close/>
              </a:path>
            </a:pathLst>
          </a:custGeom>
          <a:solidFill>
            <a:srgbClr val="004DA1"/>
          </a:solidFill>
          <a:ln w="12700" cap="flat" cmpd="sng" algn="ctr">
            <a:noFill/>
            <a:prstDash val="solid"/>
            <a:miter lim="800000"/>
          </a:ln>
          <a:effectLst/>
        </p:spPr>
        <p:txBody>
          <a:bodyPr wrap="square"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zh-CN" altLang="en-US" sz="2200" b="1" i="0" u="none" strike="noStrike" kern="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rPr>
              <a:t>不动产</a:t>
            </a:r>
          </a:p>
        </p:txBody>
      </p:sp>
    </p:spTree>
    <p:extLst>
      <p:ext uri="{BB962C8B-B14F-4D97-AF65-F5344CB8AC3E}">
        <p14:creationId xmlns:p14="http://schemas.microsoft.com/office/powerpoint/2010/main" val="3267193741"/>
      </p:ext>
    </p:extLst>
  </p:cSld>
  <p:clrMapOvr>
    <a:masterClrMapping/>
  </p:clrMapOvr>
  <mc:AlternateContent xmlns:mc="http://schemas.openxmlformats.org/markup-compatibility/2006" xmlns:p14="http://schemas.microsoft.com/office/powerpoint/2010/main">
    <mc:Choice Requires="p14">
      <p:transition spd="slow" p14:dur="1600" advClick="0" advTm="0">
        <p14:gallery dir="l"/>
      </p:transition>
    </mc:Choice>
    <mc:Fallback xmlns="">
      <p:transition spd="slow"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p:cTn id="7" dur="1000" fill="hold"/>
                                        <p:tgtEl>
                                          <p:spTgt spid="9"/>
                                        </p:tgtEl>
                                        <p:attrNameLst>
                                          <p:attrName>ppt_w</p:attrName>
                                        </p:attrNameLst>
                                      </p:cBhvr>
                                      <p:tavLst>
                                        <p:tav tm="0">
                                          <p:val>
                                            <p:fltVal val="0"/>
                                          </p:val>
                                        </p:tav>
                                        <p:tav tm="100000">
                                          <p:val>
                                            <p:strVal val="#ppt_w"/>
                                          </p:val>
                                        </p:tav>
                                      </p:tavLst>
                                    </p:anim>
                                    <p:anim calcmode="lin" valueType="num">
                                      <p:cBhvr>
                                        <p:cTn id="8" dur="1000" fill="hold"/>
                                        <p:tgtEl>
                                          <p:spTgt spid="9"/>
                                        </p:tgtEl>
                                        <p:attrNameLst>
                                          <p:attrName>ppt_h</p:attrName>
                                        </p:attrNameLst>
                                      </p:cBhvr>
                                      <p:tavLst>
                                        <p:tav tm="0">
                                          <p:val>
                                            <p:fltVal val="0"/>
                                          </p:val>
                                        </p:tav>
                                        <p:tav tm="100000">
                                          <p:val>
                                            <p:strVal val="#ppt_h"/>
                                          </p:val>
                                        </p:tav>
                                      </p:tavLst>
                                    </p:anim>
                                    <p:animEffect transition="in" filter="fade">
                                      <p:cBhvr>
                                        <p:cTn id="9" dur="1000"/>
                                        <p:tgtEl>
                                          <p:spTgt spid="9"/>
                                        </p:tgtEl>
                                      </p:cBhvr>
                                    </p:animEffect>
                                  </p:childTnLst>
                                </p:cTn>
                              </p:par>
                            </p:childTnLst>
                          </p:cTn>
                        </p:par>
                        <p:par>
                          <p:cTn id="10" fill="hold">
                            <p:stCondLst>
                              <p:cond delay="1000"/>
                            </p:stCondLst>
                            <p:childTnLst>
                              <p:par>
                                <p:cTn id="11" presetID="53" presetClass="entr" presetSubtype="16" fill="hold" grpId="0" nodeType="afterEffect">
                                  <p:stCondLst>
                                    <p:cond delay="0"/>
                                  </p:stCondLst>
                                  <p:childTnLst>
                                    <p:set>
                                      <p:cBhvr>
                                        <p:cTn id="12" dur="1" fill="hold">
                                          <p:stCondLst>
                                            <p:cond delay="0"/>
                                          </p:stCondLst>
                                        </p:cTn>
                                        <p:tgtEl>
                                          <p:spTgt spid="11"/>
                                        </p:tgtEl>
                                        <p:attrNameLst>
                                          <p:attrName>style.visibility</p:attrName>
                                        </p:attrNameLst>
                                      </p:cBhvr>
                                      <p:to>
                                        <p:strVal val="visible"/>
                                      </p:to>
                                    </p:set>
                                    <p:anim calcmode="lin" valueType="num">
                                      <p:cBhvr>
                                        <p:cTn id="13" dur="1000" fill="hold"/>
                                        <p:tgtEl>
                                          <p:spTgt spid="11"/>
                                        </p:tgtEl>
                                        <p:attrNameLst>
                                          <p:attrName>ppt_w</p:attrName>
                                        </p:attrNameLst>
                                      </p:cBhvr>
                                      <p:tavLst>
                                        <p:tav tm="0">
                                          <p:val>
                                            <p:fltVal val="0"/>
                                          </p:val>
                                        </p:tav>
                                        <p:tav tm="100000">
                                          <p:val>
                                            <p:strVal val="#ppt_w"/>
                                          </p:val>
                                        </p:tav>
                                      </p:tavLst>
                                    </p:anim>
                                    <p:anim calcmode="lin" valueType="num">
                                      <p:cBhvr>
                                        <p:cTn id="14" dur="1000" fill="hold"/>
                                        <p:tgtEl>
                                          <p:spTgt spid="11"/>
                                        </p:tgtEl>
                                        <p:attrNameLst>
                                          <p:attrName>ppt_h</p:attrName>
                                        </p:attrNameLst>
                                      </p:cBhvr>
                                      <p:tavLst>
                                        <p:tav tm="0">
                                          <p:val>
                                            <p:fltVal val="0"/>
                                          </p:val>
                                        </p:tav>
                                        <p:tav tm="100000">
                                          <p:val>
                                            <p:strVal val="#ppt_h"/>
                                          </p:val>
                                        </p:tav>
                                      </p:tavLst>
                                    </p:anim>
                                    <p:animEffect transition="in" filter="fade">
                                      <p:cBhvr>
                                        <p:cTn id="15" dur="1000"/>
                                        <p:tgtEl>
                                          <p:spTgt spid="11"/>
                                        </p:tgtEl>
                                      </p:cBhvr>
                                    </p:animEffect>
                                  </p:childTnLst>
                                </p:cTn>
                              </p:par>
                            </p:childTnLst>
                          </p:cTn>
                        </p:par>
                        <p:par>
                          <p:cTn id="16" fill="hold">
                            <p:stCondLst>
                              <p:cond delay="2000"/>
                            </p:stCondLst>
                            <p:childTnLst>
                              <p:par>
                                <p:cTn id="17" presetID="53" presetClass="entr" presetSubtype="16" fill="hold" grpId="0" nodeType="afterEffect">
                                  <p:stCondLst>
                                    <p:cond delay="0"/>
                                  </p:stCondLst>
                                  <p:childTnLst>
                                    <p:set>
                                      <p:cBhvr>
                                        <p:cTn id="18" dur="1" fill="hold">
                                          <p:stCondLst>
                                            <p:cond delay="0"/>
                                          </p:stCondLst>
                                        </p:cTn>
                                        <p:tgtEl>
                                          <p:spTgt spid="12"/>
                                        </p:tgtEl>
                                        <p:attrNameLst>
                                          <p:attrName>style.visibility</p:attrName>
                                        </p:attrNameLst>
                                      </p:cBhvr>
                                      <p:to>
                                        <p:strVal val="visible"/>
                                      </p:to>
                                    </p:set>
                                    <p:anim calcmode="lin" valueType="num">
                                      <p:cBhvr>
                                        <p:cTn id="19" dur="1000" fill="hold"/>
                                        <p:tgtEl>
                                          <p:spTgt spid="12"/>
                                        </p:tgtEl>
                                        <p:attrNameLst>
                                          <p:attrName>ppt_w</p:attrName>
                                        </p:attrNameLst>
                                      </p:cBhvr>
                                      <p:tavLst>
                                        <p:tav tm="0">
                                          <p:val>
                                            <p:fltVal val="0"/>
                                          </p:val>
                                        </p:tav>
                                        <p:tav tm="100000">
                                          <p:val>
                                            <p:strVal val="#ppt_w"/>
                                          </p:val>
                                        </p:tav>
                                      </p:tavLst>
                                    </p:anim>
                                    <p:anim calcmode="lin" valueType="num">
                                      <p:cBhvr>
                                        <p:cTn id="20" dur="1000" fill="hold"/>
                                        <p:tgtEl>
                                          <p:spTgt spid="12"/>
                                        </p:tgtEl>
                                        <p:attrNameLst>
                                          <p:attrName>ppt_h</p:attrName>
                                        </p:attrNameLst>
                                      </p:cBhvr>
                                      <p:tavLst>
                                        <p:tav tm="0">
                                          <p:val>
                                            <p:fltVal val="0"/>
                                          </p:val>
                                        </p:tav>
                                        <p:tav tm="100000">
                                          <p:val>
                                            <p:strVal val="#ppt_h"/>
                                          </p:val>
                                        </p:tav>
                                      </p:tavLst>
                                    </p:anim>
                                    <p:animEffect transition="in" filter="fade">
                                      <p:cBhvr>
                                        <p:cTn id="21" dur="1000"/>
                                        <p:tgtEl>
                                          <p:spTgt spid="12"/>
                                        </p:tgtEl>
                                      </p:cBhvr>
                                    </p:animEffect>
                                  </p:childTnLst>
                                </p:cTn>
                              </p:par>
                            </p:childTnLst>
                          </p:cTn>
                        </p:par>
                        <p:par>
                          <p:cTn id="22" fill="hold">
                            <p:stCondLst>
                              <p:cond delay="3000"/>
                            </p:stCondLst>
                            <p:childTnLst>
                              <p:par>
                                <p:cTn id="23" presetID="53" presetClass="entr" presetSubtype="16" fill="hold" grpId="0" nodeType="afterEffect">
                                  <p:stCondLst>
                                    <p:cond delay="0"/>
                                  </p:stCondLst>
                                  <p:childTnLst>
                                    <p:set>
                                      <p:cBhvr>
                                        <p:cTn id="24" dur="1" fill="hold">
                                          <p:stCondLst>
                                            <p:cond delay="0"/>
                                          </p:stCondLst>
                                        </p:cTn>
                                        <p:tgtEl>
                                          <p:spTgt spid="13"/>
                                        </p:tgtEl>
                                        <p:attrNameLst>
                                          <p:attrName>style.visibility</p:attrName>
                                        </p:attrNameLst>
                                      </p:cBhvr>
                                      <p:to>
                                        <p:strVal val="visible"/>
                                      </p:to>
                                    </p:set>
                                    <p:anim calcmode="lin" valueType="num">
                                      <p:cBhvr>
                                        <p:cTn id="25" dur="1000" fill="hold"/>
                                        <p:tgtEl>
                                          <p:spTgt spid="13"/>
                                        </p:tgtEl>
                                        <p:attrNameLst>
                                          <p:attrName>ppt_w</p:attrName>
                                        </p:attrNameLst>
                                      </p:cBhvr>
                                      <p:tavLst>
                                        <p:tav tm="0">
                                          <p:val>
                                            <p:fltVal val="0"/>
                                          </p:val>
                                        </p:tav>
                                        <p:tav tm="100000">
                                          <p:val>
                                            <p:strVal val="#ppt_w"/>
                                          </p:val>
                                        </p:tav>
                                      </p:tavLst>
                                    </p:anim>
                                    <p:anim calcmode="lin" valueType="num">
                                      <p:cBhvr>
                                        <p:cTn id="26" dur="1000" fill="hold"/>
                                        <p:tgtEl>
                                          <p:spTgt spid="13"/>
                                        </p:tgtEl>
                                        <p:attrNameLst>
                                          <p:attrName>ppt_h</p:attrName>
                                        </p:attrNameLst>
                                      </p:cBhvr>
                                      <p:tavLst>
                                        <p:tav tm="0">
                                          <p:val>
                                            <p:fltVal val="0"/>
                                          </p:val>
                                        </p:tav>
                                        <p:tav tm="100000">
                                          <p:val>
                                            <p:strVal val="#ppt_h"/>
                                          </p:val>
                                        </p:tav>
                                      </p:tavLst>
                                    </p:anim>
                                    <p:animEffect transition="in" filter="fade">
                                      <p:cBhvr>
                                        <p:cTn id="27" dur="10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1" grpId="0" animBg="1"/>
      <p:bldP spid="12" grpId="0" animBg="1"/>
      <p:bldP spid="13" grpId="0" animBg="1"/>
    </p:bldLst>
  </p:timing>
</p:sld>
</file>

<file path=ppt/slides/slide2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文本框 4"/>
          <p:cNvSpPr txBox="1"/>
          <p:nvPr/>
        </p:nvSpPr>
        <p:spPr>
          <a:xfrm>
            <a:off x="1063486" y="299722"/>
            <a:ext cx="7007087" cy="500137"/>
          </a:xfrm>
          <a:prstGeom prst="rect">
            <a:avLst/>
          </a:prstGeom>
          <a:noFill/>
        </p:spPr>
        <p:txBody>
          <a:bodyPr wrap="square" lIns="68580" tIns="34290" rIns="68580" bIns="34290" rtlCol="0">
            <a:spAutoFit/>
          </a:bodyPr>
          <a:lstStyle/>
          <a:p>
            <a:pPr algn="ctr"/>
            <a:r>
              <a:rPr lang="zh-CN" altLang="en-US" sz="2800" b="1" dirty="0">
                <a:solidFill>
                  <a:srgbClr val="0070C0"/>
                </a:solidFill>
                <a:latin typeface="+mn-ea"/>
              </a:rPr>
              <a:t>三、进项税额</a:t>
            </a:r>
            <a:r>
              <a:rPr lang="en-US" altLang="zh-CN" sz="2400" b="1" dirty="0">
                <a:solidFill>
                  <a:srgbClr val="7030A0"/>
                </a:solidFill>
              </a:rPr>
              <a:t>——3.</a:t>
            </a:r>
            <a:r>
              <a:rPr lang="zh-CN" altLang="en-US" sz="2400" b="1" dirty="0">
                <a:solidFill>
                  <a:srgbClr val="7030A0"/>
                </a:solidFill>
              </a:rPr>
              <a:t>进项税额转出</a:t>
            </a:r>
            <a:endParaRPr lang="zh-CN" altLang="zh-CN" sz="2400" b="1" dirty="0">
              <a:solidFill>
                <a:srgbClr val="7030A0"/>
              </a:solidFill>
            </a:endParaRPr>
          </a:p>
        </p:txBody>
      </p:sp>
      <p:sp>
        <p:nvSpPr>
          <p:cNvPr id="14" name="文本框 13">
            <a:extLst>
              <a:ext uri="{FF2B5EF4-FFF2-40B4-BE49-F238E27FC236}">
                <a16:creationId xmlns:a16="http://schemas.microsoft.com/office/drawing/2014/main" id="{DF3663CF-18A6-428D-A9FD-4414D9A856D7}"/>
              </a:ext>
            </a:extLst>
          </p:cNvPr>
          <p:cNvSpPr txBox="1"/>
          <p:nvPr/>
        </p:nvSpPr>
        <p:spPr>
          <a:xfrm>
            <a:off x="670873" y="915338"/>
            <a:ext cx="7849350" cy="3567836"/>
          </a:xfrm>
          <a:prstGeom prst="rect">
            <a:avLst/>
          </a:prstGeom>
          <a:noFill/>
        </p:spPr>
        <p:txBody>
          <a:bodyPr wrap="square">
            <a:spAutoFit/>
          </a:bodyPr>
          <a:lstStyle/>
          <a:p>
            <a:pPr marL="0" marR="0" lvl="0" indent="539750" algn="l" defTabSz="914400" rtl="0" eaLnBrk="1" fontAlgn="auto" latinLnBrk="0" hangingPunct="1">
              <a:lnSpc>
                <a:spcPct val="150000"/>
              </a:lnSpc>
              <a:spcBef>
                <a:spcPts val="0"/>
              </a:spcBef>
              <a:spcAft>
                <a:spcPts val="0"/>
              </a:spcAft>
              <a:buClrTx/>
              <a:buSzTx/>
              <a:buFont typeface="Arial" panose="020B0604020202020204" pitchFamily="34" charset="0"/>
              <a:buNone/>
              <a:tabLst/>
              <a:defRPr/>
            </a:pPr>
            <a:r>
              <a:rPr kumimoji="0" lang="en-US" altLang="zh-CN" sz="22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①</a:t>
            </a:r>
            <a:r>
              <a:rPr kumimoji="0" lang="zh-CN" altLang="zh-CN" sz="22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存货</a:t>
            </a:r>
            <a:endParaRPr kumimoji="0" lang="en-US" altLang="zh-CN" sz="22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endParaRPr>
          </a:p>
          <a:p>
            <a:pPr marL="0" marR="0" lvl="0" indent="1077913" algn="l" defTabSz="914400" rtl="0" eaLnBrk="1" fontAlgn="auto" latinLnBrk="0" hangingPunct="1">
              <a:lnSpc>
                <a:spcPct val="150000"/>
              </a:lnSpc>
              <a:spcBef>
                <a:spcPts val="0"/>
              </a:spcBef>
              <a:spcAft>
                <a:spcPts val="0"/>
              </a:spcAft>
              <a:buClrTx/>
              <a:buSzTx/>
              <a:buFont typeface="Arial" panose="020B0604020202020204" pitchFamily="34" charset="0"/>
              <a:buNone/>
              <a:tabLst/>
              <a:defRPr/>
            </a:pPr>
            <a:endParaRPr kumimoji="0" lang="en-US" altLang="zh-CN" sz="22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endParaRPr>
          </a:p>
          <a:p>
            <a:pPr marL="0" marR="0" lvl="0" indent="1077913" algn="l" defTabSz="914400" rtl="0" eaLnBrk="1" fontAlgn="auto" latinLnBrk="0" hangingPunct="1">
              <a:lnSpc>
                <a:spcPct val="150000"/>
              </a:lnSpc>
              <a:spcBef>
                <a:spcPts val="0"/>
              </a:spcBef>
              <a:spcAft>
                <a:spcPts val="0"/>
              </a:spcAft>
              <a:buClrTx/>
              <a:buSzTx/>
              <a:buFont typeface="Arial" panose="020B0604020202020204" pitchFamily="34" charset="0"/>
              <a:buNone/>
              <a:tabLst/>
              <a:defRPr/>
            </a:pPr>
            <a:endParaRPr lang="en-US" altLang="zh-CN" sz="2200" b="1" dirty="0">
              <a:solidFill>
                <a:srgbClr val="004DA1"/>
              </a:solidFill>
              <a:latin typeface="楷体" panose="02010609060101010101" pitchFamily="49" charset="-122"/>
              <a:ea typeface="楷体" panose="02010609060101010101" pitchFamily="49" charset="-122"/>
            </a:endParaRPr>
          </a:p>
          <a:p>
            <a:pPr marL="0" marR="0" lvl="0" indent="1077913" algn="l" defTabSz="914400" rtl="0" eaLnBrk="1" fontAlgn="auto" latinLnBrk="0" hangingPunct="1">
              <a:lnSpc>
                <a:spcPct val="150000"/>
              </a:lnSpc>
              <a:spcBef>
                <a:spcPts val="0"/>
              </a:spcBef>
              <a:spcAft>
                <a:spcPts val="0"/>
              </a:spcAft>
              <a:buClrTx/>
              <a:buSzTx/>
              <a:buFont typeface="Arial" panose="020B0604020202020204" pitchFamily="34" charset="0"/>
              <a:buNone/>
              <a:tabLst/>
              <a:defRPr/>
            </a:pPr>
            <a:r>
              <a:rPr kumimoji="0" lang="zh-CN" altLang="zh-CN" sz="22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某</a:t>
            </a:r>
            <a:r>
              <a:rPr kumimoji="0" lang="zh-CN" altLang="en-US" sz="22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建材批发</a:t>
            </a:r>
            <a:r>
              <a:rPr kumimoji="0" lang="zh-CN" altLang="zh-CN" sz="22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企业上月外购一批水泥，取得增值税专用</a:t>
            </a:r>
            <a:endParaRPr kumimoji="0" lang="en-US" altLang="zh-CN" sz="22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endParaRPr>
          </a:p>
          <a:p>
            <a:pPr marL="0" marR="0" lvl="0" indent="1077913" algn="l" defTabSz="914400" rtl="0" eaLnBrk="1" fontAlgn="auto" latinLnBrk="0" hangingPunct="1">
              <a:lnSpc>
                <a:spcPct val="150000"/>
              </a:lnSpc>
              <a:spcBef>
                <a:spcPts val="0"/>
              </a:spcBef>
              <a:spcAft>
                <a:spcPts val="0"/>
              </a:spcAft>
              <a:buClrTx/>
              <a:buSzTx/>
              <a:buFont typeface="Arial" panose="020B0604020202020204" pitchFamily="34" charset="0"/>
              <a:buNone/>
              <a:tabLst/>
              <a:defRPr/>
            </a:pPr>
            <a:r>
              <a:rPr kumimoji="0" lang="zh-CN" altLang="zh-CN" sz="22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发票注明价款</a:t>
            </a:r>
            <a:r>
              <a:rPr kumimoji="0" lang="en-US" altLang="zh-CN" sz="22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100</a:t>
            </a:r>
            <a:r>
              <a:rPr kumimoji="0" lang="zh-CN" altLang="zh-CN" sz="22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万元，已认证抵扣。本月将该批</a:t>
            </a:r>
            <a:endParaRPr kumimoji="0" lang="en-US" altLang="zh-CN" sz="22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endParaRPr>
          </a:p>
          <a:p>
            <a:pPr marL="0" marR="0" lvl="0" indent="1077913" algn="l" defTabSz="914400" rtl="0" eaLnBrk="1" fontAlgn="auto" latinLnBrk="0" hangingPunct="1">
              <a:lnSpc>
                <a:spcPct val="150000"/>
              </a:lnSpc>
              <a:spcBef>
                <a:spcPts val="0"/>
              </a:spcBef>
              <a:spcAft>
                <a:spcPts val="0"/>
              </a:spcAft>
              <a:buClrTx/>
              <a:buSzTx/>
              <a:buFont typeface="Arial" panose="020B0604020202020204" pitchFamily="34" charset="0"/>
              <a:buNone/>
              <a:tabLst/>
              <a:defRPr/>
            </a:pPr>
            <a:r>
              <a:rPr kumimoji="0" lang="zh-CN" altLang="zh-CN" sz="22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水泥用于建设职工食堂，</a:t>
            </a:r>
            <a:endParaRPr kumimoji="0" lang="en-US" altLang="zh-CN" sz="22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endParaRPr>
          </a:p>
          <a:p>
            <a:pPr marL="0" marR="0" lvl="0" indent="1077913" algn="l" defTabSz="914400" rtl="0" eaLnBrk="1" fontAlgn="auto" latinLnBrk="0" hangingPunct="1">
              <a:lnSpc>
                <a:spcPct val="150000"/>
              </a:lnSpc>
              <a:spcBef>
                <a:spcPts val="0"/>
              </a:spcBef>
              <a:spcAft>
                <a:spcPts val="0"/>
              </a:spcAft>
              <a:buClrTx/>
              <a:buSzTx/>
              <a:buFont typeface="Arial" panose="020B0604020202020204" pitchFamily="34" charset="0"/>
              <a:buNone/>
              <a:tabLst/>
              <a:defRPr/>
            </a:pPr>
            <a:r>
              <a:rPr kumimoji="0" lang="zh-CN" altLang="zh-CN" sz="22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则转出的进项税额</a:t>
            </a:r>
            <a:r>
              <a:rPr kumimoji="0" lang="en-US" altLang="zh-CN" sz="22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=100×13</a:t>
            </a:r>
            <a:r>
              <a:rPr kumimoji="0" lang="zh-CN" altLang="zh-CN" sz="22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a:t>
            </a:r>
            <a:r>
              <a:rPr kumimoji="0" lang="en-US" altLang="zh-CN" sz="22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13</a:t>
            </a:r>
            <a:r>
              <a:rPr kumimoji="0" lang="zh-CN" altLang="zh-CN" sz="22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（万元）。</a:t>
            </a:r>
          </a:p>
        </p:txBody>
      </p:sp>
      <p:pic>
        <p:nvPicPr>
          <p:cNvPr id="15" name="Picture 2" descr="C:\Users\Administrator.EIT-20161010OLS\Desktop\79.jpg">
            <a:extLst>
              <a:ext uri="{FF2B5EF4-FFF2-40B4-BE49-F238E27FC236}">
                <a16:creationId xmlns:a16="http://schemas.microsoft.com/office/drawing/2014/main" id="{22E3BDEF-4636-480C-94F5-5F3AAAB72A16}"/>
              </a:ext>
            </a:extLst>
          </p:cNvPr>
          <p:cNvPicPr>
            <a:picLocks noChangeAspect="1" noChangeArrowheads="1" noCrop="1"/>
          </p:cNvPicPr>
          <p:nvPr/>
        </p:nvPicPr>
        <p:blipFill>
          <a:blip r:embed="rId2" cstate="print">
            <a:clrChange>
              <a:clrFrom>
                <a:srgbClr val="FEFEFE"/>
              </a:clrFrom>
              <a:clrTo>
                <a:srgbClr val="FEFEFE">
                  <a:alpha val="0"/>
                </a:srgbClr>
              </a:clrTo>
            </a:clrChange>
          </a:blip>
          <a:srcRect/>
          <a:stretch>
            <a:fillRect/>
          </a:stretch>
        </p:blipFill>
        <p:spPr bwMode="auto">
          <a:xfrm>
            <a:off x="439609" y="2343161"/>
            <a:ext cx="1247754" cy="1247754"/>
          </a:xfrm>
          <a:prstGeom prst="rect">
            <a:avLst/>
          </a:prstGeom>
          <a:noFill/>
          <a:ln w="9525">
            <a:noFill/>
            <a:miter lim="800000"/>
            <a:headEnd/>
            <a:tailEnd/>
          </a:ln>
        </p:spPr>
      </p:pic>
      <p:sp>
        <p:nvSpPr>
          <p:cNvPr id="16" name="矩形 15">
            <a:extLst>
              <a:ext uri="{FF2B5EF4-FFF2-40B4-BE49-F238E27FC236}">
                <a16:creationId xmlns:a16="http://schemas.microsoft.com/office/drawing/2014/main" id="{5D424C27-95FE-4717-8FB9-FE453398D5E1}"/>
              </a:ext>
            </a:extLst>
          </p:cNvPr>
          <p:cNvSpPr/>
          <p:nvPr/>
        </p:nvSpPr>
        <p:spPr>
          <a:xfrm>
            <a:off x="2173808" y="1727288"/>
            <a:ext cx="4055919" cy="400110"/>
          </a:xfrm>
          <a:prstGeom prst="rect">
            <a:avLst/>
          </a:prstGeom>
          <a:solidFill>
            <a:srgbClr val="C00000"/>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wrap="none">
            <a:spAutoFit/>
          </a:bodyPr>
          <a:lstStyle/>
          <a:p>
            <a:r>
              <a:rPr lang="zh-CN" altLang="en-US" sz="2000" b="1" dirty="0">
                <a:solidFill>
                  <a:schemeClr val="bg1"/>
                </a:solidFill>
                <a:latin typeface="楷体" panose="02010609060101010101" pitchFamily="49" charset="-122"/>
                <a:ea typeface="楷体" panose="02010609060101010101" pitchFamily="49" charset="-122"/>
              </a:rPr>
              <a:t>进项税额转出＝不含税价款</a:t>
            </a:r>
            <a:r>
              <a:rPr lang="en-US" altLang="zh-CN" sz="2000" b="1" dirty="0">
                <a:solidFill>
                  <a:schemeClr val="bg1"/>
                </a:solidFill>
                <a:latin typeface="楷体" panose="02010609060101010101" pitchFamily="49" charset="-122"/>
                <a:ea typeface="楷体" panose="02010609060101010101" pitchFamily="49" charset="-122"/>
              </a:rPr>
              <a:t>×</a:t>
            </a:r>
            <a:r>
              <a:rPr lang="zh-CN" altLang="en-US" sz="2000" b="1" dirty="0">
                <a:solidFill>
                  <a:schemeClr val="bg1"/>
                </a:solidFill>
                <a:latin typeface="楷体" panose="02010609060101010101" pitchFamily="49" charset="-122"/>
                <a:ea typeface="楷体" panose="02010609060101010101" pitchFamily="49" charset="-122"/>
              </a:rPr>
              <a:t>税率</a:t>
            </a:r>
          </a:p>
        </p:txBody>
      </p:sp>
    </p:spTree>
    <p:extLst>
      <p:ext uri="{BB962C8B-B14F-4D97-AF65-F5344CB8AC3E}">
        <p14:creationId xmlns:p14="http://schemas.microsoft.com/office/powerpoint/2010/main" val="432186996"/>
      </p:ext>
    </p:extLst>
  </p:cSld>
  <p:clrMapOvr>
    <a:masterClrMapping/>
  </p:clrMapOvr>
  <mc:AlternateContent xmlns:mc="http://schemas.openxmlformats.org/markup-compatibility/2006" xmlns:p14="http://schemas.microsoft.com/office/powerpoint/2010/main">
    <mc:Choice Requires="p14">
      <p:transition spd="slow" p14:dur="1600" advClick="0" advTm="0">
        <p14:gallery dir="l"/>
      </p:transition>
    </mc:Choice>
    <mc:Fallback xmlns="">
      <p:transition spd="slow"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2" presetClass="entr" presetSubtype="4" fill="hold" nodeType="click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slide(fromBottom)">
                                      <p:cBhvr>
                                        <p:cTn id="7" dur="500"/>
                                        <p:tgtEl>
                                          <p:spTgt spid="15"/>
                                        </p:tgtEl>
                                      </p:cBhvr>
                                    </p:animEffect>
                                  </p:childTnLst>
                                </p:cTn>
                              </p:par>
                            </p:childTnLst>
                          </p:cTn>
                        </p:par>
                      </p:childTnLst>
                    </p:cTn>
                  </p:par>
                  <p:par>
                    <p:cTn id="8" fill="hold">
                      <p:stCondLst>
                        <p:cond delay="indefinite"/>
                      </p:stCondLst>
                      <p:childTnLst>
                        <p:par>
                          <p:cTn id="9" fill="hold">
                            <p:stCondLst>
                              <p:cond delay="0"/>
                            </p:stCondLst>
                            <p:childTnLst>
                              <p:par>
                                <p:cTn id="10" presetID="23" presetClass="entr" presetSubtype="16" fill="hold" grpId="0" nodeType="clickEffect">
                                  <p:stCondLst>
                                    <p:cond delay="0"/>
                                  </p:stCondLst>
                                  <p:childTnLst>
                                    <p:set>
                                      <p:cBhvr>
                                        <p:cTn id="11" dur="1" fill="hold">
                                          <p:stCondLst>
                                            <p:cond delay="0"/>
                                          </p:stCondLst>
                                        </p:cTn>
                                        <p:tgtEl>
                                          <p:spTgt spid="16"/>
                                        </p:tgtEl>
                                        <p:attrNameLst>
                                          <p:attrName>style.visibility</p:attrName>
                                        </p:attrNameLst>
                                      </p:cBhvr>
                                      <p:to>
                                        <p:strVal val="visible"/>
                                      </p:to>
                                    </p:set>
                                    <p:anim calcmode="lin" valueType="num">
                                      <p:cBhvr>
                                        <p:cTn id="12" dur="500" fill="hold"/>
                                        <p:tgtEl>
                                          <p:spTgt spid="16"/>
                                        </p:tgtEl>
                                        <p:attrNameLst>
                                          <p:attrName>ppt_w</p:attrName>
                                        </p:attrNameLst>
                                      </p:cBhvr>
                                      <p:tavLst>
                                        <p:tav tm="0">
                                          <p:val>
                                            <p:fltVal val="0"/>
                                          </p:val>
                                        </p:tav>
                                        <p:tav tm="100000">
                                          <p:val>
                                            <p:strVal val="#ppt_w"/>
                                          </p:val>
                                        </p:tav>
                                      </p:tavLst>
                                    </p:anim>
                                    <p:anim calcmode="lin" valueType="num">
                                      <p:cBhvr>
                                        <p:cTn id="13" dur="500" fill="hold"/>
                                        <p:tgtEl>
                                          <p:spTgt spid="16"/>
                                        </p:tgtEl>
                                        <p:attrNameLst>
                                          <p:attrName>ppt_h</p:attrName>
                                        </p:attrNameLst>
                                      </p:cBhvr>
                                      <p:tavLst>
                                        <p:tav tm="0">
                                          <p:val>
                                            <p:fltVal val="0"/>
                                          </p:val>
                                        </p:tav>
                                        <p:tav tm="100000">
                                          <p:val>
                                            <p:strVal val="#ppt_h"/>
                                          </p:val>
                                        </p:tav>
                                      </p:tavLst>
                                    </p:anim>
                                  </p:childTnLst>
                                </p:cTn>
                              </p:par>
                            </p:childTnLst>
                          </p:cTn>
                        </p:par>
                      </p:childTnLst>
                    </p:cTn>
                  </p:par>
                  <p:par>
                    <p:cTn id="14" fill="hold">
                      <p:stCondLst>
                        <p:cond delay="indefinite"/>
                      </p:stCondLst>
                      <p:childTnLst>
                        <p:par>
                          <p:cTn id="15" fill="hold">
                            <p:stCondLst>
                              <p:cond delay="0"/>
                            </p:stCondLst>
                            <p:childTnLst>
                              <p:par>
                                <p:cTn id="16" presetID="16" presetClass="entr" presetSubtype="21" fill="hold" nodeType="clickEffect">
                                  <p:stCondLst>
                                    <p:cond delay="0"/>
                                  </p:stCondLst>
                                  <p:childTnLst>
                                    <p:set>
                                      <p:cBhvr>
                                        <p:cTn id="17" dur="1" fill="hold">
                                          <p:stCondLst>
                                            <p:cond delay="0"/>
                                          </p:stCondLst>
                                        </p:cTn>
                                        <p:tgtEl>
                                          <p:spTgt spid="14">
                                            <p:txEl>
                                              <p:pRg st="6" end="6"/>
                                            </p:txEl>
                                          </p:spTgt>
                                        </p:tgtEl>
                                        <p:attrNameLst>
                                          <p:attrName>style.visibility</p:attrName>
                                        </p:attrNameLst>
                                      </p:cBhvr>
                                      <p:to>
                                        <p:strVal val="visible"/>
                                      </p:to>
                                    </p:set>
                                    <p:animEffect transition="in" filter="barn(inVertical)">
                                      <p:cBhvr>
                                        <p:cTn id="18" dur="500"/>
                                        <p:tgtEl>
                                          <p:spTgt spid="14">
                                            <p:txEl>
                                              <p:pRg st="6" end="6"/>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Lst>
  </p:timing>
</p:sld>
</file>

<file path=ppt/slides/slide2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文本框 4"/>
          <p:cNvSpPr txBox="1"/>
          <p:nvPr/>
        </p:nvSpPr>
        <p:spPr>
          <a:xfrm>
            <a:off x="1063486" y="299722"/>
            <a:ext cx="7007087" cy="500137"/>
          </a:xfrm>
          <a:prstGeom prst="rect">
            <a:avLst/>
          </a:prstGeom>
          <a:noFill/>
        </p:spPr>
        <p:txBody>
          <a:bodyPr wrap="square" lIns="68580" tIns="34290" rIns="68580" bIns="34290" rtlCol="0">
            <a:spAutoFit/>
          </a:bodyPr>
          <a:lstStyle/>
          <a:p>
            <a:pPr algn="ctr"/>
            <a:r>
              <a:rPr lang="zh-CN" altLang="en-US" sz="2800" b="1" dirty="0">
                <a:solidFill>
                  <a:srgbClr val="0070C0"/>
                </a:solidFill>
                <a:latin typeface="+mn-ea"/>
              </a:rPr>
              <a:t>三、进项税额</a:t>
            </a:r>
            <a:r>
              <a:rPr lang="en-US" altLang="zh-CN" sz="2400" b="1" dirty="0">
                <a:solidFill>
                  <a:srgbClr val="7030A0"/>
                </a:solidFill>
              </a:rPr>
              <a:t>——3.</a:t>
            </a:r>
            <a:r>
              <a:rPr lang="zh-CN" altLang="en-US" sz="2400" b="1" dirty="0">
                <a:solidFill>
                  <a:srgbClr val="7030A0"/>
                </a:solidFill>
              </a:rPr>
              <a:t>进项税额转出</a:t>
            </a:r>
            <a:endParaRPr lang="zh-CN" altLang="zh-CN" sz="2400" b="1" dirty="0">
              <a:solidFill>
                <a:srgbClr val="7030A0"/>
              </a:solidFill>
            </a:endParaRPr>
          </a:p>
        </p:txBody>
      </p:sp>
      <p:sp>
        <p:nvSpPr>
          <p:cNvPr id="16" name="矩形 15">
            <a:extLst>
              <a:ext uri="{FF2B5EF4-FFF2-40B4-BE49-F238E27FC236}">
                <a16:creationId xmlns:a16="http://schemas.microsoft.com/office/drawing/2014/main" id="{5D424C27-95FE-4717-8FB9-FE453398D5E1}"/>
              </a:ext>
            </a:extLst>
          </p:cNvPr>
          <p:cNvSpPr/>
          <p:nvPr/>
        </p:nvSpPr>
        <p:spPr>
          <a:xfrm>
            <a:off x="1765004" y="1578432"/>
            <a:ext cx="6378669" cy="400110"/>
          </a:xfrm>
          <a:prstGeom prst="rect">
            <a:avLst/>
          </a:prstGeom>
          <a:solidFill>
            <a:srgbClr val="C00000"/>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wrap="none">
            <a:spAutoFit/>
          </a:bodyPr>
          <a:lstStyle/>
          <a:p>
            <a:r>
              <a:rPr lang="zh-CN" altLang="en-US" sz="2000" b="1">
                <a:solidFill>
                  <a:schemeClr val="bg1"/>
                </a:solidFill>
                <a:latin typeface="楷体" panose="02010609060101010101" pitchFamily="49" charset="-122"/>
                <a:ea typeface="楷体" panose="02010609060101010101" pitchFamily="49" charset="-122"/>
              </a:rPr>
              <a:t>进项税额转出＝支付的不含增值税的服务费</a:t>
            </a:r>
            <a:r>
              <a:rPr lang="en-US" altLang="zh-CN" sz="2000" b="1">
                <a:solidFill>
                  <a:schemeClr val="bg1"/>
                </a:solidFill>
                <a:latin typeface="楷体" panose="02010609060101010101" pitchFamily="49" charset="-122"/>
                <a:ea typeface="楷体" panose="02010609060101010101" pitchFamily="49" charset="-122"/>
              </a:rPr>
              <a:t>×</a:t>
            </a:r>
            <a:r>
              <a:rPr lang="zh-CN" altLang="en-US" sz="2000" b="1">
                <a:solidFill>
                  <a:schemeClr val="bg1"/>
                </a:solidFill>
                <a:latin typeface="楷体" panose="02010609060101010101" pitchFamily="49" charset="-122"/>
                <a:ea typeface="楷体" panose="02010609060101010101" pitchFamily="49" charset="-122"/>
              </a:rPr>
              <a:t>适用税率</a:t>
            </a:r>
            <a:endParaRPr lang="zh-CN" altLang="en-US" sz="2000" b="1" dirty="0">
              <a:solidFill>
                <a:schemeClr val="bg1"/>
              </a:solidFill>
              <a:latin typeface="楷体" panose="02010609060101010101" pitchFamily="49" charset="-122"/>
              <a:ea typeface="楷体" panose="02010609060101010101" pitchFamily="49" charset="-122"/>
            </a:endParaRPr>
          </a:p>
        </p:txBody>
      </p:sp>
      <p:sp>
        <p:nvSpPr>
          <p:cNvPr id="7" name="文本框 6">
            <a:extLst>
              <a:ext uri="{FF2B5EF4-FFF2-40B4-BE49-F238E27FC236}">
                <a16:creationId xmlns:a16="http://schemas.microsoft.com/office/drawing/2014/main" id="{018FF2D7-B082-418C-8006-F255CE080416}"/>
              </a:ext>
            </a:extLst>
          </p:cNvPr>
          <p:cNvSpPr txBox="1"/>
          <p:nvPr/>
        </p:nvSpPr>
        <p:spPr>
          <a:xfrm>
            <a:off x="1063486" y="799859"/>
            <a:ext cx="7539093" cy="3567836"/>
          </a:xfrm>
          <a:prstGeom prst="rect">
            <a:avLst/>
          </a:prstGeom>
          <a:noFill/>
        </p:spPr>
        <p:txBody>
          <a:bodyPr wrap="square">
            <a:spAutoFit/>
          </a:bodyPr>
          <a:lstStyle/>
          <a:p>
            <a:pPr marL="0" marR="0" lvl="0" indent="539750" algn="l" defTabSz="914400" rtl="0" eaLnBrk="1" fontAlgn="auto" latinLnBrk="0" hangingPunct="1">
              <a:lnSpc>
                <a:spcPct val="150000"/>
              </a:lnSpc>
              <a:spcBef>
                <a:spcPts val="0"/>
              </a:spcBef>
              <a:spcAft>
                <a:spcPts val="0"/>
              </a:spcAft>
              <a:buClrTx/>
              <a:buSzTx/>
              <a:buFont typeface="Arial" panose="020B0604020202020204" pitchFamily="34" charset="0"/>
              <a:buNone/>
              <a:tabLst/>
              <a:defRPr/>
            </a:pPr>
            <a:r>
              <a:rPr kumimoji="0" lang="en-US" altLang="zh-CN" sz="22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②</a:t>
            </a:r>
            <a:r>
              <a:rPr kumimoji="0" lang="zh-CN" altLang="zh-CN" sz="22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服务</a:t>
            </a:r>
            <a:endParaRPr kumimoji="0" lang="en-US" altLang="zh-CN" sz="22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endParaRPr>
          </a:p>
          <a:p>
            <a:pPr marL="0" marR="0" lvl="0" indent="539750" algn="l" defTabSz="914400" rtl="0" eaLnBrk="1" fontAlgn="auto" latinLnBrk="0" hangingPunct="1">
              <a:lnSpc>
                <a:spcPct val="150000"/>
              </a:lnSpc>
              <a:spcBef>
                <a:spcPts val="0"/>
              </a:spcBef>
              <a:spcAft>
                <a:spcPts val="0"/>
              </a:spcAft>
              <a:buClrTx/>
              <a:buSzTx/>
              <a:buFont typeface="Arial" panose="020B0604020202020204" pitchFamily="34" charset="0"/>
              <a:buNone/>
              <a:tabLst/>
              <a:defRPr/>
            </a:pPr>
            <a:endParaRPr lang="en-US" altLang="zh-CN" sz="2200" b="1" dirty="0">
              <a:solidFill>
                <a:srgbClr val="004DA1"/>
              </a:solidFill>
              <a:latin typeface="楷体" panose="02010609060101010101" pitchFamily="49" charset="-122"/>
              <a:ea typeface="楷体" panose="02010609060101010101" pitchFamily="49" charset="-122"/>
            </a:endParaRPr>
          </a:p>
          <a:p>
            <a:pPr marL="0" marR="0" lvl="0" indent="539750" algn="l" defTabSz="914400" rtl="0" eaLnBrk="1" fontAlgn="auto" latinLnBrk="0" hangingPunct="1">
              <a:lnSpc>
                <a:spcPct val="150000"/>
              </a:lnSpc>
              <a:spcBef>
                <a:spcPts val="0"/>
              </a:spcBef>
              <a:spcAft>
                <a:spcPts val="0"/>
              </a:spcAft>
              <a:buClrTx/>
              <a:buSzTx/>
              <a:buFont typeface="Arial" panose="020B0604020202020204" pitchFamily="34" charset="0"/>
              <a:buNone/>
              <a:tabLst/>
              <a:defRPr/>
            </a:pPr>
            <a:endParaRPr kumimoji="0" lang="zh-CN" altLang="zh-CN" sz="22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endParaRPr>
          </a:p>
          <a:p>
            <a:pPr marL="0" marR="0" lvl="0" indent="1077913" algn="l" defTabSz="914400" rtl="0" eaLnBrk="1" fontAlgn="auto" latinLnBrk="0" hangingPunct="1">
              <a:lnSpc>
                <a:spcPct val="150000"/>
              </a:lnSpc>
              <a:spcBef>
                <a:spcPts val="0"/>
              </a:spcBef>
              <a:spcAft>
                <a:spcPts val="0"/>
              </a:spcAft>
              <a:buClrTx/>
              <a:buSzTx/>
              <a:buFont typeface="Arial" panose="020B0604020202020204" pitchFamily="34" charset="0"/>
              <a:buNone/>
              <a:tabLst/>
              <a:defRPr/>
            </a:pPr>
            <a:r>
              <a:rPr kumimoji="0" lang="zh-CN" altLang="zh-CN" sz="22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某</a:t>
            </a:r>
            <a:r>
              <a:rPr kumimoji="0" lang="zh-CN" altLang="en-US" sz="22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制造业</a:t>
            </a:r>
            <a:r>
              <a:rPr kumimoji="0" lang="zh-CN" altLang="zh-CN" sz="22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企业因管理不善导致库存原材料毁损，</a:t>
            </a:r>
            <a:endParaRPr kumimoji="0" lang="en-US" altLang="zh-CN" sz="22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endParaRPr>
          </a:p>
          <a:p>
            <a:pPr marL="0" marR="0" lvl="0" indent="1077913" algn="l" defTabSz="914400" rtl="0" eaLnBrk="1" fontAlgn="auto" latinLnBrk="0" hangingPunct="1">
              <a:lnSpc>
                <a:spcPct val="150000"/>
              </a:lnSpc>
              <a:spcBef>
                <a:spcPts val="0"/>
              </a:spcBef>
              <a:spcAft>
                <a:spcPts val="0"/>
              </a:spcAft>
              <a:buClrTx/>
              <a:buSzTx/>
              <a:buFont typeface="Arial" panose="020B0604020202020204" pitchFamily="34" charset="0"/>
              <a:buNone/>
              <a:tabLst/>
              <a:defRPr/>
            </a:pPr>
            <a:r>
              <a:rPr kumimoji="0" lang="zh-CN" altLang="zh-CN" sz="22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材料总成本</a:t>
            </a:r>
            <a:r>
              <a:rPr kumimoji="0" lang="en-US" altLang="zh-CN" sz="22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105</a:t>
            </a:r>
            <a:r>
              <a:rPr kumimoji="0" lang="zh-CN" altLang="zh-CN" sz="22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万元，其中含运费成本</a:t>
            </a:r>
            <a:r>
              <a:rPr kumimoji="0" lang="en-US" altLang="zh-CN" sz="22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5</a:t>
            </a:r>
            <a:r>
              <a:rPr kumimoji="0" lang="zh-CN" altLang="zh-CN" sz="22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万元，</a:t>
            </a:r>
            <a:endParaRPr kumimoji="0" lang="en-US" altLang="zh-CN" sz="22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endParaRPr>
          </a:p>
          <a:p>
            <a:pPr marL="0" marR="0" lvl="0" indent="1077913" algn="l" defTabSz="914400" rtl="0" eaLnBrk="1" fontAlgn="auto" latinLnBrk="0" hangingPunct="1">
              <a:lnSpc>
                <a:spcPct val="150000"/>
              </a:lnSpc>
              <a:spcBef>
                <a:spcPts val="0"/>
              </a:spcBef>
              <a:spcAft>
                <a:spcPts val="0"/>
              </a:spcAft>
              <a:buClrTx/>
              <a:buSzTx/>
              <a:buFont typeface="Arial" panose="020B0604020202020204" pitchFamily="34" charset="0"/>
              <a:buNone/>
              <a:tabLst/>
              <a:defRPr/>
            </a:pPr>
            <a:r>
              <a:rPr kumimoji="0" lang="zh-CN" altLang="zh-CN" sz="22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则转出的进项税额＝（</a:t>
            </a:r>
            <a:r>
              <a:rPr kumimoji="0" lang="en-US" altLang="zh-CN" sz="22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105</a:t>
            </a:r>
            <a:r>
              <a:rPr kumimoji="0" lang="zh-CN" altLang="zh-CN" sz="22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a:t>
            </a:r>
            <a:r>
              <a:rPr kumimoji="0" lang="en-US" altLang="zh-CN" sz="22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5</a:t>
            </a:r>
            <a:r>
              <a:rPr kumimoji="0" lang="zh-CN" altLang="zh-CN" sz="22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a:t>
            </a:r>
            <a:r>
              <a:rPr kumimoji="0" lang="en-US" altLang="zh-CN" sz="22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×13</a:t>
            </a:r>
            <a:r>
              <a:rPr kumimoji="0" lang="zh-CN" altLang="zh-CN" sz="22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a:t>
            </a:r>
            <a:r>
              <a:rPr kumimoji="0" lang="en-US" altLang="zh-CN" sz="22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5×9</a:t>
            </a:r>
            <a:r>
              <a:rPr kumimoji="0" lang="zh-CN" altLang="zh-CN" sz="22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a:t>
            </a:r>
            <a:r>
              <a:rPr kumimoji="0" lang="en-US" altLang="zh-CN" sz="22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13.45</a:t>
            </a:r>
            <a:r>
              <a:rPr kumimoji="0" lang="zh-CN" altLang="zh-CN" sz="22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（万元）。</a:t>
            </a:r>
          </a:p>
        </p:txBody>
      </p:sp>
      <p:pic>
        <p:nvPicPr>
          <p:cNvPr id="8" name="Picture 2" descr="C:\Users\Administrator.EIT-20161010OLS\Desktop\79.jpg">
            <a:extLst>
              <a:ext uri="{FF2B5EF4-FFF2-40B4-BE49-F238E27FC236}">
                <a16:creationId xmlns:a16="http://schemas.microsoft.com/office/drawing/2014/main" id="{21D70B94-9661-4988-B7C5-0515F32FF679}"/>
              </a:ext>
            </a:extLst>
          </p:cNvPr>
          <p:cNvPicPr>
            <a:picLocks noChangeAspect="1" noChangeArrowheads="1" noCrop="1"/>
          </p:cNvPicPr>
          <p:nvPr/>
        </p:nvPicPr>
        <p:blipFill>
          <a:blip r:embed="rId2" cstate="print">
            <a:clrChange>
              <a:clrFrom>
                <a:srgbClr val="FEFEFE"/>
              </a:clrFrom>
              <a:clrTo>
                <a:srgbClr val="FEFEFE">
                  <a:alpha val="0"/>
                </a:srgbClr>
              </a:clrTo>
            </a:clrChange>
          </a:blip>
          <a:srcRect/>
          <a:stretch>
            <a:fillRect/>
          </a:stretch>
        </p:blipFill>
        <p:spPr bwMode="auto">
          <a:xfrm>
            <a:off x="439609" y="2343161"/>
            <a:ext cx="1247754" cy="1247754"/>
          </a:xfrm>
          <a:prstGeom prst="rect">
            <a:avLst/>
          </a:prstGeom>
          <a:noFill/>
          <a:ln w="9525">
            <a:noFill/>
            <a:miter lim="800000"/>
            <a:headEnd/>
            <a:tailEnd/>
          </a:ln>
        </p:spPr>
      </p:pic>
    </p:spTree>
    <p:extLst>
      <p:ext uri="{BB962C8B-B14F-4D97-AF65-F5344CB8AC3E}">
        <p14:creationId xmlns:p14="http://schemas.microsoft.com/office/powerpoint/2010/main" val="3022497636"/>
      </p:ext>
    </p:extLst>
  </p:cSld>
  <p:clrMapOvr>
    <a:masterClrMapping/>
  </p:clrMapOvr>
  <mc:AlternateContent xmlns:mc="http://schemas.openxmlformats.org/markup-compatibility/2006" xmlns:p14="http://schemas.microsoft.com/office/powerpoint/2010/main">
    <mc:Choice Requires="p14">
      <p:transition spd="slow" p14:dur="1600" advClick="0" advTm="0">
        <p14:gallery dir="l"/>
      </p:transition>
    </mc:Choice>
    <mc:Fallback xmlns="">
      <p:transition spd="slow"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3" presetClass="entr" presetSubtype="16" fill="hold" grpId="0" nodeType="clickEffect">
                                  <p:stCondLst>
                                    <p:cond delay="0"/>
                                  </p:stCondLst>
                                  <p:childTnLst>
                                    <p:set>
                                      <p:cBhvr>
                                        <p:cTn id="6" dur="1" fill="hold">
                                          <p:stCondLst>
                                            <p:cond delay="0"/>
                                          </p:stCondLst>
                                        </p:cTn>
                                        <p:tgtEl>
                                          <p:spTgt spid="16"/>
                                        </p:tgtEl>
                                        <p:attrNameLst>
                                          <p:attrName>style.visibility</p:attrName>
                                        </p:attrNameLst>
                                      </p:cBhvr>
                                      <p:to>
                                        <p:strVal val="visible"/>
                                      </p:to>
                                    </p:set>
                                    <p:anim calcmode="lin" valueType="num">
                                      <p:cBhvr>
                                        <p:cTn id="7" dur="500" fill="hold"/>
                                        <p:tgtEl>
                                          <p:spTgt spid="16"/>
                                        </p:tgtEl>
                                        <p:attrNameLst>
                                          <p:attrName>ppt_w</p:attrName>
                                        </p:attrNameLst>
                                      </p:cBhvr>
                                      <p:tavLst>
                                        <p:tav tm="0">
                                          <p:val>
                                            <p:fltVal val="0"/>
                                          </p:val>
                                        </p:tav>
                                        <p:tav tm="100000">
                                          <p:val>
                                            <p:strVal val="#ppt_w"/>
                                          </p:val>
                                        </p:tav>
                                      </p:tavLst>
                                    </p:anim>
                                    <p:anim calcmode="lin" valueType="num">
                                      <p:cBhvr>
                                        <p:cTn id="8" dur="500" fill="hold"/>
                                        <p:tgtEl>
                                          <p:spTgt spid="16"/>
                                        </p:tgtEl>
                                        <p:attrNameLst>
                                          <p:attrName>ppt_h</p:attrName>
                                        </p:attrNameLst>
                                      </p:cBhvr>
                                      <p:tavLst>
                                        <p:tav tm="0">
                                          <p:val>
                                            <p:fltVal val="0"/>
                                          </p:val>
                                        </p:tav>
                                        <p:tav tm="100000">
                                          <p:val>
                                            <p:strVal val="#ppt_h"/>
                                          </p:val>
                                        </p:tav>
                                      </p:tavLst>
                                    </p:anim>
                                  </p:childTnLst>
                                </p:cTn>
                              </p:par>
                            </p:childTnLst>
                          </p:cTn>
                        </p:par>
                      </p:childTnLst>
                    </p:cTn>
                  </p:par>
                  <p:par>
                    <p:cTn id="9" fill="hold">
                      <p:stCondLst>
                        <p:cond delay="indefinite"/>
                      </p:stCondLst>
                      <p:childTnLst>
                        <p:par>
                          <p:cTn id="10" fill="hold">
                            <p:stCondLst>
                              <p:cond delay="0"/>
                            </p:stCondLst>
                            <p:childTnLst>
                              <p:par>
                                <p:cTn id="11" presetID="12" presetClass="entr" presetSubtype="4" fill="hold" nodeType="clickEffect">
                                  <p:stCondLst>
                                    <p:cond delay="0"/>
                                  </p:stCondLst>
                                  <p:childTnLst>
                                    <p:set>
                                      <p:cBhvr>
                                        <p:cTn id="12" dur="1" fill="hold">
                                          <p:stCondLst>
                                            <p:cond delay="0"/>
                                          </p:stCondLst>
                                        </p:cTn>
                                        <p:tgtEl>
                                          <p:spTgt spid="8"/>
                                        </p:tgtEl>
                                        <p:attrNameLst>
                                          <p:attrName>style.visibility</p:attrName>
                                        </p:attrNameLst>
                                      </p:cBhvr>
                                      <p:to>
                                        <p:strVal val="visible"/>
                                      </p:to>
                                    </p:set>
                                    <p:animEffect transition="in" filter="slide(fromBottom)">
                                      <p:cBhvr>
                                        <p:cTn id="13" dur="500"/>
                                        <p:tgtEl>
                                          <p:spTgt spid="8"/>
                                        </p:tgtEl>
                                      </p:cBhvr>
                                    </p:animEffect>
                                  </p:childTnLst>
                                </p:cTn>
                              </p:par>
                            </p:childTnLst>
                          </p:cTn>
                        </p:par>
                      </p:childTnLst>
                    </p:cTn>
                  </p:par>
                  <p:par>
                    <p:cTn id="14" fill="hold">
                      <p:stCondLst>
                        <p:cond delay="indefinite"/>
                      </p:stCondLst>
                      <p:childTnLst>
                        <p:par>
                          <p:cTn id="15" fill="hold">
                            <p:stCondLst>
                              <p:cond delay="0"/>
                            </p:stCondLst>
                            <p:childTnLst>
                              <p:par>
                                <p:cTn id="16" presetID="16" presetClass="entr" presetSubtype="21" fill="hold" nodeType="clickEffect">
                                  <p:stCondLst>
                                    <p:cond delay="0"/>
                                  </p:stCondLst>
                                  <p:childTnLst>
                                    <p:set>
                                      <p:cBhvr>
                                        <p:cTn id="17" dur="1" fill="hold">
                                          <p:stCondLst>
                                            <p:cond delay="0"/>
                                          </p:stCondLst>
                                        </p:cTn>
                                        <p:tgtEl>
                                          <p:spTgt spid="7">
                                            <p:txEl>
                                              <p:pRg st="5" end="5"/>
                                            </p:txEl>
                                          </p:spTgt>
                                        </p:tgtEl>
                                        <p:attrNameLst>
                                          <p:attrName>style.visibility</p:attrName>
                                        </p:attrNameLst>
                                      </p:cBhvr>
                                      <p:to>
                                        <p:strVal val="visible"/>
                                      </p:to>
                                    </p:set>
                                    <p:animEffect transition="in" filter="barn(inVertical)">
                                      <p:cBhvr>
                                        <p:cTn id="18" dur="500"/>
                                        <p:tgtEl>
                                          <p:spTgt spid="7">
                                            <p:txEl>
                                              <p:pRg st="5" end="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Lst>
  </p:timing>
</p:sld>
</file>

<file path=ppt/slides/slide2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文本框 4"/>
          <p:cNvSpPr txBox="1"/>
          <p:nvPr/>
        </p:nvSpPr>
        <p:spPr>
          <a:xfrm>
            <a:off x="1063486" y="299722"/>
            <a:ext cx="7007087" cy="500137"/>
          </a:xfrm>
          <a:prstGeom prst="rect">
            <a:avLst/>
          </a:prstGeom>
          <a:noFill/>
        </p:spPr>
        <p:txBody>
          <a:bodyPr wrap="square" lIns="68580" tIns="34290" rIns="68580" bIns="34290" rtlCol="0">
            <a:spAutoFit/>
          </a:bodyPr>
          <a:lstStyle/>
          <a:p>
            <a:pPr algn="ctr"/>
            <a:r>
              <a:rPr lang="zh-CN" altLang="en-US" sz="2800" b="1" dirty="0">
                <a:solidFill>
                  <a:srgbClr val="0070C0"/>
                </a:solidFill>
                <a:latin typeface="+mn-ea"/>
              </a:rPr>
              <a:t>三、进项税额</a:t>
            </a:r>
            <a:r>
              <a:rPr lang="en-US" altLang="zh-CN" sz="2400" b="1" dirty="0">
                <a:solidFill>
                  <a:srgbClr val="7030A0"/>
                </a:solidFill>
              </a:rPr>
              <a:t>——3.</a:t>
            </a:r>
            <a:r>
              <a:rPr lang="zh-CN" altLang="en-US" sz="2400" b="1" dirty="0">
                <a:solidFill>
                  <a:srgbClr val="7030A0"/>
                </a:solidFill>
              </a:rPr>
              <a:t>进项税额转出</a:t>
            </a:r>
            <a:endParaRPr lang="zh-CN" altLang="zh-CN" sz="2400" b="1" dirty="0">
              <a:solidFill>
                <a:srgbClr val="7030A0"/>
              </a:solidFill>
            </a:endParaRPr>
          </a:p>
        </p:txBody>
      </p:sp>
      <p:sp>
        <p:nvSpPr>
          <p:cNvPr id="16" name="矩形 15">
            <a:extLst>
              <a:ext uri="{FF2B5EF4-FFF2-40B4-BE49-F238E27FC236}">
                <a16:creationId xmlns:a16="http://schemas.microsoft.com/office/drawing/2014/main" id="{5D424C27-95FE-4717-8FB9-FE453398D5E1}"/>
              </a:ext>
            </a:extLst>
          </p:cNvPr>
          <p:cNvSpPr/>
          <p:nvPr/>
        </p:nvSpPr>
        <p:spPr>
          <a:xfrm>
            <a:off x="1776860" y="2047845"/>
            <a:ext cx="4578497" cy="400110"/>
          </a:xfrm>
          <a:prstGeom prst="rect">
            <a:avLst/>
          </a:prstGeom>
          <a:solidFill>
            <a:srgbClr val="C00000"/>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wrap="none">
            <a:spAutoFit/>
          </a:bodyPr>
          <a:lstStyle/>
          <a:p>
            <a:r>
              <a:rPr lang="zh-CN" altLang="en-US" sz="2000" b="1" dirty="0">
                <a:solidFill>
                  <a:schemeClr val="bg1"/>
                </a:solidFill>
                <a:latin typeface="楷体" panose="02010609060101010101" pitchFamily="49" charset="-122"/>
                <a:ea typeface="楷体" panose="02010609060101010101" pitchFamily="49" charset="-122"/>
              </a:rPr>
              <a:t>进项税额转出＝成本</a:t>
            </a:r>
            <a:r>
              <a:rPr lang="en-US" altLang="zh-CN" sz="2000" b="1" dirty="0">
                <a:solidFill>
                  <a:schemeClr val="bg1"/>
                </a:solidFill>
                <a:latin typeface="楷体" panose="02010609060101010101" pitchFamily="49" charset="-122"/>
                <a:ea typeface="楷体" panose="02010609060101010101" pitchFamily="49" charset="-122"/>
              </a:rPr>
              <a:t>÷</a:t>
            </a:r>
            <a:r>
              <a:rPr lang="zh-CN" altLang="en-US" sz="2000" b="1" dirty="0">
                <a:solidFill>
                  <a:schemeClr val="bg1"/>
                </a:solidFill>
                <a:latin typeface="楷体" panose="02010609060101010101" pitchFamily="49" charset="-122"/>
                <a:ea typeface="楷体" panose="02010609060101010101" pitchFamily="49" charset="-122"/>
              </a:rPr>
              <a:t>（</a:t>
            </a:r>
            <a:r>
              <a:rPr lang="en-US" altLang="zh-CN" sz="2000" b="1" dirty="0">
                <a:solidFill>
                  <a:schemeClr val="bg1"/>
                </a:solidFill>
                <a:latin typeface="楷体" panose="02010609060101010101" pitchFamily="49" charset="-122"/>
                <a:ea typeface="楷体" panose="02010609060101010101" pitchFamily="49" charset="-122"/>
              </a:rPr>
              <a:t>1-10%</a:t>
            </a:r>
            <a:r>
              <a:rPr lang="zh-CN" altLang="en-US" sz="2000" b="1" dirty="0">
                <a:solidFill>
                  <a:schemeClr val="bg1"/>
                </a:solidFill>
                <a:latin typeface="楷体" panose="02010609060101010101" pitchFamily="49" charset="-122"/>
                <a:ea typeface="楷体" panose="02010609060101010101" pitchFamily="49" charset="-122"/>
              </a:rPr>
              <a:t>）</a:t>
            </a:r>
            <a:r>
              <a:rPr lang="en-US" altLang="zh-CN" sz="2000" b="1" dirty="0">
                <a:solidFill>
                  <a:schemeClr val="bg1"/>
                </a:solidFill>
                <a:latin typeface="楷体" panose="02010609060101010101" pitchFamily="49" charset="-122"/>
                <a:ea typeface="楷体" panose="02010609060101010101" pitchFamily="49" charset="-122"/>
              </a:rPr>
              <a:t>×10%</a:t>
            </a:r>
          </a:p>
        </p:txBody>
      </p:sp>
      <p:sp>
        <p:nvSpPr>
          <p:cNvPr id="5" name="文本框 4">
            <a:extLst>
              <a:ext uri="{FF2B5EF4-FFF2-40B4-BE49-F238E27FC236}">
                <a16:creationId xmlns:a16="http://schemas.microsoft.com/office/drawing/2014/main" id="{5F2B4CE7-ABE0-46AA-8A82-48A7A548DE0C}"/>
              </a:ext>
            </a:extLst>
          </p:cNvPr>
          <p:cNvSpPr txBox="1"/>
          <p:nvPr/>
        </p:nvSpPr>
        <p:spPr>
          <a:xfrm>
            <a:off x="907312" y="1004618"/>
            <a:ext cx="7783032" cy="2328523"/>
          </a:xfrm>
          <a:prstGeom prst="rect">
            <a:avLst/>
          </a:prstGeom>
          <a:noFill/>
        </p:spPr>
        <p:txBody>
          <a:bodyPr wrap="square">
            <a:spAutoFit/>
          </a:bodyPr>
          <a:lstStyle/>
          <a:p>
            <a:pPr marL="0" marR="0" lvl="0" indent="539750" algn="l" defTabSz="914400" rtl="0" eaLnBrk="1" fontAlgn="auto" latinLnBrk="0" hangingPunct="1">
              <a:lnSpc>
                <a:spcPct val="150000"/>
              </a:lnSpc>
              <a:spcBef>
                <a:spcPts val="0"/>
              </a:spcBef>
              <a:spcAft>
                <a:spcPts val="0"/>
              </a:spcAft>
              <a:buClrTx/>
              <a:buSzTx/>
              <a:buFont typeface="Arial" panose="020B0604020202020204" pitchFamily="34" charset="0"/>
              <a:buNone/>
              <a:tabLst/>
              <a:defRPr/>
            </a:pPr>
            <a:r>
              <a:rPr kumimoji="0" lang="en-US" altLang="zh-CN" sz="20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③</a:t>
            </a:r>
            <a:r>
              <a:rPr kumimoji="0" lang="zh-CN" altLang="zh-CN" sz="20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购入</a:t>
            </a:r>
            <a:r>
              <a:rPr kumimoji="0" lang="en-US" altLang="zh-CN" sz="20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a:t>
            </a:r>
            <a:r>
              <a:rPr kumimoji="0" lang="zh-CN" altLang="zh-CN" sz="20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免税</a:t>
            </a:r>
            <a:r>
              <a:rPr kumimoji="0" lang="en-US" altLang="zh-CN" sz="20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a:t>
            </a:r>
            <a:r>
              <a:rPr kumimoji="0" lang="zh-CN" altLang="zh-CN" sz="20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农产品：</a:t>
            </a:r>
            <a:endParaRPr kumimoji="0" lang="zh-CN" altLang="zh-CN" sz="20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endParaRPr>
          </a:p>
          <a:p>
            <a:pPr marL="0" marR="0" lvl="0" indent="539750" algn="l" defTabSz="914400" rtl="0" eaLnBrk="1" fontAlgn="auto" latinLnBrk="0" hangingPunct="1">
              <a:lnSpc>
                <a:spcPct val="150000"/>
              </a:lnSpc>
              <a:spcBef>
                <a:spcPts val="0"/>
              </a:spcBef>
              <a:spcAft>
                <a:spcPts val="0"/>
              </a:spcAft>
              <a:buClrTx/>
              <a:buSzTx/>
              <a:buFont typeface="Arial" panose="020B0604020202020204" pitchFamily="34" charset="0"/>
              <a:buNone/>
              <a:tabLst/>
              <a:defRPr/>
            </a:pPr>
            <a:r>
              <a:rPr kumimoji="0" lang="en-US" altLang="zh-CN" sz="20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a.</a:t>
            </a:r>
            <a:r>
              <a:rPr kumimoji="0" lang="zh-CN" altLang="zh-CN" sz="20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用于生产或委托加工</a:t>
            </a:r>
            <a:r>
              <a:rPr kumimoji="0" lang="en-US" altLang="zh-CN" sz="20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13%</a:t>
            </a:r>
            <a:r>
              <a:rPr kumimoji="0" lang="zh-CN" altLang="zh-CN" sz="20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税率的货物</a:t>
            </a:r>
            <a:endParaRPr kumimoji="0" lang="en-US" altLang="zh-CN" sz="20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endParaRPr>
          </a:p>
          <a:p>
            <a:pPr marL="0" marR="0" lvl="0" indent="539750" algn="l" defTabSz="914400" rtl="0" eaLnBrk="1" fontAlgn="auto" latinLnBrk="0" hangingPunct="1">
              <a:lnSpc>
                <a:spcPct val="150000"/>
              </a:lnSpc>
              <a:spcBef>
                <a:spcPts val="0"/>
              </a:spcBef>
              <a:spcAft>
                <a:spcPts val="0"/>
              </a:spcAft>
              <a:buClrTx/>
              <a:buSzTx/>
              <a:buFont typeface="Arial" panose="020B0604020202020204" pitchFamily="34" charset="0"/>
              <a:buNone/>
              <a:tabLst/>
              <a:defRPr/>
            </a:pPr>
            <a:endParaRPr lang="en-US" altLang="zh-CN" sz="2000" b="1" dirty="0">
              <a:solidFill>
                <a:srgbClr val="004DA1"/>
              </a:solidFill>
              <a:latin typeface="楷体" panose="02010609060101010101" pitchFamily="49" charset="-122"/>
              <a:ea typeface="楷体" panose="02010609060101010101" pitchFamily="49" charset="-122"/>
            </a:endParaRPr>
          </a:p>
          <a:p>
            <a:pPr marL="0" marR="0" lvl="0" indent="539750" algn="l" defTabSz="914400" rtl="0" eaLnBrk="1" fontAlgn="auto" latinLnBrk="0" hangingPunct="1">
              <a:lnSpc>
                <a:spcPct val="150000"/>
              </a:lnSpc>
              <a:spcBef>
                <a:spcPts val="0"/>
              </a:spcBef>
              <a:spcAft>
                <a:spcPts val="0"/>
              </a:spcAft>
              <a:buClrTx/>
              <a:buSzTx/>
              <a:buFont typeface="Arial" panose="020B0604020202020204" pitchFamily="34" charset="0"/>
              <a:buNone/>
              <a:tabLst/>
              <a:defRPr/>
            </a:pPr>
            <a:endParaRPr kumimoji="0" lang="zh-CN" altLang="zh-CN" sz="20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endParaRPr>
          </a:p>
          <a:p>
            <a:pPr marL="0" marR="0" lvl="0" indent="539750" algn="l" defTabSz="914400" rtl="0" eaLnBrk="1" fontAlgn="auto" latinLnBrk="0" hangingPunct="1">
              <a:lnSpc>
                <a:spcPct val="150000"/>
              </a:lnSpc>
              <a:spcBef>
                <a:spcPts val="0"/>
              </a:spcBef>
              <a:spcAft>
                <a:spcPts val="0"/>
              </a:spcAft>
              <a:buClrTx/>
              <a:buSzTx/>
              <a:buFont typeface="Arial" panose="020B0604020202020204" pitchFamily="34" charset="0"/>
              <a:buNone/>
              <a:tabLst/>
              <a:defRPr/>
            </a:pPr>
            <a:r>
              <a:rPr kumimoji="0" lang="en-US" altLang="zh-CN" sz="20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b.</a:t>
            </a:r>
            <a:r>
              <a:rPr kumimoji="0" lang="zh-CN" altLang="zh-CN" sz="20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用于生产或委托加工</a:t>
            </a:r>
            <a:r>
              <a:rPr kumimoji="0" lang="en-US" altLang="zh-CN" sz="20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9%</a:t>
            </a:r>
            <a:r>
              <a:rPr kumimoji="0" lang="zh-CN" altLang="zh-CN" sz="20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税率的货物或</a:t>
            </a:r>
            <a:r>
              <a:rPr kumimoji="0" lang="en-US" altLang="zh-CN" sz="20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6%</a:t>
            </a:r>
            <a:r>
              <a:rPr kumimoji="0" lang="zh-CN" altLang="zh-CN" sz="20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税率的服务</a:t>
            </a:r>
          </a:p>
        </p:txBody>
      </p:sp>
      <p:sp>
        <p:nvSpPr>
          <p:cNvPr id="6" name="矩形 5">
            <a:extLst>
              <a:ext uri="{FF2B5EF4-FFF2-40B4-BE49-F238E27FC236}">
                <a16:creationId xmlns:a16="http://schemas.microsoft.com/office/drawing/2014/main" id="{B4CB3E06-F2AE-41C0-AEF2-59AA60EB285F}"/>
              </a:ext>
            </a:extLst>
          </p:cNvPr>
          <p:cNvSpPr/>
          <p:nvPr/>
        </p:nvSpPr>
        <p:spPr>
          <a:xfrm>
            <a:off x="1776860" y="3414922"/>
            <a:ext cx="4318811" cy="400110"/>
          </a:xfrm>
          <a:prstGeom prst="rect">
            <a:avLst/>
          </a:prstGeom>
          <a:solidFill>
            <a:srgbClr val="C00000"/>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wrap="none">
            <a:spAutoFit/>
          </a:bodyPr>
          <a:lstStyle/>
          <a:p>
            <a:r>
              <a:rPr lang="zh-CN" altLang="en-US" sz="2000" b="1" dirty="0">
                <a:solidFill>
                  <a:schemeClr val="bg1"/>
                </a:solidFill>
                <a:latin typeface="楷体" panose="02010609060101010101" pitchFamily="49" charset="-122"/>
                <a:ea typeface="楷体" panose="02010609060101010101" pitchFamily="49" charset="-122"/>
              </a:rPr>
              <a:t>进项税额转出＝成本</a:t>
            </a:r>
            <a:r>
              <a:rPr lang="en-US" altLang="zh-CN" sz="2000" b="1" dirty="0">
                <a:solidFill>
                  <a:schemeClr val="bg1"/>
                </a:solidFill>
                <a:latin typeface="楷体" panose="02010609060101010101" pitchFamily="49" charset="-122"/>
                <a:ea typeface="楷体" panose="02010609060101010101" pitchFamily="49" charset="-122"/>
              </a:rPr>
              <a:t>÷</a:t>
            </a:r>
            <a:r>
              <a:rPr lang="zh-CN" altLang="en-US" sz="2000" b="1" dirty="0">
                <a:solidFill>
                  <a:schemeClr val="bg1"/>
                </a:solidFill>
                <a:latin typeface="楷体" panose="02010609060101010101" pitchFamily="49" charset="-122"/>
                <a:ea typeface="楷体" panose="02010609060101010101" pitchFamily="49" charset="-122"/>
              </a:rPr>
              <a:t>（</a:t>
            </a:r>
            <a:r>
              <a:rPr lang="en-US" altLang="zh-CN" sz="2000" b="1" dirty="0">
                <a:solidFill>
                  <a:schemeClr val="bg1"/>
                </a:solidFill>
                <a:latin typeface="楷体" panose="02010609060101010101" pitchFamily="49" charset="-122"/>
                <a:ea typeface="楷体" panose="02010609060101010101" pitchFamily="49" charset="-122"/>
              </a:rPr>
              <a:t>1-9%</a:t>
            </a:r>
            <a:r>
              <a:rPr lang="zh-CN" altLang="en-US" sz="2000" b="1" dirty="0">
                <a:solidFill>
                  <a:schemeClr val="bg1"/>
                </a:solidFill>
                <a:latin typeface="楷体" panose="02010609060101010101" pitchFamily="49" charset="-122"/>
                <a:ea typeface="楷体" panose="02010609060101010101" pitchFamily="49" charset="-122"/>
              </a:rPr>
              <a:t>）</a:t>
            </a:r>
            <a:r>
              <a:rPr lang="en-US" altLang="zh-CN" sz="2000" b="1" dirty="0">
                <a:solidFill>
                  <a:schemeClr val="bg1"/>
                </a:solidFill>
                <a:latin typeface="楷体" panose="02010609060101010101" pitchFamily="49" charset="-122"/>
                <a:ea typeface="楷体" panose="02010609060101010101" pitchFamily="49" charset="-122"/>
              </a:rPr>
              <a:t>×9%</a:t>
            </a:r>
          </a:p>
        </p:txBody>
      </p:sp>
    </p:spTree>
    <p:extLst>
      <p:ext uri="{BB962C8B-B14F-4D97-AF65-F5344CB8AC3E}">
        <p14:creationId xmlns:p14="http://schemas.microsoft.com/office/powerpoint/2010/main" val="393425964"/>
      </p:ext>
    </p:extLst>
  </p:cSld>
  <p:clrMapOvr>
    <a:masterClrMapping/>
  </p:clrMapOvr>
  <mc:AlternateContent xmlns:mc="http://schemas.openxmlformats.org/markup-compatibility/2006" xmlns:p14="http://schemas.microsoft.com/office/powerpoint/2010/main">
    <mc:Choice Requires="p14">
      <p:transition spd="slow" p14:dur="1600" advClick="0" advTm="0">
        <p14:gallery dir="l"/>
      </p:transition>
    </mc:Choice>
    <mc:Fallback xmlns="">
      <p:transition spd="slow"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3" presetClass="entr" presetSubtype="16" fill="hold" grpId="0" nodeType="clickEffect">
                                  <p:stCondLst>
                                    <p:cond delay="0"/>
                                  </p:stCondLst>
                                  <p:childTnLst>
                                    <p:set>
                                      <p:cBhvr>
                                        <p:cTn id="6" dur="1" fill="hold">
                                          <p:stCondLst>
                                            <p:cond delay="0"/>
                                          </p:stCondLst>
                                        </p:cTn>
                                        <p:tgtEl>
                                          <p:spTgt spid="16"/>
                                        </p:tgtEl>
                                        <p:attrNameLst>
                                          <p:attrName>style.visibility</p:attrName>
                                        </p:attrNameLst>
                                      </p:cBhvr>
                                      <p:to>
                                        <p:strVal val="visible"/>
                                      </p:to>
                                    </p:set>
                                    <p:anim calcmode="lin" valueType="num">
                                      <p:cBhvr>
                                        <p:cTn id="7" dur="500" fill="hold"/>
                                        <p:tgtEl>
                                          <p:spTgt spid="16"/>
                                        </p:tgtEl>
                                        <p:attrNameLst>
                                          <p:attrName>ppt_w</p:attrName>
                                        </p:attrNameLst>
                                      </p:cBhvr>
                                      <p:tavLst>
                                        <p:tav tm="0">
                                          <p:val>
                                            <p:fltVal val="0"/>
                                          </p:val>
                                        </p:tav>
                                        <p:tav tm="100000">
                                          <p:val>
                                            <p:strVal val="#ppt_w"/>
                                          </p:val>
                                        </p:tav>
                                      </p:tavLst>
                                    </p:anim>
                                    <p:anim calcmode="lin" valueType="num">
                                      <p:cBhvr>
                                        <p:cTn id="8" dur="500" fill="hold"/>
                                        <p:tgtEl>
                                          <p:spTgt spid="16"/>
                                        </p:tgtEl>
                                        <p:attrNameLst>
                                          <p:attrName>ppt_h</p:attrName>
                                        </p:attrNameLst>
                                      </p:cBhvr>
                                      <p:tavLst>
                                        <p:tav tm="0">
                                          <p:val>
                                            <p:fltVal val="0"/>
                                          </p:val>
                                        </p:tav>
                                        <p:tav tm="100000">
                                          <p:val>
                                            <p:strVal val="#ppt_h"/>
                                          </p:val>
                                        </p:tav>
                                      </p:tavLst>
                                    </p:anim>
                                  </p:childTnLst>
                                </p:cTn>
                              </p:par>
                            </p:childTnLst>
                          </p:cTn>
                        </p:par>
                      </p:childTnLst>
                    </p:cTn>
                  </p:par>
                  <p:par>
                    <p:cTn id="9" fill="hold">
                      <p:stCondLst>
                        <p:cond delay="indefinite"/>
                      </p:stCondLst>
                      <p:childTnLst>
                        <p:par>
                          <p:cTn id="10" fill="hold">
                            <p:stCondLst>
                              <p:cond delay="0"/>
                            </p:stCondLst>
                            <p:childTnLst>
                              <p:par>
                                <p:cTn id="11" presetID="23" presetClass="entr" presetSubtype="16" fill="hold" grpId="0" nodeType="clickEffect">
                                  <p:stCondLst>
                                    <p:cond delay="0"/>
                                  </p:stCondLst>
                                  <p:childTnLst>
                                    <p:set>
                                      <p:cBhvr>
                                        <p:cTn id="12" dur="1" fill="hold">
                                          <p:stCondLst>
                                            <p:cond delay="0"/>
                                          </p:stCondLst>
                                        </p:cTn>
                                        <p:tgtEl>
                                          <p:spTgt spid="6"/>
                                        </p:tgtEl>
                                        <p:attrNameLst>
                                          <p:attrName>style.visibility</p:attrName>
                                        </p:attrNameLst>
                                      </p:cBhvr>
                                      <p:to>
                                        <p:strVal val="visible"/>
                                      </p:to>
                                    </p:set>
                                    <p:anim calcmode="lin" valueType="num">
                                      <p:cBhvr>
                                        <p:cTn id="13" dur="500" fill="hold"/>
                                        <p:tgtEl>
                                          <p:spTgt spid="6"/>
                                        </p:tgtEl>
                                        <p:attrNameLst>
                                          <p:attrName>ppt_w</p:attrName>
                                        </p:attrNameLst>
                                      </p:cBhvr>
                                      <p:tavLst>
                                        <p:tav tm="0">
                                          <p:val>
                                            <p:fltVal val="0"/>
                                          </p:val>
                                        </p:tav>
                                        <p:tav tm="100000">
                                          <p:val>
                                            <p:strVal val="#ppt_w"/>
                                          </p:val>
                                        </p:tav>
                                      </p:tavLst>
                                    </p:anim>
                                    <p:anim calcmode="lin" valueType="num">
                                      <p:cBhvr>
                                        <p:cTn id="14" dur="500" fill="hold"/>
                                        <p:tgtEl>
                                          <p:spTgt spid="6"/>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6" grpId="0" animBg="1"/>
    </p:bldLst>
  </p:timing>
</p:sld>
</file>

<file path=ppt/slides/slide2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文本框 4"/>
          <p:cNvSpPr txBox="1"/>
          <p:nvPr/>
        </p:nvSpPr>
        <p:spPr>
          <a:xfrm>
            <a:off x="1063486" y="299722"/>
            <a:ext cx="7007087" cy="500137"/>
          </a:xfrm>
          <a:prstGeom prst="rect">
            <a:avLst/>
          </a:prstGeom>
          <a:noFill/>
        </p:spPr>
        <p:txBody>
          <a:bodyPr wrap="square" lIns="68580" tIns="34290" rIns="68580" bIns="34290" rtlCol="0">
            <a:spAutoFit/>
          </a:bodyPr>
          <a:lstStyle/>
          <a:p>
            <a:pPr algn="ctr"/>
            <a:r>
              <a:rPr lang="zh-CN" altLang="en-US" sz="2800" b="1" dirty="0">
                <a:solidFill>
                  <a:srgbClr val="0070C0"/>
                </a:solidFill>
                <a:latin typeface="+mn-ea"/>
              </a:rPr>
              <a:t>三、进项税额</a:t>
            </a:r>
            <a:r>
              <a:rPr lang="en-US" altLang="zh-CN" sz="2400" b="1" dirty="0">
                <a:solidFill>
                  <a:srgbClr val="7030A0"/>
                </a:solidFill>
              </a:rPr>
              <a:t>——3.</a:t>
            </a:r>
            <a:r>
              <a:rPr lang="zh-CN" altLang="en-US" sz="2400" b="1" dirty="0">
                <a:solidFill>
                  <a:srgbClr val="7030A0"/>
                </a:solidFill>
              </a:rPr>
              <a:t>进项税额转出</a:t>
            </a:r>
            <a:endParaRPr lang="zh-CN" altLang="zh-CN" sz="2400" b="1" dirty="0">
              <a:solidFill>
                <a:srgbClr val="7030A0"/>
              </a:solidFill>
            </a:endParaRPr>
          </a:p>
        </p:txBody>
      </p:sp>
      <p:sp>
        <p:nvSpPr>
          <p:cNvPr id="4" name="矩形 3">
            <a:extLst>
              <a:ext uri="{FF2B5EF4-FFF2-40B4-BE49-F238E27FC236}">
                <a16:creationId xmlns:a16="http://schemas.microsoft.com/office/drawing/2014/main" id="{9A5B35DB-85C8-4FBB-A8CE-CD7360CAE0CC}"/>
              </a:ext>
            </a:extLst>
          </p:cNvPr>
          <p:cNvSpPr>
            <a:spLocks noChangeArrowheads="1"/>
          </p:cNvSpPr>
          <p:nvPr/>
        </p:nvSpPr>
        <p:spPr bwMode="auto">
          <a:xfrm>
            <a:off x="2182397" y="2944019"/>
            <a:ext cx="3713212" cy="369888"/>
          </a:xfrm>
          <a:prstGeom prst="rect">
            <a:avLst/>
          </a:prstGeom>
          <a:solidFill>
            <a:srgbClr val="C00000"/>
          </a:solidFill>
          <a:ln w="38100">
            <a:noFill/>
            <a:miter lim="800000"/>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anchor="ctr"/>
          <a:lstStyle/>
          <a:p>
            <a:pPr algn="ctr">
              <a:defRPr/>
            </a:pPr>
            <a:r>
              <a:rPr lang="zh-CN" altLang="en-US" sz="1800" b="1" dirty="0">
                <a:solidFill>
                  <a:schemeClr val="bg1"/>
                </a:solidFill>
                <a:latin typeface="楷体" panose="02010609060101010101" pitchFamily="49" charset="-122"/>
                <a:ea typeface="楷体" panose="02010609060101010101" pitchFamily="49" charset="-122"/>
              </a:rPr>
              <a:t>农产品的收购价款</a:t>
            </a:r>
          </a:p>
        </p:txBody>
      </p:sp>
      <p:sp>
        <p:nvSpPr>
          <p:cNvPr id="5" name="左大括号 4">
            <a:extLst>
              <a:ext uri="{FF2B5EF4-FFF2-40B4-BE49-F238E27FC236}">
                <a16:creationId xmlns:a16="http://schemas.microsoft.com/office/drawing/2014/main" id="{FA72A2D5-8851-493F-9CCC-BBAB3439585E}"/>
              </a:ext>
            </a:extLst>
          </p:cNvPr>
          <p:cNvSpPr>
            <a:spLocks/>
          </p:cNvSpPr>
          <p:nvPr/>
        </p:nvSpPr>
        <p:spPr bwMode="auto">
          <a:xfrm rot="16200000">
            <a:off x="3901847" y="1631490"/>
            <a:ext cx="298450" cy="3689078"/>
          </a:xfrm>
          <a:prstGeom prst="leftBrace">
            <a:avLst>
              <a:gd name="adj1" fmla="val 0"/>
              <a:gd name="adj2" fmla="val 50000"/>
            </a:avLst>
          </a:prstGeom>
          <a:noFill/>
          <a:ln w="25400" algn="ctr">
            <a:solidFill>
              <a:srgbClr val="C00000"/>
            </a:solidFill>
            <a:round/>
            <a:headEnd/>
            <a:tailEnd/>
          </a:ln>
        </p:spPr>
        <p:txBody>
          <a:bodyPr wrap="none" anchor="ctr"/>
          <a:lstStyle/>
          <a:p>
            <a:endParaRPr lang="zh-CN" altLang="en-US" sz="1800" b="1">
              <a:solidFill>
                <a:srgbClr val="C00000"/>
              </a:solidFill>
              <a:latin typeface="楷体" panose="02010609060101010101" pitchFamily="49" charset="-122"/>
              <a:ea typeface="楷体" panose="02010609060101010101" pitchFamily="49" charset="-122"/>
            </a:endParaRPr>
          </a:p>
        </p:txBody>
      </p:sp>
      <p:sp>
        <p:nvSpPr>
          <p:cNvPr id="6" name="矩形 5">
            <a:extLst>
              <a:ext uri="{FF2B5EF4-FFF2-40B4-BE49-F238E27FC236}">
                <a16:creationId xmlns:a16="http://schemas.microsoft.com/office/drawing/2014/main" id="{72503CE9-7E81-479B-9251-E82C153E4FC1}"/>
              </a:ext>
            </a:extLst>
          </p:cNvPr>
          <p:cNvSpPr>
            <a:spLocks noChangeArrowheads="1"/>
          </p:cNvSpPr>
          <p:nvPr/>
        </p:nvSpPr>
        <p:spPr bwMode="auto">
          <a:xfrm>
            <a:off x="3663287" y="3645694"/>
            <a:ext cx="792162" cy="323850"/>
          </a:xfrm>
          <a:prstGeom prst="rect">
            <a:avLst/>
          </a:prstGeom>
          <a:solidFill>
            <a:srgbClr val="C00000"/>
          </a:solidFill>
          <a:ln w="38100">
            <a:noFill/>
            <a:miter lim="800000"/>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anchor="ctr"/>
          <a:lstStyle/>
          <a:p>
            <a:pPr algn="ctr">
              <a:defRPr/>
            </a:pPr>
            <a:r>
              <a:rPr lang="en-US" altLang="zh-CN" sz="1800" b="1" dirty="0">
                <a:solidFill>
                  <a:schemeClr val="bg1"/>
                </a:solidFill>
                <a:latin typeface="楷体" panose="02010609060101010101" pitchFamily="49" charset="-122"/>
                <a:ea typeface="楷体" panose="02010609060101010101" pitchFamily="49" charset="-122"/>
              </a:rPr>
              <a:t>100%</a:t>
            </a:r>
            <a:endParaRPr lang="zh-CN" altLang="en-US" sz="1800" b="1" dirty="0">
              <a:solidFill>
                <a:schemeClr val="bg1"/>
              </a:solidFill>
              <a:latin typeface="楷体" panose="02010609060101010101" pitchFamily="49" charset="-122"/>
              <a:ea typeface="楷体" panose="02010609060101010101" pitchFamily="49" charset="-122"/>
            </a:endParaRPr>
          </a:p>
        </p:txBody>
      </p:sp>
      <p:sp>
        <p:nvSpPr>
          <p:cNvPr id="7" name="TextBox 5">
            <a:extLst>
              <a:ext uri="{FF2B5EF4-FFF2-40B4-BE49-F238E27FC236}">
                <a16:creationId xmlns:a16="http://schemas.microsoft.com/office/drawing/2014/main" id="{CC66C601-DD6A-480F-8454-6536DF9C19E0}"/>
              </a:ext>
            </a:extLst>
          </p:cNvPr>
          <p:cNvSpPr txBox="1">
            <a:spLocks noChangeArrowheads="1"/>
          </p:cNvSpPr>
          <p:nvPr/>
        </p:nvSpPr>
        <p:spPr bwMode="auto">
          <a:xfrm>
            <a:off x="4784359" y="2939274"/>
            <a:ext cx="1111250" cy="369888"/>
          </a:xfrm>
          <a:prstGeom prst="rect">
            <a:avLst/>
          </a:prstGeom>
          <a:solidFill>
            <a:srgbClr val="0070C0"/>
          </a:solidFill>
          <a:ln w="9525">
            <a:noFill/>
            <a:miter lim="800000"/>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a:lstStyle/>
          <a:p>
            <a:pPr algn="ctr">
              <a:defRPr/>
            </a:pPr>
            <a:r>
              <a:rPr lang="zh-CN" altLang="en-US" sz="1800" b="1">
                <a:solidFill>
                  <a:schemeClr val="bg1"/>
                </a:solidFill>
                <a:latin typeface="楷体" panose="02010609060101010101" pitchFamily="49" charset="-122"/>
                <a:ea typeface="楷体" panose="02010609060101010101" pitchFamily="49" charset="-122"/>
              </a:rPr>
              <a:t>税款</a:t>
            </a:r>
          </a:p>
        </p:txBody>
      </p:sp>
      <p:cxnSp>
        <p:nvCxnSpPr>
          <p:cNvPr id="8" name="直接连接符 7">
            <a:extLst>
              <a:ext uri="{FF2B5EF4-FFF2-40B4-BE49-F238E27FC236}">
                <a16:creationId xmlns:a16="http://schemas.microsoft.com/office/drawing/2014/main" id="{7DF68348-AEFB-41DA-98DB-8AA1ECB31780}"/>
              </a:ext>
            </a:extLst>
          </p:cNvPr>
          <p:cNvCxnSpPr>
            <a:cxnSpLocks noChangeShapeType="1"/>
          </p:cNvCxnSpPr>
          <p:nvPr/>
        </p:nvCxnSpPr>
        <p:spPr bwMode="auto">
          <a:xfrm rot="16200000" flipH="1">
            <a:off x="4578788" y="3128368"/>
            <a:ext cx="369887" cy="1588"/>
          </a:xfrm>
          <a:prstGeom prst="line">
            <a:avLst/>
          </a:prstGeom>
          <a:noFill/>
          <a:ln w="25400" algn="ctr">
            <a:solidFill>
              <a:schemeClr val="tx1"/>
            </a:solidFill>
            <a:round/>
            <a:headEnd/>
            <a:tailEnd/>
          </a:ln>
          <a:effectLst>
            <a:outerShdw blurRad="44450" dist="27940" dir="5400000" algn="ctr">
              <a:srgbClr val="000000">
                <a:alpha val="32000"/>
              </a:srgbClr>
            </a:outerShdw>
          </a:effectLst>
        </p:spPr>
      </p:cxnSp>
      <p:sp>
        <p:nvSpPr>
          <p:cNvPr id="9" name="TextBox 7">
            <a:extLst>
              <a:ext uri="{FF2B5EF4-FFF2-40B4-BE49-F238E27FC236}">
                <a16:creationId xmlns:a16="http://schemas.microsoft.com/office/drawing/2014/main" id="{449A4173-CED1-42C2-A06C-572001790A73}"/>
              </a:ext>
            </a:extLst>
          </p:cNvPr>
          <p:cNvSpPr txBox="1">
            <a:spLocks noChangeArrowheads="1"/>
          </p:cNvSpPr>
          <p:nvPr/>
        </p:nvSpPr>
        <p:spPr bwMode="auto">
          <a:xfrm>
            <a:off x="2195260" y="2936923"/>
            <a:ext cx="2557846" cy="370800"/>
          </a:xfrm>
          <a:prstGeom prst="rect">
            <a:avLst/>
          </a:prstGeom>
          <a:solidFill>
            <a:srgbClr val="0070C0"/>
          </a:solidFill>
          <a:ln w="9525">
            <a:noFill/>
            <a:miter lim="800000"/>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a:lstStyle/>
          <a:p>
            <a:pPr algn="ctr">
              <a:defRPr/>
            </a:pPr>
            <a:r>
              <a:rPr lang="zh-CN" altLang="en-US" sz="1800" b="1">
                <a:solidFill>
                  <a:schemeClr val="bg1"/>
                </a:solidFill>
                <a:latin typeface="楷体" panose="02010609060101010101" pitchFamily="49" charset="-122"/>
                <a:ea typeface="楷体" panose="02010609060101010101" pitchFamily="49" charset="-122"/>
              </a:rPr>
              <a:t>成本</a:t>
            </a:r>
          </a:p>
        </p:txBody>
      </p:sp>
      <p:sp>
        <p:nvSpPr>
          <p:cNvPr id="11" name="左大括号 10">
            <a:extLst>
              <a:ext uri="{FF2B5EF4-FFF2-40B4-BE49-F238E27FC236}">
                <a16:creationId xmlns:a16="http://schemas.microsoft.com/office/drawing/2014/main" id="{F8FB2CC6-650E-40EE-BA7C-43D7CE7AF098}"/>
              </a:ext>
            </a:extLst>
          </p:cNvPr>
          <p:cNvSpPr>
            <a:spLocks/>
          </p:cNvSpPr>
          <p:nvPr/>
        </p:nvSpPr>
        <p:spPr bwMode="auto">
          <a:xfrm rot="5400000">
            <a:off x="5190759" y="2231430"/>
            <a:ext cx="298450" cy="1111250"/>
          </a:xfrm>
          <a:prstGeom prst="leftBrace">
            <a:avLst>
              <a:gd name="adj1" fmla="val 0"/>
              <a:gd name="adj2" fmla="val 50000"/>
            </a:avLst>
          </a:prstGeom>
          <a:noFill/>
          <a:ln w="25400" algn="ctr">
            <a:solidFill>
              <a:srgbClr val="C00000"/>
            </a:solidFill>
            <a:round/>
            <a:headEnd/>
            <a:tailEnd/>
          </a:ln>
        </p:spPr>
        <p:txBody>
          <a:bodyPr wrap="none" anchor="ctr"/>
          <a:lstStyle/>
          <a:p>
            <a:endParaRPr lang="zh-CN" altLang="en-US" sz="1800" b="1">
              <a:solidFill>
                <a:srgbClr val="C00000"/>
              </a:solidFill>
              <a:latin typeface="楷体" panose="02010609060101010101" pitchFamily="49" charset="-122"/>
              <a:ea typeface="楷体" panose="02010609060101010101" pitchFamily="49" charset="-122"/>
            </a:endParaRPr>
          </a:p>
        </p:txBody>
      </p:sp>
      <p:sp>
        <p:nvSpPr>
          <p:cNvPr id="12" name="矩形 11">
            <a:extLst>
              <a:ext uri="{FF2B5EF4-FFF2-40B4-BE49-F238E27FC236}">
                <a16:creationId xmlns:a16="http://schemas.microsoft.com/office/drawing/2014/main" id="{FDC86524-DB26-4A86-A542-CC3CDCACF01E}"/>
              </a:ext>
            </a:extLst>
          </p:cNvPr>
          <p:cNvSpPr>
            <a:spLocks noChangeArrowheads="1"/>
          </p:cNvSpPr>
          <p:nvPr/>
        </p:nvSpPr>
        <p:spPr bwMode="auto">
          <a:xfrm>
            <a:off x="4630669" y="2247900"/>
            <a:ext cx="1408956" cy="323850"/>
          </a:xfrm>
          <a:prstGeom prst="rect">
            <a:avLst/>
          </a:prstGeom>
          <a:solidFill>
            <a:srgbClr val="C00000"/>
          </a:solidFill>
          <a:ln w="38100">
            <a:noFill/>
            <a:miter lim="800000"/>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anchor="ctr"/>
          <a:lstStyle/>
          <a:p>
            <a:pPr algn="ctr">
              <a:defRPr/>
            </a:pPr>
            <a:r>
              <a:rPr lang="en-US" altLang="zh-CN" sz="1800" b="1" dirty="0">
                <a:solidFill>
                  <a:schemeClr val="bg1"/>
                </a:solidFill>
                <a:latin typeface="楷体" panose="02010609060101010101" pitchFamily="49" charset="-122"/>
                <a:ea typeface="楷体" panose="02010609060101010101" pitchFamily="49" charset="-122"/>
              </a:rPr>
              <a:t>10%</a:t>
            </a:r>
            <a:r>
              <a:rPr lang="zh-CN" altLang="en-US" sz="1800" b="1" dirty="0">
                <a:solidFill>
                  <a:schemeClr val="bg1"/>
                </a:solidFill>
                <a:latin typeface="楷体" panose="02010609060101010101" pitchFamily="49" charset="-122"/>
                <a:ea typeface="楷体" panose="02010609060101010101" pitchFamily="49" charset="-122"/>
              </a:rPr>
              <a:t>（</a:t>
            </a:r>
            <a:r>
              <a:rPr lang="en-US" altLang="zh-CN" sz="1800" b="1" dirty="0">
                <a:solidFill>
                  <a:schemeClr val="bg1"/>
                </a:solidFill>
                <a:latin typeface="楷体" panose="02010609060101010101" pitchFamily="49" charset="-122"/>
                <a:ea typeface="楷体" panose="02010609060101010101" pitchFamily="49" charset="-122"/>
              </a:rPr>
              <a:t>9%</a:t>
            </a:r>
            <a:r>
              <a:rPr lang="zh-CN" altLang="en-US" sz="1800" b="1" dirty="0">
                <a:solidFill>
                  <a:schemeClr val="bg1"/>
                </a:solidFill>
                <a:latin typeface="楷体" panose="02010609060101010101" pitchFamily="49" charset="-122"/>
                <a:ea typeface="楷体" panose="02010609060101010101" pitchFamily="49" charset="-122"/>
              </a:rPr>
              <a:t>）</a:t>
            </a:r>
          </a:p>
        </p:txBody>
      </p:sp>
      <p:sp>
        <p:nvSpPr>
          <p:cNvPr id="13" name="左大括号 12">
            <a:extLst>
              <a:ext uri="{FF2B5EF4-FFF2-40B4-BE49-F238E27FC236}">
                <a16:creationId xmlns:a16="http://schemas.microsoft.com/office/drawing/2014/main" id="{E696B3E5-26EE-4C66-A47F-ABFCED05F74C}"/>
              </a:ext>
            </a:extLst>
          </p:cNvPr>
          <p:cNvSpPr>
            <a:spLocks/>
          </p:cNvSpPr>
          <p:nvPr/>
        </p:nvSpPr>
        <p:spPr bwMode="auto">
          <a:xfrm rot="5400000">
            <a:off x="3291687" y="1492424"/>
            <a:ext cx="342826" cy="2560761"/>
          </a:xfrm>
          <a:prstGeom prst="leftBrace">
            <a:avLst>
              <a:gd name="adj1" fmla="val 0"/>
              <a:gd name="adj2" fmla="val 50000"/>
            </a:avLst>
          </a:prstGeom>
          <a:noFill/>
          <a:ln w="25400" algn="ctr">
            <a:solidFill>
              <a:srgbClr val="C00000"/>
            </a:solidFill>
            <a:round/>
            <a:headEnd/>
            <a:tailEnd/>
          </a:ln>
        </p:spPr>
        <p:txBody>
          <a:bodyPr wrap="none" anchor="ctr"/>
          <a:lstStyle/>
          <a:p>
            <a:endParaRPr lang="zh-CN" altLang="en-US" sz="1800" b="1">
              <a:solidFill>
                <a:srgbClr val="C00000"/>
              </a:solidFill>
              <a:latin typeface="楷体" panose="02010609060101010101" pitchFamily="49" charset="-122"/>
              <a:ea typeface="楷体" panose="02010609060101010101" pitchFamily="49" charset="-122"/>
            </a:endParaRPr>
          </a:p>
        </p:txBody>
      </p:sp>
      <p:sp>
        <p:nvSpPr>
          <p:cNvPr id="14" name="矩形 13">
            <a:extLst>
              <a:ext uri="{FF2B5EF4-FFF2-40B4-BE49-F238E27FC236}">
                <a16:creationId xmlns:a16="http://schemas.microsoft.com/office/drawing/2014/main" id="{BD24DD98-DFDD-430A-84EB-334A0D6ECC4D}"/>
              </a:ext>
            </a:extLst>
          </p:cNvPr>
          <p:cNvSpPr>
            <a:spLocks noChangeArrowheads="1"/>
          </p:cNvSpPr>
          <p:nvPr/>
        </p:nvSpPr>
        <p:spPr bwMode="auto">
          <a:xfrm>
            <a:off x="2655249" y="2247900"/>
            <a:ext cx="1584176" cy="323850"/>
          </a:xfrm>
          <a:prstGeom prst="rect">
            <a:avLst/>
          </a:prstGeom>
          <a:solidFill>
            <a:srgbClr val="C00000"/>
          </a:solidFill>
          <a:ln w="38100">
            <a:noFill/>
            <a:miter lim="800000"/>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anchor="ctr"/>
          <a:lstStyle/>
          <a:p>
            <a:pPr algn="ctr">
              <a:defRPr/>
            </a:pPr>
            <a:r>
              <a:rPr lang="en-US" altLang="zh-CN" sz="1800" b="1" dirty="0">
                <a:solidFill>
                  <a:schemeClr val="bg1"/>
                </a:solidFill>
                <a:latin typeface="楷体" panose="02010609060101010101" pitchFamily="49" charset="-122"/>
                <a:ea typeface="楷体" panose="02010609060101010101" pitchFamily="49" charset="-122"/>
              </a:rPr>
              <a:t>1-10%</a:t>
            </a:r>
            <a:r>
              <a:rPr lang="zh-CN" altLang="en-US" sz="1800" b="1" dirty="0">
                <a:solidFill>
                  <a:schemeClr val="bg1"/>
                </a:solidFill>
                <a:latin typeface="楷体" panose="02010609060101010101" pitchFamily="49" charset="-122"/>
                <a:ea typeface="楷体" panose="02010609060101010101" pitchFamily="49" charset="-122"/>
              </a:rPr>
              <a:t>（</a:t>
            </a:r>
            <a:r>
              <a:rPr lang="en-US" altLang="zh-CN" sz="1800" b="1" dirty="0">
                <a:solidFill>
                  <a:schemeClr val="bg1"/>
                </a:solidFill>
                <a:latin typeface="楷体" panose="02010609060101010101" pitchFamily="49" charset="-122"/>
                <a:ea typeface="楷体" panose="02010609060101010101" pitchFamily="49" charset="-122"/>
              </a:rPr>
              <a:t>9%</a:t>
            </a:r>
            <a:r>
              <a:rPr lang="zh-CN" altLang="en-US" sz="1800" b="1" dirty="0">
                <a:solidFill>
                  <a:schemeClr val="bg1"/>
                </a:solidFill>
                <a:latin typeface="楷体" panose="02010609060101010101" pitchFamily="49" charset="-122"/>
                <a:ea typeface="楷体" panose="02010609060101010101" pitchFamily="49" charset="-122"/>
              </a:rPr>
              <a:t>）</a:t>
            </a:r>
          </a:p>
        </p:txBody>
      </p:sp>
      <p:sp>
        <p:nvSpPr>
          <p:cNvPr id="15" name="文本框 14">
            <a:extLst>
              <a:ext uri="{FF2B5EF4-FFF2-40B4-BE49-F238E27FC236}">
                <a16:creationId xmlns:a16="http://schemas.microsoft.com/office/drawing/2014/main" id="{6062A7CA-76C0-4E29-BF48-7E556F972EC6}"/>
              </a:ext>
            </a:extLst>
          </p:cNvPr>
          <p:cNvSpPr txBox="1"/>
          <p:nvPr/>
        </p:nvSpPr>
        <p:spPr>
          <a:xfrm>
            <a:off x="648586" y="806955"/>
            <a:ext cx="4572000" cy="481863"/>
          </a:xfrm>
          <a:prstGeom prst="rect">
            <a:avLst/>
          </a:prstGeom>
          <a:noFill/>
        </p:spPr>
        <p:txBody>
          <a:bodyPr wrap="square">
            <a:spAutoFit/>
          </a:bodyPr>
          <a:lstStyle/>
          <a:p>
            <a:pPr marL="0" marR="0" lvl="0" indent="539750" algn="l" defTabSz="914400" rtl="0" eaLnBrk="1" fontAlgn="auto" latinLnBrk="0" hangingPunct="1">
              <a:lnSpc>
                <a:spcPct val="150000"/>
              </a:lnSpc>
              <a:spcBef>
                <a:spcPts val="0"/>
              </a:spcBef>
              <a:spcAft>
                <a:spcPts val="0"/>
              </a:spcAft>
              <a:buClrTx/>
              <a:buSzTx/>
              <a:buFont typeface="Arial" panose="020B0604020202020204" pitchFamily="34" charset="0"/>
              <a:buNone/>
              <a:tabLst/>
              <a:defRPr/>
            </a:pPr>
            <a:r>
              <a:rPr kumimoji="0" lang="en-US" altLang="zh-CN" sz="20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③</a:t>
            </a:r>
            <a:r>
              <a:rPr kumimoji="0" lang="zh-CN" altLang="zh-CN" sz="20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购入</a:t>
            </a:r>
            <a:r>
              <a:rPr kumimoji="0" lang="en-US" altLang="zh-CN" sz="20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a:t>
            </a:r>
            <a:r>
              <a:rPr kumimoji="0" lang="zh-CN" altLang="zh-CN" sz="20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免税</a:t>
            </a:r>
            <a:r>
              <a:rPr kumimoji="0" lang="en-US" altLang="zh-CN" sz="20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a:t>
            </a:r>
            <a:r>
              <a:rPr kumimoji="0" lang="zh-CN" altLang="zh-CN" sz="20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农产品：</a:t>
            </a:r>
            <a:endParaRPr kumimoji="0" lang="zh-CN" altLang="zh-CN" sz="20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endParaRPr>
          </a:p>
        </p:txBody>
      </p:sp>
    </p:spTree>
    <p:extLst>
      <p:ext uri="{BB962C8B-B14F-4D97-AF65-F5344CB8AC3E}">
        <p14:creationId xmlns:p14="http://schemas.microsoft.com/office/powerpoint/2010/main" val="3504009737"/>
      </p:ext>
    </p:extLst>
  </p:cSld>
  <p:clrMapOvr>
    <a:masterClrMapping/>
  </p:clrMapOvr>
  <mc:AlternateContent xmlns:mc="http://schemas.openxmlformats.org/markup-compatibility/2006" xmlns:p14="http://schemas.microsoft.com/office/powerpoint/2010/main">
    <mc:Choice Requires="p14">
      <p:transition spd="slow" p14:dur="1600" advClick="0" advTm="0">
        <p14:gallery dir="l"/>
      </p:transition>
    </mc:Choice>
    <mc:Fallback xmlns="">
      <p:transition spd="slow"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5"/>
                                        </p:tgtEl>
                                        <p:attrNameLst>
                                          <p:attrName>style.visibility</p:attrName>
                                        </p:attrNameLst>
                                      </p:cBhvr>
                                      <p:to>
                                        <p:strVal val="visible"/>
                                      </p:to>
                                    </p:set>
                                    <p:animEffect transition="in" filter="fade">
                                      <p:cBhvr>
                                        <p:cTn id="11" dur="500"/>
                                        <p:tgtEl>
                                          <p:spTgt spid="5"/>
                                        </p:tgtEl>
                                      </p:cBhvr>
                                    </p:animEffect>
                                  </p:childTnLst>
                                </p:cTn>
                              </p:par>
                              <p:par>
                                <p:cTn id="12" presetID="10" presetClass="entr" presetSubtype="0" fill="hold" nodeType="withEffect">
                                  <p:stCondLst>
                                    <p:cond delay="0"/>
                                  </p:stCondLst>
                                  <p:childTnLst>
                                    <p:set>
                                      <p:cBhvr>
                                        <p:cTn id="13" dur="1" fill="hold">
                                          <p:stCondLst>
                                            <p:cond delay="0"/>
                                          </p:stCondLst>
                                        </p:cTn>
                                        <p:tgtEl>
                                          <p:spTgt spid="6"/>
                                        </p:tgtEl>
                                        <p:attrNameLst>
                                          <p:attrName>style.visibility</p:attrName>
                                        </p:attrNameLst>
                                      </p:cBhvr>
                                      <p:to>
                                        <p:strVal val="visible"/>
                                      </p:to>
                                    </p:set>
                                    <p:animEffect transition="in" filter="fade">
                                      <p:cBhvr>
                                        <p:cTn id="14" dur="500"/>
                                        <p:tgtEl>
                                          <p:spTgt spid="6"/>
                                        </p:tgtEl>
                                      </p:cBhvr>
                                    </p:animEffect>
                                  </p:childTnLst>
                                </p:cTn>
                              </p:par>
                            </p:childTnLst>
                          </p:cTn>
                        </p:par>
                      </p:childTnLst>
                    </p:cTn>
                  </p:par>
                  <p:par>
                    <p:cTn id="15" fill="hold">
                      <p:stCondLst>
                        <p:cond delay="indefinite"/>
                      </p:stCondLst>
                      <p:childTnLst>
                        <p:par>
                          <p:cTn id="16" fill="hold">
                            <p:stCondLst>
                              <p:cond delay="0"/>
                            </p:stCondLst>
                            <p:childTnLst>
                              <p:par>
                                <p:cTn id="17" presetID="10" presetClass="entr" presetSubtype="0" fill="hold" nodeType="clickEffect">
                                  <p:stCondLst>
                                    <p:cond delay="0"/>
                                  </p:stCondLst>
                                  <p:childTnLst>
                                    <p:set>
                                      <p:cBhvr>
                                        <p:cTn id="18" dur="1" fill="hold">
                                          <p:stCondLst>
                                            <p:cond delay="0"/>
                                          </p:stCondLst>
                                        </p:cTn>
                                        <p:tgtEl>
                                          <p:spTgt spid="8"/>
                                        </p:tgtEl>
                                        <p:attrNameLst>
                                          <p:attrName>style.visibility</p:attrName>
                                        </p:attrNameLst>
                                      </p:cBhvr>
                                      <p:to>
                                        <p:strVal val="visible"/>
                                      </p:to>
                                    </p:set>
                                    <p:animEffect transition="in" filter="fade">
                                      <p:cBhvr>
                                        <p:cTn id="19" dur="500"/>
                                        <p:tgtEl>
                                          <p:spTgt spid="8"/>
                                        </p:tgtEl>
                                      </p:cBhvr>
                                    </p:animEffect>
                                  </p:childTnLst>
                                </p:cTn>
                              </p:par>
                            </p:childTnLst>
                          </p:cTn>
                        </p:par>
                      </p:childTnLst>
                    </p:cTn>
                  </p:par>
                  <p:par>
                    <p:cTn id="20" fill="hold">
                      <p:stCondLst>
                        <p:cond delay="indefinite"/>
                      </p:stCondLst>
                      <p:childTnLst>
                        <p:par>
                          <p:cTn id="21" fill="hold">
                            <p:stCondLst>
                              <p:cond delay="0"/>
                            </p:stCondLst>
                            <p:childTnLst>
                              <p:par>
                                <p:cTn id="22" presetID="10" presetClass="entr" presetSubtype="0" fill="hold" nodeType="clickEffect">
                                  <p:stCondLst>
                                    <p:cond delay="0"/>
                                  </p:stCondLst>
                                  <p:childTnLst>
                                    <p:set>
                                      <p:cBhvr>
                                        <p:cTn id="23" dur="1" fill="hold">
                                          <p:stCondLst>
                                            <p:cond delay="0"/>
                                          </p:stCondLst>
                                        </p:cTn>
                                        <p:tgtEl>
                                          <p:spTgt spid="9"/>
                                        </p:tgtEl>
                                        <p:attrNameLst>
                                          <p:attrName>style.visibility</p:attrName>
                                        </p:attrNameLst>
                                      </p:cBhvr>
                                      <p:to>
                                        <p:strVal val="visible"/>
                                      </p:to>
                                    </p:set>
                                    <p:animEffect transition="in" filter="fade">
                                      <p:cBhvr>
                                        <p:cTn id="24" dur="500"/>
                                        <p:tgtEl>
                                          <p:spTgt spid="9"/>
                                        </p:tgtEl>
                                      </p:cBhvr>
                                    </p:animEffect>
                                  </p:childTnLst>
                                </p:cTn>
                              </p:par>
                            </p:childTnLst>
                          </p:cTn>
                        </p:par>
                      </p:childTnLst>
                    </p:cTn>
                  </p:par>
                  <p:par>
                    <p:cTn id="25" fill="hold">
                      <p:stCondLst>
                        <p:cond delay="indefinite"/>
                      </p:stCondLst>
                      <p:childTnLst>
                        <p:par>
                          <p:cTn id="26" fill="hold">
                            <p:stCondLst>
                              <p:cond delay="0"/>
                            </p:stCondLst>
                            <p:childTnLst>
                              <p:par>
                                <p:cTn id="27" presetID="10" presetClass="entr" presetSubtype="0" fill="hold" nodeType="clickEffect">
                                  <p:stCondLst>
                                    <p:cond delay="0"/>
                                  </p:stCondLst>
                                  <p:childTnLst>
                                    <p:set>
                                      <p:cBhvr>
                                        <p:cTn id="28" dur="1" fill="hold">
                                          <p:stCondLst>
                                            <p:cond delay="0"/>
                                          </p:stCondLst>
                                        </p:cTn>
                                        <p:tgtEl>
                                          <p:spTgt spid="7"/>
                                        </p:tgtEl>
                                        <p:attrNameLst>
                                          <p:attrName>style.visibility</p:attrName>
                                        </p:attrNameLst>
                                      </p:cBhvr>
                                      <p:to>
                                        <p:strVal val="visible"/>
                                      </p:to>
                                    </p:set>
                                    <p:animEffect transition="in" filter="fade">
                                      <p:cBhvr>
                                        <p:cTn id="29" dur="500"/>
                                        <p:tgtEl>
                                          <p:spTgt spid="7"/>
                                        </p:tgtEl>
                                      </p:cBhvr>
                                    </p:animEffect>
                                  </p:childTnLst>
                                </p:cTn>
                              </p:par>
                            </p:childTnLst>
                          </p:cTn>
                        </p:par>
                      </p:childTnLst>
                    </p:cTn>
                  </p:par>
                  <p:par>
                    <p:cTn id="30" fill="hold">
                      <p:stCondLst>
                        <p:cond delay="indefinite"/>
                      </p:stCondLst>
                      <p:childTnLst>
                        <p:par>
                          <p:cTn id="31" fill="hold">
                            <p:stCondLst>
                              <p:cond delay="0"/>
                            </p:stCondLst>
                            <p:childTnLst>
                              <p:par>
                                <p:cTn id="32" presetID="10" presetClass="entr" presetSubtype="0" fill="hold" grpId="0" nodeType="clickEffect">
                                  <p:stCondLst>
                                    <p:cond delay="0"/>
                                  </p:stCondLst>
                                  <p:childTnLst>
                                    <p:set>
                                      <p:cBhvr>
                                        <p:cTn id="33" dur="1" fill="hold">
                                          <p:stCondLst>
                                            <p:cond delay="0"/>
                                          </p:stCondLst>
                                        </p:cTn>
                                        <p:tgtEl>
                                          <p:spTgt spid="11"/>
                                        </p:tgtEl>
                                        <p:attrNameLst>
                                          <p:attrName>style.visibility</p:attrName>
                                        </p:attrNameLst>
                                      </p:cBhvr>
                                      <p:to>
                                        <p:strVal val="visible"/>
                                      </p:to>
                                    </p:set>
                                    <p:animEffect transition="in" filter="fade">
                                      <p:cBhvr>
                                        <p:cTn id="34" dur="500"/>
                                        <p:tgtEl>
                                          <p:spTgt spid="11"/>
                                        </p:tgtEl>
                                      </p:cBhvr>
                                    </p:animEffect>
                                  </p:childTnLst>
                                </p:cTn>
                              </p:par>
                              <p:par>
                                <p:cTn id="35" presetID="10" presetClass="entr" presetSubtype="0" fill="hold" nodeType="withEffect">
                                  <p:stCondLst>
                                    <p:cond delay="0"/>
                                  </p:stCondLst>
                                  <p:childTnLst>
                                    <p:set>
                                      <p:cBhvr>
                                        <p:cTn id="36" dur="1" fill="hold">
                                          <p:stCondLst>
                                            <p:cond delay="0"/>
                                          </p:stCondLst>
                                        </p:cTn>
                                        <p:tgtEl>
                                          <p:spTgt spid="12"/>
                                        </p:tgtEl>
                                        <p:attrNameLst>
                                          <p:attrName>style.visibility</p:attrName>
                                        </p:attrNameLst>
                                      </p:cBhvr>
                                      <p:to>
                                        <p:strVal val="visible"/>
                                      </p:to>
                                    </p:set>
                                    <p:animEffect transition="in" filter="fade">
                                      <p:cBhvr>
                                        <p:cTn id="37" dur="500"/>
                                        <p:tgtEl>
                                          <p:spTgt spid="12"/>
                                        </p:tgtEl>
                                      </p:cBhvr>
                                    </p:animEffect>
                                  </p:childTnLst>
                                </p:cTn>
                              </p:par>
                            </p:childTnLst>
                          </p:cTn>
                        </p:par>
                      </p:childTnLst>
                    </p:cTn>
                  </p:par>
                  <p:par>
                    <p:cTn id="38" fill="hold">
                      <p:stCondLst>
                        <p:cond delay="indefinite"/>
                      </p:stCondLst>
                      <p:childTnLst>
                        <p:par>
                          <p:cTn id="39" fill="hold">
                            <p:stCondLst>
                              <p:cond delay="0"/>
                            </p:stCondLst>
                            <p:childTnLst>
                              <p:par>
                                <p:cTn id="40" presetID="10" presetClass="entr" presetSubtype="0" fill="hold" grpId="0" nodeType="clickEffect">
                                  <p:stCondLst>
                                    <p:cond delay="0"/>
                                  </p:stCondLst>
                                  <p:childTnLst>
                                    <p:set>
                                      <p:cBhvr>
                                        <p:cTn id="41" dur="1" fill="hold">
                                          <p:stCondLst>
                                            <p:cond delay="0"/>
                                          </p:stCondLst>
                                        </p:cTn>
                                        <p:tgtEl>
                                          <p:spTgt spid="13"/>
                                        </p:tgtEl>
                                        <p:attrNameLst>
                                          <p:attrName>style.visibility</p:attrName>
                                        </p:attrNameLst>
                                      </p:cBhvr>
                                      <p:to>
                                        <p:strVal val="visible"/>
                                      </p:to>
                                    </p:set>
                                    <p:animEffect transition="in" filter="fade">
                                      <p:cBhvr>
                                        <p:cTn id="42" dur="500"/>
                                        <p:tgtEl>
                                          <p:spTgt spid="13"/>
                                        </p:tgtEl>
                                      </p:cBhvr>
                                    </p:animEffect>
                                  </p:childTnLst>
                                </p:cTn>
                              </p:par>
                              <p:par>
                                <p:cTn id="43" presetID="10" presetClass="entr" presetSubtype="0" fill="hold" nodeType="withEffect">
                                  <p:stCondLst>
                                    <p:cond delay="0"/>
                                  </p:stCondLst>
                                  <p:childTnLst>
                                    <p:set>
                                      <p:cBhvr>
                                        <p:cTn id="44" dur="1" fill="hold">
                                          <p:stCondLst>
                                            <p:cond delay="0"/>
                                          </p:stCondLst>
                                        </p:cTn>
                                        <p:tgtEl>
                                          <p:spTgt spid="14"/>
                                        </p:tgtEl>
                                        <p:attrNameLst>
                                          <p:attrName>style.visibility</p:attrName>
                                        </p:attrNameLst>
                                      </p:cBhvr>
                                      <p:to>
                                        <p:strVal val="visible"/>
                                      </p:to>
                                    </p:set>
                                    <p:animEffect transition="in" filter="fade">
                                      <p:cBhvr>
                                        <p:cTn id="45"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11" grpId="0" animBg="1"/>
      <p:bldP spid="13" grpId="0" animBg="1"/>
    </p:bldLst>
  </p:timing>
</p:sld>
</file>

<file path=ppt/slides/slide2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文本框 6">
            <a:extLst>
              <a:ext uri="{FF2B5EF4-FFF2-40B4-BE49-F238E27FC236}">
                <a16:creationId xmlns:a16="http://schemas.microsoft.com/office/drawing/2014/main" id="{018FF2D7-B082-418C-8006-F255CE080416}"/>
              </a:ext>
            </a:extLst>
          </p:cNvPr>
          <p:cNvSpPr txBox="1"/>
          <p:nvPr/>
        </p:nvSpPr>
        <p:spPr>
          <a:xfrm>
            <a:off x="1063486" y="799859"/>
            <a:ext cx="7539093" cy="2552174"/>
          </a:xfrm>
          <a:prstGeom prst="rect">
            <a:avLst/>
          </a:prstGeom>
          <a:noFill/>
        </p:spPr>
        <p:txBody>
          <a:bodyPr wrap="square">
            <a:spAutoFit/>
          </a:bodyPr>
          <a:lstStyle/>
          <a:p>
            <a:pPr marL="0" marR="0" lvl="0" indent="457200" algn="l" defTabSz="685800" rtl="0" eaLnBrk="1" fontAlgn="auto" latinLnBrk="0" hangingPunct="1">
              <a:lnSpc>
                <a:spcPct val="150000"/>
              </a:lnSpc>
              <a:spcBef>
                <a:spcPts val="0"/>
              </a:spcBef>
              <a:spcAft>
                <a:spcPts val="0"/>
              </a:spcAft>
              <a:buClrTx/>
              <a:buSzTx/>
              <a:buFontTx/>
              <a:buNone/>
              <a:tabLst/>
              <a:defRPr/>
            </a:pPr>
            <a:r>
              <a:rPr kumimoji="0" lang="en-US" altLang="zh-CN" sz="22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  </a:t>
            </a:r>
            <a:r>
              <a:rPr kumimoji="0" lang="zh-CN" altLang="zh-CN" sz="22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某果蔬零售企业库存中从农业生产者手中购入的用于简单加工后销售的免税农产品成本</a:t>
            </a:r>
            <a:r>
              <a:rPr kumimoji="0" lang="en-US" altLang="zh-CN" sz="22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100</a:t>
            </a:r>
            <a:r>
              <a:rPr kumimoji="0" lang="zh-CN" altLang="zh-CN" sz="22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万元，因管理不善，腐烂变质。</a:t>
            </a:r>
            <a:endParaRPr kumimoji="0" lang="en-US" altLang="zh-CN" sz="22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endParaRPr>
          </a:p>
          <a:p>
            <a:pPr marL="0" marR="0" lvl="0" indent="457200" algn="l" defTabSz="685800" rtl="0" eaLnBrk="1" fontAlgn="auto" latinLnBrk="0" hangingPunct="1">
              <a:lnSpc>
                <a:spcPct val="150000"/>
              </a:lnSpc>
              <a:spcBef>
                <a:spcPts val="0"/>
              </a:spcBef>
              <a:spcAft>
                <a:spcPts val="0"/>
              </a:spcAft>
              <a:buClrTx/>
              <a:buSzTx/>
              <a:buFontTx/>
              <a:buNone/>
              <a:tabLst/>
              <a:defRPr/>
            </a:pPr>
            <a:r>
              <a:rPr kumimoji="0" lang="zh-CN" altLang="zh-CN" sz="22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Times New Roman" panose="02020603050405020304" pitchFamily="18" charset="0"/>
              </a:rPr>
              <a:t>则转出的进项税额＝</a:t>
            </a:r>
            <a:r>
              <a:rPr kumimoji="0" lang="en-US" altLang="zh-CN" sz="22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Times New Roman" panose="02020603050405020304" pitchFamily="18" charset="0"/>
              </a:rPr>
              <a:t>100÷</a:t>
            </a:r>
            <a:r>
              <a:rPr kumimoji="0" lang="zh-CN" altLang="zh-CN" sz="22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Times New Roman" panose="02020603050405020304" pitchFamily="18" charset="0"/>
              </a:rPr>
              <a:t>（</a:t>
            </a:r>
            <a:r>
              <a:rPr kumimoji="0" lang="en-US" altLang="zh-CN" sz="22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Times New Roman" panose="02020603050405020304" pitchFamily="18" charset="0"/>
              </a:rPr>
              <a:t>1</a:t>
            </a:r>
            <a:r>
              <a:rPr kumimoji="0" lang="zh-CN" altLang="zh-CN" sz="22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Times New Roman" panose="02020603050405020304" pitchFamily="18" charset="0"/>
              </a:rPr>
              <a:t>－</a:t>
            </a:r>
            <a:r>
              <a:rPr kumimoji="0" lang="en-US" altLang="zh-CN" sz="22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Times New Roman" panose="02020603050405020304" pitchFamily="18" charset="0"/>
              </a:rPr>
              <a:t>9%</a:t>
            </a:r>
            <a:r>
              <a:rPr kumimoji="0" lang="zh-CN" altLang="zh-CN" sz="22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Times New Roman" panose="02020603050405020304" pitchFamily="18" charset="0"/>
              </a:rPr>
              <a:t>）</a:t>
            </a:r>
            <a:r>
              <a:rPr kumimoji="0" lang="en-US" altLang="zh-CN" sz="22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Times New Roman" panose="02020603050405020304" pitchFamily="18" charset="0"/>
              </a:rPr>
              <a:t>×9%</a:t>
            </a:r>
            <a:r>
              <a:rPr kumimoji="0" lang="zh-CN" altLang="zh-CN" sz="22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Times New Roman" panose="02020603050405020304" pitchFamily="18" charset="0"/>
              </a:rPr>
              <a:t>＝</a:t>
            </a:r>
            <a:r>
              <a:rPr kumimoji="0" lang="en-US" altLang="zh-CN" sz="22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Times New Roman" panose="02020603050405020304" pitchFamily="18" charset="0"/>
              </a:rPr>
              <a:t>9.89</a:t>
            </a:r>
            <a:r>
              <a:rPr kumimoji="0" lang="zh-CN" altLang="zh-CN" sz="22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Times New Roman" panose="02020603050405020304" pitchFamily="18" charset="0"/>
              </a:rPr>
              <a:t>（万元）。</a:t>
            </a:r>
            <a:endParaRPr kumimoji="0" lang="zh-CN" altLang="en-US" sz="22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endParaRPr>
          </a:p>
        </p:txBody>
      </p:sp>
      <p:pic>
        <p:nvPicPr>
          <p:cNvPr id="8" name="Picture 2" descr="C:\Users\Administrator.EIT-20161010OLS\Desktop\79.jpg">
            <a:extLst>
              <a:ext uri="{FF2B5EF4-FFF2-40B4-BE49-F238E27FC236}">
                <a16:creationId xmlns:a16="http://schemas.microsoft.com/office/drawing/2014/main" id="{21D70B94-9661-4988-B7C5-0515F32FF679}"/>
              </a:ext>
            </a:extLst>
          </p:cNvPr>
          <p:cNvPicPr>
            <a:picLocks noChangeAspect="1" noChangeArrowheads="1" noCrop="1"/>
          </p:cNvPicPr>
          <p:nvPr/>
        </p:nvPicPr>
        <p:blipFill>
          <a:blip r:embed="rId2" cstate="print">
            <a:clrChange>
              <a:clrFrom>
                <a:srgbClr val="FEFEFE"/>
              </a:clrFrom>
              <a:clrTo>
                <a:srgbClr val="FEFEFE">
                  <a:alpha val="0"/>
                </a:srgbClr>
              </a:clrTo>
            </a:clrChange>
          </a:blip>
          <a:srcRect/>
          <a:stretch>
            <a:fillRect/>
          </a:stretch>
        </p:blipFill>
        <p:spPr bwMode="auto">
          <a:xfrm>
            <a:off x="439609" y="3095887"/>
            <a:ext cx="1247754" cy="1247754"/>
          </a:xfrm>
          <a:prstGeom prst="rect">
            <a:avLst/>
          </a:prstGeom>
          <a:noFill/>
          <a:ln w="9525">
            <a:noFill/>
            <a:miter lim="800000"/>
            <a:headEnd/>
            <a:tailEnd/>
          </a:ln>
        </p:spPr>
      </p:pic>
      <p:sp>
        <p:nvSpPr>
          <p:cNvPr id="6" name="文本框 4">
            <a:extLst>
              <a:ext uri="{FF2B5EF4-FFF2-40B4-BE49-F238E27FC236}">
                <a16:creationId xmlns:a16="http://schemas.microsoft.com/office/drawing/2014/main" id="{77D5810A-4304-493F-B0DB-02C58FBB6B1B}"/>
              </a:ext>
            </a:extLst>
          </p:cNvPr>
          <p:cNvSpPr txBox="1"/>
          <p:nvPr/>
        </p:nvSpPr>
        <p:spPr>
          <a:xfrm>
            <a:off x="1063486" y="299722"/>
            <a:ext cx="7007087" cy="500137"/>
          </a:xfrm>
          <a:prstGeom prst="rect">
            <a:avLst/>
          </a:prstGeom>
          <a:noFill/>
        </p:spPr>
        <p:txBody>
          <a:bodyPr wrap="square" lIns="68580" tIns="34290" rIns="68580" bIns="34290" rtlCol="0">
            <a:spAutoFit/>
          </a:bodyPr>
          <a:lstStyle/>
          <a:p>
            <a:pPr algn="ctr"/>
            <a:r>
              <a:rPr lang="zh-CN" altLang="en-US" sz="2800" b="1" dirty="0">
                <a:solidFill>
                  <a:srgbClr val="0070C0"/>
                </a:solidFill>
                <a:latin typeface="+mn-ea"/>
              </a:rPr>
              <a:t>三、进项税额</a:t>
            </a:r>
            <a:r>
              <a:rPr lang="en-US" altLang="zh-CN" sz="2400" b="1" dirty="0">
                <a:solidFill>
                  <a:srgbClr val="7030A0"/>
                </a:solidFill>
              </a:rPr>
              <a:t>——3.</a:t>
            </a:r>
            <a:r>
              <a:rPr lang="zh-CN" altLang="en-US" sz="2400" b="1" dirty="0">
                <a:solidFill>
                  <a:srgbClr val="7030A0"/>
                </a:solidFill>
              </a:rPr>
              <a:t>进项税额转出</a:t>
            </a:r>
            <a:endParaRPr lang="zh-CN" altLang="zh-CN" sz="2400" b="1" dirty="0">
              <a:solidFill>
                <a:srgbClr val="7030A0"/>
              </a:solidFill>
            </a:endParaRPr>
          </a:p>
        </p:txBody>
      </p:sp>
    </p:spTree>
    <p:extLst>
      <p:ext uri="{BB962C8B-B14F-4D97-AF65-F5344CB8AC3E}">
        <p14:creationId xmlns:p14="http://schemas.microsoft.com/office/powerpoint/2010/main" val="1382204766"/>
      </p:ext>
    </p:extLst>
  </p:cSld>
  <p:clrMapOvr>
    <a:masterClrMapping/>
  </p:clrMapOvr>
  <mc:AlternateContent xmlns:mc="http://schemas.openxmlformats.org/markup-compatibility/2006" xmlns:p14="http://schemas.microsoft.com/office/powerpoint/2010/main">
    <mc:Choice Requires="p14">
      <p:transition spd="slow" p14:dur="1600" advClick="0" advTm="0">
        <p14:gallery dir="l"/>
      </p:transition>
    </mc:Choice>
    <mc:Fallback xmlns="">
      <p:transition spd="slow"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2" presetClass="entr" presetSubtype="4" fill="hold"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slide(fromBottom)">
                                      <p:cBhvr>
                                        <p:cTn id="7" dur="500"/>
                                        <p:tgtEl>
                                          <p:spTgt spid="8"/>
                                        </p:tgtEl>
                                      </p:cBhvr>
                                    </p:animEffect>
                                  </p:childTnLst>
                                </p:cTn>
                              </p:par>
                            </p:childTnLst>
                          </p:cTn>
                        </p:par>
                      </p:childTnLst>
                    </p:cTn>
                  </p:par>
                  <p:par>
                    <p:cTn id="8" fill="hold">
                      <p:stCondLst>
                        <p:cond delay="indefinite"/>
                      </p:stCondLst>
                      <p:childTnLst>
                        <p:par>
                          <p:cTn id="9" fill="hold">
                            <p:stCondLst>
                              <p:cond delay="0"/>
                            </p:stCondLst>
                            <p:childTnLst>
                              <p:par>
                                <p:cTn id="10" presetID="42" presetClass="entr" presetSubtype="0" fill="hold" nodeType="clickEffect">
                                  <p:stCondLst>
                                    <p:cond delay="0"/>
                                  </p:stCondLst>
                                  <p:childTnLst>
                                    <p:set>
                                      <p:cBhvr>
                                        <p:cTn id="11" dur="1" fill="hold">
                                          <p:stCondLst>
                                            <p:cond delay="0"/>
                                          </p:stCondLst>
                                        </p:cTn>
                                        <p:tgtEl>
                                          <p:spTgt spid="7">
                                            <p:txEl>
                                              <p:pRg st="1" end="1"/>
                                            </p:txEl>
                                          </p:spTgt>
                                        </p:tgtEl>
                                        <p:attrNameLst>
                                          <p:attrName>style.visibility</p:attrName>
                                        </p:attrNameLst>
                                      </p:cBhvr>
                                      <p:to>
                                        <p:strVal val="visible"/>
                                      </p:to>
                                    </p:set>
                                    <p:animEffect transition="in" filter="fade">
                                      <p:cBhvr>
                                        <p:cTn id="12" dur="1000"/>
                                        <p:tgtEl>
                                          <p:spTgt spid="7">
                                            <p:txEl>
                                              <p:pRg st="1" end="1"/>
                                            </p:txEl>
                                          </p:spTgt>
                                        </p:tgtEl>
                                      </p:cBhvr>
                                    </p:animEffect>
                                    <p:anim calcmode="lin" valueType="num">
                                      <p:cBhvr>
                                        <p:cTn id="13" dur="1000" fill="hold"/>
                                        <p:tgtEl>
                                          <p:spTgt spid="7">
                                            <p:txEl>
                                              <p:pRg st="1" end="1"/>
                                            </p:txEl>
                                          </p:spTgt>
                                        </p:tgtEl>
                                        <p:attrNameLst>
                                          <p:attrName>ppt_x</p:attrName>
                                        </p:attrNameLst>
                                      </p:cBhvr>
                                      <p:tavLst>
                                        <p:tav tm="0">
                                          <p:val>
                                            <p:strVal val="#ppt_x"/>
                                          </p:val>
                                        </p:tav>
                                        <p:tav tm="100000">
                                          <p:val>
                                            <p:strVal val="#ppt_x"/>
                                          </p:val>
                                        </p:tav>
                                      </p:tavLst>
                                    </p:anim>
                                    <p:anim calcmode="lin" valueType="num">
                                      <p:cBhvr>
                                        <p:cTn id="14" dur="1000" fill="hold"/>
                                        <p:tgtEl>
                                          <p:spTgt spid="7">
                                            <p:txEl>
                                              <p:pRg st="1" end="1"/>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3F297A04-FA86-470C-A283-0F372052F889}"/>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latin typeface="+mn-lt"/>
                <a:cs typeface="+mn-ea"/>
                <a:sym typeface="+mn-lt"/>
              </a:rPr>
              <a:pPr>
                <a:defRPr/>
              </a:pPr>
              <a:t>29</a:t>
            </a:fld>
            <a:endParaRPr lang="en-US">
              <a:solidFill>
                <a:prstClr val="black">
                  <a:tint val="75000"/>
                </a:prstClr>
              </a:solidFill>
              <a:latin typeface="+mn-lt"/>
              <a:cs typeface="+mn-ea"/>
              <a:sym typeface="+mn-lt"/>
            </a:endParaRPr>
          </a:p>
        </p:txBody>
      </p:sp>
      <p:sp>
        <p:nvSpPr>
          <p:cNvPr id="3" name="文本框 2">
            <a:extLst>
              <a:ext uri="{FF2B5EF4-FFF2-40B4-BE49-F238E27FC236}">
                <a16:creationId xmlns:a16="http://schemas.microsoft.com/office/drawing/2014/main" id="{8D04972F-565F-4E50-896F-ED56EDD1A38F}"/>
              </a:ext>
            </a:extLst>
          </p:cNvPr>
          <p:cNvSpPr txBox="1"/>
          <p:nvPr/>
        </p:nvSpPr>
        <p:spPr>
          <a:xfrm>
            <a:off x="2039921" y="225348"/>
            <a:ext cx="5410461" cy="500137"/>
          </a:xfrm>
          <a:prstGeom prst="rect">
            <a:avLst/>
          </a:prstGeom>
          <a:noFill/>
        </p:spPr>
        <p:txBody>
          <a:bodyPr wrap="square" lIns="68580" tIns="34290" rIns="68580" bIns="34290" rtlCol="0">
            <a:spAutoFit/>
          </a:bodyPr>
          <a:lstStyle/>
          <a:p>
            <a:pPr algn="ctr"/>
            <a:r>
              <a:rPr lang="zh-CN" altLang="en-US" sz="2800" b="1" dirty="0">
                <a:solidFill>
                  <a:srgbClr val="0070C0"/>
                </a:solidFill>
                <a:cs typeface="+mn-ea"/>
                <a:sym typeface="+mn-lt"/>
              </a:rPr>
              <a:t>试试就试试</a:t>
            </a:r>
            <a:endParaRPr lang="en-US" altLang="zh-CN" sz="2800" b="1" dirty="0">
              <a:solidFill>
                <a:srgbClr val="7030A0"/>
              </a:solidFill>
              <a:cs typeface="+mn-ea"/>
              <a:sym typeface="+mn-lt"/>
            </a:endParaRPr>
          </a:p>
        </p:txBody>
      </p:sp>
      <p:sp>
        <p:nvSpPr>
          <p:cNvPr id="8" name="内容占位符 1">
            <a:extLst>
              <a:ext uri="{FF2B5EF4-FFF2-40B4-BE49-F238E27FC236}">
                <a16:creationId xmlns:a16="http://schemas.microsoft.com/office/drawing/2014/main" id="{C55AD2E8-BCFE-4A42-9301-8BD4BC5CB3A5}"/>
              </a:ext>
            </a:extLst>
          </p:cNvPr>
          <p:cNvSpPr txBox="1">
            <a:spLocks/>
          </p:cNvSpPr>
          <p:nvPr/>
        </p:nvSpPr>
        <p:spPr>
          <a:xfrm>
            <a:off x="490822" y="779487"/>
            <a:ext cx="8018557" cy="3887763"/>
          </a:xfrm>
          <a:prstGeom prst="rect">
            <a:avLst/>
          </a:prstGeom>
        </p:spPr>
        <p:txBody>
          <a:bodyPr vert="horz" lIns="91440" tIns="45720" rIns="91440" bIns="45720" rtlCol="0">
            <a:normAutofit lnSpcReduction="10000"/>
          </a:bodyPr>
          <a:lstStyle>
            <a:lvl1pPr marL="0" indent="538480" algn="l" defTabSz="685800" rtl="0" eaLnBrk="1" latinLnBrk="0" hangingPunct="1">
              <a:lnSpc>
                <a:spcPct val="150000"/>
              </a:lnSpc>
              <a:spcBef>
                <a:spcPts val="0"/>
              </a:spcBef>
              <a:buFont typeface="Arial" panose="020B0604020202020204" pitchFamily="34" charset="0"/>
              <a:buNone/>
              <a:defRPr sz="2200" b="1" kern="1200">
                <a:solidFill>
                  <a:srgbClr val="004DA1"/>
                </a:solidFill>
                <a:latin typeface="楷体" panose="02010609060101010101" pitchFamily="49" charset="-122"/>
                <a:ea typeface="楷体" panose="02010609060101010101" pitchFamily="49" charset="-122"/>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en-US" altLang="zh-CN" dirty="0">
                <a:latin typeface="+mn-lt"/>
                <a:ea typeface="+mn-ea"/>
                <a:cs typeface="+mn-ea"/>
                <a:sym typeface="+mn-lt"/>
              </a:rPr>
              <a:t>【</a:t>
            </a:r>
            <a:r>
              <a:rPr lang="zh-CN" altLang="en-US" dirty="0">
                <a:latin typeface="+mn-lt"/>
                <a:ea typeface="+mn-ea"/>
                <a:cs typeface="+mn-ea"/>
                <a:sym typeface="+mn-lt"/>
              </a:rPr>
              <a:t>单选题</a:t>
            </a:r>
            <a:r>
              <a:rPr lang="en-US" altLang="zh-CN" dirty="0">
                <a:latin typeface="+mn-lt"/>
                <a:ea typeface="+mn-ea"/>
                <a:cs typeface="+mn-ea"/>
                <a:sym typeface="+mn-lt"/>
              </a:rPr>
              <a:t>】</a:t>
            </a:r>
            <a:r>
              <a:rPr lang="zh-CN" altLang="en-US" dirty="0">
                <a:latin typeface="+mn-lt"/>
                <a:ea typeface="+mn-ea"/>
                <a:cs typeface="+mn-ea"/>
                <a:sym typeface="+mn-lt"/>
              </a:rPr>
              <a:t>根据增值税法律制度的规定，关于增值税纳税人的下列表述中，正确的是（ ）。</a:t>
            </a:r>
          </a:p>
          <a:p>
            <a:r>
              <a:rPr lang="zh-CN" altLang="en-US" dirty="0">
                <a:latin typeface="+mn-lt"/>
                <a:ea typeface="+mn-ea"/>
                <a:cs typeface="+mn-ea"/>
                <a:sym typeface="+mn-lt"/>
              </a:rPr>
              <a:t> </a:t>
            </a:r>
            <a:r>
              <a:rPr lang="en-US" altLang="zh-CN" dirty="0">
                <a:latin typeface="+mn-lt"/>
                <a:ea typeface="+mn-ea"/>
                <a:cs typeface="+mn-ea"/>
                <a:sym typeface="+mn-lt"/>
              </a:rPr>
              <a:t>A.</a:t>
            </a:r>
            <a:r>
              <a:rPr lang="zh-CN" altLang="en-US" dirty="0">
                <a:latin typeface="+mn-lt"/>
                <a:ea typeface="+mn-ea"/>
                <a:cs typeface="+mn-ea"/>
                <a:sym typeface="+mn-lt"/>
              </a:rPr>
              <a:t>转让无形资产，以无形资产受让方为纳税人</a:t>
            </a:r>
          </a:p>
          <a:p>
            <a:r>
              <a:rPr lang="zh-CN" altLang="en-US" dirty="0">
                <a:latin typeface="+mn-lt"/>
                <a:ea typeface="+mn-ea"/>
                <a:cs typeface="+mn-ea"/>
                <a:sym typeface="+mn-lt"/>
              </a:rPr>
              <a:t> </a:t>
            </a:r>
            <a:r>
              <a:rPr lang="en-US" altLang="zh-CN" dirty="0">
                <a:latin typeface="+mn-lt"/>
                <a:ea typeface="+mn-ea"/>
                <a:cs typeface="+mn-ea"/>
                <a:sym typeface="+mn-lt"/>
              </a:rPr>
              <a:t>B.</a:t>
            </a:r>
            <a:r>
              <a:rPr lang="zh-CN" altLang="en-US" dirty="0">
                <a:latin typeface="+mn-lt"/>
                <a:ea typeface="+mn-ea"/>
                <a:cs typeface="+mn-ea"/>
                <a:sym typeface="+mn-lt"/>
              </a:rPr>
              <a:t>提供建筑安装服务，以建筑安装服务接收方为纳税人</a:t>
            </a:r>
          </a:p>
          <a:p>
            <a:r>
              <a:rPr lang="zh-CN" altLang="en-US" dirty="0">
                <a:latin typeface="+mn-lt"/>
                <a:ea typeface="+mn-ea"/>
                <a:cs typeface="+mn-ea"/>
                <a:sym typeface="+mn-lt"/>
              </a:rPr>
              <a:t> </a:t>
            </a:r>
            <a:r>
              <a:rPr lang="en-US" altLang="zh-CN" dirty="0">
                <a:latin typeface="+mn-lt"/>
                <a:ea typeface="+mn-ea"/>
                <a:cs typeface="+mn-ea"/>
                <a:sym typeface="+mn-lt"/>
              </a:rPr>
              <a:t>C.</a:t>
            </a:r>
            <a:r>
              <a:rPr lang="zh-CN" altLang="en-US" dirty="0">
                <a:latin typeface="+mn-lt"/>
                <a:ea typeface="+mn-ea"/>
                <a:cs typeface="+mn-ea"/>
                <a:sym typeface="+mn-lt"/>
              </a:rPr>
              <a:t>资管产品运营过程中发生的增值税应税行为，以资管产品管理人为纳税人</a:t>
            </a:r>
          </a:p>
          <a:p>
            <a:r>
              <a:rPr lang="zh-CN" altLang="en-US" dirty="0">
                <a:latin typeface="+mn-lt"/>
                <a:ea typeface="+mn-ea"/>
                <a:cs typeface="+mn-ea"/>
                <a:sym typeface="+mn-lt"/>
              </a:rPr>
              <a:t> </a:t>
            </a:r>
            <a:r>
              <a:rPr lang="en-US" altLang="zh-CN" dirty="0">
                <a:latin typeface="+mn-lt"/>
                <a:ea typeface="+mn-ea"/>
                <a:cs typeface="+mn-ea"/>
                <a:sym typeface="+mn-lt"/>
              </a:rPr>
              <a:t>D.</a:t>
            </a:r>
            <a:r>
              <a:rPr lang="zh-CN" altLang="en-US" dirty="0">
                <a:latin typeface="+mn-lt"/>
                <a:ea typeface="+mn-ea"/>
                <a:cs typeface="+mn-ea"/>
                <a:sym typeface="+mn-lt"/>
              </a:rPr>
              <a:t>单位以承包、承租、挂靠方式经营的，一律以承包人为纳税人</a:t>
            </a:r>
            <a:endParaRPr lang="zh-CN" altLang="zh-CN" dirty="0">
              <a:latin typeface="+mn-lt"/>
              <a:ea typeface="+mn-ea"/>
              <a:cs typeface="+mn-ea"/>
              <a:sym typeface="+mn-lt"/>
            </a:endParaRPr>
          </a:p>
        </p:txBody>
      </p:sp>
      <p:grpSp>
        <p:nvGrpSpPr>
          <p:cNvPr id="9" name="组合 8">
            <a:extLst>
              <a:ext uri="{FF2B5EF4-FFF2-40B4-BE49-F238E27FC236}">
                <a16:creationId xmlns:a16="http://schemas.microsoft.com/office/drawing/2014/main" id="{D7CCD27B-CFDC-4184-8D48-6FBEDF9404AE}"/>
              </a:ext>
            </a:extLst>
          </p:cNvPr>
          <p:cNvGrpSpPr/>
          <p:nvPr/>
        </p:nvGrpSpPr>
        <p:grpSpPr>
          <a:xfrm rot="16200000">
            <a:off x="1905836" y="3944965"/>
            <a:ext cx="677108" cy="1428693"/>
            <a:chOff x="9306657" y="1903595"/>
            <a:chExt cx="902810" cy="1904924"/>
          </a:xfrm>
        </p:grpSpPr>
        <p:sp>
          <p:nvSpPr>
            <p:cNvPr id="10" name="Freeform 668">
              <a:extLst>
                <a:ext uri="{FF2B5EF4-FFF2-40B4-BE49-F238E27FC236}">
                  <a16:creationId xmlns:a16="http://schemas.microsoft.com/office/drawing/2014/main" id="{25B8C2A1-05FC-4FC7-8039-F3BDF3EAEED1}"/>
                </a:ext>
              </a:extLst>
            </p:cNvPr>
            <p:cNvSpPr>
              <a:spLocks/>
            </p:cNvSpPr>
            <p:nvPr/>
          </p:nvSpPr>
          <p:spPr bwMode="auto">
            <a:xfrm rot="5400000">
              <a:off x="8805602" y="2585762"/>
              <a:ext cx="1904924" cy="540590"/>
            </a:xfrm>
            <a:custGeom>
              <a:avLst/>
              <a:gdLst>
                <a:gd name="T0" fmla="*/ 384 w 398"/>
                <a:gd name="T1" fmla="*/ 77 h 111"/>
                <a:gd name="T2" fmla="*/ 388 w 398"/>
                <a:gd name="T3" fmla="*/ 74 h 111"/>
                <a:gd name="T4" fmla="*/ 388 w 398"/>
                <a:gd name="T5" fmla="*/ 71 h 111"/>
                <a:gd name="T6" fmla="*/ 397 w 398"/>
                <a:gd name="T7" fmla="*/ 67 h 111"/>
                <a:gd name="T8" fmla="*/ 390 w 398"/>
                <a:gd name="T9" fmla="*/ 62 h 111"/>
                <a:gd name="T10" fmla="*/ 388 w 398"/>
                <a:gd name="T11" fmla="*/ 59 h 111"/>
                <a:gd name="T12" fmla="*/ 388 w 398"/>
                <a:gd name="T13" fmla="*/ 56 h 111"/>
                <a:gd name="T14" fmla="*/ 385 w 398"/>
                <a:gd name="T15" fmla="*/ 54 h 111"/>
                <a:gd name="T16" fmla="*/ 387 w 398"/>
                <a:gd name="T17" fmla="*/ 51 h 111"/>
                <a:gd name="T18" fmla="*/ 389 w 398"/>
                <a:gd name="T19" fmla="*/ 48 h 111"/>
                <a:gd name="T20" fmla="*/ 384 w 398"/>
                <a:gd name="T21" fmla="*/ 46 h 111"/>
                <a:gd name="T22" fmla="*/ 378 w 398"/>
                <a:gd name="T23" fmla="*/ 42 h 111"/>
                <a:gd name="T24" fmla="*/ 385 w 398"/>
                <a:gd name="T25" fmla="*/ 40 h 111"/>
                <a:gd name="T26" fmla="*/ 378 w 398"/>
                <a:gd name="T27" fmla="*/ 37 h 111"/>
                <a:gd name="T28" fmla="*/ 378 w 398"/>
                <a:gd name="T29" fmla="*/ 34 h 111"/>
                <a:gd name="T30" fmla="*/ 373 w 398"/>
                <a:gd name="T31" fmla="*/ 32 h 111"/>
                <a:gd name="T32" fmla="*/ 369 w 398"/>
                <a:gd name="T33" fmla="*/ 28 h 111"/>
                <a:gd name="T34" fmla="*/ 350 w 398"/>
                <a:gd name="T35" fmla="*/ 23 h 111"/>
                <a:gd name="T36" fmla="*/ 358 w 398"/>
                <a:gd name="T37" fmla="*/ 19 h 111"/>
                <a:gd name="T38" fmla="*/ 260 w 398"/>
                <a:gd name="T39" fmla="*/ 11 h 111"/>
                <a:gd name="T40" fmla="*/ 324 w 398"/>
                <a:gd name="T41" fmla="*/ 10 h 111"/>
                <a:gd name="T42" fmla="*/ 304 w 398"/>
                <a:gd name="T43" fmla="*/ 6 h 111"/>
                <a:gd name="T44" fmla="*/ 177 w 398"/>
                <a:gd name="T45" fmla="*/ 1 h 111"/>
                <a:gd name="T46" fmla="*/ 18 w 398"/>
                <a:gd name="T47" fmla="*/ 11 h 111"/>
                <a:gd name="T48" fmla="*/ 16 w 398"/>
                <a:gd name="T49" fmla="*/ 17 h 111"/>
                <a:gd name="T50" fmla="*/ 21 w 398"/>
                <a:gd name="T51" fmla="*/ 20 h 111"/>
                <a:gd name="T52" fmla="*/ 15 w 398"/>
                <a:gd name="T53" fmla="*/ 26 h 111"/>
                <a:gd name="T54" fmla="*/ 12 w 398"/>
                <a:gd name="T55" fmla="*/ 52 h 111"/>
                <a:gd name="T56" fmla="*/ 8 w 398"/>
                <a:gd name="T57" fmla="*/ 82 h 111"/>
                <a:gd name="T58" fmla="*/ 113 w 398"/>
                <a:gd name="T59" fmla="*/ 111 h 111"/>
                <a:gd name="T60" fmla="*/ 331 w 398"/>
                <a:gd name="T61" fmla="*/ 104 h 111"/>
                <a:gd name="T62" fmla="*/ 369 w 398"/>
                <a:gd name="T63" fmla="*/ 91 h 111"/>
                <a:gd name="T64" fmla="*/ 385 w 398"/>
                <a:gd name="T65" fmla="*/ 86 h 111"/>
                <a:gd name="T66" fmla="*/ 389 w 398"/>
                <a:gd name="T67" fmla="*/ 8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98" h="111">
                  <a:moveTo>
                    <a:pt x="397" y="80"/>
                  </a:moveTo>
                  <a:cubicBezTo>
                    <a:pt x="394" y="77"/>
                    <a:pt x="387" y="79"/>
                    <a:pt x="384" y="77"/>
                  </a:cubicBezTo>
                  <a:cubicBezTo>
                    <a:pt x="387" y="75"/>
                    <a:pt x="394" y="76"/>
                    <a:pt x="396" y="76"/>
                  </a:cubicBezTo>
                  <a:cubicBezTo>
                    <a:pt x="388" y="74"/>
                    <a:pt x="388" y="74"/>
                    <a:pt x="388" y="74"/>
                  </a:cubicBezTo>
                  <a:cubicBezTo>
                    <a:pt x="397" y="72"/>
                    <a:pt x="397" y="72"/>
                    <a:pt x="397" y="72"/>
                  </a:cubicBezTo>
                  <a:cubicBezTo>
                    <a:pt x="395" y="71"/>
                    <a:pt x="390" y="73"/>
                    <a:pt x="388" y="71"/>
                  </a:cubicBezTo>
                  <a:cubicBezTo>
                    <a:pt x="388" y="69"/>
                    <a:pt x="390" y="70"/>
                    <a:pt x="391" y="70"/>
                  </a:cubicBezTo>
                  <a:cubicBezTo>
                    <a:pt x="394" y="70"/>
                    <a:pt x="398" y="69"/>
                    <a:pt x="397" y="67"/>
                  </a:cubicBezTo>
                  <a:cubicBezTo>
                    <a:pt x="397" y="63"/>
                    <a:pt x="391" y="64"/>
                    <a:pt x="388" y="63"/>
                  </a:cubicBezTo>
                  <a:cubicBezTo>
                    <a:pt x="390" y="62"/>
                    <a:pt x="390" y="62"/>
                    <a:pt x="390" y="62"/>
                  </a:cubicBezTo>
                  <a:cubicBezTo>
                    <a:pt x="388" y="62"/>
                    <a:pt x="386" y="62"/>
                    <a:pt x="385" y="60"/>
                  </a:cubicBezTo>
                  <a:cubicBezTo>
                    <a:pt x="386" y="60"/>
                    <a:pt x="387" y="59"/>
                    <a:pt x="388" y="59"/>
                  </a:cubicBezTo>
                  <a:cubicBezTo>
                    <a:pt x="383" y="57"/>
                    <a:pt x="383" y="57"/>
                    <a:pt x="383" y="57"/>
                  </a:cubicBezTo>
                  <a:cubicBezTo>
                    <a:pt x="388" y="56"/>
                    <a:pt x="388" y="56"/>
                    <a:pt x="388" y="56"/>
                  </a:cubicBezTo>
                  <a:cubicBezTo>
                    <a:pt x="386" y="56"/>
                    <a:pt x="386" y="56"/>
                    <a:pt x="386" y="56"/>
                  </a:cubicBezTo>
                  <a:cubicBezTo>
                    <a:pt x="384" y="55"/>
                    <a:pt x="386" y="54"/>
                    <a:pt x="385" y="54"/>
                  </a:cubicBezTo>
                  <a:cubicBezTo>
                    <a:pt x="383" y="52"/>
                    <a:pt x="379" y="54"/>
                    <a:pt x="377" y="52"/>
                  </a:cubicBezTo>
                  <a:cubicBezTo>
                    <a:pt x="380" y="51"/>
                    <a:pt x="384" y="51"/>
                    <a:pt x="387" y="51"/>
                  </a:cubicBezTo>
                  <a:cubicBezTo>
                    <a:pt x="385" y="51"/>
                    <a:pt x="382" y="51"/>
                    <a:pt x="381" y="49"/>
                  </a:cubicBezTo>
                  <a:cubicBezTo>
                    <a:pt x="389" y="48"/>
                    <a:pt x="389" y="48"/>
                    <a:pt x="389" y="48"/>
                  </a:cubicBezTo>
                  <a:cubicBezTo>
                    <a:pt x="387" y="47"/>
                    <a:pt x="384" y="48"/>
                    <a:pt x="382" y="47"/>
                  </a:cubicBezTo>
                  <a:cubicBezTo>
                    <a:pt x="384" y="46"/>
                    <a:pt x="384" y="46"/>
                    <a:pt x="384" y="46"/>
                  </a:cubicBezTo>
                  <a:cubicBezTo>
                    <a:pt x="381" y="45"/>
                    <a:pt x="378" y="46"/>
                    <a:pt x="376" y="44"/>
                  </a:cubicBezTo>
                  <a:cubicBezTo>
                    <a:pt x="377" y="43"/>
                    <a:pt x="378" y="43"/>
                    <a:pt x="378" y="42"/>
                  </a:cubicBezTo>
                  <a:cubicBezTo>
                    <a:pt x="377" y="42"/>
                    <a:pt x="375" y="42"/>
                    <a:pt x="374" y="41"/>
                  </a:cubicBezTo>
                  <a:cubicBezTo>
                    <a:pt x="377" y="40"/>
                    <a:pt x="382" y="41"/>
                    <a:pt x="385" y="40"/>
                  </a:cubicBezTo>
                  <a:cubicBezTo>
                    <a:pt x="377" y="37"/>
                    <a:pt x="377" y="37"/>
                    <a:pt x="377" y="37"/>
                  </a:cubicBezTo>
                  <a:cubicBezTo>
                    <a:pt x="377" y="37"/>
                    <a:pt x="377" y="37"/>
                    <a:pt x="378" y="37"/>
                  </a:cubicBezTo>
                  <a:cubicBezTo>
                    <a:pt x="373" y="35"/>
                    <a:pt x="373" y="35"/>
                    <a:pt x="373" y="35"/>
                  </a:cubicBezTo>
                  <a:cubicBezTo>
                    <a:pt x="375" y="34"/>
                    <a:pt x="377" y="35"/>
                    <a:pt x="378" y="34"/>
                  </a:cubicBezTo>
                  <a:cubicBezTo>
                    <a:pt x="370" y="32"/>
                    <a:pt x="370" y="32"/>
                    <a:pt x="370" y="32"/>
                  </a:cubicBezTo>
                  <a:cubicBezTo>
                    <a:pt x="371" y="31"/>
                    <a:pt x="372" y="32"/>
                    <a:pt x="373" y="32"/>
                  </a:cubicBezTo>
                  <a:cubicBezTo>
                    <a:pt x="358" y="29"/>
                    <a:pt x="358" y="29"/>
                    <a:pt x="358" y="29"/>
                  </a:cubicBezTo>
                  <a:cubicBezTo>
                    <a:pt x="362" y="28"/>
                    <a:pt x="365" y="30"/>
                    <a:pt x="369" y="28"/>
                  </a:cubicBezTo>
                  <a:cubicBezTo>
                    <a:pt x="362" y="26"/>
                    <a:pt x="351" y="28"/>
                    <a:pt x="345" y="24"/>
                  </a:cubicBezTo>
                  <a:cubicBezTo>
                    <a:pt x="346" y="23"/>
                    <a:pt x="348" y="23"/>
                    <a:pt x="350" y="23"/>
                  </a:cubicBezTo>
                  <a:cubicBezTo>
                    <a:pt x="346" y="22"/>
                    <a:pt x="346" y="22"/>
                    <a:pt x="346" y="22"/>
                  </a:cubicBezTo>
                  <a:cubicBezTo>
                    <a:pt x="349" y="20"/>
                    <a:pt x="356" y="21"/>
                    <a:pt x="358" y="19"/>
                  </a:cubicBezTo>
                  <a:cubicBezTo>
                    <a:pt x="354" y="19"/>
                    <a:pt x="350" y="19"/>
                    <a:pt x="347" y="17"/>
                  </a:cubicBezTo>
                  <a:cubicBezTo>
                    <a:pt x="319" y="14"/>
                    <a:pt x="290" y="11"/>
                    <a:pt x="260" y="11"/>
                  </a:cubicBezTo>
                  <a:cubicBezTo>
                    <a:pt x="259" y="10"/>
                    <a:pt x="259" y="10"/>
                    <a:pt x="259" y="10"/>
                  </a:cubicBezTo>
                  <a:cubicBezTo>
                    <a:pt x="281" y="9"/>
                    <a:pt x="301" y="11"/>
                    <a:pt x="324" y="10"/>
                  </a:cubicBezTo>
                  <a:cubicBezTo>
                    <a:pt x="325" y="9"/>
                    <a:pt x="325" y="9"/>
                    <a:pt x="325" y="9"/>
                  </a:cubicBezTo>
                  <a:cubicBezTo>
                    <a:pt x="319" y="6"/>
                    <a:pt x="311" y="8"/>
                    <a:pt x="304" y="6"/>
                  </a:cubicBezTo>
                  <a:cubicBezTo>
                    <a:pt x="306" y="5"/>
                    <a:pt x="306" y="5"/>
                    <a:pt x="306" y="5"/>
                  </a:cubicBezTo>
                  <a:cubicBezTo>
                    <a:pt x="264" y="1"/>
                    <a:pt x="219" y="0"/>
                    <a:pt x="177" y="1"/>
                  </a:cubicBezTo>
                  <a:cubicBezTo>
                    <a:pt x="35" y="2"/>
                    <a:pt x="35" y="2"/>
                    <a:pt x="35" y="2"/>
                  </a:cubicBezTo>
                  <a:cubicBezTo>
                    <a:pt x="28" y="3"/>
                    <a:pt x="22" y="7"/>
                    <a:pt x="18" y="11"/>
                  </a:cubicBezTo>
                  <a:cubicBezTo>
                    <a:pt x="24" y="13"/>
                    <a:pt x="24" y="13"/>
                    <a:pt x="24" y="13"/>
                  </a:cubicBezTo>
                  <a:cubicBezTo>
                    <a:pt x="16" y="17"/>
                    <a:pt x="16" y="17"/>
                    <a:pt x="16" y="17"/>
                  </a:cubicBezTo>
                  <a:cubicBezTo>
                    <a:pt x="15" y="20"/>
                    <a:pt x="19" y="19"/>
                    <a:pt x="22" y="20"/>
                  </a:cubicBezTo>
                  <a:cubicBezTo>
                    <a:pt x="21" y="20"/>
                    <a:pt x="21" y="20"/>
                    <a:pt x="21" y="20"/>
                  </a:cubicBezTo>
                  <a:cubicBezTo>
                    <a:pt x="20" y="22"/>
                    <a:pt x="16" y="22"/>
                    <a:pt x="19" y="24"/>
                  </a:cubicBezTo>
                  <a:cubicBezTo>
                    <a:pt x="19" y="25"/>
                    <a:pt x="16" y="25"/>
                    <a:pt x="15" y="26"/>
                  </a:cubicBezTo>
                  <a:cubicBezTo>
                    <a:pt x="15" y="29"/>
                    <a:pt x="8" y="33"/>
                    <a:pt x="11" y="37"/>
                  </a:cubicBezTo>
                  <a:cubicBezTo>
                    <a:pt x="8" y="42"/>
                    <a:pt x="13" y="47"/>
                    <a:pt x="12" y="52"/>
                  </a:cubicBezTo>
                  <a:cubicBezTo>
                    <a:pt x="8" y="56"/>
                    <a:pt x="10" y="63"/>
                    <a:pt x="7" y="68"/>
                  </a:cubicBezTo>
                  <a:cubicBezTo>
                    <a:pt x="15" y="73"/>
                    <a:pt x="0" y="77"/>
                    <a:pt x="8" y="82"/>
                  </a:cubicBezTo>
                  <a:cubicBezTo>
                    <a:pt x="9" y="88"/>
                    <a:pt x="16" y="93"/>
                    <a:pt x="24" y="97"/>
                  </a:cubicBezTo>
                  <a:cubicBezTo>
                    <a:pt x="50" y="109"/>
                    <a:pt x="82" y="110"/>
                    <a:pt x="113" y="111"/>
                  </a:cubicBezTo>
                  <a:cubicBezTo>
                    <a:pt x="277" y="109"/>
                    <a:pt x="277" y="109"/>
                    <a:pt x="277" y="109"/>
                  </a:cubicBezTo>
                  <a:cubicBezTo>
                    <a:pt x="295" y="106"/>
                    <a:pt x="314" y="107"/>
                    <a:pt x="331" y="104"/>
                  </a:cubicBezTo>
                  <a:cubicBezTo>
                    <a:pt x="350" y="103"/>
                    <a:pt x="364" y="95"/>
                    <a:pt x="382" y="93"/>
                  </a:cubicBezTo>
                  <a:cubicBezTo>
                    <a:pt x="379" y="91"/>
                    <a:pt x="374" y="92"/>
                    <a:pt x="369" y="91"/>
                  </a:cubicBezTo>
                  <a:cubicBezTo>
                    <a:pt x="375" y="88"/>
                    <a:pt x="382" y="87"/>
                    <a:pt x="388" y="86"/>
                  </a:cubicBezTo>
                  <a:cubicBezTo>
                    <a:pt x="387" y="86"/>
                    <a:pt x="385" y="87"/>
                    <a:pt x="385" y="86"/>
                  </a:cubicBezTo>
                  <a:cubicBezTo>
                    <a:pt x="387" y="84"/>
                    <a:pt x="391" y="86"/>
                    <a:pt x="392" y="84"/>
                  </a:cubicBezTo>
                  <a:cubicBezTo>
                    <a:pt x="389" y="82"/>
                    <a:pt x="389" y="82"/>
                    <a:pt x="389" y="82"/>
                  </a:cubicBezTo>
                  <a:cubicBezTo>
                    <a:pt x="391" y="80"/>
                    <a:pt x="395" y="81"/>
                    <a:pt x="397" y="80"/>
                  </a:cubicBezTo>
                  <a:close/>
                </a:path>
              </a:pathLst>
            </a:custGeom>
            <a:solidFill>
              <a:srgbClr val="004DA1"/>
            </a:solidFill>
            <a:ln>
              <a:noFill/>
            </a:ln>
          </p:spPr>
          <p:txBody>
            <a:bodyPr vert="horz" wrap="square" lIns="68580" tIns="34290" rIns="68580" bIns="3429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013" b="0" i="0" u="none" strike="noStrike" kern="0" cap="none" spc="0" normalizeH="0" baseline="0" noProof="0" dirty="0">
                <a:ln>
                  <a:noFill/>
                </a:ln>
                <a:solidFill>
                  <a:prstClr val="black"/>
                </a:solidFill>
                <a:effectLst/>
                <a:uLnTx/>
                <a:uFillTx/>
                <a:cs typeface="+mn-ea"/>
                <a:sym typeface="+mn-lt"/>
              </a:endParaRPr>
            </a:p>
          </p:txBody>
        </p:sp>
        <p:sp>
          <p:nvSpPr>
            <p:cNvPr id="11" name="文本框 10">
              <a:extLst>
                <a:ext uri="{FF2B5EF4-FFF2-40B4-BE49-F238E27FC236}">
                  <a16:creationId xmlns:a16="http://schemas.microsoft.com/office/drawing/2014/main" id="{9638B1E5-5568-466A-B5E2-8FD1DDE2E088}"/>
                </a:ext>
              </a:extLst>
            </p:cNvPr>
            <p:cNvSpPr txBox="1"/>
            <p:nvPr/>
          </p:nvSpPr>
          <p:spPr>
            <a:xfrm>
              <a:off x="9306657" y="2657710"/>
              <a:ext cx="902810" cy="396689"/>
            </a:xfrm>
            <a:prstGeom prst="rect">
              <a:avLst/>
            </a:prstGeom>
            <a:noFill/>
            <a:effectLst/>
          </p:spPr>
          <p:txBody>
            <a:bodyPr vert="eaVert" wrap="none" rtlCol="0" anchor="ctr">
              <a:spAutoFit/>
            </a:bodyPr>
            <a:lstStyle>
              <a:defPPr>
                <a:defRPr lang="zh-CN"/>
              </a:defPPr>
              <a:lvl1pPr algn="ctr">
                <a:defRPr sz="4400">
                  <a:solidFill>
                    <a:srgbClr val="004DA1"/>
                  </a:solidFill>
                  <a:latin typeface="李旭科书法" panose="02000603000000000000" pitchFamily="2" charset="-122"/>
                  <a:ea typeface="李旭科书法" panose="02000603000000000000" pitchFamily="2" charset="-122"/>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lang="en-US" altLang="zh-CN" sz="3200" kern="0" dirty="0">
                  <a:solidFill>
                    <a:prstClr val="white"/>
                  </a:solidFill>
                  <a:latin typeface="+mn-lt"/>
                  <a:ea typeface="+mn-ea"/>
                  <a:cs typeface="+mn-ea"/>
                  <a:sym typeface="+mn-lt"/>
                </a:rPr>
                <a:t>C</a:t>
              </a:r>
              <a:endParaRPr kumimoji="0" lang="zh-CN" altLang="en-US" sz="3200" b="0" i="0" u="none" strike="noStrike" kern="0" cap="none" spc="0" normalizeH="0" baseline="0" noProof="0" dirty="0">
                <a:ln>
                  <a:noFill/>
                </a:ln>
                <a:solidFill>
                  <a:prstClr val="white"/>
                </a:solidFill>
                <a:effectLst/>
                <a:uLnTx/>
                <a:uFillTx/>
                <a:latin typeface="+mn-lt"/>
                <a:ea typeface="+mn-ea"/>
                <a:cs typeface="+mn-ea"/>
                <a:sym typeface="+mn-lt"/>
              </a:endParaRPr>
            </a:p>
          </p:txBody>
        </p:sp>
      </p:grpSp>
    </p:spTree>
    <p:extLst>
      <p:ext uri="{BB962C8B-B14F-4D97-AF65-F5344CB8AC3E}">
        <p14:creationId xmlns:p14="http://schemas.microsoft.com/office/powerpoint/2010/main" val="368245130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文本框 4"/>
          <p:cNvSpPr txBox="1"/>
          <p:nvPr/>
        </p:nvSpPr>
        <p:spPr>
          <a:xfrm>
            <a:off x="1063486" y="299722"/>
            <a:ext cx="7007087" cy="500137"/>
          </a:xfrm>
          <a:prstGeom prst="rect">
            <a:avLst/>
          </a:prstGeom>
          <a:noFill/>
        </p:spPr>
        <p:txBody>
          <a:bodyPr wrap="square" lIns="68580" tIns="34290" rIns="68580" bIns="34290" rtlCol="0">
            <a:spAutoFit/>
          </a:bodyPr>
          <a:lstStyle/>
          <a:p>
            <a:pPr algn="ctr"/>
            <a:r>
              <a:rPr lang="zh-CN" altLang="en-US" sz="2800" b="1" dirty="0">
                <a:solidFill>
                  <a:srgbClr val="0070C0"/>
                </a:solidFill>
                <a:latin typeface="+mn-ea"/>
              </a:rPr>
              <a:t>三、进项税额</a:t>
            </a:r>
            <a:r>
              <a:rPr lang="en-US" altLang="zh-CN" sz="2400" b="1" dirty="0">
                <a:solidFill>
                  <a:srgbClr val="7030A0"/>
                </a:solidFill>
              </a:rPr>
              <a:t>——3.</a:t>
            </a:r>
            <a:r>
              <a:rPr lang="zh-CN" altLang="en-US" sz="2400" b="1" dirty="0">
                <a:solidFill>
                  <a:srgbClr val="7030A0"/>
                </a:solidFill>
              </a:rPr>
              <a:t>进项税额转出</a:t>
            </a:r>
            <a:endParaRPr lang="zh-CN" altLang="zh-CN" sz="2400" b="1" dirty="0">
              <a:solidFill>
                <a:srgbClr val="7030A0"/>
              </a:solidFill>
            </a:endParaRPr>
          </a:p>
        </p:txBody>
      </p:sp>
      <p:sp>
        <p:nvSpPr>
          <p:cNvPr id="5" name="文本框 4">
            <a:extLst>
              <a:ext uri="{FF2B5EF4-FFF2-40B4-BE49-F238E27FC236}">
                <a16:creationId xmlns:a16="http://schemas.microsoft.com/office/drawing/2014/main" id="{659C1B48-55FE-4E14-8933-1DE5ADAE52AF}"/>
              </a:ext>
            </a:extLst>
          </p:cNvPr>
          <p:cNvSpPr txBox="1"/>
          <p:nvPr/>
        </p:nvSpPr>
        <p:spPr>
          <a:xfrm>
            <a:off x="594685" y="787832"/>
            <a:ext cx="7954629" cy="3567836"/>
          </a:xfrm>
          <a:prstGeom prst="rect">
            <a:avLst/>
          </a:prstGeom>
          <a:noFill/>
        </p:spPr>
        <p:txBody>
          <a:bodyPr wrap="square">
            <a:spAutoFit/>
          </a:bodyPr>
          <a:lstStyle/>
          <a:p>
            <a:pPr marL="0" marR="0" lvl="0" indent="539750" algn="l" defTabSz="914400" rtl="0" eaLnBrk="1" fontAlgn="auto" latinLnBrk="0" hangingPunct="1">
              <a:lnSpc>
                <a:spcPct val="150000"/>
              </a:lnSpc>
              <a:spcBef>
                <a:spcPts val="0"/>
              </a:spcBef>
              <a:spcAft>
                <a:spcPts val="0"/>
              </a:spcAft>
              <a:buClrTx/>
              <a:buSzTx/>
              <a:buFont typeface="Arial" panose="020B0604020202020204" pitchFamily="34" charset="0"/>
              <a:buNone/>
              <a:tabLst/>
              <a:defRPr/>
            </a:pPr>
            <a:r>
              <a:rPr kumimoji="0" lang="en-US" altLang="zh-CN" sz="22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④</a:t>
            </a:r>
            <a:r>
              <a:rPr kumimoji="0" lang="zh-CN" altLang="zh-CN" sz="22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（固定资产）无形资产、不动产：</a:t>
            </a:r>
          </a:p>
          <a:p>
            <a:pPr marL="0" marR="0" lvl="0" indent="539750" algn="l" defTabSz="914400" rtl="0" eaLnBrk="1" fontAlgn="auto" latinLnBrk="0" hangingPunct="1">
              <a:lnSpc>
                <a:spcPct val="150000"/>
              </a:lnSpc>
              <a:spcBef>
                <a:spcPts val="0"/>
              </a:spcBef>
              <a:spcAft>
                <a:spcPts val="0"/>
              </a:spcAft>
              <a:buClrTx/>
              <a:buSzTx/>
              <a:buFont typeface="Arial" panose="020B0604020202020204" pitchFamily="34" charset="0"/>
              <a:buNone/>
              <a:tabLst/>
              <a:defRPr/>
            </a:pPr>
            <a:r>
              <a:rPr kumimoji="0" lang="zh-CN" altLang="zh-CN" sz="22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进项税额转出＝（固定资产）无形资产、不动产净值</a:t>
            </a:r>
            <a:r>
              <a:rPr kumimoji="0" lang="en-US" altLang="zh-CN" sz="22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a:t>
            </a:r>
            <a:r>
              <a:rPr kumimoji="0" lang="zh-CN" altLang="zh-CN" sz="22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适用税率</a:t>
            </a:r>
          </a:p>
          <a:p>
            <a:pPr marL="0" marR="0" lvl="0" indent="539750" algn="l" defTabSz="914400" rtl="0" eaLnBrk="1" fontAlgn="auto" latinLnBrk="0" hangingPunct="1">
              <a:lnSpc>
                <a:spcPct val="150000"/>
              </a:lnSpc>
              <a:spcBef>
                <a:spcPts val="0"/>
              </a:spcBef>
              <a:spcAft>
                <a:spcPts val="0"/>
              </a:spcAft>
              <a:buClrTx/>
              <a:buSzTx/>
              <a:buFont typeface="Arial" panose="020B0604020202020204" pitchFamily="34" charset="0"/>
              <a:buNone/>
              <a:tabLst/>
              <a:defRPr/>
            </a:pPr>
            <a:r>
              <a:rPr kumimoji="0" lang="zh-CN" altLang="zh-CN" sz="22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或者</a:t>
            </a:r>
            <a:r>
              <a:rPr kumimoji="0" lang="zh-CN" altLang="zh-CN" sz="22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进项税额转出＝已抵扣进项税额</a:t>
            </a:r>
            <a:r>
              <a:rPr kumimoji="0" lang="en-US" altLang="zh-CN" sz="22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a:t>
            </a:r>
            <a:r>
              <a:rPr kumimoji="0" lang="zh-CN" altLang="zh-CN" sz="22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净值率</a:t>
            </a:r>
          </a:p>
          <a:p>
            <a:pPr marL="0" marR="0" lvl="0" indent="539750" algn="l" defTabSz="914400" rtl="0" eaLnBrk="1" fontAlgn="auto" latinLnBrk="0" hangingPunct="1">
              <a:lnSpc>
                <a:spcPct val="150000"/>
              </a:lnSpc>
              <a:spcBef>
                <a:spcPts val="0"/>
              </a:spcBef>
              <a:spcAft>
                <a:spcPts val="0"/>
              </a:spcAft>
              <a:buClrTx/>
              <a:buSzTx/>
              <a:buFont typeface="Arial" panose="020B0604020202020204" pitchFamily="34" charset="0"/>
              <a:buNone/>
              <a:tabLst/>
              <a:defRPr/>
            </a:pPr>
            <a:r>
              <a:rPr kumimoji="0" lang="zh-CN" altLang="zh-CN" sz="22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净值率＝</a:t>
            </a:r>
            <a:r>
              <a:rPr kumimoji="0" lang="en-US" altLang="zh-CN" sz="22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 (</a:t>
            </a:r>
            <a:r>
              <a:rPr kumimoji="0" lang="zh-CN" altLang="zh-CN" sz="22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净值</a:t>
            </a:r>
            <a:r>
              <a:rPr kumimoji="0" lang="en-US" altLang="zh-CN" sz="22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a:t>
            </a:r>
            <a:r>
              <a:rPr kumimoji="0" lang="zh-CN" altLang="zh-CN" sz="22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原值）</a:t>
            </a:r>
            <a:r>
              <a:rPr kumimoji="0" lang="en-US" altLang="zh-CN" sz="22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×100%</a:t>
            </a:r>
            <a:endParaRPr kumimoji="0" lang="zh-CN" altLang="zh-CN" sz="22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endParaRPr>
          </a:p>
          <a:p>
            <a:pPr marL="0" marR="0" lvl="0" indent="539750" algn="l" defTabSz="914400" rtl="0" eaLnBrk="1" fontAlgn="auto" latinLnBrk="0" hangingPunct="1">
              <a:lnSpc>
                <a:spcPct val="150000"/>
              </a:lnSpc>
              <a:spcBef>
                <a:spcPts val="0"/>
              </a:spcBef>
              <a:spcAft>
                <a:spcPts val="0"/>
              </a:spcAft>
              <a:buClrTx/>
              <a:buSzTx/>
              <a:buFont typeface="Arial" panose="020B0604020202020204" pitchFamily="34" charset="0"/>
              <a:buNone/>
              <a:tabLst/>
              <a:defRPr/>
            </a:pPr>
            <a:r>
              <a:rPr kumimoji="0" lang="zh-CN" altLang="zh-CN" sz="22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【注意】</a:t>
            </a:r>
            <a:r>
              <a:rPr kumimoji="0" lang="zh-CN" altLang="zh-CN" sz="22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（固定资产）无形资产、不动产净值是指纳税人根据财务会计制度计提折旧或摊销后的余额。</a:t>
            </a:r>
          </a:p>
        </p:txBody>
      </p:sp>
    </p:spTree>
    <p:extLst>
      <p:ext uri="{BB962C8B-B14F-4D97-AF65-F5344CB8AC3E}">
        <p14:creationId xmlns:p14="http://schemas.microsoft.com/office/powerpoint/2010/main" val="3877874392"/>
      </p:ext>
    </p:extLst>
  </p:cSld>
  <p:clrMapOvr>
    <a:masterClrMapping/>
  </p:clrMapOvr>
  <mc:AlternateContent xmlns:mc="http://schemas.openxmlformats.org/markup-compatibility/2006" xmlns:p14="http://schemas.microsoft.com/office/powerpoint/2010/main">
    <mc:Choice Requires="p14">
      <p:transition spd="slow" p14:dur="1600" advClick="0" advTm="0">
        <p14:gallery dir="l"/>
      </p:transition>
    </mc:Choice>
    <mc:Fallback xmlns="">
      <p:transition spd="slow" advClick="0" advTm="0">
        <p:fade/>
      </p:transition>
    </mc:Fallback>
  </mc:AlternateContent>
</p:sld>
</file>

<file path=ppt/slides/slide2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文本框 6">
            <a:extLst>
              <a:ext uri="{FF2B5EF4-FFF2-40B4-BE49-F238E27FC236}">
                <a16:creationId xmlns:a16="http://schemas.microsoft.com/office/drawing/2014/main" id="{018FF2D7-B082-418C-8006-F255CE080416}"/>
              </a:ext>
            </a:extLst>
          </p:cNvPr>
          <p:cNvSpPr txBox="1"/>
          <p:nvPr/>
        </p:nvSpPr>
        <p:spPr>
          <a:xfrm>
            <a:off x="1063486" y="799859"/>
            <a:ext cx="7539093" cy="2552174"/>
          </a:xfrm>
          <a:prstGeom prst="rect">
            <a:avLst/>
          </a:prstGeom>
          <a:noFill/>
        </p:spPr>
        <p:txBody>
          <a:bodyPr wrap="square">
            <a:spAutoFit/>
          </a:bodyPr>
          <a:lstStyle/>
          <a:p>
            <a:pPr marL="0" marR="0" lvl="0" indent="457200" algn="l" defTabSz="685800" rtl="0" eaLnBrk="1" fontAlgn="auto" latinLnBrk="0" hangingPunct="1">
              <a:lnSpc>
                <a:spcPct val="150000"/>
              </a:lnSpc>
              <a:spcBef>
                <a:spcPts val="0"/>
              </a:spcBef>
              <a:spcAft>
                <a:spcPts val="0"/>
              </a:spcAft>
              <a:buClrTx/>
              <a:buSzTx/>
              <a:buFontTx/>
              <a:buNone/>
              <a:tabLst/>
              <a:defRPr/>
            </a:pPr>
            <a:r>
              <a:rPr kumimoji="0" lang="zh-CN" altLang="en-US" sz="22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某制造业企业于</a:t>
            </a:r>
            <a:r>
              <a:rPr kumimoji="0" lang="en-US" altLang="zh-CN" sz="22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2019</a:t>
            </a:r>
            <a:r>
              <a:rPr kumimoji="0" lang="zh-CN" altLang="en-US" sz="22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年</a:t>
            </a:r>
            <a:r>
              <a:rPr kumimoji="0" lang="en-US" altLang="zh-CN" sz="22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12</a:t>
            </a:r>
            <a:r>
              <a:rPr kumimoji="0" lang="zh-CN" altLang="en-US" sz="22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月购入一台生产设备，增值税专用发票上注明的买价为</a:t>
            </a:r>
            <a:r>
              <a:rPr kumimoji="0" lang="en-US" altLang="zh-CN" sz="22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100</a:t>
            </a:r>
            <a:r>
              <a:rPr kumimoji="0" lang="zh-CN" altLang="en-US" sz="22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万元，增值税为</a:t>
            </a:r>
            <a:r>
              <a:rPr kumimoji="0" lang="en-US" altLang="zh-CN" sz="22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13</a:t>
            </a:r>
            <a:r>
              <a:rPr kumimoji="0" lang="zh-CN" altLang="en-US" sz="22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万元，</a:t>
            </a:r>
            <a:r>
              <a:rPr kumimoji="0" lang="en-US" altLang="zh-CN" sz="22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2020</a:t>
            </a:r>
            <a:r>
              <a:rPr kumimoji="0" lang="zh-CN" altLang="en-US" sz="22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年</a:t>
            </a:r>
            <a:r>
              <a:rPr kumimoji="0" lang="en-US" altLang="zh-CN" sz="22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12</a:t>
            </a:r>
            <a:r>
              <a:rPr kumimoji="0" lang="zh-CN" altLang="en-US" sz="22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月因管理不善烧毁，烧毁时已计提折旧</a:t>
            </a:r>
            <a:r>
              <a:rPr kumimoji="0" lang="en-US" altLang="zh-CN" sz="22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20</a:t>
            </a:r>
            <a:r>
              <a:rPr kumimoji="0" lang="zh-CN" altLang="en-US" sz="22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万元，</a:t>
            </a:r>
            <a:endParaRPr kumimoji="0" lang="en-US" altLang="zh-CN" sz="22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endParaRPr>
          </a:p>
          <a:p>
            <a:pPr marL="0" marR="0" lvl="0" indent="457200" algn="l" defTabSz="685800" rtl="0" eaLnBrk="1" fontAlgn="auto" latinLnBrk="0" hangingPunct="1">
              <a:lnSpc>
                <a:spcPct val="150000"/>
              </a:lnSpc>
              <a:spcBef>
                <a:spcPts val="0"/>
              </a:spcBef>
              <a:spcAft>
                <a:spcPts val="0"/>
              </a:spcAft>
              <a:buClrTx/>
              <a:buSzTx/>
              <a:buFontTx/>
              <a:buNone/>
              <a:tabLst/>
              <a:defRPr/>
            </a:pPr>
            <a:r>
              <a:rPr kumimoji="0" lang="zh-CN" altLang="en-US" sz="22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则转出的进项税额＝（</a:t>
            </a:r>
            <a:r>
              <a:rPr kumimoji="0" lang="en-US" altLang="zh-CN" sz="22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100</a:t>
            </a:r>
            <a:r>
              <a:rPr kumimoji="0" lang="zh-CN" altLang="en-US" sz="22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a:t>
            </a:r>
            <a:r>
              <a:rPr kumimoji="0" lang="en-US" altLang="zh-CN" sz="22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20</a:t>
            </a:r>
            <a:r>
              <a:rPr kumimoji="0" lang="zh-CN" altLang="en-US" sz="22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a:t>
            </a:r>
            <a:r>
              <a:rPr kumimoji="0" lang="en-US" altLang="zh-CN" sz="22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×13</a:t>
            </a:r>
            <a:r>
              <a:rPr kumimoji="0" lang="zh-CN" altLang="en-US" sz="22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a:t>
            </a:r>
            <a:r>
              <a:rPr kumimoji="0" lang="en-US" altLang="zh-CN" sz="22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10.4</a:t>
            </a:r>
            <a:r>
              <a:rPr kumimoji="0" lang="zh-CN" altLang="en-US" sz="22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（万元）。</a:t>
            </a:r>
          </a:p>
          <a:p>
            <a:pPr marL="0" marR="0" lvl="0" indent="457200" algn="l" defTabSz="685800" rtl="0" eaLnBrk="1" fontAlgn="auto" latinLnBrk="0" hangingPunct="1">
              <a:lnSpc>
                <a:spcPct val="150000"/>
              </a:lnSpc>
              <a:spcBef>
                <a:spcPts val="0"/>
              </a:spcBef>
              <a:spcAft>
                <a:spcPts val="0"/>
              </a:spcAft>
              <a:buClrTx/>
              <a:buSzTx/>
              <a:buFontTx/>
              <a:buNone/>
              <a:tabLst/>
              <a:defRPr/>
            </a:pPr>
            <a:endParaRPr kumimoji="0" lang="zh-CN" altLang="en-US" sz="22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endParaRPr>
          </a:p>
        </p:txBody>
      </p:sp>
      <p:pic>
        <p:nvPicPr>
          <p:cNvPr id="8" name="Picture 2" descr="C:\Users\Administrator.EIT-20161010OLS\Desktop\79.jpg">
            <a:extLst>
              <a:ext uri="{FF2B5EF4-FFF2-40B4-BE49-F238E27FC236}">
                <a16:creationId xmlns:a16="http://schemas.microsoft.com/office/drawing/2014/main" id="{21D70B94-9661-4988-B7C5-0515F32FF679}"/>
              </a:ext>
            </a:extLst>
          </p:cNvPr>
          <p:cNvPicPr>
            <a:picLocks noChangeAspect="1" noChangeArrowheads="1" noCrop="1"/>
          </p:cNvPicPr>
          <p:nvPr/>
        </p:nvPicPr>
        <p:blipFill>
          <a:blip r:embed="rId2" cstate="print">
            <a:clrChange>
              <a:clrFrom>
                <a:srgbClr val="FEFEFE"/>
              </a:clrFrom>
              <a:clrTo>
                <a:srgbClr val="FEFEFE">
                  <a:alpha val="0"/>
                </a:srgbClr>
              </a:clrTo>
            </a:clrChange>
          </a:blip>
          <a:srcRect/>
          <a:stretch>
            <a:fillRect/>
          </a:stretch>
        </p:blipFill>
        <p:spPr bwMode="auto">
          <a:xfrm>
            <a:off x="439609" y="3095887"/>
            <a:ext cx="1247754" cy="1247754"/>
          </a:xfrm>
          <a:prstGeom prst="rect">
            <a:avLst/>
          </a:prstGeom>
          <a:noFill/>
          <a:ln w="9525">
            <a:noFill/>
            <a:miter lim="800000"/>
            <a:headEnd/>
            <a:tailEnd/>
          </a:ln>
        </p:spPr>
      </p:pic>
      <p:sp>
        <p:nvSpPr>
          <p:cNvPr id="6" name="文本框 4">
            <a:extLst>
              <a:ext uri="{FF2B5EF4-FFF2-40B4-BE49-F238E27FC236}">
                <a16:creationId xmlns:a16="http://schemas.microsoft.com/office/drawing/2014/main" id="{77D5810A-4304-493F-B0DB-02C58FBB6B1B}"/>
              </a:ext>
            </a:extLst>
          </p:cNvPr>
          <p:cNvSpPr txBox="1"/>
          <p:nvPr/>
        </p:nvSpPr>
        <p:spPr>
          <a:xfrm>
            <a:off x="1063486" y="299722"/>
            <a:ext cx="7007087" cy="500137"/>
          </a:xfrm>
          <a:prstGeom prst="rect">
            <a:avLst/>
          </a:prstGeom>
          <a:noFill/>
        </p:spPr>
        <p:txBody>
          <a:bodyPr wrap="square" lIns="68580" tIns="34290" rIns="68580" bIns="34290" rtlCol="0">
            <a:spAutoFit/>
          </a:bodyPr>
          <a:lstStyle/>
          <a:p>
            <a:pPr algn="ctr"/>
            <a:r>
              <a:rPr lang="zh-CN" altLang="en-US" sz="2800" b="1" dirty="0">
                <a:solidFill>
                  <a:srgbClr val="0070C0"/>
                </a:solidFill>
                <a:latin typeface="+mn-ea"/>
              </a:rPr>
              <a:t>三、进项税额</a:t>
            </a:r>
            <a:r>
              <a:rPr lang="en-US" altLang="zh-CN" sz="2400" b="1" dirty="0">
                <a:solidFill>
                  <a:srgbClr val="7030A0"/>
                </a:solidFill>
              </a:rPr>
              <a:t>——3.</a:t>
            </a:r>
            <a:r>
              <a:rPr lang="zh-CN" altLang="en-US" sz="2400" b="1" dirty="0">
                <a:solidFill>
                  <a:srgbClr val="7030A0"/>
                </a:solidFill>
              </a:rPr>
              <a:t>进项税额转出</a:t>
            </a:r>
            <a:endParaRPr lang="zh-CN" altLang="zh-CN" sz="2400" b="1" dirty="0">
              <a:solidFill>
                <a:srgbClr val="7030A0"/>
              </a:solidFill>
            </a:endParaRPr>
          </a:p>
        </p:txBody>
      </p:sp>
    </p:spTree>
    <p:extLst>
      <p:ext uri="{BB962C8B-B14F-4D97-AF65-F5344CB8AC3E}">
        <p14:creationId xmlns:p14="http://schemas.microsoft.com/office/powerpoint/2010/main" val="566631014"/>
      </p:ext>
    </p:extLst>
  </p:cSld>
  <p:clrMapOvr>
    <a:masterClrMapping/>
  </p:clrMapOvr>
  <mc:AlternateContent xmlns:mc="http://schemas.openxmlformats.org/markup-compatibility/2006" xmlns:p14="http://schemas.microsoft.com/office/powerpoint/2010/main">
    <mc:Choice Requires="p14">
      <p:transition spd="slow" p14:dur="1600" advClick="0" advTm="0">
        <p14:gallery dir="l"/>
      </p:transition>
    </mc:Choice>
    <mc:Fallback xmlns="">
      <p:transition spd="slow"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2" presetClass="entr" presetSubtype="4" fill="hold"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slide(fromBottom)">
                                      <p:cBhvr>
                                        <p:cTn id="7" dur="500"/>
                                        <p:tgtEl>
                                          <p:spTgt spid="8"/>
                                        </p:tgtEl>
                                      </p:cBhvr>
                                    </p:animEffect>
                                  </p:childTnLst>
                                </p:cTn>
                              </p:par>
                            </p:childTnLst>
                          </p:cTn>
                        </p:par>
                      </p:childTnLst>
                    </p:cTn>
                  </p:par>
                  <p:par>
                    <p:cTn id="8" fill="hold">
                      <p:stCondLst>
                        <p:cond delay="indefinite"/>
                      </p:stCondLst>
                      <p:childTnLst>
                        <p:par>
                          <p:cTn id="9" fill="hold">
                            <p:stCondLst>
                              <p:cond delay="0"/>
                            </p:stCondLst>
                            <p:childTnLst>
                              <p:par>
                                <p:cTn id="10" presetID="2" presetClass="entr" presetSubtype="4" fill="hold" nodeType="clickEffect">
                                  <p:stCondLst>
                                    <p:cond delay="0"/>
                                  </p:stCondLst>
                                  <p:childTnLst>
                                    <p:set>
                                      <p:cBhvr>
                                        <p:cTn id="11" dur="1" fill="hold">
                                          <p:stCondLst>
                                            <p:cond delay="0"/>
                                          </p:stCondLst>
                                        </p:cTn>
                                        <p:tgtEl>
                                          <p:spTgt spid="7">
                                            <p:txEl>
                                              <p:pRg st="1" end="1"/>
                                            </p:txEl>
                                          </p:spTgt>
                                        </p:tgtEl>
                                        <p:attrNameLst>
                                          <p:attrName>style.visibility</p:attrName>
                                        </p:attrNameLst>
                                      </p:cBhvr>
                                      <p:to>
                                        <p:strVal val="visible"/>
                                      </p:to>
                                    </p:set>
                                    <p:anim calcmode="lin" valueType="num">
                                      <p:cBhvr additive="base">
                                        <p:cTn id="12" dur="500" fill="hold"/>
                                        <p:tgtEl>
                                          <p:spTgt spid="7">
                                            <p:txEl>
                                              <p:pRg st="1" end="1"/>
                                            </p:txEl>
                                          </p:spTgt>
                                        </p:tgtEl>
                                        <p:attrNameLst>
                                          <p:attrName>ppt_x</p:attrName>
                                        </p:attrNameLst>
                                      </p:cBhvr>
                                      <p:tavLst>
                                        <p:tav tm="0">
                                          <p:val>
                                            <p:strVal val="#ppt_x"/>
                                          </p:val>
                                        </p:tav>
                                        <p:tav tm="100000">
                                          <p:val>
                                            <p:strVal val="#ppt_x"/>
                                          </p:val>
                                        </p:tav>
                                      </p:tavLst>
                                    </p:anim>
                                    <p:anim calcmode="lin" valueType="num">
                                      <p:cBhvr additive="base">
                                        <p:cTn id="13" dur="500" fill="hold"/>
                                        <p:tgtEl>
                                          <p:spTgt spid="7">
                                            <p:txEl>
                                              <p:pRg st="1" end="1"/>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3F297A04-FA86-470C-A283-0F372052F889}"/>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latin typeface="+mn-lt"/>
                <a:cs typeface="+mn-ea"/>
                <a:sym typeface="+mn-lt"/>
              </a:rPr>
              <a:pPr>
                <a:defRPr/>
              </a:pPr>
              <a:t>292</a:t>
            </a:fld>
            <a:endParaRPr lang="en-US">
              <a:solidFill>
                <a:prstClr val="black">
                  <a:tint val="75000"/>
                </a:prstClr>
              </a:solidFill>
              <a:latin typeface="+mn-lt"/>
              <a:cs typeface="+mn-ea"/>
              <a:sym typeface="+mn-lt"/>
            </a:endParaRPr>
          </a:p>
        </p:txBody>
      </p:sp>
      <p:sp>
        <p:nvSpPr>
          <p:cNvPr id="3" name="文本框 2">
            <a:extLst>
              <a:ext uri="{FF2B5EF4-FFF2-40B4-BE49-F238E27FC236}">
                <a16:creationId xmlns:a16="http://schemas.microsoft.com/office/drawing/2014/main" id="{8D04972F-565F-4E50-896F-ED56EDD1A38F}"/>
              </a:ext>
            </a:extLst>
          </p:cNvPr>
          <p:cNvSpPr txBox="1"/>
          <p:nvPr/>
        </p:nvSpPr>
        <p:spPr>
          <a:xfrm>
            <a:off x="2039921" y="225348"/>
            <a:ext cx="5410461" cy="500137"/>
          </a:xfrm>
          <a:prstGeom prst="rect">
            <a:avLst/>
          </a:prstGeom>
          <a:noFill/>
        </p:spPr>
        <p:txBody>
          <a:bodyPr wrap="square" lIns="68580" tIns="34290" rIns="68580" bIns="34290" rtlCol="0">
            <a:spAutoFit/>
          </a:bodyPr>
          <a:lstStyle/>
          <a:p>
            <a:pPr algn="ctr"/>
            <a:r>
              <a:rPr lang="zh-CN" altLang="en-US" sz="2800" b="1" dirty="0">
                <a:solidFill>
                  <a:srgbClr val="0070C0"/>
                </a:solidFill>
                <a:cs typeface="+mn-ea"/>
                <a:sym typeface="+mn-lt"/>
              </a:rPr>
              <a:t>试试就试试</a:t>
            </a:r>
            <a:endParaRPr lang="en-US" altLang="zh-CN" sz="2800" b="1" dirty="0">
              <a:solidFill>
                <a:srgbClr val="7030A0"/>
              </a:solidFill>
              <a:cs typeface="+mn-ea"/>
              <a:sym typeface="+mn-lt"/>
            </a:endParaRPr>
          </a:p>
        </p:txBody>
      </p:sp>
      <p:sp>
        <p:nvSpPr>
          <p:cNvPr id="8" name="内容占位符 1">
            <a:extLst>
              <a:ext uri="{FF2B5EF4-FFF2-40B4-BE49-F238E27FC236}">
                <a16:creationId xmlns:a16="http://schemas.microsoft.com/office/drawing/2014/main" id="{C55AD2E8-BCFE-4A42-9301-8BD4BC5CB3A5}"/>
              </a:ext>
            </a:extLst>
          </p:cNvPr>
          <p:cNvSpPr txBox="1">
            <a:spLocks/>
          </p:cNvSpPr>
          <p:nvPr/>
        </p:nvSpPr>
        <p:spPr>
          <a:xfrm>
            <a:off x="490822" y="779487"/>
            <a:ext cx="8123789" cy="3887763"/>
          </a:xfrm>
          <a:prstGeom prst="rect">
            <a:avLst/>
          </a:prstGeom>
        </p:spPr>
        <p:txBody>
          <a:bodyPr vert="horz" lIns="91440" tIns="45720" rIns="91440" bIns="45720" rtlCol="0">
            <a:normAutofit/>
          </a:bodyPr>
          <a:lstStyle>
            <a:lvl1pPr marL="0" indent="538480" algn="l" defTabSz="685800" rtl="0" eaLnBrk="1" latinLnBrk="0" hangingPunct="1">
              <a:lnSpc>
                <a:spcPct val="150000"/>
              </a:lnSpc>
              <a:spcBef>
                <a:spcPts val="0"/>
              </a:spcBef>
              <a:buFont typeface="Arial" panose="020B0604020202020204" pitchFamily="34" charset="0"/>
              <a:buNone/>
              <a:defRPr sz="2200" b="1" kern="1200">
                <a:solidFill>
                  <a:srgbClr val="004DA1"/>
                </a:solidFill>
                <a:latin typeface="楷体" panose="02010609060101010101" pitchFamily="49" charset="-122"/>
                <a:ea typeface="楷体" panose="02010609060101010101" pitchFamily="49" charset="-122"/>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a:lnSpc>
                <a:spcPct val="110000"/>
              </a:lnSpc>
            </a:pPr>
            <a:r>
              <a:rPr lang="en-US" altLang="zh-CN" dirty="0">
                <a:latin typeface="+mn-lt"/>
                <a:ea typeface="+mn-ea"/>
                <a:cs typeface="+mn-ea"/>
                <a:sym typeface="+mn-lt"/>
              </a:rPr>
              <a:t>【</a:t>
            </a:r>
            <a:r>
              <a:rPr lang="zh-CN" altLang="en-US" dirty="0">
                <a:latin typeface="+mn-lt"/>
                <a:ea typeface="+mn-ea"/>
                <a:cs typeface="+mn-ea"/>
                <a:sym typeface="+mn-lt"/>
              </a:rPr>
              <a:t>计算题</a:t>
            </a:r>
            <a:r>
              <a:rPr lang="en-US" altLang="zh-CN" dirty="0">
                <a:latin typeface="+mn-lt"/>
                <a:ea typeface="+mn-ea"/>
                <a:cs typeface="+mn-ea"/>
                <a:sym typeface="+mn-lt"/>
              </a:rPr>
              <a:t>】</a:t>
            </a:r>
            <a:r>
              <a:rPr lang="zh-CN" altLang="en-US" dirty="0">
                <a:latin typeface="+mn-lt"/>
                <a:ea typeface="+mn-ea"/>
                <a:cs typeface="+mn-ea"/>
                <a:sym typeface="+mn-lt"/>
              </a:rPr>
              <a:t>甲企业</a:t>
            </a:r>
            <a:r>
              <a:rPr lang="en-US" altLang="zh-CN" dirty="0">
                <a:latin typeface="+mn-lt"/>
                <a:ea typeface="+mn-ea"/>
                <a:cs typeface="+mn-ea"/>
                <a:sym typeface="+mn-lt"/>
              </a:rPr>
              <a:t>12</a:t>
            </a:r>
            <a:r>
              <a:rPr lang="zh-CN" altLang="en-US" dirty="0">
                <a:latin typeface="+mn-lt"/>
                <a:ea typeface="+mn-ea"/>
                <a:cs typeface="+mn-ea"/>
                <a:sym typeface="+mn-lt"/>
              </a:rPr>
              <a:t>月份外购原材料，取得防伪税控增值税专用发票，注明金额</a:t>
            </a:r>
            <a:r>
              <a:rPr lang="en-US" altLang="zh-CN" dirty="0">
                <a:latin typeface="+mn-lt"/>
                <a:ea typeface="+mn-ea"/>
                <a:cs typeface="+mn-ea"/>
                <a:sym typeface="+mn-lt"/>
              </a:rPr>
              <a:t>200</a:t>
            </a:r>
            <a:r>
              <a:rPr lang="zh-CN" altLang="en-US" dirty="0">
                <a:latin typeface="+mn-lt"/>
                <a:ea typeface="+mn-ea"/>
                <a:cs typeface="+mn-ea"/>
                <a:sym typeface="+mn-lt"/>
              </a:rPr>
              <a:t>万元、增值税</a:t>
            </a:r>
            <a:r>
              <a:rPr lang="en-US" altLang="zh-CN" dirty="0">
                <a:latin typeface="+mn-lt"/>
                <a:ea typeface="+mn-ea"/>
                <a:cs typeface="+mn-ea"/>
                <a:sym typeface="+mn-lt"/>
              </a:rPr>
              <a:t>26</a:t>
            </a:r>
            <a:r>
              <a:rPr lang="zh-CN" altLang="en-US" dirty="0">
                <a:latin typeface="+mn-lt"/>
                <a:ea typeface="+mn-ea"/>
                <a:cs typeface="+mn-ea"/>
                <a:sym typeface="+mn-lt"/>
              </a:rPr>
              <a:t>万元，运输途中发生损失</a:t>
            </a:r>
            <a:r>
              <a:rPr lang="en-US" altLang="zh-CN" dirty="0">
                <a:latin typeface="+mn-lt"/>
                <a:ea typeface="+mn-ea"/>
                <a:cs typeface="+mn-ea"/>
                <a:sym typeface="+mn-lt"/>
              </a:rPr>
              <a:t>5%</a:t>
            </a:r>
            <a:r>
              <a:rPr lang="zh-CN" altLang="en-US" dirty="0">
                <a:latin typeface="+mn-lt"/>
                <a:ea typeface="+mn-ea"/>
                <a:cs typeface="+mn-ea"/>
                <a:sym typeface="+mn-lt"/>
              </a:rPr>
              <a:t>，经查实属于非正常损失。向农民收购一批免税农产品，收购凭证上注明的买价为</a:t>
            </a:r>
            <a:r>
              <a:rPr lang="en-US" altLang="zh-CN" dirty="0">
                <a:latin typeface="+mn-lt"/>
                <a:ea typeface="+mn-ea"/>
                <a:cs typeface="+mn-ea"/>
                <a:sym typeface="+mn-lt"/>
              </a:rPr>
              <a:t>40</a:t>
            </a:r>
            <a:r>
              <a:rPr lang="zh-CN" altLang="en-US" dirty="0">
                <a:latin typeface="+mn-lt"/>
                <a:ea typeface="+mn-ea"/>
                <a:cs typeface="+mn-ea"/>
                <a:sym typeface="+mn-lt"/>
              </a:rPr>
              <a:t>万元（假设适用扣除率为</a:t>
            </a:r>
            <a:r>
              <a:rPr lang="en-US" altLang="zh-CN" dirty="0">
                <a:latin typeface="+mn-lt"/>
                <a:ea typeface="+mn-ea"/>
                <a:cs typeface="+mn-ea"/>
                <a:sym typeface="+mn-lt"/>
              </a:rPr>
              <a:t>9%</a:t>
            </a:r>
            <a:r>
              <a:rPr lang="zh-CN" altLang="en-US" dirty="0">
                <a:latin typeface="+mn-lt"/>
                <a:ea typeface="+mn-ea"/>
                <a:cs typeface="+mn-ea"/>
                <a:sym typeface="+mn-lt"/>
              </a:rPr>
              <a:t>）；支付运输费用，取得的增值税专用发票上注明的运费为</a:t>
            </a:r>
            <a:r>
              <a:rPr lang="en-US" altLang="zh-CN" dirty="0">
                <a:latin typeface="+mn-lt"/>
                <a:ea typeface="+mn-ea"/>
                <a:cs typeface="+mn-ea"/>
                <a:sym typeface="+mn-lt"/>
              </a:rPr>
              <a:t>3</a:t>
            </a:r>
            <a:r>
              <a:rPr lang="zh-CN" altLang="en-US" dirty="0">
                <a:latin typeface="+mn-lt"/>
                <a:ea typeface="+mn-ea"/>
                <a:cs typeface="+mn-ea"/>
                <a:sym typeface="+mn-lt"/>
              </a:rPr>
              <a:t>万元，购进后将其中的</a:t>
            </a:r>
            <a:r>
              <a:rPr lang="en-US" altLang="zh-CN" dirty="0">
                <a:latin typeface="+mn-lt"/>
                <a:ea typeface="+mn-ea"/>
                <a:cs typeface="+mn-ea"/>
                <a:sym typeface="+mn-lt"/>
              </a:rPr>
              <a:t>60%</a:t>
            </a:r>
            <a:r>
              <a:rPr lang="zh-CN" altLang="en-US" dirty="0">
                <a:latin typeface="+mn-lt"/>
                <a:ea typeface="+mn-ea"/>
                <a:cs typeface="+mn-ea"/>
                <a:sym typeface="+mn-lt"/>
              </a:rPr>
              <a:t>用于企业职工食堂。计算准予抵扣的进项税额。</a:t>
            </a:r>
          </a:p>
          <a:p>
            <a:endParaRPr lang="en-US" altLang="zh-CN" dirty="0">
              <a:latin typeface="+mn-lt"/>
              <a:ea typeface="+mn-ea"/>
              <a:cs typeface="+mn-ea"/>
              <a:sym typeface="+mn-lt"/>
            </a:endParaRPr>
          </a:p>
        </p:txBody>
      </p:sp>
      <p:sp>
        <p:nvSpPr>
          <p:cNvPr id="12" name="文本2">
            <a:extLst>
              <a:ext uri="{FF2B5EF4-FFF2-40B4-BE49-F238E27FC236}">
                <a16:creationId xmlns:a16="http://schemas.microsoft.com/office/drawing/2014/main" id="{5E2E9C69-412B-410B-AA26-C10FF8192F71}"/>
              </a:ext>
            </a:extLst>
          </p:cNvPr>
          <p:cNvSpPr>
            <a:spLocks noChangeArrowheads="1"/>
          </p:cNvSpPr>
          <p:nvPr/>
        </p:nvSpPr>
        <p:spPr bwMode="gray">
          <a:xfrm>
            <a:off x="624924" y="3102400"/>
            <a:ext cx="8123789" cy="1593425"/>
          </a:xfrm>
          <a:prstGeom prst="roundRect">
            <a:avLst>
              <a:gd name="adj" fmla="val 11505"/>
            </a:avLst>
          </a:prstGeom>
          <a:noFill/>
          <a:ln w="15875" cap="flat" cmpd="sng" algn="ctr">
            <a:solidFill>
              <a:srgbClr val="7030A0"/>
            </a:solidFill>
            <a:prstDash val="solid"/>
          </a:ln>
          <a:effectLst/>
        </p:spPr>
        <p:txBody>
          <a:bodyPr lIns="62118" tIns="31058" rIns="62118" bIns="31058"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342900" indent="-342900">
              <a:buFont typeface="Wingdings" panose="05000000000000000000" pitchFamily="2" charset="2"/>
              <a:buChar char="ü"/>
            </a:pPr>
            <a:r>
              <a:rPr lang="zh-CN" altLang="en-US" sz="2000" b="1" dirty="0">
                <a:solidFill>
                  <a:srgbClr val="0070C0"/>
                </a:solidFill>
              </a:rPr>
              <a:t>运输途中发生损失</a:t>
            </a:r>
            <a:r>
              <a:rPr lang="en-US" altLang="zh-CN" sz="2000" b="1" dirty="0">
                <a:solidFill>
                  <a:srgbClr val="0070C0"/>
                </a:solidFill>
              </a:rPr>
              <a:t>5%</a:t>
            </a:r>
            <a:r>
              <a:rPr lang="zh-CN" altLang="en-US" sz="2000" b="1" dirty="0">
                <a:solidFill>
                  <a:srgbClr val="0070C0"/>
                </a:solidFill>
              </a:rPr>
              <a:t>，经查实属于非正常损失，进项税额不得抵扣；购进农产品用于企业职工食堂部分，进项税额不得抵扣。</a:t>
            </a:r>
          </a:p>
          <a:p>
            <a:pPr marL="342900" indent="-342900">
              <a:buFont typeface="Wingdings" panose="05000000000000000000" pitchFamily="2" charset="2"/>
              <a:buChar char="ü"/>
            </a:pPr>
            <a:r>
              <a:rPr lang="zh-CN" altLang="en-US" sz="2000" b="1" dirty="0">
                <a:solidFill>
                  <a:srgbClr val="0070C0"/>
                </a:solidFill>
              </a:rPr>
              <a:t>准予抵扣的进项税额</a:t>
            </a:r>
            <a:r>
              <a:rPr lang="en-US" altLang="zh-CN" sz="2000" b="1" dirty="0">
                <a:solidFill>
                  <a:srgbClr val="0070C0"/>
                </a:solidFill>
              </a:rPr>
              <a:t>=26×</a:t>
            </a:r>
            <a:r>
              <a:rPr lang="zh-CN" altLang="en-US" sz="2000" b="1" dirty="0">
                <a:solidFill>
                  <a:srgbClr val="0070C0"/>
                </a:solidFill>
              </a:rPr>
              <a:t>（</a:t>
            </a:r>
            <a:r>
              <a:rPr lang="en-US" altLang="zh-CN" sz="2000" b="1" dirty="0">
                <a:solidFill>
                  <a:srgbClr val="0070C0"/>
                </a:solidFill>
              </a:rPr>
              <a:t>1-5%</a:t>
            </a:r>
            <a:r>
              <a:rPr lang="zh-CN" altLang="en-US" sz="2000" b="1" dirty="0">
                <a:solidFill>
                  <a:srgbClr val="0070C0"/>
                </a:solidFill>
              </a:rPr>
              <a:t>）</a:t>
            </a:r>
            <a:r>
              <a:rPr lang="en-US" altLang="zh-CN" sz="2000" b="1" dirty="0">
                <a:solidFill>
                  <a:srgbClr val="0070C0"/>
                </a:solidFill>
              </a:rPr>
              <a:t>+</a:t>
            </a:r>
            <a:r>
              <a:rPr lang="zh-CN" altLang="en-US" sz="2000" b="1" dirty="0">
                <a:solidFill>
                  <a:srgbClr val="0070C0"/>
                </a:solidFill>
              </a:rPr>
              <a:t>（</a:t>
            </a:r>
            <a:r>
              <a:rPr lang="en-US" altLang="zh-CN" sz="2000" b="1" dirty="0">
                <a:solidFill>
                  <a:srgbClr val="0070C0"/>
                </a:solidFill>
              </a:rPr>
              <a:t>40×9%+3×9%</a:t>
            </a:r>
            <a:r>
              <a:rPr lang="zh-CN" altLang="en-US" sz="2000" b="1" dirty="0">
                <a:solidFill>
                  <a:srgbClr val="0070C0"/>
                </a:solidFill>
              </a:rPr>
              <a:t>）</a:t>
            </a:r>
            <a:r>
              <a:rPr lang="en-US" altLang="zh-CN" sz="2000" b="1" dirty="0">
                <a:solidFill>
                  <a:srgbClr val="0070C0"/>
                </a:solidFill>
              </a:rPr>
              <a:t>×</a:t>
            </a:r>
            <a:r>
              <a:rPr lang="zh-CN" altLang="en-US" sz="2000" b="1" dirty="0">
                <a:solidFill>
                  <a:srgbClr val="0070C0"/>
                </a:solidFill>
              </a:rPr>
              <a:t>（</a:t>
            </a:r>
            <a:r>
              <a:rPr lang="en-US" altLang="zh-CN" sz="2000" b="1" dirty="0">
                <a:solidFill>
                  <a:srgbClr val="0070C0"/>
                </a:solidFill>
              </a:rPr>
              <a:t>1-60%</a:t>
            </a:r>
            <a:r>
              <a:rPr lang="zh-CN" altLang="en-US" sz="2000" b="1" dirty="0">
                <a:solidFill>
                  <a:srgbClr val="0070C0"/>
                </a:solidFill>
              </a:rPr>
              <a:t>）</a:t>
            </a:r>
            <a:r>
              <a:rPr lang="en-US" altLang="zh-CN" sz="2000" b="1" dirty="0">
                <a:solidFill>
                  <a:srgbClr val="0070C0"/>
                </a:solidFill>
              </a:rPr>
              <a:t>=26.248</a:t>
            </a:r>
            <a:r>
              <a:rPr lang="zh-CN" altLang="en-US" sz="2000" b="1" dirty="0">
                <a:solidFill>
                  <a:srgbClr val="0070C0"/>
                </a:solidFill>
              </a:rPr>
              <a:t>（万元）</a:t>
            </a:r>
          </a:p>
        </p:txBody>
      </p:sp>
    </p:spTree>
    <p:extLst>
      <p:ext uri="{BB962C8B-B14F-4D97-AF65-F5344CB8AC3E}">
        <p14:creationId xmlns:p14="http://schemas.microsoft.com/office/powerpoint/2010/main" val="19499556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barn(inVertical)">
                                      <p:cBhvr>
                                        <p:cTn id="7" dur="500"/>
                                        <p:tgtEl>
                                          <p:spTgt spid="12"/>
                                        </p:tgtEl>
                                      </p:cBhvr>
                                    </p:animEffect>
                                  </p:childTnLst>
                                </p:cTn>
                              </p:par>
                            </p:childTnLst>
                          </p:cTn>
                        </p:par>
                      </p:childTnLst>
                    </p:cTn>
                  </p:par>
                  <p:par>
                    <p:cTn id="8" fill="hold">
                      <p:stCondLst>
                        <p:cond delay="indefinite"/>
                      </p:stCondLst>
                      <p:childTnLst>
                        <p:par>
                          <p:cTn id="9" fill="hold">
                            <p:stCondLst>
                              <p:cond delay="0"/>
                            </p:stCondLst>
                            <p:childTnLst>
                              <p:par>
                                <p:cTn id="10" presetID="2" presetClass="entr" presetSubtype="4" fill="hold" nodeType="clickEffect">
                                  <p:stCondLst>
                                    <p:cond delay="0"/>
                                  </p:stCondLst>
                                  <p:childTnLst>
                                    <p:set>
                                      <p:cBhvr>
                                        <p:cTn id="11" dur="1" fill="hold">
                                          <p:stCondLst>
                                            <p:cond delay="0"/>
                                          </p:stCondLst>
                                        </p:cTn>
                                        <p:tgtEl>
                                          <p:spTgt spid="12">
                                            <p:txEl>
                                              <p:pRg st="0" end="0"/>
                                            </p:txEl>
                                          </p:spTgt>
                                        </p:tgtEl>
                                        <p:attrNameLst>
                                          <p:attrName>style.visibility</p:attrName>
                                        </p:attrNameLst>
                                      </p:cBhvr>
                                      <p:to>
                                        <p:strVal val="visible"/>
                                      </p:to>
                                    </p:set>
                                    <p:anim calcmode="lin" valueType="num">
                                      <p:cBhvr additive="base">
                                        <p:cTn id="12" dur="500" fill="hold"/>
                                        <p:tgtEl>
                                          <p:spTgt spid="12">
                                            <p:txEl>
                                              <p:pRg st="0" end="0"/>
                                            </p:txEl>
                                          </p:spTgt>
                                        </p:tgtEl>
                                        <p:attrNameLst>
                                          <p:attrName>ppt_x</p:attrName>
                                        </p:attrNameLst>
                                      </p:cBhvr>
                                      <p:tavLst>
                                        <p:tav tm="0">
                                          <p:val>
                                            <p:strVal val="#ppt_x"/>
                                          </p:val>
                                        </p:tav>
                                        <p:tav tm="100000">
                                          <p:val>
                                            <p:strVal val="#ppt_x"/>
                                          </p:val>
                                        </p:tav>
                                      </p:tavLst>
                                    </p:anim>
                                    <p:anim calcmode="lin" valueType="num">
                                      <p:cBhvr additive="base">
                                        <p:cTn id="13" dur="500" fill="hold"/>
                                        <p:tgtEl>
                                          <p:spTgt spid="12">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14" fill="hold">
                      <p:stCondLst>
                        <p:cond delay="indefinite"/>
                      </p:stCondLst>
                      <p:childTnLst>
                        <p:par>
                          <p:cTn id="15" fill="hold">
                            <p:stCondLst>
                              <p:cond delay="0"/>
                            </p:stCondLst>
                            <p:childTnLst>
                              <p:par>
                                <p:cTn id="16" presetID="2" presetClass="entr" presetSubtype="4" fill="hold" nodeType="clickEffect">
                                  <p:stCondLst>
                                    <p:cond delay="0"/>
                                  </p:stCondLst>
                                  <p:childTnLst>
                                    <p:set>
                                      <p:cBhvr>
                                        <p:cTn id="17" dur="1" fill="hold">
                                          <p:stCondLst>
                                            <p:cond delay="0"/>
                                          </p:stCondLst>
                                        </p:cTn>
                                        <p:tgtEl>
                                          <p:spTgt spid="12">
                                            <p:txEl>
                                              <p:pRg st="1" end="1"/>
                                            </p:txEl>
                                          </p:spTgt>
                                        </p:tgtEl>
                                        <p:attrNameLst>
                                          <p:attrName>style.visibility</p:attrName>
                                        </p:attrNameLst>
                                      </p:cBhvr>
                                      <p:to>
                                        <p:strVal val="visible"/>
                                      </p:to>
                                    </p:set>
                                    <p:anim calcmode="lin" valueType="num">
                                      <p:cBhvr additive="base">
                                        <p:cTn id="18" dur="500" fill="hold"/>
                                        <p:tgtEl>
                                          <p:spTgt spid="12">
                                            <p:txEl>
                                              <p:pRg st="1" end="1"/>
                                            </p:txEl>
                                          </p:spTgt>
                                        </p:tgtEl>
                                        <p:attrNameLst>
                                          <p:attrName>ppt_x</p:attrName>
                                        </p:attrNameLst>
                                      </p:cBhvr>
                                      <p:tavLst>
                                        <p:tav tm="0">
                                          <p:val>
                                            <p:strVal val="#ppt_x"/>
                                          </p:val>
                                        </p:tav>
                                        <p:tav tm="100000">
                                          <p:val>
                                            <p:strVal val="#ppt_x"/>
                                          </p:val>
                                        </p:tav>
                                      </p:tavLst>
                                    </p:anim>
                                    <p:anim calcmode="lin" valueType="num">
                                      <p:cBhvr additive="base">
                                        <p:cTn id="19" dur="500" fill="hold"/>
                                        <p:tgtEl>
                                          <p:spTgt spid="12">
                                            <p:txEl>
                                              <p:pRg st="1" end="1"/>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Lst>
  </p:timing>
</p:sld>
</file>

<file path=ppt/slides/slide2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3F297A04-FA86-470C-A283-0F372052F889}"/>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latin typeface="+mn-lt"/>
                <a:cs typeface="+mn-ea"/>
                <a:sym typeface="+mn-lt"/>
              </a:rPr>
              <a:pPr>
                <a:defRPr/>
              </a:pPr>
              <a:t>293</a:t>
            </a:fld>
            <a:endParaRPr lang="en-US">
              <a:solidFill>
                <a:prstClr val="black">
                  <a:tint val="75000"/>
                </a:prstClr>
              </a:solidFill>
              <a:latin typeface="+mn-lt"/>
              <a:cs typeface="+mn-ea"/>
              <a:sym typeface="+mn-lt"/>
            </a:endParaRPr>
          </a:p>
        </p:txBody>
      </p:sp>
      <p:sp>
        <p:nvSpPr>
          <p:cNvPr id="3" name="文本框 2">
            <a:extLst>
              <a:ext uri="{FF2B5EF4-FFF2-40B4-BE49-F238E27FC236}">
                <a16:creationId xmlns:a16="http://schemas.microsoft.com/office/drawing/2014/main" id="{8D04972F-565F-4E50-896F-ED56EDD1A38F}"/>
              </a:ext>
            </a:extLst>
          </p:cNvPr>
          <p:cNvSpPr txBox="1"/>
          <p:nvPr/>
        </p:nvSpPr>
        <p:spPr>
          <a:xfrm>
            <a:off x="2039921" y="225348"/>
            <a:ext cx="5410461" cy="500137"/>
          </a:xfrm>
          <a:prstGeom prst="rect">
            <a:avLst/>
          </a:prstGeom>
          <a:noFill/>
        </p:spPr>
        <p:txBody>
          <a:bodyPr wrap="square" lIns="68580" tIns="34290" rIns="68580" bIns="34290" rtlCol="0">
            <a:spAutoFit/>
          </a:bodyPr>
          <a:lstStyle/>
          <a:p>
            <a:pPr algn="ctr"/>
            <a:r>
              <a:rPr lang="zh-CN" altLang="en-US" sz="2800" b="1" dirty="0">
                <a:solidFill>
                  <a:srgbClr val="0070C0"/>
                </a:solidFill>
                <a:cs typeface="+mn-ea"/>
                <a:sym typeface="+mn-lt"/>
              </a:rPr>
              <a:t>试试就试试</a:t>
            </a:r>
            <a:endParaRPr lang="en-US" altLang="zh-CN" sz="2800" b="1" dirty="0">
              <a:solidFill>
                <a:srgbClr val="7030A0"/>
              </a:solidFill>
              <a:cs typeface="+mn-ea"/>
              <a:sym typeface="+mn-lt"/>
            </a:endParaRPr>
          </a:p>
        </p:txBody>
      </p:sp>
      <p:sp>
        <p:nvSpPr>
          <p:cNvPr id="8" name="内容占位符 1">
            <a:extLst>
              <a:ext uri="{FF2B5EF4-FFF2-40B4-BE49-F238E27FC236}">
                <a16:creationId xmlns:a16="http://schemas.microsoft.com/office/drawing/2014/main" id="{C55AD2E8-BCFE-4A42-9301-8BD4BC5CB3A5}"/>
              </a:ext>
            </a:extLst>
          </p:cNvPr>
          <p:cNvSpPr txBox="1">
            <a:spLocks/>
          </p:cNvSpPr>
          <p:nvPr/>
        </p:nvSpPr>
        <p:spPr>
          <a:xfrm>
            <a:off x="490822" y="779487"/>
            <a:ext cx="8123789" cy="3887763"/>
          </a:xfrm>
          <a:prstGeom prst="rect">
            <a:avLst/>
          </a:prstGeom>
        </p:spPr>
        <p:txBody>
          <a:bodyPr vert="horz" lIns="91440" tIns="45720" rIns="91440" bIns="45720" rtlCol="0">
            <a:normAutofit/>
          </a:bodyPr>
          <a:lstStyle>
            <a:lvl1pPr marL="0" indent="538480" algn="l" defTabSz="685800" rtl="0" eaLnBrk="1" latinLnBrk="0" hangingPunct="1">
              <a:lnSpc>
                <a:spcPct val="150000"/>
              </a:lnSpc>
              <a:spcBef>
                <a:spcPts val="0"/>
              </a:spcBef>
              <a:buFont typeface="Arial" panose="020B0604020202020204" pitchFamily="34" charset="0"/>
              <a:buNone/>
              <a:defRPr sz="2200" b="1" kern="1200">
                <a:solidFill>
                  <a:srgbClr val="004DA1"/>
                </a:solidFill>
                <a:latin typeface="楷体" panose="02010609060101010101" pitchFamily="49" charset="-122"/>
                <a:ea typeface="楷体" panose="02010609060101010101" pitchFamily="49" charset="-122"/>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a:lnSpc>
                <a:spcPct val="110000"/>
              </a:lnSpc>
            </a:pPr>
            <a:r>
              <a:rPr lang="en-US" altLang="zh-CN" dirty="0">
                <a:latin typeface="+mn-lt"/>
                <a:ea typeface="+mn-ea"/>
                <a:cs typeface="+mn-ea"/>
                <a:sym typeface="+mn-lt"/>
              </a:rPr>
              <a:t>【</a:t>
            </a:r>
            <a:r>
              <a:rPr lang="zh-CN" altLang="en-US" dirty="0">
                <a:latin typeface="+mn-lt"/>
                <a:ea typeface="+mn-ea"/>
                <a:cs typeface="+mn-ea"/>
                <a:sym typeface="+mn-lt"/>
              </a:rPr>
              <a:t>计算题</a:t>
            </a:r>
            <a:r>
              <a:rPr lang="en-US" altLang="zh-CN" dirty="0">
                <a:latin typeface="+mn-lt"/>
                <a:ea typeface="+mn-ea"/>
                <a:cs typeface="+mn-ea"/>
                <a:sym typeface="+mn-lt"/>
              </a:rPr>
              <a:t>】</a:t>
            </a:r>
            <a:r>
              <a:rPr lang="zh-CN" altLang="en-US" dirty="0">
                <a:latin typeface="+mn-lt"/>
                <a:ea typeface="+mn-ea"/>
                <a:cs typeface="+mn-ea"/>
                <a:sym typeface="+mn-lt"/>
              </a:rPr>
              <a:t>某化妆品厂为增值税一般纳税人，</a:t>
            </a:r>
            <a:r>
              <a:rPr lang="en-US" altLang="zh-CN" dirty="0">
                <a:latin typeface="+mn-lt"/>
                <a:ea typeface="+mn-ea"/>
                <a:cs typeface="+mn-ea"/>
                <a:sym typeface="+mn-lt"/>
              </a:rPr>
              <a:t>10</a:t>
            </a:r>
            <a:r>
              <a:rPr lang="zh-CN" altLang="en-US" dirty="0">
                <a:latin typeface="+mn-lt"/>
                <a:ea typeface="+mn-ea"/>
                <a:cs typeface="+mn-ea"/>
                <a:sym typeface="+mn-lt"/>
              </a:rPr>
              <a:t>月份材料领用情况如下：在建的职工文体中心领用外购材料，购进成本为</a:t>
            </a:r>
            <a:r>
              <a:rPr lang="en-US" altLang="zh-CN" dirty="0">
                <a:latin typeface="+mn-lt"/>
                <a:ea typeface="+mn-ea"/>
                <a:cs typeface="+mn-ea"/>
                <a:sym typeface="+mn-lt"/>
              </a:rPr>
              <a:t>25</a:t>
            </a:r>
            <a:r>
              <a:rPr lang="zh-CN" altLang="en-US" dirty="0">
                <a:latin typeface="+mn-lt"/>
                <a:ea typeface="+mn-ea"/>
                <a:cs typeface="+mn-ea"/>
                <a:sym typeface="+mn-lt"/>
              </a:rPr>
              <a:t>万元，其中包括运费</a:t>
            </a:r>
            <a:r>
              <a:rPr lang="en-US" altLang="zh-CN" dirty="0">
                <a:latin typeface="+mn-lt"/>
                <a:ea typeface="+mn-ea"/>
                <a:cs typeface="+mn-ea"/>
                <a:sym typeface="+mn-lt"/>
              </a:rPr>
              <a:t>5</a:t>
            </a:r>
            <a:r>
              <a:rPr lang="zh-CN" altLang="en-US" dirty="0">
                <a:latin typeface="+mn-lt"/>
                <a:ea typeface="+mn-ea"/>
                <a:cs typeface="+mn-ea"/>
                <a:sym typeface="+mn-lt"/>
              </a:rPr>
              <a:t>万元；生产车间领用外购原材料，购进成本为</a:t>
            </a:r>
            <a:r>
              <a:rPr lang="en-US" altLang="zh-CN" dirty="0">
                <a:latin typeface="+mn-lt"/>
                <a:ea typeface="+mn-ea"/>
                <a:cs typeface="+mn-ea"/>
                <a:sym typeface="+mn-lt"/>
              </a:rPr>
              <a:t>125</a:t>
            </a:r>
            <a:r>
              <a:rPr lang="zh-CN" altLang="en-US" dirty="0">
                <a:latin typeface="+mn-lt"/>
                <a:ea typeface="+mn-ea"/>
                <a:cs typeface="+mn-ea"/>
                <a:sym typeface="+mn-lt"/>
              </a:rPr>
              <a:t>万元。计算进项税额转出额。</a:t>
            </a:r>
          </a:p>
        </p:txBody>
      </p:sp>
      <p:sp>
        <p:nvSpPr>
          <p:cNvPr id="12" name="文本2">
            <a:extLst>
              <a:ext uri="{FF2B5EF4-FFF2-40B4-BE49-F238E27FC236}">
                <a16:creationId xmlns:a16="http://schemas.microsoft.com/office/drawing/2014/main" id="{5E2E9C69-412B-410B-AA26-C10FF8192F71}"/>
              </a:ext>
            </a:extLst>
          </p:cNvPr>
          <p:cNvSpPr>
            <a:spLocks noChangeArrowheads="1"/>
          </p:cNvSpPr>
          <p:nvPr/>
        </p:nvSpPr>
        <p:spPr bwMode="gray">
          <a:xfrm>
            <a:off x="624924" y="3102400"/>
            <a:ext cx="8123789" cy="1593425"/>
          </a:xfrm>
          <a:prstGeom prst="roundRect">
            <a:avLst>
              <a:gd name="adj" fmla="val 11505"/>
            </a:avLst>
          </a:prstGeom>
          <a:noFill/>
          <a:ln w="15875" cap="flat" cmpd="sng" algn="ctr">
            <a:solidFill>
              <a:srgbClr val="7030A0"/>
            </a:solidFill>
            <a:prstDash val="solid"/>
          </a:ln>
          <a:effectLst/>
        </p:spPr>
        <p:txBody>
          <a:bodyPr lIns="62118" tIns="31058" rIns="62118" bIns="31058"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342900" indent="-342900">
              <a:buFont typeface="Wingdings" panose="05000000000000000000" pitchFamily="2" charset="2"/>
              <a:buChar char="ü"/>
            </a:pPr>
            <a:r>
              <a:rPr lang="zh-CN" altLang="en-US" sz="2000" b="1" dirty="0">
                <a:solidFill>
                  <a:srgbClr val="0070C0"/>
                </a:solidFill>
              </a:rPr>
              <a:t>将购进材料用于集体福利，不可以抵扣进项税额，应作进项税额转出处理。</a:t>
            </a:r>
          </a:p>
          <a:p>
            <a:pPr marL="342900" indent="-342900">
              <a:buFont typeface="Wingdings" panose="05000000000000000000" pitchFamily="2" charset="2"/>
              <a:buChar char="ü"/>
            </a:pPr>
            <a:r>
              <a:rPr lang="zh-CN" altLang="en-US" sz="2000" b="1" dirty="0">
                <a:solidFill>
                  <a:srgbClr val="0070C0"/>
                </a:solidFill>
              </a:rPr>
              <a:t>进项税额转出</a:t>
            </a:r>
            <a:r>
              <a:rPr lang="en-US" altLang="zh-CN" sz="2000" b="1" dirty="0">
                <a:solidFill>
                  <a:srgbClr val="0070C0"/>
                </a:solidFill>
              </a:rPr>
              <a:t>=</a:t>
            </a:r>
            <a:r>
              <a:rPr lang="zh-CN" altLang="en-US" sz="2000" b="1" dirty="0">
                <a:solidFill>
                  <a:srgbClr val="0070C0"/>
                </a:solidFill>
              </a:rPr>
              <a:t>（</a:t>
            </a:r>
            <a:r>
              <a:rPr lang="en-US" altLang="zh-CN" sz="2000" b="1" dirty="0">
                <a:solidFill>
                  <a:srgbClr val="0070C0"/>
                </a:solidFill>
              </a:rPr>
              <a:t>25-5</a:t>
            </a:r>
            <a:r>
              <a:rPr lang="zh-CN" altLang="en-US" sz="2000" b="1" dirty="0">
                <a:solidFill>
                  <a:srgbClr val="0070C0"/>
                </a:solidFill>
              </a:rPr>
              <a:t>）</a:t>
            </a:r>
            <a:r>
              <a:rPr lang="en-US" altLang="zh-CN" sz="2000" b="1" dirty="0">
                <a:solidFill>
                  <a:srgbClr val="0070C0"/>
                </a:solidFill>
              </a:rPr>
              <a:t>×13%+5×9%=3.05</a:t>
            </a:r>
            <a:r>
              <a:rPr lang="zh-CN" altLang="en-US" sz="2000" b="1" dirty="0">
                <a:solidFill>
                  <a:srgbClr val="0070C0"/>
                </a:solidFill>
              </a:rPr>
              <a:t>（万元）</a:t>
            </a:r>
          </a:p>
        </p:txBody>
      </p:sp>
    </p:spTree>
    <p:extLst>
      <p:ext uri="{BB962C8B-B14F-4D97-AF65-F5344CB8AC3E}">
        <p14:creationId xmlns:p14="http://schemas.microsoft.com/office/powerpoint/2010/main" val="109260233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barn(inVertical)">
                                      <p:cBhvr>
                                        <p:cTn id="7" dur="500"/>
                                        <p:tgtEl>
                                          <p:spTgt spid="12"/>
                                        </p:tgtEl>
                                      </p:cBhvr>
                                    </p:animEffect>
                                  </p:childTnLst>
                                </p:cTn>
                              </p:par>
                            </p:childTnLst>
                          </p:cTn>
                        </p:par>
                      </p:childTnLst>
                    </p:cTn>
                  </p:par>
                  <p:par>
                    <p:cTn id="8" fill="hold">
                      <p:stCondLst>
                        <p:cond delay="indefinite"/>
                      </p:stCondLst>
                      <p:childTnLst>
                        <p:par>
                          <p:cTn id="9" fill="hold">
                            <p:stCondLst>
                              <p:cond delay="0"/>
                            </p:stCondLst>
                            <p:childTnLst>
                              <p:par>
                                <p:cTn id="10" presetID="2" presetClass="entr" presetSubtype="4" fill="hold" nodeType="clickEffect">
                                  <p:stCondLst>
                                    <p:cond delay="0"/>
                                  </p:stCondLst>
                                  <p:childTnLst>
                                    <p:set>
                                      <p:cBhvr>
                                        <p:cTn id="11" dur="1" fill="hold">
                                          <p:stCondLst>
                                            <p:cond delay="0"/>
                                          </p:stCondLst>
                                        </p:cTn>
                                        <p:tgtEl>
                                          <p:spTgt spid="12">
                                            <p:txEl>
                                              <p:pRg st="0" end="0"/>
                                            </p:txEl>
                                          </p:spTgt>
                                        </p:tgtEl>
                                        <p:attrNameLst>
                                          <p:attrName>style.visibility</p:attrName>
                                        </p:attrNameLst>
                                      </p:cBhvr>
                                      <p:to>
                                        <p:strVal val="visible"/>
                                      </p:to>
                                    </p:set>
                                    <p:anim calcmode="lin" valueType="num">
                                      <p:cBhvr additive="base">
                                        <p:cTn id="12" dur="500" fill="hold"/>
                                        <p:tgtEl>
                                          <p:spTgt spid="12">
                                            <p:txEl>
                                              <p:pRg st="0" end="0"/>
                                            </p:txEl>
                                          </p:spTgt>
                                        </p:tgtEl>
                                        <p:attrNameLst>
                                          <p:attrName>ppt_x</p:attrName>
                                        </p:attrNameLst>
                                      </p:cBhvr>
                                      <p:tavLst>
                                        <p:tav tm="0">
                                          <p:val>
                                            <p:strVal val="#ppt_x"/>
                                          </p:val>
                                        </p:tav>
                                        <p:tav tm="100000">
                                          <p:val>
                                            <p:strVal val="#ppt_x"/>
                                          </p:val>
                                        </p:tav>
                                      </p:tavLst>
                                    </p:anim>
                                    <p:anim calcmode="lin" valueType="num">
                                      <p:cBhvr additive="base">
                                        <p:cTn id="13" dur="500" fill="hold"/>
                                        <p:tgtEl>
                                          <p:spTgt spid="12">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14" fill="hold">
                      <p:stCondLst>
                        <p:cond delay="indefinite"/>
                      </p:stCondLst>
                      <p:childTnLst>
                        <p:par>
                          <p:cTn id="15" fill="hold">
                            <p:stCondLst>
                              <p:cond delay="0"/>
                            </p:stCondLst>
                            <p:childTnLst>
                              <p:par>
                                <p:cTn id="16" presetID="2" presetClass="entr" presetSubtype="4" fill="hold" nodeType="clickEffect">
                                  <p:stCondLst>
                                    <p:cond delay="0"/>
                                  </p:stCondLst>
                                  <p:childTnLst>
                                    <p:set>
                                      <p:cBhvr>
                                        <p:cTn id="17" dur="1" fill="hold">
                                          <p:stCondLst>
                                            <p:cond delay="0"/>
                                          </p:stCondLst>
                                        </p:cTn>
                                        <p:tgtEl>
                                          <p:spTgt spid="12">
                                            <p:txEl>
                                              <p:pRg st="1" end="1"/>
                                            </p:txEl>
                                          </p:spTgt>
                                        </p:tgtEl>
                                        <p:attrNameLst>
                                          <p:attrName>style.visibility</p:attrName>
                                        </p:attrNameLst>
                                      </p:cBhvr>
                                      <p:to>
                                        <p:strVal val="visible"/>
                                      </p:to>
                                    </p:set>
                                    <p:anim calcmode="lin" valueType="num">
                                      <p:cBhvr additive="base">
                                        <p:cTn id="18" dur="500" fill="hold"/>
                                        <p:tgtEl>
                                          <p:spTgt spid="12">
                                            <p:txEl>
                                              <p:pRg st="1" end="1"/>
                                            </p:txEl>
                                          </p:spTgt>
                                        </p:tgtEl>
                                        <p:attrNameLst>
                                          <p:attrName>ppt_x</p:attrName>
                                        </p:attrNameLst>
                                      </p:cBhvr>
                                      <p:tavLst>
                                        <p:tav tm="0">
                                          <p:val>
                                            <p:strVal val="#ppt_x"/>
                                          </p:val>
                                        </p:tav>
                                        <p:tav tm="100000">
                                          <p:val>
                                            <p:strVal val="#ppt_x"/>
                                          </p:val>
                                        </p:tav>
                                      </p:tavLst>
                                    </p:anim>
                                    <p:anim calcmode="lin" valueType="num">
                                      <p:cBhvr additive="base">
                                        <p:cTn id="19" dur="500" fill="hold"/>
                                        <p:tgtEl>
                                          <p:spTgt spid="12">
                                            <p:txEl>
                                              <p:pRg st="1" end="1"/>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Lst>
  </p:timing>
</p:sld>
</file>

<file path=ppt/slides/slide2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3F297A04-FA86-470C-A283-0F372052F889}"/>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latin typeface="+mn-lt"/>
                <a:cs typeface="+mn-ea"/>
                <a:sym typeface="+mn-lt"/>
              </a:rPr>
              <a:pPr>
                <a:defRPr/>
              </a:pPr>
              <a:t>294</a:t>
            </a:fld>
            <a:endParaRPr lang="en-US">
              <a:solidFill>
                <a:prstClr val="black">
                  <a:tint val="75000"/>
                </a:prstClr>
              </a:solidFill>
              <a:latin typeface="+mn-lt"/>
              <a:cs typeface="+mn-ea"/>
              <a:sym typeface="+mn-lt"/>
            </a:endParaRPr>
          </a:p>
        </p:txBody>
      </p:sp>
      <p:sp>
        <p:nvSpPr>
          <p:cNvPr id="3" name="文本框 2">
            <a:extLst>
              <a:ext uri="{FF2B5EF4-FFF2-40B4-BE49-F238E27FC236}">
                <a16:creationId xmlns:a16="http://schemas.microsoft.com/office/drawing/2014/main" id="{8D04972F-565F-4E50-896F-ED56EDD1A38F}"/>
              </a:ext>
            </a:extLst>
          </p:cNvPr>
          <p:cNvSpPr txBox="1"/>
          <p:nvPr/>
        </p:nvSpPr>
        <p:spPr>
          <a:xfrm>
            <a:off x="2039921" y="225348"/>
            <a:ext cx="5410461" cy="500137"/>
          </a:xfrm>
          <a:prstGeom prst="rect">
            <a:avLst/>
          </a:prstGeom>
          <a:noFill/>
        </p:spPr>
        <p:txBody>
          <a:bodyPr wrap="square" lIns="68580" tIns="34290" rIns="68580" bIns="34290" rtlCol="0">
            <a:spAutoFit/>
          </a:bodyPr>
          <a:lstStyle/>
          <a:p>
            <a:pPr algn="ctr"/>
            <a:r>
              <a:rPr lang="zh-CN" altLang="en-US" sz="2800" b="1" dirty="0">
                <a:solidFill>
                  <a:srgbClr val="0070C0"/>
                </a:solidFill>
                <a:cs typeface="+mn-ea"/>
                <a:sym typeface="+mn-lt"/>
              </a:rPr>
              <a:t>试试就试试</a:t>
            </a:r>
            <a:endParaRPr lang="en-US" altLang="zh-CN" sz="2800" b="1" dirty="0">
              <a:solidFill>
                <a:srgbClr val="7030A0"/>
              </a:solidFill>
              <a:cs typeface="+mn-ea"/>
              <a:sym typeface="+mn-lt"/>
            </a:endParaRPr>
          </a:p>
        </p:txBody>
      </p:sp>
      <p:sp>
        <p:nvSpPr>
          <p:cNvPr id="8" name="内容占位符 1">
            <a:extLst>
              <a:ext uri="{FF2B5EF4-FFF2-40B4-BE49-F238E27FC236}">
                <a16:creationId xmlns:a16="http://schemas.microsoft.com/office/drawing/2014/main" id="{C55AD2E8-BCFE-4A42-9301-8BD4BC5CB3A5}"/>
              </a:ext>
            </a:extLst>
          </p:cNvPr>
          <p:cNvSpPr txBox="1">
            <a:spLocks/>
          </p:cNvSpPr>
          <p:nvPr/>
        </p:nvSpPr>
        <p:spPr>
          <a:xfrm>
            <a:off x="490822" y="779487"/>
            <a:ext cx="8123789" cy="3887763"/>
          </a:xfrm>
          <a:prstGeom prst="rect">
            <a:avLst/>
          </a:prstGeom>
        </p:spPr>
        <p:txBody>
          <a:bodyPr vert="horz" lIns="91440" tIns="45720" rIns="91440" bIns="45720" rtlCol="0">
            <a:normAutofit/>
          </a:bodyPr>
          <a:lstStyle>
            <a:lvl1pPr marL="0" indent="538480" algn="l" defTabSz="685800" rtl="0" eaLnBrk="1" latinLnBrk="0" hangingPunct="1">
              <a:lnSpc>
                <a:spcPct val="150000"/>
              </a:lnSpc>
              <a:spcBef>
                <a:spcPts val="0"/>
              </a:spcBef>
              <a:buFont typeface="Arial" panose="020B0604020202020204" pitchFamily="34" charset="0"/>
              <a:buNone/>
              <a:defRPr sz="2200" b="1" kern="1200">
                <a:solidFill>
                  <a:srgbClr val="004DA1"/>
                </a:solidFill>
                <a:latin typeface="楷体" panose="02010609060101010101" pitchFamily="49" charset="-122"/>
                <a:ea typeface="楷体" panose="02010609060101010101" pitchFamily="49" charset="-122"/>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a:lnSpc>
                <a:spcPct val="110000"/>
              </a:lnSpc>
            </a:pPr>
            <a:r>
              <a:rPr lang="en-US" altLang="zh-CN" dirty="0">
                <a:latin typeface="+mn-lt"/>
                <a:ea typeface="+mn-ea"/>
                <a:cs typeface="+mn-ea"/>
                <a:sym typeface="+mn-lt"/>
              </a:rPr>
              <a:t>【</a:t>
            </a:r>
            <a:r>
              <a:rPr lang="zh-CN" altLang="en-US" dirty="0">
                <a:latin typeface="+mn-lt"/>
                <a:ea typeface="+mn-ea"/>
                <a:cs typeface="+mn-ea"/>
                <a:sym typeface="+mn-lt"/>
              </a:rPr>
              <a:t>计算题</a:t>
            </a:r>
            <a:r>
              <a:rPr lang="en-US" altLang="zh-CN" dirty="0">
                <a:latin typeface="+mn-lt"/>
                <a:ea typeface="+mn-ea"/>
                <a:cs typeface="+mn-ea"/>
                <a:sym typeface="+mn-lt"/>
              </a:rPr>
              <a:t>】</a:t>
            </a:r>
            <a:r>
              <a:rPr lang="zh-CN" altLang="en-US" dirty="0">
                <a:latin typeface="+mn-lt"/>
                <a:ea typeface="+mn-ea"/>
                <a:cs typeface="+mn-ea"/>
                <a:sym typeface="+mn-lt"/>
              </a:rPr>
              <a:t>甲食品公司</a:t>
            </a:r>
            <a:r>
              <a:rPr lang="en-US" altLang="zh-CN" dirty="0">
                <a:latin typeface="+mn-lt"/>
                <a:ea typeface="+mn-ea"/>
                <a:cs typeface="+mn-ea"/>
                <a:sym typeface="+mn-lt"/>
              </a:rPr>
              <a:t>9</a:t>
            </a:r>
            <a:r>
              <a:rPr lang="zh-CN" altLang="en-US" dirty="0">
                <a:latin typeface="+mn-lt"/>
                <a:ea typeface="+mn-ea"/>
                <a:cs typeface="+mn-ea"/>
                <a:sym typeface="+mn-lt"/>
              </a:rPr>
              <a:t>月份购进的免税农产品（已按</a:t>
            </a:r>
            <a:r>
              <a:rPr lang="en-US" altLang="zh-CN" dirty="0">
                <a:latin typeface="+mn-lt"/>
                <a:ea typeface="+mn-ea"/>
                <a:cs typeface="+mn-ea"/>
                <a:sym typeface="+mn-lt"/>
              </a:rPr>
              <a:t>9%</a:t>
            </a:r>
            <a:r>
              <a:rPr lang="zh-CN" altLang="en-US" dirty="0">
                <a:latin typeface="+mn-lt"/>
                <a:ea typeface="+mn-ea"/>
                <a:cs typeface="+mn-ea"/>
                <a:sym typeface="+mn-lt"/>
              </a:rPr>
              <a:t>的扣除率计算抵扣进项税额）因保管不善发生霉烂，账面成本为</a:t>
            </a:r>
            <a:r>
              <a:rPr lang="en-US" altLang="zh-CN" dirty="0">
                <a:latin typeface="+mn-lt"/>
                <a:ea typeface="+mn-ea"/>
                <a:cs typeface="+mn-ea"/>
                <a:sym typeface="+mn-lt"/>
              </a:rPr>
              <a:t>3 000</a:t>
            </a:r>
            <a:r>
              <a:rPr lang="zh-CN" altLang="en-US" dirty="0">
                <a:latin typeface="+mn-lt"/>
                <a:ea typeface="+mn-ea"/>
                <a:cs typeface="+mn-ea"/>
                <a:sym typeface="+mn-lt"/>
              </a:rPr>
              <a:t>元，其中包括运费成本</a:t>
            </a:r>
            <a:r>
              <a:rPr lang="en-US" altLang="zh-CN" dirty="0">
                <a:latin typeface="+mn-lt"/>
                <a:ea typeface="+mn-ea"/>
                <a:cs typeface="+mn-ea"/>
                <a:sym typeface="+mn-lt"/>
              </a:rPr>
              <a:t>100</a:t>
            </a:r>
            <a:r>
              <a:rPr lang="zh-CN" altLang="en-US" dirty="0">
                <a:latin typeface="+mn-lt"/>
                <a:ea typeface="+mn-ea"/>
                <a:cs typeface="+mn-ea"/>
                <a:sym typeface="+mn-lt"/>
              </a:rPr>
              <a:t>元，已抵扣进项税额。计算进项税额转出金额。</a:t>
            </a:r>
          </a:p>
          <a:p>
            <a:pPr>
              <a:lnSpc>
                <a:spcPct val="110000"/>
              </a:lnSpc>
            </a:pPr>
            <a:endParaRPr lang="zh-CN" altLang="en-US" dirty="0">
              <a:latin typeface="+mn-lt"/>
              <a:ea typeface="+mn-ea"/>
              <a:cs typeface="+mn-ea"/>
              <a:sym typeface="+mn-lt"/>
            </a:endParaRPr>
          </a:p>
        </p:txBody>
      </p:sp>
      <p:sp>
        <p:nvSpPr>
          <p:cNvPr id="12" name="文本2">
            <a:extLst>
              <a:ext uri="{FF2B5EF4-FFF2-40B4-BE49-F238E27FC236}">
                <a16:creationId xmlns:a16="http://schemas.microsoft.com/office/drawing/2014/main" id="{5E2E9C69-412B-410B-AA26-C10FF8192F71}"/>
              </a:ext>
            </a:extLst>
          </p:cNvPr>
          <p:cNvSpPr>
            <a:spLocks noChangeArrowheads="1"/>
          </p:cNvSpPr>
          <p:nvPr/>
        </p:nvSpPr>
        <p:spPr bwMode="gray">
          <a:xfrm>
            <a:off x="624924" y="3102400"/>
            <a:ext cx="8123789" cy="1593425"/>
          </a:xfrm>
          <a:prstGeom prst="roundRect">
            <a:avLst>
              <a:gd name="adj" fmla="val 11505"/>
            </a:avLst>
          </a:prstGeom>
          <a:noFill/>
          <a:ln w="15875" cap="flat" cmpd="sng" algn="ctr">
            <a:solidFill>
              <a:srgbClr val="7030A0"/>
            </a:solidFill>
            <a:prstDash val="solid"/>
          </a:ln>
          <a:effectLst/>
        </p:spPr>
        <p:txBody>
          <a:bodyPr lIns="62118" tIns="31058" rIns="62118" bIns="31058"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342900" indent="-342900">
              <a:buFont typeface="Wingdings" panose="05000000000000000000" pitchFamily="2" charset="2"/>
              <a:buChar char="ü"/>
            </a:pPr>
            <a:r>
              <a:rPr lang="zh-CN" altLang="en-US" sz="2000" b="1" dirty="0">
                <a:solidFill>
                  <a:srgbClr val="0070C0"/>
                </a:solidFill>
              </a:rPr>
              <a:t>进项税额转出</a:t>
            </a:r>
            <a:r>
              <a:rPr lang="en-US" altLang="zh-CN" sz="2000" b="1" dirty="0">
                <a:solidFill>
                  <a:srgbClr val="0070C0"/>
                </a:solidFill>
              </a:rPr>
              <a:t>=</a:t>
            </a:r>
            <a:r>
              <a:rPr lang="zh-CN" altLang="en-US" sz="2000" b="1" dirty="0">
                <a:solidFill>
                  <a:srgbClr val="0070C0"/>
                </a:solidFill>
              </a:rPr>
              <a:t>（</a:t>
            </a:r>
            <a:r>
              <a:rPr lang="en-US" altLang="zh-CN" sz="2000" b="1" dirty="0">
                <a:solidFill>
                  <a:srgbClr val="0070C0"/>
                </a:solidFill>
              </a:rPr>
              <a:t>3 000-100</a:t>
            </a:r>
            <a:r>
              <a:rPr lang="zh-CN" altLang="en-US" sz="2000" b="1" dirty="0">
                <a:solidFill>
                  <a:srgbClr val="0070C0"/>
                </a:solidFill>
              </a:rPr>
              <a:t>）</a:t>
            </a:r>
            <a:r>
              <a:rPr lang="en-US" altLang="zh-CN" sz="2000" b="1" dirty="0">
                <a:solidFill>
                  <a:srgbClr val="0070C0"/>
                </a:solidFill>
              </a:rPr>
              <a:t>÷</a:t>
            </a:r>
            <a:r>
              <a:rPr lang="zh-CN" altLang="en-US" sz="2000" b="1" dirty="0">
                <a:solidFill>
                  <a:srgbClr val="0070C0"/>
                </a:solidFill>
              </a:rPr>
              <a:t>（</a:t>
            </a:r>
            <a:r>
              <a:rPr lang="en-US" altLang="zh-CN" sz="2000" b="1" dirty="0">
                <a:solidFill>
                  <a:srgbClr val="0070C0"/>
                </a:solidFill>
              </a:rPr>
              <a:t>1-9%</a:t>
            </a:r>
            <a:r>
              <a:rPr lang="zh-CN" altLang="en-US" sz="2000" b="1" dirty="0">
                <a:solidFill>
                  <a:srgbClr val="0070C0"/>
                </a:solidFill>
              </a:rPr>
              <a:t>）</a:t>
            </a:r>
            <a:r>
              <a:rPr lang="en-US" altLang="zh-CN" sz="2000" b="1" dirty="0">
                <a:solidFill>
                  <a:srgbClr val="0070C0"/>
                </a:solidFill>
              </a:rPr>
              <a:t>×9%+100×9%=295.81</a:t>
            </a:r>
            <a:r>
              <a:rPr lang="zh-CN" altLang="en-US" sz="2000" b="1" dirty="0">
                <a:solidFill>
                  <a:srgbClr val="0070C0"/>
                </a:solidFill>
              </a:rPr>
              <a:t>（元）</a:t>
            </a:r>
          </a:p>
        </p:txBody>
      </p:sp>
    </p:spTree>
    <p:extLst>
      <p:ext uri="{BB962C8B-B14F-4D97-AF65-F5344CB8AC3E}">
        <p14:creationId xmlns:p14="http://schemas.microsoft.com/office/powerpoint/2010/main" val="258162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barn(inVertical)">
                                      <p:cBhvr>
                                        <p:cTn id="7" dur="500"/>
                                        <p:tgtEl>
                                          <p:spTgt spid="12"/>
                                        </p:tgtEl>
                                      </p:cBhvr>
                                    </p:animEffect>
                                  </p:childTnLst>
                                </p:cTn>
                              </p:par>
                            </p:childTnLst>
                          </p:cTn>
                        </p:par>
                      </p:childTnLst>
                    </p:cTn>
                  </p:par>
                  <p:par>
                    <p:cTn id="8" fill="hold">
                      <p:stCondLst>
                        <p:cond delay="indefinite"/>
                      </p:stCondLst>
                      <p:childTnLst>
                        <p:par>
                          <p:cTn id="9" fill="hold">
                            <p:stCondLst>
                              <p:cond delay="0"/>
                            </p:stCondLst>
                            <p:childTnLst>
                              <p:par>
                                <p:cTn id="10" presetID="2" presetClass="entr" presetSubtype="4" fill="hold" nodeType="clickEffect">
                                  <p:stCondLst>
                                    <p:cond delay="0"/>
                                  </p:stCondLst>
                                  <p:childTnLst>
                                    <p:set>
                                      <p:cBhvr>
                                        <p:cTn id="11" dur="1" fill="hold">
                                          <p:stCondLst>
                                            <p:cond delay="0"/>
                                          </p:stCondLst>
                                        </p:cTn>
                                        <p:tgtEl>
                                          <p:spTgt spid="12">
                                            <p:txEl>
                                              <p:pRg st="0" end="0"/>
                                            </p:txEl>
                                          </p:spTgt>
                                        </p:tgtEl>
                                        <p:attrNameLst>
                                          <p:attrName>style.visibility</p:attrName>
                                        </p:attrNameLst>
                                      </p:cBhvr>
                                      <p:to>
                                        <p:strVal val="visible"/>
                                      </p:to>
                                    </p:set>
                                    <p:anim calcmode="lin" valueType="num">
                                      <p:cBhvr additive="base">
                                        <p:cTn id="12" dur="500" fill="hold"/>
                                        <p:tgtEl>
                                          <p:spTgt spid="12">
                                            <p:txEl>
                                              <p:pRg st="0" end="0"/>
                                            </p:txEl>
                                          </p:spTgt>
                                        </p:tgtEl>
                                        <p:attrNameLst>
                                          <p:attrName>ppt_x</p:attrName>
                                        </p:attrNameLst>
                                      </p:cBhvr>
                                      <p:tavLst>
                                        <p:tav tm="0">
                                          <p:val>
                                            <p:strVal val="#ppt_x"/>
                                          </p:val>
                                        </p:tav>
                                        <p:tav tm="100000">
                                          <p:val>
                                            <p:strVal val="#ppt_x"/>
                                          </p:val>
                                        </p:tav>
                                      </p:tavLst>
                                    </p:anim>
                                    <p:anim calcmode="lin" valueType="num">
                                      <p:cBhvr additive="base">
                                        <p:cTn id="13" dur="500" fill="hold"/>
                                        <p:tgtEl>
                                          <p:spTgt spid="12">
                                            <p:txEl>
                                              <p:pRg st="0" end="0"/>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Lst>
  </p:timing>
</p:sld>
</file>

<file path=ppt/slides/slide2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文本框 4"/>
          <p:cNvSpPr txBox="1"/>
          <p:nvPr/>
        </p:nvSpPr>
        <p:spPr>
          <a:xfrm>
            <a:off x="1063486" y="299722"/>
            <a:ext cx="7007087" cy="500137"/>
          </a:xfrm>
          <a:prstGeom prst="rect">
            <a:avLst/>
          </a:prstGeom>
          <a:noFill/>
        </p:spPr>
        <p:txBody>
          <a:bodyPr wrap="square" lIns="68580" tIns="34290" rIns="68580" bIns="34290" rtlCol="0">
            <a:spAutoFit/>
          </a:bodyPr>
          <a:lstStyle/>
          <a:p>
            <a:pPr algn="ctr"/>
            <a:r>
              <a:rPr lang="zh-CN" altLang="en-US" sz="2800" b="1" dirty="0">
                <a:solidFill>
                  <a:srgbClr val="0070C0"/>
                </a:solidFill>
                <a:latin typeface="+mn-ea"/>
              </a:rPr>
              <a:t>举个栗子</a:t>
            </a:r>
            <a:endParaRPr lang="zh-CN" altLang="zh-CN" sz="2400" b="1" dirty="0">
              <a:solidFill>
                <a:srgbClr val="7030A0"/>
              </a:solidFill>
            </a:endParaRPr>
          </a:p>
        </p:txBody>
      </p:sp>
      <p:sp>
        <p:nvSpPr>
          <p:cNvPr id="5" name="文本框 4">
            <a:extLst>
              <a:ext uri="{FF2B5EF4-FFF2-40B4-BE49-F238E27FC236}">
                <a16:creationId xmlns:a16="http://schemas.microsoft.com/office/drawing/2014/main" id="{659C1B48-55FE-4E14-8933-1DE5ADAE52AF}"/>
              </a:ext>
            </a:extLst>
          </p:cNvPr>
          <p:cNvSpPr txBox="1"/>
          <p:nvPr/>
        </p:nvSpPr>
        <p:spPr>
          <a:xfrm>
            <a:off x="594685" y="787832"/>
            <a:ext cx="7954629" cy="2882264"/>
          </a:xfrm>
          <a:prstGeom prst="rect">
            <a:avLst/>
          </a:prstGeom>
          <a:noFill/>
        </p:spPr>
        <p:txBody>
          <a:bodyPr wrap="square">
            <a:spAutoFit/>
          </a:bodyPr>
          <a:lstStyle/>
          <a:p>
            <a:pPr marL="0" marR="0" lvl="0" indent="539750" algn="l" defTabSz="914400" rtl="0" eaLnBrk="1" fontAlgn="auto" latinLnBrk="0" hangingPunct="1">
              <a:lnSpc>
                <a:spcPct val="120000"/>
              </a:lnSpc>
              <a:spcBef>
                <a:spcPts val="0"/>
              </a:spcBef>
              <a:spcAft>
                <a:spcPts val="0"/>
              </a:spcAft>
              <a:buClrTx/>
              <a:buSzTx/>
              <a:buFont typeface="Arial" panose="020B0604020202020204" pitchFamily="34" charset="0"/>
              <a:buNone/>
              <a:tabLst/>
              <a:defRPr/>
            </a:pPr>
            <a:r>
              <a:rPr kumimoji="0" lang="zh-CN" altLang="en-US" sz="22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某制造业企业将用于职工活动中心的计算机改用于生产车间，该批计算机购入时取得的增值税专用发票上注明的价款为</a:t>
            </a:r>
            <a:r>
              <a:rPr kumimoji="0" lang="en-US" altLang="zh-CN" sz="22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10</a:t>
            </a:r>
            <a:r>
              <a:rPr kumimoji="0" lang="zh-CN" altLang="en-US" sz="22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万元，增值税为</a:t>
            </a:r>
            <a:r>
              <a:rPr kumimoji="0" lang="en-US" altLang="zh-CN" sz="22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1.3</a:t>
            </a:r>
            <a:r>
              <a:rPr kumimoji="0" lang="zh-CN" altLang="en-US" sz="22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万元。截至变更用途时，该批计算机已计提折旧</a:t>
            </a:r>
            <a:r>
              <a:rPr kumimoji="0" lang="en-US" altLang="zh-CN" sz="22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6.78</a:t>
            </a:r>
            <a:r>
              <a:rPr kumimoji="0" lang="zh-CN" altLang="en-US" sz="22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万元，</a:t>
            </a:r>
            <a:endParaRPr kumimoji="0" lang="en-US" altLang="zh-CN" sz="22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endParaRPr>
          </a:p>
          <a:p>
            <a:pPr marL="0" marR="0" lvl="0" indent="539750" algn="l" defTabSz="914400" rtl="0" eaLnBrk="1" fontAlgn="auto" latinLnBrk="0" hangingPunct="1">
              <a:lnSpc>
                <a:spcPct val="120000"/>
              </a:lnSpc>
              <a:spcBef>
                <a:spcPts val="0"/>
              </a:spcBef>
              <a:spcAft>
                <a:spcPts val="0"/>
              </a:spcAft>
              <a:buClrTx/>
              <a:buSzTx/>
              <a:buFont typeface="Arial" panose="020B0604020202020204" pitchFamily="34" charset="0"/>
              <a:buNone/>
              <a:tabLst/>
              <a:defRPr/>
            </a:pPr>
            <a:r>
              <a:rPr kumimoji="0" lang="zh-CN" altLang="en-US" sz="22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则该批计算机应转增进项税额＝（</a:t>
            </a:r>
            <a:r>
              <a:rPr kumimoji="0" lang="en-US" altLang="zh-CN" sz="22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10</a:t>
            </a:r>
            <a:r>
              <a:rPr kumimoji="0" lang="zh-CN" altLang="en-US" sz="22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a:t>
            </a:r>
            <a:r>
              <a:rPr kumimoji="0" lang="en-US" altLang="zh-CN" sz="22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1.3</a:t>
            </a:r>
            <a:r>
              <a:rPr kumimoji="0" lang="zh-CN" altLang="en-US" sz="22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a:t>
            </a:r>
            <a:r>
              <a:rPr kumimoji="0" lang="en-US" altLang="zh-CN" sz="22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6.78</a:t>
            </a:r>
            <a:r>
              <a:rPr kumimoji="0" lang="zh-CN" altLang="en-US" sz="22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a:t>
            </a:r>
            <a:r>
              <a:rPr kumimoji="0" lang="en-US" altLang="zh-CN" sz="22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a:t>
            </a:r>
            <a:r>
              <a:rPr kumimoji="0" lang="zh-CN" altLang="en-US" sz="22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a:t>
            </a:r>
            <a:r>
              <a:rPr kumimoji="0" lang="en-US" altLang="zh-CN" sz="22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1</a:t>
            </a:r>
            <a:r>
              <a:rPr kumimoji="0" lang="zh-CN" altLang="en-US" sz="22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a:t>
            </a:r>
            <a:r>
              <a:rPr kumimoji="0" lang="en-US" altLang="zh-CN" sz="22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13</a:t>
            </a:r>
            <a:r>
              <a:rPr kumimoji="0" lang="zh-CN" altLang="en-US" sz="22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a:t>
            </a:r>
            <a:r>
              <a:rPr kumimoji="0" lang="en-US" altLang="zh-CN" sz="22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×13</a:t>
            </a:r>
            <a:r>
              <a:rPr kumimoji="0" lang="zh-CN" altLang="en-US" sz="22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a:t>
            </a:r>
            <a:r>
              <a:rPr kumimoji="0" lang="en-US" altLang="zh-CN" sz="22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0.52</a:t>
            </a:r>
            <a:r>
              <a:rPr kumimoji="0" lang="zh-CN" altLang="en-US" sz="22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（万元）</a:t>
            </a:r>
          </a:p>
          <a:p>
            <a:pPr marL="0" marR="0" lvl="0" indent="539750" algn="l" defTabSz="914400" rtl="0" eaLnBrk="1" fontAlgn="auto" latinLnBrk="0" hangingPunct="1">
              <a:lnSpc>
                <a:spcPct val="120000"/>
              </a:lnSpc>
              <a:spcBef>
                <a:spcPts val="0"/>
              </a:spcBef>
              <a:spcAft>
                <a:spcPts val="0"/>
              </a:spcAft>
              <a:buClrTx/>
              <a:buSzTx/>
              <a:buFont typeface="Arial" panose="020B0604020202020204" pitchFamily="34" charset="0"/>
              <a:buNone/>
              <a:tabLst/>
              <a:defRPr/>
            </a:pPr>
            <a:endParaRPr kumimoji="0" lang="zh-CN" altLang="zh-CN" sz="22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endParaRPr>
          </a:p>
        </p:txBody>
      </p:sp>
    </p:spTree>
    <p:extLst>
      <p:ext uri="{BB962C8B-B14F-4D97-AF65-F5344CB8AC3E}">
        <p14:creationId xmlns:p14="http://schemas.microsoft.com/office/powerpoint/2010/main" val="3517787688"/>
      </p:ext>
    </p:extLst>
  </p:cSld>
  <p:clrMapOvr>
    <a:masterClrMapping/>
  </p:clrMapOvr>
  <mc:AlternateContent xmlns:mc="http://schemas.openxmlformats.org/markup-compatibility/2006" xmlns:p14="http://schemas.microsoft.com/office/powerpoint/2010/main">
    <mc:Choice Requires="p14">
      <p:transition spd="slow" p14:dur="1600" advClick="0" advTm="0">
        <p14:gallery dir="l"/>
      </p:transition>
    </mc:Choice>
    <mc:Fallback xmlns="">
      <p:transition spd="slow"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5">
                                            <p:txEl>
                                              <p:pRg st="1" end="1"/>
                                            </p:txEl>
                                          </p:spTgt>
                                        </p:tgtEl>
                                        <p:attrNameLst>
                                          <p:attrName>style.visibility</p:attrName>
                                        </p:attrNameLst>
                                      </p:cBhvr>
                                      <p:to>
                                        <p:strVal val="visible"/>
                                      </p:to>
                                    </p:set>
                                    <p:anim calcmode="lin" valueType="num">
                                      <p:cBhvr additive="base">
                                        <p:cTn id="7" dur="500" fill="hold"/>
                                        <p:tgtEl>
                                          <p:spTgt spid="5">
                                            <p:txEl>
                                              <p:pRg st="1" end="1"/>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5">
                                            <p:txEl>
                                              <p:pRg st="1" end="1"/>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9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0" name="文本框 4"/>
          <p:cNvSpPr txBox="1"/>
          <p:nvPr/>
        </p:nvSpPr>
        <p:spPr>
          <a:xfrm>
            <a:off x="1063486" y="299722"/>
            <a:ext cx="7007087" cy="500137"/>
          </a:xfrm>
          <a:prstGeom prst="rect">
            <a:avLst/>
          </a:prstGeom>
          <a:noFill/>
        </p:spPr>
        <p:txBody>
          <a:bodyPr wrap="square" lIns="68580" tIns="34290" rIns="68580" bIns="34290" rtlCol="0">
            <a:spAutoFit/>
          </a:bodyPr>
          <a:lstStyle/>
          <a:p>
            <a:pPr algn="ctr"/>
            <a:r>
              <a:rPr lang="zh-CN" altLang="en-US" sz="2800" b="1" dirty="0">
                <a:solidFill>
                  <a:srgbClr val="0070C0"/>
                </a:solidFill>
                <a:latin typeface="+mn-ea"/>
              </a:rPr>
              <a:t>三、进项税额</a:t>
            </a:r>
            <a:r>
              <a:rPr lang="en-US" altLang="zh-CN" sz="2400" b="1" dirty="0">
                <a:solidFill>
                  <a:srgbClr val="7030A0"/>
                </a:solidFill>
              </a:rPr>
              <a:t>——4.</a:t>
            </a:r>
            <a:r>
              <a:rPr lang="zh-CN" altLang="en-US" sz="2400" b="1" dirty="0">
                <a:solidFill>
                  <a:srgbClr val="7030A0"/>
                </a:solidFill>
              </a:rPr>
              <a:t>税控设备相关</a:t>
            </a:r>
            <a:endParaRPr lang="zh-CN" altLang="zh-CN" sz="2400" b="1" dirty="0">
              <a:solidFill>
                <a:srgbClr val="7030A0"/>
              </a:solidFill>
            </a:endParaRPr>
          </a:p>
        </p:txBody>
      </p:sp>
      <p:sp>
        <p:nvSpPr>
          <p:cNvPr id="5" name="文本框 4">
            <a:extLst>
              <a:ext uri="{FF2B5EF4-FFF2-40B4-BE49-F238E27FC236}">
                <a16:creationId xmlns:a16="http://schemas.microsoft.com/office/drawing/2014/main" id="{659C1B48-55FE-4E14-8933-1DE5ADAE52AF}"/>
              </a:ext>
            </a:extLst>
          </p:cNvPr>
          <p:cNvSpPr txBox="1"/>
          <p:nvPr/>
        </p:nvSpPr>
        <p:spPr>
          <a:xfrm>
            <a:off x="594685" y="787832"/>
            <a:ext cx="7954629" cy="3106171"/>
          </a:xfrm>
          <a:prstGeom prst="rect">
            <a:avLst/>
          </a:prstGeom>
          <a:noFill/>
        </p:spPr>
        <p:txBody>
          <a:bodyPr wrap="square">
            <a:spAutoFit/>
          </a:bodyPr>
          <a:lstStyle/>
          <a:p>
            <a:pPr marL="0" marR="0" lvl="0" indent="539750" algn="l" defTabSz="914400" rtl="0" eaLnBrk="1" fontAlgn="auto" latinLnBrk="0" hangingPunct="1">
              <a:lnSpc>
                <a:spcPct val="150000"/>
              </a:lnSpc>
              <a:spcBef>
                <a:spcPts val="0"/>
              </a:spcBef>
              <a:spcAft>
                <a:spcPts val="0"/>
              </a:spcAft>
              <a:buClrTx/>
              <a:buSzTx/>
              <a:buFont typeface="Arial" panose="020B0604020202020204" pitchFamily="34" charset="0"/>
              <a:buNone/>
              <a:tabLst/>
              <a:defRPr/>
            </a:pPr>
            <a:r>
              <a:rPr kumimoji="0" lang="zh-CN" altLang="en-US" sz="22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增值税纳税人</a:t>
            </a:r>
            <a:r>
              <a:rPr kumimoji="0" lang="en-US" altLang="zh-CN" sz="22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2011</a:t>
            </a:r>
            <a:r>
              <a:rPr kumimoji="0" lang="zh-CN" altLang="en-US" sz="22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年</a:t>
            </a:r>
            <a:r>
              <a:rPr kumimoji="0" lang="en-US" altLang="zh-CN" sz="22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12</a:t>
            </a:r>
            <a:r>
              <a:rPr kumimoji="0" lang="zh-CN" altLang="en-US" sz="22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月</a:t>
            </a:r>
            <a:r>
              <a:rPr kumimoji="0" lang="en-US" altLang="zh-CN" sz="22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1</a:t>
            </a:r>
            <a:r>
              <a:rPr kumimoji="0" lang="zh-CN" altLang="en-US" sz="22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日</a:t>
            </a:r>
            <a:r>
              <a:rPr kumimoji="0" lang="en-US" altLang="zh-CN" sz="22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a:t>
            </a:r>
            <a:r>
              <a:rPr kumimoji="0" lang="zh-CN" altLang="en-US" sz="22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含，下同</a:t>
            </a:r>
            <a:r>
              <a:rPr kumimoji="0" lang="en-US" altLang="zh-CN" sz="22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a:t>
            </a:r>
            <a:r>
              <a:rPr kumimoji="0" lang="zh-CN" altLang="en-US" sz="22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以后</a:t>
            </a:r>
            <a:r>
              <a:rPr kumimoji="0" lang="zh-CN" altLang="en-US" sz="22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初次购买</a:t>
            </a:r>
            <a:r>
              <a:rPr kumimoji="0" lang="zh-CN" altLang="en-US" sz="22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增值税税控系统专用设备</a:t>
            </a:r>
            <a:r>
              <a:rPr kumimoji="0" lang="en-US" altLang="zh-CN" sz="22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a:t>
            </a:r>
            <a:r>
              <a:rPr kumimoji="0" lang="zh-CN" altLang="en-US" sz="22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包括分开票机</a:t>
            </a:r>
            <a:r>
              <a:rPr kumimoji="0" lang="en-US" altLang="zh-CN" sz="22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a:t>
            </a:r>
            <a:r>
              <a:rPr kumimoji="0" lang="zh-CN" altLang="en-US" sz="22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支付的费用</a:t>
            </a:r>
            <a:r>
              <a:rPr kumimoji="0" lang="en-US" altLang="zh-CN" sz="22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a:t>
            </a:r>
            <a:r>
              <a:rPr kumimoji="0" lang="zh-CN" altLang="en-US" sz="22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可凭购买增值税税控系统专用设备取得的</a:t>
            </a:r>
            <a:r>
              <a:rPr kumimoji="0" lang="zh-CN" altLang="en-US" sz="22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增值税专用发票</a:t>
            </a:r>
            <a:r>
              <a:rPr kumimoji="0" lang="en-US" altLang="zh-CN" sz="22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a:t>
            </a:r>
            <a:r>
              <a:rPr kumimoji="0" lang="zh-CN" altLang="en-US" sz="22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在</a:t>
            </a:r>
            <a:r>
              <a:rPr kumimoji="0" lang="zh-CN" altLang="en-US" sz="22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增值税应纳税额中</a:t>
            </a:r>
            <a:r>
              <a:rPr kumimoji="0" lang="zh-CN" altLang="en-US" sz="24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全额抵减</a:t>
            </a:r>
            <a:r>
              <a:rPr kumimoji="0" lang="en-US" altLang="zh-CN" sz="22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a:t>
            </a:r>
            <a:r>
              <a:rPr kumimoji="0" lang="zh-CN" altLang="en-US" sz="22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抵减额为价税合计额</a:t>
            </a:r>
            <a:r>
              <a:rPr kumimoji="0" lang="en-US" altLang="zh-CN" sz="22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 ,</a:t>
            </a:r>
            <a:r>
              <a:rPr kumimoji="0" lang="zh-CN" altLang="en-US" sz="22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不足抵减的可</a:t>
            </a:r>
            <a:r>
              <a:rPr kumimoji="0" lang="zh-CN" altLang="en-US" sz="22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结转下期</a:t>
            </a:r>
            <a:r>
              <a:rPr kumimoji="0" lang="zh-CN" altLang="en-US" sz="22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继续抵减。增值税纳税人非初次购买增值税税控系统专用设备支付的费用</a:t>
            </a:r>
            <a:r>
              <a:rPr kumimoji="0" lang="en-US" altLang="zh-CN" sz="22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a:t>
            </a:r>
            <a:r>
              <a:rPr kumimoji="0" lang="zh-CN" altLang="en-US" sz="22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由其自行负担</a:t>
            </a:r>
            <a:r>
              <a:rPr kumimoji="0" lang="en-US" altLang="zh-CN" sz="22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a:t>
            </a:r>
            <a:r>
              <a:rPr kumimoji="0" lang="zh-CN" altLang="en-US" sz="22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不得在增值税应纳税额中抵减。</a:t>
            </a:r>
          </a:p>
        </p:txBody>
      </p:sp>
    </p:spTree>
    <p:extLst>
      <p:ext uri="{BB962C8B-B14F-4D97-AF65-F5344CB8AC3E}">
        <p14:creationId xmlns:p14="http://schemas.microsoft.com/office/powerpoint/2010/main" val="4158412471"/>
      </p:ext>
    </p:extLst>
  </p:cSld>
  <p:clrMapOvr>
    <a:masterClrMapping/>
  </p:clrMapOvr>
  <mc:AlternateContent xmlns:mc="http://schemas.openxmlformats.org/markup-compatibility/2006" xmlns:p14="http://schemas.microsoft.com/office/powerpoint/2010/main">
    <mc:Choice Requires="p14">
      <p:transition spd="slow" p14:dur="1600" advClick="0" advTm="0">
        <p14:gallery dir="l"/>
      </p:transition>
    </mc:Choice>
    <mc:Fallback xmlns="">
      <p:transition spd="slow" advClick="0" advTm="0">
        <p:fade/>
      </p:transition>
    </mc:Fallback>
  </mc:AlternateContent>
</p:sld>
</file>

<file path=ppt/slides/slide29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pSp>
        <p:nvGrpSpPr>
          <p:cNvPr id="13" name="组合 12"/>
          <p:cNvGrpSpPr/>
          <p:nvPr/>
        </p:nvGrpSpPr>
        <p:grpSpPr>
          <a:xfrm>
            <a:off x="848139" y="1081478"/>
            <a:ext cx="648376" cy="3488635"/>
            <a:chOff x="3237545" y="4561747"/>
            <a:chExt cx="1146960" cy="1146960"/>
          </a:xfrm>
        </p:grpSpPr>
        <p:sp>
          <p:nvSpPr>
            <p:cNvPr id="14" name="圆角矩形 13"/>
            <p:cNvSpPr/>
            <p:nvPr/>
          </p:nvSpPr>
          <p:spPr>
            <a:xfrm>
              <a:off x="3237545" y="4561747"/>
              <a:ext cx="1146960" cy="1146960"/>
            </a:xfrm>
            <a:prstGeom prst="roundRect">
              <a:avLst>
                <a:gd name="adj" fmla="val 9039"/>
              </a:avLst>
            </a:prstGeom>
            <a:solidFill>
              <a:srgbClr val="0070C0"/>
            </a:solidFill>
            <a:ln w="31750">
              <a:gradFill flip="none" rotWithShape="1">
                <a:gsLst>
                  <a:gs pos="0">
                    <a:schemeClr val="bg1">
                      <a:lumMod val="85000"/>
                    </a:schemeClr>
                  </a:gs>
                  <a:gs pos="100000">
                    <a:schemeClr val="bg1"/>
                  </a:gs>
                </a:gsLst>
                <a:lin ang="2700000" scaled="1"/>
                <a:tileRect/>
              </a:gradFill>
            </a:ln>
            <a:effectLst>
              <a:innerShdw blurRad="127000" dist="63500" dir="13500000">
                <a:schemeClr val="tx1">
                  <a:lumMod val="65000"/>
                  <a:lumOff val="35000"/>
                  <a:alpha val="49000"/>
                </a:scheme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FFFF"/>
                </a:solidFill>
                <a:latin typeface="+mn-ea"/>
              </a:endParaRPr>
            </a:p>
          </p:txBody>
        </p:sp>
        <p:sp>
          <p:nvSpPr>
            <p:cNvPr id="15" name="圆角矩形 14"/>
            <p:cNvSpPr/>
            <p:nvPr/>
          </p:nvSpPr>
          <p:spPr>
            <a:xfrm>
              <a:off x="3294839" y="4698990"/>
              <a:ext cx="1032368" cy="895348"/>
            </a:xfrm>
            <a:prstGeom prst="roundRect">
              <a:avLst>
                <a:gd name="adj" fmla="val 9613"/>
              </a:avLst>
            </a:prstGeom>
            <a:solidFill>
              <a:schemeClr val="bg1">
                <a:lumMod val="95000"/>
              </a:schemeClr>
            </a:solidFill>
            <a:ln w="50800">
              <a:noFill/>
            </a:ln>
            <a:effectLst>
              <a:outerShdw blurRad="76200" dist="38100" dir="2700000" algn="tl" rotWithShape="0">
                <a:schemeClr val="tx1">
                  <a:lumMod val="65000"/>
                  <a:lumOff val="35000"/>
                  <a:alpha val="64000"/>
                </a:schemeClr>
              </a:outerShdw>
            </a:effectLst>
            <a:scene3d>
              <a:camera prst="orthographicFront"/>
              <a:lightRig rig="threePt" dir="t"/>
            </a:scene3d>
            <a:sp3d prstMaterial="softEdge">
              <a:bevelT w="25400" h="127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FFFF"/>
                </a:solidFill>
                <a:latin typeface="+mn-ea"/>
              </a:endParaRPr>
            </a:p>
          </p:txBody>
        </p:sp>
      </p:grpSp>
      <p:sp>
        <p:nvSpPr>
          <p:cNvPr id="20" name="Text Placeholder 3"/>
          <p:cNvSpPr txBox="1">
            <a:spLocks/>
          </p:cNvSpPr>
          <p:nvPr/>
        </p:nvSpPr>
        <p:spPr>
          <a:xfrm>
            <a:off x="972394" y="1634214"/>
            <a:ext cx="397566" cy="2343406"/>
          </a:xfrm>
          <a:prstGeom prst="rect">
            <a:avLst/>
          </a:prstGeom>
        </p:spPr>
        <p:txBody>
          <a:bodyPr vert="horz" lIns="0" tIns="0" rIns="0" bIns="0" rtlCol="0" anchor="ctr">
            <a:normAutofit/>
          </a:bodyPr>
          <a:lstStyle>
            <a:lvl1pPr marL="0" indent="0" algn="l" defTabSz="914400" rtl="0" eaLnBrk="1" latinLnBrk="0" hangingPunct="1">
              <a:lnSpc>
                <a:spcPct val="90000"/>
              </a:lnSpc>
              <a:spcBef>
                <a:spcPts val="1000"/>
              </a:spcBef>
              <a:buFont typeface="Arial" panose="020B0604020202020204" pitchFamily="34" charset="0"/>
              <a:buNone/>
              <a:defRPr sz="1750" kern="1200">
                <a:solidFill>
                  <a:schemeClr val="tx1"/>
                </a:solidFill>
                <a:latin typeface="Open Sans" panose="020B0606030504020204" pitchFamily="34" charset="0"/>
                <a:ea typeface="Open Sans" panose="020B0606030504020204" pitchFamily="34" charset="0"/>
                <a:cs typeface="Open Sans" panose="020B0606030504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Open Sans "/>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Open Sans "/>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Open Sans "/>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Open Sans "/>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a:lnSpc>
                <a:spcPct val="110000"/>
              </a:lnSpc>
            </a:pPr>
            <a:r>
              <a:rPr lang="zh-CN" altLang="en-US" sz="1400" b="1" dirty="0">
                <a:solidFill>
                  <a:srgbClr val="7030A0"/>
                </a:solidFill>
                <a:latin typeface="+mn-ea"/>
                <a:ea typeface="+mn-ea"/>
              </a:rPr>
              <a:t>（</a:t>
            </a:r>
            <a:r>
              <a:rPr lang="en-US" altLang="zh-CN" sz="1400" b="1" dirty="0">
                <a:solidFill>
                  <a:srgbClr val="7030A0"/>
                </a:solidFill>
                <a:latin typeface="+mn-ea"/>
                <a:ea typeface="+mn-ea"/>
              </a:rPr>
              <a:t>1</a:t>
            </a:r>
            <a:r>
              <a:rPr lang="zh-CN" altLang="en-US" sz="1400" b="1" dirty="0">
                <a:solidFill>
                  <a:srgbClr val="7030A0"/>
                </a:solidFill>
                <a:latin typeface="+mn-ea"/>
                <a:ea typeface="+mn-ea"/>
              </a:rPr>
              <a:t>）</a:t>
            </a:r>
            <a:endParaRPr lang="en-US" altLang="zh-CN" sz="1400" b="1" dirty="0">
              <a:solidFill>
                <a:srgbClr val="7030A0"/>
              </a:solidFill>
              <a:latin typeface="+mn-ea"/>
              <a:ea typeface="+mn-ea"/>
            </a:endParaRPr>
          </a:p>
          <a:p>
            <a:pPr algn="ctr">
              <a:lnSpc>
                <a:spcPct val="110000"/>
              </a:lnSpc>
            </a:pPr>
            <a:r>
              <a:rPr lang="zh-CN" altLang="zh-CN" sz="1400" b="1" dirty="0">
                <a:solidFill>
                  <a:srgbClr val="7030A0"/>
                </a:solidFill>
                <a:latin typeface="+mn-ea"/>
                <a:ea typeface="+mn-ea"/>
              </a:rPr>
              <a:t>计算应纳税额的时间界定</a:t>
            </a:r>
            <a:endParaRPr lang="en-GB" altLang="zh-CN" sz="1400" b="1" dirty="0">
              <a:solidFill>
                <a:srgbClr val="7030A0"/>
              </a:solidFill>
              <a:latin typeface="+mn-ea"/>
              <a:ea typeface="+mn-ea"/>
            </a:endParaRPr>
          </a:p>
        </p:txBody>
      </p:sp>
      <p:sp>
        <p:nvSpPr>
          <p:cNvPr id="9" name="文本框 4"/>
          <p:cNvSpPr txBox="1"/>
          <p:nvPr/>
        </p:nvSpPr>
        <p:spPr>
          <a:xfrm>
            <a:off x="1063486" y="299722"/>
            <a:ext cx="7007087" cy="500137"/>
          </a:xfrm>
          <a:prstGeom prst="rect">
            <a:avLst/>
          </a:prstGeom>
          <a:noFill/>
        </p:spPr>
        <p:txBody>
          <a:bodyPr wrap="square" lIns="68580" tIns="34290" rIns="68580" bIns="34290" rtlCol="0">
            <a:spAutoFit/>
          </a:bodyPr>
          <a:lstStyle/>
          <a:p>
            <a:pPr algn="ctr"/>
            <a:r>
              <a:rPr lang="zh-CN" altLang="en-US" sz="2800" b="1" dirty="0">
                <a:solidFill>
                  <a:srgbClr val="0070C0"/>
                </a:solidFill>
                <a:latin typeface="+mn-ea"/>
              </a:rPr>
              <a:t>四、一般计税方法应纳税额计算</a:t>
            </a:r>
            <a:endParaRPr lang="zh-CN" altLang="zh-CN" sz="2800" b="1" dirty="0">
              <a:solidFill>
                <a:srgbClr val="0070C0"/>
              </a:solidFill>
              <a:latin typeface="+mn-ea"/>
            </a:endParaRPr>
          </a:p>
        </p:txBody>
      </p:sp>
      <p:graphicFrame>
        <p:nvGraphicFramePr>
          <p:cNvPr id="4" name="图示 3"/>
          <p:cNvGraphicFramePr/>
          <p:nvPr>
            <p:extLst>
              <p:ext uri="{D42A27DB-BD31-4B8C-83A1-F6EECF244321}">
                <p14:modId xmlns:p14="http://schemas.microsoft.com/office/powerpoint/2010/main" val="1110527137"/>
              </p:ext>
            </p:extLst>
          </p:nvPr>
        </p:nvGraphicFramePr>
        <p:xfrm>
          <a:off x="1626211" y="1099446"/>
          <a:ext cx="6178087" cy="3522272"/>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38698496"/>
      </p:ext>
    </p:extLst>
  </p:cSld>
  <p:clrMapOvr>
    <a:masterClrMapping/>
  </p:clrMapOvr>
  <mc:AlternateContent xmlns:mc="http://schemas.openxmlformats.org/markup-compatibility/2006" xmlns:p14="http://schemas.microsoft.com/office/powerpoint/2010/main">
    <mc:Choice Requires="p14">
      <p:transition spd="slow" p14:dur="1600" advClick="0" advTm="0">
        <p14:gallery dir="l"/>
      </p:transition>
    </mc:Choice>
    <mc:Fallback xmlns="">
      <p:transition spd="slow"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13"/>
                                        </p:tgtEl>
                                        <p:attrNameLst>
                                          <p:attrName>style.visibility</p:attrName>
                                        </p:attrNameLst>
                                      </p:cBhvr>
                                      <p:to>
                                        <p:strVal val="visible"/>
                                      </p:to>
                                    </p:set>
                                    <p:anim calcmode="lin" valueType="num">
                                      <p:cBhvr>
                                        <p:cTn id="7" dur="500" fill="hold"/>
                                        <p:tgtEl>
                                          <p:spTgt spid="13"/>
                                        </p:tgtEl>
                                        <p:attrNameLst>
                                          <p:attrName>ppt_w</p:attrName>
                                        </p:attrNameLst>
                                      </p:cBhvr>
                                      <p:tavLst>
                                        <p:tav tm="0">
                                          <p:val>
                                            <p:fltVal val="0"/>
                                          </p:val>
                                        </p:tav>
                                        <p:tav tm="100000">
                                          <p:val>
                                            <p:strVal val="#ppt_w"/>
                                          </p:val>
                                        </p:tav>
                                      </p:tavLst>
                                    </p:anim>
                                    <p:anim calcmode="lin" valueType="num">
                                      <p:cBhvr>
                                        <p:cTn id="8" dur="500" fill="hold"/>
                                        <p:tgtEl>
                                          <p:spTgt spid="13"/>
                                        </p:tgtEl>
                                        <p:attrNameLst>
                                          <p:attrName>ppt_h</p:attrName>
                                        </p:attrNameLst>
                                      </p:cBhvr>
                                      <p:tavLst>
                                        <p:tav tm="0">
                                          <p:val>
                                            <p:fltVal val="0"/>
                                          </p:val>
                                        </p:tav>
                                        <p:tav tm="100000">
                                          <p:val>
                                            <p:strVal val="#ppt_h"/>
                                          </p:val>
                                        </p:tav>
                                      </p:tavLst>
                                    </p:anim>
                                    <p:animEffect transition="in" filter="fade">
                                      <p:cBhvr>
                                        <p:cTn id="9" dur="500"/>
                                        <p:tgtEl>
                                          <p:spTgt spid="13"/>
                                        </p:tgtEl>
                                      </p:cBhvr>
                                    </p:animEffect>
                                  </p:childTnLst>
                                </p:cTn>
                              </p:par>
                            </p:childTnLst>
                          </p:cTn>
                        </p:par>
                        <p:par>
                          <p:cTn id="10" fill="hold">
                            <p:stCondLst>
                              <p:cond delay="500"/>
                            </p:stCondLst>
                            <p:childTnLst>
                              <p:par>
                                <p:cTn id="11" presetID="10" presetClass="entr" presetSubtype="0" fill="hold" grpId="0" nodeType="afterEffect">
                                  <p:stCondLst>
                                    <p:cond delay="0"/>
                                  </p:stCondLst>
                                  <p:childTnLst>
                                    <p:set>
                                      <p:cBhvr>
                                        <p:cTn id="12" dur="1" fill="hold">
                                          <p:stCondLst>
                                            <p:cond delay="0"/>
                                          </p:stCondLst>
                                        </p:cTn>
                                        <p:tgtEl>
                                          <p:spTgt spid="20"/>
                                        </p:tgtEl>
                                        <p:attrNameLst>
                                          <p:attrName>style.visibility</p:attrName>
                                        </p:attrNameLst>
                                      </p:cBhvr>
                                      <p:to>
                                        <p:strVal val="visible"/>
                                      </p:to>
                                    </p:set>
                                    <p:animEffect transition="in" filter="fade">
                                      <p:cBhvr>
                                        <p:cTn id="13" dur="5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Lst>
  </p:timing>
</p:sld>
</file>

<file path=ppt/slides/slide29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pSp>
        <p:nvGrpSpPr>
          <p:cNvPr id="13" name="组合 12"/>
          <p:cNvGrpSpPr/>
          <p:nvPr/>
        </p:nvGrpSpPr>
        <p:grpSpPr>
          <a:xfrm>
            <a:off x="848139" y="1081478"/>
            <a:ext cx="648376" cy="3488635"/>
            <a:chOff x="3237545" y="4561747"/>
            <a:chExt cx="1146960" cy="1146960"/>
          </a:xfrm>
        </p:grpSpPr>
        <p:sp>
          <p:nvSpPr>
            <p:cNvPr id="14" name="圆角矩形 13"/>
            <p:cNvSpPr/>
            <p:nvPr/>
          </p:nvSpPr>
          <p:spPr>
            <a:xfrm>
              <a:off x="3237545" y="4561747"/>
              <a:ext cx="1146960" cy="1146960"/>
            </a:xfrm>
            <a:prstGeom prst="roundRect">
              <a:avLst>
                <a:gd name="adj" fmla="val 9039"/>
              </a:avLst>
            </a:prstGeom>
            <a:solidFill>
              <a:srgbClr val="0070C0"/>
            </a:solidFill>
            <a:ln w="31750">
              <a:gradFill flip="none" rotWithShape="1">
                <a:gsLst>
                  <a:gs pos="0">
                    <a:schemeClr val="bg1">
                      <a:lumMod val="85000"/>
                    </a:schemeClr>
                  </a:gs>
                  <a:gs pos="100000">
                    <a:schemeClr val="bg1"/>
                  </a:gs>
                </a:gsLst>
                <a:lin ang="2700000" scaled="1"/>
                <a:tileRect/>
              </a:gradFill>
            </a:ln>
            <a:effectLst>
              <a:innerShdw blurRad="127000" dist="63500" dir="13500000">
                <a:schemeClr val="tx1">
                  <a:lumMod val="65000"/>
                  <a:lumOff val="35000"/>
                  <a:alpha val="49000"/>
                </a:scheme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FFFF"/>
                </a:solidFill>
                <a:latin typeface="+mn-ea"/>
              </a:endParaRPr>
            </a:p>
          </p:txBody>
        </p:sp>
        <p:sp>
          <p:nvSpPr>
            <p:cNvPr id="15" name="圆角矩形 14"/>
            <p:cNvSpPr/>
            <p:nvPr/>
          </p:nvSpPr>
          <p:spPr>
            <a:xfrm>
              <a:off x="3294839" y="4698990"/>
              <a:ext cx="1032368" cy="895348"/>
            </a:xfrm>
            <a:prstGeom prst="roundRect">
              <a:avLst>
                <a:gd name="adj" fmla="val 9613"/>
              </a:avLst>
            </a:prstGeom>
            <a:solidFill>
              <a:schemeClr val="bg1">
                <a:lumMod val="95000"/>
              </a:schemeClr>
            </a:solidFill>
            <a:ln w="50800">
              <a:noFill/>
            </a:ln>
            <a:effectLst>
              <a:outerShdw blurRad="76200" dist="38100" dir="2700000" algn="tl" rotWithShape="0">
                <a:schemeClr val="tx1">
                  <a:lumMod val="65000"/>
                  <a:lumOff val="35000"/>
                  <a:alpha val="64000"/>
                </a:schemeClr>
              </a:outerShdw>
            </a:effectLst>
            <a:scene3d>
              <a:camera prst="orthographicFront"/>
              <a:lightRig rig="threePt" dir="t"/>
            </a:scene3d>
            <a:sp3d prstMaterial="softEdge">
              <a:bevelT w="25400" h="127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FFFF"/>
                </a:solidFill>
                <a:latin typeface="+mn-ea"/>
              </a:endParaRPr>
            </a:p>
          </p:txBody>
        </p:sp>
      </p:grpSp>
      <p:sp>
        <p:nvSpPr>
          <p:cNvPr id="20" name="Text Placeholder 3"/>
          <p:cNvSpPr txBox="1">
            <a:spLocks/>
          </p:cNvSpPr>
          <p:nvPr/>
        </p:nvSpPr>
        <p:spPr>
          <a:xfrm>
            <a:off x="972394" y="1634214"/>
            <a:ext cx="397566" cy="2343406"/>
          </a:xfrm>
          <a:prstGeom prst="rect">
            <a:avLst/>
          </a:prstGeom>
        </p:spPr>
        <p:txBody>
          <a:bodyPr vert="horz" lIns="0" tIns="0" rIns="0" bIns="0" rtlCol="0" anchor="ctr">
            <a:normAutofit/>
          </a:bodyPr>
          <a:lstStyle>
            <a:lvl1pPr marL="0" indent="0" algn="l" defTabSz="914400" rtl="0" eaLnBrk="1" latinLnBrk="0" hangingPunct="1">
              <a:lnSpc>
                <a:spcPct val="90000"/>
              </a:lnSpc>
              <a:spcBef>
                <a:spcPts val="1000"/>
              </a:spcBef>
              <a:buFont typeface="Arial" panose="020B0604020202020204" pitchFamily="34" charset="0"/>
              <a:buNone/>
              <a:defRPr sz="1750" kern="1200">
                <a:solidFill>
                  <a:schemeClr val="tx1"/>
                </a:solidFill>
                <a:latin typeface="Open Sans" panose="020B0606030504020204" pitchFamily="34" charset="0"/>
                <a:ea typeface="Open Sans" panose="020B0606030504020204" pitchFamily="34" charset="0"/>
                <a:cs typeface="Open Sans" panose="020B0606030504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Open Sans "/>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Open Sans "/>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Open Sans "/>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Open Sans "/>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a:lnSpc>
                <a:spcPct val="110000"/>
              </a:lnSpc>
            </a:pPr>
            <a:r>
              <a:rPr lang="zh-CN" altLang="en-US" sz="1400" b="1" dirty="0">
                <a:solidFill>
                  <a:srgbClr val="7030A0"/>
                </a:solidFill>
                <a:latin typeface="+mn-ea"/>
                <a:ea typeface="+mn-ea"/>
              </a:rPr>
              <a:t>（</a:t>
            </a:r>
            <a:r>
              <a:rPr lang="en-US" altLang="zh-CN" sz="1400" b="1" dirty="0">
                <a:solidFill>
                  <a:srgbClr val="7030A0"/>
                </a:solidFill>
                <a:latin typeface="+mn-ea"/>
                <a:ea typeface="+mn-ea"/>
              </a:rPr>
              <a:t>1</a:t>
            </a:r>
            <a:r>
              <a:rPr lang="zh-CN" altLang="en-US" sz="1400" b="1" dirty="0">
                <a:solidFill>
                  <a:srgbClr val="7030A0"/>
                </a:solidFill>
                <a:latin typeface="+mn-ea"/>
                <a:ea typeface="+mn-ea"/>
              </a:rPr>
              <a:t>）</a:t>
            </a:r>
            <a:endParaRPr lang="en-US" altLang="zh-CN" sz="1400" b="1" dirty="0">
              <a:solidFill>
                <a:srgbClr val="7030A0"/>
              </a:solidFill>
              <a:latin typeface="+mn-ea"/>
              <a:ea typeface="+mn-ea"/>
            </a:endParaRPr>
          </a:p>
          <a:p>
            <a:pPr algn="ctr">
              <a:lnSpc>
                <a:spcPct val="110000"/>
              </a:lnSpc>
            </a:pPr>
            <a:r>
              <a:rPr lang="zh-CN" altLang="zh-CN" sz="1400" b="1" dirty="0">
                <a:solidFill>
                  <a:srgbClr val="7030A0"/>
                </a:solidFill>
                <a:latin typeface="+mn-ea"/>
                <a:ea typeface="+mn-ea"/>
              </a:rPr>
              <a:t>计算应纳税额的时间界定</a:t>
            </a:r>
            <a:endParaRPr lang="en-GB" altLang="zh-CN" sz="1400" b="1" dirty="0">
              <a:solidFill>
                <a:srgbClr val="7030A0"/>
              </a:solidFill>
              <a:latin typeface="+mn-ea"/>
              <a:ea typeface="+mn-ea"/>
            </a:endParaRPr>
          </a:p>
        </p:txBody>
      </p:sp>
      <p:graphicFrame>
        <p:nvGraphicFramePr>
          <p:cNvPr id="4" name="图示 3"/>
          <p:cNvGraphicFramePr/>
          <p:nvPr>
            <p:extLst>
              <p:ext uri="{D42A27DB-BD31-4B8C-83A1-F6EECF244321}">
                <p14:modId xmlns:p14="http://schemas.microsoft.com/office/powerpoint/2010/main" val="500136303"/>
              </p:ext>
            </p:extLst>
          </p:nvPr>
        </p:nvGraphicFramePr>
        <p:xfrm>
          <a:off x="1626211" y="1099446"/>
          <a:ext cx="6178087" cy="3522272"/>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10" name="文本框 4">
            <a:extLst>
              <a:ext uri="{FF2B5EF4-FFF2-40B4-BE49-F238E27FC236}">
                <a16:creationId xmlns:a16="http://schemas.microsoft.com/office/drawing/2014/main" id="{31FB92A5-7E6E-4B53-950B-D225ED84DA44}"/>
              </a:ext>
            </a:extLst>
          </p:cNvPr>
          <p:cNvSpPr txBox="1"/>
          <p:nvPr/>
        </p:nvSpPr>
        <p:spPr>
          <a:xfrm>
            <a:off x="1063486" y="299722"/>
            <a:ext cx="7007087" cy="500137"/>
          </a:xfrm>
          <a:prstGeom prst="rect">
            <a:avLst/>
          </a:prstGeom>
          <a:noFill/>
        </p:spPr>
        <p:txBody>
          <a:bodyPr wrap="square" lIns="68580" tIns="34290" rIns="68580" bIns="34290" rtlCol="0">
            <a:spAutoFit/>
          </a:bodyPr>
          <a:lstStyle/>
          <a:p>
            <a:pPr algn="ctr"/>
            <a:r>
              <a:rPr lang="zh-CN" altLang="en-US" sz="2800" b="1" dirty="0">
                <a:solidFill>
                  <a:srgbClr val="0070C0"/>
                </a:solidFill>
                <a:latin typeface="+mn-ea"/>
              </a:rPr>
              <a:t>四、一般计税方法应纳税额计算</a:t>
            </a:r>
            <a:endParaRPr lang="zh-CN" altLang="zh-CN" sz="2800" b="1" dirty="0">
              <a:solidFill>
                <a:srgbClr val="0070C0"/>
              </a:solidFill>
              <a:latin typeface="+mn-ea"/>
            </a:endParaRPr>
          </a:p>
        </p:txBody>
      </p:sp>
    </p:spTree>
    <p:extLst>
      <p:ext uri="{BB962C8B-B14F-4D97-AF65-F5344CB8AC3E}">
        <p14:creationId xmlns:p14="http://schemas.microsoft.com/office/powerpoint/2010/main" val="1525914967"/>
      </p:ext>
    </p:extLst>
  </p:cSld>
  <p:clrMapOvr>
    <a:masterClrMapping/>
  </p:clrMapOvr>
  <mc:AlternateContent xmlns:mc="http://schemas.openxmlformats.org/markup-compatibility/2006" xmlns:p14="http://schemas.microsoft.com/office/powerpoint/2010/main">
    <mc:Choice Requires="p14">
      <p:transition spd="slow" p14:dur="1600" advClick="0" advTm="0">
        <p14:gallery dir="l"/>
      </p:transition>
    </mc:Choice>
    <mc:Fallback xmlns="">
      <p:transition spd="slow"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13"/>
                                        </p:tgtEl>
                                        <p:attrNameLst>
                                          <p:attrName>style.visibility</p:attrName>
                                        </p:attrNameLst>
                                      </p:cBhvr>
                                      <p:to>
                                        <p:strVal val="visible"/>
                                      </p:to>
                                    </p:set>
                                    <p:anim calcmode="lin" valueType="num">
                                      <p:cBhvr>
                                        <p:cTn id="7" dur="500" fill="hold"/>
                                        <p:tgtEl>
                                          <p:spTgt spid="13"/>
                                        </p:tgtEl>
                                        <p:attrNameLst>
                                          <p:attrName>ppt_w</p:attrName>
                                        </p:attrNameLst>
                                      </p:cBhvr>
                                      <p:tavLst>
                                        <p:tav tm="0">
                                          <p:val>
                                            <p:fltVal val="0"/>
                                          </p:val>
                                        </p:tav>
                                        <p:tav tm="100000">
                                          <p:val>
                                            <p:strVal val="#ppt_w"/>
                                          </p:val>
                                        </p:tav>
                                      </p:tavLst>
                                    </p:anim>
                                    <p:anim calcmode="lin" valueType="num">
                                      <p:cBhvr>
                                        <p:cTn id="8" dur="500" fill="hold"/>
                                        <p:tgtEl>
                                          <p:spTgt spid="13"/>
                                        </p:tgtEl>
                                        <p:attrNameLst>
                                          <p:attrName>ppt_h</p:attrName>
                                        </p:attrNameLst>
                                      </p:cBhvr>
                                      <p:tavLst>
                                        <p:tav tm="0">
                                          <p:val>
                                            <p:fltVal val="0"/>
                                          </p:val>
                                        </p:tav>
                                        <p:tav tm="100000">
                                          <p:val>
                                            <p:strVal val="#ppt_h"/>
                                          </p:val>
                                        </p:tav>
                                      </p:tavLst>
                                    </p:anim>
                                    <p:animEffect transition="in" filter="fade">
                                      <p:cBhvr>
                                        <p:cTn id="9" dur="500"/>
                                        <p:tgtEl>
                                          <p:spTgt spid="13"/>
                                        </p:tgtEl>
                                      </p:cBhvr>
                                    </p:animEffect>
                                  </p:childTnLst>
                                </p:cTn>
                              </p:par>
                            </p:childTnLst>
                          </p:cTn>
                        </p:par>
                        <p:par>
                          <p:cTn id="10" fill="hold">
                            <p:stCondLst>
                              <p:cond delay="500"/>
                            </p:stCondLst>
                            <p:childTnLst>
                              <p:par>
                                <p:cTn id="11" presetID="10" presetClass="entr" presetSubtype="0" fill="hold" grpId="0" nodeType="afterEffect">
                                  <p:stCondLst>
                                    <p:cond delay="0"/>
                                  </p:stCondLst>
                                  <p:childTnLst>
                                    <p:set>
                                      <p:cBhvr>
                                        <p:cTn id="12" dur="1" fill="hold">
                                          <p:stCondLst>
                                            <p:cond delay="0"/>
                                          </p:stCondLst>
                                        </p:cTn>
                                        <p:tgtEl>
                                          <p:spTgt spid="20"/>
                                        </p:tgtEl>
                                        <p:attrNameLst>
                                          <p:attrName>style.visibility</p:attrName>
                                        </p:attrNameLst>
                                      </p:cBhvr>
                                      <p:to>
                                        <p:strVal val="visible"/>
                                      </p:to>
                                    </p:set>
                                    <p:animEffect transition="in" filter="fade">
                                      <p:cBhvr>
                                        <p:cTn id="13" dur="5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Lst>
  </p:timing>
</p:sld>
</file>

<file path=ppt/slides/slide29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pSp>
        <p:nvGrpSpPr>
          <p:cNvPr id="13" name="组合 12"/>
          <p:cNvGrpSpPr/>
          <p:nvPr/>
        </p:nvGrpSpPr>
        <p:grpSpPr>
          <a:xfrm>
            <a:off x="848139" y="1081478"/>
            <a:ext cx="648376" cy="3488635"/>
            <a:chOff x="3237545" y="4561747"/>
            <a:chExt cx="1146960" cy="1146960"/>
          </a:xfrm>
        </p:grpSpPr>
        <p:sp>
          <p:nvSpPr>
            <p:cNvPr id="14" name="圆角矩形 13"/>
            <p:cNvSpPr/>
            <p:nvPr/>
          </p:nvSpPr>
          <p:spPr>
            <a:xfrm>
              <a:off x="3237545" y="4561747"/>
              <a:ext cx="1146960" cy="1146960"/>
            </a:xfrm>
            <a:prstGeom prst="roundRect">
              <a:avLst>
                <a:gd name="adj" fmla="val 9039"/>
              </a:avLst>
            </a:prstGeom>
            <a:solidFill>
              <a:srgbClr val="0070C0"/>
            </a:solidFill>
            <a:ln w="31750">
              <a:gradFill flip="none" rotWithShape="1">
                <a:gsLst>
                  <a:gs pos="0">
                    <a:schemeClr val="bg1">
                      <a:lumMod val="85000"/>
                    </a:schemeClr>
                  </a:gs>
                  <a:gs pos="100000">
                    <a:schemeClr val="bg1"/>
                  </a:gs>
                </a:gsLst>
                <a:lin ang="2700000" scaled="1"/>
                <a:tileRect/>
              </a:gradFill>
            </a:ln>
            <a:effectLst>
              <a:innerShdw blurRad="127000" dist="63500" dir="13500000">
                <a:schemeClr val="tx1">
                  <a:lumMod val="65000"/>
                  <a:lumOff val="35000"/>
                  <a:alpha val="49000"/>
                </a:scheme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FFFF"/>
                </a:solidFill>
                <a:latin typeface="+mn-ea"/>
              </a:endParaRPr>
            </a:p>
          </p:txBody>
        </p:sp>
        <p:sp>
          <p:nvSpPr>
            <p:cNvPr id="15" name="圆角矩形 14"/>
            <p:cNvSpPr/>
            <p:nvPr/>
          </p:nvSpPr>
          <p:spPr>
            <a:xfrm>
              <a:off x="3294839" y="4698990"/>
              <a:ext cx="1032368" cy="895348"/>
            </a:xfrm>
            <a:prstGeom prst="roundRect">
              <a:avLst>
                <a:gd name="adj" fmla="val 9613"/>
              </a:avLst>
            </a:prstGeom>
            <a:solidFill>
              <a:schemeClr val="bg1">
                <a:lumMod val="95000"/>
              </a:schemeClr>
            </a:solidFill>
            <a:ln w="50800">
              <a:noFill/>
            </a:ln>
            <a:effectLst>
              <a:outerShdw blurRad="76200" dist="38100" dir="2700000" algn="tl" rotWithShape="0">
                <a:schemeClr val="tx1">
                  <a:lumMod val="65000"/>
                  <a:lumOff val="35000"/>
                  <a:alpha val="64000"/>
                </a:schemeClr>
              </a:outerShdw>
            </a:effectLst>
            <a:scene3d>
              <a:camera prst="orthographicFront"/>
              <a:lightRig rig="threePt" dir="t"/>
            </a:scene3d>
            <a:sp3d prstMaterial="softEdge">
              <a:bevelT w="25400" h="127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FFFF"/>
                </a:solidFill>
                <a:latin typeface="+mn-ea"/>
              </a:endParaRPr>
            </a:p>
          </p:txBody>
        </p:sp>
      </p:grpSp>
      <p:sp>
        <p:nvSpPr>
          <p:cNvPr id="20" name="Text Placeholder 3"/>
          <p:cNvSpPr txBox="1">
            <a:spLocks/>
          </p:cNvSpPr>
          <p:nvPr/>
        </p:nvSpPr>
        <p:spPr>
          <a:xfrm>
            <a:off x="972394" y="1634214"/>
            <a:ext cx="397566" cy="2343406"/>
          </a:xfrm>
          <a:prstGeom prst="rect">
            <a:avLst/>
          </a:prstGeom>
        </p:spPr>
        <p:txBody>
          <a:bodyPr vert="horz" lIns="0" tIns="0" rIns="0" bIns="0" rtlCol="0" anchor="ctr">
            <a:normAutofit/>
          </a:bodyPr>
          <a:lstStyle>
            <a:lvl1pPr marL="0" indent="0" algn="l" defTabSz="914400" rtl="0" eaLnBrk="1" latinLnBrk="0" hangingPunct="1">
              <a:lnSpc>
                <a:spcPct val="90000"/>
              </a:lnSpc>
              <a:spcBef>
                <a:spcPts val="1000"/>
              </a:spcBef>
              <a:buFont typeface="Arial" panose="020B0604020202020204" pitchFamily="34" charset="0"/>
              <a:buNone/>
              <a:defRPr sz="1750" kern="1200">
                <a:solidFill>
                  <a:schemeClr val="tx1"/>
                </a:solidFill>
                <a:latin typeface="Open Sans" panose="020B0606030504020204" pitchFamily="34" charset="0"/>
                <a:ea typeface="Open Sans" panose="020B0606030504020204" pitchFamily="34" charset="0"/>
                <a:cs typeface="Open Sans" panose="020B0606030504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Open Sans "/>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Open Sans "/>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Open Sans "/>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Open Sans "/>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a:lnSpc>
                <a:spcPct val="110000"/>
              </a:lnSpc>
            </a:pPr>
            <a:r>
              <a:rPr lang="zh-CN" altLang="en-US" sz="1400" b="1" dirty="0">
                <a:solidFill>
                  <a:srgbClr val="7030A0"/>
                </a:solidFill>
                <a:latin typeface="+mn-ea"/>
                <a:ea typeface="+mn-ea"/>
              </a:rPr>
              <a:t>（</a:t>
            </a:r>
            <a:r>
              <a:rPr lang="en-US" altLang="zh-CN" sz="1400" b="1" dirty="0">
                <a:solidFill>
                  <a:srgbClr val="7030A0"/>
                </a:solidFill>
                <a:latin typeface="+mn-ea"/>
                <a:ea typeface="+mn-ea"/>
              </a:rPr>
              <a:t>1</a:t>
            </a:r>
            <a:r>
              <a:rPr lang="zh-CN" altLang="en-US" sz="1400" b="1" dirty="0">
                <a:solidFill>
                  <a:srgbClr val="7030A0"/>
                </a:solidFill>
                <a:latin typeface="+mn-ea"/>
                <a:ea typeface="+mn-ea"/>
              </a:rPr>
              <a:t>）</a:t>
            </a:r>
            <a:endParaRPr lang="en-US" altLang="zh-CN" sz="1400" b="1" dirty="0">
              <a:solidFill>
                <a:srgbClr val="7030A0"/>
              </a:solidFill>
              <a:latin typeface="+mn-ea"/>
              <a:ea typeface="+mn-ea"/>
            </a:endParaRPr>
          </a:p>
          <a:p>
            <a:pPr algn="ctr">
              <a:lnSpc>
                <a:spcPct val="110000"/>
              </a:lnSpc>
            </a:pPr>
            <a:r>
              <a:rPr lang="zh-CN" altLang="zh-CN" sz="1400" b="1" dirty="0">
                <a:solidFill>
                  <a:srgbClr val="7030A0"/>
                </a:solidFill>
                <a:latin typeface="+mn-ea"/>
                <a:ea typeface="+mn-ea"/>
              </a:rPr>
              <a:t>计算应纳税额的时间界定</a:t>
            </a:r>
            <a:endParaRPr lang="en-GB" altLang="zh-CN" sz="1400" b="1" dirty="0">
              <a:solidFill>
                <a:srgbClr val="7030A0"/>
              </a:solidFill>
              <a:latin typeface="+mn-ea"/>
              <a:ea typeface="+mn-ea"/>
            </a:endParaRPr>
          </a:p>
        </p:txBody>
      </p:sp>
      <p:graphicFrame>
        <p:nvGraphicFramePr>
          <p:cNvPr id="4" name="图示 3"/>
          <p:cNvGraphicFramePr/>
          <p:nvPr>
            <p:extLst>
              <p:ext uri="{D42A27DB-BD31-4B8C-83A1-F6EECF244321}">
                <p14:modId xmlns:p14="http://schemas.microsoft.com/office/powerpoint/2010/main" val="4175520249"/>
              </p:ext>
            </p:extLst>
          </p:nvPr>
        </p:nvGraphicFramePr>
        <p:xfrm>
          <a:off x="1626211" y="978195"/>
          <a:ext cx="6637262" cy="3643523"/>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10" name="文本框 4">
            <a:extLst>
              <a:ext uri="{FF2B5EF4-FFF2-40B4-BE49-F238E27FC236}">
                <a16:creationId xmlns:a16="http://schemas.microsoft.com/office/drawing/2014/main" id="{A89CD208-AF6A-4931-8C3D-D66DBD417181}"/>
              </a:ext>
            </a:extLst>
          </p:cNvPr>
          <p:cNvSpPr txBox="1"/>
          <p:nvPr/>
        </p:nvSpPr>
        <p:spPr>
          <a:xfrm>
            <a:off x="1063486" y="299722"/>
            <a:ext cx="7007087" cy="500137"/>
          </a:xfrm>
          <a:prstGeom prst="rect">
            <a:avLst/>
          </a:prstGeom>
          <a:noFill/>
        </p:spPr>
        <p:txBody>
          <a:bodyPr wrap="square" lIns="68580" tIns="34290" rIns="68580" bIns="34290" rtlCol="0">
            <a:spAutoFit/>
          </a:bodyPr>
          <a:lstStyle/>
          <a:p>
            <a:pPr algn="ctr"/>
            <a:r>
              <a:rPr lang="zh-CN" altLang="en-US" sz="2800" b="1" dirty="0">
                <a:solidFill>
                  <a:srgbClr val="0070C0"/>
                </a:solidFill>
                <a:latin typeface="+mn-ea"/>
              </a:rPr>
              <a:t>四、一般计税方法应纳税额计算</a:t>
            </a:r>
            <a:endParaRPr lang="zh-CN" altLang="zh-CN" sz="2800" b="1" dirty="0">
              <a:solidFill>
                <a:srgbClr val="0070C0"/>
              </a:solidFill>
              <a:latin typeface="+mn-ea"/>
            </a:endParaRPr>
          </a:p>
        </p:txBody>
      </p:sp>
    </p:spTree>
    <p:extLst>
      <p:ext uri="{BB962C8B-B14F-4D97-AF65-F5344CB8AC3E}">
        <p14:creationId xmlns:p14="http://schemas.microsoft.com/office/powerpoint/2010/main" val="2668097001"/>
      </p:ext>
    </p:extLst>
  </p:cSld>
  <p:clrMapOvr>
    <a:masterClrMapping/>
  </p:clrMapOvr>
  <mc:AlternateContent xmlns:mc="http://schemas.openxmlformats.org/markup-compatibility/2006" xmlns:p14="http://schemas.microsoft.com/office/powerpoint/2010/main">
    <mc:Choice Requires="p14">
      <p:transition spd="slow" p14:dur="1600" advClick="0" advTm="0">
        <p14:gallery dir="l"/>
      </p:transition>
    </mc:Choice>
    <mc:Fallback xmlns="">
      <p:transition spd="slow"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13"/>
                                        </p:tgtEl>
                                        <p:attrNameLst>
                                          <p:attrName>style.visibility</p:attrName>
                                        </p:attrNameLst>
                                      </p:cBhvr>
                                      <p:to>
                                        <p:strVal val="visible"/>
                                      </p:to>
                                    </p:set>
                                    <p:anim calcmode="lin" valueType="num">
                                      <p:cBhvr>
                                        <p:cTn id="7" dur="500" fill="hold"/>
                                        <p:tgtEl>
                                          <p:spTgt spid="13"/>
                                        </p:tgtEl>
                                        <p:attrNameLst>
                                          <p:attrName>ppt_w</p:attrName>
                                        </p:attrNameLst>
                                      </p:cBhvr>
                                      <p:tavLst>
                                        <p:tav tm="0">
                                          <p:val>
                                            <p:fltVal val="0"/>
                                          </p:val>
                                        </p:tav>
                                        <p:tav tm="100000">
                                          <p:val>
                                            <p:strVal val="#ppt_w"/>
                                          </p:val>
                                        </p:tav>
                                      </p:tavLst>
                                    </p:anim>
                                    <p:anim calcmode="lin" valueType="num">
                                      <p:cBhvr>
                                        <p:cTn id="8" dur="500" fill="hold"/>
                                        <p:tgtEl>
                                          <p:spTgt spid="13"/>
                                        </p:tgtEl>
                                        <p:attrNameLst>
                                          <p:attrName>ppt_h</p:attrName>
                                        </p:attrNameLst>
                                      </p:cBhvr>
                                      <p:tavLst>
                                        <p:tav tm="0">
                                          <p:val>
                                            <p:fltVal val="0"/>
                                          </p:val>
                                        </p:tav>
                                        <p:tav tm="100000">
                                          <p:val>
                                            <p:strVal val="#ppt_h"/>
                                          </p:val>
                                        </p:tav>
                                      </p:tavLst>
                                    </p:anim>
                                    <p:animEffect transition="in" filter="fade">
                                      <p:cBhvr>
                                        <p:cTn id="9" dur="500"/>
                                        <p:tgtEl>
                                          <p:spTgt spid="13"/>
                                        </p:tgtEl>
                                      </p:cBhvr>
                                    </p:animEffect>
                                  </p:childTnLst>
                                </p:cTn>
                              </p:par>
                            </p:childTnLst>
                          </p:cTn>
                        </p:par>
                        <p:par>
                          <p:cTn id="10" fill="hold">
                            <p:stCondLst>
                              <p:cond delay="500"/>
                            </p:stCondLst>
                            <p:childTnLst>
                              <p:par>
                                <p:cTn id="11" presetID="10" presetClass="entr" presetSubtype="0" fill="hold" grpId="0" nodeType="afterEffect">
                                  <p:stCondLst>
                                    <p:cond delay="0"/>
                                  </p:stCondLst>
                                  <p:childTnLst>
                                    <p:set>
                                      <p:cBhvr>
                                        <p:cTn id="12" dur="1" fill="hold">
                                          <p:stCondLst>
                                            <p:cond delay="0"/>
                                          </p:stCondLst>
                                        </p:cTn>
                                        <p:tgtEl>
                                          <p:spTgt spid="20"/>
                                        </p:tgtEl>
                                        <p:attrNameLst>
                                          <p:attrName>style.visibility</p:attrName>
                                        </p:attrNameLst>
                                      </p:cBhvr>
                                      <p:to>
                                        <p:strVal val="visible"/>
                                      </p:to>
                                    </p:set>
                                    <p:animEffect transition="in" filter="fade">
                                      <p:cBhvr>
                                        <p:cTn id="13" dur="5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 name="任意多边形 27"/>
          <p:cNvSpPr/>
          <p:nvPr/>
        </p:nvSpPr>
        <p:spPr>
          <a:xfrm>
            <a:off x="-89125" y="0"/>
            <a:ext cx="2128342" cy="5143500"/>
          </a:xfrm>
          <a:custGeom>
            <a:avLst/>
            <a:gdLst>
              <a:gd name="connsiteX0" fmla="*/ 0 w 2837789"/>
              <a:gd name="connsiteY0" fmla="*/ 0 h 6858000"/>
              <a:gd name="connsiteX1" fmla="*/ 537934 w 2837789"/>
              <a:gd name="connsiteY1" fmla="*/ 0 h 6858000"/>
              <a:gd name="connsiteX2" fmla="*/ 704850 w 2837789"/>
              <a:gd name="connsiteY2" fmla="*/ 0 h 6858000"/>
              <a:gd name="connsiteX3" fmla="*/ 2837789 w 2837789"/>
              <a:gd name="connsiteY3" fmla="*/ 0 h 6858000"/>
              <a:gd name="connsiteX4" fmla="*/ 2837789 w 2837789"/>
              <a:gd name="connsiteY4" fmla="*/ 395378 h 6858000"/>
              <a:gd name="connsiteX5" fmla="*/ 2618085 w 2837789"/>
              <a:gd name="connsiteY5" fmla="*/ 417526 h 6858000"/>
              <a:gd name="connsiteX6" fmla="*/ 1747634 w 2837789"/>
              <a:gd name="connsiteY6" fmla="*/ 1485534 h 6858000"/>
              <a:gd name="connsiteX7" fmla="*/ 2618085 w 2837789"/>
              <a:gd name="connsiteY7" fmla="*/ 2553542 h 6858000"/>
              <a:gd name="connsiteX8" fmla="*/ 2837789 w 2837789"/>
              <a:gd name="connsiteY8" fmla="*/ 2575690 h 6858000"/>
              <a:gd name="connsiteX9" fmla="*/ 2837789 w 2837789"/>
              <a:gd name="connsiteY9" fmla="*/ 6858000 h 6858000"/>
              <a:gd name="connsiteX10" fmla="*/ 704850 w 2837789"/>
              <a:gd name="connsiteY10" fmla="*/ 6858000 h 6858000"/>
              <a:gd name="connsiteX11" fmla="*/ 537934 w 2837789"/>
              <a:gd name="connsiteY11" fmla="*/ 6858000 h 6858000"/>
              <a:gd name="connsiteX12" fmla="*/ 0 w 2837789"/>
              <a:gd name="connsiteY12"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837789" h="6858000">
                <a:moveTo>
                  <a:pt x="0" y="0"/>
                </a:moveTo>
                <a:lnTo>
                  <a:pt x="537934" y="0"/>
                </a:lnTo>
                <a:lnTo>
                  <a:pt x="704850" y="0"/>
                </a:lnTo>
                <a:lnTo>
                  <a:pt x="2837789" y="0"/>
                </a:lnTo>
                <a:lnTo>
                  <a:pt x="2837789" y="395378"/>
                </a:lnTo>
                <a:lnTo>
                  <a:pt x="2618085" y="417526"/>
                </a:lnTo>
                <a:cubicBezTo>
                  <a:pt x="2121320" y="519179"/>
                  <a:pt x="1747634" y="958717"/>
                  <a:pt x="1747634" y="1485534"/>
                </a:cubicBezTo>
                <a:cubicBezTo>
                  <a:pt x="1747634" y="2012352"/>
                  <a:pt x="2121320" y="2451889"/>
                  <a:pt x="2618085" y="2553542"/>
                </a:cubicBezTo>
                <a:lnTo>
                  <a:pt x="2837789" y="2575690"/>
                </a:lnTo>
                <a:lnTo>
                  <a:pt x="2837789" y="6858000"/>
                </a:lnTo>
                <a:lnTo>
                  <a:pt x="704850" y="6858000"/>
                </a:lnTo>
                <a:lnTo>
                  <a:pt x="537934" y="6858000"/>
                </a:lnTo>
                <a:lnTo>
                  <a:pt x="0" y="6858000"/>
                </a:lnTo>
                <a:close/>
              </a:path>
            </a:pathLst>
          </a:custGeom>
          <a:solidFill>
            <a:srgbClr val="0070C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endParaRPr lang="zh-CN" altLang="en-US">
              <a:solidFill>
                <a:srgbClr val="0070C0"/>
              </a:solidFill>
              <a:cs typeface="+mn-ea"/>
              <a:sym typeface="+mn-lt"/>
            </a:endParaRPr>
          </a:p>
        </p:txBody>
      </p:sp>
      <p:grpSp>
        <p:nvGrpSpPr>
          <p:cNvPr id="4" name="组合 3"/>
          <p:cNvGrpSpPr/>
          <p:nvPr/>
        </p:nvGrpSpPr>
        <p:grpSpPr>
          <a:xfrm>
            <a:off x="1145002" y="219936"/>
            <a:ext cx="1788430" cy="1788430"/>
            <a:chOff x="4240335" y="3008435"/>
            <a:chExt cx="3711332" cy="3711332"/>
          </a:xfrm>
        </p:grpSpPr>
        <p:sp>
          <p:nvSpPr>
            <p:cNvPr id="5" name="椭圆 4"/>
            <p:cNvSpPr/>
            <p:nvPr/>
          </p:nvSpPr>
          <p:spPr>
            <a:xfrm>
              <a:off x="4240335" y="3008435"/>
              <a:ext cx="3711332" cy="3711332"/>
            </a:xfrm>
            <a:prstGeom prst="ellipse">
              <a:avLst/>
            </a:prstGeom>
            <a:gradFill>
              <a:gsLst>
                <a:gs pos="100000">
                  <a:schemeClr val="bg1">
                    <a:lumMod val="75000"/>
                  </a:schemeClr>
                </a:gs>
                <a:gs pos="0">
                  <a:schemeClr val="bg1"/>
                </a:gs>
              </a:gsLst>
              <a:lin ang="5400000" scaled="0"/>
            </a:gradFill>
            <a:ln w="9525">
              <a:noFill/>
            </a:ln>
            <a:effectLst>
              <a:softEdge rad="190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zh-CN" altLang="en-US">
                <a:solidFill>
                  <a:srgbClr val="FFFFFF"/>
                </a:solidFill>
                <a:cs typeface="+mn-ea"/>
                <a:sym typeface="+mn-lt"/>
              </a:endParaRPr>
            </a:p>
          </p:txBody>
        </p:sp>
        <p:grpSp>
          <p:nvGrpSpPr>
            <p:cNvPr id="6" name="组合 5"/>
            <p:cNvGrpSpPr/>
            <p:nvPr/>
          </p:nvGrpSpPr>
          <p:grpSpPr>
            <a:xfrm>
              <a:off x="4710169" y="3478269"/>
              <a:ext cx="2771663" cy="2771663"/>
              <a:chOff x="2193191" y="1899415"/>
              <a:chExt cx="2421376" cy="2421376"/>
            </a:xfrm>
            <a:effectLst/>
          </p:grpSpPr>
          <p:sp>
            <p:nvSpPr>
              <p:cNvPr id="7" name="椭圆 6"/>
              <p:cNvSpPr/>
              <p:nvPr/>
            </p:nvSpPr>
            <p:spPr>
              <a:xfrm>
                <a:off x="2193191" y="1899415"/>
                <a:ext cx="2421376" cy="2421376"/>
              </a:xfrm>
              <a:prstGeom prst="ellipse">
                <a:avLst/>
              </a:prstGeom>
              <a:solidFill>
                <a:srgbClr val="0070C0"/>
              </a:solidFill>
              <a:ln w="31750">
                <a:gradFill flip="none" rotWithShape="1">
                  <a:gsLst>
                    <a:gs pos="0">
                      <a:schemeClr val="bg1">
                        <a:lumMod val="75000"/>
                      </a:schemeClr>
                    </a:gs>
                    <a:gs pos="100000">
                      <a:schemeClr val="bg1"/>
                    </a:gs>
                  </a:gsLst>
                  <a:lin ang="2700000" scaled="1"/>
                  <a:tileRect/>
                </a:gradFill>
              </a:ln>
              <a:effectLst>
                <a:innerShdw blurRad="127000" dist="63500" dir="13500000">
                  <a:schemeClr val="accent3">
                    <a:lumMod val="50000"/>
                    <a:alpha val="85000"/>
                  </a:scheme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zh-CN" altLang="en-US">
                  <a:solidFill>
                    <a:srgbClr val="FFFFFF"/>
                  </a:solidFill>
                  <a:cs typeface="+mn-ea"/>
                  <a:sym typeface="+mn-lt"/>
                </a:endParaRPr>
              </a:p>
            </p:txBody>
          </p:sp>
          <p:sp>
            <p:nvSpPr>
              <p:cNvPr id="8" name="椭圆 7"/>
              <p:cNvSpPr/>
              <p:nvPr/>
            </p:nvSpPr>
            <p:spPr>
              <a:xfrm>
                <a:off x="2345502" y="2051726"/>
                <a:ext cx="2116756" cy="2116756"/>
              </a:xfrm>
              <a:prstGeom prst="ellipse">
                <a:avLst/>
              </a:prstGeom>
              <a:solidFill>
                <a:schemeClr val="bg1">
                  <a:lumMod val="95000"/>
                </a:schemeClr>
              </a:solidFill>
              <a:ln w="50800">
                <a:noFill/>
              </a:ln>
              <a:effectLst>
                <a:outerShdw blurRad="152400" dist="76200" dir="2700000" algn="tl" rotWithShape="0">
                  <a:schemeClr val="accent3">
                    <a:lumMod val="50000"/>
                    <a:alpha val="64000"/>
                  </a:schemeClr>
                </a:outerShdw>
              </a:effectLst>
              <a:scene3d>
                <a:camera prst="orthographicFront"/>
                <a:lightRig rig="threePt" dir="t"/>
              </a:scene3d>
              <a:sp3d prstMaterial="softEdge">
                <a:bevelT w="8255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zh-CN" altLang="en-US" dirty="0">
                  <a:solidFill>
                    <a:srgbClr val="FFFFFF"/>
                  </a:solidFill>
                  <a:cs typeface="+mn-ea"/>
                  <a:sym typeface="+mn-lt"/>
                </a:endParaRPr>
              </a:p>
            </p:txBody>
          </p:sp>
        </p:grpSp>
      </p:grpSp>
      <p:sp>
        <p:nvSpPr>
          <p:cNvPr id="15" name="文本框 14"/>
          <p:cNvSpPr txBox="1"/>
          <p:nvPr/>
        </p:nvSpPr>
        <p:spPr>
          <a:xfrm>
            <a:off x="2827575" y="902485"/>
            <a:ext cx="3179649" cy="530915"/>
          </a:xfrm>
          <a:prstGeom prst="rect">
            <a:avLst/>
          </a:prstGeom>
          <a:noFill/>
        </p:spPr>
        <p:txBody>
          <a:bodyPr wrap="square" lIns="68580" tIns="34290" rIns="68580" bIns="34290" rtlCol="0">
            <a:spAutoFit/>
          </a:bodyPr>
          <a:lstStyle/>
          <a:p>
            <a:r>
              <a:rPr lang="zh-CN" altLang="en-US" sz="3000" b="1" dirty="0">
                <a:cs typeface="+mn-ea"/>
                <a:sym typeface="+mn-lt"/>
              </a:rPr>
              <a:t>（续）</a:t>
            </a:r>
          </a:p>
        </p:txBody>
      </p:sp>
      <p:sp>
        <p:nvSpPr>
          <p:cNvPr id="27" name="文本框 14"/>
          <p:cNvSpPr txBox="1"/>
          <p:nvPr/>
        </p:nvSpPr>
        <p:spPr>
          <a:xfrm>
            <a:off x="1368009" y="830698"/>
            <a:ext cx="1269334" cy="530915"/>
          </a:xfrm>
          <a:prstGeom prst="rect">
            <a:avLst/>
          </a:prstGeom>
          <a:noFill/>
        </p:spPr>
        <p:txBody>
          <a:bodyPr wrap="square" lIns="68580" tIns="34290" rIns="68580" bIns="34290" rtlCol="0">
            <a:spAutoFit/>
          </a:bodyPr>
          <a:lstStyle/>
          <a:p>
            <a:pPr algn="ctr"/>
            <a:r>
              <a:rPr lang="zh-CN" altLang="en-US" sz="3000" dirty="0">
                <a:cs typeface="+mn-ea"/>
                <a:sym typeface="+mn-lt"/>
              </a:rPr>
              <a:t>目录</a:t>
            </a:r>
          </a:p>
        </p:txBody>
      </p:sp>
      <p:sp>
        <p:nvSpPr>
          <p:cNvPr id="41" name="圆角矩形 40"/>
          <p:cNvSpPr/>
          <p:nvPr/>
        </p:nvSpPr>
        <p:spPr>
          <a:xfrm>
            <a:off x="2906495" y="1479387"/>
            <a:ext cx="3642223" cy="45719"/>
          </a:xfrm>
          <a:prstGeom prst="roundRect">
            <a:avLst>
              <a:gd name="adj" fmla="val 50000"/>
            </a:avLst>
          </a:prstGeom>
          <a:gradFill>
            <a:gsLst>
              <a:gs pos="0">
                <a:schemeClr val="bg1">
                  <a:lumMod val="75000"/>
                </a:schemeClr>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defRPr/>
            </a:pPr>
            <a:endParaRPr lang="zh-CN" altLang="en-US" b="1">
              <a:solidFill>
                <a:schemeClr val="tx1"/>
              </a:solidFill>
              <a:cs typeface="+mn-ea"/>
              <a:sym typeface="+mn-lt"/>
            </a:endParaRPr>
          </a:p>
        </p:txBody>
      </p:sp>
      <p:grpSp>
        <p:nvGrpSpPr>
          <p:cNvPr id="23" name="组合 15"/>
          <p:cNvGrpSpPr>
            <a:grpSpLocks/>
          </p:cNvGrpSpPr>
          <p:nvPr/>
        </p:nvGrpSpPr>
        <p:grpSpPr bwMode="auto">
          <a:xfrm>
            <a:off x="3253548" y="1565218"/>
            <a:ext cx="1882265" cy="484295"/>
            <a:chOff x="4247964" y="2133922"/>
            <a:chExt cx="2119030" cy="656960"/>
          </a:xfrm>
        </p:grpSpPr>
        <p:sp>
          <p:nvSpPr>
            <p:cNvPr id="24" name="TextBox 6"/>
            <p:cNvSpPr txBox="1"/>
            <p:nvPr/>
          </p:nvSpPr>
          <p:spPr>
            <a:xfrm>
              <a:off x="5004129" y="2248121"/>
              <a:ext cx="1362865" cy="542761"/>
            </a:xfrm>
            <a:prstGeom prst="rect">
              <a:avLst/>
            </a:prstGeom>
            <a:noFill/>
          </p:spPr>
          <p:txBody>
            <a:bodyPr wrap="none">
              <a:spAutoFit/>
            </a:bodyPr>
            <a:lstStyle/>
            <a:p>
              <a:pPr defTabSz="914377">
                <a:defRPr/>
              </a:pPr>
              <a:r>
                <a:rPr lang="zh-CN" altLang="en-US" sz="2000" b="1" dirty="0">
                  <a:cs typeface="+mn-ea"/>
                  <a:sym typeface="+mn-lt"/>
                </a:rPr>
                <a:t>税收优惠</a:t>
              </a:r>
            </a:p>
          </p:txBody>
        </p:sp>
        <p:sp>
          <p:nvSpPr>
            <p:cNvPr id="25" name="圆角矩形​​ 10"/>
            <p:cNvSpPr>
              <a:spLocks noChangeArrowheads="1"/>
            </p:cNvSpPr>
            <p:nvPr/>
          </p:nvSpPr>
          <p:spPr bwMode="auto">
            <a:xfrm>
              <a:off x="4247964" y="2133922"/>
              <a:ext cx="647740" cy="647441"/>
            </a:xfrm>
            <a:prstGeom prst="roundRect">
              <a:avLst>
                <a:gd name="adj" fmla="val 16667"/>
              </a:avLst>
            </a:prstGeom>
            <a:solidFill>
              <a:srgbClr val="FFBF53"/>
            </a:solidFill>
            <a:ln w="25400" algn="ctr">
              <a:solidFill>
                <a:srgbClr val="BFBFBF"/>
              </a:solidFill>
              <a:round/>
              <a:headEnd/>
              <a:tailEnd/>
            </a:ln>
          </p:spPr>
          <p:txBody>
            <a:bodyPr anchor="ctr"/>
            <a:lstStyle/>
            <a:p>
              <a:pPr algn="ctr" defTabSz="914377" fontAlgn="base">
                <a:spcBef>
                  <a:spcPct val="0"/>
                </a:spcBef>
                <a:spcAft>
                  <a:spcPct val="0"/>
                </a:spcAft>
              </a:pPr>
              <a:r>
                <a:rPr lang="en-US" altLang="zh-CN" sz="3200" b="1" dirty="0">
                  <a:cs typeface="+mn-ea"/>
                  <a:sym typeface="+mn-lt"/>
                </a:rPr>
                <a:t>6</a:t>
              </a:r>
              <a:endParaRPr lang="zh-CN" altLang="en-US" sz="3200" b="1" dirty="0">
                <a:cs typeface="+mn-ea"/>
                <a:sym typeface="+mn-lt"/>
              </a:endParaRPr>
            </a:p>
          </p:txBody>
        </p:sp>
      </p:grpSp>
      <p:grpSp>
        <p:nvGrpSpPr>
          <p:cNvPr id="42" name="组合 16"/>
          <p:cNvGrpSpPr>
            <a:grpSpLocks/>
          </p:cNvGrpSpPr>
          <p:nvPr/>
        </p:nvGrpSpPr>
        <p:grpSpPr bwMode="auto">
          <a:xfrm>
            <a:off x="3253552" y="2229668"/>
            <a:ext cx="3681396" cy="484295"/>
            <a:chOff x="4247964" y="2133922"/>
            <a:chExt cx="4144469" cy="656960"/>
          </a:xfrm>
        </p:grpSpPr>
        <p:sp>
          <p:nvSpPr>
            <p:cNvPr id="43" name="TextBox 17"/>
            <p:cNvSpPr txBox="1"/>
            <p:nvPr/>
          </p:nvSpPr>
          <p:spPr>
            <a:xfrm>
              <a:off x="5008371" y="2248121"/>
              <a:ext cx="3384062" cy="542761"/>
            </a:xfrm>
            <a:prstGeom prst="rect">
              <a:avLst/>
            </a:prstGeom>
            <a:noFill/>
          </p:spPr>
          <p:txBody>
            <a:bodyPr wrap="none">
              <a:spAutoFit/>
            </a:bodyPr>
            <a:lstStyle/>
            <a:p>
              <a:pPr defTabSz="914377">
                <a:defRPr/>
              </a:pPr>
              <a:r>
                <a:rPr lang="zh-CN" altLang="en-US" sz="2000" b="1" dirty="0">
                  <a:cs typeface="+mn-ea"/>
                  <a:sym typeface="+mn-lt"/>
                </a:rPr>
                <a:t>增值税发票的使用和管理</a:t>
              </a:r>
            </a:p>
          </p:txBody>
        </p:sp>
        <p:sp>
          <p:nvSpPr>
            <p:cNvPr id="44" name="圆角矩形​​ 18"/>
            <p:cNvSpPr>
              <a:spLocks noChangeArrowheads="1"/>
            </p:cNvSpPr>
            <p:nvPr/>
          </p:nvSpPr>
          <p:spPr bwMode="auto">
            <a:xfrm>
              <a:off x="4247964" y="2133922"/>
              <a:ext cx="647740" cy="647441"/>
            </a:xfrm>
            <a:prstGeom prst="roundRect">
              <a:avLst>
                <a:gd name="adj" fmla="val 16667"/>
              </a:avLst>
            </a:prstGeom>
            <a:solidFill>
              <a:srgbClr val="595959"/>
            </a:solidFill>
            <a:ln w="25400" algn="ctr">
              <a:solidFill>
                <a:srgbClr val="BFBFBF"/>
              </a:solidFill>
              <a:round/>
              <a:headEnd/>
              <a:tailEnd/>
            </a:ln>
          </p:spPr>
          <p:txBody>
            <a:bodyPr anchor="ctr"/>
            <a:lstStyle/>
            <a:p>
              <a:pPr algn="ctr" defTabSz="914377" fontAlgn="base">
                <a:spcBef>
                  <a:spcPct val="0"/>
                </a:spcBef>
                <a:spcAft>
                  <a:spcPct val="0"/>
                </a:spcAft>
              </a:pPr>
              <a:r>
                <a:rPr lang="en-US" altLang="zh-CN" sz="3200" b="1" dirty="0">
                  <a:cs typeface="+mn-ea"/>
                  <a:sym typeface="+mn-lt"/>
                </a:rPr>
                <a:t>7</a:t>
              </a:r>
              <a:endParaRPr lang="zh-CN" altLang="en-US" sz="3200" b="1" dirty="0">
                <a:cs typeface="+mn-ea"/>
                <a:sym typeface="+mn-lt"/>
              </a:endParaRPr>
            </a:p>
          </p:txBody>
        </p:sp>
      </p:grpSp>
      <p:grpSp>
        <p:nvGrpSpPr>
          <p:cNvPr id="46" name="组合 20"/>
          <p:cNvGrpSpPr>
            <a:grpSpLocks/>
          </p:cNvGrpSpPr>
          <p:nvPr/>
        </p:nvGrpSpPr>
        <p:grpSpPr bwMode="auto">
          <a:xfrm>
            <a:off x="3253549" y="2926756"/>
            <a:ext cx="2138747" cy="484295"/>
            <a:chOff x="4247964" y="2133922"/>
            <a:chExt cx="2407774" cy="656960"/>
          </a:xfrm>
        </p:grpSpPr>
        <p:sp>
          <p:nvSpPr>
            <p:cNvPr id="47" name="TextBox 21"/>
            <p:cNvSpPr txBox="1"/>
            <p:nvPr/>
          </p:nvSpPr>
          <p:spPr>
            <a:xfrm>
              <a:off x="5004132" y="2248121"/>
              <a:ext cx="1651606" cy="542761"/>
            </a:xfrm>
            <a:prstGeom prst="rect">
              <a:avLst/>
            </a:prstGeom>
            <a:noFill/>
          </p:spPr>
          <p:txBody>
            <a:bodyPr wrap="none">
              <a:spAutoFit/>
            </a:bodyPr>
            <a:lstStyle/>
            <a:p>
              <a:pPr defTabSz="914377">
                <a:defRPr/>
              </a:pPr>
              <a:r>
                <a:rPr lang="zh-CN" altLang="en-US" sz="2000" b="1" dirty="0">
                  <a:cs typeface="+mn-ea"/>
                  <a:sym typeface="+mn-lt"/>
                </a:rPr>
                <a:t>申报与缴纳</a:t>
              </a:r>
            </a:p>
          </p:txBody>
        </p:sp>
        <p:sp>
          <p:nvSpPr>
            <p:cNvPr id="48" name="圆角矩形​​ 22"/>
            <p:cNvSpPr>
              <a:spLocks noChangeArrowheads="1"/>
            </p:cNvSpPr>
            <p:nvPr/>
          </p:nvSpPr>
          <p:spPr bwMode="auto">
            <a:xfrm>
              <a:off x="4247964" y="2133922"/>
              <a:ext cx="647740" cy="647441"/>
            </a:xfrm>
            <a:prstGeom prst="roundRect">
              <a:avLst>
                <a:gd name="adj" fmla="val 16667"/>
              </a:avLst>
            </a:prstGeom>
            <a:solidFill>
              <a:srgbClr val="0070C0"/>
            </a:solidFill>
            <a:ln w="25400" algn="ctr">
              <a:solidFill>
                <a:srgbClr val="BFBFBF"/>
              </a:solidFill>
              <a:round/>
              <a:headEnd/>
              <a:tailEnd/>
            </a:ln>
          </p:spPr>
          <p:txBody>
            <a:bodyPr anchor="ctr"/>
            <a:lstStyle/>
            <a:p>
              <a:pPr algn="ctr" defTabSz="914377" fontAlgn="base">
                <a:spcBef>
                  <a:spcPct val="0"/>
                </a:spcBef>
                <a:spcAft>
                  <a:spcPct val="0"/>
                </a:spcAft>
              </a:pPr>
              <a:r>
                <a:rPr lang="en-US" altLang="zh-CN" sz="3200" dirty="0">
                  <a:cs typeface="+mn-ea"/>
                  <a:sym typeface="+mn-lt"/>
                </a:rPr>
                <a:t>8</a:t>
              </a:r>
              <a:endParaRPr lang="zh-CN" altLang="en-US" sz="3200" dirty="0">
                <a:cs typeface="+mn-ea"/>
                <a:sym typeface="+mn-lt"/>
              </a:endParaRPr>
            </a:p>
          </p:txBody>
        </p:sp>
      </p:grpSp>
    </p:spTree>
    <p:extLst>
      <p:ext uri="{BB962C8B-B14F-4D97-AF65-F5344CB8AC3E}">
        <p14:creationId xmlns:p14="http://schemas.microsoft.com/office/powerpoint/2010/main" val="469542075"/>
      </p:ext>
    </p:extLst>
  </p:cSld>
  <p:clrMapOvr>
    <a:masterClrMapping/>
  </p:clrMapOvr>
  <p:transition spd="slow" advClick="0" advTm="0">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iterate type="lt">
                                    <p:tmPct val="10000"/>
                                  </p:iterate>
                                  <p:childTnLst>
                                    <p:set>
                                      <p:cBhvr>
                                        <p:cTn id="6" dur="1" fill="hold">
                                          <p:stCondLst>
                                            <p:cond delay="0"/>
                                          </p:stCondLst>
                                        </p:cTn>
                                        <p:tgtEl>
                                          <p:spTgt spid="27"/>
                                        </p:tgtEl>
                                        <p:attrNameLst>
                                          <p:attrName>style.visibility</p:attrName>
                                        </p:attrNameLst>
                                      </p:cBhvr>
                                      <p:to>
                                        <p:strVal val="visible"/>
                                      </p:to>
                                    </p:set>
                                    <p:anim calcmode="lin" valueType="num">
                                      <p:cBhvr>
                                        <p:cTn id="7" dur="500" fill="hold"/>
                                        <p:tgtEl>
                                          <p:spTgt spid="27"/>
                                        </p:tgtEl>
                                        <p:attrNameLst>
                                          <p:attrName>ppt_w</p:attrName>
                                        </p:attrNameLst>
                                      </p:cBhvr>
                                      <p:tavLst>
                                        <p:tav tm="0">
                                          <p:val>
                                            <p:fltVal val="0"/>
                                          </p:val>
                                        </p:tav>
                                        <p:tav tm="100000">
                                          <p:val>
                                            <p:strVal val="#ppt_w"/>
                                          </p:val>
                                        </p:tav>
                                      </p:tavLst>
                                    </p:anim>
                                    <p:anim calcmode="lin" valueType="num">
                                      <p:cBhvr>
                                        <p:cTn id="8" dur="500" fill="hold"/>
                                        <p:tgtEl>
                                          <p:spTgt spid="27"/>
                                        </p:tgtEl>
                                        <p:attrNameLst>
                                          <p:attrName>ppt_h</p:attrName>
                                        </p:attrNameLst>
                                      </p:cBhvr>
                                      <p:tavLst>
                                        <p:tav tm="0">
                                          <p:val>
                                            <p:fltVal val="0"/>
                                          </p:val>
                                        </p:tav>
                                        <p:tav tm="100000">
                                          <p:val>
                                            <p:strVal val="#ppt_h"/>
                                          </p:val>
                                        </p:tav>
                                      </p:tavLst>
                                    </p:anim>
                                    <p:animEffect transition="in" filter="fade">
                                      <p:cBhvr>
                                        <p:cTn id="9" dur="500"/>
                                        <p:tgtEl>
                                          <p:spTgt spid="27"/>
                                        </p:tgtEl>
                                      </p:cBhvr>
                                    </p:animEffect>
                                  </p:childTnLst>
                                </p:cTn>
                              </p:par>
                              <p:par>
                                <p:cTn id="10" presetID="53" presetClass="entr" presetSubtype="16" fill="hold" grpId="0" nodeType="withEffect">
                                  <p:stCondLst>
                                    <p:cond delay="0"/>
                                  </p:stCondLst>
                                  <p:iterate type="lt">
                                    <p:tmPct val="10000"/>
                                  </p:iterate>
                                  <p:childTnLst>
                                    <p:set>
                                      <p:cBhvr>
                                        <p:cTn id="11" dur="1" fill="hold">
                                          <p:stCondLst>
                                            <p:cond delay="0"/>
                                          </p:stCondLst>
                                        </p:cTn>
                                        <p:tgtEl>
                                          <p:spTgt spid="15"/>
                                        </p:tgtEl>
                                        <p:attrNameLst>
                                          <p:attrName>style.visibility</p:attrName>
                                        </p:attrNameLst>
                                      </p:cBhvr>
                                      <p:to>
                                        <p:strVal val="visible"/>
                                      </p:to>
                                    </p:set>
                                    <p:anim calcmode="lin" valueType="num">
                                      <p:cBhvr>
                                        <p:cTn id="12" dur="500" fill="hold"/>
                                        <p:tgtEl>
                                          <p:spTgt spid="15"/>
                                        </p:tgtEl>
                                        <p:attrNameLst>
                                          <p:attrName>ppt_w</p:attrName>
                                        </p:attrNameLst>
                                      </p:cBhvr>
                                      <p:tavLst>
                                        <p:tav tm="0">
                                          <p:val>
                                            <p:fltVal val="0"/>
                                          </p:val>
                                        </p:tav>
                                        <p:tav tm="100000">
                                          <p:val>
                                            <p:strVal val="#ppt_w"/>
                                          </p:val>
                                        </p:tav>
                                      </p:tavLst>
                                    </p:anim>
                                    <p:anim calcmode="lin" valueType="num">
                                      <p:cBhvr>
                                        <p:cTn id="13" dur="500" fill="hold"/>
                                        <p:tgtEl>
                                          <p:spTgt spid="15"/>
                                        </p:tgtEl>
                                        <p:attrNameLst>
                                          <p:attrName>ppt_h</p:attrName>
                                        </p:attrNameLst>
                                      </p:cBhvr>
                                      <p:tavLst>
                                        <p:tav tm="0">
                                          <p:val>
                                            <p:fltVal val="0"/>
                                          </p:val>
                                        </p:tav>
                                        <p:tav tm="100000">
                                          <p:val>
                                            <p:strVal val="#ppt_h"/>
                                          </p:val>
                                        </p:tav>
                                      </p:tavLst>
                                    </p:anim>
                                    <p:animEffect transition="in" filter="fade">
                                      <p:cBhvr>
                                        <p:cTn id="14" dur="500"/>
                                        <p:tgtEl>
                                          <p:spTgt spid="15"/>
                                        </p:tgtEl>
                                      </p:cBhvr>
                                    </p:animEffect>
                                  </p:childTnLst>
                                </p:cTn>
                              </p:par>
                              <p:par>
                                <p:cTn id="15" presetID="22" presetClass="entr" presetSubtype="8" fill="hold" grpId="0" nodeType="withEffect">
                                  <p:stCondLst>
                                    <p:cond delay="0"/>
                                  </p:stCondLst>
                                  <p:childTnLst>
                                    <p:set>
                                      <p:cBhvr>
                                        <p:cTn id="16" dur="1" fill="hold">
                                          <p:stCondLst>
                                            <p:cond delay="0"/>
                                          </p:stCondLst>
                                        </p:cTn>
                                        <p:tgtEl>
                                          <p:spTgt spid="41"/>
                                        </p:tgtEl>
                                        <p:attrNameLst>
                                          <p:attrName>style.visibility</p:attrName>
                                        </p:attrNameLst>
                                      </p:cBhvr>
                                      <p:to>
                                        <p:strVal val="visible"/>
                                      </p:to>
                                    </p:set>
                                    <p:animEffect transition="in" filter="wipe(left)">
                                      <p:cBhvr>
                                        <p:cTn id="17" dur="500"/>
                                        <p:tgtEl>
                                          <p:spTgt spid="41"/>
                                        </p:tgtEl>
                                      </p:cBhvr>
                                    </p:animEffect>
                                  </p:childTnLst>
                                </p:cTn>
                              </p:par>
                            </p:childTnLst>
                          </p:cTn>
                        </p:par>
                        <p:par>
                          <p:cTn id="18" fill="hold">
                            <p:stCondLst>
                              <p:cond delay="600"/>
                            </p:stCondLst>
                            <p:childTnLst>
                              <p:par>
                                <p:cTn id="19" presetID="2" presetClass="entr" presetSubtype="2" fill="hold" nodeType="afterEffect">
                                  <p:stCondLst>
                                    <p:cond delay="0"/>
                                  </p:stCondLst>
                                  <p:childTnLst>
                                    <p:set>
                                      <p:cBhvr>
                                        <p:cTn id="20" dur="1" fill="hold">
                                          <p:stCondLst>
                                            <p:cond delay="0"/>
                                          </p:stCondLst>
                                        </p:cTn>
                                        <p:tgtEl>
                                          <p:spTgt spid="23"/>
                                        </p:tgtEl>
                                        <p:attrNameLst>
                                          <p:attrName>style.visibility</p:attrName>
                                        </p:attrNameLst>
                                      </p:cBhvr>
                                      <p:to>
                                        <p:strVal val="visible"/>
                                      </p:to>
                                    </p:set>
                                    <p:anim calcmode="lin" valueType="num">
                                      <p:cBhvr additive="base">
                                        <p:cTn id="21" dur="500" fill="hold"/>
                                        <p:tgtEl>
                                          <p:spTgt spid="23"/>
                                        </p:tgtEl>
                                        <p:attrNameLst>
                                          <p:attrName>ppt_x</p:attrName>
                                        </p:attrNameLst>
                                      </p:cBhvr>
                                      <p:tavLst>
                                        <p:tav tm="0">
                                          <p:val>
                                            <p:strVal val="1+#ppt_w/2"/>
                                          </p:val>
                                        </p:tav>
                                        <p:tav tm="100000">
                                          <p:val>
                                            <p:strVal val="#ppt_x"/>
                                          </p:val>
                                        </p:tav>
                                      </p:tavLst>
                                    </p:anim>
                                    <p:anim calcmode="lin" valueType="num">
                                      <p:cBhvr additive="base">
                                        <p:cTn id="22" dur="500" fill="hold"/>
                                        <p:tgtEl>
                                          <p:spTgt spid="23"/>
                                        </p:tgtEl>
                                        <p:attrNameLst>
                                          <p:attrName>ppt_y</p:attrName>
                                        </p:attrNameLst>
                                      </p:cBhvr>
                                      <p:tavLst>
                                        <p:tav tm="0">
                                          <p:val>
                                            <p:strVal val="#ppt_y"/>
                                          </p:val>
                                        </p:tav>
                                        <p:tav tm="100000">
                                          <p:val>
                                            <p:strVal val="#ppt_y"/>
                                          </p:val>
                                        </p:tav>
                                      </p:tavLst>
                                    </p:anim>
                                  </p:childTnLst>
                                </p:cTn>
                              </p:par>
                            </p:childTnLst>
                          </p:cTn>
                        </p:par>
                        <p:par>
                          <p:cTn id="23" fill="hold">
                            <p:stCondLst>
                              <p:cond delay="1100"/>
                            </p:stCondLst>
                            <p:childTnLst>
                              <p:par>
                                <p:cTn id="24" presetID="2" presetClass="entr" presetSubtype="2" fill="hold" nodeType="afterEffect">
                                  <p:stCondLst>
                                    <p:cond delay="0"/>
                                  </p:stCondLst>
                                  <p:childTnLst>
                                    <p:set>
                                      <p:cBhvr>
                                        <p:cTn id="25" dur="1" fill="hold">
                                          <p:stCondLst>
                                            <p:cond delay="0"/>
                                          </p:stCondLst>
                                        </p:cTn>
                                        <p:tgtEl>
                                          <p:spTgt spid="42"/>
                                        </p:tgtEl>
                                        <p:attrNameLst>
                                          <p:attrName>style.visibility</p:attrName>
                                        </p:attrNameLst>
                                      </p:cBhvr>
                                      <p:to>
                                        <p:strVal val="visible"/>
                                      </p:to>
                                    </p:set>
                                    <p:anim calcmode="lin" valueType="num">
                                      <p:cBhvr additive="base">
                                        <p:cTn id="26" dur="500" fill="hold"/>
                                        <p:tgtEl>
                                          <p:spTgt spid="42"/>
                                        </p:tgtEl>
                                        <p:attrNameLst>
                                          <p:attrName>ppt_x</p:attrName>
                                        </p:attrNameLst>
                                      </p:cBhvr>
                                      <p:tavLst>
                                        <p:tav tm="0">
                                          <p:val>
                                            <p:strVal val="1+#ppt_w/2"/>
                                          </p:val>
                                        </p:tav>
                                        <p:tav tm="100000">
                                          <p:val>
                                            <p:strVal val="#ppt_x"/>
                                          </p:val>
                                        </p:tav>
                                      </p:tavLst>
                                    </p:anim>
                                    <p:anim calcmode="lin" valueType="num">
                                      <p:cBhvr additive="base">
                                        <p:cTn id="27" dur="500" fill="hold"/>
                                        <p:tgtEl>
                                          <p:spTgt spid="42"/>
                                        </p:tgtEl>
                                        <p:attrNameLst>
                                          <p:attrName>ppt_y</p:attrName>
                                        </p:attrNameLst>
                                      </p:cBhvr>
                                      <p:tavLst>
                                        <p:tav tm="0">
                                          <p:val>
                                            <p:strVal val="#ppt_y"/>
                                          </p:val>
                                        </p:tav>
                                        <p:tav tm="100000">
                                          <p:val>
                                            <p:strVal val="#ppt_y"/>
                                          </p:val>
                                        </p:tav>
                                      </p:tavLst>
                                    </p:anim>
                                  </p:childTnLst>
                                </p:cTn>
                              </p:par>
                            </p:childTnLst>
                          </p:cTn>
                        </p:par>
                        <p:par>
                          <p:cTn id="28" fill="hold">
                            <p:stCondLst>
                              <p:cond delay="1600"/>
                            </p:stCondLst>
                            <p:childTnLst>
                              <p:par>
                                <p:cTn id="29" presetID="2" presetClass="entr" presetSubtype="2" fill="hold" nodeType="afterEffect">
                                  <p:stCondLst>
                                    <p:cond delay="0"/>
                                  </p:stCondLst>
                                  <p:childTnLst>
                                    <p:set>
                                      <p:cBhvr>
                                        <p:cTn id="30" dur="1" fill="hold">
                                          <p:stCondLst>
                                            <p:cond delay="0"/>
                                          </p:stCondLst>
                                        </p:cTn>
                                        <p:tgtEl>
                                          <p:spTgt spid="46"/>
                                        </p:tgtEl>
                                        <p:attrNameLst>
                                          <p:attrName>style.visibility</p:attrName>
                                        </p:attrNameLst>
                                      </p:cBhvr>
                                      <p:to>
                                        <p:strVal val="visible"/>
                                      </p:to>
                                    </p:set>
                                    <p:anim calcmode="lin" valueType="num">
                                      <p:cBhvr additive="base">
                                        <p:cTn id="31" dur="500" fill="hold"/>
                                        <p:tgtEl>
                                          <p:spTgt spid="46"/>
                                        </p:tgtEl>
                                        <p:attrNameLst>
                                          <p:attrName>ppt_x</p:attrName>
                                        </p:attrNameLst>
                                      </p:cBhvr>
                                      <p:tavLst>
                                        <p:tav tm="0">
                                          <p:val>
                                            <p:strVal val="1+#ppt_w/2"/>
                                          </p:val>
                                        </p:tav>
                                        <p:tav tm="100000">
                                          <p:val>
                                            <p:strVal val="#ppt_x"/>
                                          </p:val>
                                        </p:tav>
                                      </p:tavLst>
                                    </p:anim>
                                    <p:anim calcmode="lin" valueType="num">
                                      <p:cBhvr additive="base">
                                        <p:cTn id="32" dur="500" fill="hold"/>
                                        <p:tgtEl>
                                          <p:spTgt spid="4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p:bldP spid="27" grpId="0"/>
      <p:bldP spid="41" grpId="0" animBg="1"/>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3F297A04-FA86-470C-A283-0F372052F889}"/>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latin typeface="+mn-lt"/>
                <a:cs typeface="+mn-ea"/>
                <a:sym typeface="+mn-lt"/>
              </a:rPr>
              <a:pPr>
                <a:defRPr/>
              </a:pPr>
              <a:t>30</a:t>
            </a:fld>
            <a:endParaRPr lang="en-US">
              <a:solidFill>
                <a:prstClr val="black">
                  <a:tint val="75000"/>
                </a:prstClr>
              </a:solidFill>
              <a:latin typeface="+mn-lt"/>
              <a:cs typeface="+mn-ea"/>
              <a:sym typeface="+mn-lt"/>
            </a:endParaRPr>
          </a:p>
        </p:txBody>
      </p:sp>
      <p:sp>
        <p:nvSpPr>
          <p:cNvPr id="3" name="文本框 2">
            <a:extLst>
              <a:ext uri="{FF2B5EF4-FFF2-40B4-BE49-F238E27FC236}">
                <a16:creationId xmlns:a16="http://schemas.microsoft.com/office/drawing/2014/main" id="{8D04972F-565F-4E50-896F-ED56EDD1A38F}"/>
              </a:ext>
            </a:extLst>
          </p:cNvPr>
          <p:cNvSpPr txBox="1"/>
          <p:nvPr/>
        </p:nvSpPr>
        <p:spPr>
          <a:xfrm>
            <a:off x="2039921" y="225348"/>
            <a:ext cx="5410461" cy="500137"/>
          </a:xfrm>
          <a:prstGeom prst="rect">
            <a:avLst/>
          </a:prstGeom>
          <a:noFill/>
        </p:spPr>
        <p:txBody>
          <a:bodyPr wrap="square" lIns="68580" tIns="34290" rIns="68580" bIns="34290" rtlCol="0">
            <a:spAutoFit/>
          </a:bodyPr>
          <a:lstStyle/>
          <a:p>
            <a:pPr algn="ctr"/>
            <a:r>
              <a:rPr lang="zh-CN" altLang="en-US" sz="2800" b="1" dirty="0">
                <a:solidFill>
                  <a:srgbClr val="0070C0"/>
                </a:solidFill>
                <a:cs typeface="+mn-ea"/>
                <a:sym typeface="+mn-lt"/>
              </a:rPr>
              <a:t>试试就试试</a:t>
            </a:r>
            <a:endParaRPr lang="en-US" altLang="zh-CN" sz="2800" b="1" dirty="0">
              <a:solidFill>
                <a:srgbClr val="7030A0"/>
              </a:solidFill>
              <a:cs typeface="+mn-ea"/>
              <a:sym typeface="+mn-lt"/>
            </a:endParaRPr>
          </a:p>
        </p:txBody>
      </p:sp>
      <p:sp>
        <p:nvSpPr>
          <p:cNvPr id="8" name="内容占位符 1">
            <a:extLst>
              <a:ext uri="{FF2B5EF4-FFF2-40B4-BE49-F238E27FC236}">
                <a16:creationId xmlns:a16="http://schemas.microsoft.com/office/drawing/2014/main" id="{C55AD2E8-BCFE-4A42-9301-8BD4BC5CB3A5}"/>
              </a:ext>
            </a:extLst>
          </p:cNvPr>
          <p:cNvSpPr txBox="1">
            <a:spLocks/>
          </p:cNvSpPr>
          <p:nvPr/>
        </p:nvSpPr>
        <p:spPr>
          <a:xfrm>
            <a:off x="490822" y="779487"/>
            <a:ext cx="8018557" cy="3887763"/>
          </a:xfrm>
          <a:prstGeom prst="rect">
            <a:avLst/>
          </a:prstGeom>
        </p:spPr>
        <p:txBody>
          <a:bodyPr vert="horz" lIns="91440" tIns="45720" rIns="91440" bIns="45720" rtlCol="0">
            <a:normAutofit/>
          </a:bodyPr>
          <a:lstStyle>
            <a:lvl1pPr marL="0" indent="538480" algn="l" defTabSz="685800" rtl="0" eaLnBrk="1" latinLnBrk="0" hangingPunct="1">
              <a:lnSpc>
                <a:spcPct val="150000"/>
              </a:lnSpc>
              <a:spcBef>
                <a:spcPts val="0"/>
              </a:spcBef>
              <a:buFont typeface="Arial" panose="020B0604020202020204" pitchFamily="34" charset="0"/>
              <a:buNone/>
              <a:defRPr sz="2200" b="1" kern="1200">
                <a:solidFill>
                  <a:srgbClr val="004DA1"/>
                </a:solidFill>
                <a:latin typeface="楷体" panose="02010609060101010101" pitchFamily="49" charset="-122"/>
                <a:ea typeface="楷体" panose="02010609060101010101" pitchFamily="49" charset="-122"/>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en-US" altLang="zh-CN" dirty="0">
                <a:latin typeface="+mn-lt"/>
                <a:ea typeface="+mn-ea"/>
                <a:cs typeface="+mn-ea"/>
                <a:sym typeface="+mn-lt"/>
              </a:rPr>
              <a:t>【</a:t>
            </a:r>
            <a:r>
              <a:rPr lang="zh-CN" altLang="en-US" dirty="0">
                <a:latin typeface="+mn-lt"/>
                <a:ea typeface="+mn-ea"/>
                <a:cs typeface="+mn-ea"/>
                <a:sym typeface="+mn-lt"/>
              </a:rPr>
              <a:t>单选题</a:t>
            </a:r>
            <a:r>
              <a:rPr lang="en-US" altLang="zh-CN" dirty="0">
                <a:latin typeface="+mn-lt"/>
                <a:ea typeface="+mn-ea"/>
                <a:cs typeface="+mn-ea"/>
                <a:sym typeface="+mn-lt"/>
              </a:rPr>
              <a:t>2023】</a:t>
            </a:r>
            <a:r>
              <a:rPr lang="zh-CN" altLang="en-US" dirty="0">
                <a:latin typeface="+mn-lt"/>
                <a:ea typeface="+mn-ea"/>
                <a:cs typeface="+mn-ea"/>
                <a:sym typeface="+mn-lt"/>
              </a:rPr>
              <a:t>根据增值税法律制度的规定，年应税销售额在一定标准以下的纳税人为小规模纳税人。该标准是（ ）。</a:t>
            </a:r>
          </a:p>
          <a:p>
            <a:r>
              <a:rPr lang="zh-CN" altLang="en-US" dirty="0">
                <a:latin typeface="+mn-lt"/>
                <a:ea typeface="+mn-ea"/>
                <a:cs typeface="+mn-ea"/>
                <a:sym typeface="+mn-lt"/>
              </a:rPr>
              <a:t> </a:t>
            </a:r>
            <a:r>
              <a:rPr lang="en-US" altLang="zh-CN" dirty="0">
                <a:latin typeface="+mn-lt"/>
                <a:ea typeface="+mn-ea"/>
                <a:cs typeface="+mn-ea"/>
                <a:sym typeface="+mn-lt"/>
              </a:rPr>
              <a:t>A.50 </a:t>
            </a:r>
            <a:r>
              <a:rPr lang="zh-CN" altLang="en-US" dirty="0">
                <a:latin typeface="+mn-lt"/>
                <a:ea typeface="+mn-ea"/>
                <a:cs typeface="+mn-ea"/>
                <a:sym typeface="+mn-lt"/>
              </a:rPr>
              <a:t>万元</a:t>
            </a:r>
          </a:p>
          <a:p>
            <a:r>
              <a:rPr lang="zh-CN" altLang="en-US" dirty="0">
                <a:latin typeface="+mn-lt"/>
                <a:ea typeface="+mn-ea"/>
                <a:cs typeface="+mn-ea"/>
                <a:sym typeface="+mn-lt"/>
              </a:rPr>
              <a:t> </a:t>
            </a:r>
            <a:r>
              <a:rPr lang="en-US" altLang="zh-CN" dirty="0">
                <a:latin typeface="+mn-lt"/>
                <a:ea typeface="+mn-ea"/>
                <a:cs typeface="+mn-ea"/>
                <a:sym typeface="+mn-lt"/>
              </a:rPr>
              <a:t>B.80 </a:t>
            </a:r>
            <a:r>
              <a:rPr lang="zh-CN" altLang="en-US" dirty="0">
                <a:latin typeface="+mn-lt"/>
                <a:ea typeface="+mn-ea"/>
                <a:cs typeface="+mn-ea"/>
                <a:sym typeface="+mn-lt"/>
              </a:rPr>
              <a:t>万元</a:t>
            </a:r>
          </a:p>
          <a:p>
            <a:r>
              <a:rPr lang="zh-CN" altLang="en-US" dirty="0">
                <a:latin typeface="+mn-lt"/>
                <a:ea typeface="+mn-ea"/>
                <a:cs typeface="+mn-ea"/>
                <a:sym typeface="+mn-lt"/>
              </a:rPr>
              <a:t> </a:t>
            </a:r>
            <a:r>
              <a:rPr lang="en-US" altLang="zh-CN" dirty="0">
                <a:latin typeface="+mn-lt"/>
                <a:ea typeface="+mn-ea"/>
                <a:cs typeface="+mn-ea"/>
                <a:sym typeface="+mn-lt"/>
              </a:rPr>
              <a:t>C.500 </a:t>
            </a:r>
            <a:r>
              <a:rPr lang="zh-CN" altLang="en-US" dirty="0">
                <a:latin typeface="+mn-lt"/>
                <a:ea typeface="+mn-ea"/>
                <a:cs typeface="+mn-ea"/>
                <a:sym typeface="+mn-lt"/>
              </a:rPr>
              <a:t>万元</a:t>
            </a:r>
          </a:p>
          <a:p>
            <a:r>
              <a:rPr lang="zh-CN" altLang="en-US" dirty="0">
                <a:latin typeface="+mn-lt"/>
                <a:ea typeface="+mn-ea"/>
                <a:cs typeface="+mn-ea"/>
                <a:sym typeface="+mn-lt"/>
              </a:rPr>
              <a:t> </a:t>
            </a:r>
            <a:r>
              <a:rPr lang="en-US" altLang="zh-CN" dirty="0">
                <a:latin typeface="+mn-lt"/>
                <a:ea typeface="+mn-ea"/>
                <a:cs typeface="+mn-ea"/>
                <a:sym typeface="+mn-lt"/>
              </a:rPr>
              <a:t>D.1 000 </a:t>
            </a:r>
            <a:r>
              <a:rPr lang="zh-CN" altLang="en-US" dirty="0">
                <a:latin typeface="+mn-lt"/>
                <a:ea typeface="+mn-ea"/>
                <a:cs typeface="+mn-ea"/>
                <a:sym typeface="+mn-lt"/>
              </a:rPr>
              <a:t>万元</a:t>
            </a:r>
          </a:p>
        </p:txBody>
      </p:sp>
      <p:grpSp>
        <p:nvGrpSpPr>
          <p:cNvPr id="9" name="组合 8">
            <a:extLst>
              <a:ext uri="{FF2B5EF4-FFF2-40B4-BE49-F238E27FC236}">
                <a16:creationId xmlns:a16="http://schemas.microsoft.com/office/drawing/2014/main" id="{D7CCD27B-CFDC-4184-8D48-6FBEDF9404AE}"/>
              </a:ext>
            </a:extLst>
          </p:cNvPr>
          <p:cNvGrpSpPr/>
          <p:nvPr/>
        </p:nvGrpSpPr>
        <p:grpSpPr>
          <a:xfrm rot="16200000">
            <a:off x="1905836" y="3944965"/>
            <a:ext cx="677108" cy="1428693"/>
            <a:chOff x="9306657" y="1903595"/>
            <a:chExt cx="902810" cy="1904924"/>
          </a:xfrm>
        </p:grpSpPr>
        <p:sp>
          <p:nvSpPr>
            <p:cNvPr id="10" name="Freeform 668">
              <a:extLst>
                <a:ext uri="{FF2B5EF4-FFF2-40B4-BE49-F238E27FC236}">
                  <a16:creationId xmlns:a16="http://schemas.microsoft.com/office/drawing/2014/main" id="{25B8C2A1-05FC-4FC7-8039-F3BDF3EAEED1}"/>
                </a:ext>
              </a:extLst>
            </p:cNvPr>
            <p:cNvSpPr>
              <a:spLocks/>
            </p:cNvSpPr>
            <p:nvPr/>
          </p:nvSpPr>
          <p:spPr bwMode="auto">
            <a:xfrm rot="5400000">
              <a:off x="8805602" y="2585762"/>
              <a:ext cx="1904924" cy="540590"/>
            </a:xfrm>
            <a:custGeom>
              <a:avLst/>
              <a:gdLst>
                <a:gd name="T0" fmla="*/ 384 w 398"/>
                <a:gd name="T1" fmla="*/ 77 h 111"/>
                <a:gd name="T2" fmla="*/ 388 w 398"/>
                <a:gd name="T3" fmla="*/ 74 h 111"/>
                <a:gd name="T4" fmla="*/ 388 w 398"/>
                <a:gd name="T5" fmla="*/ 71 h 111"/>
                <a:gd name="T6" fmla="*/ 397 w 398"/>
                <a:gd name="T7" fmla="*/ 67 h 111"/>
                <a:gd name="T8" fmla="*/ 390 w 398"/>
                <a:gd name="T9" fmla="*/ 62 h 111"/>
                <a:gd name="T10" fmla="*/ 388 w 398"/>
                <a:gd name="T11" fmla="*/ 59 h 111"/>
                <a:gd name="T12" fmla="*/ 388 w 398"/>
                <a:gd name="T13" fmla="*/ 56 h 111"/>
                <a:gd name="T14" fmla="*/ 385 w 398"/>
                <a:gd name="T15" fmla="*/ 54 h 111"/>
                <a:gd name="T16" fmla="*/ 387 w 398"/>
                <a:gd name="T17" fmla="*/ 51 h 111"/>
                <a:gd name="T18" fmla="*/ 389 w 398"/>
                <a:gd name="T19" fmla="*/ 48 h 111"/>
                <a:gd name="T20" fmla="*/ 384 w 398"/>
                <a:gd name="T21" fmla="*/ 46 h 111"/>
                <a:gd name="T22" fmla="*/ 378 w 398"/>
                <a:gd name="T23" fmla="*/ 42 h 111"/>
                <a:gd name="T24" fmla="*/ 385 w 398"/>
                <a:gd name="T25" fmla="*/ 40 h 111"/>
                <a:gd name="T26" fmla="*/ 378 w 398"/>
                <a:gd name="T27" fmla="*/ 37 h 111"/>
                <a:gd name="T28" fmla="*/ 378 w 398"/>
                <a:gd name="T29" fmla="*/ 34 h 111"/>
                <a:gd name="T30" fmla="*/ 373 w 398"/>
                <a:gd name="T31" fmla="*/ 32 h 111"/>
                <a:gd name="T32" fmla="*/ 369 w 398"/>
                <a:gd name="T33" fmla="*/ 28 h 111"/>
                <a:gd name="T34" fmla="*/ 350 w 398"/>
                <a:gd name="T35" fmla="*/ 23 h 111"/>
                <a:gd name="T36" fmla="*/ 358 w 398"/>
                <a:gd name="T37" fmla="*/ 19 h 111"/>
                <a:gd name="T38" fmla="*/ 260 w 398"/>
                <a:gd name="T39" fmla="*/ 11 h 111"/>
                <a:gd name="T40" fmla="*/ 324 w 398"/>
                <a:gd name="T41" fmla="*/ 10 h 111"/>
                <a:gd name="T42" fmla="*/ 304 w 398"/>
                <a:gd name="T43" fmla="*/ 6 h 111"/>
                <a:gd name="T44" fmla="*/ 177 w 398"/>
                <a:gd name="T45" fmla="*/ 1 h 111"/>
                <a:gd name="T46" fmla="*/ 18 w 398"/>
                <a:gd name="T47" fmla="*/ 11 h 111"/>
                <a:gd name="T48" fmla="*/ 16 w 398"/>
                <a:gd name="T49" fmla="*/ 17 h 111"/>
                <a:gd name="T50" fmla="*/ 21 w 398"/>
                <a:gd name="T51" fmla="*/ 20 h 111"/>
                <a:gd name="T52" fmla="*/ 15 w 398"/>
                <a:gd name="T53" fmla="*/ 26 h 111"/>
                <a:gd name="T54" fmla="*/ 12 w 398"/>
                <a:gd name="T55" fmla="*/ 52 h 111"/>
                <a:gd name="T56" fmla="*/ 8 w 398"/>
                <a:gd name="T57" fmla="*/ 82 h 111"/>
                <a:gd name="T58" fmla="*/ 113 w 398"/>
                <a:gd name="T59" fmla="*/ 111 h 111"/>
                <a:gd name="T60" fmla="*/ 331 w 398"/>
                <a:gd name="T61" fmla="*/ 104 h 111"/>
                <a:gd name="T62" fmla="*/ 369 w 398"/>
                <a:gd name="T63" fmla="*/ 91 h 111"/>
                <a:gd name="T64" fmla="*/ 385 w 398"/>
                <a:gd name="T65" fmla="*/ 86 h 111"/>
                <a:gd name="T66" fmla="*/ 389 w 398"/>
                <a:gd name="T67" fmla="*/ 8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98" h="111">
                  <a:moveTo>
                    <a:pt x="397" y="80"/>
                  </a:moveTo>
                  <a:cubicBezTo>
                    <a:pt x="394" y="77"/>
                    <a:pt x="387" y="79"/>
                    <a:pt x="384" y="77"/>
                  </a:cubicBezTo>
                  <a:cubicBezTo>
                    <a:pt x="387" y="75"/>
                    <a:pt x="394" y="76"/>
                    <a:pt x="396" y="76"/>
                  </a:cubicBezTo>
                  <a:cubicBezTo>
                    <a:pt x="388" y="74"/>
                    <a:pt x="388" y="74"/>
                    <a:pt x="388" y="74"/>
                  </a:cubicBezTo>
                  <a:cubicBezTo>
                    <a:pt x="397" y="72"/>
                    <a:pt x="397" y="72"/>
                    <a:pt x="397" y="72"/>
                  </a:cubicBezTo>
                  <a:cubicBezTo>
                    <a:pt x="395" y="71"/>
                    <a:pt x="390" y="73"/>
                    <a:pt x="388" y="71"/>
                  </a:cubicBezTo>
                  <a:cubicBezTo>
                    <a:pt x="388" y="69"/>
                    <a:pt x="390" y="70"/>
                    <a:pt x="391" y="70"/>
                  </a:cubicBezTo>
                  <a:cubicBezTo>
                    <a:pt x="394" y="70"/>
                    <a:pt x="398" y="69"/>
                    <a:pt x="397" y="67"/>
                  </a:cubicBezTo>
                  <a:cubicBezTo>
                    <a:pt x="397" y="63"/>
                    <a:pt x="391" y="64"/>
                    <a:pt x="388" y="63"/>
                  </a:cubicBezTo>
                  <a:cubicBezTo>
                    <a:pt x="390" y="62"/>
                    <a:pt x="390" y="62"/>
                    <a:pt x="390" y="62"/>
                  </a:cubicBezTo>
                  <a:cubicBezTo>
                    <a:pt x="388" y="62"/>
                    <a:pt x="386" y="62"/>
                    <a:pt x="385" y="60"/>
                  </a:cubicBezTo>
                  <a:cubicBezTo>
                    <a:pt x="386" y="60"/>
                    <a:pt x="387" y="59"/>
                    <a:pt x="388" y="59"/>
                  </a:cubicBezTo>
                  <a:cubicBezTo>
                    <a:pt x="383" y="57"/>
                    <a:pt x="383" y="57"/>
                    <a:pt x="383" y="57"/>
                  </a:cubicBezTo>
                  <a:cubicBezTo>
                    <a:pt x="388" y="56"/>
                    <a:pt x="388" y="56"/>
                    <a:pt x="388" y="56"/>
                  </a:cubicBezTo>
                  <a:cubicBezTo>
                    <a:pt x="386" y="56"/>
                    <a:pt x="386" y="56"/>
                    <a:pt x="386" y="56"/>
                  </a:cubicBezTo>
                  <a:cubicBezTo>
                    <a:pt x="384" y="55"/>
                    <a:pt x="386" y="54"/>
                    <a:pt x="385" y="54"/>
                  </a:cubicBezTo>
                  <a:cubicBezTo>
                    <a:pt x="383" y="52"/>
                    <a:pt x="379" y="54"/>
                    <a:pt x="377" y="52"/>
                  </a:cubicBezTo>
                  <a:cubicBezTo>
                    <a:pt x="380" y="51"/>
                    <a:pt x="384" y="51"/>
                    <a:pt x="387" y="51"/>
                  </a:cubicBezTo>
                  <a:cubicBezTo>
                    <a:pt x="385" y="51"/>
                    <a:pt x="382" y="51"/>
                    <a:pt x="381" y="49"/>
                  </a:cubicBezTo>
                  <a:cubicBezTo>
                    <a:pt x="389" y="48"/>
                    <a:pt x="389" y="48"/>
                    <a:pt x="389" y="48"/>
                  </a:cubicBezTo>
                  <a:cubicBezTo>
                    <a:pt x="387" y="47"/>
                    <a:pt x="384" y="48"/>
                    <a:pt x="382" y="47"/>
                  </a:cubicBezTo>
                  <a:cubicBezTo>
                    <a:pt x="384" y="46"/>
                    <a:pt x="384" y="46"/>
                    <a:pt x="384" y="46"/>
                  </a:cubicBezTo>
                  <a:cubicBezTo>
                    <a:pt x="381" y="45"/>
                    <a:pt x="378" y="46"/>
                    <a:pt x="376" y="44"/>
                  </a:cubicBezTo>
                  <a:cubicBezTo>
                    <a:pt x="377" y="43"/>
                    <a:pt x="378" y="43"/>
                    <a:pt x="378" y="42"/>
                  </a:cubicBezTo>
                  <a:cubicBezTo>
                    <a:pt x="377" y="42"/>
                    <a:pt x="375" y="42"/>
                    <a:pt x="374" y="41"/>
                  </a:cubicBezTo>
                  <a:cubicBezTo>
                    <a:pt x="377" y="40"/>
                    <a:pt x="382" y="41"/>
                    <a:pt x="385" y="40"/>
                  </a:cubicBezTo>
                  <a:cubicBezTo>
                    <a:pt x="377" y="37"/>
                    <a:pt x="377" y="37"/>
                    <a:pt x="377" y="37"/>
                  </a:cubicBezTo>
                  <a:cubicBezTo>
                    <a:pt x="377" y="37"/>
                    <a:pt x="377" y="37"/>
                    <a:pt x="378" y="37"/>
                  </a:cubicBezTo>
                  <a:cubicBezTo>
                    <a:pt x="373" y="35"/>
                    <a:pt x="373" y="35"/>
                    <a:pt x="373" y="35"/>
                  </a:cubicBezTo>
                  <a:cubicBezTo>
                    <a:pt x="375" y="34"/>
                    <a:pt x="377" y="35"/>
                    <a:pt x="378" y="34"/>
                  </a:cubicBezTo>
                  <a:cubicBezTo>
                    <a:pt x="370" y="32"/>
                    <a:pt x="370" y="32"/>
                    <a:pt x="370" y="32"/>
                  </a:cubicBezTo>
                  <a:cubicBezTo>
                    <a:pt x="371" y="31"/>
                    <a:pt x="372" y="32"/>
                    <a:pt x="373" y="32"/>
                  </a:cubicBezTo>
                  <a:cubicBezTo>
                    <a:pt x="358" y="29"/>
                    <a:pt x="358" y="29"/>
                    <a:pt x="358" y="29"/>
                  </a:cubicBezTo>
                  <a:cubicBezTo>
                    <a:pt x="362" y="28"/>
                    <a:pt x="365" y="30"/>
                    <a:pt x="369" y="28"/>
                  </a:cubicBezTo>
                  <a:cubicBezTo>
                    <a:pt x="362" y="26"/>
                    <a:pt x="351" y="28"/>
                    <a:pt x="345" y="24"/>
                  </a:cubicBezTo>
                  <a:cubicBezTo>
                    <a:pt x="346" y="23"/>
                    <a:pt x="348" y="23"/>
                    <a:pt x="350" y="23"/>
                  </a:cubicBezTo>
                  <a:cubicBezTo>
                    <a:pt x="346" y="22"/>
                    <a:pt x="346" y="22"/>
                    <a:pt x="346" y="22"/>
                  </a:cubicBezTo>
                  <a:cubicBezTo>
                    <a:pt x="349" y="20"/>
                    <a:pt x="356" y="21"/>
                    <a:pt x="358" y="19"/>
                  </a:cubicBezTo>
                  <a:cubicBezTo>
                    <a:pt x="354" y="19"/>
                    <a:pt x="350" y="19"/>
                    <a:pt x="347" y="17"/>
                  </a:cubicBezTo>
                  <a:cubicBezTo>
                    <a:pt x="319" y="14"/>
                    <a:pt x="290" y="11"/>
                    <a:pt x="260" y="11"/>
                  </a:cubicBezTo>
                  <a:cubicBezTo>
                    <a:pt x="259" y="10"/>
                    <a:pt x="259" y="10"/>
                    <a:pt x="259" y="10"/>
                  </a:cubicBezTo>
                  <a:cubicBezTo>
                    <a:pt x="281" y="9"/>
                    <a:pt x="301" y="11"/>
                    <a:pt x="324" y="10"/>
                  </a:cubicBezTo>
                  <a:cubicBezTo>
                    <a:pt x="325" y="9"/>
                    <a:pt x="325" y="9"/>
                    <a:pt x="325" y="9"/>
                  </a:cubicBezTo>
                  <a:cubicBezTo>
                    <a:pt x="319" y="6"/>
                    <a:pt x="311" y="8"/>
                    <a:pt x="304" y="6"/>
                  </a:cubicBezTo>
                  <a:cubicBezTo>
                    <a:pt x="306" y="5"/>
                    <a:pt x="306" y="5"/>
                    <a:pt x="306" y="5"/>
                  </a:cubicBezTo>
                  <a:cubicBezTo>
                    <a:pt x="264" y="1"/>
                    <a:pt x="219" y="0"/>
                    <a:pt x="177" y="1"/>
                  </a:cubicBezTo>
                  <a:cubicBezTo>
                    <a:pt x="35" y="2"/>
                    <a:pt x="35" y="2"/>
                    <a:pt x="35" y="2"/>
                  </a:cubicBezTo>
                  <a:cubicBezTo>
                    <a:pt x="28" y="3"/>
                    <a:pt x="22" y="7"/>
                    <a:pt x="18" y="11"/>
                  </a:cubicBezTo>
                  <a:cubicBezTo>
                    <a:pt x="24" y="13"/>
                    <a:pt x="24" y="13"/>
                    <a:pt x="24" y="13"/>
                  </a:cubicBezTo>
                  <a:cubicBezTo>
                    <a:pt x="16" y="17"/>
                    <a:pt x="16" y="17"/>
                    <a:pt x="16" y="17"/>
                  </a:cubicBezTo>
                  <a:cubicBezTo>
                    <a:pt x="15" y="20"/>
                    <a:pt x="19" y="19"/>
                    <a:pt x="22" y="20"/>
                  </a:cubicBezTo>
                  <a:cubicBezTo>
                    <a:pt x="21" y="20"/>
                    <a:pt x="21" y="20"/>
                    <a:pt x="21" y="20"/>
                  </a:cubicBezTo>
                  <a:cubicBezTo>
                    <a:pt x="20" y="22"/>
                    <a:pt x="16" y="22"/>
                    <a:pt x="19" y="24"/>
                  </a:cubicBezTo>
                  <a:cubicBezTo>
                    <a:pt x="19" y="25"/>
                    <a:pt x="16" y="25"/>
                    <a:pt x="15" y="26"/>
                  </a:cubicBezTo>
                  <a:cubicBezTo>
                    <a:pt x="15" y="29"/>
                    <a:pt x="8" y="33"/>
                    <a:pt x="11" y="37"/>
                  </a:cubicBezTo>
                  <a:cubicBezTo>
                    <a:pt x="8" y="42"/>
                    <a:pt x="13" y="47"/>
                    <a:pt x="12" y="52"/>
                  </a:cubicBezTo>
                  <a:cubicBezTo>
                    <a:pt x="8" y="56"/>
                    <a:pt x="10" y="63"/>
                    <a:pt x="7" y="68"/>
                  </a:cubicBezTo>
                  <a:cubicBezTo>
                    <a:pt x="15" y="73"/>
                    <a:pt x="0" y="77"/>
                    <a:pt x="8" y="82"/>
                  </a:cubicBezTo>
                  <a:cubicBezTo>
                    <a:pt x="9" y="88"/>
                    <a:pt x="16" y="93"/>
                    <a:pt x="24" y="97"/>
                  </a:cubicBezTo>
                  <a:cubicBezTo>
                    <a:pt x="50" y="109"/>
                    <a:pt x="82" y="110"/>
                    <a:pt x="113" y="111"/>
                  </a:cubicBezTo>
                  <a:cubicBezTo>
                    <a:pt x="277" y="109"/>
                    <a:pt x="277" y="109"/>
                    <a:pt x="277" y="109"/>
                  </a:cubicBezTo>
                  <a:cubicBezTo>
                    <a:pt x="295" y="106"/>
                    <a:pt x="314" y="107"/>
                    <a:pt x="331" y="104"/>
                  </a:cubicBezTo>
                  <a:cubicBezTo>
                    <a:pt x="350" y="103"/>
                    <a:pt x="364" y="95"/>
                    <a:pt x="382" y="93"/>
                  </a:cubicBezTo>
                  <a:cubicBezTo>
                    <a:pt x="379" y="91"/>
                    <a:pt x="374" y="92"/>
                    <a:pt x="369" y="91"/>
                  </a:cubicBezTo>
                  <a:cubicBezTo>
                    <a:pt x="375" y="88"/>
                    <a:pt x="382" y="87"/>
                    <a:pt x="388" y="86"/>
                  </a:cubicBezTo>
                  <a:cubicBezTo>
                    <a:pt x="387" y="86"/>
                    <a:pt x="385" y="87"/>
                    <a:pt x="385" y="86"/>
                  </a:cubicBezTo>
                  <a:cubicBezTo>
                    <a:pt x="387" y="84"/>
                    <a:pt x="391" y="86"/>
                    <a:pt x="392" y="84"/>
                  </a:cubicBezTo>
                  <a:cubicBezTo>
                    <a:pt x="389" y="82"/>
                    <a:pt x="389" y="82"/>
                    <a:pt x="389" y="82"/>
                  </a:cubicBezTo>
                  <a:cubicBezTo>
                    <a:pt x="391" y="80"/>
                    <a:pt x="395" y="81"/>
                    <a:pt x="397" y="80"/>
                  </a:cubicBezTo>
                  <a:close/>
                </a:path>
              </a:pathLst>
            </a:custGeom>
            <a:solidFill>
              <a:srgbClr val="004DA1"/>
            </a:solidFill>
            <a:ln>
              <a:noFill/>
            </a:ln>
          </p:spPr>
          <p:txBody>
            <a:bodyPr vert="horz" wrap="square" lIns="68580" tIns="34290" rIns="68580" bIns="3429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013" b="0" i="0" u="none" strike="noStrike" kern="0" cap="none" spc="0" normalizeH="0" baseline="0" noProof="0" dirty="0">
                <a:ln>
                  <a:noFill/>
                </a:ln>
                <a:solidFill>
                  <a:prstClr val="black"/>
                </a:solidFill>
                <a:effectLst/>
                <a:uLnTx/>
                <a:uFillTx/>
                <a:cs typeface="+mn-ea"/>
                <a:sym typeface="+mn-lt"/>
              </a:endParaRPr>
            </a:p>
          </p:txBody>
        </p:sp>
        <p:sp>
          <p:nvSpPr>
            <p:cNvPr id="11" name="文本框 10">
              <a:extLst>
                <a:ext uri="{FF2B5EF4-FFF2-40B4-BE49-F238E27FC236}">
                  <a16:creationId xmlns:a16="http://schemas.microsoft.com/office/drawing/2014/main" id="{9638B1E5-5568-466A-B5E2-8FD1DDE2E088}"/>
                </a:ext>
              </a:extLst>
            </p:cNvPr>
            <p:cNvSpPr txBox="1"/>
            <p:nvPr/>
          </p:nvSpPr>
          <p:spPr>
            <a:xfrm>
              <a:off x="9306657" y="2657710"/>
              <a:ext cx="902810" cy="396689"/>
            </a:xfrm>
            <a:prstGeom prst="rect">
              <a:avLst/>
            </a:prstGeom>
            <a:noFill/>
            <a:effectLst/>
          </p:spPr>
          <p:txBody>
            <a:bodyPr vert="eaVert" wrap="none" rtlCol="0" anchor="ctr">
              <a:spAutoFit/>
            </a:bodyPr>
            <a:lstStyle>
              <a:defPPr>
                <a:defRPr lang="zh-CN"/>
              </a:defPPr>
              <a:lvl1pPr algn="ctr">
                <a:defRPr sz="4400">
                  <a:solidFill>
                    <a:srgbClr val="004DA1"/>
                  </a:solidFill>
                  <a:latin typeface="李旭科书法" panose="02000603000000000000" pitchFamily="2" charset="-122"/>
                  <a:ea typeface="李旭科书法" panose="02000603000000000000" pitchFamily="2" charset="-122"/>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lang="en-US" altLang="zh-CN" sz="3200" kern="0" dirty="0">
                  <a:solidFill>
                    <a:prstClr val="white"/>
                  </a:solidFill>
                  <a:latin typeface="+mn-lt"/>
                  <a:ea typeface="+mn-ea"/>
                  <a:cs typeface="+mn-ea"/>
                  <a:sym typeface="+mn-lt"/>
                </a:rPr>
                <a:t>C</a:t>
              </a:r>
              <a:endParaRPr kumimoji="0" lang="zh-CN" altLang="en-US" sz="3200" b="0" i="0" u="none" strike="noStrike" kern="0" cap="none" spc="0" normalizeH="0" baseline="0" noProof="0" dirty="0">
                <a:ln>
                  <a:noFill/>
                </a:ln>
                <a:solidFill>
                  <a:prstClr val="white"/>
                </a:solidFill>
                <a:effectLst/>
                <a:uLnTx/>
                <a:uFillTx/>
                <a:latin typeface="+mn-lt"/>
                <a:ea typeface="+mn-ea"/>
                <a:cs typeface="+mn-ea"/>
                <a:sym typeface="+mn-lt"/>
              </a:endParaRPr>
            </a:p>
          </p:txBody>
        </p:sp>
      </p:grpSp>
    </p:spTree>
    <p:extLst>
      <p:ext uri="{BB962C8B-B14F-4D97-AF65-F5344CB8AC3E}">
        <p14:creationId xmlns:p14="http://schemas.microsoft.com/office/powerpoint/2010/main" val="8180207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矩形 3">
            <a:extLst>
              <a:ext uri="{FF2B5EF4-FFF2-40B4-BE49-F238E27FC236}">
                <a16:creationId xmlns:a16="http://schemas.microsoft.com/office/drawing/2014/main" id="{32F499BB-8779-48D3-91BD-FBDEE19E298B}"/>
              </a:ext>
            </a:extLst>
          </p:cNvPr>
          <p:cNvSpPr/>
          <p:nvPr/>
        </p:nvSpPr>
        <p:spPr>
          <a:xfrm>
            <a:off x="2216065" y="1179145"/>
            <a:ext cx="4701928" cy="400110"/>
          </a:xfrm>
          <a:prstGeom prst="rect">
            <a:avLst/>
          </a:prstGeom>
          <a:solidFill>
            <a:srgbClr val="C00000"/>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wrap="none">
            <a:spAutoFit/>
          </a:bodyPr>
          <a:lstStyle/>
          <a:p>
            <a:r>
              <a:rPr lang="zh-CN" altLang="en-US" sz="2000" b="1" dirty="0">
                <a:solidFill>
                  <a:schemeClr val="bg1"/>
                </a:solidFill>
                <a:latin typeface="楷体" panose="02010609060101010101" pitchFamily="49" charset="-122"/>
                <a:ea typeface="楷体" panose="02010609060101010101" pitchFamily="49" charset="-122"/>
              </a:rPr>
              <a:t>应纳税额</a:t>
            </a:r>
            <a:r>
              <a:rPr lang="en-US" altLang="zh-CN" sz="2000" b="1" dirty="0">
                <a:solidFill>
                  <a:schemeClr val="bg1"/>
                </a:solidFill>
                <a:latin typeface="楷体" panose="02010609060101010101" pitchFamily="49" charset="-122"/>
                <a:ea typeface="楷体" panose="02010609060101010101" pitchFamily="49" charset="-122"/>
              </a:rPr>
              <a:t>=</a:t>
            </a:r>
            <a:r>
              <a:rPr lang="zh-CN" altLang="en-US" sz="2000" b="1" dirty="0">
                <a:solidFill>
                  <a:schemeClr val="bg1"/>
                </a:solidFill>
                <a:latin typeface="楷体" panose="02010609060101010101" pitchFamily="49" charset="-122"/>
                <a:ea typeface="楷体" panose="02010609060101010101" pitchFamily="49" charset="-122"/>
              </a:rPr>
              <a:t>当期销项税额－当期进项税额</a:t>
            </a:r>
          </a:p>
        </p:txBody>
      </p:sp>
      <p:sp>
        <p:nvSpPr>
          <p:cNvPr id="6" name="文本框 4">
            <a:extLst>
              <a:ext uri="{FF2B5EF4-FFF2-40B4-BE49-F238E27FC236}">
                <a16:creationId xmlns:a16="http://schemas.microsoft.com/office/drawing/2014/main" id="{AC2F3BC6-2E3C-4EC1-A689-723916841309}"/>
              </a:ext>
            </a:extLst>
          </p:cNvPr>
          <p:cNvSpPr txBox="1"/>
          <p:nvPr/>
        </p:nvSpPr>
        <p:spPr>
          <a:xfrm>
            <a:off x="1063486" y="299722"/>
            <a:ext cx="7007087" cy="500137"/>
          </a:xfrm>
          <a:prstGeom prst="rect">
            <a:avLst/>
          </a:prstGeom>
          <a:noFill/>
        </p:spPr>
        <p:txBody>
          <a:bodyPr wrap="square" lIns="68580" tIns="34290" rIns="68580" bIns="34290" rtlCol="0">
            <a:spAutoFit/>
          </a:bodyPr>
          <a:lstStyle/>
          <a:p>
            <a:pPr algn="ctr"/>
            <a:r>
              <a:rPr lang="zh-CN" altLang="en-US" sz="2800" b="1" dirty="0">
                <a:solidFill>
                  <a:srgbClr val="0070C0"/>
                </a:solidFill>
                <a:latin typeface="+mn-ea"/>
              </a:rPr>
              <a:t>四、一般计税方法应纳税额计算</a:t>
            </a:r>
            <a:endParaRPr lang="zh-CN" altLang="zh-CN" sz="2800" b="1" dirty="0">
              <a:solidFill>
                <a:srgbClr val="0070C0"/>
              </a:solidFill>
              <a:latin typeface="+mn-ea"/>
            </a:endParaRPr>
          </a:p>
        </p:txBody>
      </p:sp>
      <p:sp>
        <p:nvSpPr>
          <p:cNvPr id="8" name="矩形 7">
            <a:extLst>
              <a:ext uri="{FF2B5EF4-FFF2-40B4-BE49-F238E27FC236}">
                <a16:creationId xmlns:a16="http://schemas.microsoft.com/office/drawing/2014/main" id="{456F6D65-1FDF-4221-9896-2C539F9B3C79}"/>
              </a:ext>
            </a:extLst>
          </p:cNvPr>
          <p:cNvSpPr/>
          <p:nvPr/>
        </p:nvSpPr>
        <p:spPr>
          <a:xfrm>
            <a:off x="3673384" y="1981956"/>
            <a:ext cx="5347939" cy="400110"/>
          </a:xfrm>
          <a:prstGeom prst="rect">
            <a:avLst/>
          </a:prstGeom>
          <a:solidFill>
            <a:srgbClr val="C00000"/>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wrap="none">
            <a:spAutoFit/>
          </a:bodyPr>
          <a:lstStyle/>
          <a:p>
            <a:r>
              <a:rPr lang="zh-CN" altLang="en-US" sz="2000" b="1" dirty="0">
                <a:solidFill>
                  <a:schemeClr val="bg1"/>
                </a:solidFill>
                <a:latin typeface="楷体" panose="02010609060101010101" pitchFamily="49" charset="-122"/>
                <a:ea typeface="楷体" panose="02010609060101010101" pitchFamily="49" charset="-122"/>
              </a:rPr>
              <a:t>可抵扣进项税</a:t>
            </a:r>
            <a:r>
              <a:rPr lang="en-US" altLang="zh-CN" sz="2000" b="1" dirty="0">
                <a:solidFill>
                  <a:schemeClr val="bg1"/>
                </a:solidFill>
                <a:latin typeface="楷体" panose="02010609060101010101" pitchFamily="49" charset="-122"/>
                <a:ea typeface="楷体" panose="02010609060101010101" pitchFamily="49" charset="-122"/>
              </a:rPr>
              <a:t>-</a:t>
            </a:r>
            <a:r>
              <a:rPr lang="zh-CN" altLang="en-US" sz="2000" b="1" dirty="0">
                <a:solidFill>
                  <a:schemeClr val="bg1"/>
                </a:solidFill>
                <a:latin typeface="楷体" panose="02010609060101010101" pitchFamily="49" charset="-122"/>
                <a:ea typeface="楷体" panose="02010609060101010101" pitchFamily="49" charset="-122"/>
              </a:rPr>
              <a:t>不可抵扣进项税</a:t>
            </a:r>
            <a:r>
              <a:rPr lang="en-US" altLang="zh-CN" sz="2000" b="1" dirty="0">
                <a:solidFill>
                  <a:schemeClr val="bg1"/>
                </a:solidFill>
                <a:latin typeface="楷体" panose="02010609060101010101" pitchFamily="49" charset="-122"/>
                <a:ea typeface="楷体" panose="02010609060101010101" pitchFamily="49" charset="-122"/>
              </a:rPr>
              <a:t>-</a:t>
            </a:r>
            <a:r>
              <a:rPr lang="zh-CN" altLang="en-US" sz="2000" b="1" dirty="0">
                <a:solidFill>
                  <a:schemeClr val="bg1"/>
                </a:solidFill>
                <a:latin typeface="楷体" panose="02010609060101010101" pitchFamily="49" charset="-122"/>
                <a:ea typeface="楷体" panose="02010609060101010101" pitchFamily="49" charset="-122"/>
              </a:rPr>
              <a:t>进项税额转出</a:t>
            </a:r>
          </a:p>
        </p:txBody>
      </p:sp>
      <p:sp>
        <p:nvSpPr>
          <p:cNvPr id="2" name="箭头: 左 1">
            <a:extLst>
              <a:ext uri="{FF2B5EF4-FFF2-40B4-BE49-F238E27FC236}">
                <a16:creationId xmlns:a16="http://schemas.microsoft.com/office/drawing/2014/main" id="{5FED9634-0E05-4B98-A62B-ED79A0749237}"/>
              </a:ext>
            </a:extLst>
          </p:cNvPr>
          <p:cNvSpPr/>
          <p:nvPr/>
        </p:nvSpPr>
        <p:spPr>
          <a:xfrm rot="19671509">
            <a:off x="2876846" y="1644342"/>
            <a:ext cx="673395" cy="328215"/>
          </a:xfrm>
          <a:prstGeom prst="leftArrow">
            <a:avLst/>
          </a:prstGeom>
        </p:spPr>
        <p:style>
          <a:lnRef idx="0">
            <a:schemeClr val="accent3"/>
          </a:lnRef>
          <a:fillRef idx="3">
            <a:schemeClr val="accent3"/>
          </a:fillRef>
          <a:effectRef idx="3">
            <a:schemeClr val="accent3"/>
          </a:effectRef>
          <a:fontRef idx="minor">
            <a:schemeClr val="lt1"/>
          </a:fontRef>
        </p:style>
        <p:txBody>
          <a:bodyPr rtlCol="0" anchor="ctr"/>
          <a:lstStyle/>
          <a:p>
            <a:pPr algn="ctr"/>
            <a:endParaRPr lang="zh-CN" altLang="en-US"/>
          </a:p>
        </p:txBody>
      </p:sp>
      <p:sp>
        <p:nvSpPr>
          <p:cNvPr id="11" name="箭头: 左 10">
            <a:extLst>
              <a:ext uri="{FF2B5EF4-FFF2-40B4-BE49-F238E27FC236}">
                <a16:creationId xmlns:a16="http://schemas.microsoft.com/office/drawing/2014/main" id="{D5A88C48-3C7D-4CE4-AF05-FE058B0C2286}"/>
              </a:ext>
            </a:extLst>
          </p:cNvPr>
          <p:cNvSpPr/>
          <p:nvPr/>
        </p:nvSpPr>
        <p:spPr>
          <a:xfrm rot="19671509">
            <a:off x="5316244" y="1616498"/>
            <a:ext cx="673395" cy="328215"/>
          </a:xfrm>
          <a:prstGeom prst="leftArrow">
            <a:avLst/>
          </a:prstGeom>
        </p:spPr>
        <p:style>
          <a:lnRef idx="0">
            <a:schemeClr val="accent3"/>
          </a:lnRef>
          <a:fillRef idx="3">
            <a:schemeClr val="accent3"/>
          </a:fillRef>
          <a:effectRef idx="3">
            <a:schemeClr val="accent3"/>
          </a:effectRef>
          <a:fontRef idx="minor">
            <a:schemeClr val="lt1"/>
          </a:fontRef>
        </p:style>
        <p:txBody>
          <a:bodyPr rtlCol="0" anchor="ctr"/>
          <a:lstStyle/>
          <a:p>
            <a:pPr algn="ctr"/>
            <a:endParaRPr lang="zh-CN" altLang="en-US"/>
          </a:p>
        </p:txBody>
      </p:sp>
      <p:sp>
        <p:nvSpPr>
          <p:cNvPr id="12" name="矩形 11">
            <a:extLst>
              <a:ext uri="{FF2B5EF4-FFF2-40B4-BE49-F238E27FC236}">
                <a16:creationId xmlns:a16="http://schemas.microsoft.com/office/drawing/2014/main" id="{2CFB5E33-4AE9-428E-9E05-AA103419B7DD}"/>
              </a:ext>
            </a:extLst>
          </p:cNvPr>
          <p:cNvSpPr/>
          <p:nvPr/>
        </p:nvSpPr>
        <p:spPr>
          <a:xfrm>
            <a:off x="362388" y="1947461"/>
            <a:ext cx="2507418" cy="400110"/>
          </a:xfrm>
          <a:prstGeom prst="rect">
            <a:avLst/>
          </a:prstGeom>
          <a:solidFill>
            <a:srgbClr val="C00000"/>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wrap="none">
            <a:spAutoFit/>
          </a:bodyPr>
          <a:lstStyle/>
          <a:p>
            <a:r>
              <a:rPr lang="zh-CN" altLang="en-US" sz="2000" b="1" dirty="0">
                <a:solidFill>
                  <a:schemeClr val="bg1"/>
                </a:solidFill>
                <a:latin typeface="楷体" panose="02010609060101010101" pitchFamily="49" charset="-122"/>
                <a:ea typeface="楷体" panose="02010609060101010101" pitchFamily="49" charset="-122"/>
              </a:rPr>
              <a:t>不含税销售额</a:t>
            </a:r>
            <a:r>
              <a:rPr lang="en-US" altLang="zh-CN" sz="2000" b="1" dirty="0">
                <a:solidFill>
                  <a:schemeClr val="bg1"/>
                </a:solidFill>
                <a:latin typeface="楷体" panose="02010609060101010101" pitchFamily="49" charset="-122"/>
                <a:ea typeface="楷体" panose="02010609060101010101" pitchFamily="49" charset="-122"/>
              </a:rPr>
              <a:t>×</a:t>
            </a:r>
            <a:r>
              <a:rPr lang="zh-CN" altLang="en-US" sz="2000" b="1" dirty="0">
                <a:solidFill>
                  <a:schemeClr val="bg1"/>
                </a:solidFill>
                <a:latin typeface="楷体" panose="02010609060101010101" pitchFamily="49" charset="-122"/>
                <a:ea typeface="楷体" panose="02010609060101010101" pitchFamily="49" charset="-122"/>
              </a:rPr>
              <a:t>税率</a:t>
            </a:r>
          </a:p>
        </p:txBody>
      </p:sp>
      <p:sp>
        <p:nvSpPr>
          <p:cNvPr id="13" name="矩形 12">
            <a:extLst>
              <a:ext uri="{FF2B5EF4-FFF2-40B4-BE49-F238E27FC236}">
                <a16:creationId xmlns:a16="http://schemas.microsoft.com/office/drawing/2014/main" id="{4A853C4A-14AF-4CCA-B0A2-66751200AD2C}"/>
              </a:ext>
            </a:extLst>
          </p:cNvPr>
          <p:cNvSpPr/>
          <p:nvPr/>
        </p:nvSpPr>
        <p:spPr>
          <a:xfrm>
            <a:off x="3840602" y="2430824"/>
            <a:ext cx="1217000" cy="707886"/>
          </a:xfrm>
          <a:prstGeom prst="rect">
            <a:avLst/>
          </a:prstGeom>
          <a:solidFill>
            <a:srgbClr val="C00000"/>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wrap="none">
            <a:spAutoFit/>
          </a:bodyPr>
          <a:lstStyle/>
          <a:p>
            <a:r>
              <a:rPr lang="zh-CN" altLang="en-US" sz="2000" b="1" dirty="0">
                <a:solidFill>
                  <a:schemeClr val="bg1"/>
                </a:solidFill>
                <a:latin typeface="楷体" panose="02010609060101010101" pitchFamily="49" charset="-122"/>
                <a:ea typeface="楷体" panose="02010609060101010101" pitchFamily="49" charset="-122"/>
              </a:rPr>
              <a:t>凭票抵扣</a:t>
            </a:r>
            <a:endParaRPr lang="en-US" altLang="zh-CN" sz="2000" b="1" dirty="0">
              <a:solidFill>
                <a:schemeClr val="bg1"/>
              </a:solidFill>
              <a:latin typeface="楷体" panose="02010609060101010101" pitchFamily="49" charset="-122"/>
              <a:ea typeface="楷体" panose="02010609060101010101" pitchFamily="49" charset="-122"/>
            </a:endParaRPr>
          </a:p>
          <a:p>
            <a:r>
              <a:rPr lang="zh-CN" altLang="en-US" sz="2000" b="1" dirty="0">
                <a:solidFill>
                  <a:schemeClr val="bg1"/>
                </a:solidFill>
                <a:latin typeface="楷体" panose="02010609060101010101" pitchFamily="49" charset="-122"/>
                <a:ea typeface="楷体" panose="02010609060101010101" pitchFamily="49" charset="-122"/>
              </a:rPr>
              <a:t>计算抵扣</a:t>
            </a:r>
          </a:p>
        </p:txBody>
      </p:sp>
      <p:sp>
        <p:nvSpPr>
          <p:cNvPr id="15" name="矩形 14">
            <a:extLst>
              <a:ext uri="{FF2B5EF4-FFF2-40B4-BE49-F238E27FC236}">
                <a16:creationId xmlns:a16="http://schemas.microsoft.com/office/drawing/2014/main" id="{9CCE605D-0523-4BE3-A927-8F1F47C80022}"/>
              </a:ext>
            </a:extLst>
          </p:cNvPr>
          <p:cNvSpPr/>
          <p:nvPr/>
        </p:nvSpPr>
        <p:spPr>
          <a:xfrm>
            <a:off x="3673384" y="3457920"/>
            <a:ext cx="1475084" cy="400110"/>
          </a:xfrm>
          <a:prstGeom prst="rect">
            <a:avLst/>
          </a:prstGeom>
          <a:solidFill>
            <a:srgbClr val="C00000"/>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wrap="none">
            <a:spAutoFit/>
          </a:bodyPr>
          <a:lstStyle/>
          <a:p>
            <a:r>
              <a:rPr lang="zh-CN" altLang="en-US" sz="2000" b="1" dirty="0">
                <a:solidFill>
                  <a:schemeClr val="bg1"/>
                </a:solidFill>
                <a:latin typeface="楷体" panose="02010609060101010101" pitchFamily="49" charset="-122"/>
                <a:ea typeface="楷体" panose="02010609060101010101" pitchFamily="49" charset="-122"/>
              </a:rPr>
              <a:t>当期不交税</a:t>
            </a:r>
          </a:p>
        </p:txBody>
      </p:sp>
      <p:sp>
        <p:nvSpPr>
          <p:cNvPr id="16" name="矩形 15">
            <a:extLst>
              <a:ext uri="{FF2B5EF4-FFF2-40B4-BE49-F238E27FC236}">
                <a16:creationId xmlns:a16="http://schemas.microsoft.com/office/drawing/2014/main" id="{F8DD6CB4-5378-4552-BA06-259F4E5D753E}"/>
              </a:ext>
            </a:extLst>
          </p:cNvPr>
          <p:cNvSpPr/>
          <p:nvPr/>
        </p:nvSpPr>
        <p:spPr>
          <a:xfrm>
            <a:off x="632385" y="3457920"/>
            <a:ext cx="1604927" cy="400110"/>
          </a:xfrm>
          <a:prstGeom prst="rect">
            <a:avLst/>
          </a:prstGeom>
          <a:solidFill>
            <a:srgbClr val="C00000"/>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wrap="none">
            <a:spAutoFit/>
          </a:bodyPr>
          <a:lstStyle/>
          <a:p>
            <a:r>
              <a:rPr lang="zh-CN" altLang="en-US" sz="2000" b="1" dirty="0">
                <a:solidFill>
                  <a:schemeClr val="bg1"/>
                </a:solidFill>
                <a:latin typeface="楷体" panose="02010609060101010101" pitchFamily="49" charset="-122"/>
                <a:ea typeface="楷体" panose="02010609060101010101" pitchFamily="49" charset="-122"/>
              </a:rPr>
              <a:t>应纳税额＞</a:t>
            </a:r>
            <a:r>
              <a:rPr lang="en-US" altLang="zh-CN" sz="2000" b="1" dirty="0">
                <a:solidFill>
                  <a:schemeClr val="bg1"/>
                </a:solidFill>
                <a:latin typeface="楷体" panose="02010609060101010101" pitchFamily="49" charset="-122"/>
                <a:ea typeface="楷体" panose="02010609060101010101" pitchFamily="49" charset="-122"/>
              </a:rPr>
              <a:t>0</a:t>
            </a:r>
            <a:endParaRPr lang="zh-CN" altLang="en-US" sz="2000" b="1" dirty="0">
              <a:solidFill>
                <a:schemeClr val="bg1"/>
              </a:solidFill>
              <a:latin typeface="楷体" panose="02010609060101010101" pitchFamily="49" charset="-122"/>
              <a:ea typeface="楷体" panose="02010609060101010101" pitchFamily="49" charset="-122"/>
            </a:endParaRPr>
          </a:p>
        </p:txBody>
      </p:sp>
      <p:sp>
        <p:nvSpPr>
          <p:cNvPr id="18" name="矩形 17">
            <a:extLst>
              <a:ext uri="{FF2B5EF4-FFF2-40B4-BE49-F238E27FC236}">
                <a16:creationId xmlns:a16="http://schemas.microsoft.com/office/drawing/2014/main" id="{E4C3ECC0-4F22-4244-9281-A12B36F01DBA}"/>
              </a:ext>
            </a:extLst>
          </p:cNvPr>
          <p:cNvSpPr/>
          <p:nvPr/>
        </p:nvSpPr>
        <p:spPr>
          <a:xfrm>
            <a:off x="3673384" y="3964355"/>
            <a:ext cx="4572085" cy="400110"/>
          </a:xfrm>
          <a:prstGeom prst="rect">
            <a:avLst/>
          </a:prstGeom>
          <a:solidFill>
            <a:srgbClr val="C00000"/>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wrap="none">
            <a:spAutoFit/>
          </a:bodyPr>
          <a:lstStyle/>
          <a:p>
            <a:r>
              <a:rPr lang="zh-CN" altLang="en-US" sz="2000" b="1" dirty="0">
                <a:solidFill>
                  <a:schemeClr val="bg1"/>
                </a:solidFill>
                <a:latin typeface="楷体" panose="02010609060101010101" pitchFamily="49" charset="-122"/>
                <a:ea typeface="楷体" panose="02010609060101010101" pitchFamily="49" charset="-122"/>
              </a:rPr>
              <a:t>形成当期留抵税额，结转下期继续抵扣</a:t>
            </a:r>
          </a:p>
        </p:txBody>
      </p:sp>
      <p:sp>
        <p:nvSpPr>
          <p:cNvPr id="19" name="矩形 18">
            <a:extLst>
              <a:ext uri="{FF2B5EF4-FFF2-40B4-BE49-F238E27FC236}">
                <a16:creationId xmlns:a16="http://schemas.microsoft.com/office/drawing/2014/main" id="{37CB2D72-65F5-4552-A4C0-DCA61F0B3325}"/>
              </a:ext>
            </a:extLst>
          </p:cNvPr>
          <p:cNvSpPr/>
          <p:nvPr/>
        </p:nvSpPr>
        <p:spPr>
          <a:xfrm>
            <a:off x="632385" y="3964355"/>
            <a:ext cx="1604927" cy="400110"/>
          </a:xfrm>
          <a:prstGeom prst="rect">
            <a:avLst/>
          </a:prstGeom>
          <a:solidFill>
            <a:srgbClr val="C00000"/>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wrap="none">
            <a:spAutoFit/>
          </a:bodyPr>
          <a:lstStyle/>
          <a:p>
            <a:r>
              <a:rPr lang="zh-CN" altLang="en-US" sz="2000" b="1" dirty="0">
                <a:solidFill>
                  <a:schemeClr val="bg1"/>
                </a:solidFill>
                <a:latin typeface="楷体" panose="02010609060101010101" pitchFamily="49" charset="-122"/>
                <a:ea typeface="楷体" panose="02010609060101010101" pitchFamily="49" charset="-122"/>
              </a:rPr>
              <a:t>应纳税额＜</a:t>
            </a:r>
            <a:r>
              <a:rPr lang="en-US" altLang="zh-CN" sz="2000" b="1" dirty="0">
                <a:solidFill>
                  <a:schemeClr val="bg1"/>
                </a:solidFill>
                <a:latin typeface="楷体" panose="02010609060101010101" pitchFamily="49" charset="-122"/>
                <a:ea typeface="楷体" panose="02010609060101010101" pitchFamily="49" charset="-122"/>
              </a:rPr>
              <a:t>0</a:t>
            </a:r>
            <a:endParaRPr lang="zh-CN" altLang="en-US" sz="2000" b="1" dirty="0">
              <a:solidFill>
                <a:schemeClr val="bg1"/>
              </a:solidFill>
              <a:latin typeface="楷体" panose="02010609060101010101" pitchFamily="49" charset="-122"/>
              <a:ea typeface="楷体" panose="02010609060101010101" pitchFamily="49" charset="-122"/>
            </a:endParaRPr>
          </a:p>
        </p:txBody>
      </p:sp>
      <p:sp>
        <p:nvSpPr>
          <p:cNvPr id="20" name="矩形 19">
            <a:extLst>
              <a:ext uri="{FF2B5EF4-FFF2-40B4-BE49-F238E27FC236}">
                <a16:creationId xmlns:a16="http://schemas.microsoft.com/office/drawing/2014/main" id="{0AF7B359-57BC-41CB-8CC8-D7A80C70FF6D}"/>
              </a:ext>
            </a:extLst>
          </p:cNvPr>
          <p:cNvSpPr/>
          <p:nvPr/>
        </p:nvSpPr>
        <p:spPr>
          <a:xfrm>
            <a:off x="3673384" y="4562305"/>
            <a:ext cx="5347939" cy="400110"/>
          </a:xfrm>
          <a:prstGeom prst="rect">
            <a:avLst/>
          </a:prstGeom>
          <a:solidFill>
            <a:srgbClr val="C00000"/>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wrap="none">
            <a:spAutoFit/>
          </a:bodyPr>
          <a:lstStyle/>
          <a:p>
            <a:r>
              <a:rPr lang="zh-CN" altLang="en-US" sz="2000" b="1" dirty="0">
                <a:solidFill>
                  <a:schemeClr val="bg1"/>
                </a:solidFill>
                <a:latin typeface="楷体" panose="02010609060101010101" pitchFamily="49" charset="-122"/>
                <a:ea typeface="楷体" panose="02010609060101010101" pitchFamily="49" charset="-122"/>
              </a:rPr>
              <a:t>应纳税额</a:t>
            </a:r>
            <a:r>
              <a:rPr lang="en-US" altLang="zh-CN" sz="2000" b="1" dirty="0">
                <a:solidFill>
                  <a:schemeClr val="bg1"/>
                </a:solidFill>
                <a:latin typeface="楷体" panose="02010609060101010101" pitchFamily="49" charset="-122"/>
                <a:ea typeface="楷体" panose="02010609060101010101" pitchFamily="49" charset="-122"/>
              </a:rPr>
              <a:t>=</a:t>
            </a:r>
            <a:r>
              <a:rPr lang="zh-CN" altLang="en-US" sz="2000" b="1" dirty="0">
                <a:solidFill>
                  <a:schemeClr val="bg1"/>
                </a:solidFill>
                <a:latin typeface="楷体" panose="02010609060101010101" pitchFamily="49" charset="-122"/>
                <a:ea typeface="楷体" panose="02010609060101010101" pitchFamily="49" charset="-122"/>
              </a:rPr>
              <a:t>销项税额－进项税额</a:t>
            </a:r>
            <a:r>
              <a:rPr lang="en-US" altLang="zh-CN" sz="2000" b="1" dirty="0">
                <a:solidFill>
                  <a:schemeClr val="bg1"/>
                </a:solidFill>
                <a:latin typeface="楷体" panose="02010609060101010101" pitchFamily="49" charset="-122"/>
                <a:ea typeface="楷体" panose="02010609060101010101" pitchFamily="49" charset="-122"/>
              </a:rPr>
              <a:t>-</a:t>
            </a:r>
            <a:r>
              <a:rPr lang="zh-CN" altLang="en-US" sz="2000" b="1" dirty="0">
                <a:solidFill>
                  <a:schemeClr val="bg1"/>
                </a:solidFill>
                <a:latin typeface="楷体" panose="02010609060101010101" pitchFamily="49" charset="-122"/>
                <a:ea typeface="楷体" panose="02010609060101010101" pitchFamily="49" charset="-122"/>
              </a:rPr>
              <a:t>上期留抵税额</a:t>
            </a:r>
          </a:p>
        </p:txBody>
      </p:sp>
      <p:sp>
        <p:nvSpPr>
          <p:cNvPr id="21" name="矩形 20">
            <a:extLst>
              <a:ext uri="{FF2B5EF4-FFF2-40B4-BE49-F238E27FC236}">
                <a16:creationId xmlns:a16="http://schemas.microsoft.com/office/drawing/2014/main" id="{EC01DBF5-85BD-4930-9AFE-EEA009959F94}"/>
              </a:ext>
            </a:extLst>
          </p:cNvPr>
          <p:cNvSpPr/>
          <p:nvPr/>
        </p:nvSpPr>
        <p:spPr>
          <a:xfrm>
            <a:off x="632385" y="4562305"/>
            <a:ext cx="1733167" cy="400110"/>
          </a:xfrm>
          <a:prstGeom prst="rect">
            <a:avLst/>
          </a:prstGeom>
          <a:solidFill>
            <a:srgbClr val="C00000"/>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wrap="none">
            <a:spAutoFit/>
          </a:bodyPr>
          <a:lstStyle/>
          <a:p>
            <a:r>
              <a:rPr lang="zh-CN" altLang="en-US" sz="2000" b="1" dirty="0">
                <a:solidFill>
                  <a:schemeClr val="bg1"/>
                </a:solidFill>
                <a:latin typeface="楷体" panose="02010609060101010101" pitchFamily="49" charset="-122"/>
                <a:ea typeface="楷体" panose="02010609060101010101" pitchFamily="49" charset="-122"/>
              </a:rPr>
              <a:t>下期应纳税额</a:t>
            </a:r>
          </a:p>
        </p:txBody>
      </p:sp>
      <p:sp>
        <p:nvSpPr>
          <p:cNvPr id="22" name="箭头: 左 21">
            <a:extLst>
              <a:ext uri="{FF2B5EF4-FFF2-40B4-BE49-F238E27FC236}">
                <a16:creationId xmlns:a16="http://schemas.microsoft.com/office/drawing/2014/main" id="{E678E8FE-61DA-4EDA-9F1A-AB0AD751F1F5}"/>
              </a:ext>
            </a:extLst>
          </p:cNvPr>
          <p:cNvSpPr/>
          <p:nvPr/>
        </p:nvSpPr>
        <p:spPr>
          <a:xfrm rot="10800000">
            <a:off x="2384733" y="3493867"/>
            <a:ext cx="673395" cy="328215"/>
          </a:xfrm>
          <a:prstGeom prst="leftArrow">
            <a:avLst/>
          </a:prstGeom>
        </p:spPr>
        <p:style>
          <a:lnRef idx="0">
            <a:schemeClr val="accent3"/>
          </a:lnRef>
          <a:fillRef idx="3">
            <a:schemeClr val="accent3"/>
          </a:fillRef>
          <a:effectRef idx="3">
            <a:schemeClr val="accent3"/>
          </a:effectRef>
          <a:fontRef idx="minor">
            <a:schemeClr val="lt1"/>
          </a:fontRef>
        </p:style>
        <p:txBody>
          <a:bodyPr rtlCol="0" anchor="ctr"/>
          <a:lstStyle/>
          <a:p>
            <a:pPr algn="ctr"/>
            <a:endParaRPr lang="zh-CN" altLang="en-US"/>
          </a:p>
        </p:txBody>
      </p:sp>
      <p:sp>
        <p:nvSpPr>
          <p:cNvPr id="23" name="箭头: 左 22">
            <a:extLst>
              <a:ext uri="{FF2B5EF4-FFF2-40B4-BE49-F238E27FC236}">
                <a16:creationId xmlns:a16="http://schemas.microsoft.com/office/drawing/2014/main" id="{85466694-D0CB-48E1-911F-110BA49A1C68}"/>
              </a:ext>
            </a:extLst>
          </p:cNvPr>
          <p:cNvSpPr/>
          <p:nvPr/>
        </p:nvSpPr>
        <p:spPr>
          <a:xfrm rot="10800000">
            <a:off x="2642955" y="4036250"/>
            <a:ext cx="673395" cy="328215"/>
          </a:xfrm>
          <a:prstGeom prst="leftArrow">
            <a:avLst/>
          </a:prstGeom>
        </p:spPr>
        <p:style>
          <a:lnRef idx="0">
            <a:schemeClr val="accent3"/>
          </a:lnRef>
          <a:fillRef idx="3">
            <a:schemeClr val="accent3"/>
          </a:fillRef>
          <a:effectRef idx="3">
            <a:schemeClr val="accent3"/>
          </a:effectRef>
          <a:fontRef idx="minor">
            <a:schemeClr val="lt1"/>
          </a:fontRef>
        </p:style>
        <p:txBody>
          <a:bodyPr rtlCol="0" anchor="ctr"/>
          <a:lstStyle/>
          <a:p>
            <a:pPr algn="ctr"/>
            <a:endParaRPr lang="zh-CN" altLang="en-US"/>
          </a:p>
        </p:txBody>
      </p:sp>
      <p:sp>
        <p:nvSpPr>
          <p:cNvPr id="24" name="箭头: 左 23">
            <a:extLst>
              <a:ext uri="{FF2B5EF4-FFF2-40B4-BE49-F238E27FC236}">
                <a16:creationId xmlns:a16="http://schemas.microsoft.com/office/drawing/2014/main" id="{66478B17-2B61-4193-81BB-2DEF4521D7D7}"/>
              </a:ext>
            </a:extLst>
          </p:cNvPr>
          <p:cNvSpPr/>
          <p:nvPr/>
        </p:nvSpPr>
        <p:spPr>
          <a:xfrm rot="10800000">
            <a:off x="2858735" y="4598252"/>
            <a:ext cx="673395" cy="328215"/>
          </a:xfrm>
          <a:prstGeom prst="leftArrow">
            <a:avLst/>
          </a:prstGeom>
        </p:spPr>
        <p:style>
          <a:lnRef idx="0">
            <a:schemeClr val="accent3"/>
          </a:lnRef>
          <a:fillRef idx="3">
            <a:schemeClr val="accent3"/>
          </a:fillRef>
          <a:effectRef idx="3">
            <a:schemeClr val="accent3"/>
          </a:effectRef>
          <a:fontRef idx="minor">
            <a:schemeClr val="lt1"/>
          </a:fontRef>
        </p:style>
        <p:txBody>
          <a:bodyPr rtlCol="0" anchor="ctr"/>
          <a:lstStyle/>
          <a:p>
            <a:pPr algn="ctr"/>
            <a:endParaRPr lang="zh-CN" altLang="en-US"/>
          </a:p>
        </p:txBody>
      </p:sp>
    </p:spTree>
    <p:extLst>
      <p:ext uri="{BB962C8B-B14F-4D97-AF65-F5344CB8AC3E}">
        <p14:creationId xmlns:p14="http://schemas.microsoft.com/office/powerpoint/2010/main" val="532400692"/>
      </p:ext>
    </p:extLst>
  </p:cSld>
  <p:clrMapOvr>
    <a:masterClrMapping/>
  </p:clrMapOvr>
  <mc:AlternateContent xmlns:mc="http://schemas.openxmlformats.org/markup-compatibility/2006" xmlns:p14="http://schemas.microsoft.com/office/powerpoint/2010/main">
    <mc:Choice Requires="p14">
      <p:transition spd="slow" p14:dur="1600" advClick="0" advTm="0">
        <p14:gallery dir="l"/>
      </p:transition>
    </mc:Choice>
    <mc:Fallback xmlns="">
      <p:transition spd="slow"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12"/>
                                        </p:tgtEl>
                                        <p:attrNameLst>
                                          <p:attrName>style.visibility</p:attrName>
                                        </p:attrNameLst>
                                      </p:cBhvr>
                                      <p:to>
                                        <p:strVal val="visible"/>
                                      </p:to>
                                    </p:set>
                                    <p:anim calcmode="lin" valueType="num">
                                      <p:cBhvr additive="base">
                                        <p:cTn id="11" dur="500" fill="hold"/>
                                        <p:tgtEl>
                                          <p:spTgt spid="12"/>
                                        </p:tgtEl>
                                        <p:attrNameLst>
                                          <p:attrName>ppt_x</p:attrName>
                                        </p:attrNameLst>
                                      </p:cBhvr>
                                      <p:tavLst>
                                        <p:tav tm="0">
                                          <p:val>
                                            <p:strVal val="#ppt_x"/>
                                          </p:val>
                                        </p:tav>
                                        <p:tav tm="100000">
                                          <p:val>
                                            <p:strVal val="#ppt_x"/>
                                          </p:val>
                                        </p:tav>
                                      </p:tavLst>
                                    </p:anim>
                                    <p:anim calcmode="lin" valueType="num">
                                      <p:cBhvr additive="base">
                                        <p:cTn id="12" dur="500" fill="hold"/>
                                        <p:tgtEl>
                                          <p:spTgt spid="12"/>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16" presetClass="entr" presetSubtype="21" fill="hold" grpId="0" nodeType="clickEffect">
                                  <p:stCondLst>
                                    <p:cond delay="0"/>
                                  </p:stCondLst>
                                  <p:childTnLst>
                                    <p:set>
                                      <p:cBhvr>
                                        <p:cTn id="16" dur="1" fill="hold">
                                          <p:stCondLst>
                                            <p:cond delay="0"/>
                                          </p:stCondLst>
                                        </p:cTn>
                                        <p:tgtEl>
                                          <p:spTgt spid="11"/>
                                        </p:tgtEl>
                                        <p:attrNameLst>
                                          <p:attrName>style.visibility</p:attrName>
                                        </p:attrNameLst>
                                      </p:cBhvr>
                                      <p:to>
                                        <p:strVal val="visible"/>
                                      </p:to>
                                    </p:set>
                                    <p:animEffect transition="in" filter="barn(inVertical)">
                                      <p:cBhvr>
                                        <p:cTn id="17" dur="500"/>
                                        <p:tgtEl>
                                          <p:spTgt spid="11"/>
                                        </p:tgtEl>
                                      </p:cBhvr>
                                    </p:animEffect>
                                  </p:childTnLst>
                                </p:cTn>
                              </p:par>
                              <p:par>
                                <p:cTn id="18" presetID="16" presetClass="entr" presetSubtype="21" fill="hold" grpId="0" nodeType="withEffect">
                                  <p:stCondLst>
                                    <p:cond delay="0"/>
                                  </p:stCondLst>
                                  <p:childTnLst>
                                    <p:set>
                                      <p:cBhvr>
                                        <p:cTn id="19" dur="1" fill="hold">
                                          <p:stCondLst>
                                            <p:cond delay="0"/>
                                          </p:stCondLst>
                                        </p:cTn>
                                        <p:tgtEl>
                                          <p:spTgt spid="8"/>
                                        </p:tgtEl>
                                        <p:attrNameLst>
                                          <p:attrName>style.visibility</p:attrName>
                                        </p:attrNameLst>
                                      </p:cBhvr>
                                      <p:to>
                                        <p:strVal val="visible"/>
                                      </p:to>
                                    </p:set>
                                    <p:animEffect transition="in" filter="barn(inVertical)">
                                      <p:cBhvr>
                                        <p:cTn id="20" dur="500"/>
                                        <p:tgtEl>
                                          <p:spTgt spid="8"/>
                                        </p:tgtEl>
                                      </p:cBhvr>
                                    </p:animEffect>
                                  </p:childTnLst>
                                </p:cTn>
                              </p:par>
                            </p:childTnLst>
                          </p:cTn>
                        </p:par>
                      </p:childTnLst>
                    </p:cTn>
                  </p:par>
                  <p:par>
                    <p:cTn id="21" fill="hold">
                      <p:stCondLst>
                        <p:cond delay="indefinite"/>
                      </p:stCondLst>
                      <p:childTnLst>
                        <p:par>
                          <p:cTn id="22" fill="hold">
                            <p:stCondLst>
                              <p:cond delay="0"/>
                            </p:stCondLst>
                            <p:childTnLst>
                              <p:par>
                                <p:cTn id="23" presetID="16" presetClass="entr" presetSubtype="21" fill="hold" grpId="0" nodeType="clickEffect">
                                  <p:stCondLst>
                                    <p:cond delay="0"/>
                                  </p:stCondLst>
                                  <p:childTnLst>
                                    <p:set>
                                      <p:cBhvr>
                                        <p:cTn id="24" dur="1" fill="hold">
                                          <p:stCondLst>
                                            <p:cond delay="0"/>
                                          </p:stCondLst>
                                        </p:cTn>
                                        <p:tgtEl>
                                          <p:spTgt spid="13"/>
                                        </p:tgtEl>
                                        <p:attrNameLst>
                                          <p:attrName>style.visibility</p:attrName>
                                        </p:attrNameLst>
                                      </p:cBhvr>
                                      <p:to>
                                        <p:strVal val="visible"/>
                                      </p:to>
                                    </p:set>
                                    <p:animEffect transition="in" filter="barn(inVertical)">
                                      <p:cBhvr>
                                        <p:cTn id="25" dur="500"/>
                                        <p:tgtEl>
                                          <p:spTgt spid="13"/>
                                        </p:tgtEl>
                                      </p:cBhvr>
                                    </p:animEffect>
                                  </p:childTnLst>
                                </p:cTn>
                              </p:par>
                            </p:childTnLst>
                          </p:cTn>
                        </p:par>
                      </p:childTnLst>
                    </p:cTn>
                  </p:par>
                  <p:par>
                    <p:cTn id="26" fill="hold">
                      <p:stCondLst>
                        <p:cond delay="indefinite"/>
                      </p:stCondLst>
                      <p:childTnLst>
                        <p:par>
                          <p:cTn id="27" fill="hold">
                            <p:stCondLst>
                              <p:cond delay="0"/>
                            </p:stCondLst>
                            <p:childTnLst>
                              <p:par>
                                <p:cTn id="28" presetID="2" presetClass="entr" presetSubtype="4" fill="hold" grpId="0" nodeType="clickEffect">
                                  <p:stCondLst>
                                    <p:cond delay="0"/>
                                  </p:stCondLst>
                                  <p:childTnLst>
                                    <p:set>
                                      <p:cBhvr>
                                        <p:cTn id="29" dur="1" fill="hold">
                                          <p:stCondLst>
                                            <p:cond delay="0"/>
                                          </p:stCondLst>
                                        </p:cTn>
                                        <p:tgtEl>
                                          <p:spTgt spid="16"/>
                                        </p:tgtEl>
                                        <p:attrNameLst>
                                          <p:attrName>style.visibility</p:attrName>
                                        </p:attrNameLst>
                                      </p:cBhvr>
                                      <p:to>
                                        <p:strVal val="visible"/>
                                      </p:to>
                                    </p:set>
                                    <p:anim calcmode="lin" valueType="num">
                                      <p:cBhvr additive="base">
                                        <p:cTn id="30" dur="500" fill="hold"/>
                                        <p:tgtEl>
                                          <p:spTgt spid="16"/>
                                        </p:tgtEl>
                                        <p:attrNameLst>
                                          <p:attrName>ppt_x</p:attrName>
                                        </p:attrNameLst>
                                      </p:cBhvr>
                                      <p:tavLst>
                                        <p:tav tm="0">
                                          <p:val>
                                            <p:strVal val="#ppt_x"/>
                                          </p:val>
                                        </p:tav>
                                        <p:tav tm="100000">
                                          <p:val>
                                            <p:strVal val="#ppt_x"/>
                                          </p:val>
                                        </p:tav>
                                      </p:tavLst>
                                    </p:anim>
                                    <p:anim calcmode="lin" valueType="num">
                                      <p:cBhvr additive="base">
                                        <p:cTn id="31" dur="500" fill="hold"/>
                                        <p:tgtEl>
                                          <p:spTgt spid="16"/>
                                        </p:tgtEl>
                                        <p:attrNameLst>
                                          <p:attrName>ppt_y</p:attrName>
                                        </p:attrNameLst>
                                      </p:cBhvr>
                                      <p:tavLst>
                                        <p:tav tm="0">
                                          <p:val>
                                            <p:strVal val="1+#ppt_h/2"/>
                                          </p:val>
                                        </p:tav>
                                        <p:tav tm="100000">
                                          <p:val>
                                            <p:strVal val="#ppt_y"/>
                                          </p:val>
                                        </p:tav>
                                      </p:tavLst>
                                    </p:anim>
                                  </p:childTnLst>
                                </p:cTn>
                              </p:par>
                            </p:childTnLst>
                          </p:cTn>
                        </p:par>
                      </p:childTnLst>
                    </p:cTn>
                  </p:par>
                  <p:par>
                    <p:cTn id="32" fill="hold">
                      <p:stCondLst>
                        <p:cond delay="indefinite"/>
                      </p:stCondLst>
                      <p:childTnLst>
                        <p:par>
                          <p:cTn id="33" fill="hold">
                            <p:stCondLst>
                              <p:cond delay="0"/>
                            </p:stCondLst>
                            <p:childTnLst>
                              <p:par>
                                <p:cTn id="34" presetID="2" presetClass="entr" presetSubtype="4" fill="hold" grpId="0" nodeType="clickEffect">
                                  <p:stCondLst>
                                    <p:cond delay="0"/>
                                  </p:stCondLst>
                                  <p:childTnLst>
                                    <p:set>
                                      <p:cBhvr>
                                        <p:cTn id="35" dur="1" fill="hold">
                                          <p:stCondLst>
                                            <p:cond delay="0"/>
                                          </p:stCondLst>
                                        </p:cTn>
                                        <p:tgtEl>
                                          <p:spTgt spid="19"/>
                                        </p:tgtEl>
                                        <p:attrNameLst>
                                          <p:attrName>style.visibility</p:attrName>
                                        </p:attrNameLst>
                                      </p:cBhvr>
                                      <p:to>
                                        <p:strVal val="visible"/>
                                      </p:to>
                                    </p:set>
                                    <p:anim calcmode="lin" valueType="num">
                                      <p:cBhvr additive="base">
                                        <p:cTn id="36" dur="500" fill="hold"/>
                                        <p:tgtEl>
                                          <p:spTgt spid="19"/>
                                        </p:tgtEl>
                                        <p:attrNameLst>
                                          <p:attrName>ppt_x</p:attrName>
                                        </p:attrNameLst>
                                      </p:cBhvr>
                                      <p:tavLst>
                                        <p:tav tm="0">
                                          <p:val>
                                            <p:strVal val="#ppt_x"/>
                                          </p:val>
                                        </p:tav>
                                        <p:tav tm="100000">
                                          <p:val>
                                            <p:strVal val="#ppt_x"/>
                                          </p:val>
                                        </p:tav>
                                      </p:tavLst>
                                    </p:anim>
                                    <p:anim calcmode="lin" valueType="num">
                                      <p:cBhvr additive="base">
                                        <p:cTn id="37" dur="500" fill="hold"/>
                                        <p:tgtEl>
                                          <p:spTgt spid="19"/>
                                        </p:tgtEl>
                                        <p:attrNameLst>
                                          <p:attrName>ppt_y</p:attrName>
                                        </p:attrNameLst>
                                      </p:cBhvr>
                                      <p:tavLst>
                                        <p:tav tm="0">
                                          <p:val>
                                            <p:strVal val="1+#ppt_h/2"/>
                                          </p:val>
                                        </p:tav>
                                        <p:tav tm="100000">
                                          <p:val>
                                            <p:strVal val="#ppt_y"/>
                                          </p:val>
                                        </p:tav>
                                      </p:tavLst>
                                    </p:anim>
                                  </p:childTnLst>
                                </p:cTn>
                              </p:par>
                            </p:childTnLst>
                          </p:cTn>
                        </p:par>
                      </p:childTnLst>
                    </p:cTn>
                  </p:par>
                  <p:par>
                    <p:cTn id="38" fill="hold">
                      <p:stCondLst>
                        <p:cond delay="indefinite"/>
                      </p:stCondLst>
                      <p:childTnLst>
                        <p:par>
                          <p:cTn id="39" fill="hold">
                            <p:stCondLst>
                              <p:cond delay="0"/>
                            </p:stCondLst>
                            <p:childTnLst>
                              <p:par>
                                <p:cTn id="40" presetID="2" presetClass="entr" presetSubtype="4" fill="hold" grpId="0" nodeType="clickEffect">
                                  <p:stCondLst>
                                    <p:cond delay="0"/>
                                  </p:stCondLst>
                                  <p:childTnLst>
                                    <p:set>
                                      <p:cBhvr>
                                        <p:cTn id="41" dur="1" fill="hold">
                                          <p:stCondLst>
                                            <p:cond delay="0"/>
                                          </p:stCondLst>
                                        </p:cTn>
                                        <p:tgtEl>
                                          <p:spTgt spid="21"/>
                                        </p:tgtEl>
                                        <p:attrNameLst>
                                          <p:attrName>style.visibility</p:attrName>
                                        </p:attrNameLst>
                                      </p:cBhvr>
                                      <p:to>
                                        <p:strVal val="visible"/>
                                      </p:to>
                                    </p:set>
                                    <p:anim calcmode="lin" valueType="num">
                                      <p:cBhvr additive="base">
                                        <p:cTn id="42" dur="500" fill="hold"/>
                                        <p:tgtEl>
                                          <p:spTgt spid="21"/>
                                        </p:tgtEl>
                                        <p:attrNameLst>
                                          <p:attrName>ppt_x</p:attrName>
                                        </p:attrNameLst>
                                      </p:cBhvr>
                                      <p:tavLst>
                                        <p:tav tm="0">
                                          <p:val>
                                            <p:strVal val="#ppt_x"/>
                                          </p:val>
                                        </p:tav>
                                        <p:tav tm="100000">
                                          <p:val>
                                            <p:strVal val="#ppt_x"/>
                                          </p:val>
                                        </p:tav>
                                      </p:tavLst>
                                    </p:anim>
                                    <p:anim calcmode="lin" valueType="num">
                                      <p:cBhvr additive="base">
                                        <p:cTn id="43" dur="500" fill="hold"/>
                                        <p:tgtEl>
                                          <p:spTgt spid="21"/>
                                        </p:tgtEl>
                                        <p:attrNameLst>
                                          <p:attrName>ppt_y</p:attrName>
                                        </p:attrNameLst>
                                      </p:cBhvr>
                                      <p:tavLst>
                                        <p:tav tm="0">
                                          <p:val>
                                            <p:strVal val="1+#ppt_h/2"/>
                                          </p:val>
                                        </p:tav>
                                        <p:tav tm="100000">
                                          <p:val>
                                            <p:strVal val="#ppt_y"/>
                                          </p:val>
                                        </p:tav>
                                      </p:tavLst>
                                    </p:anim>
                                  </p:childTnLst>
                                </p:cTn>
                              </p:par>
                            </p:childTnLst>
                          </p:cTn>
                        </p:par>
                      </p:childTnLst>
                    </p:cTn>
                  </p:par>
                  <p:par>
                    <p:cTn id="44" fill="hold">
                      <p:stCondLst>
                        <p:cond delay="indefinite"/>
                      </p:stCondLst>
                      <p:childTnLst>
                        <p:par>
                          <p:cTn id="45" fill="hold">
                            <p:stCondLst>
                              <p:cond delay="0"/>
                            </p:stCondLst>
                            <p:childTnLst>
                              <p:par>
                                <p:cTn id="46" presetID="16" presetClass="entr" presetSubtype="21" fill="hold" grpId="0" nodeType="clickEffect">
                                  <p:stCondLst>
                                    <p:cond delay="0"/>
                                  </p:stCondLst>
                                  <p:childTnLst>
                                    <p:set>
                                      <p:cBhvr>
                                        <p:cTn id="47" dur="1" fill="hold">
                                          <p:stCondLst>
                                            <p:cond delay="0"/>
                                          </p:stCondLst>
                                        </p:cTn>
                                        <p:tgtEl>
                                          <p:spTgt spid="22"/>
                                        </p:tgtEl>
                                        <p:attrNameLst>
                                          <p:attrName>style.visibility</p:attrName>
                                        </p:attrNameLst>
                                      </p:cBhvr>
                                      <p:to>
                                        <p:strVal val="visible"/>
                                      </p:to>
                                    </p:set>
                                    <p:animEffect transition="in" filter="barn(inVertical)">
                                      <p:cBhvr>
                                        <p:cTn id="48" dur="500"/>
                                        <p:tgtEl>
                                          <p:spTgt spid="22"/>
                                        </p:tgtEl>
                                      </p:cBhvr>
                                    </p:animEffect>
                                  </p:childTnLst>
                                </p:cTn>
                              </p:par>
                              <p:par>
                                <p:cTn id="49" presetID="16" presetClass="entr" presetSubtype="21" fill="hold" grpId="0" nodeType="withEffect">
                                  <p:stCondLst>
                                    <p:cond delay="0"/>
                                  </p:stCondLst>
                                  <p:childTnLst>
                                    <p:set>
                                      <p:cBhvr>
                                        <p:cTn id="50" dur="1" fill="hold">
                                          <p:stCondLst>
                                            <p:cond delay="0"/>
                                          </p:stCondLst>
                                        </p:cTn>
                                        <p:tgtEl>
                                          <p:spTgt spid="15"/>
                                        </p:tgtEl>
                                        <p:attrNameLst>
                                          <p:attrName>style.visibility</p:attrName>
                                        </p:attrNameLst>
                                      </p:cBhvr>
                                      <p:to>
                                        <p:strVal val="visible"/>
                                      </p:to>
                                    </p:set>
                                    <p:animEffect transition="in" filter="barn(inVertical)">
                                      <p:cBhvr>
                                        <p:cTn id="51" dur="500"/>
                                        <p:tgtEl>
                                          <p:spTgt spid="15"/>
                                        </p:tgtEl>
                                      </p:cBhvr>
                                    </p:animEffect>
                                  </p:childTnLst>
                                </p:cTn>
                              </p:par>
                            </p:childTnLst>
                          </p:cTn>
                        </p:par>
                      </p:childTnLst>
                    </p:cTn>
                  </p:par>
                  <p:par>
                    <p:cTn id="52" fill="hold">
                      <p:stCondLst>
                        <p:cond delay="indefinite"/>
                      </p:stCondLst>
                      <p:childTnLst>
                        <p:par>
                          <p:cTn id="53" fill="hold">
                            <p:stCondLst>
                              <p:cond delay="0"/>
                            </p:stCondLst>
                            <p:childTnLst>
                              <p:par>
                                <p:cTn id="54" presetID="16" presetClass="entr" presetSubtype="21" fill="hold" grpId="0" nodeType="clickEffect">
                                  <p:stCondLst>
                                    <p:cond delay="0"/>
                                  </p:stCondLst>
                                  <p:childTnLst>
                                    <p:set>
                                      <p:cBhvr>
                                        <p:cTn id="55" dur="1" fill="hold">
                                          <p:stCondLst>
                                            <p:cond delay="0"/>
                                          </p:stCondLst>
                                        </p:cTn>
                                        <p:tgtEl>
                                          <p:spTgt spid="23"/>
                                        </p:tgtEl>
                                        <p:attrNameLst>
                                          <p:attrName>style.visibility</p:attrName>
                                        </p:attrNameLst>
                                      </p:cBhvr>
                                      <p:to>
                                        <p:strVal val="visible"/>
                                      </p:to>
                                    </p:set>
                                    <p:animEffect transition="in" filter="barn(inVertical)">
                                      <p:cBhvr>
                                        <p:cTn id="56" dur="500"/>
                                        <p:tgtEl>
                                          <p:spTgt spid="23"/>
                                        </p:tgtEl>
                                      </p:cBhvr>
                                    </p:animEffect>
                                  </p:childTnLst>
                                </p:cTn>
                              </p:par>
                              <p:par>
                                <p:cTn id="57" presetID="16" presetClass="entr" presetSubtype="21" fill="hold" grpId="0" nodeType="withEffect">
                                  <p:stCondLst>
                                    <p:cond delay="0"/>
                                  </p:stCondLst>
                                  <p:childTnLst>
                                    <p:set>
                                      <p:cBhvr>
                                        <p:cTn id="58" dur="1" fill="hold">
                                          <p:stCondLst>
                                            <p:cond delay="0"/>
                                          </p:stCondLst>
                                        </p:cTn>
                                        <p:tgtEl>
                                          <p:spTgt spid="18"/>
                                        </p:tgtEl>
                                        <p:attrNameLst>
                                          <p:attrName>style.visibility</p:attrName>
                                        </p:attrNameLst>
                                      </p:cBhvr>
                                      <p:to>
                                        <p:strVal val="visible"/>
                                      </p:to>
                                    </p:set>
                                    <p:animEffect transition="in" filter="barn(inVertical)">
                                      <p:cBhvr>
                                        <p:cTn id="59" dur="500"/>
                                        <p:tgtEl>
                                          <p:spTgt spid="18"/>
                                        </p:tgtEl>
                                      </p:cBhvr>
                                    </p:animEffect>
                                  </p:childTnLst>
                                </p:cTn>
                              </p:par>
                            </p:childTnLst>
                          </p:cTn>
                        </p:par>
                      </p:childTnLst>
                    </p:cTn>
                  </p:par>
                  <p:par>
                    <p:cTn id="60" fill="hold">
                      <p:stCondLst>
                        <p:cond delay="indefinite"/>
                      </p:stCondLst>
                      <p:childTnLst>
                        <p:par>
                          <p:cTn id="61" fill="hold">
                            <p:stCondLst>
                              <p:cond delay="0"/>
                            </p:stCondLst>
                            <p:childTnLst>
                              <p:par>
                                <p:cTn id="62" presetID="16" presetClass="entr" presetSubtype="21" fill="hold" grpId="0" nodeType="clickEffect">
                                  <p:stCondLst>
                                    <p:cond delay="0"/>
                                  </p:stCondLst>
                                  <p:childTnLst>
                                    <p:set>
                                      <p:cBhvr>
                                        <p:cTn id="63" dur="1" fill="hold">
                                          <p:stCondLst>
                                            <p:cond delay="0"/>
                                          </p:stCondLst>
                                        </p:cTn>
                                        <p:tgtEl>
                                          <p:spTgt spid="24"/>
                                        </p:tgtEl>
                                        <p:attrNameLst>
                                          <p:attrName>style.visibility</p:attrName>
                                        </p:attrNameLst>
                                      </p:cBhvr>
                                      <p:to>
                                        <p:strVal val="visible"/>
                                      </p:to>
                                    </p:set>
                                    <p:animEffect transition="in" filter="barn(inVertical)">
                                      <p:cBhvr>
                                        <p:cTn id="64" dur="500"/>
                                        <p:tgtEl>
                                          <p:spTgt spid="24"/>
                                        </p:tgtEl>
                                      </p:cBhvr>
                                    </p:animEffect>
                                  </p:childTnLst>
                                </p:cTn>
                              </p:par>
                              <p:par>
                                <p:cTn id="65" presetID="16" presetClass="entr" presetSubtype="21" fill="hold" grpId="0" nodeType="withEffect">
                                  <p:stCondLst>
                                    <p:cond delay="0"/>
                                  </p:stCondLst>
                                  <p:childTnLst>
                                    <p:set>
                                      <p:cBhvr>
                                        <p:cTn id="66" dur="1" fill="hold">
                                          <p:stCondLst>
                                            <p:cond delay="0"/>
                                          </p:stCondLst>
                                        </p:cTn>
                                        <p:tgtEl>
                                          <p:spTgt spid="20"/>
                                        </p:tgtEl>
                                        <p:attrNameLst>
                                          <p:attrName>style.visibility</p:attrName>
                                        </p:attrNameLst>
                                      </p:cBhvr>
                                      <p:to>
                                        <p:strVal val="visible"/>
                                      </p:to>
                                    </p:set>
                                    <p:animEffect transition="in" filter="barn(inVertical)">
                                      <p:cBhvr>
                                        <p:cTn id="67" dur="5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2" grpId="0" animBg="1"/>
      <p:bldP spid="11" grpId="0" animBg="1"/>
      <p:bldP spid="12" grpId="0" animBg="1"/>
      <p:bldP spid="13" grpId="0" animBg="1"/>
      <p:bldP spid="15" grpId="0" animBg="1"/>
      <p:bldP spid="16" grpId="0" animBg="1"/>
      <p:bldP spid="18" grpId="0" animBg="1"/>
      <p:bldP spid="19" grpId="0" animBg="1"/>
      <p:bldP spid="20" grpId="0" animBg="1"/>
      <p:bldP spid="21" grpId="0" animBg="1"/>
      <p:bldP spid="22" grpId="0" animBg="1"/>
      <p:bldP spid="23" grpId="0" animBg="1"/>
      <p:bldP spid="24" grpId="0" animBg="1"/>
    </p:bldLst>
  </p:timing>
</p:sld>
</file>

<file path=ppt/slides/slide3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3F297A04-FA86-470C-A283-0F372052F889}"/>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latin typeface="+mn-lt"/>
                <a:cs typeface="+mn-ea"/>
                <a:sym typeface="+mn-lt"/>
              </a:rPr>
              <a:pPr>
                <a:defRPr/>
              </a:pPr>
              <a:t>301</a:t>
            </a:fld>
            <a:endParaRPr lang="en-US">
              <a:solidFill>
                <a:prstClr val="black">
                  <a:tint val="75000"/>
                </a:prstClr>
              </a:solidFill>
              <a:latin typeface="+mn-lt"/>
              <a:cs typeface="+mn-ea"/>
              <a:sym typeface="+mn-lt"/>
            </a:endParaRPr>
          </a:p>
        </p:txBody>
      </p:sp>
      <p:sp>
        <p:nvSpPr>
          <p:cNvPr id="3" name="文本框 2">
            <a:extLst>
              <a:ext uri="{FF2B5EF4-FFF2-40B4-BE49-F238E27FC236}">
                <a16:creationId xmlns:a16="http://schemas.microsoft.com/office/drawing/2014/main" id="{8D04972F-565F-4E50-896F-ED56EDD1A38F}"/>
              </a:ext>
            </a:extLst>
          </p:cNvPr>
          <p:cNvSpPr txBox="1"/>
          <p:nvPr/>
        </p:nvSpPr>
        <p:spPr>
          <a:xfrm>
            <a:off x="2039921" y="225348"/>
            <a:ext cx="5410461" cy="500137"/>
          </a:xfrm>
          <a:prstGeom prst="rect">
            <a:avLst/>
          </a:prstGeom>
          <a:noFill/>
        </p:spPr>
        <p:txBody>
          <a:bodyPr wrap="square" lIns="68580" tIns="34290" rIns="68580" bIns="34290" rtlCol="0">
            <a:spAutoFit/>
          </a:bodyPr>
          <a:lstStyle/>
          <a:p>
            <a:pPr algn="ctr"/>
            <a:r>
              <a:rPr lang="zh-CN" altLang="en-US" sz="2800" b="1" dirty="0">
                <a:solidFill>
                  <a:srgbClr val="0070C0"/>
                </a:solidFill>
                <a:cs typeface="+mn-ea"/>
                <a:sym typeface="+mn-lt"/>
              </a:rPr>
              <a:t>试试就试试</a:t>
            </a:r>
            <a:endParaRPr lang="en-US" altLang="zh-CN" sz="2800" b="1" dirty="0">
              <a:solidFill>
                <a:srgbClr val="7030A0"/>
              </a:solidFill>
              <a:cs typeface="+mn-ea"/>
              <a:sym typeface="+mn-lt"/>
            </a:endParaRPr>
          </a:p>
        </p:txBody>
      </p:sp>
      <p:sp>
        <p:nvSpPr>
          <p:cNvPr id="8" name="内容占位符 1">
            <a:extLst>
              <a:ext uri="{FF2B5EF4-FFF2-40B4-BE49-F238E27FC236}">
                <a16:creationId xmlns:a16="http://schemas.microsoft.com/office/drawing/2014/main" id="{C55AD2E8-BCFE-4A42-9301-8BD4BC5CB3A5}"/>
              </a:ext>
            </a:extLst>
          </p:cNvPr>
          <p:cNvSpPr txBox="1">
            <a:spLocks/>
          </p:cNvSpPr>
          <p:nvPr/>
        </p:nvSpPr>
        <p:spPr>
          <a:xfrm>
            <a:off x="490822" y="779487"/>
            <a:ext cx="8123789" cy="3887763"/>
          </a:xfrm>
          <a:prstGeom prst="rect">
            <a:avLst/>
          </a:prstGeom>
        </p:spPr>
        <p:txBody>
          <a:bodyPr vert="horz" lIns="91440" tIns="45720" rIns="91440" bIns="45720" rtlCol="0">
            <a:normAutofit/>
          </a:bodyPr>
          <a:lstStyle>
            <a:lvl1pPr marL="0" indent="538480" algn="l" defTabSz="685800" rtl="0" eaLnBrk="1" latinLnBrk="0" hangingPunct="1">
              <a:lnSpc>
                <a:spcPct val="150000"/>
              </a:lnSpc>
              <a:spcBef>
                <a:spcPts val="0"/>
              </a:spcBef>
              <a:buFont typeface="Arial" panose="020B0604020202020204" pitchFamily="34" charset="0"/>
              <a:buNone/>
              <a:defRPr sz="2200" b="1" kern="1200">
                <a:solidFill>
                  <a:srgbClr val="004DA1"/>
                </a:solidFill>
                <a:latin typeface="楷体" panose="02010609060101010101" pitchFamily="49" charset="-122"/>
                <a:ea typeface="楷体" panose="02010609060101010101" pitchFamily="49" charset="-122"/>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a:lnSpc>
                <a:spcPct val="110000"/>
              </a:lnSpc>
            </a:pPr>
            <a:r>
              <a:rPr lang="en-US" altLang="zh-CN" dirty="0">
                <a:latin typeface="+mn-lt"/>
                <a:ea typeface="+mn-ea"/>
                <a:cs typeface="+mn-ea"/>
                <a:sym typeface="+mn-lt"/>
              </a:rPr>
              <a:t>【</a:t>
            </a:r>
            <a:r>
              <a:rPr lang="zh-CN" altLang="en-US" dirty="0">
                <a:latin typeface="+mn-lt"/>
                <a:ea typeface="+mn-ea"/>
                <a:cs typeface="+mn-ea"/>
                <a:sym typeface="+mn-lt"/>
              </a:rPr>
              <a:t>计算题</a:t>
            </a:r>
            <a:r>
              <a:rPr lang="en-US" altLang="zh-CN" dirty="0">
                <a:latin typeface="+mn-lt"/>
                <a:ea typeface="+mn-ea"/>
                <a:cs typeface="+mn-ea"/>
                <a:sym typeface="+mn-lt"/>
              </a:rPr>
              <a:t>】</a:t>
            </a:r>
            <a:r>
              <a:rPr lang="zh-CN" altLang="en-US" dirty="0">
                <a:latin typeface="+mn-lt"/>
                <a:ea typeface="+mn-ea"/>
                <a:cs typeface="+mn-ea"/>
                <a:sym typeface="+mn-lt"/>
              </a:rPr>
              <a:t>兴源船运公司为增值税一般纳税人，</a:t>
            </a:r>
            <a:r>
              <a:rPr lang="en-US" altLang="zh-CN" dirty="0">
                <a:latin typeface="+mn-lt"/>
                <a:ea typeface="+mn-ea"/>
                <a:cs typeface="+mn-ea"/>
                <a:sym typeface="+mn-lt"/>
              </a:rPr>
              <a:t>2019</a:t>
            </a:r>
            <a:r>
              <a:rPr lang="zh-CN" altLang="en-US" dirty="0">
                <a:latin typeface="+mn-lt"/>
                <a:ea typeface="+mn-ea"/>
                <a:cs typeface="+mn-ea"/>
                <a:sym typeface="+mn-lt"/>
              </a:rPr>
              <a:t>年</a:t>
            </a:r>
            <a:r>
              <a:rPr lang="en-US" altLang="zh-CN" dirty="0">
                <a:latin typeface="+mn-lt"/>
                <a:ea typeface="+mn-ea"/>
                <a:cs typeface="+mn-ea"/>
                <a:sym typeface="+mn-lt"/>
              </a:rPr>
              <a:t>7</a:t>
            </a:r>
            <a:r>
              <a:rPr lang="zh-CN" altLang="en-US" dirty="0">
                <a:latin typeface="+mn-lt"/>
                <a:ea typeface="+mn-ea"/>
                <a:cs typeface="+mn-ea"/>
                <a:sym typeface="+mn-lt"/>
              </a:rPr>
              <a:t>月购进船舶配件取得的增值税专用发票上注明的价款为</a:t>
            </a:r>
            <a:r>
              <a:rPr lang="en-US" altLang="zh-CN" dirty="0">
                <a:latin typeface="+mn-lt"/>
                <a:ea typeface="+mn-ea"/>
                <a:cs typeface="+mn-ea"/>
                <a:sym typeface="+mn-lt"/>
              </a:rPr>
              <a:t>300</a:t>
            </a:r>
            <a:r>
              <a:rPr lang="zh-CN" altLang="en-US" dirty="0">
                <a:latin typeface="+mn-lt"/>
                <a:ea typeface="+mn-ea"/>
                <a:cs typeface="+mn-ea"/>
                <a:sym typeface="+mn-lt"/>
              </a:rPr>
              <a:t>万元，税额为</a:t>
            </a:r>
            <a:r>
              <a:rPr lang="en-US" altLang="zh-CN" dirty="0">
                <a:latin typeface="+mn-lt"/>
                <a:ea typeface="+mn-ea"/>
                <a:cs typeface="+mn-ea"/>
                <a:sym typeface="+mn-lt"/>
              </a:rPr>
              <a:t>39</a:t>
            </a:r>
            <a:r>
              <a:rPr lang="zh-CN" altLang="en-US" dirty="0">
                <a:latin typeface="+mn-lt"/>
                <a:ea typeface="+mn-ea"/>
                <a:cs typeface="+mn-ea"/>
                <a:sym typeface="+mn-lt"/>
              </a:rPr>
              <a:t>万元；开具普通发票取得的含税收入包括国内运输收入</a:t>
            </a:r>
            <a:r>
              <a:rPr lang="en-US" altLang="zh-CN" dirty="0">
                <a:latin typeface="+mn-lt"/>
                <a:ea typeface="+mn-ea"/>
                <a:cs typeface="+mn-ea"/>
                <a:sym typeface="+mn-lt"/>
              </a:rPr>
              <a:t>1 351.6</a:t>
            </a:r>
            <a:r>
              <a:rPr lang="zh-CN" altLang="en-US" dirty="0">
                <a:latin typeface="+mn-lt"/>
                <a:ea typeface="+mn-ea"/>
                <a:cs typeface="+mn-ea"/>
                <a:sym typeface="+mn-lt"/>
              </a:rPr>
              <a:t>万元、期租业务收入</a:t>
            </a:r>
            <a:r>
              <a:rPr lang="en-US" altLang="zh-CN" dirty="0">
                <a:latin typeface="+mn-lt"/>
                <a:ea typeface="+mn-ea"/>
                <a:cs typeface="+mn-ea"/>
                <a:sym typeface="+mn-lt"/>
              </a:rPr>
              <a:t>313.4</a:t>
            </a:r>
            <a:r>
              <a:rPr lang="zh-CN" altLang="en-US" dirty="0">
                <a:latin typeface="+mn-lt"/>
                <a:ea typeface="+mn-ea"/>
                <a:cs typeface="+mn-ea"/>
                <a:sym typeface="+mn-lt"/>
              </a:rPr>
              <a:t>万元、打捞收入</a:t>
            </a:r>
            <a:r>
              <a:rPr lang="en-US" altLang="zh-CN" dirty="0">
                <a:latin typeface="+mn-lt"/>
                <a:ea typeface="+mn-ea"/>
                <a:cs typeface="+mn-ea"/>
                <a:sym typeface="+mn-lt"/>
              </a:rPr>
              <a:t>116.6</a:t>
            </a:r>
            <a:r>
              <a:rPr lang="zh-CN" altLang="en-US" dirty="0">
                <a:latin typeface="+mn-lt"/>
                <a:ea typeface="+mn-ea"/>
                <a:cs typeface="+mn-ea"/>
                <a:sym typeface="+mn-lt"/>
              </a:rPr>
              <a:t>万元。请问：该公司</a:t>
            </a:r>
            <a:r>
              <a:rPr lang="en-US" altLang="zh-CN" dirty="0">
                <a:latin typeface="+mn-lt"/>
                <a:ea typeface="+mn-ea"/>
                <a:cs typeface="+mn-ea"/>
                <a:sym typeface="+mn-lt"/>
              </a:rPr>
              <a:t>6</a:t>
            </a:r>
            <a:r>
              <a:rPr lang="zh-CN" altLang="en-US" dirty="0">
                <a:latin typeface="+mn-lt"/>
                <a:ea typeface="+mn-ea"/>
                <a:cs typeface="+mn-ea"/>
                <a:sym typeface="+mn-lt"/>
              </a:rPr>
              <a:t>月应缴纳的增值税税额为多少万元？</a:t>
            </a:r>
          </a:p>
          <a:p>
            <a:endParaRPr lang="en-US" altLang="zh-CN" dirty="0">
              <a:latin typeface="+mn-lt"/>
              <a:ea typeface="+mn-ea"/>
              <a:cs typeface="+mn-ea"/>
              <a:sym typeface="+mn-lt"/>
            </a:endParaRPr>
          </a:p>
        </p:txBody>
      </p:sp>
      <p:sp>
        <p:nvSpPr>
          <p:cNvPr id="12" name="文本2">
            <a:extLst>
              <a:ext uri="{FF2B5EF4-FFF2-40B4-BE49-F238E27FC236}">
                <a16:creationId xmlns:a16="http://schemas.microsoft.com/office/drawing/2014/main" id="{5E2E9C69-412B-410B-AA26-C10FF8192F71}"/>
              </a:ext>
            </a:extLst>
          </p:cNvPr>
          <p:cNvSpPr>
            <a:spLocks noChangeArrowheads="1"/>
          </p:cNvSpPr>
          <p:nvPr/>
        </p:nvSpPr>
        <p:spPr bwMode="gray">
          <a:xfrm>
            <a:off x="624924" y="3102400"/>
            <a:ext cx="8123789" cy="1593425"/>
          </a:xfrm>
          <a:prstGeom prst="roundRect">
            <a:avLst>
              <a:gd name="adj" fmla="val 11505"/>
            </a:avLst>
          </a:prstGeom>
          <a:noFill/>
          <a:ln w="15875" cap="flat" cmpd="sng" algn="ctr">
            <a:solidFill>
              <a:srgbClr val="7030A0"/>
            </a:solidFill>
            <a:prstDash val="solid"/>
          </a:ln>
          <a:effectLst/>
        </p:spPr>
        <p:txBody>
          <a:bodyPr lIns="62118" tIns="31058" rIns="62118" bIns="31058"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342900" indent="-342900">
              <a:buFont typeface="Wingdings" panose="05000000000000000000" pitchFamily="2" charset="2"/>
              <a:buChar char="ü"/>
            </a:pPr>
            <a:r>
              <a:rPr lang="zh-CN" altLang="en-US" sz="2000" b="1" dirty="0">
                <a:solidFill>
                  <a:srgbClr val="0070C0"/>
                </a:solidFill>
              </a:rPr>
              <a:t>国内运输收入和期租业务收入应按“交通运输业”计算缴纳增值税；取得的打捞收入应按“现代服务业</a:t>
            </a:r>
            <a:r>
              <a:rPr lang="en-US" altLang="zh-CN" sz="2000" b="1" dirty="0">
                <a:solidFill>
                  <a:srgbClr val="0070C0"/>
                </a:solidFill>
              </a:rPr>
              <a:t>——</a:t>
            </a:r>
            <a:r>
              <a:rPr lang="zh-CN" altLang="en-US" sz="2000" b="1" dirty="0">
                <a:solidFill>
                  <a:srgbClr val="0070C0"/>
                </a:solidFill>
              </a:rPr>
              <a:t>物流辅助服务”计算缴纳增值税。</a:t>
            </a:r>
          </a:p>
          <a:p>
            <a:pPr marL="342900" indent="-342900">
              <a:buFont typeface="Wingdings" panose="05000000000000000000" pitchFamily="2" charset="2"/>
              <a:buChar char="ü"/>
            </a:pPr>
            <a:r>
              <a:rPr lang="zh-CN" altLang="en-US" sz="2000" b="1" dirty="0">
                <a:solidFill>
                  <a:srgbClr val="0070C0"/>
                </a:solidFill>
              </a:rPr>
              <a:t>应纳税额</a:t>
            </a:r>
            <a:r>
              <a:rPr lang="en-US" altLang="zh-CN" sz="2000" b="1" dirty="0">
                <a:solidFill>
                  <a:srgbClr val="0070C0"/>
                </a:solidFill>
              </a:rPr>
              <a:t>=</a:t>
            </a:r>
            <a:r>
              <a:rPr lang="zh-CN" altLang="en-US" sz="2000" b="1" dirty="0">
                <a:solidFill>
                  <a:srgbClr val="0070C0"/>
                </a:solidFill>
              </a:rPr>
              <a:t>（</a:t>
            </a:r>
            <a:r>
              <a:rPr lang="en-US" altLang="zh-CN" sz="2000" b="1" dirty="0">
                <a:solidFill>
                  <a:srgbClr val="0070C0"/>
                </a:solidFill>
              </a:rPr>
              <a:t>1 351.6</a:t>
            </a:r>
            <a:r>
              <a:rPr lang="zh-CN" altLang="en-US" sz="2000" b="1" dirty="0">
                <a:solidFill>
                  <a:srgbClr val="0070C0"/>
                </a:solidFill>
              </a:rPr>
              <a:t>＋</a:t>
            </a:r>
            <a:r>
              <a:rPr lang="en-US" altLang="zh-CN" sz="2000" b="1" dirty="0">
                <a:solidFill>
                  <a:srgbClr val="0070C0"/>
                </a:solidFill>
              </a:rPr>
              <a:t>313.4</a:t>
            </a:r>
            <a:r>
              <a:rPr lang="zh-CN" altLang="en-US" sz="2000" b="1" dirty="0">
                <a:solidFill>
                  <a:srgbClr val="0070C0"/>
                </a:solidFill>
              </a:rPr>
              <a:t>）</a:t>
            </a:r>
            <a:r>
              <a:rPr lang="en-US" altLang="zh-CN" sz="2000" b="1" dirty="0">
                <a:solidFill>
                  <a:srgbClr val="0070C0"/>
                </a:solidFill>
              </a:rPr>
              <a:t>÷</a:t>
            </a:r>
            <a:r>
              <a:rPr lang="zh-CN" altLang="en-US" sz="2000" b="1" dirty="0">
                <a:solidFill>
                  <a:srgbClr val="0070C0"/>
                </a:solidFill>
              </a:rPr>
              <a:t>（</a:t>
            </a:r>
            <a:r>
              <a:rPr lang="en-US" altLang="zh-CN" sz="2000" b="1" dirty="0">
                <a:solidFill>
                  <a:srgbClr val="0070C0"/>
                </a:solidFill>
              </a:rPr>
              <a:t>1</a:t>
            </a:r>
            <a:r>
              <a:rPr lang="zh-CN" altLang="en-US" sz="2000" b="1" dirty="0">
                <a:solidFill>
                  <a:srgbClr val="0070C0"/>
                </a:solidFill>
              </a:rPr>
              <a:t>＋</a:t>
            </a:r>
            <a:r>
              <a:rPr lang="en-US" altLang="zh-CN" sz="2000" b="1" dirty="0">
                <a:solidFill>
                  <a:srgbClr val="0070C0"/>
                </a:solidFill>
              </a:rPr>
              <a:t>9%</a:t>
            </a:r>
            <a:r>
              <a:rPr lang="zh-CN" altLang="en-US" sz="2000" b="1" dirty="0">
                <a:solidFill>
                  <a:srgbClr val="0070C0"/>
                </a:solidFill>
              </a:rPr>
              <a:t>）</a:t>
            </a:r>
            <a:r>
              <a:rPr lang="en-US" altLang="zh-CN" sz="2000" b="1" dirty="0">
                <a:solidFill>
                  <a:srgbClr val="0070C0"/>
                </a:solidFill>
              </a:rPr>
              <a:t>×9%</a:t>
            </a:r>
            <a:r>
              <a:rPr lang="zh-CN" altLang="en-US" sz="2000" b="1" dirty="0">
                <a:solidFill>
                  <a:srgbClr val="0070C0"/>
                </a:solidFill>
              </a:rPr>
              <a:t>＋</a:t>
            </a:r>
            <a:r>
              <a:rPr lang="en-US" altLang="zh-CN" sz="2000" b="1" dirty="0">
                <a:solidFill>
                  <a:srgbClr val="0070C0"/>
                </a:solidFill>
              </a:rPr>
              <a:t>116.6÷</a:t>
            </a:r>
            <a:r>
              <a:rPr lang="zh-CN" altLang="en-US" sz="2000" b="1" dirty="0">
                <a:solidFill>
                  <a:srgbClr val="0070C0"/>
                </a:solidFill>
              </a:rPr>
              <a:t>（</a:t>
            </a:r>
            <a:r>
              <a:rPr lang="en-US" altLang="zh-CN" sz="2000" b="1" dirty="0">
                <a:solidFill>
                  <a:srgbClr val="0070C0"/>
                </a:solidFill>
              </a:rPr>
              <a:t>1</a:t>
            </a:r>
            <a:r>
              <a:rPr lang="zh-CN" altLang="en-US" sz="2000" b="1" dirty="0">
                <a:solidFill>
                  <a:srgbClr val="0070C0"/>
                </a:solidFill>
              </a:rPr>
              <a:t>＋</a:t>
            </a:r>
            <a:r>
              <a:rPr lang="en-US" altLang="zh-CN" sz="2000" b="1" dirty="0">
                <a:solidFill>
                  <a:srgbClr val="0070C0"/>
                </a:solidFill>
              </a:rPr>
              <a:t>6%</a:t>
            </a:r>
            <a:r>
              <a:rPr lang="zh-CN" altLang="en-US" sz="2000" b="1" dirty="0">
                <a:solidFill>
                  <a:srgbClr val="0070C0"/>
                </a:solidFill>
              </a:rPr>
              <a:t>）</a:t>
            </a:r>
            <a:r>
              <a:rPr lang="en-US" altLang="zh-CN" sz="2000" b="1" dirty="0">
                <a:solidFill>
                  <a:srgbClr val="0070C0"/>
                </a:solidFill>
              </a:rPr>
              <a:t>×6%</a:t>
            </a:r>
            <a:r>
              <a:rPr lang="zh-CN" altLang="en-US" sz="2000" b="1" dirty="0">
                <a:solidFill>
                  <a:srgbClr val="0070C0"/>
                </a:solidFill>
              </a:rPr>
              <a:t>－</a:t>
            </a:r>
            <a:r>
              <a:rPr lang="en-US" altLang="zh-CN" sz="2000" b="1" dirty="0">
                <a:solidFill>
                  <a:srgbClr val="0070C0"/>
                </a:solidFill>
              </a:rPr>
              <a:t>39≈105.0771</a:t>
            </a:r>
            <a:r>
              <a:rPr lang="zh-CN" altLang="en-US" sz="2000" b="1" dirty="0">
                <a:solidFill>
                  <a:srgbClr val="0070C0"/>
                </a:solidFill>
              </a:rPr>
              <a:t>（万元）</a:t>
            </a:r>
          </a:p>
        </p:txBody>
      </p:sp>
    </p:spTree>
    <p:extLst>
      <p:ext uri="{BB962C8B-B14F-4D97-AF65-F5344CB8AC3E}">
        <p14:creationId xmlns:p14="http://schemas.microsoft.com/office/powerpoint/2010/main" val="104572936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barn(inVertical)">
                                      <p:cBhvr>
                                        <p:cTn id="7" dur="500"/>
                                        <p:tgtEl>
                                          <p:spTgt spid="12"/>
                                        </p:tgtEl>
                                      </p:cBhvr>
                                    </p:animEffect>
                                  </p:childTnLst>
                                </p:cTn>
                              </p:par>
                            </p:childTnLst>
                          </p:cTn>
                        </p:par>
                      </p:childTnLst>
                    </p:cTn>
                  </p:par>
                  <p:par>
                    <p:cTn id="8" fill="hold">
                      <p:stCondLst>
                        <p:cond delay="indefinite"/>
                      </p:stCondLst>
                      <p:childTnLst>
                        <p:par>
                          <p:cTn id="9" fill="hold">
                            <p:stCondLst>
                              <p:cond delay="0"/>
                            </p:stCondLst>
                            <p:childTnLst>
                              <p:par>
                                <p:cTn id="10" presetID="2" presetClass="entr" presetSubtype="4" fill="hold" nodeType="clickEffect">
                                  <p:stCondLst>
                                    <p:cond delay="0"/>
                                  </p:stCondLst>
                                  <p:childTnLst>
                                    <p:set>
                                      <p:cBhvr>
                                        <p:cTn id="11" dur="1" fill="hold">
                                          <p:stCondLst>
                                            <p:cond delay="0"/>
                                          </p:stCondLst>
                                        </p:cTn>
                                        <p:tgtEl>
                                          <p:spTgt spid="12">
                                            <p:txEl>
                                              <p:pRg st="0" end="0"/>
                                            </p:txEl>
                                          </p:spTgt>
                                        </p:tgtEl>
                                        <p:attrNameLst>
                                          <p:attrName>style.visibility</p:attrName>
                                        </p:attrNameLst>
                                      </p:cBhvr>
                                      <p:to>
                                        <p:strVal val="visible"/>
                                      </p:to>
                                    </p:set>
                                    <p:anim calcmode="lin" valueType="num">
                                      <p:cBhvr additive="base">
                                        <p:cTn id="12" dur="500" fill="hold"/>
                                        <p:tgtEl>
                                          <p:spTgt spid="12">
                                            <p:txEl>
                                              <p:pRg st="0" end="0"/>
                                            </p:txEl>
                                          </p:spTgt>
                                        </p:tgtEl>
                                        <p:attrNameLst>
                                          <p:attrName>ppt_x</p:attrName>
                                        </p:attrNameLst>
                                      </p:cBhvr>
                                      <p:tavLst>
                                        <p:tav tm="0">
                                          <p:val>
                                            <p:strVal val="#ppt_x"/>
                                          </p:val>
                                        </p:tav>
                                        <p:tav tm="100000">
                                          <p:val>
                                            <p:strVal val="#ppt_x"/>
                                          </p:val>
                                        </p:tav>
                                      </p:tavLst>
                                    </p:anim>
                                    <p:anim calcmode="lin" valueType="num">
                                      <p:cBhvr additive="base">
                                        <p:cTn id="13" dur="500" fill="hold"/>
                                        <p:tgtEl>
                                          <p:spTgt spid="12">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14" fill="hold">
                      <p:stCondLst>
                        <p:cond delay="indefinite"/>
                      </p:stCondLst>
                      <p:childTnLst>
                        <p:par>
                          <p:cTn id="15" fill="hold">
                            <p:stCondLst>
                              <p:cond delay="0"/>
                            </p:stCondLst>
                            <p:childTnLst>
                              <p:par>
                                <p:cTn id="16" presetID="2" presetClass="entr" presetSubtype="4" fill="hold" nodeType="clickEffect">
                                  <p:stCondLst>
                                    <p:cond delay="0"/>
                                  </p:stCondLst>
                                  <p:childTnLst>
                                    <p:set>
                                      <p:cBhvr>
                                        <p:cTn id="17" dur="1" fill="hold">
                                          <p:stCondLst>
                                            <p:cond delay="0"/>
                                          </p:stCondLst>
                                        </p:cTn>
                                        <p:tgtEl>
                                          <p:spTgt spid="12">
                                            <p:txEl>
                                              <p:pRg st="1" end="1"/>
                                            </p:txEl>
                                          </p:spTgt>
                                        </p:tgtEl>
                                        <p:attrNameLst>
                                          <p:attrName>style.visibility</p:attrName>
                                        </p:attrNameLst>
                                      </p:cBhvr>
                                      <p:to>
                                        <p:strVal val="visible"/>
                                      </p:to>
                                    </p:set>
                                    <p:anim calcmode="lin" valueType="num">
                                      <p:cBhvr additive="base">
                                        <p:cTn id="18" dur="500" fill="hold"/>
                                        <p:tgtEl>
                                          <p:spTgt spid="12">
                                            <p:txEl>
                                              <p:pRg st="1" end="1"/>
                                            </p:txEl>
                                          </p:spTgt>
                                        </p:tgtEl>
                                        <p:attrNameLst>
                                          <p:attrName>ppt_x</p:attrName>
                                        </p:attrNameLst>
                                      </p:cBhvr>
                                      <p:tavLst>
                                        <p:tav tm="0">
                                          <p:val>
                                            <p:strVal val="#ppt_x"/>
                                          </p:val>
                                        </p:tav>
                                        <p:tav tm="100000">
                                          <p:val>
                                            <p:strVal val="#ppt_x"/>
                                          </p:val>
                                        </p:tav>
                                      </p:tavLst>
                                    </p:anim>
                                    <p:anim calcmode="lin" valueType="num">
                                      <p:cBhvr additive="base">
                                        <p:cTn id="19" dur="500" fill="hold"/>
                                        <p:tgtEl>
                                          <p:spTgt spid="12">
                                            <p:txEl>
                                              <p:pRg st="1" end="1"/>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Lst>
  </p:timing>
</p:sld>
</file>

<file path=ppt/slides/slide3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3F297A04-FA86-470C-A283-0F372052F889}"/>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latin typeface="+mn-lt"/>
                <a:cs typeface="+mn-ea"/>
                <a:sym typeface="+mn-lt"/>
              </a:rPr>
              <a:pPr>
                <a:defRPr/>
              </a:pPr>
              <a:t>302</a:t>
            </a:fld>
            <a:endParaRPr lang="en-US">
              <a:solidFill>
                <a:prstClr val="black">
                  <a:tint val="75000"/>
                </a:prstClr>
              </a:solidFill>
              <a:latin typeface="+mn-lt"/>
              <a:cs typeface="+mn-ea"/>
              <a:sym typeface="+mn-lt"/>
            </a:endParaRPr>
          </a:p>
        </p:txBody>
      </p:sp>
      <p:sp>
        <p:nvSpPr>
          <p:cNvPr id="3" name="文本框 2">
            <a:extLst>
              <a:ext uri="{FF2B5EF4-FFF2-40B4-BE49-F238E27FC236}">
                <a16:creationId xmlns:a16="http://schemas.microsoft.com/office/drawing/2014/main" id="{8D04972F-565F-4E50-896F-ED56EDD1A38F}"/>
              </a:ext>
            </a:extLst>
          </p:cNvPr>
          <p:cNvSpPr txBox="1"/>
          <p:nvPr/>
        </p:nvSpPr>
        <p:spPr>
          <a:xfrm>
            <a:off x="2039921" y="225348"/>
            <a:ext cx="5410461" cy="500137"/>
          </a:xfrm>
          <a:prstGeom prst="rect">
            <a:avLst/>
          </a:prstGeom>
          <a:noFill/>
        </p:spPr>
        <p:txBody>
          <a:bodyPr wrap="square" lIns="68580" tIns="34290" rIns="68580" bIns="34290" rtlCol="0">
            <a:spAutoFit/>
          </a:bodyPr>
          <a:lstStyle/>
          <a:p>
            <a:pPr algn="ctr"/>
            <a:r>
              <a:rPr lang="zh-CN" altLang="en-US" sz="2800" b="1" dirty="0">
                <a:solidFill>
                  <a:srgbClr val="0070C0"/>
                </a:solidFill>
                <a:cs typeface="+mn-ea"/>
                <a:sym typeface="+mn-lt"/>
              </a:rPr>
              <a:t>举个栗子</a:t>
            </a:r>
            <a:endParaRPr lang="en-US" altLang="zh-CN" sz="2800" b="1" dirty="0">
              <a:solidFill>
                <a:srgbClr val="7030A0"/>
              </a:solidFill>
              <a:cs typeface="+mn-ea"/>
              <a:sym typeface="+mn-lt"/>
            </a:endParaRPr>
          </a:p>
        </p:txBody>
      </p:sp>
      <p:sp>
        <p:nvSpPr>
          <p:cNvPr id="8" name="内容占位符 1">
            <a:extLst>
              <a:ext uri="{FF2B5EF4-FFF2-40B4-BE49-F238E27FC236}">
                <a16:creationId xmlns:a16="http://schemas.microsoft.com/office/drawing/2014/main" id="{C55AD2E8-BCFE-4A42-9301-8BD4BC5CB3A5}"/>
              </a:ext>
            </a:extLst>
          </p:cNvPr>
          <p:cNvSpPr txBox="1">
            <a:spLocks/>
          </p:cNvSpPr>
          <p:nvPr/>
        </p:nvSpPr>
        <p:spPr>
          <a:xfrm>
            <a:off x="490822" y="779487"/>
            <a:ext cx="8123789" cy="3887763"/>
          </a:xfrm>
          <a:prstGeom prst="rect">
            <a:avLst/>
          </a:prstGeom>
        </p:spPr>
        <p:txBody>
          <a:bodyPr vert="horz" lIns="91440" tIns="45720" rIns="91440" bIns="45720" rtlCol="0">
            <a:normAutofit fontScale="92500" lnSpcReduction="10000"/>
          </a:bodyPr>
          <a:lstStyle>
            <a:lvl1pPr marL="0" indent="538480" algn="l" defTabSz="685800" rtl="0" eaLnBrk="1" latinLnBrk="0" hangingPunct="1">
              <a:lnSpc>
                <a:spcPct val="150000"/>
              </a:lnSpc>
              <a:spcBef>
                <a:spcPts val="0"/>
              </a:spcBef>
              <a:buFont typeface="Arial" panose="020B0604020202020204" pitchFamily="34" charset="0"/>
              <a:buNone/>
              <a:defRPr sz="2200" b="1" kern="1200">
                <a:solidFill>
                  <a:srgbClr val="004DA1"/>
                </a:solidFill>
                <a:latin typeface="楷体" panose="02010609060101010101" pitchFamily="49" charset="-122"/>
                <a:ea typeface="楷体" panose="02010609060101010101" pitchFamily="49" charset="-122"/>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a:lnSpc>
                <a:spcPct val="110000"/>
              </a:lnSpc>
            </a:pPr>
            <a:r>
              <a:rPr lang="en-US" altLang="zh-CN" dirty="0">
                <a:latin typeface="+mn-lt"/>
                <a:ea typeface="+mn-ea"/>
                <a:cs typeface="+mn-ea"/>
                <a:sym typeface="+mn-lt"/>
              </a:rPr>
              <a:t>【</a:t>
            </a:r>
            <a:r>
              <a:rPr lang="zh-CN" altLang="en-US" dirty="0">
                <a:latin typeface="+mn-lt"/>
                <a:ea typeface="+mn-ea"/>
                <a:cs typeface="+mn-ea"/>
                <a:sym typeface="+mn-lt"/>
              </a:rPr>
              <a:t>例题</a:t>
            </a:r>
            <a:r>
              <a:rPr lang="en-US" altLang="zh-CN" dirty="0">
                <a:latin typeface="+mn-lt"/>
                <a:ea typeface="+mn-ea"/>
                <a:cs typeface="+mn-ea"/>
                <a:sym typeface="+mn-lt"/>
              </a:rPr>
              <a:t>】</a:t>
            </a:r>
            <a:r>
              <a:rPr lang="zh-CN" altLang="en-US" dirty="0">
                <a:latin typeface="+mn-lt"/>
                <a:ea typeface="+mn-ea"/>
                <a:cs typeface="+mn-ea"/>
                <a:sym typeface="+mn-lt"/>
              </a:rPr>
              <a:t>某银行为增值税一般纳税人，</a:t>
            </a:r>
            <a:r>
              <a:rPr lang="en-US" altLang="zh-CN" dirty="0">
                <a:latin typeface="+mn-lt"/>
                <a:ea typeface="+mn-ea"/>
                <a:cs typeface="+mn-ea"/>
                <a:sym typeface="+mn-lt"/>
              </a:rPr>
              <a:t>2022 </a:t>
            </a:r>
            <a:r>
              <a:rPr lang="zh-CN" altLang="en-US" dirty="0">
                <a:latin typeface="+mn-lt"/>
                <a:ea typeface="+mn-ea"/>
                <a:cs typeface="+mn-ea"/>
                <a:sym typeface="+mn-lt"/>
              </a:rPr>
              <a:t>年第三季度发生的有关经济业务如下：</a:t>
            </a:r>
            <a:endParaRPr lang="en-US" altLang="zh-CN" dirty="0">
              <a:latin typeface="+mn-lt"/>
              <a:ea typeface="+mn-ea"/>
              <a:cs typeface="+mn-ea"/>
              <a:sym typeface="+mn-lt"/>
            </a:endParaRPr>
          </a:p>
          <a:p>
            <a:pPr>
              <a:lnSpc>
                <a:spcPct val="110000"/>
              </a:lnSpc>
            </a:pPr>
            <a:r>
              <a:rPr lang="zh-CN" altLang="en-US" dirty="0">
                <a:latin typeface="+mn-lt"/>
                <a:ea typeface="+mn-ea"/>
                <a:cs typeface="+mn-ea"/>
                <a:sym typeface="+mn-lt"/>
              </a:rPr>
              <a:t>（</a:t>
            </a:r>
            <a:r>
              <a:rPr lang="en-US" altLang="zh-CN" dirty="0">
                <a:latin typeface="+mn-lt"/>
                <a:ea typeface="+mn-ea"/>
                <a:cs typeface="+mn-ea"/>
                <a:sym typeface="+mn-lt"/>
              </a:rPr>
              <a:t>1</a:t>
            </a:r>
            <a:r>
              <a:rPr lang="zh-CN" altLang="en-US" dirty="0">
                <a:latin typeface="+mn-lt"/>
                <a:ea typeface="+mn-ea"/>
                <a:cs typeface="+mn-ea"/>
                <a:sym typeface="+mn-lt"/>
              </a:rPr>
              <a:t>）购进</a:t>
            </a:r>
            <a:r>
              <a:rPr lang="en-US" altLang="zh-CN" dirty="0">
                <a:latin typeface="+mn-lt"/>
                <a:ea typeface="+mn-ea"/>
                <a:cs typeface="+mn-ea"/>
                <a:sym typeface="+mn-lt"/>
              </a:rPr>
              <a:t>5</a:t>
            </a:r>
            <a:r>
              <a:rPr lang="zh-CN" altLang="en-US" dirty="0">
                <a:latin typeface="+mn-lt"/>
                <a:ea typeface="+mn-ea"/>
                <a:cs typeface="+mn-ea"/>
                <a:sym typeface="+mn-lt"/>
              </a:rPr>
              <a:t>台自助存取款机，取得增值税专用发票注明的金额为</a:t>
            </a:r>
            <a:r>
              <a:rPr lang="en-US" altLang="zh-CN" dirty="0">
                <a:latin typeface="+mn-lt"/>
                <a:ea typeface="+mn-ea"/>
                <a:cs typeface="+mn-ea"/>
                <a:sym typeface="+mn-lt"/>
              </a:rPr>
              <a:t>40</a:t>
            </a:r>
            <a:r>
              <a:rPr lang="zh-CN" altLang="en-US" dirty="0">
                <a:latin typeface="+mn-lt"/>
                <a:ea typeface="+mn-ea"/>
                <a:cs typeface="+mn-ea"/>
                <a:sym typeface="+mn-lt"/>
              </a:rPr>
              <a:t>万元，增值税为</a:t>
            </a:r>
            <a:r>
              <a:rPr lang="en-US" altLang="zh-CN" dirty="0">
                <a:latin typeface="+mn-lt"/>
                <a:ea typeface="+mn-ea"/>
                <a:cs typeface="+mn-ea"/>
                <a:sym typeface="+mn-lt"/>
              </a:rPr>
              <a:t>5.2</a:t>
            </a:r>
            <a:r>
              <a:rPr lang="zh-CN" altLang="en-US" dirty="0">
                <a:latin typeface="+mn-lt"/>
                <a:ea typeface="+mn-ea"/>
                <a:cs typeface="+mn-ea"/>
                <a:sym typeface="+mn-lt"/>
              </a:rPr>
              <a:t>万元</a:t>
            </a:r>
            <a:r>
              <a:rPr lang="en-US" altLang="zh-CN" dirty="0">
                <a:latin typeface="+mn-lt"/>
                <a:ea typeface="+mn-ea"/>
                <a:cs typeface="+mn-ea"/>
                <a:sym typeface="+mn-lt"/>
              </a:rPr>
              <a:t>;</a:t>
            </a:r>
          </a:p>
          <a:p>
            <a:pPr>
              <a:lnSpc>
                <a:spcPct val="110000"/>
              </a:lnSpc>
            </a:pPr>
            <a:r>
              <a:rPr lang="zh-CN" altLang="en-US" dirty="0">
                <a:latin typeface="+mn-lt"/>
                <a:ea typeface="+mn-ea"/>
                <a:cs typeface="+mn-ea"/>
                <a:sym typeface="+mn-lt"/>
              </a:rPr>
              <a:t>（</a:t>
            </a:r>
            <a:r>
              <a:rPr lang="en-US" altLang="zh-CN" dirty="0">
                <a:latin typeface="+mn-lt"/>
                <a:ea typeface="+mn-ea"/>
                <a:cs typeface="+mn-ea"/>
                <a:sym typeface="+mn-lt"/>
              </a:rPr>
              <a:t>2</a:t>
            </a:r>
            <a:r>
              <a:rPr lang="zh-CN" altLang="en-US" dirty="0">
                <a:latin typeface="+mn-lt"/>
                <a:ea typeface="+mn-ea"/>
                <a:cs typeface="+mn-ea"/>
                <a:sym typeface="+mn-lt"/>
              </a:rPr>
              <a:t>）租入一处底商作为营业部，租金总额为</a:t>
            </a:r>
            <a:r>
              <a:rPr lang="en-US" altLang="zh-CN" dirty="0">
                <a:latin typeface="+mn-lt"/>
                <a:ea typeface="+mn-ea"/>
                <a:cs typeface="+mn-ea"/>
                <a:sym typeface="+mn-lt"/>
              </a:rPr>
              <a:t>105 </a:t>
            </a:r>
            <a:r>
              <a:rPr lang="zh-CN" altLang="en-US" dirty="0">
                <a:latin typeface="+mn-lt"/>
                <a:ea typeface="+mn-ea"/>
                <a:cs typeface="+mn-ea"/>
                <a:sym typeface="+mn-lt"/>
              </a:rPr>
              <a:t>万元，取得增值税专用发票注明的金额为</a:t>
            </a:r>
            <a:r>
              <a:rPr lang="en-US" altLang="zh-CN" dirty="0">
                <a:latin typeface="+mn-lt"/>
                <a:ea typeface="+mn-ea"/>
                <a:cs typeface="+mn-ea"/>
                <a:sym typeface="+mn-lt"/>
              </a:rPr>
              <a:t>100</a:t>
            </a:r>
            <a:r>
              <a:rPr lang="zh-CN" altLang="en-US" dirty="0">
                <a:latin typeface="+mn-lt"/>
                <a:ea typeface="+mn-ea"/>
                <a:cs typeface="+mn-ea"/>
                <a:sym typeface="+mn-lt"/>
              </a:rPr>
              <a:t>万元，增值税为</a:t>
            </a:r>
            <a:r>
              <a:rPr lang="en-US" altLang="zh-CN" dirty="0">
                <a:latin typeface="+mn-lt"/>
                <a:ea typeface="+mn-ea"/>
                <a:cs typeface="+mn-ea"/>
                <a:sym typeface="+mn-lt"/>
              </a:rPr>
              <a:t>5</a:t>
            </a:r>
            <a:r>
              <a:rPr lang="zh-CN" altLang="en-US" dirty="0">
                <a:latin typeface="+mn-lt"/>
                <a:ea typeface="+mn-ea"/>
                <a:cs typeface="+mn-ea"/>
                <a:sym typeface="+mn-lt"/>
              </a:rPr>
              <a:t>万元</a:t>
            </a:r>
            <a:r>
              <a:rPr lang="en-US" altLang="zh-CN" dirty="0">
                <a:latin typeface="+mn-lt"/>
                <a:ea typeface="+mn-ea"/>
                <a:cs typeface="+mn-ea"/>
                <a:sym typeface="+mn-lt"/>
              </a:rPr>
              <a:t>;</a:t>
            </a:r>
          </a:p>
          <a:p>
            <a:pPr>
              <a:lnSpc>
                <a:spcPct val="110000"/>
              </a:lnSpc>
            </a:pPr>
            <a:r>
              <a:rPr lang="zh-CN" altLang="en-US" dirty="0">
                <a:latin typeface="+mn-lt"/>
                <a:ea typeface="+mn-ea"/>
                <a:cs typeface="+mn-ea"/>
                <a:sym typeface="+mn-lt"/>
              </a:rPr>
              <a:t>（</a:t>
            </a:r>
            <a:r>
              <a:rPr lang="en-US" altLang="zh-CN" dirty="0">
                <a:latin typeface="+mn-lt"/>
                <a:ea typeface="+mn-ea"/>
                <a:cs typeface="+mn-ea"/>
                <a:sym typeface="+mn-lt"/>
              </a:rPr>
              <a:t>3</a:t>
            </a:r>
            <a:r>
              <a:rPr lang="zh-CN" altLang="en-US" dirty="0">
                <a:latin typeface="+mn-lt"/>
                <a:ea typeface="+mn-ea"/>
                <a:cs typeface="+mn-ea"/>
                <a:sym typeface="+mn-lt"/>
              </a:rPr>
              <a:t>）办理公司业务，收取结算手续费 </a:t>
            </a:r>
            <a:r>
              <a:rPr lang="en-US" altLang="zh-CN" dirty="0">
                <a:latin typeface="+mn-lt"/>
                <a:ea typeface="+mn-ea"/>
                <a:cs typeface="+mn-ea"/>
                <a:sym typeface="+mn-lt"/>
              </a:rPr>
              <a:t>(</a:t>
            </a:r>
            <a:r>
              <a:rPr lang="zh-CN" altLang="en-US" dirty="0">
                <a:latin typeface="+mn-lt"/>
                <a:ea typeface="+mn-ea"/>
                <a:cs typeface="+mn-ea"/>
                <a:sym typeface="+mn-lt"/>
              </a:rPr>
              <a:t>含税</a:t>
            </a:r>
            <a:r>
              <a:rPr lang="en-US" altLang="zh-CN" dirty="0">
                <a:latin typeface="+mn-lt"/>
                <a:ea typeface="+mn-ea"/>
                <a:cs typeface="+mn-ea"/>
                <a:sym typeface="+mn-lt"/>
              </a:rPr>
              <a:t>)31.8 </a:t>
            </a:r>
            <a:r>
              <a:rPr lang="zh-CN" altLang="en-US" dirty="0">
                <a:latin typeface="+mn-lt"/>
                <a:ea typeface="+mn-ea"/>
                <a:cs typeface="+mn-ea"/>
                <a:sym typeface="+mn-lt"/>
              </a:rPr>
              <a:t>万元</a:t>
            </a:r>
            <a:r>
              <a:rPr lang="en-US" altLang="zh-CN" dirty="0">
                <a:latin typeface="+mn-lt"/>
                <a:ea typeface="+mn-ea"/>
                <a:cs typeface="+mn-ea"/>
                <a:sym typeface="+mn-lt"/>
              </a:rPr>
              <a:t>;</a:t>
            </a:r>
            <a:r>
              <a:rPr lang="zh-CN" altLang="en-US" dirty="0">
                <a:latin typeface="+mn-lt"/>
                <a:ea typeface="+mn-ea"/>
                <a:cs typeface="+mn-ea"/>
                <a:sym typeface="+mn-lt"/>
              </a:rPr>
              <a:t>收取账户管理费</a:t>
            </a:r>
            <a:r>
              <a:rPr lang="en-US" altLang="zh-CN" dirty="0">
                <a:latin typeface="+mn-lt"/>
                <a:ea typeface="+mn-ea"/>
                <a:cs typeface="+mn-ea"/>
                <a:sym typeface="+mn-lt"/>
              </a:rPr>
              <a:t>(</a:t>
            </a:r>
            <a:r>
              <a:rPr lang="zh-CN" altLang="en-US" dirty="0">
                <a:latin typeface="+mn-lt"/>
                <a:ea typeface="+mn-ea"/>
                <a:cs typeface="+mn-ea"/>
                <a:sym typeface="+mn-lt"/>
              </a:rPr>
              <a:t>含税</a:t>
            </a:r>
            <a:r>
              <a:rPr lang="en-US" altLang="zh-CN" dirty="0">
                <a:latin typeface="+mn-lt"/>
                <a:ea typeface="+mn-ea"/>
                <a:cs typeface="+mn-ea"/>
                <a:sym typeface="+mn-lt"/>
              </a:rPr>
              <a:t>)26.5</a:t>
            </a:r>
            <a:r>
              <a:rPr lang="zh-CN" altLang="en-US" dirty="0">
                <a:latin typeface="+mn-lt"/>
                <a:ea typeface="+mn-ea"/>
                <a:cs typeface="+mn-ea"/>
                <a:sym typeface="+mn-lt"/>
              </a:rPr>
              <a:t>万元</a:t>
            </a:r>
            <a:r>
              <a:rPr lang="en-US" altLang="zh-CN" dirty="0">
                <a:latin typeface="+mn-lt"/>
                <a:ea typeface="+mn-ea"/>
                <a:cs typeface="+mn-ea"/>
                <a:sym typeface="+mn-lt"/>
              </a:rPr>
              <a:t>;</a:t>
            </a:r>
          </a:p>
          <a:p>
            <a:pPr>
              <a:lnSpc>
                <a:spcPct val="110000"/>
              </a:lnSpc>
            </a:pPr>
            <a:r>
              <a:rPr lang="zh-CN" altLang="en-US" dirty="0">
                <a:latin typeface="+mn-lt"/>
                <a:ea typeface="+mn-ea"/>
                <a:cs typeface="+mn-ea"/>
                <a:sym typeface="+mn-lt"/>
              </a:rPr>
              <a:t>（</a:t>
            </a:r>
            <a:r>
              <a:rPr lang="en-US" altLang="zh-CN" dirty="0">
                <a:latin typeface="+mn-lt"/>
                <a:ea typeface="+mn-ea"/>
                <a:cs typeface="+mn-ea"/>
                <a:sym typeface="+mn-lt"/>
              </a:rPr>
              <a:t>4</a:t>
            </a:r>
            <a:r>
              <a:rPr lang="zh-CN" altLang="en-US" dirty="0">
                <a:latin typeface="+mn-lt"/>
                <a:ea typeface="+mn-ea"/>
                <a:cs typeface="+mn-ea"/>
                <a:sym typeface="+mn-lt"/>
              </a:rPr>
              <a:t>）办理贷款业务，取得利息收入</a:t>
            </a:r>
            <a:r>
              <a:rPr lang="en-US" altLang="zh-CN" dirty="0">
                <a:latin typeface="+mn-lt"/>
                <a:ea typeface="+mn-ea"/>
                <a:cs typeface="+mn-ea"/>
                <a:sym typeface="+mn-lt"/>
              </a:rPr>
              <a:t>(</a:t>
            </a:r>
            <a:r>
              <a:rPr lang="zh-CN" altLang="en-US" dirty="0">
                <a:latin typeface="+mn-lt"/>
                <a:ea typeface="+mn-ea"/>
                <a:cs typeface="+mn-ea"/>
                <a:sym typeface="+mn-lt"/>
              </a:rPr>
              <a:t>含税</a:t>
            </a:r>
            <a:r>
              <a:rPr lang="en-US" altLang="zh-CN" dirty="0">
                <a:latin typeface="+mn-lt"/>
                <a:ea typeface="+mn-ea"/>
                <a:cs typeface="+mn-ea"/>
                <a:sym typeface="+mn-lt"/>
              </a:rPr>
              <a:t>)1.06 </a:t>
            </a:r>
            <a:r>
              <a:rPr lang="zh-CN" altLang="en-US" dirty="0">
                <a:latin typeface="+mn-lt"/>
                <a:ea typeface="+mn-ea"/>
                <a:cs typeface="+mn-ea"/>
                <a:sym typeface="+mn-lt"/>
              </a:rPr>
              <a:t>亿元</a:t>
            </a:r>
            <a:r>
              <a:rPr lang="en-US" altLang="zh-CN" dirty="0">
                <a:latin typeface="+mn-lt"/>
                <a:ea typeface="+mn-ea"/>
                <a:cs typeface="+mn-ea"/>
                <a:sym typeface="+mn-lt"/>
              </a:rPr>
              <a:t>;</a:t>
            </a:r>
          </a:p>
          <a:p>
            <a:pPr>
              <a:lnSpc>
                <a:spcPct val="110000"/>
              </a:lnSpc>
            </a:pPr>
            <a:r>
              <a:rPr lang="zh-CN" altLang="en-US" dirty="0">
                <a:latin typeface="+mn-lt"/>
                <a:ea typeface="+mn-ea"/>
                <a:cs typeface="+mn-ea"/>
                <a:sym typeface="+mn-lt"/>
              </a:rPr>
              <a:t>（</a:t>
            </a:r>
            <a:r>
              <a:rPr lang="en-US" altLang="zh-CN" dirty="0">
                <a:latin typeface="+mn-lt"/>
                <a:ea typeface="+mn-ea"/>
                <a:cs typeface="+mn-ea"/>
                <a:sym typeface="+mn-lt"/>
              </a:rPr>
              <a:t>5</a:t>
            </a:r>
            <a:r>
              <a:rPr lang="zh-CN" altLang="en-US" dirty="0">
                <a:latin typeface="+mn-lt"/>
                <a:ea typeface="+mn-ea"/>
                <a:cs typeface="+mn-ea"/>
                <a:sym typeface="+mn-lt"/>
              </a:rPr>
              <a:t>）吸收存款</a:t>
            </a:r>
            <a:r>
              <a:rPr lang="en-US" altLang="zh-CN" dirty="0">
                <a:latin typeface="+mn-lt"/>
                <a:ea typeface="+mn-ea"/>
                <a:cs typeface="+mn-ea"/>
                <a:sym typeface="+mn-lt"/>
              </a:rPr>
              <a:t>8</a:t>
            </a:r>
            <a:r>
              <a:rPr lang="zh-CN" altLang="en-US" dirty="0">
                <a:latin typeface="+mn-lt"/>
                <a:ea typeface="+mn-ea"/>
                <a:cs typeface="+mn-ea"/>
                <a:sym typeface="+mn-lt"/>
              </a:rPr>
              <a:t>亿元。</a:t>
            </a:r>
            <a:endParaRPr lang="en-US" altLang="zh-CN" dirty="0">
              <a:latin typeface="+mn-lt"/>
              <a:ea typeface="+mn-ea"/>
              <a:cs typeface="+mn-ea"/>
              <a:sym typeface="+mn-lt"/>
            </a:endParaRPr>
          </a:p>
          <a:p>
            <a:pPr>
              <a:lnSpc>
                <a:spcPct val="110000"/>
              </a:lnSpc>
            </a:pPr>
            <a:r>
              <a:rPr lang="zh-CN" altLang="en-US" dirty="0">
                <a:latin typeface="+mn-lt"/>
                <a:ea typeface="+mn-ea"/>
                <a:cs typeface="+mn-ea"/>
                <a:sym typeface="+mn-lt"/>
              </a:rPr>
              <a:t>已知</a:t>
            </a:r>
            <a:r>
              <a:rPr lang="en-US" altLang="zh-CN" dirty="0">
                <a:latin typeface="+mn-lt"/>
                <a:ea typeface="+mn-ea"/>
                <a:cs typeface="+mn-ea"/>
                <a:sym typeface="+mn-lt"/>
              </a:rPr>
              <a:t>:</a:t>
            </a:r>
            <a:r>
              <a:rPr lang="zh-CN" altLang="en-US" dirty="0">
                <a:latin typeface="+mn-lt"/>
                <a:ea typeface="+mn-ea"/>
                <a:cs typeface="+mn-ea"/>
                <a:sym typeface="+mn-lt"/>
              </a:rPr>
              <a:t>该银行取得增值税专用发票均符合抵扣规定</a:t>
            </a:r>
            <a:r>
              <a:rPr lang="en-US" altLang="zh-CN" dirty="0">
                <a:latin typeface="+mn-lt"/>
                <a:ea typeface="+mn-ea"/>
                <a:cs typeface="+mn-ea"/>
                <a:sym typeface="+mn-lt"/>
              </a:rPr>
              <a:t>;</a:t>
            </a:r>
            <a:r>
              <a:rPr lang="zh-CN" altLang="en-US" dirty="0">
                <a:latin typeface="+mn-lt"/>
                <a:ea typeface="+mn-ea"/>
                <a:cs typeface="+mn-ea"/>
                <a:sym typeface="+mn-lt"/>
              </a:rPr>
              <a:t>提供金融服务适用的增值税税率为</a:t>
            </a:r>
            <a:r>
              <a:rPr lang="en-US" altLang="zh-CN" dirty="0">
                <a:latin typeface="+mn-lt"/>
                <a:ea typeface="+mn-ea"/>
                <a:cs typeface="+mn-ea"/>
                <a:sym typeface="+mn-lt"/>
              </a:rPr>
              <a:t>6%</a:t>
            </a:r>
            <a:r>
              <a:rPr lang="zh-CN" altLang="en-US" dirty="0">
                <a:latin typeface="+mn-lt"/>
                <a:ea typeface="+mn-ea"/>
                <a:cs typeface="+mn-ea"/>
                <a:sym typeface="+mn-lt"/>
              </a:rPr>
              <a:t>。计算该银行第三季度应纳增值税税额。</a:t>
            </a:r>
          </a:p>
        </p:txBody>
      </p:sp>
    </p:spTree>
    <p:extLst>
      <p:ext uri="{BB962C8B-B14F-4D97-AF65-F5344CB8AC3E}">
        <p14:creationId xmlns:p14="http://schemas.microsoft.com/office/powerpoint/2010/main" val="3741235865"/>
      </p:ext>
    </p:extLst>
  </p:cSld>
  <p:clrMapOvr>
    <a:masterClrMapping/>
  </p:clrMapOvr>
</p:sld>
</file>

<file path=ppt/slides/slide3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3F297A04-FA86-470C-A283-0F372052F889}"/>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latin typeface="+mn-lt"/>
                <a:cs typeface="+mn-ea"/>
                <a:sym typeface="+mn-lt"/>
              </a:rPr>
              <a:pPr>
                <a:defRPr/>
              </a:pPr>
              <a:t>303</a:t>
            </a:fld>
            <a:endParaRPr lang="en-US">
              <a:solidFill>
                <a:prstClr val="black">
                  <a:tint val="75000"/>
                </a:prstClr>
              </a:solidFill>
              <a:latin typeface="+mn-lt"/>
              <a:cs typeface="+mn-ea"/>
              <a:sym typeface="+mn-lt"/>
            </a:endParaRPr>
          </a:p>
        </p:txBody>
      </p:sp>
      <p:sp>
        <p:nvSpPr>
          <p:cNvPr id="3" name="文本框 2">
            <a:extLst>
              <a:ext uri="{FF2B5EF4-FFF2-40B4-BE49-F238E27FC236}">
                <a16:creationId xmlns:a16="http://schemas.microsoft.com/office/drawing/2014/main" id="{8D04972F-565F-4E50-896F-ED56EDD1A38F}"/>
              </a:ext>
            </a:extLst>
          </p:cNvPr>
          <p:cNvSpPr txBox="1"/>
          <p:nvPr/>
        </p:nvSpPr>
        <p:spPr>
          <a:xfrm>
            <a:off x="2039921" y="225348"/>
            <a:ext cx="5410461" cy="500137"/>
          </a:xfrm>
          <a:prstGeom prst="rect">
            <a:avLst/>
          </a:prstGeom>
          <a:noFill/>
        </p:spPr>
        <p:txBody>
          <a:bodyPr wrap="square" lIns="68580" tIns="34290" rIns="68580" bIns="34290" rtlCol="0">
            <a:spAutoFit/>
          </a:bodyPr>
          <a:lstStyle/>
          <a:p>
            <a:pPr algn="ctr"/>
            <a:r>
              <a:rPr lang="zh-CN" altLang="en-US" sz="2800" b="1" dirty="0">
                <a:solidFill>
                  <a:srgbClr val="0070C0"/>
                </a:solidFill>
                <a:cs typeface="+mn-ea"/>
                <a:sym typeface="+mn-lt"/>
              </a:rPr>
              <a:t>举个栗子</a:t>
            </a:r>
            <a:endParaRPr lang="en-US" altLang="zh-CN" sz="2800" b="1" dirty="0">
              <a:solidFill>
                <a:srgbClr val="7030A0"/>
              </a:solidFill>
              <a:cs typeface="+mn-ea"/>
              <a:sym typeface="+mn-lt"/>
            </a:endParaRPr>
          </a:p>
        </p:txBody>
      </p:sp>
      <p:sp>
        <p:nvSpPr>
          <p:cNvPr id="8" name="内容占位符 1">
            <a:extLst>
              <a:ext uri="{FF2B5EF4-FFF2-40B4-BE49-F238E27FC236}">
                <a16:creationId xmlns:a16="http://schemas.microsoft.com/office/drawing/2014/main" id="{C55AD2E8-BCFE-4A42-9301-8BD4BC5CB3A5}"/>
              </a:ext>
            </a:extLst>
          </p:cNvPr>
          <p:cNvSpPr txBox="1">
            <a:spLocks/>
          </p:cNvSpPr>
          <p:nvPr/>
        </p:nvSpPr>
        <p:spPr>
          <a:xfrm>
            <a:off x="490822" y="779487"/>
            <a:ext cx="8123789" cy="3887763"/>
          </a:xfrm>
          <a:prstGeom prst="rect">
            <a:avLst/>
          </a:prstGeom>
        </p:spPr>
        <p:txBody>
          <a:bodyPr vert="horz" lIns="91440" tIns="45720" rIns="91440" bIns="45720" rtlCol="0">
            <a:normAutofit/>
          </a:bodyPr>
          <a:lstStyle>
            <a:lvl1pPr marL="0" indent="538480" algn="l" defTabSz="685800" rtl="0" eaLnBrk="1" latinLnBrk="0" hangingPunct="1">
              <a:lnSpc>
                <a:spcPct val="150000"/>
              </a:lnSpc>
              <a:spcBef>
                <a:spcPts val="0"/>
              </a:spcBef>
              <a:buFont typeface="Arial" panose="020B0604020202020204" pitchFamily="34" charset="0"/>
              <a:buNone/>
              <a:defRPr sz="2200" b="1" kern="1200">
                <a:solidFill>
                  <a:srgbClr val="004DA1"/>
                </a:solidFill>
                <a:latin typeface="楷体" panose="02010609060101010101" pitchFamily="49" charset="-122"/>
                <a:ea typeface="楷体" panose="02010609060101010101" pitchFamily="49" charset="-122"/>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a:lnSpc>
                <a:spcPct val="110000"/>
              </a:lnSpc>
            </a:pPr>
            <a:r>
              <a:rPr lang="en-US" altLang="zh-CN" dirty="0">
                <a:latin typeface="+mn-lt"/>
                <a:ea typeface="+mn-ea"/>
                <a:cs typeface="+mn-ea"/>
                <a:sym typeface="+mn-lt"/>
              </a:rPr>
              <a:t>【</a:t>
            </a:r>
            <a:r>
              <a:rPr lang="zh-CN" altLang="en-US" dirty="0">
                <a:latin typeface="+mn-lt"/>
                <a:ea typeface="+mn-ea"/>
                <a:cs typeface="+mn-ea"/>
                <a:sym typeface="+mn-lt"/>
              </a:rPr>
              <a:t>解析</a:t>
            </a:r>
            <a:r>
              <a:rPr lang="en-US" altLang="zh-CN" dirty="0">
                <a:latin typeface="+mn-lt"/>
                <a:ea typeface="+mn-ea"/>
                <a:cs typeface="+mn-ea"/>
                <a:sym typeface="+mn-lt"/>
              </a:rPr>
              <a:t>】</a:t>
            </a:r>
          </a:p>
          <a:p>
            <a:pPr>
              <a:lnSpc>
                <a:spcPct val="110000"/>
              </a:lnSpc>
            </a:pPr>
            <a:r>
              <a:rPr lang="zh-CN" altLang="en-US" dirty="0">
                <a:latin typeface="+mn-lt"/>
                <a:ea typeface="+mn-ea"/>
                <a:cs typeface="+mn-ea"/>
                <a:sym typeface="+mn-lt"/>
              </a:rPr>
              <a:t>计算过程</a:t>
            </a:r>
            <a:r>
              <a:rPr lang="en-US" altLang="zh-CN" dirty="0">
                <a:latin typeface="+mn-lt"/>
                <a:ea typeface="+mn-ea"/>
                <a:cs typeface="+mn-ea"/>
                <a:sym typeface="+mn-lt"/>
              </a:rPr>
              <a:t>:</a:t>
            </a:r>
          </a:p>
          <a:p>
            <a:pPr>
              <a:lnSpc>
                <a:spcPct val="110000"/>
              </a:lnSpc>
            </a:pPr>
            <a:r>
              <a:rPr lang="en-US" altLang="zh-CN" dirty="0">
                <a:latin typeface="+mn-lt"/>
                <a:ea typeface="+mn-ea"/>
                <a:cs typeface="+mn-ea"/>
                <a:sym typeface="+mn-lt"/>
              </a:rPr>
              <a:t>(1)</a:t>
            </a:r>
            <a:r>
              <a:rPr lang="zh-CN" altLang="en-US" dirty="0">
                <a:latin typeface="+mn-lt"/>
                <a:ea typeface="+mn-ea"/>
                <a:cs typeface="+mn-ea"/>
                <a:sym typeface="+mn-lt"/>
              </a:rPr>
              <a:t>进项税额</a:t>
            </a:r>
            <a:r>
              <a:rPr lang="en-US" altLang="zh-CN" dirty="0">
                <a:latin typeface="+mn-lt"/>
                <a:ea typeface="+mn-ea"/>
                <a:cs typeface="+mn-ea"/>
                <a:sym typeface="+mn-lt"/>
              </a:rPr>
              <a:t>=5.2+5=10.2(</a:t>
            </a:r>
            <a:r>
              <a:rPr lang="zh-CN" altLang="en-US" dirty="0">
                <a:latin typeface="+mn-lt"/>
                <a:ea typeface="+mn-ea"/>
                <a:cs typeface="+mn-ea"/>
                <a:sym typeface="+mn-lt"/>
              </a:rPr>
              <a:t>万元</a:t>
            </a:r>
            <a:r>
              <a:rPr lang="en-US" altLang="zh-CN" dirty="0">
                <a:latin typeface="+mn-lt"/>
                <a:ea typeface="+mn-ea"/>
                <a:cs typeface="+mn-ea"/>
                <a:sym typeface="+mn-lt"/>
              </a:rPr>
              <a:t>)</a:t>
            </a:r>
            <a:r>
              <a:rPr lang="zh-CN" altLang="en-US" dirty="0">
                <a:latin typeface="+mn-lt"/>
                <a:ea typeface="+mn-ea"/>
                <a:cs typeface="+mn-ea"/>
                <a:sym typeface="+mn-lt"/>
              </a:rPr>
              <a:t>。</a:t>
            </a:r>
            <a:endParaRPr lang="en-US" altLang="zh-CN" dirty="0">
              <a:latin typeface="+mn-lt"/>
              <a:ea typeface="+mn-ea"/>
              <a:cs typeface="+mn-ea"/>
              <a:sym typeface="+mn-lt"/>
            </a:endParaRPr>
          </a:p>
          <a:p>
            <a:pPr>
              <a:lnSpc>
                <a:spcPct val="110000"/>
              </a:lnSpc>
            </a:pPr>
            <a:r>
              <a:rPr lang="en-US" altLang="zh-CN" dirty="0">
                <a:latin typeface="+mn-lt"/>
                <a:ea typeface="+mn-ea"/>
                <a:cs typeface="+mn-ea"/>
                <a:sym typeface="+mn-lt"/>
              </a:rPr>
              <a:t>(2)</a:t>
            </a:r>
            <a:r>
              <a:rPr lang="zh-CN" altLang="en-US" dirty="0">
                <a:latin typeface="+mn-lt"/>
                <a:ea typeface="+mn-ea"/>
                <a:cs typeface="+mn-ea"/>
                <a:sym typeface="+mn-lt"/>
              </a:rPr>
              <a:t>销项税额</a:t>
            </a:r>
            <a:r>
              <a:rPr lang="en-US" altLang="zh-CN" dirty="0">
                <a:latin typeface="+mn-lt"/>
                <a:ea typeface="+mn-ea"/>
                <a:cs typeface="+mn-ea"/>
                <a:sym typeface="+mn-lt"/>
              </a:rPr>
              <a:t>=31.8+(1+6%)×6%+26.5÷(1+6%)×6%+1.06(1+6%)×6%×10000=1.8+1.5+600=603.3(</a:t>
            </a:r>
            <a:r>
              <a:rPr lang="zh-CN" altLang="en-US" dirty="0">
                <a:latin typeface="+mn-lt"/>
                <a:ea typeface="+mn-ea"/>
                <a:cs typeface="+mn-ea"/>
                <a:sym typeface="+mn-lt"/>
              </a:rPr>
              <a:t>万元</a:t>
            </a:r>
            <a:r>
              <a:rPr lang="en-US" altLang="zh-CN" dirty="0">
                <a:latin typeface="+mn-lt"/>
                <a:ea typeface="+mn-ea"/>
                <a:cs typeface="+mn-ea"/>
                <a:sym typeface="+mn-lt"/>
              </a:rPr>
              <a:t>)</a:t>
            </a:r>
            <a:r>
              <a:rPr lang="zh-CN" altLang="en-US" dirty="0">
                <a:latin typeface="+mn-lt"/>
                <a:ea typeface="+mn-ea"/>
                <a:cs typeface="+mn-ea"/>
                <a:sym typeface="+mn-lt"/>
              </a:rPr>
              <a:t>。</a:t>
            </a:r>
            <a:endParaRPr lang="en-US" altLang="zh-CN" dirty="0">
              <a:latin typeface="+mn-lt"/>
              <a:ea typeface="+mn-ea"/>
              <a:cs typeface="+mn-ea"/>
              <a:sym typeface="+mn-lt"/>
            </a:endParaRPr>
          </a:p>
          <a:p>
            <a:pPr>
              <a:lnSpc>
                <a:spcPct val="110000"/>
              </a:lnSpc>
            </a:pPr>
            <a:r>
              <a:rPr lang="en-US" altLang="zh-CN" dirty="0">
                <a:latin typeface="+mn-lt"/>
                <a:ea typeface="+mn-ea"/>
                <a:cs typeface="+mn-ea"/>
                <a:sym typeface="+mn-lt"/>
              </a:rPr>
              <a:t>(3)</a:t>
            </a:r>
            <a:r>
              <a:rPr lang="zh-CN" altLang="en-US" dirty="0">
                <a:latin typeface="+mn-lt"/>
                <a:ea typeface="+mn-ea"/>
                <a:cs typeface="+mn-ea"/>
                <a:sym typeface="+mn-lt"/>
              </a:rPr>
              <a:t>应纳增值税税额</a:t>
            </a:r>
            <a:r>
              <a:rPr lang="en-US" altLang="zh-CN" dirty="0">
                <a:latin typeface="+mn-lt"/>
                <a:ea typeface="+mn-ea"/>
                <a:cs typeface="+mn-ea"/>
                <a:sym typeface="+mn-lt"/>
              </a:rPr>
              <a:t>=603.3-10.2=593.1(</a:t>
            </a:r>
            <a:r>
              <a:rPr lang="zh-CN" altLang="en-US" dirty="0">
                <a:latin typeface="+mn-lt"/>
                <a:ea typeface="+mn-ea"/>
                <a:cs typeface="+mn-ea"/>
                <a:sym typeface="+mn-lt"/>
              </a:rPr>
              <a:t>万元</a:t>
            </a:r>
            <a:r>
              <a:rPr lang="en-US" altLang="zh-CN" dirty="0">
                <a:latin typeface="+mn-lt"/>
                <a:ea typeface="+mn-ea"/>
                <a:cs typeface="+mn-ea"/>
                <a:sym typeface="+mn-lt"/>
              </a:rPr>
              <a:t>)</a:t>
            </a:r>
            <a:endParaRPr lang="zh-CN" altLang="en-US" dirty="0">
              <a:latin typeface="+mn-lt"/>
              <a:ea typeface="+mn-ea"/>
              <a:cs typeface="+mn-ea"/>
              <a:sym typeface="+mn-lt"/>
            </a:endParaRPr>
          </a:p>
        </p:txBody>
      </p:sp>
    </p:spTree>
    <p:extLst>
      <p:ext uri="{BB962C8B-B14F-4D97-AF65-F5344CB8AC3E}">
        <p14:creationId xmlns:p14="http://schemas.microsoft.com/office/powerpoint/2010/main" val="356011219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8">
                                            <p:txEl>
                                              <p:pRg st="1" end="1"/>
                                            </p:txEl>
                                          </p:spTgt>
                                        </p:tgtEl>
                                        <p:attrNameLst>
                                          <p:attrName>style.visibility</p:attrName>
                                        </p:attrNameLst>
                                      </p:cBhvr>
                                      <p:to>
                                        <p:strVal val="visible"/>
                                      </p:to>
                                    </p:set>
                                    <p:anim calcmode="lin" valueType="num">
                                      <p:cBhvr additive="base">
                                        <p:cTn id="7" dur="500" fill="hold"/>
                                        <p:tgtEl>
                                          <p:spTgt spid="8">
                                            <p:txEl>
                                              <p:pRg st="1" end="1"/>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8">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8">
                                            <p:txEl>
                                              <p:pRg st="2" end="2"/>
                                            </p:txEl>
                                          </p:spTgt>
                                        </p:tgtEl>
                                        <p:attrNameLst>
                                          <p:attrName>style.visibility</p:attrName>
                                        </p:attrNameLst>
                                      </p:cBhvr>
                                      <p:to>
                                        <p:strVal val="visible"/>
                                      </p:to>
                                    </p:set>
                                    <p:anim calcmode="lin" valueType="num">
                                      <p:cBhvr additive="base">
                                        <p:cTn id="13" dur="500" fill="hold"/>
                                        <p:tgtEl>
                                          <p:spTgt spid="8">
                                            <p:txEl>
                                              <p:pRg st="2" end="2"/>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8">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nodeType="clickEffect">
                                  <p:stCondLst>
                                    <p:cond delay="0"/>
                                  </p:stCondLst>
                                  <p:childTnLst>
                                    <p:set>
                                      <p:cBhvr>
                                        <p:cTn id="18" dur="1" fill="hold">
                                          <p:stCondLst>
                                            <p:cond delay="0"/>
                                          </p:stCondLst>
                                        </p:cTn>
                                        <p:tgtEl>
                                          <p:spTgt spid="8">
                                            <p:txEl>
                                              <p:pRg st="3" end="3"/>
                                            </p:txEl>
                                          </p:spTgt>
                                        </p:tgtEl>
                                        <p:attrNameLst>
                                          <p:attrName>style.visibility</p:attrName>
                                        </p:attrNameLst>
                                      </p:cBhvr>
                                      <p:to>
                                        <p:strVal val="visible"/>
                                      </p:to>
                                    </p:set>
                                    <p:anim calcmode="lin" valueType="num">
                                      <p:cBhvr additive="base">
                                        <p:cTn id="19" dur="500" fill="hold"/>
                                        <p:tgtEl>
                                          <p:spTgt spid="8">
                                            <p:txEl>
                                              <p:pRg st="3" end="3"/>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8">
                                            <p:txEl>
                                              <p:pRg st="3" end="3"/>
                                            </p:txEl>
                                          </p:spTgt>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4" fill="hold" nodeType="clickEffect">
                                  <p:stCondLst>
                                    <p:cond delay="0"/>
                                  </p:stCondLst>
                                  <p:childTnLst>
                                    <p:set>
                                      <p:cBhvr>
                                        <p:cTn id="24" dur="1" fill="hold">
                                          <p:stCondLst>
                                            <p:cond delay="0"/>
                                          </p:stCondLst>
                                        </p:cTn>
                                        <p:tgtEl>
                                          <p:spTgt spid="8">
                                            <p:txEl>
                                              <p:pRg st="4" end="4"/>
                                            </p:txEl>
                                          </p:spTgt>
                                        </p:tgtEl>
                                        <p:attrNameLst>
                                          <p:attrName>style.visibility</p:attrName>
                                        </p:attrNameLst>
                                      </p:cBhvr>
                                      <p:to>
                                        <p:strVal val="visible"/>
                                      </p:to>
                                    </p:set>
                                    <p:anim calcmode="lin" valueType="num">
                                      <p:cBhvr additive="base">
                                        <p:cTn id="25" dur="500" fill="hold"/>
                                        <p:tgtEl>
                                          <p:spTgt spid="8">
                                            <p:txEl>
                                              <p:pRg st="4" end="4"/>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8">
                                            <p:txEl>
                                              <p:pRg st="4" end="4"/>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3F297A04-FA86-470C-A283-0F372052F889}"/>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latin typeface="+mn-lt"/>
                <a:cs typeface="+mn-ea"/>
                <a:sym typeface="+mn-lt"/>
              </a:rPr>
              <a:pPr>
                <a:defRPr/>
              </a:pPr>
              <a:t>304</a:t>
            </a:fld>
            <a:endParaRPr lang="en-US">
              <a:solidFill>
                <a:prstClr val="black">
                  <a:tint val="75000"/>
                </a:prstClr>
              </a:solidFill>
              <a:latin typeface="+mn-lt"/>
              <a:cs typeface="+mn-ea"/>
              <a:sym typeface="+mn-lt"/>
            </a:endParaRPr>
          </a:p>
        </p:txBody>
      </p:sp>
      <p:sp>
        <p:nvSpPr>
          <p:cNvPr id="3" name="文本框 2">
            <a:extLst>
              <a:ext uri="{FF2B5EF4-FFF2-40B4-BE49-F238E27FC236}">
                <a16:creationId xmlns:a16="http://schemas.microsoft.com/office/drawing/2014/main" id="{8D04972F-565F-4E50-896F-ED56EDD1A38F}"/>
              </a:ext>
            </a:extLst>
          </p:cNvPr>
          <p:cNvSpPr txBox="1"/>
          <p:nvPr/>
        </p:nvSpPr>
        <p:spPr>
          <a:xfrm>
            <a:off x="2039921" y="225348"/>
            <a:ext cx="5410461" cy="500137"/>
          </a:xfrm>
          <a:prstGeom prst="rect">
            <a:avLst/>
          </a:prstGeom>
          <a:noFill/>
        </p:spPr>
        <p:txBody>
          <a:bodyPr wrap="square" lIns="68580" tIns="34290" rIns="68580" bIns="34290" rtlCol="0">
            <a:spAutoFit/>
          </a:bodyPr>
          <a:lstStyle/>
          <a:p>
            <a:pPr algn="ctr"/>
            <a:r>
              <a:rPr lang="zh-CN" altLang="en-US" sz="2800" b="1" dirty="0">
                <a:solidFill>
                  <a:srgbClr val="0070C0"/>
                </a:solidFill>
                <a:cs typeface="+mn-ea"/>
                <a:sym typeface="+mn-lt"/>
              </a:rPr>
              <a:t>举个栗子</a:t>
            </a:r>
            <a:endParaRPr lang="en-US" altLang="zh-CN" sz="2800" b="1" dirty="0">
              <a:solidFill>
                <a:srgbClr val="7030A0"/>
              </a:solidFill>
              <a:cs typeface="+mn-ea"/>
              <a:sym typeface="+mn-lt"/>
            </a:endParaRPr>
          </a:p>
        </p:txBody>
      </p:sp>
      <p:sp>
        <p:nvSpPr>
          <p:cNvPr id="8" name="内容占位符 1">
            <a:extLst>
              <a:ext uri="{FF2B5EF4-FFF2-40B4-BE49-F238E27FC236}">
                <a16:creationId xmlns:a16="http://schemas.microsoft.com/office/drawing/2014/main" id="{C55AD2E8-BCFE-4A42-9301-8BD4BC5CB3A5}"/>
              </a:ext>
            </a:extLst>
          </p:cNvPr>
          <p:cNvSpPr txBox="1">
            <a:spLocks/>
          </p:cNvSpPr>
          <p:nvPr/>
        </p:nvSpPr>
        <p:spPr>
          <a:xfrm>
            <a:off x="490822" y="779487"/>
            <a:ext cx="8123789" cy="3887763"/>
          </a:xfrm>
          <a:prstGeom prst="rect">
            <a:avLst/>
          </a:prstGeom>
        </p:spPr>
        <p:txBody>
          <a:bodyPr vert="horz" lIns="91440" tIns="45720" rIns="91440" bIns="45720" rtlCol="0">
            <a:normAutofit fontScale="92500"/>
          </a:bodyPr>
          <a:lstStyle>
            <a:lvl1pPr marL="0" indent="538480" algn="l" defTabSz="685800" rtl="0" eaLnBrk="1" latinLnBrk="0" hangingPunct="1">
              <a:lnSpc>
                <a:spcPct val="150000"/>
              </a:lnSpc>
              <a:spcBef>
                <a:spcPts val="0"/>
              </a:spcBef>
              <a:buFont typeface="Arial" panose="020B0604020202020204" pitchFamily="34" charset="0"/>
              <a:buNone/>
              <a:defRPr sz="2200" b="1" kern="1200">
                <a:solidFill>
                  <a:srgbClr val="004DA1"/>
                </a:solidFill>
                <a:latin typeface="楷体" panose="02010609060101010101" pitchFamily="49" charset="-122"/>
                <a:ea typeface="楷体" panose="02010609060101010101" pitchFamily="49" charset="-122"/>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a:lnSpc>
                <a:spcPct val="110000"/>
              </a:lnSpc>
            </a:pPr>
            <a:r>
              <a:rPr lang="en-US" altLang="zh-CN" dirty="0">
                <a:latin typeface="+mn-lt"/>
                <a:ea typeface="+mn-ea"/>
                <a:cs typeface="+mn-ea"/>
                <a:sym typeface="+mn-lt"/>
              </a:rPr>
              <a:t>【</a:t>
            </a:r>
            <a:r>
              <a:rPr lang="zh-CN" altLang="en-US" dirty="0">
                <a:latin typeface="+mn-lt"/>
                <a:ea typeface="+mn-ea"/>
                <a:cs typeface="+mn-ea"/>
                <a:sym typeface="+mn-lt"/>
              </a:rPr>
              <a:t>例题</a:t>
            </a:r>
            <a:r>
              <a:rPr lang="en-US" altLang="zh-CN" dirty="0">
                <a:latin typeface="+mn-lt"/>
                <a:ea typeface="+mn-ea"/>
                <a:cs typeface="+mn-ea"/>
                <a:sym typeface="+mn-lt"/>
              </a:rPr>
              <a:t>2】</a:t>
            </a:r>
            <a:r>
              <a:rPr lang="zh-CN" altLang="en-US" dirty="0">
                <a:latin typeface="+mn-lt"/>
                <a:ea typeface="+mn-ea"/>
                <a:cs typeface="+mn-ea"/>
                <a:sym typeface="+mn-lt"/>
              </a:rPr>
              <a:t>当年</a:t>
            </a:r>
            <a:r>
              <a:rPr lang="en-US" altLang="zh-CN" dirty="0">
                <a:latin typeface="+mn-lt"/>
                <a:ea typeface="+mn-ea"/>
                <a:cs typeface="+mn-ea"/>
                <a:sym typeface="+mn-lt"/>
              </a:rPr>
              <a:t>4</a:t>
            </a:r>
            <a:r>
              <a:rPr lang="zh-CN" altLang="en-US" dirty="0">
                <a:latin typeface="+mn-lt"/>
                <a:ea typeface="+mn-ea"/>
                <a:cs typeface="+mn-ea"/>
                <a:sym typeface="+mn-lt"/>
              </a:rPr>
              <a:t>月</a:t>
            </a:r>
            <a:r>
              <a:rPr lang="en-US" altLang="zh-CN" dirty="0">
                <a:latin typeface="+mn-lt"/>
                <a:ea typeface="+mn-ea"/>
                <a:cs typeface="+mn-ea"/>
                <a:sym typeface="+mn-lt"/>
              </a:rPr>
              <a:t>,</a:t>
            </a:r>
            <a:r>
              <a:rPr lang="zh-CN" altLang="en-US" dirty="0">
                <a:latin typeface="+mn-lt"/>
                <a:ea typeface="+mn-ea"/>
                <a:cs typeface="+mn-ea"/>
                <a:sym typeface="+mn-lt"/>
              </a:rPr>
              <a:t>某电视机厂生产出最新型号的彩色电视机</a:t>
            </a:r>
            <a:r>
              <a:rPr lang="en-US" altLang="zh-CN" dirty="0">
                <a:latin typeface="+mn-lt"/>
                <a:ea typeface="+mn-ea"/>
                <a:cs typeface="+mn-ea"/>
                <a:sym typeface="+mn-lt"/>
              </a:rPr>
              <a:t>,</a:t>
            </a:r>
            <a:r>
              <a:rPr lang="zh-CN" altLang="en-US" dirty="0">
                <a:latin typeface="+mn-lt"/>
                <a:ea typeface="+mn-ea"/>
                <a:cs typeface="+mn-ea"/>
                <a:sym typeface="+mn-lt"/>
              </a:rPr>
              <a:t>每台不含税镝售单</a:t>
            </a:r>
            <a:r>
              <a:rPr lang="en-US" altLang="zh-CN" dirty="0">
                <a:latin typeface="+mn-lt"/>
                <a:ea typeface="+mn-ea"/>
                <a:cs typeface="+mn-ea"/>
                <a:sym typeface="+mn-lt"/>
              </a:rPr>
              <a:t>-</a:t>
            </a:r>
            <a:r>
              <a:rPr lang="zh-CN" altLang="en-US" dirty="0">
                <a:latin typeface="+mn-lt"/>
                <a:ea typeface="+mn-ea"/>
                <a:cs typeface="+mn-ea"/>
                <a:sym typeface="+mn-lt"/>
              </a:rPr>
              <a:t>风制计昇应用价</a:t>
            </a:r>
            <a:r>
              <a:rPr lang="en-US" altLang="zh-CN" dirty="0">
                <a:latin typeface="+mn-lt"/>
                <a:ea typeface="+mn-ea"/>
                <a:cs typeface="+mn-ea"/>
                <a:sym typeface="+mn-lt"/>
              </a:rPr>
              <a:t>0.5</a:t>
            </a:r>
            <a:r>
              <a:rPr lang="zh-CN" altLang="en-US" dirty="0">
                <a:latin typeface="+mn-lt"/>
                <a:ea typeface="+mn-ea"/>
                <a:cs typeface="+mn-ea"/>
                <a:sym typeface="+mn-lt"/>
              </a:rPr>
              <a:t>万元。当月发生如下经济务</a:t>
            </a:r>
            <a:r>
              <a:rPr lang="en-US" altLang="zh-CN" dirty="0">
                <a:latin typeface="+mn-lt"/>
                <a:ea typeface="+mn-ea"/>
                <a:cs typeface="+mn-ea"/>
                <a:sym typeface="+mn-lt"/>
              </a:rPr>
              <a:t>:</a:t>
            </a:r>
          </a:p>
          <a:p>
            <a:pPr>
              <a:lnSpc>
                <a:spcPct val="110000"/>
              </a:lnSpc>
            </a:pPr>
            <a:r>
              <a:rPr lang="en-US" altLang="zh-CN" dirty="0">
                <a:latin typeface="+mn-lt"/>
                <a:ea typeface="+mn-ea"/>
                <a:cs typeface="+mn-ea"/>
                <a:sym typeface="+mn-lt"/>
              </a:rPr>
              <a:t>(1)4</a:t>
            </a:r>
            <a:r>
              <a:rPr lang="zh-CN" altLang="en-US" dirty="0">
                <a:latin typeface="+mn-lt"/>
                <a:ea typeface="+mn-ea"/>
                <a:cs typeface="+mn-ea"/>
                <a:sym typeface="+mn-lt"/>
              </a:rPr>
              <a:t>月</a:t>
            </a:r>
            <a:r>
              <a:rPr lang="en-US" altLang="zh-CN" dirty="0">
                <a:latin typeface="+mn-lt"/>
                <a:ea typeface="+mn-ea"/>
                <a:cs typeface="+mn-ea"/>
                <a:sym typeface="+mn-lt"/>
              </a:rPr>
              <a:t>5</a:t>
            </a:r>
            <a:r>
              <a:rPr lang="zh-CN" altLang="en-US" dirty="0">
                <a:latin typeface="+mn-lt"/>
                <a:ea typeface="+mn-ea"/>
                <a:cs typeface="+mn-ea"/>
                <a:sym typeface="+mn-lt"/>
              </a:rPr>
              <a:t>日</a:t>
            </a:r>
            <a:r>
              <a:rPr lang="en-US" altLang="zh-CN" dirty="0">
                <a:latin typeface="+mn-lt"/>
                <a:ea typeface="+mn-ea"/>
                <a:cs typeface="+mn-ea"/>
                <a:sym typeface="+mn-lt"/>
              </a:rPr>
              <a:t>,</a:t>
            </a:r>
            <a:r>
              <a:rPr lang="zh-CN" altLang="en-US" dirty="0">
                <a:latin typeface="+mn-lt"/>
                <a:ea typeface="+mn-ea"/>
                <a:cs typeface="+mn-ea"/>
                <a:sym typeface="+mn-lt"/>
              </a:rPr>
              <a:t>向各大商场销售电视机</a:t>
            </a:r>
            <a:r>
              <a:rPr lang="en-US" altLang="zh-CN" dirty="0">
                <a:latin typeface="+mn-lt"/>
                <a:ea typeface="+mn-ea"/>
                <a:cs typeface="+mn-ea"/>
                <a:sym typeface="+mn-lt"/>
              </a:rPr>
              <a:t>2000</a:t>
            </a:r>
            <a:r>
              <a:rPr lang="zh-CN" altLang="en-US" dirty="0">
                <a:latin typeface="+mn-lt"/>
                <a:ea typeface="+mn-ea"/>
                <a:cs typeface="+mn-ea"/>
                <a:sym typeface="+mn-lt"/>
              </a:rPr>
              <a:t>台</a:t>
            </a:r>
            <a:r>
              <a:rPr lang="en-US" altLang="zh-CN" dirty="0">
                <a:latin typeface="+mn-lt"/>
                <a:ea typeface="+mn-ea"/>
                <a:cs typeface="+mn-ea"/>
                <a:sym typeface="+mn-lt"/>
              </a:rPr>
              <a:t>,</a:t>
            </a:r>
            <a:r>
              <a:rPr lang="zh-CN" altLang="en-US" dirty="0">
                <a:latin typeface="+mn-lt"/>
                <a:ea typeface="+mn-ea"/>
                <a:cs typeface="+mn-ea"/>
                <a:sym typeface="+mn-lt"/>
              </a:rPr>
              <a:t>这些大商场在</a:t>
            </a:r>
            <a:r>
              <a:rPr lang="en-US" altLang="zh-CN" dirty="0">
                <a:latin typeface="+mn-lt"/>
                <a:ea typeface="+mn-ea"/>
                <a:cs typeface="+mn-ea"/>
                <a:sym typeface="+mn-lt"/>
              </a:rPr>
              <a:t>20</a:t>
            </a:r>
            <a:r>
              <a:rPr lang="zh-CN" altLang="en-US" dirty="0">
                <a:latin typeface="+mn-lt"/>
                <a:ea typeface="+mn-ea"/>
                <a:cs typeface="+mn-ea"/>
                <a:sym typeface="+mn-lt"/>
              </a:rPr>
              <a:t>天内付清</a:t>
            </a:r>
            <a:r>
              <a:rPr lang="en-US" altLang="zh-CN" dirty="0">
                <a:latin typeface="+mn-lt"/>
                <a:ea typeface="+mn-ea"/>
                <a:cs typeface="+mn-ea"/>
                <a:sym typeface="+mn-lt"/>
              </a:rPr>
              <a:t>2000</a:t>
            </a:r>
            <a:r>
              <a:rPr lang="zh-CN" altLang="en-US" dirty="0">
                <a:latin typeface="+mn-lt"/>
                <a:ea typeface="+mn-ea"/>
                <a:cs typeface="+mn-ea"/>
                <a:sym typeface="+mn-lt"/>
              </a:rPr>
              <a:t>台电视机公司货款</a:t>
            </a:r>
            <a:r>
              <a:rPr lang="en-US" altLang="zh-CN" dirty="0">
                <a:latin typeface="+mn-lt"/>
                <a:ea typeface="+mn-ea"/>
                <a:cs typeface="+mn-ea"/>
                <a:sym typeface="+mn-lt"/>
              </a:rPr>
              <a:t>,</a:t>
            </a:r>
            <a:r>
              <a:rPr lang="zh-CN" altLang="en-US" dirty="0">
                <a:latin typeface="+mn-lt"/>
                <a:ea typeface="+mn-ea"/>
                <a:cs typeface="+mn-ea"/>
                <a:sym typeface="+mn-lt"/>
              </a:rPr>
              <a:t>电视机厂给子了</a:t>
            </a:r>
            <a:r>
              <a:rPr lang="en-US" altLang="zh-CN" dirty="0">
                <a:latin typeface="+mn-lt"/>
                <a:ea typeface="+mn-ea"/>
                <a:cs typeface="+mn-ea"/>
                <a:sym typeface="+mn-lt"/>
              </a:rPr>
              <a:t>5%</a:t>
            </a:r>
            <a:r>
              <a:rPr lang="zh-CN" altLang="en-US" dirty="0">
                <a:latin typeface="+mn-lt"/>
                <a:ea typeface="+mn-ea"/>
                <a:cs typeface="+mn-ea"/>
                <a:sym typeface="+mn-lt"/>
              </a:rPr>
              <a:t>的销售折扣。</a:t>
            </a:r>
            <a:endParaRPr lang="en-US" altLang="zh-CN" dirty="0">
              <a:latin typeface="+mn-lt"/>
              <a:ea typeface="+mn-ea"/>
              <a:cs typeface="+mn-ea"/>
              <a:sym typeface="+mn-lt"/>
            </a:endParaRPr>
          </a:p>
          <a:p>
            <a:pPr>
              <a:lnSpc>
                <a:spcPct val="110000"/>
              </a:lnSpc>
            </a:pPr>
            <a:r>
              <a:rPr lang="en-US" altLang="zh-CN" dirty="0">
                <a:latin typeface="+mn-lt"/>
                <a:ea typeface="+mn-ea"/>
                <a:cs typeface="+mn-ea"/>
                <a:sym typeface="+mn-lt"/>
              </a:rPr>
              <a:t>(2)4</a:t>
            </a:r>
            <a:r>
              <a:rPr lang="zh-CN" altLang="en-US" dirty="0">
                <a:latin typeface="+mn-lt"/>
                <a:ea typeface="+mn-ea"/>
                <a:cs typeface="+mn-ea"/>
                <a:sym typeface="+mn-lt"/>
              </a:rPr>
              <a:t>月</a:t>
            </a:r>
            <a:r>
              <a:rPr lang="en-US" altLang="zh-CN" dirty="0">
                <a:latin typeface="+mn-lt"/>
                <a:ea typeface="+mn-ea"/>
                <a:cs typeface="+mn-ea"/>
                <a:sym typeface="+mn-lt"/>
              </a:rPr>
              <a:t>8</a:t>
            </a:r>
            <a:r>
              <a:rPr lang="zh-CN" altLang="en-US" dirty="0">
                <a:latin typeface="+mn-lt"/>
                <a:ea typeface="+mn-ea"/>
                <a:cs typeface="+mn-ea"/>
                <a:sym typeface="+mn-lt"/>
              </a:rPr>
              <a:t>日</a:t>
            </a:r>
            <a:r>
              <a:rPr lang="en-US" altLang="zh-CN" dirty="0">
                <a:latin typeface="+mn-lt"/>
                <a:ea typeface="+mn-ea"/>
                <a:cs typeface="+mn-ea"/>
                <a:sym typeface="+mn-lt"/>
              </a:rPr>
              <a:t>,</a:t>
            </a:r>
            <a:r>
              <a:rPr lang="zh-CN" altLang="en-US" dirty="0">
                <a:latin typeface="+mn-lt"/>
                <a:ea typeface="+mn-ea"/>
                <a:cs typeface="+mn-ea"/>
                <a:sym typeface="+mn-lt"/>
              </a:rPr>
              <a:t>发货给外省分支机构</a:t>
            </a:r>
            <a:r>
              <a:rPr lang="en-US" altLang="zh-CN" dirty="0">
                <a:latin typeface="+mn-lt"/>
                <a:ea typeface="+mn-ea"/>
                <a:cs typeface="+mn-ea"/>
                <a:sym typeface="+mn-lt"/>
              </a:rPr>
              <a:t>200</a:t>
            </a:r>
            <a:r>
              <a:rPr lang="zh-CN" altLang="en-US" dirty="0">
                <a:latin typeface="+mn-lt"/>
                <a:ea typeface="+mn-ea"/>
                <a:cs typeface="+mn-ea"/>
                <a:sym typeface="+mn-lt"/>
              </a:rPr>
              <a:t>台</a:t>
            </a:r>
            <a:r>
              <a:rPr lang="en-US" altLang="zh-CN" dirty="0">
                <a:latin typeface="+mn-lt"/>
                <a:ea typeface="+mn-ea"/>
                <a:cs typeface="+mn-ea"/>
                <a:sym typeface="+mn-lt"/>
              </a:rPr>
              <a:t>,</a:t>
            </a:r>
            <a:r>
              <a:rPr lang="zh-CN" altLang="en-US" dirty="0">
                <a:latin typeface="+mn-lt"/>
                <a:ea typeface="+mn-ea"/>
                <a:cs typeface="+mn-ea"/>
                <a:sym typeface="+mn-lt"/>
              </a:rPr>
              <a:t>用于销售</a:t>
            </a:r>
            <a:r>
              <a:rPr lang="en-US" altLang="zh-CN" dirty="0">
                <a:latin typeface="+mn-lt"/>
                <a:ea typeface="+mn-ea"/>
                <a:cs typeface="+mn-ea"/>
                <a:sym typeface="+mn-lt"/>
              </a:rPr>
              <a:t>﹐</a:t>
            </a:r>
            <a:r>
              <a:rPr lang="zh-CN" altLang="en-US" dirty="0">
                <a:latin typeface="+mn-lt"/>
                <a:ea typeface="+mn-ea"/>
                <a:cs typeface="+mn-ea"/>
                <a:sym typeface="+mn-lt"/>
              </a:rPr>
              <a:t>并支付发货运费</a:t>
            </a:r>
            <a:r>
              <a:rPr lang="en-US" altLang="zh-CN" dirty="0">
                <a:latin typeface="+mn-lt"/>
                <a:ea typeface="+mn-ea"/>
                <a:cs typeface="+mn-ea"/>
                <a:sym typeface="+mn-lt"/>
              </a:rPr>
              <a:t>,</a:t>
            </a:r>
            <a:r>
              <a:rPr lang="zh-CN" altLang="en-US" dirty="0">
                <a:latin typeface="+mn-lt"/>
                <a:ea typeface="+mn-ea"/>
                <a:cs typeface="+mn-ea"/>
                <a:sym typeface="+mn-lt"/>
              </a:rPr>
              <a:t>取得运输增值税专用发票</a:t>
            </a:r>
            <a:r>
              <a:rPr lang="en-US" altLang="zh-CN" dirty="0">
                <a:latin typeface="+mn-lt"/>
                <a:ea typeface="+mn-ea"/>
                <a:cs typeface="+mn-ea"/>
                <a:sym typeface="+mn-lt"/>
              </a:rPr>
              <a:t>,</a:t>
            </a:r>
            <a:r>
              <a:rPr lang="zh-CN" altLang="en-US" dirty="0">
                <a:latin typeface="+mn-lt"/>
                <a:ea typeface="+mn-ea"/>
                <a:cs typeface="+mn-ea"/>
                <a:sym typeface="+mn-lt"/>
              </a:rPr>
              <a:t>注明的运费为</a:t>
            </a:r>
            <a:r>
              <a:rPr lang="en-US" altLang="zh-CN" dirty="0">
                <a:latin typeface="+mn-lt"/>
                <a:ea typeface="+mn-ea"/>
                <a:cs typeface="+mn-ea"/>
                <a:sym typeface="+mn-lt"/>
              </a:rPr>
              <a:t>5000</a:t>
            </a:r>
            <a:r>
              <a:rPr lang="zh-CN" altLang="en-US" dirty="0">
                <a:latin typeface="+mn-lt"/>
                <a:ea typeface="+mn-ea"/>
                <a:cs typeface="+mn-ea"/>
                <a:sym typeface="+mn-lt"/>
              </a:rPr>
              <a:t>元。</a:t>
            </a:r>
            <a:endParaRPr lang="en-US" altLang="zh-CN" dirty="0">
              <a:latin typeface="+mn-lt"/>
              <a:ea typeface="+mn-ea"/>
              <a:cs typeface="+mn-ea"/>
              <a:sym typeface="+mn-lt"/>
            </a:endParaRPr>
          </a:p>
          <a:p>
            <a:pPr>
              <a:lnSpc>
                <a:spcPct val="110000"/>
              </a:lnSpc>
            </a:pPr>
            <a:r>
              <a:rPr lang="en-US" altLang="zh-CN" dirty="0">
                <a:latin typeface="+mn-lt"/>
                <a:ea typeface="+mn-ea"/>
                <a:cs typeface="+mn-ea"/>
                <a:sym typeface="+mn-lt"/>
              </a:rPr>
              <a:t>(3)4</a:t>
            </a:r>
            <a:r>
              <a:rPr lang="zh-CN" altLang="en-US" dirty="0">
                <a:latin typeface="+mn-lt"/>
                <a:ea typeface="+mn-ea"/>
                <a:cs typeface="+mn-ea"/>
                <a:sym typeface="+mn-lt"/>
              </a:rPr>
              <a:t>月</a:t>
            </a:r>
            <a:r>
              <a:rPr lang="en-US" altLang="zh-CN" dirty="0">
                <a:latin typeface="+mn-lt"/>
                <a:ea typeface="+mn-ea"/>
                <a:cs typeface="+mn-ea"/>
                <a:sym typeface="+mn-lt"/>
              </a:rPr>
              <a:t>10</a:t>
            </a:r>
            <a:r>
              <a:rPr lang="zh-CN" altLang="en-US" dirty="0">
                <a:latin typeface="+mn-lt"/>
                <a:ea typeface="+mn-ea"/>
                <a:cs typeface="+mn-ea"/>
                <a:sym typeface="+mn-lt"/>
              </a:rPr>
              <a:t>日</a:t>
            </a:r>
            <a:r>
              <a:rPr lang="en-US" altLang="zh-CN" dirty="0">
                <a:latin typeface="+mn-lt"/>
                <a:ea typeface="+mn-ea"/>
                <a:cs typeface="+mn-ea"/>
                <a:sym typeface="+mn-lt"/>
              </a:rPr>
              <a:t>,</a:t>
            </a:r>
            <a:r>
              <a:rPr lang="zh-CN" altLang="en-US" dirty="0">
                <a:latin typeface="+mn-lt"/>
                <a:ea typeface="+mn-ea"/>
                <a:cs typeface="+mn-ea"/>
                <a:sym typeface="+mn-lt"/>
              </a:rPr>
              <a:t>采取以旧换新方式</a:t>
            </a:r>
            <a:r>
              <a:rPr lang="en-US" altLang="zh-CN" dirty="0">
                <a:latin typeface="+mn-lt"/>
                <a:ea typeface="+mn-ea"/>
                <a:cs typeface="+mn-ea"/>
                <a:sym typeface="+mn-lt"/>
              </a:rPr>
              <a:t>,</a:t>
            </a:r>
            <a:r>
              <a:rPr lang="zh-CN" altLang="en-US" dirty="0">
                <a:latin typeface="+mn-lt"/>
                <a:ea typeface="+mn-ea"/>
                <a:cs typeface="+mn-ea"/>
                <a:sym typeface="+mn-lt"/>
              </a:rPr>
              <a:t>从消费者手中收购旧型号电视机</a:t>
            </a:r>
            <a:r>
              <a:rPr lang="en-US" altLang="zh-CN" dirty="0">
                <a:latin typeface="+mn-lt"/>
                <a:ea typeface="+mn-ea"/>
                <a:cs typeface="+mn-ea"/>
                <a:sym typeface="+mn-lt"/>
              </a:rPr>
              <a:t>,</a:t>
            </a:r>
            <a:r>
              <a:rPr lang="zh-CN" altLang="en-US" dirty="0">
                <a:latin typeface="+mn-lt"/>
                <a:ea typeface="+mn-ea"/>
                <a:cs typeface="+mn-ea"/>
                <a:sym typeface="+mn-lt"/>
              </a:rPr>
              <a:t>销售新型号电视机</a:t>
            </a:r>
            <a:r>
              <a:rPr lang="en-US" altLang="zh-CN" dirty="0">
                <a:latin typeface="+mn-lt"/>
                <a:ea typeface="+mn-ea"/>
                <a:cs typeface="+mn-ea"/>
                <a:sym typeface="+mn-lt"/>
              </a:rPr>
              <a:t>100</a:t>
            </a:r>
            <a:r>
              <a:rPr lang="zh-CN" altLang="en-US" dirty="0">
                <a:latin typeface="+mn-lt"/>
                <a:ea typeface="+mn-ea"/>
                <a:cs typeface="+mn-ea"/>
                <a:sym typeface="+mn-lt"/>
              </a:rPr>
              <a:t>台</a:t>
            </a:r>
            <a:r>
              <a:rPr lang="en-US" altLang="zh-CN" dirty="0">
                <a:latin typeface="+mn-lt"/>
                <a:ea typeface="+mn-ea"/>
                <a:cs typeface="+mn-ea"/>
                <a:sym typeface="+mn-lt"/>
              </a:rPr>
              <a:t>,</a:t>
            </a:r>
            <a:r>
              <a:rPr lang="zh-CN" altLang="en-US" dirty="0">
                <a:latin typeface="+mn-lt"/>
                <a:ea typeface="+mn-ea"/>
                <a:cs typeface="+mn-ea"/>
                <a:sym typeface="+mn-lt"/>
              </a:rPr>
              <a:t>每台旧型号电视机折价为</a:t>
            </a:r>
            <a:r>
              <a:rPr lang="en-US" altLang="zh-CN" dirty="0">
                <a:latin typeface="+mn-lt"/>
                <a:ea typeface="+mn-ea"/>
                <a:cs typeface="+mn-ea"/>
                <a:sym typeface="+mn-lt"/>
              </a:rPr>
              <a:t>500</a:t>
            </a:r>
            <a:r>
              <a:rPr lang="zh-CN" altLang="en-US" dirty="0">
                <a:latin typeface="+mn-lt"/>
                <a:ea typeface="+mn-ea"/>
                <a:cs typeface="+mn-ea"/>
                <a:sym typeface="+mn-lt"/>
              </a:rPr>
              <a:t>元。</a:t>
            </a:r>
            <a:endParaRPr lang="en-US" altLang="zh-CN" dirty="0">
              <a:latin typeface="+mn-lt"/>
              <a:ea typeface="+mn-ea"/>
              <a:cs typeface="+mn-ea"/>
              <a:sym typeface="+mn-lt"/>
            </a:endParaRPr>
          </a:p>
          <a:p>
            <a:pPr>
              <a:lnSpc>
                <a:spcPct val="110000"/>
              </a:lnSpc>
            </a:pPr>
            <a:r>
              <a:rPr lang="en-US" altLang="zh-CN" dirty="0">
                <a:latin typeface="+mn-lt"/>
                <a:ea typeface="+mn-ea"/>
                <a:cs typeface="+mn-ea"/>
                <a:sym typeface="+mn-lt"/>
              </a:rPr>
              <a:t>(4)4</a:t>
            </a:r>
            <a:r>
              <a:rPr lang="zh-CN" altLang="en-US" dirty="0">
                <a:latin typeface="+mn-lt"/>
                <a:ea typeface="+mn-ea"/>
                <a:cs typeface="+mn-ea"/>
                <a:sym typeface="+mn-lt"/>
              </a:rPr>
              <a:t>月</a:t>
            </a:r>
            <a:r>
              <a:rPr lang="en-US" altLang="zh-CN" dirty="0">
                <a:latin typeface="+mn-lt"/>
                <a:ea typeface="+mn-ea"/>
                <a:cs typeface="+mn-ea"/>
                <a:sym typeface="+mn-lt"/>
              </a:rPr>
              <a:t>15</a:t>
            </a:r>
            <a:r>
              <a:rPr lang="zh-CN" altLang="en-US" dirty="0">
                <a:latin typeface="+mn-lt"/>
                <a:ea typeface="+mn-ea"/>
                <a:cs typeface="+mn-ea"/>
                <a:sym typeface="+mn-lt"/>
              </a:rPr>
              <a:t>日</a:t>
            </a:r>
            <a:r>
              <a:rPr lang="en-US" altLang="zh-CN" dirty="0">
                <a:latin typeface="+mn-lt"/>
                <a:ea typeface="+mn-ea"/>
                <a:cs typeface="+mn-ea"/>
                <a:sym typeface="+mn-lt"/>
              </a:rPr>
              <a:t>,</a:t>
            </a:r>
            <a:r>
              <a:rPr lang="zh-CN" altLang="en-US" dirty="0">
                <a:latin typeface="+mn-lt"/>
                <a:ea typeface="+mn-ea"/>
                <a:cs typeface="+mn-ea"/>
                <a:sym typeface="+mn-lt"/>
              </a:rPr>
              <a:t>购进生产电视机用原材料一批</a:t>
            </a:r>
            <a:r>
              <a:rPr lang="en-US" altLang="zh-CN" dirty="0">
                <a:latin typeface="+mn-lt"/>
                <a:ea typeface="+mn-ea"/>
                <a:cs typeface="+mn-ea"/>
                <a:sym typeface="+mn-lt"/>
              </a:rPr>
              <a:t>,</a:t>
            </a:r>
            <a:r>
              <a:rPr lang="zh-CN" altLang="en-US" dirty="0">
                <a:latin typeface="+mn-lt"/>
                <a:ea typeface="+mn-ea"/>
                <a:cs typeface="+mn-ea"/>
                <a:sym typeface="+mn-lt"/>
              </a:rPr>
              <a:t>取得增值税专用发票上注明的价款</a:t>
            </a:r>
            <a:r>
              <a:rPr lang="en-US" altLang="zh-CN" dirty="0">
                <a:latin typeface="+mn-lt"/>
                <a:ea typeface="+mn-ea"/>
                <a:cs typeface="+mn-ea"/>
                <a:sym typeface="+mn-lt"/>
              </a:rPr>
              <a:t>200</a:t>
            </a:r>
            <a:r>
              <a:rPr lang="zh-CN" altLang="en-US" dirty="0">
                <a:latin typeface="+mn-lt"/>
                <a:ea typeface="+mn-ea"/>
                <a:cs typeface="+mn-ea"/>
                <a:sym typeface="+mn-lt"/>
              </a:rPr>
              <a:t>万</a:t>
            </a:r>
            <a:r>
              <a:rPr lang="en-US" altLang="zh-CN" dirty="0">
                <a:latin typeface="+mn-lt"/>
                <a:ea typeface="+mn-ea"/>
                <a:cs typeface="+mn-ea"/>
                <a:sym typeface="+mn-lt"/>
              </a:rPr>
              <a:t>,</a:t>
            </a:r>
            <a:r>
              <a:rPr lang="zh-CN" altLang="en-US" dirty="0">
                <a:latin typeface="+mn-lt"/>
                <a:ea typeface="+mn-ea"/>
                <a:cs typeface="+mn-ea"/>
                <a:sym typeface="+mn-lt"/>
              </a:rPr>
              <a:t>增值税税额为</a:t>
            </a:r>
            <a:r>
              <a:rPr lang="en-US" altLang="zh-CN" dirty="0">
                <a:latin typeface="+mn-lt"/>
                <a:ea typeface="+mn-ea"/>
                <a:cs typeface="+mn-ea"/>
                <a:sym typeface="+mn-lt"/>
              </a:rPr>
              <a:t>26</a:t>
            </a:r>
            <a:r>
              <a:rPr lang="zh-CN" altLang="en-US" dirty="0">
                <a:latin typeface="+mn-lt"/>
                <a:ea typeface="+mn-ea"/>
                <a:cs typeface="+mn-ea"/>
                <a:sym typeface="+mn-lt"/>
              </a:rPr>
              <a:t>万元</a:t>
            </a:r>
            <a:r>
              <a:rPr lang="en-US" altLang="zh-CN" dirty="0">
                <a:latin typeface="+mn-lt"/>
                <a:ea typeface="+mn-ea"/>
                <a:cs typeface="+mn-ea"/>
                <a:sym typeface="+mn-lt"/>
              </a:rPr>
              <a:t>,</a:t>
            </a:r>
            <a:r>
              <a:rPr lang="zh-CN" altLang="en-US" dirty="0">
                <a:latin typeface="+mn-lt"/>
                <a:ea typeface="+mn-ea"/>
                <a:cs typeface="+mn-ea"/>
                <a:sym typeface="+mn-lt"/>
              </a:rPr>
              <a:t>专用发票已认证。</a:t>
            </a:r>
            <a:endParaRPr lang="en-US" altLang="zh-CN" dirty="0">
              <a:latin typeface="+mn-lt"/>
              <a:ea typeface="+mn-ea"/>
              <a:cs typeface="+mn-ea"/>
              <a:sym typeface="+mn-lt"/>
            </a:endParaRPr>
          </a:p>
          <a:p>
            <a:pPr>
              <a:lnSpc>
                <a:spcPct val="110000"/>
              </a:lnSpc>
            </a:pPr>
            <a:r>
              <a:rPr lang="en-US" altLang="zh-CN" dirty="0">
                <a:latin typeface="+mn-lt"/>
                <a:ea typeface="+mn-ea"/>
                <a:cs typeface="+mn-ea"/>
                <a:sym typeface="+mn-lt"/>
              </a:rPr>
              <a:t>(5</a:t>
            </a:r>
            <a:r>
              <a:rPr lang="zh-CN" altLang="en-US" dirty="0">
                <a:latin typeface="+mn-lt"/>
                <a:ea typeface="+mn-ea"/>
                <a:cs typeface="+mn-ea"/>
                <a:sym typeface="+mn-lt"/>
              </a:rPr>
              <a:t>）</a:t>
            </a:r>
            <a:r>
              <a:rPr lang="en-US" altLang="zh-CN" dirty="0">
                <a:latin typeface="+mn-lt"/>
                <a:ea typeface="+mn-ea"/>
                <a:cs typeface="+mn-ea"/>
                <a:sym typeface="+mn-lt"/>
              </a:rPr>
              <a:t>4</a:t>
            </a:r>
            <a:r>
              <a:rPr lang="zh-CN" altLang="en-US" dirty="0">
                <a:latin typeface="+mn-lt"/>
                <a:ea typeface="+mn-ea"/>
                <a:cs typeface="+mn-ea"/>
                <a:sym typeface="+mn-lt"/>
              </a:rPr>
              <a:t>月</a:t>
            </a:r>
            <a:r>
              <a:rPr lang="en-US" altLang="zh-CN" dirty="0">
                <a:latin typeface="+mn-lt"/>
                <a:ea typeface="+mn-ea"/>
                <a:cs typeface="+mn-ea"/>
                <a:sym typeface="+mn-lt"/>
              </a:rPr>
              <a:t>20</a:t>
            </a:r>
            <a:r>
              <a:rPr lang="zh-CN" altLang="en-US" dirty="0">
                <a:latin typeface="+mn-lt"/>
                <a:ea typeface="+mn-ea"/>
                <a:cs typeface="+mn-ea"/>
                <a:sym typeface="+mn-lt"/>
              </a:rPr>
              <a:t>日</a:t>
            </a:r>
            <a:r>
              <a:rPr lang="en-US" altLang="zh-CN" dirty="0">
                <a:latin typeface="+mn-lt"/>
                <a:ea typeface="+mn-ea"/>
                <a:cs typeface="+mn-ea"/>
                <a:sym typeface="+mn-lt"/>
              </a:rPr>
              <a:t>,</a:t>
            </a:r>
            <a:r>
              <a:rPr lang="zh-CN" altLang="en-US" dirty="0">
                <a:latin typeface="+mn-lt"/>
                <a:ea typeface="+mn-ea"/>
                <a:cs typeface="+mn-ea"/>
                <a:sym typeface="+mn-lt"/>
              </a:rPr>
              <a:t>向某福利机构赠送电视机</a:t>
            </a:r>
            <a:r>
              <a:rPr lang="en-US" altLang="zh-CN" dirty="0">
                <a:latin typeface="+mn-lt"/>
                <a:ea typeface="+mn-ea"/>
                <a:cs typeface="+mn-ea"/>
                <a:sym typeface="+mn-lt"/>
              </a:rPr>
              <a:t>20</a:t>
            </a:r>
            <a:r>
              <a:rPr lang="zh-CN" altLang="en-US" dirty="0">
                <a:latin typeface="+mn-lt"/>
                <a:ea typeface="+mn-ea"/>
                <a:cs typeface="+mn-ea"/>
                <a:sym typeface="+mn-lt"/>
              </a:rPr>
              <a:t>台。</a:t>
            </a:r>
          </a:p>
        </p:txBody>
      </p:sp>
    </p:spTree>
    <p:extLst>
      <p:ext uri="{BB962C8B-B14F-4D97-AF65-F5344CB8AC3E}">
        <p14:creationId xmlns:p14="http://schemas.microsoft.com/office/powerpoint/2010/main" val="396718148"/>
      </p:ext>
    </p:extLst>
  </p:cSld>
  <p:clrMapOvr>
    <a:masterClrMapping/>
  </p:clrMapOvr>
</p:sld>
</file>

<file path=ppt/slides/slide3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3F297A04-FA86-470C-A283-0F372052F889}"/>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latin typeface="+mn-lt"/>
                <a:cs typeface="+mn-ea"/>
                <a:sym typeface="+mn-lt"/>
              </a:rPr>
              <a:pPr>
                <a:defRPr/>
              </a:pPr>
              <a:t>305</a:t>
            </a:fld>
            <a:endParaRPr lang="en-US">
              <a:solidFill>
                <a:prstClr val="black">
                  <a:tint val="75000"/>
                </a:prstClr>
              </a:solidFill>
              <a:latin typeface="+mn-lt"/>
              <a:cs typeface="+mn-ea"/>
              <a:sym typeface="+mn-lt"/>
            </a:endParaRPr>
          </a:p>
        </p:txBody>
      </p:sp>
      <p:sp>
        <p:nvSpPr>
          <p:cNvPr id="3" name="文本框 2">
            <a:extLst>
              <a:ext uri="{FF2B5EF4-FFF2-40B4-BE49-F238E27FC236}">
                <a16:creationId xmlns:a16="http://schemas.microsoft.com/office/drawing/2014/main" id="{8D04972F-565F-4E50-896F-ED56EDD1A38F}"/>
              </a:ext>
            </a:extLst>
          </p:cNvPr>
          <p:cNvSpPr txBox="1"/>
          <p:nvPr/>
        </p:nvSpPr>
        <p:spPr>
          <a:xfrm>
            <a:off x="2039921" y="225348"/>
            <a:ext cx="5410461" cy="500137"/>
          </a:xfrm>
          <a:prstGeom prst="rect">
            <a:avLst/>
          </a:prstGeom>
          <a:noFill/>
        </p:spPr>
        <p:txBody>
          <a:bodyPr wrap="square" lIns="68580" tIns="34290" rIns="68580" bIns="34290" rtlCol="0">
            <a:spAutoFit/>
          </a:bodyPr>
          <a:lstStyle/>
          <a:p>
            <a:pPr algn="ctr"/>
            <a:r>
              <a:rPr lang="zh-CN" altLang="en-US" sz="2800" b="1" dirty="0">
                <a:solidFill>
                  <a:srgbClr val="0070C0"/>
                </a:solidFill>
                <a:cs typeface="+mn-ea"/>
                <a:sym typeface="+mn-lt"/>
              </a:rPr>
              <a:t>举个栗子</a:t>
            </a:r>
            <a:endParaRPr lang="en-US" altLang="zh-CN" sz="2800" b="1" dirty="0">
              <a:solidFill>
                <a:srgbClr val="7030A0"/>
              </a:solidFill>
              <a:cs typeface="+mn-ea"/>
              <a:sym typeface="+mn-lt"/>
            </a:endParaRPr>
          </a:p>
        </p:txBody>
      </p:sp>
      <p:sp>
        <p:nvSpPr>
          <p:cNvPr id="8" name="内容占位符 1">
            <a:extLst>
              <a:ext uri="{FF2B5EF4-FFF2-40B4-BE49-F238E27FC236}">
                <a16:creationId xmlns:a16="http://schemas.microsoft.com/office/drawing/2014/main" id="{C55AD2E8-BCFE-4A42-9301-8BD4BC5CB3A5}"/>
              </a:ext>
            </a:extLst>
          </p:cNvPr>
          <p:cNvSpPr txBox="1">
            <a:spLocks/>
          </p:cNvSpPr>
          <p:nvPr/>
        </p:nvSpPr>
        <p:spPr>
          <a:xfrm>
            <a:off x="490822" y="779487"/>
            <a:ext cx="8123789" cy="3887763"/>
          </a:xfrm>
          <a:prstGeom prst="rect">
            <a:avLst/>
          </a:prstGeom>
        </p:spPr>
        <p:txBody>
          <a:bodyPr vert="horz" lIns="91440" tIns="45720" rIns="91440" bIns="45720" rtlCol="0">
            <a:normAutofit/>
          </a:bodyPr>
          <a:lstStyle>
            <a:lvl1pPr marL="0" indent="538480" algn="l" defTabSz="685800" rtl="0" eaLnBrk="1" latinLnBrk="0" hangingPunct="1">
              <a:lnSpc>
                <a:spcPct val="150000"/>
              </a:lnSpc>
              <a:spcBef>
                <a:spcPts val="0"/>
              </a:spcBef>
              <a:buFont typeface="Arial" panose="020B0604020202020204" pitchFamily="34" charset="0"/>
              <a:buNone/>
              <a:defRPr sz="2200" b="1" kern="1200">
                <a:solidFill>
                  <a:srgbClr val="004DA1"/>
                </a:solidFill>
                <a:latin typeface="楷体" panose="02010609060101010101" pitchFamily="49" charset="-122"/>
                <a:ea typeface="楷体" panose="02010609060101010101" pitchFamily="49" charset="-122"/>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a:lnSpc>
                <a:spcPct val="110000"/>
              </a:lnSpc>
            </a:pPr>
            <a:r>
              <a:rPr lang="en-US" altLang="zh-CN" dirty="0">
                <a:latin typeface="+mn-lt"/>
                <a:ea typeface="+mn-ea"/>
                <a:cs typeface="+mn-ea"/>
                <a:sym typeface="+mn-lt"/>
              </a:rPr>
              <a:t>【</a:t>
            </a:r>
            <a:r>
              <a:rPr lang="zh-CN" altLang="en-US" dirty="0">
                <a:latin typeface="+mn-lt"/>
                <a:ea typeface="+mn-ea"/>
                <a:cs typeface="+mn-ea"/>
                <a:sym typeface="+mn-lt"/>
              </a:rPr>
              <a:t>解析</a:t>
            </a:r>
            <a:r>
              <a:rPr lang="en-US" altLang="zh-CN" dirty="0">
                <a:latin typeface="+mn-lt"/>
                <a:ea typeface="+mn-ea"/>
                <a:cs typeface="+mn-ea"/>
                <a:sym typeface="+mn-lt"/>
              </a:rPr>
              <a:t>】</a:t>
            </a:r>
          </a:p>
          <a:p>
            <a:pPr>
              <a:lnSpc>
                <a:spcPct val="110000"/>
              </a:lnSpc>
            </a:pPr>
            <a:r>
              <a:rPr lang="zh-CN" altLang="en-US" dirty="0">
                <a:latin typeface="+mn-lt"/>
                <a:ea typeface="+mn-ea"/>
                <a:cs typeface="+mn-ea"/>
                <a:sym typeface="+mn-lt"/>
              </a:rPr>
              <a:t>（</a:t>
            </a:r>
            <a:r>
              <a:rPr lang="en-US" altLang="zh-CN" dirty="0">
                <a:latin typeface="+mn-lt"/>
                <a:ea typeface="+mn-ea"/>
                <a:cs typeface="+mn-ea"/>
                <a:sym typeface="+mn-lt"/>
              </a:rPr>
              <a:t>1</a:t>
            </a:r>
            <a:r>
              <a:rPr lang="zh-CN" altLang="en-US" dirty="0">
                <a:latin typeface="+mn-lt"/>
                <a:ea typeface="+mn-ea"/>
                <a:cs typeface="+mn-ea"/>
                <a:sym typeface="+mn-lt"/>
              </a:rPr>
              <a:t>）销项税额</a:t>
            </a:r>
            <a:r>
              <a:rPr lang="en-US" altLang="zh-CN" dirty="0">
                <a:latin typeface="+mn-lt"/>
                <a:ea typeface="+mn-ea"/>
                <a:cs typeface="+mn-ea"/>
                <a:sym typeface="+mn-lt"/>
              </a:rPr>
              <a:t>=2000×0.5 ×13%=130</a:t>
            </a:r>
            <a:r>
              <a:rPr lang="zh-CN" altLang="en-US" dirty="0">
                <a:latin typeface="+mn-lt"/>
                <a:ea typeface="+mn-ea"/>
                <a:cs typeface="+mn-ea"/>
                <a:sym typeface="+mn-lt"/>
              </a:rPr>
              <a:t>（万元）</a:t>
            </a:r>
            <a:endParaRPr lang="en-US" altLang="zh-CN" dirty="0">
              <a:latin typeface="+mn-lt"/>
              <a:ea typeface="+mn-ea"/>
              <a:cs typeface="+mn-ea"/>
              <a:sym typeface="+mn-lt"/>
            </a:endParaRPr>
          </a:p>
          <a:p>
            <a:pPr>
              <a:lnSpc>
                <a:spcPct val="110000"/>
              </a:lnSpc>
            </a:pPr>
            <a:r>
              <a:rPr lang="zh-CN" altLang="en-US" dirty="0">
                <a:latin typeface="+mn-lt"/>
                <a:ea typeface="+mn-ea"/>
                <a:cs typeface="+mn-ea"/>
                <a:sym typeface="+mn-lt"/>
              </a:rPr>
              <a:t>（</a:t>
            </a:r>
            <a:r>
              <a:rPr lang="en-US" altLang="zh-CN" dirty="0">
                <a:latin typeface="+mn-lt"/>
                <a:ea typeface="+mn-ea"/>
                <a:cs typeface="+mn-ea"/>
                <a:sym typeface="+mn-lt"/>
              </a:rPr>
              <a:t>2</a:t>
            </a:r>
            <a:r>
              <a:rPr lang="zh-CN" altLang="en-US" dirty="0">
                <a:latin typeface="+mn-lt"/>
                <a:ea typeface="+mn-ea"/>
                <a:cs typeface="+mn-ea"/>
                <a:sym typeface="+mn-lt"/>
              </a:rPr>
              <a:t>）销项税额</a:t>
            </a:r>
            <a:r>
              <a:rPr lang="en-US" altLang="zh-CN" dirty="0">
                <a:latin typeface="+mn-lt"/>
                <a:ea typeface="+mn-ea"/>
                <a:cs typeface="+mn-ea"/>
                <a:sym typeface="+mn-lt"/>
              </a:rPr>
              <a:t>=200 ×0.5 ×13%=13</a:t>
            </a:r>
            <a:r>
              <a:rPr lang="zh-CN" altLang="en-US" dirty="0">
                <a:latin typeface="+mn-lt"/>
                <a:ea typeface="+mn-ea"/>
                <a:cs typeface="+mn-ea"/>
                <a:sym typeface="+mn-lt"/>
              </a:rPr>
              <a:t>（万元）</a:t>
            </a:r>
            <a:endParaRPr lang="en-US" altLang="zh-CN" dirty="0">
              <a:latin typeface="+mn-lt"/>
              <a:ea typeface="+mn-ea"/>
              <a:cs typeface="+mn-ea"/>
              <a:sym typeface="+mn-lt"/>
            </a:endParaRPr>
          </a:p>
          <a:p>
            <a:pPr>
              <a:lnSpc>
                <a:spcPct val="110000"/>
              </a:lnSpc>
            </a:pPr>
            <a:r>
              <a:rPr lang="zh-CN" altLang="en-US" dirty="0">
                <a:latin typeface="+mn-lt"/>
                <a:ea typeface="+mn-ea"/>
                <a:cs typeface="+mn-ea"/>
                <a:sym typeface="+mn-lt"/>
              </a:rPr>
              <a:t>     进项税额</a:t>
            </a:r>
            <a:r>
              <a:rPr lang="en-US" altLang="zh-CN" dirty="0">
                <a:latin typeface="+mn-lt"/>
                <a:ea typeface="+mn-ea"/>
                <a:cs typeface="+mn-ea"/>
                <a:sym typeface="+mn-lt"/>
              </a:rPr>
              <a:t>=0.5×9%=0.045</a:t>
            </a:r>
            <a:r>
              <a:rPr lang="zh-CN" altLang="en-US" dirty="0">
                <a:latin typeface="+mn-lt"/>
                <a:ea typeface="+mn-ea"/>
                <a:cs typeface="+mn-ea"/>
                <a:sym typeface="+mn-lt"/>
              </a:rPr>
              <a:t>（万元）</a:t>
            </a:r>
            <a:endParaRPr lang="en-US" altLang="zh-CN" dirty="0">
              <a:latin typeface="+mn-lt"/>
              <a:ea typeface="+mn-ea"/>
              <a:cs typeface="+mn-ea"/>
              <a:sym typeface="+mn-lt"/>
            </a:endParaRPr>
          </a:p>
          <a:p>
            <a:pPr>
              <a:lnSpc>
                <a:spcPct val="110000"/>
              </a:lnSpc>
            </a:pPr>
            <a:r>
              <a:rPr lang="zh-CN" altLang="en-US" dirty="0">
                <a:latin typeface="+mn-lt"/>
                <a:ea typeface="+mn-ea"/>
                <a:cs typeface="+mn-ea"/>
                <a:sym typeface="+mn-lt"/>
              </a:rPr>
              <a:t>（</a:t>
            </a:r>
            <a:r>
              <a:rPr lang="en-US" altLang="zh-CN" dirty="0">
                <a:latin typeface="+mn-lt"/>
                <a:ea typeface="+mn-ea"/>
                <a:cs typeface="+mn-ea"/>
                <a:sym typeface="+mn-lt"/>
              </a:rPr>
              <a:t>3</a:t>
            </a:r>
            <a:r>
              <a:rPr lang="zh-CN" altLang="en-US" dirty="0">
                <a:latin typeface="+mn-lt"/>
                <a:ea typeface="+mn-ea"/>
                <a:cs typeface="+mn-ea"/>
                <a:sym typeface="+mn-lt"/>
              </a:rPr>
              <a:t>）销项税额</a:t>
            </a:r>
            <a:r>
              <a:rPr lang="en-US" altLang="zh-CN" dirty="0">
                <a:latin typeface="+mn-lt"/>
                <a:ea typeface="+mn-ea"/>
                <a:cs typeface="+mn-ea"/>
                <a:sym typeface="+mn-lt"/>
              </a:rPr>
              <a:t>=100*0.5*13%=6.5</a:t>
            </a:r>
            <a:r>
              <a:rPr lang="zh-CN" altLang="en-US" dirty="0">
                <a:latin typeface="+mn-lt"/>
                <a:ea typeface="+mn-ea"/>
                <a:cs typeface="+mn-ea"/>
                <a:sym typeface="+mn-lt"/>
              </a:rPr>
              <a:t>（万元）</a:t>
            </a:r>
            <a:endParaRPr lang="en-US" altLang="zh-CN" dirty="0">
              <a:latin typeface="+mn-lt"/>
              <a:ea typeface="+mn-ea"/>
              <a:cs typeface="+mn-ea"/>
              <a:sym typeface="+mn-lt"/>
            </a:endParaRPr>
          </a:p>
          <a:p>
            <a:pPr>
              <a:lnSpc>
                <a:spcPct val="110000"/>
              </a:lnSpc>
            </a:pPr>
            <a:r>
              <a:rPr lang="zh-CN" altLang="en-US" dirty="0">
                <a:latin typeface="+mn-lt"/>
                <a:ea typeface="+mn-ea"/>
                <a:cs typeface="+mn-ea"/>
                <a:sym typeface="+mn-lt"/>
              </a:rPr>
              <a:t>（</a:t>
            </a:r>
            <a:r>
              <a:rPr lang="en-US" altLang="zh-CN" dirty="0">
                <a:latin typeface="+mn-lt"/>
                <a:ea typeface="+mn-ea"/>
                <a:cs typeface="+mn-ea"/>
                <a:sym typeface="+mn-lt"/>
              </a:rPr>
              <a:t>4</a:t>
            </a:r>
            <a:r>
              <a:rPr lang="zh-CN" altLang="en-US" dirty="0">
                <a:latin typeface="+mn-lt"/>
                <a:ea typeface="+mn-ea"/>
                <a:cs typeface="+mn-ea"/>
                <a:sym typeface="+mn-lt"/>
              </a:rPr>
              <a:t>）进项税额</a:t>
            </a:r>
            <a:r>
              <a:rPr lang="en-US" altLang="zh-CN" dirty="0">
                <a:latin typeface="+mn-lt"/>
                <a:ea typeface="+mn-ea"/>
                <a:cs typeface="+mn-ea"/>
                <a:sym typeface="+mn-lt"/>
              </a:rPr>
              <a:t>=26</a:t>
            </a:r>
            <a:r>
              <a:rPr lang="zh-CN" altLang="en-US" dirty="0">
                <a:latin typeface="+mn-lt"/>
                <a:ea typeface="+mn-ea"/>
                <a:cs typeface="+mn-ea"/>
                <a:sym typeface="+mn-lt"/>
              </a:rPr>
              <a:t>（万元）</a:t>
            </a:r>
            <a:endParaRPr lang="en-US" altLang="zh-CN" dirty="0">
              <a:latin typeface="+mn-lt"/>
              <a:ea typeface="+mn-ea"/>
              <a:cs typeface="+mn-ea"/>
              <a:sym typeface="+mn-lt"/>
            </a:endParaRPr>
          </a:p>
          <a:p>
            <a:pPr>
              <a:lnSpc>
                <a:spcPct val="110000"/>
              </a:lnSpc>
            </a:pPr>
            <a:r>
              <a:rPr lang="zh-CN" altLang="en-US" dirty="0">
                <a:latin typeface="+mn-lt"/>
                <a:ea typeface="+mn-ea"/>
                <a:cs typeface="+mn-ea"/>
                <a:sym typeface="+mn-lt"/>
              </a:rPr>
              <a:t>（</a:t>
            </a:r>
            <a:r>
              <a:rPr lang="en-US" altLang="zh-CN" dirty="0">
                <a:latin typeface="+mn-lt"/>
                <a:ea typeface="+mn-ea"/>
                <a:cs typeface="+mn-ea"/>
                <a:sym typeface="+mn-lt"/>
              </a:rPr>
              <a:t>5</a:t>
            </a:r>
            <a:r>
              <a:rPr lang="zh-CN" altLang="en-US" dirty="0">
                <a:latin typeface="+mn-lt"/>
                <a:ea typeface="+mn-ea"/>
                <a:cs typeface="+mn-ea"/>
                <a:sym typeface="+mn-lt"/>
              </a:rPr>
              <a:t>）销项税额</a:t>
            </a:r>
            <a:r>
              <a:rPr lang="en-US" altLang="zh-CN" dirty="0">
                <a:latin typeface="+mn-lt"/>
                <a:ea typeface="+mn-ea"/>
                <a:cs typeface="+mn-ea"/>
                <a:sym typeface="+mn-lt"/>
              </a:rPr>
              <a:t>=20*0.5*13%=1.3</a:t>
            </a:r>
            <a:r>
              <a:rPr lang="zh-CN" altLang="en-US" dirty="0">
                <a:latin typeface="+mn-lt"/>
                <a:ea typeface="+mn-ea"/>
                <a:cs typeface="+mn-ea"/>
                <a:sym typeface="+mn-lt"/>
              </a:rPr>
              <a:t>（万元）</a:t>
            </a:r>
            <a:endParaRPr lang="en-US" altLang="zh-CN" dirty="0">
              <a:latin typeface="+mn-lt"/>
              <a:ea typeface="+mn-ea"/>
              <a:cs typeface="+mn-ea"/>
              <a:sym typeface="+mn-lt"/>
            </a:endParaRPr>
          </a:p>
          <a:p>
            <a:pPr>
              <a:lnSpc>
                <a:spcPct val="110000"/>
              </a:lnSpc>
            </a:pPr>
            <a:r>
              <a:rPr lang="zh-CN" altLang="en-US" dirty="0">
                <a:latin typeface="+mn-lt"/>
                <a:ea typeface="+mn-ea"/>
                <a:cs typeface="+mn-ea"/>
                <a:sym typeface="+mn-lt"/>
              </a:rPr>
              <a:t>销项税额</a:t>
            </a:r>
            <a:r>
              <a:rPr lang="en-US" altLang="zh-CN" dirty="0">
                <a:latin typeface="+mn-lt"/>
                <a:ea typeface="+mn-ea"/>
                <a:cs typeface="+mn-ea"/>
                <a:sym typeface="+mn-lt"/>
              </a:rPr>
              <a:t>=130+13+6.5+1.3=150.8</a:t>
            </a:r>
            <a:r>
              <a:rPr lang="zh-CN" altLang="en-US" dirty="0">
                <a:latin typeface="+mn-lt"/>
                <a:ea typeface="+mn-ea"/>
                <a:cs typeface="+mn-ea"/>
                <a:sym typeface="+mn-lt"/>
              </a:rPr>
              <a:t>（万元）</a:t>
            </a:r>
            <a:endParaRPr lang="en-US" altLang="zh-CN" dirty="0">
              <a:latin typeface="+mn-lt"/>
              <a:ea typeface="+mn-ea"/>
              <a:cs typeface="+mn-ea"/>
              <a:sym typeface="+mn-lt"/>
            </a:endParaRPr>
          </a:p>
          <a:p>
            <a:pPr>
              <a:lnSpc>
                <a:spcPct val="110000"/>
              </a:lnSpc>
            </a:pPr>
            <a:r>
              <a:rPr lang="zh-CN" altLang="en-US" dirty="0">
                <a:latin typeface="+mn-lt"/>
                <a:ea typeface="+mn-ea"/>
                <a:cs typeface="+mn-ea"/>
                <a:sym typeface="+mn-lt"/>
              </a:rPr>
              <a:t>进项税额</a:t>
            </a:r>
            <a:r>
              <a:rPr lang="en-US" altLang="zh-CN" dirty="0">
                <a:latin typeface="+mn-lt"/>
                <a:ea typeface="+mn-ea"/>
                <a:cs typeface="+mn-ea"/>
                <a:sym typeface="+mn-lt"/>
              </a:rPr>
              <a:t>=0.045+26=26.045</a:t>
            </a:r>
            <a:r>
              <a:rPr lang="zh-CN" altLang="en-US" dirty="0">
                <a:latin typeface="+mn-lt"/>
                <a:ea typeface="+mn-ea"/>
                <a:cs typeface="+mn-ea"/>
                <a:sym typeface="+mn-lt"/>
              </a:rPr>
              <a:t>（万元）</a:t>
            </a:r>
            <a:endParaRPr lang="en-US" altLang="zh-CN" dirty="0">
              <a:latin typeface="+mn-lt"/>
              <a:ea typeface="+mn-ea"/>
              <a:cs typeface="+mn-ea"/>
              <a:sym typeface="+mn-lt"/>
            </a:endParaRPr>
          </a:p>
          <a:p>
            <a:pPr>
              <a:lnSpc>
                <a:spcPct val="110000"/>
              </a:lnSpc>
            </a:pPr>
            <a:r>
              <a:rPr lang="zh-CN" altLang="en-US" dirty="0">
                <a:latin typeface="+mn-lt"/>
                <a:ea typeface="+mn-ea"/>
                <a:cs typeface="+mn-ea"/>
                <a:sym typeface="+mn-lt"/>
              </a:rPr>
              <a:t>应纳税额</a:t>
            </a:r>
            <a:r>
              <a:rPr lang="en-US" altLang="zh-CN" dirty="0">
                <a:latin typeface="+mn-lt"/>
                <a:ea typeface="+mn-ea"/>
                <a:cs typeface="+mn-ea"/>
                <a:sym typeface="+mn-lt"/>
              </a:rPr>
              <a:t>=150.8-26.045=127.755</a:t>
            </a:r>
            <a:r>
              <a:rPr lang="zh-CN" altLang="en-US" dirty="0">
                <a:latin typeface="+mn-lt"/>
                <a:ea typeface="+mn-ea"/>
                <a:cs typeface="+mn-ea"/>
                <a:sym typeface="+mn-lt"/>
              </a:rPr>
              <a:t>（万元）</a:t>
            </a:r>
          </a:p>
        </p:txBody>
      </p:sp>
    </p:spTree>
    <p:extLst>
      <p:ext uri="{BB962C8B-B14F-4D97-AF65-F5344CB8AC3E}">
        <p14:creationId xmlns:p14="http://schemas.microsoft.com/office/powerpoint/2010/main" val="139497386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8">
                                            <p:txEl>
                                              <p:pRg st="2" end="2"/>
                                            </p:txEl>
                                          </p:spTgt>
                                        </p:tgtEl>
                                        <p:attrNameLst>
                                          <p:attrName>style.visibility</p:attrName>
                                        </p:attrNameLst>
                                      </p:cBhvr>
                                      <p:to>
                                        <p:strVal val="visible"/>
                                      </p:to>
                                    </p:set>
                                    <p:anim calcmode="lin" valueType="num">
                                      <p:cBhvr additive="base">
                                        <p:cTn id="7" dur="500" fill="hold"/>
                                        <p:tgtEl>
                                          <p:spTgt spid="8">
                                            <p:txEl>
                                              <p:pRg st="2" end="2"/>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8">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8">
                                            <p:txEl>
                                              <p:pRg st="3" end="3"/>
                                            </p:txEl>
                                          </p:spTgt>
                                        </p:tgtEl>
                                        <p:attrNameLst>
                                          <p:attrName>style.visibility</p:attrName>
                                        </p:attrNameLst>
                                      </p:cBhvr>
                                      <p:to>
                                        <p:strVal val="visible"/>
                                      </p:to>
                                    </p:set>
                                    <p:anim calcmode="lin" valueType="num">
                                      <p:cBhvr additive="base">
                                        <p:cTn id="13" dur="500" fill="hold"/>
                                        <p:tgtEl>
                                          <p:spTgt spid="8">
                                            <p:txEl>
                                              <p:pRg st="3" end="3"/>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8">
                                            <p:txEl>
                                              <p:pRg st="3" end="3"/>
                                            </p:txEl>
                                          </p:spTgt>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nodeType="clickEffect">
                                  <p:stCondLst>
                                    <p:cond delay="0"/>
                                  </p:stCondLst>
                                  <p:childTnLst>
                                    <p:set>
                                      <p:cBhvr>
                                        <p:cTn id="18" dur="1" fill="hold">
                                          <p:stCondLst>
                                            <p:cond delay="0"/>
                                          </p:stCondLst>
                                        </p:cTn>
                                        <p:tgtEl>
                                          <p:spTgt spid="8">
                                            <p:txEl>
                                              <p:pRg st="4" end="4"/>
                                            </p:txEl>
                                          </p:spTgt>
                                        </p:tgtEl>
                                        <p:attrNameLst>
                                          <p:attrName>style.visibility</p:attrName>
                                        </p:attrNameLst>
                                      </p:cBhvr>
                                      <p:to>
                                        <p:strVal val="visible"/>
                                      </p:to>
                                    </p:set>
                                    <p:anim calcmode="lin" valueType="num">
                                      <p:cBhvr additive="base">
                                        <p:cTn id="19" dur="500" fill="hold"/>
                                        <p:tgtEl>
                                          <p:spTgt spid="8">
                                            <p:txEl>
                                              <p:pRg st="4" end="4"/>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8">
                                            <p:txEl>
                                              <p:pRg st="4" end="4"/>
                                            </p:txEl>
                                          </p:spTgt>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4" fill="hold" nodeType="clickEffect">
                                  <p:stCondLst>
                                    <p:cond delay="0"/>
                                  </p:stCondLst>
                                  <p:childTnLst>
                                    <p:set>
                                      <p:cBhvr>
                                        <p:cTn id="24" dur="1" fill="hold">
                                          <p:stCondLst>
                                            <p:cond delay="0"/>
                                          </p:stCondLst>
                                        </p:cTn>
                                        <p:tgtEl>
                                          <p:spTgt spid="8">
                                            <p:txEl>
                                              <p:pRg st="5" end="5"/>
                                            </p:txEl>
                                          </p:spTgt>
                                        </p:tgtEl>
                                        <p:attrNameLst>
                                          <p:attrName>style.visibility</p:attrName>
                                        </p:attrNameLst>
                                      </p:cBhvr>
                                      <p:to>
                                        <p:strVal val="visible"/>
                                      </p:to>
                                    </p:set>
                                    <p:anim calcmode="lin" valueType="num">
                                      <p:cBhvr additive="base">
                                        <p:cTn id="25" dur="500" fill="hold"/>
                                        <p:tgtEl>
                                          <p:spTgt spid="8">
                                            <p:txEl>
                                              <p:pRg st="5" end="5"/>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8">
                                            <p:txEl>
                                              <p:pRg st="5" end="5"/>
                                            </p:txEl>
                                          </p:spTgt>
                                        </p:tgtEl>
                                        <p:attrNameLst>
                                          <p:attrName>ppt_y</p:attrName>
                                        </p:attrNameLst>
                                      </p:cBhvr>
                                      <p:tavLst>
                                        <p:tav tm="0">
                                          <p:val>
                                            <p:strVal val="1+#ppt_h/2"/>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4" fill="hold" nodeType="clickEffect">
                                  <p:stCondLst>
                                    <p:cond delay="0"/>
                                  </p:stCondLst>
                                  <p:childTnLst>
                                    <p:set>
                                      <p:cBhvr>
                                        <p:cTn id="30" dur="1" fill="hold">
                                          <p:stCondLst>
                                            <p:cond delay="0"/>
                                          </p:stCondLst>
                                        </p:cTn>
                                        <p:tgtEl>
                                          <p:spTgt spid="8">
                                            <p:txEl>
                                              <p:pRg st="6" end="6"/>
                                            </p:txEl>
                                          </p:spTgt>
                                        </p:tgtEl>
                                        <p:attrNameLst>
                                          <p:attrName>style.visibility</p:attrName>
                                        </p:attrNameLst>
                                      </p:cBhvr>
                                      <p:to>
                                        <p:strVal val="visible"/>
                                      </p:to>
                                    </p:set>
                                    <p:anim calcmode="lin" valueType="num">
                                      <p:cBhvr additive="base">
                                        <p:cTn id="31" dur="500" fill="hold"/>
                                        <p:tgtEl>
                                          <p:spTgt spid="8">
                                            <p:txEl>
                                              <p:pRg st="6" end="6"/>
                                            </p:txEl>
                                          </p:spTgt>
                                        </p:tgtEl>
                                        <p:attrNameLst>
                                          <p:attrName>ppt_x</p:attrName>
                                        </p:attrNameLst>
                                      </p:cBhvr>
                                      <p:tavLst>
                                        <p:tav tm="0">
                                          <p:val>
                                            <p:strVal val="#ppt_x"/>
                                          </p:val>
                                        </p:tav>
                                        <p:tav tm="100000">
                                          <p:val>
                                            <p:strVal val="#ppt_x"/>
                                          </p:val>
                                        </p:tav>
                                      </p:tavLst>
                                    </p:anim>
                                    <p:anim calcmode="lin" valueType="num">
                                      <p:cBhvr additive="base">
                                        <p:cTn id="32" dur="500" fill="hold"/>
                                        <p:tgtEl>
                                          <p:spTgt spid="8">
                                            <p:txEl>
                                              <p:pRg st="6" end="6"/>
                                            </p:txEl>
                                          </p:spTgt>
                                        </p:tgtEl>
                                        <p:attrNameLst>
                                          <p:attrName>ppt_y</p:attrName>
                                        </p:attrNameLst>
                                      </p:cBhvr>
                                      <p:tavLst>
                                        <p:tav tm="0">
                                          <p:val>
                                            <p:strVal val="1+#ppt_h/2"/>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4" fill="hold" nodeType="clickEffect">
                                  <p:stCondLst>
                                    <p:cond delay="0"/>
                                  </p:stCondLst>
                                  <p:childTnLst>
                                    <p:set>
                                      <p:cBhvr>
                                        <p:cTn id="36" dur="1" fill="hold">
                                          <p:stCondLst>
                                            <p:cond delay="0"/>
                                          </p:stCondLst>
                                        </p:cTn>
                                        <p:tgtEl>
                                          <p:spTgt spid="8">
                                            <p:txEl>
                                              <p:pRg st="7" end="7"/>
                                            </p:txEl>
                                          </p:spTgt>
                                        </p:tgtEl>
                                        <p:attrNameLst>
                                          <p:attrName>style.visibility</p:attrName>
                                        </p:attrNameLst>
                                      </p:cBhvr>
                                      <p:to>
                                        <p:strVal val="visible"/>
                                      </p:to>
                                    </p:set>
                                    <p:anim calcmode="lin" valueType="num">
                                      <p:cBhvr additive="base">
                                        <p:cTn id="37" dur="500" fill="hold"/>
                                        <p:tgtEl>
                                          <p:spTgt spid="8">
                                            <p:txEl>
                                              <p:pRg st="7" end="7"/>
                                            </p:txEl>
                                          </p:spTgt>
                                        </p:tgtEl>
                                        <p:attrNameLst>
                                          <p:attrName>ppt_x</p:attrName>
                                        </p:attrNameLst>
                                      </p:cBhvr>
                                      <p:tavLst>
                                        <p:tav tm="0">
                                          <p:val>
                                            <p:strVal val="#ppt_x"/>
                                          </p:val>
                                        </p:tav>
                                        <p:tav tm="100000">
                                          <p:val>
                                            <p:strVal val="#ppt_x"/>
                                          </p:val>
                                        </p:tav>
                                      </p:tavLst>
                                    </p:anim>
                                    <p:anim calcmode="lin" valueType="num">
                                      <p:cBhvr additive="base">
                                        <p:cTn id="38" dur="500" fill="hold"/>
                                        <p:tgtEl>
                                          <p:spTgt spid="8">
                                            <p:txEl>
                                              <p:pRg st="7" end="7"/>
                                            </p:txEl>
                                          </p:spTgt>
                                        </p:tgtEl>
                                        <p:attrNameLst>
                                          <p:attrName>ppt_y</p:attrName>
                                        </p:attrNameLst>
                                      </p:cBhvr>
                                      <p:tavLst>
                                        <p:tav tm="0">
                                          <p:val>
                                            <p:strVal val="1+#ppt_h/2"/>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2" presetClass="entr" presetSubtype="4" fill="hold" nodeType="clickEffect">
                                  <p:stCondLst>
                                    <p:cond delay="0"/>
                                  </p:stCondLst>
                                  <p:childTnLst>
                                    <p:set>
                                      <p:cBhvr>
                                        <p:cTn id="42" dur="1" fill="hold">
                                          <p:stCondLst>
                                            <p:cond delay="0"/>
                                          </p:stCondLst>
                                        </p:cTn>
                                        <p:tgtEl>
                                          <p:spTgt spid="8">
                                            <p:txEl>
                                              <p:pRg st="8" end="8"/>
                                            </p:txEl>
                                          </p:spTgt>
                                        </p:tgtEl>
                                        <p:attrNameLst>
                                          <p:attrName>style.visibility</p:attrName>
                                        </p:attrNameLst>
                                      </p:cBhvr>
                                      <p:to>
                                        <p:strVal val="visible"/>
                                      </p:to>
                                    </p:set>
                                    <p:anim calcmode="lin" valueType="num">
                                      <p:cBhvr additive="base">
                                        <p:cTn id="43" dur="500" fill="hold"/>
                                        <p:tgtEl>
                                          <p:spTgt spid="8">
                                            <p:txEl>
                                              <p:pRg st="8" end="8"/>
                                            </p:txEl>
                                          </p:spTgt>
                                        </p:tgtEl>
                                        <p:attrNameLst>
                                          <p:attrName>ppt_x</p:attrName>
                                        </p:attrNameLst>
                                      </p:cBhvr>
                                      <p:tavLst>
                                        <p:tav tm="0">
                                          <p:val>
                                            <p:strVal val="#ppt_x"/>
                                          </p:val>
                                        </p:tav>
                                        <p:tav tm="100000">
                                          <p:val>
                                            <p:strVal val="#ppt_x"/>
                                          </p:val>
                                        </p:tav>
                                      </p:tavLst>
                                    </p:anim>
                                    <p:anim calcmode="lin" valueType="num">
                                      <p:cBhvr additive="base">
                                        <p:cTn id="44" dur="500" fill="hold"/>
                                        <p:tgtEl>
                                          <p:spTgt spid="8">
                                            <p:txEl>
                                              <p:pRg st="8" end="8"/>
                                            </p:txEl>
                                          </p:spTgt>
                                        </p:tgtEl>
                                        <p:attrNameLst>
                                          <p:attrName>ppt_y</p:attrName>
                                        </p:attrNameLst>
                                      </p:cBhvr>
                                      <p:tavLst>
                                        <p:tav tm="0">
                                          <p:val>
                                            <p:strVal val="1+#ppt_h/2"/>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2" presetClass="entr" presetSubtype="4" fill="hold" nodeType="clickEffect">
                                  <p:stCondLst>
                                    <p:cond delay="0"/>
                                  </p:stCondLst>
                                  <p:childTnLst>
                                    <p:set>
                                      <p:cBhvr>
                                        <p:cTn id="48" dur="1" fill="hold">
                                          <p:stCondLst>
                                            <p:cond delay="0"/>
                                          </p:stCondLst>
                                        </p:cTn>
                                        <p:tgtEl>
                                          <p:spTgt spid="8">
                                            <p:txEl>
                                              <p:pRg st="9" end="9"/>
                                            </p:txEl>
                                          </p:spTgt>
                                        </p:tgtEl>
                                        <p:attrNameLst>
                                          <p:attrName>style.visibility</p:attrName>
                                        </p:attrNameLst>
                                      </p:cBhvr>
                                      <p:to>
                                        <p:strVal val="visible"/>
                                      </p:to>
                                    </p:set>
                                    <p:anim calcmode="lin" valueType="num">
                                      <p:cBhvr additive="base">
                                        <p:cTn id="49" dur="500" fill="hold"/>
                                        <p:tgtEl>
                                          <p:spTgt spid="8">
                                            <p:txEl>
                                              <p:pRg st="9" end="9"/>
                                            </p:txEl>
                                          </p:spTgt>
                                        </p:tgtEl>
                                        <p:attrNameLst>
                                          <p:attrName>ppt_x</p:attrName>
                                        </p:attrNameLst>
                                      </p:cBhvr>
                                      <p:tavLst>
                                        <p:tav tm="0">
                                          <p:val>
                                            <p:strVal val="#ppt_x"/>
                                          </p:val>
                                        </p:tav>
                                        <p:tav tm="100000">
                                          <p:val>
                                            <p:strVal val="#ppt_x"/>
                                          </p:val>
                                        </p:tav>
                                      </p:tavLst>
                                    </p:anim>
                                    <p:anim calcmode="lin" valueType="num">
                                      <p:cBhvr additive="base">
                                        <p:cTn id="50" dur="500" fill="hold"/>
                                        <p:tgtEl>
                                          <p:spTgt spid="8">
                                            <p:txEl>
                                              <p:pRg st="9" end="9"/>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3F297A04-FA86-470C-A283-0F372052F889}"/>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latin typeface="+mn-lt"/>
                <a:cs typeface="+mn-ea"/>
                <a:sym typeface="+mn-lt"/>
              </a:rPr>
              <a:pPr>
                <a:defRPr/>
              </a:pPr>
              <a:t>306</a:t>
            </a:fld>
            <a:endParaRPr lang="en-US">
              <a:solidFill>
                <a:prstClr val="black">
                  <a:tint val="75000"/>
                </a:prstClr>
              </a:solidFill>
              <a:latin typeface="+mn-lt"/>
              <a:cs typeface="+mn-ea"/>
              <a:sym typeface="+mn-lt"/>
            </a:endParaRPr>
          </a:p>
        </p:txBody>
      </p:sp>
      <p:sp>
        <p:nvSpPr>
          <p:cNvPr id="3" name="文本框 2">
            <a:extLst>
              <a:ext uri="{FF2B5EF4-FFF2-40B4-BE49-F238E27FC236}">
                <a16:creationId xmlns:a16="http://schemas.microsoft.com/office/drawing/2014/main" id="{8D04972F-565F-4E50-896F-ED56EDD1A38F}"/>
              </a:ext>
            </a:extLst>
          </p:cNvPr>
          <p:cNvSpPr txBox="1"/>
          <p:nvPr/>
        </p:nvSpPr>
        <p:spPr>
          <a:xfrm>
            <a:off x="2039921" y="225348"/>
            <a:ext cx="5410461" cy="500137"/>
          </a:xfrm>
          <a:prstGeom prst="rect">
            <a:avLst/>
          </a:prstGeom>
          <a:noFill/>
        </p:spPr>
        <p:txBody>
          <a:bodyPr wrap="square" lIns="68580" tIns="34290" rIns="68580" bIns="34290" rtlCol="0">
            <a:spAutoFit/>
          </a:bodyPr>
          <a:lstStyle/>
          <a:p>
            <a:pPr algn="ctr"/>
            <a:r>
              <a:rPr lang="zh-CN" altLang="en-US" sz="2800" b="1" dirty="0">
                <a:solidFill>
                  <a:srgbClr val="0070C0"/>
                </a:solidFill>
                <a:cs typeface="+mn-ea"/>
                <a:sym typeface="+mn-lt"/>
              </a:rPr>
              <a:t>举个栗子</a:t>
            </a:r>
            <a:endParaRPr lang="en-US" altLang="zh-CN" sz="2800" b="1" dirty="0">
              <a:solidFill>
                <a:srgbClr val="7030A0"/>
              </a:solidFill>
              <a:cs typeface="+mn-ea"/>
              <a:sym typeface="+mn-lt"/>
            </a:endParaRPr>
          </a:p>
        </p:txBody>
      </p:sp>
      <p:sp>
        <p:nvSpPr>
          <p:cNvPr id="8" name="内容占位符 1">
            <a:extLst>
              <a:ext uri="{FF2B5EF4-FFF2-40B4-BE49-F238E27FC236}">
                <a16:creationId xmlns:a16="http://schemas.microsoft.com/office/drawing/2014/main" id="{C55AD2E8-BCFE-4A42-9301-8BD4BC5CB3A5}"/>
              </a:ext>
            </a:extLst>
          </p:cNvPr>
          <p:cNvSpPr txBox="1">
            <a:spLocks/>
          </p:cNvSpPr>
          <p:nvPr/>
        </p:nvSpPr>
        <p:spPr>
          <a:xfrm>
            <a:off x="490822" y="779487"/>
            <a:ext cx="8123789" cy="4364013"/>
          </a:xfrm>
          <a:prstGeom prst="rect">
            <a:avLst/>
          </a:prstGeom>
        </p:spPr>
        <p:txBody>
          <a:bodyPr vert="horz" lIns="91440" tIns="45720" rIns="91440" bIns="45720" rtlCol="0">
            <a:normAutofit/>
          </a:bodyPr>
          <a:lstStyle>
            <a:lvl1pPr marL="0" indent="538480" algn="l" defTabSz="685800" rtl="0" eaLnBrk="1" latinLnBrk="0" hangingPunct="1">
              <a:lnSpc>
                <a:spcPct val="150000"/>
              </a:lnSpc>
              <a:spcBef>
                <a:spcPts val="0"/>
              </a:spcBef>
              <a:buFont typeface="Arial" panose="020B0604020202020204" pitchFamily="34" charset="0"/>
              <a:buNone/>
              <a:defRPr sz="2200" b="1" kern="1200">
                <a:solidFill>
                  <a:srgbClr val="004DA1"/>
                </a:solidFill>
                <a:latin typeface="楷体" panose="02010609060101010101" pitchFamily="49" charset="-122"/>
                <a:ea typeface="楷体" panose="02010609060101010101" pitchFamily="49" charset="-122"/>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a:lnSpc>
                <a:spcPct val="110000"/>
              </a:lnSpc>
            </a:pPr>
            <a:r>
              <a:rPr lang="en-US" altLang="zh-CN" sz="2400" dirty="0">
                <a:latin typeface="+mn-lt"/>
                <a:ea typeface="+mn-ea"/>
                <a:cs typeface="+mn-ea"/>
                <a:sym typeface="+mn-lt"/>
              </a:rPr>
              <a:t>【</a:t>
            </a:r>
            <a:r>
              <a:rPr lang="zh-CN" altLang="en-US" sz="2400" dirty="0">
                <a:latin typeface="+mn-lt"/>
                <a:ea typeface="+mn-ea"/>
                <a:cs typeface="+mn-ea"/>
                <a:sym typeface="+mn-lt"/>
              </a:rPr>
              <a:t>例题</a:t>
            </a:r>
            <a:r>
              <a:rPr lang="en-US" altLang="zh-CN" sz="2400" dirty="0">
                <a:latin typeface="+mn-lt"/>
                <a:ea typeface="+mn-ea"/>
                <a:cs typeface="+mn-ea"/>
                <a:sym typeface="+mn-lt"/>
              </a:rPr>
              <a:t>】</a:t>
            </a:r>
            <a:r>
              <a:rPr lang="zh-CN" altLang="en-US" sz="2400" dirty="0">
                <a:latin typeface="+mn-lt"/>
                <a:ea typeface="+mn-ea"/>
                <a:cs typeface="+mn-ea"/>
                <a:sym typeface="+mn-lt"/>
              </a:rPr>
              <a:t>某小五金制造企业为增值税一般纳税人，</a:t>
            </a:r>
            <a:r>
              <a:rPr lang="en-US" altLang="zh-CN" sz="2400" dirty="0">
                <a:latin typeface="+mn-lt"/>
                <a:ea typeface="+mn-ea"/>
                <a:cs typeface="+mn-ea"/>
                <a:sym typeface="+mn-lt"/>
              </a:rPr>
              <a:t>2022</a:t>
            </a:r>
            <a:r>
              <a:rPr lang="zh-CN" altLang="en-US" sz="2400" dirty="0">
                <a:latin typeface="+mn-lt"/>
                <a:ea typeface="+mn-ea"/>
                <a:cs typeface="+mn-ea"/>
                <a:sym typeface="+mn-lt"/>
              </a:rPr>
              <a:t>年</a:t>
            </a:r>
            <a:r>
              <a:rPr lang="en-US" altLang="zh-CN" sz="2400" dirty="0">
                <a:latin typeface="+mn-lt"/>
                <a:ea typeface="+mn-ea"/>
                <a:cs typeface="+mn-ea"/>
                <a:sym typeface="+mn-lt"/>
              </a:rPr>
              <a:t>10</a:t>
            </a:r>
            <a:r>
              <a:rPr lang="zh-CN" altLang="en-US" sz="2400" dirty="0">
                <a:latin typeface="+mn-lt"/>
                <a:ea typeface="+mn-ea"/>
                <a:cs typeface="+mn-ea"/>
                <a:sym typeface="+mn-lt"/>
              </a:rPr>
              <a:t>月发生经济业务如下</a:t>
            </a:r>
            <a:r>
              <a:rPr lang="en-US" altLang="zh-CN" sz="2400" dirty="0">
                <a:latin typeface="+mn-lt"/>
                <a:ea typeface="+mn-ea"/>
                <a:cs typeface="+mn-ea"/>
                <a:sym typeface="+mn-lt"/>
              </a:rPr>
              <a:t>:</a:t>
            </a:r>
          </a:p>
          <a:p>
            <a:pPr>
              <a:lnSpc>
                <a:spcPct val="110000"/>
              </a:lnSpc>
            </a:pPr>
            <a:r>
              <a:rPr lang="zh-CN" altLang="en-US" sz="2400" dirty="0">
                <a:latin typeface="+mn-lt"/>
                <a:ea typeface="+mn-ea"/>
                <a:cs typeface="+mn-ea"/>
                <a:sym typeface="+mn-lt"/>
              </a:rPr>
              <a:t>（</a:t>
            </a:r>
            <a:r>
              <a:rPr lang="en-US" altLang="zh-CN" sz="2400" dirty="0">
                <a:latin typeface="+mn-lt"/>
                <a:ea typeface="+mn-ea"/>
                <a:cs typeface="+mn-ea"/>
                <a:sym typeface="+mn-lt"/>
              </a:rPr>
              <a:t>1</a:t>
            </a:r>
            <a:r>
              <a:rPr lang="zh-CN" altLang="en-US" sz="2400" dirty="0">
                <a:latin typeface="+mn-lt"/>
                <a:ea typeface="+mn-ea"/>
                <a:cs typeface="+mn-ea"/>
                <a:sym typeface="+mn-lt"/>
              </a:rPr>
              <a:t>）购进一批原材料，取得增值税专用发票注明的金额为</a:t>
            </a:r>
            <a:r>
              <a:rPr lang="en-US" altLang="zh-CN" sz="2400" dirty="0">
                <a:latin typeface="+mn-lt"/>
                <a:ea typeface="+mn-ea"/>
                <a:cs typeface="+mn-ea"/>
                <a:sym typeface="+mn-lt"/>
              </a:rPr>
              <a:t>50</a:t>
            </a:r>
            <a:r>
              <a:rPr lang="zh-CN" altLang="en-US" sz="2400" dirty="0">
                <a:latin typeface="+mn-lt"/>
                <a:ea typeface="+mn-ea"/>
                <a:cs typeface="+mn-ea"/>
                <a:sym typeface="+mn-lt"/>
              </a:rPr>
              <a:t>万元，增值税为</a:t>
            </a:r>
            <a:r>
              <a:rPr lang="en-US" altLang="zh-CN" sz="2400" dirty="0">
                <a:latin typeface="+mn-lt"/>
                <a:ea typeface="+mn-ea"/>
                <a:cs typeface="+mn-ea"/>
                <a:sym typeface="+mn-lt"/>
              </a:rPr>
              <a:t>6.5</a:t>
            </a:r>
            <a:r>
              <a:rPr lang="zh-CN" altLang="en-US" sz="2400" dirty="0">
                <a:latin typeface="+mn-lt"/>
                <a:ea typeface="+mn-ea"/>
                <a:cs typeface="+mn-ea"/>
                <a:sym typeface="+mn-lt"/>
              </a:rPr>
              <a:t>万元。支付运费，取得增值税普通发票注明的金额为</a:t>
            </a:r>
            <a:r>
              <a:rPr lang="en-US" altLang="zh-CN" sz="2400" dirty="0">
                <a:latin typeface="+mn-lt"/>
                <a:ea typeface="+mn-ea"/>
                <a:cs typeface="+mn-ea"/>
                <a:sym typeface="+mn-lt"/>
              </a:rPr>
              <a:t>2</a:t>
            </a:r>
            <a:r>
              <a:rPr lang="zh-CN" altLang="en-US" sz="2400" dirty="0">
                <a:latin typeface="+mn-lt"/>
                <a:ea typeface="+mn-ea"/>
                <a:cs typeface="+mn-ea"/>
                <a:sym typeface="+mn-lt"/>
              </a:rPr>
              <a:t>万元，增值税为 </a:t>
            </a:r>
            <a:r>
              <a:rPr lang="en-US" altLang="zh-CN" sz="2400" dirty="0">
                <a:latin typeface="+mn-lt"/>
                <a:ea typeface="+mn-ea"/>
                <a:cs typeface="+mn-ea"/>
                <a:sym typeface="+mn-lt"/>
              </a:rPr>
              <a:t>0.18 </a:t>
            </a:r>
            <a:r>
              <a:rPr lang="zh-CN" altLang="en-US" sz="2400" dirty="0">
                <a:latin typeface="+mn-lt"/>
                <a:ea typeface="+mn-ea"/>
                <a:cs typeface="+mn-ea"/>
                <a:sym typeface="+mn-lt"/>
              </a:rPr>
              <a:t>万元</a:t>
            </a:r>
            <a:r>
              <a:rPr lang="en-US" altLang="zh-CN" sz="2400" dirty="0">
                <a:latin typeface="+mn-lt"/>
                <a:ea typeface="+mn-ea"/>
                <a:cs typeface="+mn-ea"/>
                <a:sym typeface="+mn-lt"/>
              </a:rPr>
              <a:t>;</a:t>
            </a:r>
          </a:p>
          <a:p>
            <a:pPr>
              <a:lnSpc>
                <a:spcPct val="110000"/>
              </a:lnSpc>
            </a:pPr>
            <a:r>
              <a:rPr lang="zh-CN" altLang="en-US" sz="2400" dirty="0">
                <a:latin typeface="+mn-lt"/>
                <a:ea typeface="+mn-ea"/>
                <a:cs typeface="+mn-ea"/>
                <a:sym typeface="+mn-lt"/>
              </a:rPr>
              <a:t>（</a:t>
            </a:r>
            <a:r>
              <a:rPr lang="en-US" altLang="zh-CN" sz="2400" dirty="0">
                <a:latin typeface="+mn-lt"/>
                <a:ea typeface="+mn-ea"/>
                <a:cs typeface="+mn-ea"/>
                <a:sym typeface="+mn-lt"/>
              </a:rPr>
              <a:t>2</a:t>
            </a:r>
            <a:r>
              <a:rPr lang="zh-CN" altLang="en-US" sz="2400" dirty="0">
                <a:latin typeface="+mn-lt"/>
                <a:ea typeface="+mn-ea"/>
                <a:cs typeface="+mn-ea"/>
                <a:sym typeface="+mn-lt"/>
              </a:rPr>
              <a:t>）接受其他企业投资转入材料一批，取得增值税专用发票注明的金额为</a:t>
            </a:r>
            <a:r>
              <a:rPr lang="en-US" altLang="zh-CN" sz="2400" dirty="0">
                <a:latin typeface="+mn-lt"/>
                <a:ea typeface="+mn-ea"/>
                <a:cs typeface="+mn-ea"/>
                <a:sym typeface="+mn-lt"/>
              </a:rPr>
              <a:t>100</a:t>
            </a:r>
            <a:r>
              <a:rPr lang="zh-CN" altLang="en-US" sz="2400" dirty="0">
                <a:latin typeface="+mn-lt"/>
                <a:ea typeface="+mn-ea"/>
                <a:cs typeface="+mn-ea"/>
                <a:sym typeface="+mn-lt"/>
              </a:rPr>
              <a:t>万元，增值税为</a:t>
            </a:r>
            <a:r>
              <a:rPr lang="en-US" altLang="zh-CN" sz="2400" dirty="0">
                <a:latin typeface="+mn-lt"/>
                <a:ea typeface="+mn-ea"/>
                <a:cs typeface="+mn-ea"/>
                <a:sym typeface="+mn-lt"/>
              </a:rPr>
              <a:t>13</a:t>
            </a:r>
            <a:r>
              <a:rPr lang="zh-CN" altLang="en-US" sz="2400" dirty="0">
                <a:latin typeface="+mn-lt"/>
                <a:ea typeface="+mn-ea"/>
                <a:cs typeface="+mn-ea"/>
                <a:sym typeface="+mn-lt"/>
              </a:rPr>
              <a:t>万元</a:t>
            </a:r>
            <a:r>
              <a:rPr lang="en-US" altLang="zh-CN" sz="2400" dirty="0">
                <a:latin typeface="+mn-lt"/>
                <a:ea typeface="+mn-ea"/>
                <a:cs typeface="+mn-ea"/>
                <a:sym typeface="+mn-lt"/>
              </a:rPr>
              <a:t>;</a:t>
            </a:r>
          </a:p>
          <a:p>
            <a:pPr>
              <a:lnSpc>
                <a:spcPct val="110000"/>
              </a:lnSpc>
            </a:pPr>
            <a:r>
              <a:rPr lang="zh-CN" altLang="en-US" sz="2400" dirty="0">
                <a:latin typeface="+mn-lt"/>
                <a:ea typeface="+mn-ea"/>
                <a:cs typeface="+mn-ea"/>
                <a:sym typeface="+mn-lt"/>
              </a:rPr>
              <a:t>（</a:t>
            </a:r>
            <a:r>
              <a:rPr lang="en-US" altLang="zh-CN" sz="2400" dirty="0">
                <a:latin typeface="+mn-lt"/>
                <a:ea typeface="+mn-ea"/>
                <a:cs typeface="+mn-ea"/>
                <a:sym typeface="+mn-lt"/>
              </a:rPr>
              <a:t>3</a:t>
            </a:r>
            <a:r>
              <a:rPr lang="zh-CN" altLang="en-US" sz="2400" dirty="0">
                <a:latin typeface="+mn-lt"/>
                <a:ea typeface="+mn-ea"/>
                <a:cs typeface="+mn-ea"/>
                <a:sym typeface="+mn-lt"/>
              </a:rPr>
              <a:t>）购进低值易耗品，取得增值税专用发票注明的金额</a:t>
            </a:r>
            <a:r>
              <a:rPr lang="en-US" altLang="zh-CN" sz="2400" dirty="0">
                <a:latin typeface="+mn-lt"/>
                <a:ea typeface="+mn-ea"/>
                <a:cs typeface="+mn-ea"/>
                <a:sym typeface="+mn-lt"/>
              </a:rPr>
              <a:t>6</a:t>
            </a:r>
            <a:r>
              <a:rPr lang="zh-CN" altLang="en-US" sz="2400" dirty="0">
                <a:latin typeface="+mn-lt"/>
                <a:ea typeface="+mn-ea"/>
                <a:cs typeface="+mn-ea"/>
                <a:sym typeface="+mn-lt"/>
              </a:rPr>
              <a:t>万元，增值税为</a:t>
            </a:r>
            <a:r>
              <a:rPr lang="en-US" altLang="zh-CN" sz="2400" dirty="0">
                <a:latin typeface="+mn-lt"/>
                <a:ea typeface="+mn-ea"/>
                <a:cs typeface="+mn-ea"/>
                <a:sym typeface="+mn-lt"/>
              </a:rPr>
              <a:t>0.78 </a:t>
            </a:r>
            <a:r>
              <a:rPr lang="zh-CN" altLang="en-US" sz="2400" dirty="0">
                <a:latin typeface="+mn-lt"/>
                <a:ea typeface="+mn-ea"/>
                <a:cs typeface="+mn-ea"/>
                <a:sym typeface="+mn-lt"/>
              </a:rPr>
              <a:t>万元</a:t>
            </a:r>
            <a:r>
              <a:rPr lang="en-US" altLang="zh-CN" sz="2400" dirty="0">
                <a:latin typeface="+mn-lt"/>
                <a:ea typeface="+mn-ea"/>
                <a:cs typeface="+mn-ea"/>
                <a:sym typeface="+mn-lt"/>
              </a:rPr>
              <a:t>;</a:t>
            </a:r>
          </a:p>
        </p:txBody>
      </p:sp>
    </p:spTree>
    <p:extLst>
      <p:ext uri="{BB962C8B-B14F-4D97-AF65-F5344CB8AC3E}">
        <p14:creationId xmlns:p14="http://schemas.microsoft.com/office/powerpoint/2010/main" val="1925894224"/>
      </p:ext>
    </p:extLst>
  </p:cSld>
  <p:clrMapOvr>
    <a:masterClrMapping/>
  </p:clrMapOvr>
</p:sld>
</file>

<file path=ppt/slides/slide3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3F297A04-FA86-470C-A283-0F372052F889}"/>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latin typeface="+mn-lt"/>
                <a:cs typeface="+mn-ea"/>
                <a:sym typeface="+mn-lt"/>
              </a:rPr>
              <a:pPr>
                <a:defRPr/>
              </a:pPr>
              <a:t>307</a:t>
            </a:fld>
            <a:endParaRPr lang="en-US">
              <a:solidFill>
                <a:prstClr val="black">
                  <a:tint val="75000"/>
                </a:prstClr>
              </a:solidFill>
              <a:latin typeface="+mn-lt"/>
              <a:cs typeface="+mn-ea"/>
              <a:sym typeface="+mn-lt"/>
            </a:endParaRPr>
          </a:p>
        </p:txBody>
      </p:sp>
      <p:sp>
        <p:nvSpPr>
          <p:cNvPr id="3" name="文本框 2">
            <a:extLst>
              <a:ext uri="{FF2B5EF4-FFF2-40B4-BE49-F238E27FC236}">
                <a16:creationId xmlns:a16="http://schemas.microsoft.com/office/drawing/2014/main" id="{8D04972F-565F-4E50-896F-ED56EDD1A38F}"/>
              </a:ext>
            </a:extLst>
          </p:cNvPr>
          <p:cNvSpPr txBox="1"/>
          <p:nvPr/>
        </p:nvSpPr>
        <p:spPr>
          <a:xfrm>
            <a:off x="2039921" y="225348"/>
            <a:ext cx="5410461" cy="500137"/>
          </a:xfrm>
          <a:prstGeom prst="rect">
            <a:avLst/>
          </a:prstGeom>
          <a:noFill/>
        </p:spPr>
        <p:txBody>
          <a:bodyPr wrap="square" lIns="68580" tIns="34290" rIns="68580" bIns="34290" rtlCol="0">
            <a:spAutoFit/>
          </a:bodyPr>
          <a:lstStyle/>
          <a:p>
            <a:pPr algn="ctr"/>
            <a:r>
              <a:rPr lang="zh-CN" altLang="en-US" sz="2800" b="1" dirty="0">
                <a:solidFill>
                  <a:srgbClr val="0070C0"/>
                </a:solidFill>
                <a:cs typeface="+mn-ea"/>
                <a:sym typeface="+mn-lt"/>
              </a:rPr>
              <a:t>举个栗子</a:t>
            </a:r>
            <a:endParaRPr lang="en-US" altLang="zh-CN" sz="2800" b="1" dirty="0">
              <a:solidFill>
                <a:srgbClr val="7030A0"/>
              </a:solidFill>
              <a:cs typeface="+mn-ea"/>
              <a:sym typeface="+mn-lt"/>
            </a:endParaRPr>
          </a:p>
        </p:txBody>
      </p:sp>
      <p:sp>
        <p:nvSpPr>
          <p:cNvPr id="8" name="内容占位符 1">
            <a:extLst>
              <a:ext uri="{FF2B5EF4-FFF2-40B4-BE49-F238E27FC236}">
                <a16:creationId xmlns:a16="http://schemas.microsoft.com/office/drawing/2014/main" id="{C55AD2E8-BCFE-4A42-9301-8BD4BC5CB3A5}"/>
              </a:ext>
            </a:extLst>
          </p:cNvPr>
          <p:cNvSpPr txBox="1">
            <a:spLocks/>
          </p:cNvSpPr>
          <p:nvPr/>
        </p:nvSpPr>
        <p:spPr>
          <a:xfrm>
            <a:off x="490822" y="779487"/>
            <a:ext cx="8123789" cy="4364013"/>
          </a:xfrm>
          <a:prstGeom prst="rect">
            <a:avLst/>
          </a:prstGeom>
        </p:spPr>
        <p:txBody>
          <a:bodyPr vert="horz" lIns="91440" tIns="45720" rIns="91440" bIns="45720" rtlCol="0">
            <a:normAutofit lnSpcReduction="10000"/>
          </a:bodyPr>
          <a:lstStyle>
            <a:lvl1pPr marL="0" indent="538480" algn="l" defTabSz="685800" rtl="0" eaLnBrk="1" latinLnBrk="0" hangingPunct="1">
              <a:lnSpc>
                <a:spcPct val="150000"/>
              </a:lnSpc>
              <a:spcBef>
                <a:spcPts val="0"/>
              </a:spcBef>
              <a:buFont typeface="Arial" panose="020B0604020202020204" pitchFamily="34" charset="0"/>
              <a:buNone/>
              <a:defRPr sz="2200" b="1" kern="1200">
                <a:solidFill>
                  <a:srgbClr val="004DA1"/>
                </a:solidFill>
                <a:latin typeface="楷体" panose="02010609060101010101" pitchFamily="49" charset="-122"/>
                <a:ea typeface="楷体" panose="02010609060101010101" pitchFamily="49" charset="-122"/>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a:lnSpc>
                <a:spcPct val="110000"/>
              </a:lnSpc>
            </a:pPr>
            <a:r>
              <a:rPr lang="en-US" altLang="zh-CN" sz="2400" dirty="0">
                <a:latin typeface="+mn-lt"/>
                <a:ea typeface="+mn-ea"/>
                <a:cs typeface="+mn-ea"/>
                <a:sym typeface="+mn-lt"/>
              </a:rPr>
              <a:t>【</a:t>
            </a:r>
            <a:r>
              <a:rPr lang="zh-CN" altLang="en-US" sz="2400" dirty="0">
                <a:latin typeface="+mn-lt"/>
                <a:ea typeface="+mn-ea"/>
                <a:cs typeface="+mn-ea"/>
                <a:sym typeface="+mn-lt"/>
              </a:rPr>
              <a:t>例题</a:t>
            </a:r>
            <a:r>
              <a:rPr lang="en-US" altLang="zh-CN" sz="2400" dirty="0">
                <a:latin typeface="+mn-lt"/>
                <a:ea typeface="+mn-ea"/>
                <a:cs typeface="+mn-ea"/>
                <a:sym typeface="+mn-lt"/>
              </a:rPr>
              <a:t>】</a:t>
            </a:r>
            <a:r>
              <a:rPr lang="zh-CN" altLang="en-US" sz="2400" dirty="0">
                <a:latin typeface="+mn-lt"/>
                <a:ea typeface="+mn-ea"/>
                <a:cs typeface="+mn-ea"/>
                <a:sym typeface="+mn-lt"/>
              </a:rPr>
              <a:t>某小五金制造企业为增值税一般纳税人，</a:t>
            </a:r>
            <a:r>
              <a:rPr lang="en-US" altLang="zh-CN" sz="2400" dirty="0">
                <a:latin typeface="+mn-lt"/>
                <a:ea typeface="+mn-ea"/>
                <a:cs typeface="+mn-ea"/>
                <a:sym typeface="+mn-lt"/>
              </a:rPr>
              <a:t>2022</a:t>
            </a:r>
            <a:r>
              <a:rPr lang="zh-CN" altLang="en-US" sz="2400" dirty="0">
                <a:latin typeface="+mn-lt"/>
                <a:ea typeface="+mn-ea"/>
                <a:cs typeface="+mn-ea"/>
                <a:sym typeface="+mn-lt"/>
              </a:rPr>
              <a:t>年</a:t>
            </a:r>
            <a:r>
              <a:rPr lang="en-US" altLang="zh-CN" sz="2400" dirty="0">
                <a:latin typeface="+mn-lt"/>
                <a:ea typeface="+mn-ea"/>
                <a:cs typeface="+mn-ea"/>
                <a:sym typeface="+mn-lt"/>
              </a:rPr>
              <a:t>10</a:t>
            </a:r>
            <a:r>
              <a:rPr lang="zh-CN" altLang="en-US" sz="2400" dirty="0">
                <a:latin typeface="+mn-lt"/>
                <a:ea typeface="+mn-ea"/>
                <a:cs typeface="+mn-ea"/>
                <a:sym typeface="+mn-lt"/>
              </a:rPr>
              <a:t>月发生经济业务如下</a:t>
            </a:r>
            <a:r>
              <a:rPr lang="en-US" altLang="zh-CN" sz="2400" dirty="0">
                <a:latin typeface="+mn-lt"/>
                <a:ea typeface="+mn-ea"/>
                <a:cs typeface="+mn-ea"/>
                <a:sym typeface="+mn-lt"/>
              </a:rPr>
              <a:t>:</a:t>
            </a:r>
          </a:p>
          <a:p>
            <a:pPr>
              <a:lnSpc>
                <a:spcPct val="110000"/>
              </a:lnSpc>
            </a:pPr>
            <a:r>
              <a:rPr lang="en-US" altLang="zh-CN" sz="2400" dirty="0">
                <a:latin typeface="+mn-lt"/>
                <a:ea typeface="+mn-ea"/>
                <a:cs typeface="+mn-ea"/>
                <a:sym typeface="+mn-lt"/>
              </a:rPr>
              <a:t>(4)</a:t>
            </a:r>
            <a:r>
              <a:rPr lang="zh-CN" altLang="en-US" sz="2400" dirty="0">
                <a:latin typeface="+mn-lt"/>
                <a:ea typeface="+mn-ea"/>
                <a:cs typeface="+mn-ea"/>
                <a:sym typeface="+mn-lt"/>
              </a:rPr>
              <a:t>销售产品一批，取得不含税销售额</a:t>
            </a:r>
            <a:r>
              <a:rPr lang="en-US" altLang="zh-CN" sz="2400" dirty="0">
                <a:latin typeface="+mn-lt"/>
                <a:ea typeface="+mn-ea"/>
                <a:cs typeface="+mn-ea"/>
                <a:sym typeface="+mn-lt"/>
              </a:rPr>
              <a:t>200 </a:t>
            </a:r>
            <a:r>
              <a:rPr lang="zh-CN" altLang="en-US" sz="2400" dirty="0">
                <a:latin typeface="+mn-lt"/>
                <a:ea typeface="+mn-ea"/>
                <a:cs typeface="+mn-ea"/>
                <a:sym typeface="+mn-lt"/>
              </a:rPr>
              <a:t>万元，另外收取包装物租金</a:t>
            </a:r>
            <a:r>
              <a:rPr lang="en-US" altLang="zh-CN" sz="2400" dirty="0">
                <a:latin typeface="+mn-lt"/>
                <a:ea typeface="+mn-ea"/>
                <a:cs typeface="+mn-ea"/>
                <a:sym typeface="+mn-lt"/>
              </a:rPr>
              <a:t>1.13 </a:t>
            </a:r>
            <a:r>
              <a:rPr lang="zh-CN" altLang="en-US" sz="2400" dirty="0">
                <a:latin typeface="+mn-lt"/>
                <a:ea typeface="+mn-ea"/>
                <a:cs typeface="+mn-ea"/>
                <a:sym typeface="+mn-lt"/>
              </a:rPr>
              <a:t>万元</a:t>
            </a:r>
            <a:r>
              <a:rPr lang="en-US" altLang="zh-CN" sz="2400" dirty="0">
                <a:latin typeface="+mn-lt"/>
                <a:ea typeface="+mn-ea"/>
                <a:cs typeface="+mn-ea"/>
                <a:sym typeface="+mn-lt"/>
              </a:rPr>
              <a:t>;</a:t>
            </a:r>
          </a:p>
          <a:p>
            <a:pPr>
              <a:lnSpc>
                <a:spcPct val="110000"/>
              </a:lnSpc>
            </a:pPr>
            <a:r>
              <a:rPr lang="en-US" altLang="zh-CN" sz="2400" dirty="0">
                <a:latin typeface="+mn-lt"/>
                <a:ea typeface="+mn-ea"/>
                <a:cs typeface="+mn-ea"/>
                <a:sym typeface="+mn-lt"/>
              </a:rPr>
              <a:t>(5)</a:t>
            </a:r>
            <a:r>
              <a:rPr lang="zh-CN" altLang="en-US" sz="2400" dirty="0">
                <a:latin typeface="+mn-lt"/>
                <a:ea typeface="+mn-ea"/>
                <a:cs typeface="+mn-ea"/>
                <a:sym typeface="+mn-lt"/>
              </a:rPr>
              <a:t>采取以旧换新方式销售产品，新产品含税售价为</a:t>
            </a:r>
            <a:r>
              <a:rPr lang="en-US" altLang="zh-CN" sz="2400" dirty="0">
                <a:latin typeface="+mn-lt"/>
                <a:ea typeface="+mn-ea"/>
                <a:cs typeface="+mn-ea"/>
                <a:sym typeface="+mn-lt"/>
              </a:rPr>
              <a:t>7.91 </a:t>
            </a:r>
            <a:r>
              <a:rPr lang="zh-CN" altLang="en-US" sz="2400" dirty="0">
                <a:latin typeface="+mn-lt"/>
                <a:ea typeface="+mn-ea"/>
                <a:cs typeface="+mn-ea"/>
                <a:sym typeface="+mn-lt"/>
              </a:rPr>
              <a:t>万元，旧产品作价</a:t>
            </a:r>
            <a:r>
              <a:rPr lang="en-US" altLang="zh-CN" sz="2400" dirty="0">
                <a:latin typeface="+mn-lt"/>
                <a:ea typeface="+mn-ea"/>
                <a:cs typeface="+mn-ea"/>
                <a:sym typeface="+mn-lt"/>
              </a:rPr>
              <a:t>2</a:t>
            </a:r>
            <a:r>
              <a:rPr lang="zh-CN" altLang="en-US" sz="2400" dirty="0">
                <a:latin typeface="+mn-lt"/>
                <a:ea typeface="+mn-ea"/>
                <a:cs typeface="+mn-ea"/>
                <a:sym typeface="+mn-lt"/>
              </a:rPr>
              <a:t>万元</a:t>
            </a:r>
            <a:r>
              <a:rPr lang="en-US" altLang="zh-CN" sz="2400" dirty="0">
                <a:latin typeface="+mn-lt"/>
                <a:ea typeface="+mn-ea"/>
                <a:cs typeface="+mn-ea"/>
                <a:sym typeface="+mn-lt"/>
              </a:rPr>
              <a:t>;</a:t>
            </a:r>
          </a:p>
          <a:p>
            <a:pPr>
              <a:lnSpc>
                <a:spcPct val="110000"/>
              </a:lnSpc>
            </a:pPr>
            <a:r>
              <a:rPr lang="en-US" altLang="zh-CN" sz="2400" dirty="0">
                <a:latin typeface="+mn-lt"/>
                <a:ea typeface="+mn-ea"/>
                <a:cs typeface="+mn-ea"/>
                <a:sym typeface="+mn-lt"/>
              </a:rPr>
              <a:t>(6) </a:t>
            </a:r>
            <a:r>
              <a:rPr lang="zh-CN" altLang="en-US" sz="2400" dirty="0">
                <a:latin typeface="+mn-lt"/>
                <a:ea typeface="+mn-ea"/>
                <a:cs typeface="+mn-ea"/>
                <a:sym typeface="+mn-lt"/>
              </a:rPr>
              <a:t>因仓库管理不善，上月购进的一批工具被盗，该批工具的买价为</a:t>
            </a:r>
            <a:r>
              <a:rPr lang="en-US" altLang="zh-CN" sz="2400" dirty="0">
                <a:latin typeface="+mn-lt"/>
                <a:ea typeface="+mn-ea"/>
                <a:cs typeface="+mn-ea"/>
                <a:sym typeface="+mn-lt"/>
              </a:rPr>
              <a:t>8</a:t>
            </a:r>
            <a:r>
              <a:rPr lang="zh-CN" altLang="en-US" sz="2400" dirty="0">
                <a:latin typeface="+mn-lt"/>
                <a:ea typeface="+mn-ea"/>
                <a:cs typeface="+mn-ea"/>
                <a:sym typeface="+mn-lt"/>
              </a:rPr>
              <a:t>万元</a:t>
            </a:r>
            <a:r>
              <a:rPr lang="en-US" altLang="zh-CN" sz="2400" dirty="0">
                <a:latin typeface="+mn-lt"/>
                <a:ea typeface="+mn-ea"/>
                <a:cs typeface="+mn-ea"/>
                <a:sym typeface="+mn-lt"/>
              </a:rPr>
              <a:t>(</a:t>
            </a:r>
            <a:r>
              <a:rPr lang="zh-CN" altLang="en-US" sz="2400" dirty="0">
                <a:latin typeface="+mn-lt"/>
                <a:ea typeface="+mn-ea"/>
                <a:cs typeface="+mn-ea"/>
                <a:sym typeface="+mn-lt"/>
              </a:rPr>
              <a:t>购进工具的进项税额已抵扣</a:t>
            </a:r>
            <a:r>
              <a:rPr lang="en-US" altLang="zh-CN" sz="2400" dirty="0">
                <a:latin typeface="+mn-lt"/>
                <a:ea typeface="+mn-ea"/>
                <a:cs typeface="+mn-ea"/>
                <a:sym typeface="+mn-lt"/>
              </a:rPr>
              <a:t>)</a:t>
            </a:r>
            <a:r>
              <a:rPr lang="zh-CN" altLang="en-US" sz="2400" dirty="0">
                <a:latin typeface="+mn-lt"/>
                <a:ea typeface="+mn-ea"/>
                <a:cs typeface="+mn-ea"/>
                <a:sym typeface="+mn-lt"/>
              </a:rPr>
              <a:t>。</a:t>
            </a:r>
            <a:endParaRPr lang="en-US" altLang="zh-CN" sz="2400" dirty="0">
              <a:latin typeface="+mn-lt"/>
              <a:ea typeface="+mn-ea"/>
              <a:cs typeface="+mn-ea"/>
              <a:sym typeface="+mn-lt"/>
            </a:endParaRPr>
          </a:p>
          <a:p>
            <a:pPr>
              <a:lnSpc>
                <a:spcPct val="110000"/>
              </a:lnSpc>
            </a:pPr>
            <a:r>
              <a:rPr lang="zh-CN" altLang="en-US" sz="2400" dirty="0">
                <a:latin typeface="+mn-lt"/>
                <a:ea typeface="+mn-ea"/>
                <a:cs typeface="+mn-ea"/>
                <a:sym typeface="+mn-lt"/>
              </a:rPr>
              <a:t>已知</a:t>
            </a:r>
            <a:r>
              <a:rPr lang="en-US" altLang="zh-CN" sz="2400" dirty="0">
                <a:latin typeface="+mn-lt"/>
                <a:ea typeface="+mn-ea"/>
                <a:cs typeface="+mn-ea"/>
                <a:sym typeface="+mn-lt"/>
              </a:rPr>
              <a:t>:</a:t>
            </a:r>
            <a:r>
              <a:rPr lang="zh-CN" altLang="en-US" sz="2400" dirty="0">
                <a:latin typeface="+mn-lt"/>
                <a:ea typeface="+mn-ea"/>
                <a:cs typeface="+mn-ea"/>
                <a:sym typeface="+mn-lt"/>
              </a:rPr>
              <a:t>该企业取得增值税专用发票均符合抵扣规定</a:t>
            </a:r>
            <a:r>
              <a:rPr lang="en-US" altLang="zh-CN" sz="2400" dirty="0">
                <a:latin typeface="+mn-lt"/>
                <a:ea typeface="+mn-ea"/>
                <a:cs typeface="+mn-ea"/>
                <a:sym typeface="+mn-lt"/>
              </a:rPr>
              <a:t>;</a:t>
            </a:r>
            <a:r>
              <a:rPr lang="zh-CN" altLang="en-US" sz="2400" dirty="0">
                <a:latin typeface="+mn-lt"/>
                <a:ea typeface="+mn-ea"/>
                <a:cs typeface="+mn-ea"/>
                <a:sym typeface="+mn-lt"/>
              </a:rPr>
              <a:t>购进和销售产品适用的增值税税率为</a:t>
            </a:r>
            <a:r>
              <a:rPr lang="en-US" altLang="zh-CN" sz="2400" dirty="0">
                <a:latin typeface="+mn-lt"/>
                <a:ea typeface="+mn-ea"/>
                <a:cs typeface="+mn-ea"/>
                <a:sym typeface="+mn-lt"/>
              </a:rPr>
              <a:t>13%</a:t>
            </a:r>
            <a:r>
              <a:rPr lang="zh-CN" altLang="en-US" sz="2400" dirty="0">
                <a:latin typeface="+mn-lt"/>
                <a:ea typeface="+mn-ea"/>
                <a:cs typeface="+mn-ea"/>
                <a:sym typeface="+mn-lt"/>
              </a:rPr>
              <a:t>。计算该企业当月应纳增值税税额。</a:t>
            </a:r>
          </a:p>
        </p:txBody>
      </p:sp>
    </p:spTree>
    <p:extLst>
      <p:ext uri="{BB962C8B-B14F-4D97-AF65-F5344CB8AC3E}">
        <p14:creationId xmlns:p14="http://schemas.microsoft.com/office/powerpoint/2010/main" val="1769509946"/>
      </p:ext>
    </p:extLst>
  </p:cSld>
  <p:clrMapOvr>
    <a:masterClrMapping/>
  </p:clrMapOvr>
</p:sld>
</file>

<file path=ppt/slides/slide3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3F297A04-FA86-470C-A283-0F372052F889}"/>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latin typeface="+mn-lt"/>
                <a:cs typeface="+mn-ea"/>
                <a:sym typeface="+mn-lt"/>
              </a:rPr>
              <a:pPr>
                <a:defRPr/>
              </a:pPr>
              <a:t>308</a:t>
            </a:fld>
            <a:endParaRPr lang="en-US">
              <a:solidFill>
                <a:prstClr val="black">
                  <a:tint val="75000"/>
                </a:prstClr>
              </a:solidFill>
              <a:latin typeface="+mn-lt"/>
              <a:cs typeface="+mn-ea"/>
              <a:sym typeface="+mn-lt"/>
            </a:endParaRPr>
          </a:p>
        </p:txBody>
      </p:sp>
      <p:sp>
        <p:nvSpPr>
          <p:cNvPr id="3" name="文本框 2">
            <a:extLst>
              <a:ext uri="{FF2B5EF4-FFF2-40B4-BE49-F238E27FC236}">
                <a16:creationId xmlns:a16="http://schemas.microsoft.com/office/drawing/2014/main" id="{8D04972F-565F-4E50-896F-ED56EDD1A38F}"/>
              </a:ext>
            </a:extLst>
          </p:cNvPr>
          <p:cNvSpPr txBox="1"/>
          <p:nvPr/>
        </p:nvSpPr>
        <p:spPr>
          <a:xfrm>
            <a:off x="2039921" y="225348"/>
            <a:ext cx="5410461" cy="500137"/>
          </a:xfrm>
          <a:prstGeom prst="rect">
            <a:avLst/>
          </a:prstGeom>
          <a:noFill/>
        </p:spPr>
        <p:txBody>
          <a:bodyPr wrap="square" lIns="68580" tIns="34290" rIns="68580" bIns="34290" rtlCol="0">
            <a:spAutoFit/>
          </a:bodyPr>
          <a:lstStyle/>
          <a:p>
            <a:pPr algn="ctr"/>
            <a:r>
              <a:rPr lang="zh-CN" altLang="en-US" sz="2800" b="1" dirty="0">
                <a:solidFill>
                  <a:srgbClr val="0070C0"/>
                </a:solidFill>
                <a:cs typeface="+mn-ea"/>
                <a:sym typeface="+mn-lt"/>
              </a:rPr>
              <a:t>举个栗子</a:t>
            </a:r>
            <a:endParaRPr lang="en-US" altLang="zh-CN" sz="2800" b="1" dirty="0">
              <a:solidFill>
                <a:srgbClr val="7030A0"/>
              </a:solidFill>
              <a:cs typeface="+mn-ea"/>
              <a:sym typeface="+mn-lt"/>
            </a:endParaRPr>
          </a:p>
        </p:txBody>
      </p:sp>
      <p:sp>
        <p:nvSpPr>
          <p:cNvPr id="8" name="内容占位符 1">
            <a:extLst>
              <a:ext uri="{FF2B5EF4-FFF2-40B4-BE49-F238E27FC236}">
                <a16:creationId xmlns:a16="http://schemas.microsoft.com/office/drawing/2014/main" id="{C55AD2E8-BCFE-4A42-9301-8BD4BC5CB3A5}"/>
              </a:ext>
            </a:extLst>
          </p:cNvPr>
          <p:cNvSpPr txBox="1">
            <a:spLocks/>
          </p:cNvSpPr>
          <p:nvPr/>
        </p:nvSpPr>
        <p:spPr>
          <a:xfrm>
            <a:off x="490822" y="779487"/>
            <a:ext cx="8123789" cy="3887763"/>
          </a:xfrm>
          <a:prstGeom prst="rect">
            <a:avLst/>
          </a:prstGeom>
        </p:spPr>
        <p:txBody>
          <a:bodyPr vert="horz" lIns="91440" tIns="45720" rIns="91440" bIns="45720" rtlCol="0">
            <a:normAutofit/>
          </a:bodyPr>
          <a:lstStyle>
            <a:lvl1pPr marL="0" indent="538480" algn="l" defTabSz="685800" rtl="0" eaLnBrk="1" latinLnBrk="0" hangingPunct="1">
              <a:lnSpc>
                <a:spcPct val="150000"/>
              </a:lnSpc>
              <a:spcBef>
                <a:spcPts val="0"/>
              </a:spcBef>
              <a:buFont typeface="Arial" panose="020B0604020202020204" pitchFamily="34" charset="0"/>
              <a:buNone/>
              <a:defRPr sz="2200" b="1" kern="1200">
                <a:solidFill>
                  <a:srgbClr val="004DA1"/>
                </a:solidFill>
                <a:latin typeface="楷体" panose="02010609060101010101" pitchFamily="49" charset="-122"/>
                <a:ea typeface="楷体" panose="02010609060101010101" pitchFamily="49" charset="-122"/>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a:lnSpc>
                <a:spcPct val="110000"/>
              </a:lnSpc>
            </a:pPr>
            <a:r>
              <a:rPr lang="en-US" altLang="zh-CN" dirty="0">
                <a:latin typeface="+mn-lt"/>
                <a:ea typeface="+mn-ea"/>
                <a:cs typeface="+mn-ea"/>
                <a:sym typeface="+mn-lt"/>
              </a:rPr>
              <a:t>【</a:t>
            </a:r>
            <a:r>
              <a:rPr lang="zh-CN" altLang="en-US" dirty="0">
                <a:latin typeface="+mn-lt"/>
                <a:ea typeface="+mn-ea"/>
                <a:cs typeface="+mn-ea"/>
                <a:sym typeface="+mn-lt"/>
              </a:rPr>
              <a:t>解析</a:t>
            </a:r>
            <a:r>
              <a:rPr lang="en-US" altLang="zh-CN" dirty="0">
                <a:latin typeface="+mn-lt"/>
                <a:ea typeface="+mn-ea"/>
                <a:cs typeface="+mn-ea"/>
                <a:sym typeface="+mn-lt"/>
              </a:rPr>
              <a:t>】</a:t>
            </a:r>
          </a:p>
          <a:p>
            <a:pPr>
              <a:lnSpc>
                <a:spcPct val="110000"/>
              </a:lnSpc>
            </a:pPr>
            <a:r>
              <a:rPr lang="en-US" altLang="zh-CN" dirty="0">
                <a:latin typeface="+mn-lt"/>
                <a:ea typeface="+mn-ea"/>
                <a:cs typeface="+mn-ea"/>
                <a:sym typeface="+mn-lt"/>
              </a:rPr>
              <a:t>(1)</a:t>
            </a:r>
            <a:r>
              <a:rPr lang="zh-CN" altLang="en-US" dirty="0">
                <a:latin typeface="+mn-lt"/>
                <a:ea typeface="+mn-ea"/>
                <a:cs typeface="+mn-ea"/>
                <a:sym typeface="+mn-lt"/>
              </a:rPr>
              <a:t>进项税额</a:t>
            </a:r>
            <a:r>
              <a:rPr lang="en-US" altLang="zh-CN" dirty="0">
                <a:latin typeface="+mn-lt"/>
                <a:ea typeface="+mn-ea"/>
                <a:cs typeface="+mn-ea"/>
                <a:sym typeface="+mn-lt"/>
              </a:rPr>
              <a:t>=6.5+13 +0.78 =20.28(</a:t>
            </a:r>
            <a:r>
              <a:rPr lang="zh-CN" altLang="en-US" dirty="0">
                <a:latin typeface="+mn-lt"/>
                <a:ea typeface="+mn-ea"/>
                <a:cs typeface="+mn-ea"/>
                <a:sym typeface="+mn-lt"/>
              </a:rPr>
              <a:t>万元</a:t>
            </a:r>
            <a:r>
              <a:rPr lang="en-US" altLang="zh-CN" dirty="0">
                <a:latin typeface="+mn-lt"/>
                <a:ea typeface="+mn-ea"/>
                <a:cs typeface="+mn-ea"/>
                <a:sym typeface="+mn-lt"/>
              </a:rPr>
              <a:t>)</a:t>
            </a:r>
            <a:r>
              <a:rPr lang="zh-CN" altLang="en-US" dirty="0">
                <a:latin typeface="+mn-lt"/>
                <a:ea typeface="+mn-ea"/>
                <a:cs typeface="+mn-ea"/>
                <a:sym typeface="+mn-lt"/>
              </a:rPr>
              <a:t>。</a:t>
            </a:r>
            <a:endParaRPr lang="en-US" altLang="zh-CN" dirty="0">
              <a:latin typeface="+mn-lt"/>
              <a:ea typeface="+mn-ea"/>
              <a:cs typeface="+mn-ea"/>
              <a:sym typeface="+mn-lt"/>
            </a:endParaRPr>
          </a:p>
          <a:p>
            <a:pPr>
              <a:lnSpc>
                <a:spcPct val="110000"/>
              </a:lnSpc>
            </a:pPr>
            <a:r>
              <a:rPr lang="en-US" altLang="zh-CN" dirty="0">
                <a:latin typeface="+mn-lt"/>
                <a:ea typeface="+mn-ea"/>
                <a:cs typeface="+mn-ea"/>
                <a:sym typeface="+mn-lt"/>
              </a:rPr>
              <a:t>(2)</a:t>
            </a:r>
            <a:r>
              <a:rPr lang="zh-CN" altLang="en-US" dirty="0">
                <a:latin typeface="+mn-lt"/>
                <a:ea typeface="+mn-ea"/>
                <a:cs typeface="+mn-ea"/>
                <a:sym typeface="+mn-lt"/>
              </a:rPr>
              <a:t>销项税额</a:t>
            </a:r>
            <a:r>
              <a:rPr lang="en-US" altLang="zh-CN" dirty="0">
                <a:latin typeface="+mn-lt"/>
                <a:ea typeface="+mn-ea"/>
                <a:cs typeface="+mn-ea"/>
                <a:sym typeface="+mn-lt"/>
              </a:rPr>
              <a:t>=200×13% +1.13÷(1+13%)×13% +7.91-(1+13%)×13%=26+0.13+0.91=27.04 (</a:t>
            </a:r>
            <a:r>
              <a:rPr lang="zh-CN" altLang="en-US" dirty="0">
                <a:latin typeface="+mn-lt"/>
                <a:ea typeface="+mn-ea"/>
                <a:cs typeface="+mn-ea"/>
                <a:sym typeface="+mn-lt"/>
              </a:rPr>
              <a:t>万元</a:t>
            </a:r>
            <a:r>
              <a:rPr lang="en-US" altLang="zh-CN" dirty="0">
                <a:latin typeface="+mn-lt"/>
                <a:ea typeface="+mn-ea"/>
                <a:cs typeface="+mn-ea"/>
                <a:sym typeface="+mn-lt"/>
              </a:rPr>
              <a:t>)</a:t>
            </a:r>
          </a:p>
          <a:p>
            <a:pPr>
              <a:lnSpc>
                <a:spcPct val="110000"/>
              </a:lnSpc>
            </a:pPr>
            <a:r>
              <a:rPr lang="en-US" altLang="zh-CN" dirty="0">
                <a:latin typeface="+mn-lt"/>
                <a:ea typeface="+mn-ea"/>
                <a:cs typeface="+mn-ea"/>
                <a:sym typeface="+mn-lt"/>
              </a:rPr>
              <a:t>(3)</a:t>
            </a:r>
            <a:r>
              <a:rPr lang="zh-CN" altLang="en-US" dirty="0">
                <a:latin typeface="+mn-lt"/>
                <a:ea typeface="+mn-ea"/>
                <a:cs typeface="+mn-ea"/>
                <a:sym typeface="+mn-lt"/>
              </a:rPr>
              <a:t>进项税额转出</a:t>
            </a:r>
            <a:r>
              <a:rPr lang="en-US" altLang="zh-CN" dirty="0">
                <a:latin typeface="+mn-lt"/>
                <a:ea typeface="+mn-ea"/>
                <a:cs typeface="+mn-ea"/>
                <a:sym typeface="+mn-lt"/>
              </a:rPr>
              <a:t>=8×13%=1.04(</a:t>
            </a:r>
            <a:r>
              <a:rPr lang="zh-CN" altLang="en-US" dirty="0">
                <a:latin typeface="+mn-lt"/>
                <a:ea typeface="+mn-ea"/>
                <a:cs typeface="+mn-ea"/>
                <a:sym typeface="+mn-lt"/>
              </a:rPr>
              <a:t>万元</a:t>
            </a:r>
            <a:r>
              <a:rPr lang="en-US" altLang="zh-CN" dirty="0">
                <a:latin typeface="+mn-lt"/>
                <a:ea typeface="+mn-ea"/>
                <a:cs typeface="+mn-ea"/>
                <a:sym typeface="+mn-lt"/>
              </a:rPr>
              <a:t>)</a:t>
            </a:r>
            <a:r>
              <a:rPr lang="zh-CN" altLang="en-US" dirty="0">
                <a:latin typeface="+mn-lt"/>
                <a:ea typeface="+mn-ea"/>
                <a:cs typeface="+mn-ea"/>
                <a:sym typeface="+mn-lt"/>
              </a:rPr>
              <a:t>。</a:t>
            </a:r>
            <a:endParaRPr lang="en-US" altLang="zh-CN" dirty="0">
              <a:latin typeface="+mn-lt"/>
              <a:ea typeface="+mn-ea"/>
              <a:cs typeface="+mn-ea"/>
              <a:sym typeface="+mn-lt"/>
            </a:endParaRPr>
          </a:p>
          <a:p>
            <a:pPr>
              <a:lnSpc>
                <a:spcPct val="110000"/>
              </a:lnSpc>
            </a:pPr>
            <a:r>
              <a:rPr lang="en-US" altLang="zh-CN" dirty="0">
                <a:latin typeface="+mn-lt"/>
                <a:ea typeface="+mn-ea"/>
                <a:cs typeface="+mn-ea"/>
                <a:sym typeface="+mn-lt"/>
              </a:rPr>
              <a:t>(4)</a:t>
            </a:r>
            <a:r>
              <a:rPr lang="zh-CN" altLang="en-US" dirty="0">
                <a:latin typeface="+mn-lt"/>
                <a:ea typeface="+mn-ea"/>
                <a:cs typeface="+mn-ea"/>
                <a:sym typeface="+mn-lt"/>
              </a:rPr>
              <a:t>应纳增值税税额</a:t>
            </a:r>
            <a:r>
              <a:rPr lang="en-US" altLang="zh-CN" dirty="0">
                <a:latin typeface="+mn-lt"/>
                <a:ea typeface="+mn-ea"/>
                <a:cs typeface="+mn-ea"/>
                <a:sym typeface="+mn-lt"/>
              </a:rPr>
              <a:t>=27.04-20.28+1.04=7.8 (</a:t>
            </a:r>
            <a:r>
              <a:rPr lang="zh-CN" altLang="en-US" dirty="0">
                <a:latin typeface="+mn-lt"/>
                <a:ea typeface="+mn-ea"/>
                <a:cs typeface="+mn-ea"/>
                <a:sym typeface="+mn-lt"/>
              </a:rPr>
              <a:t>万元</a:t>
            </a:r>
            <a:r>
              <a:rPr lang="en-US" altLang="zh-CN" dirty="0">
                <a:latin typeface="+mn-lt"/>
                <a:ea typeface="+mn-ea"/>
                <a:cs typeface="+mn-ea"/>
                <a:sym typeface="+mn-lt"/>
              </a:rPr>
              <a:t>)</a:t>
            </a:r>
            <a:r>
              <a:rPr lang="zh-CN" altLang="en-US" dirty="0">
                <a:latin typeface="+mn-lt"/>
                <a:ea typeface="+mn-ea"/>
                <a:cs typeface="+mn-ea"/>
                <a:sym typeface="+mn-lt"/>
              </a:rPr>
              <a:t>。</a:t>
            </a:r>
          </a:p>
        </p:txBody>
      </p:sp>
    </p:spTree>
    <p:extLst>
      <p:ext uri="{BB962C8B-B14F-4D97-AF65-F5344CB8AC3E}">
        <p14:creationId xmlns:p14="http://schemas.microsoft.com/office/powerpoint/2010/main" val="1946914080"/>
      </p:ext>
    </p:extLst>
  </p:cSld>
  <p:clrMapOvr>
    <a:masterClrMapping/>
  </p:clrMapOvr>
</p:sld>
</file>

<file path=ppt/slides/slide3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3F297A04-FA86-470C-A283-0F372052F889}"/>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latin typeface="+mn-lt"/>
                <a:cs typeface="+mn-ea"/>
                <a:sym typeface="+mn-lt"/>
              </a:rPr>
              <a:pPr>
                <a:defRPr/>
              </a:pPr>
              <a:t>309</a:t>
            </a:fld>
            <a:endParaRPr lang="en-US">
              <a:solidFill>
                <a:prstClr val="black">
                  <a:tint val="75000"/>
                </a:prstClr>
              </a:solidFill>
              <a:latin typeface="+mn-lt"/>
              <a:cs typeface="+mn-ea"/>
              <a:sym typeface="+mn-lt"/>
            </a:endParaRPr>
          </a:p>
        </p:txBody>
      </p:sp>
      <p:sp>
        <p:nvSpPr>
          <p:cNvPr id="3" name="文本框 2">
            <a:extLst>
              <a:ext uri="{FF2B5EF4-FFF2-40B4-BE49-F238E27FC236}">
                <a16:creationId xmlns:a16="http://schemas.microsoft.com/office/drawing/2014/main" id="{8D04972F-565F-4E50-896F-ED56EDD1A38F}"/>
              </a:ext>
            </a:extLst>
          </p:cNvPr>
          <p:cNvSpPr txBox="1"/>
          <p:nvPr/>
        </p:nvSpPr>
        <p:spPr>
          <a:xfrm>
            <a:off x="2039921" y="225348"/>
            <a:ext cx="5410461" cy="500137"/>
          </a:xfrm>
          <a:prstGeom prst="rect">
            <a:avLst/>
          </a:prstGeom>
          <a:noFill/>
        </p:spPr>
        <p:txBody>
          <a:bodyPr wrap="square" lIns="68580" tIns="34290" rIns="68580" bIns="34290" rtlCol="0">
            <a:spAutoFit/>
          </a:bodyPr>
          <a:lstStyle/>
          <a:p>
            <a:pPr algn="ctr"/>
            <a:r>
              <a:rPr lang="zh-CN" altLang="en-US" sz="2800" b="1" dirty="0">
                <a:solidFill>
                  <a:srgbClr val="0070C0"/>
                </a:solidFill>
                <a:cs typeface="+mn-ea"/>
                <a:sym typeface="+mn-lt"/>
              </a:rPr>
              <a:t>不定项选择题</a:t>
            </a:r>
            <a:endParaRPr lang="en-US" altLang="zh-CN" sz="2800" b="1" dirty="0">
              <a:solidFill>
                <a:srgbClr val="7030A0"/>
              </a:solidFill>
              <a:cs typeface="+mn-ea"/>
              <a:sym typeface="+mn-lt"/>
            </a:endParaRPr>
          </a:p>
        </p:txBody>
      </p:sp>
      <p:sp>
        <p:nvSpPr>
          <p:cNvPr id="8" name="内容占位符 1">
            <a:extLst>
              <a:ext uri="{FF2B5EF4-FFF2-40B4-BE49-F238E27FC236}">
                <a16:creationId xmlns:a16="http://schemas.microsoft.com/office/drawing/2014/main" id="{C55AD2E8-BCFE-4A42-9301-8BD4BC5CB3A5}"/>
              </a:ext>
            </a:extLst>
          </p:cNvPr>
          <p:cNvSpPr txBox="1">
            <a:spLocks/>
          </p:cNvSpPr>
          <p:nvPr/>
        </p:nvSpPr>
        <p:spPr>
          <a:xfrm>
            <a:off x="490822" y="779487"/>
            <a:ext cx="8123789" cy="3887763"/>
          </a:xfrm>
          <a:prstGeom prst="rect">
            <a:avLst/>
          </a:prstGeom>
        </p:spPr>
        <p:txBody>
          <a:bodyPr vert="horz" lIns="91440" tIns="45720" rIns="91440" bIns="45720" rtlCol="0">
            <a:normAutofit fontScale="92500" lnSpcReduction="20000"/>
          </a:bodyPr>
          <a:lstStyle>
            <a:lvl1pPr marL="0" indent="538480" algn="l" defTabSz="685800" rtl="0" eaLnBrk="1" latinLnBrk="0" hangingPunct="1">
              <a:lnSpc>
                <a:spcPct val="150000"/>
              </a:lnSpc>
              <a:spcBef>
                <a:spcPts val="0"/>
              </a:spcBef>
              <a:buFont typeface="Arial" panose="020B0604020202020204" pitchFamily="34" charset="0"/>
              <a:buNone/>
              <a:defRPr sz="2200" b="1" kern="1200">
                <a:solidFill>
                  <a:srgbClr val="004DA1"/>
                </a:solidFill>
                <a:latin typeface="楷体" panose="02010609060101010101" pitchFamily="49" charset="-122"/>
                <a:ea typeface="楷体" panose="02010609060101010101" pitchFamily="49" charset="-122"/>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a:lnSpc>
                <a:spcPct val="110000"/>
              </a:lnSpc>
            </a:pPr>
            <a:r>
              <a:rPr lang="zh-CN" altLang="en-US" dirty="0">
                <a:latin typeface="+mn-lt"/>
                <a:ea typeface="+mn-ea"/>
                <a:cs typeface="+mn-ea"/>
                <a:sym typeface="+mn-lt"/>
              </a:rPr>
              <a:t>甲公司为增值税一般纳税人，主要提供餐饮、住宿服务。</a:t>
            </a:r>
            <a:r>
              <a:rPr lang="en-US" altLang="zh-CN" dirty="0">
                <a:latin typeface="+mn-lt"/>
                <a:ea typeface="+mn-ea"/>
                <a:cs typeface="+mn-ea"/>
                <a:sym typeface="+mn-lt"/>
              </a:rPr>
              <a:t>2019</a:t>
            </a:r>
            <a:r>
              <a:rPr lang="zh-CN" altLang="en-US" dirty="0">
                <a:latin typeface="+mn-lt"/>
                <a:ea typeface="+mn-ea"/>
                <a:cs typeface="+mn-ea"/>
                <a:sym typeface="+mn-lt"/>
              </a:rPr>
              <a:t>年</a:t>
            </a:r>
            <a:r>
              <a:rPr lang="en-US" altLang="zh-CN" dirty="0">
                <a:latin typeface="+mn-lt"/>
                <a:ea typeface="+mn-ea"/>
                <a:cs typeface="+mn-ea"/>
                <a:sym typeface="+mn-lt"/>
              </a:rPr>
              <a:t>8</a:t>
            </a:r>
            <a:r>
              <a:rPr lang="zh-CN" altLang="en-US" dirty="0">
                <a:latin typeface="+mn-lt"/>
                <a:ea typeface="+mn-ea"/>
                <a:cs typeface="+mn-ea"/>
                <a:sym typeface="+mn-lt"/>
              </a:rPr>
              <a:t>月有关经营情况如下，</a:t>
            </a:r>
          </a:p>
          <a:p>
            <a:pPr>
              <a:lnSpc>
                <a:spcPct val="110000"/>
              </a:lnSpc>
            </a:pPr>
            <a:r>
              <a:rPr lang="zh-CN" altLang="en-US" dirty="0">
                <a:latin typeface="+mn-lt"/>
                <a:ea typeface="+mn-ea"/>
                <a:cs typeface="+mn-ea"/>
                <a:sym typeface="+mn-lt"/>
              </a:rPr>
              <a:t>（</a:t>
            </a:r>
            <a:r>
              <a:rPr lang="en-US" altLang="zh-CN" dirty="0">
                <a:latin typeface="+mn-lt"/>
                <a:ea typeface="+mn-ea"/>
                <a:cs typeface="+mn-ea"/>
                <a:sym typeface="+mn-lt"/>
              </a:rPr>
              <a:t>1</a:t>
            </a:r>
            <a:r>
              <a:rPr lang="zh-CN" altLang="en-US" dirty="0">
                <a:latin typeface="+mn-lt"/>
                <a:ea typeface="+mn-ea"/>
                <a:cs typeface="+mn-ea"/>
                <a:sym typeface="+mn-lt"/>
              </a:rPr>
              <a:t>）提供餐饮、住宿服务取得含增值税收入</a:t>
            </a:r>
            <a:r>
              <a:rPr lang="en-US" altLang="zh-CN" dirty="0">
                <a:latin typeface="+mn-lt"/>
                <a:ea typeface="+mn-ea"/>
                <a:cs typeface="+mn-ea"/>
                <a:sym typeface="+mn-lt"/>
              </a:rPr>
              <a:t>1 431</a:t>
            </a:r>
            <a:r>
              <a:rPr lang="zh-CN" altLang="en-US" dirty="0">
                <a:latin typeface="+mn-lt"/>
                <a:ea typeface="+mn-ea"/>
                <a:cs typeface="+mn-ea"/>
                <a:sym typeface="+mn-lt"/>
              </a:rPr>
              <a:t>万元。</a:t>
            </a:r>
          </a:p>
          <a:p>
            <a:pPr>
              <a:lnSpc>
                <a:spcPct val="110000"/>
              </a:lnSpc>
            </a:pPr>
            <a:r>
              <a:rPr lang="zh-CN" altLang="en-US" dirty="0">
                <a:latin typeface="+mn-lt"/>
                <a:ea typeface="+mn-ea"/>
                <a:cs typeface="+mn-ea"/>
                <a:sym typeface="+mn-lt"/>
              </a:rPr>
              <a:t>（</a:t>
            </a:r>
            <a:r>
              <a:rPr lang="en-US" altLang="zh-CN" dirty="0">
                <a:latin typeface="+mn-lt"/>
                <a:ea typeface="+mn-ea"/>
                <a:cs typeface="+mn-ea"/>
                <a:sym typeface="+mn-lt"/>
              </a:rPr>
              <a:t>2</a:t>
            </a:r>
            <a:r>
              <a:rPr lang="zh-CN" altLang="en-US" dirty="0">
                <a:latin typeface="+mn-lt"/>
                <a:ea typeface="+mn-ea"/>
                <a:cs typeface="+mn-ea"/>
                <a:sym typeface="+mn-lt"/>
              </a:rPr>
              <a:t>）出租餐饮设备取得含增值税收入</a:t>
            </a:r>
            <a:r>
              <a:rPr lang="en-US" altLang="zh-CN" dirty="0">
                <a:latin typeface="+mn-lt"/>
                <a:ea typeface="+mn-ea"/>
                <a:cs typeface="+mn-ea"/>
                <a:sym typeface="+mn-lt"/>
              </a:rPr>
              <a:t>29</a:t>
            </a:r>
            <a:r>
              <a:rPr lang="zh-CN" altLang="en-US" dirty="0">
                <a:latin typeface="+mn-lt"/>
                <a:ea typeface="+mn-ea"/>
                <a:cs typeface="+mn-ea"/>
                <a:sym typeface="+mn-lt"/>
              </a:rPr>
              <a:t>万元，出租房屋取得含增值税收入</a:t>
            </a:r>
            <a:r>
              <a:rPr lang="en-US" altLang="zh-CN" dirty="0">
                <a:latin typeface="+mn-lt"/>
                <a:ea typeface="+mn-ea"/>
                <a:cs typeface="+mn-ea"/>
                <a:sym typeface="+mn-lt"/>
              </a:rPr>
              <a:t>5.5</a:t>
            </a:r>
            <a:r>
              <a:rPr lang="zh-CN" altLang="en-US" dirty="0">
                <a:latin typeface="+mn-lt"/>
                <a:ea typeface="+mn-ea"/>
                <a:cs typeface="+mn-ea"/>
                <a:sym typeface="+mn-lt"/>
              </a:rPr>
              <a:t>万元。</a:t>
            </a:r>
          </a:p>
          <a:p>
            <a:pPr>
              <a:lnSpc>
                <a:spcPct val="110000"/>
              </a:lnSpc>
            </a:pPr>
            <a:r>
              <a:rPr lang="zh-CN" altLang="en-US" dirty="0">
                <a:latin typeface="+mn-lt"/>
                <a:ea typeface="+mn-ea"/>
                <a:cs typeface="+mn-ea"/>
                <a:sym typeface="+mn-lt"/>
              </a:rPr>
              <a:t>（</a:t>
            </a:r>
            <a:r>
              <a:rPr lang="en-US" altLang="zh-CN" dirty="0">
                <a:latin typeface="+mn-lt"/>
                <a:ea typeface="+mn-ea"/>
                <a:cs typeface="+mn-ea"/>
                <a:sym typeface="+mn-lt"/>
              </a:rPr>
              <a:t>3</a:t>
            </a:r>
            <a:r>
              <a:rPr lang="zh-CN" altLang="en-US" dirty="0">
                <a:latin typeface="+mn-lt"/>
                <a:ea typeface="+mn-ea"/>
                <a:cs typeface="+mn-ea"/>
                <a:sym typeface="+mn-lt"/>
              </a:rPr>
              <a:t>）提供车辆停放服务取得含增值税收入</a:t>
            </a:r>
            <a:r>
              <a:rPr lang="en-US" altLang="zh-CN" dirty="0">
                <a:latin typeface="+mn-lt"/>
                <a:ea typeface="+mn-ea"/>
                <a:cs typeface="+mn-ea"/>
                <a:sym typeface="+mn-lt"/>
              </a:rPr>
              <a:t>11</a:t>
            </a:r>
            <a:r>
              <a:rPr lang="zh-CN" altLang="en-US" dirty="0">
                <a:latin typeface="+mn-lt"/>
                <a:ea typeface="+mn-ea"/>
                <a:cs typeface="+mn-ea"/>
                <a:sym typeface="+mn-lt"/>
              </a:rPr>
              <a:t>万元。</a:t>
            </a:r>
          </a:p>
          <a:p>
            <a:pPr>
              <a:lnSpc>
                <a:spcPct val="110000"/>
              </a:lnSpc>
            </a:pPr>
            <a:r>
              <a:rPr lang="zh-CN" altLang="en-US" dirty="0">
                <a:latin typeface="+mn-lt"/>
                <a:ea typeface="+mn-ea"/>
                <a:cs typeface="+mn-ea"/>
                <a:sym typeface="+mn-lt"/>
              </a:rPr>
              <a:t>（</a:t>
            </a:r>
            <a:r>
              <a:rPr lang="en-US" altLang="zh-CN" dirty="0">
                <a:latin typeface="+mn-lt"/>
                <a:ea typeface="+mn-ea"/>
                <a:cs typeface="+mn-ea"/>
                <a:sym typeface="+mn-lt"/>
              </a:rPr>
              <a:t>4</a:t>
            </a:r>
            <a:r>
              <a:rPr lang="zh-CN" altLang="en-US" dirty="0">
                <a:latin typeface="+mn-lt"/>
                <a:ea typeface="+mn-ea"/>
                <a:cs typeface="+mn-ea"/>
                <a:sym typeface="+mn-lt"/>
              </a:rPr>
              <a:t>）发生员工出差火车票、飞机票（注明员工身份信息）支出合计</a:t>
            </a:r>
            <a:r>
              <a:rPr lang="en-US" altLang="zh-CN" dirty="0">
                <a:latin typeface="+mn-lt"/>
                <a:ea typeface="+mn-ea"/>
                <a:cs typeface="+mn-ea"/>
                <a:sym typeface="+mn-lt"/>
              </a:rPr>
              <a:t>10</a:t>
            </a:r>
            <a:r>
              <a:rPr lang="zh-CN" altLang="en-US" dirty="0">
                <a:latin typeface="+mn-lt"/>
                <a:ea typeface="+mn-ea"/>
                <a:cs typeface="+mn-ea"/>
                <a:sym typeface="+mn-lt"/>
              </a:rPr>
              <a:t>万元。</a:t>
            </a:r>
          </a:p>
          <a:p>
            <a:pPr>
              <a:lnSpc>
                <a:spcPct val="110000"/>
              </a:lnSpc>
            </a:pPr>
            <a:r>
              <a:rPr lang="zh-CN" altLang="en-US" dirty="0">
                <a:latin typeface="+mn-lt"/>
                <a:ea typeface="+mn-ea"/>
                <a:cs typeface="+mn-ea"/>
                <a:sym typeface="+mn-lt"/>
              </a:rPr>
              <a:t>（</a:t>
            </a:r>
            <a:r>
              <a:rPr lang="en-US" altLang="zh-CN" dirty="0">
                <a:latin typeface="+mn-lt"/>
                <a:ea typeface="+mn-ea"/>
                <a:cs typeface="+mn-ea"/>
                <a:sym typeface="+mn-lt"/>
              </a:rPr>
              <a:t>5</a:t>
            </a:r>
            <a:r>
              <a:rPr lang="zh-CN" altLang="en-US" dirty="0">
                <a:latin typeface="+mn-lt"/>
                <a:ea typeface="+mn-ea"/>
                <a:cs typeface="+mn-ea"/>
                <a:sym typeface="+mn-lt"/>
              </a:rPr>
              <a:t>）支付技术咨询服务费，取得增值税专用发票注明税额</a:t>
            </a:r>
            <a:r>
              <a:rPr lang="en-US" altLang="zh-CN" dirty="0">
                <a:latin typeface="+mn-lt"/>
                <a:ea typeface="+mn-ea"/>
                <a:cs typeface="+mn-ea"/>
                <a:sym typeface="+mn-lt"/>
              </a:rPr>
              <a:t>1.2</a:t>
            </a:r>
            <a:r>
              <a:rPr lang="zh-CN" altLang="en-US" dirty="0">
                <a:latin typeface="+mn-lt"/>
                <a:ea typeface="+mn-ea"/>
                <a:cs typeface="+mn-ea"/>
                <a:sym typeface="+mn-lt"/>
              </a:rPr>
              <a:t>万元。</a:t>
            </a:r>
          </a:p>
          <a:p>
            <a:pPr>
              <a:lnSpc>
                <a:spcPct val="110000"/>
              </a:lnSpc>
            </a:pPr>
            <a:r>
              <a:rPr lang="zh-CN" altLang="en-US" dirty="0">
                <a:latin typeface="+mn-lt"/>
                <a:ea typeface="+mn-ea"/>
                <a:cs typeface="+mn-ea"/>
                <a:sym typeface="+mn-lt"/>
              </a:rPr>
              <a:t>（</a:t>
            </a:r>
            <a:r>
              <a:rPr lang="en-US" altLang="zh-CN" dirty="0">
                <a:latin typeface="+mn-lt"/>
                <a:ea typeface="+mn-ea"/>
                <a:cs typeface="+mn-ea"/>
                <a:sym typeface="+mn-lt"/>
              </a:rPr>
              <a:t>6</a:t>
            </a:r>
            <a:r>
              <a:rPr lang="zh-CN" altLang="en-US" dirty="0">
                <a:latin typeface="+mn-lt"/>
                <a:ea typeface="+mn-ea"/>
                <a:cs typeface="+mn-ea"/>
                <a:sym typeface="+mn-lt"/>
              </a:rPr>
              <a:t>）购进卫生用具一批，取得增值税专用发票注明税额</a:t>
            </a:r>
            <a:r>
              <a:rPr lang="en-US" altLang="zh-CN" dirty="0">
                <a:latin typeface="+mn-lt"/>
                <a:ea typeface="+mn-ea"/>
                <a:cs typeface="+mn-ea"/>
                <a:sym typeface="+mn-lt"/>
              </a:rPr>
              <a:t>1.6</a:t>
            </a:r>
            <a:r>
              <a:rPr lang="zh-CN" altLang="en-US" dirty="0">
                <a:latin typeface="+mn-lt"/>
                <a:ea typeface="+mn-ea"/>
                <a:cs typeface="+mn-ea"/>
                <a:sym typeface="+mn-lt"/>
              </a:rPr>
              <a:t>万元。</a:t>
            </a:r>
          </a:p>
          <a:p>
            <a:pPr>
              <a:lnSpc>
                <a:spcPct val="110000"/>
              </a:lnSpc>
            </a:pPr>
            <a:r>
              <a:rPr lang="zh-CN" altLang="en-US" dirty="0">
                <a:latin typeface="+mn-lt"/>
                <a:ea typeface="+mn-ea"/>
                <a:cs typeface="+mn-ea"/>
                <a:sym typeface="+mn-lt"/>
              </a:rPr>
              <a:t>（</a:t>
            </a:r>
            <a:r>
              <a:rPr lang="en-US" altLang="zh-CN" dirty="0">
                <a:latin typeface="+mn-lt"/>
                <a:ea typeface="+mn-ea"/>
                <a:cs typeface="+mn-ea"/>
                <a:sym typeface="+mn-lt"/>
              </a:rPr>
              <a:t>7</a:t>
            </a:r>
            <a:r>
              <a:rPr lang="zh-CN" altLang="en-US" dirty="0">
                <a:latin typeface="+mn-lt"/>
                <a:ea typeface="+mn-ea"/>
                <a:cs typeface="+mn-ea"/>
                <a:sym typeface="+mn-lt"/>
              </a:rPr>
              <a:t>）从农业合作社购进蔬菜，取得农产品销售发票注明买价</a:t>
            </a:r>
            <a:r>
              <a:rPr lang="en-US" altLang="zh-CN" dirty="0">
                <a:latin typeface="+mn-lt"/>
                <a:ea typeface="+mn-ea"/>
                <a:cs typeface="+mn-ea"/>
                <a:sym typeface="+mn-lt"/>
              </a:rPr>
              <a:t>100</a:t>
            </a:r>
            <a:r>
              <a:rPr lang="zh-CN" altLang="en-US" dirty="0">
                <a:latin typeface="+mn-lt"/>
                <a:ea typeface="+mn-ea"/>
                <a:cs typeface="+mn-ea"/>
                <a:sym typeface="+mn-lt"/>
              </a:rPr>
              <a:t>万元。</a:t>
            </a:r>
          </a:p>
        </p:txBody>
      </p:sp>
    </p:spTree>
    <p:extLst>
      <p:ext uri="{BB962C8B-B14F-4D97-AF65-F5344CB8AC3E}">
        <p14:creationId xmlns:p14="http://schemas.microsoft.com/office/powerpoint/2010/main" val="1738493734"/>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3F297A04-FA86-470C-A283-0F372052F889}"/>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latin typeface="+mn-lt"/>
                <a:cs typeface="+mn-ea"/>
                <a:sym typeface="+mn-lt"/>
              </a:rPr>
              <a:pPr>
                <a:defRPr/>
              </a:pPr>
              <a:t>31</a:t>
            </a:fld>
            <a:endParaRPr lang="en-US">
              <a:solidFill>
                <a:prstClr val="black">
                  <a:tint val="75000"/>
                </a:prstClr>
              </a:solidFill>
              <a:latin typeface="+mn-lt"/>
              <a:cs typeface="+mn-ea"/>
              <a:sym typeface="+mn-lt"/>
            </a:endParaRPr>
          </a:p>
        </p:txBody>
      </p:sp>
      <p:sp>
        <p:nvSpPr>
          <p:cNvPr id="3" name="文本框 2">
            <a:extLst>
              <a:ext uri="{FF2B5EF4-FFF2-40B4-BE49-F238E27FC236}">
                <a16:creationId xmlns:a16="http://schemas.microsoft.com/office/drawing/2014/main" id="{8D04972F-565F-4E50-896F-ED56EDD1A38F}"/>
              </a:ext>
            </a:extLst>
          </p:cNvPr>
          <p:cNvSpPr txBox="1"/>
          <p:nvPr/>
        </p:nvSpPr>
        <p:spPr>
          <a:xfrm>
            <a:off x="2039921" y="225348"/>
            <a:ext cx="5410461" cy="500137"/>
          </a:xfrm>
          <a:prstGeom prst="rect">
            <a:avLst/>
          </a:prstGeom>
          <a:noFill/>
        </p:spPr>
        <p:txBody>
          <a:bodyPr wrap="square" lIns="68580" tIns="34290" rIns="68580" bIns="34290" rtlCol="0">
            <a:spAutoFit/>
          </a:bodyPr>
          <a:lstStyle/>
          <a:p>
            <a:pPr algn="ctr"/>
            <a:r>
              <a:rPr lang="zh-CN" altLang="en-US" sz="2800" b="1" dirty="0">
                <a:solidFill>
                  <a:srgbClr val="0070C0"/>
                </a:solidFill>
                <a:cs typeface="+mn-ea"/>
                <a:sym typeface="+mn-lt"/>
              </a:rPr>
              <a:t>试试就试试</a:t>
            </a:r>
            <a:endParaRPr lang="en-US" altLang="zh-CN" sz="2800" b="1" dirty="0">
              <a:solidFill>
                <a:srgbClr val="7030A0"/>
              </a:solidFill>
              <a:cs typeface="+mn-ea"/>
              <a:sym typeface="+mn-lt"/>
            </a:endParaRPr>
          </a:p>
        </p:txBody>
      </p:sp>
      <p:sp>
        <p:nvSpPr>
          <p:cNvPr id="8" name="内容占位符 1">
            <a:extLst>
              <a:ext uri="{FF2B5EF4-FFF2-40B4-BE49-F238E27FC236}">
                <a16:creationId xmlns:a16="http://schemas.microsoft.com/office/drawing/2014/main" id="{C55AD2E8-BCFE-4A42-9301-8BD4BC5CB3A5}"/>
              </a:ext>
            </a:extLst>
          </p:cNvPr>
          <p:cNvSpPr txBox="1">
            <a:spLocks/>
          </p:cNvSpPr>
          <p:nvPr/>
        </p:nvSpPr>
        <p:spPr>
          <a:xfrm>
            <a:off x="490822" y="779487"/>
            <a:ext cx="8018557" cy="3887763"/>
          </a:xfrm>
          <a:prstGeom prst="rect">
            <a:avLst/>
          </a:prstGeom>
        </p:spPr>
        <p:txBody>
          <a:bodyPr vert="horz" lIns="91440" tIns="45720" rIns="91440" bIns="45720" rtlCol="0">
            <a:normAutofit/>
          </a:bodyPr>
          <a:lstStyle>
            <a:lvl1pPr marL="0" indent="538480" algn="l" defTabSz="685800" rtl="0" eaLnBrk="1" latinLnBrk="0" hangingPunct="1">
              <a:lnSpc>
                <a:spcPct val="150000"/>
              </a:lnSpc>
              <a:spcBef>
                <a:spcPts val="0"/>
              </a:spcBef>
              <a:buFont typeface="Arial" panose="020B0604020202020204" pitchFamily="34" charset="0"/>
              <a:buNone/>
              <a:defRPr sz="2200" b="1" kern="1200">
                <a:solidFill>
                  <a:srgbClr val="004DA1"/>
                </a:solidFill>
                <a:latin typeface="楷体" panose="02010609060101010101" pitchFamily="49" charset="-122"/>
                <a:ea typeface="楷体" panose="02010609060101010101" pitchFamily="49" charset="-122"/>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en-US" altLang="zh-CN" dirty="0">
                <a:latin typeface="+mn-lt"/>
                <a:ea typeface="+mn-ea"/>
                <a:cs typeface="+mn-ea"/>
                <a:sym typeface="+mn-lt"/>
              </a:rPr>
              <a:t>【</a:t>
            </a:r>
            <a:r>
              <a:rPr lang="zh-CN" altLang="en-US" dirty="0">
                <a:latin typeface="+mn-lt"/>
                <a:ea typeface="+mn-ea"/>
                <a:cs typeface="+mn-ea"/>
                <a:sym typeface="+mn-lt"/>
              </a:rPr>
              <a:t>判断题</a:t>
            </a:r>
            <a:r>
              <a:rPr lang="en-US" altLang="zh-CN" dirty="0">
                <a:latin typeface="+mn-lt"/>
                <a:ea typeface="+mn-ea"/>
                <a:cs typeface="+mn-ea"/>
                <a:sym typeface="+mn-lt"/>
              </a:rPr>
              <a:t>2019】</a:t>
            </a:r>
            <a:r>
              <a:rPr lang="zh-CN" altLang="en-US" dirty="0">
                <a:latin typeface="+mn-lt"/>
                <a:ea typeface="+mn-ea"/>
                <a:cs typeface="+mn-ea"/>
                <a:sym typeface="+mn-lt"/>
              </a:rPr>
              <a:t>甲酒店为增值税小规模纳税人，其提供住宿服务需要开具增值税专用发票，可以自愿使用增值税发票管理系统自行开具。（ ）</a:t>
            </a:r>
          </a:p>
        </p:txBody>
      </p:sp>
      <p:grpSp>
        <p:nvGrpSpPr>
          <p:cNvPr id="9" name="组合 8">
            <a:extLst>
              <a:ext uri="{FF2B5EF4-FFF2-40B4-BE49-F238E27FC236}">
                <a16:creationId xmlns:a16="http://schemas.microsoft.com/office/drawing/2014/main" id="{D7CCD27B-CFDC-4184-8D48-6FBEDF9404AE}"/>
              </a:ext>
            </a:extLst>
          </p:cNvPr>
          <p:cNvGrpSpPr/>
          <p:nvPr/>
        </p:nvGrpSpPr>
        <p:grpSpPr>
          <a:xfrm rot="16200000">
            <a:off x="1905836" y="3944966"/>
            <a:ext cx="677108" cy="1428693"/>
            <a:chOff x="9306656" y="1903595"/>
            <a:chExt cx="902810" cy="1904924"/>
          </a:xfrm>
        </p:grpSpPr>
        <p:sp>
          <p:nvSpPr>
            <p:cNvPr id="10" name="Freeform 668">
              <a:extLst>
                <a:ext uri="{FF2B5EF4-FFF2-40B4-BE49-F238E27FC236}">
                  <a16:creationId xmlns:a16="http://schemas.microsoft.com/office/drawing/2014/main" id="{25B8C2A1-05FC-4FC7-8039-F3BDF3EAEED1}"/>
                </a:ext>
              </a:extLst>
            </p:cNvPr>
            <p:cNvSpPr>
              <a:spLocks/>
            </p:cNvSpPr>
            <p:nvPr/>
          </p:nvSpPr>
          <p:spPr bwMode="auto">
            <a:xfrm rot="5400000">
              <a:off x="8805602" y="2585762"/>
              <a:ext cx="1904924" cy="540590"/>
            </a:xfrm>
            <a:custGeom>
              <a:avLst/>
              <a:gdLst>
                <a:gd name="T0" fmla="*/ 384 w 398"/>
                <a:gd name="T1" fmla="*/ 77 h 111"/>
                <a:gd name="T2" fmla="*/ 388 w 398"/>
                <a:gd name="T3" fmla="*/ 74 h 111"/>
                <a:gd name="T4" fmla="*/ 388 w 398"/>
                <a:gd name="T5" fmla="*/ 71 h 111"/>
                <a:gd name="T6" fmla="*/ 397 w 398"/>
                <a:gd name="T7" fmla="*/ 67 h 111"/>
                <a:gd name="T8" fmla="*/ 390 w 398"/>
                <a:gd name="T9" fmla="*/ 62 h 111"/>
                <a:gd name="T10" fmla="*/ 388 w 398"/>
                <a:gd name="T11" fmla="*/ 59 h 111"/>
                <a:gd name="T12" fmla="*/ 388 w 398"/>
                <a:gd name="T13" fmla="*/ 56 h 111"/>
                <a:gd name="T14" fmla="*/ 385 w 398"/>
                <a:gd name="T15" fmla="*/ 54 h 111"/>
                <a:gd name="T16" fmla="*/ 387 w 398"/>
                <a:gd name="T17" fmla="*/ 51 h 111"/>
                <a:gd name="T18" fmla="*/ 389 w 398"/>
                <a:gd name="T19" fmla="*/ 48 h 111"/>
                <a:gd name="T20" fmla="*/ 384 w 398"/>
                <a:gd name="T21" fmla="*/ 46 h 111"/>
                <a:gd name="T22" fmla="*/ 378 w 398"/>
                <a:gd name="T23" fmla="*/ 42 h 111"/>
                <a:gd name="T24" fmla="*/ 385 w 398"/>
                <a:gd name="T25" fmla="*/ 40 h 111"/>
                <a:gd name="T26" fmla="*/ 378 w 398"/>
                <a:gd name="T27" fmla="*/ 37 h 111"/>
                <a:gd name="T28" fmla="*/ 378 w 398"/>
                <a:gd name="T29" fmla="*/ 34 h 111"/>
                <a:gd name="T30" fmla="*/ 373 w 398"/>
                <a:gd name="T31" fmla="*/ 32 h 111"/>
                <a:gd name="T32" fmla="*/ 369 w 398"/>
                <a:gd name="T33" fmla="*/ 28 h 111"/>
                <a:gd name="T34" fmla="*/ 350 w 398"/>
                <a:gd name="T35" fmla="*/ 23 h 111"/>
                <a:gd name="T36" fmla="*/ 358 w 398"/>
                <a:gd name="T37" fmla="*/ 19 h 111"/>
                <a:gd name="T38" fmla="*/ 260 w 398"/>
                <a:gd name="T39" fmla="*/ 11 h 111"/>
                <a:gd name="T40" fmla="*/ 324 w 398"/>
                <a:gd name="T41" fmla="*/ 10 h 111"/>
                <a:gd name="T42" fmla="*/ 304 w 398"/>
                <a:gd name="T43" fmla="*/ 6 h 111"/>
                <a:gd name="T44" fmla="*/ 177 w 398"/>
                <a:gd name="T45" fmla="*/ 1 h 111"/>
                <a:gd name="T46" fmla="*/ 18 w 398"/>
                <a:gd name="T47" fmla="*/ 11 h 111"/>
                <a:gd name="T48" fmla="*/ 16 w 398"/>
                <a:gd name="T49" fmla="*/ 17 h 111"/>
                <a:gd name="T50" fmla="*/ 21 w 398"/>
                <a:gd name="T51" fmla="*/ 20 h 111"/>
                <a:gd name="T52" fmla="*/ 15 w 398"/>
                <a:gd name="T53" fmla="*/ 26 h 111"/>
                <a:gd name="T54" fmla="*/ 12 w 398"/>
                <a:gd name="T55" fmla="*/ 52 h 111"/>
                <a:gd name="T56" fmla="*/ 8 w 398"/>
                <a:gd name="T57" fmla="*/ 82 h 111"/>
                <a:gd name="T58" fmla="*/ 113 w 398"/>
                <a:gd name="T59" fmla="*/ 111 h 111"/>
                <a:gd name="T60" fmla="*/ 331 w 398"/>
                <a:gd name="T61" fmla="*/ 104 h 111"/>
                <a:gd name="T62" fmla="*/ 369 w 398"/>
                <a:gd name="T63" fmla="*/ 91 h 111"/>
                <a:gd name="T64" fmla="*/ 385 w 398"/>
                <a:gd name="T65" fmla="*/ 86 h 111"/>
                <a:gd name="T66" fmla="*/ 389 w 398"/>
                <a:gd name="T67" fmla="*/ 8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98" h="111">
                  <a:moveTo>
                    <a:pt x="397" y="80"/>
                  </a:moveTo>
                  <a:cubicBezTo>
                    <a:pt x="394" y="77"/>
                    <a:pt x="387" y="79"/>
                    <a:pt x="384" y="77"/>
                  </a:cubicBezTo>
                  <a:cubicBezTo>
                    <a:pt x="387" y="75"/>
                    <a:pt x="394" y="76"/>
                    <a:pt x="396" y="76"/>
                  </a:cubicBezTo>
                  <a:cubicBezTo>
                    <a:pt x="388" y="74"/>
                    <a:pt x="388" y="74"/>
                    <a:pt x="388" y="74"/>
                  </a:cubicBezTo>
                  <a:cubicBezTo>
                    <a:pt x="397" y="72"/>
                    <a:pt x="397" y="72"/>
                    <a:pt x="397" y="72"/>
                  </a:cubicBezTo>
                  <a:cubicBezTo>
                    <a:pt x="395" y="71"/>
                    <a:pt x="390" y="73"/>
                    <a:pt x="388" y="71"/>
                  </a:cubicBezTo>
                  <a:cubicBezTo>
                    <a:pt x="388" y="69"/>
                    <a:pt x="390" y="70"/>
                    <a:pt x="391" y="70"/>
                  </a:cubicBezTo>
                  <a:cubicBezTo>
                    <a:pt x="394" y="70"/>
                    <a:pt x="398" y="69"/>
                    <a:pt x="397" y="67"/>
                  </a:cubicBezTo>
                  <a:cubicBezTo>
                    <a:pt x="397" y="63"/>
                    <a:pt x="391" y="64"/>
                    <a:pt x="388" y="63"/>
                  </a:cubicBezTo>
                  <a:cubicBezTo>
                    <a:pt x="390" y="62"/>
                    <a:pt x="390" y="62"/>
                    <a:pt x="390" y="62"/>
                  </a:cubicBezTo>
                  <a:cubicBezTo>
                    <a:pt x="388" y="62"/>
                    <a:pt x="386" y="62"/>
                    <a:pt x="385" y="60"/>
                  </a:cubicBezTo>
                  <a:cubicBezTo>
                    <a:pt x="386" y="60"/>
                    <a:pt x="387" y="59"/>
                    <a:pt x="388" y="59"/>
                  </a:cubicBezTo>
                  <a:cubicBezTo>
                    <a:pt x="383" y="57"/>
                    <a:pt x="383" y="57"/>
                    <a:pt x="383" y="57"/>
                  </a:cubicBezTo>
                  <a:cubicBezTo>
                    <a:pt x="388" y="56"/>
                    <a:pt x="388" y="56"/>
                    <a:pt x="388" y="56"/>
                  </a:cubicBezTo>
                  <a:cubicBezTo>
                    <a:pt x="386" y="56"/>
                    <a:pt x="386" y="56"/>
                    <a:pt x="386" y="56"/>
                  </a:cubicBezTo>
                  <a:cubicBezTo>
                    <a:pt x="384" y="55"/>
                    <a:pt x="386" y="54"/>
                    <a:pt x="385" y="54"/>
                  </a:cubicBezTo>
                  <a:cubicBezTo>
                    <a:pt x="383" y="52"/>
                    <a:pt x="379" y="54"/>
                    <a:pt x="377" y="52"/>
                  </a:cubicBezTo>
                  <a:cubicBezTo>
                    <a:pt x="380" y="51"/>
                    <a:pt x="384" y="51"/>
                    <a:pt x="387" y="51"/>
                  </a:cubicBezTo>
                  <a:cubicBezTo>
                    <a:pt x="385" y="51"/>
                    <a:pt x="382" y="51"/>
                    <a:pt x="381" y="49"/>
                  </a:cubicBezTo>
                  <a:cubicBezTo>
                    <a:pt x="389" y="48"/>
                    <a:pt x="389" y="48"/>
                    <a:pt x="389" y="48"/>
                  </a:cubicBezTo>
                  <a:cubicBezTo>
                    <a:pt x="387" y="47"/>
                    <a:pt x="384" y="48"/>
                    <a:pt x="382" y="47"/>
                  </a:cubicBezTo>
                  <a:cubicBezTo>
                    <a:pt x="384" y="46"/>
                    <a:pt x="384" y="46"/>
                    <a:pt x="384" y="46"/>
                  </a:cubicBezTo>
                  <a:cubicBezTo>
                    <a:pt x="381" y="45"/>
                    <a:pt x="378" y="46"/>
                    <a:pt x="376" y="44"/>
                  </a:cubicBezTo>
                  <a:cubicBezTo>
                    <a:pt x="377" y="43"/>
                    <a:pt x="378" y="43"/>
                    <a:pt x="378" y="42"/>
                  </a:cubicBezTo>
                  <a:cubicBezTo>
                    <a:pt x="377" y="42"/>
                    <a:pt x="375" y="42"/>
                    <a:pt x="374" y="41"/>
                  </a:cubicBezTo>
                  <a:cubicBezTo>
                    <a:pt x="377" y="40"/>
                    <a:pt x="382" y="41"/>
                    <a:pt x="385" y="40"/>
                  </a:cubicBezTo>
                  <a:cubicBezTo>
                    <a:pt x="377" y="37"/>
                    <a:pt x="377" y="37"/>
                    <a:pt x="377" y="37"/>
                  </a:cubicBezTo>
                  <a:cubicBezTo>
                    <a:pt x="377" y="37"/>
                    <a:pt x="377" y="37"/>
                    <a:pt x="378" y="37"/>
                  </a:cubicBezTo>
                  <a:cubicBezTo>
                    <a:pt x="373" y="35"/>
                    <a:pt x="373" y="35"/>
                    <a:pt x="373" y="35"/>
                  </a:cubicBezTo>
                  <a:cubicBezTo>
                    <a:pt x="375" y="34"/>
                    <a:pt x="377" y="35"/>
                    <a:pt x="378" y="34"/>
                  </a:cubicBezTo>
                  <a:cubicBezTo>
                    <a:pt x="370" y="32"/>
                    <a:pt x="370" y="32"/>
                    <a:pt x="370" y="32"/>
                  </a:cubicBezTo>
                  <a:cubicBezTo>
                    <a:pt x="371" y="31"/>
                    <a:pt x="372" y="32"/>
                    <a:pt x="373" y="32"/>
                  </a:cubicBezTo>
                  <a:cubicBezTo>
                    <a:pt x="358" y="29"/>
                    <a:pt x="358" y="29"/>
                    <a:pt x="358" y="29"/>
                  </a:cubicBezTo>
                  <a:cubicBezTo>
                    <a:pt x="362" y="28"/>
                    <a:pt x="365" y="30"/>
                    <a:pt x="369" y="28"/>
                  </a:cubicBezTo>
                  <a:cubicBezTo>
                    <a:pt x="362" y="26"/>
                    <a:pt x="351" y="28"/>
                    <a:pt x="345" y="24"/>
                  </a:cubicBezTo>
                  <a:cubicBezTo>
                    <a:pt x="346" y="23"/>
                    <a:pt x="348" y="23"/>
                    <a:pt x="350" y="23"/>
                  </a:cubicBezTo>
                  <a:cubicBezTo>
                    <a:pt x="346" y="22"/>
                    <a:pt x="346" y="22"/>
                    <a:pt x="346" y="22"/>
                  </a:cubicBezTo>
                  <a:cubicBezTo>
                    <a:pt x="349" y="20"/>
                    <a:pt x="356" y="21"/>
                    <a:pt x="358" y="19"/>
                  </a:cubicBezTo>
                  <a:cubicBezTo>
                    <a:pt x="354" y="19"/>
                    <a:pt x="350" y="19"/>
                    <a:pt x="347" y="17"/>
                  </a:cubicBezTo>
                  <a:cubicBezTo>
                    <a:pt x="319" y="14"/>
                    <a:pt x="290" y="11"/>
                    <a:pt x="260" y="11"/>
                  </a:cubicBezTo>
                  <a:cubicBezTo>
                    <a:pt x="259" y="10"/>
                    <a:pt x="259" y="10"/>
                    <a:pt x="259" y="10"/>
                  </a:cubicBezTo>
                  <a:cubicBezTo>
                    <a:pt x="281" y="9"/>
                    <a:pt x="301" y="11"/>
                    <a:pt x="324" y="10"/>
                  </a:cubicBezTo>
                  <a:cubicBezTo>
                    <a:pt x="325" y="9"/>
                    <a:pt x="325" y="9"/>
                    <a:pt x="325" y="9"/>
                  </a:cubicBezTo>
                  <a:cubicBezTo>
                    <a:pt x="319" y="6"/>
                    <a:pt x="311" y="8"/>
                    <a:pt x="304" y="6"/>
                  </a:cubicBezTo>
                  <a:cubicBezTo>
                    <a:pt x="306" y="5"/>
                    <a:pt x="306" y="5"/>
                    <a:pt x="306" y="5"/>
                  </a:cubicBezTo>
                  <a:cubicBezTo>
                    <a:pt x="264" y="1"/>
                    <a:pt x="219" y="0"/>
                    <a:pt x="177" y="1"/>
                  </a:cubicBezTo>
                  <a:cubicBezTo>
                    <a:pt x="35" y="2"/>
                    <a:pt x="35" y="2"/>
                    <a:pt x="35" y="2"/>
                  </a:cubicBezTo>
                  <a:cubicBezTo>
                    <a:pt x="28" y="3"/>
                    <a:pt x="22" y="7"/>
                    <a:pt x="18" y="11"/>
                  </a:cubicBezTo>
                  <a:cubicBezTo>
                    <a:pt x="24" y="13"/>
                    <a:pt x="24" y="13"/>
                    <a:pt x="24" y="13"/>
                  </a:cubicBezTo>
                  <a:cubicBezTo>
                    <a:pt x="16" y="17"/>
                    <a:pt x="16" y="17"/>
                    <a:pt x="16" y="17"/>
                  </a:cubicBezTo>
                  <a:cubicBezTo>
                    <a:pt x="15" y="20"/>
                    <a:pt x="19" y="19"/>
                    <a:pt x="22" y="20"/>
                  </a:cubicBezTo>
                  <a:cubicBezTo>
                    <a:pt x="21" y="20"/>
                    <a:pt x="21" y="20"/>
                    <a:pt x="21" y="20"/>
                  </a:cubicBezTo>
                  <a:cubicBezTo>
                    <a:pt x="20" y="22"/>
                    <a:pt x="16" y="22"/>
                    <a:pt x="19" y="24"/>
                  </a:cubicBezTo>
                  <a:cubicBezTo>
                    <a:pt x="19" y="25"/>
                    <a:pt x="16" y="25"/>
                    <a:pt x="15" y="26"/>
                  </a:cubicBezTo>
                  <a:cubicBezTo>
                    <a:pt x="15" y="29"/>
                    <a:pt x="8" y="33"/>
                    <a:pt x="11" y="37"/>
                  </a:cubicBezTo>
                  <a:cubicBezTo>
                    <a:pt x="8" y="42"/>
                    <a:pt x="13" y="47"/>
                    <a:pt x="12" y="52"/>
                  </a:cubicBezTo>
                  <a:cubicBezTo>
                    <a:pt x="8" y="56"/>
                    <a:pt x="10" y="63"/>
                    <a:pt x="7" y="68"/>
                  </a:cubicBezTo>
                  <a:cubicBezTo>
                    <a:pt x="15" y="73"/>
                    <a:pt x="0" y="77"/>
                    <a:pt x="8" y="82"/>
                  </a:cubicBezTo>
                  <a:cubicBezTo>
                    <a:pt x="9" y="88"/>
                    <a:pt x="16" y="93"/>
                    <a:pt x="24" y="97"/>
                  </a:cubicBezTo>
                  <a:cubicBezTo>
                    <a:pt x="50" y="109"/>
                    <a:pt x="82" y="110"/>
                    <a:pt x="113" y="111"/>
                  </a:cubicBezTo>
                  <a:cubicBezTo>
                    <a:pt x="277" y="109"/>
                    <a:pt x="277" y="109"/>
                    <a:pt x="277" y="109"/>
                  </a:cubicBezTo>
                  <a:cubicBezTo>
                    <a:pt x="295" y="106"/>
                    <a:pt x="314" y="107"/>
                    <a:pt x="331" y="104"/>
                  </a:cubicBezTo>
                  <a:cubicBezTo>
                    <a:pt x="350" y="103"/>
                    <a:pt x="364" y="95"/>
                    <a:pt x="382" y="93"/>
                  </a:cubicBezTo>
                  <a:cubicBezTo>
                    <a:pt x="379" y="91"/>
                    <a:pt x="374" y="92"/>
                    <a:pt x="369" y="91"/>
                  </a:cubicBezTo>
                  <a:cubicBezTo>
                    <a:pt x="375" y="88"/>
                    <a:pt x="382" y="87"/>
                    <a:pt x="388" y="86"/>
                  </a:cubicBezTo>
                  <a:cubicBezTo>
                    <a:pt x="387" y="86"/>
                    <a:pt x="385" y="87"/>
                    <a:pt x="385" y="86"/>
                  </a:cubicBezTo>
                  <a:cubicBezTo>
                    <a:pt x="387" y="84"/>
                    <a:pt x="391" y="86"/>
                    <a:pt x="392" y="84"/>
                  </a:cubicBezTo>
                  <a:cubicBezTo>
                    <a:pt x="389" y="82"/>
                    <a:pt x="389" y="82"/>
                    <a:pt x="389" y="82"/>
                  </a:cubicBezTo>
                  <a:cubicBezTo>
                    <a:pt x="391" y="80"/>
                    <a:pt x="395" y="81"/>
                    <a:pt x="397" y="80"/>
                  </a:cubicBezTo>
                  <a:close/>
                </a:path>
              </a:pathLst>
            </a:custGeom>
            <a:solidFill>
              <a:srgbClr val="004DA1"/>
            </a:solidFill>
            <a:ln>
              <a:noFill/>
            </a:ln>
          </p:spPr>
          <p:txBody>
            <a:bodyPr vert="horz" wrap="square" lIns="68580" tIns="34290" rIns="68580" bIns="3429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013" b="0" i="0" u="none" strike="noStrike" kern="0" cap="none" spc="0" normalizeH="0" baseline="0" noProof="0" dirty="0">
                <a:ln>
                  <a:noFill/>
                </a:ln>
                <a:solidFill>
                  <a:prstClr val="black"/>
                </a:solidFill>
                <a:effectLst/>
                <a:uLnTx/>
                <a:uFillTx/>
                <a:cs typeface="+mn-ea"/>
                <a:sym typeface="+mn-lt"/>
              </a:endParaRPr>
            </a:p>
          </p:txBody>
        </p:sp>
        <p:sp>
          <p:nvSpPr>
            <p:cNvPr id="11" name="文本框 10">
              <a:extLst>
                <a:ext uri="{FF2B5EF4-FFF2-40B4-BE49-F238E27FC236}">
                  <a16:creationId xmlns:a16="http://schemas.microsoft.com/office/drawing/2014/main" id="{9638B1E5-5568-466A-B5E2-8FD1DDE2E088}"/>
                </a:ext>
              </a:extLst>
            </p:cNvPr>
            <p:cNvSpPr txBox="1"/>
            <p:nvPr/>
          </p:nvSpPr>
          <p:spPr>
            <a:xfrm>
              <a:off x="9306656" y="2520920"/>
              <a:ext cx="902810" cy="670269"/>
            </a:xfrm>
            <a:prstGeom prst="rect">
              <a:avLst/>
            </a:prstGeom>
            <a:noFill/>
            <a:effectLst/>
          </p:spPr>
          <p:txBody>
            <a:bodyPr vert="eaVert" wrap="none" rtlCol="0" anchor="ctr">
              <a:spAutoFit/>
            </a:bodyPr>
            <a:lstStyle>
              <a:defPPr>
                <a:defRPr lang="zh-CN"/>
              </a:defPPr>
              <a:lvl1pPr algn="ctr">
                <a:defRPr sz="4400">
                  <a:solidFill>
                    <a:srgbClr val="004DA1"/>
                  </a:solidFill>
                  <a:latin typeface="李旭科书法" panose="02000603000000000000" pitchFamily="2" charset="-122"/>
                  <a:ea typeface="李旭科书法" panose="02000603000000000000" pitchFamily="2" charset="-122"/>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zh-CN" altLang="en-US" sz="3200" b="0" i="0" u="none" strike="noStrike" kern="0" cap="none" spc="0" normalizeH="0" baseline="0" noProof="0" dirty="0">
                  <a:ln>
                    <a:noFill/>
                  </a:ln>
                  <a:solidFill>
                    <a:prstClr val="white"/>
                  </a:solidFill>
                  <a:effectLst/>
                  <a:uLnTx/>
                  <a:uFillTx/>
                  <a:latin typeface="+mn-lt"/>
                  <a:ea typeface="+mn-ea"/>
                  <a:cs typeface="+mn-ea"/>
                  <a:sym typeface="+mn-lt"/>
                </a:rPr>
                <a:t>√</a:t>
              </a:r>
            </a:p>
          </p:txBody>
        </p:sp>
      </p:grpSp>
    </p:spTree>
    <p:extLst>
      <p:ext uri="{BB962C8B-B14F-4D97-AF65-F5344CB8AC3E}">
        <p14:creationId xmlns:p14="http://schemas.microsoft.com/office/powerpoint/2010/main" val="153477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3F297A04-FA86-470C-A283-0F372052F889}"/>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latin typeface="+mn-lt"/>
                <a:cs typeface="+mn-ea"/>
                <a:sym typeface="+mn-lt"/>
              </a:rPr>
              <a:pPr>
                <a:defRPr/>
              </a:pPr>
              <a:t>310</a:t>
            </a:fld>
            <a:endParaRPr lang="en-US">
              <a:solidFill>
                <a:prstClr val="black">
                  <a:tint val="75000"/>
                </a:prstClr>
              </a:solidFill>
              <a:latin typeface="+mn-lt"/>
              <a:cs typeface="+mn-ea"/>
              <a:sym typeface="+mn-lt"/>
            </a:endParaRPr>
          </a:p>
        </p:txBody>
      </p:sp>
      <p:sp>
        <p:nvSpPr>
          <p:cNvPr id="3" name="文本框 2">
            <a:extLst>
              <a:ext uri="{FF2B5EF4-FFF2-40B4-BE49-F238E27FC236}">
                <a16:creationId xmlns:a16="http://schemas.microsoft.com/office/drawing/2014/main" id="{8D04972F-565F-4E50-896F-ED56EDD1A38F}"/>
              </a:ext>
            </a:extLst>
          </p:cNvPr>
          <p:cNvSpPr txBox="1"/>
          <p:nvPr/>
        </p:nvSpPr>
        <p:spPr>
          <a:xfrm>
            <a:off x="2039921" y="225348"/>
            <a:ext cx="5410461" cy="500137"/>
          </a:xfrm>
          <a:prstGeom prst="rect">
            <a:avLst/>
          </a:prstGeom>
          <a:noFill/>
        </p:spPr>
        <p:txBody>
          <a:bodyPr wrap="square" lIns="68580" tIns="34290" rIns="68580" bIns="34290" rtlCol="0">
            <a:spAutoFit/>
          </a:bodyPr>
          <a:lstStyle/>
          <a:p>
            <a:pPr algn="ctr"/>
            <a:r>
              <a:rPr lang="zh-CN" altLang="en-US" sz="2800" b="1" dirty="0">
                <a:solidFill>
                  <a:srgbClr val="0070C0"/>
                </a:solidFill>
                <a:cs typeface="+mn-ea"/>
                <a:sym typeface="+mn-lt"/>
              </a:rPr>
              <a:t>不定项选择题</a:t>
            </a:r>
            <a:endParaRPr lang="en-US" altLang="zh-CN" sz="2800" b="1" dirty="0">
              <a:solidFill>
                <a:srgbClr val="7030A0"/>
              </a:solidFill>
              <a:cs typeface="+mn-ea"/>
              <a:sym typeface="+mn-lt"/>
            </a:endParaRPr>
          </a:p>
        </p:txBody>
      </p:sp>
      <p:sp>
        <p:nvSpPr>
          <p:cNvPr id="8" name="内容占位符 1">
            <a:extLst>
              <a:ext uri="{FF2B5EF4-FFF2-40B4-BE49-F238E27FC236}">
                <a16:creationId xmlns:a16="http://schemas.microsoft.com/office/drawing/2014/main" id="{C55AD2E8-BCFE-4A42-9301-8BD4BC5CB3A5}"/>
              </a:ext>
            </a:extLst>
          </p:cNvPr>
          <p:cNvSpPr txBox="1">
            <a:spLocks/>
          </p:cNvSpPr>
          <p:nvPr/>
        </p:nvSpPr>
        <p:spPr>
          <a:xfrm>
            <a:off x="490822" y="779487"/>
            <a:ext cx="8123789" cy="3887763"/>
          </a:xfrm>
          <a:prstGeom prst="rect">
            <a:avLst/>
          </a:prstGeom>
        </p:spPr>
        <p:txBody>
          <a:bodyPr vert="horz" lIns="91440" tIns="45720" rIns="91440" bIns="45720" rtlCol="0">
            <a:normAutofit/>
          </a:bodyPr>
          <a:lstStyle>
            <a:lvl1pPr marL="0" indent="538480" algn="l" defTabSz="685800" rtl="0" eaLnBrk="1" latinLnBrk="0" hangingPunct="1">
              <a:lnSpc>
                <a:spcPct val="150000"/>
              </a:lnSpc>
              <a:spcBef>
                <a:spcPts val="0"/>
              </a:spcBef>
              <a:buFont typeface="Arial" panose="020B0604020202020204" pitchFamily="34" charset="0"/>
              <a:buNone/>
              <a:defRPr sz="2200" b="1" kern="1200">
                <a:solidFill>
                  <a:srgbClr val="004DA1"/>
                </a:solidFill>
                <a:latin typeface="楷体" panose="02010609060101010101" pitchFamily="49" charset="-122"/>
                <a:ea typeface="楷体" panose="02010609060101010101" pitchFamily="49" charset="-122"/>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a:lnSpc>
                <a:spcPct val="110000"/>
              </a:lnSpc>
            </a:pPr>
            <a:r>
              <a:rPr lang="zh-CN" altLang="en-US" dirty="0">
                <a:latin typeface="+mn-lt"/>
                <a:ea typeface="+mn-ea"/>
                <a:cs typeface="+mn-ea"/>
                <a:sym typeface="+mn-lt"/>
              </a:rPr>
              <a:t>已知：有形动产租赁服务增值税税率为</a:t>
            </a:r>
            <a:r>
              <a:rPr lang="en-US" altLang="zh-CN" dirty="0">
                <a:latin typeface="+mn-lt"/>
                <a:ea typeface="+mn-ea"/>
                <a:cs typeface="+mn-ea"/>
                <a:sym typeface="+mn-lt"/>
              </a:rPr>
              <a:t>13%</a:t>
            </a:r>
            <a:r>
              <a:rPr lang="zh-CN" altLang="en-US" dirty="0">
                <a:latin typeface="+mn-lt"/>
                <a:ea typeface="+mn-ea"/>
                <a:cs typeface="+mn-ea"/>
                <a:sym typeface="+mn-lt"/>
              </a:rPr>
              <a:t>；不动产租赁服务增值税税率为</a:t>
            </a:r>
            <a:r>
              <a:rPr lang="en-US" altLang="zh-CN" dirty="0">
                <a:latin typeface="+mn-lt"/>
                <a:ea typeface="+mn-ea"/>
                <a:cs typeface="+mn-ea"/>
                <a:sym typeface="+mn-lt"/>
              </a:rPr>
              <a:t>9%</a:t>
            </a:r>
            <a:r>
              <a:rPr lang="zh-CN" altLang="en-US" dirty="0">
                <a:latin typeface="+mn-lt"/>
                <a:ea typeface="+mn-ea"/>
                <a:cs typeface="+mn-ea"/>
                <a:sym typeface="+mn-lt"/>
              </a:rPr>
              <a:t>；生活服务、现代服务（除有形动产租赁服务和不动产租赁服务外）增值税税率为</a:t>
            </a:r>
            <a:r>
              <a:rPr lang="en-US" altLang="zh-CN" dirty="0">
                <a:latin typeface="+mn-lt"/>
                <a:ea typeface="+mn-ea"/>
                <a:cs typeface="+mn-ea"/>
                <a:sym typeface="+mn-lt"/>
              </a:rPr>
              <a:t>6%</a:t>
            </a:r>
            <a:r>
              <a:rPr lang="zh-CN" altLang="en-US" dirty="0">
                <a:latin typeface="+mn-lt"/>
                <a:ea typeface="+mn-ea"/>
                <a:cs typeface="+mn-ea"/>
                <a:sym typeface="+mn-lt"/>
              </a:rPr>
              <a:t>；交通运输服务增值税税率为</a:t>
            </a:r>
            <a:r>
              <a:rPr lang="en-US" altLang="zh-CN" dirty="0">
                <a:latin typeface="+mn-lt"/>
                <a:ea typeface="+mn-ea"/>
                <a:cs typeface="+mn-ea"/>
                <a:sym typeface="+mn-lt"/>
              </a:rPr>
              <a:t>9%</a:t>
            </a:r>
            <a:r>
              <a:rPr lang="zh-CN" altLang="en-US" dirty="0">
                <a:latin typeface="+mn-lt"/>
                <a:ea typeface="+mn-ea"/>
                <a:cs typeface="+mn-ea"/>
                <a:sym typeface="+mn-lt"/>
              </a:rPr>
              <a:t>；农产品扣除率为</a:t>
            </a:r>
            <a:r>
              <a:rPr lang="en-US" altLang="zh-CN" dirty="0">
                <a:latin typeface="+mn-lt"/>
                <a:ea typeface="+mn-ea"/>
                <a:cs typeface="+mn-ea"/>
                <a:sym typeface="+mn-lt"/>
              </a:rPr>
              <a:t>10%</a:t>
            </a:r>
            <a:r>
              <a:rPr lang="zh-CN" altLang="en-US" dirty="0">
                <a:latin typeface="+mn-lt"/>
                <a:ea typeface="+mn-ea"/>
                <a:cs typeface="+mn-ea"/>
                <a:sym typeface="+mn-lt"/>
              </a:rPr>
              <a:t>；取得的扣税凭证均已通过税务机关认证。</a:t>
            </a:r>
          </a:p>
          <a:p>
            <a:pPr>
              <a:lnSpc>
                <a:spcPct val="110000"/>
              </a:lnSpc>
            </a:pPr>
            <a:r>
              <a:rPr lang="zh-CN" altLang="en-US" dirty="0">
                <a:latin typeface="+mn-lt"/>
                <a:ea typeface="+mn-ea"/>
                <a:cs typeface="+mn-ea"/>
                <a:sym typeface="+mn-lt"/>
              </a:rPr>
              <a:t>要求：</a:t>
            </a:r>
          </a:p>
          <a:p>
            <a:pPr>
              <a:lnSpc>
                <a:spcPct val="110000"/>
              </a:lnSpc>
            </a:pPr>
            <a:r>
              <a:rPr lang="zh-CN" altLang="en-US" dirty="0">
                <a:latin typeface="+mn-lt"/>
                <a:ea typeface="+mn-ea"/>
                <a:cs typeface="+mn-ea"/>
                <a:sym typeface="+mn-lt"/>
              </a:rPr>
              <a:t>根据上述材料，不考虑其他因素，分析回答下列小题。</a:t>
            </a:r>
          </a:p>
        </p:txBody>
      </p:sp>
    </p:spTree>
    <p:extLst>
      <p:ext uri="{BB962C8B-B14F-4D97-AF65-F5344CB8AC3E}">
        <p14:creationId xmlns:p14="http://schemas.microsoft.com/office/powerpoint/2010/main" val="1905825542"/>
      </p:ext>
    </p:extLst>
  </p:cSld>
  <p:clrMapOvr>
    <a:masterClrMapping/>
  </p:clrMapOvr>
</p:sld>
</file>

<file path=ppt/slides/slide3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3F297A04-FA86-470C-A283-0F372052F889}"/>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latin typeface="+mn-lt"/>
                <a:cs typeface="+mn-ea"/>
                <a:sym typeface="+mn-lt"/>
              </a:rPr>
              <a:pPr>
                <a:defRPr/>
              </a:pPr>
              <a:t>311</a:t>
            </a:fld>
            <a:endParaRPr lang="en-US">
              <a:solidFill>
                <a:prstClr val="black">
                  <a:tint val="75000"/>
                </a:prstClr>
              </a:solidFill>
              <a:latin typeface="+mn-lt"/>
              <a:cs typeface="+mn-ea"/>
              <a:sym typeface="+mn-lt"/>
            </a:endParaRPr>
          </a:p>
        </p:txBody>
      </p:sp>
      <p:sp>
        <p:nvSpPr>
          <p:cNvPr id="3" name="文本框 2">
            <a:extLst>
              <a:ext uri="{FF2B5EF4-FFF2-40B4-BE49-F238E27FC236}">
                <a16:creationId xmlns:a16="http://schemas.microsoft.com/office/drawing/2014/main" id="{8D04972F-565F-4E50-896F-ED56EDD1A38F}"/>
              </a:ext>
            </a:extLst>
          </p:cNvPr>
          <p:cNvSpPr txBox="1"/>
          <p:nvPr/>
        </p:nvSpPr>
        <p:spPr>
          <a:xfrm>
            <a:off x="2039921" y="225348"/>
            <a:ext cx="5410461" cy="500137"/>
          </a:xfrm>
          <a:prstGeom prst="rect">
            <a:avLst/>
          </a:prstGeom>
          <a:noFill/>
        </p:spPr>
        <p:txBody>
          <a:bodyPr wrap="square" lIns="68580" tIns="34290" rIns="68580" bIns="34290" rtlCol="0">
            <a:spAutoFit/>
          </a:bodyPr>
          <a:lstStyle/>
          <a:p>
            <a:pPr algn="ctr"/>
            <a:r>
              <a:rPr lang="zh-CN" altLang="en-US" sz="2800" b="1" dirty="0">
                <a:solidFill>
                  <a:srgbClr val="7030A0"/>
                </a:solidFill>
                <a:cs typeface="+mn-ea"/>
                <a:sym typeface="+mn-lt"/>
              </a:rPr>
              <a:t>不定项选择题</a:t>
            </a:r>
            <a:endParaRPr lang="en-US" altLang="zh-CN" sz="2800" b="1" dirty="0">
              <a:solidFill>
                <a:srgbClr val="7030A0"/>
              </a:solidFill>
              <a:cs typeface="+mn-ea"/>
              <a:sym typeface="+mn-lt"/>
            </a:endParaRPr>
          </a:p>
        </p:txBody>
      </p:sp>
      <p:sp>
        <p:nvSpPr>
          <p:cNvPr id="8" name="内容占位符 1">
            <a:extLst>
              <a:ext uri="{FF2B5EF4-FFF2-40B4-BE49-F238E27FC236}">
                <a16:creationId xmlns:a16="http://schemas.microsoft.com/office/drawing/2014/main" id="{C55AD2E8-BCFE-4A42-9301-8BD4BC5CB3A5}"/>
              </a:ext>
            </a:extLst>
          </p:cNvPr>
          <p:cNvSpPr txBox="1">
            <a:spLocks/>
          </p:cNvSpPr>
          <p:nvPr/>
        </p:nvSpPr>
        <p:spPr>
          <a:xfrm>
            <a:off x="490822" y="779487"/>
            <a:ext cx="8257891" cy="3887763"/>
          </a:xfrm>
          <a:prstGeom prst="rect">
            <a:avLst/>
          </a:prstGeom>
        </p:spPr>
        <p:txBody>
          <a:bodyPr vert="horz" lIns="91440" tIns="45720" rIns="91440" bIns="45720" rtlCol="0">
            <a:normAutofit/>
          </a:bodyPr>
          <a:lstStyle>
            <a:lvl1pPr marL="0" indent="538480" algn="l" defTabSz="685800" rtl="0" eaLnBrk="1" latinLnBrk="0" hangingPunct="1">
              <a:lnSpc>
                <a:spcPct val="150000"/>
              </a:lnSpc>
              <a:spcBef>
                <a:spcPts val="0"/>
              </a:spcBef>
              <a:buFont typeface="Arial" panose="020B0604020202020204" pitchFamily="34" charset="0"/>
              <a:buNone/>
              <a:defRPr sz="2200" b="1" kern="1200">
                <a:solidFill>
                  <a:srgbClr val="004DA1"/>
                </a:solidFill>
                <a:latin typeface="楷体" panose="02010609060101010101" pitchFamily="49" charset="-122"/>
                <a:ea typeface="楷体" panose="02010609060101010101" pitchFamily="49" charset="-122"/>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zh-CN" altLang="en-US" dirty="0">
                <a:latin typeface="+mn-lt"/>
                <a:ea typeface="+mn-ea"/>
                <a:cs typeface="+mn-ea"/>
                <a:sym typeface="+mn-lt"/>
              </a:rPr>
              <a:t>（</a:t>
            </a:r>
            <a:r>
              <a:rPr lang="en-US" altLang="zh-CN" dirty="0">
                <a:latin typeface="+mn-lt"/>
                <a:ea typeface="+mn-ea"/>
                <a:cs typeface="+mn-ea"/>
                <a:sym typeface="+mn-lt"/>
              </a:rPr>
              <a:t>1</a:t>
            </a:r>
            <a:r>
              <a:rPr lang="zh-CN" altLang="en-US" dirty="0">
                <a:latin typeface="+mn-lt"/>
                <a:ea typeface="+mn-ea"/>
                <a:cs typeface="+mn-ea"/>
                <a:sym typeface="+mn-lt"/>
              </a:rPr>
              <a:t>）甲公司下列经营业务中，应按照“现代服务”税目计缴增值税的是（　）。</a:t>
            </a:r>
          </a:p>
          <a:p>
            <a:r>
              <a:rPr lang="en-US" altLang="zh-CN" dirty="0">
                <a:latin typeface="+mn-lt"/>
                <a:ea typeface="+mn-ea"/>
                <a:cs typeface="+mn-ea"/>
                <a:sym typeface="+mn-lt"/>
              </a:rPr>
              <a:t>A.</a:t>
            </a:r>
            <a:r>
              <a:rPr lang="zh-CN" altLang="en-US" dirty="0">
                <a:latin typeface="+mn-lt"/>
                <a:ea typeface="+mn-ea"/>
                <a:cs typeface="+mn-ea"/>
                <a:sym typeface="+mn-lt"/>
              </a:rPr>
              <a:t>餐饮服务</a:t>
            </a:r>
          </a:p>
          <a:p>
            <a:r>
              <a:rPr lang="en-US" altLang="zh-CN" dirty="0">
                <a:latin typeface="+mn-lt"/>
                <a:ea typeface="+mn-ea"/>
                <a:cs typeface="+mn-ea"/>
                <a:sym typeface="+mn-lt"/>
              </a:rPr>
              <a:t>B.</a:t>
            </a:r>
            <a:r>
              <a:rPr lang="zh-CN" altLang="en-US" dirty="0">
                <a:latin typeface="+mn-lt"/>
                <a:ea typeface="+mn-ea"/>
                <a:cs typeface="+mn-ea"/>
                <a:sym typeface="+mn-lt"/>
              </a:rPr>
              <a:t>房屋租赁服务</a:t>
            </a:r>
          </a:p>
          <a:p>
            <a:r>
              <a:rPr lang="en-US" altLang="zh-CN" dirty="0">
                <a:latin typeface="+mn-lt"/>
                <a:ea typeface="+mn-ea"/>
                <a:cs typeface="+mn-ea"/>
                <a:sym typeface="+mn-lt"/>
              </a:rPr>
              <a:t>C.</a:t>
            </a:r>
            <a:r>
              <a:rPr lang="zh-CN" altLang="en-US" dirty="0">
                <a:latin typeface="+mn-lt"/>
                <a:ea typeface="+mn-ea"/>
                <a:cs typeface="+mn-ea"/>
                <a:sym typeface="+mn-lt"/>
              </a:rPr>
              <a:t>餐饮设备租赁服务</a:t>
            </a:r>
          </a:p>
          <a:p>
            <a:r>
              <a:rPr lang="en-US" altLang="zh-CN" dirty="0">
                <a:latin typeface="+mn-lt"/>
                <a:ea typeface="+mn-ea"/>
                <a:cs typeface="+mn-ea"/>
                <a:sym typeface="+mn-lt"/>
              </a:rPr>
              <a:t>D.</a:t>
            </a:r>
            <a:r>
              <a:rPr lang="zh-CN" altLang="en-US" dirty="0">
                <a:latin typeface="+mn-lt"/>
                <a:ea typeface="+mn-ea"/>
                <a:cs typeface="+mn-ea"/>
                <a:sym typeface="+mn-lt"/>
              </a:rPr>
              <a:t>住宿服务</a:t>
            </a:r>
          </a:p>
          <a:p>
            <a:endParaRPr lang="zh-CN" altLang="en-US" dirty="0">
              <a:latin typeface="+mn-lt"/>
              <a:ea typeface="+mn-ea"/>
              <a:cs typeface="+mn-ea"/>
              <a:sym typeface="+mn-lt"/>
            </a:endParaRPr>
          </a:p>
        </p:txBody>
      </p:sp>
      <p:grpSp>
        <p:nvGrpSpPr>
          <p:cNvPr id="9" name="组合 8">
            <a:extLst>
              <a:ext uri="{FF2B5EF4-FFF2-40B4-BE49-F238E27FC236}">
                <a16:creationId xmlns:a16="http://schemas.microsoft.com/office/drawing/2014/main" id="{D7CCD27B-CFDC-4184-8D48-6FBEDF9404AE}"/>
              </a:ext>
            </a:extLst>
          </p:cNvPr>
          <p:cNvGrpSpPr/>
          <p:nvPr/>
        </p:nvGrpSpPr>
        <p:grpSpPr>
          <a:xfrm rot="16200000">
            <a:off x="1893805" y="3981478"/>
            <a:ext cx="677108" cy="1428693"/>
            <a:chOff x="9306645" y="1903595"/>
            <a:chExt cx="902810" cy="1904924"/>
          </a:xfrm>
        </p:grpSpPr>
        <p:sp>
          <p:nvSpPr>
            <p:cNvPr id="10" name="Freeform 668">
              <a:extLst>
                <a:ext uri="{FF2B5EF4-FFF2-40B4-BE49-F238E27FC236}">
                  <a16:creationId xmlns:a16="http://schemas.microsoft.com/office/drawing/2014/main" id="{25B8C2A1-05FC-4FC7-8039-F3BDF3EAEED1}"/>
                </a:ext>
              </a:extLst>
            </p:cNvPr>
            <p:cNvSpPr>
              <a:spLocks/>
            </p:cNvSpPr>
            <p:nvPr/>
          </p:nvSpPr>
          <p:spPr bwMode="auto">
            <a:xfrm rot="5400000">
              <a:off x="8805602" y="2585762"/>
              <a:ext cx="1904924" cy="540590"/>
            </a:xfrm>
            <a:custGeom>
              <a:avLst/>
              <a:gdLst>
                <a:gd name="T0" fmla="*/ 384 w 398"/>
                <a:gd name="T1" fmla="*/ 77 h 111"/>
                <a:gd name="T2" fmla="*/ 388 w 398"/>
                <a:gd name="T3" fmla="*/ 74 h 111"/>
                <a:gd name="T4" fmla="*/ 388 w 398"/>
                <a:gd name="T5" fmla="*/ 71 h 111"/>
                <a:gd name="T6" fmla="*/ 397 w 398"/>
                <a:gd name="T7" fmla="*/ 67 h 111"/>
                <a:gd name="T8" fmla="*/ 390 w 398"/>
                <a:gd name="T9" fmla="*/ 62 h 111"/>
                <a:gd name="T10" fmla="*/ 388 w 398"/>
                <a:gd name="T11" fmla="*/ 59 h 111"/>
                <a:gd name="T12" fmla="*/ 388 w 398"/>
                <a:gd name="T13" fmla="*/ 56 h 111"/>
                <a:gd name="T14" fmla="*/ 385 w 398"/>
                <a:gd name="T15" fmla="*/ 54 h 111"/>
                <a:gd name="T16" fmla="*/ 387 w 398"/>
                <a:gd name="T17" fmla="*/ 51 h 111"/>
                <a:gd name="T18" fmla="*/ 389 w 398"/>
                <a:gd name="T19" fmla="*/ 48 h 111"/>
                <a:gd name="T20" fmla="*/ 384 w 398"/>
                <a:gd name="T21" fmla="*/ 46 h 111"/>
                <a:gd name="T22" fmla="*/ 378 w 398"/>
                <a:gd name="T23" fmla="*/ 42 h 111"/>
                <a:gd name="T24" fmla="*/ 385 w 398"/>
                <a:gd name="T25" fmla="*/ 40 h 111"/>
                <a:gd name="T26" fmla="*/ 378 w 398"/>
                <a:gd name="T27" fmla="*/ 37 h 111"/>
                <a:gd name="T28" fmla="*/ 378 w 398"/>
                <a:gd name="T29" fmla="*/ 34 h 111"/>
                <a:gd name="T30" fmla="*/ 373 w 398"/>
                <a:gd name="T31" fmla="*/ 32 h 111"/>
                <a:gd name="T32" fmla="*/ 369 w 398"/>
                <a:gd name="T33" fmla="*/ 28 h 111"/>
                <a:gd name="T34" fmla="*/ 350 w 398"/>
                <a:gd name="T35" fmla="*/ 23 h 111"/>
                <a:gd name="T36" fmla="*/ 358 w 398"/>
                <a:gd name="T37" fmla="*/ 19 h 111"/>
                <a:gd name="T38" fmla="*/ 260 w 398"/>
                <a:gd name="T39" fmla="*/ 11 h 111"/>
                <a:gd name="T40" fmla="*/ 324 w 398"/>
                <a:gd name="T41" fmla="*/ 10 h 111"/>
                <a:gd name="T42" fmla="*/ 304 w 398"/>
                <a:gd name="T43" fmla="*/ 6 h 111"/>
                <a:gd name="T44" fmla="*/ 177 w 398"/>
                <a:gd name="T45" fmla="*/ 1 h 111"/>
                <a:gd name="T46" fmla="*/ 18 w 398"/>
                <a:gd name="T47" fmla="*/ 11 h 111"/>
                <a:gd name="T48" fmla="*/ 16 w 398"/>
                <a:gd name="T49" fmla="*/ 17 h 111"/>
                <a:gd name="T50" fmla="*/ 21 w 398"/>
                <a:gd name="T51" fmla="*/ 20 h 111"/>
                <a:gd name="T52" fmla="*/ 15 w 398"/>
                <a:gd name="T53" fmla="*/ 26 h 111"/>
                <a:gd name="T54" fmla="*/ 12 w 398"/>
                <a:gd name="T55" fmla="*/ 52 h 111"/>
                <a:gd name="T56" fmla="*/ 8 w 398"/>
                <a:gd name="T57" fmla="*/ 82 h 111"/>
                <a:gd name="T58" fmla="*/ 113 w 398"/>
                <a:gd name="T59" fmla="*/ 111 h 111"/>
                <a:gd name="T60" fmla="*/ 331 w 398"/>
                <a:gd name="T61" fmla="*/ 104 h 111"/>
                <a:gd name="T62" fmla="*/ 369 w 398"/>
                <a:gd name="T63" fmla="*/ 91 h 111"/>
                <a:gd name="T64" fmla="*/ 385 w 398"/>
                <a:gd name="T65" fmla="*/ 86 h 111"/>
                <a:gd name="T66" fmla="*/ 389 w 398"/>
                <a:gd name="T67" fmla="*/ 8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98" h="111">
                  <a:moveTo>
                    <a:pt x="397" y="80"/>
                  </a:moveTo>
                  <a:cubicBezTo>
                    <a:pt x="394" y="77"/>
                    <a:pt x="387" y="79"/>
                    <a:pt x="384" y="77"/>
                  </a:cubicBezTo>
                  <a:cubicBezTo>
                    <a:pt x="387" y="75"/>
                    <a:pt x="394" y="76"/>
                    <a:pt x="396" y="76"/>
                  </a:cubicBezTo>
                  <a:cubicBezTo>
                    <a:pt x="388" y="74"/>
                    <a:pt x="388" y="74"/>
                    <a:pt x="388" y="74"/>
                  </a:cubicBezTo>
                  <a:cubicBezTo>
                    <a:pt x="397" y="72"/>
                    <a:pt x="397" y="72"/>
                    <a:pt x="397" y="72"/>
                  </a:cubicBezTo>
                  <a:cubicBezTo>
                    <a:pt x="395" y="71"/>
                    <a:pt x="390" y="73"/>
                    <a:pt x="388" y="71"/>
                  </a:cubicBezTo>
                  <a:cubicBezTo>
                    <a:pt x="388" y="69"/>
                    <a:pt x="390" y="70"/>
                    <a:pt x="391" y="70"/>
                  </a:cubicBezTo>
                  <a:cubicBezTo>
                    <a:pt x="394" y="70"/>
                    <a:pt x="398" y="69"/>
                    <a:pt x="397" y="67"/>
                  </a:cubicBezTo>
                  <a:cubicBezTo>
                    <a:pt x="397" y="63"/>
                    <a:pt x="391" y="64"/>
                    <a:pt x="388" y="63"/>
                  </a:cubicBezTo>
                  <a:cubicBezTo>
                    <a:pt x="390" y="62"/>
                    <a:pt x="390" y="62"/>
                    <a:pt x="390" y="62"/>
                  </a:cubicBezTo>
                  <a:cubicBezTo>
                    <a:pt x="388" y="62"/>
                    <a:pt x="386" y="62"/>
                    <a:pt x="385" y="60"/>
                  </a:cubicBezTo>
                  <a:cubicBezTo>
                    <a:pt x="386" y="60"/>
                    <a:pt x="387" y="59"/>
                    <a:pt x="388" y="59"/>
                  </a:cubicBezTo>
                  <a:cubicBezTo>
                    <a:pt x="383" y="57"/>
                    <a:pt x="383" y="57"/>
                    <a:pt x="383" y="57"/>
                  </a:cubicBezTo>
                  <a:cubicBezTo>
                    <a:pt x="388" y="56"/>
                    <a:pt x="388" y="56"/>
                    <a:pt x="388" y="56"/>
                  </a:cubicBezTo>
                  <a:cubicBezTo>
                    <a:pt x="386" y="56"/>
                    <a:pt x="386" y="56"/>
                    <a:pt x="386" y="56"/>
                  </a:cubicBezTo>
                  <a:cubicBezTo>
                    <a:pt x="384" y="55"/>
                    <a:pt x="386" y="54"/>
                    <a:pt x="385" y="54"/>
                  </a:cubicBezTo>
                  <a:cubicBezTo>
                    <a:pt x="383" y="52"/>
                    <a:pt x="379" y="54"/>
                    <a:pt x="377" y="52"/>
                  </a:cubicBezTo>
                  <a:cubicBezTo>
                    <a:pt x="380" y="51"/>
                    <a:pt x="384" y="51"/>
                    <a:pt x="387" y="51"/>
                  </a:cubicBezTo>
                  <a:cubicBezTo>
                    <a:pt x="385" y="51"/>
                    <a:pt x="382" y="51"/>
                    <a:pt x="381" y="49"/>
                  </a:cubicBezTo>
                  <a:cubicBezTo>
                    <a:pt x="389" y="48"/>
                    <a:pt x="389" y="48"/>
                    <a:pt x="389" y="48"/>
                  </a:cubicBezTo>
                  <a:cubicBezTo>
                    <a:pt x="387" y="47"/>
                    <a:pt x="384" y="48"/>
                    <a:pt x="382" y="47"/>
                  </a:cubicBezTo>
                  <a:cubicBezTo>
                    <a:pt x="384" y="46"/>
                    <a:pt x="384" y="46"/>
                    <a:pt x="384" y="46"/>
                  </a:cubicBezTo>
                  <a:cubicBezTo>
                    <a:pt x="381" y="45"/>
                    <a:pt x="378" y="46"/>
                    <a:pt x="376" y="44"/>
                  </a:cubicBezTo>
                  <a:cubicBezTo>
                    <a:pt x="377" y="43"/>
                    <a:pt x="378" y="43"/>
                    <a:pt x="378" y="42"/>
                  </a:cubicBezTo>
                  <a:cubicBezTo>
                    <a:pt x="377" y="42"/>
                    <a:pt x="375" y="42"/>
                    <a:pt x="374" y="41"/>
                  </a:cubicBezTo>
                  <a:cubicBezTo>
                    <a:pt x="377" y="40"/>
                    <a:pt x="382" y="41"/>
                    <a:pt x="385" y="40"/>
                  </a:cubicBezTo>
                  <a:cubicBezTo>
                    <a:pt x="377" y="37"/>
                    <a:pt x="377" y="37"/>
                    <a:pt x="377" y="37"/>
                  </a:cubicBezTo>
                  <a:cubicBezTo>
                    <a:pt x="377" y="37"/>
                    <a:pt x="377" y="37"/>
                    <a:pt x="378" y="37"/>
                  </a:cubicBezTo>
                  <a:cubicBezTo>
                    <a:pt x="373" y="35"/>
                    <a:pt x="373" y="35"/>
                    <a:pt x="373" y="35"/>
                  </a:cubicBezTo>
                  <a:cubicBezTo>
                    <a:pt x="375" y="34"/>
                    <a:pt x="377" y="35"/>
                    <a:pt x="378" y="34"/>
                  </a:cubicBezTo>
                  <a:cubicBezTo>
                    <a:pt x="370" y="32"/>
                    <a:pt x="370" y="32"/>
                    <a:pt x="370" y="32"/>
                  </a:cubicBezTo>
                  <a:cubicBezTo>
                    <a:pt x="371" y="31"/>
                    <a:pt x="372" y="32"/>
                    <a:pt x="373" y="32"/>
                  </a:cubicBezTo>
                  <a:cubicBezTo>
                    <a:pt x="358" y="29"/>
                    <a:pt x="358" y="29"/>
                    <a:pt x="358" y="29"/>
                  </a:cubicBezTo>
                  <a:cubicBezTo>
                    <a:pt x="362" y="28"/>
                    <a:pt x="365" y="30"/>
                    <a:pt x="369" y="28"/>
                  </a:cubicBezTo>
                  <a:cubicBezTo>
                    <a:pt x="362" y="26"/>
                    <a:pt x="351" y="28"/>
                    <a:pt x="345" y="24"/>
                  </a:cubicBezTo>
                  <a:cubicBezTo>
                    <a:pt x="346" y="23"/>
                    <a:pt x="348" y="23"/>
                    <a:pt x="350" y="23"/>
                  </a:cubicBezTo>
                  <a:cubicBezTo>
                    <a:pt x="346" y="22"/>
                    <a:pt x="346" y="22"/>
                    <a:pt x="346" y="22"/>
                  </a:cubicBezTo>
                  <a:cubicBezTo>
                    <a:pt x="349" y="20"/>
                    <a:pt x="356" y="21"/>
                    <a:pt x="358" y="19"/>
                  </a:cubicBezTo>
                  <a:cubicBezTo>
                    <a:pt x="354" y="19"/>
                    <a:pt x="350" y="19"/>
                    <a:pt x="347" y="17"/>
                  </a:cubicBezTo>
                  <a:cubicBezTo>
                    <a:pt x="319" y="14"/>
                    <a:pt x="290" y="11"/>
                    <a:pt x="260" y="11"/>
                  </a:cubicBezTo>
                  <a:cubicBezTo>
                    <a:pt x="259" y="10"/>
                    <a:pt x="259" y="10"/>
                    <a:pt x="259" y="10"/>
                  </a:cubicBezTo>
                  <a:cubicBezTo>
                    <a:pt x="281" y="9"/>
                    <a:pt x="301" y="11"/>
                    <a:pt x="324" y="10"/>
                  </a:cubicBezTo>
                  <a:cubicBezTo>
                    <a:pt x="325" y="9"/>
                    <a:pt x="325" y="9"/>
                    <a:pt x="325" y="9"/>
                  </a:cubicBezTo>
                  <a:cubicBezTo>
                    <a:pt x="319" y="6"/>
                    <a:pt x="311" y="8"/>
                    <a:pt x="304" y="6"/>
                  </a:cubicBezTo>
                  <a:cubicBezTo>
                    <a:pt x="306" y="5"/>
                    <a:pt x="306" y="5"/>
                    <a:pt x="306" y="5"/>
                  </a:cubicBezTo>
                  <a:cubicBezTo>
                    <a:pt x="264" y="1"/>
                    <a:pt x="219" y="0"/>
                    <a:pt x="177" y="1"/>
                  </a:cubicBezTo>
                  <a:cubicBezTo>
                    <a:pt x="35" y="2"/>
                    <a:pt x="35" y="2"/>
                    <a:pt x="35" y="2"/>
                  </a:cubicBezTo>
                  <a:cubicBezTo>
                    <a:pt x="28" y="3"/>
                    <a:pt x="22" y="7"/>
                    <a:pt x="18" y="11"/>
                  </a:cubicBezTo>
                  <a:cubicBezTo>
                    <a:pt x="24" y="13"/>
                    <a:pt x="24" y="13"/>
                    <a:pt x="24" y="13"/>
                  </a:cubicBezTo>
                  <a:cubicBezTo>
                    <a:pt x="16" y="17"/>
                    <a:pt x="16" y="17"/>
                    <a:pt x="16" y="17"/>
                  </a:cubicBezTo>
                  <a:cubicBezTo>
                    <a:pt x="15" y="20"/>
                    <a:pt x="19" y="19"/>
                    <a:pt x="22" y="20"/>
                  </a:cubicBezTo>
                  <a:cubicBezTo>
                    <a:pt x="21" y="20"/>
                    <a:pt x="21" y="20"/>
                    <a:pt x="21" y="20"/>
                  </a:cubicBezTo>
                  <a:cubicBezTo>
                    <a:pt x="20" y="22"/>
                    <a:pt x="16" y="22"/>
                    <a:pt x="19" y="24"/>
                  </a:cubicBezTo>
                  <a:cubicBezTo>
                    <a:pt x="19" y="25"/>
                    <a:pt x="16" y="25"/>
                    <a:pt x="15" y="26"/>
                  </a:cubicBezTo>
                  <a:cubicBezTo>
                    <a:pt x="15" y="29"/>
                    <a:pt x="8" y="33"/>
                    <a:pt x="11" y="37"/>
                  </a:cubicBezTo>
                  <a:cubicBezTo>
                    <a:pt x="8" y="42"/>
                    <a:pt x="13" y="47"/>
                    <a:pt x="12" y="52"/>
                  </a:cubicBezTo>
                  <a:cubicBezTo>
                    <a:pt x="8" y="56"/>
                    <a:pt x="10" y="63"/>
                    <a:pt x="7" y="68"/>
                  </a:cubicBezTo>
                  <a:cubicBezTo>
                    <a:pt x="15" y="73"/>
                    <a:pt x="0" y="77"/>
                    <a:pt x="8" y="82"/>
                  </a:cubicBezTo>
                  <a:cubicBezTo>
                    <a:pt x="9" y="88"/>
                    <a:pt x="16" y="93"/>
                    <a:pt x="24" y="97"/>
                  </a:cubicBezTo>
                  <a:cubicBezTo>
                    <a:pt x="50" y="109"/>
                    <a:pt x="82" y="110"/>
                    <a:pt x="113" y="111"/>
                  </a:cubicBezTo>
                  <a:cubicBezTo>
                    <a:pt x="277" y="109"/>
                    <a:pt x="277" y="109"/>
                    <a:pt x="277" y="109"/>
                  </a:cubicBezTo>
                  <a:cubicBezTo>
                    <a:pt x="295" y="106"/>
                    <a:pt x="314" y="107"/>
                    <a:pt x="331" y="104"/>
                  </a:cubicBezTo>
                  <a:cubicBezTo>
                    <a:pt x="350" y="103"/>
                    <a:pt x="364" y="95"/>
                    <a:pt x="382" y="93"/>
                  </a:cubicBezTo>
                  <a:cubicBezTo>
                    <a:pt x="379" y="91"/>
                    <a:pt x="374" y="92"/>
                    <a:pt x="369" y="91"/>
                  </a:cubicBezTo>
                  <a:cubicBezTo>
                    <a:pt x="375" y="88"/>
                    <a:pt x="382" y="87"/>
                    <a:pt x="388" y="86"/>
                  </a:cubicBezTo>
                  <a:cubicBezTo>
                    <a:pt x="387" y="86"/>
                    <a:pt x="385" y="87"/>
                    <a:pt x="385" y="86"/>
                  </a:cubicBezTo>
                  <a:cubicBezTo>
                    <a:pt x="387" y="84"/>
                    <a:pt x="391" y="86"/>
                    <a:pt x="392" y="84"/>
                  </a:cubicBezTo>
                  <a:cubicBezTo>
                    <a:pt x="389" y="82"/>
                    <a:pt x="389" y="82"/>
                    <a:pt x="389" y="82"/>
                  </a:cubicBezTo>
                  <a:cubicBezTo>
                    <a:pt x="391" y="80"/>
                    <a:pt x="395" y="81"/>
                    <a:pt x="397" y="80"/>
                  </a:cubicBezTo>
                  <a:close/>
                </a:path>
              </a:pathLst>
            </a:custGeom>
            <a:solidFill>
              <a:srgbClr val="004DA1"/>
            </a:solidFill>
            <a:ln>
              <a:noFill/>
            </a:ln>
          </p:spPr>
          <p:txBody>
            <a:bodyPr vert="horz" wrap="square" lIns="68580" tIns="34290" rIns="68580" bIns="3429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013" b="0" i="0" u="none" strike="noStrike" kern="0" cap="none" spc="0" normalizeH="0" baseline="0" noProof="0" dirty="0">
                <a:ln>
                  <a:noFill/>
                </a:ln>
                <a:solidFill>
                  <a:prstClr val="black"/>
                </a:solidFill>
                <a:effectLst/>
                <a:uLnTx/>
                <a:uFillTx/>
                <a:cs typeface="+mn-ea"/>
                <a:sym typeface="+mn-lt"/>
              </a:endParaRPr>
            </a:p>
          </p:txBody>
        </p:sp>
        <p:sp>
          <p:nvSpPr>
            <p:cNvPr id="11" name="文本框 10">
              <a:extLst>
                <a:ext uri="{FF2B5EF4-FFF2-40B4-BE49-F238E27FC236}">
                  <a16:creationId xmlns:a16="http://schemas.microsoft.com/office/drawing/2014/main" id="{9638B1E5-5568-466A-B5E2-8FD1DDE2E088}"/>
                </a:ext>
              </a:extLst>
            </p:cNvPr>
            <p:cNvSpPr txBox="1"/>
            <p:nvPr/>
          </p:nvSpPr>
          <p:spPr>
            <a:xfrm>
              <a:off x="9306645" y="2520919"/>
              <a:ext cx="902810" cy="670271"/>
            </a:xfrm>
            <a:prstGeom prst="rect">
              <a:avLst/>
            </a:prstGeom>
            <a:noFill/>
            <a:effectLst/>
          </p:spPr>
          <p:txBody>
            <a:bodyPr vert="eaVert" wrap="none" rtlCol="0" anchor="ctr">
              <a:spAutoFit/>
            </a:bodyPr>
            <a:lstStyle>
              <a:defPPr>
                <a:defRPr lang="zh-CN"/>
              </a:defPPr>
              <a:lvl1pPr algn="ctr">
                <a:defRPr sz="4400">
                  <a:solidFill>
                    <a:srgbClr val="004DA1"/>
                  </a:solidFill>
                  <a:latin typeface="李旭科书法" panose="02000603000000000000" pitchFamily="2" charset="-122"/>
                  <a:ea typeface="李旭科书法" panose="02000603000000000000" pitchFamily="2" charset="-122"/>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3200" b="0" i="0" u="none" strike="noStrike" kern="0" cap="none" spc="0" normalizeH="0" baseline="0" noProof="0" dirty="0">
                  <a:ln>
                    <a:noFill/>
                  </a:ln>
                  <a:solidFill>
                    <a:prstClr val="white"/>
                  </a:solidFill>
                  <a:effectLst/>
                  <a:uLnTx/>
                  <a:uFillTx/>
                  <a:latin typeface="+mn-lt"/>
                  <a:ea typeface="+mn-ea"/>
                  <a:cs typeface="+mn-ea"/>
                  <a:sym typeface="+mn-lt"/>
                </a:rPr>
                <a:t>BC</a:t>
              </a:r>
              <a:endParaRPr kumimoji="0" lang="zh-CN" altLang="en-US" sz="3200" b="0" i="0" u="none" strike="noStrike" kern="0" cap="none" spc="0" normalizeH="0" baseline="0" noProof="0" dirty="0">
                <a:ln>
                  <a:noFill/>
                </a:ln>
                <a:solidFill>
                  <a:prstClr val="white"/>
                </a:solidFill>
                <a:effectLst/>
                <a:uLnTx/>
                <a:uFillTx/>
                <a:latin typeface="+mn-lt"/>
                <a:ea typeface="+mn-ea"/>
                <a:cs typeface="+mn-ea"/>
                <a:sym typeface="+mn-lt"/>
              </a:endParaRPr>
            </a:p>
          </p:txBody>
        </p:sp>
      </p:grpSp>
    </p:spTree>
    <p:extLst>
      <p:ext uri="{BB962C8B-B14F-4D97-AF65-F5344CB8AC3E}">
        <p14:creationId xmlns:p14="http://schemas.microsoft.com/office/powerpoint/2010/main" val="20759183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3F297A04-FA86-470C-A283-0F372052F889}"/>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latin typeface="+mn-lt"/>
                <a:cs typeface="+mn-ea"/>
                <a:sym typeface="+mn-lt"/>
              </a:rPr>
              <a:pPr>
                <a:defRPr/>
              </a:pPr>
              <a:t>312</a:t>
            </a:fld>
            <a:endParaRPr lang="en-US">
              <a:solidFill>
                <a:prstClr val="black">
                  <a:tint val="75000"/>
                </a:prstClr>
              </a:solidFill>
              <a:latin typeface="+mn-lt"/>
              <a:cs typeface="+mn-ea"/>
              <a:sym typeface="+mn-lt"/>
            </a:endParaRPr>
          </a:p>
        </p:txBody>
      </p:sp>
      <p:sp>
        <p:nvSpPr>
          <p:cNvPr id="3" name="文本框 2">
            <a:extLst>
              <a:ext uri="{FF2B5EF4-FFF2-40B4-BE49-F238E27FC236}">
                <a16:creationId xmlns:a16="http://schemas.microsoft.com/office/drawing/2014/main" id="{8D04972F-565F-4E50-896F-ED56EDD1A38F}"/>
              </a:ext>
            </a:extLst>
          </p:cNvPr>
          <p:cNvSpPr txBox="1"/>
          <p:nvPr/>
        </p:nvSpPr>
        <p:spPr>
          <a:xfrm>
            <a:off x="2039921" y="225348"/>
            <a:ext cx="5410461" cy="500137"/>
          </a:xfrm>
          <a:prstGeom prst="rect">
            <a:avLst/>
          </a:prstGeom>
          <a:noFill/>
        </p:spPr>
        <p:txBody>
          <a:bodyPr wrap="square" lIns="68580" tIns="34290" rIns="68580" bIns="34290" rtlCol="0">
            <a:spAutoFit/>
          </a:bodyPr>
          <a:lstStyle/>
          <a:p>
            <a:pPr algn="ctr"/>
            <a:r>
              <a:rPr lang="zh-CN" altLang="en-US" sz="2800" b="1" dirty="0">
                <a:solidFill>
                  <a:srgbClr val="7030A0"/>
                </a:solidFill>
                <a:cs typeface="+mn-ea"/>
                <a:sym typeface="+mn-lt"/>
              </a:rPr>
              <a:t>不定项选择题</a:t>
            </a:r>
            <a:endParaRPr lang="en-US" altLang="zh-CN" sz="2800" b="1" dirty="0">
              <a:solidFill>
                <a:srgbClr val="7030A0"/>
              </a:solidFill>
              <a:cs typeface="+mn-ea"/>
              <a:sym typeface="+mn-lt"/>
            </a:endParaRPr>
          </a:p>
        </p:txBody>
      </p:sp>
      <p:sp>
        <p:nvSpPr>
          <p:cNvPr id="8" name="内容占位符 1">
            <a:extLst>
              <a:ext uri="{FF2B5EF4-FFF2-40B4-BE49-F238E27FC236}">
                <a16:creationId xmlns:a16="http://schemas.microsoft.com/office/drawing/2014/main" id="{C55AD2E8-BCFE-4A42-9301-8BD4BC5CB3A5}"/>
              </a:ext>
            </a:extLst>
          </p:cNvPr>
          <p:cNvSpPr txBox="1">
            <a:spLocks/>
          </p:cNvSpPr>
          <p:nvPr/>
        </p:nvSpPr>
        <p:spPr>
          <a:xfrm>
            <a:off x="490822" y="779487"/>
            <a:ext cx="8257891" cy="3887763"/>
          </a:xfrm>
          <a:prstGeom prst="rect">
            <a:avLst/>
          </a:prstGeom>
        </p:spPr>
        <p:txBody>
          <a:bodyPr vert="horz" lIns="91440" tIns="45720" rIns="91440" bIns="45720" rtlCol="0">
            <a:normAutofit/>
          </a:bodyPr>
          <a:lstStyle>
            <a:lvl1pPr marL="0" indent="538480" algn="l" defTabSz="685800" rtl="0" eaLnBrk="1" latinLnBrk="0" hangingPunct="1">
              <a:lnSpc>
                <a:spcPct val="150000"/>
              </a:lnSpc>
              <a:spcBef>
                <a:spcPts val="0"/>
              </a:spcBef>
              <a:buFont typeface="Arial" panose="020B0604020202020204" pitchFamily="34" charset="0"/>
              <a:buNone/>
              <a:defRPr sz="2200" b="1" kern="1200">
                <a:solidFill>
                  <a:srgbClr val="004DA1"/>
                </a:solidFill>
                <a:latin typeface="楷体" panose="02010609060101010101" pitchFamily="49" charset="-122"/>
                <a:ea typeface="楷体" panose="02010609060101010101" pitchFamily="49" charset="-122"/>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zh-CN" altLang="en-US" dirty="0">
                <a:latin typeface="+mn-lt"/>
                <a:ea typeface="+mn-ea"/>
                <a:cs typeface="+mn-ea"/>
                <a:sym typeface="+mn-lt"/>
              </a:rPr>
              <a:t>（</a:t>
            </a:r>
            <a:r>
              <a:rPr lang="en-US" altLang="zh-CN" dirty="0">
                <a:latin typeface="+mn-lt"/>
                <a:ea typeface="+mn-ea"/>
                <a:cs typeface="+mn-ea"/>
                <a:sym typeface="+mn-lt"/>
              </a:rPr>
              <a:t>2</a:t>
            </a:r>
            <a:r>
              <a:rPr lang="zh-CN" altLang="en-US" dirty="0">
                <a:latin typeface="+mn-lt"/>
                <a:ea typeface="+mn-ea"/>
                <a:cs typeface="+mn-ea"/>
                <a:sym typeface="+mn-lt"/>
              </a:rPr>
              <a:t>）下列关于甲公司增值税进项税额抵扣的表述中，正确的是（　）。</a:t>
            </a:r>
          </a:p>
          <a:p>
            <a:r>
              <a:rPr lang="en-US" altLang="zh-CN" dirty="0">
                <a:latin typeface="+mn-lt"/>
                <a:ea typeface="+mn-ea"/>
                <a:cs typeface="+mn-ea"/>
                <a:sym typeface="+mn-lt"/>
              </a:rPr>
              <a:t>A.</a:t>
            </a:r>
            <a:r>
              <a:rPr lang="zh-CN" altLang="en-US" dirty="0">
                <a:latin typeface="+mn-lt"/>
                <a:ea typeface="+mn-ea"/>
                <a:cs typeface="+mn-ea"/>
                <a:sym typeface="+mn-lt"/>
              </a:rPr>
              <a:t>支付技术咨询服务费的进项税额准予抵扣</a:t>
            </a:r>
          </a:p>
          <a:p>
            <a:r>
              <a:rPr lang="en-US" altLang="zh-CN" dirty="0">
                <a:latin typeface="+mn-lt"/>
                <a:ea typeface="+mn-ea"/>
                <a:cs typeface="+mn-ea"/>
                <a:sym typeface="+mn-lt"/>
              </a:rPr>
              <a:t>B.</a:t>
            </a:r>
            <a:r>
              <a:rPr lang="zh-CN" altLang="en-US" dirty="0">
                <a:latin typeface="+mn-lt"/>
                <a:ea typeface="+mn-ea"/>
                <a:cs typeface="+mn-ea"/>
                <a:sym typeface="+mn-lt"/>
              </a:rPr>
              <a:t>火车票、飞机票的进项税额准予抵扣</a:t>
            </a:r>
          </a:p>
          <a:p>
            <a:r>
              <a:rPr lang="en-US" altLang="zh-CN" dirty="0">
                <a:latin typeface="+mn-lt"/>
                <a:ea typeface="+mn-ea"/>
                <a:cs typeface="+mn-ea"/>
                <a:sym typeface="+mn-lt"/>
              </a:rPr>
              <a:t>C.</a:t>
            </a:r>
            <a:r>
              <a:rPr lang="zh-CN" altLang="en-US" dirty="0">
                <a:latin typeface="+mn-lt"/>
                <a:ea typeface="+mn-ea"/>
                <a:cs typeface="+mn-ea"/>
                <a:sym typeface="+mn-lt"/>
              </a:rPr>
              <a:t>购进蔬菜的进项税额准予抵扣</a:t>
            </a:r>
          </a:p>
          <a:p>
            <a:r>
              <a:rPr lang="en-US" altLang="zh-CN" dirty="0">
                <a:latin typeface="+mn-lt"/>
                <a:ea typeface="+mn-ea"/>
                <a:cs typeface="+mn-ea"/>
                <a:sym typeface="+mn-lt"/>
              </a:rPr>
              <a:t>D.</a:t>
            </a:r>
            <a:r>
              <a:rPr lang="zh-CN" altLang="en-US" dirty="0">
                <a:latin typeface="+mn-lt"/>
                <a:ea typeface="+mn-ea"/>
                <a:cs typeface="+mn-ea"/>
                <a:sym typeface="+mn-lt"/>
              </a:rPr>
              <a:t>购进卫生用具的进项税额准予抵扣</a:t>
            </a:r>
          </a:p>
        </p:txBody>
      </p:sp>
      <p:grpSp>
        <p:nvGrpSpPr>
          <p:cNvPr id="9" name="组合 8">
            <a:extLst>
              <a:ext uri="{FF2B5EF4-FFF2-40B4-BE49-F238E27FC236}">
                <a16:creationId xmlns:a16="http://schemas.microsoft.com/office/drawing/2014/main" id="{D7CCD27B-CFDC-4184-8D48-6FBEDF9404AE}"/>
              </a:ext>
            </a:extLst>
          </p:cNvPr>
          <p:cNvGrpSpPr/>
          <p:nvPr/>
        </p:nvGrpSpPr>
        <p:grpSpPr>
          <a:xfrm rot="16200000">
            <a:off x="1893805" y="3981478"/>
            <a:ext cx="677108" cy="1428693"/>
            <a:chOff x="9306645" y="1903595"/>
            <a:chExt cx="902810" cy="1904924"/>
          </a:xfrm>
        </p:grpSpPr>
        <p:sp>
          <p:nvSpPr>
            <p:cNvPr id="10" name="Freeform 668">
              <a:extLst>
                <a:ext uri="{FF2B5EF4-FFF2-40B4-BE49-F238E27FC236}">
                  <a16:creationId xmlns:a16="http://schemas.microsoft.com/office/drawing/2014/main" id="{25B8C2A1-05FC-4FC7-8039-F3BDF3EAEED1}"/>
                </a:ext>
              </a:extLst>
            </p:cNvPr>
            <p:cNvSpPr>
              <a:spLocks/>
            </p:cNvSpPr>
            <p:nvPr/>
          </p:nvSpPr>
          <p:spPr bwMode="auto">
            <a:xfrm rot="5400000">
              <a:off x="8805602" y="2585762"/>
              <a:ext cx="1904924" cy="540590"/>
            </a:xfrm>
            <a:custGeom>
              <a:avLst/>
              <a:gdLst>
                <a:gd name="T0" fmla="*/ 384 w 398"/>
                <a:gd name="T1" fmla="*/ 77 h 111"/>
                <a:gd name="T2" fmla="*/ 388 w 398"/>
                <a:gd name="T3" fmla="*/ 74 h 111"/>
                <a:gd name="T4" fmla="*/ 388 w 398"/>
                <a:gd name="T5" fmla="*/ 71 h 111"/>
                <a:gd name="T6" fmla="*/ 397 w 398"/>
                <a:gd name="T7" fmla="*/ 67 h 111"/>
                <a:gd name="T8" fmla="*/ 390 w 398"/>
                <a:gd name="T9" fmla="*/ 62 h 111"/>
                <a:gd name="T10" fmla="*/ 388 w 398"/>
                <a:gd name="T11" fmla="*/ 59 h 111"/>
                <a:gd name="T12" fmla="*/ 388 w 398"/>
                <a:gd name="T13" fmla="*/ 56 h 111"/>
                <a:gd name="T14" fmla="*/ 385 w 398"/>
                <a:gd name="T15" fmla="*/ 54 h 111"/>
                <a:gd name="T16" fmla="*/ 387 w 398"/>
                <a:gd name="T17" fmla="*/ 51 h 111"/>
                <a:gd name="T18" fmla="*/ 389 w 398"/>
                <a:gd name="T19" fmla="*/ 48 h 111"/>
                <a:gd name="T20" fmla="*/ 384 w 398"/>
                <a:gd name="T21" fmla="*/ 46 h 111"/>
                <a:gd name="T22" fmla="*/ 378 w 398"/>
                <a:gd name="T23" fmla="*/ 42 h 111"/>
                <a:gd name="T24" fmla="*/ 385 w 398"/>
                <a:gd name="T25" fmla="*/ 40 h 111"/>
                <a:gd name="T26" fmla="*/ 378 w 398"/>
                <a:gd name="T27" fmla="*/ 37 h 111"/>
                <a:gd name="T28" fmla="*/ 378 w 398"/>
                <a:gd name="T29" fmla="*/ 34 h 111"/>
                <a:gd name="T30" fmla="*/ 373 w 398"/>
                <a:gd name="T31" fmla="*/ 32 h 111"/>
                <a:gd name="T32" fmla="*/ 369 w 398"/>
                <a:gd name="T33" fmla="*/ 28 h 111"/>
                <a:gd name="T34" fmla="*/ 350 w 398"/>
                <a:gd name="T35" fmla="*/ 23 h 111"/>
                <a:gd name="T36" fmla="*/ 358 w 398"/>
                <a:gd name="T37" fmla="*/ 19 h 111"/>
                <a:gd name="T38" fmla="*/ 260 w 398"/>
                <a:gd name="T39" fmla="*/ 11 h 111"/>
                <a:gd name="T40" fmla="*/ 324 w 398"/>
                <a:gd name="T41" fmla="*/ 10 h 111"/>
                <a:gd name="T42" fmla="*/ 304 w 398"/>
                <a:gd name="T43" fmla="*/ 6 h 111"/>
                <a:gd name="T44" fmla="*/ 177 w 398"/>
                <a:gd name="T45" fmla="*/ 1 h 111"/>
                <a:gd name="T46" fmla="*/ 18 w 398"/>
                <a:gd name="T47" fmla="*/ 11 h 111"/>
                <a:gd name="T48" fmla="*/ 16 w 398"/>
                <a:gd name="T49" fmla="*/ 17 h 111"/>
                <a:gd name="T50" fmla="*/ 21 w 398"/>
                <a:gd name="T51" fmla="*/ 20 h 111"/>
                <a:gd name="T52" fmla="*/ 15 w 398"/>
                <a:gd name="T53" fmla="*/ 26 h 111"/>
                <a:gd name="T54" fmla="*/ 12 w 398"/>
                <a:gd name="T55" fmla="*/ 52 h 111"/>
                <a:gd name="T56" fmla="*/ 8 w 398"/>
                <a:gd name="T57" fmla="*/ 82 h 111"/>
                <a:gd name="T58" fmla="*/ 113 w 398"/>
                <a:gd name="T59" fmla="*/ 111 h 111"/>
                <a:gd name="T60" fmla="*/ 331 w 398"/>
                <a:gd name="T61" fmla="*/ 104 h 111"/>
                <a:gd name="T62" fmla="*/ 369 w 398"/>
                <a:gd name="T63" fmla="*/ 91 h 111"/>
                <a:gd name="T64" fmla="*/ 385 w 398"/>
                <a:gd name="T65" fmla="*/ 86 h 111"/>
                <a:gd name="T66" fmla="*/ 389 w 398"/>
                <a:gd name="T67" fmla="*/ 8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98" h="111">
                  <a:moveTo>
                    <a:pt x="397" y="80"/>
                  </a:moveTo>
                  <a:cubicBezTo>
                    <a:pt x="394" y="77"/>
                    <a:pt x="387" y="79"/>
                    <a:pt x="384" y="77"/>
                  </a:cubicBezTo>
                  <a:cubicBezTo>
                    <a:pt x="387" y="75"/>
                    <a:pt x="394" y="76"/>
                    <a:pt x="396" y="76"/>
                  </a:cubicBezTo>
                  <a:cubicBezTo>
                    <a:pt x="388" y="74"/>
                    <a:pt x="388" y="74"/>
                    <a:pt x="388" y="74"/>
                  </a:cubicBezTo>
                  <a:cubicBezTo>
                    <a:pt x="397" y="72"/>
                    <a:pt x="397" y="72"/>
                    <a:pt x="397" y="72"/>
                  </a:cubicBezTo>
                  <a:cubicBezTo>
                    <a:pt x="395" y="71"/>
                    <a:pt x="390" y="73"/>
                    <a:pt x="388" y="71"/>
                  </a:cubicBezTo>
                  <a:cubicBezTo>
                    <a:pt x="388" y="69"/>
                    <a:pt x="390" y="70"/>
                    <a:pt x="391" y="70"/>
                  </a:cubicBezTo>
                  <a:cubicBezTo>
                    <a:pt x="394" y="70"/>
                    <a:pt x="398" y="69"/>
                    <a:pt x="397" y="67"/>
                  </a:cubicBezTo>
                  <a:cubicBezTo>
                    <a:pt x="397" y="63"/>
                    <a:pt x="391" y="64"/>
                    <a:pt x="388" y="63"/>
                  </a:cubicBezTo>
                  <a:cubicBezTo>
                    <a:pt x="390" y="62"/>
                    <a:pt x="390" y="62"/>
                    <a:pt x="390" y="62"/>
                  </a:cubicBezTo>
                  <a:cubicBezTo>
                    <a:pt x="388" y="62"/>
                    <a:pt x="386" y="62"/>
                    <a:pt x="385" y="60"/>
                  </a:cubicBezTo>
                  <a:cubicBezTo>
                    <a:pt x="386" y="60"/>
                    <a:pt x="387" y="59"/>
                    <a:pt x="388" y="59"/>
                  </a:cubicBezTo>
                  <a:cubicBezTo>
                    <a:pt x="383" y="57"/>
                    <a:pt x="383" y="57"/>
                    <a:pt x="383" y="57"/>
                  </a:cubicBezTo>
                  <a:cubicBezTo>
                    <a:pt x="388" y="56"/>
                    <a:pt x="388" y="56"/>
                    <a:pt x="388" y="56"/>
                  </a:cubicBezTo>
                  <a:cubicBezTo>
                    <a:pt x="386" y="56"/>
                    <a:pt x="386" y="56"/>
                    <a:pt x="386" y="56"/>
                  </a:cubicBezTo>
                  <a:cubicBezTo>
                    <a:pt x="384" y="55"/>
                    <a:pt x="386" y="54"/>
                    <a:pt x="385" y="54"/>
                  </a:cubicBezTo>
                  <a:cubicBezTo>
                    <a:pt x="383" y="52"/>
                    <a:pt x="379" y="54"/>
                    <a:pt x="377" y="52"/>
                  </a:cubicBezTo>
                  <a:cubicBezTo>
                    <a:pt x="380" y="51"/>
                    <a:pt x="384" y="51"/>
                    <a:pt x="387" y="51"/>
                  </a:cubicBezTo>
                  <a:cubicBezTo>
                    <a:pt x="385" y="51"/>
                    <a:pt x="382" y="51"/>
                    <a:pt x="381" y="49"/>
                  </a:cubicBezTo>
                  <a:cubicBezTo>
                    <a:pt x="389" y="48"/>
                    <a:pt x="389" y="48"/>
                    <a:pt x="389" y="48"/>
                  </a:cubicBezTo>
                  <a:cubicBezTo>
                    <a:pt x="387" y="47"/>
                    <a:pt x="384" y="48"/>
                    <a:pt x="382" y="47"/>
                  </a:cubicBezTo>
                  <a:cubicBezTo>
                    <a:pt x="384" y="46"/>
                    <a:pt x="384" y="46"/>
                    <a:pt x="384" y="46"/>
                  </a:cubicBezTo>
                  <a:cubicBezTo>
                    <a:pt x="381" y="45"/>
                    <a:pt x="378" y="46"/>
                    <a:pt x="376" y="44"/>
                  </a:cubicBezTo>
                  <a:cubicBezTo>
                    <a:pt x="377" y="43"/>
                    <a:pt x="378" y="43"/>
                    <a:pt x="378" y="42"/>
                  </a:cubicBezTo>
                  <a:cubicBezTo>
                    <a:pt x="377" y="42"/>
                    <a:pt x="375" y="42"/>
                    <a:pt x="374" y="41"/>
                  </a:cubicBezTo>
                  <a:cubicBezTo>
                    <a:pt x="377" y="40"/>
                    <a:pt x="382" y="41"/>
                    <a:pt x="385" y="40"/>
                  </a:cubicBezTo>
                  <a:cubicBezTo>
                    <a:pt x="377" y="37"/>
                    <a:pt x="377" y="37"/>
                    <a:pt x="377" y="37"/>
                  </a:cubicBezTo>
                  <a:cubicBezTo>
                    <a:pt x="377" y="37"/>
                    <a:pt x="377" y="37"/>
                    <a:pt x="378" y="37"/>
                  </a:cubicBezTo>
                  <a:cubicBezTo>
                    <a:pt x="373" y="35"/>
                    <a:pt x="373" y="35"/>
                    <a:pt x="373" y="35"/>
                  </a:cubicBezTo>
                  <a:cubicBezTo>
                    <a:pt x="375" y="34"/>
                    <a:pt x="377" y="35"/>
                    <a:pt x="378" y="34"/>
                  </a:cubicBezTo>
                  <a:cubicBezTo>
                    <a:pt x="370" y="32"/>
                    <a:pt x="370" y="32"/>
                    <a:pt x="370" y="32"/>
                  </a:cubicBezTo>
                  <a:cubicBezTo>
                    <a:pt x="371" y="31"/>
                    <a:pt x="372" y="32"/>
                    <a:pt x="373" y="32"/>
                  </a:cubicBezTo>
                  <a:cubicBezTo>
                    <a:pt x="358" y="29"/>
                    <a:pt x="358" y="29"/>
                    <a:pt x="358" y="29"/>
                  </a:cubicBezTo>
                  <a:cubicBezTo>
                    <a:pt x="362" y="28"/>
                    <a:pt x="365" y="30"/>
                    <a:pt x="369" y="28"/>
                  </a:cubicBezTo>
                  <a:cubicBezTo>
                    <a:pt x="362" y="26"/>
                    <a:pt x="351" y="28"/>
                    <a:pt x="345" y="24"/>
                  </a:cubicBezTo>
                  <a:cubicBezTo>
                    <a:pt x="346" y="23"/>
                    <a:pt x="348" y="23"/>
                    <a:pt x="350" y="23"/>
                  </a:cubicBezTo>
                  <a:cubicBezTo>
                    <a:pt x="346" y="22"/>
                    <a:pt x="346" y="22"/>
                    <a:pt x="346" y="22"/>
                  </a:cubicBezTo>
                  <a:cubicBezTo>
                    <a:pt x="349" y="20"/>
                    <a:pt x="356" y="21"/>
                    <a:pt x="358" y="19"/>
                  </a:cubicBezTo>
                  <a:cubicBezTo>
                    <a:pt x="354" y="19"/>
                    <a:pt x="350" y="19"/>
                    <a:pt x="347" y="17"/>
                  </a:cubicBezTo>
                  <a:cubicBezTo>
                    <a:pt x="319" y="14"/>
                    <a:pt x="290" y="11"/>
                    <a:pt x="260" y="11"/>
                  </a:cubicBezTo>
                  <a:cubicBezTo>
                    <a:pt x="259" y="10"/>
                    <a:pt x="259" y="10"/>
                    <a:pt x="259" y="10"/>
                  </a:cubicBezTo>
                  <a:cubicBezTo>
                    <a:pt x="281" y="9"/>
                    <a:pt x="301" y="11"/>
                    <a:pt x="324" y="10"/>
                  </a:cubicBezTo>
                  <a:cubicBezTo>
                    <a:pt x="325" y="9"/>
                    <a:pt x="325" y="9"/>
                    <a:pt x="325" y="9"/>
                  </a:cubicBezTo>
                  <a:cubicBezTo>
                    <a:pt x="319" y="6"/>
                    <a:pt x="311" y="8"/>
                    <a:pt x="304" y="6"/>
                  </a:cubicBezTo>
                  <a:cubicBezTo>
                    <a:pt x="306" y="5"/>
                    <a:pt x="306" y="5"/>
                    <a:pt x="306" y="5"/>
                  </a:cubicBezTo>
                  <a:cubicBezTo>
                    <a:pt x="264" y="1"/>
                    <a:pt x="219" y="0"/>
                    <a:pt x="177" y="1"/>
                  </a:cubicBezTo>
                  <a:cubicBezTo>
                    <a:pt x="35" y="2"/>
                    <a:pt x="35" y="2"/>
                    <a:pt x="35" y="2"/>
                  </a:cubicBezTo>
                  <a:cubicBezTo>
                    <a:pt x="28" y="3"/>
                    <a:pt x="22" y="7"/>
                    <a:pt x="18" y="11"/>
                  </a:cubicBezTo>
                  <a:cubicBezTo>
                    <a:pt x="24" y="13"/>
                    <a:pt x="24" y="13"/>
                    <a:pt x="24" y="13"/>
                  </a:cubicBezTo>
                  <a:cubicBezTo>
                    <a:pt x="16" y="17"/>
                    <a:pt x="16" y="17"/>
                    <a:pt x="16" y="17"/>
                  </a:cubicBezTo>
                  <a:cubicBezTo>
                    <a:pt x="15" y="20"/>
                    <a:pt x="19" y="19"/>
                    <a:pt x="22" y="20"/>
                  </a:cubicBezTo>
                  <a:cubicBezTo>
                    <a:pt x="21" y="20"/>
                    <a:pt x="21" y="20"/>
                    <a:pt x="21" y="20"/>
                  </a:cubicBezTo>
                  <a:cubicBezTo>
                    <a:pt x="20" y="22"/>
                    <a:pt x="16" y="22"/>
                    <a:pt x="19" y="24"/>
                  </a:cubicBezTo>
                  <a:cubicBezTo>
                    <a:pt x="19" y="25"/>
                    <a:pt x="16" y="25"/>
                    <a:pt x="15" y="26"/>
                  </a:cubicBezTo>
                  <a:cubicBezTo>
                    <a:pt x="15" y="29"/>
                    <a:pt x="8" y="33"/>
                    <a:pt x="11" y="37"/>
                  </a:cubicBezTo>
                  <a:cubicBezTo>
                    <a:pt x="8" y="42"/>
                    <a:pt x="13" y="47"/>
                    <a:pt x="12" y="52"/>
                  </a:cubicBezTo>
                  <a:cubicBezTo>
                    <a:pt x="8" y="56"/>
                    <a:pt x="10" y="63"/>
                    <a:pt x="7" y="68"/>
                  </a:cubicBezTo>
                  <a:cubicBezTo>
                    <a:pt x="15" y="73"/>
                    <a:pt x="0" y="77"/>
                    <a:pt x="8" y="82"/>
                  </a:cubicBezTo>
                  <a:cubicBezTo>
                    <a:pt x="9" y="88"/>
                    <a:pt x="16" y="93"/>
                    <a:pt x="24" y="97"/>
                  </a:cubicBezTo>
                  <a:cubicBezTo>
                    <a:pt x="50" y="109"/>
                    <a:pt x="82" y="110"/>
                    <a:pt x="113" y="111"/>
                  </a:cubicBezTo>
                  <a:cubicBezTo>
                    <a:pt x="277" y="109"/>
                    <a:pt x="277" y="109"/>
                    <a:pt x="277" y="109"/>
                  </a:cubicBezTo>
                  <a:cubicBezTo>
                    <a:pt x="295" y="106"/>
                    <a:pt x="314" y="107"/>
                    <a:pt x="331" y="104"/>
                  </a:cubicBezTo>
                  <a:cubicBezTo>
                    <a:pt x="350" y="103"/>
                    <a:pt x="364" y="95"/>
                    <a:pt x="382" y="93"/>
                  </a:cubicBezTo>
                  <a:cubicBezTo>
                    <a:pt x="379" y="91"/>
                    <a:pt x="374" y="92"/>
                    <a:pt x="369" y="91"/>
                  </a:cubicBezTo>
                  <a:cubicBezTo>
                    <a:pt x="375" y="88"/>
                    <a:pt x="382" y="87"/>
                    <a:pt x="388" y="86"/>
                  </a:cubicBezTo>
                  <a:cubicBezTo>
                    <a:pt x="387" y="86"/>
                    <a:pt x="385" y="87"/>
                    <a:pt x="385" y="86"/>
                  </a:cubicBezTo>
                  <a:cubicBezTo>
                    <a:pt x="387" y="84"/>
                    <a:pt x="391" y="86"/>
                    <a:pt x="392" y="84"/>
                  </a:cubicBezTo>
                  <a:cubicBezTo>
                    <a:pt x="389" y="82"/>
                    <a:pt x="389" y="82"/>
                    <a:pt x="389" y="82"/>
                  </a:cubicBezTo>
                  <a:cubicBezTo>
                    <a:pt x="391" y="80"/>
                    <a:pt x="395" y="81"/>
                    <a:pt x="397" y="80"/>
                  </a:cubicBezTo>
                  <a:close/>
                </a:path>
              </a:pathLst>
            </a:custGeom>
            <a:solidFill>
              <a:srgbClr val="004DA1"/>
            </a:solidFill>
            <a:ln>
              <a:noFill/>
            </a:ln>
          </p:spPr>
          <p:txBody>
            <a:bodyPr vert="horz" wrap="square" lIns="68580" tIns="34290" rIns="68580" bIns="3429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013" b="0" i="0" u="none" strike="noStrike" kern="0" cap="none" spc="0" normalizeH="0" baseline="0" noProof="0" dirty="0">
                <a:ln>
                  <a:noFill/>
                </a:ln>
                <a:solidFill>
                  <a:prstClr val="black"/>
                </a:solidFill>
                <a:effectLst/>
                <a:uLnTx/>
                <a:uFillTx/>
                <a:cs typeface="+mn-ea"/>
                <a:sym typeface="+mn-lt"/>
              </a:endParaRPr>
            </a:p>
          </p:txBody>
        </p:sp>
        <p:sp>
          <p:nvSpPr>
            <p:cNvPr id="11" name="文本框 10">
              <a:extLst>
                <a:ext uri="{FF2B5EF4-FFF2-40B4-BE49-F238E27FC236}">
                  <a16:creationId xmlns:a16="http://schemas.microsoft.com/office/drawing/2014/main" id="{9638B1E5-5568-466A-B5E2-8FD1DDE2E088}"/>
                </a:ext>
              </a:extLst>
            </p:cNvPr>
            <p:cNvSpPr txBox="1"/>
            <p:nvPr/>
          </p:nvSpPr>
          <p:spPr>
            <a:xfrm>
              <a:off x="9306645" y="2247341"/>
              <a:ext cx="902810" cy="1217427"/>
            </a:xfrm>
            <a:prstGeom prst="rect">
              <a:avLst/>
            </a:prstGeom>
            <a:noFill/>
            <a:effectLst/>
          </p:spPr>
          <p:txBody>
            <a:bodyPr vert="eaVert" wrap="none" rtlCol="0" anchor="ctr">
              <a:spAutoFit/>
            </a:bodyPr>
            <a:lstStyle>
              <a:defPPr>
                <a:defRPr lang="zh-CN"/>
              </a:defPPr>
              <a:lvl1pPr algn="ctr">
                <a:defRPr sz="4400">
                  <a:solidFill>
                    <a:srgbClr val="004DA1"/>
                  </a:solidFill>
                  <a:latin typeface="李旭科书法" panose="02000603000000000000" pitchFamily="2" charset="-122"/>
                  <a:ea typeface="李旭科书法" panose="02000603000000000000" pitchFamily="2" charset="-122"/>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3200" b="0" i="0" u="none" strike="noStrike" kern="0" cap="none" spc="0" normalizeH="0" baseline="0" noProof="0" dirty="0">
                  <a:ln>
                    <a:noFill/>
                  </a:ln>
                  <a:solidFill>
                    <a:prstClr val="white"/>
                  </a:solidFill>
                  <a:effectLst/>
                  <a:uLnTx/>
                  <a:uFillTx/>
                  <a:latin typeface="+mn-lt"/>
                  <a:ea typeface="+mn-ea"/>
                  <a:cs typeface="+mn-ea"/>
                  <a:sym typeface="+mn-lt"/>
                </a:rPr>
                <a:t>ABCD</a:t>
              </a:r>
              <a:endParaRPr kumimoji="0" lang="zh-CN" altLang="en-US" sz="3200" b="0" i="0" u="none" strike="noStrike" kern="0" cap="none" spc="0" normalizeH="0" baseline="0" noProof="0" dirty="0">
                <a:ln>
                  <a:noFill/>
                </a:ln>
                <a:solidFill>
                  <a:prstClr val="white"/>
                </a:solidFill>
                <a:effectLst/>
                <a:uLnTx/>
                <a:uFillTx/>
                <a:latin typeface="+mn-lt"/>
                <a:ea typeface="+mn-ea"/>
                <a:cs typeface="+mn-ea"/>
                <a:sym typeface="+mn-lt"/>
              </a:endParaRPr>
            </a:p>
          </p:txBody>
        </p:sp>
      </p:grpSp>
    </p:spTree>
    <p:extLst>
      <p:ext uri="{BB962C8B-B14F-4D97-AF65-F5344CB8AC3E}">
        <p14:creationId xmlns:p14="http://schemas.microsoft.com/office/powerpoint/2010/main" val="380936042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3F297A04-FA86-470C-A283-0F372052F889}"/>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latin typeface="+mn-lt"/>
                <a:cs typeface="+mn-ea"/>
                <a:sym typeface="+mn-lt"/>
              </a:rPr>
              <a:pPr>
                <a:defRPr/>
              </a:pPr>
              <a:t>313</a:t>
            </a:fld>
            <a:endParaRPr lang="en-US">
              <a:solidFill>
                <a:prstClr val="black">
                  <a:tint val="75000"/>
                </a:prstClr>
              </a:solidFill>
              <a:latin typeface="+mn-lt"/>
              <a:cs typeface="+mn-ea"/>
              <a:sym typeface="+mn-lt"/>
            </a:endParaRPr>
          </a:p>
        </p:txBody>
      </p:sp>
      <p:sp>
        <p:nvSpPr>
          <p:cNvPr id="3" name="文本框 2">
            <a:extLst>
              <a:ext uri="{FF2B5EF4-FFF2-40B4-BE49-F238E27FC236}">
                <a16:creationId xmlns:a16="http://schemas.microsoft.com/office/drawing/2014/main" id="{8D04972F-565F-4E50-896F-ED56EDD1A38F}"/>
              </a:ext>
            </a:extLst>
          </p:cNvPr>
          <p:cNvSpPr txBox="1"/>
          <p:nvPr/>
        </p:nvSpPr>
        <p:spPr>
          <a:xfrm>
            <a:off x="2039921" y="225348"/>
            <a:ext cx="5410461" cy="500137"/>
          </a:xfrm>
          <a:prstGeom prst="rect">
            <a:avLst/>
          </a:prstGeom>
          <a:noFill/>
        </p:spPr>
        <p:txBody>
          <a:bodyPr wrap="square" lIns="68580" tIns="34290" rIns="68580" bIns="34290" rtlCol="0">
            <a:spAutoFit/>
          </a:bodyPr>
          <a:lstStyle/>
          <a:p>
            <a:pPr algn="ctr"/>
            <a:r>
              <a:rPr lang="zh-CN" altLang="en-US" sz="2800" b="1" dirty="0">
                <a:solidFill>
                  <a:srgbClr val="7030A0"/>
                </a:solidFill>
                <a:cs typeface="+mn-ea"/>
                <a:sym typeface="+mn-lt"/>
              </a:rPr>
              <a:t>不定项选择题</a:t>
            </a:r>
            <a:endParaRPr lang="en-US" altLang="zh-CN" sz="2800" b="1" dirty="0">
              <a:solidFill>
                <a:srgbClr val="7030A0"/>
              </a:solidFill>
              <a:cs typeface="+mn-ea"/>
              <a:sym typeface="+mn-lt"/>
            </a:endParaRPr>
          </a:p>
        </p:txBody>
      </p:sp>
      <p:sp>
        <p:nvSpPr>
          <p:cNvPr id="8" name="内容占位符 1">
            <a:extLst>
              <a:ext uri="{FF2B5EF4-FFF2-40B4-BE49-F238E27FC236}">
                <a16:creationId xmlns:a16="http://schemas.microsoft.com/office/drawing/2014/main" id="{C55AD2E8-BCFE-4A42-9301-8BD4BC5CB3A5}"/>
              </a:ext>
            </a:extLst>
          </p:cNvPr>
          <p:cNvSpPr txBox="1">
            <a:spLocks/>
          </p:cNvSpPr>
          <p:nvPr/>
        </p:nvSpPr>
        <p:spPr>
          <a:xfrm>
            <a:off x="490822" y="779487"/>
            <a:ext cx="8257891" cy="3887763"/>
          </a:xfrm>
          <a:prstGeom prst="rect">
            <a:avLst/>
          </a:prstGeom>
        </p:spPr>
        <p:txBody>
          <a:bodyPr vert="horz" lIns="91440" tIns="45720" rIns="91440" bIns="45720" rtlCol="0">
            <a:normAutofit/>
          </a:bodyPr>
          <a:lstStyle>
            <a:lvl1pPr marL="0" indent="538480" algn="l" defTabSz="685800" rtl="0" eaLnBrk="1" latinLnBrk="0" hangingPunct="1">
              <a:lnSpc>
                <a:spcPct val="150000"/>
              </a:lnSpc>
              <a:spcBef>
                <a:spcPts val="0"/>
              </a:spcBef>
              <a:buFont typeface="Arial" panose="020B0604020202020204" pitchFamily="34" charset="0"/>
              <a:buNone/>
              <a:defRPr sz="2200" b="1" kern="1200">
                <a:solidFill>
                  <a:srgbClr val="004DA1"/>
                </a:solidFill>
                <a:latin typeface="楷体" panose="02010609060101010101" pitchFamily="49" charset="-122"/>
                <a:ea typeface="楷体" panose="02010609060101010101" pitchFamily="49" charset="-122"/>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zh-CN" altLang="en-US" dirty="0">
                <a:latin typeface="+mn-lt"/>
                <a:ea typeface="+mn-ea"/>
                <a:cs typeface="+mn-ea"/>
                <a:sym typeface="+mn-lt"/>
              </a:rPr>
              <a:t>（</a:t>
            </a:r>
            <a:r>
              <a:rPr lang="en-US" altLang="zh-CN" dirty="0">
                <a:latin typeface="+mn-lt"/>
                <a:ea typeface="+mn-ea"/>
                <a:cs typeface="+mn-ea"/>
                <a:sym typeface="+mn-lt"/>
              </a:rPr>
              <a:t>3</a:t>
            </a:r>
            <a:r>
              <a:rPr lang="zh-CN" altLang="en-US" dirty="0">
                <a:latin typeface="+mn-lt"/>
                <a:ea typeface="+mn-ea"/>
                <a:cs typeface="+mn-ea"/>
                <a:sym typeface="+mn-lt"/>
              </a:rPr>
              <a:t>）计算甲公司当月增值税销项税额的下列算式中，正确的是（　）。</a:t>
            </a:r>
          </a:p>
          <a:p>
            <a:r>
              <a:rPr lang="en-US" altLang="zh-CN" dirty="0">
                <a:latin typeface="+mn-lt"/>
                <a:ea typeface="+mn-ea"/>
                <a:cs typeface="+mn-ea"/>
                <a:sym typeface="+mn-lt"/>
              </a:rPr>
              <a:t>A.</a:t>
            </a:r>
            <a:r>
              <a:rPr lang="zh-CN" altLang="en-US" dirty="0">
                <a:latin typeface="+mn-lt"/>
                <a:ea typeface="+mn-ea"/>
                <a:cs typeface="+mn-ea"/>
                <a:sym typeface="+mn-lt"/>
              </a:rPr>
              <a:t>车辆停放收入的销项税额＝</a:t>
            </a:r>
            <a:r>
              <a:rPr lang="en-US" altLang="zh-CN" dirty="0">
                <a:latin typeface="+mn-lt"/>
                <a:ea typeface="+mn-ea"/>
                <a:cs typeface="+mn-ea"/>
                <a:sym typeface="+mn-lt"/>
              </a:rPr>
              <a:t>11÷</a:t>
            </a:r>
            <a:r>
              <a:rPr lang="zh-CN" altLang="en-US" dirty="0">
                <a:latin typeface="+mn-lt"/>
                <a:ea typeface="+mn-ea"/>
                <a:cs typeface="+mn-ea"/>
                <a:sym typeface="+mn-lt"/>
              </a:rPr>
              <a:t>（</a:t>
            </a:r>
            <a:r>
              <a:rPr lang="en-US" altLang="zh-CN" dirty="0">
                <a:latin typeface="+mn-lt"/>
                <a:ea typeface="+mn-ea"/>
                <a:cs typeface="+mn-ea"/>
                <a:sym typeface="+mn-lt"/>
              </a:rPr>
              <a:t>1</a:t>
            </a:r>
            <a:r>
              <a:rPr lang="zh-CN" altLang="en-US" dirty="0">
                <a:latin typeface="+mn-lt"/>
                <a:ea typeface="+mn-ea"/>
                <a:cs typeface="+mn-ea"/>
                <a:sym typeface="+mn-lt"/>
              </a:rPr>
              <a:t>＋</a:t>
            </a:r>
            <a:r>
              <a:rPr lang="en-US" altLang="zh-CN" dirty="0">
                <a:latin typeface="+mn-lt"/>
                <a:ea typeface="+mn-ea"/>
                <a:cs typeface="+mn-ea"/>
                <a:sym typeface="+mn-lt"/>
              </a:rPr>
              <a:t>9%</a:t>
            </a:r>
            <a:r>
              <a:rPr lang="zh-CN" altLang="en-US" dirty="0">
                <a:latin typeface="+mn-lt"/>
                <a:ea typeface="+mn-ea"/>
                <a:cs typeface="+mn-ea"/>
                <a:sym typeface="+mn-lt"/>
              </a:rPr>
              <a:t>）</a:t>
            </a:r>
            <a:r>
              <a:rPr lang="en-US" altLang="zh-CN" dirty="0">
                <a:latin typeface="+mn-lt"/>
                <a:ea typeface="+mn-ea"/>
                <a:cs typeface="+mn-ea"/>
                <a:sym typeface="+mn-lt"/>
              </a:rPr>
              <a:t>×9%</a:t>
            </a:r>
          </a:p>
          <a:p>
            <a:r>
              <a:rPr lang="en-US" altLang="zh-CN" dirty="0">
                <a:latin typeface="+mn-lt"/>
                <a:ea typeface="+mn-ea"/>
                <a:cs typeface="+mn-ea"/>
                <a:sym typeface="+mn-lt"/>
              </a:rPr>
              <a:t>B.</a:t>
            </a:r>
            <a:r>
              <a:rPr lang="zh-CN" altLang="en-US" dirty="0">
                <a:latin typeface="+mn-lt"/>
                <a:ea typeface="+mn-ea"/>
                <a:cs typeface="+mn-ea"/>
                <a:sym typeface="+mn-lt"/>
              </a:rPr>
              <a:t>房屋出租收入的销项税额＝</a:t>
            </a:r>
            <a:r>
              <a:rPr lang="en-US" altLang="zh-CN" dirty="0">
                <a:latin typeface="+mn-lt"/>
                <a:ea typeface="+mn-ea"/>
                <a:cs typeface="+mn-ea"/>
                <a:sym typeface="+mn-lt"/>
              </a:rPr>
              <a:t>5.5÷</a:t>
            </a:r>
            <a:r>
              <a:rPr lang="zh-CN" altLang="en-US" dirty="0">
                <a:latin typeface="+mn-lt"/>
                <a:ea typeface="+mn-ea"/>
                <a:cs typeface="+mn-ea"/>
                <a:sym typeface="+mn-lt"/>
              </a:rPr>
              <a:t>（</a:t>
            </a:r>
            <a:r>
              <a:rPr lang="en-US" altLang="zh-CN" dirty="0">
                <a:latin typeface="+mn-lt"/>
                <a:ea typeface="+mn-ea"/>
                <a:cs typeface="+mn-ea"/>
                <a:sym typeface="+mn-lt"/>
              </a:rPr>
              <a:t>1</a:t>
            </a:r>
            <a:r>
              <a:rPr lang="zh-CN" altLang="en-US" dirty="0">
                <a:latin typeface="+mn-lt"/>
                <a:ea typeface="+mn-ea"/>
                <a:cs typeface="+mn-ea"/>
                <a:sym typeface="+mn-lt"/>
              </a:rPr>
              <a:t>＋</a:t>
            </a:r>
            <a:r>
              <a:rPr lang="en-US" altLang="zh-CN" dirty="0">
                <a:latin typeface="+mn-lt"/>
                <a:ea typeface="+mn-ea"/>
                <a:cs typeface="+mn-ea"/>
                <a:sym typeface="+mn-lt"/>
              </a:rPr>
              <a:t>9%</a:t>
            </a:r>
            <a:r>
              <a:rPr lang="zh-CN" altLang="en-US" dirty="0">
                <a:latin typeface="+mn-lt"/>
                <a:ea typeface="+mn-ea"/>
                <a:cs typeface="+mn-ea"/>
                <a:sym typeface="+mn-lt"/>
              </a:rPr>
              <a:t>）</a:t>
            </a:r>
            <a:r>
              <a:rPr lang="en-US" altLang="zh-CN" dirty="0">
                <a:latin typeface="+mn-lt"/>
                <a:ea typeface="+mn-ea"/>
                <a:cs typeface="+mn-ea"/>
                <a:sym typeface="+mn-lt"/>
              </a:rPr>
              <a:t>×9%</a:t>
            </a:r>
          </a:p>
          <a:p>
            <a:r>
              <a:rPr lang="en-US" altLang="zh-CN" dirty="0">
                <a:latin typeface="+mn-lt"/>
                <a:ea typeface="+mn-ea"/>
                <a:cs typeface="+mn-ea"/>
                <a:sym typeface="+mn-lt"/>
              </a:rPr>
              <a:t>C.</a:t>
            </a:r>
            <a:r>
              <a:rPr lang="zh-CN" altLang="en-US" dirty="0">
                <a:latin typeface="+mn-lt"/>
                <a:ea typeface="+mn-ea"/>
                <a:cs typeface="+mn-ea"/>
                <a:sym typeface="+mn-lt"/>
              </a:rPr>
              <a:t>餐饮设备出租收入的销项税额＝</a:t>
            </a:r>
            <a:r>
              <a:rPr lang="en-US" altLang="zh-CN" dirty="0">
                <a:latin typeface="+mn-lt"/>
                <a:ea typeface="+mn-ea"/>
                <a:cs typeface="+mn-ea"/>
                <a:sym typeface="+mn-lt"/>
              </a:rPr>
              <a:t>29÷</a:t>
            </a:r>
            <a:r>
              <a:rPr lang="zh-CN" altLang="en-US" dirty="0">
                <a:latin typeface="+mn-lt"/>
                <a:ea typeface="+mn-ea"/>
                <a:cs typeface="+mn-ea"/>
                <a:sym typeface="+mn-lt"/>
              </a:rPr>
              <a:t>（</a:t>
            </a:r>
            <a:r>
              <a:rPr lang="en-US" altLang="zh-CN" dirty="0">
                <a:latin typeface="+mn-lt"/>
                <a:ea typeface="+mn-ea"/>
                <a:cs typeface="+mn-ea"/>
                <a:sym typeface="+mn-lt"/>
              </a:rPr>
              <a:t>1</a:t>
            </a:r>
            <a:r>
              <a:rPr lang="zh-CN" altLang="en-US" dirty="0">
                <a:latin typeface="+mn-lt"/>
                <a:ea typeface="+mn-ea"/>
                <a:cs typeface="+mn-ea"/>
                <a:sym typeface="+mn-lt"/>
              </a:rPr>
              <a:t>＋</a:t>
            </a:r>
            <a:r>
              <a:rPr lang="en-US" altLang="zh-CN" dirty="0">
                <a:latin typeface="+mn-lt"/>
                <a:ea typeface="+mn-ea"/>
                <a:cs typeface="+mn-ea"/>
                <a:sym typeface="+mn-lt"/>
              </a:rPr>
              <a:t>13%</a:t>
            </a:r>
            <a:r>
              <a:rPr lang="zh-CN" altLang="en-US" dirty="0">
                <a:latin typeface="+mn-lt"/>
                <a:ea typeface="+mn-ea"/>
                <a:cs typeface="+mn-ea"/>
                <a:sym typeface="+mn-lt"/>
              </a:rPr>
              <a:t>）</a:t>
            </a:r>
            <a:r>
              <a:rPr lang="en-US" altLang="zh-CN" dirty="0">
                <a:latin typeface="+mn-lt"/>
                <a:ea typeface="+mn-ea"/>
                <a:cs typeface="+mn-ea"/>
                <a:sym typeface="+mn-lt"/>
              </a:rPr>
              <a:t>×13%</a:t>
            </a:r>
          </a:p>
          <a:p>
            <a:r>
              <a:rPr lang="en-US" altLang="zh-CN" dirty="0">
                <a:latin typeface="+mn-lt"/>
                <a:ea typeface="+mn-ea"/>
                <a:cs typeface="+mn-ea"/>
                <a:sym typeface="+mn-lt"/>
              </a:rPr>
              <a:t>D.</a:t>
            </a:r>
            <a:r>
              <a:rPr lang="zh-CN" altLang="en-US" dirty="0">
                <a:latin typeface="+mn-lt"/>
                <a:ea typeface="+mn-ea"/>
                <a:cs typeface="+mn-ea"/>
                <a:sym typeface="+mn-lt"/>
              </a:rPr>
              <a:t>餐饮、住宿收入的销项税额＝</a:t>
            </a:r>
            <a:r>
              <a:rPr lang="en-US" altLang="zh-CN" dirty="0">
                <a:latin typeface="+mn-lt"/>
                <a:ea typeface="+mn-ea"/>
                <a:cs typeface="+mn-ea"/>
                <a:sym typeface="+mn-lt"/>
              </a:rPr>
              <a:t>1 431÷</a:t>
            </a:r>
            <a:r>
              <a:rPr lang="zh-CN" altLang="en-US" dirty="0">
                <a:latin typeface="+mn-lt"/>
                <a:ea typeface="+mn-ea"/>
                <a:cs typeface="+mn-ea"/>
                <a:sym typeface="+mn-lt"/>
              </a:rPr>
              <a:t>（</a:t>
            </a:r>
            <a:r>
              <a:rPr lang="en-US" altLang="zh-CN" dirty="0">
                <a:latin typeface="+mn-lt"/>
                <a:ea typeface="+mn-ea"/>
                <a:cs typeface="+mn-ea"/>
                <a:sym typeface="+mn-lt"/>
              </a:rPr>
              <a:t>1</a:t>
            </a:r>
            <a:r>
              <a:rPr lang="zh-CN" altLang="en-US" dirty="0">
                <a:latin typeface="+mn-lt"/>
                <a:ea typeface="+mn-ea"/>
                <a:cs typeface="+mn-ea"/>
                <a:sym typeface="+mn-lt"/>
              </a:rPr>
              <a:t>＋</a:t>
            </a:r>
            <a:r>
              <a:rPr lang="en-US" altLang="zh-CN" dirty="0">
                <a:latin typeface="+mn-lt"/>
                <a:ea typeface="+mn-ea"/>
                <a:cs typeface="+mn-ea"/>
                <a:sym typeface="+mn-lt"/>
              </a:rPr>
              <a:t>6%</a:t>
            </a:r>
            <a:r>
              <a:rPr lang="zh-CN" altLang="en-US" dirty="0">
                <a:latin typeface="+mn-lt"/>
                <a:ea typeface="+mn-ea"/>
                <a:cs typeface="+mn-ea"/>
                <a:sym typeface="+mn-lt"/>
              </a:rPr>
              <a:t>）</a:t>
            </a:r>
            <a:r>
              <a:rPr lang="en-US" altLang="zh-CN" dirty="0">
                <a:latin typeface="+mn-lt"/>
                <a:ea typeface="+mn-ea"/>
                <a:cs typeface="+mn-ea"/>
                <a:sym typeface="+mn-lt"/>
              </a:rPr>
              <a:t>×6%</a:t>
            </a:r>
          </a:p>
        </p:txBody>
      </p:sp>
      <p:grpSp>
        <p:nvGrpSpPr>
          <p:cNvPr id="9" name="组合 8">
            <a:extLst>
              <a:ext uri="{FF2B5EF4-FFF2-40B4-BE49-F238E27FC236}">
                <a16:creationId xmlns:a16="http://schemas.microsoft.com/office/drawing/2014/main" id="{D7CCD27B-CFDC-4184-8D48-6FBEDF9404AE}"/>
              </a:ext>
            </a:extLst>
          </p:cNvPr>
          <p:cNvGrpSpPr/>
          <p:nvPr/>
        </p:nvGrpSpPr>
        <p:grpSpPr>
          <a:xfrm rot="16200000">
            <a:off x="1893805" y="3981478"/>
            <a:ext cx="677108" cy="1428693"/>
            <a:chOff x="9306645" y="1903595"/>
            <a:chExt cx="902810" cy="1904924"/>
          </a:xfrm>
        </p:grpSpPr>
        <p:sp>
          <p:nvSpPr>
            <p:cNvPr id="10" name="Freeform 668">
              <a:extLst>
                <a:ext uri="{FF2B5EF4-FFF2-40B4-BE49-F238E27FC236}">
                  <a16:creationId xmlns:a16="http://schemas.microsoft.com/office/drawing/2014/main" id="{25B8C2A1-05FC-4FC7-8039-F3BDF3EAEED1}"/>
                </a:ext>
              </a:extLst>
            </p:cNvPr>
            <p:cNvSpPr>
              <a:spLocks/>
            </p:cNvSpPr>
            <p:nvPr/>
          </p:nvSpPr>
          <p:spPr bwMode="auto">
            <a:xfrm rot="5400000">
              <a:off x="8805602" y="2585762"/>
              <a:ext cx="1904924" cy="540590"/>
            </a:xfrm>
            <a:custGeom>
              <a:avLst/>
              <a:gdLst>
                <a:gd name="T0" fmla="*/ 384 w 398"/>
                <a:gd name="T1" fmla="*/ 77 h 111"/>
                <a:gd name="T2" fmla="*/ 388 w 398"/>
                <a:gd name="T3" fmla="*/ 74 h 111"/>
                <a:gd name="T4" fmla="*/ 388 w 398"/>
                <a:gd name="T5" fmla="*/ 71 h 111"/>
                <a:gd name="T6" fmla="*/ 397 w 398"/>
                <a:gd name="T7" fmla="*/ 67 h 111"/>
                <a:gd name="T8" fmla="*/ 390 w 398"/>
                <a:gd name="T9" fmla="*/ 62 h 111"/>
                <a:gd name="T10" fmla="*/ 388 w 398"/>
                <a:gd name="T11" fmla="*/ 59 h 111"/>
                <a:gd name="T12" fmla="*/ 388 w 398"/>
                <a:gd name="T13" fmla="*/ 56 h 111"/>
                <a:gd name="T14" fmla="*/ 385 w 398"/>
                <a:gd name="T15" fmla="*/ 54 h 111"/>
                <a:gd name="T16" fmla="*/ 387 w 398"/>
                <a:gd name="T17" fmla="*/ 51 h 111"/>
                <a:gd name="T18" fmla="*/ 389 w 398"/>
                <a:gd name="T19" fmla="*/ 48 h 111"/>
                <a:gd name="T20" fmla="*/ 384 w 398"/>
                <a:gd name="T21" fmla="*/ 46 h 111"/>
                <a:gd name="T22" fmla="*/ 378 w 398"/>
                <a:gd name="T23" fmla="*/ 42 h 111"/>
                <a:gd name="T24" fmla="*/ 385 w 398"/>
                <a:gd name="T25" fmla="*/ 40 h 111"/>
                <a:gd name="T26" fmla="*/ 378 w 398"/>
                <a:gd name="T27" fmla="*/ 37 h 111"/>
                <a:gd name="T28" fmla="*/ 378 w 398"/>
                <a:gd name="T29" fmla="*/ 34 h 111"/>
                <a:gd name="T30" fmla="*/ 373 w 398"/>
                <a:gd name="T31" fmla="*/ 32 h 111"/>
                <a:gd name="T32" fmla="*/ 369 w 398"/>
                <a:gd name="T33" fmla="*/ 28 h 111"/>
                <a:gd name="T34" fmla="*/ 350 w 398"/>
                <a:gd name="T35" fmla="*/ 23 h 111"/>
                <a:gd name="T36" fmla="*/ 358 w 398"/>
                <a:gd name="T37" fmla="*/ 19 h 111"/>
                <a:gd name="T38" fmla="*/ 260 w 398"/>
                <a:gd name="T39" fmla="*/ 11 h 111"/>
                <a:gd name="T40" fmla="*/ 324 w 398"/>
                <a:gd name="T41" fmla="*/ 10 h 111"/>
                <a:gd name="T42" fmla="*/ 304 w 398"/>
                <a:gd name="T43" fmla="*/ 6 h 111"/>
                <a:gd name="T44" fmla="*/ 177 w 398"/>
                <a:gd name="T45" fmla="*/ 1 h 111"/>
                <a:gd name="T46" fmla="*/ 18 w 398"/>
                <a:gd name="T47" fmla="*/ 11 h 111"/>
                <a:gd name="T48" fmla="*/ 16 w 398"/>
                <a:gd name="T49" fmla="*/ 17 h 111"/>
                <a:gd name="T50" fmla="*/ 21 w 398"/>
                <a:gd name="T51" fmla="*/ 20 h 111"/>
                <a:gd name="T52" fmla="*/ 15 w 398"/>
                <a:gd name="T53" fmla="*/ 26 h 111"/>
                <a:gd name="T54" fmla="*/ 12 w 398"/>
                <a:gd name="T55" fmla="*/ 52 h 111"/>
                <a:gd name="T56" fmla="*/ 8 w 398"/>
                <a:gd name="T57" fmla="*/ 82 h 111"/>
                <a:gd name="T58" fmla="*/ 113 w 398"/>
                <a:gd name="T59" fmla="*/ 111 h 111"/>
                <a:gd name="T60" fmla="*/ 331 w 398"/>
                <a:gd name="T61" fmla="*/ 104 h 111"/>
                <a:gd name="T62" fmla="*/ 369 w 398"/>
                <a:gd name="T63" fmla="*/ 91 h 111"/>
                <a:gd name="T64" fmla="*/ 385 w 398"/>
                <a:gd name="T65" fmla="*/ 86 h 111"/>
                <a:gd name="T66" fmla="*/ 389 w 398"/>
                <a:gd name="T67" fmla="*/ 8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98" h="111">
                  <a:moveTo>
                    <a:pt x="397" y="80"/>
                  </a:moveTo>
                  <a:cubicBezTo>
                    <a:pt x="394" y="77"/>
                    <a:pt x="387" y="79"/>
                    <a:pt x="384" y="77"/>
                  </a:cubicBezTo>
                  <a:cubicBezTo>
                    <a:pt x="387" y="75"/>
                    <a:pt x="394" y="76"/>
                    <a:pt x="396" y="76"/>
                  </a:cubicBezTo>
                  <a:cubicBezTo>
                    <a:pt x="388" y="74"/>
                    <a:pt x="388" y="74"/>
                    <a:pt x="388" y="74"/>
                  </a:cubicBezTo>
                  <a:cubicBezTo>
                    <a:pt x="397" y="72"/>
                    <a:pt x="397" y="72"/>
                    <a:pt x="397" y="72"/>
                  </a:cubicBezTo>
                  <a:cubicBezTo>
                    <a:pt x="395" y="71"/>
                    <a:pt x="390" y="73"/>
                    <a:pt x="388" y="71"/>
                  </a:cubicBezTo>
                  <a:cubicBezTo>
                    <a:pt x="388" y="69"/>
                    <a:pt x="390" y="70"/>
                    <a:pt x="391" y="70"/>
                  </a:cubicBezTo>
                  <a:cubicBezTo>
                    <a:pt x="394" y="70"/>
                    <a:pt x="398" y="69"/>
                    <a:pt x="397" y="67"/>
                  </a:cubicBezTo>
                  <a:cubicBezTo>
                    <a:pt x="397" y="63"/>
                    <a:pt x="391" y="64"/>
                    <a:pt x="388" y="63"/>
                  </a:cubicBezTo>
                  <a:cubicBezTo>
                    <a:pt x="390" y="62"/>
                    <a:pt x="390" y="62"/>
                    <a:pt x="390" y="62"/>
                  </a:cubicBezTo>
                  <a:cubicBezTo>
                    <a:pt x="388" y="62"/>
                    <a:pt x="386" y="62"/>
                    <a:pt x="385" y="60"/>
                  </a:cubicBezTo>
                  <a:cubicBezTo>
                    <a:pt x="386" y="60"/>
                    <a:pt x="387" y="59"/>
                    <a:pt x="388" y="59"/>
                  </a:cubicBezTo>
                  <a:cubicBezTo>
                    <a:pt x="383" y="57"/>
                    <a:pt x="383" y="57"/>
                    <a:pt x="383" y="57"/>
                  </a:cubicBezTo>
                  <a:cubicBezTo>
                    <a:pt x="388" y="56"/>
                    <a:pt x="388" y="56"/>
                    <a:pt x="388" y="56"/>
                  </a:cubicBezTo>
                  <a:cubicBezTo>
                    <a:pt x="386" y="56"/>
                    <a:pt x="386" y="56"/>
                    <a:pt x="386" y="56"/>
                  </a:cubicBezTo>
                  <a:cubicBezTo>
                    <a:pt x="384" y="55"/>
                    <a:pt x="386" y="54"/>
                    <a:pt x="385" y="54"/>
                  </a:cubicBezTo>
                  <a:cubicBezTo>
                    <a:pt x="383" y="52"/>
                    <a:pt x="379" y="54"/>
                    <a:pt x="377" y="52"/>
                  </a:cubicBezTo>
                  <a:cubicBezTo>
                    <a:pt x="380" y="51"/>
                    <a:pt x="384" y="51"/>
                    <a:pt x="387" y="51"/>
                  </a:cubicBezTo>
                  <a:cubicBezTo>
                    <a:pt x="385" y="51"/>
                    <a:pt x="382" y="51"/>
                    <a:pt x="381" y="49"/>
                  </a:cubicBezTo>
                  <a:cubicBezTo>
                    <a:pt x="389" y="48"/>
                    <a:pt x="389" y="48"/>
                    <a:pt x="389" y="48"/>
                  </a:cubicBezTo>
                  <a:cubicBezTo>
                    <a:pt x="387" y="47"/>
                    <a:pt x="384" y="48"/>
                    <a:pt x="382" y="47"/>
                  </a:cubicBezTo>
                  <a:cubicBezTo>
                    <a:pt x="384" y="46"/>
                    <a:pt x="384" y="46"/>
                    <a:pt x="384" y="46"/>
                  </a:cubicBezTo>
                  <a:cubicBezTo>
                    <a:pt x="381" y="45"/>
                    <a:pt x="378" y="46"/>
                    <a:pt x="376" y="44"/>
                  </a:cubicBezTo>
                  <a:cubicBezTo>
                    <a:pt x="377" y="43"/>
                    <a:pt x="378" y="43"/>
                    <a:pt x="378" y="42"/>
                  </a:cubicBezTo>
                  <a:cubicBezTo>
                    <a:pt x="377" y="42"/>
                    <a:pt x="375" y="42"/>
                    <a:pt x="374" y="41"/>
                  </a:cubicBezTo>
                  <a:cubicBezTo>
                    <a:pt x="377" y="40"/>
                    <a:pt x="382" y="41"/>
                    <a:pt x="385" y="40"/>
                  </a:cubicBezTo>
                  <a:cubicBezTo>
                    <a:pt x="377" y="37"/>
                    <a:pt x="377" y="37"/>
                    <a:pt x="377" y="37"/>
                  </a:cubicBezTo>
                  <a:cubicBezTo>
                    <a:pt x="377" y="37"/>
                    <a:pt x="377" y="37"/>
                    <a:pt x="378" y="37"/>
                  </a:cubicBezTo>
                  <a:cubicBezTo>
                    <a:pt x="373" y="35"/>
                    <a:pt x="373" y="35"/>
                    <a:pt x="373" y="35"/>
                  </a:cubicBezTo>
                  <a:cubicBezTo>
                    <a:pt x="375" y="34"/>
                    <a:pt x="377" y="35"/>
                    <a:pt x="378" y="34"/>
                  </a:cubicBezTo>
                  <a:cubicBezTo>
                    <a:pt x="370" y="32"/>
                    <a:pt x="370" y="32"/>
                    <a:pt x="370" y="32"/>
                  </a:cubicBezTo>
                  <a:cubicBezTo>
                    <a:pt x="371" y="31"/>
                    <a:pt x="372" y="32"/>
                    <a:pt x="373" y="32"/>
                  </a:cubicBezTo>
                  <a:cubicBezTo>
                    <a:pt x="358" y="29"/>
                    <a:pt x="358" y="29"/>
                    <a:pt x="358" y="29"/>
                  </a:cubicBezTo>
                  <a:cubicBezTo>
                    <a:pt x="362" y="28"/>
                    <a:pt x="365" y="30"/>
                    <a:pt x="369" y="28"/>
                  </a:cubicBezTo>
                  <a:cubicBezTo>
                    <a:pt x="362" y="26"/>
                    <a:pt x="351" y="28"/>
                    <a:pt x="345" y="24"/>
                  </a:cubicBezTo>
                  <a:cubicBezTo>
                    <a:pt x="346" y="23"/>
                    <a:pt x="348" y="23"/>
                    <a:pt x="350" y="23"/>
                  </a:cubicBezTo>
                  <a:cubicBezTo>
                    <a:pt x="346" y="22"/>
                    <a:pt x="346" y="22"/>
                    <a:pt x="346" y="22"/>
                  </a:cubicBezTo>
                  <a:cubicBezTo>
                    <a:pt x="349" y="20"/>
                    <a:pt x="356" y="21"/>
                    <a:pt x="358" y="19"/>
                  </a:cubicBezTo>
                  <a:cubicBezTo>
                    <a:pt x="354" y="19"/>
                    <a:pt x="350" y="19"/>
                    <a:pt x="347" y="17"/>
                  </a:cubicBezTo>
                  <a:cubicBezTo>
                    <a:pt x="319" y="14"/>
                    <a:pt x="290" y="11"/>
                    <a:pt x="260" y="11"/>
                  </a:cubicBezTo>
                  <a:cubicBezTo>
                    <a:pt x="259" y="10"/>
                    <a:pt x="259" y="10"/>
                    <a:pt x="259" y="10"/>
                  </a:cubicBezTo>
                  <a:cubicBezTo>
                    <a:pt x="281" y="9"/>
                    <a:pt x="301" y="11"/>
                    <a:pt x="324" y="10"/>
                  </a:cubicBezTo>
                  <a:cubicBezTo>
                    <a:pt x="325" y="9"/>
                    <a:pt x="325" y="9"/>
                    <a:pt x="325" y="9"/>
                  </a:cubicBezTo>
                  <a:cubicBezTo>
                    <a:pt x="319" y="6"/>
                    <a:pt x="311" y="8"/>
                    <a:pt x="304" y="6"/>
                  </a:cubicBezTo>
                  <a:cubicBezTo>
                    <a:pt x="306" y="5"/>
                    <a:pt x="306" y="5"/>
                    <a:pt x="306" y="5"/>
                  </a:cubicBezTo>
                  <a:cubicBezTo>
                    <a:pt x="264" y="1"/>
                    <a:pt x="219" y="0"/>
                    <a:pt x="177" y="1"/>
                  </a:cubicBezTo>
                  <a:cubicBezTo>
                    <a:pt x="35" y="2"/>
                    <a:pt x="35" y="2"/>
                    <a:pt x="35" y="2"/>
                  </a:cubicBezTo>
                  <a:cubicBezTo>
                    <a:pt x="28" y="3"/>
                    <a:pt x="22" y="7"/>
                    <a:pt x="18" y="11"/>
                  </a:cubicBezTo>
                  <a:cubicBezTo>
                    <a:pt x="24" y="13"/>
                    <a:pt x="24" y="13"/>
                    <a:pt x="24" y="13"/>
                  </a:cubicBezTo>
                  <a:cubicBezTo>
                    <a:pt x="16" y="17"/>
                    <a:pt x="16" y="17"/>
                    <a:pt x="16" y="17"/>
                  </a:cubicBezTo>
                  <a:cubicBezTo>
                    <a:pt x="15" y="20"/>
                    <a:pt x="19" y="19"/>
                    <a:pt x="22" y="20"/>
                  </a:cubicBezTo>
                  <a:cubicBezTo>
                    <a:pt x="21" y="20"/>
                    <a:pt x="21" y="20"/>
                    <a:pt x="21" y="20"/>
                  </a:cubicBezTo>
                  <a:cubicBezTo>
                    <a:pt x="20" y="22"/>
                    <a:pt x="16" y="22"/>
                    <a:pt x="19" y="24"/>
                  </a:cubicBezTo>
                  <a:cubicBezTo>
                    <a:pt x="19" y="25"/>
                    <a:pt x="16" y="25"/>
                    <a:pt x="15" y="26"/>
                  </a:cubicBezTo>
                  <a:cubicBezTo>
                    <a:pt x="15" y="29"/>
                    <a:pt x="8" y="33"/>
                    <a:pt x="11" y="37"/>
                  </a:cubicBezTo>
                  <a:cubicBezTo>
                    <a:pt x="8" y="42"/>
                    <a:pt x="13" y="47"/>
                    <a:pt x="12" y="52"/>
                  </a:cubicBezTo>
                  <a:cubicBezTo>
                    <a:pt x="8" y="56"/>
                    <a:pt x="10" y="63"/>
                    <a:pt x="7" y="68"/>
                  </a:cubicBezTo>
                  <a:cubicBezTo>
                    <a:pt x="15" y="73"/>
                    <a:pt x="0" y="77"/>
                    <a:pt x="8" y="82"/>
                  </a:cubicBezTo>
                  <a:cubicBezTo>
                    <a:pt x="9" y="88"/>
                    <a:pt x="16" y="93"/>
                    <a:pt x="24" y="97"/>
                  </a:cubicBezTo>
                  <a:cubicBezTo>
                    <a:pt x="50" y="109"/>
                    <a:pt x="82" y="110"/>
                    <a:pt x="113" y="111"/>
                  </a:cubicBezTo>
                  <a:cubicBezTo>
                    <a:pt x="277" y="109"/>
                    <a:pt x="277" y="109"/>
                    <a:pt x="277" y="109"/>
                  </a:cubicBezTo>
                  <a:cubicBezTo>
                    <a:pt x="295" y="106"/>
                    <a:pt x="314" y="107"/>
                    <a:pt x="331" y="104"/>
                  </a:cubicBezTo>
                  <a:cubicBezTo>
                    <a:pt x="350" y="103"/>
                    <a:pt x="364" y="95"/>
                    <a:pt x="382" y="93"/>
                  </a:cubicBezTo>
                  <a:cubicBezTo>
                    <a:pt x="379" y="91"/>
                    <a:pt x="374" y="92"/>
                    <a:pt x="369" y="91"/>
                  </a:cubicBezTo>
                  <a:cubicBezTo>
                    <a:pt x="375" y="88"/>
                    <a:pt x="382" y="87"/>
                    <a:pt x="388" y="86"/>
                  </a:cubicBezTo>
                  <a:cubicBezTo>
                    <a:pt x="387" y="86"/>
                    <a:pt x="385" y="87"/>
                    <a:pt x="385" y="86"/>
                  </a:cubicBezTo>
                  <a:cubicBezTo>
                    <a:pt x="387" y="84"/>
                    <a:pt x="391" y="86"/>
                    <a:pt x="392" y="84"/>
                  </a:cubicBezTo>
                  <a:cubicBezTo>
                    <a:pt x="389" y="82"/>
                    <a:pt x="389" y="82"/>
                    <a:pt x="389" y="82"/>
                  </a:cubicBezTo>
                  <a:cubicBezTo>
                    <a:pt x="391" y="80"/>
                    <a:pt x="395" y="81"/>
                    <a:pt x="397" y="80"/>
                  </a:cubicBezTo>
                  <a:close/>
                </a:path>
              </a:pathLst>
            </a:custGeom>
            <a:solidFill>
              <a:srgbClr val="004DA1"/>
            </a:solidFill>
            <a:ln>
              <a:noFill/>
            </a:ln>
          </p:spPr>
          <p:txBody>
            <a:bodyPr vert="horz" wrap="square" lIns="68580" tIns="34290" rIns="68580" bIns="3429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013" b="0" i="0" u="none" strike="noStrike" kern="0" cap="none" spc="0" normalizeH="0" baseline="0" noProof="0" dirty="0">
                <a:ln>
                  <a:noFill/>
                </a:ln>
                <a:solidFill>
                  <a:prstClr val="black"/>
                </a:solidFill>
                <a:effectLst/>
                <a:uLnTx/>
                <a:uFillTx/>
                <a:cs typeface="+mn-ea"/>
                <a:sym typeface="+mn-lt"/>
              </a:endParaRPr>
            </a:p>
          </p:txBody>
        </p:sp>
        <p:sp>
          <p:nvSpPr>
            <p:cNvPr id="11" name="文本框 10">
              <a:extLst>
                <a:ext uri="{FF2B5EF4-FFF2-40B4-BE49-F238E27FC236}">
                  <a16:creationId xmlns:a16="http://schemas.microsoft.com/office/drawing/2014/main" id="{9638B1E5-5568-466A-B5E2-8FD1DDE2E088}"/>
                </a:ext>
              </a:extLst>
            </p:cNvPr>
            <p:cNvSpPr txBox="1"/>
            <p:nvPr/>
          </p:nvSpPr>
          <p:spPr>
            <a:xfrm>
              <a:off x="9306645" y="2247341"/>
              <a:ext cx="902810" cy="1217427"/>
            </a:xfrm>
            <a:prstGeom prst="rect">
              <a:avLst/>
            </a:prstGeom>
            <a:noFill/>
            <a:effectLst/>
          </p:spPr>
          <p:txBody>
            <a:bodyPr vert="eaVert" wrap="none" rtlCol="0" anchor="ctr">
              <a:spAutoFit/>
            </a:bodyPr>
            <a:lstStyle>
              <a:defPPr>
                <a:defRPr lang="zh-CN"/>
              </a:defPPr>
              <a:lvl1pPr algn="ctr">
                <a:defRPr sz="4400">
                  <a:solidFill>
                    <a:srgbClr val="004DA1"/>
                  </a:solidFill>
                  <a:latin typeface="李旭科书法" panose="02000603000000000000" pitchFamily="2" charset="-122"/>
                  <a:ea typeface="李旭科书法" panose="02000603000000000000" pitchFamily="2" charset="-122"/>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3200" b="0" i="0" u="none" strike="noStrike" kern="0" cap="none" spc="0" normalizeH="0" baseline="0" noProof="0" dirty="0">
                  <a:ln>
                    <a:noFill/>
                  </a:ln>
                  <a:solidFill>
                    <a:prstClr val="white"/>
                  </a:solidFill>
                  <a:effectLst/>
                  <a:uLnTx/>
                  <a:uFillTx/>
                  <a:latin typeface="+mn-lt"/>
                  <a:ea typeface="+mn-ea"/>
                  <a:cs typeface="+mn-ea"/>
                  <a:sym typeface="+mn-lt"/>
                </a:rPr>
                <a:t>ABCD</a:t>
              </a:r>
              <a:endParaRPr kumimoji="0" lang="zh-CN" altLang="en-US" sz="3200" b="0" i="0" u="none" strike="noStrike" kern="0" cap="none" spc="0" normalizeH="0" baseline="0" noProof="0" dirty="0">
                <a:ln>
                  <a:noFill/>
                </a:ln>
                <a:solidFill>
                  <a:prstClr val="white"/>
                </a:solidFill>
                <a:effectLst/>
                <a:uLnTx/>
                <a:uFillTx/>
                <a:latin typeface="+mn-lt"/>
                <a:ea typeface="+mn-ea"/>
                <a:cs typeface="+mn-ea"/>
                <a:sym typeface="+mn-lt"/>
              </a:endParaRPr>
            </a:p>
          </p:txBody>
        </p:sp>
      </p:grpSp>
    </p:spTree>
    <p:extLst>
      <p:ext uri="{BB962C8B-B14F-4D97-AF65-F5344CB8AC3E}">
        <p14:creationId xmlns:p14="http://schemas.microsoft.com/office/powerpoint/2010/main" val="320691379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3F297A04-FA86-470C-A283-0F372052F889}"/>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latin typeface="+mn-lt"/>
                <a:cs typeface="+mn-ea"/>
                <a:sym typeface="+mn-lt"/>
              </a:rPr>
              <a:pPr>
                <a:defRPr/>
              </a:pPr>
              <a:t>314</a:t>
            </a:fld>
            <a:endParaRPr lang="en-US">
              <a:solidFill>
                <a:prstClr val="black">
                  <a:tint val="75000"/>
                </a:prstClr>
              </a:solidFill>
              <a:latin typeface="+mn-lt"/>
              <a:cs typeface="+mn-ea"/>
              <a:sym typeface="+mn-lt"/>
            </a:endParaRPr>
          </a:p>
        </p:txBody>
      </p:sp>
      <p:sp>
        <p:nvSpPr>
          <p:cNvPr id="3" name="文本框 2">
            <a:extLst>
              <a:ext uri="{FF2B5EF4-FFF2-40B4-BE49-F238E27FC236}">
                <a16:creationId xmlns:a16="http://schemas.microsoft.com/office/drawing/2014/main" id="{8D04972F-565F-4E50-896F-ED56EDD1A38F}"/>
              </a:ext>
            </a:extLst>
          </p:cNvPr>
          <p:cNvSpPr txBox="1"/>
          <p:nvPr/>
        </p:nvSpPr>
        <p:spPr>
          <a:xfrm>
            <a:off x="2039921" y="225348"/>
            <a:ext cx="5410461" cy="500137"/>
          </a:xfrm>
          <a:prstGeom prst="rect">
            <a:avLst/>
          </a:prstGeom>
          <a:noFill/>
        </p:spPr>
        <p:txBody>
          <a:bodyPr wrap="square" lIns="68580" tIns="34290" rIns="68580" bIns="34290" rtlCol="0">
            <a:spAutoFit/>
          </a:bodyPr>
          <a:lstStyle/>
          <a:p>
            <a:pPr algn="ctr"/>
            <a:r>
              <a:rPr lang="zh-CN" altLang="en-US" sz="2800" b="1" dirty="0">
                <a:solidFill>
                  <a:srgbClr val="7030A0"/>
                </a:solidFill>
                <a:cs typeface="+mn-ea"/>
                <a:sym typeface="+mn-lt"/>
              </a:rPr>
              <a:t>不定项选择题</a:t>
            </a:r>
            <a:endParaRPr lang="en-US" altLang="zh-CN" sz="2800" b="1" dirty="0">
              <a:solidFill>
                <a:srgbClr val="7030A0"/>
              </a:solidFill>
              <a:cs typeface="+mn-ea"/>
              <a:sym typeface="+mn-lt"/>
            </a:endParaRPr>
          </a:p>
        </p:txBody>
      </p:sp>
      <p:sp>
        <p:nvSpPr>
          <p:cNvPr id="8" name="内容占位符 1">
            <a:extLst>
              <a:ext uri="{FF2B5EF4-FFF2-40B4-BE49-F238E27FC236}">
                <a16:creationId xmlns:a16="http://schemas.microsoft.com/office/drawing/2014/main" id="{C55AD2E8-BCFE-4A42-9301-8BD4BC5CB3A5}"/>
              </a:ext>
            </a:extLst>
          </p:cNvPr>
          <p:cNvSpPr txBox="1">
            <a:spLocks/>
          </p:cNvSpPr>
          <p:nvPr/>
        </p:nvSpPr>
        <p:spPr>
          <a:xfrm>
            <a:off x="490822" y="779487"/>
            <a:ext cx="8257891" cy="3887763"/>
          </a:xfrm>
          <a:prstGeom prst="rect">
            <a:avLst/>
          </a:prstGeom>
        </p:spPr>
        <p:txBody>
          <a:bodyPr vert="horz" lIns="91440" tIns="45720" rIns="91440" bIns="45720" rtlCol="0">
            <a:normAutofit/>
          </a:bodyPr>
          <a:lstStyle>
            <a:lvl1pPr marL="0" indent="538480" algn="l" defTabSz="685800" rtl="0" eaLnBrk="1" latinLnBrk="0" hangingPunct="1">
              <a:lnSpc>
                <a:spcPct val="150000"/>
              </a:lnSpc>
              <a:spcBef>
                <a:spcPts val="0"/>
              </a:spcBef>
              <a:buFont typeface="Arial" panose="020B0604020202020204" pitchFamily="34" charset="0"/>
              <a:buNone/>
              <a:defRPr sz="2200" b="1" kern="1200">
                <a:solidFill>
                  <a:srgbClr val="004DA1"/>
                </a:solidFill>
                <a:latin typeface="楷体" panose="02010609060101010101" pitchFamily="49" charset="-122"/>
                <a:ea typeface="楷体" panose="02010609060101010101" pitchFamily="49" charset="-122"/>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zh-CN" altLang="en-US" dirty="0">
                <a:latin typeface="+mn-lt"/>
                <a:ea typeface="+mn-ea"/>
                <a:cs typeface="+mn-ea"/>
                <a:sym typeface="+mn-lt"/>
              </a:rPr>
              <a:t>（</a:t>
            </a:r>
            <a:r>
              <a:rPr lang="en-US" altLang="zh-CN" dirty="0">
                <a:latin typeface="+mn-lt"/>
                <a:ea typeface="+mn-ea"/>
                <a:cs typeface="+mn-ea"/>
                <a:sym typeface="+mn-lt"/>
              </a:rPr>
              <a:t>4</a:t>
            </a:r>
            <a:r>
              <a:rPr lang="zh-CN" altLang="en-US" dirty="0">
                <a:latin typeface="+mn-lt"/>
                <a:ea typeface="+mn-ea"/>
                <a:cs typeface="+mn-ea"/>
                <a:sym typeface="+mn-lt"/>
              </a:rPr>
              <a:t>）计算甲公司当月准予抵扣增值税进项税额的下列算式中，正确的是（　）。</a:t>
            </a:r>
          </a:p>
          <a:p>
            <a:r>
              <a:rPr lang="en-US" altLang="zh-CN" dirty="0">
                <a:latin typeface="+mn-lt"/>
                <a:ea typeface="+mn-ea"/>
                <a:cs typeface="+mn-ea"/>
                <a:sym typeface="+mn-lt"/>
              </a:rPr>
              <a:t>A.1.2</a:t>
            </a:r>
            <a:r>
              <a:rPr lang="zh-CN" altLang="en-US" dirty="0">
                <a:latin typeface="+mn-lt"/>
                <a:ea typeface="+mn-ea"/>
                <a:cs typeface="+mn-ea"/>
                <a:sym typeface="+mn-lt"/>
              </a:rPr>
              <a:t>＋</a:t>
            </a:r>
            <a:r>
              <a:rPr lang="en-US" altLang="zh-CN" dirty="0">
                <a:latin typeface="+mn-lt"/>
                <a:ea typeface="+mn-ea"/>
                <a:cs typeface="+mn-ea"/>
                <a:sym typeface="+mn-lt"/>
              </a:rPr>
              <a:t>1.6</a:t>
            </a:r>
            <a:r>
              <a:rPr lang="zh-CN" altLang="en-US" dirty="0">
                <a:latin typeface="+mn-lt"/>
                <a:ea typeface="+mn-ea"/>
                <a:cs typeface="+mn-ea"/>
                <a:sym typeface="+mn-lt"/>
              </a:rPr>
              <a:t>＝</a:t>
            </a:r>
            <a:r>
              <a:rPr lang="en-US" altLang="zh-CN" dirty="0">
                <a:latin typeface="+mn-lt"/>
                <a:ea typeface="+mn-ea"/>
                <a:cs typeface="+mn-ea"/>
                <a:sym typeface="+mn-lt"/>
              </a:rPr>
              <a:t>2.8</a:t>
            </a:r>
            <a:r>
              <a:rPr lang="zh-CN" altLang="en-US" dirty="0">
                <a:latin typeface="+mn-lt"/>
                <a:ea typeface="+mn-ea"/>
                <a:cs typeface="+mn-ea"/>
                <a:sym typeface="+mn-lt"/>
              </a:rPr>
              <a:t>万元</a:t>
            </a:r>
          </a:p>
          <a:p>
            <a:r>
              <a:rPr lang="en-US" altLang="zh-CN" dirty="0">
                <a:latin typeface="+mn-lt"/>
                <a:ea typeface="+mn-ea"/>
                <a:cs typeface="+mn-ea"/>
                <a:sym typeface="+mn-lt"/>
              </a:rPr>
              <a:t>B.1.2</a:t>
            </a:r>
            <a:r>
              <a:rPr lang="zh-CN" altLang="en-US" dirty="0">
                <a:latin typeface="+mn-lt"/>
                <a:ea typeface="+mn-ea"/>
                <a:cs typeface="+mn-ea"/>
                <a:sym typeface="+mn-lt"/>
              </a:rPr>
              <a:t>＋</a:t>
            </a:r>
            <a:r>
              <a:rPr lang="en-US" altLang="zh-CN" dirty="0">
                <a:latin typeface="+mn-lt"/>
                <a:ea typeface="+mn-ea"/>
                <a:cs typeface="+mn-ea"/>
                <a:sym typeface="+mn-lt"/>
              </a:rPr>
              <a:t>1.6</a:t>
            </a:r>
            <a:r>
              <a:rPr lang="zh-CN" altLang="en-US" dirty="0">
                <a:latin typeface="+mn-lt"/>
                <a:ea typeface="+mn-ea"/>
                <a:cs typeface="+mn-ea"/>
                <a:sym typeface="+mn-lt"/>
              </a:rPr>
              <a:t>＋</a:t>
            </a:r>
            <a:r>
              <a:rPr lang="en-US" altLang="zh-CN" dirty="0">
                <a:latin typeface="+mn-lt"/>
                <a:ea typeface="+mn-ea"/>
                <a:cs typeface="+mn-ea"/>
                <a:sym typeface="+mn-lt"/>
              </a:rPr>
              <a:t>100×10%</a:t>
            </a:r>
            <a:r>
              <a:rPr lang="zh-CN" altLang="en-US" dirty="0">
                <a:latin typeface="+mn-lt"/>
                <a:ea typeface="+mn-ea"/>
                <a:cs typeface="+mn-ea"/>
                <a:sym typeface="+mn-lt"/>
              </a:rPr>
              <a:t>＝</a:t>
            </a:r>
            <a:r>
              <a:rPr lang="en-US" altLang="zh-CN" dirty="0">
                <a:latin typeface="+mn-lt"/>
                <a:ea typeface="+mn-ea"/>
                <a:cs typeface="+mn-ea"/>
                <a:sym typeface="+mn-lt"/>
              </a:rPr>
              <a:t>12.8</a:t>
            </a:r>
            <a:r>
              <a:rPr lang="zh-CN" altLang="en-US" dirty="0">
                <a:latin typeface="+mn-lt"/>
                <a:ea typeface="+mn-ea"/>
                <a:cs typeface="+mn-ea"/>
                <a:sym typeface="+mn-lt"/>
              </a:rPr>
              <a:t>万元</a:t>
            </a:r>
          </a:p>
          <a:p>
            <a:r>
              <a:rPr lang="en-US" altLang="zh-CN" dirty="0">
                <a:latin typeface="+mn-lt"/>
                <a:ea typeface="+mn-ea"/>
                <a:cs typeface="+mn-ea"/>
                <a:sym typeface="+mn-lt"/>
              </a:rPr>
              <a:t>C.10×10%</a:t>
            </a:r>
            <a:r>
              <a:rPr lang="zh-CN" altLang="en-US" dirty="0">
                <a:latin typeface="+mn-lt"/>
                <a:ea typeface="+mn-ea"/>
                <a:cs typeface="+mn-ea"/>
                <a:sym typeface="+mn-lt"/>
              </a:rPr>
              <a:t>＋</a:t>
            </a:r>
            <a:r>
              <a:rPr lang="en-US" altLang="zh-CN" dirty="0">
                <a:latin typeface="+mn-lt"/>
                <a:ea typeface="+mn-ea"/>
                <a:cs typeface="+mn-ea"/>
                <a:sym typeface="+mn-lt"/>
              </a:rPr>
              <a:t>1.2</a:t>
            </a:r>
            <a:r>
              <a:rPr lang="zh-CN" altLang="en-US" dirty="0">
                <a:latin typeface="+mn-lt"/>
                <a:ea typeface="+mn-ea"/>
                <a:cs typeface="+mn-ea"/>
                <a:sym typeface="+mn-lt"/>
              </a:rPr>
              <a:t>＝</a:t>
            </a:r>
            <a:r>
              <a:rPr lang="en-US" altLang="zh-CN" dirty="0">
                <a:latin typeface="+mn-lt"/>
                <a:ea typeface="+mn-ea"/>
                <a:cs typeface="+mn-ea"/>
                <a:sym typeface="+mn-lt"/>
              </a:rPr>
              <a:t>2.2</a:t>
            </a:r>
            <a:r>
              <a:rPr lang="zh-CN" altLang="en-US" dirty="0">
                <a:latin typeface="+mn-lt"/>
                <a:ea typeface="+mn-ea"/>
                <a:cs typeface="+mn-ea"/>
                <a:sym typeface="+mn-lt"/>
              </a:rPr>
              <a:t>万元</a:t>
            </a:r>
          </a:p>
          <a:p>
            <a:r>
              <a:rPr lang="en-US" altLang="zh-CN" dirty="0">
                <a:latin typeface="+mn-lt"/>
                <a:ea typeface="+mn-ea"/>
                <a:cs typeface="+mn-ea"/>
                <a:sym typeface="+mn-lt"/>
              </a:rPr>
              <a:t>D.10÷</a:t>
            </a:r>
            <a:r>
              <a:rPr lang="zh-CN" altLang="en-US" dirty="0">
                <a:latin typeface="+mn-lt"/>
                <a:ea typeface="+mn-ea"/>
                <a:cs typeface="+mn-ea"/>
                <a:sym typeface="+mn-lt"/>
              </a:rPr>
              <a:t>（</a:t>
            </a:r>
            <a:r>
              <a:rPr lang="en-US" altLang="zh-CN" dirty="0">
                <a:latin typeface="+mn-lt"/>
                <a:ea typeface="+mn-ea"/>
                <a:cs typeface="+mn-ea"/>
                <a:sym typeface="+mn-lt"/>
              </a:rPr>
              <a:t>1</a:t>
            </a:r>
            <a:r>
              <a:rPr lang="zh-CN" altLang="en-US" dirty="0">
                <a:latin typeface="+mn-lt"/>
                <a:ea typeface="+mn-ea"/>
                <a:cs typeface="+mn-ea"/>
                <a:sym typeface="+mn-lt"/>
              </a:rPr>
              <a:t>＋</a:t>
            </a:r>
            <a:r>
              <a:rPr lang="en-US" altLang="zh-CN" dirty="0">
                <a:latin typeface="+mn-lt"/>
                <a:ea typeface="+mn-ea"/>
                <a:cs typeface="+mn-ea"/>
                <a:sym typeface="+mn-lt"/>
              </a:rPr>
              <a:t>9%</a:t>
            </a:r>
            <a:r>
              <a:rPr lang="zh-CN" altLang="en-US" dirty="0">
                <a:latin typeface="+mn-lt"/>
                <a:ea typeface="+mn-ea"/>
                <a:cs typeface="+mn-ea"/>
                <a:sym typeface="+mn-lt"/>
              </a:rPr>
              <a:t>）</a:t>
            </a:r>
            <a:r>
              <a:rPr lang="en-US" altLang="zh-CN" dirty="0">
                <a:latin typeface="+mn-lt"/>
                <a:ea typeface="+mn-ea"/>
                <a:cs typeface="+mn-ea"/>
                <a:sym typeface="+mn-lt"/>
              </a:rPr>
              <a:t>×9%</a:t>
            </a:r>
            <a:r>
              <a:rPr lang="zh-CN" altLang="en-US" dirty="0">
                <a:latin typeface="+mn-lt"/>
                <a:ea typeface="+mn-ea"/>
                <a:cs typeface="+mn-ea"/>
                <a:sym typeface="+mn-lt"/>
              </a:rPr>
              <a:t>＋</a:t>
            </a:r>
            <a:r>
              <a:rPr lang="en-US" altLang="zh-CN" dirty="0">
                <a:latin typeface="+mn-lt"/>
                <a:ea typeface="+mn-ea"/>
                <a:cs typeface="+mn-ea"/>
                <a:sym typeface="+mn-lt"/>
              </a:rPr>
              <a:t>1.2</a:t>
            </a:r>
            <a:r>
              <a:rPr lang="zh-CN" altLang="en-US" dirty="0">
                <a:latin typeface="+mn-lt"/>
                <a:ea typeface="+mn-ea"/>
                <a:cs typeface="+mn-ea"/>
                <a:sym typeface="+mn-lt"/>
              </a:rPr>
              <a:t>＋</a:t>
            </a:r>
            <a:r>
              <a:rPr lang="en-US" altLang="zh-CN" dirty="0">
                <a:latin typeface="+mn-lt"/>
                <a:ea typeface="+mn-ea"/>
                <a:cs typeface="+mn-ea"/>
                <a:sym typeface="+mn-lt"/>
              </a:rPr>
              <a:t>1.6</a:t>
            </a:r>
            <a:r>
              <a:rPr lang="zh-CN" altLang="en-US" dirty="0">
                <a:latin typeface="+mn-lt"/>
                <a:ea typeface="+mn-ea"/>
                <a:cs typeface="+mn-ea"/>
                <a:sym typeface="+mn-lt"/>
              </a:rPr>
              <a:t>＋</a:t>
            </a:r>
            <a:r>
              <a:rPr lang="en-US" altLang="zh-CN" dirty="0">
                <a:latin typeface="+mn-lt"/>
                <a:ea typeface="+mn-ea"/>
                <a:cs typeface="+mn-ea"/>
                <a:sym typeface="+mn-lt"/>
              </a:rPr>
              <a:t>100×10%</a:t>
            </a:r>
            <a:r>
              <a:rPr lang="zh-CN" altLang="en-US" dirty="0">
                <a:latin typeface="+mn-lt"/>
                <a:ea typeface="+mn-ea"/>
                <a:cs typeface="+mn-ea"/>
                <a:sym typeface="+mn-lt"/>
              </a:rPr>
              <a:t>＝</a:t>
            </a:r>
            <a:r>
              <a:rPr lang="en-US" altLang="zh-CN" dirty="0">
                <a:latin typeface="+mn-lt"/>
                <a:ea typeface="+mn-ea"/>
                <a:cs typeface="+mn-ea"/>
                <a:sym typeface="+mn-lt"/>
              </a:rPr>
              <a:t>13.63</a:t>
            </a:r>
            <a:r>
              <a:rPr lang="zh-CN" altLang="en-US" dirty="0">
                <a:latin typeface="+mn-lt"/>
                <a:ea typeface="+mn-ea"/>
                <a:cs typeface="+mn-ea"/>
                <a:sym typeface="+mn-lt"/>
              </a:rPr>
              <a:t>万元</a:t>
            </a:r>
            <a:endParaRPr lang="en-US" altLang="zh-CN" dirty="0">
              <a:latin typeface="+mn-lt"/>
              <a:ea typeface="+mn-ea"/>
              <a:cs typeface="+mn-ea"/>
              <a:sym typeface="+mn-lt"/>
            </a:endParaRPr>
          </a:p>
        </p:txBody>
      </p:sp>
      <p:grpSp>
        <p:nvGrpSpPr>
          <p:cNvPr id="9" name="组合 8">
            <a:extLst>
              <a:ext uri="{FF2B5EF4-FFF2-40B4-BE49-F238E27FC236}">
                <a16:creationId xmlns:a16="http://schemas.microsoft.com/office/drawing/2014/main" id="{D7CCD27B-CFDC-4184-8D48-6FBEDF9404AE}"/>
              </a:ext>
            </a:extLst>
          </p:cNvPr>
          <p:cNvGrpSpPr/>
          <p:nvPr/>
        </p:nvGrpSpPr>
        <p:grpSpPr>
          <a:xfrm rot="16200000">
            <a:off x="1893805" y="3981478"/>
            <a:ext cx="677108" cy="1428693"/>
            <a:chOff x="9306645" y="1903595"/>
            <a:chExt cx="902810" cy="1904924"/>
          </a:xfrm>
        </p:grpSpPr>
        <p:sp>
          <p:nvSpPr>
            <p:cNvPr id="10" name="Freeform 668">
              <a:extLst>
                <a:ext uri="{FF2B5EF4-FFF2-40B4-BE49-F238E27FC236}">
                  <a16:creationId xmlns:a16="http://schemas.microsoft.com/office/drawing/2014/main" id="{25B8C2A1-05FC-4FC7-8039-F3BDF3EAEED1}"/>
                </a:ext>
              </a:extLst>
            </p:cNvPr>
            <p:cNvSpPr>
              <a:spLocks/>
            </p:cNvSpPr>
            <p:nvPr/>
          </p:nvSpPr>
          <p:spPr bwMode="auto">
            <a:xfrm rot="5400000">
              <a:off x="8805602" y="2585762"/>
              <a:ext cx="1904924" cy="540590"/>
            </a:xfrm>
            <a:custGeom>
              <a:avLst/>
              <a:gdLst>
                <a:gd name="T0" fmla="*/ 384 w 398"/>
                <a:gd name="T1" fmla="*/ 77 h 111"/>
                <a:gd name="T2" fmla="*/ 388 w 398"/>
                <a:gd name="T3" fmla="*/ 74 h 111"/>
                <a:gd name="T4" fmla="*/ 388 w 398"/>
                <a:gd name="T5" fmla="*/ 71 h 111"/>
                <a:gd name="T6" fmla="*/ 397 w 398"/>
                <a:gd name="T7" fmla="*/ 67 h 111"/>
                <a:gd name="T8" fmla="*/ 390 w 398"/>
                <a:gd name="T9" fmla="*/ 62 h 111"/>
                <a:gd name="T10" fmla="*/ 388 w 398"/>
                <a:gd name="T11" fmla="*/ 59 h 111"/>
                <a:gd name="T12" fmla="*/ 388 w 398"/>
                <a:gd name="T13" fmla="*/ 56 h 111"/>
                <a:gd name="T14" fmla="*/ 385 w 398"/>
                <a:gd name="T15" fmla="*/ 54 h 111"/>
                <a:gd name="T16" fmla="*/ 387 w 398"/>
                <a:gd name="T17" fmla="*/ 51 h 111"/>
                <a:gd name="T18" fmla="*/ 389 w 398"/>
                <a:gd name="T19" fmla="*/ 48 h 111"/>
                <a:gd name="T20" fmla="*/ 384 w 398"/>
                <a:gd name="T21" fmla="*/ 46 h 111"/>
                <a:gd name="T22" fmla="*/ 378 w 398"/>
                <a:gd name="T23" fmla="*/ 42 h 111"/>
                <a:gd name="T24" fmla="*/ 385 w 398"/>
                <a:gd name="T25" fmla="*/ 40 h 111"/>
                <a:gd name="T26" fmla="*/ 378 w 398"/>
                <a:gd name="T27" fmla="*/ 37 h 111"/>
                <a:gd name="T28" fmla="*/ 378 w 398"/>
                <a:gd name="T29" fmla="*/ 34 h 111"/>
                <a:gd name="T30" fmla="*/ 373 w 398"/>
                <a:gd name="T31" fmla="*/ 32 h 111"/>
                <a:gd name="T32" fmla="*/ 369 w 398"/>
                <a:gd name="T33" fmla="*/ 28 h 111"/>
                <a:gd name="T34" fmla="*/ 350 w 398"/>
                <a:gd name="T35" fmla="*/ 23 h 111"/>
                <a:gd name="T36" fmla="*/ 358 w 398"/>
                <a:gd name="T37" fmla="*/ 19 h 111"/>
                <a:gd name="T38" fmla="*/ 260 w 398"/>
                <a:gd name="T39" fmla="*/ 11 h 111"/>
                <a:gd name="T40" fmla="*/ 324 w 398"/>
                <a:gd name="T41" fmla="*/ 10 h 111"/>
                <a:gd name="T42" fmla="*/ 304 w 398"/>
                <a:gd name="T43" fmla="*/ 6 h 111"/>
                <a:gd name="T44" fmla="*/ 177 w 398"/>
                <a:gd name="T45" fmla="*/ 1 h 111"/>
                <a:gd name="T46" fmla="*/ 18 w 398"/>
                <a:gd name="T47" fmla="*/ 11 h 111"/>
                <a:gd name="T48" fmla="*/ 16 w 398"/>
                <a:gd name="T49" fmla="*/ 17 h 111"/>
                <a:gd name="T50" fmla="*/ 21 w 398"/>
                <a:gd name="T51" fmla="*/ 20 h 111"/>
                <a:gd name="T52" fmla="*/ 15 w 398"/>
                <a:gd name="T53" fmla="*/ 26 h 111"/>
                <a:gd name="T54" fmla="*/ 12 w 398"/>
                <a:gd name="T55" fmla="*/ 52 h 111"/>
                <a:gd name="T56" fmla="*/ 8 w 398"/>
                <a:gd name="T57" fmla="*/ 82 h 111"/>
                <a:gd name="T58" fmla="*/ 113 w 398"/>
                <a:gd name="T59" fmla="*/ 111 h 111"/>
                <a:gd name="T60" fmla="*/ 331 w 398"/>
                <a:gd name="T61" fmla="*/ 104 h 111"/>
                <a:gd name="T62" fmla="*/ 369 w 398"/>
                <a:gd name="T63" fmla="*/ 91 h 111"/>
                <a:gd name="T64" fmla="*/ 385 w 398"/>
                <a:gd name="T65" fmla="*/ 86 h 111"/>
                <a:gd name="T66" fmla="*/ 389 w 398"/>
                <a:gd name="T67" fmla="*/ 8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98" h="111">
                  <a:moveTo>
                    <a:pt x="397" y="80"/>
                  </a:moveTo>
                  <a:cubicBezTo>
                    <a:pt x="394" y="77"/>
                    <a:pt x="387" y="79"/>
                    <a:pt x="384" y="77"/>
                  </a:cubicBezTo>
                  <a:cubicBezTo>
                    <a:pt x="387" y="75"/>
                    <a:pt x="394" y="76"/>
                    <a:pt x="396" y="76"/>
                  </a:cubicBezTo>
                  <a:cubicBezTo>
                    <a:pt x="388" y="74"/>
                    <a:pt x="388" y="74"/>
                    <a:pt x="388" y="74"/>
                  </a:cubicBezTo>
                  <a:cubicBezTo>
                    <a:pt x="397" y="72"/>
                    <a:pt x="397" y="72"/>
                    <a:pt x="397" y="72"/>
                  </a:cubicBezTo>
                  <a:cubicBezTo>
                    <a:pt x="395" y="71"/>
                    <a:pt x="390" y="73"/>
                    <a:pt x="388" y="71"/>
                  </a:cubicBezTo>
                  <a:cubicBezTo>
                    <a:pt x="388" y="69"/>
                    <a:pt x="390" y="70"/>
                    <a:pt x="391" y="70"/>
                  </a:cubicBezTo>
                  <a:cubicBezTo>
                    <a:pt x="394" y="70"/>
                    <a:pt x="398" y="69"/>
                    <a:pt x="397" y="67"/>
                  </a:cubicBezTo>
                  <a:cubicBezTo>
                    <a:pt x="397" y="63"/>
                    <a:pt x="391" y="64"/>
                    <a:pt x="388" y="63"/>
                  </a:cubicBezTo>
                  <a:cubicBezTo>
                    <a:pt x="390" y="62"/>
                    <a:pt x="390" y="62"/>
                    <a:pt x="390" y="62"/>
                  </a:cubicBezTo>
                  <a:cubicBezTo>
                    <a:pt x="388" y="62"/>
                    <a:pt x="386" y="62"/>
                    <a:pt x="385" y="60"/>
                  </a:cubicBezTo>
                  <a:cubicBezTo>
                    <a:pt x="386" y="60"/>
                    <a:pt x="387" y="59"/>
                    <a:pt x="388" y="59"/>
                  </a:cubicBezTo>
                  <a:cubicBezTo>
                    <a:pt x="383" y="57"/>
                    <a:pt x="383" y="57"/>
                    <a:pt x="383" y="57"/>
                  </a:cubicBezTo>
                  <a:cubicBezTo>
                    <a:pt x="388" y="56"/>
                    <a:pt x="388" y="56"/>
                    <a:pt x="388" y="56"/>
                  </a:cubicBezTo>
                  <a:cubicBezTo>
                    <a:pt x="386" y="56"/>
                    <a:pt x="386" y="56"/>
                    <a:pt x="386" y="56"/>
                  </a:cubicBezTo>
                  <a:cubicBezTo>
                    <a:pt x="384" y="55"/>
                    <a:pt x="386" y="54"/>
                    <a:pt x="385" y="54"/>
                  </a:cubicBezTo>
                  <a:cubicBezTo>
                    <a:pt x="383" y="52"/>
                    <a:pt x="379" y="54"/>
                    <a:pt x="377" y="52"/>
                  </a:cubicBezTo>
                  <a:cubicBezTo>
                    <a:pt x="380" y="51"/>
                    <a:pt x="384" y="51"/>
                    <a:pt x="387" y="51"/>
                  </a:cubicBezTo>
                  <a:cubicBezTo>
                    <a:pt x="385" y="51"/>
                    <a:pt x="382" y="51"/>
                    <a:pt x="381" y="49"/>
                  </a:cubicBezTo>
                  <a:cubicBezTo>
                    <a:pt x="389" y="48"/>
                    <a:pt x="389" y="48"/>
                    <a:pt x="389" y="48"/>
                  </a:cubicBezTo>
                  <a:cubicBezTo>
                    <a:pt x="387" y="47"/>
                    <a:pt x="384" y="48"/>
                    <a:pt x="382" y="47"/>
                  </a:cubicBezTo>
                  <a:cubicBezTo>
                    <a:pt x="384" y="46"/>
                    <a:pt x="384" y="46"/>
                    <a:pt x="384" y="46"/>
                  </a:cubicBezTo>
                  <a:cubicBezTo>
                    <a:pt x="381" y="45"/>
                    <a:pt x="378" y="46"/>
                    <a:pt x="376" y="44"/>
                  </a:cubicBezTo>
                  <a:cubicBezTo>
                    <a:pt x="377" y="43"/>
                    <a:pt x="378" y="43"/>
                    <a:pt x="378" y="42"/>
                  </a:cubicBezTo>
                  <a:cubicBezTo>
                    <a:pt x="377" y="42"/>
                    <a:pt x="375" y="42"/>
                    <a:pt x="374" y="41"/>
                  </a:cubicBezTo>
                  <a:cubicBezTo>
                    <a:pt x="377" y="40"/>
                    <a:pt x="382" y="41"/>
                    <a:pt x="385" y="40"/>
                  </a:cubicBezTo>
                  <a:cubicBezTo>
                    <a:pt x="377" y="37"/>
                    <a:pt x="377" y="37"/>
                    <a:pt x="377" y="37"/>
                  </a:cubicBezTo>
                  <a:cubicBezTo>
                    <a:pt x="377" y="37"/>
                    <a:pt x="377" y="37"/>
                    <a:pt x="378" y="37"/>
                  </a:cubicBezTo>
                  <a:cubicBezTo>
                    <a:pt x="373" y="35"/>
                    <a:pt x="373" y="35"/>
                    <a:pt x="373" y="35"/>
                  </a:cubicBezTo>
                  <a:cubicBezTo>
                    <a:pt x="375" y="34"/>
                    <a:pt x="377" y="35"/>
                    <a:pt x="378" y="34"/>
                  </a:cubicBezTo>
                  <a:cubicBezTo>
                    <a:pt x="370" y="32"/>
                    <a:pt x="370" y="32"/>
                    <a:pt x="370" y="32"/>
                  </a:cubicBezTo>
                  <a:cubicBezTo>
                    <a:pt x="371" y="31"/>
                    <a:pt x="372" y="32"/>
                    <a:pt x="373" y="32"/>
                  </a:cubicBezTo>
                  <a:cubicBezTo>
                    <a:pt x="358" y="29"/>
                    <a:pt x="358" y="29"/>
                    <a:pt x="358" y="29"/>
                  </a:cubicBezTo>
                  <a:cubicBezTo>
                    <a:pt x="362" y="28"/>
                    <a:pt x="365" y="30"/>
                    <a:pt x="369" y="28"/>
                  </a:cubicBezTo>
                  <a:cubicBezTo>
                    <a:pt x="362" y="26"/>
                    <a:pt x="351" y="28"/>
                    <a:pt x="345" y="24"/>
                  </a:cubicBezTo>
                  <a:cubicBezTo>
                    <a:pt x="346" y="23"/>
                    <a:pt x="348" y="23"/>
                    <a:pt x="350" y="23"/>
                  </a:cubicBezTo>
                  <a:cubicBezTo>
                    <a:pt x="346" y="22"/>
                    <a:pt x="346" y="22"/>
                    <a:pt x="346" y="22"/>
                  </a:cubicBezTo>
                  <a:cubicBezTo>
                    <a:pt x="349" y="20"/>
                    <a:pt x="356" y="21"/>
                    <a:pt x="358" y="19"/>
                  </a:cubicBezTo>
                  <a:cubicBezTo>
                    <a:pt x="354" y="19"/>
                    <a:pt x="350" y="19"/>
                    <a:pt x="347" y="17"/>
                  </a:cubicBezTo>
                  <a:cubicBezTo>
                    <a:pt x="319" y="14"/>
                    <a:pt x="290" y="11"/>
                    <a:pt x="260" y="11"/>
                  </a:cubicBezTo>
                  <a:cubicBezTo>
                    <a:pt x="259" y="10"/>
                    <a:pt x="259" y="10"/>
                    <a:pt x="259" y="10"/>
                  </a:cubicBezTo>
                  <a:cubicBezTo>
                    <a:pt x="281" y="9"/>
                    <a:pt x="301" y="11"/>
                    <a:pt x="324" y="10"/>
                  </a:cubicBezTo>
                  <a:cubicBezTo>
                    <a:pt x="325" y="9"/>
                    <a:pt x="325" y="9"/>
                    <a:pt x="325" y="9"/>
                  </a:cubicBezTo>
                  <a:cubicBezTo>
                    <a:pt x="319" y="6"/>
                    <a:pt x="311" y="8"/>
                    <a:pt x="304" y="6"/>
                  </a:cubicBezTo>
                  <a:cubicBezTo>
                    <a:pt x="306" y="5"/>
                    <a:pt x="306" y="5"/>
                    <a:pt x="306" y="5"/>
                  </a:cubicBezTo>
                  <a:cubicBezTo>
                    <a:pt x="264" y="1"/>
                    <a:pt x="219" y="0"/>
                    <a:pt x="177" y="1"/>
                  </a:cubicBezTo>
                  <a:cubicBezTo>
                    <a:pt x="35" y="2"/>
                    <a:pt x="35" y="2"/>
                    <a:pt x="35" y="2"/>
                  </a:cubicBezTo>
                  <a:cubicBezTo>
                    <a:pt x="28" y="3"/>
                    <a:pt x="22" y="7"/>
                    <a:pt x="18" y="11"/>
                  </a:cubicBezTo>
                  <a:cubicBezTo>
                    <a:pt x="24" y="13"/>
                    <a:pt x="24" y="13"/>
                    <a:pt x="24" y="13"/>
                  </a:cubicBezTo>
                  <a:cubicBezTo>
                    <a:pt x="16" y="17"/>
                    <a:pt x="16" y="17"/>
                    <a:pt x="16" y="17"/>
                  </a:cubicBezTo>
                  <a:cubicBezTo>
                    <a:pt x="15" y="20"/>
                    <a:pt x="19" y="19"/>
                    <a:pt x="22" y="20"/>
                  </a:cubicBezTo>
                  <a:cubicBezTo>
                    <a:pt x="21" y="20"/>
                    <a:pt x="21" y="20"/>
                    <a:pt x="21" y="20"/>
                  </a:cubicBezTo>
                  <a:cubicBezTo>
                    <a:pt x="20" y="22"/>
                    <a:pt x="16" y="22"/>
                    <a:pt x="19" y="24"/>
                  </a:cubicBezTo>
                  <a:cubicBezTo>
                    <a:pt x="19" y="25"/>
                    <a:pt x="16" y="25"/>
                    <a:pt x="15" y="26"/>
                  </a:cubicBezTo>
                  <a:cubicBezTo>
                    <a:pt x="15" y="29"/>
                    <a:pt x="8" y="33"/>
                    <a:pt x="11" y="37"/>
                  </a:cubicBezTo>
                  <a:cubicBezTo>
                    <a:pt x="8" y="42"/>
                    <a:pt x="13" y="47"/>
                    <a:pt x="12" y="52"/>
                  </a:cubicBezTo>
                  <a:cubicBezTo>
                    <a:pt x="8" y="56"/>
                    <a:pt x="10" y="63"/>
                    <a:pt x="7" y="68"/>
                  </a:cubicBezTo>
                  <a:cubicBezTo>
                    <a:pt x="15" y="73"/>
                    <a:pt x="0" y="77"/>
                    <a:pt x="8" y="82"/>
                  </a:cubicBezTo>
                  <a:cubicBezTo>
                    <a:pt x="9" y="88"/>
                    <a:pt x="16" y="93"/>
                    <a:pt x="24" y="97"/>
                  </a:cubicBezTo>
                  <a:cubicBezTo>
                    <a:pt x="50" y="109"/>
                    <a:pt x="82" y="110"/>
                    <a:pt x="113" y="111"/>
                  </a:cubicBezTo>
                  <a:cubicBezTo>
                    <a:pt x="277" y="109"/>
                    <a:pt x="277" y="109"/>
                    <a:pt x="277" y="109"/>
                  </a:cubicBezTo>
                  <a:cubicBezTo>
                    <a:pt x="295" y="106"/>
                    <a:pt x="314" y="107"/>
                    <a:pt x="331" y="104"/>
                  </a:cubicBezTo>
                  <a:cubicBezTo>
                    <a:pt x="350" y="103"/>
                    <a:pt x="364" y="95"/>
                    <a:pt x="382" y="93"/>
                  </a:cubicBezTo>
                  <a:cubicBezTo>
                    <a:pt x="379" y="91"/>
                    <a:pt x="374" y="92"/>
                    <a:pt x="369" y="91"/>
                  </a:cubicBezTo>
                  <a:cubicBezTo>
                    <a:pt x="375" y="88"/>
                    <a:pt x="382" y="87"/>
                    <a:pt x="388" y="86"/>
                  </a:cubicBezTo>
                  <a:cubicBezTo>
                    <a:pt x="387" y="86"/>
                    <a:pt x="385" y="87"/>
                    <a:pt x="385" y="86"/>
                  </a:cubicBezTo>
                  <a:cubicBezTo>
                    <a:pt x="387" y="84"/>
                    <a:pt x="391" y="86"/>
                    <a:pt x="392" y="84"/>
                  </a:cubicBezTo>
                  <a:cubicBezTo>
                    <a:pt x="389" y="82"/>
                    <a:pt x="389" y="82"/>
                    <a:pt x="389" y="82"/>
                  </a:cubicBezTo>
                  <a:cubicBezTo>
                    <a:pt x="391" y="80"/>
                    <a:pt x="395" y="81"/>
                    <a:pt x="397" y="80"/>
                  </a:cubicBezTo>
                  <a:close/>
                </a:path>
              </a:pathLst>
            </a:custGeom>
            <a:solidFill>
              <a:srgbClr val="004DA1"/>
            </a:solidFill>
            <a:ln>
              <a:noFill/>
            </a:ln>
          </p:spPr>
          <p:txBody>
            <a:bodyPr vert="horz" wrap="square" lIns="68580" tIns="34290" rIns="68580" bIns="3429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013" b="0" i="0" u="none" strike="noStrike" kern="0" cap="none" spc="0" normalizeH="0" baseline="0" noProof="0" dirty="0">
                <a:ln>
                  <a:noFill/>
                </a:ln>
                <a:solidFill>
                  <a:prstClr val="black"/>
                </a:solidFill>
                <a:effectLst/>
                <a:uLnTx/>
                <a:uFillTx/>
                <a:cs typeface="+mn-ea"/>
                <a:sym typeface="+mn-lt"/>
              </a:endParaRPr>
            </a:p>
          </p:txBody>
        </p:sp>
        <p:sp>
          <p:nvSpPr>
            <p:cNvPr id="11" name="文本框 10">
              <a:extLst>
                <a:ext uri="{FF2B5EF4-FFF2-40B4-BE49-F238E27FC236}">
                  <a16:creationId xmlns:a16="http://schemas.microsoft.com/office/drawing/2014/main" id="{9638B1E5-5568-466A-B5E2-8FD1DDE2E088}"/>
                </a:ext>
              </a:extLst>
            </p:cNvPr>
            <p:cNvSpPr txBox="1"/>
            <p:nvPr/>
          </p:nvSpPr>
          <p:spPr>
            <a:xfrm>
              <a:off x="9306645" y="2657710"/>
              <a:ext cx="902810" cy="396689"/>
            </a:xfrm>
            <a:prstGeom prst="rect">
              <a:avLst/>
            </a:prstGeom>
            <a:noFill/>
            <a:effectLst/>
          </p:spPr>
          <p:txBody>
            <a:bodyPr vert="eaVert" wrap="none" rtlCol="0" anchor="ctr">
              <a:spAutoFit/>
            </a:bodyPr>
            <a:lstStyle>
              <a:defPPr>
                <a:defRPr lang="zh-CN"/>
              </a:defPPr>
              <a:lvl1pPr algn="ctr">
                <a:defRPr sz="4400">
                  <a:solidFill>
                    <a:srgbClr val="004DA1"/>
                  </a:solidFill>
                  <a:latin typeface="李旭科书法" panose="02000603000000000000" pitchFamily="2" charset="-122"/>
                  <a:ea typeface="李旭科书法" panose="02000603000000000000" pitchFamily="2" charset="-122"/>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3200" b="0" i="0" u="none" strike="noStrike" kern="0" cap="none" spc="0" normalizeH="0" baseline="0" noProof="0" dirty="0">
                  <a:ln>
                    <a:noFill/>
                  </a:ln>
                  <a:solidFill>
                    <a:prstClr val="white"/>
                  </a:solidFill>
                  <a:effectLst/>
                  <a:uLnTx/>
                  <a:uFillTx/>
                  <a:latin typeface="+mn-lt"/>
                  <a:ea typeface="+mn-ea"/>
                  <a:cs typeface="+mn-ea"/>
                  <a:sym typeface="+mn-lt"/>
                </a:rPr>
                <a:t>D</a:t>
              </a:r>
              <a:endParaRPr kumimoji="0" lang="zh-CN" altLang="en-US" sz="3200" b="0" i="0" u="none" strike="noStrike" kern="0" cap="none" spc="0" normalizeH="0" baseline="0" noProof="0" dirty="0">
                <a:ln>
                  <a:noFill/>
                </a:ln>
                <a:solidFill>
                  <a:prstClr val="white"/>
                </a:solidFill>
                <a:effectLst/>
                <a:uLnTx/>
                <a:uFillTx/>
                <a:latin typeface="+mn-lt"/>
                <a:ea typeface="+mn-ea"/>
                <a:cs typeface="+mn-ea"/>
                <a:sym typeface="+mn-lt"/>
              </a:endParaRPr>
            </a:p>
          </p:txBody>
        </p:sp>
      </p:grpSp>
    </p:spTree>
    <p:extLst>
      <p:ext uri="{BB962C8B-B14F-4D97-AF65-F5344CB8AC3E}">
        <p14:creationId xmlns:p14="http://schemas.microsoft.com/office/powerpoint/2010/main" val="166099448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3F297A04-FA86-470C-A283-0F372052F889}"/>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latin typeface="+mn-lt"/>
                <a:cs typeface="+mn-ea"/>
                <a:sym typeface="+mn-lt"/>
              </a:rPr>
              <a:pPr>
                <a:defRPr/>
              </a:pPr>
              <a:t>315</a:t>
            </a:fld>
            <a:endParaRPr lang="en-US">
              <a:solidFill>
                <a:prstClr val="black">
                  <a:tint val="75000"/>
                </a:prstClr>
              </a:solidFill>
              <a:latin typeface="+mn-lt"/>
              <a:cs typeface="+mn-ea"/>
              <a:sym typeface="+mn-lt"/>
            </a:endParaRPr>
          </a:p>
        </p:txBody>
      </p:sp>
      <p:sp>
        <p:nvSpPr>
          <p:cNvPr id="3" name="文本框 2">
            <a:extLst>
              <a:ext uri="{FF2B5EF4-FFF2-40B4-BE49-F238E27FC236}">
                <a16:creationId xmlns:a16="http://schemas.microsoft.com/office/drawing/2014/main" id="{8D04972F-565F-4E50-896F-ED56EDD1A38F}"/>
              </a:ext>
            </a:extLst>
          </p:cNvPr>
          <p:cNvSpPr txBox="1"/>
          <p:nvPr/>
        </p:nvSpPr>
        <p:spPr>
          <a:xfrm>
            <a:off x="2039921" y="225348"/>
            <a:ext cx="5410461" cy="500137"/>
          </a:xfrm>
          <a:prstGeom prst="rect">
            <a:avLst/>
          </a:prstGeom>
          <a:noFill/>
        </p:spPr>
        <p:txBody>
          <a:bodyPr wrap="square" lIns="68580" tIns="34290" rIns="68580" bIns="34290" rtlCol="0">
            <a:spAutoFit/>
          </a:bodyPr>
          <a:lstStyle/>
          <a:p>
            <a:pPr algn="ctr"/>
            <a:r>
              <a:rPr lang="zh-CN" altLang="en-US" sz="2800" b="1" dirty="0">
                <a:solidFill>
                  <a:srgbClr val="0070C0"/>
                </a:solidFill>
                <a:cs typeface="+mn-ea"/>
                <a:sym typeface="+mn-lt"/>
              </a:rPr>
              <a:t>不定项选择题</a:t>
            </a:r>
            <a:endParaRPr lang="en-US" altLang="zh-CN" sz="2800" b="1" dirty="0">
              <a:solidFill>
                <a:srgbClr val="7030A0"/>
              </a:solidFill>
              <a:cs typeface="+mn-ea"/>
              <a:sym typeface="+mn-lt"/>
            </a:endParaRPr>
          </a:p>
        </p:txBody>
      </p:sp>
      <p:sp>
        <p:nvSpPr>
          <p:cNvPr id="8" name="内容占位符 1">
            <a:extLst>
              <a:ext uri="{FF2B5EF4-FFF2-40B4-BE49-F238E27FC236}">
                <a16:creationId xmlns:a16="http://schemas.microsoft.com/office/drawing/2014/main" id="{C55AD2E8-BCFE-4A42-9301-8BD4BC5CB3A5}"/>
              </a:ext>
            </a:extLst>
          </p:cNvPr>
          <p:cNvSpPr txBox="1">
            <a:spLocks/>
          </p:cNvSpPr>
          <p:nvPr/>
        </p:nvSpPr>
        <p:spPr>
          <a:xfrm>
            <a:off x="490822" y="779487"/>
            <a:ext cx="8123789" cy="3887763"/>
          </a:xfrm>
          <a:prstGeom prst="rect">
            <a:avLst/>
          </a:prstGeom>
        </p:spPr>
        <p:txBody>
          <a:bodyPr vert="horz" lIns="91440" tIns="45720" rIns="91440" bIns="45720" rtlCol="0">
            <a:normAutofit fontScale="92500" lnSpcReduction="10000"/>
          </a:bodyPr>
          <a:lstStyle>
            <a:lvl1pPr marL="0" indent="538480" algn="l" defTabSz="685800" rtl="0" eaLnBrk="1" latinLnBrk="0" hangingPunct="1">
              <a:lnSpc>
                <a:spcPct val="150000"/>
              </a:lnSpc>
              <a:spcBef>
                <a:spcPts val="0"/>
              </a:spcBef>
              <a:buFont typeface="Arial" panose="020B0604020202020204" pitchFamily="34" charset="0"/>
              <a:buNone/>
              <a:defRPr sz="2200" b="1" kern="1200">
                <a:solidFill>
                  <a:srgbClr val="004DA1"/>
                </a:solidFill>
                <a:latin typeface="楷体" panose="02010609060101010101" pitchFamily="49" charset="-122"/>
                <a:ea typeface="楷体" panose="02010609060101010101" pitchFamily="49" charset="-122"/>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a:lnSpc>
                <a:spcPct val="110000"/>
              </a:lnSpc>
            </a:pPr>
            <a:r>
              <a:rPr lang="zh-CN" altLang="en-US" dirty="0">
                <a:latin typeface="+mn-lt"/>
                <a:ea typeface="+mn-ea"/>
                <a:cs typeface="+mn-ea"/>
                <a:sym typeface="+mn-lt"/>
              </a:rPr>
              <a:t>甲公司为增值税一般纳税人，某月有关经营情况如下：</a:t>
            </a:r>
          </a:p>
          <a:p>
            <a:pPr>
              <a:lnSpc>
                <a:spcPct val="110000"/>
              </a:lnSpc>
            </a:pPr>
            <a:r>
              <a:rPr lang="zh-CN" altLang="en-US" dirty="0">
                <a:latin typeface="+mn-lt"/>
                <a:ea typeface="+mn-ea"/>
                <a:cs typeface="+mn-ea"/>
                <a:sym typeface="+mn-lt"/>
              </a:rPr>
              <a:t>（</a:t>
            </a:r>
            <a:r>
              <a:rPr lang="en-US" altLang="zh-CN" dirty="0">
                <a:latin typeface="+mn-lt"/>
                <a:ea typeface="+mn-ea"/>
                <a:cs typeface="+mn-ea"/>
                <a:sym typeface="+mn-lt"/>
              </a:rPr>
              <a:t>1</a:t>
            </a:r>
            <a:r>
              <a:rPr lang="zh-CN" altLang="en-US" dirty="0">
                <a:latin typeface="+mn-lt"/>
                <a:ea typeface="+mn-ea"/>
                <a:cs typeface="+mn-ea"/>
                <a:sym typeface="+mn-lt"/>
              </a:rPr>
              <a:t>）销售</a:t>
            </a:r>
            <a:r>
              <a:rPr lang="en-US" altLang="zh-CN" dirty="0">
                <a:latin typeface="+mn-lt"/>
                <a:ea typeface="+mn-ea"/>
                <a:cs typeface="+mn-ea"/>
                <a:sym typeface="+mn-lt"/>
              </a:rPr>
              <a:t>M</a:t>
            </a:r>
            <a:r>
              <a:rPr lang="zh-CN" altLang="en-US" dirty="0">
                <a:latin typeface="+mn-lt"/>
                <a:ea typeface="+mn-ea"/>
                <a:cs typeface="+mn-ea"/>
                <a:sym typeface="+mn-lt"/>
              </a:rPr>
              <a:t>型彩电，取得含增值税价款</a:t>
            </a:r>
            <a:r>
              <a:rPr lang="en-US" altLang="zh-CN" dirty="0">
                <a:latin typeface="+mn-lt"/>
                <a:ea typeface="+mn-ea"/>
                <a:cs typeface="+mn-ea"/>
                <a:sym typeface="+mn-lt"/>
              </a:rPr>
              <a:t>6 780 000</a:t>
            </a:r>
            <a:r>
              <a:rPr lang="zh-CN" altLang="en-US" dirty="0">
                <a:latin typeface="+mn-lt"/>
                <a:ea typeface="+mn-ea"/>
                <a:cs typeface="+mn-ea"/>
                <a:sym typeface="+mn-lt"/>
              </a:rPr>
              <a:t>元，另收取包装物租金</a:t>
            </a:r>
            <a:r>
              <a:rPr lang="en-US" altLang="zh-CN" dirty="0">
                <a:latin typeface="+mn-lt"/>
                <a:ea typeface="+mn-ea"/>
                <a:cs typeface="+mn-ea"/>
                <a:sym typeface="+mn-lt"/>
              </a:rPr>
              <a:t>56 500</a:t>
            </a:r>
            <a:r>
              <a:rPr lang="zh-CN" altLang="en-US" dirty="0">
                <a:latin typeface="+mn-lt"/>
                <a:ea typeface="+mn-ea"/>
                <a:cs typeface="+mn-ea"/>
                <a:sym typeface="+mn-lt"/>
              </a:rPr>
              <a:t>元。</a:t>
            </a:r>
          </a:p>
          <a:p>
            <a:pPr>
              <a:lnSpc>
                <a:spcPct val="110000"/>
              </a:lnSpc>
            </a:pPr>
            <a:r>
              <a:rPr lang="zh-CN" altLang="en-US" dirty="0">
                <a:latin typeface="+mn-lt"/>
                <a:ea typeface="+mn-ea"/>
                <a:cs typeface="+mn-ea"/>
                <a:sym typeface="+mn-lt"/>
              </a:rPr>
              <a:t>（</a:t>
            </a:r>
            <a:r>
              <a:rPr lang="en-US" altLang="zh-CN" dirty="0">
                <a:latin typeface="+mn-lt"/>
                <a:ea typeface="+mn-ea"/>
                <a:cs typeface="+mn-ea"/>
                <a:sym typeface="+mn-lt"/>
              </a:rPr>
              <a:t>2</a:t>
            </a:r>
            <a:r>
              <a:rPr lang="zh-CN" altLang="en-US" dirty="0">
                <a:latin typeface="+mn-lt"/>
                <a:ea typeface="+mn-ea"/>
                <a:cs typeface="+mn-ea"/>
                <a:sym typeface="+mn-lt"/>
              </a:rPr>
              <a:t>）采取以旧换新方式销售</a:t>
            </a:r>
            <a:r>
              <a:rPr lang="en-US" altLang="zh-CN" dirty="0">
                <a:latin typeface="+mn-lt"/>
                <a:ea typeface="+mn-ea"/>
                <a:cs typeface="+mn-ea"/>
                <a:sym typeface="+mn-lt"/>
              </a:rPr>
              <a:t>N</a:t>
            </a:r>
            <a:r>
              <a:rPr lang="zh-CN" altLang="en-US" dirty="0">
                <a:latin typeface="+mn-lt"/>
                <a:ea typeface="+mn-ea"/>
                <a:cs typeface="+mn-ea"/>
                <a:sym typeface="+mn-lt"/>
              </a:rPr>
              <a:t>型彩电</a:t>
            </a:r>
            <a:r>
              <a:rPr lang="en-US" altLang="zh-CN" dirty="0">
                <a:latin typeface="+mn-lt"/>
                <a:ea typeface="+mn-ea"/>
                <a:cs typeface="+mn-ea"/>
                <a:sym typeface="+mn-lt"/>
              </a:rPr>
              <a:t>500</a:t>
            </a:r>
            <a:r>
              <a:rPr lang="zh-CN" altLang="en-US" dirty="0">
                <a:latin typeface="+mn-lt"/>
                <a:ea typeface="+mn-ea"/>
                <a:cs typeface="+mn-ea"/>
                <a:sym typeface="+mn-lt"/>
              </a:rPr>
              <a:t>台，</a:t>
            </a:r>
            <a:r>
              <a:rPr lang="en-US" altLang="zh-CN" dirty="0">
                <a:latin typeface="+mn-lt"/>
                <a:ea typeface="+mn-ea"/>
                <a:cs typeface="+mn-ea"/>
                <a:sym typeface="+mn-lt"/>
              </a:rPr>
              <a:t>N</a:t>
            </a:r>
            <a:r>
              <a:rPr lang="zh-CN" altLang="en-US" dirty="0">
                <a:latin typeface="+mn-lt"/>
                <a:ea typeface="+mn-ea"/>
                <a:cs typeface="+mn-ea"/>
                <a:sym typeface="+mn-lt"/>
              </a:rPr>
              <a:t>型彩电同期含增值税销售单价</a:t>
            </a:r>
            <a:r>
              <a:rPr lang="en-US" altLang="zh-CN" dirty="0">
                <a:latin typeface="+mn-lt"/>
                <a:ea typeface="+mn-ea"/>
                <a:cs typeface="+mn-ea"/>
                <a:sym typeface="+mn-lt"/>
              </a:rPr>
              <a:t>4 520</a:t>
            </a:r>
            <a:r>
              <a:rPr lang="zh-CN" altLang="en-US" dirty="0">
                <a:latin typeface="+mn-lt"/>
                <a:ea typeface="+mn-ea"/>
                <a:cs typeface="+mn-ea"/>
                <a:sym typeface="+mn-lt"/>
              </a:rPr>
              <a:t>元</a:t>
            </a:r>
            <a:r>
              <a:rPr lang="en-US" altLang="zh-CN" dirty="0">
                <a:latin typeface="+mn-lt"/>
                <a:ea typeface="+mn-ea"/>
                <a:cs typeface="+mn-ea"/>
                <a:sym typeface="+mn-lt"/>
              </a:rPr>
              <a:t>/</a:t>
            </a:r>
            <a:r>
              <a:rPr lang="zh-CN" altLang="en-US" dirty="0">
                <a:latin typeface="+mn-lt"/>
                <a:ea typeface="+mn-ea"/>
                <a:cs typeface="+mn-ea"/>
                <a:sym typeface="+mn-lt"/>
              </a:rPr>
              <a:t>台，旧彩电每台折价</a:t>
            </a:r>
            <a:r>
              <a:rPr lang="en-US" altLang="zh-CN" dirty="0">
                <a:latin typeface="+mn-lt"/>
                <a:ea typeface="+mn-ea"/>
                <a:cs typeface="+mn-ea"/>
                <a:sym typeface="+mn-lt"/>
              </a:rPr>
              <a:t>316.4</a:t>
            </a:r>
            <a:r>
              <a:rPr lang="zh-CN" altLang="en-US" dirty="0">
                <a:latin typeface="+mn-lt"/>
                <a:ea typeface="+mn-ea"/>
                <a:cs typeface="+mn-ea"/>
                <a:sym typeface="+mn-lt"/>
              </a:rPr>
              <a:t>元。</a:t>
            </a:r>
          </a:p>
          <a:p>
            <a:pPr>
              <a:lnSpc>
                <a:spcPct val="110000"/>
              </a:lnSpc>
            </a:pPr>
            <a:r>
              <a:rPr lang="zh-CN" altLang="en-US" dirty="0">
                <a:latin typeface="+mn-lt"/>
                <a:ea typeface="+mn-ea"/>
                <a:cs typeface="+mn-ea"/>
                <a:sym typeface="+mn-lt"/>
              </a:rPr>
              <a:t>（</a:t>
            </a:r>
            <a:r>
              <a:rPr lang="en-US" altLang="zh-CN" dirty="0">
                <a:latin typeface="+mn-lt"/>
                <a:ea typeface="+mn-ea"/>
                <a:cs typeface="+mn-ea"/>
                <a:sym typeface="+mn-lt"/>
              </a:rPr>
              <a:t>3</a:t>
            </a:r>
            <a:r>
              <a:rPr lang="zh-CN" altLang="en-US" dirty="0">
                <a:latin typeface="+mn-lt"/>
                <a:ea typeface="+mn-ea"/>
                <a:cs typeface="+mn-ea"/>
                <a:sym typeface="+mn-lt"/>
              </a:rPr>
              <a:t>）购进生产用液晶面板，取得增值税专用发票注明税额</a:t>
            </a:r>
            <a:r>
              <a:rPr lang="en-US" altLang="zh-CN" dirty="0">
                <a:latin typeface="+mn-lt"/>
                <a:ea typeface="+mn-ea"/>
                <a:cs typeface="+mn-ea"/>
                <a:sym typeface="+mn-lt"/>
              </a:rPr>
              <a:t>480 000</a:t>
            </a:r>
            <a:r>
              <a:rPr lang="zh-CN" altLang="en-US" dirty="0">
                <a:latin typeface="+mn-lt"/>
                <a:ea typeface="+mn-ea"/>
                <a:cs typeface="+mn-ea"/>
                <a:sym typeface="+mn-lt"/>
              </a:rPr>
              <a:t>元。</a:t>
            </a:r>
          </a:p>
          <a:p>
            <a:pPr>
              <a:lnSpc>
                <a:spcPct val="110000"/>
              </a:lnSpc>
            </a:pPr>
            <a:r>
              <a:rPr lang="zh-CN" altLang="en-US" dirty="0">
                <a:latin typeface="+mn-lt"/>
                <a:ea typeface="+mn-ea"/>
                <a:cs typeface="+mn-ea"/>
                <a:sym typeface="+mn-lt"/>
              </a:rPr>
              <a:t>（</a:t>
            </a:r>
            <a:r>
              <a:rPr lang="en-US" altLang="zh-CN" dirty="0">
                <a:latin typeface="+mn-lt"/>
                <a:ea typeface="+mn-ea"/>
                <a:cs typeface="+mn-ea"/>
                <a:sym typeface="+mn-lt"/>
              </a:rPr>
              <a:t>4</a:t>
            </a:r>
            <a:r>
              <a:rPr lang="zh-CN" altLang="en-US" dirty="0">
                <a:latin typeface="+mn-lt"/>
                <a:ea typeface="+mn-ea"/>
                <a:cs typeface="+mn-ea"/>
                <a:sym typeface="+mn-lt"/>
              </a:rPr>
              <a:t>）购进劳保用品，取得增值税普通发票注明税额</a:t>
            </a:r>
            <a:r>
              <a:rPr lang="en-US" altLang="zh-CN" dirty="0">
                <a:latin typeface="+mn-lt"/>
                <a:ea typeface="+mn-ea"/>
                <a:cs typeface="+mn-ea"/>
                <a:sym typeface="+mn-lt"/>
              </a:rPr>
              <a:t>300</a:t>
            </a:r>
            <a:r>
              <a:rPr lang="zh-CN" altLang="en-US" dirty="0">
                <a:latin typeface="+mn-lt"/>
                <a:ea typeface="+mn-ea"/>
                <a:cs typeface="+mn-ea"/>
                <a:sym typeface="+mn-lt"/>
              </a:rPr>
              <a:t>元。</a:t>
            </a:r>
            <a:endParaRPr lang="en-US" altLang="zh-CN" dirty="0">
              <a:latin typeface="+mn-lt"/>
              <a:ea typeface="+mn-ea"/>
              <a:cs typeface="+mn-ea"/>
              <a:sym typeface="+mn-lt"/>
            </a:endParaRPr>
          </a:p>
          <a:p>
            <a:pPr>
              <a:lnSpc>
                <a:spcPct val="110000"/>
              </a:lnSpc>
            </a:pPr>
            <a:r>
              <a:rPr lang="zh-CN" altLang="en-US" dirty="0">
                <a:latin typeface="+mn-lt"/>
                <a:ea typeface="+mn-ea"/>
                <a:cs typeface="+mn-ea"/>
                <a:sym typeface="+mn-lt"/>
              </a:rPr>
              <a:t>（</a:t>
            </a:r>
            <a:r>
              <a:rPr lang="en-US" altLang="zh-CN" dirty="0">
                <a:latin typeface="+mn-lt"/>
                <a:ea typeface="+mn-ea"/>
                <a:cs typeface="+mn-ea"/>
                <a:sym typeface="+mn-lt"/>
              </a:rPr>
              <a:t>5</a:t>
            </a:r>
            <a:r>
              <a:rPr lang="zh-CN" altLang="en-US" dirty="0">
                <a:latin typeface="+mn-lt"/>
                <a:ea typeface="+mn-ea"/>
                <a:cs typeface="+mn-ea"/>
                <a:sym typeface="+mn-lt"/>
              </a:rPr>
              <a:t>）购进一辆销售部门和职工食堂混用的货车，取得税控机动车销售统一发票注明税额</a:t>
            </a:r>
            <a:r>
              <a:rPr lang="en-US" altLang="zh-CN" dirty="0">
                <a:latin typeface="+mn-lt"/>
                <a:ea typeface="+mn-ea"/>
                <a:cs typeface="+mn-ea"/>
                <a:sym typeface="+mn-lt"/>
              </a:rPr>
              <a:t>96 000</a:t>
            </a:r>
            <a:r>
              <a:rPr lang="zh-CN" altLang="en-US" dirty="0">
                <a:latin typeface="+mn-lt"/>
                <a:ea typeface="+mn-ea"/>
                <a:cs typeface="+mn-ea"/>
                <a:sym typeface="+mn-lt"/>
              </a:rPr>
              <a:t>元。</a:t>
            </a:r>
          </a:p>
          <a:p>
            <a:pPr>
              <a:lnSpc>
                <a:spcPct val="110000"/>
              </a:lnSpc>
            </a:pPr>
            <a:r>
              <a:rPr lang="zh-CN" altLang="en-US" dirty="0">
                <a:latin typeface="+mn-lt"/>
                <a:ea typeface="+mn-ea"/>
                <a:cs typeface="+mn-ea"/>
                <a:sym typeface="+mn-lt"/>
              </a:rPr>
              <a:t>（</a:t>
            </a:r>
            <a:r>
              <a:rPr lang="en-US" altLang="zh-CN" dirty="0">
                <a:latin typeface="+mn-lt"/>
                <a:ea typeface="+mn-ea"/>
                <a:cs typeface="+mn-ea"/>
                <a:sym typeface="+mn-lt"/>
              </a:rPr>
              <a:t>6</a:t>
            </a:r>
            <a:r>
              <a:rPr lang="zh-CN" altLang="en-US" dirty="0">
                <a:latin typeface="+mn-lt"/>
                <a:ea typeface="+mn-ea"/>
                <a:cs typeface="+mn-ea"/>
                <a:sym typeface="+mn-lt"/>
              </a:rPr>
              <a:t>）组织职工夏季旅游，支付住宿费，取得增值税专用发票注明税额</a:t>
            </a:r>
            <a:r>
              <a:rPr lang="en-US" altLang="zh-CN" dirty="0">
                <a:latin typeface="+mn-lt"/>
                <a:ea typeface="+mn-ea"/>
                <a:cs typeface="+mn-ea"/>
                <a:sym typeface="+mn-lt"/>
              </a:rPr>
              <a:t>1 200</a:t>
            </a:r>
            <a:r>
              <a:rPr lang="zh-CN" altLang="en-US" dirty="0">
                <a:latin typeface="+mn-lt"/>
                <a:ea typeface="+mn-ea"/>
                <a:cs typeface="+mn-ea"/>
                <a:sym typeface="+mn-lt"/>
              </a:rPr>
              <a:t>元。</a:t>
            </a:r>
          </a:p>
          <a:p>
            <a:pPr>
              <a:lnSpc>
                <a:spcPct val="110000"/>
              </a:lnSpc>
            </a:pPr>
            <a:endParaRPr lang="zh-CN" altLang="en-US" dirty="0">
              <a:latin typeface="+mn-lt"/>
              <a:ea typeface="+mn-ea"/>
              <a:cs typeface="+mn-ea"/>
              <a:sym typeface="+mn-lt"/>
            </a:endParaRPr>
          </a:p>
        </p:txBody>
      </p:sp>
    </p:spTree>
    <p:extLst>
      <p:ext uri="{BB962C8B-B14F-4D97-AF65-F5344CB8AC3E}">
        <p14:creationId xmlns:p14="http://schemas.microsoft.com/office/powerpoint/2010/main" val="1293480707"/>
      </p:ext>
    </p:extLst>
  </p:cSld>
  <p:clrMapOvr>
    <a:masterClrMapping/>
  </p:clrMapOvr>
</p:sld>
</file>

<file path=ppt/slides/slide3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3F297A04-FA86-470C-A283-0F372052F889}"/>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latin typeface="+mn-lt"/>
                <a:cs typeface="+mn-ea"/>
                <a:sym typeface="+mn-lt"/>
              </a:rPr>
              <a:pPr>
                <a:defRPr/>
              </a:pPr>
              <a:t>316</a:t>
            </a:fld>
            <a:endParaRPr lang="en-US">
              <a:solidFill>
                <a:prstClr val="black">
                  <a:tint val="75000"/>
                </a:prstClr>
              </a:solidFill>
              <a:latin typeface="+mn-lt"/>
              <a:cs typeface="+mn-ea"/>
              <a:sym typeface="+mn-lt"/>
            </a:endParaRPr>
          </a:p>
        </p:txBody>
      </p:sp>
      <p:sp>
        <p:nvSpPr>
          <p:cNvPr id="3" name="文本框 2">
            <a:extLst>
              <a:ext uri="{FF2B5EF4-FFF2-40B4-BE49-F238E27FC236}">
                <a16:creationId xmlns:a16="http://schemas.microsoft.com/office/drawing/2014/main" id="{8D04972F-565F-4E50-896F-ED56EDD1A38F}"/>
              </a:ext>
            </a:extLst>
          </p:cNvPr>
          <p:cNvSpPr txBox="1"/>
          <p:nvPr/>
        </p:nvSpPr>
        <p:spPr>
          <a:xfrm>
            <a:off x="2039921" y="225348"/>
            <a:ext cx="5410461" cy="500137"/>
          </a:xfrm>
          <a:prstGeom prst="rect">
            <a:avLst/>
          </a:prstGeom>
          <a:noFill/>
        </p:spPr>
        <p:txBody>
          <a:bodyPr wrap="square" lIns="68580" tIns="34290" rIns="68580" bIns="34290" rtlCol="0">
            <a:spAutoFit/>
          </a:bodyPr>
          <a:lstStyle/>
          <a:p>
            <a:pPr algn="ctr"/>
            <a:r>
              <a:rPr lang="zh-CN" altLang="en-US" sz="2800" b="1" dirty="0">
                <a:solidFill>
                  <a:srgbClr val="0070C0"/>
                </a:solidFill>
                <a:cs typeface="+mn-ea"/>
                <a:sym typeface="+mn-lt"/>
              </a:rPr>
              <a:t>不定项选择题</a:t>
            </a:r>
            <a:endParaRPr lang="en-US" altLang="zh-CN" sz="2800" b="1" dirty="0">
              <a:solidFill>
                <a:srgbClr val="7030A0"/>
              </a:solidFill>
              <a:cs typeface="+mn-ea"/>
              <a:sym typeface="+mn-lt"/>
            </a:endParaRPr>
          </a:p>
        </p:txBody>
      </p:sp>
      <p:sp>
        <p:nvSpPr>
          <p:cNvPr id="8" name="内容占位符 1">
            <a:extLst>
              <a:ext uri="{FF2B5EF4-FFF2-40B4-BE49-F238E27FC236}">
                <a16:creationId xmlns:a16="http://schemas.microsoft.com/office/drawing/2014/main" id="{C55AD2E8-BCFE-4A42-9301-8BD4BC5CB3A5}"/>
              </a:ext>
            </a:extLst>
          </p:cNvPr>
          <p:cNvSpPr txBox="1">
            <a:spLocks/>
          </p:cNvSpPr>
          <p:nvPr/>
        </p:nvSpPr>
        <p:spPr>
          <a:xfrm>
            <a:off x="490822" y="779487"/>
            <a:ext cx="8123789" cy="3887763"/>
          </a:xfrm>
          <a:prstGeom prst="rect">
            <a:avLst/>
          </a:prstGeom>
        </p:spPr>
        <p:txBody>
          <a:bodyPr vert="horz" lIns="91440" tIns="45720" rIns="91440" bIns="45720" rtlCol="0">
            <a:normAutofit/>
          </a:bodyPr>
          <a:lstStyle>
            <a:lvl1pPr marL="0" indent="538480" algn="l" defTabSz="685800" rtl="0" eaLnBrk="1" latinLnBrk="0" hangingPunct="1">
              <a:lnSpc>
                <a:spcPct val="150000"/>
              </a:lnSpc>
              <a:spcBef>
                <a:spcPts val="0"/>
              </a:spcBef>
              <a:buFont typeface="Arial" panose="020B0604020202020204" pitchFamily="34" charset="0"/>
              <a:buNone/>
              <a:defRPr sz="2200" b="1" kern="1200">
                <a:solidFill>
                  <a:srgbClr val="004DA1"/>
                </a:solidFill>
                <a:latin typeface="楷体" panose="02010609060101010101" pitchFamily="49" charset="-122"/>
                <a:ea typeface="楷体" panose="02010609060101010101" pitchFamily="49" charset="-122"/>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a:lnSpc>
                <a:spcPct val="110000"/>
              </a:lnSpc>
            </a:pPr>
            <a:r>
              <a:rPr lang="zh-CN" altLang="en-US" dirty="0">
                <a:latin typeface="+mn-lt"/>
                <a:ea typeface="+mn-ea"/>
                <a:cs typeface="+mn-ea"/>
                <a:sym typeface="+mn-lt"/>
              </a:rPr>
              <a:t>甲公司为增值税一般纳税人，某月有关经营情况如下：</a:t>
            </a:r>
          </a:p>
          <a:p>
            <a:pPr>
              <a:lnSpc>
                <a:spcPct val="110000"/>
              </a:lnSpc>
            </a:pPr>
            <a:r>
              <a:rPr lang="zh-CN" altLang="en-US" dirty="0">
                <a:latin typeface="+mn-lt"/>
                <a:ea typeface="+mn-ea"/>
                <a:cs typeface="+mn-ea"/>
                <a:sym typeface="+mn-lt"/>
              </a:rPr>
              <a:t>（</a:t>
            </a:r>
            <a:r>
              <a:rPr lang="en-US" altLang="zh-CN" dirty="0">
                <a:latin typeface="+mn-lt"/>
                <a:ea typeface="+mn-ea"/>
                <a:cs typeface="+mn-ea"/>
                <a:sym typeface="+mn-lt"/>
              </a:rPr>
              <a:t>7</a:t>
            </a:r>
            <a:r>
              <a:rPr lang="zh-CN" altLang="en-US" dirty="0">
                <a:latin typeface="+mn-lt"/>
                <a:ea typeface="+mn-ea"/>
                <a:cs typeface="+mn-ea"/>
                <a:sym typeface="+mn-lt"/>
              </a:rPr>
              <a:t>）将自产</a:t>
            </a:r>
            <a:r>
              <a:rPr lang="en-US" altLang="zh-CN" dirty="0">
                <a:latin typeface="+mn-lt"/>
                <a:ea typeface="+mn-ea"/>
                <a:cs typeface="+mn-ea"/>
                <a:sym typeface="+mn-lt"/>
              </a:rPr>
              <a:t>Z</a:t>
            </a:r>
            <a:r>
              <a:rPr lang="zh-CN" altLang="en-US" dirty="0">
                <a:latin typeface="+mn-lt"/>
                <a:ea typeface="+mn-ea"/>
                <a:cs typeface="+mn-ea"/>
                <a:sym typeface="+mn-lt"/>
              </a:rPr>
              <a:t>型彩电无偿赠送给某医院</a:t>
            </a:r>
            <a:r>
              <a:rPr lang="en-US" altLang="zh-CN" dirty="0">
                <a:latin typeface="+mn-lt"/>
                <a:ea typeface="+mn-ea"/>
                <a:cs typeface="+mn-ea"/>
                <a:sym typeface="+mn-lt"/>
              </a:rPr>
              <a:t>150</a:t>
            </a:r>
            <a:r>
              <a:rPr lang="zh-CN" altLang="en-US" dirty="0">
                <a:latin typeface="+mn-lt"/>
                <a:ea typeface="+mn-ea"/>
                <a:cs typeface="+mn-ea"/>
                <a:sym typeface="+mn-lt"/>
              </a:rPr>
              <a:t>台，委托某商场代销</a:t>
            </a:r>
            <a:r>
              <a:rPr lang="en-US" altLang="zh-CN" dirty="0">
                <a:latin typeface="+mn-lt"/>
                <a:ea typeface="+mn-ea"/>
                <a:cs typeface="+mn-ea"/>
                <a:sym typeface="+mn-lt"/>
              </a:rPr>
              <a:t>800</a:t>
            </a:r>
            <a:r>
              <a:rPr lang="zh-CN" altLang="en-US" dirty="0">
                <a:latin typeface="+mn-lt"/>
                <a:ea typeface="+mn-ea"/>
                <a:cs typeface="+mn-ea"/>
                <a:sym typeface="+mn-lt"/>
              </a:rPr>
              <a:t>台，作为投资提供给某培训机构</a:t>
            </a:r>
            <a:r>
              <a:rPr lang="en-US" altLang="zh-CN" dirty="0">
                <a:latin typeface="+mn-lt"/>
                <a:ea typeface="+mn-ea"/>
                <a:cs typeface="+mn-ea"/>
                <a:sym typeface="+mn-lt"/>
              </a:rPr>
              <a:t>400</a:t>
            </a:r>
            <a:r>
              <a:rPr lang="zh-CN" altLang="en-US" dirty="0">
                <a:latin typeface="+mn-lt"/>
                <a:ea typeface="+mn-ea"/>
                <a:cs typeface="+mn-ea"/>
                <a:sym typeface="+mn-lt"/>
              </a:rPr>
              <a:t>台；购进</a:t>
            </a:r>
            <a:r>
              <a:rPr lang="en-US" altLang="zh-CN" dirty="0">
                <a:latin typeface="+mn-lt"/>
                <a:ea typeface="+mn-ea"/>
                <a:cs typeface="+mn-ea"/>
                <a:sym typeface="+mn-lt"/>
              </a:rPr>
              <a:t>50</a:t>
            </a:r>
            <a:r>
              <a:rPr lang="zh-CN" altLang="en-US" dirty="0">
                <a:latin typeface="+mn-lt"/>
                <a:ea typeface="+mn-ea"/>
                <a:cs typeface="+mn-ea"/>
                <a:sym typeface="+mn-lt"/>
              </a:rPr>
              <a:t>台电脑奖励给业绩突出的职工。</a:t>
            </a:r>
          </a:p>
          <a:p>
            <a:pPr>
              <a:lnSpc>
                <a:spcPct val="110000"/>
              </a:lnSpc>
            </a:pPr>
            <a:r>
              <a:rPr lang="zh-CN" altLang="en-US" dirty="0">
                <a:latin typeface="+mn-lt"/>
                <a:ea typeface="+mn-ea"/>
                <a:cs typeface="+mn-ea"/>
                <a:sym typeface="+mn-lt"/>
              </a:rPr>
              <a:t>已知：增值税税率为</a:t>
            </a:r>
            <a:r>
              <a:rPr lang="en-US" altLang="zh-CN" dirty="0">
                <a:latin typeface="+mn-lt"/>
                <a:ea typeface="+mn-ea"/>
                <a:cs typeface="+mn-ea"/>
                <a:sym typeface="+mn-lt"/>
              </a:rPr>
              <a:t>13</a:t>
            </a:r>
            <a:r>
              <a:rPr lang="zh-CN" altLang="en-US" dirty="0">
                <a:latin typeface="+mn-lt"/>
                <a:ea typeface="+mn-ea"/>
                <a:cs typeface="+mn-ea"/>
                <a:sym typeface="+mn-lt"/>
              </a:rPr>
              <a:t>％；取得的扣税凭证已通过税务机关认证。</a:t>
            </a:r>
          </a:p>
          <a:p>
            <a:pPr>
              <a:lnSpc>
                <a:spcPct val="110000"/>
              </a:lnSpc>
            </a:pPr>
            <a:r>
              <a:rPr lang="zh-CN" altLang="en-US" dirty="0">
                <a:latin typeface="+mn-lt"/>
                <a:ea typeface="+mn-ea"/>
                <a:cs typeface="+mn-ea"/>
                <a:sym typeface="+mn-lt"/>
              </a:rPr>
              <a:t>要求：</a:t>
            </a:r>
          </a:p>
          <a:p>
            <a:pPr>
              <a:lnSpc>
                <a:spcPct val="110000"/>
              </a:lnSpc>
            </a:pPr>
            <a:r>
              <a:rPr lang="zh-CN" altLang="en-US" dirty="0">
                <a:latin typeface="+mn-lt"/>
                <a:ea typeface="+mn-ea"/>
                <a:cs typeface="+mn-ea"/>
                <a:sym typeface="+mn-lt"/>
              </a:rPr>
              <a:t>根据上述资料，不考虑其他因素，分析回答下列小题。</a:t>
            </a:r>
          </a:p>
          <a:p>
            <a:pPr>
              <a:lnSpc>
                <a:spcPct val="110000"/>
              </a:lnSpc>
            </a:pPr>
            <a:endParaRPr lang="zh-CN" altLang="en-US" dirty="0">
              <a:latin typeface="+mn-lt"/>
              <a:ea typeface="+mn-ea"/>
              <a:cs typeface="+mn-ea"/>
              <a:sym typeface="+mn-lt"/>
            </a:endParaRPr>
          </a:p>
        </p:txBody>
      </p:sp>
    </p:spTree>
    <p:extLst>
      <p:ext uri="{BB962C8B-B14F-4D97-AF65-F5344CB8AC3E}">
        <p14:creationId xmlns:p14="http://schemas.microsoft.com/office/powerpoint/2010/main" val="161526719"/>
      </p:ext>
    </p:extLst>
  </p:cSld>
  <p:clrMapOvr>
    <a:masterClrMapping/>
  </p:clrMapOvr>
</p:sld>
</file>

<file path=ppt/slides/slide3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3F297A04-FA86-470C-A283-0F372052F889}"/>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latin typeface="+mn-lt"/>
                <a:cs typeface="+mn-ea"/>
                <a:sym typeface="+mn-lt"/>
              </a:rPr>
              <a:pPr>
                <a:defRPr/>
              </a:pPr>
              <a:t>317</a:t>
            </a:fld>
            <a:endParaRPr lang="en-US">
              <a:solidFill>
                <a:prstClr val="black">
                  <a:tint val="75000"/>
                </a:prstClr>
              </a:solidFill>
              <a:latin typeface="+mn-lt"/>
              <a:cs typeface="+mn-ea"/>
              <a:sym typeface="+mn-lt"/>
            </a:endParaRPr>
          </a:p>
        </p:txBody>
      </p:sp>
      <p:sp>
        <p:nvSpPr>
          <p:cNvPr id="3" name="文本框 2">
            <a:extLst>
              <a:ext uri="{FF2B5EF4-FFF2-40B4-BE49-F238E27FC236}">
                <a16:creationId xmlns:a16="http://schemas.microsoft.com/office/drawing/2014/main" id="{8D04972F-565F-4E50-896F-ED56EDD1A38F}"/>
              </a:ext>
            </a:extLst>
          </p:cNvPr>
          <p:cNvSpPr txBox="1"/>
          <p:nvPr/>
        </p:nvSpPr>
        <p:spPr>
          <a:xfrm>
            <a:off x="2039921" y="225348"/>
            <a:ext cx="5410461" cy="500137"/>
          </a:xfrm>
          <a:prstGeom prst="rect">
            <a:avLst/>
          </a:prstGeom>
          <a:noFill/>
        </p:spPr>
        <p:txBody>
          <a:bodyPr wrap="square" lIns="68580" tIns="34290" rIns="68580" bIns="34290" rtlCol="0">
            <a:spAutoFit/>
          </a:bodyPr>
          <a:lstStyle/>
          <a:p>
            <a:pPr algn="ctr"/>
            <a:r>
              <a:rPr lang="zh-CN" altLang="en-US" sz="2800" b="1" dirty="0">
                <a:solidFill>
                  <a:srgbClr val="7030A0"/>
                </a:solidFill>
                <a:cs typeface="+mn-ea"/>
                <a:sym typeface="+mn-lt"/>
              </a:rPr>
              <a:t>不定项选择题</a:t>
            </a:r>
            <a:endParaRPr lang="en-US" altLang="zh-CN" sz="2800" b="1" dirty="0">
              <a:solidFill>
                <a:srgbClr val="7030A0"/>
              </a:solidFill>
              <a:cs typeface="+mn-ea"/>
              <a:sym typeface="+mn-lt"/>
            </a:endParaRPr>
          </a:p>
        </p:txBody>
      </p:sp>
      <p:sp>
        <p:nvSpPr>
          <p:cNvPr id="8" name="内容占位符 1">
            <a:extLst>
              <a:ext uri="{FF2B5EF4-FFF2-40B4-BE49-F238E27FC236}">
                <a16:creationId xmlns:a16="http://schemas.microsoft.com/office/drawing/2014/main" id="{C55AD2E8-BCFE-4A42-9301-8BD4BC5CB3A5}"/>
              </a:ext>
            </a:extLst>
          </p:cNvPr>
          <p:cNvSpPr txBox="1">
            <a:spLocks/>
          </p:cNvSpPr>
          <p:nvPr/>
        </p:nvSpPr>
        <p:spPr>
          <a:xfrm>
            <a:off x="490822" y="779487"/>
            <a:ext cx="8257891" cy="3887763"/>
          </a:xfrm>
          <a:prstGeom prst="rect">
            <a:avLst/>
          </a:prstGeom>
        </p:spPr>
        <p:txBody>
          <a:bodyPr vert="horz" lIns="91440" tIns="45720" rIns="91440" bIns="45720" rtlCol="0">
            <a:normAutofit/>
          </a:bodyPr>
          <a:lstStyle>
            <a:lvl1pPr marL="0" indent="538480" algn="l" defTabSz="685800" rtl="0" eaLnBrk="1" latinLnBrk="0" hangingPunct="1">
              <a:lnSpc>
                <a:spcPct val="150000"/>
              </a:lnSpc>
              <a:spcBef>
                <a:spcPts val="0"/>
              </a:spcBef>
              <a:buFont typeface="Arial" panose="020B0604020202020204" pitchFamily="34" charset="0"/>
              <a:buNone/>
              <a:defRPr sz="2200" b="1" kern="1200">
                <a:solidFill>
                  <a:srgbClr val="004DA1"/>
                </a:solidFill>
                <a:latin typeface="楷体" panose="02010609060101010101" pitchFamily="49" charset="-122"/>
                <a:ea typeface="楷体" panose="02010609060101010101" pitchFamily="49" charset="-122"/>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en-US" altLang="zh-CN" dirty="0">
                <a:latin typeface="+mn-lt"/>
                <a:ea typeface="+mn-ea"/>
                <a:cs typeface="+mn-ea"/>
                <a:sym typeface="+mn-lt"/>
              </a:rPr>
              <a:t>1.</a:t>
            </a:r>
            <a:r>
              <a:rPr lang="zh-CN" altLang="en-US" dirty="0">
                <a:latin typeface="+mn-lt"/>
                <a:ea typeface="+mn-ea"/>
                <a:cs typeface="+mn-ea"/>
                <a:sym typeface="+mn-lt"/>
              </a:rPr>
              <a:t>计算甲公司当月销售</a:t>
            </a:r>
            <a:r>
              <a:rPr lang="en-US" altLang="zh-CN" dirty="0">
                <a:latin typeface="+mn-lt"/>
                <a:ea typeface="+mn-ea"/>
                <a:cs typeface="+mn-ea"/>
                <a:sym typeface="+mn-lt"/>
              </a:rPr>
              <a:t>M</a:t>
            </a:r>
            <a:r>
              <a:rPr lang="zh-CN" altLang="en-US" dirty="0">
                <a:latin typeface="+mn-lt"/>
                <a:ea typeface="+mn-ea"/>
                <a:cs typeface="+mn-ea"/>
                <a:sym typeface="+mn-lt"/>
              </a:rPr>
              <a:t>型彩电增值税销项税额的下列算式中，正确的是（　）。</a:t>
            </a:r>
          </a:p>
          <a:p>
            <a:r>
              <a:rPr lang="en-US" altLang="zh-CN" dirty="0">
                <a:latin typeface="+mn-lt"/>
                <a:ea typeface="+mn-ea"/>
                <a:cs typeface="+mn-ea"/>
                <a:sym typeface="+mn-lt"/>
              </a:rPr>
              <a:t>A.</a:t>
            </a:r>
            <a:r>
              <a:rPr lang="zh-CN" altLang="en-US" dirty="0">
                <a:latin typeface="+mn-lt"/>
                <a:ea typeface="+mn-ea"/>
                <a:cs typeface="+mn-ea"/>
                <a:sym typeface="+mn-lt"/>
              </a:rPr>
              <a:t>（</a:t>
            </a:r>
            <a:r>
              <a:rPr lang="en-US" altLang="zh-CN" dirty="0">
                <a:latin typeface="+mn-lt"/>
                <a:ea typeface="+mn-ea"/>
                <a:cs typeface="+mn-ea"/>
                <a:sym typeface="+mn-lt"/>
              </a:rPr>
              <a:t>6 780 000</a:t>
            </a:r>
            <a:r>
              <a:rPr lang="zh-CN" altLang="en-US" dirty="0">
                <a:latin typeface="+mn-lt"/>
                <a:ea typeface="+mn-ea"/>
                <a:cs typeface="+mn-ea"/>
                <a:sym typeface="+mn-lt"/>
              </a:rPr>
              <a:t>＋</a:t>
            </a:r>
            <a:r>
              <a:rPr lang="en-US" altLang="zh-CN" dirty="0">
                <a:latin typeface="+mn-lt"/>
                <a:ea typeface="+mn-ea"/>
                <a:cs typeface="+mn-ea"/>
                <a:sym typeface="+mn-lt"/>
              </a:rPr>
              <a:t>56 500</a:t>
            </a:r>
            <a:r>
              <a:rPr lang="zh-CN" altLang="en-US" dirty="0">
                <a:latin typeface="+mn-lt"/>
                <a:ea typeface="+mn-ea"/>
                <a:cs typeface="+mn-ea"/>
                <a:sym typeface="+mn-lt"/>
              </a:rPr>
              <a:t>）</a:t>
            </a:r>
            <a:r>
              <a:rPr lang="en-US" altLang="zh-CN" dirty="0">
                <a:latin typeface="+mn-lt"/>
                <a:ea typeface="+mn-ea"/>
                <a:cs typeface="+mn-ea"/>
                <a:sym typeface="+mn-lt"/>
              </a:rPr>
              <a:t>÷</a:t>
            </a:r>
            <a:r>
              <a:rPr lang="zh-CN" altLang="en-US" dirty="0">
                <a:latin typeface="+mn-lt"/>
                <a:ea typeface="+mn-ea"/>
                <a:cs typeface="+mn-ea"/>
                <a:sym typeface="+mn-lt"/>
              </a:rPr>
              <a:t>（</a:t>
            </a:r>
            <a:r>
              <a:rPr lang="en-US" altLang="zh-CN" dirty="0">
                <a:latin typeface="+mn-lt"/>
                <a:ea typeface="+mn-ea"/>
                <a:cs typeface="+mn-ea"/>
                <a:sym typeface="+mn-lt"/>
              </a:rPr>
              <a:t>1</a:t>
            </a:r>
            <a:r>
              <a:rPr lang="zh-CN" altLang="en-US" dirty="0">
                <a:latin typeface="+mn-lt"/>
                <a:ea typeface="+mn-ea"/>
                <a:cs typeface="+mn-ea"/>
                <a:sym typeface="+mn-lt"/>
              </a:rPr>
              <a:t>＋</a:t>
            </a:r>
            <a:r>
              <a:rPr lang="en-US" altLang="zh-CN" dirty="0">
                <a:latin typeface="+mn-lt"/>
                <a:ea typeface="+mn-ea"/>
                <a:cs typeface="+mn-ea"/>
                <a:sym typeface="+mn-lt"/>
              </a:rPr>
              <a:t>13</a:t>
            </a:r>
            <a:r>
              <a:rPr lang="zh-CN" altLang="en-US" dirty="0">
                <a:latin typeface="+mn-lt"/>
                <a:ea typeface="+mn-ea"/>
                <a:cs typeface="+mn-ea"/>
                <a:sym typeface="+mn-lt"/>
              </a:rPr>
              <a:t>％）</a:t>
            </a:r>
            <a:r>
              <a:rPr lang="en-US" altLang="zh-CN" dirty="0">
                <a:latin typeface="+mn-lt"/>
                <a:ea typeface="+mn-ea"/>
                <a:cs typeface="+mn-ea"/>
                <a:sym typeface="+mn-lt"/>
              </a:rPr>
              <a:t>×13</a:t>
            </a:r>
            <a:r>
              <a:rPr lang="zh-CN" altLang="en-US" dirty="0">
                <a:latin typeface="+mn-lt"/>
                <a:ea typeface="+mn-ea"/>
                <a:cs typeface="+mn-ea"/>
                <a:sym typeface="+mn-lt"/>
              </a:rPr>
              <a:t>％＝</a:t>
            </a:r>
            <a:r>
              <a:rPr lang="en-US" altLang="zh-CN" dirty="0">
                <a:latin typeface="+mn-lt"/>
                <a:ea typeface="+mn-ea"/>
                <a:cs typeface="+mn-ea"/>
                <a:sym typeface="+mn-lt"/>
              </a:rPr>
              <a:t>786 500</a:t>
            </a:r>
            <a:r>
              <a:rPr lang="zh-CN" altLang="en-US" dirty="0">
                <a:latin typeface="+mn-lt"/>
                <a:ea typeface="+mn-ea"/>
                <a:cs typeface="+mn-ea"/>
                <a:sym typeface="+mn-lt"/>
              </a:rPr>
              <a:t>元</a:t>
            </a:r>
          </a:p>
          <a:p>
            <a:r>
              <a:rPr lang="en-US" altLang="zh-CN" dirty="0">
                <a:latin typeface="+mn-lt"/>
                <a:ea typeface="+mn-ea"/>
                <a:cs typeface="+mn-ea"/>
                <a:sym typeface="+mn-lt"/>
              </a:rPr>
              <a:t>B.6 780 000×13</a:t>
            </a:r>
            <a:r>
              <a:rPr lang="zh-CN" altLang="en-US" dirty="0">
                <a:latin typeface="+mn-lt"/>
                <a:ea typeface="+mn-ea"/>
                <a:cs typeface="+mn-ea"/>
                <a:sym typeface="+mn-lt"/>
              </a:rPr>
              <a:t>％＝</a:t>
            </a:r>
            <a:r>
              <a:rPr lang="en-US" altLang="zh-CN" dirty="0">
                <a:latin typeface="+mn-lt"/>
                <a:ea typeface="+mn-ea"/>
                <a:cs typeface="+mn-ea"/>
                <a:sym typeface="+mn-lt"/>
              </a:rPr>
              <a:t>881 400</a:t>
            </a:r>
            <a:r>
              <a:rPr lang="zh-CN" altLang="en-US" dirty="0">
                <a:latin typeface="+mn-lt"/>
                <a:ea typeface="+mn-ea"/>
                <a:cs typeface="+mn-ea"/>
                <a:sym typeface="+mn-lt"/>
              </a:rPr>
              <a:t>元</a:t>
            </a:r>
          </a:p>
          <a:p>
            <a:r>
              <a:rPr lang="en-US" altLang="zh-CN" dirty="0">
                <a:latin typeface="+mn-lt"/>
                <a:ea typeface="+mn-ea"/>
                <a:cs typeface="+mn-ea"/>
                <a:sym typeface="+mn-lt"/>
              </a:rPr>
              <a:t>C.6 780 000÷</a:t>
            </a:r>
            <a:r>
              <a:rPr lang="zh-CN" altLang="en-US" dirty="0">
                <a:latin typeface="+mn-lt"/>
                <a:ea typeface="+mn-ea"/>
                <a:cs typeface="+mn-ea"/>
                <a:sym typeface="+mn-lt"/>
              </a:rPr>
              <a:t>（</a:t>
            </a:r>
            <a:r>
              <a:rPr lang="en-US" altLang="zh-CN" dirty="0">
                <a:latin typeface="+mn-lt"/>
                <a:ea typeface="+mn-ea"/>
                <a:cs typeface="+mn-ea"/>
                <a:sym typeface="+mn-lt"/>
              </a:rPr>
              <a:t>1</a:t>
            </a:r>
            <a:r>
              <a:rPr lang="zh-CN" altLang="en-US" dirty="0">
                <a:latin typeface="+mn-lt"/>
                <a:ea typeface="+mn-ea"/>
                <a:cs typeface="+mn-ea"/>
                <a:sym typeface="+mn-lt"/>
              </a:rPr>
              <a:t>＋</a:t>
            </a:r>
            <a:r>
              <a:rPr lang="en-US" altLang="zh-CN" dirty="0">
                <a:latin typeface="+mn-lt"/>
                <a:ea typeface="+mn-ea"/>
                <a:cs typeface="+mn-ea"/>
                <a:sym typeface="+mn-lt"/>
              </a:rPr>
              <a:t>13</a:t>
            </a:r>
            <a:r>
              <a:rPr lang="zh-CN" altLang="en-US" dirty="0">
                <a:latin typeface="+mn-lt"/>
                <a:ea typeface="+mn-ea"/>
                <a:cs typeface="+mn-ea"/>
                <a:sym typeface="+mn-lt"/>
              </a:rPr>
              <a:t>％）</a:t>
            </a:r>
            <a:r>
              <a:rPr lang="en-US" altLang="zh-CN" dirty="0">
                <a:latin typeface="+mn-lt"/>
                <a:ea typeface="+mn-ea"/>
                <a:cs typeface="+mn-ea"/>
                <a:sym typeface="+mn-lt"/>
              </a:rPr>
              <a:t>×13</a:t>
            </a:r>
            <a:r>
              <a:rPr lang="zh-CN" altLang="en-US" dirty="0">
                <a:latin typeface="+mn-lt"/>
                <a:ea typeface="+mn-ea"/>
                <a:cs typeface="+mn-ea"/>
                <a:sym typeface="+mn-lt"/>
              </a:rPr>
              <a:t>％＝</a:t>
            </a:r>
            <a:r>
              <a:rPr lang="en-US" altLang="zh-CN" dirty="0">
                <a:latin typeface="+mn-lt"/>
                <a:ea typeface="+mn-ea"/>
                <a:cs typeface="+mn-ea"/>
                <a:sym typeface="+mn-lt"/>
              </a:rPr>
              <a:t>780 000</a:t>
            </a:r>
            <a:r>
              <a:rPr lang="zh-CN" altLang="en-US" dirty="0">
                <a:latin typeface="+mn-lt"/>
                <a:ea typeface="+mn-ea"/>
                <a:cs typeface="+mn-ea"/>
                <a:sym typeface="+mn-lt"/>
              </a:rPr>
              <a:t>元</a:t>
            </a:r>
          </a:p>
          <a:p>
            <a:r>
              <a:rPr lang="en-US" altLang="zh-CN" dirty="0">
                <a:latin typeface="+mn-lt"/>
                <a:ea typeface="+mn-ea"/>
                <a:cs typeface="+mn-ea"/>
                <a:sym typeface="+mn-lt"/>
              </a:rPr>
              <a:t>D.</a:t>
            </a:r>
            <a:r>
              <a:rPr lang="zh-CN" altLang="en-US" dirty="0">
                <a:latin typeface="+mn-lt"/>
                <a:ea typeface="+mn-ea"/>
                <a:cs typeface="+mn-ea"/>
                <a:sym typeface="+mn-lt"/>
              </a:rPr>
              <a:t>（</a:t>
            </a:r>
            <a:r>
              <a:rPr lang="en-US" altLang="zh-CN" dirty="0">
                <a:latin typeface="+mn-lt"/>
                <a:ea typeface="+mn-ea"/>
                <a:cs typeface="+mn-ea"/>
                <a:sym typeface="+mn-lt"/>
              </a:rPr>
              <a:t>6 780 000</a:t>
            </a:r>
            <a:r>
              <a:rPr lang="zh-CN" altLang="en-US" dirty="0">
                <a:latin typeface="+mn-lt"/>
                <a:ea typeface="+mn-ea"/>
                <a:cs typeface="+mn-ea"/>
                <a:sym typeface="+mn-lt"/>
              </a:rPr>
              <a:t>＋</a:t>
            </a:r>
            <a:r>
              <a:rPr lang="en-US" altLang="zh-CN" dirty="0">
                <a:latin typeface="+mn-lt"/>
                <a:ea typeface="+mn-ea"/>
                <a:cs typeface="+mn-ea"/>
                <a:sym typeface="+mn-lt"/>
              </a:rPr>
              <a:t>56 500</a:t>
            </a:r>
            <a:r>
              <a:rPr lang="zh-CN" altLang="en-US" dirty="0">
                <a:latin typeface="+mn-lt"/>
                <a:ea typeface="+mn-ea"/>
                <a:cs typeface="+mn-ea"/>
                <a:sym typeface="+mn-lt"/>
              </a:rPr>
              <a:t>）</a:t>
            </a:r>
            <a:r>
              <a:rPr lang="en-US" altLang="zh-CN" dirty="0">
                <a:latin typeface="+mn-lt"/>
                <a:ea typeface="+mn-ea"/>
                <a:cs typeface="+mn-ea"/>
                <a:sym typeface="+mn-lt"/>
              </a:rPr>
              <a:t>×13</a:t>
            </a:r>
            <a:r>
              <a:rPr lang="zh-CN" altLang="en-US" dirty="0">
                <a:latin typeface="+mn-lt"/>
                <a:ea typeface="+mn-ea"/>
                <a:cs typeface="+mn-ea"/>
                <a:sym typeface="+mn-lt"/>
              </a:rPr>
              <a:t>％＝</a:t>
            </a:r>
            <a:r>
              <a:rPr lang="en-US" altLang="zh-CN" dirty="0">
                <a:latin typeface="+mn-lt"/>
                <a:ea typeface="+mn-ea"/>
                <a:cs typeface="+mn-ea"/>
                <a:sym typeface="+mn-lt"/>
              </a:rPr>
              <a:t>888 745</a:t>
            </a:r>
            <a:r>
              <a:rPr lang="zh-CN" altLang="en-US" dirty="0">
                <a:latin typeface="+mn-lt"/>
                <a:ea typeface="+mn-ea"/>
                <a:cs typeface="+mn-ea"/>
                <a:sym typeface="+mn-lt"/>
              </a:rPr>
              <a:t>元</a:t>
            </a:r>
          </a:p>
        </p:txBody>
      </p:sp>
      <p:grpSp>
        <p:nvGrpSpPr>
          <p:cNvPr id="9" name="组合 8">
            <a:extLst>
              <a:ext uri="{FF2B5EF4-FFF2-40B4-BE49-F238E27FC236}">
                <a16:creationId xmlns:a16="http://schemas.microsoft.com/office/drawing/2014/main" id="{D7CCD27B-CFDC-4184-8D48-6FBEDF9404AE}"/>
              </a:ext>
            </a:extLst>
          </p:cNvPr>
          <p:cNvGrpSpPr/>
          <p:nvPr/>
        </p:nvGrpSpPr>
        <p:grpSpPr>
          <a:xfrm rot="16200000">
            <a:off x="1893805" y="3981478"/>
            <a:ext cx="677108" cy="1428693"/>
            <a:chOff x="9306645" y="1903595"/>
            <a:chExt cx="902810" cy="1904924"/>
          </a:xfrm>
        </p:grpSpPr>
        <p:sp>
          <p:nvSpPr>
            <p:cNvPr id="10" name="Freeform 668">
              <a:extLst>
                <a:ext uri="{FF2B5EF4-FFF2-40B4-BE49-F238E27FC236}">
                  <a16:creationId xmlns:a16="http://schemas.microsoft.com/office/drawing/2014/main" id="{25B8C2A1-05FC-4FC7-8039-F3BDF3EAEED1}"/>
                </a:ext>
              </a:extLst>
            </p:cNvPr>
            <p:cNvSpPr>
              <a:spLocks/>
            </p:cNvSpPr>
            <p:nvPr/>
          </p:nvSpPr>
          <p:spPr bwMode="auto">
            <a:xfrm rot="5400000">
              <a:off x="8805602" y="2585762"/>
              <a:ext cx="1904924" cy="540590"/>
            </a:xfrm>
            <a:custGeom>
              <a:avLst/>
              <a:gdLst>
                <a:gd name="T0" fmla="*/ 384 w 398"/>
                <a:gd name="T1" fmla="*/ 77 h 111"/>
                <a:gd name="T2" fmla="*/ 388 w 398"/>
                <a:gd name="T3" fmla="*/ 74 h 111"/>
                <a:gd name="T4" fmla="*/ 388 w 398"/>
                <a:gd name="T5" fmla="*/ 71 h 111"/>
                <a:gd name="T6" fmla="*/ 397 w 398"/>
                <a:gd name="T7" fmla="*/ 67 h 111"/>
                <a:gd name="T8" fmla="*/ 390 w 398"/>
                <a:gd name="T9" fmla="*/ 62 h 111"/>
                <a:gd name="T10" fmla="*/ 388 w 398"/>
                <a:gd name="T11" fmla="*/ 59 h 111"/>
                <a:gd name="T12" fmla="*/ 388 w 398"/>
                <a:gd name="T13" fmla="*/ 56 h 111"/>
                <a:gd name="T14" fmla="*/ 385 w 398"/>
                <a:gd name="T15" fmla="*/ 54 h 111"/>
                <a:gd name="T16" fmla="*/ 387 w 398"/>
                <a:gd name="T17" fmla="*/ 51 h 111"/>
                <a:gd name="T18" fmla="*/ 389 w 398"/>
                <a:gd name="T19" fmla="*/ 48 h 111"/>
                <a:gd name="T20" fmla="*/ 384 w 398"/>
                <a:gd name="T21" fmla="*/ 46 h 111"/>
                <a:gd name="T22" fmla="*/ 378 w 398"/>
                <a:gd name="T23" fmla="*/ 42 h 111"/>
                <a:gd name="T24" fmla="*/ 385 w 398"/>
                <a:gd name="T25" fmla="*/ 40 h 111"/>
                <a:gd name="T26" fmla="*/ 378 w 398"/>
                <a:gd name="T27" fmla="*/ 37 h 111"/>
                <a:gd name="T28" fmla="*/ 378 w 398"/>
                <a:gd name="T29" fmla="*/ 34 h 111"/>
                <a:gd name="T30" fmla="*/ 373 w 398"/>
                <a:gd name="T31" fmla="*/ 32 h 111"/>
                <a:gd name="T32" fmla="*/ 369 w 398"/>
                <a:gd name="T33" fmla="*/ 28 h 111"/>
                <a:gd name="T34" fmla="*/ 350 w 398"/>
                <a:gd name="T35" fmla="*/ 23 h 111"/>
                <a:gd name="T36" fmla="*/ 358 w 398"/>
                <a:gd name="T37" fmla="*/ 19 h 111"/>
                <a:gd name="T38" fmla="*/ 260 w 398"/>
                <a:gd name="T39" fmla="*/ 11 h 111"/>
                <a:gd name="T40" fmla="*/ 324 w 398"/>
                <a:gd name="T41" fmla="*/ 10 h 111"/>
                <a:gd name="T42" fmla="*/ 304 w 398"/>
                <a:gd name="T43" fmla="*/ 6 h 111"/>
                <a:gd name="T44" fmla="*/ 177 w 398"/>
                <a:gd name="T45" fmla="*/ 1 h 111"/>
                <a:gd name="T46" fmla="*/ 18 w 398"/>
                <a:gd name="T47" fmla="*/ 11 h 111"/>
                <a:gd name="T48" fmla="*/ 16 w 398"/>
                <a:gd name="T49" fmla="*/ 17 h 111"/>
                <a:gd name="T50" fmla="*/ 21 w 398"/>
                <a:gd name="T51" fmla="*/ 20 h 111"/>
                <a:gd name="T52" fmla="*/ 15 w 398"/>
                <a:gd name="T53" fmla="*/ 26 h 111"/>
                <a:gd name="T54" fmla="*/ 12 w 398"/>
                <a:gd name="T55" fmla="*/ 52 h 111"/>
                <a:gd name="T56" fmla="*/ 8 w 398"/>
                <a:gd name="T57" fmla="*/ 82 h 111"/>
                <a:gd name="T58" fmla="*/ 113 w 398"/>
                <a:gd name="T59" fmla="*/ 111 h 111"/>
                <a:gd name="T60" fmla="*/ 331 w 398"/>
                <a:gd name="T61" fmla="*/ 104 h 111"/>
                <a:gd name="T62" fmla="*/ 369 w 398"/>
                <a:gd name="T63" fmla="*/ 91 h 111"/>
                <a:gd name="T64" fmla="*/ 385 w 398"/>
                <a:gd name="T65" fmla="*/ 86 h 111"/>
                <a:gd name="T66" fmla="*/ 389 w 398"/>
                <a:gd name="T67" fmla="*/ 8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98" h="111">
                  <a:moveTo>
                    <a:pt x="397" y="80"/>
                  </a:moveTo>
                  <a:cubicBezTo>
                    <a:pt x="394" y="77"/>
                    <a:pt x="387" y="79"/>
                    <a:pt x="384" y="77"/>
                  </a:cubicBezTo>
                  <a:cubicBezTo>
                    <a:pt x="387" y="75"/>
                    <a:pt x="394" y="76"/>
                    <a:pt x="396" y="76"/>
                  </a:cubicBezTo>
                  <a:cubicBezTo>
                    <a:pt x="388" y="74"/>
                    <a:pt x="388" y="74"/>
                    <a:pt x="388" y="74"/>
                  </a:cubicBezTo>
                  <a:cubicBezTo>
                    <a:pt x="397" y="72"/>
                    <a:pt x="397" y="72"/>
                    <a:pt x="397" y="72"/>
                  </a:cubicBezTo>
                  <a:cubicBezTo>
                    <a:pt x="395" y="71"/>
                    <a:pt x="390" y="73"/>
                    <a:pt x="388" y="71"/>
                  </a:cubicBezTo>
                  <a:cubicBezTo>
                    <a:pt x="388" y="69"/>
                    <a:pt x="390" y="70"/>
                    <a:pt x="391" y="70"/>
                  </a:cubicBezTo>
                  <a:cubicBezTo>
                    <a:pt x="394" y="70"/>
                    <a:pt x="398" y="69"/>
                    <a:pt x="397" y="67"/>
                  </a:cubicBezTo>
                  <a:cubicBezTo>
                    <a:pt x="397" y="63"/>
                    <a:pt x="391" y="64"/>
                    <a:pt x="388" y="63"/>
                  </a:cubicBezTo>
                  <a:cubicBezTo>
                    <a:pt x="390" y="62"/>
                    <a:pt x="390" y="62"/>
                    <a:pt x="390" y="62"/>
                  </a:cubicBezTo>
                  <a:cubicBezTo>
                    <a:pt x="388" y="62"/>
                    <a:pt x="386" y="62"/>
                    <a:pt x="385" y="60"/>
                  </a:cubicBezTo>
                  <a:cubicBezTo>
                    <a:pt x="386" y="60"/>
                    <a:pt x="387" y="59"/>
                    <a:pt x="388" y="59"/>
                  </a:cubicBezTo>
                  <a:cubicBezTo>
                    <a:pt x="383" y="57"/>
                    <a:pt x="383" y="57"/>
                    <a:pt x="383" y="57"/>
                  </a:cubicBezTo>
                  <a:cubicBezTo>
                    <a:pt x="388" y="56"/>
                    <a:pt x="388" y="56"/>
                    <a:pt x="388" y="56"/>
                  </a:cubicBezTo>
                  <a:cubicBezTo>
                    <a:pt x="386" y="56"/>
                    <a:pt x="386" y="56"/>
                    <a:pt x="386" y="56"/>
                  </a:cubicBezTo>
                  <a:cubicBezTo>
                    <a:pt x="384" y="55"/>
                    <a:pt x="386" y="54"/>
                    <a:pt x="385" y="54"/>
                  </a:cubicBezTo>
                  <a:cubicBezTo>
                    <a:pt x="383" y="52"/>
                    <a:pt x="379" y="54"/>
                    <a:pt x="377" y="52"/>
                  </a:cubicBezTo>
                  <a:cubicBezTo>
                    <a:pt x="380" y="51"/>
                    <a:pt x="384" y="51"/>
                    <a:pt x="387" y="51"/>
                  </a:cubicBezTo>
                  <a:cubicBezTo>
                    <a:pt x="385" y="51"/>
                    <a:pt x="382" y="51"/>
                    <a:pt x="381" y="49"/>
                  </a:cubicBezTo>
                  <a:cubicBezTo>
                    <a:pt x="389" y="48"/>
                    <a:pt x="389" y="48"/>
                    <a:pt x="389" y="48"/>
                  </a:cubicBezTo>
                  <a:cubicBezTo>
                    <a:pt x="387" y="47"/>
                    <a:pt x="384" y="48"/>
                    <a:pt x="382" y="47"/>
                  </a:cubicBezTo>
                  <a:cubicBezTo>
                    <a:pt x="384" y="46"/>
                    <a:pt x="384" y="46"/>
                    <a:pt x="384" y="46"/>
                  </a:cubicBezTo>
                  <a:cubicBezTo>
                    <a:pt x="381" y="45"/>
                    <a:pt x="378" y="46"/>
                    <a:pt x="376" y="44"/>
                  </a:cubicBezTo>
                  <a:cubicBezTo>
                    <a:pt x="377" y="43"/>
                    <a:pt x="378" y="43"/>
                    <a:pt x="378" y="42"/>
                  </a:cubicBezTo>
                  <a:cubicBezTo>
                    <a:pt x="377" y="42"/>
                    <a:pt x="375" y="42"/>
                    <a:pt x="374" y="41"/>
                  </a:cubicBezTo>
                  <a:cubicBezTo>
                    <a:pt x="377" y="40"/>
                    <a:pt x="382" y="41"/>
                    <a:pt x="385" y="40"/>
                  </a:cubicBezTo>
                  <a:cubicBezTo>
                    <a:pt x="377" y="37"/>
                    <a:pt x="377" y="37"/>
                    <a:pt x="377" y="37"/>
                  </a:cubicBezTo>
                  <a:cubicBezTo>
                    <a:pt x="377" y="37"/>
                    <a:pt x="377" y="37"/>
                    <a:pt x="378" y="37"/>
                  </a:cubicBezTo>
                  <a:cubicBezTo>
                    <a:pt x="373" y="35"/>
                    <a:pt x="373" y="35"/>
                    <a:pt x="373" y="35"/>
                  </a:cubicBezTo>
                  <a:cubicBezTo>
                    <a:pt x="375" y="34"/>
                    <a:pt x="377" y="35"/>
                    <a:pt x="378" y="34"/>
                  </a:cubicBezTo>
                  <a:cubicBezTo>
                    <a:pt x="370" y="32"/>
                    <a:pt x="370" y="32"/>
                    <a:pt x="370" y="32"/>
                  </a:cubicBezTo>
                  <a:cubicBezTo>
                    <a:pt x="371" y="31"/>
                    <a:pt x="372" y="32"/>
                    <a:pt x="373" y="32"/>
                  </a:cubicBezTo>
                  <a:cubicBezTo>
                    <a:pt x="358" y="29"/>
                    <a:pt x="358" y="29"/>
                    <a:pt x="358" y="29"/>
                  </a:cubicBezTo>
                  <a:cubicBezTo>
                    <a:pt x="362" y="28"/>
                    <a:pt x="365" y="30"/>
                    <a:pt x="369" y="28"/>
                  </a:cubicBezTo>
                  <a:cubicBezTo>
                    <a:pt x="362" y="26"/>
                    <a:pt x="351" y="28"/>
                    <a:pt x="345" y="24"/>
                  </a:cubicBezTo>
                  <a:cubicBezTo>
                    <a:pt x="346" y="23"/>
                    <a:pt x="348" y="23"/>
                    <a:pt x="350" y="23"/>
                  </a:cubicBezTo>
                  <a:cubicBezTo>
                    <a:pt x="346" y="22"/>
                    <a:pt x="346" y="22"/>
                    <a:pt x="346" y="22"/>
                  </a:cubicBezTo>
                  <a:cubicBezTo>
                    <a:pt x="349" y="20"/>
                    <a:pt x="356" y="21"/>
                    <a:pt x="358" y="19"/>
                  </a:cubicBezTo>
                  <a:cubicBezTo>
                    <a:pt x="354" y="19"/>
                    <a:pt x="350" y="19"/>
                    <a:pt x="347" y="17"/>
                  </a:cubicBezTo>
                  <a:cubicBezTo>
                    <a:pt x="319" y="14"/>
                    <a:pt x="290" y="11"/>
                    <a:pt x="260" y="11"/>
                  </a:cubicBezTo>
                  <a:cubicBezTo>
                    <a:pt x="259" y="10"/>
                    <a:pt x="259" y="10"/>
                    <a:pt x="259" y="10"/>
                  </a:cubicBezTo>
                  <a:cubicBezTo>
                    <a:pt x="281" y="9"/>
                    <a:pt x="301" y="11"/>
                    <a:pt x="324" y="10"/>
                  </a:cubicBezTo>
                  <a:cubicBezTo>
                    <a:pt x="325" y="9"/>
                    <a:pt x="325" y="9"/>
                    <a:pt x="325" y="9"/>
                  </a:cubicBezTo>
                  <a:cubicBezTo>
                    <a:pt x="319" y="6"/>
                    <a:pt x="311" y="8"/>
                    <a:pt x="304" y="6"/>
                  </a:cubicBezTo>
                  <a:cubicBezTo>
                    <a:pt x="306" y="5"/>
                    <a:pt x="306" y="5"/>
                    <a:pt x="306" y="5"/>
                  </a:cubicBezTo>
                  <a:cubicBezTo>
                    <a:pt x="264" y="1"/>
                    <a:pt x="219" y="0"/>
                    <a:pt x="177" y="1"/>
                  </a:cubicBezTo>
                  <a:cubicBezTo>
                    <a:pt x="35" y="2"/>
                    <a:pt x="35" y="2"/>
                    <a:pt x="35" y="2"/>
                  </a:cubicBezTo>
                  <a:cubicBezTo>
                    <a:pt x="28" y="3"/>
                    <a:pt x="22" y="7"/>
                    <a:pt x="18" y="11"/>
                  </a:cubicBezTo>
                  <a:cubicBezTo>
                    <a:pt x="24" y="13"/>
                    <a:pt x="24" y="13"/>
                    <a:pt x="24" y="13"/>
                  </a:cubicBezTo>
                  <a:cubicBezTo>
                    <a:pt x="16" y="17"/>
                    <a:pt x="16" y="17"/>
                    <a:pt x="16" y="17"/>
                  </a:cubicBezTo>
                  <a:cubicBezTo>
                    <a:pt x="15" y="20"/>
                    <a:pt x="19" y="19"/>
                    <a:pt x="22" y="20"/>
                  </a:cubicBezTo>
                  <a:cubicBezTo>
                    <a:pt x="21" y="20"/>
                    <a:pt x="21" y="20"/>
                    <a:pt x="21" y="20"/>
                  </a:cubicBezTo>
                  <a:cubicBezTo>
                    <a:pt x="20" y="22"/>
                    <a:pt x="16" y="22"/>
                    <a:pt x="19" y="24"/>
                  </a:cubicBezTo>
                  <a:cubicBezTo>
                    <a:pt x="19" y="25"/>
                    <a:pt x="16" y="25"/>
                    <a:pt x="15" y="26"/>
                  </a:cubicBezTo>
                  <a:cubicBezTo>
                    <a:pt x="15" y="29"/>
                    <a:pt x="8" y="33"/>
                    <a:pt x="11" y="37"/>
                  </a:cubicBezTo>
                  <a:cubicBezTo>
                    <a:pt x="8" y="42"/>
                    <a:pt x="13" y="47"/>
                    <a:pt x="12" y="52"/>
                  </a:cubicBezTo>
                  <a:cubicBezTo>
                    <a:pt x="8" y="56"/>
                    <a:pt x="10" y="63"/>
                    <a:pt x="7" y="68"/>
                  </a:cubicBezTo>
                  <a:cubicBezTo>
                    <a:pt x="15" y="73"/>
                    <a:pt x="0" y="77"/>
                    <a:pt x="8" y="82"/>
                  </a:cubicBezTo>
                  <a:cubicBezTo>
                    <a:pt x="9" y="88"/>
                    <a:pt x="16" y="93"/>
                    <a:pt x="24" y="97"/>
                  </a:cubicBezTo>
                  <a:cubicBezTo>
                    <a:pt x="50" y="109"/>
                    <a:pt x="82" y="110"/>
                    <a:pt x="113" y="111"/>
                  </a:cubicBezTo>
                  <a:cubicBezTo>
                    <a:pt x="277" y="109"/>
                    <a:pt x="277" y="109"/>
                    <a:pt x="277" y="109"/>
                  </a:cubicBezTo>
                  <a:cubicBezTo>
                    <a:pt x="295" y="106"/>
                    <a:pt x="314" y="107"/>
                    <a:pt x="331" y="104"/>
                  </a:cubicBezTo>
                  <a:cubicBezTo>
                    <a:pt x="350" y="103"/>
                    <a:pt x="364" y="95"/>
                    <a:pt x="382" y="93"/>
                  </a:cubicBezTo>
                  <a:cubicBezTo>
                    <a:pt x="379" y="91"/>
                    <a:pt x="374" y="92"/>
                    <a:pt x="369" y="91"/>
                  </a:cubicBezTo>
                  <a:cubicBezTo>
                    <a:pt x="375" y="88"/>
                    <a:pt x="382" y="87"/>
                    <a:pt x="388" y="86"/>
                  </a:cubicBezTo>
                  <a:cubicBezTo>
                    <a:pt x="387" y="86"/>
                    <a:pt x="385" y="87"/>
                    <a:pt x="385" y="86"/>
                  </a:cubicBezTo>
                  <a:cubicBezTo>
                    <a:pt x="387" y="84"/>
                    <a:pt x="391" y="86"/>
                    <a:pt x="392" y="84"/>
                  </a:cubicBezTo>
                  <a:cubicBezTo>
                    <a:pt x="389" y="82"/>
                    <a:pt x="389" y="82"/>
                    <a:pt x="389" y="82"/>
                  </a:cubicBezTo>
                  <a:cubicBezTo>
                    <a:pt x="391" y="80"/>
                    <a:pt x="395" y="81"/>
                    <a:pt x="397" y="80"/>
                  </a:cubicBezTo>
                  <a:close/>
                </a:path>
              </a:pathLst>
            </a:custGeom>
            <a:solidFill>
              <a:srgbClr val="004DA1"/>
            </a:solidFill>
            <a:ln>
              <a:noFill/>
            </a:ln>
          </p:spPr>
          <p:txBody>
            <a:bodyPr vert="horz" wrap="square" lIns="68580" tIns="34290" rIns="68580" bIns="3429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013" b="0" i="0" u="none" strike="noStrike" kern="0" cap="none" spc="0" normalizeH="0" baseline="0" noProof="0" dirty="0">
                <a:ln>
                  <a:noFill/>
                </a:ln>
                <a:solidFill>
                  <a:prstClr val="black"/>
                </a:solidFill>
                <a:effectLst/>
                <a:uLnTx/>
                <a:uFillTx/>
                <a:cs typeface="+mn-ea"/>
                <a:sym typeface="+mn-lt"/>
              </a:endParaRPr>
            </a:p>
          </p:txBody>
        </p:sp>
        <p:sp>
          <p:nvSpPr>
            <p:cNvPr id="11" name="文本框 10">
              <a:extLst>
                <a:ext uri="{FF2B5EF4-FFF2-40B4-BE49-F238E27FC236}">
                  <a16:creationId xmlns:a16="http://schemas.microsoft.com/office/drawing/2014/main" id="{9638B1E5-5568-466A-B5E2-8FD1DDE2E088}"/>
                </a:ext>
              </a:extLst>
            </p:cNvPr>
            <p:cNvSpPr txBox="1"/>
            <p:nvPr/>
          </p:nvSpPr>
          <p:spPr>
            <a:xfrm>
              <a:off x="9306645" y="2657710"/>
              <a:ext cx="902810" cy="396689"/>
            </a:xfrm>
            <a:prstGeom prst="rect">
              <a:avLst/>
            </a:prstGeom>
            <a:noFill/>
            <a:effectLst/>
          </p:spPr>
          <p:txBody>
            <a:bodyPr vert="eaVert" wrap="none" rtlCol="0" anchor="ctr">
              <a:spAutoFit/>
            </a:bodyPr>
            <a:lstStyle>
              <a:defPPr>
                <a:defRPr lang="zh-CN"/>
              </a:defPPr>
              <a:lvl1pPr algn="ctr">
                <a:defRPr sz="4400">
                  <a:solidFill>
                    <a:srgbClr val="004DA1"/>
                  </a:solidFill>
                  <a:latin typeface="李旭科书法" panose="02000603000000000000" pitchFamily="2" charset="-122"/>
                  <a:ea typeface="李旭科书法" panose="02000603000000000000" pitchFamily="2" charset="-122"/>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3200" b="0" i="0" u="none" strike="noStrike" kern="0" cap="none" spc="0" normalizeH="0" baseline="0" noProof="0" dirty="0">
                  <a:ln>
                    <a:noFill/>
                  </a:ln>
                  <a:solidFill>
                    <a:prstClr val="white"/>
                  </a:solidFill>
                  <a:effectLst/>
                  <a:uLnTx/>
                  <a:uFillTx/>
                  <a:latin typeface="+mn-lt"/>
                  <a:ea typeface="+mn-ea"/>
                  <a:cs typeface="+mn-ea"/>
                  <a:sym typeface="+mn-lt"/>
                </a:rPr>
                <a:t>A</a:t>
              </a:r>
              <a:endParaRPr kumimoji="0" lang="zh-CN" altLang="en-US" sz="3200" b="0" i="0" u="none" strike="noStrike" kern="0" cap="none" spc="0" normalizeH="0" baseline="0" noProof="0" dirty="0">
                <a:ln>
                  <a:noFill/>
                </a:ln>
                <a:solidFill>
                  <a:prstClr val="white"/>
                </a:solidFill>
                <a:effectLst/>
                <a:uLnTx/>
                <a:uFillTx/>
                <a:latin typeface="+mn-lt"/>
                <a:ea typeface="+mn-ea"/>
                <a:cs typeface="+mn-ea"/>
                <a:sym typeface="+mn-lt"/>
              </a:endParaRPr>
            </a:p>
          </p:txBody>
        </p:sp>
      </p:grpSp>
    </p:spTree>
    <p:extLst>
      <p:ext uri="{BB962C8B-B14F-4D97-AF65-F5344CB8AC3E}">
        <p14:creationId xmlns:p14="http://schemas.microsoft.com/office/powerpoint/2010/main" val="119768595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3F297A04-FA86-470C-A283-0F372052F889}"/>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latin typeface="+mn-lt"/>
                <a:cs typeface="+mn-ea"/>
                <a:sym typeface="+mn-lt"/>
              </a:rPr>
              <a:pPr>
                <a:defRPr/>
              </a:pPr>
              <a:t>318</a:t>
            </a:fld>
            <a:endParaRPr lang="en-US">
              <a:solidFill>
                <a:prstClr val="black">
                  <a:tint val="75000"/>
                </a:prstClr>
              </a:solidFill>
              <a:latin typeface="+mn-lt"/>
              <a:cs typeface="+mn-ea"/>
              <a:sym typeface="+mn-lt"/>
            </a:endParaRPr>
          </a:p>
        </p:txBody>
      </p:sp>
      <p:sp>
        <p:nvSpPr>
          <p:cNvPr id="3" name="文本框 2">
            <a:extLst>
              <a:ext uri="{FF2B5EF4-FFF2-40B4-BE49-F238E27FC236}">
                <a16:creationId xmlns:a16="http://schemas.microsoft.com/office/drawing/2014/main" id="{8D04972F-565F-4E50-896F-ED56EDD1A38F}"/>
              </a:ext>
            </a:extLst>
          </p:cNvPr>
          <p:cNvSpPr txBox="1"/>
          <p:nvPr/>
        </p:nvSpPr>
        <p:spPr>
          <a:xfrm>
            <a:off x="2039921" y="225348"/>
            <a:ext cx="5410461" cy="500137"/>
          </a:xfrm>
          <a:prstGeom prst="rect">
            <a:avLst/>
          </a:prstGeom>
          <a:noFill/>
        </p:spPr>
        <p:txBody>
          <a:bodyPr wrap="square" lIns="68580" tIns="34290" rIns="68580" bIns="34290" rtlCol="0">
            <a:spAutoFit/>
          </a:bodyPr>
          <a:lstStyle/>
          <a:p>
            <a:pPr algn="ctr"/>
            <a:r>
              <a:rPr lang="zh-CN" altLang="en-US" sz="2800" b="1" dirty="0">
                <a:solidFill>
                  <a:srgbClr val="7030A0"/>
                </a:solidFill>
                <a:cs typeface="+mn-ea"/>
                <a:sym typeface="+mn-lt"/>
              </a:rPr>
              <a:t>不定项选择题</a:t>
            </a:r>
            <a:endParaRPr lang="en-US" altLang="zh-CN" sz="2800" b="1" dirty="0">
              <a:solidFill>
                <a:srgbClr val="7030A0"/>
              </a:solidFill>
              <a:cs typeface="+mn-ea"/>
              <a:sym typeface="+mn-lt"/>
            </a:endParaRPr>
          </a:p>
        </p:txBody>
      </p:sp>
      <p:sp>
        <p:nvSpPr>
          <p:cNvPr id="8" name="内容占位符 1">
            <a:extLst>
              <a:ext uri="{FF2B5EF4-FFF2-40B4-BE49-F238E27FC236}">
                <a16:creationId xmlns:a16="http://schemas.microsoft.com/office/drawing/2014/main" id="{C55AD2E8-BCFE-4A42-9301-8BD4BC5CB3A5}"/>
              </a:ext>
            </a:extLst>
          </p:cNvPr>
          <p:cNvSpPr txBox="1">
            <a:spLocks/>
          </p:cNvSpPr>
          <p:nvPr/>
        </p:nvSpPr>
        <p:spPr>
          <a:xfrm>
            <a:off x="490822" y="779487"/>
            <a:ext cx="8257891" cy="3887763"/>
          </a:xfrm>
          <a:prstGeom prst="rect">
            <a:avLst/>
          </a:prstGeom>
        </p:spPr>
        <p:txBody>
          <a:bodyPr vert="horz" lIns="91440" tIns="45720" rIns="91440" bIns="45720" rtlCol="0">
            <a:normAutofit/>
          </a:bodyPr>
          <a:lstStyle>
            <a:lvl1pPr marL="0" indent="538480" algn="l" defTabSz="685800" rtl="0" eaLnBrk="1" latinLnBrk="0" hangingPunct="1">
              <a:lnSpc>
                <a:spcPct val="150000"/>
              </a:lnSpc>
              <a:spcBef>
                <a:spcPts val="0"/>
              </a:spcBef>
              <a:buFont typeface="Arial" panose="020B0604020202020204" pitchFamily="34" charset="0"/>
              <a:buNone/>
              <a:defRPr sz="2200" b="1" kern="1200">
                <a:solidFill>
                  <a:srgbClr val="004DA1"/>
                </a:solidFill>
                <a:latin typeface="楷体" panose="02010609060101010101" pitchFamily="49" charset="-122"/>
                <a:ea typeface="楷体" panose="02010609060101010101" pitchFamily="49" charset="-122"/>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en-US" altLang="zh-CN" dirty="0">
                <a:latin typeface="+mn-lt"/>
                <a:ea typeface="+mn-ea"/>
                <a:cs typeface="+mn-ea"/>
                <a:sym typeface="+mn-lt"/>
              </a:rPr>
              <a:t>2.</a:t>
            </a:r>
            <a:r>
              <a:rPr lang="zh-CN" altLang="en-US" dirty="0">
                <a:latin typeface="+mn-lt"/>
                <a:ea typeface="+mn-ea"/>
                <a:cs typeface="+mn-ea"/>
                <a:sym typeface="+mn-lt"/>
              </a:rPr>
              <a:t>计算甲公司当月采取以旧换新方式销售</a:t>
            </a:r>
            <a:r>
              <a:rPr lang="en-US" altLang="zh-CN" dirty="0">
                <a:latin typeface="+mn-lt"/>
                <a:ea typeface="+mn-ea"/>
                <a:cs typeface="+mn-ea"/>
                <a:sym typeface="+mn-lt"/>
              </a:rPr>
              <a:t>N</a:t>
            </a:r>
            <a:r>
              <a:rPr lang="zh-CN" altLang="en-US" dirty="0">
                <a:latin typeface="+mn-lt"/>
                <a:ea typeface="+mn-ea"/>
                <a:cs typeface="+mn-ea"/>
                <a:sym typeface="+mn-lt"/>
              </a:rPr>
              <a:t>型彩电增值税销项税额的下列算式中，正确的是（　）。</a:t>
            </a:r>
          </a:p>
          <a:p>
            <a:r>
              <a:rPr lang="en-US" altLang="zh-CN" dirty="0">
                <a:latin typeface="+mn-lt"/>
                <a:ea typeface="+mn-ea"/>
                <a:cs typeface="+mn-ea"/>
                <a:sym typeface="+mn-lt"/>
              </a:rPr>
              <a:t>A.500×</a:t>
            </a:r>
            <a:r>
              <a:rPr lang="zh-CN" altLang="en-US" dirty="0">
                <a:latin typeface="+mn-lt"/>
                <a:ea typeface="+mn-ea"/>
                <a:cs typeface="+mn-ea"/>
                <a:sym typeface="+mn-lt"/>
              </a:rPr>
              <a:t>（</a:t>
            </a:r>
            <a:r>
              <a:rPr lang="en-US" altLang="zh-CN" dirty="0">
                <a:latin typeface="+mn-lt"/>
                <a:ea typeface="+mn-ea"/>
                <a:cs typeface="+mn-ea"/>
                <a:sym typeface="+mn-lt"/>
              </a:rPr>
              <a:t>4 520</a:t>
            </a:r>
            <a:r>
              <a:rPr lang="zh-CN" altLang="en-US" dirty="0">
                <a:latin typeface="+mn-lt"/>
                <a:ea typeface="+mn-ea"/>
                <a:cs typeface="+mn-ea"/>
                <a:sym typeface="+mn-lt"/>
              </a:rPr>
              <a:t>－</a:t>
            </a:r>
            <a:r>
              <a:rPr lang="en-US" altLang="zh-CN" dirty="0">
                <a:latin typeface="+mn-lt"/>
                <a:ea typeface="+mn-ea"/>
                <a:cs typeface="+mn-ea"/>
                <a:sym typeface="+mn-lt"/>
              </a:rPr>
              <a:t>316.4</a:t>
            </a:r>
            <a:r>
              <a:rPr lang="zh-CN" altLang="en-US" dirty="0">
                <a:latin typeface="+mn-lt"/>
                <a:ea typeface="+mn-ea"/>
                <a:cs typeface="+mn-ea"/>
                <a:sym typeface="+mn-lt"/>
              </a:rPr>
              <a:t>）</a:t>
            </a:r>
            <a:r>
              <a:rPr lang="en-US" altLang="zh-CN" dirty="0">
                <a:latin typeface="+mn-lt"/>
                <a:ea typeface="+mn-ea"/>
                <a:cs typeface="+mn-ea"/>
                <a:sym typeface="+mn-lt"/>
              </a:rPr>
              <a:t>×13</a:t>
            </a:r>
            <a:r>
              <a:rPr lang="zh-CN" altLang="en-US" dirty="0">
                <a:latin typeface="+mn-lt"/>
                <a:ea typeface="+mn-ea"/>
                <a:cs typeface="+mn-ea"/>
                <a:sym typeface="+mn-lt"/>
              </a:rPr>
              <a:t>％＝</a:t>
            </a:r>
            <a:r>
              <a:rPr lang="en-US" altLang="zh-CN" dirty="0">
                <a:latin typeface="+mn-lt"/>
                <a:ea typeface="+mn-ea"/>
                <a:cs typeface="+mn-ea"/>
                <a:sym typeface="+mn-lt"/>
              </a:rPr>
              <a:t>273 234</a:t>
            </a:r>
            <a:r>
              <a:rPr lang="zh-CN" altLang="en-US" dirty="0">
                <a:latin typeface="+mn-lt"/>
                <a:ea typeface="+mn-ea"/>
                <a:cs typeface="+mn-ea"/>
                <a:sym typeface="+mn-lt"/>
              </a:rPr>
              <a:t>元</a:t>
            </a:r>
          </a:p>
          <a:p>
            <a:r>
              <a:rPr lang="en-US" altLang="zh-CN" dirty="0">
                <a:latin typeface="+mn-lt"/>
                <a:ea typeface="+mn-ea"/>
                <a:cs typeface="+mn-ea"/>
                <a:sym typeface="+mn-lt"/>
              </a:rPr>
              <a:t>B.500×</a:t>
            </a:r>
            <a:r>
              <a:rPr lang="zh-CN" altLang="en-US" dirty="0">
                <a:latin typeface="+mn-lt"/>
                <a:ea typeface="+mn-ea"/>
                <a:cs typeface="+mn-ea"/>
                <a:sym typeface="+mn-lt"/>
              </a:rPr>
              <a:t>（</a:t>
            </a:r>
            <a:r>
              <a:rPr lang="en-US" altLang="zh-CN" dirty="0">
                <a:latin typeface="+mn-lt"/>
                <a:ea typeface="+mn-ea"/>
                <a:cs typeface="+mn-ea"/>
                <a:sym typeface="+mn-lt"/>
              </a:rPr>
              <a:t>4 520</a:t>
            </a:r>
            <a:r>
              <a:rPr lang="zh-CN" altLang="en-US" dirty="0">
                <a:latin typeface="+mn-lt"/>
                <a:ea typeface="+mn-ea"/>
                <a:cs typeface="+mn-ea"/>
                <a:sym typeface="+mn-lt"/>
              </a:rPr>
              <a:t>－</a:t>
            </a:r>
            <a:r>
              <a:rPr lang="en-US" altLang="zh-CN" dirty="0">
                <a:latin typeface="+mn-lt"/>
                <a:ea typeface="+mn-ea"/>
                <a:cs typeface="+mn-ea"/>
                <a:sym typeface="+mn-lt"/>
              </a:rPr>
              <a:t>316.4</a:t>
            </a:r>
            <a:r>
              <a:rPr lang="zh-CN" altLang="en-US" dirty="0">
                <a:latin typeface="+mn-lt"/>
                <a:ea typeface="+mn-ea"/>
                <a:cs typeface="+mn-ea"/>
                <a:sym typeface="+mn-lt"/>
              </a:rPr>
              <a:t>）</a:t>
            </a:r>
            <a:r>
              <a:rPr lang="en-US" altLang="zh-CN" dirty="0">
                <a:latin typeface="+mn-lt"/>
                <a:ea typeface="+mn-ea"/>
                <a:cs typeface="+mn-ea"/>
                <a:sym typeface="+mn-lt"/>
              </a:rPr>
              <a:t>÷</a:t>
            </a:r>
            <a:r>
              <a:rPr lang="zh-CN" altLang="en-US" dirty="0">
                <a:latin typeface="+mn-lt"/>
                <a:ea typeface="+mn-ea"/>
                <a:cs typeface="+mn-ea"/>
                <a:sym typeface="+mn-lt"/>
              </a:rPr>
              <a:t>（</a:t>
            </a:r>
            <a:r>
              <a:rPr lang="en-US" altLang="zh-CN" dirty="0">
                <a:latin typeface="+mn-lt"/>
                <a:ea typeface="+mn-ea"/>
                <a:cs typeface="+mn-ea"/>
                <a:sym typeface="+mn-lt"/>
              </a:rPr>
              <a:t>1</a:t>
            </a:r>
            <a:r>
              <a:rPr lang="zh-CN" altLang="en-US" dirty="0">
                <a:latin typeface="+mn-lt"/>
                <a:ea typeface="+mn-ea"/>
                <a:cs typeface="+mn-ea"/>
                <a:sym typeface="+mn-lt"/>
              </a:rPr>
              <a:t>＋</a:t>
            </a:r>
            <a:r>
              <a:rPr lang="en-US" altLang="zh-CN" dirty="0">
                <a:latin typeface="+mn-lt"/>
                <a:ea typeface="+mn-ea"/>
                <a:cs typeface="+mn-ea"/>
                <a:sym typeface="+mn-lt"/>
              </a:rPr>
              <a:t>13</a:t>
            </a:r>
            <a:r>
              <a:rPr lang="zh-CN" altLang="en-US" dirty="0">
                <a:latin typeface="+mn-lt"/>
                <a:ea typeface="+mn-ea"/>
                <a:cs typeface="+mn-ea"/>
                <a:sym typeface="+mn-lt"/>
              </a:rPr>
              <a:t>％）</a:t>
            </a:r>
            <a:r>
              <a:rPr lang="en-US" altLang="zh-CN" dirty="0">
                <a:latin typeface="+mn-lt"/>
                <a:ea typeface="+mn-ea"/>
                <a:cs typeface="+mn-ea"/>
                <a:sym typeface="+mn-lt"/>
              </a:rPr>
              <a:t>×13</a:t>
            </a:r>
            <a:r>
              <a:rPr lang="zh-CN" altLang="en-US" dirty="0">
                <a:latin typeface="+mn-lt"/>
                <a:ea typeface="+mn-ea"/>
                <a:cs typeface="+mn-ea"/>
                <a:sym typeface="+mn-lt"/>
              </a:rPr>
              <a:t>％＝</a:t>
            </a:r>
            <a:r>
              <a:rPr lang="en-US" altLang="zh-CN" dirty="0">
                <a:latin typeface="+mn-lt"/>
                <a:ea typeface="+mn-ea"/>
                <a:cs typeface="+mn-ea"/>
                <a:sym typeface="+mn-lt"/>
              </a:rPr>
              <a:t>241 800</a:t>
            </a:r>
            <a:r>
              <a:rPr lang="zh-CN" altLang="en-US" dirty="0">
                <a:latin typeface="+mn-lt"/>
                <a:ea typeface="+mn-ea"/>
                <a:cs typeface="+mn-ea"/>
                <a:sym typeface="+mn-lt"/>
              </a:rPr>
              <a:t>元</a:t>
            </a:r>
          </a:p>
          <a:p>
            <a:r>
              <a:rPr lang="en-US" altLang="zh-CN" dirty="0">
                <a:latin typeface="+mn-lt"/>
                <a:ea typeface="+mn-ea"/>
                <a:cs typeface="+mn-ea"/>
                <a:sym typeface="+mn-lt"/>
              </a:rPr>
              <a:t>C.500×4 520÷</a:t>
            </a:r>
            <a:r>
              <a:rPr lang="zh-CN" altLang="en-US" dirty="0">
                <a:latin typeface="+mn-lt"/>
                <a:ea typeface="+mn-ea"/>
                <a:cs typeface="+mn-ea"/>
                <a:sym typeface="+mn-lt"/>
              </a:rPr>
              <a:t>（</a:t>
            </a:r>
            <a:r>
              <a:rPr lang="en-US" altLang="zh-CN" dirty="0">
                <a:latin typeface="+mn-lt"/>
                <a:ea typeface="+mn-ea"/>
                <a:cs typeface="+mn-ea"/>
                <a:sym typeface="+mn-lt"/>
              </a:rPr>
              <a:t>1</a:t>
            </a:r>
            <a:r>
              <a:rPr lang="zh-CN" altLang="en-US" dirty="0">
                <a:latin typeface="+mn-lt"/>
                <a:ea typeface="+mn-ea"/>
                <a:cs typeface="+mn-ea"/>
                <a:sym typeface="+mn-lt"/>
              </a:rPr>
              <a:t>＋</a:t>
            </a:r>
            <a:r>
              <a:rPr lang="en-US" altLang="zh-CN" dirty="0">
                <a:latin typeface="+mn-lt"/>
                <a:ea typeface="+mn-ea"/>
                <a:cs typeface="+mn-ea"/>
                <a:sym typeface="+mn-lt"/>
              </a:rPr>
              <a:t>13</a:t>
            </a:r>
            <a:r>
              <a:rPr lang="zh-CN" altLang="en-US" dirty="0">
                <a:latin typeface="+mn-lt"/>
                <a:ea typeface="+mn-ea"/>
                <a:cs typeface="+mn-ea"/>
                <a:sym typeface="+mn-lt"/>
              </a:rPr>
              <a:t>％）</a:t>
            </a:r>
            <a:r>
              <a:rPr lang="en-US" altLang="zh-CN" dirty="0">
                <a:latin typeface="+mn-lt"/>
                <a:ea typeface="+mn-ea"/>
                <a:cs typeface="+mn-ea"/>
                <a:sym typeface="+mn-lt"/>
              </a:rPr>
              <a:t>×13</a:t>
            </a:r>
            <a:r>
              <a:rPr lang="zh-CN" altLang="en-US" dirty="0">
                <a:latin typeface="+mn-lt"/>
                <a:ea typeface="+mn-ea"/>
                <a:cs typeface="+mn-ea"/>
                <a:sym typeface="+mn-lt"/>
              </a:rPr>
              <a:t>％＝</a:t>
            </a:r>
            <a:r>
              <a:rPr lang="en-US" altLang="zh-CN" dirty="0">
                <a:latin typeface="+mn-lt"/>
                <a:ea typeface="+mn-ea"/>
                <a:cs typeface="+mn-ea"/>
                <a:sym typeface="+mn-lt"/>
              </a:rPr>
              <a:t>260 000</a:t>
            </a:r>
            <a:r>
              <a:rPr lang="zh-CN" altLang="en-US" dirty="0">
                <a:latin typeface="+mn-lt"/>
                <a:ea typeface="+mn-ea"/>
                <a:cs typeface="+mn-ea"/>
                <a:sym typeface="+mn-lt"/>
              </a:rPr>
              <a:t>元</a:t>
            </a:r>
          </a:p>
          <a:p>
            <a:r>
              <a:rPr lang="en-US" altLang="zh-CN" dirty="0">
                <a:latin typeface="+mn-lt"/>
                <a:ea typeface="+mn-ea"/>
                <a:cs typeface="+mn-ea"/>
                <a:sym typeface="+mn-lt"/>
              </a:rPr>
              <a:t>D.500×[4 520÷</a:t>
            </a:r>
            <a:r>
              <a:rPr lang="zh-CN" altLang="en-US" dirty="0">
                <a:latin typeface="+mn-lt"/>
                <a:ea typeface="+mn-ea"/>
                <a:cs typeface="+mn-ea"/>
                <a:sym typeface="+mn-lt"/>
              </a:rPr>
              <a:t>（</a:t>
            </a:r>
            <a:r>
              <a:rPr lang="en-US" altLang="zh-CN" dirty="0">
                <a:latin typeface="+mn-lt"/>
                <a:ea typeface="+mn-ea"/>
                <a:cs typeface="+mn-ea"/>
                <a:sym typeface="+mn-lt"/>
              </a:rPr>
              <a:t>1</a:t>
            </a:r>
            <a:r>
              <a:rPr lang="zh-CN" altLang="en-US" dirty="0">
                <a:latin typeface="+mn-lt"/>
                <a:ea typeface="+mn-ea"/>
                <a:cs typeface="+mn-ea"/>
                <a:sym typeface="+mn-lt"/>
              </a:rPr>
              <a:t>＋</a:t>
            </a:r>
            <a:r>
              <a:rPr lang="en-US" altLang="zh-CN" dirty="0">
                <a:latin typeface="+mn-lt"/>
                <a:ea typeface="+mn-ea"/>
                <a:cs typeface="+mn-ea"/>
                <a:sym typeface="+mn-lt"/>
              </a:rPr>
              <a:t>13</a:t>
            </a:r>
            <a:r>
              <a:rPr lang="zh-CN" altLang="en-US" dirty="0">
                <a:latin typeface="+mn-lt"/>
                <a:ea typeface="+mn-ea"/>
                <a:cs typeface="+mn-ea"/>
                <a:sym typeface="+mn-lt"/>
              </a:rPr>
              <a:t>％）－</a:t>
            </a:r>
            <a:r>
              <a:rPr lang="en-US" altLang="zh-CN" dirty="0">
                <a:latin typeface="+mn-lt"/>
                <a:ea typeface="+mn-ea"/>
                <a:cs typeface="+mn-ea"/>
                <a:sym typeface="+mn-lt"/>
              </a:rPr>
              <a:t>316.4]×13</a:t>
            </a:r>
            <a:r>
              <a:rPr lang="zh-CN" altLang="en-US" dirty="0">
                <a:latin typeface="+mn-lt"/>
                <a:ea typeface="+mn-ea"/>
                <a:cs typeface="+mn-ea"/>
                <a:sym typeface="+mn-lt"/>
              </a:rPr>
              <a:t>％＝</a:t>
            </a:r>
            <a:r>
              <a:rPr lang="en-US" altLang="zh-CN" dirty="0">
                <a:latin typeface="+mn-lt"/>
                <a:ea typeface="+mn-ea"/>
                <a:cs typeface="+mn-ea"/>
                <a:sym typeface="+mn-lt"/>
              </a:rPr>
              <a:t>239 434</a:t>
            </a:r>
            <a:r>
              <a:rPr lang="zh-CN" altLang="en-US" dirty="0">
                <a:latin typeface="+mn-lt"/>
                <a:ea typeface="+mn-ea"/>
                <a:cs typeface="+mn-ea"/>
                <a:sym typeface="+mn-lt"/>
              </a:rPr>
              <a:t>元</a:t>
            </a:r>
          </a:p>
        </p:txBody>
      </p:sp>
      <p:grpSp>
        <p:nvGrpSpPr>
          <p:cNvPr id="9" name="组合 8">
            <a:extLst>
              <a:ext uri="{FF2B5EF4-FFF2-40B4-BE49-F238E27FC236}">
                <a16:creationId xmlns:a16="http://schemas.microsoft.com/office/drawing/2014/main" id="{D7CCD27B-CFDC-4184-8D48-6FBEDF9404AE}"/>
              </a:ext>
            </a:extLst>
          </p:cNvPr>
          <p:cNvGrpSpPr/>
          <p:nvPr/>
        </p:nvGrpSpPr>
        <p:grpSpPr>
          <a:xfrm rot="16200000">
            <a:off x="1893805" y="3981478"/>
            <a:ext cx="677108" cy="1428693"/>
            <a:chOff x="9306645" y="1903595"/>
            <a:chExt cx="902810" cy="1904924"/>
          </a:xfrm>
        </p:grpSpPr>
        <p:sp>
          <p:nvSpPr>
            <p:cNvPr id="10" name="Freeform 668">
              <a:extLst>
                <a:ext uri="{FF2B5EF4-FFF2-40B4-BE49-F238E27FC236}">
                  <a16:creationId xmlns:a16="http://schemas.microsoft.com/office/drawing/2014/main" id="{25B8C2A1-05FC-4FC7-8039-F3BDF3EAEED1}"/>
                </a:ext>
              </a:extLst>
            </p:cNvPr>
            <p:cNvSpPr>
              <a:spLocks/>
            </p:cNvSpPr>
            <p:nvPr/>
          </p:nvSpPr>
          <p:spPr bwMode="auto">
            <a:xfrm rot="5400000">
              <a:off x="8805602" y="2585762"/>
              <a:ext cx="1904924" cy="540590"/>
            </a:xfrm>
            <a:custGeom>
              <a:avLst/>
              <a:gdLst>
                <a:gd name="T0" fmla="*/ 384 w 398"/>
                <a:gd name="T1" fmla="*/ 77 h 111"/>
                <a:gd name="T2" fmla="*/ 388 w 398"/>
                <a:gd name="T3" fmla="*/ 74 h 111"/>
                <a:gd name="T4" fmla="*/ 388 w 398"/>
                <a:gd name="T5" fmla="*/ 71 h 111"/>
                <a:gd name="T6" fmla="*/ 397 w 398"/>
                <a:gd name="T7" fmla="*/ 67 h 111"/>
                <a:gd name="T8" fmla="*/ 390 w 398"/>
                <a:gd name="T9" fmla="*/ 62 h 111"/>
                <a:gd name="T10" fmla="*/ 388 w 398"/>
                <a:gd name="T11" fmla="*/ 59 h 111"/>
                <a:gd name="T12" fmla="*/ 388 w 398"/>
                <a:gd name="T13" fmla="*/ 56 h 111"/>
                <a:gd name="T14" fmla="*/ 385 w 398"/>
                <a:gd name="T15" fmla="*/ 54 h 111"/>
                <a:gd name="T16" fmla="*/ 387 w 398"/>
                <a:gd name="T17" fmla="*/ 51 h 111"/>
                <a:gd name="T18" fmla="*/ 389 w 398"/>
                <a:gd name="T19" fmla="*/ 48 h 111"/>
                <a:gd name="T20" fmla="*/ 384 w 398"/>
                <a:gd name="T21" fmla="*/ 46 h 111"/>
                <a:gd name="T22" fmla="*/ 378 w 398"/>
                <a:gd name="T23" fmla="*/ 42 h 111"/>
                <a:gd name="T24" fmla="*/ 385 w 398"/>
                <a:gd name="T25" fmla="*/ 40 h 111"/>
                <a:gd name="T26" fmla="*/ 378 w 398"/>
                <a:gd name="T27" fmla="*/ 37 h 111"/>
                <a:gd name="T28" fmla="*/ 378 w 398"/>
                <a:gd name="T29" fmla="*/ 34 h 111"/>
                <a:gd name="T30" fmla="*/ 373 w 398"/>
                <a:gd name="T31" fmla="*/ 32 h 111"/>
                <a:gd name="T32" fmla="*/ 369 w 398"/>
                <a:gd name="T33" fmla="*/ 28 h 111"/>
                <a:gd name="T34" fmla="*/ 350 w 398"/>
                <a:gd name="T35" fmla="*/ 23 h 111"/>
                <a:gd name="T36" fmla="*/ 358 w 398"/>
                <a:gd name="T37" fmla="*/ 19 h 111"/>
                <a:gd name="T38" fmla="*/ 260 w 398"/>
                <a:gd name="T39" fmla="*/ 11 h 111"/>
                <a:gd name="T40" fmla="*/ 324 w 398"/>
                <a:gd name="T41" fmla="*/ 10 h 111"/>
                <a:gd name="T42" fmla="*/ 304 w 398"/>
                <a:gd name="T43" fmla="*/ 6 h 111"/>
                <a:gd name="T44" fmla="*/ 177 w 398"/>
                <a:gd name="T45" fmla="*/ 1 h 111"/>
                <a:gd name="T46" fmla="*/ 18 w 398"/>
                <a:gd name="T47" fmla="*/ 11 h 111"/>
                <a:gd name="T48" fmla="*/ 16 w 398"/>
                <a:gd name="T49" fmla="*/ 17 h 111"/>
                <a:gd name="T50" fmla="*/ 21 w 398"/>
                <a:gd name="T51" fmla="*/ 20 h 111"/>
                <a:gd name="T52" fmla="*/ 15 w 398"/>
                <a:gd name="T53" fmla="*/ 26 h 111"/>
                <a:gd name="T54" fmla="*/ 12 w 398"/>
                <a:gd name="T55" fmla="*/ 52 h 111"/>
                <a:gd name="T56" fmla="*/ 8 w 398"/>
                <a:gd name="T57" fmla="*/ 82 h 111"/>
                <a:gd name="T58" fmla="*/ 113 w 398"/>
                <a:gd name="T59" fmla="*/ 111 h 111"/>
                <a:gd name="T60" fmla="*/ 331 w 398"/>
                <a:gd name="T61" fmla="*/ 104 h 111"/>
                <a:gd name="T62" fmla="*/ 369 w 398"/>
                <a:gd name="T63" fmla="*/ 91 h 111"/>
                <a:gd name="T64" fmla="*/ 385 w 398"/>
                <a:gd name="T65" fmla="*/ 86 h 111"/>
                <a:gd name="T66" fmla="*/ 389 w 398"/>
                <a:gd name="T67" fmla="*/ 8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98" h="111">
                  <a:moveTo>
                    <a:pt x="397" y="80"/>
                  </a:moveTo>
                  <a:cubicBezTo>
                    <a:pt x="394" y="77"/>
                    <a:pt x="387" y="79"/>
                    <a:pt x="384" y="77"/>
                  </a:cubicBezTo>
                  <a:cubicBezTo>
                    <a:pt x="387" y="75"/>
                    <a:pt x="394" y="76"/>
                    <a:pt x="396" y="76"/>
                  </a:cubicBezTo>
                  <a:cubicBezTo>
                    <a:pt x="388" y="74"/>
                    <a:pt x="388" y="74"/>
                    <a:pt x="388" y="74"/>
                  </a:cubicBezTo>
                  <a:cubicBezTo>
                    <a:pt x="397" y="72"/>
                    <a:pt x="397" y="72"/>
                    <a:pt x="397" y="72"/>
                  </a:cubicBezTo>
                  <a:cubicBezTo>
                    <a:pt x="395" y="71"/>
                    <a:pt x="390" y="73"/>
                    <a:pt x="388" y="71"/>
                  </a:cubicBezTo>
                  <a:cubicBezTo>
                    <a:pt x="388" y="69"/>
                    <a:pt x="390" y="70"/>
                    <a:pt x="391" y="70"/>
                  </a:cubicBezTo>
                  <a:cubicBezTo>
                    <a:pt x="394" y="70"/>
                    <a:pt x="398" y="69"/>
                    <a:pt x="397" y="67"/>
                  </a:cubicBezTo>
                  <a:cubicBezTo>
                    <a:pt x="397" y="63"/>
                    <a:pt x="391" y="64"/>
                    <a:pt x="388" y="63"/>
                  </a:cubicBezTo>
                  <a:cubicBezTo>
                    <a:pt x="390" y="62"/>
                    <a:pt x="390" y="62"/>
                    <a:pt x="390" y="62"/>
                  </a:cubicBezTo>
                  <a:cubicBezTo>
                    <a:pt x="388" y="62"/>
                    <a:pt x="386" y="62"/>
                    <a:pt x="385" y="60"/>
                  </a:cubicBezTo>
                  <a:cubicBezTo>
                    <a:pt x="386" y="60"/>
                    <a:pt x="387" y="59"/>
                    <a:pt x="388" y="59"/>
                  </a:cubicBezTo>
                  <a:cubicBezTo>
                    <a:pt x="383" y="57"/>
                    <a:pt x="383" y="57"/>
                    <a:pt x="383" y="57"/>
                  </a:cubicBezTo>
                  <a:cubicBezTo>
                    <a:pt x="388" y="56"/>
                    <a:pt x="388" y="56"/>
                    <a:pt x="388" y="56"/>
                  </a:cubicBezTo>
                  <a:cubicBezTo>
                    <a:pt x="386" y="56"/>
                    <a:pt x="386" y="56"/>
                    <a:pt x="386" y="56"/>
                  </a:cubicBezTo>
                  <a:cubicBezTo>
                    <a:pt x="384" y="55"/>
                    <a:pt x="386" y="54"/>
                    <a:pt x="385" y="54"/>
                  </a:cubicBezTo>
                  <a:cubicBezTo>
                    <a:pt x="383" y="52"/>
                    <a:pt x="379" y="54"/>
                    <a:pt x="377" y="52"/>
                  </a:cubicBezTo>
                  <a:cubicBezTo>
                    <a:pt x="380" y="51"/>
                    <a:pt x="384" y="51"/>
                    <a:pt x="387" y="51"/>
                  </a:cubicBezTo>
                  <a:cubicBezTo>
                    <a:pt x="385" y="51"/>
                    <a:pt x="382" y="51"/>
                    <a:pt x="381" y="49"/>
                  </a:cubicBezTo>
                  <a:cubicBezTo>
                    <a:pt x="389" y="48"/>
                    <a:pt x="389" y="48"/>
                    <a:pt x="389" y="48"/>
                  </a:cubicBezTo>
                  <a:cubicBezTo>
                    <a:pt x="387" y="47"/>
                    <a:pt x="384" y="48"/>
                    <a:pt x="382" y="47"/>
                  </a:cubicBezTo>
                  <a:cubicBezTo>
                    <a:pt x="384" y="46"/>
                    <a:pt x="384" y="46"/>
                    <a:pt x="384" y="46"/>
                  </a:cubicBezTo>
                  <a:cubicBezTo>
                    <a:pt x="381" y="45"/>
                    <a:pt x="378" y="46"/>
                    <a:pt x="376" y="44"/>
                  </a:cubicBezTo>
                  <a:cubicBezTo>
                    <a:pt x="377" y="43"/>
                    <a:pt x="378" y="43"/>
                    <a:pt x="378" y="42"/>
                  </a:cubicBezTo>
                  <a:cubicBezTo>
                    <a:pt x="377" y="42"/>
                    <a:pt x="375" y="42"/>
                    <a:pt x="374" y="41"/>
                  </a:cubicBezTo>
                  <a:cubicBezTo>
                    <a:pt x="377" y="40"/>
                    <a:pt x="382" y="41"/>
                    <a:pt x="385" y="40"/>
                  </a:cubicBezTo>
                  <a:cubicBezTo>
                    <a:pt x="377" y="37"/>
                    <a:pt x="377" y="37"/>
                    <a:pt x="377" y="37"/>
                  </a:cubicBezTo>
                  <a:cubicBezTo>
                    <a:pt x="377" y="37"/>
                    <a:pt x="377" y="37"/>
                    <a:pt x="378" y="37"/>
                  </a:cubicBezTo>
                  <a:cubicBezTo>
                    <a:pt x="373" y="35"/>
                    <a:pt x="373" y="35"/>
                    <a:pt x="373" y="35"/>
                  </a:cubicBezTo>
                  <a:cubicBezTo>
                    <a:pt x="375" y="34"/>
                    <a:pt x="377" y="35"/>
                    <a:pt x="378" y="34"/>
                  </a:cubicBezTo>
                  <a:cubicBezTo>
                    <a:pt x="370" y="32"/>
                    <a:pt x="370" y="32"/>
                    <a:pt x="370" y="32"/>
                  </a:cubicBezTo>
                  <a:cubicBezTo>
                    <a:pt x="371" y="31"/>
                    <a:pt x="372" y="32"/>
                    <a:pt x="373" y="32"/>
                  </a:cubicBezTo>
                  <a:cubicBezTo>
                    <a:pt x="358" y="29"/>
                    <a:pt x="358" y="29"/>
                    <a:pt x="358" y="29"/>
                  </a:cubicBezTo>
                  <a:cubicBezTo>
                    <a:pt x="362" y="28"/>
                    <a:pt x="365" y="30"/>
                    <a:pt x="369" y="28"/>
                  </a:cubicBezTo>
                  <a:cubicBezTo>
                    <a:pt x="362" y="26"/>
                    <a:pt x="351" y="28"/>
                    <a:pt x="345" y="24"/>
                  </a:cubicBezTo>
                  <a:cubicBezTo>
                    <a:pt x="346" y="23"/>
                    <a:pt x="348" y="23"/>
                    <a:pt x="350" y="23"/>
                  </a:cubicBezTo>
                  <a:cubicBezTo>
                    <a:pt x="346" y="22"/>
                    <a:pt x="346" y="22"/>
                    <a:pt x="346" y="22"/>
                  </a:cubicBezTo>
                  <a:cubicBezTo>
                    <a:pt x="349" y="20"/>
                    <a:pt x="356" y="21"/>
                    <a:pt x="358" y="19"/>
                  </a:cubicBezTo>
                  <a:cubicBezTo>
                    <a:pt x="354" y="19"/>
                    <a:pt x="350" y="19"/>
                    <a:pt x="347" y="17"/>
                  </a:cubicBezTo>
                  <a:cubicBezTo>
                    <a:pt x="319" y="14"/>
                    <a:pt x="290" y="11"/>
                    <a:pt x="260" y="11"/>
                  </a:cubicBezTo>
                  <a:cubicBezTo>
                    <a:pt x="259" y="10"/>
                    <a:pt x="259" y="10"/>
                    <a:pt x="259" y="10"/>
                  </a:cubicBezTo>
                  <a:cubicBezTo>
                    <a:pt x="281" y="9"/>
                    <a:pt x="301" y="11"/>
                    <a:pt x="324" y="10"/>
                  </a:cubicBezTo>
                  <a:cubicBezTo>
                    <a:pt x="325" y="9"/>
                    <a:pt x="325" y="9"/>
                    <a:pt x="325" y="9"/>
                  </a:cubicBezTo>
                  <a:cubicBezTo>
                    <a:pt x="319" y="6"/>
                    <a:pt x="311" y="8"/>
                    <a:pt x="304" y="6"/>
                  </a:cubicBezTo>
                  <a:cubicBezTo>
                    <a:pt x="306" y="5"/>
                    <a:pt x="306" y="5"/>
                    <a:pt x="306" y="5"/>
                  </a:cubicBezTo>
                  <a:cubicBezTo>
                    <a:pt x="264" y="1"/>
                    <a:pt x="219" y="0"/>
                    <a:pt x="177" y="1"/>
                  </a:cubicBezTo>
                  <a:cubicBezTo>
                    <a:pt x="35" y="2"/>
                    <a:pt x="35" y="2"/>
                    <a:pt x="35" y="2"/>
                  </a:cubicBezTo>
                  <a:cubicBezTo>
                    <a:pt x="28" y="3"/>
                    <a:pt x="22" y="7"/>
                    <a:pt x="18" y="11"/>
                  </a:cubicBezTo>
                  <a:cubicBezTo>
                    <a:pt x="24" y="13"/>
                    <a:pt x="24" y="13"/>
                    <a:pt x="24" y="13"/>
                  </a:cubicBezTo>
                  <a:cubicBezTo>
                    <a:pt x="16" y="17"/>
                    <a:pt x="16" y="17"/>
                    <a:pt x="16" y="17"/>
                  </a:cubicBezTo>
                  <a:cubicBezTo>
                    <a:pt x="15" y="20"/>
                    <a:pt x="19" y="19"/>
                    <a:pt x="22" y="20"/>
                  </a:cubicBezTo>
                  <a:cubicBezTo>
                    <a:pt x="21" y="20"/>
                    <a:pt x="21" y="20"/>
                    <a:pt x="21" y="20"/>
                  </a:cubicBezTo>
                  <a:cubicBezTo>
                    <a:pt x="20" y="22"/>
                    <a:pt x="16" y="22"/>
                    <a:pt x="19" y="24"/>
                  </a:cubicBezTo>
                  <a:cubicBezTo>
                    <a:pt x="19" y="25"/>
                    <a:pt x="16" y="25"/>
                    <a:pt x="15" y="26"/>
                  </a:cubicBezTo>
                  <a:cubicBezTo>
                    <a:pt x="15" y="29"/>
                    <a:pt x="8" y="33"/>
                    <a:pt x="11" y="37"/>
                  </a:cubicBezTo>
                  <a:cubicBezTo>
                    <a:pt x="8" y="42"/>
                    <a:pt x="13" y="47"/>
                    <a:pt x="12" y="52"/>
                  </a:cubicBezTo>
                  <a:cubicBezTo>
                    <a:pt x="8" y="56"/>
                    <a:pt x="10" y="63"/>
                    <a:pt x="7" y="68"/>
                  </a:cubicBezTo>
                  <a:cubicBezTo>
                    <a:pt x="15" y="73"/>
                    <a:pt x="0" y="77"/>
                    <a:pt x="8" y="82"/>
                  </a:cubicBezTo>
                  <a:cubicBezTo>
                    <a:pt x="9" y="88"/>
                    <a:pt x="16" y="93"/>
                    <a:pt x="24" y="97"/>
                  </a:cubicBezTo>
                  <a:cubicBezTo>
                    <a:pt x="50" y="109"/>
                    <a:pt x="82" y="110"/>
                    <a:pt x="113" y="111"/>
                  </a:cubicBezTo>
                  <a:cubicBezTo>
                    <a:pt x="277" y="109"/>
                    <a:pt x="277" y="109"/>
                    <a:pt x="277" y="109"/>
                  </a:cubicBezTo>
                  <a:cubicBezTo>
                    <a:pt x="295" y="106"/>
                    <a:pt x="314" y="107"/>
                    <a:pt x="331" y="104"/>
                  </a:cubicBezTo>
                  <a:cubicBezTo>
                    <a:pt x="350" y="103"/>
                    <a:pt x="364" y="95"/>
                    <a:pt x="382" y="93"/>
                  </a:cubicBezTo>
                  <a:cubicBezTo>
                    <a:pt x="379" y="91"/>
                    <a:pt x="374" y="92"/>
                    <a:pt x="369" y="91"/>
                  </a:cubicBezTo>
                  <a:cubicBezTo>
                    <a:pt x="375" y="88"/>
                    <a:pt x="382" y="87"/>
                    <a:pt x="388" y="86"/>
                  </a:cubicBezTo>
                  <a:cubicBezTo>
                    <a:pt x="387" y="86"/>
                    <a:pt x="385" y="87"/>
                    <a:pt x="385" y="86"/>
                  </a:cubicBezTo>
                  <a:cubicBezTo>
                    <a:pt x="387" y="84"/>
                    <a:pt x="391" y="86"/>
                    <a:pt x="392" y="84"/>
                  </a:cubicBezTo>
                  <a:cubicBezTo>
                    <a:pt x="389" y="82"/>
                    <a:pt x="389" y="82"/>
                    <a:pt x="389" y="82"/>
                  </a:cubicBezTo>
                  <a:cubicBezTo>
                    <a:pt x="391" y="80"/>
                    <a:pt x="395" y="81"/>
                    <a:pt x="397" y="80"/>
                  </a:cubicBezTo>
                  <a:close/>
                </a:path>
              </a:pathLst>
            </a:custGeom>
            <a:solidFill>
              <a:srgbClr val="004DA1"/>
            </a:solidFill>
            <a:ln>
              <a:noFill/>
            </a:ln>
          </p:spPr>
          <p:txBody>
            <a:bodyPr vert="horz" wrap="square" lIns="68580" tIns="34290" rIns="68580" bIns="3429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013" b="0" i="0" u="none" strike="noStrike" kern="0" cap="none" spc="0" normalizeH="0" baseline="0" noProof="0" dirty="0">
                <a:ln>
                  <a:noFill/>
                </a:ln>
                <a:solidFill>
                  <a:prstClr val="black"/>
                </a:solidFill>
                <a:effectLst/>
                <a:uLnTx/>
                <a:uFillTx/>
                <a:cs typeface="+mn-ea"/>
                <a:sym typeface="+mn-lt"/>
              </a:endParaRPr>
            </a:p>
          </p:txBody>
        </p:sp>
        <p:sp>
          <p:nvSpPr>
            <p:cNvPr id="11" name="文本框 10">
              <a:extLst>
                <a:ext uri="{FF2B5EF4-FFF2-40B4-BE49-F238E27FC236}">
                  <a16:creationId xmlns:a16="http://schemas.microsoft.com/office/drawing/2014/main" id="{9638B1E5-5568-466A-B5E2-8FD1DDE2E088}"/>
                </a:ext>
              </a:extLst>
            </p:cNvPr>
            <p:cNvSpPr txBox="1"/>
            <p:nvPr/>
          </p:nvSpPr>
          <p:spPr>
            <a:xfrm>
              <a:off x="9306645" y="2657710"/>
              <a:ext cx="902810" cy="396689"/>
            </a:xfrm>
            <a:prstGeom prst="rect">
              <a:avLst/>
            </a:prstGeom>
            <a:noFill/>
            <a:effectLst/>
          </p:spPr>
          <p:txBody>
            <a:bodyPr vert="eaVert" wrap="none" rtlCol="0" anchor="ctr">
              <a:spAutoFit/>
            </a:bodyPr>
            <a:lstStyle>
              <a:defPPr>
                <a:defRPr lang="zh-CN"/>
              </a:defPPr>
              <a:lvl1pPr algn="ctr">
                <a:defRPr sz="4400">
                  <a:solidFill>
                    <a:srgbClr val="004DA1"/>
                  </a:solidFill>
                  <a:latin typeface="李旭科书法" panose="02000603000000000000" pitchFamily="2" charset="-122"/>
                  <a:ea typeface="李旭科书法" panose="02000603000000000000" pitchFamily="2" charset="-122"/>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3200" b="0" i="0" u="none" strike="noStrike" kern="0" cap="none" spc="0" normalizeH="0" baseline="0" noProof="0" dirty="0">
                  <a:ln>
                    <a:noFill/>
                  </a:ln>
                  <a:solidFill>
                    <a:prstClr val="white"/>
                  </a:solidFill>
                  <a:effectLst/>
                  <a:uLnTx/>
                  <a:uFillTx/>
                  <a:latin typeface="+mn-lt"/>
                  <a:ea typeface="+mn-ea"/>
                  <a:cs typeface="+mn-ea"/>
                  <a:sym typeface="+mn-lt"/>
                </a:rPr>
                <a:t>C</a:t>
              </a:r>
              <a:endParaRPr kumimoji="0" lang="zh-CN" altLang="en-US" sz="3200" b="0" i="0" u="none" strike="noStrike" kern="0" cap="none" spc="0" normalizeH="0" baseline="0" noProof="0" dirty="0">
                <a:ln>
                  <a:noFill/>
                </a:ln>
                <a:solidFill>
                  <a:prstClr val="white"/>
                </a:solidFill>
                <a:effectLst/>
                <a:uLnTx/>
                <a:uFillTx/>
                <a:latin typeface="+mn-lt"/>
                <a:ea typeface="+mn-ea"/>
                <a:cs typeface="+mn-ea"/>
                <a:sym typeface="+mn-lt"/>
              </a:endParaRPr>
            </a:p>
          </p:txBody>
        </p:sp>
      </p:grpSp>
    </p:spTree>
    <p:extLst>
      <p:ext uri="{BB962C8B-B14F-4D97-AF65-F5344CB8AC3E}">
        <p14:creationId xmlns:p14="http://schemas.microsoft.com/office/powerpoint/2010/main" val="313301018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3F297A04-FA86-470C-A283-0F372052F889}"/>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latin typeface="+mn-lt"/>
                <a:cs typeface="+mn-ea"/>
                <a:sym typeface="+mn-lt"/>
              </a:rPr>
              <a:pPr>
                <a:defRPr/>
              </a:pPr>
              <a:t>319</a:t>
            </a:fld>
            <a:endParaRPr lang="en-US">
              <a:solidFill>
                <a:prstClr val="black">
                  <a:tint val="75000"/>
                </a:prstClr>
              </a:solidFill>
              <a:latin typeface="+mn-lt"/>
              <a:cs typeface="+mn-ea"/>
              <a:sym typeface="+mn-lt"/>
            </a:endParaRPr>
          </a:p>
        </p:txBody>
      </p:sp>
      <p:sp>
        <p:nvSpPr>
          <p:cNvPr id="3" name="文本框 2">
            <a:extLst>
              <a:ext uri="{FF2B5EF4-FFF2-40B4-BE49-F238E27FC236}">
                <a16:creationId xmlns:a16="http://schemas.microsoft.com/office/drawing/2014/main" id="{8D04972F-565F-4E50-896F-ED56EDD1A38F}"/>
              </a:ext>
            </a:extLst>
          </p:cNvPr>
          <p:cNvSpPr txBox="1"/>
          <p:nvPr/>
        </p:nvSpPr>
        <p:spPr>
          <a:xfrm>
            <a:off x="2039921" y="225348"/>
            <a:ext cx="5410461" cy="500137"/>
          </a:xfrm>
          <a:prstGeom prst="rect">
            <a:avLst/>
          </a:prstGeom>
          <a:noFill/>
        </p:spPr>
        <p:txBody>
          <a:bodyPr wrap="square" lIns="68580" tIns="34290" rIns="68580" bIns="34290" rtlCol="0">
            <a:spAutoFit/>
          </a:bodyPr>
          <a:lstStyle/>
          <a:p>
            <a:pPr algn="ctr"/>
            <a:r>
              <a:rPr lang="zh-CN" altLang="en-US" sz="2800" b="1" dirty="0">
                <a:solidFill>
                  <a:srgbClr val="7030A0"/>
                </a:solidFill>
                <a:cs typeface="+mn-ea"/>
                <a:sym typeface="+mn-lt"/>
              </a:rPr>
              <a:t>不定项选择题</a:t>
            </a:r>
            <a:endParaRPr lang="en-US" altLang="zh-CN" sz="2800" b="1" dirty="0">
              <a:solidFill>
                <a:srgbClr val="7030A0"/>
              </a:solidFill>
              <a:cs typeface="+mn-ea"/>
              <a:sym typeface="+mn-lt"/>
            </a:endParaRPr>
          </a:p>
        </p:txBody>
      </p:sp>
      <p:sp>
        <p:nvSpPr>
          <p:cNvPr id="8" name="内容占位符 1">
            <a:extLst>
              <a:ext uri="{FF2B5EF4-FFF2-40B4-BE49-F238E27FC236}">
                <a16:creationId xmlns:a16="http://schemas.microsoft.com/office/drawing/2014/main" id="{C55AD2E8-BCFE-4A42-9301-8BD4BC5CB3A5}"/>
              </a:ext>
            </a:extLst>
          </p:cNvPr>
          <p:cNvSpPr txBox="1">
            <a:spLocks/>
          </p:cNvSpPr>
          <p:nvPr/>
        </p:nvSpPr>
        <p:spPr>
          <a:xfrm>
            <a:off x="490822" y="779487"/>
            <a:ext cx="8257891" cy="3887763"/>
          </a:xfrm>
          <a:prstGeom prst="rect">
            <a:avLst/>
          </a:prstGeom>
        </p:spPr>
        <p:txBody>
          <a:bodyPr vert="horz" lIns="91440" tIns="45720" rIns="91440" bIns="45720" rtlCol="0">
            <a:normAutofit/>
          </a:bodyPr>
          <a:lstStyle>
            <a:lvl1pPr marL="0" indent="538480" algn="l" defTabSz="685800" rtl="0" eaLnBrk="1" latinLnBrk="0" hangingPunct="1">
              <a:lnSpc>
                <a:spcPct val="150000"/>
              </a:lnSpc>
              <a:spcBef>
                <a:spcPts val="0"/>
              </a:spcBef>
              <a:buFont typeface="Arial" panose="020B0604020202020204" pitchFamily="34" charset="0"/>
              <a:buNone/>
              <a:defRPr sz="2200" b="1" kern="1200">
                <a:solidFill>
                  <a:srgbClr val="004DA1"/>
                </a:solidFill>
                <a:latin typeface="楷体" panose="02010609060101010101" pitchFamily="49" charset="-122"/>
                <a:ea typeface="楷体" panose="02010609060101010101" pitchFamily="49" charset="-122"/>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en-US" altLang="zh-CN" dirty="0">
                <a:latin typeface="+mn-lt"/>
                <a:ea typeface="+mn-ea"/>
                <a:cs typeface="+mn-ea"/>
                <a:sym typeface="+mn-lt"/>
              </a:rPr>
              <a:t>2.</a:t>
            </a:r>
            <a:r>
              <a:rPr lang="zh-CN" altLang="en-US" dirty="0">
                <a:latin typeface="+mn-lt"/>
                <a:ea typeface="+mn-ea"/>
                <a:cs typeface="+mn-ea"/>
                <a:sym typeface="+mn-lt"/>
              </a:rPr>
              <a:t>计算甲公司当月采取以旧换新方式销售</a:t>
            </a:r>
            <a:r>
              <a:rPr lang="en-US" altLang="zh-CN" dirty="0">
                <a:latin typeface="+mn-lt"/>
                <a:ea typeface="+mn-ea"/>
                <a:cs typeface="+mn-ea"/>
                <a:sym typeface="+mn-lt"/>
              </a:rPr>
              <a:t>N</a:t>
            </a:r>
            <a:r>
              <a:rPr lang="zh-CN" altLang="en-US" dirty="0">
                <a:latin typeface="+mn-lt"/>
                <a:ea typeface="+mn-ea"/>
                <a:cs typeface="+mn-ea"/>
                <a:sym typeface="+mn-lt"/>
              </a:rPr>
              <a:t>型彩电增值税销项税额的下列算式中，正确的是（　）。</a:t>
            </a:r>
          </a:p>
          <a:p>
            <a:r>
              <a:rPr lang="en-US" altLang="zh-CN" dirty="0">
                <a:latin typeface="+mn-lt"/>
                <a:ea typeface="+mn-ea"/>
                <a:cs typeface="+mn-ea"/>
                <a:sym typeface="+mn-lt"/>
              </a:rPr>
              <a:t>A.500×</a:t>
            </a:r>
            <a:r>
              <a:rPr lang="zh-CN" altLang="en-US" dirty="0">
                <a:latin typeface="+mn-lt"/>
                <a:ea typeface="+mn-ea"/>
                <a:cs typeface="+mn-ea"/>
                <a:sym typeface="+mn-lt"/>
              </a:rPr>
              <a:t>（</a:t>
            </a:r>
            <a:r>
              <a:rPr lang="en-US" altLang="zh-CN" dirty="0">
                <a:latin typeface="+mn-lt"/>
                <a:ea typeface="+mn-ea"/>
                <a:cs typeface="+mn-ea"/>
                <a:sym typeface="+mn-lt"/>
              </a:rPr>
              <a:t>4 520</a:t>
            </a:r>
            <a:r>
              <a:rPr lang="zh-CN" altLang="en-US" dirty="0">
                <a:latin typeface="+mn-lt"/>
                <a:ea typeface="+mn-ea"/>
                <a:cs typeface="+mn-ea"/>
                <a:sym typeface="+mn-lt"/>
              </a:rPr>
              <a:t>－</a:t>
            </a:r>
            <a:r>
              <a:rPr lang="en-US" altLang="zh-CN" dirty="0">
                <a:latin typeface="+mn-lt"/>
                <a:ea typeface="+mn-ea"/>
                <a:cs typeface="+mn-ea"/>
                <a:sym typeface="+mn-lt"/>
              </a:rPr>
              <a:t>316.4</a:t>
            </a:r>
            <a:r>
              <a:rPr lang="zh-CN" altLang="en-US" dirty="0">
                <a:latin typeface="+mn-lt"/>
                <a:ea typeface="+mn-ea"/>
                <a:cs typeface="+mn-ea"/>
                <a:sym typeface="+mn-lt"/>
              </a:rPr>
              <a:t>）</a:t>
            </a:r>
            <a:r>
              <a:rPr lang="en-US" altLang="zh-CN" dirty="0">
                <a:latin typeface="+mn-lt"/>
                <a:ea typeface="+mn-ea"/>
                <a:cs typeface="+mn-ea"/>
                <a:sym typeface="+mn-lt"/>
              </a:rPr>
              <a:t>×13</a:t>
            </a:r>
            <a:r>
              <a:rPr lang="zh-CN" altLang="en-US" dirty="0">
                <a:latin typeface="+mn-lt"/>
                <a:ea typeface="+mn-ea"/>
                <a:cs typeface="+mn-ea"/>
                <a:sym typeface="+mn-lt"/>
              </a:rPr>
              <a:t>％＝</a:t>
            </a:r>
            <a:r>
              <a:rPr lang="en-US" altLang="zh-CN" dirty="0">
                <a:latin typeface="+mn-lt"/>
                <a:ea typeface="+mn-ea"/>
                <a:cs typeface="+mn-ea"/>
                <a:sym typeface="+mn-lt"/>
              </a:rPr>
              <a:t>273 234</a:t>
            </a:r>
            <a:r>
              <a:rPr lang="zh-CN" altLang="en-US" dirty="0">
                <a:latin typeface="+mn-lt"/>
                <a:ea typeface="+mn-ea"/>
                <a:cs typeface="+mn-ea"/>
                <a:sym typeface="+mn-lt"/>
              </a:rPr>
              <a:t>元</a:t>
            </a:r>
          </a:p>
          <a:p>
            <a:r>
              <a:rPr lang="en-US" altLang="zh-CN" dirty="0">
                <a:latin typeface="+mn-lt"/>
                <a:ea typeface="+mn-ea"/>
                <a:cs typeface="+mn-ea"/>
                <a:sym typeface="+mn-lt"/>
              </a:rPr>
              <a:t>B.500×</a:t>
            </a:r>
            <a:r>
              <a:rPr lang="zh-CN" altLang="en-US" dirty="0">
                <a:latin typeface="+mn-lt"/>
                <a:ea typeface="+mn-ea"/>
                <a:cs typeface="+mn-ea"/>
                <a:sym typeface="+mn-lt"/>
              </a:rPr>
              <a:t>（</a:t>
            </a:r>
            <a:r>
              <a:rPr lang="en-US" altLang="zh-CN" dirty="0">
                <a:latin typeface="+mn-lt"/>
                <a:ea typeface="+mn-ea"/>
                <a:cs typeface="+mn-ea"/>
                <a:sym typeface="+mn-lt"/>
              </a:rPr>
              <a:t>4 520</a:t>
            </a:r>
            <a:r>
              <a:rPr lang="zh-CN" altLang="en-US" dirty="0">
                <a:latin typeface="+mn-lt"/>
                <a:ea typeface="+mn-ea"/>
                <a:cs typeface="+mn-ea"/>
                <a:sym typeface="+mn-lt"/>
              </a:rPr>
              <a:t>－</a:t>
            </a:r>
            <a:r>
              <a:rPr lang="en-US" altLang="zh-CN" dirty="0">
                <a:latin typeface="+mn-lt"/>
                <a:ea typeface="+mn-ea"/>
                <a:cs typeface="+mn-ea"/>
                <a:sym typeface="+mn-lt"/>
              </a:rPr>
              <a:t>316.4</a:t>
            </a:r>
            <a:r>
              <a:rPr lang="zh-CN" altLang="en-US" dirty="0">
                <a:latin typeface="+mn-lt"/>
                <a:ea typeface="+mn-ea"/>
                <a:cs typeface="+mn-ea"/>
                <a:sym typeface="+mn-lt"/>
              </a:rPr>
              <a:t>）</a:t>
            </a:r>
            <a:r>
              <a:rPr lang="en-US" altLang="zh-CN" dirty="0">
                <a:latin typeface="+mn-lt"/>
                <a:ea typeface="+mn-ea"/>
                <a:cs typeface="+mn-ea"/>
                <a:sym typeface="+mn-lt"/>
              </a:rPr>
              <a:t>÷</a:t>
            </a:r>
            <a:r>
              <a:rPr lang="zh-CN" altLang="en-US" dirty="0">
                <a:latin typeface="+mn-lt"/>
                <a:ea typeface="+mn-ea"/>
                <a:cs typeface="+mn-ea"/>
                <a:sym typeface="+mn-lt"/>
              </a:rPr>
              <a:t>（</a:t>
            </a:r>
            <a:r>
              <a:rPr lang="en-US" altLang="zh-CN" dirty="0">
                <a:latin typeface="+mn-lt"/>
                <a:ea typeface="+mn-ea"/>
                <a:cs typeface="+mn-ea"/>
                <a:sym typeface="+mn-lt"/>
              </a:rPr>
              <a:t>1</a:t>
            </a:r>
            <a:r>
              <a:rPr lang="zh-CN" altLang="en-US" dirty="0">
                <a:latin typeface="+mn-lt"/>
                <a:ea typeface="+mn-ea"/>
                <a:cs typeface="+mn-ea"/>
                <a:sym typeface="+mn-lt"/>
              </a:rPr>
              <a:t>＋</a:t>
            </a:r>
            <a:r>
              <a:rPr lang="en-US" altLang="zh-CN" dirty="0">
                <a:latin typeface="+mn-lt"/>
                <a:ea typeface="+mn-ea"/>
                <a:cs typeface="+mn-ea"/>
                <a:sym typeface="+mn-lt"/>
              </a:rPr>
              <a:t>13</a:t>
            </a:r>
            <a:r>
              <a:rPr lang="zh-CN" altLang="en-US" dirty="0">
                <a:latin typeface="+mn-lt"/>
                <a:ea typeface="+mn-ea"/>
                <a:cs typeface="+mn-ea"/>
                <a:sym typeface="+mn-lt"/>
              </a:rPr>
              <a:t>％）</a:t>
            </a:r>
            <a:r>
              <a:rPr lang="en-US" altLang="zh-CN" dirty="0">
                <a:latin typeface="+mn-lt"/>
                <a:ea typeface="+mn-ea"/>
                <a:cs typeface="+mn-ea"/>
                <a:sym typeface="+mn-lt"/>
              </a:rPr>
              <a:t>×13</a:t>
            </a:r>
            <a:r>
              <a:rPr lang="zh-CN" altLang="en-US" dirty="0">
                <a:latin typeface="+mn-lt"/>
                <a:ea typeface="+mn-ea"/>
                <a:cs typeface="+mn-ea"/>
                <a:sym typeface="+mn-lt"/>
              </a:rPr>
              <a:t>％＝</a:t>
            </a:r>
            <a:r>
              <a:rPr lang="en-US" altLang="zh-CN" dirty="0">
                <a:latin typeface="+mn-lt"/>
                <a:ea typeface="+mn-ea"/>
                <a:cs typeface="+mn-ea"/>
                <a:sym typeface="+mn-lt"/>
              </a:rPr>
              <a:t>241 800</a:t>
            </a:r>
            <a:r>
              <a:rPr lang="zh-CN" altLang="en-US" dirty="0">
                <a:latin typeface="+mn-lt"/>
                <a:ea typeface="+mn-ea"/>
                <a:cs typeface="+mn-ea"/>
                <a:sym typeface="+mn-lt"/>
              </a:rPr>
              <a:t>元</a:t>
            </a:r>
          </a:p>
          <a:p>
            <a:r>
              <a:rPr lang="en-US" altLang="zh-CN" dirty="0">
                <a:latin typeface="+mn-lt"/>
                <a:ea typeface="+mn-ea"/>
                <a:cs typeface="+mn-ea"/>
                <a:sym typeface="+mn-lt"/>
              </a:rPr>
              <a:t>C.500×4 520÷</a:t>
            </a:r>
            <a:r>
              <a:rPr lang="zh-CN" altLang="en-US" dirty="0">
                <a:latin typeface="+mn-lt"/>
                <a:ea typeface="+mn-ea"/>
                <a:cs typeface="+mn-ea"/>
                <a:sym typeface="+mn-lt"/>
              </a:rPr>
              <a:t>（</a:t>
            </a:r>
            <a:r>
              <a:rPr lang="en-US" altLang="zh-CN" dirty="0">
                <a:latin typeface="+mn-lt"/>
                <a:ea typeface="+mn-ea"/>
                <a:cs typeface="+mn-ea"/>
                <a:sym typeface="+mn-lt"/>
              </a:rPr>
              <a:t>1</a:t>
            </a:r>
            <a:r>
              <a:rPr lang="zh-CN" altLang="en-US" dirty="0">
                <a:latin typeface="+mn-lt"/>
                <a:ea typeface="+mn-ea"/>
                <a:cs typeface="+mn-ea"/>
                <a:sym typeface="+mn-lt"/>
              </a:rPr>
              <a:t>＋</a:t>
            </a:r>
            <a:r>
              <a:rPr lang="en-US" altLang="zh-CN" dirty="0">
                <a:latin typeface="+mn-lt"/>
                <a:ea typeface="+mn-ea"/>
                <a:cs typeface="+mn-ea"/>
                <a:sym typeface="+mn-lt"/>
              </a:rPr>
              <a:t>13</a:t>
            </a:r>
            <a:r>
              <a:rPr lang="zh-CN" altLang="en-US" dirty="0">
                <a:latin typeface="+mn-lt"/>
                <a:ea typeface="+mn-ea"/>
                <a:cs typeface="+mn-ea"/>
                <a:sym typeface="+mn-lt"/>
              </a:rPr>
              <a:t>％）</a:t>
            </a:r>
            <a:r>
              <a:rPr lang="en-US" altLang="zh-CN" dirty="0">
                <a:latin typeface="+mn-lt"/>
                <a:ea typeface="+mn-ea"/>
                <a:cs typeface="+mn-ea"/>
                <a:sym typeface="+mn-lt"/>
              </a:rPr>
              <a:t>×13</a:t>
            </a:r>
            <a:r>
              <a:rPr lang="zh-CN" altLang="en-US" dirty="0">
                <a:latin typeface="+mn-lt"/>
                <a:ea typeface="+mn-ea"/>
                <a:cs typeface="+mn-ea"/>
                <a:sym typeface="+mn-lt"/>
              </a:rPr>
              <a:t>％＝</a:t>
            </a:r>
            <a:r>
              <a:rPr lang="en-US" altLang="zh-CN" dirty="0">
                <a:latin typeface="+mn-lt"/>
                <a:ea typeface="+mn-ea"/>
                <a:cs typeface="+mn-ea"/>
                <a:sym typeface="+mn-lt"/>
              </a:rPr>
              <a:t>260 000</a:t>
            </a:r>
            <a:r>
              <a:rPr lang="zh-CN" altLang="en-US" dirty="0">
                <a:latin typeface="+mn-lt"/>
                <a:ea typeface="+mn-ea"/>
                <a:cs typeface="+mn-ea"/>
                <a:sym typeface="+mn-lt"/>
              </a:rPr>
              <a:t>元</a:t>
            </a:r>
          </a:p>
          <a:p>
            <a:r>
              <a:rPr lang="en-US" altLang="zh-CN" dirty="0">
                <a:latin typeface="+mn-lt"/>
                <a:ea typeface="+mn-ea"/>
                <a:cs typeface="+mn-ea"/>
                <a:sym typeface="+mn-lt"/>
              </a:rPr>
              <a:t>D.500×[4 520÷</a:t>
            </a:r>
            <a:r>
              <a:rPr lang="zh-CN" altLang="en-US" dirty="0">
                <a:latin typeface="+mn-lt"/>
                <a:ea typeface="+mn-ea"/>
                <a:cs typeface="+mn-ea"/>
                <a:sym typeface="+mn-lt"/>
              </a:rPr>
              <a:t>（</a:t>
            </a:r>
            <a:r>
              <a:rPr lang="en-US" altLang="zh-CN" dirty="0">
                <a:latin typeface="+mn-lt"/>
                <a:ea typeface="+mn-ea"/>
                <a:cs typeface="+mn-ea"/>
                <a:sym typeface="+mn-lt"/>
              </a:rPr>
              <a:t>1</a:t>
            </a:r>
            <a:r>
              <a:rPr lang="zh-CN" altLang="en-US" dirty="0">
                <a:latin typeface="+mn-lt"/>
                <a:ea typeface="+mn-ea"/>
                <a:cs typeface="+mn-ea"/>
                <a:sym typeface="+mn-lt"/>
              </a:rPr>
              <a:t>＋</a:t>
            </a:r>
            <a:r>
              <a:rPr lang="en-US" altLang="zh-CN" dirty="0">
                <a:latin typeface="+mn-lt"/>
                <a:ea typeface="+mn-ea"/>
                <a:cs typeface="+mn-ea"/>
                <a:sym typeface="+mn-lt"/>
              </a:rPr>
              <a:t>13</a:t>
            </a:r>
            <a:r>
              <a:rPr lang="zh-CN" altLang="en-US" dirty="0">
                <a:latin typeface="+mn-lt"/>
                <a:ea typeface="+mn-ea"/>
                <a:cs typeface="+mn-ea"/>
                <a:sym typeface="+mn-lt"/>
              </a:rPr>
              <a:t>％）－</a:t>
            </a:r>
            <a:r>
              <a:rPr lang="en-US" altLang="zh-CN" dirty="0">
                <a:latin typeface="+mn-lt"/>
                <a:ea typeface="+mn-ea"/>
                <a:cs typeface="+mn-ea"/>
                <a:sym typeface="+mn-lt"/>
              </a:rPr>
              <a:t>316.4]×13</a:t>
            </a:r>
            <a:r>
              <a:rPr lang="zh-CN" altLang="en-US" dirty="0">
                <a:latin typeface="+mn-lt"/>
                <a:ea typeface="+mn-ea"/>
                <a:cs typeface="+mn-ea"/>
                <a:sym typeface="+mn-lt"/>
              </a:rPr>
              <a:t>％＝</a:t>
            </a:r>
            <a:r>
              <a:rPr lang="en-US" altLang="zh-CN" dirty="0">
                <a:latin typeface="+mn-lt"/>
                <a:ea typeface="+mn-ea"/>
                <a:cs typeface="+mn-ea"/>
                <a:sym typeface="+mn-lt"/>
              </a:rPr>
              <a:t>239 434</a:t>
            </a:r>
            <a:r>
              <a:rPr lang="zh-CN" altLang="en-US" dirty="0">
                <a:latin typeface="+mn-lt"/>
                <a:ea typeface="+mn-ea"/>
                <a:cs typeface="+mn-ea"/>
                <a:sym typeface="+mn-lt"/>
              </a:rPr>
              <a:t>元</a:t>
            </a:r>
          </a:p>
        </p:txBody>
      </p:sp>
      <p:grpSp>
        <p:nvGrpSpPr>
          <p:cNvPr id="9" name="组合 8">
            <a:extLst>
              <a:ext uri="{FF2B5EF4-FFF2-40B4-BE49-F238E27FC236}">
                <a16:creationId xmlns:a16="http://schemas.microsoft.com/office/drawing/2014/main" id="{D7CCD27B-CFDC-4184-8D48-6FBEDF9404AE}"/>
              </a:ext>
            </a:extLst>
          </p:cNvPr>
          <p:cNvGrpSpPr/>
          <p:nvPr/>
        </p:nvGrpSpPr>
        <p:grpSpPr>
          <a:xfrm rot="16200000">
            <a:off x="1893805" y="3981478"/>
            <a:ext cx="677108" cy="1428693"/>
            <a:chOff x="9306645" y="1903595"/>
            <a:chExt cx="902810" cy="1904924"/>
          </a:xfrm>
        </p:grpSpPr>
        <p:sp>
          <p:nvSpPr>
            <p:cNvPr id="10" name="Freeform 668">
              <a:extLst>
                <a:ext uri="{FF2B5EF4-FFF2-40B4-BE49-F238E27FC236}">
                  <a16:creationId xmlns:a16="http://schemas.microsoft.com/office/drawing/2014/main" id="{25B8C2A1-05FC-4FC7-8039-F3BDF3EAEED1}"/>
                </a:ext>
              </a:extLst>
            </p:cNvPr>
            <p:cNvSpPr>
              <a:spLocks/>
            </p:cNvSpPr>
            <p:nvPr/>
          </p:nvSpPr>
          <p:spPr bwMode="auto">
            <a:xfrm rot="5400000">
              <a:off x="8805602" y="2585762"/>
              <a:ext cx="1904924" cy="540590"/>
            </a:xfrm>
            <a:custGeom>
              <a:avLst/>
              <a:gdLst>
                <a:gd name="T0" fmla="*/ 384 w 398"/>
                <a:gd name="T1" fmla="*/ 77 h 111"/>
                <a:gd name="T2" fmla="*/ 388 w 398"/>
                <a:gd name="T3" fmla="*/ 74 h 111"/>
                <a:gd name="T4" fmla="*/ 388 w 398"/>
                <a:gd name="T5" fmla="*/ 71 h 111"/>
                <a:gd name="T6" fmla="*/ 397 w 398"/>
                <a:gd name="T7" fmla="*/ 67 h 111"/>
                <a:gd name="T8" fmla="*/ 390 w 398"/>
                <a:gd name="T9" fmla="*/ 62 h 111"/>
                <a:gd name="T10" fmla="*/ 388 w 398"/>
                <a:gd name="T11" fmla="*/ 59 h 111"/>
                <a:gd name="T12" fmla="*/ 388 w 398"/>
                <a:gd name="T13" fmla="*/ 56 h 111"/>
                <a:gd name="T14" fmla="*/ 385 w 398"/>
                <a:gd name="T15" fmla="*/ 54 h 111"/>
                <a:gd name="T16" fmla="*/ 387 w 398"/>
                <a:gd name="T17" fmla="*/ 51 h 111"/>
                <a:gd name="T18" fmla="*/ 389 w 398"/>
                <a:gd name="T19" fmla="*/ 48 h 111"/>
                <a:gd name="T20" fmla="*/ 384 w 398"/>
                <a:gd name="T21" fmla="*/ 46 h 111"/>
                <a:gd name="T22" fmla="*/ 378 w 398"/>
                <a:gd name="T23" fmla="*/ 42 h 111"/>
                <a:gd name="T24" fmla="*/ 385 w 398"/>
                <a:gd name="T25" fmla="*/ 40 h 111"/>
                <a:gd name="T26" fmla="*/ 378 w 398"/>
                <a:gd name="T27" fmla="*/ 37 h 111"/>
                <a:gd name="T28" fmla="*/ 378 w 398"/>
                <a:gd name="T29" fmla="*/ 34 h 111"/>
                <a:gd name="T30" fmla="*/ 373 w 398"/>
                <a:gd name="T31" fmla="*/ 32 h 111"/>
                <a:gd name="T32" fmla="*/ 369 w 398"/>
                <a:gd name="T33" fmla="*/ 28 h 111"/>
                <a:gd name="T34" fmla="*/ 350 w 398"/>
                <a:gd name="T35" fmla="*/ 23 h 111"/>
                <a:gd name="T36" fmla="*/ 358 w 398"/>
                <a:gd name="T37" fmla="*/ 19 h 111"/>
                <a:gd name="T38" fmla="*/ 260 w 398"/>
                <a:gd name="T39" fmla="*/ 11 h 111"/>
                <a:gd name="T40" fmla="*/ 324 w 398"/>
                <a:gd name="T41" fmla="*/ 10 h 111"/>
                <a:gd name="T42" fmla="*/ 304 w 398"/>
                <a:gd name="T43" fmla="*/ 6 h 111"/>
                <a:gd name="T44" fmla="*/ 177 w 398"/>
                <a:gd name="T45" fmla="*/ 1 h 111"/>
                <a:gd name="T46" fmla="*/ 18 w 398"/>
                <a:gd name="T47" fmla="*/ 11 h 111"/>
                <a:gd name="T48" fmla="*/ 16 w 398"/>
                <a:gd name="T49" fmla="*/ 17 h 111"/>
                <a:gd name="T50" fmla="*/ 21 w 398"/>
                <a:gd name="T51" fmla="*/ 20 h 111"/>
                <a:gd name="T52" fmla="*/ 15 w 398"/>
                <a:gd name="T53" fmla="*/ 26 h 111"/>
                <a:gd name="T54" fmla="*/ 12 w 398"/>
                <a:gd name="T55" fmla="*/ 52 h 111"/>
                <a:gd name="T56" fmla="*/ 8 w 398"/>
                <a:gd name="T57" fmla="*/ 82 h 111"/>
                <a:gd name="T58" fmla="*/ 113 w 398"/>
                <a:gd name="T59" fmla="*/ 111 h 111"/>
                <a:gd name="T60" fmla="*/ 331 w 398"/>
                <a:gd name="T61" fmla="*/ 104 h 111"/>
                <a:gd name="T62" fmla="*/ 369 w 398"/>
                <a:gd name="T63" fmla="*/ 91 h 111"/>
                <a:gd name="T64" fmla="*/ 385 w 398"/>
                <a:gd name="T65" fmla="*/ 86 h 111"/>
                <a:gd name="T66" fmla="*/ 389 w 398"/>
                <a:gd name="T67" fmla="*/ 8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98" h="111">
                  <a:moveTo>
                    <a:pt x="397" y="80"/>
                  </a:moveTo>
                  <a:cubicBezTo>
                    <a:pt x="394" y="77"/>
                    <a:pt x="387" y="79"/>
                    <a:pt x="384" y="77"/>
                  </a:cubicBezTo>
                  <a:cubicBezTo>
                    <a:pt x="387" y="75"/>
                    <a:pt x="394" y="76"/>
                    <a:pt x="396" y="76"/>
                  </a:cubicBezTo>
                  <a:cubicBezTo>
                    <a:pt x="388" y="74"/>
                    <a:pt x="388" y="74"/>
                    <a:pt x="388" y="74"/>
                  </a:cubicBezTo>
                  <a:cubicBezTo>
                    <a:pt x="397" y="72"/>
                    <a:pt x="397" y="72"/>
                    <a:pt x="397" y="72"/>
                  </a:cubicBezTo>
                  <a:cubicBezTo>
                    <a:pt x="395" y="71"/>
                    <a:pt x="390" y="73"/>
                    <a:pt x="388" y="71"/>
                  </a:cubicBezTo>
                  <a:cubicBezTo>
                    <a:pt x="388" y="69"/>
                    <a:pt x="390" y="70"/>
                    <a:pt x="391" y="70"/>
                  </a:cubicBezTo>
                  <a:cubicBezTo>
                    <a:pt x="394" y="70"/>
                    <a:pt x="398" y="69"/>
                    <a:pt x="397" y="67"/>
                  </a:cubicBezTo>
                  <a:cubicBezTo>
                    <a:pt x="397" y="63"/>
                    <a:pt x="391" y="64"/>
                    <a:pt x="388" y="63"/>
                  </a:cubicBezTo>
                  <a:cubicBezTo>
                    <a:pt x="390" y="62"/>
                    <a:pt x="390" y="62"/>
                    <a:pt x="390" y="62"/>
                  </a:cubicBezTo>
                  <a:cubicBezTo>
                    <a:pt x="388" y="62"/>
                    <a:pt x="386" y="62"/>
                    <a:pt x="385" y="60"/>
                  </a:cubicBezTo>
                  <a:cubicBezTo>
                    <a:pt x="386" y="60"/>
                    <a:pt x="387" y="59"/>
                    <a:pt x="388" y="59"/>
                  </a:cubicBezTo>
                  <a:cubicBezTo>
                    <a:pt x="383" y="57"/>
                    <a:pt x="383" y="57"/>
                    <a:pt x="383" y="57"/>
                  </a:cubicBezTo>
                  <a:cubicBezTo>
                    <a:pt x="388" y="56"/>
                    <a:pt x="388" y="56"/>
                    <a:pt x="388" y="56"/>
                  </a:cubicBezTo>
                  <a:cubicBezTo>
                    <a:pt x="386" y="56"/>
                    <a:pt x="386" y="56"/>
                    <a:pt x="386" y="56"/>
                  </a:cubicBezTo>
                  <a:cubicBezTo>
                    <a:pt x="384" y="55"/>
                    <a:pt x="386" y="54"/>
                    <a:pt x="385" y="54"/>
                  </a:cubicBezTo>
                  <a:cubicBezTo>
                    <a:pt x="383" y="52"/>
                    <a:pt x="379" y="54"/>
                    <a:pt x="377" y="52"/>
                  </a:cubicBezTo>
                  <a:cubicBezTo>
                    <a:pt x="380" y="51"/>
                    <a:pt x="384" y="51"/>
                    <a:pt x="387" y="51"/>
                  </a:cubicBezTo>
                  <a:cubicBezTo>
                    <a:pt x="385" y="51"/>
                    <a:pt x="382" y="51"/>
                    <a:pt x="381" y="49"/>
                  </a:cubicBezTo>
                  <a:cubicBezTo>
                    <a:pt x="389" y="48"/>
                    <a:pt x="389" y="48"/>
                    <a:pt x="389" y="48"/>
                  </a:cubicBezTo>
                  <a:cubicBezTo>
                    <a:pt x="387" y="47"/>
                    <a:pt x="384" y="48"/>
                    <a:pt x="382" y="47"/>
                  </a:cubicBezTo>
                  <a:cubicBezTo>
                    <a:pt x="384" y="46"/>
                    <a:pt x="384" y="46"/>
                    <a:pt x="384" y="46"/>
                  </a:cubicBezTo>
                  <a:cubicBezTo>
                    <a:pt x="381" y="45"/>
                    <a:pt x="378" y="46"/>
                    <a:pt x="376" y="44"/>
                  </a:cubicBezTo>
                  <a:cubicBezTo>
                    <a:pt x="377" y="43"/>
                    <a:pt x="378" y="43"/>
                    <a:pt x="378" y="42"/>
                  </a:cubicBezTo>
                  <a:cubicBezTo>
                    <a:pt x="377" y="42"/>
                    <a:pt x="375" y="42"/>
                    <a:pt x="374" y="41"/>
                  </a:cubicBezTo>
                  <a:cubicBezTo>
                    <a:pt x="377" y="40"/>
                    <a:pt x="382" y="41"/>
                    <a:pt x="385" y="40"/>
                  </a:cubicBezTo>
                  <a:cubicBezTo>
                    <a:pt x="377" y="37"/>
                    <a:pt x="377" y="37"/>
                    <a:pt x="377" y="37"/>
                  </a:cubicBezTo>
                  <a:cubicBezTo>
                    <a:pt x="377" y="37"/>
                    <a:pt x="377" y="37"/>
                    <a:pt x="378" y="37"/>
                  </a:cubicBezTo>
                  <a:cubicBezTo>
                    <a:pt x="373" y="35"/>
                    <a:pt x="373" y="35"/>
                    <a:pt x="373" y="35"/>
                  </a:cubicBezTo>
                  <a:cubicBezTo>
                    <a:pt x="375" y="34"/>
                    <a:pt x="377" y="35"/>
                    <a:pt x="378" y="34"/>
                  </a:cubicBezTo>
                  <a:cubicBezTo>
                    <a:pt x="370" y="32"/>
                    <a:pt x="370" y="32"/>
                    <a:pt x="370" y="32"/>
                  </a:cubicBezTo>
                  <a:cubicBezTo>
                    <a:pt x="371" y="31"/>
                    <a:pt x="372" y="32"/>
                    <a:pt x="373" y="32"/>
                  </a:cubicBezTo>
                  <a:cubicBezTo>
                    <a:pt x="358" y="29"/>
                    <a:pt x="358" y="29"/>
                    <a:pt x="358" y="29"/>
                  </a:cubicBezTo>
                  <a:cubicBezTo>
                    <a:pt x="362" y="28"/>
                    <a:pt x="365" y="30"/>
                    <a:pt x="369" y="28"/>
                  </a:cubicBezTo>
                  <a:cubicBezTo>
                    <a:pt x="362" y="26"/>
                    <a:pt x="351" y="28"/>
                    <a:pt x="345" y="24"/>
                  </a:cubicBezTo>
                  <a:cubicBezTo>
                    <a:pt x="346" y="23"/>
                    <a:pt x="348" y="23"/>
                    <a:pt x="350" y="23"/>
                  </a:cubicBezTo>
                  <a:cubicBezTo>
                    <a:pt x="346" y="22"/>
                    <a:pt x="346" y="22"/>
                    <a:pt x="346" y="22"/>
                  </a:cubicBezTo>
                  <a:cubicBezTo>
                    <a:pt x="349" y="20"/>
                    <a:pt x="356" y="21"/>
                    <a:pt x="358" y="19"/>
                  </a:cubicBezTo>
                  <a:cubicBezTo>
                    <a:pt x="354" y="19"/>
                    <a:pt x="350" y="19"/>
                    <a:pt x="347" y="17"/>
                  </a:cubicBezTo>
                  <a:cubicBezTo>
                    <a:pt x="319" y="14"/>
                    <a:pt x="290" y="11"/>
                    <a:pt x="260" y="11"/>
                  </a:cubicBezTo>
                  <a:cubicBezTo>
                    <a:pt x="259" y="10"/>
                    <a:pt x="259" y="10"/>
                    <a:pt x="259" y="10"/>
                  </a:cubicBezTo>
                  <a:cubicBezTo>
                    <a:pt x="281" y="9"/>
                    <a:pt x="301" y="11"/>
                    <a:pt x="324" y="10"/>
                  </a:cubicBezTo>
                  <a:cubicBezTo>
                    <a:pt x="325" y="9"/>
                    <a:pt x="325" y="9"/>
                    <a:pt x="325" y="9"/>
                  </a:cubicBezTo>
                  <a:cubicBezTo>
                    <a:pt x="319" y="6"/>
                    <a:pt x="311" y="8"/>
                    <a:pt x="304" y="6"/>
                  </a:cubicBezTo>
                  <a:cubicBezTo>
                    <a:pt x="306" y="5"/>
                    <a:pt x="306" y="5"/>
                    <a:pt x="306" y="5"/>
                  </a:cubicBezTo>
                  <a:cubicBezTo>
                    <a:pt x="264" y="1"/>
                    <a:pt x="219" y="0"/>
                    <a:pt x="177" y="1"/>
                  </a:cubicBezTo>
                  <a:cubicBezTo>
                    <a:pt x="35" y="2"/>
                    <a:pt x="35" y="2"/>
                    <a:pt x="35" y="2"/>
                  </a:cubicBezTo>
                  <a:cubicBezTo>
                    <a:pt x="28" y="3"/>
                    <a:pt x="22" y="7"/>
                    <a:pt x="18" y="11"/>
                  </a:cubicBezTo>
                  <a:cubicBezTo>
                    <a:pt x="24" y="13"/>
                    <a:pt x="24" y="13"/>
                    <a:pt x="24" y="13"/>
                  </a:cubicBezTo>
                  <a:cubicBezTo>
                    <a:pt x="16" y="17"/>
                    <a:pt x="16" y="17"/>
                    <a:pt x="16" y="17"/>
                  </a:cubicBezTo>
                  <a:cubicBezTo>
                    <a:pt x="15" y="20"/>
                    <a:pt x="19" y="19"/>
                    <a:pt x="22" y="20"/>
                  </a:cubicBezTo>
                  <a:cubicBezTo>
                    <a:pt x="21" y="20"/>
                    <a:pt x="21" y="20"/>
                    <a:pt x="21" y="20"/>
                  </a:cubicBezTo>
                  <a:cubicBezTo>
                    <a:pt x="20" y="22"/>
                    <a:pt x="16" y="22"/>
                    <a:pt x="19" y="24"/>
                  </a:cubicBezTo>
                  <a:cubicBezTo>
                    <a:pt x="19" y="25"/>
                    <a:pt x="16" y="25"/>
                    <a:pt x="15" y="26"/>
                  </a:cubicBezTo>
                  <a:cubicBezTo>
                    <a:pt x="15" y="29"/>
                    <a:pt x="8" y="33"/>
                    <a:pt x="11" y="37"/>
                  </a:cubicBezTo>
                  <a:cubicBezTo>
                    <a:pt x="8" y="42"/>
                    <a:pt x="13" y="47"/>
                    <a:pt x="12" y="52"/>
                  </a:cubicBezTo>
                  <a:cubicBezTo>
                    <a:pt x="8" y="56"/>
                    <a:pt x="10" y="63"/>
                    <a:pt x="7" y="68"/>
                  </a:cubicBezTo>
                  <a:cubicBezTo>
                    <a:pt x="15" y="73"/>
                    <a:pt x="0" y="77"/>
                    <a:pt x="8" y="82"/>
                  </a:cubicBezTo>
                  <a:cubicBezTo>
                    <a:pt x="9" y="88"/>
                    <a:pt x="16" y="93"/>
                    <a:pt x="24" y="97"/>
                  </a:cubicBezTo>
                  <a:cubicBezTo>
                    <a:pt x="50" y="109"/>
                    <a:pt x="82" y="110"/>
                    <a:pt x="113" y="111"/>
                  </a:cubicBezTo>
                  <a:cubicBezTo>
                    <a:pt x="277" y="109"/>
                    <a:pt x="277" y="109"/>
                    <a:pt x="277" y="109"/>
                  </a:cubicBezTo>
                  <a:cubicBezTo>
                    <a:pt x="295" y="106"/>
                    <a:pt x="314" y="107"/>
                    <a:pt x="331" y="104"/>
                  </a:cubicBezTo>
                  <a:cubicBezTo>
                    <a:pt x="350" y="103"/>
                    <a:pt x="364" y="95"/>
                    <a:pt x="382" y="93"/>
                  </a:cubicBezTo>
                  <a:cubicBezTo>
                    <a:pt x="379" y="91"/>
                    <a:pt x="374" y="92"/>
                    <a:pt x="369" y="91"/>
                  </a:cubicBezTo>
                  <a:cubicBezTo>
                    <a:pt x="375" y="88"/>
                    <a:pt x="382" y="87"/>
                    <a:pt x="388" y="86"/>
                  </a:cubicBezTo>
                  <a:cubicBezTo>
                    <a:pt x="387" y="86"/>
                    <a:pt x="385" y="87"/>
                    <a:pt x="385" y="86"/>
                  </a:cubicBezTo>
                  <a:cubicBezTo>
                    <a:pt x="387" y="84"/>
                    <a:pt x="391" y="86"/>
                    <a:pt x="392" y="84"/>
                  </a:cubicBezTo>
                  <a:cubicBezTo>
                    <a:pt x="389" y="82"/>
                    <a:pt x="389" y="82"/>
                    <a:pt x="389" y="82"/>
                  </a:cubicBezTo>
                  <a:cubicBezTo>
                    <a:pt x="391" y="80"/>
                    <a:pt x="395" y="81"/>
                    <a:pt x="397" y="80"/>
                  </a:cubicBezTo>
                  <a:close/>
                </a:path>
              </a:pathLst>
            </a:custGeom>
            <a:solidFill>
              <a:srgbClr val="004DA1"/>
            </a:solidFill>
            <a:ln>
              <a:noFill/>
            </a:ln>
          </p:spPr>
          <p:txBody>
            <a:bodyPr vert="horz" wrap="square" lIns="68580" tIns="34290" rIns="68580" bIns="3429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013" b="0" i="0" u="none" strike="noStrike" kern="0" cap="none" spc="0" normalizeH="0" baseline="0" noProof="0" dirty="0">
                <a:ln>
                  <a:noFill/>
                </a:ln>
                <a:solidFill>
                  <a:prstClr val="black"/>
                </a:solidFill>
                <a:effectLst/>
                <a:uLnTx/>
                <a:uFillTx/>
                <a:cs typeface="+mn-ea"/>
                <a:sym typeface="+mn-lt"/>
              </a:endParaRPr>
            </a:p>
          </p:txBody>
        </p:sp>
        <p:sp>
          <p:nvSpPr>
            <p:cNvPr id="11" name="文本框 10">
              <a:extLst>
                <a:ext uri="{FF2B5EF4-FFF2-40B4-BE49-F238E27FC236}">
                  <a16:creationId xmlns:a16="http://schemas.microsoft.com/office/drawing/2014/main" id="{9638B1E5-5568-466A-B5E2-8FD1DDE2E088}"/>
                </a:ext>
              </a:extLst>
            </p:cNvPr>
            <p:cNvSpPr txBox="1"/>
            <p:nvPr/>
          </p:nvSpPr>
          <p:spPr>
            <a:xfrm>
              <a:off x="9306645" y="2657710"/>
              <a:ext cx="902810" cy="396689"/>
            </a:xfrm>
            <a:prstGeom prst="rect">
              <a:avLst/>
            </a:prstGeom>
            <a:noFill/>
            <a:effectLst/>
          </p:spPr>
          <p:txBody>
            <a:bodyPr vert="eaVert" wrap="none" rtlCol="0" anchor="ctr">
              <a:spAutoFit/>
            </a:bodyPr>
            <a:lstStyle>
              <a:defPPr>
                <a:defRPr lang="zh-CN"/>
              </a:defPPr>
              <a:lvl1pPr algn="ctr">
                <a:defRPr sz="4400">
                  <a:solidFill>
                    <a:srgbClr val="004DA1"/>
                  </a:solidFill>
                  <a:latin typeface="李旭科书法" panose="02000603000000000000" pitchFamily="2" charset="-122"/>
                  <a:ea typeface="李旭科书法" panose="02000603000000000000" pitchFamily="2" charset="-122"/>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3200" b="0" i="0" u="none" strike="noStrike" kern="0" cap="none" spc="0" normalizeH="0" baseline="0" noProof="0" dirty="0">
                  <a:ln>
                    <a:noFill/>
                  </a:ln>
                  <a:solidFill>
                    <a:prstClr val="white"/>
                  </a:solidFill>
                  <a:effectLst/>
                  <a:uLnTx/>
                  <a:uFillTx/>
                  <a:latin typeface="+mn-lt"/>
                  <a:ea typeface="+mn-ea"/>
                  <a:cs typeface="+mn-ea"/>
                  <a:sym typeface="+mn-lt"/>
                </a:rPr>
                <a:t>C</a:t>
              </a:r>
              <a:endParaRPr kumimoji="0" lang="zh-CN" altLang="en-US" sz="3200" b="0" i="0" u="none" strike="noStrike" kern="0" cap="none" spc="0" normalizeH="0" baseline="0" noProof="0" dirty="0">
                <a:ln>
                  <a:noFill/>
                </a:ln>
                <a:solidFill>
                  <a:prstClr val="white"/>
                </a:solidFill>
                <a:effectLst/>
                <a:uLnTx/>
                <a:uFillTx/>
                <a:latin typeface="+mn-lt"/>
                <a:ea typeface="+mn-ea"/>
                <a:cs typeface="+mn-ea"/>
                <a:sym typeface="+mn-lt"/>
              </a:endParaRPr>
            </a:p>
          </p:txBody>
        </p:sp>
      </p:grpSp>
    </p:spTree>
    <p:extLst>
      <p:ext uri="{BB962C8B-B14F-4D97-AF65-F5344CB8AC3E}">
        <p14:creationId xmlns:p14="http://schemas.microsoft.com/office/powerpoint/2010/main" val="22225673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3F297A04-FA86-470C-A283-0F372052F889}"/>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latin typeface="+mn-lt"/>
                <a:cs typeface="+mn-ea"/>
                <a:sym typeface="+mn-lt"/>
              </a:rPr>
              <a:pPr>
                <a:defRPr/>
              </a:pPr>
              <a:t>32</a:t>
            </a:fld>
            <a:endParaRPr lang="en-US">
              <a:solidFill>
                <a:prstClr val="black">
                  <a:tint val="75000"/>
                </a:prstClr>
              </a:solidFill>
              <a:latin typeface="+mn-lt"/>
              <a:cs typeface="+mn-ea"/>
              <a:sym typeface="+mn-lt"/>
            </a:endParaRPr>
          </a:p>
        </p:txBody>
      </p:sp>
      <p:sp>
        <p:nvSpPr>
          <p:cNvPr id="3" name="文本框 2">
            <a:extLst>
              <a:ext uri="{FF2B5EF4-FFF2-40B4-BE49-F238E27FC236}">
                <a16:creationId xmlns:a16="http://schemas.microsoft.com/office/drawing/2014/main" id="{8D04972F-565F-4E50-896F-ED56EDD1A38F}"/>
              </a:ext>
            </a:extLst>
          </p:cNvPr>
          <p:cNvSpPr txBox="1"/>
          <p:nvPr/>
        </p:nvSpPr>
        <p:spPr>
          <a:xfrm>
            <a:off x="2039921" y="225348"/>
            <a:ext cx="5410461" cy="500137"/>
          </a:xfrm>
          <a:prstGeom prst="rect">
            <a:avLst/>
          </a:prstGeom>
          <a:noFill/>
        </p:spPr>
        <p:txBody>
          <a:bodyPr wrap="square" lIns="68580" tIns="34290" rIns="68580" bIns="34290" rtlCol="0">
            <a:spAutoFit/>
          </a:bodyPr>
          <a:lstStyle/>
          <a:p>
            <a:pPr algn="ctr"/>
            <a:r>
              <a:rPr lang="zh-CN" altLang="en-US" sz="2800" b="1" dirty="0">
                <a:solidFill>
                  <a:srgbClr val="0070C0"/>
                </a:solidFill>
                <a:cs typeface="+mn-ea"/>
                <a:sym typeface="+mn-lt"/>
              </a:rPr>
              <a:t>试试就试试</a:t>
            </a:r>
            <a:endParaRPr lang="en-US" altLang="zh-CN" sz="2800" b="1" dirty="0">
              <a:solidFill>
                <a:srgbClr val="7030A0"/>
              </a:solidFill>
              <a:cs typeface="+mn-ea"/>
              <a:sym typeface="+mn-lt"/>
            </a:endParaRPr>
          </a:p>
        </p:txBody>
      </p:sp>
      <p:sp>
        <p:nvSpPr>
          <p:cNvPr id="8" name="内容占位符 1">
            <a:extLst>
              <a:ext uri="{FF2B5EF4-FFF2-40B4-BE49-F238E27FC236}">
                <a16:creationId xmlns:a16="http://schemas.microsoft.com/office/drawing/2014/main" id="{C55AD2E8-BCFE-4A42-9301-8BD4BC5CB3A5}"/>
              </a:ext>
            </a:extLst>
          </p:cNvPr>
          <p:cNvSpPr txBox="1">
            <a:spLocks/>
          </p:cNvSpPr>
          <p:nvPr/>
        </p:nvSpPr>
        <p:spPr>
          <a:xfrm>
            <a:off x="490822" y="779487"/>
            <a:ext cx="8018557" cy="3887763"/>
          </a:xfrm>
          <a:prstGeom prst="rect">
            <a:avLst/>
          </a:prstGeom>
        </p:spPr>
        <p:txBody>
          <a:bodyPr vert="horz" lIns="91440" tIns="45720" rIns="91440" bIns="45720" rtlCol="0">
            <a:normAutofit/>
          </a:bodyPr>
          <a:lstStyle>
            <a:lvl1pPr marL="0" indent="538480" algn="l" defTabSz="685800" rtl="0" eaLnBrk="1" latinLnBrk="0" hangingPunct="1">
              <a:lnSpc>
                <a:spcPct val="150000"/>
              </a:lnSpc>
              <a:spcBef>
                <a:spcPts val="0"/>
              </a:spcBef>
              <a:buFont typeface="Arial" panose="020B0604020202020204" pitchFamily="34" charset="0"/>
              <a:buNone/>
              <a:defRPr sz="2200" b="1" kern="1200">
                <a:solidFill>
                  <a:srgbClr val="004DA1"/>
                </a:solidFill>
                <a:latin typeface="楷体" panose="02010609060101010101" pitchFamily="49" charset="-122"/>
                <a:ea typeface="楷体" panose="02010609060101010101" pitchFamily="49" charset="-122"/>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en-US" altLang="zh-CN" dirty="0">
                <a:latin typeface="+mn-lt"/>
                <a:ea typeface="+mn-ea"/>
                <a:cs typeface="+mn-ea"/>
                <a:sym typeface="+mn-lt"/>
              </a:rPr>
              <a:t>【</a:t>
            </a:r>
            <a:r>
              <a:rPr lang="zh-CN" altLang="en-US" dirty="0">
                <a:latin typeface="+mn-lt"/>
                <a:ea typeface="+mn-ea"/>
                <a:cs typeface="+mn-ea"/>
                <a:sym typeface="+mn-lt"/>
              </a:rPr>
              <a:t>判断题</a:t>
            </a:r>
            <a:r>
              <a:rPr lang="en-US" altLang="zh-CN" dirty="0">
                <a:latin typeface="+mn-lt"/>
                <a:ea typeface="+mn-ea"/>
                <a:cs typeface="+mn-ea"/>
                <a:sym typeface="+mn-lt"/>
              </a:rPr>
              <a:t>2018】</a:t>
            </a:r>
            <a:r>
              <a:rPr lang="zh-CN" altLang="en-US" dirty="0">
                <a:latin typeface="+mn-lt"/>
                <a:ea typeface="+mn-ea"/>
                <a:cs typeface="+mn-ea"/>
                <a:sym typeface="+mn-lt"/>
              </a:rPr>
              <a:t>中国境外单位或者个人在境内发生应税劳务，在境内未设有经营机构的，以境内代理人为增值税扣缴义务人。（ ）</a:t>
            </a:r>
          </a:p>
          <a:p>
            <a:endParaRPr lang="zh-CN" altLang="en-US" dirty="0">
              <a:latin typeface="+mn-lt"/>
              <a:ea typeface="+mn-ea"/>
              <a:cs typeface="+mn-ea"/>
              <a:sym typeface="+mn-lt"/>
            </a:endParaRPr>
          </a:p>
        </p:txBody>
      </p:sp>
      <p:grpSp>
        <p:nvGrpSpPr>
          <p:cNvPr id="9" name="组合 8">
            <a:extLst>
              <a:ext uri="{FF2B5EF4-FFF2-40B4-BE49-F238E27FC236}">
                <a16:creationId xmlns:a16="http://schemas.microsoft.com/office/drawing/2014/main" id="{D7CCD27B-CFDC-4184-8D48-6FBEDF9404AE}"/>
              </a:ext>
            </a:extLst>
          </p:cNvPr>
          <p:cNvGrpSpPr/>
          <p:nvPr/>
        </p:nvGrpSpPr>
        <p:grpSpPr>
          <a:xfrm rot="16200000">
            <a:off x="1905836" y="3944966"/>
            <a:ext cx="677108" cy="1428693"/>
            <a:chOff x="9306656" y="1903595"/>
            <a:chExt cx="902810" cy="1904924"/>
          </a:xfrm>
        </p:grpSpPr>
        <p:sp>
          <p:nvSpPr>
            <p:cNvPr id="10" name="Freeform 668">
              <a:extLst>
                <a:ext uri="{FF2B5EF4-FFF2-40B4-BE49-F238E27FC236}">
                  <a16:creationId xmlns:a16="http://schemas.microsoft.com/office/drawing/2014/main" id="{25B8C2A1-05FC-4FC7-8039-F3BDF3EAEED1}"/>
                </a:ext>
              </a:extLst>
            </p:cNvPr>
            <p:cNvSpPr>
              <a:spLocks/>
            </p:cNvSpPr>
            <p:nvPr/>
          </p:nvSpPr>
          <p:spPr bwMode="auto">
            <a:xfrm rot="5400000">
              <a:off x="8805602" y="2585762"/>
              <a:ext cx="1904924" cy="540590"/>
            </a:xfrm>
            <a:custGeom>
              <a:avLst/>
              <a:gdLst>
                <a:gd name="T0" fmla="*/ 384 w 398"/>
                <a:gd name="T1" fmla="*/ 77 h 111"/>
                <a:gd name="T2" fmla="*/ 388 w 398"/>
                <a:gd name="T3" fmla="*/ 74 h 111"/>
                <a:gd name="T4" fmla="*/ 388 w 398"/>
                <a:gd name="T5" fmla="*/ 71 h 111"/>
                <a:gd name="T6" fmla="*/ 397 w 398"/>
                <a:gd name="T7" fmla="*/ 67 h 111"/>
                <a:gd name="T8" fmla="*/ 390 w 398"/>
                <a:gd name="T9" fmla="*/ 62 h 111"/>
                <a:gd name="T10" fmla="*/ 388 w 398"/>
                <a:gd name="T11" fmla="*/ 59 h 111"/>
                <a:gd name="T12" fmla="*/ 388 w 398"/>
                <a:gd name="T13" fmla="*/ 56 h 111"/>
                <a:gd name="T14" fmla="*/ 385 w 398"/>
                <a:gd name="T15" fmla="*/ 54 h 111"/>
                <a:gd name="T16" fmla="*/ 387 w 398"/>
                <a:gd name="T17" fmla="*/ 51 h 111"/>
                <a:gd name="T18" fmla="*/ 389 w 398"/>
                <a:gd name="T19" fmla="*/ 48 h 111"/>
                <a:gd name="T20" fmla="*/ 384 w 398"/>
                <a:gd name="T21" fmla="*/ 46 h 111"/>
                <a:gd name="T22" fmla="*/ 378 w 398"/>
                <a:gd name="T23" fmla="*/ 42 h 111"/>
                <a:gd name="T24" fmla="*/ 385 w 398"/>
                <a:gd name="T25" fmla="*/ 40 h 111"/>
                <a:gd name="T26" fmla="*/ 378 w 398"/>
                <a:gd name="T27" fmla="*/ 37 h 111"/>
                <a:gd name="T28" fmla="*/ 378 w 398"/>
                <a:gd name="T29" fmla="*/ 34 h 111"/>
                <a:gd name="T30" fmla="*/ 373 w 398"/>
                <a:gd name="T31" fmla="*/ 32 h 111"/>
                <a:gd name="T32" fmla="*/ 369 w 398"/>
                <a:gd name="T33" fmla="*/ 28 h 111"/>
                <a:gd name="T34" fmla="*/ 350 w 398"/>
                <a:gd name="T35" fmla="*/ 23 h 111"/>
                <a:gd name="T36" fmla="*/ 358 w 398"/>
                <a:gd name="T37" fmla="*/ 19 h 111"/>
                <a:gd name="T38" fmla="*/ 260 w 398"/>
                <a:gd name="T39" fmla="*/ 11 h 111"/>
                <a:gd name="T40" fmla="*/ 324 w 398"/>
                <a:gd name="T41" fmla="*/ 10 h 111"/>
                <a:gd name="T42" fmla="*/ 304 w 398"/>
                <a:gd name="T43" fmla="*/ 6 h 111"/>
                <a:gd name="T44" fmla="*/ 177 w 398"/>
                <a:gd name="T45" fmla="*/ 1 h 111"/>
                <a:gd name="T46" fmla="*/ 18 w 398"/>
                <a:gd name="T47" fmla="*/ 11 h 111"/>
                <a:gd name="T48" fmla="*/ 16 w 398"/>
                <a:gd name="T49" fmla="*/ 17 h 111"/>
                <a:gd name="T50" fmla="*/ 21 w 398"/>
                <a:gd name="T51" fmla="*/ 20 h 111"/>
                <a:gd name="T52" fmla="*/ 15 w 398"/>
                <a:gd name="T53" fmla="*/ 26 h 111"/>
                <a:gd name="T54" fmla="*/ 12 w 398"/>
                <a:gd name="T55" fmla="*/ 52 h 111"/>
                <a:gd name="T56" fmla="*/ 8 w 398"/>
                <a:gd name="T57" fmla="*/ 82 h 111"/>
                <a:gd name="T58" fmla="*/ 113 w 398"/>
                <a:gd name="T59" fmla="*/ 111 h 111"/>
                <a:gd name="T60" fmla="*/ 331 w 398"/>
                <a:gd name="T61" fmla="*/ 104 h 111"/>
                <a:gd name="T62" fmla="*/ 369 w 398"/>
                <a:gd name="T63" fmla="*/ 91 h 111"/>
                <a:gd name="T64" fmla="*/ 385 w 398"/>
                <a:gd name="T65" fmla="*/ 86 h 111"/>
                <a:gd name="T66" fmla="*/ 389 w 398"/>
                <a:gd name="T67" fmla="*/ 8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98" h="111">
                  <a:moveTo>
                    <a:pt x="397" y="80"/>
                  </a:moveTo>
                  <a:cubicBezTo>
                    <a:pt x="394" y="77"/>
                    <a:pt x="387" y="79"/>
                    <a:pt x="384" y="77"/>
                  </a:cubicBezTo>
                  <a:cubicBezTo>
                    <a:pt x="387" y="75"/>
                    <a:pt x="394" y="76"/>
                    <a:pt x="396" y="76"/>
                  </a:cubicBezTo>
                  <a:cubicBezTo>
                    <a:pt x="388" y="74"/>
                    <a:pt x="388" y="74"/>
                    <a:pt x="388" y="74"/>
                  </a:cubicBezTo>
                  <a:cubicBezTo>
                    <a:pt x="397" y="72"/>
                    <a:pt x="397" y="72"/>
                    <a:pt x="397" y="72"/>
                  </a:cubicBezTo>
                  <a:cubicBezTo>
                    <a:pt x="395" y="71"/>
                    <a:pt x="390" y="73"/>
                    <a:pt x="388" y="71"/>
                  </a:cubicBezTo>
                  <a:cubicBezTo>
                    <a:pt x="388" y="69"/>
                    <a:pt x="390" y="70"/>
                    <a:pt x="391" y="70"/>
                  </a:cubicBezTo>
                  <a:cubicBezTo>
                    <a:pt x="394" y="70"/>
                    <a:pt x="398" y="69"/>
                    <a:pt x="397" y="67"/>
                  </a:cubicBezTo>
                  <a:cubicBezTo>
                    <a:pt x="397" y="63"/>
                    <a:pt x="391" y="64"/>
                    <a:pt x="388" y="63"/>
                  </a:cubicBezTo>
                  <a:cubicBezTo>
                    <a:pt x="390" y="62"/>
                    <a:pt x="390" y="62"/>
                    <a:pt x="390" y="62"/>
                  </a:cubicBezTo>
                  <a:cubicBezTo>
                    <a:pt x="388" y="62"/>
                    <a:pt x="386" y="62"/>
                    <a:pt x="385" y="60"/>
                  </a:cubicBezTo>
                  <a:cubicBezTo>
                    <a:pt x="386" y="60"/>
                    <a:pt x="387" y="59"/>
                    <a:pt x="388" y="59"/>
                  </a:cubicBezTo>
                  <a:cubicBezTo>
                    <a:pt x="383" y="57"/>
                    <a:pt x="383" y="57"/>
                    <a:pt x="383" y="57"/>
                  </a:cubicBezTo>
                  <a:cubicBezTo>
                    <a:pt x="388" y="56"/>
                    <a:pt x="388" y="56"/>
                    <a:pt x="388" y="56"/>
                  </a:cubicBezTo>
                  <a:cubicBezTo>
                    <a:pt x="386" y="56"/>
                    <a:pt x="386" y="56"/>
                    <a:pt x="386" y="56"/>
                  </a:cubicBezTo>
                  <a:cubicBezTo>
                    <a:pt x="384" y="55"/>
                    <a:pt x="386" y="54"/>
                    <a:pt x="385" y="54"/>
                  </a:cubicBezTo>
                  <a:cubicBezTo>
                    <a:pt x="383" y="52"/>
                    <a:pt x="379" y="54"/>
                    <a:pt x="377" y="52"/>
                  </a:cubicBezTo>
                  <a:cubicBezTo>
                    <a:pt x="380" y="51"/>
                    <a:pt x="384" y="51"/>
                    <a:pt x="387" y="51"/>
                  </a:cubicBezTo>
                  <a:cubicBezTo>
                    <a:pt x="385" y="51"/>
                    <a:pt x="382" y="51"/>
                    <a:pt x="381" y="49"/>
                  </a:cubicBezTo>
                  <a:cubicBezTo>
                    <a:pt x="389" y="48"/>
                    <a:pt x="389" y="48"/>
                    <a:pt x="389" y="48"/>
                  </a:cubicBezTo>
                  <a:cubicBezTo>
                    <a:pt x="387" y="47"/>
                    <a:pt x="384" y="48"/>
                    <a:pt x="382" y="47"/>
                  </a:cubicBezTo>
                  <a:cubicBezTo>
                    <a:pt x="384" y="46"/>
                    <a:pt x="384" y="46"/>
                    <a:pt x="384" y="46"/>
                  </a:cubicBezTo>
                  <a:cubicBezTo>
                    <a:pt x="381" y="45"/>
                    <a:pt x="378" y="46"/>
                    <a:pt x="376" y="44"/>
                  </a:cubicBezTo>
                  <a:cubicBezTo>
                    <a:pt x="377" y="43"/>
                    <a:pt x="378" y="43"/>
                    <a:pt x="378" y="42"/>
                  </a:cubicBezTo>
                  <a:cubicBezTo>
                    <a:pt x="377" y="42"/>
                    <a:pt x="375" y="42"/>
                    <a:pt x="374" y="41"/>
                  </a:cubicBezTo>
                  <a:cubicBezTo>
                    <a:pt x="377" y="40"/>
                    <a:pt x="382" y="41"/>
                    <a:pt x="385" y="40"/>
                  </a:cubicBezTo>
                  <a:cubicBezTo>
                    <a:pt x="377" y="37"/>
                    <a:pt x="377" y="37"/>
                    <a:pt x="377" y="37"/>
                  </a:cubicBezTo>
                  <a:cubicBezTo>
                    <a:pt x="377" y="37"/>
                    <a:pt x="377" y="37"/>
                    <a:pt x="378" y="37"/>
                  </a:cubicBezTo>
                  <a:cubicBezTo>
                    <a:pt x="373" y="35"/>
                    <a:pt x="373" y="35"/>
                    <a:pt x="373" y="35"/>
                  </a:cubicBezTo>
                  <a:cubicBezTo>
                    <a:pt x="375" y="34"/>
                    <a:pt x="377" y="35"/>
                    <a:pt x="378" y="34"/>
                  </a:cubicBezTo>
                  <a:cubicBezTo>
                    <a:pt x="370" y="32"/>
                    <a:pt x="370" y="32"/>
                    <a:pt x="370" y="32"/>
                  </a:cubicBezTo>
                  <a:cubicBezTo>
                    <a:pt x="371" y="31"/>
                    <a:pt x="372" y="32"/>
                    <a:pt x="373" y="32"/>
                  </a:cubicBezTo>
                  <a:cubicBezTo>
                    <a:pt x="358" y="29"/>
                    <a:pt x="358" y="29"/>
                    <a:pt x="358" y="29"/>
                  </a:cubicBezTo>
                  <a:cubicBezTo>
                    <a:pt x="362" y="28"/>
                    <a:pt x="365" y="30"/>
                    <a:pt x="369" y="28"/>
                  </a:cubicBezTo>
                  <a:cubicBezTo>
                    <a:pt x="362" y="26"/>
                    <a:pt x="351" y="28"/>
                    <a:pt x="345" y="24"/>
                  </a:cubicBezTo>
                  <a:cubicBezTo>
                    <a:pt x="346" y="23"/>
                    <a:pt x="348" y="23"/>
                    <a:pt x="350" y="23"/>
                  </a:cubicBezTo>
                  <a:cubicBezTo>
                    <a:pt x="346" y="22"/>
                    <a:pt x="346" y="22"/>
                    <a:pt x="346" y="22"/>
                  </a:cubicBezTo>
                  <a:cubicBezTo>
                    <a:pt x="349" y="20"/>
                    <a:pt x="356" y="21"/>
                    <a:pt x="358" y="19"/>
                  </a:cubicBezTo>
                  <a:cubicBezTo>
                    <a:pt x="354" y="19"/>
                    <a:pt x="350" y="19"/>
                    <a:pt x="347" y="17"/>
                  </a:cubicBezTo>
                  <a:cubicBezTo>
                    <a:pt x="319" y="14"/>
                    <a:pt x="290" y="11"/>
                    <a:pt x="260" y="11"/>
                  </a:cubicBezTo>
                  <a:cubicBezTo>
                    <a:pt x="259" y="10"/>
                    <a:pt x="259" y="10"/>
                    <a:pt x="259" y="10"/>
                  </a:cubicBezTo>
                  <a:cubicBezTo>
                    <a:pt x="281" y="9"/>
                    <a:pt x="301" y="11"/>
                    <a:pt x="324" y="10"/>
                  </a:cubicBezTo>
                  <a:cubicBezTo>
                    <a:pt x="325" y="9"/>
                    <a:pt x="325" y="9"/>
                    <a:pt x="325" y="9"/>
                  </a:cubicBezTo>
                  <a:cubicBezTo>
                    <a:pt x="319" y="6"/>
                    <a:pt x="311" y="8"/>
                    <a:pt x="304" y="6"/>
                  </a:cubicBezTo>
                  <a:cubicBezTo>
                    <a:pt x="306" y="5"/>
                    <a:pt x="306" y="5"/>
                    <a:pt x="306" y="5"/>
                  </a:cubicBezTo>
                  <a:cubicBezTo>
                    <a:pt x="264" y="1"/>
                    <a:pt x="219" y="0"/>
                    <a:pt x="177" y="1"/>
                  </a:cubicBezTo>
                  <a:cubicBezTo>
                    <a:pt x="35" y="2"/>
                    <a:pt x="35" y="2"/>
                    <a:pt x="35" y="2"/>
                  </a:cubicBezTo>
                  <a:cubicBezTo>
                    <a:pt x="28" y="3"/>
                    <a:pt x="22" y="7"/>
                    <a:pt x="18" y="11"/>
                  </a:cubicBezTo>
                  <a:cubicBezTo>
                    <a:pt x="24" y="13"/>
                    <a:pt x="24" y="13"/>
                    <a:pt x="24" y="13"/>
                  </a:cubicBezTo>
                  <a:cubicBezTo>
                    <a:pt x="16" y="17"/>
                    <a:pt x="16" y="17"/>
                    <a:pt x="16" y="17"/>
                  </a:cubicBezTo>
                  <a:cubicBezTo>
                    <a:pt x="15" y="20"/>
                    <a:pt x="19" y="19"/>
                    <a:pt x="22" y="20"/>
                  </a:cubicBezTo>
                  <a:cubicBezTo>
                    <a:pt x="21" y="20"/>
                    <a:pt x="21" y="20"/>
                    <a:pt x="21" y="20"/>
                  </a:cubicBezTo>
                  <a:cubicBezTo>
                    <a:pt x="20" y="22"/>
                    <a:pt x="16" y="22"/>
                    <a:pt x="19" y="24"/>
                  </a:cubicBezTo>
                  <a:cubicBezTo>
                    <a:pt x="19" y="25"/>
                    <a:pt x="16" y="25"/>
                    <a:pt x="15" y="26"/>
                  </a:cubicBezTo>
                  <a:cubicBezTo>
                    <a:pt x="15" y="29"/>
                    <a:pt x="8" y="33"/>
                    <a:pt x="11" y="37"/>
                  </a:cubicBezTo>
                  <a:cubicBezTo>
                    <a:pt x="8" y="42"/>
                    <a:pt x="13" y="47"/>
                    <a:pt x="12" y="52"/>
                  </a:cubicBezTo>
                  <a:cubicBezTo>
                    <a:pt x="8" y="56"/>
                    <a:pt x="10" y="63"/>
                    <a:pt x="7" y="68"/>
                  </a:cubicBezTo>
                  <a:cubicBezTo>
                    <a:pt x="15" y="73"/>
                    <a:pt x="0" y="77"/>
                    <a:pt x="8" y="82"/>
                  </a:cubicBezTo>
                  <a:cubicBezTo>
                    <a:pt x="9" y="88"/>
                    <a:pt x="16" y="93"/>
                    <a:pt x="24" y="97"/>
                  </a:cubicBezTo>
                  <a:cubicBezTo>
                    <a:pt x="50" y="109"/>
                    <a:pt x="82" y="110"/>
                    <a:pt x="113" y="111"/>
                  </a:cubicBezTo>
                  <a:cubicBezTo>
                    <a:pt x="277" y="109"/>
                    <a:pt x="277" y="109"/>
                    <a:pt x="277" y="109"/>
                  </a:cubicBezTo>
                  <a:cubicBezTo>
                    <a:pt x="295" y="106"/>
                    <a:pt x="314" y="107"/>
                    <a:pt x="331" y="104"/>
                  </a:cubicBezTo>
                  <a:cubicBezTo>
                    <a:pt x="350" y="103"/>
                    <a:pt x="364" y="95"/>
                    <a:pt x="382" y="93"/>
                  </a:cubicBezTo>
                  <a:cubicBezTo>
                    <a:pt x="379" y="91"/>
                    <a:pt x="374" y="92"/>
                    <a:pt x="369" y="91"/>
                  </a:cubicBezTo>
                  <a:cubicBezTo>
                    <a:pt x="375" y="88"/>
                    <a:pt x="382" y="87"/>
                    <a:pt x="388" y="86"/>
                  </a:cubicBezTo>
                  <a:cubicBezTo>
                    <a:pt x="387" y="86"/>
                    <a:pt x="385" y="87"/>
                    <a:pt x="385" y="86"/>
                  </a:cubicBezTo>
                  <a:cubicBezTo>
                    <a:pt x="387" y="84"/>
                    <a:pt x="391" y="86"/>
                    <a:pt x="392" y="84"/>
                  </a:cubicBezTo>
                  <a:cubicBezTo>
                    <a:pt x="389" y="82"/>
                    <a:pt x="389" y="82"/>
                    <a:pt x="389" y="82"/>
                  </a:cubicBezTo>
                  <a:cubicBezTo>
                    <a:pt x="391" y="80"/>
                    <a:pt x="395" y="81"/>
                    <a:pt x="397" y="80"/>
                  </a:cubicBezTo>
                  <a:close/>
                </a:path>
              </a:pathLst>
            </a:custGeom>
            <a:solidFill>
              <a:srgbClr val="004DA1"/>
            </a:solidFill>
            <a:ln>
              <a:noFill/>
            </a:ln>
          </p:spPr>
          <p:txBody>
            <a:bodyPr vert="horz" wrap="square" lIns="68580" tIns="34290" rIns="68580" bIns="3429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013" b="0" i="0" u="none" strike="noStrike" kern="0" cap="none" spc="0" normalizeH="0" baseline="0" noProof="0" dirty="0">
                <a:ln>
                  <a:noFill/>
                </a:ln>
                <a:solidFill>
                  <a:prstClr val="black"/>
                </a:solidFill>
                <a:effectLst/>
                <a:uLnTx/>
                <a:uFillTx/>
                <a:cs typeface="+mn-ea"/>
                <a:sym typeface="+mn-lt"/>
              </a:endParaRPr>
            </a:p>
          </p:txBody>
        </p:sp>
        <p:sp>
          <p:nvSpPr>
            <p:cNvPr id="11" name="文本框 10">
              <a:extLst>
                <a:ext uri="{FF2B5EF4-FFF2-40B4-BE49-F238E27FC236}">
                  <a16:creationId xmlns:a16="http://schemas.microsoft.com/office/drawing/2014/main" id="{9638B1E5-5568-466A-B5E2-8FD1DDE2E088}"/>
                </a:ext>
              </a:extLst>
            </p:cNvPr>
            <p:cNvSpPr txBox="1"/>
            <p:nvPr/>
          </p:nvSpPr>
          <p:spPr>
            <a:xfrm>
              <a:off x="9306656" y="2520920"/>
              <a:ext cx="902810" cy="670269"/>
            </a:xfrm>
            <a:prstGeom prst="rect">
              <a:avLst/>
            </a:prstGeom>
            <a:noFill/>
            <a:effectLst/>
          </p:spPr>
          <p:txBody>
            <a:bodyPr vert="eaVert" wrap="none" rtlCol="0" anchor="ctr">
              <a:spAutoFit/>
            </a:bodyPr>
            <a:lstStyle>
              <a:defPPr>
                <a:defRPr lang="zh-CN"/>
              </a:defPPr>
              <a:lvl1pPr algn="ctr">
                <a:defRPr sz="4400">
                  <a:solidFill>
                    <a:srgbClr val="004DA1"/>
                  </a:solidFill>
                  <a:latin typeface="李旭科书法" panose="02000603000000000000" pitchFamily="2" charset="-122"/>
                  <a:ea typeface="李旭科书法" panose="02000603000000000000" pitchFamily="2" charset="-122"/>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zh-CN" altLang="en-US" sz="3200" b="0" i="0" u="none" strike="noStrike" kern="0" cap="none" spc="0" normalizeH="0" baseline="0" noProof="0" dirty="0">
                  <a:ln>
                    <a:noFill/>
                  </a:ln>
                  <a:solidFill>
                    <a:prstClr val="white"/>
                  </a:solidFill>
                  <a:effectLst/>
                  <a:uLnTx/>
                  <a:uFillTx/>
                  <a:latin typeface="+mn-lt"/>
                  <a:ea typeface="+mn-ea"/>
                  <a:cs typeface="+mn-ea"/>
                  <a:sym typeface="+mn-lt"/>
                </a:rPr>
                <a:t>√</a:t>
              </a:r>
            </a:p>
          </p:txBody>
        </p:sp>
      </p:grpSp>
    </p:spTree>
    <p:extLst>
      <p:ext uri="{BB962C8B-B14F-4D97-AF65-F5344CB8AC3E}">
        <p14:creationId xmlns:p14="http://schemas.microsoft.com/office/powerpoint/2010/main" val="73383428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3F297A04-FA86-470C-A283-0F372052F889}"/>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latin typeface="+mn-lt"/>
                <a:cs typeface="+mn-ea"/>
                <a:sym typeface="+mn-lt"/>
              </a:rPr>
              <a:pPr>
                <a:defRPr/>
              </a:pPr>
              <a:t>320</a:t>
            </a:fld>
            <a:endParaRPr lang="en-US">
              <a:solidFill>
                <a:prstClr val="black">
                  <a:tint val="75000"/>
                </a:prstClr>
              </a:solidFill>
              <a:latin typeface="+mn-lt"/>
              <a:cs typeface="+mn-ea"/>
              <a:sym typeface="+mn-lt"/>
            </a:endParaRPr>
          </a:p>
        </p:txBody>
      </p:sp>
      <p:sp>
        <p:nvSpPr>
          <p:cNvPr id="3" name="文本框 2">
            <a:extLst>
              <a:ext uri="{FF2B5EF4-FFF2-40B4-BE49-F238E27FC236}">
                <a16:creationId xmlns:a16="http://schemas.microsoft.com/office/drawing/2014/main" id="{8D04972F-565F-4E50-896F-ED56EDD1A38F}"/>
              </a:ext>
            </a:extLst>
          </p:cNvPr>
          <p:cNvSpPr txBox="1"/>
          <p:nvPr/>
        </p:nvSpPr>
        <p:spPr>
          <a:xfrm>
            <a:off x="2039921" y="225348"/>
            <a:ext cx="5410461" cy="500137"/>
          </a:xfrm>
          <a:prstGeom prst="rect">
            <a:avLst/>
          </a:prstGeom>
          <a:noFill/>
        </p:spPr>
        <p:txBody>
          <a:bodyPr wrap="square" lIns="68580" tIns="34290" rIns="68580" bIns="34290" rtlCol="0">
            <a:spAutoFit/>
          </a:bodyPr>
          <a:lstStyle/>
          <a:p>
            <a:pPr algn="ctr"/>
            <a:r>
              <a:rPr lang="zh-CN" altLang="en-US" sz="2800" b="1" dirty="0">
                <a:solidFill>
                  <a:srgbClr val="7030A0"/>
                </a:solidFill>
                <a:cs typeface="+mn-ea"/>
                <a:sym typeface="+mn-lt"/>
              </a:rPr>
              <a:t>不定项选择题</a:t>
            </a:r>
            <a:endParaRPr lang="en-US" altLang="zh-CN" sz="2800" b="1" dirty="0">
              <a:solidFill>
                <a:srgbClr val="7030A0"/>
              </a:solidFill>
              <a:cs typeface="+mn-ea"/>
              <a:sym typeface="+mn-lt"/>
            </a:endParaRPr>
          </a:p>
        </p:txBody>
      </p:sp>
      <p:sp>
        <p:nvSpPr>
          <p:cNvPr id="8" name="内容占位符 1">
            <a:extLst>
              <a:ext uri="{FF2B5EF4-FFF2-40B4-BE49-F238E27FC236}">
                <a16:creationId xmlns:a16="http://schemas.microsoft.com/office/drawing/2014/main" id="{C55AD2E8-BCFE-4A42-9301-8BD4BC5CB3A5}"/>
              </a:ext>
            </a:extLst>
          </p:cNvPr>
          <p:cNvSpPr txBox="1">
            <a:spLocks/>
          </p:cNvSpPr>
          <p:nvPr/>
        </p:nvSpPr>
        <p:spPr>
          <a:xfrm>
            <a:off x="490822" y="779487"/>
            <a:ext cx="8257891" cy="3887763"/>
          </a:xfrm>
          <a:prstGeom prst="rect">
            <a:avLst/>
          </a:prstGeom>
        </p:spPr>
        <p:txBody>
          <a:bodyPr vert="horz" lIns="91440" tIns="45720" rIns="91440" bIns="45720" rtlCol="0">
            <a:normAutofit/>
          </a:bodyPr>
          <a:lstStyle>
            <a:lvl1pPr marL="0" indent="538480" algn="l" defTabSz="685800" rtl="0" eaLnBrk="1" latinLnBrk="0" hangingPunct="1">
              <a:lnSpc>
                <a:spcPct val="150000"/>
              </a:lnSpc>
              <a:spcBef>
                <a:spcPts val="0"/>
              </a:spcBef>
              <a:buFont typeface="Arial" panose="020B0604020202020204" pitchFamily="34" charset="0"/>
              <a:buNone/>
              <a:defRPr sz="2200" b="1" kern="1200">
                <a:solidFill>
                  <a:srgbClr val="004DA1"/>
                </a:solidFill>
                <a:latin typeface="楷体" panose="02010609060101010101" pitchFamily="49" charset="-122"/>
                <a:ea typeface="楷体" panose="02010609060101010101" pitchFamily="49" charset="-122"/>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en-US" altLang="zh-CN" dirty="0">
                <a:latin typeface="+mn-lt"/>
                <a:ea typeface="+mn-ea"/>
                <a:cs typeface="+mn-ea"/>
                <a:sym typeface="+mn-lt"/>
              </a:rPr>
              <a:t>4.</a:t>
            </a:r>
            <a:r>
              <a:rPr lang="zh-CN" altLang="en-US" dirty="0">
                <a:latin typeface="+mn-lt"/>
                <a:ea typeface="+mn-ea"/>
                <a:cs typeface="+mn-ea"/>
                <a:sym typeface="+mn-lt"/>
              </a:rPr>
              <a:t>甲公司的下列业务中，属于增值税视同销售货物行为的是（　）。</a:t>
            </a:r>
          </a:p>
          <a:p>
            <a:r>
              <a:rPr lang="en-US" altLang="zh-CN" dirty="0">
                <a:latin typeface="+mn-lt"/>
                <a:ea typeface="+mn-ea"/>
                <a:cs typeface="+mn-ea"/>
                <a:sym typeface="+mn-lt"/>
              </a:rPr>
              <a:t>A.</a:t>
            </a:r>
            <a:r>
              <a:rPr lang="zh-CN" altLang="en-US" dirty="0">
                <a:latin typeface="+mn-lt"/>
                <a:ea typeface="+mn-ea"/>
                <a:cs typeface="+mn-ea"/>
                <a:sym typeface="+mn-lt"/>
              </a:rPr>
              <a:t>将自产</a:t>
            </a:r>
            <a:r>
              <a:rPr lang="en-US" altLang="zh-CN" dirty="0">
                <a:latin typeface="+mn-lt"/>
                <a:ea typeface="+mn-ea"/>
                <a:cs typeface="+mn-ea"/>
                <a:sym typeface="+mn-lt"/>
              </a:rPr>
              <a:t>Z</a:t>
            </a:r>
            <a:r>
              <a:rPr lang="zh-CN" altLang="en-US" dirty="0">
                <a:latin typeface="+mn-lt"/>
                <a:ea typeface="+mn-ea"/>
                <a:cs typeface="+mn-ea"/>
                <a:sym typeface="+mn-lt"/>
              </a:rPr>
              <a:t>型彩电无偿赠送给某医院</a:t>
            </a:r>
            <a:r>
              <a:rPr lang="en-US" altLang="zh-CN" dirty="0">
                <a:latin typeface="+mn-lt"/>
                <a:ea typeface="+mn-ea"/>
                <a:cs typeface="+mn-ea"/>
                <a:sym typeface="+mn-lt"/>
              </a:rPr>
              <a:t>150</a:t>
            </a:r>
            <a:r>
              <a:rPr lang="zh-CN" altLang="en-US" dirty="0">
                <a:latin typeface="+mn-lt"/>
                <a:ea typeface="+mn-ea"/>
                <a:cs typeface="+mn-ea"/>
                <a:sym typeface="+mn-lt"/>
              </a:rPr>
              <a:t>台</a:t>
            </a:r>
          </a:p>
          <a:p>
            <a:r>
              <a:rPr lang="en-US" altLang="zh-CN" dirty="0">
                <a:latin typeface="+mn-lt"/>
                <a:ea typeface="+mn-ea"/>
                <a:cs typeface="+mn-ea"/>
                <a:sym typeface="+mn-lt"/>
              </a:rPr>
              <a:t>B.</a:t>
            </a:r>
            <a:r>
              <a:rPr lang="zh-CN" altLang="en-US" dirty="0">
                <a:latin typeface="+mn-lt"/>
                <a:ea typeface="+mn-ea"/>
                <a:cs typeface="+mn-ea"/>
                <a:sym typeface="+mn-lt"/>
              </a:rPr>
              <a:t>将自产</a:t>
            </a:r>
            <a:r>
              <a:rPr lang="en-US" altLang="zh-CN" dirty="0">
                <a:latin typeface="+mn-lt"/>
                <a:ea typeface="+mn-ea"/>
                <a:cs typeface="+mn-ea"/>
                <a:sym typeface="+mn-lt"/>
              </a:rPr>
              <a:t>Z</a:t>
            </a:r>
            <a:r>
              <a:rPr lang="zh-CN" altLang="en-US" dirty="0">
                <a:latin typeface="+mn-lt"/>
                <a:ea typeface="+mn-ea"/>
                <a:cs typeface="+mn-ea"/>
                <a:sym typeface="+mn-lt"/>
              </a:rPr>
              <a:t>型彩电委托某商场代销</a:t>
            </a:r>
            <a:r>
              <a:rPr lang="en-US" altLang="zh-CN" dirty="0">
                <a:latin typeface="+mn-lt"/>
                <a:ea typeface="+mn-ea"/>
                <a:cs typeface="+mn-ea"/>
                <a:sym typeface="+mn-lt"/>
              </a:rPr>
              <a:t>800</a:t>
            </a:r>
            <a:r>
              <a:rPr lang="zh-CN" altLang="en-US" dirty="0">
                <a:latin typeface="+mn-lt"/>
                <a:ea typeface="+mn-ea"/>
                <a:cs typeface="+mn-ea"/>
                <a:sym typeface="+mn-lt"/>
              </a:rPr>
              <a:t>台</a:t>
            </a:r>
          </a:p>
          <a:p>
            <a:r>
              <a:rPr lang="en-US" altLang="zh-CN" dirty="0">
                <a:latin typeface="+mn-lt"/>
                <a:ea typeface="+mn-ea"/>
                <a:cs typeface="+mn-ea"/>
                <a:sym typeface="+mn-lt"/>
              </a:rPr>
              <a:t>C.</a:t>
            </a:r>
            <a:r>
              <a:rPr lang="zh-CN" altLang="en-US" dirty="0">
                <a:latin typeface="+mn-lt"/>
                <a:ea typeface="+mn-ea"/>
                <a:cs typeface="+mn-ea"/>
                <a:sym typeface="+mn-lt"/>
              </a:rPr>
              <a:t>将自产</a:t>
            </a:r>
            <a:r>
              <a:rPr lang="en-US" altLang="zh-CN" dirty="0">
                <a:latin typeface="+mn-lt"/>
                <a:ea typeface="+mn-ea"/>
                <a:cs typeface="+mn-ea"/>
                <a:sym typeface="+mn-lt"/>
              </a:rPr>
              <a:t>Z</a:t>
            </a:r>
            <a:r>
              <a:rPr lang="zh-CN" altLang="en-US" dirty="0">
                <a:latin typeface="+mn-lt"/>
                <a:ea typeface="+mn-ea"/>
                <a:cs typeface="+mn-ea"/>
                <a:sym typeface="+mn-lt"/>
              </a:rPr>
              <a:t>型彩电作为投资提供给某培训机构</a:t>
            </a:r>
            <a:r>
              <a:rPr lang="en-US" altLang="zh-CN" dirty="0">
                <a:latin typeface="+mn-lt"/>
                <a:ea typeface="+mn-ea"/>
                <a:cs typeface="+mn-ea"/>
                <a:sym typeface="+mn-lt"/>
              </a:rPr>
              <a:t>400</a:t>
            </a:r>
            <a:r>
              <a:rPr lang="zh-CN" altLang="en-US" dirty="0">
                <a:latin typeface="+mn-lt"/>
                <a:ea typeface="+mn-ea"/>
                <a:cs typeface="+mn-ea"/>
                <a:sym typeface="+mn-lt"/>
              </a:rPr>
              <a:t>台</a:t>
            </a:r>
          </a:p>
          <a:p>
            <a:r>
              <a:rPr lang="en-US" altLang="zh-CN" dirty="0">
                <a:latin typeface="+mn-lt"/>
                <a:ea typeface="+mn-ea"/>
                <a:cs typeface="+mn-ea"/>
                <a:sym typeface="+mn-lt"/>
              </a:rPr>
              <a:t>D.</a:t>
            </a:r>
            <a:r>
              <a:rPr lang="zh-CN" altLang="en-US" dirty="0">
                <a:latin typeface="+mn-lt"/>
                <a:ea typeface="+mn-ea"/>
                <a:cs typeface="+mn-ea"/>
                <a:sym typeface="+mn-lt"/>
              </a:rPr>
              <a:t>购进</a:t>
            </a:r>
            <a:r>
              <a:rPr lang="en-US" altLang="zh-CN" dirty="0">
                <a:latin typeface="+mn-lt"/>
                <a:ea typeface="+mn-ea"/>
                <a:cs typeface="+mn-ea"/>
                <a:sym typeface="+mn-lt"/>
              </a:rPr>
              <a:t>50</a:t>
            </a:r>
            <a:r>
              <a:rPr lang="zh-CN" altLang="en-US" dirty="0">
                <a:latin typeface="+mn-lt"/>
                <a:ea typeface="+mn-ea"/>
                <a:cs typeface="+mn-ea"/>
                <a:sym typeface="+mn-lt"/>
              </a:rPr>
              <a:t>台电脑奖励给业绩突出的职工</a:t>
            </a:r>
          </a:p>
        </p:txBody>
      </p:sp>
      <p:grpSp>
        <p:nvGrpSpPr>
          <p:cNvPr id="9" name="组合 8">
            <a:extLst>
              <a:ext uri="{FF2B5EF4-FFF2-40B4-BE49-F238E27FC236}">
                <a16:creationId xmlns:a16="http://schemas.microsoft.com/office/drawing/2014/main" id="{D7CCD27B-CFDC-4184-8D48-6FBEDF9404AE}"/>
              </a:ext>
            </a:extLst>
          </p:cNvPr>
          <p:cNvGrpSpPr/>
          <p:nvPr/>
        </p:nvGrpSpPr>
        <p:grpSpPr>
          <a:xfrm rot="16200000">
            <a:off x="1893805" y="3981479"/>
            <a:ext cx="677108" cy="1428693"/>
            <a:chOff x="9306644" y="1903595"/>
            <a:chExt cx="902810" cy="1904924"/>
          </a:xfrm>
        </p:grpSpPr>
        <p:sp>
          <p:nvSpPr>
            <p:cNvPr id="10" name="Freeform 668">
              <a:extLst>
                <a:ext uri="{FF2B5EF4-FFF2-40B4-BE49-F238E27FC236}">
                  <a16:creationId xmlns:a16="http://schemas.microsoft.com/office/drawing/2014/main" id="{25B8C2A1-05FC-4FC7-8039-F3BDF3EAEED1}"/>
                </a:ext>
              </a:extLst>
            </p:cNvPr>
            <p:cNvSpPr>
              <a:spLocks/>
            </p:cNvSpPr>
            <p:nvPr/>
          </p:nvSpPr>
          <p:spPr bwMode="auto">
            <a:xfrm rot="5400000">
              <a:off x="8805602" y="2585762"/>
              <a:ext cx="1904924" cy="540590"/>
            </a:xfrm>
            <a:custGeom>
              <a:avLst/>
              <a:gdLst>
                <a:gd name="T0" fmla="*/ 384 w 398"/>
                <a:gd name="T1" fmla="*/ 77 h 111"/>
                <a:gd name="T2" fmla="*/ 388 w 398"/>
                <a:gd name="T3" fmla="*/ 74 h 111"/>
                <a:gd name="T4" fmla="*/ 388 w 398"/>
                <a:gd name="T5" fmla="*/ 71 h 111"/>
                <a:gd name="T6" fmla="*/ 397 w 398"/>
                <a:gd name="T7" fmla="*/ 67 h 111"/>
                <a:gd name="T8" fmla="*/ 390 w 398"/>
                <a:gd name="T9" fmla="*/ 62 h 111"/>
                <a:gd name="T10" fmla="*/ 388 w 398"/>
                <a:gd name="T11" fmla="*/ 59 h 111"/>
                <a:gd name="T12" fmla="*/ 388 w 398"/>
                <a:gd name="T13" fmla="*/ 56 h 111"/>
                <a:gd name="T14" fmla="*/ 385 w 398"/>
                <a:gd name="T15" fmla="*/ 54 h 111"/>
                <a:gd name="T16" fmla="*/ 387 w 398"/>
                <a:gd name="T17" fmla="*/ 51 h 111"/>
                <a:gd name="T18" fmla="*/ 389 w 398"/>
                <a:gd name="T19" fmla="*/ 48 h 111"/>
                <a:gd name="T20" fmla="*/ 384 w 398"/>
                <a:gd name="T21" fmla="*/ 46 h 111"/>
                <a:gd name="T22" fmla="*/ 378 w 398"/>
                <a:gd name="T23" fmla="*/ 42 h 111"/>
                <a:gd name="T24" fmla="*/ 385 w 398"/>
                <a:gd name="T25" fmla="*/ 40 h 111"/>
                <a:gd name="T26" fmla="*/ 378 w 398"/>
                <a:gd name="T27" fmla="*/ 37 h 111"/>
                <a:gd name="T28" fmla="*/ 378 w 398"/>
                <a:gd name="T29" fmla="*/ 34 h 111"/>
                <a:gd name="T30" fmla="*/ 373 w 398"/>
                <a:gd name="T31" fmla="*/ 32 h 111"/>
                <a:gd name="T32" fmla="*/ 369 w 398"/>
                <a:gd name="T33" fmla="*/ 28 h 111"/>
                <a:gd name="T34" fmla="*/ 350 w 398"/>
                <a:gd name="T35" fmla="*/ 23 h 111"/>
                <a:gd name="T36" fmla="*/ 358 w 398"/>
                <a:gd name="T37" fmla="*/ 19 h 111"/>
                <a:gd name="T38" fmla="*/ 260 w 398"/>
                <a:gd name="T39" fmla="*/ 11 h 111"/>
                <a:gd name="T40" fmla="*/ 324 w 398"/>
                <a:gd name="T41" fmla="*/ 10 h 111"/>
                <a:gd name="T42" fmla="*/ 304 w 398"/>
                <a:gd name="T43" fmla="*/ 6 h 111"/>
                <a:gd name="T44" fmla="*/ 177 w 398"/>
                <a:gd name="T45" fmla="*/ 1 h 111"/>
                <a:gd name="T46" fmla="*/ 18 w 398"/>
                <a:gd name="T47" fmla="*/ 11 h 111"/>
                <a:gd name="T48" fmla="*/ 16 w 398"/>
                <a:gd name="T49" fmla="*/ 17 h 111"/>
                <a:gd name="T50" fmla="*/ 21 w 398"/>
                <a:gd name="T51" fmla="*/ 20 h 111"/>
                <a:gd name="T52" fmla="*/ 15 w 398"/>
                <a:gd name="T53" fmla="*/ 26 h 111"/>
                <a:gd name="T54" fmla="*/ 12 w 398"/>
                <a:gd name="T55" fmla="*/ 52 h 111"/>
                <a:gd name="T56" fmla="*/ 8 w 398"/>
                <a:gd name="T57" fmla="*/ 82 h 111"/>
                <a:gd name="T58" fmla="*/ 113 w 398"/>
                <a:gd name="T59" fmla="*/ 111 h 111"/>
                <a:gd name="T60" fmla="*/ 331 w 398"/>
                <a:gd name="T61" fmla="*/ 104 h 111"/>
                <a:gd name="T62" fmla="*/ 369 w 398"/>
                <a:gd name="T63" fmla="*/ 91 h 111"/>
                <a:gd name="T64" fmla="*/ 385 w 398"/>
                <a:gd name="T65" fmla="*/ 86 h 111"/>
                <a:gd name="T66" fmla="*/ 389 w 398"/>
                <a:gd name="T67" fmla="*/ 8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98" h="111">
                  <a:moveTo>
                    <a:pt x="397" y="80"/>
                  </a:moveTo>
                  <a:cubicBezTo>
                    <a:pt x="394" y="77"/>
                    <a:pt x="387" y="79"/>
                    <a:pt x="384" y="77"/>
                  </a:cubicBezTo>
                  <a:cubicBezTo>
                    <a:pt x="387" y="75"/>
                    <a:pt x="394" y="76"/>
                    <a:pt x="396" y="76"/>
                  </a:cubicBezTo>
                  <a:cubicBezTo>
                    <a:pt x="388" y="74"/>
                    <a:pt x="388" y="74"/>
                    <a:pt x="388" y="74"/>
                  </a:cubicBezTo>
                  <a:cubicBezTo>
                    <a:pt x="397" y="72"/>
                    <a:pt x="397" y="72"/>
                    <a:pt x="397" y="72"/>
                  </a:cubicBezTo>
                  <a:cubicBezTo>
                    <a:pt x="395" y="71"/>
                    <a:pt x="390" y="73"/>
                    <a:pt x="388" y="71"/>
                  </a:cubicBezTo>
                  <a:cubicBezTo>
                    <a:pt x="388" y="69"/>
                    <a:pt x="390" y="70"/>
                    <a:pt x="391" y="70"/>
                  </a:cubicBezTo>
                  <a:cubicBezTo>
                    <a:pt x="394" y="70"/>
                    <a:pt x="398" y="69"/>
                    <a:pt x="397" y="67"/>
                  </a:cubicBezTo>
                  <a:cubicBezTo>
                    <a:pt x="397" y="63"/>
                    <a:pt x="391" y="64"/>
                    <a:pt x="388" y="63"/>
                  </a:cubicBezTo>
                  <a:cubicBezTo>
                    <a:pt x="390" y="62"/>
                    <a:pt x="390" y="62"/>
                    <a:pt x="390" y="62"/>
                  </a:cubicBezTo>
                  <a:cubicBezTo>
                    <a:pt x="388" y="62"/>
                    <a:pt x="386" y="62"/>
                    <a:pt x="385" y="60"/>
                  </a:cubicBezTo>
                  <a:cubicBezTo>
                    <a:pt x="386" y="60"/>
                    <a:pt x="387" y="59"/>
                    <a:pt x="388" y="59"/>
                  </a:cubicBezTo>
                  <a:cubicBezTo>
                    <a:pt x="383" y="57"/>
                    <a:pt x="383" y="57"/>
                    <a:pt x="383" y="57"/>
                  </a:cubicBezTo>
                  <a:cubicBezTo>
                    <a:pt x="388" y="56"/>
                    <a:pt x="388" y="56"/>
                    <a:pt x="388" y="56"/>
                  </a:cubicBezTo>
                  <a:cubicBezTo>
                    <a:pt x="386" y="56"/>
                    <a:pt x="386" y="56"/>
                    <a:pt x="386" y="56"/>
                  </a:cubicBezTo>
                  <a:cubicBezTo>
                    <a:pt x="384" y="55"/>
                    <a:pt x="386" y="54"/>
                    <a:pt x="385" y="54"/>
                  </a:cubicBezTo>
                  <a:cubicBezTo>
                    <a:pt x="383" y="52"/>
                    <a:pt x="379" y="54"/>
                    <a:pt x="377" y="52"/>
                  </a:cubicBezTo>
                  <a:cubicBezTo>
                    <a:pt x="380" y="51"/>
                    <a:pt x="384" y="51"/>
                    <a:pt x="387" y="51"/>
                  </a:cubicBezTo>
                  <a:cubicBezTo>
                    <a:pt x="385" y="51"/>
                    <a:pt x="382" y="51"/>
                    <a:pt x="381" y="49"/>
                  </a:cubicBezTo>
                  <a:cubicBezTo>
                    <a:pt x="389" y="48"/>
                    <a:pt x="389" y="48"/>
                    <a:pt x="389" y="48"/>
                  </a:cubicBezTo>
                  <a:cubicBezTo>
                    <a:pt x="387" y="47"/>
                    <a:pt x="384" y="48"/>
                    <a:pt x="382" y="47"/>
                  </a:cubicBezTo>
                  <a:cubicBezTo>
                    <a:pt x="384" y="46"/>
                    <a:pt x="384" y="46"/>
                    <a:pt x="384" y="46"/>
                  </a:cubicBezTo>
                  <a:cubicBezTo>
                    <a:pt x="381" y="45"/>
                    <a:pt x="378" y="46"/>
                    <a:pt x="376" y="44"/>
                  </a:cubicBezTo>
                  <a:cubicBezTo>
                    <a:pt x="377" y="43"/>
                    <a:pt x="378" y="43"/>
                    <a:pt x="378" y="42"/>
                  </a:cubicBezTo>
                  <a:cubicBezTo>
                    <a:pt x="377" y="42"/>
                    <a:pt x="375" y="42"/>
                    <a:pt x="374" y="41"/>
                  </a:cubicBezTo>
                  <a:cubicBezTo>
                    <a:pt x="377" y="40"/>
                    <a:pt x="382" y="41"/>
                    <a:pt x="385" y="40"/>
                  </a:cubicBezTo>
                  <a:cubicBezTo>
                    <a:pt x="377" y="37"/>
                    <a:pt x="377" y="37"/>
                    <a:pt x="377" y="37"/>
                  </a:cubicBezTo>
                  <a:cubicBezTo>
                    <a:pt x="377" y="37"/>
                    <a:pt x="377" y="37"/>
                    <a:pt x="378" y="37"/>
                  </a:cubicBezTo>
                  <a:cubicBezTo>
                    <a:pt x="373" y="35"/>
                    <a:pt x="373" y="35"/>
                    <a:pt x="373" y="35"/>
                  </a:cubicBezTo>
                  <a:cubicBezTo>
                    <a:pt x="375" y="34"/>
                    <a:pt x="377" y="35"/>
                    <a:pt x="378" y="34"/>
                  </a:cubicBezTo>
                  <a:cubicBezTo>
                    <a:pt x="370" y="32"/>
                    <a:pt x="370" y="32"/>
                    <a:pt x="370" y="32"/>
                  </a:cubicBezTo>
                  <a:cubicBezTo>
                    <a:pt x="371" y="31"/>
                    <a:pt x="372" y="32"/>
                    <a:pt x="373" y="32"/>
                  </a:cubicBezTo>
                  <a:cubicBezTo>
                    <a:pt x="358" y="29"/>
                    <a:pt x="358" y="29"/>
                    <a:pt x="358" y="29"/>
                  </a:cubicBezTo>
                  <a:cubicBezTo>
                    <a:pt x="362" y="28"/>
                    <a:pt x="365" y="30"/>
                    <a:pt x="369" y="28"/>
                  </a:cubicBezTo>
                  <a:cubicBezTo>
                    <a:pt x="362" y="26"/>
                    <a:pt x="351" y="28"/>
                    <a:pt x="345" y="24"/>
                  </a:cubicBezTo>
                  <a:cubicBezTo>
                    <a:pt x="346" y="23"/>
                    <a:pt x="348" y="23"/>
                    <a:pt x="350" y="23"/>
                  </a:cubicBezTo>
                  <a:cubicBezTo>
                    <a:pt x="346" y="22"/>
                    <a:pt x="346" y="22"/>
                    <a:pt x="346" y="22"/>
                  </a:cubicBezTo>
                  <a:cubicBezTo>
                    <a:pt x="349" y="20"/>
                    <a:pt x="356" y="21"/>
                    <a:pt x="358" y="19"/>
                  </a:cubicBezTo>
                  <a:cubicBezTo>
                    <a:pt x="354" y="19"/>
                    <a:pt x="350" y="19"/>
                    <a:pt x="347" y="17"/>
                  </a:cubicBezTo>
                  <a:cubicBezTo>
                    <a:pt x="319" y="14"/>
                    <a:pt x="290" y="11"/>
                    <a:pt x="260" y="11"/>
                  </a:cubicBezTo>
                  <a:cubicBezTo>
                    <a:pt x="259" y="10"/>
                    <a:pt x="259" y="10"/>
                    <a:pt x="259" y="10"/>
                  </a:cubicBezTo>
                  <a:cubicBezTo>
                    <a:pt x="281" y="9"/>
                    <a:pt x="301" y="11"/>
                    <a:pt x="324" y="10"/>
                  </a:cubicBezTo>
                  <a:cubicBezTo>
                    <a:pt x="325" y="9"/>
                    <a:pt x="325" y="9"/>
                    <a:pt x="325" y="9"/>
                  </a:cubicBezTo>
                  <a:cubicBezTo>
                    <a:pt x="319" y="6"/>
                    <a:pt x="311" y="8"/>
                    <a:pt x="304" y="6"/>
                  </a:cubicBezTo>
                  <a:cubicBezTo>
                    <a:pt x="306" y="5"/>
                    <a:pt x="306" y="5"/>
                    <a:pt x="306" y="5"/>
                  </a:cubicBezTo>
                  <a:cubicBezTo>
                    <a:pt x="264" y="1"/>
                    <a:pt x="219" y="0"/>
                    <a:pt x="177" y="1"/>
                  </a:cubicBezTo>
                  <a:cubicBezTo>
                    <a:pt x="35" y="2"/>
                    <a:pt x="35" y="2"/>
                    <a:pt x="35" y="2"/>
                  </a:cubicBezTo>
                  <a:cubicBezTo>
                    <a:pt x="28" y="3"/>
                    <a:pt x="22" y="7"/>
                    <a:pt x="18" y="11"/>
                  </a:cubicBezTo>
                  <a:cubicBezTo>
                    <a:pt x="24" y="13"/>
                    <a:pt x="24" y="13"/>
                    <a:pt x="24" y="13"/>
                  </a:cubicBezTo>
                  <a:cubicBezTo>
                    <a:pt x="16" y="17"/>
                    <a:pt x="16" y="17"/>
                    <a:pt x="16" y="17"/>
                  </a:cubicBezTo>
                  <a:cubicBezTo>
                    <a:pt x="15" y="20"/>
                    <a:pt x="19" y="19"/>
                    <a:pt x="22" y="20"/>
                  </a:cubicBezTo>
                  <a:cubicBezTo>
                    <a:pt x="21" y="20"/>
                    <a:pt x="21" y="20"/>
                    <a:pt x="21" y="20"/>
                  </a:cubicBezTo>
                  <a:cubicBezTo>
                    <a:pt x="20" y="22"/>
                    <a:pt x="16" y="22"/>
                    <a:pt x="19" y="24"/>
                  </a:cubicBezTo>
                  <a:cubicBezTo>
                    <a:pt x="19" y="25"/>
                    <a:pt x="16" y="25"/>
                    <a:pt x="15" y="26"/>
                  </a:cubicBezTo>
                  <a:cubicBezTo>
                    <a:pt x="15" y="29"/>
                    <a:pt x="8" y="33"/>
                    <a:pt x="11" y="37"/>
                  </a:cubicBezTo>
                  <a:cubicBezTo>
                    <a:pt x="8" y="42"/>
                    <a:pt x="13" y="47"/>
                    <a:pt x="12" y="52"/>
                  </a:cubicBezTo>
                  <a:cubicBezTo>
                    <a:pt x="8" y="56"/>
                    <a:pt x="10" y="63"/>
                    <a:pt x="7" y="68"/>
                  </a:cubicBezTo>
                  <a:cubicBezTo>
                    <a:pt x="15" y="73"/>
                    <a:pt x="0" y="77"/>
                    <a:pt x="8" y="82"/>
                  </a:cubicBezTo>
                  <a:cubicBezTo>
                    <a:pt x="9" y="88"/>
                    <a:pt x="16" y="93"/>
                    <a:pt x="24" y="97"/>
                  </a:cubicBezTo>
                  <a:cubicBezTo>
                    <a:pt x="50" y="109"/>
                    <a:pt x="82" y="110"/>
                    <a:pt x="113" y="111"/>
                  </a:cubicBezTo>
                  <a:cubicBezTo>
                    <a:pt x="277" y="109"/>
                    <a:pt x="277" y="109"/>
                    <a:pt x="277" y="109"/>
                  </a:cubicBezTo>
                  <a:cubicBezTo>
                    <a:pt x="295" y="106"/>
                    <a:pt x="314" y="107"/>
                    <a:pt x="331" y="104"/>
                  </a:cubicBezTo>
                  <a:cubicBezTo>
                    <a:pt x="350" y="103"/>
                    <a:pt x="364" y="95"/>
                    <a:pt x="382" y="93"/>
                  </a:cubicBezTo>
                  <a:cubicBezTo>
                    <a:pt x="379" y="91"/>
                    <a:pt x="374" y="92"/>
                    <a:pt x="369" y="91"/>
                  </a:cubicBezTo>
                  <a:cubicBezTo>
                    <a:pt x="375" y="88"/>
                    <a:pt x="382" y="87"/>
                    <a:pt x="388" y="86"/>
                  </a:cubicBezTo>
                  <a:cubicBezTo>
                    <a:pt x="387" y="86"/>
                    <a:pt x="385" y="87"/>
                    <a:pt x="385" y="86"/>
                  </a:cubicBezTo>
                  <a:cubicBezTo>
                    <a:pt x="387" y="84"/>
                    <a:pt x="391" y="86"/>
                    <a:pt x="392" y="84"/>
                  </a:cubicBezTo>
                  <a:cubicBezTo>
                    <a:pt x="389" y="82"/>
                    <a:pt x="389" y="82"/>
                    <a:pt x="389" y="82"/>
                  </a:cubicBezTo>
                  <a:cubicBezTo>
                    <a:pt x="391" y="80"/>
                    <a:pt x="395" y="81"/>
                    <a:pt x="397" y="80"/>
                  </a:cubicBezTo>
                  <a:close/>
                </a:path>
              </a:pathLst>
            </a:custGeom>
            <a:solidFill>
              <a:srgbClr val="004DA1"/>
            </a:solidFill>
            <a:ln>
              <a:noFill/>
            </a:ln>
          </p:spPr>
          <p:txBody>
            <a:bodyPr vert="horz" wrap="square" lIns="68580" tIns="34290" rIns="68580" bIns="3429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013" b="0" i="0" u="none" strike="noStrike" kern="0" cap="none" spc="0" normalizeH="0" baseline="0" noProof="0" dirty="0">
                <a:ln>
                  <a:noFill/>
                </a:ln>
                <a:solidFill>
                  <a:prstClr val="black"/>
                </a:solidFill>
                <a:effectLst/>
                <a:uLnTx/>
                <a:uFillTx/>
                <a:cs typeface="+mn-ea"/>
                <a:sym typeface="+mn-lt"/>
              </a:endParaRPr>
            </a:p>
          </p:txBody>
        </p:sp>
        <p:sp>
          <p:nvSpPr>
            <p:cNvPr id="11" name="文本框 10">
              <a:extLst>
                <a:ext uri="{FF2B5EF4-FFF2-40B4-BE49-F238E27FC236}">
                  <a16:creationId xmlns:a16="http://schemas.microsoft.com/office/drawing/2014/main" id="{9638B1E5-5568-466A-B5E2-8FD1DDE2E088}"/>
                </a:ext>
              </a:extLst>
            </p:cNvPr>
            <p:cNvSpPr txBox="1"/>
            <p:nvPr/>
          </p:nvSpPr>
          <p:spPr>
            <a:xfrm>
              <a:off x="9306644" y="2384130"/>
              <a:ext cx="902810" cy="943848"/>
            </a:xfrm>
            <a:prstGeom prst="rect">
              <a:avLst/>
            </a:prstGeom>
            <a:noFill/>
            <a:effectLst/>
          </p:spPr>
          <p:txBody>
            <a:bodyPr vert="eaVert" wrap="none" rtlCol="0" anchor="ctr">
              <a:spAutoFit/>
            </a:bodyPr>
            <a:lstStyle>
              <a:defPPr>
                <a:defRPr lang="zh-CN"/>
              </a:defPPr>
              <a:lvl1pPr algn="ctr">
                <a:defRPr sz="4400">
                  <a:solidFill>
                    <a:srgbClr val="004DA1"/>
                  </a:solidFill>
                  <a:latin typeface="李旭科书法" panose="02000603000000000000" pitchFamily="2" charset="-122"/>
                  <a:ea typeface="李旭科书法" panose="02000603000000000000" pitchFamily="2" charset="-122"/>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3200" b="0" i="0" u="none" strike="noStrike" kern="0" cap="none" spc="0" normalizeH="0" baseline="0" noProof="0" dirty="0">
                  <a:ln>
                    <a:noFill/>
                  </a:ln>
                  <a:solidFill>
                    <a:prstClr val="white"/>
                  </a:solidFill>
                  <a:effectLst/>
                  <a:uLnTx/>
                  <a:uFillTx/>
                  <a:latin typeface="+mn-lt"/>
                  <a:ea typeface="+mn-ea"/>
                  <a:cs typeface="+mn-ea"/>
                  <a:sym typeface="+mn-lt"/>
                </a:rPr>
                <a:t>ABC</a:t>
              </a:r>
              <a:endParaRPr kumimoji="0" lang="zh-CN" altLang="en-US" sz="3200" b="0" i="0" u="none" strike="noStrike" kern="0" cap="none" spc="0" normalizeH="0" baseline="0" noProof="0" dirty="0">
                <a:ln>
                  <a:noFill/>
                </a:ln>
                <a:solidFill>
                  <a:prstClr val="white"/>
                </a:solidFill>
                <a:effectLst/>
                <a:uLnTx/>
                <a:uFillTx/>
                <a:latin typeface="+mn-lt"/>
                <a:ea typeface="+mn-ea"/>
                <a:cs typeface="+mn-ea"/>
                <a:sym typeface="+mn-lt"/>
              </a:endParaRPr>
            </a:p>
          </p:txBody>
        </p:sp>
      </p:grpSp>
    </p:spTree>
    <p:extLst>
      <p:ext uri="{BB962C8B-B14F-4D97-AF65-F5344CB8AC3E}">
        <p14:creationId xmlns:p14="http://schemas.microsoft.com/office/powerpoint/2010/main" val="38345727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文本框 4"/>
          <p:cNvSpPr txBox="1"/>
          <p:nvPr/>
        </p:nvSpPr>
        <p:spPr>
          <a:xfrm>
            <a:off x="1063486" y="299722"/>
            <a:ext cx="7007087" cy="500137"/>
          </a:xfrm>
          <a:prstGeom prst="rect">
            <a:avLst/>
          </a:prstGeom>
          <a:noFill/>
        </p:spPr>
        <p:txBody>
          <a:bodyPr wrap="square" lIns="68580" tIns="34290" rIns="68580" bIns="34290" rtlCol="0">
            <a:spAutoFit/>
          </a:bodyPr>
          <a:lstStyle/>
          <a:p>
            <a:pPr algn="ctr"/>
            <a:r>
              <a:rPr lang="zh-CN" altLang="en-US" sz="2800" b="1" dirty="0">
                <a:solidFill>
                  <a:srgbClr val="0070C0"/>
                </a:solidFill>
                <a:latin typeface="+mn-ea"/>
              </a:rPr>
              <a:t>五、小规模纳税人应纳税额的计算</a:t>
            </a:r>
            <a:endParaRPr lang="zh-CN" altLang="zh-CN" sz="2800" b="1" dirty="0">
              <a:solidFill>
                <a:srgbClr val="0070C0"/>
              </a:solidFill>
              <a:latin typeface="+mn-ea"/>
            </a:endParaRPr>
          </a:p>
        </p:txBody>
      </p:sp>
      <p:sp>
        <p:nvSpPr>
          <p:cNvPr id="8" name="副标题 1">
            <a:extLst>
              <a:ext uri="{FF2B5EF4-FFF2-40B4-BE49-F238E27FC236}">
                <a16:creationId xmlns:a16="http://schemas.microsoft.com/office/drawing/2014/main" id="{F31E7EDF-18F5-4023-865F-A80723093857}"/>
              </a:ext>
            </a:extLst>
          </p:cNvPr>
          <p:cNvSpPr txBox="1">
            <a:spLocks/>
          </p:cNvSpPr>
          <p:nvPr/>
        </p:nvSpPr>
        <p:spPr>
          <a:xfrm>
            <a:off x="539666" y="799859"/>
            <a:ext cx="7894471" cy="4103688"/>
          </a:xfrm>
          <a:prstGeom prst="rect">
            <a:avLst/>
          </a:prstGeom>
        </p:spPr>
        <p:txBody>
          <a:bodyPr vert="horz" lIns="91440" tIns="45720" rIns="91440" bIns="45720" rtlCol="0">
            <a:noAutofit/>
          </a:bodyPr>
          <a:lstStyle>
            <a:lvl1pPr marL="0" marR="0" indent="539750" algn="l" defTabSz="914400" rtl="0" eaLnBrk="1" fontAlgn="auto" latinLnBrk="0" hangingPunct="1">
              <a:lnSpc>
                <a:spcPct val="150000"/>
              </a:lnSpc>
              <a:spcBef>
                <a:spcPts val="0"/>
              </a:spcBef>
              <a:spcAft>
                <a:spcPts val="0"/>
              </a:spcAft>
              <a:buClrTx/>
              <a:buSzTx/>
              <a:buFont typeface="Arial" panose="020B0604020202020204" pitchFamily="34" charset="0"/>
              <a:buNone/>
              <a:defRPr sz="2200" b="1" kern="1200" baseline="0">
                <a:solidFill>
                  <a:srgbClr val="004DA1"/>
                </a:solidFill>
                <a:latin typeface="楷体" panose="02010609060101010101" pitchFamily="49" charset="-122"/>
                <a:ea typeface="楷体" panose="02010609060101010101" pitchFamily="49" charset="-122"/>
                <a:cs typeface="+mn-cs"/>
              </a:defRPr>
            </a:lvl1pPr>
            <a:lvl2pPr marL="457200" indent="0" algn="ctr" defTabSz="685800" rtl="0" eaLnBrk="1" latinLnBrk="0" hangingPunct="1">
              <a:lnSpc>
                <a:spcPct val="90000"/>
              </a:lnSpc>
              <a:spcBef>
                <a:spcPts val="375"/>
              </a:spcBef>
              <a:buFont typeface="Arial" panose="020B0604020202020204" pitchFamily="34" charset="0"/>
              <a:buNone/>
              <a:defRPr sz="1800" kern="1200">
                <a:solidFill>
                  <a:schemeClr val="tx1">
                    <a:tint val="75000"/>
                  </a:schemeClr>
                </a:solidFill>
                <a:latin typeface="+mn-lt"/>
                <a:ea typeface="+mn-ea"/>
                <a:cs typeface="+mn-cs"/>
              </a:defRPr>
            </a:lvl2pPr>
            <a:lvl3pPr marL="914400" indent="0" algn="ctr" defTabSz="685800" rtl="0" eaLnBrk="1" latinLnBrk="0" hangingPunct="1">
              <a:lnSpc>
                <a:spcPct val="90000"/>
              </a:lnSpc>
              <a:spcBef>
                <a:spcPts val="375"/>
              </a:spcBef>
              <a:buFont typeface="Arial" panose="020B0604020202020204" pitchFamily="34" charset="0"/>
              <a:buNone/>
              <a:defRPr sz="1500" kern="1200">
                <a:solidFill>
                  <a:schemeClr val="tx1">
                    <a:tint val="75000"/>
                  </a:schemeClr>
                </a:solidFill>
                <a:latin typeface="+mn-lt"/>
                <a:ea typeface="+mn-ea"/>
                <a:cs typeface="+mn-cs"/>
              </a:defRPr>
            </a:lvl3pPr>
            <a:lvl4pPr marL="13716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4pPr>
            <a:lvl5pPr marL="18288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5pPr>
            <a:lvl6pPr marL="22860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6pPr>
            <a:lvl7pPr marL="27432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7pPr>
            <a:lvl8pPr marL="32004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8pPr>
            <a:lvl9pPr marL="36576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9pPr>
          </a:lstStyle>
          <a:p>
            <a:pPr marL="0" marR="0" lvl="0" indent="539750" algn="l" defTabSz="914400" rtl="0" eaLnBrk="1" fontAlgn="auto" latinLnBrk="0" hangingPunct="1">
              <a:lnSpc>
                <a:spcPct val="150000"/>
              </a:lnSpc>
              <a:spcBef>
                <a:spcPts val="0"/>
              </a:spcBef>
              <a:spcAft>
                <a:spcPts val="0"/>
              </a:spcAft>
              <a:buClrTx/>
              <a:buSzTx/>
              <a:buFont typeface="Arial" panose="020B0604020202020204" pitchFamily="34" charset="0"/>
              <a:buNone/>
              <a:tabLst/>
              <a:defRPr/>
            </a:pPr>
            <a:r>
              <a:rPr kumimoji="0" lang="zh-CN" altLang="zh-CN" sz="22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（一）一般业务</a:t>
            </a:r>
          </a:p>
          <a:p>
            <a:pPr marL="0" marR="0" lvl="0" indent="539750" algn="l" defTabSz="914400" rtl="0" eaLnBrk="1" fontAlgn="auto" latinLnBrk="0" hangingPunct="1">
              <a:lnSpc>
                <a:spcPct val="150000"/>
              </a:lnSpc>
              <a:spcBef>
                <a:spcPts val="0"/>
              </a:spcBef>
              <a:spcAft>
                <a:spcPts val="0"/>
              </a:spcAft>
              <a:buClrTx/>
              <a:buSzTx/>
              <a:buFont typeface="Arial" panose="020B0604020202020204" pitchFamily="34" charset="0"/>
              <a:buNone/>
              <a:tabLst/>
              <a:defRPr/>
            </a:pPr>
            <a:r>
              <a:rPr kumimoji="0" lang="en-US" altLang="zh-CN" sz="22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1.</a:t>
            </a:r>
            <a:r>
              <a:rPr kumimoji="0" lang="zh-CN" altLang="zh-CN" sz="22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征收率</a:t>
            </a:r>
          </a:p>
          <a:p>
            <a:pPr marL="0" marR="0" lvl="0" indent="539750" algn="l" defTabSz="914400" rtl="0" eaLnBrk="1" fontAlgn="auto" latinLnBrk="0" hangingPunct="1">
              <a:lnSpc>
                <a:spcPct val="150000"/>
              </a:lnSpc>
              <a:spcBef>
                <a:spcPts val="0"/>
              </a:spcBef>
              <a:spcAft>
                <a:spcPts val="0"/>
              </a:spcAft>
              <a:buClrTx/>
              <a:buSzTx/>
              <a:buFont typeface="Arial" panose="020B0604020202020204" pitchFamily="34" charset="0"/>
              <a:buNone/>
              <a:tabLst/>
              <a:defRPr/>
            </a:pPr>
            <a:r>
              <a:rPr kumimoji="0" lang="zh-CN" altLang="zh-CN" sz="22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小规模纳税人执行简易征收办法，征收率为</a:t>
            </a:r>
            <a:r>
              <a:rPr kumimoji="0" lang="en-US" altLang="zh-CN" sz="22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3</a:t>
            </a:r>
            <a:r>
              <a:rPr kumimoji="0" lang="zh-CN" altLang="zh-CN" sz="22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a:t>
            </a:r>
            <a:endParaRPr kumimoji="0" lang="en-US" altLang="zh-CN" sz="22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endParaRPr>
          </a:p>
          <a:p>
            <a:pPr marL="0" marR="0" lvl="0" indent="539750" algn="l" defTabSz="914400" rtl="0" eaLnBrk="1" fontAlgn="auto" latinLnBrk="0" hangingPunct="1">
              <a:lnSpc>
                <a:spcPct val="150000"/>
              </a:lnSpc>
              <a:spcBef>
                <a:spcPts val="0"/>
              </a:spcBef>
              <a:spcAft>
                <a:spcPts val="0"/>
              </a:spcAft>
              <a:buClrTx/>
              <a:buSzTx/>
              <a:buFont typeface="Arial" panose="020B0604020202020204" pitchFamily="34" charset="0"/>
              <a:buNone/>
              <a:tabLst/>
              <a:defRPr/>
            </a:pPr>
            <a:r>
              <a:rPr kumimoji="0" lang="en-US" altLang="zh-CN" sz="22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2.</a:t>
            </a:r>
            <a:r>
              <a:rPr kumimoji="0" lang="zh-CN" altLang="zh-CN" sz="22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计算公式</a:t>
            </a:r>
          </a:p>
        </p:txBody>
      </p:sp>
      <p:sp>
        <p:nvSpPr>
          <p:cNvPr id="10" name="矩形 9">
            <a:extLst>
              <a:ext uri="{FF2B5EF4-FFF2-40B4-BE49-F238E27FC236}">
                <a16:creationId xmlns:a16="http://schemas.microsoft.com/office/drawing/2014/main" id="{D6595DF1-3C8C-49E7-8E92-ABBB3BE571CD}"/>
              </a:ext>
            </a:extLst>
          </p:cNvPr>
          <p:cNvSpPr/>
          <p:nvPr/>
        </p:nvSpPr>
        <p:spPr>
          <a:xfrm>
            <a:off x="2458941" y="3461522"/>
            <a:ext cx="4055919" cy="400110"/>
          </a:xfrm>
          <a:prstGeom prst="rect">
            <a:avLst/>
          </a:prstGeom>
          <a:solidFill>
            <a:srgbClr val="C00000"/>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wrap="none">
            <a:spAutoFit/>
          </a:bodyPr>
          <a:lstStyle/>
          <a:p>
            <a:r>
              <a:rPr lang="zh-CN" altLang="en-US" sz="2000" b="1" dirty="0">
                <a:solidFill>
                  <a:schemeClr val="bg1"/>
                </a:solidFill>
                <a:latin typeface="楷体" panose="02010609060101010101" pitchFamily="49" charset="-122"/>
                <a:ea typeface="楷体" panose="02010609060101010101" pitchFamily="49" charset="-122"/>
              </a:rPr>
              <a:t>应纳税额＝不含税销售额</a:t>
            </a:r>
            <a:r>
              <a:rPr lang="en-US" altLang="zh-CN" sz="2000" b="1" dirty="0">
                <a:solidFill>
                  <a:schemeClr val="bg1"/>
                </a:solidFill>
                <a:latin typeface="楷体" panose="02010609060101010101" pitchFamily="49" charset="-122"/>
                <a:ea typeface="楷体" panose="02010609060101010101" pitchFamily="49" charset="-122"/>
              </a:rPr>
              <a:t>×</a:t>
            </a:r>
            <a:r>
              <a:rPr lang="zh-CN" altLang="en-US" sz="2000" b="1" dirty="0">
                <a:solidFill>
                  <a:schemeClr val="bg1"/>
                </a:solidFill>
                <a:latin typeface="楷体" panose="02010609060101010101" pitchFamily="49" charset="-122"/>
                <a:ea typeface="楷体" panose="02010609060101010101" pitchFamily="49" charset="-122"/>
              </a:rPr>
              <a:t>征收率</a:t>
            </a:r>
          </a:p>
        </p:txBody>
      </p:sp>
      <p:sp>
        <p:nvSpPr>
          <p:cNvPr id="11" name="矩形 10">
            <a:extLst>
              <a:ext uri="{FF2B5EF4-FFF2-40B4-BE49-F238E27FC236}">
                <a16:creationId xmlns:a16="http://schemas.microsoft.com/office/drawing/2014/main" id="{E7DE76FF-E0B5-40EF-A517-B37E34D453C3}"/>
              </a:ext>
            </a:extLst>
          </p:cNvPr>
          <p:cNvSpPr/>
          <p:nvPr/>
        </p:nvSpPr>
        <p:spPr>
          <a:xfrm>
            <a:off x="1815571" y="4295715"/>
            <a:ext cx="5218095" cy="400110"/>
          </a:xfrm>
          <a:prstGeom prst="rect">
            <a:avLst/>
          </a:prstGeom>
          <a:solidFill>
            <a:srgbClr val="C00000"/>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wrap="none">
            <a:spAutoFit/>
          </a:bodyPr>
          <a:lstStyle/>
          <a:p>
            <a:r>
              <a:rPr lang="zh-CN" altLang="en-US" sz="2000" b="1" dirty="0">
                <a:solidFill>
                  <a:schemeClr val="bg1"/>
                </a:solidFill>
                <a:latin typeface="楷体" panose="02010609060101010101" pitchFamily="49" charset="-122"/>
                <a:ea typeface="楷体" panose="02010609060101010101" pitchFamily="49" charset="-122"/>
              </a:rPr>
              <a:t>不含税销售额＝含税销售额</a:t>
            </a:r>
            <a:r>
              <a:rPr lang="en-US" altLang="zh-CN" sz="2000" b="1" dirty="0">
                <a:solidFill>
                  <a:schemeClr val="bg1"/>
                </a:solidFill>
                <a:latin typeface="楷体" panose="02010609060101010101" pitchFamily="49" charset="-122"/>
                <a:ea typeface="楷体" panose="02010609060101010101" pitchFamily="49" charset="-122"/>
              </a:rPr>
              <a:t>÷</a:t>
            </a:r>
            <a:r>
              <a:rPr lang="zh-CN" altLang="en-US" sz="2000" b="1" dirty="0">
                <a:solidFill>
                  <a:schemeClr val="bg1"/>
                </a:solidFill>
                <a:latin typeface="楷体" panose="02010609060101010101" pitchFamily="49" charset="-122"/>
                <a:ea typeface="楷体" panose="02010609060101010101" pitchFamily="49" charset="-122"/>
              </a:rPr>
              <a:t>（</a:t>
            </a:r>
            <a:r>
              <a:rPr lang="en-US" altLang="zh-CN" sz="2000" b="1" dirty="0">
                <a:solidFill>
                  <a:schemeClr val="bg1"/>
                </a:solidFill>
                <a:latin typeface="楷体" panose="02010609060101010101" pitchFamily="49" charset="-122"/>
                <a:ea typeface="楷体" panose="02010609060101010101" pitchFamily="49" charset="-122"/>
              </a:rPr>
              <a:t>1</a:t>
            </a:r>
            <a:r>
              <a:rPr lang="zh-CN" altLang="en-US" sz="2000" b="1" dirty="0">
                <a:solidFill>
                  <a:schemeClr val="bg1"/>
                </a:solidFill>
                <a:latin typeface="楷体" panose="02010609060101010101" pitchFamily="49" charset="-122"/>
                <a:ea typeface="楷体" panose="02010609060101010101" pitchFamily="49" charset="-122"/>
              </a:rPr>
              <a:t>＋征收率）</a:t>
            </a:r>
          </a:p>
        </p:txBody>
      </p:sp>
    </p:spTree>
    <p:extLst>
      <p:ext uri="{BB962C8B-B14F-4D97-AF65-F5344CB8AC3E}">
        <p14:creationId xmlns:p14="http://schemas.microsoft.com/office/powerpoint/2010/main" val="4073142007"/>
      </p:ext>
    </p:extLst>
  </p:cSld>
  <p:clrMapOvr>
    <a:masterClrMapping/>
  </p:clrMapOvr>
  <mc:AlternateContent xmlns:mc="http://schemas.openxmlformats.org/markup-compatibility/2006" xmlns:p14="http://schemas.microsoft.com/office/powerpoint/2010/main">
    <mc:Choice Requires="p14">
      <p:transition spd="slow" p14:dur="1600" advClick="0" advTm="0">
        <p14:gallery dir="l"/>
      </p:transition>
    </mc:Choice>
    <mc:Fallback xmlns="">
      <p:transition spd="slow"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1" fill="hold" grpId="0" nodeType="afterEffect">
                                  <p:stCondLst>
                                    <p:cond delay="0"/>
                                  </p:stCondLst>
                                  <p:childTnLst>
                                    <p:set>
                                      <p:cBhvr>
                                        <p:cTn id="6" dur="1" fill="hold">
                                          <p:stCondLst>
                                            <p:cond delay="0"/>
                                          </p:stCondLst>
                                        </p:cTn>
                                        <p:tgtEl>
                                          <p:spTgt spid="8">
                                            <p:txEl>
                                              <p:pRg st="0" end="0"/>
                                            </p:txEl>
                                          </p:spTgt>
                                        </p:tgtEl>
                                        <p:attrNameLst>
                                          <p:attrName>style.visibility</p:attrName>
                                        </p:attrNameLst>
                                      </p:cBhvr>
                                      <p:to>
                                        <p:strVal val="visible"/>
                                      </p:to>
                                    </p:set>
                                    <p:anim calcmode="lin" valueType="num">
                                      <p:cBhvr additive="base">
                                        <p:cTn id="7" dur="500"/>
                                        <p:tgtEl>
                                          <p:spTgt spid="8">
                                            <p:txEl>
                                              <p:pRg st="0" end="0"/>
                                            </p:txEl>
                                          </p:spTgt>
                                        </p:tgtEl>
                                        <p:attrNameLst>
                                          <p:attrName>ppt_y</p:attrName>
                                        </p:attrNameLst>
                                      </p:cBhvr>
                                      <p:tavLst>
                                        <p:tav tm="0">
                                          <p:val>
                                            <p:strVal val="#ppt_y-#ppt_h*1.125000"/>
                                          </p:val>
                                        </p:tav>
                                        <p:tav tm="100000">
                                          <p:val>
                                            <p:strVal val="#ppt_y"/>
                                          </p:val>
                                        </p:tav>
                                      </p:tavLst>
                                    </p:anim>
                                    <p:animEffect transition="in" filter="wipe(down)">
                                      <p:cBhvr>
                                        <p:cTn id="8" dur="500"/>
                                        <p:tgtEl>
                                          <p:spTgt spid="8">
                                            <p:txEl>
                                              <p:pRg st="0" end="0"/>
                                            </p:txEl>
                                          </p:spTgt>
                                        </p:tgtEl>
                                      </p:cBhvr>
                                    </p:animEffect>
                                  </p:childTnLst>
                                </p:cTn>
                              </p:par>
                            </p:childTnLst>
                          </p:cTn>
                        </p:par>
                        <p:par>
                          <p:cTn id="9" fill="hold">
                            <p:stCondLst>
                              <p:cond delay="500"/>
                            </p:stCondLst>
                            <p:childTnLst>
                              <p:par>
                                <p:cTn id="10" presetID="12" presetClass="entr" presetSubtype="1" fill="hold" grpId="0" nodeType="afterEffect">
                                  <p:stCondLst>
                                    <p:cond delay="0"/>
                                  </p:stCondLst>
                                  <p:childTnLst>
                                    <p:set>
                                      <p:cBhvr>
                                        <p:cTn id="11" dur="1" fill="hold">
                                          <p:stCondLst>
                                            <p:cond delay="0"/>
                                          </p:stCondLst>
                                        </p:cTn>
                                        <p:tgtEl>
                                          <p:spTgt spid="8">
                                            <p:txEl>
                                              <p:pRg st="1" end="1"/>
                                            </p:txEl>
                                          </p:spTgt>
                                        </p:tgtEl>
                                        <p:attrNameLst>
                                          <p:attrName>style.visibility</p:attrName>
                                        </p:attrNameLst>
                                      </p:cBhvr>
                                      <p:to>
                                        <p:strVal val="visible"/>
                                      </p:to>
                                    </p:set>
                                    <p:anim calcmode="lin" valueType="num">
                                      <p:cBhvr additive="base">
                                        <p:cTn id="12" dur="500"/>
                                        <p:tgtEl>
                                          <p:spTgt spid="8">
                                            <p:txEl>
                                              <p:pRg st="1" end="1"/>
                                            </p:txEl>
                                          </p:spTgt>
                                        </p:tgtEl>
                                        <p:attrNameLst>
                                          <p:attrName>ppt_y</p:attrName>
                                        </p:attrNameLst>
                                      </p:cBhvr>
                                      <p:tavLst>
                                        <p:tav tm="0">
                                          <p:val>
                                            <p:strVal val="#ppt_y-#ppt_h*1.125000"/>
                                          </p:val>
                                        </p:tav>
                                        <p:tav tm="100000">
                                          <p:val>
                                            <p:strVal val="#ppt_y"/>
                                          </p:val>
                                        </p:tav>
                                      </p:tavLst>
                                    </p:anim>
                                    <p:animEffect transition="in" filter="wipe(down)">
                                      <p:cBhvr>
                                        <p:cTn id="13" dur="500"/>
                                        <p:tgtEl>
                                          <p:spTgt spid="8">
                                            <p:txEl>
                                              <p:pRg st="1" end="1"/>
                                            </p:txEl>
                                          </p:spTgt>
                                        </p:tgtEl>
                                      </p:cBhvr>
                                    </p:animEffect>
                                  </p:childTnLst>
                                </p:cTn>
                              </p:par>
                            </p:childTnLst>
                          </p:cTn>
                        </p:par>
                        <p:par>
                          <p:cTn id="14" fill="hold">
                            <p:stCondLst>
                              <p:cond delay="1000"/>
                            </p:stCondLst>
                            <p:childTnLst>
                              <p:par>
                                <p:cTn id="15" presetID="12" presetClass="entr" presetSubtype="1" fill="hold" grpId="0" nodeType="afterEffect">
                                  <p:stCondLst>
                                    <p:cond delay="0"/>
                                  </p:stCondLst>
                                  <p:childTnLst>
                                    <p:set>
                                      <p:cBhvr>
                                        <p:cTn id="16" dur="1" fill="hold">
                                          <p:stCondLst>
                                            <p:cond delay="0"/>
                                          </p:stCondLst>
                                        </p:cTn>
                                        <p:tgtEl>
                                          <p:spTgt spid="8">
                                            <p:txEl>
                                              <p:pRg st="2" end="2"/>
                                            </p:txEl>
                                          </p:spTgt>
                                        </p:tgtEl>
                                        <p:attrNameLst>
                                          <p:attrName>style.visibility</p:attrName>
                                        </p:attrNameLst>
                                      </p:cBhvr>
                                      <p:to>
                                        <p:strVal val="visible"/>
                                      </p:to>
                                    </p:set>
                                    <p:anim calcmode="lin" valueType="num">
                                      <p:cBhvr additive="base">
                                        <p:cTn id="17" dur="500"/>
                                        <p:tgtEl>
                                          <p:spTgt spid="8">
                                            <p:txEl>
                                              <p:pRg st="2" end="2"/>
                                            </p:txEl>
                                          </p:spTgt>
                                        </p:tgtEl>
                                        <p:attrNameLst>
                                          <p:attrName>ppt_y</p:attrName>
                                        </p:attrNameLst>
                                      </p:cBhvr>
                                      <p:tavLst>
                                        <p:tav tm="0">
                                          <p:val>
                                            <p:strVal val="#ppt_y-#ppt_h*1.125000"/>
                                          </p:val>
                                        </p:tav>
                                        <p:tav tm="100000">
                                          <p:val>
                                            <p:strVal val="#ppt_y"/>
                                          </p:val>
                                        </p:tav>
                                      </p:tavLst>
                                    </p:anim>
                                    <p:animEffect transition="in" filter="wipe(down)">
                                      <p:cBhvr>
                                        <p:cTn id="18" dur="500"/>
                                        <p:tgtEl>
                                          <p:spTgt spid="8">
                                            <p:txEl>
                                              <p:pRg st="2" end="2"/>
                                            </p:txEl>
                                          </p:spTgt>
                                        </p:tgtEl>
                                      </p:cBhvr>
                                    </p:animEffect>
                                  </p:childTnLst>
                                </p:cTn>
                              </p:par>
                            </p:childTnLst>
                          </p:cTn>
                        </p:par>
                        <p:par>
                          <p:cTn id="19" fill="hold">
                            <p:stCondLst>
                              <p:cond delay="1500"/>
                            </p:stCondLst>
                            <p:childTnLst>
                              <p:par>
                                <p:cTn id="20" presetID="12" presetClass="entr" presetSubtype="1" fill="hold" grpId="0" nodeType="afterEffect">
                                  <p:stCondLst>
                                    <p:cond delay="0"/>
                                  </p:stCondLst>
                                  <p:childTnLst>
                                    <p:set>
                                      <p:cBhvr>
                                        <p:cTn id="21" dur="1" fill="hold">
                                          <p:stCondLst>
                                            <p:cond delay="0"/>
                                          </p:stCondLst>
                                        </p:cTn>
                                        <p:tgtEl>
                                          <p:spTgt spid="8">
                                            <p:txEl>
                                              <p:pRg st="3" end="3"/>
                                            </p:txEl>
                                          </p:spTgt>
                                        </p:tgtEl>
                                        <p:attrNameLst>
                                          <p:attrName>style.visibility</p:attrName>
                                        </p:attrNameLst>
                                      </p:cBhvr>
                                      <p:to>
                                        <p:strVal val="visible"/>
                                      </p:to>
                                    </p:set>
                                    <p:anim calcmode="lin" valueType="num">
                                      <p:cBhvr additive="base">
                                        <p:cTn id="22" dur="500"/>
                                        <p:tgtEl>
                                          <p:spTgt spid="8">
                                            <p:txEl>
                                              <p:pRg st="3" end="3"/>
                                            </p:txEl>
                                          </p:spTgt>
                                        </p:tgtEl>
                                        <p:attrNameLst>
                                          <p:attrName>ppt_y</p:attrName>
                                        </p:attrNameLst>
                                      </p:cBhvr>
                                      <p:tavLst>
                                        <p:tav tm="0">
                                          <p:val>
                                            <p:strVal val="#ppt_y-#ppt_h*1.125000"/>
                                          </p:val>
                                        </p:tav>
                                        <p:tav tm="100000">
                                          <p:val>
                                            <p:strVal val="#ppt_y"/>
                                          </p:val>
                                        </p:tav>
                                      </p:tavLst>
                                    </p:anim>
                                    <p:animEffect transition="in" filter="wipe(down)">
                                      <p:cBhvr>
                                        <p:cTn id="23" dur="500"/>
                                        <p:tgtEl>
                                          <p:spTgt spid="8">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uiExpand="1" build="p"/>
    </p:bldLst>
  </p:timing>
</p:sld>
</file>

<file path=ppt/slides/slide3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文本框 4"/>
          <p:cNvSpPr txBox="1"/>
          <p:nvPr/>
        </p:nvSpPr>
        <p:spPr>
          <a:xfrm>
            <a:off x="1063486" y="299722"/>
            <a:ext cx="7007087" cy="500137"/>
          </a:xfrm>
          <a:prstGeom prst="rect">
            <a:avLst/>
          </a:prstGeom>
          <a:noFill/>
        </p:spPr>
        <p:txBody>
          <a:bodyPr wrap="square" lIns="68580" tIns="34290" rIns="68580" bIns="34290" rtlCol="0">
            <a:spAutoFit/>
          </a:bodyPr>
          <a:lstStyle/>
          <a:p>
            <a:pPr algn="ctr"/>
            <a:r>
              <a:rPr lang="zh-CN" altLang="en-US" sz="2800" b="1" dirty="0">
                <a:solidFill>
                  <a:srgbClr val="0070C0"/>
                </a:solidFill>
                <a:latin typeface="+mn-ea"/>
              </a:rPr>
              <a:t>五、小规模纳税人应纳税额的计算</a:t>
            </a:r>
            <a:endParaRPr lang="zh-CN" altLang="zh-CN" sz="2800" b="1" dirty="0">
              <a:solidFill>
                <a:srgbClr val="0070C0"/>
              </a:solidFill>
              <a:latin typeface="+mn-ea"/>
            </a:endParaRPr>
          </a:p>
        </p:txBody>
      </p:sp>
      <p:sp>
        <p:nvSpPr>
          <p:cNvPr id="8" name="副标题 1">
            <a:extLst>
              <a:ext uri="{FF2B5EF4-FFF2-40B4-BE49-F238E27FC236}">
                <a16:creationId xmlns:a16="http://schemas.microsoft.com/office/drawing/2014/main" id="{F31E7EDF-18F5-4023-865F-A80723093857}"/>
              </a:ext>
            </a:extLst>
          </p:cNvPr>
          <p:cNvSpPr txBox="1">
            <a:spLocks/>
          </p:cNvSpPr>
          <p:nvPr/>
        </p:nvSpPr>
        <p:spPr>
          <a:xfrm>
            <a:off x="539666" y="799859"/>
            <a:ext cx="7894471" cy="4103688"/>
          </a:xfrm>
          <a:prstGeom prst="rect">
            <a:avLst/>
          </a:prstGeom>
        </p:spPr>
        <p:txBody>
          <a:bodyPr vert="horz" lIns="91440" tIns="45720" rIns="91440" bIns="45720" rtlCol="0">
            <a:noAutofit/>
          </a:bodyPr>
          <a:lstStyle>
            <a:lvl1pPr marL="0" marR="0" indent="539750" algn="l" defTabSz="914400" rtl="0" eaLnBrk="1" fontAlgn="auto" latinLnBrk="0" hangingPunct="1">
              <a:lnSpc>
                <a:spcPct val="150000"/>
              </a:lnSpc>
              <a:spcBef>
                <a:spcPts val="0"/>
              </a:spcBef>
              <a:spcAft>
                <a:spcPts val="0"/>
              </a:spcAft>
              <a:buClrTx/>
              <a:buSzTx/>
              <a:buFont typeface="Arial" panose="020B0604020202020204" pitchFamily="34" charset="0"/>
              <a:buNone/>
              <a:defRPr sz="2200" b="1" kern="1200" baseline="0">
                <a:solidFill>
                  <a:srgbClr val="004DA1"/>
                </a:solidFill>
                <a:latin typeface="楷体" panose="02010609060101010101" pitchFamily="49" charset="-122"/>
                <a:ea typeface="楷体" panose="02010609060101010101" pitchFamily="49" charset="-122"/>
                <a:cs typeface="+mn-cs"/>
              </a:defRPr>
            </a:lvl1pPr>
            <a:lvl2pPr marL="457200" indent="0" algn="ctr" defTabSz="685800" rtl="0" eaLnBrk="1" latinLnBrk="0" hangingPunct="1">
              <a:lnSpc>
                <a:spcPct val="90000"/>
              </a:lnSpc>
              <a:spcBef>
                <a:spcPts val="375"/>
              </a:spcBef>
              <a:buFont typeface="Arial" panose="020B0604020202020204" pitchFamily="34" charset="0"/>
              <a:buNone/>
              <a:defRPr sz="1800" kern="1200">
                <a:solidFill>
                  <a:schemeClr val="tx1">
                    <a:tint val="75000"/>
                  </a:schemeClr>
                </a:solidFill>
                <a:latin typeface="+mn-lt"/>
                <a:ea typeface="+mn-ea"/>
                <a:cs typeface="+mn-cs"/>
              </a:defRPr>
            </a:lvl2pPr>
            <a:lvl3pPr marL="914400" indent="0" algn="ctr" defTabSz="685800" rtl="0" eaLnBrk="1" latinLnBrk="0" hangingPunct="1">
              <a:lnSpc>
                <a:spcPct val="90000"/>
              </a:lnSpc>
              <a:spcBef>
                <a:spcPts val="375"/>
              </a:spcBef>
              <a:buFont typeface="Arial" panose="020B0604020202020204" pitchFamily="34" charset="0"/>
              <a:buNone/>
              <a:defRPr sz="1500" kern="1200">
                <a:solidFill>
                  <a:schemeClr val="tx1">
                    <a:tint val="75000"/>
                  </a:schemeClr>
                </a:solidFill>
                <a:latin typeface="+mn-lt"/>
                <a:ea typeface="+mn-ea"/>
                <a:cs typeface="+mn-cs"/>
              </a:defRPr>
            </a:lvl3pPr>
            <a:lvl4pPr marL="13716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4pPr>
            <a:lvl5pPr marL="18288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5pPr>
            <a:lvl6pPr marL="22860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6pPr>
            <a:lvl7pPr marL="27432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7pPr>
            <a:lvl8pPr marL="32004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8pPr>
            <a:lvl9pPr marL="36576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9pPr>
          </a:lstStyle>
          <a:p>
            <a:pPr lvl="0"/>
            <a:r>
              <a:rPr lang="zh-CN" altLang="zh-CN" dirty="0">
                <a:solidFill>
                  <a:srgbClr val="C00000"/>
                </a:solidFill>
              </a:rPr>
              <a:t>（二）折让、退回</a:t>
            </a:r>
          </a:p>
          <a:p>
            <a:pPr lvl="0"/>
            <a:r>
              <a:rPr lang="zh-CN" altLang="zh-CN" dirty="0"/>
              <a:t>纳税人适用简易计税方法计税的，因销售折让、中止或者退回而退还给购买方的销售额，应当从当期销售额中扣减。扣减当期销售额后仍有余额造成多缴的税款，可以从以后的应纳税额中扣减。</a:t>
            </a:r>
          </a:p>
          <a:p>
            <a:pPr lvl="0"/>
            <a:r>
              <a:rPr lang="zh-CN" altLang="zh-CN" dirty="0">
                <a:solidFill>
                  <a:srgbClr val="C00000"/>
                </a:solidFill>
              </a:rPr>
              <a:t>【注意】</a:t>
            </a:r>
            <a:r>
              <a:rPr lang="zh-CN" altLang="zh-CN" dirty="0"/>
              <a:t>小规模纳税人发生销售折让、中止或者退回，同样应当开具</a:t>
            </a:r>
            <a:r>
              <a:rPr lang="en-US" altLang="zh-CN" dirty="0"/>
              <a:t>“</a:t>
            </a:r>
            <a:r>
              <a:rPr lang="zh-CN" altLang="zh-CN" dirty="0"/>
              <a:t>红字增值税发票</a:t>
            </a:r>
            <a:r>
              <a:rPr lang="en-US" altLang="zh-CN" dirty="0"/>
              <a:t>”</a:t>
            </a:r>
            <a:r>
              <a:rPr lang="zh-CN" altLang="zh-CN" dirty="0"/>
              <a:t>。</a:t>
            </a:r>
          </a:p>
        </p:txBody>
      </p:sp>
    </p:spTree>
    <p:extLst>
      <p:ext uri="{BB962C8B-B14F-4D97-AF65-F5344CB8AC3E}">
        <p14:creationId xmlns:p14="http://schemas.microsoft.com/office/powerpoint/2010/main" val="1953990611"/>
      </p:ext>
    </p:extLst>
  </p:cSld>
  <p:clrMapOvr>
    <a:masterClrMapping/>
  </p:clrMapOvr>
  <mc:AlternateContent xmlns:mc="http://schemas.openxmlformats.org/markup-compatibility/2006" xmlns:p14="http://schemas.microsoft.com/office/powerpoint/2010/main">
    <mc:Choice Requires="p14">
      <p:transition spd="slow" p14:dur="1600" advClick="0" advTm="0">
        <p14:gallery dir="l"/>
      </p:transition>
    </mc:Choice>
    <mc:Fallback xmlns="">
      <p:transition spd="slow"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1" fill="hold" grpId="0" nodeType="afterEffect">
                                  <p:stCondLst>
                                    <p:cond delay="0"/>
                                  </p:stCondLst>
                                  <p:childTnLst>
                                    <p:set>
                                      <p:cBhvr>
                                        <p:cTn id="6" dur="1" fill="hold">
                                          <p:stCondLst>
                                            <p:cond delay="0"/>
                                          </p:stCondLst>
                                        </p:cTn>
                                        <p:tgtEl>
                                          <p:spTgt spid="8">
                                            <p:txEl>
                                              <p:pRg st="0" end="0"/>
                                            </p:txEl>
                                          </p:spTgt>
                                        </p:tgtEl>
                                        <p:attrNameLst>
                                          <p:attrName>style.visibility</p:attrName>
                                        </p:attrNameLst>
                                      </p:cBhvr>
                                      <p:to>
                                        <p:strVal val="visible"/>
                                      </p:to>
                                    </p:set>
                                    <p:anim calcmode="lin" valueType="num">
                                      <p:cBhvr additive="base">
                                        <p:cTn id="7" dur="500"/>
                                        <p:tgtEl>
                                          <p:spTgt spid="8">
                                            <p:txEl>
                                              <p:pRg st="0" end="0"/>
                                            </p:txEl>
                                          </p:spTgt>
                                        </p:tgtEl>
                                        <p:attrNameLst>
                                          <p:attrName>ppt_y</p:attrName>
                                        </p:attrNameLst>
                                      </p:cBhvr>
                                      <p:tavLst>
                                        <p:tav tm="0">
                                          <p:val>
                                            <p:strVal val="#ppt_y-#ppt_h*1.125000"/>
                                          </p:val>
                                        </p:tav>
                                        <p:tav tm="100000">
                                          <p:val>
                                            <p:strVal val="#ppt_y"/>
                                          </p:val>
                                        </p:tav>
                                      </p:tavLst>
                                    </p:anim>
                                    <p:animEffect transition="in" filter="wipe(down)">
                                      <p:cBhvr>
                                        <p:cTn id="8" dur="500"/>
                                        <p:tgtEl>
                                          <p:spTgt spid="8">
                                            <p:txEl>
                                              <p:pRg st="0" end="0"/>
                                            </p:txEl>
                                          </p:spTgt>
                                        </p:tgtEl>
                                      </p:cBhvr>
                                    </p:animEffect>
                                  </p:childTnLst>
                                </p:cTn>
                              </p:par>
                            </p:childTnLst>
                          </p:cTn>
                        </p:par>
                        <p:par>
                          <p:cTn id="9" fill="hold">
                            <p:stCondLst>
                              <p:cond delay="500"/>
                            </p:stCondLst>
                            <p:childTnLst>
                              <p:par>
                                <p:cTn id="10" presetID="12" presetClass="entr" presetSubtype="1" fill="hold" grpId="0" nodeType="afterEffect">
                                  <p:stCondLst>
                                    <p:cond delay="0"/>
                                  </p:stCondLst>
                                  <p:childTnLst>
                                    <p:set>
                                      <p:cBhvr>
                                        <p:cTn id="11" dur="1" fill="hold">
                                          <p:stCondLst>
                                            <p:cond delay="0"/>
                                          </p:stCondLst>
                                        </p:cTn>
                                        <p:tgtEl>
                                          <p:spTgt spid="8">
                                            <p:txEl>
                                              <p:pRg st="1" end="1"/>
                                            </p:txEl>
                                          </p:spTgt>
                                        </p:tgtEl>
                                        <p:attrNameLst>
                                          <p:attrName>style.visibility</p:attrName>
                                        </p:attrNameLst>
                                      </p:cBhvr>
                                      <p:to>
                                        <p:strVal val="visible"/>
                                      </p:to>
                                    </p:set>
                                    <p:anim calcmode="lin" valueType="num">
                                      <p:cBhvr additive="base">
                                        <p:cTn id="12" dur="500"/>
                                        <p:tgtEl>
                                          <p:spTgt spid="8">
                                            <p:txEl>
                                              <p:pRg st="1" end="1"/>
                                            </p:txEl>
                                          </p:spTgt>
                                        </p:tgtEl>
                                        <p:attrNameLst>
                                          <p:attrName>ppt_y</p:attrName>
                                        </p:attrNameLst>
                                      </p:cBhvr>
                                      <p:tavLst>
                                        <p:tav tm="0">
                                          <p:val>
                                            <p:strVal val="#ppt_y-#ppt_h*1.125000"/>
                                          </p:val>
                                        </p:tav>
                                        <p:tav tm="100000">
                                          <p:val>
                                            <p:strVal val="#ppt_y"/>
                                          </p:val>
                                        </p:tav>
                                      </p:tavLst>
                                    </p:anim>
                                    <p:animEffect transition="in" filter="wipe(down)">
                                      <p:cBhvr>
                                        <p:cTn id="13" dur="500"/>
                                        <p:tgtEl>
                                          <p:spTgt spid="8">
                                            <p:txEl>
                                              <p:pRg st="1" end="1"/>
                                            </p:txEl>
                                          </p:spTgt>
                                        </p:tgtEl>
                                      </p:cBhvr>
                                    </p:animEffect>
                                  </p:childTnLst>
                                </p:cTn>
                              </p:par>
                            </p:childTnLst>
                          </p:cTn>
                        </p:par>
                        <p:par>
                          <p:cTn id="14" fill="hold">
                            <p:stCondLst>
                              <p:cond delay="1000"/>
                            </p:stCondLst>
                            <p:childTnLst>
                              <p:par>
                                <p:cTn id="15" presetID="12" presetClass="entr" presetSubtype="1" fill="hold" grpId="0" nodeType="afterEffect">
                                  <p:stCondLst>
                                    <p:cond delay="0"/>
                                  </p:stCondLst>
                                  <p:childTnLst>
                                    <p:set>
                                      <p:cBhvr>
                                        <p:cTn id="16" dur="1" fill="hold">
                                          <p:stCondLst>
                                            <p:cond delay="0"/>
                                          </p:stCondLst>
                                        </p:cTn>
                                        <p:tgtEl>
                                          <p:spTgt spid="8">
                                            <p:txEl>
                                              <p:pRg st="2" end="2"/>
                                            </p:txEl>
                                          </p:spTgt>
                                        </p:tgtEl>
                                        <p:attrNameLst>
                                          <p:attrName>style.visibility</p:attrName>
                                        </p:attrNameLst>
                                      </p:cBhvr>
                                      <p:to>
                                        <p:strVal val="visible"/>
                                      </p:to>
                                    </p:set>
                                    <p:anim calcmode="lin" valueType="num">
                                      <p:cBhvr additive="base">
                                        <p:cTn id="17" dur="500"/>
                                        <p:tgtEl>
                                          <p:spTgt spid="8">
                                            <p:txEl>
                                              <p:pRg st="2" end="2"/>
                                            </p:txEl>
                                          </p:spTgt>
                                        </p:tgtEl>
                                        <p:attrNameLst>
                                          <p:attrName>ppt_y</p:attrName>
                                        </p:attrNameLst>
                                      </p:cBhvr>
                                      <p:tavLst>
                                        <p:tav tm="0">
                                          <p:val>
                                            <p:strVal val="#ppt_y-#ppt_h*1.125000"/>
                                          </p:val>
                                        </p:tav>
                                        <p:tav tm="100000">
                                          <p:val>
                                            <p:strVal val="#ppt_y"/>
                                          </p:val>
                                        </p:tav>
                                      </p:tavLst>
                                    </p:anim>
                                    <p:animEffect transition="in" filter="wipe(down)">
                                      <p:cBhvr>
                                        <p:cTn id="18" dur="500"/>
                                        <p:tgtEl>
                                          <p:spTgt spid="8">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uiExpand="1" build="p"/>
    </p:bldLst>
  </p:timing>
</p:sld>
</file>

<file path=ppt/slides/slide3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3F297A04-FA86-470C-A283-0F372052F889}"/>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latin typeface="+mn-lt"/>
                <a:cs typeface="+mn-ea"/>
                <a:sym typeface="+mn-lt"/>
              </a:rPr>
              <a:pPr>
                <a:defRPr/>
              </a:pPr>
              <a:t>323</a:t>
            </a:fld>
            <a:endParaRPr lang="en-US">
              <a:solidFill>
                <a:prstClr val="black">
                  <a:tint val="75000"/>
                </a:prstClr>
              </a:solidFill>
              <a:latin typeface="+mn-lt"/>
              <a:cs typeface="+mn-ea"/>
              <a:sym typeface="+mn-lt"/>
            </a:endParaRPr>
          </a:p>
        </p:txBody>
      </p:sp>
      <p:sp>
        <p:nvSpPr>
          <p:cNvPr id="3" name="文本框 2">
            <a:extLst>
              <a:ext uri="{FF2B5EF4-FFF2-40B4-BE49-F238E27FC236}">
                <a16:creationId xmlns:a16="http://schemas.microsoft.com/office/drawing/2014/main" id="{8D04972F-565F-4E50-896F-ED56EDD1A38F}"/>
              </a:ext>
            </a:extLst>
          </p:cNvPr>
          <p:cNvSpPr txBox="1"/>
          <p:nvPr/>
        </p:nvSpPr>
        <p:spPr>
          <a:xfrm>
            <a:off x="2039921" y="225348"/>
            <a:ext cx="5410461" cy="500137"/>
          </a:xfrm>
          <a:prstGeom prst="rect">
            <a:avLst/>
          </a:prstGeom>
          <a:noFill/>
        </p:spPr>
        <p:txBody>
          <a:bodyPr wrap="square" lIns="68580" tIns="34290" rIns="68580" bIns="34290" rtlCol="0">
            <a:spAutoFit/>
          </a:bodyPr>
          <a:lstStyle/>
          <a:p>
            <a:pPr algn="ctr"/>
            <a:r>
              <a:rPr lang="zh-CN" altLang="en-US" sz="2800" b="1" dirty="0">
                <a:solidFill>
                  <a:srgbClr val="0070C0"/>
                </a:solidFill>
                <a:cs typeface="+mn-ea"/>
                <a:sym typeface="+mn-lt"/>
              </a:rPr>
              <a:t>试试就试试</a:t>
            </a:r>
            <a:endParaRPr lang="en-US" altLang="zh-CN" sz="2800" b="1" dirty="0">
              <a:solidFill>
                <a:srgbClr val="7030A0"/>
              </a:solidFill>
              <a:cs typeface="+mn-ea"/>
              <a:sym typeface="+mn-lt"/>
            </a:endParaRPr>
          </a:p>
        </p:txBody>
      </p:sp>
      <p:sp>
        <p:nvSpPr>
          <p:cNvPr id="8" name="内容占位符 1">
            <a:extLst>
              <a:ext uri="{FF2B5EF4-FFF2-40B4-BE49-F238E27FC236}">
                <a16:creationId xmlns:a16="http://schemas.microsoft.com/office/drawing/2014/main" id="{C55AD2E8-BCFE-4A42-9301-8BD4BC5CB3A5}"/>
              </a:ext>
            </a:extLst>
          </p:cNvPr>
          <p:cNvSpPr txBox="1">
            <a:spLocks/>
          </p:cNvSpPr>
          <p:nvPr/>
        </p:nvSpPr>
        <p:spPr>
          <a:xfrm>
            <a:off x="490822" y="779487"/>
            <a:ext cx="8123789" cy="3887763"/>
          </a:xfrm>
          <a:prstGeom prst="rect">
            <a:avLst/>
          </a:prstGeom>
        </p:spPr>
        <p:txBody>
          <a:bodyPr vert="horz" lIns="91440" tIns="45720" rIns="91440" bIns="45720" rtlCol="0">
            <a:normAutofit/>
          </a:bodyPr>
          <a:lstStyle>
            <a:lvl1pPr marL="0" indent="538480" algn="l" defTabSz="685800" rtl="0" eaLnBrk="1" latinLnBrk="0" hangingPunct="1">
              <a:lnSpc>
                <a:spcPct val="150000"/>
              </a:lnSpc>
              <a:spcBef>
                <a:spcPts val="0"/>
              </a:spcBef>
              <a:buFont typeface="Arial" panose="020B0604020202020204" pitchFamily="34" charset="0"/>
              <a:buNone/>
              <a:defRPr sz="2200" b="1" kern="1200">
                <a:solidFill>
                  <a:srgbClr val="004DA1"/>
                </a:solidFill>
                <a:latin typeface="楷体" panose="02010609060101010101" pitchFamily="49" charset="-122"/>
                <a:ea typeface="楷体" panose="02010609060101010101" pitchFamily="49" charset="-122"/>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a:lnSpc>
                <a:spcPct val="110000"/>
              </a:lnSpc>
            </a:pPr>
            <a:r>
              <a:rPr lang="en-US" altLang="zh-CN" dirty="0">
                <a:latin typeface="+mn-lt"/>
                <a:ea typeface="+mn-ea"/>
                <a:cs typeface="+mn-ea"/>
                <a:sym typeface="+mn-lt"/>
              </a:rPr>
              <a:t>【</a:t>
            </a:r>
            <a:r>
              <a:rPr lang="zh-CN" altLang="en-US" dirty="0">
                <a:latin typeface="+mn-lt"/>
                <a:ea typeface="+mn-ea"/>
                <a:cs typeface="+mn-ea"/>
                <a:sym typeface="+mn-lt"/>
              </a:rPr>
              <a:t>计算题</a:t>
            </a:r>
            <a:r>
              <a:rPr lang="en-US" altLang="zh-CN" dirty="0">
                <a:latin typeface="+mn-lt"/>
                <a:ea typeface="+mn-ea"/>
                <a:cs typeface="+mn-ea"/>
                <a:sym typeface="+mn-lt"/>
              </a:rPr>
              <a:t>】</a:t>
            </a:r>
            <a:r>
              <a:rPr lang="zh-CN" altLang="en-US" dirty="0">
                <a:latin typeface="+mn-lt"/>
                <a:ea typeface="+mn-ea"/>
                <a:cs typeface="+mn-ea"/>
                <a:sym typeface="+mn-lt"/>
              </a:rPr>
              <a:t>某食品厂为增值税小规模纳税人，</a:t>
            </a:r>
            <a:r>
              <a:rPr lang="en-US" altLang="zh-CN" dirty="0">
                <a:latin typeface="+mn-lt"/>
                <a:ea typeface="+mn-ea"/>
                <a:cs typeface="+mn-ea"/>
                <a:sym typeface="+mn-lt"/>
              </a:rPr>
              <a:t>8</a:t>
            </a:r>
            <a:r>
              <a:rPr lang="zh-CN" altLang="en-US" dirty="0">
                <a:latin typeface="+mn-lt"/>
                <a:ea typeface="+mn-ea"/>
                <a:cs typeface="+mn-ea"/>
                <a:sym typeface="+mn-lt"/>
              </a:rPr>
              <a:t>月购进一批模具，取得的增值税普通发票注明价税合计金额</a:t>
            </a:r>
            <a:r>
              <a:rPr lang="en-US" altLang="zh-CN" dirty="0">
                <a:latin typeface="+mn-lt"/>
                <a:ea typeface="+mn-ea"/>
                <a:cs typeface="+mn-ea"/>
                <a:sym typeface="+mn-lt"/>
              </a:rPr>
              <a:t>4000</a:t>
            </a:r>
            <a:r>
              <a:rPr lang="zh-CN" altLang="en-US" dirty="0">
                <a:latin typeface="+mn-lt"/>
                <a:ea typeface="+mn-ea"/>
                <a:cs typeface="+mn-ea"/>
                <a:sym typeface="+mn-lt"/>
              </a:rPr>
              <a:t>元；以赊销方式销售一批饼干，货已发出，开具了增值税普通发票注明价税合计金额</a:t>
            </a:r>
            <a:r>
              <a:rPr lang="en-US" altLang="zh-CN" dirty="0">
                <a:latin typeface="+mn-lt"/>
                <a:ea typeface="+mn-ea"/>
                <a:cs typeface="+mn-ea"/>
                <a:sym typeface="+mn-lt"/>
              </a:rPr>
              <a:t>60000</a:t>
            </a:r>
            <a:r>
              <a:rPr lang="zh-CN" altLang="en-US" dirty="0">
                <a:latin typeface="+mn-lt"/>
                <a:ea typeface="+mn-ea"/>
                <a:cs typeface="+mn-ea"/>
                <a:sym typeface="+mn-lt"/>
              </a:rPr>
              <a:t>元，截至当月底收到</a:t>
            </a:r>
            <a:r>
              <a:rPr lang="en-US" altLang="zh-CN" dirty="0">
                <a:latin typeface="+mn-lt"/>
                <a:ea typeface="+mn-ea"/>
                <a:cs typeface="+mn-ea"/>
                <a:sym typeface="+mn-lt"/>
              </a:rPr>
              <a:t>50000</a:t>
            </a:r>
            <a:r>
              <a:rPr lang="zh-CN" altLang="en-US" dirty="0">
                <a:latin typeface="+mn-lt"/>
                <a:ea typeface="+mn-ea"/>
                <a:cs typeface="+mn-ea"/>
                <a:sym typeface="+mn-lt"/>
              </a:rPr>
              <a:t>元货款。计算该食品厂当月应纳增值税额。</a:t>
            </a:r>
            <a:endParaRPr lang="en-US" altLang="zh-CN" dirty="0">
              <a:latin typeface="+mn-lt"/>
              <a:ea typeface="+mn-ea"/>
              <a:cs typeface="+mn-ea"/>
              <a:sym typeface="+mn-lt"/>
            </a:endParaRPr>
          </a:p>
        </p:txBody>
      </p:sp>
      <p:sp>
        <p:nvSpPr>
          <p:cNvPr id="12" name="文本2">
            <a:extLst>
              <a:ext uri="{FF2B5EF4-FFF2-40B4-BE49-F238E27FC236}">
                <a16:creationId xmlns:a16="http://schemas.microsoft.com/office/drawing/2014/main" id="{5E2E9C69-412B-410B-AA26-C10FF8192F71}"/>
              </a:ext>
            </a:extLst>
          </p:cNvPr>
          <p:cNvSpPr>
            <a:spLocks noChangeArrowheads="1"/>
          </p:cNvSpPr>
          <p:nvPr/>
        </p:nvSpPr>
        <p:spPr bwMode="gray">
          <a:xfrm>
            <a:off x="624924" y="3102400"/>
            <a:ext cx="8123789" cy="1593425"/>
          </a:xfrm>
          <a:prstGeom prst="roundRect">
            <a:avLst>
              <a:gd name="adj" fmla="val 11505"/>
            </a:avLst>
          </a:prstGeom>
          <a:noFill/>
          <a:ln w="15875" cap="flat" cmpd="sng" algn="ctr">
            <a:solidFill>
              <a:srgbClr val="7030A0"/>
            </a:solidFill>
            <a:prstDash val="solid"/>
          </a:ln>
          <a:effectLst/>
        </p:spPr>
        <p:txBody>
          <a:bodyPr lIns="62118" tIns="31058" rIns="62118" bIns="31058"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342900" indent="-342900">
              <a:buFont typeface="Wingdings" panose="05000000000000000000" pitchFamily="2" charset="2"/>
              <a:buChar char="ü"/>
            </a:pPr>
            <a:r>
              <a:rPr lang="zh-CN" altLang="en-US" sz="2000" b="1" dirty="0">
                <a:solidFill>
                  <a:srgbClr val="0070C0"/>
                </a:solidFill>
              </a:rPr>
              <a:t>分析：应纳增值税额＝</a:t>
            </a:r>
            <a:r>
              <a:rPr lang="en-US" altLang="zh-CN" sz="2000" b="1" dirty="0">
                <a:solidFill>
                  <a:srgbClr val="0070C0"/>
                </a:solidFill>
              </a:rPr>
              <a:t>60000÷</a:t>
            </a:r>
            <a:r>
              <a:rPr lang="zh-CN" altLang="en-US" sz="2000" b="1" dirty="0">
                <a:solidFill>
                  <a:srgbClr val="0070C0"/>
                </a:solidFill>
              </a:rPr>
              <a:t>（</a:t>
            </a:r>
            <a:r>
              <a:rPr lang="en-US" altLang="zh-CN" sz="2000" b="1" dirty="0">
                <a:solidFill>
                  <a:srgbClr val="0070C0"/>
                </a:solidFill>
              </a:rPr>
              <a:t>1</a:t>
            </a:r>
            <a:r>
              <a:rPr lang="zh-CN" altLang="en-US" sz="2000" b="1" dirty="0">
                <a:solidFill>
                  <a:srgbClr val="0070C0"/>
                </a:solidFill>
              </a:rPr>
              <a:t>＋</a:t>
            </a:r>
            <a:r>
              <a:rPr lang="en-US" altLang="zh-CN" sz="2000" b="1" dirty="0">
                <a:solidFill>
                  <a:srgbClr val="0070C0"/>
                </a:solidFill>
              </a:rPr>
              <a:t>3%</a:t>
            </a:r>
            <a:r>
              <a:rPr lang="zh-CN" altLang="en-US" sz="2000" b="1" dirty="0">
                <a:solidFill>
                  <a:srgbClr val="0070C0"/>
                </a:solidFill>
              </a:rPr>
              <a:t>）</a:t>
            </a:r>
            <a:r>
              <a:rPr lang="en-US" altLang="zh-CN" sz="2000" b="1" dirty="0">
                <a:solidFill>
                  <a:srgbClr val="0070C0"/>
                </a:solidFill>
              </a:rPr>
              <a:t>×3%=1747.57</a:t>
            </a:r>
            <a:r>
              <a:rPr lang="zh-CN" altLang="en-US" sz="2000" b="1" dirty="0">
                <a:solidFill>
                  <a:srgbClr val="0070C0"/>
                </a:solidFill>
              </a:rPr>
              <a:t>（元）</a:t>
            </a:r>
          </a:p>
        </p:txBody>
      </p:sp>
    </p:spTree>
    <p:extLst>
      <p:ext uri="{BB962C8B-B14F-4D97-AF65-F5344CB8AC3E}">
        <p14:creationId xmlns:p14="http://schemas.microsoft.com/office/powerpoint/2010/main" val="47596362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barn(inVertical)">
                                      <p:cBhvr>
                                        <p:cTn id="7" dur="500"/>
                                        <p:tgtEl>
                                          <p:spTgt spid="12"/>
                                        </p:tgtEl>
                                      </p:cBhvr>
                                    </p:animEffect>
                                  </p:childTnLst>
                                </p:cTn>
                              </p:par>
                            </p:childTnLst>
                          </p:cTn>
                        </p:par>
                      </p:childTnLst>
                    </p:cTn>
                  </p:par>
                  <p:par>
                    <p:cTn id="8" fill="hold">
                      <p:stCondLst>
                        <p:cond delay="indefinite"/>
                      </p:stCondLst>
                      <p:childTnLst>
                        <p:par>
                          <p:cTn id="9" fill="hold">
                            <p:stCondLst>
                              <p:cond delay="0"/>
                            </p:stCondLst>
                            <p:childTnLst>
                              <p:par>
                                <p:cTn id="10" presetID="2" presetClass="entr" presetSubtype="4" fill="hold" nodeType="clickEffect">
                                  <p:stCondLst>
                                    <p:cond delay="0"/>
                                  </p:stCondLst>
                                  <p:childTnLst>
                                    <p:set>
                                      <p:cBhvr>
                                        <p:cTn id="11" dur="1" fill="hold">
                                          <p:stCondLst>
                                            <p:cond delay="0"/>
                                          </p:stCondLst>
                                        </p:cTn>
                                        <p:tgtEl>
                                          <p:spTgt spid="12">
                                            <p:txEl>
                                              <p:pRg st="0" end="0"/>
                                            </p:txEl>
                                          </p:spTgt>
                                        </p:tgtEl>
                                        <p:attrNameLst>
                                          <p:attrName>style.visibility</p:attrName>
                                        </p:attrNameLst>
                                      </p:cBhvr>
                                      <p:to>
                                        <p:strVal val="visible"/>
                                      </p:to>
                                    </p:set>
                                    <p:anim calcmode="lin" valueType="num">
                                      <p:cBhvr additive="base">
                                        <p:cTn id="12" dur="500" fill="hold"/>
                                        <p:tgtEl>
                                          <p:spTgt spid="12">
                                            <p:txEl>
                                              <p:pRg st="0" end="0"/>
                                            </p:txEl>
                                          </p:spTgt>
                                        </p:tgtEl>
                                        <p:attrNameLst>
                                          <p:attrName>ppt_x</p:attrName>
                                        </p:attrNameLst>
                                      </p:cBhvr>
                                      <p:tavLst>
                                        <p:tav tm="0">
                                          <p:val>
                                            <p:strVal val="#ppt_x"/>
                                          </p:val>
                                        </p:tav>
                                        <p:tav tm="100000">
                                          <p:val>
                                            <p:strVal val="#ppt_x"/>
                                          </p:val>
                                        </p:tav>
                                      </p:tavLst>
                                    </p:anim>
                                    <p:anim calcmode="lin" valueType="num">
                                      <p:cBhvr additive="base">
                                        <p:cTn id="13" dur="500" fill="hold"/>
                                        <p:tgtEl>
                                          <p:spTgt spid="12">
                                            <p:txEl>
                                              <p:pRg st="0" end="0"/>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Lst>
  </p:timing>
</p:sld>
</file>

<file path=ppt/slides/slide32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5" name="文本框 4"/>
          <p:cNvSpPr txBox="1"/>
          <p:nvPr/>
        </p:nvSpPr>
        <p:spPr>
          <a:xfrm>
            <a:off x="1100976" y="131280"/>
            <a:ext cx="7128623" cy="684803"/>
          </a:xfrm>
          <a:prstGeom prst="rect">
            <a:avLst/>
          </a:prstGeom>
          <a:noFill/>
        </p:spPr>
        <p:txBody>
          <a:bodyPr wrap="square" lIns="68580" tIns="34290" rIns="68580" bIns="34290" rtlCol="0">
            <a:spAutoFit/>
          </a:bodyPr>
          <a:lstStyle/>
          <a:p>
            <a:r>
              <a:rPr lang="zh-CN" altLang="en-US" sz="2000" b="1" dirty="0"/>
              <a:t>二、</a:t>
            </a:r>
            <a:r>
              <a:rPr lang="zh-CN" altLang="zh-CN" sz="2000" b="1" dirty="0"/>
              <a:t>小规模纳税人应纳税额计算</a:t>
            </a:r>
            <a:endParaRPr lang="en-US" altLang="zh-CN" sz="2000" b="1" dirty="0"/>
          </a:p>
          <a:p>
            <a:r>
              <a:rPr lang="en-US" altLang="zh-CN" sz="2000" b="1" dirty="0"/>
              <a:t>              ——</a:t>
            </a:r>
            <a:r>
              <a:rPr lang="zh-CN" altLang="zh-CN" sz="2000" dirty="0"/>
              <a:t>小规模纳税人购进税控收款机的进项税额抵扣</a:t>
            </a:r>
            <a:endParaRPr lang="zh-CN" altLang="zh-CN" sz="2000" b="1" dirty="0"/>
          </a:p>
        </p:txBody>
      </p:sp>
      <p:sp>
        <p:nvSpPr>
          <p:cNvPr id="2" name="矩形 1"/>
          <p:cNvSpPr/>
          <p:nvPr/>
        </p:nvSpPr>
        <p:spPr>
          <a:xfrm>
            <a:off x="1030705" y="1269599"/>
            <a:ext cx="7082590" cy="2802562"/>
          </a:xfrm>
          <a:prstGeom prst="rect">
            <a:avLst/>
          </a:prstGeom>
        </p:spPr>
        <p:style>
          <a:lnRef idx="2">
            <a:schemeClr val="accent3"/>
          </a:lnRef>
          <a:fillRef idx="1">
            <a:schemeClr val="lt1"/>
          </a:fillRef>
          <a:effectRef idx="0">
            <a:schemeClr val="accent3"/>
          </a:effectRef>
          <a:fontRef idx="minor">
            <a:schemeClr val="dk1"/>
          </a:fontRef>
        </p:style>
        <p:txBody>
          <a:bodyPr wrap="square">
            <a:spAutoFit/>
          </a:bodyPr>
          <a:lstStyle/>
          <a:p>
            <a:pPr marL="285750" indent="-285750">
              <a:lnSpc>
                <a:spcPct val="150000"/>
              </a:lnSpc>
              <a:buFont typeface="Wingdings" pitchFamily="2" charset="2"/>
              <a:buChar char="u"/>
            </a:pPr>
            <a:r>
              <a:rPr lang="zh-CN" altLang="zh-CN" sz="2000" dirty="0"/>
              <a:t>增值税小规模纳税人购置税控收款机，经主管税务机关审核批准后，可凭购机取得的增值税专用发票，按发票上注明的增值税额，抵免当期应纳增值税，或按购机取得的普通发票注明的价款，依下列公式计算可抵扣的税额：</a:t>
            </a:r>
          </a:p>
          <a:p>
            <a:pPr marL="285750" indent="-285750">
              <a:lnSpc>
                <a:spcPct val="150000"/>
              </a:lnSpc>
              <a:buFont typeface="Wingdings" pitchFamily="2" charset="2"/>
              <a:buChar char="u"/>
            </a:pPr>
            <a:r>
              <a:rPr lang="zh-CN" altLang="zh-CN" sz="2000" dirty="0"/>
              <a:t>可抵免的税额</a:t>
            </a:r>
            <a:r>
              <a:rPr lang="en-US" altLang="zh-CN" sz="2000" dirty="0"/>
              <a:t>=</a:t>
            </a:r>
            <a:r>
              <a:rPr lang="zh-CN" altLang="zh-CN" sz="2000" dirty="0"/>
              <a:t>价款÷（</a:t>
            </a:r>
            <a:r>
              <a:rPr lang="en-US" altLang="zh-CN" sz="2000" dirty="0"/>
              <a:t>1+13%</a:t>
            </a:r>
            <a:r>
              <a:rPr lang="zh-CN" altLang="zh-CN" sz="2000" dirty="0"/>
              <a:t>）×</a:t>
            </a:r>
            <a:r>
              <a:rPr lang="en-US" altLang="zh-CN" sz="2000" dirty="0"/>
              <a:t>13%</a:t>
            </a:r>
            <a:endParaRPr lang="zh-CN" altLang="zh-CN" sz="2000" dirty="0"/>
          </a:p>
          <a:p>
            <a:pPr marL="285750" indent="-285750">
              <a:lnSpc>
                <a:spcPct val="150000"/>
              </a:lnSpc>
              <a:buFont typeface="Wingdings" pitchFamily="2" charset="2"/>
              <a:buChar char="u"/>
            </a:pPr>
            <a:r>
              <a:rPr lang="zh-CN" altLang="zh-CN" sz="2000" dirty="0"/>
              <a:t>当期应纳税额不足抵免的，未抵免的部分可在下期继续抵免。</a:t>
            </a:r>
          </a:p>
        </p:txBody>
      </p:sp>
    </p:spTree>
    <p:extLst>
      <p:ext uri="{BB962C8B-B14F-4D97-AF65-F5344CB8AC3E}">
        <p14:creationId xmlns:p14="http://schemas.microsoft.com/office/powerpoint/2010/main" val="1312801821"/>
      </p:ext>
    </p:extLst>
  </p:cSld>
  <p:clrMapOvr>
    <a:masterClrMapping/>
  </p:clrMapOvr>
  <mc:AlternateContent xmlns:mc="http://schemas.openxmlformats.org/markup-compatibility/2006" xmlns:p14="http://schemas.microsoft.com/office/powerpoint/2010/main">
    <mc:Choice Requires="p14">
      <p:transition spd="slow" p14:dur="1600" advClick="0" advTm="0">
        <p14:gallery dir="l"/>
      </p:transition>
    </mc:Choice>
    <mc:Fallback xmlns="">
      <p:transition spd="slow" advClick="0" advTm="0">
        <p:fade/>
      </p:transition>
    </mc:Fallback>
  </mc:AlternateContent>
</p:sld>
</file>

<file path=ppt/slides/slide32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3F297A04-FA86-470C-A283-0F372052F889}"/>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latin typeface="+mn-lt"/>
                <a:cs typeface="+mn-ea"/>
                <a:sym typeface="+mn-lt"/>
              </a:rPr>
              <a:pPr>
                <a:defRPr/>
              </a:pPr>
              <a:t>325</a:t>
            </a:fld>
            <a:endParaRPr lang="en-US">
              <a:solidFill>
                <a:prstClr val="black">
                  <a:tint val="75000"/>
                </a:prstClr>
              </a:solidFill>
              <a:latin typeface="+mn-lt"/>
              <a:cs typeface="+mn-ea"/>
              <a:sym typeface="+mn-lt"/>
            </a:endParaRPr>
          </a:p>
        </p:txBody>
      </p:sp>
      <p:sp>
        <p:nvSpPr>
          <p:cNvPr id="3" name="文本框 2">
            <a:extLst>
              <a:ext uri="{FF2B5EF4-FFF2-40B4-BE49-F238E27FC236}">
                <a16:creationId xmlns:a16="http://schemas.microsoft.com/office/drawing/2014/main" id="{8D04972F-565F-4E50-896F-ED56EDD1A38F}"/>
              </a:ext>
            </a:extLst>
          </p:cNvPr>
          <p:cNvSpPr txBox="1"/>
          <p:nvPr/>
        </p:nvSpPr>
        <p:spPr>
          <a:xfrm>
            <a:off x="2039921" y="225348"/>
            <a:ext cx="5410461" cy="500137"/>
          </a:xfrm>
          <a:prstGeom prst="rect">
            <a:avLst/>
          </a:prstGeom>
          <a:noFill/>
        </p:spPr>
        <p:txBody>
          <a:bodyPr wrap="square" lIns="68580" tIns="34290" rIns="68580" bIns="34290" rtlCol="0">
            <a:spAutoFit/>
          </a:bodyPr>
          <a:lstStyle/>
          <a:p>
            <a:pPr algn="ctr"/>
            <a:r>
              <a:rPr lang="zh-CN" altLang="en-US" sz="2800" b="1" dirty="0">
                <a:solidFill>
                  <a:srgbClr val="0070C0"/>
                </a:solidFill>
                <a:cs typeface="+mn-ea"/>
                <a:sym typeface="+mn-lt"/>
              </a:rPr>
              <a:t>试试就试试</a:t>
            </a:r>
            <a:endParaRPr lang="en-US" altLang="zh-CN" sz="2800" b="1" dirty="0">
              <a:solidFill>
                <a:srgbClr val="7030A0"/>
              </a:solidFill>
              <a:cs typeface="+mn-ea"/>
              <a:sym typeface="+mn-lt"/>
            </a:endParaRPr>
          </a:p>
        </p:txBody>
      </p:sp>
      <p:sp>
        <p:nvSpPr>
          <p:cNvPr id="8" name="内容占位符 1">
            <a:extLst>
              <a:ext uri="{FF2B5EF4-FFF2-40B4-BE49-F238E27FC236}">
                <a16:creationId xmlns:a16="http://schemas.microsoft.com/office/drawing/2014/main" id="{C55AD2E8-BCFE-4A42-9301-8BD4BC5CB3A5}"/>
              </a:ext>
            </a:extLst>
          </p:cNvPr>
          <p:cNvSpPr txBox="1">
            <a:spLocks/>
          </p:cNvSpPr>
          <p:nvPr/>
        </p:nvSpPr>
        <p:spPr>
          <a:xfrm>
            <a:off x="490822" y="779487"/>
            <a:ext cx="8123789" cy="3887763"/>
          </a:xfrm>
          <a:prstGeom prst="rect">
            <a:avLst/>
          </a:prstGeom>
        </p:spPr>
        <p:txBody>
          <a:bodyPr vert="horz" lIns="91440" tIns="45720" rIns="91440" bIns="45720" rtlCol="0">
            <a:normAutofit/>
          </a:bodyPr>
          <a:lstStyle>
            <a:lvl1pPr marL="0" indent="538480" algn="l" defTabSz="685800" rtl="0" eaLnBrk="1" latinLnBrk="0" hangingPunct="1">
              <a:lnSpc>
                <a:spcPct val="150000"/>
              </a:lnSpc>
              <a:spcBef>
                <a:spcPts val="0"/>
              </a:spcBef>
              <a:buFont typeface="Arial" panose="020B0604020202020204" pitchFamily="34" charset="0"/>
              <a:buNone/>
              <a:defRPr sz="2200" b="1" kern="1200">
                <a:solidFill>
                  <a:srgbClr val="004DA1"/>
                </a:solidFill>
                <a:latin typeface="楷体" panose="02010609060101010101" pitchFamily="49" charset="-122"/>
                <a:ea typeface="楷体" panose="02010609060101010101" pitchFamily="49" charset="-122"/>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a:lnSpc>
                <a:spcPct val="110000"/>
              </a:lnSpc>
            </a:pPr>
            <a:r>
              <a:rPr lang="en-US" altLang="zh-CN" dirty="0">
                <a:latin typeface="+mn-lt"/>
                <a:ea typeface="+mn-ea"/>
                <a:cs typeface="+mn-ea"/>
                <a:sym typeface="+mn-lt"/>
              </a:rPr>
              <a:t>【</a:t>
            </a:r>
            <a:r>
              <a:rPr lang="zh-CN" altLang="en-US" dirty="0">
                <a:latin typeface="+mn-lt"/>
                <a:ea typeface="+mn-ea"/>
                <a:cs typeface="+mn-ea"/>
                <a:sym typeface="+mn-lt"/>
              </a:rPr>
              <a:t>计算题</a:t>
            </a:r>
            <a:r>
              <a:rPr lang="en-US" altLang="zh-CN" dirty="0">
                <a:latin typeface="+mn-lt"/>
                <a:ea typeface="+mn-ea"/>
                <a:cs typeface="+mn-ea"/>
                <a:sym typeface="+mn-lt"/>
              </a:rPr>
              <a:t>】</a:t>
            </a:r>
            <a:r>
              <a:rPr lang="zh-CN" altLang="en-US" dirty="0">
                <a:latin typeface="+mn-lt"/>
                <a:ea typeface="+mn-ea"/>
                <a:cs typeface="+mn-ea"/>
                <a:sym typeface="+mn-lt"/>
              </a:rPr>
              <a:t>某商业零售企业为增值税小规模纳税人，</a:t>
            </a:r>
            <a:r>
              <a:rPr lang="en-US" altLang="zh-CN" dirty="0">
                <a:latin typeface="+mn-lt"/>
                <a:ea typeface="+mn-ea"/>
                <a:cs typeface="+mn-ea"/>
                <a:sym typeface="+mn-lt"/>
              </a:rPr>
              <a:t>2019</a:t>
            </a:r>
            <a:r>
              <a:rPr lang="zh-CN" altLang="en-US" dirty="0">
                <a:latin typeface="+mn-lt"/>
                <a:ea typeface="+mn-ea"/>
                <a:cs typeface="+mn-ea"/>
                <a:sym typeface="+mn-lt"/>
              </a:rPr>
              <a:t>年</a:t>
            </a:r>
            <a:r>
              <a:rPr lang="en-US" altLang="zh-CN" dirty="0">
                <a:latin typeface="+mn-lt"/>
                <a:ea typeface="+mn-ea"/>
                <a:cs typeface="+mn-ea"/>
                <a:sym typeface="+mn-lt"/>
              </a:rPr>
              <a:t>6</a:t>
            </a:r>
            <a:r>
              <a:rPr lang="zh-CN" altLang="en-US" dirty="0">
                <a:latin typeface="+mn-lt"/>
                <a:ea typeface="+mn-ea"/>
                <a:cs typeface="+mn-ea"/>
                <a:sym typeface="+mn-lt"/>
              </a:rPr>
              <a:t>月购进货物（商品）取得普通发票，共计支付金额</a:t>
            </a:r>
            <a:r>
              <a:rPr lang="en-US" altLang="zh-CN" dirty="0">
                <a:latin typeface="+mn-lt"/>
                <a:ea typeface="+mn-ea"/>
                <a:cs typeface="+mn-ea"/>
                <a:sym typeface="+mn-lt"/>
              </a:rPr>
              <a:t>120 000</a:t>
            </a:r>
            <a:r>
              <a:rPr lang="zh-CN" altLang="en-US" dirty="0">
                <a:latin typeface="+mn-lt"/>
                <a:ea typeface="+mn-ea"/>
                <a:cs typeface="+mn-ea"/>
                <a:sym typeface="+mn-lt"/>
              </a:rPr>
              <a:t>元；经主管税务机关核准购进税控收款机一台取得普通发票，支付金额</a:t>
            </a:r>
            <a:r>
              <a:rPr lang="en-US" altLang="zh-CN" dirty="0">
                <a:latin typeface="+mn-lt"/>
                <a:ea typeface="+mn-ea"/>
                <a:cs typeface="+mn-ea"/>
                <a:sym typeface="+mn-lt"/>
              </a:rPr>
              <a:t>5 800</a:t>
            </a:r>
            <a:r>
              <a:rPr lang="zh-CN" altLang="en-US" dirty="0">
                <a:latin typeface="+mn-lt"/>
                <a:ea typeface="+mn-ea"/>
                <a:cs typeface="+mn-ea"/>
                <a:sym typeface="+mn-lt"/>
              </a:rPr>
              <a:t>元；本月内销售货物取得零售收入共计</a:t>
            </a:r>
            <a:r>
              <a:rPr lang="en-US" altLang="zh-CN" dirty="0">
                <a:latin typeface="+mn-lt"/>
                <a:ea typeface="+mn-ea"/>
                <a:cs typeface="+mn-ea"/>
                <a:sym typeface="+mn-lt"/>
              </a:rPr>
              <a:t>158 080</a:t>
            </a:r>
            <a:r>
              <a:rPr lang="zh-CN" altLang="en-US" dirty="0">
                <a:latin typeface="+mn-lt"/>
                <a:ea typeface="+mn-ea"/>
                <a:cs typeface="+mn-ea"/>
                <a:sym typeface="+mn-lt"/>
              </a:rPr>
              <a:t>元。计算该企业</a:t>
            </a:r>
            <a:r>
              <a:rPr lang="en-US" altLang="zh-CN" dirty="0">
                <a:latin typeface="+mn-lt"/>
                <a:ea typeface="+mn-ea"/>
                <a:cs typeface="+mn-ea"/>
                <a:sym typeface="+mn-lt"/>
              </a:rPr>
              <a:t>6</a:t>
            </a:r>
            <a:r>
              <a:rPr lang="zh-CN" altLang="en-US" dirty="0">
                <a:latin typeface="+mn-lt"/>
                <a:ea typeface="+mn-ea"/>
                <a:cs typeface="+mn-ea"/>
                <a:sym typeface="+mn-lt"/>
              </a:rPr>
              <a:t>月份应缴纳的增值税。</a:t>
            </a:r>
          </a:p>
          <a:p>
            <a:pPr>
              <a:lnSpc>
                <a:spcPct val="110000"/>
              </a:lnSpc>
            </a:pPr>
            <a:endParaRPr lang="en-US" altLang="zh-CN" dirty="0">
              <a:latin typeface="+mn-lt"/>
              <a:ea typeface="+mn-ea"/>
              <a:cs typeface="+mn-ea"/>
              <a:sym typeface="+mn-lt"/>
            </a:endParaRPr>
          </a:p>
        </p:txBody>
      </p:sp>
      <p:sp>
        <p:nvSpPr>
          <p:cNvPr id="12" name="文本2">
            <a:extLst>
              <a:ext uri="{FF2B5EF4-FFF2-40B4-BE49-F238E27FC236}">
                <a16:creationId xmlns:a16="http://schemas.microsoft.com/office/drawing/2014/main" id="{5E2E9C69-412B-410B-AA26-C10FF8192F71}"/>
              </a:ext>
            </a:extLst>
          </p:cNvPr>
          <p:cNvSpPr>
            <a:spLocks noChangeArrowheads="1"/>
          </p:cNvSpPr>
          <p:nvPr/>
        </p:nvSpPr>
        <p:spPr bwMode="gray">
          <a:xfrm>
            <a:off x="624924" y="3102400"/>
            <a:ext cx="8123789" cy="1593425"/>
          </a:xfrm>
          <a:prstGeom prst="roundRect">
            <a:avLst>
              <a:gd name="adj" fmla="val 11505"/>
            </a:avLst>
          </a:prstGeom>
          <a:noFill/>
          <a:ln w="15875" cap="flat" cmpd="sng" algn="ctr">
            <a:solidFill>
              <a:srgbClr val="7030A0"/>
            </a:solidFill>
            <a:prstDash val="solid"/>
          </a:ln>
          <a:effectLst/>
        </p:spPr>
        <p:txBody>
          <a:bodyPr lIns="62118" tIns="31058" rIns="62118" bIns="31058"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342900" indent="-342900">
              <a:buFont typeface="Wingdings" panose="05000000000000000000" pitchFamily="2" charset="2"/>
              <a:buChar char="ü"/>
            </a:pPr>
            <a:r>
              <a:rPr lang="zh-CN" altLang="en-US" sz="2000" b="1" dirty="0">
                <a:solidFill>
                  <a:srgbClr val="0070C0"/>
                </a:solidFill>
              </a:rPr>
              <a:t>购进税控收款机可抵免的税额</a:t>
            </a:r>
            <a:r>
              <a:rPr lang="en-US" altLang="zh-CN" sz="2000" b="1" dirty="0">
                <a:solidFill>
                  <a:srgbClr val="0070C0"/>
                </a:solidFill>
              </a:rPr>
              <a:t>=5 800÷</a:t>
            </a:r>
            <a:r>
              <a:rPr lang="zh-CN" altLang="en-US" sz="2000" b="1" dirty="0">
                <a:solidFill>
                  <a:srgbClr val="0070C0"/>
                </a:solidFill>
              </a:rPr>
              <a:t>（</a:t>
            </a:r>
            <a:r>
              <a:rPr lang="en-US" altLang="zh-CN" sz="2000" b="1" dirty="0">
                <a:solidFill>
                  <a:srgbClr val="0070C0"/>
                </a:solidFill>
              </a:rPr>
              <a:t>1+13%</a:t>
            </a:r>
            <a:r>
              <a:rPr lang="zh-CN" altLang="en-US" sz="2000" b="1" dirty="0">
                <a:solidFill>
                  <a:srgbClr val="0070C0"/>
                </a:solidFill>
              </a:rPr>
              <a:t>）</a:t>
            </a:r>
            <a:r>
              <a:rPr lang="en-US" altLang="zh-CN" sz="2000" b="1" dirty="0">
                <a:solidFill>
                  <a:srgbClr val="0070C0"/>
                </a:solidFill>
              </a:rPr>
              <a:t>×13%=667.26</a:t>
            </a:r>
            <a:r>
              <a:rPr lang="zh-CN" altLang="en-US" sz="2000" b="1" dirty="0">
                <a:solidFill>
                  <a:srgbClr val="0070C0"/>
                </a:solidFill>
              </a:rPr>
              <a:t>（元）</a:t>
            </a:r>
          </a:p>
          <a:p>
            <a:pPr marL="342900" indent="-342900">
              <a:buFont typeface="Wingdings" panose="05000000000000000000" pitchFamily="2" charset="2"/>
              <a:buChar char="ü"/>
            </a:pPr>
            <a:r>
              <a:rPr lang="zh-CN" altLang="en-US" sz="2000" b="1" dirty="0">
                <a:solidFill>
                  <a:srgbClr val="0070C0"/>
                </a:solidFill>
              </a:rPr>
              <a:t>应纳增值税</a:t>
            </a:r>
            <a:r>
              <a:rPr lang="en-US" altLang="zh-CN" sz="2000" b="1" dirty="0">
                <a:solidFill>
                  <a:srgbClr val="0070C0"/>
                </a:solidFill>
              </a:rPr>
              <a:t>=158 080÷</a:t>
            </a:r>
            <a:r>
              <a:rPr lang="zh-CN" altLang="en-US" sz="2000" b="1" dirty="0">
                <a:solidFill>
                  <a:srgbClr val="0070C0"/>
                </a:solidFill>
              </a:rPr>
              <a:t>（</a:t>
            </a:r>
            <a:r>
              <a:rPr lang="en-US" altLang="zh-CN" sz="2000" b="1" dirty="0">
                <a:solidFill>
                  <a:srgbClr val="0070C0"/>
                </a:solidFill>
              </a:rPr>
              <a:t>1+3%</a:t>
            </a:r>
            <a:r>
              <a:rPr lang="zh-CN" altLang="en-US" sz="2000" b="1" dirty="0">
                <a:solidFill>
                  <a:srgbClr val="0070C0"/>
                </a:solidFill>
              </a:rPr>
              <a:t>）</a:t>
            </a:r>
            <a:r>
              <a:rPr lang="en-US" altLang="zh-CN" sz="2000" b="1" dirty="0">
                <a:solidFill>
                  <a:srgbClr val="0070C0"/>
                </a:solidFill>
              </a:rPr>
              <a:t>×3%-667.26=3937.01</a:t>
            </a:r>
            <a:r>
              <a:rPr lang="zh-CN" altLang="en-US" sz="2000" b="1" dirty="0">
                <a:solidFill>
                  <a:srgbClr val="0070C0"/>
                </a:solidFill>
              </a:rPr>
              <a:t>（元）</a:t>
            </a:r>
          </a:p>
        </p:txBody>
      </p:sp>
    </p:spTree>
    <p:extLst>
      <p:ext uri="{BB962C8B-B14F-4D97-AF65-F5344CB8AC3E}">
        <p14:creationId xmlns:p14="http://schemas.microsoft.com/office/powerpoint/2010/main" val="266700315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barn(inVertical)">
                                      <p:cBhvr>
                                        <p:cTn id="7" dur="500"/>
                                        <p:tgtEl>
                                          <p:spTgt spid="12"/>
                                        </p:tgtEl>
                                      </p:cBhvr>
                                    </p:animEffect>
                                  </p:childTnLst>
                                </p:cTn>
                              </p:par>
                            </p:childTnLst>
                          </p:cTn>
                        </p:par>
                      </p:childTnLst>
                    </p:cTn>
                  </p:par>
                  <p:par>
                    <p:cTn id="8" fill="hold">
                      <p:stCondLst>
                        <p:cond delay="indefinite"/>
                      </p:stCondLst>
                      <p:childTnLst>
                        <p:par>
                          <p:cTn id="9" fill="hold">
                            <p:stCondLst>
                              <p:cond delay="0"/>
                            </p:stCondLst>
                            <p:childTnLst>
                              <p:par>
                                <p:cTn id="10" presetID="2" presetClass="entr" presetSubtype="4" fill="hold" nodeType="clickEffect">
                                  <p:stCondLst>
                                    <p:cond delay="0"/>
                                  </p:stCondLst>
                                  <p:childTnLst>
                                    <p:set>
                                      <p:cBhvr>
                                        <p:cTn id="11" dur="1" fill="hold">
                                          <p:stCondLst>
                                            <p:cond delay="0"/>
                                          </p:stCondLst>
                                        </p:cTn>
                                        <p:tgtEl>
                                          <p:spTgt spid="12">
                                            <p:txEl>
                                              <p:pRg st="0" end="0"/>
                                            </p:txEl>
                                          </p:spTgt>
                                        </p:tgtEl>
                                        <p:attrNameLst>
                                          <p:attrName>style.visibility</p:attrName>
                                        </p:attrNameLst>
                                      </p:cBhvr>
                                      <p:to>
                                        <p:strVal val="visible"/>
                                      </p:to>
                                    </p:set>
                                    <p:anim calcmode="lin" valueType="num">
                                      <p:cBhvr additive="base">
                                        <p:cTn id="12" dur="500" fill="hold"/>
                                        <p:tgtEl>
                                          <p:spTgt spid="12">
                                            <p:txEl>
                                              <p:pRg st="0" end="0"/>
                                            </p:txEl>
                                          </p:spTgt>
                                        </p:tgtEl>
                                        <p:attrNameLst>
                                          <p:attrName>ppt_x</p:attrName>
                                        </p:attrNameLst>
                                      </p:cBhvr>
                                      <p:tavLst>
                                        <p:tav tm="0">
                                          <p:val>
                                            <p:strVal val="#ppt_x"/>
                                          </p:val>
                                        </p:tav>
                                        <p:tav tm="100000">
                                          <p:val>
                                            <p:strVal val="#ppt_x"/>
                                          </p:val>
                                        </p:tav>
                                      </p:tavLst>
                                    </p:anim>
                                    <p:anim calcmode="lin" valueType="num">
                                      <p:cBhvr additive="base">
                                        <p:cTn id="13" dur="500" fill="hold"/>
                                        <p:tgtEl>
                                          <p:spTgt spid="12">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14" fill="hold">
                      <p:stCondLst>
                        <p:cond delay="indefinite"/>
                      </p:stCondLst>
                      <p:childTnLst>
                        <p:par>
                          <p:cTn id="15" fill="hold">
                            <p:stCondLst>
                              <p:cond delay="0"/>
                            </p:stCondLst>
                            <p:childTnLst>
                              <p:par>
                                <p:cTn id="16" presetID="2" presetClass="entr" presetSubtype="4" fill="hold" nodeType="clickEffect">
                                  <p:stCondLst>
                                    <p:cond delay="0"/>
                                  </p:stCondLst>
                                  <p:childTnLst>
                                    <p:set>
                                      <p:cBhvr>
                                        <p:cTn id="17" dur="1" fill="hold">
                                          <p:stCondLst>
                                            <p:cond delay="0"/>
                                          </p:stCondLst>
                                        </p:cTn>
                                        <p:tgtEl>
                                          <p:spTgt spid="12">
                                            <p:txEl>
                                              <p:pRg st="1" end="1"/>
                                            </p:txEl>
                                          </p:spTgt>
                                        </p:tgtEl>
                                        <p:attrNameLst>
                                          <p:attrName>style.visibility</p:attrName>
                                        </p:attrNameLst>
                                      </p:cBhvr>
                                      <p:to>
                                        <p:strVal val="visible"/>
                                      </p:to>
                                    </p:set>
                                    <p:anim calcmode="lin" valueType="num">
                                      <p:cBhvr additive="base">
                                        <p:cTn id="18" dur="500" fill="hold"/>
                                        <p:tgtEl>
                                          <p:spTgt spid="12">
                                            <p:txEl>
                                              <p:pRg st="1" end="1"/>
                                            </p:txEl>
                                          </p:spTgt>
                                        </p:tgtEl>
                                        <p:attrNameLst>
                                          <p:attrName>ppt_x</p:attrName>
                                        </p:attrNameLst>
                                      </p:cBhvr>
                                      <p:tavLst>
                                        <p:tav tm="0">
                                          <p:val>
                                            <p:strVal val="#ppt_x"/>
                                          </p:val>
                                        </p:tav>
                                        <p:tav tm="100000">
                                          <p:val>
                                            <p:strVal val="#ppt_x"/>
                                          </p:val>
                                        </p:tav>
                                      </p:tavLst>
                                    </p:anim>
                                    <p:anim calcmode="lin" valueType="num">
                                      <p:cBhvr additive="base">
                                        <p:cTn id="19" dur="500" fill="hold"/>
                                        <p:tgtEl>
                                          <p:spTgt spid="12">
                                            <p:txEl>
                                              <p:pRg st="1" end="1"/>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Lst>
  </p:timing>
</p:sld>
</file>

<file path=ppt/slides/slide3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3F297A04-FA86-470C-A283-0F372052F889}"/>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latin typeface="+mn-lt"/>
                <a:cs typeface="+mn-ea"/>
                <a:sym typeface="+mn-lt"/>
              </a:rPr>
              <a:pPr>
                <a:defRPr/>
              </a:pPr>
              <a:t>326</a:t>
            </a:fld>
            <a:endParaRPr lang="en-US">
              <a:solidFill>
                <a:prstClr val="black">
                  <a:tint val="75000"/>
                </a:prstClr>
              </a:solidFill>
              <a:latin typeface="+mn-lt"/>
              <a:cs typeface="+mn-ea"/>
              <a:sym typeface="+mn-lt"/>
            </a:endParaRPr>
          </a:p>
        </p:txBody>
      </p:sp>
      <p:sp>
        <p:nvSpPr>
          <p:cNvPr id="3" name="文本框 2">
            <a:extLst>
              <a:ext uri="{FF2B5EF4-FFF2-40B4-BE49-F238E27FC236}">
                <a16:creationId xmlns:a16="http://schemas.microsoft.com/office/drawing/2014/main" id="{8D04972F-565F-4E50-896F-ED56EDD1A38F}"/>
              </a:ext>
            </a:extLst>
          </p:cNvPr>
          <p:cNvSpPr txBox="1"/>
          <p:nvPr/>
        </p:nvSpPr>
        <p:spPr>
          <a:xfrm>
            <a:off x="2039921" y="225348"/>
            <a:ext cx="5410461" cy="500137"/>
          </a:xfrm>
          <a:prstGeom prst="rect">
            <a:avLst/>
          </a:prstGeom>
          <a:noFill/>
        </p:spPr>
        <p:txBody>
          <a:bodyPr wrap="square" lIns="68580" tIns="34290" rIns="68580" bIns="34290" rtlCol="0">
            <a:spAutoFit/>
          </a:bodyPr>
          <a:lstStyle/>
          <a:p>
            <a:pPr algn="ctr"/>
            <a:r>
              <a:rPr lang="zh-CN" altLang="en-US" sz="2800" b="1" dirty="0">
                <a:solidFill>
                  <a:srgbClr val="0070C0"/>
                </a:solidFill>
                <a:cs typeface="+mn-ea"/>
                <a:sym typeface="+mn-lt"/>
              </a:rPr>
              <a:t>试试就试试</a:t>
            </a:r>
            <a:endParaRPr lang="en-US" altLang="zh-CN" sz="2800" b="1" dirty="0">
              <a:solidFill>
                <a:srgbClr val="0070C0"/>
              </a:solidFill>
              <a:cs typeface="+mn-ea"/>
              <a:sym typeface="+mn-lt"/>
            </a:endParaRPr>
          </a:p>
        </p:txBody>
      </p:sp>
      <p:sp>
        <p:nvSpPr>
          <p:cNvPr id="8" name="内容占位符 1">
            <a:extLst>
              <a:ext uri="{FF2B5EF4-FFF2-40B4-BE49-F238E27FC236}">
                <a16:creationId xmlns:a16="http://schemas.microsoft.com/office/drawing/2014/main" id="{C55AD2E8-BCFE-4A42-9301-8BD4BC5CB3A5}"/>
              </a:ext>
            </a:extLst>
          </p:cNvPr>
          <p:cNvSpPr txBox="1">
            <a:spLocks/>
          </p:cNvSpPr>
          <p:nvPr/>
        </p:nvSpPr>
        <p:spPr>
          <a:xfrm>
            <a:off x="490822" y="779487"/>
            <a:ext cx="8257891" cy="3887763"/>
          </a:xfrm>
          <a:prstGeom prst="rect">
            <a:avLst/>
          </a:prstGeom>
        </p:spPr>
        <p:txBody>
          <a:bodyPr vert="horz" lIns="91440" tIns="45720" rIns="91440" bIns="45720" rtlCol="0">
            <a:normAutofit fontScale="92500"/>
          </a:bodyPr>
          <a:lstStyle>
            <a:lvl1pPr marL="0" indent="538480" algn="l" defTabSz="685800" rtl="0" eaLnBrk="1" latinLnBrk="0" hangingPunct="1">
              <a:lnSpc>
                <a:spcPct val="150000"/>
              </a:lnSpc>
              <a:spcBef>
                <a:spcPts val="0"/>
              </a:spcBef>
              <a:buFont typeface="Arial" panose="020B0604020202020204" pitchFamily="34" charset="0"/>
              <a:buNone/>
              <a:defRPr sz="2200" b="1" kern="1200">
                <a:solidFill>
                  <a:srgbClr val="004DA1"/>
                </a:solidFill>
                <a:latin typeface="楷体" panose="02010609060101010101" pitchFamily="49" charset="-122"/>
                <a:ea typeface="楷体" panose="02010609060101010101" pitchFamily="49" charset="-122"/>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en-US" altLang="zh-CN" dirty="0">
                <a:latin typeface="+mn-lt"/>
                <a:ea typeface="+mn-ea"/>
                <a:cs typeface="+mn-ea"/>
                <a:sym typeface="+mn-lt"/>
              </a:rPr>
              <a:t>【</a:t>
            </a:r>
            <a:r>
              <a:rPr lang="zh-CN" altLang="en-US" dirty="0">
                <a:latin typeface="+mn-lt"/>
                <a:ea typeface="+mn-ea"/>
                <a:cs typeface="+mn-ea"/>
                <a:sym typeface="+mn-lt"/>
              </a:rPr>
              <a:t>单选题</a:t>
            </a:r>
            <a:r>
              <a:rPr lang="en-US" altLang="zh-CN" dirty="0">
                <a:latin typeface="+mn-lt"/>
                <a:ea typeface="+mn-ea"/>
                <a:cs typeface="+mn-ea"/>
                <a:sym typeface="+mn-lt"/>
              </a:rPr>
              <a:t>·2021-7】</a:t>
            </a:r>
            <a:r>
              <a:rPr lang="zh-CN" altLang="en-US" dirty="0">
                <a:latin typeface="+mn-lt"/>
                <a:ea typeface="+mn-ea"/>
                <a:cs typeface="+mn-ea"/>
                <a:sym typeface="+mn-lt"/>
              </a:rPr>
              <a:t>甲公司为增值税小规模纳税人，</a:t>
            </a:r>
            <a:r>
              <a:rPr lang="en-US" altLang="zh-CN" dirty="0">
                <a:latin typeface="+mn-lt"/>
                <a:ea typeface="+mn-ea"/>
                <a:cs typeface="+mn-ea"/>
                <a:sym typeface="+mn-lt"/>
              </a:rPr>
              <a:t>2020 </a:t>
            </a:r>
            <a:r>
              <a:rPr lang="zh-CN" altLang="en-US" dirty="0">
                <a:latin typeface="+mn-lt"/>
                <a:ea typeface="+mn-ea"/>
                <a:cs typeface="+mn-ea"/>
                <a:sym typeface="+mn-lt"/>
              </a:rPr>
              <a:t>年第三季度销售货物取得含增值税销售额</a:t>
            </a:r>
            <a:r>
              <a:rPr lang="en-US" altLang="zh-CN" dirty="0">
                <a:latin typeface="+mn-lt"/>
                <a:ea typeface="+mn-ea"/>
                <a:cs typeface="+mn-ea"/>
                <a:sym typeface="+mn-lt"/>
              </a:rPr>
              <a:t>50.5 </a:t>
            </a:r>
            <a:r>
              <a:rPr lang="zh-CN" altLang="en-US" dirty="0">
                <a:latin typeface="+mn-lt"/>
                <a:ea typeface="+mn-ea"/>
                <a:cs typeface="+mn-ea"/>
                <a:sym typeface="+mn-lt"/>
              </a:rPr>
              <a:t>万元，购进货物取得增值税普通发票注明税额 </a:t>
            </a:r>
            <a:r>
              <a:rPr lang="en-US" altLang="zh-CN" dirty="0">
                <a:latin typeface="+mn-lt"/>
                <a:ea typeface="+mn-ea"/>
                <a:cs typeface="+mn-ea"/>
                <a:sym typeface="+mn-lt"/>
              </a:rPr>
              <a:t>0.39 </a:t>
            </a:r>
            <a:r>
              <a:rPr lang="zh-CN" altLang="en-US" dirty="0">
                <a:latin typeface="+mn-lt"/>
                <a:ea typeface="+mn-ea"/>
                <a:cs typeface="+mn-ea"/>
                <a:sym typeface="+mn-lt"/>
              </a:rPr>
              <a:t>万元。已知增值税征收率为 </a:t>
            </a:r>
            <a:r>
              <a:rPr lang="en-US" altLang="zh-CN" dirty="0">
                <a:latin typeface="+mn-lt"/>
                <a:ea typeface="+mn-ea"/>
                <a:cs typeface="+mn-ea"/>
                <a:sym typeface="+mn-lt"/>
              </a:rPr>
              <a:t>1%</a:t>
            </a:r>
            <a:r>
              <a:rPr lang="zh-CN" altLang="en-US" dirty="0">
                <a:latin typeface="+mn-lt"/>
                <a:ea typeface="+mn-ea"/>
                <a:cs typeface="+mn-ea"/>
                <a:sym typeface="+mn-lt"/>
              </a:rPr>
              <a:t>。计算甲公司第三季度应缴纳增值税税额的下列算式中，正确的是（ ）。</a:t>
            </a:r>
          </a:p>
          <a:p>
            <a:r>
              <a:rPr lang="zh-CN" altLang="en-US" dirty="0">
                <a:latin typeface="+mn-lt"/>
                <a:ea typeface="+mn-ea"/>
                <a:cs typeface="+mn-ea"/>
                <a:sym typeface="+mn-lt"/>
              </a:rPr>
              <a:t> </a:t>
            </a:r>
            <a:r>
              <a:rPr lang="en-US" altLang="zh-CN" dirty="0">
                <a:latin typeface="+mn-lt"/>
                <a:ea typeface="+mn-ea"/>
                <a:cs typeface="+mn-ea"/>
                <a:sym typeface="+mn-lt"/>
              </a:rPr>
              <a:t>A.50.5÷</a:t>
            </a:r>
            <a:r>
              <a:rPr lang="zh-CN" altLang="en-US" dirty="0">
                <a:latin typeface="+mn-lt"/>
                <a:ea typeface="+mn-ea"/>
                <a:cs typeface="+mn-ea"/>
                <a:sym typeface="+mn-lt"/>
              </a:rPr>
              <a:t>（</a:t>
            </a:r>
            <a:r>
              <a:rPr lang="en-US" altLang="zh-CN" dirty="0">
                <a:latin typeface="+mn-lt"/>
                <a:ea typeface="+mn-ea"/>
                <a:cs typeface="+mn-ea"/>
                <a:sym typeface="+mn-lt"/>
              </a:rPr>
              <a:t>1</a:t>
            </a:r>
            <a:r>
              <a:rPr lang="zh-CN" altLang="en-US" dirty="0">
                <a:latin typeface="+mn-lt"/>
                <a:ea typeface="+mn-ea"/>
                <a:cs typeface="+mn-ea"/>
                <a:sym typeface="+mn-lt"/>
              </a:rPr>
              <a:t>＋</a:t>
            </a:r>
            <a:r>
              <a:rPr lang="en-US" altLang="zh-CN" dirty="0">
                <a:latin typeface="+mn-lt"/>
                <a:ea typeface="+mn-ea"/>
                <a:cs typeface="+mn-ea"/>
                <a:sym typeface="+mn-lt"/>
              </a:rPr>
              <a:t>1%</a:t>
            </a:r>
            <a:r>
              <a:rPr lang="zh-CN" altLang="en-US" dirty="0">
                <a:latin typeface="+mn-lt"/>
                <a:ea typeface="+mn-ea"/>
                <a:cs typeface="+mn-ea"/>
                <a:sym typeface="+mn-lt"/>
              </a:rPr>
              <a:t>）</a:t>
            </a:r>
            <a:r>
              <a:rPr lang="en-US" altLang="zh-CN" dirty="0">
                <a:latin typeface="+mn-lt"/>
                <a:ea typeface="+mn-ea"/>
                <a:cs typeface="+mn-ea"/>
                <a:sym typeface="+mn-lt"/>
              </a:rPr>
              <a:t>×1%</a:t>
            </a:r>
            <a:r>
              <a:rPr lang="zh-CN" altLang="en-US" dirty="0">
                <a:latin typeface="+mn-lt"/>
                <a:ea typeface="+mn-ea"/>
                <a:cs typeface="+mn-ea"/>
                <a:sym typeface="+mn-lt"/>
              </a:rPr>
              <a:t>＝</a:t>
            </a:r>
            <a:r>
              <a:rPr lang="en-US" altLang="zh-CN" dirty="0">
                <a:latin typeface="+mn-lt"/>
                <a:ea typeface="+mn-ea"/>
                <a:cs typeface="+mn-ea"/>
                <a:sym typeface="+mn-lt"/>
              </a:rPr>
              <a:t>0.5</a:t>
            </a:r>
            <a:r>
              <a:rPr lang="zh-CN" altLang="en-US" dirty="0">
                <a:latin typeface="+mn-lt"/>
                <a:ea typeface="+mn-ea"/>
                <a:cs typeface="+mn-ea"/>
                <a:sym typeface="+mn-lt"/>
              </a:rPr>
              <a:t>（万元）</a:t>
            </a:r>
          </a:p>
          <a:p>
            <a:r>
              <a:rPr lang="zh-CN" altLang="en-US" dirty="0">
                <a:latin typeface="+mn-lt"/>
                <a:ea typeface="+mn-ea"/>
                <a:cs typeface="+mn-ea"/>
                <a:sym typeface="+mn-lt"/>
              </a:rPr>
              <a:t> </a:t>
            </a:r>
            <a:r>
              <a:rPr lang="en-US" altLang="zh-CN" dirty="0">
                <a:latin typeface="+mn-lt"/>
                <a:ea typeface="+mn-ea"/>
                <a:cs typeface="+mn-ea"/>
                <a:sym typeface="+mn-lt"/>
              </a:rPr>
              <a:t>B.50.5÷</a:t>
            </a:r>
            <a:r>
              <a:rPr lang="zh-CN" altLang="en-US" dirty="0">
                <a:latin typeface="+mn-lt"/>
                <a:ea typeface="+mn-ea"/>
                <a:cs typeface="+mn-ea"/>
                <a:sym typeface="+mn-lt"/>
              </a:rPr>
              <a:t>（</a:t>
            </a:r>
            <a:r>
              <a:rPr lang="en-US" altLang="zh-CN" dirty="0">
                <a:latin typeface="+mn-lt"/>
                <a:ea typeface="+mn-ea"/>
                <a:cs typeface="+mn-ea"/>
                <a:sym typeface="+mn-lt"/>
              </a:rPr>
              <a:t>1</a:t>
            </a:r>
            <a:r>
              <a:rPr lang="zh-CN" altLang="en-US" dirty="0">
                <a:latin typeface="+mn-lt"/>
                <a:ea typeface="+mn-ea"/>
                <a:cs typeface="+mn-ea"/>
                <a:sym typeface="+mn-lt"/>
              </a:rPr>
              <a:t>＋</a:t>
            </a:r>
            <a:r>
              <a:rPr lang="en-US" altLang="zh-CN" dirty="0">
                <a:latin typeface="+mn-lt"/>
                <a:ea typeface="+mn-ea"/>
                <a:cs typeface="+mn-ea"/>
                <a:sym typeface="+mn-lt"/>
              </a:rPr>
              <a:t>1%</a:t>
            </a:r>
            <a:r>
              <a:rPr lang="zh-CN" altLang="en-US" dirty="0">
                <a:latin typeface="+mn-lt"/>
                <a:ea typeface="+mn-ea"/>
                <a:cs typeface="+mn-ea"/>
                <a:sym typeface="+mn-lt"/>
              </a:rPr>
              <a:t>）</a:t>
            </a:r>
            <a:r>
              <a:rPr lang="en-US" altLang="zh-CN" dirty="0">
                <a:latin typeface="+mn-lt"/>
                <a:ea typeface="+mn-ea"/>
                <a:cs typeface="+mn-ea"/>
                <a:sym typeface="+mn-lt"/>
              </a:rPr>
              <a:t>×1%</a:t>
            </a:r>
            <a:r>
              <a:rPr lang="zh-CN" altLang="en-US" dirty="0">
                <a:latin typeface="+mn-lt"/>
                <a:ea typeface="+mn-ea"/>
                <a:cs typeface="+mn-ea"/>
                <a:sym typeface="+mn-lt"/>
              </a:rPr>
              <a:t>－</a:t>
            </a:r>
            <a:r>
              <a:rPr lang="en-US" altLang="zh-CN" dirty="0">
                <a:latin typeface="+mn-lt"/>
                <a:ea typeface="+mn-ea"/>
                <a:cs typeface="+mn-ea"/>
                <a:sym typeface="+mn-lt"/>
              </a:rPr>
              <a:t>0.39</a:t>
            </a:r>
            <a:r>
              <a:rPr lang="zh-CN" altLang="en-US" dirty="0">
                <a:latin typeface="+mn-lt"/>
                <a:ea typeface="+mn-ea"/>
                <a:cs typeface="+mn-ea"/>
                <a:sym typeface="+mn-lt"/>
              </a:rPr>
              <a:t>＝</a:t>
            </a:r>
            <a:r>
              <a:rPr lang="en-US" altLang="zh-CN" dirty="0">
                <a:latin typeface="+mn-lt"/>
                <a:ea typeface="+mn-ea"/>
                <a:cs typeface="+mn-ea"/>
                <a:sym typeface="+mn-lt"/>
              </a:rPr>
              <a:t>0.11</a:t>
            </a:r>
            <a:r>
              <a:rPr lang="zh-CN" altLang="en-US" dirty="0">
                <a:latin typeface="+mn-lt"/>
                <a:ea typeface="+mn-ea"/>
                <a:cs typeface="+mn-ea"/>
                <a:sym typeface="+mn-lt"/>
              </a:rPr>
              <a:t>（万元）</a:t>
            </a:r>
          </a:p>
          <a:p>
            <a:r>
              <a:rPr lang="zh-CN" altLang="en-US" dirty="0">
                <a:latin typeface="+mn-lt"/>
                <a:ea typeface="+mn-ea"/>
                <a:cs typeface="+mn-ea"/>
                <a:sym typeface="+mn-lt"/>
              </a:rPr>
              <a:t> </a:t>
            </a:r>
            <a:r>
              <a:rPr lang="en-US" altLang="zh-CN" dirty="0">
                <a:latin typeface="+mn-lt"/>
                <a:ea typeface="+mn-ea"/>
                <a:cs typeface="+mn-ea"/>
                <a:sym typeface="+mn-lt"/>
              </a:rPr>
              <a:t>C.50.5×1%</a:t>
            </a:r>
            <a:r>
              <a:rPr lang="zh-CN" altLang="en-US" dirty="0">
                <a:latin typeface="+mn-lt"/>
                <a:ea typeface="+mn-ea"/>
                <a:cs typeface="+mn-ea"/>
                <a:sym typeface="+mn-lt"/>
              </a:rPr>
              <a:t>－</a:t>
            </a:r>
            <a:r>
              <a:rPr lang="en-US" altLang="zh-CN" dirty="0">
                <a:latin typeface="+mn-lt"/>
                <a:ea typeface="+mn-ea"/>
                <a:cs typeface="+mn-ea"/>
                <a:sym typeface="+mn-lt"/>
              </a:rPr>
              <a:t>0.39</a:t>
            </a:r>
            <a:r>
              <a:rPr lang="zh-CN" altLang="en-US" dirty="0">
                <a:latin typeface="+mn-lt"/>
                <a:ea typeface="+mn-ea"/>
                <a:cs typeface="+mn-ea"/>
                <a:sym typeface="+mn-lt"/>
              </a:rPr>
              <a:t>＝</a:t>
            </a:r>
            <a:r>
              <a:rPr lang="en-US" altLang="zh-CN" dirty="0">
                <a:latin typeface="+mn-lt"/>
                <a:ea typeface="+mn-ea"/>
                <a:cs typeface="+mn-ea"/>
                <a:sym typeface="+mn-lt"/>
              </a:rPr>
              <a:t>0.115</a:t>
            </a:r>
            <a:r>
              <a:rPr lang="zh-CN" altLang="en-US" dirty="0">
                <a:latin typeface="+mn-lt"/>
                <a:ea typeface="+mn-ea"/>
                <a:cs typeface="+mn-ea"/>
                <a:sym typeface="+mn-lt"/>
              </a:rPr>
              <a:t>（万元）</a:t>
            </a:r>
          </a:p>
          <a:p>
            <a:r>
              <a:rPr lang="zh-CN" altLang="en-US" dirty="0">
                <a:latin typeface="+mn-lt"/>
                <a:ea typeface="+mn-ea"/>
                <a:cs typeface="+mn-ea"/>
                <a:sym typeface="+mn-lt"/>
              </a:rPr>
              <a:t> </a:t>
            </a:r>
            <a:r>
              <a:rPr lang="en-US" altLang="zh-CN" dirty="0">
                <a:latin typeface="+mn-lt"/>
                <a:ea typeface="+mn-ea"/>
                <a:cs typeface="+mn-ea"/>
                <a:sym typeface="+mn-lt"/>
              </a:rPr>
              <a:t>D.50.5×1%</a:t>
            </a:r>
            <a:r>
              <a:rPr lang="zh-CN" altLang="en-US" dirty="0">
                <a:latin typeface="+mn-lt"/>
                <a:ea typeface="+mn-ea"/>
                <a:cs typeface="+mn-ea"/>
                <a:sym typeface="+mn-lt"/>
              </a:rPr>
              <a:t>＝</a:t>
            </a:r>
            <a:r>
              <a:rPr lang="en-US" altLang="zh-CN" dirty="0">
                <a:latin typeface="+mn-lt"/>
                <a:ea typeface="+mn-ea"/>
                <a:cs typeface="+mn-ea"/>
                <a:sym typeface="+mn-lt"/>
              </a:rPr>
              <a:t>0.505</a:t>
            </a:r>
            <a:r>
              <a:rPr lang="zh-CN" altLang="en-US" dirty="0">
                <a:latin typeface="+mn-lt"/>
                <a:ea typeface="+mn-ea"/>
                <a:cs typeface="+mn-ea"/>
                <a:sym typeface="+mn-lt"/>
              </a:rPr>
              <a:t>（万元）</a:t>
            </a:r>
          </a:p>
        </p:txBody>
      </p:sp>
      <p:grpSp>
        <p:nvGrpSpPr>
          <p:cNvPr id="9" name="组合 8">
            <a:extLst>
              <a:ext uri="{FF2B5EF4-FFF2-40B4-BE49-F238E27FC236}">
                <a16:creationId xmlns:a16="http://schemas.microsoft.com/office/drawing/2014/main" id="{D7CCD27B-CFDC-4184-8D48-6FBEDF9404AE}"/>
              </a:ext>
            </a:extLst>
          </p:cNvPr>
          <p:cNvGrpSpPr/>
          <p:nvPr/>
        </p:nvGrpSpPr>
        <p:grpSpPr>
          <a:xfrm rot="16200000">
            <a:off x="1893805" y="3981478"/>
            <a:ext cx="677108" cy="1428693"/>
            <a:chOff x="9306645" y="1903595"/>
            <a:chExt cx="902810" cy="1904924"/>
          </a:xfrm>
        </p:grpSpPr>
        <p:sp>
          <p:nvSpPr>
            <p:cNvPr id="10" name="Freeform 668">
              <a:extLst>
                <a:ext uri="{FF2B5EF4-FFF2-40B4-BE49-F238E27FC236}">
                  <a16:creationId xmlns:a16="http://schemas.microsoft.com/office/drawing/2014/main" id="{25B8C2A1-05FC-4FC7-8039-F3BDF3EAEED1}"/>
                </a:ext>
              </a:extLst>
            </p:cNvPr>
            <p:cNvSpPr>
              <a:spLocks/>
            </p:cNvSpPr>
            <p:nvPr/>
          </p:nvSpPr>
          <p:spPr bwMode="auto">
            <a:xfrm rot="5400000">
              <a:off x="8805602" y="2585762"/>
              <a:ext cx="1904924" cy="540590"/>
            </a:xfrm>
            <a:custGeom>
              <a:avLst/>
              <a:gdLst>
                <a:gd name="T0" fmla="*/ 384 w 398"/>
                <a:gd name="T1" fmla="*/ 77 h 111"/>
                <a:gd name="T2" fmla="*/ 388 w 398"/>
                <a:gd name="T3" fmla="*/ 74 h 111"/>
                <a:gd name="T4" fmla="*/ 388 w 398"/>
                <a:gd name="T5" fmla="*/ 71 h 111"/>
                <a:gd name="T6" fmla="*/ 397 w 398"/>
                <a:gd name="T7" fmla="*/ 67 h 111"/>
                <a:gd name="T8" fmla="*/ 390 w 398"/>
                <a:gd name="T9" fmla="*/ 62 h 111"/>
                <a:gd name="T10" fmla="*/ 388 w 398"/>
                <a:gd name="T11" fmla="*/ 59 h 111"/>
                <a:gd name="T12" fmla="*/ 388 w 398"/>
                <a:gd name="T13" fmla="*/ 56 h 111"/>
                <a:gd name="T14" fmla="*/ 385 w 398"/>
                <a:gd name="T15" fmla="*/ 54 h 111"/>
                <a:gd name="T16" fmla="*/ 387 w 398"/>
                <a:gd name="T17" fmla="*/ 51 h 111"/>
                <a:gd name="T18" fmla="*/ 389 w 398"/>
                <a:gd name="T19" fmla="*/ 48 h 111"/>
                <a:gd name="T20" fmla="*/ 384 w 398"/>
                <a:gd name="T21" fmla="*/ 46 h 111"/>
                <a:gd name="T22" fmla="*/ 378 w 398"/>
                <a:gd name="T23" fmla="*/ 42 h 111"/>
                <a:gd name="T24" fmla="*/ 385 w 398"/>
                <a:gd name="T25" fmla="*/ 40 h 111"/>
                <a:gd name="T26" fmla="*/ 378 w 398"/>
                <a:gd name="T27" fmla="*/ 37 h 111"/>
                <a:gd name="T28" fmla="*/ 378 w 398"/>
                <a:gd name="T29" fmla="*/ 34 h 111"/>
                <a:gd name="T30" fmla="*/ 373 w 398"/>
                <a:gd name="T31" fmla="*/ 32 h 111"/>
                <a:gd name="T32" fmla="*/ 369 w 398"/>
                <a:gd name="T33" fmla="*/ 28 h 111"/>
                <a:gd name="T34" fmla="*/ 350 w 398"/>
                <a:gd name="T35" fmla="*/ 23 h 111"/>
                <a:gd name="T36" fmla="*/ 358 w 398"/>
                <a:gd name="T37" fmla="*/ 19 h 111"/>
                <a:gd name="T38" fmla="*/ 260 w 398"/>
                <a:gd name="T39" fmla="*/ 11 h 111"/>
                <a:gd name="T40" fmla="*/ 324 w 398"/>
                <a:gd name="T41" fmla="*/ 10 h 111"/>
                <a:gd name="T42" fmla="*/ 304 w 398"/>
                <a:gd name="T43" fmla="*/ 6 h 111"/>
                <a:gd name="T44" fmla="*/ 177 w 398"/>
                <a:gd name="T45" fmla="*/ 1 h 111"/>
                <a:gd name="T46" fmla="*/ 18 w 398"/>
                <a:gd name="T47" fmla="*/ 11 h 111"/>
                <a:gd name="T48" fmla="*/ 16 w 398"/>
                <a:gd name="T49" fmla="*/ 17 h 111"/>
                <a:gd name="T50" fmla="*/ 21 w 398"/>
                <a:gd name="T51" fmla="*/ 20 h 111"/>
                <a:gd name="T52" fmla="*/ 15 w 398"/>
                <a:gd name="T53" fmla="*/ 26 h 111"/>
                <a:gd name="T54" fmla="*/ 12 w 398"/>
                <a:gd name="T55" fmla="*/ 52 h 111"/>
                <a:gd name="T56" fmla="*/ 8 w 398"/>
                <a:gd name="T57" fmla="*/ 82 h 111"/>
                <a:gd name="T58" fmla="*/ 113 w 398"/>
                <a:gd name="T59" fmla="*/ 111 h 111"/>
                <a:gd name="T60" fmla="*/ 331 w 398"/>
                <a:gd name="T61" fmla="*/ 104 h 111"/>
                <a:gd name="T62" fmla="*/ 369 w 398"/>
                <a:gd name="T63" fmla="*/ 91 h 111"/>
                <a:gd name="T64" fmla="*/ 385 w 398"/>
                <a:gd name="T65" fmla="*/ 86 h 111"/>
                <a:gd name="T66" fmla="*/ 389 w 398"/>
                <a:gd name="T67" fmla="*/ 8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98" h="111">
                  <a:moveTo>
                    <a:pt x="397" y="80"/>
                  </a:moveTo>
                  <a:cubicBezTo>
                    <a:pt x="394" y="77"/>
                    <a:pt x="387" y="79"/>
                    <a:pt x="384" y="77"/>
                  </a:cubicBezTo>
                  <a:cubicBezTo>
                    <a:pt x="387" y="75"/>
                    <a:pt x="394" y="76"/>
                    <a:pt x="396" y="76"/>
                  </a:cubicBezTo>
                  <a:cubicBezTo>
                    <a:pt x="388" y="74"/>
                    <a:pt x="388" y="74"/>
                    <a:pt x="388" y="74"/>
                  </a:cubicBezTo>
                  <a:cubicBezTo>
                    <a:pt x="397" y="72"/>
                    <a:pt x="397" y="72"/>
                    <a:pt x="397" y="72"/>
                  </a:cubicBezTo>
                  <a:cubicBezTo>
                    <a:pt x="395" y="71"/>
                    <a:pt x="390" y="73"/>
                    <a:pt x="388" y="71"/>
                  </a:cubicBezTo>
                  <a:cubicBezTo>
                    <a:pt x="388" y="69"/>
                    <a:pt x="390" y="70"/>
                    <a:pt x="391" y="70"/>
                  </a:cubicBezTo>
                  <a:cubicBezTo>
                    <a:pt x="394" y="70"/>
                    <a:pt x="398" y="69"/>
                    <a:pt x="397" y="67"/>
                  </a:cubicBezTo>
                  <a:cubicBezTo>
                    <a:pt x="397" y="63"/>
                    <a:pt x="391" y="64"/>
                    <a:pt x="388" y="63"/>
                  </a:cubicBezTo>
                  <a:cubicBezTo>
                    <a:pt x="390" y="62"/>
                    <a:pt x="390" y="62"/>
                    <a:pt x="390" y="62"/>
                  </a:cubicBezTo>
                  <a:cubicBezTo>
                    <a:pt x="388" y="62"/>
                    <a:pt x="386" y="62"/>
                    <a:pt x="385" y="60"/>
                  </a:cubicBezTo>
                  <a:cubicBezTo>
                    <a:pt x="386" y="60"/>
                    <a:pt x="387" y="59"/>
                    <a:pt x="388" y="59"/>
                  </a:cubicBezTo>
                  <a:cubicBezTo>
                    <a:pt x="383" y="57"/>
                    <a:pt x="383" y="57"/>
                    <a:pt x="383" y="57"/>
                  </a:cubicBezTo>
                  <a:cubicBezTo>
                    <a:pt x="388" y="56"/>
                    <a:pt x="388" y="56"/>
                    <a:pt x="388" y="56"/>
                  </a:cubicBezTo>
                  <a:cubicBezTo>
                    <a:pt x="386" y="56"/>
                    <a:pt x="386" y="56"/>
                    <a:pt x="386" y="56"/>
                  </a:cubicBezTo>
                  <a:cubicBezTo>
                    <a:pt x="384" y="55"/>
                    <a:pt x="386" y="54"/>
                    <a:pt x="385" y="54"/>
                  </a:cubicBezTo>
                  <a:cubicBezTo>
                    <a:pt x="383" y="52"/>
                    <a:pt x="379" y="54"/>
                    <a:pt x="377" y="52"/>
                  </a:cubicBezTo>
                  <a:cubicBezTo>
                    <a:pt x="380" y="51"/>
                    <a:pt x="384" y="51"/>
                    <a:pt x="387" y="51"/>
                  </a:cubicBezTo>
                  <a:cubicBezTo>
                    <a:pt x="385" y="51"/>
                    <a:pt x="382" y="51"/>
                    <a:pt x="381" y="49"/>
                  </a:cubicBezTo>
                  <a:cubicBezTo>
                    <a:pt x="389" y="48"/>
                    <a:pt x="389" y="48"/>
                    <a:pt x="389" y="48"/>
                  </a:cubicBezTo>
                  <a:cubicBezTo>
                    <a:pt x="387" y="47"/>
                    <a:pt x="384" y="48"/>
                    <a:pt x="382" y="47"/>
                  </a:cubicBezTo>
                  <a:cubicBezTo>
                    <a:pt x="384" y="46"/>
                    <a:pt x="384" y="46"/>
                    <a:pt x="384" y="46"/>
                  </a:cubicBezTo>
                  <a:cubicBezTo>
                    <a:pt x="381" y="45"/>
                    <a:pt x="378" y="46"/>
                    <a:pt x="376" y="44"/>
                  </a:cubicBezTo>
                  <a:cubicBezTo>
                    <a:pt x="377" y="43"/>
                    <a:pt x="378" y="43"/>
                    <a:pt x="378" y="42"/>
                  </a:cubicBezTo>
                  <a:cubicBezTo>
                    <a:pt x="377" y="42"/>
                    <a:pt x="375" y="42"/>
                    <a:pt x="374" y="41"/>
                  </a:cubicBezTo>
                  <a:cubicBezTo>
                    <a:pt x="377" y="40"/>
                    <a:pt x="382" y="41"/>
                    <a:pt x="385" y="40"/>
                  </a:cubicBezTo>
                  <a:cubicBezTo>
                    <a:pt x="377" y="37"/>
                    <a:pt x="377" y="37"/>
                    <a:pt x="377" y="37"/>
                  </a:cubicBezTo>
                  <a:cubicBezTo>
                    <a:pt x="377" y="37"/>
                    <a:pt x="377" y="37"/>
                    <a:pt x="378" y="37"/>
                  </a:cubicBezTo>
                  <a:cubicBezTo>
                    <a:pt x="373" y="35"/>
                    <a:pt x="373" y="35"/>
                    <a:pt x="373" y="35"/>
                  </a:cubicBezTo>
                  <a:cubicBezTo>
                    <a:pt x="375" y="34"/>
                    <a:pt x="377" y="35"/>
                    <a:pt x="378" y="34"/>
                  </a:cubicBezTo>
                  <a:cubicBezTo>
                    <a:pt x="370" y="32"/>
                    <a:pt x="370" y="32"/>
                    <a:pt x="370" y="32"/>
                  </a:cubicBezTo>
                  <a:cubicBezTo>
                    <a:pt x="371" y="31"/>
                    <a:pt x="372" y="32"/>
                    <a:pt x="373" y="32"/>
                  </a:cubicBezTo>
                  <a:cubicBezTo>
                    <a:pt x="358" y="29"/>
                    <a:pt x="358" y="29"/>
                    <a:pt x="358" y="29"/>
                  </a:cubicBezTo>
                  <a:cubicBezTo>
                    <a:pt x="362" y="28"/>
                    <a:pt x="365" y="30"/>
                    <a:pt x="369" y="28"/>
                  </a:cubicBezTo>
                  <a:cubicBezTo>
                    <a:pt x="362" y="26"/>
                    <a:pt x="351" y="28"/>
                    <a:pt x="345" y="24"/>
                  </a:cubicBezTo>
                  <a:cubicBezTo>
                    <a:pt x="346" y="23"/>
                    <a:pt x="348" y="23"/>
                    <a:pt x="350" y="23"/>
                  </a:cubicBezTo>
                  <a:cubicBezTo>
                    <a:pt x="346" y="22"/>
                    <a:pt x="346" y="22"/>
                    <a:pt x="346" y="22"/>
                  </a:cubicBezTo>
                  <a:cubicBezTo>
                    <a:pt x="349" y="20"/>
                    <a:pt x="356" y="21"/>
                    <a:pt x="358" y="19"/>
                  </a:cubicBezTo>
                  <a:cubicBezTo>
                    <a:pt x="354" y="19"/>
                    <a:pt x="350" y="19"/>
                    <a:pt x="347" y="17"/>
                  </a:cubicBezTo>
                  <a:cubicBezTo>
                    <a:pt x="319" y="14"/>
                    <a:pt x="290" y="11"/>
                    <a:pt x="260" y="11"/>
                  </a:cubicBezTo>
                  <a:cubicBezTo>
                    <a:pt x="259" y="10"/>
                    <a:pt x="259" y="10"/>
                    <a:pt x="259" y="10"/>
                  </a:cubicBezTo>
                  <a:cubicBezTo>
                    <a:pt x="281" y="9"/>
                    <a:pt x="301" y="11"/>
                    <a:pt x="324" y="10"/>
                  </a:cubicBezTo>
                  <a:cubicBezTo>
                    <a:pt x="325" y="9"/>
                    <a:pt x="325" y="9"/>
                    <a:pt x="325" y="9"/>
                  </a:cubicBezTo>
                  <a:cubicBezTo>
                    <a:pt x="319" y="6"/>
                    <a:pt x="311" y="8"/>
                    <a:pt x="304" y="6"/>
                  </a:cubicBezTo>
                  <a:cubicBezTo>
                    <a:pt x="306" y="5"/>
                    <a:pt x="306" y="5"/>
                    <a:pt x="306" y="5"/>
                  </a:cubicBezTo>
                  <a:cubicBezTo>
                    <a:pt x="264" y="1"/>
                    <a:pt x="219" y="0"/>
                    <a:pt x="177" y="1"/>
                  </a:cubicBezTo>
                  <a:cubicBezTo>
                    <a:pt x="35" y="2"/>
                    <a:pt x="35" y="2"/>
                    <a:pt x="35" y="2"/>
                  </a:cubicBezTo>
                  <a:cubicBezTo>
                    <a:pt x="28" y="3"/>
                    <a:pt x="22" y="7"/>
                    <a:pt x="18" y="11"/>
                  </a:cubicBezTo>
                  <a:cubicBezTo>
                    <a:pt x="24" y="13"/>
                    <a:pt x="24" y="13"/>
                    <a:pt x="24" y="13"/>
                  </a:cubicBezTo>
                  <a:cubicBezTo>
                    <a:pt x="16" y="17"/>
                    <a:pt x="16" y="17"/>
                    <a:pt x="16" y="17"/>
                  </a:cubicBezTo>
                  <a:cubicBezTo>
                    <a:pt x="15" y="20"/>
                    <a:pt x="19" y="19"/>
                    <a:pt x="22" y="20"/>
                  </a:cubicBezTo>
                  <a:cubicBezTo>
                    <a:pt x="21" y="20"/>
                    <a:pt x="21" y="20"/>
                    <a:pt x="21" y="20"/>
                  </a:cubicBezTo>
                  <a:cubicBezTo>
                    <a:pt x="20" y="22"/>
                    <a:pt x="16" y="22"/>
                    <a:pt x="19" y="24"/>
                  </a:cubicBezTo>
                  <a:cubicBezTo>
                    <a:pt x="19" y="25"/>
                    <a:pt x="16" y="25"/>
                    <a:pt x="15" y="26"/>
                  </a:cubicBezTo>
                  <a:cubicBezTo>
                    <a:pt x="15" y="29"/>
                    <a:pt x="8" y="33"/>
                    <a:pt x="11" y="37"/>
                  </a:cubicBezTo>
                  <a:cubicBezTo>
                    <a:pt x="8" y="42"/>
                    <a:pt x="13" y="47"/>
                    <a:pt x="12" y="52"/>
                  </a:cubicBezTo>
                  <a:cubicBezTo>
                    <a:pt x="8" y="56"/>
                    <a:pt x="10" y="63"/>
                    <a:pt x="7" y="68"/>
                  </a:cubicBezTo>
                  <a:cubicBezTo>
                    <a:pt x="15" y="73"/>
                    <a:pt x="0" y="77"/>
                    <a:pt x="8" y="82"/>
                  </a:cubicBezTo>
                  <a:cubicBezTo>
                    <a:pt x="9" y="88"/>
                    <a:pt x="16" y="93"/>
                    <a:pt x="24" y="97"/>
                  </a:cubicBezTo>
                  <a:cubicBezTo>
                    <a:pt x="50" y="109"/>
                    <a:pt x="82" y="110"/>
                    <a:pt x="113" y="111"/>
                  </a:cubicBezTo>
                  <a:cubicBezTo>
                    <a:pt x="277" y="109"/>
                    <a:pt x="277" y="109"/>
                    <a:pt x="277" y="109"/>
                  </a:cubicBezTo>
                  <a:cubicBezTo>
                    <a:pt x="295" y="106"/>
                    <a:pt x="314" y="107"/>
                    <a:pt x="331" y="104"/>
                  </a:cubicBezTo>
                  <a:cubicBezTo>
                    <a:pt x="350" y="103"/>
                    <a:pt x="364" y="95"/>
                    <a:pt x="382" y="93"/>
                  </a:cubicBezTo>
                  <a:cubicBezTo>
                    <a:pt x="379" y="91"/>
                    <a:pt x="374" y="92"/>
                    <a:pt x="369" y="91"/>
                  </a:cubicBezTo>
                  <a:cubicBezTo>
                    <a:pt x="375" y="88"/>
                    <a:pt x="382" y="87"/>
                    <a:pt x="388" y="86"/>
                  </a:cubicBezTo>
                  <a:cubicBezTo>
                    <a:pt x="387" y="86"/>
                    <a:pt x="385" y="87"/>
                    <a:pt x="385" y="86"/>
                  </a:cubicBezTo>
                  <a:cubicBezTo>
                    <a:pt x="387" y="84"/>
                    <a:pt x="391" y="86"/>
                    <a:pt x="392" y="84"/>
                  </a:cubicBezTo>
                  <a:cubicBezTo>
                    <a:pt x="389" y="82"/>
                    <a:pt x="389" y="82"/>
                    <a:pt x="389" y="82"/>
                  </a:cubicBezTo>
                  <a:cubicBezTo>
                    <a:pt x="391" y="80"/>
                    <a:pt x="395" y="81"/>
                    <a:pt x="397" y="80"/>
                  </a:cubicBezTo>
                  <a:close/>
                </a:path>
              </a:pathLst>
            </a:custGeom>
            <a:solidFill>
              <a:srgbClr val="004DA1"/>
            </a:solidFill>
            <a:ln>
              <a:noFill/>
            </a:ln>
          </p:spPr>
          <p:txBody>
            <a:bodyPr vert="horz" wrap="square" lIns="68580" tIns="34290" rIns="68580" bIns="3429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013" b="0" i="0" u="none" strike="noStrike" kern="0" cap="none" spc="0" normalizeH="0" baseline="0" noProof="0" dirty="0">
                <a:ln>
                  <a:noFill/>
                </a:ln>
                <a:solidFill>
                  <a:prstClr val="black"/>
                </a:solidFill>
                <a:effectLst/>
                <a:uLnTx/>
                <a:uFillTx/>
                <a:cs typeface="+mn-ea"/>
                <a:sym typeface="+mn-lt"/>
              </a:endParaRPr>
            </a:p>
          </p:txBody>
        </p:sp>
        <p:sp>
          <p:nvSpPr>
            <p:cNvPr id="11" name="文本框 10">
              <a:extLst>
                <a:ext uri="{FF2B5EF4-FFF2-40B4-BE49-F238E27FC236}">
                  <a16:creationId xmlns:a16="http://schemas.microsoft.com/office/drawing/2014/main" id="{9638B1E5-5568-466A-B5E2-8FD1DDE2E088}"/>
                </a:ext>
              </a:extLst>
            </p:cNvPr>
            <p:cNvSpPr txBox="1"/>
            <p:nvPr/>
          </p:nvSpPr>
          <p:spPr>
            <a:xfrm>
              <a:off x="9306645" y="2657710"/>
              <a:ext cx="902810" cy="396689"/>
            </a:xfrm>
            <a:prstGeom prst="rect">
              <a:avLst/>
            </a:prstGeom>
            <a:noFill/>
            <a:effectLst/>
          </p:spPr>
          <p:txBody>
            <a:bodyPr vert="eaVert" wrap="none" rtlCol="0" anchor="ctr">
              <a:spAutoFit/>
            </a:bodyPr>
            <a:lstStyle>
              <a:defPPr>
                <a:defRPr lang="zh-CN"/>
              </a:defPPr>
              <a:lvl1pPr algn="ctr">
                <a:defRPr sz="4400">
                  <a:solidFill>
                    <a:srgbClr val="004DA1"/>
                  </a:solidFill>
                  <a:latin typeface="李旭科书法" panose="02000603000000000000" pitchFamily="2" charset="-122"/>
                  <a:ea typeface="李旭科书法" panose="02000603000000000000" pitchFamily="2" charset="-122"/>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3200" b="0" i="0" u="none" strike="noStrike" kern="0" cap="none" spc="0" normalizeH="0" baseline="0" noProof="0" dirty="0">
                  <a:ln>
                    <a:noFill/>
                  </a:ln>
                  <a:solidFill>
                    <a:prstClr val="white"/>
                  </a:solidFill>
                  <a:effectLst/>
                  <a:uLnTx/>
                  <a:uFillTx/>
                  <a:latin typeface="+mn-lt"/>
                  <a:ea typeface="+mn-ea"/>
                  <a:cs typeface="+mn-ea"/>
                  <a:sym typeface="+mn-lt"/>
                </a:rPr>
                <a:t>A</a:t>
              </a:r>
              <a:endParaRPr kumimoji="0" lang="zh-CN" altLang="en-US" sz="3200" b="0" i="0" u="none" strike="noStrike" kern="0" cap="none" spc="0" normalizeH="0" baseline="0" noProof="0" dirty="0">
                <a:ln>
                  <a:noFill/>
                </a:ln>
                <a:solidFill>
                  <a:prstClr val="white"/>
                </a:solidFill>
                <a:effectLst/>
                <a:uLnTx/>
                <a:uFillTx/>
                <a:latin typeface="+mn-lt"/>
                <a:ea typeface="+mn-ea"/>
                <a:cs typeface="+mn-ea"/>
                <a:sym typeface="+mn-lt"/>
              </a:endParaRPr>
            </a:p>
          </p:txBody>
        </p:sp>
      </p:grpSp>
    </p:spTree>
    <p:extLst>
      <p:ext uri="{BB962C8B-B14F-4D97-AF65-F5344CB8AC3E}">
        <p14:creationId xmlns:p14="http://schemas.microsoft.com/office/powerpoint/2010/main" val="362295845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3F297A04-FA86-470C-A283-0F372052F889}"/>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latin typeface="+mn-lt"/>
                <a:cs typeface="+mn-ea"/>
                <a:sym typeface="+mn-lt"/>
              </a:rPr>
              <a:pPr>
                <a:defRPr/>
              </a:pPr>
              <a:t>327</a:t>
            </a:fld>
            <a:endParaRPr lang="en-US">
              <a:solidFill>
                <a:prstClr val="black">
                  <a:tint val="75000"/>
                </a:prstClr>
              </a:solidFill>
              <a:latin typeface="+mn-lt"/>
              <a:cs typeface="+mn-ea"/>
              <a:sym typeface="+mn-lt"/>
            </a:endParaRPr>
          </a:p>
        </p:txBody>
      </p:sp>
      <p:sp>
        <p:nvSpPr>
          <p:cNvPr id="3" name="文本框 2">
            <a:extLst>
              <a:ext uri="{FF2B5EF4-FFF2-40B4-BE49-F238E27FC236}">
                <a16:creationId xmlns:a16="http://schemas.microsoft.com/office/drawing/2014/main" id="{8D04972F-565F-4E50-896F-ED56EDD1A38F}"/>
              </a:ext>
            </a:extLst>
          </p:cNvPr>
          <p:cNvSpPr txBox="1"/>
          <p:nvPr/>
        </p:nvSpPr>
        <p:spPr>
          <a:xfrm>
            <a:off x="2039921" y="225348"/>
            <a:ext cx="5410461" cy="500137"/>
          </a:xfrm>
          <a:prstGeom prst="rect">
            <a:avLst/>
          </a:prstGeom>
          <a:noFill/>
        </p:spPr>
        <p:txBody>
          <a:bodyPr wrap="square" lIns="68580" tIns="34290" rIns="68580" bIns="34290" rtlCol="0">
            <a:spAutoFit/>
          </a:bodyPr>
          <a:lstStyle/>
          <a:p>
            <a:pPr algn="ctr"/>
            <a:r>
              <a:rPr lang="zh-CN" altLang="en-US" sz="2800" b="1" dirty="0">
                <a:solidFill>
                  <a:srgbClr val="0070C0"/>
                </a:solidFill>
                <a:cs typeface="+mn-ea"/>
                <a:sym typeface="+mn-lt"/>
              </a:rPr>
              <a:t>试试就试试</a:t>
            </a:r>
            <a:endParaRPr lang="en-US" altLang="zh-CN" sz="2800" b="1" dirty="0">
              <a:solidFill>
                <a:srgbClr val="0070C0"/>
              </a:solidFill>
              <a:cs typeface="+mn-ea"/>
              <a:sym typeface="+mn-lt"/>
            </a:endParaRPr>
          </a:p>
        </p:txBody>
      </p:sp>
      <p:sp>
        <p:nvSpPr>
          <p:cNvPr id="8" name="内容占位符 1">
            <a:extLst>
              <a:ext uri="{FF2B5EF4-FFF2-40B4-BE49-F238E27FC236}">
                <a16:creationId xmlns:a16="http://schemas.microsoft.com/office/drawing/2014/main" id="{C55AD2E8-BCFE-4A42-9301-8BD4BC5CB3A5}"/>
              </a:ext>
            </a:extLst>
          </p:cNvPr>
          <p:cNvSpPr txBox="1">
            <a:spLocks/>
          </p:cNvSpPr>
          <p:nvPr/>
        </p:nvSpPr>
        <p:spPr>
          <a:xfrm>
            <a:off x="490822" y="779487"/>
            <a:ext cx="8257891" cy="3887763"/>
          </a:xfrm>
          <a:prstGeom prst="rect">
            <a:avLst/>
          </a:prstGeom>
        </p:spPr>
        <p:txBody>
          <a:bodyPr vert="horz" lIns="91440" tIns="45720" rIns="91440" bIns="45720" rtlCol="0">
            <a:normAutofit fontScale="92500"/>
          </a:bodyPr>
          <a:lstStyle>
            <a:lvl1pPr marL="0" indent="538480" algn="l" defTabSz="685800" rtl="0" eaLnBrk="1" latinLnBrk="0" hangingPunct="1">
              <a:lnSpc>
                <a:spcPct val="150000"/>
              </a:lnSpc>
              <a:spcBef>
                <a:spcPts val="0"/>
              </a:spcBef>
              <a:buFont typeface="Arial" panose="020B0604020202020204" pitchFamily="34" charset="0"/>
              <a:buNone/>
              <a:defRPr sz="2200" b="1" kern="1200">
                <a:solidFill>
                  <a:srgbClr val="004DA1"/>
                </a:solidFill>
                <a:latin typeface="楷体" panose="02010609060101010101" pitchFamily="49" charset="-122"/>
                <a:ea typeface="楷体" panose="02010609060101010101" pitchFamily="49" charset="-122"/>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en-US" altLang="zh-CN" dirty="0">
                <a:latin typeface="+mn-lt"/>
                <a:ea typeface="+mn-ea"/>
                <a:cs typeface="+mn-ea"/>
                <a:sym typeface="+mn-lt"/>
              </a:rPr>
              <a:t>【</a:t>
            </a:r>
            <a:r>
              <a:rPr lang="zh-CN" altLang="en-US" dirty="0">
                <a:latin typeface="+mn-lt"/>
                <a:ea typeface="+mn-ea"/>
                <a:cs typeface="+mn-ea"/>
                <a:sym typeface="+mn-lt"/>
              </a:rPr>
              <a:t>单选题</a:t>
            </a:r>
            <a:r>
              <a:rPr lang="en-US" altLang="zh-CN" dirty="0">
                <a:latin typeface="+mn-lt"/>
                <a:ea typeface="+mn-ea"/>
                <a:cs typeface="+mn-ea"/>
                <a:sym typeface="+mn-lt"/>
              </a:rPr>
              <a:t>】</a:t>
            </a:r>
            <a:r>
              <a:rPr lang="zh-CN" altLang="en-US" dirty="0">
                <a:latin typeface="+mn-lt"/>
                <a:ea typeface="+mn-ea"/>
                <a:cs typeface="+mn-ea"/>
                <a:sym typeface="+mn-lt"/>
              </a:rPr>
              <a:t>甲设计公司为增值税小规模纳税人，</a:t>
            </a:r>
            <a:r>
              <a:rPr lang="en-US" altLang="zh-CN" dirty="0">
                <a:latin typeface="+mn-lt"/>
                <a:ea typeface="+mn-ea"/>
                <a:cs typeface="+mn-ea"/>
                <a:sym typeface="+mn-lt"/>
              </a:rPr>
              <a:t>2021 </a:t>
            </a:r>
            <a:r>
              <a:rPr lang="zh-CN" altLang="en-US" dirty="0">
                <a:latin typeface="+mn-lt"/>
                <a:ea typeface="+mn-ea"/>
                <a:cs typeface="+mn-ea"/>
                <a:sym typeface="+mn-lt"/>
              </a:rPr>
              <a:t>年 </a:t>
            </a:r>
            <a:r>
              <a:rPr lang="en-US" altLang="zh-CN" dirty="0">
                <a:latin typeface="+mn-lt"/>
                <a:ea typeface="+mn-ea"/>
                <a:cs typeface="+mn-ea"/>
                <a:sym typeface="+mn-lt"/>
              </a:rPr>
              <a:t>6 </a:t>
            </a:r>
            <a:r>
              <a:rPr lang="zh-CN" altLang="en-US" dirty="0">
                <a:latin typeface="+mn-lt"/>
                <a:ea typeface="+mn-ea"/>
                <a:cs typeface="+mn-ea"/>
                <a:sym typeface="+mn-lt"/>
              </a:rPr>
              <a:t>月提供设计服务取得含增值税价款 </a:t>
            </a:r>
            <a:r>
              <a:rPr lang="en-US" altLang="zh-CN" dirty="0">
                <a:latin typeface="+mn-lt"/>
                <a:ea typeface="+mn-ea"/>
                <a:cs typeface="+mn-ea"/>
                <a:sym typeface="+mn-lt"/>
              </a:rPr>
              <a:t>202 000</a:t>
            </a:r>
            <a:r>
              <a:rPr lang="zh-CN" altLang="en-US" dirty="0">
                <a:latin typeface="+mn-lt"/>
                <a:ea typeface="+mn-ea"/>
                <a:cs typeface="+mn-ea"/>
                <a:sym typeface="+mn-lt"/>
              </a:rPr>
              <a:t>元；因服务终止，退还给客户含增值税价款 </a:t>
            </a:r>
            <a:r>
              <a:rPr lang="en-US" altLang="zh-CN" dirty="0">
                <a:latin typeface="+mn-lt"/>
                <a:ea typeface="+mn-ea"/>
                <a:cs typeface="+mn-ea"/>
                <a:sym typeface="+mn-lt"/>
              </a:rPr>
              <a:t>10 100 </a:t>
            </a:r>
            <a:r>
              <a:rPr lang="zh-CN" altLang="en-US" dirty="0">
                <a:latin typeface="+mn-lt"/>
                <a:ea typeface="+mn-ea"/>
                <a:cs typeface="+mn-ea"/>
                <a:sym typeface="+mn-lt"/>
              </a:rPr>
              <a:t>元。已知小规模纳税人增值税征收率为 </a:t>
            </a:r>
            <a:r>
              <a:rPr lang="en-US" altLang="zh-CN" dirty="0">
                <a:latin typeface="+mn-lt"/>
                <a:ea typeface="+mn-ea"/>
                <a:cs typeface="+mn-ea"/>
                <a:sym typeface="+mn-lt"/>
              </a:rPr>
              <a:t>1</a:t>
            </a:r>
            <a:r>
              <a:rPr lang="zh-CN" altLang="en-US" dirty="0">
                <a:latin typeface="+mn-lt"/>
                <a:ea typeface="+mn-ea"/>
                <a:cs typeface="+mn-ea"/>
                <a:sym typeface="+mn-lt"/>
              </a:rPr>
              <a:t>％，甲设计公司当月应缴纳增值税税额的下列计算中，正确的是（ ）。</a:t>
            </a:r>
          </a:p>
          <a:p>
            <a:r>
              <a:rPr lang="zh-CN" altLang="en-US" dirty="0">
                <a:latin typeface="+mn-lt"/>
                <a:ea typeface="+mn-ea"/>
                <a:cs typeface="+mn-ea"/>
                <a:sym typeface="+mn-lt"/>
              </a:rPr>
              <a:t> </a:t>
            </a:r>
            <a:r>
              <a:rPr lang="en-US" altLang="zh-CN" dirty="0">
                <a:latin typeface="+mn-lt"/>
                <a:ea typeface="+mn-ea"/>
                <a:cs typeface="+mn-ea"/>
                <a:sym typeface="+mn-lt"/>
              </a:rPr>
              <a:t>A.202 000÷</a:t>
            </a:r>
            <a:r>
              <a:rPr lang="zh-CN" altLang="en-US" dirty="0">
                <a:latin typeface="+mn-lt"/>
                <a:ea typeface="+mn-ea"/>
                <a:cs typeface="+mn-ea"/>
                <a:sym typeface="+mn-lt"/>
              </a:rPr>
              <a:t>（</a:t>
            </a:r>
            <a:r>
              <a:rPr lang="en-US" altLang="zh-CN" dirty="0">
                <a:latin typeface="+mn-lt"/>
                <a:ea typeface="+mn-ea"/>
                <a:cs typeface="+mn-ea"/>
                <a:sym typeface="+mn-lt"/>
              </a:rPr>
              <a:t>1</a:t>
            </a:r>
            <a:r>
              <a:rPr lang="zh-CN" altLang="en-US" dirty="0">
                <a:latin typeface="+mn-lt"/>
                <a:ea typeface="+mn-ea"/>
                <a:cs typeface="+mn-ea"/>
                <a:sym typeface="+mn-lt"/>
              </a:rPr>
              <a:t>＋</a:t>
            </a:r>
            <a:r>
              <a:rPr lang="en-US" altLang="zh-CN" dirty="0">
                <a:latin typeface="+mn-lt"/>
                <a:ea typeface="+mn-ea"/>
                <a:cs typeface="+mn-ea"/>
                <a:sym typeface="+mn-lt"/>
              </a:rPr>
              <a:t>1</a:t>
            </a:r>
            <a:r>
              <a:rPr lang="zh-CN" altLang="en-US" dirty="0">
                <a:latin typeface="+mn-lt"/>
                <a:ea typeface="+mn-ea"/>
                <a:cs typeface="+mn-ea"/>
                <a:sym typeface="+mn-lt"/>
              </a:rPr>
              <a:t>％）</a:t>
            </a:r>
            <a:r>
              <a:rPr lang="en-US" altLang="zh-CN" dirty="0">
                <a:latin typeface="+mn-lt"/>
                <a:ea typeface="+mn-ea"/>
                <a:cs typeface="+mn-ea"/>
                <a:sym typeface="+mn-lt"/>
              </a:rPr>
              <a:t>×1</a:t>
            </a:r>
            <a:r>
              <a:rPr lang="zh-CN" altLang="en-US" dirty="0">
                <a:latin typeface="+mn-lt"/>
                <a:ea typeface="+mn-ea"/>
                <a:cs typeface="+mn-ea"/>
                <a:sym typeface="+mn-lt"/>
              </a:rPr>
              <a:t>％＝</a:t>
            </a:r>
            <a:r>
              <a:rPr lang="en-US" altLang="zh-CN" dirty="0">
                <a:latin typeface="+mn-lt"/>
                <a:ea typeface="+mn-ea"/>
                <a:cs typeface="+mn-ea"/>
                <a:sym typeface="+mn-lt"/>
              </a:rPr>
              <a:t>2 000</a:t>
            </a:r>
            <a:r>
              <a:rPr lang="zh-CN" altLang="en-US" dirty="0">
                <a:latin typeface="+mn-lt"/>
                <a:ea typeface="+mn-ea"/>
                <a:cs typeface="+mn-ea"/>
                <a:sym typeface="+mn-lt"/>
              </a:rPr>
              <a:t>（元）</a:t>
            </a:r>
          </a:p>
          <a:p>
            <a:r>
              <a:rPr lang="zh-CN" altLang="en-US" dirty="0">
                <a:latin typeface="+mn-lt"/>
                <a:ea typeface="+mn-ea"/>
                <a:cs typeface="+mn-ea"/>
                <a:sym typeface="+mn-lt"/>
              </a:rPr>
              <a:t> </a:t>
            </a:r>
            <a:r>
              <a:rPr lang="en-US" altLang="zh-CN" dirty="0">
                <a:latin typeface="+mn-lt"/>
                <a:ea typeface="+mn-ea"/>
                <a:cs typeface="+mn-ea"/>
                <a:sym typeface="+mn-lt"/>
              </a:rPr>
              <a:t>B.202 000×1</a:t>
            </a:r>
            <a:r>
              <a:rPr lang="zh-CN" altLang="en-US" dirty="0">
                <a:latin typeface="+mn-lt"/>
                <a:ea typeface="+mn-ea"/>
                <a:cs typeface="+mn-ea"/>
                <a:sym typeface="+mn-lt"/>
              </a:rPr>
              <a:t>％＝</a:t>
            </a:r>
            <a:r>
              <a:rPr lang="en-US" altLang="zh-CN" dirty="0">
                <a:latin typeface="+mn-lt"/>
                <a:ea typeface="+mn-ea"/>
                <a:cs typeface="+mn-ea"/>
                <a:sym typeface="+mn-lt"/>
              </a:rPr>
              <a:t>2 020</a:t>
            </a:r>
            <a:r>
              <a:rPr lang="zh-CN" altLang="en-US" dirty="0">
                <a:latin typeface="+mn-lt"/>
                <a:ea typeface="+mn-ea"/>
                <a:cs typeface="+mn-ea"/>
                <a:sym typeface="+mn-lt"/>
              </a:rPr>
              <a:t>（元）</a:t>
            </a:r>
          </a:p>
          <a:p>
            <a:r>
              <a:rPr lang="zh-CN" altLang="en-US" dirty="0">
                <a:latin typeface="+mn-lt"/>
                <a:ea typeface="+mn-ea"/>
                <a:cs typeface="+mn-ea"/>
                <a:sym typeface="+mn-lt"/>
              </a:rPr>
              <a:t> </a:t>
            </a:r>
            <a:r>
              <a:rPr lang="en-US" altLang="zh-CN" dirty="0">
                <a:latin typeface="+mn-lt"/>
                <a:ea typeface="+mn-ea"/>
                <a:cs typeface="+mn-ea"/>
                <a:sym typeface="+mn-lt"/>
              </a:rPr>
              <a:t>C.</a:t>
            </a:r>
            <a:r>
              <a:rPr lang="zh-CN" altLang="en-US" dirty="0">
                <a:latin typeface="+mn-lt"/>
                <a:ea typeface="+mn-ea"/>
                <a:cs typeface="+mn-ea"/>
                <a:sym typeface="+mn-lt"/>
              </a:rPr>
              <a:t>（</a:t>
            </a:r>
            <a:r>
              <a:rPr lang="en-US" altLang="zh-CN" dirty="0">
                <a:latin typeface="+mn-lt"/>
                <a:ea typeface="+mn-ea"/>
                <a:cs typeface="+mn-ea"/>
                <a:sym typeface="+mn-lt"/>
              </a:rPr>
              <a:t>202 000</a:t>
            </a:r>
            <a:r>
              <a:rPr lang="zh-CN" altLang="en-US" dirty="0">
                <a:latin typeface="+mn-lt"/>
                <a:ea typeface="+mn-ea"/>
                <a:cs typeface="+mn-ea"/>
                <a:sym typeface="+mn-lt"/>
              </a:rPr>
              <a:t>－</a:t>
            </a:r>
            <a:r>
              <a:rPr lang="en-US" altLang="zh-CN" dirty="0">
                <a:latin typeface="+mn-lt"/>
                <a:ea typeface="+mn-ea"/>
                <a:cs typeface="+mn-ea"/>
                <a:sym typeface="+mn-lt"/>
              </a:rPr>
              <a:t>10 100</a:t>
            </a:r>
            <a:r>
              <a:rPr lang="zh-CN" altLang="en-US" dirty="0">
                <a:latin typeface="+mn-lt"/>
                <a:ea typeface="+mn-ea"/>
                <a:cs typeface="+mn-ea"/>
                <a:sym typeface="+mn-lt"/>
              </a:rPr>
              <a:t>）</a:t>
            </a:r>
            <a:r>
              <a:rPr lang="en-US" altLang="zh-CN" dirty="0">
                <a:latin typeface="+mn-lt"/>
                <a:ea typeface="+mn-ea"/>
                <a:cs typeface="+mn-ea"/>
                <a:sym typeface="+mn-lt"/>
              </a:rPr>
              <a:t>÷</a:t>
            </a:r>
            <a:r>
              <a:rPr lang="zh-CN" altLang="en-US" dirty="0">
                <a:latin typeface="+mn-lt"/>
                <a:ea typeface="+mn-ea"/>
                <a:cs typeface="+mn-ea"/>
                <a:sym typeface="+mn-lt"/>
              </a:rPr>
              <a:t>（</a:t>
            </a:r>
            <a:r>
              <a:rPr lang="en-US" altLang="zh-CN" dirty="0">
                <a:latin typeface="+mn-lt"/>
                <a:ea typeface="+mn-ea"/>
                <a:cs typeface="+mn-ea"/>
                <a:sym typeface="+mn-lt"/>
              </a:rPr>
              <a:t>1</a:t>
            </a:r>
            <a:r>
              <a:rPr lang="zh-CN" altLang="en-US" dirty="0">
                <a:latin typeface="+mn-lt"/>
                <a:ea typeface="+mn-ea"/>
                <a:cs typeface="+mn-ea"/>
                <a:sym typeface="+mn-lt"/>
              </a:rPr>
              <a:t>＋</a:t>
            </a:r>
            <a:r>
              <a:rPr lang="en-US" altLang="zh-CN" dirty="0">
                <a:latin typeface="+mn-lt"/>
                <a:ea typeface="+mn-ea"/>
                <a:cs typeface="+mn-ea"/>
                <a:sym typeface="+mn-lt"/>
              </a:rPr>
              <a:t>1</a:t>
            </a:r>
            <a:r>
              <a:rPr lang="zh-CN" altLang="en-US" dirty="0">
                <a:latin typeface="+mn-lt"/>
                <a:ea typeface="+mn-ea"/>
                <a:cs typeface="+mn-ea"/>
                <a:sym typeface="+mn-lt"/>
              </a:rPr>
              <a:t>％）</a:t>
            </a:r>
            <a:r>
              <a:rPr lang="en-US" altLang="zh-CN" dirty="0">
                <a:latin typeface="+mn-lt"/>
                <a:ea typeface="+mn-ea"/>
                <a:cs typeface="+mn-ea"/>
                <a:sym typeface="+mn-lt"/>
              </a:rPr>
              <a:t>×1</a:t>
            </a:r>
            <a:r>
              <a:rPr lang="zh-CN" altLang="en-US" dirty="0">
                <a:latin typeface="+mn-lt"/>
                <a:ea typeface="+mn-ea"/>
                <a:cs typeface="+mn-ea"/>
                <a:sym typeface="+mn-lt"/>
              </a:rPr>
              <a:t>％＝</a:t>
            </a:r>
            <a:r>
              <a:rPr lang="en-US" altLang="zh-CN" dirty="0">
                <a:latin typeface="+mn-lt"/>
                <a:ea typeface="+mn-ea"/>
                <a:cs typeface="+mn-ea"/>
                <a:sym typeface="+mn-lt"/>
              </a:rPr>
              <a:t>1 900</a:t>
            </a:r>
            <a:r>
              <a:rPr lang="zh-CN" altLang="en-US" dirty="0">
                <a:latin typeface="+mn-lt"/>
                <a:ea typeface="+mn-ea"/>
                <a:cs typeface="+mn-ea"/>
                <a:sym typeface="+mn-lt"/>
              </a:rPr>
              <a:t>（元）</a:t>
            </a:r>
          </a:p>
          <a:p>
            <a:r>
              <a:rPr lang="zh-CN" altLang="en-US" dirty="0">
                <a:latin typeface="+mn-lt"/>
                <a:ea typeface="+mn-ea"/>
                <a:cs typeface="+mn-ea"/>
                <a:sym typeface="+mn-lt"/>
              </a:rPr>
              <a:t> </a:t>
            </a:r>
            <a:r>
              <a:rPr lang="en-US" altLang="zh-CN" dirty="0">
                <a:latin typeface="+mn-lt"/>
                <a:ea typeface="+mn-ea"/>
                <a:cs typeface="+mn-ea"/>
                <a:sym typeface="+mn-lt"/>
              </a:rPr>
              <a:t>D.</a:t>
            </a:r>
            <a:r>
              <a:rPr lang="zh-CN" altLang="en-US" dirty="0">
                <a:latin typeface="+mn-lt"/>
                <a:ea typeface="+mn-ea"/>
                <a:cs typeface="+mn-ea"/>
                <a:sym typeface="+mn-lt"/>
              </a:rPr>
              <a:t>（</a:t>
            </a:r>
            <a:r>
              <a:rPr lang="en-US" altLang="zh-CN" dirty="0">
                <a:latin typeface="+mn-lt"/>
                <a:ea typeface="+mn-ea"/>
                <a:cs typeface="+mn-ea"/>
                <a:sym typeface="+mn-lt"/>
              </a:rPr>
              <a:t>202 000</a:t>
            </a:r>
            <a:r>
              <a:rPr lang="zh-CN" altLang="en-US" dirty="0">
                <a:latin typeface="+mn-lt"/>
                <a:ea typeface="+mn-ea"/>
                <a:cs typeface="+mn-ea"/>
                <a:sym typeface="+mn-lt"/>
              </a:rPr>
              <a:t>－</a:t>
            </a:r>
            <a:r>
              <a:rPr lang="en-US" altLang="zh-CN" dirty="0">
                <a:latin typeface="+mn-lt"/>
                <a:ea typeface="+mn-ea"/>
                <a:cs typeface="+mn-ea"/>
                <a:sym typeface="+mn-lt"/>
              </a:rPr>
              <a:t>10 100</a:t>
            </a:r>
            <a:r>
              <a:rPr lang="zh-CN" altLang="en-US" dirty="0">
                <a:latin typeface="+mn-lt"/>
                <a:ea typeface="+mn-ea"/>
                <a:cs typeface="+mn-ea"/>
                <a:sym typeface="+mn-lt"/>
              </a:rPr>
              <a:t>）</a:t>
            </a:r>
            <a:r>
              <a:rPr lang="en-US" altLang="zh-CN" dirty="0">
                <a:latin typeface="+mn-lt"/>
                <a:ea typeface="+mn-ea"/>
                <a:cs typeface="+mn-ea"/>
                <a:sym typeface="+mn-lt"/>
              </a:rPr>
              <a:t>×1</a:t>
            </a:r>
            <a:r>
              <a:rPr lang="zh-CN" altLang="en-US" dirty="0">
                <a:latin typeface="+mn-lt"/>
                <a:ea typeface="+mn-ea"/>
                <a:cs typeface="+mn-ea"/>
                <a:sym typeface="+mn-lt"/>
              </a:rPr>
              <a:t>％＝</a:t>
            </a:r>
            <a:r>
              <a:rPr lang="en-US" altLang="zh-CN" dirty="0">
                <a:latin typeface="+mn-lt"/>
                <a:ea typeface="+mn-ea"/>
                <a:cs typeface="+mn-ea"/>
                <a:sym typeface="+mn-lt"/>
              </a:rPr>
              <a:t>1 919</a:t>
            </a:r>
            <a:r>
              <a:rPr lang="zh-CN" altLang="en-US" dirty="0">
                <a:latin typeface="+mn-lt"/>
                <a:ea typeface="+mn-ea"/>
                <a:cs typeface="+mn-ea"/>
                <a:sym typeface="+mn-lt"/>
              </a:rPr>
              <a:t>（元）</a:t>
            </a:r>
          </a:p>
        </p:txBody>
      </p:sp>
      <p:grpSp>
        <p:nvGrpSpPr>
          <p:cNvPr id="9" name="组合 8">
            <a:extLst>
              <a:ext uri="{FF2B5EF4-FFF2-40B4-BE49-F238E27FC236}">
                <a16:creationId xmlns:a16="http://schemas.microsoft.com/office/drawing/2014/main" id="{D7CCD27B-CFDC-4184-8D48-6FBEDF9404AE}"/>
              </a:ext>
            </a:extLst>
          </p:cNvPr>
          <p:cNvGrpSpPr/>
          <p:nvPr/>
        </p:nvGrpSpPr>
        <p:grpSpPr>
          <a:xfrm rot="16200000">
            <a:off x="1893805" y="3981478"/>
            <a:ext cx="677108" cy="1428693"/>
            <a:chOff x="9306645" y="1903595"/>
            <a:chExt cx="902810" cy="1904924"/>
          </a:xfrm>
        </p:grpSpPr>
        <p:sp>
          <p:nvSpPr>
            <p:cNvPr id="10" name="Freeform 668">
              <a:extLst>
                <a:ext uri="{FF2B5EF4-FFF2-40B4-BE49-F238E27FC236}">
                  <a16:creationId xmlns:a16="http://schemas.microsoft.com/office/drawing/2014/main" id="{25B8C2A1-05FC-4FC7-8039-F3BDF3EAEED1}"/>
                </a:ext>
              </a:extLst>
            </p:cNvPr>
            <p:cNvSpPr>
              <a:spLocks/>
            </p:cNvSpPr>
            <p:nvPr/>
          </p:nvSpPr>
          <p:spPr bwMode="auto">
            <a:xfrm rot="5400000">
              <a:off x="8805602" y="2585762"/>
              <a:ext cx="1904924" cy="540590"/>
            </a:xfrm>
            <a:custGeom>
              <a:avLst/>
              <a:gdLst>
                <a:gd name="T0" fmla="*/ 384 w 398"/>
                <a:gd name="T1" fmla="*/ 77 h 111"/>
                <a:gd name="T2" fmla="*/ 388 w 398"/>
                <a:gd name="T3" fmla="*/ 74 h 111"/>
                <a:gd name="T4" fmla="*/ 388 w 398"/>
                <a:gd name="T5" fmla="*/ 71 h 111"/>
                <a:gd name="T6" fmla="*/ 397 w 398"/>
                <a:gd name="T7" fmla="*/ 67 h 111"/>
                <a:gd name="T8" fmla="*/ 390 w 398"/>
                <a:gd name="T9" fmla="*/ 62 h 111"/>
                <a:gd name="T10" fmla="*/ 388 w 398"/>
                <a:gd name="T11" fmla="*/ 59 h 111"/>
                <a:gd name="T12" fmla="*/ 388 w 398"/>
                <a:gd name="T13" fmla="*/ 56 h 111"/>
                <a:gd name="T14" fmla="*/ 385 w 398"/>
                <a:gd name="T15" fmla="*/ 54 h 111"/>
                <a:gd name="T16" fmla="*/ 387 w 398"/>
                <a:gd name="T17" fmla="*/ 51 h 111"/>
                <a:gd name="T18" fmla="*/ 389 w 398"/>
                <a:gd name="T19" fmla="*/ 48 h 111"/>
                <a:gd name="T20" fmla="*/ 384 w 398"/>
                <a:gd name="T21" fmla="*/ 46 h 111"/>
                <a:gd name="T22" fmla="*/ 378 w 398"/>
                <a:gd name="T23" fmla="*/ 42 h 111"/>
                <a:gd name="T24" fmla="*/ 385 w 398"/>
                <a:gd name="T25" fmla="*/ 40 h 111"/>
                <a:gd name="T26" fmla="*/ 378 w 398"/>
                <a:gd name="T27" fmla="*/ 37 h 111"/>
                <a:gd name="T28" fmla="*/ 378 w 398"/>
                <a:gd name="T29" fmla="*/ 34 h 111"/>
                <a:gd name="T30" fmla="*/ 373 w 398"/>
                <a:gd name="T31" fmla="*/ 32 h 111"/>
                <a:gd name="T32" fmla="*/ 369 w 398"/>
                <a:gd name="T33" fmla="*/ 28 h 111"/>
                <a:gd name="T34" fmla="*/ 350 w 398"/>
                <a:gd name="T35" fmla="*/ 23 h 111"/>
                <a:gd name="T36" fmla="*/ 358 w 398"/>
                <a:gd name="T37" fmla="*/ 19 h 111"/>
                <a:gd name="T38" fmla="*/ 260 w 398"/>
                <a:gd name="T39" fmla="*/ 11 h 111"/>
                <a:gd name="T40" fmla="*/ 324 w 398"/>
                <a:gd name="T41" fmla="*/ 10 h 111"/>
                <a:gd name="T42" fmla="*/ 304 w 398"/>
                <a:gd name="T43" fmla="*/ 6 h 111"/>
                <a:gd name="T44" fmla="*/ 177 w 398"/>
                <a:gd name="T45" fmla="*/ 1 h 111"/>
                <a:gd name="T46" fmla="*/ 18 w 398"/>
                <a:gd name="T47" fmla="*/ 11 h 111"/>
                <a:gd name="T48" fmla="*/ 16 w 398"/>
                <a:gd name="T49" fmla="*/ 17 h 111"/>
                <a:gd name="T50" fmla="*/ 21 w 398"/>
                <a:gd name="T51" fmla="*/ 20 h 111"/>
                <a:gd name="T52" fmla="*/ 15 w 398"/>
                <a:gd name="T53" fmla="*/ 26 h 111"/>
                <a:gd name="T54" fmla="*/ 12 w 398"/>
                <a:gd name="T55" fmla="*/ 52 h 111"/>
                <a:gd name="T56" fmla="*/ 8 w 398"/>
                <a:gd name="T57" fmla="*/ 82 h 111"/>
                <a:gd name="T58" fmla="*/ 113 w 398"/>
                <a:gd name="T59" fmla="*/ 111 h 111"/>
                <a:gd name="T60" fmla="*/ 331 w 398"/>
                <a:gd name="T61" fmla="*/ 104 h 111"/>
                <a:gd name="T62" fmla="*/ 369 w 398"/>
                <a:gd name="T63" fmla="*/ 91 h 111"/>
                <a:gd name="T64" fmla="*/ 385 w 398"/>
                <a:gd name="T65" fmla="*/ 86 h 111"/>
                <a:gd name="T66" fmla="*/ 389 w 398"/>
                <a:gd name="T67" fmla="*/ 8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98" h="111">
                  <a:moveTo>
                    <a:pt x="397" y="80"/>
                  </a:moveTo>
                  <a:cubicBezTo>
                    <a:pt x="394" y="77"/>
                    <a:pt x="387" y="79"/>
                    <a:pt x="384" y="77"/>
                  </a:cubicBezTo>
                  <a:cubicBezTo>
                    <a:pt x="387" y="75"/>
                    <a:pt x="394" y="76"/>
                    <a:pt x="396" y="76"/>
                  </a:cubicBezTo>
                  <a:cubicBezTo>
                    <a:pt x="388" y="74"/>
                    <a:pt x="388" y="74"/>
                    <a:pt x="388" y="74"/>
                  </a:cubicBezTo>
                  <a:cubicBezTo>
                    <a:pt x="397" y="72"/>
                    <a:pt x="397" y="72"/>
                    <a:pt x="397" y="72"/>
                  </a:cubicBezTo>
                  <a:cubicBezTo>
                    <a:pt x="395" y="71"/>
                    <a:pt x="390" y="73"/>
                    <a:pt x="388" y="71"/>
                  </a:cubicBezTo>
                  <a:cubicBezTo>
                    <a:pt x="388" y="69"/>
                    <a:pt x="390" y="70"/>
                    <a:pt x="391" y="70"/>
                  </a:cubicBezTo>
                  <a:cubicBezTo>
                    <a:pt x="394" y="70"/>
                    <a:pt x="398" y="69"/>
                    <a:pt x="397" y="67"/>
                  </a:cubicBezTo>
                  <a:cubicBezTo>
                    <a:pt x="397" y="63"/>
                    <a:pt x="391" y="64"/>
                    <a:pt x="388" y="63"/>
                  </a:cubicBezTo>
                  <a:cubicBezTo>
                    <a:pt x="390" y="62"/>
                    <a:pt x="390" y="62"/>
                    <a:pt x="390" y="62"/>
                  </a:cubicBezTo>
                  <a:cubicBezTo>
                    <a:pt x="388" y="62"/>
                    <a:pt x="386" y="62"/>
                    <a:pt x="385" y="60"/>
                  </a:cubicBezTo>
                  <a:cubicBezTo>
                    <a:pt x="386" y="60"/>
                    <a:pt x="387" y="59"/>
                    <a:pt x="388" y="59"/>
                  </a:cubicBezTo>
                  <a:cubicBezTo>
                    <a:pt x="383" y="57"/>
                    <a:pt x="383" y="57"/>
                    <a:pt x="383" y="57"/>
                  </a:cubicBezTo>
                  <a:cubicBezTo>
                    <a:pt x="388" y="56"/>
                    <a:pt x="388" y="56"/>
                    <a:pt x="388" y="56"/>
                  </a:cubicBezTo>
                  <a:cubicBezTo>
                    <a:pt x="386" y="56"/>
                    <a:pt x="386" y="56"/>
                    <a:pt x="386" y="56"/>
                  </a:cubicBezTo>
                  <a:cubicBezTo>
                    <a:pt x="384" y="55"/>
                    <a:pt x="386" y="54"/>
                    <a:pt x="385" y="54"/>
                  </a:cubicBezTo>
                  <a:cubicBezTo>
                    <a:pt x="383" y="52"/>
                    <a:pt x="379" y="54"/>
                    <a:pt x="377" y="52"/>
                  </a:cubicBezTo>
                  <a:cubicBezTo>
                    <a:pt x="380" y="51"/>
                    <a:pt x="384" y="51"/>
                    <a:pt x="387" y="51"/>
                  </a:cubicBezTo>
                  <a:cubicBezTo>
                    <a:pt x="385" y="51"/>
                    <a:pt x="382" y="51"/>
                    <a:pt x="381" y="49"/>
                  </a:cubicBezTo>
                  <a:cubicBezTo>
                    <a:pt x="389" y="48"/>
                    <a:pt x="389" y="48"/>
                    <a:pt x="389" y="48"/>
                  </a:cubicBezTo>
                  <a:cubicBezTo>
                    <a:pt x="387" y="47"/>
                    <a:pt x="384" y="48"/>
                    <a:pt x="382" y="47"/>
                  </a:cubicBezTo>
                  <a:cubicBezTo>
                    <a:pt x="384" y="46"/>
                    <a:pt x="384" y="46"/>
                    <a:pt x="384" y="46"/>
                  </a:cubicBezTo>
                  <a:cubicBezTo>
                    <a:pt x="381" y="45"/>
                    <a:pt x="378" y="46"/>
                    <a:pt x="376" y="44"/>
                  </a:cubicBezTo>
                  <a:cubicBezTo>
                    <a:pt x="377" y="43"/>
                    <a:pt x="378" y="43"/>
                    <a:pt x="378" y="42"/>
                  </a:cubicBezTo>
                  <a:cubicBezTo>
                    <a:pt x="377" y="42"/>
                    <a:pt x="375" y="42"/>
                    <a:pt x="374" y="41"/>
                  </a:cubicBezTo>
                  <a:cubicBezTo>
                    <a:pt x="377" y="40"/>
                    <a:pt x="382" y="41"/>
                    <a:pt x="385" y="40"/>
                  </a:cubicBezTo>
                  <a:cubicBezTo>
                    <a:pt x="377" y="37"/>
                    <a:pt x="377" y="37"/>
                    <a:pt x="377" y="37"/>
                  </a:cubicBezTo>
                  <a:cubicBezTo>
                    <a:pt x="377" y="37"/>
                    <a:pt x="377" y="37"/>
                    <a:pt x="378" y="37"/>
                  </a:cubicBezTo>
                  <a:cubicBezTo>
                    <a:pt x="373" y="35"/>
                    <a:pt x="373" y="35"/>
                    <a:pt x="373" y="35"/>
                  </a:cubicBezTo>
                  <a:cubicBezTo>
                    <a:pt x="375" y="34"/>
                    <a:pt x="377" y="35"/>
                    <a:pt x="378" y="34"/>
                  </a:cubicBezTo>
                  <a:cubicBezTo>
                    <a:pt x="370" y="32"/>
                    <a:pt x="370" y="32"/>
                    <a:pt x="370" y="32"/>
                  </a:cubicBezTo>
                  <a:cubicBezTo>
                    <a:pt x="371" y="31"/>
                    <a:pt x="372" y="32"/>
                    <a:pt x="373" y="32"/>
                  </a:cubicBezTo>
                  <a:cubicBezTo>
                    <a:pt x="358" y="29"/>
                    <a:pt x="358" y="29"/>
                    <a:pt x="358" y="29"/>
                  </a:cubicBezTo>
                  <a:cubicBezTo>
                    <a:pt x="362" y="28"/>
                    <a:pt x="365" y="30"/>
                    <a:pt x="369" y="28"/>
                  </a:cubicBezTo>
                  <a:cubicBezTo>
                    <a:pt x="362" y="26"/>
                    <a:pt x="351" y="28"/>
                    <a:pt x="345" y="24"/>
                  </a:cubicBezTo>
                  <a:cubicBezTo>
                    <a:pt x="346" y="23"/>
                    <a:pt x="348" y="23"/>
                    <a:pt x="350" y="23"/>
                  </a:cubicBezTo>
                  <a:cubicBezTo>
                    <a:pt x="346" y="22"/>
                    <a:pt x="346" y="22"/>
                    <a:pt x="346" y="22"/>
                  </a:cubicBezTo>
                  <a:cubicBezTo>
                    <a:pt x="349" y="20"/>
                    <a:pt x="356" y="21"/>
                    <a:pt x="358" y="19"/>
                  </a:cubicBezTo>
                  <a:cubicBezTo>
                    <a:pt x="354" y="19"/>
                    <a:pt x="350" y="19"/>
                    <a:pt x="347" y="17"/>
                  </a:cubicBezTo>
                  <a:cubicBezTo>
                    <a:pt x="319" y="14"/>
                    <a:pt x="290" y="11"/>
                    <a:pt x="260" y="11"/>
                  </a:cubicBezTo>
                  <a:cubicBezTo>
                    <a:pt x="259" y="10"/>
                    <a:pt x="259" y="10"/>
                    <a:pt x="259" y="10"/>
                  </a:cubicBezTo>
                  <a:cubicBezTo>
                    <a:pt x="281" y="9"/>
                    <a:pt x="301" y="11"/>
                    <a:pt x="324" y="10"/>
                  </a:cubicBezTo>
                  <a:cubicBezTo>
                    <a:pt x="325" y="9"/>
                    <a:pt x="325" y="9"/>
                    <a:pt x="325" y="9"/>
                  </a:cubicBezTo>
                  <a:cubicBezTo>
                    <a:pt x="319" y="6"/>
                    <a:pt x="311" y="8"/>
                    <a:pt x="304" y="6"/>
                  </a:cubicBezTo>
                  <a:cubicBezTo>
                    <a:pt x="306" y="5"/>
                    <a:pt x="306" y="5"/>
                    <a:pt x="306" y="5"/>
                  </a:cubicBezTo>
                  <a:cubicBezTo>
                    <a:pt x="264" y="1"/>
                    <a:pt x="219" y="0"/>
                    <a:pt x="177" y="1"/>
                  </a:cubicBezTo>
                  <a:cubicBezTo>
                    <a:pt x="35" y="2"/>
                    <a:pt x="35" y="2"/>
                    <a:pt x="35" y="2"/>
                  </a:cubicBezTo>
                  <a:cubicBezTo>
                    <a:pt x="28" y="3"/>
                    <a:pt x="22" y="7"/>
                    <a:pt x="18" y="11"/>
                  </a:cubicBezTo>
                  <a:cubicBezTo>
                    <a:pt x="24" y="13"/>
                    <a:pt x="24" y="13"/>
                    <a:pt x="24" y="13"/>
                  </a:cubicBezTo>
                  <a:cubicBezTo>
                    <a:pt x="16" y="17"/>
                    <a:pt x="16" y="17"/>
                    <a:pt x="16" y="17"/>
                  </a:cubicBezTo>
                  <a:cubicBezTo>
                    <a:pt x="15" y="20"/>
                    <a:pt x="19" y="19"/>
                    <a:pt x="22" y="20"/>
                  </a:cubicBezTo>
                  <a:cubicBezTo>
                    <a:pt x="21" y="20"/>
                    <a:pt x="21" y="20"/>
                    <a:pt x="21" y="20"/>
                  </a:cubicBezTo>
                  <a:cubicBezTo>
                    <a:pt x="20" y="22"/>
                    <a:pt x="16" y="22"/>
                    <a:pt x="19" y="24"/>
                  </a:cubicBezTo>
                  <a:cubicBezTo>
                    <a:pt x="19" y="25"/>
                    <a:pt x="16" y="25"/>
                    <a:pt x="15" y="26"/>
                  </a:cubicBezTo>
                  <a:cubicBezTo>
                    <a:pt x="15" y="29"/>
                    <a:pt x="8" y="33"/>
                    <a:pt x="11" y="37"/>
                  </a:cubicBezTo>
                  <a:cubicBezTo>
                    <a:pt x="8" y="42"/>
                    <a:pt x="13" y="47"/>
                    <a:pt x="12" y="52"/>
                  </a:cubicBezTo>
                  <a:cubicBezTo>
                    <a:pt x="8" y="56"/>
                    <a:pt x="10" y="63"/>
                    <a:pt x="7" y="68"/>
                  </a:cubicBezTo>
                  <a:cubicBezTo>
                    <a:pt x="15" y="73"/>
                    <a:pt x="0" y="77"/>
                    <a:pt x="8" y="82"/>
                  </a:cubicBezTo>
                  <a:cubicBezTo>
                    <a:pt x="9" y="88"/>
                    <a:pt x="16" y="93"/>
                    <a:pt x="24" y="97"/>
                  </a:cubicBezTo>
                  <a:cubicBezTo>
                    <a:pt x="50" y="109"/>
                    <a:pt x="82" y="110"/>
                    <a:pt x="113" y="111"/>
                  </a:cubicBezTo>
                  <a:cubicBezTo>
                    <a:pt x="277" y="109"/>
                    <a:pt x="277" y="109"/>
                    <a:pt x="277" y="109"/>
                  </a:cubicBezTo>
                  <a:cubicBezTo>
                    <a:pt x="295" y="106"/>
                    <a:pt x="314" y="107"/>
                    <a:pt x="331" y="104"/>
                  </a:cubicBezTo>
                  <a:cubicBezTo>
                    <a:pt x="350" y="103"/>
                    <a:pt x="364" y="95"/>
                    <a:pt x="382" y="93"/>
                  </a:cubicBezTo>
                  <a:cubicBezTo>
                    <a:pt x="379" y="91"/>
                    <a:pt x="374" y="92"/>
                    <a:pt x="369" y="91"/>
                  </a:cubicBezTo>
                  <a:cubicBezTo>
                    <a:pt x="375" y="88"/>
                    <a:pt x="382" y="87"/>
                    <a:pt x="388" y="86"/>
                  </a:cubicBezTo>
                  <a:cubicBezTo>
                    <a:pt x="387" y="86"/>
                    <a:pt x="385" y="87"/>
                    <a:pt x="385" y="86"/>
                  </a:cubicBezTo>
                  <a:cubicBezTo>
                    <a:pt x="387" y="84"/>
                    <a:pt x="391" y="86"/>
                    <a:pt x="392" y="84"/>
                  </a:cubicBezTo>
                  <a:cubicBezTo>
                    <a:pt x="389" y="82"/>
                    <a:pt x="389" y="82"/>
                    <a:pt x="389" y="82"/>
                  </a:cubicBezTo>
                  <a:cubicBezTo>
                    <a:pt x="391" y="80"/>
                    <a:pt x="395" y="81"/>
                    <a:pt x="397" y="80"/>
                  </a:cubicBezTo>
                  <a:close/>
                </a:path>
              </a:pathLst>
            </a:custGeom>
            <a:solidFill>
              <a:srgbClr val="004DA1"/>
            </a:solidFill>
            <a:ln>
              <a:noFill/>
            </a:ln>
          </p:spPr>
          <p:txBody>
            <a:bodyPr vert="horz" wrap="square" lIns="68580" tIns="34290" rIns="68580" bIns="3429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013" b="0" i="0" u="none" strike="noStrike" kern="0" cap="none" spc="0" normalizeH="0" baseline="0" noProof="0" dirty="0">
                <a:ln>
                  <a:noFill/>
                </a:ln>
                <a:solidFill>
                  <a:prstClr val="black"/>
                </a:solidFill>
                <a:effectLst/>
                <a:uLnTx/>
                <a:uFillTx/>
                <a:cs typeface="+mn-ea"/>
                <a:sym typeface="+mn-lt"/>
              </a:endParaRPr>
            </a:p>
          </p:txBody>
        </p:sp>
        <p:sp>
          <p:nvSpPr>
            <p:cNvPr id="11" name="文本框 10">
              <a:extLst>
                <a:ext uri="{FF2B5EF4-FFF2-40B4-BE49-F238E27FC236}">
                  <a16:creationId xmlns:a16="http://schemas.microsoft.com/office/drawing/2014/main" id="{9638B1E5-5568-466A-B5E2-8FD1DDE2E088}"/>
                </a:ext>
              </a:extLst>
            </p:cNvPr>
            <p:cNvSpPr txBox="1"/>
            <p:nvPr/>
          </p:nvSpPr>
          <p:spPr>
            <a:xfrm>
              <a:off x="9306645" y="2657710"/>
              <a:ext cx="902810" cy="396689"/>
            </a:xfrm>
            <a:prstGeom prst="rect">
              <a:avLst/>
            </a:prstGeom>
            <a:noFill/>
            <a:effectLst/>
          </p:spPr>
          <p:txBody>
            <a:bodyPr vert="eaVert" wrap="none" rtlCol="0" anchor="ctr">
              <a:spAutoFit/>
            </a:bodyPr>
            <a:lstStyle>
              <a:defPPr>
                <a:defRPr lang="zh-CN"/>
              </a:defPPr>
              <a:lvl1pPr algn="ctr">
                <a:defRPr sz="4400">
                  <a:solidFill>
                    <a:srgbClr val="004DA1"/>
                  </a:solidFill>
                  <a:latin typeface="李旭科书法" panose="02000603000000000000" pitchFamily="2" charset="-122"/>
                  <a:ea typeface="李旭科书法" panose="02000603000000000000" pitchFamily="2" charset="-122"/>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lang="en-US" altLang="zh-CN" sz="3200" kern="0" dirty="0">
                  <a:solidFill>
                    <a:prstClr val="white"/>
                  </a:solidFill>
                  <a:latin typeface="+mn-lt"/>
                  <a:ea typeface="+mn-ea"/>
                  <a:cs typeface="+mn-ea"/>
                  <a:sym typeface="+mn-lt"/>
                </a:rPr>
                <a:t>C</a:t>
              </a:r>
              <a:endParaRPr kumimoji="0" lang="zh-CN" altLang="en-US" sz="3200" b="0" i="0" u="none" strike="noStrike" kern="0" cap="none" spc="0" normalizeH="0" baseline="0" noProof="0" dirty="0">
                <a:ln>
                  <a:noFill/>
                </a:ln>
                <a:solidFill>
                  <a:prstClr val="white"/>
                </a:solidFill>
                <a:effectLst/>
                <a:uLnTx/>
                <a:uFillTx/>
                <a:latin typeface="+mn-lt"/>
                <a:ea typeface="+mn-ea"/>
                <a:cs typeface="+mn-ea"/>
                <a:sym typeface="+mn-lt"/>
              </a:endParaRPr>
            </a:p>
          </p:txBody>
        </p:sp>
      </p:grpSp>
    </p:spTree>
    <p:extLst>
      <p:ext uri="{BB962C8B-B14F-4D97-AF65-F5344CB8AC3E}">
        <p14:creationId xmlns:p14="http://schemas.microsoft.com/office/powerpoint/2010/main" val="388116150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3F297A04-FA86-470C-A283-0F372052F889}"/>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latin typeface="+mn-lt"/>
                <a:cs typeface="+mn-ea"/>
                <a:sym typeface="+mn-lt"/>
              </a:rPr>
              <a:pPr>
                <a:defRPr/>
              </a:pPr>
              <a:t>328</a:t>
            </a:fld>
            <a:endParaRPr lang="en-US">
              <a:solidFill>
                <a:prstClr val="black">
                  <a:tint val="75000"/>
                </a:prstClr>
              </a:solidFill>
              <a:latin typeface="+mn-lt"/>
              <a:cs typeface="+mn-ea"/>
              <a:sym typeface="+mn-lt"/>
            </a:endParaRPr>
          </a:p>
        </p:txBody>
      </p:sp>
      <p:sp>
        <p:nvSpPr>
          <p:cNvPr id="3" name="文本框 2">
            <a:extLst>
              <a:ext uri="{FF2B5EF4-FFF2-40B4-BE49-F238E27FC236}">
                <a16:creationId xmlns:a16="http://schemas.microsoft.com/office/drawing/2014/main" id="{8D04972F-565F-4E50-896F-ED56EDD1A38F}"/>
              </a:ext>
            </a:extLst>
          </p:cNvPr>
          <p:cNvSpPr txBox="1"/>
          <p:nvPr/>
        </p:nvSpPr>
        <p:spPr>
          <a:xfrm>
            <a:off x="2039921" y="225348"/>
            <a:ext cx="5410461" cy="500137"/>
          </a:xfrm>
          <a:prstGeom prst="rect">
            <a:avLst/>
          </a:prstGeom>
          <a:noFill/>
        </p:spPr>
        <p:txBody>
          <a:bodyPr wrap="square" lIns="68580" tIns="34290" rIns="68580" bIns="34290" rtlCol="0">
            <a:spAutoFit/>
          </a:bodyPr>
          <a:lstStyle/>
          <a:p>
            <a:pPr algn="ctr"/>
            <a:r>
              <a:rPr lang="zh-CN" altLang="en-US" sz="2800" b="1" dirty="0">
                <a:solidFill>
                  <a:srgbClr val="0070C0"/>
                </a:solidFill>
                <a:cs typeface="+mn-ea"/>
                <a:sym typeface="+mn-lt"/>
              </a:rPr>
              <a:t>试试就试试</a:t>
            </a:r>
            <a:endParaRPr lang="en-US" altLang="zh-CN" sz="2800" b="1" dirty="0">
              <a:solidFill>
                <a:srgbClr val="0070C0"/>
              </a:solidFill>
              <a:cs typeface="+mn-ea"/>
              <a:sym typeface="+mn-lt"/>
            </a:endParaRPr>
          </a:p>
        </p:txBody>
      </p:sp>
      <p:sp>
        <p:nvSpPr>
          <p:cNvPr id="8" name="内容占位符 1">
            <a:extLst>
              <a:ext uri="{FF2B5EF4-FFF2-40B4-BE49-F238E27FC236}">
                <a16:creationId xmlns:a16="http://schemas.microsoft.com/office/drawing/2014/main" id="{C55AD2E8-BCFE-4A42-9301-8BD4BC5CB3A5}"/>
              </a:ext>
            </a:extLst>
          </p:cNvPr>
          <p:cNvSpPr txBox="1">
            <a:spLocks/>
          </p:cNvSpPr>
          <p:nvPr/>
        </p:nvSpPr>
        <p:spPr>
          <a:xfrm>
            <a:off x="490822" y="779487"/>
            <a:ext cx="8257891" cy="3887763"/>
          </a:xfrm>
          <a:prstGeom prst="rect">
            <a:avLst/>
          </a:prstGeom>
        </p:spPr>
        <p:txBody>
          <a:bodyPr vert="horz" lIns="91440" tIns="45720" rIns="91440" bIns="45720" rtlCol="0">
            <a:normAutofit fontScale="92500" lnSpcReduction="10000"/>
          </a:bodyPr>
          <a:lstStyle>
            <a:lvl1pPr marL="0" indent="538480" algn="l" defTabSz="685800" rtl="0" eaLnBrk="1" latinLnBrk="0" hangingPunct="1">
              <a:lnSpc>
                <a:spcPct val="150000"/>
              </a:lnSpc>
              <a:spcBef>
                <a:spcPts val="0"/>
              </a:spcBef>
              <a:buFont typeface="Arial" panose="020B0604020202020204" pitchFamily="34" charset="0"/>
              <a:buNone/>
              <a:defRPr sz="2200" b="1" kern="1200">
                <a:solidFill>
                  <a:srgbClr val="004DA1"/>
                </a:solidFill>
                <a:latin typeface="楷体" panose="02010609060101010101" pitchFamily="49" charset="-122"/>
                <a:ea typeface="楷体" panose="02010609060101010101" pitchFamily="49" charset="-122"/>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en-US" altLang="zh-CN" dirty="0">
                <a:latin typeface="+mn-lt"/>
                <a:ea typeface="+mn-ea"/>
                <a:cs typeface="+mn-ea"/>
                <a:sym typeface="+mn-lt"/>
              </a:rPr>
              <a:t>【</a:t>
            </a:r>
            <a:r>
              <a:rPr lang="zh-CN" altLang="en-US" dirty="0">
                <a:latin typeface="+mn-lt"/>
                <a:ea typeface="+mn-ea"/>
                <a:cs typeface="+mn-ea"/>
                <a:sym typeface="+mn-lt"/>
              </a:rPr>
              <a:t>单选题</a:t>
            </a:r>
            <a:r>
              <a:rPr lang="en-US" altLang="zh-CN" dirty="0">
                <a:latin typeface="+mn-lt"/>
                <a:ea typeface="+mn-ea"/>
                <a:cs typeface="+mn-ea"/>
                <a:sym typeface="+mn-lt"/>
              </a:rPr>
              <a:t>】</a:t>
            </a:r>
            <a:r>
              <a:rPr lang="zh-CN" altLang="en-US" dirty="0">
                <a:latin typeface="+mn-lt"/>
                <a:ea typeface="+mn-ea"/>
                <a:cs typeface="+mn-ea"/>
                <a:sym typeface="+mn-lt"/>
              </a:rPr>
              <a:t>（</a:t>
            </a:r>
            <a:r>
              <a:rPr lang="en-US" altLang="zh-CN" dirty="0">
                <a:latin typeface="+mn-lt"/>
                <a:ea typeface="+mn-ea"/>
                <a:cs typeface="+mn-ea"/>
                <a:sym typeface="+mn-lt"/>
              </a:rPr>
              <a:t>2018 </a:t>
            </a:r>
            <a:r>
              <a:rPr lang="zh-CN" altLang="en-US" dirty="0">
                <a:latin typeface="+mn-lt"/>
                <a:ea typeface="+mn-ea"/>
                <a:cs typeface="+mn-ea"/>
                <a:sym typeface="+mn-lt"/>
              </a:rPr>
              <a:t>年）甲便利店为增值税小规模纳税人，</a:t>
            </a:r>
            <a:r>
              <a:rPr lang="en-US" altLang="zh-CN" dirty="0">
                <a:latin typeface="+mn-lt"/>
                <a:ea typeface="+mn-ea"/>
                <a:cs typeface="+mn-ea"/>
                <a:sym typeface="+mn-lt"/>
              </a:rPr>
              <a:t>2019 </a:t>
            </a:r>
            <a:r>
              <a:rPr lang="zh-CN" altLang="en-US" dirty="0">
                <a:latin typeface="+mn-lt"/>
                <a:ea typeface="+mn-ea"/>
                <a:cs typeface="+mn-ea"/>
                <a:sym typeface="+mn-lt"/>
              </a:rPr>
              <a:t>年 </a:t>
            </a:r>
            <a:r>
              <a:rPr lang="en-US" altLang="zh-CN" dirty="0">
                <a:latin typeface="+mn-lt"/>
                <a:ea typeface="+mn-ea"/>
                <a:cs typeface="+mn-ea"/>
                <a:sym typeface="+mn-lt"/>
              </a:rPr>
              <a:t>12 </a:t>
            </a:r>
            <a:r>
              <a:rPr lang="zh-CN" altLang="en-US" dirty="0">
                <a:latin typeface="+mn-lt"/>
                <a:ea typeface="+mn-ea"/>
                <a:cs typeface="+mn-ea"/>
                <a:sym typeface="+mn-lt"/>
              </a:rPr>
              <a:t>月份零售商品取得收入 </a:t>
            </a:r>
            <a:r>
              <a:rPr lang="en-US" altLang="zh-CN" dirty="0">
                <a:latin typeface="+mn-lt"/>
                <a:ea typeface="+mn-ea"/>
                <a:cs typeface="+mn-ea"/>
                <a:sym typeface="+mn-lt"/>
              </a:rPr>
              <a:t>103 000 </a:t>
            </a:r>
            <a:r>
              <a:rPr lang="zh-CN" altLang="en-US" dirty="0">
                <a:latin typeface="+mn-lt"/>
                <a:ea typeface="+mn-ea"/>
                <a:cs typeface="+mn-ea"/>
                <a:sym typeface="+mn-lt"/>
              </a:rPr>
              <a:t>元，将一批外购商品无偿赠送给物业公司用于社区活动，该批商品的含税价格 </a:t>
            </a:r>
            <a:r>
              <a:rPr lang="en-US" altLang="zh-CN" dirty="0">
                <a:latin typeface="+mn-lt"/>
                <a:ea typeface="+mn-ea"/>
                <a:cs typeface="+mn-ea"/>
                <a:sym typeface="+mn-lt"/>
              </a:rPr>
              <a:t>721 </a:t>
            </a:r>
            <a:r>
              <a:rPr lang="zh-CN" altLang="en-US" dirty="0">
                <a:latin typeface="+mn-lt"/>
                <a:ea typeface="+mn-ea"/>
                <a:cs typeface="+mn-ea"/>
                <a:sym typeface="+mn-lt"/>
              </a:rPr>
              <a:t>元。已知增值税征收率为 </a:t>
            </a:r>
            <a:r>
              <a:rPr lang="en-US" altLang="zh-CN" dirty="0">
                <a:latin typeface="+mn-lt"/>
                <a:ea typeface="+mn-ea"/>
                <a:cs typeface="+mn-ea"/>
                <a:sym typeface="+mn-lt"/>
              </a:rPr>
              <a:t>3</a:t>
            </a:r>
            <a:r>
              <a:rPr lang="zh-CN" altLang="en-US" dirty="0">
                <a:latin typeface="+mn-lt"/>
                <a:ea typeface="+mn-ea"/>
                <a:cs typeface="+mn-ea"/>
                <a:sym typeface="+mn-lt"/>
              </a:rPr>
              <a:t>％。计算甲便利店 </a:t>
            </a:r>
            <a:r>
              <a:rPr lang="en-US" altLang="zh-CN" dirty="0">
                <a:latin typeface="+mn-lt"/>
                <a:ea typeface="+mn-ea"/>
                <a:cs typeface="+mn-ea"/>
                <a:sym typeface="+mn-lt"/>
              </a:rPr>
              <a:t>12 </a:t>
            </a:r>
            <a:r>
              <a:rPr lang="zh-CN" altLang="en-US" dirty="0">
                <a:latin typeface="+mn-lt"/>
                <a:ea typeface="+mn-ea"/>
                <a:cs typeface="+mn-ea"/>
                <a:sym typeface="+mn-lt"/>
              </a:rPr>
              <a:t>月份应缴纳增值税税额的下列算式中，正确的是（ ）。</a:t>
            </a:r>
          </a:p>
          <a:p>
            <a:r>
              <a:rPr lang="zh-CN" altLang="en-US" dirty="0">
                <a:latin typeface="+mn-lt"/>
                <a:ea typeface="+mn-ea"/>
                <a:cs typeface="+mn-ea"/>
                <a:sym typeface="+mn-lt"/>
              </a:rPr>
              <a:t> </a:t>
            </a:r>
            <a:r>
              <a:rPr lang="en-US" altLang="zh-CN" dirty="0">
                <a:latin typeface="+mn-lt"/>
                <a:ea typeface="+mn-ea"/>
                <a:cs typeface="+mn-ea"/>
                <a:sym typeface="+mn-lt"/>
              </a:rPr>
              <a:t>A.[103 000</a:t>
            </a:r>
            <a:r>
              <a:rPr lang="zh-CN" altLang="en-US" dirty="0">
                <a:latin typeface="+mn-lt"/>
                <a:ea typeface="+mn-ea"/>
                <a:cs typeface="+mn-ea"/>
                <a:sym typeface="+mn-lt"/>
              </a:rPr>
              <a:t>＋</a:t>
            </a:r>
            <a:r>
              <a:rPr lang="en-US" altLang="zh-CN" dirty="0">
                <a:latin typeface="+mn-lt"/>
                <a:ea typeface="+mn-ea"/>
                <a:cs typeface="+mn-ea"/>
                <a:sym typeface="+mn-lt"/>
              </a:rPr>
              <a:t>721÷</a:t>
            </a:r>
            <a:r>
              <a:rPr lang="zh-CN" altLang="en-US" dirty="0">
                <a:latin typeface="+mn-lt"/>
                <a:ea typeface="+mn-ea"/>
                <a:cs typeface="+mn-ea"/>
                <a:sym typeface="+mn-lt"/>
              </a:rPr>
              <a:t>（</a:t>
            </a:r>
            <a:r>
              <a:rPr lang="en-US" altLang="zh-CN" dirty="0">
                <a:latin typeface="+mn-lt"/>
                <a:ea typeface="+mn-ea"/>
                <a:cs typeface="+mn-ea"/>
                <a:sym typeface="+mn-lt"/>
              </a:rPr>
              <a:t>1</a:t>
            </a:r>
            <a:r>
              <a:rPr lang="zh-CN" altLang="en-US" dirty="0">
                <a:latin typeface="+mn-lt"/>
                <a:ea typeface="+mn-ea"/>
                <a:cs typeface="+mn-ea"/>
                <a:sym typeface="+mn-lt"/>
              </a:rPr>
              <a:t>＋</a:t>
            </a:r>
            <a:r>
              <a:rPr lang="en-US" altLang="zh-CN" dirty="0">
                <a:latin typeface="+mn-lt"/>
                <a:ea typeface="+mn-ea"/>
                <a:cs typeface="+mn-ea"/>
                <a:sym typeface="+mn-lt"/>
              </a:rPr>
              <a:t>3</a:t>
            </a:r>
            <a:r>
              <a:rPr lang="zh-CN" altLang="en-US" dirty="0">
                <a:latin typeface="+mn-lt"/>
                <a:ea typeface="+mn-ea"/>
                <a:cs typeface="+mn-ea"/>
                <a:sym typeface="+mn-lt"/>
              </a:rPr>
              <a:t>％）</a:t>
            </a:r>
            <a:r>
              <a:rPr lang="en-US" altLang="zh-CN" dirty="0">
                <a:latin typeface="+mn-lt"/>
                <a:ea typeface="+mn-ea"/>
                <a:cs typeface="+mn-ea"/>
                <a:sym typeface="+mn-lt"/>
              </a:rPr>
              <a:t>]×3</a:t>
            </a:r>
            <a:r>
              <a:rPr lang="zh-CN" altLang="en-US" dirty="0">
                <a:latin typeface="+mn-lt"/>
                <a:ea typeface="+mn-ea"/>
                <a:cs typeface="+mn-ea"/>
                <a:sym typeface="+mn-lt"/>
              </a:rPr>
              <a:t>％＝</a:t>
            </a:r>
            <a:r>
              <a:rPr lang="en-US" altLang="zh-CN" dirty="0">
                <a:latin typeface="+mn-lt"/>
                <a:ea typeface="+mn-ea"/>
                <a:cs typeface="+mn-ea"/>
                <a:sym typeface="+mn-lt"/>
              </a:rPr>
              <a:t>3 111 </a:t>
            </a:r>
            <a:r>
              <a:rPr lang="zh-CN" altLang="en-US" dirty="0">
                <a:latin typeface="+mn-lt"/>
                <a:ea typeface="+mn-ea"/>
                <a:cs typeface="+mn-ea"/>
                <a:sym typeface="+mn-lt"/>
              </a:rPr>
              <a:t>元</a:t>
            </a:r>
          </a:p>
          <a:p>
            <a:r>
              <a:rPr lang="zh-CN" altLang="en-US" dirty="0">
                <a:latin typeface="+mn-lt"/>
                <a:ea typeface="+mn-ea"/>
                <a:cs typeface="+mn-ea"/>
                <a:sym typeface="+mn-lt"/>
              </a:rPr>
              <a:t> </a:t>
            </a:r>
            <a:r>
              <a:rPr lang="en-US" altLang="zh-CN" dirty="0">
                <a:latin typeface="+mn-lt"/>
                <a:ea typeface="+mn-ea"/>
                <a:cs typeface="+mn-ea"/>
                <a:sym typeface="+mn-lt"/>
              </a:rPr>
              <a:t>B.</a:t>
            </a:r>
            <a:r>
              <a:rPr lang="zh-CN" altLang="en-US" dirty="0">
                <a:latin typeface="+mn-lt"/>
                <a:ea typeface="+mn-ea"/>
                <a:cs typeface="+mn-ea"/>
                <a:sym typeface="+mn-lt"/>
              </a:rPr>
              <a:t>（</a:t>
            </a:r>
            <a:r>
              <a:rPr lang="en-US" altLang="zh-CN" dirty="0">
                <a:latin typeface="+mn-lt"/>
                <a:ea typeface="+mn-ea"/>
                <a:cs typeface="+mn-ea"/>
                <a:sym typeface="+mn-lt"/>
              </a:rPr>
              <a:t>103 000</a:t>
            </a:r>
            <a:r>
              <a:rPr lang="zh-CN" altLang="en-US" dirty="0">
                <a:latin typeface="+mn-lt"/>
                <a:ea typeface="+mn-ea"/>
                <a:cs typeface="+mn-ea"/>
                <a:sym typeface="+mn-lt"/>
              </a:rPr>
              <a:t>＋</a:t>
            </a:r>
            <a:r>
              <a:rPr lang="en-US" altLang="zh-CN" dirty="0">
                <a:latin typeface="+mn-lt"/>
                <a:ea typeface="+mn-ea"/>
                <a:cs typeface="+mn-ea"/>
                <a:sym typeface="+mn-lt"/>
              </a:rPr>
              <a:t>721</a:t>
            </a:r>
            <a:r>
              <a:rPr lang="zh-CN" altLang="en-US" dirty="0">
                <a:latin typeface="+mn-lt"/>
                <a:ea typeface="+mn-ea"/>
                <a:cs typeface="+mn-ea"/>
                <a:sym typeface="+mn-lt"/>
              </a:rPr>
              <a:t>）</a:t>
            </a:r>
            <a:r>
              <a:rPr lang="en-US" altLang="zh-CN" dirty="0">
                <a:latin typeface="+mn-lt"/>
                <a:ea typeface="+mn-ea"/>
                <a:cs typeface="+mn-ea"/>
                <a:sym typeface="+mn-lt"/>
              </a:rPr>
              <a:t>×3</a:t>
            </a:r>
            <a:r>
              <a:rPr lang="zh-CN" altLang="en-US" dirty="0">
                <a:latin typeface="+mn-lt"/>
                <a:ea typeface="+mn-ea"/>
                <a:cs typeface="+mn-ea"/>
                <a:sym typeface="+mn-lt"/>
              </a:rPr>
              <a:t>％＝</a:t>
            </a:r>
            <a:r>
              <a:rPr lang="en-US" altLang="zh-CN" dirty="0">
                <a:latin typeface="+mn-lt"/>
                <a:ea typeface="+mn-ea"/>
                <a:cs typeface="+mn-ea"/>
                <a:sym typeface="+mn-lt"/>
              </a:rPr>
              <a:t>3 111.63 </a:t>
            </a:r>
            <a:r>
              <a:rPr lang="zh-CN" altLang="en-US" dirty="0">
                <a:latin typeface="+mn-lt"/>
                <a:ea typeface="+mn-ea"/>
                <a:cs typeface="+mn-ea"/>
                <a:sym typeface="+mn-lt"/>
              </a:rPr>
              <a:t>元</a:t>
            </a:r>
          </a:p>
          <a:p>
            <a:r>
              <a:rPr lang="zh-CN" altLang="en-US" dirty="0">
                <a:latin typeface="+mn-lt"/>
                <a:ea typeface="+mn-ea"/>
                <a:cs typeface="+mn-ea"/>
                <a:sym typeface="+mn-lt"/>
              </a:rPr>
              <a:t> </a:t>
            </a:r>
            <a:r>
              <a:rPr lang="en-US" altLang="zh-CN" dirty="0">
                <a:latin typeface="+mn-lt"/>
                <a:ea typeface="+mn-ea"/>
                <a:cs typeface="+mn-ea"/>
                <a:sym typeface="+mn-lt"/>
              </a:rPr>
              <a:t>C.[103 000÷</a:t>
            </a:r>
            <a:r>
              <a:rPr lang="zh-CN" altLang="en-US" dirty="0">
                <a:latin typeface="+mn-lt"/>
                <a:ea typeface="+mn-ea"/>
                <a:cs typeface="+mn-ea"/>
                <a:sym typeface="+mn-lt"/>
              </a:rPr>
              <a:t>（</a:t>
            </a:r>
            <a:r>
              <a:rPr lang="en-US" altLang="zh-CN" dirty="0">
                <a:latin typeface="+mn-lt"/>
                <a:ea typeface="+mn-ea"/>
                <a:cs typeface="+mn-ea"/>
                <a:sym typeface="+mn-lt"/>
              </a:rPr>
              <a:t>1</a:t>
            </a:r>
            <a:r>
              <a:rPr lang="zh-CN" altLang="en-US" dirty="0">
                <a:latin typeface="+mn-lt"/>
                <a:ea typeface="+mn-ea"/>
                <a:cs typeface="+mn-ea"/>
                <a:sym typeface="+mn-lt"/>
              </a:rPr>
              <a:t>＋</a:t>
            </a:r>
            <a:r>
              <a:rPr lang="en-US" altLang="zh-CN" dirty="0">
                <a:latin typeface="+mn-lt"/>
                <a:ea typeface="+mn-ea"/>
                <a:cs typeface="+mn-ea"/>
                <a:sym typeface="+mn-lt"/>
              </a:rPr>
              <a:t>3</a:t>
            </a:r>
            <a:r>
              <a:rPr lang="zh-CN" altLang="en-US" dirty="0">
                <a:latin typeface="+mn-lt"/>
                <a:ea typeface="+mn-ea"/>
                <a:cs typeface="+mn-ea"/>
                <a:sym typeface="+mn-lt"/>
              </a:rPr>
              <a:t>％）＋</a:t>
            </a:r>
            <a:r>
              <a:rPr lang="en-US" altLang="zh-CN" dirty="0">
                <a:latin typeface="+mn-lt"/>
                <a:ea typeface="+mn-ea"/>
                <a:cs typeface="+mn-ea"/>
                <a:sym typeface="+mn-lt"/>
              </a:rPr>
              <a:t>721]×3</a:t>
            </a:r>
            <a:r>
              <a:rPr lang="zh-CN" altLang="en-US" dirty="0">
                <a:latin typeface="+mn-lt"/>
                <a:ea typeface="+mn-ea"/>
                <a:cs typeface="+mn-ea"/>
                <a:sym typeface="+mn-lt"/>
              </a:rPr>
              <a:t>％＝</a:t>
            </a:r>
            <a:r>
              <a:rPr lang="en-US" altLang="zh-CN" dirty="0">
                <a:latin typeface="+mn-lt"/>
                <a:ea typeface="+mn-ea"/>
                <a:cs typeface="+mn-ea"/>
                <a:sym typeface="+mn-lt"/>
              </a:rPr>
              <a:t>3 021.63 </a:t>
            </a:r>
            <a:r>
              <a:rPr lang="zh-CN" altLang="en-US" dirty="0">
                <a:latin typeface="+mn-lt"/>
                <a:ea typeface="+mn-ea"/>
                <a:cs typeface="+mn-ea"/>
                <a:sym typeface="+mn-lt"/>
              </a:rPr>
              <a:t>元</a:t>
            </a:r>
          </a:p>
          <a:p>
            <a:r>
              <a:rPr lang="zh-CN" altLang="en-US" dirty="0">
                <a:latin typeface="+mn-lt"/>
                <a:ea typeface="+mn-ea"/>
                <a:cs typeface="+mn-ea"/>
                <a:sym typeface="+mn-lt"/>
              </a:rPr>
              <a:t> </a:t>
            </a:r>
            <a:r>
              <a:rPr lang="en-US" altLang="zh-CN" dirty="0">
                <a:latin typeface="+mn-lt"/>
                <a:ea typeface="+mn-ea"/>
                <a:cs typeface="+mn-ea"/>
                <a:sym typeface="+mn-lt"/>
              </a:rPr>
              <a:t>D.</a:t>
            </a:r>
            <a:r>
              <a:rPr lang="zh-CN" altLang="en-US" dirty="0">
                <a:latin typeface="+mn-lt"/>
                <a:ea typeface="+mn-ea"/>
                <a:cs typeface="+mn-ea"/>
                <a:sym typeface="+mn-lt"/>
              </a:rPr>
              <a:t>（</a:t>
            </a:r>
            <a:r>
              <a:rPr lang="en-US" altLang="zh-CN" dirty="0">
                <a:latin typeface="+mn-lt"/>
                <a:ea typeface="+mn-ea"/>
                <a:cs typeface="+mn-ea"/>
                <a:sym typeface="+mn-lt"/>
              </a:rPr>
              <a:t>103 000</a:t>
            </a:r>
            <a:r>
              <a:rPr lang="zh-CN" altLang="en-US" dirty="0">
                <a:latin typeface="+mn-lt"/>
                <a:ea typeface="+mn-ea"/>
                <a:cs typeface="+mn-ea"/>
                <a:sym typeface="+mn-lt"/>
              </a:rPr>
              <a:t>＋</a:t>
            </a:r>
            <a:r>
              <a:rPr lang="en-US" altLang="zh-CN" dirty="0">
                <a:latin typeface="+mn-lt"/>
                <a:ea typeface="+mn-ea"/>
                <a:cs typeface="+mn-ea"/>
                <a:sym typeface="+mn-lt"/>
              </a:rPr>
              <a:t>721</a:t>
            </a:r>
            <a:r>
              <a:rPr lang="zh-CN" altLang="en-US" dirty="0">
                <a:latin typeface="+mn-lt"/>
                <a:ea typeface="+mn-ea"/>
                <a:cs typeface="+mn-ea"/>
                <a:sym typeface="+mn-lt"/>
              </a:rPr>
              <a:t>）</a:t>
            </a:r>
            <a:r>
              <a:rPr lang="en-US" altLang="zh-CN" dirty="0">
                <a:latin typeface="+mn-lt"/>
                <a:ea typeface="+mn-ea"/>
                <a:cs typeface="+mn-ea"/>
                <a:sym typeface="+mn-lt"/>
              </a:rPr>
              <a:t>÷</a:t>
            </a:r>
            <a:r>
              <a:rPr lang="zh-CN" altLang="en-US" dirty="0">
                <a:latin typeface="+mn-lt"/>
                <a:ea typeface="+mn-ea"/>
                <a:cs typeface="+mn-ea"/>
                <a:sym typeface="+mn-lt"/>
              </a:rPr>
              <a:t>（</a:t>
            </a:r>
            <a:r>
              <a:rPr lang="en-US" altLang="zh-CN" dirty="0">
                <a:latin typeface="+mn-lt"/>
                <a:ea typeface="+mn-ea"/>
                <a:cs typeface="+mn-ea"/>
                <a:sym typeface="+mn-lt"/>
              </a:rPr>
              <a:t>1</a:t>
            </a:r>
            <a:r>
              <a:rPr lang="zh-CN" altLang="en-US" dirty="0">
                <a:latin typeface="+mn-lt"/>
                <a:ea typeface="+mn-ea"/>
                <a:cs typeface="+mn-ea"/>
                <a:sym typeface="+mn-lt"/>
              </a:rPr>
              <a:t>＋</a:t>
            </a:r>
            <a:r>
              <a:rPr lang="en-US" altLang="zh-CN" dirty="0">
                <a:latin typeface="+mn-lt"/>
                <a:ea typeface="+mn-ea"/>
                <a:cs typeface="+mn-ea"/>
                <a:sym typeface="+mn-lt"/>
              </a:rPr>
              <a:t>3</a:t>
            </a:r>
            <a:r>
              <a:rPr lang="zh-CN" altLang="en-US" dirty="0">
                <a:latin typeface="+mn-lt"/>
                <a:ea typeface="+mn-ea"/>
                <a:cs typeface="+mn-ea"/>
                <a:sym typeface="+mn-lt"/>
              </a:rPr>
              <a:t>％）</a:t>
            </a:r>
            <a:r>
              <a:rPr lang="en-US" altLang="zh-CN" dirty="0">
                <a:latin typeface="+mn-lt"/>
                <a:ea typeface="+mn-ea"/>
                <a:cs typeface="+mn-ea"/>
                <a:sym typeface="+mn-lt"/>
              </a:rPr>
              <a:t>×3</a:t>
            </a:r>
            <a:r>
              <a:rPr lang="zh-CN" altLang="en-US" dirty="0">
                <a:latin typeface="+mn-lt"/>
                <a:ea typeface="+mn-ea"/>
                <a:cs typeface="+mn-ea"/>
                <a:sym typeface="+mn-lt"/>
              </a:rPr>
              <a:t>％＝</a:t>
            </a:r>
            <a:r>
              <a:rPr lang="en-US" altLang="zh-CN" dirty="0">
                <a:latin typeface="+mn-lt"/>
                <a:ea typeface="+mn-ea"/>
                <a:cs typeface="+mn-ea"/>
                <a:sym typeface="+mn-lt"/>
              </a:rPr>
              <a:t>3 021 </a:t>
            </a:r>
            <a:r>
              <a:rPr lang="zh-CN" altLang="en-US" dirty="0">
                <a:latin typeface="+mn-lt"/>
                <a:ea typeface="+mn-ea"/>
                <a:cs typeface="+mn-ea"/>
                <a:sym typeface="+mn-lt"/>
              </a:rPr>
              <a:t>元</a:t>
            </a:r>
          </a:p>
        </p:txBody>
      </p:sp>
      <p:grpSp>
        <p:nvGrpSpPr>
          <p:cNvPr id="9" name="组合 8">
            <a:extLst>
              <a:ext uri="{FF2B5EF4-FFF2-40B4-BE49-F238E27FC236}">
                <a16:creationId xmlns:a16="http://schemas.microsoft.com/office/drawing/2014/main" id="{D7CCD27B-CFDC-4184-8D48-6FBEDF9404AE}"/>
              </a:ext>
            </a:extLst>
          </p:cNvPr>
          <p:cNvGrpSpPr/>
          <p:nvPr/>
        </p:nvGrpSpPr>
        <p:grpSpPr>
          <a:xfrm rot="16200000">
            <a:off x="1893805" y="3981478"/>
            <a:ext cx="677108" cy="1428693"/>
            <a:chOff x="9306645" y="1903595"/>
            <a:chExt cx="902810" cy="1904924"/>
          </a:xfrm>
        </p:grpSpPr>
        <p:sp>
          <p:nvSpPr>
            <p:cNvPr id="10" name="Freeform 668">
              <a:extLst>
                <a:ext uri="{FF2B5EF4-FFF2-40B4-BE49-F238E27FC236}">
                  <a16:creationId xmlns:a16="http://schemas.microsoft.com/office/drawing/2014/main" id="{25B8C2A1-05FC-4FC7-8039-F3BDF3EAEED1}"/>
                </a:ext>
              </a:extLst>
            </p:cNvPr>
            <p:cNvSpPr>
              <a:spLocks/>
            </p:cNvSpPr>
            <p:nvPr/>
          </p:nvSpPr>
          <p:spPr bwMode="auto">
            <a:xfrm rot="5400000">
              <a:off x="8805602" y="2585762"/>
              <a:ext cx="1904924" cy="540590"/>
            </a:xfrm>
            <a:custGeom>
              <a:avLst/>
              <a:gdLst>
                <a:gd name="T0" fmla="*/ 384 w 398"/>
                <a:gd name="T1" fmla="*/ 77 h 111"/>
                <a:gd name="T2" fmla="*/ 388 w 398"/>
                <a:gd name="T3" fmla="*/ 74 h 111"/>
                <a:gd name="T4" fmla="*/ 388 w 398"/>
                <a:gd name="T5" fmla="*/ 71 h 111"/>
                <a:gd name="T6" fmla="*/ 397 w 398"/>
                <a:gd name="T7" fmla="*/ 67 h 111"/>
                <a:gd name="T8" fmla="*/ 390 w 398"/>
                <a:gd name="T9" fmla="*/ 62 h 111"/>
                <a:gd name="T10" fmla="*/ 388 w 398"/>
                <a:gd name="T11" fmla="*/ 59 h 111"/>
                <a:gd name="T12" fmla="*/ 388 w 398"/>
                <a:gd name="T13" fmla="*/ 56 h 111"/>
                <a:gd name="T14" fmla="*/ 385 w 398"/>
                <a:gd name="T15" fmla="*/ 54 h 111"/>
                <a:gd name="T16" fmla="*/ 387 w 398"/>
                <a:gd name="T17" fmla="*/ 51 h 111"/>
                <a:gd name="T18" fmla="*/ 389 w 398"/>
                <a:gd name="T19" fmla="*/ 48 h 111"/>
                <a:gd name="T20" fmla="*/ 384 w 398"/>
                <a:gd name="T21" fmla="*/ 46 h 111"/>
                <a:gd name="T22" fmla="*/ 378 w 398"/>
                <a:gd name="T23" fmla="*/ 42 h 111"/>
                <a:gd name="T24" fmla="*/ 385 w 398"/>
                <a:gd name="T25" fmla="*/ 40 h 111"/>
                <a:gd name="T26" fmla="*/ 378 w 398"/>
                <a:gd name="T27" fmla="*/ 37 h 111"/>
                <a:gd name="T28" fmla="*/ 378 w 398"/>
                <a:gd name="T29" fmla="*/ 34 h 111"/>
                <a:gd name="T30" fmla="*/ 373 w 398"/>
                <a:gd name="T31" fmla="*/ 32 h 111"/>
                <a:gd name="T32" fmla="*/ 369 w 398"/>
                <a:gd name="T33" fmla="*/ 28 h 111"/>
                <a:gd name="T34" fmla="*/ 350 w 398"/>
                <a:gd name="T35" fmla="*/ 23 h 111"/>
                <a:gd name="T36" fmla="*/ 358 w 398"/>
                <a:gd name="T37" fmla="*/ 19 h 111"/>
                <a:gd name="T38" fmla="*/ 260 w 398"/>
                <a:gd name="T39" fmla="*/ 11 h 111"/>
                <a:gd name="T40" fmla="*/ 324 w 398"/>
                <a:gd name="T41" fmla="*/ 10 h 111"/>
                <a:gd name="T42" fmla="*/ 304 w 398"/>
                <a:gd name="T43" fmla="*/ 6 h 111"/>
                <a:gd name="T44" fmla="*/ 177 w 398"/>
                <a:gd name="T45" fmla="*/ 1 h 111"/>
                <a:gd name="T46" fmla="*/ 18 w 398"/>
                <a:gd name="T47" fmla="*/ 11 h 111"/>
                <a:gd name="T48" fmla="*/ 16 w 398"/>
                <a:gd name="T49" fmla="*/ 17 h 111"/>
                <a:gd name="T50" fmla="*/ 21 w 398"/>
                <a:gd name="T51" fmla="*/ 20 h 111"/>
                <a:gd name="T52" fmla="*/ 15 w 398"/>
                <a:gd name="T53" fmla="*/ 26 h 111"/>
                <a:gd name="T54" fmla="*/ 12 w 398"/>
                <a:gd name="T55" fmla="*/ 52 h 111"/>
                <a:gd name="T56" fmla="*/ 8 w 398"/>
                <a:gd name="T57" fmla="*/ 82 h 111"/>
                <a:gd name="T58" fmla="*/ 113 w 398"/>
                <a:gd name="T59" fmla="*/ 111 h 111"/>
                <a:gd name="T60" fmla="*/ 331 w 398"/>
                <a:gd name="T61" fmla="*/ 104 h 111"/>
                <a:gd name="T62" fmla="*/ 369 w 398"/>
                <a:gd name="T63" fmla="*/ 91 h 111"/>
                <a:gd name="T64" fmla="*/ 385 w 398"/>
                <a:gd name="T65" fmla="*/ 86 h 111"/>
                <a:gd name="T66" fmla="*/ 389 w 398"/>
                <a:gd name="T67" fmla="*/ 8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98" h="111">
                  <a:moveTo>
                    <a:pt x="397" y="80"/>
                  </a:moveTo>
                  <a:cubicBezTo>
                    <a:pt x="394" y="77"/>
                    <a:pt x="387" y="79"/>
                    <a:pt x="384" y="77"/>
                  </a:cubicBezTo>
                  <a:cubicBezTo>
                    <a:pt x="387" y="75"/>
                    <a:pt x="394" y="76"/>
                    <a:pt x="396" y="76"/>
                  </a:cubicBezTo>
                  <a:cubicBezTo>
                    <a:pt x="388" y="74"/>
                    <a:pt x="388" y="74"/>
                    <a:pt x="388" y="74"/>
                  </a:cubicBezTo>
                  <a:cubicBezTo>
                    <a:pt x="397" y="72"/>
                    <a:pt x="397" y="72"/>
                    <a:pt x="397" y="72"/>
                  </a:cubicBezTo>
                  <a:cubicBezTo>
                    <a:pt x="395" y="71"/>
                    <a:pt x="390" y="73"/>
                    <a:pt x="388" y="71"/>
                  </a:cubicBezTo>
                  <a:cubicBezTo>
                    <a:pt x="388" y="69"/>
                    <a:pt x="390" y="70"/>
                    <a:pt x="391" y="70"/>
                  </a:cubicBezTo>
                  <a:cubicBezTo>
                    <a:pt x="394" y="70"/>
                    <a:pt x="398" y="69"/>
                    <a:pt x="397" y="67"/>
                  </a:cubicBezTo>
                  <a:cubicBezTo>
                    <a:pt x="397" y="63"/>
                    <a:pt x="391" y="64"/>
                    <a:pt x="388" y="63"/>
                  </a:cubicBezTo>
                  <a:cubicBezTo>
                    <a:pt x="390" y="62"/>
                    <a:pt x="390" y="62"/>
                    <a:pt x="390" y="62"/>
                  </a:cubicBezTo>
                  <a:cubicBezTo>
                    <a:pt x="388" y="62"/>
                    <a:pt x="386" y="62"/>
                    <a:pt x="385" y="60"/>
                  </a:cubicBezTo>
                  <a:cubicBezTo>
                    <a:pt x="386" y="60"/>
                    <a:pt x="387" y="59"/>
                    <a:pt x="388" y="59"/>
                  </a:cubicBezTo>
                  <a:cubicBezTo>
                    <a:pt x="383" y="57"/>
                    <a:pt x="383" y="57"/>
                    <a:pt x="383" y="57"/>
                  </a:cubicBezTo>
                  <a:cubicBezTo>
                    <a:pt x="388" y="56"/>
                    <a:pt x="388" y="56"/>
                    <a:pt x="388" y="56"/>
                  </a:cubicBezTo>
                  <a:cubicBezTo>
                    <a:pt x="386" y="56"/>
                    <a:pt x="386" y="56"/>
                    <a:pt x="386" y="56"/>
                  </a:cubicBezTo>
                  <a:cubicBezTo>
                    <a:pt x="384" y="55"/>
                    <a:pt x="386" y="54"/>
                    <a:pt x="385" y="54"/>
                  </a:cubicBezTo>
                  <a:cubicBezTo>
                    <a:pt x="383" y="52"/>
                    <a:pt x="379" y="54"/>
                    <a:pt x="377" y="52"/>
                  </a:cubicBezTo>
                  <a:cubicBezTo>
                    <a:pt x="380" y="51"/>
                    <a:pt x="384" y="51"/>
                    <a:pt x="387" y="51"/>
                  </a:cubicBezTo>
                  <a:cubicBezTo>
                    <a:pt x="385" y="51"/>
                    <a:pt x="382" y="51"/>
                    <a:pt x="381" y="49"/>
                  </a:cubicBezTo>
                  <a:cubicBezTo>
                    <a:pt x="389" y="48"/>
                    <a:pt x="389" y="48"/>
                    <a:pt x="389" y="48"/>
                  </a:cubicBezTo>
                  <a:cubicBezTo>
                    <a:pt x="387" y="47"/>
                    <a:pt x="384" y="48"/>
                    <a:pt x="382" y="47"/>
                  </a:cubicBezTo>
                  <a:cubicBezTo>
                    <a:pt x="384" y="46"/>
                    <a:pt x="384" y="46"/>
                    <a:pt x="384" y="46"/>
                  </a:cubicBezTo>
                  <a:cubicBezTo>
                    <a:pt x="381" y="45"/>
                    <a:pt x="378" y="46"/>
                    <a:pt x="376" y="44"/>
                  </a:cubicBezTo>
                  <a:cubicBezTo>
                    <a:pt x="377" y="43"/>
                    <a:pt x="378" y="43"/>
                    <a:pt x="378" y="42"/>
                  </a:cubicBezTo>
                  <a:cubicBezTo>
                    <a:pt x="377" y="42"/>
                    <a:pt x="375" y="42"/>
                    <a:pt x="374" y="41"/>
                  </a:cubicBezTo>
                  <a:cubicBezTo>
                    <a:pt x="377" y="40"/>
                    <a:pt x="382" y="41"/>
                    <a:pt x="385" y="40"/>
                  </a:cubicBezTo>
                  <a:cubicBezTo>
                    <a:pt x="377" y="37"/>
                    <a:pt x="377" y="37"/>
                    <a:pt x="377" y="37"/>
                  </a:cubicBezTo>
                  <a:cubicBezTo>
                    <a:pt x="377" y="37"/>
                    <a:pt x="377" y="37"/>
                    <a:pt x="378" y="37"/>
                  </a:cubicBezTo>
                  <a:cubicBezTo>
                    <a:pt x="373" y="35"/>
                    <a:pt x="373" y="35"/>
                    <a:pt x="373" y="35"/>
                  </a:cubicBezTo>
                  <a:cubicBezTo>
                    <a:pt x="375" y="34"/>
                    <a:pt x="377" y="35"/>
                    <a:pt x="378" y="34"/>
                  </a:cubicBezTo>
                  <a:cubicBezTo>
                    <a:pt x="370" y="32"/>
                    <a:pt x="370" y="32"/>
                    <a:pt x="370" y="32"/>
                  </a:cubicBezTo>
                  <a:cubicBezTo>
                    <a:pt x="371" y="31"/>
                    <a:pt x="372" y="32"/>
                    <a:pt x="373" y="32"/>
                  </a:cubicBezTo>
                  <a:cubicBezTo>
                    <a:pt x="358" y="29"/>
                    <a:pt x="358" y="29"/>
                    <a:pt x="358" y="29"/>
                  </a:cubicBezTo>
                  <a:cubicBezTo>
                    <a:pt x="362" y="28"/>
                    <a:pt x="365" y="30"/>
                    <a:pt x="369" y="28"/>
                  </a:cubicBezTo>
                  <a:cubicBezTo>
                    <a:pt x="362" y="26"/>
                    <a:pt x="351" y="28"/>
                    <a:pt x="345" y="24"/>
                  </a:cubicBezTo>
                  <a:cubicBezTo>
                    <a:pt x="346" y="23"/>
                    <a:pt x="348" y="23"/>
                    <a:pt x="350" y="23"/>
                  </a:cubicBezTo>
                  <a:cubicBezTo>
                    <a:pt x="346" y="22"/>
                    <a:pt x="346" y="22"/>
                    <a:pt x="346" y="22"/>
                  </a:cubicBezTo>
                  <a:cubicBezTo>
                    <a:pt x="349" y="20"/>
                    <a:pt x="356" y="21"/>
                    <a:pt x="358" y="19"/>
                  </a:cubicBezTo>
                  <a:cubicBezTo>
                    <a:pt x="354" y="19"/>
                    <a:pt x="350" y="19"/>
                    <a:pt x="347" y="17"/>
                  </a:cubicBezTo>
                  <a:cubicBezTo>
                    <a:pt x="319" y="14"/>
                    <a:pt x="290" y="11"/>
                    <a:pt x="260" y="11"/>
                  </a:cubicBezTo>
                  <a:cubicBezTo>
                    <a:pt x="259" y="10"/>
                    <a:pt x="259" y="10"/>
                    <a:pt x="259" y="10"/>
                  </a:cubicBezTo>
                  <a:cubicBezTo>
                    <a:pt x="281" y="9"/>
                    <a:pt x="301" y="11"/>
                    <a:pt x="324" y="10"/>
                  </a:cubicBezTo>
                  <a:cubicBezTo>
                    <a:pt x="325" y="9"/>
                    <a:pt x="325" y="9"/>
                    <a:pt x="325" y="9"/>
                  </a:cubicBezTo>
                  <a:cubicBezTo>
                    <a:pt x="319" y="6"/>
                    <a:pt x="311" y="8"/>
                    <a:pt x="304" y="6"/>
                  </a:cubicBezTo>
                  <a:cubicBezTo>
                    <a:pt x="306" y="5"/>
                    <a:pt x="306" y="5"/>
                    <a:pt x="306" y="5"/>
                  </a:cubicBezTo>
                  <a:cubicBezTo>
                    <a:pt x="264" y="1"/>
                    <a:pt x="219" y="0"/>
                    <a:pt x="177" y="1"/>
                  </a:cubicBezTo>
                  <a:cubicBezTo>
                    <a:pt x="35" y="2"/>
                    <a:pt x="35" y="2"/>
                    <a:pt x="35" y="2"/>
                  </a:cubicBezTo>
                  <a:cubicBezTo>
                    <a:pt x="28" y="3"/>
                    <a:pt x="22" y="7"/>
                    <a:pt x="18" y="11"/>
                  </a:cubicBezTo>
                  <a:cubicBezTo>
                    <a:pt x="24" y="13"/>
                    <a:pt x="24" y="13"/>
                    <a:pt x="24" y="13"/>
                  </a:cubicBezTo>
                  <a:cubicBezTo>
                    <a:pt x="16" y="17"/>
                    <a:pt x="16" y="17"/>
                    <a:pt x="16" y="17"/>
                  </a:cubicBezTo>
                  <a:cubicBezTo>
                    <a:pt x="15" y="20"/>
                    <a:pt x="19" y="19"/>
                    <a:pt x="22" y="20"/>
                  </a:cubicBezTo>
                  <a:cubicBezTo>
                    <a:pt x="21" y="20"/>
                    <a:pt x="21" y="20"/>
                    <a:pt x="21" y="20"/>
                  </a:cubicBezTo>
                  <a:cubicBezTo>
                    <a:pt x="20" y="22"/>
                    <a:pt x="16" y="22"/>
                    <a:pt x="19" y="24"/>
                  </a:cubicBezTo>
                  <a:cubicBezTo>
                    <a:pt x="19" y="25"/>
                    <a:pt x="16" y="25"/>
                    <a:pt x="15" y="26"/>
                  </a:cubicBezTo>
                  <a:cubicBezTo>
                    <a:pt x="15" y="29"/>
                    <a:pt x="8" y="33"/>
                    <a:pt x="11" y="37"/>
                  </a:cubicBezTo>
                  <a:cubicBezTo>
                    <a:pt x="8" y="42"/>
                    <a:pt x="13" y="47"/>
                    <a:pt x="12" y="52"/>
                  </a:cubicBezTo>
                  <a:cubicBezTo>
                    <a:pt x="8" y="56"/>
                    <a:pt x="10" y="63"/>
                    <a:pt x="7" y="68"/>
                  </a:cubicBezTo>
                  <a:cubicBezTo>
                    <a:pt x="15" y="73"/>
                    <a:pt x="0" y="77"/>
                    <a:pt x="8" y="82"/>
                  </a:cubicBezTo>
                  <a:cubicBezTo>
                    <a:pt x="9" y="88"/>
                    <a:pt x="16" y="93"/>
                    <a:pt x="24" y="97"/>
                  </a:cubicBezTo>
                  <a:cubicBezTo>
                    <a:pt x="50" y="109"/>
                    <a:pt x="82" y="110"/>
                    <a:pt x="113" y="111"/>
                  </a:cubicBezTo>
                  <a:cubicBezTo>
                    <a:pt x="277" y="109"/>
                    <a:pt x="277" y="109"/>
                    <a:pt x="277" y="109"/>
                  </a:cubicBezTo>
                  <a:cubicBezTo>
                    <a:pt x="295" y="106"/>
                    <a:pt x="314" y="107"/>
                    <a:pt x="331" y="104"/>
                  </a:cubicBezTo>
                  <a:cubicBezTo>
                    <a:pt x="350" y="103"/>
                    <a:pt x="364" y="95"/>
                    <a:pt x="382" y="93"/>
                  </a:cubicBezTo>
                  <a:cubicBezTo>
                    <a:pt x="379" y="91"/>
                    <a:pt x="374" y="92"/>
                    <a:pt x="369" y="91"/>
                  </a:cubicBezTo>
                  <a:cubicBezTo>
                    <a:pt x="375" y="88"/>
                    <a:pt x="382" y="87"/>
                    <a:pt x="388" y="86"/>
                  </a:cubicBezTo>
                  <a:cubicBezTo>
                    <a:pt x="387" y="86"/>
                    <a:pt x="385" y="87"/>
                    <a:pt x="385" y="86"/>
                  </a:cubicBezTo>
                  <a:cubicBezTo>
                    <a:pt x="387" y="84"/>
                    <a:pt x="391" y="86"/>
                    <a:pt x="392" y="84"/>
                  </a:cubicBezTo>
                  <a:cubicBezTo>
                    <a:pt x="389" y="82"/>
                    <a:pt x="389" y="82"/>
                    <a:pt x="389" y="82"/>
                  </a:cubicBezTo>
                  <a:cubicBezTo>
                    <a:pt x="391" y="80"/>
                    <a:pt x="395" y="81"/>
                    <a:pt x="397" y="80"/>
                  </a:cubicBezTo>
                  <a:close/>
                </a:path>
              </a:pathLst>
            </a:custGeom>
            <a:solidFill>
              <a:srgbClr val="004DA1"/>
            </a:solidFill>
            <a:ln>
              <a:noFill/>
            </a:ln>
          </p:spPr>
          <p:txBody>
            <a:bodyPr vert="horz" wrap="square" lIns="68580" tIns="34290" rIns="68580" bIns="3429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013" b="0" i="0" u="none" strike="noStrike" kern="0" cap="none" spc="0" normalizeH="0" baseline="0" noProof="0" dirty="0">
                <a:ln>
                  <a:noFill/>
                </a:ln>
                <a:solidFill>
                  <a:prstClr val="black"/>
                </a:solidFill>
                <a:effectLst/>
                <a:uLnTx/>
                <a:uFillTx/>
                <a:cs typeface="+mn-ea"/>
                <a:sym typeface="+mn-lt"/>
              </a:endParaRPr>
            </a:p>
          </p:txBody>
        </p:sp>
        <p:sp>
          <p:nvSpPr>
            <p:cNvPr id="11" name="文本框 10">
              <a:extLst>
                <a:ext uri="{FF2B5EF4-FFF2-40B4-BE49-F238E27FC236}">
                  <a16:creationId xmlns:a16="http://schemas.microsoft.com/office/drawing/2014/main" id="{9638B1E5-5568-466A-B5E2-8FD1DDE2E088}"/>
                </a:ext>
              </a:extLst>
            </p:cNvPr>
            <p:cNvSpPr txBox="1"/>
            <p:nvPr/>
          </p:nvSpPr>
          <p:spPr>
            <a:xfrm>
              <a:off x="9306645" y="2657710"/>
              <a:ext cx="902810" cy="396689"/>
            </a:xfrm>
            <a:prstGeom prst="rect">
              <a:avLst/>
            </a:prstGeom>
            <a:noFill/>
            <a:effectLst/>
          </p:spPr>
          <p:txBody>
            <a:bodyPr vert="eaVert" wrap="none" rtlCol="0" anchor="ctr">
              <a:spAutoFit/>
            </a:bodyPr>
            <a:lstStyle>
              <a:defPPr>
                <a:defRPr lang="zh-CN"/>
              </a:defPPr>
              <a:lvl1pPr algn="ctr">
                <a:defRPr sz="4400">
                  <a:solidFill>
                    <a:srgbClr val="004DA1"/>
                  </a:solidFill>
                  <a:latin typeface="李旭科书法" panose="02000603000000000000" pitchFamily="2" charset="-122"/>
                  <a:ea typeface="李旭科书法" panose="02000603000000000000" pitchFamily="2" charset="-122"/>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3200" b="0" i="0" u="none" strike="noStrike" kern="0" cap="none" spc="0" normalizeH="0" baseline="0" noProof="0" dirty="0">
                  <a:ln>
                    <a:noFill/>
                  </a:ln>
                  <a:solidFill>
                    <a:prstClr val="white"/>
                  </a:solidFill>
                  <a:effectLst/>
                  <a:uLnTx/>
                  <a:uFillTx/>
                  <a:latin typeface="+mn-lt"/>
                  <a:ea typeface="+mn-ea"/>
                  <a:cs typeface="+mn-ea"/>
                  <a:sym typeface="+mn-lt"/>
                </a:rPr>
                <a:t>D</a:t>
              </a:r>
              <a:endParaRPr kumimoji="0" lang="zh-CN" altLang="en-US" sz="3200" b="0" i="0" u="none" strike="noStrike" kern="0" cap="none" spc="0" normalizeH="0" baseline="0" noProof="0" dirty="0">
                <a:ln>
                  <a:noFill/>
                </a:ln>
                <a:solidFill>
                  <a:prstClr val="white"/>
                </a:solidFill>
                <a:effectLst/>
                <a:uLnTx/>
                <a:uFillTx/>
                <a:latin typeface="+mn-lt"/>
                <a:ea typeface="+mn-ea"/>
                <a:cs typeface="+mn-ea"/>
                <a:sym typeface="+mn-lt"/>
              </a:endParaRPr>
            </a:p>
          </p:txBody>
        </p:sp>
      </p:grpSp>
    </p:spTree>
    <p:extLst>
      <p:ext uri="{BB962C8B-B14F-4D97-AF65-F5344CB8AC3E}">
        <p14:creationId xmlns:p14="http://schemas.microsoft.com/office/powerpoint/2010/main" val="164511538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2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灯片编号占位符 1"/>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rPr>
              <a:pPr>
                <a:defRPr/>
              </a:pPr>
              <a:t>329</a:t>
            </a:fld>
            <a:endParaRPr lang="en-US">
              <a:solidFill>
                <a:prstClr val="black">
                  <a:tint val="75000"/>
                </a:prstClr>
              </a:solidFill>
            </a:endParaRPr>
          </a:p>
        </p:txBody>
      </p:sp>
      <p:sp>
        <p:nvSpPr>
          <p:cNvPr id="3" name="文本框 4"/>
          <p:cNvSpPr txBox="1"/>
          <p:nvPr/>
        </p:nvSpPr>
        <p:spPr>
          <a:xfrm>
            <a:off x="1100976" y="131280"/>
            <a:ext cx="7128623" cy="684803"/>
          </a:xfrm>
          <a:prstGeom prst="rect">
            <a:avLst/>
          </a:prstGeom>
          <a:noFill/>
        </p:spPr>
        <p:txBody>
          <a:bodyPr wrap="square" lIns="68580" tIns="34290" rIns="68580" bIns="34290" rtlCol="0">
            <a:spAutoFit/>
          </a:bodyPr>
          <a:lstStyle/>
          <a:p>
            <a:r>
              <a:rPr lang="zh-CN" altLang="en-US" sz="2000" b="1" dirty="0"/>
              <a:t>二、</a:t>
            </a:r>
            <a:r>
              <a:rPr lang="zh-CN" altLang="zh-CN" sz="2000" b="1" dirty="0"/>
              <a:t>小规模纳税人应纳税额计算</a:t>
            </a:r>
            <a:endParaRPr lang="en-US" altLang="zh-CN" sz="2000" b="1" dirty="0"/>
          </a:p>
          <a:p>
            <a:r>
              <a:rPr lang="en-US" altLang="zh-CN" sz="2000" b="1" dirty="0"/>
              <a:t>              ——</a:t>
            </a:r>
            <a:r>
              <a:rPr lang="zh-CN" altLang="en-US" sz="2000" b="1" dirty="0"/>
              <a:t>营改增小规模纳税人相 关政策</a:t>
            </a:r>
            <a:endParaRPr lang="zh-CN" altLang="zh-CN" sz="2000" b="1" dirty="0"/>
          </a:p>
        </p:txBody>
      </p:sp>
      <p:sp>
        <p:nvSpPr>
          <p:cNvPr id="4" name="矩形 3"/>
          <p:cNvSpPr/>
          <p:nvPr/>
        </p:nvSpPr>
        <p:spPr>
          <a:xfrm>
            <a:off x="866273" y="1019876"/>
            <a:ext cx="7363326" cy="830997"/>
          </a:xfrm>
          <a:prstGeom prst="rect">
            <a:avLst/>
          </a:prstGeom>
        </p:spPr>
        <p:style>
          <a:lnRef idx="2">
            <a:schemeClr val="accent3"/>
          </a:lnRef>
          <a:fillRef idx="1">
            <a:schemeClr val="lt1"/>
          </a:fillRef>
          <a:effectRef idx="0">
            <a:schemeClr val="accent3"/>
          </a:effectRef>
          <a:fontRef idx="minor">
            <a:schemeClr val="dk1"/>
          </a:fontRef>
        </p:style>
        <p:txBody>
          <a:bodyPr wrap="square">
            <a:spAutoFit/>
          </a:bodyPr>
          <a:lstStyle/>
          <a:p>
            <a:r>
              <a:rPr lang="en-US" altLang="zh-CN" sz="1600" dirty="0">
                <a:solidFill>
                  <a:srgbClr val="7030A0"/>
                </a:solidFill>
              </a:rPr>
              <a:t>1.</a:t>
            </a:r>
            <a:r>
              <a:rPr lang="zh-CN" altLang="zh-CN" sz="1600" dirty="0">
                <a:solidFill>
                  <a:srgbClr val="7030A0"/>
                </a:solidFill>
              </a:rPr>
              <a:t>跨县（市）提供建筑服务</a:t>
            </a:r>
          </a:p>
          <a:p>
            <a:r>
              <a:rPr lang="zh-CN" altLang="zh-CN" sz="1600" dirty="0"/>
              <a:t>小规模纳税人跨县（市）提供建筑服务，应以取得的全部价款和价外费用扣除支付的分包款后的余额为销售额，按照</a:t>
            </a:r>
            <a:r>
              <a:rPr lang="en-US" altLang="zh-CN" sz="1600" dirty="0"/>
              <a:t>3%</a:t>
            </a:r>
            <a:r>
              <a:rPr lang="zh-CN" altLang="zh-CN" sz="1600" dirty="0"/>
              <a:t>的征收率计算应纳税额。</a:t>
            </a:r>
          </a:p>
        </p:txBody>
      </p:sp>
      <p:sp>
        <p:nvSpPr>
          <p:cNvPr id="5" name="矩形 4"/>
          <p:cNvSpPr/>
          <p:nvPr/>
        </p:nvSpPr>
        <p:spPr>
          <a:xfrm>
            <a:off x="866273" y="1872430"/>
            <a:ext cx="1274708" cy="307777"/>
          </a:xfrm>
          <a:prstGeom prst="rect">
            <a:avLst/>
          </a:prstGeom>
        </p:spPr>
        <p:txBody>
          <a:bodyPr wrap="none">
            <a:spAutoFit/>
          </a:bodyPr>
          <a:lstStyle/>
          <a:p>
            <a:r>
              <a:rPr lang="en-US" altLang="zh-CN" b="1" dirty="0">
                <a:solidFill>
                  <a:srgbClr val="7030A0"/>
                </a:solidFill>
              </a:rPr>
              <a:t>2.</a:t>
            </a:r>
            <a:r>
              <a:rPr lang="zh-CN" altLang="zh-CN" b="1" dirty="0">
                <a:solidFill>
                  <a:srgbClr val="7030A0"/>
                </a:solidFill>
              </a:rPr>
              <a:t>出售不动产</a:t>
            </a:r>
          </a:p>
        </p:txBody>
      </p:sp>
      <p:graphicFrame>
        <p:nvGraphicFramePr>
          <p:cNvPr id="6" name="表格 5"/>
          <p:cNvGraphicFramePr>
            <a:graphicFrameLocks noGrp="1"/>
          </p:cNvGraphicFramePr>
          <p:nvPr/>
        </p:nvGraphicFramePr>
        <p:xfrm>
          <a:off x="866273" y="2337115"/>
          <a:ext cx="7363326" cy="2218842"/>
        </p:xfrm>
        <a:graphic>
          <a:graphicData uri="http://schemas.openxmlformats.org/drawingml/2006/table">
            <a:tbl>
              <a:tblPr firstRow="1" firstCol="1" bandRow="1">
                <a:tableStyleId>{C4B1156A-380E-4F78-BDF5-A606A8083BF9}</a:tableStyleId>
              </a:tblPr>
              <a:tblGrid>
                <a:gridCol w="935142">
                  <a:extLst>
                    <a:ext uri="{9D8B030D-6E8A-4147-A177-3AD203B41FA5}">
                      <a16:colId xmlns:a16="http://schemas.microsoft.com/office/drawing/2014/main" val="20000"/>
                    </a:ext>
                  </a:extLst>
                </a:gridCol>
                <a:gridCol w="2698044">
                  <a:extLst>
                    <a:ext uri="{9D8B030D-6E8A-4147-A177-3AD203B41FA5}">
                      <a16:colId xmlns:a16="http://schemas.microsoft.com/office/drawing/2014/main" val="20001"/>
                    </a:ext>
                  </a:extLst>
                </a:gridCol>
                <a:gridCol w="3730140">
                  <a:extLst>
                    <a:ext uri="{9D8B030D-6E8A-4147-A177-3AD203B41FA5}">
                      <a16:colId xmlns:a16="http://schemas.microsoft.com/office/drawing/2014/main" val="20002"/>
                    </a:ext>
                  </a:extLst>
                </a:gridCol>
              </a:tblGrid>
              <a:tr h="266261">
                <a:tc gridSpan="3">
                  <a:txBody>
                    <a:bodyPr/>
                    <a:lstStyle/>
                    <a:p>
                      <a:pPr indent="0" algn="ctr">
                        <a:spcAft>
                          <a:spcPts val="0"/>
                        </a:spcAft>
                      </a:pPr>
                      <a:r>
                        <a:rPr lang="zh-CN" sz="1200" kern="100" dirty="0">
                          <a:effectLst/>
                        </a:rPr>
                        <a:t>表</a:t>
                      </a:r>
                      <a:r>
                        <a:rPr lang="en-US" sz="1200" kern="100" dirty="0">
                          <a:effectLst/>
                        </a:rPr>
                        <a:t>2-7   </a:t>
                      </a:r>
                      <a:r>
                        <a:rPr lang="zh-CN" sz="1200" kern="100" dirty="0">
                          <a:effectLst/>
                        </a:rPr>
                        <a:t>小规模纳税人出售不动产计税依据确定</a:t>
                      </a:r>
                      <a:endParaRPr lang="zh-CN" sz="1600" kern="100" dirty="0">
                        <a:effectLst/>
                        <a:latin typeface="Calibri"/>
                        <a:ea typeface="宋体"/>
                        <a:cs typeface="Times New Roman"/>
                      </a:endParaRPr>
                    </a:p>
                  </a:txBody>
                  <a:tcPr marL="0" marR="0" marT="0" marB="0" anchor="ctr"/>
                </a:tc>
                <a:tc hMerge="1">
                  <a:txBody>
                    <a:bodyPr/>
                    <a:lstStyle/>
                    <a:p>
                      <a:endParaRPr lang="zh-CN" altLang="en-US"/>
                    </a:p>
                  </a:txBody>
                  <a:tcPr/>
                </a:tc>
                <a:tc hMerge="1">
                  <a:txBody>
                    <a:bodyPr/>
                    <a:lstStyle/>
                    <a:p>
                      <a:endParaRPr lang="zh-CN" altLang="en-US"/>
                    </a:p>
                  </a:txBody>
                  <a:tcPr/>
                </a:tc>
                <a:extLst>
                  <a:ext uri="{0D108BD9-81ED-4DB2-BD59-A6C34878D82A}">
                    <a16:rowId xmlns:a16="http://schemas.microsoft.com/office/drawing/2014/main" val="10000"/>
                  </a:ext>
                </a:extLst>
              </a:tr>
              <a:tr h="266261">
                <a:tc>
                  <a:txBody>
                    <a:bodyPr/>
                    <a:lstStyle/>
                    <a:p>
                      <a:pPr indent="0" algn="ctr">
                        <a:spcAft>
                          <a:spcPts val="0"/>
                        </a:spcAft>
                      </a:pPr>
                      <a:r>
                        <a:rPr lang="zh-CN" sz="1200" kern="100">
                          <a:effectLst/>
                        </a:rPr>
                        <a:t>纳税人</a:t>
                      </a:r>
                      <a:endParaRPr lang="zh-CN" sz="1600" kern="100">
                        <a:effectLst/>
                        <a:latin typeface="Calibri"/>
                        <a:ea typeface="宋体"/>
                        <a:cs typeface="Times New Roman"/>
                      </a:endParaRPr>
                    </a:p>
                  </a:txBody>
                  <a:tcPr marL="0" marR="0" marT="0" marB="0" anchor="ctr"/>
                </a:tc>
                <a:tc>
                  <a:txBody>
                    <a:bodyPr/>
                    <a:lstStyle/>
                    <a:p>
                      <a:pPr indent="0" algn="ctr">
                        <a:spcAft>
                          <a:spcPts val="0"/>
                        </a:spcAft>
                      </a:pPr>
                      <a:r>
                        <a:rPr lang="zh-CN" sz="1200" kern="100" dirty="0">
                          <a:effectLst/>
                        </a:rPr>
                        <a:t>不动产性质</a:t>
                      </a:r>
                      <a:endParaRPr lang="zh-CN" sz="1600" kern="100" dirty="0">
                        <a:effectLst/>
                        <a:latin typeface="Calibri"/>
                        <a:ea typeface="宋体"/>
                        <a:cs typeface="Times New Roman"/>
                      </a:endParaRPr>
                    </a:p>
                  </a:txBody>
                  <a:tcPr marL="0" marR="0" marT="0" marB="0" anchor="ctr"/>
                </a:tc>
                <a:tc>
                  <a:txBody>
                    <a:bodyPr/>
                    <a:lstStyle/>
                    <a:p>
                      <a:pPr indent="0" algn="ctr">
                        <a:spcAft>
                          <a:spcPts val="0"/>
                        </a:spcAft>
                      </a:pPr>
                      <a:r>
                        <a:rPr lang="zh-CN" sz="1200" kern="100">
                          <a:effectLst/>
                        </a:rPr>
                        <a:t>计税依据</a:t>
                      </a:r>
                      <a:endParaRPr lang="zh-CN" sz="1600" kern="100">
                        <a:effectLst/>
                        <a:latin typeface="Calibri"/>
                        <a:ea typeface="宋体"/>
                        <a:cs typeface="Times New Roman"/>
                      </a:endParaRPr>
                    </a:p>
                  </a:txBody>
                  <a:tcPr marL="0" marR="0" marT="0" marB="0" anchor="ctr"/>
                </a:tc>
                <a:extLst>
                  <a:ext uri="{0D108BD9-81ED-4DB2-BD59-A6C34878D82A}">
                    <a16:rowId xmlns:a16="http://schemas.microsoft.com/office/drawing/2014/main" val="10001"/>
                  </a:ext>
                </a:extLst>
              </a:tr>
              <a:tr h="532522">
                <a:tc rowSpan="2">
                  <a:txBody>
                    <a:bodyPr/>
                    <a:lstStyle/>
                    <a:p>
                      <a:pPr indent="0" algn="ctr">
                        <a:spcAft>
                          <a:spcPts val="0"/>
                        </a:spcAft>
                      </a:pPr>
                      <a:r>
                        <a:rPr lang="zh-CN" sz="1200" kern="100" dirty="0">
                          <a:effectLst/>
                        </a:rPr>
                        <a:t>非房企 </a:t>
                      </a:r>
                      <a:endParaRPr lang="zh-CN" sz="1600" kern="100" dirty="0">
                        <a:effectLst/>
                        <a:latin typeface="Calibri"/>
                        <a:ea typeface="宋体"/>
                        <a:cs typeface="Times New Roman"/>
                      </a:endParaRPr>
                    </a:p>
                  </a:txBody>
                  <a:tcPr marL="0" marR="0" marT="0" marB="0" anchor="ctr"/>
                </a:tc>
                <a:tc>
                  <a:txBody>
                    <a:bodyPr/>
                    <a:lstStyle/>
                    <a:p>
                      <a:pPr indent="0" algn="just">
                        <a:spcAft>
                          <a:spcPts val="0"/>
                        </a:spcAft>
                      </a:pPr>
                      <a:r>
                        <a:rPr lang="zh-CN" sz="1200" kern="100" dirty="0">
                          <a:effectLst/>
                        </a:rPr>
                        <a:t>销售取得的不动产（不含自建） </a:t>
                      </a:r>
                      <a:endParaRPr lang="zh-CN" sz="1600" kern="100" dirty="0">
                        <a:effectLst/>
                        <a:latin typeface="Calibri"/>
                        <a:ea typeface="宋体"/>
                        <a:cs typeface="Times New Roman"/>
                      </a:endParaRPr>
                    </a:p>
                  </a:txBody>
                  <a:tcPr marL="0" marR="0" marT="0" marB="0" anchor="ctr"/>
                </a:tc>
                <a:tc>
                  <a:txBody>
                    <a:bodyPr/>
                    <a:lstStyle/>
                    <a:p>
                      <a:pPr indent="0" algn="just">
                        <a:spcAft>
                          <a:spcPts val="0"/>
                        </a:spcAft>
                      </a:pPr>
                      <a:r>
                        <a:rPr lang="zh-CN" sz="1200" kern="100">
                          <a:effectLst/>
                        </a:rPr>
                        <a:t>全部价款和价外费用减去该项不动产购置原价或取得不动产时的作价后的余额 </a:t>
                      </a:r>
                      <a:endParaRPr lang="zh-CN" sz="1600" kern="100">
                        <a:effectLst/>
                        <a:latin typeface="Calibri"/>
                        <a:ea typeface="宋体"/>
                        <a:cs typeface="Times New Roman"/>
                      </a:endParaRPr>
                    </a:p>
                  </a:txBody>
                  <a:tcPr marL="0" marR="0" marT="0" marB="0" anchor="ctr"/>
                </a:tc>
                <a:extLst>
                  <a:ext uri="{0D108BD9-81ED-4DB2-BD59-A6C34878D82A}">
                    <a16:rowId xmlns:a16="http://schemas.microsoft.com/office/drawing/2014/main" val="10002"/>
                  </a:ext>
                </a:extLst>
              </a:tr>
              <a:tr h="355015">
                <a:tc vMerge="1">
                  <a:txBody>
                    <a:bodyPr/>
                    <a:lstStyle/>
                    <a:p>
                      <a:pPr indent="0" algn="ctr"/>
                      <a:endParaRPr lang="zh-CN" sz="1600" kern="100" dirty="0">
                        <a:effectLst/>
                        <a:latin typeface="Calibri"/>
                      </a:endParaRPr>
                    </a:p>
                  </a:txBody>
                  <a:tcPr marL="0" marR="0" marT="0" marB="0" anchor="ctr"/>
                </a:tc>
                <a:tc>
                  <a:txBody>
                    <a:bodyPr/>
                    <a:lstStyle/>
                    <a:p>
                      <a:pPr indent="0" algn="just">
                        <a:spcAft>
                          <a:spcPts val="0"/>
                        </a:spcAft>
                      </a:pPr>
                      <a:r>
                        <a:rPr lang="zh-CN" sz="1200" kern="100">
                          <a:effectLst/>
                        </a:rPr>
                        <a:t>销售自建的不动产 </a:t>
                      </a:r>
                      <a:endParaRPr lang="zh-CN" sz="1600" kern="100">
                        <a:effectLst/>
                        <a:latin typeface="Calibri"/>
                        <a:ea typeface="宋体"/>
                        <a:cs typeface="Times New Roman"/>
                      </a:endParaRPr>
                    </a:p>
                  </a:txBody>
                  <a:tcPr marL="0" marR="0" marT="0" marB="0" anchor="ctr"/>
                </a:tc>
                <a:tc>
                  <a:txBody>
                    <a:bodyPr/>
                    <a:lstStyle/>
                    <a:p>
                      <a:pPr indent="0" algn="just">
                        <a:spcAft>
                          <a:spcPts val="0"/>
                        </a:spcAft>
                      </a:pPr>
                      <a:r>
                        <a:rPr lang="zh-CN" sz="1200" kern="100">
                          <a:effectLst/>
                        </a:rPr>
                        <a:t>全部价款和价外费用 </a:t>
                      </a:r>
                      <a:endParaRPr lang="zh-CN" sz="1600" kern="100">
                        <a:effectLst/>
                        <a:latin typeface="Calibri"/>
                        <a:ea typeface="宋体"/>
                        <a:cs typeface="Times New Roman"/>
                      </a:endParaRPr>
                    </a:p>
                  </a:txBody>
                  <a:tcPr marL="0" marR="0" marT="0" marB="0" anchor="ctr"/>
                </a:tc>
                <a:extLst>
                  <a:ext uri="{0D108BD9-81ED-4DB2-BD59-A6C34878D82A}">
                    <a16:rowId xmlns:a16="http://schemas.microsoft.com/office/drawing/2014/main" val="10003"/>
                  </a:ext>
                </a:extLst>
              </a:tr>
              <a:tr h="266261">
                <a:tc>
                  <a:txBody>
                    <a:bodyPr/>
                    <a:lstStyle/>
                    <a:p>
                      <a:pPr indent="0" algn="ctr">
                        <a:spcAft>
                          <a:spcPts val="0"/>
                        </a:spcAft>
                      </a:pPr>
                      <a:r>
                        <a:rPr lang="zh-CN" sz="1200" kern="100" dirty="0">
                          <a:effectLst/>
                        </a:rPr>
                        <a:t>房企 </a:t>
                      </a:r>
                      <a:endParaRPr lang="zh-CN" sz="1600" kern="100" dirty="0">
                        <a:effectLst/>
                        <a:latin typeface="Calibri"/>
                        <a:ea typeface="宋体"/>
                        <a:cs typeface="Times New Roman"/>
                      </a:endParaRPr>
                    </a:p>
                  </a:txBody>
                  <a:tcPr marL="0" marR="0" marT="0" marB="0" anchor="ctr"/>
                </a:tc>
                <a:tc>
                  <a:txBody>
                    <a:bodyPr/>
                    <a:lstStyle/>
                    <a:p>
                      <a:pPr indent="0" algn="just">
                        <a:spcAft>
                          <a:spcPts val="0"/>
                        </a:spcAft>
                      </a:pPr>
                      <a:r>
                        <a:rPr lang="zh-CN" sz="1200" kern="100">
                          <a:effectLst/>
                        </a:rPr>
                        <a:t>销售开发项目 </a:t>
                      </a:r>
                      <a:endParaRPr lang="zh-CN" sz="1600" kern="100">
                        <a:effectLst/>
                        <a:latin typeface="Calibri"/>
                        <a:ea typeface="宋体"/>
                        <a:cs typeface="Times New Roman"/>
                      </a:endParaRPr>
                    </a:p>
                  </a:txBody>
                  <a:tcPr marL="0" marR="0" marT="0" marB="0" anchor="ctr"/>
                </a:tc>
                <a:tc>
                  <a:txBody>
                    <a:bodyPr/>
                    <a:lstStyle/>
                    <a:p>
                      <a:pPr indent="0" algn="just">
                        <a:spcAft>
                          <a:spcPts val="0"/>
                        </a:spcAft>
                      </a:pPr>
                      <a:r>
                        <a:rPr lang="zh-CN" sz="1200" kern="100">
                          <a:effectLst/>
                        </a:rPr>
                        <a:t>全部价款和价外费用 </a:t>
                      </a:r>
                      <a:endParaRPr lang="zh-CN" sz="1600" kern="100">
                        <a:effectLst/>
                        <a:latin typeface="Calibri"/>
                        <a:ea typeface="宋体"/>
                        <a:cs typeface="Times New Roman"/>
                      </a:endParaRPr>
                    </a:p>
                  </a:txBody>
                  <a:tcPr marL="0" marR="0" marT="0" marB="0" anchor="ctr"/>
                </a:tc>
                <a:extLst>
                  <a:ext uri="{0D108BD9-81ED-4DB2-BD59-A6C34878D82A}">
                    <a16:rowId xmlns:a16="http://schemas.microsoft.com/office/drawing/2014/main" val="10004"/>
                  </a:ext>
                </a:extLst>
              </a:tr>
              <a:tr h="532522">
                <a:tc>
                  <a:txBody>
                    <a:bodyPr/>
                    <a:lstStyle/>
                    <a:p>
                      <a:pPr indent="0" algn="ctr">
                        <a:spcAft>
                          <a:spcPts val="0"/>
                        </a:spcAft>
                      </a:pPr>
                      <a:r>
                        <a:rPr lang="zh-CN" sz="1200" kern="100" dirty="0">
                          <a:effectLst/>
                        </a:rPr>
                        <a:t>其他个人 </a:t>
                      </a:r>
                      <a:endParaRPr lang="zh-CN" sz="1600" kern="100" dirty="0">
                        <a:effectLst/>
                        <a:latin typeface="Calibri"/>
                        <a:ea typeface="宋体"/>
                        <a:cs typeface="Times New Roman"/>
                      </a:endParaRPr>
                    </a:p>
                  </a:txBody>
                  <a:tcPr marL="0" marR="0" marT="0" marB="0" anchor="ctr"/>
                </a:tc>
                <a:tc>
                  <a:txBody>
                    <a:bodyPr/>
                    <a:lstStyle/>
                    <a:p>
                      <a:pPr indent="0" algn="just">
                        <a:spcAft>
                          <a:spcPts val="0"/>
                        </a:spcAft>
                      </a:pPr>
                      <a:r>
                        <a:rPr lang="zh-CN" sz="1200" kern="100">
                          <a:effectLst/>
                        </a:rPr>
                        <a:t>销售其取得的不动产（不含购买住房） </a:t>
                      </a:r>
                      <a:endParaRPr lang="zh-CN" sz="1600" kern="100">
                        <a:effectLst/>
                        <a:latin typeface="Calibri"/>
                        <a:ea typeface="宋体"/>
                        <a:cs typeface="Times New Roman"/>
                      </a:endParaRPr>
                    </a:p>
                  </a:txBody>
                  <a:tcPr marL="0" marR="0" marT="0" marB="0" anchor="ctr"/>
                </a:tc>
                <a:tc>
                  <a:txBody>
                    <a:bodyPr/>
                    <a:lstStyle/>
                    <a:p>
                      <a:pPr indent="0" algn="just">
                        <a:spcAft>
                          <a:spcPts val="0"/>
                        </a:spcAft>
                      </a:pPr>
                      <a:r>
                        <a:rPr lang="zh-CN" sz="1200" kern="100" dirty="0">
                          <a:effectLst/>
                        </a:rPr>
                        <a:t>全部价款和价外费用减去该项不动产购置原价或取得不动产时的作价后的余额</a:t>
                      </a:r>
                      <a:endParaRPr lang="zh-CN" sz="1600" kern="100" dirty="0">
                        <a:effectLst/>
                        <a:latin typeface="Calibri"/>
                        <a:ea typeface="宋体"/>
                        <a:cs typeface="Times New Roman"/>
                      </a:endParaRPr>
                    </a:p>
                  </a:txBody>
                  <a:tcPr marL="0" marR="0" marT="0" marB="0" anchor="ctr"/>
                </a:tc>
                <a:extLst>
                  <a:ext uri="{0D108BD9-81ED-4DB2-BD59-A6C34878D82A}">
                    <a16:rowId xmlns:a16="http://schemas.microsoft.com/office/drawing/2014/main" val="10005"/>
                  </a:ext>
                </a:extLst>
              </a:tr>
            </a:tbl>
          </a:graphicData>
        </a:graphic>
      </p:graphicFrame>
    </p:spTree>
    <p:extLst>
      <p:ext uri="{BB962C8B-B14F-4D97-AF65-F5344CB8AC3E}">
        <p14:creationId xmlns:p14="http://schemas.microsoft.com/office/powerpoint/2010/main" val="1582098100"/>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a:xfrm>
            <a:off x="1145002" y="1249593"/>
            <a:ext cx="1788430" cy="1788430"/>
            <a:chOff x="4240335" y="3008435"/>
            <a:chExt cx="3711332" cy="3711332"/>
          </a:xfrm>
        </p:grpSpPr>
        <p:sp>
          <p:nvSpPr>
            <p:cNvPr id="3" name="椭圆 2"/>
            <p:cNvSpPr/>
            <p:nvPr/>
          </p:nvSpPr>
          <p:spPr>
            <a:xfrm>
              <a:off x="4240335" y="3008435"/>
              <a:ext cx="3711332" cy="3711332"/>
            </a:xfrm>
            <a:prstGeom prst="ellipse">
              <a:avLst/>
            </a:prstGeom>
            <a:gradFill>
              <a:gsLst>
                <a:gs pos="100000">
                  <a:schemeClr val="bg1">
                    <a:lumMod val="75000"/>
                  </a:schemeClr>
                </a:gs>
                <a:gs pos="0">
                  <a:schemeClr val="bg1"/>
                </a:gs>
              </a:gsLst>
              <a:lin ang="5400000" scaled="0"/>
            </a:gradFill>
            <a:ln w="9525">
              <a:noFill/>
            </a:ln>
            <a:effectLst>
              <a:softEdge rad="190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zh-CN" altLang="en-US">
                <a:solidFill>
                  <a:srgbClr val="FFFFFF"/>
                </a:solidFill>
                <a:cs typeface="+mn-ea"/>
                <a:sym typeface="+mn-lt"/>
              </a:endParaRPr>
            </a:p>
          </p:txBody>
        </p:sp>
        <p:grpSp>
          <p:nvGrpSpPr>
            <p:cNvPr id="4" name="组合 3"/>
            <p:cNvGrpSpPr/>
            <p:nvPr/>
          </p:nvGrpSpPr>
          <p:grpSpPr>
            <a:xfrm>
              <a:off x="4710169" y="3478269"/>
              <a:ext cx="2771663" cy="2771663"/>
              <a:chOff x="2193191" y="1899415"/>
              <a:chExt cx="2421376" cy="2421376"/>
            </a:xfrm>
            <a:effectLst/>
          </p:grpSpPr>
          <p:sp>
            <p:nvSpPr>
              <p:cNvPr id="5" name="椭圆 4"/>
              <p:cNvSpPr/>
              <p:nvPr/>
            </p:nvSpPr>
            <p:spPr>
              <a:xfrm>
                <a:off x="2193191" y="1899415"/>
                <a:ext cx="2421376" cy="2421376"/>
              </a:xfrm>
              <a:prstGeom prst="ellipse">
                <a:avLst/>
              </a:prstGeom>
              <a:solidFill>
                <a:srgbClr val="0070C0"/>
              </a:solidFill>
              <a:ln w="31750">
                <a:gradFill flip="none" rotWithShape="1">
                  <a:gsLst>
                    <a:gs pos="0">
                      <a:schemeClr val="bg1">
                        <a:lumMod val="75000"/>
                      </a:schemeClr>
                    </a:gs>
                    <a:gs pos="100000">
                      <a:schemeClr val="bg1"/>
                    </a:gs>
                  </a:gsLst>
                  <a:lin ang="2700000" scaled="1"/>
                  <a:tileRect/>
                </a:gradFill>
              </a:ln>
              <a:effectLst>
                <a:innerShdw blurRad="127000" dist="63500" dir="13500000">
                  <a:schemeClr val="accent3">
                    <a:lumMod val="50000"/>
                    <a:alpha val="85000"/>
                  </a:scheme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zh-CN" altLang="en-US">
                  <a:solidFill>
                    <a:srgbClr val="FFFFFF"/>
                  </a:solidFill>
                  <a:cs typeface="+mn-ea"/>
                  <a:sym typeface="+mn-lt"/>
                </a:endParaRPr>
              </a:p>
            </p:txBody>
          </p:sp>
          <p:sp>
            <p:nvSpPr>
              <p:cNvPr id="6" name="椭圆 5"/>
              <p:cNvSpPr/>
              <p:nvPr/>
            </p:nvSpPr>
            <p:spPr>
              <a:xfrm>
                <a:off x="2345502" y="2051726"/>
                <a:ext cx="2116756" cy="2116756"/>
              </a:xfrm>
              <a:prstGeom prst="ellipse">
                <a:avLst/>
              </a:prstGeom>
              <a:solidFill>
                <a:schemeClr val="bg1">
                  <a:lumMod val="95000"/>
                </a:schemeClr>
              </a:solidFill>
              <a:ln w="50800">
                <a:noFill/>
              </a:ln>
              <a:effectLst>
                <a:outerShdw blurRad="152400" dist="63500" dir="2700000" algn="tl" rotWithShape="0">
                  <a:schemeClr val="accent3">
                    <a:lumMod val="50000"/>
                    <a:alpha val="64000"/>
                  </a:schemeClr>
                </a:outerShdw>
              </a:effectLst>
              <a:scene3d>
                <a:camera prst="orthographicFront"/>
                <a:lightRig rig="threePt" dir="t"/>
              </a:scene3d>
              <a:sp3d prstMaterial="softEdge">
                <a:bevelT w="8255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zh-CN" altLang="en-US">
                  <a:solidFill>
                    <a:srgbClr val="FFFFFF"/>
                  </a:solidFill>
                  <a:cs typeface="+mn-ea"/>
                  <a:sym typeface="+mn-lt"/>
                </a:endParaRPr>
              </a:p>
            </p:txBody>
          </p:sp>
        </p:grpSp>
      </p:grpSp>
      <p:sp>
        <p:nvSpPr>
          <p:cNvPr id="24" name="任意多边形 23"/>
          <p:cNvSpPr/>
          <p:nvPr/>
        </p:nvSpPr>
        <p:spPr>
          <a:xfrm>
            <a:off x="-1" y="0"/>
            <a:ext cx="2039217" cy="5143500"/>
          </a:xfrm>
          <a:custGeom>
            <a:avLst/>
            <a:gdLst>
              <a:gd name="connsiteX0" fmla="*/ 0 w 2837789"/>
              <a:gd name="connsiteY0" fmla="*/ 0 h 8001905"/>
              <a:gd name="connsiteX1" fmla="*/ 2837788 w 2837789"/>
              <a:gd name="connsiteY1" fmla="*/ 0 h 8001905"/>
              <a:gd name="connsiteX2" fmla="*/ 2837788 w 2837789"/>
              <a:gd name="connsiteY2" fmla="*/ 1968500 h 8001905"/>
              <a:gd name="connsiteX3" fmla="*/ 2837789 w 2837789"/>
              <a:gd name="connsiteY3" fmla="*/ 1968500 h 8001905"/>
              <a:gd name="connsiteX4" fmla="*/ 2837789 w 2837789"/>
              <a:gd name="connsiteY4" fmla="*/ 2363879 h 8001905"/>
              <a:gd name="connsiteX5" fmla="*/ 2618085 w 2837789"/>
              <a:gd name="connsiteY5" fmla="*/ 2386026 h 8001905"/>
              <a:gd name="connsiteX6" fmla="*/ 1747634 w 2837789"/>
              <a:gd name="connsiteY6" fmla="*/ 3454034 h 8001905"/>
              <a:gd name="connsiteX7" fmla="*/ 2618085 w 2837789"/>
              <a:gd name="connsiteY7" fmla="*/ 4522042 h 8001905"/>
              <a:gd name="connsiteX8" fmla="*/ 2837789 w 2837789"/>
              <a:gd name="connsiteY8" fmla="*/ 4544190 h 8001905"/>
              <a:gd name="connsiteX9" fmla="*/ 2837789 w 2837789"/>
              <a:gd name="connsiteY9" fmla="*/ 6858000 h 8001905"/>
              <a:gd name="connsiteX10" fmla="*/ 2837788 w 2837789"/>
              <a:gd name="connsiteY10" fmla="*/ 6858000 h 8001905"/>
              <a:gd name="connsiteX11" fmla="*/ 2837788 w 2837789"/>
              <a:gd name="connsiteY11" fmla="*/ 8001905 h 8001905"/>
              <a:gd name="connsiteX12" fmla="*/ 0 w 2837789"/>
              <a:gd name="connsiteY12" fmla="*/ 8001905 h 8001905"/>
              <a:gd name="connsiteX13" fmla="*/ 0 w 2837789"/>
              <a:gd name="connsiteY13" fmla="*/ 6858000 h 8001905"/>
              <a:gd name="connsiteX14" fmla="*/ 0 w 2837789"/>
              <a:gd name="connsiteY14" fmla="*/ 6376305 h 8001905"/>
              <a:gd name="connsiteX15" fmla="*/ 0 w 2837789"/>
              <a:gd name="connsiteY15" fmla="*/ 2133600 h 8001905"/>
              <a:gd name="connsiteX16" fmla="*/ 0 w 2837789"/>
              <a:gd name="connsiteY16" fmla="*/ 1968500 h 8001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837789" h="8001905">
                <a:moveTo>
                  <a:pt x="0" y="0"/>
                </a:moveTo>
                <a:lnTo>
                  <a:pt x="2837788" y="0"/>
                </a:lnTo>
                <a:lnTo>
                  <a:pt x="2837788" y="1968500"/>
                </a:lnTo>
                <a:lnTo>
                  <a:pt x="2837789" y="1968500"/>
                </a:lnTo>
                <a:lnTo>
                  <a:pt x="2837789" y="2363879"/>
                </a:lnTo>
                <a:lnTo>
                  <a:pt x="2618085" y="2386026"/>
                </a:lnTo>
                <a:cubicBezTo>
                  <a:pt x="2121320" y="2487680"/>
                  <a:pt x="1747634" y="2927218"/>
                  <a:pt x="1747634" y="3454034"/>
                </a:cubicBezTo>
                <a:cubicBezTo>
                  <a:pt x="1747634" y="3980852"/>
                  <a:pt x="2121320" y="4420389"/>
                  <a:pt x="2618085" y="4522042"/>
                </a:cubicBezTo>
                <a:lnTo>
                  <a:pt x="2837789" y="4544190"/>
                </a:lnTo>
                <a:lnTo>
                  <a:pt x="2837789" y="6858000"/>
                </a:lnTo>
                <a:lnTo>
                  <a:pt x="2837788" y="6858000"/>
                </a:lnTo>
                <a:lnTo>
                  <a:pt x="2837788" y="8001905"/>
                </a:lnTo>
                <a:lnTo>
                  <a:pt x="0" y="8001905"/>
                </a:lnTo>
                <a:lnTo>
                  <a:pt x="0" y="6858000"/>
                </a:lnTo>
                <a:lnTo>
                  <a:pt x="0" y="6376305"/>
                </a:lnTo>
                <a:lnTo>
                  <a:pt x="0" y="2133600"/>
                </a:lnTo>
                <a:lnTo>
                  <a:pt x="0" y="1968500"/>
                </a:lnTo>
                <a:close/>
              </a:path>
            </a:pathLst>
          </a:custGeom>
          <a:solidFill>
            <a:srgbClr val="0070C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endParaRPr lang="zh-CN" altLang="en-US">
              <a:solidFill>
                <a:srgbClr val="7030A0"/>
              </a:solidFill>
              <a:cs typeface="+mn-ea"/>
              <a:sym typeface="+mn-lt"/>
            </a:endParaRPr>
          </a:p>
        </p:txBody>
      </p:sp>
      <p:sp>
        <p:nvSpPr>
          <p:cNvPr id="14" name="圆角矩形 13"/>
          <p:cNvSpPr/>
          <p:nvPr/>
        </p:nvSpPr>
        <p:spPr>
          <a:xfrm>
            <a:off x="3001095" y="2922802"/>
            <a:ext cx="5128673" cy="32168"/>
          </a:xfrm>
          <a:prstGeom prst="roundRect">
            <a:avLst>
              <a:gd name="adj" fmla="val 50000"/>
            </a:avLst>
          </a:prstGeom>
          <a:gradFill>
            <a:gsLst>
              <a:gs pos="0">
                <a:schemeClr val="bg1">
                  <a:lumMod val="75000"/>
                </a:schemeClr>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defRPr/>
            </a:pPr>
            <a:endParaRPr lang="zh-CN" altLang="en-US">
              <a:solidFill>
                <a:srgbClr val="FFFFFF"/>
              </a:solidFill>
              <a:cs typeface="+mn-ea"/>
              <a:sym typeface="+mn-lt"/>
            </a:endParaRPr>
          </a:p>
        </p:txBody>
      </p:sp>
      <p:sp>
        <p:nvSpPr>
          <p:cNvPr id="16" name="文本框 15"/>
          <p:cNvSpPr txBox="1"/>
          <p:nvPr/>
        </p:nvSpPr>
        <p:spPr>
          <a:xfrm>
            <a:off x="2899390" y="1713503"/>
            <a:ext cx="5099607" cy="684803"/>
          </a:xfrm>
          <a:prstGeom prst="rect">
            <a:avLst/>
          </a:prstGeom>
          <a:noFill/>
        </p:spPr>
        <p:txBody>
          <a:bodyPr wrap="square" lIns="68580" tIns="34290" rIns="68580" bIns="34290" rtlCol="0">
            <a:spAutoFit/>
          </a:bodyPr>
          <a:lstStyle/>
          <a:p>
            <a:r>
              <a:rPr lang="zh-CN" altLang="en-US" sz="4000" b="1" dirty="0">
                <a:solidFill>
                  <a:srgbClr val="0070C0"/>
                </a:solidFill>
                <a:cs typeface="+mn-ea"/>
                <a:sym typeface="+mn-lt"/>
              </a:rPr>
              <a:t>任务三   征税范围</a:t>
            </a:r>
          </a:p>
        </p:txBody>
      </p:sp>
      <p:grpSp>
        <p:nvGrpSpPr>
          <p:cNvPr id="25" name="组合 24"/>
          <p:cNvGrpSpPr/>
          <p:nvPr/>
        </p:nvGrpSpPr>
        <p:grpSpPr>
          <a:xfrm>
            <a:off x="1787045" y="1867537"/>
            <a:ext cx="527203" cy="530769"/>
            <a:chOff x="5042691" y="2273920"/>
            <a:chExt cx="702937" cy="707692"/>
          </a:xfrm>
          <a:solidFill>
            <a:srgbClr val="0070C0"/>
          </a:solidFill>
        </p:grpSpPr>
        <p:sp>
          <p:nvSpPr>
            <p:cNvPr id="26" name="Freeform 12"/>
            <p:cNvSpPr>
              <a:spLocks/>
            </p:cNvSpPr>
            <p:nvPr/>
          </p:nvSpPr>
          <p:spPr bwMode="auto">
            <a:xfrm>
              <a:off x="5284806" y="2789968"/>
              <a:ext cx="460822" cy="191644"/>
            </a:xfrm>
            <a:custGeom>
              <a:avLst/>
              <a:gdLst>
                <a:gd name="T0" fmla="*/ 25 w 533"/>
                <a:gd name="T1" fmla="*/ 165 h 222"/>
                <a:gd name="T2" fmla="*/ 158 w 533"/>
                <a:gd name="T3" fmla="*/ 165 h 222"/>
                <a:gd name="T4" fmla="*/ 158 w 533"/>
                <a:gd name="T5" fmla="*/ 108 h 222"/>
                <a:gd name="T6" fmla="*/ 184 w 533"/>
                <a:gd name="T7" fmla="*/ 83 h 222"/>
                <a:gd name="T8" fmla="*/ 317 w 533"/>
                <a:gd name="T9" fmla="*/ 83 h 222"/>
                <a:gd name="T10" fmla="*/ 317 w 533"/>
                <a:gd name="T11" fmla="*/ 25 h 222"/>
                <a:gd name="T12" fmla="*/ 343 w 533"/>
                <a:gd name="T13" fmla="*/ 0 h 222"/>
                <a:gd name="T14" fmla="*/ 533 w 533"/>
                <a:gd name="T15" fmla="*/ 0 h 222"/>
                <a:gd name="T16" fmla="*/ 533 w 533"/>
                <a:gd name="T17" fmla="*/ 32 h 222"/>
                <a:gd name="T18" fmla="*/ 508 w 533"/>
                <a:gd name="T19" fmla="*/ 57 h 222"/>
                <a:gd name="T20" fmla="*/ 375 w 533"/>
                <a:gd name="T21" fmla="*/ 57 h 222"/>
                <a:gd name="T22" fmla="*/ 375 w 533"/>
                <a:gd name="T23" fmla="*/ 114 h 222"/>
                <a:gd name="T24" fmla="*/ 349 w 533"/>
                <a:gd name="T25" fmla="*/ 140 h 222"/>
                <a:gd name="T26" fmla="*/ 216 w 533"/>
                <a:gd name="T27" fmla="*/ 140 h 222"/>
                <a:gd name="T28" fmla="*/ 216 w 533"/>
                <a:gd name="T29" fmla="*/ 197 h 222"/>
                <a:gd name="T30" fmla="*/ 190 w 533"/>
                <a:gd name="T31" fmla="*/ 222 h 222"/>
                <a:gd name="T32" fmla="*/ 0 w 533"/>
                <a:gd name="T33" fmla="*/ 222 h 222"/>
                <a:gd name="T34" fmla="*/ 0 w 533"/>
                <a:gd name="T35" fmla="*/ 191 h 222"/>
                <a:gd name="T36" fmla="*/ 25 w 533"/>
                <a:gd name="T37" fmla="*/ 165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33" h="222">
                  <a:moveTo>
                    <a:pt x="25" y="165"/>
                  </a:moveTo>
                  <a:cubicBezTo>
                    <a:pt x="158" y="165"/>
                    <a:pt x="158" y="165"/>
                    <a:pt x="158" y="165"/>
                  </a:cubicBezTo>
                  <a:cubicBezTo>
                    <a:pt x="158" y="108"/>
                    <a:pt x="158" y="108"/>
                    <a:pt x="158" y="108"/>
                  </a:cubicBezTo>
                  <a:cubicBezTo>
                    <a:pt x="158" y="94"/>
                    <a:pt x="170" y="83"/>
                    <a:pt x="184" y="83"/>
                  </a:cubicBezTo>
                  <a:cubicBezTo>
                    <a:pt x="317" y="83"/>
                    <a:pt x="317" y="83"/>
                    <a:pt x="317" y="83"/>
                  </a:cubicBezTo>
                  <a:cubicBezTo>
                    <a:pt x="317" y="25"/>
                    <a:pt x="317" y="25"/>
                    <a:pt x="317" y="25"/>
                  </a:cubicBezTo>
                  <a:cubicBezTo>
                    <a:pt x="317" y="11"/>
                    <a:pt x="329" y="0"/>
                    <a:pt x="343" y="0"/>
                  </a:cubicBezTo>
                  <a:cubicBezTo>
                    <a:pt x="533" y="0"/>
                    <a:pt x="533" y="0"/>
                    <a:pt x="533" y="0"/>
                  </a:cubicBezTo>
                  <a:cubicBezTo>
                    <a:pt x="533" y="32"/>
                    <a:pt x="533" y="32"/>
                    <a:pt x="533" y="32"/>
                  </a:cubicBezTo>
                  <a:cubicBezTo>
                    <a:pt x="533" y="46"/>
                    <a:pt x="522" y="57"/>
                    <a:pt x="508" y="57"/>
                  </a:cubicBezTo>
                  <a:cubicBezTo>
                    <a:pt x="375" y="57"/>
                    <a:pt x="375" y="57"/>
                    <a:pt x="375" y="57"/>
                  </a:cubicBezTo>
                  <a:cubicBezTo>
                    <a:pt x="375" y="114"/>
                    <a:pt x="375" y="114"/>
                    <a:pt x="375" y="114"/>
                  </a:cubicBezTo>
                  <a:cubicBezTo>
                    <a:pt x="375" y="128"/>
                    <a:pt x="363" y="140"/>
                    <a:pt x="349" y="140"/>
                  </a:cubicBezTo>
                  <a:cubicBezTo>
                    <a:pt x="216" y="140"/>
                    <a:pt x="216" y="140"/>
                    <a:pt x="216" y="140"/>
                  </a:cubicBezTo>
                  <a:cubicBezTo>
                    <a:pt x="216" y="197"/>
                    <a:pt x="216" y="197"/>
                    <a:pt x="216" y="197"/>
                  </a:cubicBezTo>
                  <a:cubicBezTo>
                    <a:pt x="216" y="211"/>
                    <a:pt x="204" y="222"/>
                    <a:pt x="190" y="222"/>
                  </a:cubicBezTo>
                  <a:cubicBezTo>
                    <a:pt x="0" y="222"/>
                    <a:pt x="0" y="222"/>
                    <a:pt x="0" y="222"/>
                  </a:cubicBezTo>
                  <a:cubicBezTo>
                    <a:pt x="0" y="191"/>
                    <a:pt x="0" y="191"/>
                    <a:pt x="0" y="191"/>
                  </a:cubicBezTo>
                  <a:cubicBezTo>
                    <a:pt x="0" y="177"/>
                    <a:pt x="11" y="165"/>
                    <a:pt x="25" y="16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sp>
          <p:nvSpPr>
            <p:cNvPr id="27" name="Freeform 13"/>
            <p:cNvSpPr>
              <a:spLocks noEditPoints="1"/>
            </p:cNvSpPr>
            <p:nvPr/>
          </p:nvSpPr>
          <p:spPr bwMode="auto">
            <a:xfrm>
              <a:off x="5042691" y="2273920"/>
              <a:ext cx="529214" cy="655758"/>
            </a:xfrm>
            <a:custGeom>
              <a:avLst/>
              <a:gdLst>
                <a:gd name="T0" fmla="*/ 28 w 612"/>
                <a:gd name="T1" fmla="*/ 504 h 759"/>
                <a:gd name="T2" fmla="*/ 148 w 612"/>
                <a:gd name="T3" fmla="*/ 514 h 759"/>
                <a:gd name="T4" fmla="*/ 179 w 612"/>
                <a:gd name="T5" fmla="*/ 488 h 759"/>
                <a:gd name="T6" fmla="*/ 184 w 612"/>
                <a:gd name="T7" fmla="*/ 423 h 759"/>
                <a:gd name="T8" fmla="*/ 158 w 612"/>
                <a:gd name="T9" fmla="*/ 392 h 759"/>
                <a:gd name="T10" fmla="*/ 38 w 612"/>
                <a:gd name="T11" fmla="*/ 381 h 759"/>
                <a:gd name="T12" fmla="*/ 7 w 612"/>
                <a:gd name="T13" fmla="*/ 407 h 759"/>
                <a:gd name="T14" fmla="*/ 2 w 612"/>
                <a:gd name="T15" fmla="*/ 473 h 759"/>
                <a:gd name="T16" fmla="*/ 28 w 612"/>
                <a:gd name="T17" fmla="*/ 504 h 759"/>
                <a:gd name="T18" fmla="*/ 157 w 612"/>
                <a:gd name="T19" fmla="*/ 669 h 759"/>
                <a:gd name="T20" fmla="*/ 254 w 612"/>
                <a:gd name="T21" fmla="*/ 487 h 759"/>
                <a:gd name="T22" fmla="*/ 334 w 612"/>
                <a:gd name="T23" fmla="*/ 512 h 759"/>
                <a:gd name="T24" fmla="*/ 342 w 612"/>
                <a:gd name="T25" fmla="*/ 515 h 759"/>
                <a:gd name="T26" fmla="*/ 216 w 612"/>
                <a:gd name="T27" fmla="*/ 722 h 759"/>
                <a:gd name="T28" fmla="*/ 157 w 612"/>
                <a:gd name="T29" fmla="*/ 669 h 759"/>
                <a:gd name="T30" fmla="*/ 379 w 612"/>
                <a:gd name="T31" fmla="*/ 7 h 759"/>
                <a:gd name="T32" fmla="*/ 426 w 612"/>
                <a:gd name="T33" fmla="*/ 84 h 759"/>
                <a:gd name="T34" fmla="*/ 349 w 612"/>
                <a:gd name="T35" fmla="*/ 150 h 759"/>
                <a:gd name="T36" fmla="*/ 304 w 612"/>
                <a:gd name="T37" fmla="*/ 59 h 759"/>
                <a:gd name="T38" fmla="*/ 379 w 612"/>
                <a:gd name="T39" fmla="*/ 7 h 759"/>
                <a:gd name="T40" fmla="*/ 371 w 612"/>
                <a:gd name="T41" fmla="*/ 183 h 759"/>
                <a:gd name="T42" fmla="*/ 403 w 612"/>
                <a:gd name="T43" fmla="*/ 199 h 759"/>
                <a:gd name="T44" fmla="*/ 574 w 612"/>
                <a:gd name="T45" fmla="*/ 278 h 759"/>
                <a:gd name="T46" fmla="*/ 579 w 612"/>
                <a:gd name="T47" fmla="*/ 341 h 759"/>
                <a:gd name="T48" fmla="*/ 398 w 612"/>
                <a:gd name="T49" fmla="*/ 296 h 759"/>
                <a:gd name="T50" fmla="*/ 381 w 612"/>
                <a:gd name="T51" fmla="*/ 385 h 759"/>
                <a:gd name="T52" fmla="*/ 390 w 612"/>
                <a:gd name="T53" fmla="*/ 402 h 759"/>
                <a:gd name="T54" fmla="*/ 561 w 612"/>
                <a:gd name="T55" fmla="*/ 593 h 759"/>
                <a:gd name="T56" fmla="*/ 489 w 612"/>
                <a:gd name="T57" fmla="*/ 626 h 759"/>
                <a:gd name="T58" fmla="*/ 233 w 612"/>
                <a:gd name="T59" fmla="*/ 447 h 759"/>
                <a:gd name="T60" fmla="*/ 203 w 612"/>
                <a:gd name="T61" fmla="*/ 392 h 759"/>
                <a:gd name="T62" fmla="*/ 231 w 612"/>
                <a:gd name="T63" fmla="*/ 239 h 759"/>
                <a:gd name="T64" fmla="*/ 157 w 612"/>
                <a:gd name="T65" fmla="*/ 344 h 759"/>
                <a:gd name="T66" fmla="*/ 95 w 612"/>
                <a:gd name="T67" fmla="*/ 332 h 759"/>
                <a:gd name="T68" fmla="*/ 247 w 612"/>
                <a:gd name="T69" fmla="*/ 155 h 759"/>
                <a:gd name="T70" fmla="*/ 313 w 612"/>
                <a:gd name="T71" fmla="*/ 163 h 759"/>
                <a:gd name="T72" fmla="*/ 349 w 612"/>
                <a:gd name="T73" fmla="*/ 227 h 759"/>
                <a:gd name="T74" fmla="*/ 371 w 612"/>
                <a:gd name="T75" fmla="*/ 183 h 7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12" h="759">
                  <a:moveTo>
                    <a:pt x="28" y="504"/>
                  </a:moveTo>
                  <a:cubicBezTo>
                    <a:pt x="148" y="514"/>
                    <a:pt x="148" y="514"/>
                    <a:pt x="148" y="514"/>
                  </a:cubicBezTo>
                  <a:cubicBezTo>
                    <a:pt x="164" y="516"/>
                    <a:pt x="177" y="504"/>
                    <a:pt x="179" y="488"/>
                  </a:cubicBezTo>
                  <a:cubicBezTo>
                    <a:pt x="184" y="423"/>
                    <a:pt x="184" y="423"/>
                    <a:pt x="184" y="423"/>
                  </a:cubicBezTo>
                  <a:cubicBezTo>
                    <a:pt x="186" y="407"/>
                    <a:pt x="174" y="393"/>
                    <a:pt x="158" y="392"/>
                  </a:cubicBezTo>
                  <a:cubicBezTo>
                    <a:pt x="38" y="381"/>
                    <a:pt x="38" y="381"/>
                    <a:pt x="38" y="381"/>
                  </a:cubicBezTo>
                  <a:cubicBezTo>
                    <a:pt x="23" y="380"/>
                    <a:pt x="9" y="392"/>
                    <a:pt x="7" y="407"/>
                  </a:cubicBezTo>
                  <a:cubicBezTo>
                    <a:pt x="2" y="473"/>
                    <a:pt x="2" y="473"/>
                    <a:pt x="2" y="473"/>
                  </a:cubicBezTo>
                  <a:cubicBezTo>
                    <a:pt x="0" y="489"/>
                    <a:pt x="12" y="503"/>
                    <a:pt x="28" y="504"/>
                  </a:cubicBezTo>
                  <a:close/>
                  <a:moveTo>
                    <a:pt x="157" y="669"/>
                  </a:moveTo>
                  <a:cubicBezTo>
                    <a:pt x="220" y="595"/>
                    <a:pt x="230" y="592"/>
                    <a:pt x="254" y="487"/>
                  </a:cubicBezTo>
                  <a:cubicBezTo>
                    <a:pt x="280" y="496"/>
                    <a:pt x="307" y="504"/>
                    <a:pt x="334" y="512"/>
                  </a:cubicBezTo>
                  <a:cubicBezTo>
                    <a:pt x="337" y="513"/>
                    <a:pt x="339" y="514"/>
                    <a:pt x="342" y="515"/>
                  </a:cubicBezTo>
                  <a:cubicBezTo>
                    <a:pt x="303" y="633"/>
                    <a:pt x="296" y="637"/>
                    <a:pt x="216" y="722"/>
                  </a:cubicBezTo>
                  <a:cubicBezTo>
                    <a:pt x="180" y="759"/>
                    <a:pt x="122" y="709"/>
                    <a:pt x="157" y="669"/>
                  </a:cubicBezTo>
                  <a:close/>
                  <a:moveTo>
                    <a:pt x="379" y="7"/>
                  </a:moveTo>
                  <a:cubicBezTo>
                    <a:pt x="413" y="15"/>
                    <a:pt x="434" y="49"/>
                    <a:pt x="426" y="84"/>
                  </a:cubicBezTo>
                  <a:cubicBezTo>
                    <a:pt x="419" y="120"/>
                    <a:pt x="383" y="157"/>
                    <a:pt x="349" y="150"/>
                  </a:cubicBezTo>
                  <a:cubicBezTo>
                    <a:pt x="315" y="143"/>
                    <a:pt x="297" y="94"/>
                    <a:pt x="304" y="59"/>
                  </a:cubicBezTo>
                  <a:cubicBezTo>
                    <a:pt x="312" y="23"/>
                    <a:pt x="345" y="0"/>
                    <a:pt x="379" y="7"/>
                  </a:cubicBezTo>
                  <a:close/>
                  <a:moveTo>
                    <a:pt x="371" y="183"/>
                  </a:moveTo>
                  <a:cubicBezTo>
                    <a:pt x="378" y="185"/>
                    <a:pt x="393" y="190"/>
                    <a:pt x="403" y="199"/>
                  </a:cubicBezTo>
                  <a:cubicBezTo>
                    <a:pt x="494" y="286"/>
                    <a:pt x="474" y="282"/>
                    <a:pt x="574" y="278"/>
                  </a:cubicBezTo>
                  <a:cubicBezTo>
                    <a:pt x="612" y="277"/>
                    <a:pt x="611" y="338"/>
                    <a:pt x="579" y="341"/>
                  </a:cubicBezTo>
                  <a:cubicBezTo>
                    <a:pt x="477" y="350"/>
                    <a:pt x="470" y="358"/>
                    <a:pt x="398" y="296"/>
                  </a:cubicBezTo>
                  <a:cubicBezTo>
                    <a:pt x="381" y="385"/>
                    <a:pt x="381" y="385"/>
                    <a:pt x="381" y="385"/>
                  </a:cubicBezTo>
                  <a:cubicBezTo>
                    <a:pt x="380" y="392"/>
                    <a:pt x="383" y="399"/>
                    <a:pt x="390" y="402"/>
                  </a:cubicBezTo>
                  <a:cubicBezTo>
                    <a:pt x="494" y="448"/>
                    <a:pt x="515" y="448"/>
                    <a:pt x="561" y="593"/>
                  </a:cubicBezTo>
                  <a:cubicBezTo>
                    <a:pt x="578" y="638"/>
                    <a:pt x="510" y="668"/>
                    <a:pt x="489" y="626"/>
                  </a:cubicBezTo>
                  <a:cubicBezTo>
                    <a:pt x="417" y="484"/>
                    <a:pt x="405" y="506"/>
                    <a:pt x="233" y="447"/>
                  </a:cubicBezTo>
                  <a:cubicBezTo>
                    <a:pt x="211" y="435"/>
                    <a:pt x="203" y="416"/>
                    <a:pt x="203" y="392"/>
                  </a:cubicBezTo>
                  <a:cubicBezTo>
                    <a:pt x="231" y="239"/>
                    <a:pt x="231" y="239"/>
                    <a:pt x="231" y="239"/>
                  </a:cubicBezTo>
                  <a:cubicBezTo>
                    <a:pt x="164" y="260"/>
                    <a:pt x="171" y="259"/>
                    <a:pt x="157" y="344"/>
                  </a:cubicBezTo>
                  <a:cubicBezTo>
                    <a:pt x="151" y="376"/>
                    <a:pt x="91" y="372"/>
                    <a:pt x="95" y="332"/>
                  </a:cubicBezTo>
                  <a:cubicBezTo>
                    <a:pt x="107" y="207"/>
                    <a:pt x="126" y="199"/>
                    <a:pt x="247" y="155"/>
                  </a:cubicBezTo>
                  <a:cubicBezTo>
                    <a:pt x="264" y="149"/>
                    <a:pt x="304" y="160"/>
                    <a:pt x="313" y="163"/>
                  </a:cubicBezTo>
                  <a:cubicBezTo>
                    <a:pt x="349" y="227"/>
                    <a:pt x="349" y="227"/>
                    <a:pt x="349" y="227"/>
                  </a:cubicBezTo>
                  <a:cubicBezTo>
                    <a:pt x="371" y="183"/>
                    <a:pt x="371" y="183"/>
                    <a:pt x="371" y="18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grpSp>
      <p:sp>
        <p:nvSpPr>
          <p:cNvPr id="15" name="文本框 14">
            <a:extLst>
              <a:ext uri="{FF2B5EF4-FFF2-40B4-BE49-F238E27FC236}">
                <a16:creationId xmlns:a16="http://schemas.microsoft.com/office/drawing/2014/main" id="{8B08B332-559B-44C0-8871-E996E2C2210E}"/>
              </a:ext>
            </a:extLst>
          </p:cNvPr>
          <p:cNvSpPr txBox="1"/>
          <p:nvPr/>
        </p:nvSpPr>
        <p:spPr>
          <a:xfrm>
            <a:off x="2933432" y="2471795"/>
            <a:ext cx="2486156" cy="461665"/>
          </a:xfrm>
          <a:prstGeom prst="rect">
            <a:avLst/>
          </a:prstGeom>
          <a:noFill/>
        </p:spPr>
        <p:txBody>
          <a:bodyPr wrap="square" rtlCol="0">
            <a:spAutoFit/>
          </a:bodyPr>
          <a:lstStyle/>
          <a:p>
            <a:r>
              <a:rPr lang="zh-CN" altLang="en-US" sz="2400" b="1" dirty="0">
                <a:cs typeface="+mn-ea"/>
                <a:sym typeface="+mn-lt"/>
              </a:rPr>
              <a:t>知识点 </a:t>
            </a:r>
            <a:endParaRPr lang="en-US" altLang="zh-CN" sz="2400" b="1" dirty="0">
              <a:cs typeface="+mn-ea"/>
              <a:sym typeface="+mn-lt"/>
            </a:endParaRPr>
          </a:p>
        </p:txBody>
      </p:sp>
      <p:sp>
        <p:nvSpPr>
          <p:cNvPr id="17" name="文本框 16">
            <a:extLst>
              <a:ext uri="{FF2B5EF4-FFF2-40B4-BE49-F238E27FC236}">
                <a16:creationId xmlns:a16="http://schemas.microsoft.com/office/drawing/2014/main" id="{65102C9E-AEAF-403B-97D0-C943E5A8CC14}"/>
              </a:ext>
            </a:extLst>
          </p:cNvPr>
          <p:cNvSpPr txBox="1"/>
          <p:nvPr/>
        </p:nvSpPr>
        <p:spPr bwMode="auto">
          <a:xfrm>
            <a:off x="2933432" y="3013253"/>
            <a:ext cx="5203480" cy="1365823"/>
          </a:xfrm>
          <a:prstGeom prst="rect">
            <a:avLst/>
          </a:prstGeom>
          <a:noFill/>
        </p:spPr>
        <p:txBody>
          <a:bodyPr wrap="square" lIns="68580" tIns="34290" rIns="68580" bIns="34290">
            <a:spAutoFit/>
          </a:bodyPr>
          <a:lstStyle/>
          <a:p>
            <a:pPr>
              <a:lnSpc>
                <a:spcPct val="120000"/>
              </a:lnSpc>
            </a:pPr>
            <a:r>
              <a:rPr lang="en-US" altLang="zh-CN" sz="1800" b="1" dirty="0">
                <a:cs typeface="+mn-ea"/>
                <a:sym typeface="+mn-lt"/>
              </a:rPr>
              <a:t>1.</a:t>
            </a:r>
            <a:r>
              <a:rPr lang="zh-CN" altLang="en-US" sz="1800" b="1" dirty="0">
                <a:cs typeface="+mn-ea"/>
                <a:sym typeface="+mn-lt"/>
              </a:rPr>
              <a:t>征税范围的一般规定</a:t>
            </a:r>
            <a:endParaRPr lang="en-US" altLang="zh-CN" sz="1800" b="1" dirty="0">
              <a:cs typeface="+mn-ea"/>
              <a:sym typeface="+mn-lt"/>
            </a:endParaRPr>
          </a:p>
          <a:p>
            <a:pPr>
              <a:lnSpc>
                <a:spcPct val="120000"/>
              </a:lnSpc>
            </a:pPr>
            <a:r>
              <a:rPr lang="en-US" altLang="zh-CN" sz="1800" b="1" dirty="0">
                <a:cs typeface="+mn-ea"/>
                <a:sym typeface="+mn-lt"/>
              </a:rPr>
              <a:t>2.</a:t>
            </a:r>
            <a:r>
              <a:rPr lang="zh-CN" altLang="en-US" sz="1800" b="1" dirty="0">
                <a:cs typeface="+mn-ea"/>
                <a:sym typeface="+mn-lt"/>
              </a:rPr>
              <a:t>视同销售货物行为</a:t>
            </a:r>
            <a:endParaRPr lang="en-US" altLang="zh-CN" sz="1800" b="1" dirty="0">
              <a:cs typeface="+mn-ea"/>
              <a:sym typeface="+mn-lt"/>
            </a:endParaRPr>
          </a:p>
          <a:p>
            <a:pPr>
              <a:lnSpc>
                <a:spcPct val="120000"/>
              </a:lnSpc>
            </a:pPr>
            <a:r>
              <a:rPr lang="en-US" altLang="zh-CN" sz="1800" b="1" dirty="0">
                <a:cs typeface="+mn-ea"/>
                <a:sym typeface="+mn-lt"/>
              </a:rPr>
              <a:t>3.</a:t>
            </a:r>
            <a:r>
              <a:rPr lang="zh-CN" altLang="en-US" sz="1800" b="1" dirty="0">
                <a:cs typeface="+mn-ea"/>
                <a:sym typeface="+mn-lt"/>
              </a:rPr>
              <a:t>混合销售与兼营行为</a:t>
            </a:r>
            <a:endParaRPr lang="en-US" altLang="zh-CN" sz="1800" b="1" dirty="0">
              <a:cs typeface="+mn-ea"/>
              <a:sym typeface="+mn-lt"/>
            </a:endParaRPr>
          </a:p>
          <a:p>
            <a:pPr>
              <a:lnSpc>
                <a:spcPct val="120000"/>
              </a:lnSpc>
            </a:pPr>
            <a:r>
              <a:rPr lang="en-US" altLang="zh-CN" sz="1800" b="1" dirty="0">
                <a:cs typeface="+mn-ea"/>
                <a:sym typeface="+mn-lt"/>
              </a:rPr>
              <a:t>4.</a:t>
            </a:r>
            <a:r>
              <a:rPr lang="zh-CN" altLang="en-US" sz="1800" b="1" dirty="0">
                <a:cs typeface="+mn-ea"/>
                <a:sym typeface="+mn-lt"/>
              </a:rPr>
              <a:t>不征收增值税的项目</a:t>
            </a:r>
            <a:endParaRPr lang="en-US" altLang="zh-CN" sz="1800" b="1" dirty="0">
              <a:cs typeface="+mn-ea"/>
              <a:sym typeface="+mn-lt"/>
            </a:endParaRPr>
          </a:p>
        </p:txBody>
      </p:sp>
    </p:spTree>
    <p:extLst>
      <p:ext uri="{BB962C8B-B14F-4D97-AF65-F5344CB8AC3E}">
        <p14:creationId xmlns:p14="http://schemas.microsoft.com/office/powerpoint/2010/main" val="1848141943"/>
      </p:ext>
    </p:extLst>
  </p:cSld>
  <p:clrMapOvr>
    <a:masterClrMapping/>
  </p:clrMapOvr>
  <mc:AlternateContent xmlns:mc="http://schemas.openxmlformats.org/markup-compatibility/2006" xmlns:p14="http://schemas.microsoft.com/office/powerpoint/2010/main">
    <mc:Choice Requires="p14">
      <p:transition spd="slow" p14:dur="1250" advClick="0" advTm="0">
        <p14:flip dir="r"/>
      </p:transition>
    </mc:Choice>
    <mc:Fallback xmlns="">
      <p:transition spd="slow"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iterate type="lt">
                                    <p:tmPct val="10000"/>
                                  </p:iterate>
                                  <p:childTnLst>
                                    <p:set>
                                      <p:cBhvr>
                                        <p:cTn id="6" dur="1" fill="hold">
                                          <p:stCondLst>
                                            <p:cond delay="0"/>
                                          </p:stCondLst>
                                        </p:cTn>
                                        <p:tgtEl>
                                          <p:spTgt spid="16"/>
                                        </p:tgtEl>
                                        <p:attrNameLst>
                                          <p:attrName>style.visibility</p:attrName>
                                        </p:attrNameLst>
                                      </p:cBhvr>
                                      <p:to>
                                        <p:strVal val="visible"/>
                                      </p:to>
                                    </p:set>
                                    <p:anim calcmode="lin" valueType="num">
                                      <p:cBhvr>
                                        <p:cTn id="7" dur="500" fill="hold"/>
                                        <p:tgtEl>
                                          <p:spTgt spid="16"/>
                                        </p:tgtEl>
                                        <p:attrNameLst>
                                          <p:attrName>ppt_w</p:attrName>
                                        </p:attrNameLst>
                                      </p:cBhvr>
                                      <p:tavLst>
                                        <p:tav tm="0">
                                          <p:val>
                                            <p:fltVal val="0"/>
                                          </p:val>
                                        </p:tav>
                                        <p:tav tm="100000">
                                          <p:val>
                                            <p:strVal val="#ppt_w"/>
                                          </p:val>
                                        </p:tav>
                                      </p:tavLst>
                                    </p:anim>
                                    <p:anim calcmode="lin" valueType="num">
                                      <p:cBhvr>
                                        <p:cTn id="8" dur="500" fill="hold"/>
                                        <p:tgtEl>
                                          <p:spTgt spid="16"/>
                                        </p:tgtEl>
                                        <p:attrNameLst>
                                          <p:attrName>ppt_h</p:attrName>
                                        </p:attrNameLst>
                                      </p:cBhvr>
                                      <p:tavLst>
                                        <p:tav tm="0">
                                          <p:val>
                                            <p:fltVal val="0"/>
                                          </p:val>
                                        </p:tav>
                                        <p:tav tm="100000">
                                          <p:val>
                                            <p:strVal val="#ppt_h"/>
                                          </p:val>
                                        </p:tav>
                                      </p:tavLst>
                                    </p:anim>
                                    <p:animEffect transition="in" filter="fade">
                                      <p:cBhvr>
                                        <p:cTn id="9" dur="500"/>
                                        <p:tgtEl>
                                          <p:spTgt spid="16"/>
                                        </p:tgtEl>
                                      </p:cBhvr>
                                    </p:animEffect>
                                  </p:childTnLst>
                                </p:cTn>
                              </p:par>
                            </p:childTnLst>
                          </p:cTn>
                        </p:par>
                        <p:par>
                          <p:cTn id="10" fill="hold">
                            <p:stCondLst>
                              <p:cond delay="800"/>
                            </p:stCondLst>
                            <p:childTnLst>
                              <p:par>
                                <p:cTn id="11" presetID="22" presetClass="entr" presetSubtype="8" fill="hold" grpId="0" nodeType="afterEffect">
                                  <p:stCondLst>
                                    <p:cond delay="0"/>
                                  </p:stCondLst>
                                  <p:childTnLst>
                                    <p:set>
                                      <p:cBhvr>
                                        <p:cTn id="12" dur="1" fill="hold">
                                          <p:stCondLst>
                                            <p:cond delay="0"/>
                                          </p:stCondLst>
                                        </p:cTn>
                                        <p:tgtEl>
                                          <p:spTgt spid="14"/>
                                        </p:tgtEl>
                                        <p:attrNameLst>
                                          <p:attrName>style.visibility</p:attrName>
                                        </p:attrNameLst>
                                      </p:cBhvr>
                                      <p:to>
                                        <p:strVal val="visible"/>
                                      </p:to>
                                    </p:set>
                                    <p:animEffect transition="in" filter="wipe(left)">
                                      <p:cBhvr>
                                        <p:cTn id="13" dur="500"/>
                                        <p:tgtEl>
                                          <p:spTgt spid="14"/>
                                        </p:tgtEl>
                                      </p:cBhvr>
                                    </p:animEffect>
                                  </p:childTnLst>
                                </p:cTn>
                              </p:par>
                            </p:childTnLst>
                          </p:cTn>
                        </p:par>
                        <p:par>
                          <p:cTn id="14" fill="hold">
                            <p:stCondLst>
                              <p:cond delay="1300"/>
                            </p:stCondLst>
                            <p:childTnLst>
                              <p:par>
                                <p:cTn id="15" presetID="22" presetClass="entr" presetSubtype="8" fill="hold" grpId="0" nodeType="afterEffect">
                                  <p:stCondLst>
                                    <p:cond delay="0"/>
                                  </p:stCondLst>
                                  <p:childTnLst>
                                    <p:set>
                                      <p:cBhvr>
                                        <p:cTn id="16" dur="1" fill="hold">
                                          <p:stCondLst>
                                            <p:cond delay="0"/>
                                          </p:stCondLst>
                                        </p:cTn>
                                        <p:tgtEl>
                                          <p:spTgt spid="15"/>
                                        </p:tgtEl>
                                        <p:attrNameLst>
                                          <p:attrName>style.visibility</p:attrName>
                                        </p:attrNameLst>
                                      </p:cBhvr>
                                      <p:to>
                                        <p:strVal val="visible"/>
                                      </p:to>
                                    </p:set>
                                    <p:animEffect transition="in" filter="wipe(left)">
                                      <p:cBhvr>
                                        <p:cTn id="17" dur="500"/>
                                        <p:tgtEl>
                                          <p:spTgt spid="15"/>
                                        </p:tgtEl>
                                      </p:cBhvr>
                                    </p:animEffect>
                                  </p:childTnLst>
                                </p:cTn>
                              </p:par>
                            </p:childTnLst>
                          </p:cTn>
                        </p:par>
                        <p:par>
                          <p:cTn id="18" fill="hold">
                            <p:stCondLst>
                              <p:cond delay="1800"/>
                            </p:stCondLst>
                            <p:childTnLst>
                              <p:par>
                                <p:cTn id="19" presetID="22" presetClass="entr" presetSubtype="2" fill="hold" grpId="0" nodeType="afterEffect">
                                  <p:stCondLst>
                                    <p:cond delay="0"/>
                                  </p:stCondLst>
                                  <p:iterate type="lt">
                                    <p:tmPct val="4878"/>
                                  </p:iterate>
                                  <p:childTnLst>
                                    <p:set>
                                      <p:cBhvr>
                                        <p:cTn id="20" dur="1" fill="hold">
                                          <p:stCondLst>
                                            <p:cond delay="0"/>
                                          </p:stCondLst>
                                        </p:cTn>
                                        <p:tgtEl>
                                          <p:spTgt spid="17"/>
                                        </p:tgtEl>
                                        <p:attrNameLst>
                                          <p:attrName>style.visibility</p:attrName>
                                        </p:attrNameLst>
                                      </p:cBhvr>
                                      <p:to>
                                        <p:strVal val="visible"/>
                                      </p:to>
                                    </p:set>
                                    <p:animEffect transition="in" filter="wipe(right)">
                                      <p:cBhvr>
                                        <p:cTn id="21"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16" grpId="0"/>
      <p:bldP spid="15" grpId="0"/>
      <p:bldP spid="17" grpId="0"/>
    </p:bldLst>
  </p:timing>
</p:sld>
</file>

<file path=ppt/slides/slide33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灯片编号占位符 1"/>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rPr>
              <a:pPr>
                <a:defRPr/>
              </a:pPr>
              <a:t>330</a:t>
            </a:fld>
            <a:endParaRPr lang="en-US">
              <a:solidFill>
                <a:prstClr val="black">
                  <a:tint val="75000"/>
                </a:prstClr>
              </a:solidFill>
            </a:endParaRPr>
          </a:p>
        </p:txBody>
      </p:sp>
      <p:sp>
        <p:nvSpPr>
          <p:cNvPr id="3" name="文本框 4"/>
          <p:cNvSpPr txBox="1"/>
          <p:nvPr/>
        </p:nvSpPr>
        <p:spPr>
          <a:xfrm>
            <a:off x="1100976" y="131280"/>
            <a:ext cx="7128623" cy="684803"/>
          </a:xfrm>
          <a:prstGeom prst="rect">
            <a:avLst/>
          </a:prstGeom>
          <a:noFill/>
        </p:spPr>
        <p:txBody>
          <a:bodyPr wrap="square" lIns="68580" tIns="34290" rIns="68580" bIns="34290" rtlCol="0">
            <a:spAutoFit/>
          </a:bodyPr>
          <a:lstStyle/>
          <a:p>
            <a:r>
              <a:rPr lang="zh-CN" altLang="en-US" sz="2000" b="1" dirty="0"/>
              <a:t>二、</a:t>
            </a:r>
            <a:r>
              <a:rPr lang="zh-CN" altLang="zh-CN" sz="2000" b="1" dirty="0"/>
              <a:t>小规模纳税人应纳税额计算</a:t>
            </a:r>
            <a:endParaRPr lang="en-US" altLang="zh-CN" sz="2000" b="1" dirty="0"/>
          </a:p>
          <a:p>
            <a:r>
              <a:rPr lang="en-US" altLang="zh-CN" sz="2000" b="1" dirty="0"/>
              <a:t>              ——</a:t>
            </a:r>
            <a:r>
              <a:rPr lang="zh-CN" altLang="en-US" sz="2000" b="1" dirty="0"/>
              <a:t>营改增小规模纳税人相 关政策</a:t>
            </a:r>
            <a:endParaRPr lang="zh-CN" altLang="zh-CN" sz="2000" b="1" dirty="0"/>
          </a:p>
        </p:txBody>
      </p:sp>
      <p:sp>
        <p:nvSpPr>
          <p:cNvPr id="5" name="矩形 4"/>
          <p:cNvSpPr/>
          <p:nvPr/>
        </p:nvSpPr>
        <p:spPr>
          <a:xfrm>
            <a:off x="866273" y="966051"/>
            <a:ext cx="1430200" cy="338554"/>
          </a:xfrm>
          <a:prstGeom prst="rect">
            <a:avLst/>
          </a:prstGeom>
        </p:spPr>
        <p:txBody>
          <a:bodyPr wrap="none">
            <a:spAutoFit/>
          </a:bodyPr>
          <a:lstStyle/>
          <a:p>
            <a:r>
              <a:rPr lang="en-US" altLang="zh-CN" sz="1600" b="1" dirty="0">
                <a:solidFill>
                  <a:srgbClr val="7030A0"/>
                </a:solidFill>
              </a:rPr>
              <a:t>2.</a:t>
            </a:r>
            <a:r>
              <a:rPr lang="zh-CN" altLang="en-US" sz="1600" b="1" dirty="0">
                <a:solidFill>
                  <a:srgbClr val="7030A0"/>
                </a:solidFill>
              </a:rPr>
              <a:t>出租不动产</a:t>
            </a:r>
            <a:endParaRPr lang="zh-CN" altLang="zh-CN" sz="1600" b="1" dirty="0">
              <a:solidFill>
                <a:srgbClr val="7030A0"/>
              </a:solidFill>
            </a:endParaRPr>
          </a:p>
        </p:txBody>
      </p:sp>
      <p:graphicFrame>
        <p:nvGraphicFramePr>
          <p:cNvPr id="7" name="表格 6"/>
          <p:cNvGraphicFramePr>
            <a:graphicFrameLocks noGrp="1"/>
          </p:cNvGraphicFramePr>
          <p:nvPr/>
        </p:nvGraphicFramePr>
        <p:xfrm>
          <a:off x="866273" y="1502521"/>
          <a:ext cx="7102123" cy="2020406"/>
        </p:xfrm>
        <a:graphic>
          <a:graphicData uri="http://schemas.openxmlformats.org/drawingml/2006/table">
            <a:tbl>
              <a:tblPr firstRow="1" firstCol="1" bandRow="1">
                <a:tableStyleId>{C4B1156A-380E-4F78-BDF5-A606A8083BF9}</a:tableStyleId>
              </a:tblPr>
              <a:tblGrid>
                <a:gridCol w="1794549">
                  <a:extLst>
                    <a:ext uri="{9D8B030D-6E8A-4147-A177-3AD203B41FA5}">
                      <a16:colId xmlns:a16="http://schemas.microsoft.com/office/drawing/2014/main" val="20000"/>
                    </a:ext>
                  </a:extLst>
                </a:gridCol>
                <a:gridCol w="2756491">
                  <a:extLst>
                    <a:ext uri="{9D8B030D-6E8A-4147-A177-3AD203B41FA5}">
                      <a16:colId xmlns:a16="http://schemas.microsoft.com/office/drawing/2014/main" val="20001"/>
                    </a:ext>
                  </a:extLst>
                </a:gridCol>
                <a:gridCol w="2551083">
                  <a:extLst>
                    <a:ext uri="{9D8B030D-6E8A-4147-A177-3AD203B41FA5}">
                      <a16:colId xmlns:a16="http://schemas.microsoft.com/office/drawing/2014/main" val="20002"/>
                    </a:ext>
                  </a:extLst>
                </a:gridCol>
              </a:tblGrid>
              <a:tr h="400786">
                <a:tc>
                  <a:txBody>
                    <a:bodyPr/>
                    <a:lstStyle/>
                    <a:p>
                      <a:pPr indent="127000" algn="ctr">
                        <a:spcAft>
                          <a:spcPts val="0"/>
                        </a:spcAft>
                      </a:pPr>
                      <a:r>
                        <a:rPr lang="zh-CN" sz="1400" b="0" kern="100" dirty="0">
                          <a:effectLst/>
                        </a:rPr>
                        <a:t>纳税人</a:t>
                      </a:r>
                      <a:endParaRPr lang="zh-CN" sz="1800" b="0" kern="100" dirty="0">
                        <a:effectLst/>
                        <a:latin typeface="Calibri"/>
                        <a:ea typeface="宋体"/>
                        <a:cs typeface="Times New Roman"/>
                      </a:endParaRPr>
                    </a:p>
                  </a:txBody>
                  <a:tcPr marL="0" marR="0" marT="0" marB="0" anchor="ctr"/>
                </a:tc>
                <a:tc>
                  <a:txBody>
                    <a:bodyPr/>
                    <a:lstStyle/>
                    <a:p>
                      <a:pPr indent="127000" algn="ctr">
                        <a:spcAft>
                          <a:spcPts val="0"/>
                        </a:spcAft>
                      </a:pPr>
                      <a:r>
                        <a:rPr lang="zh-CN" sz="1400" kern="100">
                          <a:effectLst/>
                        </a:rPr>
                        <a:t>适用征收率</a:t>
                      </a:r>
                      <a:endParaRPr lang="zh-CN" sz="1800" kern="100">
                        <a:effectLst/>
                        <a:latin typeface="Calibri"/>
                        <a:ea typeface="宋体"/>
                        <a:cs typeface="Times New Roman"/>
                      </a:endParaRPr>
                    </a:p>
                  </a:txBody>
                  <a:tcPr marL="0" marR="0" marT="0" marB="0" anchor="ctr"/>
                </a:tc>
                <a:tc>
                  <a:txBody>
                    <a:bodyPr/>
                    <a:lstStyle/>
                    <a:p>
                      <a:pPr indent="127000" algn="ctr">
                        <a:spcAft>
                          <a:spcPts val="0"/>
                        </a:spcAft>
                      </a:pPr>
                      <a:r>
                        <a:rPr lang="zh-CN" sz="1400" kern="100">
                          <a:effectLst/>
                        </a:rPr>
                        <a:t>应纳税额计算公式</a:t>
                      </a:r>
                      <a:endParaRPr lang="zh-CN" sz="1800" kern="100">
                        <a:effectLst/>
                        <a:latin typeface="Calibri"/>
                        <a:ea typeface="宋体"/>
                        <a:cs typeface="Times New Roman"/>
                      </a:endParaRPr>
                    </a:p>
                  </a:txBody>
                  <a:tcPr marL="0" marR="0" marT="0" marB="0" anchor="ctr"/>
                </a:tc>
                <a:extLst>
                  <a:ext uri="{0D108BD9-81ED-4DB2-BD59-A6C34878D82A}">
                    <a16:rowId xmlns:a16="http://schemas.microsoft.com/office/drawing/2014/main" val="10000"/>
                  </a:ext>
                </a:extLst>
              </a:tr>
              <a:tr h="600996">
                <a:tc>
                  <a:txBody>
                    <a:bodyPr/>
                    <a:lstStyle/>
                    <a:p>
                      <a:pPr indent="127000" algn="ctr">
                        <a:spcAft>
                          <a:spcPts val="0"/>
                        </a:spcAft>
                      </a:pPr>
                      <a:r>
                        <a:rPr lang="zh-CN" sz="1400" b="0" kern="100" dirty="0">
                          <a:effectLst/>
                        </a:rPr>
                        <a:t>小规模出租不动产</a:t>
                      </a:r>
                      <a:endParaRPr lang="en-US" altLang="zh-CN" sz="1400" b="0" kern="100" dirty="0">
                        <a:effectLst/>
                      </a:endParaRPr>
                    </a:p>
                    <a:p>
                      <a:pPr indent="127000" algn="ctr">
                        <a:spcAft>
                          <a:spcPts val="0"/>
                        </a:spcAft>
                      </a:pPr>
                      <a:r>
                        <a:rPr lang="zh-CN" sz="1400" b="0" kern="100" dirty="0">
                          <a:effectLst/>
                        </a:rPr>
                        <a:t>（非住房）</a:t>
                      </a:r>
                      <a:endParaRPr lang="zh-CN" sz="1800" b="0" kern="100" dirty="0">
                        <a:effectLst/>
                        <a:latin typeface="Calibri"/>
                        <a:ea typeface="宋体"/>
                        <a:cs typeface="Times New Roman"/>
                      </a:endParaRPr>
                    </a:p>
                  </a:txBody>
                  <a:tcPr marL="0" marR="0" marT="0" marB="0" anchor="ctr"/>
                </a:tc>
                <a:tc>
                  <a:txBody>
                    <a:bodyPr/>
                    <a:lstStyle/>
                    <a:p>
                      <a:pPr indent="127000" algn="ctr">
                        <a:spcAft>
                          <a:spcPts val="0"/>
                        </a:spcAft>
                      </a:pPr>
                      <a:r>
                        <a:rPr lang="en-US" sz="1400" kern="100">
                          <a:effectLst/>
                        </a:rPr>
                        <a:t>5%</a:t>
                      </a:r>
                      <a:r>
                        <a:rPr lang="zh-CN" sz="1400" kern="100">
                          <a:effectLst/>
                        </a:rPr>
                        <a:t>的征收率</a:t>
                      </a:r>
                      <a:endParaRPr lang="zh-CN" sz="1800" kern="100">
                        <a:effectLst/>
                        <a:latin typeface="Calibri"/>
                        <a:ea typeface="宋体"/>
                        <a:cs typeface="Times New Roman"/>
                      </a:endParaRPr>
                    </a:p>
                  </a:txBody>
                  <a:tcPr marL="0" marR="0" marT="0" marB="0" anchor="ctr"/>
                </a:tc>
                <a:tc>
                  <a:txBody>
                    <a:bodyPr/>
                    <a:lstStyle/>
                    <a:p>
                      <a:pPr indent="127000" algn="ctr">
                        <a:spcAft>
                          <a:spcPts val="0"/>
                        </a:spcAft>
                      </a:pPr>
                      <a:r>
                        <a:rPr lang="zh-CN" sz="1400" kern="100">
                          <a:effectLst/>
                        </a:rPr>
                        <a:t>租金收入÷（</a:t>
                      </a:r>
                      <a:r>
                        <a:rPr lang="en-US" sz="1400" kern="100">
                          <a:effectLst/>
                        </a:rPr>
                        <a:t>1</a:t>
                      </a:r>
                      <a:r>
                        <a:rPr lang="zh-CN" sz="1400" kern="100">
                          <a:effectLst/>
                        </a:rPr>
                        <a:t>＋</a:t>
                      </a:r>
                      <a:r>
                        <a:rPr lang="en-US" sz="1400" kern="100">
                          <a:effectLst/>
                        </a:rPr>
                        <a:t>5%</a:t>
                      </a:r>
                      <a:r>
                        <a:rPr lang="zh-CN" sz="1400" kern="100">
                          <a:effectLst/>
                        </a:rPr>
                        <a:t>）×</a:t>
                      </a:r>
                      <a:r>
                        <a:rPr lang="en-US" sz="1400" kern="100">
                          <a:effectLst/>
                        </a:rPr>
                        <a:t>5%</a:t>
                      </a:r>
                      <a:endParaRPr lang="zh-CN" sz="1800" kern="100">
                        <a:effectLst/>
                        <a:latin typeface="Calibri"/>
                        <a:ea typeface="宋体"/>
                        <a:cs typeface="Times New Roman"/>
                      </a:endParaRPr>
                    </a:p>
                  </a:txBody>
                  <a:tcPr marL="0" marR="0" marT="0" marB="0" anchor="ctr"/>
                </a:tc>
                <a:extLst>
                  <a:ext uri="{0D108BD9-81ED-4DB2-BD59-A6C34878D82A}">
                    <a16:rowId xmlns:a16="http://schemas.microsoft.com/office/drawing/2014/main" val="10001"/>
                  </a:ext>
                </a:extLst>
              </a:tr>
              <a:tr h="617838">
                <a:tc>
                  <a:txBody>
                    <a:bodyPr/>
                    <a:lstStyle/>
                    <a:p>
                      <a:pPr indent="127000" algn="ctr">
                        <a:spcAft>
                          <a:spcPts val="0"/>
                        </a:spcAft>
                      </a:pPr>
                      <a:r>
                        <a:rPr lang="zh-CN" sz="1400" b="0" kern="100" dirty="0">
                          <a:effectLst/>
                        </a:rPr>
                        <a:t>其他个人出租不动产</a:t>
                      </a:r>
                      <a:endParaRPr lang="en-US" altLang="zh-CN" sz="1400" b="0" kern="100" dirty="0">
                        <a:effectLst/>
                      </a:endParaRPr>
                    </a:p>
                    <a:p>
                      <a:pPr indent="127000" algn="ctr">
                        <a:spcAft>
                          <a:spcPts val="0"/>
                        </a:spcAft>
                      </a:pPr>
                      <a:r>
                        <a:rPr lang="zh-CN" sz="1400" b="0" kern="100" dirty="0">
                          <a:effectLst/>
                        </a:rPr>
                        <a:t>（非住房）</a:t>
                      </a:r>
                      <a:endParaRPr lang="zh-CN" sz="1800" b="0" kern="100" dirty="0">
                        <a:effectLst/>
                        <a:latin typeface="Calibri"/>
                        <a:ea typeface="宋体"/>
                        <a:cs typeface="Times New Roman"/>
                      </a:endParaRPr>
                    </a:p>
                  </a:txBody>
                  <a:tcPr marL="0" marR="0" marT="0" marB="0" anchor="ctr"/>
                </a:tc>
                <a:tc>
                  <a:txBody>
                    <a:bodyPr/>
                    <a:lstStyle/>
                    <a:p>
                      <a:pPr indent="127000" algn="ctr">
                        <a:spcAft>
                          <a:spcPts val="0"/>
                        </a:spcAft>
                      </a:pPr>
                      <a:r>
                        <a:rPr lang="en-US" sz="1400" kern="100">
                          <a:effectLst/>
                        </a:rPr>
                        <a:t>5%</a:t>
                      </a:r>
                      <a:r>
                        <a:rPr lang="zh-CN" sz="1400" kern="100">
                          <a:effectLst/>
                        </a:rPr>
                        <a:t>的征收率</a:t>
                      </a:r>
                      <a:endParaRPr lang="zh-CN" sz="1800" kern="100">
                        <a:effectLst/>
                        <a:latin typeface="Calibri"/>
                        <a:ea typeface="宋体"/>
                        <a:cs typeface="Times New Roman"/>
                      </a:endParaRPr>
                    </a:p>
                  </a:txBody>
                  <a:tcPr marL="0" marR="0" marT="0" marB="0" anchor="ctr"/>
                </a:tc>
                <a:tc>
                  <a:txBody>
                    <a:bodyPr/>
                    <a:lstStyle/>
                    <a:p>
                      <a:pPr indent="127000" algn="ctr">
                        <a:spcAft>
                          <a:spcPts val="0"/>
                        </a:spcAft>
                      </a:pPr>
                      <a:r>
                        <a:rPr lang="zh-CN" sz="1400" kern="100">
                          <a:effectLst/>
                        </a:rPr>
                        <a:t>租金收入÷（</a:t>
                      </a:r>
                      <a:r>
                        <a:rPr lang="en-US" sz="1400" kern="100">
                          <a:effectLst/>
                        </a:rPr>
                        <a:t>1</a:t>
                      </a:r>
                      <a:r>
                        <a:rPr lang="zh-CN" sz="1400" kern="100">
                          <a:effectLst/>
                        </a:rPr>
                        <a:t>＋</a:t>
                      </a:r>
                      <a:r>
                        <a:rPr lang="en-US" sz="1400" kern="100">
                          <a:effectLst/>
                        </a:rPr>
                        <a:t>5%</a:t>
                      </a:r>
                      <a:r>
                        <a:rPr lang="zh-CN" sz="1400" kern="100">
                          <a:effectLst/>
                        </a:rPr>
                        <a:t>）×</a:t>
                      </a:r>
                      <a:r>
                        <a:rPr lang="en-US" sz="1400" kern="100">
                          <a:effectLst/>
                        </a:rPr>
                        <a:t>5%</a:t>
                      </a:r>
                      <a:endParaRPr lang="zh-CN" sz="1800" kern="100">
                        <a:effectLst/>
                        <a:latin typeface="Calibri"/>
                        <a:ea typeface="宋体"/>
                        <a:cs typeface="Times New Roman"/>
                      </a:endParaRPr>
                    </a:p>
                  </a:txBody>
                  <a:tcPr marL="0" marR="0" marT="0" marB="0" anchor="ctr"/>
                </a:tc>
                <a:extLst>
                  <a:ext uri="{0D108BD9-81ED-4DB2-BD59-A6C34878D82A}">
                    <a16:rowId xmlns:a16="http://schemas.microsoft.com/office/drawing/2014/main" val="10002"/>
                  </a:ext>
                </a:extLst>
              </a:tr>
              <a:tr h="400786">
                <a:tc>
                  <a:txBody>
                    <a:bodyPr/>
                    <a:lstStyle/>
                    <a:p>
                      <a:pPr indent="127000" algn="ctr">
                        <a:spcAft>
                          <a:spcPts val="0"/>
                        </a:spcAft>
                      </a:pPr>
                      <a:r>
                        <a:rPr lang="zh-CN" sz="1400" b="0" kern="100" dirty="0">
                          <a:effectLst/>
                        </a:rPr>
                        <a:t>个人出租住房 </a:t>
                      </a:r>
                      <a:endParaRPr lang="zh-CN" sz="1800" b="0" kern="100" dirty="0">
                        <a:effectLst/>
                        <a:latin typeface="Calibri"/>
                        <a:ea typeface="宋体"/>
                        <a:cs typeface="Times New Roman"/>
                      </a:endParaRPr>
                    </a:p>
                  </a:txBody>
                  <a:tcPr marL="0" marR="0" marT="0" marB="0" anchor="ctr"/>
                </a:tc>
                <a:tc>
                  <a:txBody>
                    <a:bodyPr/>
                    <a:lstStyle/>
                    <a:p>
                      <a:pPr indent="127000" algn="ctr">
                        <a:spcAft>
                          <a:spcPts val="0"/>
                        </a:spcAft>
                      </a:pPr>
                      <a:r>
                        <a:rPr lang="zh-CN" sz="1400" kern="100">
                          <a:effectLst/>
                        </a:rPr>
                        <a:t>按</a:t>
                      </a:r>
                      <a:r>
                        <a:rPr lang="en-US" sz="1400" kern="100">
                          <a:effectLst/>
                        </a:rPr>
                        <a:t>5%</a:t>
                      </a:r>
                      <a:r>
                        <a:rPr lang="zh-CN" sz="1400" kern="100">
                          <a:effectLst/>
                        </a:rPr>
                        <a:t>的征收率减按</a:t>
                      </a:r>
                      <a:r>
                        <a:rPr lang="en-US" sz="1400" kern="100">
                          <a:effectLst/>
                        </a:rPr>
                        <a:t>1.5%</a:t>
                      </a:r>
                      <a:r>
                        <a:rPr lang="zh-CN" sz="1400" kern="100">
                          <a:effectLst/>
                        </a:rPr>
                        <a:t>计税</a:t>
                      </a:r>
                      <a:endParaRPr lang="zh-CN" sz="1800" kern="100">
                        <a:effectLst/>
                        <a:latin typeface="Calibri"/>
                        <a:ea typeface="宋体"/>
                        <a:cs typeface="Times New Roman"/>
                      </a:endParaRPr>
                    </a:p>
                  </a:txBody>
                  <a:tcPr marL="0" marR="0" marT="0" marB="0" anchor="ctr"/>
                </a:tc>
                <a:tc>
                  <a:txBody>
                    <a:bodyPr/>
                    <a:lstStyle/>
                    <a:p>
                      <a:pPr indent="127000" algn="ctr">
                        <a:spcAft>
                          <a:spcPts val="0"/>
                        </a:spcAft>
                      </a:pPr>
                      <a:r>
                        <a:rPr lang="zh-CN" sz="1400" kern="100" dirty="0">
                          <a:effectLst/>
                        </a:rPr>
                        <a:t>租金收入÷（</a:t>
                      </a:r>
                      <a:r>
                        <a:rPr lang="en-US" sz="1400" kern="100" dirty="0">
                          <a:effectLst/>
                        </a:rPr>
                        <a:t>1</a:t>
                      </a:r>
                      <a:r>
                        <a:rPr lang="zh-CN" sz="1400" kern="100" dirty="0">
                          <a:effectLst/>
                        </a:rPr>
                        <a:t>＋</a:t>
                      </a:r>
                      <a:r>
                        <a:rPr lang="en-US" sz="1400" kern="100" dirty="0">
                          <a:effectLst/>
                        </a:rPr>
                        <a:t>5%</a:t>
                      </a:r>
                      <a:r>
                        <a:rPr lang="zh-CN" sz="1400" kern="100" dirty="0">
                          <a:effectLst/>
                        </a:rPr>
                        <a:t>）×</a:t>
                      </a:r>
                      <a:r>
                        <a:rPr lang="en-US" sz="1400" kern="100" dirty="0">
                          <a:effectLst/>
                        </a:rPr>
                        <a:t>1.5%</a:t>
                      </a:r>
                      <a:endParaRPr lang="zh-CN" sz="1800" kern="100" dirty="0">
                        <a:effectLst/>
                        <a:latin typeface="Calibri"/>
                        <a:ea typeface="宋体"/>
                        <a:cs typeface="Times New Roman"/>
                      </a:endParaRPr>
                    </a:p>
                  </a:txBody>
                  <a:tcPr marL="0" marR="0" marT="0" marB="0" anchor="ctr"/>
                </a:tc>
                <a:extLst>
                  <a:ext uri="{0D108BD9-81ED-4DB2-BD59-A6C34878D82A}">
                    <a16:rowId xmlns:a16="http://schemas.microsoft.com/office/drawing/2014/main" val="10003"/>
                  </a:ext>
                </a:extLst>
              </a:tr>
            </a:tbl>
          </a:graphicData>
        </a:graphic>
      </p:graphicFrame>
    </p:spTree>
    <p:extLst>
      <p:ext uri="{BB962C8B-B14F-4D97-AF65-F5344CB8AC3E}">
        <p14:creationId xmlns:p14="http://schemas.microsoft.com/office/powerpoint/2010/main" val="1934353466"/>
      </p:ext>
    </p:extLst>
  </p:cSld>
  <p:clrMapOvr>
    <a:masterClrMapping/>
  </p:clrMapOvr>
</p:sld>
</file>

<file path=ppt/slides/slide3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文本框 4"/>
          <p:cNvSpPr txBox="1"/>
          <p:nvPr/>
        </p:nvSpPr>
        <p:spPr>
          <a:xfrm>
            <a:off x="1063486" y="299722"/>
            <a:ext cx="7007087" cy="500137"/>
          </a:xfrm>
          <a:prstGeom prst="rect">
            <a:avLst/>
          </a:prstGeom>
          <a:noFill/>
        </p:spPr>
        <p:txBody>
          <a:bodyPr wrap="square" lIns="68580" tIns="34290" rIns="68580" bIns="34290" rtlCol="0">
            <a:spAutoFit/>
          </a:bodyPr>
          <a:lstStyle/>
          <a:p>
            <a:pPr algn="ctr"/>
            <a:r>
              <a:rPr lang="zh-CN" altLang="en-US" sz="2800" b="1" dirty="0">
                <a:solidFill>
                  <a:srgbClr val="0070C0"/>
                </a:solidFill>
                <a:latin typeface="+mn-ea"/>
              </a:rPr>
              <a:t>六、进口货物应纳税额的计算</a:t>
            </a:r>
            <a:endParaRPr lang="zh-CN" altLang="zh-CN" sz="2800" b="1" dirty="0">
              <a:solidFill>
                <a:srgbClr val="0070C0"/>
              </a:solidFill>
              <a:latin typeface="+mn-ea"/>
            </a:endParaRPr>
          </a:p>
        </p:txBody>
      </p:sp>
      <p:sp>
        <p:nvSpPr>
          <p:cNvPr id="8" name="副标题 1">
            <a:extLst>
              <a:ext uri="{FF2B5EF4-FFF2-40B4-BE49-F238E27FC236}">
                <a16:creationId xmlns:a16="http://schemas.microsoft.com/office/drawing/2014/main" id="{F31E7EDF-18F5-4023-865F-A80723093857}"/>
              </a:ext>
            </a:extLst>
          </p:cNvPr>
          <p:cNvSpPr txBox="1">
            <a:spLocks/>
          </p:cNvSpPr>
          <p:nvPr/>
        </p:nvSpPr>
        <p:spPr>
          <a:xfrm>
            <a:off x="674383" y="2368100"/>
            <a:ext cx="7894471" cy="4103688"/>
          </a:xfrm>
          <a:prstGeom prst="rect">
            <a:avLst/>
          </a:prstGeom>
        </p:spPr>
        <p:txBody>
          <a:bodyPr vert="horz" lIns="91440" tIns="45720" rIns="91440" bIns="45720" rtlCol="0">
            <a:noAutofit/>
          </a:bodyPr>
          <a:lstStyle>
            <a:lvl1pPr marL="0" marR="0" indent="539750" algn="l" defTabSz="914400" rtl="0" eaLnBrk="1" fontAlgn="auto" latinLnBrk="0" hangingPunct="1">
              <a:lnSpc>
                <a:spcPct val="150000"/>
              </a:lnSpc>
              <a:spcBef>
                <a:spcPts val="0"/>
              </a:spcBef>
              <a:spcAft>
                <a:spcPts val="0"/>
              </a:spcAft>
              <a:buClrTx/>
              <a:buSzTx/>
              <a:buFont typeface="Arial" panose="020B0604020202020204" pitchFamily="34" charset="0"/>
              <a:buNone/>
              <a:defRPr sz="2200" b="1" kern="1200" baseline="0">
                <a:solidFill>
                  <a:srgbClr val="004DA1"/>
                </a:solidFill>
                <a:latin typeface="楷体" panose="02010609060101010101" pitchFamily="49" charset="-122"/>
                <a:ea typeface="楷体" panose="02010609060101010101" pitchFamily="49" charset="-122"/>
                <a:cs typeface="+mn-cs"/>
              </a:defRPr>
            </a:lvl1pPr>
            <a:lvl2pPr marL="457200" indent="0" algn="ctr" defTabSz="685800" rtl="0" eaLnBrk="1" latinLnBrk="0" hangingPunct="1">
              <a:lnSpc>
                <a:spcPct val="90000"/>
              </a:lnSpc>
              <a:spcBef>
                <a:spcPts val="375"/>
              </a:spcBef>
              <a:buFont typeface="Arial" panose="020B0604020202020204" pitchFamily="34" charset="0"/>
              <a:buNone/>
              <a:defRPr sz="1800" kern="1200">
                <a:solidFill>
                  <a:schemeClr val="tx1">
                    <a:tint val="75000"/>
                  </a:schemeClr>
                </a:solidFill>
                <a:latin typeface="+mn-lt"/>
                <a:ea typeface="+mn-ea"/>
                <a:cs typeface="+mn-cs"/>
              </a:defRPr>
            </a:lvl2pPr>
            <a:lvl3pPr marL="914400" indent="0" algn="ctr" defTabSz="685800" rtl="0" eaLnBrk="1" latinLnBrk="0" hangingPunct="1">
              <a:lnSpc>
                <a:spcPct val="90000"/>
              </a:lnSpc>
              <a:spcBef>
                <a:spcPts val="375"/>
              </a:spcBef>
              <a:buFont typeface="Arial" panose="020B0604020202020204" pitchFamily="34" charset="0"/>
              <a:buNone/>
              <a:defRPr sz="1500" kern="1200">
                <a:solidFill>
                  <a:schemeClr val="tx1">
                    <a:tint val="75000"/>
                  </a:schemeClr>
                </a:solidFill>
                <a:latin typeface="+mn-lt"/>
                <a:ea typeface="+mn-ea"/>
                <a:cs typeface="+mn-cs"/>
              </a:defRPr>
            </a:lvl3pPr>
            <a:lvl4pPr marL="13716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4pPr>
            <a:lvl5pPr marL="18288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5pPr>
            <a:lvl6pPr marL="22860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6pPr>
            <a:lvl7pPr marL="27432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7pPr>
            <a:lvl8pPr marL="32004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8pPr>
            <a:lvl9pPr marL="36576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9pPr>
          </a:lstStyle>
          <a:p>
            <a:pPr lvl="0"/>
            <a:r>
              <a:rPr lang="zh-CN" altLang="en-US" dirty="0">
                <a:solidFill>
                  <a:srgbClr val="C00000"/>
                </a:solidFill>
              </a:rPr>
              <a:t>（一）“不区分”一般纳税人和小规模纳税人</a:t>
            </a:r>
          </a:p>
          <a:p>
            <a:pPr lvl="0"/>
            <a:r>
              <a:rPr lang="zh-CN" altLang="en-US" dirty="0">
                <a:solidFill>
                  <a:srgbClr val="C00000"/>
                </a:solidFill>
              </a:rPr>
              <a:t>（二）采用组成计税价格，无任何抵扣</a:t>
            </a:r>
          </a:p>
        </p:txBody>
      </p:sp>
      <p:grpSp>
        <p:nvGrpSpPr>
          <p:cNvPr id="6" name="组合 5">
            <a:extLst>
              <a:ext uri="{FF2B5EF4-FFF2-40B4-BE49-F238E27FC236}">
                <a16:creationId xmlns:a16="http://schemas.microsoft.com/office/drawing/2014/main" id="{AB170FD2-1769-41FA-B0B6-E7E9483D34CF}"/>
              </a:ext>
            </a:extLst>
          </p:cNvPr>
          <p:cNvGrpSpPr/>
          <p:nvPr/>
        </p:nvGrpSpPr>
        <p:grpSpPr>
          <a:xfrm>
            <a:off x="1604215" y="1021822"/>
            <a:ext cx="6466358" cy="1365630"/>
            <a:chOff x="1532026" y="3245815"/>
            <a:chExt cx="6129582" cy="1041780"/>
          </a:xfrm>
        </p:grpSpPr>
        <p:grpSp>
          <p:nvGrpSpPr>
            <p:cNvPr id="7" name="组合 6">
              <a:extLst>
                <a:ext uri="{FF2B5EF4-FFF2-40B4-BE49-F238E27FC236}">
                  <a16:creationId xmlns:a16="http://schemas.microsoft.com/office/drawing/2014/main" id="{48CD4D53-8F0B-4D95-975B-5A036D89C568}"/>
                </a:ext>
              </a:extLst>
            </p:cNvPr>
            <p:cNvGrpSpPr/>
            <p:nvPr/>
          </p:nvGrpSpPr>
          <p:grpSpPr>
            <a:xfrm>
              <a:off x="1532026" y="3245815"/>
              <a:ext cx="6129582" cy="1041780"/>
              <a:chOff x="2207942" y="2018652"/>
              <a:chExt cx="7776116" cy="1220497"/>
            </a:xfrm>
          </p:grpSpPr>
          <p:sp>
            <p:nvSpPr>
              <p:cNvPr id="13" name="圆角矩形 10">
                <a:extLst>
                  <a:ext uri="{FF2B5EF4-FFF2-40B4-BE49-F238E27FC236}">
                    <a16:creationId xmlns:a16="http://schemas.microsoft.com/office/drawing/2014/main" id="{22D2ECBC-576A-49D1-B599-E1473929B527}"/>
                  </a:ext>
                </a:extLst>
              </p:cNvPr>
              <p:cNvSpPr/>
              <p:nvPr/>
            </p:nvSpPr>
            <p:spPr>
              <a:xfrm>
                <a:off x="2207942" y="2018652"/>
                <a:ext cx="7776116" cy="1220497"/>
              </a:xfrm>
              <a:prstGeom prst="roundRect">
                <a:avLst>
                  <a:gd name="adj" fmla="val 50000"/>
                </a:avLst>
              </a:prstGeom>
              <a:solidFill>
                <a:srgbClr val="0070C0"/>
              </a:solidFill>
              <a:ln w="31750">
                <a:gradFill flip="none" rotWithShape="1">
                  <a:gsLst>
                    <a:gs pos="0">
                      <a:schemeClr val="bg1">
                        <a:lumMod val="85000"/>
                      </a:schemeClr>
                    </a:gs>
                    <a:gs pos="100000">
                      <a:schemeClr val="bg1"/>
                    </a:gs>
                  </a:gsLst>
                  <a:lin ang="2700000" scaled="1"/>
                  <a:tileRect/>
                </a:gradFill>
              </a:ln>
              <a:effectLst>
                <a:innerShdw blurRad="127000" dist="63500" dir="13500000">
                  <a:schemeClr val="tx1">
                    <a:lumMod val="65000"/>
                    <a:lumOff val="35000"/>
                    <a:alpha val="49000"/>
                  </a:scheme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a:solidFill>
                    <a:srgbClr val="FFFFFF"/>
                  </a:solidFill>
                  <a:latin typeface="+mn-ea"/>
                </a:endParaRPr>
              </a:p>
            </p:txBody>
          </p:sp>
          <p:sp>
            <p:nvSpPr>
              <p:cNvPr id="14" name="圆角矩形 11">
                <a:extLst>
                  <a:ext uri="{FF2B5EF4-FFF2-40B4-BE49-F238E27FC236}">
                    <a16:creationId xmlns:a16="http://schemas.microsoft.com/office/drawing/2014/main" id="{920E859A-7C61-40B7-9041-8A57EB50ED74}"/>
                  </a:ext>
                </a:extLst>
              </p:cNvPr>
              <p:cNvSpPr/>
              <p:nvPr/>
            </p:nvSpPr>
            <p:spPr>
              <a:xfrm>
                <a:off x="2314903" y="2115844"/>
                <a:ext cx="7562195" cy="1026111"/>
              </a:xfrm>
              <a:prstGeom prst="roundRect">
                <a:avLst>
                  <a:gd name="adj" fmla="val 50000"/>
                </a:avLst>
              </a:prstGeom>
              <a:solidFill>
                <a:schemeClr val="bg1">
                  <a:lumMod val="95000"/>
                </a:schemeClr>
              </a:solidFill>
              <a:ln w="50800">
                <a:noFill/>
              </a:ln>
              <a:effectLst>
                <a:outerShdw blurRad="127000" dist="63500" dir="2700000" algn="tl" rotWithShape="0">
                  <a:schemeClr val="tx1">
                    <a:lumMod val="65000"/>
                    <a:lumOff val="35000"/>
                    <a:alpha val="64000"/>
                  </a:schemeClr>
                </a:outerShdw>
              </a:effectLst>
              <a:scene3d>
                <a:camera prst="orthographicFront"/>
                <a:lightRig rig="threePt" dir="t"/>
              </a:scene3d>
              <a:sp3d prstMaterial="softEdge">
                <a:bevelT w="57150" h="127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zh-CN" altLang="en-US" sz="2000">
                  <a:solidFill>
                    <a:srgbClr val="FFFFFF"/>
                  </a:solidFill>
                  <a:latin typeface="+mn-ea"/>
                </a:endParaRPr>
              </a:p>
            </p:txBody>
          </p:sp>
        </p:grpSp>
        <p:sp>
          <p:nvSpPr>
            <p:cNvPr id="12" name="Text Placeholder 3">
              <a:extLst>
                <a:ext uri="{FF2B5EF4-FFF2-40B4-BE49-F238E27FC236}">
                  <a16:creationId xmlns:a16="http://schemas.microsoft.com/office/drawing/2014/main" id="{66F76F99-EF14-4906-84A0-7F82A299B5E7}"/>
                </a:ext>
              </a:extLst>
            </p:cNvPr>
            <p:cNvSpPr txBox="1">
              <a:spLocks/>
            </p:cNvSpPr>
            <p:nvPr/>
          </p:nvSpPr>
          <p:spPr>
            <a:xfrm>
              <a:off x="2099283" y="3396974"/>
              <a:ext cx="5262883" cy="667301"/>
            </a:xfrm>
            <a:prstGeom prst="rect">
              <a:avLst/>
            </a:prstGeom>
          </p:spPr>
          <p:txBody>
            <a:bodyPr vert="horz" lIns="0" tIns="0" rIns="0" bIns="0" rtlCol="0" anchor="ctr">
              <a:noAutofit/>
            </a:bodyPr>
            <a:lstStyle>
              <a:lvl1pPr marL="0" indent="0" algn="l" defTabSz="914400" rtl="0" eaLnBrk="1" latinLnBrk="0" hangingPunct="1">
                <a:lnSpc>
                  <a:spcPct val="90000"/>
                </a:lnSpc>
                <a:spcBef>
                  <a:spcPts val="1000"/>
                </a:spcBef>
                <a:buFont typeface="Arial" panose="020B0604020202020204" pitchFamily="34" charset="0"/>
                <a:buNone/>
                <a:defRPr sz="1750" kern="1200">
                  <a:solidFill>
                    <a:schemeClr val="tx1"/>
                  </a:solidFill>
                  <a:latin typeface="Open Sans" panose="020B0606030504020204" pitchFamily="34" charset="0"/>
                  <a:ea typeface="Open Sans" panose="020B0606030504020204" pitchFamily="34" charset="0"/>
                  <a:cs typeface="Open Sans" panose="020B0606030504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Open Sans "/>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Open Sans "/>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Open Sans "/>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Open Sans "/>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indent="457200">
                <a:lnSpc>
                  <a:spcPct val="120000"/>
                </a:lnSpc>
              </a:pPr>
              <a:r>
                <a:rPr lang="zh-CN" altLang="zh-CN" sz="2000" b="1" dirty="0">
                  <a:latin typeface="+mn-ea"/>
                  <a:ea typeface="+mn-ea"/>
                </a:rPr>
                <a:t>无论是一般纳税人还是小规模纳税人进口货物，</a:t>
              </a:r>
              <a:r>
                <a:rPr lang="zh-CN" altLang="zh-CN" sz="2000" b="1" dirty="0">
                  <a:solidFill>
                    <a:srgbClr val="C00000"/>
                  </a:solidFill>
                  <a:latin typeface="+mn-ea"/>
                  <a:ea typeface="+mn-ea"/>
                </a:rPr>
                <a:t>均按组成计税价格和规定的税率</a:t>
              </a:r>
              <a:r>
                <a:rPr lang="zh-CN" altLang="zh-CN" sz="2000" b="1" dirty="0">
                  <a:latin typeface="+mn-ea"/>
                  <a:ea typeface="+mn-ea"/>
                </a:rPr>
                <a:t>计算缴纳增值税，不得抵扣任何税额</a:t>
              </a:r>
            </a:p>
          </p:txBody>
        </p:sp>
      </p:grpSp>
      <p:sp>
        <p:nvSpPr>
          <p:cNvPr id="15" name="矩形 14">
            <a:extLst>
              <a:ext uri="{FF2B5EF4-FFF2-40B4-BE49-F238E27FC236}">
                <a16:creationId xmlns:a16="http://schemas.microsoft.com/office/drawing/2014/main" id="{BBBD1C2F-1876-4505-AF99-58A48A2E3C78}"/>
              </a:ext>
            </a:extLst>
          </p:cNvPr>
          <p:cNvSpPr/>
          <p:nvPr/>
        </p:nvSpPr>
        <p:spPr>
          <a:xfrm>
            <a:off x="2032139" y="3755638"/>
            <a:ext cx="4572085" cy="400110"/>
          </a:xfrm>
          <a:prstGeom prst="rect">
            <a:avLst/>
          </a:prstGeom>
          <a:solidFill>
            <a:srgbClr val="C00000"/>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wrap="none">
            <a:spAutoFit/>
          </a:bodyPr>
          <a:lstStyle/>
          <a:p>
            <a:r>
              <a:rPr lang="zh-CN" altLang="en-US" sz="2000" b="1" dirty="0">
                <a:solidFill>
                  <a:schemeClr val="bg1"/>
                </a:solidFill>
                <a:latin typeface="楷体" panose="02010609060101010101" pitchFamily="49" charset="-122"/>
                <a:ea typeface="楷体" panose="02010609060101010101" pitchFamily="49" charset="-122"/>
              </a:rPr>
              <a:t>应纳税额＝组成计税价格</a:t>
            </a:r>
            <a:r>
              <a:rPr lang="en-US" altLang="zh-CN" sz="2000" b="1" dirty="0">
                <a:solidFill>
                  <a:schemeClr val="bg1"/>
                </a:solidFill>
                <a:latin typeface="楷体" panose="02010609060101010101" pitchFamily="49" charset="-122"/>
                <a:ea typeface="楷体" panose="02010609060101010101" pitchFamily="49" charset="-122"/>
              </a:rPr>
              <a:t>×</a:t>
            </a:r>
            <a:r>
              <a:rPr lang="zh-CN" altLang="en-US" sz="2000" b="1" dirty="0">
                <a:solidFill>
                  <a:schemeClr val="bg1"/>
                </a:solidFill>
                <a:latin typeface="楷体" panose="02010609060101010101" pitchFamily="49" charset="-122"/>
                <a:ea typeface="楷体" panose="02010609060101010101" pitchFamily="49" charset="-122"/>
              </a:rPr>
              <a:t>增值税税率</a:t>
            </a:r>
          </a:p>
        </p:txBody>
      </p:sp>
    </p:spTree>
    <p:extLst>
      <p:ext uri="{BB962C8B-B14F-4D97-AF65-F5344CB8AC3E}">
        <p14:creationId xmlns:p14="http://schemas.microsoft.com/office/powerpoint/2010/main" val="1460622352"/>
      </p:ext>
    </p:extLst>
  </p:cSld>
  <p:clrMapOvr>
    <a:masterClrMapping/>
  </p:clrMapOvr>
  <mc:AlternateContent xmlns:mc="http://schemas.openxmlformats.org/markup-compatibility/2006" xmlns:p14="http://schemas.microsoft.com/office/powerpoint/2010/main">
    <mc:Choice Requires="p14">
      <p:transition spd="slow" p14:dur="1600" advClick="0" advTm="0">
        <p14:gallery dir="l"/>
      </p:transition>
    </mc:Choice>
    <mc:Fallback xmlns="">
      <p:transition spd="slow"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1" fill="hold" grpId="0" nodeType="afterEffect">
                                  <p:stCondLst>
                                    <p:cond delay="0"/>
                                  </p:stCondLst>
                                  <p:childTnLst>
                                    <p:set>
                                      <p:cBhvr>
                                        <p:cTn id="6" dur="1" fill="hold">
                                          <p:stCondLst>
                                            <p:cond delay="0"/>
                                          </p:stCondLst>
                                        </p:cTn>
                                        <p:tgtEl>
                                          <p:spTgt spid="8">
                                            <p:txEl>
                                              <p:pRg st="0" end="0"/>
                                            </p:txEl>
                                          </p:spTgt>
                                        </p:tgtEl>
                                        <p:attrNameLst>
                                          <p:attrName>style.visibility</p:attrName>
                                        </p:attrNameLst>
                                      </p:cBhvr>
                                      <p:to>
                                        <p:strVal val="visible"/>
                                      </p:to>
                                    </p:set>
                                    <p:anim calcmode="lin" valueType="num">
                                      <p:cBhvr additive="base">
                                        <p:cTn id="7" dur="500"/>
                                        <p:tgtEl>
                                          <p:spTgt spid="8">
                                            <p:txEl>
                                              <p:pRg st="0" end="0"/>
                                            </p:txEl>
                                          </p:spTgt>
                                        </p:tgtEl>
                                        <p:attrNameLst>
                                          <p:attrName>ppt_y</p:attrName>
                                        </p:attrNameLst>
                                      </p:cBhvr>
                                      <p:tavLst>
                                        <p:tav tm="0">
                                          <p:val>
                                            <p:strVal val="#ppt_y-#ppt_h*1.125000"/>
                                          </p:val>
                                        </p:tav>
                                        <p:tav tm="100000">
                                          <p:val>
                                            <p:strVal val="#ppt_y"/>
                                          </p:val>
                                        </p:tav>
                                      </p:tavLst>
                                    </p:anim>
                                    <p:animEffect transition="in" filter="wipe(down)">
                                      <p:cBhvr>
                                        <p:cTn id="8" dur="500"/>
                                        <p:tgtEl>
                                          <p:spTgt spid="8">
                                            <p:txEl>
                                              <p:pRg st="0" end="0"/>
                                            </p:txEl>
                                          </p:spTgt>
                                        </p:tgtEl>
                                      </p:cBhvr>
                                    </p:animEffect>
                                  </p:childTnLst>
                                </p:cTn>
                              </p:par>
                            </p:childTnLst>
                          </p:cTn>
                        </p:par>
                        <p:par>
                          <p:cTn id="9" fill="hold">
                            <p:stCondLst>
                              <p:cond delay="500"/>
                            </p:stCondLst>
                            <p:childTnLst>
                              <p:par>
                                <p:cTn id="10" presetID="12" presetClass="entr" presetSubtype="1" fill="hold" grpId="0" nodeType="afterEffect">
                                  <p:stCondLst>
                                    <p:cond delay="0"/>
                                  </p:stCondLst>
                                  <p:childTnLst>
                                    <p:set>
                                      <p:cBhvr>
                                        <p:cTn id="11" dur="1" fill="hold">
                                          <p:stCondLst>
                                            <p:cond delay="0"/>
                                          </p:stCondLst>
                                        </p:cTn>
                                        <p:tgtEl>
                                          <p:spTgt spid="8">
                                            <p:txEl>
                                              <p:pRg st="1" end="1"/>
                                            </p:txEl>
                                          </p:spTgt>
                                        </p:tgtEl>
                                        <p:attrNameLst>
                                          <p:attrName>style.visibility</p:attrName>
                                        </p:attrNameLst>
                                      </p:cBhvr>
                                      <p:to>
                                        <p:strVal val="visible"/>
                                      </p:to>
                                    </p:set>
                                    <p:anim calcmode="lin" valueType="num">
                                      <p:cBhvr additive="base">
                                        <p:cTn id="12" dur="500"/>
                                        <p:tgtEl>
                                          <p:spTgt spid="8">
                                            <p:txEl>
                                              <p:pRg st="1" end="1"/>
                                            </p:txEl>
                                          </p:spTgt>
                                        </p:tgtEl>
                                        <p:attrNameLst>
                                          <p:attrName>ppt_y</p:attrName>
                                        </p:attrNameLst>
                                      </p:cBhvr>
                                      <p:tavLst>
                                        <p:tav tm="0">
                                          <p:val>
                                            <p:strVal val="#ppt_y-#ppt_h*1.125000"/>
                                          </p:val>
                                        </p:tav>
                                        <p:tav tm="100000">
                                          <p:val>
                                            <p:strVal val="#ppt_y"/>
                                          </p:val>
                                        </p:tav>
                                      </p:tavLst>
                                    </p:anim>
                                    <p:animEffect transition="in" filter="wipe(down)">
                                      <p:cBhvr>
                                        <p:cTn id="13" dur="500"/>
                                        <p:tgtEl>
                                          <p:spTgt spid="8">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uiExpand="1" build="p"/>
    </p:bldLst>
  </p:timing>
</p:sld>
</file>

<file path=ppt/slides/slide3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文本框 4"/>
          <p:cNvSpPr txBox="1"/>
          <p:nvPr/>
        </p:nvSpPr>
        <p:spPr>
          <a:xfrm>
            <a:off x="1063486" y="299722"/>
            <a:ext cx="7007087" cy="500137"/>
          </a:xfrm>
          <a:prstGeom prst="rect">
            <a:avLst/>
          </a:prstGeom>
          <a:noFill/>
        </p:spPr>
        <p:txBody>
          <a:bodyPr wrap="square" lIns="68580" tIns="34290" rIns="68580" bIns="34290" rtlCol="0">
            <a:spAutoFit/>
          </a:bodyPr>
          <a:lstStyle/>
          <a:p>
            <a:pPr algn="ctr"/>
            <a:r>
              <a:rPr lang="zh-CN" altLang="en-US" sz="2800" b="1" dirty="0">
                <a:solidFill>
                  <a:srgbClr val="0070C0"/>
                </a:solidFill>
                <a:latin typeface="+mn-ea"/>
              </a:rPr>
              <a:t>六、进口货物应纳税额的计算</a:t>
            </a:r>
            <a:endParaRPr lang="zh-CN" altLang="zh-CN" sz="2800" b="1" dirty="0">
              <a:solidFill>
                <a:srgbClr val="0070C0"/>
              </a:solidFill>
              <a:latin typeface="+mn-ea"/>
            </a:endParaRPr>
          </a:p>
        </p:txBody>
      </p:sp>
      <p:sp>
        <p:nvSpPr>
          <p:cNvPr id="8" name="副标题 1">
            <a:extLst>
              <a:ext uri="{FF2B5EF4-FFF2-40B4-BE49-F238E27FC236}">
                <a16:creationId xmlns:a16="http://schemas.microsoft.com/office/drawing/2014/main" id="{F31E7EDF-18F5-4023-865F-A80723093857}"/>
              </a:ext>
            </a:extLst>
          </p:cNvPr>
          <p:cNvSpPr txBox="1">
            <a:spLocks/>
          </p:cNvSpPr>
          <p:nvPr/>
        </p:nvSpPr>
        <p:spPr>
          <a:xfrm>
            <a:off x="619793" y="915194"/>
            <a:ext cx="7894471" cy="4103688"/>
          </a:xfrm>
          <a:prstGeom prst="rect">
            <a:avLst/>
          </a:prstGeom>
        </p:spPr>
        <p:txBody>
          <a:bodyPr vert="horz" lIns="91440" tIns="45720" rIns="91440" bIns="45720" rtlCol="0">
            <a:noAutofit/>
          </a:bodyPr>
          <a:lstStyle>
            <a:lvl1pPr marL="0" marR="0" indent="539750" algn="l" defTabSz="914400" rtl="0" eaLnBrk="1" fontAlgn="auto" latinLnBrk="0" hangingPunct="1">
              <a:lnSpc>
                <a:spcPct val="150000"/>
              </a:lnSpc>
              <a:spcBef>
                <a:spcPts val="0"/>
              </a:spcBef>
              <a:spcAft>
                <a:spcPts val="0"/>
              </a:spcAft>
              <a:buClrTx/>
              <a:buSzTx/>
              <a:buFont typeface="Arial" panose="020B0604020202020204" pitchFamily="34" charset="0"/>
              <a:buNone/>
              <a:defRPr sz="2200" b="1" kern="1200" baseline="0">
                <a:solidFill>
                  <a:srgbClr val="004DA1"/>
                </a:solidFill>
                <a:latin typeface="楷体" panose="02010609060101010101" pitchFamily="49" charset="-122"/>
                <a:ea typeface="楷体" panose="02010609060101010101" pitchFamily="49" charset="-122"/>
                <a:cs typeface="+mn-cs"/>
              </a:defRPr>
            </a:lvl1pPr>
            <a:lvl2pPr marL="457200" indent="0" algn="ctr" defTabSz="685800" rtl="0" eaLnBrk="1" latinLnBrk="0" hangingPunct="1">
              <a:lnSpc>
                <a:spcPct val="90000"/>
              </a:lnSpc>
              <a:spcBef>
                <a:spcPts val="375"/>
              </a:spcBef>
              <a:buFont typeface="Arial" panose="020B0604020202020204" pitchFamily="34" charset="0"/>
              <a:buNone/>
              <a:defRPr sz="1800" kern="1200">
                <a:solidFill>
                  <a:schemeClr val="tx1">
                    <a:tint val="75000"/>
                  </a:schemeClr>
                </a:solidFill>
                <a:latin typeface="+mn-lt"/>
                <a:ea typeface="+mn-ea"/>
                <a:cs typeface="+mn-cs"/>
              </a:defRPr>
            </a:lvl2pPr>
            <a:lvl3pPr marL="914400" indent="0" algn="ctr" defTabSz="685800" rtl="0" eaLnBrk="1" latinLnBrk="0" hangingPunct="1">
              <a:lnSpc>
                <a:spcPct val="90000"/>
              </a:lnSpc>
              <a:spcBef>
                <a:spcPts val="375"/>
              </a:spcBef>
              <a:buFont typeface="Arial" panose="020B0604020202020204" pitchFamily="34" charset="0"/>
              <a:buNone/>
              <a:defRPr sz="1500" kern="1200">
                <a:solidFill>
                  <a:schemeClr val="tx1">
                    <a:tint val="75000"/>
                  </a:schemeClr>
                </a:solidFill>
                <a:latin typeface="+mn-lt"/>
                <a:ea typeface="+mn-ea"/>
                <a:cs typeface="+mn-cs"/>
              </a:defRPr>
            </a:lvl3pPr>
            <a:lvl4pPr marL="13716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4pPr>
            <a:lvl5pPr marL="18288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5pPr>
            <a:lvl6pPr marL="22860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6pPr>
            <a:lvl7pPr marL="27432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7pPr>
            <a:lvl8pPr marL="32004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8pPr>
            <a:lvl9pPr marL="36576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9pPr>
          </a:lstStyle>
          <a:p>
            <a:pPr lvl="0"/>
            <a:r>
              <a:rPr lang="zh-CN" altLang="en-US" dirty="0">
                <a:solidFill>
                  <a:srgbClr val="C00000"/>
                </a:solidFill>
              </a:rPr>
              <a:t>（三）组成计税价格</a:t>
            </a:r>
          </a:p>
          <a:p>
            <a:pPr lvl="0"/>
            <a:r>
              <a:rPr lang="en-US" altLang="zh-CN" dirty="0">
                <a:solidFill>
                  <a:srgbClr val="0070C0"/>
                </a:solidFill>
              </a:rPr>
              <a:t>1.</a:t>
            </a:r>
            <a:r>
              <a:rPr lang="zh-CN" altLang="en-US" dirty="0">
                <a:solidFill>
                  <a:srgbClr val="0070C0"/>
                </a:solidFill>
              </a:rPr>
              <a:t>一般货物组成计税价格</a:t>
            </a:r>
          </a:p>
          <a:p>
            <a:pPr lvl="0"/>
            <a:endParaRPr lang="en-US" altLang="zh-CN" dirty="0">
              <a:solidFill>
                <a:srgbClr val="0070C0"/>
              </a:solidFill>
            </a:endParaRPr>
          </a:p>
          <a:p>
            <a:pPr lvl="0"/>
            <a:endParaRPr lang="en-US" altLang="zh-CN" dirty="0">
              <a:solidFill>
                <a:srgbClr val="0070C0"/>
              </a:solidFill>
            </a:endParaRPr>
          </a:p>
          <a:p>
            <a:pPr lvl="0"/>
            <a:r>
              <a:rPr lang="en-US" altLang="zh-CN" dirty="0">
                <a:solidFill>
                  <a:srgbClr val="0070C0"/>
                </a:solidFill>
              </a:rPr>
              <a:t>2.“</a:t>
            </a:r>
            <a:r>
              <a:rPr lang="zh-CN" altLang="en-US" dirty="0">
                <a:solidFill>
                  <a:srgbClr val="0070C0"/>
                </a:solidFill>
              </a:rPr>
              <a:t>从价计征应税消费品”组成计税价格　</a:t>
            </a:r>
          </a:p>
        </p:txBody>
      </p:sp>
      <p:sp>
        <p:nvSpPr>
          <p:cNvPr id="15" name="矩形 14">
            <a:extLst>
              <a:ext uri="{FF2B5EF4-FFF2-40B4-BE49-F238E27FC236}">
                <a16:creationId xmlns:a16="http://schemas.microsoft.com/office/drawing/2014/main" id="{BBBD1C2F-1876-4505-AF99-58A48A2E3C78}"/>
              </a:ext>
            </a:extLst>
          </p:cNvPr>
          <p:cNvSpPr/>
          <p:nvPr/>
        </p:nvSpPr>
        <p:spPr>
          <a:xfrm>
            <a:off x="2092297" y="2262453"/>
            <a:ext cx="4314001" cy="400110"/>
          </a:xfrm>
          <a:prstGeom prst="rect">
            <a:avLst/>
          </a:prstGeom>
          <a:solidFill>
            <a:srgbClr val="C00000"/>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wrap="none">
            <a:spAutoFit/>
          </a:bodyPr>
          <a:lstStyle/>
          <a:p>
            <a:r>
              <a:rPr lang="zh-CN" altLang="en-US" sz="2000" b="1" dirty="0">
                <a:solidFill>
                  <a:schemeClr val="bg1"/>
                </a:solidFill>
                <a:latin typeface="楷体" panose="02010609060101010101" pitchFamily="49" charset="-122"/>
                <a:ea typeface="楷体" panose="02010609060101010101" pitchFamily="49" charset="-122"/>
              </a:rPr>
              <a:t>组成计税价格＝关税完税价格＋关税</a:t>
            </a:r>
          </a:p>
        </p:txBody>
      </p:sp>
      <p:sp>
        <p:nvSpPr>
          <p:cNvPr id="10" name="矩形 9">
            <a:extLst>
              <a:ext uri="{FF2B5EF4-FFF2-40B4-BE49-F238E27FC236}">
                <a16:creationId xmlns:a16="http://schemas.microsoft.com/office/drawing/2014/main" id="{26527AE0-8688-4748-9394-E5BFC86E45EB}"/>
              </a:ext>
            </a:extLst>
          </p:cNvPr>
          <p:cNvSpPr/>
          <p:nvPr/>
        </p:nvSpPr>
        <p:spPr>
          <a:xfrm>
            <a:off x="2092297" y="3709275"/>
            <a:ext cx="5346335" cy="400110"/>
          </a:xfrm>
          <a:prstGeom prst="rect">
            <a:avLst/>
          </a:prstGeom>
          <a:solidFill>
            <a:srgbClr val="C00000"/>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wrap="none">
            <a:spAutoFit/>
          </a:bodyPr>
          <a:lstStyle/>
          <a:p>
            <a:r>
              <a:rPr lang="zh-CN" altLang="en-US" sz="2000" b="1" dirty="0">
                <a:solidFill>
                  <a:schemeClr val="bg1"/>
                </a:solidFill>
                <a:latin typeface="楷体" panose="02010609060101010101" pitchFamily="49" charset="-122"/>
                <a:ea typeface="楷体" panose="02010609060101010101" pitchFamily="49" charset="-122"/>
              </a:rPr>
              <a:t>组成计税价格＝关税完税价格＋关税＋消费税</a:t>
            </a:r>
          </a:p>
        </p:txBody>
      </p:sp>
      <p:sp>
        <p:nvSpPr>
          <p:cNvPr id="11" name="矩形 10">
            <a:extLst>
              <a:ext uri="{FF2B5EF4-FFF2-40B4-BE49-F238E27FC236}">
                <a16:creationId xmlns:a16="http://schemas.microsoft.com/office/drawing/2014/main" id="{3FFE41C1-695E-4B9C-8485-CF6E7DAAF092}"/>
              </a:ext>
            </a:extLst>
          </p:cNvPr>
          <p:cNvSpPr/>
          <p:nvPr/>
        </p:nvSpPr>
        <p:spPr>
          <a:xfrm>
            <a:off x="972334" y="4409931"/>
            <a:ext cx="8057014" cy="400110"/>
          </a:xfrm>
          <a:prstGeom prst="rect">
            <a:avLst/>
          </a:prstGeom>
          <a:solidFill>
            <a:srgbClr val="C00000"/>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wrap="none">
            <a:spAutoFit/>
          </a:bodyPr>
          <a:lstStyle/>
          <a:p>
            <a:r>
              <a:rPr lang="zh-CN" altLang="en-US" sz="2000" b="1" dirty="0">
                <a:solidFill>
                  <a:schemeClr val="bg1"/>
                </a:solidFill>
                <a:latin typeface="楷体" panose="02010609060101010101" pitchFamily="49" charset="-122"/>
                <a:ea typeface="楷体" panose="02010609060101010101" pitchFamily="49" charset="-122"/>
              </a:rPr>
              <a:t>组成计税价格＝（关税完税价格＋关税）</a:t>
            </a:r>
            <a:r>
              <a:rPr lang="en-US" altLang="zh-CN" sz="2000" b="1" dirty="0">
                <a:solidFill>
                  <a:schemeClr val="bg1"/>
                </a:solidFill>
                <a:latin typeface="楷体" panose="02010609060101010101" pitchFamily="49" charset="-122"/>
                <a:ea typeface="楷体" panose="02010609060101010101" pitchFamily="49" charset="-122"/>
              </a:rPr>
              <a:t>÷</a:t>
            </a:r>
            <a:r>
              <a:rPr lang="zh-CN" altLang="en-US" sz="2000" b="1" dirty="0">
                <a:solidFill>
                  <a:schemeClr val="bg1"/>
                </a:solidFill>
                <a:latin typeface="楷体" panose="02010609060101010101" pitchFamily="49" charset="-122"/>
                <a:ea typeface="楷体" panose="02010609060101010101" pitchFamily="49" charset="-122"/>
              </a:rPr>
              <a:t>（</a:t>
            </a:r>
            <a:r>
              <a:rPr lang="en-US" altLang="zh-CN" sz="2000" b="1" dirty="0">
                <a:solidFill>
                  <a:schemeClr val="bg1"/>
                </a:solidFill>
                <a:latin typeface="楷体" panose="02010609060101010101" pitchFamily="49" charset="-122"/>
                <a:ea typeface="楷体" panose="02010609060101010101" pitchFamily="49" charset="-122"/>
              </a:rPr>
              <a:t>1</a:t>
            </a:r>
            <a:r>
              <a:rPr lang="zh-CN" altLang="en-US" sz="2000" b="1" dirty="0">
                <a:solidFill>
                  <a:schemeClr val="bg1"/>
                </a:solidFill>
                <a:latin typeface="楷体" panose="02010609060101010101" pitchFamily="49" charset="-122"/>
                <a:ea typeface="楷体" panose="02010609060101010101" pitchFamily="49" charset="-122"/>
              </a:rPr>
              <a:t>－消费税比例税率）</a:t>
            </a:r>
          </a:p>
        </p:txBody>
      </p:sp>
    </p:spTree>
    <p:extLst>
      <p:ext uri="{BB962C8B-B14F-4D97-AF65-F5344CB8AC3E}">
        <p14:creationId xmlns:p14="http://schemas.microsoft.com/office/powerpoint/2010/main" val="4053710073"/>
      </p:ext>
    </p:extLst>
  </p:cSld>
  <p:clrMapOvr>
    <a:masterClrMapping/>
  </p:clrMapOvr>
  <mc:AlternateContent xmlns:mc="http://schemas.openxmlformats.org/markup-compatibility/2006" xmlns:p14="http://schemas.microsoft.com/office/powerpoint/2010/main">
    <mc:Choice Requires="p14">
      <p:transition spd="slow" p14:dur="1600" advClick="0" advTm="0">
        <p14:gallery dir="l"/>
      </p:transition>
    </mc:Choice>
    <mc:Fallback xmlns="">
      <p:transition spd="slow"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1" fill="hold" grpId="0" nodeType="afterEffect">
                                  <p:stCondLst>
                                    <p:cond delay="0"/>
                                  </p:stCondLst>
                                  <p:childTnLst>
                                    <p:set>
                                      <p:cBhvr>
                                        <p:cTn id="6" dur="1" fill="hold">
                                          <p:stCondLst>
                                            <p:cond delay="0"/>
                                          </p:stCondLst>
                                        </p:cTn>
                                        <p:tgtEl>
                                          <p:spTgt spid="8">
                                            <p:txEl>
                                              <p:pRg st="0" end="0"/>
                                            </p:txEl>
                                          </p:spTgt>
                                        </p:tgtEl>
                                        <p:attrNameLst>
                                          <p:attrName>style.visibility</p:attrName>
                                        </p:attrNameLst>
                                      </p:cBhvr>
                                      <p:to>
                                        <p:strVal val="visible"/>
                                      </p:to>
                                    </p:set>
                                    <p:anim calcmode="lin" valueType="num">
                                      <p:cBhvr additive="base">
                                        <p:cTn id="7" dur="500"/>
                                        <p:tgtEl>
                                          <p:spTgt spid="8">
                                            <p:txEl>
                                              <p:pRg st="0" end="0"/>
                                            </p:txEl>
                                          </p:spTgt>
                                        </p:tgtEl>
                                        <p:attrNameLst>
                                          <p:attrName>ppt_y</p:attrName>
                                        </p:attrNameLst>
                                      </p:cBhvr>
                                      <p:tavLst>
                                        <p:tav tm="0">
                                          <p:val>
                                            <p:strVal val="#ppt_y-#ppt_h*1.125000"/>
                                          </p:val>
                                        </p:tav>
                                        <p:tav tm="100000">
                                          <p:val>
                                            <p:strVal val="#ppt_y"/>
                                          </p:val>
                                        </p:tav>
                                      </p:tavLst>
                                    </p:anim>
                                    <p:animEffect transition="in" filter="wipe(down)">
                                      <p:cBhvr>
                                        <p:cTn id="8" dur="500"/>
                                        <p:tgtEl>
                                          <p:spTgt spid="8">
                                            <p:txEl>
                                              <p:pRg st="0" end="0"/>
                                            </p:txEl>
                                          </p:spTgt>
                                        </p:tgtEl>
                                      </p:cBhvr>
                                    </p:animEffect>
                                  </p:childTnLst>
                                </p:cTn>
                              </p:par>
                            </p:childTnLst>
                          </p:cTn>
                        </p:par>
                        <p:par>
                          <p:cTn id="9" fill="hold">
                            <p:stCondLst>
                              <p:cond delay="500"/>
                            </p:stCondLst>
                            <p:childTnLst>
                              <p:par>
                                <p:cTn id="10" presetID="12" presetClass="entr" presetSubtype="1" fill="hold" grpId="0" nodeType="afterEffect">
                                  <p:stCondLst>
                                    <p:cond delay="0"/>
                                  </p:stCondLst>
                                  <p:childTnLst>
                                    <p:set>
                                      <p:cBhvr>
                                        <p:cTn id="11" dur="1" fill="hold">
                                          <p:stCondLst>
                                            <p:cond delay="0"/>
                                          </p:stCondLst>
                                        </p:cTn>
                                        <p:tgtEl>
                                          <p:spTgt spid="8">
                                            <p:txEl>
                                              <p:pRg st="1" end="1"/>
                                            </p:txEl>
                                          </p:spTgt>
                                        </p:tgtEl>
                                        <p:attrNameLst>
                                          <p:attrName>style.visibility</p:attrName>
                                        </p:attrNameLst>
                                      </p:cBhvr>
                                      <p:to>
                                        <p:strVal val="visible"/>
                                      </p:to>
                                    </p:set>
                                    <p:anim calcmode="lin" valueType="num">
                                      <p:cBhvr additive="base">
                                        <p:cTn id="12" dur="500"/>
                                        <p:tgtEl>
                                          <p:spTgt spid="8">
                                            <p:txEl>
                                              <p:pRg st="1" end="1"/>
                                            </p:txEl>
                                          </p:spTgt>
                                        </p:tgtEl>
                                        <p:attrNameLst>
                                          <p:attrName>ppt_y</p:attrName>
                                        </p:attrNameLst>
                                      </p:cBhvr>
                                      <p:tavLst>
                                        <p:tav tm="0">
                                          <p:val>
                                            <p:strVal val="#ppt_y-#ppt_h*1.125000"/>
                                          </p:val>
                                        </p:tav>
                                        <p:tav tm="100000">
                                          <p:val>
                                            <p:strVal val="#ppt_y"/>
                                          </p:val>
                                        </p:tav>
                                      </p:tavLst>
                                    </p:anim>
                                    <p:animEffect transition="in" filter="wipe(down)">
                                      <p:cBhvr>
                                        <p:cTn id="13" dur="500"/>
                                        <p:tgtEl>
                                          <p:spTgt spid="8">
                                            <p:txEl>
                                              <p:pRg st="1" end="1"/>
                                            </p:txEl>
                                          </p:spTgt>
                                        </p:tgtEl>
                                      </p:cBhvr>
                                    </p:animEffect>
                                  </p:childTnLst>
                                </p:cTn>
                              </p:par>
                            </p:childTnLst>
                          </p:cTn>
                        </p:par>
                        <p:par>
                          <p:cTn id="14" fill="hold">
                            <p:stCondLst>
                              <p:cond delay="1000"/>
                            </p:stCondLst>
                            <p:childTnLst>
                              <p:par>
                                <p:cTn id="15" presetID="12" presetClass="entr" presetSubtype="1" fill="hold" grpId="0" nodeType="afterEffect">
                                  <p:stCondLst>
                                    <p:cond delay="0"/>
                                  </p:stCondLst>
                                  <p:childTnLst>
                                    <p:set>
                                      <p:cBhvr>
                                        <p:cTn id="16" dur="1" fill="hold">
                                          <p:stCondLst>
                                            <p:cond delay="0"/>
                                          </p:stCondLst>
                                        </p:cTn>
                                        <p:tgtEl>
                                          <p:spTgt spid="8">
                                            <p:txEl>
                                              <p:pRg st="4" end="4"/>
                                            </p:txEl>
                                          </p:spTgt>
                                        </p:tgtEl>
                                        <p:attrNameLst>
                                          <p:attrName>style.visibility</p:attrName>
                                        </p:attrNameLst>
                                      </p:cBhvr>
                                      <p:to>
                                        <p:strVal val="visible"/>
                                      </p:to>
                                    </p:set>
                                    <p:anim calcmode="lin" valueType="num">
                                      <p:cBhvr additive="base">
                                        <p:cTn id="17" dur="500"/>
                                        <p:tgtEl>
                                          <p:spTgt spid="8">
                                            <p:txEl>
                                              <p:pRg st="4" end="4"/>
                                            </p:txEl>
                                          </p:spTgt>
                                        </p:tgtEl>
                                        <p:attrNameLst>
                                          <p:attrName>ppt_y</p:attrName>
                                        </p:attrNameLst>
                                      </p:cBhvr>
                                      <p:tavLst>
                                        <p:tav tm="0">
                                          <p:val>
                                            <p:strVal val="#ppt_y-#ppt_h*1.125000"/>
                                          </p:val>
                                        </p:tav>
                                        <p:tav tm="100000">
                                          <p:val>
                                            <p:strVal val="#ppt_y"/>
                                          </p:val>
                                        </p:tav>
                                      </p:tavLst>
                                    </p:anim>
                                    <p:animEffect transition="in" filter="wipe(down)">
                                      <p:cBhvr>
                                        <p:cTn id="18" dur="500"/>
                                        <p:tgtEl>
                                          <p:spTgt spid="8">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uiExpand="1" build="p"/>
    </p:bldLst>
  </p:timing>
</p:sld>
</file>

<file path=ppt/slides/slide3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文本框 4"/>
          <p:cNvSpPr txBox="1"/>
          <p:nvPr/>
        </p:nvSpPr>
        <p:spPr>
          <a:xfrm>
            <a:off x="1063486" y="299722"/>
            <a:ext cx="7007087" cy="500137"/>
          </a:xfrm>
          <a:prstGeom prst="rect">
            <a:avLst/>
          </a:prstGeom>
          <a:noFill/>
        </p:spPr>
        <p:txBody>
          <a:bodyPr wrap="square" lIns="68580" tIns="34290" rIns="68580" bIns="34290" rtlCol="0">
            <a:spAutoFit/>
          </a:bodyPr>
          <a:lstStyle/>
          <a:p>
            <a:pPr algn="ctr"/>
            <a:r>
              <a:rPr lang="zh-CN" altLang="en-US" sz="2800" b="1" dirty="0">
                <a:solidFill>
                  <a:srgbClr val="0070C0"/>
                </a:solidFill>
                <a:latin typeface="+mn-ea"/>
              </a:rPr>
              <a:t>六、进口货物应纳税额的计算</a:t>
            </a:r>
            <a:endParaRPr lang="zh-CN" altLang="zh-CN" sz="2800" b="1" dirty="0">
              <a:solidFill>
                <a:srgbClr val="0070C0"/>
              </a:solidFill>
              <a:latin typeface="+mn-ea"/>
            </a:endParaRPr>
          </a:p>
        </p:txBody>
      </p:sp>
      <p:sp>
        <p:nvSpPr>
          <p:cNvPr id="8" name="副标题 1">
            <a:extLst>
              <a:ext uri="{FF2B5EF4-FFF2-40B4-BE49-F238E27FC236}">
                <a16:creationId xmlns:a16="http://schemas.microsoft.com/office/drawing/2014/main" id="{F31E7EDF-18F5-4023-865F-A80723093857}"/>
              </a:ext>
            </a:extLst>
          </p:cNvPr>
          <p:cNvSpPr txBox="1">
            <a:spLocks/>
          </p:cNvSpPr>
          <p:nvPr/>
        </p:nvSpPr>
        <p:spPr>
          <a:xfrm>
            <a:off x="619793" y="915194"/>
            <a:ext cx="7894471" cy="4103688"/>
          </a:xfrm>
          <a:prstGeom prst="rect">
            <a:avLst/>
          </a:prstGeom>
        </p:spPr>
        <p:txBody>
          <a:bodyPr vert="horz" lIns="91440" tIns="45720" rIns="91440" bIns="45720" rtlCol="0">
            <a:noAutofit/>
          </a:bodyPr>
          <a:lstStyle>
            <a:lvl1pPr marL="0" marR="0" indent="539750" algn="l" defTabSz="914400" rtl="0" eaLnBrk="1" fontAlgn="auto" latinLnBrk="0" hangingPunct="1">
              <a:lnSpc>
                <a:spcPct val="150000"/>
              </a:lnSpc>
              <a:spcBef>
                <a:spcPts val="0"/>
              </a:spcBef>
              <a:spcAft>
                <a:spcPts val="0"/>
              </a:spcAft>
              <a:buClrTx/>
              <a:buSzTx/>
              <a:buFont typeface="Arial" panose="020B0604020202020204" pitchFamily="34" charset="0"/>
              <a:buNone/>
              <a:defRPr sz="2200" b="1" kern="1200" baseline="0">
                <a:solidFill>
                  <a:srgbClr val="004DA1"/>
                </a:solidFill>
                <a:latin typeface="楷体" panose="02010609060101010101" pitchFamily="49" charset="-122"/>
                <a:ea typeface="楷体" panose="02010609060101010101" pitchFamily="49" charset="-122"/>
                <a:cs typeface="+mn-cs"/>
              </a:defRPr>
            </a:lvl1pPr>
            <a:lvl2pPr marL="457200" indent="0" algn="ctr" defTabSz="685800" rtl="0" eaLnBrk="1" latinLnBrk="0" hangingPunct="1">
              <a:lnSpc>
                <a:spcPct val="90000"/>
              </a:lnSpc>
              <a:spcBef>
                <a:spcPts val="375"/>
              </a:spcBef>
              <a:buFont typeface="Arial" panose="020B0604020202020204" pitchFamily="34" charset="0"/>
              <a:buNone/>
              <a:defRPr sz="1800" kern="1200">
                <a:solidFill>
                  <a:schemeClr val="tx1">
                    <a:tint val="75000"/>
                  </a:schemeClr>
                </a:solidFill>
                <a:latin typeface="+mn-lt"/>
                <a:ea typeface="+mn-ea"/>
                <a:cs typeface="+mn-cs"/>
              </a:defRPr>
            </a:lvl2pPr>
            <a:lvl3pPr marL="914400" indent="0" algn="ctr" defTabSz="685800" rtl="0" eaLnBrk="1" latinLnBrk="0" hangingPunct="1">
              <a:lnSpc>
                <a:spcPct val="90000"/>
              </a:lnSpc>
              <a:spcBef>
                <a:spcPts val="375"/>
              </a:spcBef>
              <a:buFont typeface="Arial" panose="020B0604020202020204" pitchFamily="34" charset="0"/>
              <a:buNone/>
              <a:defRPr sz="1500" kern="1200">
                <a:solidFill>
                  <a:schemeClr val="tx1">
                    <a:tint val="75000"/>
                  </a:schemeClr>
                </a:solidFill>
                <a:latin typeface="+mn-lt"/>
                <a:ea typeface="+mn-ea"/>
                <a:cs typeface="+mn-cs"/>
              </a:defRPr>
            </a:lvl3pPr>
            <a:lvl4pPr marL="13716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4pPr>
            <a:lvl5pPr marL="18288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5pPr>
            <a:lvl6pPr marL="22860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6pPr>
            <a:lvl7pPr marL="27432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7pPr>
            <a:lvl8pPr marL="32004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8pPr>
            <a:lvl9pPr marL="36576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9pPr>
          </a:lstStyle>
          <a:p>
            <a:pPr lvl="0"/>
            <a:r>
              <a:rPr lang="en-US" altLang="zh-CN" dirty="0">
                <a:solidFill>
                  <a:srgbClr val="0070C0"/>
                </a:solidFill>
              </a:rPr>
              <a:t>1.</a:t>
            </a:r>
            <a:r>
              <a:rPr lang="zh-CN" altLang="en-US" dirty="0">
                <a:solidFill>
                  <a:srgbClr val="0070C0"/>
                </a:solidFill>
              </a:rPr>
              <a:t>一般货物组成计税价格</a:t>
            </a:r>
          </a:p>
          <a:p>
            <a:pPr lvl="0"/>
            <a:endParaRPr lang="en-US" altLang="zh-CN" dirty="0">
              <a:solidFill>
                <a:srgbClr val="0070C0"/>
              </a:solidFill>
            </a:endParaRPr>
          </a:p>
          <a:p>
            <a:pPr lvl="0"/>
            <a:endParaRPr lang="en-US" altLang="zh-CN" dirty="0">
              <a:solidFill>
                <a:srgbClr val="0070C0"/>
              </a:solidFill>
            </a:endParaRPr>
          </a:p>
        </p:txBody>
      </p:sp>
      <p:sp>
        <p:nvSpPr>
          <p:cNvPr id="7" name="矩形 6">
            <a:extLst>
              <a:ext uri="{FF2B5EF4-FFF2-40B4-BE49-F238E27FC236}">
                <a16:creationId xmlns:a16="http://schemas.microsoft.com/office/drawing/2014/main" id="{4C197E19-914C-4EFE-9F4B-26E4E9CA6536}"/>
              </a:ext>
            </a:extLst>
          </p:cNvPr>
          <p:cNvSpPr>
            <a:spLocks noChangeArrowheads="1"/>
          </p:cNvSpPr>
          <p:nvPr/>
        </p:nvSpPr>
        <p:spPr bwMode="auto">
          <a:xfrm>
            <a:off x="2261398" y="1847790"/>
            <a:ext cx="3060700" cy="400110"/>
          </a:xfrm>
          <a:prstGeom prst="rect">
            <a:avLst/>
          </a:prstGeom>
          <a:solidFill>
            <a:srgbClr val="C00000"/>
          </a:solidFill>
          <a:ln w="38100">
            <a:noFill/>
            <a:miter lim="800000"/>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anchor="ctr">
            <a:spAutoFit/>
          </a:bodyPr>
          <a:lstStyle/>
          <a:p>
            <a:pPr algn="ctr">
              <a:defRPr/>
            </a:pPr>
            <a:endParaRPr lang="zh-CN" altLang="en-US" sz="2000" b="1">
              <a:solidFill>
                <a:schemeClr val="bg1"/>
              </a:solidFill>
              <a:latin typeface="楷体" panose="02010609060101010101" pitchFamily="49" charset="-122"/>
              <a:ea typeface="楷体" panose="02010609060101010101" pitchFamily="49" charset="-122"/>
            </a:endParaRPr>
          </a:p>
        </p:txBody>
      </p:sp>
      <p:sp>
        <p:nvSpPr>
          <p:cNvPr id="12" name="左大括号 11">
            <a:extLst>
              <a:ext uri="{FF2B5EF4-FFF2-40B4-BE49-F238E27FC236}">
                <a16:creationId xmlns:a16="http://schemas.microsoft.com/office/drawing/2014/main" id="{9CE29B13-F4CF-4B59-9D50-10C47FC2A6DF}"/>
              </a:ext>
            </a:extLst>
          </p:cNvPr>
          <p:cNvSpPr>
            <a:spLocks/>
          </p:cNvSpPr>
          <p:nvPr/>
        </p:nvSpPr>
        <p:spPr bwMode="auto">
          <a:xfrm rot="16200000">
            <a:off x="3632205" y="875202"/>
            <a:ext cx="298450" cy="3040063"/>
          </a:xfrm>
          <a:prstGeom prst="leftBrace">
            <a:avLst>
              <a:gd name="adj1" fmla="val 0"/>
              <a:gd name="adj2" fmla="val 50000"/>
            </a:avLst>
          </a:prstGeom>
          <a:noFill/>
          <a:ln w="25400" algn="ctr">
            <a:solidFill>
              <a:srgbClr val="C00000"/>
            </a:solidFill>
            <a:round/>
            <a:headEnd/>
            <a:tailEnd/>
          </a:ln>
        </p:spPr>
        <p:txBody>
          <a:bodyPr wrap="none" anchor="ctr"/>
          <a:lstStyle/>
          <a:p>
            <a:endParaRPr lang="zh-CN" altLang="en-US" sz="2000" b="1">
              <a:solidFill>
                <a:schemeClr val="bg1"/>
              </a:solidFill>
              <a:latin typeface="楷体" panose="02010609060101010101" pitchFamily="49" charset="-122"/>
              <a:ea typeface="楷体" panose="02010609060101010101" pitchFamily="49" charset="-122"/>
            </a:endParaRPr>
          </a:p>
        </p:txBody>
      </p:sp>
      <p:sp>
        <p:nvSpPr>
          <p:cNvPr id="13" name="矩形 12">
            <a:extLst>
              <a:ext uri="{FF2B5EF4-FFF2-40B4-BE49-F238E27FC236}">
                <a16:creationId xmlns:a16="http://schemas.microsoft.com/office/drawing/2014/main" id="{349C7A62-DD2B-40F6-8477-2EBC409367B2}"/>
              </a:ext>
            </a:extLst>
          </p:cNvPr>
          <p:cNvSpPr>
            <a:spLocks noChangeArrowheads="1"/>
          </p:cNvSpPr>
          <p:nvPr/>
        </p:nvSpPr>
        <p:spPr bwMode="auto">
          <a:xfrm>
            <a:off x="3398048" y="2526446"/>
            <a:ext cx="792163" cy="400110"/>
          </a:xfrm>
          <a:prstGeom prst="rect">
            <a:avLst/>
          </a:prstGeom>
          <a:solidFill>
            <a:srgbClr val="C00000"/>
          </a:solidFill>
          <a:ln w="38100">
            <a:noFill/>
            <a:miter lim="800000"/>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anchor="ctr">
            <a:spAutoFit/>
          </a:bodyPr>
          <a:lstStyle/>
          <a:p>
            <a:pPr algn="ctr">
              <a:defRPr/>
            </a:pPr>
            <a:r>
              <a:rPr lang="en-US" altLang="zh-CN" sz="2000" b="1">
                <a:solidFill>
                  <a:schemeClr val="bg1"/>
                </a:solidFill>
                <a:latin typeface="楷体" panose="02010609060101010101" pitchFamily="49" charset="-122"/>
                <a:ea typeface="楷体" panose="02010609060101010101" pitchFamily="49" charset="-122"/>
              </a:rPr>
              <a:t>100%</a:t>
            </a:r>
            <a:endParaRPr lang="zh-CN" altLang="en-US" sz="2000" b="1">
              <a:solidFill>
                <a:schemeClr val="bg1"/>
              </a:solidFill>
              <a:latin typeface="楷体" panose="02010609060101010101" pitchFamily="49" charset="-122"/>
              <a:ea typeface="楷体" panose="02010609060101010101" pitchFamily="49" charset="-122"/>
            </a:endParaRPr>
          </a:p>
        </p:txBody>
      </p:sp>
      <p:sp>
        <p:nvSpPr>
          <p:cNvPr id="14" name="TextBox 18">
            <a:extLst>
              <a:ext uri="{FF2B5EF4-FFF2-40B4-BE49-F238E27FC236}">
                <a16:creationId xmlns:a16="http://schemas.microsoft.com/office/drawing/2014/main" id="{34B5E2BE-E452-48D6-9E64-35CE2BB82621}"/>
              </a:ext>
            </a:extLst>
          </p:cNvPr>
          <p:cNvSpPr txBox="1">
            <a:spLocks noChangeArrowheads="1"/>
          </p:cNvSpPr>
          <p:nvPr/>
        </p:nvSpPr>
        <p:spPr bwMode="auto">
          <a:xfrm>
            <a:off x="4207707" y="1863248"/>
            <a:ext cx="1111250" cy="400110"/>
          </a:xfrm>
          <a:prstGeom prst="rect">
            <a:avLst/>
          </a:prstGeom>
          <a:solidFill>
            <a:srgbClr val="0070C0"/>
          </a:solidFill>
          <a:ln w="9525">
            <a:noFill/>
            <a:miter lim="800000"/>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a:spAutoFit/>
          </a:bodyPr>
          <a:lstStyle/>
          <a:p>
            <a:pPr algn="ctr">
              <a:defRPr/>
            </a:pPr>
            <a:r>
              <a:rPr lang="zh-CN" altLang="en-US" sz="2000" b="1" dirty="0">
                <a:solidFill>
                  <a:schemeClr val="bg1"/>
                </a:solidFill>
                <a:latin typeface="楷体" panose="02010609060101010101" pitchFamily="49" charset="-122"/>
                <a:ea typeface="楷体" panose="02010609060101010101" pitchFamily="49" charset="-122"/>
              </a:rPr>
              <a:t>关税</a:t>
            </a:r>
          </a:p>
        </p:txBody>
      </p:sp>
      <p:cxnSp>
        <p:nvCxnSpPr>
          <p:cNvPr id="16" name="直接连接符 15">
            <a:extLst>
              <a:ext uri="{FF2B5EF4-FFF2-40B4-BE49-F238E27FC236}">
                <a16:creationId xmlns:a16="http://schemas.microsoft.com/office/drawing/2014/main" id="{57153CC5-D513-47AD-852D-3F6D015323E4}"/>
              </a:ext>
            </a:extLst>
          </p:cNvPr>
          <p:cNvCxnSpPr>
            <a:cxnSpLocks noChangeShapeType="1"/>
          </p:cNvCxnSpPr>
          <p:nvPr/>
        </p:nvCxnSpPr>
        <p:spPr bwMode="auto">
          <a:xfrm rot="16200000" flipH="1">
            <a:off x="4083695" y="2047572"/>
            <a:ext cx="369887" cy="1587"/>
          </a:xfrm>
          <a:prstGeom prst="line">
            <a:avLst/>
          </a:prstGeom>
          <a:noFill/>
          <a:ln w="25400" algn="ctr">
            <a:solidFill>
              <a:schemeClr val="tx1"/>
            </a:solidFill>
            <a:round/>
            <a:headEnd/>
            <a:tailEnd/>
          </a:ln>
        </p:spPr>
      </p:cxnSp>
      <p:sp>
        <p:nvSpPr>
          <p:cNvPr id="17" name="TextBox 20">
            <a:extLst>
              <a:ext uri="{FF2B5EF4-FFF2-40B4-BE49-F238E27FC236}">
                <a16:creationId xmlns:a16="http://schemas.microsoft.com/office/drawing/2014/main" id="{E26D7615-4CC4-4D2C-80E9-3753954D67A1}"/>
              </a:ext>
            </a:extLst>
          </p:cNvPr>
          <p:cNvSpPr txBox="1">
            <a:spLocks noChangeArrowheads="1"/>
          </p:cNvSpPr>
          <p:nvPr/>
        </p:nvSpPr>
        <p:spPr bwMode="auto">
          <a:xfrm>
            <a:off x="2261398" y="1863248"/>
            <a:ext cx="2005400" cy="400110"/>
          </a:xfrm>
          <a:prstGeom prst="rect">
            <a:avLst/>
          </a:prstGeom>
          <a:solidFill>
            <a:srgbClr val="0070C0"/>
          </a:solidFill>
          <a:ln w="9525">
            <a:noFill/>
            <a:miter lim="800000"/>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wrap="square">
            <a:spAutoFit/>
          </a:bodyPr>
          <a:lstStyle/>
          <a:p>
            <a:pPr algn="ctr">
              <a:defRPr/>
            </a:pPr>
            <a:r>
              <a:rPr lang="zh-CN" altLang="en-US" sz="2000" b="1">
                <a:solidFill>
                  <a:schemeClr val="bg1"/>
                </a:solidFill>
                <a:latin typeface="楷体" panose="02010609060101010101" pitchFamily="49" charset="-122"/>
                <a:ea typeface="楷体" panose="02010609060101010101" pitchFamily="49" charset="-122"/>
              </a:rPr>
              <a:t>进口产品到岸价</a:t>
            </a:r>
          </a:p>
        </p:txBody>
      </p:sp>
      <p:sp>
        <p:nvSpPr>
          <p:cNvPr id="18" name="圆角矩形 21">
            <a:extLst>
              <a:ext uri="{FF2B5EF4-FFF2-40B4-BE49-F238E27FC236}">
                <a16:creationId xmlns:a16="http://schemas.microsoft.com/office/drawing/2014/main" id="{19F3633F-853C-41FC-92D5-5FE821EB36D8}"/>
              </a:ext>
            </a:extLst>
          </p:cNvPr>
          <p:cNvSpPr>
            <a:spLocks noChangeArrowheads="1"/>
          </p:cNvSpPr>
          <p:nvPr/>
        </p:nvSpPr>
        <p:spPr bwMode="auto">
          <a:xfrm>
            <a:off x="1475585" y="3571051"/>
            <a:ext cx="4102427" cy="452437"/>
          </a:xfrm>
          <a:prstGeom prst="roundRect">
            <a:avLst>
              <a:gd name="adj" fmla="val 16667"/>
            </a:avLst>
          </a:prstGeom>
          <a:solidFill>
            <a:srgbClr val="C00000"/>
          </a:solidFill>
          <a:ln w="38100" algn="ctr">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wrap="none" anchor="ctr"/>
          <a:lstStyle/>
          <a:p>
            <a:pPr>
              <a:lnSpc>
                <a:spcPct val="150000"/>
              </a:lnSpc>
              <a:defRPr/>
            </a:pPr>
            <a:r>
              <a:rPr lang="zh-CN" altLang="en-US" sz="2000" b="1" dirty="0">
                <a:solidFill>
                  <a:schemeClr val="bg1"/>
                </a:solidFill>
                <a:latin typeface="楷体" panose="02010609060101010101" pitchFamily="49" charset="-122"/>
                <a:ea typeface="楷体" panose="02010609060101010101" pitchFamily="49" charset="-122"/>
              </a:rPr>
              <a:t>组成计税价格</a:t>
            </a:r>
            <a:r>
              <a:rPr lang="en-US" altLang="zh-CN" sz="2000" b="1" dirty="0">
                <a:solidFill>
                  <a:schemeClr val="bg1"/>
                </a:solidFill>
                <a:latin typeface="楷体" panose="02010609060101010101" pitchFamily="49" charset="-122"/>
                <a:ea typeface="楷体" panose="02010609060101010101" pitchFamily="49" charset="-122"/>
              </a:rPr>
              <a:t>=</a:t>
            </a:r>
            <a:r>
              <a:rPr lang="zh-CN" altLang="en-US" sz="2000" b="1" dirty="0">
                <a:solidFill>
                  <a:schemeClr val="bg1"/>
                </a:solidFill>
                <a:latin typeface="楷体" panose="02010609060101010101" pitchFamily="49" charset="-122"/>
                <a:ea typeface="楷体" panose="02010609060101010101" pitchFamily="49" charset="-122"/>
              </a:rPr>
              <a:t>关税完税价格</a:t>
            </a:r>
            <a:r>
              <a:rPr lang="en-US" altLang="zh-CN" sz="2000" b="1" dirty="0">
                <a:solidFill>
                  <a:schemeClr val="bg1"/>
                </a:solidFill>
                <a:latin typeface="楷体" panose="02010609060101010101" pitchFamily="49" charset="-122"/>
                <a:ea typeface="楷体" panose="02010609060101010101" pitchFamily="49" charset="-122"/>
              </a:rPr>
              <a:t>+</a:t>
            </a:r>
            <a:r>
              <a:rPr lang="zh-CN" altLang="en-US" sz="2000" b="1" dirty="0">
                <a:solidFill>
                  <a:schemeClr val="bg1"/>
                </a:solidFill>
                <a:latin typeface="楷体" panose="02010609060101010101" pitchFamily="49" charset="-122"/>
                <a:ea typeface="楷体" panose="02010609060101010101" pitchFamily="49" charset="-122"/>
              </a:rPr>
              <a:t>关税</a:t>
            </a:r>
            <a:endParaRPr lang="en-US" altLang="zh-CN" sz="2000" b="1" dirty="0">
              <a:solidFill>
                <a:schemeClr val="bg1"/>
              </a:solidFill>
              <a:latin typeface="楷体" panose="02010609060101010101" pitchFamily="49" charset="-122"/>
              <a:ea typeface="楷体" panose="02010609060101010101" pitchFamily="49" charset="-122"/>
            </a:endParaRPr>
          </a:p>
        </p:txBody>
      </p:sp>
      <p:sp>
        <p:nvSpPr>
          <p:cNvPr id="19" name="圆角矩形 29">
            <a:extLst>
              <a:ext uri="{FF2B5EF4-FFF2-40B4-BE49-F238E27FC236}">
                <a16:creationId xmlns:a16="http://schemas.microsoft.com/office/drawing/2014/main" id="{3AE96BA7-C31D-415A-ACD6-81275182E051}"/>
              </a:ext>
            </a:extLst>
          </p:cNvPr>
          <p:cNvSpPr>
            <a:spLocks noChangeArrowheads="1"/>
          </p:cNvSpPr>
          <p:nvPr/>
        </p:nvSpPr>
        <p:spPr bwMode="auto">
          <a:xfrm>
            <a:off x="1475586" y="3077338"/>
            <a:ext cx="3429567" cy="360363"/>
          </a:xfrm>
          <a:prstGeom prst="roundRect">
            <a:avLst>
              <a:gd name="adj" fmla="val 16667"/>
            </a:avLst>
          </a:prstGeom>
          <a:solidFill>
            <a:srgbClr val="C00000"/>
          </a:solidFill>
          <a:ln w="38100" algn="ctr">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wrap="none" anchor="ctr"/>
          <a:lstStyle/>
          <a:p>
            <a:pPr>
              <a:defRPr/>
            </a:pPr>
            <a:r>
              <a:rPr lang="zh-CN" altLang="en-US" sz="2000" b="1" dirty="0">
                <a:solidFill>
                  <a:schemeClr val="bg1"/>
                </a:solidFill>
                <a:latin typeface="楷体" panose="02010609060101010101" pitchFamily="49" charset="-122"/>
                <a:ea typeface="楷体" panose="02010609060101010101" pitchFamily="49" charset="-122"/>
              </a:rPr>
              <a:t>关税</a:t>
            </a:r>
            <a:r>
              <a:rPr lang="en-US" altLang="zh-CN" sz="2000" b="1" dirty="0">
                <a:solidFill>
                  <a:schemeClr val="bg1"/>
                </a:solidFill>
                <a:latin typeface="楷体" panose="02010609060101010101" pitchFamily="49" charset="-122"/>
                <a:ea typeface="楷体" panose="02010609060101010101" pitchFamily="49" charset="-122"/>
              </a:rPr>
              <a:t>=</a:t>
            </a:r>
            <a:r>
              <a:rPr lang="zh-CN" altLang="en-US" sz="2000" b="1" dirty="0">
                <a:solidFill>
                  <a:schemeClr val="bg1"/>
                </a:solidFill>
                <a:latin typeface="楷体" panose="02010609060101010101" pitchFamily="49" charset="-122"/>
                <a:ea typeface="楷体" panose="02010609060101010101" pitchFamily="49" charset="-122"/>
              </a:rPr>
              <a:t>关税完税价格</a:t>
            </a:r>
            <a:r>
              <a:rPr lang="en-US" altLang="zh-CN" sz="2000" b="1" dirty="0">
                <a:solidFill>
                  <a:schemeClr val="bg1"/>
                </a:solidFill>
                <a:latin typeface="楷体" panose="02010609060101010101" pitchFamily="49" charset="-122"/>
                <a:ea typeface="楷体" panose="02010609060101010101" pitchFamily="49" charset="-122"/>
              </a:rPr>
              <a:t>×</a:t>
            </a:r>
            <a:r>
              <a:rPr lang="zh-CN" altLang="en-US" sz="2000" b="1" dirty="0">
                <a:solidFill>
                  <a:schemeClr val="bg1"/>
                </a:solidFill>
                <a:latin typeface="楷体" panose="02010609060101010101" pitchFamily="49" charset="-122"/>
                <a:ea typeface="楷体" panose="02010609060101010101" pitchFamily="49" charset="-122"/>
              </a:rPr>
              <a:t>关税率</a:t>
            </a:r>
          </a:p>
        </p:txBody>
      </p:sp>
      <p:sp>
        <p:nvSpPr>
          <p:cNvPr id="20" name="TextBox 30">
            <a:extLst>
              <a:ext uri="{FF2B5EF4-FFF2-40B4-BE49-F238E27FC236}">
                <a16:creationId xmlns:a16="http://schemas.microsoft.com/office/drawing/2014/main" id="{BD59CA86-8B29-40C9-9B6A-4C655829032C}"/>
              </a:ext>
            </a:extLst>
          </p:cNvPr>
          <p:cNvSpPr txBox="1">
            <a:spLocks noChangeArrowheads="1"/>
          </p:cNvSpPr>
          <p:nvPr/>
        </p:nvSpPr>
        <p:spPr bwMode="auto">
          <a:xfrm>
            <a:off x="2278332" y="1863248"/>
            <a:ext cx="1988466" cy="400110"/>
          </a:xfrm>
          <a:prstGeom prst="rect">
            <a:avLst/>
          </a:prstGeom>
          <a:solidFill>
            <a:srgbClr val="0070C0"/>
          </a:solidFill>
          <a:ln w="9525">
            <a:noFill/>
            <a:miter lim="800000"/>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wrap="square">
            <a:spAutoFit/>
          </a:bodyPr>
          <a:lstStyle/>
          <a:p>
            <a:pPr algn="ctr">
              <a:defRPr/>
            </a:pPr>
            <a:r>
              <a:rPr lang="zh-CN" altLang="en-US" sz="2000" b="1" dirty="0">
                <a:solidFill>
                  <a:schemeClr val="bg1"/>
                </a:solidFill>
                <a:latin typeface="楷体" panose="02010609060101010101" pitchFamily="49" charset="-122"/>
                <a:ea typeface="楷体" panose="02010609060101010101" pitchFamily="49" charset="-122"/>
              </a:rPr>
              <a:t>关税完税价格</a:t>
            </a:r>
          </a:p>
        </p:txBody>
      </p:sp>
    </p:spTree>
    <p:extLst>
      <p:ext uri="{BB962C8B-B14F-4D97-AF65-F5344CB8AC3E}">
        <p14:creationId xmlns:p14="http://schemas.microsoft.com/office/powerpoint/2010/main" val="3901986996"/>
      </p:ext>
    </p:extLst>
  </p:cSld>
  <p:clrMapOvr>
    <a:masterClrMapping/>
  </p:clrMapOvr>
  <mc:AlternateContent xmlns:mc="http://schemas.openxmlformats.org/markup-compatibility/2006" xmlns:p14="http://schemas.microsoft.com/office/powerpoint/2010/main">
    <mc:Choice Requires="p14">
      <p:transition spd="slow" p14:dur="1600" advClick="0" advTm="0">
        <p14:gallery dir="l"/>
      </p:transition>
    </mc:Choice>
    <mc:Fallback xmlns="">
      <p:transition spd="slow"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1" fill="hold" grpId="0" nodeType="afterEffect">
                                  <p:stCondLst>
                                    <p:cond delay="0"/>
                                  </p:stCondLst>
                                  <p:childTnLst>
                                    <p:set>
                                      <p:cBhvr>
                                        <p:cTn id="6" dur="1" fill="hold">
                                          <p:stCondLst>
                                            <p:cond delay="0"/>
                                          </p:stCondLst>
                                        </p:cTn>
                                        <p:tgtEl>
                                          <p:spTgt spid="8">
                                            <p:txEl>
                                              <p:pRg st="0" end="0"/>
                                            </p:txEl>
                                          </p:spTgt>
                                        </p:tgtEl>
                                        <p:attrNameLst>
                                          <p:attrName>style.visibility</p:attrName>
                                        </p:attrNameLst>
                                      </p:cBhvr>
                                      <p:to>
                                        <p:strVal val="visible"/>
                                      </p:to>
                                    </p:set>
                                    <p:anim calcmode="lin" valueType="num">
                                      <p:cBhvr additive="base">
                                        <p:cTn id="7" dur="500"/>
                                        <p:tgtEl>
                                          <p:spTgt spid="8">
                                            <p:txEl>
                                              <p:pRg st="0" end="0"/>
                                            </p:txEl>
                                          </p:spTgt>
                                        </p:tgtEl>
                                        <p:attrNameLst>
                                          <p:attrName>ppt_y</p:attrName>
                                        </p:attrNameLst>
                                      </p:cBhvr>
                                      <p:tavLst>
                                        <p:tav tm="0">
                                          <p:val>
                                            <p:strVal val="#ppt_y-#ppt_h*1.125000"/>
                                          </p:val>
                                        </p:tav>
                                        <p:tav tm="100000">
                                          <p:val>
                                            <p:strVal val="#ppt_y"/>
                                          </p:val>
                                        </p:tav>
                                      </p:tavLst>
                                    </p:anim>
                                    <p:animEffect transition="in" filter="wipe(down)">
                                      <p:cBhvr>
                                        <p:cTn id="8" dur="500"/>
                                        <p:tgtEl>
                                          <p:spTgt spid="8">
                                            <p:txEl>
                                              <p:pRg st="0" end="0"/>
                                            </p:txEl>
                                          </p:spTgt>
                                        </p:tgtEl>
                                      </p:cBhvr>
                                    </p:animEffect>
                                  </p:childTnLst>
                                </p:cTn>
                              </p:par>
                            </p:childTnLst>
                          </p:cTn>
                        </p:par>
                      </p:childTnLst>
                    </p:cTn>
                  </p:par>
                  <p:par>
                    <p:cTn id="9" fill="hold">
                      <p:stCondLst>
                        <p:cond delay="indefinite"/>
                      </p:stCondLst>
                      <p:childTnLst>
                        <p:par>
                          <p:cTn id="10" fill="hold">
                            <p:stCondLst>
                              <p:cond delay="0"/>
                            </p:stCondLst>
                            <p:childTnLst>
                              <p:par>
                                <p:cTn id="11" presetID="10" presetClass="entr" presetSubtype="0" fill="hold" nodeType="clickEffect">
                                  <p:stCondLst>
                                    <p:cond delay="0"/>
                                  </p:stCondLst>
                                  <p:childTnLst>
                                    <p:set>
                                      <p:cBhvr>
                                        <p:cTn id="12" dur="1" fill="hold">
                                          <p:stCondLst>
                                            <p:cond delay="0"/>
                                          </p:stCondLst>
                                        </p:cTn>
                                        <p:tgtEl>
                                          <p:spTgt spid="7"/>
                                        </p:tgtEl>
                                        <p:attrNameLst>
                                          <p:attrName>style.visibility</p:attrName>
                                        </p:attrNameLst>
                                      </p:cBhvr>
                                      <p:to>
                                        <p:strVal val="visible"/>
                                      </p:to>
                                    </p:set>
                                    <p:animEffect transition="in" filter="fade">
                                      <p:cBhvr>
                                        <p:cTn id="13" dur="500"/>
                                        <p:tgtEl>
                                          <p:spTgt spid="7"/>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12"/>
                                        </p:tgtEl>
                                        <p:attrNameLst>
                                          <p:attrName>style.visibility</p:attrName>
                                        </p:attrNameLst>
                                      </p:cBhvr>
                                      <p:to>
                                        <p:strVal val="visible"/>
                                      </p:to>
                                    </p:set>
                                    <p:animEffect transition="in" filter="fade">
                                      <p:cBhvr>
                                        <p:cTn id="16" dur="500"/>
                                        <p:tgtEl>
                                          <p:spTgt spid="12"/>
                                        </p:tgtEl>
                                      </p:cBhvr>
                                    </p:animEffect>
                                  </p:childTnLst>
                                </p:cTn>
                              </p:par>
                              <p:par>
                                <p:cTn id="17" presetID="10" presetClass="entr" presetSubtype="0" fill="hold" nodeType="withEffect">
                                  <p:stCondLst>
                                    <p:cond delay="0"/>
                                  </p:stCondLst>
                                  <p:childTnLst>
                                    <p:set>
                                      <p:cBhvr>
                                        <p:cTn id="18" dur="1" fill="hold">
                                          <p:stCondLst>
                                            <p:cond delay="0"/>
                                          </p:stCondLst>
                                        </p:cTn>
                                        <p:tgtEl>
                                          <p:spTgt spid="13"/>
                                        </p:tgtEl>
                                        <p:attrNameLst>
                                          <p:attrName>style.visibility</p:attrName>
                                        </p:attrNameLst>
                                      </p:cBhvr>
                                      <p:to>
                                        <p:strVal val="visible"/>
                                      </p:to>
                                    </p:set>
                                    <p:animEffect transition="in" filter="fade">
                                      <p:cBhvr>
                                        <p:cTn id="19" dur="500"/>
                                        <p:tgtEl>
                                          <p:spTgt spid="13"/>
                                        </p:tgtEl>
                                      </p:cBhvr>
                                    </p:animEffect>
                                  </p:childTnLst>
                                </p:cTn>
                              </p:par>
                            </p:childTnLst>
                          </p:cTn>
                        </p:par>
                      </p:childTnLst>
                    </p:cTn>
                  </p:par>
                  <p:par>
                    <p:cTn id="20" fill="hold">
                      <p:stCondLst>
                        <p:cond delay="indefinite"/>
                      </p:stCondLst>
                      <p:childTnLst>
                        <p:par>
                          <p:cTn id="21" fill="hold">
                            <p:stCondLst>
                              <p:cond delay="0"/>
                            </p:stCondLst>
                            <p:childTnLst>
                              <p:par>
                                <p:cTn id="22" presetID="10" presetClass="entr" presetSubtype="0" fill="hold" nodeType="clickEffect">
                                  <p:stCondLst>
                                    <p:cond delay="0"/>
                                  </p:stCondLst>
                                  <p:childTnLst>
                                    <p:set>
                                      <p:cBhvr>
                                        <p:cTn id="23" dur="1" fill="hold">
                                          <p:stCondLst>
                                            <p:cond delay="0"/>
                                          </p:stCondLst>
                                        </p:cTn>
                                        <p:tgtEl>
                                          <p:spTgt spid="16"/>
                                        </p:tgtEl>
                                        <p:attrNameLst>
                                          <p:attrName>style.visibility</p:attrName>
                                        </p:attrNameLst>
                                      </p:cBhvr>
                                      <p:to>
                                        <p:strVal val="visible"/>
                                      </p:to>
                                    </p:set>
                                    <p:animEffect transition="in" filter="fade">
                                      <p:cBhvr>
                                        <p:cTn id="24" dur="500"/>
                                        <p:tgtEl>
                                          <p:spTgt spid="16"/>
                                        </p:tgtEl>
                                      </p:cBhvr>
                                    </p:animEffect>
                                  </p:childTnLst>
                                </p:cTn>
                              </p:par>
                            </p:childTnLst>
                          </p:cTn>
                        </p:par>
                      </p:childTnLst>
                    </p:cTn>
                  </p:par>
                  <p:par>
                    <p:cTn id="25" fill="hold">
                      <p:stCondLst>
                        <p:cond delay="indefinite"/>
                      </p:stCondLst>
                      <p:childTnLst>
                        <p:par>
                          <p:cTn id="26" fill="hold">
                            <p:stCondLst>
                              <p:cond delay="0"/>
                            </p:stCondLst>
                            <p:childTnLst>
                              <p:par>
                                <p:cTn id="27" presetID="10" presetClass="entr" presetSubtype="0" fill="hold" nodeType="clickEffect">
                                  <p:stCondLst>
                                    <p:cond delay="0"/>
                                  </p:stCondLst>
                                  <p:childTnLst>
                                    <p:set>
                                      <p:cBhvr>
                                        <p:cTn id="28" dur="1" fill="hold">
                                          <p:stCondLst>
                                            <p:cond delay="0"/>
                                          </p:stCondLst>
                                        </p:cTn>
                                        <p:tgtEl>
                                          <p:spTgt spid="17"/>
                                        </p:tgtEl>
                                        <p:attrNameLst>
                                          <p:attrName>style.visibility</p:attrName>
                                        </p:attrNameLst>
                                      </p:cBhvr>
                                      <p:to>
                                        <p:strVal val="visible"/>
                                      </p:to>
                                    </p:set>
                                    <p:animEffect transition="in" filter="fade">
                                      <p:cBhvr>
                                        <p:cTn id="29" dur="500"/>
                                        <p:tgtEl>
                                          <p:spTgt spid="17"/>
                                        </p:tgtEl>
                                      </p:cBhvr>
                                    </p:animEffect>
                                  </p:childTnLst>
                                </p:cTn>
                              </p:par>
                            </p:childTnLst>
                          </p:cTn>
                        </p:par>
                      </p:childTnLst>
                    </p:cTn>
                  </p:par>
                  <p:par>
                    <p:cTn id="30" fill="hold">
                      <p:stCondLst>
                        <p:cond delay="indefinite"/>
                      </p:stCondLst>
                      <p:childTnLst>
                        <p:par>
                          <p:cTn id="31" fill="hold">
                            <p:stCondLst>
                              <p:cond delay="0"/>
                            </p:stCondLst>
                            <p:childTnLst>
                              <p:par>
                                <p:cTn id="32" presetID="10" presetClass="entr" presetSubtype="0" fill="hold" nodeType="clickEffect">
                                  <p:stCondLst>
                                    <p:cond delay="0"/>
                                  </p:stCondLst>
                                  <p:childTnLst>
                                    <p:set>
                                      <p:cBhvr>
                                        <p:cTn id="33" dur="1" fill="hold">
                                          <p:stCondLst>
                                            <p:cond delay="0"/>
                                          </p:stCondLst>
                                        </p:cTn>
                                        <p:tgtEl>
                                          <p:spTgt spid="20"/>
                                        </p:tgtEl>
                                        <p:attrNameLst>
                                          <p:attrName>style.visibility</p:attrName>
                                        </p:attrNameLst>
                                      </p:cBhvr>
                                      <p:to>
                                        <p:strVal val="visible"/>
                                      </p:to>
                                    </p:set>
                                    <p:animEffect transition="in" filter="fade">
                                      <p:cBhvr>
                                        <p:cTn id="34" dur="500"/>
                                        <p:tgtEl>
                                          <p:spTgt spid="20"/>
                                        </p:tgtEl>
                                      </p:cBhvr>
                                    </p:animEffect>
                                  </p:childTnLst>
                                </p:cTn>
                              </p:par>
                            </p:childTnLst>
                          </p:cTn>
                        </p:par>
                      </p:childTnLst>
                    </p:cTn>
                  </p:par>
                  <p:par>
                    <p:cTn id="35" fill="hold">
                      <p:stCondLst>
                        <p:cond delay="indefinite"/>
                      </p:stCondLst>
                      <p:childTnLst>
                        <p:par>
                          <p:cTn id="36" fill="hold">
                            <p:stCondLst>
                              <p:cond delay="0"/>
                            </p:stCondLst>
                            <p:childTnLst>
                              <p:par>
                                <p:cTn id="37" presetID="10" presetClass="entr" presetSubtype="0" fill="hold" nodeType="clickEffect">
                                  <p:stCondLst>
                                    <p:cond delay="0"/>
                                  </p:stCondLst>
                                  <p:childTnLst>
                                    <p:set>
                                      <p:cBhvr>
                                        <p:cTn id="38" dur="1" fill="hold">
                                          <p:stCondLst>
                                            <p:cond delay="0"/>
                                          </p:stCondLst>
                                        </p:cTn>
                                        <p:tgtEl>
                                          <p:spTgt spid="14"/>
                                        </p:tgtEl>
                                        <p:attrNameLst>
                                          <p:attrName>style.visibility</p:attrName>
                                        </p:attrNameLst>
                                      </p:cBhvr>
                                      <p:to>
                                        <p:strVal val="visible"/>
                                      </p:to>
                                    </p:set>
                                    <p:animEffect transition="in" filter="fade">
                                      <p:cBhvr>
                                        <p:cTn id="39" dur="500"/>
                                        <p:tgtEl>
                                          <p:spTgt spid="14"/>
                                        </p:tgtEl>
                                      </p:cBhvr>
                                    </p:animEffect>
                                  </p:childTnLst>
                                </p:cTn>
                              </p:par>
                            </p:childTnLst>
                          </p:cTn>
                        </p:par>
                      </p:childTnLst>
                    </p:cTn>
                  </p:par>
                  <p:par>
                    <p:cTn id="40" fill="hold">
                      <p:stCondLst>
                        <p:cond delay="indefinite"/>
                      </p:stCondLst>
                      <p:childTnLst>
                        <p:par>
                          <p:cTn id="41" fill="hold">
                            <p:stCondLst>
                              <p:cond delay="0"/>
                            </p:stCondLst>
                            <p:childTnLst>
                              <p:par>
                                <p:cTn id="42" presetID="10" presetClass="entr" presetSubtype="0" fill="hold" nodeType="clickEffect">
                                  <p:stCondLst>
                                    <p:cond delay="0"/>
                                  </p:stCondLst>
                                  <p:childTnLst>
                                    <p:set>
                                      <p:cBhvr>
                                        <p:cTn id="43" dur="1" fill="hold">
                                          <p:stCondLst>
                                            <p:cond delay="0"/>
                                          </p:stCondLst>
                                        </p:cTn>
                                        <p:tgtEl>
                                          <p:spTgt spid="19"/>
                                        </p:tgtEl>
                                        <p:attrNameLst>
                                          <p:attrName>style.visibility</p:attrName>
                                        </p:attrNameLst>
                                      </p:cBhvr>
                                      <p:to>
                                        <p:strVal val="visible"/>
                                      </p:to>
                                    </p:set>
                                    <p:animEffect transition="in" filter="fade">
                                      <p:cBhvr>
                                        <p:cTn id="44" dur="500"/>
                                        <p:tgtEl>
                                          <p:spTgt spid="19"/>
                                        </p:tgtEl>
                                      </p:cBhvr>
                                    </p:animEffect>
                                  </p:childTnLst>
                                </p:cTn>
                              </p:par>
                            </p:childTnLst>
                          </p:cTn>
                        </p:par>
                      </p:childTnLst>
                    </p:cTn>
                  </p:par>
                  <p:par>
                    <p:cTn id="45" fill="hold">
                      <p:stCondLst>
                        <p:cond delay="indefinite"/>
                      </p:stCondLst>
                      <p:childTnLst>
                        <p:par>
                          <p:cTn id="46" fill="hold">
                            <p:stCondLst>
                              <p:cond delay="0"/>
                            </p:stCondLst>
                            <p:childTnLst>
                              <p:par>
                                <p:cTn id="47" presetID="10" presetClass="entr" presetSubtype="0" fill="hold" nodeType="clickEffect">
                                  <p:stCondLst>
                                    <p:cond delay="0"/>
                                  </p:stCondLst>
                                  <p:childTnLst>
                                    <p:set>
                                      <p:cBhvr>
                                        <p:cTn id="48" dur="1" fill="hold">
                                          <p:stCondLst>
                                            <p:cond delay="0"/>
                                          </p:stCondLst>
                                        </p:cTn>
                                        <p:tgtEl>
                                          <p:spTgt spid="18"/>
                                        </p:tgtEl>
                                        <p:attrNameLst>
                                          <p:attrName>style.visibility</p:attrName>
                                        </p:attrNameLst>
                                      </p:cBhvr>
                                      <p:to>
                                        <p:strVal val="visible"/>
                                      </p:to>
                                    </p:set>
                                    <p:animEffect transition="in" filter="fade">
                                      <p:cBhvr>
                                        <p:cTn id="49"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uiExpand="1" build="p"/>
      <p:bldP spid="12" grpId="0" animBg="1"/>
    </p:bldLst>
  </p:timing>
</p:sld>
</file>

<file path=ppt/slides/slide3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文本框 4"/>
          <p:cNvSpPr txBox="1"/>
          <p:nvPr/>
        </p:nvSpPr>
        <p:spPr>
          <a:xfrm>
            <a:off x="1063486" y="299722"/>
            <a:ext cx="7007087" cy="500137"/>
          </a:xfrm>
          <a:prstGeom prst="rect">
            <a:avLst/>
          </a:prstGeom>
          <a:noFill/>
        </p:spPr>
        <p:txBody>
          <a:bodyPr wrap="square" lIns="68580" tIns="34290" rIns="68580" bIns="34290" rtlCol="0">
            <a:spAutoFit/>
          </a:bodyPr>
          <a:lstStyle/>
          <a:p>
            <a:pPr algn="ctr"/>
            <a:r>
              <a:rPr lang="zh-CN" altLang="en-US" sz="2800" b="1" dirty="0">
                <a:solidFill>
                  <a:srgbClr val="0070C0"/>
                </a:solidFill>
                <a:latin typeface="+mn-ea"/>
              </a:rPr>
              <a:t>六、进口货物应纳税额的计算</a:t>
            </a:r>
            <a:endParaRPr lang="zh-CN" altLang="zh-CN" sz="2800" b="1" dirty="0">
              <a:solidFill>
                <a:srgbClr val="0070C0"/>
              </a:solidFill>
              <a:latin typeface="+mn-ea"/>
            </a:endParaRPr>
          </a:p>
        </p:txBody>
      </p:sp>
      <p:sp>
        <p:nvSpPr>
          <p:cNvPr id="8" name="副标题 1">
            <a:extLst>
              <a:ext uri="{FF2B5EF4-FFF2-40B4-BE49-F238E27FC236}">
                <a16:creationId xmlns:a16="http://schemas.microsoft.com/office/drawing/2014/main" id="{F31E7EDF-18F5-4023-865F-A80723093857}"/>
              </a:ext>
            </a:extLst>
          </p:cNvPr>
          <p:cNvSpPr txBox="1">
            <a:spLocks/>
          </p:cNvSpPr>
          <p:nvPr/>
        </p:nvSpPr>
        <p:spPr>
          <a:xfrm>
            <a:off x="621589" y="799859"/>
            <a:ext cx="7894471" cy="4103688"/>
          </a:xfrm>
          <a:prstGeom prst="rect">
            <a:avLst/>
          </a:prstGeom>
        </p:spPr>
        <p:txBody>
          <a:bodyPr vert="horz" lIns="91440" tIns="45720" rIns="91440" bIns="45720" rtlCol="0">
            <a:noAutofit/>
          </a:bodyPr>
          <a:lstStyle>
            <a:lvl1pPr marL="0" marR="0" indent="539750" algn="l" defTabSz="914400" rtl="0" eaLnBrk="1" fontAlgn="auto" latinLnBrk="0" hangingPunct="1">
              <a:lnSpc>
                <a:spcPct val="150000"/>
              </a:lnSpc>
              <a:spcBef>
                <a:spcPts val="0"/>
              </a:spcBef>
              <a:spcAft>
                <a:spcPts val="0"/>
              </a:spcAft>
              <a:buClrTx/>
              <a:buSzTx/>
              <a:buFont typeface="Arial" panose="020B0604020202020204" pitchFamily="34" charset="0"/>
              <a:buNone/>
              <a:defRPr sz="2200" b="1" kern="1200" baseline="0">
                <a:solidFill>
                  <a:srgbClr val="004DA1"/>
                </a:solidFill>
                <a:latin typeface="楷体" panose="02010609060101010101" pitchFamily="49" charset="-122"/>
                <a:ea typeface="楷体" panose="02010609060101010101" pitchFamily="49" charset="-122"/>
                <a:cs typeface="+mn-cs"/>
              </a:defRPr>
            </a:lvl1pPr>
            <a:lvl2pPr marL="457200" indent="0" algn="ctr" defTabSz="685800" rtl="0" eaLnBrk="1" latinLnBrk="0" hangingPunct="1">
              <a:lnSpc>
                <a:spcPct val="90000"/>
              </a:lnSpc>
              <a:spcBef>
                <a:spcPts val="375"/>
              </a:spcBef>
              <a:buFont typeface="Arial" panose="020B0604020202020204" pitchFamily="34" charset="0"/>
              <a:buNone/>
              <a:defRPr sz="1800" kern="1200">
                <a:solidFill>
                  <a:schemeClr val="tx1">
                    <a:tint val="75000"/>
                  </a:schemeClr>
                </a:solidFill>
                <a:latin typeface="+mn-lt"/>
                <a:ea typeface="+mn-ea"/>
                <a:cs typeface="+mn-cs"/>
              </a:defRPr>
            </a:lvl2pPr>
            <a:lvl3pPr marL="914400" indent="0" algn="ctr" defTabSz="685800" rtl="0" eaLnBrk="1" latinLnBrk="0" hangingPunct="1">
              <a:lnSpc>
                <a:spcPct val="90000"/>
              </a:lnSpc>
              <a:spcBef>
                <a:spcPts val="375"/>
              </a:spcBef>
              <a:buFont typeface="Arial" panose="020B0604020202020204" pitchFamily="34" charset="0"/>
              <a:buNone/>
              <a:defRPr sz="1500" kern="1200">
                <a:solidFill>
                  <a:schemeClr val="tx1">
                    <a:tint val="75000"/>
                  </a:schemeClr>
                </a:solidFill>
                <a:latin typeface="+mn-lt"/>
                <a:ea typeface="+mn-ea"/>
                <a:cs typeface="+mn-cs"/>
              </a:defRPr>
            </a:lvl3pPr>
            <a:lvl4pPr marL="13716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4pPr>
            <a:lvl5pPr marL="18288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5pPr>
            <a:lvl6pPr marL="22860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6pPr>
            <a:lvl7pPr marL="27432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7pPr>
            <a:lvl8pPr marL="32004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8pPr>
            <a:lvl9pPr marL="36576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9pPr>
          </a:lstStyle>
          <a:p>
            <a:pPr lvl="0"/>
            <a:r>
              <a:rPr lang="en-US" altLang="zh-CN" dirty="0">
                <a:solidFill>
                  <a:srgbClr val="0070C0"/>
                </a:solidFill>
              </a:rPr>
              <a:t>2.“</a:t>
            </a:r>
            <a:r>
              <a:rPr lang="zh-CN" altLang="en-US" dirty="0">
                <a:solidFill>
                  <a:srgbClr val="0070C0"/>
                </a:solidFill>
              </a:rPr>
              <a:t>从价计征应税消费品”组成计税价格　</a:t>
            </a:r>
          </a:p>
          <a:p>
            <a:pPr lvl="0"/>
            <a:endParaRPr lang="en-US" altLang="zh-CN" dirty="0">
              <a:solidFill>
                <a:srgbClr val="0070C0"/>
              </a:solidFill>
            </a:endParaRPr>
          </a:p>
          <a:p>
            <a:pPr lvl="0"/>
            <a:endParaRPr lang="en-US" altLang="zh-CN" dirty="0">
              <a:solidFill>
                <a:srgbClr val="0070C0"/>
              </a:solidFill>
            </a:endParaRPr>
          </a:p>
        </p:txBody>
      </p:sp>
      <p:sp>
        <p:nvSpPr>
          <p:cNvPr id="25" name="左大括号 24">
            <a:extLst>
              <a:ext uri="{FF2B5EF4-FFF2-40B4-BE49-F238E27FC236}">
                <a16:creationId xmlns:a16="http://schemas.microsoft.com/office/drawing/2014/main" id="{7F83F868-E48F-4744-82A9-1B626BECA341}"/>
              </a:ext>
            </a:extLst>
          </p:cNvPr>
          <p:cNvSpPr>
            <a:spLocks/>
          </p:cNvSpPr>
          <p:nvPr/>
        </p:nvSpPr>
        <p:spPr bwMode="auto">
          <a:xfrm rot="5400000">
            <a:off x="5079206" y="1231168"/>
            <a:ext cx="336550" cy="1284288"/>
          </a:xfrm>
          <a:prstGeom prst="leftBrace">
            <a:avLst>
              <a:gd name="adj1" fmla="val 8321"/>
              <a:gd name="adj2" fmla="val 49412"/>
            </a:avLst>
          </a:prstGeom>
          <a:noFill/>
          <a:ln w="25400" algn="ctr">
            <a:solidFill>
              <a:srgbClr val="C00000"/>
            </a:solidFill>
            <a:round/>
            <a:headEnd/>
            <a:tailEnd/>
          </a:ln>
        </p:spPr>
        <p:txBody>
          <a:bodyPr wrap="none" anchor="ctr"/>
          <a:lstStyle/>
          <a:p>
            <a:endParaRPr lang="zh-CN" altLang="en-US" sz="2000" b="1">
              <a:solidFill>
                <a:prstClr val="white"/>
              </a:solidFill>
              <a:latin typeface="楷体" panose="02010609060101010101" pitchFamily="49" charset="-122"/>
            </a:endParaRPr>
          </a:p>
        </p:txBody>
      </p:sp>
      <p:sp>
        <p:nvSpPr>
          <p:cNvPr id="26" name="矩形 25">
            <a:extLst>
              <a:ext uri="{FF2B5EF4-FFF2-40B4-BE49-F238E27FC236}">
                <a16:creationId xmlns:a16="http://schemas.microsoft.com/office/drawing/2014/main" id="{126036C0-C8F9-4FE6-843D-1808B8F3B5D8}"/>
              </a:ext>
            </a:extLst>
          </p:cNvPr>
          <p:cNvSpPr>
            <a:spLocks noChangeArrowheads="1"/>
          </p:cNvSpPr>
          <p:nvPr/>
        </p:nvSpPr>
        <p:spPr bwMode="auto">
          <a:xfrm>
            <a:off x="4497038" y="1299996"/>
            <a:ext cx="1517341" cy="400110"/>
          </a:xfrm>
          <a:prstGeom prst="rect">
            <a:avLst/>
          </a:prstGeom>
          <a:solidFill>
            <a:srgbClr val="C00000"/>
          </a:solidFill>
          <a:ln w="38100">
            <a:noFill/>
            <a:miter lim="800000"/>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wrap="square" anchor="ctr">
            <a:spAutoFit/>
          </a:bodyPr>
          <a:lstStyle/>
          <a:p>
            <a:pPr algn="ctr">
              <a:defRPr/>
            </a:pPr>
            <a:r>
              <a:rPr lang="zh-CN" altLang="en-US" sz="2000" b="1">
                <a:solidFill>
                  <a:prstClr val="white"/>
                </a:solidFill>
                <a:latin typeface="楷体" panose="02010609060101010101" pitchFamily="49" charset="-122"/>
              </a:rPr>
              <a:t>消费税税率</a:t>
            </a:r>
          </a:p>
        </p:txBody>
      </p:sp>
      <p:sp>
        <p:nvSpPr>
          <p:cNvPr id="27" name="左大括号 26">
            <a:extLst>
              <a:ext uri="{FF2B5EF4-FFF2-40B4-BE49-F238E27FC236}">
                <a16:creationId xmlns:a16="http://schemas.microsoft.com/office/drawing/2014/main" id="{3434AF3E-EAA7-47CC-8A07-C469E23C8184}"/>
              </a:ext>
            </a:extLst>
          </p:cNvPr>
          <p:cNvSpPr>
            <a:spLocks/>
          </p:cNvSpPr>
          <p:nvPr/>
        </p:nvSpPr>
        <p:spPr bwMode="auto">
          <a:xfrm rot="5400000">
            <a:off x="2847324" y="303346"/>
            <a:ext cx="310286" cy="3139067"/>
          </a:xfrm>
          <a:prstGeom prst="leftBrace">
            <a:avLst>
              <a:gd name="adj1" fmla="val 8344"/>
              <a:gd name="adj2" fmla="val 49412"/>
            </a:avLst>
          </a:prstGeom>
          <a:noFill/>
          <a:ln w="25400" algn="ctr">
            <a:solidFill>
              <a:srgbClr val="C00000"/>
            </a:solidFill>
            <a:round/>
            <a:headEnd/>
            <a:tailEnd/>
          </a:ln>
        </p:spPr>
        <p:txBody>
          <a:bodyPr wrap="none" anchor="ctr"/>
          <a:lstStyle/>
          <a:p>
            <a:endParaRPr lang="zh-CN" altLang="en-US" sz="2000" b="1">
              <a:solidFill>
                <a:prstClr val="white"/>
              </a:solidFill>
              <a:latin typeface="楷体" panose="02010609060101010101" pitchFamily="49" charset="-122"/>
            </a:endParaRPr>
          </a:p>
        </p:txBody>
      </p:sp>
      <p:sp>
        <p:nvSpPr>
          <p:cNvPr id="28" name="矩形 27">
            <a:extLst>
              <a:ext uri="{FF2B5EF4-FFF2-40B4-BE49-F238E27FC236}">
                <a16:creationId xmlns:a16="http://schemas.microsoft.com/office/drawing/2014/main" id="{29FBFD35-9A9A-4774-BBFE-2D8DE7B83DFB}"/>
              </a:ext>
            </a:extLst>
          </p:cNvPr>
          <p:cNvSpPr>
            <a:spLocks noChangeArrowheads="1"/>
          </p:cNvSpPr>
          <p:nvPr/>
        </p:nvSpPr>
        <p:spPr bwMode="auto">
          <a:xfrm>
            <a:off x="2174106" y="1311902"/>
            <a:ext cx="1928812" cy="400110"/>
          </a:xfrm>
          <a:prstGeom prst="rect">
            <a:avLst/>
          </a:prstGeom>
          <a:solidFill>
            <a:srgbClr val="C00000"/>
          </a:solidFill>
          <a:ln w="38100">
            <a:noFill/>
            <a:miter lim="800000"/>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anchor="ctr">
            <a:spAutoFit/>
          </a:bodyPr>
          <a:lstStyle/>
          <a:p>
            <a:pPr algn="ctr">
              <a:defRPr/>
            </a:pPr>
            <a:r>
              <a:rPr lang="en-US" altLang="zh-CN" sz="2000" b="1" dirty="0">
                <a:solidFill>
                  <a:prstClr val="white"/>
                </a:solidFill>
                <a:latin typeface="楷体" panose="02010609060101010101" pitchFamily="49" charset="-122"/>
              </a:rPr>
              <a:t>1</a:t>
            </a:r>
            <a:r>
              <a:rPr lang="zh-CN" altLang="en-US" sz="2000" b="1" dirty="0">
                <a:solidFill>
                  <a:prstClr val="white"/>
                </a:solidFill>
                <a:latin typeface="楷体" panose="02010609060101010101" pitchFamily="49" charset="-122"/>
              </a:rPr>
              <a:t>－消费税税率</a:t>
            </a:r>
          </a:p>
        </p:txBody>
      </p:sp>
      <p:sp>
        <p:nvSpPr>
          <p:cNvPr id="29" name="矩形 28">
            <a:extLst>
              <a:ext uri="{FF2B5EF4-FFF2-40B4-BE49-F238E27FC236}">
                <a16:creationId xmlns:a16="http://schemas.microsoft.com/office/drawing/2014/main" id="{2008CC2C-245E-4F18-BC97-BFC7666A75AB}"/>
              </a:ext>
            </a:extLst>
          </p:cNvPr>
          <p:cNvSpPr>
            <a:spLocks noChangeArrowheads="1"/>
          </p:cNvSpPr>
          <p:nvPr/>
        </p:nvSpPr>
        <p:spPr bwMode="auto">
          <a:xfrm>
            <a:off x="1432934" y="2078166"/>
            <a:ext cx="4455922" cy="400110"/>
          </a:xfrm>
          <a:prstGeom prst="rect">
            <a:avLst/>
          </a:prstGeom>
          <a:solidFill>
            <a:srgbClr val="C00000"/>
          </a:solidFill>
          <a:ln w="38100">
            <a:noFill/>
            <a:miter lim="800000"/>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wrap="square" anchor="ctr">
            <a:spAutoFit/>
          </a:bodyPr>
          <a:lstStyle/>
          <a:p>
            <a:pPr algn="ctr">
              <a:defRPr/>
            </a:pPr>
            <a:endParaRPr lang="zh-CN" altLang="en-US" sz="2000" b="1">
              <a:solidFill>
                <a:prstClr val="white"/>
              </a:solidFill>
              <a:latin typeface="楷体" panose="02010609060101010101" pitchFamily="49" charset="-122"/>
            </a:endParaRPr>
          </a:p>
        </p:txBody>
      </p:sp>
      <p:sp>
        <p:nvSpPr>
          <p:cNvPr id="30" name="左大括号 29">
            <a:extLst>
              <a:ext uri="{FF2B5EF4-FFF2-40B4-BE49-F238E27FC236}">
                <a16:creationId xmlns:a16="http://schemas.microsoft.com/office/drawing/2014/main" id="{810042C4-B957-4C7D-BA6E-60307EE374A0}"/>
              </a:ext>
            </a:extLst>
          </p:cNvPr>
          <p:cNvSpPr>
            <a:spLocks/>
          </p:cNvSpPr>
          <p:nvPr/>
        </p:nvSpPr>
        <p:spPr bwMode="auto">
          <a:xfrm rot="16200000">
            <a:off x="3512196" y="411870"/>
            <a:ext cx="298168" cy="4456690"/>
          </a:xfrm>
          <a:prstGeom prst="leftBrace">
            <a:avLst>
              <a:gd name="adj1" fmla="val 0"/>
              <a:gd name="adj2" fmla="val 50000"/>
            </a:avLst>
          </a:prstGeom>
          <a:noFill/>
          <a:ln w="25400" algn="ctr">
            <a:solidFill>
              <a:srgbClr val="C00000"/>
            </a:solidFill>
            <a:round/>
            <a:headEnd/>
            <a:tailEnd/>
          </a:ln>
        </p:spPr>
        <p:txBody>
          <a:bodyPr wrap="none" anchor="ctr"/>
          <a:lstStyle/>
          <a:p>
            <a:endParaRPr lang="zh-CN" altLang="en-US" sz="2000" b="1">
              <a:solidFill>
                <a:prstClr val="white"/>
              </a:solidFill>
              <a:latin typeface="楷体" panose="02010609060101010101" pitchFamily="49" charset="-122"/>
            </a:endParaRPr>
          </a:p>
        </p:txBody>
      </p:sp>
      <p:sp>
        <p:nvSpPr>
          <p:cNvPr id="31" name="矩形 30">
            <a:extLst>
              <a:ext uri="{FF2B5EF4-FFF2-40B4-BE49-F238E27FC236}">
                <a16:creationId xmlns:a16="http://schemas.microsoft.com/office/drawing/2014/main" id="{2966ADDE-B8B8-46BC-871E-77CB83570385}"/>
              </a:ext>
            </a:extLst>
          </p:cNvPr>
          <p:cNvSpPr>
            <a:spLocks noChangeArrowheads="1"/>
          </p:cNvSpPr>
          <p:nvPr/>
        </p:nvSpPr>
        <p:spPr bwMode="auto">
          <a:xfrm>
            <a:off x="3310756" y="2750971"/>
            <a:ext cx="792162" cy="400110"/>
          </a:xfrm>
          <a:prstGeom prst="rect">
            <a:avLst/>
          </a:prstGeom>
          <a:solidFill>
            <a:srgbClr val="C00000"/>
          </a:solidFill>
          <a:ln w="38100">
            <a:noFill/>
            <a:miter lim="800000"/>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anchor="ctr">
            <a:spAutoFit/>
          </a:bodyPr>
          <a:lstStyle/>
          <a:p>
            <a:pPr algn="ctr">
              <a:defRPr/>
            </a:pPr>
            <a:r>
              <a:rPr lang="en-US" altLang="zh-CN" sz="2000" b="1">
                <a:solidFill>
                  <a:prstClr val="white"/>
                </a:solidFill>
                <a:latin typeface="楷体" panose="02010609060101010101" pitchFamily="49" charset="-122"/>
              </a:rPr>
              <a:t>100%</a:t>
            </a:r>
            <a:endParaRPr lang="zh-CN" altLang="en-US" sz="2000" b="1">
              <a:solidFill>
                <a:prstClr val="white"/>
              </a:solidFill>
              <a:latin typeface="楷体" panose="02010609060101010101" pitchFamily="49" charset="-122"/>
            </a:endParaRPr>
          </a:p>
        </p:txBody>
      </p:sp>
      <p:sp>
        <p:nvSpPr>
          <p:cNvPr id="32" name="TextBox 36">
            <a:extLst>
              <a:ext uri="{FF2B5EF4-FFF2-40B4-BE49-F238E27FC236}">
                <a16:creationId xmlns:a16="http://schemas.microsoft.com/office/drawing/2014/main" id="{58233A36-BFF6-4238-9A66-3AB387F8472B}"/>
              </a:ext>
            </a:extLst>
          </p:cNvPr>
          <p:cNvSpPr txBox="1">
            <a:spLocks noChangeArrowheads="1"/>
          </p:cNvSpPr>
          <p:nvPr/>
        </p:nvSpPr>
        <p:spPr bwMode="auto">
          <a:xfrm>
            <a:off x="3459981" y="2075934"/>
            <a:ext cx="1111250" cy="400110"/>
          </a:xfrm>
          <a:prstGeom prst="rect">
            <a:avLst/>
          </a:prstGeom>
          <a:solidFill>
            <a:srgbClr val="0070C0"/>
          </a:solidFill>
          <a:ln w="9525">
            <a:noFill/>
            <a:miter lim="800000"/>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a:spAutoFit/>
          </a:bodyPr>
          <a:lstStyle/>
          <a:p>
            <a:pPr algn="ctr">
              <a:defRPr/>
            </a:pPr>
            <a:r>
              <a:rPr lang="zh-CN" altLang="en-US" sz="2000" b="1" dirty="0">
                <a:solidFill>
                  <a:prstClr val="white"/>
                </a:solidFill>
                <a:latin typeface="楷体" panose="02010609060101010101" pitchFamily="49" charset="-122"/>
              </a:rPr>
              <a:t>关税</a:t>
            </a:r>
          </a:p>
        </p:txBody>
      </p:sp>
      <p:cxnSp>
        <p:nvCxnSpPr>
          <p:cNvPr id="33" name="直接连接符 32">
            <a:extLst>
              <a:ext uri="{FF2B5EF4-FFF2-40B4-BE49-F238E27FC236}">
                <a16:creationId xmlns:a16="http://schemas.microsoft.com/office/drawing/2014/main" id="{BAAFB777-B26E-4490-9B0F-232315CCB234}"/>
              </a:ext>
            </a:extLst>
          </p:cNvPr>
          <p:cNvCxnSpPr>
            <a:cxnSpLocks noChangeShapeType="1"/>
          </p:cNvCxnSpPr>
          <p:nvPr/>
        </p:nvCxnSpPr>
        <p:spPr bwMode="auto">
          <a:xfrm rot="16200000" flipH="1">
            <a:off x="3277394" y="2269761"/>
            <a:ext cx="368300" cy="1587"/>
          </a:xfrm>
          <a:prstGeom prst="line">
            <a:avLst/>
          </a:prstGeom>
          <a:noFill/>
          <a:ln w="25400" algn="ctr">
            <a:solidFill>
              <a:sysClr val="windowText" lastClr="000000"/>
            </a:solidFill>
            <a:round/>
            <a:headEnd/>
            <a:tailEnd/>
          </a:ln>
        </p:spPr>
      </p:cxnSp>
      <p:sp>
        <p:nvSpPr>
          <p:cNvPr id="34" name="TextBox 39">
            <a:extLst>
              <a:ext uri="{FF2B5EF4-FFF2-40B4-BE49-F238E27FC236}">
                <a16:creationId xmlns:a16="http://schemas.microsoft.com/office/drawing/2014/main" id="{913900F1-C132-48D8-B17C-4FAA8E58C19B}"/>
              </a:ext>
            </a:extLst>
          </p:cNvPr>
          <p:cNvSpPr txBox="1">
            <a:spLocks noChangeArrowheads="1"/>
          </p:cNvSpPr>
          <p:nvPr/>
        </p:nvSpPr>
        <p:spPr bwMode="auto">
          <a:xfrm>
            <a:off x="4556921" y="2075785"/>
            <a:ext cx="1331912" cy="400110"/>
          </a:xfrm>
          <a:prstGeom prst="rect">
            <a:avLst/>
          </a:prstGeom>
          <a:solidFill>
            <a:srgbClr val="0070C0"/>
          </a:solidFill>
          <a:ln w="9525">
            <a:noFill/>
            <a:miter lim="800000"/>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a:spAutoFit/>
          </a:bodyPr>
          <a:lstStyle/>
          <a:p>
            <a:pPr algn="ctr">
              <a:defRPr/>
            </a:pPr>
            <a:r>
              <a:rPr lang="zh-CN" altLang="en-US" sz="2000" b="1">
                <a:solidFill>
                  <a:prstClr val="white"/>
                </a:solidFill>
                <a:latin typeface="楷体" panose="02010609060101010101" pitchFamily="49" charset="-122"/>
              </a:rPr>
              <a:t>消费税</a:t>
            </a:r>
          </a:p>
        </p:txBody>
      </p:sp>
      <p:cxnSp>
        <p:nvCxnSpPr>
          <p:cNvPr id="35" name="直接连接符 34">
            <a:extLst>
              <a:ext uri="{FF2B5EF4-FFF2-40B4-BE49-F238E27FC236}">
                <a16:creationId xmlns:a16="http://schemas.microsoft.com/office/drawing/2014/main" id="{E548A57C-7FAF-4930-AE52-825156E56646}"/>
              </a:ext>
            </a:extLst>
          </p:cNvPr>
          <p:cNvCxnSpPr>
            <a:cxnSpLocks noChangeShapeType="1"/>
          </p:cNvCxnSpPr>
          <p:nvPr/>
        </p:nvCxnSpPr>
        <p:spPr bwMode="auto">
          <a:xfrm rot="5400000">
            <a:off x="4384675" y="2270715"/>
            <a:ext cx="369888" cy="1587"/>
          </a:xfrm>
          <a:prstGeom prst="line">
            <a:avLst/>
          </a:prstGeom>
          <a:noFill/>
          <a:ln w="25400" algn="ctr">
            <a:solidFill>
              <a:sysClr val="windowText" lastClr="000000"/>
            </a:solidFill>
            <a:round/>
            <a:headEnd/>
            <a:tailEnd/>
          </a:ln>
        </p:spPr>
      </p:cxnSp>
      <p:sp>
        <p:nvSpPr>
          <p:cNvPr id="36" name="圆角矩形 41">
            <a:extLst>
              <a:ext uri="{FF2B5EF4-FFF2-40B4-BE49-F238E27FC236}">
                <a16:creationId xmlns:a16="http://schemas.microsoft.com/office/drawing/2014/main" id="{D14DF263-6561-41CE-B57E-71E4C4FD6AD9}"/>
              </a:ext>
            </a:extLst>
          </p:cNvPr>
          <p:cNvSpPr>
            <a:spLocks noChangeArrowheads="1"/>
          </p:cNvSpPr>
          <p:nvPr/>
        </p:nvSpPr>
        <p:spPr bwMode="auto">
          <a:xfrm>
            <a:off x="745356" y="3681002"/>
            <a:ext cx="6640621" cy="792163"/>
          </a:xfrm>
          <a:prstGeom prst="roundRect">
            <a:avLst>
              <a:gd name="adj" fmla="val 16667"/>
            </a:avLst>
          </a:prstGeom>
          <a:solidFill>
            <a:srgbClr val="C00000"/>
          </a:solidFill>
          <a:ln w="38100" algn="ctr">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wrap="none" anchor="ctr"/>
          <a:lstStyle/>
          <a:p>
            <a:pPr>
              <a:lnSpc>
                <a:spcPct val="150000"/>
              </a:lnSpc>
              <a:defRPr/>
            </a:pPr>
            <a:r>
              <a:rPr lang="zh-CN" altLang="en-US" sz="2000" b="1">
                <a:solidFill>
                  <a:prstClr val="white"/>
                </a:solidFill>
                <a:latin typeface="楷体" panose="02010609060101010101" pitchFamily="49" charset="-122"/>
              </a:rPr>
              <a:t>组成计税价格</a:t>
            </a:r>
            <a:r>
              <a:rPr lang="en-US" altLang="zh-CN" sz="2000" b="1">
                <a:solidFill>
                  <a:prstClr val="white"/>
                </a:solidFill>
                <a:latin typeface="楷体" panose="02010609060101010101" pitchFamily="49" charset="-122"/>
              </a:rPr>
              <a:t>=</a:t>
            </a:r>
            <a:r>
              <a:rPr lang="zh-CN" altLang="en-US" sz="2000" b="1">
                <a:solidFill>
                  <a:prstClr val="white"/>
                </a:solidFill>
                <a:latin typeface="楷体" panose="02010609060101010101" pitchFamily="49" charset="-122"/>
              </a:rPr>
              <a:t>关税完税价格</a:t>
            </a:r>
            <a:r>
              <a:rPr lang="en-US" altLang="zh-CN" sz="2000" b="1">
                <a:solidFill>
                  <a:prstClr val="white"/>
                </a:solidFill>
                <a:latin typeface="楷体" panose="02010609060101010101" pitchFamily="49" charset="-122"/>
              </a:rPr>
              <a:t>+</a:t>
            </a:r>
            <a:r>
              <a:rPr lang="zh-CN" altLang="en-US" sz="2000" b="1">
                <a:solidFill>
                  <a:prstClr val="white"/>
                </a:solidFill>
                <a:latin typeface="楷体" panose="02010609060101010101" pitchFamily="49" charset="-122"/>
              </a:rPr>
              <a:t>关税</a:t>
            </a:r>
            <a:endParaRPr lang="en-US" altLang="zh-CN" sz="2000" b="1">
              <a:solidFill>
                <a:prstClr val="white"/>
              </a:solidFill>
              <a:latin typeface="楷体" panose="02010609060101010101" pitchFamily="49" charset="-122"/>
            </a:endParaRPr>
          </a:p>
          <a:p>
            <a:pPr>
              <a:lnSpc>
                <a:spcPct val="150000"/>
              </a:lnSpc>
              <a:defRPr/>
            </a:pPr>
            <a:endParaRPr lang="en-US" altLang="zh-CN" sz="2000" b="1">
              <a:solidFill>
                <a:prstClr val="white"/>
              </a:solidFill>
              <a:latin typeface="楷体" panose="02010609060101010101" pitchFamily="49" charset="-122"/>
            </a:endParaRPr>
          </a:p>
        </p:txBody>
      </p:sp>
      <p:sp>
        <p:nvSpPr>
          <p:cNvPr id="37" name="圆角矩形 42">
            <a:extLst>
              <a:ext uri="{FF2B5EF4-FFF2-40B4-BE49-F238E27FC236}">
                <a16:creationId xmlns:a16="http://schemas.microsoft.com/office/drawing/2014/main" id="{96627C7D-5853-419E-B3CA-4ED12382A2B0}"/>
              </a:ext>
            </a:extLst>
          </p:cNvPr>
          <p:cNvSpPr>
            <a:spLocks noChangeArrowheads="1"/>
          </p:cNvSpPr>
          <p:nvPr/>
        </p:nvSpPr>
        <p:spPr bwMode="auto">
          <a:xfrm>
            <a:off x="745356" y="3240745"/>
            <a:ext cx="3357561" cy="360362"/>
          </a:xfrm>
          <a:prstGeom prst="roundRect">
            <a:avLst>
              <a:gd name="adj" fmla="val 16667"/>
            </a:avLst>
          </a:prstGeom>
          <a:solidFill>
            <a:srgbClr val="C00000"/>
          </a:solidFill>
          <a:ln w="38100" algn="ctr">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wrap="none" anchor="ctr"/>
          <a:lstStyle/>
          <a:p>
            <a:pPr>
              <a:defRPr/>
            </a:pPr>
            <a:r>
              <a:rPr lang="zh-CN" altLang="en-US" sz="2000" b="1" dirty="0">
                <a:solidFill>
                  <a:prstClr val="white"/>
                </a:solidFill>
                <a:latin typeface="楷体" panose="02010609060101010101" pitchFamily="49" charset="-122"/>
              </a:rPr>
              <a:t>关税</a:t>
            </a:r>
            <a:r>
              <a:rPr lang="en-US" altLang="zh-CN" sz="2000" b="1" dirty="0">
                <a:solidFill>
                  <a:prstClr val="white"/>
                </a:solidFill>
                <a:latin typeface="楷体" panose="02010609060101010101" pitchFamily="49" charset="-122"/>
              </a:rPr>
              <a:t>=</a:t>
            </a:r>
            <a:r>
              <a:rPr lang="zh-CN" altLang="en-US" sz="2000" b="1" dirty="0">
                <a:solidFill>
                  <a:prstClr val="white"/>
                </a:solidFill>
                <a:latin typeface="楷体" panose="02010609060101010101" pitchFamily="49" charset="-122"/>
              </a:rPr>
              <a:t>关税完税价格</a:t>
            </a:r>
            <a:r>
              <a:rPr lang="en-US" altLang="zh-CN" sz="2000" b="1" dirty="0">
                <a:solidFill>
                  <a:prstClr val="white"/>
                </a:solidFill>
                <a:latin typeface="楷体" panose="02010609060101010101" pitchFamily="49" charset="-122"/>
              </a:rPr>
              <a:t>×</a:t>
            </a:r>
            <a:r>
              <a:rPr lang="zh-CN" altLang="en-US" sz="2000" b="1" dirty="0">
                <a:solidFill>
                  <a:prstClr val="white"/>
                </a:solidFill>
                <a:latin typeface="楷体" panose="02010609060101010101" pitchFamily="49" charset="-122"/>
              </a:rPr>
              <a:t>关税率</a:t>
            </a:r>
          </a:p>
        </p:txBody>
      </p:sp>
      <p:sp>
        <p:nvSpPr>
          <p:cNvPr id="38" name="TextBox 43">
            <a:extLst>
              <a:ext uri="{FF2B5EF4-FFF2-40B4-BE49-F238E27FC236}">
                <a16:creationId xmlns:a16="http://schemas.microsoft.com/office/drawing/2014/main" id="{17E97DD5-35B1-4963-9DE7-2BF2733ECE8A}"/>
              </a:ext>
            </a:extLst>
          </p:cNvPr>
          <p:cNvSpPr txBox="1">
            <a:spLocks noChangeArrowheads="1"/>
          </p:cNvSpPr>
          <p:nvPr/>
        </p:nvSpPr>
        <p:spPr bwMode="auto">
          <a:xfrm>
            <a:off x="4812466" y="3683011"/>
            <a:ext cx="1089764" cy="400110"/>
          </a:xfrm>
          <a:prstGeom prst="rect">
            <a:avLst/>
          </a:prstGeom>
          <a:solidFill>
            <a:srgbClr val="0070C0"/>
          </a:solidFill>
          <a:ln w="9525">
            <a:noFill/>
            <a:miter lim="800000"/>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wrap="square">
            <a:spAutoFit/>
          </a:bodyPr>
          <a:lstStyle/>
          <a:p>
            <a:pPr>
              <a:defRPr/>
            </a:pPr>
            <a:r>
              <a:rPr lang="en-US" altLang="zh-CN" sz="2000" b="1" dirty="0">
                <a:solidFill>
                  <a:prstClr val="white"/>
                </a:solidFill>
                <a:latin typeface="楷体" panose="02010609060101010101" pitchFamily="49" charset="-122"/>
              </a:rPr>
              <a:t>+</a:t>
            </a:r>
            <a:r>
              <a:rPr lang="zh-CN" altLang="en-US" sz="2000" b="1" dirty="0">
                <a:solidFill>
                  <a:prstClr val="white"/>
                </a:solidFill>
                <a:latin typeface="楷体" panose="02010609060101010101" pitchFamily="49" charset="-122"/>
              </a:rPr>
              <a:t>消费税</a:t>
            </a:r>
          </a:p>
        </p:txBody>
      </p:sp>
      <p:sp>
        <p:nvSpPr>
          <p:cNvPr id="39" name="TextBox 44">
            <a:extLst>
              <a:ext uri="{FF2B5EF4-FFF2-40B4-BE49-F238E27FC236}">
                <a16:creationId xmlns:a16="http://schemas.microsoft.com/office/drawing/2014/main" id="{9637A045-9A8D-4E4E-85D3-EF4FCF5C5D28}"/>
              </a:ext>
            </a:extLst>
          </p:cNvPr>
          <p:cNvSpPr txBox="1">
            <a:spLocks noChangeArrowheads="1"/>
          </p:cNvSpPr>
          <p:nvPr/>
        </p:nvSpPr>
        <p:spPr bwMode="auto">
          <a:xfrm>
            <a:off x="2174105" y="4090577"/>
            <a:ext cx="5123631" cy="400110"/>
          </a:xfrm>
          <a:prstGeom prst="rect">
            <a:avLst/>
          </a:prstGeom>
          <a:solidFill>
            <a:srgbClr val="0070C0"/>
          </a:solidFill>
          <a:ln w="9525">
            <a:noFill/>
            <a:miter lim="800000"/>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wrap="square">
            <a:spAutoFit/>
          </a:bodyPr>
          <a:lstStyle/>
          <a:p>
            <a:pPr algn="ctr">
              <a:defRPr/>
            </a:pPr>
            <a:r>
              <a:rPr lang="en-US" altLang="zh-CN" sz="2000" b="1">
                <a:solidFill>
                  <a:prstClr val="white"/>
                </a:solidFill>
                <a:latin typeface="楷体" panose="02010609060101010101" pitchFamily="49" charset="-122"/>
              </a:rPr>
              <a:t> =</a:t>
            </a:r>
            <a:r>
              <a:rPr lang="zh-CN" altLang="en-US" sz="2000" b="1">
                <a:solidFill>
                  <a:prstClr val="white"/>
                </a:solidFill>
                <a:latin typeface="楷体" panose="02010609060101010101" pitchFamily="49" charset="-122"/>
              </a:rPr>
              <a:t>（关税完税价格</a:t>
            </a:r>
            <a:r>
              <a:rPr lang="en-US" altLang="zh-CN" sz="2000" b="1">
                <a:solidFill>
                  <a:prstClr val="white"/>
                </a:solidFill>
                <a:latin typeface="楷体" panose="02010609060101010101" pitchFamily="49" charset="-122"/>
              </a:rPr>
              <a:t>+</a:t>
            </a:r>
            <a:r>
              <a:rPr lang="zh-CN" altLang="en-US" sz="2000" b="1">
                <a:solidFill>
                  <a:prstClr val="white"/>
                </a:solidFill>
                <a:latin typeface="楷体" panose="02010609060101010101" pitchFamily="49" charset="-122"/>
              </a:rPr>
              <a:t>关税）</a:t>
            </a:r>
            <a:r>
              <a:rPr lang="en-US" altLang="zh-CN" sz="2000" b="1">
                <a:solidFill>
                  <a:prstClr val="white"/>
                </a:solidFill>
                <a:latin typeface="楷体" panose="02010609060101010101" pitchFamily="49" charset="-122"/>
              </a:rPr>
              <a:t>/</a:t>
            </a:r>
            <a:r>
              <a:rPr lang="zh-CN" altLang="en-US" sz="2000" b="1">
                <a:solidFill>
                  <a:prstClr val="white"/>
                </a:solidFill>
                <a:latin typeface="楷体" panose="02010609060101010101" pitchFamily="49" charset="-122"/>
              </a:rPr>
              <a:t>（</a:t>
            </a:r>
            <a:r>
              <a:rPr lang="en-US" altLang="zh-CN" sz="2000" b="1">
                <a:solidFill>
                  <a:prstClr val="white"/>
                </a:solidFill>
                <a:latin typeface="楷体" panose="02010609060101010101" pitchFamily="49" charset="-122"/>
              </a:rPr>
              <a:t>1-</a:t>
            </a:r>
            <a:r>
              <a:rPr lang="zh-CN" altLang="en-US" sz="2000" b="1">
                <a:solidFill>
                  <a:prstClr val="white"/>
                </a:solidFill>
                <a:latin typeface="楷体" panose="02010609060101010101" pitchFamily="49" charset="-122"/>
              </a:rPr>
              <a:t>消费税税率）</a:t>
            </a:r>
          </a:p>
        </p:txBody>
      </p:sp>
      <p:sp>
        <p:nvSpPr>
          <p:cNvPr id="40" name="TextBox 45">
            <a:extLst>
              <a:ext uri="{FF2B5EF4-FFF2-40B4-BE49-F238E27FC236}">
                <a16:creationId xmlns:a16="http://schemas.microsoft.com/office/drawing/2014/main" id="{80E61414-3FCB-4D4A-BE1A-077F47DDFB48}"/>
              </a:ext>
            </a:extLst>
          </p:cNvPr>
          <p:cNvSpPr txBox="1">
            <a:spLocks noChangeArrowheads="1"/>
          </p:cNvSpPr>
          <p:nvPr/>
        </p:nvSpPr>
        <p:spPr bwMode="auto">
          <a:xfrm>
            <a:off x="1432934" y="2078434"/>
            <a:ext cx="2026229" cy="400110"/>
          </a:xfrm>
          <a:prstGeom prst="rect">
            <a:avLst/>
          </a:prstGeom>
          <a:solidFill>
            <a:srgbClr val="0070C0"/>
          </a:solidFill>
          <a:ln w="9525">
            <a:noFill/>
            <a:miter lim="800000"/>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wrap="square">
            <a:spAutoFit/>
          </a:bodyPr>
          <a:lstStyle/>
          <a:p>
            <a:pPr algn="ctr">
              <a:defRPr/>
            </a:pPr>
            <a:r>
              <a:rPr lang="zh-CN" altLang="en-US" sz="2000" b="1" dirty="0">
                <a:solidFill>
                  <a:prstClr val="white"/>
                </a:solidFill>
                <a:latin typeface="楷体" panose="02010609060101010101" pitchFamily="49" charset="-122"/>
              </a:rPr>
              <a:t>关税完税价格</a:t>
            </a:r>
          </a:p>
        </p:txBody>
      </p:sp>
      <p:sp>
        <p:nvSpPr>
          <p:cNvPr id="41" name="矩形 40">
            <a:extLst>
              <a:ext uri="{FF2B5EF4-FFF2-40B4-BE49-F238E27FC236}">
                <a16:creationId xmlns:a16="http://schemas.microsoft.com/office/drawing/2014/main" id="{FB6E990F-7633-47EB-9484-301ECA90B395}"/>
              </a:ext>
            </a:extLst>
          </p:cNvPr>
          <p:cNvSpPr/>
          <p:nvPr/>
        </p:nvSpPr>
        <p:spPr>
          <a:xfrm>
            <a:off x="745356" y="4555715"/>
            <a:ext cx="7894471" cy="431800"/>
          </a:xfrm>
          <a:prstGeom prst="rect">
            <a:avLst/>
          </a:prstGeom>
          <a:solidFill>
            <a:srgbClr val="C00000"/>
          </a:solidFill>
          <a:ln w="28575">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tIns="0"/>
          <a:lstStyle/>
          <a:p>
            <a:pPr>
              <a:lnSpc>
                <a:spcPct val="150000"/>
              </a:lnSpc>
              <a:defRPr/>
            </a:pPr>
            <a:r>
              <a:rPr lang="zh-CN" altLang="zh-CN" sz="2000" b="1" dirty="0">
                <a:solidFill>
                  <a:prstClr val="white"/>
                </a:solidFill>
                <a:latin typeface="楷体" panose="02010609060101010101" pitchFamily="49" charset="-122"/>
              </a:rPr>
              <a:t>【注意】进口环节缴纳的增值税作为国内销售环节的进项税额抵扣。</a:t>
            </a:r>
            <a:endParaRPr lang="zh-CN" altLang="en-US" sz="2000" b="1" dirty="0">
              <a:solidFill>
                <a:prstClr val="white"/>
              </a:solidFill>
              <a:latin typeface="楷体" panose="02010609060101010101" pitchFamily="49" charset="-122"/>
            </a:endParaRPr>
          </a:p>
        </p:txBody>
      </p:sp>
    </p:spTree>
    <p:extLst>
      <p:ext uri="{BB962C8B-B14F-4D97-AF65-F5344CB8AC3E}">
        <p14:creationId xmlns:p14="http://schemas.microsoft.com/office/powerpoint/2010/main" val="2750611578"/>
      </p:ext>
    </p:extLst>
  </p:cSld>
  <p:clrMapOvr>
    <a:masterClrMapping/>
  </p:clrMapOvr>
  <mc:AlternateContent xmlns:mc="http://schemas.openxmlformats.org/markup-compatibility/2006" xmlns:p14="http://schemas.microsoft.com/office/powerpoint/2010/main">
    <mc:Choice Requires="p14">
      <p:transition spd="slow" p14:dur="1600" advClick="0" advTm="0">
        <p14:gallery dir="l"/>
      </p:transition>
    </mc:Choice>
    <mc:Fallback xmlns="">
      <p:transition spd="slow"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29"/>
                                        </p:tgtEl>
                                        <p:attrNameLst>
                                          <p:attrName>style.visibility</p:attrName>
                                        </p:attrNameLst>
                                      </p:cBhvr>
                                      <p:to>
                                        <p:strVal val="visible"/>
                                      </p:to>
                                    </p:set>
                                    <p:animEffect transition="in" filter="fade">
                                      <p:cBhvr>
                                        <p:cTn id="7" dur="500"/>
                                        <p:tgtEl>
                                          <p:spTgt spid="29"/>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33"/>
                                        </p:tgtEl>
                                        <p:attrNameLst>
                                          <p:attrName>style.visibility</p:attrName>
                                        </p:attrNameLst>
                                      </p:cBhvr>
                                      <p:to>
                                        <p:strVal val="visible"/>
                                      </p:to>
                                    </p:set>
                                    <p:animEffect transition="in" filter="fade">
                                      <p:cBhvr>
                                        <p:cTn id="12" dur="500"/>
                                        <p:tgtEl>
                                          <p:spTgt spid="33"/>
                                        </p:tgtEl>
                                      </p:cBhvr>
                                    </p:animEffect>
                                  </p:childTnLst>
                                </p:cTn>
                              </p:par>
                              <p:par>
                                <p:cTn id="13" presetID="10" presetClass="entr" presetSubtype="0" fill="hold" nodeType="withEffect">
                                  <p:stCondLst>
                                    <p:cond delay="0"/>
                                  </p:stCondLst>
                                  <p:childTnLst>
                                    <p:set>
                                      <p:cBhvr>
                                        <p:cTn id="14" dur="1" fill="hold">
                                          <p:stCondLst>
                                            <p:cond delay="0"/>
                                          </p:stCondLst>
                                        </p:cTn>
                                        <p:tgtEl>
                                          <p:spTgt spid="35"/>
                                        </p:tgtEl>
                                        <p:attrNameLst>
                                          <p:attrName>style.visibility</p:attrName>
                                        </p:attrNameLst>
                                      </p:cBhvr>
                                      <p:to>
                                        <p:strVal val="visible"/>
                                      </p:to>
                                    </p:set>
                                    <p:animEffect transition="in" filter="fade">
                                      <p:cBhvr>
                                        <p:cTn id="15" dur="500"/>
                                        <p:tgtEl>
                                          <p:spTgt spid="35"/>
                                        </p:tgtEl>
                                      </p:cBhvr>
                                    </p:animEffect>
                                  </p:childTnLst>
                                </p:cTn>
                              </p:par>
                            </p:childTnLst>
                          </p:cTn>
                        </p:par>
                      </p:childTnLst>
                    </p:cTn>
                  </p:par>
                  <p:par>
                    <p:cTn id="16" fill="hold">
                      <p:stCondLst>
                        <p:cond delay="indefinite"/>
                      </p:stCondLst>
                      <p:childTnLst>
                        <p:par>
                          <p:cTn id="17" fill="hold">
                            <p:stCondLst>
                              <p:cond delay="0"/>
                            </p:stCondLst>
                            <p:childTnLst>
                              <p:par>
                                <p:cTn id="18" presetID="10" presetClass="entr" presetSubtype="0" fill="hold" nodeType="clickEffect">
                                  <p:stCondLst>
                                    <p:cond delay="0"/>
                                  </p:stCondLst>
                                  <p:childTnLst>
                                    <p:set>
                                      <p:cBhvr>
                                        <p:cTn id="19" dur="1" fill="hold">
                                          <p:stCondLst>
                                            <p:cond delay="0"/>
                                          </p:stCondLst>
                                        </p:cTn>
                                        <p:tgtEl>
                                          <p:spTgt spid="40"/>
                                        </p:tgtEl>
                                        <p:attrNameLst>
                                          <p:attrName>style.visibility</p:attrName>
                                        </p:attrNameLst>
                                      </p:cBhvr>
                                      <p:to>
                                        <p:strVal val="visible"/>
                                      </p:to>
                                    </p:set>
                                    <p:animEffect transition="in" filter="fade">
                                      <p:cBhvr>
                                        <p:cTn id="20" dur="500"/>
                                        <p:tgtEl>
                                          <p:spTgt spid="40"/>
                                        </p:tgtEl>
                                      </p:cBhvr>
                                    </p:animEffect>
                                  </p:childTnLst>
                                </p:cTn>
                              </p:par>
                            </p:childTnLst>
                          </p:cTn>
                        </p:par>
                      </p:childTnLst>
                    </p:cTn>
                  </p:par>
                  <p:par>
                    <p:cTn id="21" fill="hold">
                      <p:stCondLst>
                        <p:cond delay="indefinite"/>
                      </p:stCondLst>
                      <p:childTnLst>
                        <p:par>
                          <p:cTn id="22" fill="hold">
                            <p:stCondLst>
                              <p:cond delay="0"/>
                            </p:stCondLst>
                            <p:childTnLst>
                              <p:par>
                                <p:cTn id="23" presetID="10" presetClass="entr" presetSubtype="0" fill="hold" nodeType="clickEffect">
                                  <p:stCondLst>
                                    <p:cond delay="0"/>
                                  </p:stCondLst>
                                  <p:childTnLst>
                                    <p:set>
                                      <p:cBhvr>
                                        <p:cTn id="24" dur="1" fill="hold">
                                          <p:stCondLst>
                                            <p:cond delay="0"/>
                                          </p:stCondLst>
                                        </p:cTn>
                                        <p:tgtEl>
                                          <p:spTgt spid="32"/>
                                        </p:tgtEl>
                                        <p:attrNameLst>
                                          <p:attrName>style.visibility</p:attrName>
                                        </p:attrNameLst>
                                      </p:cBhvr>
                                      <p:to>
                                        <p:strVal val="visible"/>
                                      </p:to>
                                    </p:set>
                                    <p:animEffect transition="in" filter="fade">
                                      <p:cBhvr>
                                        <p:cTn id="25" dur="500"/>
                                        <p:tgtEl>
                                          <p:spTgt spid="32"/>
                                        </p:tgtEl>
                                      </p:cBhvr>
                                    </p:animEffect>
                                  </p:childTnLst>
                                </p:cTn>
                              </p:par>
                            </p:childTnLst>
                          </p:cTn>
                        </p:par>
                      </p:childTnLst>
                    </p:cTn>
                  </p:par>
                  <p:par>
                    <p:cTn id="26" fill="hold">
                      <p:stCondLst>
                        <p:cond delay="indefinite"/>
                      </p:stCondLst>
                      <p:childTnLst>
                        <p:par>
                          <p:cTn id="27" fill="hold">
                            <p:stCondLst>
                              <p:cond delay="0"/>
                            </p:stCondLst>
                            <p:childTnLst>
                              <p:par>
                                <p:cTn id="28" presetID="10" presetClass="entr" presetSubtype="0" fill="hold" nodeType="clickEffect">
                                  <p:stCondLst>
                                    <p:cond delay="0"/>
                                  </p:stCondLst>
                                  <p:childTnLst>
                                    <p:set>
                                      <p:cBhvr>
                                        <p:cTn id="29" dur="1" fill="hold">
                                          <p:stCondLst>
                                            <p:cond delay="0"/>
                                          </p:stCondLst>
                                        </p:cTn>
                                        <p:tgtEl>
                                          <p:spTgt spid="34"/>
                                        </p:tgtEl>
                                        <p:attrNameLst>
                                          <p:attrName>style.visibility</p:attrName>
                                        </p:attrNameLst>
                                      </p:cBhvr>
                                      <p:to>
                                        <p:strVal val="visible"/>
                                      </p:to>
                                    </p:set>
                                    <p:animEffect transition="in" filter="fade">
                                      <p:cBhvr>
                                        <p:cTn id="30" dur="500"/>
                                        <p:tgtEl>
                                          <p:spTgt spid="34"/>
                                        </p:tgtEl>
                                      </p:cBhvr>
                                    </p:animEffect>
                                  </p:childTnLst>
                                </p:cTn>
                              </p:par>
                            </p:childTnLst>
                          </p:cTn>
                        </p:par>
                      </p:childTnLst>
                    </p:cTn>
                  </p:par>
                  <p:par>
                    <p:cTn id="31" fill="hold">
                      <p:stCondLst>
                        <p:cond delay="indefinite"/>
                      </p:stCondLst>
                      <p:childTnLst>
                        <p:par>
                          <p:cTn id="32" fill="hold">
                            <p:stCondLst>
                              <p:cond delay="0"/>
                            </p:stCondLst>
                            <p:childTnLst>
                              <p:par>
                                <p:cTn id="33" presetID="10" presetClass="entr" presetSubtype="0" fill="hold" grpId="0" nodeType="clickEffect">
                                  <p:stCondLst>
                                    <p:cond delay="0"/>
                                  </p:stCondLst>
                                  <p:childTnLst>
                                    <p:set>
                                      <p:cBhvr>
                                        <p:cTn id="34" dur="1" fill="hold">
                                          <p:stCondLst>
                                            <p:cond delay="0"/>
                                          </p:stCondLst>
                                        </p:cTn>
                                        <p:tgtEl>
                                          <p:spTgt spid="30"/>
                                        </p:tgtEl>
                                        <p:attrNameLst>
                                          <p:attrName>style.visibility</p:attrName>
                                        </p:attrNameLst>
                                      </p:cBhvr>
                                      <p:to>
                                        <p:strVal val="visible"/>
                                      </p:to>
                                    </p:set>
                                    <p:animEffect transition="in" filter="fade">
                                      <p:cBhvr>
                                        <p:cTn id="35" dur="500"/>
                                        <p:tgtEl>
                                          <p:spTgt spid="30"/>
                                        </p:tgtEl>
                                      </p:cBhvr>
                                    </p:animEffect>
                                  </p:childTnLst>
                                </p:cTn>
                              </p:par>
                              <p:par>
                                <p:cTn id="36" presetID="10" presetClass="entr" presetSubtype="0" fill="hold" nodeType="withEffect">
                                  <p:stCondLst>
                                    <p:cond delay="0"/>
                                  </p:stCondLst>
                                  <p:childTnLst>
                                    <p:set>
                                      <p:cBhvr>
                                        <p:cTn id="37" dur="1" fill="hold">
                                          <p:stCondLst>
                                            <p:cond delay="0"/>
                                          </p:stCondLst>
                                        </p:cTn>
                                        <p:tgtEl>
                                          <p:spTgt spid="31"/>
                                        </p:tgtEl>
                                        <p:attrNameLst>
                                          <p:attrName>style.visibility</p:attrName>
                                        </p:attrNameLst>
                                      </p:cBhvr>
                                      <p:to>
                                        <p:strVal val="visible"/>
                                      </p:to>
                                    </p:set>
                                    <p:animEffect transition="in" filter="fade">
                                      <p:cBhvr>
                                        <p:cTn id="38" dur="500"/>
                                        <p:tgtEl>
                                          <p:spTgt spid="31"/>
                                        </p:tgtEl>
                                      </p:cBhvr>
                                    </p:animEffect>
                                  </p:childTnLst>
                                </p:cTn>
                              </p:par>
                            </p:childTnLst>
                          </p:cTn>
                        </p:par>
                      </p:childTnLst>
                    </p:cTn>
                  </p:par>
                  <p:par>
                    <p:cTn id="39" fill="hold">
                      <p:stCondLst>
                        <p:cond delay="indefinite"/>
                      </p:stCondLst>
                      <p:childTnLst>
                        <p:par>
                          <p:cTn id="40" fill="hold">
                            <p:stCondLst>
                              <p:cond delay="0"/>
                            </p:stCondLst>
                            <p:childTnLst>
                              <p:par>
                                <p:cTn id="41" presetID="10" presetClass="entr" presetSubtype="0" fill="hold" grpId="0" nodeType="clickEffect">
                                  <p:stCondLst>
                                    <p:cond delay="0"/>
                                  </p:stCondLst>
                                  <p:childTnLst>
                                    <p:set>
                                      <p:cBhvr>
                                        <p:cTn id="42" dur="1" fill="hold">
                                          <p:stCondLst>
                                            <p:cond delay="0"/>
                                          </p:stCondLst>
                                        </p:cTn>
                                        <p:tgtEl>
                                          <p:spTgt spid="25"/>
                                        </p:tgtEl>
                                        <p:attrNameLst>
                                          <p:attrName>style.visibility</p:attrName>
                                        </p:attrNameLst>
                                      </p:cBhvr>
                                      <p:to>
                                        <p:strVal val="visible"/>
                                      </p:to>
                                    </p:set>
                                    <p:animEffect transition="in" filter="fade">
                                      <p:cBhvr>
                                        <p:cTn id="43" dur="500"/>
                                        <p:tgtEl>
                                          <p:spTgt spid="25"/>
                                        </p:tgtEl>
                                      </p:cBhvr>
                                    </p:animEffect>
                                  </p:childTnLst>
                                </p:cTn>
                              </p:par>
                              <p:par>
                                <p:cTn id="44" presetID="10" presetClass="entr" presetSubtype="0" fill="hold" nodeType="withEffect">
                                  <p:stCondLst>
                                    <p:cond delay="0"/>
                                  </p:stCondLst>
                                  <p:childTnLst>
                                    <p:set>
                                      <p:cBhvr>
                                        <p:cTn id="45" dur="1" fill="hold">
                                          <p:stCondLst>
                                            <p:cond delay="0"/>
                                          </p:stCondLst>
                                        </p:cTn>
                                        <p:tgtEl>
                                          <p:spTgt spid="26"/>
                                        </p:tgtEl>
                                        <p:attrNameLst>
                                          <p:attrName>style.visibility</p:attrName>
                                        </p:attrNameLst>
                                      </p:cBhvr>
                                      <p:to>
                                        <p:strVal val="visible"/>
                                      </p:to>
                                    </p:set>
                                    <p:animEffect transition="in" filter="fade">
                                      <p:cBhvr>
                                        <p:cTn id="46" dur="500"/>
                                        <p:tgtEl>
                                          <p:spTgt spid="26"/>
                                        </p:tgtEl>
                                      </p:cBhvr>
                                    </p:animEffect>
                                  </p:childTnLst>
                                </p:cTn>
                              </p:par>
                            </p:childTnLst>
                          </p:cTn>
                        </p:par>
                      </p:childTnLst>
                    </p:cTn>
                  </p:par>
                  <p:par>
                    <p:cTn id="47" fill="hold">
                      <p:stCondLst>
                        <p:cond delay="indefinite"/>
                      </p:stCondLst>
                      <p:childTnLst>
                        <p:par>
                          <p:cTn id="48" fill="hold">
                            <p:stCondLst>
                              <p:cond delay="0"/>
                            </p:stCondLst>
                            <p:childTnLst>
                              <p:par>
                                <p:cTn id="49" presetID="10" presetClass="entr" presetSubtype="0" fill="hold" nodeType="clickEffect">
                                  <p:stCondLst>
                                    <p:cond delay="0"/>
                                  </p:stCondLst>
                                  <p:childTnLst>
                                    <p:set>
                                      <p:cBhvr>
                                        <p:cTn id="50" dur="1" fill="hold">
                                          <p:stCondLst>
                                            <p:cond delay="0"/>
                                          </p:stCondLst>
                                        </p:cTn>
                                        <p:tgtEl>
                                          <p:spTgt spid="28"/>
                                        </p:tgtEl>
                                        <p:attrNameLst>
                                          <p:attrName>style.visibility</p:attrName>
                                        </p:attrNameLst>
                                      </p:cBhvr>
                                      <p:to>
                                        <p:strVal val="visible"/>
                                      </p:to>
                                    </p:set>
                                    <p:animEffect transition="in" filter="fade">
                                      <p:cBhvr>
                                        <p:cTn id="51" dur="500"/>
                                        <p:tgtEl>
                                          <p:spTgt spid="28"/>
                                        </p:tgtEl>
                                      </p:cBhvr>
                                    </p:animEffect>
                                  </p:childTnLst>
                                </p:cTn>
                              </p:par>
                              <p:par>
                                <p:cTn id="52" presetID="10" presetClass="entr" presetSubtype="0" fill="hold" grpId="0" nodeType="withEffect">
                                  <p:stCondLst>
                                    <p:cond delay="0"/>
                                  </p:stCondLst>
                                  <p:childTnLst>
                                    <p:set>
                                      <p:cBhvr>
                                        <p:cTn id="53" dur="1" fill="hold">
                                          <p:stCondLst>
                                            <p:cond delay="0"/>
                                          </p:stCondLst>
                                        </p:cTn>
                                        <p:tgtEl>
                                          <p:spTgt spid="27"/>
                                        </p:tgtEl>
                                        <p:attrNameLst>
                                          <p:attrName>style.visibility</p:attrName>
                                        </p:attrNameLst>
                                      </p:cBhvr>
                                      <p:to>
                                        <p:strVal val="visible"/>
                                      </p:to>
                                    </p:set>
                                    <p:animEffect transition="in" filter="fade">
                                      <p:cBhvr>
                                        <p:cTn id="54" dur="500"/>
                                        <p:tgtEl>
                                          <p:spTgt spid="27"/>
                                        </p:tgtEl>
                                      </p:cBhvr>
                                    </p:animEffect>
                                  </p:childTnLst>
                                </p:cTn>
                              </p:par>
                            </p:childTnLst>
                          </p:cTn>
                        </p:par>
                      </p:childTnLst>
                    </p:cTn>
                  </p:par>
                  <p:par>
                    <p:cTn id="55" fill="hold">
                      <p:stCondLst>
                        <p:cond delay="indefinite"/>
                      </p:stCondLst>
                      <p:childTnLst>
                        <p:par>
                          <p:cTn id="56" fill="hold">
                            <p:stCondLst>
                              <p:cond delay="0"/>
                            </p:stCondLst>
                            <p:childTnLst>
                              <p:par>
                                <p:cTn id="57" presetID="10" presetClass="entr" presetSubtype="0" fill="hold" nodeType="clickEffect">
                                  <p:stCondLst>
                                    <p:cond delay="0"/>
                                  </p:stCondLst>
                                  <p:childTnLst>
                                    <p:set>
                                      <p:cBhvr>
                                        <p:cTn id="58" dur="1" fill="hold">
                                          <p:stCondLst>
                                            <p:cond delay="0"/>
                                          </p:stCondLst>
                                        </p:cTn>
                                        <p:tgtEl>
                                          <p:spTgt spid="37"/>
                                        </p:tgtEl>
                                        <p:attrNameLst>
                                          <p:attrName>style.visibility</p:attrName>
                                        </p:attrNameLst>
                                      </p:cBhvr>
                                      <p:to>
                                        <p:strVal val="visible"/>
                                      </p:to>
                                    </p:set>
                                    <p:animEffect transition="in" filter="fade">
                                      <p:cBhvr>
                                        <p:cTn id="59" dur="500"/>
                                        <p:tgtEl>
                                          <p:spTgt spid="37"/>
                                        </p:tgtEl>
                                      </p:cBhvr>
                                    </p:animEffect>
                                  </p:childTnLst>
                                </p:cTn>
                              </p:par>
                            </p:childTnLst>
                          </p:cTn>
                        </p:par>
                      </p:childTnLst>
                    </p:cTn>
                  </p:par>
                  <p:par>
                    <p:cTn id="60" fill="hold">
                      <p:stCondLst>
                        <p:cond delay="indefinite"/>
                      </p:stCondLst>
                      <p:childTnLst>
                        <p:par>
                          <p:cTn id="61" fill="hold">
                            <p:stCondLst>
                              <p:cond delay="0"/>
                            </p:stCondLst>
                            <p:childTnLst>
                              <p:par>
                                <p:cTn id="62" presetID="10" presetClass="entr" presetSubtype="0" fill="hold" nodeType="clickEffect">
                                  <p:stCondLst>
                                    <p:cond delay="0"/>
                                  </p:stCondLst>
                                  <p:childTnLst>
                                    <p:set>
                                      <p:cBhvr>
                                        <p:cTn id="63" dur="1" fill="hold">
                                          <p:stCondLst>
                                            <p:cond delay="0"/>
                                          </p:stCondLst>
                                        </p:cTn>
                                        <p:tgtEl>
                                          <p:spTgt spid="36"/>
                                        </p:tgtEl>
                                        <p:attrNameLst>
                                          <p:attrName>style.visibility</p:attrName>
                                        </p:attrNameLst>
                                      </p:cBhvr>
                                      <p:to>
                                        <p:strVal val="visible"/>
                                      </p:to>
                                    </p:set>
                                    <p:animEffect transition="in" filter="fade">
                                      <p:cBhvr>
                                        <p:cTn id="64" dur="500"/>
                                        <p:tgtEl>
                                          <p:spTgt spid="36"/>
                                        </p:tgtEl>
                                      </p:cBhvr>
                                    </p:animEffect>
                                  </p:childTnLst>
                                </p:cTn>
                              </p:par>
                            </p:childTnLst>
                          </p:cTn>
                        </p:par>
                      </p:childTnLst>
                    </p:cTn>
                  </p:par>
                  <p:par>
                    <p:cTn id="65" fill="hold">
                      <p:stCondLst>
                        <p:cond delay="indefinite"/>
                      </p:stCondLst>
                      <p:childTnLst>
                        <p:par>
                          <p:cTn id="66" fill="hold">
                            <p:stCondLst>
                              <p:cond delay="0"/>
                            </p:stCondLst>
                            <p:childTnLst>
                              <p:par>
                                <p:cTn id="67" presetID="10" presetClass="entr" presetSubtype="0" fill="hold" nodeType="clickEffect">
                                  <p:stCondLst>
                                    <p:cond delay="0"/>
                                  </p:stCondLst>
                                  <p:childTnLst>
                                    <p:set>
                                      <p:cBhvr>
                                        <p:cTn id="68" dur="1" fill="hold">
                                          <p:stCondLst>
                                            <p:cond delay="0"/>
                                          </p:stCondLst>
                                        </p:cTn>
                                        <p:tgtEl>
                                          <p:spTgt spid="38"/>
                                        </p:tgtEl>
                                        <p:attrNameLst>
                                          <p:attrName>style.visibility</p:attrName>
                                        </p:attrNameLst>
                                      </p:cBhvr>
                                      <p:to>
                                        <p:strVal val="visible"/>
                                      </p:to>
                                    </p:set>
                                    <p:animEffect transition="in" filter="fade">
                                      <p:cBhvr>
                                        <p:cTn id="69" dur="500"/>
                                        <p:tgtEl>
                                          <p:spTgt spid="38"/>
                                        </p:tgtEl>
                                      </p:cBhvr>
                                    </p:animEffect>
                                  </p:childTnLst>
                                </p:cTn>
                              </p:par>
                            </p:childTnLst>
                          </p:cTn>
                        </p:par>
                      </p:childTnLst>
                    </p:cTn>
                  </p:par>
                  <p:par>
                    <p:cTn id="70" fill="hold">
                      <p:stCondLst>
                        <p:cond delay="indefinite"/>
                      </p:stCondLst>
                      <p:childTnLst>
                        <p:par>
                          <p:cTn id="71" fill="hold">
                            <p:stCondLst>
                              <p:cond delay="0"/>
                            </p:stCondLst>
                            <p:childTnLst>
                              <p:par>
                                <p:cTn id="72" presetID="10" presetClass="entr" presetSubtype="0" fill="hold" nodeType="clickEffect">
                                  <p:stCondLst>
                                    <p:cond delay="0"/>
                                  </p:stCondLst>
                                  <p:childTnLst>
                                    <p:set>
                                      <p:cBhvr>
                                        <p:cTn id="73" dur="1" fill="hold">
                                          <p:stCondLst>
                                            <p:cond delay="0"/>
                                          </p:stCondLst>
                                        </p:cTn>
                                        <p:tgtEl>
                                          <p:spTgt spid="39"/>
                                        </p:tgtEl>
                                        <p:attrNameLst>
                                          <p:attrName>style.visibility</p:attrName>
                                        </p:attrNameLst>
                                      </p:cBhvr>
                                      <p:to>
                                        <p:strVal val="visible"/>
                                      </p:to>
                                    </p:set>
                                    <p:animEffect transition="in" filter="fade">
                                      <p:cBhvr>
                                        <p:cTn id="74" dur="500"/>
                                        <p:tgtEl>
                                          <p:spTgt spid="39"/>
                                        </p:tgtEl>
                                      </p:cBhvr>
                                    </p:animEffect>
                                  </p:childTnLst>
                                </p:cTn>
                              </p:par>
                            </p:childTnLst>
                          </p:cTn>
                        </p:par>
                      </p:childTnLst>
                    </p:cTn>
                  </p:par>
                  <p:par>
                    <p:cTn id="75" fill="hold">
                      <p:stCondLst>
                        <p:cond delay="indefinite"/>
                      </p:stCondLst>
                      <p:childTnLst>
                        <p:par>
                          <p:cTn id="76" fill="hold">
                            <p:stCondLst>
                              <p:cond delay="0"/>
                            </p:stCondLst>
                            <p:childTnLst>
                              <p:par>
                                <p:cTn id="77" presetID="22" presetClass="entr" presetSubtype="8" fill="hold" nodeType="clickEffect">
                                  <p:stCondLst>
                                    <p:cond delay="0"/>
                                  </p:stCondLst>
                                  <p:childTnLst>
                                    <p:set>
                                      <p:cBhvr>
                                        <p:cTn id="78" dur="1" fill="hold">
                                          <p:stCondLst>
                                            <p:cond delay="0"/>
                                          </p:stCondLst>
                                        </p:cTn>
                                        <p:tgtEl>
                                          <p:spTgt spid="41"/>
                                        </p:tgtEl>
                                        <p:attrNameLst>
                                          <p:attrName>style.visibility</p:attrName>
                                        </p:attrNameLst>
                                      </p:cBhvr>
                                      <p:to>
                                        <p:strVal val="visible"/>
                                      </p:to>
                                    </p:set>
                                    <p:animEffect transition="in" filter="wipe(left)">
                                      <p:cBhvr>
                                        <p:cTn id="79" dur="500"/>
                                        <p:tgtEl>
                                          <p:spTgt spid="4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animBg="1"/>
      <p:bldP spid="27" grpId="0" animBg="1"/>
      <p:bldP spid="30" grpId="0" animBg="1"/>
    </p:bldLst>
  </p:timing>
</p:sld>
</file>

<file path=ppt/slides/slide3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文本框 4"/>
          <p:cNvSpPr txBox="1"/>
          <p:nvPr/>
        </p:nvSpPr>
        <p:spPr>
          <a:xfrm>
            <a:off x="1063486" y="299722"/>
            <a:ext cx="7007087" cy="500137"/>
          </a:xfrm>
          <a:prstGeom prst="rect">
            <a:avLst/>
          </a:prstGeom>
          <a:noFill/>
        </p:spPr>
        <p:txBody>
          <a:bodyPr wrap="square" lIns="68580" tIns="34290" rIns="68580" bIns="34290" rtlCol="0">
            <a:spAutoFit/>
          </a:bodyPr>
          <a:lstStyle/>
          <a:p>
            <a:pPr algn="ctr"/>
            <a:r>
              <a:rPr lang="zh-CN" altLang="en-US" sz="2800" b="1" dirty="0">
                <a:solidFill>
                  <a:srgbClr val="0070C0"/>
                </a:solidFill>
                <a:latin typeface="+mn-ea"/>
              </a:rPr>
              <a:t>七、扣缴计税方法</a:t>
            </a:r>
            <a:endParaRPr lang="zh-CN" altLang="zh-CN" sz="2800" b="1" dirty="0">
              <a:solidFill>
                <a:srgbClr val="0070C0"/>
              </a:solidFill>
              <a:latin typeface="+mn-ea"/>
            </a:endParaRPr>
          </a:p>
        </p:txBody>
      </p:sp>
      <p:sp>
        <p:nvSpPr>
          <p:cNvPr id="8" name="副标题 1">
            <a:extLst>
              <a:ext uri="{FF2B5EF4-FFF2-40B4-BE49-F238E27FC236}">
                <a16:creationId xmlns:a16="http://schemas.microsoft.com/office/drawing/2014/main" id="{F31E7EDF-18F5-4023-865F-A80723093857}"/>
              </a:ext>
            </a:extLst>
          </p:cNvPr>
          <p:cNvSpPr txBox="1">
            <a:spLocks/>
          </p:cNvSpPr>
          <p:nvPr/>
        </p:nvSpPr>
        <p:spPr>
          <a:xfrm>
            <a:off x="619793" y="915194"/>
            <a:ext cx="7894471" cy="4103688"/>
          </a:xfrm>
          <a:prstGeom prst="rect">
            <a:avLst/>
          </a:prstGeom>
        </p:spPr>
        <p:txBody>
          <a:bodyPr vert="horz" lIns="91440" tIns="45720" rIns="91440" bIns="45720" rtlCol="0">
            <a:noAutofit/>
          </a:bodyPr>
          <a:lstStyle>
            <a:lvl1pPr marL="0" marR="0" indent="539750" algn="l" defTabSz="914400" rtl="0" eaLnBrk="1" fontAlgn="auto" latinLnBrk="0" hangingPunct="1">
              <a:lnSpc>
                <a:spcPct val="150000"/>
              </a:lnSpc>
              <a:spcBef>
                <a:spcPts val="0"/>
              </a:spcBef>
              <a:spcAft>
                <a:spcPts val="0"/>
              </a:spcAft>
              <a:buClrTx/>
              <a:buSzTx/>
              <a:buFont typeface="Arial" panose="020B0604020202020204" pitchFamily="34" charset="0"/>
              <a:buNone/>
              <a:defRPr sz="2200" b="1" kern="1200" baseline="0">
                <a:solidFill>
                  <a:srgbClr val="004DA1"/>
                </a:solidFill>
                <a:latin typeface="楷体" panose="02010609060101010101" pitchFamily="49" charset="-122"/>
                <a:ea typeface="楷体" panose="02010609060101010101" pitchFamily="49" charset="-122"/>
                <a:cs typeface="+mn-cs"/>
              </a:defRPr>
            </a:lvl1pPr>
            <a:lvl2pPr marL="457200" indent="0" algn="ctr" defTabSz="685800" rtl="0" eaLnBrk="1" latinLnBrk="0" hangingPunct="1">
              <a:lnSpc>
                <a:spcPct val="90000"/>
              </a:lnSpc>
              <a:spcBef>
                <a:spcPts val="375"/>
              </a:spcBef>
              <a:buFont typeface="Arial" panose="020B0604020202020204" pitchFamily="34" charset="0"/>
              <a:buNone/>
              <a:defRPr sz="1800" kern="1200">
                <a:solidFill>
                  <a:schemeClr val="tx1">
                    <a:tint val="75000"/>
                  </a:schemeClr>
                </a:solidFill>
                <a:latin typeface="+mn-lt"/>
                <a:ea typeface="+mn-ea"/>
                <a:cs typeface="+mn-cs"/>
              </a:defRPr>
            </a:lvl2pPr>
            <a:lvl3pPr marL="914400" indent="0" algn="ctr" defTabSz="685800" rtl="0" eaLnBrk="1" latinLnBrk="0" hangingPunct="1">
              <a:lnSpc>
                <a:spcPct val="90000"/>
              </a:lnSpc>
              <a:spcBef>
                <a:spcPts val="375"/>
              </a:spcBef>
              <a:buFont typeface="Arial" panose="020B0604020202020204" pitchFamily="34" charset="0"/>
              <a:buNone/>
              <a:defRPr sz="1500" kern="1200">
                <a:solidFill>
                  <a:schemeClr val="tx1">
                    <a:tint val="75000"/>
                  </a:schemeClr>
                </a:solidFill>
                <a:latin typeface="+mn-lt"/>
                <a:ea typeface="+mn-ea"/>
                <a:cs typeface="+mn-cs"/>
              </a:defRPr>
            </a:lvl3pPr>
            <a:lvl4pPr marL="13716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4pPr>
            <a:lvl5pPr marL="18288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5pPr>
            <a:lvl6pPr marL="22860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6pPr>
            <a:lvl7pPr marL="27432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7pPr>
            <a:lvl8pPr marL="32004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8pPr>
            <a:lvl9pPr marL="3657600" indent="0" algn="ctr"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9pPr>
          </a:lstStyle>
          <a:p>
            <a:pPr lvl="0"/>
            <a:r>
              <a:rPr lang="zh-CN" altLang="en-US" dirty="0">
                <a:solidFill>
                  <a:schemeClr val="tx1"/>
                </a:solidFill>
              </a:rPr>
              <a:t>境外单位或者个人在境内发生应税销售行为，在境内未设有经营机构的，扣缴义务人按照下列公式计算应扣缴税额：</a:t>
            </a:r>
          </a:p>
          <a:p>
            <a:pPr lvl="0"/>
            <a:r>
              <a:rPr lang="zh-CN" altLang="en-US" dirty="0">
                <a:solidFill>
                  <a:srgbClr val="C00000"/>
                </a:solidFill>
              </a:rPr>
              <a:t> </a:t>
            </a:r>
            <a:endParaRPr lang="en-US" altLang="zh-CN" dirty="0">
              <a:solidFill>
                <a:srgbClr val="C00000"/>
              </a:solidFill>
            </a:endParaRPr>
          </a:p>
          <a:p>
            <a:pPr lvl="0"/>
            <a:r>
              <a:rPr lang="zh-CN" altLang="en-US" dirty="0">
                <a:solidFill>
                  <a:srgbClr val="C00000"/>
                </a:solidFill>
              </a:rPr>
              <a:t>应扣缴税额＝购买方支付的价款</a:t>
            </a:r>
            <a:r>
              <a:rPr lang="en-US" altLang="zh-CN" dirty="0">
                <a:solidFill>
                  <a:srgbClr val="C00000"/>
                </a:solidFill>
              </a:rPr>
              <a:t>÷</a:t>
            </a:r>
            <a:r>
              <a:rPr lang="zh-CN" altLang="en-US" dirty="0">
                <a:solidFill>
                  <a:srgbClr val="C00000"/>
                </a:solidFill>
              </a:rPr>
              <a:t>（</a:t>
            </a:r>
            <a:r>
              <a:rPr lang="en-US" altLang="zh-CN" dirty="0">
                <a:solidFill>
                  <a:srgbClr val="C00000"/>
                </a:solidFill>
              </a:rPr>
              <a:t>1</a:t>
            </a:r>
            <a:r>
              <a:rPr lang="zh-CN" altLang="en-US" dirty="0">
                <a:solidFill>
                  <a:srgbClr val="C00000"/>
                </a:solidFill>
              </a:rPr>
              <a:t>＋税率）</a:t>
            </a:r>
            <a:r>
              <a:rPr lang="en-US" altLang="zh-CN" dirty="0">
                <a:solidFill>
                  <a:srgbClr val="C00000"/>
                </a:solidFill>
              </a:rPr>
              <a:t>×</a:t>
            </a:r>
            <a:r>
              <a:rPr lang="zh-CN" altLang="en-US" dirty="0">
                <a:solidFill>
                  <a:srgbClr val="C00000"/>
                </a:solidFill>
              </a:rPr>
              <a:t>税率</a:t>
            </a:r>
            <a:endParaRPr lang="zh-CN" altLang="en-US" dirty="0">
              <a:solidFill>
                <a:srgbClr val="0070C0"/>
              </a:solidFill>
            </a:endParaRPr>
          </a:p>
        </p:txBody>
      </p:sp>
    </p:spTree>
    <p:extLst>
      <p:ext uri="{BB962C8B-B14F-4D97-AF65-F5344CB8AC3E}">
        <p14:creationId xmlns:p14="http://schemas.microsoft.com/office/powerpoint/2010/main" val="2668120747"/>
      </p:ext>
    </p:extLst>
  </p:cSld>
  <p:clrMapOvr>
    <a:masterClrMapping/>
  </p:clrMapOvr>
  <mc:AlternateContent xmlns:mc="http://schemas.openxmlformats.org/markup-compatibility/2006" xmlns:p14="http://schemas.microsoft.com/office/powerpoint/2010/main">
    <mc:Choice Requires="p14">
      <p:transition spd="slow" p14:dur="1600" advClick="0" advTm="0">
        <p14:gallery dir="l"/>
      </p:transition>
    </mc:Choice>
    <mc:Fallback xmlns="">
      <p:transition spd="slow"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1" fill="hold" grpId="0" nodeType="afterEffect">
                                  <p:stCondLst>
                                    <p:cond delay="0"/>
                                  </p:stCondLst>
                                  <p:childTnLst>
                                    <p:set>
                                      <p:cBhvr>
                                        <p:cTn id="6" dur="1" fill="hold">
                                          <p:stCondLst>
                                            <p:cond delay="0"/>
                                          </p:stCondLst>
                                        </p:cTn>
                                        <p:tgtEl>
                                          <p:spTgt spid="8">
                                            <p:txEl>
                                              <p:pRg st="0" end="0"/>
                                            </p:txEl>
                                          </p:spTgt>
                                        </p:tgtEl>
                                        <p:attrNameLst>
                                          <p:attrName>style.visibility</p:attrName>
                                        </p:attrNameLst>
                                      </p:cBhvr>
                                      <p:to>
                                        <p:strVal val="visible"/>
                                      </p:to>
                                    </p:set>
                                    <p:anim calcmode="lin" valueType="num">
                                      <p:cBhvr additive="base">
                                        <p:cTn id="7" dur="500"/>
                                        <p:tgtEl>
                                          <p:spTgt spid="8">
                                            <p:txEl>
                                              <p:pRg st="0" end="0"/>
                                            </p:txEl>
                                          </p:spTgt>
                                        </p:tgtEl>
                                        <p:attrNameLst>
                                          <p:attrName>ppt_y</p:attrName>
                                        </p:attrNameLst>
                                      </p:cBhvr>
                                      <p:tavLst>
                                        <p:tav tm="0">
                                          <p:val>
                                            <p:strVal val="#ppt_y-#ppt_h*1.125000"/>
                                          </p:val>
                                        </p:tav>
                                        <p:tav tm="100000">
                                          <p:val>
                                            <p:strVal val="#ppt_y"/>
                                          </p:val>
                                        </p:tav>
                                      </p:tavLst>
                                    </p:anim>
                                    <p:animEffect transition="in" filter="wipe(down)">
                                      <p:cBhvr>
                                        <p:cTn id="8" dur="500"/>
                                        <p:tgtEl>
                                          <p:spTgt spid="8">
                                            <p:txEl>
                                              <p:pRg st="0" end="0"/>
                                            </p:txEl>
                                          </p:spTgt>
                                        </p:tgtEl>
                                      </p:cBhvr>
                                    </p:animEffect>
                                  </p:childTnLst>
                                </p:cTn>
                              </p:par>
                            </p:childTnLst>
                          </p:cTn>
                        </p:par>
                        <p:par>
                          <p:cTn id="9" fill="hold">
                            <p:stCondLst>
                              <p:cond delay="500"/>
                            </p:stCondLst>
                            <p:childTnLst>
                              <p:par>
                                <p:cTn id="10" presetID="12" presetClass="entr" presetSubtype="1" fill="hold" grpId="0" nodeType="afterEffect">
                                  <p:stCondLst>
                                    <p:cond delay="0"/>
                                  </p:stCondLst>
                                  <p:childTnLst>
                                    <p:set>
                                      <p:cBhvr>
                                        <p:cTn id="11" dur="1" fill="hold">
                                          <p:stCondLst>
                                            <p:cond delay="0"/>
                                          </p:stCondLst>
                                        </p:cTn>
                                        <p:tgtEl>
                                          <p:spTgt spid="8">
                                            <p:txEl>
                                              <p:pRg st="1" end="1"/>
                                            </p:txEl>
                                          </p:spTgt>
                                        </p:tgtEl>
                                        <p:attrNameLst>
                                          <p:attrName>style.visibility</p:attrName>
                                        </p:attrNameLst>
                                      </p:cBhvr>
                                      <p:to>
                                        <p:strVal val="visible"/>
                                      </p:to>
                                    </p:set>
                                    <p:anim calcmode="lin" valueType="num">
                                      <p:cBhvr additive="base">
                                        <p:cTn id="12" dur="500"/>
                                        <p:tgtEl>
                                          <p:spTgt spid="8">
                                            <p:txEl>
                                              <p:pRg st="1" end="1"/>
                                            </p:txEl>
                                          </p:spTgt>
                                        </p:tgtEl>
                                        <p:attrNameLst>
                                          <p:attrName>ppt_y</p:attrName>
                                        </p:attrNameLst>
                                      </p:cBhvr>
                                      <p:tavLst>
                                        <p:tav tm="0">
                                          <p:val>
                                            <p:strVal val="#ppt_y-#ppt_h*1.125000"/>
                                          </p:val>
                                        </p:tav>
                                        <p:tav tm="100000">
                                          <p:val>
                                            <p:strVal val="#ppt_y"/>
                                          </p:val>
                                        </p:tav>
                                      </p:tavLst>
                                    </p:anim>
                                    <p:animEffect transition="in" filter="wipe(down)">
                                      <p:cBhvr>
                                        <p:cTn id="13" dur="500"/>
                                        <p:tgtEl>
                                          <p:spTgt spid="8">
                                            <p:txEl>
                                              <p:pRg st="1" end="1"/>
                                            </p:txEl>
                                          </p:spTgt>
                                        </p:tgtEl>
                                      </p:cBhvr>
                                    </p:animEffect>
                                  </p:childTnLst>
                                </p:cTn>
                              </p:par>
                            </p:childTnLst>
                          </p:cTn>
                        </p:par>
                        <p:par>
                          <p:cTn id="14" fill="hold">
                            <p:stCondLst>
                              <p:cond delay="1000"/>
                            </p:stCondLst>
                            <p:childTnLst>
                              <p:par>
                                <p:cTn id="15" presetID="12" presetClass="entr" presetSubtype="1" fill="hold" grpId="0" nodeType="afterEffect">
                                  <p:stCondLst>
                                    <p:cond delay="0"/>
                                  </p:stCondLst>
                                  <p:childTnLst>
                                    <p:set>
                                      <p:cBhvr>
                                        <p:cTn id="16" dur="1" fill="hold">
                                          <p:stCondLst>
                                            <p:cond delay="0"/>
                                          </p:stCondLst>
                                        </p:cTn>
                                        <p:tgtEl>
                                          <p:spTgt spid="8">
                                            <p:txEl>
                                              <p:pRg st="2" end="2"/>
                                            </p:txEl>
                                          </p:spTgt>
                                        </p:tgtEl>
                                        <p:attrNameLst>
                                          <p:attrName>style.visibility</p:attrName>
                                        </p:attrNameLst>
                                      </p:cBhvr>
                                      <p:to>
                                        <p:strVal val="visible"/>
                                      </p:to>
                                    </p:set>
                                    <p:anim calcmode="lin" valueType="num">
                                      <p:cBhvr additive="base">
                                        <p:cTn id="17" dur="500"/>
                                        <p:tgtEl>
                                          <p:spTgt spid="8">
                                            <p:txEl>
                                              <p:pRg st="2" end="2"/>
                                            </p:txEl>
                                          </p:spTgt>
                                        </p:tgtEl>
                                        <p:attrNameLst>
                                          <p:attrName>ppt_y</p:attrName>
                                        </p:attrNameLst>
                                      </p:cBhvr>
                                      <p:tavLst>
                                        <p:tav tm="0">
                                          <p:val>
                                            <p:strVal val="#ppt_y-#ppt_h*1.125000"/>
                                          </p:val>
                                        </p:tav>
                                        <p:tav tm="100000">
                                          <p:val>
                                            <p:strVal val="#ppt_y"/>
                                          </p:val>
                                        </p:tav>
                                      </p:tavLst>
                                    </p:anim>
                                    <p:animEffect transition="in" filter="wipe(down)">
                                      <p:cBhvr>
                                        <p:cTn id="18" dur="500"/>
                                        <p:tgtEl>
                                          <p:spTgt spid="8">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uiExpand="1" build="p"/>
    </p:bldLst>
  </p:timing>
</p:sld>
</file>

<file path=ppt/slides/slide3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3F297A04-FA86-470C-A283-0F372052F889}"/>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latin typeface="+mn-lt"/>
                <a:cs typeface="+mn-ea"/>
                <a:sym typeface="+mn-lt"/>
              </a:rPr>
              <a:pPr>
                <a:defRPr/>
              </a:pPr>
              <a:t>336</a:t>
            </a:fld>
            <a:endParaRPr lang="en-US">
              <a:solidFill>
                <a:prstClr val="black">
                  <a:tint val="75000"/>
                </a:prstClr>
              </a:solidFill>
              <a:latin typeface="+mn-lt"/>
              <a:cs typeface="+mn-ea"/>
              <a:sym typeface="+mn-lt"/>
            </a:endParaRPr>
          </a:p>
        </p:txBody>
      </p:sp>
      <p:sp>
        <p:nvSpPr>
          <p:cNvPr id="3" name="文本框 2">
            <a:extLst>
              <a:ext uri="{FF2B5EF4-FFF2-40B4-BE49-F238E27FC236}">
                <a16:creationId xmlns:a16="http://schemas.microsoft.com/office/drawing/2014/main" id="{8D04972F-565F-4E50-896F-ED56EDD1A38F}"/>
              </a:ext>
            </a:extLst>
          </p:cNvPr>
          <p:cNvSpPr txBox="1"/>
          <p:nvPr/>
        </p:nvSpPr>
        <p:spPr>
          <a:xfrm>
            <a:off x="2039921" y="225348"/>
            <a:ext cx="5410461" cy="500137"/>
          </a:xfrm>
          <a:prstGeom prst="rect">
            <a:avLst/>
          </a:prstGeom>
          <a:noFill/>
        </p:spPr>
        <p:txBody>
          <a:bodyPr wrap="square" lIns="68580" tIns="34290" rIns="68580" bIns="34290" rtlCol="0">
            <a:spAutoFit/>
          </a:bodyPr>
          <a:lstStyle/>
          <a:p>
            <a:pPr algn="ctr"/>
            <a:r>
              <a:rPr lang="zh-CN" altLang="en-US" sz="2800" b="1" dirty="0">
                <a:solidFill>
                  <a:srgbClr val="0070C0"/>
                </a:solidFill>
                <a:cs typeface="+mn-ea"/>
                <a:sym typeface="+mn-lt"/>
              </a:rPr>
              <a:t>试试就试试</a:t>
            </a:r>
            <a:endParaRPr lang="en-US" altLang="zh-CN" sz="2800" b="1" dirty="0">
              <a:solidFill>
                <a:srgbClr val="7030A0"/>
              </a:solidFill>
              <a:cs typeface="+mn-ea"/>
              <a:sym typeface="+mn-lt"/>
            </a:endParaRPr>
          </a:p>
        </p:txBody>
      </p:sp>
      <p:sp>
        <p:nvSpPr>
          <p:cNvPr id="8" name="内容占位符 1">
            <a:extLst>
              <a:ext uri="{FF2B5EF4-FFF2-40B4-BE49-F238E27FC236}">
                <a16:creationId xmlns:a16="http://schemas.microsoft.com/office/drawing/2014/main" id="{C55AD2E8-BCFE-4A42-9301-8BD4BC5CB3A5}"/>
              </a:ext>
            </a:extLst>
          </p:cNvPr>
          <p:cNvSpPr txBox="1">
            <a:spLocks/>
          </p:cNvSpPr>
          <p:nvPr/>
        </p:nvSpPr>
        <p:spPr>
          <a:xfrm>
            <a:off x="490822" y="779487"/>
            <a:ext cx="8123789" cy="3887763"/>
          </a:xfrm>
          <a:prstGeom prst="rect">
            <a:avLst/>
          </a:prstGeom>
        </p:spPr>
        <p:txBody>
          <a:bodyPr vert="horz" lIns="91440" tIns="45720" rIns="91440" bIns="45720" rtlCol="0">
            <a:normAutofit/>
          </a:bodyPr>
          <a:lstStyle>
            <a:lvl1pPr marL="0" indent="538480" algn="l" defTabSz="685800" rtl="0" eaLnBrk="1" latinLnBrk="0" hangingPunct="1">
              <a:lnSpc>
                <a:spcPct val="150000"/>
              </a:lnSpc>
              <a:spcBef>
                <a:spcPts val="0"/>
              </a:spcBef>
              <a:buFont typeface="Arial" panose="020B0604020202020204" pitchFamily="34" charset="0"/>
              <a:buNone/>
              <a:defRPr sz="2200" b="1" kern="1200">
                <a:solidFill>
                  <a:srgbClr val="004DA1"/>
                </a:solidFill>
                <a:latin typeface="楷体" panose="02010609060101010101" pitchFamily="49" charset="-122"/>
                <a:ea typeface="楷体" panose="02010609060101010101" pitchFamily="49" charset="-122"/>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a:lnSpc>
                <a:spcPct val="110000"/>
              </a:lnSpc>
            </a:pPr>
            <a:r>
              <a:rPr lang="en-US" altLang="zh-CN" dirty="0">
                <a:latin typeface="+mn-lt"/>
                <a:ea typeface="+mn-ea"/>
                <a:cs typeface="+mn-ea"/>
                <a:sym typeface="+mn-lt"/>
              </a:rPr>
              <a:t>【</a:t>
            </a:r>
            <a:r>
              <a:rPr lang="zh-CN" altLang="en-US" dirty="0">
                <a:latin typeface="+mn-lt"/>
                <a:ea typeface="+mn-ea"/>
                <a:cs typeface="+mn-ea"/>
                <a:sym typeface="+mn-lt"/>
              </a:rPr>
              <a:t>计算题</a:t>
            </a:r>
            <a:r>
              <a:rPr lang="en-US" altLang="zh-CN" dirty="0">
                <a:latin typeface="+mn-lt"/>
                <a:ea typeface="+mn-ea"/>
                <a:cs typeface="+mn-ea"/>
                <a:sym typeface="+mn-lt"/>
              </a:rPr>
              <a:t>】</a:t>
            </a:r>
            <a:r>
              <a:rPr lang="zh-CN" altLang="en-US" dirty="0">
                <a:latin typeface="+mn-lt"/>
                <a:ea typeface="+mn-ea"/>
                <a:cs typeface="+mn-ea"/>
                <a:sym typeface="+mn-lt"/>
              </a:rPr>
              <a:t>某进出口公司进口办公设备</a:t>
            </a:r>
            <a:r>
              <a:rPr lang="en-US" altLang="zh-CN" dirty="0">
                <a:latin typeface="+mn-lt"/>
                <a:ea typeface="+mn-ea"/>
                <a:cs typeface="+mn-ea"/>
                <a:sym typeface="+mn-lt"/>
              </a:rPr>
              <a:t>200</a:t>
            </a:r>
            <a:r>
              <a:rPr lang="zh-CN" altLang="en-US" dirty="0">
                <a:latin typeface="+mn-lt"/>
                <a:ea typeface="+mn-ea"/>
                <a:cs typeface="+mn-ea"/>
                <a:sym typeface="+mn-lt"/>
              </a:rPr>
              <a:t>台，每台进口关税完税价格</a:t>
            </a:r>
            <a:r>
              <a:rPr lang="en-US" altLang="zh-CN" dirty="0">
                <a:latin typeface="+mn-lt"/>
                <a:ea typeface="+mn-ea"/>
                <a:cs typeface="+mn-ea"/>
                <a:sym typeface="+mn-lt"/>
              </a:rPr>
              <a:t>10 000</a:t>
            </a:r>
            <a:r>
              <a:rPr lang="zh-CN" altLang="en-US" dirty="0">
                <a:latin typeface="+mn-lt"/>
                <a:ea typeface="+mn-ea"/>
                <a:cs typeface="+mn-ea"/>
                <a:sym typeface="+mn-lt"/>
              </a:rPr>
              <a:t>元，假定进口关税税率为</a:t>
            </a:r>
            <a:r>
              <a:rPr lang="en-US" altLang="zh-CN" dirty="0">
                <a:latin typeface="+mn-lt"/>
                <a:ea typeface="+mn-ea"/>
                <a:cs typeface="+mn-ea"/>
                <a:sym typeface="+mn-lt"/>
              </a:rPr>
              <a:t>15%</a:t>
            </a:r>
            <a:r>
              <a:rPr lang="zh-CN" altLang="en-US" dirty="0">
                <a:latin typeface="+mn-lt"/>
                <a:ea typeface="+mn-ea"/>
                <a:cs typeface="+mn-ea"/>
                <a:sym typeface="+mn-lt"/>
              </a:rPr>
              <a:t>。计算进口环节应纳增值税。</a:t>
            </a:r>
          </a:p>
          <a:p>
            <a:pPr>
              <a:lnSpc>
                <a:spcPct val="110000"/>
              </a:lnSpc>
            </a:pPr>
            <a:endParaRPr lang="en-US" altLang="zh-CN" dirty="0">
              <a:latin typeface="+mn-lt"/>
              <a:ea typeface="+mn-ea"/>
              <a:cs typeface="+mn-ea"/>
              <a:sym typeface="+mn-lt"/>
            </a:endParaRPr>
          </a:p>
        </p:txBody>
      </p:sp>
      <p:sp>
        <p:nvSpPr>
          <p:cNvPr id="12" name="文本2">
            <a:extLst>
              <a:ext uri="{FF2B5EF4-FFF2-40B4-BE49-F238E27FC236}">
                <a16:creationId xmlns:a16="http://schemas.microsoft.com/office/drawing/2014/main" id="{5E2E9C69-412B-410B-AA26-C10FF8192F71}"/>
              </a:ext>
            </a:extLst>
          </p:cNvPr>
          <p:cNvSpPr>
            <a:spLocks noChangeArrowheads="1"/>
          </p:cNvSpPr>
          <p:nvPr/>
        </p:nvSpPr>
        <p:spPr bwMode="gray">
          <a:xfrm>
            <a:off x="624924" y="3102400"/>
            <a:ext cx="8123789" cy="1593425"/>
          </a:xfrm>
          <a:prstGeom prst="roundRect">
            <a:avLst>
              <a:gd name="adj" fmla="val 11505"/>
            </a:avLst>
          </a:prstGeom>
          <a:noFill/>
          <a:ln w="15875" cap="flat" cmpd="sng" algn="ctr">
            <a:solidFill>
              <a:srgbClr val="7030A0"/>
            </a:solidFill>
            <a:prstDash val="solid"/>
          </a:ln>
          <a:effectLst/>
        </p:spPr>
        <p:txBody>
          <a:bodyPr lIns="62118" tIns="31058" rIns="62118" bIns="31058"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342900" indent="-342900">
              <a:buFont typeface="Wingdings" panose="05000000000000000000" pitchFamily="2" charset="2"/>
              <a:buChar char="ü"/>
            </a:pPr>
            <a:r>
              <a:rPr lang="zh-CN" altLang="en-US" sz="2000" b="1" dirty="0">
                <a:solidFill>
                  <a:srgbClr val="0070C0"/>
                </a:solidFill>
              </a:rPr>
              <a:t>进口货物应纳关税＝</a:t>
            </a:r>
            <a:r>
              <a:rPr lang="en-US" altLang="zh-CN" sz="2000" b="1" dirty="0">
                <a:solidFill>
                  <a:srgbClr val="0070C0"/>
                </a:solidFill>
              </a:rPr>
              <a:t>200×10 000×15%</a:t>
            </a:r>
            <a:r>
              <a:rPr lang="zh-CN" altLang="en-US" sz="2000" b="1" dirty="0">
                <a:solidFill>
                  <a:srgbClr val="0070C0"/>
                </a:solidFill>
              </a:rPr>
              <a:t>＝</a:t>
            </a:r>
            <a:r>
              <a:rPr lang="en-US" altLang="zh-CN" sz="2000" b="1" dirty="0">
                <a:solidFill>
                  <a:srgbClr val="0070C0"/>
                </a:solidFill>
              </a:rPr>
              <a:t>300 000</a:t>
            </a:r>
            <a:r>
              <a:rPr lang="zh-CN" altLang="en-US" sz="2000" b="1" dirty="0">
                <a:solidFill>
                  <a:srgbClr val="0070C0"/>
                </a:solidFill>
              </a:rPr>
              <a:t>（元）</a:t>
            </a:r>
          </a:p>
          <a:p>
            <a:pPr marL="342900" indent="-342900">
              <a:buFont typeface="Wingdings" panose="05000000000000000000" pitchFamily="2" charset="2"/>
              <a:buChar char="ü"/>
            </a:pPr>
            <a:r>
              <a:rPr lang="zh-CN" altLang="en-US" sz="2000" b="1" dirty="0">
                <a:solidFill>
                  <a:srgbClr val="0070C0"/>
                </a:solidFill>
              </a:rPr>
              <a:t>组成计税价格＝</a:t>
            </a:r>
            <a:r>
              <a:rPr lang="en-US" altLang="zh-CN" sz="2000" b="1" dirty="0">
                <a:solidFill>
                  <a:srgbClr val="0070C0"/>
                </a:solidFill>
              </a:rPr>
              <a:t>200×10 000</a:t>
            </a:r>
            <a:r>
              <a:rPr lang="zh-CN" altLang="en-US" sz="2000" b="1" dirty="0">
                <a:solidFill>
                  <a:srgbClr val="0070C0"/>
                </a:solidFill>
              </a:rPr>
              <a:t>＋</a:t>
            </a:r>
            <a:r>
              <a:rPr lang="en-US" altLang="zh-CN" sz="2000" b="1" dirty="0">
                <a:solidFill>
                  <a:srgbClr val="0070C0"/>
                </a:solidFill>
              </a:rPr>
              <a:t>300 000</a:t>
            </a:r>
            <a:r>
              <a:rPr lang="zh-CN" altLang="en-US" sz="2000" b="1" dirty="0">
                <a:solidFill>
                  <a:srgbClr val="0070C0"/>
                </a:solidFill>
              </a:rPr>
              <a:t>＝</a:t>
            </a:r>
            <a:r>
              <a:rPr lang="en-US" altLang="zh-CN" sz="2000" b="1" dirty="0">
                <a:solidFill>
                  <a:srgbClr val="0070C0"/>
                </a:solidFill>
              </a:rPr>
              <a:t>2 300 000</a:t>
            </a:r>
            <a:r>
              <a:rPr lang="zh-CN" altLang="en-US" sz="2000" b="1" dirty="0">
                <a:solidFill>
                  <a:srgbClr val="0070C0"/>
                </a:solidFill>
              </a:rPr>
              <a:t>（元）</a:t>
            </a:r>
          </a:p>
          <a:p>
            <a:pPr marL="342900" indent="-342900">
              <a:buFont typeface="Wingdings" panose="05000000000000000000" pitchFamily="2" charset="2"/>
              <a:buChar char="ü"/>
            </a:pPr>
            <a:r>
              <a:rPr lang="zh-CN" altLang="en-US" sz="2000" b="1" dirty="0">
                <a:solidFill>
                  <a:srgbClr val="0070C0"/>
                </a:solidFill>
              </a:rPr>
              <a:t>进口环节应纳增值税＝</a:t>
            </a:r>
            <a:r>
              <a:rPr lang="en-US" altLang="zh-CN" sz="2000" b="1" dirty="0">
                <a:solidFill>
                  <a:srgbClr val="0070C0"/>
                </a:solidFill>
              </a:rPr>
              <a:t>2 300 000×13%</a:t>
            </a:r>
            <a:r>
              <a:rPr lang="zh-CN" altLang="en-US" sz="2000" b="1" dirty="0">
                <a:solidFill>
                  <a:srgbClr val="0070C0"/>
                </a:solidFill>
              </a:rPr>
              <a:t>＝</a:t>
            </a:r>
            <a:r>
              <a:rPr lang="en-US" altLang="zh-CN" sz="2000" b="1" dirty="0">
                <a:solidFill>
                  <a:srgbClr val="0070C0"/>
                </a:solidFill>
              </a:rPr>
              <a:t>299 000</a:t>
            </a:r>
            <a:r>
              <a:rPr lang="zh-CN" altLang="en-US" sz="2000" b="1" dirty="0">
                <a:solidFill>
                  <a:srgbClr val="0070C0"/>
                </a:solidFill>
              </a:rPr>
              <a:t>（元）</a:t>
            </a:r>
          </a:p>
        </p:txBody>
      </p:sp>
    </p:spTree>
    <p:extLst>
      <p:ext uri="{BB962C8B-B14F-4D97-AF65-F5344CB8AC3E}">
        <p14:creationId xmlns:p14="http://schemas.microsoft.com/office/powerpoint/2010/main" val="31780040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barn(inVertical)">
                                      <p:cBhvr>
                                        <p:cTn id="7" dur="500"/>
                                        <p:tgtEl>
                                          <p:spTgt spid="12"/>
                                        </p:tgtEl>
                                      </p:cBhvr>
                                    </p:animEffect>
                                  </p:childTnLst>
                                </p:cTn>
                              </p:par>
                            </p:childTnLst>
                          </p:cTn>
                        </p:par>
                      </p:childTnLst>
                    </p:cTn>
                  </p:par>
                  <p:par>
                    <p:cTn id="8" fill="hold">
                      <p:stCondLst>
                        <p:cond delay="indefinite"/>
                      </p:stCondLst>
                      <p:childTnLst>
                        <p:par>
                          <p:cTn id="9" fill="hold">
                            <p:stCondLst>
                              <p:cond delay="0"/>
                            </p:stCondLst>
                            <p:childTnLst>
                              <p:par>
                                <p:cTn id="10" presetID="2" presetClass="entr" presetSubtype="4" fill="hold" nodeType="clickEffect">
                                  <p:stCondLst>
                                    <p:cond delay="0"/>
                                  </p:stCondLst>
                                  <p:childTnLst>
                                    <p:set>
                                      <p:cBhvr>
                                        <p:cTn id="11" dur="1" fill="hold">
                                          <p:stCondLst>
                                            <p:cond delay="0"/>
                                          </p:stCondLst>
                                        </p:cTn>
                                        <p:tgtEl>
                                          <p:spTgt spid="12">
                                            <p:txEl>
                                              <p:pRg st="0" end="0"/>
                                            </p:txEl>
                                          </p:spTgt>
                                        </p:tgtEl>
                                        <p:attrNameLst>
                                          <p:attrName>style.visibility</p:attrName>
                                        </p:attrNameLst>
                                      </p:cBhvr>
                                      <p:to>
                                        <p:strVal val="visible"/>
                                      </p:to>
                                    </p:set>
                                    <p:anim calcmode="lin" valueType="num">
                                      <p:cBhvr additive="base">
                                        <p:cTn id="12" dur="500" fill="hold"/>
                                        <p:tgtEl>
                                          <p:spTgt spid="12">
                                            <p:txEl>
                                              <p:pRg st="0" end="0"/>
                                            </p:txEl>
                                          </p:spTgt>
                                        </p:tgtEl>
                                        <p:attrNameLst>
                                          <p:attrName>ppt_x</p:attrName>
                                        </p:attrNameLst>
                                      </p:cBhvr>
                                      <p:tavLst>
                                        <p:tav tm="0">
                                          <p:val>
                                            <p:strVal val="#ppt_x"/>
                                          </p:val>
                                        </p:tav>
                                        <p:tav tm="100000">
                                          <p:val>
                                            <p:strVal val="#ppt_x"/>
                                          </p:val>
                                        </p:tav>
                                      </p:tavLst>
                                    </p:anim>
                                    <p:anim calcmode="lin" valueType="num">
                                      <p:cBhvr additive="base">
                                        <p:cTn id="13" dur="500" fill="hold"/>
                                        <p:tgtEl>
                                          <p:spTgt spid="12">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14" fill="hold">
                      <p:stCondLst>
                        <p:cond delay="indefinite"/>
                      </p:stCondLst>
                      <p:childTnLst>
                        <p:par>
                          <p:cTn id="15" fill="hold">
                            <p:stCondLst>
                              <p:cond delay="0"/>
                            </p:stCondLst>
                            <p:childTnLst>
                              <p:par>
                                <p:cTn id="16" presetID="2" presetClass="entr" presetSubtype="4" fill="hold" nodeType="clickEffect">
                                  <p:stCondLst>
                                    <p:cond delay="0"/>
                                  </p:stCondLst>
                                  <p:childTnLst>
                                    <p:set>
                                      <p:cBhvr>
                                        <p:cTn id="17" dur="1" fill="hold">
                                          <p:stCondLst>
                                            <p:cond delay="0"/>
                                          </p:stCondLst>
                                        </p:cTn>
                                        <p:tgtEl>
                                          <p:spTgt spid="12">
                                            <p:txEl>
                                              <p:pRg st="1" end="1"/>
                                            </p:txEl>
                                          </p:spTgt>
                                        </p:tgtEl>
                                        <p:attrNameLst>
                                          <p:attrName>style.visibility</p:attrName>
                                        </p:attrNameLst>
                                      </p:cBhvr>
                                      <p:to>
                                        <p:strVal val="visible"/>
                                      </p:to>
                                    </p:set>
                                    <p:anim calcmode="lin" valueType="num">
                                      <p:cBhvr additive="base">
                                        <p:cTn id="18" dur="500" fill="hold"/>
                                        <p:tgtEl>
                                          <p:spTgt spid="12">
                                            <p:txEl>
                                              <p:pRg st="1" end="1"/>
                                            </p:txEl>
                                          </p:spTgt>
                                        </p:tgtEl>
                                        <p:attrNameLst>
                                          <p:attrName>ppt_x</p:attrName>
                                        </p:attrNameLst>
                                      </p:cBhvr>
                                      <p:tavLst>
                                        <p:tav tm="0">
                                          <p:val>
                                            <p:strVal val="#ppt_x"/>
                                          </p:val>
                                        </p:tav>
                                        <p:tav tm="100000">
                                          <p:val>
                                            <p:strVal val="#ppt_x"/>
                                          </p:val>
                                        </p:tav>
                                      </p:tavLst>
                                    </p:anim>
                                    <p:anim calcmode="lin" valueType="num">
                                      <p:cBhvr additive="base">
                                        <p:cTn id="19" dur="500" fill="hold"/>
                                        <p:tgtEl>
                                          <p:spTgt spid="12">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20" fill="hold">
                      <p:stCondLst>
                        <p:cond delay="indefinite"/>
                      </p:stCondLst>
                      <p:childTnLst>
                        <p:par>
                          <p:cTn id="21" fill="hold">
                            <p:stCondLst>
                              <p:cond delay="0"/>
                            </p:stCondLst>
                            <p:childTnLst>
                              <p:par>
                                <p:cTn id="22" presetID="2" presetClass="entr" presetSubtype="4" fill="hold" nodeType="clickEffect">
                                  <p:stCondLst>
                                    <p:cond delay="0"/>
                                  </p:stCondLst>
                                  <p:childTnLst>
                                    <p:set>
                                      <p:cBhvr>
                                        <p:cTn id="23" dur="1" fill="hold">
                                          <p:stCondLst>
                                            <p:cond delay="0"/>
                                          </p:stCondLst>
                                        </p:cTn>
                                        <p:tgtEl>
                                          <p:spTgt spid="12">
                                            <p:txEl>
                                              <p:pRg st="2" end="2"/>
                                            </p:txEl>
                                          </p:spTgt>
                                        </p:tgtEl>
                                        <p:attrNameLst>
                                          <p:attrName>style.visibility</p:attrName>
                                        </p:attrNameLst>
                                      </p:cBhvr>
                                      <p:to>
                                        <p:strVal val="visible"/>
                                      </p:to>
                                    </p:set>
                                    <p:anim calcmode="lin" valueType="num">
                                      <p:cBhvr additive="base">
                                        <p:cTn id="24" dur="500" fill="hold"/>
                                        <p:tgtEl>
                                          <p:spTgt spid="12">
                                            <p:txEl>
                                              <p:pRg st="2" end="2"/>
                                            </p:txEl>
                                          </p:spTgt>
                                        </p:tgtEl>
                                        <p:attrNameLst>
                                          <p:attrName>ppt_x</p:attrName>
                                        </p:attrNameLst>
                                      </p:cBhvr>
                                      <p:tavLst>
                                        <p:tav tm="0">
                                          <p:val>
                                            <p:strVal val="#ppt_x"/>
                                          </p:val>
                                        </p:tav>
                                        <p:tav tm="100000">
                                          <p:val>
                                            <p:strVal val="#ppt_x"/>
                                          </p:val>
                                        </p:tav>
                                      </p:tavLst>
                                    </p:anim>
                                    <p:anim calcmode="lin" valueType="num">
                                      <p:cBhvr additive="base">
                                        <p:cTn id="25" dur="500" fill="hold"/>
                                        <p:tgtEl>
                                          <p:spTgt spid="12">
                                            <p:txEl>
                                              <p:pRg st="2" end="2"/>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Lst>
  </p:timing>
</p:sld>
</file>

<file path=ppt/slides/slide3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3F297A04-FA86-470C-A283-0F372052F889}"/>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latin typeface="+mn-lt"/>
                <a:cs typeface="+mn-ea"/>
                <a:sym typeface="+mn-lt"/>
              </a:rPr>
              <a:pPr>
                <a:defRPr/>
              </a:pPr>
              <a:t>337</a:t>
            </a:fld>
            <a:endParaRPr lang="en-US">
              <a:solidFill>
                <a:prstClr val="black">
                  <a:tint val="75000"/>
                </a:prstClr>
              </a:solidFill>
              <a:latin typeface="+mn-lt"/>
              <a:cs typeface="+mn-ea"/>
              <a:sym typeface="+mn-lt"/>
            </a:endParaRPr>
          </a:p>
        </p:txBody>
      </p:sp>
      <p:sp>
        <p:nvSpPr>
          <p:cNvPr id="3" name="文本框 2">
            <a:extLst>
              <a:ext uri="{FF2B5EF4-FFF2-40B4-BE49-F238E27FC236}">
                <a16:creationId xmlns:a16="http://schemas.microsoft.com/office/drawing/2014/main" id="{8D04972F-565F-4E50-896F-ED56EDD1A38F}"/>
              </a:ext>
            </a:extLst>
          </p:cNvPr>
          <p:cNvSpPr txBox="1"/>
          <p:nvPr/>
        </p:nvSpPr>
        <p:spPr>
          <a:xfrm>
            <a:off x="2039921" y="225348"/>
            <a:ext cx="5410461" cy="500137"/>
          </a:xfrm>
          <a:prstGeom prst="rect">
            <a:avLst/>
          </a:prstGeom>
          <a:noFill/>
        </p:spPr>
        <p:txBody>
          <a:bodyPr wrap="square" lIns="68580" tIns="34290" rIns="68580" bIns="34290" rtlCol="0">
            <a:spAutoFit/>
          </a:bodyPr>
          <a:lstStyle/>
          <a:p>
            <a:pPr algn="ctr"/>
            <a:r>
              <a:rPr lang="zh-CN" altLang="en-US" sz="2800" b="1" dirty="0">
                <a:solidFill>
                  <a:srgbClr val="0070C0"/>
                </a:solidFill>
                <a:cs typeface="+mn-ea"/>
                <a:sym typeface="+mn-lt"/>
              </a:rPr>
              <a:t>试试就试试</a:t>
            </a:r>
            <a:endParaRPr lang="en-US" altLang="zh-CN" sz="2800" b="1" dirty="0">
              <a:solidFill>
                <a:srgbClr val="7030A0"/>
              </a:solidFill>
              <a:cs typeface="+mn-ea"/>
              <a:sym typeface="+mn-lt"/>
            </a:endParaRPr>
          </a:p>
        </p:txBody>
      </p:sp>
      <p:sp>
        <p:nvSpPr>
          <p:cNvPr id="8" name="内容占位符 1">
            <a:extLst>
              <a:ext uri="{FF2B5EF4-FFF2-40B4-BE49-F238E27FC236}">
                <a16:creationId xmlns:a16="http://schemas.microsoft.com/office/drawing/2014/main" id="{C55AD2E8-BCFE-4A42-9301-8BD4BC5CB3A5}"/>
              </a:ext>
            </a:extLst>
          </p:cNvPr>
          <p:cNvSpPr txBox="1">
            <a:spLocks/>
          </p:cNvSpPr>
          <p:nvPr/>
        </p:nvSpPr>
        <p:spPr>
          <a:xfrm>
            <a:off x="490822" y="779487"/>
            <a:ext cx="8123789" cy="3887763"/>
          </a:xfrm>
          <a:prstGeom prst="rect">
            <a:avLst/>
          </a:prstGeom>
        </p:spPr>
        <p:txBody>
          <a:bodyPr vert="horz" lIns="91440" tIns="45720" rIns="91440" bIns="45720" rtlCol="0">
            <a:normAutofit/>
          </a:bodyPr>
          <a:lstStyle>
            <a:lvl1pPr marL="0" indent="538480" algn="l" defTabSz="685800" rtl="0" eaLnBrk="1" latinLnBrk="0" hangingPunct="1">
              <a:lnSpc>
                <a:spcPct val="150000"/>
              </a:lnSpc>
              <a:spcBef>
                <a:spcPts val="0"/>
              </a:spcBef>
              <a:buFont typeface="Arial" panose="020B0604020202020204" pitchFamily="34" charset="0"/>
              <a:buNone/>
              <a:defRPr sz="2200" b="1" kern="1200">
                <a:solidFill>
                  <a:srgbClr val="004DA1"/>
                </a:solidFill>
                <a:latin typeface="楷体" panose="02010609060101010101" pitchFamily="49" charset="-122"/>
                <a:ea typeface="楷体" panose="02010609060101010101" pitchFamily="49" charset="-122"/>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a:lnSpc>
                <a:spcPct val="110000"/>
              </a:lnSpc>
            </a:pPr>
            <a:r>
              <a:rPr lang="en-US" altLang="zh-CN" dirty="0">
                <a:latin typeface="+mn-lt"/>
                <a:ea typeface="+mn-ea"/>
                <a:cs typeface="+mn-ea"/>
                <a:sym typeface="+mn-lt"/>
              </a:rPr>
              <a:t>【</a:t>
            </a:r>
            <a:r>
              <a:rPr lang="zh-CN" altLang="en-US" dirty="0">
                <a:latin typeface="+mn-lt"/>
                <a:ea typeface="+mn-ea"/>
                <a:cs typeface="+mn-ea"/>
                <a:sym typeface="+mn-lt"/>
              </a:rPr>
              <a:t>计算题</a:t>
            </a:r>
            <a:r>
              <a:rPr lang="en-US" altLang="zh-CN" dirty="0">
                <a:latin typeface="+mn-lt"/>
                <a:ea typeface="+mn-ea"/>
                <a:cs typeface="+mn-ea"/>
                <a:sym typeface="+mn-lt"/>
              </a:rPr>
              <a:t>】</a:t>
            </a:r>
            <a:r>
              <a:rPr lang="zh-CN" altLang="en-US" dirty="0">
                <a:latin typeface="+mn-lt"/>
                <a:ea typeface="+mn-ea"/>
                <a:cs typeface="+mn-ea"/>
                <a:sym typeface="+mn-lt"/>
              </a:rPr>
              <a:t>某汽车生产企业当月进口内燃发动机</a:t>
            </a:r>
            <a:r>
              <a:rPr lang="en-US" altLang="zh-CN" dirty="0">
                <a:latin typeface="+mn-lt"/>
                <a:ea typeface="+mn-ea"/>
                <a:cs typeface="+mn-ea"/>
                <a:sym typeface="+mn-lt"/>
              </a:rPr>
              <a:t>(1</a:t>
            </a:r>
            <a:r>
              <a:rPr lang="zh-CN" altLang="en-US" dirty="0">
                <a:latin typeface="+mn-lt"/>
                <a:ea typeface="+mn-ea"/>
                <a:cs typeface="+mn-ea"/>
                <a:sym typeface="+mn-lt"/>
              </a:rPr>
              <a:t>升</a:t>
            </a:r>
            <a:r>
              <a:rPr lang="en-US" altLang="zh-CN" dirty="0">
                <a:latin typeface="+mn-lt"/>
                <a:ea typeface="+mn-ea"/>
                <a:cs typeface="+mn-ea"/>
                <a:sym typeface="+mn-lt"/>
              </a:rPr>
              <a:t>&lt;</a:t>
            </a:r>
            <a:r>
              <a:rPr lang="zh-CN" altLang="en-US" dirty="0">
                <a:latin typeface="+mn-lt"/>
                <a:ea typeface="+mn-ea"/>
                <a:cs typeface="+mn-ea"/>
                <a:sym typeface="+mn-lt"/>
              </a:rPr>
              <a:t>排量</a:t>
            </a:r>
            <a:r>
              <a:rPr lang="en-US" altLang="zh-CN" dirty="0">
                <a:latin typeface="+mn-lt"/>
                <a:ea typeface="+mn-ea"/>
                <a:cs typeface="+mn-ea"/>
                <a:sym typeface="+mn-lt"/>
              </a:rPr>
              <a:t>&lt;1.5</a:t>
            </a:r>
            <a:r>
              <a:rPr lang="zh-CN" altLang="en-US" dirty="0">
                <a:latin typeface="+mn-lt"/>
                <a:ea typeface="+mn-ea"/>
                <a:cs typeface="+mn-ea"/>
                <a:sym typeface="+mn-lt"/>
              </a:rPr>
              <a:t>升</a:t>
            </a:r>
            <a:r>
              <a:rPr lang="en-US" altLang="zh-CN" dirty="0">
                <a:latin typeface="+mn-lt"/>
                <a:ea typeface="+mn-ea"/>
                <a:cs typeface="+mn-ea"/>
                <a:sym typeface="+mn-lt"/>
              </a:rPr>
              <a:t>)</a:t>
            </a:r>
            <a:r>
              <a:rPr lang="zh-CN" altLang="en-US" dirty="0">
                <a:latin typeface="+mn-lt"/>
                <a:ea typeface="+mn-ea"/>
                <a:cs typeface="+mn-ea"/>
                <a:sym typeface="+mn-lt"/>
              </a:rPr>
              <a:t>的小汽车成套配件一批</a:t>
            </a:r>
            <a:r>
              <a:rPr lang="en-US" altLang="zh-CN" dirty="0">
                <a:latin typeface="+mn-lt"/>
                <a:ea typeface="+mn-ea"/>
                <a:cs typeface="+mn-ea"/>
                <a:sym typeface="+mn-lt"/>
              </a:rPr>
              <a:t>,</a:t>
            </a:r>
            <a:r>
              <a:rPr lang="zh-CN" altLang="en-US" dirty="0">
                <a:latin typeface="+mn-lt"/>
                <a:ea typeface="+mn-ea"/>
                <a:cs typeface="+mn-ea"/>
                <a:sym typeface="+mn-lt"/>
              </a:rPr>
              <a:t>境外成交价格</a:t>
            </a:r>
            <a:r>
              <a:rPr lang="en-US" altLang="zh-CN" dirty="0">
                <a:latin typeface="+mn-lt"/>
                <a:ea typeface="+mn-ea"/>
                <a:cs typeface="+mn-ea"/>
                <a:sym typeface="+mn-lt"/>
              </a:rPr>
              <a:t>68</a:t>
            </a:r>
            <a:r>
              <a:rPr lang="zh-CN" altLang="en-US" dirty="0">
                <a:latin typeface="+mn-lt"/>
                <a:ea typeface="+mn-ea"/>
                <a:cs typeface="+mn-ea"/>
                <a:sym typeface="+mn-lt"/>
              </a:rPr>
              <a:t>万美元</a:t>
            </a:r>
            <a:r>
              <a:rPr lang="en-US" altLang="zh-CN" dirty="0">
                <a:latin typeface="+mn-lt"/>
                <a:ea typeface="+mn-ea"/>
                <a:cs typeface="+mn-ea"/>
                <a:sym typeface="+mn-lt"/>
              </a:rPr>
              <a:t>,</a:t>
            </a:r>
            <a:r>
              <a:rPr lang="zh-CN" altLang="en-US" dirty="0">
                <a:latin typeface="+mn-lt"/>
                <a:ea typeface="+mn-ea"/>
                <a:cs typeface="+mn-ea"/>
                <a:sym typeface="+mn-lt"/>
              </a:rPr>
              <a:t>运抵中国境内输入地点起卸前的运输费</a:t>
            </a:r>
            <a:r>
              <a:rPr lang="en-US" altLang="zh-CN" dirty="0">
                <a:latin typeface="+mn-lt"/>
                <a:ea typeface="+mn-ea"/>
                <a:cs typeface="+mn-ea"/>
                <a:sym typeface="+mn-lt"/>
              </a:rPr>
              <a:t>5</a:t>
            </a:r>
            <a:r>
              <a:rPr lang="zh-CN" altLang="en-US" dirty="0">
                <a:latin typeface="+mn-lt"/>
                <a:ea typeface="+mn-ea"/>
                <a:cs typeface="+mn-ea"/>
                <a:sym typeface="+mn-lt"/>
              </a:rPr>
              <a:t>万美元</a:t>
            </a:r>
            <a:r>
              <a:rPr lang="en-US" altLang="zh-CN" dirty="0">
                <a:latin typeface="+mn-lt"/>
                <a:ea typeface="+mn-ea"/>
                <a:cs typeface="+mn-ea"/>
                <a:sym typeface="+mn-lt"/>
              </a:rPr>
              <a:t>,</a:t>
            </a:r>
            <a:r>
              <a:rPr lang="zh-CN" altLang="en-US" dirty="0">
                <a:latin typeface="+mn-lt"/>
                <a:ea typeface="+mn-ea"/>
                <a:cs typeface="+mn-ea"/>
                <a:sym typeface="+mn-lt"/>
              </a:rPr>
              <a:t>保险费</a:t>
            </a:r>
            <a:r>
              <a:rPr lang="en-US" altLang="zh-CN" dirty="0">
                <a:latin typeface="+mn-lt"/>
                <a:ea typeface="+mn-ea"/>
                <a:cs typeface="+mn-ea"/>
                <a:sym typeface="+mn-lt"/>
              </a:rPr>
              <a:t>1</a:t>
            </a:r>
            <a:r>
              <a:rPr lang="zh-CN" altLang="en-US" dirty="0">
                <a:latin typeface="+mn-lt"/>
                <a:ea typeface="+mn-ea"/>
                <a:cs typeface="+mn-ea"/>
                <a:sym typeface="+mn-lt"/>
              </a:rPr>
              <a:t>万美元。计算该汽车生产企业进口小汽车成套配件应纳增值税。</a:t>
            </a:r>
            <a:endParaRPr lang="en-US" altLang="zh-CN" dirty="0">
              <a:latin typeface="+mn-lt"/>
              <a:ea typeface="+mn-ea"/>
              <a:cs typeface="+mn-ea"/>
              <a:sym typeface="+mn-lt"/>
            </a:endParaRPr>
          </a:p>
          <a:p>
            <a:pPr>
              <a:lnSpc>
                <a:spcPct val="110000"/>
              </a:lnSpc>
            </a:pPr>
            <a:r>
              <a:rPr lang="zh-CN" altLang="en-US" dirty="0">
                <a:latin typeface="+mn-lt"/>
                <a:ea typeface="+mn-ea"/>
                <a:cs typeface="+mn-ea"/>
                <a:sym typeface="+mn-lt"/>
              </a:rPr>
              <a:t>已知</a:t>
            </a:r>
            <a:r>
              <a:rPr lang="en-US" altLang="zh-CN" dirty="0">
                <a:latin typeface="+mn-lt"/>
                <a:ea typeface="+mn-ea"/>
                <a:cs typeface="+mn-ea"/>
                <a:sym typeface="+mn-lt"/>
              </a:rPr>
              <a:t>;</a:t>
            </a:r>
            <a:r>
              <a:rPr lang="zh-CN" altLang="en-US" dirty="0">
                <a:latin typeface="+mn-lt"/>
                <a:ea typeface="+mn-ea"/>
                <a:cs typeface="+mn-ea"/>
                <a:sym typeface="+mn-lt"/>
              </a:rPr>
              <a:t>小汽车咸套配件进口关税税率为</a:t>
            </a:r>
            <a:r>
              <a:rPr lang="en-US" altLang="zh-CN" dirty="0">
                <a:latin typeface="+mn-lt"/>
                <a:ea typeface="+mn-ea"/>
                <a:cs typeface="+mn-ea"/>
                <a:sym typeface="+mn-lt"/>
              </a:rPr>
              <a:t>30%,</a:t>
            </a:r>
            <a:r>
              <a:rPr lang="zh-CN" altLang="en-US" dirty="0">
                <a:latin typeface="+mn-lt"/>
                <a:ea typeface="+mn-ea"/>
                <a:cs typeface="+mn-ea"/>
                <a:sym typeface="+mn-lt"/>
              </a:rPr>
              <a:t>人民币汇率中间价为</a:t>
            </a:r>
            <a:r>
              <a:rPr lang="en-US" altLang="zh-CN" dirty="0">
                <a:latin typeface="+mn-lt"/>
                <a:ea typeface="+mn-ea"/>
                <a:cs typeface="+mn-ea"/>
                <a:sym typeface="+mn-lt"/>
              </a:rPr>
              <a:t>1</a:t>
            </a:r>
            <a:r>
              <a:rPr lang="zh-CN" altLang="en-US" dirty="0">
                <a:latin typeface="+mn-lt"/>
                <a:ea typeface="+mn-ea"/>
                <a:cs typeface="+mn-ea"/>
                <a:sym typeface="+mn-lt"/>
              </a:rPr>
              <a:t>美元兑换人民币</a:t>
            </a:r>
            <a:r>
              <a:rPr lang="en-US" altLang="zh-CN" dirty="0">
                <a:latin typeface="+mn-lt"/>
                <a:ea typeface="+mn-ea"/>
                <a:cs typeface="+mn-ea"/>
                <a:sym typeface="+mn-lt"/>
              </a:rPr>
              <a:t>6.2</a:t>
            </a:r>
            <a:r>
              <a:rPr lang="zh-CN" altLang="en-US" dirty="0">
                <a:latin typeface="+mn-lt"/>
                <a:ea typeface="+mn-ea"/>
                <a:cs typeface="+mn-ea"/>
                <a:sym typeface="+mn-lt"/>
              </a:rPr>
              <a:t>元。</a:t>
            </a:r>
            <a:endParaRPr lang="en-US" altLang="zh-CN" dirty="0">
              <a:latin typeface="+mn-lt"/>
              <a:ea typeface="+mn-ea"/>
              <a:cs typeface="+mn-ea"/>
              <a:sym typeface="+mn-lt"/>
            </a:endParaRPr>
          </a:p>
        </p:txBody>
      </p:sp>
      <p:sp>
        <p:nvSpPr>
          <p:cNvPr id="12" name="文本2">
            <a:extLst>
              <a:ext uri="{FF2B5EF4-FFF2-40B4-BE49-F238E27FC236}">
                <a16:creationId xmlns:a16="http://schemas.microsoft.com/office/drawing/2014/main" id="{5E2E9C69-412B-410B-AA26-C10FF8192F71}"/>
              </a:ext>
            </a:extLst>
          </p:cNvPr>
          <p:cNvSpPr>
            <a:spLocks noChangeArrowheads="1"/>
          </p:cNvSpPr>
          <p:nvPr/>
        </p:nvSpPr>
        <p:spPr bwMode="gray">
          <a:xfrm>
            <a:off x="624924" y="3102400"/>
            <a:ext cx="8123789" cy="1593425"/>
          </a:xfrm>
          <a:prstGeom prst="roundRect">
            <a:avLst>
              <a:gd name="adj" fmla="val 11505"/>
            </a:avLst>
          </a:prstGeom>
          <a:noFill/>
          <a:ln w="15875" cap="flat" cmpd="sng" algn="ctr">
            <a:solidFill>
              <a:srgbClr val="7030A0"/>
            </a:solidFill>
            <a:prstDash val="solid"/>
          </a:ln>
          <a:effectLst/>
        </p:spPr>
        <p:txBody>
          <a:bodyPr lIns="62118" tIns="31058" rIns="62118" bIns="31058"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342900" indent="-342900">
              <a:buFont typeface="Wingdings" panose="05000000000000000000" pitchFamily="2" charset="2"/>
              <a:buChar char="ü"/>
            </a:pPr>
            <a:r>
              <a:rPr lang="zh-CN" altLang="en-US" sz="2000" b="1" dirty="0">
                <a:solidFill>
                  <a:srgbClr val="0070C0"/>
                </a:solidFill>
              </a:rPr>
              <a:t>进口环节应纳增值税＝（</a:t>
            </a:r>
            <a:r>
              <a:rPr lang="en-US" altLang="zh-CN" sz="2000" b="1" dirty="0">
                <a:solidFill>
                  <a:srgbClr val="0070C0"/>
                </a:solidFill>
              </a:rPr>
              <a:t>68+5+1</a:t>
            </a:r>
            <a:r>
              <a:rPr lang="zh-CN" altLang="en-US" sz="2000" b="1" dirty="0">
                <a:solidFill>
                  <a:srgbClr val="0070C0"/>
                </a:solidFill>
              </a:rPr>
              <a:t>）</a:t>
            </a:r>
            <a:r>
              <a:rPr lang="en-US" altLang="zh-CN" sz="2000" b="1" dirty="0">
                <a:solidFill>
                  <a:srgbClr val="0070C0"/>
                </a:solidFill>
              </a:rPr>
              <a:t>*</a:t>
            </a:r>
            <a:r>
              <a:rPr lang="zh-CN" altLang="en-US" sz="2000" b="1" dirty="0">
                <a:solidFill>
                  <a:srgbClr val="0070C0"/>
                </a:solidFill>
              </a:rPr>
              <a:t>（</a:t>
            </a:r>
            <a:r>
              <a:rPr lang="en-US" altLang="zh-CN" sz="2000" b="1" dirty="0">
                <a:solidFill>
                  <a:srgbClr val="0070C0"/>
                </a:solidFill>
              </a:rPr>
              <a:t>1+30%</a:t>
            </a:r>
            <a:r>
              <a:rPr lang="zh-CN" altLang="en-US" sz="2000" b="1" dirty="0">
                <a:solidFill>
                  <a:srgbClr val="0070C0"/>
                </a:solidFill>
              </a:rPr>
              <a:t>）</a:t>
            </a:r>
            <a:r>
              <a:rPr lang="en-US" altLang="zh-CN" sz="2000" b="1" dirty="0">
                <a:solidFill>
                  <a:srgbClr val="0070C0"/>
                </a:solidFill>
              </a:rPr>
              <a:t>*13%=77.53</a:t>
            </a:r>
            <a:r>
              <a:rPr lang="zh-CN" altLang="en-US" sz="2000" b="1" dirty="0">
                <a:solidFill>
                  <a:srgbClr val="0070C0"/>
                </a:solidFill>
              </a:rPr>
              <a:t>（万元）</a:t>
            </a:r>
          </a:p>
        </p:txBody>
      </p:sp>
    </p:spTree>
    <p:extLst>
      <p:ext uri="{BB962C8B-B14F-4D97-AF65-F5344CB8AC3E}">
        <p14:creationId xmlns:p14="http://schemas.microsoft.com/office/powerpoint/2010/main" val="231540806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barn(inVertical)">
                                      <p:cBhvr>
                                        <p:cTn id="7" dur="500"/>
                                        <p:tgtEl>
                                          <p:spTgt spid="12"/>
                                        </p:tgtEl>
                                      </p:cBhvr>
                                    </p:animEffect>
                                  </p:childTnLst>
                                </p:cTn>
                              </p:par>
                            </p:childTnLst>
                          </p:cTn>
                        </p:par>
                      </p:childTnLst>
                    </p:cTn>
                  </p:par>
                  <p:par>
                    <p:cTn id="8" fill="hold">
                      <p:stCondLst>
                        <p:cond delay="indefinite"/>
                      </p:stCondLst>
                      <p:childTnLst>
                        <p:par>
                          <p:cTn id="9" fill="hold">
                            <p:stCondLst>
                              <p:cond delay="0"/>
                            </p:stCondLst>
                            <p:childTnLst>
                              <p:par>
                                <p:cTn id="10" presetID="2" presetClass="entr" presetSubtype="4" fill="hold" nodeType="clickEffect">
                                  <p:stCondLst>
                                    <p:cond delay="0"/>
                                  </p:stCondLst>
                                  <p:childTnLst>
                                    <p:set>
                                      <p:cBhvr>
                                        <p:cTn id="11" dur="1" fill="hold">
                                          <p:stCondLst>
                                            <p:cond delay="0"/>
                                          </p:stCondLst>
                                        </p:cTn>
                                        <p:tgtEl>
                                          <p:spTgt spid="12">
                                            <p:txEl>
                                              <p:pRg st="0" end="0"/>
                                            </p:txEl>
                                          </p:spTgt>
                                        </p:tgtEl>
                                        <p:attrNameLst>
                                          <p:attrName>style.visibility</p:attrName>
                                        </p:attrNameLst>
                                      </p:cBhvr>
                                      <p:to>
                                        <p:strVal val="visible"/>
                                      </p:to>
                                    </p:set>
                                    <p:anim calcmode="lin" valueType="num">
                                      <p:cBhvr additive="base">
                                        <p:cTn id="12" dur="500" fill="hold"/>
                                        <p:tgtEl>
                                          <p:spTgt spid="12">
                                            <p:txEl>
                                              <p:pRg st="0" end="0"/>
                                            </p:txEl>
                                          </p:spTgt>
                                        </p:tgtEl>
                                        <p:attrNameLst>
                                          <p:attrName>ppt_x</p:attrName>
                                        </p:attrNameLst>
                                      </p:cBhvr>
                                      <p:tavLst>
                                        <p:tav tm="0">
                                          <p:val>
                                            <p:strVal val="#ppt_x"/>
                                          </p:val>
                                        </p:tav>
                                        <p:tav tm="100000">
                                          <p:val>
                                            <p:strVal val="#ppt_x"/>
                                          </p:val>
                                        </p:tav>
                                      </p:tavLst>
                                    </p:anim>
                                    <p:anim calcmode="lin" valueType="num">
                                      <p:cBhvr additive="base">
                                        <p:cTn id="13" dur="500" fill="hold"/>
                                        <p:tgtEl>
                                          <p:spTgt spid="12">
                                            <p:txEl>
                                              <p:pRg st="0" end="0"/>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Lst>
  </p:timing>
</p:sld>
</file>

<file path=ppt/slides/slide3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3F297A04-FA86-470C-A283-0F372052F889}"/>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latin typeface="+mn-lt"/>
                <a:cs typeface="+mn-ea"/>
                <a:sym typeface="+mn-lt"/>
              </a:rPr>
              <a:pPr>
                <a:defRPr/>
              </a:pPr>
              <a:t>338</a:t>
            </a:fld>
            <a:endParaRPr lang="en-US">
              <a:solidFill>
                <a:prstClr val="black">
                  <a:tint val="75000"/>
                </a:prstClr>
              </a:solidFill>
              <a:latin typeface="+mn-lt"/>
              <a:cs typeface="+mn-ea"/>
              <a:sym typeface="+mn-lt"/>
            </a:endParaRPr>
          </a:p>
        </p:txBody>
      </p:sp>
      <p:sp>
        <p:nvSpPr>
          <p:cNvPr id="3" name="文本框 2">
            <a:extLst>
              <a:ext uri="{FF2B5EF4-FFF2-40B4-BE49-F238E27FC236}">
                <a16:creationId xmlns:a16="http://schemas.microsoft.com/office/drawing/2014/main" id="{8D04972F-565F-4E50-896F-ED56EDD1A38F}"/>
              </a:ext>
            </a:extLst>
          </p:cNvPr>
          <p:cNvSpPr txBox="1"/>
          <p:nvPr/>
        </p:nvSpPr>
        <p:spPr>
          <a:xfrm>
            <a:off x="2039921" y="225348"/>
            <a:ext cx="5410461" cy="500137"/>
          </a:xfrm>
          <a:prstGeom prst="rect">
            <a:avLst/>
          </a:prstGeom>
          <a:noFill/>
        </p:spPr>
        <p:txBody>
          <a:bodyPr wrap="square" lIns="68580" tIns="34290" rIns="68580" bIns="34290" rtlCol="0">
            <a:spAutoFit/>
          </a:bodyPr>
          <a:lstStyle/>
          <a:p>
            <a:pPr algn="ctr"/>
            <a:r>
              <a:rPr lang="zh-CN" altLang="en-US" sz="2800" b="1" dirty="0">
                <a:solidFill>
                  <a:srgbClr val="0070C0"/>
                </a:solidFill>
                <a:cs typeface="+mn-ea"/>
                <a:sym typeface="+mn-lt"/>
              </a:rPr>
              <a:t>试试就试试</a:t>
            </a:r>
            <a:endParaRPr lang="en-US" altLang="zh-CN" sz="2800" b="1" dirty="0">
              <a:solidFill>
                <a:srgbClr val="7030A0"/>
              </a:solidFill>
              <a:cs typeface="+mn-ea"/>
              <a:sym typeface="+mn-lt"/>
            </a:endParaRPr>
          </a:p>
        </p:txBody>
      </p:sp>
      <p:sp>
        <p:nvSpPr>
          <p:cNvPr id="8" name="内容占位符 1">
            <a:extLst>
              <a:ext uri="{FF2B5EF4-FFF2-40B4-BE49-F238E27FC236}">
                <a16:creationId xmlns:a16="http://schemas.microsoft.com/office/drawing/2014/main" id="{C55AD2E8-BCFE-4A42-9301-8BD4BC5CB3A5}"/>
              </a:ext>
            </a:extLst>
          </p:cNvPr>
          <p:cNvSpPr txBox="1">
            <a:spLocks/>
          </p:cNvSpPr>
          <p:nvPr/>
        </p:nvSpPr>
        <p:spPr>
          <a:xfrm>
            <a:off x="510105" y="725485"/>
            <a:ext cx="8123789" cy="3887763"/>
          </a:xfrm>
          <a:prstGeom prst="rect">
            <a:avLst/>
          </a:prstGeom>
        </p:spPr>
        <p:txBody>
          <a:bodyPr vert="horz" lIns="91440" tIns="45720" rIns="91440" bIns="45720" rtlCol="0">
            <a:normAutofit/>
          </a:bodyPr>
          <a:lstStyle>
            <a:lvl1pPr marL="0" indent="538480" algn="l" defTabSz="685800" rtl="0" eaLnBrk="1" latinLnBrk="0" hangingPunct="1">
              <a:lnSpc>
                <a:spcPct val="150000"/>
              </a:lnSpc>
              <a:spcBef>
                <a:spcPts val="0"/>
              </a:spcBef>
              <a:buFont typeface="Arial" panose="020B0604020202020204" pitchFamily="34" charset="0"/>
              <a:buNone/>
              <a:defRPr sz="2200" b="1" kern="1200">
                <a:solidFill>
                  <a:srgbClr val="004DA1"/>
                </a:solidFill>
                <a:latin typeface="楷体" panose="02010609060101010101" pitchFamily="49" charset="-122"/>
                <a:ea typeface="楷体" panose="02010609060101010101" pitchFamily="49" charset="-122"/>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a:lnSpc>
                <a:spcPct val="110000"/>
              </a:lnSpc>
            </a:pPr>
            <a:r>
              <a:rPr lang="en-US" altLang="zh-CN" dirty="0">
                <a:latin typeface="+mn-lt"/>
                <a:ea typeface="+mn-ea"/>
                <a:cs typeface="+mn-ea"/>
                <a:sym typeface="+mn-lt"/>
              </a:rPr>
              <a:t>【</a:t>
            </a:r>
            <a:r>
              <a:rPr lang="zh-CN" altLang="en-US" dirty="0">
                <a:latin typeface="+mn-lt"/>
                <a:ea typeface="+mn-ea"/>
                <a:cs typeface="+mn-ea"/>
                <a:sym typeface="+mn-lt"/>
              </a:rPr>
              <a:t>计算题</a:t>
            </a:r>
            <a:r>
              <a:rPr lang="en-US" altLang="zh-CN" dirty="0">
                <a:latin typeface="+mn-lt"/>
                <a:ea typeface="+mn-ea"/>
                <a:cs typeface="+mn-ea"/>
                <a:sym typeface="+mn-lt"/>
              </a:rPr>
              <a:t>】</a:t>
            </a:r>
            <a:r>
              <a:rPr lang="zh-CN" altLang="en-US" dirty="0">
                <a:latin typeface="+mn-lt"/>
                <a:ea typeface="+mn-ea"/>
                <a:cs typeface="+mn-ea"/>
                <a:sym typeface="+mn-lt"/>
              </a:rPr>
              <a:t>华达汽车销售公司为一般纳税人，</a:t>
            </a:r>
            <a:r>
              <a:rPr lang="en-US" altLang="zh-CN" dirty="0">
                <a:latin typeface="+mn-lt"/>
                <a:ea typeface="+mn-ea"/>
                <a:cs typeface="+mn-ea"/>
                <a:sym typeface="+mn-lt"/>
              </a:rPr>
              <a:t>2019</a:t>
            </a:r>
            <a:r>
              <a:rPr lang="zh-CN" altLang="en-US" dirty="0">
                <a:latin typeface="+mn-lt"/>
                <a:ea typeface="+mn-ea"/>
                <a:cs typeface="+mn-ea"/>
                <a:sym typeface="+mn-lt"/>
              </a:rPr>
              <a:t>年</a:t>
            </a:r>
            <a:r>
              <a:rPr lang="en-US" altLang="zh-CN" dirty="0">
                <a:latin typeface="+mn-lt"/>
                <a:ea typeface="+mn-ea"/>
                <a:cs typeface="+mn-ea"/>
                <a:sym typeface="+mn-lt"/>
              </a:rPr>
              <a:t>6</a:t>
            </a:r>
            <a:r>
              <a:rPr lang="zh-CN" altLang="en-US" dirty="0">
                <a:latin typeface="+mn-lt"/>
                <a:ea typeface="+mn-ea"/>
                <a:cs typeface="+mn-ea"/>
                <a:sym typeface="+mn-lt"/>
              </a:rPr>
              <a:t>月进口</a:t>
            </a:r>
            <a:r>
              <a:rPr lang="en-US" altLang="zh-CN" dirty="0">
                <a:latin typeface="+mn-lt"/>
                <a:ea typeface="+mn-ea"/>
                <a:cs typeface="+mn-ea"/>
                <a:sym typeface="+mn-lt"/>
              </a:rPr>
              <a:t>5</a:t>
            </a:r>
            <a:r>
              <a:rPr lang="zh-CN" altLang="en-US" dirty="0">
                <a:latin typeface="+mn-lt"/>
                <a:ea typeface="+mn-ea"/>
                <a:cs typeface="+mn-ea"/>
                <a:sym typeface="+mn-lt"/>
              </a:rPr>
              <a:t>辆小汽车，其中</a:t>
            </a:r>
            <a:r>
              <a:rPr lang="en-US" altLang="zh-CN" dirty="0">
                <a:latin typeface="+mn-lt"/>
                <a:ea typeface="+mn-ea"/>
                <a:cs typeface="+mn-ea"/>
                <a:sym typeface="+mn-lt"/>
              </a:rPr>
              <a:t>1</a:t>
            </a:r>
            <a:r>
              <a:rPr lang="zh-CN" altLang="en-US" dirty="0">
                <a:latin typeface="+mn-lt"/>
                <a:ea typeface="+mn-ea"/>
                <a:cs typeface="+mn-ea"/>
                <a:sym typeface="+mn-lt"/>
              </a:rPr>
              <a:t>辆自用，另外</a:t>
            </a:r>
            <a:r>
              <a:rPr lang="en-US" altLang="zh-CN" dirty="0">
                <a:latin typeface="+mn-lt"/>
                <a:ea typeface="+mn-ea"/>
                <a:cs typeface="+mn-ea"/>
                <a:sym typeface="+mn-lt"/>
              </a:rPr>
              <a:t>4</a:t>
            </a:r>
            <a:r>
              <a:rPr lang="zh-CN" altLang="en-US" dirty="0">
                <a:latin typeface="+mn-lt"/>
                <a:ea typeface="+mn-ea"/>
                <a:cs typeface="+mn-ea"/>
                <a:sym typeface="+mn-lt"/>
              </a:rPr>
              <a:t>辆用于对外销售，进口这</a:t>
            </a:r>
            <a:r>
              <a:rPr lang="en-US" altLang="zh-CN" dirty="0">
                <a:latin typeface="+mn-lt"/>
                <a:ea typeface="+mn-ea"/>
                <a:cs typeface="+mn-ea"/>
                <a:sym typeface="+mn-lt"/>
              </a:rPr>
              <a:t>5</a:t>
            </a:r>
            <a:r>
              <a:rPr lang="zh-CN" altLang="en-US" dirty="0">
                <a:latin typeface="+mn-lt"/>
                <a:ea typeface="+mn-ea"/>
                <a:cs typeface="+mn-ea"/>
                <a:sym typeface="+mn-lt"/>
              </a:rPr>
              <a:t>辆小汽车共支付买价</a:t>
            </a:r>
            <a:r>
              <a:rPr lang="en-US" altLang="zh-CN" dirty="0">
                <a:latin typeface="+mn-lt"/>
                <a:ea typeface="+mn-ea"/>
                <a:cs typeface="+mn-ea"/>
                <a:sym typeface="+mn-lt"/>
              </a:rPr>
              <a:t>20</a:t>
            </a:r>
            <a:r>
              <a:rPr lang="zh-CN" altLang="en-US" dirty="0">
                <a:latin typeface="+mn-lt"/>
                <a:ea typeface="+mn-ea"/>
                <a:cs typeface="+mn-ea"/>
                <a:sym typeface="+mn-lt"/>
              </a:rPr>
              <a:t>万元，另支付小汽车运抵我国境内输入地点起卸前发生的运费、保险费共计</a:t>
            </a:r>
            <a:r>
              <a:rPr lang="en-US" altLang="zh-CN" dirty="0">
                <a:latin typeface="+mn-lt"/>
                <a:ea typeface="+mn-ea"/>
                <a:cs typeface="+mn-ea"/>
                <a:sym typeface="+mn-lt"/>
              </a:rPr>
              <a:t>7.5</a:t>
            </a:r>
            <a:r>
              <a:rPr lang="zh-CN" altLang="en-US" dirty="0">
                <a:latin typeface="+mn-lt"/>
                <a:ea typeface="+mn-ea"/>
                <a:cs typeface="+mn-ea"/>
                <a:sym typeface="+mn-lt"/>
              </a:rPr>
              <a:t>万元。货物报关后，该企业按规定缴纳了进口环节的增值税，并取得海关进口增值税专用缴款书。当月销售小汽车取得不含税销售收入</a:t>
            </a:r>
            <a:r>
              <a:rPr lang="en-US" altLang="zh-CN" dirty="0">
                <a:latin typeface="+mn-lt"/>
                <a:ea typeface="+mn-ea"/>
                <a:cs typeface="+mn-ea"/>
                <a:sym typeface="+mn-lt"/>
              </a:rPr>
              <a:t>125</a:t>
            </a:r>
            <a:r>
              <a:rPr lang="zh-CN" altLang="en-US" dirty="0">
                <a:latin typeface="+mn-lt"/>
                <a:ea typeface="+mn-ea"/>
                <a:cs typeface="+mn-ea"/>
                <a:sym typeface="+mn-lt"/>
              </a:rPr>
              <a:t>万元。已知小汽车关税税率为</a:t>
            </a:r>
            <a:r>
              <a:rPr lang="en-US" altLang="zh-CN" dirty="0">
                <a:latin typeface="+mn-lt"/>
                <a:ea typeface="+mn-ea"/>
                <a:cs typeface="+mn-ea"/>
                <a:sym typeface="+mn-lt"/>
              </a:rPr>
              <a:t>20%</a:t>
            </a:r>
            <a:r>
              <a:rPr lang="zh-CN" altLang="en-US" dirty="0">
                <a:latin typeface="+mn-lt"/>
                <a:ea typeface="+mn-ea"/>
                <a:cs typeface="+mn-ea"/>
                <a:sym typeface="+mn-lt"/>
              </a:rPr>
              <a:t>，消费税税率为</a:t>
            </a:r>
            <a:r>
              <a:rPr lang="en-US" altLang="zh-CN" dirty="0">
                <a:latin typeface="+mn-lt"/>
                <a:ea typeface="+mn-ea"/>
                <a:cs typeface="+mn-ea"/>
                <a:sym typeface="+mn-lt"/>
              </a:rPr>
              <a:t>9%</a:t>
            </a:r>
            <a:r>
              <a:rPr lang="zh-CN" altLang="en-US" dirty="0">
                <a:latin typeface="+mn-lt"/>
                <a:ea typeface="+mn-ea"/>
                <a:cs typeface="+mn-ea"/>
                <a:sym typeface="+mn-lt"/>
              </a:rPr>
              <a:t>。请问：该企业</a:t>
            </a:r>
            <a:r>
              <a:rPr lang="en-US" altLang="zh-CN" dirty="0">
                <a:latin typeface="+mn-lt"/>
                <a:ea typeface="+mn-ea"/>
                <a:cs typeface="+mn-ea"/>
                <a:sym typeface="+mn-lt"/>
              </a:rPr>
              <a:t>2019</a:t>
            </a:r>
            <a:r>
              <a:rPr lang="zh-CN" altLang="en-US" dirty="0">
                <a:latin typeface="+mn-lt"/>
                <a:ea typeface="+mn-ea"/>
                <a:cs typeface="+mn-ea"/>
                <a:sym typeface="+mn-lt"/>
              </a:rPr>
              <a:t>年</a:t>
            </a:r>
            <a:r>
              <a:rPr lang="en-US" altLang="zh-CN" dirty="0">
                <a:latin typeface="+mn-lt"/>
                <a:ea typeface="+mn-ea"/>
                <a:cs typeface="+mn-ea"/>
                <a:sym typeface="+mn-lt"/>
              </a:rPr>
              <a:t>6</a:t>
            </a:r>
            <a:r>
              <a:rPr lang="zh-CN" altLang="en-US" dirty="0">
                <a:latin typeface="+mn-lt"/>
                <a:ea typeface="+mn-ea"/>
                <a:cs typeface="+mn-ea"/>
                <a:sym typeface="+mn-lt"/>
              </a:rPr>
              <a:t>月应缴纳增值税多少万元？</a:t>
            </a:r>
          </a:p>
        </p:txBody>
      </p:sp>
      <p:sp>
        <p:nvSpPr>
          <p:cNvPr id="12" name="文本2">
            <a:extLst>
              <a:ext uri="{FF2B5EF4-FFF2-40B4-BE49-F238E27FC236}">
                <a16:creationId xmlns:a16="http://schemas.microsoft.com/office/drawing/2014/main" id="{5E2E9C69-412B-410B-AA26-C10FF8192F71}"/>
              </a:ext>
            </a:extLst>
          </p:cNvPr>
          <p:cNvSpPr>
            <a:spLocks noChangeArrowheads="1"/>
          </p:cNvSpPr>
          <p:nvPr/>
        </p:nvSpPr>
        <p:spPr bwMode="gray">
          <a:xfrm>
            <a:off x="510105" y="3621302"/>
            <a:ext cx="8123789" cy="1593425"/>
          </a:xfrm>
          <a:prstGeom prst="roundRect">
            <a:avLst>
              <a:gd name="adj" fmla="val 11505"/>
            </a:avLst>
          </a:prstGeom>
          <a:noFill/>
          <a:ln w="15875" cap="flat" cmpd="sng" algn="ctr">
            <a:solidFill>
              <a:srgbClr val="7030A0"/>
            </a:solidFill>
            <a:prstDash val="solid"/>
          </a:ln>
          <a:effectLst/>
        </p:spPr>
        <p:txBody>
          <a:bodyPr lIns="62118" tIns="31058" rIns="62118" bIns="31058"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342900" indent="-342900">
              <a:buFont typeface="Wingdings" panose="05000000000000000000" pitchFamily="2" charset="2"/>
              <a:buChar char="ü"/>
            </a:pPr>
            <a:r>
              <a:rPr lang="en-US" altLang="zh-CN" sz="2000" b="1" dirty="0">
                <a:solidFill>
                  <a:srgbClr val="0070C0"/>
                </a:solidFill>
              </a:rPr>
              <a:t>『</a:t>
            </a:r>
            <a:r>
              <a:rPr lang="zh-CN" altLang="en-US" sz="2000" b="1" dirty="0">
                <a:solidFill>
                  <a:srgbClr val="0070C0"/>
                </a:solidFill>
              </a:rPr>
              <a:t>参考答案</a:t>
            </a:r>
            <a:r>
              <a:rPr lang="en-US" altLang="zh-CN" sz="2000" b="1" dirty="0">
                <a:solidFill>
                  <a:srgbClr val="0070C0"/>
                </a:solidFill>
              </a:rPr>
              <a:t>』</a:t>
            </a:r>
            <a:r>
              <a:rPr lang="zh-CN" altLang="en-US" sz="2000" b="1" dirty="0">
                <a:solidFill>
                  <a:srgbClr val="0070C0"/>
                </a:solidFill>
              </a:rPr>
              <a:t>关税完税价格</a:t>
            </a:r>
            <a:r>
              <a:rPr lang="en-US" altLang="zh-CN" sz="2000" b="1" dirty="0">
                <a:solidFill>
                  <a:srgbClr val="0070C0"/>
                </a:solidFill>
              </a:rPr>
              <a:t>=20+7.5=27.5</a:t>
            </a:r>
            <a:r>
              <a:rPr lang="zh-CN" altLang="en-US" sz="2000" b="1" dirty="0">
                <a:solidFill>
                  <a:srgbClr val="0070C0"/>
                </a:solidFill>
              </a:rPr>
              <a:t>（万元）</a:t>
            </a:r>
          </a:p>
          <a:p>
            <a:pPr marL="342900" indent="-342900">
              <a:buFont typeface="Wingdings" panose="05000000000000000000" pitchFamily="2" charset="2"/>
              <a:buChar char="ü"/>
            </a:pPr>
            <a:r>
              <a:rPr lang="zh-CN" altLang="en-US" sz="2000" b="1" dirty="0">
                <a:solidFill>
                  <a:srgbClr val="0070C0"/>
                </a:solidFill>
              </a:rPr>
              <a:t>应纳关税</a:t>
            </a:r>
            <a:r>
              <a:rPr lang="en-US" altLang="zh-CN" sz="2000" b="1" dirty="0">
                <a:solidFill>
                  <a:srgbClr val="0070C0"/>
                </a:solidFill>
              </a:rPr>
              <a:t>=27.5×20%=5.5</a:t>
            </a:r>
            <a:r>
              <a:rPr lang="zh-CN" altLang="en-US" sz="2000" b="1" dirty="0">
                <a:solidFill>
                  <a:srgbClr val="0070C0"/>
                </a:solidFill>
              </a:rPr>
              <a:t>（万元）</a:t>
            </a:r>
          </a:p>
          <a:p>
            <a:pPr marL="342900" indent="-342900">
              <a:buFont typeface="Wingdings" panose="05000000000000000000" pitchFamily="2" charset="2"/>
              <a:buChar char="ü"/>
            </a:pPr>
            <a:r>
              <a:rPr lang="zh-CN" altLang="en-US" sz="2000" b="1" dirty="0">
                <a:solidFill>
                  <a:srgbClr val="0070C0"/>
                </a:solidFill>
              </a:rPr>
              <a:t>进口环节应纳增值税</a:t>
            </a:r>
            <a:r>
              <a:rPr lang="en-US" altLang="zh-CN" sz="2000" b="1" dirty="0">
                <a:solidFill>
                  <a:srgbClr val="0070C0"/>
                </a:solidFill>
              </a:rPr>
              <a:t>=</a:t>
            </a:r>
            <a:r>
              <a:rPr lang="zh-CN" altLang="en-US" sz="2000" b="1" dirty="0">
                <a:solidFill>
                  <a:srgbClr val="0070C0"/>
                </a:solidFill>
              </a:rPr>
              <a:t>（</a:t>
            </a:r>
            <a:r>
              <a:rPr lang="en-US" altLang="zh-CN" sz="2000" b="1" dirty="0">
                <a:solidFill>
                  <a:srgbClr val="0070C0"/>
                </a:solidFill>
              </a:rPr>
              <a:t>27.5+5.5</a:t>
            </a:r>
            <a:r>
              <a:rPr lang="zh-CN" altLang="en-US" sz="2000" b="1" dirty="0">
                <a:solidFill>
                  <a:srgbClr val="0070C0"/>
                </a:solidFill>
              </a:rPr>
              <a:t>）</a:t>
            </a:r>
            <a:r>
              <a:rPr lang="en-US" altLang="zh-CN" sz="2000" b="1" dirty="0">
                <a:solidFill>
                  <a:srgbClr val="0070C0"/>
                </a:solidFill>
              </a:rPr>
              <a:t>÷</a:t>
            </a:r>
            <a:r>
              <a:rPr lang="zh-CN" altLang="en-US" sz="2000" b="1" dirty="0">
                <a:solidFill>
                  <a:srgbClr val="0070C0"/>
                </a:solidFill>
              </a:rPr>
              <a:t>（</a:t>
            </a:r>
            <a:r>
              <a:rPr lang="en-US" altLang="zh-CN" sz="2000" b="1" dirty="0">
                <a:solidFill>
                  <a:srgbClr val="0070C0"/>
                </a:solidFill>
              </a:rPr>
              <a:t>1-9%</a:t>
            </a:r>
            <a:r>
              <a:rPr lang="zh-CN" altLang="en-US" sz="2000" b="1" dirty="0">
                <a:solidFill>
                  <a:srgbClr val="0070C0"/>
                </a:solidFill>
              </a:rPr>
              <a:t>）</a:t>
            </a:r>
            <a:r>
              <a:rPr lang="en-US" altLang="zh-CN" sz="2000" b="1" dirty="0">
                <a:solidFill>
                  <a:srgbClr val="0070C0"/>
                </a:solidFill>
              </a:rPr>
              <a:t>×13%≈4.71</a:t>
            </a:r>
            <a:r>
              <a:rPr lang="zh-CN" altLang="en-US" sz="2000" b="1" dirty="0">
                <a:solidFill>
                  <a:srgbClr val="0070C0"/>
                </a:solidFill>
              </a:rPr>
              <a:t>（万元）</a:t>
            </a:r>
          </a:p>
          <a:p>
            <a:pPr marL="342900" indent="-342900">
              <a:buFont typeface="Wingdings" panose="05000000000000000000" pitchFamily="2" charset="2"/>
              <a:buChar char="ü"/>
            </a:pPr>
            <a:r>
              <a:rPr lang="zh-CN" altLang="en-US" sz="2000" b="1" dirty="0">
                <a:solidFill>
                  <a:srgbClr val="0070C0"/>
                </a:solidFill>
              </a:rPr>
              <a:t>该企业</a:t>
            </a:r>
            <a:r>
              <a:rPr lang="en-US" altLang="zh-CN" sz="2000" b="1" dirty="0">
                <a:solidFill>
                  <a:srgbClr val="0070C0"/>
                </a:solidFill>
              </a:rPr>
              <a:t>2018</a:t>
            </a:r>
            <a:r>
              <a:rPr lang="zh-CN" altLang="en-US" sz="2000" b="1" dirty="0">
                <a:solidFill>
                  <a:srgbClr val="0070C0"/>
                </a:solidFill>
              </a:rPr>
              <a:t>年</a:t>
            </a:r>
            <a:r>
              <a:rPr lang="en-US" altLang="zh-CN" sz="2000" b="1" dirty="0">
                <a:solidFill>
                  <a:srgbClr val="0070C0"/>
                </a:solidFill>
              </a:rPr>
              <a:t>6</a:t>
            </a:r>
            <a:r>
              <a:rPr lang="zh-CN" altLang="en-US" sz="2000" b="1" dirty="0">
                <a:solidFill>
                  <a:srgbClr val="0070C0"/>
                </a:solidFill>
              </a:rPr>
              <a:t>月应缴纳增值税</a:t>
            </a:r>
            <a:r>
              <a:rPr lang="en-US" altLang="zh-CN" sz="2000" b="1" dirty="0">
                <a:solidFill>
                  <a:srgbClr val="0070C0"/>
                </a:solidFill>
              </a:rPr>
              <a:t>=125×13%-4.71=11.54</a:t>
            </a:r>
            <a:r>
              <a:rPr lang="zh-CN" altLang="en-US" sz="2000" b="1" dirty="0">
                <a:solidFill>
                  <a:srgbClr val="0070C0"/>
                </a:solidFill>
              </a:rPr>
              <a:t>（万元）</a:t>
            </a:r>
          </a:p>
        </p:txBody>
      </p:sp>
    </p:spTree>
    <p:extLst>
      <p:ext uri="{BB962C8B-B14F-4D97-AF65-F5344CB8AC3E}">
        <p14:creationId xmlns:p14="http://schemas.microsoft.com/office/powerpoint/2010/main" val="108435492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barn(inVertical)">
                                      <p:cBhvr>
                                        <p:cTn id="7" dur="500"/>
                                        <p:tgtEl>
                                          <p:spTgt spid="12"/>
                                        </p:tgtEl>
                                      </p:cBhvr>
                                    </p:animEffect>
                                  </p:childTnLst>
                                </p:cTn>
                              </p:par>
                            </p:childTnLst>
                          </p:cTn>
                        </p:par>
                      </p:childTnLst>
                    </p:cTn>
                  </p:par>
                  <p:par>
                    <p:cTn id="8" fill="hold">
                      <p:stCondLst>
                        <p:cond delay="indefinite"/>
                      </p:stCondLst>
                      <p:childTnLst>
                        <p:par>
                          <p:cTn id="9" fill="hold">
                            <p:stCondLst>
                              <p:cond delay="0"/>
                            </p:stCondLst>
                            <p:childTnLst>
                              <p:par>
                                <p:cTn id="10" presetID="2" presetClass="entr" presetSubtype="4" fill="hold" nodeType="clickEffect">
                                  <p:stCondLst>
                                    <p:cond delay="0"/>
                                  </p:stCondLst>
                                  <p:childTnLst>
                                    <p:set>
                                      <p:cBhvr>
                                        <p:cTn id="11" dur="1" fill="hold">
                                          <p:stCondLst>
                                            <p:cond delay="0"/>
                                          </p:stCondLst>
                                        </p:cTn>
                                        <p:tgtEl>
                                          <p:spTgt spid="12">
                                            <p:txEl>
                                              <p:pRg st="0" end="0"/>
                                            </p:txEl>
                                          </p:spTgt>
                                        </p:tgtEl>
                                        <p:attrNameLst>
                                          <p:attrName>style.visibility</p:attrName>
                                        </p:attrNameLst>
                                      </p:cBhvr>
                                      <p:to>
                                        <p:strVal val="visible"/>
                                      </p:to>
                                    </p:set>
                                    <p:anim calcmode="lin" valueType="num">
                                      <p:cBhvr additive="base">
                                        <p:cTn id="12" dur="500" fill="hold"/>
                                        <p:tgtEl>
                                          <p:spTgt spid="12">
                                            <p:txEl>
                                              <p:pRg st="0" end="0"/>
                                            </p:txEl>
                                          </p:spTgt>
                                        </p:tgtEl>
                                        <p:attrNameLst>
                                          <p:attrName>ppt_x</p:attrName>
                                        </p:attrNameLst>
                                      </p:cBhvr>
                                      <p:tavLst>
                                        <p:tav tm="0">
                                          <p:val>
                                            <p:strVal val="#ppt_x"/>
                                          </p:val>
                                        </p:tav>
                                        <p:tav tm="100000">
                                          <p:val>
                                            <p:strVal val="#ppt_x"/>
                                          </p:val>
                                        </p:tav>
                                      </p:tavLst>
                                    </p:anim>
                                    <p:anim calcmode="lin" valueType="num">
                                      <p:cBhvr additive="base">
                                        <p:cTn id="13" dur="500" fill="hold"/>
                                        <p:tgtEl>
                                          <p:spTgt spid="12">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14" fill="hold">
                      <p:stCondLst>
                        <p:cond delay="indefinite"/>
                      </p:stCondLst>
                      <p:childTnLst>
                        <p:par>
                          <p:cTn id="15" fill="hold">
                            <p:stCondLst>
                              <p:cond delay="0"/>
                            </p:stCondLst>
                            <p:childTnLst>
                              <p:par>
                                <p:cTn id="16" presetID="2" presetClass="entr" presetSubtype="4" fill="hold" nodeType="clickEffect">
                                  <p:stCondLst>
                                    <p:cond delay="0"/>
                                  </p:stCondLst>
                                  <p:childTnLst>
                                    <p:set>
                                      <p:cBhvr>
                                        <p:cTn id="17" dur="1" fill="hold">
                                          <p:stCondLst>
                                            <p:cond delay="0"/>
                                          </p:stCondLst>
                                        </p:cTn>
                                        <p:tgtEl>
                                          <p:spTgt spid="12">
                                            <p:txEl>
                                              <p:pRg st="1" end="1"/>
                                            </p:txEl>
                                          </p:spTgt>
                                        </p:tgtEl>
                                        <p:attrNameLst>
                                          <p:attrName>style.visibility</p:attrName>
                                        </p:attrNameLst>
                                      </p:cBhvr>
                                      <p:to>
                                        <p:strVal val="visible"/>
                                      </p:to>
                                    </p:set>
                                    <p:anim calcmode="lin" valueType="num">
                                      <p:cBhvr additive="base">
                                        <p:cTn id="18" dur="500" fill="hold"/>
                                        <p:tgtEl>
                                          <p:spTgt spid="12">
                                            <p:txEl>
                                              <p:pRg st="1" end="1"/>
                                            </p:txEl>
                                          </p:spTgt>
                                        </p:tgtEl>
                                        <p:attrNameLst>
                                          <p:attrName>ppt_x</p:attrName>
                                        </p:attrNameLst>
                                      </p:cBhvr>
                                      <p:tavLst>
                                        <p:tav tm="0">
                                          <p:val>
                                            <p:strVal val="#ppt_x"/>
                                          </p:val>
                                        </p:tav>
                                        <p:tav tm="100000">
                                          <p:val>
                                            <p:strVal val="#ppt_x"/>
                                          </p:val>
                                        </p:tav>
                                      </p:tavLst>
                                    </p:anim>
                                    <p:anim calcmode="lin" valueType="num">
                                      <p:cBhvr additive="base">
                                        <p:cTn id="19" dur="500" fill="hold"/>
                                        <p:tgtEl>
                                          <p:spTgt spid="12">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20" fill="hold">
                      <p:stCondLst>
                        <p:cond delay="indefinite"/>
                      </p:stCondLst>
                      <p:childTnLst>
                        <p:par>
                          <p:cTn id="21" fill="hold">
                            <p:stCondLst>
                              <p:cond delay="0"/>
                            </p:stCondLst>
                            <p:childTnLst>
                              <p:par>
                                <p:cTn id="22" presetID="2" presetClass="entr" presetSubtype="4" fill="hold" nodeType="clickEffect">
                                  <p:stCondLst>
                                    <p:cond delay="0"/>
                                  </p:stCondLst>
                                  <p:childTnLst>
                                    <p:set>
                                      <p:cBhvr>
                                        <p:cTn id="23" dur="1" fill="hold">
                                          <p:stCondLst>
                                            <p:cond delay="0"/>
                                          </p:stCondLst>
                                        </p:cTn>
                                        <p:tgtEl>
                                          <p:spTgt spid="12">
                                            <p:txEl>
                                              <p:pRg st="2" end="2"/>
                                            </p:txEl>
                                          </p:spTgt>
                                        </p:tgtEl>
                                        <p:attrNameLst>
                                          <p:attrName>style.visibility</p:attrName>
                                        </p:attrNameLst>
                                      </p:cBhvr>
                                      <p:to>
                                        <p:strVal val="visible"/>
                                      </p:to>
                                    </p:set>
                                    <p:anim calcmode="lin" valueType="num">
                                      <p:cBhvr additive="base">
                                        <p:cTn id="24" dur="500" fill="hold"/>
                                        <p:tgtEl>
                                          <p:spTgt spid="12">
                                            <p:txEl>
                                              <p:pRg st="2" end="2"/>
                                            </p:txEl>
                                          </p:spTgt>
                                        </p:tgtEl>
                                        <p:attrNameLst>
                                          <p:attrName>ppt_x</p:attrName>
                                        </p:attrNameLst>
                                      </p:cBhvr>
                                      <p:tavLst>
                                        <p:tav tm="0">
                                          <p:val>
                                            <p:strVal val="#ppt_x"/>
                                          </p:val>
                                        </p:tav>
                                        <p:tav tm="100000">
                                          <p:val>
                                            <p:strVal val="#ppt_x"/>
                                          </p:val>
                                        </p:tav>
                                      </p:tavLst>
                                    </p:anim>
                                    <p:anim calcmode="lin" valueType="num">
                                      <p:cBhvr additive="base">
                                        <p:cTn id="25" dur="500" fill="hold"/>
                                        <p:tgtEl>
                                          <p:spTgt spid="12">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26" fill="hold">
                      <p:stCondLst>
                        <p:cond delay="indefinite"/>
                      </p:stCondLst>
                      <p:childTnLst>
                        <p:par>
                          <p:cTn id="27" fill="hold">
                            <p:stCondLst>
                              <p:cond delay="0"/>
                            </p:stCondLst>
                            <p:childTnLst>
                              <p:par>
                                <p:cTn id="28" presetID="2" presetClass="entr" presetSubtype="4" fill="hold" nodeType="clickEffect">
                                  <p:stCondLst>
                                    <p:cond delay="0"/>
                                  </p:stCondLst>
                                  <p:childTnLst>
                                    <p:set>
                                      <p:cBhvr>
                                        <p:cTn id="29" dur="1" fill="hold">
                                          <p:stCondLst>
                                            <p:cond delay="0"/>
                                          </p:stCondLst>
                                        </p:cTn>
                                        <p:tgtEl>
                                          <p:spTgt spid="12">
                                            <p:txEl>
                                              <p:pRg st="3" end="3"/>
                                            </p:txEl>
                                          </p:spTgt>
                                        </p:tgtEl>
                                        <p:attrNameLst>
                                          <p:attrName>style.visibility</p:attrName>
                                        </p:attrNameLst>
                                      </p:cBhvr>
                                      <p:to>
                                        <p:strVal val="visible"/>
                                      </p:to>
                                    </p:set>
                                    <p:anim calcmode="lin" valueType="num">
                                      <p:cBhvr additive="base">
                                        <p:cTn id="30" dur="500" fill="hold"/>
                                        <p:tgtEl>
                                          <p:spTgt spid="12">
                                            <p:txEl>
                                              <p:pRg st="3" end="3"/>
                                            </p:txEl>
                                          </p:spTgt>
                                        </p:tgtEl>
                                        <p:attrNameLst>
                                          <p:attrName>ppt_x</p:attrName>
                                        </p:attrNameLst>
                                      </p:cBhvr>
                                      <p:tavLst>
                                        <p:tav tm="0">
                                          <p:val>
                                            <p:strVal val="#ppt_x"/>
                                          </p:val>
                                        </p:tav>
                                        <p:tav tm="100000">
                                          <p:val>
                                            <p:strVal val="#ppt_x"/>
                                          </p:val>
                                        </p:tav>
                                      </p:tavLst>
                                    </p:anim>
                                    <p:anim calcmode="lin" valueType="num">
                                      <p:cBhvr additive="base">
                                        <p:cTn id="31" dur="500" fill="hold"/>
                                        <p:tgtEl>
                                          <p:spTgt spid="12">
                                            <p:txEl>
                                              <p:pRg st="3" end="3"/>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Lst>
  </p:timing>
</p:sld>
</file>

<file path=ppt/slides/slide3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3F297A04-FA86-470C-A283-0F372052F889}"/>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latin typeface="+mn-lt"/>
                <a:cs typeface="+mn-ea"/>
                <a:sym typeface="+mn-lt"/>
              </a:rPr>
              <a:pPr>
                <a:defRPr/>
              </a:pPr>
              <a:t>339</a:t>
            </a:fld>
            <a:endParaRPr lang="en-US">
              <a:solidFill>
                <a:prstClr val="black">
                  <a:tint val="75000"/>
                </a:prstClr>
              </a:solidFill>
              <a:latin typeface="+mn-lt"/>
              <a:cs typeface="+mn-ea"/>
              <a:sym typeface="+mn-lt"/>
            </a:endParaRPr>
          </a:p>
        </p:txBody>
      </p:sp>
      <p:sp>
        <p:nvSpPr>
          <p:cNvPr id="3" name="文本框 2">
            <a:extLst>
              <a:ext uri="{FF2B5EF4-FFF2-40B4-BE49-F238E27FC236}">
                <a16:creationId xmlns:a16="http://schemas.microsoft.com/office/drawing/2014/main" id="{8D04972F-565F-4E50-896F-ED56EDD1A38F}"/>
              </a:ext>
            </a:extLst>
          </p:cNvPr>
          <p:cNvSpPr txBox="1"/>
          <p:nvPr/>
        </p:nvSpPr>
        <p:spPr>
          <a:xfrm>
            <a:off x="2039921" y="225348"/>
            <a:ext cx="5410461" cy="500137"/>
          </a:xfrm>
          <a:prstGeom prst="rect">
            <a:avLst/>
          </a:prstGeom>
          <a:noFill/>
        </p:spPr>
        <p:txBody>
          <a:bodyPr wrap="square" lIns="68580" tIns="34290" rIns="68580" bIns="34290" rtlCol="0">
            <a:spAutoFit/>
          </a:bodyPr>
          <a:lstStyle/>
          <a:p>
            <a:pPr algn="ctr"/>
            <a:r>
              <a:rPr lang="zh-CN" altLang="en-US" sz="2800" b="1" dirty="0">
                <a:solidFill>
                  <a:srgbClr val="0070C0"/>
                </a:solidFill>
                <a:cs typeface="+mn-ea"/>
                <a:sym typeface="+mn-lt"/>
              </a:rPr>
              <a:t>试试就试试</a:t>
            </a:r>
            <a:endParaRPr lang="en-US" altLang="zh-CN" sz="2800" b="1" dirty="0">
              <a:solidFill>
                <a:srgbClr val="0070C0"/>
              </a:solidFill>
              <a:cs typeface="+mn-ea"/>
              <a:sym typeface="+mn-lt"/>
            </a:endParaRPr>
          </a:p>
        </p:txBody>
      </p:sp>
      <p:sp>
        <p:nvSpPr>
          <p:cNvPr id="8" name="内容占位符 1">
            <a:extLst>
              <a:ext uri="{FF2B5EF4-FFF2-40B4-BE49-F238E27FC236}">
                <a16:creationId xmlns:a16="http://schemas.microsoft.com/office/drawing/2014/main" id="{C55AD2E8-BCFE-4A42-9301-8BD4BC5CB3A5}"/>
              </a:ext>
            </a:extLst>
          </p:cNvPr>
          <p:cNvSpPr txBox="1">
            <a:spLocks/>
          </p:cNvSpPr>
          <p:nvPr/>
        </p:nvSpPr>
        <p:spPr>
          <a:xfrm>
            <a:off x="490822" y="779487"/>
            <a:ext cx="8257891" cy="3887763"/>
          </a:xfrm>
          <a:prstGeom prst="rect">
            <a:avLst/>
          </a:prstGeom>
        </p:spPr>
        <p:txBody>
          <a:bodyPr vert="horz" lIns="91440" tIns="45720" rIns="91440" bIns="45720" rtlCol="0">
            <a:normAutofit/>
          </a:bodyPr>
          <a:lstStyle>
            <a:lvl1pPr marL="0" indent="538480" algn="l" defTabSz="685800" rtl="0" eaLnBrk="1" latinLnBrk="0" hangingPunct="1">
              <a:lnSpc>
                <a:spcPct val="150000"/>
              </a:lnSpc>
              <a:spcBef>
                <a:spcPts val="0"/>
              </a:spcBef>
              <a:buFont typeface="Arial" panose="020B0604020202020204" pitchFamily="34" charset="0"/>
              <a:buNone/>
              <a:defRPr sz="2200" b="1" kern="1200">
                <a:solidFill>
                  <a:srgbClr val="004DA1"/>
                </a:solidFill>
                <a:latin typeface="楷体" panose="02010609060101010101" pitchFamily="49" charset="-122"/>
                <a:ea typeface="楷体" panose="02010609060101010101" pitchFamily="49" charset="-122"/>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en-US" altLang="zh-CN" dirty="0">
                <a:latin typeface="+mn-lt"/>
                <a:ea typeface="+mn-ea"/>
                <a:cs typeface="+mn-ea"/>
                <a:sym typeface="+mn-lt"/>
              </a:rPr>
              <a:t>【</a:t>
            </a:r>
            <a:r>
              <a:rPr lang="zh-CN" altLang="en-US" dirty="0">
                <a:latin typeface="+mn-lt"/>
                <a:ea typeface="+mn-ea"/>
                <a:cs typeface="+mn-ea"/>
                <a:sym typeface="+mn-lt"/>
              </a:rPr>
              <a:t>判断题</a:t>
            </a:r>
            <a:r>
              <a:rPr lang="en-US" altLang="zh-CN" dirty="0">
                <a:latin typeface="+mn-lt"/>
                <a:ea typeface="+mn-ea"/>
                <a:cs typeface="+mn-ea"/>
                <a:sym typeface="+mn-lt"/>
              </a:rPr>
              <a:t>】</a:t>
            </a:r>
            <a:r>
              <a:rPr lang="zh-CN" altLang="en-US" dirty="0">
                <a:latin typeface="+mn-lt"/>
                <a:ea typeface="+mn-ea"/>
                <a:cs typeface="+mn-ea"/>
                <a:sym typeface="+mn-lt"/>
              </a:rPr>
              <a:t>（</a:t>
            </a:r>
            <a:r>
              <a:rPr lang="en-US" altLang="zh-CN" dirty="0">
                <a:latin typeface="+mn-lt"/>
                <a:ea typeface="+mn-ea"/>
                <a:cs typeface="+mn-ea"/>
                <a:sym typeface="+mn-lt"/>
              </a:rPr>
              <a:t>2022</a:t>
            </a:r>
            <a:r>
              <a:rPr lang="zh-CN" altLang="en-US" dirty="0">
                <a:latin typeface="+mn-lt"/>
                <a:ea typeface="+mn-ea"/>
                <a:cs typeface="+mn-ea"/>
                <a:sym typeface="+mn-lt"/>
              </a:rPr>
              <a:t>年）增值税小规模纳税人进口货物的，应按照组成计税价格和规定的征收率计算增值税应纳税额。（　）</a:t>
            </a:r>
          </a:p>
          <a:p>
            <a:endParaRPr lang="zh-CN" altLang="en-US" dirty="0">
              <a:latin typeface="+mn-lt"/>
              <a:ea typeface="+mn-ea"/>
              <a:cs typeface="+mn-ea"/>
              <a:sym typeface="+mn-lt"/>
            </a:endParaRPr>
          </a:p>
        </p:txBody>
      </p:sp>
      <p:grpSp>
        <p:nvGrpSpPr>
          <p:cNvPr id="9" name="组合 8">
            <a:extLst>
              <a:ext uri="{FF2B5EF4-FFF2-40B4-BE49-F238E27FC236}">
                <a16:creationId xmlns:a16="http://schemas.microsoft.com/office/drawing/2014/main" id="{D7CCD27B-CFDC-4184-8D48-6FBEDF9404AE}"/>
              </a:ext>
            </a:extLst>
          </p:cNvPr>
          <p:cNvGrpSpPr/>
          <p:nvPr/>
        </p:nvGrpSpPr>
        <p:grpSpPr>
          <a:xfrm rot="16200000">
            <a:off x="1893805" y="3981479"/>
            <a:ext cx="677108" cy="1428693"/>
            <a:chOff x="9306644" y="1903595"/>
            <a:chExt cx="902810" cy="1904924"/>
          </a:xfrm>
        </p:grpSpPr>
        <p:sp>
          <p:nvSpPr>
            <p:cNvPr id="10" name="Freeform 668">
              <a:extLst>
                <a:ext uri="{FF2B5EF4-FFF2-40B4-BE49-F238E27FC236}">
                  <a16:creationId xmlns:a16="http://schemas.microsoft.com/office/drawing/2014/main" id="{25B8C2A1-05FC-4FC7-8039-F3BDF3EAEED1}"/>
                </a:ext>
              </a:extLst>
            </p:cNvPr>
            <p:cNvSpPr>
              <a:spLocks/>
            </p:cNvSpPr>
            <p:nvPr/>
          </p:nvSpPr>
          <p:spPr bwMode="auto">
            <a:xfrm rot="5400000">
              <a:off x="8805602" y="2585762"/>
              <a:ext cx="1904924" cy="540590"/>
            </a:xfrm>
            <a:custGeom>
              <a:avLst/>
              <a:gdLst>
                <a:gd name="T0" fmla="*/ 384 w 398"/>
                <a:gd name="T1" fmla="*/ 77 h 111"/>
                <a:gd name="T2" fmla="*/ 388 w 398"/>
                <a:gd name="T3" fmla="*/ 74 h 111"/>
                <a:gd name="T4" fmla="*/ 388 w 398"/>
                <a:gd name="T5" fmla="*/ 71 h 111"/>
                <a:gd name="T6" fmla="*/ 397 w 398"/>
                <a:gd name="T7" fmla="*/ 67 h 111"/>
                <a:gd name="T8" fmla="*/ 390 w 398"/>
                <a:gd name="T9" fmla="*/ 62 h 111"/>
                <a:gd name="T10" fmla="*/ 388 w 398"/>
                <a:gd name="T11" fmla="*/ 59 h 111"/>
                <a:gd name="T12" fmla="*/ 388 w 398"/>
                <a:gd name="T13" fmla="*/ 56 h 111"/>
                <a:gd name="T14" fmla="*/ 385 w 398"/>
                <a:gd name="T15" fmla="*/ 54 h 111"/>
                <a:gd name="T16" fmla="*/ 387 w 398"/>
                <a:gd name="T17" fmla="*/ 51 h 111"/>
                <a:gd name="T18" fmla="*/ 389 w 398"/>
                <a:gd name="T19" fmla="*/ 48 h 111"/>
                <a:gd name="T20" fmla="*/ 384 w 398"/>
                <a:gd name="T21" fmla="*/ 46 h 111"/>
                <a:gd name="T22" fmla="*/ 378 w 398"/>
                <a:gd name="T23" fmla="*/ 42 h 111"/>
                <a:gd name="T24" fmla="*/ 385 w 398"/>
                <a:gd name="T25" fmla="*/ 40 h 111"/>
                <a:gd name="T26" fmla="*/ 378 w 398"/>
                <a:gd name="T27" fmla="*/ 37 h 111"/>
                <a:gd name="T28" fmla="*/ 378 w 398"/>
                <a:gd name="T29" fmla="*/ 34 h 111"/>
                <a:gd name="T30" fmla="*/ 373 w 398"/>
                <a:gd name="T31" fmla="*/ 32 h 111"/>
                <a:gd name="T32" fmla="*/ 369 w 398"/>
                <a:gd name="T33" fmla="*/ 28 h 111"/>
                <a:gd name="T34" fmla="*/ 350 w 398"/>
                <a:gd name="T35" fmla="*/ 23 h 111"/>
                <a:gd name="T36" fmla="*/ 358 w 398"/>
                <a:gd name="T37" fmla="*/ 19 h 111"/>
                <a:gd name="T38" fmla="*/ 260 w 398"/>
                <a:gd name="T39" fmla="*/ 11 h 111"/>
                <a:gd name="T40" fmla="*/ 324 w 398"/>
                <a:gd name="T41" fmla="*/ 10 h 111"/>
                <a:gd name="T42" fmla="*/ 304 w 398"/>
                <a:gd name="T43" fmla="*/ 6 h 111"/>
                <a:gd name="T44" fmla="*/ 177 w 398"/>
                <a:gd name="T45" fmla="*/ 1 h 111"/>
                <a:gd name="T46" fmla="*/ 18 w 398"/>
                <a:gd name="T47" fmla="*/ 11 h 111"/>
                <a:gd name="T48" fmla="*/ 16 w 398"/>
                <a:gd name="T49" fmla="*/ 17 h 111"/>
                <a:gd name="T50" fmla="*/ 21 w 398"/>
                <a:gd name="T51" fmla="*/ 20 h 111"/>
                <a:gd name="T52" fmla="*/ 15 w 398"/>
                <a:gd name="T53" fmla="*/ 26 h 111"/>
                <a:gd name="T54" fmla="*/ 12 w 398"/>
                <a:gd name="T55" fmla="*/ 52 h 111"/>
                <a:gd name="T56" fmla="*/ 8 w 398"/>
                <a:gd name="T57" fmla="*/ 82 h 111"/>
                <a:gd name="T58" fmla="*/ 113 w 398"/>
                <a:gd name="T59" fmla="*/ 111 h 111"/>
                <a:gd name="T60" fmla="*/ 331 w 398"/>
                <a:gd name="T61" fmla="*/ 104 h 111"/>
                <a:gd name="T62" fmla="*/ 369 w 398"/>
                <a:gd name="T63" fmla="*/ 91 h 111"/>
                <a:gd name="T64" fmla="*/ 385 w 398"/>
                <a:gd name="T65" fmla="*/ 86 h 111"/>
                <a:gd name="T66" fmla="*/ 389 w 398"/>
                <a:gd name="T67" fmla="*/ 8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98" h="111">
                  <a:moveTo>
                    <a:pt x="397" y="80"/>
                  </a:moveTo>
                  <a:cubicBezTo>
                    <a:pt x="394" y="77"/>
                    <a:pt x="387" y="79"/>
                    <a:pt x="384" y="77"/>
                  </a:cubicBezTo>
                  <a:cubicBezTo>
                    <a:pt x="387" y="75"/>
                    <a:pt x="394" y="76"/>
                    <a:pt x="396" y="76"/>
                  </a:cubicBezTo>
                  <a:cubicBezTo>
                    <a:pt x="388" y="74"/>
                    <a:pt x="388" y="74"/>
                    <a:pt x="388" y="74"/>
                  </a:cubicBezTo>
                  <a:cubicBezTo>
                    <a:pt x="397" y="72"/>
                    <a:pt x="397" y="72"/>
                    <a:pt x="397" y="72"/>
                  </a:cubicBezTo>
                  <a:cubicBezTo>
                    <a:pt x="395" y="71"/>
                    <a:pt x="390" y="73"/>
                    <a:pt x="388" y="71"/>
                  </a:cubicBezTo>
                  <a:cubicBezTo>
                    <a:pt x="388" y="69"/>
                    <a:pt x="390" y="70"/>
                    <a:pt x="391" y="70"/>
                  </a:cubicBezTo>
                  <a:cubicBezTo>
                    <a:pt x="394" y="70"/>
                    <a:pt x="398" y="69"/>
                    <a:pt x="397" y="67"/>
                  </a:cubicBezTo>
                  <a:cubicBezTo>
                    <a:pt x="397" y="63"/>
                    <a:pt x="391" y="64"/>
                    <a:pt x="388" y="63"/>
                  </a:cubicBezTo>
                  <a:cubicBezTo>
                    <a:pt x="390" y="62"/>
                    <a:pt x="390" y="62"/>
                    <a:pt x="390" y="62"/>
                  </a:cubicBezTo>
                  <a:cubicBezTo>
                    <a:pt x="388" y="62"/>
                    <a:pt x="386" y="62"/>
                    <a:pt x="385" y="60"/>
                  </a:cubicBezTo>
                  <a:cubicBezTo>
                    <a:pt x="386" y="60"/>
                    <a:pt x="387" y="59"/>
                    <a:pt x="388" y="59"/>
                  </a:cubicBezTo>
                  <a:cubicBezTo>
                    <a:pt x="383" y="57"/>
                    <a:pt x="383" y="57"/>
                    <a:pt x="383" y="57"/>
                  </a:cubicBezTo>
                  <a:cubicBezTo>
                    <a:pt x="388" y="56"/>
                    <a:pt x="388" y="56"/>
                    <a:pt x="388" y="56"/>
                  </a:cubicBezTo>
                  <a:cubicBezTo>
                    <a:pt x="386" y="56"/>
                    <a:pt x="386" y="56"/>
                    <a:pt x="386" y="56"/>
                  </a:cubicBezTo>
                  <a:cubicBezTo>
                    <a:pt x="384" y="55"/>
                    <a:pt x="386" y="54"/>
                    <a:pt x="385" y="54"/>
                  </a:cubicBezTo>
                  <a:cubicBezTo>
                    <a:pt x="383" y="52"/>
                    <a:pt x="379" y="54"/>
                    <a:pt x="377" y="52"/>
                  </a:cubicBezTo>
                  <a:cubicBezTo>
                    <a:pt x="380" y="51"/>
                    <a:pt x="384" y="51"/>
                    <a:pt x="387" y="51"/>
                  </a:cubicBezTo>
                  <a:cubicBezTo>
                    <a:pt x="385" y="51"/>
                    <a:pt x="382" y="51"/>
                    <a:pt x="381" y="49"/>
                  </a:cubicBezTo>
                  <a:cubicBezTo>
                    <a:pt x="389" y="48"/>
                    <a:pt x="389" y="48"/>
                    <a:pt x="389" y="48"/>
                  </a:cubicBezTo>
                  <a:cubicBezTo>
                    <a:pt x="387" y="47"/>
                    <a:pt x="384" y="48"/>
                    <a:pt x="382" y="47"/>
                  </a:cubicBezTo>
                  <a:cubicBezTo>
                    <a:pt x="384" y="46"/>
                    <a:pt x="384" y="46"/>
                    <a:pt x="384" y="46"/>
                  </a:cubicBezTo>
                  <a:cubicBezTo>
                    <a:pt x="381" y="45"/>
                    <a:pt x="378" y="46"/>
                    <a:pt x="376" y="44"/>
                  </a:cubicBezTo>
                  <a:cubicBezTo>
                    <a:pt x="377" y="43"/>
                    <a:pt x="378" y="43"/>
                    <a:pt x="378" y="42"/>
                  </a:cubicBezTo>
                  <a:cubicBezTo>
                    <a:pt x="377" y="42"/>
                    <a:pt x="375" y="42"/>
                    <a:pt x="374" y="41"/>
                  </a:cubicBezTo>
                  <a:cubicBezTo>
                    <a:pt x="377" y="40"/>
                    <a:pt x="382" y="41"/>
                    <a:pt x="385" y="40"/>
                  </a:cubicBezTo>
                  <a:cubicBezTo>
                    <a:pt x="377" y="37"/>
                    <a:pt x="377" y="37"/>
                    <a:pt x="377" y="37"/>
                  </a:cubicBezTo>
                  <a:cubicBezTo>
                    <a:pt x="377" y="37"/>
                    <a:pt x="377" y="37"/>
                    <a:pt x="378" y="37"/>
                  </a:cubicBezTo>
                  <a:cubicBezTo>
                    <a:pt x="373" y="35"/>
                    <a:pt x="373" y="35"/>
                    <a:pt x="373" y="35"/>
                  </a:cubicBezTo>
                  <a:cubicBezTo>
                    <a:pt x="375" y="34"/>
                    <a:pt x="377" y="35"/>
                    <a:pt x="378" y="34"/>
                  </a:cubicBezTo>
                  <a:cubicBezTo>
                    <a:pt x="370" y="32"/>
                    <a:pt x="370" y="32"/>
                    <a:pt x="370" y="32"/>
                  </a:cubicBezTo>
                  <a:cubicBezTo>
                    <a:pt x="371" y="31"/>
                    <a:pt x="372" y="32"/>
                    <a:pt x="373" y="32"/>
                  </a:cubicBezTo>
                  <a:cubicBezTo>
                    <a:pt x="358" y="29"/>
                    <a:pt x="358" y="29"/>
                    <a:pt x="358" y="29"/>
                  </a:cubicBezTo>
                  <a:cubicBezTo>
                    <a:pt x="362" y="28"/>
                    <a:pt x="365" y="30"/>
                    <a:pt x="369" y="28"/>
                  </a:cubicBezTo>
                  <a:cubicBezTo>
                    <a:pt x="362" y="26"/>
                    <a:pt x="351" y="28"/>
                    <a:pt x="345" y="24"/>
                  </a:cubicBezTo>
                  <a:cubicBezTo>
                    <a:pt x="346" y="23"/>
                    <a:pt x="348" y="23"/>
                    <a:pt x="350" y="23"/>
                  </a:cubicBezTo>
                  <a:cubicBezTo>
                    <a:pt x="346" y="22"/>
                    <a:pt x="346" y="22"/>
                    <a:pt x="346" y="22"/>
                  </a:cubicBezTo>
                  <a:cubicBezTo>
                    <a:pt x="349" y="20"/>
                    <a:pt x="356" y="21"/>
                    <a:pt x="358" y="19"/>
                  </a:cubicBezTo>
                  <a:cubicBezTo>
                    <a:pt x="354" y="19"/>
                    <a:pt x="350" y="19"/>
                    <a:pt x="347" y="17"/>
                  </a:cubicBezTo>
                  <a:cubicBezTo>
                    <a:pt x="319" y="14"/>
                    <a:pt x="290" y="11"/>
                    <a:pt x="260" y="11"/>
                  </a:cubicBezTo>
                  <a:cubicBezTo>
                    <a:pt x="259" y="10"/>
                    <a:pt x="259" y="10"/>
                    <a:pt x="259" y="10"/>
                  </a:cubicBezTo>
                  <a:cubicBezTo>
                    <a:pt x="281" y="9"/>
                    <a:pt x="301" y="11"/>
                    <a:pt x="324" y="10"/>
                  </a:cubicBezTo>
                  <a:cubicBezTo>
                    <a:pt x="325" y="9"/>
                    <a:pt x="325" y="9"/>
                    <a:pt x="325" y="9"/>
                  </a:cubicBezTo>
                  <a:cubicBezTo>
                    <a:pt x="319" y="6"/>
                    <a:pt x="311" y="8"/>
                    <a:pt x="304" y="6"/>
                  </a:cubicBezTo>
                  <a:cubicBezTo>
                    <a:pt x="306" y="5"/>
                    <a:pt x="306" y="5"/>
                    <a:pt x="306" y="5"/>
                  </a:cubicBezTo>
                  <a:cubicBezTo>
                    <a:pt x="264" y="1"/>
                    <a:pt x="219" y="0"/>
                    <a:pt x="177" y="1"/>
                  </a:cubicBezTo>
                  <a:cubicBezTo>
                    <a:pt x="35" y="2"/>
                    <a:pt x="35" y="2"/>
                    <a:pt x="35" y="2"/>
                  </a:cubicBezTo>
                  <a:cubicBezTo>
                    <a:pt x="28" y="3"/>
                    <a:pt x="22" y="7"/>
                    <a:pt x="18" y="11"/>
                  </a:cubicBezTo>
                  <a:cubicBezTo>
                    <a:pt x="24" y="13"/>
                    <a:pt x="24" y="13"/>
                    <a:pt x="24" y="13"/>
                  </a:cubicBezTo>
                  <a:cubicBezTo>
                    <a:pt x="16" y="17"/>
                    <a:pt x="16" y="17"/>
                    <a:pt x="16" y="17"/>
                  </a:cubicBezTo>
                  <a:cubicBezTo>
                    <a:pt x="15" y="20"/>
                    <a:pt x="19" y="19"/>
                    <a:pt x="22" y="20"/>
                  </a:cubicBezTo>
                  <a:cubicBezTo>
                    <a:pt x="21" y="20"/>
                    <a:pt x="21" y="20"/>
                    <a:pt x="21" y="20"/>
                  </a:cubicBezTo>
                  <a:cubicBezTo>
                    <a:pt x="20" y="22"/>
                    <a:pt x="16" y="22"/>
                    <a:pt x="19" y="24"/>
                  </a:cubicBezTo>
                  <a:cubicBezTo>
                    <a:pt x="19" y="25"/>
                    <a:pt x="16" y="25"/>
                    <a:pt x="15" y="26"/>
                  </a:cubicBezTo>
                  <a:cubicBezTo>
                    <a:pt x="15" y="29"/>
                    <a:pt x="8" y="33"/>
                    <a:pt x="11" y="37"/>
                  </a:cubicBezTo>
                  <a:cubicBezTo>
                    <a:pt x="8" y="42"/>
                    <a:pt x="13" y="47"/>
                    <a:pt x="12" y="52"/>
                  </a:cubicBezTo>
                  <a:cubicBezTo>
                    <a:pt x="8" y="56"/>
                    <a:pt x="10" y="63"/>
                    <a:pt x="7" y="68"/>
                  </a:cubicBezTo>
                  <a:cubicBezTo>
                    <a:pt x="15" y="73"/>
                    <a:pt x="0" y="77"/>
                    <a:pt x="8" y="82"/>
                  </a:cubicBezTo>
                  <a:cubicBezTo>
                    <a:pt x="9" y="88"/>
                    <a:pt x="16" y="93"/>
                    <a:pt x="24" y="97"/>
                  </a:cubicBezTo>
                  <a:cubicBezTo>
                    <a:pt x="50" y="109"/>
                    <a:pt x="82" y="110"/>
                    <a:pt x="113" y="111"/>
                  </a:cubicBezTo>
                  <a:cubicBezTo>
                    <a:pt x="277" y="109"/>
                    <a:pt x="277" y="109"/>
                    <a:pt x="277" y="109"/>
                  </a:cubicBezTo>
                  <a:cubicBezTo>
                    <a:pt x="295" y="106"/>
                    <a:pt x="314" y="107"/>
                    <a:pt x="331" y="104"/>
                  </a:cubicBezTo>
                  <a:cubicBezTo>
                    <a:pt x="350" y="103"/>
                    <a:pt x="364" y="95"/>
                    <a:pt x="382" y="93"/>
                  </a:cubicBezTo>
                  <a:cubicBezTo>
                    <a:pt x="379" y="91"/>
                    <a:pt x="374" y="92"/>
                    <a:pt x="369" y="91"/>
                  </a:cubicBezTo>
                  <a:cubicBezTo>
                    <a:pt x="375" y="88"/>
                    <a:pt x="382" y="87"/>
                    <a:pt x="388" y="86"/>
                  </a:cubicBezTo>
                  <a:cubicBezTo>
                    <a:pt x="387" y="86"/>
                    <a:pt x="385" y="87"/>
                    <a:pt x="385" y="86"/>
                  </a:cubicBezTo>
                  <a:cubicBezTo>
                    <a:pt x="387" y="84"/>
                    <a:pt x="391" y="86"/>
                    <a:pt x="392" y="84"/>
                  </a:cubicBezTo>
                  <a:cubicBezTo>
                    <a:pt x="389" y="82"/>
                    <a:pt x="389" y="82"/>
                    <a:pt x="389" y="82"/>
                  </a:cubicBezTo>
                  <a:cubicBezTo>
                    <a:pt x="391" y="80"/>
                    <a:pt x="395" y="81"/>
                    <a:pt x="397" y="80"/>
                  </a:cubicBezTo>
                  <a:close/>
                </a:path>
              </a:pathLst>
            </a:custGeom>
            <a:solidFill>
              <a:srgbClr val="004DA1"/>
            </a:solidFill>
            <a:ln>
              <a:noFill/>
            </a:ln>
          </p:spPr>
          <p:txBody>
            <a:bodyPr vert="horz" wrap="square" lIns="68580" tIns="34290" rIns="68580" bIns="3429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013" b="0" i="0" u="none" strike="noStrike" kern="0" cap="none" spc="0" normalizeH="0" baseline="0" noProof="0" dirty="0">
                <a:ln>
                  <a:noFill/>
                </a:ln>
                <a:solidFill>
                  <a:prstClr val="black"/>
                </a:solidFill>
                <a:effectLst/>
                <a:uLnTx/>
                <a:uFillTx/>
                <a:cs typeface="+mn-ea"/>
                <a:sym typeface="+mn-lt"/>
              </a:endParaRPr>
            </a:p>
          </p:txBody>
        </p:sp>
        <p:sp>
          <p:nvSpPr>
            <p:cNvPr id="11" name="文本框 10">
              <a:extLst>
                <a:ext uri="{FF2B5EF4-FFF2-40B4-BE49-F238E27FC236}">
                  <a16:creationId xmlns:a16="http://schemas.microsoft.com/office/drawing/2014/main" id="{9638B1E5-5568-466A-B5E2-8FD1DDE2E088}"/>
                </a:ext>
              </a:extLst>
            </p:cNvPr>
            <p:cNvSpPr txBox="1"/>
            <p:nvPr/>
          </p:nvSpPr>
          <p:spPr>
            <a:xfrm>
              <a:off x="9306644" y="2520920"/>
              <a:ext cx="902810" cy="670269"/>
            </a:xfrm>
            <a:prstGeom prst="rect">
              <a:avLst/>
            </a:prstGeom>
            <a:noFill/>
            <a:effectLst/>
          </p:spPr>
          <p:txBody>
            <a:bodyPr vert="eaVert" wrap="none" rtlCol="0" anchor="ctr">
              <a:spAutoFit/>
            </a:bodyPr>
            <a:lstStyle>
              <a:defPPr>
                <a:defRPr lang="zh-CN"/>
              </a:defPPr>
              <a:lvl1pPr algn="ctr">
                <a:defRPr sz="4400">
                  <a:solidFill>
                    <a:srgbClr val="004DA1"/>
                  </a:solidFill>
                  <a:latin typeface="李旭科书法" panose="02000603000000000000" pitchFamily="2" charset="-122"/>
                  <a:ea typeface="李旭科书法" panose="02000603000000000000" pitchFamily="2" charset="-122"/>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3200" b="0" i="0" u="none" strike="noStrike" kern="0" cap="none" spc="0" normalizeH="0" baseline="0" noProof="0" dirty="0">
                  <a:ln>
                    <a:noFill/>
                  </a:ln>
                  <a:solidFill>
                    <a:prstClr val="white"/>
                  </a:solidFill>
                  <a:effectLst/>
                  <a:uLnTx/>
                  <a:uFillTx/>
                  <a:latin typeface="+mn-lt"/>
                  <a:ea typeface="+mn-ea"/>
                  <a:cs typeface="+mn-ea"/>
                  <a:sym typeface="+mn-lt"/>
                </a:rPr>
                <a:t>×</a:t>
              </a:r>
              <a:endParaRPr kumimoji="0" lang="zh-CN" altLang="en-US" sz="3200" b="0" i="0" u="none" strike="noStrike" kern="0" cap="none" spc="0" normalizeH="0" baseline="0" noProof="0" dirty="0">
                <a:ln>
                  <a:noFill/>
                </a:ln>
                <a:solidFill>
                  <a:prstClr val="white"/>
                </a:solidFill>
                <a:effectLst/>
                <a:uLnTx/>
                <a:uFillTx/>
                <a:latin typeface="+mn-lt"/>
                <a:ea typeface="+mn-ea"/>
                <a:cs typeface="+mn-ea"/>
                <a:sym typeface="+mn-lt"/>
              </a:endParaRPr>
            </a:p>
          </p:txBody>
        </p:sp>
      </p:grpSp>
    </p:spTree>
    <p:extLst>
      <p:ext uri="{BB962C8B-B14F-4D97-AF65-F5344CB8AC3E}">
        <p14:creationId xmlns:p14="http://schemas.microsoft.com/office/powerpoint/2010/main" val="251774664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0" name="直接连接符 9"/>
          <p:cNvCxnSpPr/>
          <p:nvPr/>
        </p:nvCxnSpPr>
        <p:spPr>
          <a:xfrm>
            <a:off x="2354004" y="1516615"/>
            <a:ext cx="0" cy="1232453"/>
          </a:xfrm>
          <a:prstGeom prst="line">
            <a:avLst/>
          </a:prstGeom>
          <a:ln w="25400"/>
        </p:spPr>
        <p:style>
          <a:lnRef idx="1">
            <a:schemeClr val="accent1"/>
          </a:lnRef>
          <a:fillRef idx="0">
            <a:schemeClr val="accent1"/>
          </a:fillRef>
          <a:effectRef idx="0">
            <a:schemeClr val="accent1"/>
          </a:effectRef>
          <a:fontRef idx="minor">
            <a:schemeClr val="tx1"/>
          </a:fontRef>
        </p:style>
      </p:cxnSp>
      <p:cxnSp>
        <p:nvCxnSpPr>
          <p:cNvPr id="12" name="直接连接符 11"/>
          <p:cNvCxnSpPr/>
          <p:nvPr/>
        </p:nvCxnSpPr>
        <p:spPr>
          <a:xfrm flipV="1">
            <a:off x="2354004" y="2252112"/>
            <a:ext cx="1053548" cy="496956"/>
          </a:xfrm>
          <a:prstGeom prst="line">
            <a:avLst/>
          </a:prstGeom>
          <a:ln w="25400"/>
        </p:spPr>
        <p:style>
          <a:lnRef idx="1">
            <a:schemeClr val="accent1"/>
          </a:lnRef>
          <a:fillRef idx="0">
            <a:schemeClr val="accent1"/>
          </a:fillRef>
          <a:effectRef idx="0">
            <a:schemeClr val="accent1"/>
          </a:effectRef>
          <a:fontRef idx="minor">
            <a:schemeClr val="tx1"/>
          </a:fontRef>
        </p:style>
      </p:cxnSp>
      <p:cxnSp>
        <p:nvCxnSpPr>
          <p:cNvPr id="14" name="直接连接符 13"/>
          <p:cNvCxnSpPr/>
          <p:nvPr/>
        </p:nvCxnSpPr>
        <p:spPr>
          <a:xfrm>
            <a:off x="2354004" y="2749068"/>
            <a:ext cx="884583" cy="745434"/>
          </a:xfrm>
          <a:prstGeom prst="line">
            <a:avLst/>
          </a:prstGeom>
          <a:ln w="25400"/>
        </p:spPr>
        <p:style>
          <a:lnRef idx="1">
            <a:schemeClr val="accent1"/>
          </a:lnRef>
          <a:fillRef idx="0">
            <a:schemeClr val="accent1"/>
          </a:fillRef>
          <a:effectRef idx="0">
            <a:schemeClr val="accent1"/>
          </a:effectRef>
          <a:fontRef idx="minor">
            <a:schemeClr val="tx1"/>
          </a:fontRef>
        </p:style>
      </p:cxnSp>
      <p:cxnSp>
        <p:nvCxnSpPr>
          <p:cNvPr id="16" name="直接连接符 15"/>
          <p:cNvCxnSpPr/>
          <p:nvPr/>
        </p:nvCxnSpPr>
        <p:spPr>
          <a:xfrm>
            <a:off x="2354004" y="2749068"/>
            <a:ext cx="0" cy="1500808"/>
          </a:xfrm>
          <a:prstGeom prst="line">
            <a:avLst/>
          </a:prstGeom>
          <a:ln w="25400"/>
        </p:spPr>
        <p:style>
          <a:lnRef idx="1">
            <a:schemeClr val="accent1"/>
          </a:lnRef>
          <a:fillRef idx="0">
            <a:schemeClr val="accent1"/>
          </a:fillRef>
          <a:effectRef idx="0">
            <a:schemeClr val="accent1"/>
          </a:effectRef>
          <a:fontRef idx="minor">
            <a:schemeClr val="tx1"/>
          </a:fontRef>
        </p:style>
      </p:cxnSp>
      <p:cxnSp>
        <p:nvCxnSpPr>
          <p:cNvPr id="18" name="直接连接符 17"/>
          <p:cNvCxnSpPr/>
          <p:nvPr/>
        </p:nvCxnSpPr>
        <p:spPr>
          <a:xfrm flipH="1">
            <a:off x="1211004" y="2749068"/>
            <a:ext cx="1143000" cy="750404"/>
          </a:xfrm>
          <a:prstGeom prst="line">
            <a:avLst/>
          </a:prstGeom>
          <a:ln w="25400"/>
        </p:spPr>
        <p:style>
          <a:lnRef idx="1">
            <a:schemeClr val="accent1"/>
          </a:lnRef>
          <a:fillRef idx="0">
            <a:schemeClr val="accent1"/>
          </a:fillRef>
          <a:effectRef idx="0">
            <a:schemeClr val="accent1"/>
          </a:effectRef>
          <a:fontRef idx="minor">
            <a:schemeClr val="tx1"/>
          </a:fontRef>
        </p:style>
      </p:cxnSp>
      <p:graphicFrame>
        <p:nvGraphicFramePr>
          <p:cNvPr id="5" name="图示 4"/>
          <p:cNvGraphicFramePr/>
          <p:nvPr>
            <p:extLst>
              <p:ext uri="{D42A27DB-BD31-4B8C-83A1-F6EECF244321}">
                <p14:modId xmlns:p14="http://schemas.microsoft.com/office/powerpoint/2010/main" val="2383386841"/>
              </p:ext>
            </p:extLst>
          </p:nvPr>
        </p:nvGraphicFramePr>
        <p:xfrm>
          <a:off x="-485274" y="1109111"/>
          <a:ext cx="5681870" cy="3550202"/>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8" name="十边形 7"/>
          <p:cNvSpPr/>
          <p:nvPr/>
        </p:nvSpPr>
        <p:spPr>
          <a:xfrm>
            <a:off x="1847109" y="2252112"/>
            <a:ext cx="1143000" cy="993912"/>
          </a:xfrm>
          <a:prstGeom prst="decagon">
            <a:avLst/>
          </a:prstGeom>
          <a:solidFill>
            <a:srgbClr val="0070C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1800" b="1" dirty="0">
                <a:solidFill>
                  <a:schemeClr val="bg1"/>
                </a:solidFill>
                <a:effectLst>
                  <a:outerShdw blurRad="38100" dist="38100" dir="2700000" algn="tl">
                    <a:srgbClr val="000000">
                      <a:alpha val="43137"/>
                    </a:srgbClr>
                  </a:outerShdw>
                </a:effectLst>
              </a:rPr>
              <a:t>在我国境内</a:t>
            </a:r>
          </a:p>
        </p:txBody>
      </p:sp>
      <p:sp>
        <p:nvSpPr>
          <p:cNvPr id="11" name="文本框 10">
            <a:extLst>
              <a:ext uri="{FF2B5EF4-FFF2-40B4-BE49-F238E27FC236}">
                <a16:creationId xmlns:a16="http://schemas.microsoft.com/office/drawing/2014/main" id="{43D163DC-AB9C-4F9C-AA74-BB4B883FE86D}"/>
              </a:ext>
            </a:extLst>
          </p:cNvPr>
          <p:cNvSpPr txBox="1"/>
          <p:nvPr/>
        </p:nvSpPr>
        <p:spPr>
          <a:xfrm>
            <a:off x="1260143" y="225348"/>
            <a:ext cx="6675270" cy="500137"/>
          </a:xfrm>
          <a:prstGeom prst="rect">
            <a:avLst/>
          </a:prstGeom>
          <a:noFill/>
        </p:spPr>
        <p:txBody>
          <a:bodyPr wrap="square" lIns="68580" tIns="34290" rIns="68580" bIns="34290" rtlCol="0">
            <a:spAutoFit/>
          </a:bodyPr>
          <a:lstStyle/>
          <a:p>
            <a:pPr algn="ctr"/>
            <a:r>
              <a:rPr lang="zh-CN" altLang="en-US" sz="2800" b="1" dirty="0">
                <a:solidFill>
                  <a:srgbClr val="0070C0"/>
                </a:solidFill>
                <a:cs typeface="+mn-ea"/>
                <a:sym typeface="+mn-lt"/>
              </a:rPr>
              <a:t>一、征税范围的一般规定</a:t>
            </a:r>
            <a:endParaRPr lang="en-US" altLang="zh-CN" sz="2800" b="1" dirty="0">
              <a:solidFill>
                <a:srgbClr val="7030A0"/>
              </a:solidFill>
              <a:cs typeface="+mn-ea"/>
              <a:sym typeface="+mn-lt"/>
            </a:endParaRPr>
          </a:p>
        </p:txBody>
      </p:sp>
      <p:sp>
        <p:nvSpPr>
          <p:cNvPr id="13" name="文本框 12">
            <a:extLst>
              <a:ext uri="{FF2B5EF4-FFF2-40B4-BE49-F238E27FC236}">
                <a16:creationId xmlns:a16="http://schemas.microsoft.com/office/drawing/2014/main" id="{D85E0E9F-C9B9-47DA-88E7-A0CE761F2541}"/>
              </a:ext>
            </a:extLst>
          </p:cNvPr>
          <p:cNvSpPr txBox="1"/>
          <p:nvPr/>
        </p:nvSpPr>
        <p:spPr>
          <a:xfrm>
            <a:off x="5054010" y="1565757"/>
            <a:ext cx="3324446" cy="2340897"/>
          </a:xfrm>
          <a:prstGeom prst="rect">
            <a:avLst/>
          </a:prstGeom>
          <a:noFill/>
        </p:spPr>
        <p:txBody>
          <a:bodyPr wrap="square">
            <a:spAutoFit/>
          </a:bodyPr>
          <a:lstStyle/>
          <a:p>
            <a:pPr indent="457200">
              <a:lnSpc>
                <a:spcPct val="150000"/>
              </a:lnSpc>
            </a:pPr>
            <a:r>
              <a:rPr lang="zh-CN" altLang="en-US" sz="2000" b="1" dirty="0"/>
              <a:t>增值税的征收范围包括在我国境内“</a:t>
            </a:r>
            <a:r>
              <a:rPr lang="zh-CN" altLang="en-US" sz="2000" b="1" u="dbl" dirty="0">
                <a:solidFill>
                  <a:srgbClr val="C00000"/>
                </a:solidFill>
              </a:rPr>
              <a:t>销售或者进口货物，提供加工、修理修配劳务”及“销售应税服务、无形资产或者不动产”</a:t>
            </a:r>
            <a:r>
              <a:rPr lang="zh-CN" altLang="en-US" sz="2000" b="1" dirty="0"/>
              <a:t>。</a:t>
            </a:r>
          </a:p>
        </p:txBody>
      </p:sp>
    </p:spTree>
    <p:extLst>
      <p:ext uri="{BB962C8B-B14F-4D97-AF65-F5344CB8AC3E}">
        <p14:creationId xmlns:p14="http://schemas.microsoft.com/office/powerpoint/2010/main" val="2289786681"/>
      </p:ext>
    </p:extLst>
  </p:cSld>
  <p:clrMapOvr>
    <a:masterClrMapping/>
  </p:clrMapOvr>
  <mc:AlternateContent xmlns:mc="http://schemas.openxmlformats.org/markup-compatibility/2006" xmlns:p14="http://schemas.microsoft.com/office/powerpoint/2010/main">
    <mc:Choice Requires="p14">
      <p:transition spd="slow" p14:dur="1600" advClick="0" advTm="0">
        <p14:gallery dir="l"/>
      </p:transition>
    </mc:Choice>
    <mc:Fallback xmlns="">
      <p:transition spd="slow" advClick="0" advTm="0">
        <p:fade/>
      </p:transition>
    </mc:Fallback>
  </mc:AlternateContent>
</p:sld>
</file>

<file path=ppt/slides/slide3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3F297A04-FA86-470C-A283-0F372052F889}"/>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latin typeface="+mn-lt"/>
                <a:cs typeface="+mn-ea"/>
                <a:sym typeface="+mn-lt"/>
              </a:rPr>
              <a:pPr>
                <a:defRPr/>
              </a:pPr>
              <a:t>340</a:t>
            </a:fld>
            <a:endParaRPr lang="en-US">
              <a:solidFill>
                <a:prstClr val="black">
                  <a:tint val="75000"/>
                </a:prstClr>
              </a:solidFill>
              <a:latin typeface="+mn-lt"/>
              <a:cs typeface="+mn-ea"/>
              <a:sym typeface="+mn-lt"/>
            </a:endParaRPr>
          </a:p>
        </p:txBody>
      </p:sp>
      <p:sp>
        <p:nvSpPr>
          <p:cNvPr id="3" name="文本框 2">
            <a:extLst>
              <a:ext uri="{FF2B5EF4-FFF2-40B4-BE49-F238E27FC236}">
                <a16:creationId xmlns:a16="http://schemas.microsoft.com/office/drawing/2014/main" id="{8D04972F-565F-4E50-896F-ED56EDD1A38F}"/>
              </a:ext>
            </a:extLst>
          </p:cNvPr>
          <p:cNvSpPr txBox="1"/>
          <p:nvPr/>
        </p:nvSpPr>
        <p:spPr>
          <a:xfrm>
            <a:off x="2039921" y="225348"/>
            <a:ext cx="5410461" cy="500137"/>
          </a:xfrm>
          <a:prstGeom prst="rect">
            <a:avLst/>
          </a:prstGeom>
          <a:noFill/>
        </p:spPr>
        <p:txBody>
          <a:bodyPr wrap="square" lIns="68580" tIns="34290" rIns="68580" bIns="34290" rtlCol="0">
            <a:spAutoFit/>
          </a:bodyPr>
          <a:lstStyle/>
          <a:p>
            <a:pPr algn="ctr"/>
            <a:r>
              <a:rPr lang="zh-CN" altLang="en-US" sz="2800" b="1" dirty="0">
                <a:solidFill>
                  <a:srgbClr val="0070C0"/>
                </a:solidFill>
                <a:cs typeface="+mn-ea"/>
                <a:sym typeface="+mn-lt"/>
              </a:rPr>
              <a:t>试试就试试</a:t>
            </a:r>
            <a:endParaRPr lang="en-US" altLang="zh-CN" sz="2800" b="1" dirty="0">
              <a:solidFill>
                <a:srgbClr val="0070C0"/>
              </a:solidFill>
              <a:cs typeface="+mn-ea"/>
              <a:sym typeface="+mn-lt"/>
            </a:endParaRPr>
          </a:p>
        </p:txBody>
      </p:sp>
      <p:sp>
        <p:nvSpPr>
          <p:cNvPr id="8" name="内容占位符 1">
            <a:extLst>
              <a:ext uri="{FF2B5EF4-FFF2-40B4-BE49-F238E27FC236}">
                <a16:creationId xmlns:a16="http://schemas.microsoft.com/office/drawing/2014/main" id="{C55AD2E8-BCFE-4A42-9301-8BD4BC5CB3A5}"/>
              </a:ext>
            </a:extLst>
          </p:cNvPr>
          <p:cNvSpPr txBox="1">
            <a:spLocks/>
          </p:cNvSpPr>
          <p:nvPr/>
        </p:nvSpPr>
        <p:spPr>
          <a:xfrm>
            <a:off x="490822" y="779487"/>
            <a:ext cx="8257891" cy="3887763"/>
          </a:xfrm>
          <a:prstGeom prst="rect">
            <a:avLst/>
          </a:prstGeom>
        </p:spPr>
        <p:txBody>
          <a:bodyPr vert="horz" lIns="91440" tIns="45720" rIns="91440" bIns="45720" rtlCol="0">
            <a:normAutofit fontScale="92500"/>
          </a:bodyPr>
          <a:lstStyle>
            <a:lvl1pPr marL="0" indent="538480" algn="l" defTabSz="685800" rtl="0" eaLnBrk="1" latinLnBrk="0" hangingPunct="1">
              <a:lnSpc>
                <a:spcPct val="150000"/>
              </a:lnSpc>
              <a:spcBef>
                <a:spcPts val="0"/>
              </a:spcBef>
              <a:buFont typeface="Arial" panose="020B0604020202020204" pitchFamily="34" charset="0"/>
              <a:buNone/>
              <a:defRPr sz="2200" b="1" kern="1200">
                <a:solidFill>
                  <a:srgbClr val="004DA1"/>
                </a:solidFill>
                <a:latin typeface="楷体" panose="02010609060101010101" pitchFamily="49" charset="-122"/>
                <a:ea typeface="楷体" panose="02010609060101010101" pitchFamily="49" charset="-122"/>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en-US" altLang="zh-CN" dirty="0">
                <a:latin typeface="+mn-lt"/>
                <a:ea typeface="+mn-ea"/>
                <a:cs typeface="+mn-ea"/>
                <a:sym typeface="+mn-lt"/>
              </a:rPr>
              <a:t>【</a:t>
            </a:r>
            <a:r>
              <a:rPr lang="zh-CN" altLang="en-US" dirty="0">
                <a:latin typeface="+mn-lt"/>
                <a:ea typeface="+mn-ea"/>
                <a:cs typeface="+mn-ea"/>
                <a:sym typeface="+mn-lt"/>
              </a:rPr>
              <a:t>单选题</a:t>
            </a:r>
            <a:r>
              <a:rPr lang="en-US" altLang="zh-CN" dirty="0">
                <a:latin typeface="+mn-lt"/>
                <a:ea typeface="+mn-ea"/>
                <a:cs typeface="+mn-ea"/>
                <a:sym typeface="+mn-lt"/>
              </a:rPr>
              <a:t>】</a:t>
            </a:r>
            <a:r>
              <a:rPr lang="zh-CN" altLang="en-US" dirty="0">
                <a:latin typeface="+mn-lt"/>
                <a:ea typeface="+mn-ea"/>
                <a:cs typeface="+mn-ea"/>
                <a:sym typeface="+mn-lt"/>
              </a:rPr>
              <a:t>（</a:t>
            </a:r>
            <a:r>
              <a:rPr lang="en-US" altLang="zh-CN" dirty="0">
                <a:latin typeface="+mn-lt"/>
                <a:ea typeface="+mn-ea"/>
                <a:cs typeface="+mn-ea"/>
                <a:sym typeface="+mn-lt"/>
              </a:rPr>
              <a:t>2020 </a:t>
            </a:r>
            <a:r>
              <a:rPr lang="zh-CN" altLang="en-US" dirty="0">
                <a:latin typeface="+mn-lt"/>
                <a:ea typeface="+mn-ea"/>
                <a:cs typeface="+mn-ea"/>
                <a:sym typeface="+mn-lt"/>
              </a:rPr>
              <a:t>年）甲外贸公司为增值税一般纳税人，</a:t>
            </a:r>
            <a:r>
              <a:rPr lang="en-US" altLang="zh-CN" dirty="0">
                <a:latin typeface="+mn-lt"/>
                <a:ea typeface="+mn-ea"/>
                <a:cs typeface="+mn-ea"/>
                <a:sym typeface="+mn-lt"/>
              </a:rPr>
              <a:t>2019 </a:t>
            </a:r>
            <a:r>
              <a:rPr lang="zh-CN" altLang="en-US" dirty="0">
                <a:latin typeface="+mn-lt"/>
                <a:ea typeface="+mn-ea"/>
                <a:cs typeface="+mn-ea"/>
                <a:sym typeface="+mn-lt"/>
              </a:rPr>
              <a:t>年 </a:t>
            </a:r>
            <a:r>
              <a:rPr lang="en-US" altLang="zh-CN" dirty="0">
                <a:latin typeface="+mn-lt"/>
                <a:ea typeface="+mn-ea"/>
                <a:cs typeface="+mn-ea"/>
                <a:sym typeface="+mn-lt"/>
              </a:rPr>
              <a:t>9 </a:t>
            </a:r>
            <a:r>
              <a:rPr lang="zh-CN" altLang="en-US" dirty="0">
                <a:latin typeface="+mn-lt"/>
                <a:ea typeface="+mn-ea"/>
                <a:cs typeface="+mn-ea"/>
                <a:sym typeface="+mn-lt"/>
              </a:rPr>
              <a:t>月进口一批高档手表，海关审定关税完税价格 </a:t>
            </a:r>
            <a:r>
              <a:rPr lang="en-US" altLang="zh-CN" dirty="0">
                <a:latin typeface="+mn-lt"/>
                <a:ea typeface="+mn-ea"/>
                <a:cs typeface="+mn-ea"/>
                <a:sym typeface="+mn-lt"/>
              </a:rPr>
              <a:t>100 </a:t>
            </a:r>
            <a:r>
              <a:rPr lang="zh-CN" altLang="en-US" dirty="0">
                <a:latin typeface="+mn-lt"/>
                <a:ea typeface="+mn-ea"/>
                <a:cs typeface="+mn-ea"/>
                <a:sym typeface="+mn-lt"/>
              </a:rPr>
              <a:t>万元，已缴纳关税 </a:t>
            </a:r>
            <a:r>
              <a:rPr lang="en-US" altLang="zh-CN" dirty="0">
                <a:latin typeface="+mn-lt"/>
                <a:ea typeface="+mn-ea"/>
                <a:cs typeface="+mn-ea"/>
                <a:sym typeface="+mn-lt"/>
              </a:rPr>
              <a:t>10 </a:t>
            </a:r>
            <a:r>
              <a:rPr lang="zh-CN" altLang="en-US" dirty="0">
                <a:latin typeface="+mn-lt"/>
                <a:ea typeface="+mn-ea"/>
                <a:cs typeface="+mn-ea"/>
                <a:sym typeface="+mn-lt"/>
              </a:rPr>
              <a:t>万元。已知，增值税税率为 </a:t>
            </a:r>
            <a:r>
              <a:rPr lang="en-US" altLang="zh-CN" dirty="0">
                <a:latin typeface="+mn-lt"/>
                <a:ea typeface="+mn-ea"/>
                <a:cs typeface="+mn-ea"/>
                <a:sym typeface="+mn-lt"/>
              </a:rPr>
              <a:t>13</a:t>
            </a:r>
            <a:r>
              <a:rPr lang="zh-CN" altLang="en-US" dirty="0">
                <a:latin typeface="+mn-lt"/>
                <a:ea typeface="+mn-ea"/>
                <a:cs typeface="+mn-ea"/>
                <a:sym typeface="+mn-lt"/>
              </a:rPr>
              <a:t>％，消费税税率为 </a:t>
            </a:r>
            <a:r>
              <a:rPr lang="en-US" altLang="zh-CN" dirty="0">
                <a:latin typeface="+mn-lt"/>
                <a:ea typeface="+mn-ea"/>
                <a:cs typeface="+mn-ea"/>
                <a:sym typeface="+mn-lt"/>
              </a:rPr>
              <a:t>20</a:t>
            </a:r>
            <a:r>
              <a:rPr lang="zh-CN" altLang="en-US" dirty="0">
                <a:latin typeface="+mn-lt"/>
                <a:ea typeface="+mn-ea"/>
                <a:cs typeface="+mn-ea"/>
                <a:sym typeface="+mn-lt"/>
              </a:rPr>
              <a:t>％。计算甲外贸公司当月该笔业务应缴纳增值税税额的下列算式中，正确的是（ ）。</a:t>
            </a:r>
          </a:p>
          <a:p>
            <a:r>
              <a:rPr lang="zh-CN" altLang="en-US" dirty="0">
                <a:latin typeface="+mn-lt"/>
                <a:ea typeface="+mn-ea"/>
                <a:cs typeface="+mn-ea"/>
                <a:sym typeface="+mn-lt"/>
              </a:rPr>
              <a:t> </a:t>
            </a:r>
            <a:r>
              <a:rPr lang="en-US" altLang="zh-CN" dirty="0">
                <a:latin typeface="+mn-lt"/>
                <a:ea typeface="+mn-ea"/>
                <a:cs typeface="+mn-ea"/>
                <a:sym typeface="+mn-lt"/>
              </a:rPr>
              <a:t>A.</a:t>
            </a:r>
            <a:r>
              <a:rPr lang="zh-CN" altLang="en-US" dirty="0">
                <a:latin typeface="+mn-lt"/>
                <a:ea typeface="+mn-ea"/>
                <a:cs typeface="+mn-ea"/>
                <a:sym typeface="+mn-lt"/>
              </a:rPr>
              <a:t>（</a:t>
            </a:r>
            <a:r>
              <a:rPr lang="en-US" altLang="zh-CN" dirty="0">
                <a:latin typeface="+mn-lt"/>
                <a:ea typeface="+mn-ea"/>
                <a:cs typeface="+mn-ea"/>
                <a:sym typeface="+mn-lt"/>
              </a:rPr>
              <a:t>100</a:t>
            </a:r>
            <a:r>
              <a:rPr lang="zh-CN" altLang="en-US" dirty="0">
                <a:latin typeface="+mn-lt"/>
                <a:ea typeface="+mn-ea"/>
                <a:cs typeface="+mn-ea"/>
                <a:sym typeface="+mn-lt"/>
              </a:rPr>
              <a:t>＋</a:t>
            </a:r>
            <a:r>
              <a:rPr lang="en-US" altLang="zh-CN" dirty="0">
                <a:latin typeface="+mn-lt"/>
                <a:ea typeface="+mn-ea"/>
                <a:cs typeface="+mn-ea"/>
                <a:sym typeface="+mn-lt"/>
              </a:rPr>
              <a:t>10</a:t>
            </a:r>
            <a:r>
              <a:rPr lang="zh-CN" altLang="en-US" dirty="0">
                <a:latin typeface="+mn-lt"/>
                <a:ea typeface="+mn-ea"/>
                <a:cs typeface="+mn-ea"/>
                <a:sym typeface="+mn-lt"/>
              </a:rPr>
              <a:t>）</a:t>
            </a:r>
            <a:r>
              <a:rPr lang="en-US" altLang="zh-CN" dirty="0">
                <a:latin typeface="+mn-lt"/>
                <a:ea typeface="+mn-ea"/>
                <a:cs typeface="+mn-ea"/>
                <a:sym typeface="+mn-lt"/>
              </a:rPr>
              <a:t>÷</a:t>
            </a:r>
            <a:r>
              <a:rPr lang="zh-CN" altLang="en-US" dirty="0">
                <a:latin typeface="+mn-lt"/>
                <a:ea typeface="+mn-ea"/>
                <a:cs typeface="+mn-ea"/>
                <a:sym typeface="+mn-lt"/>
              </a:rPr>
              <a:t>（</a:t>
            </a:r>
            <a:r>
              <a:rPr lang="en-US" altLang="zh-CN" dirty="0">
                <a:latin typeface="+mn-lt"/>
                <a:ea typeface="+mn-ea"/>
                <a:cs typeface="+mn-ea"/>
                <a:sym typeface="+mn-lt"/>
              </a:rPr>
              <a:t>1</a:t>
            </a:r>
            <a:r>
              <a:rPr lang="zh-CN" altLang="en-US" dirty="0">
                <a:latin typeface="+mn-lt"/>
                <a:ea typeface="+mn-ea"/>
                <a:cs typeface="+mn-ea"/>
                <a:sym typeface="+mn-lt"/>
              </a:rPr>
              <a:t>－</a:t>
            </a:r>
            <a:r>
              <a:rPr lang="en-US" altLang="zh-CN" dirty="0">
                <a:latin typeface="+mn-lt"/>
                <a:ea typeface="+mn-ea"/>
                <a:cs typeface="+mn-ea"/>
                <a:sym typeface="+mn-lt"/>
              </a:rPr>
              <a:t>20</a:t>
            </a:r>
            <a:r>
              <a:rPr lang="zh-CN" altLang="en-US" dirty="0">
                <a:latin typeface="+mn-lt"/>
                <a:ea typeface="+mn-ea"/>
                <a:cs typeface="+mn-ea"/>
                <a:sym typeface="+mn-lt"/>
              </a:rPr>
              <a:t>％）</a:t>
            </a:r>
            <a:r>
              <a:rPr lang="en-US" altLang="zh-CN" dirty="0">
                <a:latin typeface="+mn-lt"/>
                <a:ea typeface="+mn-ea"/>
                <a:cs typeface="+mn-ea"/>
                <a:sym typeface="+mn-lt"/>
              </a:rPr>
              <a:t>×13</a:t>
            </a:r>
            <a:r>
              <a:rPr lang="zh-CN" altLang="en-US" dirty="0">
                <a:latin typeface="+mn-lt"/>
                <a:ea typeface="+mn-ea"/>
                <a:cs typeface="+mn-ea"/>
                <a:sym typeface="+mn-lt"/>
              </a:rPr>
              <a:t>％＝</a:t>
            </a:r>
            <a:r>
              <a:rPr lang="en-US" altLang="zh-CN" dirty="0">
                <a:latin typeface="+mn-lt"/>
                <a:ea typeface="+mn-ea"/>
                <a:cs typeface="+mn-ea"/>
                <a:sym typeface="+mn-lt"/>
              </a:rPr>
              <a:t>17.875 </a:t>
            </a:r>
            <a:r>
              <a:rPr lang="zh-CN" altLang="en-US" dirty="0">
                <a:latin typeface="+mn-lt"/>
                <a:ea typeface="+mn-ea"/>
                <a:cs typeface="+mn-ea"/>
                <a:sym typeface="+mn-lt"/>
              </a:rPr>
              <a:t>万元</a:t>
            </a:r>
            <a:endParaRPr lang="en-US" altLang="zh-CN" dirty="0">
              <a:latin typeface="+mn-lt"/>
              <a:ea typeface="+mn-ea"/>
              <a:cs typeface="+mn-ea"/>
              <a:sym typeface="+mn-lt"/>
            </a:endParaRPr>
          </a:p>
          <a:p>
            <a:r>
              <a:rPr lang="en-US" altLang="zh-CN" dirty="0">
                <a:latin typeface="+mn-lt"/>
                <a:ea typeface="+mn-ea"/>
                <a:cs typeface="+mn-ea"/>
                <a:sym typeface="+mn-lt"/>
              </a:rPr>
              <a:t> B.100÷</a:t>
            </a:r>
            <a:r>
              <a:rPr lang="zh-CN" altLang="en-US" dirty="0">
                <a:latin typeface="+mn-lt"/>
                <a:ea typeface="+mn-ea"/>
                <a:cs typeface="+mn-ea"/>
                <a:sym typeface="+mn-lt"/>
              </a:rPr>
              <a:t>（</a:t>
            </a:r>
            <a:r>
              <a:rPr lang="en-US" altLang="zh-CN" dirty="0">
                <a:latin typeface="+mn-lt"/>
                <a:ea typeface="+mn-ea"/>
                <a:cs typeface="+mn-ea"/>
                <a:sym typeface="+mn-lt"/>
              </a:rPr>
              <a:t>1</a:t>
            </a:r>
            <a:r>
              <a:rPr lang="zh-CN" altLang="en-US" dirty="0">
                <a:latin typeface="+mn-lt"/>
                <a:ea typeface="+mn-ea"/>
                <a:cs typeface="+mn-ea"/>
                <a:sym typeface="+mn-lt"/>
              </a:rPr>
              <a:t>－</a:t>
            </a:r>
            <a:r>
              <a:rPr lang="en-US" altLang="zh-CN" dirty="0">
                <a:latin typeface="+mn-lt"/>
                <a:ea typeface="+mn-ea"/>
                <a:cs typeface="+mn-ea"/>
                <a:sym typeface="+mn-lt"/>
              </a:rPr>
              <a:t>20</a:t>
            </a:r>
            <a:r>
              <a:rPr lang="zh-CN" altLang="en-US" dirty="0">
                <a:latin typeface="+mn-lt"/>
                <a:ea typeface="+mn-ea"/>
                <a:cs typeface="+mn-ea"/>
                <a:sym typeface="+mn-lt"/>
              </a:rPr>
              <a:t>％）</a:t>
            </a:r>
            <a:r>
              <a:rPr lang="en-US" altLang="zh-CN" dirty="0">
                <a:latin typeface="+mn-lt"/>
                <a:ea typeface="+mn-ea"/>
                <a:cs typeface="+mn-ea"/>
                <a:sym typeface="+mn-lt"/>
              </a:rPr>
              <a:t>×13</a:t>
            </a:r>
            <a:r>
              <a:rPr lang="zh-CN" altLang="en-US" dirty="0">
                <a:latin typeface="+mn-lt"/>
                <a:ea typeface="+mn-ea"/>
                <a:cs typeface="+mn-ea"/>
                <a:sym typeface="+mn-lt"/>
              </a:rPr>
              <a:t>％＝</a:t>
            </a:r>
            <a:r>
              <a:rPr lang="en-US" altLang="zh-CN" dirty="0">
                <a:latin typeface="+mn-lt"/>
                <a:ea typeface="+mn-ea"/>
                <a:cs typeface="+mn-ea"/>
                <a:sym typeface="+mn-lt"/>
              </a:rPr>
              <a:t>16.25 </a:t>
            </a:r>
            <a:r>
              <a:rPr lang="zh-CN" altLang="en-US" dirty="0">
                <a:latin typeface="+mn-lt"/>
                <a:ea typeface="+mn-ea"/>
                <a:cs typeface="+mn-ea"/>
                <a:sym typeface="+mn-lt"/>
              </a:rPr>
              <a:t>万元</a:t>
            </a:r>
          </a:p>
          <a:p>
            <a:r>
              <a:rPr lang="zh-CN" altLang="en-US" dirty="0">
                <a:latin typeface="+mn-lt"/>
                <a:ea typeface="+mn-ea"/>
                <a:cs typeface="+mn-ea"/>
                <a:sym typeface="+mn-lt"/>
              </a:rPr>
              <a:t> </a:t>
            </a:r>
            <a:r>
              <a:rPr lang="en-US" altLang="zh-CN" dirty="0">
                <a:latin typeface="+mn-lt"/>
                <a:ea typeface="+mn-ea"/>
                <a:cs typeface="+mn-ea"/>
                <a:sym typeface="+mn-lt"/>
              </a:rPr>
              <a:t>C.100×13</a:t>
            </a:r>
            <a:r>
              <a:rPr lang="zh-CN" altLang="en-US" dirty="0">
                <a:latin typeface="+mn-lt"/>
                <a:ea typeface="+mn-ea"/>
                <a:cs typeface="+mn-ea"/>
                <a:sym typeface="+mn-lt"/>
              </a:rPr>
              <a:t>％＝</a:t>
            </a:r>
            <a:r>
              <a:rPr lang="en-US" altLang="zh-CN" dirty="0">
                <a:latin typeface="+mn-lt"/>
                <a:ea typeface="+mn-ea"/>
                <a:cs typeface="+mn-ea"/>
                <a:sym typeface="+mn-lt"/>
              </a:rPr>
              <a:t>13 </a:t>
            </a:r>
            <a:r>
              <a:rPr lang="zh-CN" altLang="en-US" dirty="0">
                <a:latin typeface="+mn-lt"/>
                <a:ea typeface="+mn-ea"/>
                <a:cs typeface="+mn-ea"/>
                <a:sym typeface="+mn-lt"/>
              </a:rPr>
              <a:t>万元</a:t>
            </a:r>
          </a:p>
          <a:p>
            <a:r>
              <a:rPr lang="zh-CN" altLang="en-US" dirty="0">
                <a:latin typeface="+mn-lt"/>
                <a:ea typeface="+mn-ea"/>
                <a:cs typeface="+mn-ea"/>
                <a:sym typeface="+mn-lt"/>
              </a:rPr>
              <a:t> </a:t>
            </a:r>
            <a:r>
              <a:rPr lang="en-US" altLang="zh-CN" dirty="0">
                <a:latin typeface="+mn-lt"/>
                <a:ea typeface="+mn-ea"/>
                <a:cs typeface="+mn-ea"/>
                <a:sym typeface="+mn-lt"/>
              </a:rPr>
              <a:t>D.</a:t>
            </a:r>
            <a:r>
              <a:rPr lang="zh-CN" altLang="en-US" dirty="0">
                <a:latin typeface="+mn-lt"/>
                <a:ea typeface="+mn-ea"/>
                <a:cs typeface="+mn-ea"/>
                <a:sym typeface="+mn-lt"/>
              </a:rPr>
              <a:t>（</a:t>
            </a:r>
            <a:r>
              <a:rPr lang="en-US" altLang="zh-CN" dirty="0">
                <a:latin typeface="+mn-lt"/>
                <a:ea typeface="+mn-ea"/>
                <a:cs typeface="+mn-ea"/>
                <a:sym typeface="+mn-lt"/>
              </a:rPr>
              <a:t>100</a:t>
            </a:r>
            <a:r>
              <a:rPr lang="zh-CN" altLang="en-US" dirty="0">
                <a:latin typeface="+mn-lt"/>
                <a:ea typeface="+mn-ea"/>
                <a:cs typeface="+mn-ea"/>
                <a:sym typeface="+mn-lt"/>
              </a:rPr>
              <a:t>＋</a:t>
            </a:r>
            <a:r>
              <a:rPr lang="en-US" altLang="zh-CN" dirty="0">
                <a:latin typeface="+mn-lt"/>
                <a:ea typeface="+mn-ea"/>
                <a:cs typeface="+mn-ea"/>
                <a:sym typeface="+mn-lt"/>
              </a:rPr>
              <a:t>10</a:t>
            </a:r>
            <a:r>
              <a:rPr lang="zh-CN" altLang="en-US" dirty="0">
                <a:latin typeface="+mn-lt"/>
                <a:ea typeface="+mn-ea"/>
                <a:cs typeface="+mn-ea"/>
                <a:sym typeface="+mn-lt"/>
              </a:rPr>
              <a:t>）</a:t>
            </a:r>
            <a:r>
              <a:rPr lang="en-US" altLang="zh-CN" dirty="0">
                <a:latin typeface="+mn-lt"/>
                <a:ea typeface="+mn-ea"/>
                <a:cs typeface="+mn-ea"/>
                <a:sym typeface="+mn-lt"/>
              </a:rPr>
              <a:t>×13</a:t>
            </a:r>
            <a:r>
              <a:rPr lang="zh-CN" altLang="en-US" dirty="0">
                <a:latin typeface="+mn-lt"/>
                <a:ea typeface="+mn-ea"/>
                <a:cs typeface="+mn-ea"/>
                <a:sym typeface="+mn-lt"/>
              </a:rPr>
              <a:t>％＝</a:t>
            </a:r>
            <a:r>
              <a:rPr lang="en-US" altLang="zh-CN" dirty="0">
                <a:latin typeface="+mn-lt"/>
                <a:ea typeface="+mn-ea"/>
                <a:cs typeface="+mn-ea"/>
                <a:sym typeface="+mn-lt"/>
              </a:rPr>
              <a:t>14.3 </a:t>
            </a:r>
            <a:r>
              <a:rPr lang="zh-CN" altLang="en-US" dirty="0">
                <a:latin typeface="+mn-lt"/>
                <a:ea typeface="+mn-ea"/>
                <a:cs typeface="+mn-ea"/>
                <a:sym typeface="+mn-lt"/>
              </a:rPr>
              <a:t>万元</a:t>
            </a:r>
          </a:p>
        </p:txBody>
      </p:sp>
      <p:grpSp>
        <p:nvGrpSpPr>
          <p:cNvPr id="9" name="组合 8">
            <a:extLst>
              <a:ext uri="{FF2B5EF4-FFF2-40B4-BE49-F238E27FC236}">
                <a16:creationId xmlns:a16="http://schemas.microsoft.com/office/drawing/2014/main" id="{D7CCD27B-CFDC-4184-8D48-6FBEDF9404AE}"/>
              </a:ext>
            </a:extLst>
          </p:cNvPr>
          <p:cNvGrpSpPr/>
          <p:nvPr/>
        </p:nvGrpSpPr>
        <p:grpSpPr>
          <a:xfrm rot="16200000">
            <a:off x="1893805" y="3981478"/>
            <a:ext cx="677108" cy="1428693"/>
            <a:chOff x="9306645" y="1903595"/>
            <a:chExt cx="902810" cy="1904924"/>
          </a:xfrm>
        </p:grpSpPr>
        <p:sp>
          <p:nvSpPr>
            <p:cNvPr id="10" name="Freeform 668">
              <a:extLst>
                <a:ext uri="{FF2B5EF4-FFF2-40B4-BE49-F238E27FC236}">
                  <a16:creationId xmlns:a16="http://schemas.microsoft.com/office/drawing/2014/main" id="{25B8C2A1-05FC-4FC7-8039-F3BDF3EAEED1}"/>
                </a:ext>
              </a:extLst>
            </p:cNvPr>
            <p:cNvSpPr>
              <a:spLocks/>
            </p:cNvSpPr>
            <p:nvPr/>
          </p:nvSpPr>
          <p:spPr bwMode="auto">
            <a:xfrm rot="5400000">
              <a:off x="8805602" y="2585762"/>
              <a:ext cx="1904924" cy="540590"/>
            </a:xfrm>
            <a:custGeom>
              <a:avLst/>
              <a:gdLst>
                <a:gd name="T0" fmla="*/ 384 w 398"/>
                <a:gd name="T1" fmla="*/ 77 h 111"/>
                <a:gd name="T2" fmla="*/ 388 w 398"/>
                <a:gd name="T3" fmla="*/ 74 h 111"/>
                <a:gd name="T4" fmla="*/ 388 w 398"/>
                <a:gd name="T5" fmla="*/ 71 h 111"/>
                <a:gd name="T6" fmla="*/ 397 w 398"/>
                <a:gd name="T7" fmla="*/ 67 h 111"/>
                <a:gd name="T8" fmla="*/ 390 w 398"/>
                <a:gd name="T9" fmla="*/ 62 h 111"/>
                <a:gd name="T10" fmla="*/ 388 w 398"/>
                <a:gd name="T11" fmla="*/ 59 h 111"/>
                <a:gd name="T12" fmla="*/ 388 w 398"/>
                <a:gd name="T13" fmla="*/ 56 h 111"/>
                <a:gd name="T14" fmla="*/ 385 w 398"/>
                <a:gd name="T15" fmla="*/ 54 h 111"/>
                <a:gd name="T16" fmla="*/ 387 w 398"/>
                <a:gd name="T17" fmla="*/ 51 h 111"/>
                <a:gd name="T18" fmla="*/ 389 w 398"/>
                <a:gd name="T19" fmla="*/ 48 h 111"/>
                <a:gd name="T20" fmla="*/ 384 w 398"/>
                <a:gd name="T21" fmla="*/ 46 h 111"/>
                <a:gd name="T22" fmla="*/ 378 w 398"/>
                <a:gd name="T23" fmla="*/ 42 h 111"/>
                <a:gd name="T24" fmla="*/ 385 w 398"/>
                <a:gd name="T25" fmla="*/ 40 h 111"/>
                <a:gd name="T26" fmla="*/ 378 w 398"/>
                <a:gd name="T27" fmla="*/ 37 h 111"/>
                <a:gd name="T28" fmla="*/ 378 w 398"/>
                <a:gd name="T29" fmla="*/ 34 h 111"/>
                <a:gd name="T30" fmla="*/ 373 w 398"/>
                <a:gd name="T31" fmla="*/ 32 h 111"/>
                <a:gd name="T32" fmla="*/ 369 w 398"/>
                <a:gd name="T33" fmla="*/ 28 h 111"/>
                <a:gd name="T34" fmla="*/ 350 w 398"/>
                <a:gd name="T35" fmla="*/ 23 h 111"/>
                <a:gd name="T36" fmla="*/ 358 w 398"/>
                <a:gd name="T37" fmla="*/ 19 h 111"/>
                <a:gd name="T38" fmla="*/ 260 w 398"/>
                <a:gd name="T39" fmla="*/ 11 h 111"/>
                <a:gd name="T40" fmla="*/ 324 w 398"/>
                <a:gd name="T41" fmla="*/ 10 h 111"/>
                <a:gd name="T42" fmla="*/ 304 w 398"/>
                <a:gd name="T43" fmla="*/ 6 h 111"/>
                <a:gd name="T44" fmla="*/ 177 w 398"/>
                <a:gd name="T45" fmla="*/ 1 h 111"/>
                <a:gd name="T46" fmla="*/ 18 w 398"/>
                <a:gd name="T47" fmla="*/ 11 h 111"/>
                <a:gd name="T48" fmla="*/ 16 w 398"/>
                <a:gd name="T49" fmla="*/ 17 h 111"/>
                <a:gd name="T50" fmla="*/ 21 w 398"/>
                <a:gd name="T51" fmla="*/ 20 h 111"/>
                <a:gd name="T52" fmla="*/ 15 w 398"/>
                <a:gd name="T53" fmla="*/ 26 h 111"/>
                <a:gd name="T54" fmla="*/ 12 w 398"/>
                <a:gd name="T55" fmla="*/ 52 h 111"/>
                <a:gd name="T56" fmla="*/ 8 w 398"/>
                <a:gd name="T57" fmla="*/ 82 h 111"/>
                <a:gd name="T58" fmla="*/ 113 w 398"/>
                <a:gd name="T59" fmla="*/ 111 h 111"/>
                <a:gd name="T60" fmla="*/ 331 w 398"/>
                <a:gd name="T61" fmla="*/ 104 h 111"/>
                <a:gd name="T62" fmla="*/ 369 w 398"/>
                <a:gd name="T63" fmla="*/ 91 h 111"/>
                <a:gd name="T64" fmla="*/ 385 w 398"/>
                <a:gd name="T65" fmla="*/ 86 h 111"/>
                <a:gd name="T66" fmla="*/ 389 w 398"/>
                <a:gd name="T67" fmla="*/ 8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98" h="111">
                  <a:moveTo>
                    <a:pt x="397" y="80"/>
                  </a:moveTo>
                  <a:cubicBezTo>
                    <a:pt x="394" y="77"/>
                    <a:pt x="387" y="79"/>
                    <a:pt x="384" y="77"/>
                  </a:cubicBezTo>
                  <a:cubicBezTo>
                    <a:pt x="387" y="75"/>
                    <a:pt x="394" y="76"/>
                    <a:pt x="396" y="76"/>
                  </a:cubicBezTo>
                  <a:cubicBezTo>
                    <a:pt x="388" y="74"/>
                    <a:pt x="388" y="74"/>
                    <a:pt x="388" y="74"/>
                  </a:cubicBezTo>
                  <a:cubicBezTo>
                    <a:pt x="397" y="72"/>
                    <a:pt x="397" y="72"/>
                    <a:pt x="397" y="72"/>
                  </a:cubicBezTo>
                  <a:cubicBezTo>
                    <a:pt x="395" y="71"/>
                    <a:pt x="390" y="73"/>
                    <a:pt x="388" y="71"/>
                  </a:cubicBezTo>
                  <a:cubicBezTo>
                    <a:pt x="388" y="69"/>
                    <a:pt x="390" y="70"/>
                    <a:pt x="391" y="70"/>
                  </a:cubicBezTo>
                  <a:cubicBezTo>
                    <a:pt x="394" y="70"/>
                    <a:pt x="398" y="69"/>
                    <a:pt x="397" y="67"/>
                  </a:cubicBezTo>
                  <a:cubicBezTo>
                    <a:pt x="397" y="63"/>
                    <a:pt x="391" y="64"/>
                    <a:pt x="388" y="63"/>
                  </a:cubicBezTo>
                  <a:cubicBezTo>
                    <a:pt x="390" y="62"/>
                    <a:pt x="390" y="62"/>
                    <a:pt x="390" y="62"/>
                  </a:cubicBezTo>
                  <a:cubicBezTo>
                    <a:pt x="388" y="62"/>
                    <a:pt x="386" y="62"/>
                    <a:pt x="385" y="60"/>
                  </a:cubicBezTo>
                  <a:cubicBezTo>
                    <a:pt x="386" y="60"/>
                    <a:pt x="387" y="59"/>
                    <a:pt x="388" y="59"/>
                  </a:cubicBezTo>
                  <a:cubicBezTo>
                    <a:pt x="383" y="57"/>
                    <a:pt x="383" y="57"/>
                    <a:pt x="383" y="57"/>
                  </a:cubicBezTo>
                  <a:cubicBezTo>
                    <a:pt x="388" y="56"/>
                    <a:pt x="388" y="56"/>
                    <a:pt x="388" y="56"/>
                  </a:cubicBezTo>
                  <a:cubicBezTo>
                    <a:pt x="386" y="56"/>
                    <a:pt x="386" y="56"/>
                    <a:pt x="386" y="56"/>
                  </a:cubicBezTo>
                  <a:cubicBezTo>
                    <a:pt x="384" y="55"/>
                    <a:pt x="386" y="54"/>
                    <a:pt x="385" y="54"/>
                  </a:cubicBezTo>
                  <a:cubicBezTo>
                    <a:pt x="383" y="52"/>
                    <a:pt x="379" y="54"/>
                    <a:pt x="377" y="52"/>
                  </a:cubicBezTo>
                  <a:cubicBezTo>
                    <a:pt x="380" y="51"/>
                    <a:pt x="384" y="51"/>
                    <a:pt x="387" y="51"/>
                  </a:cubicBezTo>
                  <a:cubicBezTo>
                    <a:pt x="385" y="51"/>
                    <a:pt x="382" y="51"/>
                    <a:pt x="381" y="49"/>
                  </a:cubicBezTo>
                  <a:cubicBezTo>
                    <a:pt x="389" y="48"/>
                    <a:pt x="389" y="48"/>
                    <a:pt x="389" y="48"/>
                  </a:cubicBezTo>
                  <a:cubicBezTo>
                    <a:pt x="387" y="47"/>
                    <a:pt x="384" y="48"/>
                    <a:pt x="382" y="47"/>
                  </a:cubicBezTo>
                  <a:cubicBezTo>
                    <a:pt x="384" y="46"/>
                    <a:pt x="384" y="46"/>
                    <a:pt x="384" y="46"/>
                  </a:cubicBezTo>
                  <a:cubicBezTo>
                    <a:pt x="381" y="45"/>
                    <a:pt x="378" y="46"/>
                    <a:pt x="376" y="44"/>
                  </a:cubicBezTo>
                  <a:cubicBezTo>
                    <a:pt x="377" y="43"/>
                    <a:pt x="378" y="43"/>
                    <a:pt x="378" y="42"/>
                  </a:cubicBezTo>
                  <a:cubicBezTo>
                    <a:pt x="377" y="42"/>
                    <a:pt x="375" y="42"/>
                    <a:pt x="374" y="41"/>
                  </a:cubicBezTo>
                  <a:cubicBezTo>
                    <a:pt x="377" y="40"/>
                    <a:pt x="382" y="41"/>
                    <a:pt x="385" y="40"/>
                  </a:cubicBezTo>
                  <a:cubicBezTo>
                    <a:pt x="377" y="37"/>
                    <a:pt x="377" y="37"/>
                    <a:pt x="377" y="37"/>
                  </a:cubicBezTo>
                  <a:cubicBezTo>
                    <a:pt x="377" y="37"/>
                    <a:pt x="377" y="37"/>
                    <a:pt x="378" y="37"/>
                  </a:cubicBezTo>
                  <a:cubicBezTo>
                    <a:pt x="373" y="35"/>
                    <a:pt x="373" y="35"/>
                    <a:pt x="373" y="35"/>
                  </a:cubicBezTo>
                  <a:cubicBezTo>
                    <a:pt x="375" y="34"/>
                    <a:pt x="377" y="35"/>
                    <a:pt x="378" y="34"/>
                  </a:cubicBezTo>
                  <a:cubicBezTo>
                    <a:pt x="370" y="32"/>
                    <a:pt x="370" y="32"/>
                    <a:pt x="370" y="32"/>
                  </a:cubicBezTo>
                  <a:cubicBezTo>
                    <a:pt x="371" y="31"/>
                    <a:pt x="372" y="32"/>
                    <a:pt x="373" y="32"/>
                  </a:cubicBezTo>
                  <a:cubicBezTo>
                    <a:pt x="358" y="29"/>
                    <a:pt x="358" y="29"/>
                    <a:pt x="358" y="29"/>
                  </a:cubicBezTo>
                  <a:cubicBezTo>
                    <a:pt x="362" y="28"/>
                    <a:pt x="365" y="30"/>
                    <a:pt x="369" y="28"/>
                  </a:cubicBezTo>
                  <a:cubicBezTo>
                    <a:pt x="362" y="26"/>
                    <a:pt x="351" y="28"/>
                    <a:pt x="345" y="24"/>
                  </a:cubicBezTo>
                  <a:cubicBezTo>
                    <a:pt x="346" y="23"/>
                    <a:pt x="348" y="23"/>
                    <a:pt x="350" y="23"/>
                  </a:cubicBezTo>
                  <a:cubicBezTo>
                    <a:pt x="346" y="22"/>
                    <a:pt x="346" y="22"/>
                    <a:pt x="346" y="22"/>
                  </a:cubicBezTo>
                  <a:cubicBezTo>
                    <a:pt x="349" y="20"/>
                    <a:pt x="356" y="21"/>
                    <a:pt x="358" y="19"/>
                  </a:cubicBezTo>
                  <a:cubicBezTo>
                    <a:pt x="354" y="19"/>
                    <a:pt x="350" y="19"/>
                    <a:pt x="347" y="17"/>
                  </a:cubicBezTo>
                  <a:cubicBezTo>
                    <a:pt x="319" y="14"/>
                    <a:pt x="290" y="11"/>
                    <a:pt x="260" y="11"/>
                  </a:cubicBezTo>
                  <a:cubicBezTo>
                    <a:pt x="259" y="10"/>
                    <a:pt x="259" y="10"/>
                    <a:pt x="259" y="10"/>
                  </a:cubicBezTo>
                  <a:cubicBezTo>
                    <a:pt x="281" y="9"/>
                    <a:pt x="301" y="11"/>
                    <a:pt x="324" y="10"/>
                  </a:cubicBezTo>
                  <a:cubicBezTo>
                    <a:pt x="325" y="9"/>
                    <a:pt x="325" y="9"/>
                    <a:pt x="325" y="9"/>
                  </a:cubicBezTo>
                  <a:cubicBezTo>
                    <a:pt x="319" y="6"/>
                    <a:pt x="311" y="8"/>
                    <a:pt x="304" y="6"/>
                  </a:cubicBezTo>
                  <a:cubicBezTo>
                    <a:pt x="306" y="5"/>
                    <a:pt x="306" y="5"/>
                    <a:pt x="306" y="5"/>
                  </a:cubicBezTo>
                  <a:cubicBezTo>
                    <a:pt x="264" y="1"/>
                    <a:pt x="219" y="0"/>
                    <a:pt x="177" y="1"/>
                  </a:cubicBezTo>
                  <a:cubicBezTo>
                    <a:pt x="35" y="2"/>
                    <a:pt x="35" y="2"/>
                    <a:pt x="35" y="2"/>
                  </a:cubicBezTo>
                  <a:cubicBezTo>
                    <a:pt x="28" y="3"/>
                    <a:pt x="22" y="7"/>
                    <a:pt x="18" y="11"/>
                  </a:cubicBezTo>
                  <a:cubicBezTo>
                    <a:pt x="24" y="13"/>
                    <a:pt x="24" y="13"/>
                    <a:pt x="24" y="13"/>
                  </a:cubicBezTo>
                  <a:cubicBezTo>
                    <a:pt x="16" y="17"/>
                    <a:pt x="16" y="17"/>
                    <a:pt x="16" y="17"/>
                  </a:cubicBezTo>
                  <a:cubicBezTo>
                    <a:pt x="15" y="20"/>
                    <a:pt x="19" y="19"/>
                    <a:pt x="22" y="20"/>
                  </a:cubicBezTo>
                  <a:cubicBezTo>
                    <a:pt x="21" y="20"/>
                    <a:pt x="21" y="20"/>
                    <a:pt x="21" y="20"/>
                  </a:cubicBezTo>
                  <a:cubicBezTo>
                    <a:pt x="20" y="22"/>
                    <a:pt x="16" y="22"/>
                    <a:pt x="19" y="24"/>
                  </a:cubicBezTo>
                  <a:cubicBezTo>
                    <a:pt x="19" y="25"/>
                    <a:pt x="16" y="25"/>
                    <a:pt x="15" y="26"/>
                  </a:cubicBezTo>
                  <a:cubicBezTo>
                    <a:pt x="15" y="29"/>
                    <a:pt x="8" y="33"/>
                    <a:pt x="11" y="37"/>
                  </a:cubicBezTo>
                  <a:cubicBezTo>
                    <a:pt x="8" y="42"/>
                    <a:pt x="13" y="47"/>
                    <a:pt x="12" y="52"/>
                  </a:cubicBezTo>
                  <a:cubicBezTo>
                    <a:pt x="8" y="56"/>
                    <a:pt x="10" y="63"/>
                    <a:pt x="7" y="68"/>
                  </a:cubicBezTo>
                  <a:cubicBezTo>
                    <a:pt x="15" y="73"/>
                    <a:pt x="0" y="77"/>
                    <a:pt x="8" y="82"/>
                  </a:cubicBezTo>
                  <a:cubicBezTo>
                    <a:pt x="9" y="88"/>
                    <a:pt x="16" y="93"/>
                    <a:pt x="24" y="97"/>
                  </a:cubicBezTo>
                  <a:cubicBezTo>
                    <a:pt x="50" y="109"/>
                    <a:pt x="82" y="110"/>
                    <a:pt x="113" y="111"/>
                  </a:cubicBezTo>
                  <a:cubicBezTo>
                    <a:pt x="277" y="109"/>
                    <a:pt x="277" y="109"/>
                    <a:pt x="277" y="109"/>
                  </a:cubicBezTo>
                  <a:cubicBezTo>
                    <a:pt x="295" y="106"/>
                    <a:pt x="314" y="107"/>
                    <a:pt x="331" y="104"/>
                  </a:cubicBezTo>
                  <a:cubicBezTo>
                    <a:pt x="350" y="103"/>
                    <a:pt x="364" y="95"/>
                    <a:pt x="382" y="93"/>
                  </a:cubicBezTo>
                  <a:cubicBezTo>
                    <a:pt x="379" y="91"/>
                    <a:pt x="374" y="92"/>
                    <a:pt x="369" y="91"/>
                  </a:cubicBezTo>
                  <a:cubicBezTo>
                    <a:pt x="375" y="88"/>
                    <a:pt x="382" y="87"/>
                    <a:pt x="388" y="86"/>
                  </a:cubicBezTo>
                  <a:cubicBezTo>
                    <a:pt x="387" y="86"/>
                    <a:pt x="385" y="87"/>
                    <a:pt x="385" y="86"/>
                  </a:cubicBezTo>
                  <a:cubicBezTo>
                    <a:pt x="387" y="84"/>
                    <a:pt x="391" y="86"/>
                    <a:pt x="392" y="84"/>
                  </a:cubicBezTo>
                  <a:cubicBezTo>
                    <a:pt x="389" y="82"/>
                    <a:pt x="389" y="82"/>
                    <a:pt x="389" y="82"/>
                  </a:cubicBezTo>
                  <a:cubicBezTo>
                    <a:pt x="391" y="80"/>
                    <a:pt x="395" y="81"/>
                    <a:pt x="397" y="80"/>
                  </a:cubicBezTo>
                  <a:close/>
                </a:path>
              </a:pathLst>
            </a:custGeom>
            <a:solidFill>
              <a:srgbClr val="004DA1"/>
            </a:solidFill>
            <a:ln>
              <a:noFill/>
            </a:ln>
          </p:spPr>
          <p:txBody>
            <a:bodyPr vert="horz" wrap="square" lIns="68580" tIns="34290" rIns="68580" bIns="3429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013" b="0" i="0" u="none" strike="noStrike" kern="0" cap="none" spc="0" normalizeH="0" baseline="0" noProof="0" dirty="0">
                <a:ln>
                  <a:noFill/>
                </a:ln>
                <a:solidFill>
                  <a:prstClr val="black"/>
                </a:solidFill>
                <a:effectLst/>
                <a:uLnTx/>
                <a:uFillTx/>
                <a:cs typeface="+mn-ea"/>
                <a:sym typeface="+mn-lt"/>
              </a:endParaRPr>
            </a:p>
          </p:txBody>
        </p:sp>
        <p:sp>
          <p:nvSpPr>
            <p:cNvPr id="11" name="文本框 10">
              <a:extLst>
                <a:ext uri="{FF2B5EF4-FFF2-40B4-BE49-F238E27FC236}">
                  <a16:creationId xmlns:a16="http://schemas.microsoft.com/office/drawing/2014/main" id="{9638B1E5-5568-466A-B5E2-8FD1DDE2E088}"/>
                </a:ext>
              </a:extLst>
            </p:cNvPr>
            <p:cNvSpPr txBox="1"/>
            <p:nvPr/>
          </p:nvSpPr>
          <p:spPr>
            <a:xfrm>
              <a:off x="9306645" y="2657710"/>
              <a:ext cx="902810" cy="396689"/>
            </a:xfrm>
            <a:prstGeom prst="rect">
              <a:avLst/>
            </a:prstGeom>
            <a:noFill/>
            <a:effectLst/>
          </p:spPr>
          <p:txBody>
            <a:bodyPr vert="eaVert" wrap="none" rtlCol="0" anchor="ctr">
              <a:spAutoFit/>
            </a:bodyPr>
            <a:lstStyle>
              <a:defPPr>
                <a:defRPr lang="zh-CN"/>
              </a:defPPr>
              <a:lvl1pPr algn="ctr">
                <a:defRPr sz="4400">
                  <a:solidFill>
                    <a:srgbClr val="004DA1"/>
                  </a:solidFill>
                  <a:latin typeface="李旭科书法" panose="02000603000000000000" pitchFamily="2" charset="-122"/>
                  <a:ea typeface="李旭科书法" panose="02000603000000000000" pitchFamily="2" charset="-122"/>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lang="en-US" altLang="zh-CN" sz="3200" kern="0" dirty="0">
                  <a:solidFill>
                    <a:prstClr val="white"/>
                  </a:solidFill>
                  <a:latin typeface="+mn-lt"/>
                  <a:ea typeface="+mn-ea"/>
                  <a:cs typeface="+mn-ea"/>
                  <a:sym typeface="+mn-lt"/>
                </a:rPr>
                <a:t>A</a:t>
              </a:r>
              <a:endParaRPr kumimoji="0" lang="zh-CN" altLang="en-US" sz="3200" b="0" i="0" u="none" strike="noStrike" kern="0" cap="none" spc="0" normalizeH="0" baseline="0" noProof="0" dirty="0">
                <a:ln>
                  <a:noFill/>
                </a:ln>
                <a:solidFill>
                  <a:prstClr val="white"/>
                </a:solidFill>
                <a:effectLst/>
                <a:uLnTx/>
                <a:uFillTx/>
                <a:latin typeface="+mn-lt"/>
                <a:ea typeface="+mn-ea"/>
                <a:cs typeface="+mn-ea"/>
                <a:sym typeface="+mn-lt"/>
              </a:endParaRPr>
            </a:p>
          </p:txBody>
        </p:sp>
      </p:grpSp>
    </p:spTree>
    <p:extLst>
      <p:ext uri="{BB962C8B-B14F-4D97-AF65-F5344CB8AC3E}">
        <p14:creationId xmlns:p14="http://schemas.microsoft.com/office/powerpoint/2010/main" val="76885386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3F297A04-FA86-470C-A283-0F372052F889}"/>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latin typeface="+mn-lt"/>
                <a:cs typeface="+mn-ea"/>
                <a:sym typeface="+mn-lt"/>
              </a:rPr>
              <a:pPr>
                <a:defRPr/>
              </a:pPr>
              <a:t>341</a:t>
            </a:fld>
            <a:endParaRPr lang="en-US">
              <a:solidFill>
                <a:prstClr val="black">
                  <a:tint val="75000"/>
                </a:prstClr>
              </a:solidFill>
              <a:latin typeface="+mn-lt"/>
              <a:cs typeface="+mn-ea"/>
              <a:sym typeface="+mn-lt"/>
            </a:endParaRPr>
          </a:p>
        </p:txBody>
      </p:sp>
      <p:sp>
        <p:nvSpPr>
          <p:cNvPr id="3" name="文本框 2">
            <a:extLst>
              <a:ext uri="{FF2B5EF4-FFF2-40B4-BE49-F238E27FC236}">
                <a16:creationId xmlns:a16="http://schemas.microsoft.com/office/drawing/2014/main" id="{8D04972F-565F-4E50-896F-ED56EDD1A38F}"/>
              </a:ext>
            </a:extLst>
          </p:cNvPr>
          <p:cNvSpPr txBox="1"/>
          <p:nvPr/>
        </p:nvSpPr>
        <p:spPr>
          <a:xfrm>
            <a:off x="2039921" y="225348"/>
            <a:ext cx="5410461" cy="500137"/>
          </a:xfrm>
          <a:prstGeom prst="rect">
            <a:avLst/>
          </a:prstGeom>
          <a:noFill/>
        </p:spPr>
        <p:txBody>
          <a:bodyPr wrap="square" lIns="68580" tIns="34290" rIns="68580" bIns="34290" rtlCol="0">
            <a:spAutoFit/>
          </a:bodyPr>
          <a:lstStyle/>
          <a:p>
            <a:pPr algn="ctr"/>
            <a:r>
              <a:rPr lang="zh-CN" altLang="en-US" sz="2800" b="1" dirty="0">
                <a:solidFill>
                  <a:srgbClr val="0070C0"/>
                </a:solidFill>
                <a:cs typeface="+mn-ea"/>
                <a:sym typeface="+mn-lt"/>
              </a:rPr>
              <a:t>试试就试试</a:t>
            </a:r>
            <a:endParaRPr lang="en-US" altLang="zh-CN" sz="2800" b="1" dirty="0">
              <a:solidFill>
                <a:srgbClr val="0070C0"/>
              </a:solidFill>
              <a:cs typeface="+mn-ea"/>
              <a:sym typeface="+mn-lt"/>
            </a:endParaRPr>
          </a:p>
        </p:txBody>
      </p:sp>
      <p:sp>
        <p:nvSpPr>
          <p:cNvPr id="8" name="内容占位符 1">
            <a:extLst>
              <a:ext uri="{FF2B5EF4-FFF2-40B4-BE49-F238E27FC236}">
                <a16:creationId xmlns:a16="http://schemas.microsoft.com/office/drawing/2014/main" id="{C55AD2E8-BCFE-4A42-9301-8BD4BC5CB3A5}"/>
              </a:ext>
            </a:extLst>
          </p:cNvPr>
          <p:cNvSpPr txBox="1">
            <a:spLocks/>
          </p:cNvSpPr>
          <p:nvPr/>
        </p:nvSpPr>
        <p:spPr>
          <a:xfrm>
            <a:off x="490822" y="779487"/>
            <a:ext cx="8257891" cy="3887763"/>
          </a:xfrm>
          <a:prstGeom prst="rect">
            <a:avLst/>
          </a:prstGeom>
        </p:spPr>
        <p:txBody>
          <a:bodyPr vert="horz" lIns="91440" tIns="45720" rIns="91440" bIns="45720" rtlCol="0">
            <a:normAutofit lnSpcReduction="10000"/>
          </a:bodyPr>
          <a:lstStyle>
            <a:lvl1pPr marL="0" indent="538480" algn="l" defTabSz="685800" rtl="0" eaLnBrk="1" latinLnBrk="0" hangingPunct="1">
              <a:lnSpc>
                <a:spcPct val="150000"/>
              </a:lnSpc>
              <a:spcBef>
                <a:spcPts val="0"/>
              </a:spcBef>
              <a:buFont typeface="Arial" panose="020B0604020202020204" pitchFamily="34" charset="0"/>
              <a:buNone/>
              <a:defRPr sz="2200" b="1" kern="1200">
                <a:solidFill>
                  <a:srgbClr val="004DA1"/>
                </a:solidFill>
                <a:latin typeface="楷体" panose="02010609060101010101" pitchFamily="49" charset="-122"/>
                <a:ea typeface="楷体" panose="02010609060101010101" pitchFamily="49" charset="-122"/>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zh-CN" altLang="en-US" dirty="0">
                <a:latin typeface="+mn-lt"/>
                <a:ea typeface="+mn-ea"/>
                <a:cs typeface="+mn-ea"/>
                <a:sym typeface="+mn-lt"/>
              </a:rPr>
              <a:t> </a:t>
            </a:r>
            <a:r>
              <a:rPr lang="en-US" altLang="zh-CN" dirty="0">
                <a:latin typeface="+mn-lt"/>
                <a:ea typeface="+mn-ea"/>
                <a:cs typeface="+mn-ea"/>
                <a:sym typeface="+mn-lt"/>
              </a:rPr>
              <a:t>【</a:t>
            </a:r>
            <a:r>
              <a:rPr lang="zh-CN" altLang="en-US" dirty="0">
                <a:latin typeface="+mn-lt"/>
                <a:ea typeface="+mn-ea"/>
                <a:cs typeface="+mn-ea"/>
                <a:sym typeface="+mn-lt"/>
              </a:rPr>
              <a:t>单选题</a:t>
            </a:r>
            <a:r>
              <a:rPr lang="en-US" altLang="zh-CN" dirty="0">
                <a:latin typeface="+mn-lt"/>
                <a:ea typeface="+mn-ea"/>
                <a:cs typeface="+mn-ea"/>
                <a:sym typeface="+mn-lt"/>
              </a:rPr>
              <a:t>·2021-11】</a:t>
            </a:r>
            <a:r>
              <a:rPr lang="zh-CN" altLang="en-US" dirty="0">
                <a:latin typeface="+mn-lt"/>
                <a:ea typeface="+mn-ea"/>
                <a:cs typeface="+mn-ea"/>
                <a:sym typeface="+mn-lt"/>
              </a:rPr>
              <a:t>甲公司为增值税一般纳税人，</a:t>
            </a:r>
            <a:r>
              <a:rPr lang="en-US" altLang="zh-CN" dirty="0">
                <a:latin typeface="+mn-lt"/>
                <a:ea typeface="+mn-ea"/>
                <a:cs typeface="+mn-ea"/>
                <a:sym typeface="+mn-lt"/>
              </a:rPr>
              <a:t>2019 </a:t>
            </a:r>
            <a:r>
              <a:rPr lang="zh-CN" altLang="en-US" dirty="0">
                <a:latin typeface="+mn-lt"/>
                <a:ea typeface="+mn-ea"/>
                <a:cs typeface="+mn-ea"/>
                <a:sym typeface="+mn-lt"/>
              </a:rPr>
              <a:t>年 </a:t>
            </a:r>
            <a:r>
              <a:rPr lang="en-US" altLang="zh-CN" dirty="0">
                <a:latin typeface="+mn-lt"/>
                <a:ea typeface="+mn-ea"/>
                <a:cs typeface="+mn-ea"/>
                <a:sym typeface="+mn-lt"/>
              </a:rPr>
              <a:t>8 </a:t>
            </a:r>
            <a:r>
              <a:rPr lang="zh-CN" altLang="en-US" dirty="0">
                <a:latin typeface="+mn-lt"/>
                <a:ea typeface="+mn-ea"/>
                <a:cs typeface="+mn-ea"/>
                <a:sym typeface="+mn-lt"/>
              </a:rPr>
              <a:t>月进口一批运动鞋，海关审定的关税完税价格 </a:t>
            </a:r>
            <a:r>
              <a:rPr lang="en-US" altLang="zh-CN" dirty="0">
                <a:latin typeface="+mn-lt"/>
                <a:ea typeface="+mn-ea"/>
                <a:cs typeface="+mn-ea"/>
                <a:sym typeface="+mn-lt"/>
              </a:rPr>
              <a:t>226 </a:t>
            </a:r>
            <a:r>
              <a:rPr lang="zh-CN" altLang="en-US" dirty="0">
                <a:latin typeface="+mn-lt"/>
                <a:ea typeface="+mn-ea"/>
                <a:cs typeface="+mn-ea"/>
                <a:sym typeface="+mn-lt"/>
              </a:rPr>
              <a:t>万元。缴纳关税 </a:t>
            </a:r>
            <a:r>
              <a:rPr lang="en-US" altLang="zh-CN" dirty="0">
                <a:latin typeface="+mn-lt"/>
                <a:ea typeface="+mn-ea"/>
                <a:cs typeface="+mn-ea"/>
                <a:sym typeface="+mn-lt"/>
              </a:rPr>
              <a:t>22.6 </a:t>
            </a:r>
            <a:r>
              <a:rPr lang="zh-CN" altLang="en-US" dirty="0">
                <a:latin typeface="+mn-lt"/>
                <a:ea typeface="+mn-ea"/>
                <a:cs typeface="+mn-ea"/>
                <a:sym typeface="+mn-lt"/>
              </a:rPr>
              <a:t>万元。已知增值税税率为 </a:t>
            </a:r>
            <a:r>
              <a:rPr lang="en-US" altLang="zh-CN" dirty="0">
                <a:latin typeface="+mn-lt"/>
                <a:ea typeface="+mn-ea"/>
                <a:cs typeface="+mn-ea"/>
                <a:sym typeface="+mn-lt"/>
              </a:rPr>
              <a:t>13%</a:t>
            </a:r>
            <a:r>
              <a:rPr lang="zh-CN" altLang="en-US" dirty="0">
                <a:latin typeface="+mn-lt"/>
                <a:ea typeface="+mn-ea"/>
                <a:cs typeface="+mn-ea"/>
                <a:sym typeface="+mn-lt"/>
              </a:rPr>
              <a:t>。计算甲公司当月进口运动鞋应缴纳增值税税额的下列算式中，正确的是（ ）。</a:t>
            </a:r>
          </a:p>
          <a:p>
            <a:r>
              <a:rPr lang="zh-CN" altLang="en-US" dirty="0">
                <a:latin typeface="+mn-lt"/>
                <a:ea typeface="+mn-ea"/>
                <a:cs typeface="+mn-ea"/>
                <a:sym typeface="+mn-lt"/>
              </a:rPr>
              <a:t> </a:t>
            </a:r>
            <a:r>
              <a:rPr lang="en-US" altLang="zh-CN" dirty="0">
                <a:latin typeface="+mn-lt"/>
                <a:ea typeface="+mn-ea"/>
                <a:cs typeface="+mn-ea"/>
                <a:sym typeface="+mn-lt"/>
              </a:rPr>
              <a:t>A.</a:t>
            </a:r>
            <a:r>
              <a:rPr lang="zh-CN" altLang="en-US" dirty="0">
                <a:latin typeface="+mn-lt"/>
                <a:ea typeface="+mn-ea"/>
                <a:cs typeface="+mn-ea"/>
                <a:sym typeface="+mn-lt"/>
              </a:rPr>
              <a:t>（</a:t>
            </a:r>
            <a:r>
              <a:rPr lang="en-US" altLang="zh-CN" dirty="0">
                <a:latin typeface="+mn-lt"/>
                <a:ea typeface="+mn-ea"/>
                <a:cs typeface="+mn-ea"/>
                <a:sym typeface="+mn-lt"/>
              </a:rPr>
              <a:t>226</a:t>
            </a:r>
            <a:r>
              <a:rPr lang="zh-CN" altLang="en-US" dirty="0">
                <a:latin typeface="+mn-lt"/>
                <a:ea typeface="+mn-ea"/>
                <a:cs typeface="+mn-ea"/>
                <a:sym typeface="+mn-lt"/>
              </a:rPr>
              <a:t>＋</a:t>
            </a:r>
            <a:r>
              <a:rPr lang="en-US" altLang="zh-CN" dirty="0">
                <a:latin typeface="+mn-lt"/>
                <a:ea typeface="+mn-ea"/>
                <a:cs typeface="+mn-ea"/>
                <a:sym typeface="+mn-lt"/>
              </a:rPr>
              <a:t>22.6</a:t>
            </a:r>
            <a:r>
              <a:rPr lang="zh-CN" altLang="en-US" dirty="0">
                <a:latin typeface="+mn-lt"/>
                <a:ea typeface="+mn-ea"/>
                <a:cs typeface="+mn-ea"/>
                <a:sym typeface="+mn-lt"/>
              </a:rPr>
              <a:t>）</a:t>
            </a:r>
            <a:r>
              <a:rPr lang="en-US" altLang="zh-CN" dirty="0">
                <a:latin typeface="+mn-lt"/>
                <a:ea typeface="+mn-ea"/>
                <a:cs typeface="+mn-ea"/>
                <a:sym typeface="+mn-lt"/>
              </a:rPr>
              <a:t>×13%</a:t>
            </a:r>
            <a:r>
              <a:rPr lang="zh-CN" altLang="en-US" dirty="0">
                <a:latin typeface="+mn-lt"/>
                <a:ea typeface="+mn-ea"/>
                <a:cs typeface="+mn-ea"/>
                <a:sym typeface="+mn-lt"/>
              </a:rPr>
              <a:t>＝</a:t>
            </a:r>
            <a:r>
              <a:rPr lang="en-US" altLang="zh-CN" dirty="0">
                <a:latin typeface="+mn-lt"/>
                <a:ea typeface="+mn-ea"/>
                <a:cs typeface="+mn-ea"/>
                <a:sym typeface="+mn-lt"/>
              </a:rPr>
              <a:t>32.318</a:t>
            </a:r>
            <a:r>
              <a:rPr lang="zh-CN" altLang="en-US" dirty="0">
                <a:latin typeface="+mn-lt"/>
                <a:ea typeface="+mn-ea"/>
                <a:cs typeface="+mn-ea"/>
                <a:sym typeface="+mn-lt"/>
              </a:rPr>
              <a:t>（万元）</a:t>
            </a:r>
          </a:p>
          <a:p>
            <a:r>
              <a:rPr lang="zh-CN" altLang="en-US" dirty="0">
                <a:latin typeface="+mn-lt"/>
                <a:ea typeface="+mn-ea"/>
                <a:cs typeface="+mn-ea"/>
                <a:sym typeface="+mn-lt"/>
              </a:rPr>
              <a:t> </a:t>
            </a:r>
            <a:r>
              <a:rPr lang="en-US" altLang="zh-CN" dirty="0">
                <a:latin typeface="+mn-lt"/>
                <a:ea typeface="+mn-ea"/>
                <a:cs typeface="+mn-ea"/>
                <a:sym typeface="+mn-lt"/>
              </a:rPr>
              <a:t>B.226÷</a:t>
            </a:r>
            <a:r>
              <a:rPr lang="zh-CN" altLang="en-US" dirty="0">
                <a:latin typeface="+mn-lt"/>
                <a:ea typeface="+mn-ea"/>
                <a:cs typeface="+mn-ea"/>
                <a:sym typeface="+mn-lt"/>
              </a:rPr>
              <a:t>（</a:t>
            </a:r>
            <a:r>
              <a:rPr lang="en-US" altLang="zh-CN" dirty="0">
                <a:latin typeface="+mn-lt"/>
                <a:ea typeface="+mn-ea"/>
                <a:cs typeface="+mn-ea"/>
                <a:sym typeface="+mn-lt"/>
              </a:rPr>
              <a:t>1</a:t>
            </a:r>
            <a:r>
              <a:rPr lang="zh-CN" altLang="en-US" dirty="0">
                <a:latin typeface="+mn-lt"/>
                <a:ea typeface="+mn-ea"/>
                <a:cs typeface="+mn-ea"/>
                <a:sym typeface="+mn-lt"/>
              </a:rPr>
              <a:t>＋</a:t>
            </a:r>
            <a:r>
              <a:rPr lang="en-US" altLang="zh-CN" dirty="0">
                <a:latin typeface="+mn-lt"/>
                <a:ea typeface="+mn-ea"/>
                <a:cs typeface="+mn-ea"/>
                <a:sym typeface="+mn-lt"/>
              </a:rPr>
              <a:t>13%</a:t>
            </a:r>
            <a:r>
              <a:rPr lang="zh-CN" altLang="en-US" dirty="0">
                <a:latin typeface="+mn-lt"/>
                <a:ea typeface="+mn-ea"/>
                <a:cs typeface="+mn-ea"/>
                <a:sym typeface="+mn-lt"/>
              </a:rPr>
              <a:t>）</a:t>
            </a:r>
            <a:r>
              <a:rPr lang="en-US" altLang="zh-CN" dirty="0">
                <a:latin typeface="+mn-lt"/>
                <a:ea typeface="+mn-ea"/>
                <a:cs typeface="+mn-ea"/>
                <a:sym typeface="+mn-lt"/>
              </a:rPr>
              <a:t>×13%</a:t>
            </a:r>
            <a:r>
              <a:rPr lang="zh-CN" altLang="en-US" dirty="0">
                <a:latin typeface="+mn-lt"/>
                <a:ea typeface="+mn-ea"/>
                <a:cs typeface="+mn-ea"/>
                <a:sym typeface="+mn-lt"/>
              </a:rPr>
              <a:t>＝</a:t>
            </a:r>
            <a:r>
              <a:rPr lang="en-US" altLang="zh-CN" dirty="0">
                <a:latin typeface="+mn-lt"/>
                <a:ea typeface="+mn-ea"/>
                <a:cs typeface="+mn-ea"/>
                <a:sym typeface="+mn-lt"/>
              </a:rPr>
              <a:t>26</a:t>
            </a:r>
            <a:r>
              <a:rPr lang="zh-CN" altLang="en-US" dirty="0">
                <a:latin typeface="+mn-lt"/>
                <a:ea typeface="+mn-ea"/>
                <a:cs typeface="+mn-ea"/>
                <a:sym typeface="+mn-lt"/>
              </a:rPr>
              <a:t>（万元）</a:t>
            </a:r>
          </a:p>
          <a:p>
            <a:r>
              <a:rPr lang="zh-CN" altLang="en-US" dirty="0">
                <a:latin typeface="+mn-lt"/>
                <a:ea typeface="+mn-ea"/>
                <a:cs typeface="+mn-ea"/>
                <a:sym typeface="+mn-lt"/>
              </a:rPr>
              <a:t> </a:t>
            </a:r>
            <a:r>
              <a:rPr lang="en-US" altLang="zh-CN" dirty="0">
                <a:latin typeface="+mn-lt"/>
                <a:ea typeface="+mn-ea"/>
                <a:cs typeface="+mn-ea"/>
                <a:sym typeface="+mn-lt"/>
              </a:rPr>
              <a:t>C.</a:t>
            </a:r>
            <a:r>
              <a:rPr lang="zh-CN" altLang="en-US" dirty="0">
                <a:latin typeface="+mn-lt"/>
                <a:ea typeface="+mn-ea"/>
                <a:cs typeface="+mn-ea"/>
                <a:sym typeface="+mn-lt"/>
              </a:rPr>
              <a:t>（</a:t>
            </a:r>
            <a:r>
              <a:rPr lang="en-US" altLang="zh-CN" dirty="0">
                <a:latin typeface="+mn-lt"/>
                <a:ea typeface="+mn-ea"/>
                <a:cs typeface="+mn-ea"/>
                <a:sym typeface="+mn-lt"/>
              </a:rPr>
              <a:t>226</a:t>
            </a:r>
            <a:r>
              <a:rPr lang="zh-CN" altLang="en-US" dirty="0">
                <a:latin typeface="+mn-lt"/>
                <a:ea typeface="+mn-ea"/>
                <a:cs typeface="+mn-ea"/>
                <a:sym typeface="+mn-lt"/>
              </a:rPr>
              <a:t>－</a:t>
            </a:r>
            <a:r>
              <a:rPr lang="en-US" altLang="zh-CN" dirty="0">
                <a:latin typeface="+mn-lt"/>
                <a:ea typeface="+mn-ea"/>
                <a:cs typeface="+mn-ea"/>
                <a:sym typeface="+mn-lt"/>
              </a:rPr>
              <a:t>22.6</a:t>
            </a:r>
            <a:r>
              <a:rPr lang="zh-CN" altLang="en-US" dirty="0">
                <a:latin typeface="+mn-lt"/>
                <a:ea typeface="+mn-ea"/>
                <a:cs typeface="+mn-ea"/>
                <a:sym typeface="+mn-lt"/>
              </a:rPr>
              <a:t>）</a:t>
            </a:r>
            <a:r>
              <a:rPr lang="en-US" altLang="zh-CN" dirty="0">
                <a:latin typeface="+mn-lt"/>
                <a:ea typeface="+mn-ea"/>
                <a:cs typeface="+mn-ea"/>
                <a:sym typeface="+mn-lt"/>
              </a:rPr>
              <a:t>×13%</a:t>
            </a:r>
            <a:r>
              <a:rPr lang="zh-CN" altLang="en-US" dirty="0">
                <a:latin typeface="+mn-lt"/>
                <a:ea typeface="+mn-ea"/>
                <a:cs typeface="+mn-ea"/>
                <a:sym typeface="+mn-lt"/>
              </a:rPr>
              <a:t>＝</a:t>
            </a:r>
            <a:r>
              <a:rPr lang="en-US" altLang="zh-CN" dirty="0">
                <a:latin typeface="+mn-lt"/>
                <a:ea typeface="+mn-ea"/>
                <a:cs typeface="+mn-ea"/>
                <a:sym typeface="+mn-lt"/>
              </a:rPr>
              <a:t>26.442</a:t>
            </a:r>
            <a:r>
              <a:rPr lang="zh-CN" altLang="en-US" dirty="0">
                <a:latin typeface="+mn-lt"/>
                <a:ea typeface="+mn-ea"/>
                <a:cs typeface="+mn-ea"/>
                <a:sym typeface="+mn-lt"/>
              </a:rPr>
              <a:t>（万元）</a:t>
            </a:r>
          </a:p>
          <a:p>
            <a:r>
              <a:rPr lang="zh-CN" altLang="en-US" dirty="0">
                <a:latin typeface="+mn-lt"/>
                <a:ea typeface="+mn-ea"/>
                <a:cs typeface="+mn-ea"/>
                <a:sym typeface="+mn-lt"/>
              </a:rPr>
              <a:t> </a:t>
            </a:r>
            <a:r>
              <a:rPr lang="en-US" altLang="zh-CN" dirty="0">
                <a:latin typeface="+mn-lt"/>
                <a:ea typeface="+mn-ea"/>
                <a:cs typeface="+mn-ea"/>
                <a:sym typeface="+mn-lt"/>
              </a:rPr>
              <a:t>D.226×13%</a:t>
            </a:r>
            <a:r>
              <a:rPr lang="zh-CN" altLang="en-US" dirty="0">
                <a:latin typeface="+mn-lt"/>
                <a:ea typeface="+mn-ea"/>
                <a:cs typeface="+mn-ea"/>
                <a:sym typeface="+mn-lt"/>
              </a:rPr>
              <a:t>＝</a:t>
            </a:r>
            <a:r>
              <a:rPr lang="en-US" altLang="zh-CN" dirty="0">
                <a:latin typeface="+mn-lt"/>
                <a:ea typeface="+mn-ea"/>
                <a:cs typeface="+mn-ea"/>
                <a:sym typeface="+mn-lt"/>
              </a:rPr>
              <a:t>29.38</a:t>
            </a:r>
            <a:r>
              <a:rPr lang="zh-CN" altLang="en-US" dirty="0">
                <a:latin typeface="+mn-lt"/>
                <a:ea typeface="+mn-ea"/>
                <a:cs typeface="+mn-ea"/>
                <a:sym typeface="+mn-lt"/>
              </a:rPr>
              <a:t>（万元）</a:t>
            </a:r>
          </a:p>
        </p:txBody>
      </p:sp>
      <p:grpSp>
        <p:nvGrpSpPr>
          <p:cNvPr id="9" name="组合 8">
            <a:extLst>
              <a:ext uri="{FF2B5EF4-FFF2-40B4-BE49-F238E27FC236}">
                <a16:creationId xmlns:a16="http://schemas.microsoft.com/office/drawing/2014/main" id="{D7CCD27B-CFDC-4184-8D48-6FBEDF9404AE}"/>
              </a:ext>
            </a:extLst>
          </p:cNvPr>
          <p:cNvGrpSpPr/>
          <p:nvPr/>
        </p:nvGrpSpPr>
        <p:grpSpPr>
          <a:xfrm rot="16200000">
            <a:off x="1893805" y="3981478"/>
            <a:ext cx="677108" cy="1428693"/>
            <a:chOff x="9306645" y="1903595"/>
            <a:chExt cx="902810" cy="1904924"/>
          </a:xfrm>
        </p:grpSpPr>
        <p:sp>
          <p:nvSpPr>
            <p:cNvPr id="10" name="Freeform 668">
              <a:extLst>
                <a:ext uri="{FF2B5EF4-FFF2-40B4-BE49-F238E27FC236}">
                  <a16:creationId xmlns:a16="http://schemas.microsoft.com/office/drawing/2014/main" id="{25B8C2A1-05FC-4FC7-8039-F3BDF3EAEED1}"/>
                </a:ext>
              </a:extLst>
            </p:cNvPr>
            <p:cNvSpPr>
              <a:spLocks/>
            </p:cNvSpPr>
            <p:nvPr/>
          </p:nvSpPr>
          <p:spPr bwMode="auto">
            <a:xfrm rot="5400000">
              <a:off x="8805602" y="2585762"/>
              <a:ext cx="1904924" cy="540590"/>
            </a:xfrm>
            <a:custGeom>
              <a:avLst/>
              <a:gdLst>
                <a:gd name="T0" fmla="*/ 384 w 398"/>
                <a:gd name="T1" fmla="*/ 77 h 111"/>
                <a:gd name="T2" fmla="*/ 388 w 398"/>
                <a:gd name="T3" fmla="*/ 74 h 111"/>
                <a:gd name="T4" fmla="*/ 388 w 398"/>
                <a:gd name="T5" fmla="*/ 71 h 111"/>
                <a:gd name="T6" fmla="*/ 397 w 398"/>
                <a:gd name="T7" fmla="*/ 67 h 111"/>
                <a:gd name="T8" fmla="*/ 390 w 398"/>
                <a:gd name="T9" fmla="*/ 62 h 111"/>
                <a:gd name="T10" fmla="*/ 388 w 398"/>
                <a:gd name="T11" fmla="*/ 59 h 111"/>
                <a:gd name="T12" fmla="*/ 388 w 398"/>
                <a:gd name="T13" fmla="*/ 56 h 111"/>
                <a:gd name="T14" fmla="*/ 385 w 398"/>
                <a:gd name="T15" fmla="*/ 54 h 111"/>
                <a:gd name="T16" fmla="*/ 387 w 398"/>
                <a:gd name="T17" fmla="*/ 51 h 111"/>
                <a:gd name="T18" fmla="*/ 389 w 398"/>
                <a:gd name="T19" fmla="*/ 48 h 111"/>
                <a:gd name="T20" fmla="*/ 384 w 398"/>
                <a:gd name="T21" fmla="*/ 46 h 111"/>
                <a:gd name="T22" fmla="*/ 378 w 398"/>
                <a:gd name="T23" fmla="*/ 42 h 111"/>
                <a:gd name="T24" fmla="*/ 385 w 398"/>
                <a:gd name="T25" fmla="*/ 40 h 111"/>
                <a:gd name="T26" fmla="*/ 378 w 398"/>
                <a:gd name="T27" fmla="*/ 37 h 111"/>
                <a:gd name="T28" fmla="*/ 378 w 398"/>
                <a:gd name="T29" fmla="*/ 34 h 111"/>
                <a:gd name="T30" fmla="*/ 373 w 398"/>
                <a:gd name="T31" fmla="*/ 32 h 111"/>
                <a:gd name="T32" fmla="*/ 369 w 398"/>
                <a:gd name="T33" fmla="*/ 28 h 111"/>
                <a:gd name="T34" fmla="*/ 350 w 398"/>
                <a:gd name="T35" fmla="*/ 23 h 111"/>
                <a:gd name="T36" fmla="*/ 358 w 398"/>
                <a:gd name="T37" fmla="*/ 19 h 111"/>
                <a:gd name="T38" fmla="*/ 260 w 398"/>
                <a:gd name="T39" fmla="*/ 11 h 111"/>
                <a:gd name="T40" fmla="*/ 324 w 398"/>
                <a:gd name="T41" fmla="*/ 10 h 111"/>
                <a:gd name="T42" fmla="*/ 304 w 398"/>
                <a:gd name="T43" fmla="*/ 6 h 111"/>
                <a:gd name="T44" fmla="*/ 177 w 398"/>
                <a:gd name="T45" fmla="*/ 1 h 111"/>
                <a:gd name="T46" fmla="*/ 18 w 398"/>
                <a:gd name="T47" fmla="*/ 11 h 111"/>
                <a:gd name="T48" fmla="*/ 16 w 398"/>
                <a:gd name="T49" fmla="*/ 17 h 111"/>
                <a:gd name="T50" fmla="*/ 21 w 398"/>
                <a:gd name="T51" fmla="*/ 20 h 111"/>
                <a:gd name="T52" fmla="*/ 15 w 398"/>
                <a:gd name="T53" fmla="*/ 26 h 111"/>
                <a:gd name="T54" fmla="*/ 12 w 398"/>
                <a:gd name="T55" fmla="*/ 52 h 111"/>
                <a:gd name="T56" fmla="*/ 8 w 398"/>
                <a:gd name="T57" fmla="*/ 82 h 111"/>
                <a:gd name="T58" fmla="*/ 113 w 398"/>
                <a:gd name="T59" fmla="*/ 111 h 111"/>
                <a:gd name="T60" fmla="*/ 331 w 398"/>
                <a:gd name="T61" fmla="*/ 104 h 111"/>
                <a:gd name="T62" fmla="*/ 369 w 398"/>
                <a:gd name="T63" fmla="*/ 91 h 111"/>
                <a:gd name="T64" fmla="*/ 385 w 398"/>
                <a:gd name="T65" fmla="*/ 86 h 111"/>
                <a:gd name="T66" fmla="*/ 389 w 398"/>
                <a:gd name="T67" fmla="*/ 8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98" h="111">
                  <a:moveTo>
                    <a:pt x="397" y="80"/>
                  </a:moveTo>
                  <a:cubicBezTo>
                    <a:pt x="394" y="77"/>
                    <a:pt x="387" y="79"/>
                    <a:pt x="384" y="77"/>
                  </a:cubicBezTo>
                  <a:cubicBezTo>
                    <a:pt x="387" y="75"/>
                    <a:pt x="394" y="76"/>
                    <a:pt x="396" y="76"/>
                  </a:cubicBezTo>
                  <a:cubicBezTo>
                    <a:pt x="388" y="74"/>
                    <a:pt x="388" y="74"/>
                    <a:pt x="388" y="74"/>
                  </a:cubicBezTo>
                  <a:cubicBezTo>
                    <a:pt x="397" y="72"/>
                    <a:pt x="397" y="72"/>
                    <a:pt x="397" y="72"/>
                  </a:cubicBezTo>
                  <a:cubicBezTo>
                    <a:pt x="395" y="71"/>
                    <a:pt x="390" y="73"/>
                    <a:pt x="388" y="71"/>
                  </a:cubicBezTo>
                  <a:cubicBezTo>
                    <a:pt x="388" y="69"/>
                    <a:pt x="390" y="70"/>
                    <a:pt x="391" y="70"/>
                  </a:cubicBezTo>
                  <a:cubicBezTo>
                    <a:pt x="394" y="70"/>
                    <a:pt x="398" y="69"/>
                    <a:pt x="397" y="67"/>
                  </a:cubicBezTo>
                  <a:cubicBezTo>
                    <a:pt x="397" y="63"/>
                    <a:pt x="391" y="64"/>
                    <a:pt x="388" y="63"/>
                  </a:cubicBezTo>
                  <a:cubicBezTo>
                    <a:pt x="390" y="62"/>
                    <a:pt x="390" y="62"/>
                    <a:pt x="390" y="62"/>
                  </a:cubicBezTo>
                  <a:cubicBezTo>
                    <a:pt x="388" y="62"/>
                    <a:pt x="386" y="62"/>
                    <a:pt x="385" y="60"/>
                  </a:cubicBezTo>
                  <a:cubicBezTo>
                    <a:pt x="386" y="60"/>
                    <a:pt x="387" y="59"/>
                    <a:pt x="388" y="59"/>
                  </a:cubicBezTo>
                  <a:cubicBezTo>
                    <a:pt x="383" y="57"/>
                    <a:pt x="383" y="57"/>
                    <a:pt x="383" y="57"/>
                  </a:cubicBezTo>
                  <a:cubicBezTo>
                    <a:pt x="388" y="56"/>
                    <a:pt x="388" y="56"/>
                    <a:pt x="388" y="56"/>
                  </a:cubicBezTo>
                  <a:cubicBezTo>
                    <a:pt x="386" y="56"/>
                    <a:pt x="386" y="56"/>
                    <a:pt x="386" y="56"/>
                  </a:cubicBezTo>
                  <a:cubicBezTo>
                    <a:pt x="384" y="55"/>
                    <a:pt x="386" y="54"/>
                    <a:pt x="385" y="54"/>
                  </a:cubicBezTo>
                  <a:cubicBezTo>
                    <a:pt x="383" y="52"/>
                    <a:pt x="379" y="54"/>
                    <a:pt x="377" y="52"/>
                  </a:cubicBezTo>
                  <a:cubicBezTo>
                    <a:pt x="380" y="51"/>
                    <a:pt x="384" y="51"/>
                    <a:pt x="387" y="51"/>
                  </a:cubicBezTo>
                  <a:cubicBezTo>
                    <a:pt x="385" y="51"/>
                    <a:pt x="382" y="51"/>
                    <a:pt x="381" y="49"/>
                  </a:cubicBezTo>
                  <a:cubicBezTo>
                    <a:pt x="389" y="48"/>
                    <a:pt x="389" y="48"/>
                    <a:pt x="389" y="48"/>
                  </a:cubicBezTo>
                  <a:cubicBezTo>
                    <a:pt x="387" y="47"/>
                    <a:pt x="384" y="48"/>
                    <a:pt x="382" y="47"/>
                  </a:cubicBezTo>
                  <a:cubicBezTo>
                    <a:pt x="384" y="46"/>
                    <a:pt x="384" y="46"/>
                    <a:pt x="384" y="46"/>
                  </a:cubicBezTo>
                  <a:cubicBezTo>
                    <a:pt x="381" y="45"/>
                    <a:pt x="378" y="46"/>
                    <a:pt x="376" y="44"/>
                  </a:cubicBezTo>
                  <a:cubicBezTo>
                    <a:pt x="377" y="43"/>
                    <a:pt x="378" y="43"/>
                    <a:pt x="378" y="42"/>
                  </a:cubicBezTo>
                  <a:cubicBezTo>
                    <a:pt x="377" y="42"/>
                    <a:pt x="375" y="42"/>
                    <a:pt x="374" y="41"/>
                  </a:cubicBezTo>
                  <a:cubicBezTo>
                    <a:pt x="377" y="40"/>
                    <a:pt x="382" y="41"/>
                    <a:pt x="385" y="40"/>
                  </a:cubicBezTo>
                  <a:cubicBezTo>
                    <a:pt x="377" y="37"/>
                    <a:pt x="377" y="37"/>
                    <a:pt x="377" y="37"/>
                  </a:cubicBezTo>
                  <a:cubicBezTo>
                    <a:pt x="377" y="37"/>
                    <a:pt x="377" y="37"/>
                    <a:pt x="378" y="37"/>
                  </a:cubicBezTo>
                  <a:cubicBezTo>
                    <a:pt x="373" y="35"/>
                    <a:pt x="373" y="35"/>
                    <a:pt x="373" y="35"/>
                  </a:cubicBezTo>
                  <a:cubicBezTo>
                    <a:pt x="375" y="34"/>
                    <a:pt x="377" y="35"/>
                    <a:pt x="378" y="34"/>
                  </a:cubicBezTo>
                  <a:cubicBezTo>
                    <a:pt x="370" y="32"/>
                    <a:pt x="370" y="32"/>
                    <a:pt x="370" y="32"/>
                  </a:cubicBezTo>
                  <a:cubicBezTo>
                    <a:pt x="371" y="31"/>
                    <a:pt x="372" y="32"/>
                    <a:pt x="373" y="32"/>
                  </a:cubicBezTo>
                  <a:cubicBezTo>
                    <a:pt x="358" y="29"/>
                    <a:pt x="358" y="29"/>
                    <a:pt x="358" y="29"/>
                  </a:cubicBezTo>
                  <a:cubicBezTo>
                    <a:pt x="362" y="28"/>
                    <a:pt x="365" y="30"/>
                    <a:pt x="369" y="28"/>
                  </a:cubicBezTo>
                  <a:cubicBezTo>
                    <a:pt x="362" y="26"/>
                    <a:pt x="351" y="28"/>
                    <a:pt x="345" y="24"/>
                  </a:cubicBezTo>
                  <a:cubicBezTo>
                    <a:pt x="346" y="23"/>
                    <a:pt x="348" y="23"/>
                    <a:pt x="350" y="23"/>
                  </a:cubicBezTo>
                  <a:cubicBezTo>
                    <a:pt x="346" y="22"/>
                    <a:pt x="346" y="22"/>
                    <a:pt x="346" y="22"/>
                  </a:cubicBezTo>
                  <a:cubicBezTo>
                    <a:pt x="349" y="20"/>
                    <a:pt x="356" y="21"/>
                    <a:pt x="358" y="19"/>
                  </a:cubicBezTo>
                  <a:cubicBezTo>
                    <a:pt x="354" y="19"/>
                    <a:pt x="350" y="19"/>
                    <a:pt x="347" y="17"/>
                  </a:cubicBezTo>
                  <a:cubicBezTo>
                    <a:pt x="319" y="14"/>
                    <a:pt x="290" y="11"/>
                    <a:pt x="260" y="11"/>
                  </a:cubicBezTo>
                  <a:cubicBezTo>
                    <a:pt x="259" y="10"/>
                    <a:pt x="259" y="10"/>
                    <a:pt x="259" y="10"/>
                  </a:cubicBezTo>
                  <a:cubicBezTo>
                    <a:pt x="281" y="9"/>
                    <a:pt x="301" y="11"/>
                    <a:pt x="324" y="10"/>
                  </a:cubicBezTo>
                  <a:cubicBezTo>
                    <a:pt x="325" y="9"/>
                    <a:pt x="325" y="9"/>
                    <a:pt x="325" y="9"/>
                  </a:cubicBezTo>
                  <a:cubicBezTo>
                    <a:pt x="319" y="6"/>
                    <a:pt x="311" y="8"/>
                    <a:pt x="304" y="6"/>
                  </a:cubicBezTo>
                  <a:cubicBezTo>
                    <a:pt x="306" y="5"/>
                    <a:pt x="306" y="5"/>
                    <a:pt x="306" y="5"/>
                  </a:cubicBezTo>
                  <a:cubicBezTo>
                    <a:pt x="264" y="1"/>
                    <a:pt x="219" y="0"/>
                    <a:pt x="177" y="1"/>
                  </a:cubicBezTo>
                  <a:cubicBezTo>
                    <a:pt x="35" y="2"/>
                    <a:pt x="35" y="2"/>
                    <a:pt x="35" y="2"/>
                  </a:cubicBezTo>
                  <a:cubicBezTo>
                    <a:pt x="28" y="3"/>
                    <a:pt x="22" y="7"/>
                    <a:pt x="18" y="11"/>
                  </a:cubicBezTo>
                  <a:cubicBezTo>
                    <a:pt x="24" y="13"/>
                    <a:pt x="24" y="13"/>
                    <a:pt x="24" y="13"/>
                  </a:cubicBezTo>
                  <a:cubicBezTo>
                    <a:pt x="16" y="17"/>
                    <a:pt x="16" y="17"/>
                    <a:pt x="16" y="17"/>
                  </a:cubicBezTo>
                  <a:cubicBezTo>
                    <a:pt x="15" y="20"/>
                    <a:pt x="19" y="19"/>
                    <a:pt x="22" y="20"/>
                  </a:cubicBezTo>
                  <a:cubicBezTo>
                    <a:pt x="21" y="20"/>
                    <a:pt x="21" y="20"/>
                    <a:pt x="21" y="20"/>
                  </a:cubicBezTo>
                  <a:cubicBezTo>
                    <a:pt x="20" y="22"/>
                    <a:pt x="16" y="22"/>
                    <a:pt x="19" y="24"/>
                  </a:cubicBezTo>
                  <a:cubicBezTo>
                    <a:pt x="19" y="25"/>
                    <a:pt x="16" y="25"/>
                    <a:pt x="15" y="26"/>
                  </a:cubicBezTo>
                  <a:cubicBezTo>
                    <a:pt x="15" y="29"/>
                    <a:pt x="8" y="33"/>
                    <a:pt x="11" y="37"/>
                  </a:cubicBezTo>
                  <a:cubicBezTo>
                    <a:pt x="8" y="42"/>
                    <a:pt x="13" y="47"/>
                    <a:pt x="12" y="52"/>
                  </a:cubicBezTo>
                  <a:cubicBezTo>
                    <a:pt x="8" y="56"/>
                    <a:pt x="10" y="63"/>
                    <a:pt x="7" y="68"/>
                  </a:cubicBezTo>
                  <a:cubicBezTo>
                    <a:pt x="15" y="73"/>
                    <a:pt x="0" y="77"/>
                    <a:pt x="8" y="82"/>
                  </a:cubicBezTo>
                  <a:cubicBezTo>
                    <a:pt x="9" y="88"/>
                    <a:pt x="16" y="93"/>
                    <a:pt x="24" y="97"/>
                  </a:cubicBezTo>
                  <a:cubicBezTo>
                    <a:pt x="50" y="109"/>
                    <a:pt x="82" y="110"/>
                    <a:pt x="113" y="111"/>
                  </a:cubicBezTo>
                  <a:cubicBezTo>
                    <a:pt x="277" y="109"/>
                    <a:pt x="277" y="109"/>
                    <a:pt x="277" y="109"/>
                  </a:cubicBezTo>
                  <a:cubicBezTo>
                    <a:pt x="295" y="106"/>
                    <a:pt x="314" y="107"/>
                    <a:pt x="331" y="104"/>
                  </a:cubicBezTo>
                  <a:cubicBezTo>
                    <a:pt x="350" y="103"/>
                    <a:pt x="364" y="95"/>
                    <a:pt x="382" y="93"/>
                  </a:cubicBezTo>
                  <a:cubicBezTo>
                    <a:pt x="379" y="91"/>
                    <a:pt x="374" y="92"/>
                    <a:pt x="369" y="91"/>
                  </a:cubicBezTo>
                  <a:cubicBezTo>
                    <a:pt x="375" y="88"/>
                    <a:pt x="382" y="87"/>
                    <a:pt x="388" y="86"/>
                  </a:cubicBezTo>
                  <a:cubicBezTo>
                    <a:pt x="387" y="86"/>
                    <a:pt x="385" y="87"/>
                    <a:pt x="385" y="86"/>
                  </a:cubicBezTo>
                  <a:cubicBezTo>
                    <a:pt x="387" y="84"/>
                    <a:pt x="391" y="86"/>
                    <a:pt x="392" y="84"/>
                  </a:cubicBezTo>
                  <a:cubicBezTo>
                    <a:pt x="389" y="82"/>
                    <a:pt x="389" y="82"/>
                    <a:pt x="389" y="82"/>
                  </a:cubicBezTo>
                  <a:cubicBezTo>
                    <a:pt x="391" y="80"/>
                    <a:pt x="395" y="81"/>
                    <a:pt x="397" y="80"/>
                  </a:cubicBezTo>
                  <a:close/>
                </a:path>
              </a:pathLst>
            </a:custGeom>
            <a:solidFill>
              <a:srgbClr val="004DA1"/>
            </a:solidFill>
            <a:ln>
              <a:noFill/>
            </a:ln>
          </p:spPr>
          <p:txBody>
            <a:bodyPr vert="horz" wrap="square" lIns="68580" tIns="34290" rIns="68580" bIns="3429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013" b="0" i="0" u="none" strike="noStrike" kern="0" cap="none" spc="0" normalizeH="0" baseline="0" noProof="0" dirty="0">
                <a:ln>
                  <a:noFill/>
                </a:ln>
                <a:solidFill>
                  <a:prstClr val="black"/>
                </a:solidFill>
                <a:effectLst/>
                <a:uLnTx/>
                <a:uFillTx/>
                <a:cs typeface="+mn-ea"/>
                <a:sym typeface="+mn-lt"/>
              </a:endParaRPr>
            </a:p>
          </p:txBody>
        </p:sp>
        <p:sp>
          <p:nvSpPr>
            <p:cNvPr id="11" name="文本框 10">
              <a:extLst>
                <a:ext uri="{FF2B5EF4-FFF2-40B4-BE49-F238E27FC236}">
                  <a16:creationId xmlns:a16="http://schemas.microsoft.com/office/drawing/2014/main" id="{9638B1E5-5568-466A-B5E2-8FD1DDE2E088}"/>
                </a:ext>
              </a:extLst>
            </p:cNvPr>
            <p:cNvSpPr txBox="1"/>
            <p:nvPr/>
          </p:nvSpPr>
          <p:spPr>
            <a:xfrm>
              <a:off x="9306645" y="2657710"/>
              <a:ext cx="902810" cy="396689"/>
            </a:xfrm>
            <a:prstGeom prst="rect">
              <a:avLst/>
            </a:prstGeom>
            <a:noFill/>
            <a:effectLst/>
          </p:spPr>
          <p:txBody>
            <a:bodyPr vert="eaVert" wrap="none" rtlCol="0" anchor="ctr">
              <a:spAutoFit/>
            </a:bodyPr>
            <a:lstStyle>
              <a:defPPr>
                <a:defRPr lang="zh-CN"/>
              </a:defPPr>
              <a:lvl1pPr algn="ctr">
                <a:defRPr sz="4400">
                  <a:solidFill>
                    <a:srgbClr val="004DA1"/>
                  </a:solidFill>
                  <a:latin typeface="李旭科书法" panose="02000603000000000000" pitchFamily="2" charset="-122"/>
                  <a:ea typeface="李旭科书法" panose="02000603000000000000" pitchFamily="2" charset="-122"/>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3200" b="0" i="0" u="none" strike="noStrike" kern="0" cap="none" spc="0" normalizeH="0" baseline="0" noProof="0" dirty="0">
                  <a:ln>
                    <a:noFill/>
                  </a:ln>
                  <a:solidFill>
                    <a:prstClr val="white"/>
                  </a:solidFill>
                  <a:effectLst/>
                  <a:uLnTx/>
                  <a:uFillTx/>
                  <a:latin typeface="+mn-lt"/>
                  <a:ea typeface="+mn-ea"/>
                  <a:cs typeface="+mn-ea"/>
                  <a:sym typeface="+mn-lt"/>
                </a:rPr>
                <a:t>A</a:t>
              </a:r>
              <a:endParaRPr kumimoji="0" lang="zh-CN" altLang="en-US" sz="3200" b="0" i="0" u="none" strike="noStrike" kern="0" cap="none" spc="0" normalizeH="0" baseline="0" noProof="0" dirty="0">
                <a:ln>
                  <a:noFill/>
                </a:ln>
                <a:solidFill>
                  <a:prstClr val="white"/>
                </a:solidFill>
                <a:effectLst/>
                <a:uLnTx/>
                <a:uFillTx/>
                <a:latin typeface="+mn-lt"/>
                <a:ea typeface="+mn-ea"/>
                <a:cs typeface="+mn-ea"/>
                <a:sym typeface="+mn-lt"/>
              </a:endParaRPr>
            </a:p>
          </p:txBody>
        </p:sp>
      </p:grpSp>
    </p:spTree>
    <p:extLst>
      <p:ext uri="{BB962C8B-B14F-4D97-AF65-F5344CB8AC3E}">
        <p14:creationId xmlns:p14="http://schemas.microsoft.com/office/powerpoint/2010/main" val="304072364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3F297A04-FA86-470C-A283-0F372052F889}"/>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latin typeface="+mn-lt"/>
                <a:cs typeface="+mn-ea"/>
                <a:sym typeface="+mn-lt"/>
              </a:rPr>
              <a:pPr>
                <a:defRPr/>
              </a:pPr>
              <a:t>342</a:t>
            </a:fld>
            <a:endParaRPr lang="en-US">
              <a:solidFill>
                <a:prstClr val="black">
                  <a:tint val="75000"/>
                </a:prstClr>
              </a:solidFill>
              <a:latin typeface="+mn-lt"/>
              <a:cs typeface="+mn-ea"/>
              <a:sym typeface="+mn-lt"/>
            </a:endParaRPr>
          </a:p>
        </p:txBody>
      </p:sp>
      <p:sp>
        <p:nvSpPr>
          <p:cNvPr id="3" name="文本框 2">
            <a:extLst>
              <a:ext uri="{FF2B5EF4-FFF2-40B4-BE49-F238E27FC236}">
                <a16:creationId xmlns:a16="http://schemas.microsoft.com/office/drawing/2014/main" id="{8D04972F-565F-4E50-896F-ED56EDD1A38F}"/>
              </a:ext>
            </a:extLst>
          </p:cNvPr>
          <p:cNvSpPr txBox="1"/>
          <p:nvPr/>
        </p:nvSpPr>
        <p:spPr>
          <a:xfrm>
            <a:off x="2039921" y="225348"/>
            <a:ext cx="5410461" cy="500137"/>
          </a:xfrm>
          <a:prstGeom prst="rect">
            <a:avLst/>
          </a:prstGeom>
          <a:noFill/>
        </p:spPr>
        <p:txBody>
          <a:bodyPr wrap="square" lIns="68580" tIns="34290" rIns="68580" bIns="34290" rtlCol="0">
            <a:spAutoFit/>
          </a:bodyPr>
          <a:lstStyle/>
          <a:p>
            <a:pPr algn="ctr"/>
            <a:r>
              <a:rPr lang="zh-CN" altLang="en-US" sz="2800" b="1" dirty="0">
                <a:solidFill>
                  <a:srgbClr val="0070C0"/>
                </a:solidFill>
                <a:cs typeface="+mn-ea"/>
                <a:sym typeface="+mn-lt"/>
              </a:rPr>
              <a:t>试试就试试</a:t>
            </a:r>
            <a:endParaRPr lang="en-US" altLang="zh-CN" sz="2800" b="1" dirty="0">
              <a:solidFill>
                <a:srgbClr val="7030A0"/>
              </a:solidFill>
              <a:cs typeface="+mn-ea"/>
              <a:sym typeface="+mn-lt"/>
            </a:endParaRPr>
          </a:p>
        </p:txBody>
      </p:sp>
      <p:sp>
        <p:nvSpPr>
          <p:cNvPr id="8" name="内容占位符 1">
            <a:extLst>
              <a:ext uri="{FF2B5EF4-FFF2-40B4-BE49-F238E27FC236}">
                <a16:creationId xmlns:a16="http://schemas.microsoft.com/office/drawing/2014/main" id="{C55AD2E8-BCFE-4A42-9301-8BD4BC5CB3A5}"/>
              </a:ext>
            </a:extLst>
          </p:cNvPr>
          <p:cNvSpPr txBox="1">
            <a:spLocks/>
          </p:cNvSpPr>
          <p:nvPr/>
        </p:nvSpPr>
        <p:spPr>
          <a:xfrm>
            <a:off x="490822" y="779487"/>
            <a:ext cx="8123789" cy="4138665"/>
          </a:xfrm>
          <a:prstGeom prst="rect">
            <a:avLst/>
          </a:prstGeom>
        </p:spPr>
        <p:txBody>
          <a:bodyPr vert="horz" lIns="91440" tIns="45720" rIns="91440" bIns="45720" rtlCol="0">
            <a:normAutofit fontScale="92500" lnSpcReduction="10000"/>
          </a:bodyPr>
          <a:lstStyle>
            <a:lvl1pPr marL="0" indent="538480" algn="l" defTabSz="685800" rtl="0" eaLnBrk="1" latinLnBrk="0" hangingPunct="1">
              <a:lnSpc>
                <a:spcPct val="150000"/>
              </a:lnSpc>
              <a:spcBef>
                <a:spcPts val="0"/>
              </a:spcBef>
              <a:buFont typeface="Arial" panose="020B0604020202020204" pitchFamily="34" charset="0"/>
              <a:buNone/>
              <a:defRPr sz="2200" b="1" kern="1200">
                <a:solidFill>
                  <a:srgbClr val="004DA1"/>
                </a:solidFill>
                <a:latin typeface="楷体" panose="02010609060101010101" pitchFamily="49" charset="-122"/>
                <a:ea typeface="楷体" panose="02010609060101010101" pitchFamily="49" charset="-122"/>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a:lnSpc>
                <a:spcPct val="110000"/>
              </a:lnSpc>
            </a:pPr>
            <a:r>
              <a:rPr lang="en-US" altLang="zh-CN" dirty="0">
                <a:latin typeface="+mn-lt"/>
                <a:ea typeface="+mn-ea"/>
                <a:cs typeface="+mn-ea"/>
                <a:sym typeface="+mn-lt"/>
              </a:rPr>
              <a:t>【</a:t>
            </a:r>
            <a:r>
              <a:rPr lang="zh-CN" altLang="en-US" dirty="0">
                <a:latin typeface="+mn-lt"/>
                <a:ea typeface="+mn-ea"/>
                <a:cs typeface="+mn-ea"/>
                <a:sym typeface="+mn-lt"/>
              </a:rPr>
              <a:t>计算题</a:t>
            </a:r>
            <a:r>
              <a:rPr lang="en-US" altLang="zh-CN" dirty="0">
                <a:latin typeface="+mn-lt"/>
                <a:ea typeface="+mn-ea"/>
                <a:cs typeface="+mn-ea"/>
                <a:sym typeface="+mn-lt"/>
              </a:rPr>
              <a:t>】</a:t>
            </a:r>
            <a:r>
              <a:rPr lang="zh-CN" altLang="en-US" dirty="0">
                <a:latin typeface="+mn-lt"/>
                <a:ea typeface="+mn-ea"/>
                <a:cs typeface="+mn-ea"/>
                <a:sym typeface="+mn-lt"/>
              </a:rPr>
              <a:t>源鑫有限公司是一家食品生产企业，为增值税一般纳税人。</a:t>
            </a:r>
            <a:r>
              <a:rPr lang="en-US" altLang="zh-CN" dirty="0">
                <a:latin typeface="+mn-lt"/>
                <a:ea typeface="+mn-ea"/>
                <a:cs typeface="+mn-ea"/>
                <a:sym typeface="+mn-lt"/>
              </a:rPr>
              <a:t>2019</a:t>
            </a:r>
            <a:r>
              <a:rPr lang="zh-CN" altLang="en-US" dirty="0">
                <a:latin typeface="+mn-lt"/>
                <a:ea typeface="+mn-ea"/>
                <a:cs typeface="+mn-ea"/>
                <a:sym typeface="+mn-lt"/>
              </a:rPr>
              <a:t>年</a:t>
            </a:r>
            <a:r>
              <a:rPr lang="en-US" altLang="zh-CN" dirty="0">
                <a:latin typeface="+mn-lt"/>
                <a:ea typeface="+mn-ea"/>
                <a:cs typeface="+mn-ea"/>
                <a:sym typeface="+mn-lt"/>
              </a:rPr>
              <a:t>6</a:t>
            </a:r>
            <a:r>
              <a:rPr lang="zh-CN" altLang="en-US" dirty="0">
                <a:latin typeface="+mn-lt"/>
                <a:ea typeface="+mn-ea"/>
                <a:cs typeface="+mn-ea"/>
                <a:sym typeface="+mn-lt"/>
              </a:rPr>
              <a:t>月，公司发生如下经济业务：</a:t>
            </a:r>
          </a:p>
          <a:p>
            <a:pPr>
              <a:lnSpc>
                <a:spcPct val="110000"/>
              </a:lnSpc>
            </a:pPr>
            <a:r>
              <a:rPr lang="zh-CN" altLang="en-US" dirty="0">
                <a:latin typeface="+mn-lt"/>
                <a:ea typeface="+mn-ea"/>
                <a:cs typeface="+mn-ea"/>
                <a:sym typeface="+mn-lt"/>
              </a:rPr>
              <a:t>（</a:t>
            </a:r>
            <a:r>
              <a:rPr lang="en-US" altLang="zh-CN" dirty="0">
                <a:latin typeface="+mn-lt"/>
                <a:ea typeface="+mn-ea"/>
                <a:cs typeface="+mn-ea"/>
                <a:sym typeface="+mn-lt"/>
              </a:rPr>
              <a:t>1</a:t>
            </a:r>
            <a:r>
              <a:rPr lang="zh-CN" altLang="en-US" dirty="0">
                <a:latin typeface="+mn-lt"/>
                <a:ea typeface="+mn-ea"/>
                <a:cs typeface="+mn-ea"/>
                <a:sym typeface="+mn-lt"/>
              </a:rPr>
              <a:t>）</a:t>
            </a:r>
            <a:r>
              <a:rPr lang="en-US" altLang="zh-CN" dirty="0">
                <a:latin typeface="+mn-lt"/>
                <a:ea typeface="+mn-ea"/>
                <a:cs typeface="+mn-ea"/>
                <a:sym typeface="+mn-lt"/>
              </a:rPr>
              <a:t>1</a:t>
            </a:r>
            <a:r>
              <a:rPr lang="zh-CN" altLang="en-US" dirty="0">
                <a:latin typeface="+mn-lt"/>
                <a:ea typeface="+mn-ea"/>
                <a:cs typeface="+mn-ea"/>
                <a:sym typeface="+mn-lt"/>
              </a:rPr>
              <a:t>日，购进食品原料一批，取得的增值税专用发票上注明的金额 为</a:t>
            </a:r>
            <a:r>
              <a:rPr lang="en-US" altLang="zh-CN" dirty="0">
                <a:latin typeface="+mn-lt"/>
                <a:ea typeface="+mn-ea"/>
                <a:cs typeface="+mn-ea"/>
                <a:sym typeface="+mn-lt"/>
              </a:rPr>
              <a:t>500 000</a:t>
            </a:r>
            <a:r>
              <a:rPr lang="zh-CN" altLang="en-US" dirty="0">
                <a:latin typeface="+mn-lt"/>
                <a:ea typeface="+mn-ea"/>
                <a:cs typeface="+mn-ea"/>
                <a:sym typeface="+mn-lt"/>
              </a:rPr>
              <a:t>元，增值税税额为</a:t>
            </a:r>
            <a:r>
              <a:rPr lang="en-US" altLang="zh-CN" dirty="0">
                <a:latin typeface="+mn-lt"/>
                <a:ea typeface="+mn-ea"/>
                <a:cs typeface="+mn-ea"/>
                <a:sym typeface="+mn-lt"/>
              </a:rPr>
              <a:t>65 000</a:t>
            </a:r>
            <a:r>
              <a:rPr lang="zh-CN" altLang="en-US" dirty="0">
                <a:latin typeface="+mn-lt"/>
                <a:ea typeface="+mn-ea"/>
                <a:cs typeface="+mn-ea"/>
                <a:sym typeface="+mn-lt"/>
              </a:rPr>
              <a:t>元；向农民收购玉米用于生产糕点，开具的农产品收购凭证上注明的价款为</a:t>
            </a:r>
            <a:r>
              <a:rPr lang="en-US" altLang="zh-CN" dirty="0">
                <a:latin typeface="+mn-lt"/>
                <a:ea typeface="+mn-ea"/>
                <a:cs typeface="+mn-ea"/>
                <a:sym typeface="+mn-lt"/>
              </a:rPr>
              <a:t>40 000</a:t>
            </a:r>
            <a:r>
              <a:rPr lang="zh-CN" altLang="en-US" dirty="0">
                <a:latin typeface="+mn-lt"/>
                <a:ea typeface="+mn-ea"/>
                <a:cs typeface="+mn-ea"/>
                <a:sym typeface="+mn-lt"/>
              </a:rPr>
              <a:t>元，玉米已经验收入库，食品原料还未收到，款项已支付。</a:t>
            </a:r>
          </a:p>
          <a:p>
            <a:pPr>
              <a:lnSpc>
                <a:spcPct val="110000"/>
              </a:lnSpc>
            </a:pPr>
            <a:r>
              <a:rPr lang="zh-CN" altLang="en-US" dirty="0">
                <a:latin typeface="+mn-lt"/>
                <a:ea typeface="+mn-ea"/>
                <a:cs typeface="+mn-ea"/>
                <a:sym typeface="+mn-lt"/>
              </a:rPr>
              <a:t>（</a:t>
            </a:r>
            <a:r>
              <a:rPr lang="en-US" altLang="zh-CN" dirty="0">
                <a:latin typeface="+mn-lt"/>
                <a:ea typeface="+mn-ea"/>
                <a:cs typeface="+mn-ea"/>
                <a:sym typeface="+mn-lt"/>
              </a:rPr>
              <a:t>2</a:t>
            </a:r>
            <a:r>
              <a:rPr lang="zh-CN" altLang="en-US" dirty="0">
                <a:latin typeface="+mn-lt"/>
                <a:ea typeface="+mn-ea"/>
                <a:cs typeface="+mn-ea"/>
                <a:sym typeface="+mn-lt"/>
              </a:rPr>
              <a:t>）</a:t>
            </a:r>
            <a:r>
              <a:rPr lang="en-US" altLang="zh-CN" dirty="0">
                <a:latin typeface="+mn-lt"/>
                <a:ea typeface="+mn-ea"/>
                <a:cs typeface="+mn-ea"/>
                <a:sym typeface="+mn-lt"/>
              </a:rPr>
              <a:t>3</a:t>
            </a:r>
            <a:r>
              <a:rPr lang="zh-CN" altLang="en-US" dirty="0">
                <a:latin typeface="+mn-lt"/>
                <a:ea typeface="+mn-ea"/>
                <a:cs typeface="+mn-ea"/>
                <a:sym typeface="+mn-lt"/>
              </a:rPr>
              <a:t>日，</a:t>
            </a:r>
            <a:r>
              <a:rPr lang="en-US" altLang="zh-CN" dirty="0">
                <a:latin typeface="+mn-lt"/>
                <a:ea typeface="+mn-ea"/>
                <a:cs typeface="+mn-ea"/>
                <a:sym typeface="+mn-lt"/>
              </a:rPr>
              <a:t>1</a:t>
            </a:r>
            <a:r>
              <a:rPr lang="zh-CN" altLang="en-US" dirty="0">
                <a:latin typeface="+mn-lt"/>
                <a:ea typeface="+mn-ea"/>
                <a:cs typeface="+mn-ea"/>
                <a:sym typeface="+mn-lt"/>
              </a:rPr>
              <a:t>日购进的食品原料运到并验收入库，并向运输公司（一般纳税人）支付运费，价税合计</a:t>
            </a:r>
            <a:r>
              <a:rPr lang="en-US" altLang="zh-CN" dirty="0">
                <a:latin typeface="+mn-lt"/>
                <a:ea typeface="+mn-ea"/>
                <a:cs typeface="+mn-ea"/>
                <a:sym typeface="+mn-lt"/>
              </a:rPr>
              <a:t>3 270</a:t>
            </a:r>
            <a:r>
              <a:rPr lang="zh-CN" altLang="en-US" dirty="0">
                <a:latin typeface="+mn-lt"/>
                <a:ea typeface="+mn-ea"/>
                <a:cs typeface="+mn-ea"/>
                <a:sym typeface="+mn-lt"/>
              </a:rPr>
              <a:t>元整，取得增值税专用发票。</a:t>
            </a:r>
          </a:p>
          <a:p>
            <a:pPr>
              <a:lnSpc>
                <a:spcPct val="110000"/>
              </a:lnSpc>
            </a:pPr>
            <a:r>
              <a:rPr lang="zh-CN" altLang="en-US" dirty="0">
                <a:latin typeface="+mn-lt"/>
                <a:ea typeface="+mn-ea"/>
                <a:cs typeface="+mn-ea"/>
                <a:sym typeface="+mn-lt"/>
              </a:rPr>
              <a:t>（</a:t>
            </a:r>
            <a:r>
              <a:rPr lang="en-US" altLang="zh-CN" dirty="0">
                <a:latin typeface="+mn-lt"/>
                <a:ea typeface="+mn-ea"/>
                <a:cs typeface="+mn-ea"/>
                <a:sym typeface="+mn-lt"/>
              </a:rPr>
              <a:t>3</a:t>
            </a:r>
            <a:r>
              <a:rPr lang="zh-CN" altLang="en-US" dirty="0">
                <a:latin typeface="+mn-lt"/>
                <a:ea typeface="+mn-ea"/>
                <a:cs typeface="+mn-ea"/>
                <a:sym typeface="+mn-lt"/>
              </a:rPr>
              <a:t>）</a:t>
            </a:r>
            <a:r>
              <a:rPr lang="en-US" altLang="zh-CN" dirty="0">
                <a:latin typeface="+mn-lt"/>
                <a:ea typeface="+mn-ea"/>
                <a:cs typeface="+mn-ea"/>
                <a:sym typeface="+mn-lt"/>
              </a:rPr>
              <a:t>8</a:t>
            </a:r>
            <a:r>
              <a:rPr lang="zh-CN" altLang="en-US" dirty="0">
                <a:latin typeface="+mn-lt"/>
                <a:ea typeface="+mn-ea"/>
                <a:cs typeface="+mn-ea"/>
                <a:sym typeface="+mn-lt"/>
              </a:rPr>
              <a:t>日，销售一批食品给华强超市，取得不含税销售收入</a:t>
            </a:r>
            <a:r>
              <a:rPr lang="en-US" altLang="zh-CN" dirty="0">
                <a:latin typeface="+mn-lt"/>
                <a:ea typeface="+mn-ea"/>
                <a:cs typeface="+mn-ea"/>
                <a:sym typeface="+mn-lt"/>
              </a:rPr>
              <a:t>800 000</a:t>
            </a:r>
            <a:r>
              <a:rPr lang="zh-CN" altLang="en-US" dirty="0">
                <a:latin typeface="+mn-lt"/>
                <a:ea typeface="+mn-ea"/>
                <a:cs typeface="+mn-ea"/>
                <a:sym typeface="+mn-lt"/>
              </a:rPr>
              <a:t>元，同时收取包装物押金</a:t>
            </a:r>
            <a:r>
              <a:rPr lang="en-US" altLang="zh-CN" dirty="0">
                <a:latin typeface="+mn-lt"/>
                <a:ea typeface="+mn-ea"/>
                <a:cs typeface="+mn-ea"/>
                <a:sym typeface="+mn-lt"/>
              </a:rPr>
              <a:t>50 000</a:t>
            </a:r>
            <a:r>
              <a:rPr lang="zh-CN" altLang="en-US" dirty="0">
                <a:latin typeface="+mn-lt"/>
                <a:ea typeface="+mn-ea"/>
                <a:cs typeface="+mn-ea"/>
                <a:sym typeface="+mn-lt"/>
              </a:rPr>
              <a:t>元并单独记账核算，另收取优质费</a:t>
            </a:r>
            <a:r>
              <a:rPr lang="en-US" altLang="zh-CN" dirty="0">
                <a:latin typeface="+mn-lt"/>
                <a:ea typeface="+mn-ea"/>
                <a:cs typeface="+mn-ea"/>
                <a:sym typeface="+mn-lt"/>
              </a:rPr>
              <a:t>5 000</a:t>
            </a:r>
            <a:r>
              <a:rPr lang="zh-CN" altLang="en-US" dirty="0">
                <a:latin typeface="+mn-lt"/>
                <a:ea typeface="+mn-ea"/>
                <a:cs typeface="+mn-ea"/>
                <a:sym typeface="+mn-lt"/>
              </a:rPr>
              <a:t>元。</a:t>
            </a:r>
          </a:p>
          <a:p>
            <a:pPr>
              <a:lnSpc>
                <a:spcPct val="110000"/>
              </a:lnSpc>
            </a:pPr>
            <a:r>
              <a:rPr lang="zh-CN" altLang="en-US" dirty="0">
                <a:latin typeface="+mn-lt"/>
                <a:ea typeface="+mn-ea"/>
                <a:cs typeface="+mn-ea"/>
                <a:sym typeface="+mn-lt"/>
              </a:rPr>
              <a:t>（</a:t>
            </a:r>
            <a:r>
              <a:rPr lang="en-US" altLang="zh-CN" dirty="0">
                <a:latin typeface="+mn-lt"/>
                <a:ea typeface="+mn-ea"/>
                <a:cs typeface="+mn-ea"/>
                <a:sym typeface="+mn-lt"/>
              </a:rPr>
              <a:t>4</a:t>
            </a:r>
            <a:r>
              <a:rPr lang="zh-CN" altLang="en-US" dirty="0">
                <a:latin typeface="+mn-lt"/>
                <a:ea typeface="+mn-ea"/>
                <a:cs typeface="+mn-ea"/>
                <a:sym typeface="+mn-lt"/>
              </a:rPr>
              <a:t>）</a:t>
            </a:r>
            <a:r>
              <a:rPr lang="en-US" altLang="zh-CN" dirty="0">
                <a:latin typeface="+mn-lt"/>
                <a:ea typeface="+mn-ea"/>
                <a:cs typeface="+mn-ea"/>
                <a:sym typeface="+mn-lt"/>
              </a:rPr>
              <a:t>20</a:t>
            </a:r>
            <a:r>
              <a:rPr lang="zh-CN" altLang="en-US" dirty="0">
                <a:latin typeface="+mn-lt"/>
                <a:ea typeface="+mn-ea"/>
                <a:cs typeface="+mn-ea"/>
                <a:sym typeface="+mn-lt"/>
              </a:rPr>
              <a:t>日，将自产的食品作为福利发给职工，未开具发票，该产品市场售价为</a:t>
            </a:r>
            <a:r>
              <a:rPr lang="en-US" altLang="zh-CN" dirty="0">
                <a:latin typeface="+mn-lt"/>
                <a:ea typeface="+mn-ea"/>
                <a:cs typeface="+mn-ea"/>
                <a:sym typeface="+mn-lt"/>
              </a:rPr>
              <a:t>500 000</a:t>
            </a:r>
            <a:r>
              <a:rPr lang="zh-CN" altLang="en-US" dirty="0">
                <a:latin typeface="+mn-lt"/>
                <a:ea typeface="+mn-ea"/>
                <a:cs typeface="+mn-ea"/>
                <a:sym typeface="+mn-lt"/>
              </a:rPr>
              <a:t>元（不含税），生产成本为</a:t>
            </a:r>
            <a:r>
              <a:rPr lang="en-US" altLang="zh-CN" dirty="0">
                <a:latin typeface="+mn-lt"/>
                <a:ea typeface="+mn-ea"/>
                <a:cs typeface="+mn-ea"/>
                <a:sym typeface="+mn-lt"/>
              </a:rPr>
              <a:t>350 000</a:t>
            </a:r>
            <a:r>
              <a:rPr lang="zh-CN" altLang="en-US" dirty="0">
                <a:latin typeface="+mn-lt"/>
                <a:ea typeface="+mn-ea"/>
                <a:cs typeface="+mn-ea"/>
                <a:sym typeface="+mn-lt"/>
              </a:rPr>
              <a:t>元。</a:t>
            </a:r>
          </a:p>
        </p:txBody>
      </p:sp>
    </p:spTree>
    <p:extLst>
      <p:ext uri="{BB962C8B-B14F-4D97-AF65-F5344CB8AC3E}">
        <p14:creationId xmlns:p14="http://schemas.microsoft.com/office/powerpoint/2010/main" val="2246757835"/>
      </p:ext>
    </p:extLst>
  </p:cSld>
  <p:clrMapOvr>
    <a:masterClrMapping/>
  </p:clrMapOvr>
</p:sld>
</file>

<file path=ppt/slides/slide3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3F297A04-FA86-470C-A283-0F372052F889}"/>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latin typeface="+mn-lt"/>
                <a:cs typeface="+mn-ea"/>
                <a:sym typeface="+mn-lt"/>
              </a:rPr>
              <a:pPr>
                <a:defRPr/>
              </a:pPr>
              <a:t>343</a:t>
            </a:fld>
            <a:endParaRPr lang="en-US">
              <a:solidFill>
                <a:prstClr val="black">
                  <a:tint val="75000"/>
                </a:prstClr>
              </a:solidFill>
              <a:latin typeface="+mn-lt"/>
              <a:cs typeface="+mn-ea"/>
              <a:sym typeface="+mn-lt"/>
            </a:endParaRPr>
          </a:p>
        </p:txBody>
      </p:sp>
      <p:sp>
        <p:nvSpPr>
          <p:cNvPr id="3" name="文本框 2">
            <a:extLst>
              <a:ext uri="{FF2B5EF4-FFF2-40B4-BE49-F238E27FC236}">
                <a16:creationId xmlns:a16="http://schemas.microsoft.com/office/drawing/2014/main" id="{8D04972F-565F-4E50-896F-ED56EDD1A38F}"/>
              </a:ext>
            </a:extLst>
          </p:cNvPr>
          <p:cNvSpPr txBox="1"/>
          <p:nvPr/>
        </p:nvSpPr>
        <p:spPr>
          <a:xfrm>
            <a:off x="2039921" y="225348"/>
            <a:ext cx="5410461" cy="500137"/>
          </a:xfrm>
          <a:prstGeom prst="rect">
            <a:avLst/>
          </a:prstGeom>
          <a:noFill/>
        </p:spPr>
        <p:txBody>
          <a:bodyPr wrap="square" lIns="68580" tIns="34290" rIns="68580" bIns="34290" rtlCol="0">
            <a:spAutoFit/>
          </a:bodyPr>
          <a:lstStyle/>
          <a:p>
            <a:pPr algn="ctr"/>
            <a:r>
              <a:rPr lang="zh-CN" altLang="en-US" sz="2800" b="1" dirty="0">
                <a:solidFill>
                  <a:srgbClr val="0070C0"/>
                </a:solidFill>
                <a:cs typeface="+mn-ea"/>
                <a:sym typeface="+mn-lt"/>
              </a:rPr>
              <a:t>试试就试试</a:t>
            </a:r>
            <a:endParaRPr lang="en-US" altLang="zh-CN" sz="2800" b="1" dirty="0">
              <a:solidFill>
                <a:srgbClr val="7030A0"/>
              </a:solidFill>
              <a:cs typeface="+mn-ea"/>
              <a:sym typeface="+mn-lt"/>
            </a:endParaRPr>
          </a:p>
        </p:txBody>
      </p:sp>
      <p:sp>
        <p:nvSpPr>
          <p:cNvPr id="8" name="内容占位符 1">
            <a:extLst>
              <a:ext uri="{FF2B5EF4-FFF2-40B4-BE49-F238E27FC236}">
                <a16:creationId xmlns:a16="http://schemas.microsoft.com/office/drawing/2014/main" id="{C55AD2E8-BCFE-4A42-9301-8BD4BC5CB3A5}"/>
              </a:ext>
            </a:extLst>
          </p:cNvPr>
          <p:cNvSpPr txBox="1">
            <a:spLocks/>
          </p:cNvSpPr>
          <p:nvPr/>
        </p:nvSpPr>
        <p:spPr>
          <a:xfrm>
            <a:off x="490822" y="779487"/>
            <a:ext cx="8123789" cy="4138665"/>
          </a:xfrm>
          <a:prstGeom prst="rect">
            <a:avLst/>
          </a:prstGeom>
        </p:spPr>
        <p:txBody>
          <a:bodyPr vert="horz" lIns="91440" tIns="45720" rIns="91440" bIns="45720" rtlCol="0">
            <a:normAutofit fontScale="85000" lnSpcReduction="20000"/>
          </a:bodyPr>
          <a:lstStyle>
            <a:lvl1pPr marL="0" indent="538480" algn="l" defTabSz="685800" rtl="0" eaLnBrk="1" latinLnBrk="0" hangingPunct="1">
              <a:lnSpc>
                <a:spcPct val="150000"/>
              </a:lnSpc>
              <a:spcBef>
                <a:spcPts val="0"/>
              </a:spcBef>
              <a:buFont typeface="Arial" panose="020B0604020202020204" pitchFamily="34" charset="0"/>
              <a:buNone/>
              <a:defRPr sz="2200" b="1" kern="1200">
                <a:solidFill>
                  <a:srgbClr val="004DA1"/>
                </a:solidFill>
                <a:latin typeface="楷体" panose="02010609060101010101" pitchFamily="49" charset="-122"/>
                <a:ea typeface="楷体" panose="02010609060101010101" pitchFamily="49" charset="-122"/>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a:lnSpc>
                <a:spcPct val="110000"/>
              </a:lnSpc>
            </a:pPr>
            <a:r>
              <a:rPr lang="en-US" altLang="zh-CN" dirty="0">
                <a:latin typeface="+mn-lt"/>
                <a:ea typeface="+mn-ea"/>
                <a:cs typeface="+mn-ea"/>
                <a:sym typeface="+mn-lt"/>
              </a:rPr>
              <a:t>【</a:t>
            </a:r>
            <a:r>
              <a:rPr lang="zh-CN" altLang="en-US" dirty="0">
                <a:latin typeface="+mn-lt"/>
                <a:ea typeface="+mn-ea"/>
                <a:cs typeface="+mn-ea"/>
                <a:sym typeface="+mn-lt"/>
              </a:rPr>
              <a:t>计算题</a:t>
            </a:r>
            <a:r>
              <a:rPr lang="en-US" altLang="zh-CN" dirty="0">
                <a:latin typeface="+mn-lt"/>
                <a:ea typeface="+mn-ea"/>
                <a:cs typeface="+mn-ea"/>
                <a:sym typeface="+mn-lt"/>
              </a:rPr>
              <a:t>】</a:t>
            </a:r>
            <a:r>
              <a:rPr lang="zh-CN" altLang="en-US" dirty="0">
                <a:latin typeface="+mn-lt"/>
                <a:ea typeface="+mn-ea"/>
                <a:cs typeface="+mn-ea"/>
                <a:sym typeface="+mn-lt"/>
              </a:rPr>
              <a:t>源鑫有限公司是一家食品生产企业，为增值税一般纳税人。</a:t>
            </a:r>
            <a:r>
              <a:rPr lang="en-US" altLang="zh-CN" dirty="0">
                <a:latin typeface="+mn-lt"/>
                <a:ea typeface="+mn-ea"/>
                <a:cs typeface="+mn-ea"/>
                <a:sym typeface="+mn-lt"/>
              </a:rPr>
              <a:t>2019</a:t>
            </a:r>
            <a:r>
              <a:rPr lang="zh-CN" altLang="en-US" dirty="0">
                <a:latin typeface="+mn-lt"/>
                <a:ea typeface="+mn-ea"/>
                <a:cs typeface="+mn-ea"/>
                <a:sym typeface="+mn-lt"/>
              </a:rPr>
              <a:t>年</a:t>
            </a:r>
            <a:r>
              <a:rPr lang="en-US" altLang="zh-CN" dirty="0">
                <a:latin typeface="+mn-lt"/>
                <a:ea typeface="+mn-ea"/>
                <a:cs typeface="+mn-ea"/>
                <a:sym typeface="+mn-lt"/>
              </a:rPr>
              <a:t>6</a:t>
            </a:r>
            <a:r>
              <a:rPr lang="zh-CN" altLang="en-US" dirty="0">
                <a:latin typeface="+mn-lt"/>
                <a:ea typeface="+mn-ea"/>
                <a:cs typeface="+mn-ea"/>
                <a:sym typeface="+mn-lt"/>
              </a:rPr>
              <a:t>月，公司发生如下经济业务：</a:t>
            </a:r>
          </a:p>
          <a:p>
            <a:pPr>
              <a:lnSpc>
                <a:spcPct val="110000"/>
              </a:lnSpc>
            </a:pPr>
            <a:r>
              <a:rPr lang="zh-CN" altLang="en-US" dirty="0">
                <a:latin typeface="+mn-lt"/>
                <a:ea typeface="+mn-ea"/>
                <a:cs typeface="+mn-ea"/>
                <a:sym typeface="+mn-lt"/>
              </a:rPr>
              <a:t>（</a:t>
            </a:r>
            <a:r>
              <a:rPr lang="en-US" altLang="zh-CN" dirty="0">
                <a:latin typeface="+mn-lt"/>
                <a:ea typeface="+mn-ea"/>
                <a:cs typeface="+mn-ea"/>
                <a:sym typeface="+mn-lt"/>
              </a:rPr>
              <a:t>5</a:t>
            </a:r>
            <a:r>
              <a:rPr lang="zh-CN" altLang="en-US" dirty="0">
                <a:latin typeface="+mn-lt"/>
                <a:ea typeface="+mn-ea"/>
                <a:cs typeface="+mn-ea"/>
                <a:sym typeface="+mn-lt"/>
              </a:rPr>
              <a:t>）</a:t>
            </a:r>
            <a:r>
              <a:rPr lang="en-US" altLang="zh-CN" dirty="0">
                <a:latin typeface="+mn-lt"/>
                <a:ea typeface="+mn-ea"/>
                <a:cs typeface="+mn-ea"/>
                <a:sym typeface="+mn-lt"/>
              </a:rPr>
              <a:t>22</a:t>
            </a:r>
            <a:r>
              <a:rPr lang="zh-CN" altLang="en-US" dirty="0">
                <a:latin typeface="+mn-lt"/>
                <a:ea typeface="+mn-ea"/>
                <a:cs typeface="+mn-ea"/>
                <a:sym typeface="+mn-lt"/>
              </a:rPr>
              <a:t>日，研发一种新产品，为了进行市场推广和宣传，无偿赠送</a:t>
            </a:r>
            <a:r>
              <a:rPr lang="en-US" altLang="zh-CN" dirty="0">
                <a:latin typeface="+mn-lt"/>
                <a:ea typeface="+mn-ea"/>
                <a:cs typeface="+mn-ea"/>
                <a:sym typeface="+mn-lt"/>
              </a:rPr>
              <a:t>200</a:t>
            </a:r>
            <a:r>
              <a:rPr lang="zh-CN" altLang="en-US" dirty="0">
                <a:latin typeface="+mn-lt"/>
                <a:ea typeface="+mn-ea"/>
                <a:cs typeface="+mn-ea"/>
                <a:sym typeface="+mn-lt"/>
              </a:rPr>
              <a:t>份给消费者品尝，该食品无同类产品市场价，生产成本为</a:t>
            </a:r>
            <a:r>
              <a:rPr lang="en-US" altLang="zh-CN" dirty="0">
                <a:latin typeface="+mn-lt"/>
                <a:ea typeface="+mn-ea"/>
                <a:cs typeface="+mn-ea"/>
                <a:sym typeface="+mn-lt"/>
              </a:rPr>
              <a:t>600</a:t>
            </a:r>
            <a:r>
              <a:rPr lang="zh-CN" altLang="en-US" dirty="0">
                <a:latin typeface="+mn-lt"/>
                <a:ea typeface="+mn-ea"/>
                <a:cs typeface="+mn-ea"/>
                <a:sym typeface="+mn-lt"/>
              </a:rPr>
              <a:t>元</a:t>
            </a:r>
            <a:r>
              <a:rPr lang="en-US" altLang="zh-CN" dirty="0">
                <a:latin typeface="+mn-lt"/>
                <a:ea typeface="+mn-ea"/>
                <a:cs typeface="+mn-ea"/>
                <a:sym typeface="+mn-lt"/>
              </a:rPr>
              <a:t>/</a:t>
            </a:r>
            <a:r>
              <a:rPr lang="zh-CN" altLang="en-US" dirty="0">
                <a:latin typeface="+mn-lt"/>
                <a:ea typeface="+mn-ea"/>
                <a:cs typeface="+mn-ea"/>
                <a:sym typeface="+mn-lt"/>
              </a:rPr>
              <a:t>份，成本利润率为</a:t>
            </a:r>
            <a:r>
              <a:rPr lang="en-US" altLang="zh-CN" dirty="0">
                <a:latin typeface="+mn-lt"/>
                <a:ea typeface="+mn-ea"/>
                <a:cs typeface="+mn-ea"/>
                <a:sym typeface="+mn-lt"/>
              </a:rPr>
              <a:t>10%</a:t>
            </a:r>
            <a:r>
              <a:rPr lang="zh-CN" altLang="en-US" dirty="0">
                <a:latin typeface="+mn-lt"/>
                <a:ea typeface="+mn-ea"/>
                <a:cs typeface="+mn-ea"/>
                <a:sym typeface="+mn-lt"/>
              </a:rPr>
              <a:t>。</a:t>
            </a:r>
          </a:p>
          <a:p>
            <a:pPr>
              <a:lnSpc>
                <a:spcPct val="110000"/>
              </a:lnSpc>
            </a:pPr>
            <a:r>
              <a:rPr lang="zh-CN" altLang="en-US" dirty="0">
                <a:latin typeface="+mn-lt"/>
                <a:ea typeface="+mn-ea"/>
                <a:cs typeface="+mn-ea"/>
                <a:sym typeface="+mn-lt"/>
              </a:rPr>
              <a:t>（</a:t>
            </a:r>
            <a:r>
              <a:rPr lang="en-US" altLang="zh-CN" dirty="0">
                <a:latin typeface="+mn-lt"/>
                <a:ea typeface="+mn-ea"/>
                <a:cs typeface="+mn-ea"/>
                <a:sym typeface="+mn-lt"/>
              </a:rPr>
              <a:t>6</a:t>
            </a:r>
            <a:r>
              <a:rPr lang="zh-CN" altLang="en-US" dirty="0">
                <a:latin typeface="+mn-lt"/>
                <a:ea typeface="+mn-ea"/>
                <a:cs typeface="+mn-ea"/>
                <a:sym typeface="+mn-lt"/>
              </a:rPr>
              <a:t>）</a:t>
            </a:r>
            <a:r>
              <a:rPr lang="en-US" altLang="zh-CN" dirty="0">
                <a:latin typeface="+mn-lt"/>
                <a:ea typeface="+mn-ea"/>
                <a:cs typeface="+mn-ea"/>
                <a:sym typeface="+mn-lt"/>
              </a:rPr>
              <a:t>23</a:t>
            </a:r>
            <a:r>
              <a:rPr lang="zh-CN" altLang="en-US" dirty="0">
                <a:latin typeface="+mn-lt"/>
                <a:ea typeface="+mn-ea"/>
                <a:cs typeface="+mn-ea"/>
                <a:sym typeface="+mn-lt"/>
              </a:rPr>
              <a:t>日，支付水电费取得增值税专用发票，注明的增值税税额为</a:t>
            </a:r>
            <a:r>
              <a:rPr lang="en-US" altLang="zh-CN" dirty="0">
                <a:latin typeface="+mn-lt"/>
                <a:ea typeface="+mn-ea"/>
                <a:cs typeface="+mn-ea"/>
                <a:sym typeface="+mn-lt"/>
              </a:rPr>
              <a:t>10 400</a:t>
            </a:r>
            <a:r>
              <a:rPr lang="zh-CN" altLang="en-US" dirty="0">
                <a:latin typeface="+mn-lt"/>
                <a:ea typeface="+mn-ea"/>
                <a:cs typeface="+mn-ea"/>
                <a:sym typeface="+mn-lt"/>
              </a:rPr>
              <a:t>元。</a:t>
            </a:r>
          </a:p>
          <a:p>
            <a:pPr>
              <a:lnSpc>
                <a:spcPct val="110000"/>
              </a:lnSpc>
            </a:pPr>
            <a:r>
              <a:rPr lang="zh-CN" altLang="en-US" dirty="0">
                <a:latin typeface="+mn-lt"/>
                <a:ea typeface="+mn-ea"/>
                <a:cs typeface="+mn-ea"/>
                <a:sym typeface="+mn-lt"/>
              </a:rPr>
              <a:t>（</a:t>
            </a:r>
            <a:r>
              <a:rPr lang="en-US" altLang="zh-CN" dirty="0">
                <a:latin typeface="+mn-lt"/>
                <a:ea typeface="+mn-ea"/>
                <a:cs typeface="+mn-ea"/>
                <a:sym typeface="+mn-lt"/>
              </a:rPr>
              <a:t>7</a:t>
            </a:r>
            <a:r>
              <a:rPr lang="zh-CN" altLang="en-US" dirty="0">
                <a:latin typeface="+mn-lt"/>
                <a:ea typeface="+mn-ea"/>
                <a:cs typeface="+mn-ea"/>
                <a:sym typeface="+mn-lt"/>
              </a:rPr>
              <a:t>）</a:t>
            </a:r>
            <a:r>
              <a:rPr lang="en-US" altLang="zh-CN" dirty="0">
                <a:latin typeface="+mn-lt"/>
                <a:ea typeface="+mn-ea"/>
                <a:cs typeface="+mn-ea"/>
                <a:sym typeface="+mn-lt"/>
              </a:rPr>
              <a:t>30</a:t>
            </a:r>
            <a:r>
              <a:rPr lang="zh-CN" altLang="en-US" dirty="0">
                <a:latin typeface="+mn-lt"/>
                <a:ea typeface="+mn-ea"/>
                <a:cs typeface="+mn-ea"/>
                <a:sym typeface="+mn-lt"/>
              </a:rPr>
              <a:t>日，盘点存货时发现上月购进的一批白糖短缺</a:t>
            </a:r>
            <a:r>
              <a:rPr lang="en-US" altLang="zh-CN" dirty="0">
                <a:latin typeface="+mn-lt"/>
                <a:ea typeface="+mn-ea"/>
                <a:cs typeface="+mn-ea"/>
                <a:sym typeface="+mn-lt"/>
              </a:rPr>
              <a:t>20%</a:t>
            </a:r>
            <a:r>
              <a:rPr lang="zh-CN" altLang="en-US" dirty="0">
                <a:latin typeface="+mn-lt"/>
                <a:ea typeface="+mn-ea"/>
                <a:cs typeface="+mn-ea"/>
                <a:sym typeface="+mn-lt"/>
              </a:rPr>
              <a:t>，该批白糖购进时取得的增值税专用发票上注明的金额为</a:t>
            </a:r>
            <a:r>
              <a:rPr lang="en-US" altLang="zh-CN" dirty="0">
                <a:latin typeface="+mn-lt"/>
                <a:ea typeface="+mn-ea"/>
                <a:cs typeface="+mn-ea"/>
                <a:sym typeface="+mn-lt"/>
              </a:rPr>
              <a:t>100 000</a:t>
            </a:r>
            <a:r>
              <a:rPr lang="zh-CN" altLang="en-US" dirty="0">
                <a:latin typeface="+mn-lt"/>
                <a:ea typeface="+mn-ea"/>
                <a:cs typeface="+mn-ea"/>
                <a:sym typeface="+mn-lt"/>
              </a:rPr>
              <a:t>元，向运输企业（一般纳税人）支付不含税运输费</a:t>
            </a:r>
            <a:r>
              <a:rPr lang="en-US" altLang="zh-CN" dirty="0">
                <a:latin typeface="+mn-lt"/>
                <a:ea typeface="+mn-ea"/>
                <a:cs typeface="+mn-ea"/>
                <a:sym typeface="+mn-lt"/>
              </a:rPr>
              <a:t>3 000</a:t>
            </a:r>
            <a:r>
              <a:rPr lang="zh-CN" altLang="en-US" dirty="0">
                <a:latin typeface="+mn-lt"/>
                <a:ea typeface="+mn-ea"/>
                <a:cs typeface="+mn-ea"/>
                <a:sym typeface="+mn-lt"/>
              </a:rPr>
              <a:t>元，已抵扣进项税额，经查该批白糖的</a:t>
            </a:r>
            <a:r>
              <a:rPr lang="en-US" altLang="zh-CN" dirty="0">
                <a:latin typeface="+mn-lt"/>
                <a:ea typeface="+mn-ea"/>
                <a:cs typeface="+mn-ea"/>
                <a:sym typeface="+mn-lt"/>
              </a:rPr>
              <a:t>15%</a:t>
            </a:r>
            <a:r>
              <a:rPr lang="zh-CN" altLang="en-US" dirty="0">
                <a:latin typeface="+mn-lt"/>
                <a:ea typeface="+mn-ea"/>
                <a:cs typeface="+mn-ea"/>
                <a:sym typeface="+mn-lt"/>
              </a:rPr>
              <a:t>属于管理不善导致丢失，</a:t>
            </a:r>
            <a:r>
              <a:rPr lang="en-US" altLang="zh-CN" dirty="0">
                <a:latin typeface="+mn-lt"/>
                <a:ea typeface="+mn-ea"/>
                <a:cs typeface="+mn-ea"/>
                <a:sym typeface="+mn-lt"/>
              </a:rPr>
              <a:t>5%</a:t>
            </a:r>
            <a:r>
              <a:rPr lang="zh-CN" altLang="en-US" dirty="0">
                <a:latin typeface="+mn-lt"/>
                <a:ea typeface="+mn-ea"/>
                <a:cs typeface="+mn-ea"/>
                <a:sym typeface="+mn-lt"/>
              </a:rPr>
              <a:t>属于储存过程中发生的合理损耗。假定月初留抵税额为</a:t>
            </a:r>
            <a:r>
              <a:rPr lang="en-US" altLang="zh-CN" dirty="0">
                <a:latin typeface="+mn-lt"/>
                <a:ea typeface="+mn-ea"/>
                <a:cs typeface="+mn-ea"/>
                <a:sym typeface="+mn-lt"/>
              </a:rPr>
              <a:t>5 300</a:t>
            </a:r>
            <a:r>
              <a:rPr lang="zh-CN" altLang="en-US" dirty="0">
                <a:latin typeface="+mn-lt"/>
                <a:ea typeface="+mn-ea"/>
                <a:cs typeface="+mn-ea"/>
                <a:sym typeface="+mn-lt"/>
              </a:rPr>
              <a:t>元。</a:t>
            </a:r>
          </a:p>
          <a:p>
            <a:pPr>
              <a:lnSpc>
                <a:spcPct val="110000"/>
              </a:lnSpc>
            </a:pPr>
            <a:r>
              <a:rPr lang="zh-CN" altLang="en-US" dirty="0">
                <a:latin typeface="+mn-lt"/>
                <a:ea typeface="+mn-ea"/>
                <a:cs typeface="+mn-ea"/>
                <a:sym typeface="+mn-lt"/>
              </a:rPr>
              <a:t>假定月初留抵税额为</a:t>
            </a:r>
            <a:r>
              <a:rPr lang="en-US" altLang="zh-CN" dirty="0">
                <a:latin typeface="+mn-lt"/>
                <a:ea typeface="+mn-ea"/>
                <a:cs typeface="+mn-ea"/>
                <a:sym typeface="+mn-lt"/>
              </a:rPr>
              <a:t>5 300</a:t>
            </a:r>
            <a:r>
              <a:rPr lang="zh-CN" altLang="en-US" dirty="0">
                <a:latin typeface="+mn-lt"/>
                <a:ea typeface="+mn-ea"/>
                <a:cs typeface="+mn-ea"/>
                <a:sym typeface="+mn-lt"/>
              </a:rPr>
              <a:t>元，请问该企业当月应缴纳的增值税为多少元？</a:t>
            </a:r>
          </a:p>
        </p:txBody>
      </p:sp>
    </p:spTree>
    <p:extLst>
      <p:ext uri="{BB962C8B-B14F-4D97-AF65-F5344CB8AC3E}">
        <p14:creationId xmlns:p14="http://schemas.microsoft.com/office/powerpoint/2010/main" val="3315975717"/>
      </p:ext>
    </p:extLst>
  </p:cSld>
  <p:clrMapOvr>
    <a:masterClrMapping/>
  </p:clrMapOvr>
</p:sld>
</file>

<file path=ppt/slides/slide3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3F297A04-FA86-470C-A283-0F372052F889}"/>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latin typeface="+mn-lt"/>
                <a:cs typeface="+mn-ea"/>
                <a:sym typeface="+mn-lt"/>
              </a:rPr>
              <a:pPr>
                <a:defRPr/>
              </a:pPr>
              <a:t>344</a:t>
            </a:fld>
            <a:endParaRPr lang="en-US">
              <a:solidFill>
                <a:prstClr val="black">
                  <a:tint val="75000"/>
                </a:prstClr>
              </a:solidFill>
              <a:latin typeface="+mn-lt"/>
              <a:cs typeface="+mn-ea"/>
              <a:sym typeface="+mn-lt"/>
            </a:endParaRPr>
          </a:p>
        </p:txBody>
      </p:sp>
      <p:sp>
        <p:nvSpPr>
          <p:cNvPr id="3" name="文本框 2">
            <a:extLst>
              <a:ext uri="{FF2B5EF4-FFF2-40B4-BE49-F238E27FC236}">
                <a16:creationId xmlns:a16="http://schemas.microsoft.com/office/drawing/2014/main" id="{8D04972F-565F-4E50-896F-ED56EDD1A38F}"/>
              </a:ext>
            </a:extLst>
          </p:cNvPr>
          <p:cNvSpPr txBox="1"/>
          <p:nvPr/>
        </p:nvSpPr>
        <p:spPr>
          <a:xfrm>
            <a:off x="2039921" y="225348"/>
            <a:ext cx="5410461" cy="500137"/>
          </a:xfrm>
          <a:prstGeom prst="rect">
            <a:avLst/>
          </a:prstGeom>
          <a:noFill/>
        </p:spPr>
        <p:txBody>
          <a:bodyPr wrap="square" lIns="68580" tIns="34290" rIns="68580" bIns="34290" rtlCol="0">
            <a:spAutoFit/>
          </a:bodyPr>
          <a:lstStyle/>
          <a:p>
            <a:pPr algn="ctr"/>
            <a:r>
              <a:rPr lang="zh-CN" altLang="en-US" sz="2800" b="1" dirty="0">
                <a:solidFill>
                  <a:srgbClr val="0070C0"/>
                </a:solidFill>
                <a:cs typeface="+mn-ea"/>
                <a:sym typeface="+mn-lt"/>
              </a:rPr>
              <a:t>试试就试试</a:t>
            </a:r>
            <a:endParaRPr lang="en-US" altLang="zh-CN" sz="2800" b="1" dirty="0">
              <a:solidFill>
                <a:srgbClr val="7030A0"/>
              </a:solidFill>
              <a:cs typeface="+mn-ea"/>
              <a:sym typeface="+mn-lt"/>
            </a:endParaRPr>
          </a:p>
        </p:txBody>
      </p:sp>
      <p:sp>
        <p:nvSpPr>
          <p:cNvPr id="8" name="内容占位符 1">
            <a:extLst>
              <a:ext uri="{FF2B5EF4-FFF2-40B4-BE49-F238E27FC236}">
                <a16:creationId xmlns:a16="http://schemas.microsoft.com/office/drawing/2014/main" id="{C55AD2E8-BCFE-4A42-9301-8BD4BC5CB3A5}"/>
              </a:ext>
            </a:extLst>
          </p:cNvPr>
          <p:cNvSpPr txBox="1">
            <a:spLocks/>
          </p:cNvSpPr>
          <p:nvPr/>
        </p:nvSpPr>
        <p:spPr>
          <a:xfrm>
            <a:off x="490822" y="779487"/>
            <a:ext cx="8123789" cy="4138665"/>
          </a:xfrm>
          <a:prstGeom prst="rect">
            <a:avLst/>
          </a:prstGeom>
        </p:spPr>
        <p:txBody>
          <a:bodyPr vert="horz" lIns="91440" tIns="45720" rIns="91440" bIns="45720" rtlCol="0">
            <a:normAutofit fontScale="85000" lnSpcReduction="20000"/>
          </a:bodyPr>
          <a:lstStyle>
            <a:lvl1pPr marL="0" indent="538480" algn="l" defTabSz="685800" rtl="0" eaLnBrk="1" latinLnBrk="0" hangingPunct="1">
              <a:lnSpc>
                <a:spcPct val="150000"/>
              </a:lnSpc>
              <a:spcBef>
                <a:spcPts val="0"/>
              </a:spcBef>
              <a:buFont typeface="Arial" panose="020B0604020202020204" pitchFamily="34" charset="0"/>
              <a:buNone/>
              <a:defRPr sz="2200" b="1" kern="1200">
                <a:solidFill>
                  <a:srgbClr val="004DA1"/>
                </a:solidFill>
                <a:latin typeface="楷体" panose="02010609060101010101" pitchFamily="49" charset="-122"/>
                <a:ea typeface="楷体" panose="02010609060101010101" pitchFamily="49" charset="-122"/>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a:lnSpc>
                <a:spcPct val="110000"/>
              </a:lnSpc>
            </a:pPr>
            <a:r>
              <a:rPr lang="en-US" altLang="zh-CN" dirty="0">
                <a:latin typeface="+mn-lt"/>
                <a:ea typeface="+mn-ea"/>
                <a:cs typeface="+mn-ea"/>
                <a:sym typeface="+mn-lt"/>
              </a:rPr>
              <a:t>【</a:t>
            </a:r>
            <a:r>
              <a:rPr lang="zh-CN" altLang="en-US" dirty="0">
                <a:latin typeface="+mn-lt"/>
                <a:ea typeface="+mn-ea"/>
                <a:cs typeface="+mn-ea"/>
                <a:sym typeface="+mn-lt"/>
              </a:rPr>
              <a:t>计算题</a:t>
            </a:r>
            <a:r>
              <a:rPr lang="en-US" altLang="zh-CN" dirty="0">
                <a:latin typeface="+mn-lt"/>
                <a:ea typeface="+mn-ea"/>
                <a:cs typeface="+mn-ea"/>
                <a:sym typeface="+mn-lt"/>
              </a:rPr>
              <a:t>】</a:t>
            </a:r>
            <a:r>
              <a:rPr lang="zh-CN" altLang="en-US" dirty="0">
                <a:latin typeface="+mn-lt"/>
                <a:ea typeface="+mn-ea"/>
                <a:cs typeface="+mn-ea"/>
                <a:sym typeface="+mn-lt"/>
              </a:rPr>
              <a:t>源鑫有限公司是一家食品生产企业，为增值税一般纳税人。</a:t>
            </a:r>
            <a:r>
              <a:rPr lang="en-US" altLang="zh-CN" dirty="0">
                <a:latin typeface="+mn-lt"/>
                <a:ea typeface="+mn-ea"/>
                <a:cs typeface="+mn-ea"/>
                <a:sym typeface="+mn-lt"/>
              </a:rPr>
              <a:t>2019</a:t>
            </a:r>
            <a:r>
              <a:rPr lang="zh-CN" altLang="en-US" dirty="0">
                <a:latin typeface="+mn-lt"/>
                <a:ea typeface="+mn-ea"/>
                <a:cs typeface="+mn-ea"/>
                <a:sym typeface="+mn-lt"/>
              </a:rPr>
              <a:t>年</a:t>
            </a:r>
            <a:r>
              <a:rPr lang="en-US" altLang="zh-CN" dirty="0">
                <a:latin typeface="+mn-lt"/>
                <a:ea typeface="+mn-ea"/>
                <a:cs typeface="+mn-ea"/>
                <a:sym typeface="+mn-lt"/>
              </a:rPr>
              <a:t>6</a:t>
            </a:r>
            <a:r>
              <a:rPr lang="zh-CN" altLang="en-US" dirty="0">
                <a:latin typeface="+mn-lt"/>
                <a:ea typeface="+mn-ea"/>
                <a:cs typeface="+mn-ea"/>
                <a:sym typeface="+mn-lt"/>
              </a:rPr>
              <a:t>月，公司发生如下经济业务：</a:t>
            </a:r>
          </a:p>
          <a:p>
            <a:pPr>
              <a:lnSpc>
                <a:spcPct val="110000"/>
              </a:lnSpc>
            </a:pPr>
            <a:r>
              <a:rPr lang="zh-CN" altLang="en-US" dirty="0">
                <a:latin typeface="+mn-lt"/>
                <a:ea typeface="+mn-ea"/>
                <a:cs typeface="+mn-ea"/>
                <a:sym typeface="+mn-lt"/>
              </a:rPr>
              <a:t>（</a:t>
            </a:r>
            <a:r>
              <a:rPr lang="en-US" altLang="zh-CN" dirty="0">
                <a:latin typeface="+mn-lt"/>
                <a:ea typeface="+mn-ea"/>
                <a:cs typeface="+mn-ea"/>
                <a:sym typeface="+mn-lt"/>
              </a:rPr>
              <a:t>5</a:t>
            </a:r>
            <a:r>
              <a:rPr lang="zh-CN" altLang="en-US" dirty="0">
                <a:latin typeface="+mn-lt"/>
                <a:ea typeface="+mn-ea"/>
                <a:cs typeface="+mn-ea"/>
                <a:sym typeface="+mn-lt"/>
              </a:rPr>
              <a:t>）</a:t>
            </a:r>
            <a:r>
              <a:rPr lang="en-US" altLang="zh-CN" dirty="0">
                <a:latin typeface="+mn-lt"/>
                <a:ea typeface="+mn-ea"/>
                <a:cs typeface="+mn-ea"/>
                <a:sym typeface="+mn-lt"/>
              </a:rPr>
              <a:t>22</a:t>
            </a:r>
            <a:r>
              <a:rPr lang="zh-CN" altLang="en-US" dirty="0">
                <a:latin typeface="+mn-lt"/>
                <a:ea typeface="+mn-ea"/>
                <a:cs typeface="+mn-ea"/>
                <a:sym typeface="+mn-lt"/>
              </a:rPr>
              <a:t>日，研发一种新产品，为了进行市场推广和宣传，无偿赠送</a:t>
            </a:r>
            <a:r>
              <a:rPr lang="en-US" altLang="zh-CN" dirty="0">
                <a:latin typeface="+mn-lt"/>
                <a:ea typeface="+mn-ea"/>
                <a:cs typeface="+mn-ea"/>
                <a:sym typeface="+mn-lt"/>
              </a:rPr>
              <a:t>200</a:t>
            </a:r>
            <a:r>
              <a:rPr lang="zh-CN" altLang="en-US" dirty="0">
                <a:latin typeface="+mn-lt"/>
                <a:ea typeface="+mn-ea"/>
                <a:cs typeface="+mn-ea"/>
                <a:sym typeface="+mn-lt"/>
              </a:rPr>
              <a:t>份给消费者品尝，该食品无同类产品市场价，生产成本为</a:t>
            </a:r>
            <a:r>
              <a:rPr lang="en-US" altLang="zh-CN" dirty="0">
                <a:latin typeface="+mn-lt"/>
                <a:ea typeface="+mn-ea"/>
                <a:cs typeface="+mn-ea"/>
                <a:sym typeface="+mn-lt"/>
              </a:rPr>
              <a:t>600</a:t>
            </a:r>
            <a:r>
              <a:rPr lang="zh-CN" altLang="en-US" dirty="0">
                <a:latin typeface="+mn-lt"/>
                <a:ea typeface="+mn-ea"/>
                <a:cs typeface="+mn-ea"/>
                <a:sym typeface="+mn-lt"/>
              </a:rPr>
              <a:t>元</a:t>
            </a:r>
            <a:r>
              <a:rPr lang="en-US" altLang="zh-CN" dirty="0">
                <a:latin typeface="+mn-lt"/>
                <a:ea typeface="+mn-ea"/>
                <a:cs typeface="+mn-ea"/>
                <a:sym typeface="+mn-lt"/>
              </a:rPr>
              <a:t>/</a:t>
            </a:r>
            <a:r>
              <a:rPr lang="zh-CN" altLang="en-US" dirty="0">
                <a:latin typeface="+mn-lt"/>
                <a:ea typeface="+mn-ea"/>
                <a:cs typeface="+mn-ea"/>
                <a:sym typeface="+mn-lt"/>
              </a:rPr>
              <a:t>份，成本利润率为</a:t>
            </a:r>
            <a:r>
              <a:rPr lang="en-US" altLang="zh-CN" dirty="0">
                <a:latin typeface="+mn-lt"/>
                <a:ea typeface="+mn-ea"/>
                <a:cs typeface="+mn-ea"/>
                <a:sym typeface="+mn-lt"/>
              </a:rPr>
              <a:t>10%</a:t>
            </a:r>
            <a:r>
              <a:rPr lang="zh-CN" altLang="en-US" dirty="0">
                <a:latin typeface="+mn-lt"/>
                <a:ea typeface="+mn-ea"/>
                <a:cs typeface="+mn-ea"/>
                <a:sym typeface="+mn-lt"/>
              </a:rPr>
              <a:t>。</a:t>
            </a:r>
          </a:p>
          <a:p>
            <a:pPr>
              <a:lnSpc>
                <a:spcPct val="110000"/>
              </a:lnSpc>
            </a:pPr>
            <a:r>
              <a:rPr lang="zh-CN" altLang="en-US" dirty="0">
                <a:latin typeface="+mn-lt"/>
                <a:ea typeface="+mn-ea"/>
                <a:cs typeface="+mn-ea"/>
                <a:sym typeface="+mn-lt"/>
              </a:rPr>
              <a:t>（</a:t>
            </a:r>
            <a:r>
              <a:rPr lang="en-US" altLang="zh-CN" dirty="0">
                <a:latin typeface="+mn-lt"/>
                <a:ea typeface="+mn-ea"/>
                <a:cs typeface="+mn-ea"/>
                <a:sym typeface="+mn-lt"/>
              </a:rPr>
              <a:t>6</a:t>
            </a:r>
            <a:r>
              <a:rPr lang="zh-CN" altLang="en-US" dirty="0">
                <a:latin typeface="+mn-lt"/>
                <a:ea typeface="+mn-ea"/>
                <a:cs typeface="+mn-ea"/>
                <a:sym typeface="+mn-lt"/>
              </a:rPr>
              <a:t>）</a:t>
            </a:r>
            <a:r>
              <a:rPr lang="en-US" altLang="zh-CN" dirty="0">
                <a:latin typeface="+mn-lt"/>
                <a:ea typeface="+mn-ea"/>
                <a:cs typeface="+mn-ea"/>
                <a:sym typeface="+mn-lt"/>
              </a:rPr>
              <a:t>23</a:t>
            </a:r>
            <a:r>
              <a:rPr lang="zh-CN" altLang="en-US" dirty="0">
                <a:latin typeface="+mn-lt"/>
                <a:ea typeface="+mn-ea"/>
                <a:cs typeface="+mn-ea"/>
                <a:sym typeface="+mn-lt"/>
              </a:rPr>
              <a:t>日，支付水电费取得增值税专用发票，注明的增值税税额为</a:t>
            </a:r>
            <a:r>
              <a:rPr lang="en-US" altLang="zh-CN" dirty="0">
                <a:latin typeface="+mn-lt"/>
                <a:ea typeface="+mn-ea"/>
                <a:cs typeface="+mn-ea"/>
                <a:sym typeface="+mn-lt"/>
              </a:rPr>
              <a:t>10 400</a:t>
            </a:r>
            <a:r>
              <a:rPr lang="zh-CN" altLang="en-US" dirty="0">
                <a:latin typeface="+mn-lt"/>
                <a:ea typeface="+mn-ea"/>
                <a:cs typeface="+mn-ea"/>
                <a:sym typeface="+mn-lt"/>
              </a:rPr>
              <a:t>元。</a:t>
            </a:r>
          </a:p>
          <a:p>
            <a:pPr>
              <a:lnSpc>
                <a:spcPct val="110000"/>
              </a:lnSpc>
            </a:pPr>
            <a:r>
              <a:rPr lang="zh-CN" altLang="en-US" dirty="0">
                <a:latin typeface="+mn-lt"/>
                <a:ea typeface="+mn-ea"/>
                <a:cs typeface="+mn-ea"/>
                <a:sym typeface="+mn-lt"/>
              </a:rPr>
              <a:t>（</a:t>
            </a:r>
            <a:r>
              <a:rPr lang="en-US" altLang="zh-CN" dirty="0">
                <a:latin typeface="+mn-lt"/>
                <a:ea typeface="+mn-ea"/>
                <a:cs typeface="+mn-ea"/>
                <a:sym typeface="+mn-lt"/>
              </a:rPr>
              <a:t>7</a:t>
            </a:r>
            <a:r>
              <a:rPr lang="zh-CN" altLang="en-US" dirty="0">
                <a:latin typeface="+mn-lt"/>
                <a:ea typeface="+mn-ea"/>
                <a:cs typeface="+mn-ea"/>
                <a:sym typeface="+mn-lt"/>
              </a:rPr>
              <a:t>）</a:t>
            </a:r>
            <a:r>
              <a:rPr lang="en-US" altLang="zh-CN" dirty="0">
                <a:latin typeface="+mn-lt"/>
                <a:ea typeface="+mn-ea"/>
                <a:cs typeface="+mn-ea"/>
                <a:sym typeface="+mn-lt"/>
              </a:rPr>
              <a:t>30</a:t>
            </a:r>
            <a:r>
              <a:rPr lang="zh-CN" altLang="en-US" dirty="0">
                <a:latin typeface="+mn-lt"/>
                <a:ea typeface="+mn-ea"/>
                <a:cs typeface="+mn-ea"/>
                <a:sym typeface="+mn-lt"/>
              </a:rPr>
              <a:t>日，盘点存货时发现上月购进的一批白糖短缺</a:t>
            </a:r>
            <a:r>
              <a:rPr lang="en-US" altLang="zh-CN" dirty="0">
                <a:latin typeface="+mn-lt"/>
                <a:ea typeface="+mn-ea"/>
                <a:cs typeface="+mn-ea"/>
                <a:sym typeface="+mn-lt"/>
              </a:rPr>
              <a:t>20%</a:t>
            </a:r>
            <a:r>
              <a:rPr lang="zh-CN" altLang="en-US" dirty="0">
                <a:latin typeface="+mn-lt"/>
                <a:ea typeface="+mn-ea"/>
                <a:cs typeface="+mn-ea"/>
                <a:sym typeface="+mn-lt"/>
              </a:rPr>
              <a:t>，该批白糖购进时取得的增值税专用发票上注明的金额为</a:t>
            </a:r>
            <a:r>
              <a:rPr lang="en-US" altLang="zh-CN" dirty="0">
                <a:latin typeface="+mn-lt"/>
                <a:ea typeface="+mn-ea"/>
                <a:cs typeface="+mn-ea"/>
                <a:sym typeface="+mn-lt"/>
              </a:rPr>
              <a:t>100 000</a:t>
            </a:r>
            <a:r>
              <a:rPr lang="zh-CN" altLang="en-US" dirty="0">
                <a:latin typeface="+mn-lt"/>
                <a:ea typeface="+mn-ea"/>
                <a:cs typeface="+mn-ea"/>
                <a:sym typeface="+mn-lt"/>
              </a:rPr>
              <a:t>元，向运输企业（一般纳税人）支付不含税运输费</a:t>
            </a:r>
            <a:r>
              <a:rPr lang="en-US" altLang="zh-CN" dirty="0">
                <a:latin typeface="+mn-lt"/>
                <a:ea typeface="+mn-ea"/>
                <a:cs typeface="+mn-ea"/>
                <a:sym typeface="+mn-lt"/>
              </a:rPr>
              <a:t>3 000</a:t>
            </a:r>
            <a:r>
              <a:rPr lang="zh-CN" altLang="en-US" dirty="0">
                <a:latin typeface="+mn-lt"/>
                <a:ea typeface="+mn-ea"/>
                <a:cs typeface="+mn-ea"/>
                <a:sym typeface="+mn-lt"/>
              </a:rPr>
              <a:t>元，已抵扣进项税额，经查该批白糖的</a:t>
            </a:r>
            <a:r>
              <a:rPr lang="en-US" altLang="zh-CN" dirty="0">
                <a:latin typeface="+mn-lt"/>
                <a:ea typeface="+mn-ea"/>
                <a:cs typeface="+mn-ea"/>
                <a:sym typeface="+mn-lt"/>
              </a:rPr>
              <a:t>15%</a:t>
            </a:r>
            <a:r>
              <a:rPr lang="zh-CN" altLang="en-US" dirty="0">
                <a:latin typeface="+mn-lt"/>
                <a:ea typeface="+mn-ea"/>
                <a:cs typeface="+mn-ea"/>
                <a:sym typeface="+mn-lt"/>
              </a:rPr>
              <a:t>属于管理不善导致丢失，</a:t>
            </a:r>
            <a:r>
              <a:rPr lang="en-US" altLang="zh-CN" dirty="0">
                <a:latin typeface="+mn-lt"/>
                <a:ea typeface="+mn-ea"/>
                <a:cs typeface="+mn-ea"/>
                <a:sym typeface="+mn-lt"/>
              </a:rPr>
              <a:t>5%</a:t>
            </a:r>
            <a:r>
              <a:rPr lang="zh-CN" altLang="en-US" dirty="0">
                <a:latin typeface="+mn-lt"/>
                <a:ea typeface="+mn-ea"/>
                <a:cs typeface="+mn-ea"/>
                <a:sym typeface="+mn-lt"/>
              </a:rPr>
              <a:t>属于储存过程中发生的合理损耗。假定月初留抵税额为</a:t>
            </a:r>
            <a:r>
              <a:rPr lang="en-US" altLang="zh-CN" dirty="0">
                <a:latin typeface="+mn-lt"/>
                <a:ea typeface="+mn-ea"/>
                <a:cs typeface="+mn-ea"/>
                <a:sym typeface="+mn-lt"/>
              </a:rPr>
              <a:t>5 300</a:t>
            </a:r>
            <a:r>
              <a:rPr lang="zh-CN" altLang="en-US" dirty="0">
                <a:latin typeface="+mn-lt"/>
                <a:ea typeface="+mn-ea"/>
                <a:cs typeface="+mn-ea"/>
                <a:sym typeface="+mn-lt"/>
              </a:rPr>
              <a:t>元。</a:t>
            </a:r>
          </a:p>
          <a:p>
            <a:pPr>
              <a:lnSpc>
                <a:spcPct val="110000"/>
              </a:lnSpc>
            </a:pPr>
            <a:r>
              <a:rPr lang="zh-CN" altLang="en-US" dirty="0">
                <a:latin typeface="+mn-lt"/>
                <a:ea typeface="+mn-ea"/>
                <a:cs typeface="+mn-ea"/>
                <a:sym typeface="+mn-lt"/>
              </a:rPr>
              <a:t>假定月初留抵税额为</a:t>
            </a:r>
            <a:r>
              <a:rPr lang="en-US" altLang="zh-CN" dirty="0">
                <a:latin typeface="+mn-lt"/>
                <a:ea typeface="+mn-ea"/>
                <a:cs typeface="+mn-ea"/>
                <a:sym typeface="+mn-lt"/>
              </a:rPr>
              <a:t>5 300</a:t>
            </a:r>
            <a:r>
              <a:rPr lang="zh-CN" altLang="en-US" dirty="0">
                <a:latin typeface="+mn-lt"/>
                <a:ea typeface="+mn-ea"/>
                <a:cs typeface="+mn-ea"/>
                <a:sym typeface="+mn-lt"/>
              </a:rPr>
              <a:t>元，请问该企业当月应缴纳的增值税为多少元？</a:t>
            </a:r>
          </a:p>
        </p:txBody>
      </p:sp>
    </p:spTree>
    <p:extLst>
      <p:ext uri="{BB962C8B-B14F-4D97-AF65-F5344CB8AC3E}">
        <p14:creationId xmlns:p14="http://schemas.microsoft.com/office/powerpoint/2010/main" val="5773702"/>
      </p:ext>
    </p:extLst>
  </p:cSld>
  <p:clrMapOvr>
    <a:masterClrMapping/>
  </p:clrMapOvr>
</p:sld>
</file>

<file path=ppt/slides/slide3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3F297A04-FA86-470C-A283-0F372052F889}"/>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latin typeface="+mn-lt"/>
                <a:cs typeface="+mn-ea"/>
                <a:sym typeface="+mn-lt"/>
              </a:rPr>
              <a:pPr>
                <a:defRPr/>
              </a:pPr>
              <a:t>345</a:t>
            </a:fld>
            <a:endParaRPr lang="en-US">
              <a:solidFill>
                <a:prstClr val="black">
                  <a:tint val="75000"/>
                </a:prstClr>
              </a:solidFill>
              <a:latin typeface="+mn-lt"/>
              <a:cs typeface="+mn-ea"/>
              <a:sym typeface="+mn-lt"/>
            </a:endParaRPr>
          </a:p>
        </p:txBody>
      </p:sp>
      <p:sp>
        <p:nvSpPr>
          <p:cNvPr id="3" name="文本框 2">
            <a:extLst>
              <a:ext uri="{FF2B5EF4-FFF2-40B4-BE49-F238E27FC236}">
                <a16:creationId xmlns:a16="http://schemas.microsoft.com/office/drawing/2014/main" id="{8D04972F-565F-4E50-896F-ED56EDD1A38F}"/>
              </a:ext>
            </a:extLst>
          </p:cNvPr>
          <p:cNvSpPr txBox="1"/>
          <p:nvPr/>
        </p:nvSpPr>
        <p:spPr>
          <a:xfrm>
            <a:off x="2039921" y="225348"/>
            <a:ext cx="5410461" cy="500137"/>
          </a:xfrm>
          <a:prstGeom prst="rect">
            <a:avLst/>
          </a:prstGeom>
          <a:noFill/>
        </p:spPr>
        <p:txBody>
          <a:bodyPr wrap="square" lIns="68580" tIns="34290" rIns="68580" bIns="34290" rtlCol="0">
            <a:spAutoFit/>
          </a:bodyPr>
          <a:lstStyle/>
          <a:p>
            <a:pPr algn="ctr"/>
            <a:r>
              <a:rPr lang="zh-CN" altLang="en-US" sz="2800" b="1" dirty="0">
                <a:solidFill>
                  <a:srgbClr val="0070C0"/>
                </a:solidFill>
                <a:cs typeface="+mn-ea"/>
                <a:sym typeface="+mn-lt"/>
              </a:rPr>
              <a:t>试试就试试</a:t>
            </a:r>
            <a:endParaRPr lang="en-US" altLang="zh-CN" sz="2800" b="1" dirty="0">
              <a:solidFill>
                <a:srgbClr val="7030A0"/>
              </a:solidFill>
              <a:cs typeface="+mn-ea"/>
              <a:sym typeface="+mn-lt"/>
            </a:endParaRPr>
          </a:p>
        </p:txBody>
      </p:sp>
      <p:sp>
        <p:nvSpPr>
          <p:cNvPr id="8" name="内容占位符 1">
            <a:extLst>
              <a:ext uri="{FF2B5EF4-FFF2-40B4-BE49-F238E27FC236}">
                <a16:creationId xmlns:a16="http://schemas.microsoft.com/office/drawing/2014/main" id="{C55AD2E8-BCFE-4A42-9301-8BD4BC5CB3A5}"/>
              </a:ext>
            </a:extLst>
          </p:cNvPr>
          <p:cNvSpPr txBox="1">
            <a:spLocks/>
          </p:cNvSpPr>
          <p:nvPr/>
        </p:nvSpPr>
        <p:spPr>
          <a:xfrm>
            <a:off x="490822" y="779487"/>
            <a:ext cx="8123789" cy="4138665"/>
          </a:xfrm>
          <a:prstGeom prst="rect">
            <a:avLst/>
          </a:prstGeom>
        </p:spPr>
        <p:txBody>
          <a:bodyPr vert="horz" lIns="91440" tIns="45720" rIns="91440" bIns="45720" rtlCol="0">
            <a:normAutofit lnSpcReduction="10000"/>
          </a:bodyPr>
          <a:lstStyle>
            <a:lvl1pPr marL="0" indent="538480" algn="l" defTabSz="685800" rtl="0" eaLnBrk="1" latinLnBrk="0" hangingPunct="1">
              <a:lnSpc>
                <a:spcPct val="150000"/>
              </a:lnSpc>
              <a:spcBef>
                <a:spcPts val="0"/>
              </a:spcBef>
              <a:buFont typeface="Arial" panose="020B0604020202020204" pitchFamily="34" charset="0"/>
              <a:buNone/>
              <a:defRPr sz="2200" b="1" kern="1200">
                <a:solidFill>
                  <a:srgbClr val="004DA1"/>
                </a:solidFill>
                <a:latin typeface="楷体" panose="02010609060101010101" pitchFamily="49" charset="-122"/>
                <a:ea typeface="楷体" panose="02010609060101010101" pitchFamily="49" charset="-122"/>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a:lnSpc>
                <a:spcPct val="110000"/>
              </a:lnSpc>
            </a:pPr>
            <a:r>
              <a:rPr lang="en-US" altLang="zh-CN" dirty="0">
                <a:latin typeface="+mn-lt"/>
                <a:ea typeface="+mn-ea"/>
                <a:cs typeface="+mn-ea"/>
                <a:sym typeface="+mn-lt"/>
              </a:rPr>
              <a:t>【</a:t>
            </a:r>
            <a:r>
              <a:rPr lang="zh-CN" altLang="en-US" dirty="0">
                <a:latin typeface="+mn-lt"/>
                <a:ea typeface="+mn-ea"/>
                <a:cs typeface="+mn-ea"/>
                <a:sym typeface="+mn-lt"/>
              </a:rPr>
              <a:t>解析</a:t>
            </a:r>
            <a:r>
              <a:rPr lang="en-US" altLang="zh-CN" dirty="0">
                <a:latin typeface="+mn-lt"/>
                <a:ea typeface="+mn-ea"/>
                <a:cs typeface="+mn-ea"/>
                <a:sym typeface="+mn-lt"/>
              </a:rPr>
              <a:t>】</a:t>
            </a:r>
          </a:p>
          <a:p>
            <a:pPr>
              <a:lnSpc>
                <a:spcPct val="110000"/>
              </a:lnSpc>
            </a:pPr>
            <a:r>
              <a:rPr lang="en-US" altLang="zh-CN" dirty="0">
                <a:latin typeface="+mn-lt"/>
                <a:ea typeface="+mn-ea"/>
                <a:cs typeface="+mn-ea"/>
                <a:sym typeface="+mn-lt"/>
              </a:rPr>
              <a:t>(1)</a:t>
            </a:r>
            <a:r>
              <a:rPr lang="zh-CN" altLang="en-US" dirty="0">
                <a:latin typeface="+mn-lt"/>
                <a:ea typeface="+mn-ea"/>
                <a:cs typeface="+mn-ea"/>
                <a:sym typeface="+mn-lt"/>
              </a:rPr>
              <a:t>计算当月销项税额。</a:t>
            </a:r>
          </a:p>
          <a:p>
            <a:pPr>
              <a:lnSpc>
                <a:spcPct val="110000"/>
              </a:lnSpc>
            </a:pPr>
            <a:r>
              <a:rPr lang="zh-CN" altLang="en-US" dirty="0">
                <a:latin typeface="+mn-lt"/>
                <a:ea typeface="+mn-ea"/>
                <a:cs typeface="+mn-ea"/>
                <a:sym typeface="+mn-lt"/>
              </a:rPr>
              <a:t>①</a:t>
            </a:r>
            <a:r>
              <a:rPr lang="en-US" altLang="zh-CN" dirty="0">
                <a:latin typeface="+mn-lt"/>
                <a:ea typeface="+mn-ea"/>
                <a:cs typeface="+mn-ea"/>
                <a:sym typeface="+mn-lt"/>
              </a:rPr>
              <a:t>8</a:t>
            </a:r>
            <a:r>
              <a:rPr lang="zh-CN" altLang="en-US" dirty="0">
                <a:latin typeface="+mn-lt"/>
                <a:ea typeface="+mn-ea"/>
                <a:cs typeface="+mn-ea"/>
                <a:sym typeface="+mn-lt"/>
              </a:rPr>
              <a:t>日</a:t>
            </a:r>
            <a:r>
              <a:rPr lang="en-US" altLang="zh-CN" dirty="0">
                <a:latin typeface="+mn-lt"/>
                <a:ea typeface="+mn-ea"/>
                <a:cs typeface="+mn-ea"/>
                <a:sym typeface="+mn-lt"/>
              </a:rPr>
              <a:t>,</a:t>
            </a:r>
            <a:r>
              <a:rPr lang="zh-CN" altLang="en-US" dirty="0">
                <a:latin typeface="+mn-lt"/>
                <a:ea typeface="+mn-ea"/>
                <a:cs typeface="+mn-ea"/>
                <a:sym typeface="+mn-lt"/>
              </a:rPr>
              <a:t>销售一般货物收取的包装物押金单独记账核算，时间在</a:t>
            </a:r>
            <a:r>
              <a:rPr lang="en-US" altLang="zh-CN" dirty="0">
                <a:latin typeface="+mn-lt"/>
                <a:ea typeface="+mn-ea"/>
                <a:cs typeface="+mn-ea"/>
                <a:sym typeface="+mn-lt"/>
              </a:rPr>
              <a:t>1</a:t>
            </a:r>
            <a:r>
              <a:rPr lang="zh-CN" altLang="en-US" dirty="0">
                <a:latin typeface="+mn-lt"/>
                <a:ea typeface="+mn-ea"/>
                <a:cs typeface="+mn-ea"/>
                <a:sym typeface="+mn-lt"/>
              </a:rPr>
              <a:t>年以内，又未期逾的，不并人销售额征税</a:t>
            </a:r>
            <a:r>
              <a:rPr lang="en-US" altLang="zh-CN" dirty="0">
                <a:latin typeface="+mn-lt"/>
                <a:ea typeface="+mn-ea"/>
                <a:cs typeface="+mn-ea"/>
                <a:sym typeface="+mn-lt"/>
              </a:rPr>
              <a:t>,</a:t>
            </a:r>
            <a:r>
              <a:rPr lang="zh-CN" altLang="en-US" dirty="0">
                <a:latin typeface="+mn-lt"/>
                <a:ea typeface="+mn-ea"/>
                <a:cs typeface="+mn-ea"/>
                <a:sym typeface="+mn-lt"/>
              </a:rPr>
              <a:t>因此</a:t>
            </a:r>
            <a:r>
              <a:rPr lang="en-US" altLang="zh-CN" dirty="0">
                <a:latin typeface="+mn-lt"/>
                <a:ea typeface="+mn-ea"/>
                <a:cs typeface="+mn-ea"/>
                <a:sym typeface="+mn-lt"/>
              </a:rPr>
              <a:t>,</a:t>
            </a:r>
            <a:r>
              <a:rPr lang="zh-CN" altLang="en-US" dirty="0">
                <a:latin typeface="+mn-lt"/>
                <a:ea typeface="+mn-ea"/>
                <a:cs typeface="+mn-ea"/>
                <a:sym typeface="+mn-lt"/>
              </a:rPr>
              <a:t>收取的该笔包装物押金</a:t>
            </a:r>
            <a:r>
              <a:rPr lang="en-US" altLang="zh-CN" dirty="0">
                <a:latin typeface="+mn-lt"/>
                <a:ea typeface="+mn-ea"/>
                <a:cs typeface="+mn-ea"/>
                <a:sym typeface="+mn-lt"/>
              </a:rPr>
              <a:t>50 000</a:t>
            </a:r>
            <a:r>
              <a:rPr lang="zh-CN" altLang="en-US" dirty="0">
                <a:latin typeface="+mn-lt"/>
                <a:ea typeface="+mn-ea"/>
                <a:cs typeface="+mn-ea"/>
                <a:sym typeface="+mn-lt"/>
              </a:rPr>
              <a:t>元不应计入销售额征税。而优质费</a:t>
            </a:r>
            <a:r>
              <a:rPr lang="en-US" altLang="zh-CN" dirty="0">
                <a:latin typeface="+mn-lt"/>
                <a:ea typeface="+mn-ea"/>
                <a:cs typeface="+mn-ea"/>
                <a:sym typeface="+mn-lt"/>
              </a:rPr>
              <a:t>5000</a:t>
            </a:r>
            <a:r>
              <a:rPr lang="zh-CN" altLang="en-US" dirty="0">
                <a:latin typeface="+mn-lt"/>
                <a:ea typeface="+mn-ea"/>
                <a:cs typeface="+mn-ea"/>
                <a:sym typeface="+mn-lt"/>
              </a:rPr>
              <a:t>元属于价外费用</a:t>
            </a:r>
            <a:r>
              <a:rPr lang="en-US" altLang="zh-CN" dirty="0">
                <a:latin typeface="+mn-lt"/>
                <a:ea typeface="+mn-ea"/>
                <a:cs typeface="+mn-ea"/>
                <a:sym typeface="+mn-lt"/>
              </a:rPr>
              <a:t>,</a:t>
            </a:r>
            <a:r>
              <a:rPr lang="zh-CN" altLang="en-US" dirty="0">
                <a:latin typeface="+mn-lt"/>
                <a:ea typeface="+mn-ea"/>
                <a:cs typeface="+mn-ea"/>
                <a:sym typeface="+mn-lt"/>
              </a:rPr>
              <a:t>应计人销售额计算销项税额。</a:t>
            </a:r>
          </a:p>
          <a:p>
            <a:pPr>
              <a:lnSpc>
                <a:spcPct val="110000"/>
              </a:lnSpc>
            </a:pPr>
            <a:r>
              <a:rPr lang="zh-CN" altLang="en-US" dirty="0">
                <a:solidFill>
                  <a:srgbClr val="C00000"/>
                </a:solidFill>
                <a:latin typeface="+mn-lt"/>
                <a:ea typeface="+mn-ea"/>
                <a:cs typeface="+mn-ea"/>
                <a:sym typeface="+mn-lt"/>
              </a:rPr>
              <a:t>销售食品销项税额</a:t>
            </a:r>
            <a:r>
              <a:rPr lang="en-US" altLang="zh-CN" dirty="0">
                <a:solidFill>
                  <a:srgbClr val="C00000"/>
                </a:solidFill>
                <a:latin typeface="+mn-lt"/>
                <a:ea typeface="+mn-ea"/>
                <a:cs typeface="+mn-ea"/>
                <a:sym typeface="+mn-lt"/>
              </a:rPr>
              <a:t>=[800 000 + 5 000 ÷ (1 +13%)]×13%=104 575.22</a:t>
            </a:r>
            <a:r>
              <a:rPr lang="zh-CN" altLang="en-US" dirty="0">
                <a:solidFill>
                  <a:srgbClr val="C00000"/>
                </a:solidFill>
                <a:latin typeface="+mn-lt"/>
                <a:ea typeface="+mn-ea"/>
                <a:cs typeface="+mn-ea"/>
                <a:sym typeface="+mn-lt"/>
              </a:rPr>
              <a:t>（元</a:t>
            </a:r>
            <a:r>
              <a:rPr lang="en-US" altLang="zh-CN" dirty="0">
                <a:solidFill>
                  <a:srgbClr val="C00000"/>
                </a:solidFill>
                <a:latin typeface="+mn-lt"/>
                <a:ea typeface="+mn-ea"/>
                <a:cs typeface="+mn-ea"/>
                <a:sym typeface="+mn-lt"/>
              </a:rPr>
              <a:t>)</a:t>
            </a:r>
          </a:p>
          <a:p>
            <a:pPr>
              <a:lnSpc>
                <a:spcPct val="110000"/>
              </a:lnSpc>
            </a:pPr>
            <a:r>
              <a:rPr lang="en-US" altLang="zh-CN" dirty="0">
                <a:latin typeface="+mn-lt"/>
                <a:ea typeface="+mn-ea"/>
                <a:cs typeface="+mn-ea"/>
                <a:sym typeface="+mn-lt"/>
              </a:rPr>
              <a:t>②20</a:t>
            </a:r>
            <a:r>
              <a:rPr lang="zh-CN" altLang="en-US" dirty="0">
                <a:latin typeface="+mn-lt"/>
                <a:ea typeface="+mn-ea"/>
                <a:cs typeface="+mn-ea"/>
                <a:sym typeface="+mn-lt"/>
              </a:rPr>
              <a:t>日</a:t>
            </a:r>
            <a:r>
              <a:rPr lang="en-US" altLang="zh-CN" dirty="0">
                <a:latin typeface="+mn-lt"/>
                <a:ea typeface="+mn-ea"/>
                <a:cs typeface="+mn-ea"/>
                <a:sym typeface="+mn-lt"/>
              </a:rPr>
              <a:t>,</a:t>
            </a:r>
            <a:r>
              <a:rPr lang="zh-CN" altLang="en-US" dirty="0">
                <a:latin typeface="+mn-lt"/>
                <a:ea typeface="+mn-ea"/>
                <a:cs typeface="+mn-ea"/>
                <a:sym typeface="+mn-lt"/>
              </a:rPr>
              <a:t>将自产的食品用于职工福利</a:t>
            </a:r>
            <a:r>
              <a:rPr lang="en-US" altLang="zh-CN" dirty="0">
                <a:latin typeface="+mn-lt"/>
                <a:ea typeface="+mn-ea"/>
                <a:cs typeface="+mn-ea"/>
                <a:sym typeface="+mn-lt"/>
              </a:rPr>
              <a:t>,</a:t>
            </a:r>
            <a:r>
              <a:rPr lang="zh-CN" altLang="en-US" dirty="0">
                <a:latin typeface="+mn-lt"/>
                <a:ea typeface="+mn-ea"/>
                <a:cs typeface="+mn-ea"/>
                <a:sym typeface="+mn-lt"/>
              </a:rPr>
              <a:t>属于视同销售行为。其销售额的确定看有无同类产品价格，有则按同类产品价格确定，无则按组成计税价格确定。本题中有同类产品价格。</a:t>
            </a:r>
          </a:p>
          <a:p>
            <a:pPr>
              <a:lnSpc>
                <a:spcPct val="110000"/>
              </a:lnSpc>
            </a:pPr>
            <a:r>
              <a:rPr lang="zh-CN" altLang="en-US" dirty="0">
                <a:solidFill>
                  <a:srgbClr val="C00000"/>
                </a:solidFill>
                <a:latin typeface="+mn-lt"/>
                <a:ea typeface="+mn-ea"/>
                <a:cs typeface="+mn-ea"/>
                <a:sym typeface="+mn-lt"/>
              </a:rPr>
              <a:t>该项目销项税额</a:t>
            </a:r>
            <a:r>
              <a:rPr lang="en-US" altLang="zh-CN" dirty="0">
                <a:solidFill>
                  <a:srgbClr val="C00000"/>
                </a:solidFill>
                <a:latin typeface="+mn-lt"/>
                <a:ea typeface="+mn-ea"/>
                <a:cs typeface="+mn-ea"/>
                <a:sym typeface="+mn-lt"/>
              </a:rPr>
              <a:t>=500 000 ×13%= 65 000(</a:t>
            </a:r>
            <a:r>
              <a:rPr lang="zh-CN" altLang="en-US" dirty="0">
                <a:solidFill>
                  <a:srgbClr val="C00000"/>
                </a:solidFill>
                <a:latin typeface="+mn-lt"/>
                <a:ea typeface="+mn-ea"/>
                <a:cs typeface="+mn-ea"/>
                <a:sym typeface="+mn-lt"/>
              </a:rPr>
              <a:t>元</a:t>
            </a:r>
            <a:r>
              <a:rPr lang="en-US" altLang="zh-CN" dirty="0">
                <a:solidFill>
                  <a:srgbClr val="C00000"/>
                </a:solidFill>
                <a:latin typeface="+mn-lt"/>
                <a:ea typeface="+mn-ea"/>
                <a:cs typeface="+mn-ea"/>
                <a:sym typeface="+mn-lt"/>
              </a:rPr>
              <a:t>)</a:t>
            </a:r>
          </a:p>
        </p:txBody>
      </p:sp>
    </p:spTree>
    <p:extLst>
      <p:ext uri="{BB962C8B-B14F-4D97-AF65-F5344CB8AC3E}">
        <p14:creationId xmlns:p14="http://schemas.microsoft.com/office/powerpoint/2010/main" val="2241767958"/>
      </p:ext>
    </p:extLst>
  </p:cSld>
  <p:clrMapOvr>
    <a:masterClrMapping/>
  </p:clrMapOvr>
</p:sld>
</file>

<file path=ppt/slides/slide3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3F297A04-FA86-470C-A283-0F372052F889}"/>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latin typeface="+mn-lt"/>
                <a:cs typeface="+mn-ea"/>
                <a:sym typeface="+mn-lt"/>
              </a:rPr>
              <a:pPr>
                <a:defRPr/>
              </a:pPr>
              <a:t>346</a:t>
            </a:fld>
            <a:endParaRPr lang="en-US">
              <a:solidFill>
                <a:prstClr val="black">
                  <a:tint val="75000"/>
                </a:prstClr>
              </a:solidFill>
              <a:latin typeface="+mn-lt"/>
              <a:cs typeface="+mn-ea"/>
              <a:sym typeface="+mn-lt"/>
            </a:endParaRPr>
          </a:p>
        </p:txBody>
      </p:sp>
      <p:sp>
        <p:nvSpPr>
          <p:cNvPr id="3" name="文本框 2">
            <a:extLst>
              <a:ext uri="{FF2B5EF4-FFF2-40B4-BE49-F238E27FC236}">
                <a16:creationId xmlns:a16="http://schemas.microsoft.com/office/drawing/2014/main" id="{8D04972F-565F-4E50-896F-ED56EDD1A38F}"/>
              </a:ext>
            </a:extLst>
          </p:cNvPr>
          <p:cNvSpPr txBox="1"/>
          <p:nvPr/>
        </p:nvSpPr>
        <p:spPr>
          <a:xfrm>
            <a:off x="2039921" y="225348"/>
            <a:ext cx="5410461" cy="500137"/>
          </a:xfrm>
          <a:prstGeom prst="rect">
            <a:avLst/>
          </a:prstGeom>
          <a:noFill/>
        </p:spPr>
        <p:txBody>
          <a:bodyPr wrap="square" lIns="68580" tIns="34290" rIns="68580" bIns="34290" rtlCol="0">
            <a:spAutoFit/>
          </a:bodyPr>
          <a:lstStyle/>
          <a:p>
            <a:pPr algn="ctr"/>
            <a:r>
              <a:rPr lang="zh-CN" altLang="en-US" sz="2800" b="1" dirty="0">
                <a:solidFill>
                  <a:srgbClr val="0070C0"/>
                </a:solidFill>
                <a:cs typeface="+mn-ea"/>
                <a:sym typeface="+mn-lt"/>
              </a:rPr>
              <a:t>试试就试试</a:t>
            </a:r>
            <a:endParaRPr lang="en-US" altLang="zh-CN" sz="2800" b="1" dirty="0">
              <a:solidFill>
                <a:srgbClr val="7030A0"/>
              </a:solidFill>
              <a:cs typeface="+mn-ea"/>
              <a:sym typeface="+mn-lt"/>
            </a:endParaRPr>
          </a:p>
        </p:txBody>
      </p:sp>
      <p:sp>
        <p:nvSpPr>
          <p:cNvPr id="8" name="内容占位符 1">
            <a:extLst>
              <a:ext uri="{FF2B5EF4-FFF2-40B4-BE49-F238E27FC236}">
                <a16:creationId xmlns:a16="http://schemas.microsoft.com/office/drawing/2014/main" id="{C55AD2E8-BCFE-4A42-9301-8BD4BC5CB3A5}"/>
              </a:ext>
            </a:extLst>
          </p:cNvPr>
          <p:cNvSpPr txBox="1">
            <a:spLocks/>
          </p:cNvSpPr>
          <p:nvPr/>
        </p:nvSpPr>
        <p:spPr>
          <a:xfrm>
            <a:off x="490822" y="779487"/>
            <a:ext cx="8123789" cy="4138665"/>
          </a:xfrm>
          <a:prstGeom prst="rect">
            <a:avLst/>
          </a:prstGeom>
        </p:spPr>
        <p:txBody>
          <a:bodyPr vert="horz" lIns="91440" tIns="45720" rIns="91440" bIns="45720" rtlCol="0">
            <a:normAutofit/>
          </a:bodyPr>
          <a:lstStyle>
            <a:lvl1pPr marL="0" indent="538480" algn="l" defTabSz="685800" rtl="0" eaLnBrk="1" latinLnBrk="0" hangingPunct="1">
              <a:lnSpc>
                <a:spcPct val="150000"/>
              </a:lnSpc>
              <a:spcBef>
                <a:spcPts val="0"/>
              </a:spcBef>
              <a:buFont typeface="Arial" panose="020B0604020202020204" pitchFamily="34" charset="0"/>
              <a:buNone/>
              <a:defRPr sz="2200" b="1" kern="1200">
                <a:solidFill>
                  <a:srgbClr val="004DA1"/>
                </a:solidFill>
                <a:latin typeface="楷体" panose="02010609060101010101" pitchFamily="49" charset="-122"/>
                <a:ea typeface="楷体" panose="02010609060101010101" pitchFamily="49" charset="-122"/>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a:lnSpc>
                <a:spcPct val="110000"/>
              </a:lnSpc>
            </a:pPr>
            <a:r>
              <a:rPr lang="en-US" altLang="zh-CN" dirty="0">
                <a:latin typeface="+mn-lt"/>
                <a:ea typeface="+mn-ea"/>
                <a:cs typeface="+mn-ea"/>
                <a:sym typeface="+mn-lt"/>
              </a:rPr>
              <a:t>【</a:t>
            </a:r>
            <a:r>
              <a:rPr lang="zh-CN" altLang="en-US" dirty="0">
                <a:latin typeface="+mn-lt"/>
                <a:ea typeface="+mn-ea"/>
                <a:cs typeface="+mn-ea"/>
                <a:sym typeface="+mn-lt"/>
              </a:rPr>
              <a:t>解析</a:t>
            </a:r>
            <a:r>
              <a:rPr lang="en-US" altLang="zh-CN" dirty="0">
                <a:latin typeface="+mn-lt"/>
                <a:ea typeface="+mn-ea"/>
                <a:cs typeface="+mn-ea"/>
                <a:sym typeface="+mn-lt"/>
              </a:rPr>
              <a:t>】</a:t>
            </a:r>
          </a:p>
          <a:p>
            <a:pPr>
              <a:lnSpc>
                <a:spcPct val="110000"/>
              </a:lnSpc>
            </a:pPr>
            <a:r>
              <a:rPr lang="en-US" altLang="zh-CN" dirty="0">
                <a:latin typeface="+mn-lt"/>
                <a:ea typeface="+mn-ea"/>
                <a:cs typeface="+mn-ea"/>
                <a:sym typeface="+mn-lt"/>
              </a:rPr>
              <a:t>(1)</a:t>
            </a:r>
            <a:r>
              <a:rPr lang="zh-CN" altLang="en-US" dirty="0">
                <a:latin typeface="+mn-lt"/>
                <a:ea typeface="+mn-ea"/>
                <a:cs typeface="+mn-ea"/>
                <a:sym typeface="+mn-lt"/>
              </a:rPr>
              <a:t>计算当月销项税额。</a:t>
            </a:r>
          </a:p>
          <a:p>
            <a:pPr>
              <a:lnSpc>
                <a:spcPct val="110000"/>
              </a:lnSpc>
            </a:pPr>
            <a:r>
              <a:rPr lang="zh-CN" altLang="en-US" dirty="0">
                <a:latin typeface="+mn-lt"/>
                <a:ea typeface="+mn-ea"/>
                <a:cs typeface="+mn-ea"/>
                <a:sym typeface="+mn-lt"/>
              </a:rPr>
              <a:t>③</a:t>
            </a:r>
            <a:r>
              <a:rPr lang="en-US" altLang="zh-CN" dirty="0">
                <a:latin typeface="+mn-lt"/>
                <a:ea typeface="+mn-ea"/>
                <a:cs typeface="+mn-ea"/>
                <a:sym typeface="+mn-lt"/>
              </a:rPr>
              <a:t>22</a:t>
            </a:r>
            <a:r>
              <a:rPr lang="zh-CN" altLang="en-US" dirty="0">
                <a:latin typeface="+mn-lt"/>
                <a:ea typeface="+mn-ea"/>
                <a:cs typeface="+mn-ea"/>
                <a:sym typeface="+mn-lt"/>
              </a:rPr>
              <a:t>日</a:t>
            </a:r>
            <a:r>
              <a:rPr lang="en-US" altLang="zh-CN" dirty="0">
                <a:latin typeface="+mn-lt"/>
                <a:ea typeface="+mn-ea"/>
                <a:cs typeface="+mn-ea"/>
                <a:sym typeface="+mn-lt"/>
              </a:rPr>
              <a:t>,</a:t>
            </a:r>
            <a:r>
              <a:rPr lang="zh-CN" altLang="en-US" dirty="0">
                <a:latin typeface="+mn-lt"/>
                <a:ea typeface="+mn-ea"/>
                <a:cs typeface="+mn-ea"/>
                <a:sym typeface="+mn-lt"/>
              </a:rPr>
              <a:t>研发的一种新产品无偿赠送</a:t>
            </a:r>
            <a:r>
              <a:rPr lang="en-US" altLang="zh-CN" dirty="0">
                <a:latin typeface="+mn-lt"/>
                <a:ea typeface="+mn-ea"/>
                <a:cs typeface="+mn-ea"/>
                <a:sym typeface="+mn-lt"/>
              </a:rPr>
              <a:t>200</a:t>
            </a:r>
            <a:r>
              <a:rPr lang="zh-CN" altLang="en-US" dirty="0">
                <a:latin typeface="+mn-lt"/>
                <a:ea typeface="+mn-ea"/>
                <a:cs typeface="+mn-ea"/>
                <a:sym typeface="+mn-lt"/>
              </a:rPr>
              <a:t>份给消费者品尝，属于视同销售行为</a:t>
            </a:r>
            <a:r>
              <a:rPr lang="en-US" altLang="zh-CN" dirty="0">
                <a:latin typeface="+mn-lt"/>
                <a:ea typeface="+mn-ea"/>
                <a:cs typeface="+mn-ea"/>
                <a:sym typeface="+mn-lt"/>
              </a:rPr>
              <a:t>,</a:t>
            </a:r>
            <a:r>
              <a:rPr lang="zh-CN" altLang="en-US" dirty="0">
                <a:latin typeface="+mn-lt"/>
                <a:ea typeface="+mn-ea"/>
                <a:cs typeface="+mn-ea"/>
                <a:sym typeface="+mn-lt"/>
              </a:rPr>
              <a:t>该食品无同类产品市场价</a:t>
            </a:r>
            <a:r>
              <a:rPr lang="en-US" altLang="zh-CN" dirty="0">
                <a:latin typeface="+mn-lt"/>
                <a:ea typeface="+mn-ea"/>
                <a:cs typeface="+mn-ea"/>
                <a:sym typeface="+mn-lt"/>
              </a:rPr>
              <a:t>,</a:t>
            </a:r>
            <a:r>
              <a:rPr lang="zh-CN" altLang="en-US" dirty="0">
                <a:latin typeface="+mn-lt"/>
                <a:ea typeface="+mn-ea"/>
                <a:cs typeface="+mn-ea"/>
                <a:sym typeface="+mn-lt"/>
              </a:rPr>
              <a:t>因此</a:t>
            </a:r>
            <a:r>
              <a:rPr lang="en-US" altLang="zh-CN" dirty="0">
                <a:latin typeface="+mn-lt"/>
                <a:ea typeface="+mn-ea"/>
                <a:cs typeface="+mn-ea"/>
                <a:sym typeface="+mn-lt"/>
              </a:rPr>
              <a:t>,</a:t>
            </a:r>
            <a:r>
              <a:rPr lang="zh-CN" altLang="en-US" dirty="0">
                <a:latin typeface="+mn-lt"/>
                <a:ea typeface="+mn-ea"/>
                <a:cs typeface="+mn-ea"/>
                <a:sym typeface="+mn-lt"/>
              </a:rPr>
              <a:t>应按照组成计税价格计算。</a:t>
            </a:r>
            <a:endParaRPr lang="en-US" altLang="zh-CN" dirty="0">
              <a:latin typeface="+mn-lt"/>
              <a:ea typeface="+mn-ea"/>
              <a:cs typeface="+mn-ea"/>
              <a:sym typeface="+mn-lt"/>
            </a:endParaRPr>
          </a:p>
          <a:p>
            <a:pPr>
              <a:lnSpc>
                <a:spcPct val="110000"/>
              </a:lnSpc>
            </a:pPr>
            <a:r>
              <a:rPr lang="zh-CN" altLang="en-US" dirty="0">
                <a:solidFill>
                  <a:srgbClr val="C00000"/>
                </a:solidFill>
                <a:latin typeface="+mn-lt"/>
                <a:ea typeface="+mn-ea"/>
                <a:cs typeface="+mn-ea"/>
                <a:sym typeface="+mn-lt"/>
              </a:rPr>
              <a:t>该项目销项税额</a:t>
            </a:r>
            <a:r>
              <a:rPr lang="en-US" altLang="zh-CN" dirty="0">
                <a:solidFill>
                  <a:srgbClr val="C00000"/>
                </a:solidFill>
                <a:latin typeface="+mn-lt"/>
                <a:ea typeface="+mn-ea"/>
                <a:cs typeface="+mn-ea"/>
                <a:sym typeface="+mn-lt"/>
              </a:rPr>
              <a:t>=200 ×600×(1 +10%)×13% = 17160(</a:t>
            </a:r>
            <a:r>
              <a:rPr lang="zh-CN" altLang="en-US" dirty="0">
                <a:solidFill>
                  <a:srgbClr val="C00000"/>
                </a:solidFill>
                <a:latin typeface="+mn-lt"/>
                <a:ea typeface="+mn-ea"/>
                <a:cs typeface="+mn-ea"/>
                <a:sym typeface="+mn-lt"/>
              </a:rPr>
              <a:t>元</a:t>
            </a:r>
            <a:r>
              <a:rPr lang="en-US" altLang="zh-CN" dirty="0">
                <a:solidFill>
                  <a:srgbClr val="C00000"/>
                </a:solidFill>
                <a:latin typeface="+mn-lt"/>
                <a:ea typeface="+mn-ea"/>
                <a:cs typeface="+mn-ea"/>
                <a:sym typeface="+mn-lt"/>
              </a:rPr>
              <a:t>)</a:t>
            </a:r>
          </a:p>
          <a:p>
            <a:pPr>
              <a:lnSpc>
                <a:spcPct val="110000"/>
              </a:lnSpc>
            </a:pPr>
            <a:r>
              <a:rPr lang="zh-CN" altLang="en-US" dirty="0">
                <a:solidFill>
                  <a:srgbClr val="C00000"/>
                </a:solidFill>
                <a:latin typeface="+mn-lt"/>
                <a:ea typeface="+mn-ea"/>
                <a:cs typeface="+mn-ea"/>
                <a:sym typeface="+mn-lt"/>
              </a:rPr>
              <a:t>当月销项税额</a:t>
            </a:r>
            <a:r>
              <a:rPr lang="en-US" altLang="zh-CN" dirty="0">
                <a:solidFill>
                  <a:srgbClr val="C00000"/>
                </a:solidFill>
                <a:latin typeface="+mn-lt"/>
                <a:ea typeface="+mn-ea"/>
                <a:cs typeface="+mn-ea"/>
                <a:sym typeface="+mn-lt"/>
              </a:rPr>
              <a:t>=104 575.22+ 65 000+17 160=186 735.22(</a:t>
            </a:r>
            <a:r>
              <a:rPr lang="zh-CN" altLang="en-US" dirty="0">
                <a:solidFill>
                  <a:srgbClr val="C00000"/>
                </a:solidFill>
                <a:latin typeface="+mn-lt"/>
                <a:ea typeface="+mn-ea"/>
                <a:cs typeface="+mn-ea"/>
                <a:sym typeface="+mn-lt"/>
              </a:rPr>
              <a:t>元</a:t>
            </a:r>
            <a:r>
              <a:rPr lang="en-US" altLang="zh-CN" dirty="0">
                <a:solidFill>
                  <a:srgbClr val="C00000"/>
                </a:solidFill>
                <a:latin typeface="+mn-lt"/>
                <a:ea typeface="+mn-ea"/>
                <a:cs typeface="+mn-ea"/>
                <a:sym typeface="+mn-lt"/>
              </a:rPr>
              <a:t>)</a:t>
            </a:r>
          </a:p>
        </p:txBody>
      </p:sp>
    </p:spTree>
    <p:extLst>
      <p:ext uri="{BB962C8B-B14F-4D97-AF65-F5344CB8AC3E}">
        <p14:creationId xmlns:p14="http://schemas.microsoft.com/office/powerpoint/2010/main" val="1397920834"/>
      </p:ext>
    </p:extLst>
  </p:cSld>
  <p:clrMapOvr>
    <a:masterClrMapping/>
  </p:clrMapOvr>
</p:sld>
</file>

<file path=ppt/slides/slide3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3F297A04-FA86-470C-A283-0F372052F889}"/>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latin typeface="+mn-lt"/>
                <a:cs typeface="+mn-ea"/>
                <a:sym typeface="+mn-lt"/>
              </a:rPr>
              <a:pPr>
                <a:defRPr/>
              </a:pPr>
              <a:t>347</a:t>
            </a:fld>
            <a:endParaRPr lang="en-US">
              <a:solidFill>
                <a:prstClr val="black">
                  <a:tint val="75000"/>
                </a:prstClr>
              </a:solidFill>
              <a:latin typeface="+mn-lt"/>
              <a:cs typeface="+mn-ea"/>
              <a:sym typeface="+mn-lt"/>
            </a:endParaRPr>
          </a:p>
        </p:txBody>
      </p:sp>
      <p:sp>
        <p:nvSpPr>
          <p:cNvPr id="3" name="文本框 2">
            <a:extLst>
              <a:ext uri="{FF2B5EF4-FFF2-40B4-BE49-F238E27FC236}">
                <a16:creationId xmlns:a16="http://schemas.microsoft.com/office/drawing/2014/main" id="{8D04972F-565F-4E50-896F-ED56EDD1A38F}"/>
              </a:ext>
            </a:extLst>
          </p:cNvPr>
          <p:cNvSpPr txBox="1"/>
          <p:nvPr/>
        </p:nvSpPr>
        <p:spPr>
          <a:xfrm>
            <a:off x="2039921" y="225348"/>
            <a:ext cx="5410461" cy="500137"/>
          </a:xfrm>
          <a:prstGeom prst="rect">
            <a:avLst/>
          </a:prstGeom>
          <a:noFill/>
        </p:spPr>
        <p:txBody>
          <a:bodyPr wrap="square" lIns="68580" tIns="34290" rIns="68580" bIns="34290" rtlCol="0">
            <a:spAutoFit/>
          </a:bodyPr>
          <a:lstStyle/>
          <a:p>
            <a:pPr algn="ctr"/>
            <a:r>
              <a:rPr lang="zh-CN" altLang="en-US" sz="2800" b="1" dirty="0">
                <a:solidFill>
                  <a:srgbClr val="0070C0"/>
                </a:solidFill>
                <a:cs typeface="+mn-ea"/>
                <a:sym typeface="+mn-lt"/>
              </a:rPr>
              <a:t>试试就试试</a:t>
            </a:r>
            <a:endParaRPr lang="en-US" altLang="zh-CN" sz="2800" b="1" dirty="0">
              <a:solidFill>
                <a:srgbClr val="7030A0"/>
              </a:solidFill>
              <a:cs typeface="+mn-ea"/>
              <a:sym typeface="+mn-lt"/>
            </a:endParaRPr>
          </a:p>
        </p:txBody>
      </p:sp>
      <p:sp>
        <p:nvSpPr>
          <p:cNvPr id="8" name="内容占位符 1">
            <a:extLst>
              <a:ext uri="{FF2B5EF4-FFF2-40B4-BE49-F238E27FC236}">
                <a16:creationId xmlns:a16="http://schemas.microsoft.com/office/drawing/2014/main" id="{C55AD2E8-BCFE-4A42-9301-8BD4BC5CB3A5}"/>
              </a:ext>
            </a:extLst>
          </p:cNvPr>
          <p:cNvSpPr txBox="1">
            <a:spLocks/>
          </p:cNvSpPr>
          <p:nvPr/>
        </p:nvSpPr>
        <p:spPr>
          <a:xfrm>
            <a:off x="490822" y="779487"/>
            <a:ext cx="8123789" cy="4138665"/>
          </a:xfrm>
          <a:prstGeom prst="rect">
            <a:avLst/>
          </a:prstGeom>
        </p:spPr>
        <p:txBody>
          <a:bodyPr vert="horz" lIns="91440" tIns="45720" rIns="91440" bIns="45720" rtlCol="0">
            <a:normAutofit lnSpcReduction="10000"/>
          </a:bodyPr>
          <a:lstStyle>
            <a:lvl1pPr marL="0" indent="538480" algn="l" defTabSz="685800" rtl="0" eaLnBrk="1" latinLnBrk="0" hangingPunct="1">
              <a:lnSpc>
                <a:spcPct val="150000"/>
              </a:lnSpc>
              <a:spcBef>
                <a:spcPts val="0"/>
              </a:spcBef>
              <a:buFont typeface="Arial" panose="020B0604020202020204" pitchFamily="34" charset="0"/>
              <a:buNone/>
              <a:defRPr sz="2200" b="1" kern="1200">
                <a:solidFill>
                  <a:srgbClr val="004DA1"/>
                </a:solidFill>
                <a:latin typeface="楷体" panose="02010609060101010101" pitchFamily="49" charset="-122"/>
                <a:ea typeface="楷体" panose="02010609060101010101" pitchFamily="49" charset="-122"/>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a:lnSpc>
                <a:spcPct val="110000"/>
              </a:lnSpc>
            </a:pPr>
            <a:r>
              <a:rPr lang="en-US" altLang="zh-CN" dirty="0">
                <a:latin typeface="+mn-lt"/>
                <a:ea typeface="+mn-ea"/>
                <a:cs typeface="+mn-ea"/>
                <a:sym typeface="+mn-lt"/>
              </a:rPr>
              <a:t>【</a:t>
            </a:r>
            <a:r>
              <a:rPr lang="zh-CN" altLang="en-US" dirty="0">
                <a:latin typeface="+mn-lt"/>
                <a:ea typeface="+mn-ea"/>
                <a:cs typeface="+mn-ea"/>
                <a:sym typeface="+mn-lt"/>
              </a:rPr>
              <a:t>解析</a:t>
            </a:r>
            <a:r>
              <a:rPr lang="en-US" altLang="zh-CN" dirty="0">
                <a:latin typeface="+mn-lt"/>
                <a:ea typeface="+mn-ea"/>
                <a:cs typeface="+mn-ea"/>
                <a:sym typeface="+mn-lt"/>
              </a:rPr>
              <a:t>】</a:t>
            </a:r>
          </a:p>
          <a:p>
            <a:pPr>
              <a:lnSpc>
                <a:spcPct val="110000"/>
              </a:lnSpc>
            </a:pPr>
            <a:r>
              <a:rPr lang="en-US" altLang="zh-CN" dirty="0">
                <a:latin typeface="+mn-lt"/>
                <a:ea typeface="+mn-ea"/>
                <a:cs typeface="+mn-ea"/>
                <a:sym typeface="+mn-lt"/>
              </a:rPr>
              <a:t>(2)</a:t>
            </a:r>
            <a:r>
              <a:rPr lang="zh-CN" altLang="en-US" dirty="0">
                <a:latin typeface="+mn-lt"/>
                <a:ea typeface="+mn-ea"/>
                <a:cs typeface="+mn-ea"/>
                <a:sym typeface="+mn-lt"/>
              </a:rPr>
              <a:t>计算当月进项税额。</a:t>
            </a:r>
          </a:p>
          <a:p>
            <a:pPr>
              <a:lnSpc>
                <a:spcPct val="110000"/>
              </a:lnSpc>
            </a:pPr>
            <a:r>
              <a:rPr lang="zh-CN" altLang="en-US" dirty="0">
                <a:latin typeface="+mn-lt"/>
                <a:ea typeface="+mn-ea"/>
                <a:cs typeface="+mn-ea"/>
                <a:sym typeface="+mn-lt"/>
              </a:rPr>
              <a:t>①</a:t>
            </a:r>
            <a:r>
              <a:rPr lang="en-US" altLang="zh-CN" dirty="0">
                <a:latin typeface="+mn-lt"/>
                <a:ea typeface="+mn-ea"/>
                <a:cs typeface="+mn-ea"/>
                <a:sym typeface="+mn-lt"/>
              </a:rPr>
              <a:t>1</a:t>
            </a:r>
            <a:r>
              <a:rPr lang="zh-CN" altLang="en-US" dirty="0">
                <a:latin typeface="+mn-lt"/>
                <a:ea typeface="+mn-ea"/>
                <a:cs typeface="+mn-ea"/>
                <a:sym typeface="+mn-lt"/>
              </a:rPr>
              <a:t>日</a:t>
            </a:r>
            <a:r>
              <a:rPr lang="en-US" altLang="zh-CN" dirty="0">
                <a:latin typeface="+mn-lt"/>
                <a:ea typeface="+mn-ea"/>
                <a:cs typeface="+mn-ea"/>
                <a:sym typeface="+mn-lt"/>
              </a:rPr>
              <a:t>,</a:t>
            </a:r>
            <a:r>
              <a:rPr lang="zh-CN" altLang="en-US" dirty="0">
                <a:latin typeface="+mn-lt"/>
                <a:ea typeface="+mn-ea"/>
                <a:cs typeface="+mn-ea"/>
                <a:sym typeface="+mn-lt"/>
              </a:rPr>
              <a:t>购进食品原料</a:t>
            </a:r>
            <a:r>
              <a:rPr lang="en-US" altLang="zh-CN" dirty="0">
                <a:latin typeface="+mn-lt"/>
                <a:ea typeface="+mn-ea"/>
                <a:cs typeface="+mn-ea"/>
                <a:sym typeface="+mn-lt"/>
              </a:rPr>
              <a:t>,</a:t>
            </a:r>
            <a:r>
              <a:rPr lang="zh-CN" altLang="en-US" dirty="0">
                <a:latin typeface="+mn-lt"/>
                <a:ea typeface="+mn-ea"/>
                <a:cs typeface="+mn-ea"/>
                <a:sym typeface="+mn-lt"/>
              </a:rPr>
              <a:t>取得增值税专用发票</a:t>
            </a:r>
            <a:r>
              <a:rPr lang="en-US" altLang="zh-CN" dirty="0">
                <a:latin typeface="+mn-lt"/>
                <a:ea typeface="+mn-ea"/>
                <a:cs typeface="+mn-ea"/>
                <a:sym typeface="+mn-lt"/>
              </a:rPr>
              <a:t>,</a:t>
            </a:r>
            <a:r>
              <a:rPr lang="zh-CN" altLang="en-US" dirty="0">
                <a:latin typeface="+mn-lt"/>
                <a:ea typeface="+mn-ea"/>
                <a:cs typeface="+mn-ea"/>
                <a:sym typeface="+mn-lt"/>
              </a:rPr>
              <a:t>可以凭票抵扣进项税额</a:t>
            </a:r>
            <a:r>
              <a:rPr lang="en-US" altLang="zh-CN" dirty="0">
                <a:latin typeface="+mn-lt"/>
                <a:ea typeface="+mn-ea"/>
                <a:cs typeface="+mn-ea"/>
                <a:sym typeface="+mn-lt"/>
              </a:rPr>
              <a:t>,</a:t>
            </a:r>
            <a:r>
              <a:rPr lang="zh-CN" altLang="en-US" dirty="0">
                <a:latin typeface="+mn-lt"/>
                <a:ea typeface="+mn-ea"/>
                <a:cs typeface="+mn-ea"/>
                <a:sym typeface="+mn-lt"/>
              </a:rPr>
              <a:t>进项税额为</a:t>
            </a:r>
            <a:r>
              <a:rPr lang="en-US" altLang="zh-CN" dirty="0">
                <a:latin typeface="+mn-lt"/>
                <a:ea typeface="+mn-ea"/>
                <a:cs typeface="+mn-ea"/>
                <a:sym typeface="+mn-lt"/>
              </a:rPr>
              <a:t>65 000</a:t>
            </a:r>
            <a:r>
              <a:rPr lang="zh-CN" altLang="en-US" dirty="0">
                <a:latin typeface="+mn-lt"/>
                <a:ea typeface="+mn-ea"/>
                <a:cs typeface="+mn-ea"/>
                <a:sym typeface="+mn-lt"/>
              </a:rPr>
              <a:t>元。向农民收购玉米</a:t>
            </a:r>
            <a:r>
              <a:rPr lang="en-US" altLang="zh-CN" dirty="0">
                <a:latin typeface="+mn-lt"/>
                <a:ea typeface="+mn-ea"/>
                <a:cs typeface="+mn-ea"/>
                <a:sym typeface="+mn-lt"/>
              </a:rPr>
              <a:t>,</a:t>
            </a:r>
            <a:r>
              <a:rPr lang="zh-CN" altLang="en-US" dirty="0">
                <a:latin typeface="+mn-lt"/>
                <a:ea typeface="+mn-ea"/>
                <a:cs typeface="+mn-ea"/>
                <a:sym typeface="+mn-lt"/>
              </a:rPr>
              <a:t>可以直接计算抵扣</a:t>
            </a:r>
            <a:r>
              <a:rPr lang="en-US" altLang="zh-CN" dirty="0">
                <a:latin typeface="+mn-lt"/>
                <a:ea typeface="+mn-ea"/>
                <a:cs typeface="+mn-ea"/>
                <a:sym typeface="+mn-lt"/>
              </a:rPr>
              <a:t>,</a:t>
            </a:r>
          </a:p>
          <a:p>
            <a:pPr>
              <a:lnSpc>
                <a:spcPct val="110000"/>
              </a:lnSpc>
            </a:pPr>
            <a:r>
              <a:rPr lang="zh-CN" altLang="en-US" dirty="0">
                <a:solidFill>
                  <a:srgbClr val="C00000"/>
                </a:solidFill>
                <a:latin typeface="+mn-lt"/>
                <a:ea typeface="+mn-ea"/>
                <a:cs typeface="+mn-ea"/>
                <a:sym typeface="+mn-lt"/>
              </a:rPr>
              <a:t>进项税额为</a:t>
            </a:r>
            <a:r>
              <a:rPr lang="en-US" altLang="zh-CN" dirty="0">
                <a:solidFill>
                  <a:srgbClr val="C00000"/>
                </a:solidFill>
                <a:latin typeface="+mn-lt"/>
                <a:ea typeface="+mn-ea"/>
                <a:cs typeface="+mn-ea"/>
                <a:sym typeface="+mn-lt"/>
              </a:rPr>
              <a:t>4000</a:t>
            </a:r>
            <a:r>
              <a:rPr lang="zh-CN" altLang="en-US" dirty="0">
                <a:solidFill>
                  <a:srgbClr val="C00000"/>
                </a:solidFill>
                <a:latin typeface="+mn-lt"/>
                <a:ea typeface="+mn-ea"/>
                <a:cs typeface="+mn-ea"/>
                <a:sym typeface="+mn-lt"/>
              </a:rPr>
              <a:t>元</a:t>
            </a:r>
            <a:r>
              <a:rPr lang="en-US" altLang="zh-CN" dirty="0">
                <a:solidFill>
                  <a:srgbClr val="C00000"/>
                </a:solidFill>
                <a:latin typeface="+mn-lt"/>
                <a:ea typeface="+mn-ea"/>
                <a:cs typeface="+mn-ea"/>
                <a:sym typeface="+mn-lt"/>
              </a:rPr>
              <a:t>(40 000×10%)</a:t>
            </a:r>
            <a:r>
              <a:rPr lang="zh-CN" altLang="en-US" dirty="0">
                <a:solidFill>
                  <a:srgbClr val="C00000"/>
                </a:solidFill>
                <a:latin typeface="+mn-lt"/>
                <a:ea typeface="+mn-ea"/>
                <a:cs typeface="+mn-ea"/>
                <a:sym typeface="+mn-lt"/>
              </a:rPr>
              <a:t>。</a:t>
            </a:r>
          </a:p>
          <a:p>
            <a:pPr>
              <a:lnSpc>
                <a:spcPct val="110000"/>
              </a:lnSpc>
            </a:pPr>
            <a:r>
              <a:rPr lang="zh-CN" altLang="en-US" dirty="0">
                <a:latin typeface="+mn-lt"/>
                <a:ea typeface="+mn-ea"/>
                <a:cs typeface="+mn-ea"/>
                <a:sym typeface="+mn-lt"/>
              </a:rPr>
              <a:t>②</a:t>
            </a:r>
            <a:r>
              <a:rPr lang="en-US" altLang="zh-CN" dirty="0">
                <a:latin typeface="+mn-lt"/>
                <a:ea typeface="+mn-ea"/>
                <a:cs typeface="+mn-ea"/>
                <a:sym typeface="+mn-lt"/>
              </a:rPr>
              <a:t>3</a:t>
            </a:r>
            <a:r>
              <a:rPr lang="zh-CN" altLang="en-US" dirty="0">
                <a:latin typeface="+mn-lt"/>
                <a:ea typeface="+mn-ea"/>
                <a:cs typeface="+mn-ea"/>
                <a:sym typeface="+mn-lt"/>
              </a:rPr>
              <a:t>日，支付运费取得了增值税专用发票</a:t>
            </a:r>
            <a:r>
              <a:rPr lang="en-US" altLang="zh-CN" dirty="0">
                <a:latin typeface="+mn-lt"/>
                <a:ea typeface="+mn-ea"/>
                <a:cs typeface="+mn-ea"/>
                <a:sym typeface="+mn-lt"/>
              </a:rPr>
              <a:t>,</a:t>
            </a:r>
            <a:r>
              <a:rPr lang="zh-CN" altLang="en-US" dirty="0">
                <a:latin typeface="+mn-lt"/>
                <a:ea typeface="+mn-ea"/>
                <a:cs typeface="+mn-ea"/>
                <a:sym typeface="+mn-lt"/>
              </a:rPr>
              <a:t>可以凭票抵扣进项税额</a:t>
            </a:r>
            <a:r>
              <a:rPr lang="en-US" altLang="zh-CN" dirty="0">
                <a:latin typeface="+mn-lt"/>
                <a:ea typeface="+mn-ea"/>
                <a:cs typeface="+mn-ea"/>
                <a:sym typeface="+mn-lt"/>
              </a:rPr>
              <a:t>,</a:t>
            </a:r>
          </a:p>
          <a:p>
            <a:pPr>
              <a:lnSpc>
                <a:spcPct val="110000"/>
              </a:lnSpc>
            </a:pPr>
            <a:r>
              <a:rPr lang="zh-CN" altLang="en-US" dirty="0">
                <a:solidFill>
                  <a:srgbClr val="C00000"/>
                </a:solidFill>
                <a:latin typeface="+mn-lt"/>
                <a:ea typeface="+mn-ea"/>
                <a:cs typeface="+mn-ea"/>
                <a:sym typeface="+mn-lt"/>
              </a:rPr>
              <a:t>进项税额为</a:t>
            </a:r>
            <a:r>
              <a:rPr lang="en-US" altLang="zh-CN" dirty="0">
                <a:solidFill>
                  <a:srgbClr val="C00000"/>
                </a:solidFill>
                <a:latin typeface="+mn-lt"/>
                <a:ea typeface="+mn-ea"/>
                <a:cs typeface="+mn-ea"/>
                <a:sym typeface="+mn-lt"/>
              </a:rPr>
              <a:t>270</a:t>
            </a:r>
            <a:r>
              <a:rPr lang="zh-CN" altLang="en-US" dirty="0">
                <a:solidFill>
                  <a:srgbClr val="C00000"/>
                </a:solidFill>
                <a:latin typeface="+mn-lt"/>
                <a:ea typeface="+mn-ea"/>
                <a:cs typeface="+mn-ea"/>
                <a:sym typeface="+mn-lt"/>
              </a:rPr>
              <a:t>元</a:t>
            </a:r>
            <a:r>
              <a:rPr lang="en-US" altLang="zh-CN" dirty="0">
                <a:solidFill>
                  <a:srgbClr val="C00000"/>
                </a:solidFill>
                <a:latin typeface="+mn-lt"/>
                <a:ea typeface="+mn-ea"/>
                <a:cs typeface="+mn-ea"/>
                <a:sym typeface="+mn-lt"/>
              </a:rPr>
              <a:t>(3270 ÷(1+9%) x9%)</a:t>
            </a:r>
            <a:r>
              <a:rPr lang="zh-CN" altLang="en-US" dirty="0">
                <a:solidFill>
                  <a:srgbClr val="C00000"/>
                </a:solidFill>
                <a:latin typeface="+mn-lt"/>
                <a:ea typeface="+mn-ea"/>
                <a:cs typeface="+mn-ea"/>
                <a:sym typeface="+mn-lt"/>
              </a:rPr>
              <a:t>。</a:t>
            </a:r>
          </a:p>
          <a:p>
            <a:pPr>
              <a:lnSpc>
                <a:spcPct val="110000"/>
              </a:lnSpc>
            </a:pPr>
            <a:r>
              <a:rPr lang="zh-CN" altLang="en-US" dirty="0">
                <a:latin typeface="+mn-lt"/>
                <a:ea typeface="+mn-ea"/>
                <a:cs typeface="+mn-ea"/>
                <a:sym typeface="+mn-lt"/>
              </a:rPr>
              <a:t>③</a:t>
            </a:r>
            <a:r>
              <a:rPr lang="en-US" altLang="zh-CN" dirty="0">
                <a:latin typeface="+mn-lt"/>
                <a:ea typeface="+mn-ea"/>
                <a:cs typeface="+mn-ea"/>
                <a:sym typeface="+mn-lt"/>
              </a:rPr>
              <a:t>23</a:t>
            </a:r>
            <a:r>
              <a:rPr lang="zh-CN" altLang="en-US" dirty="0">
                <a:latin typeface="+mn-lt"/>
                <a:ea typeface="+mn-ea"/>
                <a:cs typeface="+mn-ea"/>
                <a:sym typeface="+mn-lt"/>
              </a:rPr>
              <a:t>日</a:t>
            </a:r>
            <a:r>
              <a:rPr lang="en-US" altLang="zh-CN" dirty="0">
                <a:latin typeface="+mn-lt"/>
                <a:ea typeface="+mn-ea"/>
                <a:cs typeface="+mn-ea"/>
                <a:sym typeface="+mn-lt"/>
              </a:rPr>
              <a:t>,</a:t>
            </a:r>
            <a:r>
              <a:rPr lang="zh-CN" altLang="en-US" dirty="0">
                <a:latin typeface="+mn-lt"/>
                <a:ea typeface="+mn-ea"/>
                <a:cs typeface="+mn-ea"/>
                <a:sym typeface="+mn-lt"/>
              </a:rPr>
              <a:t>支付水电费并取得增值税专用发票</a:t>
            </a:r>
            <a:r>
              <a:rPr lang="en-US" altLang="zh-CN" dirty="0">
                <a:latin typeface="+mn-lt"/>
                <a:ea typeface="+mn-ea"/>
                <a:cs typeface="+mn-ea"/>
                <a:sym typeface="+mn-lt"/>
              </a:rPr>
              <a:t>,</a:t>
            </a:r>
            <a:r>
              <a:rPr lang="zh-CN" altLang="en-US" dirty="0">
                <a:latin typeface="+mn-lt"/>
                <a:ea typeface="+mn-ea"/>
                <a:cs typeface="+mn-ea"/>
                <a:sym typeface="+mn-lt"/>
              </a:rPr>
              <a:t>可以凭票抵扣进项税额</a:t>
            </a:r>
            <a:r>
              <a:rPr lang="en-US" altLang="zh-CN" dirty="0">
                <a:latin typeface="+mn-lt"/>
                <a:ea typeface="+mn-ea"/>
                <a:cs typeface="+mn-ea"/>
                <a:sym typeface="+mn-lt"/>
              </a:rPr>
              <a:t>,</a:t>
            </a:r>
            <a:r>
              <a:rPr lang="zh-CN" altLang="en-US" dirty="0">
                <a:solidFill>
                  <a:srgbClr val="C00000"/>
                </a:solidFill>
                <a:latin typeface="+mn-lt"/>
                <a:ea typeface="+mn-ea"/>
                <a:cs typeface="+mn-ea"/>
                <a:sym typeface="+mn-lt"/>
              </a:rPr>
              <a:t>进项税额为</a:t>
            </a:r>
            <a:r>
              <a:rPr lang="en-US" altLang="zh-CN" dirty="0">
                <a:solidFill>
                  <a:srgbClr val="C00000"/>
                </a:solidFill>
                <a:latin typeface="+mn-lt"/>
                <a:ea typeface="+mn-ea"/>
                <a:cs typeface="+mn-ea"/>
                <a:sym typeface="+mn-lt"/>
              </a:rPr>
              <a:t>10 400</a:t>
            </a:r>
            <a:r>
              <a:rPr lang="zh-CN" altLang="en-US" dirty="0">
                <a:solidFill>
                  <a:srgbClr val="C00000"/>
                </a:solidFill>
                <a:latin typeface="+mn-lt"/>
                <a:ea typeface="+mn-ea"/>
                <a:cs typeface="+mn-ea"/>
                <a:sym typeface="+mn-lt"/>
              </a:rPr>
              <a:t>元。</a:t>
            </a:r>
          </a:p>
          <a:p>
            <a:pPr>
              <a:lnSpc>
                <a:spcPct val="110000"/>
              </a:lnSpc>
            </a:pPr>
            <a:endParaRPr lang="en-US" altLang="zh-CN" dirty="0">
              <a:solidFill>
                <a:srgbClr val="C00000"/>
              </a:solidFill>
              <a:latin typeface="+mn-lt"/>
              <a:ea typeface="+mn-ea"/>
              <a:cs typeface="+mn-ea"/>
              <a:sym typeface="+mn-lt"/>
            </a:endParaRPr>
          </a:p>
        </p:txBody>
      </p:sp>
    </p:spTree>
    <p:extLst>
      <p:ext uri="{BB962C8B-B14F-4D97-AF65-F5344CB8AC3E}">
        <p14:creationId xmlns:p14="http://schemas.microsoft.com/office/powerpoint/2010/main" val="3911672618"/>
      </p:ext>
    </p:extLst>
  </p:cSld>
  <p:clrMapOvr>
    <a:masterClrMapping/>
  </p:clrMapOvr>
</p:sld>
</file>

<file path=ppt/slides/slide3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3F297A04-FA86-470C-A283-0F372052F889}"/>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latin typeface="+mn-lt"/>
                <a:cs typeface="+mn-ea"/>
                <a:sym typeface="+mn-lt"/>
              </a:rPr>
              <a:pPr>
                <a:defRPr/>
              </a:pPr>
              <a:t>348</a:t>
            </a:fld>
            <a:endParaRPr lang="en-US">
              <a:solidFill>
                <a:prstClr val="black">
                  <a:tint val="75000"/>
                </a:prstClr>
              </a:solidFill>
              <a:latin typeface="+mn-lt"/>
              <a:cs typeface="+mn-ea"/>
              <a:sym typeface="+mn-lt"/>
            </a:endParaRPr>
          </a:p>
        </p:txBody>
      </p:sp>
      <p:sp>
        <p:nvSpPr>
          <p:cNvPr id="3" name="文本框 2">
            <a:extLst>
              <a:ext uri="{FF2B5EF4-FFF2-40B4-BE49-F238E27FC236}">
                <a16:creationId xmlns:a16="http://schemas.microsoft.com/office/drawing/2014/main" id="{8D04972F-565F-4E50-896F-ED56EDD1A38F}"/>
              </a:ext>
            </a:extLst>
          </p:cNvPr>
          <p:cNvSpPr txBox="1"/>
          <p:nvPr/>
        </p:nvSpPr>
        <p:spPr>
          <a:xfrm>
            <a:off x="2039921" y="225348"/>
            <a:ext cx="5410461" cy="500137"/>
          </a:xfrm>
          <a:prstGeom prst="rect">
            <a:avLst/>
          </a:prstGeom>
          <a:noFill/>
        </p:spPr>
        <p:txBody>
          <a:bodyPr wrap="square" lIns="68580" tIns="34290" rIns="68580" bIns="34290" rtlCol="0">
            <a:spAutoFit/>
          </a:bodyPr>
          <a:lstStyle/>
          <a:p>
            <a:pPr algn="ctr"/>
            <a:r>
              <a:rPr lang="zh-CN" altLang="en-US" sz="2800" b="1" dirty="0">
                <a:solidFill>
                  <a:srgbClr val="0070C0"/>
                </a:solidFill>
                <a:cs typeface="+mn-ea"/>
                <a:sym typeface="+mn-lt"/>
              </a:rPr>
              <a:t>试试就试试</a:t>
            </a:r>
            <a:endParaRPr lang="en-US" altLang="zh-CN" sz="2800" b="1" dirty="0">
              <a:solidFill>
                <a:srgbClr val="7030A0"/>
              </a:solidFill>
              <a:cs typeface="+mn-ea"/>
              <a:sym typeface="+mn-lt"/>
            </a:endParaRPr>
          </a:p>
        </p:txBody>
      </p:sp>
      <p:sp>
        <p:nvSpPr>
          <p:cNvPr id="8" name="内容占位符 1">
            <a:extLst>
              <a:ext uri="{FF2B5EF4-FFF2-40B4-BE49-F238E27FC236}">
                <a16:creationId xmlns:a16="http://schemas.microsoft.com/office/drawing/2014/main" id="{C55AD2E8-BCFE-4A42-9301-8BD4BC5CB3A5}"/>
              </a:ext>
            </a:extLst>
          </p:cNvPr>
          <p:cNvSpPr txBox="1">
            <a:spLocks/>
          </p:cNvSpPr>
          <p:nvPr/>
        </p:nvSpPr>
        <p:spPr>
          <a:xfrm>
            <a:off x="490822" y="779487"/>
            <a:ext cx="8123789" cy="4138665"/>
          </a:xfrm>
          <a:prstGeom prst="rect">
            <a:avLst/>
          </a:prstGeom>
        </p:spPr>
        <p:txBody>
          <a:bodyPr vert="horz" lIns="91440" tIns="45720" rIns="91440" bIns="45720" rtlCol="0">
            <a:normAutofit lnSpcReduction="10000"/>
          </a:bodyPr>
          <a:lstStyle>
            <a:lvl1pPr marL="0" indent="538480" algn="l" defTabSz="685800" rtl="0" eaLnBrk="1" latinLnBrk="0" hangingPunct="1">
              <a:lnSpc>
                <a:spcPct val="150000"/>
              </a:lnSpc>
              <a:spcBef>
                <a:spcPts val="0"/>
              </a:spcBef>
              <a:buFont typeface="Arial" panose="020B0604020202020204" pitchFamily="34" charset="0"/>
              <a:buNone/>
              <a:defRPr sz="2200" b="1" kern="1200">
                <a:solidFill>
                  <a:srgbClr val="004DA1"/>
                </a:solidFill>
                <a:latin typeface="楷体" panose="02010609060101010101" pitchFamily="49" charset="-122"/>
                <a:ea typeface="楷体" panose="02010609060101010101" pitchFamily="49" charset="-122"/>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a:lnSpc>
                <a:spcPct val="110000"/>
              </a:lnSpc>
            </a:pPr>
            <a:r>
              <a:rPr lang="en-US" altLang="zh-CN" dirty="0">
                <a:latin typeface="+mn-lt"/>
                <a:ea typeface="+mn-ea"/>
                <a:cs typeface="+mn-ea"/>
                <a:sym typeface="+mn-lt"/>
              </a:rPr>
              <a:t>【</a:t>
            </a:r>
            <a:r>
              <a:rPr lang="zh-CN" altLang="en-US" dirty="0">
                <a:latin typeface="+mn-lt"/>
                <a:ea typeface="+mn-ea"/>
                <a:cs typeface="+mn-ea"/>
                <a:sym typeface="+mn-lt"/>
              </a:rPr>
              <a:t>解析</a:t>
            </a:r>
            <a:r>
              <a:rPr lang="en-US" altLang="zh-CN" dirty="0">
                <a:latin typeface="+mn-lt"/>
                <a:ea typeface="+mn-ea"/>
                <a:cs typeface="+mn-ea"/>
                <a:sym typeface="+mn-lt"/>
              </a:rPr>
              <a:t>】</a:t>
            </a:r>
          </a:p>
          <a:p>
            <a:pPr>
              <a:lnSpc>
                <a:spcPct val="110000"/>
              </a:lnSpc>
            </a:pPr>
            <a:r>
              <a:rPr lang="en-US" altLang="zh-CN" dirty="0">
                <a:latin typeface="+mn-lt"/>
                <a:ea typeface="+mn-ea"/>
                <a:cs typeface="+mn-ea"/>
                <a:sym typeface="+mn-lt"/>
              </a:rPr>
              <a:t>(2)</a:t>
            </a:r>
            <a:r>
              <a:rPr lang="zh-CN" altLang="en-US" dirty="0">
                <a:latin typeface="+mn-lt"/>
                <a:ea typeface="+mn-ea"/>
                <a:cs typeface="+mn-ea"/>
                <a:sym typeface="+mn-lt"/>
              </a:rPr>
              <a:t>计算当月进项税额。</a:t>
            </a:r>
          </a:p>
          <a:p>
            <a:pPr>
              <a:lnSpc>
                <a:spcPct val="110000"/>
              </a:lnSpc>
            </a:pPr>
            <a:r>
              <a:rPr lang="zh-CN" altLang="en-US" dirty="0">
                <a:latin typeface="+mn-lt"/>
                <a:ea typeface="+mn-ea"/>
                <a:cs typeface="+mn-ea"/>
                <a:sym typeface="+mn-lt"/>
              </a:rPr>
              <a:t>④</a:t>
            </a:r>
            <a:r>
              <a:rPr lang="en-US" altLang="zh-CN" dirty="0">
                <a:latin typeface="+mn-lt"/>
                <a:ea typeface="+mn-ea"/>
                <a:cs typeface="+mn-ea"/>
                <a:sym typeface="+mn-lt"/>
              </a:rPr>
              <a:t>30</a:t>
            </a:r>
            <a:r>
              <a:rPr lang="zh-CN" altLang="en-US" dirty="0">
                <a:latin typeface="+mn-lt"/>
                <a:ea typeface="+mn-ea"/>
                <a:cs typeface="+mn-ea"/>
                <a:sym typeface="+mn-lt"/>
              </a:rPr>
              <a:t>日，存货盘点发现白糖短缺</a:t>
            </a:r>
            <a:r>
              <a:rPr lang="en-US" altLang="zh-CN" dirty="0">
                <a:latin typeface="+mn-lt"/>
                <a:ea typeface="+mn-ea"/>
                <a:cs typeface="+mn-ea"/>
                <a:sym typeface="+mn-lt"/>
              </a:rPr>
              <a:t>20%</a:t>
            </a:r>
            <a:r>
              <a:rPr lang="zh-CN" altLang="en-US" dirty="0">
                <a:latin typeface="+mn-lt"/>
                <a:ea typeface="+mn-ea"/>
                <a:cs typeface="+mn-ea"/>
                <a:sym typeface="+mn-lt"/>
              </a:rPr>
              <a:t>，已抵扣进项税额，经查</a:t>
            </a:r>
            <a:r>
              <a:rPr lang="en-US" altLang="zh-CN" dirty="0">
                <a:latin typeface="+mn-lt"/>
                <a:ea typeface="+mn-ea"/>
                <a:cs typeface="+mn-ea"/>
                <a:sym typeface="+mn-lt"/>
              </a:rPr>
              <a:t>15%</a:t>
            </a:r>
            <a:r>
              <a:rPr lang="zh-CN" altLang="en-US" dirty="0">
                <a:latin typeface="+mn-lt"/>
                <a:ea typeface="+mn-ea"/>
                <a:cs typeface="+mn-ea"/>
                <a:sym typeface="+mn-lt"/>
              </a:rPr>
              <a:t>属于管理不善导致丢失，这一部分属于非正常损失，非正常损失的材料所对应的进项税额不能抵扣</a:t>
            </a:r>
            <a:r>
              <a:rPr lang="en-US" altLang="zh-CN" dirty="0">
                <a:latin typeface="+mn-lt"/>
                <a:ea typeface="+mn-ea"/>
                <a:cs typeface="+mn-ea"/>
                <a:sym typeface="+mn-lt"/>
              </a:rPr>
              <a:t>;5%</a:t>
            </a:r>
            <a:r>
              <a:rPr lang="zh-CN" altLang="en-US" dirty="0">
                <a:latin typeface="+mn-lt"/>
                <a:ea typeface="+mn-ea"/>
                <a:cs typeface="+mn-ea"/>
                <a:sym typeface="+mn-lt"/>
              </a:rPr>
              <a:t>属于储存过程中发生的合理损耗，该部分损耗可以正常抵扣。因此，该批白糖</a:t>
            </a:r>
            <a:r>
              <a:rPr lang="en-US" altLang="zh-CN" dirty="0">
                <a:latin typeface="+mn-lt"/>
                <a:ea typeface="+mn-ea"/>
                <a:cs typeface="+mn-ea"/>
                <a:sym typeface="+mn-lt"/>
              </a:rPr>
              <a:t>15%</a:t>
            </a:r>
            <a:r>
              <a:rPr lang="zh-CN" altLang="en-US" dirty="0">
                <a:latin typeface="+mn-lt"/>
                <a:ea typeface="+mn-ea"/>
                <a:cs typeface="+mn-ea"/>
                <a:sym typeface="+mn-lt"/>
              </a:rPr>
              <a:t>部分的进项税额应作转出处理。</a:t>
            </a:r>
          </a:p>
          <a:p>
            <a:pPr>
              <a:lnSpc>
                <a:spcPct val="110000"/>
              </a:lnSpc>
            </a:pPr>
            <a:r>
              <a:rPr lang="zh-CN" altLang="en-US" dirty="0">
                <a:solidFill>
                  <a:srgbClr val="C00000"/>
                </a:solidFill>
                <a:latin typeface="+mn-lt"/>
                <a:ea typeface="+mn-ea"/>
                <a:cs typeface="+mn-ea"/>
                <a:sym typeface="+mn-lt"/>
              </a:rPr>
              <a:t>进项税额转出</a:t>
            </a:r>
            <a:r>
              <a:rPr lang="en-US" altLang="zh-CN" dirty="0">
                <a:solidFill>
                  <a:srgbClr val="C00000"/>
                </a:solidFill>
                <a:latin typeface="+mn-lt"/>
                <a:ea typeface="+mn-ea"/>
                <a:cs typeface="+mn-ea"/>
                <a:sym typeface="+mn-lt"/>
              </a:rPr>
              <a:t>=100 000×15%×13%+ 3 000×15%×9% = 1990.50(</a:t>
            </a:r>
            <a:r>
              <a:rPr lang="zh-CN" altLang="en-US" dirty="0">
                <a:solidFill>
                  <a:srgbClr val="C00000"/>
                </a:solidFill>
                <a:latin typeface="+mn-lt"/>
                <a:ea typeface="+mn-ea"/>
                <a:cs typeface="+mn-ea"/>
                <a:sym typeface="+mn-lt"/>
              </a:rPr>
              <a:t>元</a:t>
            </a:r>
            <a:r>
              <a:rPr lang="en-US" altLang="zh-CN" dirty="0">
                <a:solidFill>
                  <a:srgbClr val="C00000"/>
                </a:solidFill>
                <a:latin typeface="+mn-lt"/>
                <a:ea typeface="+mn-ea"/>
                <a:cs typeface="+mn-ea"/>
                <a:sym typeface="+mn-lt"/>
              </a:rPr>
              <a:t>)</a:t>
            </a:r>
          </a:p>
          <a:p>
            <a:pPr>
              <a:lnSpc>
                <a:spcPct val="110000"/>
              </a:lnSpc>
            </a:pPr>
            <a:r>
              <a:rPr lang="zh-CN" altLang="en-US" dirty="0">
                <a:solidFill>
                  <a:srgbClr val="C00000"/>
                </a:solidFill>
                <a:latin typeface="+mn-lt"/>
                <a:ea typeface="+mn-ea"/>
                <a:cs typeface="+mn-ea"/>
                <a:sym typeface="+mn-lt"/>
              </a:rPr>
              <a:t>当月讲项税额</a:t>
            </a:r>
            <a:r>
              <a:rPr lang="en-US" altLang="zh-CN" dirty="0">
                <a:solidFill>
                  <a:srgbClr val="C00000"/>
                </a:solidFill>
                <a:latin typeface="+mn-lt"/>
                <a:ea typeface="+mn-ea"/>
                <a:cs typeface="+mn-ea"/>
                <a:sym typeface="+mn-lt"/>
              </a:rPr>
              <a:t>=65000 +4 000+ 270+10 400 - 1 990.50 = 77679.50</a:t>
            </a:r>
            <a:r>
              <a:rPr lang="zh-CN" altLang="en-US" dirty="0">
                <a:solidFill>
                  <a:srgbClr val="C00000"/>
                </a:solidFill>
                <a:latin typeface="+mn-lt"/>
                <a:ea typeface="+mn-ea"/>
                <a:cs typeface="+mn-ea"/>
                <a:sym typeface="+mn-lt"/>
              </a:rPr>
              <a:t>（</a:t>
            </a:r>
            <a:r>
              <a:rPr lang="en-US" altLang="zh-CN" dirty="0">
                <a:solidFill>
                  <a:srgbClr val="C00000"/>
                </a:solidFill>
                <a:latin typeface="+mn-lt"/>
                <a:ea typeface="+mn-ea"/>
                <a:cs typeface="+mn-ea"/>
                <a:sym typeface="+mn-lt"/>
              </a:rPr>
              <a:t>(</a:t>
            </a:r>
            <a:r>
              <a:rPr lang="zh-CN" altLang="en-US" dirty="0">
                <a:solidFill>
                  <a:srgbClr val="C00000"/>
                </a:solidFill>
                <a:latin typeface="+mn-lt"/>
                <a:ea typeface="+mn-ea"/>
                <a:cs typeface="+mn-ea"/>
                <a:sym typeface="+mn-lt"/>
              </a:rPr>
              <a:t>元</a:t>
            </a:r>
            <a:r>
              <a:rPr lang="en-US" altLang="zh-CN" dirty="0">
                <a:solidFill>
                  <a:srgbClr val="C00000"/>
                </a:solidFill>
                <a:latin typeface="+mn-lt"/>
                <a:ea typeface="+mn-ea"/>
                <a:cs typeface="+mn-ea"/>
                <a:sym typeface="+mn-lt"/>
              </a:rPr>
              <a:t>)</a:t>
            </a:r>
          </a:p>
          <a:p>
            <a:pPr>
              <a:lnSpc>
                <a:spcPct val="110000"/>
              </a:lnSpc>
            </a:pPr>
            <a:endParaRPr lang="en-US" altLang="zh-CN" dirty="0">
              <a:solidFill>
                <a:srgbClr val="C00000"/>
              </a:solidFill>
              <a:latin typeface="+mn-lt"/>
              <a:ea typeface="+mn-ea"/>
              <a:cs typeface="+mn-ea"/>
              <a:sym typeface="+mn-lt"/>
            </a:endParaRPr>
          </a:p>
        </p:txBody>
      </p:sp>
    </p:spTree>
    <p:extLst>
      <p:ext uri="{BB962C8B-B14F-4D97-AF65-F5344CB8AC3E}">
        <p14:creationId xmlns:p14="http://schemas.microsoft.com/office/powerpoint/2010/main" val="1481382909"/>
      </p:ext>
    </p:extLst>
  </p:cSld>
  <p:clrMapOvr>
    <a:masterClrMapping/>
  </p:clrMapOvr>
</p:sld>
</file>

<file path=ppt/slides/slide3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3F297A04-FA86-470C-A283-0F372052F889}"/>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latin typeface="+mn-lt"/>
                <a:cs typeface="+mn-ea"/>
                <a:sym typeface="+mn-lt"/>
              </a:rPr>
              <a:pPr>
                <a:defRPr/>
              </a:pPr>
              <a:t>349</a:t>
            </a:fld>
            <a:endParaRPr lang="en-US">
              <a:solidFill>
                <a:prstClr val="black">
                  <a:tint val="75000"/>
                </a:prstClr>
              </a:solidFill>
              <a:latin typeface="+mn-lt"/>
              <a:cs typeface="+mn-ea"/>
              <a:sym typeface="+mn-lt"/>
            </a:endParaRPr>
          </a:p>
        </p:txBody>
      </p:sp>
      <p:sp>
        <p:nvSpPr>
          <p:cNvPr id="3" name="文本框 2">
            <a:extLst>
              <a:ext uri="{FF2B5EF4-FFF2-40B4-BE49-F238E27FC236}">
                <a16:creationId xmlns:a16="http://schemas.microsoft.com/office/drawing/2014/main" id="{8D04972F-565F-4E50-896F-ED56EDD1A38F}"/>
              </a:ext>
            </a:extLst>
          </p:cNvPr>
          <p:cNvSpPr txBox="1"/>
          <p:nvPr/>
        </p:nvSpPr>
        <p:spPr>
          <a:xfrm>
            <a:off x="2039921" y="225348"/>
            <a:ext cx="5410461" cy="500137"/>
          </a:xfrm>
          <a:prstGeom prst="rect">
            <a:avLst/>
          </a:prstGeom>
          <a:noFill/>
        </p:spPr>
        <p:txBody>
          <a:bodyPr wrap="square" lIns="68580" tIns="34290" rIns="68580" bIns="34290" rtlCol="0">
            <a:spAutoFit/>
          </a:bodyPr>
          <a:lstStyle/>
          <a:p>
            <a:pPr algn="ctr"/>
            <a:r>
              <a:rPr lang="zh-CN" altLang="en-US" sz="2800" b="1" dirty="0">
                <a:solidFill>
                  <a:srgbClr val="0070C0"/>
                </a:solidFill>
                <a:cs typeface="+mn-ea"/>
                <a:sym typeface="+mn-lt"/>
              </a:rPr>
              <a:t>试试就试试</a:t>
            </a:r>
            <a:endParaRPr lang="en-US" altLang="zh-CN" sz="2800" b="1" dirty="0">
              <a:solidFill>
                <a:srgbClr val="7030A0"/>
              </a:solidFill>
              <a:cs typeface="+mn-ea"/>
              <a:sym typeface="+mn-lt"/>
            </a:endParaRPr>
          </a:p>
        </p:txBody>
      </p:sp>
      <p:sp>
        <p:nvSpPr>
          <p:cNvPr id="8" name="内容占位符 1">
            <a:extLst>
              <a:ext uri="{FF2B5EF4-FFF2-40B4-BE49-F238E27FC236}">
                <a16:creationId xmlns:a16="http://schemas.microsoft.com/office/drawing/2014/main" id="{C55AD2E8-BCFE-4A42-9301-8BD4BC5CB3A5}"/>
              </a:ext>
            </a:extLst>
          </p:cNvPr>
          <p:cNvSpPr txBox="1">
            <a:spLocks/>
          </p:cNvSpPr>
          <p:nvPr/>
        </p:nvSpPr>
        <p:spPr>
          <a:xfrm>
            <a:off x="490822" y="779487"/>
            <a:ext cx="8123789" cy="4138665"/>
          </a:xfrm>
          <a:prstGeom prst="rect">
            <a:avLst/>
          </a:prstGeom>
        </p:spPr>
        <p:txBody>
          <a:bodyPr vert="horz" lIns="91440" tIns="45720" rIns="91440" bIns="45720" rtlCol="0">
            <a:normAutofit/>
          </a:bodyPr>
          <a:lstStyle>
            <a:lvl1pPr marL="0" indent="538480" algn="l" defTabSz="685800" rtl="0" eaLnBrk="1" latinLnBrk="0" hangingPunct="1">
              <a:lnSpc>
                <a:spcPct val="150000"/>
              </a:lnSpc>
              <a:spcBef>
                <a:spcPts val="0"/>
              </a:spcBef>
              <a:buFont typeface="Arial" panose="020B0604020202020204" pitchFamily="34" charset="0"/>
              <a:buNone/>
              <a:defRPr sz="2200" b="1" kern="1200">
                <a:solidFill>
                  <a:srgbClr val="004DA1"/>
                </a:solidFill>
                <a:latin typeface="楷体" panose="02010609060101010101" pitchFamily="49" charset="-122"/>
                <a:ea typeface="楷体" panose="02010609060101010101" pitchFamily="49" charset="-122"/>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a:lnSpc>
                <a:spcPct val="110000"/>
              </a:lnSpc>
            </a:pPr>
            <a:r>
              <a:rPr lang="en-US" altLang="zh-CN" dirty="0">
                <a:latin typeface="+mn-lt"/>
                <a:ea typeface="+mn-ea"/>
                <a:cs typeface="+mn-ea"/>
                <a:sym typeface="+mn-lt"/>
              </a:rPr>
              <a:t>【</a:t>
            </a:r>
            <a:r>
              <a:rPr lang="zh-CN" altLang="en-US" dirty="0">
                <a:latin typeface="+mn-lt"/>
                <a:ea typeface="+mn-ea"/>
                <a:cs typeface="+mn-ea"/>
                <a:sym typeface="+mn-lt"/>
              </a:rPr>
              <a:t>解析</a:t>
            </a:r>
            <a:r>
              <a:rPr lang="en-US" altLang="zh-CN" dirty="0">
                <a:latin typeface="+mn-lt"/>
                <a:ea typeface="+mn-ea"/>
                <a:cs typeface="+mn-ea"/>
                <a:sym typeface="+mn-lt"/>
              </a:rPr>
              <a:t>】</a:t>
            </a:r>
          </a:p>
          <a:p>
            <a:pPr>
              <a:lnSpc>
                <a:spcPct val="110000"/>
              </a:lnSpc>
            </a:pPr>
            <a:r>
              <a:rPr lang="en-US" altLang="zh-CN" dirty="0">
                <a:latin typeface="+mn-lt"/>
                <a:ea typeface="+mn-ea"/>
                <a:cs typeface="+mn-ea"/>
                <a:sym typeface="+mn-lt"/>
              </a:rPr>
              <a:t>(3</a:t>
            </a:r>
            <a:r>
              <a:rPr lang="zh-CN" altLang="en-US" dirty="0">
                <a:latin typeface="+mn-lt"/>
                <a:ea typeface="+mn-ea"/>
                <a:cs typeface="+mn-ea"/>
                <a:sym typeface="+mn-lt"/>
              </a:rPr>
              <a:t>）当月的应纳税额。</a:t>
            </a:r>
          </a:p>
          <a:p>
            <a:pPr>
              <a:lnSpc>
                <a:spcPct val="110000"/>
              </a:lnSpc>
            </a:pPr>
            <a:r>
              <a:rPr lang="zh-CN" altLang="en-US" dirty="0">
                <a:latin typeface="+mn-lt"/>
                <a:ea typeface="+mn-ea"/>
                <a:cs typeface="+mn-ea"/>
                <a:sym typeface="+mn-lt"/>
              </a:rPr>
              <a:t>当月应纳税额</a:t>
            </a:r>
            <a:r>
              <a:rPr lang="en-US" altLang="zh-CN" dirty="0">
                <a:latin typeface="+mn-lt"/>
                <a:ea typeface="+mn-ea"/>
                <a:cs typeface="+mn-ea"/>
                <a:sym typeface="+mn-lt"/>
              </a:rPr>
              <a:t>=</a:t>
            </a:r>
            <a:r>
              <a:rPr lang="zh-CN" altLang="en-US" dirty="0">
                <a:latin typeface="+mn-lt"/>
                <a:ea typeface="+mn-ea"/>
                <a:cs typeface="+mn-ea"/>
                <a:sym typeface="+mn-lt"/>
              </a:rPr>
              <a:t>当月销项税额</a:t>
            </a:r>
            <a:r>
              <a:rPr lang="en-US" altLang="zh-CN" dirty="0">
                <a:latin typeface="+mn-lt"/>
                <a:ea typeface="+mn-ea"/>
                <a:cs typeface="+mn-ea"/>
                <a:sym typeface="+mn-lt"/>
              </a:rPr>
              <a:t>-</a:t>
            </a:r>
            <a:r>
              <a:rPr lang="zh-CN" altLang="en-US" dirty="0">
                <a:latin typeface="+mn-lt"/>
                <a:ea typeface="+mn-ea"/>
                <a:cs typeface="+mn-ea"/>
                <a:sym typeface="+mn-lt"/>
              </a:rPr>
              <a:t>当月进项税额</a:t>
            </a:r>
            <a:r>
              <a:rPr lang="en-US" altLang="zh-CN" dirty="0">
                <a:latin typeface="+mn-lt"/>
                <a:ea typeface="+mn-ea"/>
                <a:cs typeface="+mn-ea"/>
                <a:sym typeface="+mn-lt"/>
              </a:rPr>
              <a:t>-</a:t>
            </a:r>
            <a:r>
              <a:rPr lang="zh-CN" altLang="en-US" dirty="0">
                <a:latin typeface="+mn-lt"/>
                <a:ea typeface="+mn-ea"/>
                <a:cs typeface="+mn-ea"/>
                <a:sym typeface="+mn-lt"/>
              </a:rPr>
              <a:t>月初留抵税额</a:t>
            </a:r>
          </a:p>
          <a:p>
            <a:pPr>
              <a:lnSpc>
                <a:spcPct val="110000"/>
              </a:lnSpc>
            </a:pPr>
            <a:r>
              <a:rPr lang="en-US" altLang="zh-CN" dirty="0">
                <a:solidFill>
                  <a:srgbClr val="C00000"/>
                </a:solidFill>
                <a:latin typeface="+mn-lt"/>
                <a:ea typeface="+mn-ea"/>
                <a:cs typeface="+mn-ea"/>
                <a:sym typeface="+mn-lt"/>
              </a:rPr>
              <a:t>=186 735.22 -77679.5- 5 300=.103 755.72(</a:t>
            </a:r>
            <a:r>
              <a:rPr lang="zh-CN" altLang="en-US" dirty="0">
                <a:solidFill>
                  <a:srgbClr val="C00000"/>
                </a:solidFill>
                <a:latin typeface="+mn-lt"/>
                <a:ea typeface="+mn-ea"/>
                <a:cs typeface="+mn-ea"/>
                <a:sym typeface="+mn-lt"/>
              </a:rPr>
              <a:t>元</a:t>
            </a:r>
            <a:r>
              <a:rPr lang="en-US" altLang="zh-CN" dirty="0">
                <a:solidFill>
                  <a:srgbClr val="C00000"/>
                </a:solidFill>
                <a:latin typeface="+mn-lt"/>
                <a:ea typeface="+mn-ea"/>
                <a:cs typeface="+mn-ea"/>
                <a:sym typeface="+mn-lt"/>
              </a:rPr>
              <a:t>)</a:t>
            </a:r>
          </a:p>
          <a:p>
            <a:pPr>
              <a:lnSpc>
                <a:spcPct val="110000"/>
              </a:lnSpc>
            </a:pPr>
            <a:endParaRPr lang="en-US" altLang="zh-CN" dirty="0">
              <a:solidFill>
                <a:srgbClr val="C00000"/>
              </a:solidFill>
              <a:latin typeface="+mn-lt"/>
              <a:ea typeface="+mn-ea"/>
              <a:cs typeface="+mn-ea"/>
              <a:sym typeface="+mn-lt"/>
            </a:endParaRPr>
          </a:p>
        </p:txBody>
      </p:sp>
    </p:spTree>
    <p:extLst>
      <p:ext uri="{BB962C8B-B14F-4D97-AF65-F5344CB8AC3E}">
        <p14:creationId xmlns:p14="http://schemas.microsoft.com/office/powerpoint/2010/main" val="2489142030"/>
      </p:ext>
    </p:extLst>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1" name="组合 70"/>
          <p:cNvGrpSpPr/>
          <p:nvPr/>
        </p:nvGrpSpPr>
        <p:grpSpPr>
          <a:xfrm>
            <a:off x="1248767" y="1069834"/>
            <a:ext cx="2332655" cy="794590"/>
            <a:chOff x="1228892" y="1071424"/>
            <a:chExt cx="2332655" cy="794590"/>
          </a:xfrm>
        </p:grpSpPr>
        <p:grpSp>
          <p:nvGrpSpPr>
            <p:cNvPr id="32" name="组合 31"/>
            <p:cNvGrpSpPr/>
            <p:nvPr/>
          </p:nvGrpSpPr>
          <p:grpSpPr>
            <a:xfrm flipH="1">
              <a:off x="1228892" y="1071424"/>
              <a:ext cx="2332655" cy="794590"/>
              <a:chOff x="5947699" y="591900"/>
              <a:chExt cx="3110213" cy="1059451"/>
            </a:xfrm>
          </p:grpSpPr>
          <p:grpSp>
            <p:nvGrpSpPr>
              <p:cNvPr id="33" name="组合 32"/>
              <p:cNvGrpSpPr/>
              <p:nvPr/>
            </p:nvGrpSpPr>
            <p:grpSpPr>
              <a:xfrm flipV="1">
                <a:off x="5947699" y="1317986"/>
                <a:ext cx="2684915" cy="333365"/>
                <a:chOff x="5272248" y="4626108"/>
                <a:chExt cx="2684915" cy="333365"/>
              </a:xfrm>
            </p:grpSpPr>
            <p:sp>
              <p:nvSpPr>
                <p:cNvPr id="36" name="椭圆 35"/>
                <p:cNvSpPr/>
                <p:nvPr/>
              </p:nvSpPr>
              <p:spPr>
                <a:xfrm>
                  <a:off x="5272248" y="4626108"/>
                  <a:ext cx="81021" cy="81021"/>
                </a:xfrm>
                <a:prstGeom prst="ellipse">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zh-CN" altLang="en-US" sz="2400" b="1">
                    <a:solidFill>
                      <a:srgbClr val="C00000"/>
                    </a:solidFill>
                    <a:latin typeface="+mn-ea"/>
                    <a:sym typeface="Arial" panose="020B0604020202020204" pitchFamily="34" charset="0"/>
                  </a:endParaRPr>
                </a:p>
              </p:txBody>
            </p:sp>
            <p:sp>
              <p:nvSpPr>
                <p:cNvPr id="37" name="任意多边形 36"/>
                <p:cNvSpPr/>
                <p:nvPr/>
              </p:nvSpPr>
              <p:spPr>
                <a:xfrm>
                  <a:off x="5335428" y="4686869"/>
                  <a:ext cx="2621735" cy="272604"/>
                </a:xfrm>
                <a:custGeom>
                  <a:avLst/>
                  <a:gdLst>
                    <a:gd name="connsiteX0" fmla="*/ 0 w 2815771"/>
                    <a:gd name="connsiteY0" fmla="*/ 0 h 638628"/>
                    <a:gd name="connsiteX1" fmla="*/ 725714 w 2815771"/>
                    <a:gd name="connsiteY1" fmla="*/ 638628 h 638628"/>
                    <a:gd name="connsiteX2" fmla="*/ 2815771 w 2815771"/>
                    <a:gd name="connsiteY2" fmla="*/ 638628 h 638628"/>
                    <a:gd name="connsiteX0" fmla="*/ 0 w 2815771"/>
                    <a:gd name="connsiteY0" fmla="*/ 0 h 649982"/>
                    <a:gd name="connsiteX1" fmla="*/ 254183 w 2815771"/>
                    <a:gd name="connsiteY1" fmla="*/ 649982 h 649982"/>
                    <a:gd name="connsiteX2" fmla="*/ 2815771 w 2815771"/>
                    <a:gd name="connsiteY2" fmla="*/ 638628 h 649982"/>
                  </a:gdLst>
                  <a:ahLst/>
                  <a:cxnLst>
                    <a:cxn ang="0">
                      <a:pos x="connsiteX0" y="connsiteY0"/>
                    </a:cxn>
                    <a:cxn ang="0">
                      <a:pos x="connsiteX1" y="connsiteY1"/>
                    </a:cxn>
                    <a:cxn ang="0">
                      <a:pos x="connsiteX2" y="connsiteY2"/>
                    </a:cxn>
                  </a:cxnLst>
                  <a:rect l="l" t="t" r="r" b="b"/>
                  <a:pathLst>
                    <a:path w="2815771" h="649982">
                      <a:moveTo>
                        <a:pt x="0" y="0"/>
                      </a:moveTo>
                      <a:lnTo>
                        <a:pt x="254183" y="649982"/>
                      </a:lnTo>
                      <a:lnTo>
                        <a:pt x="2815771" y="638628"/>
                      </a:lnTo>
                    </a:path>
                  </a:pathLst>
                </a:custGeom>
                <a:noFill/>
                <a:ln w="19050">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zh-CN" altLang="en-US" sz="2400" b="1">
                    <a:solidFill>
                      <a:srgbClr val="C00000"/>
                    </a:solidFill>
                    <a:latin typeface="+mn-ea"/>
                    <a:sym typeface="Arial" panose="020B0604020202020204" pitchFamily="34" charset="0"/>
                  </a:endParaRPr>
                </a:p>
              </p:txBody>
            </p:sp>
          </p:grpSp>
          <p:sp>
            <p:nvSpPr>
              <p:cNvPr id="34" name="文本框 94"/>
              <p:cNvSpPr txBox="1"/>
              <p:nvPr/>
            </p:nvSpPr>
            <p:spPr>
              <a:xfrm>
                <a:off x="7277447" y="591900"/>
                <a:ext cx="1780465" cy="615552"/>
              </a:xfrm>
              <a:prstGeom prst="rect">
                <a:avLst/>
              </a:prstGeom>
              <a:noFill/>
            </p:spPr>
            <p:txBody>
              <a:bodyPr wrap="square" rtlCol="0">
                <a:spAutoFit/>
              </a:bodyPr>
              <a:lstStyle/>
              <a:p>
                <a:pPr algn="r">
                  <a:defRPr/>
                </a:pPr>
                <a:r>
                  <a:rPr lang="zh-CN" altLang="en-US" sz="2400" b="1" dirty="0">
                    <a:solidFill>
                      <a:srgbClr val="C00000"/>
                    </a:solidFill>
                    <a:latin typeface="+mn-ea"/>
                  </a:rPr>
                  <a:t>货物</a:t>
                </a:r>
              </a:p>
            </p:txBody>
          </p:sp>
        </p:grpSp>
        <p:grpSp>
          <p:nvGrpSpPr>
            <p:cNvPr id="44" name="Group 36"/>
            <p:cNvGrpSpPr>
              <a:grpSpLocks noChangeAspect="1"/>
            </p:cNvGrpSpPr>
            <p:nvPr/>
          </p:nvGrpSpPr>
          <p:grpSpPr bwMode="auto">
            <a:xfrm>
              <a:off x="2893692" y="1286138"/>
              <a:ext cx="326696" cy="282176"/>
              <a:chOff x="3321" y="1710"/>
              <a:chExt cx="1042" cy="900"/>
            </a:xfrm>
            <a:solidFill>
              <a:schemeClr val="tx1">
                <a:lumMod val="50000"/>
                <a:lumOff val="50000"/>
                <a:alpha val="40000"/>
              </a:schemeClr>
            </a:solidFill>
          </p:grpSpPr>
          <p:sp>
            <p:nvSpPr>
              <p:cNvPr id="45" name="Freeform 37"/>
              <p:cNvSpPr>
                <a:spLocks noEditPoints="1"/>
              </p:cNvSpPr>
              <p:nvPr/>
            </p:nvSpPr>
            <p:spPr bwMode="auto">
              <a:xfrm>
                <a:off x="3321" y="1710"/>
                <a:ext cx="1042" cy="745"/>
              </a:xfrm>
              <a:custGeom>
                <a:avLst/>
                <a:gdLst>
                  <a:gd name="T0" fmla="*/ 37 w 438"/>
                  <a:gd name="T1" fmla="*/ 255 h 313"/>
                  <a:gd name="T2" fmla="*/ 20 w 438"/>
                  <a:gd name="T3" fmla="*/ 237 h 313"/>
                  <a:gd name="T4" fmla="*/ 20 w 438"/>
                  <a:gd name="T5" fmla="*/ 42 h 313"/>
                  <a:gd name="T6" fmla="*/ 37 w 438"/>
                  <a:gd name="T7" fmla="*/ 25 h 313"/>
                  <a:gd name="T8" fmla="*/ 401 w 438"/>
                  <a:gd name="T9" fmla="*/ 25 h 313"/>
                  <a:gd name="T10" fmla="*/ 418 w 438"/>
                  <a:gd name="T11" fmla="*/ 42 h 313"/>
                  <a:gd name="T12" fmla="*/ 418 w 438"/>
                  <a:gd name="T13" fmla="*/ 237 h 313"/>
                  <a:gd name="T14" fmla="*/ 401 w 438"/>
                  <a:gd name="T15" fmla="*/ 255 h 313"/>
                  <a:gd name="T16" fmla="*/ 37 w 438"/>
                  <a:gd name="T17" fmla="*/ 255 h 313"/>
                  <a:gd name="T18" fmla="*/ 424 w 438"/>
                  <a:gd name="T19" fmla="*/ 0 h 313"/>
                  <a:gd name="T20" fmla="*/ 14 w 438"/>
                  <a:gd name="T21" fmla="*/ 0 h 313"/>
                  <a:gd name="T22" fmla="*/ 0 w 438"/>
                  <a:gd name="T23" fmla="*/ 14 h 313"/>
                  <a:gd name="T24" fmla="*/ 0 w 438"/>
                  <a:gd name="T25" fmla="*/ 298 h 313"/>
                  <a:gd name="T26" fmla="*/ 14 w 438"/>
                  <a:gd name="T27" fmla="*/ 313 h 313"/>
                  <a:gd name="T28" fmla="*/ 424 w 438"/>
                  <a:gd name="T29" fmla="*/ 313 h 313"/>
                  <a:gd name="T30" fmla="*/ 438 w 438"/>
                  <a:gd name="T31" fmla="*/ 298 h 313"/>
                  <a:gd name="T32" fmla="*/ 438 w 438"/>
                  <a:gd name="T33" fmla="*/ 14 h 313"/>
                  <a:gd name="T34" fmla="*/ 424 w 438"/>
                  <a:gd name="T35" fmla="*/ 0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38" h="313">
                    <a:moveTo>
                      <a:pt x="37" y="255"/>
                    </a:moveTo>
                    <a:cubicBezTo>
                      <a:pt x="28" y="255"/>
                      <a:pt x="20" y="247"/>
                      <a:pt x="20" y="237"/>
                    </a:cubicBezTo>
                    <a:cubicBezTo>
                      <a:pt x="20" y="42"/>
                      <a:pt x="20" y="42"/>
                      <a:pt x="20" y="42"/>
                    </a:cubicBezTo>
                    <a:cubicBezTo>
                      <a:pt x="20" y="33"/>
                      <a:pt x="28" y="25"/>
                      <a:pt x="37" y="25"/>
                    </a:cubicBezTo>
                    <a:cubicBezTo>
                      <a:pt x="401" y="25"/>
                      <a:pt x="401" y="25"/>
                      <a:pt x="401" y="25"/>
                    </a:cubicBezTo>
                    <a:cubicBezTo>
                      <a:pt x="410" y="25"/>
                      <a:pt x="418" y="33"/>
                      <a:pt x="418" y="42"/>
                    </a:cubicBezTo>
                    <a:cubicBezTo>
                      <a:pt x="418" y="237"/>
                      <a:pt x="418" y="237"/>
                      <a:pt x="418" y="237"/>
                    </a:cubicBezTo>
                    <a:cubicBezTo>
                      <a:pt x="418" y="247"/>
                      <a:pt x="410" y="255"/>
                      <a:pt x="401" y="255"/>
                    </a:cubicBezTo>
                    <a:cubicBezTo>
                      <a:pt x="37" y="255"/>
                      <a:pt x="37" y="255"/>
                      <a:pt x="37" y="255"/>
                    </a:cubicBezTo>
                    <a:moveTo>
                      <a:pt x="424" y="0"/>
                    </a:moveTo>
                    <a:cubicBezTo>
                      <a:pt x="14" y="0"/>
                      <a:pt x="14" y="0"/>
                      <a:pt x="14" y="0"/>
                    </a:cubicBezTo>
                    <a:cubicBezTo>
                      <a:pt x="6" y="0"/>
                      <a:pt x="0" y="6"/>
                      <a:pt x="0" y="14"/>
                    </a:cubicBezTo>
                    <a:cubicBezTo>
                      <a:pt x="0" y="298"/>
                      <a:pt x="0" y="298"/>
                      <a:pt x="0" y="298"/>
                    </a:cubicBezTo>
                    <a:cubicBezTo>
                      <a:pt x="0" y="306"/>
                      <a:pt x="6" y="313"/>
                      <a:pt x="14" y="313"/>
                    </a:cubicBezTo>
                    <a:cubicBezTo>
                      <a:pt x="424" y="313"/>
                      <a:pt x="424" y="313"/>
                      <a:pt x="424" y="313"/>
                    </a:cubicBezTo>
                    <a:cubicBezTo>
                      <a:pt x="432" y="313"/>
                      <a:pt x="438" y="306"/>
                      <a:pt x="438" y="298"/>
                    </a:cubicBezTo>
                    <a:cubicBezTo>
                      <a:pt x="438" y="14"/>
                      <a:pt x="438" y="14"/>
                      <a:pt x="438" y="14"/>
                    </a:cubicBezTo>
                    <a:cubicBezTo>
                      <a:pt x="438" y="6"/>
                      <a:pt x="432" y="0"/>
                      <a:pt x="42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defRPr/>
                </a:pPr>
                <a:endParaRPr lang="zh-CN" altLang="en-US" sz="2400" b="1">
                  <a:solidFill>
                    <a:srgbClr val="C00000"/>
                  </a:solidFill>
                  <a:latin typeface="Calibri"/>
                  <a:ea typeface="宋体" panose="02010600030101010101" pitchFamily="2" charset="-122"/>
                </a:endParaRPr>
              </a:p>
            </p:txBody>
          </p:sp>
          <p:sp>
            <p:nvSpPr>
              <p:cNvPr id="46" name="Rectangle 38"/>
              <p:cNvSpPr>
                <a:spLocks noChangeArrowheads="1"/>
              </p:cNvSpPr>
              <p:nvPr/>
            </p:nvSpPr>
            <p:spPr bwMode="auto">
              <a:xfrm>
                <a:off x="3716" y="2465"/>
                <a:ext cx="252" cy="9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a:defRPr/>
                </a:pPr>
                <a:endParaRPr lang="zh-CN" altLang="en-US" sz="2400" b="1">
                  <a:solidFill>
                    <a:srgbClr val="C00000"/>
                  </a:solidFill>
                  <a:latin typeface="Calibri"/>
                  <a:ea typeface="宋体" panose="02010600030101010101" pitchFamily="2" charset="-122"/>
                </a:endParaRPr>
              </a:p>
            </p:txBody>
          </p:sp>
          <p:sp>
            <p:nvSpPr>
              <p:cNvPr id="47" name="Rectangle 40"/>
              <p:cNvSpPr>
                <a:spLocks noChangeArrowheads="1"/>
              </p:cNvSpPr>
              <p:nvPr/>
            </p:nvSpPr>
            <p:spPr bwMode="auto">
              <a:xfrm>
                <a:off x="3595" y="2570"/>
                <a:ext cx="495" cy="4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a:defRPr/>
                </a:pPr>
                <a:endParaRPr lang="zh-CN" altLang="en-US" sz="2400" b="1">
                  <a:solidFill>
                    <a:srgbClr val="C00000"/>
                  </a:solidFill>
                  <a:latin typeface="Calibri"/>
                  <a:ea typeface="宋体" panose="02010600030101010101" pitchFamily="2" charset="-122"/>
                </a:endParaRPr>
              </a:p>
            </p:txBody>
          </p:sp>
          <p:sp>
            <p:nvSpPr>
              <p:cNvPr id="48" name="Freeform 42"/>
              <p:cNvSpPr>
                <a:spLocks/>
              </p:cNvSpPr>
              <p:nvPr/>
            </p:nvSpPr>
            <p:spPr bwMode="auto">
              <a:xfrm>
                <a:off x="3433" y="1853"/>
                <a:ext cx="771" cy="400"/>
              </a:xfrm>
              <a:custGeom>
                <a:avLst/>
                <a:gdLst>
                  <a:gd name="T0" fmla="*/ 761 w 771"/>
                  <a:gd name="T1" fmla="*/ 0 h 400"/>
                  <a:gd name="T2" fmla="*/ 657 w 771"/>
                  <a:gd name="T3" fmla="*/ 9 h 400"/>
                  <a:gd name="T4" fmla="*/ 697 w 771"/>
                  <a:gd name="T5" fmla="*/ 43 h 400"/>
                  <a:gd name="T6" fmla="*/ 557 w 771"/>
                  <a:gd name="T7" fmla="*/ 212 h 400"/>
                  <a:gd name="T8" fmla="*/ 419 w 771"/>
                  <a:gd name="T9" fmla="*/ 105 h 400"/>
                  <a:gd name="T10" fmla="*/ 286 w 771"/>
                  <a:gd name="T11" fmla="*/ 278 h 400"/>
                  <a:gd name="T12" fmla="*/ 152 w 771"/>
                  <a:gd name="T13" fmla="*/ 190 h 400"/>
                  <a:gd name="T14" fmla="*/ 0 w 771"/>
                  <a:gd name="T15" fmla="*/ 369 h 400"/>
                  <a:gd name="T16" fmla="*/ 36 w 771"/>
                  <a:gd name="T17" fmla="*/ 400 h 400"/>
                  <a:gd name="T18" fmla="*/ 162 w 771"/>
                  <a:gd name="T19" fmla="*/ 252 h 400"/>
                  <a:gd name="T20" fmla="*/ 298 w 771"/>
                  <a:gd name="T21" fmla="*/ 343 h 400"/>
                  <a:gd name="T22" fmla="*/ 428 w 771"/>
                  <a:gd name="T23" fmla="*/ 171 h 400"/>
                  <a:gd name="T24" fmla="*/ 564 w 771"/>
                  <a:gd name="T25" fmla="*/ 278 h 400"/>
                  <a:gd name="T26" fmla="*/ 733 w 771"/>
                  <a:gd name="T27" fmla="*/ 71 h 400"/>
                  <a:gd name="T28" fmla="*/ 771 w 771"/>
                  <a:gd name="T29" fmla="*/ 105 h 400"/>
                  <a:gd name="T30" fmla="*/ 761 w 771"/>
                  <a:gd name="T31" fmla="*/ 0 h 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71" h="400">
                    <a:moveTo>
                      <a:pt x="761" y="0"/>
                    </a:moveTo>
                    <a:lnTo>
                      <a:pt x="657" y="9"/>
                    </a:lnTo>
                    <a:lnTo>
                      <a:pt x="697" y="43"/>
                    </a:lnTo>
                    <a:lnTo>
                      <a:pt x="557" y="212"/>
                    </a:lnTo>
                    <a:lnTo>
                      <a:pt x="419" y="105"/>
                    </a:lnTo>
                    <a:lnTo>
                      <a:pt x="286" y="278"/>
                    </a:lnTo>
                    <a:lnTo>
                      <a:pt x="152" y="190"/>
                    </a:lnTo>
                    <a:lnTo>
                      <a:pt x="0" y="369"/>
                    </a:lnTo>
                    <a:lnTo>
                      <a:pt x="36" y="400"/>
                    </a:lnTo>
                    <a:lnTo>
                      <a:pt x="162" y="252"/>
                    </a:lnTo>
                    <a:lnTo>
                      <a:pt x="298" y="343"/>
                    </a:lnTo>
                    <a:lnTo>
                      <a:pt x="428" y="171"/>
                    </a:lnTo>
                    <a:lnTo>
                      <a:pt x="564" y="278"/>
                    </a:lnTo>
                    <a:lnTo>
                      <a:pt x="733" y="71"/>
                    </a:lnTo>
                    <a:lnTo>
                      <a:pt x="771" y="105"/>
                    </a:lnTo>
                    <a:lnTo>
                      <a:pt x="76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defRPr/>
                </a:pPr>
                <a:endParaRPr lang="zh-CN" altLang="en-US" sz="2400" b="1">
                  <a:solidFill>
                    <a:srgbClr val="C00000"/>
                  </a:solidFill>
                  <a:latin typeface="Calibri"/>
                  <a:ea typeface="宋体" panose="02010600030101010101" pitchFamily="2" charset="-122"/>
                </a:endParaRPr>
              </a:p>
            </p:txBody>
          </p:sp>
        </p:grpSp>
      </p:grpSp>
      <p:grpSp>
        <p:nvGrpSpPr>
          <p:cNvPr id="73" name="组合 72"/>
          <p:cNvGrpSpPr/>
          <p:nvPr/>
        </p:nvGrpSpPr>
        <p:grpSpPr>
          <a:xfrm>
            <a:off x="6204877" y="1351104"/>
            <a:ext cx="2146297" cy="715283"/>
            <a:chOff x="6204877" y="1351104"/>
            <a:chExt cx="2146297" cy="715283"/>
          </a:xfrm>
        </p:grpSpPr>
        <p:grpSp>
          <p:nvGrpSpPr>
            <p:cNvPr id="20" name="组合 19"/>
            <p:cNvGrpSpPr/>
            <p:nvPr/>
          </p:nvGrpSpPr>
          <p:grpSpPr>
            <a:xfrm>
              <a:off x="6204877" y="1351104"/>
              <a:ext cx="2146297" cy="715283"/>
              <a:chOff x="5947699" y="697645"/>
              <a:chExt cx="2861724" cy="953706"/>
            </a:xfrm>
          </p:grpSpPr>
          <p:grpSp>
            <p:nvGrpSpPr>
              <p:cNvPr id="21" name="组合 20"/>
              <p:cNvGrpSpPr/>
              <p:nvPr/>
            </p:nvGrpSpPr>
            <p:grpSpPr>
              <a:xfrm flipV="1">
                <a:off x="5947699" y="1317986"/>
                <a:ext cx="2684915" cy="333365"/>
                <a:chOff x="5272248" y="4626108"/>
                <a:chExt cx="2684915" cy="333365"/>
              </a:xfrm>
            </p:grpSpPr>
            <p:sp>
              <p:nvSpPr>
                <p:cNvPr id="24" name="椭圆 23"/>
                <p:cNvSpPr/>
                <p:nvPr/>
              </p:nvSpPr>
              <p:spPr>
                <a:xfrm>
                  <a:off x="5272248" y="4626108"/>
                  <a:ext cx="81021" cy="81021"/>
                </a:xfrm>
                <a:prstGeom prst="ellipse">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zh-CN" altLang="en-US" sz="2400" b="1">
                    <a:solidFill>
                      <a:srgbClr val="C00000"/>
                    </a:solidFill>
                    <a:latin typeface="+mn-ea"/>
                    <a:sym typeface="Arial" panose="020B0604020202020204" pitchFamily="34" charset="0"/>
                  </a:endParaRPr>
                </a:p>
              </p:txBody>
            </p:sp>
            <p:sp>
              <p:nvSpPr>
                <p:cNvPr id="25" name="任意多边形 24"/>
                <p:cNvSpPr/>
                <p:nvPr/>
              </p:nvSpPr>
              <p:spPr>
                <a:xfrm>
                  <a:off x="5335428" y="4686869"/>
                  <a:ext cx="2621735" cy="272604"/>
                </a:xfrm>
                <a:custGeom>
                  <a:avLst/>
                  <a:gdLst>
                    <a:gd name="connsiteX0" fmla="*/ 0 w 2815771"/>
                    <a:gd name="connsiteY0" fmla="*/ 0 h 638628"/>
                    <a:gd name="connsiteX1" fmla="*/ 725714 w 2815771"/>
                    <a:gd name="connsiteY1" fmla="*/ 638628 h 638628"/>
                    <a:gd name="connsiteX2" fmla="*/ 2815771 w 2815771"/>
                    <a:gd name="connsiteY2" fmla="*/ 638628 h 638628"/>
                    <a:gd name="connsiteX0" fmla="*/ 0 w 2815771"/>
                    <a:gd name="connsiteY0" fmla="*/ 0 h 649982"/>
                    <a:gd name="connsiteX1" fmla="*/ 254183 w 2815771"/>
                    <a:gd name="connsiteY1" fmla="*/ 649982 h 649982"/>
                    <a:gd name="connsiteX2" fmla="*/ 2815771 w 2815771"/>
                    <a:gd name="connsiteY2" fmla="*/ 638628 h 649982"/>
                  </a:gdLst>
                  <a:ahLst/>
                  <a:cxnLst>
                    <a:cxn ang="0">
                      <a:pos x="connsiteX0" y="connsiteY0"/>
                    </a:cxn>
                    <a:cxn ang="0">
                      <a:pos x="connsiteX1" y="connsiteY1"/>
                    </a:cxn>
                    <a:cxn ang="0">
                      <a:pos x="connsiteX2" y="connsiteY2"/>
                    </a:cxn>
                  </a:cxnLst>
                  <a:rect l="l" t="t" r="r" b="b"/>
                  <a:pathLst>
                    <a:path w="2815771" h="649982">
                      <a:moveTo>
                        <a:pt x="0" y="0"/>
                      </a:moveTo>
                      <a:lnTo>
                        <a:pt x="254183" y="649982"/>
                      </a:lnTo>
                      <a:lnTo>
                        <a:pt x="2815771" y="638628"/>
                      </a:lnTo>
                    </a:path>
                  </a:pathLst>
                </a:custGeom>
                <a:noFill/>
                <a:ln w="19050">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zh-CN" altLang="en-US" sz="2400" b="1">
                    <a:solidFill>
                      <a:srgbClr val="C00000"/>
                    </a:solidFill>
                    <a:latin typeface="+mn-ea"/>
                    <a:sym typeface="Arial" panose="020B0604020202020204" pitchFamily="34" charset="0"/>
                  </a:endParaRPr>
                </a:p>
              </p:txBody>
            </p:sp>
          </p:grpSp>
          <p:sp>
            <p:nvSpPr>
              <p:cNvPr id="22" name="文本框 82"/>
              <p:cNvSpPr txBox="1"/>
              <p:nvPr/>
            </p:nvSpPr>
            <p:spPr>
              <a:xfrm>
                <a:off x="7028956" y="697645"/>
                <a:ext cx="1780467" cy="615551"/>
              </a:xfrm>
              <a:prstGeom prst="rect">
                <a:avLst/>
              </a:prstGeom>
              <a:noFill/>
            </p:spPr>
            <p:txBody>
              <a:bodyPr wrap="square" rtlCol="0">
                <a:spAutoFit/>
              </a:bodyPr>
              <a:lstStyle/>
              <a:p>
                <a:pPr>
                  <a:defRPr/>
                </a:pPr>
                <a:r>
                  <a:rPr lang="zh-CN" altLang="en-US" sz="2400" b="1" dirty="0">
                    <a:solidFill>
                      <a:srgbClr val="C00000"/>
                    </a:solidFill>
                    <a:latin typeface="+mn-ea"/>
                  </a:rPr>
                  <a:t>不动产</a:t>
                </a:r>
              </a:p>
            </p:txBody>
          </p:sp>
        </p:grpSp>
        <p:grpSp>
          <p:nvGrpSpPr>
            <p:cNvPr id="50" name="Group 46"/>
            <p:cNvGrpSpPr>
              <a:grpSpLocks noChangeAspect="1"/>
            </p:cNvGrpSpPr>
            <p:nvPr/>
          </p:nvGrpSpPr>
          <p:grpSpPr bwMode="auto">
            <a:xfrm>
              <a:off x="6475053" y="1518993"/>
              <a:ext cx="385045" cy="238385"/>
              <a:chOff x="3098" y="1701"/>
              <a:chExt cx="1486" cy="920"/>
            </a:xfrm>
            <a:solidFill>
              <a:schemeClr val="tx1">
                <a:lumMod val="50000"/>
                <a:lumOff val="50000"/>
                <a:alpha val="40000"/>
              </a:schemeClr>
            </a:solidFill>
          </p:grpSpPr>
          <p:sp>
            <p:nvSpPr>
              <p:cNvPr id="51" name="Freeform 47"/>
              <p:cNvSpPr>
                <a:spLocks/>
              </p:cNvSpPr>
              <p:nvPr/>
            </p:nvSpPr>
            <p:spPr bwMode="auto">
              <a:xfrm>
                <a:off x="3468" y="1701"/>
                <a:ext cx="746" cy="920"/>
              </a:xfrm>
              <a:custGeom>
                <a:avLst/>
                <a:gdLst>
                  <a:gd name="T0" fmla="*/ 157 w 314"/>
                  <a:gd name="T1" fmla="*/ 0 h 386"/>
                  <a:gd name="T2" fmla="*/ 68 w 314"/>
                  <a:gd name="T3" fmla="*/ 89 h 386"/>
                  <a:gd name="T4" fmla="*/ 127 w 314"/>
                  <a:gd name="T5" fmla="*/ 172 h 386"/>
                  <a:gd name="T6" fmla="*/ 103 w 314"/>
                  <a:gd name="T7" fmla="*/ 172 h 386"/>
                  <a:gd name="T8" fmla="*/ 16 w 314"/>
                  <a:gd name="T9" fmla="*/ 320 h 386"/>
                  <a:gd name="T10" fmla="*/ 28 w 314"/>
                  <a:gd name="T11" fmla="*/ 386 h 386"/>
                  <a:gd name="T12" fmla="*/ 132 w 314"/>
                  <a:gd name="T13" fmla="*/ 386 h 386"/>
                  <a:gd name="T14" fmla="*/ 154 w 314"/>
                  <a:gd name="T15" fmla="*/ 203 h 386"/>
                  <a:gd name="T16" fmla="*/ 132 w 314"/>
                  <a:gd name="T17" fmla="*/ 180 h 386"/>
                  <a:gd name="T18" fmla="*/ 182 w 314"/>
                  <a:gd name="T19" fmla="*/ 180 h 386"/>
                  <a:gd name="T20" fmla="*/ 160 w 314"/>
                  <a:gd name="T21" fmla="*/ 203 h 386"/>
                  <a:gd name="T22" fmla="*/ 182 w 314"/>
                  <a:gd name="T23" fmla="*/ 386 h 386"/>
                  <a:gd name="T24" fmla="*/ 286 w 314"/>
                  <a:gd name="T25" fmla="*/ 386 h 386"/>
                  <a:gd name="T26" fmla="*/ 298 w 314"/>
                  <a:gd name="T27" fmla="*/ 320 h 386"/>
                  <a:gd name="T28" fmla="*/ 211 w 314"/>
                  <a:gd name="T29" fmla="*/ 172 h 386"/>
                  <a:gd name="T30" fmla="*/ 187 w 314"/>
                  <a:gd name="T31" fmla="*/ 172 h 386"/>
                  <a:gd name="T32" fmla="*/ 246 w 314"/>
                  <a:gd name="T33" fmla="*/ 89 h 386"/>
                  <a:gd name="T34" fmla="*/ 157 w 314"/>
                  <a:gd name="T35" fmla="*/ 0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14" h="386">
                    <a:moveTo>
                      <a:pt x="157" y="0"/>
                    </a:moveTo>
                    <a:cubicBezTo>
                      <a:pt x="108" y="0"/>
                      <a:pt x="68" y="40"/>
                      <a:pt x="68" y="89"/>
                    </a:cubicBezTo>
                    <a:cubicBezTo>
                      <a:pt x="68" y="127"/>
                      <a:pt x="93" y="160"/>
                      <a:pt x="127" y="172"/>
                    </a:cubicBezTo>
                    <a:cubicBezTo>
                      <a:pt x="103" y="172"/>
                      <a:pt x="103" y="172"/>
                      <a:pt x="103" y="172"/>
                    </a:cubicBezTo>
                    <a:cubicBezTo>
                      <a:pt x="55" y="172"/>
                      <a:pt x="26" y="291"/>
                      <a:pt x="16" y="320"/>
                    </a:cubicBezTo>
                    <a:cubicBezTo>
                      <a:pt x="0" y="363"/>
                      <a:pt x="28" y="386"/>
                      <a:pt x="28" y="386"/>
                    </a:cubicBezTo>
                    <a:cubicBezTo>
                      <a:pt x="132" y="386"/>
                      <a:pt x="132" y="386"/>
                      <a:pt x="132" y="386"/>
                    </a:cubicBezTo>
                    <a:cubicBezTo>
                      <a:pt x="154" y="203"/>
                      <a:pt x="154" y="203"/>
                      <a:pt x="154" y="203"/>
                    </a:cubicBezTo>
                    <a:cubicBezTo>
                      <a:pt x="132" y="180"/>
                      <a:pt x="132" y="180"/>
                      <a:pt x="132" y="180"/>
                    </a:cubicBezTo>
                    <a:cubicBezTo>
                      <a:pt x="182" y="180"/>
                      <a:pt x="182" y="180"/>
                      <a:pt x="182" y="180"/>
                    </a:cubicBezTo>
                    <a:cubicBezTo>
                      <a:pt x="160" y="203"/>
                      <a:pt x="160" y="203"/>
                      <a:pt x="160" y="203"/>
                    </a:cubicBezTo>
                    <a:cubicBezTo>
                      <a:pt x="182" y="386"/>
                      <a:pt x="182" y="386"/>
                      <a:pt x="182" y="386"/>
                    </a:cubicBezTo>
                    <a:cubicBezTo>
                      <a:pt x="286" y="386"/>
                      <a:pt x="286" y="386"/>
                      <a:pt x="286" y="386"/>
                    </a:cubicBezTo>
                    <a:cubicBezTo>
                      <a:pt x="286" y="386"/>
                      <a:pt x="314" y="363"/>
                      <a:pt x="298" y="320"/>
                    </a:cubicBezTo>
                    <a:cubicBezTo>
                      <a:pt x="288" y="291"/>
                      <a:pt x="259" y="172"/>
                      <a:pt x="211" y="172"/>
                    </a:cubicBezTo>
                    <a:cubicBezTo>
                      <a:pt x="187" y="172"/>
                      <a:pt x="187" y="172"/>
                      <a:pt x="187" y="172"/>
                    </a:cubicBezTo>
                    <a:cubicBezTo>
                      <a:pt x="221" y="160"/>
                      <a:pt x="246" y="127"/>
                      <a:pt x="246" y="89"/>
                    </a:cubicBezTo>
                    <a:cubicBezTo>
                      <a:pt x="246" y="40"/>
                      <a:pt x="206" y="0"/>
                      <a:pt x="15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defRPr/>
                </a:pPr>
                <a:endParaRPr lang="zh-CN" altLang="en-US" sz="2400" b="1">
                  <a:solidFill>
                    <a:srgbClr val="C00000"/>
                  </a:solidFill>
                  <a:latin typeface="Calibri"/>
                  <a:ea typeface="宋体" panose="02010600030101010101" pitchFamily="2" charset="-122"/>
                </a:endParaRPr>
              </a:p>
            </p:txBody>
          </p:sp>
          <p:sp>
            <p:nvSpPr>
              <p:cNvPr id="52" name="Freeform 48"/>
              <p:cNvSpPr>
                <a:spLocks/>
              </p:cNvSpPr>
              <p:nvPr/>
            </p:nvSpPr>
            <p:spPr bwMode="auto">
              <a:xfrm>
                <a:off x="3098" y="1871"/>
                <a:ext cx="475" cy="750"/>
              </a:xfrm>
              <a:custGeom>
                <a:avLst/>
                <a:gdLst>
                  <a:gd name="T0" fmla="*/ 128 w 200"/>
                  <a:gd name="T1" fmla="*/ 0 h 315"/>
                  <a:gd name="T2" fmla="*/ 55 w 200"/>
                  <a:gd name="T3" fmla="*/ 73 h 315"/>
                  <a:gd name="T4" fmla="*/ 103 w 200"/>
                  <a:gd name="T5" fmla="*/ 141 h 315"/>
                  <a:gd name="T6" fmla="*/ 84 w 200"/>
                  <a:gd name="T7" fmla="*/ 141 h 315"/>
                  <a:gd name="T8" fmla="*/ 13 w 200"/>
                  <a:gd name="T9" fmla="*/ 261 h 315"/>
                  <a:gd name="T10" fmla="*/ 23 w 200"/>
                  <a:gd name="T11" fmla="*/ 315 h 315"/>
                  <a:gd name="T12" fmla="*/ 108 w 200"/>
                  <a:gd name="T13" fmla="*/ 315 h 315"/>
                  <a:gd name="T14" fmla="*/ 126 w 200"/>
                  <a:gd name="T15" fmla="*/ 166 h 315"/>
                  <a:gd name="T16" fmla="*/ 107 w 200"/>
                  <a:gd name="T17" fmla="*/ 147 h 315"/>
                  <a:gd name="T18" fmla="*/ 149 w 200"/>
                  <a:gd name="T19" fmla="*/ 147 h 315"/>
                  <a:gd name="T20" fmla="*/ 130 w 200"/>
                  <a:gd name="T21" fmla="*/ 166 h 315"/>
                  <a:gd name="T22" fmla="*/ 148 w 200"/>
                  <a:gd name="T23" fmla="*/ 315 h 315"/>
                  <a:gd name="T24" fmla="*/ 168 w 200"/>
                  <a:gd name="T25" fmla="*/ 315 h 315"/>
                  <a:gd name="T26" fmla="*/ 161 w 200"/>
                  <a:gd name="T27" fmla="*/ 245 h 315"/>
                  <a:gd name="T28" fmla="*/ 166 w 200"/>
                  <a:gd name="T29" fmla="*/ 228 h 315"/>
                  <a:gd name="T30" fmla="*/ 194 w 200"/>
                  <a:gd name="T31" fmla="*/ 152 h 315"/>
                  <a:gd name="T32" fmla="*/ 172 w 200"/>
                  <a:gd name="T33" fmla="*/ 141 h 315"/>
                  <a:gd name="T34" fmla="*/ 152 w 200"/>
                  <a:gd name="T35" fmla="*/ 141 h 315"/>
                  <a:gd name="T36" fmla="*/ 200 w 200"/>
                  <a:gd name="T37" fmla="*/ 73 h 315"/>
                  <a:gd name="T38" fmla="*/ 128 w 200"/>
                  <a:gd name="T39" fmla="*/ 0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00" h="315">
                    <a:moveTo>
                      <a:pt x="128" y="0"/>
                    </a:moveTo>
                    <a:cubicBezTo>
                      <a:pt x="88" y="0"/>
                      <a:pt x="55" y="33"/>
                      <a:pt x="55" y="73"/>
                    </a:cubicBezTo>
                    <a:cubicBezTo>
                      <a:pt x="55" y="104"/>
                      <a:pt x="76" y="131"/>
                      <a:pt x="103" y="141"/>
                    </a:cubicBezTo>
                    <a:cubicBezTo>
                      <a:pt x="84" y="141"/>
                      <a:pt x="84" y="141"/>
                      <a:pt x="84" y="141"/>
                    </a:cubicBezTo>
                    <a:cubicBezTo>
                      <a:pt x="45" y="141"/>
                      <a:pt x="21" y="238"/>
                      <a:pt x="13" y="261"/>
                    </a:cubicBezTo>
                    <a:cubicBezTo>
                      <a:pt x="0" y="296"/>
                      <a:pt x="23" y="315"/>
                      <a:pt x="23" y="315"/>
                    </a:cubicBezTo>
                    <a:cubicBezTo>
                      <a:pt x="108" y="315"/>
                      <a:pt x="108" y="315"/>
                      <a:pt x="108" y="315"/>
                    </a:cubicBezTo>
                    <a:cubicBezTo>
                      <a:pt x="126" y="166"/>
                      <a:pt x="126" y="166"/>
                      <a:pt x="126" y="166"/>
                    </a:cubicBezTo>
                    <a:cubicBezTo>
                      <a:pt x="107" y="147"/>
                      <a:pt x="107" y="147"/>
                      <a:pt x="107" y="147"/>
                    </a:cubicBezTo>
                    <a:cubicBezTo>
                      <a:pt x="149" y="147"/>
                      <a:pt x="149" y="147"/>
                      <a:pt x="149" y="147"/>
                    </a:cubicBezTo>
                    <a:cubicBezTo>
                      <a:pt x="130" y="166"/>
                      <a:pt x="130" y="166"/>
                      <a:pt x="130" y="166"/>
                    </a:cubicBezTo>
                    <a:cubicBezTo>
                      <a:pt x="148" y="315"/>
                      <a:pt x="148" y="315"/>
                      <a:pt x="148" y="315"/>
                    </a:cubicBezTo>
                    <a:cubicBezTo>
                      <a:pt x="168" y="315"/>
                      <a:pt x="168" y="315"/>
                      <a:pt x="168" y="315"/>
                    </a:cubicBezTo>
                    <a:cubicBezTo>
                      <a:pt x="160" y="303"/>
                      <a:pt x="149" y="279"/>
                      <a:pt x="161" y="245"/>
                    </a:cubicBezTo>
                    <a:cubicBezTo>
                      <a:pt x="162" y="241"/>
                      <a:pt x="164" y="235"/>
                      <a:pt x="166" y="228"/>
                    </a:cubicBezTo>
                    <a:cubicBezTo>
                      <a:pt x="173" y="207"/>
                      <a:pt x="182" y="178"/>
                      <a:pt x="194" y="152"/>
                    </a:cubicBezTo>
                    <a:cubicBezTo>
                      <a:pt x="188" y="145"/>
                      <a:pt x="180" y="141"/>
                      <a:pt x="172" y="141"/>
                    </a:cubicBezTo>
                    <a:cubicBezTo>
                      <a:pt x="152" y="141"/>
                      <a:pt x="152" y="141"/>
                      <a:pt x="152" y="141"/>
                    </a:cubicBezTo>
                    <a:cubicBezTo>
                      <a:pt x="180" y="131"/>
                      <a:pt x="200" y="104"/>
                      <a:pt x="200" y="73"/>
                    </a:cubicBezTo>
                    <a:cubicBezTo>
                      <a:pt x="200" y="33"/>
                      <a:pt x="168" y="0"/>
                      <a:pt x="1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defRPr/>
                </a:pPr>
                <a:endParaRPr lang="zh-CN" altLang="en-US" sz="2400" b="1">
                  <a:solidFill>
                    <a:srgbClr val="C00000"/>
                  </a:solidFill>
                  <a:latin typeface="Calibri"/>
                  <a:ea typeface="宋体" panose="02010600030101010101" pitchFamily="2" charset="-122"/>
                </a:endParaRPr>
              </a:p>
            </p:txBody>
          </p:sp>
          <p:sp>
            <p:nvSpPr>
              <p:cNvPr id="53" name="Freeform 49"/>
              <p:cNvSpPr>
                <a:spLocks/>
              </p:cNvSpPr>
              <p:nvPr/>
            </p:nvSpPr>
            <p:spPr bwMode="auto">
              <a:xfrm>
                <a:off x="4110" y="1871"/>
                <a:ext cx="474" cy="750"/>
              </a:xfrm>
              <a:custGeom>
                <a:avLst/>
                <a:gdLst>
                  <a:gd name="T0" fmla="*/ 72 w 200"/>
                  <a:gd name="T1" fmla="*/ 0 h 315"/>
                  <a:gd name="T2" fmla="*/ 0 w 200"/>
                  <a:gd name="T3" fmla="*/ 73 h 315"/>
                  <a:gd name="T4" fmla="*/ 48 w 200"/>
                  <a:gd name="T5" fmla="*/ 141 h 315"/>
                  <a:gd name="T6" fmla="*/ 28 w 200"/>
                  <a:gd name="T7" fmla="*/ 141 h 315"/>
                  <a:gd name="T8" fmla="*/ 6 w 200"/>
                  <a:gd name="T9" fmla="*/ 152 h 315"/>
                  <a:gd name="T10" fmla="*/ 34 w 200"/>
                  <a:gd name="T11" fmla="*/ 228 h 315"/>
                  <a:gd name="T12" fmla="*/ 39 w 200"/>
                  <a:gd name="T13" fmla="*/ 245 h 315"/>
                  <a:gd name="T14" fmla="*/ 32 w 200"/>
                  <a:gd name="T15" fmla="*/ 315 h 315"/>
                  <a:gd name="T16" fmla="*/ 52 w 200"/>
                  <a:gd name="T17" fmla="*/ 315 h 315"/>
                  <a:gd name="T18" fmla="*/ 70 w 200"/>
                  <a:gd name="T19" fmla="*/ 166 h 315"/>
                  <a:gd name="T20" fmla="*/ 52 w 200"/>
                  <a:gd name="T21" fmla="*/ 147 h 315"/>
                  <a:gd name="T22" fmla="*/ 93 w 200"/>
                  <a:gd name="T23" fmla="*/ 147 h 315"/>
                  <a:gd name="T24" fmla="*/ 74 w 200"/>
                  <a:gd name="T25" fmla="*/ 166 h 315"/>
                  <a:gd name="T26" fmla="*/ 92 w 200"/>
                  <a:gd name="T27" fmla="*/ 315 h 315"/>
                  <a:gd name="T28" fmla="*/ 178 w 200"/>
                  <a:gd name="T29" fmla="*/ 315 h 315"/>
                  <a:gd name="T30" fmla="*/ 187 w 200"/>
                  <a:gd name="T31" fmla="*/ 261 h 315"/>
                  <a:gd name="T32" fmla="*/ 116 w 200"/>
                  <a:gd name="T33" fmla="*/ 141 h 315"/>
                  <a:gd name="T34" fmla="*/ 97 w 200"/>
                  <a:gd name="T35" fmla="*/ 141 h 315"/>
                  <a:gd name="T36" fmla="*/ 145 w 200"/>
                  <a:gd name="T37" fmla="*/ 73 h 315"/>
                  <a:gd name="T38" fmla="*/ 72 w 200"/>
                  <a:gd name="T39" fmla="*/ 0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00" h="315">
                    <a:moveTo>
                      <a:pt x="72" y="0"/>
                    </a:moveTo>
                    <a:cubicBezTo>
                      <a:pt x="32" y="0"/>
                      <a:pt x="0" y="33"/>
                      <a:pt x="0" y="73"/>
                    </a:cubicBezTo>
                    <a:cubicBezTo>
                      <a:pt x="0" y="104"/>
                      <a:pt x="20" y="131"/>
                      <a:pt x="48" y="141"/>
                    </a:cubicBezTo>
                    <a:cubicBezTo>
                      <a:pt x="28" y="141"/>
                      <a:pt x="28" y="141"/>
                      <a:pt x="28" y="141"/>
                    </a:cubicBezTo>
                    <a:cubicBezTo>
                      <a:pt x="20" y="141"/>
                      <a:pt x="13" y="145"/>
                      <a:pt x="6" y="152"/>
                    </a:cubicBezTo>
                    <a:cubicBezTo>
                      <a:pt x="18" y="178"/>
                      <a:pt x="27" y="207"/>
                      <a:pt x="34" y="228"/>
                    </a:cubicBezTo>
                    <a:cubicBezTo>
                      <a:pt x="36" y="235"/>
                      <a:pt x="38" y="241"/>
                      <a:pt x="39" y="245"/>
                    </a:cubicBezTo>
                    <a:cubicBezTo>
                      <a:pt x="52" y="279"/>
                      <a:pt x="40" y="303"/>
                      <a:pt x="32" y="315"/>
                    </a:cubicBezTo>
                    <a:cubicBezTo>
                      <a:pt x="52" y="315"/>
                      <a:pt x="52" y="315"/>
                      <a:pt x="52" y="315"/>
                    </a:cubicBezTo>
                    <a:cubicBezTo>
                      <a:pt x="70" y="166"/>
                      <a:pt x="70" y="166"/>
                      <a:pt x="70" y="166"/>
                    </a:cubicBezTo>
                    <a:cubicBezTo>
                      <a:pt x="52" y="147"/>
                      <a:pt x="52" y="147"/>
                      <a:pt x="52" y="147"/>
                    </a:cubicBezTo>
                    <a:cubicBezTo>
                      <a:pt x="93" y="147"/>
                      <a:pt x="93" y="147"/>
                      <a:pt x="93" y="147"/>
                    </a:cubicBezTo>
                    <a:cubicBezTo>
                      <a:pt x="74" y="166"/>
                      <a:pt x="74" y="166"/>
                      <a:pt x="74" y="166"/>
                    </a:cubicBezTo>
                    <a:cubicBezTo>
                      <a:pt x="92" y="315"/>
                      <a:pt x="92" y="315"/>
                      <a:pt x="92" y="315"/>
                    </a:cubicBezTo>
                    <a:cubicBezTo>
                      <a:pt x="178" y="315"/>
                      <a:pt x="178" y="315"/>
                      <a:pt x="178" y="315"/>
                    </a:cubicBezTo>
                    <a:cubicBezTo>
                      <a:pt x="178" y="315"/>
                      <a:pt x="200" y="296"/>
                      <a:pt x="187" y="261"/>
                    </a:cubicBezTo>
                    <a:cubicBezTo>
                      <a:pt x="179" y="238"/>
                      <a:pt x="156" y="141"/>
                      <a:pt x="116" y="141"/>
                    </a:cubicBezTo>
                    <a:cubicBezTo>
                      <a:pt x="97" y="141"/>
                      <a:pt x="97" y="141"/>
                      <a:pt x="97" y="141"/>
                    </a:cubicBezTo>
                    <a:cubicBezTo>
                      <a:pt x="125" y="131"/>
                      <a:pt x="145" y="104"/>
                      <a:pt x="145" y="73"/>
                    </a:cubicBezTo>
                    <a:cubicBezTo>
                      <a:pt x="145" y="33"/>
                      <a:pt x="112" y="0"/>
                      <a:pt x="7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defRPr/>
                </a:pPr>
                <a:endParaRPr lang="zh-CN" altLang="en-US" sz="2400" b="1">
                  <a:solidFill>
                    <a:srgbClr val="C00000"/>
                  </a:solidFill>
                  <a:latin typeface="Calibri"/>
                  <a:ea typeface="宋体" panose="02010600030101010101" pitchFamily="2" charset="-122"/>
                </a:endParaRPr>
              </a:p>
            </p:txBody>
          </p:sp>
        </p:grpSp>
      </p:grpSp>
      <p:grpSp>
        <p:nvGrpSpPr>
          <p:cNvPr id="74" name="组合 73"/>
          <p:cNvGrpSpPr/>
          <p:nvPr/>
        </p:nvGrpSpPr>
        <p:grpSpPr>
          <a:xfrm>
            <a:off x="5057392" y="3286004"/>
            <a:ext cx="3400830" cy="461665"/>
            <a:chOff x="5057393" y="3286004"/>
            <a:chExt cx="2382914" cy="461665"/>
          </a:xfrm>
        </p:grpSpPr>
        <p:grpSp>
          <p:nvGrpSpPr>
            <p:cNvPr id="26" name="组合 25"/>
            <p:cNvGrpSpPr/>
            <p:nvPr/>
          </p:nvGrpSpPr>
          <p:grpSpPr>
            <a:xfrm flipV="1">
              <a:off x="5057393" y="3286004"/>
              <a:ext cx="2382914" cy="461665"/>
              <a:chOff x="5947699" y="1317986"/>
              <a:chExt cx="3177212" cy="615551"/>
            </a:xfrm>
          </p:grpSpPr>
          <p:grpSp>
            <p:nvGrpSpPr>
              <p:cNvPr id="27" name="组合 26"/>
              <p:cNvGrpSpPr/>
              <p:nvPr/>
            </p:nvGrpSpPr>
            <p:grpSpPr>
              <a:xfrm flipV="1">
                <a:off x="5947699" y="1317986"/>
                <a:ext cx="2684915" cy="333365"/>
                <a:chOff x="5272248" y="4626108"/>
                <a:chExt cx="2684915" cy="333365"/>
              </a:xfrm>
            </p:grpSpPr>
            <p:sp>
              <p:nvSpPr>
                <p:cNvPr id="30" name="椭圆 29"/>
                <p:cNvSpPr/>
                <p:nvPr/>
              </p:nvSpPr>
              <p:spPr>
                <a:xfrm>
                  <a:off x="5272248" y="4626108"/>
                  <a:ext cx="81021" cy="81021"/>
                </a:xfrm>
                <a:prstGeom prst="ellipse">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zh-CN" altLang="en-US" sz="2400" b="1">
                    <a:solidFill>
                      <a:srgbClr val="C00000"/>
                    </a:solidFill>
                    <a:latin typeface="+mn-ea"/>
                    <a:sym typeface="Arial" panose="020B0604020202020204" pitchFamily="34" charset="0"/>
                  </a:endParaRPr>
                </a:p>
              </p:txBody>
            </p:sp>
            <p:sp>
              <p:nvSpPr>
                <p:cNvPr id="31" name="任意多边形 30"/>
                <p:cNvSpPr/>
                <p:nvPr/>
              </p:nvSpPr>
              <p:spPr>
                <a:xfrm>
                  <a:off x="5335428" y="4686869"/>
                  <a:ext cx="2621735" cy="272604"/>
                </a:xfrm>
                <a:custGeom>
                  <a:avLst/>
                  <a:gdLst>
                    <a:gd name="connsiteX0" fmla="*/ 0 w 2815771"/>
                    <a:gd name="connsiteY0" fmla="*/ 0 h 638628"/>
                    <a:gd name="connsiteX1" fmla="*/ 725714 w 2815771"/>
                    <a:gd name="connsiteY1" fmla="*/ 638628 h 638628"/>
                    <a:gd name="connsiteX2" fmla="*/ 2815771 w 2815771"/>
                    <a:gd name="connsiteY2" fmla="*/ 638628 h 638628"/>
                    <a:gd name="connsiteX0" fmla="*/ 0 w 2815771"/>
                    <a:gd name="connsiteY0" fmla="*/ 0 h 649982"/>
                    <a:gd name="connsiteX1" fmla="*/ 254183 w 2815771"/>
                    <a:gd name="connsiteY1" fmla="*/ 649982 h 649982"/>
                    <a:gd name="connsiteX2" fmla="*/ 2815771 w 2815771"/>
                    <a:gd name="connsiteY2" fmla="*/ 638628 h 649982"/>
                  </a:gdLst>
                  <a:ahLst/>
                  <a:cxnLst>
                    <a:cxn ang="0">
                      <a:pos x="connsiteX0" y="connsiteY0"/>
                    </a:cxn>
                    <a:cxn ang="0">
                      <a:pos x="connsiteX1" y="connsiteY1"/>
                    </a:cxn>
                    <a:cxn ang="0">
                      <a:pos x="connsiteX2" y="connsiteY2"/>
                    </a:cxn>
                  </a:cxnLst>
                  <a:rect l="l" t="t" r="r" b="b"/>
                  <a:pathLst>
                    <a:path w="2815771" h="649982">
                      <a:moveTo>
                        <a:pt x="0" y="0"/>
                      </a:moveTo>
                      <a:lnTo>
                        <a:pt x="254183" y="649982"/>
                      </a:lnTo>
                      <a:lnTo>
                        <a:pt x="2815771" y="638628"/>
                      </a:lnTo>
                    </a:path>
                  </a:pathLst>
                </a:custGeom>
                <a:noFill/>
                <a:ln w="19050">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zh-CN" altLang="en-US" sz="2400" b="1">
                    <a:solidFill>
                      <a:srgbClr val="C00000"/>
                    </a:solidFill>
                    <a:latin typeface="+mn-ea"/>
                    <a:sym typeface="Arial" panose="020B0604020202020204" pitchFamily="34" charset="0"/>
                  </a:endParaRPr>
                </a:p>
              </p:txBody>
            </p:sp>
          </p:grpSp>
          <p:sp>
            <p:nvSpPr>
              <p:cNvPr id="28" name="文本框 88"/>
              <p:cNvSpPr txBox="1"/>
              <p:nvPr/>
            </p:nvSpPr>
            <p:spPr>
              <a:xfrm flipV="1">
                <a:off x="6901676" y="1317986"/>
                <a:ext cx="2223235" cy="615551"/>
              </a:xfrm>
              <a:prstGeom prst="rect">
                <a:avLst/>
              </a:prstGeom>
              <a:noFill/>
            </p:spPr>
            <p:txBody>
              <a:bodyPr wrap="square" rtlCol="0">
                <a:spAutoFit/>
              </a:bodyPr>
              <a:lstStyle/>
              <a:p>
                <a:pPr>
                  <a:defRPr/>
                </a:pPr>
                <a:r>
                  <a:rPr lang="zh-CN" altLang="en-US" sz="2400" b="1" dirty="0">
                    <a:solidFill>
                      <a:srgbClr val="C00000"/>
                    </a:solidFill>
                    <a:latin typeface="+mn-ea"/>
                  </a:rPr>
                  <a:t>服务、无形资产</a:t>
                </a:r>
              </a:p>
            </p:txBody>
          </p:sp>
        </p:grpSp>
        <p:sp>
          <p:nvSpPr>
            <p:cNvPr id="54" name="Freeform 57"/>
            <p:cNvSpPr>
              <a:spLocks noEditPoints="1"/>
            </p:cNvSpPr>
            <p:nvPr/>
          </p:nvSpPr>
          <p:spPr bwMode="auto">
            <a:xfrm>
              <a:off x="5436854" y="3425800"/>
              <a:ext cx="247693" cy="282719"/>
            </a:xfrm>
            <a:custGeom>
              <a:avLst/>
              <a:gdLst>
                <a:gd name="T0" fmla="*/ 145 w 437"/>
                <a:gd name="T1" fmla="*/ 119 h 437"/>
                <a:gd name="T2" fmla="*/ 126 w 437"/>
                <a:gd name="T3" fmla="*/ 159 h 437"/>
                <a:gd name="T4" fmla="*/ 197 w 437"/>
                <a:gd name="T5" fmla="*/ 237 h 437"/>
                <a:gd name="T6" fmla="*/ 214 w 437"/>
                <a:gd name="T7" fmla="*/ 245 h 437"/>
                <a:gd name="T8" fmla="*/ 276 w 437"/>
                <a:gd name="T9" fmla="*/ 245 h 437"/>
                <a:gd name="T10" fmla="*/ 276 w 437"/>
                <a:gd name="T11" fmla="*/ 196 h 437"/>
                <a:gd name="T12" fmla="*/ 225 w 437"/>
                <a:gd name="T13" fmla="*/ 196 h 437"/>
                <a:gd name="T14" fmla="*/ 161 w 437"/>
                <a:gd name="T15" fmla="*/ 126 h 437"/>
                <a:gd name="T16" fmla="*/ 145 w 437"/>
                <a:gd name="T17" fmla="*/ 119 h 437"/>
                <a:gd name="T18" fmla="*/ 219 w 437"/>
                <a:gd name="T19" fmla="*/ 388 h 437"/>
                <a:gd name="T20" fmla="*/ 48 w 437"/>
                <a:gd name="T21" fmla="*/ 218 h 437"/>
                <a:gd name="T22" fmla="*/ 219 w 437"/>
                <a:gd name="T23" fmla="*/ 48 h 437"/>
                <a:gd name="T24" fmla="*/ 388 w 437"/>
                <a:gd name="T25" fmla="*/ 218 h 437"/>
                <a:gd name="T26" fmla="*/ 219 w 437"/>
                <a:gd name="T27" fmla="*/ 388 h 437"/>
                <a:gd name="T28" fmla="*/ 219 w 437"/>
                <a:gd name="T29" fmla="*/ 0 h 437"/>
                <a:gd name="T30" fmla="*/ 0 w 437"/>
                <a:gd name="T31" fmla="*/ 218 h 437"/>
                <a:gd name="T32" fmla="*/ 219 w 437"/>
                <a:gd name="T33" fmla="*/ 437 h 437"/>
                <a:gd name="T34" fmla="*/ 437 w 437"/>
                <a:gd name="T35" fmla="*/ 218 h 437"/>
                <a:gd name="T36" fmla="*/ 219 w 437"/>
                <a:gd name="T37" fmla="*/ 0 h 4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37" h="437">
                  <a:moveTo>
                    <a:pt x="145" y="119"/>
                  </a:moveTo>
                  <a:cubicBezTo>
                    <a:pt x="127" y="119"/>
                    <a:pt x="110" y="142"/>
                    <a:pt x="126" y="159"/>
                  </a:cubicBezTo>
                  <a:cubicBezTo>
                    <a:pt x="197" y="237"/>
                    <a:pt x="197" y="237"/>
                    <a:pt x="197" y="237"/>
                  </a:cubicBezTo>
                  <a:cubicBezTo>
                    <a:pt x="201" y="242"/>
                    <a:pt x="207" y="245"/>
                    <a:pt x="214" y="245"/>
                  </a:cubicBezTo>
                  <a:cubicBezTo>
                    <a:pt x="276" y="245"/>
                    <a:pt x="276" y="245"/>
                    <a:pt x="276" y="245"/>
                  </a:cubicBezTo>
                  <a:cubicBezTo>
                    <a:pt x="306" y="245"/>
                    <a:pt x="309" y="196"/>
                    <a:pt x="276" y="196"/>
                  </a:cubicBezTo>
                  <a:cubicBezTo>
                    <a:pt x="225" y="196"/>
                    <a:pt x="225" y="196"/>
                    <a:pt x="225" y="196"/>
                  </a:cubicBezTo>
                  <a:cubicBezTo>
                    <a:pt x="161" y="126"/>
                    <a:pt x="161" y="126"/>
                    <a:pt x="161" y="126"/>
                  </a:cubicBezTo>
                  <a:cubicBezTo>
                    <a:pt x="156" y="121"/>
                    <a:pt x="151" y="119"/>
                    <a:pt x="145" y="119"/>
                  </a:cubicBezTo>
                  <a:moveTo>
                    <a:pt x="219" y="388"/>
                  </a:moveTo>
                  <a:cubicBezTo>
                    <a:pt x="124" y="388"/>
                    <a:pt x="48" y="312"/>
                    <a:pt x="48" y="218"/>
                  </a:cubicBezTo>
                  <a:cubicBezTo>
                    <a:pt x="48" y="124"/>
                    <a:pt x="124" y="48"/>
                    <a:pt x="219" y="48"/>
                  </a:cubicBezTo>
                  <a:cubicBezTo>
                    <a:pt x="313" y="48"/>
                    <a:pt x="388" y="124"/>
                    <a:pt x="388" y="218"/>
                  </a:cubicBezTo>
                  <a:cubicBezTo>
                    <a:pt x="388" y="312"/>
                    <a:pt x="313" y="388"/>
                    <a:pt x="219" y="388"/>
                  </a:cubicBezTo>
                  <a:moveTo>
                    <a:pt x="219" y="0"/>
                  </a:moveTo>
                  <a:cubicBezTo>
                    <a:pt x="98" y="0"/>
                    <a:pt x="0" y="97"/>
                    <a:pt x="0" y="218"/>
                  </a:cubicBezTo>
                  <a:cubicBezTo>
                    <a:pt x="0" y="339"/>
                    <a:pt x="98" y="437"/>
                    <a:pt x="219" y="437"/>
                  </a:cubicBezTo>
                  <a:cubicBezTo>
                    <a:pt x="339" y="437"/>
                    <a:pt x="437" y="339"/>
                    <a:pt x="437" y="218"/>
                  </a:cubicBezTo>
                  <a:cubicBezTo>
                    <a:pt x="437" y="97"/>
                    <a:pt x="339" y="0"/>
                    <a:pt x="219" y="0"/>
                  </a:cubicBezTo>
                </a:path>
              </a:pathLst>
            </a:custGeom>
            <a:solidFill>
              <a:schemeClr val="tx1">
                <a:lumMod val="50000"/>
                <a:lumOff val="50000"/>
                <a:alpha val="40000"/>
              </a:schemeClr>
            </a:solidFill>
            <a:ln>
              <a:noFill/>
            </a:ln>
          </p:spPr>
          <p:txBody>
            <a:bodyPr vert="horz" wrap="square" lIns="68580" tIns="34290" rIns="68580" bIns="34290" numCol="1" anchor="t" anchorCtr="0" compatLnSpc="1">
              <a:prstTxWarp prst="textNoShape">
                <a:avLst/>
              </a:prstTxWarp>
            </a:bodyPr>
            <a:lstStyle/>
            <a:p>
              <a:pPr>
                <a:defRPr/>
              </a:pPr>
              <a:endParaRPr lang="zh-CN" altLang="en-US" sz="2400" b="1" dirty="0">
                <a:solidFill>
                  <a:srgbClr val="C00000"/>
                </a:solidFill>
                <a:latin typeface="Calibri"/>
                <a:ea typeface="宋体" panose="02010600030101010101" pitchFamily="2" charset="-122"/>
              </a:endParaRPr>
            </a:p>
          </p:txBody>
        </p:sp>
      </p:grpSp>
      <p:grpSp>
        <p:nvGrpSpPr>
          <p:cNvPr id="2" name="组合 1"/>
          <p:cNvGrpSpPr/>
          <p:nvPr/>
        </p:nvGrpSpPr>
        <p:grpSpPr>
          <a:xfrm>
            <a:off x="3197576" y="1703890"/>
            <a:ext cx="1242073" cy="1242074"/>
            <a:chOff x="3197576" y="1703890"/>
            <a:chExt cx="1242073" cy="1242074"/>
          </a:xfrm>
        </p:grpSpPr>
        <p:grpSp>
          <p:nvGrpSpPr>
            <p:cNvPr id="8" name="组合 7"/>
            <p:cNvGrpSpPr/>
            <p:nvPr/>
          </p:nvGrpSpPr>
          <p:grpSpPr>
            <a:xfrm>
              <a:off x="3197576" y="1703890"/>
              <a:ext cx="1242073" cy="1242074"/>
              <a:chOff x="4993868" y="2326868"/>
              <a:chExt cx="2204265" cy="2204265"/>
            </a:xfrm>
            <a:effectLst>
              <a:outerShdw blurRad="292100" dist="114300" dir="2700000" algn="tl" rotWithShape="0">
                <a:prstClr val="black">
                  <a:alpha val="25000"/>
                </a:prstClr>
              </a:outerShdw>
            </a:effectLst>
          </p:grpSpPr>
          <p:sp>
            <p:nvSpPr>
              <p:cNvPr id="9" name="任意多边形 8"/>
              <p:cNvSpPr/>
              <p:nvPr/>
            </p:nvSpPr>
            <p:spPr>
              <a:xfrm>
                <a:off x="4993868" y="2326868"/>
                <a:ext cx="2204265" cy="2204265"/>
              </a:xfrm>
              <a:custGeom>
                <a:avLst/>
                <a:gdLst>
                  <a:gd name="connsiteX0" fmla="*/ 1102132 w 2204265"/>
                  <a:gd name="connsiteY0" fmla="*/ 321083 h 2204265"/>
                  <a:gd name="connsiteX1" fmla="*/ 311557 w 2204265"/>
                  <a:gd name="connsiteY1" fmla="*/ 1111658 h 2204265"/>
                  <a:gd name="connsiteX2" fmla="*/ 1102132 w 2204265"/>
                  <a:gd name="connsiteY2" fmla="*/ 1902233 h 2204265"/>
                  <a:gd name="connsiteX3" fmla="*/ 1892707 w 2204265"/>
                  <a:gd name="connsiteY3" fmla="*/ 1111658 h 2204265"/>
                  <a:gd name="connsiteX4" fmla="*/ 1102132 w 2204265"/>
                  <a:gd name="connsiteY4" fmla="*/ 321083 h 2204265"/>
                  <a:gd name="connsiteX5" fmla="*/ 977042 w 2204265"/>
                  <a:gd name="connsiteY5" fmla="*/ 0 h 2204265"/>
                  <a:gd name="connsiteX6" fmla="*/ 1227224 w 2204265"/>
                  <a:gd name="connsiteY6" fmla="*/ 0 h 2204265"/>
                  <a:gd name="connsiteX7" fmla="*/ 1276006 w 2204265"/>
                  <a:gd name="connsiteY7" fmla="*/ 227584 h 2204265"/>
                  <a:gd name="connsiteX8" fmla="*/ 1287791 w 2204265"/>
                  <a:gd name="connsiteY8" fmla="*/ 229382 h 2204265"/>
                  <a:gd name="connsiteX9" fmla="*/ 1387705 w 2204265"/>
                  <a:gd name="connsiteY9" fmla="*/ 259057 h 2204265"/>
                  <a:gd name="connsiteX10" fmla="*/ 1544868 w 2204265"/>
                  <a:gd name="connsiteY10" fmla="*/ 85113 h 2204265"/>
                  <a:gd name="connsiteX11" fmla="*/ 1761531 w 2204265"/>
                  <a:gd name="connsiteY11" fmla="*/ 210203 h 2204265"/>
                  <a:gd name="connsiteX12" fmla="*/ 1691902 w 2204265"/>
                  <a:gd name="connsiteY12" fmla="*/ 425756 h 2204265"/>
                  <a:gd name="connsiteX13" fmla="*/ 1705003 w 2204265"/>
                  <a:gd name="connsiteY13" fmla="*/ 435309 h 2204265"/>
                  <a:gd name="connsiteX14" fmla="*/ 1774668 w 2204265"/>
                  <a:gd name="connsiteY14" fmla="*/ 502325 h 2204265"/>
                  <a:gd name="connsiteX15" fmla="*/ 1782142 w 2204265"/>
                  <a:gd name="connsiteY15" fmla="*/ 511190 h 2204265"/>
                  <a:gd name="connsiteX16" fmla="*/ 1994063 w 2204265"/>
                  <a:gd name="connsiteY16" fmla="*/ 442735 h 2204265"/>
                  <a:gd name="connsiteX17" fmla="*/ 2119154 w 2204265"/>
                  <a:gd name="connsiteY17" fmla="*/ 659399 h 2204265"/>
                  <a:gd name="connsiteX18" fmla="*/ 1961265 w 2204265"/>
                  <a:gd name="connsiteY18" fmla="*/ 802053 h 2204265"/>
                  <a:gd name="connsiteX19" fmla="*/ 1974042 w 2204265"/>
                  <a:gd name="connsiteY19" fmla="*/ 833752 h 2204265"/>
                  <a:gd name="connsiteX20" fmla="*/ 1999140 w 2204265"/>
                  <a:gd name="connsiteY20" fmla="*/ 933073 h 2204265"/>
                  <a:gd name="connsiteX21" fmla="*/ 2204265 w 2204265"/>
                  <a:gd name="connsiteY21" fmla="*/ 977042 h 2204265"/>
                  <a:gd name="connsiteX22" fmla="*/ 2204265 w 2204265"/>
                  <a:gd name="connsiteY22" fmla="*/ 1227224 h 2204265"/>
                  <a:gd name="connsiteX23" fmla="*/ 2012137 w 2204265"/>
                  <a:gd name="connsiteY23" fmla="*/ 1268406 h 2204265"/>
                  <a:gd name="connsiteX24" fmla="*/ 2004638 w 2204265"/>
                  <a:gd name="connsiteY24" fmla="*/ 1317545 h 2204265"/>
                  <a:gd name="connsiteX25" fmla="*/ 1985237 w 2204265"/>
                  <a:gd name="connsiteY25" fmla="*/ 1394985 h 2204265"/>
                  <a:gd name="connsiteX26" fmla="*/ 1977636 w 2204265"/>
                  <a:gd name="connsiteY26" fmla="*/ 1417004 h 2204265"/>
                  <a:gd name="connsiteX27" fmla="*/ 2119154 w 2204265"/>
                  <a:gd name="connsiteY27" fmla="*/ 1544868 h 2204265"/>
                  <a:gd name="connsiteX28" fmla="*/ 1994063 w 2204265"/>
                  <a:gd name="connsiteY28" fmla="*/ 1761531 h 2204265"/>
                  <a:gd name="connsiteX29" fmla="*/ 1820151 w 2204265"/>
                  <a:gd name="connsiteY29" fmla="*/ 1705353 h 2204265"/>
                  <a:gd name="connsiteX30" fmla="*/ 1798711 w 2204265"/>
                  <a:gd name="connsiteY30" fmla="*/ 1734758 h 2204265"/>
                  <a:gd name="connsiteX31" fmla="*/ 1731696 w 2204265"/>
                  <a:gd name="connsiteY31" fmla="*/ 1804423 h 2204265"/>
                  <a:gd name="connsiteX32" fmla="*/ 1706998 w 2204265"/>
                  <a:gd name="connsiteY32" fmla="*/ 1825242 h 2204265"/>
                  <a:gd name="connsiteX33" fmla="*/ 1761531 w 2204265"/>
                  <a:gd name="connsiteY33" fmla="*/ 1994062 h 2204265"/>
                  <a:gd name="connsiteX34" fmla="*/ 1544868 w 2204265"/>
                  <a:gd name="connsiteY34" fmla="*/ 2119153 h 2204265"/>
                  <a:gd name="connsiteX35" fmla="*/ 1429863 w 2204265"/>
                  <a:gd name="connsiteY35" fmla="*/ 1991868 h 2204265"/>
                  <a:gd name="connsiteX36" fmla="*/ 1400268 w 2204265"/>
                  <a:gd name="connsiteY36" fmla="*/ 2003797 h 2204265"/>
                  <a:gd name="connsiteX37" fmla="*/ 1262745 w 2204265"/>
                  <a:gd name="connsiteY37" fmla="*/ 2038549 h 2204265"/>
                  <a:gd name="connsiteX38" fmla="*/ 1227224 w 2204265"/>
                  <a:gd name="connsiteY38" fmla="*/ 2204265 h 2204265"/>
                  <a:gd name="connsiteX39" fmla="*/ 977042 w 2204265"/>
                  <a:gd name="connsiteY39" fmla="*/ 2204265 h 2204265"/>
                  <a:gd name="connsiteX40" fmla="*/ 941447 w 2204265"/>
                  <a:gd name="connsiteY40" fmla="*/ 2038203 h 2204265"/>
                  <a:gd name="connsiteX41" fmla="*/ 916475 w 2204265"/>
                  <a:gd name="connsiteY41" fmla="*/ 2034392 h 2204265"/>
                  <a:gd name="connsiteX42" fmla="*/ 774169 w 2204265"/>
                  <a:gd name="connsiteY42" fmla="*/ 1992127 h 2204265"/>
                  <a:gd name="connsiteX43" fmla="*/ 659399 w 2204265"/>
                  <a:gd name="connsiteY43" fmla="*/ 2119153 h 2204265"/>
                  <a:gd name="connsiteX44" fmla="*/ 442735 w 2204265"/>
                  <a:gd name="connsiteY44" fmla="*/ 1994062 h 2204265"/>
                  <a:gd name="connsiteX45" fmla="*/ 496981 w 2204265"/>
                  <a:gd name="connsiteY45" fmla="*/ 1826130 h 2204265"/>
                  <a:gd name="connsiteX46" fmla="*/ 391274 w 2204265"/>
                  <a:gd name="connsiteY46" fmla="*/ 1717869 h 2204265"/>
                  <a:gd name="connsiteX47" fmla="*/ 382878 w 2204265"/>
                  <a:gd name="connsiteY47" fmla="*/ 1705753 h 2204265"/>
                  <a:gd name="connsiteX48" fmla="*/ 210204 w 2204265"/>
                  <a:gd name="connsiteY48" fmla="*/ 1761531 h 2204265"/>
                  <a:gd name="connsiteX49" fmla="*/ 85113 w 2204265"/>
                  <a:gd name="connsiteY49" fmla="*/ 1544868 h 2204265"/>
                  <a:gd name="connsiteX50" fmla="*/ 226733 w 2204265"/>
                  <a:gd name="connsiteY50" fmla="*/ 1416912 h 2204265"/>
                  <a:gd name="connsiteX51" fmla="*/ 212821 w 2204265"/>
                  <a:gd name="connsiteY51" fmla="*/ 1373126 h 2204265"/>
                  <a:gd name="connsiteX52" fmla="*/ 191748 w 2204265"/>
                  <a:gd name="connsiteY52" fmla="*/ 1268325 h 2204265"/>
                  <a:gd name="connsiteX53" fmla="*/ 0 w 2204265"/>
                  <a:gd name="connsiteY53" fmla="*/ 1227224 h 2204265"/>
                  <a:gd name="connsiteX54" fmla="*/ 0 w 2204265"/>
                  <a:gd name="connsiteY54" fmla="*/ 977042 h 2204265"/>
                  <a:gd name="connsiteX55" fmla="*/ 203220 w 2204265"/>
                  <a:gd name="connsiteY55" fmla="*/ 933481 h 2204265"/>
                  <a:gd name="connsiteX56" fmla="*/ 212821 w 2204265"/>
                  <a:gd name="connsiteY56" fmla="*/ 890649 h 2204265"/>
                  <a:gd name="connsiteX57" fmla="*/ 243470 w 2204265"/>
                  <a:gd name="connsiteY57" fmla="*/ 802476 h 2204265"/>
                  <a:gd name="connsiteX58" fmla="*/ 85113 w 2204265"/>
                  <a:gd name="connsiteY58" fmla="*/ 659399 h 2204265"/>
                  <a:gd name="connsiteX59" fmla="*/ 210204 w 2204265"/>
                  <a:gd name="connsiteY59" fmla="*/ 442735 h 2204265"/>
                  <a:gd name="connsiteX60" fmla="*/ 423776 w 2204265"/>
                  <a:gd name="connsiteY60" fmla="*/ 511723 h 2204265"/>
                  <a:gd name="connsiteX61" fmla="*/ 470557 w 2204265"/>
                  <a:gd name="connsiteY61" fmla="*/ 461243 h 2204265"/>
                  <a:gd name="connsiteX62" fmla="*/ 512656 w 2204265"/>
                  <a:gd name="connsiteY62" fmla="*/ 426662 h 2204265"/>
                  <a:gd name="connsiteX63" fmla="*/ 442735 w 2204265"/>
                  <a:gd name="connsiteY63" fmla="*/ 210203 h 2204265"/>
                  <a:gd name="connsiteX64" fmla="*/ 659399 w 2204265"/>
                  <a:gd name="connsiteY64" fmla="*/ 85113 h 2204265"/>
                  <a:gd name="connsiteX65" fmla="*/ 815299 w 2204265"/>
                  <a:gd name="connsiteY65" fmla="*/ 257661 h 2204265"/>
                  <a:gd name="connsiteX66" fmla="*/ 916475 w 2204265"/>
                  <a:gd name="connsiteY66" fmla="*/ 229382 h 2204265"/>
                  <a:gd name="connsiteX67" fmla="*/ 928259 w 2204265"/>
                  <a:gd name="connsiteY67" fmla="*/ 227584 h 2204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Lst>
                <a:rect l="l" t="t" r="r" b="b"/>
                <a:pathLst>
                  <a:path w="2204265" h="2204265">
                    <a:moveTo>
                      <a:pt x="1102132" y="321083"/>
                    </a:moveTo>
                    <a:cubicBezTo>
                      <a:pt x="665509" y="321083"/>
                      <a:pt x="311557" y="675035"/>
                      <a:pt x="311557" y="1111658"/>
                    </a:cubicBezTo>
                    <a:cubicBezTo>
                      <a:pt x="311557" y="1548281"/>
                      <a:pt x="665509" y="1902233"/>
                      <a:pt x="1102132" y="1902233"/>
                    </a:cubicBezTo>
                    <a:cubicBezTo>
                      <a:pt x="1538755" y="1902233"/>
                      <a:pt x="1892707" y="1548281"/>
                      <a:pt x="1892707" y="1111658"/>
                    </a:cubicBezTo>
                    <a:cubicBezTo>
                      <a:pt x="1892707" y="675035"/>
                      <a:pt x="1538755" y="321083"/>
                      <a:pt x="1102132" y="321083"/>
                    </a:cubicBezTo>
                    <a:close/>
                    <a:moveTo>
                      <a:pt x="977042" y="0"/>
                    </a:moveTo>
                    <a:lnTo>
                      <a:pt x="1227224" y="0"/>
                    </a:lnTo>
                    <a:lnTo>
                      <a:pt x="1276006" y="227584"/>
                    </a:lnTo>
                    <a:lnTo>
                      <a:pt x="1287791" y="229382"/>
                    </a:lnTo>
                    <a:lnTo>
                      <a:pt x="1387705" y="259057"/>
                    </a:lnTo>
                    <a:lnTo>
                      <a:pt x="1544868" y="85113"/>
                    </a:lnTo>
                    <a:lnTo>
                      <a:pt x="1761531" y="210203"/>
                    </a:lnTo>
                    <a:lnTo>
                      <a:pt x="1691902" y="425756"/>
                    </a:lnTo>
                    <a:lnTo>
                      <a:pt x="1705003" y="435309"/>
                    </a:lnTo>
                    <a:cubicBezTo>
                      <a:pt x="1729378" y="456423"/>
                      <a:pt x="1752634" y="478795"/>
                      <a:pt x="1774668" y="502325"/>
                    </a:cubicBezTo>
                    <a:lnTo>
                      <a:pt x="1782142" y="511190"/>
                    </a:lnTo>
                    <a:lnTo>
                      <a:pt x="1994063" y="442735"/>
                    </a:lnTo>
                    <a:lnTo>
                      <a:pt x="2119154" y="659399"/>
                    </a:lnTo>
                    <a:lnTo>
                      <a:pt x="1961265" y="802053"/>
                    </a:lnTo>
                    <a:lnTo>
                      <a:pt x="1974042" y="833752"/>
                    </a:lnTo>
                    <a:lnTo>
                      <a:pt x="1999140" y="933073"/>
                    </a:lnTo>
                    <a:lnTo>
                      <a:pt x="2204265" y="977042"/>
                    </a:lnTo>
                    <a:lnTo>
                      <a:pt x="2204265" y="1227224"/>
                    </a:lnTo>
                    <a:lnTo>
                      <a:pt x="2012137" y="1268406"/>
                    </a:lnTo>
                    <a:lnTo>
                      <a:pt x="2004638" y="1317545"/>
                    </a:lnTo>
                    <a:cubicBezTo>
                      <a:pt x="1999269" y="1343782"/>
                      <a:pt x="1992785" y="1369612"/>
                      <a:pt x="1985237" y="1394985"/>
                    </a:cubicBezTo>
                    <a:lnTo>
                      <a:pt x="1977636" y="1417004"/>
                    </a:lnTo>
                    <a:lnTo>
                      <a:pt x="2119154" y="1544868"/>
                    </a:lnTo>
                    <a:lnTo>
                      <a:pt x="1994063" y="1761531"/>
                    </a:lnTo>
                    <a:lnTo>
                      <a:pt x="1820151" y="1705353"/>
                    </a:lnTo>
                    <a:lnTo>
                      <a:pt x="1798711" y="1734758"/>
                    </a:lnTo>
                    <a:cubicBezTo>
                      <a:pt x="1777597" y="1759133"/>
                      <a:pt x="1755225" y="1782388"/>
                      <a:pt x="1731696" y="1804423"/>
                    </a:cubicBezTo>
                    <a:lnTo>
                      <a:pt x="1706998" y="1825242"/>
                    </a:lnTo>
                    <a:lnTo>
                      <a:pt x="1761531" y="1994062"/>
                    </a:lnTo>
                    <a:lnTo>
                      <a:pt x="1544868" y="2119153"/>
                    </a:lnTo>
                    <a:lnTo>
                      <a:pt x="1429863" y="1991868"/>
                    </a:lnTo>
                    <a:lnTo>
                      <a:pt x="1400268" y="2003797"/>
                    </a:lnTo>
                    <a:lnTo>
                      <a:pt x="1262745" y="2038549"/>
                    </a:lnTo>
                    <a:lnTo>
                      <a:pt x="1227224" y="2204265"/>
                    </a:lnTo>
                    <a:lnTo>
                      <a:pt x="977042" y="2204265"/>
                    </a:lnTo>
                    <a:lnTo>
                      <a:pt x="941447" y="2038203"/>
                    </a:lnTo>
                    <a:lnTo>
                      <a:pt x="916475" y="2034392"/>
                    </a:lnTo>
                    <a:lnTo>
                      <a:pt x="774169" y="1992127"/>
                    </a:lnTo>
                    <a:lnTo>
                      <a:pt x="659399" y="2119153"/>
                    </a:lnTo>
                    <a:lnTo>
                      <a:pt x="442735" y="1994062"/>
                    </a:lnTo>
                    <a:lnTo>
                      <a:pt x="496981" y="1826130"/>
                    </a:lnTo>
                    <a:lnTo>
                      <a:pt x="391274" y="1717869"/>
                    </a:lnTo>
                    <a:lnTo>
                      <a:pt x="382878" y="1705753"/>
                    </a:lnTo>
                    <a:lnTo>
                      <a:pt x="210204" y="1761531"/>
                    </a:lnTo>
                    <a:lnTo>
                      <a:pt x="85113" y="1544868"/>
                    </a:lnTo>
                    <a:lnTo>
                      <a:pt x="226733" y="1416912"/>
                    </a:lnTo>
                    <a:lnTo>
                      <a:pt x="212821" y="1373126"/>
                    </a:lnTo>
                    <a:lnTo>
                      <a:pt x="191748" y="1268325"/>
                    </a:lnTo>
                    <a:lnTo>
                      <a:pt x="0" y="1227224"/>
                    </a:lnTo>
                    <a:lnTo>
                      <a:pt x="0" y="977042"/>
                    </a:lnTo>
                    <a:lnTo>
                      <a:pt x="203220" y="933481"/>
                    </a:lnTo>
                    <a:lnTo>
                      <a:pt x="212821" y="890649"/>
                    </a:lnTo>
                    <a:lnTo>
                      <a:pt x="243470" y="802476"/>
                    </a:lnTo>
                    <a:lnTo>
                      <a:pt x="85113" y="659399"/>
                    </a:lnTo>
                    <a:lnTo>
                      <a:pt x="210204" y="442735"/>
                    </a:lnTo>
                    <a:lnTo>
                      <a:pt x="423776" y="511723"/>
                    </a:lnTo>
                    <a:lnTo>
                      <a:pt x="470557" y="461243"/>
                    </a:lnTo>
                    <a:lnTo>
                      <a:pt x="512656" y="426662"/>
                    </a:lnTo>
                    <a:lnTo>
                      <a:pt x="442735" y="210203"/>
                    </a:lnTo>
                    <a:lnTo>
                      <a:pt x="659399" y="85113"/>
                    </a:lnTo>
                    <a:lnTo>
                      <a:pt x="815299" y="257661"/>
                    </a:lnTo>
                    <a:lnTo>
                      <a:pt x="916475" y="229382"/>
                    </a:lnTo>
                    <a:lnTo>
                      <a:pt x="928259" y="227584"/>
                    </a:lnTo>
                    <a:close/>
                  </a:path>
                </a:pathLst>
              </a:custGeom>
              <a:gradFill>
                <a:gsLst>
                  <a:gs pos="0">
                    <a:schemeClr val="bg1"/>
                  </a:gs>
                  <a:gs pos="100000">
                    <a:srgbClr val="E2E2E2"/>
                  </a:gs>
                </a:gsLst>
                <a:lin ang="2700000" scaled="1"/>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zh-CN" altLang="en-US" sz="2000" b="1">
                  <a:solidFill>
                    <a:prstClr val="white"/>
                  </a:solidFill>
                  <a:latin typeface="Calibri"/>
                  <a:ea typeface="宋体" panose="02010600030101010101" pitchFamily="2" charset="-122"/>
                </a:endParaRPr>
              </a:p>
            </p:txBody>
          </p:sp>
          <p:sp>
            <p:nvSpPr>
              <p:cNvPr id="10" name="椭圆 9"/>
              <p:cNvSpPr/>
              <p:nvPr/>
            </p:nvSpPr>
            <p:spPr>
              <a:xfrm>
                <a:off x="5305425" y="2638425"/>
                <a:ext cx="1581150" cy="1581150"/>
              </a:xfrm>
              <a:prstGeom prst="ellipse">
                <a:avLst/>
              </a:prstGeom>
              <a:noFill/>
              <a:ln>
                <a:gradFill flip="none" rotWithShape="1">
                  <a:gsLst>
                    <a:gs pos="0">
                      <a:schemeClr val="bg1">
                        <a:lumMod val="85000"/>
                      </a:schemeClr>
                    </a:gs>
                    <a:gs pos="100000">
                      <a:schemeClr val="bg1"/>
                    </a:gs>
                  </a:gsLst>
                  <a:lin ang="2700000" scaled="1"/>
                  <a:tileRect/>
                </a:gra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zh-CN" altLang="en-US" sz="2000" b="1">
                  <a:solidFill>
                    <a:prstClr val="white"/>
                  </a:solidFill>
                  <a:latin typeface="Calibri"/>
                  <a:ea typeface="宋体" panose="02010600030101010101" pitchFamily="2" charset="-122"/>
                </a:endParaRPr>
              </a:p>
            </p:txBody>
          </p:sp>
          <p:sp>
            <p:nvSpPr>
              <p:cNvPr id="11" name="椭圆 10"/>
              <p:cNvSpPr/>
              <p:nvPr/>
            </p:nvSpPr>
            <p:spPr>
              <a:xfrm>
                <a:off x="5370108" y="2708871"/>
                <a:ext cx="1451783" cy="1451783"/>
              </a:xfrm>
              <a:prstGeom prst="ellipse">
                <a:avLst/>
              </a:prstGeom>
              <a:gradFill>
                <a:gsLst>
                  <a:gs pos="0">
                    <a:schemeClr val="bg1">
                      <a:lumMod val="85000"/>
                    </a:schemeClr>
                  </a:gs>
                  <a:gs pos="100000">
                    <a:schemeClr val="bg1"/>
                  </a:gs>
                </a:gsLst>
                <a:lin ang="2700000" scaled="1"/>
              </a:gradFill>
              <a:ln w="19050">
                <a:gradFill flip="none" rotWithShape="1">
                  <a:gsLst>
                    <a:gs pos="100000">
                      <a:schemeClr val="bg1">
                        <a:lumMod val="85000"/>
                      </a:schemeClr>
                    </a:gs>
                    <a:gs pos="0">
                      <a:schemeClr val="bg1"/>
                    </a:gs>
                  </a:gsLst>
                  <a:lin ang="2700000" scaled="1"/>
                  <a:tileRect/>
                </a:gra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zh-CN" altLang="en-US" sz="2000" b="1">
                  <a:solidFill>
                    <a:prstClr val="white"/>
                  </a:solidFill>
                  <a:latin typeface="Calibri"/>
                  <a:ea typeface="宋体" panose="02010600030101010101" pitchFamily="2" charset="-122"/>
                </a:endParaRPr>
              </a:p>
            </p:txBody>
          </p:sp>
        </p:grpSp>
        <p:grpSp>
          <p:nvGrpSpPr>
            <p:cNvPr id="58" name="组合 57"/>
            <p:cNvGrpSpPr/>
            <p:nvPr/>
          </p:nvGrpSpPr>
          <p:grpSpPr>
            <a:xfrm>
              <a:off x="3438874" y="2064094"/>
              <a:ext cx="750088" cy="767778"/>
              <a:chOff x="4123036" y="1197871"/>
              <a:chExt cx="1000117" cy="1023704"/>
            </a:xfrm>
          </p:grpSpPr>
          <p:sp>
            <p:nvSpPr>
              <p:cNvPr id="59" name="文本框 125"/>
              <p:cNvSpPr txBox="1"/>
              <p:nvPr/>
            </p:nvSpPr>
            <p:spPr>
              <a:xfrm>
                <a:off x="4123036" y="1197871"/>
                <a:ext cx="1000117" cy="533480"/>
              </a:xfrm>
              <a:prstGeom prst="rect">
                <a:avLst/>
              </a:prstGeom>
              <a:noFill/>
            </p:spPr>
            <p:txBody>
              <a:bodyPr wrap="square" rtlCol="0">
                <a:spAutoFit/>
              </a:bodyPr>
              <a:lstStyle/>
              <a:p>
                <a:pPr algn="ctr">
                  <a:defRPr/>
                </a:pPr>
                <a:r>
                  <a:rPr lang="en-US" altLang="zh-CN" sz="2000" b="1" dirty="0">
                    <a:solidFill>
                      <a:srgbClr val="0070C0"/>
                    </a:solidFill>
                    <a:latin typeface="Impact" panose="020B0806030902050204" pitchFamily="34" charset="0"/>
                    <a:ea typeface="宋体" panose="02010600030101010101" pitchFamily="2" charset="-122"/>
                  </a:rPr>
                  <a:t>01</a:t>
                </a:r>
                <a:endParaRPr lang="zh-CN" altLang="en-US" sz="2000" b="1" dirty="0">
                  <a:solidFill>
                    <a:srgbClr val="0070C0"/>
                  </a:solidFill>
                  <a:latin typeface="Impact" panose="020B0806030902050204" pitchFamily="34" charset="0"/>
                  <a:ea typeface="宋体" panose="02010600030101010101" pitchFamily="2" charset="-122"/>
                </a:endParaRPr>
              </a:p>
            </p:txBody>
          </p:sp>
          <p:sp>
            <p:nvSpPr>
              <p:cNvPr id="60" name="文本框 126"/>
              <p:cNvSpPr txBox="1"/>
              <p:nvPr/>
            </p:nvSpPr>
            <p:spPr>
              <a:xfrm>
                <a:off x="4266701" y="1688095"/>
                <a:ext cx="740410" cy="533480"/>
              </a:xfrm>
              <a:prstGeom prst="rect">
                <a:avLst/>
              </a:prstGeom>
              <a:noFill/>
            </p:spPr>
            <p:txBody>
              <a:bodyPr wrap="square" rtlCol="0">
                <a:spAutoFit/>
              </a:bodyPr>
              <a:lstStyle/>
              <a:p>
                <a:pPr algn="ctr">
                  <a:defRPr/>
                </a:pPr>
                <a:endParaRPr lang="zh-CN" altLang="en-US" sz="2000" b="1" dirty="0">
                  <a:solidFill>
                    <a:prstClr val="black">
                      <a:lumMod val="50000"/>
                      <a:lumOff val="50000"/>
                    </a:prstClr>
                  </a:solidFill>
                  <a:latin typeface="LiHei Pro" panose="020B0500000000000000" pitchFamily="34" charset="-122"/>
                  <a:ea typeface="LiHei Pro" panose="020B0500000000000000" pitchFamily="34" charset="-122"/>
                </a:endParaRPr>
              </a:p>
            </p:txBody>
          </p:sp>
        </p:grpSp>
      </p:grpSp>
      <p:grpSp>
        <p:nvGrpSpPr>
          <p:cNvPr id="69" name="组合 68"/>
          <p:cNvGrpSpPr/>
          <p:nvPr/>
        </p:nvGrpSpPr>
        <p:grpSpPr>
          <a:xfrm>
            <a:off x="5121182" y="1703890"/>
            <a:ext cx="1242073" cy="1242074"/>
            <a:chOff x="5121182" y="1703890"/>
            <a:chExt cx="1242073" cy="1242074"/>
          </a:xfrm>
        </p:grpSpPr>
        <p:grpSp>
          <p:nvGrpSpPr>
            <p:cNvPr id="16" name="组合 15"/>
            <p:cNvGrpSpPr/>
            <p:nvPr/>
          </p:nvGrpSpPr>
          <p:grpSpPr>
            <a:xfrm>
              <a:off x="5121182" y="1703890"/>
              <a:ext cx="1242073" cy="1242074"/>
              <a:chOff x="4993868" y="2326868"/>
              <a:chExt cx="2204265" cy="2204265"/>
            </a:xfrm>
            <a:effectLst>
              <a:outerShdw blurRad="292100" dist="114300" dir="2700000" algn="tl" rotWithShape="0">
                <a:prstClr val="black">
                  <a:alpha val="25000"/>
                </a:prstClr>
              </a:outerShdw>
            </a:effectLst>
          </p:grpSpPr>
          <p:sp>
            <p:nvSpPr>
              <p:cNvPr id="17" name="任意多边形 16"/>
              <p:cNvSpPr/>
              <p:nvPr/>
            </p:nvSpPr>
            <p:spPr>
              <a:xfrm>
                <a:off x="4993868" y="2326868"/>
                <a:ext cx="2204265" cy="2204265"/>
              </a:xfrm>
              <a:custGeom>
                <a:avLst/>
                <a:gdLst>
                  <a:gd name="connsiteX0" fmla="*/ 1102132 w 2204265"/>
                  <a:gd name="connsiteY0" fmla="*/ 321083 h 2204265"/>
                  <a:gd name="connsiteX1" fmla="*/ 311557 w 2204265"/>
                  <a:gd name="connsiteY1" fmla="*/ 1111658 h 2204265"/>
                  <a:gd name="connsiteX2" fmla="*/ 1102132 w 2204265"/>
                  <a:gd name="connsiteY2" fmla="*/ 1902233 h 2204265"/>
                  <a:gd name="connsiteX3" fmla="*/ 1892707 w 2204265"/>
                  <a:gd name="connsiteY3" fmla="*/ 1111658 h 2204265"/>
                  <a:gd name="connsiteX4" fmla="*/ 1102132 w 2204265"/>
                  <a:gd name="connsiteY4" fmla="*/ 321083 h 2204265"/>
                  <a:gd name="connsiteX5" fmla="*/ 977042 w 2204265"/>
                  <a:gd name="connsiteY5" fmla="*/ 0 h 2204265"/>
                  <a:gd name="connsiteX6" fmla="*/ 1227224 w 2204265"/>
                  <a:gd name="connsiteY6" fmla="*/ 0 h 2204265"/>
                  <a:gd name="connsiteX7" fmla="*/ 1276006 w 2204265"/>
                  <a:gd name="connsiteY7" fmla="*/ 227584 h 2204265"/>
                  <a:gd name="connsiteX8" fmla="*/ 1287791 w 2204265"/>
                  <a:gd name="connsiteY8" fmla="*/ 229382 h 2204265"/>
                  <a:gd name="connsiteX9" fmla="*/ 1387705 w 2204265"/>
                  <a:gd name="connsiteY9" fmla="*/ 259057 h 2204265"/>
                  <a:gd name="connsiteX10" fmla="*/ 1544868 w 2204265"/>
                  <a:gd name="connsiteY10" fmla="*/ 85113 h 2204265"/>
                  <a:gd name="connsiteX11" fmla="*/ 1761531 w 2204265"/>
                  <a:gd name="connsiteY11" fmla="*/ 210203 h 2204265"/>
                  <a:gd name="connsiteX12" fmla="*/ 1691902 w 2204265"/>
                  <a:gd name="connsiteY12" fmla="*/ 425756 h 2204265"/>
                  <a:gd name="connsiteX13" fmla="*/ 1705003 w 2204265"/>
                  <a:gd name="connsiteY13" fmla="*/ 435309 h 2204265"/>
                  <a:gd name="connsiteX14" fmla="*/ 1774668 w 2204265"/>
                  <a:gd name="connsiteY14" fmla="*/ 502325 h 2204265"/>
                  <a:gd name="connsiteX15" fmla="*/ 1782142 w 2204265"/>
                  <a:gd name="connsiteY15" fmla="*/ 511190 h 2204265"/>
                  <a:gd name="connsiteX16" fmla="*/ 1994063 w 2204265"/>
                  <a:gd name="connsiteY16" fmla="*/ 442735 h 2204265"/>
                  <a:gd name="connsiteX17" fmla="*/ 2119154 w 2204265"/>
                  <a:gd name="connsiteY17" fmla="*/ 659399 h 2204265"/>
                  <a:gd name="connsiteX18" fmla="*/ 1961265 w 2204265"/>
                  <a:gd name="connsiteY18" fmla="*/ 802053 h 2204265"/>
                  <a:gd name="connsiteX19" fmla="*/ 1974042 w 2204265"/>
                  <a:gd name="connsiteY19" fmla="*/ 833752 h 2204265"/>
                  <a:gd name="connsiteX20" fmla="*/ 1999140 w 2204265"/>
                  <a:gd name="connsiteY20" fmla="*/ 933073 h 2204265"/>
                  <a:gd name="connsiteX21" fmla="*/ 2204265 w 2204265"/>
                  <a:gd name="connsiteY21" fmla="*/ 977042 h 2204265"/>
                  <a:gd name="connsiteX22" fmla="*/ 2204265 w 2204265"/>
                  <a:gd name="connsiteY22" fmla="*/ 1227224 h 2204265"/>
                  <a:gd name="connsiteX23" fmla="*/ 2012137 w 2204265"/>
                  <a:gd name="connsiteY23" fmla="*/ 1268406 h 2204265"/>
                  <a:gd name="connsiteX24" fmla="*/ 2004638 w 2204265"/>
                  <a:gd name="connsiteY24" fmla="*/ 1317545 h 2204265"/>
                  <a:gd name="connsiteX25" fmla="*/ 1985237 w 2204265"/>
                  <a:gd name="connsiteY25" fmla="*/ 1394985 h 2204265"/>
                  <a:gd name="connsiteX26" fmla="*/ 1977636 w 2204265"/>
                  <a:gd name="connsiteY26" fmla="*/ 1417004 h 2204265"/>
                  <a:gd name="connsiteX27" fmla="*/ 2119154 w 2204265"/>
                  <a:gd name="connsiteY27" fmla="*/ 1544868 h 2204265"/>
                  <a:gd name="connsiteX28" fmla="*/ 1994063 w 2204265"/>
                  <a:gd name="connsiteY28" fmla="*/ 1761531 h 2204265"/>
                  <a:gd name="connsiteX29" fmla="*/ 1820151 w 2204265"/>
                  <a:gd name="connsiteY29" fmla="*/ 1705353 h 2204265"/>
                  <a:gd name="connsiteX30" fmla="*/ 1798711 w 2204265"/>
                  <a:gd name="connsiteY30" fmla="*/ 1734758 h 2204265"/>
                  <a:gd name="connsiteX31" fmla="*/ 1731696 w 2204265"/>
                  <a:gd name="connsiteY31" fmla="*/ 1804423 h 2204265"/>
                  <a:gd name="connsiteX32" fmla="*/ 1706998 w 2204265"/>
                  <a:gd name="connsiteY32" fmla="*/ 1825242 h 2204265"/>
                  <a:gd name="connsiteX33" fmla="*/ 1761531 w 2204265"/>
                  <a:gd name="connsiteY33" fmla="*/ 1994062 h 2204265"/>
                  <a:gd name="connsiteX34" fmla="*/ 1544868 w 2204265"/>
                  <a:gd name="connsiteY34" fmla="*/ 2119153 h 2204265"/>
                  <a:gd name="connsiteX35" fmla="*/ 1429863 w 2204265"/>
                  <a:gd name="connsiteY35" fmla="*/ 1991868 h 2204265"/>
                  <a:gd name="connsiteX36" fmla="*/ 1400268 w 2204265"/>
                  <a:gd name="connsiteY36" fmla="*/ 2003797 h 2204265"/>
                  <a:gd name="connsiteX37" fmla="*/ 1262745 w 2204265"/>
                  <a:gd name="connsiteY37" fmla="*/ 2038549 h 2204265"/>
                  <a:gd name="connsiteX38" fmla="*/ 1227224 w 2204265"/>
                  <a:gd name="connsiteY38" fmla="*/ 2204265 h 2204265"/>
                  <a:gd name="connsiteX39" fmla="*/ 977042 w 2204265"/>
                  <a:gd name="connsiteY39" fmla="*/ 2204265 h 2204265"/>
                  <a:gd name="connsiteX40" fmla="*/ 941447 w 2204265"/>
                  <a:gd name="connsiteY40" fmla="*/ 2038203 h 2204265"/>
                  <a:gd name="connsiteX41" fmla="*/ 916475 w 2204265"/>
                  <a:gd name="connsiteY41" fmla="*/ 2034392 h 2204265"/>
                  <a:gd name="connsiteX42" fmla="*/ 774169 w 2204265"/>
                  <a:gd name="connsiteY42" fmla="*/ 1992127 h 2204265"/>
                  <a:gd name="connsiteX43" fmla="*/ 659399 w 2204265"/>
                  <a:gd name="connsiteY43" fmla="*/ 2119153 h 2204265"/>
                  <a:gd name="connsiteX44" fmla="*/ 442735 w 2204265"/>
                  <a:gd name="connsiteY44" fmla="*/ 1994062 h 2204265"/>
                  <a:gd name="connsiteX45" fmla="*/ 496981 w 2204265"/>
                  <a:gd name="connsiteY45" fmla="*/ 1826130 h 2204265"/>
                  <a:gd name="connsiteX46" fmla="*/ 391274 w 2204265"/>
                  <a:gd name="connsiteY46" fmla="*/ 1717869 h 2204265"/>
                  <a:gd name="connsiteX47" fmla="*/ 382878 w 2204265"/>
                  <a:gd name="connsiteY47" fmla="*/ 1705753 h 2204265"/>
                  <a:gd name="connsiteX48" fmla="*/ 210204 w 2204265"/>
                  <a:gd name="connsiteY48" fmla="*/ 1761531 h 2204265"/>
                  <a:gd name="connsiteX49" fmla="*/ 85113 w 2204265"/>
                  <a:gd name="connsiteY49" fmla="*/ 1544868 h 2204265"/>
                  <a:gd name="connsiteX50" fmla="*/ 226733 w 2204265"/>
                  <a:gd name="connsiteY50" fmla="*/ 1416912 h 2204265"/>
                  <a:gd name="connsiteX51" fmla="*/ 212821 w 2204265"/>
                  <a:gd name="connsiteY51" fmla="*/ 1373126 h 2204265"/>
                  <a:gd name="connsiteX52" fmla="*/ 191748 w 2204265"/>
                  <a:gd name="connsiteY52" fmla="*/ 1268325 h 2204265"/>
                  <a:gd name="connsiteX53" fmla="*/ 0 w 2204265"/>
                  <a:gd name="connsiteY53" fmla="*/ 1227224 h 2204265"/>
                  <a:gd name="connsiteX54" fmla="*/ 0 w 2204265"/>
                  <a:gd name="connsiteY54" fmla="*/ 977042 h 2204265"/>
                  <a:gd name="connsiteX55" fmla="*/ 203220 w 2204265"/>
                  <a:gd name="connsiteY55" fmla="*/ 933481 h 2204265"/>
                  <a:gd name="connsiteX56" fmla="*/ 212821 w 2204265"/>
                  <a:gd name="connsiteY56" fmla="*/ 890649 h 2204265"/>
                  <a:gd name="connsiteX57" fmla="*/ 243470 w 2204265"/>
                  <a:gd name="connsiteY57" fmla="*/ 802476 h 2204265"/>
                  <a:gd name="connsiteX58" fmla="*/ 85113 w 2204265"/>
                  <a:gd name="connsiteY58" fmla="*/ 659399 h 2204265"/>
                  <a:gd name="connsiteX59" fmla="*/ 210204 w 2204265"/>
                  <a:gd name="connsiteY59" fmla="*/ 442735 h 2204265"/>
                  <a:gd name="connsiteX60" fmla="*/ 423776 w 2204265"/>
                  <a:gd name="connsiteY60" fmla="*/ 511723 h 2204265"/>
                  <a:gd name="connsiteX61" fmla="*/ 470557 w 2204265"/>
                  <a:gd name="connsiteY61" fmla="*/ 461243 h 2204265"/>
                  <a:gd name="connsiteX62" fmla="*/ 512656 w 2204265"/>
                  <a:gd name="connsiteY62" fmla="*/ 426662 h 2204265"/>
                  <a:gd name="connsiteX63" fmla="*/ 442735 w 2204265"/>
                  <a:gd name="connsiteY63" fmla="*/ 210203 h 2204265"/>
                  <a:gd name="connsiteX64" fmla="*/ 659399 w 2204265"/>
                  <a:gd name="connsiteY64" fmla="*/ 85113 h 2204265"/>
                  <a:gd name="connsiteX65" fmla="*/ 815299 w 2204265"/>
                  <a:gd name="connsiteY65" fmla="*/ 257661 h 2204265"/>
                  <a:gd name="connsiteX66" fmla="*/ 916475 w 2204265"/>
                  <a:gd name="connsiteY66" fmla="*/ 229382 h 2204265"/>
                  <a:gd name="connsiteX67" fmla="*/ 928259 w 2204265"/>
                  <a:gd name="connsiteY67" fmla="*/ 227584 h 2204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Lst>
                <a:rect l="l" t="t" r="r" b="b"/>
                <a:pathLst>
                  <a:path w="2204265" h="2204265">
                    <a:moveTo>
                      <a:pt x="1102132" y="321083"/>
                    </a:moveTo>
                    <a:cubicBezTo>
                      <a:pt x="665509" y="321083"/>
                      <a:pt x="311557" y="675035"/>
                      <a:pt x="311557" y="1111658"/>
                    </a:cubicBezTo>
                    <a:cubicBezTo>
                      <a:pt x="311557" y="1548281"/>
                      <a:pt x="665509" y="1902233"/>
                      <a:pt x="1102132" y="1902233"/>
                    </a:cubicBezTo>
                    <a:cubicBezTo>
                      <a:pt x="1538755" y="1902233"/>
                      <a:pt x="1892707" y="1548281"/>
                      <a:pt x="1892707" y="1111658"/>
                    </a:cubicBezTo>
                    <a:cubicBezTo>
                      <a:pt x="1892707" y="675035"/>
                      <a:pt x="1538755" y="321083"/>
                      <a:pt x="1102132" y="321083"/>
                    </a:cubicBezTo>
                    <a:close/>
                    <a:moveTo>
                      <a:pt x="977042" y="0"/>
                    </a:moveTo>
                    <a:lnTo>
                      <a:pt x="1227224" y="0"/>
                    </a:lnTo>
                    <a:lnTo>
                      <a:pt x="1276006" y="227584"/>
                    </a:lnTo>
                    <a:lnTo>
                      <a:pt x="1287791" y="229382"/>
                    </a:lnTo>
                    <a:lnTo>
                      <a:pt x="1387705" y="259057"/>
                    </a:lnTo>
                    <a:lnTo>
                      <a:pt x="1544868" y="85113"/>
                    </a:lnTo>
                    <a:lnTo>
                      <a:pt x="1761531" y="210203"/>
                    </a:lnTo>
                    <a:lnTo>
                      <a:pt x="1691902" y="425756"/>
                    </a:lnTo>
                    <a:lnTo>
                      <a:pt x="1705003" y="435309"/>
                    </a:lnTo>
                    <a:cubicBezTo>
                      <a:pt x="1729378" y="456423"/>
                      <a:pt x="1752634" y="478795"/>
                      <a:pt x="1774668" y="502325"/>
                    </a:cubicBezTo>
                    <a:lnTo>
                      <a:pt x="1782142" y="511190"/>
                    </a:lnTo>
                    <a:lnTo>
                      <a:pt x="1994063" y="442735"/>
                    </a:lnTo>
                    <a:lnTo>
                      <a:pt x="2119154" y="659399"/>
                    </a:lnTo>
                    <a:lnTo>
                      <a:pt x="1961265" y="802053"/>
                    </a:lnTo>
                    <a:lnTo>
                      <a:pt x="1974042" y="833752"/>
                    </a:lnTo>
                    <a:lnTo>
                      <a:pt x="1999140" y="933073"/>
                    </a:lnTo>
                    <a:lnTo>
                      <a:pt x="2204265" y="977042"/>
                    </a:lnTo>
                    <a:lnTo>
                      <a:pt x="2204265" y="1227224"/>
                    </a:lnTo>
                    <a:lnTo>
                      <a:pt x="2012137" y="1268406"/>
                    </a:lnTo>
                    <a:lnTo>
                      <a:pt x="2004638" y="1317545"/>
                    </a:lnTo>
                    <a:cubicBezTo>
                      <a:pt x="1999269" y="1343782"/>
                      <a:pt x="1992785" y="1369612"/>
                      <a:pt x="1985237" y="1394985"/>
                    </a:cubicBezTo>
                    <a:lnTo>
                      <a:pt x="1977636" y="1417004"/>
                    </a:lnTo>
                    <a:lnTo>
                      <a:pt x="2119154" y="1544868"/>
                    </a:lnTo>
                    <a:lnTo>
                      <a:pt x="1994063" y="1761531"/>
                    </a:lnTo>
                    <a:lnTo>
                      <a:pt x="1820151" y="1705353"/>
                    </a:lnTo>
                    <a:lnTo>
                      <a:pt x="1798711" y="1734758"/>
                    </a:lnTo>
                    <a:cubicBezTo>
                      <a:pt x="1777597" y="1759133"/>
                      <a:pt x="1755225" y="1782388"/>
                      <a:pt x="1731696" y="1804423"/>
                    </a:cubicBezTo>
                    <a:lnTo>
                      <a:pt x="1706998" y="1825242"/>
                    </a:lnTo>
                    <a:lnTo>
                      <a:pt x="1761531" y="1994062"/>
                    </a:lnTo>
                    <a:lnTo>
                      <a:pt x="1544868" y="2119153"/>
                    </a:lnTo>
                    <a:lnTo>
                      <a:pt x="1429863" y="1991868"/>
                    </a:lnTo>
                    <a:lnTo>
                      <a:pt x="1400268" y="2003797"/>
                    </a:lnTo>
                    <a:lnTo>
                      <a:pt x="1262745" y="2038549"/>
                    </a:lnTo>
                    <a:lnTo>
                      <a:pt x="1227224" y="2204265"/>
                    </a:lnTo>
                    <a:lnTo>
                      <a:pt x="977042" y="2204265"/>
                    </a:lnTo>
                    <a:lnTo>
                      <a:pt x="941447" y="2038203"/>
                    </a:lnTo>
                    <a:lnTo>
                      <a:pt x="916475" y="2034392"/>
                    </a:lnTo>
                    <a:lnTo>
                      <a:pt x="774169" y="1992127"/>
                    </a:lnTo>
                    <a:lnTo>
                      <a:pt x="659399" y="2119153"/>
                    </a:lnTo>
                    <a:lnTo>
                      <a:pt x="442735" y="1994062"/>
                    </a:lnTo>
                    <a:lnTo>
                      <a:pt x="496981" y="1826130"/>
                    </a:lnTo>
                    <a:lnTo>
                      <a:pt x="391274" y="1717869"/>
                    </a:lnTo>
                    <a:lnTo>
                      <a:pt x="382878" y="1705753"/>
                    </a:lnTo>
                    <a:lnTo>
                      <a:pt x="210204" y="1761531"/>
                    </a:lnTo>
                    <a:lnTo>
                      <a:pt x="85113" y="1544868"/>
                    </a:lnTo>
                    <a:lnTo>
                      <a:pt x="226733" y="1416912"/>
                    </a:lnTo>
                    <a:lnTo>
                      <a:pt x="212821" y="1373126"/>
                    </a:lnTo>
                    <a:lnTo>
                      <a:pt x="191748" y="1268325"/>
                    </a:lnTo>
                    <a:lnTo>
                      <a:pt x="0" y="1227224"/>
                    </a:lnTo>
                    <a:lnTo>
                      <a:pt x="0" y="977042"/>
                    </a:lnTo>
                    <a:lnTo>
                      <a:pt x="203220" y="933481"/>
                    </a:lnTo>
                    <a:lnTo>
                      <a:pt x="212821" y="890649"/>
                    </a:lnTo>
                    <a:lnTo>
                      <a:pt x="243470" y="802476"/>
                    </a:lnTo>
                    <a:lnTo>
                      <a:pt x="85113" y="659399"/>
                    </a:lnTo>
                    <a:lnTo>
                      <a:pt x="210204" y="442735"/>
                    </a:lnTo>
                    <a:lnTo>
                      <a:pt x="423776" y="511723"/>
                    </a:lnTo>
                    <a:lnTo>
                      <a:pt x="470557" y="461243"/>
                    </a:lnTo>
                    <a:lnTo>
                      <a:pt x="512656" y="426662"/>
                    </a:lnTo>
                    <a:lnTo>
                      <a:pt x="442735" y="210203"/>
                    </a:lnTo>
                    <a:lnTo>
                      <a:pt x="659399" y="85113"/>
                    </a:lnTo>
                    <a:lnTo>
                      <a:pt x="815299" y="257661"/>
                    </a:lnTo>
                    <a:lnTo>
                      <a:pt x="916475" y="229382"/>
                    </a:lnTo>
                    <a:lnTo>
                      <a:pt x="928259" y="227584"/>
                    </a:lnTo>
                    <a:close/>
                  </a:path>
                </a:pathLst>
              </a:custGeom>
              <a:gradFill>
                <a:gsLst>
                  <a:gs pos="0">
                    <a:schemeClr val="bg1"/>
                  </a:gs>
                  <a:gs pos="100000">
                    <a:srgbClr val="E2E2E2"/>
                  </a:gs>
                </a:gsLst>
                <a:lin ang="2700000" scaled="1"/>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zh-CN" altLang="en-US" sz="2000" b="1">
                  <a:solidFill>
                    <a:prstClr val="white"/>
                  </a:solidFill>
                  <a:latin typeface="Calibri"/>
                  <a:ea typeface="宋体" panose="02010600030101010101" pitchFamily="2" charset="-122"/>
                </a:endParaRPr>
              </a:p>
            </p:txBody>
          </p:sp>
          <p:sp>
            <p:nvSpPr>
              <p:cNvPr id="18" name="椭圆 17"/>
              <p:cNvSpPr/>
              <p:nvPr/>
            </p:nvSpPr>
            <p:spPr>
              <a:xfrm>
                <a:off x="5305425" y="2638425"/>
                <a:ext cx="1581150" cy="1581150"/>
              </a:xfrm>
              <a:prstGeom prst="ellipse">
                <a:avLst/>
              </a:prstGeom>
              <a:noFill/>
              <a:ln>
                <a:gradFill flip="none" rotWithShape="1">
                  <a:gsLst>
                    <a:gs pos="0">
                      <a:schemeClr val="bg1">
                        <a:lumMod val="85000"/>
                      </a:schemeClr>
                    </a:gs>
                    <a:gs pos="100000">
                      <a:schemeClr val="bg1"/>
                    </a:gs>
                  </a:gsLst>
                  <a:lin ang="2700000" scaled="1"/>
                  <a:tileRect/>
                </a:gra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zh-CN" altLang="en-US" sz="2000" b="1">
                  <a:solidFill>
                    <a:prstClr val="white"/>
                  </a:solidFill>
                  <a:latin typeface="Calibri"/>
                  <a:ea typeface="宋体" panose="02010600030101010101" pitchFamily="2" charset="-122"/>
                </a:endParaRPr>
              </a:p>
            </p:txBody>
          </p:sp>
          <p:sp>
            <p:nvSpPr>
              <p:cNvPr id="19" name="椭圆 18"/>
              <p:cNvSpPr/>
              <p:nvPr/>
            </p:nvSpPr>
            <p:spPr>
              <a:xfrm>
                <a:off x="5370108" y="2708871"/>
                <a:ext cx="1451783" cy="1451783"/>
              </a:xfrm>
              <a:prstGeom prst="ellipse">
                <a:avLst/>
              </a:prstGeom>
              <a:gradFill>
                <a:gsLst>
                  <a:gs pos="0">
                    <a:schemeClr val="bg1">
                      <a:lumMod val="85000"/>
                    </a:schemeClr>
                  </a:gs>
                  <a:gs pos="100000">
                    <a:schemeClr val="bg1"/>
                  </a:gs>
                </a:gsLst>
                <a:lin ang="2700000" scaled="1"/>
              </a:gradFill>
              <a:ln w="19050">
                <a:gradFill flip="none" rotWithShape="1">
                  <a:gsLst>
                    <a:gs pos="100000">
                      <a:schemeClr val="bg1">
                        <a:lumMod val="85000"/>
                      </a:schemeClr>
                    </a:gs>
                    <a:gs pos="0">
                      <a:schemeClr val="bg1"/>
                    </a:gs>
                  </a:gsLst>
                  <a:lin ang="2700000" scaled="1"/>
                  <a:tileRect/>
                </a:gra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zh-CN" altLang="en-US" sz="2000" b="1">
                  <a:solidFill>
                    <a:prstClr val="white"/>
                  </a:solidFill>
                  <a:latin typeface="Calibri"/>
                  <a:ea typeface="宋体" panose="02010600030101010101" pitchFamily="2" charset="-122"/>
                </a:endParaRPr>
              </a:p>
            </p:txBody>
          </p:sp>
        </p:grpSp>
        <p:grpSp>
          <p:nvGrpSpPr>
            <p:cNvPr id="61" name="组合 60"/>
            <p:cNvGrpSpPr/>
            <p:nvPr/>
          </p:nvGrpSpPr>
          <p:grpSpPr>
            <a:xfrm>
              <a:off x="5368281" y="2064094"/>
              <a:ext cx="750088" cy="767778"/>
              <a:chOff x="4123036" y="1197871"/>
              <a:chExt cx="1000117" cy="1023704"/>
            </a:xfrm>
          </p:grpSpPr>
          <p:sp>
            <p:nvSpPr>
              <p:cNvPr id="62" name="文本框 128"/>
              <p:cNvSpPr txBox="1"/>
              <p:nvPr/>
            </p:nvSpPr>
            <p:spPr>
              <a:xfrm>
                <a:off x="4123036" y="1197871"/>
                <a:ext cx="1000117" cy="533480"/>
              </a:xfrm>
              <a:prstGeom prst="rect">
                <a:avLst/>
              </a:prstGeom>
              <a:noFill/>
            </p:spPr>
            <p:txBody>
              <a:bodyPr wrap="square" rtlCol="0">
                <a:spAutoFit/>
              </a:bodyPr>
              <a:lstStyle/>
              <a:p>
                <a:pPr algn="ctr">
                  <a:defRPr/>
                </a:pPr>
                <a:r>
                  <a:rPr lang="en-US" altLang="zh-CN" sz="2000" b="1" dirty="0">
                    <a:solidFill>
                      <a:srgbClr val="595959"/>
                    </a:solidFill>
                    <a:latin typeface="Impact" panose="020B0806030902050204" pitchFamily="34" charset="0"/>
                    <a:ea typeface="宋体" panose="02010600030101010101" pitchFamily="2" charset="-122"/>
                  </a:rPr>
                  <a:t>03</a:t>
                </a:r>
                <a:endParaRPr lang="zh-CN" altLang="en-US" sz="2000" b="1" dirty="0">
                  <a:solidFill>
                    <a:srgbClr val="595959"/>
                  </a:solidFill>
                  <a:latin typeface="Impact" panose="020B0806030902050204" pitchFamily="34" charset="0"/>
                  <a:ea typeface="宋体" panose="02010600030101010101" pitchFamily="2" charset="-122"/>
                </a:endParaRPr>
              </a:p>
            </p:txBody>
          </p:sp>
          <p:sp>
            <p:nvSpPr>
              <p:cNvPr id="63" name="文本框 129"/>
              <p:cNvSpPr txBox="1"/>
              <p:nvPr/>
            </p:nvSpPr>
            <p:spPr>
              <a:xfrm>
                <a:off x="4266701" y="1688095"/>
                <a:ext cx="740410" cy="533480"/>
              </a:xfrm>
              <a:prstGeom prst="rect">
                <a:avLst/>
              </a:prstGeom>
              <a:noFill/>
            </p:spPr>
            <p:txBody>
              <a:bodyPr wrap="square" rtlCol="0">
                <a:spAutoFit/>
              </a:bodyPr>
              <a:lstStyle/>
              <a:p>
                <a:pPr algn="ctr">
                  <a:defRPr/>
                </a:pPr>
                <a:endParaRPr lang="zh-CN" altLang="en-US" sz="2000" b="1" dirty="0">
                  <a:solidFill>
                    <a:prstClr val="black">
                      <a:lumMod val="50000"/>
                      <a:lumOff val="50000"/>
                    </a:prstClr>
                  </a:solidFill>
                  <a:latin typeface="LiHei Pro" panose="020B0500000000000000" pitchFamily="34" charset="-122"/>
                  <a:ea typeface="LiHei Pro" panose="020B0500000000000000" pitchFamily="34" charset="-122"/>
                </a:endParaRPr>
              </a:p>
            </p:txBody>
          </p:sp>
        </p:grpSp>
      </p:grpSp>
      <p:grpSp>
        <p:nvGrpSpPr>
          <p:cNvPr id="68" name="组合 67"/>
          <p:cNvGrpSpPr/>
          <p:nvPr/>
        </p:nvGrpSpPr>
        <p:grpSpPr>
          <a:xfrm>
            <a:off x="4172438" y="2412705"/>
            <a:ext cx="1242073" cy="1242074"/>
            <a:chOff x="4172438" y="2412705"/>
            <a:chExt cx="1242073" cy="1242074"/>
          </a:xfrm>
        </p:grpSpPr>
        <p:grpSp>
          <p:nvGrpSpPr>
            <p:cNvPr id="12" name="组合 11"/>
            <p:cNvGrpSpPr/>
            <p:nvPr/>
          </p:nvGrpSpPr>
          <p:grpSpPr>
            <a:xfrm>
              <a:off x="4172438" y="2412705"/>
              <a:ext cx="1242073" cy="1242074"/>
              <a:chOff x="4993868" y="2326868"/>
              <a:chExt cx="2204265" cy="2204265"/>
            </a:xfrm>
            <a:effectLst>
              <a:outerShdw blurRad="292100" dist="114300" dir="2700000" algn="tl" rotWithShape="0">
                <a:prstClr val="black">
                  <a:alpha val="25000"/>
                </a:prstClr>
              </a:outerShdw>
            </a:effectLst>
          </p:grpSpPr>
          <p:sp>
            <p:nvSpPr>
              <p:cNvPr id="13" name="任意多边形 12"/>
              <p:cNvSpPr/>
              <p:nvPr/>
            </p:nvSpPr>
            <p:spPr>
              <a:xfrm>
                <a:off x="4993868" y="2326868"/>
                <a:ext cx="2204265" cy="2204265"/>
              </a:xfrm>
              <a:custGeom>
                <a:avLst/>
                <a:gdLst>
                  <a:gd name="connsiteX0" fmla="*/ 1102132 w 2204265"/>
                  <a:gd name="connsiteY0" fmla="*/ 321083 h 2204265"/>
                  <a:gd name="connsiteX1" fmla="*/ 311557 w 2204265"/>
                  <a:gd name="connsiteY1" fmla="*/ 1111658 h 2204265"/>
                  <a:gd name="connsiteX2" fmla="*/ 1102132 w 2204265"/>
                  <a:gd name="connsiteY2" fmla="*/ 1902233 h 2204265"/>
                  <a:gd name="connsiteX3" fmla="*/ 1892707 w 2204265"/>
                  <a:gd name="connsiteY3" fmla="*/ 1111658 h 2204265"/>
                  <a:gd name="connsiteX4" fmla="*/ 1102132 w 2204265"/>
                  <a:gd name="connsiteY4" fmla="*/ 321083 h 2204265"/>
                  <a:gd name="connsiteX5" fmla="*/ 977042 w 2204265"/>
                  <a:gd name="connsiteY5" fmla="*/ 0 h 2204265"/>
                  <a:gd name="connsiteX6" fmla="*/ 1227224 w 2204265"/>
                  <a:gd name="connsiteY6" fmla="*/ 0 h 2204265"/>
                  <a:gd name="connsiteX7" fmla="*/ 1276006 w 2204265"/>
                  <a:gd name="connsiteY7" fmla="*/ 227584 h 2204265"/>
                  <a:gd name="connsiteX8" fmla="*/ 1287791 w 2204265"/>
                  <a:gd name="connsiteY8" fmla="*/ 229382 h 2204265"/>
                  <a:gd name="connsiteX9" fmla="*/ 1387705 w 2204265"/>
                  <a:gd name="connsiteY9" fmla="*/ 259057 h 2204265"/>
                  <a:gd name="connsiteX10" fmla="*/ 1544868 w 2204265"/>
                  <a:gd name="connsiteY10" fmla="*/ 85113 h 2204265"/>
                  <a:gd name="connsiteX11" fmla="*/ 1761531 w 2204265"/>
                  <a:gd name="connsiteY11" fmla="*/ 210203 h 2204265"/>
                  <a:gd name="connsiteX12" fmla="*/ 1691902 w 2204265"/>
                  <a:gd name="connsiteY12" fmla="*/ 425756 h 2204265"/>
                  <a:gd name="connsiteX13" fmla="*/ 1705003 w 2204265"/>
                  <a:gd name="connsiteY13" fmla="*/ 435309 h 2204265"/>
                  <a:gd name="connsiteX14" fmla="*/ 1774668 w 2204265"/>
                  <a:gd name="connsiteY14" fmla="*/ 502325 h 2204265"/>
                  <a:gd name="connsiteX15" fmla="*/ 1782142 w 2204265"/>
                  <a:gd name="connsiteY15" fmla="*/ 511190 h 2204265"/>
                  <a:gd name="connsiteX16" fmla="*/ 1994063 w 2204265"/>
                  <a:gd name="connsiteY16" fmla="*/ 442735 h 2204265"/>
                  <a:gd name="connsiteX17" fmla="*/ 2119154 w 2204265"/>
                  <a:gd name="connsiteY17" fmla="*/ 659399 h 2204265"/>
                  <a:gd name="connsiteX18" fmla="*/ 1961265 w 2204265"/>
                  <a:gd name="connsiteY18" fmla="*/ 802053 h 2204265"/>
                  <a:gd name="connsiteX19" fmla="*/ 1974042 w 2204265"/>
                  <a:gd name="connsiteY19" fmla="*/ 833752 h 2204265"/>
                  <a:gd name="connsiteX20" fmla="*/ 1999140 w 2204265"/>
                  <a:gd name="connsiteY20" fmla="*/ 933073 h 2204265"/>
                  <a:gd name="connsiteX21" fmla="*/ 2204265 w 2204265"/>
                  <a:gd name="connsiteY21" fmla="*/ 977042 h 2204265"/>
                  <a:gd name="connsiteX22" fmla="*/ 2204265 w 2204265"/>
                  <a:gd name="connsiteY22" fmla="*/ 1227224 h 2204265"/>
                  <a:gd name="connsiteX23" fmla="*/ 2012137 w 2204265"/>
                  <a:gd name="connsiteY23" fmla="*/ 1268406 h 2204265"/>
                  <a:gd name="connsiteX24" fmla="*/ 2004638 w 2204265"/>
                  <a:gd name="connsiteY24" fmla="*/ 1317545 h 2204265"/>
                  <a:gd name="connsiteX25" fmla="*/ 1985237 w 2204265"/>
                  <a:gd name="connsiteY25" fmla="*/ 1394985 h 2204265"/>
                  <a:gd name="connsiteX26" fmla="*/ 1977636 w 2204265"/>
                  <a:gd name="connsiteY26" fmla="*/ 1417004 h 2204265"/>
                  <a:gd name="connsiteX27" fmla="*/ 2119154 w 2204265"/>
                  <a:gd name="connsiteY27" fmla="*/ 1544868 h 2204265"/>
                  <a:gd name="connsiteX28" fmla="*/ 1994063 w 2204265"/>
                  <a:gd name="connsiteY28" fmla="*/ 1761531 h 2204265"/>
                  <a:gd name="connsiteX29" fmla="*/ 1820151 w 2204265"/>
                  <a:gd name="connsiteY29" fmla="*/ 1705353 h 2204265"/>
                  <a:gd name="connsiteX30" fmla="*/ 1798711 w 2204265"/>
                  <a:gd name="connsiteY30" fmla="*/ 1734758 h 2204265"/>
                  <a:gd name="connsiteX31" fmla="*/ 1731696 w 2204265"/>
                  <a:gd name="connsiteY31" fmla="*/ 1804423 h 2204265"/>
                  <a:gd name="connsiteX32" fmla="*/ 1706998 w 2204265"/>
                  <a:gd name="connsiteY32" fmla="*/ 1825242 h 2204265"/>
                  <a:gd name="connsiteX33" fmla="*/ 1761531 w 2204265"/>
                  <a:gd name="connsiteY33" fmla="*/ 1994062 h 2204265"/>
                  <a:gd name="connsiteX34" fmla="*/ 1544868 w 2204265"/>
                  <a:gd name="connsiteY34" fmla="*/ 2119153 h 2204265"/>
                  <a:gd name="connsiteX35" fmla="*/ 1429863 w 2204265"/>
                  <a:gd name="connsiteY35" fmla="*/ 1991868 h 2204265"/>
                  <a:gd name="connsiteX36" fmla="*/ 1400268 w 2204265"/>
                  <a:gd name="connsiteY36" fmla="*/ 2003797 h 2204265"/>
                  <a:gd name="connsiteX37" fmla="*/ 1262745 w 2204265"/>
                  <a:gd name="connsiteY37" fmla="*/ 2038549 h 2204265"/>
                  <a:gd name="connsiteX38" fmla="*/ 1227224 w 2204265"/>
                  <a:gd name="connsiteY38" fmla="*/ 2204265 h 2204265"/>
                  <a:gd name="connsiteX39" fmla="*/ 977042 w 2204265"/>
                  <a:gd name="connsiteY39" fmla="*/ 2204265 h 2204265"/>
                  <a:gd name="connsiteX40" fmla="*/ 941447 w 2204265"/>
                  <a:gd name="connsiteY40" fmla="*/ 2038203 h 2204265"/>
                  <a:gd name="connsiteX41" fmla="*/ 916475 w 2204265"/>
                  <a:gd name="connsiteY41" fmla="*/ 2034392 h 2204265"/>
                  <a:gd name="connsiteX42" fmla="*/ 774169 w 2204265"/>
                  <a:gd name="connsiteY42" fmla="*/ 1992127 h 2204265"/>
                  <a:gd name="connsiteX43" fmla="*/ 659399 w 2204265"/>
                  <a:gd name="connsiteY43" fmla="*/ 2119153 h 2204265"/>
                  <a:gd name="connsiteX44" fmla="*/ 442735 w 2204265"/>
                  <a:gd name="connsiteY44" fmla="*/ 1994062 h 2204265"/>
                  <a:gd name="connsiteX45" fmla="*/ 496981 w 2204265"/>
                  <a:gd name="connsiteY45" fmla="*/ 1826130 h 2204265"/>
                  <a:gd name="connsiteX46" fmla="*/ 391274 w 2204265"/>
                  <a:gd name="connsiteY46" fmla="*/ 1717869 h 2204265"/>
                  <a:gd name="connsiteX47" fmla="*/ 382878 w 2204265"/>
                  <a:gd name="connsiteY47" fmla="*/ 1705753 h 2204265"/>
                  <a:gd name="connsiteX48" fmla="*/ 210204 w 2204265"/>
                  <a:gd name="connsiteY48" fmla="*/ 1761531 h 2204265"/>
                  <a:gd name="connsiteX49" fmla="*/ 85113 w 2204265"/>
                  <a:gd name="connsiteY49" fmla="*/ 1544868 h 2204265"/>
                  <a:gd name="connsiteX50" fmla="*/ 226733 w 2204265"/>
                  <a:gd name="connsiteY50" fmla="*/ 1416912 h 2204265"/>
                  <a:gd name="connsiteX51" fmla="*/ 212821 w 2204265"/>
                  <a:gd name="connsiteY51" fmla="*/ 1373126 h 2204265"/>
                  <a:gd name="connsiteX52" fmla="*/ 191748 w 2204265"/>
                  <a:gd name="connsiteY52" fmla="*/ 1268325 h 2204265"/>
                  <a:gd name="connsiteX53" fmla="*/ 0 w 2204265"/>
                  <a:gd name="connsiteY53" fmla="*/ 1227224 h 2204265"/>
                  <a:gd name="connsiteX54" fmla="*/ 0 w 2204265"/>
                  <a:gd name="connsiteY54" fmla="*/ 977042 h 2204265"/>
                  <a:gd name="connsiteX55" fmla="*/ 203220 w 2204265"/>
                  <a:gd name="connsiteY55" fmla="*/ 933481 h 2204265"/>
                  <a:gd name="connsiteX56" fmla="*/ 212821 w 2204265"/>
                  <a:gd name="connsiteY56" fmla="*/ 890649 h 2204265"/>
                  <a:gd name="connsiteX57" fmla="*/ 243470 w 2204265"/>
                  <a:gd name="connsiteY57" fmla="*/ 802476 h 2204265"/>
                  <a:gd name="connsiteX58" fmla="*/ 85113 w 2204265"/>
                  <a:gd name="connsiteY58" fmla="*/ 659399 h 2204265"/>
                  <a:gd name="connsiteX59" fmla="*/ 210204 w 2204265"/>
                  <a:gd name="connsiteY59" fmla="*/ 442735 h 2204265"/>
                  <a:gd name="connsiteX60" fmla="*/ 423776 w 2204265"/>
                  <a:gd name="connsiteY60" fmla="*/ 511723 h 2204265"/>
                  <a:gd name="connsiteX61" fmla="*/ 470557 w 2204265"/>
                  <a:gd name="connsiteY61" fmla="*/ 461243 h 2204265"/>
                  <a:gd name="connsiteX62" fmla="*/ 512656 w 2204265"/>
                  <a:gd name="connsiteY62" fmla="*/ 426662 h 2204265"/>
                  <a:gd name="connsiteX63" fmla="*/ 442735 w 2204265"/>
                  <a:gd name="connsiteY63" fmla="*/ 210203 h 2204265"/>
                  <a:gd name="connsiteX64" fmla="*/ 659399 w 2204265"/>
                  <a:gd name="connsiteY64" fmla="*/ 85113 h 2204265"/>
                  <a:gd name="connsiteX65" fmla="*/ 815299 w 2204265"/>
                  <a:gd name="connsiteY65" fmla="*/ 257661 h 2204265"/>
                  <a:gd name="connsiteX66" fmla="*/ 916475 w 2204265"/>
                  <a:gd name="connsiteY66" fmla="*/ 229382 h 2204265"/>
                  <a:gd name="connsiteX67" fmla="*/ 928259 w 2204265"/>
                  <a:gd name="connsiteY67" fmla="*/ 227584 h 2204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Lst>
                <a:rect l="l" t="t" r="r" b="b"/>
                <a:pathLst>
                  <a:path w="2204265" h="2204265">
                    <a:moveTo>
                      <a:pt x="1102132" y="321083"/>
                    </a:moveTo>
                    <a:cubicBezTo>
                      <a:pt x="665509" y="321083"/>
                      <a:pt x="311557" y="675035"/>
                      <a:pt x="311557" y="1111658"/>
                    </a:cubicBezTo>
                    <a:cubicBezTo>
                      <a:pt x="311557" y="1548281"/>
                      <a:pt x="665509" y="1902233"/>
                      <a:pt x="1102132" y="1902233"/>
                    </a:cubicBezTo>
                    <a:cubicBezTo>
                      <a:pt x="1538755" y="1902233"/>
                      <a:pt x="1892707" y="1548281"/>
                      <a:pt x="1892707" y="1111658"/>
                    </a:cubicBezTo>
                    <a:cubicBezTo>
                      <a:pt x="1892707" y="675035"/>
                      <a:pt x="1538755" y="321083"/>
                      <a:pt x="1102132" y="321083"/>
                    </a:cubicBezTo>
                    <a:close/>
                    <a:moveTo>
                      <a:pt x="977042" y="0"/>
                    </a:moveTo>
                    <a:lnTo>
                      <a:pt x="1227224" y="0"/>
                    </a:lnTo>
                    <a:lnTo>
                      <a:pt x="1276006" y="227584"/>
                    </a:lnTo>
                    <a:lnTo>
                      <a:pt x="1287791" y="229382"/>
                    </a:lnTo>
                    <a:lnTo>
                      <a:pt x="1387705" y="259057"/>
                    </a:lnTo>
                    <a:lnTo>
                      <a:pt x="1544868" y="85113"/>
                    </a:lnTo>
                    <a:lnTo>
                      <a:pt x="1761531" y="210203"/>
                    </a:lnTo>
                    <a:lnTo>
                      <a:pt x="1691902" y="425756"/>
                    </a:lnTo>
                    <a:lnTo>
                      <a:pt x="1705003" y="435309"/>
                    </a:lnTo>
                    <a:cubicBezTo>
                      <a:pt x="1729378" y="456423"/>
                      <a:pt x="1752634" y="478795"/>
                      <a:pt x="1774668" y="502325"/>
                    </a:cubicBezTo>
                    <a:lnTo>
                      <a:pt x="1782142" y="511190"/>
                    </a:lnTo>
                    <a:lnTo>
                      <a:pt x="1994063" y="442735"/>
                    </a:lnTo>
                    <a:lnTo>
                      <a:pt x="2119154" y="659399"/>
                    </a:lnTo>
                    <a:lnTo>
                      <a:pt x="1961265" y="802053"/>
                    </a:lnTo>
                    <a:lnTo>
                      <a:pt x="1974042" y="833752"/>
                    </a:lnTo>
                    <a:lnTo>
                      <a:pt x="1999140" y="933073"/>
                    </a:lnTo>
                    <a:lnTo>
                      <a:pt x="2204265" y="977042"/>
                    </a:lnTo>
                    <a:lnTo>
                      <a:pt x="2204265" y="1227224"/>
                    </a:lnTo>
                    <a:lnTo>
                      <a:pt x="2012137" y="1268406"/>
                    </a:lnTo>
                    <a:lnTo>
                      <a:pt x="2004638" y="1317545"/>
                    </a:lnTo>
                    <a:cubicBezTo>
                      <a:pt x="1999269" y="1343782"/>
                      <a:pt x="1992785" y="1369612"/>
                      <a:pt x="1985237" y="1394985"/>
                    </a:cubicBezTo>
                    <a:lnTo>
                      <a:pt x="1977636" y="1417004"/>
                    </a:lnTo>
                    <a:lnTo>
                      <a:pt x="2119154" y="1544868"/>
                    </a:lnTo>
                    <a:lnTo>
                      <a:pt x="1994063" y="1761531"/>
                    </a:lnTo>
                    <a:lnTo>
                      <a:pt x="1820151" y="1705353"/>
                    </a:lnTo>
                    <a:lnTo>
                      <a:pt x="1798711" y="1734758"/>
                    </a:lnTo>
                    <a:cubicBezTo>
                      <a:pt x="1777597" y="1759133"/>
                      <a:pt x="1755225" y="1782388"/>
                      <a:pt x="1731696" y="1804423"/>
                    </a:cubicBezTo>
                    <a:lnTo>
                      <a:pt x="1706998" y="1825242"/>
                    </a:lnTo>
                    <a:lnTo>
                      <a:pt x="1761531" y="1994062"/>
                    </a:lnTo>
                    <a:lnTo>
                      <a:pt x="1544868" y="2119153"/>
                    </a:lnTo>
                    <a:lnTo>
                      <a:pt x="1429863" y="1991868"/>
                    </a:lnTo>
                    <a:lnTo>
                      <a:pt x="1400268" y="2003797"/>
                    </a:lnTo>
                    <a:lnTo>
                      <a:pt x="1262745" y="2038549"/>
                    </a:lnTo>
                    <a:lnTo>
                      <a:pt x="1227224" y="2204265"/>
                    </a:lnTo>
                    <a:lnTo>
                      <a:pt x="977042" y="2204265"/>
                    </a:lnTo>
                    <a:lnTo>
                      <a:pt x="941447" y="2038203"/>
                    </a:lnTo>
                    <a:lnTo>
                      <a:pt x="916475" y="2034392"/>
                    </a:lnTo>
                    <a:lnTo>
                      <a:pt x="774169" y="1992127"/>
                    </a:lnTo>
                    <a:lnTo>
                      <a:pt x="659399" y="2119153"/>
                    </a:lnTo>
                    <a:lnTo>
                      <a:pt x="442735" y="1994062"/>
                    </a:lnTo>
                    <a:lnTo>
                      <a:pt x="496981" y="1826130"/>
                    </a:lnTo>
                    <a:lnTo>
                      <a:pt x="391274" y="1717869"/>
                    </a:lnTo>
                    <a:lnTo>
                      <a:pt x="382878" y="1705753"/>
                    </a:lnTo>
                    <a:lnTo>
                      <a:pt x="210204" y="1761531"/>
                    </a:lnTo>
                    <a:lnTo>
                      <a:pt x="85113" y="1544868"/>
                    </a:lnTo>
                    <a:lnTo>
                      <a:pt x="226733" y="1416912"/>
                    </a:lnTo>
                    <a:lnTo>
                      <a:pt x="212821" y="1373126"/>
                    </a:lnTo>
                    <a:lnTo>
                      <a:pt x="191748" y="1268325"/>
                    </a:lnTo>
                    <a:lnTo>
                      <a:pt x="0" y="1227224"/>
                    </a:lnTo>
                    <a:lnTo>
                      <a:pt x="0" y="977042"/>
                    </a:lnTo>
                    <a:lnTo>
                      <a:pt x="203220" y="933481"/>
                    </a:lnTo>
                    <a:lnTo>
                      <a:pt x="212821" y="890649"/>
                    </a:lnTo>
                    <a:lnTo>
                      <a:pt x="243470" y="802476"/>
                    </a:lnTo>
                    <a:lnTo>
                      <a:pt x="85113" y="659399"/>
                    </a:lnTo>
                    <a:lnTo>
                      <a:pt x="210204" y="442735"/>
                    </a:lnTo>
                    <a:lnTo>
                      <a:pt x="423776" y="511723"/>
                    </a:lnTo>
                    <a:lnTo>
                      <a:pt x="470557" y="461243"/>
                    </a:lnTo>
                    <a:lnTo>
                      <a:pt x="512656" y="426662"/>
                    </a:lnTo>
                    <a:lnTo>
                      <a:pt x="442735" y="210203"/>
                    </a:lnTo>
                    <a:lnTo>
                      <a:pt x="659399" y="85113"/>
                    </a:lnTo>
                    <a:lnTo>
                      <a:pt x="815299" y="257661"/>
                    </a:lnTo>
                    <a:lnTo>
                      <a:pt x="916475" y="229382"/>
                    </a:lnTo>
                    <a:lnTo>
                      <a:pt x="928259" y="227584"/>
                    </a:lnTo>
                    <a:close/>
                  </a:path>
                </a:pathLst>
              </a:custGeom>
              <a:gradFill>
                <a:gsLst>
                  <a:gs pos="0">
                    <a:schemeClr val="bg1"/>
                  </a:gs>
                  <a:gs pos="100000">
                    <a:srgbClr val="E2E2E2"/>
                  </a:gs>
                </a:gsLst>
                <a:lin ang="2700000" scaled="1"/>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zh-CN" altLang="en-US" sz="2000" b="1">
                  <a:solidFill>
                    <a:prstClr val="white"/>
                  </a:solidFill>
                  <a:latin typeface="Calibri"/>
                  <a:ea typeface="宋体" panose="02010600030101010101" pitchFamily="2" charset="-122"/>
                </a:endParaRPr>
              </a:p>
            </p:txBody>
          </p:sp>
          <p:sp>
            <p:nvSpPr>
              <p:cNvPr id="14" name="椭圆 13"/>
              <p:cNvSpPr/>
              <p:nvPr/>
            </p:nvSpPr>
            <p:spPr>
              <a:xfrm>
                <a:off x="5305425" y="2638425"/>
                <a:ext cx="1581150" cy="1581150"/>
              </a:xfrm>
              <a:prstGeom prst="ellipse">
                <a:avLst/>
              </a:prstGeom>
              <a:noFill/>
              <a:ln>
                <a:gradFill flip="none" rotWithShape="1">
                  <a:gsLst>
                    <a:gs pos="0">
                      <a:schemeClr val="bg1">
                        <a:lumMod val="85000"/>
                      </a:schemeClr>
                    </a:gs>
                    <a:gs pos="100000">
                      <a:schemeClr val="bg1"/>
                    </a:gs>
                  </a:gsLst>
                  <a:lin ang="2700000" scaled="1"/>
                  <a:tileRect/>
                </a:gra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zh-CN" altLang="en-US" sz="2000" b="1">
                  <a:solidFill>
                    <a:prstClr val="white"/>
                  </a:solidFill>
                  <a:latin typeface="Calibri"/>
                  <a:ea typeface="宋体" panose="02010600030101010101" pitchFamily="2" charset="-122"/>
                </a:endParaRPr>
              </a:p>
            </p:txBody>
          </p:sp>
          <p:sp>
            <p:nvSpPr>
              <p:cNvPr id="15" name="椭圆 14"/>
              <p:cNvSpPr/>
              <p:nvPr/>
            </p:nvSpPr>
            <p:spPr>
              <a:xfrm>
                <a:off x="5370108" y="2708871"/>
                <a:ext cx="1451783" cy="1451783"/>
              </a:xfrm>
              <a:prstGeom prst="ellipse">
                <a:avLst/>
              </a:prstGeom>
              <a:gradFill>
                <a:gsLst>
                  <a:gs pos="0">
                    <a:schemeClr val="bg1">
                      <a:lumMod val="85000"/>
                    </a:schemeClr>
                  </a:gs>
                  <a:gs pos="100000">
                    <a:schemeClr val="bg1"/>
                  </a:gs>
                </a:gsLst>
                <a:lin ang="2700000" scaled="1"/>
              </a:gradFill>
              <a:ln w="19050">
                <a:gradFill flip="none" rotWithShape="1">
                  <a:gsLst>
                    <a:gs pos="100000">
                      <a:schemeClr val="bg1">
                        <a:lumMod val="85000"/>
                      </a:schemeClr>
                    </a:gs>
                    <a:gs pos="0">
                      <a:schemeClr val="bg1"/>
                    </a:gs>
                  </a:gsLst>
                  <a:lin ang="2700000" scaled="1"/>
                  <a:tileRect/>
                </a:gra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zh-CN" altLang="en-US" sz="2000" b="1">
                  <a:solidFill>
                    <a:prstClr val="white"/>
                  </a:solidFill>
                  <a:latin typeface="Calibri"/>
                  <a:ea typeface="宋体" panose="02010600030101010101" pitchFamily="2" charset="-122"/>
                </a:endParaRPr>
              </a:p>
            </p:txBody>
          </p:sp>
        </p:grpSp>
        <p:grpSp>
          <p:nvGrpSpPr>
            <p:cNvPr id="64" name="组合 63"/>
            <p:cNvGrpSpPr/>
            <p:nvPr/>
          </p:nvGrpSpPr>
          <p:grpSpPr>
            <a:xfrm>
              <a:off x="4411705" y="2761460"/>
              <a:ext cx="750088" cy="767778"/>
              <a:chOff x="4123036" y="1197871"/>
              <a:chExt cx="1000117" cy="1023704"/>
            </a:xfrm>
          </p:grpSpPr>
          <p:sp>
            <p:nvSpPr>
              <p:cNvPr id="65" name="文本框 131"/>
              <p:cNvSpPr txBox="1"/>
              <p:nvPr/>
            </p:nvSpPr>
            <p:spPr>
              <a:xfrm>
                <a:off x="4123036" y="1197871"/>
                <a:ext cx="1000117" cy="533480"/>
              </a:xfrm>
              <a:prstGeom prst="rect">
                <a:avLst/>
              </a:prstGeom>
              <a:noFill/>
            </p:spPr>
            <p:txBody>
              <a:bodyPr wrap="square" rtlCol="0">
                <a:spAutoFit/>
              </a:bodyPr>
              <a:lstStyle/>
              <a:p>
                <a:pPr algn="ctr">
                  <a:defRPr/>
                </a:pPr>
                <a:r>
                  <a:rPr lang="en-US" altLang="zh-CN" sz="2000" b="1" dirty="0">
                    <a:solidFill>
                      <a:schemeClr val="accent4"/>
                    </a:solidFill>
                    <a:latin typeface="Impact" panose="020B0806030902050204" pitchFamily="34" charset="0"/>
                    <a:ea typeface="宋体" panose="02010600030101010101" pitchFamily="2" charset="-122"/>
                  </a:rPr>
                  <a:t>02</a:t>
                </a:r>
                <a:endParaRPr lang="zh-CN" altLang="en-US" sz="2000" b="1" dirty="0">
                  <a:solidFill>
                    <a:schemeClr val="accent4"/>
                  </a:solidFill>
                  <a:latin typeface="Impact" panose="020B0806030902050204" pitchFamily="34" charset="0"/>
                  <a:ea typeface="宋体" panose="02010600030101010101" pitchFamily="2" charset="-122"/>
                </a:endParaRPr>
              </a:p>
            </p:txBody>
          </p:sp>
          <p:sp>
            <p:nvSpPr>
              <p:cNvPr id="66" name="文本框 132"/>
              <p:cNvSpPr txBox="1"/>
              <p:nvPr/>
            </p:nvSpPr>
            <p:spPr>
              <a:xfrm>
                <a:off x="4266701" y="1688095"/>
                <a:ext cx="740410" cy="533480"/>
              </a:xfrm>
              <a:prstGeom prst="rect">
                <a:avLst/>
              </a:prstGeom>
              <a:noFill/>
            </p:spPr>
            <p:txBody>
              <a:bodyPr wrap="square" rtlCol="0">
                <a:spAutoFit/>
              </a:bodyPr>
              <a:lstStyle/>
              <a:p>
                <a:pPr algn="ctr">
                  <a:defRPr/>
                </a:pPr>
                <a:endParaRPr lang="zh-CN" altLang="en-US" sz="2000" b="1" dirty="0">
                  <a:solidFill>
                    <a:prstClr val="black">
                      <a:lumMod val="50000"/>
                      <a:lumOff val="50000"/>
                    </a:prstClr>
                  </a:solidFill>
                  <a:latin typeface="LiHei Pro" panose="020B0500000000000000" pitchFamily="34" charset="-122"/>
                  <a:ea typeface="LiHei Pro" panose="020B0500000000000000" pitchFamily="34" charset="-122"/>
                </a:endParaRPr>
              </a:p>
            </p:txBody>
          </p:sp>
        </p:grpSp>
      </p:grpSp>
      <p:sp>
        <p:nvSpPr>
          <p:cNvPr id="75" name="文本框 4"/>
          <p:cNvSpPr txBox="1"/>
          <p:nvPr/>
        </p:nvSpPr>
        <p:spPr>
          <a:xfrm>
            <a:off x="935665" y="299722"/>
            <a:ext cx="7371907" cy="500137"/>
          </a:xfrm>
          <a:prstGeom prst="rect">
            <a:avLst/>
          </a:prstGeom>
          <a:noFill/>
        </p:spPr>
        <p:txBody>
          <a:bodyPr wrap="square" lIns="68580" tIns="34290" rIns="68580" bIns="34290" rtlCol="0">
            <a:spAutoFit/>
          </a:bodyPr>
          <a:lstStyle/>
          <a:p>
            <a:pPr algn="ctr"/>
            <a:r>
              <a:rPr lang="zh-CN" altLang="en-US" sz="2800" b="1" dirty="0">
                <a:solidFill>
                  <a:srgbClr val="0070C0"/>
                </a:solidFill>
                <a:cs typeface="+mn-ea"/>
              </a:rPr>
              <a:t>一、征税范围一般规定</a:t>
            </a:r>
            <a:r>
              <a:rPr lang="en-US" altLang="zh-CN" sz="2400" b="1" dirty="0">
                <a:solidFill>
                  <a:srgbClr val="7030A0"/>
                </a:solidFill>
                <a:cs typeface="+mn-ea"/>
              </a:rPr>
              <a:t>——</a:t>
            </a:r>
            <a:r>
              <a:rPr lang="zh-CN" altLang="en-US" sz="2400" b="1" dirty="0">
                <a:solidFill>
                  <a:srgbClr val="7030A0"/>
                </a:solidFill>
                <a:cs typeface="+mn-ea"/>
              </a:rPr>
              <a:t>“在我国境内”界定</a:t>
            </a:r>
            <a:endParaRPr lang="en-US" altLang="zh-CN" sz="2800" b="1" dirty="0">
              <a:solidFill>
                <a:srgbClr val="7030A0"/>
              </a:solidFill>
              <a:cs typeface="+mn-ea"/>
            </a:endParaRPr>
          </a:p>
        </p:txBody>
      </p:sp>
      <p:sp>
        <p:nvSpPr>
          <p:cNvPr id="72" name="矩形 71"/>
          <p:cNvSpPr/>
          <p:nvPr/>
        </p:nvSpPr>
        <p:spPr>
          <a:xfrm>
            <a:off x="166352" y="1640489"/>
            <a:ext cx="3100689" cy="800668"/>
          </a:xfrm>
          <a:prstGeom prst="rect">
            <a:avLst/>
          </a:prstGeom>
        </p:spPr>
        <p:txBody>
          <a:bodyPr wrap="square">
            <a:spAutoFit/>
          </a:bodyPr>
          <a:lstStyle/>
          <a:p>
            <a:pPr indent="457200">
              <a:lnSpc>
                <a:spcPct val="110000"/>
              </a:lnSpc>
            </a:pPr>
            <a:r>
              <a:rPr lang="zh-CN" altLang="zh-CN" sz="2000" b="1" dirty="0"/>
              <a:t>货物的</a:t>
            </a:r>
            <a:r>
              <a:rPr lang="zh-CN" altLang="zh-CN" sz="2200" b="1" dirty="0">
                <a:solidFill>
                  <a:srgbClr val="C00000"/>
                </a:solidFill>
                <a:effectLst>
                  <a:outerShdw blurRad="38100" dist="38100" dir="2700000" algn="tl">
                    <a:srgbClr val="000000">
                      <a:alpha val="43137"/>
                    </a:srgbClr>
                  </a:outerShdw>
                </a:effectLst>
              </a:rPr>
              <a:t>起运地或所在地</a:t>
            </a:r>
            <a:r>
              <a:rPr lang="zh-CN" altLang="zh-CN" sz="2000" b="1" dirty="0"/>
              <a:t>在中华人民共和国境内</a:t>
            </a:r>
            <a:endParaRPr lang="zh-CN" altLang="en-US" sz="2000" b="1" dirty="0"/>
          </a:p>
        </p:txBody>
      </p:sp>
      <p:sp>
        <p:nvSpPr>
          <p:cNvPr id="77" name="矩形 76"/>
          <p:cNvSpPr/>
          <p:nvPr/>
        </p:nvSpPr>
        <p:spPr>
          <a:xfrm>
            <a:off x="3982070" y="3859072"/>
            <a:ext cx="4571929" cy="1199239"/>
          </a:xfrm>
          <a:prstGeom prst="rect">
            <a:avLst/>
          </a:prstGeom>
        </p:spPr>
        <p:txBody>
          <a:bodyPr wrap="square">
            <a:spAutoFit/>
          </a:bodyPr>
          <a:lstStyle/>
          <a:p>
            <a:pPr indent="457200">
              <a:lnSpc>
                <a:spcPct val="110000"/>
              </a:lnSpc>
            </a:pPr>
            <a:r>
              <a:rPr lang="zh-CN" altLang="zh-CN" sz="2000" b="1" dirty="0"/>
              <a:t>服务（租赁不动产除外）或者无形资产（自然资源使用权除外）的</a:t>
            </a:r>
            <a:r>
              <a:rPr lang="zh-CN" altLang="zh-CN" sz="2400" b="1" dirty="0">
                <a:solidFill>
                  <a:srgbClr val="C00000"/>
                </a:solidFill>
                <a:effectLst>
                  <a:outerShdw blurRad="38100" dist="38100" dir="2700000" algn="tl">
                    <a:srgbClr val="000000">
                      <a:alpha val="43137"/>
                    </a:srgbClr>
                  </a:outerShdw>
                </a:effectLst>
              </a:rPr>
              <a:t>销售方或者购买方</a:t>
            </a:r>
            <a:r>
              <a:rPr lang="zh-CN" altLang="zh-CN" sz="2000" b="1" dirty="0"/>
              <a:t>在境内</a:t>
            </a:r>
            <a:endParaRPr lang="zh-CN" altLang="en-US" sz="2000" b="1" dirty="0"/>
          </a:p>
        </p:txBody>
      </p:sp>
      <p:sp>
        <p:nvSpPr>
          <p:cNvPr id="78" name="矩形 77"/>
          <p:cNvSpPr/>
          <p:nvPr/>
        </p:nvSpPr>
        <p:spPr>
          <a:xfrm>
            <a:off x="6475051" y="1873454"/>
            <a:ext cx="2379709" cy="802336"/>
          </a:xfrm>
          <a:prstGeom prst="rect">
            <a:avLst/>
          </a:prstGeom>
        </p:spPr>
        <p:txBody>
          <a:bodyPr wrap="square">
            <a:spAutoFit/>
          </a:bodyPr>
          <a:lstStyle/>
          <a:p>
            <a:pPr indent="457200">
              <a:lnSpc>
                <a:spcPct val="110000"/>
              </a:lnSpc>
            </a:pPr>
            <a:r>
              <a:rPr lang="zh-CN" altLang="zh-CN" sz="2000" b="1" dirty="0"/>
              <a:t>销售或者租赁的</a:t>
            </a:r>
            <a:r>
              <a:rPr lang="zh-CN" altLang="zh-CN" sz="2400" b="1" dirty="0">
                <a:solidFill>
                  <a:srgbClr val="C00000"/>
                </a:solidFill>
                <a:effectLst>
                  <a:outerShdw blurRad="38100" dist="38100" dir="2700000" algn="tl">
                    <a:srgbClr val="000000">
                      <a:alpha val="43137"/>
                    </a:srgbClr>
                  </a:outerShdw>
                </a:effectLst>
              </a:rPr>
              <a:t>不动产</a:t>
            </a:r>
            <a:r>
              <a:rPr lang="zh-CN" altLang="zh-CN" sz="2400" b="1" dirty="0">
                <a:solidFill>
                  <a:srgbClr val="C00000"/>
                </a:solidFill>
              </a:rPr>
              <a:t>在境内</a:t>
            </a:r>
            <a:endParaRPr lang="zh-CN" altLang="en-US" sz="2000" b="1" dirty="0">
              <a:solidFill>
                <a:srgbClr val="C00000"/>
              </a:solidFill>
            </a:endParaRPr>
          </a:p>
        </p:txBody>
      </p:sp>
      <p:grpSp>
        <p:nvGrpSpPr>
          <p:cNvPr id="79" name="组合 78"/>
          <p:cNvGrpSpPr/>
          <p:nvPr/>
        </p:nvGrpSpPr>
        <p:grpSpPr>
          <a:xfrm>
            <a:off x="430894" y="3246855"/>
            <a:ext cx="2220721" cy="488907"/>
            <a:chOff x="430894" y="3246855"/>
            <a:chExt cx="2220721" cy="488907"/>
          </a:xfrm>
        </p:grpSpPr>
        <p:grpSp>
          <p:nvGrpSpPr>
            <p:cNvPr id="80" name="组合 79"/>
            <p:cNvGrpSpPr/>
            <p:nvPr/>
          </p:nvGrpSpPr>
          <p:grpSpPr>
            <a:xfrm flipH="1" flipV="1">
              <a:off x="430894" y="3246855"/>
              <a:ext cx="2220721" cy="488907"/>
              <a:chOff x="5947699" y="1317986"/>
              <a:chExt cx="2960962" cy="651873"/>
            </a:xfrm>
          </p:grpSpPr>
          <p:grpSp>
            <p:nvGrpSpPr>
              <p:cNvPr id="82" name="组合 81"/>
              <p:cNvGrpSpPr/>
              <p:nvPr/>
            </p:nvGrpSpPr>
            <p:grpSpPr>
              <a:xfrm flipV="1">
                <a:off x="5947699" y="1317986"/>
                <a:ext cx="2684915" cy="333365"/>
                <a:chOff x="5272248" y="4626108"/>
                <a:chExt cx="2684915" cy="333365"/>
              </a:xfrm>
            </p:grpSpPr>
            <p:sp>
              <p:nvSpPr>
                <p:cNvPr id="85" name="椭圆 84"/>
                <p:cNvSpPr/>
                <p:nvPr/>
              </p:nvSpPr>
              <p:spPr>
                <a:xfrm>
                  <a:off x="5272248" y="4626108"/>
                  <a:ext cx="81021" cy="81021"/>
                </a:xfrm>
                <a:prstGeom prst="ellipse">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zh-CN" altLang="en-US" sz="2400" b="1">
                    <a:solidFill>
                      <a:srgbClr val="C00000"/>
                    </a:solidFill>
                    <a:latin typeface="+mn-ea"/>
                    <a:sym typeface="Arial" panose="020B0604020202020204" pitchFamily="34" charset="0"/>
                  </a:endParaRPr>
                </a:p>
              </p:txBody>
            </p:sp>
            <p:sp>
              <p:nvSpPr>
                <p:cNvPr id="86" name="任意多边形 85"/>
                <p:cNvSpPr/>
                <p:nvPr/>
              </p:nvSpPr>
              <p:spPr>
                <a:xfrm>
                  <a:off x="5335428" y="4686869"/>
                  <a:ext cx="2621735" cy="272604"/>
                </a:xfrm>
                <a:custGeom>
                  <a:avLst/>
                  <a:gdLst>
                    <a:gd name="connsiteX0" fmla="*/ 0 w 2815771"/>
                    <a:gd name="connsiteY0" fmla="*/ 0 h 638628"/>
                    <a:gd name="connsiteX1" fmla="*/ 725714 w 2815771"/>
                    <a:gd name="connsiteY1" fmla="*/ 638628 h 638628"/>
                    <a:gd name="connsiteX2" fmla="*/ 2815771 w 2815771"/>
                    <a:gd name="connsiteY2" fmla="*/ 638628 h 638628"/>
                    <a:gd name="connsiteX0" fmla="*/ 0 w 2815771"/>
                    <a:gd name="connsiteY0" fmla="*/ 0 h 649982"/>
                    <a:gd name="connsiteX1" fmla="*/ 254183 w 2815771"/>
                    <a:gd name="connsiteY1" fmla="*/ 649982 h 649982"/>
                    <a:gd name="connsiteX2" fmla="*/ 2815771 w 2815771"/>
                    <a:gd name="connsiteY2" fmla="*/ 638628 h 649982"/>
                  </a:gdLst>
                  <a:ahLst/>
                  <a:cxnLst>
                    <a:cxn ang="0">
                      <a:pos x="connsiteX0" y="connsiteY0"/>
                    </a:cxn>
                    <a:cxn ang="0">
                      <a:pos x="connsiteX1" y="connsiteY1"/>
                    </a:cxn>
                    <a:cxn ang="0">
                      <a:pos x="connsiteX2" y="connsiteY2"/>
                    </a:cxn>
                  </a:cxnLst>
                  <a:rect l="l" t="t" r="r" b="b"/>
                  <a:pathLst>
                    <a:path w="2815771" h="649982">
                      <a:moveTo>
                        <a:pt x="0" y="0"/>
                      </a:moveTo>
                      <a:lnTo>
                        <a:pt x="254183" y="649982"/>
                      </a:lnTo>
                      <a:lnTo>
                        <a:pt x="2815771" y="638628"/>
                      </a:lnTo>
                    </a:path>
                  </a:pathLst>
                </a:custGeom>
                <a:noFill/>
                <a:ln w="19050">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zh-CN" altLang="en-US" sz="2400" b="1">
                    <a:solidFill>
                      <a:srgbClr val="C00000"/>
                    </a:solidFill>
                    <a:latin typeface="+mn-ea"/>
                    <a:sym typeface="Arial" panose="020B0604020202020204" pitchFamily="34" charset="0"/>
                  </a:endParaRPr>
                </a:p>
              </p:txBody>
            </p:sp>
          </p:grpSp>
          <p:sp>
            <p:nvSpPr>
              <p:cNvPr id="83" name="文本框 106"/>
              <p:cNvSpPr txBox="1"/>
              <p:nvPr/>
            </p:nvSpPr>
            <p:spPr>
              <a:xfrm flipV="1">
                <a:off x="6868690" y="1354309"/>
                <a:ext cx="2039971" cy="615550"/>
              </a:xfrm>
              <a:prstGeom prst="rect">
                <a:avLst/>
              </a:prstGeom>
              <a:noFill/>
            </p:spPr>
            <p:txBody>
              <a:bodyPr wrap="square" rtlCol="0">
                <a:spAutoFit/>
              </a:bodyPr>
              <a:lstStyle/>
              <a:p>
                <a:pPr algn="r">
                  <a:defRPr/>
                </a:pPr>
                <a:r>
                  <a:rPr lang="zh-CN" altLang="en-US" sz="2400" b="1" dirty="0">
                    <a:solidFill>
                      <a:srgbClr val="C00000"/>
                    </a:solidFill>
                    <a:latin typeface="+mn-ea"/>
                  </a:rPr>
                  <a:t>自然资源</a:t>
                </a:r>
              </a:p>
            </p:txBody>
          </p:sp>
        </p:grpSp>
        <p:sp>
          <p:nvSpPr>
            <p:cNvPr id="81" name="Freeform 53"/>
            <p:cNvSpPr>
              <a:spLocks noEditPoints="1"/>
            </p:cNvSpPr>
            <p:nvPr/>
          </p:nvSpPr>
          <p:spPr bwMode="auto">
            <a:xfrm>
              <a:off x="1951673" y="3404111"/>
              <a:ext cx="304408" cy="304408"/>
            </a:xfrm>
            <a:custGeom>
              <a:avLst/>
              <a:gdLst>
                <a:gd name="T0" fmla="*/ 166 w 449"/>
                <a:gd name="T1" fmla="*/ 362 h 449"/>
                <a:gd name="T2" fmla="*/ 211 w 449"/>
                <a:gd name="T3" fmla="*/ 317 h 449"/>
                <a:gd name="T4" fmla="*/ 237 w 449"/>
                <a:gd name="T5" fmla="*/ 407 h 449"/>
                <a:gd name="T6" fmla="*/ 302 w 449"/>
                <a:gd name="T7" fmla="*/ 313 h 449"/>
                <a:gd name="T8" fmla="*/ 294 w 449"/>
                <a:gd name="T9" fmla="*/ 393 h 449"/>
                <a:gd name="T10" fmla="*/ 395 w 449"/>
                <a:gd name="T11" fmla="*/ 289 h 449"/>
                <a:gd name="T12" fmla="*/ 294 w 449"/>
                <a:gd name="T13" fmla="*/ 393 h 449"/>
                <a:gd name="T14" fmla="*/ 95 w 449"/>
                <a:gd name="T15" fmla="*/ 353 h 449"/>
                <a:gd name="T16" fmla="*/ 121 w 449"/>
                <a:gd name="T17" fmla="*/ 309 h 449"/>
                <a:gd name="T18" fmla="*/ 237 w 449"/>
                <a:gd name="T19" fmla="*/ 293 h 449"/>
                <a:gd name="T20" fmla="*/ 311 w 449"/>
                <a:gd name="T21" fmla="*/ 191 h 449"/>
                <a:gd name="T22" fmla="*/ 307 w 449"/>
                <a:gd name="T23" fmla="*/ 287 h 449"/>
                <a:gd name="T24" fmla="*/ 211 w 449"/>
                <a:gd name="T25" fmla="*/ 293 h 449"/>
                <a:gd name="T26" fmla="*/ 137 w 449"/>
                <a:gd name="T27" fmla="*/ 226 h 449"/>
                <a:gd name="T28" fmla="*/ 211 w 449"/>
                <a:gd name="T29" fmla="*/ 196 h 449"/>
                <a:gd name="T30" fmla="*/ 333 w 449"/>
                <a:gd name="T31" fmla="*/ 282 h 449"/>
                <a:gd name="T32" fmla="*/ 335 w 449"/>
                <a:gd name="T33" fmla="*/ 188 h 449"/>
                <a:gd name="T34" fmla="*/ 407 w 449"/>
                <a:gd name="T35" fmla="*/ 224 h 449"/>
                <a:gd name="T36" fmla="*/ 116 w 449"/>
                <a:gd name="T37" fmla="*/ 281 h 449"/>
                <a:gd name="T38" fmla="*/ 41 w 449"/>
                <a:gd name="T39" fmla="*/ 224 h 449"/>
                <a:gd name="T40" fmla="*/ 114 w 449"/>
                <a:gd name="T41" fmla="*/ 188 h 449"/>
                <a:gd name="T42" fmla="*/ 116 w 449"/>
                <a:gd name="T43" fmla="*/ 281 h 449"/>
                <a:gd name="T44" fmla="*/ 59 w 449"/>
                <a:gd name="T45" fmla="*/ 146 h 449"/>
                <a:gd name="T46" fmla="*/ 158 w 449"/>
                <a:gd name="T47" fmla="*/ 55 h 449"/>
                <a:gd name="T48" fmla="*/ 331 w 449"/>
                <a:gd name="T49" fmla="*/ 164 h 449"/>
                <a:gd name="T50" fmla="*/ 390 w 449"/>
                <a:gd name="T51" fmla="*/ 147 h 449"/>
                <a:gd name="T52" fmla="*/ 211 w 449"/>
                <a:gd name="T53" fmla="*/ 171 h 449"/>
                <a:gd name="T54" fmla="*/ 210 w 449"/>
                <a:gd name="T55" fmla="*/ 43 h 449"/>
                <a:gd name="T56" fmla="*/ 211 w 449"/>
                <a:gd name="T57" fmla="*/ 171 h 449"/>
                <a:gd name="T58" fmla="*/ 237 w 449"/>
                <a:gd name="T59" fmla="*/ 43 h 449"/>
                <a:gd name="T60" fmla="*/ 308 w 449"/>
                <a:gd name="T61" fmla="*/ 167 h 449"/>
                <a:gd name="T62" fmla="*/ 225 w 449"/>
                <a:gd name="T63" fmla="*/ 0 h 449"/>
                <a:gd name="T64" fmla="*/ 225 w 449"/>
                <a:gd name="T65" fmla="*/ 449 h 449"/>
                <a:gd name="T66" fmla="*/ 225 w 449"/>
                <a:gd name="T67" fmla="*/ 0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49" h="449">
                  <a:moveTo>
                    <a:pt x="211" y="407"/>
                  </a:moveTo>
                  <a:cubicBezTo>
                    <a:pt x="192" y="407"/>
                    <a:pt x="176" y="387"/>
                    <a:pt x="166" y="362"/>
                  </a:cubicBezTo>
                  <a:cubicBezTo>
                    <a:pt x="158" y="347"/>
                    <a:pt x="151" y="331"/>
                    <a:pt x="147" y="313"/>
                  </a:cubicBezTo>
                  <a:cubicBezTo>
                    <a:pt x="168" y="315"/>
                    <a:pt x="189" y="317"/>
                    <a:pt x="211" y="317"/>
                  </a:cubicBezTo>
                  <a:cubicBezTo>
                    <a:pt x="211" y="407"/>
                    <a:pt x="211" y="407"/>
                    <a:pt x="211" y="407"/>
                  </a:cubicBezTo>
                  <a:moveTo>
                    <a:pt x="237" y="407"/>
                  </a:moveTo>
                  <a:cubicBezTo>
                    <a:pt x="237" y="317"/>
                    <a:pt x="237" y="317"/>
                    <a:pt x="237" y="317"/>
                  </a:cubicBezTo>
                  <a:cubicBezTo>
                    <a:pt x="259" y="317"/>
                    <a:pt x="280" y="315"/>
                    <a:pt x="302" y="313"/>
                  </a:cubicBezTo>
                  <a:cubicBezTo>
                    <a:pt x="293" y="344"/>
                    <a:pt x="273" y="407"/>
                    <a:pt x="237" y="407"/>
                  </a:cubicBezTo>
                  <a:moveTo>
                    <a:pt x="294" y="393"/>
                  </a:moveTo>
                  <a:cubicBezTo>
                    <a:pt x="311" y="370"/>
                    <a:pt x="320" y="343"/>
                    <a:pt x="328" y="310"/>
                  </a:cubicBezTo>
                  <a:cubicBezTo>
                    <a:pt x="354" y="304"/>
                    <a:pt x="377" y="297"/>
                    <a:pt x="395" y="289"/>
                  </a:cubicBezTo>
                  <a:cubicBezTo>
                    <a:pt x="386" y="313"/>
                    <a:pt x="373" y="335"/>
                    <a:pt x="354" y="353"/>
                  </a:cubicBezTo>
                  <a:cubicBezTo>
                    <a:pt x="337" y="371"/>
                    <a:pt x="315" y="384"/>
                    <a:pt x="294" y="393"/>
                  </a:cubicBezTo>
                  <a:moveTo>
                    <a:pt x="154" y="393"/>
                  </a:moveTo>
                  <a:cubicBezTo>
                    <a:pt x="133" y="384"/>
                    <a:pt x="112" y="371"/>
                    <a:pt x="95" y="353"/>
                  </a:cubicBezTo>
                  <a:cubicBezTo>
                    <a:pt x="75" y="335"/>
                    <a:pt x="62" y="312"/>
                    <a:pt x="52" y="286"/>
                  </a:cubicBezTo>
                  <a:cubicBezTo>
                    <a:pt x="68" y="295"/>
                    <a:pt x="93" y="303"/>
                    <a:pt x="121" y="309"/>
                  </a:cubicBezTo>
                  <a:cubicBezTo>
                    <a:pt x="128" y="342"/>
                    <a:pt x="138" y="371"/>
                    <a:pt x="154" y="393"/>
                  </a:cubicBezTo>
                  <a:moveTo>
                    <a:pt x="237" y="293"/>
                  </a:moveTo>
                  <a:cubicBezTo>
                    <a:pt x="237" y="196"/>
                    <a:pt x="237" y="196"/>
                    <a:pt x="237" y="196"/>
                  </a:cubicBezTo>
                  <a:cubicBezTo>
                    <a:pt x="263" y="195"/>
                    <a:pt x="287" y="193"/>
                    <a:pt x="311" y="191"/>
                  </a:cubicBezTo>
                  <a:cubicBezTo>
                    <a:pt x="311" y="203"/>
                    <a:pt x="311" y="214"/>
                    <a:pt x="311" y="226"/>
                  </a:cubicBezTo>
                  <a:cubicBezTo>
                    <a:pt x="311" y="247"/>
                    <a:pt x="311" y="268"/>
                    <a:pt x="307" y="287"/>
                  </a:cubicBezTo>
                  <a:cubicBezTo>
                    <a:pt x="284" y="290"/>
                    <a:pt x="261" y="292"/>
                    <a:pt x="237" y="293"/>
                  </a:cubicBezTo>
                  <a:moveTo>
                    <a:pt x="211" y="293"/>
                  </a:moveTo>
                  <a:cubicBezTo>
                    <a:pt x="187" y="292"/>
                    <a:pt x="165" y="290"/>
                    <a:pt x="141" y="286"/>
                  </a:cubicBezTo>
                  <a:cubicBezTo>
                    <a:pt x="138" y="268"/>
                    <a:pt x="137" y="246"/>
                    <a:pt x="137" y="226"/>
                  </a:cubicBezTo>
                  <a:cubicBezTo>
                    <a:pt x="137" y="214"/>
                    <a:pt x="138" y="203"/>
                    <a:pt x="138" y="191"/>
                  </a:cubicBezTo>
                  <a:cubicBezTo>
                    <a:pt x="161" y="193"/>
                    <a:pt x="186" y="195"/>
                    <a:pt x="211" y="196"/>
                  </a:cubicBezTo>
                  <a:cubicBezTo>
                    <a:pt x="211" y="293"/>
                    <a:pt x="211" y="293"/>
                    <a:pt x="211" y="293"/>
                  </a:cubicBezTo>
                  <a:moveTo>
                    <a:pt x="333" y="282"/>
                  </a:moveTo>
                  <a:cubicBezTo>
                    <a:pt x="335" y="265"/>
                    <a:pt x="336" y="245"/>
                    <a:pt x="336" y="226"/>
                  </a:cubicBezTo>
                  <a:cubicBezTo>
                    <a:pt x="336" y="212"/>
                    <a:pt x="336" y="201"/>
                    <a:pt x="335" y="188"/>
                  </a:cubicBezTo>
                  <a:cubicBezTo>
                    <a:pt x="363" y="185"/>
                    <a:pt x="386" y="177"/>
                    <a:pt x="399" y="171"/>
                  </a:cubicBezTo>
                  <a:cubicBezTo>
                    <a:pt x="405" y="188"/>
                    <a:pt x="407" y="207"/>
                    <a:pt x="407" y="224"/>
                  </a:cubicBezTo>
                  <a:cubicBezTo>
                    <a:pt x="407" y="254"/>
                    <a:pt x="405" y="270"/>
                    <a:pt x="333" y="282"/>
                  </a:cubicBezTo>
                  <a:moveTo>
                    <a:pt x="116" y="281"/>
                  </a:moveTo>
                  <a:cubicBezTo>
                    <a:pt x="75" y="274"/>
                    <a:pt x="52" y="260"/>
                    <a:pt x="43" y="250"/>
                  </a:cubicBezTo>
                  <a:cubicBezTo>
                    <a:pt x="41" y="242"/>
                    <a:pt x="41" y="233"/>
                    <a:pt x="41" y="224"/>
                  </a:cubicBezTo>
                  <a:cubicBezTo>
                    <a:pt x="41" y="206"/>
                    <a:pt x="44" y="187"/>
                    <a:pt x="49" y="171"/>
                  </a:cubicBezTo>
                  <a:cubicBezTo>
                    <a:pt x="64" y="177"/>
                    <a:pt x="82" y="182"/>
                    <a:pt x="114" y="188"/>
                  </a:cubicBezTo>
                  <a:cubicBezTo>
                    <a:pt x="113" y="201"/>
                    <a:pt x="112" y="212"/>
                    <a:pt x="112" y="226"/>
                  </a:cubicBezTo>
                  <a:cubicBezTo>
                    <a:pt x="112" y="245"/>
                    <a:pt x="113" y="264"/>
                    <a:pt x="116" y="281"/>
                  </a:cubicBezTo>
                  <a:moveTo>
                    <a:pt x="117" y="164"/>
                  </a:moveTo>
                  <a:cubicBezTo>
                    <a:pt x="76" y="153"/>
                    <a:pt x="65" y="152"/>
                    <a:pt x="59" y="146"/>
                  </a:cubicBezTo>
                  <a:cubicBezTo>
                    <a:pt x="68" y="128"/>
                    <a:pt x="79" y="110"/>
                    <a:pt x="95" y="96"/>
                  </a:cubicBezTo>
                  <a:cubicBezTo>
                    <a:pt x="114" y="76"/>
                    <a:pt x="135" y="66"/>
                    <a:pt x="158" y="55"/>
                  </a:cubicBezTo>
                  <a:cubicBezTo>
                    <a:pt x="138" y="83"/>
                    <a:pt x="124" y="119"/>
                    <a:pt x="117" y="164"/>
                  </a:cubicBezTo>
                  <a:moveTo>
                    <a:pt x="331" y="164"/>
                  </a:moveTo>
                  <a:cubicBezTo>
                    <a:pt x="324" y="119"/>
                    <a:pt x="311" y="81"/>
                    <a:pt x="291" y="54"/>
                  </a:cubicBezTo>
                  <a:cubicBezTo>
                    <a:pt x="333" y="69"/>
                    <a:pt x="370" y="104"/>
                    <a:pt x="390" y="147"/>
                  </a:cubicBezTo>
                  <a:cubicBezTo>
                    <a:pt x="384" y="151"/>
                    <a:pt x="369" y="157"/>
                    <a:pt x="331" y="164"/>
                  </a:cubicBezTo>
                  <a:moveTo>
                    <a:pt x="211" y="171"/>
                  </a:moveTo>
                  <a:cubicBezTo>
                    <a:pt x="187" y="171"/>
                    <a:pt x="164" y="169"/>
                    <a:pt x="141" y="167"/>
                  </a:cubicBezTo>
                  <a:cubicBezTo>
                    <a:pt x="152" y="104"/>
                    <a:pt x="178" y="55"/>
                    <a:pt x="210" y="43"/>
                  </a:cubicBezTo>
                  <a:cubicBezTo>
                    <a:pt x="210" y="43"/>
                    <a:pt x="211" y="43"/>
                    <a:pt x="211" y="43"/>
                  </a:cubicBezTo>
                  <a:cubicBezTo>
                    <a:pt x="211" y="171"/>
                    <a:pt x="211" y="171"/>
                    <a:pt x="211" y="171"/>
                  </a:cubicBezTo>
                  <a:moveTo>
                    <a:pt x="237" y="171"/>
                  </a:moveTo>
                  <a:cubicBezTo>
                    <a:pt x="237" y="43"/>
                    <a:pt x="237" y="43"/>
                    <a:pt x="237" y="43"/>
                  </a:cubicBezTo>
                  <a:cubicBezTo>
                    <a:pt x="242" y="43"/>
                    <a:pt x="249" y="48"/>
                    <a:pt x="255" y="52"/>
                  </a:cubicBezTo>
                  <a:cubicBezTo>
                    <a:pt x="279" y="74"/>
                    <a:pt x="299" y="117"/>
                    <a:pt x="308" y="167"/>
                  </a:cubicBezTo>
                  <a:cubicBezTo>
                    <a:pt x="284" y="169"/>
                    <a:pt x="261" y="171"/>
                    <a:pt x="237" y="171"/>
                  </a:cubicBezTo>
                  <a:moveTo>
                    <a:pt x="225" y="0"/>
                  </a:moveTo>
                  <a:cubicBezTo>
                    <a:pt x="100" y="0"/>
                    <a:pt x="0" y="100"/>
                    <a:pt x="0" y="224"/>
                  </a:cubicBezTo>
                  <a:cubicBezTo>
                    <a:pt x="0" y="349"/>
                    <a:pt x="100" y="449"/>
                    <a:pt x="225" y="449"/>
                  </a:cubicBezTo>
                  <a:cubicBezTo>
                    <a:pt x="350" y="449"/>
                    <a:pt x="449" y="349"/>
                    <a:pt x="449" y="224"/>
                  </a:cubicBezTo>
                  <a:cubicBezTo>
                    <a:pt x="449" y="100"/>
                    <a:pt x="350" y="0"/>
                    <a:pt x="225" y="0"/>
                  </a:cubicBezTo>
                </a:path>
              </a:pathLst>
            </a:custGeom>
            <a:solidFill>
              <a:schemeClr val="tx1">
                <a:lumMod val="50000"/>
                <a:lumOff val="50000"/>
                <a:alpha val="40000"/>
              </a:schemeClr>
            </a:solidFill>
            <a:ln>
              <a:noFill/>
            </a:ln>
          </p:spPr>
          <p:txBody>
            <a:bodyPr vert="horz" wrap="square" lIns="68580" tIns="34290" rIns="68580" bIns="34290" numCol="1" anchor="t" anchorCtr="0" compatLnSpc="1">
              <a:prstTxWarp prst="textNoShape">
                <a:avLst/>
              </a:prstTxWarp>
            </a:bodyPr>
            <a:lstStyle/>
            <a:p>
              <a:pPr>
                <a:defRPr/>
              </a:pPr>
              <a:endParaRPr lang="zh-CN" altLang="en-US" sz="2400" b="1">
                <a:solidFill>
                  <a:srgbClr val="C00000"/>
                </a:solidFill>
                <a:latin typeface="Calibri"/>
                <a:ea typeface="宋体" panose="02010600030101010101" pitchFamily="2" charset="-122"/>
              </a:endParaRPr>
            </a:p>
          </p:txBody>
        </p:sp>
      </p:grpSp>
      <p:grpSp>
        <p:nvGrpSpPr>
          <p:cNvPr id="87" name="组合 86"/>
          <p:cNvGrpSpPr/>
          <p:nvPr/>
        </p:nvGrpSpPr>
        <p:grpSpPr>
          <a:xfrm>
            <a:off x="2266364" y="2412705"/>
            <a:ext cx="1242073" cy="1242074"/>
            <a:chOff x="2266364" y="2412705"/>
            <a:chExt cx="1242073" cy="1242074"/>
          </a:xfrm>
        </p:grpSpPr>
        <p:grpSp>
          <p:nvGrpSpPr>
            <p:cNvPr id="88" name="组合 87"/>
            <p:cNvGrpSpPr/>
            <p:nvPr/>
          </p:nvGrpSpPr>
          <p:grpSpPr>
            <a:xfrm>
              <a:off x="2266364" y="2412705"/>
              <a:ext cx="1242073" cy="1242074"/>
              <a:chOff x="4993868" y="2326868"/>
              <a:chExt cx="2204265" cy="2204265"/>
            </a:xfrm>
            <a:effectLst>
              <a:outerShdw blurRad="292100" dist="114300" dir="2700000" algn="tl" rotWithShape="0">
                <a:prstClr val="black">
                  <a:alpha val="25000"/>
                </a:prstClr>
              </a:outerShdw>
            </a:effectLst>
          </p:grpSpPr>
          <p:sp>
            <p:nvSpPr>
              <p:cNvPr id="92" name="任意多边形 91"/>
              <p:cNvSpPr/>
              <p:nvPr/>
            </p:nvSpPr>
            <p:spPr>
              <a:xfrm>
                <a:off x="4993868" y="2326868"/>
                <a:ext cx="2204265" cy="2204265"/>
              </a:xfrm>
              <a:custGeom>
                <a:avLst/>
                <a:gdLst>
                  <a:gd name="connsiteX0" fmla="*/ 1102132 w 2204265"/>
                  <a:gd name="connsiteY0" fmla="*/ 321083 h 2204265"/>
                  <a:gd name="connsiteX1" fmla="*/ 311557 w 2204265"/>
                  <a:gd name="connsiteY1" fmla="*/ 1111658 h 2204265"/>
                  <a:gd name="connsiteX2" fmla="*/ 1102132 w 2204265"/>
                  <a:gd name="connsiteY2" fmla="*/ 1902233 h 2204265"/>
                  <a:gd name="connsiteX3" fmla="*/ 1892707 w 2204265"/>
                  <a:gd name="connsiteY3" fmla="*/ 1111658 h 2204265"/>
                  <a:gd name="connsiteX4" fmla="*/ 1102132 w 2204265"/>
                  <a:gd name="connsiteY4" fmla="*/ 321083 h 2204265"/>
                  <a:gd name="connsiteX5" fmla="*/ 977042 w 2204265"/>
                  <a:gd name="connsiteY5" fmla="*/ 0 h 2204265"/>
                  <a:gd name="connsiteX6" fmla="*/ 1227224 w 2204265"/>
                  <a:gd name="connsiteY6" fmla="*/ 0 h 2204265"/>
                  <a:gd name="connsiteX7" fmla="*/ 1276006 w 2204265"/>
                  <a:gd name="connsiteY7" fmla="*/ 227584 h 2204265"/>
                  <a:gd name="connsiteX8" fmla="*/ 1287791 w 2204265"/>
                  <a:gd name="connsiteY8" fmla="*/ 229382 h 2204265"/>
                  <a:gd name="connsiteX9" fmla="*/ 1387705 w 2204265"/>
                  <a:gd name="connsiteY9" fmla="*/ 259057 h 2204265"/>
                  <a:gd name="connsiteX10" fmla="*/ 1544868 w 2204265"/>
                  <a:gd name="connsiteY10" fmla="*/ 85113 h 2204265"/>
                  <a:gd name="connsiteX11" fmla="*/ 1761531 w 2204265"/>
                  <a:gd name="connsiteY11" fmla="*/ 210203 h 2204265"/>
                  <a:gd name="connsiteX12" fmla="*/ 1691902 w 2204265"/>
                  <a:gd name="connsiteY12" fmla="*/ 425756 h 2204265"/>
                  <a:gd name="connsiteX13" fmla="*/ 1705003 w 2204265"/>
                  <a:gd name="connsiteY13" fmla="*/ 435309 h 2204265"/>
                  <a:gd name="connsiteX14" fmla="*/ 1774668 w 2204265"/>
                  <a:gd name="connsiteY14" fmla="*/ 502325 h 2204265"/>
                  <a:gd name="connsiteX15" fmla="*/ 1782142 w 2204265"/>
                  <a:gd name="connsiteY15" fmla="*/ 511190 h 2204265"/>
                  <a:gd name="connsiteX16" fmla="*/ 1994063 w 2204265"/>
                  <a:gd name="connsiteY16" fmla="*/ 442735 h 2204265"/>
                  <a:gd name="connsiteX17" fmla="*/ 2119154 w 2204265"/>
                  <a:gd name="connsiteY17" fmla="*/ 659399 h 2204265"/>
                  <a:gd name="connsiteX18" fmla="*/ 1961265 w 2204265"/>
                  <a:gd name="connsiteY18" fmla="*/ 802053 h 2204265"/>
                  <a:gd name="connsiteX19" fmla="*/ 1974042 w 2204265"/>
                  <a:gd name="connsiteY19" fmla="*/ 833752 h 2204265"/>
                  <a:gd name="connsiteX20" fmla="*/ 1999140 w 2204265"/>
                  <a:gd name="connsiteY20" fmla="*/ 933073 h 2204265"/>
                  <a:gd name="connsiteX21" fmla="*/ 2204265 w 2204265"/>
                  <a:gd name="connsiteY21" fmla="*/ 977042 h 2204265"/>
                  <a:gd name="connsiteX22" fmla="*/ 2204265 w 2204265"/>
                  <a:gd name="connsiteY22" fmla="*/ 1227224 h 2204265"/>
                  <a:gd name="connsiteX23" fmla="*/ 2012137 w 2204265"/>
                  <a:gd name="connsiteY23" fmla="*/ 1268406 h 2204265"/>
                  <a:gd name="connsiteX24" fmla="*/ 2004638 w 2204265"/>
                  <a:gd name="connsiteY24" fmla="*/ 1317545 h 2204265"/>
                  <a:gd name="connsiteX25" fmla="*/ 1985237 w 2204265"/>
                  <a:gd name="connsiteY25" fmla="*/ 1394985 h 2204265"/>
                  <a:gd name="connsiteX26" fmla="*/ 1977636 w 2204265"/>
                  <a:gd name="connsiteY26" fmla="*/ 1417004 h 2204265"/>
                  <a:gd name="connsiteX27" fmla="*/ 2119154 w 2204265"/>
                  <a:gd name="connsiteY27" fmla="*/ 1544868 h 2204265"/>
                  <a:gd name="connsiteX28" fmla="*/ 1994063 w 2204265"/>
                  <a:gd name="connsiteY28" fmla="*/ 1761531 h 2204265"/>
                  <a:gd name="connsiteX29" fmla="*/ 1820151 w 2204265"/>
                  <a:gd name="connsiteY29" fmla="*/ 1705353 h 2204265"/>
                  <a:gd name="connsiteX30" fmla="*/ 1798711 w 2204265"/>
                  <a:gd name="connsiteY30" fmla="*/ 1734758 h 2204265"/>
                  <a:gd name="connsiteX31" fmla="*/ 1731696 w 2204265"/>
                  <a:gd name="connsiteY31" fmla="*/ 1804423 h 2204265"/>
                  <a:gd name="connsiteX32" fmla="*/ 1706998 w 2204265"/>
                  <a:gd name="connsiteY32" fmla="*/ 1825242 h 2204265"/>
                  <a:gd name="connsiteX33" fmla="*/ 1761531 w 2204265"/>
                  <a:gd name="connsiteY33" fmla="*/ 1994062 h 2204265"/>
                  <a:gd name="connsiteX34" fmla="*/ 1544868 w 2204265"/>
                  <a:gd name="connsiteY34" fmla="*/ 2119153 h 2204265"/>
                  <a:gd name="connsiteX35" fmla="*/ 1429863 w 2204265"/>
                  <a:gd name="connsiteY35" fmla="*/ 1991868 h 2204265"/>
                  <a:gd name="connsiteX36" fmla="*/ 1400268 w 2204265"/>
                  <a:gd name="connsiteY36" fmla="*/ 2003797 h 2204265"/>
                  <a:gd name="connsiteX37" fmla="*/ 1262745 w 2204265"/>
                  <a:gd name="connsiteY37" fmla="*/ 2038549 h 2204265"/>
                  <a:gd name="connsiteX38" fmla="*/ 1227224 w 2204265"/>
                  <a:gd name="connsiteY38" fmla="*/ 2204265 h 2204265"/>
                  <a:gd name="connsiteX39" fmla="*/ 977042 w 2204265"/>
                  <a:gd name="connsiteY39" fmla="*/ 2204265 h 2204265"/>
                  <a:gd name="connsiteX40" fmla="*/ 941447 w 2204265"/>
                  <a:gd name="connsiteY40" fmla="*/ 2038203 h 2204265"/>
                  <a:gd name="connsiteX41" fmla="*/ 916475 w 2204265"/>
                  <a:gd name="connsiteY41" fmla="*/ 2034392 h 2204265"/>
                  <a:gd name="connsiteX42" fmla="*/ 774169 w 2204265"/>
                  <a:gd name="connsiteY42" fmla="*/ 1992127 h 2204265"/>
                  <a:gd name="connsiteX43" fmla="*/ 659399 w 2204265"/>
                  <a:gd name="connsiteY43" fmla="*/ 2119153 h 2204265"/>
                  <a:gd name="connsiteX44" fmla="*/ 442735 w 2204265"/>
                  <a:gd name="connsiteY44" fmla="*/ 1994062 h 2204265"/>
                  <a:gd name="connsiteX45" fmla="*/ 496981 w 2204265"/>
                  <a:gd name="connsiteY45" fmla="*/ 1826130 h 2204265"/>
                  <a:gd name="connsiteX46" fmla="*/ 391274 w 2204265"/>
                  <a:gd name="connsiteY46" fmla="*/ 1717869 h 2204265"/>
                  <a:gd name="connsiteX47" fmla="*/ 382878 w 2204265"/>
                  <a:gd name="connsiteY47" fmla="*/ 1705753 h 2204265"/>
                  <a:gd name="connsiteX48" fmla="*/ 210204 w 2204265"/>
                  <a:gd name="connsiteY48" fmla="*/ 1761531 h 2204265"/>
                  <a:gd name="connsiteX49" fmla="*/ 85113 w 2204265"/>
                  <a:gd name="connsiteY49" fmla="*/ 1544868 h 2204265"/>
                  <a:gd name="connsiteX50" fmla="*/ 226733 w 2204265"/>
                  <a:gd name="connsiteY50" fmla="*/ 1416912 h 2204265"/>
                  <a:gd name="connsiteX51" fmla="*/ 212821 w 2204265"/>
                  <a:gd name="connsiteY51" fmla="*/ 1373126 h 2204265"/>
                  <a:gd name="connsiteX52" fmla="*/ 191748 w 2204265"/>
                  <a:gd name="connsiteY52" fmla="*/ 1268325 h 2204265"/>
                  <a:gd name="connsiteX53" fmla="*/ 0 w 2204265"/>
                  <a:gd name="connsiteY53" fmla="*/ 1227224 h 2204265"/>
                  <a:gd name="connsiteX54" fmla="*/ 0 w 2204265"/>
                  <a:gd name="connsiteY54" fmla="*/ 977042 h 2204265"/>
                  <a:gd name="connsiteX55" fmla="*/ 203220 w 2204265"/>
                  <a:gd name="connsiteY55" fmla="*/ 933481 h 2204265"/>
                  <a:gd name="connsiteX56" fmla="*/ 212821 w 2204265"/>
                  <a:gd name="connsiteY56" fmla="*/ 890649 h 2204265"/>
                  <a:gd name="connsiteX57" fmla="*/ 243470 w 2204265"/>
                  <a:gd name="connsiteY57" fmla="*/ 802476 h 2204265"/>
                  <a:gd name="connsiteX58" fmla="*/ 85113 w 2204265"/>
                  <a:gd name="connsiteY58" fmla="*/ 659399 h 2204265"/>
                  <a:gd name="connsiteX59" fmla="*/ 210204 w 2204265"/>
                  <a:gd name="connsiteY59" fmla="*/ 442735 h 2204265"/>
                  <a:gd name="connsiteX60" fmla="*/ 423776 w 2204265"/>
                  <a:gd name="connsiteY60" fmla="*/ 511723 h 2204265"/>
                  <a:gd name="connsiteX61" fmla="*/ 470557 w 2204265"/>
                  <a:gd name="connsiteY61" fmla="*/ 461243 h 2204265"/>
                  <a:gd name="connsiteX62" fmla="*/ 512656 w 2204265"/>
                  <a:gd name="connsiteY62" fmla="*/ 426662 h 2204265"/>
                  <a:gd name="connsiteX63" fmla="*/ 442735 w 2204265"/>
                  <a:gd name="connsiteY63" fmla="*/ 210203 h 2204265"/>
                  <a:gd name="connsiteX64" fmla="*/ 659399 w 2204265"/>
                  <a:gd name="connsiteY64" fmla="*/ 85113 h 2204265"/>
                  <a:gd name="connsiteX65" fmla="*/ 815299 w 2204265"/>
                  <a:gd name="connsiteY65" fmla="*/ 257661 h 2204265"/>
                  <a:gd name="connsiteX66" fmla="*/ 916475 w 2204265"/>
                  <a:gd name="connsiteY66" fmla="*/ 229382 h 2204265"/>
                  <a:gd name="connsiteX67" fmla="*/ 928259 w 2204265"/>
                  <a:gd name="connsiteY67" fmla="*/ 227584 h 2204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Lst>
                <a:rect l="l" t="t" r="r" b="b"/>
                <a:pathLst>
                  <a:path w="2204265" h="2204265">
                    <a:moveTo>
                      <a:pt x="1102132" y="321083"/>
                    </a:moveTo>
                    <a:cubicBezTo>
                      <a:pt x="665509" y="321083"/>
                      <a:pt x="311557" y="675035"/>
                      <a:pt x="311557" y="1111658"/>
                    </a:cubicBezTo>
                    <a:cubicBezTo>
                      <a:pt x="311557" y="1548281"/>
                      <a:pt x="665509" y="1902233"/>
                      <a:pt x="1102132" y="1902233"/>
                    </a:cubicBezTo>
                    <a:cubicBezTo>
                      <a:pt x="1538755" y="1902233"/>
                      <a:pt x="1892707" y="1548281"/>
                      <a:pt x="1892707" y="1111658"/>
                    </a:cubicBezTo>
                    <a:cubicBezTo>
                      <a:pt x="1892707" y="675035"/>
                      <a:pt x="1538755" y="321083"/>
                      <a:pt x="1102132" y="321083"/>
                    </a:cubicBezTo>
                    <a:close/>
                    <a:moveTo>
                      <a:pt x="977042" y="0"/>
                    </a:moveTo>
                    <a:lnTo>
                      <a:pt x="1227224" y="0"/>
                    </a:lnTo>
                    <a:lnTo>
                      <a:pt x="1276006" y="227584"/>
                    </a:lnTo>
                    <a:lnTo>
                      <a:pt x="1287791" y="229382"/>
                    </a:lnTo>
                    <a:lnTo>
                      <a:pt x="1387705" y="259057"/>
                    </a:lnTo>
                    <a:lnTo>
                      <a:pt x="1544868" y="85113"/>
                    </a:lnTo>
                    <a:lnTo>
                      <a:pt x="1761531" y="210203"/>
                    </a:lnTo>
                    <a:lnTo>
                      <a:pt x="1691902" y="425756"/>
                    </a:lnTo>
                    <a:lnTo>
                      <a:pt x="1705003" y="435309"/>
                    </a:lnTo>
                    <a:cubicBezTo>
                      <a:pt x="1729378" y="456423"/>
                      <a:pt x="1752634" y="478795"/>
                      <a:pt x="1774668" y="502325"/>
                    </a:cubicBezTo>
                    <a:lnTo>
                      <a:pt x="1782142" y="511190"/>
                    </a:lnTo>
                    <a:lnTo>
                      <a:pt x="1994063" y="442735"/>
                    </a:lnTo>
                    <a:lnTo>
                      <a:pt x="2119154" y="659399"/>
                    </a:lnTo>
                    <a:lnTo>
                      <a:pt x="1961265" y="802053"/>
                    </a:lnTo>
                    <a:lnTo>
                      <a:pt x="1974042" y="833752"/>
                    </a:lnTo>
                    <a:lnTo>
                      <a:pt x="1999140" y="933073"/>
                    </a:lnTo>
                    <a:lnTo>
                      <a:pt x="2204265" y="977042"/>
                    </a:lnTo>
                    <a:lnTo>
                      <a:pt x="2204265" y="1227224"/>
                    </a:lnTo>
                    <a:lnTo>
                      <a:pt x="2012137" y="1268406"/>
                    </a:lnTo>
                    <a:lnTo>
                      <a:pt x="2004638" y="1317545"/>
                    </a:lnTo>
                    <a:cubicBezTo>
                      <a:pt x="1999269" y="1343782"/>
                      <a:pt x="1992785" y="1369612"/>
                      <a:pt x="1985237" y="1394985"/>
                    </a:cubicBezTo>
                    <a:lnTo>
                      <a:pt x="1977636" y="1417004"/>
                    </a:lnTo>
                    <a:lnTo>
                      <a:pt x="2119154" y="1544868"/>
                    </a:lnTo>
                    <a:lnTo>
                      <a:pt x="1994063" y="1761531"/>
                    </a:lnTo>
                    <a:lnTo>
                      <a:pt x="1820151" y="1705353"/>
                    </a:lnTo>
                    <a:lnTo>
                      <a:pt x="1798711" y="1734758"/>
                    </a:lnTo>
                    <a:cubicBezTo>
                      <a:pt x="1777597" y="1759133"/>
                      <a:pt x="1755225" y="1782388"/>
                      <a:pt x="1731696" y="1804423"/>
                    </a:cubicBezTo>
                    <a:lnTo>
                      <a:pt x="1706998" y="1825242"/>
                    </a:lnTo>
                    <a:lnTo>
                      <a:pt x="1761531" y="1994062"/>
                    </a:lnTo>
                    <a:lnTo>
                      <a:pt x="1544868" y="2119153"/>
                    </a:lnTo>
                    <a:lnTo>
                      <a:pt x="1429863" y="1991868"/>
                    </a:lnTo>
                    <a:lnTo>
                      <a:pt x="1400268" y="2003797"/>
                    </a:lnTo>
                    <a:lnTo>
                      <a:pt x="1262745" y="2038549"/>
                    </a:lnTo>
                    <a:lnTo>
                      <a:pt x="1227224" y="2204265"/>
                    </a:lnTo>
                    <a:lnTo>
                      <a:pt x="977042" y="2204265"/>
                    </a:lnTo>
                    <a:lnTo>
                      <a:pt x="941447" y="2038203"/>
                    </a:lnTo>
                    <a:lnTo>
                      <a:pt x="916475" y="2034392"/>
                    </a:lnTo>
                    <a:lnTo>
                      <a:pt x="774169" y="1992127"/>
                    </a:lnTo>
                    <a:lnTo>
                      <a:pt x="659399" y="2119153"/>
                    </a:lnTo>
                    <a:lnTo>
                      <a:pt x="442735" y="1994062"/>
                    </a:lnTo>
                    <a:lnTo>
                      <a:pt x="496981" y="1826130"/>
                    </a:lnTo>
                    <a:lnTo>
                      <a:pt x="391274" y="1717869"/>
                    </a:lnTo>
                    <a:lnTo>
                      <a:pt x="382878" y="1705753"/>
                    </a:lnTo>
                    <a:lnTo>
                      <a:pt x="210204" y="1761531"/>
                    </a:lnTo>
                    <a:lnTo>
                      <a:pt x="85113" y="1544868"/>
                    </a:lnTo>
                    <a:lnTo>
                      <a:pt x="226733" y="1416912"/>
                    </a:lnTo>
                    <a:lnTo>
                      <a:pt x="212821" y="1373126"/>
                    </a:lnTo>
                    <a:lnTo>
                      <a:pt x="191748" y="1268325"/>
                    </a:lnTo>
                    <a:lnTo>
                      <a:pt x="0" y="1227224"/>
                    </a:lnTo>
                    <a:lnTo>
                      <a:pt x="0" y="977042"/>
                    </a:lnTo>
                    <a:lnTo>
                      <a:pt x="203220" y="933481"/>
                    </a:lnTo>
                    <a:lnTo>
                      <a:pt x="212821" y="890649"/>
                    </a:lnTo>
                    <a:lnTo>
                      <a:pt x="243470" y="802476"/>
                    </a:lnTo>
                    <a:lnTo>
                      <a:pt x="85113" y="659399"/>
                    </a:lnTo>
                    <a:lnTo>
                      <a:pt x="210204" y="442735"/>
                    </a:lnTo>
                    <a:lnTo>
                      <a:pt x="423776" y="511723"/>
                    </a:lnTo>
                    <a:lnTo>
                      <a:pt x="470557" y="461243"/>
                    </a:lnTo>
                    <a:lnTo>
                      <a:pt x="512656" y="426662"/>
                    </a:lnTo>
                    <a:lnTo>
                      <a:pt x="442735" y="210203"/>
                    </a:lnTo>
                    <a:lnTo>
                      <a:pt x="659399" y="85113"/>
                    </a:lnTo>
                    <a:lnTo>
                      <a:pt x="815299" y="257661"/>
                    </a:lnTo>
                    <a:lnTo>
                      <a:pt x="916475" y="229382"/>
                    </a:lnTo>
                    <a:lnTo>
                      <a:pt x="928259" y="227584"/>
                    </a:lnTo>
                    <a:close/>
                  </a:path>
                </a:pathLst>
              </a:custGeom>
              <a:gradFill>
                <a:gsLst>
                  <a:gs pos="0">
                    <a:schemeClr val="bg1"/>
                  </a:gs>
                  <a:gs pos="100000">
                    <a:srgbClr val="E2E2E2"/>
                  </a:gs>
                </a:gsLst>
                <a:lin ang="2700000" scaled="1"/>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zh-CN" altLang="en-US" sz="2000" b="1">
                  <a:solidFill>
                    <a:prstClr val="white"/>
                  </a:solidFill>
                  <a:latin typeface="Calibri"/>
                  <a:ea typeface="宋体" panose="02010600030101010101" pitchFamily="2" charset="-122"/>
                </a:endParaRPr>
              </a:p>
            </p:txBody>
          </p:sp>
          <p:sp>
            <p:nvSpPr>
              <p:cNvPr id="93" name="椭圆 92"/>
              <p:cNvSpPr/>
              <p:nvPr/>
            </p:nvSpPr>
            <p:spPr>
              <a:xfrm>
                <a:off x="5305425" y="2638425"/>
                <a:ext cx="1581150" cy="1581150"/>
              </a:xfrm>
              <a:prstGeom prst="ellipse">
                <a:avLst/>
              </a:prstGeom>
              <a:noFill/>
              <a:ln>
                <a:gradFill flip="none" rotWithShape="1">
                  <a:gsLst>
                    <a:gs pos="0">
                      <a:schemeClr val="bg1">
                        <a:lumMod val="85000"/>
                      </a:schemeClr>
                    </a:gs>
                    <a:gs pos="100000">
                      <a:schemeClr val="bg1"/>
                    </a:gs>
                  </a:gsLst>
                  <a:lin ang="2700000" scaled="1"/>
                  <a:tileRect/>
                </a:gra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zh-CN" altLang="en-US" sz="2000" b="1">
                  <a:solidFill>
                    <a:prstClr val="white"/>
                  </a:solidFill>
                  <a:latin typeface="Calibri"/>
                  <a:ea typeface="宋体" panose="02010600030101010101" pitchFamily="2" charset="-122"/>
                </a:endParaRPr>
              </a:p>
            </p:txBody>
          </p:sp>
          <p:sp>
            <p:nvSpPr>
              <p:cNvPr id="94" name="椭圆 93"/>
              <p:cNvSpPr/>
              <p:nvPr/>
            </p:nvSpPr>
            <p:spPr>
              <a:xfrm>
                <a:off x="5370108" y="2708871"/>
                <a:ext cx="1451783" cy="1451783"/>
              </a:xfrm>
              <a:prstGeom prst="ellipse">
                <a:avLst/>
              </a:prstGeom>
              <a:gradFill>
                <a:gsLst>
                  <a:gs pos="0">
                    <a:schemeClr val="bg1">
                      <a:lumMod val="85000"/>
                    </a:schemeClr>
                  </a:gs>
                  <a:gs pos="100000">
                    <a:schemeClr val="bg1"/>
                  </a:gs>
                </a:gsLst>
                <a:lin ang="2700000" scaled="1"/>
              </a:gradFill>
              <a:ln w="19050">
                <a:gradFill flip="none" rotWithShape="1">
                  <a:gsLst>
                    <a:gs pos="100000">
                      <a:schemeClr val="bg1">
                        <a:lumMod val="85000"/>
                      </a:schemeClr>
                    </a:gs>
                    <a:gs pos="0">
                      <a:schemeClr val="bg1"/>
                    </a:gs>
                  </a:gsLst>
                  <a:lin ang="2700000" scaled="1"/>
                  <a:tileRect/>
                </a:gra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zh-CN" altLang="en-US" sz="2000" b="1">
                  <a:solidFill>
                    <a:prstClr val="white"/>
                  </a:solidFill>
                  <a:latin typeface="Calibri"/>
                  <a:ea typeface="宋体" panose="02010600030101010101" pitchFamily="2" charset="-122"/>
                </a:endParaRPr>
              </a:p>
            </p:txBody>
          </p:sp>
        </p:grpSp>
        <p:grpSp>
          <p:nvGrpSpPr>
            <p:cNvPr id="89" name="组合 88"/>
            <p:cNvGrpSpPr/>
            <p:nvPr/>
          </p:nvGrpSpPr>
          <p:grpSpPr>
            <a:xfrm>
              <a:off x="2501338" y="2761460"/>
              <a:ext cx="750088" cy="767778"/>
              <a:chOff x="4123036" y="1197871"/>
              <a:chExt cx="1000117" cy="1023704"/>
            </a:xfrm>
          </p:grpSpPr>
          <p:sp>
            <p:nvSpPr>
              <p:cNvPr id="90" name="文本框 122"/>
              <p:cNvSpPr txBox="1"/>
              <p:nvPr/>
            </p:nvSpPr>
            <p:spPr>
              <a:xfrm>
                <a:off x="4123036" y="1197871"/>
                <a:ext cx="1000117" cy="533480"/>
              </a:xfrm>
              <a:prstGeom prst="rect">
                <a:avLst/>
              </a:prstGeom>
              <a:noFill/>
            </p:spPr>
            <p:txBody>
              <a:bodyPr wrap="square" rtlCol="0">
                <a:spAutoFit/>
              </a:bodyPr>
              <a:lstStyle/>
              <a:p>
                <a:pPr algn="ctr">
                  <a:defRPr/>
                </a:pPr>
                <a:r>
                  <a:rPr lang="en-US" altLang="zh-CN" sz="2000" b="1" dirty="0">
                    <a:solidFill>
                      <a:srgbClr val="FFC000"/>
                    </a:solidFill>
                    <a:latin typeface="Impact" panose="020B0806030902050204" pitchFamily="34" charset="0"/>
                    <a:ea typeface="宋体" panose="02010600030101010101" pitchFamily="2" charset="-122"/>
                  </a:rPr>
                  <a:t>04</a:t>
                </a:r>
                <a:endParaRPr lang="zh-CN" altLang="en-US" sz="2000" b="1" dirty="0">
                  <a:solidFill>
                    <a:srgbClr val="FFC000"/>
                  </a:solidFill>
                  <a:latin typeface="Impact" panose="020B0806030902050204" pitchFamily="34" charset="0"/>
                  <a:ea typeface="宋体" panose="02010600030101010101" pitchFamily="2" charset="-122"/>
                </a:endParaRPr>
              </a:p>
            </p:txBody>
          </p:sp>
          <p:sp>
            <p:nvSpPr>
              <p:cNvPr id="91" name="文本框 123"/>
              <p:cNvSpPr txBox="1"/>
              <p:nvPr/>
            </p:nvSpPr>
            <p:spPr>
              <a:xfrm>
                <a:off x="4266701" y="1688095"/>
                <a:ext cx="740410" cy="533480"/>
              </a:xfrm>
              <a:prstGeom prst="rect">
                <a:avLst/>
              </a:prstGeom>
              <a:noFill/>
            </p:spPr>
            <p:txBody>
              <a:bodyPr wrap="square" rtlCol="0">
                <a:spAutoFit/>
              </a:bodyPr>
              <a:lstStyle/>
              <a:p>
                <a:pPr algn="ctr">
                  <a:defRPr/>
                </a:pPr>
                <a:endParaRPr lang="zh-CN" altLang="en-US" sz="2000" b="1" dirty="0">
                  <a:solidFill>
                    <a:prstClr val="black">
                      <a:lumMod val="50000"/>
                      <a:lumOff val="50000"/>
                    </a:prstClr>
                  </a:solidFill>
                  <a:latin typeface="LiHei Pro" panose="020B0500000000000000" pitchFamily="34" charset="-122"/>
                  <a:ea typeface="LiHei Pro" panose="020B0500000000000000" pitchFamily="34" charset="-122"/>
                </a:endParaRPr>
              </a:p>
            </p:txBody>
          </p:sp>
        </p:grpSp>
      </p:grpSp>
      <p:sp>
        <p:nvSpPr>
          <p:cNvPr id="95" name="矩形 94"/>
          <p:cNvSpPr/>
          <p:nvPr/>
        </p:nvSpPr>
        <p:spPr>
          <a:xfrm>
            <a:off x="530332" y="3866088"/>
            <a:ext cx="2826607" cy="800668"/>
          </a:xfrm>
          <a:prstGeom prst="rect">
            <a:avLst/>
          </a:prstGeom>
        </p:spPr>
        <p:txBody>
          <a:bodyPr wrap="square">
            <a:spAutoFit/>
          </a:bodyPr>
          <a:lstStyle/>
          <a:p>
            <a:pPr indent="457200">
              <a:lnSpc>
                <a:spcPct val="110000"/>
              </a:lnSpc>
            </a:pPr>
            <a:r>
              <a:rPr lang="zh-CN" altLang="zh-CN" sz="2000" b="1" dirty="0"/>
              <a:t>销售自然资源</a:t>
            </a:r>
            <a:r>
              <a:rPr lang="zh-CN" altLang="zh-CN" sz="2200" b="1" dirty="0">
                <a:solidFill>
                  <a:srgbClr val="C00000"/>
                </a:solidFill>
                <a:effectLst>
                  <a:outerShdw blurRad="38100" dist="38100" dir="2700000" algn="tl">
                    <a:srgbClr val="000000">
                      <a:alpha val="43137"/>
                    </a:srgbClr>
                  </a:outerShdw>
                </a:effectLst>
              </a:rPr>
              <a:t>使用权</a:t>
            </a:r>
            <a:r>
              <a:rPr lang="zh-CN" altLang="zh-CN" sz="2000" b="1" dirty="0"/>
              <a:t>的自然资源在境内</a:t>
            </a:r>
            <a:endParaRPr lang="zh-CN" altLang="en-US" sz="2000" b="1" dirty="0"/>
          </a:p>
        </p:txBody>
      </p:sp>
    </p:spTree>
    <p:extLst>
      <p:ext uri="{BB962C8B-B14F-4D97-AF65-F5344CB8AC3E}">
        <p14:creationId xmlns:p14="http://schemas.microsoft.com/office/powerpoint/2010/main" val="1163539964"/>
      </p:ext>
    </p:extLst>
  </p:cSld>
  <p:clrMapOvr>
    <a:masterClrMapping/>
  </p:clrMapOvr>
  <mc:AlternateContent xmlns:mc="http://schemas.openxmlformats.org/markup-compatibility/2006" xmlns:p14="http://schemas.microsoft.com/office/powerpoint/2010/main">
    <mc:Choice Requires="p14">
      <p:transition spd="slow" p14:dur="1600" advClick="0" advTm="0">
        <p14:prism isInverted="1"/>
      </p:transition>
    </mc:Choice>
    <mc:Fallback xmlns="">
      <p:transition spd="slow"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9" presetClass="entr" presetSubtype="0" decel="100000"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ppt_w</p:attrName>
                                        </p:attrNameLst>
                                      </p:cBhvr>
                                      <p:tavLst>
                                        <p:tav tm="0">
                                          <p:val>
                                            <p:fltVal val="0"/>
                                          </p:val>
                                        </p:tav>
                                        <p:tav tm="100000">
                                          <p:val>
                                            <p:strVal val="#ppt_w"/>
                                          </p:val>
                                        </p:tav>
                                      </p:tavLst>
                                    </p:anim>
                                    <p:anim calcmode="lin" valueType="num">
                                      <p:cBhvr>
                                        <p:cTn id="8" dur="500" fill="hold"/>
                                        <p:tgtEl>
                                          <p:spTgt spid="2"/>
                                        </p:tgtEl>
                                        <p:attrNameLst>
                                          <p:attrName>ppt_h</p:attrName>
                                        </p:attrNameLst>
                                      </p:cBhvr>
                                      <p:tavLst>
                                        <p:tav tm="0">
                                          <p:val>
                                            <p:fltVal val="0"/>
                                          </p:val>
                                        </p:tav>
                                        <p:tav tm="100000">
                                          <p:val>
                                            <p:strVal val="#ppt_h"/>
                                          </p:val>
                                        </p:tav>
                                      </p:tavLst>
                                    </p:anim>
                                    <p:anim calcmode="lin" valueType="num">
                                      <p:cBhvr>
                                        <p:cTn id="9" dur="500" fill="hold"/>
                                        <p:tgtEl>
                                          <p:spTgt spid="2"/>
                                        </p:tgtEl>
                                        <p:attrNameLst>
                                          <p:attrName>style.rotation</p:attrName>
                                        </p:attrNameLst>
                                      </p:cBhvr>
                                      <p:tavLst>
                                        <p:tav tm="0">
                                          <p:val>
                                            <p:fltVal val="360"/>
                                          </p:val>
                                        </p:tav>
                                        <p:tav tm="100000">
                                          <p:val>
                                            <p:fltVal val="0"/>
                                          </p:val>
                                        </p:tav>
                                      </p:tavLst>
                                    </p:anim>
                                    <p:animEffect transition="in" filter="fade">
                                      <p:cBhvr>
                                        <p:cTn id="10" dur="500"/>
                                        <p:tgtEl>
                                          <p:spTgt spid="2"/>
                                        </p:tgtEl>
                                      </p:cBhvr>
                                    </p:animEffect>
                                  </p:childTnLst>
                                </p:cTn>
                              </p:par>
                            </p:childTnLst>
                          </p:cTn>
                        </p:par>
                        <p:par>
                          <p:cTn id="11" fill="hold">
                            <p:stCondLst>
                              <p:cond delay="500"/>
                            </p:stCondLst>
                            <p:childTnLst>
                              <p:par>
                                <p:cTn id="12" presetID="14" presetClass="entr" presetSubtype="10" fill="hold" nodeType="afterEffect">
                                  <p:stCondLst>
                                    <p:cond delay="0"/>
                                  </p:stCondLst>
                                  <p:childTnLst>
                                    <p:set>
                                      <p:cBhvr>
                                        <p:cTn id="13" dur="1" fill="hold">
                                          <p:stCondLst>
                                            <p:cond delay="0"/>
                                          </p:stCondLst>
                                        </p:cTn>
                                        <p:tgtEl>
                                          <p:spTgt spid="71"/>
                                        </p:tgtEl>
                                        <p:attrNameLst>
                                          <p:attrName>style.visibility</p:attrName>
                                        </p:attrNameLst>
                                      </p:cBhvr>
                                      <p:to>
                                        <p:strVal val="visible"/>
                                      </p:to>
                                    </p:set>
                                    <p:animEffect transition="in" filter="randombar(horizontal)">
                                      <p:cBhvr>
                                        <p:cTn id="14" dur="500"/>
                                        <p:tgtEl>
                                          <p:spTgt spid="71"/>
                                        </p:tgtEl>
                                      </p:cBhvr>
                                    </p:animEffect>
                                  </p:childTnLst>
                                </p:cTn>
                              </p:par>
                            </p:childTnLst>
                          </p:cTn>
                        </p:par>
                        <p:par>
                          <p:cTn id="15" fill="hold">
                            <p:stCondLst>
                              <p:cond delay="1000"/>
                            </p:stCondLst>
                            <p:childTnLst>
                              <p:par>
                                <p:cTn id="16" presetID="49" presetClass="entr" presetSubtype="0" decel="100000" fill="hold" nodeType="afterEffect">
                                  <p:stCondLst>
                                    <p:cond delay="0"/>
                                  </p:stCondLst>
                                  <p:childTnLst>
                                    <p:set>
                                      <p:cBhvr>
                                        <p:cTn id="17" dur="1" fill="hold">
                                          <p:stCondLst>
                                            <p:cond delay="0"/>
                                          </p:stCondLst>
                                        </p:cTn>
                                        <p:tgtEl>
                                          <p:spTgt spid="68"/>
                                        </p:tgtEl>
                                        <p:attrNameLst>
                                          <p:attrName>style.visibility</p:attrName>
                                        </p:attrNameLst>
                                      </p:cBhvr>
                                      <p:to>
                                        <p:strVal val="visible"/>
                                      </p:to>
                                    </p:set>
                                    <p:anim calcmode="lin" valueType="num">
                                      <p:cBhvr>
                                        <p:cTn id="18" dur="500" fill="hold"/>
                                        <p:tgtEl>
                                          <p:spTgt spid="68"/>
                                        </p:tgtEl>
                                        <p:attrNameLst>
                                          <p:attrName>ppt_w</p:attrName>
                                        </p:attrNameLst>
                                      </p:cBhvr>
                                      <p:tavLst>
                                        <p:tav tm="0">
                                          <p:val>
                                            <p:fltVal val="0"/>
                                          </p:val>
                                        </p:tav>
                                        <p:tav tm="100000">
                                          <p:val>
                                            <p:strVal val="#ppt_w"/>
                                          </p:val>
                                        </p:tav>
                                      </p:tavLst>
                                    </p:anim>
                                    <p:anim calcmode="lin" valueType="num">
                                      <p:cBhvr>
                                        <p:cTn id="19" dur="500" fill="hold"/>
                                        <p:tgtEl>
                                          <p:spTgt spid="68"/>
                                        </p:tgtEl>
                                        <p:attrNameLst>
                                          <p:attrName>ppt_h</p:attrName>
                                        </p:attrNameLst>
                                      </p:cBhvr>
                                      <p:tavLst>
                                        <p:tav tm="0">
                                          <p:val>
                                            <p:fltVal val="0"/>
                                          </p:val>
                                        </p:tav>
                                        <p:tav tm="100000">
                                          <p:val>
                                            <p:strVal val="#ppt_h"/>
                                          </p:val>
                                        </p:tav>
                                      </p:tavLst>
                                    </p:anim>
                                    <p:anim calcmode="lin" valueType="num">
                                      <p:cBhvr>
                                        <p:cTn id="20" dur="500" fill="hold"/>
                                        <p:tgtEl>
                                          <p:spTgt spid="68"/>
                                        </p:tgtEl>
                                        <p:attrNameLst>
                                          <p:attrName>style.rotation</p:attrName>
                                        </p:attrNameLst>
                                      </p:cBhvr>
                                      <p:tavLst>
                                        <p:tav tm="0">
                                          <p:val>
                                            <p:fltVal val="360"/>
                                          </p:val>
                                        </p:tav>
                                        <p:tav tm="100000">
                                          <p:val>
                                            <p:fltVal val="0"/>
                                          </p:val>
                                        </p:tav>
                                      </p:tavLst>
                                    </p:anim>
                                    <p:animEffect transition="in" filter="fade">
                                      <p:cBhvr>
                                        <p:cTn id="21" dur="500"/>
                                        <p:tgtEl>
                                          <p:spTgt spid="68"/>
                                        </p:tgtEl>
                                      </p:cBhvr>
                                    </p:animEffect>
                                  </p:childTnLst>
                                </p:cTn>
                              </p:par>
                            </p:childTnLst>
                          </p:cTn>
                        </p:par>
                        <p:par>
                          <p:cTn id="22" fill="hold">
                            <p:stCondLst>
                              <p:cond delay="1500"/>
                            </p:stCondLst>
                            <p:childTnLst>
                              <p:par>
                                <p:cTn id="23" presetID="14" presetClass="entr" presetSubtype="10" fill="hold" nodeType="afterEffect">
                                  <p:stCondLst>
                                    <p:cond delay="0"/>
                                  </p:stCondLst>
                                  <p:childTnLst>
                                    <p:set>
                                      <p:cBhvr>
                                        <p:cTn id="24" dur="1" fill="hold">
                                          <p:stCondLst>
                                            <p:cond delay="0"/>
                                          </p:stCondLst>
                                        </p:cTn>
                                        <p:tgtEl>
                                          <p:spTgt spid="74"/>
                                        </p:tgtEl>
                                        <p:attrNameLst>
                                          <p:attrName>style.visibility</p:attrName>
                                        </p:attrNameLst>
                                      </p:cBhvr>
                                      <p:to>
                                        <p:strVal val="visible"/>
                                      </p:to>
                                    </p:set>
                                    <p:animEffect transition="in" filter="randombar(horizontal)">
                                      <p:cBhvr>
                                        <p:cTn id="25" dur="500"/>
                                        <p:tgtEl>
                                          <p:spTgt spid="74"/>
                                        </p:tgtEl>
                                      </p:cBhvr>
                                    </p:animEffect>
                                  </p:childTnLst>
                                </p:cTn>
                              </p:par>
                            </p:childTnLst>
                          </p:cTn>
                        </p:par>
                        <p:par>
                          <p:cTn id="26" fill="hold">
                            <p:stCondLst>
                              <p:cond delay="2000"/>
                            </p:stCondLst>
                            <p:childTnLst>
                              <p:par>
                                <p:cTn id="27" presetID="49" presetClass="entr" presetSubtype="0" decel="100000" fill="hold" nodeType="afterEffect">
                                  <p:stCondLst>
                                    <p:cond delay="0"/>
                                  </p:stCondLst>
                                  <p:childTnLst>
                                    <p:set>
                                      <p:cBhvr>
                                        <p:cTn id="28" dur="1" fill="hold">
                                          <p:stCondLst>
                                            <p:cond delay="0"/>
                                          </p:stCondLst>
                                        </p:cTn>
                                        <p:tgtEl>
                                          <p:spTgt spid="69"/>
                                        </p:tgtEl>
                                        <p:attrNameLst>
                                          <p:attrName>style.visibility</p:attrName>
                                        </p:attrNameLst>
                                      </p:cBhvr>
                                      <p:to>
                                        <p:strVal val="visible"/>
                                      </p:to>
                                    </p:set>
                                    <p:anim calcmode="lin" valueType="num">
                                      <p:cBhvr>
                                        <p:cTn id="29" dur="500" fill="hold"/>
                                        <p:tgtEl>
                                          <p:spTgt spid="69"/>
                                        </p:tgtEl>
                                        <p:attrNameLst>
                                          <p:attrName>ppt_w</p:attrName>
                                        </p:attrNameLst>
                                      </p:cBhvr>
                                      <p:tavLst>
                                        <p:tav tm="0">
                                          <p:val>
                                            <p:fltVal val="0"/>
                                          </p:val>
                                        </p:tav>
                                        <p:tav tm="100000">
                                          <p:val>
                                            <p:strVal val="#ppt_w"/>
                                          </p:val>
                                        </p:tav>
                                      </p:tavLst>
                                    </p:anim>
                                    <p:anim calcmode="lin" valueType="num">
                                      <p:cBhvr>
                                        <p:cTn id="30" dur="500" fill="hold"/>
                                        <p:tgtEl>
                                          <p:spTgt spid="69"/>
                                        </p:tgtEl>
                                        <p:attrNameLst>
                                          <p:attrName>ppt_h</p:attrName>
                                        </p:attrNameLst>
                                      </p:cBhvr>
                                      <p:tavLst>
                                        <p:tav tm="0">
                                          <p:val>
                                            <p:fltVal val="0"/>
                                          </p:val>
                                        </p:tav>
                                        <p:tav tm="100000">
                                          <p:val>
                                            <p:strVal val="#ppt_h"/>
                                          </p:val>
                                        </p:tav>
                                      </p:tavLst>
                                    </p:anim>
                                    <p:anim calcmode="lin" valueType="num">
                                      <p:cBhvr>
                                        <p:cTn id="31" dur="500" fill="hold"/>
                                        <p:tgtEl>
                                          <p:spTgt spid="69"/>
                                        </p:tgtEl>
                                        <p:attrNameLst>
                                          <p:attrName>style.rotation</p:attrName>
                                        </p:attrNameLst>
                                      </p:cBhvr>
                                      <p:tavLst>
                                        <p:tav tm="0">
                                          <p:val>
                                            <p:fltVal val="360"/>
                                          </p:val>
                                        </p:tav>
                                        <p:tav tm="100000">
                                          <p:val>
                                            <p:fltVal val="0"/>
                                          </p:val>
                                        </p:tav>
                                      </p:tavLst>
                                    </p:anim>
                                    <p:animEffect transition="in" filter="fade">
                                      <p:cBhvr>
                                        <p:cTn id="32" dur="500"/>
                                        <p:tgtEl>
                                          <p:spTgt spid="69"/>
                                        </p:tgtEl>
                                      </p:cBhvr>
                                    </p:animEffect>
                                  </p:childTnLst>
                                </p:cTn>
                              </p:par>
                            </p:childTnLst>
                          </p:cTn>
                        </p:par>
                        <p:par>
                          <p:cTn id="33" fill="hold">
                            <p:stCondLst>
                              <p:cond delay="2500"/>
                            </p:stCondLst>
                            <p:childTnLst>
                              <p:par>
                                <p:cTn id="34" presetID="14" presetClass="entr" presetSubtype="10" fill="hold" nodeType="afterEffect">
                                  <p:stCondLst>
                                    <p:cond delay="0"/>
                                  </p:stCondLst>
                                  <p:childTnLst>
                                    <p:set>
                                      <p:cBhvr>
                                        <p:cTn id="35" dur="1" fill="hold">
                                          <p:stCondLst>
                                            <p:cond delay="0"/>
                                          </p:stCondLst>
                                        </p:cTn>
                                        <p:tgtEl>
                                          <p:spTgt spid="73"/>
                                        </p:tgtEl>
                                        <p:attrNameLst>
                                          <p:attrName>style.visibility</p:attrName>
                                        </p:attrNameLst>
                                      </p:cBhvr>
                                      <p:to>
                                        <p:strVal val="visible"/>
                                      </p:to>
                                    </p:set>
                                    <p:animEffect transition="in" filter="randombar(horizontal)">
                                      <p:cBhvr>
                                        <p:cTn id="36" dur="500"/>
                                        <p:tgtEl>
                                          <p:spTgt spid="73"/>
                                        </p:tgtEl>
                                      </p:cBhvr>
                                    </p:animEffect>
                                  </p:childTnLst>
                                </p:cTn>
                              </p:par>
                            </p:childTnLst>
                          </p:cTn>
                        </p:par>
                        <p:par>
                          <p:cTn id="37" fill="hold">
                            <p:stCondLst>
                              <p:cond delay="3000"/>
                            </p:stCondLst>
                            <p:childTnLst>
                              <p:par>
                                <p:cTn id="38" presetID="49" presetClass="entr" presetSubtype="0" decel="100000" fill="hold" nodeType="afterEffect">
                                  <p:stCondLst>
                                    <p:cond delay="0"/>
                                  </p:stCondLst>
                                  <p:childTnLst>
                                    <p:set>
                                      <p:cBhvr>
                                        <p:cTn id="39" dur="1" fill="hold">
                                          <p:stCondLst>
                                            <p:cond delay="0"/>
                                          </p:stCondLst>
                                        </p:cTn>
                                        <p:tgtEl>
                                          <p:spTgt spid="87"/>
                                        </p:tgtEl>
                                        <p:attrNameLst>
                                          <p:attrName>style.visibility</p:attrName>
                                        </p:attrNameLst>
                                      </p:cBhvr>
                                      <p:to>
                                        <p:strVal val="visible"/>
                                      </p:to>
                                    </p:set>
                                    <p:anim calcmode="lin" valueType="num">
                                      <p:cBhvr>
                                        <p:cTn id="40" dur="500" fill="hold"/>
                                        <p:tgtEl>
                                          <p:spTgt spid="87"/>
                                        </p:tgtEl>
                                        <p:attrNameLst>
                                          <p:attrName>ppt_w</p:attrName>
                                        </p:attrNameLst>
                                      </p:cBhvr>
                                      <p:tavLst>
                                        <p:tav tm="0">
                                          <p:val>
                                            <p:fltVal val="0"/>
                                          </p:val>
                                        </p:tav>
                                        <p:tav tm="100000">
                                          <p:val>
                                            <p:strVal val="#ppt_w"/>
                                          </p:val>
                                        </p:tav>
                                      </p:tavLst>
                                    </p:anim>
                                    <p:anim calcmode="lin" valueType="num">
                                      <p:cBhvr>
                                        <p:cTn id="41" dur="500" fill="hold"/>
                                        <p:tgtEl>
                                          <p:spTgt spid="87"/>
                                        </p:tgtEl>
                                        <p:attrNameLst>
                                          <p:attrName>ppt_h</p:attrName>
                                        </p:attrNameLst>
                                      </p:cBhvr>
                                      <p:tavLst>
                                        <p:tav tm="0">
                                          <p:val>
                                            <p:fltVal val="0"/>
                                          </p:val>
                                        </p:tav>
                                        <p:tav tm="100000">
                                          <p:val>
                                            <p:strVal val="#ppt_h"/>
                                          </p:val>
                                        </p:tav>
                                      </p:tavLst>
                                    </p:anim>
                                    <p:anim calcmode="lin" valueType="num">
                                      <p:cBhvr>
                                        <p:cTn id="42" dur="500" fill="hold"/>
                                        <p:tgtEl>
                                          <p:spTgt spid="87"/>
                                        </p:tgtEl>
                                        <p:attrNameLst>
                                          <p:attrName>style.rotation</p:attrName>
                                        </p:attrNameLst>
                                      </p:cBhvr>
                                      <p:tavLst>
                                        <p:tav tm="0">
                                          <p:val>
                                            <p:fltVal val="360"/>
                                          </p:val>
                                        </p:tav>
                                        <p:tav tm="100000">
                                          <p:val>
                                            <p:fltVal val="0"/>
                                          </p:val>
                                        </p:tav>
                                      </p:tavLst>
                                    </p:anim>
                                    <p:animEffect transition="in" filter="fade">
                                      <p:cBhvr>
                                        <p:cTn id="43" dur="500"/>
                                        <p:tgtEl>
                                          <p:spTgt spid="87"/>
                                        </p:tgtEl>
                                      </p:cBhvr>
                                    </p:animEffect>
                                  </p:childTnLst>
                                </p:cTn>
                              </p:par>
                            </p:childTnLst>
                          </p:cTn>
                        </p:par>
                        <p:par>
                          <p:cTn id="44" fill="hold">
                            <p:stCondLst>
                              <p:cond delay="3500"/>
                            </p:stCondLst>
                            <p:childTnLst>
                              <p:par>
                                <p:cTn id="45" presetID="14" presetClass="entr" presetSubtype="10" fill="hold" nodeType="afterEffect">
                                  <p:stCondLst>
                                    <p:cond delay="0"/>
                                  </p:stCondLst>
                                  <p:childTnLst>
                                    <p:set>
                                      <p:cBhvr>
                                        <p:cTn id="46" dur="1" fill="hold">
                                          <p:stCondLst>
                                            <p:cond delay="0"/>
                                          </p:stCondLst>
                                        </p:cTn>
                                        <p:tgtEl>
                                          <p:spTgt spid="79"/>
                                        </p:tgtEl>
                                        <p:attrNameLst>
                                          <p:attrName>style.visibility</p:attrName>
                                        </p:attrNameLst>
                                      </p:cBhvr>
                                      <p:to>
                                        <p:strVal val="visible"/>
                                      </p:to>
                                    </p:set>
                                    <p:animEffect transition="in" filter="randombar(horizontal)">
                                      <p:cBhvr>
                                        <p:cTn id="47" dur="500"/>
                                        <p:tgtEl>
                                          <p:spTgt spid="7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39F7340E-0785-461A-8A59-4B34724B75B8}"/>
              </a:ext>
            </a:extLst>
          </p:cNvPr>
          <p:cNvSpPr>
            <a:spLocks noGrp="1"/>
          </p:cNvSpPr>
          <p:nvPr>
            <p:ph type="sldNum" sz="quarter" idx="12"/>
          </p:nvPr>
        </p:nvSpPr>
        <p:spPr>
          <a:xfrm>
            <a:off x="3530152" y="4859430"/>
            <a:ext cx="2133600" cy="273844"/>
          </a:xfrm>
        </p:spPr>
        <p:txBody>
          <a:bodyPr/>
          <a:lstStyle/>
          <a:p>
            <a:pPr>
              <a:defRPr/>
            </a:pPr>
            <a:fld id="{601EE9E8-4134-49B0-9AA7-3089E6521627}" type="slidenum">
              <a:rPr lang="en-US" smtClean="0">
                <a:solidFill>
                  <a:prstClr val="black">
                    <a:tint val="75000"/>
                  </a:prstClr>
                </a:solidFill>
              </a:rPr>
              <a:pPr>
                <a:defRPr/>
              </a:pPr>
              <a:t>350</a:t>
            </a:fld>
            <a:endParaRPr lang="en-US">
              <a:solidFill>
                <a:prstClr val="black">
                  <a:tint val="75000"/>
                </a:prstClr>
              </a:solidFill>
            </a:endParaRPr>
          </a:p>
        </p:txBody>
      </p:sp>
      <p:pic>
        <p:nvPicPr>
          <p:cNvPr id="4" name="Picture 32">
            <a:extLst>
              <a:ext uri="{FF2B5EF4-FFF2-40B4-BE49-F238E27FC236}">
                <a16:creationId xmlns:a16="http://schemas.microsoft.com/office/drawing/2014/main" id="{1EE09871-5BB9-4F67-9881-96B88817D8E1}"/>
              </a:ext>
            </a:extLst>
          </p:cNvPr>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6036373" y="3962052"/>
            <a:ext cx="1831338" cy="792887"/>
          </a:xfrm>
          <a:prstGeom prst="rect">
            <a:avLst/>
          </a:prstGeom>
          <a:noFill/>
          <a:extLst>
            <a:ext uri="{909E8E84-426E-40DD-AFC4-6F175D3DCCD1}">
              <a14:hiddenFill xmlns:a14="http://schemas.microsoft.com/office/drawing/2010/main">
                <a:solidFill>
                  <a:srgbClr val="FFFFFF"/>
                </a:solidFill>
              </a14:hiddenFill>
            </a:ext>
          </a:extLst>
        </p:spPr>
      </p:pic>
      <p:pic>
        <p:nvPicPr>
          <p:cNvPr id="5" name="Picture 31">
            <a:extLst>
              <a:ext uri="{FF2B5EF4-FFF2-40B4-BE49-F238E27FC236}">
                <a16:creationId xmlns:a16="http://schemas.microsoft.com/office/drawing/2014/main" id="{39720A2F-AA02-462A-8E89-A9027654786D}"/>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6036373" y="3944948"/>
            <a:ext cx="1659077" cy="514338"/>
          </a:xfrm>
          <a:prstGeom prst="rect">
            <a:avLst/>
          </a:prstGeom>
          <a:noFill/>
          <a:extLst>
            <a:ext uri="{909E8E84-426E-40DD-AFC4-6F175D3DCCD1}">
              <a14:hiddenFill xmlns:a14="http://schemas.microsoft.com/office/drawing/2010/main">
                <a:solidFill>
                  <a:srgbClr val="FFFFFF"/>
                </a:solidFill>
              </a14:hiddenFill>
            </a:ext>
          </a:extLst>
        </p:spPr>
      </p:pic>
      <p:pic>
        <p:nvPicPr>
          <p:cNvPr id="6" name="Picture 30">
            <a:extLst>
              <a:ext uri="{FF2B5EF4-FFF2-40B4-BE49-F238E27FC236}">
                <a16:creationId xmlns:a16="http://schemas.microsoft.com/office/drawing/2014/main" id="{9C052C95-C0C2-49F2-AC8C-3260D06F0E1C}"/>
              </a:ext>
            </a:extLst>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6036373" y="3756805"/>
            <a:ext cx="1430618" cy="383616"/>
          </a:xfrm>
          <a:prstGeom prst="rect">
            <a:avLst/>
          </a:prstGeom>
          <a:noFill/>
          <a:extLst>
            <a:ext uri="{909E8E84-426E-40DD-AFC4-6F175D3DCCD1}">
              <a14:hiddenFill xmlns:a14="http://schemas.microsoft.com/office/drawing/2010/main">
                <a:solidFill>
                  <a:srgbClr val="FFFFFF"/>
                </a:solidFill>
              </a14:hiddenFill>
            </a:ext>
          </a:extLst>
        </p:spPr>
      </p:pic>
      <p:pic>
        <p:nvPicPr>
          <p:cNvPr id="7" name="Picture 29">
            <a:extLst>
              <a:ext uri="{FF2B5EF4-FFF2-40B4-BE49-F238E27FC236}">
                <a16:creationId xmlns:a16="http://schemas.microsoft.com/office/drawing/2014/main" id="{C436EDCE-9960-4A5A-A6C5-4B17665522C2}"/>
              </a:ext>
            </a:extLst>
          </p:cNvPr>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5994835" y="3479477"/>
            <a:ext cx="1087319" cy="637731"/>
          </a:xfrm>
          <a:prstGeom prst="rect">
            <a:avLst/>
          </a:prstGeom>
          <a:noFill/>
          <a:extLst>
            <a:ext uri="{909E8E84-426E-40DD-AFC4-6F175D3DCCD1}">
              <a14:hiddenFill xmlns:a14="http://schemas.microsoft.com/office/drawing/2010/main">
                <a:solidFill>
                  <a:srgbClr val="FFFFFF"/>
                </a:solidFill>
              </a14:hiddenFill>
            </a:ext>
          </a:extLst>
        </p:spPr>
      </p:pic>
      <p:pic>
        <p:nvPicPr>
          <p:cNvPr id="8" name="Picture 28">
            <a:extLst>
              <a:ext uri="{FF2B5EF4-FFF2-40B4-BE49-F238E27FC236}">
                <a16:creationId xmlns:a16="http://schemas.microsoft.com/office/drawing/2014/main" id="{6D856CE7-77DB-47B0-A386-391F9C4F5D28}"/>
              </a:ext>
            </a:extLst>
          </p:cNvPr>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5177513" y="2449579"/>
            <a:ext cx="972478" cy="1659077"/>
          </a:xfrm>
          <a:prstGeom prst="rect">
            <a:avLst/>
          </a:prstGeom>
          <a:noFill/>
          <a:extLst>
            <a:ext uri="{909E8E84-426E-40DD-AFC4-6F175D3DCCD1}">
              <a14:hiddenFill xmlns:a14="http://schemas.microsoft.com/office/drawing/2010/main">
                <a:solidFill>
                  <a:srgbClr val="FFFFFF"/>
                </a:solidFill>
              </a14:hiddenFill>
            </a:ext>
          </a:extLst>
        </p:spPr>
      </p:pic>
      <p:pic>
        <p:nvPicPr>
          <p:cNvPr id="9" name="Picture 27">
            <a:extLst>
              <a:ext uri="{FF2B5EF4-FFF2-40B4-BE49-F238E27FC236}">
                <a16:creationId xmlns:a16="http://schemas.microsoft.com/office/drawing/2014/main" id="{2191AD79-BBD1-4FA6-AD7A-61CFCF6040A1}"/>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6223293" y="1729994"/>
            <a:ext cx="1896088" cy="1610209"/>
          </a:xfrm>
          <a:prstGeom prst="rect">
            <a:avLst/>
          </a:prstGeom>
          <a:noFill/>
          <a:extLst>
            <a:ext uri="{909E8E84-426E-40DD-AFC4-6F175D3DCCD1}">
              <a14:hiddenFill xmlns:a14="http://schemas.microsoft.com/office/drawing/2010/main">
                <a:solidFill>
                  <a:srgbClr val="FFFFFF"/>
                </a:solidFill>
              </a14:hiddenFill>
            </a:ext>
          </a:extLst>
        </p:spPr>
      </p:pic>
      <p:pic>
        <p:nvPicPr>
          <p:cNvPr id="10" name="Picture 26">
            <a:extLst>
              <a:ext uri="{FF2B5EF4-FFF2-40B4-BE49-F238E27FC236}">
                <a16:creationId xmlns:a16="http://schemas.microsoft.com/office/drawing/2014/main" id="{3368D453-2BDF-4E0D-BFA5-D9E242150950}"/>
              </a:ext>
            </a:extLst>
          </p:cNvPr>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6223293" y="1722664"/>
            <a:ext cx="1896088" cy="1282792"/>
          </a:xfrm>
          <a:prstGeom prst="rect">
            <a:avLst/>
          </a:prstGeom>
          <a:noFill/>
          <a:extLst>
            <a:ext uri="{909E8E84-426E-40DD-AFC4-6F175D3DCCD1}">
              <a14:hiddenFill xmlns:a14="http://schemas.microsoft.com/office/drawing/2010/main">
                <a:solidFill>
                  <a:srgbClr val="FFFFFF"/>
                </a:solidFill>
              </a14:hiddenFill>
            </a:ext>
          </a:extLst>
        </p:spPr>
      </p:pic>
      <p:pic>
        <p:nvPicPr>
          <p:cNvPr id="11" name="Picture 25">
            <a:extLst>
              <a:ext uri="{FF2B5EF4-FFF2-40B4-BE49-F238E27FC236}">
                <a16:creationId xmlns:a16="http://schemas.microsoft.com/office/drawing/2014/main" id="{8B813611-E178-420A-BE2D-CC9FBFD0FF1A}"/>
              </a:ext>
            </a:extLst>
          </p:cNvPr>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5536694" y="1738546"/>
            <a:ext cx="2533819" cy="2026811"/>
          </a:xfrm>
          <a:prstGeom prst="rect">
            <a:avLst/>
          </a:prstGeom>
          <a:noFill/>
          <a:extLst>
            <a:ext uri="{909E8E84-426E-40DD-AFC4-6F175D3DCCD1}">
              <a14:hiddenFill xmlns:a14="http://schemas.microsoft.com/office/drawing/2010/main">
                <a:solidFill>
                  <a:srgbClr val="FFFFFF"/>
                </a:solidFill>
              </a14:hiddenFill>
            </a:ext>
          </a:extLst>
        </p:spPr>
      </p:pic>
      <p:pic>
        <p:nvPicPr>
          <p:cNvPr id="12" name="Picture 24">
            <a:extLst>
              <a:ext uri="{FF2B5EF4-FFF2-40B4-BE49-F238E27FC236}">
                <a16:creationId xmlns:a16="http://schemas.microsoft.com/office/drawing/2014/main" id="{96457B0A-A341-491D-8800-DF4EA431296C}"/>
              </a:ext>
            </a:extLst>
          </p:cNvPr>
          <p:cNvPicPr>
            <a:picLocks noChangeAspect="1" noChangeArrowheads="1"/>
          </p:cNvPicPr>
          <p:nvPr/>
        </p:nvPicPr>
        <p:blipFill>
          <a:blip r:embed="rId10" cstate="print">
            <a:extLst>
              <a:ext uri="{28A0092B-C50C-407E-A947-70E740481C1C}">
                <a14:useLocalDpi xmlns:a14="http://schemas.microsoft.com/office/drawing/2010/main" val="0"/>
              </a:ext>
            </a:extLst>
          </a:blip>
          <a:srcRect/>
          <a:stretch>
            <a:fillRect/>
          </a:stretch>
        </p:blipFill>
        <p:spPr bwMode="auto">
          <a:xfrm>
            <a:off x="6223293" y="1714112"/>
            <a:ext cx="1781248" cy="1014016"/>
          </a:xfrm>
          <a:prstGeom prst="rect">
            <a:avLst/>
          </a:prstGeom>
          <a:noFill/>
          <a:extLst>
            <a:ext uri="{909E8E84-426E-40DD-AFC4-6F175D3DCCD1}">
              <a14:hiddenFill xmlns:a14="http://schemas.microsoft.com/office/drawing/2010/main">
                <a:solidFill>
                  <a:srgbClr val="FFFFFF"/>
                </a:solidFill>
              </a14:hiddenFill>
            </a:ext>
          </a:extLst>
        </p:spPr>
      </p:pic>
      <p:pic>
        <p:nvPicPr>
          <p:cNvPr id="13" name="Picture 23">
            <a:extLst>
              <a:ext uri="{FF2B5EF4-FFF2-40B4-BE49-F238E27FC236}">
                <a16:creationId xmlns:a16="http://schemas.microsoft.com/office/drawing/2014/main" id="{96768F89-5AEC-4896-9D0B-8C3C343114D4}"/>
              </a:ext>
            </a:extLst>
          </p:cNvPr>
          <p:cNvPicPr>
            <a:picLocks noChangeAspect="1" noChangeArrowheads="1"/>
          </p:cNvPicPr>
          <p:nvPr/>
        </p:nvPicPr>
        <p:blipFill>
          <a:blip r:embed="rId11" cstate="print">
            <a:extLst>
              <a:ext uri="{28A0092B-C50C-407E-A947-70E740481C1C}">
                <a14:useLocalDpi xmlns:a14="http://schemas.microsoft.com/office/drawing/2010/main" val="0"/>
              </a:ext>
            </a:extLst>
          </a:blip>
          <a:srcRect/>
          <a:stretch>
            <a:fillRect/>
          </a:stretch>
        </p:blipFill>
        <p:spPr bwMode="auto">
          <a:xfrm>
            <a:off x="6223293" y="1698229"/>
            <a:ext cx="1805682" cy="726916"/>
          </a:xfrm>
          <a:prstGeom prst="rect">
            <a:avLst/>
          </a:prstGeom>
          <a:noFill/>
          <a:extLst>
            <a:ext uri="{909E8E84-426E-40DD-AFC4-6F175D3DCCD1}">
              <a14:hiddenFill xmlns:a14="http://schemas.microsoft.com/office/drawing/2010/main">
                <a:solidFill>
                  <a:srgbClr val="FFFFFF"/>
                </a:solidFill>
              </a14:hiddenFill>
            </a:ext>
          </a:extLst>
        </p:spPr>
      </p:pic>
      <p:pic>
        <p:nvPicPr>
          <p:cNvPr id="14" name="Picture 22">
            <a:extLst>
              <a:ext uri="{FF2B5EF4-FFF2-40B4-BE49-F238E27FC236}">
                <a16:creationId xmlns:a16="http://schemas.microsoft.com/office/drawing/2014/main" id="{55741387-C813-424D-AEDE-ED3285B75C3B}"/>
              </a:ext>
            </a:extLst>
          </p:cNvPr>
          <p:cNvPicPr>
            <a:picLocks noChangeAspect="1" noChangeArrowheads="1"/>
          </p:cNvPicPr>
          <p:nvPr/>
        </p:nvPicPr>
        <p:blipFill>
          <a:blip r:embed="rId12" cstate="print">
            <a:extLst>
              <a:ext uri="{28A0092B-C50C-407E-A947-70E740481C1C}">
                <a14:useLocalDpi xmlns:a14="http://schemas.microsoft.com/office/drawing/2010/main" val="0"/>
              </a:ext>
            </a:extLst>
          </a:blip>
          <a:srcRect/>
          <a:stretch>
            <a:fillRect/>
          </a:stretch>
        </p:blipFill>
        <p:spPr bwMode="auto">
          <a:xfrm>
            <a:off x="6223293" y="1681126"/>
            <a:ext cx="1610209" cy="441036"/>
          </a:xfrm>
          <a:prstGeom prst="rect">
            <a:avLst/>
          </a:prstGeom>
          <a:noFill/>
          <a:extLst>
            <a:ext uri="{909E8E84-426E-40DD-AFC4-6F175D3DCCD1}">
              <a14:hiddenFill xmlns:a14="http://schemas.microsoft.com/office/drawing/2010/main">
                <a:solidFill>
                  <a:srgbClr val="FFFFFF"/>
                </a:solidFill>
              </a14:hiddenFill>
            </a:ext>
          </a:extLst>
        </p:spPr>
      </p:pic>
      <p:pic>
        <p:nvPicPr>
          <p:cNvPr id="15" name="Picture 21">
            <a:extLst>
              <a:ext uri="{FF2B5EF4-FFF2-40B4-BE49-F238E27FC236}">
                <a16:creationId xmlns:a16="http://schemas.microsoft.com/office/drawing/2014/main" id="{C72FB328-4C71-4DC4-999D-5C9AE6B1186F}"/>
              </a:ext>
            </a:extLst>
          </p:cNvPr>
          <p:cNvPicPr>
            <a:picLocks noChangeAspect="1" noChangeArrowheads="1"/>
          </p:cNvPicPr>
          <p:nvPr/>
        </p:nvPicPr>
        <p:blipFill>
          <a:blip r:embed="rId13" cstate="print">
            <a:extLst>
              <a:ext uri="{28A0092B-C50C-407E-A947-70E740481C1C}">
                <a14:useLocalDpi xmlns:a14="http://schemas.microsoft.com/office/drawing/2010/main" val="0"/>
              </a:ext>
            </a:extLst>
          </a:blip>
          <a:srcRect/>
          <a:stretch>
            <a:fillRect/>
          </a:stretch>
        </p:blipFill>
        <p:spPr bwMode="auto">
          <a:xfrm>
            <a:off x="6223293" y="1461218"/>
            <a:ext cx="1944957" cy="400720"/>
          </a:xfrm>
          <a:prstGeom prst="rect">
            <a:avLst/>
          </a:prstGeom>
          <a:noFill/>
          <a:extLst>
            <a:ext uri="{909E8E84-426E-40DD-AFC4-6F175D3DCCD1}">
              <a14:hiddenFill xmlns:a14="http://schemas.microsoft.com/office/drawing/2010/main">
                <a:solidFill>
                  <a:srgbClr val="FFFFFF"/>
                </a:solidFill>
              </a14:hiddenFill>
            </a:ext>
          </a:extLst>
        </p:spPr>
      </p:pic>
      <p:pic>
        <p:nvPicPr>
          <p:cNvPr id="16" name="Picture 20">
            <a:extLst>
              <a:ext uri="{FF2B5EF4-FFF2-40B4-BE49-F238E27FC236}">
                <a16:creationId xmlns:a16="http://schemas.microsoft.com/office/drawing/2014/main" id="{2FBC5C9B-513A-40CA-A455-7C0E10A2CABF}"/>
              </a:ext>
            </a:extLst>
          </p:cNvPr>
          <p:cNvPicPr>
            <a:picLocks noChangeAspect="1" noChangeArrowheads="1"/>
          </p:cNvPicPr>
          <p:nvPr/>
        </p:nvPicPr>
        <p:blipFill>
          <a:blip r:embed="rId14" cstate="print">
            <a:extLst>
              <a:ext uri="{28A0092B-C50C-407E-A947-70E740481C1C}">
                <a14:useLocalDpi xmlns:a14="http://schemas.microsoft.com/office/drawing/2010/main" val="0"/>
              </a:ext>
            </a:extLst>
          </a:blip>
          <a:srcRect/>
          <a:stretch>
            <a:fillRect/>
          </a:stretch>
        </p:blipFill>
        <p:spPr bwMode="auto">
          <a:xfrm>
            <a:off x="6182977" y="1142353"/>
            <a:ext cx="1528354" cy="711033"/>
          </a:xfrm>
          <a:prstGeom prst="rect">
            <a:avLst/>
          </a:prstGeom>
          <a:noFill/>
          <a:extLst>
            <a:ext uri="{909E8E84-426E-40DD-AFC4-6F175D3DCCD1}">
              <a14:hiddenFill xmlns:a14="http://schemas.microsoft.com/office/drawing/2010/main">
                <a:solidFill>
                  <a:srgbClr val="FFFFFF"/>
                </a:solidFill>
              </a14:hiddenFill>
            </a:ext>
          </a:extLst>
        </p:spPr>
      </p:pic>
      <p:pic>
        <p:nvPicPr>
          <p:cNvPr id="17" name="Picture 19">
            <a:extLst>
              <a:ext uri="{FF2B5EF4-FFF2-40B4-BE49-F238E27FC236}">
                <a16:creationId xmlns:a16="http://schemas.microsoft.com/office/drawing/2014/main" id="{2C88087F-D4A5-4935-A3A9-13A5894C37AF}"/>
              </a:ext>
            </a:extLst>
          </p:cNvPr>
          <p:cNvPicPr>
            <a:picLocks noChangeAspect="1" noChangeArrowheads="1"/>
          </p:cNvPicPr>
          <p:nvPr/>
        </p:nvPicPr>
        <p:blipFill>
          <a:blip r:embed="rId15" cstate="print">
            <a:extLst>
              <a:ext uri="{28A0092B-C50C-407E-A947-70E740481C1C}">
                <a14:useLocalDpi xmlns:a14="http://schemas.microsoft.com/office/drawing/2010/main" val="0"/>
              </a:ext>
            </a:extLst>
          </a:blip>
          <a:srcRect/>
          <a:stretch>
            <a:fillRect/>
          </a:stretch>
        </p:blipFill>
        <p:spPr bwMode="auto">
          <a:xfrm>
            <a:off x="6158543" y="847922"/>
            <a:ext cx="1193607" cy="1014016"/>
          </a:xfrm>
          <a:prstGeom prst="rect">
            <a:avLst/>
          </a:prstGeom>
          <a:noFill/>
          <a:extLst>
            <a:ext uri="{909E8E84-426E-40DD-AFC4-6F175D3DCCD1}">
              <a14:hiddenFill xmlns:a14="http://schemas.microsoft.com/office/drawing/2010/main">
                <a:solidFill>
                  <a:srgbClr val="FFFFFF"/>
                </a:solidFill>
              </a14:hiddenFill>
            </a:ext>
          </a:extLst>
        </p:spPr>
      </p:pic>
      <p:pic>
        <p:nvPicPr>
          <p:cNvPr id="18" name="Picture 18">
            <a:extLst>
              <a:ext uri="{FF2B5EF4-FFF2-40B4-BE49-F238E27FC236}">
                <a16:creationId xmlns:a16="http://schemas.microsoft.com/office/drawing/2014/main" id="{4B4BDF7B-C843-41A6-953A-8C7EC2488309}"/>
              </a:ext>
            </a:extLst>
          </p:cNvPr>
          <p:cNvPicPr>
            <a:picLocks noChangeAspect="1" noChangeArrowheads="1"/>
          </p:cNvPicPr>
          <p:nvPr/>
        </p:nvPicPr>
        <p:blipFill>
          <a:blip r:embed="rId16" cstate="print">
            <a:extLst>
              <a:ext uri="{28A0092B-C50C-407E-A947-70E740481C1C}">
                <a14:useLocalDpi xmlns:a14="http://schemas.microsoft.com/office/drawing/2010/main" val="0"/>
              </a:ext>
            </a:extLst>
          </a:blip>
          <a:srcRect/>
          <a:stretch>
            <a:fillRect/>
          </a:stretch>
        </p:blipFill>
        <p:spPr bwMode="auto">
          <a:xfrm>
            <a:off x="5120093" y="1468549"/>
            <a:ext cx="1209489" cy="1103201"/>
          </a:xfrm>
          <a:prstGeom prst="rect">
            <a:avLst/>
          </a:prstGeom>
          <a:noFill/>
          <a:extLst>
            <a:ext uri="{909E8E84-426E-40DD-AFC4-6F175D3DCCD1}">
              <a14:hiddenFill xmlns:a14="http://schemas.microsoft.com/office/drawing/2010/main">
                <a:solidFill>
                  <a:srgbClr val="FFFFFF"/>
                </a:solidFill>
              </a14:hiddenFill>
            </a:ext>
          </a:extLst>
        </p:spPr>
      </p:pic>
      <p:pic>
        <p:nvPicPr>
          <p:cNvPr id="19" name="Picture 17">
            <a:extLst>
              <a:ext uri="{FF2B5EF4-FFF2-40B4-BE49-F238E27FC236}">
                <a16:creationId xmlns:a16="http://schemas.microsoft.com/office/drawing/2014/main" id="{4CFFCE64-1F1D-4136-93A8-8587455EE7B0}"/>
              </a:ext>
            </a:extLst>
          </p:cNvPr>
          <p:cNvPicPr>
            <a:picLocks noChangeAspect="1" noChangeArrowheads="1"/>
          </p:cNvPicPr>
          <p:nvPr/>
        </p:nvPicPr>
        <p:blipFill>
          <a:blip r:embed="rId17" cstate="print">
            <a:extLst>
              <a:ext uri="{28A0092B-C50C-407E-A947-70E740481C1C}">
                <a14:useLocalDpi xmlns:a14="http://schemas.microsoft.com/office/drawing/2010/main" val="0"/>
              </a:ext>
            </a:extLst>
          </a:blip>
          <a:srcRect/>
          <a:stretch>
            <a:fillRect/>
          </a:stretch>
        </p:blipFill>
        <p:spPr bwMode="auto">
          <a:xfrm>
            <a:off x="3902051" y="1166788"/>
            <a:ext cx="1470935" cy="1552789"/>
          </a:xfrm>
          <a:prstGeom prst="rect">
            <a:avLst/>
          </a:prstGeom>
          <a:noFill/>
          <a:extLst>
            <a:ext uri="{909E8E84-426E-40DD-AFC4-6F175D3DCCD1}">
              <a14:hiddenFill xmlns:a14="http://schemas.microsoft.com/office/drawing/2010/main">
                <a:solidFill>
                  <a:srgbClr val="FFFFFF"/>
                </a:solidFill>
              </a14:hiddenFill>
            </a:ext>
          </a:extLst>
        </p:spPr>
      </p:pic>
      <p:pic>
        <p:nvPicPr>
          <p:cNvPr id="20" name="Picture 16">
            <a:extLst>
              <a:ext uri="{FF2B5EF4-FFF2-40B4-BE49-F238E27FC236}">
                <a16:creationId xmlns:a16="http://schemas.microsoft.com/office/drawing/2014/main" id="{48312C7E-50AE-458B-A30B-C432ACCB9B27}"/>
              </a:ext>
            </a:extLst>
          </p:cNvPr>
          <p:cNvPicPr>
            <a:picLocks noChangeAspect="1" noChangeArrowheads="1"/>
          </p:cNvPicPr>
          <p:nvPr/>
        </p:nvPicPr>
        <p:blipFill>
          <a:blip r:embed="rId18" cstate="print">
            <a:extLst>
              <a:ext uri="{28A0092B-C50C-407E-A947-70E740481C1C}">
                <a14:useLocalDpi xmlns:a14="http://schemas.microsoft.com/office/drawing/2010/main" val="0"/>
              </a:ext>
            </a:extLst>
          </a:blip>
          <a:srcRect/>
          <a:stretch>
            <a:fillRect/>
          </a:stretch>
        </p:blipFill>
        <p:spPr bwMode="auto">
          <a:xfrm>
            <a:off x="1540493" y="4092774"/>
            <a:ext cx="1185055" cy="637731"/>
          </a:xfrm>
          <a:prstGeom prst="rect">
            <a:avLst/>
          </a:prstGeom>
          <a:noFill/>
          <a:extLst>
            <a:ext uri="{909E8E84-426E-40DD-AFC4-6F175D3DCCD1}">
              <a14:hiddenFill xmlns:a14="http://schemas.microsoft.com/office/drawing/2010/main">
                <a:solidFill>
                  <a:srgbClr val="FFFFFF"/>
                </a:solidFill>
              </a14:hiddenFill>
            </a:ext>
          </a:extLst>
        </p:spPr>
      </p:pic>
      <p:pic>
        <p:nvPicPr>
          <p:cNvPr id="21" name="Picture 15">
            <a:extLst>
              <a:ext uri="{FF2B5EF4-FFF2-40B4-BE49-F238E27FC236}">
                <a16:creationId xmlns:a16="http://schemas.microsoft.com/office/drawing/2014/main" id="{A909E362-A6DA-4B1D-98FD-01FCE999EB07}"/>
              </a:ext>
            </a:extLst>
          </p:cNvPr>
          <p:cNvPicPr>
            <a:picLocks noChangeAspect="1" noChangeArrowheads="1"/>
          </p:cNvPicPr>
          <p:nvPr/>
        </p:nvPicPr>
        <p:blipFill>
          <a:blip r:embed="rId19" cstate="print">
            <a:extLst>
              <a:ext uri="{28A0092B-C50C-407E-A947-70E740481C1C}">
                <a14:useLocalDpi xmlns:a14="http://schemas.microsoft.com/office/drawing/2010/main" val="0"/>
              </a:ext>
            </a:extLst>
          </a:blip>
          <a:srcRect/>
          <a:stretch>
            <a:fillRect/>
          </a:stretch>
        </p:blipFill>
        <p:spPr bwMode="auto">
          <a:xfrm>
            <a:off x="1524611" y="3944948"/>
            <a:ext cx="1200938" cy="376286"/>
          </a:xfrm>
          <a:prstGeom prst="rect">
            <a:avLst/>
          </a:prstGeom>
          <a:noFill/>
          <a:extLst>
            <a:ext uri="{909E8E84-426E-40DD-AFC4-6F175D3DCCD1}">
              <a14:hiddenFill xmlns:a14="http://schemas.microsoft.com/office/drawing/2010/main">
                <a:solidFill>
                  <a:srgbClr val="FFFFFF"/>
                </a:solidFill>
              </a14:hiddenFill>
            </a:ext>
          </a:extLst>
        </p:spPr>
      </p:pic>
      <p:pic>
        <p:nvPicPr>
          <p:cNvPr id="22" name="Picture 14">
            <a:extLst>
              <a:ext uri="{FF2B5EF4-FFF2-40B4-BE49-F238E27FC236}">
                <a16:creationId xmlns:a16="http://schemas.microsoft.com/office/drawing/2014/main" id="{79C42950-14E6-4A73-ACA5-7D1B26F5F62E}"/>
              </a:ext>
            </a:extLst>
          </p:cNvPr>
          <p:cNvPicPr>
            <a:picLocks noChangeAspect="1" noChangeArrowheads="1"/>
          </p:cNvPicPr>
          <p:nvPr/>
        </p:nvPicPr>
        <p:blipFill>
          <a:blip r:embed="rId20" cstate="print">
            <a:extLst>
              <a:ext uri="{28A0092B-C50C-407E-A947-70E740481C1C}">
                <a14:useLocalDpi xmlns:a14="http://schemas.microsoft.com/office/drawing/2010/main" val="0"/>
              </a:ext>
            </a:extLst>
          </a:blip>
          <a:srcRect/>
          <a:stretch>
            <a:fillRect/>
          </a:stretch>
        </p:blipFill>
        <p:spPr bwMode="auto">
          <a:xfrm>
            <a:off x="1287600" y="3610200"/>
            <a:ext cx="1462383" cy="629178"/>
          </a:xfrm>
          <a:prstGeom prst="rect">
            <a:avLst/>
          </a:prstGeom>
          <a:noFill/>
          <a:extLst>
            <a:ext uri="{909E8E84-426E-40DD-AFC4-6F175D3DCCD1}">
              <a14:hiddenFill xmlns:a14="http://schemas.microsoft.com/office/drawing/2010/main">
                <a:solidFill>
                  <a:srgbClr val="FFFFFF"/>
                </a:solidFill>
              </a14:hiddenFill>
            </a:ext>
          </a:extLst>
        </p:spPr>
      </p:pic>
      <p:pic>
        <p:nvPicPr>
          <p:cNvPr id="23" name="Picture 13">
            <a:extLst>
              <a:ext uri="{FF2B5EF4-FFF2-40B4-BE49-F238E27FC236}">
                <a16:creationId xmlns:a16="http://schemas.microsoft.com/office/drawing/2014/main" id="{DB85A9D1-485F-40C5-9F11-B624C7C21714}"/>
              </a:ext>
            </a:extLst>
          </p:cNvPr>
          <p:cNvPicPr>
            <a:picLocks noChangeAspect="1" noChangeArrowheads="1"/>
          </p:cNvPicPr>
          <p:nvPr/>
        </p:nvPicPr>
        <p:blipFill>
          <a:blip r:embed="rId21" cstate="print">
            <a:extLst>
              <a:ext uri="{28A0092B-C50C-407E-A947-70E740481C1C}">
                <a14:useLocalDpi xmlns:a14="http://schemas.microsoft.com/office/drawing/2010/main" val="0"/>
              </a:ext>
            </a:extLst>
          </a:blip>
          <a:srcRect/>
          <a:stretch>
            <a:fillRect/>
          </a:stretch>
        </p:blipFill>
        <p:spPr bwMode="auto">
          <a:xfrm>
            <a:off x="2619260" y="3880197"/>
            <a:ext cx="1519803" cy="489905"/>
          </a:xfrm>
          <a:prstGeom prst="rect">
            <a:avLst/>
          </a:prstGeom>
          <a:noFill/>
          <a:extLst>
            <a:ext uri="{909E8E84-426E-40DD-AFC4-6F175D3DCCD1}">
              <a14:hiddenFill xmlns:a14="http://schemas.microsoft.com/office/drawing/2010/main">
                <a:solidFill>
                  <a:srgbClr val="FFFFFF"/>
                </a:solidFill>
              </a14:hiddenFill>
            </a:ext>
          </a:extLst>
        </p:spPr>
      </p:pic>
      <p:pic>
        <p:nvPicPr>
          <p:cNvPr id="24" name="Picture 12">
            <a:extLst>
              <a:ext uri="{FF2B5EF4-FFF2-40B4-BE49-F238E27FC236}">
                <a16:creationId xmlns:a16="http://schemas.microsoft.com/office/drawing/2014/main" id="{1E4ECEB7-799F-4247-8869-C3F18E036E52}"/>
              </a:ext>
            </a:extLst>
          </p:cNvPr>
          <p:cNvPicPr>
            <a:picLocks noChangeAspect="1" noChangeArrowheads="1"/>
          </p:cNvPicPr>
          <p:nvPr/>
        </p:nvPicPr>
        <p:blipFill>
          <a:blip r:embed="rId22" cstate="print">
            <a:extLst>
              <a:ext uri="{28A0092B-C50C-407E-A947-70E740481C1C}">
                <a14:useLocalDpi xmlns:a14="http://schemas.microsoft.com/office/drawing/2010/main" val="0"/>
              </a:ext>
            </a:extLst>
          </a:blip>
          <a:srcRect/>
          <a:stretch>
            <a:fillRect/>
          </a:stretch>
        </p:blipFill>
        <p:spPr bwMode="auto">
          <a:xfrm>
            <a:off x="1573479" y="3152060"/>
            <a:ext cx="1120305" cy="392168"/>
          </a:xfrm>
          <a:prstGeom prst="rect">
            <a:avLst/>
          </a:prstGeom>
          <a:noFill/>
          <a:extLst>
            <a:ext uri="{909E8E84-426E-40DD-AFC4-6F175D3DCCD1}">
              <a14:hiddenFill xmlns:a14="http://schemas.microsoft.com/office/drawing/2010/main">
                <a:solidFill>
                  <a:srgbClr val="FFFFFF"/>
                </a:solidFill>
              </a14:hiddenFill>
            </a:ext>
          </a:extLst>
        </p:spPr>
      </p:pic>
      <p:pic>
        <p:nvPicPr>
          <p:cNvPr id="25" name="Picture 11">
            <a:extLst>
              <a:ext uri="{FF2B5EF4-FFF2-40B4-BE49-F238E27FC236}">
                <a16:creationId xmlns:a16="http://schemas.microsoft.com/office/drawing/2014/main" id="{8F9BD193-4526-45F5-9B44-CFC1ED165A70}"/>
              </a:ext>
            </a:extLst>
          </p:cNvPr>
          <p:cNvPicPr>
            <a:picLocks noChangeAspect="1" noChangeArrowheads="1"/>
          </p:cNvPicPr>
          <p:nvPr/>
        </p:nvPicPr>
        <p:blipFill>
          <a:blip r:embed="rId23" cstate="print">
            <a:extLst>
              <a:ext uri="{28A0092B-C50C-407E-A947-70E740481C1C}">
                <a14:useLocalDpi xmlns:a14="http://schemas.microsoft.com/office/drawing/2010/main" val="0"/>
              </a:ext>
            </a:extLst>
          </a:blip>
          <a:srcRect/>
          <a:stretch>
            <a:fillRect/>
          </a:stretch>
        </p:blipFill>
        <p:spPr bwMode="auto">
          <a:xfrm>
            <a:off x="1230180" y="2776997"/>
            <a:ext cx="1519803" cy="604744"/>
          </a:xfrm>
          <a:prstGeom prst="rect">
            <a:avLst/>
          </a:prstGeom>
          <a:noFill/>
          <a:extLst>
            <a:ext uri="{909E8E84-426E-40DD-AFC4-6F175D3DCCD1}">
              <a14:hiddenFill xmlns:a14="http://schemas.microsoft.com/office/drawing/2010/main">
                <a:solidFill>
                  <a:srgbClr val="FFFFFF"/>
                </a:solidFill>
              </a14:hiddenFill>
            </a:ext>
          </a:extLst>
        </p:spPr>
      </p:pic>
      <p:pic>
        <p:nvPicPr>
          <p:cNvPr id="26" name="Picture 10">
            <a:extLst>
              <a:ext uri="{FF2B5EF4-FFF2-40B4-BE49-F238E27FC236}">
                <a16:creationId xmlns:a16="http://schemas.microsoft.com/office/drawing/2014/main" id="{38F5DE5C-CB87-4C4C-A1CE-0B758AE71237}"/>
              </a:ext>
            </a:extLst>
          </p:cNvPr>
          <p:cNvPicPr>
            <a:picLocks noChangeAspect="1" noChangeArrowheads="1"/>
          </p:cNvPicPr>
          <p:nvPr/>
        </p:nvPicPr>
        <p:blipFill>
          <a:blip r:embed="rId24" cstate="print">
            <a:extLst>
              <a:ext uri="{28A0092B-C50C-407E-A947-70E740481C1C}">
                <a14:useLocalDpi xmlns:a14="http://schemas.microsoft.com/office/drawing/2010/main" val="0"/>
              </a:ext>
            </a:extLst>
          </a:blip>
          <a:srcRect/>
          <a:stretch>
            <a:fillRect/>
          </a:stretch>
        </p:blipFill>
        <p:spPr bwMode="auto">
          <a:xfrm>
            <a:off x="2586274" y="2996904"/>
            <a:ext cx="1324330" cy="1014016"/>
          </a:xfrm>
          <a:prstGeom prst="rect">
            <a:avLst/>
          </a:prstGeom>
          <a:noFill/>
          <a:extLst>
            <a:ext uri="{909E8E84-426E-40DD-AFC4-6F175D3DCCD1}">
              <a14:hiddenFill xmlns:a14="http://schemas.microsoft.com/office/drawing/2010/main">
                <a:solidFill>
                  <a:srgbClr val="FFFFFF"/>
                </a:solidFill>
              </a14:hiddenFill>
            </a:ext>
          </a:extLst>
        </p:spPr>
      </p:pic>
      <p:pic>
        <p:nvPicPr>
          <p:cNvPr id="27" name="Picture 9">
            <a:extLst>
              <a:ext uri="{FF2B5EF4-FFF2-40B4-BE49-F238E27FC236}">
                <a16:creationId xmlns:a16="http://schemas.microsoft.com/office/drawing/2014/main" id="{3992093B-58DC-4B08-8F5E-49848EAFEDAE}"/>
              </a:ext>
            </a:extLst>
          </p:cNvPr>
          <p:cNvPicPr>
            <a:picLocks noChangeAspect="1" noChangeArrowheads="1"/>
          </p:cNvPicPr>
          <p:nvPr/>
        </p:nvPicPr>
        <p:blipFill>
          <a:blip r:embed="rId25" cstate="print">
            <a:extLst>
              <a:ext uri="{28A0092B-C50C-407E-A947-70E740481C1C}">
                <a14:useLocalDpi xmlns:a14="http://schemas.microsoft.com/office/drawing/2010/main" val="0"/>
              </a:ext>
            </a:extLst>
          </a:blip>
          <a:srcRect/>
          <a:stretch>
            <a:fillRect/>
          </a:stretch>
        </p:blipFill>
        <p:spPr bwMode="auto">
          <a:xfrm>
            <a:off x="3665040" y="2433697"/>
            <a:ext cx="1740932" cy="1659077"/>
          </a:xfrm>
          <a:prstGeom prst="rect">
            <a:avLst/>
          </a:prstGeom>
          <a:noFill/>
          <a:extLst>
            <a:ext uri="{909E8E84-426E-40DD-AFC4-6F175D3DCCD1}">
              <a14:hiddenFill xmlns:a14="http://schemas.microsoft.com/office/drawing/2010/main">
                <a:solidFill>
                  <a:srgbClr val="FFFFFF"/>
                </a:solidFill>
              </a14:hiddenFill>
            </a:ext>
          </a:extLst>
        </p:spPr>
      </p:pic>
      <p:pic>
        <p:nvPicPr>
          <p:cNvPr id="28" name="Picture 8">
            <a:extLst>
              <a:ext uri="{FF2B5EF4-FFF2-40B4-BE49-F238E27FC236}">
                <a16:creationId xmlns:a16="http://schemas.microsoft.com/office/drawing/2014/main" id="{812A446F-88A8-4DC8-A353-B59B54ABD5CD}"/>
              </a:ext>
            </a:extLst>
          </p:cNvPr>
          <p:cNvPicPr>
            <a:picLocks noChangeAspect="1" noChangeArrowheads="1"/>
          </p:cNvPicPr>
          <p:nvPr/>
        </p:nvPicPr>
        <p:blipFill>
          <a:blip r:embed="rId26" cstate="print">
            <a:extLst>
              <a:ext uri="{28A0092B-C50C-407E-A947-70E740481C1C}">
                <a14:useLocalDpi xmlns:a14="http://schemas.microsoft.com/office/drawing/2010/main" val="0"/>
              </a:ext>
            </a:extLst>
          </a:blip>
          <a:srcRect/>
          <a:stretch>
            <a:fillRect/>
          </a:stretch>
        </p:blipFill>
        <p:spPr bwMode="auto">
          <a:xfrm>
            <a:off x="1148325" y="2123383"/>
            <a:ext cx="1781248" cy="646283"/>
          </a:xfrm>
          <a:prstGeom prst="rect">
            <a:avLst/>
          </a:prstGeom>
          <a:noFill/>
          <a:extLst>
            <a:ext uri="{909E8E84-426E-40DD-AFC4-6F175D3DCCD1}">
              <a14:hiddenFill xmlns:a14="http://schemas.microsoft.com/office/drawing/2010/main">
                <a:solidFill>
                  <a:srgbClr val="FFFFFF"/>
                </a:solidFill>
              </a14:hiddenFill>
            </a:ext>
          </a:extLst>
        </p:spPr>
      </p:pic>
      <p:pic>
        <p:nvPicPr>
          <p:cNvPr id="29" name="Picture 7">
            <a:extLst>
              <a:ext uri="{FF2B5EF4-FFF2-40B4-BE49-F238E27FC236}">
                <a16:creationId xmlns:a16="http://schemas.microsoft.com/office/drawing/2014/main" id="{32A7231B-8A73-459E-A5DF-410222B3D93E}"/>
              </a:ext>
            </a:extLst>
          </p:cNvPr>
          <p:cNvPicPr>
            <a:picLocks noChangeAspect="1" noChangeArrowheads="1"/>
          </p:cNvPicPr>
          <p:nvPr/>
        </p:nvPicPr>
        <p:blipFill>
          <a:blip r:embed="rId27" cstate="print">
            <a:extLst>
              <a:ext uri="{28A0092B-C50C-407E-A947-70E740481C1C}">
                <a14:useLocalDpi xmlns:a14="http://schemas.microsoft.com/office/drawing/2010/main" val="0"/>
              </a:ext>
            </a:extLst>
          </a:blip>
          <a:srcRect/>
          <a:stretch>
            <a:fillRect/>
          </a:stretch>
        </p:blipFill>
        <p:spPr bwMode="auto">
          <a:xfrm>
            <a:off x="1531941" y="1853387"/>
            <a:ext cx="1389081" cy="425154"/>
          </a:xfrm>
          <a:prstGeom prst="rect">
            <a:avLst/>
          </a:prstGeom>
          <a:noFill/>
          <a:extLst>
            <a:ext uri="{909E8E84-426E-40DD-AFC4-6F175D3DCCD1}">
              <a14:hiddenFill xmlns:a14="http://schemas.microsoft.com/office/drawing/2010/main">
                <a:solidFill>
                  <a:srgbClr val="FFFFFF"/>
                </a:solidFill>
              </a14:hiddenFill>
            </a:ext>
          </a:extLst>
        </p:spPr>
      </p:pic>
      <p:pic>
        <p:nvPicPr>
          <p:cNvPr id="30" name="Picture 6">
            <a:extLst>
              <a:ext uri="{FF2B5EF4-FFF2-40B4-BE49-F238E27FC236}">
                <a16:creationId xmlns:a16="http://schemas.microsoft.com/office/drawing/2014/main" id="{D2AB7641-5EE5-4D00-A099-594A0BA8FEFB}"/>
              </a:ext>
            </a:extLst>
          </p:cNvPr>
          <p:cNvPicPr>
            <a:picLocks noChangeAspect="1" noChangeArrowheads="1"/>
          </p:cNvPicPr>
          <p:nvPr/>
        </p:nvPicPr>
        <p:blipFill>
          <a:blip r:embed="rId28" cstate="print">
            <a:extLst>
              <a:ext uri="{28A0092B-C50C-407E-A947-70E740481C1C}">
                <a14:useLocalDpi xmlns:a14="http://schemas.microsoft.com/office/drawing/2010/main" val="0"/>
              </a:ext>
            </a:extLst>
          </a:blip>
          <a:srcRect/>
          <a:stretch>
            <a:fillRect/>
          </a:stretch>
        </p:blipFill>
        <p:spPr bwMode="auto">
          <a:xfrm>
            <a:off x="1597913" y="1428233"/>
            <a:ext cx="1381750" cy="857638"/>
          </a:xfrm>
          <a:prstGeom prst="rect">
            <a:avLst/>
          </a:prstGeom>
          <a:noFill/>
          <a:extLst>
            <a:ext uri="{909E8E84-426E-40DD-AFC4-6F175D3DCCD1}">
              <a14:hiddenFill xmlns:a14="http://schemas.microsoft.com/office/drawing/2010/main">
                <a:solidFill>
                  <a:srgbClr val="FFFFFF"/>
                </a:solidFill>
              </a14:hiddenFill>
            </a:ext>
          </a:extLst>
        </p:spPr>
      </p:pic>
      <p:pic>
        <p:nvPicPr>
          <p:cNvPr id="31" name="Picture 5">
            <a:extLst>
              <a:ext uri="{FF2B5EF4-FFF2-40B4-BE49-F238E27FC236}">
                <a16:creationId xmlns:a16="http://schemas.microsoft.com/office/drawing/2014/main" id="{EA990D2C-3C1C-412D-8548-6BF9BB89876E}"/>
              </a:ext>
            </a:extLst>
          </p:cNvPr>
          <p:cNvPicPr>
            <a:picLocks noChangeAspect="1" noChangeArrowheads="1"/>
          </p:cNvPicPr>
          <p:nvPr/>
        </p:nvPicPr>
        <p:blipFill>
          <a:blip r:embed="rId29" cstate="print">
            <a:extLst>
              <a:ext uri="{28A0092B-C50C-407E-A947-70E740481C1C}">
                <a14:useLocalDpi xmlns:a14="http://schemas.microsoft.com/office/drawing/2010/main" val="0"/>
              </a:ext>
            </a:extLst>
          </a:blip>
          <a:srcRect/>
          <a:stretch>
            <a:fillRect/>
          </a:stretch>
        </p:blipFill>
        <p:spPr bwMode="auto">
          <a:xfrm>
            <a:off x="2734100" y="832040"/>
            <a:ext cx="1488038" cy="1880206"/>
          </a:xfrm>
          <a:prstGeom prst="rect">
            <a:avLst/>
          </a:prstGeom>
          <a:noFill/>
          <a:extLst>
            <a:ext uri="{909E8E84-426E-40DD-AFC4-6F175D3DCCD1}">
              <a14:hiddenFill xmlns:a14="http://schemas.microsoft.com/office/drawing/2010/main">
                <a:solidFill>
                  <a:srgbClr val="FFFFFF"/>
                </a:solidFill>
              </a14:hiddenFill>
            </a:ext>
          </a:extLst>
        </p:spPr>
      </p:pic>
      <p:pic>
        <p:nvPicPr>
          <p:cNvPr id="32" name="Picture 4">
            <a:extLst>
              <a:ext uri="{FF2B5EF4-FFF2-40B4-BE49-F238E27FC236}">
                <a16:creationId xmlns:a16="http://schemas.microsoft.com/office/drawing/2014/main" id="{E8F063E0-772B-4CAE-A468-6F7AB8DDE1D9}"/>
              </a:ext>
            </a:extLst>
          </p:cNvPr>
          <p:cNvPicPr>
            <a:picLocks noChangeAspect="1" noChangeArrowheads="1"/>
          </p:cNvPicPr>
          <p:nvPr/>
        </p:nvPicPr>
        <p:blipFill>
          <a:blip r:embed="rId30" cstate="print">
            <a:extLst>
              <a:ext uri="{28A0092B-C50C-407E-A947-70E740481C1C}">
                <a14:useLocalDpi xmlns:a14="http://schemas.microsoft.com/office/drawing/2010/main" val="0"/>
              </a:ext>
            </a:extLst>
          </a:blip>
          <a:srcRect/>
          <a:stretch>
            <a:fillRect/>
          </a:stretch>
        </p:blipFill>
        <p:spPr bwMode="auto">
          <a:xfrm>
            <a:off x="3183688" y="1836283"/>
            <a:ext cx="1692064" cy="1446500"/>
          </a:xfrm>
          <a:prstGeom prst="rect">
            <a:avLst/>
          </a:prstGeom>
          <a:noFill/>
          <a:extLst>
            <a:ext uri="{909E8E84-426E-40DD-AFC4-6F175D3DCCD1}">
              <a14:hiddenFill xmlns:a14="http://schemas.microsoft.com/office/drawing/2010/main">
                <a:solidFill>
                  <a:srgbClr val="FFFFFF"/>
                </a:solidFill>
              </a14:hiddenFill>
            </a:ext>
          </a:extLst>
        </p:spPr>
      </p:pic>
      <p:sp>
        <p:nvSpPr>
          <p:cNvPr id="33" name="椭圆 32">
            <a:extLst>
              <a:ext uri="{FF2B5EF4-FFF2-40B4-BE49-F238E27FC236}">
                <a16:creationId xmlns:a16="http://schemas.microsoft.com/office/drawing/2014/main" id="{C4C4A3DB-2466-4DB2-85E1-DB9734F6F697}"/>
              </a:ext>
            </a:extLst>
          </p:cNvPr>
          <p:cNvSpPr/>
          <p:nvPr/>
        </p:nvSpPr>
        <p:spPr>
          <a:xfrm>
            <a:off x="3165363" y="2122162"/>
            <a:ext cx="1739711" cy="956596"/>
          </a:xfrm>
          <a:prstGeom prst="ellipse">
            <a:avLst/>
          </a:prstGeom>
          <a:solidFill>
            <a:srgbClr val="0070C0"/>
          </a:solidFill>
          <a:ln>
            <a:solidFill>
              <a:srgbClr val="0070C0"/>
            </a:soli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pPr algn="ctr"/>
            <a:r>
              <a:rPr lang="zh-CN" altLang="en-US" sz="2000" b="1" dirty="0"/>
              <a:t>增值税应纳税额</a:t>
            </a:r>
          </a:p>
        </p:txBody>
      </p:sp>
      <p:sp>
        <p:nvSpPr>
          <p:cNvPr id="34" name="文本框 33">
            <a:extLst>
              <a:ext uri="{FF2B5EF4-FFF2-40B4-BE49-F238E27FC236}">
                <a16:creationId xmlns:a16="http://schemas.microsoft.com/office/drawing/2014/main" id="{3831A83B-D54E-4EAF-BA3D-FDCB335BCC3E}"/>
              </a:ext>
            </a:extLst>
          </p:cNvPr>
          <p:cNvSpPr txBox="1"/>
          <p:nvPr/>
        </p:nvSpPr>
        <p:spPr>
          <a:xfrm>
            <a:off x="850605" y="249208"/>
            <a:ext cx="7400260" cy="500137"/>
          </a:xfrm>
          <a:prstGeom prst="rect">
            <a:avLst/>
          </a:prstGeom>
          <a:noFill/>
        </p:spPr>
        <p:txBody>
          <a:bodyPr wrap="square" lIns="68580" tIns="34290" rIns="68580" bIns="34290" rtlCol="0">
            <a:spAutoFit/>
          </a:bodyPr>
          <a:lstStyle/>
          <a:p>
            <a:pPr algn="ctr"/>
            <a:r>
              <a:rPr lang="zh-CN" altLang="en-US" sz="2800" b="1" dirty="0">
                <a:solidFill>
                  <a:srgbClr val="0070C0"/>
                </a:solidFill>
                <a:cs typeface="+mn-ea"/>
                <a:sym typeface="+mn-lt"/>
              </a:rPr>
              <a:t>任务总结</a:t>
            </a:r>
            <a:endParaRPr lang="en-US" altLang="zh-CN" sz="2800" b="1" dirty="0">
              <a:solidFill>
                <a:srgbClr val="7030A0"/>
              </a:solidFill>
              <a:cs typeface="+mn-ea"/>
              <a:sym typeface="+mn-lt"/>
            </a:endParaRPr>
          </a:p>
        </p:txBody>
      </p:sp>
    </p:spTree>
    <p:extLst>
      <p:ext uri="{BB962C8B-B14F-4D97-AF65-F5344CB8AC3E}">
        <p14:creationId xmlns:p14="http://schemas.microsoft.com/office/powerpoint/2010/main" val="8863250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32"/>
                                        </p:tgtEl>
                                        <p:attrNameLst>
                                          <p:attrName>style.visibility</p:attrName>
                                        </p:attrNameLst>
                                      </p:cBhvr>
                                      <p:to>
                                        <p:strVal val="visible"/>
                                      </p:to>
                                    </p:set>
                                    <p:anim calcmode="lin" valueType="num">
                                      <p:cBhvr>
                                        <p:cTn id="7" dur="500" fill="hold"/>
                                        <p:tgtEl>
                                          <p:spTgt spid="32"/>
                                        </p:tgtEl>
                                        <p:attrNameLst>
                                          <p:attrName>ppt_w</p:attrName>
                                        </p:attrNameLst>
                                      </p:cBhvr>
                                      <p:tavLst>
                                        <p:tav tm="0">
                                          <p:val>
                                            <p:fltVal val="0"/>
                                          </p:val>
                                        </p:tav>
                                        <p:tav tm="100000">
                                          <p:val>
                                            <p:strVal val="#ppt_w"/>
                                          </p:val>
                                        </p:tav>
                                      </p:tavLst>
                                    </p:anim>
                                    <p:anim calcmode="lin" valueType="num">
                                      <p:cBhvr>
                                        <p:cTn id="8" dur="500" fill="hold"/>
                                        <p:tgtEl>
                                          <p:spTgt spid="32"/>
                                        </p:tgtEl>
                                        <p:attrNameLst>
                                          <p:attrName>ppt_h</p:attrName>
                                        </p:attrNameLst>
                                      </p:cBhvr>
                                      <p:tavLst>
                                        <p:tav tm="0">
                                          <p:val>
                                            <p:fltVal val="0"/>
                                          </p:val>
                                        </p:tav>
                                        <p:tav tm="100000">
                                          <p:val>
                                            <p:strVal val="#ppt_h"/>
                                          </p:val>
                                        </p:tav>
                                      </p:tavLst>
                                    </p:anim>
                                    <p:animEffect transition="in" filter="fade">
                                      <p:cBhvr>
                                        <p:cTn id="9" dur="500"/>
                                        <p:tgtEl>
                                          <p:spTgt spid="32"/>
                                        </p:tgtEl>
                                      </p:cBhvr>
                                    </p:animEffect>
                                  </p:childTnLst>
                                </p:cTn>
                              </p:par>
                            </p:childTnLst>
                          </p:cTn>
                        </p:par>
                      </p:childTnLst>
                    </p:cTn>
                  </p:par>
                  <p:par>
                    <p:cTn id="10" fill="hold">
                      <p:stCondLst>
                        <p:cond delay="indefinite"/>
                      </p:stCondLst>
                      <p:childTnLst>
                        <p:par>
                          <p:cTn id="11" fill="hold">
                            <p:stCondLst>
                              <p:cond delay="0"/>
                            </p:stCondLst>
                            <p:childTnLst>
                              <p:par>
                                <p:cTn id="12" presetID="22" presetClass="entr" presetSubtype="2" fill="hold" nodeType="clickEffect">
                                  <p:stCondLst>
                                    <p:cond delay="0"/>
                                  </p:stCondLst>
                                  <p:childTnLst>
                                    <p:set>
                                      <p:cBhvr>
                                        <p:cTn id="13" dur="1" fill="hold">
                                          <p:stCondLst>
                                            <p:cond delay="0"/>
                                          </p:stCondLst>
                                        </p:cTn>
                                        <p:tgtEl>
                                          <p:spTgt spid="31"/>
                                        </p:tgtEl>
                                        <p:attrNameLst>
                                          <p:attrName>style.visibility</p:attrName>
                                        </p:attrNameLst>
                                      </p:cBhvr>
                                      <p:to>
                                        <p:strVal val="visible"/>
                                      </p:to>
                                    </p:set>
                                    <p:animEffect transition="in" filter="wipe(right)">
                                      <p:cBhvr>
                                        <p:cTn id="14" dur="500"/>
                                        <p:tgtEl>
                                          <p:spTgt spid="31"/>
                                        </p:tgtEl>
                                      </p:cBhvr>
                                    </p:animEffect>
                                  </p:childTnLst>
                                </p:cTn>
                              </p:par>
                              <p:par>
                                <p:cTn id="15" presetID="22" presetClass="entr" presetSubtype="2" fill="hold" nodeType="withEffect">
                                  <p:stCondLst>
                                    <p:cond delay="0"/>
                                  </p:stCondLst>
                                  <p:childTnLst>
                                    <p:set>
                                      <p:cBhvr>
                                        <p:cTn id="16" dur="1" fill="hold">
                                          <p:stCondLst>
                                            <p:cond delay="0"/>
                                          </p:stCondLst>
                                        </p:cTn>
                                        <p:tgtEl>
                                          <p:spTgt spid="27"/>
                                        </p:tgtEl>
                                        <p:attrNameLst>
                                          <p:attrName>style.visibility</p:attrName>
                                        </p:attrNameLst>
                                      </p:cBhvr>
                                      <p:to>
                                        <p:strVal val="visible"/>
                                      </p:to>
                                    </p:set>
                                    <p:animEffect transition="in" filter="wipe(right)">
                                      <p:cBhvr>
                                        <p:cTn id="17" dur="500"/>
                                        <p:tgtEl>
                                          <p:spTgt spid="27"/>
                                        </p:tgtEl>
                                      </p:cBhvr>
                                    </p:animEffect>
                                  </p:childTnLst>
                                </p:cTn>
                              </p:par>
                              <p:par>
                                <p:cTn id="18" presetID="22" presetClass="entr" presetSubtype="8" fill="hold" nodeType="withEffect">
                                  <p:stCondLst>
                                    <p:cond delay="0"/>
                                  </p:stCondLst>
                                  <p:childTnLst>
                                    <p:set>
                                      <p:cBhvr>
                                        <p:cTn id="19" dur="1" fill="hold">
                                          <p:stCondLst>
                                            <p:cond delay="0"/>
                                          </p:stCondLst>
                                        </p:cTn>
                                        <p:tgtEl>
                                          <p:spTgt spid="19"/>
                                        </p:tgtEl>
                                        <p:attrNameLst>
                                          <p:attrName>style.visibility</p:attrName>
                                        </p:attrNameLst>
                                      </p:cBhvr>
                                      <p:to>
                                        <p:strVal val="visible"/>
                                      </p:to>
                                    </p:set>
                                    <p:animEffect transition="in" filter="wipe(left)">
                                      <p:cBhvr>
                                        <p:cTn id="20" dur="500"/>
                                        <p:tgtEl>
                                          <p:spTgt spid="19"/>
                                        </p:tgtEl>
                                      </p:cBhvr>
                                    </p:animEffect>
                                  </p:childTnLst>
                                </p:cTn>
                              </p:par>
                            </p:childTnLst>
                          </p:cTn>
                        </p:par>
                      </p:childTnLst>
                    </p:cTn>
                  </p:par>
                  <p:par>
                    <p:cTn id="21" fill="hold">
                      <p:stCondLst>
                        <p:cond delay="indefinite"/>
                      </p:stCondLst>
                      <p:childTnLst>
                        <p:par>
                          <p:cTn id="22" fill="hold">
                            <p:stCondLst>
                              <p:cond delay="0"/>
                            </p:stCondLst>
                            <p:childTnLst>
                              <p:par>
                                <p:cTn id="23" presetID="22" presetClass="entr" presetSubtype="8" fill="hold" nodeType="clickEffect">
                                  <p:stCondLst>
                                    <p:cond delay="0"/>
                                  </p:stCondLst>
                                  <p:childTnLst>
                                    <p:set>
                                      <p:cBhvr>
                                        <p:cTn id="24" dur="1" fill="hold">
                                          <p:stCondLst>
                                            <p:cond delay="0"/>
                                          </p:stCondLst>
                                        </p:cTn>
                                        <p:tgtEl>
                                          <p:spTgt spid="18"/>
                                        </p:tgtEl>
                                        <p:attrNameLst>
                                          <p:attrName>style.visibility</p:attrName>
                                        </p:attrNameLst>
                                      </p:cBhvr>
                                      <p:to>
                                        <p:strVal val="visible"/>
                                      </p:to>
                                    </p:set>
                                    <p:animEffect transition="in" filter="wipe(left)">
                                      <p:cBhvr>
                                        <p:cTn id="25" dur="500"/>
                                        <p:tgtEl>
                                          <p:spTgt spid="18"/>
                                        </p:tgtEl>
                                      </p:cBhvr>
                                    </p:animEffect>
                                  </p:childTnLst>
                                </p:cTn>
                              </p:par>
                              <p:par>
                                <p:cTn id="26" presetID="22" presetClass="entr" presetSubtype="8" fill="hold" nodeType="withEffect">
                                  <p:stCondLst>
                                    <p:cond delay="0"/>
                                  </p:stCondLst>
                                  <p:childTnLst>
                                    <p:set>
                                      <p:cBhvr>
                                        <p:cTn id="27" dur="1" fill="hold">
                                          <p:stCondLst>
                                            <p:cond delay="0"/>
                                          </p:stCondLst>
                                        </p:cTn>
                                        <p:tgtEl>
                                          <p:spTgt spid="8"/>
                                        </p:tgtEl>
                                        <p:attrNameLst>
                                          <p:attrName>style.visibility</p:attrName>
                                        </p:attrNameLst>
                                      </p:cBhvr>
                                      <p:to>
                                        <p:strVal val="visible"/>
                                      </p:to>
                                    </p:set>
                                    <p:animEffect transition="in" filter="wipe(left)">
                                      <p:cBhvr>
                                        <p:cTn id="28" dur="500"/>
                                        <p:tgtEl>
                                          <p:spTgt spid="8"/>
                                        </p:tgtEl>
                                      </p:cBhvr>
                                    </p:animEffect>
                                  </p:childTnLst>
                                </p:cTn>
                              </p:par>
                            </p:childTnLst>
                          </p:cTn>
                        </p:par>
                        <p:par>
                          <p:cTn id="29" fill="hold">
                            <p:stCondLst>
                              <p:cond delay="500"/>
                            </p:stCondLst>
                            <p:childTnLst>
                              <p:par>
                                <p:cTn id="30" presetID="22" presetClass="entr" presetSubtype="8" fill="hold" nodeType="afterEffect">
                                  <p:stCondLst>
                                    <p:cond delay="0"/>
                                  </p:stCondLst>
                                  <p:childTnLst>
                                    <p:set>
                                      <p:cBhvr>
                                        <p:cTn id="31" dur="1" fill="hold">
                                          <p:stCondLst>
                                            <p:cond delay="0"/>
                                          </p:stCondLst>
                                        </p:cTn>
                                        <p:tgtEl>
                                          <p:spTgt spid="4"/>
                                        </p:tgtEl>
                                        <p:attrNameLst>
                                          <p:attrName>style.visibility</p:attrName>
                                        </p:attrNameLst>
                                      </p:cBhvr>
                                      <p:to>
                                        <p:strVal val="visible"/>
                                      </p:to>
                                    </p:set>
                                    <p:animEffect transition="in" filter="wipe(left)">
                                      <p:cBhvr>
                                        <p:cTn id="32" dur="500"/>
                                        <p:tgtEl>
                                          <p:spTgt spid="4"/>
                                        </p:tgtEl>
                                      </p:cBhvr>
                                    </p:animEffect>
                                  </p:childTnLst>
                                </p:cTn>
                              </p:par>
                              <p:par>
                                <p:cTn id="33" presetID="22" presetClass="entr" presetSubtype="8" fill="hold" nodeType="withEffect">
                                  <p:stCondLst>
                                    <p:cond delay="0"/>
                                  </p:stCondLst>
                                  <p:childTnLst>
                                    <p:set>
                                      <p:cBhvr>
                                        <p:cTn id="34" dur="1" fill="hold">
                                          <p:stCondLst>
                                            <p:cond delay="0"/>
                                          </p:stCondLst>
                                        </p:cTn>
                                        <p:tgtEl>
                                          <p:spTgt spid="5"/>
                                        </p:tgtEl>
                                        <p:attrNameLst>
                                          <p:attrName>style.visibility</p:attrName>
                                        </p:attrNameLst>
                                      </p:cBhvr>
                                      <p:to>
                                        <p:strVal val="visible"/>
                                      </p:to>
                                    </p:set>
                                    <p:animEffect transition="in" filter="wipe(left)">
                                      <p:cBhvr>
                                        <p:cTn id="35" dur="500"/>
                                        <p:tgtEl>
                                          <p:spTgt spid="5"/>
                                        </p:tgtEl>
                                      </p:cBhvr>
                                    </p:animEffect>
                                  </p:childTnLst>
                                </p:cTn>
                              </p:par>
                              <p:par>
                                <p:cTn id="36" presetID="22" presetClass="entr" presetSubtype="8" fill="hold" nodeType="withEffect">
                                  <p:stCondLst>
                                    <p:cond delay="0"/>
                                  </p:stCondLst>
                                  <p:childTnLst>
                                    <p:set>
                                      <p:cBhvr>
                                        <p:cTn id="37" dur="1" fill="hold">
                                          <p:stCondLst>
                                            <p:cond delay="0"/>
                                          </p:stCondLst>
                                        </p:cTn>
                                        <p:tgtEl>
                                          <p:spTgt spid="6"/>
                                        </p:tgtEl>
                                        <p:attrNameLst>
                                          <p:attrName>style.visibility</p:attrName>
                                        </p:attrNameLst>
                                      </p:cBhvr>
                                      <p:to>
                                        <p:strVal val="visible"/>
                                      </p:to>
                                    </p:set>
                                    <p:animEffect transition="in" filter="wipe(left)">
                                      <p:cBhvr>
                                        <p:cTn id="38" dur="500"/>
                                        <p:tgtEl>
                                          <p:spTgt spid="6"/>
                                        </p:tgtEl>
                                      </p:cBhvr>
                                    </p:animEffect>
                                  </p:childTnLst>
                                </p:cTn>
                              </p:par>
                              <p:par>
                                <p:cTn id="39" presetID="22" presetClass="entr" presetSubtype="8" fill="hold" nodeType="withEffect">
                                  <p:stCondLst>
                                    <p:cond delay="0"/>
                                  </p:stCondLst>
                                  <p:childTnLst>
                                    <p:set>
                                      <p:cBhvr>
                                        <p:cTn id="40" dur="1" fill="hold">
                                          <p:stCondLst>
                                            <p:cond delay="0"/>
                                          </p:stCondLst>
                                        </p:cTn>
                                        <p:tgtEl>
                                          <p:spTgt spid="7"/>
                                        </p:tgtEl>
                                        <p:attrNameLst>
                                          <p:attrName>style.visibility</p:attrName>
                                        </p:attrNameLst>
                                      </p:cBhvr>
                                      <p:to>
                                        <p:strVal val="visible"/>
                                      </p:to>
                                    </p:set>
                                    <p:animEffect transition="in" filter="wipe(left)">
                                      <p:cBhvr>
                                        <p:cTn id="41" dur="500"/>
                                        <p:tgtEl>
                                          <p:spTgt spid="7"/>
                                        </p:tgtEl>
                                      </p:cBhvr>
                                    </p:animEffect>
                                  </p:childTnLst>
                                </p:cTn>
                              </p:par>
                              <p:par>
                                <p:cTn id="42" presetID="22" presetClass="entr" presetSubtype="8" fill="hold" nodeType="withEffect">
                                  <p:stCondLst>
                                    <p:cond delay="0"/>
                                  </p:stCondLst>
                                  <p:childTnLst>
                                    <p:set>
                                      <p:cBhvr>
                                        <p:cTn id="43" dur="1" fill="hold">
                                          <p:stCondLst>
                                            <p:cond delay="0"/>
                                          </p:stCondLst>
                                        </p:cTn>
                                        <p:tgtEl>
                                          <p:spTgt spid="9"/>
                                        </p:tgtEl>
                                        <p:attrNameLst>
                                          <p:attrName>style.visibility</p:attrName>
                                        </p:attrNameLst>
                                      </p:cBhvr>
                                      <p:to>
                                        <p:strVal val="visible"/>
                                      </p:to>
                                    </p:set>
                                    <p:animEffect transition="in" filter="wipe(left)">
                                      <p:cBhvr>
                                        <p:cTn id="44" dur="500"/>
                                        <p:tgtEl>
                                          <p:spTgt spid="9"/>
                                        </p:tgtEl>
                                      </p:cBhvr>
                                    </p:animEffect>
                                  </p:childTnLst>
                                </p:cTn>
                              </p:par>
                              <p:par>
                                <p:cTn id="45" presetID="22" presetClass="entr" presetSubtype="8" fill="hold" nodeType="withEffect">
                                  <p:stCondLst>
                                    <p:cond delay="0"/>
                                  </p:stCondLst>
                                  <p:childTnLst>
                                    <p:set>
                                      <p:cBhvr>
                                        <p:cTn id="46" dur="1" fill="hold">
                                          <p:stCondLst>
                                            <p:cond delay="0"/>
                                          </p:stCondLst>
                                        </p:cTn>
                                        <p:tgtEl>
                                          <p:spTgt spid="10"/>
                                        </p:tgtEl>
                                        <p:attrNameLst>
                                          <p:attrName>style.visibility</p:attrName>
                                        </p:attrNameLst>
                                      </p:cBhvr>
                                      <p:to>
                                        <p:strVal val="visible"/>
                                      </p:to>
                                    </p:set>
                                    <p:animEffect transition="in" filter="wipe(left)">
                                      <p:cBhvr>
                                        <p:cTn id="47" dur="500"/>
                                        <p:tgtEl>
                                          <p:spTgt spid="10"/>
                                        </p:tgtEl>
                                      </p:cBhvr>
                                    </p:animEffect>
                                  </p:childTnLst>
                                </p:cTn>
                              </p:par>
                              <p:par>
                                <p:cTn id="48" presetID="22" presetClass="entr" presetSubtype="8" fill="hold" nodeType="withEffect">
                                  <p:stCondLst>
                                    <p:cond delay="0"/>
                                  </p:stCondLst>
                                  <p:childTnLst>
                                    <p:set>
                                      <p:cBhvr>
                                        <p:cTn id="49" dur="1" fill="hold">
                                          <p:stCondLst>
                                            <p:cond delay="0"/>
                                          </p:stCondLst>
                                        </p:cTn>
                                        <p:tgtEl>
                                          <p:spTgt spid="11"/>
                                        </p:tgtEl>
                                        <p:attrNameLst>
                                          <p:attrName>style.visibility</p:attrName>
                                        </p:attrNameLst>
                                      </p:cBhvr>
                                      <p:to>
                                        <p:strVal val="visible"/>
                                      </p:to>
                                    </p:set>
                                    <p:animEffect transition="in" filter="wipe(left)">
                                      <p:cBhvr>
                                        <p:cTn id="50" dur="500"/>
                                        <p:tgtEl>
                                          <p:spTgt spid="11"/>
                                        </p:tgtEl>
                                      </p:cBhvr>
                                    </p:animEffect>
                                  </p:childTnLst>
                                </p:cTn>
                              </p:par>
                              <p:par>
                                <p:cTn id="51" presetID="22" presetClass="entr" presetSubtype="8" fill="hold" nodeType="withEffect">
                                  <p:stCondLst>
                                    <p:cond delay="0"/>
                                  </p:stCondLst>
                                  <p:childTnLst>
                                    <p:set>
                                      <p:cBhvr>
                                        <p:cTn id="52" dur="1" fill="hold">
                                          <p:stCondLst>
                                            <p:cond delay="0"/>
                                          </p:stCondLst>
                                        </p:cTn>
                                        <p:tgtEl>
                                          <p:spTgt spid="12"/>
                                        </p:tgtEl>
                                        <p:attrNameLst>
                                          <p:attrName>style.visibility</p:attrName>
                                        </p:attrNameLst>
                                      </p:cBhvr>
                                      <p:to>
                                        <p:strVal val="visible"/>
                                      </p:to>
                                    </p:set>
                                    <p:animEffect transition="in" filter="wipe(left)">
                                      <p:cBhvr>
                                        <p:cTn id="53" dur="500"/>
                                        <p:tgtEl>
                                          <p:spTgt spid="12"/>
                                        </p:tgtEl>
                                      </p:cBhvr>
                                    </p:animEffect>
                                  </p:childTnLst>
                                </p:cTn>
                              </p:par>
                              <p:par>
                                <p:cTn id="54" presetID="22" presetClass="entr" presetSubtype="8" fill="hold" nodeType="withEffect">
                                  <p:stCondLst>
                                    <p:cond delay="0"/>
                                  </p:stCondLst>
                                  <p:childTnLst>
                                    <p:set>
                                      <p:cBhvr>
                                        <p:cTn id="55" dur="1" fill="hold">
                                          <p:stCondLst>
                                            <p:cond delay="0"/>
                                          </p:stCondLst>
                                        </p:cTn>
                                        <p:tgtEl>
                                          <p:spTgt spid="13"/>
                                        </p:tgtEl>
                                        <p:attrNameLst>
                                          <p:attrName>style.visibility</p:attrName>
                                        </p:attrNameLst>
                                      </p:cBhvr>
                                      <p:to>
                                        <p:strVal val="visible"/>
                                      </p:to>
                                    </p:set>
                                    <p:animEffect transition="in" filter="wipe(left)">
                                      <p:cBhvr>
                                        <p:cTn id="56" dur="500"/>
                                        <p:tgtEl>
                                          <p:spTgt spid="13"/>
                                        </p:tgtEl>
                                      </p:cBhvr>
                                    </p:animEffect>
                                  </p:childTnLst>
                                </p:cTn>
                              </p:par>
                              <p:par>
                                <p:cTn id="57" presetID="22" presetClass="entr" presetSubtype="8" fill="hold" nodeType="withEffect">
                                  <p:stCondLst>
                                    <p:cond delay="0"/>
                                  </p:stCondLst>
                                  <p:childTnLst>
                                    <p:set>
                                      <p:cBhvr>
                                        <p:cTn id="58" dur="1" fill="hold">
                                          <p:stCondLst>
                                            <p:cond delay="0"/>
                                          </p:stCondLst>
                                        </p:cTn>
                                        <p:tgtEl>
                                          <p:spTgt spid="14"/>
                                        </p:tgtEl>
                                        <p:attrNameLst>
                                          <p:attrName>style.visibility</p:attrName>
                                        </p:attrNameLst>
                                      </p:cBhvr>
                                      <p:to>
                                        <p:strVal val="visible"/>
                                      </p:to>
                                    </p:set>
                                    <p:animEffect transition="in" filter="wipe(left)">
                                      <p:cBhvr>
                                        <p:cTn id="59" dur="500"/>
                                        <p:tgtEl>
                                          <p:spTgt spid="14"/>
                                        </p:tgtEl>
                                      </p:cBhvr>
                                    </p:animEffect>
                                  </p:childTnLst>
                                </p:cTn>
                              </p:par>
                              <p:par>
                                <p:cTn id="60" presetID="22" presetClass="entr" presetSubtype="8" fill="hold" nodeType="withEffect">
                                  <p:stCondLst>
                                    <p:cond delay="0"/>
                                  </p:stCondLst>
                                  <p:childTnLst>
                                    <p:set>
                                      <p:cBhvr>
                                        <p:cTn id="61" dur="1" fill="hold">
                                          <p:stCondLst>
                                            <p:cond delay="0"/>
                                          </p:stCondLst>
                                        </p:cTn>
                                        <p:tgtEl>
                                          <p:spTgt spid="15"/>
                                        </p:tgtEl>
                                        <p:attrNameLst>
                                          <p:attrName>style.visibility</p:attrName>
                                        </p:attrNameLst>
                                      </p:cBhvr>
                                      <p:to>
                                        <p:strVal val="visible"/>
                                      </p:to>
                                    </p:set>
                                    <p:animEffect transition="in" filter="wipe(left)">
                                      <p:cBhvr>
                                        <p:cTn id="62" dur="500"/>
                                        <p:tgtEl>
                                          <p:spTgt spid="15"/>
                                        </p:tgtEl>
                                      </p:cBhvr>
                                    </p:animEffect>
                                  </p:childTnLst>
                                </p:cTn>
                              </p:par>
                              <p:par>
                                <p:cTn id="63" presetID="22" presetClass="entr" presetSubtype="8" fill="hold" nodeType="withEffect">
                                  <p:stCondLst>
                                    <p:cond delay="0"/>
                                  </p:stCondLst>
                                  <p:childTnLst>
                                    <p:set>
                                      <p:cBhvr>
                                        <p:cTn id="64" dur="1" fill="hold">
                                          <p:stCondLst>
                                            <p:cond delay="0"/>
                                          </p:stCondLst>
                                        </p:cTn>
                                        <p:tgtEl>
                                          <p:spTgt spid="16"/>
                                        </p:tgtEl>
                                        <p:attrNameLst>
                                          <p:attrName>style.visibility</p:attrName>
                                        </p:attrNameLst>
                                      </p:cBhvr>
                                      <p:to>
                                        <p:strVal val="visible"/>
                                      </p:to>
                                    </p:set>
                                    <p:animEffect transition="in" filter="wipe(left)">
                                      <p:cBhvr>
                                        <p:cTn id="65" dur="500"/>
                                        <p:tgtEl>
                                          <p:spTgt spid="16"/>
                                        </p:tgtEl>
                                      </p:cBhvr>
                                    </p:animEffect>
                                  </p:childTnLst>
                                </p:cTn>
                              </p:par>
                              <p:par>
                                <p:cTn id="66" presetID="22" presetClass="entr" presetSubtype="8" fill="hold" nodeType="withEffect">
                                  <p:stCondLst>
                                    <p:cond delay="0"/>
                                  </p:stCondLst>
                                  <p:childTnLst>
                                    <p:set>
                                      <p:cBhvr>
                                        <p:cTn id="67" dur="1" fill="hold">
                                          <p:stCondLst>
                                            <p:cond delay="0"/>
                                          </p:stCondLst>
                                        </p:cTn>
                                        <p:tgtEl>
                                          <p:spTgt spid="17"/>
                                        </p:tgtEl>
                                        <p:attrNameLst>
                                          <p:attrName>style.visibility</p:attrName>
                                        </p:attrNameLst>
                                      </p:cBhvr>
                                      <p:to>
                                        <p:strVal val="visible"/>
                                      </p:to>
                                    </p:set>
                                    <p:animEffect transition="in" filter="wipe(left)">
                                      <p:cBhvr>
                                        <p:cTn id="68" dur="500"/>
                                        <p:tgtEl>
                                          <p:spTgt spid="17"/>
                                        </p:tgtEl>
                                      </p:cBhvr>
                                    </p:animEffect>
                                  </p:childTnLst>
                                </p:cTn>
                              </p:par>
                            </p:childTnLst>
                          </p:cTn>
                        </p:par>
                      </p:childTnLst>
                    </p:cTn>
                  </p:par>
                  <p:par>
                    <p:cTn id="69" fill="hold">
                      <p:stCondLst>
                        <p:cond delay="indefinite"/>
                      </p:stCondLst>
                      <p:childTnLst>
                        <p:par>
                          <p:cTn id="70" fill="hold">
                            <p:stCondLst>
                              <p:cond delay="0"/>
                            </p:stCondLst>
                            <p:childTnLst>
                              <p:par>
                                <p:cTn id="71" presetID="22" presetClass="entr" presetSubtype="2" fill="hold" nodeType="clickEffect">
                                  <p:stCondLst>
                                    <p:cond delay="0"/>
                                  </p:stCondLst>
                                  <p:childTnLst>
                                    <p:set>
                                      <p:cBhvr>
                                        <p:cTn id="72" dur="1" fill="hold">
                                          <p:stCondLst>
                                            <p:cond delay="0"/>
                                          </p:stCondLst>
                                        </p:cTn>
                                        <p:tgtEl>
                                          <p:spTgt spid="28"/>
                                        </p:tgtEl>
                                        <p:attrNameLst>
                                          <p:attrName>style.visibility</p:attrName>
                                        </p:attrNameLst>
                                      </p:cBhvr>
                                      <p:to>
                                        <p:strVal val="visible"/>
                                      </p:to>
                                    </p:set>
                                    <p:animEffect transition="in" filter="wipe(right)">
                                      <p:cBhvr>
                                        <p:cTn id="73" dur="500"/>
                                        <p:tgtEl>
                                          <p:spTgt spid="28"/>
                                        </p:tgtEl>
                                      </p:cBhvr>
                                    </p:animEffect>
                                  </p:childTnLst>
                                </p:cTn>
                              </p:par>
                              <p:par>
                                <p:cTn id="74" presetID="22" presetClass="entr" presetSubtype="2" fill="hold" nodeType="withEffect">
                                  <p:stCondLst>
                                    <p:cond delay="0"/>
                                  </p:stCondLst>
                                  <p:childTnLst>
                                    <p:set>
                                      <p:cBhvr>
                                        <p:cTn id="75" dur="1" fill="hold">
                                          <p:stCondLst>
                                            <p:cond delay="0"/>
                                          </p:stCondLst>
                                        </p:cTn>
                                        <p:tgtEl>
                                          <p:spTgt spid="29"/>
                                        </p:tgtEl>
                                        <p:attrNameLst>
                                          <p:attrName>style.visibility</p:attrName>
                                        </p:attrNameLst>
                                      </p:cBhvr>
                                      <p:to>
                                        <p:strVal val="visible"/>
                                      </p:to>
                                    </p:set>
                                    <p:animEffect transition="in" filter="wipe(right)">
                                      <p:cBhvr>
                                        <p:cTn id="76" dur="500"/>
                                        <p:tgtEl>
                                          <p:spTgt spid="29"/>
                                        </p:tgtEl>
                                      </p:cBhvr>
                                    </p:animEffect>
                                  </p:childTnLst>
                                </p:cTn>
                              </p:par>
                              <p:par>
                                <p:cTn id="77" presetID="22" presetClass="entr" presetSubtype="2" fill="hold" nodeType="withEffect">
                                  <p:stCondLst>
                                    <p:cond delay="0"/>
                                  </p:stCondLst>
                                  <p:childTnLst>
                                    <p:set>
                                      <p:cBhvr>
                                        <p:cTn id="78" dur="1" fill="hold">
                                          <p:stCondLst>
                                            <p:cond delay="0"/>
                                          </p:stCondLst>
                                        </p:cTn>
                                        <p:tgtEl>
                                          <p:spTgt spid="30"/>
                                        </p:tgtEl>
                                        <p:attrNameLst>
                                          <p:attrName>style.visibility</p:attrName>
                                        </p:attrNameLst>
                                      </p:cBhvr>
                                      <p:to>
                                        <p:strVal val="visible"/>
                                      </p:to>
                                    </p:set>
                                    <p:animEffect transition="in" filter="wipe(right)">
                                      <p:cBhvr>
                                        <p:cTn id="79" dur="500"/>
                                        <p:tgtEl>
                                          <p:spTgt spid="30"/>
                                        </p:tgtEl>
                                      </p:cBhvr>
                                    </p:animEffect>
                                  </p:childTnLst>
                                </p:cTn>
                              </p:par>
                            </p:childTnLst>
                          </p:cTn>
                        </p:par>
                      </p:childTnLst>
                    </p:cTn>
                  </p:par>
                  <p:par>
                    <p:cTn id="80" fill="hold">
                      <p:stCondLst>
                        <p:cond delay="indefinite"/>
                      </p:stCondLst>
                      <p:childTnLst>
                        <p:par>
                          <p:cTn id="81" fill="hold">
                            <p:stCondLst>
                              <p:cond delay="0"/>
                            </p:stCondLst>
                            <p:childTnLst>
                              <p:par>
                                <p:cTn id="82" presetID="22" presetClass="entr" presetSubtype="2" fill="hold" nodeType="clickEffect">
                                  <p:stCondLst>
                                    <p:cond delay="0"/>
                                  </p:stCondLst>
                                  <p:childTnLst>
                                    <p:set>
                                      <p:cBhvr>
                                        <p:cTn id="83" dur="1" fill="hold">
                                          <p:stCondLst>
                                            <p:cond delay="0"/>
                                          </p:stCondLst>
                                        </p:cTn>
                                        <p:tgtEl>
                                          <p:spTgt spid="26"/>
                                        </p:tgtEl>
                                        <p:attrNameLst>
                                          <p:attrName>style.visibility</p:attrName>
                                        </p:attrNameLst>
                                      </p:cBhvr>
                                      <p:to>
                                        <p:strVal val="visible"/>
                                      </p:to>
                                    </p:set>
                                    <p:animEffect transition="in" filter="wipe(right)">
                                      <p:cBhvr>
                                        <p:cTn id="84" dur="500"/>
                                        <p:tgtEl>
                                          <p:spTgt spid="26"/>
                                        </p:tgtEl>
                                      </p:cBhvr>
                                    </p:animEffect>
                                  </p:childTnLst>
                                </p:cTn>
                              </p:par>
                              <p:par>
                                <p:cTn id="85" presetID="22" presetClass="entr" presetSubtype="2" fill="hold" nodeType="withEffect">
                                  <p:stCondLst>
                                    <p:cond delay="0"/>
                                  </p:stCondLst>
                                  <p:childTnLst>
                                    <p:set>
                                      <p:cBhvr>
                                        <p:cTn id="86" dur="1" fill="hold">
                                          <p:stCondLst>
                                            <p:cond delay="0"/>
                                          </p:stCondLst>
                                        </p:cTn>
                                        <p:tgtEl>
                                          <p:spTgt spid="23"/>
                                        </p:tgtEl>
                                        <p:attrNameLst>
                                          <p:attrName>style.visibility</p:attrName>
                                        </p:attrNameLst>
                                      </p:cBhvr>
                                      <p:to>
                                        <p:strVal val="visible"/>
                                      </p:to>
                                    </p:set>
                                    <p:animEffect transition="in" filter="wipe(right)">
                                      <p:cBhvr>
                                        <p:cTn id="87" dur="500"/>
                                        <p:tgtEl>
                                          <p:spTgt spid="23"/>
                                        </p:tgtEl>
                                      </p:cBhvr>
                                    </p:animEffect>
                                  </p:childTnLst>
                                </p:cTn>
                              </p:par>
                            </p:childTnLst>
                          </p:cTn>
                        </p:par>
                        <p:par>
                          <p:cTn id="88" fill="hold">
                            <p:stCondLst>
                              <p:cond delay="500"/>
                            </p:stCondLst>
                            <p:childTnLst>
                              <p:par>
                                <p:cTn id="89" presetID="22" presetClass="entr" presetSubtype="2" fill="hold" nodeType="afterEffect">
                                  <p:stCondLst>
                                    <p:cond delay="0"/>
                                  </p:stCondLst>
                                  <p:childTnLst>
                                    <p:set>
                                      <p:cBhvr>
                                        <p:cTn id="90" dur="1" fill="hold">
                                          <p:stCondLst>
                                            <p:cond delay="0"/>
                                          </p:stCondLst>
                                        </p:cTn>
                                        <p:tgtEl>
                                          <p:spTgt spid="20"/>
                                        </p:tgtEl>
                                        <p:attrNameLst>
                                          <p:attrName>style.visibility</p:attrName>
                                        </p:attrNameLst>
                                      </p:cBhvr>
                                      <p:to>
                                        <p:strVal val="visible"/>
                                      </p:to>
                                    </p:set>
                                    <p:animEffect transition="in" filter="wipe(right)">
                                      <p:cBhvr>
                                        <p:cTn id="91" dur="500"/>
                                        <p:tgtEl>
                                          <p:spTgt spid="20"/>
                                        </p:tgtEl>
                                      </p:cBhvr>
                                    </p:animEffect>
                                  </p:childTnLst>
                                </p:cTn>
                              </p:par>
                              <p:par>
                                <p:cTn id="92" presetID="22" presetClass="entr" presetSubtype="2" fill="hold" nodeType="withEffect">
                                  <p:stCondLst>
                                    <p:cond delay="0"/>
                                  </p:stCondLst>
                                  <p:childTnLst>
                                    <p:set>
                                      <p:cBhvr>
                                        <p:cTn id="93" dur="1" fill="hold">
                                          <p:stCondLst>
                                            <p:cond delay="0"/>
                                          </p:stCondLst>
                                        </p:cTn>
                                        <p:tgtEl>
                                          <p:spTgt spid="21"/>
                                        </p:tgtEl>
                                        <p:attrNameLst>
                                          <p:attrName>style.visibility</p:attrName>
                                        </p:attrNameLst>
                                      </p:cBhvr>
                                      <p:to>
                                        <p:strVal val="visible"/>
                                      </p:to>
                                    </p:set>
                                    <p:animEffect transition="in" filter="wipe(right)">
                                      <p:cBhvr>
                                        <p:cTn id="94" dur="500"/>
                                        <p:tgtEl>
                                          <p:spTgt spid="21"/>
                                        </p:tgtEl>
                                      </p:cBhvr>
                                    </p:animEffect>
                                  </p:childTnLst>
                                </p:cTn>
                              </p:par>
                              <p:par>
                                <p:cTn id="95" presetID="22" presetClass="entr" presetSubtype="2" fill="hold" nodeType="withEffect">
                                  <p:stCondLst>
                                    <p:cond delay="0"/>
                                  </p:stCondLst>
                                  <p:childTnLst>
                                    <p:set>
                                      <p:cBhvr>
                                        <p:cTn id="96" dur="1" fill="hold">
                                          <p:stCondLst>
                                            <p:cond delay="0"/>
                                          </p:stCondLst>
                                        </p:cTn>
                                        <p:tgtEl>
                                          <p:spTgt spid="22"/>
                                        </p:tgtEl>
                                        <p:attrNameLst>
                                          <p:attrName>style.visibility</p:attrName>
                                        </p:attrNameLst>
                                      </p:cBhvr>
                                      <p:to>
                                        <p:strVal val="visible"/>
                                      </p:to>
                                    </p:set>
                                    <p:animEffect transition="in" filter="wipe(right)">
                                      <p:cBhvr>
                                        <p:cTn id="97" dur="500"/>
                                        <p:tgtEl>
                                          <p:spTgt spid="22"/>
                                        </p:tgtEl>
                                      </p:cBhvr>
                                    </p:animEffect>
                                  </p:childTnLst>
                                </p:cTn>
                              </p:par>
                              <p:par>
                                <p:cTn id="98" presetID="22" presetClass="entr" presetSubtype="2" fill="hold" nodeType="withEffect">
                                  <p:stCondLst>
                                    <p:cond delay="0"/>
                                  </p:stCondLst>
                                  <p:childTnLst>
                                    <p:set>
                                      <p:cBhvr>
                                        <p:cTn id="99" dur="1" fill="hold">
                                          <p:stCondLst>
                                            <p:cond delay="0"/>
                                          </p:stCondLst>
                                        </p:cTn>
                                        <p:tgtEl>
                                          <p:spTgt spid="24"/>
                                        </p:tgtEl>
                                        <p:attrNameLst>
                                          <p:attrName>style.visibility</p:attrName>
                                        </p:attrNameLst>
                                      </p:cBhvr>
                                      <p:to>
                                        <p:strVal val="visible"/>
                                      </p:to>
                                    </p:set>
                                    <p:animEffect transition="in" filter="wipe(right)">
                                      <p:cBhvr>
                                        <p:cTn id="100" dur="500"/>
                                        <p:tgtEl>
                                          <p:spTgt spid="24"/>
                                        </p:tgtEl>
                                      </p:cBhvr>
                                    </p:animEffect>
                                  </p:childTnLst>
                                </p:cTn>
                              </p:par>
                              <p:par>
                                <p:cTn id="101" presetID="22" presetClass="entr" presetSubtype="2" fill="hold" nodeType="withEffect">
                                  <p:stCondLst>
                                    <p:cond delay="0"/>
                                  </p:stCondLst>
                                  <p:childTnLst>
                                    <p:set>
                                      <p:cBhvr>
                                        <p:cTn id="102" dur="1" fill="hold">
                                          <p:stCondLst>
                                            <p:cond delay="0"/>
                                          </p:stCondLst>
                                        </p:cTn>
                                        <p:tgtEl>
                                          <p:spTgt spid="25"/>
                                        </p:tgtEl>
                                        <p:attrNameLst>
                                          <p:attrName>style.visibility</p:attrName>
                                        </p:attrNameLst>
                                      </p:cBhvr>
                                      <p:to>
                                        <p:strVal val="visible"/>
                                      </p:to>
                                    </p:set>
                                    <p:animEffect transition="in" filter="wipe(right)">
                                      <p:cBhvr>
                                        <p:cTn id="103" dur="500"/>
                                        <p:tgtEl>
                                          <p:spTgt spid="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a:xfrm>
            <a:off x="1145002" y="1249593"/>
            <a:ext cx="1788430" cy="1788430"/>
            <a:chOff x="4240335" y="3008435"/>
            <a:chExt cx="3711332" cy="3711332"/>
          </a:xfrm>
        </p:grpSpPr>
        <p:sp>
          <p:nvSpPr>
            <p:cNvPr id="3" name="椭圆 2"/>
            <p:cNvSpPr/>
            <p:nvPr/>
          </p:nvSpPr>
          <p:spPr>
            <a:xfrm>
              <a:off x="4240335" y="3008435"/>
              <a:ext cx="3711332" cy="3711332"/>
            </a:xfrm>
            <a:prstGeom prst="ellipse">
              <a:avLst/>
            </a:prstGeom>
            <a:gradFill>
              <a:gsLst>
                <a:gs pos="100000">
                  <a:schemeClr val="bg1">
                    <a:lumMod val="75000"/>
                  </a:schemeClr>
                </a:gs>
                <a:gs pos="0">
                  <a:schemeClr val="bg1"/>
                </a:gs>
              </a:gsLst>
              <a:lin ang="5400000" scaled="0"/>
            </a:gradFill>
            <a:ln w="9525">
              <a:noFill/>
            </a:ln>
            <a:effectLst>
              <a:softEdge rad="190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zh-CN" altLang="en-US">
                <a:solidFill>
                  <a:srgbClr val="FFFFFF"/>
                </a:solidFill>
                <a:cs typeface="+mn-ea"/>
                <a:sym typeface="+mn-lt"/>
              </a:endParaRPr>
            </a:p>
          </p:txBody>
        </p:sp>
        <p:grpSp>
          <p:nvGrpSpPr>
            <p:cNvPr id="4" name="组合 3"/>
            <p:cNvGrpSpPr/>
            <p:nvPr/>
          </p:nvGrpSpPr>
          <p:grpSpPr>
            <a:xfrm>
              <a:off x="4710169" y="3478269"/>
              <a:ext cx="2771663" cy="2771663"/>
              <a:chOff x="2193191" y="1899415"/>
              <a:chExt cx="2421376" cy="2421376"/>
            </a:xfrm>
            <a:effectLst/>
          </p:grpSpPr>
          <p:sp>
            <p:nvSpPr>
              <p:cNvPr id="5" name="椭圆 4"/>
              <p:cNvSpPr/>
              <p:nvPr/>
            </p:nvSpPr>
            <p:spPr>
              <a:xfrm>
                <a:off x="2193191" y="1899415"/>
                <a:ext cx="2421376" cy="2421376"/>
              </a:xfrm>
              <a:prstGeom prst="ellipse">
                <a:avLst/>
              </a:prstGeom>
              <a:solidFill>
                <a:srgbClr val="0070C0"/>
              </a:solidFill>
              <a:ln w="31750">
                <a:gradFill flip="none" rotWithShape="1">
                  <a:gsLst>
                    <a:gs pos="0">
                      <a:schemeClr val="bg1">
                        <a:lumMod val="75000"/>
                      </a:schemeClr>
                    </a:gs>
                    <a:gs pos="100000">
                      <a:schemeClr val="bg1"/>
                    </a:gs>
                  </a:gsLst>
                  <a:lin ang="2700000" scaled="1"/>
                  <a:tileRect/>
                </a:gradFill>
              </a:ln>
              <a:effectLst>
                <a:innerShdw blurRad="127000" dist="63500" dir="13500000">
                  <a:schemeClr val="accent3">
                    <a:lumMod val="50000"/>
                    <a:alpha val="85000"/>
                  </a:scheme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zh-CN" altLang="en-US">
                  <a:solidFill>
                    <a:srgbClr val="FFFFFF"/>
                  </a:solidFill>
                  <a:cs typeface="+mn-ea"/>
                  <a:sym typeface="+mn-lt"/>
                </a:endParaRPr>
              </a:p>
            </p:txBody>
          </p:sp>
          <p:sp>
            <p:nvSpPr>
              <p:cNvPr id="6" name="椭圆 5"/>
              <p:cNvSpPr/>
              <p:nvPr/>
            </p:nvSpPr>
            <p:spPr>
              <a:xfrm>
                <a:off x="2345502" y="2051726"/>
                <a:ext cx="2116756" cy="2116756"/>
              </a:xfrm>
              <a:prstGeom prst="ellipse">
                <a:avLst/>
              </a:prstGeom>
              <a:solidFill>
                <a:schemeClr val="bg1">
                  <a:lumMod val="95000"/>
                </a:schemeClr>
              </a:solidFill>
              <a:ln w="50800">
                <a:noFill/>
              </a:ln>
              <a:effectLst>
                <a:outerShdw blurRad="152400" dist="63500" dir="2700000" algn="tl" rotWithShape="0">
                  <a:schemeClr val="accent3">
                    <a:lumMod val="50000"/>
                    <a:alpha val="64000"/>
                  </a:schemeClr>
                </a:outerShdw>
              </a:effectLst>
              <a:scene3d>
                <a:camera prst="orthographicFront"/>
                <a:lightRig rig="threePt" dir="t"/>
              </a:scene3d>
              <a:sp3d prstMaterial="softEdge">
                <a:bevelT w="8255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zh-CN" altLang="en-US">
                  <a:solidFill>
                    <a:srgbClr val="FFFFFF"/>
                  </a:solidFill>
                  <a:cs typeface="+mn-ea"/>
                  <a:sym typeface="+mn-lt"/>
                </a:endParaRPr>
              </a:p>
            </p:txBody>
          </p:sp>
        </p:grpSp>
      </p:grpSp>
      <p:sp>
        <p:nvSpPr>
          <p:cNvPr id="24" name="任意多边形 23"/>
          <p:cNvSpPr/>
          <p:nvPr/>
        </p:nvSpPr>
        <p:spPr>
          <a:xfrm>
            <a:off x="-1" y="0"/>
            <a:ext cx="2039217" cy="5143500"/>
          </a:xfrm>
          <a:custGeom>
            <a:avLst/>
            <a:gdLst>
              <a:gd name="connsiteX0" fmla="*/ 0 w 2837789"/>
              <a:gd name="connsiteY0" fmla="*/ 0 h 8001905"/>
              <a:gd name="connsiteX1" fmla="*/ 2837788 w 2837789"/>
              <a:gd name="connsiteY1" fmla="*/ 0 h 8001905"/>
              <a:gd name="connsiteX2" fmla="*/ 2837788 w 2837789"/>
              <a:gd name="connsiteY2" fmla="*/ 1968500 h 8001905"/>
              <a:gd name="connsiteX3" fmla="*/ 2837789 w 2837789"/>
              <a:gd name="connsiteY3" fmla="*/ 1968500 h 8001905"/>
              <a:gd name="connsiteX4" fmla="*/ 2837789 w 2837789"/>
              <a:gd name="connsiteY4" fmla="*/ 2363879 h 8001905"/>
              <a:gd name="connsiteX5" fmla="*/ 2618085 w 2837789"/>
              <a:gd name="connsiteY5" fmla="*/ 2386026 h 8001905"/>
              <a:gd name="connsiteX6" fmla="*/ 1747634 w 2837789"/>
              <a:gd name="connsiteY6" fmla="*/ 3454034 h 8001905"/>
              <a:gd name="connsiteX7" fmla="*/ 2618085 w 2837789"/>
              <a:gd name="connsiteY7" fmla="*/ 4522042 h 8001905"/>
              <a:gd name="connsiteX8" fmla="*/ 2837789 w 2837789"/>
              <a:gd name="connsiteY8" fmla="*/ 4544190 h 8001905"/>
              <a:gd name="connsiteX9" fmla="*/ 2837789 w 2837789"/>
              <a:gd name="connsiteY9" fmla="*/ 6858000 h 8001905"/>
              <a:gd name="connsiteX10" fmla="*/ 2837788 w 2837789"/>
              <a:gd name="connsiteY10" fmla="*/ 6858000 h 8001905"/>
              <a:gd name="connsiteX11" fmla="*/ 2837788 w 2837789"/>
              <a:gd name="connsiteY11" fmla="*/ 8001905 h 8001905"/>
              <a:gd name="connsiteX12" fmla="*/ 0 w 2837789"/>
              <a:gd name="connsiteY12" fmla="*/ 8001905 h 8001905"/>
              <a:gd name="connsiteX13" fmla="*/ 0 w 2837789"/>
              <a:gd name="connsiteY13" fmla="*/ 6858000 h 8001905"/>
              <a:gd name="connsiteX14" fmla="*/ 0 w 2837789"/>
              <a:gd name="connsiteY14" fmla="*/ 6376305 h 8001905"/>
              <a:gd name="connsiteX15" fmla="*/ 0 w 2837789"/>
              <a:gd name="connsiteY15" fmla="*/ 2133600 h 8001905"/>
              <a:gd name="connsiteX16" fmla="*/ 0 w 2837789"/>
              <a:gd name="connsiteY16" fmla="*/ 1968500 h 8001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837789" h="8001905">
                <a:moveTo>
                  <a:pt x="0" y="0"/>
                </a:moveTo>
                <a:lnTo>
                  <a:pt x="2837788" y="0"/>
                </a:lnTo>
                <a:lnTo>
                  <a:pt x="2837788" y="1968500"/>
                </a:lnTo>
                <a:lnTo>
                  <a:pt x="2837789" y="1968500"/>
                </a:lnTo>
                <a:lnTo>
                  <a:pt x="2837789" y="2363879"/>
                </a:lnTo>
                <a:lnTo>
                  <a:pt x="2618085" y="2386026"/>
                </a:lnTo>
                <a:cubicBezTo>
                  <a:pt x="2121320" y="2487680"/>
                  <a:pt x="1747634" y="2927218"/>
                  <a:pt x="1747634" y="3454034"/>
                </a:cubicBezTo>
                <a:cubicBezTo>
                  <a:pt x="1747634" y="3980852"/>
                  <a:pt x="2121320" y="4420389"/>
                  <a:pt x="2618085" y="4522042"/>
                </a:cubicBezTo>
                <a:lnTo>
                  <a:pt x="2837789" y="4544190"/>
                </a:lnTo>
                <a:lnTo>
                  <a:pt x="2837789" y="6858000"/>
                </a:lnTo>
                <a:lnTo>
                  <a:pt x="2837788" y="6858000"/>
                </a:lnTo>
                <a:lnTo>
                  <a:pt x="2837788" y="8001905"/>
                </a:lnTo>
                <a:lnTo>
                  <a:pt x="0" y="8001905"/>
                </a:lnTo>
                <a:lnTo>
                  <a:pt x="0" y="6858000"/>
                </a:lnTo>
                <a:lnTo>
                  <a:pt x="0" y="6376305"/>
                </a:lnTo>
                <a:lnTo>
                  <a:pt x="0" y="2133600"/>
                </a:lnTo>
                <a:lnTo>
                  <a:pt x="0" y="1968500"/>
                </a:lnTo>
                <a:close/>
              </a:path>
            </a:pathLst>
          </a:custGeom>
          <a:solidFill>
            <a:srgbClr val="0070C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endParaRPr lang="zh-CN" altLang="en-US">
              <a:solidFill>
                <a:srgbClr val="7030A0"/>
              </a:solidFill>
              <a:cs typeface="+mn-ea"/>
              <a:sym typeface="+mn-lt"/>
            </a:endParaRPr>
          </a:p>
        </p:txBody>
      </p:sp>
      <p:sp>
        <p:nvSpPr>
          <p:cNvPr id="14" name="圆角矩形 13"/>
          <p:cNvSpPr/>
          <p:nvPr/>
        </p:nvSpPr>
        <p:spPr>
          <a:xfrm>
            <a:off x="3001095" y="2922802"/>
            <a:ext cx="5128673" cy="32168"/>
          </a:xfrm>
          <a:prstGeom prst="roundRect">
            <a:avLst>
              <a:gd name="adj" fmla="val 50000"/>
            </a:avLst>
          </a:prstGeom>
          <a:gradFill>
            <a:gsLst>
              <a:gs pos="0">
                <a:schemeClr val="bg1">
                  <a:lumMod val="75000"/>
                </a:schemeClr>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defRPr/>
            </a:pPr>
            <a:endParaRPr lang="zh-CN" altLang="en-US">
              <a:solidFill>
                <a:srgbClr val="FFFFFF"/>
              </a:solidFill>
              <a:cs typeface="+mn-ea"/>
              <a:sym typeface="+mn-lt"/>
            </a:endParaRPr>
          </a:p>
        </p:txBody>
      </p:sp>
      <p:sp>
        <p:nvSpPr>
          <p:cNvPr id="16" name="文本框 15"/>
          <p:cNvSpPr txBox="1"/>
          <p:nvPr/>
        </p:nvSpPr>
        <p:spPr>
          <a:xfrm>
            <a:off x="2899390" y="1713503"/>
            <a:ext cx="6074489" cy="684803"/>
          </a:xfrm>
          <a:prstGeom prst="rect">
            <a:avLst/>
          </a:prstGeom>
          <a:noFill/>
        </p:spPr>
        <p:txBody>
          <a:bodyPr wrap="square" lIns="68580" tIns="34290" rIns="68580" bIns="34290" rtlCol="0">
            <a:spAutoFit/>
          </a:bodyPr>
          <a:lstStyle/>
          <a:p>
            <a:r>
              <a:rPr lang="zh-CN" altLang="en-US" sz="4000" b="1" dirty="0">
                <a:solidFill>
                  <a:srgbClr val="0070C0"/>
                </a:solidFill>
                <a:cs typeface="+mn-ea"/>
                <a:sym typeface="+mn-lt"/>
              </a:rPr>
              <a:t>任务六   税收优惠</a:t>
            </a:r>
          </a:p>
        </p:txBody>
      </p:sp>
      <p:grpSp>
        <p:nvGrpSpPr>
          <p:cNvPr id="25" name="组合 24"/>
          <p:cNvGrpSpPr/>
          <p:nvPr/>
        </p:nvGrpSpPr>
        <p:grpSpPr>
          <a:xfrm>
            <a:off x="1787045" y="1867537"/>
            <a:ext cx="527203" cy="530769"/>
            <a:chOff x="5042691" y="2273920"/>
            <a:chExt cx="702937" cy="707692"/>
          </a:xfrm>
          <a:solidFill>
            <a:srgbClr val="0070C0"/>
          </a:solidFill>
        </p:grpSpPr>
        <p:sp>
          <p:nvSpPr>
            <p:cNvPr id="26" name="Freeform 12"/>
            <p:cNvSpPr>
              <a:spLocks/>
            </p:cNvSpPr>
            <p:nvPr/>
          </p:nvSpPr>
          <p:spPr bwMode="auto">
            <a:xfrm>
              <a:off x="5284806" y="2789968"/>
              <a:ext cx="460822" cy="191644"/>
            </a:xfrm>
            <a:custGeom>
              <a:avLst/>
              <a:gdLst>
                <a:gd name="T0" fmla="*/ 25 w 533"/>
                <a:gd name="T1" fmla="*/ 165 h 222"/>
                <a:gd name="T2" fmla="*/ 158 w 533"/>
                <a:gd name="T3" fmla="*/ 165 h 222"/>
                <a:gd name="T4" fmla="*/ 158 w 533"/>
                <a:gd name="T5" fmla="*/ 108 h 222"/>
                <a:gd name="T6" fmla="*/ 184 w 533"/>
                <a:gd name="T7" fmla="*/ 83 h 222"/>
                <a:gd name="T8" fmla="*/ 317 w 533"/>
                <a:gd name="T9" fmla="*/ 83 h 222"/>
                <a:gd name="T10" fmla="*/ 317 w 533"/>
                <a:gd name="T11" fmla="*/ 25 h 222"/>
                <a:gd name="T12" fmla="*/ 343 w 533"/>
                <a:gd name="T13" fmla="*/ 0 h 222"/>
                <a:gd name="T14" fmla="*/ 533 w 533"/>
                <a:gd name="T15" fmla="*/ 0 h 222"/>
                <a:gd name="T16" fmla="*/ 533 w 533"/>
                <a:gd name="T17" fmla="*/ 32 h 222"/>
                <a:gd name="T18" fmla="*/ 508 w 533"/>
                <a:gd name="T19" fmla="*/ 57 h 222"/>
                <a:gd name="T20" fmla="*/ 375 w 533"/>
                <a:gd name="T21" fmla="*/ 57 h 222"/>
                <a:gd name="T22" fmla="*/ 375 w 533"/>
                <a:gd name="T23" fmla="*/ 114 h 222"/>
                <a:gd name="T24" fmla="*/ 349 w 533"/>
                <a:gd name="T25" fmla="*/ 140 h 222"/>
                <a:gd name="T26" fmla="*/ 216 w 533"/>
                <a:gd name="T27" fmla="*/ 140 h 222"/>
                <a:gd name="T28" fmla="*/ 216 w 533"/>
                <a:gd name="T29" fmla="*/ 197 h 222"/>
                <a:gd name="T30" fmla="*/ 190 w 533"/>
                <a:gd name="T31" fmla="*/ 222 h 222"/>
                <a:gd name="T32" fmla="*/ 0 w 533"/>
                <a:gd name="T33" fmla="*/ 222 h 222"/>
                <a:gd name="T34" fmla="*/ 0 w 533"/>
                <a:gd name="T35" fmla="*/ 191 h 222"/>
                <a:gd name="T36" fmla="*/ 25 w 533"/>
                <a:gd name="T37" fmla="*/ 165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33" h="222">
                  <a:moveTo>
                    <a:pt x="25" y="165"/>
                  </a:moveTo>
                  <a:cubicBezTo>
                    <a:pt x="158" y="165"/>
                    <a:pt x="158" y="165"/>
                    <a:pt x="158" y="165"/>
                  </a:cubicBezTo>
                  <a:cubicBezTo>
                    <a:pt x="158" y="108"/>
                    <a:pt x="158" y="108"/>
                    <a:pt x="158" y="108"/>
                  </a:cubicBezTo>
                  <a:cubicBezTo>
                    <a:pt x="158" y="94"/>
                    <a:pt x="170" y="83"/>
                    <a:pt x="184" y="83"/>
                  </a:cubicBezTo>
                  <a:cubicBezTo>
                    <a:pt x="317" y="83"/>
                    <a:pt x="317" y="83"/>
                    <a:pt x="317" y="83"/>
                  </a:cubicBezTo>
                  <a:cubicBezTo>
                    <a:pt x="317" y="25"/>
                    <a:pt x="317" y="25"/>
                    <a:pt x="317" y="25"/>
                  </a:cubicBezTo>
                  <a:cubicBezTo>
                    <a:pt x="317" y="11"/>
                    <a:pt x="329" y="0"/>
                    <a:pt x="343" y="0"/>
                  </a:cubicBezTo>
                  <a:cubicBezTo>
                    <a:pt x="533" y="0"/>
                    <a:pt x="533" y="0"/>
                    <a:pt x="533" y="0"/>
                  </a:cubicBezTo>
                  <a:cubicBezTo>
                    <a:pt x="533" y="32"/>
                    <a:pt x="533" y="32"/>
                    <a:pt x="533" y="32"/>
                  </a:cubicBezTo>
                  <a:cubicBezTo>
                    <a:pt x="533" y="46"/>
                    <a:pt x="522" y="57"/>
                    <a:pt x="508" y="57"/>
                  </a:cubicBezTo>
                  <a:cubicBezTo>
                    <a:pt x="375" y="57"/>
                    <a:pt x="375" y="57"/>
                    <a:pt x="375" y="57"/>
                  </a:cubicBezTo>
                  <a:cubicBezTo>
                    <a:pt x="375" y="114"/>
                    <a:pt x="375" y="114"/>
                    <a:pt x="375" y="114"/>
                  </a:cubicBezTo>
                  <a:cubicBezTo>
                    <a:pt x="375" y="128"/>
                    <a:pt x="363" y="140"/>
                    <a:pt x="349" y="140"/>
                  </a:cubicBezTo>
                  <a:cubicBezTo>
                    <a:pt x="216" y="140"/>
                    <a:pt x="216" y="140"/>
                    <a:pt x="216" y="140"/>
                  </a:cubicBezTo>
                  <a:cubicBezTo>
                    <a:pt x="216" y="197"/>
                    <a:pt x="216" y="197"/>
                    <a:pt x="216" y="197"/>
                  </a:cubicBezTo>
                  <a:cubicBezTo>
                    <a:pt x="216" y="211"/>
                    <a:pt x="204" y="222"/>
                    <a:pt x="190" y="222"/>
                  </a:cubicBezTo>
                  <a:cubicBezTo>
                    <a:pt x="0" y="222"/>
                    <a:pt x="0" y="222"/>
                    <a:pt x="0" y="222"/>
                  </a:cubicBezTo>
                  <a:cubicBezTo>
                    <a:pt x="0" y="191"/>
                    <a:pt x="0" y="191"/>
                    <a:pt x="0" y="191"/>
                  </a:cubicBezTo>
                  <a:cubicBezTo>
                    <a:pt x="0" y="177"/>
                    <a:pt x="11" y="165"/>
                    <a:pt x="25" y="16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sp>
          <p:nvSpPr>
            <p:cNvPr id="27" name="Freeform 13"/>
            <p:cNvSpPr>
              <a:spLocks noEditPoints="1"/>
            </p:cNvSpPr>
            <p:nvPr/>
          </p:nvSpPr>
          <p:spPr bwMode="auto">
            <a:xfrm>
              <a:off x="5042691" y="2273920"/>
              <a:ext cx="529214" cy="655758"/>
            </a:xfrm>
            <a:custGeom>
              <a:avLst/>
              <a:gdLst>
                <a:gd name="T0" fmla="*/ 28 w 612"/>
                <a:gd name="T1" fmla="*/ 504 h 759"/>
                <a:gd name="T2" fmla="*/ 148 w 612"/>
                <a:gd name="T3" fmla="*/ 514 h 759"/>
                <a:gd name="T4" fmla="*/ 179 w 612"/>
                <a:gd name="T5" fmla="*/ 488 h 759"/>
                <a:gd name="T6" fmla="*/ 184 w 612"/>
                <a:gd name="T7" fmla="*/ 423 h 759"/>
                <a:gd name="T8" fmla="*/ 158 w 612"/>
                <a:gd name="T9" fmla="*/ 392 h 759"/>
                <a:gd name="T10" fmla="*/ 38 w 612"/>
                <a:gd name="T11" fmla="*/ 381 h 759"/>
                <a:gd name="T12" fmla="*/ 7 w 612"/>
                <a:gd name="T13" fmla="*/ 407 h 759"/>
                <a:gd name="T14" fmla="*/ 2 w 612"/>
                <a:gd name="T15" fmla="*/ 473 h 759"/>
                <a:gd name="T16" fmla="*/ 28 w 612"/>
                <a:gd name="T17" fmla="*/ 504 h 759"/>
                <a:gd name="T18" fmla="*/ 157 w 612"/>
                <a:gd name="T19" fmla="*/ 669 h 759"/>
                <a:gd name="T20" fmla="*/ 254 w 612"/>
                <a:gd name="T21" fmla="*/ 487 h 759"/>
                <a:gd name="T22" fmla="*/ 334 w 612"/>
                <a:gd name="T23" fmla="*/ 512 h 759"/>
                <a:gd name="T24" fmla="*/ 342 w 612"/>
                <a:gd name="T25" fmla="*/ 515 h 759"/>
                <a:gd name="T26" fmla="*/ 216 w 612"/>
                <a:gd name="T27" fmla="*/ 722 h 759"/>
                <a:gd name="T28" fmla="*/ 157 w 612"/>
                <a:gd name="T29" fmla="*/ 669 h 759"/>
                <a:gd name="T30" fmla="*/ 379 w 612"/>
                <a:gd name="T31" fmla="*/ 7 h 759"/>
                <a:gd name="T32" fmla="*/ 426 w 612"/>
                <a:gd name="T33" fmla="*/ 84 h 759"/>
                <a:gd name="T34" fmla="*/ 349 w 612"/>
                <a:gd name="T35" fmla="*/ 150 h 759"/>
                <a:gd name="T36" fmla="*/ 304 w 612"/>
                <a:gd name="T37" fmla="*/ 59 h 759"/>
                <a:gd name="T38" fmla="*/ 379 w 612"/>
                <a:gd name="T39" fmla="*/ 7 h 759"/>
                <a:gd name="T40" fmla="*/ 371 w 612"/>
                <a:gd name="T41" fmla="*/ 183 h 759"/>
                <a:gd name="T42" fmla="*/ 403 w 612"/>
                <a:gd name="T43" fmla="*/ 199 h 759"/>
                <a:gd name="T44" fmla="*/ 574 w 612"/>
                <a:gd name="T45" fmla="*/ 278 h 759"/>
                <a:gd name="T46" fmla="*/ 579 w 612"/>
                <a:gd name="T47" fmla="*/ 341 h 759"/>
                <a:gd name="T48" fmla="*/ 398 w 612"/>
                <a:gd name="T49" fmla="*/ 296 h 759"/>
                <a:gd name="T50" fmla="*/ 381 w 612"/>
                <a:gd name="T51" fmla="*/ 385 h 759"/>
                <a:gd name="T52" fmla="*/ 390 w 612"/>
                <a:gd name="T53" fmla="*/ 402 h 759"/>
                <a:gd name="T54" fmla="*/ 561 w 612"/>
                <a:gd name="T55" fmla="*/ 593 h 759"/>
                <a:gd name="T56" fmla="*/ 489 w 612"/>
                <a:gd name="T57" fmla="*/ 626 h 759"/>
                <a:gd name="T58" fmla="*/ 233 w 612"/>
                <a:gd name="T59" fmla="*/ 447 h 759"/>
                <a:gd name="T60" fmla="*/ 203 w 612"/>
                <a:gd name="T61" fmla="*/ 392 h 759"/>
                <a:gd name="T62" fmla="*/ 231 w 612"/>
                <a:gd name="T63" fmla="*/ 239 h 759"/>
                <a:gd name="T64" fmla="*/ 157 w 612"/>
                <a:gd name="T65" fmla="*/ 344 h 759"/>
                <a:gd name="T66" fmla="*/ 95 w 612"/>
                <a:gd name="T67" fmla="*/ 332 h 759"/>
                <a:gd name="T68" fmla="*/ 247 w 612"/>
                <a:gd name="T69" fmla="*/ 155 h 759"/>
                <a:gd name="T70" fmla="*/ 313 w 612"/>
                <a:gd name="T71" fmla="*/ 163 h 759"/>
                <a:gd name="T72" fmla="*/ 349 w 612"/>
                <a:gd name="T73" fmla="*/ 227 h 759"/>
                <a:gd name="T74" fmla="*/ 371 w 612"/>
                <a:gd name="T75" fmla="*/ 183 h 7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12" h="759">
                  <a:moveTo>
                    <a:pt x="28" y="504"/>
                  </a:moveTo>
                  <a:cubicBezTo>
                    <a:pt x="148" y="514"/>
                    <a:pt x="148" y="514"/>
                    <a:pt x="148" y="514"/>
                  </a:cubicBezTo>
                  <a:cubicBezTo>
                    <a:pt x="164" y="516"/>
                    <a:pt x="177" y="504"/>
                    <a:pt x="179" y="488"/>
                  </a:cubicBezTo>
                  <a:cubicBezTo>
                    <a:pt x="184" y="423"/>
                    <a:pt x="184" y="423"/>
                    <a:pt x="184" y="423"/>
                  </a:cubicBezTo>
                  <a:cubicBezTo>
                    <a:pt x="186" y="407"/>
                    <a:pt x="174" y="393"/>
                    <a:pt x="158" y="392"/>
                  </a:cubicBezTo>
                  <a:cubicBezTo>
                    <a:pt x="38" y="381"/>
                    <a:pt x="38" y="381"/>
                    <a:pt x="38" y="381"/>
                  </a:cubicBezTo>
                  <a:cubicBezTo>
                    <a:pt x="23" y="380"/>
                    <a:pt x="9" y="392"/>
                    <a:pt x="7" y="407"/>
                  </a:cubicBezTo>
                  <a:cubicBezTo>
                    <a:pt x="2" y="473"/>
                    <a:pt x="2" y="473"/>
                    <a:pt x="2" y="473"/>
                  </a:cubicBezTo>
                  <a:cubicBezTo>
                    <a:pt x="0" y="489"/>
                    <a:pt x="12" y="503"/>
                    <a:pt x="28" y="504"/>
                  </a:cubicBezTo>
                  <a:close/>
                  <a:moveTo>
                    <a:pt x="157" y="669"/>
                  </a:moveTo>
                  <a:cubicBezTo>
                    <a:pt x="220" y="595"/>
                    <a:pt x="230" y="592"/>
                    <a:pt x="254" y="487"/>
                  </a:cubicBezTo>
                  <a:cubicBezTo>
                    <a:pt x="280" y="496"/>
                    <a:pt x="307" y="504"/>
                    <a:pt x="334" y="512"/>
                  </a:cubicBezTo>
                  <a:cubicBezTo>
                    <a:pt x="337" y="513"/>
                    <a:pt x="339" y="514"/>
                    <a:pt x="342" y="515"/>
                  </a:cubicBezTo>
                  <a:cubicBezTo>
                    <a:pt x="303" y="633"/>
                    <a:pt x="296" y="637"/>
                    <a:pt x="216" y="722"/>
                  </a:cubicBezTo>
                  <a:cubicBezTo>
                    <a:pt x="180" y="759"/>
                    <a:pt x="122" y="709"/>
                    <a:pt x="157" y="669"/>
                  </a:cubicBezTo>
                  <a:close/>
                  <a:moveTo>
                    <a:pt x="379" y="7"/>
                  </a:moveTo>
                  <a:cubicBezTo>
                    <a:pt x="413" y="15"/>
                    <a:pt x="434" y="49"/>
                    <a:pt x="426" y="84"/>
                  </a:cubicBezTo>
                  <a:cubicBezTo>
                    <a:pt x="419" y="120"/>
                    <a:pt x="383" y="157"/>
                    <a:pt x="349" y="150"/>
                  </a:cubicBezTo>
                  <a:cubicBezTo>
                    <a:pt x="315" y="143"/>
                    <a:pt x="297" y="94"/>
                    <a:pt x="304" y="59"/>
                  </a:cubicBezTo>
                  <a:cubicBezTo>
                    <a:pt x="312" y="23"/>
                    <a:pt x="345" y="0"/>
                    <a:pt x="379" y="7"/>
                  </a:cubicBezTo>
                  <a:close/>
                  <a:moveTo>
                    <a:pt x="371" y="183"/>
                  </a:moveTo>
                  <a:cubicBezTo>
                    <a:pt x="378" y="185"/>
                    <a:pt x="393" y="190"/>
                    <a:pt x="403" y="199"/>
                  </a:cubicBezTo>
                  <a:cubicBezTo>
                    <a:pt x="494" y="286"/>
                    <a:pt x="474" y="282"/>
                    <a:pt x="574" y="278"/>
                  </a:cubicBezTo>
                  <a:cubicBezTo>
                    <a:pt x="612" y="277"/>
                    <a:pt x="611" y="338"/>
                    <a:pt x="579" y="341"/>
                  </a:cubicBezTo>
                  <a:cubicBezTo>
                    <a:pt x="477" y="350"/>
                    <a:pt x="470" y="358"/>
                    <a:pt x="398" y="296"/>
                  </a:cubicBezTo>
                  <a:cubicBezTo>
                    <a:pt x="381" y="385"/>
                    <a:pt x="381" y="385"/>
                    <a:pt x="381" y="385"/>
                  </a:cubicBezTo>
                  <a:cubicBezTo>
                    <a:pt x="380" y="392"/>
                    <a:pt x="383" y="399"/>
                    <a:pt x="390" y="402"/>
                  </a:cubicBezTo>
                  <a:cubicBezTo>
                    <a:pt x="494" y="448"/>
                    <a:pt x="515" y="448"/>
                    <a:pt x="561" y="593"/>
                  </a:cubicBezTo>
                  <a:cubicBezTo>
                    <a:pt x="578" y="638"/>
                    <a:pt x="510" y="668"/>
                    <a:pt x="489" y="626"/>
                  </a:cubicBezTo>
                  <a:cubicBezTo>
                    <a:pt x="417" y="484"/>
                    <a:pt x="405" y="506"/>
                    <a:pt x="233" y="447"/>
                  </a:cubicBezTo>
                  <a:cubicBezTo>
                    <a:pt x="211" y="435"/>
                    <a:pt x="203" y="416"/>
                    <a:pt x="203" y="392"/>
                  </a:cubicBezTo>
                  <a:cubicBezTo>
                    <a:pt x="231" y="239"/>
                    <a:pt x="231" y="239"/>
                    <a:pt x="231" y="239"/>
                  </a:cubicBezTo>
                  <a:cubicBezTo>
                    <a:pt x="164" y="260"/>
                    <a:pt x="171" y="259"/>
                    <a:pt x="157" y="344"/>
                  </a:cubicBezTo>
                  <a:cubicBezTo>
                    <a:pt x="151" y="376"/>
                    <a:pt x="91" y="372"/>
                    <a:pt x="95" y="332"/>
                  </a:cubicBezTo>
                  <a:cubicBezTo>
                    <a:pt x="107" y="207"/>
                    <a:pt x="126" y="199"/>
                    <a:pt x="247" y="155"/>
                  </a:cubicBezTo>
                  <a:cubicBezTo>
                    <a:pt x="264" y="149"/>
                    <a:pt x="304" y="160"/>
                    <a:pt x="313" y="163"/>
                  </a:cubicBezTo>
                  <a:cubicBezTo>
                    <a:pt x="349" y="227"/>
                    <a:pt x="349" y="227"/>
                    <a:pt x="349" y="227"/>
                  </a:cubicBezTo>
                  <a:cubicBezTo>
                    <a:pt x="371" y="183"/>
                    <a:pt x="371" y="183"/>
                    <a:pt x="371" y="18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grpSp>
      <p:sp>
        <p:nvSpPr>
          <p:cNvPr id="15" name="文本框 14">
            <a:extLst>
              <a:ext uri="{FF2B5EF4-FFF2-40B4-BE49-F238E27FC236}">
                <a16:creationId xmlns:a16="http://schemas.microsoft.com/office/drawing/2014/main" id="{8B08B332-559B-44C0-8871-E996E2C2210E}"/>
              </a:ext>
            </a:extLst>
          </p:cNvPr>
          <p:cNvSpPr txBox="1"/>
          <p:nvPr/>
        </p:nvSpPr>
        <p:spPr>
          <a:xfrm>
            <a:off x="2933432" y="2471795"/>
            <a:ext cx="2486156" cy="461665"/>
          </a:xfrm>
          <a:prstGeom prst="rect">
            <a:avLst/>
          </a:prstGeom>
          <a:noFill/>
        </p:spPr>
        <p:txBody>
          <a:bodyPr wrap="square" rtlCol="0">
            <a:spAutoFit/>
          </a:bodyPr>
          <a:lstStyle/>
          <a:p>
            <a:r>
              <a:rPr lang="zh-CN" altLang="en-US" sz="2400" b="1" dirty="0">
                <a:cs typeface="+mn-ea"/>
                <a:sym typeface="+mn-lt"/>
              </a:rPr>
              <a:t>知识点 </a:t>
            </a:r>
            <a:endParaRPr lang="en-US" altLang="zh-CN" sz="2400" b="1" dirty="0">
              <a:cs typeface="+mn-ea"/>
              <a:sym typeface="+mn-lt"/>
            </a:endParaRPr>
          </a:p>
        </p:txBody>
      </p:sp>
      <p:sp>
        <p:nvSpPr>
          <p:cNvPr id="17" name="文本框 16">
            <a:extLst>
              <a:ext uri="{FF2B5EF4-FFF2-40B4-BE49-F238E27FC236}">
                <a16:creationId xmlns:a16="http://schemas.microsoft.com/office/drawing/2014/main" id="{65102C9E-AEAF-403B-97D0-C943E5A8CC14}"/>
              </a:ext>
            </a:extLst>
          </p:cNvPr>
          <p:cNvSpPr txBox="1"/>
          <p:nvPr/>
        </p:nvSpPr>
        <p:spPr bwMode="auto">
          <a:xfrm>
            <a:off x="2933432" y="3013253"/>
            <a:ext cx="5203480" cy="1368323"/>
          </a:xfrm>
          <a:prstGeom prst="rect">
            <a:avLst/>
          </a:prstGeom>
          <a:noFill/>
        </p:spPr>
        <p:txBody>
          <a:bodyPr wrap="square" lIns="68580" tIns="34290" rIns="68580" bIns="34290">
            <a:spAutoFit/>
          </a:bodyPr>
          <a:lstStyle/>
          <a:p>
            <a:pPr>
              <a:lnSpc>
                <a:spcPct val="120000"/>
              </a:lnSpc>
            </a:pPr>
            <a:r>
              <a:rPr lang="en-US" altLang="zh-CN" sz="1800" b="1" dirty="0">
                <a:cs typeface="+mn-ea"/>
                <a:sym typeface="+mn-lt"/>
              </a:rPr>
              <a:t>1.</a:t>
            </a:r>
            <a:r>
              <a:rPr lang="zh-CN" altLang="en-US" sz="1800" b="1" dirty="0">
                <a:cs typeface="+mn-ea"/>
                <a:sym typeface="+mn-lt"/>
              </a:rPr>
              <a:t>法定免税项目</a:t>
            </a:r>
            <a:endParaRPr lang="en-US" altLang="zh-CN" sz="1800" b="1" dirty="0">
              <a:cs typeface="+mn-ea"/>
              <a:sym typeface="+mn-lt"/>
            </a:endParaRPr>
          </a:p>
          <a:p>
            <a:pPr>
              <a:lnSpc>
                <a:spcPct val="120000"/>
              </a:lnSpc>
            </a:pPr>
            <a:r>
              <a:rPr lang="en-US" altLang="zh-CN" sz="1800" b="1" dirty="0">
                <a:cs typeface="+mn-ea"/>
                <a:sym typeface="+mn-lt"/>
              </a:rPr>
              <a:t>2.</a:t>
            </a:r>
            <a:r>
              <a:rPr lang="zh-CN" altLang="en-US" sz="1800" b="1" dirty="0">
                <a:cs typeface="+mn-ea"/>
                <a:sym typeface="+mn-lt"/>
              </a:rPr>
              <a:t>其他规定</a:t>
            </a:r>
            <a:endParaRPr lang="en-US" altLang="zh-CN" sz="1800" b="1" dirty="0">
              <a:cs typeface="+mn-ea"/>
              <a:sym typeface="+mn-lt"/>
            </a:endParaRPr>
          </a:p>
          <a:p>
            <a:pPr>
              <a:lnSpc>
                <a:spcPct val="120000"/>
              </a:lnSpc>
            </a:pPr>
            <a:r>
              <a:rPr lang="en-US" altLang="zh-CN" sz="1800" b="1" dirty="0">
                <a:cs typeface="+mn-ea"/>
                <a:sym typeface="+mn-lt"/>
              </a:rPr>
              <a:t>3.</a:t>
            </a:r>
            <a:r>
              <a:rPr lang="zh-CN" altLang="en-US" sz="1800" b="1" dirty="0">
                <a:cs typeface="+mn-ea"/>
                <a:sym typeface="+mn-lt"/>
              </a:rPr>
              <a:t>起征点</a:t>
            </a:r>
            <a:endParaRPr lang="en-US" altLang="zh-CN" sz="1800" b="1" dirty="0">
              <a:cs typeface="+mn-ea"/>
              <a:sym typeface="+mn-lt"/>
            </a:endParaRPr>
          </a:p>
          <a:p>
            <a:pPr>
              <a:lnSpc>
                <a:spcPct val="120000"/>
              </a:lnSpc>
            </a:pPr>
            <a:endParaRPr lang="en-US" altLang="zh-CN" sz="1800" b="1" dirty="0">
              <a:cs typeface="+mn-ea"/>
              <a:sym typeface="+mn-lt"/>
            </a:endParaRPr>
          </a:p>
        </p:txBody>
      </p:sp>
    </p:spTree>
    <p:extLst>
      <p:ext uri="{BB962C8B-B14F-4D97-AF65-F5344CB8AC3E}">
        <p14:creationId xmlns:p14="http://schemas.microsoft.com/office/powerpoint/2010/main" val="316869838"/>
      </p:ext>
    </p:extLst>
  </p:cSld>
  <p:clrMapOvr>
    <a:masterClrMapping/>
  </p:clrMapOvr>
  <mc:AlternateContent xmlns:mc="http://schemas.openxmlformats.org/markup-compatibility/2006" xmlns:p14="http://schemas.microsoft.com/office/powerpoint/2010/main">
    <mc:Choice Requires="p14">
      <p:transition spd="slow" p14:dur="1250" advClick="0" advTm="0">
        <p14:flip dir="r"/>
      </p:transition>
    </mc:Choice>
    <mc:Fallback xmlns="">
      <p:transition spd="slow"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iterate type="lt">
                                    <p:tmPct val="10000"/>
                                  </p:iterate>
                                  <p:childTnLst>
                                    <p:set>
                                      <p:cBhvr>
                                        <p:cTn id="6" dur="1" fill="hold">
                                          <p:stCondLst>
                                            <p:cond delay="0"/>
                                          </p:stCondLst>
                                        </p:cTn>
                                        <p:tgtEl>
                                          <p:spTgt spid="16"/>
                                        </p:tgtEl>
                                        <p:attrNameLst>
                                          <p:attrName>style.visibility</p:attrName>
                                        </p:attrNameLst>
                                      </p:cBhvr>
                                      <p:to>
                                        <p:strVal val="visible"/>
                                      </p:to>
                                    </p:set>
                                    <p:anim calcmode="lin" valueType="num">
                                      <p:cBhvr>
                                        <p:cTn id="7" dur="500" fill="hold"/>
                                        <p:tgtEl>
                                          <p:spTgt spid="16"/>
                                        </p:tgtEl>
                                        <p:attrNameLst>
                                          <p:attrName>ppt_w</p:attrName>
                                        </p:attrNameLst>
                                      </p:cBhvr>
                                      <p:tavLst>
                                        <p:tav tm="0">
                                          <p:val>
                                            <p:fltVal val="0"/>
                                          </p:val>
                                        </p:tav>
                                        <p:tav tm="100000">
                                          <p:val>
                                            <p:strVal val="#ppt_w"/>
                                          </p:val>
                                        </p:tav>
                                      </p:tavLst>
                                    </p:anim>
                                    <p:anim calcmode="lin" valueType="num">
                                      <p:cBhvr>
                                        <p:cTn id="8" dur="500" fill="hold"/>
                                        <p:tgtEl>
                                          <p:spTgt spid="16"/>
                                        </p:tgtEl>
                                        <p:attrNameLst>
                                          <p:attrName>ppt_h</p:attrName>
                                        </p:attrNameLst>
                                      </p:cBhvr>
                                      <p:tavLst>
                                        <p:tav tm="0">
                                          <p:val>
                                            <p:fltVal val="0"/>
                                          </p:val>
                                        </p:tav>
                                        <p:tav tm="100000">
                                          <p:val>
                                            <p:strVal val="#ppt_h"/>
                                          </p:val>
                                        </p:tav>
                                      </p:tavLst>
                                    </p:anim>
                                    <p:animEffect transition="in" filter="fade">
                                      <p:cBhvr>
                                        <p:cTn id="9" dur="500"/>
                                        <p:tgtEl>
                                          <p:spTgt spid="16"/>
                                        </p:tgtEl>
                                      </p:cBhvr>
                                    </p:animEffect>
                                  </p:childTnLst>
                                </p:cTn>
                              </p:par>
                            </p:childTnLst>
                          </p:cTn>
                        </p:par>
                        <p:par>
                          <p:cTn id="10" fill="hold">
                            <p:stCondLst>
                              <p:cond delay="800"/>
                            </p:stCondLst>
                            <p:childTnLst>
                              <p:par>
                                <p:cTn id="11" presetID="22" presetClass="entr" presetSubtype="8" fill="hold" grpId="0" nodeType="afterEffect">
                                  <p:stCondLst>
                                    <p:cond delay="0"/>
                                  </p:stCondLst>
                                  <p:childTnLst>
                                    <p:set>
                                      <p:cBhvr>
                                        <p:cTn id="12" dur="1" fill="hold">
                                          <p:stCondLst>
                                            <p:cond delay="0"/>
                                          </p:stCondLst>
                                        </p:cTn>
                                        <p:tgtEl>
                                          <p:spTgt spid="14"/>
                                        </p:tgtEl>
                                        <p:attrNameLst>
                                          <p:attrName>style.visibility</p:attrName>
                                        </p:attrNameLst>
                                      </p:cBhvr>
                                      <p:to>
                                        <p:strVal val="visible"/>
                                      </p:to>
                                    </p:set>
                                    <p:animEffect transition="in" filter="wipe(left)">
                                      <p:cBhvr>
                                        <p:cTn id="13" dur="500"/>
                                        <p:tgtEl>
                                          <p:spTgt spid="14"/>
                                        </p:tgtEl>
                                      </p:cBhvr>
                                    </p:animEffect>
                                  </p:childTnLst>
                                </p:cTn>
                              </p:par>
                            </p:childTnLst>
                          </p:cTn>
                        </p:par>
                        <p:par>
                          <p:cTn id="14" fill="hold">
                            <p:stCondLst>
                              <p:cond delay="1300"/>
                            </p:stCondLst>
                            <p:childTnLst>
                              <p:par>
                                <p:cTn id="15" presetID="22" presetClass="entr" presetSubtype="8" fill="hold" grpId="0" nodeType="afterEffect">
                                  <p:stCondLst>
                                    <p:cond delay="0"/>
                                  </p:stCondLst>
                                  <p:childTnLst>
                                    <p:set>
                                      <p:cBhvr>
                                        <p:cTn id="16" dur="1" fill="hold">
                                          <p:stCondLst>
                                            <p:cond delay="0"/>
                                          </p:stCondLst>
                                        </p:cTn>
                                        <p:tgtEl>
                                          <p:spTgt spid="15"/>
                                        </p:tgtEl>
                                        <p:attrNameLst>
                                          <p:attrName>style.visibility</p:attrName>
                                        </p:attrNameLst>
                                      </p:cBhvr>
                                      <p:to>
                                        <p:strVal val="visible"/>
                                      </p:to>
                                    </p:set>
                                    <p:animEffect transition="in" filter="wipe(left)">
                                      <p:cBhvr>
                                        <p:cTn id="17" dur="500"/>
                                        <p:tgtEl>
                                          <p:spTgt spid="15"/>
                                        </p:tgtEl>
                                      </p:cBhvr>
                                    </p:animEffect>
                                  </p:childTnLst>
                                </p:cTn>
                              </p:par>
                            </p:childTnLst>
                          </p:cTn>
                        </p:par>
                        <p:par>
                          <p:cTn id="18" fill="hold">
                            <p:stCondLst>
                              <p:cond delay="1800"/>
                            </p:stCondLst>
                            <p:childTnLst>
                              <p:par>
                                <p:cTn id="19" presetID="22" presetClass="entr" presetSubtype="2" fill="hold" grpId="0" nodeType="afterEffect">
                                  <p:stCondLst>
                                    <p:cond delay="0"/>
                                  </p:stCondLst>
                                  <p:iterate type="lt">
                                    <p:tmPct val="4878"/>
                                  </p:iterate>
                                  <p:childTnLst>
                                    <p:set>
                                      <p:cBhvr>
                                        <p:cTn id="20" dur="1" fill="hold">
                                          <p:stCondLst>
                                            <p:cond delay="0"/>
                                          </p:stCondLst>
                                        </p:cTn>
                                        <p:tgtEl>
                                          <p:spTgt spid="17"/>
                                        </p:tgtEl>
                                        <p:attrNameLst>
                                          <p:attrName>style.visibility</p:attrName>
                                        </p:attrNameLst>
                                      </p:cBhvr>
                                      <p:to>
                                        <p:strVal val="visible"/>
                                      </p:to>
                                    </p:set>
                                    <p:animEffect transition="in" filter="wipe(right)">
                                      <p:cBhvr>
                                        <p:cTn id="21"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16" grpId="0"/>
      <p:bldP spid="15" grpId="0"/>
      <p:bldP spid="17" grpId="0"/>
    </p:bldLst>
  </p:timing>
</p:sld>
</file>

<file path=ppt/slides/slide3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文本框 4"/>
          <p:cNvSpPr txBox="1"/>
          <p:nvPr/>
        </p:nvSpPr>
        <p:spPr>
          <a:xfrm>
            <a:off x="1063486" y="299722"/>
            <a:ext cx="7007087" cy="500137"/>
          </a:xfrm>
          <a:prstGeom prst="rect">
            <a:avLst/>
          </a:prstGeom>
          <a:noFill/>
        </p:spPr>
        <p:txBody>
          <a:bodyPr wrap="square" lIns="68580" tIns="34290" rIns="68580" bIns="34290" rtlCol="0">
            <a:spAutoFit/>
          </a:bodyPr>
          <a:lstStyle/>
          <a:p>
            <a:pPr algn="ctr"/>
            <a:r>
              <a:rPr lang="zh-CN" altLang="en-US" sz="2800" b="1" dirty="0">
                <a:solidFill>
                  <a:srgbClr val="0070C0"/>
                </a:solidFill>
                <a:latin typeface="+mn-ea"/>
              </a:rPr>
              <a:t>一、法定免税项目</a:t>
            </a:r>
            <a:endParaRPr lang="zh-CN" altLang="zh-CN" sz="2800" b="1" dirty="0">
              <a:solidFill>
                <a:srgbClr val="0070C0"/>
              </a:solidFill>
              <a:latin typeface="+mn-ea"/>
            </a:endParaRPr>
          </a:p>
        </p:txBody>
      </p:sp>
      <p:sp>
        <p:nvSpPr>
          <p:cNvPr id="4" name="文本占位符 1">
            <a:extLst>
              <a:ext uri="{FF2B5EF4-FFF2-40B4-BE49-F238E27FC236}">
                <a16:creationId xmlns:a16="http://schemas.microsoft.com/office/drawing/2014/main" id="{CA8AB7D8-2979-416C-8D77-A58E82F48E2B}"/>
              </a:ext>
            </a:extLst>
          </p:cNvPr>
          <p:cNvSpPr txBox="1">
            <a:spLocks/>
          </p:cNvSpPr>
          <p:nvPr/>
        </p:nvSpPr>
        <p:spPr bwMode="auto">
          <a:xfrm>
            <a:off x="1655762" y="1147521"/>
            <a:ext cx="5832475" cy="769938"/>
          </a:xfrm>
          <a:prstGeom prst="rect">
            <a:avLst/>
          </a:prstGeom>
          <a:noFill/>
          <a:ln w="9525">
            <a:noFill/>
            <a:miter lim="800000"/>
            <a:headEnd/>
            <a:tailEnd/>
          </a:ln>
        </p:spPr>
        <p:txBody>
          <a:bodyPr/>
          <a:lstStyle/>
          <a:p>
            <a:pPr indent="457200">
              <a:lnSpc>
                <a:spcPct val="150000"/>
              </a:lnSpc>
              <a:defRPr/>
            </a:pPr>
            <a:r>
              <a:rPr lang="zh-CN" altLang="zh-CN" sz="2200" b="1" dirty="0">
                <a:solidFill>
                  <a:srgbClr val="004DA1"/>
                </a:solidFill>
                <a:latin typeface="楷体" panose="02010609060101010101" pitchFamily="49" charset="-122"/>
                <a:ea typeface="楷体" panose="02010609060101010101" pitchFamily="49" charset="-122"/>
              </a:rPr>
              <a:t>国家为什么要制定税收减免政策？</a:t>
            </a:r>
            <a:endParaRPr lang="zh-CN" altLang="en-US" sz="2200" b="1" kern="0" dirty="0">
              <a:solidFill>
                <a:srgbClr val="004DA1"/>
              </a:solidFill>
              <a:latin typeface="楷体" panose="02010609060101010101" pitchFamily="49" charset="-122"/>
              <a:ea typeface="楷体" panose="02010609060101010101" pitchFamily="49" charset="-122"/>
            </a:endParaRPr>
          </a:p>
        </p:txBody>
      </p:sp>
      <p:pic>
        <p:nvPicPr>
          <p:cNvPr id="5" name="Picture 3" descr="C:\Documents and Settings\dell\桌面\图片2.png">
            <a:extLst>
              <a:ext uri="{FF2B5EF4-FFF2-40B4-BE49-F238E27FC236}">
                <a16:creationId xmlns:a16="http://schemas.microsoft.com/office/drawing/2014/main" id="{C5818353-4EFB-44F1-88DB-B363F312994A}"/>
              </a:ext>
            </a:extLst>
          </p:cNvPr>
          <p:cNvPicPr>
            <a:picLocks noChangeAspect="1" noChangeArrowheads="1"/>
          </p:cNvPicPr>
          <p:nvPr/>
        </p:nvPicPr>
        <p:blipFill>
          <a:blip r:embed="rId2" cstate="print">
            <a:lum bright="-20000" contrast="10000"/>
          </a:blip>
          <a:srcRect/>
          <a:stretch>
            <a:fillRect/>
          </a:stretch>
        </p:blipFill>
        <p:spPr bwMode="auto">
          <a:xfrm>
            <a:off x="1511300" y="799859"/>
            <a:ext cx="755650" cy="828675"/>
          </a:xfrm>
          <a:prstGeom prst="rect">
            <a:avLst/>
          </a:prstGeom>
          <a:noFill/>
          <a:ln w="9525">
            <a:noFill/>
            <a:miter lim="800000"/>
            <a:headEnd/>
            <a:tailEnd/>
          </a:ln>
        </p:spPr>
      </p:pic>
      <p:sp>
        <p:nvSpPr>
          <p:cNvPr id="6" name="任意多边形 2">
            <a:extLst>
              <a:ext uri="{FF2B5EF4-FFF2-40B4-BE49-F238E27FC236}">
                <a16:creationId xmlns:a16="http://schemas.microsoft.com/office/drawing/2014/main" id="{00B314D8-8073-4E46-8E48-749AE7EE6F1D}"/>
              </a:ext>
            </a:extLst>
          </p:cNvPr>
          <p:cNvSpPr/>
          <p:nvPr/>
        </p:nvSpPr>
        <p:spPr>
          <a:xfrm>
            <a:off x="1138466" y="1907524"/>
            <a:ext cx="1239795" cy="1239795"/>
          </a:xfrm>
          <a:custGeom>
            <a:avLst/>
            <a:gdLst>
              <a:gd name="connsiteX0" fmla="*/ 435734 w 906898"/>
              <a:gd name="connsiteY0" fmla="*/ 875766 h 906898"/>
              <a:gd name="connsiteX1" fmla="*/ 439812 w 906898"/>
              <a:gd name="connsiteY1" fmla="*/ 878048 h 906898"/>
              <a:gd name="connsiteX2" fmla="*/ 443891 w 906898"/>
              <a:gd name="connsiteY2" fmla="*/ 882106 h 906898"/>
              <a:gd name="connsiteX3" fmla="*/ 443891 w 906898"/>
              <a:gd name="connsiteY3" fmla="*/ 890222 h 906898"/>
              <a:gd name="connsiteX4" fmla="*/ 437773 w 906898"/>
              <a:gd name="connsiteY4" fmla="*/ 890222 h 906898"/>
              <a:gd name="connsiteX5" fmla="*/ 435733 w 906898"/>
              <a:gd name="connsiteY5" fmla="*/ 882106 h 906898"/>
              <a:gd name="connsiteX6" fmla="*/ 431655 w 906898"/>
              <a:gd name="connsiteY6" fmla="*/ 878048 h 906898"/>
              <a:gd name="connsiteX7" fmla="*/ 435734 w 906898"/>
              <a:gd name="connsiteY7" fmla="*/ 875766 h 906898"/>
              <a:gd name="connsiteX8" fmla="*/ 464542 w 906898"/>
              <a:gd name="connsiteY8" fmla="*/ 873791 h 906898"/>
              <a:gd name="connsiteX9" fmla="*/ 464542 w 906898"/>
              <a:gd name="connsiteY9" fmla="*/ 877908 h 906898"/>
              <a:gd name="connsiteX10" fmla="*/ 462472 w 906898"/>
              <a:gd name="connsiteY10" fmla="*/ 875850 h 906898"/>
              <a:gd name="connsiteX11" fmla="*/ 464542 w 906898"/>
              <a:gd name="connsiteY11" fmla="*/ 873791 h 906898"/>
              <a:gd name="connsiteX12" fmla="*/ 365619 w 906898"/>
              <a:gd name="connsiteY12" fmla="*/ 868820 h 906898"/>
              <a:gd name="connsiteX13" fmla="*/ 370516 w 906898"/>
              <a:gd name="connsiteY13" fmla="*/ 869015 h 906898"/>
              <a:gd name="connsiteX14" fmla="*/ 376100 w 906898"/>
              <a:gd name="connsiteY14" fmla="*/ 871888 h 906898"/>
              <a:gd name="connsiteX15" fmla="*/ 376100 w 906898"/>
              <a:gd name="connsiteY15" fmla="*/ 878085 h 906898"/>
              <a:gd name="connsiteX16" fmla="*/ 388495 w 906898"/>
              <a:gd name="connsiteY16" fmla="*/ 878085 h 906898"/>
              <a:gd name="connsiteX17" fmla="*/ 388495 w 906898"/>
              <a:gd name="connsiteY17" fmla="*/ 884282 h 906898"/>
              <a:gd name="connsiteX18" fmla="*/ 371969 w 906898"/>
              <a:gd name="connsiteY18" fmla="*/ 880151 h 906898"/>
              <a:gd name="connsiteX19" fmla="*/ 363706 w 906898"/>
              <a:gd name="connsiteY19" fmla="*/ 878085 h 906898"/>
              <a:gd name="connsiteX20" fmla="*/ 353377 w 906898"/>
              <a:gd name="connsiteY20" fmla="*/ 873953 h 906898"/>
              <a:gd name="connsiteX21" fmla="*/ 365619 w 906898"/>
              <a:gd name="connsiteY21" fmla="*/ 868820 h 906898"/>
              <a:gd name="connsiteX22" fmla="*/ 443064 w 906898"/>
              <a:gd name="connsiteY22" fmla="*/ 860926 h 906898"/>
              <a:gd name="connsiteX23" fmla="*/ 445911 w 906898"/>
              <a:gd name="connsiteY23" fmla="*/ 861441 h 906898"/>
              <a:gd name="connsiteX24" fmla="*/ 450051 w 906898"/>
              <a:gd name="connsiteY24" fmla="*/ 863499 h 906898"/>
              <a:gd name="connsiteX25" fmla="*/ 450051 w 906898"/>
              <a:gd name="connsiteY25" fmla="*/ 871733 h 906898"/>
              <a:gd name="connsiteX26" fmla="*/ 456262 w 906898"/>
              <a:gd name="connsiteY26" fmla="*/ 869674 h 906898"/>
              <a:gd name="connsiteX27" fmla="*/ 462472 w 906898"/>
              <a:gd name="connsiteY27" fmla="*/ 875850 h 906898"/>
              <a:gd name="connsiteX28" fmla="*/ 460402 w 906898"/>
              <a:gd name="connsiteY28" fmla="*/ 882025 h 906898"/>
              <a:gd name="connsiteX29" fmla="*/ 462472 w 906898"/>
              <a:gd name="connsiteY29" fmla="*/ 882025 h 906898"/>
              <a:gd name="connsiteX30" fmla="*/ 464542 w 906898"/>
              <a:gd name="connsiteY30" fmla="*/ 879966 h 906898"/>
              <a:gd name="connsiteX31" fmla="*/ 468682 w 906898"/>
              <a:gd name="connsiteY31" fmla="*/ 882025 h 906898"/>
              <a:gd name="connsiteX32" fmla="*/ 470752 w 906898"/>
              <a:gd name="connsiteY32" fmla="*/ 890258 h 906898"/>
              <a:gd name="connsiteX33" fmla="*/ 464542 w 906898"/>
              <a:gd name="connsiteY33" fmla="*/ 890258 h 906898"/>
              <a:gd name="connsiteX34" fmla="*/ 447981 w 906898"/>
              <a:gd name="connsiteY34" fmla="*/ 890258 h 906898"/>
              <a:gd name="connsiteX35" fmla="*/ 445911 w 906898"/>
              <a:gd name="connsiteY35" fmla="*/ 882025 h 906898"/>
              <a:gd name="connsiteX36" fmla="*/ 437631 w 906898"/>
              <a:gd name="connsiteY36" fmla="*/ 873791 h 906898"/>
              <a:gd name="connsiteX37" fmla="*/ 441771 w 906898"/>
              <a:gd name="connsiteY37" fmla="*/ 863499 h 906898"/>
              <a:gd name="connsiteX38" fmla="*/ 443064 w 906898"/>
              <a:gd name="connsiteY38" fmla="*/ 860926 h 906898"/>
              <a:gd name="connsiteX39" fmla="*/ 372932 w 906898"/>
              <a:gd name="connsiteY39" fmla="*/ 854195 h 906898"/>
              <a:gd name="connsiteX40" fmla="*/ 378120 w 906898"/>
              <a:gd name="connsiteY40" fmla="*/ 857307 h 906898"/>
              <a:gd name="connsiteX41" fmla="*/ 378120 w 906898"/>
              <a:gd name="connsiteY41" fmla="*/ 863532 h 906898"/>
              <a:gd name="connsiteX42" fmla="*/ 363595 w 906898"/>
              <a:gd name="connsiteY42" fmla="*/ 865607 h 906898"/>
              <a:gd name="connsiteX43" fmla="*/ 367745 w 906898"/>
              <a:gd name="connsiteY43" fmla="*/ 857307 h 906898"/>
              <a:gd name="connsiteX44" fmla="*/ 372932 w 906898"/>
              <a:gd name="connsiteY44" fmla="*/ 854195 h 906898"/>
              <a:gd name="connsiteX45" fmla="*/ 304101 w 906898"/>
              <a:gd name="connsiteY45" fmla="*/ 854167 h 906898"/>
              <a:gd name="connsiteX46" fmla="*/ 310276 w 906898"/>
              <a:gd name="connsiteY46" fmla="*/ 855435 h 906898"/>
              <a:gd name="connsiteX47" fmla="*/ 312335 w 906898"/>
              <a:gd name="connsiteY47" fmla="*/ 859493 h 906898"/>
              <a:gd name="connsiteX48" fmla="*/ 322626 w 906898"/>
              <a:gd name="connsiteY48" fmla="*/ 857464 h 906898"/>
              <a:gd name="connsiteX49" fmla="*/ 330860 w 906898"/>
              <a:gd name="connsiteY49" fmla="*/ 863551 h 906898"/>
              <a:gd name="connsiteX50" fmla="*/ 330860 w 906898"/>
              <a:gd name="connsiteY50" fmla="*/ 871667 h 906898"/>
              <a:gd name="connsiteX51" fmla="*/ 320568 w 906898"/>
              <a:gd name="connsiteY51" fmla="*/ 865580 h 906898"/>
              <a:gd name="connsiteX52" fmla="*/ 312335 w 906898"/>
              <a:gd name="connsiteY52" fmla="*/ 861522 h 906898"/>
              <a:gd name="connsiteX53" fmla="*/ 306159 w 906898"/>
              <a:gd name="connsiteY53" fmla="*/ 863551 h 906898"/>
              <a:gd name="connsiteX54" fmla="*/ 297926 w 906898"/>
              <a:gd name="connsiteY54" fmla="*/ 857464 h 906898"/>
              <a:gd name="connsiteX55" fmla="*/ 304101 w 906898"/>
              <a:gd name="connsiteY55" fmla="*/ 854167 h 906898"/>
              <a:gd name="connsiteX56" fmla="*/ 441781 w 906898"/>
              <a:gd name="connsiteY56" fmla="*/ 853407 h 906898"/>
              <a:gd name="connsiteX57" fmla="*/ 443939 w 906898"/>
              <a:gd name="connsiteY57" fmla="*/ 857391 h 906898"/>
              <a:gd name="connsiteX58" fmla="*/ 441781 w 906898"/>
              <a:gd name="connsiteY58" fmla="*/ 861375 h 906898"/>
              <a:gd name="connsiteX59" fmla="*/ 441781 w 906898"/>
              <a:gd name="connsiteY59" fmla="*/ 857391 h 906898"/>
              <a:gd name="connsiteX60" fmla="*/ 441781 w 906898"/>
              <a:gd name="connsiteY60" fmla="*/ 853407 h 906898"/>
              <a:gd name="connsiteX61" fmla="*/ 451621 w 906898"/>
              <a:gd name="connsiteY61" fmla="*/ 843321 h 906898"/>
              <a:gd name="connsiteX62" fmla="*/ 451981 w 906898"/>
              <a:gd name="connsiteY62" fmla="*/ 843372 h 906898"/>
              <a:gd name="connsiteX63" fmla="*/ 452238 w 906898"/>
              <a:gd name="connsiteY63" fmla="*/ 845173 h 906898"/>
              <a:gd name="connsiteX64" fmla="*/ 324585 w 906898"/>
              <a:gd name="connsiteY64" fmla="*/ 843115 h 906898"/>
              <a:gd name="connsiteX65" fmla="*/ 330727 w 906898"/>
              <a:gd name="connsiteY65" fmla="*/ 847193 h 906898"/>
              <a:gd name="connsiteX66" fmla="*/ 330727 w 906898"/>
              <a:gd name="connsiteY66" fmla="*/ 857391 h 906898"/>
              <a:gd name="connsiteX67" fmla="*/ 320491 w 906898"/>
              <a:gd name="connsiteY67" fmla="*/ 853312 h 906898"/>
              <a:gd name="connsiteX68" fmla="*/ 320491 w 906898"/>
              <a:gd name="connsiteY68" fmla="*/ 847193 h 906898"/>
              <a:gd name="connsiteX69" fmla="*/ 324585 w 906898"/>
              <a:gd name="connsiteY69" fmla="*/ 843115 h 906898"/>
              <a:gd name="connsiteX70" fmla="*/ 374871 w 906898"/>
              <a:gd name="connsiteY70" fmla="*/ 842849 h 906898"/>
              <a:gd name="connsiteX71" fmla="*/ 382092 w 906898"/>
              <a:gd name="connsiteY71" fmla="*/ 844907 h 906898"/>
              <a:gd name="connsiteX72" fmla="*/ 390345 w 906898"/>
              <a:gd name="connsiteY72" fmla="*/ 844907 h 906898"/>
              <a:gd name="connsiteX73" fmla="*/ 394471 w 906898"/>
              <a:gd name="connsiteY73" fmla="*/ 849024 h 906898"/>
              <a:gd name="connsiteX74" fmla="*/ 392408 w 906898"/>
              <a:gd name="connsiteY74" fmla="*/ 855199 h 906898"/>
              <a:gd name="connsiteX75" fmla="*/ 388282 w 906898"/>
              <a:gd name="connsiteY75" fmla="*/ 859316 h 906898"/>
              <a:gd name="connsiteX76" fmla="*/ 390345 w 906898"/>
              <a:gd name="connsiteY76" fmla="*/ 863433 h 906898"/>
              <a:gd name="connsiteX77" fmla="*/ 377966 w 906898"/>
              <a:gd name="connsiteY77" fmla="*/ 871667 h 906898"/>
              <a:gd name="connsiteX78" fmla="*/ 375903 w 906898"/>
              <a:gd name="connsiteY78" fmla="*/ 867550 h 906898"/>
              <a:gd name="connsiteX79" fmla="*/ 382092 w 906898"/>
              <a:gd name="connsiteY79" fmla="*/ 863433 h 906898"/>
              <a:gd name="connsiteX80" fmla="*/ 380029 w 906898"/>
              <a:gd name="connsiteY80" fmla="*/ 855199 h 906898"/>
              <a:gd name="connsiteX81" fmla="*/ 369713 w 906898"/>
              <a:gd name="connsiteY81" fmla="*/ 853141 h 906898"/>
              <a:gd name="connsiteX82" fmla="*/ 365587 w 906898"/>
              <a:gd name="connsiteY82" fmla="*/ 855199 h 906898"/>
              <a:gd name="connsiteX83" fmla="*/ 367650 w 906898"/>
              <a:gd name="connsiteY83" fmla="*/ 846966 h 906898"/>
              <a:gd name="connsiteX84" fmla="*/ 374871 w 906898"/>
              <a:gd name="connsiteY84" fmla="*/ 842849 h 906898"/>
              <a:gd name="connsiteX85" fmla="*/ 414287 w 906898"/>
              <a:gd name="connsiteY85" fmla="*/ 835843 h 906898"/>
              <a:gd name="connsiteX86" fmla="*/ 425291 w 906898"/>
              <a:gd name="connsiteY86" fmla="*/ 836870 h 906898"/>
              <a:gd name="connsiteX87" fmla="*/ 429386 w 906898"/>
              <a:gd name="connsiteY87" fmla="*/ 840982 h 906898"/>
              <a:gd name="connsiteX88" fmla="*/ 437575 w 906898"/>
              <a:gd name="connsiteY88" fmla="*/ 855373 h 906898"/>
              <a:gd name="connsiteX89" fmla="*/ 433481 w 906898"/>
              <a:gd name="connsiteY89" fmla="*/ 873876 h 906898"/>
              <a:gd name="connsiteX90" fmla="*/ 417102 w 906898"/>
              <a:gd name="connsiteY90" fmla="*/ 884155 h 906898"/>
              <a:gd name="connsiteX91" fmla="*/ 392534 w 906898"/>
              <a:gd name="connsiteY91" fmla="*/ 884155 h 906898"/>
              <a:gd name="connsiteX92" fmla="*/ 394581 w 906898"/>
              <a:gd name="connsiteY92" fmla="*/ 882099 h 906898"/>
              <a:gd name="connsiteX93" fmla="*/ 425291 w 906898"/>
              <a:gd name="connsiteY93" fmla="*/ 873876 h 906898"/>
              <a:gd name="connsiteX94" fmla="*/ 431433 w 906898"/>
              <a:gd name="connsiteY94" fmla="*/ 857429 h 906898"/>
              <a:gd name="connsiteX95" fmla="*/ 423244 w 906898"/>
              <a:gd name="connsiteY95" fmla="*/ 845094 h 906898"/>
              <a:gd name="connsiteX96" fmla="*/ 417102 w 906898"/>
              <a:gd name="connsiteY96" fmla="*/ 845094 h 906898"/>
              <a:gd name="connsiteX97" fmla="*/ 421197 w 906898"/>
              <a:gd name="connsiteY97" fmla="*/ 851261 h 906898"/>
              <a:gd name="connsiteX98" fmla="*/ 417102 w 906898"/>
              <a:gd name="connsiteY98" fmla="*/ 857429 h 906898"/>
              <a:gd name="connsiteX99" fmla="*/ 410960 w 906898"/>
              <a:gd name="connsiteY99" fmla="*/ 857429 h 906898"/>
              <a:gd name="connsiteX100" fmla="*/ 406865 w 906898"/>
              <a:gd name="connsiteY100" fmla="*/ 851261 h 906898"/>
              <a:gd name="connsiteX101" fmla="*/ 402771 w 906898"/>
              <a:gd name="connsiteY101" fmla="*/ 847150 h 906898"/>
              <a:gd name="connsiteX102" fmla="*/ 404818 w 906898"/>
              <a:gd name="connsiteY102" fmla="*/ 840982 h 906898"/>
              <a:gd name="connsiteX103" fmla="*/ 414287 w 906898"/>
              <a:gd name="connsiteY103" fmla="*/ 835843 h 906898"/>
              <a:gd name="connsiteX104" fmla="*/ 351245 w 906898"/>
              <a:gd name="connsiteY104" fmla="*/ 831270 h 906898"/>
              <a:gd name="connsiteX105" fmla="*/ 359478 w 906898"/>
              <a:gd name="connsiteY105" fmla="*/ 832557 h 906898"/>
              <a:gd name="connsiteX106" fmla="*/ 361537 w 906898"/>
              <a:gd name="connsiteY106" fmla="*/ 842849 h 906898"/>
              <a:gd name="connsiteX107" fmla="*/ 359478 w 906898"/>
              <a:gd name="connsiteY107" fmla="*/ 846966 h 906898"/>
              <a:gd name="connsiteX108" fmla="*/ 363595 w 906898"/>
              <a:gd name="connsiteY108" fmla="*/ 855199 h 906898"/>
              <a:gd name="connsiteX109" fmla="*/ 351245 w 906898"/>
              <a:gd name="connsiteY109" fmla="*/ 871666 h 906898"/>
              <a:gd name="connsiteX110" fmla="*/ 347128 w 906898"/>
              <a:gd name="connsiteY110" fmla="*/ 867550 h 906898"/>
              <a:gd name="connsiteX111" fmla="*/ 336836 w 906898"/>
              <a:gd name="connsiteY111" fmla="*/ 867550 h 906898"/>
              <a:gd name="connsiteX112" fmla="*/ 332719 w 906898"/>
              <a:gd name="connsiteY112" fmla="*/ 853141 h 906898"/>
              <a:gd name="connsiteX113" fmla="*/ 332719 w 906898"/>
              <a:gd name="connsiteY113" fmla="*/ 846966 h 906898"/>
              <a:gd name="connsiteX114" fmla="*/ 340953 w 906898"/>
              <a:gd name="connsiteY114" fmla="*/ 842849 h 906898"/>
              <a:gd name="connsiteX115" fmla="*/ 343011 w 906898"/>
              <a:gd name="connsiteY115" fmla="*/ 834615 h 906898"/>
              <a:gd name="connsiteX116" fmla="*/ 351245 w 906898"/>
              <a:gd name="connsiteY116" fmla="*/ 831270 h 906898"/>
              <a:gd name="connsiteX117" fmla="*/ 258794 w 906898"/>
              <a:gd name="connsiteY117" fmla="*/ 828507 h 906898"/>
              <a:gd name="connsiteX118" fmla="*/ 262926 w 906898"/>
              <a:gd name="connsiteY118" fmla="*/ 830593 h 906898"/>
              <a:gd name="connsiteX119" fmla="*/ 260860 w 906898"/>
              <a:gd name="connsiteY119" fmla="*/ 834767 h 906898"/>
              <a:gd name="connsiteX120" fmla="*/ 248466 w 906898"/>
              <a:gd name="connsiteY120" fmla="*/ 836854 h 906898"/>
              <a:gd name="connsiteX121" fmla="*/ 246400 w 906898"/>
              <a:gd name="connsiteY121" fmla="*/ 832680 h 906898"/>
              <a:gd name="connsiteX122" fmla="*/ 258794 w 906898"/>
              <a:gd name="connsiteY122" fmla="*/ 828507 h 906898"/>
              <a:gd name="connsiteX123" fmla="*/ 511733 w 906898"/>
              <a:gd name="connsiteY123" fmla="*/ 824523 h 906898"/>
              <a:gd name="connsiteX124" fmla="*/ 517908 w 906898"/>
              <a:gd name="connsiteY124" fmla="*/ 830623 h 906898"/>
              <a:gd name="connsiteX125" fmla="*/ 538492 w 906898"/>
              <a:gd name="connsiteY125" fmla="*/ 836724 h 906898"/>
              <a:gd name="connsiteX126" fmla="*/ 519966 w 906898"/>
              <a:gd name="connsiteY126" fmla="*/ 836724 h 906898"/>
              <a:gd name="connsiteX127" fmla="*/ 511733 w 906898"/>
              <a:gd name="connsiteY127" fmla="*/ 826556 h 906898"/>
              <a:gd name="connsiteX128" fmla="*/ 511733 w 906898"/>
              <a:gd name="connsiteY128" fmla="*/ 824523 h 906898"/>
              <a:gd name="connsiteX129" fmla="*/ 314393 w 906898"/>
              <a:gd name="connsiteY129" fmla="*/ 824523 h 906898"/>
              <a:gd name="connsiteX130" fmla="*/ 320568 w 906898"/>
              <a:gd name="connsiteY130" fmla="*/ 826581 h 906898"/>
              <a:gd name="connsiteX131" fmla="*/ 322626 w 906898"/>
              <a:gd name="connsiteY131" fmla="*/ 832756 h 906898"/>
              <a:gd name="connsiteX132" fmla="*/ 332918 w 906898"/>
              <a:gd name="connsiteY132" fmla="*/ 832756 h 906898"/>
              <a:gd name="connsiteX133" fmla="*/ 334977 w 906898"/>
              <a:gd name="connsiteY133" fmla="*/ 840990 h 906898"/>
              <a:gd name="connsiteX134" fmla="*/ 332918 w 906898"/>
              <a:gd name="connsiteY134" fmla="*/ 845107 h 906898"/>
              <a:gd name="connsiteX135" fmla="*/ 330860 w 906898"/>
              <a:gd name="connsiteY135" fmla="*/ 843048 h 906898"/>
              <a:gd name="connsiteX136" fmla="*/ 322626 w 906898"/>
              <a:gd name="connsiteY136" fmla="*/ 840990 h 906898"/>
              <a:gd name="connsiteX137" fmla="*/ 316451 w 906898"/>
              <a:gd name="connsiteY137" fmla="*/ 849223 h 906898"/>
              <a:gd name="connsiteX138" fmla="*/ 316451 w 906898"/>
              <a:gd name="connsiteY138" fmla="*/ 853340 h 906898"/>
              <a:gd name="connsiteX139" fmla="*/ 314393 w 906898"/>
              <a:gd name="connsiteY139" fmla="*/ 855399 h 906898"/>
              <a:gd name="connsiteX140" fmla="*/ 308218 w 906898"/>
              <a:gd name="connsiteY140" fmla="*/ 845107 h 906898"/>
              <a:gd name="connsiteX141" fmla="*/ 310276 w 906898"/>
              <a:gd name="connsiteY141" fmla="*/ 838931 h 906898"/>
              <a:gd name="connsiteX142" fmla="*/ 308218 w 906898"/>
              <a:gd name="connsiteY142" fmla="*/ 828639 h 906898"/>
              <a:gd name="connsiteX143" fmla="*/ 314393 w 906898"/>
              <a:gd name="connsiteY143" fmla="*/ 824523 h 906898"/>
              <a:gd name="connsiteX144" fmla="*/ 506728 w 906898"/>
              <a:gd name="connsiteY144" fmla="*/ 822104 h 906898"/>
              <a:gd name="connsiteX145" fmla="*/ 509631 w 906898"/>
              <a:gd name="connsiteY145" fmla="*/ 830499 h 906898"/>
              <a:gd name="connsiteX146" fmla="*/ 519952 w 906898"/>
              <a:gd name="connsiteY146" fmla="*/ 840791 h 906898"/>
              <a:gd name="connsiteX147" fmla="*/ 542658 w 906898"/>
              <a:gd name="connsiteY147" fmla="*/ 838732 h 906898"/>
              <a:gd name="connsiteX148" fmla="*/ 548850 w 906898"/>
              <a:gd name="connsiteY148" fmla="*/ 842849 h 906898"/>
              <a:gd name="connsiteX149" fmla="*/ 544722 w 906898"/>
              <a:gd name="connsiteY149" fmla="*/ 844907 h 906898"/>
              <a:gd name="connsiteX150" fmla="*/ 538529 w 906898"/>
              <a:gd name="connsiteY150" fmla="*/ 842849 h 906898"/>
              <a:gd name="connsiteX151" fmla="*/ 534401 w 906898"/>
              <a:gd name="connsiteY151" fmla="*/ 849024 h 906898"/>
              <a:gd name="connsiteX152" fmla="*/ 526144 w 906898"/>
              <a:gd name="connsiteY152" fmla="*/ 846966 h 906898"/>
              <a:gd name="connsiteX153" fmla="*/ 517888 w 906898"/>
              <a:gd name="connsiteY153" fmla="*/ 849024 h 906898"/>
              <a:gd name="connsiteX154" fmla="*/ 515823 w 906898"/>
              <a:gd name="connsiteY154" fmla="*/ 844907 h 906898"/>
              <a:gd name="connsiteX155" fmla="*/ 513759 w 906898"/>
              <a:gd name="connsiteY155" fmla="*/ 840791 h 906898"/>
              <a:gd name="connsiteX156" fmla="*/ 507567 w 906898"/>
              <a:gd name="connsiteY156" fmla="*/ 840791 h 906898"/>
              <a:gd name="connsiteX157" fmla="*/ 505503 w 906898"/>
              <a:gd name="connsiteY157" fmla="*/ 836674 h 906898"/>
              <a:gd name="connsiteX158" fmla="*/ 505503 w 906898"/>
              <a:gd name="connsiteY158" fmla="*/ 832557 h 906898"/>
              <a:gd name="connsiteX159" fmla="*/ 501374 w 906898"/>
              <a:gd name="connsiteY159" fmla="*/ 826382 h 906898"/>
              <a:gd name="connsiteX160" fmla="*/ 503438 w 906898"/>
              <a:gd name="connsiteY160" fmla="*/ 822265 h 906898"/>
              <a:gd name="connsiteX161" fmla="*/ 506728 w 906898"/>
              <a:gd name="connsiteY161" fmla="*/ 822104 h 906898"/>
              <a:gd name="connsiteX162" fmla="*/ 499569 w 906898"/>
              <a:gd name="connsiteY162" fmla="*/ 818215 h 906898"/>
              <a:gd name="connsiteX163" fmla="*/ 499569 w 906898"/>
              <a:gd name="connsiteY163" fmla="*/ 826448 h 906898"/>
              <a:gd name="connsiteX164" fmla="*/ 503678 w 906898"/>
              <a:gd name="connsiteY164" fmla="*/ 834682 h 906898"/>
              <a:gd name="connsiteX165" fmla="*/ 507786 w 906898"/>
              <a:gd name="connsiteY165" fmla="*/ 844974 h 906898"/>
              <a:gd name="connsiteX166" fmla="*/ 518057 w 906898"/>
              <a:gd name="connsiteY166" fmla="*/ 853207 h 906898"/>
              <a:gd name="connsiteX167" fmla="*/ 526274 w 906898"/>
              <a:gd name="connsiteY167" fmla="*/ 851149 h 906898"/>
              <a:gd name="connsiteX168" fmla="*/ 536545 w 906898"/>
              <a:gd name="connsiteY168" fmla="*/ 851149 h 906898"/>
              <a:gd name="connsiteX169" fmla="*/ 540654 w 906898"/>
              <a:gd name="connsiteY169" fmla="*/ 847032 h 906898"/>
              <a:gd name="connsiteX170" fmla="*/ 548871 w 906898"/>
              <a:gd name="connsiteY170" fmla="*/ 844974 h 906898"/>
              <a:gd name="connsiteX171" fmla="*/ 557088 w 906898"/>
              <a:gd name="connsiteY171" fmla="*/ 842915 h 906898"/>
              <a:gd name="connsiteX172" fmla="*/ 555033 w 906898"/>
              <a:gd name="connsiteY172" fmla="*/ 849090 h 906898"/>
              <a:gd name="connsiteX173" fmla="*/ 544762 w 906898"/>
              <a:gd name="connsiteY173" fmla="*/ 849090 h 906898"/>
              <a:gd name="connsiteX174" fmla="*/ 544762 w 906898"/>
              <a:gd name="connsiteY174" fmla="*/ 855266 h 906898"/>
              <a:gd name="connsiteX175" fmla="*/ 540654 w 906898"/>
              <a:gd name="connsiteY175" fmla="*/ 857324 h 906898"/>
              <a:gd name="connsiteX176" fmla="*/ 530383 w 906898"/>
              <a:gd name="connsiteY176" fmla="*/ 855266 h 906898"/>
              <a:gd name="connsiteX177" fmla="*/ 528328 w 906898"/>
              <a:gd name="connsiteY177" fmla="*/ 857324 h 906898"/>
              <a:gd name="connsiteX178" fmla="*/ 520111 w 906898"/>
              <a:gd name="connsiteY178" fmla="*/ 859383 h 906898"/>
              <a:gd name="connsiteX179" fmla="*/ 509840 w 906898"/>
              <a:gd name="connsiteY179" fmla="*/ 853207 h 906898"/>
              <a:gd name="connsiteX180" fmla="*/ 509840 w 906898"/>
              <a:gd name="connsiteY180" fmla="*/ 847032 h 906898"/>
              <a:gd name="connsiteX181" fmla="*/ 499569 w 906898"/>
              <a:gd name="connsiteY181" fmla="*/ 840857 h 906898"/>
              <a:gd name="connsiteX182" fmla="*/ 499569 w 906898"/>
              <a:gd name="connsiteY182" fmla="*/ 834682 h 906898"/>
              <a:gd name="connsiteX183" fmla="*/ 495461 w 906898"/>
              <a:gd name="connsiteY183" fmla="*/ 824390 h 906898"/>
              <a:gd name="connsiteX184" fmla="*/ 499569 w 906898"/>
              <a:gd name="connsiteY184" fmla="*/ 818215 h 906898"/>
              <a:gd name="connsiteX185" fmla="*/ 417141 w 906898"/>
              <a:gd name="connsiteY185" fmla="*/ 818215 h 906898"/>
              <a:gd name="connsiteX186" fmla="*/ 423402 w 906898"/>
              <a:gd name="connsiteY186" fmla="*/ 820290 h 906898"/>
              <a:gd name="connsiteX187" fmla="*/ 427576 w 906898"/>
              <a:gd name="connsiteY187" fmla="*/ 824440 h 906898"/>
              <a:gd name="connsiteX188" fmla="*/ 427576 w 906898"/>
              <a:gd name="connsiteY188" fmla="*/ 834815 h 906898"/>
              <a:gd name="connsiteX189" fmla="*/ 425489 w 906898"/>
              <a:gd name="connsiteY189" fmla="*/ 834815 h 906898"/>
              <a:gd name="connsiteX190" fmla="*/ 425489 w 906898"/>
              <a:gd name="connsiteY190" fmla="*/ 824440 h 906898"/>
              <a:gd name="connsiteX191" fmla="*/ 417141 w 906898"/>
              <a:gd name="connsiteY191" fmla="*/ 820290 h 906898"/>
              <a:gd name="connsiteX192" fmla="*/ 417141 w 906898"/>
              <a:gd name="connsiteY192" fmla="*/ 818215 h 906898"/>
              <a:gd name="connsiteX193" fmla="*/ 623237 w 906898"/>
              <a:gd name="connsiteY193" fmla="*/ 818075 h 906898"/>
              <a:gd name="connsiteX194" fmla="*/ 626816 w 906898"/>
              <a:gd name="connsiteY194" fmla="*/ 822433 h 906898"/>
              <a:gd name="connsiteX195" fmla="*/ 624771 w 906898"/>
              <a:gd name="connsiteY195" fmla="*/ 828585 h 906898"/>
              <a:gd name="connsiteX196" fmla="*/ 618636 w 906898"/>
              <a:gd name="connsiteY196" fmla="*/ 830635 h 906898"/>
              <a:gd name="connsiteX197" fmla="*/ 616591 w 906898"/>
              <a:gd name="connsiteY197" fmla="*/ 832686 h 906898"/>
              <a:gd name="connsiteX198" fmla="*/ 616591 w 906898"/>
              <a:gd name="connsiteY198" fmla="*/ 836787 h 906898"/>
              <a:gd name="connsiteX199" fmla="*/ 612501 w 906898"/>
              <a:gd name="connsiteY199" fmla="*/ 844989 h 906898"/>
              <a:gd name="connsiteX200" fmla="*/ 600230 w 906898"/>
              <a:gd name="connsiteY200" fmla="*/ 847040 h 906898"/>
              <a:gd name="connsiteX201" fmla="*/ 594095 w 906898"/>
              <a:gd name="connsiteY201" fmla="*/ 840888 h 906898"/>
              <a:gd name="connsiteX202" fmla="*/ 590004 w 906898"/>
              <a:gd name="connsiteY202" fmla="*/ 842939 h 906898"/>
              <a:gd name="connsiteX203" fmla="*/ 579779 w 906898"/>
              <a:gd name="connsiteY203" fmla="*/ 842939 h 906898"/>
              <a:gd name="connsiteX204" fmla="*/ 577734 w 906898"/>
              <a:gd name="connsiteY204" fmla="*/ 836787 h 906898"/>
              <a:gd name="connsiteX205" fmla="*/ 585914 w 906898"/>
              <a:gd name="connsiteY205" fmla="*/ 832686 h 906898"/>
              <a:gd name="connsiteX206" fmla="*/ 591728 w 906898"/>
              <a:gd name="connsiteY206" fmla="*/ 834629 h 906898"/>
              <a:gd name="connsiteX207" fmla="*/ 591908 w 906898"/>
              <a:gd name="connsiteY207" fmla="*/ 834748 h 906898"/>
              <a:gd name="connsiteX208" fmla="*/ 592056 w 906898"/>
              <a:gd name="connsiteY208" fmla="*/ 834739 h 906898"/>
              <a:gd name="connsiteX209" fmla="*/ 598185 w 906898"/>
              <a:gd name="connsiteY209" fmla="*/ 836787 h 906898"/>
              <a:gd name="connsiteX210" fmla="*/ 614546 w 906898"/>
              <a:gd name="connsiteY210" fmla="*/ 824484 h 906898"/>
              <a:gd name="connsiteX211" fmla="*/ 616591 w 906898"/>
              <a:gd name="connsiteY211" fmla="*/ 818332 h 906898"/>
              <a:gd name="connsiteX212" fmla="*/ 623237 w 906898"/>
              <a:gd name="connsiteY212" fmla="*/ 818075 h 906898"/>
              <a:gd name="connsiteX213" fmla="*/ 610525 w 906898"/>
              <a:gd name="connsiteY213" fmla="*/ 816737 h 906898"/>
              <a:gd name="connsiteX214" fmla="*/ 612594 w 906898"/>
              <a:gd name="connsiteY214" fmla="*/ 818281 h 906898"/>
              <a:gd name="connsiteX215" fmla="*/ 606388 w 906898"/>
              <a:gd name="connsiteY215" fmla="*/ 830631 h 906898"/>
              <a:gd name="connsiteX216" fmla="*/ 599924 w 906898"/>
              <a:gd name="connsiteY216" fmla="*/ 834234 h 906898"/>
              <a:gd name="connsiteX217" fmla="*/ 592056 w 906898"/>
              <a:gd name="connsiteY217" fmla="*/ 834739 h 906898"/>
              <a:gd name="connsiteX218" fmla="*/ 591728 w 906898"/>
              <a:gd name="connsiteY218" fmla="*/ 834629 h 906898"/>
              <a:gd name="connsiteX219" fmla="*/ 585702 w 906898"/>
              <a:gd name="connsiteY219" fmla="*/ 830631 h 906898"/>
              <a:gd name="connsiteX220" fmla="*/ 587770 w 906898"/>
              <a:gd name="connsiteY220" fmla="*/ 826515 h 906898"/>
              <a:gd name="connsiteX221" fmla="*/ 600182 w 906898"/>
              <a:gd name="connsiteY221" fmla="*/ 828573 h 906898"/>
              <a:gd name="connsiteX222" fmla="*/ 608456 w 906898"/>
              <a:gd name="connsiteY222" fmla="*/ 818281 h 906898"/>
              <a:gd name="connsiteX223" fmla="*/ 610525 w 906898"/>
              <a:gd name="connsiteY223" fmla="*/ 816737 h 906898"/>
              <a:gd name="connsiteX224" fmla="*/ 453455 w 906898"/>
              <a:gd name="connsiteY224" fmla="*/ 815608 h 906898"/>
              <a:gd name="connsiteX225" fmla="*/ 452877 w 906898"/>
              <a:gd name="connsiteY225" fmla="*/ 817921 h 906898"/>
              <a:gd name="connsiteX226" fmla="*/ 452866 w 906898"/>
              <a:gd name="connsiteY226" fmla="*/ 816524 h 906898"/>
              <a:gd name="connsiteX227" fmla="*/ 256789 w 906898"/>
              <a:gd name="connsiteY227" fmla="*/ 812239 h 906898"/>
              <a:gd name="connsiteX228" fmla="*/ 263000 w 906898"/>
              <a:gd name="connsiteY228" fmla="*/ 814291 h 906898"/>
              <a:gd name="connsiteX229" fmla="*/ 260929 w 906898"/>
              <a:gd name="connsiteY229" fmla="*/ 826605 h 906898"/>
              <a:gd name="connsiteX230" fmla="*/ 244369 w 906898"/>
              <a:gd name="connsiteY230" fmla="*/ 832762 h 906898"/>
              <a:gd name="connsiteX231" fmla="*/ 242298 w 906898"/>
              <a:gd name="connsiteY231" fmla="*/ 834815 h 906898"/>
              <a:gd name="connsiteX232" fmla="*/ 236088 w 906898"/>
              <a:gd name="connsiteY232" fmla="*/ 830710 h 906898"/>
              <a:gd name="connsiteX233" fmla="*/ 227808 w 906898"/>
              <a:gd name="connsiteY233" fmla="*/ 824553 h 906898"/>
              <a:gd name="connsiteX234" fmla="*/ 229878 w 906898"/>
              <a:gd name="connsiteY234" fmla="*/ 820448 h 906898"/>
              <a:gd name="connsiteX235" fmla="*/ 231948 w 906898"/>
              <a:gd name="connsiteY235" fmla="*/ 818396 h 906898"/>
              <a:gd name="connsiteX236" fmla="*/ 234018 w 906898"/>
              <a:gd name="connsiteY236" fmla="*/ 820448 h 906898"/>
              <a:gd name="connsiteX237" fmla="*/ 236088 w 906898"/>
              <a:gd name="connsiteY237" fmla="*/ 820448 h 906898"/>
              <a:gd name="connsiteX238" fmla="*/ 238158 w 906898"/>
              <a:gd name="connsiteY238" fmla="*/ 814291 h 906898"/>
              <a:gd name="connsiteX239" fmla="*/ 248509 w 906898"/>
              <a:gd name="connsiteY239" fmla="*/ 814291 h 906898"/>
              <a:gd name="connsiteX240" fmla="*/ 256789 w 906898"/>
              <a:gd name="connsiteY240" fmla="*/ 812239 h 906898"/>
              <a:gd name="connsiteX241" fmla="*/ 263311 w 906898"/>
              <a:gd name="connsiteY241" fmla="*/ 809170 h 906898"/>
              <a:gd name="connsiteX242" fmla="*/ 264992 w 906898"/>
              <a:gd name="connsiteY242" fmla="*/ 810081 h 906898"/>
              <a:gd name="connsiteX243" fmla="*/ 263000 w 906898"/>
              <a:gd name="connsiteY243" fmla="*/ 810081 h 906898"/>
              <a:gd name="connsiteX244" fmla="*/ 263311 w 906898"/>
              <a:gd name="connsiteY244" fmla="*/ 809170 h 906898"/>
              <a:gd name="connsiteX245" fmla="*/ 419047 w 906898"/>
              <a:gd name="connsiteY245" fmla="*/ 804706 h 906898"/>
              <a:gd name="connsiteX246" fmla="*/ 423421 w 906898"/>
              <a:gd name="connsiteY246" fmla="*/ 808033 h 906898"/>
              <a:gd name="connsiteX247" fmla="*/ 425479 w 906898"/>
              <a:gd name="connsiteY247" fmla="*/ 812128 h 906898"/>
              <a:gd name="connsiteX248" fmla="*/ 435771 w 906898"/>
              <a:gd name="connsiteY248" fmla="*/ 812128 h 906898"/>
              <a:gd name="connsiteX249" fmla="*/ 438625 w 906898"/>
              <a:gd name="connsiteY249" fmla="*/ 817805 h 906898"/>
              <a:gd name="connsiteX250" fmla="*/ 439096 w 906898"/>
              <a:gd name="connsiteY250" fmla="*/ 821105 h 906898"/>
              <a:gd name="connsiteX251" fmla="*/ 435771 w 906898"/>
              <a:gd name="connsiteY251" fmla="*/ 824412 h 906898"/>
              <a:gd name="connsiteX252" fmla="*/ 435771 w 906898"/>
              <a:gd name="connsiteY252" fmla="*/ 826459 h 906898"/>
              <a:gd name="connsiteX253" fmla="*/ 439888 w 906898"/>
              <a:gd name="connsiteY253" fmla="*/ 832601 h 906898"/>
              <a:gd name="connsiteX254" fmla="*/ 437830 w 906898"/>
              <a:gd name="connsiteY254" fmla="*/ 838743 h 906898"/>
              <a:gd name="connsiteX255" fmla="*/ 433713 w 906898"/>
              <a:gd name="connsiteY255" fmla="*/ 840791 h 906898"/>
              <a:gd name="connsiteX256" fmla="*/ 429596 w 906898"/>
              <a:gd name="connsiteY256" fmla="*/ 836696 h 906898"/>
              <a:gd name="connsiteX257" fmla="*/ 429596 w 906898"/>
              <a:gd name="connsiteY257" fmla="*/ 822365 h 906898"/>
              <a:gd name="connsiteX258" fmla="*/ 415187 w 906898"/>
              <a:gd name="connsiteY258" fmla="*/ 814175 h 906898"/>
              <a:gd name="connsiteX259" fmla="*/ 413129 w 906898"/>
              <a:gd name="connsiteY259" fmla="*/ 805986 h 906898"/>
              <a:gd name="connsiteX260" fmla="*/ 419047 w 906898"/>
              <a:gd name="connsiteY260" fmla="*/ 804706 h 906898"/>
              <a:gd name="connsiteX261" fmla="*/ 589437 w 906898"/>
              <a:gd name="connsiteY261" fmla="*/ 801167 h 906898"/>
              <a:gd name="connsiteX262" fmla="*/ 589951 w 906898"/>
              <a:gd name="connsiteY262" fmla="*/ 803740 h 906898"/>
              <a:gd name="connsiteX263" fmla="*/ 571426 w 906898"/>
              <a:gd name="connsiteY263" fmla="*/ 838732 h 906898"/>
              <a:gd name="connsiteX264" fmla="*/ 565251 w 906898"/>
              <a:gd name="connsiteY264" fmla="*/ 840791 h 906898"/>
              <a:gd name="connsiteX265" fmla="*/ 554959 w 906898"/>
              <a:gd name="connsiteY265" fmla="*/ 840791 h 906898"/>
              <a:gd name="connsiteX266" fmla="*/ 540550 w 906898"/>
              <a:gd name="connsiteY266" fmla="*/ 832557 h 906898"/>
              <a:gd name="connsiteX267" fmla="*/ 534375 w 906898"/>
              <a:gd name="connsiteY267" fmla="*/ 814031 h 906898"/>
              <a:gd name="connsiteX268" fmla="*/ 540550 w 906898"/>
              <a:gd name="connsiteY268" fmla="*/ 807856 h 906898"/>
              <a:gd name="connsiteX269" fmla="*/ 546725 w 906898"/>
              <a:gd name="connsiteY269" fmla="*/ 811973 h 906898"/>
              <a:gd name="connsiteX270" fmla="*/ 550842 w 906898"/>
              <a:gd name="connsiteY270" fmla="*/ 809915 h 906898"/>
              <a:gd name="connsiteX271" fmla="*/ 557017 w 906898"/>
              <a:gd name="connsiteY271" fmla="*/ 814031 h 906898"/>
              <a:gd name="connsiteX272" fmla="*/ 557017 w 906898"/>
              <a:gd name="connsiteY272" fmla="*/ 820207 h 906898"/>
              <a:gd name="connsiteX273" fmla="*/ 546725 w 906898"/>
              <a:gd name="connsiteY273" fmla="*/ 822265 h 906898"/>
              <a:gd name="connsiteX274" fmla="*/ 550842 w 906898"/>
              <a:gd name="connsiteY274" fmla="*/ 830499 h 906898"/>
              <a:gd name="connsiteX275" fmla="*/ 554959 w 906898"/>
              <a:gd name="connsiteY275" fmla="*/ 832557 h 906898"/>
              <a:gd name="connsiteX276" fmla="*/ 565251 w 906898"/>
              <a:gd name="connsiteY276" fmla="*/ 830499 h 906898"/>
              <a:gd name="connsiteX277" fmla="*/ 585835 w 906898"/>
              <a:gd name="connsiteY277" fmla="*/ 809915 h 906898"/>
              <a:gd name="connsiteX278" fmla="*/ 585835 w 906898"/>
              <a:gd name="connsiteY278" fmla="*/ 801681 h 906898"/>
              <a:gd name="connsiteX279" fmla="*/ 589437 w 906898"/>
              <a:gd name="connsiteY279" fmla="*/ 801167 h 906898"/>
              <a:gd name="connsiteX280" fmla="*/ 291412 w 906898"/>
              <a:gd name="connsiteY280" fmla="*/ 799788 h 906898"/>
              <a:gd name="connsiteX281" fmla="*/ 297890 w 906898"/>
              <a:gd name="connsiteY281" fmla="*/ 801752 h 906898"/>
              <a:gd name="connsiteX282" fmla="*/ 306099 w 906898"/>
              <a:gd name="connsiteY282" fmla="*/ 807934 h 906898"/>
              <a:gd name="connsiteX283" fmla="*/ 306099 w 906898"/>
              <a:gd name="connsiteY283" fmla="*/ 818238 h 906898"/>
              <a:gd name="connsiteX284" fmla="*/ 301994 w 906898"/>
              <a:gd name="connsiteY284" fmla="*/ 820298 h 906898"/>
              <a:gd name="connsiteX285" fmla="*/ 297890 w 906898"/>
              <a:gd name="connsiteY285" fmla="*/ 820298 h 906898"/>
              <a:gd name="connsiteX286" fmla="*/ 293785 w 906898"/>
              <a:gd name="connsiteY286" fmla="*/ 824420 h 906898"/>
              <a:gd name="connsiteX287" fmla="*/ 287628 w 906898"/>
              <a:gd name="connsiteY287" fmla="*/ 822359 h 906898"/>
              <a:gd name="connsiteX288" fmla="*/ 287628 w 906898"/>
              <a:gd name="connsiteY288" fmla="*/ 816177 h 906898"/>
              <a:gd name="connsiteX289" fmla="*/ 289680 w 906898"/>
              <a:gd name="connsiteY289" fmla="*/ 812056 h 906898"/>
              <a:gd name="connsiteX290" fmla="*/ 281471 w 906898"/>
              <a:gd name="connsiteY290" fmla="*/ 809995 h 906898"/>
              <a:gd name="connsiteX291" fmla="*/ 271209 w 906898"/>
              <a:gd name="connsiteY291" fmla="*/ 828541 h 906898"/>
              <a:gd name="connsiteX292" fmla="*/ 295837 w 906898"/>
              <a:gd name="connsiteY292" fmla="*/ 857391 h 906898"/>
              <a:gd name="connsiteX293" fmla="*/ 293785 w 906898"/>
              <a:gd name="connsiteY293" fmla="*/ 857391 h 906898"/>
              <a:gd name="connsiteX294" fmla="*/ 275314 w 906898"/>
              <a:gd name="connsiteY294" fmla="*/ 849148 h 906898"/>
              <a:gd name="connsiteX295" fmla="*/ 263000 w 906898"/>
              <a:gd name="connsiteY295" fmla="*/ 826480 h 906898"/>
              <a:gd name="connsiteX296" fmla="*/ 271209 w 906898"/>
              <a:gd name="connsiteY296" fmla="*/ 805874 h 906898"/>
              <a:gd name="connsiteX297" fmla="*/ 291412 w 906898"/>
              <a:gd name="connsiteY297" fmla="*/ 799788 h 906898"/>
              <a:gd name="connsiteX298" fmla="*/ 381209 w 906898"/>
              <a:gd name="connsiteY298" fmla="*/ 797694 h 906898"/>
              <a:gd name="connsiteX299" fmla="*/ 394542 w 906898"/>
              <a:gd name="connsiteY299" fmla="*/ 797694 h 906898"/>
              <a:gd name="connsiteX300" fmla="*/ 408901 w 906898"/>
              <a:gd name="connsiteY300" fmla="*/ 805915 h 906898"/>
              <a:gd name="connsiteX301" fmla="*/ 413004 w 906898"/>
              <a:gd name="connsiteY301" fmla="*/ 826467 h 906898"/>
              <a:gd name="connsiteX302" fmla="*/ 402747 w 906898"/>
              <a:gd name="connsiteY302" fmla="*/ 836743 h 906898"/>
              <a:gd name="connsiteX303" fmla="*/ 392491 w 906898"/>
              <a:gd name="connsiteY303" fmla="*/ 836743 h 906898"/>
              <a:gd name="connsiteX304" fmla="*/ 390440 w 906898"/>
              <a:gd name="connsiteY304" fmla="*/ 828522 h 906898"/>
              <a:gd name="connsiteX305" fmla="*/ 386337 w 906898"/>
              <a:gd name="connsiteY305" fmla="*/ 826467 h 906898"/>
              <a:gd name="connsiteX306" fmla="*/ 388388 w 906898"/>
              <a:gd name="connsiteY306" fmla="*/ 820301 h 906898"/>
              <a:gd name="connsiteX307" fmla="*/ 396593 w 906898"/>
              <a:gd name="connsiteY307" fmla="*/ 818246 h 906898"/>
              <a:gd name="connsiteX308" fmla="*/ 398645 w 906898"/>
              <a:gd name="connsiteY308" fmla="*/ 826467 h 906898"/>
              <a:gd name="connsiteX309" fmla="*/ 400696 w 906898"/>
              <a:gd name="connsiteY309" fmla="*/ 826467 h 906898"/>
              <a:gd name="connsiteX310" fmla="*/ 404798 w 906898"/>
              <a:gd name="connsiteY310" fmla="*/ 818246 h 906898"/>
              <a:gd name="connsiteX311" fmla="*/ 390440 w 906898"/>
              <a:gd name="connsiteY311" fmla="*/ 805915 h 906898"/>
              <a:gd name="connsiteX312" fmla="*/ 367875 w 906898"/>
              <a:gd name="connsiteY312" fmla="*/ 816191 h 906898"/>
              <a:gd name="connsiteX313" fmla="*/ 359670 w 906898"/>
              <a:gd name="connsiteY313" fmla="*/ 830578 h 906898"/>
              <a:gd name="connsiteX314" fmla="*/ 357619 w 906898"/>
              <a:gd name="connsiteY314" fmla="*/ 828522 h 906898"/>
              <a:gd name="connsiteX315" fmla="*/ 367875 w 906898"/>
              <a:gd name="connsiteY315" fmla="*/ 803860 h 906898"/>
              <a:gd name="connsiteX316" fmla="*/ 381209 w 906898"/>
              <a:gd name="connsiteY316" fmla="*/ 797694 h 906898"/>
              <a:gd name="connsiteX317" fmla="*/ 442976 w 906898"/>
              <a:gd name="connsiteY317" fmla="*/ 797637 h 906898"/>
              <a:gd name="connsiteX318" fmla="*/ 452238 w 906898"/>
              <a:gd name="connsiteY318" fmla="*/ 804005 h 906898"/>
              <a:gd name="connsiteX319" fmla="*/ 454297 w 906898"/>
              <a:gd name="connsiteY319" fmla="*/ 814297 h 906898"/>
              <a:gd name="connsiteX320" fmla="*/ 453455 w 906898"/>
              <a:gd name="connsiteY320" fmla="*/ 815608 h 906898"/>
              <a:gd name="connsiteX321" fmla="*/ 453782 w 906898"/>
              <a:gd name="connsiteY321" fmla="*/ 814297 h 906898"/>
              <a:gd name="connsiteX322" fmla="*/ 452238 w 906898"/>
              <a:gd name="connsiteY322" fmla="*/ 808122 h 906898"/>
              <a:gd name="connsiteX323" fmla="*/ 448122 w 906898"/>
              <a:gd name="connsiteY323" fmla="*/ 801947 h 906898"/>
              <a:gd name="connsiteX324" fmla="*/ 439888 w 906898"/>
              <a:gd name="connsiteY324" fmla="*/ 797830 h 906898"/>
              <a:gd name="connsiteX325" fmla="*/ 442976 w 906898"/>
              <a:gd name="connsiteY325" fmla="*/ 797637 h 906898"/>
              <a:gd name="connsiteX326" fmla="*/ 397625 w 906898"/>
              <a:gd name="connsiteY326" fmla="*/ 794145 h 906898"/>
              <a:gd name="connsiteX327" fmla="*/ 398787 w 906898"/>
              <a:gd name="connsiteY327" fmla="*/ 795639 h 906898"/>
              <a:gd name="connsiteX328" fmla="*/ 396463 w 906898"/>
              <a:gd name="connsiteY328" fmla="*/ 795639 h 906898"/>
              <a:gd name="connsiteX329" fmla="*/ 397625 w 906898"/>
              <a:gd name="connsiteY329" fmla="*/ 794145 h 906898"/>
              <a:gd name="connsiteX330" fmla="*/ 425347 w 906898"/>
              <a:gd name="connsiteY330" fmla="*/ 791655 h 906898"/>
              <a:gd name="connsiteX331" fmla="*/ 431572 w 906898"/>
              <a:gd name="connsiteY331" fmla="*/ 793647 h 906898"/>
              <a:gd name="connsiteX332" fmla="*/ 433647 w 906898"/>
              <a:gd name="connsiteY332" fmla="*/ 797631 h 906898"/>
              <a:gd name="connsiteX333" fmla="*/ 431572 w 906898"/>
              <a:gd name="connsiteY333" fmla="*/ 795639 h 906898"/>
              <a:gd name="connsiteX334" fmla="*/ 430365 w 906898"/>
              <a:gd name="connsiteY334" fmla="*/ 794867 h 906898"/>
              <a:gd name="connsiteX335" fmla="*/ 429596 w 906898"/>
              <a:gd name="connsiteY335" fmla="*/ 793713 h 906898"/>
              <a:gd name="connsiteX336" fmla="*/ 428563 w 906898"/>
              <a:gd name="connsiteY336" fmla="*/ 793713 h 906898"/>
              <a:gd name="connsiteX337" fmla="*/ 413063 w 906898"/>
              <a:gd name="connsiteY337" fmla="*/ 791655 h 906898"/>
              <a:gd name="connsiteX338" fmla="*/ 415055 w 906898"/>
              <a:gd name="connsiteY338" fmla="*/ 793647 h 906898"/>
              <a:gd name="connsiteX339" fmla="*/ 413063 w 906898"/>
              <a:gd name="connsiteY339" fmla="*/ 793647 h 906898"/>
              <a:gd name="connsiteX340" fmla="*/ 413063 w 906898"/>
              <a:gd name="connsiteY340" fmla="*/ 791655 h 906898"/>
              <a:gd name="connsiteX341" fmla="*/ 409012 w 906898"/>
              <a:gd name="connsiteY341" fmla="*/ 791655 h 906898"/>
              <a:gd name="connsiteX342" fmla="*/ 411071 w 906898"/>
              <a:gd name="connsiteY342" fmla="*/ 791655 h 906898"/>
              <a:gd name="connsiteX343" fmla="*/ 415187 w 906898"/>
              <a:gd name="connsiteY343" fmla="*/ 797830 h 906898"/>
              <a:gd name="connsiteX344" fmla="*/ 417246 w 906898"/>
              <a:gd name="connsiteY344" fmla="*/ 795772 h 906898"/>
              <a:gd name="connsiteX345" fmla="*/ 425480 w 906898"/>
              <a:gd name="connsiteY345" fmla="*/ 793713 h 906898"/>
              <a:gd name="connsiteX346" fmla="*/ 428563 w 906898"/>
              <a:gd name="connsiteY346" fmla="*/ 793713 h 906898"/>
              <a:gd name="connsiteX347" fmla="*/ 430365 w 906898"/>
              <a:gd name="connsiteY347" fmla="*/ 794867 h 906898"/>
              <a:gd name="connsiteX348" fmla="*/ 433713 w 906898"/>
              <a:gd name="connsiteY348" fmla="*/ 799888 h 906898"/>
              <a:gd name="connsiteX349" fmla="*/ 448122 w 906898"/>
              <a:gd name="connsiteY349" fmla="*/ 806064 h 906898"/>
              <a:gd name="connsiteX350" fmla="*/ 450180 w 906898"/>
              <a:gd name="connsiteY350" fmla="*/ 816356 h 906898"/>
              <a:gd name="connsiteX351" fmla="*/ 450180 w 906898"/>
              <a:gd name="connsiteY351" fmla="*/ 822531 h 906898"/>
              <a:gd name="connsiteX352" fmla="*/ 452238 w 906898"/>
              <a:gd name="connsiteY352" fmla="*/ 822531 h 906898"/>
              <a:gd name="connsiteX353" fmla="*/ 452238 w 906898"/>
              <a:gd name="connsiteY353" fmla="*/ 820472 h 906898"/>
              <a:gd name="connsiteX354" fmla="*/ 452877 w 906898"/>
              <a:gd name="connsiteY354" fmla="*/ 817921 h 906898"/>
              <a:gd name="connsiteX355" fmla="*/ 452882 w 906898"/>
              <a:gd name="connsiteY355" fmla="*/ 818607 h 906898"/>
              <a:gd name="connsiteX356" fmla="*/ 456355 w 906898"/>
              <a:gd name="connsiteY356" fmla="*/ 830764 h 906898"/>
              <a:gd name="connsiteX357" fmla="*/ 454297 w 906898"/>
              <a:gd name="connsiteY357" fmla="*/ 824589 h 906898"/>
              <a:gd name="connsiteX358" fmla="*/ 452238 w 906898"/>
              <a:gd name="connsiteY358" fmla="*/ 830764 h 906898"/>
              <a:gd name="connsiteX359" fmla="*/ 448122 w 906898"/>
              <a:gd name="connsiteY359" fmla="*/ 838998 h 906898"/>
              <a:gd name="connsiteX360" fmla="*/ 450180 w 906898"/>
              <a:gd name="connsiteY360" fmla="*/ 841056 h 906898"/>
              <a:gd name="connsiteX361" fmla="*/ 450180 w 906898"/>
              <a:gd name="connsiteY361" fmla="*/ 838998 h 906898"/>
              <a:gd name="connsiteX362" fmla="*/ 451621 w 906898"/>
              <a:gd name="connsiteY362" fmla="*/ 843321 h 906898"/>
              <a:gd name="connsiteX363" fmla="*/ 450180 w 906898"/>
              <a:gd name="connsiteY363" fmla="*/ 843115 h 906898"/>
              <a:gd name="connsiteX364" fmla="*/ 446063 w 906898"/>
              <a:gd name="connsiteY364" fmla="*/ 851348 h 906898"/>
              <a:gd name="connsiteX365" fmla="*/ 441947 w 906898"/>
              <a:gd name="connsiteY365" fmla="*/ 851348 h 906898"/>
              <a:gd name="connsiteX366" fmla="*/ 437830 w 906898"/>
              <a:gd name="connsiteY366" fmla="*/ 843115 h 906898"/>
              <a:gd name="connsiteX367" fmla="*/ 444005 w 906898"/>
              <a:gd name="connsiteY367" fmla="*/ 834881 h 906898"/>
              <a:gd name="connsiteX368" fmla="*/ 439888 w 906898"/>
              <a:gd name="connsiteY368" fmla="*/ 826647 h 906898"/>
              <a:gd name="connsiteX369" fmla="*/ 439096 w 906898"/>
              <a:gd name="connsiteY369" fmla="*/ 821105 h 906898"/>
              <a:gd name="connsiteX370" fmla="*/ 439888 w 906898"/>
              <a:gd name="connsiteY370" fmla="*/ 820317 h 906898"/>
              <a:gd name="connsiteX371" fmla="*/ 438625 w 906898"/>
              <a:gd name="connsiteY371" fmla="*/ 817805 h 906898"/>
              <a:gd name="connsiteX372" fmla="*/ 437830 w 906898"/>
              <a:gd name="connsiteY372" fmla="*/ 812239 h 906898"/>
              <a:gd name="connsiteX373" fmla="*/ 427538 w 906898"/>
              <a:gd name="connsiteY373" fmla="*/ 808122 h 906898"/>
              <a:gd name="connsiteX374" fmla="*/ 417246 w 906898"/>
              <a:gd name="connsiteY374" fmla="*/ 801947 h 906898"/>
              <a:gd name="connsiteX375" fmla="*/ 411071 w 906898"/>
              <a:gd name="connsiteY375" fmla="*/ 806064 h 906898"/>
              <a:gd name="connsiteX376" fmla="*/ 404896 w 906898"/>
              <a:gd name="connsiteY376" fmla="*/ 799888 h 906898"/>
              <a:gd name="connsiteX377" fmla="*/ 400779 w 906898"/>
              <a:gd name="connsiteY377" fmla="*/ 797830 h 906898"/>
              <a:gd name="connsiteX378" fmla="*/ 409012 w 906898"/>
              <a:gd name="connsiteY378" fmla="*/ 791655 h 906898"/>
              <a:gd name="connsiteX379" fmla="*/ 363632 w 906898"/>
              <a:gd name="connsiteY379" fmla="*/ 789331 h 906898"/>
              <a:gd name="connsiteX380" fmla="*/ 371895 w 906898"/>
              <a:gd name="connsiteY380" fmla="*/ 797631 h 906898"/>
              <a:gd name="connsiteX381" fmla="*/ 359500 w 906898"/>
              <a:gd name="connsiteY381" fmla="*/ 791406 h 906898"/>
              <a:gd name="connsiteX382" fmla="*/ 353303 w 906898"/>
              <a:gd name="connsiteY382" fmla="*/ 793481 h 906898"/>
              <a:gd name="connsiteX383" fmla="*/ 363632 w 906898"/>
              <a:gd name="connsiteY383" fmla="*/ 789331 h 906898"/>
              <a:gd name="connsiteX384" fmla="*/ 298897 w 906898"/>
              <a:gd name="connsiteY384" fmla="*/ 788883 h 906898"/>
              <a:gd name="connsiteX385" fmla="*/ 306159 w 906898"/>
              <a:gd name="connsiteY385" fmla="*/ 789397 h 906898"/>
              <a:gd name="connsiteX386" fmla="*/ 295784 w 906898"/>
              <a:gd name="connsiteY386" fmla="*/ 791456 h 906898"/>
              <a:gd name="connsiteX387" fmla="*/ 291634 w 906898"/>
              <a:gd name="connsiteY387" fmla="*/ 797631 h 906898"/>
              <a:gd name="connsiteX388" fmla="*/ 291634 w 906898"/>
              <a:gd name="connsiteY388" fmla="*/ 791456 h 906898"/>
              <a:gd name="connsiteX389" fmla="*/ 298897 w 906898"/>
              <a:gd name="connsiteY389" fmla="*/ 788883 h 906898"/>
              <a:gd name="connsiteX390" fmla="*/ 327772 w 906898"/>
              <a:gd name="connsiteY390" fmla="*/ 782644 h 906898"/>
              <a:gd name="connsiteX391" fmla="*/ 337035 w 906898"/>
              <a:gd name="connsiteY391" fmla="*/ 783413 h 906898"/>
              <a:gd name="connsiteX392" fmla="*/ 353502 w 906898"/>
              <a:gd name="connsiteY392" fmla="*/ 799810 h 906898"/>
              <a:gd name="connsiteX393" fmla="*/ 357619 w 906898"/>
              <a:gd name="connsiteY393" fmla="*/ 810059 h 906898"/>
              <a:gd name="connsiteX394" fmla="*/ 353502 w 906898"/>
              <a:gd name="connsiteY394" fmla="*/ 828507 h 906898"/>
              <a:gd name="connsiteX395" fmla="*/ 349386 w 906898"/>
              <a:gd name="connsiteY395" fmla="*/ 828507 h 906898"/>
              <a:gd name="connsiteX396" fmla="*/ 351444 w 906898"/>
              <a:gd name="connsiteY396" fmla="*/ 822357 h 906898"/>
              <a:gd name="connsiteX397" fmla="*/ 334977 w 906898"/>
              <a:gd name="connsiteY397" fmla="*/ 789562 h 906898"/>
              <a:gd name="connsiteX398" fmla="*/ 330860 w 906898"/>
              <a:gd name="connsiteY398" fmla="*/ 789562 h 906898"/>
              <a:gd name="connsiteX399" fmla="*/ 318510 w 906898"/>
              <a:gd name="connsiteY399" fmla="*/ 791611 h 906898"/>
              <a:gd name="connsiteX400" fmla="*/ 316451 w 906898"/>
              <a:gd name="connsiteY400" fmla="*/ 797761 h 906898"/>
              <a:gd name="connsiteX401" fmla="*/ 322626 w 906898"/>
              <a:gd name="connsiteY401" fmla="*/ 797761 h 906898"/>
              <a:gd name="connsiteX402" fmla="*/ 326743 w 906898"/>
              <a:gd name="connsiteY402" fmla="*/ 799810 h 906898"/>
              <a:gd name="connsiteX403" fmla="*/ 328802 w 906898"/>
              <a:gd name="connsiteY403" fmla="*/ 808009 h 906898"/>
              <a:gd name="connsiteX404" fmla="*/ 320568 w 906898"/>
              <a:gd name="connsiteY404" fmla="*/ 810059 h 906898"/>
              <a:gd name="connsiteX405" fmla="*/ 320568 w 906898"/>
              <a:gd name="connsiteY405" fmla="*/ 816208 h 906898"/>
              <a:gd name="connsiteX406" fmla="*/ 314393 w 906898"/>
              <a:gd name="connsiteY406" fmla="*/ 818258 h 906898"/>
              <a:gd name="connsiteX407" fmla="*/ 306159 w 906898"/>
              <a:gd name="connsiteY407" fmla="*/ 801860 h 906898"/>
              <a:gd name="connsiteX408" fmla="*/ 318510 w 906898"/>
              <a:gd name="connsiteY408" fmla="*/ 783413 h 906898"/>
              <a:gd name="connsiteX409" fmla="*/ 327772 w 906898"/>
              <a:gd name="connsiteY409" fmla="*/ 782644 h 906898"/>
              <a:gd name="connsiteX410" fmla="*/ 394471 w 906898"/>
              <a:gd name="connsiteY410" fmla="*/ 779039 h 906898"/>
              <a:gd name="connsiteX411" fmla="*/ 398676 w 906898"/>
              <a:gd name="connsiteY411" fmla="*/ 781197 h 906898"/>
              <a:gd name="connsiteX412" fmla="*/ 400779 w 906898"/>
              <a:gd name="connsiteY412" fmla="*/ 781197 h 906898"/>
              <a:gd name="connsiteX413" fmla="*/ 398676 w 906898"/>
              <a:gd name="connsiteY413" fmla="*/ 783355 h 906898"/>
              <a:gd name="connsiteX414" fmla="*/ 394471 w 906898"/>
              <a:gd name="connsiteY414" fmla="*/ 779039 h 906898"/>
              <a:gd name="connsiteX415" fmla="*/ 539637 w 906898"/>
              <a:gd name="connsiteY415" fmla="*/ 776341 h 906898"/>
              <a:gd name="connsiteX416" fmla="*/ 542708 w 906898"/>
              <a:gd name="connsiteY416" fmla="*/ 777113 h 906898"/>
              <a:gd name="connsiteX417" fmla="*/ 544755 w 906898"/>
              <a:gd name="connsiteY417" fmla="*/ 779172 h 906898"/>
              <a:gd name="connsiteX418" fmla="*/ 548850 w 906898"/>
              <a:gd name="connsiteY418" fmla="*/ 783289 h 906898"/>
              <a:gd name="connsiteX419" fmla="*/ 557039 w 906898"/>
              <a:gd name="connsiteY419" fmla="*/ 783289 h 906898"/>
              <a:gd name="connsiteX420" fmla="*/ 561134 w 906898"/>
              <a:gd name="connsiteY420" fmla="*/ 789464 h 906898"/>
              <a:gd name="connsiteX421" fmla="*/ 559087 w 906898"/>
              <a:gd name="connsiteY421" fmla="*/ 791522 h 906898"/>
              <a:gd name="connsiteX422" fmla="*/ 552945 w 906898"/>
              <a:gd name="connsiteY422" fmla="*/ 789464 h 906898"/>
              <a:gd name="connsiteX423" fmla="*/ 546803 w 906898"/>
              <a:gd name="connsiteY423" fmla="*/ 793580 h 906898"/>
              <a:gd name="connsiteX424" fmla="*/ 542708 w 906898"/>
              <a:gd name="connsiteY424" fmla="*/ 793580 h 906898"/>
              <a:gd name="connsiteX425" fmla="*/ 540661 w 906898"/>
              <a:gd name="connsiteY425" fmla="*/ 787405 h 906898"/>
              <a:gd name="connsiteX426" fmla="*/ 542708 w 906898"/>
              <a:gd name="connsiteY426" fmla="*/ 785347 h 906898"/>
              <a:gd name="connsiteX427" fmla="*/ 536566 w 906898"/>
              <a:gd name="connsiteY427" fmla="*/ 781230 h 906898"/>
              <a:gd name="connsiteX428" fmla="*/ 536566 w 906898"/>
              <a:gd name="connsiteY428" fmla="*/ 777113 h 906898"/>
              <a:gd name="connsiteX429" fmla="*/ 539637 w 906898"/>
              <a:gd name="connsiteY429" fmla="*/ 776341 h 906898"/>
              <a:gd name="connsiteX430" fmla="*/ 465218 w 906898"/>
              <a:gd name="connsiteY430" fmla="*/ 775592 h 906898"/>
              <a:gd name="connsiteX431" fmla="*/ 474615 w 906898"/>
              <a:gd name="connsiteY431" fmla="*/ 781230 h 906898"/>
              <a:gd name="connsiteX432" fmla="*/ 476674 w 906898"/>
              <a:gd name="connsiteY432" fmla="*/ 785347 h 906898"/>
              <a:gd name="connsiteX433" fmla="*/ 486966 w 906898"/>
              <a:gd name="connsiteY433" fmla="*/ 791522 h 906898"/>
              <a:gd name="connsiteX434" fmla="*/ 491082 w 906898"/>
              <a:gd name="connsiteY434" fmla="*/ 791522 h 906898"/>
              <a:gd name="connsiteX435" fmla="*/ 489024 w 906898"/>
              <a:gd name="connsiteY435" fmla="*/ 793580 h 906898"/>
              <a:gd name="connsiteX436" fmla="*/ 476986 w 906898"/>
              <a:gd name="connsiteY436" fmla="*/ 791574 h 906898"/>
              <a:gd name="connsiteX437" fmla="*/ 476416 w 906898"/>
              <a:gd name="connsiteY437" fmla="*/ 791006 h 906898"/>
              <a:gd name="connsiteX438" fmla="*/ 472557 w 906898"/>
              <a:gd name="connsiteY438" fmla="*/ 783289 h 906898"/>
              <a:gd name="connsiteX439" fmla="*/ 468440 w 906898"/>
              <a:gd name="connsiteY439" fmla="*/ 781230 h 906898"/>
              <a:gd name="connsiteX440" fmla="*/ 532390 w 906898"/>
              <a:gd name="connsiteY440" fmla="*/ 775055 h 906898"/>
              <a:gd name="connsiteX441" fmla="*/ 534452 w 906898"/>
              <a:gd name="connsiteY441" fmla="*/ 775055 h 906898"/>
              <a:gd name="connsiteX442" fmla="*/ 538576 w 906898"/>
              <a:gd name="connsiteY442" fmla="*/ 787434 h 906898"/>
              <a:gd name="connsiteX443" fmla="*/ 540638 w 906898"/>
              <a:gd name="connsiteY443" fmla="*/ 795686 h 906898"/>
              <a:gd name="connsiteX444" fmla="*/ 548885 w 906898"/>
              <a:gd name="connsiteY444" fmla="*/ 795686 h 906898"/>
              <a:gd name="connsiteX445" fmla="*/ 555071 w 906898"/>
              <a:gd name="connsiteY445" fmla="*/ 795686 h 906898"/>
              <a:gd name="connsiteX446" fmla="*/ 563318 w 906898"/>
              <a:gd name="connsiteY446" fmla="*/ 791560 h 906898"/>
              <a:gd name="connsiteX447" fmla="*/ 565380 w 906898"/>
              <a:gd name="connsiteY447" fmla="*/ 791560 h 906898"/>
              <a:gd name="connsiteX448" fmla="*/ 567442 w 906898"/>
              <a:gd name="connsiteY448" fmla="*/ 793623 h 906898"/>
              <a:gd name="connsiteX449" fmla="*/ 559194 w 906898"/>
              <a:gd name="connsiteY449" fmla="*/ 801876 h 906898"/>
              <a:gd name="connsiteX450" fmla="*/ 550947 w 906898"/>
              <a:gd name="connsiteY450" fmla="*/ 797749 h 906898"/>
              <a:gd name="connsiteX451" fmla="*/ 548885 w 906898"/>
              <a:gd name="connsiteY451" fmla="*/ 801876 h 906898"/>
              <a:gd name="connsiteX452" fmla="*/ 538576 w 906898"/>
              <a:gd name="connsiteY452" fmla="*/ 801876 h 906898"/>
              <a:gd name="connsiteX453" fmla="*/ 534452 w 906898"/>
              <a:gd name="connsiteY453" fmla="*/ 795686 h 906898"/>
              <a:gd name="connsiteX454" fmla="*/ 534452 w 906898"/>
              <a:gd name="connsiteY454" fmla="*/ 789497 h 906898"/>
              <a:gd name="connsiteX455" fmla="*/ 528266 w 906898"/>
              <a:gd name="connsiteY455" fmla="*/ 781244 h 906898"/>
              <a:gd name="connsiteX456" fmla="*/ 532390 w 906898"/>
              <a:gd name="connsiteY456" fmla="*/ 775055 h 906898"/>
              <a:gd name="connsiteX457" fmla="*/ 643458 w 906898"/>
              <a:gd name="connsiteY457" fmla="*/ 774604 h 906898"/>
              <a:gd name="connsiteX458" fmla="*/ 647579 w 906898"/>
              <a:gd name="connsiteY458" fmla="*/ 777174 h 906898"/>
              <a:gd name="connsiteX459" fmla="*/ 651701 w 906898"/>
              <a:gd name="connsiteY459" fmla="*/ 795670 h 906898"/>
              <a:gd name="connsiteX460" fmla="*/ 622851 w 906898"/>
              <a:gd name="connsiteY460" fmla="*/ 816223 h 906898"/>
              <a:gd name="connsiteX461" fmla="*/ 594002 w 906898"/>
              <a:gd name="connsiteY461" fmla="*/ 799781 h 906898"/>
              <a:gd name="connsiteX462" fmla="*/ 596063 w 906898"/>
              <a:gd name="connsiteY462" fmla="*/ 797726 h 906898"/>
              <a:gd name="connsiteX463" fmla="*/ 604305 w 906898"/>
              <a:gd name="connsiteY463" fmla="*/ 803891 h 906898"/>
              <a:gd name="connsiteX464" fmla="*/ 633155 w 906898"/>
              <a:gd name="connsiteY464" fmla="*/ 805947 h 906898"/>
              <a:gd name="connsiteX465" fmla="*/ 641397 w 906898"/>
              <a:gd name="connsiteY465" fmla="*/ 795670 h 906898"/>
              <a:gd name="connsiteX466" fmla="*/ 639337 w 906898"/>
              <a:gd name="connsiteY466" fmla="*/ 787449 h 906898"/>
              <a:gd name="connsiteX467" fmla="*/ 635215 w 906898"/>
              <a:gd name="connsiteY467" fmla="*/ 793615 h 906898"/>
              <a:gd name="connsiteX468" fmla="*/ 629033 w 906898"/>
              <a:gd name="connsiteY468" fmla="*/ 793615 h 906898"/>
              <a:gd name="connsiteX469" fmla="*/ 624912 w 906898"/>
              <a:gd name="connsiteY469" fmla="*/ 787449 h 906898"/>
              <a:gd name="connsiteX470" fmla="*/ 633155 w 906898"/>
              <a:gd name="connsiteY470" fmla="*/ 781284 h 906898"/>
              <a:gd name="connsiteX471" fmla="*/ 639337 w 906898"/>
              <a:gd name="connsiteY471" fmla="*/ 775118 h 906898"/>
              <a:gd name="connsiteX472" fmla="*/ 643458 w 906898"/>
              <a:gd name="connsiteY472" fmla="*/ 774604 h 906898"/>
              <a:gd name="connsiteX473" fmla="*/ 295353 w 906898"/>
              <a:gd name="connsiteY473" fmla="*/ 774340 h 906898"/>
              <a:gd name="connsiteX474" fmla="*/ 302043 w 906898"/>
              <a:gd name="connsiteY474" fmla="*/ 779192 h 906898"/>
              <a:gd name="connsiteX475" fmla="*/ 306159 w 906898"/>
              <a:gd name="connsiteY475" fmla="*/ 777149 h 906898"/>
              <a:gd name="connsiteX476" fmla="*/ 314393 w 906898"/>
              <a:gd name="connsiteY476" fmla="*/ 777149 h 906898"/>
              <a:gd name="connsiteX477" fmla="*/ 316451 w 906898"/>
              <a:gd name="connsiteY477" fmla="*/ 781235 h 906898"/>
              <a:gd name="connsiteX478" fmla="*/ 310276 w 906898"/>
              <a:gd name="connsiteY478" fmla="*/ 785321 h 906898"/>
              <a:gd name="connsiteX479" fmla="*/ 293809 w 906898"/>
              <a:gd name="connsiteY479" fmla="*/ 787364 h 906898"/>
              <a:gd name="connsiteX480" fmla="*/ 287634 w 906898"/>
              <a:gd name="connsiteY480" fmla="*/ 797580 h 906898"/>
              <a:gd name="connsiteX481" fmla="*/ 279400 w 906898"/>
              <a:gd name="connsiteY481" fmla="*/ 797580 h 906898"/>
              <a:gd name="connsiteX482" fmla="*/ 277342 w 906898"/>
              <a:gd name="connsiteY482" fmla="*/ 787364 h 906898"/>
              <a:gd name="connsiteX483" fmla="*/ 285575 w 906898"/>
              <a:gd name="connsiteY483" fmla="*/ 783278 h 906898"/>
              <a:gd name="connsiteX484" fmla="*/ 285575 w 906898"/>
              <a:gd name="connsiteY484" fmla="*/ 777149 h 906898"/>
              <a:gd name="connsiteX485" fmla="*/ 295353 w 906898"/>
              <a:gd name="connsiteY485" fmla="*/ 774340 h 906898"/>
              <a:gd name="connsiteX486" fmla="*/ 464212 w 906898"/>
              <a:gd name="connsiteY486" fmla="*/ 773831 h 906898"/>
              <a:gd name="connsiteX487" fmla="*/ 465218 w 906898"/>
              <a:gd name="connsiteY487" fmla="*/ 775592 h 906898"/>
              <a:gd name="connsiteX488" fmla="*/ 464323 w 906898"/>
              <a:gd name="connsiteY488" fmla="*/ 775055 h 906898"/>
              <a:gd name="connsiteX489" fmla="*/ 369816 w 906898"/>
              <a:gd name="connsiteY489" fmla="*/ 771071 h 906898"/>
              <a:gd name="connsiteX490" fmla="*/ 375949 w 906898"/>
              <a:gd name="connsiteY490" fmla="*/ 775157 h 906898"/>
              <a:gd name="connsiteX491" fmla="*/ 375949 w 906898"/>
              <a:gd name="connsiteY491" fmla="*/ 779243 h 906898"/>
              <a:gd name="connsiteX492" fmla="*/ 380038 w 906898"/>
              <a:gd name="connsiteY492" fmla="*/ 779243 h 906898"/>
              <a:gd name="connsiteX493" fmla="*/ 380038 w 906898"/>
              <a:gd name="connsiteY493" fmla="*/ 785372 h 906898"/>
              <a:gd name="connsiteX494" fmla="*/ 380038 w 906898"/>
              <a:gd name="connsiteY494" fmla="*/ 787416 h 906898"/>
              <a:gd name="connsiteX495" fmla="*/ 384126 w 906898"/>
              <a:gd name="connsiteY495" fmla="*/ 791502 h 906898"/>
              <a:gd name="connsiteX496" fmla="*/ 375949 w 906898"/>
              <a:gd name="connsiteY496" fmla="*/ 797631 h 906898"/>
              <a:gd name="connsiteX497" fmla="*/ 373905 w 906898"/>
              <a:gd name="connsiteY497" fmla="*/ 791502 h 906898"/>
              <a:gd name="connsiteX498" fmla="*/ 359594 w 906898"/>
              <a:gd name="connsiteY498" fmla="*/ 787416 h 906898"/>
              <a:gd name="connsiteX499" fmla="*/ 351416 w 906898"/>
              <a:gd name="connsiteY499" fmla="*/ 789459 h 906898"/>
              <a:gd name="connsiteX500" fmla="*/ 347327 w 906898"/>
              <a:gd name="connsiteY500" fmla="*/ 783329 h 906898"/>
              <a:gd name="connsiteX501" fmla="*/ 355505 w 906898"/>
              <a:gd name="connsiteY501" fmla="*/ 781286 h 906898"/>
              <a:gd name="connsiteX502" fmla="*/ 355505 w 906898"/>
              <a:gd name="connsiteY502" fmla="*/ 775157 h 906898"/>
              <a:gd name="connsiteX503" fmla="*/ 361638 w 906898"/>
              <a:gd name="connsiteY503" fmla="*/ 775157 h 906898"/>
              <a:gd name="connsiteX504" fmla="*/ 369816 w 906898"/>
              <a:gd name="connsiteY504" fmla="*/ 771071 h 906898"/>
              <a:gd name="connsiteX505" fmla="*/ 552834 w 906898"/>
              <a:gd name="connsiteY505" fmla="*/ 768747 h 906898"/>
              <a:gd name="connsiteX506" fmla="*/ 554826 w 906898"/>
              <a:gd name="connsiteY506" fmla="*/ 779260 h 906898"/>
              <a:gd name="connsiteX507" fmla="*/ 550842 w 906898"/>
              <a:gd name="connsiteY507" fmla="*/ 781363 h 906898"/>
              <a:gd name="connsiteX508" fmla="*/ 546858 w 906898"/>
              <a:gd name="connsiteY508" fmla="*/ 777157 h 906898"/>
              <a:gd name="connsiteX509" fmla="*/ 546858 w 906898"/>
              <a:gd name="connsiteY509" fmla="*/ 775055 h 906898"/>
              <a:gd name="connsiteX510" fmla="*/ 552834 w 906898"/>
              <a:gd name="connsiteY510" fmla="*/ 768747 h 906898"/>
              <a:gd name="connsiteX511" fmla="*/ 394471 w 906898"/>
              <a:gd name="connsiteY511" fmla="*/ 768747 h 906898"/>
              <a:gd name="connsiteX512" fmla="*/ 396463 w 906898"/>
              <a:gd name="connsiteY512" fmla="*/ 772952 h 906898"/>
              <a:gd name="connsiteX513" fmla="*/ 396463 w 906898"/>
              <a:gd name="connsiteY513" fmla="*/ 775055 h 906898"/>
              <a:gd name="connsiteX514" fmla="*/ 394471 w 906898"/>
              <a:gd name="connsiteY514" fmla="*/ 768747 h 906898"/>
              <a:gd name="connsiteX515" fmla="*/ 665422 w 906898"/>
              <a:gd name="connsiteY515" fmla="*/ 768306 h 906898"/>
              <a:gd name="connsiteX516" fmla="*/ 667996 w 906898"/>
              <a:gd name="connsiteY516" fmla="*/ 772961 h 906898"/>
              <a:gd name="connsiteX517" fmla="*/ 665962 w 906898"/>
              <a:gd name="connsiteY517" fmla="*/ 787441 h 906898"/>
              <a:gd name="connsiteX518" fmla="*/ 655795 w 906898"/>
              <a:gd name="connsiteY518" fmla="*/ 793647 h 906898"/>
              <a:gd name="connsiteX519" fmla="*/ 659862 w 906898"/>
              <a:gd name="connsiteY519" fmla="*/ 787441 h 906898"/>
              <a:gd name="connsiteX520" fmla="*/ 665962 w 906898"/>
              <a:gd name="connsiteY520" fmla="*/ 777098 h 906898"/>
              <a:gd name="connsiteX521" fmla="*/ 663929 w 906898"/>
              <a:gd name="connsiteY521" fmla="*/ 768823 h 906898"/>
              <a:gd name="connsiteX522" fmla="*/ 665422 w 906898"/>
              <a:gd name="connsiteY522" fmla="*/ 768306 h 906898"/>
              <a:gd name="connsiteX523" fmla="*/ 460207 w 906898"/>
              <a:gd name="connsiteY523" fmla="*/ 766821 h 906898"/>
              <a:gd name="connsiteX524" fmla="*/ 463809 w 906898"/>
              <a:gd name="connsiteY524" fmla="*/ 769395 h 906898"/>
              <a:gd name="connsiteX525" fmla="*/ 464212 w 906898"/>
              <a:gd name="connsiteY525" fmla="*/ 773831 h 906898"/>
              <a:gd name="connsiteX526" fmla="*/ 466515 w 906898"/>
              <a:gd name="connsiteY526" fmla="*/ 766755 h 906898"/>
              <a:gd name="connsiteX527" fmla="*/ 480846 w 906898"/>
              <a:gd name="connsiteY527" fmla="*/ 766755 h 906898"/>
              <a:gd name="connsiteX528" fmla="*/ 482893 w 906898"/>
              <a:gd name="connsiteY528" fmla="*/ 772930 h 906898"/>
              <a:gd name="connsiteX529" fmla="*/ 484940 w 906898"/>
              <a:gd name="connsiteY529" fmla="*/ 777047 h 906898"/>
              <a:gd name="connsiteX530" fmla="*/ 491082 w 906898"/>
              <a:gd name="connsiteY530" fmla="*/ 781164 h 906898"/>
              <a:gd name="connsiteX531" fmla="*/ 489035 w 906898"/>
              <a:gd name="connsiteY531" fmla="*/ 787339 h 906898"/>
              <a:gd name="connsiteX532" fmla="*/ 480846 w 906898"/>
              <a:gd name="connsiteY532" fmla="*/ 785280 h 906898"/>
              <a:gd name="connsiteX533" fmla="*/ 478799 w 906898"/>
              <a:gd name="connsiteY533" fmla="*/ 777047 h 906898"/>
              <a:gd name="connsiteX534" fmla="*/ 472657 w 906898"/>
              <a:gd name="connsiteY534" fmla="*/ 777047 h 906898"/>
              <a:gd name="connsiteX535" fmla="*/ 466515 w 906898"/>
              <a:gd name="connsiteY535" fmla="*/ 772930 h 906898"/>
              <a:gd name="connsiteX536" fmla="*/ 466515 w 906898"/>
              <a:gd name="connsiteY536" fmla="*/ 766755 h 906898"/>
              <a:gd name="connsiteX537" fmla="*/ 449990 w 906898"/>
              <a:gd name="connsiteY537" fmla="*/ 766755 h 906898"/>
              <a:gd name="connsiteX538" fmla="*/ 456192 w 906898"/>
              <a:gd name="connsiteY538" fmla="*/ 766755 h 906898"/>
              <a:gd name="connsiteX539" fmla="*/ 464462 w 906898"/>
              <a:gd name="connsiteY539" fmla="*/ 783222 h 906898"/>
              <a:gd name="connsiteX540" fmla="*/ 470665 w 906898"/>
              <a:gd name="connsiteY540" fmla="*/ 785280 h 906898"/>
              <a:gd name="connsiteX541" fmla="*/ 476416 w 906898"/>
              <a:gd name="connsiteY541" fmla="*/ 791006 h 906898"/>
              <a:gd name="connsiteX542" fmla="*/ 476674 w 906898"/>
              <a:gd name="connsiteY542" fmla="*/ 791522 h 906898"/>
              <a:gd name="connsiteX543" fmla="*/ 476986 w 906898"/>
              <a:gd name="connsiteY543" fmla="*/ 791574 h 906898"/>
              <a:gd name="connsiteX544" fmla="*/ 483069 w 906898"/>
              <a:gd name="connsiteY544" fmla="*/ 797631 h 906898"/>
              <a:gd name="connsiteX545" fmla="*/ 489272 w 906898"/>
              <a:gd name="connsiteY545" fmla="*/ 797631 h 906898"/>
              <a:gd name="connsiteX546" fmla="*/ 489272 w 906898"/>
              <a:gd name="connsiteY546" fmla="*/ 807923 h 906898"/>
              <a:gd name="connsiteX547" fmla="*/ 481002 w 906898"/>
              <a:gd name="connsiteY547" fmla="*/ 805864 h 906898"/>
              <a:gd name="connsiteX548" fmla="*/ 476867 w 906898"/>
              <a:gd name="connsiteY548" fmla="*/ 801747 h 906898"/>
              <a:gd name="connsiteX549" fmla="*/ 466530 w 906898"/>
              <a:gd name="connsiteY549" fmla="*/ 801747 h 906898"/>
              <a:gd name="connsiteX550" fmla="*/ 460327 w 906898"/>
              <a:gd name="connsiteY550" fmla="*/ 791456 h 906898"/>
              <a:gd name="connsiteX551" fmla="*/ 460327 w 906898"/>
              <a:gd name="connsiteY551" fmla="*/ 785280 h 906898"/>
              <a:gd name="connsiteX552" fmla="*/ 452057 w 906898"/>
              <a:gd name="connsiteY552" fmla="*/ 779105 h 906898"/>
              <a:gd name="connsiteX553" fmla="*/ 447923 w 906898"/>
              <a:gd name="connsiteY553" fmla="*/ 768813 h 906898"/>
              <a:gd name="connsiteX554" fmla="*/ 449990 w 906898"/>
              <a:gd name="connsiteY554" fmla="*/ 766755 h 906898"/>
              <a:gd name="connsiteX555" fmla="*/ 509608 w 906898"/>
              <a:gd name="connsiteY555" fmla="*/ 762771 h 906898"/>
              <a:gd name="connsiteX556" fmla="*/ 513725 w 906898"/>
              <a:gd name="connsiteY556" fmla="*/ 764829 h 906898"/>
              <a:gd name="connsiteX557" fmla="*/ 501374 w 906898"/>
              <a:gd name="connsiteY557" fmla="*/ 783355 h 906898"/>
              <a:gd name="connsiteX558" fmla="*/ 503433 w 906898"/>
              <a:gd name="connsiteY558" fmla="*/ 808056 h 906898"/>
              <a:gd name="connsiteX559" fmla="*/ 519900 w 906898"/>
              <a:gd name="connsiteY559" fmla="*/ 812172 h 906898"/>
              <a:gd name="connsiteX560" fmla="*/ 519900 w 906898"/>
              <a:gd name="connsiteY560" fmla="*/ 810114 h 906898"/>
              <a:gd name="connsiteX561" fmla="*/ 511666 w 906898"/>
              <a:gd name="connsiteY561" fmla="*/ 805997 h 906898"/>
              <a:gd name="connsiteX562" fmla="*/ 511666 w 906898"/>
              <a:gd name="connsiteY562" fmla="*/ 797763 h 906898"/>
              <a:gd name="connsiteX563" fmla="*/ 521958 w 906898"/>
              <a:gd name="connsiteY563" fmla="*/ 793647 h 906898"/>
              <a:gd name="connsiteX564" fmla="*/ 524017 w 906898"/>
              <a:gd name="connsiteY564" fmla="*/ 799822 h 906898"/>
              <a:gd name="connsiteX565" fmla="*/ 524017 w 906898"/>
              <a:gd name="connsiteY565" fmla="*/ 803939 h 906898"/>
              <a:gd name="connsiteX566" fmla="*/ 530192 w 906898"/>
              <a:gd name="connsiteY566" fmla="*/ 803939 h 906898"/>
              <a:gd name="connsiteX567" fmla="*/ 532250 w 906898"/>
              <a:gd name="connsiteY567" fmla="*/ 812172 h 906898"/>
              <a:gd name="connsiteX568" fmla="*/ 526075 w 906898"/>
              <a:gd name="connsiteY568" fmla="*/ 820406 h 906898"/>
              <a:gd name="connsiteX569" fmla="*/ 503433 w 906898"/>
              <a:gd name="connsiteY569" fmla="*/ 818347 h 906898"/>
              <a:gd name="connsiteX570" fmla="*/ 499316 w 906898"/>
              <a:gd name="connsiteY570" fmla="*/ 812172 h 906898"/>
              <a:gd name="connsiteX571" fmla="*/ 493141 w 906898"/>
              <a:gd name="connsiteY571" fmla="*/ 803939 h 906898"/>
              <a:gd name="connsiteX572" fmla="*/ 493141 w 906898"/>
              <a:gd name="connsiteY572" fmla="*/ 791588 h 906898"/>
              <a:gd name="connsiteX573" fmla="*/ 509608 w 906898"/>
              <a:gd name="connsiteY573" fmla="*/ 762771 h 906898"/>
              <a:gd name="connsiteX574" fmla="*/ 139433 w 906898"/>
              <a:gd name="connsiteY574" fmla="*/ 759783 h 906898"/>
              <a:gd name="connsiteX575" fmla="*/ 142906 w 906898"/>
              <a:gd name="connsiteY575" fmla="*/ 763992 h 906898"/>
              <a:gd name="connsiteX576" fmla="*/ 155478 w 906898"/>
              <a:gd name="connsiteY576" fmla="*/ 774365 h 906898"/>
              <a:gd name="connsiteX577" fmla="*/ 384179 w 906898"/>
              <a:gd name="connsiteY577" fmla="*/ 758787 h 906898"/>
              <a:gd name="connsiteX578" fmla="*/ 386171 w 906898"/>
              <a:gd name="connsiteY578" fmla="*/ 764763 h 906898"/>
              <a:gd name="connsiteX579" fmla="*/ 384179 w 906898"/>
              <a:gd name="connsiteY579" fmla="*/ 760779 h 906898"/>
              <a:gd name="connsiteX580" fmla="*/ 384179 w 906898"/>
              <a:gd name="connsiteY580" fmla="*/ 758787 h 906898"/>
              <a:gd name="connsiteX581" fmla="*/ 314459 w 906898"/>
              <a:gd name="connsiteY581" fmla="*/ 758787 h 906898"/>
              <a:gd name="connsiteX582" fmla="*/ 322427 w 906898"/>
              <a:gd name="connsiteY582" fmla="*/ 764763 h 906898"/>
              <a:gd name="connsiteX583" fmla="*/ 322427 w 906898"/>
              <a:gd name="connsiteY583" fmla="*/ 768747 h 906898"/>
              <a:gd name="connsiteX584" fmla="*/ 318593 w 906898"/>
              <a:gd name="connsiteY584" fmla="*/ 764913 h 906898"/>
              <a:gd name="connsiteX585" fmla="*/ 318576 w 906898"/>
              <a:gd name="connsiteY585" fmla="*/ 764708 h 906898"/>
              <a:gd name="connsiteX586" fmla="*/ 318200 w 906898"/>
              <a:gd name="connsiteY586" fmla="*/ 764519 h 906898"/>
              <a:gd name="connsiteX587" fmla="*/ 314459 w 906898"/>
              <a:gd name="connsiteY587" fmla="*/ 760779 h 906898"/>
              <a:gd name="connsiteX588" fmla="*/ 314459 w 906898"/>
              <a:gd name="connsiteY588" fmla="*/ 758787 h 906898"/>
              <a:gd name="connsiteX589" fmla="*/ 297478 w 906898"/>
              <a:gd name="connsiteY589" fmla="*/ 757977 h 906898"/>
              <a:gd name="connsiteX590" fmla="*/ 302109 w 906898"/>
              <a:gd name="connsiteY590" fmla="*/ 760585 h 906898"/>
              <a:gd name="connsiteX591" fmla="*/ 302109 w 906898"/>
              <a:gd name="connsiteY591" fmla="*/ 764708 h 906898"/>
              <a:gd name="connsiteX592" fmla="*/ 304167 w 906898"/>
              <a:gd name="connsiteY592" fmla="*/ 764708 h 906898"/>
              <a:gd name="connsiteX593" fmla="*/ 310343 w 906898"/>
              <a:gd name="connsiteY593" fmla="*/ 760585 h 906898"/>
              <a:gd name="connsiteX594" fmla="*/ 318200 w 906898"/>
              <a:gd name="connsiteY594" fmla="*/ 764519 h 906898"/>
              <a:gd name="connsiteX595" fmla="*/ 318593 w 906898"/>
              <a:gd name="connsiteY595" fmla="*/ 764913 h 906898"/>
              <a:gd name="connsiteX596" fmla="*/ 318833 w 906898"/>
              <a:gd name="connsiteY596" fmla="*/ 767800 h 906898"/>
              <a:gd name="connsiteX597" fmla="*/ 320634 w 906898"/>
              <a:gd name="connsiteY597" fmla="*/ 770891 h 906898"/>
              <a:gd name="connsiteX598" fmla="*/ 330927 w 906898"/>
              <a:gd name="connsiteY598" fmla="*/ 772952 h 906898"/>
              <a:gd name="connsiteX599" fmla="*/ 335043 w 906898"/>
              <a:gd name="connsiteY599" fmla="*/ 779136 h 906898"/>
              <a:gd name="connsiteX600" fmla="*/ 328868 w 906898"/>
              <a:gd name="connsiteY600" fmla="*/ 779136 h 906898"/>
              <a:gd name="connsiteX601" fmla="*/ 318576 w 906898"/>
              <a:gd name="connsiteY601" fmla="*/ 781197 h 906898"/>
              <a:gd name="connsiteX602" fmla="*/ 314459 w 906898"/>
              <a:gd name="connsiteY602" fmla="*/ 775014 h 906898"/>
              <a:gd name="connsiteX603" fmla="*/ 300051 w 906898"/>
              <a:gd name="connsiteY603" fmla="*/ 772952 h 906898"/>
              <a:gd name="connsiteX604" fmla="*/ 287700 w 906898"/>
              <a:gd name="connsiteY604" fmla="*/ 772952 h 906898"/>
              <a:gd name="connsiteX605" fmla="*/ 281525 w 906898"/>
              <a:gd name="connsiteY605" fmla="*/ 783258 h 906898"/>
              <a:gd name="connsiteX606" fmla="*/ 275350 w 906898"/>
              <a:gd name="connsiteY606" fmla="*/ 787380 h 906898"/>
              <a:gd name="connsiteX607" fmla="*/ 275350 w 906898"/>
              <a:gd name="connsiteY607" fmla="*/ 797686 h 906898"/>
              <a:gd name="connsiteX608" fmla="*/ 277408 w 906898"/>
              <a:gd name="connsiteY608" fmla="*/ 799748 h 906898"/>
              <a:gd name="connsiteX609" fmla="*/ 267116 w 906898"/>
              <a:gd name="connsiteY609" fmla="*/ 805931 h 906898"/>
              <a:gd name="connsiteX610" fmla="*/ 263000 w 906898"/>
              <a:gd name="connsiteY610" fmla="*/ 799748 h 906898"/>
              <a:gd name="connsiteX611" fmla="*/ 265058 w 906898"/>
              <a:gd name="connsiteY611" fmla="*/ 791503 h 906898"/>
              <a:gd name="connsiteX612" fmla="*/ 269175 w 906898"/>
              <a:gd name="connsiteY612" fmla="*/ 789442 h 906898"/>
              <a:gd name="connsiteX613" fmla="*/ 267116 w 906898"/>
              <a:gd name="connsiteY613" fmla="*/ 781197 h 906898"/>
              <a:gd name="connsiteX614" fmla="*/ 269175 w 906898"/>
              <a:gd name="connsiteY614" fmla="*/ 775014 h 906898"/>
              <a:gd name="connsiteX615" fmla="*/ 281525 w 906898"/>
              <a:gd name="connsiteY615" fmla="*/ 770891 h 906898"/>
              <a:gd name="connsiteX616" fmla="*/ 289759 w 906898"/>
              <a:gd name="connsiteY616" fmla="*/ 760585 h 906898"/>
              <a:gd name="connsiteX617" fmla="*/ 297992 w 906898"/>
              <a:gd name="connsiteY617" fmla="*/ 760585 h 906898"/>
              <a:gd name="connsiteX618" fmla="*/ 295934 w 906898"/>
              <a:gd name="connsiteY618" fmla="*/ 758524 h 906898"/>
              <a:gd name="connsiteX619" fmla="*/ 297478 w 906898"/>
              <a:gd name="connsiteY619" fmla="*/ 757977 h 906898"/>
              <a:gd name="connsiteX620" fmla="*/ 373665 w 906898"/>
              <a:gd name="connsiteY620" fmla="*/ 755757 h 906898"/>
              <a:gd name="connsiteX621" fmla="*/ 382118 w 906898"/>
              <a:gd name="connsiteY621" fmla="*/ 760646 h 906898"/>
              <a:gd name="connsiteX622" fmla="*/ 386217 w 906898"/>
              <a:gd name="connsiteY622" fmla="*/ 768880 h 906898"/>
              <a:gd name="connsiteX623" fmla="*/ 392364 w 906898"/>
              <a:gd name="connsiteY623" fmla="*/ 770938 h 906898"/>
              <a:gd name="connsiteX624" fmla="*/ 390315 w 906898"/>
              <a:gd name="connsiteY624" fmla="*/ 779172 h 906898"/>
              <a:gd name="connsiteX625" fmla="*/ 396463 w 906898"/>
              <a:gd name="connsiteY625" fmla="*/ 783289 h 906898"/>
              <a:gd name="connsiteX626" fmla="*/ 396463 w 906898"/>
              <a:gd name="connsiteY626" fmla="*/ 793580 h 906898"/>
              <a:gd name="connsiteX627" fmla="*/ 392364 w 906898"/>
              <a:gd name="connsiteY627" fmla="*/ 795639 h 906898"/>
              <a:gd name="connsiteX628" fmla="*/ 388266 w 906898"/>
              <a:gd name="connsiteY628" fmla="*/ 793580 h 906898"/>
              <a:gd name="connsiteX629" fmla="*/ 384167 w 906898"/>
              <a:gd name="connsiteY629" fmla="*/ 785347 h 906898"/>
              <a:gd name="connsiteX630" fmla="*/ 382118 w 906898"/>
              <a:gd name="connsiteY630" fmla="*/ 779172 h 906898"/>
              <a:gd name="connsiteX631" fmla="*/ 378020 w 906898"/>
              <a:gd name="connsiteY631" fmla="*/ 777113 h 906898"/>
              <a:gd name="connsiteX632" fmla="*/ 371872 w 906898"/>
              <a:gd name="connsiteY632" fmla="*/ 768880 h 906898"/>
              <a:gd name="connsiteX633" fmla="*/ 363675 w 906898"/>
              <a:gd name="connsiteY633" fmla="*/ 770938 h 906898"/>
              <a:gd name="connsiteX634" fmla="*/ 353429 w 906898"/>
              <a:gd name="connsiteY634" fmla="*/ 772997 h 906898"/>
              <a:gd name="connsiteX635" fmla="*/ 347281 w 906898"/>
              <a:gd name="connsiteY635" fmla="*/ 781230 h 906898"/>
              <a:gd name="connsiteX636" fmla="*/ 341134 w 906898"/>
              <a:gd name="connsiteY636" fmla="*/ 781230 h 906898"/>
              <a:gd name="connsiteX637" fmla="*/ 339084 w 906898"/>
              <a:gd name="connsiteY637" fmla="*/ 777113 h 906898"/>
              <a:gd name="connsiteX638" fmla="*/ 341134 w 906898"/>
              <a:gd name="connsiteY638" fmla="*/ 770938 h 906898"/>
              <a:gd name="connsiteX639" fmla="*/ 347281 w 906898"/>
              <a:gd name="connsiteY639" fmla="*/ 768880 h 906898"/>
              <a:gd name="connsiteX640" fmla="*/ 349331 w 906898"/>
              <a:gd name="connsiteY640" fmla="*/ 764763 h 906898"/>
              <a:gd name="connsiteX641" fmla="*/ 351380 w 906898"/>
              <a:gd name="connsiteY641" fmla="*/ 760646 h 906898"/>
              <a:gd name="connsiteX642" fmla="*/ 357528 w 906898"/>
              <a:gd name="connsiteY642" fmla="*/ 758588 h 906898"/>
              <a:gd name="connsiteX643" fmla="*/ 361370 w 906898"/>
              <a:gd name="connsiteY643" fmla="*/ 760132 h 906898"/>
              <a:gd name="connsiteX644" fmla="*/ 363479 w 906898"/>
              <a:gd name="connsiteY644" fmla="*/ 758719 h 906898"/>
              <a:gd name="connsiteX645" fmla="*/ 363675 w 906898"/>
              <a:gd name="connsiteY645" fmla="*/ 758588 h 906898"/>
              <a:gd name="connsiteX646" fmla="*/ 373665 w 906898"/>
              <a:gd name="connsiteY646" fmla="*/ 755757 h 906898"/>
              <a:gd name="connsiteX647" fmla="*/ 608415 w 906898"/>
              <a:gd name="connsiteY647" fmla="*/ 752000 h 906898"/>
              <a:gd name="connsiteX648" fmla="*/ 610602 w 906898"/>
              <a:gd name="connsiteY648" fmla="*/ 754613 h 906898"/>
              <a:gd name="connsiteX649" fmla="*/ 606485 w 906898"/>
              <a:gd name="connsiteY649" fmla="*/ 762771 h 906898"/>
              <a:gd name="connsiteX650" fmla="*/ 600310 w 906898"/>
              <a:gd name="connsiteY650" fmla="*/ 752574 h 906898"/>
              <a:gd name="connsiteX651" fmla="*/ 608415 w 906898"/>
              <a:gd name="connsiteY651" fmla="*/ 752000 h 906898"/>
              <a:gd name="connsiteX652" fmla="*/ 461557 w 906898"/>
              <a:gd name="connsiteY652" fmla="*/ 751947 h 906898"/>
              <a:gd name="connsiteX653" fmla="*/ 461369 w 906898"/>
              <a:gd name="connsiteY653" fmla="*/ 752230 h 906898"/>
              <a:gd name="connsiteX654" fmla="*/ 460207 w 906898"/>
              <a:gd name="connsiteY654" fmla="*/ 752479 h 906898"/>
              <a:gd name="connsiteX655" fmla="*/ 460207 w 906898"/>
              <a:gd name="connsiteY655" fmla="*/ 752230 h 906898"/>
              <a:gd name="connsiteX656" fmla="*/ 460207 w 906898"/>
              <a:gd name="connsiteY656" fmla="*/ 752015 h 906898"/>
              <a:gd name="connsiteX657" fmla="*/ 680321 w 906898"/>
              <a:gd name="connsiteY657" fmla="*/ 750487 h 906898"/>
              <a:gd name="connsiteX658" fmla="*/ 686629 w 906898"/>
              <a:gd name="connsiteY658" fmla="*/ 756712 h 906898"/>
              <a:gd name="connsiteX659" fmla="*/ 686629 w 906898"/>
              <a:gd name="connsiteY659" fmla="*/ 758787 h 906898"/>
              <a:gd name="connsiteX660" fmla="*/ 680321 w 906898"/>
              <a:gd name="connsiteY660" fmla="*/ 750487 h 906898"/>
              <a:gd name="connsiteX661" fmla="*/ 674134 w 906898"/>
              <a:gd name="connsiteY661" fmla="*/ 750487 h 906898"/>
              <a:gd name="connsiteX662" fmla="*/ 684396 w 906898"/>
              <a:gd name="connsiteY662" fmla="*/ 758721 h 906898"/>
              <a:gd name="connsiteX663" fmla="*/ 684396 w 906898"/>
              <a:gd name="connsiteY663" fmla="*/ 764896 h 906898"/>
              <a:gd name="connsiteX664" fmla="*/ 686448 w 906898"/>
              <a:gd name="connsiteY664" fmla="*/ 766954 h 906898"/>
              <a:gd name="connsiteX665" fmla="*/ 690553 w 906898"/>
              <a:gd name="connsiteY665" fmla="*/ 773129 h 906898"/>
              <a:gd name="connsiteX666" fmla="*/ 690553 w 906898"/>
              <a:gd name="connsiteY666" fmla="*/ 779305 h 906898"/>
              <a:gd name="connsiteX667" fmla="*/ 692605 w 906898"/>
              <a:gd name="connsiteY667" fmla="*/ 789596 h 906898"/>
              <a:gd name="connsiteX668" fmla="*/ 692605 w 906898"/>
              <a:gd name="connsiteY668" fmla="*/ 793713 h 906898"/>
              <a:gd name="connsiteX669" fmla="*/ 690553 w 906898"/>
              <a:gd name="connsiteY669" fmla="*/ 791655 h 906898"/>
              <a:gd name="connsiteX670" fmla="*/ 688500 w 906898"/>
              <a:gd name="connsiteY670" fmla="*/ 781363 h 906898"/>
              <a:gd name="connsiteX671" fmla="*/ 686448 w 906898"/>
              <a:gd name="connsiteY671" fmla="*/ 781363 h 906898"/>
              <a:gd name="connsiteX672" fmla="*/ 688500 w 906898"/>
              <a:gd name="connsiteY672" fmla="*/ 785480 h 906898"/>
              <a:gd name="connsiteX673" fmla="*/ 688500 w 906898"/>
              <a:gd name="connsiteY673" fmla="*/ 793713 h 906898"/>
              <a:gd name="connsiteX674" fmla="*/ 678239 w 906898"/>
              <a:gd name="connsiteY674" fmla="*/ 801947 h 906898"/>
              <a:gd name="connsiteX675" fmla="*/ 676186 w 906898"/>
              <a:gd name="connsiteY675" fmla="*/ 808122 h 906898"/>
              <a:gd name="connsiteX676" fmla="*/ 665925 w 906898"/>
              <a:gd name="connsiteY676" fmla="*/ 810180 h 906898"/>
              <a:gd name="connsiteX677" fmla="*/ 659767 w 906898"/>
              <a:gd name="connsiteY677" fmla="*/ 808122 h 906898"/>
              <a:gd name="connsiteX678" fmla="*/ 653610 w 906898"/>
              <a:gd name="connsiteY678" fmla="*/ 812239 h 906898"/>
              <a:gd name="connsiteX679" fmla="*/ 647453 w 906898"/>
              <a:gd name="connsiteY679" fmla="*/ 808122 h 906898"/>
              <a:gd name="connsiteX680" fmla="*/ 659767 w 906898"/>
              <a:gd name="connsiteY680" fmla="*/ 801947 h 906898"/>
              <a:gd name="connsiteX681" fmla="*/ 651558 w 906898"/>
              <a:gd name="connsiteY681" fmla="*/ 799888 h 906898"/>
              <a:gd name="connsiteX682" fmla="*/ 657715 w 906898"/>
              <a:gd name="connsiteY682" fmla="*/ 795772 h 906898"/>
              <a:gd name="connsiteX683" fmla="*/ 667977 w 906898"/>
              <a:gd name="connsiteY683" fmla="*/ 791655 h 906898"/>
              <a:gd name="connsiteX684" fmla="*/ 670029 w 906898"/>
              <a:gd name="connsiteY684" fmla="*/ 769013 h 906898"/>
              <a:gd name="connsiteX685" fmla="*/ 667977 w 906898"/>
              <a:gd name="connsiteY685" fmla="*/ 762837 h 906898"/>
              <a:gd name="connsiteX686" fmla="*/ 672082 w 906898"/>
              <a:gd name="connsiteY686" fmla="*/ 758721 h 906898"/>
              <a:gd name="connsiteX687" fmla="*/ 674134 w 906898"/>
              <a:gd name="connsiteY687" fmla="*/ 762837 h 906898"/>
              <a:gd name="connsiteX688" fmla="*/ 674134 w 906898"/>
              <a:gd name="connsiteY688" fmla="*/ 766954 h 906898"/>
              <a:gd name="connsiteX689" fmla="*/ 680291 w 906898"/>
              <a:gd name="connsiteY689" fmla="*/ 771071 h 906898"/>
              <a:gd name="connsiteX690" fmla="*/ 680291 w 906898"/>
              <a:gd name="connsiteY690" fmla="*/ 777246 h 906898"/>
              <a:gd name="connsiteX691" fmla="*/ 678239 w 906898"/>
              <a:gd name="connsiteY691" fmla="*/ 779305 h 906898"/>
              <a:gd name="connsiteX692" fmla="*/ 682343 w 906898"/>
              <a:gd name="connsiteY692" fmla="*/ 787538 h 906898"/>
              <a:gd name="connsiteX693" fmla="*/ 678239 w 906898"/>
              <a:gd name="connsiteY693" fmla="*/ 793713 h 906898"/>
              <a:gd name="connsiteX694" fmla="*/ 672082 w 906898"/>
              <a:gd name="connsiteY694" fmla="*/ 795772 h 906898"/>
              <a:gd name="connsiteX695" fmla="*/ 667977 w 906898"/>
              <a:gd name="connsiteY695" fmla="*/ 801947 h 906898"/>
              <a:gd name="connsiteX696" fmla="*/ 659767 w 906898"/>
              <a:gd name="connsiteY696" fmla="*/ 797830 h 906898"/>
              <a:gd name="connsiteX697" fmla="*/ 659767 w 906898"/>
              <a:gd name="connsiteY697" fmla="*/ 799888 h 906898"/>
              <a:gd name="connsiteX698" fmla="*/ 665925 w 906898"/>
              <a:gd name="connsiteY698" fmla="*/ 804005 h 906898"/>
              <a:gd name="connsiteX699" fmla="*/ 674134 w 906898"/>
              <a:gd name="connsiteY699" fmla="*/ 797830 h 906898"/>
              <a:gd name="connsiteX700" fmla="*/ 684396 w 906898"/>
              <a:gd name="connsiteY700" fmla="*/ 789596 h 906898"/>
              <a:gd name="connsiteX701" fmla="*/ 682343 w 906898"/>
              <a:gd name="connsiteY701" fmla="*/ 779305 h 906898"/>
              <a:gd name="connsiteX702" fmla="*/ 682343 w 906898"/>
              <a:gd name="connsiteY702" fmla="*/ 769013 h 906898"/>
              <a:gd name="connsiteX703" fmla="*/ 678239 w 906898"/>
              <a:gd name="connsiteY703" fmla="*/ 764896 h 906898"/>
              <a:gd name="connsiteX704" fmla="*/ 674134 w 906898"/>
              <a:gd name="connsiteY704" fmla="*/ 756662 h 906898"/>
              <a:gd name="connsiteX705" fmla="*/ 672082 w 906898"/>
              <a:gd name="connsiteY705" fmla="*/ 752545 h 906898"/>
              <a:gd name="connsiteX706" fmla="*/ 674134 w 906898"/>
              <a:gd name="connsiteY706" fmla="*/ 750487 h 906898"/>
              <a:gd name="connsiteX707" fmla="*/ 579697 w 906898"/>
              <a:gd name="connsiteY707" fmla="*/ 750487 h 906898"/>
              <a:gd name="connsiteX708" fmla="*/ 591995 w 906898"/>
              <a:gd name="connsiteY708" fmla="*/ 752534 h 906898"/>
              <a:gd name="connsiteX709" fmla="*/ 602244 w 906898"/>
              <a:gd name="connsiteY709" fmla="*/ 764818 h 906898"/>
              <a:gd name="connsiteX710" fmla="*/ 596095 w 906898"/>
              <a:gd name="connsiteY710" fmla="*/ 781197 h 906898"/>
              <a:gd name="connsiteX711" fmla="*/ 596095 w 906898"/>
              <a:gd name="connsiteY711" fmla="*/ 793481 h 906898"/>
              <a:gd name="connsiteX712" fmla="*/ 585846 w 906898"/>
              <a:gd name="connsiteY712" fmla="*/ 799623 h 906898"/>
              <a:gd name="connsiteX713" fmla="*/ 577647 w 906898"/>
              <a:gd name="connsiteY713" fmla="*/ 795528 h 906898"/>
              <a:gd name="connsiteX714" fmla="*/ 575597 w 906898"/>
              <a:gd name="connsiteY714" fmla="*/ 787339 h 906898"/>
              <a:gd name="connsiteX715" fmla="*/ 565349 w 906898"/>
              <a:gd name="connsiteY715" fmla="*/ 787339 h 906898"/>
              <a:gd name="connsiteX716" fmla="*/ 557150 w 906898"/>
              <a:gd name="connsiteY716" fmla="*/ 770960 h 906898"/>
              <a:gd name="connsiteX717" fmla="*/ 563299 w 906898"/>
              <a:gd name="connsiteY717" fmla="*/ 754582 h 906898"/>
              <a:gd name="connsiteX718" fmla="*/ 573548 w 906898"/>
              <a:gd name="connsiteY718" fmla="*/ 756629 h 906898"/>
              <a:gd name="connsiteX719" fmla="*/ 579697 w 906898"/>
              <a:gd name="connsiteY719" fmla="*/ 750487 h 906898"/>
              <a:gd name="connsiteX720" fmla="*/ 559082 w 906898"/>
              <a:gd name="connsiteY720" fmla="*/ 750487 h 906898"/>
              <a:gd name="connsiteX721" fmla="*/ 561134 w 906898"/>
              <a:gd name="connsiteY721" fmla="*/ 752534 h 906898"/>
              <a:gd name="connsiteX722" fmla="*/ 550872 w 906898"/>
              <a:gd name="connsiteY722" fmla="*/ 766866 h 906898"/>
              <a:gd name="connsiteX723" fmla="*/ 536506 w 906898"/>
              <a:gd name="connsiteY723" fmla="*/ 773008 h 906898"/>
              <a:gd name="connsiteX724" fmla="*/ 530349 w 906898"/>
              <a:gd name="connsiteY724" fmla="*/ 766866 h 906898"/>
              <a:gd name="connsiteX725" fmla="*/ 526244 w 906898"/>
              <a:gd name="connsiteY725" fmla="*/ 768913 h 906898"/>
              <a:gd name="connsiteX726" fmla="*/ 520087 w 906898"/>
              <a:gd name="connsiteY726" fmla="*/ 766866 h 906898"/>
              <a:gd name="connsiteX727" fmla="*/ 518035 w 906898"/>
              <a:gd name="connsiteY727" fmla="*/ 762771 h 906898"/>
              <a:gd name="connsiteX728" fmla="*/ 530349 w 906898"/>
              <a:gd name="connsiteY728" fmla="*/ 758676 h 906898"/>
              <a:gd name="connsiteX729" fmla="*/ 544715 w 906898"/>
              <a:gd name="connsiteY729" fmla="*/ 758676 h 906898"/>
              <a:gd name="connsiteX730" fmla="*/ 538558 w 906898"/>
              <a:gd name="connsiteY730" fmla="*/ 764818 h 906898"/>
              <a:gd name="connsiteX731" fmla="*/ 542663 w 906898"/>
              <a:gd name="connsiteY731" fmla="*/ 768913 h 906898"/>
              <a:gd name="connsiteX732" fmla="*/ 554977 w 906898"/>
              <a:gd name="connsiteY732" fmla="*/ 760724 h 906898"/>
              <a:gd name="connsiteX733" fmla="*/ 554977 w 906898"/>
              <a:gd name="connsiteY733" fmla="*/ 756629 h 906898"/>
              <a:gd name="connsiteX734" fmla="*/ 546768 w 906898"/>
              <a:gd name="connsiteY734" fmla="*/ 758676 h 906898"/>
              <a:gd name="connsiteX735" fmla="*/ 559082 w 906898"/>
              <a:gd name="connsiteY735" fmla="*/ 750487 h 906898"/>
              <a:gd name="connsiteX736" fmla="*/ 614586 w 906898"/>
              <a:gd name="connsiteY736" fmla="*/ 746171 h 906898"/>
              <a:gd name="connsiteX737" fmla="*/ 618702 w 906898"/>
              <a:gd name="connsiteY737" fmla="*/ 748234 h 906898"/>
              <a:gd name="connsiteX738" fmla="*/ 616644 w 906898"/>
              <a:gd name="connsiteY738" fmla="*/ 756487 h 906898"/>
              <a:gd name="connsiteX739" fmla="*/ 622819 w 906898"/>
              <a:gd name="connsiteY739" fmla="*/ 758550 h 906898"/>
              <a:gd name="connsiteX740" fmla="*/ 620761 w 906898"/>
              <a:gd name="connsiteY740" fmla="*/ 764739 h 906898"/>
              <a:gd name="connsiteX741" fmla="*/ 614586 w 906898"/>
              <a:gd name="connsiteY741" fmla="*/ 766802 h 906898"/>
              <a:gd name="connsiteX742" fmla="*/ 612527 w 906898"/>
              <a:gd name="connsiteY742" fmla="*/ 772992 h 906898"/>
              <a:gd name="connsiteX743" fmla="*/ 606352 w 906898"/>
              <a:gd name="connsiteY743" fmla="*/ 772992 h 906898"/>
              <a:gd name="connsiteX744" fmla="*/ 606352 w 906898"/>
              <a:gd name="connsiteY744" fmla="*/ 766802 h 906898"/>
              <a:gd name="connsiteX745" fmla="*/ 612527 w 906898"/>
              <a:gd name="connsiteY745" fmla="*/ 758550 h 906898"/>
              <a:gd name="connsiteX746" fmla="*/ 610469 w 906898"/>
              <a:gd name="connsiteY746" fmla="*/ 750297 h 906898"/>
              <a:gd name="connsiteX747" fmla="*/ 614586 w 906898"/>
              <a:gd name="connsiteY747" fmla="*/ 746171 h 906898"/>
              <a:gd name="connsiteX748" fmla="*/ 618807 w 906898"/>
              <a:gd name="connsiteY748" fmla="*/ 740195 h 906898"/>
              <a:gd name="connsiteX749" fmla="*/ 622933 w 906898"/>
              <a:gd name="connsiteY749" fmla="*/ 744312 h 906898"/>
              <a:gd name="connsiteX750" fmla="*/ 622933 w 906898"/>
              <a:gd name="connsiteY750" fmla="*/ 750487 h 906898"/>
              <a:gd name="connsiteX751" fmla="*/ 631186 w 906898"/>
              <a:gd name="connsiteY751" fmla="*/ 758720 h 906898"/>
              <a:gd name="connsiteX752" fmla="*/ 629122 w 906898"/>
              <a:gd name="connsiteY752" fmla="*/ 769013 h 906898"/>
              <a:gd name="connsiteX753" fmla="*/ 620870 w 906898"/>
              <a:gd name="connsiteY753" fmla="*/ 773129 h 906898"/>
              <a:gd name="connsiteX754" fmla="*/ 610554 w 906898"/>
              <a:gd name="connsiteY754" fmla="*/ 781363 h 906898"/>
              <a:gd name="connsiteX755" fmla="*/ 606428 w 906898"/>
              <a:gd name="connsiteY755" fmla="*/ 779304 h 906898"/>
              <a:gd name="connsiteX756" fmla="*/ 604365 w 906898"/>
              <a:gd name="connsiteY756" fmla="*/ 775188 h 906898"/>
              <a:gd name="connsiteX757" fmla="*/ 612617 w 906898"/>
              <a:gd name="connsiteY757" fmla="*/ 777246 h 906898"/>
              <a:gd name="connsiteX758" fmla="*/ 618807 w 906898"/>
              <a:gd name="connsiteY758" fmla="*/ 769013 h 906898"/>
              <a:gd name="connsiteX759" fmla="*/ 627059 w 906898"/>
              <a:gd name="connsiteY759" fmla="*/ 762837 h 906898"/>
              <a:gd name="connsiteX760" fmla="*/ 624996 w 906898"/>
              <a:gd name="connsiteY760" fmla="*/ 754604 h 906898"/>
              <a:gd name="connsiteX761" fmla="*/ 620870 w 906898"/>
              <a:gd name="connsiteY761" fmla="*/ 752545 h 906898"/>
              <a:gd name="connsiteX762" fmla="*/ 616744 w 906898"/>
              <a:gd name="connsiteY762" fmla="*/ 742253 h 906898"/>
              <a:gd name="connsiteX763" fmla="*/ 618807 w 906898"/>
              <a:gd name="connsiteY763" fmla="*/ 740195 h 906898"/>
              <a:gd name="connsiteX764" fmla="*/ 181747 w 906898"/>
              <a:gd name="connsiteY764" fmla="*/ 738715 h 906898"/>
              <a:gd name="connsiteX765" fmla="*/ 184821 w 906898"/>
              <a:gd name="connsiteY765" fmla="*/ 740250 h 906898"/>
              <a:gd name="connsiteX766" fmla="*/ 203269 w 906898"/>
              <a:gd name="connsiteY766" fmla="*/ 752534 h 906898"/>
              <a:gd name="connsiteX767" fmla="*/ 208054 w 906898"/>
              <a:gd name="connsiteY767" fmla="*/ 750145 h 906898"/>
              <a:gd name="connsiteX768" fmla="*/ 209395 w 906898"/>
              <a:gd name="connsiteY768" fmla="*/ 750487 h 906898"/>
              <a:gd name="connsiteX769" fmla="*/ 211334 w 906898"/>
              <a:gd name="connsiteY769" fmla="*/ 748507 h 906898"/>
              <a:gd name="connsiteX770" fmla="*/ 219667 w 906898"/>
              <a:gd name="connsiteY770" fmla="*/ 744345 h 906898"/>
              <a:gd name="connsiteX771" fmla="*/ 225816 w 906898"/>
              <a:gd name="connsiteY771" fmla="*/ 746392 h 906898"/>
              <a:gd name="connsiteX772" fmla="*/ 221716 w 906898"/>
              <a:gd name="connsiteY772" fmla="*/ 750487 h 906898"/>
              <a:gd name="connsiteX773" fmla="*/ 217617 w 906898"/>
              <a:gd name="connsiteY773" fmla="*/ 752534 h 906898"/>
              <a:gd name="connsiteX774" fmla="*/ 217617 w 906898"/>
              <a:gd name="connsiteY774" fmla="*/ 758676 h 906898"/>
              <a:gd name="connsiteX775" fmla="*/ 211468 w 906898"/>
              <a:gd name="connsiteY775" fmla="*/ 758676 h 906898"/>
              <a:gd name="connsiteX776" fmla="*/ 205319 w 906898"/>
              <a:gd name="connsiteY776" fmla="*/ 756629 h 906898"/>
              <a:gd name="connsiteX777" fmla="*/ 199169 w 906898"/>
              <a:gd name="connsiteY777" fmla="*/ 762771 h 906898"/>
              <a:gd name="connsiteX778" fmla="*/ 195070 w 906898"/>
              <a:gd name="connsiteY778" fmla="*/ 758676 h 906898"/>
              <a:gd name="connsiteX779" fmla="*/ 193020 w 906898"/>
              <a:gd name="connsiteY779" fmla="*/ 754582 h 906898"/>
              <a:gd name="connsiteX780" fmla="*/ 186871 w 906898"/>
              <a:gd name="connsiteY780" fmla="*/ 754582 h 906898"/>
              <a:gd name="connsiteX781" fmla="*/ 184821 w 906898"/>
              <a:gd name="connsiteY781" fmla="*/ 748440 h 906898"/>
              <a:gd name="connsiteX782" fmla="*/ 182772 w 906898"/>
              <a:gd name="connsiteY782" fmla="*/ 744345 h 906898"/>
              <a:gd name="connsiteX783" fmla="*/ 178672 w 906898"/>
              <a:gd name="connsiteY783" fmla="*/ 742298 h 906898"/>
              <a:gd name="connsiteX784" fmla="*/ 178672 w 906898"/>
              <a:gd name="connsiteY784" fmla="*/ 740250 h 906898"/>
              <a:gd name="connsiteX785" fmla="*/ 181747 w 906898"/>
              <a:gd name="connsiteY785" fmla="*/ 738715 h 906898"/>
              <a:gd name="connsiteX786" fmla="*/ 191678 w 906898"/>
              <a:gd name="connsiteY786" fmla="*/ 737738 h 906898"/>
              <a:gd name="connsiteX787" fmla="*/ 197136 w 906898"/>
              <a:gd name="connsiteY787" fmla="*/ 742140 h 906898"/>
              <a:gd name="connsiteX788" fmla="*/ 207352 w 906898"/>
              <a:gd name="connsiteY788" fmla="*/ 746313 h 906898"/>
              <a:gd name="connsiteX789" fmla="*/ 215524 w 906898"/>
              <a:gd name="connsiteY789" fmla="*/ 744227 h 906898"/>
              <a:gd name="connsiteX790" fmla="*/ 211334 w 906898"/>
              <a:gd name="connsiteY790" fmla="*/ 748507 h 906898"/>
              <a:gd name="connsiteX791" fmla="*/ 208054 w 906898"/>
              <a:gd name="connsiteY791" fmla="*/ 750145 h 906898"/>
              <a:gd name="connsiteX792" fmla="*/ 193050 w 906898"/>
              <a:gd name="connsiteY792" fmla="*/ 746313 h 906898"/>
              <a:gd name="connsiteX793" fmla="*/ 188964 w 906898"/>
              <a:gd name="connsiteY793" fmla="*/ 737966 h 906898"/>
              <a:gd name="connsiteX794" fmla="*/ 191678 w 906898"/>
              <a:gd name="connsiteY794" fmla="*/ 737738 h 906898"/>
              <a:gd name="connsiteX795" fmla="*/ 170433 w 906898"/>
              <a:gd name="connsiteY795" fmla="*/ 735879 h 906898"/>
              <a:gd name="connsiteX796" fmla="*/ 176590 w 906898"/>
              <a:gd name="connsiteY796" fmla="*/ 737949 h 906898"/>
              <a:gd name="connsiteX797" fmla="*/ 176590 w 906898"/>
              <a:gd name="connsiteY797" fmla="*/ 744160 h 906898"/>
              <a:gd name="connsiteX798" fmla="*/ 180694 w 906898"/>
              <a:gd name="connsiteY798" fmla="*/ 748300 h 906898"/>
              <a:gd name="connsiteX799" fmla="*/ 184799 w 906898"/>
              <a:gd name="connsiteY799" fmla="*/ 756580 h 906898"/>
              <a:gd name="connsiteX800" fmla="*/ 190956 w 906898"/>
              <a:gd name="connsiteY800" fmla="*/ 758650 h 906898"/>
              <a:gd name="connsiteX801" fmla="*/ 197113 w 906898"/>
              <a:gd name="connsiteY801" fmla="*/ 764861 h 906898"/>
              <a:gd name="connsiteX802" fmla="*/ 207375 w 906898"/>
              <a:gd name="connsiteY802" fmla="*/ 760720 h 906898"/>
              <a:gd name="connsiteX803" fmla="*/ 217637 w 906898"/>
              <a:gd name="connsiteY803" fmla="*/ 760720 h 906898"/>
              <a:gd name="connsiteX804" fmla="*/ 221741 w 906898"/>
              <a:gd name="connsiteY804" fmla="*/ 754510 h 906898"/>
              <a:gd name="connsiteX805" fmla="*/ 227898 w 906898"/>
              <a:gd name="connsiteY805" fmla="*/ 748300 h 906898"/>
              <a:gd name="connsiteX806" fmla="*/ 234055 w 906898"/>
              <a:gd name="connsiteY806" fmla="*/ 744160 h 906898"/>
              <a:gd name="connsiteX807" fmla="*/ 234055 w 906898"/>
              <a:gd name="connsiteY807" fmla="*/ 752440 h 906898"/>
              <a:gd name="connsiteX808" fmla="*/ 223794 w 906898"/>
              <a:gd name="connsiteY808" fmla="*/ 756580 h 906898"/>
              <a:gd name="connsiteX809" fmla="*/ 221741 w 906898"/>
              <a:gd name="connsiteY809" fmla="*/ 764861 h 906898"/>
              <a:gd name="connsiteX810" fmla="*/ 211480 w 906898"/>
              <a:gd name="connsiteY810" fmla="*/ 764861 h 906898"/>
              <a:gd name="connsiteX811" fmla="*/ 203270 w 906898"/>
              <a:gd name="connsiteY811" fmla="*/ 769001 h 906898"/>
              <a:gd name="connsiteX812" fmla="*/ 197113 w 906898"/>
              <a:gd name="connsiteY812" fmla="*/ 769001 h 906898"/>
              <a:gd name="connsiteX813" fmla="*/ 188904 w 906898"/>
              <a:gd name="connsiteY813" fmla="*/ 762791 h 906898"/>
              <a:gd name="connsiteX814" fmla="*/ 178642 w 906898"/>
              <a:gd name="connsiteY814" fmla="*/ 760720 h 906898"/>
              <a:gd name="connsiteX815" fmla="*/ 176590 w 906898"/>
              <a:gd name="connsiteY815" fmla="*/ 750370 h 906898"/>
              <a:gd name="connsiteX816" fmla="*/ 170433 w 906898"/>
              <a:gd name="connsiteY816" fmla="*/ 742089 h 906898"/>
              <a:gd name="connsiteX817" fmla="*/ 170433 w 906898"/>
              <a:gd name="connsiteY817" fmla="*/ 735879 h 906898"/>
              <a:gd name="connsiteX818" fmla="*/ 618775 w 906898"/>
              <a:gd name="connsiteY818" fmla="*/ 723595 h 906898"/>
              <a:gd name="connsiteX819" fmla="*/ 622885 w 906898"/>
              <a:gd name="connsiteY819" fmla="*/ 725664 h 906898"/>
              <a:gd name="connsiteX820" fmla="*/ 618775 w 906898"/>
              <a:gd name="connsiteY820" fmla="*/ 731869 h 906898"/>
              <a:gd name="connsiteX821" fmla="*/ 614665 w 906898"/>
              <a:gd name="connsiteY821" fmla="*/ 733938 h 906898"/>
              <a:gd name="connsiteX822" fmla="*/ 610554 w 906898"/>
              <a:gd name="connsiteY822" fmla="*/ 746350 h 906898"/>
              <a:gd name="connsiteX823" fmla="*/ 594112 w 906898"/>
              <a:gd name="connsiteY823" fmla="*/ 750487 h 906898"/>
              <a:gd name="connsiteX824" fmla="*/ 581781 w 906898"/>
              <a:gd name="connsiteY824" fmla="*/ 746350 h 906898"/>
              <a:gd name="connsiteX825" fmla="*/ 579726 w 906898"/>
              <a:gd name="connsiteY825" fmla="*/ 744281 h 906898"/>
              <a:gd name="connsiteX826" fmla="*/ 590002 w 906898"/>
              <a:gd name="connsiteY826" fmla="*/ 740144 h 906898"/>
              <a:gd name="connsiteX827" fmla="*/ 596168 w 906898"/>
              <a:gd name="connsiteY827" fmla="*/ 738075 h 906898"/>
              <a:gd name="connsiteX828" fmla="*/ 596168 w 906898"/>
              <a:gd name="connsiteY828" fmla="*/ 740144 h 906898"/>
              <a:gd name="connsiteX829" fmla="*/ 592057 w 906898"/>
              <a:gd name="connsiteY829" fmla="*/ 742213 h 906898"/>
              <a:gd name="connsiteX830" fmla="*/ 587947 w 906898"/>
              <a:gd name="connsiteY830" fmla="*/ 744281 h 906898"/>
              <a:gd name="connsiteX831" fmla="*/ 592057 w 906898"/>
              <a:gd name="connsiteY831" fmla="*/ 748418 h 906898"/>
              <a:gd name="connsiteX832" fmla="*/ 606444 w 906898"/>
              <a:gd name="connsiteY832" fmla="*/ 742213 h 906898"/>
              <a:gd name="connsiteX833" fmla="*/ 602333 w 906898"/>
              <a:gd name="connsiteY833" fmla="*/ 738075 h 906898"/>
              <a:gd name="connsiteX834" fmla="*/ 610554 w 906898"/>
              <a:gd name="connsiteY834" fmla="*/ 729801 h 906898"/>
              <a:gd name="connsiteX835" fmla="*/ 618775 w 906898"/>
              <a:gd name="connsiteY835" fmla="*/ 723595 h 906898"/>
              <a:gd name="connsiteX836" fmla="*/ 295298 w 906898"/>
              <a:gd name="connsiteY836" fmla="*/ 722641 h 906898"/>
              <a:gd name="connsiteX837" fmla="*/ 297737 w 906898"/>
              <a:gd name="connsiteY837" fmla="*/ 723737 h 906898"/>
              <a:gd name="connsiteX838" fmla="*/ 299790 w 906898"/>
              <a:gd name="connsiteY838" fmla="*/ 725800 h 906898"/>
              <a:gd name="connsiteX839" fmla="*/ 299790 w 906898"/>
              <a:gd name="connsiteY839" fmla="*/ 731990 h 906898"/>
              <a:gd name="connsiteX840" fmla="*/ 291576 w 906898"/>
              <a:gd name="connsiteY840" fmla="*/ 738179 h 906898"/>
              <a:gd name="connsiteX841" fmla="*/ 283362 w 906898"/>
              <a:gd name="connsiteY841" fmla="*/ 738179 h 906898"/>
              <a:gd name="connsiteX842" fmla="*/ 283362 w 906898"/>
              <a:gd name="connsiteY842" fmla="*/ 742306 h 906898"/>
              <a:gd name="connsiteX843" fmla="*/ 273095 w 906898"/>
              <a:gd name="connsiteY843" fmla="*/ 748495 h 906898"/>
              <a:gd name="connsiteX844" fmla="*/ 262827 w 906898"/>
              <a:gd name="connsiteY844" fmla="*/ 744369 h 906898"/>
              <a:gd name="connsiteX845" fmla="*/ 258721 w 906898"/>
              <a:gd name="connsiteY845" fmla="*/ 744369 h 906898"/>
              <a:gd name="connsiteX846" fmla="*/ 246400 w 906898"/>
              <a:gd name="connsiteY846" fmla="*/ 740243 h 906898"/>
              <a:gd name="connsiteX847" fmla="*/ 250507 w 906898"/>
              <a:gd name="connsiteY847" fmla="*/ 734053 h 906898"/>
              <a:gd name="connsiteX848" fmla="*/ 254614 w 906898"/>
              <a:gd name="connsiteY848" fmla="*/ 731990 h 906898"/>
              <a:gd name="connsiteX849" fmla="*/ 264881 w 906898"/>
              <a:gd name="connsiteY849" fmla="*/ 736116 h 906898"/>
              <a:gd name="connsiteX850" fmla="*/ 275148 w 906898"/>
              <a:gd name="connsiteY850" fmla="*/ 731990 h 906898"/>
              <a:gd name="connsiteX851" fmla="*/ 289523 w 906898"/>
              <a:gd name="connsiteY851" fmla="*/ 727864 h 906898"/>
              <a:gd name="connsiteX852" fmla="*/ 295298 w 906898"/>
              <a:gd name="connsiteY852" fmla="*/ 722641 h 906898"/>
              <a:gd name="connsiteX853" fmla="*/ 289149 w 906898"/>
              <a:gd name="connsiteY853" fmla="*/ 719426 h 906898"/>
              <a:gd name="connsiteX854" fmla="*/ 291552 w 906898"/>
              <a:gd name="connsiteY854" fmla="*/ 719648 h 906898"/>
              <a:gd name="connsiteX855" fmla="*/ 289501 w 906898"/>
              <a:gd name="connsiteY855" fmla="*/ 725735 h 906898"/>
              <a:gd name="connsiteX856" fmla="*/ 279248 w 906898"/>
              <a:gd name="connsiteY856" fmla="*/ 729792 h 906898"/>
              <a:gd name="connsiteX857" fmla="*/ 275147 w 906898"/>
              <a:gd name="connsiteY857" fmla="*/ 727764 h 906898"/>
              <a:gd name="connsiteX858" fmla="*/ 258742 w 906898"/>
              <a:gd name="connsiteY858" fmla="*/ 731821 h 906898"/>
              <a:gd name="connsiteX859" fmla="*/ 256692 w 906898"/>
              <a:gd name="connsiteY859" fmla="*/ 727764 h 906898"/>
              <a:gd name="connsiteX860" fmla="*/ 260793 w 906898"/>
              <a:gd name="connsiteY860" fmla="*/ 729792 h 906898"/>
              <a:gd name="connsiteX861" fmla="*/ 273096 w 906898"/>
              <a:gd name="connsiteY861" fmla="*/ 725735 h 906898"/>
              <a:gd name="connsiteX862" fmla="*/ 285400 w 906898"/>
              <a:gd name="connsiteY862" fmla="*/ 723706 h 906898"/>
              <a:gd name="connsiteX863" fmla="*/ 289149 w 906898"/>
              <a:gd name="connsiteY863" fmla="*/ 719426 h 906898"/>
              <a:gd name="connsiteX864" fmla="*/ 636209 w 906898"/>
              <a:gd name="connsiteY864" fmla="*/ 718645 h 906898"/>
              <a:gd name="connsiteX865" fmla="*/ 649532 w 906898"/>
              <a:gd name="connsiteY865" fmla="*/ 721722 h 906898"/>
              <a:gd name="connsiteX866" fmla="*/ 670029 w 906898"/>
              <a:gd name="connsiteY866" fmla="*/ 750440 h 906898"/>
              <a:gd name="connsiteX867" fmla="*/ 661830 w 906898"/>
              <a:gd name="connsiteY867" fmla="*/ 768901 h 906898"/>
              <a:gd name="connsiteX868" fmla="*/ 649532 w 906898"/>
              <a:gd name="connsiteY868" fmla="*/ 773004 h 906898"/>
              <a:gd name="connsiteX869" fmla="*/ 641333 w 906898"/>
              <a:gd name="connsiteY869" fmla="*/ 766850 h 906898"/>
              <a:gd name="connsiteX870" fmla="*/ 643383 w 906898"/>
              <a:gd name="connsiteY870" fmla="*/ 760696 h 906898"/>
              <a:gd name="connsiteX871" fmla="*/ 641333 w 906898"/>
              <a:gd name="connsiteY871" fmla="*/ 752491 h 906898"/>
              <a:gd name="connsiteX872" fmla="*/ 651582 w 906898"/>
              <a:gd name="connsiteY872" fmla="*/ 746337 h 906898"/>
              <a:gd name="connsiteX873" fmla="*/ 655681 w 906898"/>
              <a:gd name="connsiteY873" fmla="*/ 752491 h 906898"/>
              <a:gd name="connsiteX874" fmla="*/ 653632 w 906898"/>
              <a:gd name="connsiteY874" fmla="*/ 760696 h 906898"/>
              <a:gd name="connsiteX875" fmla="*/ 661830 w 906898"/>
              <a:gd name="connsiteY875" fmla="*/ 756593 h 906898"/>
              <a:gd name="connsiteX876" fmla="*/ 661830 w 906898"/>
              <a:gd name="connsiteY876" fmla="*/ 742235 h 906898"/>
              <a:gd name="connsiteX877" fmla="*/ 661830 w 906898"/>
              <a:gd name="connsiteY877" fmla="*/ 740183 h 906898"/>
              <a:gd name="connsiteX878" fmla="*/ 637234 w 906898"/>
              <a:gd name="connsiteY878" fmla="*/ 723773 h 906898"/>
              <a:gd name="connsiteX879" fmla="*/ 624935 w 906898"/>
              <a:gd name="connsiteY879" fmla="*/ 723773 h 906898"/>
              <a:gd name="connsiteX880" fmla="*/ 622885 w 906898"/>
              <a:gd name="connsiteY880" fmla="*/ 721722 h 906898"/>
              <a:gd name="connsiteX881" fmla="*/ 636209 w 906898"/>
              <a:gd name="connsiteY881" fmla="*/ 718645 h 906898"/>
              <a:gd name="connsiteX882" fmla="*/ 275189 w 906898"/>
              <a:gd name="connsiteY882" fmla="*/ 709319 h 906898"/>
              <a:gd name="connsiteX883" fmla="*/ 281378 w 906898"/>
              <a:gd name="connsiteY883" fmla="*/ 713451 h 906898"/>
              <a:gd name="connsiteX884" fmla="*/ 287568 w 906898"/>
              <a:gd name="connsiteY884" fmla="*/ 717582 h 906898"/>
              <a:gd name="connsiteX885" fmla="*/ 281378 w 906898"/>
              <a:gd name="connsiteY885" fmla="*/ 723780 h 906898"/>
              <a:gd name="connsiteX886" fmla="*/ 273126 w 906898"/>
              <a:gd name="connsiteY886" fmla="*/ 721714 h 906898"/>
              <a:gd name="connsiteX887" fmla="*/ 268999 w 906898"/>
              <a:gd name="connsiteY887" fmla="*/ 725845 h 906898"/>
              <a:gd name="connsiteX888" fmla="*/ 262810 w 906898"/>
              <a:gd name="connsiteY888" fmla="*/ 727911 h 906898"/>
              <a:gd name="connsiteX889" fmla="*/ 258684 w 906898"/>
              <a:gd name="connsiteY889" fmla="*/ 723780 h 906898"/>
              <a:gd name="connsiteX890" fmla="*/ 258684 w 906898"/>
              <a:gd name="connsiteY890" fmla="*/ 715517 h 906898"/>
              <a:gd name="connsiteX891" fmla="*/ 275189 w 906898"/>
              <a:gd name="connsiteY891" fmla="*/ 709319 h 906898"/>
              <a:gd name="connsiteX892" fmla="*/ 731781 w 906898"/>
              <a:gd name="connsiteY892" fmla="*/ 703011 h 906898"/>
              <a:gd name="connsiteX893" fmla="*/ 733773 w 906898"/>
              <a:gd name="connsiteY893" fmla="*/ 705077 h 906898"/>
              <a:gd name="connsiteX894" fmla="*/ 731781 w 906898"/>
              <a:gd name="connsiteY894" fmla="*/ 711274 h 906898"/>
              <a:gd name="connsiteX895" fmla="*/ 733773 w 906898"/>
              <a:gd name="connsiteY895" fmla="*/ 719537 h 906898"/>
              <a:gd name="connsiteX896" fmla="*/ 733773 w 906898"/>
              <a:gd name="connsiteY896" fmla="*/ 721603 h 906898"/>
              <a:gd name="connsiteX897" fmla="*/ 729789 w 906898"/>
              <a:gd name="connsiteY897" fmla="*/ 717472 h 906898"/>
              <a:gd name="connsiteX898" fmla="*/ 731781 w 906898"/>
              <a:gd name="connsiteY898" fmla="*/ 703011 h 906898"/>
              <a:gd name="connsiteX899" fmla="*/ 791398 w 906898"/>
              <a:gd name="connsiteY899" fmla="*/ 701019 h 906898"/>
              <a:gd name="connsiteX900" fmla="*/ 801832 w 906898"/>
              <a:gd name="connsiteY900" fmla="*/ 703078 h 906898"/>
              <a:gd name="connsiteX901" fmla="*/ 797659 w 906898"/>
              <a:gd name="connsiteY901" fmla="*/ 709253 h 906898"/>
              <a:gd name="connsiteX902" fmla="*/ 791398 w 906898"/>
              <a:gd name="connsiteY902" fmla="*/ 711311 h 906898"/>
              <a:gd name="connsiteX903" fmla="*/ 787225 w 906898"/>
              <a:gd name="connsiteY903" fmla="*/ 705136 h 906898"/>
              <a:gd name="connsiteX904" fmla="*/ 791398 w 906898"/>
              <a:gd name="connsiteY904" fmla="*/ 701019 h 906898"/>
              <a:gd name="connsiteX905" fmla="*/ 723629 w 906898"/>
              <a:gd name="connsiteY905" fmla="*/ 692719 h 906898"/>
              <a:gd name="connsiteX906" fmla="*/ 725657 w 906898"/>
              <a:gd name="connsiteY906" fmla="*/ 692719 h 906898"/>
              <a:gd name="connsiteX907" fmla="*/ 729715 w 906898"/>
              <a:gd name="connsiteY907" fmla="*/ 700967 h 906898"/>
              <a:gd name="connsiteX908" fmla="*/ 727686 w 906898"/>
              <a:gd name="connsiteY908" fmla="*/ 719524 h 906898"/>
              <a:gd name="connsiteX909" fmla="*/ 731744 w 906898"/>
              <a:gd name="connsiteY909" fmla="*/ 723648 h 906898"/>
              <a:gd name="connsiteX910" fmla="*/ 729715 w 906898"/>
              <a:gd name="connsiteY910" fmla="*/ 731895 h 906898"/>
              <a:gd name="connsiteX911" fmla="*/ 721600 w 906898"/>
              <a:gd name="connsiteY911" fmla="*/ 729833 h 906898"/>
              <a:gd name="connsiteX912" fmla="*/ 721600 w 906898"/>
              <a:gd name="connsiteY912" fmla="*/ 721586 h 906898"/>
              <a:gd name="connsiteX913" fmla="*/ 717542 w 906898"/>
              <a:gd name="connsiteY913" fmla="*/ 721586 h 906898"/>
              <a:gd name="connsiteX914" fmla="*/ 715513 w 906898"/>
              <a:gd name="connsiteY914" fmla="*/ 711276 h 906898"/>
              <a:gd name="connsiteX915" fmla="*/ 719571 w 906898"/>
              <a:gd name="connsiteY915" fmla="*/ 705091 h 906898"/>
              <a:gd name="connsiteX916" fmla="*/ 719571 w 906898"/>
              <a:gd name="connsiteY916" fmla="*/ 700967 h 906898"/>
              <a:gd name="connsiteX917" fmla="*/ 723629 w 906898"/>
              <a:gd name="connsiteY917" fmla="*/ 692719 h 906898"/>
              <a:gd name="connsiteX918" fmla="*/ 663970 w 906898"/>
              <a:gd name="connsiteY918" fmla="*/ 692719 h 906898"/>
              <a:gd name="connsiteX919" fmla="*/ 668037 w 906898"/>
              <a:gd name="connsiteY919" fmla="*/ 696828 h 906898"/>
              <a:gd name="connsiteX920" fmla="*/ 668037 w 906898"/>
              <a:gd name="connsiteY920" fmla="*/ 704618 h 906898"/>
              <a:gd name="connsiteX921" fmla="*/ 667817 w 906898"/>
              <a:gd name="connsiteY921" fmla="*/ 705172 h 906898"/>
              <a:gd name="connsiteX922" fmla="*/ 664479 w 906898"/>
              <a:gd name="connsiteY922" fmla="*/ 707099 h 906898"/>
              <a:gd name="connsiteX923" fmla="*/ 663970 w 906898"/>
              <a:gd name="connsiteY923" fmla="*/ 709153 h 906898"/>
              <a:gd name="connsiteX924" fmla="*/ 666994 w 906898"/>
              <a:gd name="connsiteY924" fmla="*/ 715263 h 906898"/>
              <a:gd name="connsiteX925" fmla="*/ 667412 w 906898"/>
              <a:gd name="connsiteY925" fmla="*/ 718212 h 906898"/>
              <a:gd name="connsiteX926" fmla="*/ 661937 w 906898"/>
              <a:gd name="connsiteY926" fmla="*/ 725587 h 906898"/>
              <a:gd name="connsiteX927" fmla="*/ 653803 w 906898"/>
              <a:gd name="connsiteY927" fmla="*/ 719425 h 906898"/>
              <a:gd name="connsiteX928" fmla="*/ 653803 w 906898"/>
              <a:gd name="connsiteY928" fmla="*/ 705045 h 906898"/>
              <a:gd name="connsiteX929" fmla="*/ 653803 w 906898"/>
              <a:gd name="connsiteY929" fmla="*/ 700936 h 906898"/>
              <a:gd name="connsiteX930" fmla="*/ 663970 w 906898"/>
              <a:gd name="connsiteY930" fmla="*/ 692719 h 906898"/>
              <a:gd name="connsiteX931" fmla="*/ 787014 w 906898"/>
              <a:gd name="connsiteY931" fmla="*/ 692528 h 906898"/>
              <a:gd name="connsiteX932" fmla="*/ 791398 w 906898"/>
              <a:gd name="connsiteY932" fmla="*/ 696902 h 906898"/>
              <a:gd name="connsiteX933" fmla="*/ 785209 w 906898"/>
              <a:gd name="connsiteY933" fmla="*/ 703078 h 906898"/>
              <a:gd name="connsiteX934" fmla="*/ 787272 w 906898"/>
              <a:gd name="connsiteY934" fmla="*/ 713370 h 906898"/>
              <a:gd name="connsiteX935" fmla="*/ 793462 w 906898"/>
              <a:gd name="connsiteY935" fmla="*/ 715428 h 906898"/>
              <a:gd name="connsiteX936" fmla="*/ 793462 w 906898"/>
              <a:gd name="connsiteY936" fmla="*/ 717487 h 906898"/>
              <a:gd name="connsiteX937" fmla="*/ 785209 w 906898"/>
              <a:gd name="connsiteY937" fmla="*/ 721603 h 906898"/>
              <a:gd name="connsiteX938" fmla="*/ 779020 w 906898"/>
              <a:gd name="connsiteY938" fmla="*/ 717487 h 906898"/>
              <a:gd name="connsiteX939" fmla="*/ 779020 w 906898"/>
              <a:gd name="connsiteY939" fmla="*/ 715428 h 906898"/>
              <a:gd name="connsiteX940" fmla="*/ 774893 w 906898"/>
              <a:gd name="connsiteY940" fmla="*/ 715428 h 906898"/>
              <a:gd name="connsiteX941" fmla="*/ 768704 w 906898"/>
              <a:gd name="connsiteY941" fmla="*/ 713370 h 906898"/>
              <a:gd name="connsiteX942" fmla="*/ 768704 w 906898"/>
              <a:gd name="connsiteY942" fmla="*/ 707195 h 906898"/>
              <a:gd name="connsiteX943" fmla="*/ 772830 w 906898"/>
              <a:gd name="connsiteY943" fmla="*/ 701019 h 906898"/>
              <a:gd name="connsiteX944" fmla="*/ 776956 w 906898"/>
              <a:gd name="connsiteY944" fmla="*/ 701019 h 906898"/>
              <a:gd name="connsiteX945" fmla="*/ 781083 w 906898"/>
              <a:gd name="connsiteY945" fmla="*/ 692786 h 906898"/>
              <a:gd name="connsiteX946" fmla="*/ 787014 w 906898"/>
              <a:gd name="connsiteY946" fmla="*/ 692528 h 906898"/>
              <a:gd name="connsiteX947" fmla="*/ 686629 w 906898"/>
              <a:gd name="connsiteY947" fmla="*/ 690727 h 906898"/>
              <a:gd name="connsiteX948" fmla="*/ 686961 w 906898"/>
              <a:gd name="connsiteY948" fmla="*/ 690727 h 906898"/>
              <a:gd name="connsiteX949" fmla="*/ 686961 w 906898"/>
              <a:gd name="connsiteY949" fmla="*/ 691060 h 906898"/>
              <a:gd name="connsiteX950" fmla="*/ 686629 w 906898"/>
              <a:gd name="connsiteY950" fmla="*/ 691060 h 906898"/>
              <a:gd name="connsiteX951" fmla="*/ 246400 w 906898"/>
              <a:gd name="connsiteY951" fmla="*/ 690727 h 906898"/>
              <a:gd name="connsiteX952" fmla="*/ 252575 w 906898"/>
              <a:gd name="connsiteY952" fmla="*/ 694844 h 906898"/>
              <a:gd name="connsiteX953" fmla="*/ 256692 w 906898"/>
              <a:gd name="connsiteY953" fmla="*/ 711311 h 906898"/>
              <a:gd name="connsiteX954" fmla="*/ 252575 w 906898"/>
              <a:gd name="connsiteY954" fmla="*/ 729837 h 906898"/>
              <a:gd name="connsiteX955" fmla="*/ 223757 w 906898"/>
              <a:gd name="connsiteY955" fmla="*/ 742187 h 906898"/>
              <a:gd name="connsiteX956" fmla="*/ 207290 w 906898"/>
              <a:gd name="connsiteY956" fmla="*/ 729837 h 906898"/>
              <a:gd name="connsiteX957" fmla="*/ 209349 w 906898"/>
              <a:gd name="connsiteY957" fmla="*/ 719545 h 906898"/>
              <a:gd name="connsiteX958" fmla="*/ 215524 w 906898"/>
              <a:gd name="connsiteY958" fmla="*/ 717487 h 906898"/>
              <a:gd name="connsiteX959" fmla="*/ 219641 w 906898"/>
              <a:gd name="connsiteY959" fmla="*/ 715428 h 906898"/>
              <a:gd name="connsiteX960" fmla="*/ 225816 w 906898"/>
              <a:gd name="connsiteY960" fmla="*/ 715428 h 906898"/>
              <a:gd name="connsiteX961" fmla="*/ 231991 w 906898"/>
              <a:gd name="connsiteY961" fmla="*/ 721603 h 906898"/>
              <a:gd name="connsiteX962" fmla="*/ 229933 w 906898"/>
              <a:gd name="connsiteY962" fmla="*/ 727778 h 906898"/>
              <a:gd name="connsiteX963" fmla="*/ 225816 w 906898"/>
              <a:gd name="connsiteY963" fmla="*/ 727778 h 906898"/>
              <a:gd name="connsiteX964" fmla="*/ 223757 w 906898"/>
              <a:gd name="connsiteY964" fmla="*/ 727778 h 906898"/>
              <a:gd name="connsiteX965" fmla="*/ 219641 w 906898"/>
              <a:gd name="connsiteY965" fmla="*/ 729837 h 906898"/>
              <a:gd name="connsiteX966" fmla="*/ 227874 w 906898"/>
              <a:gd name="connsiteY966" fmla="*/ 733954 h 906898"/>
              <a:gd name="connsiteX967" fmla="*/ 248458 w 906898"/>
              <a:gd name="connsiteY967" fmla="*/ 719545 h 906898"/>
              <a:gd name="connsiteX968" fmla="*/ 246400 w 906898"/>
              <a:gd name="connsiteY968" fmla="*/ 692786 h 906898"/>
              <a:gd name="connsiteX969" fmla="*/ 246400 w 906898"/>
              <a:gd name="connsiteY969" fmla="*/ 690727 h 906898"/>
              <a:gd name="connsiteX970" fmla="*/ 668203 w 906898"/>
              <a:gd name="connsiteY970" fmla="*/ 688735 h 906898"/>
              <a:gd name="connsiteX971" fmla="*/ 674345 w 906898"/>
              <a:gd name="connsiteY971" fmla="*/ 699045 h 906898"/>
              <a:gd name="connsiteX972" fmla="*/ 670251 w 906898"/>
              <a:gd name="connsiteY972" fmla="*/ 707292 h 906898"/>
              <a:gd name="connsiteX973" fmla="*/ 670251 w 906898"/>
              <a:gd name="connsiteY973" fmla="*/ 723787 h 906898"/>
              <a:gd name="connsiteX974" fmla="*/ 664109 w 906898"/>
              <a:gd name="connsiteY974" fmla="*/ 727911 h 906898"/>
              <a:gd name="connsiteX975" fmla="*/ 668203 w 906898"/>
              <a:gd name="connsiteY975" fmla="*/ 723787 h 906898"/>
              <a:gd name="connsiteX976" fmla="*/ 667412 w 906898"/>
              <a:gd name="connsiteY976" fmla="*/ 718212 h 906898"/>
              <a:gd name="connsiteX977" fmla="*/ 668037 w 906898"/>
              <a:gd name="connsiteY977" fmla="*/ 717370 h 906898"/>
              <a:gd name="connsiteX978" fmla="*/ 666994 w 906898"/>
              <a:gd name="connsiteY978" fmla="*/ 715263 h 906898"/>
              <a:gd name="connsiteX979" fmla="*/ 666156 w 906898"/>
              <a:gd name="connsiteY979" fmla="*/ 709354 h 906898"/>
              <a:gd name="connsiteX980" fmla="*/ 667817 w 906898"/>
              <a:gd name="connsiteY980" fmla="*/ 705172 h 906898"/>
              <a:gd name="connsiteX981" fmla="*/ 668037 w 906898"/>
              <a:gd name="connsiteY981" fmla="*/ 705045 h 906898"/>
              <a:gd name="connsiteX982" fmla="*/ 668037 w 906898"/>
              <a:gd name="connsiteY982" fmla="*/ 704618 h 906898"/>
              <a:gd name="connsiteX983" fmla="*/ 670251 w 906898"/>
              <a:gd name="connsiteY983" fmla="*/ 699045 h 906898"/>
              <a:gd name="connsiteX984" fmla="*/ 666156 w 906898"/>
              <a:gd name="connsiteY984" fmla="*/ 690797 h 906898"/>
              <a:gd name="connsiteX985" fmla="*/ 668203 w 906898"/>
              <a:gd name="connsiteY985" fmla="*/ 688735 h 906898"/>
              <a:gd name="connsiteX986" fmla="*/ 189014 w 906898"/>
              <a:gd name="connsiteY986" fmla="*/ 686743 h 906898"/>
              <a:gd name="connsiteX987" fmla="*/ 193097 w 906898"/>
              <a:gd name="connsiteY987" fmla="*/ 692901 h 906898"/>
              <a:gd name="connsiteX988" fmla="*/ 199223 w 906898"/>
              <a:gd name="connsiteY988" fmla="*/ 697005 h 906898"/>
              <a:gd name="connsiteX989" fmla="*/ 205348 w 906898"/>
              <a:gd name="connsiteY989" fmla="*/ 701110 h 906898"/>
              <a:gd name="connsiteX990" fmla="*/ 215557 w 906898"/>
              <a:gd name="connsiteY990" fmla="*/ 697005 h 906898"/>
              <a:gd name="connsiteX991" fmla="*/ 219641 w 906898"/>
              <a:gd name="connsiteY991" fmla="*/ 697005 h 906898"/>
              <a:gd name="connsiteX992" fmla="*/ 223724 w 906898"/>
              <a:gd name="connsiteY992" fmla="*/ 690848 h 906898"/>
              <a:gd name="connsiteX993" fmla="*/ 227808 w 906898"/>
              <a:gd name="connsiteY993" fmla="*/ 686743 h 906898"/>
              <a:gd name="connsiteX994" fmla="*/ 227808 w 906898"/>
              <a:gd name="connsiteY994" fmla="*/ 690848 h 906898"/>
              <a:gd name="connsiteX995" fmla="*/ 227808 w 906898"/>
              <a:gd name="connsiteY995" fmla="*/ 697005 h 906898"/>
              <a:gd name="connsiteX996" fmla="*/ 217599 w 906898"/>
              <a:gd name="connsiteY996" fmla="*/ 701110 h 906898"/>
              <a:gd name="connsiteX997" fmla="*/ 217599 w 906898"/>
              <a:gd name="connsiteY997" fmla="*/ 703162 h 906898"/>
              <a:gd name="connsiteX998" fmla="*/ 207390 w 906898"/>
              <a:gd name="connsiteY998" fmla="*/ 709319 h 906898"/>
              <a:gd name="connsiteX999" fmla="*/ 199223 w 906898"/>
              <a:gd name="connsiteY999" fmla="*/ 703162 h 906898"/>
              <a:gd name="connsiteX1000" fmla="*/ 195139 w 906898"/>
              <a:gd name="connsiteY1000" fmla="*/ 697005 h 906898"/>
              <a:gd name="connsiteX1001" fmla="*/ 189014 w 906898"/>
              <a:gd name="connsiteY1001" fmla="*/ 694953 h 906898"/>
              <a:gd name="connsiteX1002" fmla="*/ 186972 w 906898"/>
              <a:gd name="connsiteY1002" fmla="*/ 690848 h 906898"/>
              <a:gd name="connsiteX1003" fmla="*/ 189014 w 906898"/>
              <a:gd name="connsiteY1003" fmla="*/ 686743 h 906898"/>
              <a:gd name="connsiteX1004" fmla="*/ 201146 w 906898"/>
              <a:gd name="connsiteY1004" fmla="*/ 684419 h 906898"/>
              <a:gd name="connsiteX1005" fmla="*/ 205134 w 906898"/>
              <a:gd name="connsiteY1005" fmla="*/ 686431 h 906898"/>
              <a:gd name="connsiteX1006" fmla="*/ 205287 w 906898"/>
              <a:gd name="connsiteY1006" fmla="*/ 686743 h 906898"/>
              <a:gd name="connsiteX1007" fmla="*/ 205597 w 906898"/>
              <a:gd name="connsiteY1007" fmla="*/ 686664 h 906898"/>
              <a:gd name="connsiteX1008" fmla="*/ 209420 w 906898"/>
              <a:gd name="connsiteY1008" fmla="*/ 688593 h 906898"/>
              <a:gd name="connsiteX1009" fmla="*/ 217695 w 906898"/>
              <a:gd name="connsiteY1009" fmla="*/ 684419 h 906898"/>
              <a:gd name="connsiteX1010" fmla="*/ 221832 w 906898"/>
              <a:gd name="connsiteY1010" fmla="*/ 686506 h 906898"/>
              <a:gd name="connsiteX1011" fmla="*/ 219763 w 906898"/>
              <a:gd name="connsiteY1011" fmla="*/ 692767 h 906898"/>
              <a:gd name="connsiteX1012" fmla="*/ 211489 w 906898"/>
              <a:gd name="connsiteY1012" fmla="*/ 694854 h 906898"/>
              <a:gd name="connsiteX1013" fmla="*/ 209420 w 906898"/>
              <a:gd name="connsiteY1013" fmla="*/ 699027 h 906898"/>
              <a:gd name="connsiteX1014" fmla="*/ 203214 w 906898"/>
              <a:gd name="connsiteY1014" fmla="*/ 696940 h 906898"/>
              <a:gd name="connsiteX1015" fmla="*/ 201146 w 906898"/>
              <a:gd name="connsiteY1015" fmla="*/ 692767 h 906898"/>
              <a:gd name="connsiteX1016" fmla="*/ 197009 w 906898"/>
              <a:gd name="connsiteY1016" fmla="*/ 692767 h 906898"/>
              <a:gd name="connsiteX1017" fmla="*/ 194940 w 906898"/>
              <a:gd name="connsiteY1017" fmla="*/ 686506 h 906898"/>
              <a:gd name="connsiteX1018" fmla="*/ 201146 w 906898"/>
              <a:gd name="connsiteY1018" fmla="*/ 684419 h 906898"/>
              <a:gd name="connsiteX1019" fmla="*/ 135301 w 906898"/>
              <a:gd name="connsiteY1019" fmla="*/ 684419 h 906898"/>
              <a:gd name="connsiteX1020" fmla="*/ 137353 w 906898"/>
              <a:gd name="connsiteY1020" fmla="*/ 686488 h 906898"/>
              <a:gd name="connsiteX1021" fmla="*/ 139406 w 906898"/>
              <a:gd name="connsiteY1021" fmla="*/ 696831 h 906898"/>
              <a:gd name="connsiteX1022" fmla="*/ 151720 w 906898"/>
              <a:gd name="connsiteY1022" fmla="*/ 705106 h 906898"/>
              <a:gd name="connsiteX1023" fmla="*/ 151720 w 906898"/>
              <a:gd name="connsiteY1023" fmla="*/ 707174 h 906898"/>
              <a:gd name="connsiteX1024" fmla="*/ 133248 w 906898"/>
              <a:gd name="connsiteY1024" fmla="*/ 700968 h 906898"/>
              <a:gd name="connsiteX1025" fmla="*/ 131196 w 906898"/>
              <a:gd name="connsiteY1025" fmla="*/ 688557 h 906898"/>
              <a:gd name="connsiteX1026" fmla="*/ 135301 w 906898"/>
              <a:gd name="connsiteY1026" fmla="*/ 684419 h 906898"/>
              <a:gd name="connsiteX1027" fmla="*/ 163730 w 906898"/>
              <a:gd name="connsiteY1027" fmla="*/ 683451 h 906898"/>
              <a:gd name="connsiteX1028" fmla="*/ 166171 w 906898"/>
              <a:gd name="connsiteY1028" fmla="*/ 684542 h 906898"/>
              <a:gd name="connsiteX1029" fmla="*/ 164115 w 906898"/>
              <a:gd name="connsiteY1029" fmla="*/ 715344 h 906898"/>
              <a:gd name="connsiteX1030" fmla="*/ 188785 w 906898"/>
              <a:gd name="connsiteY1030" fmla="*/ 725612 h 906898"/>
              <a:gd name="connsiteX1031" fmla="*/ 192897 w 906898"/>
              <a:gd name="connsiteY1031" fmla="*/ 723558 h 906898"/>
              <a:gd name="connsiteX1032" fmla="*/ 184674 w 906898"/>
              <a:gd name="connsiteY1032" fmla="*/ 721505 h 906898"/>
              <a:gd name="connsiteX1033" fmla="*/ 180562 w 906898"/>
              <a:gd name="connsiteY1033" fmla="*/ 713291 h 906898"/>
              <a:gd name="connsiteX1034" fmla="*/ 184674 w 906898"/>
              <a:gd name="connsiteY1034" fmla="*/ 709184 h 906898"/>
              <a:gd name="connsiteX1035" fmla="*/ 190841 w 906898"/>
              <a:gd name="connsiteY1035" fmla="*/ 709184 h 906898"/>
              <a:gd name="connsiteX1036" fmla="*/ 194953 w 906898"/>
              <a:gd name="connsiteY1036" fmla="*/ 713291 h 906898"/>
              <a:gd name="connsiteX1037" fmla="*/ 201120 w 906898"/>
              <a:gd name="connsiteY1037" fmla="*/ 713291 h 906898"/>
              <a:gd name="connsiteX1038" fmla="*/ 205232 w 906898"/>
              <a:gd name="connsiteY1038" fmla="*/ 721505 h 906898"/>
              <a:gd name="connsiteX1039" fmla="*/ 201120 w 906898"/>
              <a:gd name="connsiteY1039" fmla="*/ 731772 h 906898"/>
              <a:gd name="connsiteX1040" fmla="*/ 188785 w 906898"/>
              <a:gd name="connsiteY1040" fmla="*/ 735879 h 906898"/>
              <a:gd name="connsiteX1041" fmla="*/ 172339 w 906898"/>
              <a:gd name="connsiteY1041" fmla="*/ 731772 h 906898"/>
              <a:gd name="connsiteX1042" fmla="*/ 164115 w 906898"/>
              <a:gd name="connsiteY1042" fmla="*/ 723558 h 906898"/>
              <a:gd name="connsiteX1043" fmla="*/ 157948 w 906898"/>
              <a:gd name="connsiteY1043" fmla="*/ 688649 h 906898"/>
              <a:gd name="connsiteX1044" fmla="*/ 163730 w 906898"/>
              <a:gd name="connsiteY1044" fmla="*/ 683451 h 906898"/>
              <a:gd name="connsiteX1045" fmla="*/ 675590 w 906898"/>
              <a:gd name="connsiteY1045" fmla="*/ 681982 h 906898"/>
              <a:gd name="connsiteX1046" fmla="*/ 678304 w 906898"/>
              <a:gd name="connsiteY1046" fmla="*/ 682498 h 906898"/>
              <a:gd name="connsiteX1047" fmla="*/ 684433 w 906898"/>
              <a:gd name="connsiteY1047" fmla="*/ 701059 h 906898"/>
              <a:gd name="connsiteX1048" fmla="*/ 682390 w 906898"/>
              <a:gd name="connsiteY1048" fmla="*/ 703122 h 906898"/>
              <a:gd name="connsiteX1049" fmla="*/ 684433 w 906898"/>
              <a:gd name="connsiteY1049" fmla="*/ 705184 h 906898"/>
              <a:gd name="connsiteX1050" fmla="*/ 684433 w 906898"/>
              <a:gd name="connsiteY1050" fmla="*/ 701059 h 906898"/>
              <a:gd name="connsiteX1051" fmla="*/ 692605 w 906898"/>
              <a:gd name="connsiteY1051" fmla="*/ 713434 h 906898"/>
              <a:gd name="connsiteX1052" fmla="*/ 690562 w 906898"/>
              <a:gd name="connsiteY1052" fmla="*/ 717559 h 906898"/>
              <a:gd name="connsiteX1053" fmla="*/ 689984 w 906898"/>
              <a:gd name="connsiteY1053" fmla="*/ 717364 h 906898"/>
              <a:gd name="connsiteX1054" fmla="*/ 690562 w 906898"/>
              <a:gd name="connsiteY1054" fmla="*/ 715496 h 906898"/>
              <a:gd name="connsiteX1055" fmla="*/ 689796 w 906898"/>
              <a:gd name="connsiteY1055" fmla="*/ 717301 h 906898"/>
              <a:gd name="connsiteX1056" fmla="*/ 689984 w 906898"/>
              <a:gd name="connsiteY1056" fmla="*/ 717364 h 906898"/>
              <a:gd name="connsiteX1057" fmla="*/ 689285 w 906898"/>
              <a:gd name="connsiteY1057" fmla="*/ 719621 h 906898"/>
              <a:gd name="connsiteX1058" fmla="*/ 686476 w 906898"/>
              <a:gd name="connsiteY1058" fmla="*/ 723746 h 906898"/>
              <a:gd name="connsiteX1059" fmla="*/ 680347 w 906898"/>
              <a:gd name="connsiteY1059" fmla="*/ 725808 h 906898"/>
              <a:gd name="connsiteX1060" fmla="*/ 680347 w 906898"/>
              <a:gd name="connsiteY1060" fmla="*/ 731996 h 906898"/>
              <a:gd name="connsiteX1061" fmla="*/ 678304 w 906898"/>
              <a:gd name="connsiteY1061" fmla="*/ 738183 h 906898"/>
              <a:gd name="connsiteX1062" fmla="*/ 674217 w 906898"/>
              <a:gd name="connsiteY1062" fmla="*/ 742308 h 906898"/>
              <a:gd name="connsiteX1063" fmla="*/ 674217 w 906898"/>
              <a:gd name="connsiteY1063" fmla="*/ 746433 h 906898"/>
              <a:gd name="connsiteX1064" fmla="*/ 680347 w 906898"/>
              <a:gd name="connsiteY1064" fmla="*/ 748495 h 906898"/>
              <a:gd name="connsiteX1065" fmla="*/ 672174 w 906898"/>
              <a:gd name="connsiteY1065" fmla="*/ 748495 h 906898"/>
              <a:gd name="connsiteX1066" fmla="*/ 672174 w 906898"/>
              <a:gd name="connsiteY1066" fmla="*/ 740246 h 906898"/>
              <a:gd name="connsiteX1067" fmla="*/ 666045 w 906898"/>
              <a:gd name="connsiteY1067" fmla="*/ 731996 h 906898"/>
              <a:gd name="connsiteX1068" fmla="*/ 670131 w 906898"/>
              <a:gd name="connsiteY1068" fmla="*/ 727871 h 906898"/>
              <a:gd name="connsiteX1069" fmla="*/ 674217 w 906898"/>
              <a:gd name="connsiteY1069" fmla="*/ 711372 h 906898"/>
              <a:gd name="connsiteX1070" fmla="*/ 676261 w 906898"/>
              <a:gd name="connsiteY1070" fmla="*/ 703122 h 906898"/>
              <a:gd name="connsiteX1071" fmla="*/ 670131 w 906898"/>
              <a:gd name="connsiteY1071" fmla="*/ 686623 h 906898"/>
              <a:gd name="connsiteX1072" fmla="*/ 675590 w 906898"/>
              <a:gd name="connsiteY1072" fmla="*/ 681982 h 906898"/>
              <a:gd name="connsiteX1073" fmla="*/ 678329 w 906898"/>
              <a:gd name="connsiteY1073" fmla="*/ 680435 h 906898"/>
              <a:gd name="connsiteX1074" fmla="*/ 684637 w 906898"/>
              <a:gd name="connsiteY1074" fmla="*/ 684641 h 906898"/>
              <a:gd name="connsiteX1075" fmla="*/ 684637 w 906898"/>
              <a:gd name="connsiteY1075" fmla="*/ 686743 h 906898"/>
              <a:gd name="connsiteX1076" fmla="*/ 678329 w 906898"/>
              <a:gd name="connsiteY1076" fmla="*/ 680435 h 906898"/>
              <a:gd name="connsiteX1077" fmla="*/ 727558 w 906898"/>
              <a:gd name="connsiteY1077" fmla="*/ 676965 h 906898"/>
              <a:gd name="connsiteX1078" fmla="*/ 729887 w 906898"/>
              <a:gd name="connsiteY1078" fmla="*/ 678508 h 906898"/>
              <a:gd name="connsiteX1079" fmla="*/ 727817 w 906898"/>
              <a:gd name="connsiteY1079" fmla="*/ 688791 h 906898"/>
              <a:gd name="connsiteX1080" fmla="*/ 717466 w 906898"/>
              <a:gd name="connsiteY1080" fmla="*/ 694960 h 906898"/>
              <a:gd name="connsiteX1081" fmla="*/ 717466 w 906898"/>
              <a:gd name="connsiteY1081" fmla="*/ 703187 h 906898"/>
              <a:gd name="connsiteX1082" fmla="*/ 713326 w 906898"/>
              <a:gd name="connsiteY1082" fmla="*/ 709356 h 906898"/>
              <a:gd name="connsiteX1083" fmla="*/ 715396 w 906898"/>
              <a:gd name="connsiteY1083" fmla="*/ 721695 h 906898"/>
              <a:gd name="connsiteX1084" fmla="*/ 719536 w 906898"/>
              <a:gd name="connsiteY1084" fmla="*/ 731978 h 906898"/>
              <a:gd name="connsiteX1085" fmla="*/ 729887 w 906898"/>
              <a:gd name="connsiteY1085" fmla="*/ 734035 h 906898"/>
              <a:gd name="connsiteX1086" fmla="*/ 734027 w 906898"/>
              <a:gd name="connsiteY1086" fmla="*/ 744318 h 906898"/>
              <a:gd name="connsiteX1087" fmla="*/ 736097 w 906898"/>
              <a:gd name="connsiteY1087" fmla="*/ 746374 h 906898"/>
              <a:gd name="connsiteX1088" fmla="*/ 723676 w 906898"/>
              <a:gd name="connsiteY1088" fmla="*/ 744318 h 906898"/>
              <a:gd name="connsiteX1089" fmla="*/ 719536 w 906898"/>
              <a:gd name="connsiteY1089" fmla="*/ 738148 h 906898"/>
              <a:gd name="connsiteX1090" fmla="*/ 717466 w 906898"/>
              <a:gd name="connsiteY1090" fmla="*/ 738148 h 906898"/>
              <a:gd name="connsiteX1091" fmla="*/ 711256 w 906898"/>
              <a:gd name="connsiteY1091" fmla="*/ 736091 h 906898"/>
              <a:gd name="connsiteX1092" fmla="*/ 707116 w 906898"/>
              <a:gd name="connsiteY1092" fmla="*/ 727865 h 906898"/>
              <a:gd name="connsiteX1093" fmla="*/ 707116 w 906898"/>
              <a:gd name="connsiteY1093" fmla="*/ 721695 h 906898"/>
              <a:gd name="connsiteX1094" fmla="*/ 702975 w 906898"/>
              <a:gd name="connsiteY1094" fmla="*/ 711413 h 906898"/>
              <a:gd name="connsiteX1095" fmla="*/ 702975 w 906898"/>
              <a:gd name="connsiteY1095" fmla="*/ 703187 h 906898"/>
              <a:gd name="connsiteX1096" fmla="*/ 707116 w 906898"/>
              <a:gd name="connsiteY1096" fmla="*/ 701130 h 906898"/>
              <a:gd name="connsiteX1097" fmla="*/ 709186 w 906898"/>
              <a:gd name="connsiteY1097" fmla="*/ 688791 h 906898"/>
              <a:gd name="connsiteX1098" fmla="*/ 715396 w 906898"/>
              <a:gd name="connsiteY1098" fmla="*/ 686734 h 906898"/>
              <a:gd name="connsiteX1099" fmla="*/ 719536 w 906898"/>
              <a:gd name="connsiteY1099" fmla="*/ 686734 h 906898"/>
              <a:gd name="connsiteX1100" fmla="*/ 719536 w 906898"/>
              <a:gd name="connsiteY1100" fmla="*/ 684678 h 906898"/>
              <a:gd name="connsiteX1101" fmla="*/ 723676 w 906898"/>
              <a:gd name="connsiteY1101" fmla="*/ 678508 h 906898"/>
              <a:gd name="connsiteX1102" fmla="*/ 727558 w 906898"/>
              <a:gd name="connsiteY1102" fmla="*/ 676965 h 906898"/>
              <a:gd name="connsiteX1103" fmla="*/ 123036 w 906898"/>
              <a:gd name="connsiteY1103" fmla="*/ 676451 h 906898"/>
              <a:gd name="connsiteX1104" fmla="*/ 129222 w 906898"/>
              <a:gd name="connsiteY1104" fmla="*/ 682608 h 906898"/>
              <a:gd name="connsiteX1105" fmla="*/ 133345 w 906898"/>
              <a:gd name="connsiteY1105" fmla="*/ 703132 h 906898"/>
              <a:gd name="connsiteX1106" fmla="*/ 151903 w 906898"/>
              <a:gd name="connsiteY1106" fmla="*/ 711341 h 906898"/>
              <a:gd name="connsiteX1107" fmla="*/ 153964 w 906898"/>
              <a:gd name="connsiteY1107" fmla="*/ 711341 h 906898"/>
              <a:gd name="connsiteX1108" fmla="*/ 156026 w 906898"/>
              <a:gd name="connsiteY1108" fmla="*/ 719551 h 906898"/>
              <a:gd name="connsiteX1109" fmla="*/ 147779 w 906898"/>
              <a:gd name="connsiteY1109" fmla="*/ 721603 h 906898"/>
              <a:gd name="connsiteX1110" fmla="*/ 139531 w 906898"/>
              <a:gd name="connsiteY1110" fmla="*/ 713394 h 906898"/>
              <a:gd name="connsiteX1111" fmla="*/ 131283 w 906898"/>
              <a:gd name="connsiteY1111" fmla="*/ 715446 h 906898"/>
              <a:gd name="connsiteX1112" fmla="*/ 120974 w 906898"/>
              <a:gd name="connsiteY1112" fmla="*/ 709289 h 906898"/>
              <a:gd name="connsiteX1113" fmla="*/ 120974 w 906898"/>
              <a:gd name="connsiteY1113" fmla="*/ 694922 h 906898"/>
              <a:gd name="connsiteX1114" fmla="*/ 123036 w 906898"/>
              <a:gd name="connsiteY1114" fmla="*/ 692870 h 906898"/>
              <a:gd name="connsiteX1115" fmla="*/ 118912 w 906898"/>
              <a:gd name="connsiteY1115" fmla="*/ 686713 h 906898"/>
              <a:gd name="connsiteX1116" fmla="*/ 123036 w 906898"/>
              <a:gd name="connsiteY1116" fmla="*/ 676451 h 906898"/>
              <a:gd name="connsiteX1117" fmla="*/ 211429 w 906898"/>
              <a:gd name="connsiteY1117" fmla="*/ 672136 h 906898"/>
              <a:gd name="connsiteX1118" fmla="*/ 211429 w 906898"/>
              <a:gd name="connsiteY1118" fmla="*/ 676309 h 906898"/>
              <a:gd name="connsiteX1119" fmla="*/ 213477 w 906898"/>
              <a:gd name="connsiteY1119" fmla="*/ 684657 h 906898"/>
              <a:gd name="connsiteX1120" fmla="*/ 205597 w 906898"/>
              <a:gd name="connsiteY1120" fmla="*/ 686664 h 906898"/>
              <a:gd name="connsiteX1121" fmla="*/ 205134 w 906898"/>
              <a:gd name="connsiteY1121" fmla="*/ 686431 h 906898"/>
              <a:gd name="connsiteX1122" fmla="*/ 203240 w 906898"/>
              <a:gd name="connsiteY1122" fmla="*/ 682570 h 906898"/>
              <a:gd name="connsiteX1123" fmla="*/ 211429 w 906898"/>
              <a:gd name="connsiteY1123" fmla="*/ 672136 h 906898"/>
              <a:gd name="connsiteX1124" fmla="*/ 791688 w 906898"/>
              <a:gd name="connsiteY1124" fmla="*/ 667695 h 906898"/>
              <a:gd name="connsiteX1125" fmla="*/ 797627 w 906898"/>
              <a:gd name="connsiteY1125" fmla="*/ 668207 h 906898"/>
              <a:gd name="connsiteX1126" fmla="*/ 801759 w 906898"/>
              <a:gd name="connsiteY1126" fmla="*/ 674349 h 906898"/>
              <a:gd name="connsiteX1127" fmla="*/ 805890 w 906898"/>
              <a:gd name="connsiteY1127" fmla="*/ 672302 h 906898"/>
              <a:gd name="connsiteX1128" fmla="*/ 814153 w 906898"/>
              <a:gd name="connsiteY1128" fmla="*/ 672302 h 906898"/>
              <a:gd name="connsiteX1129" fmla="*/ 822416 w 906898"/>
              <a:gd name="connsiteY1129" fmla="*/ 688680 h 906898"/>
              <a:gd name="connsiteX1130" fmla="*/ 816219 w 906898"/>
              <a:gd name="connsiteY1130" fmla="*/ 694822 h 906898"/>
              <a:gd name="connsiteX1131" fmla="*/ 814153 w 906898"/>
              <a:gd name="connsiteY1131" fmla="*/ 700964 h 906898"/>
              <a:gd name="connsiteX1132" fmla="*/ 793496 w 906898"/>
              <a:gd name="connsiteY1132" fmla="*/ 696869 h 906898"/>
              <a:gd name="connsiteX1133" fmla="*/ 789364 w 906898"/>
              <a:gd name="connsiteY1133" fmla="*/ 686633 h 906898"/>
              <a:gd name="connsiteX1134" fmla="*/ 785233 w 906898"/>
              <a:gd name="connsiteY1134" fmla="*/ 678443 h 906898"/>
              <a:gd name="connsiteX1135" fmla="*/ 787298 w 906898"/>
              <a:gd name="connsiteY1135" fmla="*/ 670254 h 906898"/>
              <a:gd name="connsiteX1136" fmla="*/ 791688 w 906898"/>
              <a:gd name="connsiteY1136" fmla="*/ 667695 h 906898"/>
              <a:gd name="connsiteX1137" fmla="*/ 112708 w 906898"/>
              <a:gd name="connsiteY1137" fmla="*/ 663835 h 906898"/>
              <a:gd name="connsiteX1138" fmla="*/ 116837 w 906898"/>
              <a:gd name="connsiteY1138" fmla="*/ 678244 h 906898"/>
              <a:gd name="connsiteX1139" fmla="*/ 116837 w 906898"/>
              <a:gd name="connsiteY1139" fmla="*/ 688536 h 906898"/>
              <a:gd name="connsiteX1140" fmla="*/ 120967 w 906898"/>
              <a:gd name="connsiteY1140" fmla="*/ 692653 h 906898"/>
              <a:gd name="connsiteX1141" fmla="*/ 118902 w 906898"/>
              <a:gd name="connsiteY1141" fmla="*/ 707062 h 906898"/>
              <a:gd name="connsiteX1142" fmla="*/ 133354 w 906898"/>
              <a:gd name="connsiteY1142" fmla="*/ 717354 h 906898"/>
              <a:gd name="connsiteX1143" fmla="*/ 139548 w 906898"/>
              <a:gd name="connsiteY1143" fmla="*/ 717354 h 906898"/>
              <a:gd name="connsiteX1144" fmla="*/ 149871 w 906898"/>
              <a:gd name="connsiteY1144" fmla="*/ 725587 h 906898"/>
              <a:gd name="connsiteX1145" fmla="*/ 154001 w 906898"/>
              <a:gd name="connsiteY1145" fmla="*/ 723529 h 906898"/>
              <a:gd name="connsiteX1146" fmla="*/ 158130 w 906898"/>
              <a:gd name="connsiteY1146" fmla="*/ 721470 h 906898"/>
              <a:gd name="connsiteX1147" fmla="*/ 166388 w 906898"/>
              <a:gd name="connsiteY1147" fmla="*/ 731762 h 906898"/>
              <a:gd name="connsiteX1148" fmla="*/ 160194 w 906898"/>
              <a:gd name="connsiteY1148" fmla="*/ 735879 h 906898"/>
              <a:gd name="connsiteX1149" fmla="*/ 147806 w 906898"/>
              <a:gd name="connsiteY1149" fmla="*/ 731762 h 906898"/>
              <a:gd name="connsiteX1150" fmla="*/ 141613 w 906898"/>
              <a:gd name="connsiteY1150" fmla="*/ 735879 h 906898"/>
              <a:gd name="connsiteX1151" fmla="*/ 133354 w 906898"/>
              <a:gd name="connsiteY1151" fmla="*/ 731762 h 906898"/>
              <a:gd name="connsiteX1152" fmla="*/ 129225 w 906898"/>
              <a:gd name="connsiteY1152" fmla="*/ 725587 h 906898"/>
              <a:gd name="connsiteX1153" fmla="*/ 116837 w 906898"/>
              <a:gd name="connsiteY1153" fmla="*/ 725587 h 906898"/>
              <a:gd name="connsiteX1154" fmla="*/ 108579 w 906898"/>
              <a:gd name="connsiteY1154" fmla="*/ 711179 h 906898"/>
              <a:gd name="connsiteX1155" fmla="*/ 110643 w 906898"/>
              <a:gd name="connsiteY1155" fmla="*/ 702945 h 906898"/>
              <a:gd name="connsiteX1156" fmla="*/ 102385 w 906898"/>
              <a:gd name="connsiteY1156" fmla="*/ 694711 h 906898"/>
              <a:gd name="connsiteX1157" fmla="*/ 104449 w 906898"/>
              <a:gd name="connsiteY1157" fmla="*/ 682361 h 906898"/>
              <a:gd name="connsiteX1158" fmla="*/ 106514 w 906898"/>
              <a:gd name="connsiteY1158" fmla="*/ 678244 h 906898"/>
              <a:gd name="connsiteX1159" fmla="*/ 104449 w 906898"/>
              <a:gd name="connsiteY1159" fmla="*/ 672069 h 906898"/>
              <a:gd name="connsiteX1160" fmla="*/ 112708 w 906898"/>
              <a:gd name="connsiteY1160" fmla="*/ 663835 h 906898"/>
              <a:gd name="connsiteX1161" fmla="*/ 752439 w 906898"/>
              <a:gd name="connsiteY1161" fmla="*/ 663647 h 906898"/>
              <a:gd name="connsiteX1162" fmla="*/ 764759 w 906898"/>
              <a:gd name="connsiteY1162" fmla="*/ 663905 h 906898"/>
              <a:gd name="connsiteX1163" fmla="*/ 781187 w 906898"/>
              <a:gd name="connsiteY1163" fmla="*/ 672149 h 906898"/>
              <a:gd name="connsiteX1164" fmla="*/ 781187 w 906898"/>
              <a:gd name="connsiteY1164" fmla="*/ 674210 h 906898"/>
              <a:gd name="connsiteX1165" fmla="*/ 777080 w 906898"/>
              <a:gd name="connsiteY1165" fmla="*/ 672149 h 906898"/>
              <a:gd name="connsiteX1166" fmla="*/ 752439 w 906898"/>
              <a:gd name="connsiteY1166" fmla="*/ 670088 h 906898"/>
              <a:gd name="connsiteX1167" fmla="*/ 738064 w 906898"/>
              <a:gd name="connsiteY1167" fmla="*/ 684516 h 906898"/>
              <a:gd name="connsiteX1168" fmla="*/ 738064 w 906898"/>
              <a:gd name="connsiteY1168" fmla="*/ 694822 h 906898"/>
              <a:gd name="connsiteX1169" fmla="*/ 744225 w 906898"/>
              <a:gd name="connsiteY1169" fmla="*/ 696883 h 906898"/>
              <a:gd name="connsiteX1170" fmla="*/ 744225 w 906898"/>
              <a:gd name="connsiteY1170" fmla="*/ 690700 h 906898"/>
              <a:gd name="connsiteX1171" fmla="*/ 748332 w 906898"/>
              <a:gd name="connsiteY1171" fmla="*/ 686577 h 906898"/>
              <a:gd name="connsiteX1172" fmla="*/ 754492 w 906898"/>
              <a:gd name="connsiteY1172" fmla="*/ 688639 h 906898"/>
              <a:gd name="connsiteX1173" fmla="*/ 756545 w 906898"/>
              <a:gd name="connsiteY1173" fmla="*/ 692761 h 906898"/>
              <a:gd name="connsiteX1174" fmla="*/ 756545 w 906898"/>
              <a:gd name="connsiteY1174" fmla="*/ 696883 h 906898"/>
              <a:gd name="connsiteX1175" fmla="*/ 760652 w 906898"/>
              <a:gd name="connsiteY1175" fmla="*/ 701005 h 906898"/>
              <a:gd name="connsiteX1176" fmla="*/ 758599 w 906898"/>
              <a:gd name="connsiteY1176" fmla="*/ 707189 h 906898"/>
              <a:gd name="connsiteX1177" fmla="*/ 744225 w 906898"/>
              <a:gd name="connsiteY1177" fmla="*/ 709250 h 906898"/>
              <a:gd name="connsiteX1178" fmla="*/ 733957 w 906898"/>
              <a:gd name="connsiteY1178" fmla="*/ 701005 h 906898"/>
              <a:gd name="connsiteX1179" fmla="*/ 731904 w 906898"/>
              <a:gd name="connsiteY1179" fmla="*/ 678333 h 906898"/>
              <a:gd name="connsiteX1180" fmla="*/ 740118 w 906898"/>
              <a:gd name="connsiteY1180" fmla="*/ 668027 h 906898"/>
              <a:gd name="connsiteX1181" fmla="*/ 752439 w 906898"/>
              <a:gd name="connsiteY1181" fmla="*/ 663647 h 906898"/>
              <a:gd name="connsiteX1182" fmla="*/ 821379 w 906898"/>
              <a:gd name="connsiteY1182" fmla="*/ 659403 h 906898"/>
              <a:gd name="connsiteX1183" fmla="*/ 824491 w 906898"/>
              <a:gd name="connsiteY1183" fmla="*/ 661976 h 906898"/>
              <a:gd name="connsiteX1184" fmla="*/ 822416 w 906898"/>
              <a:gd name="connsiteY1184" fmla="*/ 678443 h 906898"/>
              <a:gd name="connsiteX1185" fmla="*/ 814116 w 906898"/>
              <a:gd name="connsiteY1185" fmla="*/ 664035 h 906898"/>
              <a:gd name="connsiteX1186" fmla="*/ 818266 w 906898"/>
              <a:gd name="connsiteY1186" fmla="*/ 659918 h 906898"/>
              <a:gd name="connsiteX1187" fmla="*/ 821379 w 906898"/>
              <a:gd name="connsiteY1187" fmla="*/ 659403 h 906898"/>
              <a:gd name="connsiteX1188" fmla="*/ 213591 w 906898"/>
              <a:gd name="connsiteY1188" fmla="*/ 655868 h 906898"/>
              <a:gd name="connsiteX1189" fmla="*/ 219742 w 906898"/>
              <a:gd name="connsiteY1189" fmla="*/ 659976 h 906898"/>
              <a:gd name="connsiteX1190" fmla="*/ 227945 w 906898"/>
              <a:gd name="connsiteY1190" fmla="*/ 674356 h 906898"/>
              <a:gd name="connsiteX1191" fmla="*/ 236147 w 906898"/>
              <a:gd name="connsiteY1191" fmla="*/ 678464 h 906898"/>
              <a:gd name="connsiteX1192" fmla="*/ 246400 w 906898"/>
              <a:gd name="connsiteY1192" fmla="*/ 688735 h 906898"/>
              <a:gd name="connsiteX1193" fmla="*/ 242299 w 906898"/>
              <a:gd name="connsiteY1193" fmla="*/ 688735 h 906898"/>
              <a:gd name="connsiteX1194" fmla="*/ 234096 w 906898"/>
              <a:gd name="connsiteY1194" fmla="*/ 682573 h 906898"/>
              <a:gd name="connsiteX1195" fmla="*/ 227945 w 906898"/>
              <a:gd name="connsiteY1195" fmla="*/ 684627 h 906898"/>
              <a:gd name="connsiteX1196" fmla="*/ 215641 w 906898"/>
              <a:gd name="connsiteY1196" fmla="*/ 678464 h 906898"/>
              <a:gd name="connsiteX1197" fmla="*/ 211540 w 906898"/>
              <a:gd name="connsiteY1197" fmla="*/ 662030 h 906898"/>
              <a:gd name="connsiteX1198" fmla="*/ 213591 w 906898"/>
              <a:gd name="connsiteY1198" fmla="*/ 655868 h 906898"/>
              <a:gd name="connsiteX1199" fmla="*/ 100606 w 906898"/>
              <a:gd name="connsiteY1199" fmla="*/ 649851 h 906898"/>
              <a:gd name="connsiteX1200" fmla="*/ 102823 w 906898"/>
              <a:gd name="connsiteY1200" fmla="*/ 652205 h 906898"/>
              <a:gd name="connsiteX1201" fmla="*/ 108718 w 906898"/>
              <a:gd name="connsiteY1201" fmla="*/ 653747 h 906898"/>
              <a:gd name="connsiteX1202" fmla="*/ 110769 w 906898"/>
              <a:gd name="connsiteY1202" fmla="*/ 657860 h 906898"/>
              <a:gd name="connsiteX1203" fmla="*/ 104617 w 906898"/>
              <a:gd name="connsiteY1203" fmla="*/ 655803 h 906898"/>
              <a:gd name="connsiteX1204" fmla="*/ 101797 w 906898"/>
              <a:gd name="connsiteY1204" fmla="*/ 652719 h 906898"/>
              <a:gd name="connsiteX1205" fmla="*/ 100402 w 906898"/>
              <a:gd name="connsiteY1205" fmla="*/ 649635 h 906898"/>
              <a:gd name="connsiteX1206" fmla="*/ 100516 w 906898"/>
              <a:gd name="connsiteY1206" fmla="*/ 649635 h 906898"/>
              <a:gd name="connsiteX1207" fmla="*/ 100606 w 906898"/>
              <a:gd name="connsiteY1207" fmla="*/ 649851 h 906898"/>
              <a:gd name="connsiteX1208" fmla="*/ 758578 w 906898"/>
              <a:gd name="connsiteY1208" fmla="*/ 643252 h 906898"/>
              <a:gd name="connsiteX1209" fmla="*/ 762657 w 906898"/>
              <a:gd name="connsiteY1209" fmla="*/ 645327 h 906898"/>
              <a:gd name="connsiteX1210" fmla="*/ 754499 w 906898"/>
              <a:gd name="connsiteY1210" fmla="*/ 647402 h 906898"/>
              <a:gd name="connsiteX1211" fmla="*/ 750420 w 906898"/>
              <a:gd name="connsiteY1211" fmla="*/ 657776 h 906898"/>
              <a:gd name="connsiteX1212" fmla="*/ 752460 w 906898"/>
              <a:gd name="connsiteY1212" fmla="*/ 659851 h 906898"/>
              <a:gd name="connsiteX1213" fmla="*/ 748381 w 906898"/>
              <a:gd name="connsiteY1213" fmla="*/ 657776 h 906898"/>
              <a:gd name="connsiteX1214" fmla="*/ 752460 w 906898"/>
              <a:gd name="connsiteY1214" fmla="*/ 647402 h 906898"/>
              <a:gd name="connsiteX1215" fmla="*/ 758578 w 906898"/>
              <a:gd name="connsiteY1215" fmla="*/ 643252 h 906898"/>
              <a:gd name="connsiteX1216" fmla="*/ 816203 w 906898"/>
              <a:gd name="connsiteY1216" fmla="*/ 640815 h 906898"/>
              <a:gd name="connsiteX1217" fmla="*/ 820330 w 906898"/>
              <a:gd name="connsiteY1217" fmla="*/ 643394 h 906898"/>
              <a:gd name="connsiteX1218" fmla="*/ 822393 w 906898"/>
              <a:gd name="connsiteY1218" fmla="*/ 649583 h 906898"/>
              <a:gd name="connsiteX1219" fmla="*/ 828582 w 906898"/>
              <a:gd name="connsiteY1219" fmla="*/ 649583 h 906898"/>
              <a:gd name="connsiteX1220" fmla="*/ 830645 w 906898"/>
              <a:gd name="connsiteY1220" fmla="*/ 659899 h 906898"/>
              <a:gd name="connsiteX1221" fmla="*/ 828582 w 906898"/>
              <a:gd name="connsiteY1221" fmla="*/ 664025 h 906898"/>
              <a:gd name="connsiteX1222" fmla="*/ 820330 w 906898"/>
              <a:gd name="connsiteY1222" fmla="*/ 657836 h 906898"/>
              <a:gd name="connsiteX1223" fmla="*/ 814140 w 906898"/>
              <a:gd name="connsiteY1223" fmla="*/ 657836 h 906898"/>
              <a:gd name="connsiteX1224" fmla="*/ 810014 w 906898"/>
              <a:gd name="connsiteY1224" fmla="*/ 668152 h 906898"/>
              <a:gd name="connsiteX1225" fmla="*/ 805888 w 906898"/>
              <a:gd name="connsiteY1225" fmla="*/ 666088 h 906898"/>
              <a:gd name="connsiteX1226" fmla="*/ 803824 w 906898"/>
              <a:gd name="connsiteY1226" fmla="*/ 657836 h 906898"/>
              <a:gd name="connsiteX1227" fmla="*/ 807951 w 906898"/>
              <a:gd name="connsiteY1227" fmla="*/ 651646 h 906898"/>
              <a:gd name="connsiteX1228" fmla="*/ 805888 w 906898"/>
              <a:gd name="connsiteY1228" fmla="*/ 645457 h 906898"/>
              <a:gd name="connsiteX1229" fmla="*/ 812077 w 906898"/>
              <a:gd name="connsiteY1229" fmla="*/ 641331 h 906898"/>
              <a:gd name="connsiteX1230" fmla="*/ 816203 w 906898"/>
              <a:gd name="connsiteY1230" fmla="*/ 640815 h 906898"/>
              <a:gd name="connsiteX1231" fmla="*/ 181980 w 906898"/>
              <a:gd name="connsiteY1231" fmla="*/ 640294 h 906898"/>
              <a:gd name="connsiteX1232" fmla="*/ 197181 w 906898"/>
              <a:gd name="connsiteY1232" fmla="*/ 641320 h 906898"/>
              <a:gd name="connsiteX1233" fmla="*/ 201303 w 906898"/>
              <a:gd name="connsiteY1233" fmla="*/ 655686 h 906898"/>
              <a:gd name="connsiteX1234" fmla="*/ 207487 w 906898"/>
              <a:gd name="connsiteY1234" fmla="*/ 657739 h 906898"/>
              <a:gd name="connsiteX1235" fmla="*/ 203365 w 906898"/>
              <a:gd name="connsiteY1235" fmla="*/ 678262 h 906898"/>
              <a:gd name="connsiteX1236" fmla="*/ 188936 w 906898"/>
              <a:gd name="connsiteY1236" fmla="*/ 682367 h 906898"/>
              <a:gd name="connsiteX1237" fmla="*/ 180692 w 906898"/>
              <a:gd name="connsiteY1237" fmla="*/ 680314 h 906898"/>
              <a:gd name="connsiteX1238" fmla="*/ 174508 w 906898"/>
              <a:gd name="connsiteY1238" fmla="*/ 682367 h 906898"/>
              <a:gd name="connsiteX1239" fmla="*/ 162141 w 906898"/>
              <a:gd name="connsiteY1239" fmla="*/ 678262 h 906898"/>
              <a:gd name="connsiteX1240" fmla="*/ 162141 w 906898"/>
              <a:gd name="connsiteY1240" fmla="*/ 668001 h 906898"/>
              <a:gd name="connsiteX1241" fmla="*/ 168325 w 906898"/>
              <a:gd name="connsiteY1241" fmla="*/ 661843 h 906898"/>
              <a:gd name="connsiteX1242" fmla="*/ 166264 w 906898"/>
              <a:gd name="connsiteY1242" fmla="*/ 655686 h 906898"/>
              <a:gd name="connsiteX1243" fmla="*/ 168325 w 906898"/>
              <a:gd name="connsiteY1243" fmla="*/ 645425 h 906898"/>
              <a:gd name="connsiteX1244" fmla="*/ 181980 w 906898"/>
              <a:gd name="connsiteY1244" fmla="*/ 640294 h 906898"/>
              <a:gd name="connsiteX1245" fmla="*/ 744131 w 906898"/>
              <a:gd name="connsiteY1245" fmla="*/ 630968 h 906898"/>
              <a:gd name="connsiteX1246" fmla="*/ 750306 w 906898"/>
              <a:gd name="connsiteY1246" fmla="*/ 633022 h 906898"/>
              <a:gd name="connsiteX1247" fmla="*/ 752365 w 906898"/>
              <a:gd name="connsiteY1247" fmla="*/ 635076 h 906898"/>
              <a:gd name="connsiteX1248" fmla="*/ 758540 w 906898"/>
              <a:gd name="connsiteY1248" fmla="*/ 633022 h 906898"/>
              <a:gd name="connsiteX1249" fmla="*/ 762657 w 906898"/>
              <a:gd name="connsiteY1249" fmla="*/ 637130 h 906898"/>
              <a:gd name="connsiteX1250" fmla="*/ 760598 w 906898"/>
              <a:gd name="connsiteY1250" fmla="*/ 641239 h 906898"/>
              <a:gd name="connsiteX1251" fmla="*/ 748248 w 906898"/>
              <a:gd name="connsiteY1251" fmla="*/ 645348 h 906898"/>
              <a:gd name="connsiteX1252" fmla="*/ 748248 w 906898"/>
              <a:gd name="connsiteY1252" fmla="*/ 661781 h 906898"/>
              <a:gd name="connsiteX1253" fmla="*/ 740014 w 906898"/>
              <a:gd name="connsiteY1253" fmla="*/ 663836 h 906898"/>
              <a:gd name="connsiteX1254" fmla="*/ 737956 w 906898"/>
              <a:gd name="connsiteY1254" fmla="*/ 661781 h 906898"/>
              <a:gd name="connsiteX1255" fmla="*/ 735898 w 906898"/>
              <a:gd name="connsiteY1255" fmla="*/ 655619 h 906898"/>
              <a:gd name="connsiteX1256" fmla="*/ 731872 w 906898"/>
              <a:gd name="connsiteY1256" fmla="*/ 653610 h 906898"/>
              <a:gd name="connsiteX1257" fmla="*/ 731872 w 906898"/>
              <a:gd name="connsiteY1257" fmla="*/ 653428 h 906898"/>
              <a:gd name="connsiteX1258" fmla="*/ 735898 w 906898"/>
              <a:gd name="connsiteY1258" fmla="*/ 647402 h 906898"/>
              <a:gd name="connsiteX1259" fmla="*/ 731872 w 906898"/>
              <a:gd name="connsiteY1259" fmla="*/ 639366 h 906898"/>
              <a:gd name="connsiteX1260" fmla="*/ 731872 w 906898"/>
              <a:gd name="connsiteY1260" fmla="*/ 639139 h 906898"/>
              <a:gd name="connsiteX1261" fmla="*/ 735898 w 906898"/>
              <a:gd name="connsiteY1261" fmla="*/ 637130 h 906898"/>
              <a:gd name="connsiteX1262" fmla="*/ 740014 w 906898"/>
              <a:gd name="connsiteY1262" fmla="*/ 637130 h 906898"/>
              <a:gd name="connsiteX1263" fmla="*/ 744131 w 906898"/>
              <a:gd name="connsiteY1263" fmla="*/ 630968 h 906898"/>
              <a:gd name="connsiteX1264" fmla="*/ 172489 w 906898"/>
              <a:gd name="connsiteY1264" fmla="*/ 630968 h 906898"/>
              <a:gd name="connsiteX1265" fmla="*/ 178589 w 906898"/>
              <a:gd name="connsiteY1265" fmla="*/ 635085 h 906898"/>
              <a:gd name="connsiteX1266" fmla="*/ 182656 w 906898"/>
              <a:gd name="connsiteY1266" fmla="*/ 637143 h 906898"/>
              <a:gd name="connsiteX1267" fmla="*/ 170455 w 906898"/>
              <a:gd name="connsiteY1267" fmla="*/ 641260 h 906898"/>
              <a:gd name="connsiteX1268" fmla="*/ 168422 w 906898"/>
              <a:gd name="connsiteY1268" fmla="*/ 639201 h 906898"/>
              <a:gd name="connsiteX1269" fmla="*/ 168422 w 906898"/>
              <a:gd name="connsiteY1269" fmla="*/ 633026 h 906898"/>
              <a:gd name="connsiteX1270" fmla="*/ 172489 w 906898"/>
              <a:gd name="connsiteY1270" fmla="*/ 630968 h 906898"/>
              <a:gd name="connsiteX1271" fmla="*/ 131263 w 906898"/>
              <a:gd name="connsiteY1271" fmla="*/ 630518 h 906898"/>
              <a:gd name="connsiteX1272" fmla="*/ 137438 w 906898"/>
              <a:gd name="connsiteY1272" fmla="*/ 633087 h 906898"/>
              <a:gd name="connsiteX1273" fmla="*/ 139496 w 906898"/>
              <a:gd name="connsiteY1273" fmla="*/ 637199 h 906898"/>
              <a:gd name="connsiteX1274" fmla="*/ 135380 w 906898"/>
              <a:gd name="connsiteY1274" fmla="*/ 641311 h 906898"/>
              <a:gd name="connsiteX1275" fmla="*/ 141555 w 906898"/>
              <a:gd name="connsiteY1275" fmla="*/ 649534 h 906898"/>
              <a:gd name="connsiteX1276" fmla="*/ 137438 w 906898"/>
              <a:gd name="connsiteY1276" fmla="*/ 653646 h 906898"/>
              <a:gd name="connsiteX1277" fmla="*/ 129204 w 906898"/>
              <a:gd name="connsiteY1277" fmla="*/ 653646 h 906898"/>
              <a:gd name="connsiteX1278" fmla="*/ 123029 w 906898"/>
              <a:gd name="connsiteY1278" fmla="*/ 647478 h 906898"/>
              <a:gd name="connsiteX1279" fmla="*/ 120971 w 906898"/>
              <a:gd name="connsiteY1279" fmla="*/ 647478 h 906898"/>
              <a:gd name="connsiteX1280" fmla="*/ 120971 w 906898"/>
              <a:gd name="connsiteY1280" fmla="*/ 659813 h 906898"/>
              <a:gd name="connsiteX1281" fmla="*/ 145671 w 906898"/>
              <a:gd name="connsiteY1281" fmla="*/ 678316 h 906898"/>
              <a:gd name="connsiteX1282" fmla="*/ 158022 w 906898"/>
              <a:gd name="connsiteY1282" fmla="*/ 676260 h 906898"/>
              <a:gd name="connsiteX1283" fmla="*/ 160080 w 906898"/>
              <a:gd name="connsiteY1283" fmla="*/ 680372 h 906898"/>
              <a:gd name="connsiteX1284" fmla="*/ 147730 w 906898"/>
              <a:gd name="connsiteY1284" fmla="*/ 682428 h 906898"/>
              <a:gd name="connsiteX1285" fmla="*/ 125087 w 906898"/>
              <a:gd name="connsiteY1285" fmla="*/ 676260 h 906898"/>
              <a:gd name="connsiteX1286" fmla="*/ 112737 w 906898"/>
              <a:gd name="connsiteY1286" fmla="*/ 645422 h 906898"/>
              <a:gd name="connsiteX1287" fmla="*/ 125087 w 906898"/>
              <a:gd name="connsiteY1287" fmla="*/ 631032 h 906898"/>
              <a:gd name="connsiteX1288" fmla="*/ 131263 w 906898"/>
              <a:gd name="connsiteY1288" fmla="*/ 630518 h 906898"/>
              <a:gd name="connsiteX1289" fmla="*/ 166961 w 906898"/>
              <a:gd name="connsiteY1289" fmla="*/ 623441 h 906898"/>
              <a:gd name="connsiteX1290" fmla="*/ 170306 w 906898"/>
              <a:gd name="connsiteY1290" fmla="*/ 626794 h 906898"/>
              <a:gd name="connsiteX1291" fmla="*/ 166189 w 906898"/>
              <a:gd name="connsiteY1291" fmla="*/ 630920 h 906898"/>
              <a:gd name="connsiteX1292" fmla="*/ 164131 w 906898"/>
              <a:gd name="connsiteY1292" fmla="*/ 639173 h 906898"/>
              <a:gd name="connsiteX1293" fmla="*/ 168247 w 906898"/>
              <a:gd name="connsiteY1293" fmla="*/ 643299 h 906898"/>
              <a:gd name="connsiteX1294" fmla="*/ 162072 w 906898"/>
              <a:gd name="connsiteY1294" fmla="*/ 647425 h 906898"/>
              <a:gd name="connsiteX1295" fmla="*/ 160014 w 906898"/>
              <a:gd name="connsiteY1295" fmla="*/ 641236 h 906898"/>
              <a:gd name="connsiteX1296" fmla="*/ 151780 w 906898"/>
              <a:gd name="connsiteY1296" fmla="*/ 635046 h 906898"/>
              <a:gd name="connsiteX1297" fmla="*/ 151780 w 906898"/>
              <a:gd name="connsiteY1297" fmla="*/ 630920 h 906898"/>
              <a:gd name="connsiteX1298" fmla="*/ 157955 w 906898"/>
              <a:gd name="connsiteY1298" fmla="*/ 628857 h 906898"/>
              <a:gd name="connsiteX1299" fmla="*/ 162072 w 906898"/>
              <a:gd name="connsiteY1299" fmla="*/ 628857 h 906898"/>
              <a:gd name="connsiteX1300" fmla="*/ 162072 w 906898"/>
              <a:gd name="connsiteY1300" fmla="*/ 624731 h 906898"/>
              <a:gd name="connsiteX1301" fmla="*/ 166961 w 906898"/>
              <a:gd name="connsiteY1301" fmla="*/ 623441 h 906898"/>
              <a:gd name="connsiteX1302" fmla="*/ 48103 w 906898"/>
              <a:gd name="connsiteY1302" fmla="*/ 622192 h 906898"/>
              <a:gd name="connsiteX1303" fmla="*/ 48787 w 906898"/>
              <a:gd name="connsiteY1303" fmla="*/ 624395 h 906898"/>
              <a:gd name="connsiteX1304" fmla="*/ 49783 w 906898"/>
              <a:gd name="connsiteY1304" fmla="*/ 626230 h 906898"/>
              <a:gd name="connsiteX1305" fmla="*/ 742133 w 906898"/>
              <a:gd name="connsiteY1305" fmla="*/ 616692 h 906898"/>
              <a:gd name="connsiteX1306" fmla="*/ 746238 w 906898"/>
              <a:gd name="connsiteY1306" fmla="*/ 618745 h 906898"/>
              <a:gd name="connsiteX1307" fmla="*/ 748290 w 906898"/>
              <a:gd name="connsiteY1307" fmla="*/ 620799 h 906898"/>
              <a:gd name="connsiteX1308" fmla="*/ 750343 w 906898"/>
              <a:gd name="connsiteY1308" fmla="*/ 620799 h 906898"/>
              <a:gd name="connsiteX1309" fmla="*/ 756500 w 906898"/>
              <a:gd name="connsiteY1309" fmla="*/ 618745 h 906898"/>
              <a:gd name="connsiteX1310" fmla="*/ 762657 w 906898"/>
              <a:gd name="connsiteY1310" fmla="*/ 624906 h 906898"/>
              <a:gd name="connsiteX1311" fmla="*/ 762657 w 906898"/>
              <a:gd name="connsiteY1311" fmla="*/ 633120 h 906898"/>
              <a:gd name="connsiteX1312" fmla="*/ 754447 w 906898"/>
              <a:gd name="connsiteY1312" fmla="*/ 631066 h 906898"/>
              <a:gd name="connsiteX1313" fmla="*/ 746238 w 906898"/>
              <a:gd name="connsiteY1313" fmla="*/ 629013 h 906898"/>
              <a:gd name="connsiteX1314" fmla="*/ 738029 w 906898"/>
              <a:gd name="connsiteY1314" fmla="*/ 633120 h 906898"/>
              <a:gd name="connsiteX1315" fmla="*/ 731872 w 906898"/>
              <a:gd name="connsiteY1315" fmla="*/ 635173 h 906898"/>
              <a:gd name="connsiteX1316" fmla="*/ 731872 w 906898"/>
              <a:gd name="connsiteY1316" fmla="*/ 639139 h 906898"/>
              <a:gd name="connsiteX1317" fmla="*/ 731781 w 906898"/>
              <a:gd name="connsiteY1317" fmla="*/ 639185 h 906898"/>
              <a:gd name="connsiteX1318" fmla="*/ 731872 w 906898"/>
              <a:gd name="connsiteY1318" fmla="*/ 639366 h 906898"/>
              <a:gd name="connsiteX1319" fmla="*/ 731872 w 906898"/>
              <a:gd name="connsiteY1319" fmla="*/ 647494 h 906898"/>
              <a:gd name="connsiteX1320" fmla="*/ 731872 w 906898"/>
              <a:gd name="connsiteY1320" fmla="*/ 653428 h 906898"/>
              <a:gd name="connsiteX1321" fmla="*/ 731781 w 906898"/>
              <a:gd name="connsiteY1321" fmla="*/ 653564 h 906898"/>
              <a:gd name="connsiteX1322" fmla="*/ 731872 w 906898"/>
              <a:gd name="connsiteY1322" fmla="*/ 653610 h 906898"/>
              <a:gd name="connsiteX1323" fmla="*/ 731872 w 906898"/>
              <a:gd name="connsiteY1323" fmla="*/ 657761 h 906898"/>
              <a:gd name="connsiteX1324" fmla="*/ 738029 w 906898"/>
              <a:gd name="connsiteY1324" fmla="*/ 665975 h 906898"/>
              <a:gd name="connsiteX1325" fmla="*/ 733924 w 906898"/>
              <a:gd name="connsiteY1325" fmla="*/ 672136 h 906898"/>
              <a:gd name="connsiteX1326" fmla="*/ 725715 w 906898"/>
              <a:gd name="connsiteY1326" fmla="*/ 663922 h 906898"/>
              <a:gd name="connsiteX1327" fmla="*/ 721610 w 906898"/>
              <a:gd name="connsiteY1327" fmla="*/ 653654 h 906898"/>
              <a:gd name="connsiteX1328" fmla="*/ 719557 w 906898"/>
              <a:gd name="connsiteY1328" fmla="*/ 643387 h 906898"/>
              <a:gd name="connsiteX1329" fmla="*/ 723662 w 906898"/>
              <a:gd name="connsiteY1329" fmla="*/ 639280 h 906898"/>
              <a:gd name="connsiteX1330" fmla="*/ 719557 w 906898"/>
              <a:gd name="connsiteY1330" fmla="*/ 633120 h 906898"/>
              <a:gd name="connsiteX1331" fmla="*/ 725715 w 906898"/>
              <a:gd name="connsiteY1331" fmla="*/ 624906 h 906898"/>
              <a:gd name="connsiteX1332" fmla="*/ 733924 w 906898"/>
              <a:gd name="connsiteY1332" fmla="*/ 626959 h 906898"/>
              <a:gd name="connsiteX1333" fmla="*/ 735976 w 906898"/>
              <a:gd name="connsiteY1333" fmla="*/ 622852 h 906898"/>
              <a:gd name="connsiteX1334" fmla="*/ 742133 w 906898"/>
              <a:gd name="connsiteY1334" fmla="*/ 616692 h 906898"/>
              <a:gd name="connsiteX1335" fmla="*/ 162893 w 906898"/>
              <a:gd name="connsiteY1335" fmla="*/ 615466 h 906898"/>
              <a:gd name="connsiteX1336" fmla="*/ 168309 w 906898"/>
              <a:gd name="connsiteY1336" fmla="*/ 616744 h 906898"/>
              <a:gd name="connsiteX1337" fmla="*/ 168309 w 906898"/>
              <a:gd name="connsiteY1337" fmla="*/ 618789 h 906898"/>
              <a:gd name="connsiteX1338" fmla="*/ 164183 w 906898"/>
              <a:gd name="connsiteY1338" fmla="*/ 620833 h 906898"/>
              <a:gd name="connsiteX1339" fmla="*/ 157993 w 906898"/>
              <a:gd name="connsiteY1339" fmla="*/ 626966 h 906898"/>
              <a:gd name="connsiteX1340" fmla="*/ 149741 w 906898"/>
              <a:gd name="connsiteY1340" fmla="*/ 629011 h 906898"/>
              <a:gd name="connsiteX1341" fmla="*/ 149741 w 906898"/>
              <a:gd name="connsiteY1341" fmla="*/ 639233 h 906898"/>
              <a:gd name="connsiteX1342" fmla="*/ 155930 w 906898"/>
              <a:gd name="connsiteY1342" fmla="*/ 643321 h 906898"/>
              <a:gd name="connsiteX1343" fmla="*/ 157993 w 906898"/>
              <a:gd name="connsiteY1343" fmla="*/ 649455 h 906898"/>
              <a:gd name="connsiteX1344" fmla="*/ 162120 w 906898"/>
              <a:gd name="connsiteY1344" fmla="*/ 651499 h 906898"/>
              <a:gd name="connsiteX1345" fmla="*/ 160057 w 906898"/>
              <a:gd name="connsiteY1345" fmla="*/ 653544 h 906898"/>
              <a:gd name="connsiteX1346" fmla="*/ 149741 w 906898"/>
              <a:gd name="connsiteY1346" fmla="*/ 649455 h 906898"/>
              <a:gd name="connsiteX1347" fmla="*/ 147677 w 906898"/>
              <a:gd name="connsiteY1347" fmla="*/ 641277 h 906898"/>
              <a:gd name="connsiteX1348" fmla="*/ 147677 w 906898"/>
              <a:gd name="connsiteY1348" fmla="*/ 639233 h 906898"/>
              <a:gd name="connsiteX1349" fmla="*/ 143551 w 906898"/>
              <a:gd name="connsiteY1349" fmla="*/ 633099 h 906898"/>
              <a:gd name="connsiteX1350" fmla="*/ 145614 w 906898"/>
              <a:gd name="connsiteY1350" fmla="*/ 624922 h 906898"/>
              <a:gd name="connsiteX1351" fmla="*/ 153867 w 906898"/>
              <a:gd name="connsiteY1351" fmla="*/ 624922 h 906898"/>
              <a:gd name="connsiteX1352" fmla="*/ 155930 w 906898"/>
              <a:gd name="connsiteY1352" fmla="*/ 622877 h 906898"/>
              <a:gd name="connsiteX1353" fmla="*/ 155930 w 906898"/>
              <a:gd name="connsiteY1353" fmla="*/ 618789 h 906898"/>
              <a:gd name="connsiteX1354" fmla="*/ 162893 w 906898"/>
              <a:gd name="connsiteY1354" fmla="*/ 615466 h 906898"/>
              <a:gd name="connsiteX1355" fmla="*/ 744065 w 906898"/>
              <a:gd name="connsiteY1355" fmla="*/ 614700 h 906898"/>
              <a:gd name="connsiteX1356" fmla="*/ 748270 w 906898"/>
              <a:gd name="connsiteY1356" fmla="*/ 616692 h 906898"/>
              <a:gd name="connsiteX1357" fmla="*/ 750373 w 906898"/>
              <a:gd name="connsiteY1357" fmla="*/ 618684 h 906898"/>
              <a:gd name="connsiteX1358" fmla="*/ 744065 w 906898"/>
              <a:gd name="connsiteY1358" fmla="*/ 614700 h 906898"/>
              <a:gd name="connsiteX1359" fmla="*/ 113649 w 906898"/>
              <a:gd name="connsiteY1359" fmla="*/ 613923 h 906898"/>
              <a:gd name="connsiteX1360" fmla="*/ 114928 w 906898"/>
              <a:gd name="connsiteY1360" fmla="*/ 616502 h 906898"/>
              <a:gd name="connsiteX1361" fmla="*/ 110834 w 906898"/>
              <a:gd name="connsiteY1361" fmla="*/ 620628 h 906898"/>
              <a:gd name="connsiteX1362" fmla="*/ 108786 w 906898"/>
              <a:gd name="connsiteY1362" fmla="*/ 635070 h 906898"/>
              <a:gd name="connsiteX1363" fmla="*/ 110834 w 906898"/>
              <a:gd name="connsiteY1363" fmla="*/ 641260 h 906898"/>
              <a:gd name="connsiteX1364" fmla="*/ 108786 w 906898"/>
              <a:gd name="connsiteY1364" fmla="*/ 641260 h 906898"/>
              <a:gd name="connsiteX1365" fmla="*/ 104692 w 906898"/>
              <a:gd name="connsiteY1365" fmla="*/ 633007 h 906898"/>
              <a:gd name="connsiteX1366" fmla="*/ 110834 w 906898"/>
              <a:gd name="connsiteY1366" fmla="*/ 614439 h 906898"/>
              <a:gd name="connsiteX1367" fmla="*/ 113649 w 906898"/>
              <a:gd name="connsiteY1367" fmla="*/ 613923 h 906898"/>
              <a:gd name="connsiteX1368" fmla="*/ 789889 w 906898"/>
              <a:gd name="connsiteY1368" fmla="*/ 612187 h 906898"/>
              <a:gd name="connsiteX1369" fmla="*/ 801706 w 906898"/>
              <a:gd name="connsiteY1369" fmla="*/ 618627 h 906898"/>
              <a:gd name="connsiteX1370" fmla="*/ 805816 w 906898"/>
              <a:gd name="connsiteY1370" fmla="*/ 633051 h 906898"/>
              <a:gd name="connsiteX1371" fmla="*/ 799651 w 906898"/>
              <a:gd name="connsiteY1371" fmla="*/ 639233 h 906898"/>
              <a:gd name="connsiteX1372" fmla="*/ 793485 w 906898"/>
              <a:gd name="connsiteY1372" fmla="*/ 639233 h 906898"/>
              <a:gd name="connsiteX1373" fmla="*/ 785264 w 906898"/>
              <a:gd name="connsiteY1373" fmla="*/ 639233 h 906898"/>
              <a:gd name="connsiteX1374" fmla="*/ 783209 w 906898"/>
              <a:gd name="connsiteY1374" fmla="*/ 630991 h 906898"/>
              <a:gd name="connsiteX1375" fmla="*/ 789375 w 906898"/>
              <a:gd name="connsiteY1375" fmla="*/ 626869 h 906898"/>
              <a:gd name="connsiteX1376" fmla="*/ 793485 w 906898"/>
              <a:gd name="connsiteY1376" fmla="*/ 626869 h 906898"/>
              <a:gd name="connsiteX1377" fmla="*/ 785264 w 906898"/>
              <a:gd name="connsiteY1377" fmla="*/ 620687 h 906898"/>
              <a:gd name="connsiteX1378" fmla="*/ 772933 w 906898"/>
              <a:gd name="connsiteY1378" fmla="*/ 628930 h 906898"/>
              <a:gd name="connsiteX1379" fmla="*/ 779099 w 906898"/>
              <a:gd name="connsiteY1379" fmla="*/ 661901 h 906898"/>
              <a:gd name="connsiteX1380" fmla="*/ 785264 w 906898"/>
              <a:gd name="connsiteY1380" fmla="*/ 668083 h 906898"/>
              <a:gd name="connsiteX1381" fmla="*/ 783209 w 906898"/>
              <a:gd name="connsiteY1381" fmla="*/ 670144 h 906898"/>
              <a:gd name="connsiteX1382" fmla="*/ 781154 w 906898"/>
              <a:gd name="connsiteY1382" fmla="*/ 668083 h 906898"/>
              <a:gd name="connsiteX1383" fmla="*/ 764712 w 906898"/>
              <a:gd name="connsiteY1383" fmla="*/ 641294 h 906898"/>
              <a:gd name="connsiteX1384" fmla="*/ 774988 w 906898"/>
              <a:gd name="connsiteY1384" fmla="*/ 616566 h 906898"/>
              <a:gd name="connsiteX1385" fmla="*/ 789889 w 906898"/>
              <a:gd name="connsiteY1385" fmla="*/ 612187 h 906898"/>
              <a:gd name="connsiteX1386" fmla="*/ 111816 w 906898"/>
              <a:gd name="connsiteY1386" fmla="*/ 602599 h 906898"/>
              <a:gd name="connsiteX1387" fmla="*/ 114928 w 906898"/>
              <a:gd name="connsiteY1387" fmla="*/ 604145 h 906898"/>
              <a:gd name="connsiteX1388" fmla="*/ 112853 w 906898"/>
              <a:gd name="connsiteY1388" fmla="*/ 610328 h 906898"/>
              <a:gd name="connsiteX1389" fmla="*/ 100403 w 906898"/>
              <a:gd name="connsiteY1389" fmla="*/ 628879 h 906898"/>
              <a:gd name="connsiteX1390" fmla="*/ 108703 w 906898"/>
              <a:gd name="connsiteY1390" fmla="*/ 645368 h 906898"/>
              <a:gd name="connsiteX1391" fmla="*/ 108703 w 906898"/>
              <a:gd name="connsiteY1391" fmla="*/ 651552 h 906898"/>
              <a:gd name="connsiteX1392" fmla="*/ 104553 w 906898"/>
              <a:gd name="connsiteY1392" fmla="*/ 649490 h 906898"/>
              <a:gd name="connsiteX1393" fmla="*/ 100403 w 906898"/>
              <a:gd name="connsiteY1393" fmla="*/ 643307 h 906898"/>
              <a:gd name="connsiteX1394" fmla="*/ 96254 w 906898"/>
              <a:gd name="connsiteY1394" fmla="*/ 641246 h 906898"/>
              <a:gd name="connsiteX1395" fmla="*/ 94179 w 906898"/>
              <a:gd name="connsiteY1395" fmla="*/ 637124 h 906898"/>
              <a:gd name="connsiteX1396" fmla="*/ 96254 w 906898"/>
              <a:gd name="connsiteY1396" fmla="*/ 633001 h 906898"/>
              <a:gd name="connsiteX1397" fmla="*/ 90029 w 906898"/>
              <a:gd name="connsiteY1397" fmla="*/ 626818 h 906898"/>
              <a:gd name="connsiteX1398" fmla="*/ 94179 w 906898"/>
              <a:gd name="connsiteY1398" fmla="*/ 622695 h 906898"/>
              <a:gd name="connsiteX1399" fmla="*/ 96254 w 906898"/>
              <a:gd name="connsiteY1399" fmla="*/ 620634 h 906898"/>
              <a:gd name="connsiteX1400" fmla="*/ 96254 w 906898"/>
              <a:gd name="connsiteY1400" fmla="*/ 616512 h 906898"/>
              <a:gd name="connsiteX1401" fmla="*/ 98328 w 906898"/>
              <a:gd name="connsiteY1401" fmla="*/ 610328 h 906898"/>
              <a:gd name="connsiteX1402" fmla="*/ 104553 w 906898"/>
              <a:gd name="connsiteY1402" fmla="*/ 612390 h 906898"/>
              <a:gd name="connsiteX1403" fmla="*/ 108703 w 906898"/>
              <a:gd name="connsiteY1403" fmla="*/ 604145 h 906898"/>
              <a:gd name="connsiteX1404" fmla="*/ 111816 w 906898"/>
              <a:gd name="connsiteY1404" fmla="*/ 602599 h 906898"/>
              <a:gd name="connsiteX1405" fmla="*/ 804945 w 906898"/>
              <a:gd name="connsiteY1405" fmla="*/ 601636 h 906898"/>
              <a:gd name="connsiteX1406" fmla="*/ 810132 w 906898"/>
              <a:gd name="connsiteY1406" fmla="*/ 604209 h 906898"/>
              <a:gd name="connsiteX1407" fmla="*/ 805982 w 906898"/>
              <a:gd name="connsiteY1407" fmla="*/ 604209 h 906898"/>
              <a:gd name="connsiteX1408" fmla="*/ 795607 w 906898"/>
              <a:gd name="connsiteY1408" fmla="*/ 610384 h 906898"/>
              <a:gd name="connsiteX1409" fmla="*/ 793532 w 906898"/>
              <a:gd name="connsiteY1409" fmla="*/ 610384 h 906898"/>
              <a:gd name="connsiteX1410" fmla="*/ 799757 w 906898"/>
              <a:gd name="connsiteY1410" fmla="*/ 602150 h 906898"/>
              <a:gd name="connsiteX1411" fmla="*/ 804945 w 906898"/>
              <a:gd name="connsiteY1411" fmla="*/ 601636 h 906898"/>
              <a:gd name="connsiteX1412" fmla="*/ 176502 w 906898"/>
              <a:gd name="connsiteY1412" fmla="*/ 600092 h 906898"/>
              <a:gd name="connsiteX1413" fmla="*/ 182707 w 906898"/>
              <a:gd name="connsiteY1413" fmla="*/ 614525 h 906898"/>
              <a:gd name="connsiteX1414" fmla="*/ 193050 w 906898"/>
              <a:gd name="connsiteY1414" fmla="*/ 628958 h 906898"/>
              <a:gd name="connsiteX1415" fmla="*/ 199256 w 906898"/>
              <a:gd name="connsiteY1415" fmla="*/ 637206 h 906898"/>
              <a:gd name="connsiteX1416" fmla="*/ 199256 w 906898"/>
              <a:gd name="connsiteY1416" fmla="*/ 639268 h 906898"/>
              <a:gd name="connsiteX1417" fmla="*/ 184776 w 906898"/>
              <a:gd name="connsiteY1417" fmla="*/ 635144 h 906898"/>
              <a:gd name="connsiteX1418" fmla="*/ 172364 w 906898"/>
              <a:gd name="connsiteY1418" fmla="*/ 626896 h 906898"/>
              <a:gd name="connsiteX1419" fmla="*/ 174433 w 906898"/>
              <a:gd name="connsiteY1419" fmla="*/ 614525 h 906898"/>
              <a:gd name="connsiteX1420" fmla="*/ 176502 w 906898"/>
              <a:gd name="connsiteY1420" fmla="*/ 612463 h 906898"/>
              <a:gd name="connsiteX1421" fmla="*/ 172364 w 906898"/>
              <a:gd name="connsiteY1421" fmla="*/ 606278 h 906898"/>
              <a:gd name="connsiteX1422" fmla="*/ 176502 w 906898"/>
              <a:gd name="connsiteY1422" fmla="*/ 600092 h 906898"/>
              <a:gd name="connsiteX1423" fmla="*/ 110769 w 906898"/>
              <a:gd name="connsiteY1423" fmla="*/ 594630 h 906898"/>
              <a:gd name="connsiteX1424" fmla="*/ 116920 w 906898"/>
              <a:gd name="connsiteY1424" fmla="*/ 596172 h 906898"/>
              <a:gd name="connsiteX1425" fmla="*/ 116920 w 906898"/>
              <a:gd name="connsiteY1425" fmla="*/ 598228 h 906898"/>
              <a:gd name="connsiteX1426" fmla="*/ 106668 w 906898"/>
              <a:gd name="connsiteY1426" fmla="*/ 602341 h 906898"/>
              <a:gd name="connsiteX1427" fmla="*/ 100516 w 906898"/>
              <a:gd name="connsiteY1427" fmla="*/ 608510 h 906898"/>
              <a:gd name="connsiteX1428" fmla="*/ 94364 w 906898"/>
              <a:gd name="connsiteY1428" fmla="*/ 610566 h 906898"/>
              <a:gd name="connsiteX1429" fmla="*/ 92313 w 906898"/>
              <a:gd name="connsiteY1429" fmla="*/ 620847 h 906898"/>
              <a:gd name="connsiteX1430" fmla="*/ 88212 w 906898"/>
              <a:gd name="connsiteY1430" fmla="*/ 627016 h 906898"/>
              <a:gd name="connsiteX1431" fmla="*/ 92313 w 906898"/>
              <a:gd name="connsiteY1431" fmla="*/ 635241 h 906898"/>
              <a:gd name="connsiteX1432" fmla="*/ 92313 w 906898"/>
              <a:gd name="connsiteY1432" fmla="*/ 643466 h 906898"/>
              <a:gd name="connsiteX1433" fmla="*/ 96415 w 906898"/>
              <a:gd name="connsiteY1433" fmla="*/ 645522 h 906898"/>
              <a:gd name="connsiteX1434" fmla="*/ 98465 w 906898"/>
              <a:gd name="connsiteY1434" fmla="*/ 647578 h 906898"/>
              <a:gd name="connsiteX1435" fmla="*/ 100402 w 906898"/>
              <a:gd name="connsiteY1435" fmla="*/ 649635 h 906898"/>
              <a:gd name="connsiteX1436" fmla="*/ 96959 w 906898"/>
              <a:gd name="connsiteY1436" fmla="*/ 649635 h 906898"/>
              <a:gd name="connsiteX1437" fmla="*/ 94364 w 906898"/>
              <a:gd name="connsiteY1437" fmla="*/ 649635 h 906898"/>
              <a:gd name="connsiteX1438" fmla="*/ 88212 w 906898"/>
              <a:gd name="connsiteY1438" fmla="*/ 639353 h 906898"/>
              <a:gd name="connsiteX1439" fmla="*/ 86162 w 906898"/>
              <a:gd name="connsiteY1439" fmla="*/ 635241 h 906898"/>
              <a:gd name="connsiteX1440" fmla="*/ 82061 w 906898"/>
              <a:gd name="connsiteY1440" fmla="*/ 627016 h 906898"/>
              <a:gd name="connsiteX1441" fmla="*/ 86162 w 906898"/>
              <a:gd name="connsiteY1441" fmla="*/ 618791 h 906898"/>
              <a:gd name="connsiteX1442" fmla="*/ 90263 w 906898"/>
              <a:gd name="connsiteY1442" fmla="*/ 614678 h 906898"/>
              <a:gd name="connsiteX1443" fmla="*/ 94364 w 906898"/>
              <a:gd name="connsiteY1443" fmla="*/ 604397 h 906898"/>
              <a:gd name="connsiteX1444" fmla="*/ 98465 w 906898"/>
              <a:gd name="connsiteY1444" fmla="*/ 602341 h 906898"/>
              <a:gd name="connsiteX1445" fmla="*/ 98465 w 906898"/>
              <a:gd name="connsiteY1445" fmla="*/ 604397 h 906898"/>
              <a:gd name="connsiteX1446" fmla="*/ 104617 w 906898"/>
              <a:gd name="connsiteY1446" fmla="*/ 596172 h 906898"/>
              <a:gd name="connsiteX1447" fmla="*/ 110769 w 906898"/>
              <a:gd name="connsiteY1447" fmla="*/ 594630 h 906898"/>
              <a:gd name="connsiteX1448" fmla="*/ 112936 w 906898"/>
              <a:gd name="connsiteY1448" fmla="*/ 591792 h 906898"/>
              <a:gd name="connsiteX1449" fmla="*/ 116920 w 906898"/>
              <a:gd name="connsiteY1449" fmla="*/ 591792 h 906898"/>
              <a:gd name="connsiteX1450" fmla="*/ 118912 w 906898"/>
              <a:gd name="connsiteY1450" fmla="*/ 594116 h 906898"/>
              <a:gd name="connsiteX1451" fmla="*/ 112936 w 906898"/>
              <a:gd name="connsiteY1451" fmla="*/ 591792 h 906898"/>
              <a:gd name="connsiteX1452" fmla="*/ 799317 w 906898"/>
              <a:gd name="connsiteY1452" fmla="*/ 589347 h 906898"/>
              <a:gd name="connsiteX1453" fmla="*/ 803692 w 906898"/>
              <a:gd name="connsiteY1453" fmla="*/ 591913 h 906898"/>
              <a:gd name="connsiteX1454" fmla="*/ 805750 w 906898"/>
              <a:gd name="connsiteY1454" fmla="*/ 593965 h 906898"/>
              <a:gd name="connsiteX1455" fmla="*/ 813984 w 906898"/>
              <a:gd name="connsiteY1455" fmla="*/ 593965 h 906898"/>
              <a:gd name="connsiteX1456" fmla="*/ 818100 w 906898"/>
              <a:gd name="connsiteY1456" fmla="*/ 600122 h 906898"/>
              <a:gd name="connsiteX1457" fmla="*/ 811925 w 906898"/>
              <a:gd name="connsiteY1457" fmla="*/ 602174 h 906898"/>
              <a:gd name="connsiteX1458" fmla="*/ 801633 w 906898"/>
              <a:gd name="connsiteY1458" fmla="*/ 600122 h 906898"/>
              <a:gd name="connsiteX1459" fmla="*/ 789283 w 906898"/>
              <a:gd name="connsiteY1459" fmla="*/ 608331 h 906898"/>
              <a:gd name="connsiteX1460" fmla="*/ 778991 w 906898"/>
              <a:gd name="connsiteY1460" fmla="*/ 610384 h 906898"/>
              <a:gd name="connsiteX1461" fmla="*/ 778991 w 906898"/>
              <a:gd name="connsiteY1461" fmla="*/ 602336 h 906898"/>
              <a:gd name="connsiteX1462" fmla="*/ 779316 w 906898"/>
              <a:gd name="connsiteY1462" fmla="*/ 602013 h 906898"/>
              <a:gd name="connsiteX1463" fmla="*/ 783108 w 906898"/>
              <a:gd name="connsiteY1463" fmla="*/ 600122 h 906898"/>
              <a:gd name="connsiteX1464" fmla="*/ 787225 w 906898"/>
              <a:gd name="connsiteY1464" fmla="*/ 598070 h 906898"/>
              <a:gd name="connsiteX1465" fmla="*/ 793400 w 906898"/>
              <a:gd name="connsiteY1465" fmla="*/ 589860 h 906898"/>
              <a:gd name="connsiteX1466" fmla="*/ 799317 w 906898"/>
              <a:gd name="connsiteY1466" fmla="*/ 589347 h 906898"/>
              <a:gd name="connsiteX1467" fmla="*/ 828392 w 906898"/>
              <a:gd name="connsiteY1467" fmla="*/ 587808 h 906898"/>
              <a:gd name="connsiteX1468" fmla="*/ 832542 w 906898"/>
              <a:gd name="connsiteY1468" fmla="*/ 589866 h 906898"/>
              <a:gd name="connsiteX1469" fmla="*/ 834617 w 906898"/>
              <a:gd name="connsiteY1469" fmla="*/ 593983 h 906898"/>
              <a:gd name="connsiteX1470" fmla="*/ 836692 w 906898"/>
              <a:gd name="connsiteY1470" fmla="*/ 598100 h 906898"/>
              <a:gd name="connsiteX1471" fmla="*/ 834617 w 906898"/>
              <a:gd name="connsiteY1471" fmla="*/ 598100 h 906898"/>
              <a:gd name="connsiteX1472" fmla="*/ 830467 w 906898"/>
              <a:gd name="connsiteY1472" fmla="*/ 589866 h 906898"/>
              <a:gd name="connsiteX1473" fmla="*/ 828392 w 906898"/>
              <a:gd name="connsiteY1473" fmla="*/ 587808 h 906898"/>
              <a:gd name="connsiteX1474" fmla="*/ 153864 w 906898"/>
              <a:gd name="connsiteY1474" fmla="*/ 583824 h 906898"/>
              <a:gd name="connsiteX1475" fmla="*/ 157962 w 906898"/>
              <a:gd name="connsiteY1475" fmla="*/ 585879 h 906898"/>
              <a:gd name="connsiteX1476" fmla="*/ 174356 w 906898"/>
              <a:gd name="connsiteY1476" fmla="*/ 596155 h 906898"/>
              <a:gd name="connsiteX1477" fmla="*/ 172307 w 906898"/>
              <a:gd name="connsiteY1477" fmla="*/ 598211 h 906898"/>
              <a:gd name="connsiteX1478" fmla="*/ 160012 w 906898"/>
              <a:gd name="connsiteY1478" fmla="*/ 592045 h 906898"/>
              <a:gd name="connsiteX1479" fmla="*/ 145667 w 906898"/>
              <a:gd name="connsiteY1479" fmla="*/ 592045 h 906898"/>
              <a:gd name="connsiteX1480" fmla="*/ 127224 w 906898"/>
              <a:gd name="connsiteY1480" fmla="*/ 602321 h 906898"/>
              <a:gd name="connsiteX1481" fmla="*/ 125174 w 906898"/>
              <a:gd name="connsiteY1481" fmla="*/ 612597 h 906898"/>
              <a:gd name="connsiteX1482" fmla="*/ 131322 w 906898"/>
              <a:gd name="connsiteY1482" fmla="*/ 614652 h 906898"/>
              <a:gd name="connsiteX1483" fmla="*/ 129273 w 906898"/>
              <a:gd name="connsiteY1483" fmla="*/ 606431 h 906898"/>
              <a:gd name="connsiteX1484" fmla="*/ 135421 w 906898"/>
              <a:gd name="connsiteY1484" fmla="*/ 602321 h 906898"/>
              <a:gd name="connsiteX1485" fmla="*/ 143617 w 906898"/>
              <a:gd name="connsiteY1485" fmla="*/ 606431 h 906898"/>
              <a:gd name="connsiteX1486" fmla="*/ 145667 w 906898"/>
              <a:gd name="connsiteY1486" fmla="*/ 614652 h 906898"/>
              <a:gd name="connsiteX1487" fmla="*/ 139519 w 906898"/>
              <a:gd name="connsiteY1487" fmla="*/ 620818 h 906898"/>
              <a:gd name="connsiteX1488" fmla="*/ 135421 w 906898"/>
              <a:gd name="connsiteY1488" fmla="*/ 624928 h 906898"/>
              <a:gd name="connsiteX1489" fmla="*/ 125174 w 906898"/>
              <a:gd name="connsiteY1489" fmla="*/ 626984 h 906898"/>
              <a:gd name="connsiteX1490" fmla="*/ 116977 w 906898"/>
              <a:gd name="connsiteY1490" fmla="*/ 614652 h 906898"/>
              <a:gd name="connsiteX1491" fmla="*/ 123125 w 906898"/>
              <a:gd name="connsiteY1491" fmla="*/ 594100 h 906898"/>
              <a:gd name="connsiteX1492" fmla="*/ 141568 w 906898"/>
              <a:gd name="connsiteY1492" fmla="*/ 585879 h 906898"/>
              <a:gd name="connsiteX1493" fmla="*/ 153864 w 906898"/>
              <a:gd name="connsiteY1493" fmla="*/ 583824 h 906898"/>
              <a:gd name="connsiteX1494" fmla="*/ 791460 w 906898"/>
              <a:gd name="connsiteY1494" fmla="*/ 575524 h 906898"/>
              <a:gd name="connsiteX1495" fmla="*/ 801772 w 906898"/>
              <a:gd name="connsiteY1495" fmla="*/ 581690 h 906898"/>
              <a:gd name="connsiteX1496" fmla="*/ 805897 w 906898"/>
              <a:gd name="connsiteY1496" fmla="*/ 577579 h 906898"/>
              <a:gd name="connsiteX1497" fmla="*/ 816209 w 906898"/>
              <a:gd name="connsiteY1497" fmla="*/ 579634 h 906898"/>
              <a:gd name="connsiteX1498" fmla="*/ 818272 w 906898"/>
              <a:gd name="connsiteY1498" fmla="*/ 583745 h 906898"/>
              <a:gd name="connsiteX1499" fmla="*/ 818272 w 906898"/>
              <a:gd name="connsiteY1499" fmla="*/ 587855 h 906898"/>
              <a:gd name="connsiteX1500" fmla="*/ 824459 w 906898"/>
              <a:gd name="connsiteY1500" fmla="*/ 585800 h 906898"/>
              <a:gd name="connsiteX1501" fmla="*/ 832708 w 906898"/>
              <a:gd name="connsiteY1501" fmla="*/ 598131 h 906898"/>
              <a:gd name="connsiteX1502" fmla="*/ 822396 w 906898"/>
              <a:gd name="connsiteY1502" fmla="*/ 598131 h 906898"/>
              <a:gd name="connsiteX1503" fmla="*/ 816209 w 906898"/>
              <a:gd name="connsiteY1503" fmla="*/ 591966 h 906898"/>
              <a:gd name="connsiteX1504" fmla="*/ 805897 w 906898"/>
              <a:gd name="connsiteY1504" fmla="*/ 589911 h 906898"/>
              <a:gd name="connsiteX1505" fmla="*/ 795585 w 906898"/>
              <a:gd name="connsiteY1505" fmla="*/ 587855 h 906898"/>
              <a:gd name="connsiteX1506" fmla="*/ 785273 w 906898"/>
              <a:gd name="connsiteY1506" fmla="*/ 596076 h 906898"/>
              <a:gd name="connsiteX1507" fmla="*/ 779316 w 906898"/>
              <a:gd name="connsiteY1507" fmla="*/ 602013 h 906898"/>
              <a:gd name="connsiteX1508" fmla="*/ 778991 w 906898"/>
              <a:gd name="connsiteY1508" fmla="*/ 602174 h 906898"/>
              <a:gd name="connsiteX1509" fmla="*/ 778991 w 906898"/>
              <a:gd name="connsiteY1509" fmla="*/ 602336 h 906898"/>
              <a:gd name="connsiteX1510" fmla="*/ 774961 w 906898"/>
              <a:gd name="connsiteY1510" fmla="*/ 606352 h 906898"/>
              <a:gd name="connsiteX1511" fmla="*/ 774961 w 906898"/>
              <a:gd name="connsiteY1511" fmla="*/ 612518 h 906898"/>
              <a:gd name="connsiteX1512" fmla="*/ 768774 w 906898"/>
              <a:gd name="connsiteY1512" fmla="*/ 618684 h 906898"/>
              <a:gd name="connsiteX1513" fmla="*/ 766711 w 906898"/>
              <a:gd name="connsiteY1513" fmla="*/ 608408 h 906898"/>
              <a:gd name="connsiteX1514" fmla="*/ 772898 w 906898"/>
              <a:gd name="connsiteY1514" fmla="*/ 602242 h 906898"/>
              <a:gd name="connsiteX1515" fmla="*/ 772898 w 906898"/>
              <a:gd name="connsiteY1515" fmla="*/ 589911 h 906898"/>
              <a:gd name="connsiteX1516" fmla="*/ 781148 w 906898"/>
              <a:gd name="connsiteY1516" fmla="*/ 587855 h 906898"/>
              <a:gd name="connsiteX1517" fmla="*/ 791460 w 906898"/>
              <a:gd name="connsiteY1517" fmla="*/ 575524 h 906898"/>
              <a:gd name="connsiteX1518" fmla="*/ 800671 w 906898"/>
              <a:gd name="connsiteY1518" fmla="*/ 575026 h 906898"/>
              <a:gd name="connsiteX1519" fmla="*/ 803824 w 906898"/>
              <a:gd name="connsiteY1519" fmla="*/ 577516 h 906898"/>
              <a:gd name="connsiteX1520" fmla="*/ 801722 w 906898"/>
              <a:gd name="connsiteY1520" fmla="*/ 577516 h 906898"/>
              <a:gd name="connsiteX1521" fmla="*/ 797516 w 906898"/>
              <a:gd name="connsiteY1521" fmla="*/ 575524 h 906898"/>
              <a:gd name="connsiteX1522" fmla="*/ 800671 w 906898"/>
              <a:gd name="connsiteY1522" fmla="*/ 575026 h 906898"/>
              <a:gd name="connsiteX1523" fmla="*/ 793466 w 906898"/>
              <a:gd name="connsiteY1523" fmla="*/ 552845 h 906898"/>
              <a:gd name="connsiteX1524" fmla="*/ 795525 w 906898"/>
              <a:gd name="connsiteY1524" fmla="*/ 554899 h 906898"/>
              <a:gd name="connsiteX1525" fmla="*/ 793466 w 906898"/>
              <a:gd name="connsiteY1525" fmla="*/ 561062 h 906898"/>
              <a:gd name="connsiteX1526" fmla="*/ 793466 w 906898"/>
              <a:gd name="connsiteY1526" fmla="*/ 552845 h 906898"/>
              <a:gd name="connsiteX1527" fmla="*/ 154206 w 906898"/>
              <a:gd name="connsiteY1527" fmla="*/ 552180 h 906898"/>
              <a:gd name="connsiteX1528" fmla="*/ 155949 w 906898"/>
              <a:gd name="connsiteY1528" fmla="*/ 556849 h 906898"/>
              <a:gd name="connsiteX1529" fmla="*/ 160080 w 906898"/>
              <a:gd name="connsiteY1529" fmla="*/ 565149 h 906898"/>
              <a:gd name="connsiteX1530" fmla="*/ 155949 w 906898"/>
              <a:gd name="connsiteY1530" fmla="*/ 569299 h 906898"/>
              <a:gd name="connsiteX1531" fmla="*/ 149751 w 906898"/>
              <a:gd name="connsiteY1531" fmla="*/ 581749 h 906898"/>
              <a:gd name="connsiteX1532" fmla="*/ 143554 w 906898"/>
              <a:gd name="connsiteY1532" fmla="*/ 581749 h 906898"/>
              <a:gd name="connsiteX1533" fmla="*/ 141586 w 906898"/>
              <a:gd name="connsiteY1533" fmla="*/ 573841 h 906898"/>
              <a:gd name="connsiteX1534" fmla="*/ 141877 w 906898"/>
              <a:gd name="connsiteY1534" fmla="*/ 573058 h 906898"/>
              <a:gd name="connsiteX1535" fmla="*/ 149751 w 906898"/>
              <a:gd name="connsiteY1535" fmla="*/ 565149 h 906898"/>
              <a:gd name="connsiteX1536" fmla="*/ 147685 w 906898"/>
              <a:gd name="connsiteY1536" fmla="*/ 560999 h 906898"/>
              <a:gd name="connsiteX1537" fmla="*/ 151817 w 906898"/>
              <a:gd name="connsiteY1537" fmla="*/ 552699 h 906898"/>
              <a:gd name="connsiteX1538" fmla="*/ 154206 w 906898"/>
              <a:gd name="connsiteY1538" fmla="*/ 552180 h 906898"/>
              <a:gd name="connsiteX1539" fmla="*/ 149668 w 906898"/>
              <a:gd name="connsiteY1539" fmla="*/ 546640 h 906898"/>
              <a:gd name="connsiteX1540" fmla="*/ 153772 w 906898"/>
              <a:gd name="connsiteY1540" fmla="*/ 548706 h 906898"/>
              <a:gd name="connsiteX1541" fmla="*/ 149668 w 906898"/>
              <a:gd name="connsiteY1541" fmla="*/ 552837 h 906898"/>
              <a:gd name="connsiteX1542" fmla="*/ 145563 w 906898"/>
              <a:gd name="connsiteY1542" fmla="*/ 556969 h 906898"/>
              <a:gd name="connsiteX1543" fmla="*/ 145563 w 906898"/>
              <a:gd name="connsiteY1543" fmla="*/ 563166 h 906898"/>
              <a:gd name="connsiteX1544" fmla="*/ 141877 w 906898"/>
              <a:gd name="connsiteY1544" fmla="*/ 573058 h 906898"/>
              <a:gd name="connsiteX1545" fmla="*/ 141488 w 906898"/>
              <a:gd name="connsiteY1545" fmla="*/ 573449 h 906898"/>
              <a:gd name="connsiteX1546" fmla="*/ 141586 w 906898"/>
              <a:gd name="connsiteY1546" fmla="*/ 573841 h 906898"/>
              <a:gd name="connsiteX1547" fmla="*/ 139406 w 906898"/>
              <a:gd name="connsiteY1547" fmla="*/ 579692 h 906898"/>
              <a:gd name="connsiteX1548" fmla="*/ 141458 w 906898"/>
              <a:gd name="connsiteY1548" fmla="*/ 581758 h 906898"/>
              <a:gd name="connsiteX1549" fmla="*/ 137353 w 906898"/>
              <a:gd name="connsiteY1549" fmla="*/ 583824 h 906898"/>
              <a:gd name="connsiteX1550" fmla="*/ 133762 w 906898"/>
              <a:gd name="connsiteY1550" fmla="*/ 577368 h 906898"/>
              <a:gd name="connsiteX1551" fmla="*/ 133326 w 906898"/>
              <a:gd name="connsiteY1551" fmla="*/ 570575 h 906898"/>
              <a:gd name="connsiteX1552" fmla="*/ 134128 w 906898"/>
              <a:gd name="connsiteY1552" fmla="*/ 568699 h 906898"/>
              <a:gd name="connsiteX1553" fmla="*/ 141458 w 906898"/>
              <a:gd name="connsiteY1553" fmla="*/ 563166 h 906898"/>
              <a:gd name="connsiteX1554" fmla="*/ 141458 w 906898"/>
              <a:gd name="connsiteY1554" fmla="*/ 556969 h 906898"/>
              <a:gd name="connsiteX1555" fmla="*/ 149668 w 906898"/>
              <a:gd name="connsiteY1555" fmla="*/ 546640 h 906898"/>
              <a:gd name="connsiteX1556" fmla="*/ 143563 w 906898"/>
              <a:gd name="connsiteY1556" fmla="*/ 536348 h 906898"/>
              <a:gd name="connsiteX1557" fmla="*/ 149726 w 906898"/>
              <a:gd name="connsiteY1557" fmla="*/ 538407 h 906898"/>
              <a:gd name="connsiteX1558" fmla="*/ 151780 w 906898"/>
              <a:gd name="connsiteY1558" fmla="*/ 540465 h 906898"/>
              <a:gd name="connsiteX1559" fmla="*/ 151780 w 906898"/>
              <a:gd name="connsiteY1559" fmla="*/ 544582 h 906898"/>
              <a:gd name="connsiteX1560" fmla="*/ 139455 w 906898"/>
              <a:gd name="connsiteY1560" fmla="*/ 554874 h 906898"/>
              <a:gd name="connsiteX1561" fmla="*/ 137400 w 906898"/>
              <a:gd name="connsiteY1561" fmla="*/ 561049 h 906898"/>
              <a:gd name="connsiteX1562" fmla="*/ 134128 w 906898"/>
              <a:gd name="connsiteY1562" fmla="*/ 568699 h 906898"/>
              <a:gd name="connsiteX1563" fmla="*/ 133248 w 906898"/>
              <a:gd name="connsiteY1563" fmla="*/ 569364 h 906898"/>
              <a:gd name="connsiteX1564" fmla="*/ 133326 w 906898"/>
              <a:gd name="connsiteY1564" fmla="*/ 570575 h 906898"/>
              <a:gd name="connsiteX1565" fmla="*/ 131238 w 906898"/>
              <a:gd name="connsiteY1565" fmla="*/ 575458 h 906898"/>
              <a:gd name="connsiteX1566" fmla="*/ 135346 w 906898"/>
              <a:gd name="connsiteY1566" fmla="*/ 583691 h 906898"/>
              <a:gd name="connsiteX1567" fmla="*/ 127129 w 906898"/>
              <a:gd name="connsiteY1567" fmla="*/ 587808 h 906898"/>
              <a:gd name="connsiteX1568" fmla="*/ 120966 w 906898"/>
              <a:gd name="connsiteY1568" fmla="*/ 579575 h 906898"/>
              <a:gd name="connsiteX1569" fmla="*/ 125075 w 906898"/>
              <a:gd name="connsiteY1569" fmla="*/ 571341 h 906898"/>
              <a:gd name="connsiteX1570" fmla="*/ 120966 w 906898"/>
              <a:gd name="connsiteY1570" fmla="*/ 565166 h 906898"/>
              <a:gd name="connsiteX1571" fmla="*/ 120966 w 906898"/>
              <a:gd name="connsiteY1571" fmla="*/ 556932 h 906898"/>
              <a:gd name="connsiteX1572" fmla="*/ 129183 w 906898"/>
              <a:gd name="connsiteY1572" fmla="*/ 550757 h 906898"/>
              <a:gd name="connsiteX1573" fmla="*/ 135346 w 906898"/>
              <a:gd name="connsiteY1573" fmla="*/ 552816 h 906898"/>
              <a:gd name="connsiteX1574" fmla="*/ 135346 w 906898"/>
              <a:gd name="connsiteY1574" fmla="*/ 548699 h 906898"/>
              <a:gd name="connsiteX1575" fmla="*/ 143563 w 906898"/>
              <a:gd name="connsiteY1575" fmla="*/ 536348 h 906898"/>
              <a:gd name="connsiteX1576" fmla="*/ 803824 w 906898"/>
              <a:gd name="connsiteY1576" fmla="*/ 534356 h 906898"/>
              <a:gd name="connsiteX1577" fmla="*/ 807808 w 906898"/>
              <a:gd name="connsiteY1577" fmla="*/ 536348 h 906898"/>
              <a:gd name="connsiteX1578" fmla="*/ 805816 w 906898"/>
              <a:gd name="connsiteY1578" fmla="*/ 538340 h 906898"/>
              <a:gd name="connsiteX1579" fmla="*/ 803824 w 906898"/>
              <a:gd name="connsiteY1579" fmla="*/ 534356 h 906898"/>
              <a:gd name="connsiteX1580" fmla="*/ 793466 w 906898"/>
              <a:gd name="connsiteY1580" fmla="*/ 534356 h 906898"/>
              <a:gd name="connsiteX1581" fmla="*/ 801700 w 906898"/>
              <a:gd name="connsiteY1581" fmla="*/ 534356 h 906898"/>
              <a:gd name="connsiteX1582" fmla="*/ 803758 w 906898"/>
              <a:gd name="connsiteY1582" fmla="*/ 538465 h 906898"/>
              <a:gd name="connsiteX1583" fmla="*/ 799641 w 906898"/>
              <a:gd name="connsiteY1583" fmla="*/ 550790 h 906898"/>
              <a:gd name="connsiteX1584" fmla="*/ 793466 w 906898"/>
              <a:gd name="connsiteY1584" fmla="*/ 552845 h 906898"/>
              <a:gd name="connsiteX1585" fmla="*/ 791408 w 906898"/>
              <a:gd name="connsiteY1585" fmla="*/ 559007 h 906898"/>
              <a:gd name="connsiteX1586" fmla="*/ 785233 w 906898"/>
              <a:gd name="connsiteY1586" fmla="*/ 563116 h 906898"/>
              <a:gd name="connsiteX1587" fmla="*/ 774941 w 906898"/>
              <a:gd name="connsiteY1587" fmla="*/ 561062 h 906898"/>
              <a:gd name="connsiteX1588" fmla="*/ 768765 w 906898"/>
              <a:gd name="connsiteY1588" fmla="*/ 565170 h 906898"/>
              <a:gd name="connsiteX1589" fmla="*/ 754357 w 906898"/>
              <a:gd name="connsiteY1589" fmla="*/ 563116 h 906898"/>
              <a:gd name="connsiteX1590" fmla="*/ 756415 w 906898"/>
              <a:gd name="connsiteY1590" fmla="*/ 556953 h 906898"/>
              <a:gd name="connsiteX1591" fmla="*/ 762590 w 906898"/>
              <a:gd name="connsiteY1591" fmla="*/ 556953 h 906898"/>
              <a:gd name="connsiteX1592" fmla="*/ 776999 w 906898"/>
              <a:gd name="connsiteY1592" fmla="*/ 552845 h 906898"/>
              <a:gd name="connsiteX1593" fmla="*/ 785233 w 906898"/>
              <a:gd name="connsiteY1593" fmla="*/ 548736 h 906898"/>
              <a:gd name="connsiteX1594" fmla="*/ 793466 w 906898"/>
              <a:gd name="connsiteY1594" fmla="*/ 542573 h 906898"/>
              <a:gd name="connsiteX1595" fmla="*/ 793466 w 906898"/>
              <a:gd name="connsiteY1595" fmla="*/ 534356 h 906898"/>
              <a:gd name="connsiteX1596" fmla="*/ 789487 w 906898"/>
              <a:gd name="connsiteY1596" fmla="*/ 532364 h 906898"/>
              <a:gd name="connsiteX1597" fmla="*/ 791541 w 906898"/>
              <a:gd name="connsiteY1597" fmla="*/ 534417 h 906898"/>
              <a:gd name="connsiteX1598" fmla="*/ 789487 w 906898"/>
              <a:gd name="connsiteY1598" fmla="*/ 542626 h 906898"/>
              <a:gd name="connsiteX1599" fmla="*/ 779215 w 906898"/>
              <a:gd name="connsiteY1599" fmla="*/ 546731 h 906898"/>
              <a:gd name="connsiteX1600" fmla="*/ 777161 w 906898"/>
              <a:gd name="connsiteY1600" fmla="*/ 546731 h 906898"/>
              <a:gd name="connsiteX1601" fmla="*/ 775107 w 906898"/>
              <a:gd name="connsiteY1601" fmla="*/ 550836 h 906898"/>
              <a:gd name="connsiteX1602" fmla="*/ 762781 w 906898"/>
              <a:gd name="connsiteY1602" fmla="*/ 554940 h 906898"/>
              <a:gd name="connsiteX1603" fmla="*/ 758673 w 906898"/>
              <a:gd name="connsiteY1603" fmla="*/ 552888 h 906898"/>
              <a:gd name="connsiteX1604" fmla="*/ 760727 w 906898"/>
              <a:gd name="connsiteY1604" fmla="*/ 548783 h 906898"/>
              <a:gd name="connsiteX1605" fmla="*/ 770998 w 906898"/>
              <a:gd name="connsiteY1605" fmla="*/ 548783 h 906898"/>
              <a:gd name="connsiteX1606" fmla="*/ 775107 w 906898"/>
              <a:gd name="connsiteY1606" fmla="*/ 542626 h 906898"/>
              <a:gd name="connsiteX1607" fmla="*/ 787432 w 906898"/>
              <a:gd name="connsiteY1607" fmla="*/ 534417 h 906898"/>
              <a:gd name="connsiteX1608" fmla="*/ 789487 w 906898"/>
              <a:gd name="connsiteY1608" fmla="*/ 532364 h 906898"/>
              <a:gd name="connsiteX1609" fmla="*/ 781394 w 906898"/>
              <a:gd name="connsiteY1609" fmla="*/ 527857 h 906898"/>
              <a:gd name="connsiteX1610" fmla="*/ 785233 w 906898"/>
              <a:gd name="connsiteY1610" fmla="*/ 530173 h 906898"/>
              <a:gd name="connsiteX1611" fmla="*/ 783185 w 906898"/>
              <a:gd name="connsiteY1611" fmla="*/ 536348 h 906898"/>
              <a:gd name="connsiteX1612" fmla="*/ 774996 w 906898"/>
              <a:gd name="connsiteY1612" fmla="*/ 540465 h 906898"/>
              <a:gd name="connsiteX1613" fmla="*/ 772949 w 906898"/>
              <a:gd name="connsiteY1613" fmla="*/ 540465 h 906898"/>
              <a:gd name="connsiteX1614" fmla="*/ 772949 w 906898"/>
              <a:gd name="connsiteY1614" fmla="*/ 544582 h 906898"/>
              <a:gd name="connsiteX1615" fmla="*/ 764759 w 906898"/>
              <a:gd name="connsiteY1615" fmla="*/ 546640 h 906898"/>
              <a:gd name="connsiteX1616" fmla="*/ 760665 w 906898"/>
              <a:gd name="connsiteY1616" fmla="*/ 544582 h 906898"/>
              <a:gd name="connsiteX1617" fmla="*/ 762712 w 906898"/>
              <a:gd name="connsiteY1617" fmla="*/ 534290 h 906898"/>
              <a:gd name="connsiteX1618" fmla="*/ 779091 w 906898"/>
              <a:gd name="connsiteY1618" fmla="*/ 530173 h 906898"/>
              <a:gd name="connsiteX1619" fmla="*/ 781394 w 906898"/>
              <a:gd name="connsiteY1619" fmla="*/ 527857 h 906898"/>
              <a:gd name="connsiteX1620" fmla="*/ 92257 w 906898"/>
              <a:gd name="connsiteY1620" fmla="*/ 526181 h 906898"/>
              <a:gd name="connsiteX1621" fmla="*/ 92257 w 906898"/>
              <a:gd name="connsiteY1621" fmla="*/ 528214 h 906898"/>
              <a:gd name="connsiteX1622" fmla="*/ 85997 w 906898"/>
              <a:gd name="connsiteY1622" fmla="*/ 534315 h 906898"/>
              <a:gd name="connsiteX1623" fmla="*/ 79736 w 906898"/>
              <a:gd name="connsiteY1623" fmla="*/ 534315 h 906898"/>
              <a:gd name="connsiteX1624" fmla="*/ 85997 w 906898"/>
              <a:gd name="connsiteY1624" fmla="*/ 532281 h 906898"/>
              <a:gd name="connsiteX1625" fmla="*/ 92257 w 906898"/>
              <a:gd name="connsiteY1625" fmla="*/ 526181 h 906898"/>
              <a:gd name="connsiteX1626" fmla="*/ 865576 w 906898"/>
              <a:gd name="connsiteY1626" fmla="*/ 517756 h 906898"/>
              <a:gd name="connsiteX1627" fmla="*/ 867568 w 906898"/>
              <a:gd name="connsiteY1627" fmla="*/ 526167 h 906898"/>
              <a:gd name="connsiteX1628" fmla="*/ 865576 w 906898"/>
              <a:gd name="connsiteY1628" fmla="*/ 530372 h 906898"/>
              <a:gd name="connsiteX1629" fmla="*/ 865576 w 906898"/>
              <a:gd name="connsiteY1629" fmla="*/ 517756 h 906898"/>
              <a:gd name="connsiteX1630" fmla="*/ 100725 w 906898"/>
              <a:gd name="connsiteY1630" fmla="*/ 515310 h 906898"/>
              <a:gd name="connsiteX1631" fmla="*/ 102568 w 906898"/>
              <a:gd name="connsiteY1631" fmla="*/ 515823 h 906898"/>
              <a:gd name="connsiteX1632" fmla="*/ 104636 w 906898"/>
              <a:gd name="connsiteY1632" fmla="*/ 517874 h 906898"/>
              <a:gd name="connsiteX1633" fmla="*/ 104636 w 906898"/>
              <a:gd name="connsiteY1633" fmla="*/ 526076 h 906898"/>
              <a:gd name="connsiteX1634" fmla="*/ 100499 w 906898"/>
              <a:gd name="connsiteY1634" fmla="*/ 530177 h 906898"/>
              <a:gd name="connsiteX1635" fmla="*/ 102568 w 906898"/>
              <a:gd name="connsiteY1635" fmla="*/ 538379 h 906898"/>
              <a:gd name="connsiteX1636" fmla="*/ 96362 w 906898"/>
              <a:gd name="connsiteY1636" fmla="*/ 544531 h 906898"/>
              <a:gd name="connsiteX1637" fmla="*/ 90156 w 906898"/>
              <a:gd name="connsiteY1637" fmla="*/ 542481 h 906898"/>
              <a:gd name="connsiteX1638" fmla="*/ 83950 w 906898"/>
              <a:gd name="connsiteY1638" fmla="*/ 548632 h 906898"/>
              <a:gd name="connsiteX1639" fmla="*/ 77744 w 906898"/>
              <a:gd name="connsiteY1639" fmla="*/ 544531 h 906898"/>
              <a:gd name="connsiteX1640" fmla="*/ 79813 w 906898"/>
              <a:gd name="connsiteY1640" fmla="*/ 538379 h 906898"/>
              <a:gd name="connsiteX1641" fmla="*/ 90156 w 906898"/>
              <a:gd name="connsiteY1641" fmla="*/ 534278 h 906898"/>
              <a:gd name="connsiteX1642" fmla="*/ 96362 w 906898"/>
              <a:gd name="connsiteY1642" fmla="*/ 519924 h 906898"/>
              <a:gd name="connsiteX1643" fmla="*/ 100725 w 906898"/>
              <a:gd name="connsiteY1643" fmla="*/ 515310 h 906898"/>
              <a:gd name="connsiteX1644" fmla="*/ 116920 w 906898"/>
              <a:gd name="connsiteY1644" fmla="*/ 513773 h 906898"/>
              <a:gd name="connsiteX1645" fmla="*/ 120904 w 906898"/>
              <a:gd name="connsiteY1645" fmla="*/ 522006 h 906898"/>
              <a:gd name="connsiteX1646" fmla="*/ 120904 w 906898"/>
              <a:gd name="connsiteY1646" fmla="*/ 524065 h 906898"/>
              <a:gd name="connsiteX1647" fmla="*/ 116920 w 906898"/>
              <a:gd name="connsiteY1647" fmla="*/ 513773 h 906898"/>
              <a:gd name="connsiteX1648" fmla="*/ 843197 w 906898"/>
              <a:gd name="connsiteY1648" fmla="*/ 511094 h 906898"/>
              <a:gd name="connsiteX1649" fmla="*/ 838721 w 906898"/>
              <a:gd name="connsiteY1649" fmla="*/ 520014 h 906898"/>
              <a:gd name="connsiteX1650" fmla="*/ 828392 w 906898"/>
              <a:gd name="connsiteY1650" fmla="*/ 522072 h 906898"/>
              <a:gd name="connsiteX1651" fmla="*/ 828392 w 906898"/>
              <a:gd name="connsiteY1651" fmla="*/ 520014 h 906898"/>
              <a:gd name="connsiteX1652" fmla="*/ 834590 w 906898"/>
              <a:gd name="connsiteY1652" fmla="*/ 517956 h 906898"/>
              <a:gd name="connsiteX1653" fmla="*/ 844918 w 906898"/>
              <a:gd name="connsiteY1653" fmla="*/ 507664 h 906898"/>
              <a:gd name="connsiteX1654" fmla="*/ 844918 w 906898"/>
              <a:gd name="connsiteY1654" fmla="*/ 509722 h 906898"/>
              <a:gd name="connsiteX1655" fmla="*/ 843197 w 906898"/>
              <a:gd name="connsiteY1655" fmla="*/ 511094 h 906898"/>
              <a:gd name="connsiteX1656" fmla="*/ 844918 w 906898"/>
              <a:gd name="connsiteY1656" fmla="*/ 501488 h 906898"/>
              <a:gd name="connsiteX1657" fmla="*/ 846984 w 906898"/>
              <a:gd name="connsiteY1657" fmla="*/ 503547 h 906898"/>
              <a:gd name="connsiteX1658" fmla="*/ 844918 w 906898"/>
              <a:gd name="connsiteY1658" fmla="*/ 507664 h 906898"/>
              <a:gd name="connsiteX1659" fmla="*/ 108620 w 906898"/>
              <a:gd name="connsiteY1659" fmla="*/ 501488 h 906898"/>
              <a:gd name="connsiteX1660" fmla="*/ 112737 w 906898"/>
              <a:gd name="connsiteY1660" fmla="*/ 507636 h 906898"/>
              <a:gd name="connsiteX1661" fmla="*/ 110679 w 906898"/>
              <a:gd name="connsiteY1661" fmla="*/ 513784 h 906898"/>
              <a:gd name="connsiteX1662" fmla="*/ 116854 w 906898"/>
              <a:gd name="connsiteY1662" fmla="*/ 526079 h 906898"/>
              <a:gd name="connsiteX1663" fmla="*/ 116854 w 906898"/>
              <a:gd name="connsiteY1663" fmla="*/ 532227 h 906898"/>
              <a:gd name="connsiteX1664" fmla="*/ 118912 w 906898"/>
              <a:gd name="connsiteY1664" fmla="*/ 542473 h 906898"/>
              <a:gd name="connsiteX1665" fmla="*/ 114796 w 906898"/>
              <a:gd name="connsiteY1665" fmla="*/ 532227 h 906898"/>
              <a:gd name="connsiteX1666" fmla="*/ 112737 w 906898"/>
              <a:gd name="connsiteY1666" fmla="*/ 530178 h 906898"/>
              <a:gd name="connsiteX1667" fmla="*/ 114796 w 906898"/>
              <a:gd name="connsiteY1667" fmla="*/ 538375 h 906898"/>
              <a:gd name="connsiteX1668" fmla="*/ 110679 w 906898"/>
              <a:gd name="connsiteY1668" fmla="*/ 548621 h 906898"/>
              <a:gd name="connsiteX1669" fmla="*/ 98329 w 906898"/>
              <a:gd name="connsiteY1669" fmla="*/ 552719 h 906898"/>
              <a:gd name="connsiteX1670" fmla="*/ 98329 w 906898"/>
              <a:gd name="connsiteY1670" fmla="*/ 556818 h 906898"/>
              <a:gd name="connsiteX1671" fmla="*/ 92153 w 906898"/>
              <a:gd name="connsiteY1671" fmla="*/ 560916 h 906898"/>
              <a:gd name="connsiteX1672" fmla="*/ 81861 w 906898"/>
              <a:gd name="connsiteY1672" fmla="*/ 556818 h 906898"/>
              <a:gd name="connsiteX1673" fmla="*/ 73628 w 906898"/>
              <a:gd name="connsiteY1673" fmla="*/ 558867 h 906898"/>
              <a:gd name="connsiteX1674" fmla="*/ 67453 w 906898"/>
              <a:gd name="connsiteY1674" fmla="*/ 554769 h 906898"/>
              <a:gd name="connsiteX1675" fmla="*/ 73628 w 906898"/>
              <a:gd name="connsiteY1675" fmla="*/ 548621 h 906898"/>
              <a:gd name="connsiteX1676" fmla="*/ 81861 w 906898"/>
              <a:gd name="connsiteY1676" fmla="*/ 550670 h 906898"/>
              <a:gd name="connsiteX1677" fmla="*/ 90095 w 906898"/>
              <a:gd name="connsiteY1677" fmla="*/ 546572 h 906898"/>
              <a:gd name="connsiteX1678" fmla="*/ 104504 w 906898"/>
              <a:gd name="connsiteY1678" fmla="*/ 540424 h 906898"/>
              <a:gd name="connsiteX1679" fmla="*/ 104504 w 906898"/>
              <a:gd name="connsiteY1679" fmla="*/ 530178 h 906898"/>
              <a:gd name="connsiteX1680" fmla="*/ 106562 w 906898"/>
              <a:gd name="connsiteY1680" fmla="*/ 519931 h 906898"/>
              <a:gd name="connsiteX1681" fmla="*/ 102445 w 906898"/>
              <a:gd name="connsiteY1681" fmla="*/ 511735 h 906898"/>
              <a:gd name="connsiteX1682" fmla="*/ 108620 w 906898"/>
              <a:gd name="connsiteY1682" fmla="*/ 501488 h 906898"/>
              <a:gd name="connsiteX1683" fmla="*/ 816085 w 906898"/>
              <a:gd name="connsiteY1683" fmla="*/ 497689 h 906898"/>
              <a:gd name="connsiteX1684" fmla="*/ 820187 w 906898"/>
              <a:gd name="connsiteY1684" fmla="*/ 499238 h 906898"/>
              <a:gd name="connsiteX1685" fmla="*/ 826341 w 906898"/>
              <a:gd name="connsiteY1685" fmla="*/ 507501 h 906898"/>
              <a:gd name="connsiteX1686" fmla="*/ 824290 w 906898"/>
              <a:gd name="connsiteY1686" fmla="*/ 521962 h 906898"/>
              <a:gd name="connsiteX1687" fmla="*/ 795572 w 906898"/>
              <a:gd name="connsiteY1687" fmla="*/ 532291 h 906898"/>
              <a:gd name="connsiteX1688" fmla="*/ 781213 w 906898"/>
              <a:gd name="connsiteY1688" fmla="*/ 524028 h 906898"/>
              <a:gd name="connsiteX1689" fmla="*/ 770957 w 906898"/>
              <a:gd name="connsiteY1689" fmla="*/ 501304 h 906898"/>
              <a:gd name="connsiteX1690" fmla="*/ 775059 w 906898"/>
              <a:gd name="connsiteY1690" fmla="*/ 501304 h 906898"/>
              <a:gd name="connsiteX1691" fmla="*/ 781213 w 906898"/>
              <a:gd name="connsiteY1691" fmla="*/ 513699 h 906898"/>
              <a:gd name="connsiteX1692" fmla="*/ 805828 w 906898"/>
              <a:gd name="connsiteY1692" fmla="*/ 524028 h 906898"/>
              <a:gd name="connsiteX1693" fmla="*/ 818136 w 906898"/>
              <a:gd name="connsiteY1693" fmla="*/ 517830 h 906898"/>
              <a:gd name="connsiteX1694" fmla="*/ 816085 w 906898"/>
              <a:gd name="connsiteY1694" fmla="*/ 509567 h 906898"/>
              <a:gd name="connsiteX1695" fmla="*/ 811982 w 906898"/>
              <a:gd name="connsiteY1695" fmla="*/ 517830 h 906898"/>
              <a:gd name="connsiteX1696" fmla="*/ 805828 w 906898"/>
              <a:gd name="connsiteY1696" fmla="*/ 517830 h 906898"/>
              <a:gd name="connsiteX1697" fmla="*/ 801726 w 906898"/>
              <a:gd name="connsiteY1697" fmla="*/ 511633 h 906898"/>
              <a:gd name="connsiteX1698" fmla="*/ 801726 w 906898"/>
              <a:gd name="connsiteY1698" fmla="*/ 505436 h 906898"/>
              <a:gd name="connsiteX1699" fmla="*/ 809931 w 906898"/>
              <a:gd name="connsiteY1699" fmla="*/ 503370 h 906898"/>
              <a:gd name="connsiteX1700" fmla="*/ 811982 w 906898"/>
              <a:gd name="connsiteY1700" fmla="*/ 499238 h 906898"/>
              <a:gd name="connsiteX1701" fmla="*/ 816085 w 906898"/>
              <a:gd name="connsiteY1701" fmla="*/ 497689 h 906898"/>
              <a:gd name="connsiteX1702" fmla="*/ 108620 w 906898"/>
              <a:gd name="connsiteY1702" fmla="*/ 497173 h 906898"/>
              <a:gd name="connsiteX1703" fmla="*/ 114845 w 906898"/>
              <a:gd name="connsiteY1703" fmla="*/ 507465 h 906898"/>
              <a:gd name="connsiteX1704" fmla="*/ 108620 w 906898"/>
              <a:gd name="connsiteY1704" fmla="*/ 499231 h 906898"/>
              <a:gd name="connsiteX1705" fmla="*/ 108620 w 906898"/>
              <a:gd name="connsiteY1705" fmla="*/ 497173 h 906898"/>
              <a:gd name="connsiteX1706" fmla="*/ 855174 w 906898"/>
              <a:gd name="connsiteY1706" fmla="*/ 495181 h 906898"/>
              <a:gd name="connsiteX1707" fmla="*/ 855174 w 906898"/>
              <a:gd name="connsiteY1707" fmla="*/ 501378 h 906898"/>
              <a:gd name="connsiteX1708" fmla="*/ 853126 w 906898"/>
              <a:gd name="connsiteY1708" fmla="*/ 503444 h 906898"/>
              <a:gd name="connsiteX1709" fmla="*/ 859268 w 906898"/>
              <a:gd name="connsiteY1709" fmla="*/ 509641 h 906898"/>
              <a:gd name="connsiteX1710" fmla="*/ 857221 w 906898"/>
              <a:gd name="connsiteY1710" fmla="*/ 513773 h 906898"/>
              <a:gd name="connsiteX1711" fmla="*/ 853126 w 906898"/>
              <a:gd name="connsiteY1711" fmla="*/ 515838 h 906898"/>
              <a:gd name="connsiteX1712" fmla="*/ 855174 w 906898"/>
              <a:gd name="connsiteY1712" fmla="*/ 524101 h 906898"/>
              <a:gd name="connsiteX1713" fmla="*/ 849032 w 906898"/>
              <a:gd name="connsiteY1713" fmla="*/ 526167 h 906898"/>
              <a:gd name="connsiteX1714" fmla="*/ 842890 w 906898"/>
              <a:gd name="connsiteY1714" fmla="*/ 526167 h 906898"/>
              <a:gd name="connsiteX1715" fmla="*/ 840842 w 906898"/>
              <a:gd name="connsiteY1715" fmla="*/ 532364 h 906898"/>
              <a:gd name="connsiteX1716" fmla="*/ 834700 w 906898"/>
              <a:gd name="connsiteY1716" fmla="*/ 530299 h 906898"/>
              <a:gd name="connsiteX1717" fmla="*/ 832653 w 906898"/>
              <a:gd name="connsiteY1717" fmla="*/ 528233 h 906898"/>
              <a:gd name="connsiteX1718" fmla="*/ 824464 w 906898"/>
              <a:gd name="connsiteY1718" fmla="*/ 532364 h 906898"/>
              <a:gd name="connsiteX1719" fmla="*/ 822416 w 906898"/>
              <a:gd name="connsiteY1719" fmla="*/ 530299 h 906898"/>
              <a:gd name="connsiteX1720" fmla="*/ 826511 w 906898"/>
              <a:gd name="connsiteY1720" fmla="*/ 524101 h 906898"/>
              <a:gd name="connsiteX1721" fmla="*/ 842890 w 906898"/>
              <a:gd name="connsiteY1721" fmla="*/ 519970 h 906898"/>
              <a:gd name="connsiteX1722" fmla="*/ 849032 w 906898"/>
              <a:gd name="connsiteY1722" fmla="*/ 513773 h 906898"/>
              <a:gd name="connsiteX1723" fmla="*/ 849032 w 906898"/>
              <a:gd name="connsiteY1723" fmla="*/ 499312 h 906898"/>
              <a:gd name="connsiteX1724" fmla="*/ 855174 w 906898"/>
              <a:gd name="connsiteY1724" fmla="*/ 495181 h 906898"/>
              <a:gd name="connsiteX1725" fmla="*/ 857262 w 906898"/>
              <a:gd name="connsiteY1725" fmla="*/ 486881 h 906898"/>
              <a:gd name="connsiteX1726" fmla="*/ 861385 w 906898"/>
              <a:gd name="connsiteY1726" fmla="*/ 491012 h 906898"/>
              <a:gd name="connsiteX1727" fmla="*/ 861385 w 906898"/>
              <a:gd name="connsiteY1727" fmla="*/ 499275 h 906898"/>
              <a:gd name="connsiteX1728" fmla="*/ 861385 w 906898"/>
              <a:gd name="connsiteY1728" fmla="*/ 501341 h 906898"/>
              <a:gd name="connsiteX1729" fmla="*/ 867568 w 906898"/>
              <a:gd name="connsiteY1729" fmla="*/ 509604 h 906898"/>
              <a:gd name="connsiteX1730" fmla="*/ 865507 w 906898"/>
              <a:gd name="connsiteY1730" fmla="*/ 515801 h 906898"/>
              <a:gd name="connsiteX1731" fmla="*/ 861385 w 906898"/>
              <a:gd name="connsiteY1731" fmla="*/ 517867 h 906898"/>
              <a:gd name="connsiteX1732" fmla="*/ 861385 w 906898"/>
              <a:gd name="connsiteY1732" fmla="*/ 530262 h 906898"/>
              <a:gd name="connsiteX1733" fmla="*/ 853140 w 906898"/>
              <a:gd name="connsiteY1733" fmla="*/ 532327 h 906898"/>
              <a:gd name="connsiteX1734" fmla="*/ 849018 w 906898"/>
              <a:gd name="connsiteY1734" fmla="*/ 532327 h 906898"/>
              <a:gd name="connsiteX1735" fmla="*/ 844895 w 906898"/>
              <a:gd name="connsiteY1735" fmla="*/ 538525 h 906898"/>
              <a:gd name="connsiteX1736" fmla="*/ 832528 w 906898"/>
              <a:gd name="connsiteY1736" fmla="*/ 540590 h 906898"/>
              <a:gd name="connsiteX1737" fmla="*/ 820162 w 906898"/>
              <a:gd name="connsiteY1737" fmla="*/ 538525 h 906898"/>
              <a:gd name="connsiteX1738" fmla="*/ 818100 w 906898"/>
              <a:gd name="connsiteY1738" fmla="*/ 532327 h 906898"/>
              <a:gd name="connsiteX1739" fmla="*/ 824284 w 906898"/>
              <a:gd name="connsiteY1739" fmla="*/ 534393 h 906898"/>
              <a:gd name="connsiteX1740" fmla="*/ 832528 w 906898"/>
              <a:gd name="connsiteY1740" fmla="*/ 532327 h 906898"/>
              <a:gd name="connsiteX1741" fmla="*/ 842834 w 906898"/>
              <a:gd name="connsiteY1741" fmla="*/ 534393 h 906898"/>
              <a:gd name="connsiteX1742" fmla="*/ 846957 w 906898"/>
              <a:gd name="connsiteY1742" fmla="*/ 530262 h 906898"/>
              <a:gd name="connsiteX1743" fmla="*/ 857262 w 906898"/>
              <a:gd name="connsiteY1743" fmla="*/ 526130 h 906898"/>
              <a:gd name="connsiteX1744" fmla="*/ 857262 w 906898"/>
              <a:gd name="connsiteY1744" fmla="*/ 517867 h 906898"/>
              <a:gd name="connsiteX1745" fmla="*/ 861385 w 906898"/>
              <a:gd name="connsiteY1745" fmla="*/ 511670 h 906898"/>
              <a:gd name="connsiteX1746" fmla="*/ 857262 w 906898"/>
              <a:gd name="connsiteY1746" fmla="*/ 503407 h 906898"/>
              <a:gd name="connsiteX1747" fmla="*/ 857262 w 906898"/>
              <a:gd name="connsiteY1747" fmla="*/ 493078 h 906898"/>
              <a:gd name="connsiteX1748" fmla="*/ 857262 w 906898"/>
              <a:gd name="connsiteY1748" fmla="*/ 486881 h 906898"/>
              <a:gd name="connsiteX1749" fmla="*/ 28360 w 906898"/>
              <a:gd name="connsiteY1749" fmla="*/ 486193 h 906898"/>
              <a:gd name="connsiteX1750" fmla="*/ 30435 w 906898"/>
              <a:gd name="connsiteY1750" fmla="*/ 486975 h 906898"/>
              <a:gd name="connsiteX1751" fmla="*/ 40810 w 906898"/>
              <a:gd name="connsiteY1751" fmla="*/ 486975 h 906898"/>
              <a:gd name="connsiteX1752" fmla="*/ 42885 w 906898"/>
              <a:gd name="connsiteY1752" fmla="*/ 495323 h 906898"/>
              <a:gd name="connsiteX1753" fmla="*/ 36660 w 906898"/>
              <a:gd name="connsiteY1753" fmla="*/ 499496 h 906898"/>
              <a:gd name="connsiteX1754" fmla="*/ 30435 w 906898"/>
              <a:gd name="connsiteY1754" fmla="*/ 495323 h 906898"/>
              <a:gd name="connsiteX1755" fmla="*/ 26285 w 906898"/>
              <a:gd name="connsiteY1755" fmla="*/ 486975 h 906898"/>
              <a:gd name="connsiteX1756" fmla="*/ 28360 w 906898"/>
              <a:gd name="connsiteY1756" fmla="*/ 486193 h 906898"/>
              <a:gd name="connsiteX1757" fmla="*/ 861260 w 906898"/>
              <a:gd name="connsiteY1757" fmla="*/ 484889 h 906898"/>
              <a:gd name="connsiteX1758" fmla="*/ 867435 w 906898"/>
              <a:gd name="connsiteY1758" fmla="*/ 491078 h 906898"/>
              <a:gd name="connsiteX1759" fmla="*/ 865377 w 906898"/>
              <a:gd name="connsiteY1759" fmla="*/ 499330 h 906898"/>
              <a:gd name="connsiteX1760" fmla="*/ 871552 w 906898"/>
              <a:gd name="connsiteY1760" fmla="*/ 507583 h 906898"/>
              <a:gd name="connsiteX1761" fmla="*/ 869494 w 906898"/>
              <a:gd name="connsiteY1761" fmla="*/ 513773 h 906898"/>
              <a:gd name="connsiteX1762" fmla="*/ 863319 w 906898"/>
              <a:gd name="connsiteY1762" fmla="*/ 499330 h 906898"/>
              <a:gd name="connsiteX1763" fmla="*/ 861260 w 906898"/>
              <a:gd name="connsiteY1763" fmla="*/ 484889 h 906898"/>
              <a:gd name="connsiteX1764" fmla="*/ 46869 w 906898"/>
              <a:gd name="connsiteY1764" fmla="*/ 484889 h 906898"/>
              <a:gd name="connsiteX1765" fmla="*/ 55102 w 906898"/>
              <a:gd name="connsiteY1765" fmla="*/ 491094 h 906898"/>
              <a:gd name="connsiteX1766" fmla="*/ 53044 w 906898"/>
              <a:gd name="connsiteY1766" fmla="*/ 497300 h 906898"/>
              <a:gd name="connsiteX1767" fmla="*/ 57161 w 906898"/>
              <a:gd name="connsiteY1767" fmla="*/ 501437 h 906898"/>
              <a:gd name="connsiteX1768" fmla="*/ 55102 w 906898"/>
              <a:gd name="connsiteY1768" fmla="*/ 509712 h 906898"/>
              <a:gd name="connsiteX1769" fmla="*/ 46869 w 906898"/>
              <a:gd name="connsiteY1769" fmla="*/ 509712 h 906898"/>
              <a:gd name="connsiteX1770" fmla="*/ 42752 w 906898"/>
              <a:gd name="connsiteY1770" fmla="*/ 505575 h 906898"/>
              <a:gd name="connsiteX1771" fmla="*/ 36577 w 906898"/>
              <a:gd name="connsiteY1771" fmla="*/ 509712 h 906898"/>
              <a:gd name="connsiteX1772" fmla="*/ 30402 w 906898"/>
              <a:gd name="connsiteY1772" fmla="*/ 507643 h 906898"/>
              <a:gd name="connsiteX1773" fmla="*/ 28343 w 906898"/>
              <a:gd name="connsiteY1773" fmla="*/ 499369 h 906898"/>
              <a:gd name="connsiteX1774" fmla="*/ 38635 w 906898"/>
              <a:gd name="connsiteY1774" fmla="*/ 501437 h 906898"/>
              <a:gd name="connsiteX1775" fmla="*/ 44810 w 906898"/>
              <a:gd name="connsiteY1775" fmla="*/ 495232 h 906898"/>
              <a:gd name="connsiteX1776" fmla="*/ 46869 w 906898"/>
              <a:gd name="connsiteY1776" fmla="*/ 484889 h 906898"/>
              <a:gd name="connsiteX1777" fmla="*/ 77855 w 906898"/>
              <a:gd name="connsiteY1777" fmla="*/ 466297 h 906898"/>
              <a:gd name="connsiteX1778" fmla="*/ 81966 w 906898"/>
              <a:gd name="connsiteY1778" fmla="*/ 468362 h 906898"/>
              <a:gd name="connsiteX1779" fmla="*/ 98407 w 906898"/>
              <a:gd name="connsiteY1779" fmla="*/ 480757 h 906898"/>
              <a:gd name="connsiteX1780" fmla="*/ 104573 w 906898"/>
              <a:gd name="connsiteY1780" fmla="*/ 505546 h 906898"/>
              <a:gd name="connsiteX1781" fmla="*/ 84021 w 906898"/>
              <a:gd name="connsiteY1781" fmla="*/ 520007 h 906898"/>
              <a:gd name="connsiteX1782" fmla="*/ 67579 w 906898"/>
              <a:gd name="connsiteY1782" fmla="*/ 513809 h 906898"/>
              <a:gd name="connsiteX1783" fmla="*/ 65524 w 906898"/>
              <a:gd name="connsiteY1783" fmla="*/ 507612 h 906898"/>
              <a:gd name="connsiteX1784" fmla="*/ 67579 w 906898"/>
              <a:gd name="connsiteY1784" fmla="*/ 503480 h 906898"/>
              <a:gd name="connsiteX1785" fmla="*/ 73745 w 906898"/>
              <a:gd name="connsiteY1785" fmla="*/ 503480 h 906898"/>
              <a:gd name="connsiteX1786" fmla="*/ 73745 w 906898"/>
              <a:gd name="connsiteY1786" fmla="*/ 497283 h 906898"/>
              <a:gd name="connsiteX1787" fmla="*/ 81966 w 906898"/>
              <a:gd name="connsiteY1787" fmla="*/ 495217 h 906898"/>
              <a:gd name="connsiteX1788" fmla="*/ 84021 w 906898"/>
              <a:gd name="connsiteY1788" fmla="*/ 503480 h 906898"/>
              <a:gd name="connsiteX1789" fmla="*/ 77855 w 906898"/>
              <a:gd name="connsiteY1789" fmla="*/ 507612 h 906898"/>
              <a:gd name="connsiteX1790" fmla="*/ 88131 w 906898"/>
              <a:gd name="connsiteY1790" fmla="*/ 509678 h 906898"/>
              <a:gd name="connsiteX1791" fmla="*/ 98407 w 906898"/>
              <a:gd name="connsiteY1791" fmla="*/ 495217 h 906898"/>
              <a:gd name="connsiteX1792" fmla="*/ 84021 w 906898"/>
              <a:gd name="connsiteY1792" fmla="*/ 476626 h 906898"/>
              <a:gd name="connsiteX1793" fmla="*/ 63469 w 906898"/>
              <a:gd name="connsiteY1793" fmla="*/ 470428 h 906898"/>
              <a:gd name="connsiteX1794" fmla="*/ 65524 w 906898"/>
              <a:gd name="connsiteY1794" fmla="*/ 468362 h 906898"/>
              <a:gd name="connsiteX1795" fmla="*/ 77855 w 906898"/>
              <a:gd name="connsiteY1795" fmla="*/ 466297 h 906898"/>
              <a:gd name="connsiteX1796" fmla="*/ 808020 w 906898"/>
              <a:gd name="connsiteY1796" fmla="*/ 464305 h 906898"/>
              <a:gd name="connsiteX1797" fmla="*/ 810072 w 906898"/>
              <a:gd name="connsiteY1797" fmla="*/ 466363 h 906898"/>
              <a:gd name="connsiteX1798" fmla="*/ 808020 w 906898"/>
              <a:gd name="connsiteY1798" fmla="*/ 472538 h 906898"/>
              <a:gd name="connsiteX1799" fmla="*/ 805967 w 906898"/>
              <a:gd name="connsiteY1799" fmla="*/ 474597 h 906898"/>
              <a:gd name="connsiteX1800" fmla="*/ 808020 w 906898"/>
              <a:gd name="connsiteY1800" fmla="*/ 480772 h 906898"/>
              <a:gd name="connsiteX1801" fmla="*/ 803915 w 906898"/>
              <a:gd name="connsiteY1801" fmla="*/ 484889 h 906898"/>
              <a:gd name="connsiteX1802" fmla="*/ 799810 w 906898"/>
              <a:gd name="connsiteY1802" fmla="*/ 480772 h 906898"/>
              <a:gd name="connsiteX1803" fmla="*/ 793653 w 906898"/>
              <a:gd name="connsiteY1803" fmla="*/ 484889 h 906898"/>
              <a:gd name="connsiteX1804" fmla="*/ 789548 w 906898"/>
              <a:gd name="connsiteY1804" fmla="*/ 482830 h 906898"/>
              <a:gd name="connsiteX1805" fmla="*/ 791601 w 906898"/>
              <a:gd name="connsiteY1805" fmla="*/ 476655 h 906898"/>
              <a:gd name="connsiteX1806" fmla="*/ 801863 w 906898"/>
              <a:gd name="connsiteY1806" fmla="*/ 470480 h 906898"/>
              <a:gd name="connsiteX1807" fmla="*/ 801863 w 906898"/>
              <a:gd name="connsiteY1807" fmla="*/ 466363 h 906898"/>
              <a:gd name="connsiteX1808" fmla="*/ 808020 w 906898"/>
              <a:gd name="connsiteY1808" fmla="*/ 464305 h 906898"/>
              <a:gd name="connsiteX1809" fmla="*/ 787225 w 906898"/>
              <a:gd name="connsiteY1809" fmla="*/ 462313 h 906898"/>
              <a:gd name="connsiteX1810" fmla="*/ 799841 w 906898"/>
              <a:gd name="connsiteY1810" fmla="*/ 466407 h 906898"/>
              <a:gd name="connsiteX1811" fmla="*/ 799841 w 906898"/>
              <a:gd name="connsiteY1811" fmla="*/ 470502 h 906898"/>
              <a:gd name="connsiteX1812" fmla="*/ 791430 w 906898"/>
              <a:gd name="connsiteY1812" fmla="*/ 474597 h 906898"/>
              <a:gd name="connsiteX1813" fmla="*/ 789327 w 906898"/>
              <a:gd name="connsiteY1813" fmla="*/ 474597 h 906898"/>
              <a:gd name="connsiteX1814" fmla="*/ 787225 w 906898"/>
              <a:gd name="connsiteY1814" fmla="*/ 462313 h 906898"/>
              <a:gd name="connsiteX1815" fmla="*/ 811938 w 906898"/>
              <a:gd name="connsiteY1815" fmla="*/ 460321 h 906898"/>
              <a:gd name="connsiteX1816" fmla="*/ 818101 w 906898"/>
              <a:gd name="connsiteY1816" fmla="*/ 466483 h 906898"/>
              <a:gd name="connsiteX1817" fmla="*/ 816046 w 906898"/>
              <a:gd name="connsiteY1817" fmla="*/ 476755 h 906898"/>
              <a:gd name="connsiteX1818" fmla="*/ 816046 w 906898"/>
              <a:gd name="connsiteY1818" fmla="*/ 482917 h 906898"/>
              <a:gd name="connsiteX1819" fmla="*/ 809883 w 906898"/>
              <a:gd name="connsiteY1819" fmla="*/ 491134 h 906898"/>
              <a:gd name="connsiteX1820" fmla="*/ 803721 w 906898"/>
              <a:gd name="connsiteY1820" fmla="*/ 493189 h 906898"/>
              <a:gd name="connsiteX1821" fmla="*/ 799612 w 906898"/>
              <a:gd name="connsiteY1821" fmla="*/ 489080 h 906898"/>
              <a:gd name="connsiteX1822" fmla="*/ 797558 w 906898"/>
              <a:gd name="connsiteY1822" fmla="*/ 491134 h 906898"/>
              <a:gd name="connsiteX1823" fmla="*/ 789341 w 906898"/>
              <a:gd name="connsiteY1823" fmla="*/ 493189 h 906898"/>
              <a:gd name="connsiteX1824" fmla="*/ 785233 w 906898"/>
              <a:gd name="connsiteY1824" fmla="*/ 487026 h 906898"/>
              <a:gd name="connsiteX1825" fmla="*/ 785233 w 906898"/>
              <a:gd name="connsiteY1825" fmla="*/ 484972 h 906898"/>
              <a:gd name="connsiteX1826" fmla="*/ 797558 w 906898"/>
              <a:gd name="connsiteY1826" fmla="*/ 484972 h 906898"/>
              <a:gd name="connsiteX1827" fmla="*/ 807829 w 906898"/>
              <a:gd name="connsiteY1827" fmla="*/ 484972 h 906898"/>
              <a:gd name="connsiteX1828" fmla="*/ 809883 w 906898"/>
              <a:gd name="connsiteY1828" fmla="*/ 474700 h 906898"/>
              <a:gd name="connsiteX1829" fmla="*/ 811938 w 906898"/>
              <a:gd name="connsiteY1829" fmla="*/ 464429 h 906898"/>
              <a:gd name="connsiteX1830" fmla="*/ 811938 w 906898"/>
              <a:gd name="connsiteY1830" fmla="*/ 460321 h 906898"/>
              <a:gd name="connsiteX1831" fmla="*/ 96419 w 906898"/>
              <a:gd name="connsiteY1831" fmla="*/ 456005 h 906898"/>
              <a:gd name="connsiteX1832" fmla="*/ 102644 w 906898"/>
              <a:gd name="connsiteY1832" fmla="*/ 466334 h 906898"/>
              <a:gd name="connsiteX1833" fmla="*/ 98494 w 906898"/>
              <a:gd name="connsiteY1833" fmla="*/ 474597 h 906898"/>
              <a:gd name="connsiteX1834" fmla="*/ 94344 w 906898"/>
              <a:gd name="connsiteY1834" fmla="*/ 474597 h 906898"/>
              <a:gd name="connsiteX1835" fmla="*/ 96419 w 906898"/>
              <a:gd name="connsiteY1835" fmla="*/ 470465 h 906898"/>
              <a:gd name="connsiteX1836" fmla="*/ 98494 w 906898"/>
              <a:gd name="connsiteY1836" fmla="*/ 462202 h 906898"/>
              <a:gd name="connsiteX1837" fmla="*/ 96419 w 906898"/>
              <a:gd name="connsiteY1837" fmla="*/ 456005 h 906898"/>
              <a:gd name="connsiteX1838" fmla="*/ 775088 w 906898"/>
              <a:gd name="connsiteY1838" fmla="*/ 452021 h 906898"/>
              <a:gd name="connsiteX1839" fmla="*/ 783351 w 906898"/>
              <a:gd name="connsiteY1839" fmla="*/ 458213 h 906898"/>
              <a:gd name="connsiteX1840" fmla="*/ 785417 w 906898"/>
              <a:gd name="connsiteY1840" fmla="*/ 482983 h 906898"/>
              <a:gd name="connsiteX1841" fmla="*/ 781285 w 906898"/>
              <a:gd name="connsiteY1841" fmla="*/ 485048 h 906898"/>
              <a:gd name="connsiteX1842" fmla="*/ 779220 w 906898"/>
              <a:gd name="connsiteY1842" fmla="*/ 485048 h 906898"/>
              <a:gd name="connsiteX1843" fmla="*/ 777154 w 906898"/>
              <a:gd name="connsiteY1843" fmla="*/ 495368 h 906898"/>
              <a:gd name="connsiteX1844" fmla="*/ 773022 w 906898"/>
              <a:gd name="connsiteY1844" fmla="*/ 499497 h 906898"/>
              <a:gd name="connsiteX1845" fmla="*/ 770957 w 906898"/>
              <a:gd name="connsiteY1845" fmla="*/ 499497 h 906898"/>
              <a:gd name="connsiteX1846" fmla="*/ 773022 w 906898"/>
              <a:gd name="connsiteY1846" fmla="*/ 485048 h 906898"/>
              <a:gd name="connsiteX1847" fmla="*/ 775088 w 906898"/>
              <a:gd name="connsiteY1847" fmla="*/ 470598 h 906898"/>
              <a:gd name="connsiteX1848" fmla="*/ 781285 w 906898"/>
              <a:gd name="connsiteY1848" fmla="*/ 476791 h 906898"/>
              <a:gd name="connsiteX1849" fmla="*/ 783351 w 906898"/>
              <a:gd name="connsiteY1849" fmla="*/ 468534 h 906898"/>
              <a:gd name="connsiteX1850" fmla="*/ 777154 w 906898"/>
              <a:gd name="connsiteY1850" fmla="*/ 456149 h 906898"/>
              <a:gd name="connsiteX1851" fmla="*/ 775088 w 906898"/>
              <a:gd name="connsiteY1851" fmla="*/ 456149 h 906898"/>
              <a:gd name="connsiteX1852" fmla="*/ 775088 w 906898"/>
              <a:gd name="connsiteY1852" fmla="*/ 468534 h 906898"/>
              <a:gd name="connsiteX1853" fmla="*/ 773022 w 906898"/>
              <a:gd name="connsiteY1853" fmla="*/ 458213 h 906898"/>
              <a:gd name="connsiteX1854" fmla="*/ 775088 w 906898"/>
              <a:gd name="connsiteY1854" fmla="*/ 452021 h 906898"/>
              <a:gd name="connsiteX1855" fmla="*/ 32704 w 906898"/>
              <a:gd name="connsiteY1855" fmla="*/ 452021 h 906898"/>
              <a:gd name="connsiteX1856" fmla="*/ 42980 w 906898"/>
              <a:gd name="connsiteY1856" fmla="*/ 456129 h 906898"/>
              <a:gd name="connsiteX1857" fmla="*/ 45035 w 906898"/>
              <a:gd name="connsiteY1857" fmla="*/ 458184 h 906898"/>
              <a:gd name="connsiteX1858" fmla="*/ 55311 w 906898"/>
              <a:gd name="connsiteY1858" fmla="*/ 458184 h 906898"/>
              <a:gd name="connsiteX1859" fmla="*/ 61477 w 906898"/>
              <a:gd name="connsiteY1859" fmla="*/ 470509 h 906898"/>
              <a:gd name="connsiteX1860" fmla="*/ 55311 w 906898"/>
              <a:gd name="connsiteY1860" fmla="*/ 476672 h 906898"/>
              <a:gd name="connsiteX1861" fmla="*/ 47090 w 906898"/>
              <a:gd name="connsiteY1861" fmla="*/ 476672 h 906898"/>
              <a:gd name="connsiteX1862" fmla="*/ 45035 w 906898"/>
              <a:gd name="connsiteY1862" fmla="*/ 480780 h 906898"/>
              <a:gd name="connsiteX1863" fmla="*/ 34759 w 906898"/>
              <a:gd name="connsiteY1863" fmla="*/ 484889 h 906898"/>
              <a:gd name="connsiteX1864" fmla="*/ 22427 w 906898"/>
              <a:gd name="connsiteY1864" fmla="*/ 478726 h 906898"/>
              <a:gd name="connsiteX1865" fmla="*/ 24483 w 906898"/>
              <a:gd name="connsiteY1865" fmla="*/ 470509 h 906898"/>
              <a:gd name="connsiteX1866" fmla="*/ 18317 w 906898"/>
              <a:gd name="connsiteY1866" fmla="*/ 462292 h 906898"/>
              <a:gd name="connsiteX1867" fmla="*/ 20372 w 906898"/>
              <a:gd name="connsiteY1867" fmla="*/ 460238 h 906898"/>
              <a:gd name="connsiteX1868" fmla="*/ 32704 w 906898"/>
              <a:gd name="connsiteY1868" fmla="*/ 452021 h 906898"/>
              <a:gd name="connsiteX1869" fmla="*/ 102423 w 906898"/>
              <a:gd name="connsiteY1869" fmla="*/ 448037 h 906898"/>
              <a:gd name="connsiteX1870" fmla="*/ 108565 w 906898"/>
              <a:gd name="connsiteY1870" fmla="*/ 452132 h 906898"/>
              <a:gd name="connsiteX1871" fmla="*/ 116754 w 906898"/>
              <a:gd name="connsiteY1871" fmla="*/ 456226 h 906898"/>
              <a:gd name="connsiteX1872" fmla="*/ 116754 w 906898"/>
              <a:gd name="connsiteY1872" fmla="*/ 460321 h 906898"/>
              <a:gd name="connsiteX1873" fmla="*/ 120849 w 906898"/>
              <a:gd name="connsiteY1873" fmla="*/ 464416 h 906898"/>
              <a:gd name="connsiteX1874" fmla="*/ 120849 w 906898"/>
              <a:gd name="connsiteY1874" fmla="*/ 470558 h 906898"/>
              <a:gd name="connsiteX1875" fmla="*/ 114707 w 906898"/>
              <a:gd name="connsiteY1875" fmla="*/ 472605 h 906898"/>
              <a:gd name="connsiteX1876" fmla="*/ 116754 w 906898"/>
              <a:gd name="connsiteY1876" fmla="*/ 478747 h 906898"/>
              <a:gd name="connsiteX1877" fmla="*/ 110612 w 906898"/>
              <a:gd name="connsiteY1877" fmla="*/ 478747 h 906898"/>
              <a:gd name="connsiteX1878" fmla="*/ 108565 w 906898"/>
              <a:gd name="connsiteY1878" fmla="*/ 478747 h 906898"/>
              <a:gd name="connsiteX1879" fmla="*/ 108565 w 906898"/>
              <a:gd name="connsiteY1879" fmla="*/ 482841 h 906898"/>
              <a:gd name="connsiteX1880" fmla="*/ 104470 w 906898"/>
              <a:gd name="connsiteY1880" fmla="*/ 482841 h 906898"/>
              <a:gd name="connsiteX1881" fmla="*/ 98328 w 906898"/>
              <a:gd name="connsiteY1881" fmla="*/ 476699 h 906898"/>
              <a:gd name="connsiteX1882" fmla="*/ 104470 w 906898"/>
              <a:gd name="connsiteY1882" fmla="*/ 466463 h 906898"/>
              <a:gd name="connsiteX1883" fmla="*/ 98328 w 906898"/>
              <a:gd name="connsiteY1883" fmla="*/ 454179 h 906898"/>
              <a:gd name="connsiteX1884" fmla="*/ 102423 w 906898"/>
              <a:gd name="connsiteY1884" fmla="*/ 448037 h 906898"/>
              <a:gd name="connsiteX1885" fmla="*/ 127212 w 906898"/>
              <a:gd name="connsiteY1885" fmla="*/ 443721 h 906898"/>
              <a:gd name="connsiteX1886" fmla="*/ 129259 w 906898"/>
              <a:gd name="connsiteY1886" fmla="*/ 443721 h 906898"/>
              <a:gd name="connsiteX1887" fmla="*/ 133354 w 906898"/>
              <a:gd name="connsiteY1887" fmla="*/ 447894 h 906898"/>
              <a:gd name="connsiteX1888" fmla="*/ 135401 w 906898"/>
              <a:gd name="connsiteY1888" fmla="*/ 454155 h 906898"/>
              <a:gd name="connsiteX1889" fmla="*/ 139496 w 906898"/>
              <a:gd name="connsiteY1889" fmla="*/ 458329 h 906898"/>
              <a:gd name="connsiteX1890" fmla="*/ 131307 w 906898"/>
              <a:gd name="connsiteY1890" fmla="*/ 454155 h 906898"/>
              <a:gd name="connsiteX1891" fmla="*/ 127212 w 906898"/>
              <a:gd name="connsiteY1891" fmla="*/ 443721 h 906898"/>
              <a:gd name="connsiteX1892" fmla="*/ 828627 w 906898"/>
              <a:gd name="connsiteY1892" fmla="*/ 441729 h 906898"/>
              <a:gd name="connsiteX1893" fmla="*/ 851183 w 906898"/>
              <a:gd name="connsiteY1893" fmla="*/ 454079 h 906898"/>
              <a:gd name="connsiteX1894" fmla="*/ 855284 w 906898"/>
              <a:gd name="connsiteY1894" fmla="*/ 474663 h 906898"/>
              <a:gd name="connsiteX1895" fmla="*/ 849133 w 906898"/>
              <a:gd name="connsiteY1895" fmla="*/ 495247 h 906898"/>
              <a:gd name="connsiteX1896" fmla="*/ 826576 w 906898"/>
              <a:gd name="connsiteY1896" fmla="*/ 499364 h 906898"/>
              <a:gd name="connsiteX1897" fmla="*/ 820424 w 906898"/>
              <a:gd name="connsiteY1897" fmla="*/ 491130 h 906898"/>
              <a:gd name="connsiteX1898" fmla="*/ 822475 w 906898"/>
              <a:gd name="connsiteY1898" fmla="*/ 484955 h 906898"/>
              <a:gd name="connsiteX1899" fmla="*/ 828627 w 906898"/>
              <a:gd name="connsiteY1899" fmla="*/ 484955 h 906898"/>
              <a:gd name="connsiteX1900" fmla="*/ 828627 w 906898"/>
              <a:gd name="connsiteY1900" fmla="*/ 476721 h 906898"/>
              <a:gd name="connsiteX1901" fmla="*/ 836829 w 906898"/>
              <a:gd name="connsiteY1901" fmla="*/ 474663 h 906898"/>
              <a:gd name="connsiteX1902" fmla="*/ 838880 w 906898"/>
              <a:gd name="connsiteY1902" fmla="*/ 487013 h 906898"/>
              <a:gd name="connsiteX1903" fmla="*/ 836829 w 906898"/>
              <a:gd name="connsiteY1903" fmla="*/ 489072 h 906898"/>
              <a:gd name="connsiteX1904" fmla="*/ 842981 w 906898"/>
              <a:gd name="connsiteY1904" fmla="*/ 489072 h 906898"/>
              <a:gd name="connsiteX1905" fmla="*/ 851183 w 906898"/>
              <a:gd name="connsiteY1905" fmla="*/ 472605 h 906898"/>
              <a:gd name="connsiteX1906" fmla="*/ 832728 w 906898"/>
              <a:gd name="connsiteY1906" fmla="*/ 445846 h 906898"/>
              <a:gd name="connsiteX1907" fmla="*/ 828627 w 906898"/>
              <a:gd name="connsiteY1907" fmla="*/ 443787 h 906898"/>
              <a:gd name="connsiteX1908" fmla="*/ 828627 w 906898"/>
              <a:gd name="connsiteY1908" fmla="*/ 441729 h 906898"/>
              <a:gd name="connsiteX1909" fmla="*/ 15565 w 906898"/>
              <a:gd name="connsiteY1909" fmla="*/ 440653 h 906898"/>
              <a:gd name="connsiteX1910" fmla="*/ 14683 w 906898"/>
              <a:gd name="connsiteY1910" fmla="*/ 449402 h 906898"/>
              <a:gd name="connsiteX1911" fmla="*/ 16304 w 906898"/>
              <a:gd name="connsiteY1911" fmla="*/ 443052 h 906898"/>
              <a:gd name="connsiteX1912" fmla="*/ 32545 w 906898"/>
              <a:gd name="connsiteY1912" fmla="*/ 439737 h 906898"/>
              <a:gd name="connsiteX1913" fmla="*/ 38806 w 906898"/>
              <a:gd name="connsiteY1913" fmla="*/ 441784 h 906898"/>
              <a:gd name="connsiteX1914" fmla="*/ 38806 w 906898"/>
              <a:gd name="connsiteY1914" fmla="*/ 447926 h 906898"/>
              <a:gd name="connsiteX1915" fmla="*/ 26285 w 906898"/>
              <a:gd name="connsiteY1915" fmla="*/ 452021 h 906898"/>
              <a:gd name="connsiteX1916" fmla="*/ 28372 w 906898"/>
              <a:gd name="connsiteY1916" fmla="*/ 443831 h 906898"/>
              <a:gd name="connsiteX1917" fmla="*/ 32545 w 906898"/>
              <a:gd name="connsiteY1917" fmla="*/ 439737 h 906898"/>
              <a:gd name="connsiteX1918" fmla="*/ 112936 w 906898"/>
              <a:gd name="connsiteY1918" fmla="*/ 435421 h 906898"/>
              <a:gd name="connsiteX1919" fmla="*/ 118912 w 906898"/>
              <a:gd name="connsiteY1919" fmla="*/ 437524 h 906898"/>
              <a:gd name="connsiteX1920" fmla="*/ 118912 w 906898"/>
              <a:gd name="connsiteY1920" fmla="*/ 441729 h 906898"/>
              <a:gd name="connsiteX1921" fmla="*/ 116920 w 906898"/>
              <a:gd name="connsiteY1921" fmla="*/ 437524 h 906898"/>
              <a:gd name="connsiteX1922" fmla="*/ 112936 w 906898"/>
              <a:gd name="connsiteY1922" fmla="*/ 435421 h 906898"/>
              <a:gd name="connsiteX1923" fmla="*/ 106739 w 906898"/>
              <a:gd name="connsiteY1923" fmla="*/ 435421 h 906898"/>
              <a:gd name="connsiteX1924" fmla="*/ 119023 w 906898"/>
              <a:gd name="connsiteY1924" fmla="*/ 445713 h 906898"/>
              <a:gd name="connsiteX1925" fmla="*/ 127212 w 906898"/>
              <a:gd name="connsiteY1925" fmla="*/ 445713 h 906898"/>
              <a:gd name="connsiteX1926" fmla="*/ 133354 w 906898"/>
              <a:gd name="connsiteY1926" fmla="*/ 458063 h 906898"/>
              <a:gd name="connsiteX1927" fmla="*/ 139496 w 906898"/>
              <a:gd name="connsiteY1927" fmla="*/ 464238 h 906898"/>
              <a:gd name="connsiteX1928" fmla="*/ 137449 w 906898"/>
              <a:gd name="connsiteY1928" fmla="*/ 474530 h 906898"/>
              <a:gd name="connsiteX1929" fmla="*/ 129260 w 906898"/>
              <a:gd name="connsiteY1929" fmla="*/ 476589 h 906898"/>
              <a:gd name="connsiteX1930" fmla="*/ 129260 w 906898"/>
              <a:gd name="connsiteY1930" fmla="*/ 480706 h 906898"/>
              <a:gd name="connsiteX1931" fmla="*/ 129260 w 906898"/>
              <a:gd name="connsiteY1931" fmla="*/ 484822 h 906898"/>
              <a:gd name="connsiteX1932" fmla="*/ 119023 w 906898"/>
              <a:gd name="connsiteY1932" fmla="*/ 486881 h 906898"/>
              <a:gd name="connsiteX1933" fmla="*/ 116976 w 906898"/>
              <a:gd name="connsiteY1933" fmla="*/ 493056 h 906898"/>
              <a:gd name="connsiteX1934" fmla="*/ 108786 w 906898"/>
              <a:gd name="connsiteY1934" fmla="*/ 493056 h 906898"/>
              <a:gd name="connsiteX1935" fmla="*/ 104692 w 906898"/>
              <a:gd name="connsiteY1935" fmla="*/ 486881 h 906898"/>
              <a:gd name="connsiteX1936" fmla="*/ 110834 w 906898"/>
              <a:gd name="connsiteY1936" fmla="*/ 482764 h 906898"/>
              <a:gd name="connsiteX1937" fmla="*/ 114928 w 906898"/>
              <a:gd name="connsiteY1937" fmla="*/ 482764 h 906898"/>
              <a:gd name="connsiteX1938" fmla="*/ 119023 w 906898"/>
              <a:gd name="connsiteY1938" fmla="*/ 478647 h 906898"/>
              <a:gd name="connsiteX1939" fmla="*/ 119023 w 906898"/>
              <a:gd name="connsiteY1939" fmla="*/ 474530 h 906898"/>
              <a:gd name="connsiteX1940" fmla="*/ 125165 w 906898"/>
              <a:gd name="connsiteY1940" fmla="*/ 468355 h 906898"/>
              <a:gd name="connsiteX1941" fmla="*/ 121070 w 906898"/>
              <a:gd name="connsiteY1941" fmla="*/ 458063 h 906898"/>
              <a:gd name="connsiteX1942" fmla="*/ 114928 w 906898"/>
              <a:gd name="connsiteY1942" fmla="*/ 449830 h 906898"/>
              <a:gd name="connsiteX1943" fmla="*/ 104692 w 906898"/>
              <a:gd name="connsiteY1943" fmla="*/ 445713 h 906898"/>
              <a:gd name="connsiteX1944" fmla="*/ 102644 w 906898"/>
              <a:gd name="connsiteY1944" fmla="*/ 443655 h 906898"/>
              <a:gd name="connsiteX1945" fmla="*/ 106739 w 906898"/>
              <a:gd name="connsiteY1945" fmla="*/ 435421 h 906898"/>
              <a:gd name="connsiteX1946" fmla="*/ 851063 w 906898"/>
              <a:gd name="connsiteY1946" fmla="*/ 425129 h 906898"/>
              <a:gd name="connsiteX1947" fmla="*/ 855237 w 906898"/>
              <a:gd name="connsiteY1947" fmla="*/ 425129 h 906898"/>
              <a:gd name="connsiteX1948" fmla="*/ 863584 w 906898"/>
              <a:gd name="connsiteY1948" fmla="*/ 439538 h 906898"/>
              <a:gd name="connsiteX1949" fmla="*/ 857324 w 906898"/>
              <a:gd name="connsiteY1949" fmla="*/ 453946 h 906898"/>
              <a:gd name="connsiteX1950" fmla="*/ 853150 w 906898"/>
              <a:gd name="connsiteY1950" fmla="*/ 453946 h 906898"/>
              <a:gd name="connsiteX1951" fmla="*/ 855237 w 906898"/>
              <a:gd name="connsiteY1951" fmla="*/ 445713 h 906898"/>
              <a:gd name="connsiteX1952" fmla="*/ 853150 w 906898"/>
              <a:gd name="connsiteY1952" fmla="*/ 429246 h 906898"/>
              <a:gd name="connsiteX1953" fmla="*/ 851063 w 906898"/>
              <a:gd name="connsiteY1953" fmla="*/ 425129 h 906898"/>
              <a:gd name="connsiteX1954" fmla="*/ 46916 w 906898"/>
              <a:gd name="connsiteY1954" fmla="*/ 425129 h 906898"/>
              <a:gd name="connsiteX1955" fmla="*/ 53106 w 906898"/>
              <a:gd name="connsiteY1955" fmla="*/ 429266 h 906898"/>
              <a:gd name="connsiteX1956" fmla="*/ 53106 w 906898"/>
              <a:gd name="connsiteY1956" fmla="*/ 437541 h 906898"/>
              <a:gd name="connsiteX1957" fmla="*/ 48979 w 906898"/>
              <a:gd name="connsiteY1957" fmla="*/ 439609 h 906898"/>
              <a:gd name="connsiteX1958" fmla="*/ 53106 w 906898"/>
              <a:gd name="connsiteY1958" fmla="*/ 445815 h 906898"/>
              <a:gd name="connsiteX1959" fmla="*/ 44853 w 906898"/>
              <a:gd name="connsiteY1959" fmla="*/ 452021 h 906898"/>
              <a:gd name="connsiteX1960" fmla="*/ 40727 w 906898"/>
              <a:gd name="connsiteY1960" fmla="*/ 452021 h 906898"/>
              <a:gd name="connsiteX1961" fmla="*/ 42790 w 906898"/>
              <a:gd name="connsiteY1961" fmla="*/ 445815 h 906898"/>
              <a:gd name="connsiteX1962" fmla="*/ 38664 w 906898"/>
              <a:gd name="connsiteY1962" fmla="*/ 437541 h 906898"/>
              <a:gd name="connsiteX1963" fmla="*/ 32474 w 906898"/>
              <a:gd name="connsiteY1963" fmla="*/ 435472 h 906898"/>
              <a:gd name="connsiteX1964" fmla="*/ 28348 w 906898"/>
              <a:gd name="connsiteY1964" fmla="*/ 439609 h 906898"/>
              <a:gd name="connsiteX1965" fmla="*/ 28348 w 906898"/>
              <a:gd name="connsiteY1965" fmla="*/ 431335 h 906898"/>
              <a:gd name="connsiteX1966" fmla="*/ 34537 w 906898"/>
              <a:gd name="connsiteY1966" fmla="*/ 427197 h 906898"/>
              <a:gd name="connsiteX1967" fmla="*/ 40727 w 906898"/>
              <a:gd name="connsiteY1967" fmla="*/ 429266 h 906898"/>
              <a:gd name="connsiteX1968" fmla="*/ 46916 w 906898"/>
              <a:gd name="connsiteY1968" fmla="*/ 425129 h 906898"/>
              <a:gd name="connsiteX1969" fmla="*/ 795483 w 906898"/>
              <a:gd name="connsiteY1969" fmla="*/ 419153 h 906898"/>
              <a:gd name="connsiteX1970" fmla="*/ 809911 w 906898"/>
              <a:gd name="connsiteY1970" fmla="*/ 423258 h 906898"/>
              <a:gd name="connsiteX1971" fmla="*/ 811972 w 906898"/>
              <a:gd name="connsiteY1971" fmla="*/ 429415 h 906898"/>
              <a:gd name="connsiteX1972" fmla="*/ 822278 w 906898"/>
              <a:gd name="connsiteY1972" fmla="*/ 431467 h 906898"/>
              <a:gd name="connsiteX1973" fmla="*/ 826400 w 906898"/>
              <a:gd name="connsiteY1973" fmla="*/ 443781 h 906898"/>
              <a:gd name="connsiteX1974" fmla="*/ 820217 w 906898"/>
              <a:gd name="connsiteY1974" fmla="*/ 449938 h 906898"/>
              <a:gd name="connsiteX1975" fmla="*/ 811972 w 906898"/>
              <a:gd name="connsiteY1975" fmla="*/ 451991 h 906898"/>
              <a:gd name="connsiteX1976" fmla="*/ 811972 w 906898"/>
              <a:gd name="connsiteY1976" fmla="*/ 458148 h 906898"/>
              <a:gd name="connsiteX1977" fmla="*/ 801666 w 906898"/>
              <a:gd name="connsiteY1977" fmla="*/ 464305 h 906898"/>
              <a:gd name="connsiteX1978" fmla="*/ 783116 w 906898"/>
              <a:gd name="connsiteY1978" fmla="*/ 451991 h 906898"/>
              <a:gd name="connsiteX1979" fmla="*/ 778994 w 906898"/>
              <a:gd name="connsiteY1979" fmla="*/ 447886 h 906898"/>
              <a:gd name="connsiteX1980" fmla="*/ 778994 w 906898"/>
              <a:gd name="connsiteY1980" fmla="*/ 433519 h 906898"/>
              <a:gd name="connsiteX1981" fmla="*/ 795483 w 906898"/>
              <a:gd name="connsiteY1981" fmla="*/ 419153 h 906898"/>
              <a:gd name="connsiteX1982" fmla="*/ 772285 w 906898"/>
              <a:gd name="connsiteY1982" fmla="*/ 418342 h 906898"/>
              <a:gd name="connsiteX1983" fmla="*/ 772949 w 906898"/>
              <a:gd name="connsiteY1983" fmla="*/ 421145 h 906898"/>
              <a:gd name="connsiteX1984" fmla="*/ 772202 w 906898"/>
              <a:gd name="connsiteY1984" fmla="*/ 418780 h 906898"/>
              <a:gd name="connsiteX1985" fmla="*/ 772949 w 906898"/>
              <a:gd name="connsiteY1985" fmla="*/ 414837 h 906898"/>
              <a:gd name="connsiteX1986" fmla="*/ 772285 w 906898"/>
              <a:gd name="connsiteY1986" fmla="*/ 418342 h 906898"/>
              <a:gd name="connsiteX1987" fmla="*/ 772202 w 906898"/>
              <a:gd name="connsiteY1987" fmla="*/ 417991 h 906898"/>
              <a:gd name="connsiteX1988" fmla="*/ 772949 w 906898"/>
              <a:gd name="connsiteY1988" fmla="*/ 414837 h 906898"/>
              <a:gd name="connsiteX1989" fmla="*/ 72721 w 906898"/>
              <a:gd name="connsiteY1989" fmla="*/ 414644 h 906898"/>
              <a:gd name="connsiteX1990" fmla="*/ 81921 w 906898"/>
              <a:gd name="connsiteY1990" fmla="*/ 414901 h 906898"/>
              <a:gd name="connsiteX1991" fmla="*/ 90098 w 906898"/>
              <a:gd name="connsiteY1991" fmla="*/ 419013 h 906898"/>
              <a:gd name="connsiteX1992" fmla="*/ 100321 w 906898"/>
              <a:gd name="connsiteY1992" fmla="*/ 439571 h 906898"/>
              <a:gd name="connsiteX1993" fmla="*/ 79876 w 906898"/>
              <a:gd name="connsiteY1993" fmla="*/ 464241 h 906898"/>
              <a:gd name="connsiteX1994" fmla="*/ 63521 w 906898"/>
              <a:gd name="connsiteY1994" fmla="*/ 466297 h 906898"/>
              <a:gd name="connsiteX1995" fmla="*/ 61477 w 906898"/>
              <a:gd name="connsiteY1995" fmla="*/ 464241 h 906898"/>
              <a:gd name="connsiteX1996" fmla="*/ 61477 w 906898"/>
              <a:gd name="connsiteY1996" fmla="*/ 462185 h 906898"/>
              <a:gd name="connsiteX1997" fmla="*/ 92143 w 906898"/>
              <a:gd name="connsiteY1997" fmla="*/ 443683 h 906898"/>
              <a:gd name="connsiteX1998" fmla="*/ 92143 w 906898"/>
              <a:gd name="connsiteY1998" fmla="*/ 429292 h 906898"/>
              <a:gd name="connsiteX1999" fmla="*/ 83965 w 906898"/>
              <a:gd name="connsiteY1999" fmla="*/ 423124 h 906898"/>
              <a:gd name="connsiteX2000" fmla="*/ 79876 w 906898"/>
              <a:gd name="connsiteY2000" fmla="*/ 425180 h 906898"/>
              <a:gd name="connsiteX2001" fmla="*/ 81921 w 906898"/>
              <a:gd name="connsiteY2001" fmla="*/ 427236 h 906898"/>
              <a:gd name="connsiteX2002" fmla="*/ 81921 w 906898"/>
              <a:gd name="connsiteY2002" fmla="*/ 433403 h 906898"/>
              <a:gd name="connsiteX2003" fmla="*/ 75788 w 906898"/>
              <a:gd name="connsiteY2003" fmla="*/ 437515 h 906898"/>
              <a:gd name="connsiteX2004" fmla="*/ 69654 w 906898"/>
              <a:gd name="connsiteY2004" fmla="*/ 433403 h 906898"/>
              <a:gd name="connsiteX2005" fmla="*/ 69654 w 906898"/>
              <a:gd name="connsiteY2005" fmla="*/ 429292 h 906898"/>
              <a:gd name="connsiteX2006" fmla="*/ 63521 w 906898"/>
              <a:gd name="connsiteY2006" fmla="*/ 427236 h 906898"/>
              <a:gd name="connsiteX2007" fmla="*/ 63521 w 906898"/>
              <a:gd name="connsiteY2007" fmla="*/ 419013 h 906898"/>
              <a:gd name="connsiteX2008" fmla="*/ 72721 w 906898"/>
              <a:gd name="connsiteY2008" fmla="*/ 414644 h 906898"/>
              <a:gd name="connsiteX2009" fmla="*/ 857387 w 906898"/>
              <a:gd name="connsiteY2009" fmla="*/ 410853 h 906898"/>
              <a:gd name="connsiteX2010" fmla="*/ 865304 w 906898"/>
              <a:gd name="connsiteY2010" fmla="*/ 416815 h 906898"/>
              <a:gd name="connsiteX2011" fmla="*/ 865576 w 906898"/>
              <a:gd name="connsiteY2011" fmla="*/ 417223 h 906898"/>
              <a:gd name="connsiteX2012" fmla="*/ 865576 w 906898"/>
              <a:gd name="connsiteY2012" fmla="*/ 425244 h 906898"/>
              <a:gd name="connsiteX2013" fmla="*/ 871718 w 906898"/>
              <a:gd name="connsiteY2013" fmla="*/ 427300 h 906898"/>
              <a:gd name="connsiteX2014" fmla="*/ 877860 w 906898"/>
              <a:gd name="connsiteY2014" fmla="*/ 439635 h 906898"/>
              <a:gd name="connsiteX2015" fmla="*/ 873765 w 906898"/>
              <a:gd name="connsiteY2015" fmla="*/ 447858 h 906898"/>
              <a:gd name="connsiteX2016" fmla="*/ 867623 w 906898"/>
              <a:gd name="connsiteY2016" fmla="*/ 449914 h 906898"/>
              <a:gd name="connsiteX2017" fmla="*/ 869671 w 906898"/>
              <a:gd name="connsiteY2017" fmla="*/ 456082 h 906898"/>
              <a:gd name="connsiteX2018" fmla="*/ 866428 w 906898"/>
              <a:gd name="connsiteY2018" fmla="*/ 462595 h 906898"/>
              <a:gd name="connsiteX2019" fmla="*/ 863592 w 906898"/>
              <a:gd name="connsiteY2019" fmla="*/ 463807 h 906898"/>
              <a:gd name="connsiteX2020" fmla="*/ 857387 w 906898"/>
              <a:gd name="connsiteY2020" fmla="*/ 462249 h 906898"/>
              <a:gd name="connsiteX2021" fmla="*/ 857387 w 906898"/>
              <a:gd name="connsiteY2021" fmla="*/ 456082 h 906898"/>
              <a:gd name="connsiteX2022" fmla="*/ 865576 w 906898"/>
              <a:gd name="connsiteY2022" fmla="*/ 439635 h 906898"/>
              <a:gd name="connsiteX2023" fmla="*/ 853292 w 906898"/>
              <a:gd name="connsiteY2023" fmla="*/ 421132 h 906898"/>
              <a:gd name="connsiteX2024" fmla="*/ 857387 w 906898"/>
              <a:gd name="connsiteY2024" fmla="*/ 410853 h 906898"/>
              <a:gd name="connsiteX2025" fmla="*/ 792418 w 906898"/>
              <a:gd name="connsiteY2025" fmla="*/ 408399 h 906898"/>
              <a:gd name="connsiteX2026" fmla="*/ 795477 w 906898"/>
              <a:gd name="connsiteY2026" fmla="*/ 410948 h 906898"/>
              <a:gd name="connsiteX2027" fmla="*/ 795477 w 906898"/>
              <a:gd name="connsiteY2027" fmla="*/ 415027 h 906898"/>
              <a:gd name="connsiteX2028" fmla="*/ 783241 w 906898"/>
              <a:gd name="connsiteY2028" fmla="*/ 421145 h 906898"/>
              <a:gd name="connsiteX2029" fmla="*/ 789359 w 906898"/>
              <a:gd name="connsiteY2029" fmla="*/ 408909 h 906898"/>
              <a:gd name="connsiteX2030" fmla="*/ 792418 w 906898"/>
              <a:gd name="connsiteY2030" fmla="*/ 408399 h 906898"/>
              <a:gd name="connsiteX2031" fmla="*/ 881376 w 906898"/>
              <a:gd name="connsiteY2031" fmla="*/ 405264 h 906898"/>
              <a:gd name="connsiteX2032" fmla="*/ 884002 w 906898"/>
              <a:gd name="connsiteY2032" fmla="*/ 408750 h 906898"/>
              <a:gd name="connsiteX2033" fmla="*/ 888152 w 906898"/>
              <a:gd name="connsiteY2033" fmla="*/ 414948 h 906898"/>
              <a:gd name="connsiteX2034" fmla="*/ 888152 w 906898"/>
              <a:gd name="connsiteY2034" fmla="*/ 421145 h 906898"/>
              <a:gd name="connsiteX2035" fmla="*/ 886077 w 906898"/>
              <a:gd name="connsiteY2035" fmla="*/ 419079 h 906898"/>
              <a:gd name="connsiteX2036" fmla="*/ 881927 w 906898"/>
              <a:gd name="connsiteY2036" fmla="*/ 408750 h 906898"/>
              <a:gd name="connsiteX2037" fmla="*/ 879852 w 906898"/>
              <a:gd name="connsiteY2037" fmla="*/ 406684 h 906898"/>
              <a:gd name="connsiteX2038" fmla="*/ 881376 w 906898"/>
              <a:gd name="connsiteY2038" fmla="*/ 405264 h 906898"/>
              <a:gd name="connsiteX2039" fmla="*/ 872009 w 906898"/>
              <a:gd name="connsiteY2039" fmla="*/ 402693 h 906898"/>
              <a:gd name="connsiteX2040" fmla="*/ 873876 w 906898"/>
              <a:gd name="connsiteY2040" fmla="*/ 404545 h 906898"/>
              <a:gd name="connsiteX2041" fmla="*/ 872060 w 906898"/>
              <a:gd name="connsiteY2041" fmla="*/ 403259 h 906898"/>
              <a:gd name="connsiteX2042" fmla="*/ 77800 w 906898"/>
              <a:gd name="connsiteY2042" fmla="*/ 397848 h 906898"/>
              <a:gd name="connsiteX2043" fmla="*/ 79847 w 906898"/>
              <a:gd name="connsiteY2043" fmla="*/ 398610 h 906898"/>
              <a:gd name="connsiteX2044" fmla="*/ 85989 w 906898"/>
              <a:gd name="connsiteY2044" fmla="*/ 406744 h 906898"/>
              <a:gd name="connsiteX2045" fmla="*/ 85989 w 906898"/>
              <a:gd name="connsiteY2045" fmla="*/ 412845 h 906898"/>
              <a:gd name="connsiteX2046" fmla="*/ 83942 w 906898"/>
              <a:gd name="connsiteY2046" fmla="*/ 412845 h 906898"/>
              <a:gd name="connsiteX2047" fmla="*/ 83942 w 906898"/>
              <a:gd name="connsiteY2047" fmla="*/ 408778 h 906898"/>
              <a:gd name="connsiteX2048" fmla="*/ 75752 w 906898"/>
              <a:gd name="connsiteY2048" fmla="*/ 398610 h 906898"/>
              <a:gd name="connsiteX2049" fmla="*/ 77800 w 906898"/>
              <a:gd name="connsiteY2049" fmla="*/ 397848 h 906898"/>
              <a:gd name="connsiteX2050" fmla="*/ 799789 w 906898"/>
              <a:gd name="connsiteY2050" fmla="*/ 396577 h 906898"/>
              <a:gd name="connsiteX2051" fmla="*/ 803927 w 906898"/>
              <a:gd name="connsiteY2051" fmla="*/ 400694 h 906898"/>
              <a:gd name="connsiteX2052" fmla="*/ 803927 w 906898"/>
              <a:gd name="connsiteY2052" fmla="*/ 406869 h 906898"/>
              <a:gd name="connsiteX2053" fmla="*/ 810133 w 906898"/>
              <a:gd name="connsiteY2053" fmla="*/ 410986 h 906898"/>
              <a:gd name="connsiteX2054" fmla="*/ 805995 w 906898"/>
              <a:gd name="connsiteY2054" fmla="*/ 417161 h 906898"/>
              <a:gd name="connsiteX2055" fmla="*/ 799789 w 906898"/>
              <a:gd name="connsiteY2055" fmla="*/ 415102 h 906898"/>
              <a:gd name="connsiteX2056" fmla="*/ 793584 w 906898"/>
              <a:gd name="connsiteY2056" fmla="*/ 406869 h 906898"/>
              <a:gd name="connsiteX2057" fmla="*/ 785309 w 906898"/>
              <a:gd name="connsiteY2057" fmla="*/ 406869 h 906898"/>
              <a:gd name="connsiteX2058" fmla="*/ 785309 w 906898"/>
              <a:gd name="connsiteY2058" fmla="*/ 400694 h 906898"/>
              <a:gd name="connsiteX2059" fmla="*/ 789446 w 906898"/>
              <a:gd name="connsiteY2059" fmla="*/ 398635 h 906898"/>
              <a:gd name="connsiteX2060" fmla="*/ 795652 w 906898"/>
              <a:gd name="connsiteY2060" fmla="*/ 402752 h 906898"/>
              <a:gd name="connsiteX2061" fmla="*/ 799789 w 906898"/>
              <a:gd name="connsiteY2061" fmla="*/ 396577 h 906898"/>
              <a:gd name="connsiteX2062" fmla="*/ 110612 w 906898"/>
              <a:gd name="connsiteY2062" fmla="*/ 396577 h 906898"/>
              <a:gd name="connsiteX2063" fmla="*/ 114818 w 906898"/>
              <a:gd name="connsiteY2063" fmla="*/ 406869 h 906898"/>
              <a:gd name="connsiteX2064" fmla="*/ 110612 w 906898"/>
              <a:gd name="connsiteY2064" fmla="*/ 396577 h 906898"/>
              <a:gd name="connsiteX2065" fmla="*/ 868008 w 906898"/>
              <a:gd name="connsiteY2065" fmla="*/ 395797 h 906898"/>
              <a:gd name="connsiteX2066" fmla="*/ 871801 w 906898"/>
              <a:gd name="connsiteY2066" fmla="*/ 400428 h 906898"/>
              <a:gd name="connsiteX2067" fmla="*/ 872009 w 906898"/>
              <a:gd name="connsiteY2067" fmla="*/ 402693 h 906898"/>
              <a:gd name="connsiteX2068" fmla="*/ 869726 w 906898"/>
              <a:gd name="connsiteY2068" fmla="*/ 400428 h 906898"/>
              <a:gd name="connsiteX2069" fmla="*/ 865576 w 906898"/>
              <a:gd name="connsiteY2069" fmla="*/ 396311 h 906898"/>
              <a:gd name="connsiteX2070" fmla="*/ 868008 w 906898"/>
              <a:gd name="connsiteY2070" fmla="*/ 395797 h 906898"/>
              <a:gd name="connsiteX2071" fmla="*/ 855284 w 906898"/>
              <a:gd name="connsiteY2071" fmla="*/ 392261 h 906898"/>
              <a:gd name="connsiteX2072" fmla="*/ 861260 w 906898"/>
              <a:gd name="connsiteY2072" fmla="*/ 394419 h 906898"/>
              <a:gd name="connsiteX2073" fmla="*/ 855284 w 906898"/>
              <a:gd name="connsiteY2073" fmla="*/ 392261 h 906898"/>
              <a:gd name="connsiteX2074" fmla="*/ 801745 w 906898"/>
              <a:gd name="connsiteY2074" fmla="*/ 388277 h 906898"/>
              <a:gd name="connsiteX2075" fmla="*/ 811967 w 906898"/>
              <a:gd name="connsiteY2075" fmla="*/ 394440 h 906898"/>
              <a:gd name="connsiteX2076" fmla="*/ 809923 w 906898"/>
              <a:gd name="connsiteY2076" fmla="*/ 402657 h 906898"/>
              <a:gd name="connsiteX2077" fmla="*/ 814012 w 906898"/>
              <a:gd name="connsiteY2077" fmla="*/ 404711 h 906898"/>
              <a:gd name="connsiteX2078" fmla="*/ 818101 w 906898"/>
              <a:gd name="connsiteY2078" fmla="*/ 412928 h 906898"/>
              <a:gd name="connsiteX2079" fmla="*/ 814012 w 906898"/>
              <a:gd name="connsiteY2079" fmla="*/ 419091 h 906898"/>
              <a:gd name="connsiteX2080" fmla="*/ 809923 w 906898"/>
              <a:gd name="connsiteY2080" fmla="*/ 421145 h 906898"/>
              <a:gd name="connsiteX2081" fmla="*/ 811967 w 906898"/>
              <a:gd name="connsiteY2081" fmla="*/ 414982 h 906898"/>
              <a:gd name="connsiteX2082" fmla="*/ 809923 w 906898"/>
              <a:gd name="connsiteY2082" fmla="*/ 406765 h 906898"/>
              <a:gd name="connsiteX2083" fmla="*/ 807879 w 906898"/>
              <a:gd name="connsiteY2083" fmla="*/ 400603 h 906898"/>
              <a:gd name="connsiteX2084" fmla="*/ 803790 w 906898"/>
              <a:gd name="connsiteY2084" fmla="*/ 394440 h 906898"/>
              <a:gd name="connsiteX2085" fmla="*/ 795612 w 906898"/>
              <a:gd name="connsiteY2085" fmla="*/ 396494 h 906898"/>
              <a:gd name="connsiteX2086" fmla="*/ 785390 w 906898"/>
              <a:gd name="connsiteY2086" fmla="*/ 396494 h 906898"/>
              <a:gd name="connsiteX2087" fmla="*/ 781301 w 906898"/>
              <a:gd name="connsiteY2087" fmla="*/ 398548 h 906898"/>
              <a:gd name="connsiteX2088" fmla="*/ 781301 w 906898"/>
              <a:gd name="connsiteY2088" fmla="*/ 392386 h 906898"/>
              <a:gd name="connsiteX2089" fmla="*/ 793568 w 906898"/>
              <a:gd name="connsiteY2089" fmla="*/ 390332 h 906898"/>
              <a:gd name="connsiteX2090" fmla="*/ 795612 w 906898"/>
              <a:gd name="connsiteY2090" fmla="*/ 392386 h 906898"/>
              <a:gd name="connsiteX2091" fmla="*/ 801745 w 906898"/>
              <a:gd name="connsiteY2091" fmla="*/ 388277 h 906898"/>
              <a:gd name="connsiteX2092" fmla="*/ 766641 w 906898"/>
              <a:gd name="connsiteY2092" fmla="*/ 386285 h 906898"/>
              <a:gd name="connsiteX2093" fmla="*/ 770772 w 906898"/>
              <a:gd name="connsiteY2093" fmla="*/ 390390 h 906898"/>
              <a:gd name="connsiteX2094" fmla="*/ 772838 w 906898"/>
              <a:gd name="connsiteY2094" fmla="*/ 396547 h 906898"/>
              <a:gd name="connsiteX2095" fmla="*/ 781101 w 906898"/>
              <a:gd name="connsiteY2095" fmla="*/ 402704 h 906898"/>
              <a:gd name="connsiteX2096" fmla="*/ 774904 w 906898"/>
              <a:gd name="connsiteY2096" fmla="*/ 431437 h 906898"/>
              <a:gd name="connsiteX2097" fmla="*/ 772838 w 906898"/>
              <a:gd name="connsiteY2097" fmla="*/ 429385 h 906898"/>
              <a:gd name="connsiteX2098" fmla="*/ 772838 w 906898"/>
              <a:gd name="connsiteY2098" fmla="*/ 425280 h 906898"/>
              <a:gd name="connsiteX2099" fmla="*/ 774904 w 906898"/>
              <a:gd name="connsiteY2099" fmla="*/ 425280 h 906898"/>
              <a:gd name="connsiteX2100" fmla="*/ 776970 w 906898"/>
              <a:gd name="connsiteY2100" fmla="*/ 406809 h 906898"/>
              <a:gd name="connsiteX2101" fmla="*/ 772838 w 906898"/>
              <a:gd name="connsiteY2101" fmla="*/ 410914 h 906898"/>
              <a:gd name="connsiteX2102" fmla="*/ 772838 w 906898"/>
              <a:gd name="connsiteY2102" fmla="*/ 412966 h 906898"/>
              <a:gd name="connsiteX2103" fmla="*/ 770772 w 906898"/>
              <a:gd name="connsiteY2103" fmla="*/ 402704 h 906898"/>
              <a:gd name="connsiteX2104" fmla="*/ 766641 w 906898"/>
              <a:gd name="connsiteY2104" fmla="*/ 388338 h 906898"/>
              <a:gd name="connsiteX2105" fmla="*/ 766641 w 906898"/>
              <a:gd name="connsiteY2105" fmla="*/ 386285 h 906898"/>
              <a:gd name="connsiteX2106" fmla="*/ 75929 w 906898"/>
              <a:gd name="connsiteY2106" fmla="*/ 385514 h 906898"/>
              <a:gd name="connsiteX2107" fmla="*/ 81895 w 906898"/>
              <a:gd name="connsiteY2107" fmla="*/ 386031 h 906898"/>
              <a:gd name="connsiteX2108" fmla="*/ 83970 w 906898"/>
              <a:gd name="connsiteY2108" fmla="*/ 390171 h 906898"/>
              <a:gd name="connsiteX2109" fmla="*/ 86045 w 906898"/>
              <a:gd name="connsiteY2109" fmla="*/ 388101 h 906898"/>
              <a:gd name="connsiteX2110" fmla="*/ 96419 w 906898"/>
              <a:gd name="connsiteY2110" fmla="*/ 392242 h 906898"/>
              <a:gd name="connsiteX2111" fmla="*/ 96419 w 906898"/>
              <a:gd name="connsiteY2111" fmla="*/ 400522 h 906898"/>
              <a:gd name="connsiteX2112" fmla="*/ 94344 w 906898"/>
              <a:gd name="connsiteY2112" fmla="*/ 404662 h 906898"/>
              <a:gd name="connsiteX2113" fmla="*/ 100569 w 906898"/>
              <a:gd name="connsiteY2113" fmla="*/ 408802 h 906898"/>
              <a:gd name="connsiteX2114" fmla="*/ 98494 w 906898"/>
              <a:gd name="connsiteY2114" fmla="*/ 415013 h 906898"/>
              <a:gd name="connsiteX2115" fmla="*/ 94344 w 906898"/>
              <a:gd name="connsiteY2115" fmla="*/ 417083 h 906898"/>
              <a:gd name="connsiteX2116" fmla="*/ 90195 w 906898"/>
              <a:gd name="connsiteY2116" fmla="*/ 415013 h 906898"/>
              <a:gd name="connsiteX2117" fmla="*/ 86045 w 906898"/>
              <a:gd name="connsiteY2117" fmla="*/ 398452 h 906898"/>
              <a:gd name="connsiteX2118" fmla="*/ 73595 w 906898"/>
              <a:gd name="connsiteY2118" fmla="*/ 394312 h 906898"/>
              <a:gd name="connsiteX2119" fmla="*/ 71520 w 906898"/>
              <a:gd name="connsiteY2119" fmla="*/ 388101 h 906898"/>
              <a:gd name="connsiteX2120" fmla="*/ 75929 w 906898"/>
              <a:gd name="connsiteY2120" fmla="*/ 385514 h 906898"/>
              <a:gd name="connsiteX2121" fmla="*/ 828459 w 906898"/>
              <a:gd name="connsiteY2121" fmla="*/ 377985 h 906898"/>
              <a:gd name="connsiteX2122" fmla="*/ 851101 w 906898"/>
              <a:gd name="connsiteY2122" fmla="*/ 390349 h 906898"/>
              <a:gd name="connsiteX2123" fmla="*/ 851101 w 906898"/>
              <a:gd name="connsiteY2123" fmla="*/ 421259 h 906898"/>
              <a:gd name="connsiteX2124" fmla="*/ 830517 w 906898"/>
              <a:gd name="connsiteY2124" fmla="*/ 437745 h 906898"/>
              <a:gd name="connsiteX2125" fmla="*/ 826400 w 906898"/>
              <a:gd name="connsiteY2125" fmla="*/ 433623 h 906898"/>
              <a:gd name="connsiteX2126" fmla="*/ 846984 w 906898"/>
              <a:gd name="connsiteY2126" fmla="*/ 419199 h 906898"/>
              <a:gd name="connsiteX2127" fmla="*/ 844926 w 906898"/>
              <a:gd name="connsiteY2127" fmla="*/ 398592 h 906898"/>
              <a:gd name="connsiteX2128" fmla="*/ 832575 w 906898"/>
              <a:gd name="connsiteY2128" fmla="*/ 390349 h 906898"/>
              <a:gd name="connsiteX2129" fmla="*/ 832575 w 906898"/>
              <a:gd name="connsiteY2129" fmla="*/ 392410 h 906898"/>
              <a:gd name="connsiteX2130" fmla="*/ 836692 w 906898"/>
              <a:gd name="connsiteY2130" fmla="*/ 396531 h 906898"/>
              <a:gd name="connsiteX2131" fmla="*/ 832575 w 906898"/>
              <a:gd name="connsiteY2131" fmla="*/ 402713 h 906898"/>
              <a:gd name="connsiteX2132" fmla="*/ 824342 w 906898"/>
              <a:gd name="connsiteY2132" fmla="*/ 402713 h 906898"/>
              <a:gd name="connsiteX2133" fmla="*/ 822284 w 906898"/>
              <a:gd name="connsiteY2133" fmla="*/ 398592 h 906898"/>
              <a:gd name="connsiteX2134" fmla="*/ 822284 w 906898"/>
              <a:gd name="connsiteY2134" fmla="*/ 394470 h 906898"/>
              <a:gd name="connsiteX2135" fmla="*/ 818167 w 906898"/>
              <a:gd name="connsiteY2135" fmla="*/ 392410 h 906898"/>
              <a:gd name="connsiteX2136" fmla="*/ 816108 w 906898"/>
              <a:gd name="connsiteY2136" fmla="*/ 386228 h 906898"/>
              <a:gd name="connsiteX2137" fmla="*/ 828459 w 906898"/>
              <a:gd name="connsiteY2137" fmla="*/ 377985 h 906898"/>
              <a:gd name="connsiteX2138" fmla="*/ 859268 w 906898"/>
              <a:gd name="connsiteY2138" fmla="*/ 375993 h 906898"/>
              <a:gd name="connsiteX2139" fmla="*/ 861260 w 906898"/>
              <a:gd name="connsiteY2139" fmla="*/ 379977 h 906898"/>
              <a:gd name="connsiteX2140" fmla="*/ 861260 w 906898"/>
              <a:gd name="connsiteY2140" fmla="*/ 381969 h 906898"/>
              <a:gd name="connsiteX2141" fmla="*/ 859268 w 906898"/>
              <a:gd name="connsiteY2141" fmla="*/ 375993 h 906898"/>
              <a:gd name="connsiteX2142" fmla="*/ 71769 w 906898"/>
              <a:gd name="connsiteY2142" fmla="*/ 371677 h 906898"/>
              <a:gd name="connsiteX2143" fmla="*/ 73761 w 906898"/>
              <a:gd name="connsiteY2143" fmla="*/ 371677 h 906898"/>
              <a:gd name="connsiteX2144" fmla="*/ 73761 w 906898"/>
              <a:gd name="connsiteY2144" fmla="*/ 373669 h 906898"/>
              <a:gd name="connsiteX2145" fmla="*/ 71769 w 906898"/>
              <a:gd name="connsiteY2145" fmla="*/ 371677 h 906898"/>
              <a:gd name="connsiteX2146" fmla="*/ 89147 w 906898"/>
              <a:gd name="connsiteY2146" fmla="*/ 370972 h 906898"/>
              <a:gd name="connsiteX2147" fmla="*/ 90182 w 906898"/>
              <a:gd name="connsiteY2147" fmla="*/ 371744 h 906898"/>
              <a:gd name="connsiteX2148" fmla="*/ 94319 w 906898"/>
              <a:gd name="connsiteY2148" fmla="*/ 375860 h 906898"/>
              <a:gd name="connsiteX2149" fmla="*/ 94319 w 906898"/>
              <a:gd name="connsiteY2149" fmla="*/ 377919 h 906898"/>
              <a:gd name="connsiteX2150" fmla="*/ 92250 w 906898"/>
              <a:gd name="connsiteY2150" fmla="*/ 375860 h 906898"/>
              <a:gd name="connsiteX2151" fmla="*/ 94319 w 906898"/>
              <a:gd name="connsiteY2151" fmla="*/ 379977 h 906898"/>
              <a:gd name="connsiteX2152" fmla="*/ 98456 w 906898"/>
              <a:gd name="connsiteY2152" fmla="*/ 377919 h 906898"/>
              <a:gd name="connsiteX2153" fmla="*/ 106730 w 906898"/>
              <a:gd name="connsiteY2153" fmla="*/ 379977 h 906898"/>
              <a:gd name="connsiteX2154" fmla="*/ 112936 w 906898"/>
              <a:gd name="connsiteY2154" fmla="*/ 392328 h 906898"/>
              <a:gd name="connsiteX2155" fmla="*/ 104662 w 906898"/>
              <a:gd name="connsiteY2155" fmla="*/ 379977 h 906898"/>
              <a:gd name="connsiteX2156" fmla="*/ 102593 w 906898"/>
              <a:gd name="connsiteY2156" fmla="*/ 379977 h 906898"/>
              <a:gd name="connsiteX2157" fmla="*/ 108799 w 906898"/>
              <a:gd name="connsiteY2157" fmla="*/ 398503 h 906898"/>
              <a:gd name="connsiteX2158" fmla="*/ 108799 w 906898"/>
              <a:gd name="connsiteY2158" fmla="*/ 400561 h 906898"/>
              <a:gd name="connsiteX2159" fmla="*/ 112936 w 906898"/>
              <a:gd name="connsiteY2159" fmla="*/ 408795 h 906898"/>
              <a:gd name="connsiteX2160" fmla="*/ 108799 w 906898"/>
              <a:gd name="connsiteY2160" fmla="*/ 414970 h 906898"/>
              <a:gd name="connsiteX2161" fmla="*/ 108799 w 906898"/>
              <a:gd name="connsiteY2161" fmla="*/ 419087 h 906898"/>
              <a:gd name="connsiteX2162" fmla="*/ 110868 w 906898"/>
              <a:gd name="connsiteY2162" fmla="*/ 419087 h 906898"/>
              <a:gd name="connsiteX2163" fmla="*/ 110868 w 906898"/>
              <a:gd name="connsiteY2163" fmla="*/ 417028 h 906898"/>
              <a:gd name="connsiteX2164" fmla="*/ 112936 w 906898"/>
              <a:gd name="connsiteY2164" fmla="*/ 421145 h 906898"/>
              <a:gd name="connsiteX2165" fmla="*/ 112936 w 906898"/>
              <a:gd name="connsiteY2165" fmla="*/ 423203 h 906898"/>
              <a:gd name="connsiteX2166" fmla="*/ 110868 w 906898"/>
              <a:gd name="connsiteY2166" fmla="*/ 421145 h 906898"/>
              <a:gd name="connsiteX2167" fmla="*/ 106730 w 906898"/>
              <a:gd name="connsiteY2167" fmla="*/ 429378 h 906898"/>
              <a:gd name="connsiteX2168" fmla="*/ 96387 w 906898"/>
              <a:gd name="connsiteY2168" fmla="*/ 421145 h 906898"/>
              <a:gd name="connsiteX2169" fmla="*/ 104662 w 906898"/>
              <a:gd name="connsiteY2169" fmla="*/ 412911 h 906898"/>
              <a:gd name="connsiteX2170" fmla="*/ 98456 w 906898"/>
              <a:gd name="connsiteY2170" fmla="*/ 402620 h 906898"/>
              <a:gd name="connsiteX2171" fmla="*/ 96387 w 906898"/>
              <a:gd name="connsiteY2171" fmla="*/ 390269 h 906898"/>
              <a:gd name="connsiteX2172" fmla="*/ 81907 w 906898"/>
              <a:gd name="connsiteY2172" fmla="*/ 384094 h 906898"/>
              <a:gd name="connsiteX2173" fmla="*/ 71564 w 906898"/>
              <a:gd name="connsiteY2173" fmla="*/ 384094 h 906898"/>
              <a:gd name="connsiteX2174" fmla="*/ 67427 w 906898"/>
              <a:gd name="connsiteY2174" fmla="*/ 386152 h 906898"/>
              <a:gd name="connsiteX2175" fmla="*/ 59153 w 906898"/>
              <a:gd name="connsiteY2175" fmla="*/ 379977 h 906898"/>
              <a:gd name="connsiteX2176" fmla="*/ 63290 w 906898"/>
              <a:gd name="connsiteY2176" fmla="*/ 375860 h 906898"/>
              <a:gd name="connsiteX2177" fmla="*/ 65358 w 906898"/>
              <a:gd name="connsiteY2177" fmla="*/ 373802 h 906898"/>
              <a:gd name="connsiteX2178" fmla="*/ 75701 w 906898"/>
              <a:gd name="connsiteY2178" fmla="*/ 377919 h 906898"/>
              <a:gd name="connsiteX2179" fmla="*/ 77770 w 906898"/>
              <a:gd name="connsiteY2179" fmla="*/ 373802 h 906898"/>
              <a:gd name="connsiteX2180" fmla="*/ 83976 w 906898"/>
              <a:gd name="connsiteY2180" fmla="*/ 371744 h 906898"/>
              <a:gd name="connsiteX2181" fmla="*/ 90182 w 906898"/>
              <a:gd name="connsiteY2181" fmla="*/ 373802 h 906898"/>
              <a:gd name="connsiteX2182" fmla="*/ 88113 w 906898"/>
              <a:gd name="connsiteY2182" fmla="*/ 371744 h 906898"/>
              <a:gd name="connsiteX2183" fmla="*/ 89147 w 906898"/>
              <a:gd name="connsiteY2183" fmla="*/ 370972 h 906898"/>
              <a:gd name="connsiteX2184" fmla="*/ 824475 w 906898"/>
              <a:gd name="connsiteY2184" fmla="*/ 357401 h 906898"/>
              <a:gd name="connsiteX2185" fmla="*/ 838651 w 906898"/>
              <a:gd name="connsiteY2185" fmla="*/ 367693 h 906898"/>
              <a:gd name="connsiteX2186" fmla="*/ 838651 w 906898"/>
              <a:gd name="connsiteY2186" fmla="*/ 377985 h 906898"/>
              <a:gd name="connsiteX2187" fmla="*/ 836626 w 906898"/>
              <a:gd name="connsiteY2187" fmla="*/ 371810 h 906898"/>
              <a:gd name="connsiteX2188" fmla="*/ 830550 w 906898"/>
              <a:gd name="connsiteY2188" fmla="*/ 363576 h 906898"/>
              <a:gd name="connsiteX2189" fmla="*/ 822450 w 906898"/>
              <a:gd name="connsiteY2189" fmla="*/ 363576 h 906898"/>
              <a:gd name="connsiteX2190" fmla="*/ 820424 w 906898"/>
              <a:gd name="connsiteY2190" fmla="*/ 359460 h 906898"/>
              <a:gd name="connsiteX2191" fmla="*/ 824475 w 906898"/>
              <a:gd name="connsiteY2191" fmla="*/ 357401 h 906898"/>
              <a:gd name="connsiteX2192" fmla="*/ 45659 w 906898"/>
              <a:gd name="connsiteY2192" fmla="*/ 355899 h 906898"/>
              <a:gd name="connsiteX2193" fmla="*/ 48861 w 906898"/>
              <a:gd name="connsiteY2193" fmla="*/ 361338 h 906898"/>
              <a:gd name="connsiteX2194" fmla="*/ 48861 w 906898"/>
              <a:gd name="connsiteY2194" fmla="*/ 363377 h 906898"/>
              <a:gd name="connsiteX2195" fmla="*/ 46802 w 906898"/>
              <a:gd name="connsiteY2195" fmla="*/ 359299 h 906898"/>
              <a:gd name="connsiteX2196" fmla="*/ 43892 w 906898"/>
              <a:gd name="connsiteY2196" fmla="*/ 352899 h 906898"/>
              <a:gd name="connsiteX2197" fmla="*/ 44744 w 906898"/>
              <a:gd name="connsiteY2197" fmla="*/ 353180 h 906898"/>
              <a:gd name="connsiteX2198" fmla="*/ 45659 w 906898"/>
              <a:gd name="connsiteY2198" fmla="*/ 355899 h 906898"/>
              <a:gd name="connsiteX2199" fmla="*/ 42782 w 906898"/>
              <a:gd name="connsiteY2199" fmla="*/ 351013 h 906898"/>
              <a:gd name="connsiteX2200" fmla="*/ 43892 w 906898"/>
              <a:gd name="connsiteY2200" fmla="*/ 352899 h 906898"/>
              <a:gd name="connsiteX2201" fmla="*/ 39341 w 906898"/>
              <a:gd name="connsiteY2201" fmla="*/ 351396 h 906898"/>
              <a:gd name="connsiteX2202" fmla="*/ 38569 w 906898"/>
              <a:gd name="connsiteY2202" fmla="*/ 351141 h 906898"/>
              <a:gd name="connsiteX2203" fmla="*/ 42782 w 906898"/>
              <a:gd name="connsiteY2203" fmla="*/ 351013 h 906898"/>
              <a:gd name="connsiteX2204" fmla="*/ 797659 w 906898"/>
              <a:gd name="connsiteY2204" fmla="*/ 349101 h 906898"/>
              <a:gd name="connsiteX2205" fmla="*/ 820353 w 906898"/>
              <a:gd name="connsiteY2205" fmla="*/ 363455 h 906898"/>
              <a:gd name="connsiteX2206" fmla="*/ 820353 w 906898"/>
              <a:gd name="connsiteY2206" fmla="*/ 375759 h 906898"/>
              <a:gd name="connsiteX2207" fmla="*/ 812101 w 906898"/>
              <a:gd name="connsiteY2207" fmla="*/ 381911 h 906898"/>
              <a:gd name="connsiteX2208" fmla="*/ 805911 w 906898"/>
              <a:gd name="connsiteY2208" fmla="*/ 377810 h 906898"/>
              <a:gd name="connsiteX2209" fmla="*/ 799722 w 906898"/>
              <a:gd name="connsiteY2209" fmla="*/ 377810 h 906898"/>
              <a:gd name="connsiteX2210" fmla="*/ 795596 w 906898"/>
              <a:gd name="connsiteY2210" fmla="*/ 373708 h 906898"/>
              <a:gd name="connsiteX2211" fmla="*/ 795596 w 906898"/>
              <a:gd name="connsiteY2211" fmla="*/ 367557 h 906898"/>
              <a:gd name="connsiteX2212" fmla="*/ 803848 w 906898"/>
              <a:gd name="connsiteY2212" fmla="*/ 363455 h 906898"/>
              <a:gd name="connsiteX2213" fmla="*/ 812101 w 906898"/>
              <a:gd name="connsiteY2213" fmla="*/ 367557 h 906898"/>
              <a:gd name="connsiteX2214" fmla="*/ 803848 w 906898"/>
              <a:gd name="connsiteY2214" fmla="*/ 357304 h 906898"/>
              <a:gd name="connsiteX2215" fmla="*/ 779091 w 906898"/>
              <a:gd name="connsiteY2215" fmla="*/ 361405 h 906898"/>
              <a:gd name="connsiteX2216" fmla="*/ 768775 w 906898"/>
              <a:gd name="connsiteY2216" fmla="*/ 383961 h 906898"/>
              <a:gd name="connsiteX2217" fmla="*/ 764649 w 906898"/>
              <a:gd name="connsiteY2217" fmla="*/ 383961 h 906898"/>
              <a:gd name="connsiteX2218" fmla="*/ 766712 w 906898"/>
              <a:gd name="connsiteY2218" fmla="*/ 371658 h 906898"/>
              <a:gd name="connsiteX2219" fmla="*/ 797659 w 906898"/>
              <a:gd name="connsiteY2219" fmla="*/ 349101 h 906898"/>
              <a:gd name="connsiteX2220" fmla="*/ 828480 w 906898"/>
              <a:gd name="connsiteY2220" fmla="*/ 347109 h 906898"/>
              <a:gd name="connsiteX2221" fmla="*/ 836657 w 906898"/>
              <a:gd name="connsiteY2221" fmla="*/ 351204 h 906898"/>
              <a:gd name="connsiteX2222" fmla="*/ 842791 w 906898"/>
              <a:gd name="connsiteY2222" fmla="*/ 351204 h 906898"/>
              <a:gd name="connsiteX2223" fmla="*/ 846879 w 906898"/>
              <a:gd name="connsiteY2223" fmla="*/ 357346 h 906898"/>
              <a:gd name="connsiteX2224" fmla="*/ 846879 w 906898"/>
              <a:gd name="connsiteY2224" fmla="*/ 363488 h 906898"/>
              <a:gd name="connsiteX2225" fmla="*/ 850968 w 906898"/>
              <a:gd name="connsiteY2225" fmla="*/ 367583 h 906898"/>
              <a:gd name="connsiteX2226" fmla="*/ 850968 w 906898"/>
              <a:gd name="connsiteY2226" fmla="*/ 373725 h 906898"/>
              <a:gd name="connsiteX2227" fmla="*/ 848924 w 906898"/>
              <a:gd name="connsiteY2227" fmla="*/ 375772 h 906898"/>
              <a:gd name="connsiteX2228" fmla="*/ 850968 w 906898"/>
              <a:gd name="connsiteY2228" fmla="*/ 381914 h 906898"/>
              <a:gd name="connsiteX2229" fmla="*/ 848924 w 906898"/>
              <a:gd name="connsiteY2229" fmla="*/ 383961 h 906898"/>
              <a:gd name="connsiteX2230" fmla="*/ 842791 w 906898"/>
              <a:gd name="connsiteY2230" fmla="*/ 377819 h 906898"/>
              <a:gd name="connsiteX2231" fmla="*/ 836657 w 906898"/>
              <a:gd name="connsiteY2231" fmla="*/ 359394 h 906898"/>
              <a:gd name="connsiteX2232" fmla="*/ 822347 w 906898"/>
              <a:gd name="connsiteY2232" fmla="*/ 355299 h 906898"/>
              <a:gd name="connsiteX2233" fmla="*/ 816213 w 906898"/>
              <a:gd name="connsiteY2233" fmla="*/ 355299 h 906898"/>
              <a:gd name="connsiteX2234" fmla="*/ 814169 w 906898"/>
              <a:gd name="connsiteY2234" fmla="*/ 351204 h 906898"/>
              <a:gd name="connsiteX2235" fmla="*/ 820302 w 906898"/>
              <a:gd name="connsiteY2235" fmla="*/ 349157 h 906898"/>
              <a:gd name="connsiteX2236" fmla="*/ 822347 w 906898"/>
              <a:gd name="connsiteY2236" fmla="*/ 351204 h 906898"/>
              <a:gd name="connsiteX2237" fmla="*/ 828480 w 906898"/>
              <a:gd name="connsiteY2237" fmla="*/ 347109 h 906898"/>
              <a:gd name="connsiteX2238" fmla="*/ 139466 w 906898"/>
              <a:gd name="connsiteY2238" fmla="*/ 345117 h 906898"/>
              <a:gd name="connsiteX2239" fmla="*/ 143571 w 906898"/>
              <a:gd name="connsiteY2239" fmla="*/ 355315 h 906898"/>
              <a:gd name="connsiteX2240" fmla="*/ 147675 w 906898"/>
              <a:gd name="connsiteY2240" fmla="*/ 359393 h 906898"/>
              <a:gd name="connsiteX2241" fmla="*/ 151780 w 906898"/>
              <a:gd name="connsiteY2241" fmla="*/ 361433 h 906898"/>
              <a:gd name="connsiteX2242" fmla="*/ 149728 w 906898"/>
              <a:gd name="connsiteY2242" fmla="*/ 371630 h 906898"/>
              <a:gd name="connsiteX2243" fmla="*/ 141518 w 906898"/>
              <a:gd name="connsiteY2243" fmla="*/ 371630 h 906898"/>
              <a:gd name="connsiteX2244" fmla="*/ 137414 w 906898"/>
              <a:gd name="connsiteY2244" fmla="*/ 363472 h 906898"/>
              <a:gd name="connsiteX2245" fmla="*/ 137414 w 906898"/>
              <a:gd name="connsiteY2245" fmla="*/ 359393 h 906898"/>
              <a:gd name="connsiteX2246" fmla="*/ 131256 w 906898"/>
              <a:gd name="connsiteY2246" fmla="*/ 355315 h 906898"/>
              <a:gd name="connsiteX2247" fmla="*/ 131256 w 906898"/>
              <a:gd name="connsiteY2247" fmla="*/ 347157 h 906898"/>
              <a:gd name="connsiteX2248" fmla="*/ 139466 w 906898"/>
              <a:gd name="connsiteY2248" fmla="*/ 345117 h 906898"/>
              <a:gd name="connsiteX2249" fmla="*/ 124971 w 906898"/>
              <a:gd name="connsiteY2249" fmla="*/ 345117 h 906898"/>
              <a:gd name="connsiteX2250" fmla="*/ 127046 w 906898"/>
              <a:gd name="connsiteY2250" fmla="*/ 353320 h 906898"/>
              <a:gd name="connsiteX2251" fmla="*/ 135346 w 906898"/>
              <a:gd name="connsiteY2251" fmla="*/ 361522 h 906898"/>
              <a:gd name="connsiteX2252" fmla="*/ 137421 w 906898"/>
              <a:gd name="connsiteY2252" fmla="*/ 371775 h 906898"/>
              <a:gd name="connsiteX2253" fmla="*/ 147796 w 906898"/>
              <a:gd name="connsiteY2253" fmla="*/ 375876 h 906898"/>
              <a:gd name="connsiteX2254" fmla="*/ 147796 w 906898"/>
              <a:gd name="connsiteY2254" fmla="*/ 377927 h 906898"/>
              <a:gd name="connsiteX2255" fmla="*/ 135346 w 906898"/>
              <a:gd name="connsiteY2255" fmla="*/ 373826 h 906898"/>
              <a:gd name="connsiteX2256" fmla="*/ 131196 w 906898"/>
              <a:gd name="connsiteY2256" fmla="*/ 363573 h 906898"/>
              <a:gd name="connsiteX2257" fmla="*/ 124971 w 906898"/>
              <a:gd name="connsiteY2257" fmla="*/ 353320 h 906898"/>
              <a:gd name="connsiteX2258" fmla="*/ 124971 w 906898"/>
              <a:gd name="connsiteY2258" fmla="*/ 345117 h 906898"/>
              <a:gd name="connsiteX2259" fmla="*/ 30518 w 906898"/>
              <a:gd name="connsiteY2259" fmla="*/ 345117 h 906898"/>
              <a:gd name="connsiteX2260" fmla="*/ 32572 w 906898"/>
              <a:gd name="connsiteY2260" fmla="*/ 347168 h 906898"/>
              <a:gd name="connsiteX2261" fmla="*/ 31887 w 906898"/>
              <a:gd name="connsiteY2261" fmla="*/ 347168 h 906898"/>
              <a:gd name="connsiteX2262" fmla="*/ 848976 w 906898"/>
              <a:gd name="connsiteY2262" fmla="*/ 342793 h 906898"/>
              <a:gd name="connsiteX2263" fmla="*/ 855201 w 906898"/>
              <a:gd name="connsiteY2263" fmla="*/ 346920 h 906898"/>
              <a:gd name="connsiteX2264" fmla="*/ 859351 w 906898"/>
              <a:gd name="connsiteY2264" fmla="*/ 359299 h 906898"/>
              <a:gd name="connsiteX2265" fmla="*/ 863501 w 906898"/>
              <a:gd name="connsiteY2265" fmla="*/ 365488 h 906898"/>
              <a:gd name="connsiteX2266" fmla="*/ 863501 w 906898"/>
              <a:gd name="connsiteY2266" fmla="*/ 367551 h 906898"/>
              <a:gd name="connsiteX2267" fmla="*/ 855201 w 906898"/>
              <a:gd name="connsiteY2267" fmla="*/ 355172 h 906898"/>
              <a:gd name="connsiteX2268" fmla="*/ 848976 w 906898"/>
              <a:gd name="connsiteY2268" fmla="*/ 342793 h 906898"/>
              <a:gd name="connsiteX2269" fmla="*/ 112752 w 906898"/>
              <a:gd name="connsiteY2269" fmla="*/ 340801 h 906898"/>
              <a:gd name="connsiteX2270" fmla="*/ 123081 w 906898"/>
              <a:gd name="connsiteY2270" fmla="*/ 344930 h 906898"/>
              <a:gd name="connsiteX2271" fmla="*/ 121015 w 906898"/>
              <a:gd name="connsiteY2271" fmla="*/ 353186 h 906898"/>
              <a:gd name="connsiteX2272" fmla="*/ 129278 w 906898"/>
              <a:gd name="connsiteY2272" fmla="*/ 365571 h 906898"/>
              <a:gd name="connsiteX2273" fmla="*/ 141673 w 906898"/>
              <a:gd name="connsiteY2273" fmla="*/ 380020 h 906898"/>
              <a:gd name="connsiteX2274" fmla="*/ 145804 w 906898"/>
              <a:gd name="connsiteY2274" fmla="*/ 382085 h 906898"/>
              <a:gd name="connsiteX2275" fmla="*/ 143738 w 906898"/>
              <a:gd name="connsiteY2275" fmla="*/ 388277 h 906898"/>
              <a:gd name="connsiteX2276" fmla="*/ 129278 w 906898"/>
              <a:gd name="connsiteY2276" fmla="*/ 380020 h 906898"/>
              <a:gd name="connsiteX2277" fmla="*/ 127212 w 906898"/>
              <a:gd name="connsiteY2277" fmla="*/ 373828 h 906898"/>
              <a:gd name="connsiteX2278" fmla="*/ 116883 w 906898"/>
              <a:gd name="connsiteY2278" fmla="*/ 369700 h 906898"/>
              <a:gd name="connsiteX2279" fmla="*/ 114818 w 906898"/>
              <a:gd name="connsiteY2279" fmla="*/ 365571 h 906898"/>
              <a:gd name="connsiteX2280" fmla="*/ 116883 w 906898"/>
              <a:gd name="connsiteY2280" fmla="*/ 355251 h 906898"/>
              <a:gd name="connsiteX2281" fmla="*/ 112752 w 906898"/>
              <a:gd name="connsiteY2281" fmla="*/ 344930 h 906898"/>
              <a:gd name="connsiteX2282" fmla="*/ 112752 w 906898"/>
              <a:gd name="connsiteY2282" fmla="*/ 340801 h 906898"/>
              <a:gd name="connsiteX2283" fmla="*/ 756715 w 906898"/>
              <a:gd name="connsiteY2283" fmla="*/ 338109 h 906898"/>
              <a:gd name="connsiteX2284" fmla="*/ 762601 w 906898"/>
              <a:gd name="connsiteY2284" fmla="*/ 338883 h 906898"/>
              <a:gd name="connsiteX2285" fmla="*/ 764649 w 906898"/>
              <a:gd name="connsiteY2285" fmla="*/ 343015 h 906898"/>
              <a:gd name="connsiteX2286" fmla="*/ 774885 w 906898"/>
              <a:gd name="connsiteY2286" fmla="*/ 345080 h 906898"/>
              <a:gd name="connsiteX2287" fmla="*/ 776933 w 906898"/>
              <a:gd name="connsiteY2287" fmla="*/ 351278 h 906898"/>
              <a:gd name="connsiteX2288" fmla="*/ 772838 w 906898"/>
              <a:gd name="connsiteY2288" fmla="*/ 355409 h 906898"/>
              <a:gd name="connsiteX2289" fmla="*/ 766696 w 906898"/>
              <a:gd name="connsiteY2289" fmla="*/ 353344 h 906898"/>
              <a:gd name="connsiteX2290" fmla="*/ 756459 w 906898"/>
              <a:gd name="connsiteY2290" fmla="*/ 351278 h 906898"/>
              <a:gd name="connsiteX2291" fmla="*/ 752365 w 906898"/>
              <a:gd name="connsiteY2291" fmla="*/ 338883 h 906898"/>
              <a:gd name="connsiteX2292" fmla="*/ 756715 w 906898"/>
              <a:gd name="connsiteY2292" fmla="*/ 338109 h 906898"/>
              <a:gd name="connsiteX2293" fmla="*/ 832479 w 906898"/>
              <a:gd name="connsiteY2293" fmla="*/ 336879 h 906898"/>
              <a:gd name="connsiteX2294" fmla="*/ 838646 w 906898"/>
              <a:gd name="connsiteY2294" fmla="*/ 340986 h 906898"/>
              <a:gd name="connsiteX2295" fmla="*/ 846869 w 906898"/>
              <a:gd name="connsiteY2295" fmla="*/ 345093 h 906898"/>
              <a:gd name="connsiteX2296" fmla="*/ 853037 w 906898"/>
              <a:gd name="connsiteY2296" fmla="*/ 351253 h 906898"/>
              <a:gd name="connsiteX2297" fmla="*/ 853037 w 906898"/>
              <a:gd name="connsiteY2297" fmla="*/ 359467 h 906898"/>
              <a:gd name="connsiteX2298" fmla="*/ 861260 w 906898"/>
              <a:gd name="connsiteY2298" fmla="*/ 365628 h 906898"/>
              <a:gd name="connsiteX2299" fmla="*/ 857149 w 906898"/>
              <a:gd name="connsiteY2299" fmla="*/ 375895 h 906898"/>
              <a:gd name="connsiteX2300" fmla="*/ 857149 w 906898"/>
              <a:gd name="connsiteY2300" fmla="*/ 388216 h 906898"/>
              <a:gd name="connsiteX2301" fmla="*/ 853037 w 906898"/>
              <a:gd name="connsiteY2301" fmla="*/ 390269 h 906898"/>
              <a:gd name="connsiteX2302" fmla="*/ 850981 w 906898"/>
              <a:gd name="connsiteY2302" fmla="*/ 386162 h 906898"/>
              <a:gd name="connsiteX2303" fmla="*/ 855093 w 906898"/>
              <a:gd name="connsiteY2303" fmla="*/ 371788 h 906898"/>
              <a:gd name="connsiteX2304" fmla="*/ 850981 w 906898"/>
              <a:gd name="connsiteY2304" fmla="*/ 361521 h 906898"/>
              <a:gd name="connsiteX2305" fmla="*/ 848925 w 906898"/>
              <a:gd name="connsiteY2305" fmla="*/ 353307 h 906898"/>
              <a:gd name="connsiteX2306" fmla="*/ 836590 w 906898"/>
              <a:gd name="connsiteY2306" fmla="*/ 347146 h 906898"/>
              <a:gd name="connsiteX2307" fmla="*/ 828367 w 906898"/>
              <a:gd name="connsiteY2307" fmla="*/ 345093 h 906898"/>
              <a:gd name="connsiteX2308" fmla="*/ 822199 w 906898"/>
              <a:gd name="connsiteY2308" fmla="*/ 347146 h 906898"/>
              <a:gd name="connsiteX2309" fmla="*/ 809864 w 906898"/>
              <a:gd name="connsiteY2309" fmla="*/ 349200 h 906898"/>
              <a:gd name="connsiteX2310" fmla="*/ 807808 w 906898"/>
              <a:gd name="connsiteY2310" fmla="*/ 347146 h 906898"/>
              <a:gd name="connsiteX2311" fmla="*/ 816032 w 906898"/>
              <a:gd name="connsiteY2311" fmla="*/ 338932 h 906898"/>
              <a:gd name="connsiteX2312" fmla="*/ 822199 w 906898"/>
              <a:gd name="connsiteY2312" fmla="*/ 340986 h 906898"/>
              <a:gd name="connsiteX2313" fmla="*/ 832479 w 906898"/>
              <a:gd name="connsiteY2313" fmla="*/ 336879 h 906898"/>
              <a:gd name="connsiteX2314" fmla="*/ 834534 w 906898"/>
              <a:gd name="connsiteY2314" fmla="*/ 334825 h 906898"/>
              <a:gd name="connsiteX2315" fmla="*/ 838646 w 906898"/>
              <a:gd name="connsiteY2315" fmla="*/ 336879 h 906898"/>
              <a:gd name="connsiteX2316" fmla="*/ 840702 w 906898"/>
              <a:gd name="connsiteY2316" fmla="*/ 338932 h 906898"/>
              <a:gd name="connsiteX2317" fmla="*/ 840702 w 906898"/>
              <a:gd name="connsiteY2317" fmla="*/ 340986 h 906898"/>
              <a:gd name="connsiteX2318" fmla="*/ 838646 w 906898"/>
              <a:gd name="connsiteY2318" fmla="*/ 340986 h 906898"/>
              <a:gd name="connsiteX2319" fmla="*/ 836590 w 906898"/>
              <a:gd name="connsiteY2319" fmla="*/ 336879 h 906898"/>
              <a:gd name="connsiteX2320" fmla="*/ 834534 w 906898"/>
              <a:gd name="connsiteY2320" fmla="*/ 334825 h 906898"/>
              <a:gd name="connsiteX2321" fmla="*/ 752482 w 906898"/>
              <a:gd name="connsiteY2321" fmla="*/ 330510 h 906898"/>
              <a:gd name="connsiteX2322" fmla="*/ 759783 w 906898"/>
              <a:gd name="connsiteY2322" fmla="*/ 331242 h 906898"/>
              <a:gd name="connsiteX2323" fmla="*/ 760403 w 906898"/>
              <a:gd name="connsiteY2323" fmla="*/ 331552 h 906898"/>
              <a:gd name="connsiteX2324" fmla="*/ 764785 w 906898"/>
              <a:gd name="connsiteY2324" fmla="*/ 336685 h 906898"/>
              <a:gd name="connsiteX2325" fmla="*/ 772988 w 906898"/>
              <a:gd name="connsiteY2325" fmla="*/ 336685 h 906898"/>
              <a:gd name="connsiteX2326" fmla="*/ 781190 w 906898"/>
              <a:gd name="connsiteY2326" fmla="*/ 340801 h 906898"/>
              <a:gd name="connsiteX2327" fmla="*/ 783241 w 906898"/>
              <a:gd name="connsiteY2327" fmla="*/ 349035 h 906898"/>
              <a:gd name="connsiteX2328" fmla="*/ 777089 w 906898"/>
              <a:gd name="connsiteY2328" fmla="*/ 342860 h 906898"/>
              <a:gd name="connsiteX2329" fmla="*/ 766836 w 906898"/>
              <a:gd name="connsiteY2329" fmla="*/ 340801 h 906898"/>
              <a:gd name="connsiteX2330" fmla="*/ 756583 w 906898"/>
              <a:gd name="connsiteY2330" fmla="*/ 334626 h 906898"/>
              <a:gd name="connsiteX2331" fmla="*/ 748381 w 906898"/>
              <a:gd name="connsiteY2331" fmla="*/ 332568 h 906898"/>
              <a:gd name="connsiteX2332" fmla="*/ 752482 w 906898"/>
              <a:gd name="connsiteY2332" fmla="*/ 330510 h 906898"/>
              <a:gd name="connsiteX2333" fmla="*/ 779257 w 906898"/>
              <a:gd name="connsiteY2333" fmla="*/ 318226 h 906898"/>
              <a:gd name="connsiteX2334" fmla="*/ 785233 w 906898"/>
              <a:gd name="connsiteY2334" fmla="*/ 324451 h 906898"/>
              <a:gd name="connsiteX2335" fmla="*/ 785233 w 906898"/>
              <a:gd name="connsiteY2335" fmla="*/ 326526 h 906898"/>
              <a:gd name="connsiteX2336" fmla="*/ 779257 w 906898"/>
              <a:gd name="connsiteY2336" fmla="*/ 320301 h 906898"/>
              <a:gd name="connsiteX2337" fmla="*/ 779257 w 906898"/>
              <a:gd name="connsiteY2337" fmla="*/ 318226 h 906898"/>
              <a:gd name="connsiteX2338" fmla="*/ 757495 w 906898"/>
              <a:gd name="connsiteY2338" fmla="*/ 316747 h 906898"/>
              <a:gd name="connsiteX2339" fmla="*/ 758523 w 906898"/>
              <a:gd name="connsiteY2339" fmla="*/ 318288 h 906898"/>
              <a:gd name="connsiteX2340" fmla="*/ 758523 w 906898"/>
              <a:gd name="connsiteY2340" fmla="*/ 320342 h 906898"/>
              <a:gd name="connsiteX2341" fmla="*/ 760579 w 906898"/>
              <a:gd name="connsiteY2341" fmla="*/ 320342 h 906898"/>
              <a:gd name="connsiteX2342" fmla="*/ 766748 w 906898"/>
              <a:gd name="connsiteY2342" fmla="*/ 322396 h 906898"/>
              <a:gd name="connsiteX2343" fmla="*/ 779085 w 906898"/>
              <a:gd name="connsiteY2343" fmla="*/ 322396 h 906898"/>
              <a:gd name="connsiteX2344" fmla="*/ 783198 w 906898"/>
              <a:gd name="connsiteY2344" fmla="*/ 330613 h 906898"/>
              <a:gd name="connsiteX2345" fmla="*/ 785254 w 906898"/>
              <a:gd name="connsiteY2345" fmla="*/ 330613 h 906898"/>
              <a:gd name="connsiteX2346" fmla="*/ 785254 w 906898"/>
              <a:gd name="connsiteY2346" fmla="*/ 326505 h 906898"/>
              <a:gd name="connsiteX2347" fmla="*/ 787310 w 906898"/>
              <a:gd name="connsiteY2347" fmla="*/ 326505 h 906898"/>
              <a:gd name="connsiteX2348" fmla="*/ 787310 w 906898"/>
              <a:gd name="connsiteY2348" fmla="*/ 330613 h 906898"/>
              <a:gd name="connsiteX2349" fmla="*/ 785254 w 906898"/>
              <a:gd name="connsiteY2349" fmla="*/ 332667 h 906898"/>
              <a:gd name="connsiteX2350" fmla="*/ 785254 w 906898"/>
              <a:gd name="connsiteY2350" fmla="*/ 334722 h 906898"/>
              <a:gd name="connsiteX2351" fmla="*/ 791423 w 906898"/>
              <a:gd name="connsiteY2351" fmla="*/ 332667 h 906898"/>
              <a:gd name="connsiteX2352" fmla="*/ 793479 w 906898"/>
              <a:gd name="connsiteY2352" fmla="*/ 334722 h 906898"/>
              <a:gd name="connsiteX2353" fmla="*/ 805816 w 906898"/>
              <a:gd name="connsiteY2353" fmla="*/ 347047 h 906898"/>
              <a:gd name="connsiteX2354" fmla="*/ 797591 w 906898"/>
              <a:gd name="connsiteY2354" fmla="*/ 342939 h 906898"/>
              <a:gd name="connsiteX2355" fmla="*/ 795535 w 906898"/>
              <a:gd name="connsiteY2355" fmla="*/ 342939 h 906898"/>
              <a:gd name="connsiteX2356" fmla="*/ 785254 w 906898"/>
              <a:gd name="connsiteY2356" fmla="*/ 347047 h 906898"/>
              <a:gd name="connsiteX2357" fmla="*/ 783198 w 906898"/>
              <a:gd name="connsiteY2357" fmla="*/ 340884 h 906898"/>
              <a:gd name="connsiteX2358" fmla="*/ 766748 w 906898"/>
              <a:gd name="connsiteY2358" fmla="*/ 334722 h 906898"/>
              <a:gd name="connsiteX2359" fmla="*/ 760403 w 906898"/>
              <a:gd name="connsiteY2359" fmla="*/ 331552 h 906898"/>
              <a:gd name="connsiteX2360" fmla="*/ 760172 w 906898"/>
              <a:gd name="connsiteY2360" fmla="*/ 331282 h 906898"/>
              <a:gd name="connsiteX2361" fmla="*/ 759783 w 906898"/>
              <a:gd name="connsiteY2361" fmla="*/ 331242 h 906898"/>
              <a:gd name="connsiteX2362" fmla="*/ 754410 w 906898"/>
              <a:gd name="connsiteY2362" fmla="*/ 328559 h 906898"/>
              <a:gd name="connsiteX2363" fmla="*/ 748242 w 906898"/>
              <a:gd name="connsiteY2363" fmla="*/ 328559 h 906898"/>
              <a:gd name="connsiteX2364" fmla="*/ 746185 w 906898"/>
              <a:gd name="connsiteY2364" fmla="*/ 320342 h 906898"/>
              <a:gd name="connsiteX2365" fmla="*/ 756467 w 906898"/>
              <a:gd name="connsiteY2365" fmla="*/ 318288 h 906898"/>
              <a:gd name="connsiteX2366" fmla="*/ 757495 w 906898"/>
              <a:gd name="connsiteY2366" fmla="*/ 316747 h 906898"/>
              <a:gd name="connsiteX2367" fmla="*/ 121070 w 906898"/>
              <a:gd name="connsiteY2367" fmla="*/ 299634 h 906898"/>
              <a:gd name="connsiteX2368" fmla="*/ 125165 w 906898"/>
              <a:gd name="connsiteY2368" fmla="*/ 303769 h 906898"/>
              <a:gd name="connsiteX2369" fmla="*/ 127212 w 906898"/>
              <a:gd name="connsiteY2369" fmla="*/ 309971 h 906898"/>
              <a:gd name="connsiteX2370" fmla="*/ 131307 w 906898"/>
              <a:gd name="connsiteY2370" fmla="*/ 312038 h 906898"/>
              <a:gd name="connsiteX2371" fmla="*/ 131307 w 906898"/>
              <a:gd name="connsiteY2371" fmla="*/ 322376 h 906898"/>
              <a:gd name="connsiteX2372" fmla="*/ 125165 w 906898"/>
              <a:gd name="connsiteY2372" fmla="*/ 324443 h 906898"/>
              <a:gd name="connsiteX2373" fmla="*/ 119023 w 906898"/>
              <a:gd name="connsiteY2373" fmla="*/ 318241 h 906898"/>
              <a:gd name="connsiteX2374" fmla="*/ 116976 w 906898"/>
              <a:gd name="connsiteY2374" fmla="*/ 312038 h 906898"/>
              <a:gd name="connsiteX2375" fmla="*/ 112881 w 906898"/>
              <a:gd name="connsiteY2375" fmla="*/ 318241 h 906898"/>
              <a:gd name="connsiteX2376" fmla="*/ 123118 w 906898"/>
              <a:gd name="connsiteY2376" fmla="*/ 334780 h 906898"/>
              <a:gd name="connsiteX2377" fmla="*/ 133354 w 906898"/>
              <a:gd name="connsiteY2377" fmla="*/ 338915 h 906898"/>
              <a:gd name="connsiteX2378" fmla="*/ 159970 w 906898"/>
              <a:gd name="connsiteY2378" fmla="*/ 326511 h 906898"/>
              <a:gd name="connsiteX2379" fmla="*/ 164064 w 906898"/>
              <a:gd name="connsiteY2379" fmla="*/ 330645 h 906898"/>
              <a:gd name="connsiteX2380" fmla="*/ 147686 w 906898"/>
              <a:gd name="connsiteY2380" fmla="*/ 340983 h 906898"/>
              <a:gd name="connsiteX2381" fmla="*/ 127212 w 906898"/>
              <a:gd name="connsiteY2381" fmla="*/ 343050 h 906898"/>
              <a:gd name="connsiteX2382" fmla="*/ 114928 w 906898"/>
              <a:gd name="connsiteY2382" fmla="*/ 338915 h 906898"/>
              <a:gd name="connsiteX2383" fmla="*/ 112881 w 906898"/>
              <a:gd name="connsiteY2383" fmla="*/ 334780 h 906898"/>
              <a:gd name="connsiteX2384" fmla="*/ 106739 w 906898"/>
              <a:gd name="connsiteY2384" fmla="*/ 330645 h 906898"/>
              <a:gd name="connsiteX2385" fmla="*/ 108786 w 906898"/>
              <a:gd name="connsiteY2385" fmla="*/ 303769 h 906898"/>
              <a:gd name="connsiteX2386" fmla="*/ 121070 w 906898"/>
              <a:gd name="connsiteY2386" fmla="*/ 299634 h 906898"/>
              <a:gd name="connsiteX2387" fmla="*/ 814116 w 906898"/>
              <a:gd name="connsiteY2387" fmla="*/ 297642 h 906898"/>
              <a:gd name="connsiteX2388" fmla="*/ 816108 w 906898"/>
              <a:gd name="connsiteY2388" fmla="*/ 297642 h 906898"/>
              <a:gd name="connsiteX2389" fmla="*/ 814116 w 906898"/>
              <a:gd name="connsiteY2389" fmla="*/ 299634 h 906898"/>
              <a:gd name="connsiteX2390" fmla="*/ 814116 w 906898"/>
              <a:gd name="connsiteY2390" fmla="*/ 297642 h 906898"/>
              <a:gd name="connsiteX2391" fmla="*/ 96419 w 906898"/>
              <a:gd name="connsiteY2391" fmla="*/ 287350 h 906898"/>
              <a:gd name="connsiteX2392" fmla="*/ 98494 w 906898"/>
              <a:gd name="connsiteY2392" fmla="*/ 289408 h 906898"/>
              <a:gd name="connsiteX2393" fmla="*/ 92269 w 906898"/>
              <a:gd name="connsiteY2393" fmla="*/ 299700 h 906898"/>
              <a:gd name="connsiteX2394" fmla="*/ 102644 w 906898"/>
              <a:gd name="connsiteY2394" fmla="*/ 312050 h 906898"/>
              <a:gd name="connsiteX2395" fmla="*/ 100569 w 906898"/>
              <a:gd name="connsiteY2395" fmla="*/ 316167 h 906898"/>
              <a:gd name="connsiteX2396" fmla="*/ 94344 w 906898"/>
              <a:gd name="connsiteY2396" fmla="*/ 312050 h 906898"/>
              <a:gd name="connsiteX2397" fmla="*/ 90195 w 906898"/>
              <a:gd name="connsiteY2397" fmla="*/ 295583 h 906898"/>
              <a:gd name="connsiteX2398" fmla="*/ 96419 w 906898"/>
              <a:gd name="connsiteY2398" fmla="*/ 287350 h 906898"/>
              <a:gd name="connsiteX2399" fmla="*/ 822416 w 906898"/>
              <a:gd name="connsiteY2399" fmla="*/ 285358 h 906898"/>
              <a:gd name="connsiteX2400" fmla="*/ 824408 w 906898"/>
              <a:gd name="connsiteY2400" fmla="*/ 287460 h 906898"/>
              <a:gd name="connsiteX2401" fmla="*/ 822416 w 906898"/>
              <a:gd name="connsiteY2401" fmla="*/ 291666 h 906898"/>
              <a:gd name="connsiteX2402" fmla="*/ 822416 w 906898"/>
              <a:gd name="connsiteY2402" fmla="*/ 285358 h 906898"/>
              <a:gd name="connsiteX2403" fmla="*/ 153828 w 906898"/>
              <a:gd name="connsiteY2403" fmla="*/ 285358 h 906898"/>
              <a:gd name="connsiteX2404" fmla="*/ 164064 w 906898"/>
              <a:gd name="connsiteY2404" fmla="*/ 287416 h 906898"/>
              <a:gd name="connsiteX2405" fmla="*/ 155875 w 906898"/>
              <a:gd name="connsiteY2405" fmla="*/ 293591 h 906898"/>
              <a:gd name="connsiteX2406" fmla="*/ 151780 w 906898"/>
              <a:gd name="connsiteY2406" fmla="*/ 289474 h 906898"/>
              <a:gd name="connsiteX2407" fmla="*/ 153828 w 906898"/>
              <a:gd name="connsiteY2407" fmla="*/ 285358 h 906898"/>
              <a:gd name="connsiteX2408" fmla="*/ 182835 w 906898"/>
              <a:gd name="connsiteY2408" fmla="*/ 283366 h 906898"/>
              <a:gd name="connsiteX2409" fmla="*/ 186972 w 906898"/>
              <a:gd name="connsiteY2409" fmla="*/ 285418 h 906898"/>
              <a:gd name="connsiteX2410" fmla="*/ 170423 w 906898"/>
              <a:gd name="connsiteY2410" fmla="*/ 307994 h 906898"/>
              <a:gd name="connsiteX2411" fmla="*/ 168355 w 906898"/>
              <a:gd name="connsiteY2411" fmla="*/ 320308 h 906898"/>
              <a:gd name="connsiteX2412" fmla="*/ 162149 w 906898"/>
              <a:gd name="connsiteY2412" fmla="*/ 324413 h 906898"/>
              <a:gd name="connsiteX2413" fmla="*/ 162149 w 906898"/>
              <a:gd name="connsiteY2413" fmla="*/ 316203 h 906898"/>
              <a:gd name="connsiteX2414" fmla="*/ 164218 w 906898"/>
              <a:gd name="connsiteY2414" fmla="*/ 312099 h 906898"/>
              <a:gd name="connsiteX2415" fmla="*/ 160080 w 906898"/>
              <a:gd name="connsiteY2415" fmla="*/ 301837 h 906898"/>
              <a:gd name="connsiteX2416" fmla="*/ 168355 w 906898"/>
              <a:gd name="connsiteY2416" fmla="*/ 287470 h 906898"/>
              <a:gd name="connsiteX2417" fmla="*/ 182835 w 906898"/>
              <a:gd name="connsiteY2417" fmla="*/ 283366 h 906898"/>
              <a:gd name="connsiteX2418" fmla="*/ 147759 w 906898"/>
              <a:gd name="connsiteY2418" fmla="*/ 277058 h 906898"/>
              <a:gd name="connsiteX2419" fmla="*/ 149825 w 906898"/>
              <a:gd name="connsiteY2419" fmla="*/ 285332 h 906898"/>
              <a:gd name="connsiteX2420" fmla="*/ 149825 w 906898"/>
              <a:gd name="connsiteY2420" fmla="*/ 291538 h 906898"/>
              <a:gd name="connsiteX2421" fmla="*/ 158088 w 906898"/>
              <a:gd name="connsiteY2421" fmla="*/ 297744 h 906898"/>
              <a:gd name="connsiteX2422" fmla="*/ 156022 w 906898"/>
              <a:gd name="connsiteY2422" fmla="*/ 303950 h 906898"/>
              <a:gd name="connsiteX2423" fmla="*/ 149825 w 906898"/>
              <a:gd name="connsiteY2423" fmla="*/ 297744 h 906898"/>
              <a:gd name="connsiteX2424" fmla="*/ 141562 w 906898"/>
              <a:gd name="connsiteY2424" fmla="*/ 297744 h 906898"/>
              <a:gd name="connsiteX2425" fmla="*/ 139496 w 906898"/>
              <a:gd name="connsiteY2425" fmla="*/ 291538 h 906898"/>
              <a:gd name="connsiteX2426" fmla="*/ 143628 w 906898"/>
              <a:gd name="connsiteY2426" fmla="*/ 285332 h 906898"/>
              <a:gd name="connsiteX2427" fmla="*/ 143628 w 906898"/>
              <a:gd name="connsiteY2427" fmla="*/ 279126 h 906898"/>
              <a:gd name="connsiteX2428" fmla="*/ 147759 w 906898"/>
              <a:gd name="connsiteY2428" fmla="*/ 277058 h 906898"/>
              <a:gd name="connsiteX2429" fmla="*/ 92269 w 906898"/>
              <a:gd name="connsiteY2429" fmla="*/ 277058 h 906898"/>
              <a:gd name="connsiteX2430" fmla="*/ 94344 w 906898"/>
              <a:gd name="connsiteY2430" fmla="*/ 283241 h 906898"/>
              <a:gd name="connsiteX2431" fmla="*/ 86044 w 906898"/>
              <a:gd name="connsiteY2431" fmla="*/ 303853 h 906898"/>
              <a:gd name="connsiteX2432" fmla="*/ 100569 w 906898"/>
              <a:gd name="connsiteY2432" fmla="*/ 320342 h 906898"/>
              <a:gd name="connsiteX2433" fmla="*/ 102644 w 906898"/>
              <a:gd name="connsiteY2433" fmla="*/ 324464 h 906898"/>
              <a:gd name="connsiteX2434" fmla="*/ 98494 w 906898"/>
              <a:gd name="connsiteY2434" fmla="*/ 324464 h 906898"/>
              <a:gd name="connsiteX2435" fmla="*/ 94344 w 906898"/>
              <a:gd name="connsiteY2435" fmla="*/ 320342 h 906898"/>
              <a:gd name="connsiteX2436" fmla="*/ 88119 w 906898"/>
              <a:gd name="connsiteY2436" fmla="*/ 320342 h 906898"/>
              <a:gd name="connsiteX2437" fmla="*/ 86044 w 906898"/>
              <a:gd name="connsiteY2437" fmla="*/ 310036 h 906898"/>
              <a:gd name="connsiteX2438" fmla="*/ 79819 w 906898"/>
              <a:gd name="connsiteY2438" fmla="*/ 305914 h 906898"/>
              <a:gd name="connsiteX2439" fmla="*/ 81895 w 906898"/>
              <a:gd name="connsiteY2439" fmla="*/ 297669 h 906898"/>
              <a:gd name="connsiteX2440" fmla="*/ 81895 w 906898"/>
              <a:gd name="connsiteY2440" fmla="*/ 289425 h 906898"/>
              <a:gd name="connsiteX2441" fmla="*/ 88119 w 906898"/>
              <a:gd name="connsiteY2441" fmla="*/ 285302 h 906898"/>
              <a:gd name="connsiteX2442" fmla="*/ 90194 w 906898"/>
              <a:gd name="connsiteY2442" fmla="*/ 279119 h 906898"/>
              <a:gd name="connsiteX2443" fmla="*/ 92269 w 906898"/>
              <a:gd name="connsiteY2443" fmla="*/ 277058 h 906898"/>
              <a:gd name="connsiteX2444" fmla="*/ 771012 w 906898"/>
              <a:gd name="connsiteY2444" fmla="*/ 275066 h 906898"/>
              <a:gd name="connsiteX2445" fmla="*/ 779201 w 906898"/>
              <a:gd name="connsiteY2445" fmla="*/ 275066 h 906898"/>
              <a:gd name="connsiteX2446" fmla="*/ 783296 w 906898"/>
              <a:gd name="connsiteY2446" fmla="*/ 281241 h 906898"/>
              <a:gd name="connsiteX2447" fmla="*/ 791485 w 906898"/>
              <a:gd name="connsiteY2447" fmla="*/ 283299 h 906898"/>
              <a:gd name="connsiteX2448" fmla="*/ 799674 w 906898"/>
              <a:gd name="connsiteY2448" fmla="*/ 279183 h 906898"/>
              <a:gd name="connsiteX2449" fmla="*/ 805816 w 906898"/>
              <a:gd name="connsiteY2449" fmla="*/ 283299 h 906898"/>
              <a:gd name="connsiteX2450" fmla="*/ 803769 w 906898"/>
              <a:gd name="connsiteY2450" fmla="*/ 291533 h 906898"/>
              <a:gd name="connsiteX2451" fmla="*/ 795580 w 906898"/>
              <a:gd name="connsiteY2451" fmla="*/ 289474 h 906898"/>
              <a:gd name="connsiteX2452" fmla="*/ 789438 w 906898"/>
              <a:gd name="connsiteY2452" fmla="*/ 295650 h 906898"/>
              <a:gd name="connsiteX2453" fmla="*/ 779201 w 906898"/>
              <a:gd name="connsiteY2453" fmla="*/ 289474 h 906898"/>
              <a:gd name="connsiteX2454" fmla="*/ 777154 w 906898"/>
              <a:gd name="connsiteY2454" fmla="*/ 285358 h 906898"/>
              <a:gd name="connsiteX2455" fmla="*/ 773059 w 906898"/>
              <a:gd name="connsiteY2455" fmla="*/ 285358 h 906898"/>
              <a:gd name="connsiteX2456" fmla="*/ 768965 w 906898"/>
              <a:gd name="connsiteY2456" fmla="*/ 279183 h 906898"/>
              <a:gd name="connsiteX2457" fmla="*/ 771012 w 906898"/>
              <a:gd name="connsiteY2457" fmla="*/ 275066 h 906898"/>
              <a:gd name="connsiteX2458" fmla="*/ 783282 w 906898"/>
              <a:gd name="connsiteY2458" fmla="*/ 273074 h 906898"/>
              <a:gd name="connsiteX2459" fmla="*/ 787349 w 906898"/>
              <a:gd name="connsiteY2459" fmla="*/ 275149 h 906898"/>
              <a:gd name="connsiteX2460" fmla="*/ 797517 w 906898"/>
              <a:gd name="connsiteY2460" fmla="*/ 277224 h 906898"/>
              <a:gd name="connsiteX2461" fmla="*/ 791416 w 906898"/>
              <a:gd name="connsiteY2461" fmla="*/ 281374 h 906898"/>
              <a:gd name="connsiteX2462" fmla="*/ 783282 w 906898"/>
              <a:gd name="connsiteY2462" fmla="*/ 275149 h 906898"/>
              <a:gd name="connsiteX2463" fmla="*/ 783282 w 906898"/>
              <a:gd name="connsiteY2463" fmla="*/ 273074 h 906898"/>
              <a:gd name="connsiteX2464" fmla="*/ 143646 w 906898"/>
              <a:gd name="connsiteY2464" fmla="*/ 270050 h 906898"/>
              <a:gd name="connsiteX2465" fmla="*/ 147773 w 906898"/>
              <a:gd name="connsiteY2465" fmla="*/ 270825 h 906898"/>
              <a:gd name="connsiteX2466" fmla="*/ 143646 w 906898"/>
              <a:gd name="connsiteY2466" fmla="*/ 274960 h 906898"/>
              <a:gd name="connsiteX2467" fmla="*/ 139520 w 906898"/>
              <a:gd name="connsiteY2467" fmla="*/ 279095 h 906898"/>
              <a:gd name="connsiteX2468" fmla="*/ 139520 w 906898"/>
              <a:gd name="connsiteY2468" fmla="*/ 287365 h 906898"/>
              <a:gd name="connsiteX2469" fmla="*/ 137457 w 906898"/>
              <a:gd name="connsiteY2469" fmla="*/ 293567 h 906898"/>
              <a:gd name="connsiteX2470" fmla="*/ 141583 w 906898"/>
              <a:gd name="connsiteY2470" fmla="*/ 301837 h 906898"/>
              <a:gd name="connsiteX2471" fmla="*/ 147773 w 906898"/>
              <a:gd name="connsiteY2471" fmla="*/ 301837 h 906898"/>
              <a:gd name="connsiteX2472" fmla="*/ 158088 w 906898"/>
              <a:gd name="connsiteY2472" fmla="*/ 308039 h 906898"/>
              <a:gd name="connsiteX2473" fmla="*/ 158088 w 906898"/>
              <a:gd name="connsiteY2473" fmla="*/ 312174 h 906898"/>
              <a:gd name="connsiteX2474" fmla="*/ 147773 w 906898"/>
              <a:gd name="connsiteY2474" fmla="*/ 310107 h 906898"/>
              <a:gd name="connsiteX2475" fmla="*/ 143646 w 906898"/>
              <a:gd name="connsiteY2475" fmla="*/ 305972 h 906898"/>
              <a:gd name="connsiteX2476" fmla="*/ 135394 w 906898"/>
              <a:gd name="connsiteY2476" fmla="*/ 303904 h 906898"/>
              <a:gd name="connsiteX2477" fmla="*/ 131267 w 906898"/>
              <a:gd name="connsiteY2477" fmla="*/ 289432 h 906898"/>
              <a:gd name="connsiteX2478" fmla="*/ 135394 w 906898"/>
              <a:gd name="connsiteY2478" fmla="*/ 283230 h 906898"/>
              <a:gd name="connsiteX2479" fmla="*/ 139520 w 906898"/>
              <a:gd name="connsiteY2479" fmla="*/ 270825 h 906898"/>
              <a:gd name="connsiteX2480" fmla="*/ 143646 w 906898"/>
              <a:gd name="connsiteY2480" fmla="*/ 270050 h 906898"/>
              <a:gd name="connsiteX2481" fmla="*/ 758486 w 906898"/>
              <a:gd name="connsiteY2481" fmla="*/ 268758 h 906898"/>
              <a:gd name="connsiteX2482" fmla="*/ 766744 w 906898"/>
              <a:gd name="connsiteY2482" fmla="*/ 274943 h 906898"/>
              <a:gd name="connsiteX2483" fmla="*/ 766744 w 906898"/>
              <a:gd name="connsiteY2483" fmla="*/ 277005 h 906898"/>
              <a:gd name="connsiteX2484" fmla="*/ 772938 w 906898"/>
              <a:gd name="connsiteY2484" fmla="*/ 287315 h 906898"/>
              <a:gd name="connsiteX2485" fmla="*/ 777067 w 906898"/>
              <a:gd name="connsiteY2485" fmla="*/ 289377 h 906898"/>
              <a:gd name="connsiteX2486" fmla="*/ 787391 w 906898"/>
              <a:gd name="connsiteY2486" fmla="*/ 297624 h 906898"/>
              <a:gd name="connsiteX2487" fmla="*/ 795649 w 906898"/>
              <a:gd name="connsiteY2487" fmla="*/ 293500 h 906898"/>
              <a:gd name="connsiteX2488" fmla="*/ 805972 w 906898"/>
              <a:gd name="connsiteY2488" fmla="*/ 291438 h 906898"/>
              <a:gd name="connsiteX2489" fmla="*/ 810101 w 906898"/>
              <a:gd name="connsiteY2489" fmla="*/ 283191 h 906898"/>
              <a:gd name="connsiteX2490" fmla="*/ 818360 w 906898"/>
              <a:gd name="connsiteY2490" fmla="*/ 285253 h 906898"/>
              <a:gd name="connsiteX2491" fmla="*/ 820424 w 906898"/>
              <a:gd name="connsiteY2491" fmla="*/ 291438 h 906898"/>
              <a:gd name="connsiteX2492" fmla="*/ 816295 w 906898"/>
              <a:gd name="connsiteY2492" fmla="*/ 295562 h 906898"/>
              <a:gd name="connsiteX2493" fmla="*/ 812166 w 906898"/>
              <a:gd name="connsiteY2493" fmla="*/ 295562 h 906898"/>
              <a:gd name="connsiteX2494" fmla="*/ 812166 w 906898"/>
              <a:gd name="connsiteY2494" fmla="*/ 299686 h 906898"/>
              <a:gd name="connsiteX2495" fmla="*/ 805972 w 906898"/>
              <a:gd name="connsiteY2495" fmla="*/ 305872 h 906898"/>
              <a:gd name="connsiteX2496" fmla="*/ 799778 w 906898"/>
              <a:gd name="connsiteY2496" fmla="*/ 305872 h 906898"/>
              <a:gd name="connsiteX2497" fmla="*/ 793585 w 906898"/>
              <a:gd name="connsiteY2497" fmla="*/ 303810 h 906898"/>
              <a:gd name="connsiteX2498" fmla="*/ 783261 w 906898"/>
              <a:gd name="connsiteY2498" fmla="*/ 307933 h 906898"/>
              <a:gd name="connsiteX2499" fmla="*/ 775003 w 906898"/>
              <a:gd name="connsiteY2499" fmla="*/ 301748 h 906898"/>
              <a:gd name="connsiteX2500" fmla="*/ 772938 w 906898"/>
              <a:gd name="connsiteY2500" fmla="*/ 297624 h 906898"/>
              <a:gd name="connsiteX2501" fmla="*/ 764680 w 906898"/>
              <a:gd name="connsiteY2501" fmla="*/ 295562 h 906898"/>
              <a:gd name="connsiteX2502" fmla="*/ 760551 w 906898"/>
              <a:gd name="connsiteY2502" fmla="*/ 285253 h 906898"/>
              <a:gd name="connsiteX2503" fmla="*/ 760551 w 906898"/>
              <a:gd name="connsiteY2503" fmla="*/ 281129 h 906898"/>
              <a:gd name="connsiteX2504" fmla="*/ 754357 w 906898"/>
              <a:gd name="connsiteY2504" fmla="*/ 274943 h 906898"/>
              <a:gd name="connsiteX2505" fmla="*/ 758486 w 906898"/>
              <a:gd name="connsiteY2505" fmla="*/ 268758 h 906898"/>
              <a:gd name="connsiteX2506" fmla="*/ 90176 w 906898"/>
              <a:gd name="connsiteY2506" fmla="*/ 268570 h 906898"/>
              <a:gd name="connsiteX2507" fmla="*/ 94308 w 906898"/>
              <a:gd name="connsiteY2507" fmla="*/ 270890 h 906898"/>
              <a:gd name="connsiteX2508" fmla="*/ 92242 w 906898"/>
              <a:gd name="connsiteY2508" fmla="*/ 275015 h 906898"/>
              <a:gd name="connsiteX2509" fmla="*/ 86045 w 906898"/>
              <a:gd name="connsiteY2509" fmla="*/ 281203 h 906898"/>
              <a:gd name="connsiteX2510" fmla="*/ 77781 w 906898"/>
              <a:gd name="connsiteY2510" fmla="*/ 293577 h 906898"/>
              <a:gd name="connsiteX2511" fmla="*/ 79847 w 906898"/>
              <a:gd name="connsiteY2511" fmla="*/ 297702 h 906898"/>
              <a:gd name="connsiteX2512" fmla="*/ 75716 w 906898"/>
              <a:gd name="connsiteY2512" fmla="*/ 305952 h 906898"/>
              <a:gd name="connsiteX2513" fmla="*/ 81913 w 906898"/>
              <a:gd name="connsiteY2513" fmla="*/ 312139 h 906898"/>
              <a:gd name="connsiteX2514" fmla="*/ 88110 w 906898"/>
              <a:gd name="connsiteY2514" fmla="*/ 322451 h 906898"/>
              <a:gd name="connsiteX2515" fmla="*/ 92242 w 906898"/>
              <a:gd name="connsiteY2515" fmla="*/ 322451 h 906898"/>
              <a:gd name="connsiteX2516" fmla="*/ 104636 w 906898"/>
              <a:gd name="connsiteY2516" fmla="*/ 328638 h 906898"/>
              <a:gd name="connsiteX2517" fmla="*/ 104636 w 906898"/>
              <a:gd name="connsiteY2517" fmla="*/ 332763 h 906898"/>
              <a:gd name="connsiteX2518" fmla="*/ 98439 w 906898"/>
              <a:gd name="connsiteY2518" fmla="*/ 334825 h 906898"/>
              <a:gd name="connsiteX2519" fmla="*/ 94308 w 906898"/>
              <a:gd name="connsiteY2519" fmla="*/ 330700 h 906898"/>
              <a:gd name="connsiteX2520" fmla="*/ 90176 w 906898"/>
              <a:gd name="connsiteY2520" fmla="*/ 326576 h 906898"/>
              <a:gd name="connsiteX2521" fmla="*/ 79847 w 906898"/>
              <a:gd name="connsiteY2521" fmla="*/ 324513 h 906898"/>
              <a:gd name="connsiteX2522" fmla="*/ 77781 w 906898"/>
              <a:gd name="connsiteY2522" fmla="*/ 314201 h 906898"/>
              <a:gd name="connsiteX2523" fmla="*/ 69518 w 906898"/>
              <a:gd name="connsiteY2523" fmla="*/ 308014 h 906898"/>
              <a:gd name="connsiteX2524" fmla="*/ 69518 w 906898"/>
              <a:gd name="connsiteY2524" fmla="*/ 297702 h 906898"/>
              <a:gd name="connsiteX2525" fmla="*/ 73650 w 906898"/>
              <a:gd name="connsiteY2525" fmla="*/ 295639 h 906898"/>
              <a:gd name="connsiteX2526" fmla="*/ 73650 w 906898"/>
              <a:gd name="connsiteY2526" fmla="*/ 285327 h 906898"/>
              <a:gd name="connsiteX2527" fmla="*/ 77781 w 906898"/>
              <a:gd name="connsiteY2527" fmla="*/ 279140 h 906898"/>
              <a:gd name="connsiteX2528" fmla="*/ 83979 w 906898"/>
              <a:gd name="connsiteY2528" fmla="*/ 275015 h 906898"/>
              <a:gd name="connsiteX2529" fmla="*/ 86045 w 906898"/>
              <a:gd name="connsiteY2529" fmla="*/ 272953 h 906898"/>
              <a:gd name="connsiteX2530" fmla="*/ 86045 w 906898"/>
              <a:gd name="connsiteY2530" fmla="*/ 270890 h 906898"/>
              <a:gd name="connsiteX2531" fmla="*/ 90176 w 906898"/>
              <a:gd name="connsiteY2531" fmla="*/ 268570 h 906898"/>
              <a:gd name="connsiteX2532" fmla="*/ 127101 w 906898"/>
              <a:gd name="connsiteY2532" fmla="*/ 244190 h 906898"/>
              <a:gd name="connsiteX2533" fmla="*/ 141433 w 906898"/>
              <a:gd name="connsiteY2533" fmla="*/ 248301 h 906898"/>
              <a:gd name="connsiteX2534" fmla="*/ 141433 w 906898"/>
              <a:gd name="connsiteY2534" fmla="*/ 250357 h 906898"/>
              <a:gd name="connsiteX2535" fmla="*/ 135291 w 906898"/>
              <a:gd name="connsiteY2535" fmla="*/ 250357 h 906898"/>
              <a:gd name="connsiteX2536" fmla="*/ 131196 w 906898"/>
              <a:gd name="connsiteY2536" fmla="*/ 250357 h 906898"/>
              <a:gd name="connsiteX2537" fmla="*/ 114818 w 906898"/>
              <a:gd name="connsiteY2537" fmla="*/ 254469 h 906898"/>
              <a:gd name="connsiteX2538" fmla="*/ 104581 w 906898"/>
              <a:gd name="connsiteY2538" fmla="*/ 272972 h 906898"/>
              <a:gd name="connsiteX2539" fmla="*/ 110723 w 906898"/>
              <a:gd name="connsiteY2539" fmla="*/ 283251 h 906898"/>
              <a:gd name="connsiteX2540" fmla="*/ 112770 w 906898"/>
              <a:gd name="connsiteY2540" fmla="*/ 283251 h 906898"/>
              <a:gd name="connsiteX2541" fmla="*/ 110723 w 906898"/>
              <a:gd name="connsiteY2541" fmla="*/ 277083 h 906898"/>
              <a:gd name="connsiteX2542" fmla="*/ 114818 w 906898"/>
              <a:gd name="connsiteY2542" fmla="*/ 270916 h 906898"/>
              <a:gd name="connsiteX2543" fmla="*/ 125054 w 906898"/>
              <a:gd name="connsiteY2543" fmla="*/ 275027 h 906898"/>
              <a:gd name="connsiteX2544" fmla="*/ 125054 w 906898"/>
              <a:gd name="connsiteY2544" fmla="*/ 281195 h 906898"/>
              <a:gd name="connsiteX2545" fmla="*/ 123007 w 906898"/>
              <a:gd name="connsiteY2545" fmla="*/ 285307 h 906898"/>
              <a:gd name="connsiteX2546" fmla="*/ 125054 w 906898"/>
              <a:gd name="connsiteY2546" fmla="*/ 287362 h 906898"/>
              <a:gd name="connsiteX2547" fmla="*/ 120959 w 906898"/>
              <a:gd name="connsiteY2547" fmla="*/ 295586 h 906898"/>
              <a:gd name="connsiteX2548" fmla="*/ 106628 w 906898"/>
              <a:gd name="connsiteY2548" fmla="*/ 293530 h 906898"/>
              <a:gd name="connsiteX2549" fmla="*/ 96392 w 906898"/>
              <a:gd name="connsiteY2549" fmla="*/ 268860 h 906898"/>
              <a:gd name="connsiteX2550" fmla="*/ 102534 w 906898"/>
              <a:gd name="connsiteY2550" fmla="*/ 258581 h 906898"/>
              <a:gd name="connsiteX2551" fmla="*/ 127101 w 906898"/>
              <a:gd name="connsiteY2551" fmla="*/ 244190 h 906898"/>
              <a:gd name="connsiteX2552" fmla="*/ 177862 w 906898"/>
              <a:gd name="connsiteY2552" fmla="*/ 239817 h 906898"/>
              <a:gd name="connsiteX2553" fmla="*/ 188892 w 906898"/>
              <a:gd name="connsiteY2553" fmla="*/ 250267 h 906898"/>
              <a:gd name="connsiteX2554" fmla="*/ 190956 w 906898"/>
              <a:gd name="connsiteY2554" fmla="*/ 264716 h 906898"/>
              <a:gd name="connsiteX2555" fmla="*/ 182699 w 906898"/>
              <a:gd name="connsiteY2555" fmla="*/ 275037 h 906898"/>
              <a:gd name="connsiteX2556" fmla="*/ 182699 w 906898"/>
              <a:gd name="connsiteY2556" fmla="*/ 281230 h 906898"/>
              <a:gd name="connsiteX2557" fmla="*/ 172379 w 906898"/>
              <a:gd name="connsiteY2557" fmla="*/ 283294 h 906898"/>
              <a:gd name="connsiteX2558" fmla="*/ 153801 w 906898"/>
              <a:gd name="connsiteY2558" fmla="*/ 281230 h 906898"/>
              <a:gd name="connsiteX2559" fmla="*/ 149673 w 906898"/>
              <a:gd name="connsiteY2559" fmla="*/ 272973 h 906898"/>
              <a:gd name="connsiteX2560" fmla="*/ 147608 w 906898"/>
              <a:gd name="connsiteY2560" fmla="*/ 262652 h 906898"/>
              <a:gd name="connsiteX2561" fmla="*/ 143480 w 906898"/>
              <a:gd name="connsiteY2561" fmla="*/ 254395 h 906898"/>
              <a:gd name="connsiteX2562" fmla="*/ 145544 w 906898"/>
              <a:gd name="connsiteY2562" fmla="*/ 248203 h 906898"/>
              <a:gd name="connsiteX2563" fmla="*/ 155865 w 906898"/>
              <a:gd name="connsiteY2563" fmla="*/ 242010 h 906898"/>
              <a:gd name="connsiteX2564" fmla="*/ 164122 w 906898"/>
              <a:gd name="connsiteY2564" fmla="*/ 246139 h 906898"/>
              <a:gd name="connsiteX2565" fmla="*/ 172379 w 906898"/>
              <a:gd name="connsiteY2565" fmla="*/ 239946 h 906898"/>
              <a:gd name="connsiteX2566" fmla="*/ 177862 w 906898"/>
              <a:gd name="connsiteY2566" fmla="*/ 239817 h 906898"/>
              <a:gd name="connsiteX2567" fmla="*/ 188798 w 906898"/>
              <a:gd name="connsiteY2567" fmla="*/ 235890 h 906898"/>
              <a:gd name="connsiteX2568" fmla="*/ 194940 w 906898"/>
              <a:gd name="connsiteY2568" fmla="*/ 240064 h 906898"/>
              <a:gd name="connsiteX2569" fmla="*/ 190845 w 906898"/>
              <a:gd name="connsiteY2569" fmla="*/ 250498 h 906898"/>
              <a:gd name="connsiteX2570" fmla="*/ 182656 w 906898"/>
              <a:gd name="connsiteY2570" fmla="*/ 240064 h 906898"/>
              <a:gd name="connsiteX2571" fmla="*/ 188798 w 906898"/>
              <a:gd name="connsiteY2571" fmla="*/ 235890 h 906898"/>
              <a:gd name="connsiteX2572" fmla="*/ 223707 w 906898"/>
              <a:gd name="connsiteY2572" fmla="*/ 231906 h 906898"/>
              <a:gd name="connsiteX2573" fmla="*/ 227808 w 906898"/>
              <a:gd name="connsiteY2573" fmla="*/ 233957 h 906898"/>
              <a:gd name="connsiteX2574" fmla="*/ 217555 w 906898"/>
              <a:gd name="connsiteY2574" fmla="*/ 244209 h 906898"/>
              <a:gd name="connsiteX2575" fmla="*/ 199100 w 906898"/>
              <a:gd name="connsiteY2575" fmla="*/ 266766 h 906898"/>
              <a:gd name="connsiteX2576" fmla="*/ 194999 w 906898"/>
              <a:gd name="connsiteY2576" fmla="*/ 264715 h 906898"/>
              <a:gd name="connsiteX2577" fmla="*/ 201150 w 906898"/>
              <a:gd name="connsiteY2577" fmla="*/ 240108 h 906898"/>
              <a:gd name="connsiteX2578" fmla="*/ 211403 w 906898"/>
              <a:gd name="connsiteY2578" fmla="*/ 236007 h 906898"/>
              <a:gd name="connsiteX2579" fmla="*/ 215505 w 906898"/>
              <a:gd name="connsiteY2579" fmla="*/ 238058 h 906898"/>
              <a:gd name="connsiteX2580" fmla="*/ 223707 w 906898"/>
              <a:gd name="connsiteY2580" fmla="*/ 231906 h 906898"/>
              <a:gd name="connsiteX2581" fmla="*/ 678329 w 906898"/>
              <a:gd name="connsiteY2581" fmla="*/ 229914 h 906898"/>
              <a:gd name="connsiteX2582" fmla="*/ 698802 w 906898"/>
              <a:gd name="connsiteY2582" fmla="*/ 250345 h 906898"/>
              <a:gd name="connsiteX2583" fmla="*/ 702897 w 906898"/>
              <a:gd name="connsiteY2583" fmla="*/ 256474 h 906898"/>
              <a:gd name="connsiteX2584" fmla="*/ 700850 w 906898"/>
              <a:gd name="connsiteY2584" fmla="*/ 256474 h 906898"/>
              <a:gd name="connsiteX2585" fmla="*/ 678329 w 906898"/>
              <a:gd name="connsiteY2585" fmla="*/ 229914 h 906898"/>
              <a:gd name="connsiteX2586" fmla="*/ 727540 w 906898"/>
              <a:gd name="connsiteY2586" fmla="*/ 226112 h 906898"/>
              <a:gd name="connsiteX2587" fmla="*/ 731914 w 906898"/>
              <a:gd name="connsiteY2587" fmla="*/ 227652 h 906898"/>
              <a:gd name="connsiteX2588" fmla="*/ 733972 w 906898"/>
              <a:gd name="connsiteY2588" fmla="*/ 242032 h 906898"/>
              <a:gd name="connsiteX2589" fmla="*/ 746323 w 906898"/>
              <a:gd name="connsiteY2589" fmla="*/ 246140 h 906898"/>
              <a:gd name="connsiteX2590" fmla="*/ 748381 w 906898"/>
              <a:gd name="connsiteY2590" fmla="*/ 252303 h 906898"/>
              <a:gd name="connsiteX2591" fmla="*/ 746323 w 906898"/>
              <a:gd name="connsiteY2591" fmla="*/ 256412 h 906898"/>
              <a:gd name="connsiteX2592" fmla="*/ 738089 w 906898"/>
              <a:gd name="connsiteY2592" fmla="*/ 256412 h 906898"/>
              <a:gd name="connsiteX2593" fmla="*/ 731914 w 906898"/>
              <a:gd name="connsiteY2593" fmla="*/ 258466 h 906898"/>
              <a:gd name="connsiteX2594" fmla="*/ 727797 w 906898"/>
              <a:gd name="connsiteY2594" fmla="*/ 254357 h 906898"/>
              <a:gd name="connsiteX2595" fmla="*/ 721622 w 906898"/>
              <a:gd name="connsiteY2595" fmla="*/ 254357 h 906898"/>
              <a:gd name="connsiteX2596" fmla="*/ 719564 w 906898"/>
              <a:gd name="connsiteY2596" fmla="*/ 248195 h 906898"/>
              <a:gd name="connsiteX2597" fmla="*/ 721622 w 906898"/>
              <a:gd name="connsiteY2597" fmla="*/ 246140 h 906898"/>
              <a:gd name="connsiteX2598" fmla="*/ 717505 w 906898"/>
              <a:gd name="connsiteY2598" fmla="*/ 239978 h 906898"/>
              <a:gd name="connsiteX2599" fmla="*/ 723680 w 906898"/>
              <a:gd name="connsiteY2599" fmla="*/ 233815 h 906898"/>
              <a:gd name="connsiteX2600" fmla="*/ 721622 w 906898"/>
              <a:gd name="connsiteY2600" fmla="*/ 227652 h 906898"/>
              <a:gd name="connsiteX2601" fmla="*/ 727540 w 906898"/>
              <a:gd name="connsiteY2601" fmla="*/ 226112 h 906898"/>
              <a:gd name="connsiteX2602" fmla="*/ 189871 w 906898"/>
              <a:gd name="connsiteY2602" fmla="*/ 223139 h 906898"/>
              <a:gd name="connsiteX2603" fmla="*/ 192974 w 906898"/>
              <a:gd name="connsiteY2603" fmla="*/ 225681 h 906898"/>
              <a:gd name="connsiteX2604" fmla="*/ 192974 w 906898"/>
              <a:gd name="connsiteY2604" fmla="*/ 229748 h 906898"/>
              <a:gd name="connsiteX2605" fmla="*/ 199179 w 906898"/>
              <a:gd name="connsiteY2605" fmla="*/ 229748 h 906898"/>
              <a:gd name="connsiteX2606" fmla="*/ 201248 w 906898"/>
              <a:gd name="connsiteY2606" fmla="*/ 235848 h 906898"/>
              <a:gd name="connsiteX2607" fmla="*/ 199179 w 906898"/>
              <a:gd name="connsiteY2607" fmla="*/ 237882 h 906898"/>
              <a:gd name="connsiteX2608" fmla="*/ 184699 w 906898"/>
              <a:gd name="connsiteY2608" fmla="*/ 233815 h 906898"/>
              <a:gd name="connsiteX2609" fmla="*/ 178494 w 906898"/>
              <a:gd name="connsiteY2609" fmla="*/ 237882 h 906898"/>
              <a:gd name="connsiteX2610" fmla="*/ 174356 w 906898"/>
              <a:gd name="connsiteY2610" fmla="*/ 235848 h 906898"/>
              <a:gd name="connsiteX2611" fmla="*/ 176425 w 906898"/>
              <a:gd name="connsiteY2611" fmla="*/ 231781 h 906898"/>
              <a:gd name="connsiteX2612" fmla="*/ 182631 w 906898"/>
              <a:gd name="connsiteY2612" fmla="*/ 229748 h 906898"/>
              <a:gd name="connsiteX2613" fmla="*/ 182631 w 906898"/>
              <a:gd name="connsiteY2613" fmla="*/ 225681 h 906898"/>
              <a:gd name="connsiteX2614" fmla="*/ 186768 w 906898"/>
              <a:gd name="connsiteY2614" fmla="*/ 223647 h 906898"/>
              <a:gd name="connsiteX2615" fmla="*/ 189871 w 906898"/>
              <a:gd name="connsiteY2615" fmla="*/ 223139 h 906898"/>
              <a:gd name="connsiteX2616" fmla="*/ 715264 w 906898"/>
              <a:gd name="connsiteY2616" fmla="*/ 219622 h 906898"/>
              <a:gd name="connsiteX2617" fmla="*/ 721448 w 906898"/>
              <a:gd name="connsiteY2617" fmla="*/ 223734 h 906898"/>
              <a:gd name="connsiteX2618" fmla="*/ 719386 w 906898"/>
              <a:gd name="connsiteY2618" fmla="*/ 231957 h 906898"/>
              <a:gd name="connsiteX2619" fmla="*/ 715264 w 906898"/>
              <a:gd name="connsiteY2619" fmla="*/ 240180 h 906898"/>
              <a:gd name="connsiteX2620" fmla="*/ 717325 w 906898"/>
              <a:gd name="connsiteY2620" fmla="*/ 246348 h 906898"/>
              <a:gd name="connsiteX2621" fmla="*/ 717325 w 906898"/>
              <a:gd name="connsiteY2621" fmla="*/ 254571 h 906898"/>
              <a:gd name="connsiteX2622" fmla="*/ 725570 w 906898"/>
              <a:gd name="connsiteY2622" fmla="*/ 258683 h 906898"/>
              <a:gd name="connsiteX2623" fmla="*/ 733814 w 906898"/>
              <a:gd name="connsiteY2623" fmla="*/ 260739 h 906898"/>
              <a:gd name="connsiteX2624" fmla="*/ 739998 w 906898"/>
              <a:gd name="connsiteY2624" fmla="*/ 258683 h 906898"/>
              <a:gd name="connsiteX2625" fmla="*/ 752365 w 906898"/>
              <a:gd name="connsiteY2625" fmla="*/ 262794 h 906898"/>
              <a:gd name="connsiteX2626" fmla="*/ 750304 w 906898"/>
              <a:gd name="connsiteY2626" fmla="*/ 266906 h 906898"/>
              <a:gd name="connsiteX2627" fmla="*/ 748243 w 906898"/>
              <a:gd name="connsiteY2627" fmla="*/ 266906 h 906898"/>
              <a:gd name="connsiteX2628" fmla="*/ 735876 w 906898"/>
              <a:gd name="connsiteY2628" fmla="*/ 266906 h 906898"/>
              <a:gd name="connsiteX2629" fmla="*/ 733814 w 906898"/>
              <a:gd name="connsiteY2629" fmla="*/ 271018 h 906898"/>
              <a:gd name="connsiteX2630" fmla="*/ 723509 w 906898"/>
              <a:gd name="connsiteY2630" fmla="*/ 268962 h 906898"/>
              <a:gd name="connsiteX2631" fmla="*/ 715264 w 906898"/>
              <a:gd name="connsiteY2631" fmla="*/ 264850 h 906898"/>
              <a:gd name="connsiteX2632" fmla="*/ 709081 w 906898"/>
              <a:gd name="connsiteY2632" fmla="*/ 262794 h 906898"/>
              <a:gd name="connsiteX2633" fmla="*/ 704958 w 906898"/>
              <a:gd name="connsiteY2633" fmla="*/ 256627 h 906898"/>
              <a:gd name="connsiteX2634" fmla="*/ 707020 w 906898"/>
              <a:gd name="connsiteY2634" fmla="*/ 250459 h 906898"/>
              <a:gd name="connsiteX2635" fmla="*/ 707020 w 906898"/>
              <a:gd name="connsiteY2635" fmla="*/ 246348 h 906898"/>
              <a:gd name="connsiteX2636" fmla="*/ 702897 w 906898"/>
              <a:gd name="connsiteY2636" fmla="*/ 240180 h 906898"/>
              <a:gd name="connsiteX2637" fmla="*/ 704958 w 906898"/>
              <a:gd name="connsiteY2637" fmla="*/ 234013 h 906898"/>
              <a:gd name="connsiteX2638" fmla="*/ 709081 w 906898"/>
              <a:gd name="connsiteY2638" fmla="*/ 223734 h 906898"/>
              <a:gd name="connsiteX2639" fmla="*/ 715264 w 906898"/>
              <a:gd name="connsiteY2639" fmla="*/ 219622 h 906898"/>
              <a:gd name="connsiteX2640" fmla="*/ 764759 w 906898"/>
              <a:gd name="connsiteY2640" fmla="*/ 217298 h 906898"/>
              <a:gd name="connsiteX2641" fmla="*/ 768870 w 906898"/>
              <a:gd name="connsiteY2641" fmla="*/ 217298 h 906898"/>
              <a:gd name="connsiteX2642" fmla="*/ 760649 w 906898"/>
              <a:gd name="connsiteY2642" fmla="*/ 227627 h 906898"/>
              <a:gd name="connsiteX2643" fmla="*/ 760649 w 906898"/>
              <a:gd name="connsiteY2643" fmla="*/ 256548 h 906898"/>
              <a:gd name="connsiteX2644" fmla="*/ 777091 w 906898"/>
              <a:gd name="connsiteY2644" fmla="*/ 264811 h 906898"/>
              <a:gd name="connsiteX2645" fmla="*/ 779146 w 906898"/>
              <a:gd name="connsiteY2645" fmla="*/ 260679 h 906898"/>
              <a:gd name="connsiteX2646" fmla="*/ 772980 w 906898"/>
              <a:gd name="connsiteY2646" fmla="*/ 258613 h 906898"/>
              <a:gd name="connsiteX2647" fmla="*/ 770925 w 906898"/>
              <a:gd name="connsiteY2647" fmla="*/ 252416 h 906898"/>
              <a:gd name="connsiteX2648" fmla="*/ 775036 w 906898"/>
              <a:gd name="connsiteY2648" fmla="*/ 248285 h 906898"/>
              <a:gd name="connsiteX2649" fmla="*/ 783256 w 906898"/>
              <a:gd name="connsiteY2649" fmla="*/ 250350 h 906898"/>
              <a:gd name="connsiteX2650" fmla="*/ 787367 w 906898"/>
              <a:gd name="connsiteY2650" fmla="*/ 248285 h 906898"/>
              <a:gd name="connsiteX2651" fmla="*/ 793532 w 906898"/>
              <a:gd name="connsiteY2651" fmla="*/ 252416 h 906898"/>
              <a:gd name="connsiteX2652" fmla="*/ 791477 w 906898"/>
              <a:gd name="connsiteY2652" fmla="*/ 262745 h 906898"/>
              <a:gd name="connsiteX2653" fmla="*/ 772980 w 906898"/>
              <a:gd name="connsiteY2653" fmla="*/ 273074 h 906898"/>
              <a:gd name="connsiteX2654" fmla="*/ 758594 w 906898"/>
              <a:gd name="connsiteY2654" fmla="*/ 266877 h 906898"/>
              <a:gd name="connsiteX2655" fmla="*/ 754483 w 906898"/>
              <a:gd name="connsiteY2655" fmla="*/ 262745 h 906898"/>
              <a:gd name="connsiteX2656" fmla="*/ 750373 w 906898"/>
              <a:gd name="connsiteY2656" fmla="*/ 248285 h 906898"/>
              <a:gd name="connsiteX2657" fmla="*/ 750373 w 906898"/>
              <a:gd name="connsiteY2657" fmla="*/ 237956 h 906898"/>
              <a:gd name="connsiteX2658" fmla="*/ 764759 w 906898"/>
              <a:gd name="connsiteY2658" fmla="*/ 217298 h 906898"/>
              <a:gd name="connsiteX2659" fmla="*/ 131196 w 906898"/>
              <a:gd name="connsiteY2659" fmla="*/ 217298 h 906898"/>
              <a:gd name="connsiteX2660" fmla="*/ 131196 w 906898"/>
              <a:gd name="connsiteY2660" fmla="*/ 221424 h 906898"/>
              <a:gd name="connsiteX2661" fmla="*/ 129167 w 906898"/>
              <a:gd name="connsiteY2661" fmla="*/ 225551 h 906898"/>
              <a:gd name="connsiteX2662" fmla="*/ 119023 w 906898"/>
              <a:gd name="connsiteY2662" fmla="*/ 233803 h 906898"/>
              <a:gd name="connsiteX2663" fmla="*/ 119023 w 906898"/>
              <a:gd name="connsiteY2663" fmla="*/ 244119 h 906898"/>
              <a:gd name="connsiteX2664" fmla="*/ 112936 w 906898"/>
              <a:gd name="connsiteY2664" fmla="*/ 244119 h 906898"/>
              <a:gd name="connsiteX2665" fmla="*/ 119023 w 906898"/>
              <a:gd name="connsiteY2665" fmla="*/ 221424 h 906898"/>
              <a:gd name="connsiteX2666" fmla="*/ 131196 w 906898"/>
              <a:gd name="connsiteY2666" fmla="*/ 217298 h 906898"/>
              <a:gd name="connsiteX2667" fmla="*/ 793466 w 906898"/>
              <a:gd name="connsiteY2667" fmla="*/ 215306 h 906898"/>
              <a:gd name="connsiteX2668" fmla="*/ 799641 w 906898"/>
              <a:gd name="connsiteY2668" fmla="*/ 223580 h 906898"/>
              <a:gd name="connsiteX2669" fmla="*/ 807875 w 906898"/>
              <a:gd name="connsiteY2669" fmla="*/ 221512 h 906898"/>
              <a:gd name="connsiteX2670" fmla="*/ 811992 w 906898"/>
              <a:gd name="connsiteY2670" fmla="*/ 219443 h 906898"/>
              <a:gd name="connsiteX2671" fmla="*/ 816109 w 906898"/>
              <a:gd name="connsiteY2671" fmla="*/ 223580 h 906898"/>
              <a:gd name="connsiteX2672" fmla="*/ 811992 w 906898"/>
              <a:gd name="connsiteY2672" fmla="*/ 231855 h 906898"/>
              <a:gd name="connsiteX2673" fmla="*/ 805817 w 906898"/>
              <a:gd name="connsiteY2673" fmla="*/ 233924 h 906898"/>
              <a:gd name="connsiteX2674" fmla="*/ 803758 w 906898"/>
              <a:gd name="connsiteY2674" fmla="*/ 240129 h 906898"/>
              <a:gd name="connsiteX2675" fmla="*/ 795525 w 906898"/>
              <a:gd name="connsiteY2675" fmla="*/ 242198 h 906898"/>
              <a:gd name="connsiteX2676" fmla="*/ 791408 w 906898"/>
              <a:gd name="connsiteY2676" fmla="*/ 235992 h 906898"/>
              <a:gd name="connsiteX2677" fmla="*/ 793466 w 906898"/>
              <a:gd name="connsiteY2677" fmla="*/ 229786 h 906898"/>
              <a:gd name="connsiteX2678" fmla="*/ 787291 w 906898"/>
              <a:gd name="connsiteY2678" fmla="*/ 227718 h 906898"/>
              <a:gd name="connsiteX2679" fmla="*/ 787291 w 906898"/>
              <a:gd name="connsiteY2679" fmla="*/ 219443 h 906898"/>
              <a:gd name="connsiteX2680" fmla="*/ 793466 w 906898"/>
              <a:gd name="connsiteY2680" fmla="*/ 215306 h 906898"/>
              <a:gd name="connsiteX2681" fmla="*/ 184739 w 906898"/>
              <a:gd name="connsiteY2681" fmla="*/ 213314 h 906898"/>
              <a:gd name="connsiteX2682" fmla="*/ 195076 w 906898"/>
              <a:gd name="connsiteY2682" fmla="*/ 215361 h 906898"/>
              <a:gd name="connsiteX2683" fmla="*/ 197143 w 906898"/>
              <a:gd name="connsiteY2683" fmla="*/ 221503 h 906898"/>
              <a:gd name="connsiteX2684" fmla="*/ 205413 w 906898"/>
              <a:gd name="connsiteY2684" fmla="*/ 221503 h 906898"/>
              <a:gd name="connsiteX2685" fmla="*/ 209548 w 906898"/>
              <a:gd name="connsiteY2685" fmla="*/ 231740 h 906898"/>
              <a:gd name="connsiteX2686" fmla="*/ 205413 w 906898"/>
              <a:gd name="connsiteY2686" fmla="*/ 233787 h 906898"/>
              <a:gd name="connsiteX2687" fmla="*/ 201278 w 906898"/>
              <a:gd name="connsiteY2687" fmla="*/ 227645 h 906898"/>
              <a:gd name="connsiteX2688" fmla="*/ 195076 w 906898"/>
              <a:gd name="connsiteY2688" fmla="*/ 225598 h 906898"/>
              <a:gd name="connsiteX2689" fmla="*/ 186806 w 906898"/>
              <a:gd name="connsiteY2689" fmla="*/ 219456 h 906898"/>
              <a:gd name="connsiteX2690" fmla="*/ 180604 w 906898"/>
              <a:gd name="connsiteY2690" fmla="*/ 225598 h 906898"/>
              <a:gd name="connsiteX2691" fmla="*/ 172334 w 906898"/>
              <a:gd name="connsiteY2691" fmla="*/ 231740 h 906898"/>
              <a:gd name="connsiteX2692" fmla="*/ 166132 w 906898"/>
              <a:gd name="connsiteY2692" fmla="*/ 237882 h 906898"/>
              <a:gd name="connsiteX2693" fmla="*/ 166132 w 906898"/>
              <a:gd name="connsiteY2693" fmla="*/ 229693 h 906898"/>
              <a:gd name="connsiteX2694" fmla="*/ 176469 w 906898"/>
              <a:gd name="connsiteY2694" fmla="*/ 221503 h 906898"/>
              <a:gd name="connsiteX2695" fmla="*/ 184739 w 906898"/>
              <a:gd name="connsiteY2695" fmla="*/ 213314 h 906898"/>
              <a:gd name="connsiteX2696" fmla="*/ 803714 w 906898"/>
              <a:gd name="connsiteY2696" fmla="*/ 207006 h 906898"/>
              <a:gd name="connsiteX2697" fmla="*/ 807808 w 906898"/>
              <a:gd name="connsiteY2697" fmla="*/ 217440 h 906898"/>
              <a:gd name="connsiteX2698" fmla="*/ 803714 w 906898"/>
              <a:gd name="connsiteY2698" fmla="*/ 221614 h 906898"/>
              <a:gd name="connsiteX2699" fmla="*/ 799619 w 906898"/>
              <a:gd name="connsiteY2699" fmla="*/ 219527 h 906898"/>
              <a:gd name="connsiteX2700" fmla="*/ 797572 w 906898"/>
              <a:gd name="connsiteY2700" fmla="*/ 213267 h 906898"/>
              <a:gd name="connsiteX2701" fmla="*/ 803714 w 906898"/>
              <a:gd name="connsiteY2701" fmla="*/ 207006 h 906898"/>
              <a:gd name="connsiteX2702" fmla="*/ 125755 w 906898"/>
              <a:gd name="connsiteY2702" fmla="*/ 205788 h 906898"/>
              <a:gd name="connsiteX2703" fmla="*/ 131138 w 906898"/>
              <a:gd name="connsiteY2703" fmla="*/ 207078 h 906898"/>
              <a:gd name="connsiteX2704" fmla="*/ 131138 w 906898"/>
              <a:gd name="connsiteY2704" fmla="*/ 215335 h 906898"/>
              <a:gd name="connsiteX2705" fmla="*/ 124986 w 906898"/>
              <a:gd name="connsiteY2705" fmla="*/ 215335 h 906898"/>
              <a:gd name="connsiteX2706" fmla="*/ 112682 w 906898"/>
              <a:gd name="connsiteY2706" fmla="*/ 227720 h 906898"/>
              <a:gd name="connsiteX2707" fmla="*/ 112682 w 906898"/>
              <a:gd name="connsiteY2707" fmla="*/ 246297 h 906898"/>
              <a:gd name="connsiteX2708" fmla="*/ 104480 w 906898"/>
              <a:gd name="connsiteY2708" fmla="*/ 250426 h 906898"/>
              <a:gd name="connsiteX2709" fmla="*/ 100379 w 906898"/>
              <a:gd name="connsiteY2709" fmla="*/ 242169 h 906898"/>
              <a:gd name="connsiteX2710" fmla="*/ 102429 w 906898"/>
              <a:gd name="connsiteY2710" fmla="*/ 235977 h 906898"/>
              <a:gd name="connsiteX2711" fmla="*/ 100379 w 906898"/>
              <a:gd name="connsiteY2711" fmla="*/ 229784 h 906898"/>
              <a:gd name="connsiteX2712" fmla="*/ 104480 w 906898"/>
              <a:gd name="connsiteY2712" fmla="*/ 213271 h 906898"/>
              <a:gd name="connsiteX2713" fmla="*/ 114733 w 906898"/>
              <a:gd name="connsiteY2713" fmla="*/ 211206 h 906898"/>
              <a:gd name="connsiteX2714" fmla="*/ 118834 w 906898"/>
              <a:gd name="connsiteY2714" fmla="*/ 213271 h 906898"/>
              <a:gd name="connsiteX2715" fmla="*/ 118834 w 906898"/>
              <a:gd name="connsiteY2715" fmla="*/ 209142 h 906898"/>
              <a:gd name="connsiteX2716" fmla="*/ 125755 w 906898"/>
              <a:gd name="connsiteY2716" fmla="*/ 205788 h 906898"/>
              <a:gd name="connsiteX2717" fmla="*/ 815659 w 906898"/>
              <a:gd name="connsiteY2717" fmla="*/ 205526 h 906898"/>
              <a:gd name="connsiteX2718" fmla="*/ 815932 w 906898"/>
              <a:gd name="connsiteY2718" fmla="*/ 206340 h 906898"/>
              <a:gd name="connsiteX2719" fmla="*/ 817130 w 906898"/>
              <a:gd name="connsiteY2719" fmla="*/ 207309 h 906898"/>
              <a:gd name="connsiteX2720" fmla="*/ 843996 w 906898"/>
              <a:gd name="connsiteY2720" fmla="*/ 195967 h 906898"/>
              <a:gd name="connsiteX2721" fmla="*/ 844992 w 906898"/>
              <a:gd name="connsiteY2721" fmla="*/ 196714 h 906898"/>
              <a:gd name="connsiteX2722" fmla="*/ 843000 w 906898"/>
              <a:gd name="connsiteY2722" fmla="*/ 196714 h 906898"/>
              <a:gd name="connsiteX2723" fmla="*/ 843996 w 906898"/>
              <a:gd name="connsiteY2723" fmla="*/ 195967 h 906898"/>
              <a:gd name="connsiteX2724" fmla="*/ 242395 w 906898"/>
              <a:gd name="connsiteY2724" fmla="*/ 190738 h 906898"/>
              <a:gd name="connsiteX2725" fmla="*/ 248558 w 906898"/>
              <a:gd name="connsiteY2725" fmla="*/ 196935 h 906898"/>
              <a:gd name="connsiteX2726" fmla="*/ 252666 w 906898"/>
              <a:gd name="connsiteY2726" fmla="*/ 194870 h 906898"/>
              <a:gd name="connsiteX2727" fmla="*/ 260883 w 906898"/>
              <a:gd name="connsiteY2727" fmla="*/ 194870 h 906898"/>
              <a:gd name="connsiteX2728" fmla="*/ 264992 w 906898"/>
              <a:gd name="connsiteY2728" fmla="*/ 201067 h 906898"/>
              <a:gd name="connsiteX2729" fmla="*/ 254720 w 906898"/>
              <a:gd name="connsiteY2729" fmla="*/ 209330 h 906898"/>
              <a:gd name="connsiteX2730" fmla="*/ 238287 w 906898"/>
              <a:gd name="connsiteY2730" fmla="*/ 203133 h 906898"/>
              <a:gd name="connsiteX2731" fmla="*/ 236232 w 906898"/>
              <a:gd name="connsiteY2731" fmla="*/ 203133 h 906898"/>
              <a:gd name="connsiteX2732" fmla="*/ 234178 w 906898"/>
              <a:gd name="connsiteY2732" fmla="*/ 194870 h 906898"/>
              <a:gd name="connsiteX2733" fmla="*/ 242395 w 906898"/>
              <a:gd name="connsiteY2733" fmla="*/ 190738 h 906898"/>
              <a:gd name="connsiteX2734" fmla="*/ 155861 w 906898"/>
              <a:gd name="connsiteY2734" fmla="*/ 188485 h 906898"/>
              <a:gd name="connsiteX2735" fmla="*/ 169001 w 906898"/>
              <a:gd name="connsiteY2735" fmla="*/ 188485 h 906898"/>
              <a:gd name="connsiteX2736" fmla="*/ 180595 w 906898"/>
              <a:gd name="connsiteY2736" fmla="*/ 194675 h 906898"/>
              <a:gd name="connsiteX2737" fmla="*/ 182656 w 906898"/>
              <a:gd name="connsiteY2737" fmla="*/ 207054 h 906898"/>
              <a:gd name="connsiteX2738" fmla="*/ 174412 w 906898"/>
              <a:gd name="connsiteY2738" fmla="*/ 211180 h 906898"/>
              <a:gd name="connsiteX2739" fmla="*/ 172350 w 906898"/>
              <a:gd name="connsiteY2739" fmla="*/ 209117 h 906898"/>
              <a:gd name="connsiteX2740" fmla="*/ 168228 w 906898"/>
              <a:gd name="connsiteY2740" fmla="*/ 215306 h 906898"/>
              <a:gd name="connsiteX2741" fmla="*/ 159984 w 906898"/>
              <a:gd name="connsiteY2741" fmla="*/ 213243 h 906898"/>
              <a:gd name="connsiteX2742" fmla="*/ 157922 w 906898"/>
              <a:gd name="connsiteY2742" fmla="*/ 204990 h 906898"/>
              <a:gd name="connsiteX2743" fmla="*/ 162045 w 906898"/>
              <a:gd name="connsiteY2743" fmla="*/ 200864 h 906898"/>
              <a:gd name="connsiteX2744" fmla="*/ 166167 w 906898"/>
              <a:gd name="connsiteY2744" fmla="*/ 198801 h 906898"/>
              <a:gd name="connsiteX2745" fmla="*/ 162045 w 906898"/>
              <a:gd name="connsiteY2745" fmla="*/ 196738 h 906898"/>
              <a:gd name="connsiteX2746" fmla="*/ 147616 w 906898"/>
              <a:gd name="connsiteY2746" fmla="*/ 200864 h 906898"/>
              <a:gd name="connsiteX2747" fmla="*/ 143494 w 906898"/>
              <a:gd name="connsiteY2747" fmla="*/ 235937 h 906898"/>
              <a:gd name="connsiteX2748" fmla="*/ 147616 w 906898"/>
              <a:gd name="connsiteY2748" fmla="*/ 242127 h 906898"/>
              <a:gd name="connsiteX2749" fmla="*/ 143494 w 906898"/>
              <a:gd name="connsiteY2749" fmla="*/ 244190 h 906898"/>
              <a:gd name="connsiteX2750" fmla="*/ 135249 w 906898"/>
              <a:gd name="connsiteY2750" fmla="*/ 231811 h 906898"/>
              <a:gd name="connsiteX2751" fmla="*/ 137310 w 906898"/>
              <a:gd name="connsiteY2751" fmla="*/ 204990 h 906898"/>
              <a:gd name="connsiteX2752" fmla="*/ 155861 w 906898"/>
              <a:gd name="connsiteY2752" fmla="*/ 188485 h 906898"/>
              <a:gd name="connsiteX2753" fmla="*/ 139106 w 906898"/>
              <a:gd name="connsiteY2753" fmla="*/ 186246 h 906898"/>
              <a:gd name="connsiteX2754" fmla="*/ 143480 w 906898"/>
              <a:gd name="connsiteY2754" fmla="*/ 190655 h 906898"/>
              <a:gd name="connsiteX2755" fmla="*/ 143480 w 906898"/>
              <a:gd name="connsiteY2755" fmla="*/ 192730 h 906898"/>
              <a:gd name="connsiteX2756" fmla="*/ 139364 w 906898"/>
              <a:gd name="connsiteY2756" fmla="*/ 188580 h 906898"/>
              <a:gd name="connsiteX2757" fmla="*/ 133188 w 906898"/>
              <a:gd name="connsiteY2757" fmla="*/ 186505 h 906898"/>
              <a:gd name="connsiteX2758" fmla="*/ 139106 w 906898"/>
              <a:gd name="connsiteY2758" fmla="*/ 186246 h 906898"/>
              <a:gd name="connsiteX2759" fmla="*/ 240874 w 906898"/>
              <a:gd name="connsiteY2759" fmla="*/ 184902 h 906898"/>
              <a:gd name="connsiteX2760" fmla="*/ 250716 w 906898"/>
              <a:gd name="connsiteY2760" fmla="*/ 190738 h 906898"/>
              <a:gd name="connsiteX2761" fmla="*/ 264686 w 906898"/>
              <a:gd name="connsiteY2761" fmla="*/ 188726 h 906898"/>
              <a:gd name="connsiteX2762" fmla="*/ 265717 w 906898"/>
              <a:gd name="connsiteY2762" fmla="*/ 189460 h 906898"/>
              <a:gd name="connsiteX2763" fmla="*/ 271300 w 906898"/>
              <a:gd name="connsiteY2763" fmla="*/ 196963 h 906898"/>
              <a:gd name="connsiteX2764" fmla="*/ 269241 w 906898"/>
              <a:gd name="connsiteY2764" fmla="*/ 199038 h 906898"/>
              <a:gd name="connsiteX2765" fmla="*/ 261008 w 906898"/>
              <a:gd name="connsiteY2765" fmla="*/ 190738 h 906898"/>
              <a:gd name="connsiteX2766" fmla="*/ 250716 w 906898"/>
              <a:gd name="connsiteY2766" fmla="*/ 192813 h 906898"/>
              <a:gd name="connsiteX2767" fmla="*/ 238365 w 906898"/>
              <a:gd name="connsiteY2767" fmla="*/ 188663 h 906898"/>
              <a:gd name="connsiteX2768" fmla="*/ 232190 w 906898"/>
              <a:gd name="connsiteY2768" fmla="*/ 192813 h 906898"/>
              <a:gd name="connsiteX2769" fmla="*/ 230132 w 906898"/>
              <a:gd name="connsiteY2769" fmla="*/ 190738 h 906898"/>
              <a:gd name="connsiteX2770" fmla="*/ 236307 w 906898"/>
              <a:gd name="connsiteY2770" fmla="*/ 186588 h 906898"/>
              <a:gd name="connsiteX2771" fmla="*/ 240874 w 906898"/>
              <a:gd name="connsiteY2771" fmla="*/ 184902 h 906898"/>
              <a:gd name="connsiteX2772" fmla="*/ 784458 w 906898"/>
              <a:gd name="connsiteY2772" fmla="*/ 183976 h 906898"/>
              <a:gd name="connsiteX2773" fmla="*/ 793496 w 906898"/>
              <a:gd name="connsiteY2773" fmla="*/ 184489 h 906898"/>
              <a:gd name="connsiteX2774" fmla="*/ 797627 w 906898"/>
              <a:gd name="connsiteY2774" fmla="*/ 192691 h 906898"/>
              <a:gd name="connsiteX2775" fmla="*/ 803824 w 906898"/>
              <a:gd name="connsiteY2775" fmla="*/ 194742 h 906898"/>
              <a:gd name="connsiteX2776" fmla="*/ 795561 w 906898"/>
              <a:gd name="connsiteY2776" fmla="*/ 211146 h 906898"/>
              <a:gd name="connsiteX2777" fmla="*/ 791430 w 906898"/>
              <a:gd name="connsiteY2777" fmla="*/ 213197 h 906898"/>
              <a:gd name="connsiteX2778" fmla="*/ 783167 w 906898"/>
              <a:gd name="connsiteY2778" fmla="*/ 215248 h 906898"/>
              <a:gd name="connsiteX2779" fmla="*/ 774904 w 906898"/>
              <a:gd name="connsiteY2779" fmla="*/ 217298 h 906898"/>
              <a:gd name="connsiteX2780" fmla="*/ 766641 w 906898"/>
              <a:gd name="connsiteY2780" fmla="*/ 211146 h 906898"/>
              <a:gd name="connsiteX2781" fmla="*/ 768707 w 906898"/>
              <a:gd name="connsiteY2781" fmla="*/ 202944 h 906898"/>
              <a:gd name="connsiteX2782" fmla="*/ 772838 w 906898"/>
              <a:gd name="connsiteY2782" fmla="*/ 198843 h 906898"/>
              <a:gd name="connsiteX2783" fmla="*/ 776970 w 906898"/>
              <a:gd name="connsiteY2783" fmla="*/ 186539 h 906898"/>
              <a:gd name="connsiteX2784" fmla="*/ 784458 w 906898"/>
              <a:gd name="connsiteY2784" fmla="*/ 183976 h 906898"/>
              <a:gd name="connsiteX2785" fmla="*/ 724801 w 906898"/>
              <a:gd name="connsiteY2785" fmla="*/ 180255 h 906898"/>
              <a:gd name="connsiteX2786" fmla="*/ 735839 w 906898"/>
              <a:gd name="connsiteY2786" fmla="*/ 180512 h 906898"/>
              <a:gd name="connsiteX2787" fmla="*/ 739946 w 906898"/>
              <a:gd name="connsiteY2787" fmla="*/ 186688 h 906898"/>
              <a:gd name="connsiteX2788" fmla="*/ 737892 w 906898"/>
              <a:gd name="connsiteY2788" fmla="*/ 190805 h 906898"/>
              <a:gd name="connsiteX2789" fmla="*/ 737892 w 906898"/>
              <a:gd name="connsiteY2789" fmla="*/ 192863 h 906898"/>
              <a:gd name="connsiteX2790" fmla="*/ 737892 w 906898"/>
              <a:gd name="connsiteY2790" fmla="*/ 201097 h 906898"/>
              <a:gd name="connsiteX2791" fmla="*/ 731732 w 906898"/>
              <a:gd name="connsiteY2791" fmla="*/ 203155 h 906898"/>
              <a:gd name="connsiteX2792" fmla="*/ 725571 w 906898"/>
              <a:gd name="connsiteY2792" fmla="*/ 199038 h 906898"/>
              <a:gd name="connsiteX2793" fmla="*/ 729678 w 906898"/>
              <a:gd name="connsiteY2793" fmla="*/ 192863 h 906898"/>
              <a:gd name="connsiteX2794" fmla="*/ 725571 w 906898"/>
              <a:gd name="connsiteY2794" fmla="*/ 190805 h 906898"/>
              <a:gd name="connsiteX2795" fmla="*/ 719411 w 906898"/>
              <a:gd name="connsiteY2795" fmla="*/ 196980 h 906898"/>
              <a:gd name="connsiteX2796" fmla="*/ 725571 w 906898"/>
              <a:gd name="connsiteY2796" fmla="*/ 215505 h 906898"/>
              <a:gd name="connsiteX2797" fmla="*/ 754320 w 906898"/>
              <a:gd name="connsiteY2797" fmla="*/ 219622 h 906898"/>
              <a:gd name="connsiteX2798" fmla="*/ 764587 w 906898"/>
              <a:gd name="connsiteY2798" fmla="*/ 211388 h 906898"/>
              <a:gd name="connsiteX2799" fmla="*/ 764587 w 906898"/>
              <a:gd name="connsiteY2799" fmla="*/ 215505 h 906898"/>
              <a:gd name="connsiteX2800" fmla="*/ 733785 w 906898"/>
              <a:gd name="connsiteY2800" fmla="*/ 225797 h 906898"/>
              <a:gd name="connsiteX2801" fmla="*/ 719411 w 906898"/>
              <a:gd name="connsiteY2801" fmla="*/ 217564 h 906898"/>
              <a:gd name="connsiteX2802" fmla="*/ 715304 w 906898"/>
              <a:gd name="connsiteY2802" fmla="*/ 213447 h 906898"/>
              <a:gd name="connsiteX2803" fmla="*/ 713250 w 906898"/>
              <a:gd name="connsiteY2803" fmla="*/ 207272 h 906898"/>
              <a:gd name="connsiteX2804" fmla="*/ 715304 w 906898"/>
              <a:gd name="connsiteY2804" fmla="*/ 184629 h 906898"/>
              <a:gd name="connsiteX2805" fmla="*/ 724801 w 906898"/>
              <a:gd name="connsiteY2805" fmla="*/ 180255 h 906898"/>
              <a:gd name="connsiteX2806" fmla="*/ 276279 w 906898"/>
              <a:gd name="connsiteY2806" fmla="*/ 179325 h 906898"/>
              <a:gd name="connsiteX2807" fmla="*/ 281497 w 906898"/>
              <a:gd name="connsiteY2807" fmla="*/ 182438 h 906898"/>
              <a:gd name="connsiteX2808" fmla="*/ 283583 w 906898"/>
              <a:gd name="connsiteY2808" fmla="*/ 190738 h 906898"/>
              <a:gd name="connsiteX2809" fmla="*/ 279410 w 906898"/>
              <a:gd name="connsiteY2809" fmla="*/ 182438 h 906898"/>
              <a:gd name="connsiteX2810" fmla="*/ 201137 w 906898"/>
              <a:gd name="connsiteY2810" fmla="*/ 178196 h 906898"/>
              <a:gd name="connsiteX2811" fmla="*/ 229886 w 906898"/>
              <a:gd name="connsiteY2811" fmla="*/ 196788 h 906898"/>
              <a:gd name="connsiteX2812" fmla="*/ 229886 w 906898"/>
              <a:gd name="connsiteY2812" fmla="*/ 229840 h 906898"/>
              <a:gd name="connsiteX2813" fmla="*/ 225779 w 906898"/>
              <a:gd name="connsiteY2813" fmla="*/ 229840 h 906898"/>
              <a:gd name="connsiteX2814" fmla="*/ 227833 w 906898"/>
              <a:gd name="connsiteY2814" fmla="*/ 223643 h 906898"/>
              <a:gd name="connsiteX2815" fmla="*/ 215512 w 906898"/>
              <a:gd name="connsiteY2815" fmla="*/ 190591 h 906898"/>
              <a:gd name="connsiteX2816" fmla="*/ 199084 w 906898"/>
              <a:gd name="connsiteY2816" fmla="*/ 188525 h 906898"/>
              <a:gd name="connsiteX2817" fmla="*/ 194977 w 906898"/>
              <a:gd name="connsiteY2817" fmla="*/ 192656 h 906898"/>
              <a:gd name="connsiteX2818" fmla="*/ 205244 w 906898"/>
              <a:gd name="connsiteY2818" fmla="*/ 192656 h 906898"/>
              <a:gd name="connsiteX2819" fmla="*/ 209351 w 906898"/>
              <a:gd name="connsiteY2819" fmla="*/ 198854 h 906898"/>
              <a:gd name="connsiteX2820" fmla="*/ 203191 w 906898"/>
              <a:gd name="connsiteY2820" fmla="*/ 207117 h 906898"/>
              <a:gd name="connsiteX2821" fmla="*/ 199084 w 906898"/>
              <a:gd name="connsiteY2821" fmla="*/ 207117 h 906898"/>
              <a:gd name="connsiteX2822" fmla="*/ 194977 w 906898"/>
              <a:gd name="connsiteY2822" fmla="*/ 202985 h 906898"/>
              <a:gd name="connsiteX2823" fmla="*/ 188817 w 906898"/>
              <a:gd name="connsiteY2823" fmla="*/ 205051 h 906898"/>
              <a:gd name="connsiteX2824" fmla="*/ 184710 w 906898"/>
              <a:gd name="connsiteY2824" fmla="*/ 190591 h 906898"/>
              <a:gd name="connsiteX2825" fmla="*/ 201137 w 906898"/>
              <a:gd name="connsiteY2825" fmla="*/ 178196 h 906898"/>
              <a:gd name="connsiteX2826" fmla="*/ 273671 w 906898"/>
              <a:gd name="connsiteY2826" fmla="*/ 177770 h 906898"/>
              <a:gd name="connsiteX2827" fmla="*/ 275236 w 906898"/>
              <a:gd name="connsiteY2827" fmla="*/ 178288 h 906898"/>
              <a:gd name="connsiteX2828" fmla="*/ 276279 w 906898"/>
              <a:gd name="connsiteY2828" fmla="*/ 179325 h 906898"/>
              <a:gd name="connsiteX2829" fmla="*/ 270019 w 906898"/>
              <a:gd name="connsiteY2829" fmla="*/ 175435 h 906898"/>
              <a:gd name="connsiteX2830" fmla="*/ 271062 w 906898"/>
              <a:gd name="connsiteY2830" fmla="*/ 176213 h 906898"/>
              <a:gd name="connsiteX2831" fmla="*/ 273671 w 906898"/>
              <a:gd name="connsiteY2831" fmla="*/ 177770 h 906898"/>
              <a:gd name="connsiteX2832" fmla="*/ 269758 w 906898"/>
              <a:gd name="connsiteY2832" fmla="*/ 176473 h 906898"/>
              <a:gd name="connsiteX2833" fmla="*/ 268976 w 906898"/>
              <a:gd name="connsiteY2833" fmla="*/ 176213 h 906898"/>
              <a:gd name="connsiteX2834" fmla="*/ 270019 w 906898"/>
              <a:gd name="connsiteY2834" fmla="*/ 175435 h 906898"/>
              <a:gd name="connsiteX2835" fmla="*/ 768765 w 906898"/>
              <a:gd name="connsiteY2835" fmla="*/ 174221 h 906898"/>
              <a:gd name="connsiteX2836" fmla="*/ 785233 w 906898"/>
              <a:gd name="connsiteY2836" fmla="*/ 180446 h 906898"/>
              <a:gd name="connsiteX2837" fmla="*/ 785233 w 906898"/>
              <a:gd name="connsiteY2837" fmla="*/ 182521 h 906898"/>
              <a:gd name="connsiteX2838" fmla="*/ 768765 w 906898"/>
              <a:gd name="connsiteY2838" fmla="*/ 184596 h 906898"/>
              <a:gd name="connsiteX2839" fmla="*/ 764649 w 906898"/>
              <a:gd name="connsiteY2839" fmla="*/ 180446 h 906898"/>
              <a:gd name="connsiteX2840" fmla="*/ 768765 w 906898"/>
              <a:gd name="connsiteY2840" fmla="*/ 174221 h 906898"/>
              <a:gd name="connsiteX2841" fmla="*/ 180872 w 906898"/>
              <a:gd name="connsiteY2841" fmla="*/ 173938 h 906898"/>
              <a:gd name="connsiteX2842" fmla="*/ 190956 w 906898"/>
              <a:gd name="connsiteY2842" fmla="*/ 176241 h 906898"/>
              <a:gd name="connsiteX2843" fmla="*/ 190956 w 906898"/>
              <a:gd name="connsiteY2843" fmla="*/ 178288 h 906898"/>
              <a:gd name="connsiteX2844" fmla="*/ 188887 w 906898"/>
              <a:gd name="connsiteY2844" fmla="*/ 180336 h 906898"/>
              <a:gd name="connsiteX2845" fmla="*/ 172339 w 906898"/>
              <a:gd name="connsiteY2845" fmla="*/ 178288 h 906898"/>
              <a:gd name="connsiteX2846" fmla="*/ 166133 w 906898"/>
              <a:gd name="connsiteY2846" fmla="*/ 184430 h 906898"/>
              <a:gd name="connsiteX2847" fmla="*/ 164064 w 906898"/>
              <a:gd name="connsiteY2847" fmla="*/ 184430 h 906898"/>
              <a:gd name="connsiteX2848" fmla="*/ 172339 w 906898"/>
              <a:gd name="connsiteY2848" fmla="*/ 176241 h 906898"/>
              <a:gd name="connsiteX2849" fmla="*/ 180872 w 906898"/>
              <a:gd name="connsiteY2849" fmla="*/ 173938 h 906898"/>
              <a:gd name="connsiteX2850" fmla="*/ 260717 w 906898"/>
              <a:gd name="connsiteY2850" fmla="*/ 173392 h 906898"/>
              <a:gd name="connsiteX2851" fmla="*/ 261008 w 906898"/>
              <a:gd name="connsiteY2851" fmla="*/ 174138 h 906898"/>
              <a:gd name="connsiteX2852" fmla="*/ 258684 w 906898"/>
              <a:gd name="connsiteY2852" fmla="*/ 174138 h 906898"/>
              <a:gd name="connsiteX2853" fmla="*/ 260717 w 906898"/>
              <a:gd name="connsiteY2853" fmla="*/ 173392 h 906898"/>
              <a:gd name="connsiteX2854" fmla="*/ 710201 w 906898"/>
              <a:gd name="connsiteY2854" fmla="*/ 171425 h 906898"/>
              <a:gd name="connsiteX2855" fmla="*/ 713189 w 906898"/>
              <a:gd name="connsiteY2855" fmla="*/ 172188 h 906898"/>
              <a:gd name="connsiteX2856" fmla="*/ 709205 w 906898"/>
              <a:gd name="connsiteY2856" fmla="*/ 178288 h 906898"/>
              <a:gd name="connsiteX2857" fmla="*/ 709205 w 906898"/>
              <a:gd name="connsiteY2857" fmla="*/ 182355 h 906898"/>
              <a:gd name="connsiteX2858" fmla="*/ 711197 w 906898"/>
              <a:gd name="connsiteY2858" fmla="*/ 186422 h 906898"/>
              <a:gd name="connsiteX2859" fmla="*/ 707213 w 906898"/>
              <a:gd name="connsiteY2859" fmla="*/ 182355 h 906898"/>
              <a:gd name="connsiteX2860" fmla="*/ 707213 w 906898"/>
              <a:gd name="connsiteY2860" fmla="*/ 173143 h 906898"/>
              <a:gd name="connsiteX2861" fmla="*/ 708173 w 906898"/>
              <a:gd name="connsiteY2861" fmla="*/ 171943 h 906898"/>
              <a:gd name="connsiteX2862" fmla="*/ 659737 w 906898"/>
              <a:gd name="connsiteY2862" fmla="*/ 168163 h 906898"/>
              <a:gd name="connsiteX2863" fmla="*/ 663887 w 906898"/>
              <a:gd name="connsiteY2863" fmla="*/ 168163 h 906898"/>
              <a:gd name="connsiteX2864" fmla="*/ 665962 w 906898"/>
              <a:gd name="connsiteY2864" fmla="*/ 176352 h 906898"/>
              <a:gd name="connsiteX2865" fmla="*/ 663887 w 906898"/>
              <a:gd name="connsiteY2865" fmla="*/ 180446 h 906898"/>
              <a:gd name="connsiteX2866" fmla="*/ 661831 w 906898"/>
              <a:gd name="connsiteY2866" fmla="*/ 174359 h 906898"/>
              <a:gd name="connsiteX2867" fmla="*/ 661862 w 906898"/>
              <a:gd name="connsiteY2867" fmla="*/ 174233 h 906898"/>
              <a:gd name="connsiteX2868" fmla="*/ 661750 w 906898"/>
              <a:gd name="connsiteY2868" fmla="*/ 174120 h 906898"/>
              <a:gd name="connsiteX2869" fmla="*/ 629009 w 906898"/>
              <a:gd name="connsiteY2869" fmla="*/ 168163 h 906898"/>
              <a:gd name="connsiteX2870" fmla="*/ 639338 w 906898"/>
              <a:gd name="connsiteY2870" fmla="*/ 172242 h 906898"/>
              <a:gd name="connsiteX2871" fmla="*/ 639338 w 906898"/>
              <a:gd name="connsiteY2871" fmla="*/ 180399 h 906898"/>
              <a:gd name="connsiteX2872" fmla="*/ 639338 w 906898"/>
              <a:gd name="connsiteY2872" fmla="*/ 184478 h 906898"/>
              <a:gd name="connsiteX2873" fmla="*/ 643469 w 906898"/>
              <a:gd name="connsiteY2873" fmla="*/ 188557 h 906898"/>
              <a:gd name="connsiteX2874" fmla="*/ 641404 w 906898"/>
              <a:gd name="connsiteY2874" fmla="*/ 194675 h 906898"/>
              <a:gd name="connsiteX2875" fmla="*/ 637272 w 906898"/>
              <a:gd name="connsiteY2875" fmla="*/ 196714 h 906898"/>
              <a:gd name="connsiteX2876" fmla="*/ 629009 w 906898"/>
              <a:gd name="connsiteY2876" fmla="*/ 190596 h 906898"/>
              <a:gd name="connsiteX2877" fmla="*/ 631075 w 906898"/>
              <a:gd name="connsiteY2877" fmla="*/ 184478 h 906898"/>
              <a:gd name="connsiteX2878" fmla="*/ 629009 w 906898"/>
              <a:gd name="connsiteY2878" fmla="*/ 174282 h 906898"/>
              <a:gd name="connsiteX2879" fmla="*/ 629009 w 906898"/>
              <a:gd name="connsiteY2879" fmla="*/ 168163 h 906898"/>
              <a:gd name="connsiteX2880" fmla="*/ 246447 w 906898"/>
              <a:gd name="connsiteY2880" fmla="*/ 168163 h 906898"/>
              <a:gd name="connsiteX2881" fmla="*/ 258755 w 906898"/>
              <a:gd name="connsiteY2881" fmla="*/ 174292 h 906898"/>
              <a:gd name="connsiteX2882" fmla="*/ 258755 w 906898"/>
              <a:gd name="connsiteY2882" fmla="*/ 178378 h 906898"/>
              <a:gd name="connsiteX2883" fmla="*/ 275165 w 906898"/>
              <a:gd name="connsiteY2883" fmla="*/ 182464 h 906898"/>
              <a:gd name="connsiteX2884" fmla="*/ 279268 w 906898"/>
              <a:gd name="connsiteY2884" fmla="*/ 190636 h 906898"/>
              <a:gd name="connsiteX2885" fmla="*/ 273114 w 906898"/>
              <a:gd name="connsiteY2885" fmla="*/ 194722 h 906898"/>
              <a:gd name="connsiteX2886" fmla="*/ 265717 w 906898"/>
              <a:gd name="connsiteY2886" fmla="*/ 189460 h 906898"/>
              <a:gd name="connsiteX2887" fmla="*/ 265124 w 906898"/>
              <a:gd name="connsiteY2887" fmla="*/ 188663 h 906898"/>
              <a:gd name="connsiteX2888" fmla="*/ 264686 w 906898"/>
              <a:gd name="connsiteY2888" fmla="*/ 188726 h 906898"/>
              <a:gd name="connsiteX2889" fmla="*/ 258755 w 906898"/>
              <a:gd name="connsiteY2889" fmla="*/ 184507 h 906898"/>
              <a:gd name="connsiteX2890" fmla="*/ 252601 w 906898"/>
              <a:gd name="connsiteY2890" fmla="*/ 186550 h 906898"/>
              <a:gd name="connsiteX2891" fmla="*/ 236191 w 906898"/>
              <a:gd name="connsiteY2891" fmla="*/ 182464 h 906898"/>
              <a:gd name="connsiteX2892" fmla="*/ 227986 w 906898"/>
              <a:gd name="connsiteY2892" fmla="*/ 188593 h 906898"/>
              <a:gd name="connsiteX2893" fmla="*/ 221832 w 906898"/>
              <a:gd name="connsiteY2893" fmla="*/ 184507 h 906898"/>
              <a:gd name="connsiteX2894" fmla="*/ 223883 w 906898"/>
              <a:gd name="connsiteY2894" fmla="*/ 178378 h 906898"/>
              <a:gd name="connsiteX2895" fmla="*/ 227986 w 906898"/>
              <a:gd name="connsiteY2895" fmla="*/ 174292 h 906898"/>
              <a:gd name="connsiteX2896" fmla="*/ 236191 w 906898"/>
              <a:gd name="connsiteY2896" fmla="*/ 176335 h 906898"/>
              <a:gd name="connsiteX2897" fmla="*/ 238242 w 906898"/>
              <a:gd name="connsiteY2897" fmla="*/ 176335 h 906898"/>
              <a:gd name="connsiteX2898" fmla="*/ 246447 w 906898"/>
              <a:gd name="connsiteY2898" fmla="*/ 168163 h 906898"/>
              <a:gd name="connsiteX2899" fmla="*/ 213532 w 906898"/>
              <a:gd name="connsiteY2899" fmla="*/ 168163 h 906898"/>
              <a:gd name="connsiteX2900" fmla="*/ 215635 w 906898"/>
              <a:gd name="connsiteY2900" fmla="*/ 172242 h 906898"/>
              <a:gd name="connsiteX2901" fmla="*/ 215635 w 906898"/>
              <a:gd name="connsiteY2901" fmla="*/ 176320 h 906898"/>
              <a:gd name="connsiteX2902" fmla="*/ 219840 w 906898"/>
              <a:gd name="connsiteY2902" fmla="*/ 182438 h 906898"/>
              <a:gd name="connsiteX2903" fmla="*/ 213532 w 906898"/>
              <a:gd name="connsiteY2903" fmla="*/ 178359 h 906898"/>
              <a:gd name="connsiteX2904" fmla="*/ 213532 w 906898"/>
              <a:gd name="connsiteY2904" fmla="*/ 168163 h 906898"/>
              <a:gd name="connsiteX2905" fmla="*/ 633178 w 906898"/>
              <a:gd name="connsiteY2905" fmla="*/ 163846 h 906898"/>
              <a:gd name="connsiteX2906" fmla="*/ 641312 w 906898"/>
              <a:gd name="connsiteY2906" fmla="*/ 165912 h 906898"/>
              <a:gd name="connsiteX2907" fmla="*/ 645379 w 906898"/>
              <a:gd name="connsiteY2907" fmla="*/ 172110 h 906898"/>
              <a:gd name="connsiteX2908" fmla="*/ 645379 w 906898"/>
              <a:gd name="connsiteY2908" fmla="*/ 182438 h 906898"/>
              <a:gd name="connsiteX2909" fmla="*/ 649446 w 906898"/>
              <a:gd name="connsiteY2909" fmla="*/ 188635 h 906898"/>
              <a:gd name="connsiteX2910" fmla="*/ 645379 w 906898"/>
              <a:gd name="connsiteY2910" fmla="*/ 201030 h 906898"/>
              <a:gd name="connsiteX2911" fmla="*/ 641312 w 906898"/>
              <a:gd name="connsiteY2911" fmla="*/ 198964 h 906898"/>
              <a:gd name="connsiteX2912" fmla="*/ 643345 w 906898"/>
              <a:gd name="connsiteY2912" fmla="*/ 184504 h 906898"/>
              <a:gd name="connsiteX2913" fmla="*/ 641312 w 906898"/>
              <a:gd name="connsiteY2913" fmla="*/ 182438 h 906898"/>
              <a:gd name="connsiteX2914" fmla="*/ 641312 w 906898"/>
              <a:gd name="connsiteY2914" fmla="*/ 172110 h 906898"/>
              <a:gd name="connsiteX2915" fmla="*/ 633178 w 906898"/>
              <a:gd name="connsiteY2915" fmla="*/ 165912 h 906898"/>
              <a:gd name="connsiteX2916" fmla="*/ 633178 w 906898"/>
              <a:gd name="connsiteY2916" fmla="*/ 163846 h 906898"/>
              <a:gd name="connsiteX2917" fmla="*/ 764042 w 906898"/>
              <a:gd name="connsiteY2917" fmla="*/ 163428 h 906898"/>
              <a:gd name="connsiteX2918" fmla="*/ 772949 w 906898"/>
              <a:gd name="connsiteY2918" fmla="*/ 170071 h 906898"/>
              <a:gd name="connsiteX2919" fmla="*/ 768863 w 906898"/>
              <a:gd name="connsiteY2919" fmla="*/ 172126 h 906898"/>
              <a:gd name="connsiteX2920" fmla="*/ 762733 w 906898"/>
              <a:gd name="connsiteY2920" fmla="*/ 178288 h 906898"/>
              <a:gd name="connsiteX2921" fmla="*/ 766820 w 906898"/>
              <a:gd name="connsiteY2921" fmla="*/ 186505 h 906898"/>
              <a:gd name="connsiteX2922" fmla="*/ 772949 w 906898"/>
              <a:gd name="connsiteY2922" fmla="*/ 188559 h 906898"/>
              <a:gd name="connsiteX2923" fmla="*/ 768863 w 906898"/>
              <a:gd name="connsiteY2923" fmla="*/ 192668 h 906898"/>
              <a:gd name="connsiteX2924" fmla="*/ 758647 w 906898"/>
              <a:gd name="connsiteY2924" fmla="*/ 192668 h 906898"/>
              <a:gd name="connsiteX2925" fmla="*/ 754561 w 906898"/>
              <a:gd name="connsiteY2925" fmla="*/ 186505 h 906898"/>
              <a:gd name="connsiteX2926" fmla="*/ 748432 w 906898"/>
              <a:gd name="connsiteY2926" fmla="*/ 184451 h 906898"/>
              <a:gd name="connsiteX2927" fmla="*/ 746389 w 906898"/>
              <a:gd name="connsiteY2927" fmla="*/ 178288 h 906898"/>
              <a:gd name="connsiteX2928" fmla="*/ 750475 w 906898"/>
              <a:gd name="connsiteY2928" fmla="*/ 172126 h 906898"/>
              <a:gd name="connsiteX2929" fmla="*/ 756604 w 906898"/>
              <a:gd name="connsiteY2929" fmla="*/ 170071 h 906898"/>
              <a:gd name="connsiteX2930" fmla="*/ 760690 w 906898"/>
              <a:gd name="connsiteY2930" fmla="*/ 163909 h 906898"/>
              <a:gd name="connsiteX2931" fmla="*/ 764042 w 906898"/>
              <a:gd name="connsiteY2931" fmla="*/ 163428 h 906898"/>
              <a:gd name="connsiteX2932" fmla="*/ 447229 w 906898"/>
              <a:gd name="connsiteY2932" fmla="*/ 161901 h 906898"/>
              <a:gd name="connsiteX2933" fmla="*/ 155681 w 906898"/>
              <a:gd name="connsiteY2933" fmla="*/ 453449 h 906898"/>
              <a:gd name="connsiteX2934" fmla="*/ 447229 w 906898"/>
              <a:gd name="connsiteY2934" fmla="*/ 744997 h 906898"/>
              <a:gd name="connsiteX2935" fmla="*/ 738777 w 906898"/>
              <a:gd name="connsiteY2935" fmla="*/ 453449 h 906898"/>
              <a:gd name="connsiteX2936" fmla="*/ 447229 w 906898"/>
              <a:gd name="connsiteY2936" fmla="*/ 161901 h 906898"/>
              <a:gd name="connsiteX2937" fmla="*/ 174384 w 906898"/>
              <a:gd name="connsiteY2937" fmla="*/ 160374 h 906898"/>
              <a:gd name="connsiteX2938" fmla="*/ 178506 w 906898"/>
              <a:gd name="connsiteY2938" fmla="*/ 161911 h 906898"/>
              <a:gd name="connsiteX2939" fmla="*/ 182628 w 906898"/>
              <a:gd name="connsiteY2939" fmla="*/ 166005 h 906898"/>
              <a:gd name="connsiteX2940" fmla="*/ 184690 w 906898"/>
              <a:gd name="connsiteY2940" fmla="*/ 163958 h 906898"/>
              <a:gd name="connsiteX2941" fmla="*/ 192934 w 906898"/>
              <a:gd name="connsiteY2941" fmla="*/ 163958 h 906898"/>
              <a:gd name="connsiteX2942" fmla="*/ 194996 w 906898"/>
              <a:gd name="connsiteY2942" fmla="*/ 170099 h 906898"/>
              <a:gd name="connsiteX2943" fmla="*/ 201179 w 906898"/>
              <a:gd name="connsiteY2943" fmla="*/ 172147 h 906898"/>
              <a:gd name="connsiteX2944" fmla="*/ 203240 w 906898"/>
              <a:gd name="connsiteY2944" fmla="*/ 174194 h 906898"/>
              <a:gd name="connsiteX2945" fmla="*/ 199118 w 906898"/>
              <a:gd name="connsiteY2945" fmla="*/ 176241 h 906898"/>
              <a:gd name="connsiteX2946" fmla="*/ 184690 w 906898"/>
              <a:gd name="connsiteY2946" fmla="*/ 172147 h 906898"/>
              <a:gd name="connsiteX2947" fmla="*/ 164078 w 906898"/>
              <a:gd name="connsiteY2947" fmla="*/ 178288 h 906898"/>
              <a:gd name="connsiteX2948" fmla="*/ 155834 w 906898"/>
              <a:gd name="connsiteY2948" fmla="*/ 184430 h 906898"/>
              <a:gd name="connsiteX2949" fmla="*/ 155834 w 906898"/>
              <a:gd name="connsiteY2949" fmla="*/ 182383 h 906898"/>
              <a:gd name="connsiteX2950" fmla="*/ 159956 w 906898"/>
              <a:gd name="connsiteY2950" fmla="*/ 178288 h 906898"/>
              <a:gd name="connsiteX2951" fmla="*/ 159956 w 906898"/>
              <a:gd name="connsiteY2951" fmla="*/ 172147 h 906898"/>
              <a:gd name="connsiteX2952" fmla="*/ 166139 w 906898"/>
              <a:gd name="connsiteY2952" fmla="*/ 168052 h 906898"/>
              <a:gd name="connsiteX2953" fmla="*/ 170262 w 906898"/>
              <a:gd name="connsiteY2953" fmla="*/ 161911 h 906898"/>
              <a:gd name="connsiteX2954" fmla="*/ 174384 w 906898"/>
              <a:gd name="connsiteY2954" fmla="*/ 160374 h 906898"/>
              <a:gd name="connsiteX2955" fmla="*/ 703993 w 906898"/>
              <a:gd name="connsiteY2955" fmla="*/ 159415 h 906898"/>
              <a:gd name="connsiteX2956" fmla="*/ 707080 w 906898"/>
              <a:gd name="connsiteY2956" fmla="*/ 159929 h 906898"/>
              <a:gd name="connsiteX2957" fmla="*/ 711197 w 906898"/>
              <a:gd name="connsiteY2957" fmla="*/ 168163 h 906898"/>
              <a:gd name="connsiteX2958" fmla="*/ 708173 w 906898"/>
              <a:gd name="connsiteY2958" fmla="*/ 171943 h 906898"/>
              <a:gd name="connsiteX2959" fmla="*/ 707213 w 906898"/>
              <a:gd name="connsiteY2959" fmla="*/ 172188 h 906898"/>
              <a:gd name="connsiteX2960" fmla="*/ 707213 w 906898"/>
              <a:gd name="connsiteY2960" fmla="*/ 173143 h 906898"/>
              <a:gd name="connsiteX2961" fmla="*/ 702963 w 906898"/>
              <a:gd name="connsiteY2961" fmla="*/ 178454 h 906898"/>
              <a:gd name="connsiteX2962" fmla="*/ 707080 w 906898"/>
              <a:gd name="connsiteY2962" fmla="*/ 186688 h 906898"/>
              <a:gd name="connsiteX2963" fmla="*/ 711197 w 906898"/>
              <a:gd name="connsiteY2963" fmla="*/ 188746 h 906898"/>
              <a:gd name="connsiteX2964" fmla="*/ 709139 w 906898"/>
              <a:gd name="connsiteY2964" fmla="*/ 199038 h 906898"/>
              <a:gd name="connsiteX2965" fmla="*/ 700905 w 906898"/>
              <a:gd name="connsiteY2965" fmla="*/ 196980 h 906898"/>
              <a:gd name="connsiteX2966" fmla="*/ 698847 w 906898"/>
              <a:gd name="connsiteY2966" fmla="*/ 190805 h 906898"/>
              <a:gd name="connsiteX2967" fmla="*/ 696788 w 906898"/>
              <a:gd name="connsiteY2967" fmla="*/ 184629 h 906898"/>
              <a:gd name="connsiteX2968" fmla="*/ 690613 w 906898"/>
              <a:gd name="connsiteY2968" fmla="*/ 178454 h 906898"/>
              <a:gd name="connsiteX2969" fmla="*/ 694730 w 906898"/>
              <a:gd name="connsiteY2969" fmla="*/ 170221 h 906898"/>
              <a:gd name="connsiteX2970" fmla="*/ 698847 w 906898"/>
              <a:gd name="connsiteY2970" fmla="*/ 168163 h 906898"/>
              <a:gd name="connsiteX2971" fmla="*/ 700905 w 906898"/>
              <a:gd name="connsiteY2971" fmla="*/ 161987 h 906898"/>
              <a:gd name="connsiteX2972" fmla="*/ 703993 w 906898"/>
              <a:gd name="connsiteY2972" fmla="*/ 159415 h 906898"/>
              <a:gd name="connsiteX2973" fmla="*/ 447229 w 906898"/>
              <a:gd name="connsiteY2973" fmla="*/ 155446 h 906898"/>
              <a:gd name="connsiteX2974" fmla="*/ 745232 w 906898"/>
              <a:gd name="connsiteY2974" fmla="*/ 453449 h 906898"/>
              <a:gd name="connsiteX2975" fmla="*/ 447229 w 906898"/>
              <a:gd name="connsiteY2975" fmla="*/ 751452 h 906898"/>
              <a:gd name="connsiteX2976" fmla="*/ 149226 w 906898"/>
              <a:gd name="connsiteY2976" fmla="*/ 453449 h 906898"/>
              <a:gd name="connsiteX2977" fmla="*/ 447229 w 906898"/>
              <a:gd name="connsiteY2977" fmla="*/ 155446 h 906898"/>
              <a:gd name="connsiteX2978" fmla="*/ 192969 w 906898"/>
              <a:gd name="connsiteY2978" fmla="*/ 152265 h 906898"/>
              <a:gd name="connsiteX2979" fmla="*/ 195797 w 906898"/>
              <a:gd name="connsiteY2979" fmla="*/ 153153 h 906898"/>
              <a:gd name="connsiteX2980" fmla="*/ 199138 w 906898"/>
              <a:gd name="connsiteY2980" fmla="*/ 157760 h 906898"/>
              <a:gd name="connsiteX2981" fmla="*/ 199138 w 906898"/>
              <a:gd name="connsiteY2981" fmla="*/ 159808 h 906898"/>
              <a:gd name="connsiteX2982" fmla="*/ 197082 w 906898"/>
              <a:gd name="connsiteY2982" fmla="*/ 155712 h 906898"/>
              <a:gd name="connsiteX2983" fmla="*/ 192969 w 906898"/>
              <a:gd name="connsiteY2983" fmla="*/ 153665 h 906898"/>
              <a:gd name="connsiteX2984" fmla="*/ 192969 w 906898"/>
              <a:gd name="connsiteY2984" fmla="*/ 153409 h 906898"/>
              <a:gd name="connsiteX2985" fmla="*/ 190913 w 906898"/>
              <a:gd name="connsiteY2985" fmla="*/ 151618 h 906898"/>
              <a:gd name="connsiteX2986" fmla="*/ 192969 w 906898"/>
              <a:gd name="connsiteY2986" fmla="*/ 151618 h 906898"/>
              <a:gd name="connsiteX2987" fmla="*/ 192969 w 906898"/>
              <a:gd name="connsiteY2987" fmla="*/ 152265 h 906898"/>
              <a:gd name="connsiteX2988" fmla="*/ 650187 w 906898"/>
              <a:gd name="connsiteY2988" fmla="*/ 151100 h 906898"/>
              <a:gd name="connsiteX2989" fmla="*/ 655687 w 906898"/>
              <a:gd name="connsiteY2989" fmla="*/ 155689 h 906898"/>
              <a:gd name="connsiteX2990" fmla="*/ 655687 w 906898"/>
              <a:gd name="connsiteY2990" fmla="*/ 163846 h 906898"/>
              <a:gd name="connsiteX2991" fmla="*/ 653629 w 906898"/>
              <a:gd name="connsiteY2991" fmla="*/ 160787 h 906898"/>
              <a:gd name="connsiteX2992" fmla="*/ 653629 w 906898"/>
              <a:gd name="connsiteY2992" fmla="*/ 159779 h 906898"/>
              <a:gd name="connsiteX2993" fmla="*/ 652155 w 906898"/>
              <a:gd name="connsiteY2993" fmla="*/ 158596 h 906898"/>
              <a:gd name="connsiteX2994" fmla="*/ 647453 w 906898"/>
              <a:gd name="connsiteY2994" fmla="*/ 151610 h 906898"/>
              <a:gd name="connsiteX2995" fmla="*/ 650187 w 906898"/>
              <a:gd name="connsiteY2995" fmla="*/ 151100 h 906898"/>
              <a:gd name="connsiteX2996" fmla="*/ 176520 w 906898"/>
              <a:gd name="connsiteY2996" fmla="*/ 149570 h 906898"/>
              <a:gd name="connsiteX2997" fmla="*/ 184744 w 906898"/>
              <a:gd name="connsiteY2997" fmla="*/ 153665 h 906898"/>
              <a:gd name="connsiteX2998" fmla="*/ 192969 w 906898"/>
              <a:gd name="connsiteY2998" fmla="*/ 153665 h 906898"/>
              <a:gd name="connsiteX2999" fmla="*/ 195026 w 906898"/>
              <a:gd name="connsiteY2999" fmla="*/ 157760 h 906898"/>
              <a:gd name="connsiteX3000" fmla="*/ 197082 w 906898"/>
              <a:gd name="connsiteY3000" fmla="*/ 163902 h 906898"/>
              <a:gd name="connsiteX3001" fmla="*/ 207363 w 906898"/>
              <a:gd name="connsiteY3001" fmla="*/ 163902 h 906898"/>
              <a:gd name="connsiteX3002" fmla="*/ 211476 w 906898"/>
              <a:gd name="connsiteY3002" fmla="*/ 167998 h 906898"/>
              <a:gd name="connsiteX3003" fmla="*/ 211476 w 906898"/>
              <a:gd name="connsiteY3003" fmla="*/ 176186 h 906898"/>
              <a:gd name="connsiteX3004" fmla="*/ 205307 w 906898"/>
              <a:gd name="connsiteY3004" fmla="*/ 176186 h 906898"/>
              <a:gd name="connsiteX3005" fmla="*/ 199138 w 906898"/>
              <a:gd name="connsiteY3005" fmla="*/ 167998 h 906898"/>
              <a:gd name="connsiteX3006" fmla="*/ 197082 w 906898"/>
              <a:gd name="connsiteY3006" fmla="*/ 165949 h 906898"/>
              <a:gd name="connsiteX3007" fmla="*/ 190913 w 906898"/>
              <a:gd name="connsiteY3007" fmla="*/ 161855 h 906898"/>
              <a:gd name="connsiteX3008" fmla="*/ 182688 w 906898"/>
              <a:gd name="connsiteY3008" fmla="*/ 161855 h 906898"/>
              <a:gd name="connsiteX3009" fmla="*/ 170351 w 906898"/>
              <a:gd name="connsiteY3009" fmla="*/ 157760 h 906898"/>
              <a:gd name="connsiteX3010" fmla="*/ 166238 w 906898"/>
              <a:gd name="connsiteY3010" fmla="*/ 161855 h 906898"/>
              <a:gd name="connsiteX3011" fmla="*/ 158013 w 906898"/>
              <a:gd name="connsiteY3011" fmla="*/ 172091 h 906898"/>
              <a:gd name="connsiteX3012" fmla="*/ 153901 w 906898"/>
              <a:gd name="connsiteY3012" fmla="*/ 180280 h 906898"/>
              <a:gd name="connsiteX3013" fmla="*/ 149788 w 906898"/>
              <a:gd name="connsiteY3013" fmla="*/ 186422 h 906898"/>
              <a:gd name="connsiteX3014" fmla="*/ 149788 w 906898"/>
              <a:gd name="connsiteY3014" fmla="*/ 180280 h 906898"/>
              <a:gd name="connsiteX3015" fmla="*/ 153901 w 906898"/>
              <a:gd name="connsiteY3015" fmla="*/ 174138 h 906898"/>
              <a:gd name="connsiteX3016" fmla="*/ 153901 w 906898"/>
              <a:gd name="connsiteY3016" fmla="*/ 165949 h 906898"/>
              <a:gd name="connsiteX3017" fmla="*/ 158013 w 906898"/>
              <a:gd name="connsiteY3017" fmla="*/ 159808 h 906898"/>
              <a:gd name="connsiteX3018" fmla="*/ 162126 w 906898"/>
              <a:gd name="connsiteY3018" fmla="*/ 159808 h 906898"/>
              <a:gd name="connsiteX3019" fmla="*/ 168295 w 906898"/>
              <a:gd name="connsiteY3019" fmla="*/ 151618 h 906898"/>
              <a:gd name="connsiteX3020" fmla="*/ 178576 w 906898"/>
              <a:gd name="connsiteY3020" fmla="*/ 153665 h 906898"/>
              <a:gd name="connsiteX3021" fmla="*/ 182688 w 906898"/>
              <a:gd name="connsiteY3021" fmla="*/ 157760 h 906898"/>
              <a:gd name="connsiteX3022" fmla="*/ 182688 w 906898"/>
              <a:gd name="connsiteY3022" fmla="*/ 153665 h 906898"/>
              <a:gd name="connsiteX3023" fmla="*/ 176520 w 906898"/>
              <a:gd name="connsiteY3023" fmla="*/ 149570 h 906898"/>
              <a:gd name="connsiteX3024" fmla="*/ 570240 w 906898"/>
              <a:gd name="connsiteY3024" fmla="*/ 148091 h 906898"/>
              <a:gd name="connsiteX3025" fmla="*/ 579489 w 906898"/>
              <a:gd name="connsiteY3025" fmla="*/ 149626 h 906898"/>
              <a:gd name="connsiteX3026" fmla="*/ 587710 w 906898"/>
              <a:gd name="connsiteY3026" fmla="*/ 155768 h 906898"/>
              <a:gd name="connsiteX3027" fmla="*/ 589765 w 906898"/>
              <a:gd name="connsiteY3027" fmla="*/ 163958 h 906898"/>
              <a:gd name="connsiteX3028" fmla="*/ 595931 w 906898"/>
              <a:gd name="connsiteY3028" fmla="*/ 166005 h 906898"/>
              <a:gd name="connsiteX3029" fmla="*/ 595931 w 906898"/>
              <a:gd name="connsiteY3029" fmla="*/ 170099 h 906898"/>
              <a:gd name="connsiteX3030" fmla="*/ 595931 w 906898"/>
              <a:gd name="connsiteY3030" fmla="*/ 172147 h 906898"/>
              <a:gd name="connsiteX3031" fmla="*/ 581544 w 906898"/>
              <a:gd name="connsiteY3031" fmla="*/ 163958 h 906898"/>
              <a:gd name="connsiteX3032" fmla="*/ 567158 w 906898"/>
              <a:gd name="connsiteY3032" fmla="*/ 159862 h 906898"/>
              <a:gd name="connsiteX3033" fmla="*/ 577433 w 906898"/>
              <a:gd name="connsiteY3033" fmla="*/ 153721 h 906898"/>
              <a:gd name="connsiteX3034" fmla="*/ 571268 w 906898"/>
              <a:gd name="connsiteY3034" fmla="*/ 151673 h 906898"/>
              <a:gd name="connsiteX3035" fmla="*/ 556881 w 906898"/>
              <a:gd name="connsiteY3035" fmla="*/ 155768 h 906898"/>
              <a:gd name="connsiteX3036" fmla="*/ 554826 w 906898"/>
              <a:gd name="connsiteY3036" fmla="*/ 153721 h 906898"/>
              <a:gd name="connsiteX3037" fmla="*/ 560992 w 906898"/>
              <a:gd name="connsiteY3037" fmla="*/ 149626 h 906898"/>
              <a:gd name="connsiteX3038" fmla="*/ 570240 w 906898"/>
              <a:gd name="connsiteY3038" fmla="*/ 148091 h 906898"/>
              <a:gd name="connsiteX3039" fmla="*/ 707038 w 906898"/>
              <a:gd name="connsiteY3039" fmla="*/ 143263 h 906898"/>
              <a:gd name="connsiteX3040" fmla="*/ 711139 w 906898"/>
              <a:gd name="connsiteY3040" fmla="*/ 145320 h 906898"/>
              <a:gd name="connsiteX3041" fmla="*/ 709088 w 906898"/>
              <a:gd name="connsiteY3041" fmla="*/ 155613 h 906898"/>
              <a:gd name="connsiteX3042" fmla="*/ 700886 w 906898"/>
              <a:gd name="connsiteY3042" fmla="*/ 157671 h 906898"/>
              <a:gd name="connsiteX3043" fmla="*/ 696785 w 906898"/>
              <a:gd name="connsiteY3043" fmla="*/ 167963 h 906898"/>
              <a:gd name="connsiteX3044" fmla="*/ 688582 w 906898"/>
              <a:gd name="connsiteY3044" fmla="*/ 176197 h 906898"/>
              <a:gd name="connsiteX3045" fmla="*/ 694734 w 906898"/>
              <a:gd name="connsiteY3045" fmla="*/ 186489 h 906898"/>
              <a:gd name="connsiteX3046" fmla="*/ 698835 w 906898"/>
              <a:gd name="connsiteY3046" fmla="*/ 198839 h 906898"/>
              <a:gd name="connsiteX3047" fmla="*/ 709088 w 906898"/>
              <a:gd name="connsiteY3047" fmla="*/ 200897 h 906898"/>
              <a:gd name="connsiteX3048" fmla="*/ 711139 w 906898"/>
              <a:gd name="connsiteY3048" fmla="*/ 209131 h 906898"/>
              <a:gd name="connsiteX3049" fmla="*/ 711139 w 906898"/>
              <a:gd name="connsiteY3049" fmla="*/ 213248 h 906898"/>
              <a:gd name="connsiteX3050" fmla="*/ 700886 w 906898"/>
              <a:gd name="connsiteY3050" fmla="*/ 211189 h 906898"/>
              <a:gd name="connsiteX3051" fmla="*/ 698835 w 906898"/>
              <a:gd name="connsiteY3051" fmla="*/ 205014 h 906898"/>
              <a:gd name="connsiteX3052" fmla="*/ 690633 w 906898"/>
              <a:gd name="connsiteY3052" fmla="*/ 202956 h 906898"/>
              <a:gd name="connsiteX3053" fmla="*/ 686532 w 906898"/>
              <a:gd name="connsiteY3053" fmla="*/ 196781 h 906898"/>
              <a:gd name="connsiteX3054" fmla="*/ 688582 w 906898"/>
              <a:gd name="connsiteY3054" fmla="*/ 190605 h 906898"/>
              <a:gd name="connsiteX3055" fmla="*/ 682431 w 906898"/>
              <a:gd name="connsiteY3055" fmla="*/ 186489 h 906898"/>
              <a:gd name="connsiteX3056" fmla="*/ 680380 w 906898"/>
              <a:gd name="connsiteY3056" fmla="*/ 182372 h 906898"/>
              <a:gd name="connsiteX3057" fmla="*/ 680380 w 906898"/>
              <a:gd name="connsiteY3057" fmla="*/ 174138 h 906898"/>
              <a:gd name="connsiteX3058" fmla="*/ 686532 w 906898"/>
              <a:gd name="connsiteY3058" fmla="*/ 165905 h 906898"/>
              <a:gd name="connsiteX3059" fmla="*/ 688582 w 906898"/>
              <a:gd name="connsiteY3059" fmla="*/ 155613 h 906898"/>
              <a:gd name="connsiteX3060" fmla="*/ 692683 w 906898"/>
              <a:gd name="connsiteY3060" fmla="*/ 151496 h 906898"/>
              <a:gd name="connsiteX3061" fmla="*/ 694734 w 906898"/>
              <a:gd name="connsiteY3061" fmla="*/ 151496 h 906898"/>
              <a:gd name="connsiteX3062" fmla="*/ 694734 w 906898"/>
              <a:gd name="connsiteY3062" fmla="*/ 153555 h 906898"/>
              <a:gd name="connsiteX3063" fmla="*/ 696785 w 906898"/>
              <a:gd name="connsiteY3063" fmla="*/ 151496 h 906898"/>
              <a:gd name="connsiteX3064" fmla="*/ 707038 w 906898"/>
              <a:gd name="connsiteY3064" fmla="*/ 143263 h 906898"/>
              <a:gd name="connsiteX3065" fmla="*/ 643337 w 906898"/>
              <a:gd name="connsiteY3065" fmla="*/ 143263 h 906898"/>
              <a:gd name="connsiteX3066" fmla="*/ 643337 w 906898"/>
              <a:gd name="connsiteY3066" fmla="*/ 145327 h 906898"/>
              <a:gd name="connsiteX3067" fmla="*/ 643337 w 906898"/>
              <a:gd name="connsiteY3067" fmla="*/ 151521 h 906898"/>
              <a:gd name="connsiteX3068" fmla="*/ 652155 w 906898"/>
              <a:gd name="connsiteY3068" fmla="*/ 158596 h 906898"/>
              <a:gd name="connsiteX3069" fmla="*/ 653629 w 906898"/>
              <a:gd name="connsiteY3069" fmla="*/ 160787 h 906898"/>
              <a:gd name="connsiteX3070" fmla="*/ 653629 w 906898"/>
              <a:gd name="connsiteY3070" fmla="*/ 165973 h 906898"/>
              <a:gd name="connsiteX3071" fmla="*/ 661750 w 906898"/>
              <a:gd name="connsiteY3071" fmla="*/ 174120 h 906898"/>
              <a:gd name="connsiteX3072" fmla="*/ 661831 w 906898"/>
              <a:gd name="connsiteY3072" fmla="*/ 174359 h 906898"/>
              <a:gd name="connsiteX3073" fmla="*/ 659804 w 906898"/>
              <a:gd name="connsiteY3073" fmla="*/ 182490 h 906898"/>
              <a:gd name="connsiteX3074" fmla="*/ 665979 w 906898"/>
              <a:gd name="connsiteY3074" fmla="*/ 190748 h 906898"/>
              <a:gd name="connsiteX3075" fmla="*/ 663921 w 906898"/>
              <a:gd name="connsiteY3075" fmla="*/ 201072 h 906898"/>
              <a:gd name="connsiteX3076" fmla="*/ 663921 w 906898"/>
              <a:gd name="connsiteY3076" fmla="*/ 196942 h 906898"/>
              <a:gd name="connsiteX3077" fmla="*/ 663921 w 906898"/>
              <a:gd name="connsiteY3077" fmla="*/ 192813 h 906898"/>
              <a:gd name="connsiteX3078" fmla="*/ 657746 w 906898"/>
              <a:gd name="connsiteY3078" fmla="*/ 184555 h 906898"/>
              <a:gd name="connsiteX3079" fmla="*/ 655687 w 906898"/>
              <a:gd name="connsiteY3079" fmla="*/ 186619 h 906898"/>
              <a:gd name="connsiteX3080" fmla="*/ 661862 w 906898"/>
              <a:gd name="connsiteY3080" fmla="*/ 192813 h 906898"/>
              <a:gd name="connsiteX3081" fmla="*/ 657746 w 906898"/>
              <a:gd name="connsiteY3081" fmla="*/ 207266 h 906898"/>
              <a:gd name="connsiteX3082" fmla="*/ 653629 w 906898"/>
              <a:gd name="connsiteY3082" fmla="*/ 207266 h 906898"/>
              <a:gd name="connsiteX3083" fmla="*/ 647454 w 906898"/>
              <a:gd name="connsiteY3083" fmla="*/ 203136 h 906898"/>
              <a:gd name="connsiteX3084" fmla="*/ 651570 w 906898"/>
              <a:gd name="connsiteY3084" fmla="*/ 184555 h 906898"/>
              <a:gd name="connsiteX3085" fmla="*/ 649512 w 906898"/>
              <a:gd name="connsiteY3085" fmla="*/ 178361 h 906898"/>
              <a:gd name="connsiteX3086" fmla="*/ 645395 w 906898"/>
              <a:gd name="connsiteY3086" fmla="*/ 165973 h 906898"/>
              <a:gd name="connsiteX3087" fmla="*/ 637162 w 906898"/>
              <a:gd name="connsiteY3087" fmla="*/ 161845 h 906898"/>
              <a:gd name="connsiteX3088" fmla="*/ 637162 w 906898"/>
              <a:gd name="connsiteY3088" fmla="*/ 159779 h 906898"/>
              <a:gd name="connsiteX3089" fmla="*/ 641278 w 906898"/>
              <a:gd name="connsiteY3089" fmla="*/ 149457 h 906898"/>
              <a:gd name="connsiteX3090" fmla="*/ 643337 w 906898"/>
              <a:gd name="connsiteY3090" fmla="*/ 143263 h 906898"/>
              <a:gd name="connsiteX3091" fmla="*/ 302134 w 906898"/>
              <a:gd name="connsiteY3091" fmla="*/ 138780 h 906898"/>
              <a:gd name="connsiteX3092" fmla="*/ 304168 w 906898"/>
              <a:gd name="connsiteY3092" fmla="*/ 139279 h 906898"/>
              <a:gd name="connsiteX3093" fmla="*/ 301843 w 906898"/>
              <a:gd name="connsiteY3093" fmla="*/ 141270 h 906898"/>
              <a:gd name="connsiteX3094" fmla="*/ 302134 w 906898"/>
              <a:gd name="connsiteY3094" fmla="*/ 138780 h 906898"/>
              <a:gd name="connsiteX3095" fmla="*/ 575576 w 906898"/>
              <a:gd name="connsiteY3095" fmla="*/ 134962 h 906898"/>
              <a:gd name="connsiteX3096" fmla="*/ 581718 w 906898"/>
              <a:gd name="connsiteY3096" fmla="*/ 139168 h 906898"/>
              <a:gd name="connsiteX3097" fmla="*/ 579671 w 906898"/>
              <a:gd name="connsiteY3097" fmla="*/ 143373 h 906898"/>
              <a:gd name="connsiteX3098" fmla="*/ 569434 w 906898"/>
              <a:gd name="connsiteY3098" fmla="*/ 145476 h 906898"/>
              <a:gd name="connsiteX3099" fmla="*/ 575576 w 906898"/>
              <a:gd name="connsiteY3099" fmla="*/ 134962 h 906898"/>
              <a:gd name="connsiteX3100" fmla="*/ 508872 w 906898"/>
              <a:gd name="connsiteY3100" fmla="*/ 130536 h 906898"/>
              <a:gd name="connsiteX3101" fmla="*/ 515808 w 906898"/>
              <a:gd name="connsiteY3101" fmla="*/ 131053 h 906898"/>
              <a:gd name="connsiteX3102" fmla="*/ 532250 w 906898"/>
              <a:gd name="connsiteY3102" fmla="*/ 143447 h 906898"/>
              <a:gd name="connsiteX3103" fmla="*/ 530195 w 906898"/>
              <a:gd name="connsiteY3103" fmla="*/ 147578 h 906898"/>
              <a:gd name="connsiteX3104" fmla="*/ 528140 w 906898"/>
              <a:gd name="connsiteY3104" fmla="*/ 143447 h 906898"/>
              <a:gd name="connsiteX3105" fmla="*/ 513753 w 906898"/>
              <a:gd name="connsiteY3105" fmla="*/ 135184 h 906898"/>
              <a:gd name="connsiteX3106" fmla="*/ 509643 w 906898"/>
              <a:gd name="connsiteY3106" fmla="*/ 137250 h 906898"/>
              <a:gd name="connsiteX3107" fmla="*/ 513753 w 906898"/>
              <a:gd name="connsiteY3107" fmla="*/ 141382 h 906898"/>
              <a:gd name="connsiteX3108" fmla="*/ 515808 w 906898"/>
              <a:gd name="connsiteY3108" fmla="*/ 143447 h 906898"/>
              <a:gd name="connsiteX3109" fmla="*/ 501422 w 906898"/>
              <a:gd name="connsiteY3109" fmla="*/ 141382 h 906898"/>
              <a:gd name="connsiteX3110" fmla="*/ 489090 w 906898"/>
              <a:gd name="connsiteY3110" fmla="*/ 141382 h 906898"/>
              <a:gd name="connsiteX3111" fmla="*/ 491146 w 906898"/>
              <a:gd name="connsiteY3111" fmla="*/ 135184 h 906898"/>
              <a:gd name="connsiteX3112" fmla="*/ 499367 w 906898"/>
              <a:gd name="connsiteY3112" fmla="*/ 137250 h 906898"/>
              <a:gd name="connsiteX3113" fmla="*/ 503477 w 906898"/>
              <a:gd name="connsiteY3113" fmla="*/ 133118 h 906898"/>
              <a:gd name="connsiteX3114" fmla="*/ 508872 w 906898"/>
              <a:gd name="connsiteY3114" fmla="*/ 130536 h 906898"/>
              <a:gd name="connsiteX3115" fmla="*/ 250583 w 906898"/>
              <a:gd name="connsiteY3115" fmla="*/ 123976 h 906898"/>
              <a:gd name="connsiteX3116" fmla="*/ 254700 w 906898"/>
              <a:gd name="connsiteY3116" fmla="*/ 124754 h 906898"/>
              <a:gd name="connsiteX3117" fmla="*/ 256758 w 906898"/>
              <a:gd name="connsiteY3117" fmla="*/ 124754 h 906898"/>
              <a:gd name="connsiteX3118" fmla="*/ 258816 w 906898"/>
              <a:gd name="connsiteY3118" fmla="*/ 133054 h 906898"/>
              <a:gd name="connsiteX3119" fmla="*/ 273225 w 906898"/>
              <a:gd name="connsiteY3119" fmla="*/ 135128 h 906898"/>
              <a:gd name="connsiteX3120" fmla="*/ 277342 w 906898"/>
              <a:gd name="connsiteY3120" fmla="*/ 133054 h 906898"/>
              <a:gd name="connsiteX3121" fmla="*/ 283517 w 906898"/>
              <a:gd name="connsiteY3121" fmla="*/ 139279 h 906898"/>
              <a:gd name="connsiteX3122" fmla="*/ 275283 w 906898"/>
              <a:gd name="connsiteY3122" fmla="*/ 145503 h 906898"/>
              <a:gd name="connsiteX3123" fmla="*/ 269108 w 906898"/>
              <a:gd name="connsiteY3123" fmla="*/ 141353 h 906898"/>
              <a:gd name="connsiteX3124" fmla="*/ 262933 w 906898"/>
              <a:gd name="connsiteY3124" fmla="*/ 147578 h 906898"/>
              <a:gd name="connsiteX3125" fmla="*/ 254700 w 906898"/>
              <a:gd name="connsiteY3125" fmla="*/ 141353 h 906898"/>
              <a:gd name="connsiteX3126" fmla="*/ 252641 w 906898"/>
              <a:gd name="connsiteY3126" fmla="*/ 135128 h 906898"/>
              <a:gd name="connsiteX3127" fmla="*/ 246466 w 906898"/>
              <a:gd name="connsiteY3127" fmla="*/ 130978 h 906898"/>
              <a:gd name="connsiteX3128" fmla="*/ 246466 w 906898"/>
              <a:gd name="connsiteY3128" fmla="*/ 124754 h 906898"/>
              <a:gd name="connsiteX3129" fmla="*/ 250583 w 906898"/>
              <a:gd name="connsiteY3129" fmla="*/ 123976 h 906898"/>
              <a:gd name="connsiteX3130" fmla="*/ 577535 w 906898"/>
              <a:gd name="connsiteY3130" fmla="*/ 122678 h 906898"/>
              <a:gd name="connsiteX3131" fmla="*/ 581651 w 906898"/>
              <a:gd name="connsiteY3131" fmla="*/ 126816 h 906898"/>
              <a:gd name="connsiteX3132" fmla="*/ 583710 w 906898"/>
              <a:gd name="connsiteY3132" fmla="*/ 130953 h 906898"/>
              <a:gd name="connsiteX3133" fmla="*/ 591943 w 906898"/>
              <a:gd name="connsiteY3133" fmla="*/ 130953 h 906898"/>
              <a:gd name="connsiteX3134" fmla="*/ 594002 w 906898"/>
              <a:gd name="connsiteY3134" fmla="*/ 135090 h 906898"/>
              <a:gd name="connsiteX3135" fmla="*/ 587827 w 906898"/>
              <a:gd name="connsiteY3135" fmla="*/ 139228 h 906898"/>
              <a:gd name="connsiteX3136" fmla="*/ 589885 w 906898"/>
              <a:gd name="connsiteY3136" fmla="*/ 147503 h 906898"/>
              <a:gd name="connsiteX3137" fmla="*/ 585768 w 906898"/>
              <a:gd name="connsiteY3137" fmla="*/ 149570 h 906898"/>
              <a:gd name="connsiteX3138" fmla="*/ 581651 w 906898"/>
              <a:gd name="connsiteY3138" fmla="*/ 147503 h 906898"/>
              <a:gd name="connsiteX3139" fmla="*/ 583710 w 906898"/>
              <a:gd name="connsiteY3139" fmla="*/ 137159 h 906898"/>
              <a:gd name="connsiteX3140" fmla="*/ 575476 w 906898"/>
              <a:gd name="connsiteY3140" fmla="*/ 130953 h 906898"/>
              <a:gd name="connsiteX3141" fmla="*/ 577535 w 906898"/>
              <a:gd name="connsiteY3141" fmla="*/ 122678 h 906898"/>
              <a:gd name="connsiteX3142" fmla="*/ 258767 w 906898"/>
              <a:gd name="connsiteY3142" fmla="*/ 122678 h 906898"/>
              <a:gd name="connsiteX3143" fmla="*/ 260842 w 906898"/>
              <a:gd name="connsiteY3143" fmla="*/ 128854 h 906898"/>
              <a:gd name="connsiteX3144" fmla="*/ 267067 w 906898"/>
              <a:gd name="connsiteY3144" fmla="*/ 130912 h 906898"/>
              <a:gd name="connsiteX3145" fmla="*/ 273292 w 906898"/>
              <a:gd name="connsiteY3145" fmla="*/ 128854 h 906898"/>
              <a:gd name="connsiteX3146" fmla="*/ 271217 w 906898"/>
              <a:gd name="connsiteY3146" fmla="*/ 132971 h 906898"/>
              <a:gd name="connsiteX3147" fmla="*/ 258767 w 906898"/>
              <a:gd name="connsiteY3147" fmla="*/ 128854 h 906898"/>
              <a:gd name="connsiteX3148" fmla="*/ 258767 w 906898"/>
              <a:gd name="connsiteY3148" fmla="*/ 122678 h 906898"/>
              <a:gd name="connsiteX3149" fmla="*/ 622795 w 906898"/>
              <a:gd name="connsiteY3149" fmla="*/ 120686 h 906898"/>
              <a:gd name="connsiteX3150" fmla="*/ 637267 w 906898"/>
              <a:gd name="connsiteY3150" fmla="*/ 128900 h 906898"/>
              <a:gd name="connsiteX3151" fmla="*/ 635200 w 906898"/>
              <a:gd name="connsiteY3151" fmla="*/ 155596 h 906898"/>
              <a:gd name="connsiteX3152" fmla="*/ 626930 w 906898"/>
              <a:gd name="connsiteY3152" fmla="*/ 165863 h 906898"/>
              <a:gd name="connsiteX3153" fmla="*/ 600053 w 906898"/>
              <a:gd name="connsiteY3153" fmla="*/ 174077 h 906898"/>
              <a:gd name="connsiteX3154" fmla="*/ 600053 w 906898"/>
              <a:gd name="connsiteY3154" fmla="*/ 169971 h 906898"/>
              <a:gd name="connsiteX3155" fmla="*/ 610390 w 906898"/>
              <a:gd name="connsiteY3155" fmla="*/ 167917 h 906898"/>
              <a:gd name="connsiteX3156" fmla="*/ 631065 w 906898"/>
              <a:gd name="connsiteY3156" fmla="*/ 145328 h 906898"/>
              <a:gd name="connsiteX3157" fmla="*/ 628998 w 906898"/>
              <a:gd name="connsiteY3157" fmla="*/ 133007 h 906898"/>
              <a:gd name="connsiteX3158" fmla="*/ 624863 w 906898"/>
              <a:gd name="connsiteY3158" fmla="*/ 130954 h 906898"/>
              <a:gd name="connsiteX3159" fmla="*/ 626930 w 906898"/>
              <a:gd name="connsiteY3159" fmla="*/ 135061 h 906898"/>
              <a:gd name="connsiteX3160" fmla="*/ 626930 w 906898"/>
              <a:gd name="connsiteY3160" fmla="*/ 143275 h 906898"/>
              <a:gd name="connsiteX3161" fmla="*/ 616593 w 906898"/>
              <a:gd name="connsiteY3161" fmla="*/ 147382 h 906898"/>
              <a:gd name="connsiteX3162" fmla="*/ 610390 w 906898"/>
              <a:gd name="connsiteY3162" fmla="*/ 143275 h 906898"/>
              <a:gd name="connsiteX3163" fmla="*/ 612458 w 906898"/>
              <a:gd name="connsiteY3163" fmla="*/ 135061 h 906898"/>
              <a:gd name="connsiteX3164" fmla="*/ 610390 w 906898"/>
              <a:gd name="connsiteY3164" fmla="*/ 128900 h 906898"/>
              <a:gd name="connsiteX3165" fmla="*/ 622795 w 906898"/>
              <a:gd name="connsiteY3165" fmla="*/ 120686 h 906898"/>
              <a:gd name="connsiteX3166" fmla="*/ 522124 w 906898"/>
              <a:gd name="connsiteY3166" fmla="*/ 120686 h 906898"/>
              <a:gd name="connsiteX3167" fmla="*/ 524172 w 906898"/>
              <a:gd name="connsiteY3167" fmla="*/ 132971 h 906898"/>
              <a:gd name="connsiteX3168" fmla="*/ 515982 w 906898"/>
              <a:gd name="connsiteY3168" fmla="*/ 124781 h 906898"/>
              <a:gd name="connsiteX3169" fmla="*/ 522124 w 906898"/>
              <a:gd name="connsiteY3169" fmla="*/ 120686 h 906898"/>
              <a:gd name="connsiteX3170" fmla="*/ 456112 w 906898"/>
              <a:gd name="connsiteY3170" fmla="*/ 118695 h 906898"/>
              <a:gd name="connsiteX3171" fmla="*/ 460207 w 906898"/>
              <a:gd name="connsiteY3171" fmla="*/ 122811 h 906898"/>
              <a:gd name="connsiteX3172" fmla="*/ 454064 w 906898"/>
              <a:gd name="connsiteY3172" fmla="*/ 131045 h 906898"/>
              <a:gd name="connsiteX3173" fmla="*/ 449970 w 906898"/>
              <a:gd name="connsiteY3173" fmla="*/ 139279 h 906898"/>
              <a:gd name="connsiteX3174" fmla="*/ 437686 w 906898"/>
              <a:gd name="connsiteY3174" fmla="*/ 139279 h 906898"/>
              <a:gd name="connsiteX3175" fmla="*/ 437686 w 906898"/>
              <a:gd name="connsiteY3175" fmla="*/ 137220 h 906898"/>
              <a:gd name="connsiteX3176" fmla="*/ 441781 w 906898"/>
              <a:gd name="connsiteY3176" fmla="*/ 128987 h 906898"/>
              <a:gd name="connsiteX3177" fmla="*/ 445875 w 906898"/>
              <a:gd name="connsiteY3177" fmla="*/ 126928 h 906898"/>
              <a:gd name="connsiteX3178" fmla="*/ 449970 w 906898"/>
              <a:gd name="connsiteY3178" fmla="*/ 120754 h 906898"/>
              <a:gd name="connsiteX3179" fmla="*/ 456112 w 906898"/>
              <a:gd name="connsiteY3179" fmla="*/ 118695 h 906898"/>
              <a:gd name="connsiteX3180" fmla="*/ 234176 w 906898"/>
              <a:gd name="connsiteY3180" fmla="*/ 118695 h 906898"/>
              <a:gd name="connsiteX3181" fmla="*/ 242386 w 906898"/>
              <a:gd name="connsiteY3181" fmla="*/ 122811 h 906898"/>
              <a:gd name="connsiteX3182" fmla="*/ 242386 w 906898"/>
              <a:gd name="connsiteY3182" fmla="*/ 126928 h 906898"/>
              <a:gd name="connsiteX3183" fmla="*/ 248543 w 906898"/>
              <a:gd name="connsiteY3183" fmla="*/ 137220 h 906898"/>
              <a:gd name="connsiteX3184" fmla="*/ 246490 w 906898"/>
              <a:gd name="connsiteY3184" fmla="*/ 137220 h 906898"/>
              <a:gd name="connsiteX3185" fmla="*/ 250595 w 906898"/>
              <a:gd name="connsiteY3185" fmla="*/ 139279 h 906898"/>
              <a:gd name="connsiteX3186" fmla="*/ 256752 w 906898"/>
              <a:gd name="connsiteY3186" fmla="*/ 147513 h 906898"/>
              <a:gd name="connsiteX3187" fmla="*/ 264961 w 906898"/>
              <a:gd name="connsiteY3187" fmla="*/ 149570 h 906898"/>
              <a:gd name="connsiteX3188" fmla="*/ 271119 w 906898"/>
              <a:gd name="connsiteY3188" fmla="*/ 147513 h 906898"/>
              <a:gd name="connsiteX3189" fmla="*/ 283433 w 906898"/>
              <a:gd name="connsiteY3189" fmla="*/ 145454 h 906898"/>
              <a:gd name="connsiteX3190" fmla="*/ 291642 w 906898"/>
              <a:gd name="connsiteY3190" fmla="*/ 139279 h 906898"/>
              <a:gd name="connsiteX3191" fmla="*/ 299851 w 906898"/>
              <a:gd name="connsiteY3191" fmla="*/ 139279 h 906898"/>
              <a:gd name="connsiteX3192" fmla="*/ 297799 w 906898"/>
              <a:gd name="connsiteY3192" fmla="*/ 143395 h 906898"/>
              <a:gd name="connsiteX3193" fmla="*/ 289590 w 906898"/>
              <a:gd name="connsiteY3193" fmla="*/ 147513 h 906898"/>
              <a:gd name="connsiteX3194" fmla="*/ 289590 w 906898"/>
              <a:gd name="connsiteY3194" fmla="*/ 149570 h 906898"/>
              <a:gd name="connsiteX3195" fmla="*/ 277276 w 906898"/>
              <a:gd name="connsiteY3195" fmla="*/ 157805 h 906898"/>
              <a:gd name="connsiteX3196" fmla="*/ 271119 w 906898"/>
              <a:gd name="connsiteY3196" fmla="*/ 155746 h 906898"/>
              <a:gd name="connsiteX3197" fmla="*/ 260857 w 906898"/>
              <a:gd name="connsiteY3197" fmla="*/ 159862 h 906898"/>
              <a:gd name="connsiteX3198" fmla="*/ 252647 w 906898"/>
              <a:gd name="connsiteY3198" fmla="*/ 155746 h 906898"/>
              <a:gd name="connsiteX3199" fmla="*/ 246490 w 906898"/>
              <a:gd name="connsiteY3199" fmla="*/ 147513 h 906898"/>
              <a:gd name="connsiteX3200" fmla="*/ 242386 w 906898"/>
              <a:gd name="connsiteY3200" fmla="*/ 147513 h 906898"/>
              <a:gd name="connsiteX3201" fmla="*/ 236229 w 906898"/>
              <a:gd name="connsiteY3201" fmla="*/ 141336 h 906898"/>
              <a:gd name="connsiteX3202" fmla="*/ 238281 w 906898"/>
              <a:gd name="connsiteY3202" fmla="*/ 131045 h 906898"/>
              <a:gd name="connsiteX3203" fmla="*/ 232124 w 906898"/>
              <a:gd name="connsiteY3203" fmla="*/ 122811 h 906898"/>
              <a:gd name="connsiteX3204" fmla="*/ 234176 w 906898"/>
              <a:gd name="connsiteY3204" fmla="*/ 118695 h 906898"/>
              <a:gd name="connsiteX3205" fmla="*/ 360258 w 906898"/>
              <a:gd name="connsiteY3205" fmla="*/ 117473 h 906898"/>
              <a:gd name="connsiteX3206" fmla="*/ 363595 w 906898"/>
              <a:gd name="connsiteY3206" fmla="*/ 120813 h 906898"/>
              <a:gd name="connsiteX3207" fmla="*/ 359488 w 906898"/>
              <a:gd name="connsiteY3207" fmla="*/ 129034 h 906898"/>
              <a:gd name="connsiteX3208" fmla="*/ 361542 w 906898"/>
              <a:gd name="connsiteY3208" fmla="*/ 135201 h 906898"/>
              <a:gd name="connsiteX3209" fmla="*/ 361542 w 906898"/>
              <a:gd name="connsiteY3209" fmla="*/ 141365 h 906898"/>
              <a:gd name="connsiteX3210" fmla="*/ 355381 w 906898"/>
              <a:gd name="connsiteY3210" fmla="*/ 147531 h 906898"/>
              <a:gd name="connsiteX3211" fmla="*/ 353328 w 906898"/>
              <a:gd name="connsiteY3211" fmla="*/ 153697 h 906898"/>
              <a:gd name="connsiteX3212" fmla="*/ 353328 w 906898"/>
              <a:gd name="connsiteY3212" fmla="*/ 145476 h 906898"/>
              <a:gd name="connsiteX3213" fmla="*/ 351274 w 906898"/>
              <a:gd name="connsiteY3213" fmla="*/ 149586 h 906898"/>
              <a:gd name="connsiteX3214" fmla="*/ 341007 w 906898"/>
              <a:gd name="connsiteY3214" fmla="*/ 159862 h 906898"/>
              <a:gd name="connsiteX3215" fmla="*/ 332793 w 906898"/>
              <a:gd name="connsiteY3215" fmla="*/ 153697 h 906898"/>
              <a:gd name="connsiteX3216" fmla="*/ 330740 w 906898"/>
              <a:gd name="connsiteY3216" fmla="*/ 153697 h 906898"/>
              <a:gd name="connsiteX3217" fmla="*/ 324579 w 906898"/>
              <a:gd name="connsiteY3217" fmla="*/ 155752 h 906898"/>
              <a:gd name="connsiteX3218" fmla="*/ 320472 w 906898"/>
              <a:gd name="connsiteY3218" fmla="*/ 153697 h 906898"/>
              <a:gd name="connsiteX3219" fmla="*/ 318419 w 906898"/>
              <a:gd name="connsiteY3219" fmla="*/ 145476 h 906898"/>
              <a:gd name="connsiteX3220" fmla="*/ 312258 w 906898"/>
              <a:gd name="connsiteY3220" fmla="*/ 145476 h 906898"/>
              <a:gd name="connsiteX3221" fmla="*/ 308151 w 906898"/>
              <a:gd name="connsiteY3221" fmla="*/ 137255 h 906898"/>
              <a:gd name="connsiteX3222" fmla="*/ 312258 w 906898"/>
              <a:gd name="connsiteY3222" fmla="*/ 133144 h 906898"/>
              <a:gd name="connsiteX3223" fmla="*/ 316365 w 906898"/>
              <a:gd name="connsiteY3223" fmla="*/ 137255 h 906898"/>
              <a:gd name="connsiteX3224" fmla="*/ 324579 w 906898"/>
              <a:gd name="connsiteY3224" fmla="*/ 143420 h 906898"/>
              <a:gd name="connsiteX3225" fmla="*/ 332793 w 906898"/>
              <a:gd name="connsiteY3225" fmla="*/ 145476 h 906898"/>
              <a:gd name="connsiteX3226" fmla="*/ 343060 w 906898"/>
              <a:gd name="connsiteY3226" fmla="*/ 143420 h 906898"/>
              <a:gd name="connsiteX3227" fmla="*/ 345114 w 906898"/>
              <a:gd name="connsiteY3227" fmla="*/ 139311 h 906898"/>
              <a:gd name="connsiteX3228" fmla="*/ 351274 w 906898"/>
              <a:gd name="connsiteY3228" fmla="*/ 129034 h 906898"/>
              <a:gd name="connsiteX3229" fmla="*/ 351274 w 906898"/>
              <a:gd name="connsiteY3229" fmla="*/ 124923 h 906898"/>
              <a:gd name="connsiteX3230" fmla="*/ 355381 w 906898"/>
              <a:gd name="connsiteY3230" fmla="*/ 118758 h 906898"/>
              <a:gd name="connsiteX3231" fmla="*/ 360258 w 906898"/>
              <a:gd name="connsiteY3231" fmla="*/ 117473 h 906898"/>
              <a:gd name="connsiteX3232" fmla="*/ 347217 w 906898"/>
              <a:gd name="connsiteY3232" fmla="*/ 117214 h 906898"/>
              <a:gd name="connsiteX3233" fmla="*/ 351311 w 906898"/>
              <a:gd name="connsiteY3233" fmla="*/ 118746 h 906898"/>
              <a:gd name="connsiteX3234" fmla="*/ 349264 w 906898"/>
              <a:gd name="connsiteY3234" fmla="*/ 122832 h 906898"/>
              <a:gd name="connsiteX3235" fmla="*/ 347217 w 906898"/>
              <a:gd name="connsiteY3235" fmla="*/ 124875 h 906898"/>
              <a:gd name="connsiteX3236" fmla="*/ 349264 w 906898"/>
              <a:gd name="connsiteY3236" fmla="*/ 128961 h 906898"/>
              <a:gd name="connsiteX3237" fmla="*/ 347217 w 906898"/>
              <a:gd name="connsiteY3237" fmla="*/ 135090 h 906898"/>
              <a:gd name="connsiteX3238" fmla="*/ 343122 w 906898"/>
              <a:gd name="connsiteY3238" fmla="*/ 137133 h 906898"/>
              <a:gd name="connsiteX3239" fmla="*/ 341075 w 906898"/>
              <a:gd name="connsiteY3239" fmla="*/ 141219 h 906898"/>
              <a:gd name="connsiteX3240" fmla="*/ 334933 w 906898"/>
              <a:gd name="connsiteY3240" fmla="*/ 143263 h 906898"/>
              <a:gd name="connsiteX3241" fmla="*/ 330838 w 906898"/>
              <a:gd name="connsiteY3241" fmla="*/ 139177 h 906898"/>
              <a:gd name="connsiteX3242" fmla="*/ 326743 w 906898"/>
              <a:gd name="connsiteY3242" fmla="*/ 141219 h 906898"/>
              <a:gd name="connsiteX3243" fmla="*/ 322649 w 906898"/>
              <a:gd name="connsiteY3243" fmla="*/ 137133 h 906898"/>
              <a:gd name="connsiteX3244" fmla="*/ 322649 w 906898"/>
              <a:gd name="connsiteY3244" fmla="*/ 133047 h 906898"/>
              <a:gd name="connsiteX3245" fmla="*/ 316507 w 906898"/>
              <a:gd name="connsiteY3245" fmla="*/ 135090 h 906898"/>
              <a:gd name="connsiteX3246" fmla="*/ 314459 w 906898"/>
              <a:gd name="connsiteY3246" fmla="*/ 131004 h 906898"/>
              <a:gd name="connsiteX3247" fmla="*/ 320601 w 906898"/>
              <a:gd name="connsiteY3247" fmla="*/ 126918 h 906898"/>
              <a:gd name="connsiteX3248" fmla="*/ 334933 w 906898"/>
              <a:gd name="connsiteY3248" fmla="*/ 126918 h 906898"/>
              <a:gd name="connsiteX3249" fmla="*/ 343122 w 906898"/>
              <a:gd name="connsiteY3249" fmla="*/ 118746 h 906898"/>
              <a:gd name="connsiteX3250" fmla="*/ 347217 w 906898"/>
              <a:gd name="connsiteY3250" fmla="*/ 117214 h 906898"/>
              <a:gd name="connsiteX3251" fmla="*/ 585835 w 906898"/>
              <a:gd name="connsiteY3251" fmla="*/ 116702 h 906898"/>
              <a:gd name="connsiteX3252" fmla="*/ 589951 w 906898"/>
              <a:gd name="connsiteY3252" fmla="*/ 120819 h 906898"/>
              <a:gd name="connsiteX3253" fmla="*/ 592010 w 906898"/>
              <a:gd name="connsiteY3253" fmla="*/ 124936 h 906898"/>
              <a:gd name="connsiteX3254" fmla="*/ 600244 w 906898"/>
              <a:gd name="connsiteY3254" fmla="*/ 129053 h 906898"/>
              <a:gd name="connsiteX3255" fmla="*/ 602302 w 906898"/>
              <a:gd name="connsiteY3255" fmla="*/ 137286 h 906898"/>
              <a:gd name="connsiteX3256" fmla="*/ 596127 w 906898"/>
              <a:gd name="connsiteY3256" fmla="*/ 143461 h 906898"/>
              <a:gd name="connsiteX3257" fmla="*/ 598185 w 906898"/>
              <a:gd name="connsiteY3257" fmla="*/ 151695 h 906898"/>
              <a:gd name="connsiteX3258" fmla="*/ 592010 w 906898"/>
              <a:gd name="connsiteY3258" fmla="*/ 155812 h 906898"/>
              <a:gd name="connsiteX3259" fmla="*/ 587893 w 906898"/>
              <a:gd name="connsiteY3259" fmla="*/ 151695 h 906898"/>
              <a:gd name="connsiteX3260" fmla="*/ 594068 w 906898"/>
              <a:gd name="connsiteY3260" fmla="*/ 145520 h 906898"/>
              <a:gd name="connsiteX3261" fmla="*/ 596127 w 906898"/>
              <a:gd name="connsiteY3261" fmla="*/ 137286 h 906898"/>
              <a:gd name="connsiteX3262" fmla="*/ 594068 w 906898"/>
              <a:gd name="connsiteY3262" fmla="*/ 129053 h 906898"/>
              <a:gd name="connsiteX3263" fmla="*/ 585835 w 906898"/>
              <a:gd name="connsiteY3263" fmla="*/ 126994 h 906898"/>
              <a:gd name="connsiteX3264" fmla="*/ 575543 w 906898"/>
              <a:gd name="connsiteY3264" fmla="*/ 120819 h 906898"/>
              <a:gd name="connsiteX3265" fmla="*/ 571426 w 906898"/>
              <a:gd name="connsiteY3265" fmla="*/ 118761 h 906898"/>
              <a:gd name="connsiteX3266" fmla="*/ 585835 w 906898"/>
              <a:gd name="connsiteY3266" fmla="*/ 116702 h 906898"/>
              <a:gd name="connsiteX3267" fmla="*/ 340148 w 906898"/>
              <a:gd name="connsiteY3267" fmla="*/ 115628 h 906898"/>
              <a:gd name="connsiteX3268" fmla="*/ 340761 w 906898"/>
              <a:gd name="connsiteY3268" fmla="*/ 115955 h 906898"/>
              <a:gd name="connsiteX3269" fmla="*/ 341019 w 906898"/>
              <a:gd name="connsiteY3269" fmla="*/ 118585 h 906898"/>
              <a:gd name="connsiteX3270" fmla="*/ 332756 w 906898"/>
              <a:gd name="connsiteY3270" fmla="*/ 124892 h 906898"/>
              <a:gd name="connsiteX3271" fmla="*/ 322427 w 906898"/>
              <a:gd name="connsiteY3271" fmla="*/ 122789 h 906898"/>
              <a:gd name="connsiteX3272" fmla="*/ 328625 w 906898"/>
              <a:gd name="connsiteY3272" fmla="*/ 122789 h 906898"/>
              <a:gd name="connsiteX3273" fmla="*/ 338953 w 906898"/>
              <a:gd name="connsiteY3273" fmla="*/ 116482 h 906898"/>
              <a:gd name="connsiteX3274" fmla="*/ 340148 w 906898"/>
              <a:gd name="connsiteY3274" fmla="*/ 115628 h 906898"/>
              <a:gd name="connsiteX3275" fmla="*/ 363595 w 906898"/>
              <a:gd name="connsiteY3275" fmla="*/ 114379 h 906898"/>
              <a:gd name="connsiteX3276" fmla="*/ 365753 w 906898"/>
              <a:gd name="connsiteY3276" fmla="*/ 114379 h 906898"/>
              <a:gd name="connsiteX3277" fmla="*/ 367911 w 906898"/>
              <a:gd name="connsiteY3277" fmla="*/ 124892 h 906898"/>
              <a:gd name="connsiteX3278" fmla="*/ 365753 w 906898"/>
              <a:gd name="connsiteY3278" fmla="*/ 126994 h 906898"/>
              <a:gd name="connsiteX3279" fmla="*/ 363595 w 906898"/>
              <a:gd name="connsiteY3279" fmla="*/ 114379 h 906898"/>
              <a:gd name="connsiteX3280" fmla="*/ 450093 w 906898"/>
              <a:gd name="connsiteY3280" fmla="*/ 112386 h 906898"/>
              <a:gd name="connsiteX3281" fmla="*/ 456223 w 906898"/>
              <a:gd name="connsiteY3281" fmla="*/ 114450 h 906898"/>
              <a:gd name="connsiteX3282" fmla="*/ 452136 w 906898"/>
              <a:gd name="connsiteY3282" fmla="*/ 116514 h 906898"/>
              <a:gd name="connsiteX3283" fmla="*/ 439878 w 906898"/>
              <a:gd name="connsiteY3283" fmla="*/ 126829 h 906898"/>
              <a:gd name="connsiteX3284" fmla="*/ 433749 w 906898"/>
              <a:gd name="connsiteY3284" fmla="*/ 139207 h 906898"/>
              <a:gd name="connsiteX3285" fmla="*/ 429663 w 906898"/>
              <a:gd name="connsiteY3285" fmla="*/ 139207 h 906898"/>
              <a:gd name="connsiteX3286" fmla="*/ 433749 w 906898"/>
              <a:gd name="connsiteY3286" fmla="*/ 128892 h 906898"/>
              <a:gd name="connsiteX3287" fmla="*/ 439878 w 906898"/>
              <a:gd name="connsiteY3287" fmla="*/ 124765 h 906898"/>
              <a:gd name="connsiteX3288" fmla="*/ 450093 w 906898"/>
              <a:gd name="connsiteY3288" fmla="*/ 112386 h 906898"/>
              <a:gd name="connsiteX3289" fmla="*/ 524116 w 906898"/>
              <a:gd name="connsiteY3289" fmla="*/ 108402 h 906898"/>
              <a:gd name="connsiteX3290" fmla="*/ 530258 w 906898"/>
              <a:gd name="connsiteY3290" fmla="*/ 110461 h 906898"/>
              <a:gd name="connsiteX3291" fmla="*/ 526164 w 906898"/>
              <a:gd name="connsiteY3291" fmla="*/ 118695 h 906898"/>
              <a:gd name="connsiteX3292" fmla="*/ 515927 w 906898"/>
              <a:gd name="connsiteY3292" fmla="*/ 120754 h 906898"/>
              <a:gd name="connsiteX3293" fmla="*/ 511832 w 906898"/>
              <a:gd name="connsiteY3293" fmla="*/ 126928 h 906898"/>
              <a:gd name="connsiteX3294" fmla="*/ 505690 w 906898"/>
              <a:gd name="connsiteY3294" fmla="*/ 124870 h 906898"/>
              <a:gd name="connsiteX3295" fmla="*/ 509785 w 906898"/>
              <a:gd name="connsiteY3295" fmla="*/ 118695 h 906898"/>
              <a:gd name="connsiteX3296" fmla="*/ 509785 w 906898"/>
              <a:gd name="connsiteY3296" fmla="*/ 110461 h 906898"/>
              <a:gd name="connsiteX3297" fmla="*/ 513880 w 906898"/>
              <a:gd name="connsiteY3297" fmla="*/ 110461 h 906898"/>
              <a:gd name="connsiteX3298" fmla="*/ 520022 w 906898"/>
              <a:gd name="connsiteY3298" fmla="*/ 110461 h 906898"/>
              <a:gd name="connsiteX3299" fmla="*/ 524116 w 906898"/>
              <a:gd name="connsiteY3299" fmla="*/ 108402 h 906898"/>
              <a:gd name="connsiteX3300" fmla="*/ 661019 w 906898"/>
              <a:gd name="connsiteY3300" fmla="*/ 108266 h 906898"/>
              <a:gd name="connsiteX3301" fmla="*/ 664053 w 906898"/>
              <a:gd name="connsiteY3301" fmla="*/ 114600 h 906898"/>
              <a:gd name="connsiteX3302" fmla="*/ 661895 w 906898"/>
              <a:gd name="connsiteY3302" fmla="*/ 118695 h 906898"/>
              <a:gd name="connsiteX3303" fmla="*/ 659737 w 906898"/>
              <a:gd name="connsiteY3303" fmla="*/ 112552 h 906898"/>
              <a:gd name="connsiteX3304" fmla="*/ 659737 w 906898"/>
              <a:gd name="connsiteY3304" fmla="*/ 108458 h 906898"/>
              <a:gd name="connsiteX3305" fmla="*/ 661019 w 906898"/>
              <a:gd name="connsiteY3305" fmla="*/ 108266 h 906898"/>
              <a:gd name="connsiteX3306" fmla="*/ 550871 w 906898"/>
              <a:gd name="connsiteY3306" fmla="*/ 102165 h 906898"/>
              <a:gd name="connsiteX3307" fmla="*/ 559582 w 906898"/>
              <a:gd name="connsiteY3307" fmla="*/ 102165 h 906898"/>
              <a:gd name="connsiteX3308" fmla="*/ 565219 w 906898"/>
              <a:gd name="connsiteY3308" fmla="*/ 108347 h 906898"/>
              <a:gd name="connsiteX3309" fmla="*/ 565219 w 906898"/>
              <a:gd name="connsiteY3309" fmla="*/ 118653 h 906898"/>
              <a:gd name="connsiteX3310" fmla="*/ 569318 w 906898"/>
              <a:gd name="connsiteY3310" fmla="*/ 120715 h 906898"/>
              <a:gd name="connsiteX3311" fmla="*/ 573418 w 906898"/>
              <a:gd name="connsiteY3311" fmla="*/ 133081 h 906898"/>
              <a:gd name="connsiteX3312" fmla="*/ 554970 w 906898"/>
              <a:gd name="connsiteY3312" fmla="*/ 149570 h 906898"/>
              <a:gd name="connsiteX3313" fmla="*/ 552921 w 906898"/>
              <a:gd name="connsiteY3313" fmla="*/ 145449 h 906898"/>
              <a:gd name="connsiteX3314" fmla="*/ 540622 w 906898"/>
              <a:gd name="connsiteY3314" fmla="*/ 141326 h 906898"/>
              <a:gd name="connsiteX3315" fmla="*/ 534473 w 906898"/>
              <a:gd name="connsiteY3315" fmla="*/ 143387 h 906898"/>
              <a:gd name="connsiteX3316" fmla="*/ 526274 w 906898"/>
              <a:gd name="connsiteY3316" fmla="*/ 124837 h 906898"/>
              <a:gd name="connsiteX3317" fmla="*/ 534473 w 906898"/>
              <a:gd name="connsiteY3317" fmla="*/ 110408 h 906898"/>
              <a:gd name="connsiteX3318" fmla="*/ 544722 w 906898"/>
              <a:gd name="connsiteY3318" fmla="*/ 108347 h 906898"/>
              <a:gd name="connsiteX3319" fmla="*/ 550871 w 906898"/>
              <a:gd name="connsiteY3319" fmla="*/ 102165 h 906898"/>
              <a:gd name="connsiteX3320" fmla="*/ 509674 w 906898"/>
              <a:gd name="connsiteY3320" fmla="*/ 100103 h 906898"/>
              <a:gd name="connsiteX3321" fmla="*/ 517864 w 906898"/>
              <a:gd name="connsiteY3321" fmla="*/ 104229 h 906898"/>
              <a:gd name="connsiteX3322" fmla="*/ 519911 w 906898"/>
              <a:gd name="connsiteY3322" fmla="*/ 102165 h 906898"/>
              <a:gd name="connsiteX3323" fmla="*/ 530148 w 906898"/>
              <a:gd name="connsiteY3323" fmla="*/ 102165 h 906898"/>
              <a:gd name="connsiteX3324" fmla="*/ 534242 w 906898"/>
              <a:gd name="connsiteY3324" fmla="*/ 108356 h 906898"/>
              <a:gd name="connsiteX3325" fmla="*/ 534242 w 906898"/>
              <a:gd name="connsiteY3325" fmla="*/ 110418 h 906898"/>
              <a:gd name="connsiteX3326" fmla="*/ 524006 w 906898"/>
              <a:gd name="connsiteY3326" fmla="*/ 104229 h 906898"/>
              <a:gd name="connsiteX3327" fmla="*/ 517864 w 906898"/>
              <a:gd name="connsiteY3327" fmla="*/ 108356 h 906898"/>
              <a:gd name="connsiteX3328" fmla="*/ 509674 w 906898"/>
              <a:gd name="connsiteY3328" fmla="*/ 108356 h 906898"/>
              <a:gd name="connsiteX3329" fmla="*/ 505580 w 906898"/>
              <a:gd name="connsiteY3329" fmla="*/ 114545 h 906898"/>
              <a:gd name="connsiteX3330" fmla="*/ 503532 w 906898"/>
              <a:gd name="connsiteY3330" fmla="*/ 124860 h 906898"/>
              <a:gd name="connsiteX3331" fmla="*/ 503532 w 906898"/>
              <a:gd name="connsiteY3331" fmla="*/ 128987 h 906898"/>
              <a:gd name="connsiteX3332" fmla="*/ 497390 w 906898"/>
              <a:gd name="connsiteY3332" fmla="*/ 124860 h 906898"/>
              <a:gd name="connsiteX3333" fmla="*/ 499438 w 906898"/>
              <a:gd name="connsiteY3333" fmla="*/ 116608 h 906898"/>
              <a:gd name="connsiteX3334" fmla="*/ 503532 w 906898"/>
              <a:gd name="connsiteY3334" fmla="*/ 114545 h 906898"/>
              <a:gd name="connsiteX3335" fmla="*/ 501485 w 906898"/>
              <a:gd name="connsiteY3335" fmla="*/ 106292 h 906898"/>
              <a:gd name="connsiteX3336" fmla="*/ 509674 w 906898"/>
              <a:gd name="connsiteY3336" fmla="*/ 100103 h 906898"/>
              <a:gd name="connsiteX3337" fmla="*/ 623937 w 906898"/>
              <a:gd name="connsiteY3337" fmla="*/ 99391 h 906898"/>
              <a:gd name="connsiteX3338" fmla="*/ 626980 w 906898"/>
              <a:gd name="connsiteY3338" fmla="*/ 100158 h 906898"/>
              <a:gd name="connsiteX3339" fmla="*/ 637125 w 906898"/>
              <a:gd name="connsiteY3339" fmla="*/ 110395 h 906898"/>
              <a:gd name="connsiteX3340" fmla="*/ 637125 w 906898"/>
              <a:gd name="connsiteY3340" fmla="*/ 122678 h 906898"/>
              <a:gd name="connsiteX3341" fmla="*/ 635096 w 906898"/>
              <a:gd name="connsiteY3341" fmla="*/ 120631 h 906898"/>
              <a:gd name="connsiteX3342" fmla="*/ 633067 w 906898"/>
              <a:gd name="connsiteY3342" fmla="*/ 108347 h 906898"/>
              <a:gd name="connsiteX3343" fmla="*/ 620894 w 906898"/>
              <a:gd name="connsiteY3343" fmla="*/ 102206 h 906898"/>
              <a:gd name="connsiteX3344" fmla="*/ 620894 w 906898"/>
              <a:gd name="connsiteY3344" fmla="*/ 100158 h 906898"/>
              <a:gd name="connsiteX3345" fmla="*/ 623937 w 906898"/>
              <a:gd name="connsiteY3345" fmla="*/ 99391 h 906898"/>
              <a:gd name="connsiteX3346" fmla="*/ 452081 w 906898"/>
              <a:gd name="connsiteY3346" fmla="*/ 98110 h 906898"/>
              <a:gd name="connsiteX3347" fmla="*/ 458215 w 906898"/>
              <a:gd name="connsiteY3347" fmla="*/ 100167 h 906898"/>
              <a:gd name="connsiteX3348" fmla="*/ 456170 w 906898"/>
              <a:gd name="connsiteY3348" fmla="*/ 110442 h 906898"/>
              <a:gd name="connsiteX3349" fmla="*/ 441859 w 906898"/>
              <a:gd name="connsiteY3349" fmla="*/ 114552 h 906898"/>
              <a:gd name="connsiteX3350" fmla="*/ 437770 w 906898"/>
              <a:gd name="connsiteY3350" fmla="*/ 122773 h 906898"/>
              <a:gd name="connsiteX3351" fmla="*/ 427548 w 906898"/>
              <a:gd name="connsiteY3351" fmla="*/ 137160 h 906898"/>
              <a:gd name="connsiteX3352" fmla="*/ 425504 w 906898"/>
              <a:gd name="connsiteY3352" fmla="*/ 141270 h 906898"/>
              <a:gd name="connsiteX3353" fmla="*/ 421415 w 906898"/>
              <a:gd name="connsiteY3353" fmla="*/ 141270 h 906898"/>
              <a:gd name="connsiteX3354" fmla="*/ 423460 w 906898"/>
              <a:gd name="connsiteY3354" fmla="*/ 124828 h 906898"/>
              <a:gd name="connsiteX3355" fmla="*/ 431637 w 906898"/>
              <a:gd name="connsiteY3355" fmla="*/ 120718 h 906898"/>
              <a:gd name="connsiteX3356" fmla="*/ 429593 w 906898"/>
              <a:gd name="connsiteY3356" fmla="*/ 108388 h 906898"/>
              <a:gd name="connsiteX3357" fmla="*/ 437770 w 906898"/>
              <a:gd name="connsiteY3357" fmla="*/ 106331 h 906898"/>
              <a:gd name="connsiteX3358" fmla="*/ 441859 w 906898"/>
              <a:gd name="connsiteY3358" fmla="*/ 106331 h 906898"/>
              <a:gd name="connsiteX3359" fmla="*/ 452081 w 906898"/>
              <a:gd name="connsiteY3359" fmla="*/ 98110 h 906898"/>
              <a:gd name="connsiteX3360" fmla="*/ 618687 w 906898"/>
              <a:gd name="connsiteY3360" fmla="*/ 91803 h 906898"/>
              <a:gd name="connsiteX3361" fmla="*/ 620894 w 906898"/>
              <a:gd name="connsiteY3361" fmla="*/ 91987 h 906898"/>
              <a:gd name="connsiteX3362" fmla="*/ 621763 w 906898"/>
              <a:gd name="connsiteY3362" fmla="*/ 92060 h 906898"/>
              <a:gd name="connsiteX3363" fmla="*/ 624839 w 906898"/>
              <a:gd name="connsiteY3363" fmla="*/ 93861 h 906898"/>
              <a:gd name="connsiteX3364" fmla="*/ 630990 w 906898"/>
              <a:gd name="connsiteY3364" fmla="*/ 91803 h 906898"/>
              <a:gd name="connsiteX3365" fmla="*/ 635092 w 906898"/>
              <a:gd name="connsiteY3365" fmla="*/ 93861 h 906898"/>
              <a:gd name="connsiteX3366" fmla="*/ 637142 w 906898"/>
              <a:gd name="connsiteY3366" fmla="*/ 97978 h 906898"/>
              <a:gd name="connsiteX3367" fmla="*/ 647395 w 906898"/>
              <a:gd name="connsiteY3367" fmla="*/ 100037 h 906898"/>
              <a:gd name="connsiteX3368" fmla="*/ 647395 w 906898"/>
              <a:gd name="connsiteY3368" fmla="*/ 108270 h 906898"/>
              <a:gd name="connsiteX3369" fmla="*/ 645344 w 906898"/>
              <a:gd name="connsiteY3369" fmla="*/ 110328 h 906898"/>
              <a:gd name="connsiteX3370" fmla="*/ 649446 w 906898"/>
              <a:gd name="connsiteY3370" fmla="*/ 114445 h 906898"/>
              <a:gd name="connsiteX3371" fmla="*/ 647395 w 906898"/>
              <a:gd name="connsiteY3371" fmla="*/ 120620 h 906898"/>
              <a:gd name="connsiteX3372" fmla="*/ 645344 w 906898"/>
              <a:gd name="connsiteY3372" fmla="*/ 122678 h 906898"/>
              <a:gd name="connsiteX3373" fmla="*/ 645344 w 906898"/>
              <a:gd name="connsiteY3373" fmla="*/ 128854 h 906898"/>
              <a:gd name="connsiteX3374" fmla="*/ 641243 w 906898"/>
              <a:gd name="connsiteY3374" fmla="*/ 130912 h 906898"/>
              <a:gd name="connsiteX3375" fmla="*/ 639193 w 906898"/>
              <a:gd name="connsiteY3375" fmla="*/ 122678 h 906898"/>
              <a:gd name="connsiteX3376" fmla="*/ 639193 w 906898"/>
              <a:gd name="connsiteY3376" fmla="*/ 108270 h 906898"/>
              <a:gd name="connsiteX3377" fmla="*/ 620737 w 906898"/>
              <a:gd name="connsiteY3377" fmla="*/ 95919 h 906898"/>
              <a:gd name="connsiteX3378" fmla="*/ 618687 w 906898"/>
              <a:gd name="connsiteY3378" fmla="*/ 91803 h 906898"/>
              <a:gd name="connsiteX3379" fmla="*/ 316292 w 906898"/>
              <a:gd name="connsiteY3379" fmla="*/ 87819 h 906898"/>
              <a:gd name="connsiteX3380" fmla="*/ 322427 w 906898"/>
              <a:gd name="connsiteY3380" fmla="*/ 108402 h 906898"/>
              <a:gd name="connsiteX3381" fmla="*/ 308112 w 906898"/>
              <a:gd name="connsiteY3381" fmla="*/ 133103 h 906898"/>
              <a:gd name="connsiteX3382" fmla="*/ 287661 w 906898"/>
              <a:gd name="connsiteY3382" fmla="*/ 135162 h 906898"/>
              <a:gd name="connsiteX3383" fmla="*/ 273345 w 906898"/>
              <a:gd name="connsiteY3383" fmla="*/ 120754 h 906898"/>
              <a:gd name="connsiteX3384" fmla="*/ 277435 w 906898"/>
              <a:gd name="connsiteY3384" fmla="*/ 104287 h 906898"/>
              <a:gd name="connsiteX3385" fmla="*/ 285615 w 906898"/>
              <a:gd name="connsiteY3385" fmla="*/ 102228 h 906898"/>
              <a:gd name="connsiteX3386" fmla="*/ 287661 w 906898"/>
              <a:gd name="connsiteY3386" fmla="*/ 108402 h 906898"/>
              <a:gd name="connsiteX3387" fmla="*/ 295841 w 906898"/>
              <a:gd name="connsiteY3387" fmla="*/ 108402 h 906898"/>
              <a:gd name="connsiteX3388" fmla="*/ 295841 w 906898"/>
              <a:gd name="connsiteY3388" fmla="*/ 114578 h 906898"/>
              <a:gd name="connsiteX3389" fmla="*/ 289706 w 906898"/>
              <a:gd name="connsiteY3389" fmla="*/ 120754 h 906898"/>
              <a:gd name="connsiteX3390" fmla="*/ 281525 w 906898"/>
              <a:gd name="connsiteY3390" fmla="*/ 118695 h 906898"/>
              <a:gd name="connsiteX3391" fmla="*/ 293796 w 906898"/>
              <a:gd name="connsiteY3391" fmla="*/ 128987 h 906898"/>
              <a:gd name="connsiteX3392" fmla="*/ 304021 w 906898"/>
              <a:gd name="connsiteY3392" fmla="*/ 126928 h 906898"/>
              <a:gd name="connsiteX3393" fmla="*/ 316292 w 906898"/>
              <a:gd name="connsiteY3393" fmla="*/ 110461 h 906898"/>
              <a:gd name="connsiteX3394" fmla="*/ 314247 w 906898"/>
              <a:gd name="connsiteY3394" fmla="*/ 89877 h 906898"/>
              <a:gd name="connsiteX3395" fmla="*/ 316292 w 906898"/>
              <a:gd name="connsiteY3395" fmla="*/ 87819 h 906898"/>
              <a:gd name="connsiteX3396" fmla="*/ 215648 w 906898"/>
              <a:gd name="connsiteY3396" fmla="*/ 85827 h 906898"/>
              <a:gd name="connsiteX3397" fmla="*/ 223782 w 906898"/>
              <a:gd name="connsiteY3397" fmla="*/ 89943 h 906898"/>
              <a:gd name="connsiteX3398" fmla="*/ 223782 w 906898"/>
              <a:gd name="connsiteY3398" fmla="*/ 94061 h 906898"/>
              <a:gd name="connsiteX3399" fmla="*/ 211581 w 906898"/>
              <a:gd name="connsiteY3399" fmla="*/ 92002 h 906898"/>
              <a:gd name="connsiteX3400" fmla="*/ 211581 w 906898"/>
              <a:gd name="connsiteY3400" fmla="*/ 87886 h 906898"/>
              <a:gd name="connsiteX3401" fmla="*/ 215648 w 906898"/>
              <a:gd name="connsiteY3401" fmla="*/ 85827 h 906898"/>
              <a:gd name="connsiteX3402" fmla="*/ 483537 w 906898"/>
              <a:gd name="connsiteY3402" fmla="*/ 83153 h 906898"/>
              <a:gd name="connsiteX3403" fmla="*/ 491205 w 906898"/>
              <a:gd name="connsiteY3403" fmla="*/ 83571 h 906898"/>
              <a:gd name="connsiteX3404" fmla="*/ 495328 w 906898"/>
              <a:gd name="connsiteY3404" fmla="*/ 87693 h 906898"/>
              <a:gd name="connsiteX3405" fmla="*/ 497390 w 906898"/>
              <a:gd name="connsiteY3405" fmla="*/ 95936 h 906898"/>
              <a:gd name="connsiteX3406" fmla="*/ 491205 w 906898"/>
              <a:gd name="connsiteY3406" fmla="*/ 100057 h 906898"/>
              <a:gd name="connsiteX3407" fmla="*/ 491205 w 906898"/>
              <a:gd name="connsiteY3407" fmla="*/ 104178 h 906898"/>
              <a:gd name="connsiteX3408" fmla="*/ 482957 w 906898"/>
              <a:gd name="connsiteY3408" fmla="*/ 108300 h 906898"/>
              <a:gd name="connsiteX3409" fmla="*/ 476771 w 906898"/>
              <a:gd name="connsiteY3409" fmla="*/ 102118 h 906898"/>
              <a:gd name="connsiteX3410" fmla="*/ 480895 w 906898"/>
              <a:gd name="connsiteY3410" fmla="*/ 93875 h 906898"/>
              <a:gd name="connsiteX3411" fmla="*/ 485019 w 906898"/>
              <a:gd name="connsiteY3411" fmla="*/ 91814 h 906898"/>
              <a:gd name="connsiteX3412" fmla="*/ 482957 w 906898"/>
              <a:gd name="connsiteY3412" fmla="*/ 91814 h 906898"/>
              <a:gd name="connsiteX3413" fmla="*/ 472648 w 906898"/>
              <a:gd name="connsiteY3413" fmla="*/ 95936 h 906898"/>
              <a:gd name="connsiteX3414" fmla="*/ 466462 w 906898"/>
              <a:gd name="connsiteY3414" fmla="*/ 116543 h 906898"/>
              <a:gd name="connsiteX3415" fmla="*/ 485019 w 906898"/>
              <a:gd name="connsiteY3415" fmla="*/ 139210 h 906898"/>
              <a:gd name="connsiteX3416" fmla="*/ 464400 w 906898"/>
              <a:gd name="connsiteY3416" fmla="*/ 128906 h 906898"/>
              <a:gd name="connsiteX3417" fmla="*/ 464400 w 906898"/>
              <a:gd name="connsiteY3417" fmla="*/ 93875 h 906898"/>
              <a:gd name="connsiteX3418" fmla="*/ 483537 w 906898"/>
              <a:gd name="connsiteY3418" fmla="*/ 83153 h 906898"/>
              <a:gd name="connsiteX3419" fmla="*/ 640800 w 906898"/>
              <a:gd name="connsiteY3419" fmla="*/ 81031 h 906898"/>
              <a:gd name="connsiteX3420" fmla="*/ 645406 w 906898"/>
              <a:gd name="connsiteY3420" fmla="*/ 83636 h 906898"/>
              <a:gd name="connsiteX3421" fmla="*/ 647454 w 906898"/>
              <a:gd name="connsiteY3421" fmla="*/ 91870 h 906898"/>
              <a:gd name="connsiteX3422" fmla="*/ 657690 w 906898"/>
              <a:gd name="connsiteY3422" fmla="*/ 100103 h 906898"/>
              <a:gd name="connsiteX3423" fmla="*/ 655643 w 906898"/>
              <a:gd name="connsiteY3423" fmla="*/ 106277 h 906898"/>
              <a:gd name="connsiteX3424" fmla="*/ 657690 w 906898"/>
              <a:gd name="connsiteY3424" fmla="*/ 112453 h 906898"/>
              <a:gd name="connsiteX3425" fmla="*/ 655643 w 906898"/>
              <a:gd name="connsiteY3425" fmla="*/ 122745 h 906898"/>
              <a:gd name="connsiteX3426" fmla="*/ 655643 w 906898"/>
              <a:gd name="connsiteY3426" fmla="*/ 133037 h 906898"/>
              <a:gd name="connsiteX3427" fmla="*/ 655643 w 906898"/>
              <a:gd name="connsiteY3427" fmla="*/ 135095 h 906898"/>
              <a:gd name="connsiteX3428" fmla="*/ 653595 w 906898"/>
              <a:gd name="connsiteY3428" fmla="*/ 122745 h 906898"/>
              <a:gd name="connsiteX3429" fmla="*/ 653595 w 906898"/>
              <a:gd name="connsiteY3429" fmla="*/ 128921 h 906898"/>
              <a:gd name="connsiteX3430" fmla="*/ 649501 w 906898"/>
              <a:gd name="connsiteY3430" fmla="*/ 139212 h 906898"/>
              <a:gd name="connsiteX3431" fmla="*/ 643359 w 906898"/>
              <a:gd name="connsiteY3431" fmla="*/ 141270 h 906898"/>
              <a:gd name="connsiteX3432" fmla="*/ 643359 w 906898"/>
              <a:gd name="connsiteY3432" fmla="*/ 135095 h 906898"/>
              <a:gd name="connsiteX3433" fmla="*/ 649501 w 906898"/>
              <a:gd name="connsiteY3433" fmla="*/ 126862 h 906898"/>
              <a:gd name="connsiteX3434" fmla="*/ 649501 w 906898"/>
              <a:gd name="connsiteY3434" fmla="*/ 122745 h 906898"/>
              <a:gd name="connsiteX3435" fmla="*/ 653595 w 906898"/>
              <a:gd name="connsiteY3435" fmla="*/ 114511 h 906898"/>
              <a:gd name="connsiteX3436" fmla="*/ 649501 w 906898"/>
              <a:gd name="connsiteY3436" fmla="*/ 110395 h 906898"/>
              <a:gd name="connsiteX3437" fmla="*/ 649501 w 906898"/>
              <a:gd name="connsiteY3437" fmla="*/ 100103 h 906898"/>
              <a:gd name="connsiteX3438" fmla="*/ 639264 w 906898"/>
              <a:gd name="connsiteY3438" fmla="*/ 93927 h 906898"/>
              <a:gd name="connsiteX3439" fmla="*/ 633122 w 906898"/>
              <a:gd name="connsiteY3439" fmla="*/ 89811 h 906898"/>
              <a:gd name="connsiteX3440" fmla="*/ 626980 w 906898"/>
              <a:gd name="connsiteY3440" fmla="*/ 89811 h 906898"/>
              <a:gd name="connsiteX3441" fmla="*/ 614696 w 906898"/>
              <a:gd name="connsiteY3441" fmla="*/ 87752 h 906898"/>
              <a:gd name="connsiteX3442" fmla="*/ 612649 w 906898"/>
              <a:gd name="connsiteY3442" fmla="*/ 83636 h 906898"/>
              <a:gd name="connsiteX3443" fmla="*/ 624933 w 906898"/>
              <a:gd name="connsiteY3443" fmla="*/ 83636 h 906898"/>
              <a:gd name="connsiteX3444" fmla="*/ 626980 w 906898"/>
              <a:gd name="connsiteY3444" fmla="*/ 85694 h 906898"/>
              <a:gd name="connsiteX3445" fmla="*/ 637217 w 906898"/>
              <a:gd name="connsiteY3445" fmla="*/ 83636 h 906898"/>
              <a:gd name="connsiteX3446" fmla="*/ 641312 w 906898"/>
              <a:gd name="connsiteY3446" fmla="*/ 87752 h 906898"/>
              <a:gd name="connsiteX3447" fmla="*/ 643359 w 906898"/>
              <a:gd name="connsiteY3447" fmla="*/ 91870 h 906898"/>
              <a:gd name="connsiteX3448" fmla="*/ 645406 w 906898"/>
              <a:gd name="connsiteY3448" fmla="*/ 89811 h 906898"/>
              <a:gd name="connsiteX3449" fmla="*/ 639264 w 906898"/>
              <a:gd name="connsiteY3449" fmla="*/ 81578 h 906898"/>
              <a:gd name="connsiteX3450" fmla="*/ 640800 w 906898"/>
              <a:gd name="connsiteY3450" fmla="*/ 81031 h 906898"/>
              <a:gd name="connsiteX3451" fmla="*/ 587959 w 906898"/>
              <a:gd name="connsiteY3451" fmla="*/ 79519 h 906898"/>
              <a:gd name="connsiteX3452" fmla="*/ 604426 w 906898"/>
              <a:gd name="connsiteY3452" fmla="*/ 83624 h 906898"/>
              <a:gd name="connsiteX3453" fmla="*/ 618835 w 906898"/>
              <a:gd name="connsiteY3453" fmla="*/ 104148 h 906898"/>
              <a:gd name="connsiteX3454" fmla="*/ 614718 w 906898"/>
              <a:gd name="connsiteY3454" fmla="*/ 118514 h 906898"/>
              <a:gd name="connsiteX3455" fmla="*/ 602368 w 906898"/>
              <a:gd name="connsiteY3455" fmla="*/ 122618 h 906898"/>
              <a:gd name="connsiteX3456" fmla="*/ 600310 w 906898"/>
              <a:gd name="connsiteY3456" fmla="*/ 116461 h 906898"/>
              <a:gd name="connsiteX3457" fmla="*/ 600310 w 906898"/>
              <a:gd name="connsiteY3457" fmla="*/ 112357 h 906898"/>
              <a:gd name="connsiteX3458" fmla="*/ 594135 w 906898"/>
              <a:gd name="connsiteY3458" fmla="*/ 110304 h 906898"/>
              <a:gd name="connsiteX3459" fmla="*/ 596193 w 906898"/>
              <a:gd name="connsiteY3459" fmla="*/ 102094 h 906898"/>
              <a:gd name="connsiteX3460" fmla="*/ 606485 w 906898"/>
              <a:gd name="connsiteY3460" fmla="*/ 102094 h 906898"/>
              <a:gd name="connsiteX3461" fmla="*/ 608543 w 906898"/>
              <a:gd name="connsiteY3461" fmla="*/ 106199 h 906898"/>
              <a:gd name="connsiteX3462" fmla="*/ 610602 w 906898"/>
              <a:gd name="connsiteY3462" fmla="*/ 100042 h 906898"/>
              <a:gd name="connsiteX3463" fmla="*/ 596193 w 906898"/>
              <a:gd name="connsiteY3463" fmla="*/ 87728 h 906898"/>
              <a:gd name="connsiteX3464" fmla="*/ 571492 w 906898"/>
              <a:gd name="connsiteY3464" fmla="*/ 93885 h 906898"/>
              <a:gd name="connsiteX3465" fmla="*/ 559142 w 906898"/>
              <a:gd name="connsiteY3465" fmla="*/ 100042 h 906898"/>
              <a:gd name="connsiteX3466" fmla="*/ 573551 w 906898"/>
              <a:gd name="connsiteY3466" fmla="*/ 83624 h 906898"/>
              <a:gd name="connsiteX3467" fmla="*/ 587959 w 906898"/>
              <a:gd name="connsiteY3467" fmla="*/ 79519 h 906898"/>
              <a:gd name="connsiteX3468" fmla="*/ 388440 w 906898"/>
              <a:gd name="connsiteY3468" fmla="*/ 75535 h 906898"/>
              <a:gd name="connsiteX3469" fmla="*/ 390487 w 906898"/>
              <a:gd name="connsiteY3469" fmla="*/ 79592 h 906898"/>
              <a:gd name="connsiteX3470" fmla="*/ 386392 w 906898"/>
              <a:gd name="connsiteY3470" fmla="*/ 89738 h 906898"/>
              <a:gd name="connsiteX3471" fmla="*/ 380250 w 906898"/>
              <a:gd name="connsiteY3471" fmla="*/ 91766 h 906898"/>
              <a:gd name="connsiteX3472" fmla="*/ 380250 w 906898"/>
              <a:gd name="connsiteY3472" fmla="*/ 89738 h 906898"/>
              <a:gd name="connsiteX3473" fmla="*/ 388440 w 906898"/>
              <a:gd name="connsiteY3473" fmla="*/ 83651 h 906898"/>
              <a:gd name="connsiteX3474" fmla="*/ 388440 w 906898"/>
              <a:gd name="connsiteY3474" fmla="*/ 75535 h 906898"/>
              <a:gd name="connsiteX3475" fmla="*/ 359914 w 906898"/>
              <a:gd name="connsiteY3475" fmla="*/ 74313 h 906898"/>
              <a:gd name="connsiteX3476" fmla="*/ 365839 w 906898"/>
              <a:gd name="connsiteY3476" fmla="*/ 75598 h 906898"/>
              <a:gd name="connsiteX3477" fmla="*/ 376142 w 906898"/>
              <a:gd name="connsiteY3477" fmla="*/ 85874 h 906898"/>
              <a:gd name="connsiteX3478" fmla="*/ 374082 w 906898"/>
              <a:gd name="connsiteY3478" fmla="*/ 102316 h 906898"/>
              <a:gd name="connsiteX3479" fmla="*/ 349353 w 906898"/>
              <a:gd name="connsiteY3479" fmla="*/ 114648 h 906898"/>
              <a:gd name="connsiteX3480" fmla="*/ 320504 w 906898"/>
              <a:gd name="connsiteY3480" fmla="*/ 92041 h 906898"/>
              <a:gd name="connsiteX3481" fmla="*/ 320504 w 906898"/>
              <a:gd name="connsiteY3481" fmla="*/ 85874 h 906898"/>
              <a:gd name="connsiteX3482" fmla="*/ 322565 w 906898"/>
              <a:gd name="connsiteY3482" fmla="*/ 85874 h 906898"/>
              <a:gd name="connsiteX3483" fmla="*/ 347293 w 906898"/>
              <a:gd name="connsiteY3483" fmla="*/ 108482 h 906898"/>
              <a:gd name="connsiteX3484" fmla="*/ 363778 w 906898"/>
              <a:gd name="connsiteY3484" fmla="*/ 104371 h 906898"/>
              <a:gd name="connsiteX3485" fmla="*/ 367900 w 906898"/>
              <a:gd name="connsiteY3485" fmla="*/ 89984 h 906898"/>
              <a:gd name="connsiteX3486" fmla="*/ 365839 w 906898"/>
              <a:gd name="connsiteY3486" fmla="*/ 87930 h 906898"/>
              <a:gd name="connsiteX3487" fmla="*/ 359657 w 906898"/>
              <a:gd name="connsiteY3487" fmla="*/ 94095 h 906898"/>
              <a:gd name="connsiteX3488" fmla="*/ 353475 w 906898"/>
              <a:gd name="connsiteY3488" fmla="*/ 89984 h 906898"/>
              <a:gd name="connsiteX3489" fmla="*/ 353475 w 906898"/>
              <a:gd name="connsiteY3489" fmla="*/ 85874 h 906898"/>
              <a:gd name="connsiteX3490" fmla="*/ 357596 w 906898"/>
              <a:gd name="connsiteY3490" fmla="*/ 83819 h 906898"/>
              <a:gd name="connsiteX3491" fmla="*/ 355536 w 906898"/>
              <a:gd name="connsiteY3491" fmla="*/ 77653 h 906898"/>
              <a:gd name="connsiteX3492" fmla="*/ 359914 w 906898"/>
              <a:gd name="connsiteY3492" fmla="*/ 74313 h 906898"/>
              <a:gd name="connsiteX3493" fmla="*/ 419338 w 906898"/>
              <a:gd name="connsiteY3493" fmla="*/ 72095 h 906898"/>
              <a:gd name="connsiteX3494" fmla="*/ 421296 w 906898"/>
              <a:gd name="connsiteY3494" fmla="*/ 75369 h 906898"/>
              <a:gd name="connsiteX3495" fmla="*/ 421296 w 906898"/>
              <a:gd name="connsiteY3495" fmla="*/ 83503 h 906898"/>
              <a:gd name="connsiteX3496" fmla="*/ 419238 w 906898"/>
              <a:gd name="connsiteY3496" fmla="*/ 83503 h 906898"/>
              <a:gd name="connsiteX3497" fmla="*/ 420010 w 906898"/>
              <a:gd name="connsiteY3497" fmla="*/ 77402 h 906898"/>
              <a:gd name="connsiteX3498" fmla="*/ 418620 w 906898"/>
              <a:gd name="connsiteY3498" fmla="*/ 70895 h 906898"/>
              <a:gd name="connsiteX3499" fmla="*/ 419238 w 906898"/>
              <a:gd name="connsiteY3499" fmla="*/ 71302 h 906898"/>
              <a:gd name="connsiteX3500" fmla="*/ 419338 w 906898"/>
              <a:gd name="connsiteY3500" fmla="*/ 72095 h 906898"/>
              <a:gd name="connsiteX3501" fmla="*/ 397896 w 906898"/>
              <a:gd name="connsiteY3501" fmla="*/ 69651 h 906898"/>
              <a:gd name="connsiteX3502" fmla="*/ 400636 w 906898"/>
              <a:gd name="connsiteY3502" fmla="*/ 71358 h 906898"/>
              <a:gd name="connsiteX3503" fmla="*/ 402700 w 906898"/>
              <a:gd name="connsiteY3503" fmla="*/ 75482 h 906898"/>
              <a:gd name="connsiteX3504" fmla="*/ 400636 w 906898"/>
              <a:gd name="connsiteY3504" fmla="*/ 83730 h 906898"/>
              <a:gd name="connsiteX3505" fmla="*/ 402700 w 906898"/>
              <a:gd name="connsiteY3505" fmla="*/ 89916 h 906898"/>
              <a:gd name="connsiteX3506" fmla="*/ 394447 w 906898"/>
              <a:gd name="connsiteY3506" fmla="*/ 98164 h 906898"/>
              <a:gd name="connsiteX3507" fmla="*/ 390321 w 906898"/>
              <a:gd name="connsiteY3507" fmla="*/ 100225 h 906898"/>
              <a:gd name="connsiteX3508" fmla="*/ 384132 w 906898"/>
              <a:gd name="connsiteY3508" fmla="*/ 106412 h 906898"/>
              <a:gd name="connsiteX3509" fmla="*/ 377942 w 906898"/>
              <a:gd name="connsiteY3509" fmla="*/ 104349 h 906898"/>
              <a:gd name="connsiteX3510" fmla="*/ 380005 w 906898"/>
              <a:gd name="connsiteY3510" fmla="*/ 96101 h 906898"/>
              <a:gd name="connsiteX3511" fmla="*/ 382068 w 906898"/>
              <a:gd name="connsiteY3511" fmla="*/ 96101 h 906898"/>
              <a:gd name="connsiteX3512" fmla="*/ 394447 w 906898"/>
              <a:gd name="connsiteY3512" fmla="*/ 81668 h 906898"/>
              <a:gd name="connsiteX3513" fmla="*/ 392384 w 906898"/>
              <a:gd name="connsiteY3513" fmla="*/ 73420 h 906898"/>
              <a:gd name="connsiteX3514" fmla="*/ 395736 w 906898"/>
              <a:gd name="connsiteY3514" fmla="*/ 70070 h 906898"/>
              <a:gd name="connsiteX3515" fmla="*/ 397896 w 906898"/>
              <a:gd name="connsiteY3515" fmla="*/ 69651 h 906898"/>
              <a:gd name="connsiteX3516" fmla="*/ 413063 w 906898"/>
              <a:gd name="connsiteY3516" fmla="*/ 67236 h 906898"/>
              <a:gd name="connsiteX3517" fmla="*/ 417951 w 906898"/>
              <a:gd name="connsiteY3517" fmla="*/ 69778 h 906898"/>
              <a:gd name="connsiteX3518" fmla="*/ 418620 w 906898"/>
              <a:gd name="connsiteY3518" fmla="*/ 70895 h 906898"/>
              <a:gd name="connsiteX3519" fmla="*/ 415668 w 906898"/>
              <a:gd name="connsiteY3519" fmla="*/ 68950 h 906898"/>
              <a:gd name="connsiteX3520" fmla="*/ 413063 w 906898"/>
              <a:gd name="connsiteY3520" fmla="*/ 67236 h 906898"/>
              <a:gd name="connsiteX3521" fmla="*/ 277299 w 906898"/>
              <a:gd name="connsiteY3521" fmla="*/ 67236 h 906898"/>
              <a:gd name="connsiteX3522" fmla="*/ 277299 w 906898"/>
              <a:gd name="connsiteY3522" fmla="*/ 75489 h 906898"/>
              <a:gd name="connsiteX3523" fmla="*/ 285552 w 906898"/>
              <a:gd name="connsiteY3523" fmla="*/ 79614 h 906898"/>
              <a:gd name="connsiteX3524" fmla="*/ 293804 w 906898"/>
              <a:gd name="connsiteY3524" fmla="*/ 73425 h 906898"/>
              <a:gd name="connsiteX3525" fmla="*/ 295868 w 906898"/>
              <a:gd name="connsiteY3525" fmla="*/ 79614 h 906898"/>
              <a:gd name="connsiteX3526" fmla="*/ 291741 w 906898"/>
              <a:gd name="connsiteY3526" fmla="*/ 87866 h 906898"/>
              <a:gd name="connsiteX3527" fmla="*/ 285552 w 906898"/>
              <a:gd name="connsiteY3527" fmla="*/ 87866 h 906898"/>
              <a:gd name="connsiteX3528" fmla="*/ 279362 w 906898"/>
              <a:gd name="connsiteY3528" fmla="*/ 96119 h 906898"/>
              <a:gd name="connsiteX3529" fmla="*/ 273173 w 906898"/>
              <a:gd name="connsiteY3529" fmla="*/ 94056 h 906898"/>
              <a:gd name="connsiteX3530" fmla="*/ 271110 w 906898"/>
              <a:gd name="connsiteY3530" fmla="*/ 83740 h 906898"/>
              <a:gd name="connsiteX3531" fmla="*/ 273173 w 906898"/>
              <a:gd name="connsiteY3531" fmla="*/ 83740 h 906898"/>
              <a:gd name="connsiteX3532" fmla="*/ 266984 w 906898"/>
              <a:gd name="connsiteY3532" fmla="*/ 77551 h 906898"/>
              <a:gd name="connsiteX3533" fmla="*/ 271110 w 906898"/>
              <a:gd name="connsiteY3533" fmla="*/ 69298 h 906898"/>
              <a:gd name="connsiteX3534" fmla="*/ 277299 w 906898"/>
              <a:gd name="connsiteY3534" fmla="*/ 67236 h 906898"/>
              <a:gd name="connsiteX3535" fmla="*/ 567347 w 906898"/>
              <a:gd name="connsiteY3535" fmla="*/ 65243 h 906898"/>
              <a:gd name="connsiteX3536" fmla="*/ 575600 w 906898"/>
              <a:gd name="connsiteY3536" fmla="*/ 71344 h 906898"/>
              <a:gd name="connsiteX3537" fmla="*/ 579726 w 906898"/>
              <a:gd name="connsiteY3537" fmla="*/ 79477 h 906898"/>
              <a:gd name="connsiteX3538" fmla="*/ 575600 w 906898"/>
              <a:gd name="connsiteY3538" fmla="*/ 81512 h 906898"/>
              <a:gd name="connsiteX3539" fmla="*/ 561158 w 906898"/>
              <a:gd name="connsiteY3539" fmla="*/ 71344 h 906898"/>
              <a:gd name="connsiteX3540" fmla="*/ 554968 w 906898"/>
              <a:gd name="connsiteY3540" fmla="*/ 75410 h 906898"/>
              <a:gd name="connsiteX3541" fmla="*/ 550842 w 906898"/>
              <a:gd name="connsiteY3541" fmla="*/ 69310 h 906898"/>
              <a:gd name="connsiteX3542" fmla="*/ 567347 w 906898"/>
              <a:gd name="connsiteY3542" fmla="*/ 65243 h 906898"/>
              <a:gd name="connsiteX3543" fmla="*/ 493185 w 906898"/>
              <a:gd name="connsiteY3543" fmla="*/ 63252 h 906898"/>
              <a:gd name="connsiteX3544" fmla="*/ 501374 w 906898"/>
              <a:gd name="connsiteY3544" fmla="*/ 65280 h 906898"/>
              <a:gd name="connsiteX3545" fmla="*/ 499327 w 906898"/>
              <a:gd name="connsiteY3545" fmla="*/ 69338 h 906898"/>
              <a:gd name="connsiteX3546" fmla="*/ 489090 w 906898"/>
              <a:gd name="connsiteY3546" fmla="*/ 69338 h 906898"/>
              <a:gd name="connsiteX3547" fmla="*/ 480901 w 906898"/>
              <a:gd name="connsiteY3547" fmla="*/ 79482 h 906898"/>
              <a:gd name="connsiteX3548" fmla="*/ 476806 w 906898"/>
              <a:gd name="connsiteY3548" fmla="*/ 81512 h 906898"/>
              <a:gd name="connsiteX3549" fmla="*/ 480901 w 906898"/>
              <a:gd name="connsiteY3549" fmla="*/ 71366 h 906898"/>
              <a:gd name="connsiteX3550" fmla="*/ 493185 w 906898"/>
              <a:gd name="connsiteY3550" fmla="*/ 63252 h 906898"/>
              <a:gd name="connsiteX3551" fmla="*/ 528266 w 906898"/>
              <a:gd name="connsiteY3551" fmla="*/ 60927 h 906898"/>
              <a:gd name="connsiteX3552" fmla="*/ 555025 w 906898"/>
              <a:gd name="connsiteY3552" fmla="*/ 81585 h 906898"/>
              <a:gd name="connsiteX3553" fmla="*/ 555025 w 906898"/>
              <a:gd name="connsiteY3553" fmla="*/ 98110 h 906898"/>
              <a:gd name="connsiteX3554" fmla="*/ 550908 w 906898"/>
              <a:gd name="connsiteY3554" fmla="*/ 98110 h 906898"/>
              <a:gd name="connsiteX3555" fmla="*/ 550908 w 906898"/>
              <a:gd name="connsiteY3555" fmla="*/ 89848 h 906898"/>
              <a:gd name="connsiteX3556" fmla="*/ 536500 w 906898"/>
              <a:gd name="connsiteY3556" fmla="*/ 69190 h 906898"/>
              <a:gd name="connsiteX3557" fmla="*/ 524149 w 906898"/>
              <a:gd name="connsiteY3557" fmla="*/ 69190 h 906898"/>
              <a:gd name="connsiteX3558" fmla="*/ 511799 w 906898"/>
              <a:gd name="connsiteY3558" fmla="*/ 79519 h 906898"/>
              <a:gd name="connsiteX3559" fmla="*/ 517974 w 906898"/>
              <a:gd name="connsiteY3559" fmla="*/ 77453 h 906898"/>
              <a:gd name="connsiteX3560" fmla="*/ 524149 w 906898"/>
              <a:gd name="connsiteY3560" fmla="*/ 79519 h 906898"/>
              <a:gd name="connsiteX3561" fmla="*/ 524149 w 906898"/>
              <a:gd name="connsiteY3561" fmla="*/ 87782 h 906898"/>
              <a:gd name="connsiteX3562" fmla="*/ 517974 w 906898"/>
              <a:gd name="connsiteY3562" fmla="*/ 91914 h 906898"/>
              <a:gd name="connsiteX3563" fmla="*/ 511799 w 906898"/>
              <a:gd name="connsiteY3563" fmla="*/ 89848 h 906898"/>
              <a:gd name="connsiteX3564" fmla="*/ 505624 w 906898"/>
              <a:gd name="connsiteY3564" fmla="*/ 93980 h 906898"/>
              <a:gd name="connsiteX3565" fmla="*/ 497390 w 906898"/>
              <a:gd name="connsiteY3565" fmla="*/ 85716 h 906898"/>
              <a:gd name="connsiteX3566" fmla="*/ 503566 w 906898"/>
              <a:gd name="connsiteY3566" fmla="*/ 69190 h 906898"/>
              <a:gd name="connsiteX3567" fmla="*/ 528266 w 906898"/>
              <a:gd name="connsiteY3567" fmla="*/ 60927 h 906898"/>
              <a:gd name="connsiteX3568" fmla="*/ 289504 w 906898"/>
              <a:gd name="connsiteY3568" fmla="*/ 60927 h 906898"/>
              <a:gd name="connsiteX3569" fmla="*/ 291552 w 906898"/>
              <a:gd name="connsiteY3569" fmla="*/ 67153 h 906898"/>
              <a:gd name="connsiteX3570" fmla="*/ 289504 w 906898"/>
              <a:gd name="connsiteY3570" fmla="*/ 73376 h 906898"/>
              <a:gd name="connsiteX3571" fmla="*/ 283362 w 906898"/>
              <a:gd name="connsiteY3571" fmla="*/ 77527 h 906898"/>
              <a:gd name="connsiteX3572" fmla="*/ 279268 w 906898"/>
              <a:gd name="connsiteY3572" fmla="*/ 71302 h 906898"/>
              <a:gd name="connsiteX3573" fmla="*/ 281315 w 906898"/>
              <a:gd name="connsiteY3573" fmla="*/ 67153 h 906898"/>
              <a:gd name="connsiteX3574" fmla="*/ 289504 w 906898"/>
              <a:gd name="connsiteY3574" fmla="*/ 60927 h 906898"/>
              <a:gd name="connsiteX3575" fmla="*/ 406976 w 906898"/>
              <a:gd name="connsiteY3575" fmla="*/ 54951 h 906898"/>
              <a:gd name="connsiteX3576" fmla="*/ 415239 w 906898"/>
              <a:gd name="connsiteY3576" fmla="*/ 61120 h 906898"/>
              <a:gd name="connsiteX3577" fmla="*/ 413173 w 906898"/>
              <a:gd name="connsiteY3577" fmla="*/ 67289 h 906898"/>
              <a:gd name="connsiteX3578" fmla="*/ 406976 w 906898"/>
              <a:gd name="connsiteY3578" fmla="*/ 57007 h 906898"/>
              <a:gd name="connsiteX3579" fmla="*/ 411108 w 906898"/>
              <a:gd name="connsiteY3579" fmla="*/ 63176 h 906898"/>
              <a:gd name="connsiteX3580" fmla="*/ 411108 w 906898"/>
              <a:gd name="connsiteY3580" fmla="*/ 69344 h 906898"/>
              <a:gd name="connsiteX3581" fmla="*/ 419371 w 906898"/>
              <a:gd name="connsiteY3581" fmla="*/ 79626 h 906898"/>
              <a:gd name="connsiteX3582" fmla="*/ 415239 w 906898"/>
              <a:gd name="connsiteY3582" fmla="*/ 87851 h 906898"/>
              <a:gd name="connsiteX3583" fmla="*/ 417305 w 906898"/>
              <a:gd name="connsiteY3583" fmla="*/ 96076 h 906898"/>
              <a:gd name="connsiteX3584" fmla="*/ 415239 w 906898"/>
              <a:gd name="connsiteY3584" fmla="*/ 98132 h 906898"/>
              <a:gd name="connsiteX3585" fmla="*/ 415239 w 906898"/>
              <a:gd name="connsiteY3585" fmla="*/ 89907 h 906898"/>
              <a:gd name="connsiteX3586" fmla="*/ 413173 w 906898"/>
              <a:gd name="connsiteY3586" fmla="*/ 89907 h 906898"/>
              <a:gd name="connsiteX3587" fmla="*/ 411108 w 906898"/>
              <a:gd name="connsiteY3587" fmla="*/ 91963 h 906898"/>
              <a:gd name="connsiteX3588" fmla="*/ 413173 w 906898"/>
              <a:gd name="connsiteY3588" fmla="*/ 100189 h 906898"/>
              <a:gd name="connsiteX3589" fmla="*/ 404910 w 906898"/>
              <a:gd name="connsiteY3589" fmla="*/ 108413 h 906898"/>
              <a:gd name="connsiteX3590" fmla="*/ 398713 w 906898"/>
              <a:gd name="connsiteY3590" fmla="*/ 110469 h 906898"/>
              <a:gd name="connsiteX3591" fmla="*/ 392516 w 906898"/>
              <a:gd name="connsiteY3591" fmla="*/ 116638 h 906898"/>
              <a:gd name="connsiteX3592" fmla="*/ 388384 w 906898"/>
              <a:gd name="connsiteY3592" fmla="*/ 116638 h 906898"/>
              <a:gd name="connsiteX3593" fmla="*/ 380121 w 906898"/>
              <a:gd name="connsiteY3593" fmla="*/ 114582 h 906898"/>
              <a:gd name="connsiteX3594" fmla="*/ 375990 w 906898"/>
              <a:gd name="connsiteY3594" fmla="*/ 118695 h 906898"/>
              <a:gd name="connsiteX3595" fmla="*/ 371858 w 906898"/>
              <a:gd name="connsiteY3595" fmla="*/ 116638 h 906898"/>
              <a:gd name="connsiteX3596" fmla="*/ 375990 w 906898"/>
              <a:gd name="connsiteY3596" fmla="*/ 106358 h 906898"/>
              <a:gd name="connsiteX3597" fmla="*/ 386318 w 906898"/>
              <a:gd name="connsiteY3597" fmla="*/ 108413 h 906898"/>
              <a:gd name="connsiteX3598" fmla="*/ 392516 w 906898"/>
              <a:gd name="connsiteY3598" fmla="*/ 102245 h 906898"/>
              <a:gd name="connsiteX3599" fmla="*/ 404910 w 906898"/>
              <a:gd name="connsiteY3599" fmla="*/ 94019 h 906898"/>
              <a:gd name="connsiteX3600" fmla="*/ 404910 w 906898"/>
              <a:gd name="connsiteY3600" fmla="*/ 83739 h 906898"/>
              <a:gd name="connsiteX3601" fmla="*/ 404910 w 906898"/>
              <a:gd name="connsiteY3601" fmla="*/ 75513 h 906898"/>
              <a:gd name="connsiteX3602" fmla="*/ 398713 w 906898"/>
              <a:gd name="connsiteY3602" fmla="*/ 65233 h 906898"/>
              <a:gd name="connsiteX3603" fmla="*/ 400779 w 906898"/>
              <a:gd name="connsiteY3603" fmla="*/ 59063 h 906898"/>
              <a:gd name="connsiteX3604" fmla="*/ 406976 w 906898"/>
              <a:gd name="connsiteY3604" fmla="*/ 54951 h 906898"/>
              <a:gd name="connsiteX3605" fmla="*/ 495288 w 906898"/>
              <a:gd name="connsiteY3605" fmla="*/ 52960 h 906898"/>
              <a:gd name="connsiteX3606" fmla="*/ 501454 w 906898"/>
              <a:gd name="connsiteY3606" fmla="*/ 54995 h 906898"/>
              <a:gd name="connsiteX3607" fmla="*/ 501454 w 906898"/>
              <a:gd name="connsiteY3607" fmla="*/ 57031 h 906898"/>
              <a:gd name="connsiteX3608" fmla="*/ 507619 w 906898"/>
              <a:gd name="connsiteY3608" fmla="*/ 57031 h 906898"/>
              <a:gd name="connsiteX3609" fmla="*/ 509674 w 906898"/>
              <a:gd name="connsiteY3609" fmla="*/ 61104 h 906898"/>
              <a:gd name="connsiteX3610" fmla="*/ 497343 w 906898"/>
              <a:gd name="connsiteY3610" fmla="*/ 61104 h 906898"/>
              <a:gd name="connsiteX3611" fmla="*/ 478846 w 906898"/>
              <a:gd name="connsiteY3611" fmla="*/ 67214 h 906898"/>
              <a:gd name="connsiteX3612" fmla="*/ 474736 w 906898"/>
              <a:gd name="connsiteY3612" fmla="*/ 81466 h 906898"/>
              <a:gd name="connsiteX3613" fmla="*/ 472680 w 906898"/>
              <a:gd name="connsiteY3613" fmla="*/ 83503 h 906898"/>
              <a:gd name="connsiteX3614" fmla="*/ 468570 w 906898"/>
              <a:gd name="connsiteY3614" fmla="*/ 79431 h 906898"/>
              <a:gd name="connsiteX3615" fmla="*/ 470625 w 906898"/>
              <a:gd name="connsiteY3615" fmla="*/ 71285 h 906898"/>
              <a:gd name="connsiteX3616" fmla="*/ 472680 w 906898"/>
              <a:gd name="connsiteY3616" fmla="*/ 65177 h 906898"/>
              <a:gd name="connsiteX3617" fmla="*/ 476791 w 906898"/>
              <a:gd name="connsiteY3617" fmla="*/ 63140 h 906898"/>
              <a:gd name="connsiteX3618" fmla="*/ 476791 w 906898"/>
              <a:gd name="connsiteY3618" fmla="*/ 57031 h 906898"/>
              <a:gd name="connsiteX3619" fmla="*/ 487067 w 906898"/>
              <a:gd name="connsiteY3619" fmla="*/ 54995 h 906898"/>
              <a:gd name="connsiteX3620" fmla="*/ 491177 w 906898"/>
              <a:gd name="connsiteY3620" fmla="*/ 54995 h 906898"/>
              <a:gd name="connsiteX3621" fmla="*/ 495288 w 906898"/>
              <a:gd name="connsiteY3621" fmla="*/ 52960 h 906898"/>
              <a:gd name="connsiteX3622" fmla="*/ 564222 w 906898"/>
              <a:gd name="connsiteY3622" fmla="*/ 50444 h 906898"/>
              <a:gd name="connsiteX3623" fmla="*/ 571426 w 906898"/>
              <a:gd name="connsiteY3623" fmla="*/ 50701 h 906898"/>
              <a:gd name="connsiteX3624" fmla="*/ 581718 w 906898"/>
              <a:gd name="connsiteY3624" fmla="*/ 56877 h 906898"/>
              <a:gd name="connsiteX3625" fmla="*/ 581718 w 906898"/>
              <a:gd name="connsiteY3625" fmla="*/ 63052 h 906898"/>
              <a:gd name="connsiteX3626" fmla="*/ 579659 w 906898"/>
              <a:gd name="connsiteY3626" fmla="*/ 65111 h 906898"/>
              <a:gd name="connsiteX3627" fmla="*/ 587893 w 906898"/>
              <a:gd name="connsiteY3627" fmla="*/ 67168 h 906898"/>
              <a:gd name="connsiteX3628" fmla="*/ 592010 w 906898"/>
              <a:gd name="connsiteY3628" fmla="*/ 73344 h 906898"/>
              <a:gd name="connsiteX3629" fmla="*/ 589951 w 906898"/>
              <a:gd name="connsiteY3629" fmla="*/ 77460 h 906898"/>
              <a:gd name="connsiteX3630" fmla="*/ 583776 w 906898"/>
              <a:gd name="connsiteY3630" fmla="*/ 79519 h 906898"/>
              <a:gd name="connsiteX3631" fmla="*/ 581718 w 906898"/>
              <a:gd name="connsiteY3631" fmla="*/ 79519 h 906898"/>
              <a:gd name="connsiteX3632" fmla="*/ 571426 w 906898"/>
              <a:gd name="connsiteY3632" fmla="*/ 65111 h 906898"/>
              <a:gd name="connsiteX3633" fmla="*/ 550842 w 906898"/>
              <a:gd name="connsiteY3633" fmla="*/ 67168 h 906898"/>
              <a:gd name="connsiteX3634" fmla="*/ 540550 w 906898"/>
              <a:gd name="connsiteY3634" fmla="*/ 63052 h 906898"/>
              <a:gd name="connsiteX3635" fmla="*/ 540550 w 906898"/>
              <a:gd name="connsiteY3635" fmla="*/ 60993 h 906898"/>
              <a:gd name="connsiteX3636" fmla="*/ 550842 w 906898"/>
              <a:gd name="connsiteY3636" fmla="*/ 56877 h 906898"/>
              <a:gd name="connsiteX3637" fmla="*/ 554959 w 906898"/>
              <a:gd name="connsiteY3637" fmla="*/ 58935 h 906898"/>
              <a:gd name="connsiteX3638" fmla="*/ 557017 w 906898"/>
              <a:gd name="connsiteY3638" fmla="*/ 54818 h 906898"/>
              <a:gd name="connsiteX3639" fmla="*/ 564222 w 906898"/>
              <a:gd name="connsiteY3639" fmla="*/ 50444 h 906898"/>
              <a:gd name="connsiteX3640" fmla="*/ 597986 w 906898"/>
              <a:gd name="connsiteY3640" fmla="*/ 48643 h 906898"/>
              <a:gd name="connsiteX3641" fmla="*/ 604161 w 906898"/>
              <a:gd name="connsiteY3641" fmla="*/ 50691 h 906898"/>
              <a:gd name="connsiteX3642" fmla="*/ 606220 w 906898"/>
              <a:gd name="connsiteY3642" fmla="*/ 54785 h 906898"/>
              <a:gd name="connsiteX3643" fmla="*/ 606220 w 906898"/>
              <a:gd name="connsiteY3643" fmla="*/ 60927 h 906898"/>
              <a:gd name="connsiteX3644" fmla="*/ 604161 w 906898"/>
              <a:gd name="connsiteY3644" fmla="*/ 54785 h 906898"/>
              <a:gd name="connsiteX3645" fmla="*/ 597986 w 906898"/>
              <a:gd name="connsiteY3645" fmla="*/ 48643 h 906898"/>
              <a:gd name="connsiteX3646" fmla="*/ 332862 w 906898"/>
              <a:gd name="connsiteY3646" fmla="*/ 48643 h 906898"/>
              <a:gd name="connsiteX3647" fmla="*/ 337035 w 906898"/>
              <a:gd name="connsiteY3647" fmla="*/ 50701 h 906898"/>
              <a:gd name="connsiteX3648" fmla="*/ 337035 w 906898"/>
              <a:gd name="connsiteY3648" fmla="*/ 56877 h 906898"/>
              <a:gd name="connsiteX3649" fmla="*/ 328688 w 906898"/>
              <a:gd name="connsiteY3649" fmla="*/ 56877 h 906898"/>
              <a:gd name="connsiteX3650" fmla="*/ 322427 w 906898"/>
              <a:gd name="connsiteY3650" fmla="*/ 50701 h 906898"/>
              <a:gd name="connsiteX3651" fmla="*/ 332862 w 906898"/>
              <a:gd name="connsiteY3651" fmla="*/ 48643 h 906898"/>
              <a:gd name="connsiteX3652" fmla="*/ 310343 w 906898"/>
              <a:gd name="connsiteY3652" fmla="*/ 46651 h 906898"/>
              <a:gd name="connsiteX3653" fmla="*/ 324751 w 906898"/>
              <a:gd name="connsiteY3653" fmla="*/ 59002 h 906898"/>
              <a:gd name="connsiteX3654" fmla="*/ 320635 w 906898"/>
              <a:gd name="connsiteY3654" fmla="*/ 69293 h 906898"/>
              <a:gd name="connsiteX3655" fmla="*/ 322693 w 906898"/>
              <a:gd name="connsiteY3655" fmla="*/ 73410 h 906898"/>
              <a:gd name="connsiteX3656" fmla="*/ 322693 w 906898"/>
              <a:gd name="connsiteY3656" fmla="*/ 81643 h 906898"/>
              <a:gd name="connsiteX3657" fmla="*/ 308284 w 906898"/>
              <a:gd name="connsiteY3657" fmla="*/ 85761 h 906898"/>
              <a:gd name="connsiteX3658" fmla="*/ 304167 w 906898"/>
              <a:gd name="connsiteY3658" fmla="*/ 75469 h 906898"/>
              <a:gd name="connsiteX3659" fmla="*/ 297992 w 906898"/>
              <a:gd name="connsiteY3659" fmla="*/ 73410 h 906898"/>
              <a:gd name="connsiteX3660" fmla="*/ 293876 w 906898"/>
              <a:gd name="connsiteY3660" fmla="*/ 59002 h 906898"/>
              <a:gd name="connsiteX3661" fmla="*/ 295934 w 906898"/>
              <a:gd name="connsiteY3661" fmla="*/ 54884 h 906898"/>
              <a:gd name="connsiteX3662" fmla="*/ 310343 w 906898"/>
              <a:gd name="connsiteY3662" fmla="*/ 46651 h 906898"/>
              <a:gd name="connsiteX3663" fmla="*/ 499428 w 906898"/>
              <a:gd name="connsiteY3663" fmla="*/ 44659 h 906898"/>
              <a:gd name="connsiteX3664" fmla="*/ 505610 w 906898"/>
              <a:gd name="connsiteY3664" fmla="*/ 46712 h 906898"/>
              <a:gd name="connsiteX3665" fmla="*/ 507671 w 906898"/>
              <a:gd name="connsiteY3665" fmla="*/ 50816 h 906898"/>
              <a:gd name="connsiteX3666" fmla="*/ 507671 w 906898"/>
              <a:gd name="connsiteY3666" fmla="*/ 46712 h 906898"/>
              <a:gd name="connsiteX3667" fmla="*/ 511792 w 906898"/>
              <a:gd name="connsiteY3667" fmla="*/ 50816 h 906898"/>
              <a:gd name="connsiteX3668" fmla="*/ 517974 w 906898"/>
              <a:gd name="connsiteY3668" fmla="*/ 54921 h 906898"/>
              <a:gd name="connsiteX3669" fmla="*/ 517974 w 906898"/>
              <a:gd name="connsiteY3669" fmla="*/ 59025 h 906898"/>
              <a:gd name="connsiteX3670" fmla="*/ 511792 w 906898"/>
              <a:gd name="connsiteY3670" fmla="*/ 59025 h 906898"/>
              <a:gd name="connsiteX3671" fmla="*/ 507671 w 906898"/>
              <a:gd name="connsiteY3671" fmla="*/ 54921 h 906898"/>
              <a:gd name="connsiteX3672" fmla="*/ 501489 w 906898"/>
              <a:gd name="connsiteY3672" fmla="*/ 52869 h 906898"/>
              <a:gd name="connsiteX3673" fmla="*/ 491185 w 906898"/>
              <a:gd name="connsiteY3673" fmla="*/ 50816 h 906898"/>
              <a:gd name="connsiteX3674" fmla="*/ 480882 w 906898"/>
              <a:gd name="connsiteY3674" fmla="*/ 52869 h 906898"/>
              <a:gd name="connsiteX3675" fmla="*/ 474700 w 906898"/>
              <a:gd name="connsiteY3675" fmla="*/ 61078 h 906898"/>
              <a:gd name="connsiteX3676" fmla="*/ 466457 w 906898"/>
              <a:gd name="connsiteY3676" fmla="*/ 69287 h 906898"/>
              <a:gd name="connsiteX3677" fmla="*/ 466457 w 906898"/>
              <a:gd name="connsiteY3677" fmla="*/ 75445 h 906898"/>
              <a:gd name="connsiteX3678" fmla="*/ 466457 w 906898"/>
              <a:gd name="connsiteY3678" fmla="*/ 81602 h 906898"/>
              <a:gd name="connsiteX3679" fmla="*/ 466457 w 906898"/>
              <a:gd name="connsiteY3679" fmla="*/ 87759 h 906898"/>
              <a:gd name="connsiteX3680" fmla="*/ 462336 w 906898"/>
              <a:gd name="connsiteY3680" fmla="*/ 87759 h 906898"/>
              <a:gd name="connsiteX3681" fmla="*/ 458215 w 906898"/>
              <a:gd name="connsiteY3681" fmla="*/ 79549 h 906898"/>
              <a:gd name="connsiteX3682" fmla="*/ 462336 w 906898"/>
              <a:gd name="connsiteY3682" fmla="*/ 65182 h 906898"/>
              <a:gd name="connsiteX3683" fmla="*/ 464396 w 906898"/>
              <a:gd name="connsiteY3683" fmla="*/ 59025 h 906898"/>
              <a:gd name="connsiteX3684" fmla="*/ 470579 w 906898"/>
              <a:gd name="connsiteY3684" fmla="*/ 54921 h 906898"/>
              <a:gd name="connsiteX3685" fmla="*/ 476761 w 906898"/>
              <a:gd name="connsiteY3685" fmla="*/ 46712 h 906898"/>
              <a:gd name="connsiteX3686" fmla="*/ 489125 w 906898"/>
              <a:gd name="connsiteY3686" fmla="*/ 48764 h 906898"/>
              <a:gd name="connsiteX3687" fmla="*/ 493246 w 906898"/>
              <a:gd name="connsiteY3687" fmla="*/ 46712 h 906898"/>
              <a:gd name="connsiteX3688" fmla="*/ 495307 w 906898"/>
              <a:gd name="connsiteY3688" fmla="*/ 46712 h 906898"/>
              <a:gd name="connsiteX3689" fmla="*/ 499428 w 906898"/>
              <a:gd name="connsiteY3689" fmla="*/ 44659 h 906898"/>
              <a:gd name="connsiteX3690" fmla="*/ 341019 w 906898"/>
              <a:gd name="connsiteY3690" fmla="*/ 44197 h 906898"/>
              <a:gd name="connsiteX3691" fmla="*/ 345098 w 906898"/>
              <a:gd name="connsiteY3691" fmla="*/ 44707 h 906898"/>
              <a:gd name="connsiteX3692" fmla="*/ 351216 w 906898"/>
              <a:gd name="connsiteY3692" fmla="*/ 50825 h 906898"/>
              <a:gd name="connsiteX3693" fmla="*/ 351216 w 906898"/>
              <a:gd name="connsiteY3693" fmla="*/ 56943 h 906898"/>
              <a:gd name="connsiteX3694" fmla="*/ 355295 w 906898"/>
              <a:gd name="connsiteY3694" fmla="*/ 61022 h 906898"/>
              <a:gd name="connsiteX3695" fmla="*/ 351216 w 906898"/>
              <a:gd name="connsiteY3695" fmla="*/ 67140 h 906898"/>
              <a:gd name="connsiteX3696" fmla="*/ 345098 w 906898"/>
              <a:gd name="connsiteY3696" fmla="*/ 69180 h 906898"/>
              <a:gd name="connsiteX3697" fmla="*/ 343058 w 906898"/>
              <a:gd name="connsiteY3697" fmla="*/ 67140 h 906898"/>
              <a:gd name="connsiteX3698" fmla="*/ 338980 w 906898"/>
              <a:gd name="connsiteY3698" fmla="*/ 71219 h 906898"/>
              <a:gd name="connsiteX3699" fmla="*/ 330822 w 906898"/>
              <a:gd name="connsiteY3699" fmla="*/ 67140 h 906898"/>
              <a:gd name="connsiteX3700" fmla="*/ 328783 w 906898"/>
              <a:gd name="connsiteY3700" fmla="*/ 61022 h 906898"/>
              <a:gd name="connsiteX3701" fmla="*/ 336940 w 906898"/>
              <a:gd name="connsiteY3701" fmla="*/ 58983 h 906898"/>
              <a:gd name="connsiteX3702" fmla="*/ 341019 w 906898"/>
              <a:gd name="connsiteY3702" fmla="*/ 50825 h 906898"/>
              <a:gd name="connsiteX3703" fmla="*/ 336940 w 906898"/>
              <a:gd name="connsiteY3703" fmla="*/ 46746 h 906898"/>
              <a:gd name="connsiteX3704" fmla="*/ 341019 w 906898"/>
              <a:gd name="connsiteY3704" fmla="*/ 44197 h 906898"/>
              <a:gd name="connsiteX3705" fmla="*/ 583710 w 906898"/>
              <a:gd name="connsiteY3705" fmla="*/ 38352 h 906898"/>
              <a:gd name="connsiteX3706" fmla="*/ 590018 w 906898"/>
              <a:gd name="connsiteY3706" fmla="*/ 50635 h 906898"/>
              <a:gd name="connsiteX3707" fmla="*/ 587915 w 906898"/>
              <a:gd name="connsiteY3707" fmla="*/ 50635 h 906898"/>
              <a:gd name="connsiteX3708" fmla="*/ 587915 w 906898"/>
              <a:gd name="connsiteY3708" fmla="*/ 46541 h 906898"/>
              <a:gd name="connsiteX3709" fmla="*/ 583710 w 906898"/>
              <a:gd name="connsiteY3709" fmla="*/ 40399 h 906898"/>
              <a:gd name="connsiteX3710" fmla="*/ 583710 w 906898"/>
              <a:gd name="connsiteY3710" fmla="*/ 38352 h 906898"/>
              <a:gd name="connsiteX3711" fmla="*/ 421363 w 906898"/>
              <a:gd name="connsiteY3711" fmla="*/ 32375 h 906898"/>
              <a:gd name="connsiteX3712" fmla="*/ 421363 w 906898"/>
              <a:gd name="connsiteY3712" fmla="*/ 34367 h 906898"/>
              <a:gd name="connsiteX3713" fmla="*/ 419371 w 906898"/>
              <a:gd name="connsiteY3713" fmla="*/ 34367 h 906898"/>
              <a:gd name="connsiteX3714" fmla="*/ 421363 w 906898"/>
              <a:gd name="connsiteY3714" fmla="*/ 32375 h 906898"/>
              <a:gd name="connsiteX3715" fmla="*/ 421363 w 906898"/>
              <a:gd name="connsiteY3715" fmla="*/ 28060 h 906898"/>
              <a:gd name="connsiteX3716" fmla="*/ 423355 w 906898"/>
              <a:gd name="connsiteY3716" fmla="*/ 32375 h 906898"/>
              <a:gd name="connsiteX3717" fmla="*/ 421363 w 906898"/>
              <a:gd name="connsiteY3717" fmla="*/ 32375 h 906898"/>
              <a:gd name="connsiteX3718" fmla="*/ 361686 w 906898"/>
              <a:gd name="connsiteY3718" fmla="*/ 26067 h 906898"/>
              <a:gd name="connsiteX3719" fmla="*/ 374053 w 906898"/>
              <a:gd name="connsiteY3719" fmla="*/ 26067 h 906898"/>
              <a:gd name="connsiteX3720" fmla="*/ 382298 w 906898"/>
              <a:gd name="connsiteY3720" fmla="*/ 30189 h 906898"/>
              <a:gd name="connsiteX3721" fmla="*/ 398787 w 906898"/>
              <a:gd name="connsiteY3721" fmla="*/ 52862 h 906898"/>
              <a:gd name="connsiteX3722" fmla="*/ 392603 w 906898"/>
              <a:gd name="connsiteY3722" fmla="*/ 69351 h 906898"/>
              <a:gd name="connsiteX3723" fmla="*/ 374053 w 906898"/>
              <a:gd name="connsiteY3723" fmla="*/ 75535 h 906898"/>
              <a:gd name="connsiteX3724" fmla="*/ 365808 w 906898"/>
              <a:gd name="connsiteY3724" fmla="*/ 67290 h 906898"/>
              <a:gd name="connsiteX3725" fmla="*/ 367870 w 906898"/>
              <a:gd name="connsiteY3725" fmla="*/ 63169 h 906898"/>
              <a:gd name="connsiteX3726" fmla="*/ 371992 w 906898"/>
              <a:gd name="connsiteY3726" fmla="*/ 63169 h 906898"/>
              <a:gd name="connsiteX3727" fmla="*/ 371992 w 906898"/>
              <a:gd name="connsiteY3727" fmla="*/ 56985 h 906898"/>
              <a:gd name="connsiteX3728" fmla="*/ 376114 w 906898"/>
              <a:gd name="connsiteY3728" fmla="*/ 52862 h 906898"/>
              <a:gd name="connsiteX3729" fmla="*/ 382298 w 906898"/>
              <a:gd name="connsiteY3729" fmla="*/ 54923 h 906898"/>
              <a:gd name="connsiteX3730" fmla="*/ 382298 w 906898"/>
              <a:gd name="connsiteY3730" fmla="*/ 63169 h 906898"/>
              <a:gd name="connsiteX3731" fmla="*/ 380236 w 906898"/>
              <a:gd name="connsiteY3731" fmla="*/ 65229 h 906898"/>
              <a:gd name="connsiteX3732" fmla="*/ 388481 w 906898"/>
              <a:gd name="connsiteY3732" fmla="*/ 61108 h 906898"/>
              <a:gd name="connsiteX3733" fmla="*/ 390542 w 906898"/>
              <a:gd name="connsiteY3733" fmla="*/ 46679 h 906898"/>
              <a:gd name="connsiteX3734" fmla="*/ 367870 w 906898"/>
              <a:gd name="connsiteY3734" fmla="*/ 30189 h 906898"/>
              <a:gd name="connsiteX3735" fmla="*/ 349319 w 906898"/>
              <a:gd name="connsiteY3735" fmla="*/ 30189 h 906898"/>
              <a:gd name="connsiteX3736" fmla="*/ 349319 w 906898"/>
              <a:gd name="connsiteY3736" fmla="*/ 28128 h 906898"/>
              <a:gd name="connsiteX3737" fmla="*/ 361686 w 906898"/>
              <a:gd name="connsiteY3737" fmla="*/ 26067 h 906898"/>
              <a:gd name="connsiteX3738" fmla="*/ 453449 w 906898"/>
              <a:gd name="connsiteY3738" fmla="*/ 14275 h 906898"/>
              <a:gd name="connsiteX3739" fmla="*/ 427592 w 906898"/>
              <a:gd name="connsiteY3739" fmla="*/ 16881 h 906898"/>
              <a:gd name="connsiteX3740" fmla="*/ 427592 w 906898"/>
              <a:gd name="connsiteY3740" fmla="*/ 21939 h 906898"/>
              <a:gd name="connsiteX3741" fmla="*/ 425522 w 906898"/>
              <a:gd name="connsiteY3741" fmla="*/ 21939 h 906898"/>
              <a:gd name="connsiteX3742" fmla="*/ 423452 w 906898"/>
              <a:gd name="connsiteY3742" fmla="*/ 26047 h 906898"/>
              <a:gd name="connsiteX3743" fmla="*/ 421382 w 906898"/>
              <a:gd name="connsiteY3743" fmla="*/ 26047 h 906898"/>
              <a:gd name="connsiteX3744" fmla="*/ 419312 w 906898"/>
              <a:gd name="connsiteY3744" fmla="*/ 23993 h 906898"/>
              <a:gd name="connsiteX3745" fmla="*/ 419312 w 906898"/>
              <a:gd name="connsiteY3745" fmla="*/ 30155 h 906898"/>
              <a:gd name="connsiteX3746" fmla="*/ 417242 w 906898"/>
              <a:gd name="connsiteY3746" fmla="*/ 36317 h 906898"/>
              <a:gd name="connsiteX3747" fmla="*/ 408961 w 906898"/>
              <a:gd name="connsiteY3747" fmla="*/ 38372 h 906898"/>
              <a:gd name="connsiteX3748" fmla="*/ 404821 w 906898"/>
              <a:gd name="connsiteY3748" fmla="*/ 46589 h 906898"/>
              <a:gd name="connsiteX3749" fmla="*/ 400681 w 906898"/>
              <a:gd name="connsiteY3749" fmla="*/ 46589 h 906898"/>
              <a:gd name="connsiteX3750" fmla="*/ 394471 w 906898"/>
              <a:gd name="connsiteY3750" fmla="*/ 36317 h 906898"/>
              <a:gd name="connsiteX3751" fmla="*/ 402751 w 906898"/>
              <a:gd name="connsiteY3751" fmla="*/ 23993 h 906898"/>
              <a:gd name="connsiteX3752" fmla="*/ 404821 w 906898"/>
              <a:gd name="connsiteY3752" fmla="*/ 19883 h 906898"/>
              <a:gd name="connsiteX3753" fmla="*/ 419312 w 906898"/>
              <a:gd name="connsiteY3753" fmla="*/ 17829 h 906898"/>
              <a:gd name="connsiteX3754" fmla="*/ 420079 w 906898"/>
              <a:gd name="connsiteY3754" fmla="*/ 17639 h 906898"/>
              <a:gd name="connsiteX3755" fmla="*/ 399049 w 906898"/>
              <a:gd name="connsiteY3755" fmla="*/ 19759 h 906898"/>
              <a:gd name="connsiteX3756" fmla="*/ 400779 w 906898"/>
              <a:gd name="connsiteY3756" fmla="*/ 19759 h 906898"/>
              <a:gd name="connsiteX3757" fmla="*/ 400779 w 906898"/>
              <a:gd name="connsiteY3757" fmla="*/ 21846 h 906898"/>
              <a:gd name="connsiteX3758" fmla="*/ 392589 w 906898"/>
              <a:gd name="connsiteY3758" fmla="*/ 34367 h 906898"/>
              <a:gd name="connsiteX3759" fmla="*/ 388495 w 906898"/>
              <a:gd name="connsiteY3759" fmla="*/ 30194 h 906898"/>
              <a:gd name="connsiteX3760" fmla="*/ 394637 w 906898"/>
              <a:gd name="connsiteY3760" fmla="*/ 23933 h 906898"/>
              <a:gd name="connsiteX3761" fmla="*/ 396561 w 906898"/>
              <a:gd name="connsiteY3761" fmla="*/ 20010 h 906898"/>
              <a:gd name="connsiteX3762" fmla="*/ 364940 w 906898"/>
              <a:gd name="connsiteY3762" fmla="*/ 23197 h 906898"/>
              <a:gd name="connsiteX3763" fmla="*/ 342258 w 906898"/>
              <a:gd name="connsiteY3763" fmla="*/ 30238 h 906898"/>
              <a:gd name="connsiteX3764" fmla="*/ 343195 w 906898"/>
              <a:gd name="connsiteY3764" fmla="*/ 30051 h 906898"/>
              <a:gd name="connsiteX3765" fmla="*/ 347327 w 906898"/>
              <a:gd name="connsiteY3765" fmla="*/ 32117 h 906898"/>
              <a:gd name="connsiteX3766" fmla="*/ 341130 w 906898"/>
              <a:gd name="connsiteY3766" fmla="*/ 38315 h 906898"/>
              <a:gd name="connsiteX3767" fmla="*/ 334932 w 906898"/>
              <a:gd name="connsiteY3767" fmla="*/ 38315 h 906898"/>
              <a:gd name="connsiteX3768" fmla="*/ 328735 w 906898"/>
              <a:gd name="connsiteY3768" fmla="*/ 46578 h 906898"/>
              <a:gd name="connsiteX3769" fmla="*/ 310143 w 906898"/>
              <a:gd name="connsiteY3769" fmla="*/ 44511 h 906898"/>
              <a:gd name="connsiteX3770" fmla="*/ 310143 w 906898"/>
              <a:gd name="connsiteY3770" fmla="*/ 40380 h 906898"/>
              <a:gd name="connsiteX3771" fmla="*/ 330801 w 906898"/>
              <a:gd name="connsiteY3771" fmla="*/ 36249 h 906898"/>
              <a:gd name="connsiteX3772" fmla="*/ 332253 w 906898"/>
              <a:gd name="connsiteY3772" fmla="*/ 33344 h 906898"/>
              <a:gd name="connsiteX3773" fmla="*/ 282503 w 906898"/>
              <a:gd name="connsiteY3773" fmla="*/ 48787 h 906898"/>
              <a:gd name="connsiteX3774" fmla="*/ 266569 w 906898"/>
              <a:gd name="connsiteY3774" fmla="*/ 57436 h 906898"/>
              <a:gd name="connsiteX3775" fmla="*/ 275245 w 906898"/>
              <a:gd name="connsiteY3775" fmla="*/ 56943 h 906898"/>
              <a:gd name="connsiteX3776" fmla="*/ 285595 w 906898"/>
              <a:gd name="connsiteY3776" fmla="*/ 48710 h 906898"/>
              <a:gd name="connsiteX3777" fmla="*/ 288344 w 906898"/>
              <a:gd name="connsiteY3777" fmla="*/ 48195 h 906898"/>
              <a:gd name="connsiteX3778" fmla="*/ 293876 w 906898"/>
              <a:gd name="connsiteY3778" fmla="*/ 52826 h 906898"/>
              <a:gd name="connsiteX3779" fmla="*/ 293876 w 906898"/>
              <a:gd name="connsiteY3779" fmla="*/ 54884 h 906898"/>
              <a:gd name="connsiteX3780" fmla="*/ 275245 w 906898"/>
              <a:gd name="connsiteY3780" fmla="*/ 63118 h 906898"/>
              <a:gd name="connsiteX3781" fmla="*/ 271104 w 906898"/>
              <a:gd name="connsiteY3781" fmla="*/ 61059 h 906898"/>
              <a:gd name="connsiteX3782" fmla="*/ 262824 w 906898"/>
              <a:gd name="connsiteY3782" fmla="*/ 65177 h 906898"/>
              <a:gd name="connsiteX3783" fmla="*/ 258684 w 906898"/>
              <a:gd name="connsiteY3783" fmla="*/ 63118 h 906898"/>
              <a:gd name="connsiteX3784" fmla="*/ 258684 w 906898"/>
              <a:gd name="connsiteY3784" fmla="*/ 61716 h 906898"/>
              <a:gd name="connsiteX3785" fmla="*/ 254731 w 906898"/>
              <a:gd name="connsiteY3785" fmla="*/ 63861 h 906898"/>
              <a:gd name="connsiteX3786" fmla="*/ 254731 w 906898"/>
              <a:gd name="connsiteY3786" fmla="*/ 65301 h 906898"/>
              <a:gd name="connsiteX3787" fmla="*/ 234021 w 906898"/>
              <a:gd name="connsiteY3787" fmla="*/ 91940 h 906898"/>
              <a:gd name="connsiteX3788" fmla="*/ 240234 w 906898"/>
              <a:gd name="connsiteY3788" fmla="*/ 108334 h 906898"/>
              <a:gd name="connsiteX3789" fmla="*/ 252660 w 906898"/>
              <a:gd name="connsiteY3789" fmla="*/ 112432 h 906898"/>
              <a:gd name="connsiteX3790" fmla="*/ 258873 w 906898"/>
              <a:gd name="connsiteY3790" fmla="*/ 108334 h 906898"/>
              <a:gd name="connsiteX3791" fmla="*/ 250589 w 906898"/>
              <a:gd name="connsiteY3791" fmla="*/ 106285 h 906898"/>
              <a:gd name="connsiteX3792" fmla="*/ 248518 w 906898"/>
              <a:gd name="connsiteY3792" fmla="*/ 100137 h 906898"/>
              <a:gd name="connsiteX3793" fmla="*/ 254731 w 906898"/>
              <a:gd name="connsiteY3793" fmla="*/ 96039 h 906898"/>
              <a:gd name="connsiteX3794" fmla="*/ 260944 w 906898"/>
              <a:gd name="connsiteY3794" fmla="*/ 100137 h 906898"/>
              <a:gd name="connsiteX3795" fmla="*/ 267158 w 906898"/>
              <a:gd name="connsiteY3795" fmla="*/ 100137 h 906898"/>
              <a:gd name="connsiteX3796" fmla="*/ 271300 w 906898"/>
              <a:gd name="connsiteY3796" fmla="*/ 104236 h 906898"/>
              <a:gd name="connsiteX3797" fmla="*/ 263016 w 906898"/>
              <a:gd name="connsiteY3797" fmla="*/ 118580 h 906898"/>
              <a:gd name="connsiteX3798" fmla="*/ 244376 w 906898"/>
              <a:gd name="connsiteY3798" fmla="*/ 120629 h 906898"/>
              <a:gd name="connsiteX3799" fmla="*/ 231950 w 906898"/>
              <a:gd name="connsiteY3799" fmla="*/ 108334 h 906898"/>
              <a:gd name="connsiteX3800" fmla="*/ 227808 w 906898"/>
              <a:gd name="connsiteY3800" fmla="*/ 98088 h 906898"/>
              <a:gd name="connsiteX3801" fmla="*/ 229879 w 906898"/>
              <a:gd name="connsiteY3801" fmla="*/ 83744 h 906898"/>
              <a:gd name="connsiteX3802" fmla="*/ 239975 w 906898"/>
              <a:gd name="connsiteY3802" fmla="*/ 71961 h 906898"/>
              <a:gd name="connsiteX3803" fmla="*/ 241882 w 906898"/>
              <a:gd name="connsiteY3803" fmla="*/ 70836 h 906898"/>
              <a:gd name="connsiteX3804" fmla="*/ 207903 w 906898"/>
              <a:gd name="connsiteY3804" fmla="*/ 89279 h 906898"/>
              <a:gd name="connsiteX3805" fmla="*/ 198095 w 906898"/>
              <a:gd name="connsiteY3805" fmla="*/ 97371 h 906898"/>
              <a:gd name="connsiteX3806" fmla="*/ 207408 w 906898"/>
              <a:gd name="connsiteY3806" fmla="*/ 91803 h 906898"/>
              <a:gd name="connsiteX3807" fmla="*/ 219803 w 906898"/>
              <a:gd name="connsiteY3807" fmla="*/ 97978 h 906898"/>
              <a:gd name="connsiteX3808" fmla="*/ 223934 w 906898"/>
              <a:gd name="connsiteY3808" fmla="*/ 100037 h 906898"/>
              <a:gd name="connsiteX3809" fmla="*/ 223934 w 906898"/>
              <a:gd name="connsiteY3809" fmla="*/ 110328 h 906898"/>
              <a:gd name="connsiteX3810" fmla="*/ 215671 w 906898"/>
              <a:gd name="connsiteY3810" fmla="*/ 108270 h 906898"/>
              <a:gd name="connsiteX3811" fmla="*/ 207408 w 906898"/>
              <a:gd name="connsiteY3811" fmla="*/ 110328 h 906898"/>
              <a:gd name="connsiteX3812" fmla="*/ 203277 w 906898"/>
              <a:gd name="connsiteY3812" fmla="*/ 104153 h 906898"/>
              <a:gd name="connsiteX3813" fmla="*/ 192948 w 906898"/>
              <a:gd name="connsiteY3813" fmla="*/ 102095 h 906898"/>
              <a:gd name="connsiteX3814" fmla="*/ 195733 w 906898"/>
              <a:gd name="connsiteY3814" fmla="*/ 99320 h 906898"/>
              <a:gd name="connsiteX3815" fmla="*/ 142906 w 906898"/>
              <a:gd name="connsiteY3815" fmla="*/ 142906 h 906898"/>
              <a:gd name="connsiteX3816" fmla="*/ 93538 w 906898"/>
              <a:gd name="connsiteY3816" fmla="*/ 202741 h 906898"/>
              <a:gd name="connsiteX3817" fmla="*/ 95078 w 906898"/>
              <a:gd name="connsiteY3817" fmla="*/ 202659 h 906898"/>
              <a:gd name="connsiteX3818" fmla="*/ 98411 w 906898"/>
              <a:gd name="connsiteY3818" fmla="*/ 200855 h 906898"/>
              <a:gd name="connsiteX3819" fmla="*/ 104565 w 906898"/>
              <a:gd name="connsiteY3819" fmla="*/ 200855 h 906898"/>
              <a:gd name="connsiteX3820" fmla="*/ 106616 w 906898"/>
              <a:gd name="connsiteY3820" fmla="*/ 200855 h 906898"/>
              <a:gd name="connsiteX3821" fmla="*/ 118924 w 906898"/>
              <a:gd name="connsiteY3821" fmla="*/ 190546 h 906898"/>
              <a:gd name="connsiteX3822" fmla="*/ 125078 w 906898"/>
              <a:gd name="connsiteY3822" fmla="*/ 192608 h 906898"/>
              <a:gd name="connsiteX3823" fmla="*/ 129181 w 906898"/>
              <a:gd name="connsiteY3823" fmla="*/ 190546 h 906898"/>
              <a:gd name="connsiteX3824" fmla="*/ 136104 w 906898"/>
              <a:gd name="connsiteY3824" fmla="*/ 188484 h 906898"/>
              <a:gd name="connsiteX3825" fmla="*/ 141488 w 906898"/>
              <a:gd name="connsiteY3825" fmla="*/ 192608 h 906898"/>
              <a:gd name="connsiteX3826" fmla="*/ 133283 w 906898"/>
              <a:gd name="connsiteY3826" fmla="*/ 204979 h 906898"/>
              <a:gd name="connsiteX3827" fmla="*/ 123027 w 906898"/>
              <a:gd name="connsiteY3827" fmla="*/ 202917 h 906898"/>
              <a:gd name="connsiteX3828" fmla="*/ 116873 w 906898"/>
              <a:gd name="connsiteY3828" fmla="*/ 209103 h 906898"/>
              <a:gd name="connsiteX3829" fmla="*/ 112770 w 906898"/>
              <a:gd name="connsiteY3829" fmla="*/ 207041 h 906898"/>
              <a:gd name="connsiteX3830" fmla="*/ 100463 w 906898"/>
              <a:gd name="connsiteY3830" fmla="*/ 213227 h 906898"/>
              <a:gd name="connsiteX3831" fmla="*/ 96360 w 906898"/>
              <a:gd name="connsiteY3831" fmla="*/ 225598 h 906898"/>
              <a:gd name="connsiteX3832" fmla="*/ 100463 w 906898"/>
              <a:gd name="connsiteY3832" fmla="*/ 233846 h 906898"/>
              <a:gd name="connsiteX3833" fmla="*/ 98411 w 906898"/>
              <a:gd name="connsiteY3833" fmla="*/ 246217 h 906898"/>
              <a:gd name="connsiteX3834" fmla="*/ 102514 w 906898"/>
              <a:gd name="connsiteY3834" fmla="*/ 252402 h 906898"/>
              <a:gd name="connsiteX3835" fmla="*/ 102514 w 906898"/>
              <a:gd name="connsiteY3835" fmla="*/ 254464 h 906898"/>
              <a:gd name="connsiteX3836" fmla="*/ 94309 w 906898"/>
              <a:gd name="connsiteY3836" fmla="*/ 264774 h 906898"/>
              <a:gd name="connsiteX3837" fmla="*/ 90206 w 906898"/>
              <a:gd name="connsiteY3837" fmla="*/ 252402 h 906898"/>
              <a:gd name="connsiteX3838" fmla="*/ 90206 w 906898"/>
              <a:gd name="connsiteY3838" fmla="*/ 246217 h 906898"/>
              <a:gd name="connsiteX3839" fmla="*/ 84053 w 906898"/>
              <a:gd name="connsiteY3839" fmla="*/ 235907 h 906898"/>
              <a:gd name="connsiteX3840" fmla="*/ 88155 w 906898"/>
              <a:gd name="connsiteY3840" fmla="*/ 229722 h 906898"/>
              <a:gd name="connsiteX3841" fmla="*/ 86104 w 906898"/>
              <a:gd name="connsiteY3841" fmla="*/ 221474 h 906898"/>
              <a:gd name="connsiteX3842" fmla="*/ 84787 w 906898"/>
              <a:gd name="connsiteY3842" fmla="*/ 216179 h 906898"/>
              <a:gd name="connsiteX3843" fmla="*/ 48787 w 906898"/>
              <a:gd name="connsiteY3843" fmla="*/ 282503 h 906898"/>
              <a:gd name="connsiteX3844" fmla="*/ 28714 w 906898"/>
              <a:gd name="connsiteY3844" fmla="*/ 347168 h 906898"/>
              <a:gd name="connsiteX3845" fmla="*/ 29491 w 906898"/>
              <a:gd name="connsiteY3845" fmla="*/ 347168 h 906898"/>
              <a:gd name="connsiteX3846" fmla="*/ 31887 w 906898"/>
              <a:gd name="connsiteY3846" fmla="*/ 347168 h 906898"/>
              <a:gd name="connsiteX3847" fmla="*/ 34626 w 906898"/>
              <a:gd name="connsiteY3847" fmla="*/ 351269 h 906898"/>
              <a:gd name="connsiteX3848" fmla="*/ 32572 w 906898"/>
              <a:gd name="connsiteY3848" fmla="*/ 353320 h 906898"/>
              <a:gd name="connsiteX3849" fmla="*/ 34626 w 906898"/>
              <a:gd name="connsiteY3849" fmla="*/ 355370 h 906898"/>
              <a:gd name="connsiteX3850" fmla="*/ 40789 w 906898"/>
              <a:gd name="connsiteY3850" fmla="*/ 355370 h 906898"/>
              <a:gd name="connsiteX3851" fmla="*/ 46952 w 906898"/>
              <a:gd name="connsiteY3851" fmla="*/ 363573 h 906898"/>
              <a:gd name="connsiteX3852" fmla="*/ 44897 w 906898"/>
              <a:gd name="connsiteY3852" fmla="*/ 369724 h 906898"/>
              <a:gd name="connsiteX3853" fmla="*/ 51060 w 906898"/>
              <a:gd name="connsiteY3853" fmla="*/ 373826 h 906898"/>
              <a:gd name="connsiteX3854" fmla="*/ 53115 w 906898"/>
              <a:gd name="connsiteY3854" fmla="*/ 373826 h 906898"/>
              <a:gd name="connsiteX3855" fmla="*/ 46952 w 906898"/>
              <a:gd name="connsiteY3855" fmla="*/ 367674 h 906898"/>
              <a:gd name="connsiteX3856" fmla="*/ 49006 w 906898"/>
              <a:gd name="connsiteY3856" fmla="*/ 365623 h 906898"/>
              <a:gd name="connsiteX3857" fmla="*/ 53115 w 906898"/>
              <a:gd name="connsiteY3857" fmla="*/ 369724 h 906898"/>
              <a:gd name="connsiteX3858" fmla="*/ 55169 w 906898"/>
              <a:gd name="connsiteY3858" fmla="*/ 377927 h 906898"/>
              <a:gd name="connsiteX3859" fmla="*/ 51060 w 906898"/>
              <a:gd name="connsiteY3859" fmla="*/ 377927 h 906898"/>
              <a:gd name="connsiteX3860" fmla="*/ 38735 w 906898"/>
              <a:gd name="connsiteY3860" fmla="*/ 379977 h 906898"/>
              <a:gd name="connsiteX3861" fmla="*/ 36681 w 906898"/>
              <a:gd name="connsiteY3861" fmla="*/ 379977 h 906898"/>
              <a:gd name="connsiteX3862" fmla="*/ 32572 w 906898"/>
              <a:gd name="connsiteY3862" fmla="*/ 370493 h 906898"/>
              <a:gd name="connsiteX3863" fmla="*/ 23091 w 906898"/>
              <a:gd name="connsiteY3863" fmla="*/ 365998 h 906898"/>
              <a:gd name="connsiteX3864" fmla="*/ 22704 w 906898"/>
              <a:gd name="connsiteY3864" fmla="*/ 369831 h 906898"/>
              <a:gd name="connsiteX3865" fmla="*/ 32510 w 906898"/>
              <a:gd name="connsiteY3865" fmla="*/ 373764 h 906898"/>
              <a:gd name="connsiteX3866" fmla="*/ 34543 w 906898"/>
              <a:gd name="connsiteY3866" fmla="*/ 381922 h 906898"/>
              <a:gd name="connsiteX3867" fmla="*/ 30476 w 906898"/>
              <a:gd name="connsiteY3867" fmla="*/ 381922 h 906898"/>
              <a:gd name="connsiteX3868" fmla="*/ 22342 w 906898"/>
              <a:gd name="connsiteY3868" fmla="*/ 373764 h 906898"/>
              <a:gd name="connsiteX3869" fmla="*/ 22342 w 906898"/>
              <a:gd name="connsiteY3869" fmla="*/ 373421 h 906898"/>
              <a:gd name="connsiteX3870" fmla="*/ 18904 w 906898"/>
              <a:gd name="connsiteY3870" fmla="*/ 407528 h 906898"/>
              <a:gd name="connsiteX3871" fmla="*/ 23532 w 906898"/>
              <a:gd name="connsiteY3871" fmla="*/ 395415 h 906898"/>
              <a:gd name="connsiteX3872" fmla="*/ 38729 w 906898"/>
              <a:gd name="connsiteY3872" fmla="*/ 382035 h 906898"/>
              <a:gd name="connsiteX3873" fmla="*/ 45941 w 906898"/>
              <a:gd name="connsiteY3873" fmla="*/ 380492 h 906898"/>
              <a:gd name="connsiteX3874" fmla="*/ 53154 w 906898"/>
              <a:gd name="connsiteY3874" fmla="*/ 382035 h 906898"/>
              <a:gd name="connsiteX3875" fmla="*/ 57275 w 906898"/>
              <a:gd name="connsiteY3875" fmla="*/ 382035 h 906898"/>
              <a:gd name="connsiteX3876" fmla="*/ 69639 w 906898"/>
              <a:gd name="connsiteY3876" fmla="*/ 392328 h 906898"/>
              <a:gd name="connsiteX3877" fmla="*/ 71700 w 906898"/>
              <a:gd name="connsiteY3877" fmla="*/ 406736 h 906898"/>
              <a:gd name="connsiteX3878" fmla="*/ 59336 w 906898"/>
              <a:gd name="connsiteY3878" fmla="*/ 417028 h 906898"/>
              <a:gd name="connsiteX3879" fmla="*/ 53154 w 906898"/>
              <a:gd name="connsiteY3879" fmla="*/ 412911 h 906898"/>
              <a:gd name="connsiteX3880" fmla="*/ 53154 w 906898"/>
              <a:gd name="connsiteY3880" fmla="*/ 408795 h 906898"/>
              <a:gd name="connsiteX3881" fmla="*/ 49032 w 906898"/>
              <a:gd name="connsiteY3881" fmla="*/ 406736 h 906898"/>
              <a:gd name="connsiteX3882" fmla="*/ 49032 w 906898"/>
              <a:gd name="connsiteY3882" fmla="*/ 402619 h 906898"/>
              <a:gd name="connsiteX3883" fmla="*/ 55214 w 906898"/>
              <a:gd name="connsiteY3883" fmla="*/ 400561 h 906898"/>
              <a:gd name="connsiteX3884" fmla="*/ 59336 w 906898"/>
              <a:gd name="connsiteY3884" fmla="*/ 404678 h 906898"/>
              <a:gd name="connsiteX3885" fmla="*/ 63457 w 906898"/>
              <a:gd name="connsiteY3885" fmla="*/ 398503 h 906898"/>
              <a:gd name="connsiteX3886" fmla="*/ 51093 w 906898"/>
              <a:gd name="connsiteY3886" fmla="*/ 388211 h 906898"/>
              <a:gd name="connsiteX3887" fmla="*/ 30486 w 906898"/>
              <a:gd name="connsiteY3887" fmla="*/ 396444 h 906898"/>
              <a:gd name="connsiteX3888" fmla="*/ 18122 w 906898"/>
              <a:gd name="connsiteY3888" fmla="*/ 421145 h 906898"/>
              <a:gd name="connsiteX3889" fmla="*/ 17531 w 906898"/>
              <a:gd name="connsiteY3889" fmla="*/ 421145 h 906898"/>
              <a:gd name="connsiteX3890" fmla="*/ 17251 w 906898"/>
              <a:gd name="connsiteY3890" fmla="*/ 423927 h 906898"/>
              <a:gd name="connsiteX3891" fmla="*/ 22190 w 906898"/>
              <a:gd name="connsiteY3891" fmla="*/ 427331 h 906898"/>
              <a:gd name="connsiteX3892" fmla="*/ 20143 w 906898"/>
              <a:gd name="connsiteY3892" fmla="*/ 435578 h 906898"/>
              <a:gd name="connsiteX3893" fmla="*/ 26285 w 906898"/>
              <a:gd name="connsiteY3893" fmla="*/ 443826 h 906898"/>
              <a:gd name="connsiteX3894" fmla="*/ 22446 w 906898"/>
              <a:gd name="connsiteY3894" fmla="*/ 452846 h 906898"/>
              <a:gd name="connsiteX3895" fmla="*/ 14888 w 906898"/>
              <a:gd name="connsiteY3895" fmla="*/ 459535 h 906898"/>
              <a:gd name="connsiteX3896" fmla="*/ 17110 w 906898"/>
              <a:gd name="connsiteY3896" fmla="*/ 481574 h 906898"/>
              <a:gd name="connsiteX3897" fmla="*/ 22348 w 906898"/>
              <a:gd name="connsiteY3897" fmla="*/ 485006 h 906898"/>
              <a:gd name="connsiteX3898" fmla="*/ 26522 w 906898"/>
              <a:gd name="connsiteY3898" fmla="*/ 495259 h 906898"/>
              <a:gd name="connsiteX3899" fmla="*/ 24435 w 906898"/>
              <a:gd name="connsiteY3899" fmla="*/ 499360 h 906898"/>
              <a:gd name="connsiteX3900" fmla="*/ 20261 w 906898"/>
              <a:gd name="connsiteY3900" fmla="*/ 501410 h 906898"/>
              <a:gd name="connsiteX3901" fmla="*/ 24435 w 906898"/>
              <a:gd name="connsiteY3901" fmla="*/ 507562 h 906898"/>
              <a:gd name="connsiteX3902" fmla="*/ 22348 w 906898"/>
              <a:gd name="connsiteY3902" fmla="*/ 513714 h 906898"/>
              <a:gd name="connsiteX3903" fmla="*/ 20350 w 906898"/>
              <a:gd name="connsiteY3903" fmla="*/ 513714 h 906898"/>
              <a:gd name="connsiteX3904" fmla="*/ 20883 w 906898"/>
              <a:gd name="connsiteY3904" fmla="*/ 518995 h 906898"/>
              <a:gd name="connsiteX3905" fmla="*/ 21132 w 906898"/>
              <a:gd name="connsiteY3905" fmla="*/ 519109 h 906898"/>
              <a:gd name="connsiteX3906" fmla="*/ 22412 w 906898"/>
              <a:gd name="connsiteY3906" fmla="*/ 521940 h 906898"/>
              <a:gd name="connsiteX3907" fmla="*/ 46979 w 906898"/>
              <a:gd name="connsiteY3907" fmla="*/ 548699 h 906898"/>
              <a:gd name="connsiteX3908" fmla="*/ 63358 w 906898"/>
              <a:gd name="connsiteY3908" fmla="*/ 544582 h 906898"/>
              <a:gd name="connsiteX3909" fmla="*/ 65405 w 906898"/>
              <a:gd name="connsiteY3909" fmla="*/ 530173 h 906898"/>
              <a:gd name="connsiteX3910" fmla="*/ 61311 w 906898"/>
              <a:gd name="connsiteY3910" fmla="*/ 534290 h 906898"/>
              <a:gd name="connsiteX3911" fmla="*/ 51074 w 906898"/>
              <a:gd name="connsiteY3911" fmla="*/ 532232 h 906898"/>
              <a:gd name="connsiteX3912" fmla="*/ 51074 w 906898"/>
              <a:gd name="connsiteY3912" fmla="*/ 528115 h 906898"/>
              <a:gd name="connsiteX3913" fmla="*/ 53121 w 906898"/>
              <a:gd name="connsiteY3913" fmla="*/ 523998 h 906898"/>
              <a:gd name="connsiteX3914" fmla="*/ 57216 w 906898"/>
              <a:gd name="connsiteY3914" fmla="*/ 521940 h 906898"/>
              <a:gd name="connsiteX3915" fmla="*/ 59263 w 906898"/>
              <a:gd name="connsiteY3915" fmla="*/ 517823 h 906898"/>
              <a:gd name="connsiteX3916" fmla="*/ 63838 w 906898"/>
              <a:gd name="connsiteY3916" fmla="*/ 517341 h 906898"/>
              <a:gd name="connsiteX3917" fmla="*/ 75642 w 906898"/>
              <a:gd name="connsiteY3917" fmla="*/ 523998 h 906898"/>
              <a:gd name="connsiteX3918" fmla="*/ 71547 w 906898"/>
              <a:gd name="connsiteY3918" fmla="*/ 548699 h 906898"/>
              <a:gd name="connsiteX3919" fmla="*/ 46979 w 906898"/>
              <a:gd name="connsiteY3919" fmla="*/ 554874 h 906898"/>
              <a:gd name="connsiteX3920" fmla="*/ 31369 w 906898"/>
              <a:gd name="connsiteY3920" fmla="*/ 545611 h 906898"/>
              <a:gd name="connsiteX3921" fmla="*/ 22280 w 906898"/>
              <a:gd name="connsiteY3921" fmla="*/ 532861 h 906898"/>
              <a:gd name="connsiteX3922" fmla="*/ 23197 w 906898"/>
              <a:gd name="connsiteY3922" fmla="*/ 541958 h 906898"/>
              <a:gd name="connsiteX3923" fmla="*/ 29605 w 906898"/>
              <a:gd name="connsiteY3923" fmla="*/ 562600 h 906898"/>
              <a:gd name="connsiteX3924" fmla="*/ 32688 w 906898"/>
              <a:gd name="connsiteY3924" fmla="*/ 561058 h 906898"/>
              <a:gd name="connsiteX3925" fmla="*/ 36766 w 906898"/>
              <a:gd name="connsiteY3925" fmla="*/ 554940 h 906898"/>
              <a:gd name="connsiteX3926" fmla="*/ 40845 w 906898"/>
              <a:gd name="connsiteY3926" fmla="*/ 556980 h 906898"/>
              <a:gd name="connsiteX3927" fmla="*/ 40845 w 906898"/>
              <a:gd name="connsiteY3927" fmla="*/ 563098 h 906898"/>
              <a:gd name="connsiteX3928" fmla="*/ 32688 w 906898"/>
              <a:gd name="connsiteY3928" fmla="*/ 569216 h 906898"/>
              <a:gd name="connsiteX3929" fmla="*/ 31309 w 906898"/>
              <a:gd name="connsiteY3929" fmla="*/ 568088 h 906898"/>
              <a:gd name="connsiteX3930" fmla="*/ 32309 w 906898"/>
              <a:gd name="connsiteY3930" fmla="*/ 571312 h 906898"/>
              <a:gd name="connsiteX3931" fmla="*/ 34687 w 906898"/>
              <a:gd name="connsiteY3931" fmla="*/ 571312 h 906898"/>
              <a:gd name="connsiteX3932" fmla="*/ 44902 w 906898"/>
              <a:gd name="connsiteY3932" fmla="*/ 561041 h 906898"/>
              <a:gd name="connsiteX3933" fmla="*/ 44902 w 906898"/>
              <a:gd name="connsiteY3933" fmla="*/ 556932 h 906898"/>
              <a:gd name="connsiteX3934" fmla="*/ 55118 w 906898"/>
              <a:gd name="connsiteY3934" fmla="*/ 558987 h 906898"/>
              <a:gd name="connsiteX3935" fmla="*/ 53074 w 906898"/>
              <a:gd name="connsiteY3935" fmla="*/ 571312 h 906898"/>
              <a:gd name="connsiteX3936" fmla="*/ 48988 w 906898"/>
              <a:gd name="connsiteY3936" fmla="*/ 571312 h 906898"/>
              <a:gd name="connsiteX3937" fmla="*/ 53074 w 906898"/>
              <a:gd name="connsiteY3937" fmla="*/ 577475 h 906898"/>
              <a:gd name="connsiteX3938" fmla="*/ 48988 w 906898"/>
              <a:gd name="connsiteY3938" fmla="*/ 579529 h 906898"/>
              <a:gd name="connsiteX3939" fmla="*/ 42859 w 906898"/>
              <a:gd name="connsiteY3939" fmla="*/ 581583 h 906898"/>
              <a:gd name="connsiteX3940" fmla="*/ 40816 w 906898"/>
              <a:gd name="connsiteY3940" fmla="*/ 587746 h 906898"/>
              <a:gd name="connsiteX3941" fmla="*/ 37870 w 906898"/>
              <a:gd name="connsiteY3941" fmla="*/ 589227 h 906898"/>
              <a:gd name="connsiteX3942" fmla="*/ 40525 w 906898"/>
              <a:gd name="connsiteY3942" fmla="*/ 597779 h 906898"/>
              <a:gd name="connsiteX3943" fmla="*/ 40727 w 906898"/>
              <a:gd name="connsiteY3943" fmla="*/ 598174 h 906898"/>
              <a:gd name="connsiteX3944" fmla="*/ 44877 w 906898"/>
              <a:gd name="connsiteY3944" fmla="*/ 608318 h 906898"/>
              <a:gd name="connsiteX3945" fmla="*/ 44877 w 906898"/>
              <a:gd name="connsiteY3945" fmla="*/ 611798 h 906898"/>
              <a:gd name="connsiteX3946" fmla="*/ 45351 w 906898"/>
              <a:gd name="connsiteY3946" fmla="*/ 613326 h 906898"/>
              <a:gd name="connsiteX3947" fmla="*/ 48989 w 906898"/>
              <a:gd name="connsiteY3947" fmla="*/ 620614 h 906898"/>
              <a:gd name="connsiteX3948" fmla="*/ 53102 w 906898"/>
              <a:gd name="connsiteY3948" fmla="*/ 628853 h 906898"/>
              <a:gd name="connsiteX3949" fmla="*/ 62766 w 906898"/>
              <a:gd name="connsiteY3949" fmla="*/ 650149 h 906898"/>
              <a:gd name="connsiteX3950" fmla="*/ 69041 w 906898"/>
              <a:gd name="connsiteY3950" fmla="*/ 661709 h 906898"/>
              <a:gd name="connsiteX3951" fmla="*/ 73664 w 906898"/>
              <a:gd name="connsiteY3951" fmla="*/ 670045 h 906898"/>
              <a:gd name="connsiteX3952" fmla="*/ 72611 w 906898"/>
              <a:gd name="connsiteY3952" fmla="*/ 668286 h 906898"/>
              <a:gd name="connsiteX3953" fmla="*/ 89279 w 906898"/>
              <a:gd name="connsiteY3953" fmla="*/ 698995 h 906898"/>
              <a:gd name="connsiteX3954" fmla="*/ 103689 w 906898"/>
              <a:gd name="connsiteY3954" fmla="*/ 716461 h 906898"/>
              <a:gd name="connsiteX3955" fmla="*/ 90114 w 906898"/>
              <a:gd name="connsiteY3955" fmla="*/ 696820 h 906898"/>
              <a:gd name="connsiteX3956" fmla="*/ 73664 w 906898"/>
              <a:gd name="connsiteY3956" fmla="*/ 670045 h 906898"/>
              <a:gd name="connsiteX3957" fmla="*/ 83945 w 906898"/>
              <a:gd name="connsiteY3957" fmla="*/ 686522 h 906898"/>
              <a:gd name="connsiteX3958" fmla="*/ 94227 w 906898"/>
              <a:gd name="connsiteY3958" fmla="*/ 698880 h 906898"/>
              <a:gd name="connsiteX3959" fmla="*/ 102452 w 906898"/>
              <a:gd name="connsiteY3959" fmla="*/ 713297 h 906898"/>
              <a:gd name="connsiteX3960" fmla="*/ 106089 w 906898"/>
              <a:gd name="connsiteY3960" fmla="*/ 719369 h 906898"/>
              <a:gd name="connsiteX3961" fmla="*/ 133969 w 906898"/>
              <a:gd name="connsiteY3961" fmla="*/ 753160 h 906898"/>
              <a:gd name="connsiteX3962" fmla="*/ 148037 w 906898"/>
              <a:gd name="connsiteY3962" fmla="*/ 766694 h 906898"/>
              <a:gd name="connsiteX3963" fmla="*/ 164234 w 906898"/>
              <a:gd name="connsiteY3963" fmla="*/ 779254 h 906898"/>
              <a:gd name="connsiteX3964" fmla="*/ 190972 w 906898"/>
              <a:gd name="connsiteY3964" fmla="*/ 801810 h 906898"/>
              <a:gd name="connsiteX3965" fmla="*/ 211540 w 906898"/>
              <a:gd name="connsiteY3965" fmla="*/ 816164 h 906898"/>
              <a:gd name="connsiteX3966" fmla="*/ 211540 w 906898"/>
              <a:gd name="connsiteY3966" fmla="*/ 818215 h 906898"/>
              <a:gd name="connsiteX3967" fmla="*/ 209483 w 906898"/>
              <a:gd name="connsiteY3967" fmla="*/ 816164 h 906898"/>
              <a:gd name="connsiteX3968" fmla="*/ 178099 w 906898"/>
              <a:gd name="connsiteY3968" fmla="*/ 793029 h 906898"/>
              <a:gd name="connsiteX3969" fmla="*/ 207903 w 906898"/>
              <a:gd name="connsiteY3969" fmla="*/ 817619 h 906898"/>
              <a:gd name="connsiteX3970" fmla="*/ 453449 w 906898"/>
              <a:gd name="connsiteY3970" fmla="*/ 892623 h 906898"/>
              <a:gd name="connsiteX3971" fmla="*/ 541958 w 906898"/>
              <a:gd name="connsiteY3971" fmla="*/ 883701 h 906898"/>
              <a:gd name="connsiteX3972" fmla="*/ 608451 w 906898"/>
              <a:gd name="connsiteY3972" fmla="*/ 863060 h 906898"/>
              <a:gd name="connsiteX3973" fmla="*/ 602238 w 906898"/>
              <a:gd name="connsiteY3973" fmla="*/ 861306 h 906898"/>
              <a:gd name="connsiteX3974" fmla="*/ 594017 w 906898"/>
              <a:gd name="connsiteY3974" fmla="*/ 857438 h 906898"/>
              <a:gd name="connsiteX3975" fmla="*/ 587852 w 906898"/>
              <a:gd name="connsiteY3975" fmla="*/ 861564 h 906898"/>
              <a:gd name="connsiteX3976" fmla="*/ 579631 w 906898"/>
              <a:gd name="connsiteY3976" fmla="*/ 857438 h 906898"/>
              <a:gd name="connsiteX3977" fmla="*/ 573465 w 906898"/>
              <a:gd name="connsiteY3977" fmla="*/ 851249 h 906898"/>
              <a:gd name="connsiteX3978" fmla="*/ 567300 w 906898"/>
              <a:gd name="connsiteY3978" fmla="*/ 853312 h 906898"/>
              <a:gd name="connsiteX3979" fmla="*/ 561134 w 906898"/>
              <a:gd name="connsiteY3979" fmla="*/ 842996 h 906898"/>
              <a:gd name="connsiteX3980" fmla="*/ 569355 w 906898"/>
              <a:gd name="connsiteY3980" fmla="*/ 840933 h 906898"/>
              <a:gd name="connsiteX3981" fmla="*/ 573465 w 906898"/>
              <a:gd name="connsiteY3981" fmla="*/ 838870 h 906898"/>
              <a:gd name="connsiteX3982" fmla="*/ 581686 w 906898"/>
              <a:gd name="connsiteY3982" fmla="*/ 845059 h 906898"/>
              <a:gd name="connsiteX3983" fmla="*/ 591962 w 906898"/>
              <a:gd name="connsiteY3983" fmla="*/ 845059 h 906898"/>
              <a:gd name="connsiteX3984" fmla="*/ 606349 w 906898"/>
              <a:gd name="connsiteY3984" fmla="*/ 851249 h 906898"/>
              <a:gd name="connsiteX3985" fmla="*/ 618680 w 906898"/>
              <a:gd name="connsiteY3985" fmla="*/ 840933 h 906898"/>
              <a:gd name="connsiteX3986" fmla="*/ 620735 w 906898"/>
              <a:gd name="connsiteY3986" fmla="*/ 834743 h 906898"/>
              <a:gd name="connsiteX3987" fmla="*/ 631012 w 906898"/>
              <a:gd name="connsiteY3987" fmla="*/ 824428 h 906898"/>
              <a:gd name="connsiteX3988" fmla="*/ 628956 w 906898"/>
              <a:gd name="connsiteY3988" fmla="*/ 816175 h 906898"/>
              <a:gd name="connsiteX3989" fmla="*/ 641288 w 906898"/>
              <a:gd name="connsiteY3989" fmla="*/ 812049 h 906898"/>
              <a:gd name="connsiteX3990" fmla="*/ 644178 w 906898"/>
              <a:gd name="connsiteY3990" fmla="*/ 810598 h 906898"/>
              <a:gd name="connsiteX3991" fmla="*/ 645398 w 906898"/>
              <a:gd name="connsiteY3991" fmla="*/ 812049 h 906898"/>
              <a:gd name="connsiteX3992" fmla="*/ 647453 w 906898"/>
              <a:gd name="connsiteY3992" fmla="*/ 816175 h 906898"/>
              <a:gd name="connsiteX3993" fmla="*/ 645398 w 906898"/>
              <a:gd name="connsiteY3993" fmla="*/ 820301 h 906898"/>
              <a:gd name="connsiteX3994" fmla="*/ 645398 w 906898"/>
              <a:gd name="connsiteY3994" fmla="*/ 816175 h 906898"/>
              <a:gd name="connsiteX3995" fmla="*/ 643343 w 906898"/>
              <a:gd name="connsiteY3995" fmla="*/ 822365 h 906898"/>
              <a:gd name="connsiteX3996" fmla="*/ 641288 w 906898"/>
              <a:gd name="connsiteY3996" fmla="*/ 830617 h 906898"/>
              <a:gd name="connsiteX3997" fmla="*/ 641288 w 906898"/>
              <a:gd name="connsiteY3997" fmla="*/ 834743 h 906898"/>
              <a:gd name="connsiteX3998" fmla="*/ 639233 w 906898"/>
              <a:gd name="connsiteY3998" fmla="*/ 826491 h 906898"/>
              <a:gd name="connsiteX3999" fmla="*/ 637177 w 906898"/>
              <a:gd name="connsiteY3999" fmla="*/ 830617 h 906898"/>
              <a:gd name="connsiteX4000" fmla="*/ 639233 w 906898"/>
              <a:gd name="connsiteY4000" fmla="*/ 836806 h 906898"/>
              <a:gd name="connsiteX4001" fmla="*/ 633067 w 906898"/>
              <a:gd name="connsiteY4001" fmla="*/ 842996 h 906898"/>
              <a:gd name="connsiteX4002" fmla="*/ 626901 w 906898"/>
              <a:gd name="connsiteY4002" fmla="*/ 849185 h 906898"/>
              <a:gd name="connsiteX4003" fmla="*/ 628956 w 906898"/>
              <a:gd name="connsiteY4003" fmla="*/ 849185 h 906898"/>
              <a:gd name="connsiteX4004" fmla="*/ 628956 w 906898"/>
              <a:gd name="connsiteY4004" fmla="*/ 851249 h 906898"/>
              <a:gd name="connsiteX4005" fmla="*/ 621102 w 906898"/>
              <a:gd name="connsiteY4005" fmla="*/ 859133 h 906898"/>
              <a:gd name="connsiteX4006" fmla="*/ 624396 w 906898"/>
              <a:gd name="connsiteY4006" fmla="*/ 858111 h 906898"/>
              <a:gd name="connsiteX4007" fmla="*/ 698996 w 906898"/>
              <a:gd name="connsiteY4007" fmla="*/ 817619 h 906898"/>
              <a:gd name="connsiteX4008" fmla="*/ 742184 w 906898"/>
              <a:gd name="connsiteY4008" fmla="*/ 781986 h 906898"/>
              <a:gd name="connsiteX4009" fmla="*/ 742184 w 906898"/>
              <a:gd name="connsiteY4009" fmla="*/ 779137 h 906898"/>
              <a:gd name="connsiteX4010" fmla="*/ 736097 w 906898"/>
              <a:gd name="connsiteY4010" fmla="*/ 772985 h 906898"/>
              <a:gd name="connsiteX4011" fmla="*/ 740155 w 906898"/>
              <a:gd name="connsiteY4011" fmla="*/ 764783 h 906898"/>
              <a:gd name="connsiteX4012" fmla="*/ 742184 w 906898"/>
              <a:gd name="connsiteY4012" fmla="*/ 752479 h 906898"/>
              <a:gd name="connsiteX4013" fmla="*/ 752328 w 906898"/>
              <a:gd name="connsiteY4013" fmla="*/ 756580 h 906898"/>
              <a:gd name="connsiteX4014" fmla="*/ 752328 w 906898"/>
              <a:gd name="connsiteY4014" fmla="*/ 762732 h 906898"/>
              <a:gd name="connsiteX4015" fmla="*/ 753706 w 906898"/>
              <a:gd name="connsiteY4015" fmla="*/ 772479 h 906898"/>
              <a:gd name="connsiteX4016" fmla="*/ 755861 w 906898"/>
              <a:gd name="connsiteY4016" fmla="*/ 770701 h 906898"/>
              <a:gd name="connsiteX4017" fmla="*/ 754423 w 906898"/>
              <a:gd name="connsiteY4017" fmla="*/ 760595 h 906898"/>
              <a:gd name="connsiteX4018" fmla="*/ 756481 w 906898"/>
              <a:gd name="connsiteY4018" fmla="*/ 758012 h 906898"/>
              <a:gd name="connsiteX4019" fmla="*/ 758540 w 906898"/>
              <a:gd name="connsiteY4019" fmla="*/ 758529 h 906898"/>
              <a:gd name="connsiteX4020" fmla="*/ 758540 w 906898"/>
              <a:gd name="connsiteY4020" fmla="*/ 764726 h 906898"/>
              <a:gd name="connsiteX4021" fmla="*/ 759521 w 906898"/>
              <a:gd name="connsiteY4021" fmla="*/ 767681 h 906898"/>
              <a:gd name="connsiteX4022" fmla="*/ 763992 w 906898"/>
              <a:gd name="connsiteY4022" fmla="*/ 763992 h 906898"/>
              <a:gd name="connsiteX4023" fmla="*/ 773185 w 906898"/>
              <a:gd name="connsiteY4023" fmla="*/ 752850 h 906898"/>
              <a:gd name="connsiteX4024" fmla="*/ 769388 w 906898"/>
              <a:gd name="connsiteY4024" fmla="*/ 754924 h 906898"/>
              <a:gd name="connsiteX4025" fmla="*/ 750327 w 906898"/>
              <a:gd name="connsiteY4025" fmla="*/ 754411 h 906898"/>
              <a:gd name="connsiteX4026" fmla="*/ 735902 w 906898"/>
              <a:gd name="connsiteY4026" fmla="*/ 740044 h 906898"/>
              <a:gd name="connsiteX4027" fmla="*/ 733842 w 906898"/>
              <a:gd name="connsiteY4027" fmla="*/ 731835 h 906898"/>
              <a:gd name="connsiteX4028" fmla="*/ 740024 w 906898"/>
              <a:gd name="connsiteY4028" fmla="*/ 717468 h 906898"/>
              <a:gd name="connsiteX4029" fmla="*/ 748524 w 906898"/>
              <a:gd name="connsiteY4029" fmla="*/ 713364 h 906898"/>
              <a:gd name="connsiteX4030" fmla="*/ 758570 w 906898"/>
              <a:gd name="connsiteY4030" fmla="*/ 715416 h 906898"/>
              <a:gd name="connsiteX4031" fmla="*/ 760630 w 906898"/>
              <a:gd name="connsiteY4031" fmla="*/ 717468 h 906898"/>
              <a:gd name="connsiteX4032" fmla="*/ 760630 w 906898"/>
              <a:gd name="connsiteY4032" fmla="*/ 721573 h 906898"/>
              <a:gd name="connsiteX4033" fmla="*/ 756509 w 906898"/>
              <a:gd name="connsiteY4033" fmla="*/ 723625 h 906898"/>
              <a:gd name="connsiteX4034" fmla="*/ 758570 w 906898"/>
              <a:gd name="connsiteY4034" fmla="*/ 727730 h 906898"/>
              <a:gd name="connsiteX4035" fmla="*/ 756509 w 906898"/>
              <a:gd name="connsiteY4035" fmla="*/ 733887 h 906898"/>
              <a:gd name="connsiteX4036" fmla="*/ 750327 w 906898"/>
              <a:gd name="connsiteY4036" fmla="*/ 731835 h 906898"/>
              <a:gd name="connsiteX4037" fmla="*/ 746206 w 906898"/>
              <a:gd name="connsiteY4037" fmla="*/ 725678 h 906898"/>
              <a:gd name="connsiteX4038" fmla="*/ 744145 w 906898"/>
              <a:gd name="connsiteY4038" fmla="*/ 740044 h 906898"/>
              <a:gd name="connsiteX4039" fmla="*/ 762691 w 906898"/>
              <a:gd name="connsiteY4039" fmla="*/ 750306 h 906898"/>
              <a:gd name="connsiteX4040" fmla="*/ 772995 w 906898"/>
              <a:gd name="connsiteY4040" fmla="*/ 749793 h 906898"/>
              <a:gd name="connsiteX4041" fmla="*/ 776803 w 906898"/>
              <a:gd name="connsiteY4041" fmla="*/ 748465 h 906898"/>
              <a:gd name="connsiteX4042" fmla="*/ 793532 w 906898"/>
              <a:gd name="connsiteY4042" fmla="*/ 728189 h 906898"/>
              <a:gd name="connsiteX4043" fmla="*/ 793532 w 906898"/>
              <a:gd name="connsiteY4043" fmla="*/ 723595 h 906898"/>
              <a:gd name="connsiteX4044" fmla="*/ 797627 w 906898"/>
              <a:gd name="connsiteY4044" fmla="*/ 719478 h 906898"/>
              <a:gd name="connsiteX4045" fmla="*/ 797627 w 906898"/>
              <a:gd name="connsiteY4045" fmla="*/ 711245 h 906898"/>
              <a:gd name="connsiteX4046" fmla="*/ 811976 w 906898"/>
              <a:gd name="connsiteY4046" fmla="*/ 705835 h 906898"/>
              <a:gd name="connsiteX4047" fmla="*/ 817619 w 906898"/>
              <a:gd name="connsiteY4047" fmla="*/ 698995 h 906898"/>
              <a:gd name="connsiteX4048" fmla="*/ 826265 w 906898"/>
              <a:gd name="connsiteY4048" fmla="*/ 683067 h 906898"/>
              <a:gd name="connsiteX4049" fmla="*/ 824408 w 906898"/>
              <a:gd name="connsiteY4049" fmla="*/ 678385 h 906898"/>
              <a:gd name="connsiteX4050" fmla="*/ 826461 w 906898"/>
              <a:gd name="connsiteY4050" fmla="*/ 672175 h 906898"/>
              <a:gd name="connsiteX4051" fmla="*/ 832618 w 906898"/>
              <a:gd name="connsiteY4051" fmla="*/ 665964 h 906898"/>
              <a:gd name="connsiteX4052" fmla="*/ 835659 w 906898"/>
              <a:gd name="connsiteY4052" fmla="*/ 665760 h 906898"/>
              <a:gd name="connsiteX4053" fmla="*/ 838775 w 906898"/>
              <a:gd name="connsiteY4053" fmla="*/ 660019 h 906898"/>
              <a:gd name="connsiteX4054" fmla="*/ 838775 w 906898"/>
              <a:gd name="connsiteY4054" fmla="*/ 655614 h 906898"/>
              <a:gd name="connsiteX4055" fmla="*/ 841784 w 906898"/>
              <a:gd name="connsiteY4055" fmla="*/ 654476 h 906898"/>
              <a:gd name="connsiteX4056" fmla="*/ 849076 w 906898"/>
              <a:gd name="connsiteY4056" fmla="*/ 641042 h 906898"/>
              <a:gd name="connsiteX4057" fmla="*/ 848852 w 906898"/>
              <a:gd name="connsiteY4057" fmla="*/ 626304 h 906898"/>
              <a:gd name="connsiteX4058" fmla="*/ 840876 w 906898"/>
              <a:gd name="connsiteY4058" fmla="*/ 612427 h 906898"/>
              <a:gd name="connsiteX4059" fmla="*/ 824408 w 906898"/>
              <a:gd name="connsiteY4059" fmla="*/ 612427 h 906898"/>
              <a:gd name="connsiteX4060" fmla="*/ 818233 w 906898"/>
              <a:gd name="connsiteY4060" fmla="*/ 618594 h 906898"/>
              <a:gd name="connsiteX4061" fmla="*/ 824408 w 906898"/>
              <a:gd name="connsiteY4061" fmla="*/ 616538 h 906898"/>
              <a:gd name="connsiteX4062" fmla="*/ 828525 w 906898"/>
              <a:gd name="connsiteY4062" fmla="*/ 622706 h 906898"/>
              <a:gd name="connsiteX4063" fmla="*/ 828525 w 906898"/>
              <a:gd name="connsiteY4063" fmla="*/ 626818 h 906898"/>
              <a:gd name="connsiteX4064" fmla="*/ 824408 w 906898"/>
              <a:gd name="connsiteY4064" fmla="*/ 628874 h 906898"/>
              <a:gd name="connsiteX4065" fmla="*/ 818233 w 906898"/>
              <a:gd name="connsiteY4065" fmla="*/ 628874 h 906898"/>
              <a:gd name="connsiteX4066" fmla="*/ 810000 w 906898"/>
              <a:gd name="connsiteY4066" fmla="*/ 628874 h 906898"/>
              <a:gd name="connsiteX4067" fmla="*/ 810000 w 906898"/>
              <a:gd name="connsiteY4067" fmla="*/ 610371 h 906898"/>
              <a:gd name="connsiteX4068" fmla="*/ 832642 w 906898"/>
              <a:gd name="connsiteY4068" fmla="*/ 600092 h 906898"/>
              <a:gd name="connsiteX4069" fmla="*/ 832642 w 906898"/>
              <a:gd name="connsiteY4069" fmla="*/ 602148 h 906898"/>
              <a:gd name="connsiteX4070" fmla="*/ 847051 w 906898"/>
              <a:gd name="connsiteY4070" fmla="*/ 608315 h 906898"/>
              <a:gd name="connsiteX4071" fmla="*/ 852959 w 906898"/>
              <a:gd name="connsiteY4071" fmla="*/ 633886 h 906898"/>
              <a:gd name="connsiteX4072" fmla="*/ 858111 w 906898"/>
              <a:gd name="connsiteY4072" fmla="*/ 624395 h 906898"/>
              <a:gd name="connsiteX4073" fmla="*/ 861443 w 906898"/>
              <a:gd name="connsiteY4073" fmla="*/ 613659 h 906898"/>
              <a:gd name="connsiteX4074" fmla="*/ 855326 w 906898"/>
              <a:gd name="connsiteY4074" fmla="*/ 614700 h 906898"/>
              <a:gd name="connsiteX4075" fmla="*/ 853292 w 906898"/>
              <a:gd name="connsiteY4075" fmla="*/ 610550 h 906898"/>
              <a:gd name="connsiteX4076" fmla="*/ 863485 w 906898"/>
              <a:gd name="connsiteY4076" fmla="*/ 607083 h 906898"/>
              <a:gd name="connsiteX4077" fmla="*/ 864162 w 906898"/>
              <a:gd name="connsiteY4077" fmla="*/ 604901 h 906898"/>
              <a:gd name="connsiteX4078" fmla="*/ 851027 w 906898"/>
              <a:gd name="connsiteY4078" fmla="*/ 606344 h 906898"/>
              <a:gd name="connsiteX4079" fmla="*/ 851027 w 906898"/>
              <a:gd name="connsiteY4079" fmla="*/ 608392 h 906898"/>
              <a:gd name="connsiteX4080" fmla="*/ 844816 w 906898"/>
              <a:gd name="connsiteY4080" fmla="*/ 604297 h 906898"/>
              <a:gd name="connsiteX4081" fmla="*/ 840676 w 906898"/>
              <a:gd name="connsiteY4081" fmla="*/ 598155 h 906898"/>
              <a:gd name="connsiteX4082" fmla="*/ 846887 w 906898"/>
              <a:gd name="connsiteY4082" fmla="*/ 594061 h 906898"/>
              <a:gd name="connsiteX4083" fmla="*/ 853097 w 906898"/>
              <a:gd name="connsiteY4083" fmla="*/ 594061 h 906898"/>
              <a:gd name="connsiteX4084" fmla="*/ 857237 w 906898"/>
              <a:gd name="connsiteY4084" fmla="*/ 585871 h 906898"/>
              <a:gd name="connsiteX4085" fmla="*/ 865518 w 906898"/>
              <a:gd name="connsiteY4085" fmla="*/ 589966 h 906898"/>
              <a:gd name="connsiteX4086" fmla="*/ 870252 w 906898"/>
              <a:gd name="connsiteY4086" fmla="*/ 585284 h 906898"/>
              <a:gd name="connsiteX4087" fmla="*/ 883701 w 906898"/>
              <a:gd name="connsiteY4087" fmla="*/ 541958 h 906898"/>
              <a:gd name="connsiteX4088" fmla="*/ 892623 w 906898"/>
              <a:gd name="connsiteY4088" fmla="*/ 453449 h 906898"/>
              <a:gd name="connsiteX4089" fmla="*/ 892448 w 906898"/>
              <a:gd name="connsiteY4089" fmla="*/ 451715 h 906898"/>
              <a:gd name="connsiteX4090" fmla="*/ 892136 w 906898"/>
              <a:gd name="connsiteY4090" fmla="*/ 452021 h 906898"/>
              <a:gd name="connsiteX4091" fmla="*/ 892423 w 906898"/>
              <a:gd name="connsiteY4091" fmla="*/ 451460 h 906898"/>
              <a:gd name="connsiteX4092" fmla="*/ 891876 w 906898"/>
              <a:gd name="connsiteY4092" fmla="*/ 446038 h 906898"/>
              <a:gd name="connsiteX4093" fmla="*/ 890266 w 906898"/>
              <a:gd name="connsiteY4093" fmla="*/ 450053 h 906898"/>
              <a:gd name="connsiteX4094" fmla="*/ 884081 w 906898"/>
              <a:gd name="connsiteY4094" fmla="*/ 456223 h 906898"/>
              <a:gd name="connsiteX4095" fmla="*/ 886142 w 906898"/>
              <a:gd name="connsiteY4095" fmla="*/ 458280 h 906898"/>
              <a:gd name="connsiteX4096" fmla="*/ 888204 w 906898"/>
              <a:gd name="connsiteY4096" fmla="*/ 456223 h 906898"/>
              <a:gd name="connsiteX4097" fmla="*/ 886142 w 906898"/>
              <a:gd name="connsiteY4097" fmla="*/ 466507 h 906898"/>
              <a:gd name="connsiteX4098" fmla="*/ 886142 w 906898"/>
              <a:gd name="connsiteY4098" fmla="*/ 460337 h 906898"/>
              <a:gd name="connsiteX4099" fmla="*/ 884081 w 906898"/>
              <a:gd name="connsiteY4099" fmla="*/ 464450 h 906898"/>
              <a:gd name="connsiteX4100" fmla="*/ 877895 w 906898"/>
              <a:gd name="connsiteY4100" fmla="*/ 470621 h 906898"/>
              <a:gd name="connsiteX4101" fmla="*/ 871709 w 906898"/>
              <a:gd name="connsiteY4101" fmla="*/ 472678 h 906898"/>
              <a:gd name="connsiteX4102" fmla="*/ 873771 w 906898"/>
              <a:gd name="connsiteY4102" fmla="*/ 474734 h 906898"/>
              <a:gd name="connsiteX4103" fmla="*/ 873771 w 906898"/>
              <a:gd name="connsiteY4103" fmla="*/ 476791 h 906898"/>
              <a:gd name="connsiteX4104" fmla="*/ 871709 w 906898"/>
              <a:gd name="connsiteY4104" fmla="*/ 476791 h 906898"/>
              <a:gd name="connsiteX4105" fmla="*/ 863462 w 906898"/>
              <a:gd name="connsiteY4105" fmla="*/ 480905 h 906898"/>
              <a:gd name="connsiteX4106" fmla="*/ 859338 w 906898"/>
              <a:gd name="connsiteY4106" fmla="*/ 478848 h 906898"/>
              <a:gd name="connsiteX4107" fmla="*/ 857276 w 906898"/>
              <a:gd name="connsiteY4107" fmla="*/ 466507 h 906898"/>
              <a:gd name="connsiteX4108" fmla="*/ 863592 w 906898"/>
              <a:gd name="connsiteY4108" fmla="*/ 463807 h 906898"/>
              <a:gd name="connsiteX4109" fmla="*/ 865576 w 906898"/>
              <a:gd name="connsiteY4109" fmla="*/ 464305 h 906898"/>
              <a:gd name="connsiteX4110" fmla="*/ 866428 w 906898"/>
              <a:gd name="connsiteY4110" fmla="*/ 462595 h 906898"/>
              <a:gd name="connsiteX4111" fmla="*/ 871709 w 906898"/>
              <a:gd name="connsiteY4111" fmla="*/ 460337 h 906898"/>
              <a:gd name="connsiteX4112" fmla="*/ 871709 w 906898"/>
              <a:gd name="connsiteY4112" fmla="*/ 452110 h 906898"/>
              <a:gd name="connsiteX4113" fmla="*/ 879957 w 906898"/>
              <a:gd name="connsiteY4113" fmla="*/ 443883 h 906898"/>
              <a:gd name="connsiteX4114" fmla="*/ 873771 w 906898"/>
              <a:gd name="connsiteY4114" fmla="*/ 427429 h 906898"/>
              <a:gd name="connsiteX4115" fmla="*/ 869647 w 906898"/>
              <a:gd name="connsiteY4115" fmla="*/ 423315 h 906898"/>
              <a:gd name="connsiteX4116" fmla="*/ 865576 w 906898"/>
              <a:gd name="connsiteY4116" fmla="*/ 417223 h 906898"/>
              <a:gd name="connsiteX4117" fmla="*/ 865576 w 906898"/>
              <a:gd name="connsiteY4117" fmla="*/ 417021 h 906898"/>
              <a:gd name="connsiteX4118" fmla="*/ 865304 w 906898"/>
              <a:gd name="connsiteY4118" fmla="*/ 416815 h 906898"/>
              <a:gd name="connsiteX4119" fmla="*/ 861400 w 906898"/>
              <a:gd name="connsiteY4119" fmla="*/ 410974 h 906898"/>
              <a:gd name="connsiteX4120" fmla="*/ 857276 w 906898"/>
              <a:gd name="connsiteY4120" fmla="*/ 408918 h 906898"/>
              <a:gd name="connsiteX4121" fmla="*/ 857276 w 906898"/>
              <a:gd name="connsiteY4121" fmla="*/ 398634 h 906898"/>
              <a:gd name="connsiteX4122" fmla="*/ 859338 w 906898"/>
              <a:gd name="connsiteY4122" fmla="*/ 396577 h 906898"/>
              <a:gd name="connsiteX4123" fmla="*/ 869647 w 906898"/>
              <a:gd name="connsiteY4123" fmla="*/ 402747 h 906898"/>
              <a:gd name="connsiteX4124" fmla="*/ 869647 w 906898"/>
              <a:gd name="connsiteY4124" fmla="*/ 406861 h 906898"/>
              <a:gd name="connsiteX4125" fmla="*/ 877895 w 906898"/>
              <a:gd name="connsiteY4125" fmla="*/ 406861 h 906898"/>
              <a:gd name="connsiteX4126" fmla="*/ 884081 w 906898"/>
              <a:gd name="connsiteY4126" fmla="*/ 415088 h 906898"/>
              <a:gd name="connsiteX4127" fmla="*/ 886142 w 906898"/>
              <a:gd name="connsiteY4127" fmla="*/ 423315 h 906898"/>
              <a:gd name="connsiteX4128" fmla="*/ 889970 w 906898"/>
              <a:gd name="connsiteY4128" fmla="*/ 427134 h 906898"/>
              <a:gd name="connsiteX4129" fmla="*/ 883701 w 906898"/>
              <a:gd name="connsiteY4129" fmla="*/ 364940 h 906898"/>
              <a:gd name="connsiteX4130" fmla="*/ 860654 w 906898"/>
              <a:gd name="connsiteY4130" fmla="*/ 290695 h 906898"/>
              <a:gd name="connsiteX4131" fmla="*/ 858399 w 906898"/>
              <a:gd name="connsiteY4131" fmla="*/ 290020 h 906898"/>
              <a:gd name="connsiteX4132" fmla="*/ 853273 w 906898"/>
              <a:gd name="connsiteY4132" fmla="*/ 291555 h 906898"/>
              <a:gd name="connsiteX4133" fmla="*/ 847121 w 906898"/>
              <a:gd name="connsiteY4133" fmla="*/ 291555 h 906898"/>
              <a:gd name="connsiteX4134" fmla="*/ 838919 w 906898"/>
              <a:gd name="connsiteY4134" fmla="*/ 285413 h 906898"/>
              <a:gd name="connsiteX4135" fmla="*/ 832767 w 906898"/>
              <a:gd name="connsiteY4135" fmla="*/ 283366 h 906898"/>
              <a:gd name="connsiteX4136" fmla="*/ 832767 w 906898"/>
              <a:gd name="connsiteY4136" fmla="*/ 277224 h 906898"/>
              <a:gd name="connsiteX4137" fmla="*/ 838919 w 906898"/>
              <a:gd name="connsiteY4137" fmla="*/ 271082 h 906898"/>
              <a:gd name="connsiteX4138" fmla="*/ 847377 w 906898"/>
              <a:gd name="connsiteY4138" fmla="*/ 275176 h 906898"/>
              <a:gd name="connsiteX4139" fmla="*/ 853458 w 906898"/>
              <a:gd name="connsiteY4139" fmla="*/ 273931 h 906898"/>
              <a:gd name="connsiteX4140" fmla="*/ 852394 w 906898"/>
              <a:gd name="connsiteY4140" fmla="*/ 271971 h 906898"/>
              <a:gd name="connsiteX4141" fmla="*/ 849059 w 906898"/>
              <a:gd name="connsiteY4141" fmla="*/ 273074 h 906898"/>
              <a:gd name="connsiteX4142" fmla="*/ 838684 w 906898"/>
              <a:gd name="connsiteY4142" fmla="*/ 268957 h 906898"/>
              <a:gd name="connsiteX4143" fmla="*/ 840759 w 906898"/>
              <a:gd name="connsiteY4143" fmla="*/ 262782 h 906898"/>
              <a:gd name="connsiteX4144" fmla="*/ 848062 w 906898"/>
              <a:gd name="connsiteY4144" fmla="*/ 263989 h 906898"/>
              <a:gd name="connsiteX4145" fmla="*/ 840523 w 906898"/>
              <a:gd name="connsiteY4145" fmla="*/ 250100 h 906898"/>
              <a:gd name="connsiteX4146" fmla="*/ 840936 w 906898"/>
              <a:gd name="connsiteY4146" fmla="*/ 256511 h 906898"/>
              <a:gd name="connsiteX4147" fmla="*/ 834744 w 906898"/>
              <a:gd name="connsiteY4147" fmla="*/ 270971 h 906898"/>
              <a:gd name="connsiteX4148" fmla="*/ 816166 w 906898"/>
              <a:gd name="connsiteY4148" fmla="*/ 281300 h 906898"/>
              <a:gd name="connsiteX4149" fmla="*/ 797589 w 906898"/>
              <a:gd name="connsiteY4149" fmla="*/ 270971 h 906898"/>
              <a:gd name="connsiteX4150" fmla="*/ 795524 w 906898"/>
              <a:gd name="connsiteY4150" fmla="*/ 262708 h 906898"/>
              <a:gd name="connsiteX4151" fmla="*/ 799653 w 906898"/>
              <a:gd name="connsiteY4151" fmla="*/ 252379 h 906898"/>
              <a:gd name="connsiteX4152" fmla="*/ 803781 w 906898"/>
              <a:gd name="connsiteY4152" fmla="*/ 252379 h 906898"/>
              <a:gd name="connsiteX4153" fmla="*/ 807909 w 906898"/>
              <a:gd name="connsiteY4153" fmla="*/ 256511 h 906898"/>
              <a:gd name="connsiteX4154" fmla="*/ 814102 w 906898"/>
              <a:gd name="connsiteY4154" fmla="*/ 254445 h 906898"/>
              <a:gd name="connsiteX4155" fmla="*/ 818230 w 906898"/>
              <a:gd name="connsiteY4155" fmla="*/ 262708 h 906898"/>
              <a:gd name="connsiteX4156" fmla="*/ 812038 w 906898"/>
              <a:gd name="connsiteY4156" fmla="*/ 266840 h 906898"/>
              <a:gd name="connsiteX4157" fmla="*/ 805845 w 906898"/>
              <a:gd name="connsiteY4157" fmla="*/ 266840 h 906898"/>
              <a:gd name="connsiteX4158" fmla="*/ 816166 w 906898"/>
              <a:gd name="connsiteY4158" fmla="*/ 273037 h 906898"/>
              <a:gd name="connsiteX4159" fmla="*/ 830615 w 906898"/>
              <a:gd name="connsiteY4159" fmla="*/ 266840 h 906898"/>
              <a:gd name="connsiteX4160" fmla="*/ 835518 w 906898"/>
              <a:gd name="connsiteY4160" fmla="*/ 251088 h 906898"/>
              <a:gd name="connsiteX4161" fmla="*/ 833118 w 906898"/>
              <a:gd name="connsiteY4161" fmla="*/ 236456 h 906898"/>
              <a:gd name="connsiteX4162" fmla="*/ 827085 w 906898"/>
              <a:gd name="connsiteY4162" fmla="*/ 225342 h 906898"/>
              <a:gd name="connsiteX4163" fmla="*/ 826566 w 906898"/>
              <a:gd name="connsiteY4163" fmla="*/ 225598 h 906898"/>
              <a:gd name="connsiteX4164" fmla="*/ 820342 w 906898"/>
              <a:gd name="connsiteY4164" fmla="*/ 219435 h 906898"/>
              <a:gd name="connsiteX4165" fmla="*/ 818267 w 906898"/>
              <a:gd name="connsiteY4165" fmla="*/ 215327 h 906898"/>
              <a:gd name="connsiteX4166" fmla="*/ 812042 w 906898"/>
              <a:gd name="connsiteY4166" fmla="*/ 215327 h 906898"/>
              <a:gd name="connsiteX4167" fmla="*/ 805816 w 906898"/>
              <a:gd name="connsiteY4167" fmla="*/ 203001 h 906898"/>
              <a:gd name="connsiteX4168" fmla="*/ 807635 w 906898"/>
              <a:gd name="connsiteY4168" fmla="*/ 195801 h 906898"/>
              <a:gd name="connsiteX4169" fmla="*/ 794914 w 906898"/>
              <a:gd name="connsiteY4169" fmla="*/ 180384 h 906898"/>
              <a:gd name="connsiteX4170" fmla="*/ 787319 w 906898"/>
              <a:gd name="connsiteY4170" fmla="*/ 180384 h 906898"/>
              <a:gd name="connsiteX4171" fmla="*/ 777122 w 906898"/>
              <a:gd name="connsiteY4171" fmla="*/ 168059 h 906898"/>
              <a:gd name="connsiteX4172" fmla="*/ 777122 w 906898"/>
              <a:gd name="connsiteY4172" fmla="*/ 161896 h 906898"/>
              <a:gd name="connsiteX4173" fmla="*/ 768965 w 906898"/>
              <a:gd name="connsiteY4173" fmla="*/ 157788 h 906898"/>
              <a:gd name="connsiteX4174" fmla="*/ 768965 w 906898"/>
              <a:gd name="connsiteY4174" fmla="*/ 151626 h 906898"/>
              <a:gd name="connsiteX4175" fmla="*/ 770804 w 906898"/>
              <a:gd name="connsiteY4175" fmla="*/ 151162 h 906898"/>
              <a:gd name="connsiteX4176" fmla="*/ 767693 w 906898"/>
              <a:gd name="connsiteY4176" fmla="*/ 147391 h 906898"/>
              <a:gd name="connsiteX4177" fmla="*/ 765805 w 906898"/>
              <a:gd name="connsiteY4177" fmla="*/ 147234 h 906898"/>
              <a:gd name="connsiteX4178" fmla="*/ 762714 w 906898"/>
              <a:gd name="connsiteY4178" fmla="*/ 145428 h 906898"/>
              <a:gd name="connsiteX4179" fmla="*/ 750350 w 906898"/>
              <a:gd name="connsiteY4179" fmla="*/ 139235 h 906898"/>
              <a:gd name="connsiteX4180" fmla="*/ 740047 w 906898"/>
              <a:gd name="connsiteY4180" fmla="*/ 139235 h 906898"/>
              <a:gd name="connsiteX4181" fmla="*/ 721500 w 906898"/>
              <a:gd name="connsiteY4181" fmla="*/ 151621 h 906898"/>
              <a:gd name="connsiteX4182" fmla="*/ 721500 w 906898"/>
              <a:gd name="connsiteY4182" fmla="*/ 161941 h 906898"/>
              <a:gd name="connsiteX4183" fmla="*/ 725622 w 906898"/>
              <a:gd name="connsiteY4183" fmla="*/ 166070 h 906898"/>
              <a:gd name="connsiteX4184" fmla="*/ 725622 w 906898"/>
              <a:gd name="connsiteY4184" fmla="*/ 157813 h 906898"/>
              <a:gd name="connsiteX4185" fmla="*/ 735925 w 906898"/>
              <a:gd name="connsiteY4185" fmla="*/ 155749 h 906898"/>
              <a:gd name="connsiteX4186" fmla="*/ 740047 w 906898"/>
              <a:gd name="connsiteY4186" fmla="*/ 161941 h 906898"/>
              <a:gd name="connsiteX4187" fmla="*/ 737986 w 906898"/>
              <a:gd name="connsiteY4187" fmla="*/ 168134 h 906898"/>
              <a:gd name="connsiteX4188" fmla="*/ 740047 w 906898"/>
              <a:gd name="connsiteY4188" fmla="*/ 170198 h 906898"/>
              <a:gd name="connsiteX4189" fmla="*/ 735925 w 906898"/>
              <a:gd name="connsiteY4189" fmla="*/ 176390 h 906898"/>
              <a:gd name="connsiteX4190" fmla="*/ 717379 w 906898"/>
              <a:gd name="connsiteY4190" fmla="*/ 172262 h 906898"/>
              <a:gd name="connsiteX4191" fmla="*/ 711197 w 906898"/>
              <a:gd name="connsiteY4191" fmla="*/ 151621 h 906898"/>
              <a:gd name="connsiteX4192" fmla="*/ 731804 w 906898"/>
              <a:gd name="connsiteY4192" fmla="*/ 133042 h 906898"/>
              <a:gd name="connsiteX4193" fmla="*/ 741077 w 906898"/>
              <a:gd name="connsiteY4193" fmla="*/ 131753 h 906898"/>
              <a:gd name="connsiteX4194" fmla="*/ 750350 w 906898"/>
              <a:gd name="connsiteY4194" fmla="*/ 135108 h 906898"/>
              <a:gd name="connsiteX4195" fmla="*/ 759084 w 906898"/>
              <a:gd name="connsiteY4195" fmla="*/ 138857 h 906898"/>
              <a:gd name="connsiteX4196" fmla="*/ 736097 w 906898"/>
              <a:gd name="connsiteY4196" fmla="*/ 119890 h 906898"/>
              <a:gd name="connsiteX4197" fmla="*/ 736097 w 906898"/>
              <a:gd name="connsiteY4197" fmla="*/ 128914 h 906898"/>
              <a:gd name="connsiteX4198" fmla="*/ 731980 w 906898"/>
              <a:gd name="connsiteY4198" fmla="*/ 128914 h 906898"/>
              <a:gd name="connsiteX4199" fmla="*/ 727863 w 906898"/>
              <a:gd name="connsiteY4199" fmla="*/ 118585 h 906898"/>
              <a:gd name="connsiteX4200" fmla="*/ 730218 w 906898"/>
              <a:gd name="connsiteY4200" fmla="*/ 115040 h 906898"/>
              <a:gd name="connsiteX4201" fmla="*/ 728513 w 906898"/>
              <a:gd name="connsiteY4201" fmla="*/ 113633 h 906898"/>
              <a:gd name="connsiteX4202" fmla="*/ 725672 w 906898"/>
              <a:gd name="connsiteY4202" fmla="*/ 120761 h 906898"/>
              <a:gd name="connsiteX4203" fmla="*/ 727731 w 906898"/>
              <a:gd name="connsiteY4203" fmla="*/ 131090 h 906898"/>
              <a:gd name="connsiteX4204" fmla="*/ 715380 w 906898"/>
              <a:gd name="connsiteY4204" fmla="*/ 135221 h 906898"/>
              <a:gd name="connsiteX4205" fmla="*/ 715380 w 906898"/>
              <a:gd name="connsiteY4205" fmla="*/ 126957 h 906898"/>
              <a:gd name="connsiteX4206" fmla="*/ 715380 w 906898"/>
              <a:gd name="connsiteY4206" fmla="*/ 122826 h 906898"/>
              <a:gd name="connsiteX4207" fmla="*/ 711263 w 906898"/>
              <a:gd name="connsiteY4207" fmla="*/ 112497 h 906898"/>
              <a:gd name="connsiteX4208" fmla="*/ 713322 w 906898"/>
              <a:gd name="connsiteY4208" fmla="*/ 108366 h 906898"/>
              <a:gd name="connsiteX4209" fmla="*/ 713322 w 906898"/>
              <a:gd name="connsiteY4209" fmla="*/ 101099 h 906898"/>
              <a:gd name="connsiteX4210" fmla="*/ 698996 w 906898"/>
              <a:gd name="connsiteY4210" fmla="*/ 89279 h 906898"/>
              <a:gd name="connsiteX4211" fmla="*/ 453449 w 906898"/>
              <a:gd name="connsiteY4211" fmla="*/ 14275 h 906898"/>
              <a:gd name="connsiteX4212" fmla="*/ 453449 w 906898"/>
              <a:gd name="connsiteY4212" fmla="*/ 0 h 906898"/>
              <a:gd name="connsiteX4213" fmla="*/ 906898 w 906898"/>
              <a:gd name="connsiteY4213" fmla="*/ 453449 h 906898"/>
              <a:gd name="connsiteX4214" fmla="*/ 453449 w 906898"/>
              <a:gd name="connsiteY4214" fmla="*/ 906898 h 906898"/>
              <a:gd name="connsiteX4215" fmla="*/ 0 w 906898"/>
              <a:gd name="connsiteY4215" fmla="*/ 453449 h 906898"/>
              <a:gd name="connsiteX4216" fmla="*/ 453449 w 906898"/>
              <a:gd name="connsiteY4216" fmla="*/ 0 h 906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Lst>
            <a:rect l="l" t="t" r="r" b="b"/>
            <a:pathLst>
              <a:path w="906898" h="906898">
                <a:moveTo>
                  <a:pt x="435734" y="875766"/>
                </a:moveTo>
                <a:cubicBezTo>
                  <a:pt x="437263" y="876019"/>
                  <a:pt x="438792" y="877034"/>
                  <a:pt x="439812" y="878048"/>
                </a:cubicBezTo>
                <a:cubicBezTo>
                  <a:pt x="443891" y="882106"/>
                  <a:pt x="443891" y="882106"/>
                  <a:pt x="443891" y="882106"/>
                </a:cubicBezTo>
                <a:cubicBezTo>
                  <a:pt x="443891" y="884135"/>
                  <a:pt x="445931" y="886164"/>
                  <a:pt x="443891" y="890222"/>
                </a:cubicBezTo>
                <a:cubicBezTo>
                  <a:pt x="441852" y="892250"/>
                  <a:pt x="439812" y="890222"/>
                  <a:pt x="437773" y="890222"/>
                </a:cubicBezTo>
                <a:cubicBezTo>
                  <a:pt x="437773" y="886164"/>
                  <a:pt x="435733" y="884135"/>
                  <a:pt x="435733" y="882106"/>
                </a:cubicBezTo>
                <a:cubicBezTo>
                  <a:pt x="433694" y="880077"/>
                  <a:pt x="431655" y="880077"/>
                  <a:pt x="431655" y="878048"/>
                </a:cubicBezTo>
                <a:cubicBezTo>
                  <a:pt x="432674" y="876019"/>
                  <a:pt x="434204" y="875512"/>
                  <a:pt x="435734" y="875766"/>
                </a:cubicBezTo>
                <a:close/>
                <a:moveTo>
                  <a:pt x="464542" y="873791"/>
                </a:moveTo>
                <a:cubicBezTo>
                  <a:pt x="464542" y="875850"/>
                  <a:pt x="464542" y="875850"/>
                  <a:pt x="464542" y="877908"/>
                </a:cubicBezTo>
                <a:cubicBezTo>
                  <a:pt x="462472" y="875850"/>
                  <a:pt x="462472" y="875850"/>
                  <a:pt x="462472" y="875850"/>
                </a:cubicBezTo>
                <a:cubicBezTo>
                  <a:pt x="464542" y="875850"/>
                  <a:pt x="464542" y="875850"/>
                  <a:pt x="464542" y="873791"/>
                </a:cubicBezTo>
                <a:close/>
                <a:moveTo>
                  <a:pt x="365619" y="868820"/>
                </a:moveTo>
                <a:cubicBezTo>
                  <a:pt x="367278" y="868658"/>
                  <a:pt x="368943" y="868700"/>
                  <a:pt x="370516" y="869015"/>
                </a:cubicBezTo>
                <a:cubicBezTo>
                  <a:pt x="372614" y="869434"/>
                  <a:pt x="374551" y="870338"/>
                  <a:pt x="376100" y="871888"/>
                </a:cubicBezTo>
                <a:cubicBezTo>
                  <a:pt x="376100" y="873953"/>
                  <a:pt x="376100" y="876019"/>
                  <a:pt x="376100" y="878085"/>
                </a:cubicBezTo>
                <a:cubicBezTo>
                  <a:pt x="380232" y="876019"/>
                  <a:pt x="384363" y="876019"/>
                  <a:pt x="388495" y="878085"/>
                </a:cubicBezTo>
                <a:cubicBezTo>
                  <a:pt x="388495" y="880151"/>
                  <a:pt x="388495" y="882216"/>
                  <a:pt x="388495" y="884282"/>
                </a:cubicBezTo>
                <a:cubicBezTo>
                  <a:pt x="382297" y="882216"/>
                  <a:pt x="376100" y="884282"/>
                  <a:pt x="371969" y="880151"/>
                </a:cubicBezTo>
                <a:cubicBezTo>
                  <a:pt x="369903" y="880151"/>
                  <a:pt x="367837" y="876019"/>
                  <a:pt x="363706" y="878085"/>
                </a:cubicBezTo>
                <a:cubicBezTo>
                  <a:pt x="359574" y="876019"/>
                  <a:pt x="351311" y="882216"/>
                  <a:pt x="353377" y="873953"/>
                </a:cubicBezTo>
                <a:cubicBezTo>
                  <a:pt x="355701" y="871629"/>
                  <a:pt x="360639" y="869305"/>
                  <a:pt x="365619" y="868820"/>
                </a:cubicBezTo>
                <a:close/>
                <a:moveTo>
                  <a:pt x="443064" y="860926"/>
                </a:moveTo>
                <a:cubicBezTo>
                  <a:pt x="443841" y="860412"/>
                  <a:pt x="444876" y="860412"/>
                  <a:pt x="445911" y="861441"/>
                </a:cubicBezTo>
                <a:cubicBezTo>
                  <a:pt x="450051" y="863499"/>
                  <a:pt x="450051" y="863499"/>
                  <a:pt x="450051" y="863499"/>
                </a:cubicBezTo>
                <a:cubicBezTo>
                  <a:pt x="452121" y="867616"/>
                  <a:pt x="447981" y="869674"/>
                  <a:pt x="450051" y="871733"/>
                </a:cubicBezTo>
                <a:cubicBezTo>
                  <a:pt x="452121" y="869674"/>
                  <a:pt x="454191" y="869674"/>
                  <a:pt x="456262" y="869674"/>
                </a:cubicBezTo>
                <a:cubicBezTo>
                  <a:pt x="458332" y="869674"/>
                  <a:pt x="462472" y="871733"/>
                  <a:pt x="462472" y="875850"/>
                </a:cubicBezTo>
                <a:cubicBezTo>
                  <a:pt x="462472" y="877908"/>
                  <a:pt x="460402" y="879966"/>
                  <a:pt x="460402" y="882025"/>
                </a:cubicBezTo>
                <a:cubicBezTo>
                  <a:pt x="462472" y="882025"/>
                  <a:pt x="462472" y="882025"/>
                  <a:pt x="462472" y="882025"/>
                </a:cubicBezTo>
                <a:cubicBezTo>
                  <a:pt x="464542" y="882025"/>
                  <a:pt x="462472" y="879966"/>
                  <a:pt x="464542" y="879966"/>
                </a:cubicBezTo>
                <a:cubicBezTo>
                  <a:pt x="464542" y="879966"/>
                  <a:pt x="466612" y="882025"/>
                  <a:pt x="468682" y="882025"/>
                </a:cubicBezTo>
                <a:cubicBezTo>
                  <a:pt x="472822" y="884083"/>
                  <a:pt x="468682" y="888200"/>
                  <a:pt x="470752" y="890258"/>
                </a:cubicBezTo>
                <a:cubicBezTo>
                  <a:pt x="468682" y="890258"/>
                  <a:pt x="466612" y="890258"/>
                  <a:pt x="464542" y="890258"/>
                </a:cubicBezTo>
                <a:cubicBezTo>
                  <a:pt x="460402" y="890258"/>
                  <a:pt x="454191" y="890258"/>
                  <a:pt x="447981" y="890258"/>
                </a:cubicBezTo>
                <a:cubicBezTo>
                  <a:pt x="445911" y="888200"/>
                  <a:pt x="447981" y="884083"/>
                  <a:pt x="445911" y="882025"/>
                </a:cubicBezTo>
                <a:cubicBezTo>
                  <a:pt x="445911" y="877908"/>
                  <a:pt x="441771" y="875850"/>
                  <a:pt x="437631" y="873791"/>
                </a:cubicBezTo>
                <a:cubicBezTo>
                  <a:pt x="437631" y="869674"/>
                  <a:pt x="439701" y="867616"/>
                  <a:pt x="441771" y="863499"/>
                </a:cubicBezTo>
                <a:cubicBezTo>
                  <a:pt x="441771" y="862470"/>
                  <a:pt x="442288" y="861441"/>
                  <a:pt x="443064" y="860926"/>
                </a:cubicBezTo>
                <a:close/>
                <a:moveTo>
                  <a:pt x="372932" y="854195"/>
                </a:moveTo>
                <a:cubicBezTo>
                  <a:pt x="375007" y="853676"/>
                  <a:pt x="377082" y="854195"/>
                  <a:pt x="378120" y="857307"/>
                </a:cubicBezTo>
                <a:cubicBezTo>
                  <a:pt x="380195" y="859382"/>
                  <a:pt x="380195" y="861457"/>
                  <a:pt x="378120" y="863532"/>
                </a:cubicBezTo>
                <a:cubicBezTo>
                  <a:pt x="373970" y="867682"/>
                  <a:pt x="367745" y="865607"/>
                  <a:pt x="363595" y="865607"/>
                </a:cubicBezTo>
                <a:cubicBezTo>
                  <a:pt x="363595" y="863532"/>
                  <a:pt x="365670" y="861457"/>
                  <a:pt x="367745" y="857307"/>
                </a:cubicBezTo>
                <a:cubicBezTo>
                  <a:pt x="368783" y="856270"/>
                  <a:pt x="370857" y="854714"/>
                  <a:pt x="372932" y="854195"/>
                </a:cubicBezTo>
                <a:close/>
                <a:moveTo>
                  <a:pt x="304101" y="854167"/>
                </a:moveTo>
                <a:cubicBezTo>
                  <a:pt x="306159" y="853914"/>
                  <a:pt x="308218" y="854421"/>
                  <a:pt x="310276" y="855435"/>
                </a:cubicBezTo>
                <a:cubicBezTo>
                  <a:pt x="312335" y="857464"/>
                  <a:pt x="312335" y="857464"/>
                  <a:pt x="312335" y="859493"/>
                </a:cubicBezTo>
                <a:cubicBezTo>
                  <a:pt x="316451" y="855435"/>
                  <a:pt x="318510" y="855435"/>
                  <a:pt x="322626" y="857464"/>
                </a:cubicBezTo>
                <a:cubicBezTo>
                  <a:pt x="326743" y="857464"/>
                  <a:pt x="328802" y="859493"/>
                  <a:pt x="330860" y="863551"/>
                </a:cubicBezTo>
                <a:cubicBezTo>
                  <a:pt x="330860" y="865580"/>
                  <a:pt x="337035" y="869638"/>
                  <a:pt x="330860" y="871667"/>
                </a:cubicBezTo>
                <a:cubicBezTo>
                  <a:pt x="326743" y="869638"/>
                  <a:pt x="324685" y="867609"/>
                  <a:pt x="320568" y="865580"/>
                </a:cubicBezTo>
                <a:cubicBezTo>
                  <a:pt x="318510" y="863551"/>
                  <a:pt x="316451" y="861522"/>
                  <a:pt x="312335" y="861522"/>
                </a:cubicBezTo>
                <a:cubicBezTo>
                  <a:pt x="310276" y="863551"/>
                  <a:pt x="308218" y="863551"/>
                  <a:pt x="306159" y="863551"/>
                </a:cubicBezTo>
                <a:cubicBezTo>
                  <a:pt x="304101" y="861522"/>
                  <a:pt x="295868" y="863551"/>
                  <a:pt x="297926" y="857464"/>
                </a:cubicBezTo>
                <a:cubicBezTo>
                  <a:pt x="299984" y="855435"/>
                  <a:pt x="302043" y="854421"/>
                  <a:pt x="304101" y="854167"/>
                </a:cubicBezTo>
                <a:close/>
                <a:moveTo>
                  <a:pt x="441781" y="853407"/>
                </a:moveTo>
                <a:cubicBezTo>
                  <a:pt x="441781" y="855399"/>
                  <a:pt x="443939" y="855399"/>
                  <a:pt x="443939" y="857391"/>
                </a:cubicBezTo>
                <a:cubicBezTo>
                  <a:pt x="443939" y="859383"/>
                  <a:pt x="443939" y="859383"/>
                  <a:pt x="441781" y="861375"/>
                </a:cubicBezTo>
                <a:cubicBezTo>
                  <a:pt x="439623" y="861375"/>
                  <a:pt x="441781" y="859383"/>
                  <a:pt x="441781" y="857391"/>
                </a:cubicBezTo>
                <a:cubicBezTo>
                  <a:pt x="441781" y="857391"/>
                  <a:pt x="439623" y="855399"/>
                  <a:pt x="441781" y="853407"/>
                </a:cubicBezTo>
                <a:close/>
                <a:moveTo>
                  <a:pt x="451621" y="843321"/>
                </a:moveTo>
                <a:lnTo>
                  <a:pt x="451981" y="843372"/>
                </a:lnTo>
                <a:cubicBezTo>
                  <a:pt x="452238" y="844144"/>
                  <a:pt x="452238" y="845173"/>
                  <a:pt x="452238" y="845173"/>
                </a:cubicBezTo>
                <a:close/>
                <a:moveTo>
                  <a:pt x="324585" y="843115"/>
                </a:moveTo>
                <a:cubicBezTo>
                  <a:pt x="326633" y="843115"/>
                  <a:pt x="328680" y="845154"/>
                  <a:pt x="330727" y="847193"/>
                </a:cubicBezTo>
                <a:cubicBezTo>
                  <a:pt x="330727" y="849233"/>
                  <a:pt x="330727" y="853312"/>
                  <a:pt x="330727" y="857391"/>
                </a:cubicBezTo>
                <a:cubicBezTo>
                  <a:pt x="326633" y="857391"/>
                  <a:pt x="324585" y="853312"/>
                  <a:pt x="320491" y="853312"/>
                </a:cubicBezTo>
                <a:cubicBezTo>
                  <a:pt x="318443" y="853312"/>
                  <a:pt x="320491" y="849233"/>
                  <a:pt x="320491" y="847193"/>
                </a:cubicBezTo>
                <a:cubicBezTo>
                  <a:pt x="320491" y="845154"/>
                  <a:pt x="322538" y="843115"/>
                  <a:pt x="324585" y="843115"/>
                </a:cubicBezTo>
                <a:close/>
                <a:moveTo>
                  <a:pt x="374871" y="842849"/>
                </a:moveTo>
                <a:cubicBezTo>
                  <a:pt x="377450" y="842334"/>
                  <a:pt x="380029" y="842849"/>
                  <a:pt x="382092" y="844907"/>
                </a:cubicBezTo>
                <a:cubicBezTo>
                  <a:pt x="384155" y="844907"/>
                  <a:pt x="388282" y="842849"/>
                  <a:pt x="390345" y="844907"/>
                </a:cubicBezTo>
                <a:cubicBezTo>
                  <a:pt x="392408" y="844907"/>
                  <a:pt x="394471" y="846966"/>
                  <a:pt x="394471" y="849024"/>
                </a:cubicBezTo>
                <a:cubicBezTo>
                  <a:pt x="394471" y="851082"/>
                  <a:pt x="394471" y="853141"/>
                  <a:pt x="392408" y="855199"/>
                </a:cubicBezTo>
                <a:cubicBezTo>
                  <a:pt x="392408" y="857258"/>
                  <a:pt x="386218" y="857258"/>
                  <a:pt x="388282" y="859316"/>
                </a:cubicBezTo>
                <a:cubicBezTo>
                  <a:pt x="390345" y="861375"/>
                  <a:pt x="390345" y="863433"/>
                  <a:pt x="390345" y="863433"/>
                </a:cubicBezTo>
                <a:cubicBezTo>
                  <a:pt x="388282" y="869608"/>
                  <a:pt x="384155" y="869608"/>
                  <a:pt x="377966" y="871667"/>
                </a:cubicBezTo>
                <a:cubicBezTo>
                  <a:pt x="377966" y="869608"/>
                  <a:pt x="375903" y="869608"/>
                  <a:pt x="375903" y="867550"/>
                </a:cubicBezTo>
                <a:cubicBezTo>
                  <a:pt x="375903" y="865491"/>
                  <a:pt x="380029" y="865491"/>
                  <a:pt x="382092" y="863433"/>
                </a:cubicBezTo>
                <a:cubicBezTo>
                  <a:pt x="382092" y="859316"/>
                  <a:pt x="382092" y="857258"/>
                  <a:pt x="380029" y="855199"/>
                </a:cubicBezTo>
                <a:cubicBezTo>
                  <a:pt x="377966" y="851082"/>
                  <a:pt x="371776" y="851082"/>
                  <a:pt x="369713" y="853141"/>
                </a:cubicBezTo>
                <a:cubicBezTo>
                  <a:pt x="367650" y="853141"/>
                  <a:pt x="367650" y="855199"/>
                  <a:pt x="365587" y="855199"/>
                </a:cubicBezTo>
                <a:cubicBezTo>
                  <a:pt x="365587" y="851082"/>
                  <a:pt x="367650" y="849024"/>
                  <a:pt x="367650" y="846966"/>
                </a:cubicBezTo>
                <a:cubicBezTo>
                  <a:pt x="369713" y="844907"/>
                  <a:pt x="372292" y="843364"/>
                  <a:pt x="374871" y="842849"/>
                </a:cubicBezTo>
                <a:close/>
                <a:moveTo>
                  <a:pt x="414287" y="835843"/>
                </a:moveTo>
                <a:cubicBezTo>
                  <a:pt x="417614" y="835329"/>
                  <a:pt x="421197" y="835843"/>
                  <a:pt x="425291" y="836870"/>
                </a:cubicBezTo>
                <a:cubicBezTo>
                  <a:pt x="429386" y="840982"/>
                  <a:pt x="429386" y="840982"/>
                  <a:pt x="429386" y="840982"/>
                </a:cubicBezTo>
                <a:cubicBezTo>
                  <a:pt x="433481" y="845094"/>
                  <a:pt x="437575" y="849206"/>
                  <a:pt x="437575" y="855373"/>
                </a:cubicBezTo>
                <a:cubicBezTo>
                  <a:pt x="439623" y="861541"/>
                  <a:pt x="437575" y="869764"/>
                  <a:pt x="433481" y="873876"/>
                </a:cubicBezTo>
                <a:cubicBezTo>
                  <a:pt x="429386" y="880043"/>
                  <a:pt x="423244" y="880043"/>
                  <a:pt x="417102" y="884155"/>
                </a:cubicBezTo>
                <a:cubicBezTo>
                  <a:pt x="408913" y="886211"/>
                  <a:pt x="400723" y="888266"/>
                  <a:pt x="392534" y="884155"/>
                </a:cubicBezTo>
                <a:cubicBezTo>
                  <a:pt x="390487" y="882099"/>
                  <a:pt x="392534" y="882099"/>
                  <a:pt x="394581" y="882099"/>
                </a:cubicBezTo>
                <a:cubicBezTo>
                  <a:pt x="406865" y="884155"/>
                  <a:pt x="417102" y="880043"/>
                  <a:pt x="425291" y="873876"/>
                </a:cubicBezTo>
                <a:cubicBezTo>
                  <a:pt x="427339" y="867708"/>
                  <a:pt x="431433" y="863596"/>
                  <a:pt x="431433" y="857429"/>
                </a:cubicBezTo>
                <a:cubicBezTo>
                  <a:pt x="429386" y="853317"/>
                  <a:pt x="427339" y="849206"/>
                  <a:pt x="423244" y="845094"/>
                </a:cubicBezTo>
                <a:cubicBezTo>
                  <a:pt x="421197" y="845094"/>
                  <a:pt x="419149" y="843038"/>
                  <a:pt x="417102" y="845094"/>
                </a:cubicBezTo>
                <a:cubicBezTo>
                  <a:pt x="417102" y="847150"/>
                  <a:pt x="421197" y="849206"/>
                  <a:pt x="421197" y="851261"/>
                </a:cubicBezTo>
                <a:cubicBezTo>
                  <a:pt x="421197" y="855373"/>
                  <a:pt x="417102" y="855373"/>
                  <a:pt x="417102" y="857429"/>
                </a:cubicBezTo>
                <a:cubicBezTo>
                  <a:pt x="415055" y="859485"/>
                  <a:pt x="413007" y="859485"/>
                  <a:pt x="410960" y="857429"/>
                </a:cubicBezTo>
                <a:cubicBezTo>
                  <a:pt x="406865" y="857429"/>
                  <a:pt x="408913" y="853317"/>
                  <a:pt x="406865" y="851261"/>
                </a:cubicBezTo>
                <a:cubicBezTo>
                  <a:pt x="404818" y="851261"/>
                  <a:pt x="402771" y="849206"/>
                  <a:pt x="402771" y="847150"/>
                </a:cubicBezTo>
                <a:cubicBezTo>
                  <a:pt x="400723" y="845094"/>
                  <a:pt x="402771" y="840982"/>
                  <a:pt x="404818" y="840982"/>
                </a:cubicBezTo>
                <a:cubicBezTo>
                  <a:pt x="407889" y="837898"/>
                  <a:pt x="410960" y="836356"/>
                  <a:pt x="414287" y="835843"/>
                </a:cubicBezTo>
                <a:close/>
                <a:moveTo>
                  <a:pt x="351245" y="831270"/>
                </a:moveTo>
                <a:cubicBezTo>
                  <a:pt x="354332" y="831013"/>
                  <a:pt x="357420" y="831528"/>
                  <a:pt x="359478" y="832557"/>
                </a:cubicBezTo>
                <a:cubicBezTo>
                  <a:pt x="361537" y="836674"/>
                  <a:pt x="363595" y="838732"/>
                  <a:pt x="361537" y="842849"/>
                </a:cubicBezTo>
                <a:cubicBezTo>
                  <a:pt x="361537" y="844907"/>
                  <a:pt x="357420" y="844907"/>
                  <a:pt x="359478" y="846966"/>
                </a:cubicBezTo>
                <a:cubicBezTo>
                  <a:pt x="361537" y="849024"/>
                  <a:pt x="363595" y="853141"/>
                  <a:pt x="363595" y="855199"/>
                </a:cubicBezTo>
                <a:cubicBezTo>
                  <a:pt x="363595" y="863433"/>
                  <a:pt x="357420" y="867550"/>
                  <a:pt x="351245" y="871666"/>
                </a:cubicBezTo>
                <a:cubicBezTo>
                  <a:pt x="349186" y="871666"/>
                  <a:pt x="349186" y="867550"/>
                  <a:pt x="347128" y="867550"/>
                </a:cubicBezTo>
                <a:cubicBezTo>
                  <a:pt x="345070" y="865491"/>
                  <a:pt x="338894" y="865491"/>
                  <a:pt x="336836" y="867550"/>
                </a:cubicBezTo>
                <a:cubicBezTo>
                  <a:pt x="332719" y="863433"/>
                  <a:pt x="332719" y="857258"/>
                  <a:pt x="332719" y="853141"/>
                </a:cubicBezTo>
                <a:cubicBezTo>
                  <a:pt x="332719" y="846966"/>
                  <a:pt x="332719" y="846966"/>
                  <a:pt x="332719" y="846966"/>
                </a:cubicBezTo>
                <a:cubicBezTo>
                  <a:pt x="334777" y="844907"/>
                  <a:pt x="336836" y="842849"/>
                  <a:pt x="340953" y="842849"/>
                </a:cubicBezTo>
                <a:cubicBezTo>
                  <a:pt x="343011" y="840790"/>
                  <a:pt x="340953" y="836674"/>
                  <a:pt x="343011" y="834615"/>
                </a:cubicBezTo>
                <a:cubicBezTo>
                  <a:pt x="345070" y="832557"/>
                  <a:pt x="348157" y="831528"/>
                  <a:pt x="351245" y="831270"/>
                </a:cubicBezTo>
                <a:close/>
                <a:moveTo>
                  <a:pt x="258794" y="828507"/>
                </a:moveTo>
                <a:cubicBezTo>
                  <a:pt x="260860" y="828507"/>
                  <a:pt x="260860" y="828507"/>
                  <a:pt x="262926" y="830593"/>
                </a:cubicBezTo>
                <a:cubicBezTo>
                  <a:pt x="262926" y="832680"/>
                  <a:pt x="264992" y="834767"/>
                  <a:pt x="260860" y="834767"/>
                </a:cubicBezTo>
                <a:cubicBezTo>
                  <a:pt x="256729" y="832680"/>
                  <a:pt x="252597" y="843115"/>
                  <a:pt x="248466" y="836854"/>
                </a:cubicBezTo>
                <a:cubicBezTo>
                  <a:pt x="246400" y="836854"/>
                  <a:pt x="246400" y="834767"/>
                  <a:pt x="246400" y="832680"/>
                </a:cubicBezTo>
                <a:cubicBezTo>
                  <a:pt x="250531" y="830593"/>
                  <a:pt x="252597" y="828507"/>
                  <a:pt x="258794" y="828507"/>
                </a:cubicBezTo>
                <a:close/>
                <a:moveTo>
                  <a:pt x="511733" y="824523"/>
                </a:moveTo>
                <a:cubicBezTo>
                  <a:pt x="515850" y="824523"/>
                  <a:pt x="515850" y="828590"/>
                  <a:pt x="517908" y="830623"/>
                </a:cubicBezTo>
                <a:cubicBezTo>
                  <a:pt x="522025" y="836724"/>
                  <a:pt x="530258" y="836724"/>
                  <a:pt x="538492" y="836724"/>
                </a:cubicBezTo>
                <a:lnTo>
                  <a:pt x="519966" y="836724"/>
                </a:lnTo>
                <a:cubicBezTo>
                  <a:pt x="515850" y="834690"/>
                  <a:pt x="511733" y="830623"/>
                  <a:pt x="511733" y="826556"/>
                </a:cubicBezTo>
                <a:cubicBezTo>
                  <a:pt x="509674" y="824523"/>
                  <a:pt x="511733" y="824523"/>
                  <a:pt x="511733" y="824523"/>
                </a:cubicBezTo>
                <a:close/>
                <a:moveTo>
                  <a:pt x="314393" y="824523"/>
                </a:moveTo>
                <a:cubicBezTo>
                  <a:pt x="316451" y="824523"/>
                  <a:pt x="318510" y="824523"/>
                  <a:pt x="320568" y="826581"/>
                </a:cubicBezTo>
                <a:cubicBezTo>
                  <a:pt x="322626" y="828639"/>
                  <a:pt x="320568" y="830698"/>
                  <a:pt x="322626" y="832756"/>
                </a:cubicBezTo>
                <a:cubicBezTo>
                  <a:pt x="326743" y="830698"/>
                  <a:pt x="328802" y="830698"/>
                  <a:pt x="332918" y="832756"/>
                </a:cubicBezTo>
                <a:cubicBezTo>
                  <a:pt x="334977" y="834814"/>
                  <a:pt x="337035" y="836873"/>
                  <a:pt x="334977" y="840990"/>
                </a:cubicBezTo>
                <a:cubicBezTo>
                  <a:pt x="334977" y="840990"/>
                  <a:pt x="334977" y="843048"/>
                  <a:pt x="332918" y="845107"/>
                </a:cubicBezTo>
                <a:cubicBezTo>
                  <a:pt x="332918" y="845107"/>
                  <a:pt x="332918" y="843048"/>
                  <a:pt x="330860" y="843048"/>
                </a:cubicBezTo>
                <a:cubicBezTo>
                  <a:pt x="328802" y="840990"/>
                  <a:pt x="324685" y="840990"/>
                  <a:pt x="322626" y="840990"/>
                </a:cubicBezTo>
                <a:cubicBezTo>
                  <a:pt x="318510" y="843048"/>
                  <a:pt x="318510" y="845107"/>
                  <a:pt x="316451" y="849223"/>
                </a:cubicBezTo>
                <a:cubicBezTo>
                  <a:pt x="316451" y="853340"/>
                  <a:pt x="316451" y="853340"/>
                  <a:pt x="316451" y="853340"/>
                </a:cubicBezTo>
                <a:cubicBezTo>
                  <a:pt x="316451" y="853340"/>
                  <a:pt x="314393" y="855399"/>
                  <a:pt x="314393" y="855399"/>
                </a:cubicBezTo>
                <a:cubicBezTo>
                  <a:pt x="312334" y="851282"/>
                  <a:pt x="306159" y="849223"/>
                  <a:pt x="308218" y="845107"/>
                </a:cubicBezTo>
                <a:cubicBezTo>
                  <a:pt x="306159" y="843048"/>
                  <a:pt x="308218" y="840990"/>
                  <a:pt x="310276" y="838931"/>
                </a:cubicBezTo>
                <a:cubicBezTo>
                  <a:pt x="308218" y="834814"/>
                  <a:pt x="306159" y="832756"/>
                  <a:pt x="308218" y="828639"/>
                </a:cubicBezTo>
                <a:cubicBezTo>
                  <a:pt x="308218" y="826581"/>
                  <a:pt x="312334" y="824523"/>
                  <a:pt x="314393" y="824523"/>
                </a:cubicBezTo>
                <a:close/>
                <a:moveTo>
                  <a:pt x="506728" y="822104"/>
                </a:moveTo>
                <a:cubicBezTo>
                  <a:pt x="508857" y="823166"/>
                  <a:pt x="508083" y="827411"/>
                  <a:pt x="509631" y="830499"/>
                </a:cubicBezTo>
                <a:cubicBezTo>
                  <a:pt x="511695" y="834615"/>
                  <a:pt x="515823" y="838732"/>
                  <a:pt x="519952" y="840791"/>
                </a:cubicBezTo>
                <a:cubicBezTo>
                  <a:pt x="528208" y="842849"/>
                  <a:pt x="536465" y="842849"/>
                  <a:pt x="542658" y="838732"/>
                </a:cubicBezTo>
                <a:cubicBezTo>
                  <a:pt x="544722" y="840791"/>
                  <a:pt x="546786" y="840791"/>
                  <a:pt x="548850" y="842849"/>
                </a:cubicBezTo>
                <a:cubicBezTo>
                  <a:pt x="548850" y="842849"/>
                  <a:pt x="546786" y="844907"/>
                  <a:pt x="544722" y="844907"/>
                </a:cubicBezTo>
                <a:cubicBezTo>
                  <a:pt x="538529" y="842849"/>
                  <a:pt x="538529" y="842849"/>
                  <a:pt x="538529" y="842849"/>
                </a:cubicBezTo>
                <a:cubicBezTo>
                  <a:pt x="538529" y="846966"/>
                  <a:pt x="536465" y="849024"/>
                  <a:pt x="534401" y="849024"/>
                </a:cubicBezTo>
                <a:cubicBezTo>
                  <a:pt x="530273" y="849024"/>
                  <a:pt x="528208" y="849024"/>
                  <a:pt x="526144" y="846966"/>
                </a:cubicBezTo>
                <a:cubicBezTo>
                  <a:pt x="524080" y="849024"/>
                  <a:pt x="522016" y="851083"/>
                  <a:pt x="517888" y="849024"/>
                </a:cubicBezTo>
                <a:cubicBezTo>
                  <a:pt x="515823" y="849024"/>
                  <a:pt x="515823" y="846966"/>
                  <a:pt x="515823" y="844907"/>
                </a:cubicBezTo>
                <a:cubicBezTo>
                  <a:pt x="513759" y="844907"/>
                  <a:pt x="515823" y="842849"/>
                  <a:pt x="513759" y="840791"/>
                </a:cubicBezTo>
                <a:cubicBezTo>
                  <a:pt x="511695" y="842849"/>
                  <a:pt x="509631" y="842849"/>
                  <a:pt x="507567" y="840791"/>
                </a:cubicBezTo>
                <a:cubicBezTo>
                  <a:pt x="505503" y="840791"/>
                  <a:pt x="505503" y="838732"/>
                  <a:pt x="505503" y="836674"/>
                </a:cubicBezTo>
                <a:cubicBezTo>
                  <a:pt x="505503" y="834615"/>
                  <a:pt x="505503" y="832557"/>
                  <a:pt x="505503" y="832557"/>
                </a:cubicBezTo>
                <a:cubicBezTo>
                  <a:pt x="501374" y="832557"/>
                  <a:pt x="501374" y="828440"/>
                  <a:pt x="501374" y="826382"/>
                </a:cubicBezTo>
                <a:cubicBezTo>
                  <a:pt x="501374" y="824324"/>
                  <a:pt x="501374" y="822265"/>
                  <a:pt x="503438" y="822265"/>
                </a:cubicBezTo>
                <a:cubicBezTo>
                  <a:pt x="504987" y="821751"/>
                  <a:pt x="506019" y="821751"/>
                  <a:pt x="506728" y="822104"/>
                </a:cubicBezTo>
                <a:close/>
                <a:moveTo>
                  <a:pt x="499569" y="818215"/>
                </a:moveTo>
                <a:cubicBezTo>
                  <a:pt x="501623" y="820273"/>
                  <a:pt x="499569" y="822332"/>
                  <a:pt x="499569" y="826448"/>
                </a:cubicBezTo>
                <a:cubicBezTo>
                  <a:pt x="497515" y="828507"/>
                  <a:pt x="501623" y="832623"/>
                  <a:pt x="503678" y="834682"/>
                </a:cubicBezTo>
                <a:cubicBezTo>
                  <a:pt x="503678" y="838799"/>
                  <a:pt x="505732" y="842915"/>
                  <a:pt x="507786" y="844974"/>
                </a:cubicBezTo>
                <a:cubicBezTo>
                  <a:pt x="513949" y="842915"/>
                  <a:pt x="511894" y="853207"/>
                  <a:pt x="518057" y="853207"/>
                </a:cubicBezTo>
                <a:cubicBezTo>
                  <a:pt x="522166" y="853207"/>
                  <a:pt x="524220" y="851149"/>
                  <a:pt x="526274" y="851149"/>
                </a:cubicBezTo>
                <a:cubicBezTo>
                  <a:pt x="530383" y="851149"/>
                  <a:pt x="532437" y="853207"/>
                  <a:pt x="536545" y="851149"/>
                </a:cubicBezTo>
                <a:cubicBezTo>
                  <a:pt x="538600" y="851149"/>
                  <a:pt x="538600" y="849090"/>
                  <a:pt x="540654" y="847032"/>
                </a:cubicBezTo>
                <a:cubicBezTo>
                  <a:pt x="544762" y="849090"/>
                  <a:pt x="546816" y="847032"/>
                  <a:pt x="548871" y="844974"/>
                </a:cubicBezTo>
                <a:cubicBezTo>
                  <a:pt x="550925" y="842915"/>
                  <a:pt x="555033" y="842915"/>
                  <a:pt x="557088" y="842915"/>
                </a:cubicBezTo>
                <a:cubicBezTo>
                  <a:pt x="559142" y="844974"/>
                  <a:pt x="555033" y="847032"/>
                  <a:pt x="555033" y="849090"/>
                </a:cubicBezTo>
                <a:cubicBezTo>
                  <a:pt x="552979" y="851149"/>
                  <a:pt x="548871" y="849090"/>
                  <a:pt x="544762" y="849090"/>
                </a:cubicBezTo>
                <a:cubicBezTo>
                  <a:pt x="542708" y="851149"/>
                  <a:pt x="546816" y="853207"/>
                  <a:pt x="544762" y="855266"/>
                </a:cubicBezTo>
                <a:cubicBezTo>
                  <a:pt x="542708" y="853207"/>
                  <a:pt x="540654" y="857324"/>
                  <a:pt x="540654" y="857324"/>
                </a:cubicBezTo>
                <a:cubicBezTo>
                  <a:pt x="536545" y="857324"/>
                  <a:pt x="532437" y="857324"/>
                  <a:pt x="530383" y="855266"/>
                </a:cubicBezTo>
                <a:cubicBezTo>
                  <a:pt x="528328" y="855266"/>
                  <a:pt x="528328" y="857324"/>
                  <a:pt x="528328" y="857324"/>
                </a:cubicBezTo>
                <a:cubicBezTo>
                  <a:pt x="526274" y="859383"/>
                  <a:pt x="524220" y="859383"/>
                  <a:pt x="520111" y="859383"/>
                </a:cubicBezTo>
                <a:cubicBezTo>
                  <a:pt x="516003" y="859383"/>
                  <a:pt x="511894" y="857324"/>
                  <a:pt x="509840" y="853207"/>
                </a:cubicBezTo>
                <a:cubicBezTo>
                  <a:pt x="511894" y="851149"/>
                  <a:pt x="511894" y="849090"/>
                  <a:pt x="509840" y="847032"/>
                </a:cubicBezTo>
                <a:cubicBezTo>
                  <a:pt x="505732" y="847032"/>
                  <a:pt x="501623" y="844974"/>
                  <a:pt x="499569" y="840857"/>
                </a:cubicBezTo>
                <a:cubicBezTo>
                  <a:pt x="497515" y="838799"/>
                  <a:pt x="499569" y="836740"/>
                  <a:pt x="499569" y="834682"/>
                </a:cubicBezTo>
                <a:cubicBezTo>
                  <a:pt x="495461" y="832623"/>
                  <a:pt x="493406" y="828507"/>
                  <a:pt x="495461" y="824390"/>
                </a:cubicBezTo>
                <a:cubicBezTo>
                  <a:pt x="495461" y="822332"/>
                  <a:pt x="497515" y="818215"/>
                  <a:pt x="499569" y="818215"/>
                </a:cubicBezTo>
                <a:close/>
                <a:moveTo>
                  <a:pt x="417141" y="818215"/>
                </a:moveTo>
                <a:cubicBezTo>
                  <a:pt x="419228" y="818215"/>
                  <a:pt x="421315" y="818215"/>
                  <a:pt x="423402" y="820290"/>
                </a:cubicBezTo>
                <a:cubicBezTo>
                  <a:pt x="427576" y="824440"/>
                  <a:pt x="427576" y="824440"/>
                  <a:pt x="427576" y="824440"/>
                </a:cubicBezTo>
                <a:cubicBezTo>
                  <a:pt x="429663" y="828590"/>
                  <a:pt x="429663" y="832740"/>
                  <a:pt x="427576" y="834815"/>
                </a:cubicBezTo>
                <a:cubicBezTo>
                  <a:pt x="427576" y="834815"/>
                  <a:pt x="425489" y="834815"/>
                  <a:pt x="425489" y="834815"/>
                </a:cubicBezTo>
                <a:cubicBezTo>
                  <a:pt x="425489" y="830665"/>
                  <a:pt x="427576" y="826515"/>
                  <a:pt x="425489" y="824440"/>
                </a:cubicBezTo>
                <a:cubicBezTo>
                  <a:pt x="421315" y="822365"/>
                  <a:pt x="419228" y="820290"/>
                  <a:pt x="417141" y="820290"/>
                </a:cubicBezTo>
                <a:cubicBezTo>
                  <a:pt x="417141" y="820290"/>
                  <a:pt x="415055" y="818215"/>
                  <a:pt x="417141" y="818215"/>
                </a:cubicBezTo>
                <a:close/>
                <a:moveTo>
                  <a:pt x="623237" y="818075"/>
                </a:moveTo>
                <a:cubicBezTo>
                  <a:pt x="625283" y="817819"/>
                  <a:pt x="626816" y="818332"/>
                  <a:pt x="626816" y="822433"/>
                </a:cubicBezTo>
                <a:cubicBezTo>
                  <a:pt x="628861" y="824484"/>
                  <a:pt x="626816" y="826534"/>
                  <a:pt x="624771" y="828585"/>
                </a:cubicBezTo>
                <a:cubicBezTo>
                  <a:pt x="622726" y="830635"/>
                  <a:pt x="620681" y="832686"/>
                  <a:pt x="618636" y="830635"/>
                </a:cubicBezTo>
                <a:cubicBezTo>
                  <a:pt x="616591" y="832686"/>
                  <a:pt x="616591" y="830635"/>
                  <a:pt x="616591" y="832686"/>
                </a:cubicBezTo>
                <a:cubicBezTo>
                  <a:pt x="614546" y="834737"/>
                  <a:pt x="616591" y="834737"/>
                  <a:pt x="616591" y="836787"/>
                </a:cubicBezTo>
                <a:cubicBezTo>
                  <a:pt x="614546" y="838838"/>
                  <a:pt x="616591" y="842939"/>
                  <a:pt x="612501" y="844989"/>
                </a:cubicBezTo>
                <a:cubicBezTo>
                  <a:pt x="608410" y="847040"/>
                  <a:pt x="604320" y="849091"/>
                  <a:pt x="600230" y="847040"/>
                </a:cubicBezTo>
                <a:cubicBezTo>
                  <a:pt x="598185" y="847040"/>
                  <a:pt x="594095" y="844989"/>
                  <a:pt x="594095" y="840888"/>
                </a:cubicBezTo>
                <a:cubicBezTo>
                  <a:pt x="592050" y="840888"/>
                  <a:pt x="590004" y="842939"/>
                  <a:pt x="590004" y="842939"/>
                </a:cubicBezTo>
                <a:cubicBezTo>
                  <a:pt x="585914" y="844989"/>
                  <a:pt x="581824" y="842939"/>
                  <a:pt x="579779" y="842939"/>
                </a:cubicBezTo>
                <a:cubicBezTo>
                  <a:pt x="579779" y="840888"/>
                  <a:pt x="577734" y="838838"/>
                  <a:pt x="577734" y="836787"/>
                </a:cubicBezTo>
                <a:cubicBezTo>
                  <a:pt x="579779" y="834737"/>
                  <a:pt x="581824" y="830635"/>
                  <a:pt x="585914" y="832686"/>
                </a:cubicBezTo>
                <a:lnTo>
                  <a:pt x="591728" y="834629"/>
                </a:lnTo>
                <a:lnTo>
                  <a:pt x="591908" y="834748"/>
                </a:lnTo>
                <a:lnTo>
                  <a:pt x="592056" y="834739"/>
                </a:lnTo>
                <a:lnTo>
                  <a:pt x="598185" y="836787"/>
                </a:lnTo>
                <a:cubicBezTo>
                  <a:pt x="604320" y="836787"/>
                  <a:pt x="610455" y="830635"/>
                  <a:pt x="614546" y="824484"/>
                </a:cubicBezTo>
                <a:cubicBezTo>
                  <a:pt x="616591" y="822433"/>
                  <a:pt x="614546" y="818332"/>
                  <a:pt x="616591" y="818332"/>
                </a:cubicBezTo>
                <a:cubicBezTo>
                  <a:pt x="618636" y="819357"/>
                  <a:pt x="621192" y="818332"/>
                  <a:pt x="623237" y="818075"/>
                </a:cubicBezTo>
                <a:close/>
                <a:moveTo>
                  <a:pt x="610525" y="816737"/>
                </a:moveTo>
                <a:cubicBezTo>
                  <a:pt x="611559" y="816737"/>
                  <a:pt x="612594" y="817252"/>
                  <a:pt x="612594" y="818281"/>
                </a:cubicBezTo>
                <a:cubicBezTo>
                  <a:pt x="612594" y="824456"/>
                  <a:pt x="608456" y="826515"/>
                  <a:pt x="606388" y="830631"/>
                </a:cubicBezTo>
                <a:cubicBezTo>
                  <a:pt x="604319" y="831660"/>
                  <a:pt x="602251" y="833204"/>
                  <a:pt x="599924" y="834234"/>
                </a:cubicBezTo>
                <a:lnTo>
                  <a:pt x="592056" y="834739"/>
                </a:lnTo>
                <a:lnTo>
                  <a:pt x="591728" y="834629"/>
                </a:lnTo>
                <a:lnTo>
                  <a:pt x="585702" y="830631"/>
                </a:lnTo>
                <a:cubicBezTo>
                  <a:pt x="585702" y="828573"/>
                  <a:pt x="585702" y="826515"/>
                  <a:pt x="587770" y="826515"/>
                </a:cubicBezTo>
                <a:cubicBezTo>
                  <a:pt x="589839" y="828573"/>
                  <a:pt x="596045" y="828573"/>
                  <a:pt x="600182" y="828573"/>
                </a:cubicBezTo>
                <a:cubicBezTo>
                  <a:pt x="602251" y="824456"/>
                  <a:pt x="608456" y="822398"/>
                  <a:pt x="608456" y="818281"/>
                </a:cubicBezTo>
                <a:cubicBezTo>
                  <a:pt x="608456" y="817252"/>
                  <a:pt x="609491" y="816737"/>
                  <a:pt x="610525" y="816737"/>
                </a:cubicBezTo>
                <a:close/>
                <a:moveTo>
                  <a:pt x="453455" y="815608"/>
                </a:moveTo>
                <a:lnTo>
                  <a:pt x="452877" y="817921"/>
                </a:lnTo>
                <a:lnTo>
                  <a:pt x="452866" y="816524"/>
                </a:lnTo>
                <a:close/>
                <a:moveTo>
                  <a:pt x="256789" y="812239"/>
                </a:moveTo>
                <a:cubicBezTo>
                  <a:pt x="258859" y="812239"/>
                  <a:pt x="263000" y="812239"/>
                  <a:pt x="263000" y="814291"/>
                </a:cubicBezTo>
                <a:cubicBezTo>
                  <a:pt x="263000" y="818396"/>
                  <a:pt x="263000" y="822501"/>
                  <a:pt x="260929" y="826605"/>
                </a:cubicBezTo>
                <a:cubicBezTo>
                  <a:pt x="254719" y="826605"/>
                  <a:pt x="248509" y="826605"/>
                  <a:pt x="244369" y="832762"/>
                </a:cubicBezTo>
                <a:cubicBezTo>
                  <a:pt x="244369" y="832762"/>
                  <a:pt x="244369" y="834815"/>
                  <a:pt x="242298" y="834815"/>
                </a:cubicBezTo>
                <a:cubicBezTo>
                  <a:pt x="240228" y="832762"/>
                  <a:pt x="238158" y="832762"/>
                  <a:pt x="236088" y="830710"/>
                </a:cubicBezTo>
                <a:cubicBezTo>
                  <a:pt x="234018" y="828658"/>
                  <a:pt x="229878" y="828658"/>
                  <a:pt x="227808" y="824553"/>
                </a:cubicBezTo>
                <a:cubicBezTo>
                  <a:pt x="227808" y="822501"/>
                  <a:pt x="227808" y="820448"/>
                  <a:pt x="229878" y="820448"/>
                </a:cubicBezTo>
                <a:cubicBezTo>
                  <a:pt x="231948" y="820448"/>
                  <a:pt x="231948" y="818396"/>
                  <a:pt x="231948" y="818396"/>
                </a:cubicBezTo>
                <a:cubicBezTo>
                  <a:pt x="231948" y="820448"/>
                  <a:pt x="234018" y="820448"/>
                  <a:pt x="234018" y="820448"/>
                </a:cubicBezTo>
                <a:cubicBezTo>
                  <a:pt x="236088" y="820448"/>
                  <a:pt x="236088" y="820448"/>
                  <a:pt x="236088" y="820448"/>
                </a:cubicBezTo>
                <a:cubicBezTo>
                  <a:pt x="238158" y="814291"/>
                  <a:pt x="238158" y="814291"/>
                  <a:pt x="238158" y="814291"/>
                </a:cubicBezTo>
                <a:cubicBezTo>
                  <a:pt x="242298" y="812239"/>
                  <a:pt x="246439" y="812239"/>
                  <a:pt x="248509" y="814291"/>
                </a:cubicBezTo>
                <a:cubicBezTo>
                  <a:pt x="252649" y="818396"/>
                  <a:pt x="254719" y="812239"/>
                  <a:pt x="256789" y="812239"/>
                </a:cubicBezTo>
                <a:close/>
                <a:moveTo>
                  <a:pt x="263311" y="809170"/>
                </a:moveTo>
                <a:cubicBezTo>
                  <a:pt x="263871" y="808867"/>
                  <a:pt x="264992" y="810081"/>
                  <a:pt x="264992" y="810081"/>
                </a:cubicBezTo>
                <a:cubicBezTo>
                  <a:pt x="264992" y="812239"/>
                  <a:pt x="263000" y="810081"/>
                  <a:pt x="263000" y="810081"/>
                </a:cubicBezTo>
                <a:cubicBezTo>
                  <a:pt x="263000" y="809541"/>
                  <a:pt x="263124" y="809271"/>
                  <a:pt x="263311" y="809170"/>
                </a:cubicBezTo>
                <a:close/>
                <a:moveTo>
                  <a:pt x="419047" y="804706"/>
                </a:moveTo>
                <a:cubicBezTo>
                  <a:pt x="420848" y="804962"/>
                  <a:pt x="422392" y="805986"/>
                  <a:pt x="423421" y="808033"/>
                </a:cubicBezTo>
                <a:cubicBezTo>
                  <a:pt x="425479" y="810081"/>
                  <a:pt x="423421" y="810081"/>
                  <a:pt x="425479" y="812128"/>
                </a:cubicBezTo>
                <a:cubicBezTo>
                  <a:pt x="427538" y="810081"/>
                  <a:pt x="431655" y="810081"/>
                  <a:pt x="435771" y="812128"/>
                </a:cubicBezTo>
                <a:lnTo>
                  <a:pt x="438625" y="817805"/>
                </a:lnTo>
                <a:lnTo>
                  <a:pt x="439096" y="821105"/>
                </a:lnTo>
                <a:lnTo>
                  <a:pt x="435771" y="824412"/>
                </a:lnTo>
                <a:cubicBezTo>
                  <a:pt x="435771" y="826459"/>
                  <a:pt x="435771" y="826459"/>
                  <a:pt x="435771" y="826459"/>
                </a:cubicBezTo>
                <a:cubicBezTo>
                  <a:pt x="437830" y="826459"/>
                  <a:pt x="439888" y="830554"/>
                  <a:pt x="439888" y="832601"/>
                </a:cubicBezTo>
                <a:cubicBezTo>
                  <a:pt x="441947" y="834649"/>
                  <a:pt x="439888" y="836696"/>
                  <a:pt x="437830" y="838743"/>
                </a:cubicBezTo>
                <a:cubicBezTo>
                  <a:pt x="435771" y="840791"/>
                  <a:pt x="435771" y="840791"/>
                  <a:pt x="433713" y="840791"/>
                </a:cubicBezTo>
                <a:cubicBezTo>
                  <a:pt x="433713" y="838743"/>
                  <a:pt x="429596" y="838743"/>
                  <a:pt x="429596" y="836696"/>
                </a:cubicBezTo>
                <a:cubicBezTo>
                  <a:pt x="431655" y="832601"/>
                  <a:pt x="431655" y="826459"/>
                  <a:pt x="429596" y="822365"/>
                </a:cubicBezTo>
                <a:cubicBezTo>
                  <a:pt x="425479" y="816223"/>
                  <a:pt x="419304" y="816223"/>
                  <a:pt x="415187" y="814175"/>
                </a:cubicBezTo>
                <a:cubicBezTo>
                  <a:pt x="415187" y="812128"/>
                  <a:pt x="411071" y="810081"/>
                  <a:pt x="413129" y="805986"/>
                </a:cubicBezTo>
                <a:cubicBezTo>
                  <a:pt x="415187" y="804962"/>
                  <a:pt x="417246" y="804450"/>
                  <a:pt x="419047" y="804706"/>
                </a:cubicBezTo>
                <a:close/>
                <a:moveTo>
                  <a:pt x="589437" y="801167"/>
                </a:moveTo>
                <a:cubicBezTo>
                  <a:pt x="590466" y="801167"/>
                  <a:pt x="590981" y="801681"/>
                  <a:pt x="589951" y="803740"/>
                </a:cubicBezTo>
                <a:cubicBezTo>
                  <a:pt x="592010" y="816090"/>
                  <a:pt x="583776" y="830499"/>
                  <a:pt x="571426" y="838732"/>
                </a:cubicBezTo>
                <a:cubicBezTo>
                  <a:pt x="569368" y="836674"/>
                  <a:pt x="567309" y="840791"/>
                  <a:pt x="565251" y="840791"/>
                </a:cubicBezTo>
                <a:cubicBezTo>
                  <a:pt x="561134" y="840791"/>
                  <a:pt x="559076" y="840791"/>
                  <a:pt x="554959" y="840791"/>
                </a:cubicBezTo>
                <a:cubicBezTo>
                  <a:pt x="548784" y="840791"/>
                  <a:pt x="544667" y="836674"/>
                  <a:pt x="540550" y="832557"/>
                </a:cubicBezTo>
                <a:cubicBezTo>
                  <a:pt x="534375" y="828440"/>
                  <a:pt x="530258" y="820207"/>
                  <a:pt x="534375" y="814031"/>
                </a:cubicBezTo>
                <a:cubicBezTo>
                  <a:pt x="534375" y="811973"/>
                  <a:pt x="538492" y="809915"/>
                  <a:pt x="540550" y="807856"/>
                </a:cubicBezTo>
                <a:cubicBezTo>
                  <a:pt x="544667" y="807856"/>
                  <a:pt x="544667" y="814031"/>
                  <a:pt x="546725" y="811973"/>
                </a:cubicBezTo>
                <a:cubicBezTo>
                  <a:pt x="548784" y="811973"/>
                  <a:pt x="548784" y="809915"/>
                  <a:pt x="550842" y="809915"/>
                </a:cubicBezTo>
                <a:cubicBezTo>
                  <a:pt x="552901" y="809915"/>
                  <a:pt x="554959" y="811973"/>
                  <a:pt x="557017" y="814031"/>
                </a:cubicBezTo>
                <a:cubicBezTo>
                  <a:pt x="559076" y="814031"/>
                  <a:pt x="559076" y="818148"/>
                  <a:pt x="557017" y="820207"/>
                </a:cubicBezTo>
                <a:cubicBezTo>
                  <a:pt x="554959" y="824324"/>
                  <a:pt x="550842" y="822265"/>
                  <a:pt x="546725" y="822265"/>
                </a:cubicBezTo>
                <a:cubicBezTo>
                  <a:pt x="544667" y="826382"/>
                  <a:pt x="548784" y="828440"/>
                  <a:pt x="550842" y="830499"/>
                </a:cubicBezTo>
                <a:cubicBezTo>
                  <a:pt x="554959" y="832557"/>
                  <a:pt x="554959" y="832557"/>
                  <a:pt x="554959" y="832557"/>
                </a:cubicBezTo>
                <a:cubicBezTo>
                  <a:pt x="565251" y="830499"/>
                  <a:pt x="565251" y="830499"/>
                  <a:pt x="565251" y="830499"/>
                </a:cubicBezTo>
                <a:cubicBezTo>
                  <a:pt x="573484" y="828440"/>
                  <a:pt x="581718" y="820207"/>
                  <a:pt x="585835" y="809915"/>
                </a:cubicBezTo>
                <a:cubicBezTo>
                  <a:pt x="585835" y="801681"/>
                  <a:pt x="585835" y="801681"/>
                  <a:pt x="585835" y="801681"/>
                </a:cubicBezTo>
                <a:cubicBezTo>
                  <a:pt x="586864" y="801681"/>
                  <a:pt x="588408" y="801167"/>
                  <a:pt x="589437" y="801167"/>
                </a:cubicBezTo>
                <a:close/>
                <a:moveTo>
                  <a:pt x="291412" y="799788"/>
                </a:moveTo>
                <a:cubicBezTo>
                  <a:pt x="293657" y="800078"/>
                  <a:pt x="295837" y="800722"/>
                  <a:pt x="297890" y="801752"/>
                </a:cubicBezTo>
                <a:cubicBezTo>
                  <a:pt x="301994" y="803813"/>
                  <a:pt x="304046" y="805874"/>
                  <a:pt x="306099" y="807934"/>
                </a:cubicBezTo>
                <a:cubicBezTo>
                  <a:pt x="306099" y="812056"/>
                  <a:pt x="308151" y="816177"/>
                  <a:pt x="306099" y="818238"/>
                </a:cubicBezTo>
                <a:cubicBezTo>
                  <a:pt x="304046" y="820298"/>
                  <a:pt x="301994" y="822359"/>
                  <a:pt x="301994" y="820298"/>
                </a:cubicBezTo>
                <a:cubicBezTo>
                  <a:pt x="299942" y="820298"/>
                  <a:pt x="299942" y="818238"/>
                  <a:pt x="297890" y="820298"/>
                </a:cubicBezTo>
                <a:cubicBezTo>
                  <a:pt x="297890" y="822359"/>
                  <a:pt x="295837" y="824420"/>
                  <a:pt x="293785" y="824420"/>
                </a:cubicBezTo>
                <a:cubicBezTo>
                  <a:pt x="291733" y="824420"/>
                  <a:pt x="287628" y="824420"/>
                  <a:pt x="287628" y="822359"/>
                </a:cubicBezTo>
                <a:cubicBezTo>
                  <a:pt x="285575" y="820298"/>
                  <a:pt x="285575" y="816177"/>
                  <a:pt x="287628" y="816177"/>
                </a:cubicBezTo>
                <a:cubicBezTo>
                  <a:pt x="287628" y="814116"/>
                  <a:pt x="291733" y="814116"/>
                  <a:pt x="289680" y="812056"/>
                </a:cubicBezTo>
                <a:cubicBezTo>
                  <a:pt x="287628" y="807934"/>
                  <a:pt x="283523" y="809995"/>
                  <a:pt x="281471" y="809995"/>
                </a:cubicBezTo>
                <a:cubicBezTo>
                  <a:pt x="273261" y="812056"/>
                  <a:pt x="271209" y="822359"/>
                  <a:pt x="271209" y="828541"/>
                </a:cubicBezTo>
                <a:cubicBezTo>
                  <a:pt x="273261" y="840905"/>
                  <a:pt x="283523" y="851208"/>
                  <a:pt x="295837" y="857391"/>
                </a:cubicBezTo>
                <a:cubicBezTo>
                  <a:pt x="295837" y="857391"/>
                  <a:pt x="295837" y="857391"/>
                  <a:pt x="293785" y="857391"/>
                </a:cubicBezTo>
                <a:cubicBezTo>
                  <a:pt x="287628" y="855330"/>
                  <a:pt x="281471" y="855330"/>
                  <a:pt x="275314" y="849148"/>
                </a:cubicBezTo>
                <a:cubicBezTo>
                  <a:pt x="269157" y="842966"/>
                  <a:pt x="265052" y="836784"/>
                  <a:pt x="263000" y="826480"/>
                </a:cubicBezTo>
                <a:cubicBezTo>
                  <a:pt x="265052" y="820298"/>
                  <a:pt x="267104" y="812056"/>
                  <a:pt x="271209" y="805874"/>
                </a:cubicBezTo>
                <a:cubicBezTo>
                  <a:pt x="277366" y="801237"/>
                  <a:pt x="284677" y="798919"/>
                  <a:pt x="291412" y="799788"/>
                </a:cubicBezTo>
                <a:close/>
                <a:moveTo>
                  <a:pt x="381209" y="797694"/>
                </a:moveTo>
                <a:cubicBezTo>
                  <a:pt x="385824" y="796667"/>
                  <a:pt x="390440" y="796667"/>
                  <a:pt x="394542" y="797694"/>
                </a:cubicBezTo>
                <a:cubicBezTo>
                  <a:pt x="400696" y="799749"/>
                  <a:pt x="404798" y="803860"/>
                  <a:pt x="408901" y="805915"/>
                </a:cubicBezTo>
                <a:cubicBezTo>
                  <a:pt x="410952" y="812081"/>
                  <a:pt x="415055" y="820301"/>
                  <a:pt x="413004" y="826467"/>
                </a:cubicBezTo>
                <a:cubicBezTo>
                  <a:pt x="413004" y="832633"/>
                  <a:pt x="406850" y="834688"/>
                  <a:pt x="402747" y="836743"/>
                </a:cubicBezTo>
                <a:cubicBezTo>
                  <a:pt x="398645" y="838799"/>
                  <a:pt x="396593" y="838799"/>
                  <a:pt x="392491" y="836743"/>
                </a:cubicBezTo>
                <a:cubicBezTo>
                  <a:pt x="388388" y="834688"/>
                  <a:pt x="396593" y="830578"/>
                  <a:pt x="390440" y="828522"/>
                </a:cubicBezTo>
                <a:cubicBezTo>
                  <a:pt x="388388" y="828522"/>
                  <a:pt x="388388" y="826467"/>
                  <a:pt x="386337" y="826467"/>
                </a:cubicBezTo>
                <a:cubicBezTo>
                  <a:pt x="386337" y="824412"/>
                  <a:pt x="386337" y="820301"/>
                  <a:pt x="388388" y="820301"/>
                </a:cubicBezTo>
                <a:cubicBezTo>
                  <a:pt x="390440" y="818246"/>
                  <a:pt x="392491" y="818246"/>
                  <a:pt x="396593" y="818246"/>
                </a:cubicBezTo>
                <a:cubicBezTo>
                  <a:pt x="398645" y="820301"/>
                  <a:pt x="400696" y="822357"/>
                  <a:pt x="398645" y="826467"/>
                </a:cubicBezTo>
                <a:cubicBezTo>
                  <a:pt x="398645" y="826467"/>
                  <a:pt x="400696" y="826467"/>
                  <a:pt x="400696" y="826467"/>
                </a:cubicBezTo>
                <a:cubicBezTo>
                  <a:pt x="402747" y="824412"/>
                  <a:pt x="404798" y="822357"/>
                  <a:pt x="404798" y="818246"/>
                </a:cubicBezTo>
                <a:cubicBezTo>
                  <a:pt x="402747" y="812081"/>
                  <a:pt x="396593" y="807970"/>
                  <a:pt x="390440" y="805915"/>
                </a:cubicBezTo>
                <a:cubicBezTo>
                  <a:pt x="382234" y="805915"/>
                  <a:pt x="371978" y="807970"/>
                  <a:pt x="367875" y="816191"/>
                </a:cubicBezTo>
                <a:cubicBezTo>
                  <a:pt x="363773" y="820301"/>
                  <a:pt x="361722" y="824412"/>
                  <a:pt x="359670" y="830578"/>
                </a:cubicBezTo>
                <a:cubicBezTo>
                  <a:pt x="359670" y="830578"/>
                  <a:pt x="357619" y="828522"/>
                  <a:pt x="357619" y="828522"/>
                </a:cubicBezTo>
                <a:cubicBezTo>
                  <a:pt x="359670" y="820301"/>
                  <a:pt x="359670" y="810025"/>
                  <a:pt x="367875" y="803860"/>
                </a:cubicBezTo>
                <a:cubicBezTo>
                  <a:pt x="371978" y="800777"/>
                  <a:pt x="376593" y="798722"/>
                  <a:pt x="381209" y="797694"/>
                </a:cubicBezTo>
                <a:close/>
                <a:moveTo>
                  <a:pt x="442976" y="797637"/>
                </a:moveTo>
                <a:cubicBezTo>
                  <a:pt x="446063" y="798602"/>
                  <a:pt x="449151" y="802461"/>
                  <a:pt x="452238" y="804005"/>
                </a:cubicBezTo>
                <a:cubicBezTo>
                  <a:pt x="452238" y="808122"/>
                  <a:pt x="456355" y="810180"/>
                  <a:pt x="454297" y="814297"/>
                </a:cubicBezTo>
                <a:lnTo>
                  <a:pt x="453455" y="815608"/>
                </a:lnTo>
                <a:lnTo>
                  <a:pt x="453782" y="814297"/>
                </a:lnTo>
                <a:cubicBezTo>
                  <a:pt x="453782" y="812239"/>
                  <a:pt x="453268" y="810180"/>
                  <a:pt x="452238" y="808122"/>
                </a:cubicBezTo>
                <a:cubicBezTo>
                  <a:pt x="450180" y="806064"/>
                  <a:pt x="450180" y="804005"/>
                  <a:pt x="448122" y="801947"/>
                </a:cubicBezTo>
                <a:cubicBezTo>
                  <a:pt x="446063" y="799888"/>
                  <a:pt x="444005" y="799888"/>
                  <a:pt x="439888" y="797830"/>
                </a:cubicBezTo>
                <a:cubicBezTo>
                  <a:pt x="440917" y="797316"/>
                  <a:pt x="441947" y="797316"/>
                  <a:pt x="442976" y="797637"/>
                </a:cubicBezTo>
                <a:close/>
                <a:moveTo>
                  <a:pt x="397625" y="794145"/>
                </a:moveTo>
                <a:cubicBezTo>
                  <a:pt x="398206" y="794145"/>
                  <a:pt x="398787" y="794643"/>
                  <a:pt x="398787" y="795639"/>
                </a:cubicBezTo>
                <a:cubicBezTo>
                  <a:pt x="396463" y="795639"/>
                  <a:pt x="396463" y="795639"/>
                  <a:pt x="396463" y="795639"/>
                </a:cubicBezTo>
                <a:cubicBezTo>
                  <a:pt x="396463" y="794643"/>
                  <a:pt x="397044" y="794145"/>
                  <a:pt x="397625" y="794145"/>
                </a:cubicBezTo>
                <a:close/>
                <a:moveTo>
                  <a:pt x="425347" y="791655"/>
                </a:moveTo>
                <a:cubicBezTo>
                  <a:pt x="427422" y="791655"/>
                  <a:pt x="429497" y="791655"/>
                  <a:pt x="431572" y="793647"/>
                </a:cubicBezTo>
                <a:cubicBezTo>
                  <a:pt x="433647" y="793647"/>
                  <a:pt x="433647" y="795639"/>
                  <a:pt x="433647" y="797631"/>
                </a:cubicBezTo>
                <a:cubicBezTo>
                  <a:pt x="433647" y="797631"/>
                  <a:pt x="433647" y="795639"/>
                  <a:pt x="431572" y="795639"/>
                </a:cubicBezTo>
                <a:lnTo>
                  <a:pt x="430365" y="794867"/>
                </a:lnTo>
                <a:lnTo>
                  <a:pt x="429596" y="793713"/>
                </a:lnTo>
                <a:lnTo>
                  <a:pt x="428563" y="793713"/>
                </a:lnTo>
                <a:close/>
                <a:moveTo>
                  <a:pt x="413063" y="791655"/>
                </a:moveTo>
                <a:cubicBezTo>
                  <a:pt x="413063" y="791655"/>
                  <a:pt x="415055" y="791655"/>
                  <a:pt x="415055" y="793647"/>
                </a:cubicBezTo>
                <a:cubicBezTo>
                  <a:pt x="415055" y="793647"/>
                  <a:pt x="413063" y="793647"/>
                  <a:pt x="413063" y="793647"/>
                </a:cubicBezTo>
                <a:cubicBezTo>
                  <a:pt x="413063" y="791655"/>
                  <a:pt x="413063" y="791655"/>
                  <a:pt x="413063" y="791655"/>
                </a:cubicBezTo>
                <a:close/>
                <a:moveTo>
                  <a:pt x="409012" y="791655"/>
                </a:moveTo>
                <a:cubicBezTo>
                  <a:pt x="409012" y="791655"/>
                  <a:pt x="411071" y="791655"/>
                  <a:pt x="411071" y="791655"/>
                </a:cubicBezTo>
                <a:cubicBezTo>
                  <a:pt x="411071" y="795772"/>
                  <a:pt x="413129" y="795772"/>
                  <a:pt x="415187" y="797830"/>
                </a:cubicBezTo>
                <a:cubicBezTo>
                  <a:pt x="417246" y="797830"/>
                  <a:pt x="415187" y="795772"/>
                  <a:pt x="417246" y="795772"/>
                </a:cubicBezTo>
                <a:cubicBezTo>
                  <a:pt x="419304" y="791655"/>
                  <a:pt x="423421" y="791655"/>
                  <a:pt x="425480" y="793713"/>
                </a:cubicBezTo>
                <a:lnTo>
                  <a:pt x="428563" y="793713"/>
                </a:lnTo>
                <a:lnTo>
                  <a:pt x="430365" y="794867"/>
                </a:lnTo>
                <a:lnTo>
                  <a:pt x="433713" y="799888"/>
                </a:lnTo>
                <a:cubicBezTo>
                  <a:pt x="439888" y="797830"/>
                  <a:pt x="444005" y="801947"/>
                  <a:pt x="448122" y="806064"/>
                </a:cubicBezTo>
                <a:cubicBezTo>
                  <a:pt x="450180" y="808122"/>
                  <a:pt x="452238" y="812239"/>
                  <a:pt x="450180" y="816356"/>
                </a:cubicBezTo>
                <a:cubicBezTo>
                  <a:pt x="450180" y="818414"/>
                  <a:pt x="446063" y="820472"/>
                  <a:pt x="450180" y="822531"/>
                </a:cubicBezTo>
                <a:cubicBezTo>
                  <a:pt x="450180" y="822531"/>
                  <a:pt x="452238" y="822531"/>
                  <a:pt x="452238" y="822531"/>
                </a:cubicBezTo>
                <a:cubicBezTo>
                  <a:pt x="454297" y="822531"/>
                  <a:pt x="452238" y="820472"/>
                  <a:pt x="452238" y="820472"/>
                </a:cubicBezTo>
                <a:lnTo>
                  <a:pt x="452877" y="817921"/>
                </a:lnTo>
                <a:lnTo>
                  <a:pt x="452882" y="818607"/>
                </a:lnTo>
                <a:cubicBezTo>
                  <a:pt x="454040" y="822659"/>
                  <a:pt x="460987" y="826133"/>
                  <a:pt x="456355" y="830764"/>
                </a:cubicBezTo>
                <a:cubicBezTo>
                  <a:pt x="456355" y="828706"/>
                  <a:pt x="456355" y="824589"/>
                  <a:pt x="454297" y="824589"/>
                </a:cubicBezTo>
                <a:cubicBezTo>
                  <a:pt x="452238" y="830764"/>
                  <a:pt x="452238" y="830764"/>
                  <a:pt x="452238" y="830764"/>
                </a:cubicBezTo>
                <a:cubicBezTo>
                  <a:pt x="448122" y="838998"/>
                  <a:pt x="448122" y="838998"/>
                  <a:pt x="448122" y="838998"/>
                </a:cubicBezTo>
                <a:cubicBezTo>
                  <a:pt x="448122" y="838998"/>
                  <a:pt x="448122" y="838998"/>
                  <a:pt x="450180" y="841056"/>
                </a:cubicBezTo>
                <a:cubicBezTo>
                  <a:pt x="450180" y="841056"/>
                  <a:pt x="450180" y="838998"/>
                  <a:pt x="450180" y="838998"/>
                </a:cubicBezTo>
                <a:lnTo>
                  <a:pt x="451621" y="843321"/>
                </a:lnTo>
                <a:lnTo>
                  <a:pt x="450180" y="843115"/>
                </a:lnTo>
                <a:cubicBezTo>
                  <a:pt x="450180" y="847231"/>
                  <a:pt x="450180" y="849290"/>
                  <a:pt x="446063" y="851348"/>
                </a:cubicBezTo>
                <a:cubicBezTo>
                  <a:pt x="444005" y="851348"/>
                  <a:pt x="441947" y="853407"/>
                  <a:pt x="441947" y="851348"/>
                </a:cubicBezTo>
                <a:cubicBezTo>
                  <a:pt x="439888" y="849290"/>
                  <a:pt x="439888" y="847231"/>
                  <a:pt x="437830" y="843115"/>
                </a:cubicBezTo>
                <a:cubicBezTo>
                  <a:pt x="439888" y="841056"/>
                  <a:pt x="441947" y="838998"/>
                  <a:pt x="444005" y="834881"/>
                </a:cubicBezTo>
                <a:cubicBezTo>
                  <a:pt x="444005" y="832823"/>
                  <a:pt x="441947" y="828706"/>
                  <a:pt x="439888" y="826647"/>
                </a:cubicBezTo>
                <a:lnTo>
                  <a:pt x="439096" y="821105"/>
                </a:lnTo>
                <a:lnTo>
                  <a:pt x="439888" y="820317"/>
                </a:lnTo>
                <a:lnTo>
                  <a:pt x="438625" y="817805"/>
                </a:lnTo>
                <a:lnTo>
                  <a:pt x="437830" y="812239"/>
                </a:lnTo>
                <a:cubicBezTo>
                  <a:pt x="435771" y="808122"/>
                  <a:pt x="431655" y="808122"/>
                  <a:pt x="427538" y="808122"/>
                </a:cubicBezTo>
                <a:cubicBezTo>
                  <a:pt x="425480" y="804005"/>
                  <a:pt x="421363" y="801947"/>
                  <a:pt x="417246" y="801947"/>
                </a:cubicBezTo>
                <a:cubicBezTo>
                  <a:pt x="415187" y="804005"/>
                  <a:pt x="413129" y="804005"/>
                  <a:pt x="411071" y="806064"/>
                </a:cubicBezTo>
                <a:cubicBezTo>
                  <a:pt x="409012" y="804005"/>
                  <a:pt x="409012" y="801947"/>
                  <a:pt x="404896" y="799888"/>
                </a:cubicBezTo>
                <a:cubicBezTo>
                  <a:pt x="400779" y="797830"/>
                  <a:pt x="400779" y="797830"/>
                  <a:pt x="400779" y="797830"/>
                </a:cubicBezTo>
                <a:cubicBezTo>
                  <a:pt x="402837" y="795772"/>
                  <a:pt x="406954" y="793713"/>
                  <a:pt x="409012" y="791655"/>
                </a:cubicBezTo>
                <a:close/>
                <a:moveTo>
                  <a:pt x="363632" y="789331"/>
                </a:moveTo>
                <a:cubicBezTo>
                  <a:pt x="365698" y="791406"/>
                  <a:pt x="371895" y="791406"/>
                  <a:pt x="371895" y="797631"/>
                </a:cubicBezTo>
                <a:cubicBezTo>
                  <a:pt x="369829" y="793481"/>
                  <a:pt x="365698" y="791406"/>
                  <a:pt x="359500" y="791406"/>
                </a:cubicBezTo>
                <a:cubicBezTo>
                  <a:pt x="357434" y="791406"/>
                  <a:pt x="355369" y="793481"/>
                  <a:pt x="353303" y="793481"/>
                </a:cubicBezTo>
                <a:cubicBezTo>
                  <a:pt x="355369" y="791406"/>
                  <a:pt x="359500" y="789331"/>
                  <a:pt x="363632" y="789331"/>
                </a:cubicBezTo>
                <a:close/>
                <a:moveTo>
                  <a:pt x="298897" y="788883"/>
                </a:moveTo>
                <a:cubicBezTo>
                  <a:pt x="301490" y="788368"/>
                  <a:pt x="304084" y="788368"/>
                  <a:pt x="306159" y="789397"/>
                </a:cubicBezTo>
                <a:cubicBezTo>
                  <a:pt x="304084" y="789397"/>
                  <a:pt x="299934" y="789397"/>
                  <a:pt x="295784" y="791456"/>
                </a:cubicBezTo>
                <a:cubicBezTo>
                  <a:pt x="293709" y="793514"/>
                  <a:pt x="293709" y="797631"/>
                  <a:pt x="291634" y="797631"/>
                </a:cubicBezTo>
                <a:cubicBezTo>
                  <a:pt x="289559" y="795572"/>
                  <a:pt x="291634" y="793514"/>
                  <a:pt x="291634" y="791456"/>
                </a:cubicBezTo>
                <a:cubicBezTo>
                  <a:pt x="293709" y="790426"/>
                  <a:pt x="296303" y="789397"/>
                  <a:pt x="298897" y="788883"/>
                </a:cubicBezTo>
                <a:close/>
                <a:moveTo>
                  <a:pt x="327772" y="782644"/>
                </a:moveTo>
                <a:cubicBezTo>
                  <a:pt x="330860" y="782900"/>
                  <a:pt x="333948" y="783413"/>
                  <a:pt x="337035" y="783413"/>
                </a:cubicBezTo>
                <a:cubicBezTo>
                  <a:pt x="345269" y="785462"/>
                  <a:pt x="351444" y="791611"/>
                  <a:pt x="353502" y="799810"/>
                </a:cubicBezTo>
                <a:cubicBezTo>
                  <a:pt x="355561" y="803910"/>
                  <a:pt x="355561" y="808009"/>
                  <a:pt x="357619" y="810059"/>
                </a:cubicBezTo>
                <a:cubicBezTo>
                  <a:pt x="357619" y="816208"/>
                  <a:pt x="353502" y="822357"/>
                  <a:pt x="353502" y="828507"/>
                </a:cubicBezTo>
                <a:cubicBezTo>
                  <a:pt x="353502" y="828507"/>
                  <a:pt x="351444" y="828507"/>
                  <a:pt x="349386" y="828507"/>
                </a:cubicBezTo>
                <a:cubicBezTo>
                  <a:pt x="349386" y="826457"/>
                  <a:pt x="351444" y="824407"/>
                  <a:pt x="351444" y="822357"/>
                </a:cubicBezTo>
                <a:cubicBezTo>
                  <a:pt x="351444" y="810059"/>
                  <a:pt x="347327" y="795711"/>
                  <a:pt x="334977" y="789562"/>
                </a:cubicBezTo>
                <a:cubicBezTo>
                  <a:pt x="332918" y="791611"/>
                  <a:pt x="332918" y="789562"/>
                  <a:pt x="330860" y="789562"/>
                </a:cubicBezTo>
                <a:cubicBezTo>
                  <a:pt x="326743" y="789562"/>
                  <a:pt x="322626" y="789562"/>
                  <a:pt x="318510" y="791611"/>
                </a:cubicBezTo>
                <a:cubicBezTo>
                  <a:pt x="318510" y="793661"/>
                  <a:pt x="316451" y="795711"/>
                  <a:pt x="316451" y="797761"/>
                </a:cubicBezTo>
                <a:cubicBezTo>
                  <a:pt x="318510" y="799810"/>
                  <a:pt x="320568" y="797761"/>
                  <a:pt x="322626" y="797761"/>
                </a:cubicBezTo>
                <a:cubicBezTo>
                  <a:pt x="324685" y="797761"/>
                  <a:pt x="326743" y="797761"/>
                  <a:pt x="326743" y="799810"/>
                </a:cubicBezTo>
                <a:cubicBezTo>
                  <a:pt x="328802" y="801860"/>
                  <a:pt x="328802" y="805960"/>
                  <a:pt x="328802" y="808009"/>
                </a:cubicBezTo>
                <a:cubicBezTo>
                  <a:pt x="326743" y="810059"/>
                  <a:pt x="324685" y="812109"/>
                  <a:pt x="320568" y="810059"/>
                </a:cubicBezTo>
                <a:cubicBezTo>
                  <a:pt x="320568" y="812109"/>
                  <a:pt x="322626" y="814158"/>
                  <a:pt x="320568" y="816208"/>
                </a:cubicBezTo>
                <a:cubicBezTo>
                  <a:pt x="318510" y="818258"/>
                  <a:pt x="316451" y="818258"/>
                  <a:pt x="314393" y="818258"/>
                </a:cubicBezTo>
                <a:cubicBezTo>
                  <a:pt x="308218" y="814158"/>
                  <a:pt x="306159" y="805960"/>
                  <a:pt x="306159" y="801860"/>
                </a:cubicBezTo>
                <a:cubicBezTo>
                  <a:pt x="308218" y="793661"/>
                  <a:pt x="312334" y="787512"/>
                  <a:pt x="318510" y="783413"/>
                </a:cubicBezTo>
                <a:cubicBezTo>
                  <a:pt x="321597" y="782388"/>
                  <a:pt x="324685" y="782388"/>
                  <a:pt x="327772" y="782644"/>
                </a:cubicBezTo>
                <a:close/>
                <a:moveTo>
                  <a:pt x="394471" y="779039"/>
                </a:moveTo>
                <a:cubicBezTo>
                  <a:pt x="394471" y="779039"/>
                  <a:pt x="398676" y="781197"/>
                  <a:pt x="398676" y="781197"/>
                </a:cubicBezTo>
                <a:cubicBezTo>
                  <a:pt x="400779" y="781197"/>
                  <a:pt x="400779" y="781197"/>
                  <a:pt x="400779" y="781197"/>
                </a:cubicBezTo>
                <a:cubicBezTo>
                  <a:pt x="398676" y="783355"/>
                  <a:pt x="400779" y="783355"/>
                  <a:pt x="398676" y="783355"/>
                </a:cubicBezTo>
                <a:cubicBezTo>
                  <a:pt x="398676" y="783355"/>
                  <a:pt x="396573" y="781197"/>
                  <a:pt x="394471" y="779039"/>
                </a:cubicBezTo>
                <a:close/>
                <a:moveTo>
                  <a:pt x="539637" y="776341"/>
                </a:moveTo>
                <a:cubicBezTo>
                  <a:pt x="540661" y="776599"/>
                  <a:pt x="541684" y="777113"/>
                  <a:pt x="542708" y="777113"/>
                </a:cubicBezTo>
                <a:cubicBezTo>
                  <a:pt x="544755" y="779172"/>
                  <a:pt x="544755" y="779172"/>
                  <a:pt x="544755" y="779172"/>
                </a:cubicBezTo>
                <a:cubicBezTo>
                  <a:pt x="544755" y="781230"/>
                  <a:pt x="546803" y="783289"/>
                  <a:pt x="548850" y="783289"/>
                </a:cubicBezTo>
                <a:cubicBezTo>
                  <a:pt x="552945" y="785347"/>
                  <a:pt x="554992" y="783289"/>
                  <a:pt x="557039" y="783289"/>
                </a:cubicBezTo>
                <a:cubicBezTo>
                  <a:pt x="561134" y="789464"/>
                  <a:pt x="561134" y="789464"/>
                  <a:pt x="561134" y="789464"/>
                </a:cubicBezTo>
                <a:cubicBezTo>
                  <a:pt x="561134" y="791522"/>
                  <a:pt x="559087" y="791522"/>
                  <a:pt x="559087" y="791522"/>
                </a:cubicBezTo>
                <a:cubicBezTo>
                  <a:pt x="557039" y="791522"/>
                  <a:pt x="554992" y="791522"/>
                  <a:pt x="552945" y="789464"/>
                </a:cubicBezTo>
                <a:cubicBezTo>
                  <a:pt x="550897" y="789464"/>
                  <a:pt x="550897" y="793580"/>
                  <a:pt x="546803" y="793580"/>
                </a:cubicBezTo>
                <a:cubicBezTo>
                  <a:pt x="546803" y="793580"/>
                  <a:pt x="544755" y="795639"/>
                  <a:pt x="542708" y="793580"/>
                </a:cubicBezTo>
                <a:cubicBezTo>
                  <a:pt x="540661" y="791522"/>
                  <a:pt x="540661" y="789464"/>
                  <a:pt x="540661" y="787405"/>
                </a:cubicBezTo>
                <a:cubicBezTo>
                  <a:pt x="542708" y="787405"/>
                  <a:pt x="542708" y="787405"/>
                  <a:pt x="542708" y="785347"/>
                </a:cubicBezTo>
                <a:cubicBezTo>
                  <a:pt x="540661" y="785347"/>
                  <a:pt x="538613" y="783289"/>
                  <a:pt x="536566" y="781230"/>
                </a:cubicBezTo>
                <a:cubicBezTo>
                  <a:pt x="536566" y="781230"/>
                  <a:pt x="536566" y="779172"/>
                  <a:pt x="536566" y="777113"/>
                </a:cubicBezTo>
                <a:cubicBezTo>
                  <a:pt x="537590" y="776084"/>
                  <a:pt x="538613" y="776084"/>
                  <a:pt x="539637" y="776341"/>
                </a:cubicBezTo>
                <a:close/>
                <a:moveTo>
                  <a:pt x="465218" y="775592"/>
                </a:moveTo>
                <a:lnTo>
                  <a:pt x="474615" y="781230"/>
                </a:lnTo>
                <a:cubicBezTo>
                  <a:pt x="476674" y="781230"/>
                  <a:pt x="474615" y="783289"/>
                  <a:pt x="476674" y="785347"/>
                </a:cubicBezTo>
                <a:cubicBezTo>
                  <a:pt x="480791" y="787405"/>
                  <a:pt x="482849" y="789464"/>
                  <a:pt x="486966" y="791522"/>
                </a:cubicBezTo>
                <a:cubicBezTo>
                  <a:pt x="486966" y="791522"/>
                  <a:pt x="489024" y="789464"/>
                  <a:pt x="491082" y="791522"/>
                </a:cubicBezTo>
                <a:cubicBezTo>
                  <a:pt x="491082" y="791522"/>
                  <a:pt x="489024" y="793580"/>
                  <a:pt x="489024" y="793580"/>
                </a:cubicBezTo>
                <a:lnTo>
                  <a:pt x="476986" y="791574"/>
                </a:lnTo>
                <a:lnTo>
                  <a:pt x="476416" y="791006"/>
                </a:lnTo>
                <a:lnTo>
                  <a:pt x="472557" y="783289"/>
                </a:lnTo>
                <a:cubicBezTo>
                  <a:pt x="470499" y="781230"/>
                  <a:pt x="468440" y="783289"/>
                  <a:pt x="468440" y="781230"/>
                </a:cubicBezTo>
                <a:close/>
                <a:moveTo>
                  <a:pt x="532390" y="775055"/>
                </a:moveTo>
                <a:cubicBezTo>
                  <a:pt x="532390" y="775055"/>
                  <a:pt x="534452" y="775055"/>
                  <a:pt x="534452" y="775055"/>
                </a:cubicBezTo>
                <a:cubicBezTo>
                  <a:pt x="532390" y="779181"/>
                  <a:pt x="534452" y="785371"/>
                  <a:pt x="538576" y="787434"/>
                </a:cubicBezTo>
                <a:cubicBezTo>
                  <a:pt x="538576" y="789497"/>
                  <a:pt x="538576" y="793623"/>
                  <a:pt x="540638" y="795686"/>
                </a:cubicBezTo>
                <a:cubicBezTo>
                  <a:pt x="542699" y="797749"/>
                  <a:pt x="546823" y="797749"/>
                  <a:pt x="548885" y="795686"/>
                </a:cubicBezTo>
                <a:cubicBezTo>
                  <a:pt x="550947" y="795686"/>
                  <a:pt x="553009" y="793623"/>
                  <a:pt x="555071" y="795686"/>
                </a:cubicBezTo>
                <a:cubicBezTo>
                  <a:pt x="559194" y="795686"/>
                  <a:pt x="561256" y="795686"/>
                  <a:pt x="563318" y="791560"/>
                </a:cubicBezTo>
                <a:cubicBezTo>
                  <a:pt x="563318" y="791560"/>
                  <a:pt x="565380" y="789497"/>
                  <a:pt x="565380" y="791560"/>
                </a:cubicBezTo>
                <a:cubicBezTo>
                  <a:pt x="567442" y="791560"/>
                  <a:pt x="567442" y="793623"/>
                  <a:pt x="567442" y="793623"/>
                </a:cubicBezTo>
                <a:cubicBezTo>
                  <a:pt x="565380" y="797749"/>
                  <a:pt x="561256" y="799813"/>
                  <a:pt x="559194" y="801876"/>
                </a:cubicBezTo>
                <a:cubicBezTo>
                  <a:pt x="555071" y="801876"/>
                  <a:pt x="553009" y="801876"/>
                  <a:pt x="550947" y="797749"/>
                </a:cubicBezTo>
                <a:cubicBezTo>
                  <a:pt x="548885" y="799813"/>
                  <a:pt x="548885" y="801876"/>
                  <a:pt x="548885" y="801876"/>
                </a:cubicBezTo>
                <a:cubicBezTo>
                  <a:pt x="544761" y="803939"/>
                  <a:pt x="540638" y="803939"/>
                  <a:pt x="538576" y="801876"/>
                </a:cubicBezTo>
                <a:cubicBezTo>
                  <a:pt x="536514" y="799813"/>
                  <a:pt x="534452" y="797749"/>
                  <a:pt x="534452" y="795686"/>
                </a:cubicBezTo>
                <a:cubicBezTo>
                  <a:pt x="532390" y="791560"/>
                  <a:pt x="536514" y="791560"/>
                  <a:pt x="534452" y="789497"/>
                </a:cubicBezTo>
                <a:cubicBezTo>
                  <a:pt x="530328" y="789497"/>
                  <a:pt x="530328" y="783308"/>
                  <a:pt x="528266" y="781244"/>
                </a:cubicBezTo>
                <a:cubicBezTo>
                  <a:pt x="528266" y="779181"/>
                  <a:pt x="528266" y="775055"/>
                  <a:pt x="532390" y="775055"/>
                </a:cubicBezTo>
                <a:close/>
                <a:moveTo>
                  <a:pt x="643458" y="774604"/>
                </a:moveTo>
                <a:cubicBezTo>
                  <a:pt x="645004" y="774604"/>
                  <a:pt x="646549" y="775118"/>
                  <a:pt x="647579" y="777174"/>
                </a:cubicBezTo>
                <a:cubicBezTo>
                  <a:pt x="651701" y="781284"/>
                  <a:pt x="653761" y="789505"/>
                  <a:pt x="651701" y="795670"/>
                </a:cubicBezTo>
                <a:cubicBezTo>
                  <a:pt x="647579" y="808002"/>
                  <a:pt x="635215" y="812112"/>
                  <a:pt x="622851" y="816223"/>
                </a:cubicBezTo>
                <a:cubicBezTo>
                  <a:pt x="610487" y="816223"/>
                  <a:pt x="598123" y="812112"/>
                  <a:pt x="594002" y="799781"/>
                </a:cubicBezTo>
                <a:cubicBezTo>
                  <a:pt x="594002" y="799781"/>
                  <a:pt x="594002" y="797726"/>
                  <a:pt x="596063" y="797726"/>
                </a:cubicBezTo>
                <a:cubicBezTo>
                  <a:pt x="600184" y="799781"/>
                  <a:pt x="602245" y="803891"/>
                  <a:pt x="604305" y="803891"/>
                </a:cubicBezTo>
                <a:cubicBezTo>
                  <a:pt x="612548" y="810057"/>
                  <a:pt x="624912" y="810057"/>
                  <a:pt x="633155" y="805947"/>
                </a:cubicBezTo>
                <a:cubicBezTo>
                  <a:pt x="637276" y="801836"/>
                  <a:pt x="639337" y="799781"/>
                  <a:pt x="641397" y="795670"/>
                </a:cubicBezTo>
                <a:cubicBezTo>
                  <a:pt x="641397" y="791560"/>
                  <a:pt x="641397" y="787449"/>
                  <a:pt x="639337" y="787449"/>
                </a:cubicBezTo>
                <a:cubicBezTo>
                  <a:pt x="637276" y="789505"/>
                  <a:pt x="637276" y="793615"/>
                  <a:pt x="635215" y="793615"/>
                </a:cubicBezTo>
                <a:cubicBezTo>
                  <a:pt x="633155" y="793615"/>
                  <a:pt x="631094" y="795670"/>
                  <a:pt x="629033" y="793615"/>
                </a:cubicBezTo>
                <a:cubicBezTo>
                  <a:pt x="626973" y="791560"/>
                  <a:pt x="624912" y="789505"/>
                  <a:pt x="624912" y="787449"/>
                </a:cubicBezTo>
                <a:cubicBezTo>
                  <a:pt x="626973" y="783339"/>
                  <a:pt x="631094" y="783339"/>
                  <a:pt x="633155" y="781284"/>
                </a:cubicBezTo>
                <a:cubicBezTo>
                  <a:pt x="633155" y="777174"/>
                  <a:pt x="635215" y="775118"/>
                  <a:pt x="639337" y="775118"/>
                </a:cubicBezTo>
                <a:cubicBezTo>
                  <a:pt x="640367" y="775118"/>
                  <a:pt x="641913" y="774604"/>
                  <a:pt x="643458" y="774604"/>
                </a:cubicBezTo>
                <a:close/>
                <a:moveTo>
                  <a:pt x="295353" y="774340"/>
                </a:moveTo>
                <a:cubicBezTo>
                  <a:pt x="298440" y="774595"/>
                  <a:pt x="301013" y="776127"/>
                  <a:pt x="302043" y="779192"/>
                </a:cubicBezTo>
                <a:cubicBezTo>
                  <a:pt x="304101" y="779192"/>
                  <a:pt x="304101" y="777149"/>
                  <a:pt x="306159" y="777149"/>
                </a:cubicBezTo>
                <a:cubicBezTo>
                  <a:pt x="308218" y="777149"/>
                  <a:pt x="312335" y="775106"/>
                  <a:pt x="314393" y="777149"/>
                </a:cubicBezTo>
                <a:cubicBezTo>
                  <a:pt x="314393" y="779192"/>
                  <a:pt x="316451" y="781235"/>
                  <a:pt x="316451" y="781235"/>
                </a:cubicBezTo>
                <a:cubicBezTo>
                  <a:pt x="310276" y="785321"/>
                  <a:pt x="310276" y="785321"/>
                  <a:pt x="310276" y="785321"/>
                </a:cubicBezTo>
                <a:cubicBezTo>
                  <a:pt x="304101" y="783278"/>
                  <a:pt x="297926" y="785321"/>
                  <a:pt x="293809" y="787364"/>
                </a:cubicBezTo>
                <a:cubicBezTo>
                  <a:pt x="289692" y="789408"/>
                  <a:pt x="289692" y="793494"/>
                  <a:pt x="287634" y="797580"/>
                </a:cubicBezTo>
                <a:cubicBezTo>
                  <a:pt x="283517" y="797580"/>
                  <a:pt x="281459" y="799623"/>
                  <a:pt x="279400" y="797580"/>
                </a:cubicBezTo>
                <a:cubicBezTo>
                  <a:pt x="277342" y="793494"/>
                  <a:pt x="275284" y="791451"/>
                  <a:pt x="277342" y="787364"/>
                </a:cubicBezTo>
                <a:cubicBezTo>
                  <a:pt x="279400" y="783278"/>
                  <a:pt x="287634" y="789408"/>
                  <a:pt x="285575" y="783278"/>
                </a:cubicBezTo>
                <a:cubicBezTo>
                  <a:pt x="283517" y="781235"/>
                  <a:pt x="285575" y="779192"/>
                  <a:pt x="285575" y="777149"/>
                </a:cubicBezTo>
                <a:cubicBezTo>
                  <a:pt x="288663" y="775106"/>
                  <a:pt x="292265" y="774084"/>
                  <a:pt x="295353" y="774340"/>
                </a:cubicBezTo>
                <a:close/>
                <a:moveTo>
                  <a:pt x="464212" y="773831"/>
                </a:moveTo>
                <a:lnTo>
                  <a:pt x="465218" y="775592"/>
                </a:lnTo>
                <a:lnTo>
                  <a:pt x="464323" y="775055"/>
                </a:lnTo>
                <a:close/>
                <a:moveTo>
                  <a:pt x="369816" y="771071"/>
                </a:moveTo>
                <a:cubicBezTo>
                  <a:pt x="371860" y="773114"/>
                  <a:pt x="373905" y="773114"/>
                  <a:pt x="375949" y="775157"/>
                </a:cubicBezTo>
                <a:cubicBezTo>
                  <a:pt x="375949" y="777200"/>
                  <a:pt x="373905" y="779243"/>
                  <a:pt x="375949" y="779243"/>
                </a:cubicBezTo>
                <a:cubicBezTo>
                  <a:pt x="375949" y="781286"/>
                  <a:pt x="377993" y="779243"/>
                  <a:pt x="380038" y="779243"/>
                </a:cubicBezTo>
                <a:cubicBezTo>
                  <a:pt x="380038" y="781286"/>
                  <a:pt x="382082" y="783329"/>
                  <a:pt x="380038" y="785372"/>
                </a:cubicBezTo>
                <a:cubicBezTo>
                  <a:pt x="380038" y="785372"/>
                  <a:pt x="377993" y="787416"/>
                  <a:pt x="380038" y="787416"/>
                </a:cubicBezTo>
                <a:cubicBezTo>
                  <a:pt x="380038" y="789459"/>
                  <a:pt x="384126" y="789459"/>
                  <a:pt x="384126" y="791502"/>
                </a:cubicBezTo>
                <a:cubicBezTo>
                  <a:pt x="386171" y="797631"/>
                  <a:pt x="377993" y="795588"/>
                  <a:pt x="375949" y="797631"/>
                </a:cubicBezTo>
                <a:cubicBezTo>
                  <a:pt x="373905" y="797631"/>
                  <a:pt x="373905" y="793545"/>
                  <a:pt x="373905" y="791502"/>
                </a:cubicBezTo>
                <a:cubicBezTo>
                  <a:pt x="369816" y="789459"/>
                  <a:pt x="365727" y="787416"/>
                  <a:pt x="359594" y="787416"/>
                </a:cubicBezTo>
                <a:cubicBezTo>
                  <a:pt x="355505" y="787416"/>
                  <a:pt x="353460" y="791502"/>
                  <a:pt x="351416" y="789459"/>
                </a:cubicBezTo>
                <a:cubicBezTo>
                  <a:pt x="349371" y="787416"/>
                  <a:pt x="347327" y="785372"/>
                  <a:pt x="347327" y="783329"/>
                </a:cubicBezTo>
                <a:cubicBezTo>
                  <a:pt x="349371" y="781286"/>
                  <a:pt x="353460" y="783329"/>
                  <a:pt x="355505" y="781286"/>
                </a:cubicBezTo>
                <a:cubicBezTo>
                  <a:pt x="353460" y="779243"/>
                  <a:pt x="353460" y="777200"/>
                  <a:pt x="355505" y="775157"/>
                </a:cubicBezTo>
                <a:cubicBezTo>
                  <a:pt x="357549" y="775157"/>
                  <a:pt x="359594" y="773114"/>
                  <a:pt x="361638" y="775157"/>
                </a:cubicBezTo>
                <a:cubicBezTo>
                  <a:pt x="365727" y="775157"/>
                  <a:pt x="365727" y="771071"/>
                  <a:pt x="369816" y="771071"/>
                </a:cubicBezTo>
                <a:close/>
                <a:moveTo>
                  <a:pt x="552834" y="768747"/>
                </a:moveTo>
                <a:cubicBezTo>
                  <a:pt x="552834" y="772952"/>
                  <a:pt x="554826" y="777157"/>
                  <a:pt x="554826" y="779260"/>
                </a:cubicBezTo>
                <a:cubicBezTo>
                  <a:pt x="554826" y="781363"/>
                  <a:pt x="552834" y="781363"/>
                  <a:pt x="550842" y="781363"/>
                </a:cubicBezTo>
                <a:cubicBezTo>
                  <a:pt x="548850" y="781363"/>
                  <a:pt x="546858" y="779260"/>
                  <a:pt x="546858" y="777157"/>
                </a:cubicBezTo>
                <a:cubicBezTo>
                  <a:pt x="546858" y="775055"/>
                  <a:pt x="546858" y="775055"/>
                  <a:pt x="546858" y="775055"/>
                </a:cubicBezTo>
                <a:cubicBezTo>
                  <a:pt x="552834" y="768747"/>
                  <a:pt x="552834" y="768747"/>
                  <a:pt x="552834" y="768747"/>
                </a:cubicBezTo>
                <a:close/>
                <a:moveTo>
                  <a:pt x="394471" y="768747"/>
                </a:moveTo>
                <a:cubicBezTo>
                  <a:pt x="396463" y="768747"/>
                  <a:pt x="396463" y="770850"/>
                  <a:pt x="396463" y="772952"/>
                </a:cubicBezTo>
                <a:cubicBezTo>
                  <a:pt x="396463" y="772952"/>
                  <a:pt x="396463" y="772952"/>
                  <a:pt x="396463" y="775055"/>
                </a:cubicBezTo>
                <a:cubicBezTo>
                  <a:pt x="394471" y="772952"/>
                  <a:pt x="394471" y="770850"/>
                  <a:pt x="394471" y="768747"/>
                </a:cubicBezTo>
                <a:close/>
                <a:moveTo>
                  <a:pt x="665422" y="768306"/>
                </a:moveTo>
                <a:cubicBezTo>
                  <a:pt x="666852" y="768694"/>
                  <a:pt x="667996" y="771409"/>
                  <a:pt x="667996" y="772961"/>
                </a:cubicBezTo>
                <a:cubicBezTo>
                  <a:pt x="670029" y="777098"/>
                  <a:pt x="670029" y="783304"/>
                  <a:pt x="665962" y="787441"/>
                </a:cubicBezTo>
                <a:cubicBezTo>
                  <a:pt x="663929" y="791578"/>
                  <a:pt x="659862" y="793647"/>
                  <a:pt x="655795" y="793647"/>
                </a:cubicBezTo>
                <a:cubicBezTo>
                  <a:pt x="653761" y="789510"/>
                  <a:pt x="659862" y="789510"/>
                  <a:pt x="659862" y="787441"/>
                </a:cubicBezTo>
                <a:cubicBezTo>
                  <a:pt x="663929" y="785372"/>
                  <a:pt x="665962" y="781235"/>
                  <a:pt x="665962" y="777098"/>
                </a:cubicBezTo>
                <a:cubicBezTo>
                  <a:pt x="667996" y="775029"/>
                  <a:pt x="663929" y="772961"/>
                  <a:pt x="663929" y="768823"/>
                </a:cubicBezTo>
                <a:cubicBezTo>
                  <a:pt x="664437" y="768306"/>
                  <a:pt x="664946" y="768177"/>
                  <a:pt x="665422" y="768306"/>
                </a:cubicBezTo>
                <a:close/>
                <a:moveTo>
                  <a:pt x="460207" y="766821"/>
                </a:moveTo>
                <a:cubicBezTo>
                  <a:pt x="463294" y="765792"/>
                  <a:pt x="463809" y="767336"/>
                  <a:pt x="463809" y="769395"/>
                </a:cubicBezTo>
                <a:lnTo>
                  <a:pt x="464212" y="773831"/>
                </a:lnTo>
                <a:close/>
                <a:moveTo>
                  <a:pt x="466515" y="766755"/>
                </a:moveTo>
                <a:cubicBezTo>
                  <a:pt x="470609" y="766755"/>
                  <a:pt x="474704" y="766755"/>
                  <a:pt x="480846" y="766755"/>
                </a:cubicBezTo>
                <a:cubicBezTo>
                  <a:pt x="482893" y="772930"/>
                  <a:pt x="482893" y="772930"/>
                  <a:pt x="482893" y="772930"/>
                </a:cubicBezTo>
                <a:cubicBezTo>
                  <a:pt x="484940" y="777047"/>
                  <a:pt x="484940" y="777047"/>
                  <a:pt x="484940" y="777047"/>
                </a:cubicBezTo>
                <a:cubicBezTo>
                  <a:pt x="491082" y="781164"/>
                  <a:pt x="491082" y="781164"/>
                  <a:pt x="491082" y="781164"/>
                </a:cubicBezTo>
                <a:cubicBezTo>
                  <a:pt x="491082" y="783222"/>
                  <a:pt x="491082" y="787339"/>
                  <a:pt x="489035" y="787339"/>
                </a:cubicBezTo>
                <a:cubicBezTo>
                  <a:pt x="484940" y="787339"/>
                  <a:pt x="482893" y="787339"/>
                  <a:pt x="480846" y="785280"/>
                </a:cubicBezTo>
                <a:cubicBezTo>
                  <a:pt x="478799" y="783222"/>
                  <a:pt x="476751" y="779105"/>
                  <a:pt x="478799" y="777047"/>
                </a:cubicBezTo>
                <a:cubicBezTo>
                  <a:pt x="476751" y="774989"/>
                  <a:pt x="474704" y="779105"/>
                  <a:pt x="472657" y="777047"/>
                </a:cubicBezTo>
                <a:cubicBezTo>
                  <a:pt x="470609" y="777047"/>
                  <a:pt x="468562" y="774989"/>
                  <a:pt x="466515" y="772930"/>
                </a:cubicBezTo>
                <a:cubicBezTo>
                  <a:pt x="466515" y="770872"/>
                  <a:pt x="466515" y="768813"/>
                  <a:pt x="466515" y="766755"/>
                </a:cubicBezTo>
                <a:close/>
                <a:moveTo>
                  <a:pt x="449990" y="766755"/>
                </a:moveTo>
                <a:cubicBezTo>
                  <a:pt x="452057" y="766755"/>
                  <a:pt x="454125" y="766755"/>
                  <a:pt x="456192" y="766755"/>
                </a:cubicBezTo>
                <a:cubicBezTo>
                  <a:pt x="458260" y="772930"/>
                  <a:pt x="460327" y="781164"/>
                  <a:pt x="464462" y="783222"/>
                </a:cubicBezTo>
                <a:cubicBezTo>
                  <a:pt x="470665" y="785280"/>
                  <a:pt x="470665" y="785280"/>
                  <a:pt x="470665" y="785280"/>
                </a:cubicBezTo>
                <a:lnTo>
                  <a:pt x="476416" y="791006"/>
                </a:lnTo>
                <a:lnTo>
                  <a:pt x="476674" y="791522"/>
                </a:lnTo>
                <a:lnTo>
                  <a:pt x="476986" y="791574"/>
                </a:lnTo>
                <a:lnTo>
                  <a:pt x="483069" y="797631"/>
                </a:lnTo>
                <a:cubicBezTo>
                  <a:pt x="489272" y="797631"/>
                  <a:pt x="489272" y="797631"/>
                  <a:pt x="489272" y="797631"/>
                </a:cubicBezTo>
                <a:cubicBezTo>
                  <a:pt x="489272" y="799689"/>
                  <a:pt x="493407" y="805864"/>
                  <a:pt x="489272" y="807923"/>
                </a:cubicBezTo>
                <a:cubicBezTo>
                  <a:pt x="487204" y="807923"/>
                  <a:pt x="483069" y="807923"/>
                  <a:pt x="481002" y="805864"/>
                </a:cubicBezTo>
                <a:cubicBezTo>
                  <a:pt x="478935" y="805864"/>
                  <a:pt x="478935" y="801747"/>
                  <a:pt x="476867" y="801747"/>
                </a:cubicBezTo>
                <a:cubicBezTo>
                  <a:pt x="472732" y="803806"/>
                  <a:pt x="470665" y="805864"/>
                  <a:pt x="466530" y="801747"/>
                </a:cubicBezTo>
                <a:cubicBezTo>
                  <a:pt x="464462" y="799689"/>
                  <a:pt x="460327" y="795572"/>
                  <a:pt x="460327" y="791456"/>
                </a:cubicBezTo>
                <a:cubicBezTo>
                  <a:pt x="458260" y="789397"/>
                  <a:pt x="460327" y="787339"/>
                  <a:pt x="460327" y="785280"/>
                </a:cubicBezTo>
                <a:cubicBezTo>
                  <a:pt x="456192" y="783222"/>
                  <a:pt x="452057" y="783222"/>
                  <a:pt x="452057" y="779105"/>
                </a:cubicBezTo>
                <a:cubicBezTo>
                  <a:pt x="449990" y="777047"/>
                  <a:pt x="447923" y="772930"/>
                  <a:pt x="447923" y="768813"/>
                </a:cubicBezTo>
                <a:cubicBezTo>
                  <a:pt x="449990" y="768813"/>
                  <a:pt x="447923" y="766755"/>
                  <a:pt x="449990" y="766755"/>
                </a:cubicBezTo>
                <a:close/>
                <a:moveTo>
                  <a:pt x="509608" y="762771"/>
                </a:moveTo>
                <a:cubicBezTo>
                  <a:pt x="511666" y="762771"/>
                  <a:pt x="513725" y="762771"/>
                  <a:pt x="513725" y="764829"/>
                </a:cubicBezTo>
                <a:cubicBezTo>
                  <a:pt x="509608" y="771005"/>
                  <a:pt x="503433" y="775121"/>
                  <a:pt x="501374" y="783355"/>
                </a:cubicBezTo>
                <a:cubicBezTo>
                  <a:pt x="495199" y="791588"/>
                  <a:pt x="499316" y="801880"/>
                  <a:pt x="503433" y="808056"/>
                </a:cubicBezTo>
                <a:cubicBezTo>
                  <a:pt x="507550" y="812172"/>
                  <a:pt x="513725" y="816289"/>
                  <a:pt x="519900" y="812172"/>
                </a:cubicBezTo>
                <a:cubicBezTo>
                  <a:pt x="519900" y="812172"/>
                  <a:pt x="519900" y="810114"/>
                  <a:pt x="519900" y="810114"/>
                </a:cubicBezTo>
                <a:cubicBezTo>
                  <a:pt x="515783" y="810114"/>
                  <a:pt x="511666" y="810114"/>
                  <a:pt x="511666" y="805997"/>
                </a:cubicBezTo>
                <a:cubicBezTo>
                  <a:pt x="509608" y="803939"/>
                  <a:pt x="509608" y="799822"/>
                  <a:pt x="511666" y="797763"/>
                </a:cubicBezTo>
                <a:cubicBezTo>
                  <a:pt x="515783" y="795705"/>
                  <a:pt x="517842" y="793647"/>
                  <a:pt x="521958" y="793647"/>
                </a:cubicBezTo>
                <a:cubicBezTo>
                  <a:pt x="524017" y="795705"/>
                  <a:pt x="526075" y="797763"/>
                  <a:pt x="524017" y="799822"/>
                </a:cubicBezTo>
                <a:cubicBezTo>
                  <a:pt x="524017" y="801880"/>
                  <a:pt x="524017" y="801880"/>
                  <a:pt x="524017" y="803939"/>
                </a:cubicBezTo>
                <a:cubicBezTo>
                  <a:pt x="526075" y="803939"/>
                  <a:pt x="528133" y="801880"/>
                  <a:pt x="530192" y="803939"/>
                </a:cubicBezTo>
                <a:cubicBezTo>
                  <a:pt x="532250" y="805997"/>
                  <a:pt x="532250" y="810114"/>
                  <a:pt x="532250" y="812172"/>
                </a:cubicBezTo>
                <a:cubicBezTo>
                  <a:pt x="526075" y="820406"/>
                  <a:pt x="526075" y="820406"/>
                  <a:pt x="526075" y="820406"/>
                </a:cubicBezTo>
                <a:cubicBezTo>
                  <a:pt x="519900" y="824523"/>
                  <a:pt x="509608" y="820406"/>
                  <a:pt x="503433" y="818347"/>
                </a:cubicBezTo>
                <a:cubicBezTo>
                  <a:pt x="501374" y="816289"/>
                  <a:pt x="499316" y="814231"/>
                  <a:pt x="499316" y="812172"/>
                </a:cubicBezTo>
                <a:cubicBezTo>
                  <a:pt x="495199" y="810114"/>
                  <a:pt x="497258" y="805997"/>
                  <a:pt x="493141" y="803939"/>
                </a:cubicBezTo>
                <a:cubicBezTo>
                  <a:pt x="491082" y="799822"/>
                  <a:pt x="493141" y="795705"/>
                  <a:pt x="493141" y="791588"/>
                </a:cubicBezTo>
                <a:cubicBezTo>
                  <a:pt x="493141" y="779238"/>
                  <a:pt x="501374" y="768946"/>
                  <a:pt x="509608" y="762771"/>
                </a:cubicBezTo>
                <a:close/>
                <a:moveTo>
                  <a:pt x="139433" y="759783"/>
                </a:moveTo>
                <a:lnTo>
                  <a:pt x="142906" y="763992"/>
                </a:lnTo>
                <a:lnTo>
                  <a:pt x="155478" y="774365"/>
                </a:lnTo>
                <a:close/>
                <a:moveTo>
                  <a:pt x="384179" y="758787"/>
                </a:moveTo>
                <a:cubicBezTo>
                  <a:pt x="386171" y="758787"/>
                  <a:pt x="386171" y="762771"/>
                  <a:pt x="386171" y="764763"/>
                </a:cubicBezTo>
                <a:cubicBezTo>
                  <a:pt x="386171" y="764763"/>
                  <a:pt x="386171" y="762771"/>
                  <a:pt x="384179" y="760779"/>
                </a:cubicBezTo>
                <a:cubicBezTo>
                  <a:pt x="384179" y="760779"/>
                  <a:pt x="384179" y="758787"/>
                  <a:pt x="384179" y="758787"/>
                </a:cubicBezTo>
                <a:close/>
                <a:moveTo>
                  <a:pt x="314459" y="758787"/>
                </a:moveTo>
                <a:cubicBezTo>
                  <a:pt x="318443" y="760779"/>
                  <a:pt x="320435" y="762771"/>
                  <a:pt x="322427" y="764763"/>
                </a:cubicBezTo>
                <a:cubicBezTo>
                  <a:pt x="322427" y="766755"/>
                  <a:pt x="322427" y="766755"/>
                  <a:pt x="322427" y="768747"/>
                </a:cubicBezTo>
                <a:lnTo>
                  <a:pt x="318593" y="764913"/>
                </a:lnTo>
                <a:lnTo>
                  <a:pt x="318576" y="764708"/>
                </a:lnTo>
                <a:lnTo>
                  <a:pt x="318200" y="764519"/>
                </a:lnTo>
                <a:lnTo>
                  <a:pt x="314459" y="760779"/>
                </a:lnTo>
                <a:cubicBezTo>
                  <a:pt x="314459" y="758787"/>
                  <a:pt x="314459" y="758787"/>
                  <a:pt x="314459" y="758787"/>
                </a:cubicBezTo>
                <a:close/>
                <a:moveTo>
                  <a:pt x="297478" y="757977"/>
                </a:moveTo>
                <a:cubicBezTo>
                  <a:pt x="299021" y="758267"/>
                  <a:pt x="300565" y="760585"/>
                  <a:pt x="302109" y="760585"/>
                </a:cubicBezTo>
                <a:cubicBezTo>
                  <a:pt x="302109" y="762647"/>
                  <a:pt x="300051" y="762647"/>
                  <a:pt x="302109" y="764708"/>
                </a:cubicBezTo>
                <a:cubicBezTo>
                  <a:pt x="302109" y="764708"/>
                  <a:pt x="302109" y="764708"/>
                  <a:pt x="304167" y="764708"/>
                </a:cubicBezTo>
                <a:cubicBezTo>
                  <a:pt x="304167" y="760585"/>
                  <a:pt x="308284" y="762647"/>
                  <a:pt x="310343" y="760585"/>
                </a:cubicBezTo>
                <a:lnTo>
                  <a:pt x="318200" y="764519"/>
                </a:lnTo>
                <a:lnTo>
                  <a:pt x="318593" y="764913"/>
                </a:lnTo>
                <a:lnTo>
                  <a:pt x="318833" y="767800"/>
                </a:lnTo>
                <a:cubicBezTo>
                  <a:pt x="318576" y="768830"/>
                  <a:pt x="318576" y="769861"/>
                  <a:pt x="320634" y="770891"/>
                </a:cubicBezTo>
                <a:cubicBezTo>
                  <a:pt x="322693" y="768830"/>
                  <a:pt x="326810" y="770891"/>
                  <a:pt x="330927" y="772952"/>
                </a:cubicBezTo>
                <a:cubicBezTo>
                  <a:pt x="335043" y="772952"/>
                  <a:pt x="332985" y="777075"/>
                  <a:pt x="335043" y="779136"/>
                </a:cubicBezTo>
                <a:cubicBezTo>
                  <a:pt x="332985" y="779136"/>
                  <a:pt x="330927" y="779136"/>
                  <a:pt x="328868" y="779136"/>
                </a:cubicBezTo>
                <a:cubicBezTo>
                  <a:pt x="326810" y="779136"/>
                  <a:pt x="322693" y="781197"/>
                  <a:pt x="318576" y="781197"/>
                </a:cubicBezTo>
                <a:cubicBezTo>
                  <a:pt x="318576" y="777075"/>
                  <a:pt x="316518" y="775014"/>
                  <a:pt x="314459" y="775014"/>
                </a:cubicBezTo>
                <a:cubicBezTo>
                  <a:pt x="310343" y="770891"/>
                  <a:pt x="304167" y="777075"/>
                  <a:pt x="300051" y="772952"/>
                </a:cubicBezTo>
                <a:cubicBezTo>
                  <a:pt x="295934" y="772952"/>
                  <a:pt x="291817" y="770891"/>
                  <a:pt x="287700" y="772952"/>
                </a:cubicBezTo>
                <a:cubicBezTo>
                  <a:pt x="283583" y="775014"/>
                  <a:pt x="281525" y="779136"/>
                  <a:pt x="281525" y="783258"/>
                </a:cubicBezTo>
                <a:cubicBezTo>
                  <a:pt x="279467" y="783258"/>
                  <a:pt x="277408" y="785319"/>
                  <a:pt x="275350" y="787380"/>
                </a:cubicBezTo>
                <a:cubicBezTo>
                  <a:pt x="273291" y="791503"/>
                  <a:pt x="273291" y="795625"/>
                  <a:pt x="275350" y="797686"/>
                </a:cubicBezTo>
                <a:cubicBezTo>
                  <a:pt x="275350" y="797686"/>
                  <a:pt x="277408" y="799748"/>
                  <a:pt x="277408" y="799748"/>
                </a:cubicBezTo>
                <a:cubicBezTo>
                  <a:pt x="273291" y="801809"/>
                  <a:pt x="271233" y="805931"/>
                  <a:pt x="267116" y="805931"/>
                </a:cubicBezTo>
                <a:cubicBezTo>
                  <a:pt x="265058" y="805931"/>
                  <a:pt x="265058" y="801809"/>
                  <a:pt x="263000" y="799748"/>
                </a:cubicBezTo>
                <a:cubicBezTo>
                  <a:pt x="263000" y="795625"/>
                  <a:pt x="265058" y="793564"/>
                  <a:pt x="265058" y="791503"/>
                </a:cubicBezTo>
                <a:cubicBezTo>
                  <a:pt x="269175" y="789442"/>
                  <a:pt x="269175" y="789442"/>
                  <a:pt x="269175" y="789442"/>
                </a:cubicBezTo>
                <a:cubicBezTo>
                  <a:pt x="269175" y="787380"/>
                  <a:pt x="271233" y="783258"/>
                  <a:pt x="267116" y="781197"/>
                </a:cubicBezTo>
                <a:cubicBezTo>
                  <a:pt x="265058" y="779136"/>
                  <a:pt x="267116" y="777075"/>
                  <a:pt x="269175" y="775014"/>
                </a:cubicBezTo>
                <a:cubicBezTo>
                  <a:pt x="271233" y="768830"/>
                  <a:pt x="277408" y="770891"/>
                  <a:pt x="281525" y="770891"/>
                </a:cubicBezTo>
                <a:cubicBezTo>
                  <a:pt x="283583" y="766769"/>
                  <a:pt x="285642" y="762647"/>
                  <a:pt x="289759" y="760585"/>
                </a:cubicBezTo>
                <a:cubicBezTo>
                  <a:pt x="291817" y="760585"/>
                  <a:pt x="293875" y="760585"/>
                  <a:pt x="297992" y="760585"/>
                </a:cubicBezTo>
                <a:cubicBezTo>
                  <a:pt x="297992" y="758524"/>
                  <a:pt x="295934" y="758524"/>
                  <a:pt x="295934" y="758524"/>
                </a:cubicBezTo>
                <a:cubicBezTo>
                  <a:pt x="296448" y="758009"/>
                  <a:pt x="296963" y="757880"/>
                  <a:pt x="297478" y="757977"/>
                </a:cubicBezTo>
                <a:close/>
                <a:moveTo>
                  <a:pt x="373665" y="755757"/>
                </a:moveTo>
                <a:cubicBezTo>
                  <a:pt x="376995" y="756015"/>
                  <a:pt x="380069" y="757559"/>
                  <a:pt x="382118" y="760646"/>
                </a:cubicBezTo>
                <a:cubicBezTo>
                  <a:pt x="384167" y="762705"/>
                  <a:pt x="382118" y="766821"/>
                  <a:pt x="386217" y="768880"/>
                </a:cubicBezTo>
                <a:cubicBezTo>
                  <a:pt x="388266" y="766821"/>
                  <a:pt x="390315" y="768880"/>
                  <a:pt x="392364" y="770938"/>
                </a:cubicBezTo>
                <a:cubicBezTo>
                  <a:pt x="394414" y="775055"/>
                  <a:pt x="392364" y="777113"/>
                  <a:pt x="390315" y="779172"/>
                </a:cubicBezTo>
                <a:cubicBezTo>
                  <a:pt x="392364" y="781230"/>
                  <a:pt x="396463" y="781230"/>
                  <a:pt x="396463" y="783289"/>
                </a:cubicBezTo>
                <a:cubicBezTo>
                  <a:pt x="396463" y="787405"/>
                  <a:pt x="394414" y="789464"/>
                  <a:pt x="396463" y="793580"/>
                </a:cubicBezTo>
                <a:cubicBezTo>
                  <a:pt x="394414" y="793580"/>
                  <a:pt x="394414" y="795639"/>
                  <a:pt x="392364" y="795639"/>
                </a:cubicBezTo>
                <a:cubicBezTo>
                  <a:pt x="388266" y="793580"/>
                  <a:pt x="388266" y="793580"/>
                  <a:pt x="388266" y="793580"/>
                </a:cubicBezTo>
                <a:cubicBezTo>
                  <a:pt x="388266" y="791522"/>
                  <a:pt x="386217" y="787405"/>
                  <a:pt x="384167" y="785347"/>
                </a:cubicBezTo>
                <a:cubicBezTo>
                  <a:pt x="384167" y="783289"/>
                  <a:pt x="384167" y="781230"/>
                  <a:pt x="382118" y="779172"/>
                </a:cubicBezTo>
                <a:cubicBezTo>
                  <a:pt x="382118" y="779172"/>
                  <a:pt x="380069" y="777113"/>
                  <a:pt x="378020" y="777113"/>
                </a:cubicBezTo>
                <a:cubicBezTo>
                  <a:pt x="378020" y="772997"/>
                  <a:pt x="375971" y="770938"/>
                  <a:pt x="371872" y="768880"/>
                </a:cubicBezTo>
                <a:cubicBezTo>
                  <a:pt x="369823" y="768880"/>
                  <a:pt x="365724" y="770938"/>
                  <a:pt x="363675" y="770938"/>
                </a:cubicBezTo>
                <a:cubicBezTo>
                  <a:pt x="359577" y="770938"/>
                  <a:pt x="355478" y="770938"/>
                  <a:pt x="353429" y="772997"/>
                </a:cubicBezTo>
                <a:cubicBezTo>
                  <a:pt x="351380" y="777113"/>
                  <a:pt x="351380" y="781230"/>
                  <a:pt x="347281" y="781230"/>
                </a:cubicBezTo>
                <a:cubicBezTo>
                  <a:pt x="347281" y="785347"/>
                  <a:pt x="343183" y="783289"/>
                  <a:pt x="341134" y="781230"/>
                </a:cubicBezTo>
                <a:cubicBezTo>
                  <a:pt x="339084" y="781230"/>
                  <a:pt x="337035" y="779172"/>
                  <a:pt x="339084" y="777113"/>
                </a:cubicBezTo>
                <a:cubicBezTo>
                  <a:pt x="341134" y="775055"/>
                  <a:pt x="339084" y="772997"/>
                  <a:pt x="341134" y="770938"/>
                </a:cubicBezTo>
                <a:cubicBezTo>
                  <a:pt x="343183" y="770938"/>
                  <a:pt x="343183" y="766821"/>
                  <a:pt x="347281" y="768880"/>
                </a:cubicBezTo>
                <a:cubicBezTo>
                  <a:pt x="349331" y="768880"/>
                  <a:pt x="349331" y="766821"/>
                  <a:pt x="349331" y="764763"/>
                </a:cubicBezTo>
                <a:cubicBezTo>
                  <a:pt x="349331" y="762705"/>
                  <a:pt x="349331" y="760646"/>
                  <a:pt x="351380" y="760646"/>
                </a:cubicBezTo>
                <a:cubicBezTo>
                  <a:pt x="351380" y="758588"/>
                  <a:pt x="353429" y="758588"/>
                  <a:pt x="357528" y="758588"/>
                </a:cubicBezTo>
                <a:cubicBezTo>
                  <a:pt x="358552" y="758588"/>
                  <a:pt x="360089" y="759617"/>
                  <a:pt x="361370" y="760132"/>
                </a:cubicBezTo>
                <a:lnTo>
                  <a:pt x="363479" y="758719"/>
                </a:lnTo>
                <a:lnTo>
                  <a:pt x="363675" y="758588"/>
                </a:lnTo>
                <a:cubicBezTo>
                  <a:pt x="366749" y="756529"/>
                  <a:pt x="370335" y="755500"/>
                  <a:pt x="373665" y="755757"/>
                </a:cubicBezTo>
                <a:close/>
                <a:moveTo>
                  <a:pt x="608415" y="752000"/>
                </a:moveTo>
                <a:cubicBezTo>
                  <a:pt x="609315" y="752319"/>
                  <a:pt x="610087" y="753084"/>
                  <a:pt x="610602" y="754613"/>
                </a:cubicBezTo>
                <a:cubicBezTo>
                  <a:pt x="610602" y="756653"/>
                  <a:pt x="610602" y="760732"/>
                  <a:pt x="606485" y="762771"/>
                </a:cubicBezTo>
                <a:cubicBezTo>
                  <a:pt x="604426" y="758692"/>
                  <a:pt x="602368" y="756653"/>
                  <a:pt x="600310" y="752574"/>
                </a:cubicBezTo>
                <a:cubicBezTo>
                  <a:pt x="601853" y="754103"/>
                  <a:pt x="605713" y="751044"/>
                  <a:pt x="608415" y="752000"/>
                </a:cubicBezTo>
                <a:close/>
                <a:moveTo>
                  <a:pt x="461557" y="751947"/>
                </a:moveTo>
                <a:lnTo>
                  <a:pt x="461369" y="752230"/>
                </a:lnTo>
                <a:cubicBezTo>
                  <a:pt x="460787" y="752479"/>
                  <a:pt x="460207" y="752479"/>
                  <a:pt x="460207" y="752479"/>
                </a:cubicBezTo>
                <a:cubicBezTo>
                  <a:pt x="460207" y="752479"/>
                  <a:pt x="460207" y="752479"/>
                  <a:pt x="460207" y="752230"/>
                </a:cubicBezTo>
                <a:lnTo>
                  <a:pt x="460207" y="752015"/>
                </a:lnTo>
                <a:close/>
                <a:moveTo>
                  <a:pt x="680321" y="750487"/>
                </a:moveTo>
                <a:cubicBezTo>
                  <a:pt x="684527" y="750487"/>
                  <a:pt x="684527" y="754637"/>
                  <a:pt x="686629" y="756712"/>
                </a:cubicBezTo>
                <a:cubicBezTo>
                  <a:pt x="686629" y="758787"/>
                  <a:pt x="686629" y="758787"/>
                  <a:pt x="686629" y="758787"/>
                </a:cubicBezTo>
                <a:cubicBezTo>
                  <a:pt x="684527" y="754637"/>
                  <a:pt x="682424" y="752562"/>
                  <a:pt x="680321" y="750487"/>
                </a:cubicBezTo>
                <a:close/>
                <a:moveTo>
                  <a:pt x="674134" y="750487"/>
                </a:moveTo>
                <a:cubicBezTo>
                  <a:pt x="678239" y="750487"/>
                  <a:pt x="682343" y="754604"/>
                  <a:pt x="684396" y="758721"/>
                </a:cubicBezTo>
                <a:cubicBezTo>
                  <a:pt x="684396" y="760779"/>
                  <a:pt x="684396" y="762837"/>
                  <a:pt x="684396" y="764896"/>
                </a:cubicBezTo>
                <a:cubicBezTo>
                  <a:pt x="684396" y="766954"/>
                  <a:pt x="684396" y="766954"/>
                  <a:pt x="686448" y="766954"/>
                </a:cubicBezTo>
                <a:cubicBezTo>
                  <a:pt x="690553" y="773129"/>
                  <a:pt x="690553" y="773129"/>
                  <a:pt x="690553" y="773129"/>
                </a:cubicBezTo>
                <a:cubicBezTo>
                  <a:pt x="690553" y="775188"/>
                  <a:pt x="692605" y="777246"/>
                  <a:pt x="690553" y="779305"/>
                </a:cubicBezTo>
                <a:cubicBezTo>
                  <a:pt x="692605" y="783421"/>
                  <a:pt x="692605" y="787538"/>
                  <a:pt x="692605" y="789596"/>
                </a:cubicBezTo>
                <a:cubicBezTo>
                  <a:pt x="692605" y="791655"/>
                  <a:pt x="692605" y="793713"/>
                  <a:pt x="692605" y="793713"/>
                </a:cubicBezTo>
                <a:cubicBezTo>
                  <a:pt x="690553" y="791655"/>
                  <a:pt x="690553" y="791655"/>
                  <a:pt x="690553" y="791655"/>
                </a:cubicBezTo>
                <a:cubicBezTo>
                  <a:pt x="690553" y="787538"/>
                  <a:pt x="690553" y="783421"/>
                  <a:pt x="688500" y="781363"/>
                </a:cubicBezTo>
                <a:cubicBezTo>
                  <a:pt x="688500" y="781363"/>
                  <a:pt x="686448" y="781363"/>
                  <a:pt x="686448" y="781363"/>
                </a:cubicBezTo>
                <a:cubicBezTo>
                  <a:pt x="686448" y="783421"/>
                  <a:pt x="688500" y="783421"/>
                  <a:pt x="688500" y="785480"/>
                </a:cubicBezTo>
                <a:cubicBezTo>
                  <a:pt x="690553" y="787538"/>
                  <a:pt x="688500" y="791655"/>
                  <a:pt x="688500" y="793713"/>
                </a:cubicBezTo>
                <a:cubicBezTo>
                  <a:pt x="688500" y="799888"/>
                  <a:pt x="680291" y="797830"/>
                  <a:pt x="678239" y="801947"/>
                </a:cubicBezTo>
                <a:cubicBezTo>
                  <a:pt x="678239" y="804005"/>
                  <a:pt x="678239" y="806064"/>
                  <a:pt x="676186" y="808122"/>
                </a:cubicBezTo>
                <a:cubicBezTo>
                  <a:pt x="674134" y="808122"/>
                  <a:pt x="670029" y="812239"/>
                  <a:pt x="665925" y="810180"/>
                </a:cubicBezTo>
                <a:cubicBezTo>
                  <a:pt x="665925" y="808122"/>
                  <a:pt x="661820" y="808122"/>
                  <a:pt x="659767" y="808122"/>
                </a:cubicBezTo>
                <a:cubicBezTo>
                  <a:pt x="659767" y="810180"/>
                  <a:pt x="655663" y="812239"/>
                  <a:pt x="653610" y="812239"/>
                </a:cubicBezTo>
                <a:cubicBezTo>
                  <a:pt x="651558" y="812239"/>
                  <a:pt x="649506" y="810180"/>
                  <a:pt x="647453" y="808122"/>
                </a:cubicBezTo>
                <a:cubicBezTo>
                  <a:pt x="647453" y="801947"/>
                  <a:pt x="659767" y="810180"/>
                  <a:pt x="659767" y="801947"/>
                </a:cubicBezTo>
                <a:cubicBezTo>
                  <a:pt x="657715" y="801947"/>
                  <a:pt x="651558" y="804005"/>
                  <a:pt x="651558" y="799888"/>
                </a:cubicBezTo>
                <a:cubicBezTo>
                  <a:pt x="651558" y="795772"/>
                  <a:pt x="655663" y="795772"/>
                  <a:pt x="657715" y="795772"/>
                </a:cubicBezTo>
                <a:cubicBezTo>
                  <a:pt x="661820" y="795772"/>
                  <a:pt x="665925" y="791655"/>
                  <a:pt x="667977" y="791655"/>
                </a:cubicBezTo>
                <a:cubicBezTo>
                  <a:pt x="674134" y="785480"/>
                  <a:pt x="674134" y="777246"/>
                  <a:pt x="670029" y="769013"/>
                </a:cubicBezTo>
                <a:cubicBezTo>
                  <a:pt x="670029" y="766954"/>
                  <a:pt x="665925" y="764896"/>
                  <a:pt x="667977" y="762837"/>
                </a:cubicBezTo>
                <a:cubicBezTo>
                  <a:pt x="670029" y="762837"/>
                  <a:pt x="670029" y="758721"/>
                  <a:pt x="672082" y="758721"/>
                </a:cubicBezTo>
                <a:cubicBezTo>
                  <a:pt x="674134" y="758721"/>
                  <a:pt x="674134" y="760779"/>
                  <a:pt x="674134" y="762837"/>
                </a:cubicBezTo>
                <a:cubicBezTo>
                  <a:pt x="676186" y="764896"/>
                  <a:pt x="674134" y="766954"/>
                  <a:pt x="674134" y="766954"/>
                </a:cubicBezTo>
                <a:cubicBezTo>
                  <a:pt x="676186" y="769013"/>
                  <a:pt x="680291" y="769013"/>
                  <a:pt x="680291" y="771071"/>
                </a:cubicBezTo>
                <a:cubicBezTo>
                  <a:pt x="680291" y="773129"/>
                  <a:pt x="680291" y="775188"/>
                  <a:pt x="680291" y="777246"/>
                </a:cubicBezTo>
                <a:cubicBezTo>
                  <a:pt x="678239" y="779305"/>
                  <a:pt x="678239" y="779305"/>
                  <a:pt x="678239" y="779305"/>
                </a:cubicBezTo>
                <a:cubicBezTo>
                  <a:pt x="680291" y="781363"/>
                  <a:pt x="682343" y="783421"/>
                  <a:pt x="682343" y="787538"/>
                </a:cubicBezTo>
                <a:cubicBezTo>
                  <a:pt x="682343" y="789596"/>
                  <a:pt x="680291" y="791655"/>
                  <a:pt x="678239" y="793713"/>
                </a:cubicBezTo>
                <a:cubicBezTo>
                  <a:pt x="676186" y="795772"/>
                  <a:pt x="672082" y="791655"/>
                  <a:pt x="672082" y="795772"/>
                </a:cubicBezTo>
                <a:cubicBezTo>
                  <a:pt x="672082" y="797830"/>
                  <a:pt x="670029" y="799888"/>
                  <a:pt x="667977" y="801947"/>
                </a:cubicBezTo>
                <a:cubicBezTo>
                  <a:pt x="663872" y="801947"/>
                  <a:pt x="661820" y="799888"/>
                  <a:pt x="659767" y="797830"/>
                </a:cubicBezTo>
                <a:cubicBezTo>
                  <a:pt x="659767" y="797830"/>
                  <a:pt x="659767" y="799888"/>
                  <a:pt x="659767" y="799888"/>
                </a:cubicBezTo>
                <a:cubicBezTo>
                  <a:pt x="659767" y="804005"/>
                  <a:pt x="663872" y="804005"/>
                  <a:pt x="665925" y="804005"/>
                </a:cubicBezTo>
                <a:cubicBezTo>
                  <a:pt x="670029" y="804005"/>
                  <a:pt x="674134" y="801947"/>
                  <a:pt x="674134" y="797830"/>
                </a:cubicBezTo>
                <a:cubicBezTo>
                  <a:pt x="678239" y="795772"/>
                  <a:pt x="682343" y="793713"/>
                  <a:pt x="684396" y="789596"/>
                </a:cubicBezTo>
                <a:cubicBezTo>
                  <a:pt x="684396" y="785480"/>
                  <a:pt x="684396" y="781363"/>
                  <a:pt x="682343" y="779305"/>
                </a:cubicBezTo>
                <a:cubicBezTo>
                  <a:pt x="684396" y="777246"/>
                  <a:pt x="684396" y="773129"/>
                  <a:pt x="682343" y="769013"/>
                </a:cubicBezTo>
                <a:cubicBezTo>
                  <a:pt x="682343" y="766954"/>
                  <a:pt x="678239" y="766954"/>
                  <a:pt x="678239" y="764896"/>
                </a:cubicBezTo>
                <a:cubicBezTo>
                  <a:pt x="678239" y="760779"/>
                  <a:pt x="676186" y="758721"/>
                  <a:pt x="674134" y="756662"/>
                </a:cubicBezTo>
                <a:cubicBezTo>
                  <a:pt x="672082" y="756662"/>
                  <a:pt x="672082" y="754604"/>
                  <a:pt x="672082" y="752545"/>
                </a:cubicBezTo>
                <a:cubicBezTo>
                  <a:pt x="674134" y="752545"/>
                  <a:pt x="672082" y="750487"/>
                  <a:pt x="674134" y="750487"/>
                </a:cubicBezTo>
                <a:close/>
                <a:moveTo>
                  <a:pt x="579697" y="750487"/>
                </a:moveTo>
                <a:cubicBezTo>
                  <a:pt x="583796" y="750487"/>
                  <a:pt x="587896" y="750487"/>
                  <a:pt x="591995" y="752534"/>
                </a:cubicBezTo>
                <a:cubicBezTo>
                  <a:pt x="598144" y="754582"/>
                  <a:pt x="602244" y="758676"/>
                  <a:pt x="602244" y="764818"/>
                </a:cubicBezTo>
                <a:cubicBezTo>
                  <a:pt x="604294" y="773008"/>
                  <a:pt x="600194" y="777102"/>
                  <a:pt x="596095" y="781197"/>
                </a:cubicBezTo>
                <a:cubicBezTo>
                  <a:pt x="598144" y="785292"/>
                  <a:pt x="600194" y="789386"/>
                  <a:pt x="596095" y="793481"/>
                </a:cubicBezTo>
                <a:cubicBezTo>
                  <a:pt x="594045" y="797575"/>
                  <a:pt x="589946" y="797575"/>
                  <a:pt x="585846" y="799623"/>
                </a:cubicBezTo>
                <a:cubicBezTo>
                  <a:pt x="581747" y="799623"/>
                  <a:pt x="579697" y="797575"/>
                  <a:pt x="577647" y="795528"/>
                </a:cubicBezTo>
                <a:cubicBezTo>
                  <a:pt x="575597" y="793481"/>
                  <a:pt x="575597" y="789386"/>
                  <a:pt x="575597" y="787339"/>
                </a:cubicBezTo>
                <a:cubicBezTo>
                  <a:pt x="571498" y="787339"/>
                  <a:pt x="567399" y="789386"/>
                  <a:pt x="565349" y="787339"/>
                </a:cubicBezTo>
                <a:cubicBezTo>
                  <a:pt x="559200" y="783244"/>
                  <a:pt x="557150" y="777102"/>
                  <a:pt x="557150" y="770960"/>
                </a:cubicBezTo>
                <a:cubicBezTo>
                  <a:pt x="557150" y="764818"/>
                  <a:pt x="559200" y="758676"/>
                  <a:pt x="563299" y="754582"/>
                </a:cubicBezTo>
                <a:cubicBezTo>
                  <a:pt x="567399" y="756629"/>
                  <a:pt x="569448" y="758676"/>
                  <a:pt x="573548" y="756629"/>
                </a:cubicBezTo>
                <a:cubicBezTo>
                  <a:pt x="575597" y="754582"/>
                  <a:pt x="577647" y="752534"/>
                  <a:pt x="579697" y="750487"/>
                </a:cubicBezTo>
                <a:close/>
                <a:moveTo>
                  <a:pt x="559082" y="750487"/>
                </a:moveTo>
                <a:cubicBezTo>
                  <a:pt x="561134" y="750487"/>
                  <a:pt x="561134" y="750487"/>
                  <a:pt x="561134" y="752534"/>
                </a:cubicBezTo>
                <a:cubicBezTo>
                  <a:pt x="559082" y="756629"/>
                  <a:pt x="554977" y="762771"/>
                  <a:pt x="550872" y="766866"/>
                </a:cubicBezTo>
                <a:cubicBezTo>
                  <a:pt x="546768" y="770960"/>
                  <a:pt x="542663" y="775055"/>
                  <a:pt x="536506" y="773008"/>
                </a:cubicBezTo>
                <a:cubicBezTo>
                  <a:pt x="534453" y="773008"/>
                  <a:pt x="530349" y="770960"/>
                  <a:pt x="530349" y="766866"/>
                </a:cubicBezTo>
                <a:cubicBezTo>
                  <a:pt x="528296" y="764818"/>
                  <a:pt x="528296" y="768913"/>
                  <a:pt x="526244" y="768913"/>
                </a:cubicBezTo>
                <a:cubicBezTo>
                  <a:pt x="522139" y="768913"/>
                  <a:pt x="520087" y="766866"/>
                  <a:pt x="520087" y="766866"/>
                </a:cubicBezTo>
                <a:cubicBezTo>
                  <a:pt x="518035" y="764818"/>
                  <a:pt x="515982" y="764818"/>
                  <a:pt x="518035" y="762771"/>
                </a:cubicBezTo>
                <a:cubicBezTo>
                  <a:pt x="530349" y="758676"/>
                  <a:pt x="530349" y="758676"/>
                  <a:pt x="530349" y="758676"/>
                </a:cubicBezTo>
                <a:cubicBezTo>
                  <a:pt x="534453" y="762771"/>
                  <a:pt x="540610" y="760724"/>
                  <a:pt x="544715" y="758676"/>
                </a:cubicBezTo>
                <a:cubicBezTo>
                  <a:pt x="542663" y="760724"/>
                  <a:pt x="540610" y="762771"/>
                  <a:pt x="538558" y="764818"/>
                </a:cubicBezTo>
                <a:cubicBezTo>
                  <a:pt x="538558" y="766866"/>
                  <a:pt x="540610" y="768913"/>
                  <a:pt x="542663" y="768913"/>
                </a:cubicBezTo>
                <a:cubicBezTo>
                  <a:pt x="546768" y="768913"/>
                  <a:pt x="550872" y="762771"/>
                  <a:pt x="554977" y="760724"/>
                </a:cubicBezTo>
                <a:cubicBezTo>
                  <a:pt x="554977" y="758676"/>
                  <a:pt x="557029" y="756629"/>
                  <a:pt x="554977" y="756629"/>
                </a:cubicBezTo>
                <a:cubicBezTo>
                  <a:pt x="550872" y="756629"/>
                  <a:pt x="548820" y="758676"/>
                  <a:pt x="546768" y="758676"/>
                </a:cubicBezTo>
                <a:cubicBezTo>
                  <a:pt x="548820" y="754582"/>
                  <a:pt x="554977" y="752534"/>
                  <a:pt x="559082" y="750487"/>
                </a:cubicBezTo>
                <a:close/>
                <a:moveTo>
                  <a:pt x="614586" y="746171"/>
                </a:moveTo>
                <a:cubicBezTo>
                  <a:pt x="616644" y="746171"/>
                  <a:pt x="616644" y="748234"/>
                  <a:pt x="618702" y="748234"/>
                </a:cubicBezTo>
                <a:cubicBezTo>
                  <a:pt x="618702" y="752360"/>
                  <a:pt x="614586" y="754424"/>
                  <a:pt x="616644" y="756487"/>
                </a:cubicBezTo>
                <a:cubicBezTo>
                  <a:pt x="620761" y="754424"/>
                  <a:pt x="622819" y="754424"/>
                  <a:pt x="622819" y="758550"/>
                </a:cubicBezTo>
                <a:cubicBezTo>
                  <a:pt x="624877" y="760613"/>
                  <a:pt x="624877" y="762676"/>
                  <a:pt x="620761" y="764739"/>
                </a:cubicBezTo>
                <a:cubicBezTo>
                  <a:pt x="620761" y="766802"/>
                  <a:pt x="616644" y="764739"/>
                  <a:pt x="614586" y="766802"/>
                </a:cubicBezTo>
                <a:cubicBezTo>
                  <a:pt x="616644" y="768866"/>
                  <a:pt x="614586" y="772992"/>
                  <a:pt x="612527" y="772992"/>
                </a:cubicBezTo>
                <a:cubicBezTo>
                  <a:pt x="610469" y="775055"/>
                  <a:pt x="608410" y="772992"/>
                  <a:pt x="606352" y="772992"/>
                </a:cubicBezTo>
                <a:cubicBezTo>
                  <a:pt x="604294" y="770929"/>
                  <a:pt x="606352" y="768866"/>
                  <a:pt x="606352" y="766802"/>
                </a:cubicBezTo>
                <a:cubicBezTo>
                  <a:pt x="608410" y="764739"/>
                  <a:pt x="610469" y="762676"/>
                  <a:pt x="612527" y="758550"/>
                </a:cubicBezTo>
                <a:cubicBezTo>
                  <a:pt x="612527" y="756487"/>
                  <a:pt x="612527" y="752360"/>
                  <a:pt x="610469" y="750297"/>
                </a:cubicBezTo>
                <a:cubicBezTo>
                  <a:pt x="610469" y="748234"/>
                  <a:pt x="612527" y="746171"/>
                  <a:pt x="614586" y="746171"/>
                </a:cubicBezTo>
                <a:close/>
                <a:moveTo>
                  <a:pt x="618807" y="740195"/>
                </a:moveTo>
                <a:cubicBezTo>
                  <a:pt x="620870" y="740195"/>
                  <a:pt x="622933" y="742253"/>
                  <a:pt x="622933" y="744312"/>
                </a:cubicBezTo>
                <a:cubicBezTo>
                  <a:pt x="624996" y="746370"/>
                  <a:pt x="620870" y="750487"/>
                  <a:pt x="622933" y="750487"/>
                </a:cubicBezTo>
                <a:cubicBezTo>
                  <a:pt x="627059" y="752545"/>
                  <a:pt x="629122" y="756662"/>
                  <a:pt x="631186" y="758720"/>
                </a:cubicBezTo>
                <a:cubicBezTo>
                  <a:pt x="631186" y="762837"/>
                  <a:pt x="631186" y="766954"/>
                  <a:pt x="629122" y="769013"/>
                </a:cubicBezTo>
                <a:cubicBezTo>
                  <a:pt x="627059" y="771071"/>
                  <a:pt x="622933" y="773129"/>
                  <a:pt x="620870" y="773129"/>
                </a:cubicBezTo>
                <a:cubicBezTo>
                  <a:pt x="620870" y="777246"/>
                  <a:pt x="614681" y="779304"/>
                  <a:pt x="610554" y="781363"/>
                </a:cubicBezTo>
                <a:cubicBezTo>
                  <a:pt x="610554" y="781363"/>
                  <a:pt x="606428" y="781363"/>
                  <a:pt x="606428" y="779304"/>
                </a:cubicBezTo>
                <a:cubicBezTo>
                  <a:pt x="604365" y="779304"/>
                  <a:pt x="602302" y="777246"/>
                  <a:pt x="604365" y="775188"/>
                </a:cubicBezTo>
                <a:cubicBezTo>
                  <a:pt x="606428" y="775188"/>
                  <a:pt x="610554" y="777246"/>
                  <a:pt x="612617" y="777246"/>
                </a:cubicBezTo>
                <a:cubicBezTo>
                  <a:pt x="614681" y="775188"/>
                  <a:pt x="618807" y="773129"/>
                  <a:pt x="618807" y="769013"/>
                </a:cubicBezTo>
                <a:cubicBezTo>
                  <a:pt x="622933" y="769013"/>
                  <a:pt x="624996" y="764896"/>
                  <a:pt x="627059" y="762837"/>
                </a:cubicBezTo>
                <a:cubicBezTo>
                  <a:pt x="627059" y="758720"/>
                  <a:pt x="627059" y="756662"/>
                  <a:pt x="624996" y="754604"/>
                </a:cubicBezTo>
                <a:cubicBezTo>
                  <a:pt x="620870" y="752545"/>
                  <a:pt x="620870" y="752545"/>
                  <a:pt x="620870" y="752545"/>
                </a:cubicBezTo>
                <a:cubicBezTo>
                  <a:pt x="620870" y="748429"/>
                  <a:pt x="618807" y="744312"/>
                  <a:pt x="616744" y="742253"/>
                </a:cubicBezTo>
                <a:cubicBezTo>
                  <a:pt x="616744" y="742253"/>
                  <a:pt x="616744" y="740195"/>
                  <a:pt x="618807" y="740195"/>
                </a:cubicBezTo>
                <a:close/>
                <a:moveTo>
                  <a:pt x="181747" y="738715"/>
                </a:moveTo>
                <a:cubicBezTo>
                  <a:pt x="182772" y="738715"/>
                  <a:pt x="183796" y="739227"/>
                  <a:pt x="184821" y="740250"/>
                </a:cubicBezTo>
                <a:cubicBezTo>
                  <a:pt x="188921" y="746392"/>
                  <a:pt x="195070" y="754582"/>
                  <a:pt x="203269" y="752534"/>
                </a:cubicBezTo>
                <a:lnTo>
                  <a:pt x="208054" y="750145"/>
                </a:lnTo>
                <a:lnTo>
                  <a:pt x="209395" y="750487"/>
                </a:lnTo>
                <a:lnTo>
                  <a:pt x="211334" y="748507"/>
                </a:lnTo>
                <a:lnTo>
                  <a:pt x="219667" y="744345"/>
                </a:lnTo>
                <a:cubicBezTo>
                  <a:pt x="221716" y="746392"/>
                  <a:pt x="223766" y="744345"/>
                  <a:pt x="225816" y="746392"/>
                </a:cubicBezTo>
                <a:cubicBezTo>
                  <a:pt x="225816" y="748440"/>
                  <a:pt x="223766" y="750487"/>
                  <a:pt x="221716" y="750487"/>
                </a:cubicBezTo>
                <a:cubicBezTo>
                  <a:pt x="219667" y="750487"/>
                  <a:pt x="217617" y="750487"/>
                  <a:pt x="217617" y="752534"/>
                </a:cubicBezTo>
                <a:cubicBezTo>
                  <a:pt x="217617" y="754582"/>
                  <a:pt x="219667" y="756629"/>
                  <a:pt x="217617" y="758676"/>
                </a:cubicBezTo>
                <a:cubicBezTo>
                  <a:pt x="215567" y="758676"/>
                  <a:pt x="213517" y="758676"/>
                  <a:pt x="211468" y="758676"/>
                </a:cubicBezTo>
                <a:cubicBezTo>
                  <a:pt x="209418" y="758676"/>
                  <a:pt x="207368" y="756629"/>
                  <a:pt x="205319" y="756629"/>
                </a:cubicBezTo>
                <a:cubicBezTo>
                  <a:pt x="205319" y="758676"/>
                  <a:pt x="203269" y="762771"/>
                  <a:pt x="199169" y="762771"/>
                </a:cubicBezTo>
                <a:cubicBezTo>
                  <a:pt x="197120" y="762771"/>
                  <a:pt x="195070" y="760724"/>
                  <a:pt x="195070" y="758676"/>
                </a:cubicBezTo>
                <a:cubicBezTo>
                  <a:pt x="193020" y="758676"/>
                  <a:pt x="195070" y="754582"/>
                  <a:pt x="193020" y="754582"/>
                </a:cubicBezTo>
                <a:cubicBezTo>
                  <a:pt x="190970" y="756629"/>
                  <a:pt x="188921" y="754582"/>
                  <a:pt x="186871" y="754582"/>
                </a:cubicBezTo>
                <a:cubicBezTo>
                  <a:pt x="184821" y="754582"/>
                  <a:pt x="184821" y="752534"/>
                  <a:pt x="184821" y="748440"/>
                </a:cubicBezTo>
                <a:cubicBezTo>
                  <a:pt x="184821" y="748440"/>
                  <a:pt x="186871" y="746392"/>
                  <a:pt x="182772" y="744345"/>
                </a:cubicBezTo>
                <a:cubicBezTo>
                  <a:pt x="180722" y="746392"/>
                  <a:pt x="178672" y="744345"/>
                  <a:pt x="178672" y="742298"/>
                </a:cubicBezTo>
                <a:cubicBezTo>
                  <a:pt x="178672" y="742298"/>
                  <a:pt x="178672" y="740250"/>
                  <a:pt x="178672" y="740250"/>
                </a:cubicBezTo>
                <a:cubicBezTo>
                  <a:pt x="179697" y="739227"/>
                  <a:pt x="180722" y="738715"/>
                  <a:pt x="181747" y="738715"/>
                </a:cubicBezTo>
                <a:close/>
                <a:moveTo>
                  <a:pt x="191678" y="737738"/>
                </a:moveTo>
                <a:cubicBezTo>
                  <a:pt x="194072" y="738618"/>
                  <a:pt x="195604" y="742140"/>
                  <a:pt x="197136" y="742140"/>
                </a:cubicBezTo>
                <a:cubicBezTo>
                  <a:pt x="199179" y="746313"/>
                  <a:pt x="203265" y="746313"/>
                  <a:pt x="207352" y="746313"/>
                </a:cubicBezTo>
                <a:cubicBezTo>
                  <a:pt x="209395" y="746313"/>
                  <a:pt x="213481" y="737966"/>
                  <a:pt x="215524" y="744227"/>
                </a:cubicBezTo>
                <a:lnTo>
                  <a:pt x="211334" y="748507"/>
                </a:lnTo>
                <a:lnTo>
                  <a:pt x="208054" y="750145"/>
                </a:lnTo>
                <a:lnTo>
                  <a:pt x="193050" y="746313"/>
                </a:lnTo>
                <a:cubicBezTo>
                  <a:pt x="193050" y="744227"/>
                  <a:pt x="188964" y="742140"/>
                  <a:pt x="188964" y="737966"/>
                </a:cubicBezTo>
                <a:cubicBezTo>
                  <a:pt x="189986" y="737444"/>
                  <a:pt x="190879" y="737444"/>
                  <a:pt x="191678" y="737738"/>
                </a:cubicBezTo>
                <a:close/>
                <a:moveTo>
                  <a:pt x="170433" y="735879"/>
                </a:moveTo>
                <a:cubicBezTo>
                  <a:pt x="172485" y="735879"/>
                  <a:pt x="174537" y="737949"/>
                  <a:pt x="176590" y="737949"/>
                </a:cubicBezTo>
                <a:cubicBezTo>
                  <a:pt x="176590" y="740019"/>
                  <a:pt x="174537" y="742089"/>
                  <a:pt x="176590" y="744160"/>
                </a:cubicBezTo>
                <a:cubicBezTo>
                  <a:pt x="176590" y="746230"/>
                  <a:pt x="180694" y="746230"/>
                  <a:pt x="180694" y="748300"/>
                </a:cubicBezTo>
                <a:cubicBezTo>
                  <a:pt x="180694" y="752440"/>
                  <a:pt x="182747" y="754510"/>
                  <a:pt x="184799" y="756580"/>
                </a:cubicBezTo>
                <a:cubicBezTo>
                  <a:pt x="186851" y="758650"/>
                  <a:pt x="188904" y="758650"/>
                  <a:pt x="190956" y="758650"/>
                </a:cubicBezTo>
                <a:cubicBezTo>
                  <a:pt x="190956" y="760720"/>
                  <a:pt x="195061" y="762791"/>
                  <a:pt x="197113" y="764861"/>
                </a:cubicBezTo>
                <a:cubicBezTo>
                  <a:pt x="201218" y="764861"/>
                  <a:pt x="205323" y="762791"/>
                  <a:pt x="207375" y="760720"/>
                </a:cubicBezTo>
                <a:cubicBezTo>
                  <a:pt x="211480" y="762791"/>
                  <a:pt x="213532" y="762791"/>
                  <a:pt x="217637" y="760720"/>
                </a:cubicBezTo>
                <a:cubicBezTo>
                  <a:pt x="219689" y="758650"/>
                  <a:pt x="221741" y="756580"/>
                  <a:pt x="221741" y="754510"/>
                </a:cubicBezTo>
                <a:cubicBezTo>
                  <a:pt x="223794" y="752440"/>
                  <a:pt x="227898" y="752440"/>
                  <a:pt x="227898" y="748300"/>
                </a:cubicBezTo>
                <a:cubicBezTo>
                  <a:pt x="227898" y="744160"/>
                  <a:pt x="232003" y="744160"/>
                  <a:pt x="234055" y="744160"/>
                </a:cubicBezTo>
                <a:cubicBezTo>
                  <a:pt x="234055" y="748300"/>
                  <a:pt x="236108" y="750370"/>
                  <a:pt x="234055" y="752440"/>
                </a:cubicBezTo>
                <a:cubicBezTo>
                  <a:pt x="232003" y="756580"/>
                  <a:pt x="227898" y="756580"/>
                  <a:pt x="223794" y="756580"/>
                </a:cubicBezTo>
                <a:cubicBezTo>
                  <a:pt x="221741" y="758650"/>
                  <a:pt x="223794" y="762791"/>
                  <a:pt x="221741" y="764861"/>
                </a:cubicBezTo>
                <a:cubicBezTo>
                  <a:pt x="217637" y="764861"/>
                  <a:pt x="215584" y="766931"/>
                  <a:pt x="211480" y="764861"/>
                </a:cubicBezTo>
                <a:cubicBezTo>
                  <a:pt x="207375" y="762791"/>
                  <a:pt x="207375" y="769001"/>
                  <a:pt x="203270" y="769001"/>
                </a:cubicBezTo>
                <a:cubicBezTo>
                  <a:pt x="203270" y="771071"/>
                  <a:pt x="199165" y="769001"/>
                  <a:pt x="197113" y="769001"/>
                </a:cubicBezTo>
                <a:cubicBezTo>
                  <a:pt x="193008" y="769001"/>
                  <a:pt x="190956" y="764861"/>
                  <a:pt x="188904" y="762791"/>
                </a:cubicBezTo>
                <a:cubicBezTo>
                  <a:pt x="184799" y="760720"/>
                  <a:pt x="182747" y="760720"/>
                  <a:pt x="178642" y="760720"/>
                </a:cubicBezTo>
                <a:cubicBezTo>
                  <a:pt x="176590" y="756580"/>
                  <a:pt x="174537" y="752440"/>
                  <a:pt x="176590" y="750370"/>
                </a:cubicBezTo>
                <a:cubicBezTo>
                  <a:pt x="178642" y="744160"/>
                  <a:pt x="172485" y="746230"/>
                  <a:pt x="170433" y="742089"/>
                </a:cubicBezTo>
                <a:cubicBezTo>
                  <a:pt x="170433" y="740019"/>
                  <a:pt x="168380" y="735879"/>
                  <a:pt x="170433" y="735879"/>
                </a:cubicBezTo>
                <a:close/>
                <a:moveTo>
                  <a:pt x="618775" y="723595"/>
                </a:moveTo>
                <a:cubicBezTo>
                  <a:pt x="620830" y="723595"/>
                  <a:pt x="622885" y="723595"/>
                  <a:pt x="622885" y="725664"/>
                </a:cubicBezTo>
                <a:cubicBezTo>
                  <a:pt x="622885" y="727732"/>
                  <a:pt x="620830" y="731869"/>
                  <a:pt x="618775" y="731869"/>
                </a:cubicBezTo>
                <a:cubicBezTo>
                  <a:pt x="616720" y="731869"/>
                  <a:pt x="614665" y="731869"/>
                  <a:pt x="614665" y="733938"/>
                </a:cubicBezTo>
                <a:cubicBezTo>
                  <a:pt x="616720" y="738075"/>
                  <a:pt x="612609" y="742213"/>
                  <a:pt x="610554" y="746350"/>
                </a:cubicBezTo>
                <a:cubicBezTo>
                  <a:pt x="604389" y="748418"/>
                  <a:pt x="600278" y="750487"/>
                  <a:pt x="594112" y="750487"/>
                </a:cubicBezTo>
                <a:cubicBezTo>
                  <a:pt x="590002" y="748418"/>
                  <a:pt x="585891" y="748418"/>
                  <a:pt x="581781" y="746350"/>
                </a:cubicBezTo>
                <a:cubicBezTo>
                  <a:pt x="579726" y="746350"/>
                  <a:pt x="579726" y="744281"/>
                  <a:pt x="579726" y="744281"/>
                </a:cubicBezTo>
                <a:cubicBezTo>
                  <a:pt x="583836" y="742213"/>
                  <a:pt x="585891" y="740144"/>
                  <a:pt x="590002" y="740144"/>
                </a:cubicBezTo>
                <a:cubicBezTo>
                  <a:pt x="592057" y="740144"/>
                  <a:pt x="594112" y="740144"/>
                  <a:pt x="596168" y="738075"/>
                </a:cubicBezTo>
                <a:cubicBezTo>
                  <a:pt x="596168" y="740144"/>
                  <a:pt x="596168" y="740144"/>
                  <a:pt x="596168" y="740144"/>
                </a:cubicBezTo>
                <a:cubicBezTo>
                  <a:pt x="596168" y="742213"/>
                  <a:pt x="594112" y="740144"/>
                  <a:pt x="592057" y="742213"/>
                </a:cubicBezTo>
                <a:cubicBezTo>
                  <a:pt x="590002" y="742213"/>
                  <a:pt x="587947" y="742213"/>
                  <a:pt x="587947" y="744281"/>
                </a:cubicBezTo>
                <a:cubicBezTo>
                  <a:pt x="585891" y="748418"/>
                  <a:pt x="592057" y="746350"/>
                  <a:pt x="592057" y="748418"/>
                </a:cubicBezTo>
                <a:cubicBezTo>
                  <a:pt x="598223" y="748418"/>
                  <a:pt x="604389" y="748418"/>
                  <a:pt x="606444" y="742213"/>
                </a:cubicBezTo>
                <a:cubicBezTo>
                  <a:pt x="606444" y="740144"/>
                  <a:pt x="604389" y="740144"/>
                  <a:pt x="602333" y="738075"/>
                </a:cubicBezTo>
                <a:cubicBezTo>
                  <a:pt x="604389" y="736007"/>
                  <a:pt x="610554" y="733938"/>
                  <a:pt x="610554" y="729801"/>
                </a:cubicBezTo>
                <a:cubicBezTo>
                  <a:pt x="614665" y="727732"/>
                  <a:pt x="616720" y="725664"/>
                  <a:pt x="618775" y="723595"/>
                </a:cubicBezTo>
                <a:close/>
                <a:moveTo>
                  <a:pt x="295298" y="722641"/>
                </a:moveTo>
                <a:cubicBezTo>
                  <a:pt x="295940" y="722448"/>
                  <a:pt x="296710" y="722706"/>
                  <a:pt x="297737" y="723737"/>
                </a:cubicBezTo>
                <a:cubicBezTo>
                  <a:pt x="297737" y="723737"/>
                  <a:pt x="299790" y="723737"/>
                  <a:pt x="299790" y="725800"/>
                </a:cubicBezTo>
                <a:cubicBezTo>
                  <a:pt x="299790" y="727864"/>
                  <a:pt x="301843" y="729927"/>
                  <a:pt x="299790" y="731990"/>
                </a:cubicBezTo>
                <a:cubicBezTo>
                  <a:pt x="297737" y="734053"/>
                  <a:pt x="293630" y="738179"/>
                  <a:pt x="291576" y="738179"/>
                </a:cubicBezTo>
                <a:cubicBezTo>
                  <a:pt x="289523" y="736116"/>
                  <a:pt x="287469" y="738179"/>
                  <a:pt x="283362" y="738179"/>
                </a:cubicBezTo>
                <a:cubicBezTo>
                  <a:pt x="281309" y="738179"/>
                  <a:pt x="283362" y="740243"/>
                  <a:pt x="283362" y="742306"/>
                </a:cubicBezTo>
                <a:cubicBezTo>
                  <a:pt x="279255" y="744369"/>
                  <a:pt x="277202" y="748495"/>
                  <a:pt x="273095" y="748495"/>
                </a:cubicBezTo>
                <a:cubicBezTo>
                  <a:pt x="268988" y="748495"/>
                  <a:pt x="264881" y="746432"/>
                  <a:pt x="262827" y="744369"/>
                </a:cubicBezTo>
                <a:cubicBezTo>
                  <a:pt x="262827" y="740243"/>
                  <a:pt x="258721" y="744369"/>
                  <a:pt x="258721" y="744369"/>
                </a:cubicBezTo>
                <a:cubicBezTo>
                  <a:pt x="252560" y="744369"/>
                  <a:pt x="248453" y="742306"/>
                  <a:pt x="246400" y="740243"/>
                </a:cubicBezTo>
                <a:cubicBezTo>
                  <a:pt x="246400" y="736116"/>
                  <a:pt x="250507" y="736116"/>
                  <a:pt x="250507" y="734053"/>
                </a:cubicBezTo>
                <a:cubicBezTo>
                  <a:pt x="252560" y="734053"/>
                  <a:pt x="252560" y="731990"/>
                  <a:pt x="254614" y="731990"/>
                </a:cubicBezTo>
                <a:cubicBezTo>
                  <a:pt x="256667" y="734053"/>
                  <a:pt x="260774" y="736116"/>
                  <a:pt x="264881" y="736116"/>
                </a:cubicBezTo>
                <a:cubicBezTo>
                  <a:pt x="268988" y="736116"/>
                  <a:pt x="271041" y="731990"/>
                  <a:pt x="275148" y="731990"/>
                </a:cubicBezTo>
                <a:cubicBezTo>
                  <a:pt x="281309" y="734053"/>
                  <a:pt x="285416" y="731990"/>
                  <a:pt x="289523" y="727864"/>
                </a:cubicBezTo>
                <a:cubicBezTo>
                  <a:pt x="292603" y="727864"/>
                  <a:pt x="293373" y="723222"/>
                  <a:pt x="295298" y="722641"/>
                </a:cubicBezTo>
                <a:close/>
                <a:moveTo>
                  <a:pt x="289149" y="719426"/>
                </a:moveTo>
                <a:cubicBezTo>
                  <a:pt x="289757" y="719141"/>
                  <a:pt x="290526" y="719141"/>
                  <a:pt x="291552" y="719648"/>
                </a:cubicBezTo>
                <a:cubicBezTo>
                  <a:pt x="291552" y="721677"/>
                  <a:pt x="291552" y="723706"/>
                  <a:pt x="289501" y="725735"/>
                </a:cubicBezTo>
                <a:cubicBezTo>
                  <a:pt x="287450" y="727764"/>
                  <a:pt x="283349" y="729792"/>
                  <a:pt x="279248" y="729792"/>
                </a:cubicBezTo>
                <a:cubicBezTo>
                  <a:pt x="275147" y="727764"/>
                  <a:pt x="275147" y="727764"/>
                  <a:pt x="275147" y="727764"/>
                </a:cubicBezTo>
                <a:cubicBezTo>
                  <a:pt x="271046" y="731821"/>
                  <a:pt x="264894" y="735879"/>
                  <a:pt x="258742" y="731821"/>
                </a:cubicBezTo>
                <a:cubicBezTo>
                  <a:pt x="258742" y="731821"/>
                  <a:pt x="256692" y="729792"/>
                  <a:pt x="256692" y="727764"/>
                </a:cubicBezTo>
                <a:cubicBezTo>
                  <a:pt x="256692" y="725735"/>
                  <a:pt x="258742" y="729792"/>
                  <a:pt x="260793" y="729792"/>
                </a:cubicBezTo>
                <a:cubicBezTo>
                  <a:pt x="264894" y="731821"/>
                  <a:pt x="268995" y="729792"/>
                  <a:pt x="273096" y="725735"/>
                </a:cubicBezTo>
                <a:cubicBezTo>
                  <a:pt x="277198" y="727764"/>
                  <a:pt x="281299" y="725735"/>
                  <a:pt x="285400" y="723706"/>
                </a:cubicBezTo>
                <a:cubicBezTo>
                  <a:pt x="286938" y="723706"/>
                  <a:pt x="287322" y="720282"/>
                  <a:pt x="289149" y="719426"/>
                </a:cubicBezTo>
                <a:close/>
                <a:moveTo>
                  <a:pt x="636209" y="718645"/>
                </a:moveTo>
                <a:cubicBezTo>
                  <a:pt x="640821" y="718645"/>
                  <a:pt x="645432" y="719670"/>
                  <a:pt x="649532" y="721722"/>
                </a:cubicBezTo>
                <a:cubicBezTo>
                  <a:pt x="661830" y="725824"/>
                  <a:pt x="670029" y="738132"/>
                  <a:pt x="670029" y="750440"/>
                </a:cubicBezTo>
                <a:cubicBezTo>
                  <a:pt x="670029" y="758645"/>
                  <a:pt x="665930" y="764799"/>
                  <a:pt x="661830" y="768901"/>
                </a:cubicBezTo>
                <a:cubicBezTo>
                  <a:pt x="657731" y="770952"/>
                  <a:pt x="653632" y="775055"/>
                  <a:pt x="649532" y="773004"/>
                </a:cubicBezTo>
                <a:cubicBezTo>
                  <a:pt x="645432" y="773004"/>
                  <a:pt x="641333" y="770952"/>
                  <a:pt x="641333" y="766850"/>
                </a:cubicBezTo>
                <a:cubicBezTo>
                  <a:pt x="639283" y="764799"/>
                  <a:pt x="641333" y="762747"/>
                  <a:pt x="643383" y="760696"/>
                </a:cubicBezTo>
                <a:cubicBezTo>
                  <a:pt x="641333" y="758645"/>
                  <a:pt x="641333" y="754542"/>
                  <a:pt x="641333" y="752491"/>
                </a:cubicBezTo>
                <a:cubicBezTo>
                  <a:pt x="643383" y="748388"/>
                  <a:pt x="647482" y="746337"/>
                  <a:pt x="651582" y="746337"/>
                </a:cubicBezTo>
                <a:cubicBezTo>
                  <a:pt x="653632" y="746337"/>
                  <a:pt x="655681" y="748388"/>
                  <a:pt x="655681" y="752491"/>
                </a:cubicBezTo>
                <a:cubicBezTo>
                  <a:pt x="657731" y="754542"/>
                  <a:pt x="653632" y="758645"/>
                  <a:pt x="653632" y="760696"/>
                </a:cubicBezTo>
                <a:cubicBezTo>
                  <a:pt x="657731" y="762747"/>
                  <a:pt x="657731" y="758645"/>
                  <a:pt x="661830" y="756593"/>
                </a:cubicBezTo>
                <a:cubicBezTo>
                  <a:pt x="661830" y="752491"/>
                  <a:pt x="663880" y="746337"/>
                  <a:pt x="661830" y="742235"/>
                </a:cubicBezTo>
                <a:cubicBezTo>
                  <a:pt x="661830" y="740183"/>
                  <a:pt x="661830" y="740183"/>
                  <a:pt x="661830" y="740183"/>
                </a:cubicBezTo>
                <a:cubicBezTo>
                  <a:pt x="657731" y="731978"/>
                  <a:pt x="645432" y="725824"/>
                  <a:pt x="637234" y="723773"/>
                </a:cubicBezTo>
                <a:cubicBezTo>
                  <a:pt x="633134" y="723773"/>
                  <a:pt x="629035" y="723773"/>
                  <a:pt x="624935" y="723773"/>
                </a:cubicBezTo>
                <a:cubicBezTo>
                  <a:pt x="624935" y="723773"/>
                  <a:pt x="622885" y="723773"/>
                  <a:pt x="622885" y="721722"/>
                </a:cubicBezTo>
                <a:cubicBezTo>
                  <a:pt x="626985" y="719670"/>
                  <a:pt x="631597" y="718645"/>
                  <a:pt x="636209" y="718645"/>
                </a:cubicBezTo>
                <a:close/>
                <a:moveTo>
                  <a:pt x="275189" y="709319"/>
                </a:moveTo>
                <a:cubicBezTo>
                  <a:pt x="277252" y="709319"/>
                  <a:pt x="279315" y="713451"/>
                  <a:pt x="281378" y="713451"/>
                </a:cubicBezTo>
                <a:cubicBezTo>
                  <a:pt x="283441" y="713451"/>
                  <a:pt x="285505" y="715517"/>
                  <a:pt x="287568" y="717582"/>
                </a:cubicBezTo>
                <a:cubicBezTo>
                  <a:pt x="285505" y="721714"/>
                  <a:pt x="283441" y="721714"/>
                  <a:pt x="281378" y="723780"/>
                </a:cubicBezTo>
                <a:cubicBezTo>
                  <a:pt x="277252" y="723780"/>
                  <a:pt x="275189" y="723780"/>
                  <a:pt x="273126" y="721714"/>
                </a:cubicBezTo>
                <a:cubicBezTo>
                  <a:pt x="271063" y="721714"/>
                  <a:pt x="271063" y="723780"/>
                  <a:pt x="268999" y="725845"/>
                </a:cubicBezTo>
                <a:cubicBezTo>
                  <a:pt x="266936" y="727911"/>
                  <a:pt x="264873" y="727911"/>
                  <a:pt x="262810" y="727911"/>
                </a:cubicBezTo>
                <a:cubicBezTo>
                  <a:pt x="260747" y="727911"/>
                  <a:pt x="258684" y="725845"/>
                  <a:pt x="258684" y="723780"/>
                </a:cubicBezTo>
                <a:cubicBezTo>
                  <a:pt x="258684" y="715517"/>
                  <a:pt x="258684" y="715517"/>
                  <a:pt x="258684" y="715517"/>
                </a:cubicBezTo>
                <a:cubicBezTo>
                  <a:pt x="264873" y="715517"/>
                  <a:pt x="271063" y="715517"/>
                  <a:pt x="275189" y="709319"/>
                </a:cubicBezTo>
                <a:close/>
                <a:moveTo>
                  <a:pt x="731781" y="703011"/>
                </a:moveTo>
                <a:cubicBezTo>
                  <a:pt x="731781" y="703011"/>
                  <a:pt x="733773" y="703011"/>
                  <a:pt x="733773" y="705077"/>
                </a:cubicBezTo>
                <a:cubicBezTo>
                  <a:pt x="731781" y="707143"/>
                  <a:pt x="731781" y="709208"/>
                  <a:pt x="731781" y="711274"/>
                </a:cubicBezTo>
                <a:cubicBezTo>
                  <a:pt x="731781" y="713340"/>
                  <a:pt x="731781" y="717472"/>
                  <a:pt x="733773" y="719537"/>
                </a:cubicBezTo>
                <a:cubicBezTo>
                  <a:pt x="733773" y="719537"/>
                  <a:pt x="733773" y="719537"/>
                  <a:pt x="733773" y="721603"/>
                </a:cubicBezTo>
                <a:cubicBezTo>
                  <a:pt x="731781" y="721603"/>
                  <a:pt x="729789" y="717472"/>
                  <a:pt x="729789" y="717472"/>
                </a:cubicBezTo>
                <a:cubicBezTo>
                  <a:pt x="727797" y="711274"/>
                  <a:pt x="727797" y="707143"/>
                  <a:pt x="731781" y="703011"/>
                </a:cubicBezTo>
                <a:close/>
                <a:moveTo>
                  <a:pt x="791398" y="701019"/>
                </a:moveTo>
                <a:cubicBezTo>
                  <a:pt x="795572" y="701019"/>
                  <a:pt x="797659" y="703078"/>
                  <a:pt x="801832" y="703078"/>
                </a:cubicBezTo>
                <a:cubicBezTo>
                  <a:pt x="801832" y="705136"/>
                  <a:pt x="797659" y="707195"/>
                  <a:pt x="797659" y="709253"/>
                </a:cubicBezTo>
                <a:cubicBezTo>
                  <a:pt x="795572" y="711311"/>
                  <a:pt x="793485" y="711311"/>
                  <a:pt x="791398" y="711311"/>
                </a:cubicBezTo>
                <a:cubicBezTo>
                  <a:pt x="787225" y="711311"/>
                  <a:pt x="787225" y="707195"/>
                  <a:pt x="787225" y="705136"/>
                </a:cubicBezTo>
                <a:cubicBezTo>
                  <a:pt x="787225" y="703078"/>
                  <a:pt x="789312" y="701019"/>
                  <a:pt x="791398" y="701019"/>
                </a:cubicBezTo>
                <a:close/>
                <a:moveTo>
                  <a:pt x="723629" y="692719"/>
                </a:moveTo>
                <a:cubicBezTo>
                  <a:pt x="723629" y="692719"/>
                  <a:pt x="725657" y="692719"/>
                  <a:pt x="725657" y="692719"/>
                </a:cubicBezTo>
                <a:cubicBezTo>
                  <a:pt x="727686" y="694781"/>
                  <a:pt x="729715" y="698905"/>
                  <a:pt x="729715" y="700967"/>
                </a:cubicBezTo>
                <a:cubicBezTo>
                  <a:pt x="725657" y="705091"/>
                  <a:pt x="725657" y="713338"/>
                  <a:pt x="727686" y="719524"/>
                </a:cubicBezTo>
                <a:cubicBezTo>
                  <a:pt x="731744" y="723648"/>
                  <a:pt x="731744" y="723648"/>
                  <a:pt x="731744" y="723648"/>
                </a:cubicBezTo>
                <a:cubicBezTo>
                  <a:pt x="731744" y="727771"/>
                  <a:pt x="733773" y="731895"/>
                  <a:pt x="729715" y="731895"/>
                </a:cubicBezTo>
                <a:cubicBezTo>
                  <a:pt x="725657" y="731895"/>
                  <a:pt x="723629" y="731895"/>
                  <a:pt x="721600" y="729833"/>
                </a:cubicBezTo>
                <a:cubicBezTo>
                  <a:pt x="721600" y="727771"/>
                  <a:pt x="721600" y="723648"/>
                  <a:pt x="721600" y="721586"/>
                </a:cubicBezTo>
                <a:cubicBezTo>
                  <a:pt x="719571" y="719524"/>
                  <a:pt x="719571" y="721586"/>
                  <a:pt x="717542" y="721586"/>
                </a:cubicBezTo>
                <a:cubicBezTo>
                  <a:pt x="715513" y="719524"/>
                  <a:pt x="715513" y="715400"/>
                  <a:pt x="715513" y="711276"/>
                </a:cubicBezTo>
                <a:cubicBezTo>
                  <a:pt x="715513" y="709214"/>
                  <a:pt x="717542" y="705091"/>
                  <a:pt x="719571" y="705091"/>
                </a:cubicBezTo>
                <a:cubicBezTo>
                  <a:pt x="721600" y="703029"/>
                  <a:pt x="719571" y="703029"/>
                  <a:pt x="719571" y="700967"/>
                </a:cubicBezTo>
                <a:cubicBezTo>
                  <a:pt x="719571" y="696843"/>
                  <a:pt x="721600" y="694781"/>
                  <a:pt x="723629" y="692719"/>
                </a:cubicBezTo>
                <a:close/>
                <a:moveTo>
                  <a:pt x="663970" y="692719"/>
                </a:moveTo>
                <a:cubicBezTo>
                  <a:pt x="666004" y="692719"/>
                  <a:pt x="668037" y="696828"/>
                  <a:pt x="668037" y="696828"/>
                </a:cubicBezTo>
                <a:lnTo>
                  <a:pt x="668037" y="704618"/>
                </a:lnTo>
                <a:lnTo>
                  <a:pt x="667817" y="705172"/>
                </a:lnTo>
                <a:lnTo>
                  <a:pt x="664479" y="707099"/>
                </a:lnTo>
                <a:cubicBezTo>
                  <a:pt x="663462" y="707613"/>
                  <a:pt x="662954" y="708126"/>
                  <a:pt x="663970" y="709153"/>
                </a:cubicBezTo>
                <a:lnTo>
                  <a:pt x="666994" y="715263"/>
                </a:lnTo>
                <a:lnTo>
                  <a:pt x="667412" y="718212"/>
                </a:lnTo>
                <a:lnTo>
                  <a:pt x="661937" y="725587"/>
                </a:lnTo>
                <a:cubicBezTo>
                  <a:pt x="657870" y="723533"/>
                  <a:pt x="655836" y="721479"/>
                  <a:pt x="653803" y="719425"/>
                </a:cubicBezTo>
                <a:cubicBezTo>
                  <a:pt x="655836" y="715316"/>
                  <a:pt x="655836" y="709153"/>
                  <a:pt x="653803" y="705045"/>
                </a:cubicBezTo>
                <a:cubicBezTo>
                  <a:pt x="653803" y="702991"/>
                  <a:pt x="651769" y="702991"/>
                  <a:pt x="653803" y="700936"/>
                </a:cubicBezTo>
                <a:cubicBezTo>
                  <a:pt x="655836" y="698882"/>
                  <a:pt x="659903" y="694774"/>
                  <a:pt x="663970" y="692719"/>
                </a:cubicBezTo>
                <a:close/>
                <a:moveTo>
                  <a:pt x="787014" y="692528"/>
                </a:moveTo>
                <a:cubicBezTo>
                  <a:pt x="788819" y="693300"/>
                  <a:pt x="790367" y="694844"/>
                  <a:pt x="791398" y="696902"/>
                </a:cubicBezTo>
                <a:cubicBezTo>
                  <a:pt x="789335" y="698961"/>
                  <a:pt x="785209" y="698961"/>
                  <a:pt x="785209" y="703078"/>
                </a:cubicBezTo>
                <a:cubicBezTo>
                  <a:pt x="785209" y="705136"/>
                  <a:pt x="785209" y="709253"/>
                  <a:pt x="787272" y="713370"/>
                </a:cubicBezTo>
                <a:cubicBezTo>
                  <a:pt x="789335" y="713370"/>
                  <a:pt x="791398" y="715428"/>
                  <a:pt x="793462" y="715428"/>
                </a:cubicBezTo>
                <a:cubicBezTo>
                  <a:pt x="795525" y="715428"/>
                  <a:pt x="795525" y="717487"/>
                  <a:pt x="793462" y="717487"/>
                </a:cubicBezTo>
                <a:cubicBezTo>
                  <a:pt x="793462" y="721603"/>
                  <a:pt x="787272" y="721603"/>
                  <a:pt x="785209" y="721603"/>
                </a:cubicBezTo>
                <a:cubicBezTo>
                  <a:pt x="783146" y="721603"/>
                  <a:pt x="781083" y="719545"/>
                  <a:pt x="779020" y="717487"/>
                </a:cubicBezTo>
                <a:cubicBezTo>
                  <a:pt x="779020" y="717487"/>
                  <a:pt x="781083" y="715428"/>
                  <a:pt x="779020" y="715428"/>
                </a:cubicBezTo>
                <a:cubicBezTo>
                  <a:pt x="779020" y="713370"/>
                  <a:pt x="776956" y="717487"/>
                  <a:pt x="774893" y="715428"/>
                </a:cubicBezTo>
                <a:cubicBezTo>
                  <a:pt x="772830" y="715428"/>
                  <a:pt x="770767" y="715428"/>
                  <a:pt x="768704" y="713370"/>
                </a:cubicBezTo>
                <a:cubicBezTo>
                  <a:pt x="766641" y="711311"/>
                  <a:pt x="768704" y="709253"/>
                  <a:pt x="768704" y="707195"/>
                </a:cubicBezTo>
                <a:cubicBezTo>
                  <a:pt x="768704" y="705136"/>
                  <a:pt x="770767" y="703078"/>
                  <a:pt x="772830" y="701019"/>
                </a:cubicBezTo>
                <a:cubicBezTo>
                  <a:pt x="774893" y="701019"/>
                  <a:pt x="776956" y="703078"/>
                  <a:pt x="776956" y="701019"/>
                </a:cubicBezTo>
                <a:cubicBezTo>
                  <a:pt x="776956" y="696902"/>
                  <a:pt x="776956" y="694844"/>
                  <a:pt x="781083" y="692786"/>
                </a:cubicBezTo>
                <a:cubicBezTo>
                  <a:pt x="783146" y="691757"/>
                  <a:pt x="785209" y="691757"/>
                  <a:pt x="787014" y="692528"/>
                </a:cubicBezTo>
                <a:close/>
                <a:moveTo>
                  <a:pt x="686629" y="690727"/>
                </a:moveTo>
                <a:lnTo>
                  <a:pt x="686961" y="690727"/>
                </a:lnTo>
                <a:lnTo>
                  <a:pt x="686961" y="691060"/>
                </a:lnTo>
                <a:lnTo>
                  <a:pt x="686629" y="691060"/>
                </a:lnTo>
                <a:close/>
                <a:moveTo>
                  <a:pt x="246400" y="690727"/>
                </a:moveTo>
                <a:cubicBezTo>
                  <a:pt x="250516" y="690727"/>
                  <a:pt x="250516" y="694844"/>
                  <a:pt x="252575" y="694844"/>
                </a:cubicBezTo>
                <a:cubicBezTo>
                  <a:pt x="254633" y="701019"/>
                  <a:pt x="256692" y="705136"/>
                  <a:pt x="256692" y="711311"/>
                </a:cubicBezTo>
                <a:cubicBezTo>
                  <a:pt x="256692" y="717487"/>
                  <a:pt x="254633" y="723662"/>
                  <a:pt x="252575" y="729837"/>
                </a:cubicBezTo>
                <a:cubicBezTo>
                  <a:pt x="246400" y="738071"/>
                  <a:pt x="234049" y="742187"/>
                  <a:pt x="223757" y="742187"/>
                </a:cubicBezTo>
                <a:cubicBezTo>
                  <a:pt x="217582" y="742187"/>
                  <a:pt x="209349" y="738071"/>
                  <a:pt x="207290" y="729837"/>
                </a:cubicBezTo>
                <a:cubicBezTo>
                  <a:pt x="205232" y="727778"/>
                  <a:pt x="207290" y="723662"/>
                  <a:pt x="209349" y="719545"/>
                </a:cubicBezTo>
                <a:cubicBezTo>
                  <a:pt x="211407" y="719545"/>
                  <a:pt x="213466" y="715428"/>
                  <a:pt x="215524" y="717487"/>
                </a:cubicBezTo>
                <a:cubicBezTo>
                  <a:pt x="217582" y="717487"/>
                  <a:pt x="219641" y="717487"/>
                  <a:pt x="219641" y="715428"/>
                </a:cubicBezTo>
                <a:cubicBezTo>
                  <a:pt x="221699" y="713370"/>
                  <a:pt x="223757" y="713370"/>
                  <a:pt x="225816" y="715428"/>
                </a:cubicBezTo>
                <a:cubicBezTo>
                  <a:pt x="227874" y="715428"/>
                  <a:pt x="231991" y="717487"/>
                  <a:pt x="231991" y="721603"/>
                </a:cubicBezTo>
                <a:cubicBezTo>
                  <a:pt x="231991" y="723662"/>
                  <a:pt x="229933" y="725720"/>
                  <a:pt x="229933" y="727778"/>
                </a:cubicBezTo>
                <a:cubicBezTo>
                  <a:pt x="227874" y="727778"/>
                  <a:pt x="225816" y="729837"/>
                  <a:pt x="225816" y="727778"/>
                </a:cubicBezTo>
                <a:cubicBezTo>
                  <a:pt x="225816" y="727778"/>
                  <a:pt x="225816" y="727778"/>
                  <a:pt x="223757" y="727778"/>
                </a:cubicBezTo>
                <a:cubicBezTo>
                  <a:pt x="221699" y="727778"/>
                  <a:pt x="219641" y="727778"/>
                  <a:pt x="219641" y="729837"/>
                </a:cubicBezTo>
                <a:cubicBezTo>
                  <a:pt x="221699" y="733954"/>
                  <a:pt x="225816" y="733954"/>
                  <a:pt x="227874" y="733954"/>
                </a:cubicBezTo>
                <a:cubicBezTo>
                  <a:pt x="236108" y="733954"/>
                  <a:pt x="244341" y="727778"/>
                  <a:pt x="248458" y="719545"/>
                </a:cubicBezTo>
                <a:cubicBezTo>
                  <a:pt x="252575" y="711311"/>
                  <a:pt x="252575" y="701019"/>
                  <a:pt x="246400" y="692786"/>
                </a:cubicBezTo>
                <a:cubicBezTo>
                  <a:pt x="246400" y="692786"/>
                  <a:pt x="246400" y="690727"/>
                  <a:pt x="246400" y="690727"/>
                </a:cubicBezTo>
                <a:close/>
                <a:moveTo>
                  <a:pt x="668203" y="688735"/>
                </a:moveTo>
                <a:cubicBezTo>
                  <a:pt x="672298" y="690797"/>
                  <a:pt x="672298" y="696983"/>
                  <a:pt x="674345" y="699045"/>
                </a:cubicBezTo>
                <a:cubicBezTo>
                  <a:pt x="674345" y="703169"/>
                  <a:pt x="672298" y="707292"/>
                  <a:pt x="670251" y="707292"/>
                </a:cubicBezTo>
                <a:cubicBezTo>
                  <a:pt x="672298" y="713478"/>
                  <a:pt x="672298" y="719664"/>
                  <a:pt x="670251" y="723787"/>
                </a:cubicBezTo>
                <a:cubicBezTo>
                  <a:pt x="668203" y="725849"/>
                  <a:pt x="666156" y="727911"/>
                  <a:pt x="664109" y="727911"/>
                </a:cubicBezTo>
                <a:cubicBezTo>
                  <a:pt x="662061" y="725849"/>
                  <a:pt x="668203" y="725849"/>
                  <a:pt x="668203" y="723787"/>
                </a:cubicBezTo>
                <a:lnTo>
                  <a:pt x="667412" y="718212"/>
                </a:lnTo>
                <a:lnTo>
                  <a:pt x="668037" y="717370"/>
                </a:lnTo>
                <a:lnTo>
                  <a:pt x="666994" y="715263"/>
                </a:lnTo>
                <a:lnTo>
                  <a:pt x="666156" y="709354"/>
                </a:lnTo>
                <a:lnTo>
                  <a:pt x="667817" y="705172"/>
                </a:lnTo>
                <a:lnTo>
                  <a:pt x="668037" y="705045"/>
                </a:lnTo>
                <a:lnTo>
                  <a:pt x="668037" y="704618"/>
                </a:lnTo>
                <a:lnTo>
                  <a:pt x="670251" y="699045"/>
                </a:lnTo>
                <a:cubicBezTo>
                  <a:pt x="670251" y="694921"/>
                  <a:pt x="668203" y="692859"/>
                  <a:pt x="666156" y="690797"/>
                </a:cubicBezTo>
                <a:cubicBezTo>
                  <a:pt x="666156" y="690797"/>
                  <a:pt x="668203" y="688735"/>
                  <a:pt x="668203" y="688735"/>
                </a:cubicBezTo>
                <a:close/>
                <a:moveTo>
                  <a:pt x="189014" y="686743"/>
                </a:moveTo>
                <a:cubicBezTo>
                  <a:pt x="193097" y="686743"/>
                  <a:pt x="191056" y="690848"/>
                  <a:pt x="193097" y="692901"/>
                </a:cubicBezTo>
                <a:cubicBezTo>
                  <a:pt x="195139" y="694953"/>
                  <a:pt x="197181" y="697005"/>
                  <a:pt x="199223" y="697005"/>
                </a:cubicBezTo>
                <a:cubicBezTo>
                  <a:pt x="201265" y="699058"/>
                  <a:pt x="203306" y="701110"/>
                  <a:pt x="205348" y="701110"/>
                </a:cubicBezTo>
                <a:cubicBezTo>
                  <a:pt x="209432" y="703162"/>
                  <a:pt x="213515" y="701110"/>
                  <a:pt x="215557" y="697005"/>
                </a:cubicBezTo>
                <a:cubicBezTo>
                  <a:pt x="215557" y="694953"/>
                  <a:pt x="217599" y="697005"/>
                  <a:pt x="219641" y="697005"/>
                </a:cubicBezTo>
                <a:cubicBezTo>
                  <a:pt x="221683" y="694953"/>
                  <a:pt x="223724" y="692901"/>
                  <a:pt x="223724" y="690848"/>
                </a:cubicBezTo>
                <a:cubicBezTo>
                  <a:pt x="223724" y="688796"/>
                  <a:pt x="223724" y="686743"/>
                  <a:pt x="227808" y="686743"/>
                </a:cubicBezTo>
                <a:cubicBezTo>
                  <a:pt x="227808" y="686743"/>
                  <a:pt x="227808" y="690848"/>
                  <a:pt x="227808" y="690848"/>
                </a:cubicBezTo>
                <a:cubicBezTo>
                  <a:pt x="227808" y="692901"/>
                  <a:pt x="227808" y="694953"/>
                  <a:pt x="227808" y="697005"/>
                </a:cubicBezTo>
                <a:cubicBezTo>
                  <a:pt x="223724" y="701110"/>
                  <a:pt x="221683" y="701110"/>
                  <a:pt x="217599" y="701110"/>
                </a:cubicBezTo>
                <a:cubicBezTo>
                  <a:pt x="215557" y="701110"/>
                  <a:pt x="217599" y="703162"/>
                  <a:pt x="217599" y="703162"/>
                </a:cubicBezTo>
                <a:cubicBezTo>
                  <a:pt x="215557" y="707267"/>
                  <a:pt x="211474" y="709319"/>
                  <a:pt x="207390" y="709319"/>
                </a:cubicBezTo>
                <a:cubicBezTo>
                  <a:pt x="203306" y="709319"/>
                  <a:pt x="201265" y="705214"/>
                  <a:pt x="199223" y="703162"/>
                </a:cubicBezTo>
                <a:cubicBezTo>
                  <a:pt x="197181" y="701110"/>
                  <a:pt x="199223" y="699058"/>
                  <a:pt x="195139" y="697005"/>
                </a:cubicBezTo>
                <a:cubicBezTo>
                  <a:pt x="193097" y="699058"/>
                  <a:pt x="191056" y="697005"/>
                  <a:pt x="189014" y="694953"/>
                </a:cubicBezTo>
                <a:cubicBezTo>
                  <a:pt x="189014" y="692901"/>
                  <a:pt x="186972" y="692901"/>
                  <a:pt x="186972" y="690848"/>
                </a:cubicBezTo>
                <a:cubicBezTo>
                  <a:pt x="189014" y="688796"/>
                  <a:pt x="189014" y="686743"/>
                  <a:pt x="189014" y="686743"/>
                </a:cubicBezTo>
                <a:close/>
                <a:moveTo>
                  <a:pt x="201146" y="684419"/>
                </a:moveTo>
                <a:lnTo>
                  <a:pt x="205134" y="686431"/>
                </a:lnTo>
                <a:lnTo>
                  <a:pt x="205287" y="686743"/>
                </a:lnTo>
                <a:lnTo>
                  <a:pt x="205597" y="686664"/>
                </a:lnTo>
                <a:lnTo>
                  <a:pt x="209420" y="688593"/>
                </a:lnTo>
                <a:cubicBezTo>
                  <a:pt x="211489" y="688593"/>
                  <a:pt x="215626" y="686506"/>
                  <a:pt x="217695" y="684419"/>
                </a:cubicBezTo>
                <a:cubicBezTo>
                  <a:pt x="219763" y="684419"/>
                  <a:pt x="219763" y="686506"/>
                  <a:pt x="221832" y="686506"/>
                </a:cubicBezTo>
                <a:cubicBezTo>
                  <a:pt x="221832" y="688593"/>
                  <a:pt x="221832" y="692767"/>
                  <a:pt x="219763" y="692767"/>
                </a:cubicBezTo>
                <a:cubicBezTo>
                  <a:pt x="217695" y="694854"/>
                  <a:pt x="213558" y="688593"/>
                  <a:pt x="211489" y="694854"/>
                </a:cubicBezTo>
                <a:cubicBezTo>
                  <a:pt x="213558" y="696940"/>
                  <a:pt x="211489" y="696940"/>
                  <a:pt x="209420" y="699027"/>
                </a:cubicBezTo>
                <a:cubicBezTo>
                  <a:pt x="207352" y="699027"/>
                  <a:pt x="205283" y="699027"/>
                  <a:pt x="203214" y="696940"/>
                </a:cubicBezTo>
                <a:cubicBezTo>
                  <a:pt x="203214" y="694854"/>
                  <a:pt x="203214" y="692767"/>
                  <a:pt x="201146" y="692767"/>
                </a:cubicBezTo>
                <a:cubicBezTo>
                  <a:pt x="201146" y="692767"/>
                  <a:pt x="197009" y="692767"/>
                  <a:pt x="197009" y="692767"/>
                </a:cubicBezTo>
                <a:cubicBezTo>
                  <a:pt x="194940" y="690680"/>
                  <a:pt x="194940" y="688593"/>
                  <a:pt x="194940" y="686506"/>
                </a:cubicBezTo>
                <a:cubicBezTo>
                  <a:pt x="197009" y="686506"/>
                  <a:pt x="199077" y="684419"/>
                  <a:pt x="201146" y="684419"/>
                </a:cubicBezTo>
                <a:close/>
                <a:moveTo>
                  <a:pt x="135301" y="684419"/>
                </a:moveTo>
                <a:cubicBezTo>
                  <a:pt x="135301" y="684419"/>
                  <a:pt x="137353" y="684419"/>
                  <a:pt x="137353" y="686488"/>
                </a:cubicBezTo>
                <a:cubicBezTo>
                  <a:pt x="135301" y="690625"/>
                  <a:pt x="137353" y="694762"/>
                  <a:pt x="139406" y="696831"/>
                </a:cubicBezTo>
                <a:cubicBezTo>
                  <a:pt x="143510" y="700968"/>
                  <a:pt x="147615" y="703037"/>
                  <a:pt x="151720" y="705106"/>
                </a:cubicBezTo>
                <a:cubicBezTo>
                  <a:pt x="153772" y="705106"/>
                  <a:pt x="153772" y="707174"/>
                  <a:pt x="151720" y="707174"/>
                </a:cubicBezTo>
                <a:cubicBezTo>
                  <a:pt x="145563" y="711311"/>
                  <a:pt x="139406" y="705106"/>
                  <a:pt x="133248" y="700968"/>
                </a:cubicBezTo>
                <a:cubicBezTo>
                  <a:pt x="131196" y="696831"/>
                  <a:pt x="131196" y="692694"/>
                  <a:pt x="131196" y="688557"/>
                </a:cubicBezTo>
                <a:cubicBezTo>
                  <a:pt x="131196" y="686488"/>
                  <a:pt x="131196" y="684419"/>
                  <a:pt x="135301" y="684419"/>
                </a:cubicBezTo>
                <a:close/>
                <a:moveTo>
                  <a:pt x="163730" y="683451"/>
                </a:moveTo>
                <a:cubicBezTo>
                  <a:pt x="164372" y="683259"/>
                  <a:pt x="165143" y="683515"/>
                  <a:pt x="166171" y="684542"/>
                </a:cubicBezTo>
                <a:cubicBezTo>
                  <a:pt x="162059" y="692756"/>
                  <a:pt x="157948" y="707131"/>
                  <a:pt x="164115" y="715344"/>
                </a:cubicBezTo>
                <a:cubicBezTo>
                  <a:pt x="170283" y="723558"/>
                  <a:pt x="178506" y="727665"/>
                  <a:pt x="188785" y="725612"/>
                </a:cubicBezTo>
                <a:cubicBezTo>
                  <a:pt x="188785" y="725612"/>
                  <a:pt x="190841" y="725612"/>
                  <a:pt x="192897" y="723558"/>
                </a:cubicBezTo>
                <a:cubicBezTo>
                  <a:pt x="190841" y="719451"/>
                  <a:pt x="186730" y="723558"/>
                  <a:pt x="184674" y="721505"/>
                </a:cubicBezTo>
                <a:cubicBezTo>
                  <a:pt x="182618" y="719451"/>
                  <a:pt x="180562" y="717398"/>
                  <a:pt x="180562" y="713291"/>
                </a:cubicBezTo>
                <a:cubicBezTo>
                  <a:pt x="180562" y="713291"/>
                  <a:pt x="182618" y="711237"/>
                  <a:pt x="184674" y="709184"/>
                </a:cubicBezTo>
                <a:cubicBezTo>
                  <a:pt x="184674" y="709184"/>
                  <a:pt x="188785" y="709184"/>
                  <a:pt x="190841" y="709184"/>
                </a:cubicBezTo>
                <a:cubicBezTo>
                  <a:pt x="190841" y="711237"/>
                  <a:pt x="192897" y="713291"/>
                  <a:pt x="194953" y="713291"/>
                </a:cubicBezTo>
                <a:cubicBezTo>
                  <a:pt x="197009" y="711237"/>
                  <a:pt x="199065" y="713291"/>
                  <a:pt x="201120" y="713291"/>
                </a:cubicBezTo>
                <a:cubicBezTo>
                  <a:pt x="203176" y="715344"/>
                  <a:pt x="203176" y="719451"/>
                  <a:pt x="205232" y="721505"/>
                </a:cubicBezTo>
                <a:cubicBezTo>
                  <a:pt x="203176" y="723558"/>
                  <a:pt x="203176" y="727665"/>
                  <a:pt x="201120" y="731772"/>
                </a:cubicBezTo>
                <a:cubicBezTo>
                  <a:pt x="197009" y="733826"/>
                  <a:pt x="192897" y="735879"/>
                  <a:pt x="188785" y="735879"/>
                </a:cubicBezTo>
                <a:cubicBezTo>
                  <a:pt x="182618" y="735879"/>
                  <a:pt x="176450" y="735879"/>
                  <a:pt x="172339" y="731772"/>
                </a:cubicBezTo>
                <a:cubicBezTo>
                  <a:pt x="170283" y="729719"/>
                  <a:pt x="166171" y="727665"/>
                  <a:pt x="164115" y="723558"/>
                </a:cubicBezTo>
                <a:cubicBezTo>
                  <a:pt x="155892" y="715344"/>
                  <a:pt x="151780" y="700970"/>
                  <a:pt x="157948" y="688649"/>
                </a:cubicBezTo>
                <a:cubicBezTo>
                  <a:pt x="161032" y="688649"/>
                  <a:pt x="161803" y="684029"/>
                  <a:pt x="163730" y="683451"/>
                </a:cubicBezTo>
                <a:close/>
                <a:moveTo>
                  <a:pt x="675590" y="681982"/>
                </a:moveTo>
                <a:cubicBezTo>
                  <a:pt x="676388" y="681853"/>
                  <a:pt x="677282" y="681982"/>
                  <a:pt x="678304" y="682498"/>
                </a:cubicBezTo>
                <a:cubicBezTo>
                  <a:pt x="682390" y="686623"/>
                  <a:pt x="686476" y="692810"/>
                  <a:pt x="684433" y="701059"/>
                </a:cubicBezTo>
                <a:cubicBezTo>
                  <a:pt x="682390" y="701059"/>
                  <a:pt x="682390" y="703122"/>
                  <a:pt x="682390" y="703122"/>
                </a:cubicBezTo>
                <a:cubicBezTo>
                  <a:pt x="682390" y="705184"/>
                  <a:pt x="684433" y="705184"/>
                  <a:pt x="684433" y="705184"/>
                </a:cubicBezTo>
                <a:cubicBezTo>
                  <a:pt x="684433" y="703122"/>
                  <a:pt x="684433" y="701059"/>
                  <a:pt x="684433" y="701059"/>
                </a:cubicBezTo>
                <a:cubicBezTo>
                  <a:pt x="688519" y="705184"/>
                  <a:pt x="690562" y="709309"/>
                  <a:pt x="692605" y="713434"/>
                </a:cubicBezTo>
                <a:cubicBezTo>
                  <a:pt x="690562" y="715496"/>
                  <a:pt x="692605" y="717559"/>
                  <a:pt x="690562" y="717559"/>
                </a:cubicBezTo>
                <a:lnTo>
                  <a:pt x="689984" y="717364"/>
                </a:lnTo>
                <a:lnTo>
                  <a:pt x="690562" y="715496"/>
                </a:lnTo>
                <a:cubicBezTo>
                  <a:pt x="690562" y="716527"/>
                  <a:pt x="690051" y="717043"/>
                  <a:pt x="689796" y="717301"/>
                </a:cubicBezTo>
                <a:lnTo>
                  <a:pt x="689984" y="717364"/>
                </a:lnTo>
                <a:lnTo>
                  <a:pt x="689285" y="719621"/>
                </a:lnTo>
                <a:cubicBezTo>
                  <a:pt x="688519" y="721168"/>
                  <a:pt x="687497" y="722715"/>
                  <a:pt x="686476" y="723746"/>
                </a:cubicBezTo>
                <a:cubicBezTo>
                  <a:pt x="684433" y="725808"/>
                  <a:pt x="680347" y="723746"/>
                  <a:pt x="680347" y="725808"/>
                </a:cubicBezTo>
                <a:cubicBezTo>
                  <a:pt x="680347" y="727871"/>
                  <a:pt x="680347" y="729933"/>
                  <a:pt x="680347" y="731996"/>
                </a:cubicBezTo>
                <a:cubicBezTo>
                  <a:pt x="680347" y="734058"/>
                  <a:pt x="678304" y="736121"/>
                  <a:pt x="678304" y="738183"/>
                </a:cubicBezTo>
                <a:cubicBezTo>
                  <a:pt x="676261" y="740246"/>
                  <a:pt x="674217" y="740246"/>
                  <a:pt x="674217" y="742308"/>
                </a:cubicBezTo>
                <a:cubicBezTo>
                  <a:pt x="672174" y="742308"/>
                  <a:pt x="672174" y="746433"/>
                  <a:pt x="674217" y="746433"/>
                </a:cubicBezTo>
                <a:cubicBezTo>
                  <a:pt x="676261" y="748495"/>
                  <a:pt x="678304" y="748495"/>
                  <a:pt x="680347" y="748495"/>
                </a:cubicBezTo>
                <a:cubicBezTo>
                  <a:pt x="678304" y="748495"/>
                  <a:pt x="674217" y="748495"/>
                  <a:pt x="672174" y="748495"/>
                </a:cubicBezTo>
                <a:cubicBezTo>
                  <a:pt x="672174" y="746433"/>
                  <a:pt x="672174" y="742308"/>
                  <a:pt x="672174" y="740246"/>
                </a:cubicBezTo>
                <a:cubicBezTo>
                  <a:pt x="670131" y="738183"/>
                  <a:pt x="668088" y="734058"/>
                  <a:pt x="666045" y="731996"/>
                </a:cubicBezTo>
                <a:cubicBezTo>
                  <a:pt x="666045" y="729933"/>
                  <a:pt x="668088" y="727871"/>
                  <a:pt x="670131" y="727871"/>
                </a:cubicBezTo>
                <a:cubicBezTo>
                  <a:pt x="674217" y="723746"/>
                  <a:pt x="676261" y="717559"/>
                  <a:pt x="674217" y="711372"/>
                </a:cubicBezTo>
                <a:cubicBezTo>
                  <a:pt x="672174" y="707247"/>
                  <a:pt x="676261" y="705184"/>
                  <a:pt x="676261" y="703122"/>
                </a:cubicBezTo>
                <a:cubicBezTo>
                  <a:pt x="676261" y="696935"/>
                  <a:pt x="674217" y="690747"/>
                  <a:pt x="670131" y="686623"/>
                </a:cubicBezTo>
                <a:cubicBezTo>
                  <a:pt x="671664" y="685076"/>
                  <a:pt x="673196" y="682369"/>
                  <a:pt x="675590" y="681982"/>
                </a:cubicBezTo>
                <a:close/>
                <a:moveTo>
                  <a:pt x="678329" y="680435"/>
                </a:moveTo>
                <a:cubicBezTo>
                  <a:pt x="682535" y="680435"/>
                  <a:pt x="684637" y="682538"/>
                  <a:pt x="684637" y="684641"/>
                </a:cubicBezTo>
                <a:cubicBezTo>
                  <a:pt x="684637" y="686743"/>
                  <a:pt x="684637" y="686743"/>
                  <a:pt x="684637" y="686743"/>
                </a:cubicBezTo>
                <a:cubicBezTo>
                  <a:pt x="682535" y="684641"/>
                  <a:pt x="680432" y="682538"/>
                  <a:pt x="678329" y="680435"/>
                </a:cubicBezTo>
                <a:close/>
                <a:moveTo>
                  <a:pt x="727558" y="676965"/>
                </a:moveTo>
                <a:cubicBezTo>
                  <a:pt x="728852" y="676965"/>
                  <a:pt x="729887" y="677480"/>
                  <a:pt x="729887" y="678508"/>
                </a:cubicBezTo>
                <a:cubicBezTo>
                  <a:pt x="727817" y="682621"/>
                  <a:pt x="727817" y="686734"/>
                  <a:pt x="727817" y="688791"/>
                </a:cubicBezTo>
                <a:cubicBezTo>
                  <a:pt x="723676" y="690847"/>
                  <a:pt x="719536" y="690847"/>
                  <a:pt x="717466" y="694960"/>
                </a:cubicBezTo>
                <a:cubicBezTo>
                  <a:pt x="717466" y="699073"/>
                  <a:pt x="717466" y="701130"/>
                  <a:pt x="717466" y="703187"/>
                </a:cubicBezTo>
                <a:cubicBezTo>
                  <a:pt x="715396" y="705243"/>
                  <a:pt x="713326" y="707300"/>
                  <a:pt x="713326" y="709356"/>
                </a:cubicBezTo>
                <a:cubicBezTo>
                  <a:pt x="711256" y="713469"/>
                  <a:pt x="711256" y="719639"/>
                  <a:pt x="715396" y="721695"/>
                </a:cubicBezTo>
                <a:cubicBezTo>
                  <a:pt x="719536" y="723752"/>
                  <a:pt x="717466" y="727865"/>
                  <a:pt x="719536" y="731978"/>
                </a:cubicBezTo>
                <a:cubicBezTo>
                  <a:pt x="723676" y="734035"/>
                  <a:pt x="725747" y="736091"/>
                  <a:pt x="729887" y="734035"/>
                </a:cubicBezTo>
                <a:cubicBezTo>
                  <a:pt x="734027" y="736091"/>
                  <a:pt x="731957" y="740204"/>
                  <a:pt x="734027" y="744318"/>
                </a:cubicBezTo>
                <a:cubicBezTo>
                  <a:pt x="736097" y="744318"/>
                  <a:pt x="736097" y="746374"/>
                  <a:pt x="736097" y="746374"/>
                </a:cubicBezTo>
                <a:cubicBezTo>
                  <a:pt x="731957" y="750487"/>
                  <a:pt x="727817" y="746374"/>
                  <a:pt x="723676" y="744318"/>
                </a:cubicBezTo>
                <a:cubicBezTo>
                  <a:pt x="723676" y="742261"/>
                  <a:pt x="721606" y="740204"/>
                  <a:pt x="719536" y="738148"/>
                </a:cubicBezTo>
                <a:cubicBezTo>
                  <a:pt x="719536" y="736091"/>
                  <a:pt x="719536" y="738148"/>
                  <a:pt x="717466" y="738148"/>
                </a:cubicBezTo>
                <a:cubicBezTo>
                  <a:pt x="715396" y="738148"/>
                  <a:pt x="713326" y="738148"/>
                  <a:pt x="711256" y="736091"/>
                </a:cubicBezTo>
                <a:cubicBezTo>
                  <a:pt x="709186" y="734035"/>
                  <a:pt x="707116" y="731978"/>
                  <a:pt x="707116" y="727865"/>
                </a:cubicBezTo>
                <a:cubicBezTo>
                  <a:pt x="707116" y="725808"/>
                  <a:pt x="709186" y="723752"/>
                  <a:pt x="707116" y="721695"/>
                </a:cubicBezTo>
                <a:cubicBezTo>
                  <a:pt x="705045" y="719639"/>
                  <a:pt x="702975" y="715526"/>
                  <a:pt x="702975" y="711413"/>
                </a:cubicBezTo>
                <a:cubicBezTo>
                  <a:pt x="700905" y="709356"/>
                  <a:pt x="700905" y="705243"/>
                  <a:pt x="702975" y="703187"/>
                </a:cubicBezTo>
                <a:cubicBezTo>
                  <a:pt x="702975" y="701130"/>
                  <a:pt x="707116" y="701130"/>
                  <a:pt x="707116" y="701130"/>
                </a:cubicBezTo>
                <a:cubicBezTo>
                  <a:pt x="707116" y="697017"/>
                  <a:pt x="707116" y="690847"/>
                  <a:pt x="709186" y="688791"/>
                </a:cubicBezTo>
                <a:cubicBezTo>
                  <a:pt x="711256" y="686734"/>
                  <a:pt x="713326" y="686734"/>
                  <a:pt x="715396" y="686734"/>
                </a:cubicBezTo>
                <a:cubicBezTo>
                  <a:pt x="717466" y="686734"/>
                  <a:pt x="717466" y="688791"/>
                  <a:pt x="719536" y="686734"/>
                </a:cubicBezTo>
                <a:cubicBezTo>
                  <a:pt x="719536" y="686734"/>
                  <a:pt x="719536" y="684678"/>
                  <a:pt x="719536" y="684678"/>
                </a:cubicBezTo>
                <a:cubicBezTo>
                  <a:pt x="719536" y="682621"/>
                  <a:pt x="721606" y="678508"/>
                  <a:pt x="723676" y="678508"/>
                </a:cubicBezTo>
                <a:cubicBezTo>
                  <a:pt x="724711" y="677480"/>
                  <a:pt x="726264" y="676965"/>
                  <a:pt x="727558" y="676965"/>
                </a:cubicBezTo>
                <a:close/>
                <a:moveTo>
                  <a:pt x="123036" y="676451"/>
                </a:moveTo>
                <a:cubicBezTo>
                  <a:pt x="125098" y="680556"/>
                  <a:pt x="129222" y="680556"/>
                  <a:pt x="129222" y="682608"/>
                </a:cubicBezTo>
                <a:cubicBezTo>
                  <a:pt x="127160" y="688766"/>
                  <a:pt x="129222" y="696975"/>
                  <a:pt x="133345" y="703132"/>
                </a:cubicBezTo>
                <a:cubicBezTo>
                  <a:pt x="137469" y="709289"/>
                  <a:pt x="145717" y="713394"/>
                  <a:pt x="151903" y="711341"/>
                </a:cubicBezTo>
                <a:cubicBezTo>
                  <a:pt x="153964" y="711341"/>
                  <a:pt x="153964" y="711341"/>
                  <a:pt x="153964" y="711341"/>
                </a:cubicBezTo>
                <a:cubicBezTo>
                  <a:pt x="153964" y="713394"/>
                  <a:pt x="158088" y="717498"/>
                  <a:pt x="156026" y="719551"/>
                </a:cubicBezTo>
                <a:cubicBezTo>
                  <a:pt x="153964" y="721603"/>
                  <a:pt x="149841" y="721603"/>
                  <a:pt x="147779" y="721603"/>
                </a:cubicBezTo>
                <a:cubicBezTo>
                  <a:pt x="143655" y="721603"/>
                  <a:pt x="141593" y="717498"/>
                  <a:pt x="139531" y="713394"/>
                </a:cubicBezTo>
                <a:cubicBezTo>
                  <a:pt x="137469" y="713394"/>
                  <a:pt x="135407" y="717498"/>
                  <a:pt x="131283" y="715446"/>
                </a:cubicBezTo>
                <a:cubicBezTo>
                  <a:pt x="127160" y="715446"/>
                  <a:pt x="125098" y="711341"/>
                  <a:pt x="120974" y="709289"/>
                </a:cubicBezTo>
                <a:cubicBezTo>
                  <a:pt x="118912" y="705184"/>
                  <a:pt x="118912" y="699027"/>
                  <a:pt x="120974" y="694922"/>
                </a:cubicBezTo>
                <a:cubicBezTo>
                  <a:pt x="123036" y="694922"/>
                  <a:pt x="125098" y="692870"/>
                  <a:pt x="123036" y="692870"/>
                </a:cubicBezTo>
                <a:cubicBezTo>
                  <a:pt x="120974" y="690818"/>
                  <a:pt x="118912" y="688766"/>
                  <a:pt x="118912" y="686713"/>
                </a:cubicBezTo>
                <a:cubicBezTo>
                  <a:pt x="118912" y="682608"/>
                  <a:pt x="118912" y="678504"/>
                  <a:pt x="123036" y="676451"/>
                </a:cubicBezTo>
                <a:close/>
                <a:moveTo>
                  <a:pt x="211429" y="672136"/>
                </a:moveTo>
                <a:cubicBezTo>
                  <a:pt x="211429" y="672136"/>
                  <a:pt x="211429" y="674222"/>
                  <a:pt x="211429" y="676309"/>
                </a:cubicBezTo>
                <a:cubicBezTo>
                  <a:pt x="211429" y="678396"/>
                  <a:pt x="215524" y="682570"/>
                  <a:pt x="213477" y="684657"/>
                </a:cubicBezTo>
                <a:lnTo>
                  <a:pt x="205597" y="686664"/>
                </a:lnTo>
                <a:lnTo>
                  <a:pt x="205134" y="686431"/>
                </a:lnTo>
                <a:lnTo>
                  <a:pt x="203240" y="682570"/>
                </a:lnTo>
                <a:cubicBezTo>
                  <a:pt x="205287" y="678396"/>
                  <a:pt x="209382" y="676309"/>
                  <a:pt x="211429" y="672136"/>
                </a:cubicBezTo>
                <a:close/>
                <a:moveTo>
                  <a:pt x="791688" y="667695"/>
                </a:moveTo>
                <a:cubicBezTo>
                  <a:pt x="793496" y="667183"/>
                  <a:pt x="795561" y="667183"/>
                  <a:pt x="797627" y="668207"/>
                </a:cubicBezTo>
                <a:cubicBezTo>
                  <a:pt x="799693" y="670254"/>
                  <a:pt x="799693" y="672302"/>
                  <a:pt x="801759" y="674349"/>
                </a:cubicBezTo>
                <a:cubicBezTo>
                  <a:pt x="803824" y="676396"/>
                  <a:pt x="803824" y="672302"/>
                  <a:pt x="805890" y="672302"/>
                </a:cubicBezTo>
                <a:cubicBezTo>
                  <a:pt x="810022" y="670254"/>
                  <a:pt x="812088" y="672302"/>
                  <a:pt x="814153" y="672302"/>
                </a:cubicBezTo>
                <a:cubicBezTo>
                  <a:pt x="820351" y="676396"/>
                  <a:pt x="822416" y="682538"/>
                  <a:pt x="822416" y="688680"/>
                </a:cubicBezTo>
                <a:cubicBezTo>
                  <a:pt x="820351" y="690727"/>
                  <a:pt x="818285" y="690727"/>
                  <a:pt x="816219" y="694822"/>
                </a:cubicBezTo>
                <a:cubicBezTo>
                  <a:pt x="816219" y="696869"/>
                  <a:pt x="816219" y="700964"/>
                  <a:pt x="814153" y="700964"/>
                </a:cubicBezTo>
                <a:cubicBezTo>
                  <a:pt x="805890" y="703011"/>
                  <a:pt x="797627" y="703011"/>
                  <a:pt x="793496" y="696869"/>
                </a:cubicBezTo>
                <a:cubicBezTo>
                  <a:pt x="789364" y="692775"/>
                  <a:pt x="793496" y="688680"/>
                  <a:pt x="789364" y="686633"/>
                </a:cubicBezTo>
                <a:cubicBezTo>
                  <a:pt x="787298" y="684585"/>
                  <a:pt x="785233" y="682538"/>
                  <a:pt x="785233" y="678443"/>
                </a:cubicBezTo>
                <a:cubicBezTo>
                  <a:pt x="785233" y="674349"/>
                  <a:pt x="785233" y="672302"/>
                  <a:pt x="787298" y="670254"/>
                </a:cubicBezTo>
                <a:cubicBezTo>
                  <a:pt x="788331" y="669230"/>
                  <a:pt x="789881" y="668207"/>
                  <a:pt x="791688" y="667695"/>
                </a:cubicBezTo>
                <a:close/>
                <a:moveTo>
                  <a:pt x="112708" y="663835"/>
                </a:moveTo>
                <a:cubicBezTo>
                  <a:pt x="112708" y="667952"/>
                  <a:pt x="123031" y="674127"/>
                  <a:pt x="116837" y="678244"/>
                </a:cubicBezTo>
                <a:cubicBezTo>
                  <a:pt x="116837" y="682361"/>
                  <a:pt x="114773" y="686478"/>
                  <a:pt x="116837" y="688536"/>
                </a:cubicBezTo>
                <a:cubicBezTo>
                  <a:pt x="120967" y="692653"/>
                  <a:pt x="120967" y="692653"/>
                  <a:pt x="120967" y="692653"/>
                </a:cubicBezTo>
                <a:cubicBezTo>
                  <a:pt x="116837" y="696770"/>
                  <a:pt x="116837" y="702945"/>
                  <a:pt x="118902" y="707062"/>
                </a:cubicBezTo>
                <a:cubicBezTo>
                  <a:pt x="120967" y="713237"/>
                  <a:pt x="127160" y="719412"/>
                  <a:pt x="133354" y="717354"/>
                </a:cubicBezTo>
                <a:cubicBezTo>
                  <a:pt x="135419" y="717354"/>
                  <a:pt x="137483" y="717354"/>
                  <a:pt x="139548" y="717354"/>
                </a:cubicBezTo>
                <a:cubicBezTo>
                  <a:pt x="141613" y="721470"/>
                  <a:pt x="145742" y="725587"/>
                  <a:pt x="149871" y="725587"/>
                </a:cubicBezTo>
                <a:cubicBezTo>
                  <a:pt x="151936" y="727646"/>
                  <a:pt x="151936" y="723529"/>
                  <a:pt x="154001" y="723529"/>
                </a:cubicBezTo>
                <a:cubicBezTo>
                  <a:pt x="156065" y="723529"/>
                  <a:pt x="156065" y="721470"/>
                  <a:pt x="158130" y="721470"/>
                </a:cubicBezTo>
                <a:cubicBezTo>
                  <a:pt x="166388" y="731762"/>
                  <a:pt x="166388" y="731762"/>
                  <a:pt x="166388" y="731762"/>
                </a:cubicBezTo>
                <a:cubicBezTo>
                  <a:pt x="164324" y="733821"/>
                  <a:pt x="162259" y="733821"/>
                  <a:pt x="160194" y="735879"/>
                </a:cubicBezTo>
                <a:cubicBezTo>
                  <a:pt x="154001" y="735879"/>
                  <a:pt x="151936" y="727646"/>
                  <a:pt x="147806" y="731762"/>
                </a:cubicBezTo>
                <a:cubicBezTo>
                  <a:pt x="147806" y="735879"/>
                  <a:pt x="143677" y="735879"/>
                  <a:pt x="141613" y="735879"/>
                </a:cubicBezTo>
                <a:cubicBezTo>
                  <a:pt x="137483" y="735879"/>
                  <a:pt x="135419" y="733821"/>
                  <a:pt x="133354" y="731762"/>
                </a:cubicBezTo>
                <a:cubicBezTo>
                  <a:pt x="129225" y="725587"/>
                  <a:pt x="129225" y="725587"/>
                  <a:pt x="129225" y="725587"/>
                </a:cubicBezTo>
                <a:cubicBezTo>
                  <a:pt x="127160" y="727646"/>
                  <a:pt x="120967" y="727646"/>
                  <a:pt x="116837" y="725587"/>
                </a:cubicBezTo>
                <a:cubicBezTo>
                  <a:pt x="112708" y="721470"/>
                  <a:pt x="110643" y="717354"/>
                  <a:pt x="108579" y="711179"/>
                </a:cubicBezTo>
                <a:cubicBezTo>
                  <a:pt x="106514" y="707062"/>
                  <a:pt x="112708" y="705003"/>
                  <a:pt x="110643" y="702945"/>
                </a:cubicBezTo>
                <a:cubicBezTo>
                  <a:pt x="106514" y="700886"/>
                  <a:pt x="102385" y="698828"/>
                  <a:pt x="102385" y="694711"/>
                </a:cubicBezTo>
                <a:cubicBezTo>
                  <a:pt x="100320" y="690594"/>
                  <a:pt x="100320" y="686478"/>
                  <a:pt x="104449" y="682361"/>
                </a:cubicBezTo>
                <a:cubicBezTo>
                  <a:pt x="104449" y="680303"/>
                  <a:pt x="108579" y="682361"/>
                  <a:pt x="106514" y="678244"/>
                </a:cubicBezTo>
                <a:cubicBezTo>
                  <a:pt x="106514" y="676186"/>
                  <a:pt x="106514" y="674127"/>
                  <a:pt x="104449" y="672069"/>
                </a:cubicBezTo>
                <a:cubicBezTo>
                  <a:pt x="106514" y="667952"/>
                  <a:pt x="106514" y="663835"/>
                  <a:pt x="112708" y="663835"/>
                </a:cubicBezTo>
                <a:close/>
                <a:moveTo>
                  <a:pt x="752439" y="663647"/>
                </a:moveTo>
                <a:cubicBezTo>
                  <a:pt x="756545" y="662874"/>
                  <a:pt x="760652" y="662874"/>
                  <a:pt x="764759" y="663905"/>
                </a:cubicBezTo>
                <a:cubicBezTo>
                  <a:pt x="770920" y="663905"/>
                  <a:pt x="777080" y="668027"/>
                  <a:pt x="781187" y="672149"/>
                </a:cubicBezTo>
                <a:cubicBezTo>
                  <a:pt x="783241" y="672149"/>
                  <a:pt x="783241" y="674210"/>
                  <a:pt x="781187" y="674210"/>
                </a:cubicBezTo>
                <a:cubicBezTo>
                  <a:pt x="779134" y="674210"/>
                  <a:pt x="779134" y="672149"/>
                  <a:pt x="777080" y="672149"/>
                </a:cubicBezTo>
                <a:cubicBezTo>
                  <a:pt x="768866" y="668027"/>
                  <a:pt x="760652" y="668027"/>
                  <a:pt x="752439" y="670088"/>
                </a:cubicBezTo>
                <a:cubicBezTo>
                  <a:pt x="746278" y="674210"/>
                  <a:pt x="740118" y="678333"/>
                  <a:pt x="738064" y="684516"/>
                </a:cubicBezTo>
                <a:cubicBezTo>
                  <a:pt x="738064" y="688639"/>
                  <a:pt x="736011" y="690700"/>
                  <a:pt x="738064" y="694822"/>
                </a:cubicBezTo>
                <a:cubicBezTo>
                  <a:pt x="740118" y="696883"/>
                  <a:pt x="742171" y="696883"/>
                  <a:pt x="744225" y="696883"/>
                </a:cubicBezTo>
                <a:cubicBezTo>
                  <a:pt x="746278" y="694822"/>
                  <a:pt x="742171" y="692761"/>
                  <a:pt x="744225" y="690700"/>
                </a:cubicBezTo>
                <a:cubicBezTo>
                  <a:pt x="746278" y="688639"/>
                  <a:pt x="746278" y="686577"/>
                  <a:pt x="748332" y="686577"/>
                </a:cubicBezTo>
                <a:cubicBezTo>
                  <a:pt x="750385" y="686577"/>
                  <a:pt x="752439" y="686577"/>
                  <a:pt x="754492" y="688639"/>
                </a:cubicBezTo>
                <a:cubicBezTo>
                  <a:pt x="756545" y="690700"/>
                  <a:pt x="756545" y="692761"/>
                  <a:pt x="756545" y="692761"/>
                </a:cubicBezTo>
                <a:cubicBezTo>
                  <a:pt x="756545" y="694822"/>
                  <a:pt x="754492" y="694822"/>
                  <a:pt x="756545" y="696883"/>
                </a:cubicBezTo>
                <a:cubicBezTo>
                  <a:pt x="758599" y="696883"/>
                  <a:pt x="758599" y="698944"/>
                  <a:pt x="760652" y="701005"/>
                </a:cubicBezTo>
                <a:cubicBezTo>
                  <a:pt x="760652" y="703067"/>
                  <a:pt x="760652" y="705128"/>
                  <a:pt x="758599" y="707189"/>
                </a:cubicBezTo>
                <a:cubicBezTo>
                  <a:pt x="754492" y="711311"/>
                  <a:pt x="748332" y="711311"/>
                  <a:pt x="744225" y="709250"/>
                </a:cubicBezTo>
                <a:cubicBezTo>
                  <a:pt x="738064" y="709250"/>
                  <a:pt x="736011" y="703067"/>
                  <a:pt x="733957" y="701005"/>
                </a:cubicBezTo>
                <a:cubicBezTo>
                  <a:pt x="729850" y="694822"/>
                  <a:pt x="727797" y="686577"/>
                  <a:pt x="731904" y="678333"/>
                </a:cubicBezTo>
                <a:cubicBezTo>
                  <a:pt x="733957" y="676272"/>
                  <a:pt x="738064" y="672149"/>
                  <a:pt x="740118" y="668027"/>
                </a:cubicBezTo>
                <a:cubicBezTo>
                  <a:pt x="744225" y="665966"/>
                  <a:pt x="748332" y="664420"/>
                  <a:pt x="752439" y="663647"/>
                </a:cubicBezTo>
                <a:close/>
                <a:moveTo>
                  <a:pt x="821379" y="659403"/>
                </a:moveTo>
                <a:cubicBezTo>
                  <a:pt x="822416" y="659918"/>
                  <a:pt x="823454" y="660947"/>
                  <a:pt x="824491" y="661976"/>
                </a:cubicBezTo>
                <a:cubicBezTo>
                  <a:pt x="830716" y="666093"/>
                  <a:pt x="820341" y="672268"/>
                  <a:pt x="822416" y="678443"/>
                </a:cubicBezTo>
                <a:cubicBezTo>
                  <a:pt x="820341" y="674327"/>
                  <a:pt x="814116" y="670210"/>
                  <a:pt x="814116" y="664035"/>
                </a:cubicBezTo>
                <a:cubicBezTo>
                  <a:pt x="814116" y="661976"/>
                  <a:pt x="816191" y="659918"/>
                  <a:pt x="818266" y="659918"/>
                </a:cubicBezTo>
                <a:cubicBezTo>
                  <a:pt x="819304" y="658889"/>
                  <a:pt x="820341" y="658889"/>
                  <a:pt x="821379" y="659403"/>
                </a:cubicBezTo>
                <a:close/>
                <a:moveTo>
                  <a:pt x="213591" y="655868"/>
                </a:moveTo>
                <a:cubicBezTo>
                  <a:pt x="215641" y="655868"/>
                  <a:pt x="217692" y="659976"/>
                  <a:pt x="219742" y="659976"/>
                </a:cubicBezTo>
                <a:cubicBezTo>
                  <a:pt x="221793" y="666139"/>
                  <a:pt x="223844" y="672301"/>
                  <a:pt x="227945" y="674356"/>
                </a:cubicBezTo>
                <a:cubicBezTo>
                  <a:pt x="229995" y="678464"/>
                  <a:pt x="234096" y="676410"/>
                  <a:pt x="236147" y="678464"/>
                </a:cubicBezTo>
                <a:cubicBezTo>
                  <a:pt x="240248" y="682573"/>
                  <a:pt x="242299" y="684627"/>
                  <a:pt x="246400" y="688735"/>
                </a:cubicBezTo>
                <a:cubicBezTo>
                  <a:pt x="246400" y="688735"/>
                  <a:pt x="244349" y="688735"/>
                  <a:pt x="242299" y="688735"/>
                </a:cubicBezTo>
                <a:cubicBezTo>
                  <a:pt x="238198" y="688735"/>
                  <a:pt x="234096" y="686681"/>
                  <a:pt x="234096" y="682573"/>
                </a:cubicBezTo>
                <a:cubicBezTo>
                  <a:pt x="232046" y="680518"/>
                  <a:pt x="229995" y="684627"/>
                  <a:pt x="227945" y="684627"/>
                </a:cubicBezTo>
                <a:cubicBezTo>
                  <a:pt x="223844" y="684627"/>
                  <a:pt x="217692" y="682573"/>
                  <a:pt x="215641" y="678464"/>
                </a:cubicBezTo>
                <a:cubicBezTo>
                  <a:pt x="213591" y="674356"/>
                  <a:pt x="213591" y="668193"/>
                  <a:pt x="211540" y="662030"/>
                </a:cubicBezTo>
                <a:cubicBezTo>
                  <a:pt x="213591" y="659976"/>
                  <a:pt x="211540" y="657922"/>
                  <a:pt x="213591" y="655868"/>
                </a:cubicBezTo>
                <a:close/>
                <a:moveTo>
                  <a:pt x="100606" y="649851"/>
                </a:moveTo>
                <a:lnTo>
                  <a:pt x="102823" y="652205"/>
                </a:lnTo>
                <a:cubicBezTo>
                  <a:pt x="104617" y="653233"/>
                  <a:pt x="106668" y="653747"/>
                  <a:pt x="108718" y="653747"/>
                </a:cubicBezTo>
                <a:cubicBezTo>
                  <a:pt x="110769" y="653747"/>
                  <a:pt x="110769" y="655803"/>
                  <a:pt x="110769" y="657860"/>
                </a:cubicBezTo>
                <a:cubicBezTo>
                  <a:pt x="108718" y="657860"/>
                  <a:pt x="106668" y="655803"/>
                  <a:pt x="104617" y="655803"/>
                </a:cubicBezTo>
                <a:cubicBezTo>
                  <a:pt x="103592" y="654775"/>
                  <a:pt x="102566" y="653747"/>
                  <a:pt x="101797" y="652719"/>
                </a:cubicBezTo>
                <a:close/>
                <a:moveTo>
                  <a:pt x="100402" y="649635"/>
                </a:moveTo>
                <a:lnTo>
                  <a:pt x="100516" y="649635"/>
                </a:lnTo>
                <a:lnTo>
                  <a:pt x="100606" y="649851"/>
                </a:lnTo>
                <a:close/>
                <a:moveTo>
                  <a:pt x="758578" y="643252"/>
                </a:moveTo>
                <a:cubicBezTo>
                  <a:pt x="760617" y="643252"/>
                  <a:pt x="762657" y="643252"/>
                  <a:pt x="762657" y="645327"/>
                </a:cubicBezTo>
                <a:cubicBezTo>
                  <a:pt x="760617" y="647402"/>
                  <a:pt x="758578" y="645327"/>
                  <a:pt x="754499" y="647402"/>
                </a:cubicBezTo>
                <a:cubicBezTo>
                  <a:pt x="750420" y="647402"/>
                  <a:pt x="750420" y="653626"/>
                  <a:pt x="750420" y="657776"/>
                </a:cubicBezTo>
                <a:cubicBezTo>
                  <a:pt x="750420" y="657776"/>
                  <a:pt x="752460" y="659851"/>
                  <a:pt x="752460" y="659851"/>
                </a:cubicBezTo>
                <a:cubicBezTo>
                  <a:pt x="750420" y="659851"/>
                  <a:pt x="750420" y="657776"/>
                  <a:pt x="748381" y="657776"/>
                </a:cubicBezTo>
                <a:cubicBezTo>
                  <a:pt x="750420" y="653626"/>
                  <a:pt x="748381" y="649476"/>
                  <a:pt x="752460" y="647402"/>
                </a:cubicBezTo>
                <a:cubicBezTo>
                  <a:pt x="752460" y="645327"/>
                  <a:pt x="754499" y="643252"/>
                  <a:pt x="758578" y="643252"/>
                </a:cubicBezTo>
                <a:close/>
                <a:moveTo>
                  <a:pt x="816203" y="640815"/>
                </a:moveTo>
                <a:cubicBezTo>
                  <a:pt x="817751" y="640815"/>
                  <a:pt x="819298" y="641331"/>
                  <a:pt x="820330" y="643394"/>
                </a:cubicBezTo>
                <a:cubicBezTo>
                  <a:pt x="822393" y="645457"/>
                  <a:pt x="820330" y="647520"/>
                  <a:pt x="822393" y="649583"/>
                </a:cubicBezTo>
                <a:cubicBezTo>
                  <a:pt x="824456" y="647520"/>
                  <a:pt x="826519" y="649583"/>
                  <a:pt x="828582" y="649583"/>
                </a:cubicBezTo>
                <a:cubicBezTo>
                  <a:pt x="830645" y="651646"/>
                  <a:pt x="832708" y="655773"/>
                  <a:pt x="830645" y="659899"/>
                </a:cubicBezTo>
                <a:cubicBezTo>
                  <a:pt x="830645" y="661962"/>
                  <a:pt x="830645" y="664025"/>
                  <a:pt x="828582" y="664025"/>
                </a:cubicBezTo>
                <a:cubicBezTo>
                  <a:pt x="826519" y="661962"/>
                  <a:pt x="824456" y="657836"/>
                  <a:pt x="820330" y="657836"/>
                </a:cubicBezTo>
                <a:cubicBezTo>
                  <a:pt x="818267" y="655773"/>
                  <a:pt x="816203" y="657836"/>
                  <a:pt x="814140" y="657836"/>
                </a:cubicBezTo>
                <a:cubicBezTo>
                  <a:pt x="812077" y="659899"/>
                  <a:pt x="812077" y="664025"/>
                  <a:pt x="810014" y="668152"/>
                </a:cubicBezTo>
                <a:cubicBezTo>
                  <a:pt x="810014" y="668152"/>
                  <a:pt x="807951" y="668152"/>
                  <a:pt x="805888" y="666088"/>
                </a:cubicBezTo>
                <a:cubicBezTo>
                  <a:pt x="803824" y="664025"/>
                  <a:pt x="803824" y="659899"/>
                  <a:pt x="803824" y="657836"/>
                </a:cubicBezTo>
                <a:cubicBezTo>
                  <a:pt x="803824" y="653709"/>
                  <a:pt x="805888" y="653709"/>
                  <a:pt x="807951" y="651646"/>
                </a:cubicBezTo>
                <a:cubicBezTo>
                  <a:pt x="805888" y="651646"/>
                  <a:pt x="805888" y="647520"/>
                  <a:pt x="805888" y="645457"/>
                </a:cubicBezTo>
                <a:cubicBezTo>
                  <a:pt x="807951" y="643394"/>
                  <a:pt x="810014" y="641331"/>
                  <a:pt x="812077" y="641331"/>
                </a:cubicBezTo>
                <a:cubicBezTo>
                  <a:pt x="813109" y="641331"/>
                  <a:pt x="814656" y="640815"/>
                  <a:pt x="816203" y="640815"/>
                </a:cubicBezTo>
                <a:close/>
                <a:moveTo>
                  <a:pt x="181980" y="640294"/>
                </a:moveTo>
                <a:cubicBezTo>
                  <a:pt x="186875" y="639781"/>
                  <a:pt x="192028" y="640294"/>
                  <a:pt x="197181" y="641320"/>
                </a:cubicBezTo>
                <a:cubicBezTo>
                  <a:pt x="197181" y="647477"/>
                  <a:pt x="197181" y="653634"/>
                  <a:pt x="201303" y="655686"/>
                </a:cubicBezTo>
                <a:cubicBezTo>
                  <a:pt x="203365" y="655686"/>
                  <a:pt x="205426" y="655686"/>
                  <a:pt x="207487" y="657739"/>
                </a:cubicBezTo>
                <a:cubicBezTo>
                  <a:pt x="209548" y="663896"/>
                  <a:pt x="209548" y="674158"/>
                  <a:pt x="203365" y="678262"/>
                </a:cubicBezTo>
                <a:cubicBezTo>
                  <a:pt x="199242" y="682367"/>
                  <a:pt x="195120" y="684419"/>
                  <a:pt x="188936" y="682367"/>
                </a:cubicBezTo>
                <a:cubicBezTo>
                  <a:pt x="186875" y="682367"/>
                  <a:pt x="184814" y="680314"/>
                  <a:pt x="180692" y="680314"/>
                </a:cubicBezTo>
                <a:cubicBezTo>
                  <a:pt x="178631" y="682367"/>
                  <a:pt x="176570" y="684419"/>
                  <a:pt x="174508" y="682367"/>
                </a:cubicBezTo>
                <a:cubicBezTo>
                  <a:pt x="168325" y="682367"/>
                  <a:pt x="166264" y="680314"/>
                  <a:pt x="162141" y="678262"/>
                </a:cubicBezTo>
                <a:cubicBezTo>
                  <a:pt x="160080" y="676210"/>
                  <a:pt x="160080" y="670053"/>
                  <a:pt x="162141" y="668001"/>
                </a:cubicBezTo>
                <a:cubicBezTo>
                  <a:pt x="162141" y="663896"/>
                  <a:pt x="164202" y="661843"/>
                  <a:pt x="168325" y="661843"/>
                </a:cubicBezTo>
                <a:cubicBezTo>
                  <a:pt x="170386" y="657739"/>
                  <a:pt x="166264" y="657739"/>
                  <a:pt x="166264" y="655686"/>
                </a:cubicBezTo>
                <a:cubicBezTo>
                  <a:pt x="166264" y="651582"/>
                  <a:pt x="168325" y="649529"/>
                  <a:pt x="168325" y="645425"/>
                </a:cubicBezTo>
                <a:cubicBezTo>
                  <a:pt x="172447" y="642346"/>
                  <a:pt x="177085" y="640807"/>
                  <a:pt x="181980" y="640294"/>
                </a:cubicBezTo>
                <a:close/>
                <a:moveTo>
                  <a:pt x="744131" y="630968"/>
                </a:moveTo>
                <a:cubicBezTo>
                  <a:pt x="746190" y="630968"/>
                  <a:pt x="748248" y="630968"/>
                  <a:pt x="750306" y="633022"/>
                </a:cubicBezTo>
                <a:cubicBezTo>
                  <a:pt x="750306" y="633022"/>
                  <a:pt x="750306" y="635076"/>
                  <a:pt x="752365" y="635076"/>
                </a:cubicBezTo>
                <a:cubicBezTo>
                  <a:pt x="754423" y="635076"/>
                  <a:pt x="756482" y="633022"/>
                  <a:pt x="758540" y="633022"/>
                </a:cubicBezTo>
                <a:cubicBezTo>
                  <a:pt x="760598" y="635076"/>
                  <a:pt x="762657" y="635076"/>
                  <a:pt x="762657" y="637130"/>
                </a:cubicBezTo>
                <a:cubicBezTo>
                  <a:pt x="760598" y="639185"/>
                  <a:pt x="762657" y="641239"/>
                  <a:pt x="760598" y="641239"/>
                </a:cubicBezTo>
                <a:cubicBezTo>
                  <a:pt x="756482" y="641239"/>
                  <a:pt x="750306" y="641239"/>
                  <a:pt x="748248" y="645348"/>
                </a:cubicBezTo>
                <a:cubicBezTo>
                  <a:pt x="746190" y="651510"/>
                  <a:pt x="746190" y="655619"/>
                  <a:pt x="748248" y="661781"/>
                </a:cubicBezTo>
                <a:cubicBezTo>
                  <a:pt x="746190" y="663836"/>
                  <a:pt x="744131" y="663836"/>
                  <a:pt x="740014" y="663836"/>
                </a:cubicBezTo>
                <a:cubicBezTo>
                  <a:pt x="737956" y="663836"/>
                  <a:pt x="737956" y="663836"/>
                  <a:pt x="737956" y="661781"/>
                </a:cubicBezTo>
                <a:cubicBezTo>
                  <a:pt x="737956" y="659727"/>
                  <a:pt x="737956" y="655619"/>
                  <a:pt x="735898" y="655619"/>
                </a:cubicBezTo>
                <a:lnTo>
                  <a:pt x="731872" y="653610"/>
                </a:lnTo>
                <a:lnTo>
                  <a:pt x="731872" y="653428"/>
                </a:lnTo>
                <a:lnTo>
                  <a:pt x="735898" y="647402"/>
                </a:lnTo>
                <a:lnTo>
                  <a:pt x="731872" y="639366"/>
                </a:lnTo>
                <a:lnTo>
                  <a:pt x="731872" y="639139"/>
                </a:lnTo>
                <a:lnTo>
                  <a:pt x="735898" y="637130"/>
                </a:lnTo>
                <a:cubicBezTo>
                  <a:pt x="737956" y="635076"/>
                  <a:pt x="737956" y="639185"/>
                  <a:pt x="740014" y="637130"/>
                </a:cubicBezTo>
                <a:cubicBezTo>
                  <a:pt x="742073" y="635076"/>
                  <a:pt x="742073" y="633022"/>
                  <a:pt x="744131" y="630968"/>
                </a:cubicBezTo>
                <a:close/>
                <a:moveTo>
                  <a:pt x="172489" y="630968"/>
                </a:moveTo>
                <a:cubicBezTo>
                  <a:pt x="178589" y="635085"/>
                  <a:pt x="178589" y="635085"/>
                  <a:pt x="178589" y="635085"/>
                </a:cubicBezTo>
                <a:cubicBezTo>
                  <a:pt x="180623" y="637143"/>
                  <a:pt x="182656" y="637143"/>
                  <a:pt x="182656" y="637143"/>
                </a:cubicBezTo>
                <a:cubicBezTo>
                  <a:pt x="178589" y="639201"/>
                  <a:pt x="174522" y="639201"/>
                  <a:pt x="170455" y="641260"/>
                </a:cubicBezTo>
                <a:cubicBezTo>
                  <a:pt x="168422" y="641260"/>
                  <a:pt x="168422" y="639201"/>
                  <a:pt x="168422" y="639201"/>
                </a:cubicBezTo>
                <a:cubicBezTo>
                  <a:pt x="166388" y="637143"/>
                  <a:pt x="168422" y="635085"/>
                  <a:pt x="168422" y="633026"/>
                </a:cubicBezTo>
                <a:cubicBezTo>
                  <a:pt x="170455" y="630968"/>
                  <a:pt x="172489" y="630968"/>
                  <a:pt x="172489" y="630968"/>
                </a:cubicBezTo>
                <a:close/>
                <a:moveTo>
                  <a:pt x="131263" y="630518"/>
                </a:moveTo>
                <a:cubicBezTo>
                  <a:pt x="133321" y="631032"/>
                  <a:pt x="135380" y="632059"/>
                  <a:pt x="137438" y="633087"/>
                </a:cubicBezTo>
                <a:cubicBezTo>
                  <a:pt x="137438" y="635143"/>
                  <a:pt x="139496" y="637199"/>
                  <a:pt x="139496" y="637199"/>
                </a:cubicBezTo>
                <a:cubicBezTo>
                  <a:pt x="137438" y="639255"/>
                  <a:pt x="137438" y="639255"/>
                  <a:pt x="135380" y="641311"/>
                </a:cubicBezTo>
                <a:cubicBezTo>
                  <a:pt x="137438" y="643367"/>
                  <a:pt x="141555" y="645422"/>
                  <a:pt x="141555" y="649534"/>
                </a:cubicBezTo>
                <a:cubicBezTo>
                  <a:pt x="139496" y="651590"/>
                  <a:pt x="139496" y="653646"/>
                  <a:pt x="137438" y="653646"/>
                </a:cubicBezTo>
                <a:cubicBezTo>
                  <a:pt x="133321" y="655702"/>
                  <a:pt x="131263" y="653646"/>
                  <a:pt x="129204" y="653646"/>
                </a:cubicBezTo>
                <a:cubicBezTo>
                  <a:pt x="127146" y="651590"/>
                  <a:pt x="125087" y="649534"/>
                  <a:pt x="123029" y="647478"/>
                </a:cubicBezTo>
                <a:cubicBezTo>
                  <a:pt x="123029" y="647478"/>
                  <a:pt x="120971" y="647478"/>
                  <a:pt x="120971" y="647478"/>
                </a:cubicBezTo>
                <a:cubicBezTo>
                  <a:pt x="118912" y="651590"/>
                  <a:pt x="118912" y="655702"/>
                  <a:pt x="120971" y="659813"/>
                </a:cubicBezTo>
                <a:cubicBezTo>
                  <a:pt x="125087" y="670093"/>
                  <a:pt x="135380" y="676260"/>
                  <a:pt x="145671" y="678316"/>
                </a:cubicBezTo>
                <a:cubicBezTo>
                  <a:pt x="158022" y="676260"/>
                  <a:pt x="158022" y="676260"/>
                  <a:pt x="158022" y="676260"/>
                </a:cubicBezTo>
                <a:cubicBezTo>
                  <a:pt x="158022" y="676260"/>
                  <a:pt x="160080" y="678316"/>
                  <a:pt x="160080" y="680372"/>
                </a:cubicBezTo>
                <a:cubicBezTo>
                  <a:pt x="155964" y="682428"/>
                  <a:pt x="151847" y="682428"/>
                  <a:pt x="147730" y="682428"/>
                </a:cubicBezTo>
                <a:cubicBezTo>
                  <a:pt x="139496" y="682428"/>
                  <a:pt x="133321" y="680372"/>
                  <a:pt x="125087" y="676260"/>
                </a:cubicBezTo>
                <a:cubicBezTo>
                  <a:pt x="116854" y="668037"/>
                  <a:pt x="108620" y="657757"/>
                  <a:pt x="112737" y="645422"/>
                </a:cubicBezTo>
                <a:cubicBezTo>
                  <a:pt x="112737" y="639255"/>
                  <a:pt x="118912" y="633087"/>
                  <a:pt x="125087" y="631032"/>
                </a:cubicBezTo>
                <a:cubicBezTo>
                  <a:pt x="127146" y="630004"/>
                  <a:pt x="129204" y="630004"/>
                  <a:pt x="131263" y="630518"/>
                </a:cubicBezTo>
                <a:close/>
                <a:moveTo>
                  <a:pt x="166961" y="623441"/>
                </a:moveTo>
                <a:cubicBezTo>
                  <a:pt x="168762" y="623699"/>
                  <a:pt x="170306" y="624731"/>
                  <a:pt x="170306" y="626794"/>
                </a:cubicBezTo>
                <a:cubicBezTo>
                  <a:pt x="172364" y="628857"/>
                  <a:pt x="168247" y="628857"/>
                  <a:pt x="166189" y="630920"/>
                </a:cubicBezTo>
                <a:cubicBezTo>
                  <a:pt x="164131" y="632983"/>
                  <a:pt x="164131" y="637110"/>
                  <a:pt x="164131" y="639173"/>
                </a:cubicBezTo>
                <a:cubicBezTo>
                  <a:pt x="166189" y="641236"/>
                  <a:pt x="166189" y="641236"/>
                  <a:pt x="168247" y="643299"/>
                </a:cubicBezTo>
                <a:cubicBezTo>
                  <a:pt x="164131" y="645362"/>
                  <a:pt x="166189" y="651552"/>
                  <a:pt x="162072" y="647425"/>
                </a:cubicBezTo>
                <a:cubicBezTo>
                  <a:pt x="157955" y="647425"/>
                  <a:pt x="157955" y="643299"/>
                  <a:pt x="160014" y="641236"/>
                </a:cubicBezTo>
                <a:cubicBezTo>
                  <a:pt x="157955" y="639173"/>
                  <a:pt x="153839" y="639173"/>
                  <a:pt x="151780" y="635046"/>
                </a:cubicBezTo>
                <a:cubicBezTo>
                  <a:pt x="151780" y="635046"/>
                  <a:pt x="151780" y="632983"/>
                  <a:pt x="151780" y="630920"/>
                </a:cubicBezTo>
                <a:cubicBezTo>
                  <a:pt x="153839" y="628857"/>
                  <a:pt x="155897" y="628857"/>
                  <a:pt x="157955" y="628857"/>
                </a:cubicBezTo>
                <a:cubicBezTo>
                  <a:pt x="160014" y="628857"/>
                  <a:pt x="160014" y="630920"/>
                  <a:pt x="162072" y="628857"/>
                </a:cubicBezTo>
                <a:cubicBezTo>
                  <a:pt x="164131" y="628857"/>
                  <a:pt x="162072" y="626794"/>
                  <a:pt x="162072" y="624731"/>
                </a:cubicBezTo>
                <a:cubicBezTo>
                  <a:pt x="163102" y="623699"/>
                  <a:pt x="165160" y="623183"/>
                  <a:pt x="166961" y="623441"/>
                </a:cubicBezTo>
                <a:close/>
                <a:moveTo>
                  <a:pt x="48103" y="622192"/>
                </a:moveTo>
                <a:lnTo>
                  <a:pt x="48787" y="624395"/>
                </a:lnTo>
                <a:lnTo>
                  <a:pt x="49783" y="626230"/>
                </a:lnTo>
                <a:close/>
                <a:moveTo>
                  <a:pt x="742133" y="616692"/>
                </a:moveTo>
                <a:cubicBezTo>
                  <a:pt x="744186" y="616692"/>
                  <a:pt x="746238" y="618745"/>
                  <a:pt x="746238" y="618745"/>
                </a:cubicBezTo>
                <a:cubicBezTo>
                  <a:pt x="748290" y="620799"/>
                  <a:pt x="748290" y="620799"/>
                  <a:pt x="748290" y="620799"/>
                </a:cubicBezTo>
                <a:cubicBezTo>
                  <a:pt x="750343" y="620799"/>
                  <a:pt x="750343" y="620799"/>
                  <a:pt x="750343" y="620799"/>
                </a:cubicBezTo>
                <a:cubicBezTo>
                  <a:pt x="752395" y="620799"/>
                  <a:pt x="754447" y="616692"/>
                  <a:pt x="756500" y="618745"/>
                </a:cubicBezTo>
                <a:cubicBezTo>
                  <a:pt x="758552" y="620799"/>
                  <a:pt x="762657" y="622852"/>
                  <a:pt x="762657" y="624906"/>
                </a:cubicBezTo>
                <a:cubicBezTo>
                  <a:pt x="762657" y="626959"/>
                  <a:pt x="762657" y="629013"/>
                  <a:pt x="762657" y="633120"/>
                </a:cubicBezTo>
                <a:cubicBezTo>
                  <a:pt x="758552" y="631066"/>
                  <a:pt x="756500" y="629013"/>
                  <a:pt x="754447" y="631066"/>
                </a:cubicBezTo>
                <a:cubicBezTo>
                  <a:pt x="750343" y="633120"/>
                  <a:pt x="750343" y="629013"/>
                  <a:pt x="746238" y="629013"/>
                </a:cubicBezTo>
                <a:cubicBezTo>
                  <a:pt x="742133" y="629013"/>
                  <a:pt x="740081" y="631066"/>
                  <a:pt x="738029" y="633120"/>
                </a:cubicBezTo>
                <a:cubicBezTo>
                  <a:pt x="735976" y="633120"/>
                  <a:pt x="733924" y="633120"/>
                  <a:pt x="731872" y="635173"/>
                </a:cubicBezTo>
                <a:lnTo>
                  <a:pt x="731872" y="639139"/>
                </a:lnTo>
                <a:lnTo>
                  <a:pt x="731781" y="639185"/>
                </a:lnTo>
                <a:lnTo>
                  <a:pt x="731872" y="639366"/>
                </a:lnTo>
                <a:lnTo>
                  <a:pt x="731872" y="647494"/>
                </a:lnTo>
                <a:lnTo>
                  <a:pt x="731872" y="653428"/>
                </a:lnTo>
                <a:lnTo>
                  <a:pt x="731781" y="653564"/>
                </a:lnTo>
                <a:lnTo>
                  <a:pt x="731872" y="653610"/>
                </a:lnTo>
                <a:lnTo>
                  <a:pt x="731872" y="657761"/>
                </a:lnTo>
                <a:cubicBezTo>
                  <a:pt x="735976" y="659815"/>
                  <a:pt x="733924" y="663922"/>
                  <a:pt x="738029" y="665975"/>
                </a:cubicBezTo>
                <a:cubicBezTo>
                  <a:pt x="738029" y="668029"/>
                  <a:pt x="735976" y="670082"/>
                  <a:pt x="733924" y="672136"/>
                </a:cubicBezTo>
                <a:cubicBezTo>
                  <a:pt x="729819" y="672136"/>
                  <a:pt x="727767" y="668029"/>
                  <a:pt x="725715" y="663922"/>
                </a:cubicBezTo>
                <a:cubicBezTo>
                  <a:pt x="725715" y="659815"/>
                  <a:pt x="723662" y="657761"/>
                  <a:pt x="721610" y="653654"/>
                </a:cubicBezTo>
                <a:cubicBezTo>
                  <a:pt x="717505" y="651601"/>
                  <a:pt x="719557" y="647494"/>
                  <a:pt x="719557" y="643387"/>
                </a:cubicBezTo>
                <a:cubicBezTo>
                  <a:pt x="721610" y="643387"/>
                  <a:pt x="721610" y="641333"/>
                  <a:pt x="723662" y="639280"/>
                </a:cubicBezTo>
                <a:cubicBezTo>
                  <a:pt x="721610" y="637226"/>
                  <a:pt x="721610" y="633120"/>
                  <a:pt x="719557" y="633120"/>
                </a:cubicBezTo>
                <a:cubicBezTo>
                  <a:pt x="719557" y="629013"/>
                  <a:pt x="723662" y="624906"/>
                  <a:pt x="725715" y="624906"/>
                </a:cubicBezTo>
                <a:cubicBezTo>
                  <a:pt x="729819" y="622852"/>
                  <a:pt x="731872" y="624906"/>
                  <a:pt x="733924" y="626959"/>
                </a:cubicBezTo>
                <a:cubicBezTo>
                  <a:pt x="735976" y="624906"/>
                  <a:pt x="735976" y="622852"/>
                  <a:pt x="735976" y="622852"/>
                </a:cubicBezTo>
                <a:cubicBezTo>
                  <a:pt x="738029" y="620799"/>
                  <a:pt x="738029" y="616692"/>
                  <a:pt x="742133" y="616692"/>
                </a:cubicBezTo>
                <a:close/>
                <a:moveTo>
                  <a:pt x="162893" y="615466"/>
                </a:moveTo>
                <a:cubicBezTo>
                  <a:pt x="165214" y="615211"/>
                  <a:pt x="167278" y="615722"/>
                  <a:pt x="168309" y="616744"/>
                </a:cubicBezTo>
                <a:cubicBezTo>
                  <a:pt x="168309" y="616744"/>
                  <a:pt x="170372" y="618789"/>
                  <a:pt x="168309" y="618789"/>
                </a:cubicBezTo>
                <a:cubicBezTo>
                  <a:pt x="168309" y="620833"/>
                  <a:pt x="166246" y="618789"/>
                  <a:pt x="164183" y="620833"/>
                </a:cubicBezTo>
                <a:cubicBezTo>
                  <a:pt x="162120" y="622877"/>
                  <a:pt x="160057" y="622877"/>
                  <a:pt x="157993" y="626966"/>
                </a:cubicBezTo>
                <a:cubicBezTo>
                  <a:pt x="155930" y="624922"/>
                  <a:pt x="151804" y="626966"/>
                  <a:pt x="149741" y="629011"/>
                </a:cubicBezTo>
                <a:cubicBezTo>
                  <a:pt x="147677" y="633099"/>
                  <a:pt x="149741" y="635144"/>
                  <a:pt x="149741" y="639233"/>
                </a:cubicBezTo>
                <a:cubicBezTo>
                  <a:pt x="151804" y="639233"/>
                  <a:pt x="153867" y="641277"/>
                  <a:pt x="155930" y="643321"/>
                </a:cubicBezTo>
                <a:cubicBezTo>
                  <a:pt x="155930" y="645366"/>
                  <a:pt x="155930" y="647410"/>
                  <a:pt x="157993" y="649455"/>
                </a:cubicBezTo>
                <a:cubicBezTo>
                  <a:pt x="160057" y="651499"/>
                  <a:pt x="160057" y="651499"/>
                  <a:pt x="162120" y="651499"/>
                </a:cubicBezTo>
                <a:cubicBezTo>
                  <a:pt x="162120" y="653544"/>
                  <a:pt x="162120" y="653544"/>
                  <a:pt x="160057" y="653544"/>
                </a:cubicBezTo>
                <a:cubicBezTo>
                  <a:pt x="155930" y="653544"/>
                  <a:pt x="153867" y="651499"/>
                  <a:pt x="149741" y="649455"/>
                </a:cubicBezTo>
                <a:cubicBezTo>
                  <a:pt x="149741" y="647410"/>
                  <a:pt x="147677" y="643321"/>
                  <a:pt x="147677" y="641277"/>
                </a:cubicBezTo>
                <a:cubicBezTo>
                  <a:pt x="149741" y="639233"/>
                  <a:pt x="149741" y="639233"/>
                  <a:pt x="147677" y="639233"/>
                </a:cubicBezTo>
                <a:cubicBezTo>
                  <a:pt x="145614" y="637188"/>
                  <a:pt x="143551" y="635144"/>
                  <a:pt x="143551" y="633099"/>
                </a:cubicBezTo>
                <a:cubicBezTo>
                  <a:pt x="141488" y="629011"/>
                  <a:pt x="143551" y="626966"/>
                  <a:pt x="145614" y="624922"/>
                </a:cubicBezTo>
                <a:cubicBezTo>
                  <a:pt x="147677" y="622877"/>
                  <a:pt x="151804" y="622877"/>
                  <a:pt x="153867" y="624922"/>
                </a:cubicBezTo>
                <a:cubicBezTo>
                  <a:pt x="155930" y="624922"/>
                  <a:pt x="155930" y="622877"/>
                  <a:pt x="155930" y="622877"/>
                </a:cubicBezTo>
                <a:cubicBezTo>
                  <a:pt x="155930" y="620833"/>
                  <a:pt x="155930" y="618789"/>
                  <a:pt x="155930" y="618789"/>
                </a:cubicBezTo>
                <a:cubicBezTo>
                  <a:pt x="157994" y="616744"/>
                  <a:pt x="160572" y="615722"/>
                  <a:pt x="162893" y="615466"/>
                </a:cubicBezTo>
                <a:close/>
                <a:moveTo>
                  <a:pt x="744065" y="614700"/>
                </a:moveTo>
                <a:cubicBezTo>
                  <a:pt x="746168" y="614700"/>
                  <a:pt x="748270" y="614700"/>
                  <a:pt x="748270" y="616692"/>
                </a:cubicBezTo>
                <a:cubicBezTo>
                  <a:pt x="750373" y="618684"/>
                  <a:pt x="750373" y="618684"/>
                  <a:pt x="750373" y="618684"/>
                </a:cubicBezTo>
                <a:cubicBezTo>
                  <a:pt x="748270" y="618684"/>
                  <a:pt x="746168" y="616692"/>
                  <a:pt x="744065" y="614700"/>
                </a:cubicBezTo>
                <a:close/>
                <a:moveTo>
                  <a:pt x="113649" y="613923"/>
                </a:moveTo>
                <a:cubicBezTo>
                  <a:pt x="114417" y="614439"/>
                  <a:pt x="114928" y="615470"/>
                  <a:pt x="114928" y="616502"/>
                </a:cubicBezTo>
                <a:cubicBezTo>
                  <a:pt x="114928" y="618565"/>
                  <a:pt x="110834" y="618565"/>
                  <a:pt x="110834" y="620628"/>
                </a:cubicBezTo>
                <a:cubicBezTo>
                  <a:pt x="106739" y="624755"/>
                  <a:pt x="106739" y="630944"/>
                  <a:pt x="108786" y="635070"/>
                </a:cubicBezTo>
                <a:cubicBezTo>
                  <a:pt x="110834" y="637133"/>
                  <a:pt x="112881" y="639197"/>
                  <a:pt x="110834" y="641260"/>
                </a:cubicBezTo>
                <a:cubicBezTo>
                  <a:pt x="110834" y="641260"/>
                  <a:pt x="108786" y="641260"/>
                  <a:pt x="108786" y="641260"/>
                </a:cubicBezTo>
                <a:cubicBezTo>
                  <a:pt x="104692" y="633007"/>
                  <a:pt x="104692" y="633007"/>
                  <a:pt x="104692" y="633007"/>
                </a:cubicBezTo>
                <a:cubicBezTo>
                  <a:pt x="102644" y="626818"/>
                  <a:pt x="104692" y="618565"/>
                  <a:pt x="110834" y="614439"/>
                </a:cubicBezTo>
                <a:cubicBezTo>
                  <a:pt x="111857" y="613407"/>
                  <a:pt x="112881" y="613407"/>
                  <a:pt x="113649" y="613923"/>
                </a:cubicBezTo>
                <a:close/>
                <a:moveTo>
                  <a:pt x="789889" y="612187"/>
                </a:moveTo>
                <a:cubicBezTo>
                  <a:pt x="795027" y="612444"/>
                  <a:pt x="799651" y="614505"/>
                  <a:pt x="801706" y="618627"/>
                </a:cubicBezTo>
                <a:cubicBezTo>
                  <a:pt x="803761" y="622748"/>
                  <a:pt x="805816" y="628930"/>
                  <a:pt x="805816" y="633051"/>
                </a:cubicBezTo>
                <a:cubicBezTo>
                  <a:pt x="803761" y="635112"/>
                  <a:pt x="801706" y="637173"/>
                  <a:pt x="799651" y="639233"/>
                </a:cubicBezTo>
                <a:cubicBezTo>
                  <a:pt x="797596" y="639233"/>
                  <a:pt x="795540" y="633051"/>
                  <a:pt x="793485" y="639233"/>
                </a:cubicBezTo>
                <a:cubicBezTo>
                  <a:pt x="791430" y="639233"/>
                  <a:pt x="787320" y="639233"/>
                  <a:pt x="785264" y="639233"/>
                </a:cubicBezTo>
                <a:cubicBezTo>
                  <a:pt x="783209" y="637173"/>
                  <a:pt x="783209" y="633051"/>
                  <a:pt x="783209" y="630991"/>
                </a:cubicBezTo>
                <a:cubicBezTo>
                  <a:pt x="785264" y="628930"/>
                  <a:pt x="785264" y="626869"/>
                  <a:pt x="789375" y="626869"/>
                </a:cubicBezTo>
                <a:cubicBezTo>
                  <a:pt x="789375" y="626869"/>
                  <a:pt x="793485" y="628930"/>
                  <a:pt x="793485" y="626869"/>
                </a:cubicBezTo>
                <a:cubicBezTo>
                  <a:pt x="791430" y="622748"/>
                  <a:pt x="789375" y="622748"/>
                  <a:pt x="785264" y="620687"/>
                </a:cubicBezTo>
                <a:cubicBezTo>
                  <a:pt x="781154" y="620687"/>
                  <a:pt x="774988" y="624809"/>
                  <a:pt x="772933" y="628930"/>
                </a:cubicBezTo>
                <a:cubicBezTo>
                  <a:pt x="768822" y="639233"/>
                  <a:pt x="770878" y="653658"/>
                  <a:pt x="779099" y="661901"/>
                </a:cubicBezTo>
                <a:cubicBezTo>
                  <a:pt x="785264" y="668083"/>
                  <a:pt x="785264" y="668083"/>
                  <a:pt x="785264" y="668083"/>
                </a:cubicBezTo>
                <a:cubicBezTo>
                  <a:pt x="785264" y="668083"/>
                  <a:pt x="785264" y="668083"/>
                  <a:pt x="783209" y="670144"/>
                </a:cubicBezTo>
                <a:cubicBezTo>
                  <a:pt x="781154" y="668083"/>
                  <a:pt x="781154" y="668083"/>
                  <a:pt x="781154" y="668083"/>
                </a:cubicBezTo>
                <a:cubicBezTo>
                  <a:pt x="772933" y="661901"/>
                  <a:pt x="764712" y="653658"/>
                  <a:pt x="764712" y="641294"/>
                </a:cubicBezTo>
                <a:cubicBezTo>
                  <a:pt x="762657" y="630991"/>
                  <a:pt x="766767" y="620687"/>
                  <a:pt x="774988" y="616566"/>
                </a:cubicBezTo>
                <a:cubicBezTo>
                  <a:pt x="779099" y="613475"/>
                  <a:pt x="784751" y="611929"/>
                  <a:pt x="789889" y="612187"/>
                </a:cubicBezTo>
                <a:close/>
                <a:moveTo>
                  <a:pt x="111816" y="602599"/>
                </a:moveTo>
                <a:cubicBezTo>
                  <a:pt x="112853" y="602599"/>
                  <a:pt x="113891" y="603114"/>
                  <a:pt x="114928" y="604145"/>
                </a:cubicBezTo>
                <a:cubicBezTo>
                  <a:pt x="114928" y="606206"/>
                  <a:pt x="114928" y="610328"/>
                  <a:pt x="112853" y="610328"/>
                </a:cubicBezTo>
                <a:cubicBezTo>
                  <a:pt x="106628" y="614451"/>
                  <a:pt x="98328" y="620634"/>
                  <a:pt x="100403" y="628879"/>
                </a:cubicBezTo>
                <a:cubicBezTo>
                  <a:pt x="100403" y="635062"/>
                  <a:pt x="104553" y="641246"/>
                  <a:pt x="108703" y="645368"/>
                </a:cubicBezTo>
                <a:cubicBezTo>
                  <a:pt x="110778" y="647429"/>
                  <a:pt x="108703" y="649490"/>
                  <a:pt x="108703" y="651552"/>
                </a:cubicBezTo>
                <a:cubicBezTo>
                  <a:pt x="106628" y="651552"/>
                  <a:pt x="104553" y="651552"/>
                  <a:pt x="104553" y="649490"/>
                </a:cubicBezTo>
                <a:cubicBezTo>
                  <a:pt x="100403" y="647429"/>
                  <a:pt x="104553" y="643307"/>
                  <a:pt x="100403" y="643307"/>
                </a:cubicBezTo>
                <a:cubicBezTo>
                  <a:pt x="98328" y="643307"/>
                  <a:pt x="96254" y="643307"/>
                  <a:pt x="96254" y="641246"/>
                </a:cubicBezTo>
                <a:cubicBezTo>
                  <a:pt x="94179" y="641246"/>
                  <a:pt x="94179" y="639185"/>
                  <a:pt x="94179" y="637124"/>
                </a:cubicBezTo>
                <a:cubicBezTo>
                  <a:pt x="94179" y="635062"/>
                  <a:pt x="98328" y="635062"/>
                  <a:pt x="96254" y="633001"/>
                </a:cubicBezTo>
                <a:cubicBezTo>
                  <a:pt x="94179" y="633001"/>
                  <a:pt x="90029" y="630940"/>
                  <a:pt x="90029" y="626818"/>
                </a:cubicBezTo>
                <a:cubicBezTo>
                  <a:pt x="90029" y="624757"/>
                  <a:pt x="92104" y="622695"/>
                  <a:pt x="94179" y="622695"/>
                </a:cubicBezTo>
                <a:cubicBezTo>
                  <a:pt x="94179" y="622695"/>
                  <a:pt x="96254" y="622695"/>
                  <a:pt x="96254" y="620634"/>
                </a:cubicBezTo>
                <a:cubicBezTo>
                  <a:pt x="96254" y="618573"/>
                  <a:pt x="94179" y="618573"/>
                  <a:pt x="96254" y="616512"/>
                </a:cubicBezTo>
                <a:cubicBezTo>
                  <a:pt x="96254" y="614451"/>
                  <a:pt x="96254" y="612390"/>
                  <a:pt x="98328" y="610328"/>
                </a:cubicBezTo>
                <a:cubicBezTo>
                  <a:pt x="100403" y="610328"/>
                  <a:pt x="102478" y="612390"/>
                  <a:pt x="104553" y="612390"/>
                </a:cubicBezTo>
                <a:cubicBezTo>
                  <a:pt x="104553" y="608267"/>
                  <a:pt x="106628" y="604145"/>
                  <a:pt x="108703" y="604145"/>
                </a:cubicBezTo>
                <a:cubicBezTo>
                  <a:pt x="109741" y="603114"/>
                  <a:pt x="110778" y="602599"/>
                  <a:pt x="111816" y="602599"/>
                </a:cubicBezTo>
                <a:close/>
                <a:moveTo>
                  <a:pt x="804945" y="601636"/>
                </a:moveTo>
                <a:cubicBezTo>
                  <a:pt x="807020" y="602150"/>
                  <a:pt x="809095" y="603179"/>
                  <a:pt x="810132" y="604209"/>
                </a:cubicBezTo>
                <a:cubicBezTo>
                  <a:pt x="810132" y="608325"/>
                  <a:pt x="808057" y="604209"/>
                  <a:pt x="805982" y="604209"/>
                </a:cubicBezTo>
                <a:cubicBezTo>
                  <a:pt x="801832" y="604209"/>
                  <a:pt x="797682" y="606267"/>
                  <a:pt x="795607" y="610384"/>
                </a:cubicBezTo>
                <a:cubicBezTo>
                  <a:pt x="793532" y="610384"/>
                  <a:pt x="793532" y="610384"/>
                  <a:pt x="793532" y="610384"/>
                </a:cubicBezTo>
                <a:cubicBezTo>
                  <a:pt x="793532" y="606267"/>
                  <a:pt x="797682" y="604209"/>
                  <a:pt x="799757" y="602150"/>
                </a:cubicBezTo>
                <a:cubicBezTo>
                  <a:pt x="800795" y="601121"/>
                  <a:pt x="802870" y="601121"/>
                  <a:pt x="804945" y="601636"/>
                </a:cubicBezTo>
                <a:close/>
                <a:moveTo>
                  <a:pt x="176502" y="600092"/>
                </a:moveTo>
                <a:cubicBezTo>
                  <a:pt x="178570" y="604216"/>
                  <a:pt x="182707" y="608339"/>
                  <a:pt x="182707" y="614525"/>
                </a:cubicBezTo>
                <a:cubicBezTo>
                  <a:pt x="182707" y="620711"/>
                  <a:pt x="186844" y="624834"/>
                  <a:pt x="193050" y="628958"/>
                </a:cubicBezTo>
                <a:cubicBezTo>
                  <a:pt x="197187" y="628958"/>
                  <a:pt x="197187" y="635144"/>
                  <a:pt x="199256" y="637206"/>
                </a:cubicBezTo>
                <a:cubicBezTo>
                  <a:pt x="199256" y="637206"/>
                  <a:pt x="199256" y="639268"/>
                  <a:pt x="199256" y="639268"/>
                </a:cubicBezTo>
                <a:cubicBezTo>
                  <a:pt x="195119" y="637206"/>
                  <a:pt x="188913" y="637206"/>
                  <a:pt x="184776" y="635144"/>
                </a:cubicBezTo>
                <a:cubicBezTo>
                  <a:pt x="180639" y="635144"/>
                  <a:pt x="176502" y="631020"/>
                  <a:pt x="172364" y="626896"/>
                </a:cubicBezTo>
                <a:cubicBezTo>
                  <a:pt x="172364" y="622772"/>
                  <a:pt x="172364" y="618649"/>
                  <a:pt x="174433" y="614525"/>
                </a:cubicBezTo>
                <a:cubicBezTo>
                  <a:pt x="174433" y="614525"/>
                  <a:pt x="176502" y="614525"/>
                  <a:pt x="176502" y="612463"/>
                </a:cubicBezTo>
                <a:cubicBezTo>
                  <a:pt x="174433" y="610401"/>
                  <a:pt x="172364" y="610401"/>
                  <a:pt x="172364" y="606278"/>
                </a:cubicBezTo>
                <a:cubicBezTo>
                  <a:pt x="172364" y="604216"/>
                  <a:pt x="172364" y="600092"/>
                  <a:pt x="176502" y="600092"/>
                </a:cubicBezTo>
                <a:close/>
                <a:moveTo>
                  <a:pt x="110769" y="594630"/>
                </a:moveTo>
                <a:cubicBezTo>
                  <a:pt x="112819" y="594630"/>
                  <a:pt x="114870" y="595144"/>
                  <a:pt x="116920" y="596172"/>
                </a:cubicBezTo>
                <a:cubicBezTo>
                  <a:pt x="116920" y="598228"/>
                  <a:pt x="116920" y="598228"/>
                  <a:pt x="116920" y="598228"/>
                </a:cubicBezTo>
                <a:cubicBezTo>
                  <a:pt x="116920" y="602341"/>
                  <a:pt x="110769" y="600285"/>
                  <a:pt x="106668" y="602341"/>
                </a:cubicBezTo>
                <a:cubicBezTo>
                  <a:pt x="104617" y="604397"/>
                  <a:pt x="102566" y="606453"/>
                  <a:pt x="100516" y="608510"/>
                </a:cubicBezTo>
                <a:cubicBezTo>
                  <a:pt x="98465" y="608510"/>
                  <a:pt x="96415" y="610566"/>
                  <a:pt x="94364" y="610566"/>
                </a:cubicBezTo>
                <a:cubicBezTo>
                  <a:pt x="92313" y="614678"/>
                  <a:pt x="92313" y="616735"/>
                  <a:pt x="92313" y="620847"/>
                </a:cubicBezTo>
                <a:cubicBezTo>
                  <a:pt x="90263" y="622903"/>
                  <a:pt x="88212" y="624960"/>
                  <a:pt x="88212" y="627016"/>
                </a:cubicBezTo>
                <a:cubicBezTo>
                  <a:pt x="88212" y="631128"/>
                  <a:pt x="90263" y="633185"/>
                  <a:pt x="92313" y="635241"/>
                </a:cubicBezTo>
                <a:cubicBezTo>
                  <a:pt x="90263" y="637297"/>
                  <a:pt x="90263" y="639353"/>
                  <a:pt x="92313" y="643466"/>
                </a:cubicBezTo>
                <a:cubicBezTo>
                  <a:pt x="96415" y="645522"/>
                  <a:pt x="96415" y="645522"/>
                  <a:pt x="96415" y="645522"/>
                </a:cubicBezTo>
                <a:cubicBezTo>
                  <a:pt x="98465" y="647578"/>
                  <a:pt x="98465" y="647578"/>
                  <a:pt x="98465" y="647578"/>
                </a:cubicBezTo>
                <a:lnTo>
                  <a:pt x="100402" y="649635"/>
                </a:lnTo>
                <a:lnTo>
                  <a:pt x="96959" y="649635"/>
                </a:lnTo>
                <a:cubicBezTo>
                  <a:pt x="94364" y="649635"/>
                  <a:pt x="94364" y="649635"/>
                  <a:pt x="94364" y="649635"/>
                </a:cubicBezTo>
                <a:cubicBezTo>
                  <a:pt x="90263" y="645522"/>
                  <a:pt x="86162" y="643466"/>
                  <a:pt x="88212" y="639353"/>
                </a:cubicBezTo>
                <a:cubicBezTo>
                  <a:pt x="88212" y="639353"/>
                  <a:pt x="88212" y="635241"/>
                  <a:pt x="86162" y="635241"/>
                </a:cubicBezTo>
                <a:cubicBezTo>
                  <a:pt x="84111" y="633185"/>
                  <a:pt x="84111" y="629072"/>
                  <a:pt x="82061" y="627016"/>
                </a:cubicBezTo>
                <a:cubicBezTo>
                  <a:pt x="82061" y="622903"/>
                  <a:pt x="84111" y="620847"/>
                  <a:pt x="86162" y="618791"/>
                </a:cubicBezTo>
                <a:cubicBezTo>
                  <a:pt x="86162" y="616735"/>
                  <a:pt x="90263" y="616735"/>
                  <a:pt x="90263" y="614678"/>
                </a:cubicBezTo>
                <a:cubicBezTo>
                  <a:pt x="90263" y="612622"/>
                  <a:pt x="90263" y="606453"/>
                  <a:pt x="94364" y="604397"/>
                </a:cubicBezTo>
                <a:cubicBezTo>
                  <a:pt x="96415" y="606453"/>
                  <a:pt x="96415" y="602341"/>
                  <a:pt x="98465" y="602341"/>
                </a:cubicBezTo>
                <a:cubicBezTo>
                  <a:pt x="98465" y="604397"/>
                  <a:pt x="98465" y="604397"/>
                  <a:pt x="98465" y="604397"/>
                </a:cubicBezTo>
                <a:cubicBezTo>
                  <a:pt x="100516" y="602341"/>
                  <a:pt x="104617" y="600285"/>
                  <a:pt x="104617" y="596172"/>
                </a:cubicBezTo>
                <a:cubicBezTo>
                  <a:pt x="106668" y="595144"/>
                  <a:pt x="108718" y="594630"/>
                  <a:pt x="110769" y="594630"/>
                </a:cubicBezTo>
                <a:close/>
                <a:moveTo>
                  <a:pt x="112936" y="591792"/>
                </a:moveTo>
                <a:cubicBezTo>
                  <a:pt x="114928" y="591792"/>
                  <a:pt x="116920" y="591792"/>
                  <a:pt x="116920" y="591792"/>
                </a:cubicBezTo>
                <a:cubicBezTo>
                  <a:pt x="118912" y="594116"/>
                  <a:pt x="118912" y="594116"/>
                  <a:pt x="118912" y="594116"/>
                </a:cubicBezTo>
                <a:cubicBezTo>
                  <a:pt x="116920" y="594116"/>
                  <a:pt x="114928" y="594116"/>
                  <a:pt x="112936" y="591792"/>
                </a:cubicBezTo>
                <a:close/>
                <a:moveTo>
                  <a:pt x="799317" y="589347"/>
                </a:moveTo>
                <a:cubicBezTo>
                  <a:pt x="801119" y="589347"/>
                  <a:pt x="802662" y="589860"/>
                  <a:pt x="803692" y="591913"/>
                </a:cubicBezTo>
                <a:cubicBezTo>
                  <a:pt x="803692" y="593965"/>
                  <a:pt x="803692" y="596017"/>
                  <a:pt x="805750" y="593965"/>
                </a:cubicBezTo>
                <a:cubicBezTo>
                  <a:pt x="807808" y="591913"/>
                  <a:pt x="811925" y="591913"/>
                  <a:pt x="813984" y="593965"/>
                </a:cubicBezTo>
                <a:cubicBezTo>
                  <a:pt x="816042" y="596017"/>
                  <a:pt x="818100" y="598070"/>
                  <a:pt x="818100" y="600122"/>
                </a:cubicBezTo>
                <a:cubicBezTo>
                  <a:pt x="818100" y="600122"/>
                  <a:pt x="816042" y="602174"/>
                  <a:pt x="811925" y="602174"/>
                </a:cubicBezTo>
                <a:cubicBezTo>
                  <a:pt x="809867" y="600122"/>
                  <a:pt x="805750" y="598070"/>
                  <a:pt x="801633" y="600122"/>
                </a:cubicBezTo>
                <a:cubicBezTo>
                  <a:pt x="795458" y="600122"/>
                  <a:pt x="791341" y="604227"/>
                  <a:pt x="789283" y="608331"/>
                </a:cubicBezTo>
                <a:cubicBezTo>
                  <a:pt x="778991" y="610384"/>
                  <a:pt x="778991" y="610384"/>
                  <a:pt x="778991" y="610384"/>
                </a:cubicBezTo>
                <a:lnTo>
                  <a:pt x="778991" y="602336"/>
                </a:lnTo>
                <a:lnTo>
                  <a:pt x="779316" y="602013"/>
                </a:lnTo>
                <a:lnTo>
                  <a:pt x="783108" y="600122"/>
                </a:lnTo>
                <a:cubicBezTo>
                  <a:pt x="785166" y="600122"/>
                  <a:pt x="787225" y="600122"/>
                  <a:pt x="787225" y="598070"/>
                </a:cubicBezTo>
                <a:cubicBezTo>
                  <a:pt x="787225" y="593965"/>
                  <a:pt x="789283" y="591913"/>
                  <a:pt x="793400" y="589860"/>
                </a:cubicBezTo>
                <a:cubicBezTo>
                  <a:pt x="795458" y="589860"/>
                  <a:pt x="797516" y="589347"/>
                  <a:pt x="799317" y="589347"/>
                </a:cubicBezTo>
                <a:close/>
                <a:moveTo>
                  <a:pt x="828392" y="587808"/>
                </a:moveTo>
                <a:cubicBezTo>
                  <a:pt x="830467" y="587808"/>
                  <a:pt x="832542" y="587808"/>
                  <a:pt x="832542" y="589866"/>
                </a:cubicBezTo>
                <a:cubicBezTo>
                  <a:pt x="834617" y="591925"/>
                  <a:pt x="834617" y="593983"/>
                  <a:pt x="834617" y="593983"/>
                </a:cubicBezTo>
                <a:cubicBezTo>
                  <a:pt x="834617" y="596042"/>
                  <a:pt x="836692" y="598100"/>
                  <a:pt x="836692" y="598100"/>
                </a:cubicBezTo>
                <a:cubicBezTo>
                  <a:pt x="834617" y="598100"/>
                  <a:pt x="834617" y="598100"/>
                  <a:pt x="834617" y="598100"/>
                </a:cubicBezTo>
                <a:cubicBezTo>
                  <a:pt x="832542" y="593983"/>
                  <a:pt x="832542" y="591925"/>
                  <a:pt x="830467" y="589866"/>
                </a:cubicBezTo>
                <a:cubicBezTo>
                  <a:pt x="828392" y="587808"/>
                  <a:pt x="828392" y="587808"/>
                  <a:pt x="828392" y="587808"/>
                </a:cubicBezTo>
                <a:close/>
                <a:moveTo>
                  <a:pt x="153864" y="583824"/>
                </a:moveTo>
                <a:cubicBezTo>
                  <a:pt x="155913" y="585879"/>
                  <a:pt x="155913" y="585879"/>
                  <a:pt x="157962" y="585879"/>
                </a:cubicBezTo>
                <a:cubicBezTo>
                  <a:pt x="164110" y="587935"/>
                  <a:pt x="170258" y="589990"/>
                  <a:pt x="174356" y="596155"/>
                </a:cubicBezTo>
                <a:cubicBezTo>
                  <a:pt x="174356" y="598211"/>
                  <a:pt x="172307" y="598211"/>
                  <a:pt x="172307" y="598211"/>
                </a:cubicBezTo>
                <a:cubicBezTo>
                  <a:pt x="168209" y="596155"/>
                  <a:pt x="164110" y="594100"/>
                  <a:pt x="160012" y="592045"/>
                </a:cubicBezTo>
                <a:cubicBezTo>
                  <a:pt x="153864" y="589990"/>
                  <a:pt x="149765" y="592045"/>
                  <a:pt x="145667" y="592045"/>
                </a:cubicBezTo>
                <a:cubicBezTo>
                  <a:pt x="137470" y="592045"/>
                  <a:pt x="131322" y="596155"/>
                  <a:pt x="127224" y="602321"/>
                </a:cubicBezTo>
                <a:cubicBezTo>
                  <a:pt x="125174" y="604376"/>
                  <a:pt x="125174" y="608487"/>
                  <a:pt x="125174" y="612597"/>
                </a:cubicBezTo>
                <a:cubicBezTo>
                  <a:pt x="127224" y="612597"/>
                  <a:pt x="129273" y="616708"/>
                  <a:pt x="131322" y="614652"/>
                </a:cubicBezTo>
                <a:cubicBezTo>
                  <a:pt x="133371" y="612597"/>
                  <a:pt x="129273" y="610542"/>
                  <a:pt x="129273" y="606431"/>
                </a:cubicBezTo>
                <a:cubicBezTo>
                  <a:pt x="131322" y="604376"/>
                  <a:pt x="133371" y="604376"/>
                  <a:pt x="135421" y="602321"/>
                </a:cubicBezTo>
                <a:cubicBezTo>
                  <a:pt x="139519" y="602321"/>
                  <a:pt x="141568" y="604376"/>
                  <a:pt x="143617" y="606431"/>
                </a:cubicBezTo>
                <a:cubicBezTo>
                  <a:pt x="145667" y="608487"/>
                  <a:pt x="145667" y="612597"/>
                  <a:pt x="145667" y="614652"/>
                </a:cubicBezTo>
                <a:cubicBezTo>
                  <a:pt x="143617" y="618763"/>
                  <a:pt x="135421" y="614652"/>
                  <a:pt x="139519" y="620818"/>
                </a:cubicBezTo>
                <a:cubicBezTo>
                  <a:pt x="137470" y="622873"/>
                  <a:pt x="137470" y="624928"/>
                  <a:pt x="135421" y="624928"/>
                </a:cubicBezTo>
                <a:cubicBezTo>
                  <a:pt x="133371" y="626984"/>
                  <a:pt x="129273" y="626984"/>
                  <a:pt x="125174" y="626984"/>
                </a:cubicBezTo>
                <a:cubicBezTo>
                  <a:pt x="121076" y="624928"/>
                  <a:pt x="116977" y="618763"/>
                  <a:pt x="116977" y="614652"/>
                </a:cubicBezTo>
                <a:cubicBezTo>
                  <a:pt x="114928" y="606431"/>
                  <a:pt x="119027" y="598211"/>
                  <a:pt x="123125" y="594100"/>
                </a:cubicBezTo>
                <a:cubicBezTo>
                  <a:pt x="129273" y="589990"/>
                  <a:pt x="135421" y="585879"/>
                  <a:pt x="141568" y="585879"/>
                </a:cubicBezTo>
                <a:cubicBezTo>
                  <a:pt x="145667" y="585879"/>
                  <a:pt x="149765" y="585879"/>
                  <a:pt x="153864" y="583824"/>
                </a:cubicBezTo>
                <a:close/>
                <a:moveTo>
                  <a:pt x="791460" y="575524"/>
                </a:moveTo>
                <a:cubicBezTo>
                  <a:pt x="795585" y="577579"/>
                  <a:pt x="799710" y="577579"/>
                  <a:pt x="801772" y="581690"/>
                </a:cubicBezTo>
                <a:cubicBezTo>
                  <a:pt x="803835" y="583745"/>
                  <a:pt x="803835" y="579634"/>
                  <a:pt x="805897" y="577579"/>
                </a:cubicBezTo>
                <a:cubicBezTo>
                  <a:pt x="810022" y="577579"/>
                  <a:pt x="814147" y="577579"/>
                  <a:pt x="816209" y="579634"/>
                </a:cubicBezTo>
                <a:cubicBezTo>
                  <a:pt x="816209" y="581690"/>
                  <a:pt x="818272" y="581690"/>
                  <a:pt x="818272" y="583745"/>
                </a:cubicBezTo>
                <a:cubicBezTo>
                  <a:pt x="818272" y="583745"/>
                  <a:pt x="816209" y="585800"/>
                  <a:pt x="818272" y="587855"/>
                </a:cubicBezTo>
                <a:cubicBezTo>
                  <a:pt x="820334" y="587855"/>
                  <a:pt x="822396" y="585800"/>
                  <a:pt x="824459" y="585800"/>
                </a:cubicBezTo>
                <a:cubicBezTo>
                  <a:pt x="828584" y="587855"/>
                  <a:pt x="830646" y="594021"/>
                  <a:pt x="832708" y="598131"/>
                </a:cubicBezTo>
                <a:cubicBezTo>
                  <a:pt x="828584" y="598131"/>
                  <a:pt x="824459" y="598131"/>
                  <a:pt x="822396" y="598131"/>
                </a:cubicBezTo>
                <a:cubicBezTo>
                  <a:pt x="820334" y="596076"/>
                  <a:pt x="818272" y="591966"/>
                  <a:pt x="816209" y="591966"/>
                </a:cubicBezTo>
                <a:cubicBezTo>
                  <a:pt x="812084" y="589911"/>
                  <a:pt x="807959" y="589911"/>
                  <a:pt x="805897" y="589911"/>
                </a:cubicBezTo>
                <a:cubicBezTo>
                  <a:pt x="803835" y="587855"/>
                  <a:pt x="799710" y="585800"/>
                  <a:pt x="795585" y="587855"/>
                </a:cubicBezTo>
                <a:cubicBezTo>
                  <a:pt x="789398" y="585800"/>
                  <a:pt x="787335" y="591966"/>
                  <a:pt x="785273" y="596076"/>
                </a:cubicBezTo>
                <a:lnTo>
                  <a:pt x="779316" y="602013"/>
                </a:lnTo>
                <a:lnTo>
                  <a:pt x="778991" y="602174"/>
                </a:lnTo>
                <a:lnTo>
                  <a:pt x="778991" y="602336"/>
                </a:lnTo>
                <a:lnTo>
                  <a:pt x="774961" y="606352"/>
                </a:lnTo>
                <a:cubicBezTo>
                  <a:pt x="774961" y="612518"/>
                  <a:pt x="774961" y="612518"/>
                  <a:pt x="774961" y="612518"/>
                </a:cubicBezTo>
                <a:cubicBezTo>
                  <a:pt x="768774" y="618684"/>
                  <a:pt x="768774" y="618684"/>
                  <a:pt x="768774" y="618684"/>
                </a:cubicBezTo>
                <a:cubicBezTo>
                  <a:pt x="764649" y="616628"/>
                  <a:pt x="766711" y="610463"/>
                  <a:pt x="766711" y="608408"/>
                </a:cubicBezTo>
                <a:cubicBezTo>
                  <a:pt x="768774" y="604297"/>
                  <a:pt x="770836" y="606352"/>
                  <a:pt x="772898" y="602242"/>
                </a:cubicBezTo>
                <a:cubicBezTo>
                  <a:pt x="770836" y="598131"/>
                  <a:pt x="770836" y="594021"/>
                  <a:pt x="772898" y="589911"/>
                </a:cubicBezTo>
                <a:cubicBezTo>
                  <a:pt x="774961" y="587855"/>
                  <a:pt x="779086" y="587855"/>
                  <a:pt x="781148" y="587855"/>
                </a:cubicBezTo>
                <a:cubicBezTo>
                  <a:pt x="783210" y="583745"/>
                  <a:pt x="783210" y="577579"/>
                  <a:pt x="791460" y="575524"/>
                </a:cubicBezTo>
                <a:close/>
                <a:moveTo>
                  <a:pt x="800671" y="575026"/>
                </a:moveTo>
                <a:cubicBezTo>
                  <a:pt x="801722" y="575524"/>
                  <a:pt x="802773" y="576520"/>
                  <a:pt x="803824" y="577516"/>
                </a:cubicBezTo>
                <a:cubicBezTo>
                  <a:pt x="803824" y="577516"/>
                  <a:pt x="803824" y="577516"/>
                  <a:pt x="801722" y="577516"/>
                </a:cubicBezTo>
                <a:cubicBezTo>
                  <a:pt x="801722" y="577516"/>
                  <a:pt x="799619" y="577516"/>
                  <a:pt x="797516" y="575524"/>
                </a:cubicBezTo>
                <a:cubicBezTo>
                  <a:pt x="798568" y="574528"/>
                  <a:pt x="799619" y="574528"/>
                  <a:pt x="800671" y="575026"/>
                </a:cubicBezTo>
                <a:close/>
                <a:moveTo>
                  <a:pt x="793466" y="552845"/>
                </a:moveTo>
                <a:cubicBezTo>
                  <a:pt x="795525" y="552845"/>
                  <a:pt x="797583" y="554899"/>
                  <a:pt x="795525" y="554899"/>
                </a:cubicBezTo>
                <a:cubicBezTo>
                  <a:pt x="793466" y="556953"/>
                  <a:pt x="795525" y="561062"/>
                  <a:pt x="793466" y="561062"/>
                </a:cubicBezTo>
                <a:cubicBezTo>
                  <a:pt x="793466" y="559007"/>
                  <a:pt x="795525" y="554899"/>
                  <a:pt x="793466" y="552845"/>
                </a:cubicBezTo>
                <a:close/>
                <a:moveTo>
                  <a:pt x="154206" y="552180"/>
                </a:moveTo>
                <a:cubicBezTo>
                  <a:pt x="155949" y="552570"/>
                  <a:pt x="155949" y="555293"/>
                  <a:pt x="155949" y="556849"/>
                </a:cubicBezTo>
                <a:cubicBezTo>
                  <a:pt x="158014" y="558924"/>
                  <a:pt x="160080" y="563074"/>
                  <a:pt x="160080" y="565149"/>
                </a:cubicBezTo>
                <a:cubicBezTo>
                  <a:pt x="158014" y="567224"/>
                  <a:pt x="155949" y="567224"/>
                  <a:pt x="155949" y="569299"/>
                </a:cubicBezTo>
                <a:cubicBezTo>
                  <a:pt x="149751" y="571374"/>
                  <a:pt x="149751" y="577599"/>
                  <a:pt x="149751" y="581749"/>
                </a:cubicBezTo>
                <a:cubicBezTo>
                  <a:pt x="147685" y="581749"/>
                  <a:pt x="145620" y="583824"/>
                  <a:pt x="143554" y="581749"/>
                </a:cubicBezTo>
                <a:lnTo>
                  <a:pt x="141586" y="573841"/>
                </a:lnTo>
                <a:lnTo>
                  <a:pt x="141877" y="573058"/>
                </a:lnTo>
                <a:lnTo>
                  <a:pt x="149751" y="565149"/>
                </a:lnTo>
                <a:cubicBezTo>
                  <a:pt x="149751" y="565149"/>
                  <a:pt x="147685" y="563074"/>
                  <a:pt x="147685" y="560999"/>
                </a:cubicBezTo>
                <a:cubicBezTo>
                  <a:pt x="147685" y="558924"/>
                  <a:pt x="149751" y="554774"/>
                  <a:pt x="151817" y="552699"/>
                </a:cubicBezTo>
                <a:cubicBezTo>
                  <a:pt x="152850" y="552180"/>
                  <a:pt x="153625" y="552051"/>
                  <a:pt x="154206" y="552180"/>
                </a:cubicBezTo>
                <a:close/>
                <a:moveTo>
                  <a:pt x="149668" y="546640"/>
                </a:moveTo>
                <a:cubicBezTo>
                  <a:pt x="151720" y="546640"/>
                  <a:pt x="153772" y="546640"/>
                  <a:pt x="153772" y="548706"/>
                </a:cubicBezTo>
                <a:cubicBezTo>
                  <a:pt x="153772" y="550772"/>
                  <a:pt x="149668" y="550772"/>
                  <a:pt x="149668" y="552837"/>
                </a:cubicBezTo>
                <a:cubicBezTo>
                  <a:pt x="147615" y="552837"/>
                  <a:pt x="145563" y="554903"/>
                  <a:pt x="145563" y="556969"/>
                </a:cubicBezTo>
                <a:cubicBezTo>
                  <a:pt x="145563" y="563166"/>
                  <a:pt x="145563" y="563166"/>
                  <a:pt x="145563" y="563166"/>
                </a:cubicBezTo>
                <a:lnTo>
                  <a:pt x="141877" y="573058"/>
                </a:lnTo>
                <a:lnTo>
                  <a:pt x="141488" y="573449"/>
                </a:lnTo>
                <a:lnTo>
                  <a:pt x="141586" y="573841"/>
                </a:lnTo>
                <a:lnTo>
                  <a:pt x="139406" y="579692"/>
                </a:lnTo>
                <a:cubicBezTo>
                  <a:pt x="141458" y="581758"/>
                  <a:pt x="141458" y="581758"/>
                  <a:pt x="141458" y="581758"/>
                </a:cubicBezTo>
                <a:cubicBezTo>
                  <a:pt x="141458" y="583824"/>
                  <a:pt x="139406" y="583824"/>
                  <a:pt x="137353" y="583824"/>
                </a:cubicBezTo>
                <a:cubicBezTo>
                  <a:pt x="136327" y="581758"/>
                  <a:pt x="134788" y="579692"/>
                  <a:pt x="133762" y="577368"/>
                </a:cubicBezTo>
                <a:lnTo>
                  <a:pt x="133326" y="570575"/>
                </a:lnTo>
                <a:lnTo>
                  <a:pt x="134128" y="568699"/>
                </a:lnTo>
                <a:lnTo>
                  <a:pt x="141458" y="563166"/>
                </a:lnTo>
                <a:cubicBezTo>
                  <a:pt x="143510" y="561101"/>
                  <a:pt x="139406" y="559035"/>
                  <a:pt x="141458" y="556969"/>
                </a:cubicBezTo>
                <a:cubicBezTo>
                  <a:pt x="141458" y="552837"/>
                  <a:pt x="145563" y="548706"/>
                  <a:pt x="149668" y="546640"/>
                </a:cubicBezTo>
                <a:close/>
                <a:moveTo>
                  <a:pt x="143563" y="536348"/>
                </a:moveTo>
                <a:cubicBezTo>
                  <a:pt x="145617" y="536348"/>
                  <a:pt x="147672" y="538407"/>
                  <a:pt x="149726" y="538407"/>
                </a:cubicBezTo>
                <a:cubicBezTo>
                  <a:pt x="151780" y="540465"/>
                  <a:pt x="151780" y="540465"/>
                  <a:pt x="151780" y="540465"/>
                </a:cubicBezTo>
                <a:cubicBezTo>
                  <a:pt x="151780" y="542523"/>
                  <a:pt x="151780" y="542523"/>
                  <a:pt x="151780" y="544582"/>
                </a:cubicBezTo>
                <a:cubicBezTo>
                  <a:pt x="145617" y="544582"/>
                  <a:pt x="141509" y="548699"/>
                  <a:pt x="139455" y="554874"/>
                </a:cubicBezTo>
                <a:cubicBezTo>
                  <a:pt x="137400" y="556932"/>
                  <a:pt x="139455" y="558991"/>
                  <a:pt x="137400" y="561049"/>
                </a:cubicBezTo>
                <a:lnTo>
                  <a:pt x="134128" y="568699"/>
                </a:lnTo>
                <a:lnTo>
                  <a:pt x="133248" y="569364"/>
                </a:lnTo>
                <a:lnTo>
                  <a:pt x="133326" y="570575"/>
                </a:lnTo>
                <a:lnTo>
                  <a:pt x="131238" y="575458"/>
                </a:lnTo>
                <a:cubicBezTo>
                  <a:pt x="131238" y="577516"/>
                  <a:pt x="131238" y="581633"/>
                  <a:pt x="135346" y="583691"/>
                </a:cubicBezTo>
                <a:cubicBezTo>
                  <a:pt x="133292" y="585750"/>
                  <a:pt x="129183" y="585750"/>
                  <a:pt x="127129" y="587808"/>
                </a:cubicBezTo>
                <a:cubicBezTo>
                  <a:pt x="125075" y="585750"/>
                  <a:pt x="123021" y="583691"/>
                  <a:pt x="120966" y="579575"/>
                </a:cubicBezTo>
                <a:cubicBezTo>
                  <a:pt x="120966" y="577516"/>
                  <a:pt x="120966" y="573399"/>
                  <a:pt x="125075" y="571341"/>
                </a:cubicBezTo>
                <a:cubicBezTo>
                  <a:pt x="125075" y="567224"/>
                  <a:pt x="120966" y="567224"/>
                  <a:pt x="120966" y="565166"/>
                </a:cubicBezTo>
                <a:cubicBezTo>
                  <a:pt x="118912" y="563108"/>
                  <a:pt x="120966" y="558991"/>
                  <a:pt x="120966" y="556932"/>
                </a:cubicBezTo>
                <a:cubicBezTo>
                  <a:pt x="125075" y="554874"/>
                  <a:pt x="127129" y="552816"/>
                  <a:pt x="129183" y="550757"/>
                </a:cubicBezTo>
                <a:cubicBezTo>
                  <a:pt x="131238" y="550757"/>
                  <a:pt x="131238" y="554874"/>
                  <a:pt x="135346" y="552816"/>
                </a:cubicBezTo>
                <a:cubicBezTo>
                  <a:pt x="135346" y="548699"/>
                  <a:pt x="135346" y="548699"/>
                  <a:pt x="135346" y="548699"/>
                </a:cubicBezTo>
                <a:cubicBezTo>
                  <a:pt x="135346" y="542523"/>
                  <a:pt x="139455" y="538407"/>
                  <a:pt x="143563" y="536348"/>
                </a:cubicBezTo>
                <a:close/>
                <a:moveTo>
                  <a:pt x="803824" y="534356"/>
                </a:moveTo>
                <a:cubicBezTo>
                  <a:pt x="805816" y="534356"/>
                  <a:pt x="807808" y="536348"/>
                  <a:pt x="807808" y="536348"/>
                </a:cubicBezTo>
                <a:cubicBezTo>
                  <a:pt x="807808" y="538340"/>
                  <a:pt x="807808" y="538340"/>
                  <a:pt x="805816" y="538340"/>
                </a:cubicBezTo>
                <a:cubicBezTo>
                  <a:pt x="803824" y="538340"/>
                  <a:pt x="805816" y="536348"/>
                  <a:pt x="803824" y="534356"/>
                </a:cubicBezTo>
                <a:close/>
                <a:moveTo>
                  <a:pt x="793466" y="534356"/>
                </a:moveTo>
                <a:cubicBezTo>
                  <a:pt x="795525" y="534356"/>
                  <a:pt x="799641" y="534356"/>
                  <a:pt x="801700" y="534356"/>
                </a:cubicBezTo>
                <a:cubicBezTo>
                  <a:pt x="803758" y="538465"/>
                  <a:pt x="803758" y="538465"/>
                  <a:pt x="803758" y="538465"/>
                </a:cubicBezTo>
                <a:cubicBezTo>
                  <a:pt x="805816" y="542573"/>
                  <a:pt x="803758" y="548736"/>
                  <a:pt x="799641" y="550790"/>
                </a:cubicBezTo>
                <a:cubicBezTo>
                  <a:pt x="797583" y="552845"/>
                  <a:pt x="793466" y="550790"/>
                  <a:pt x="793466" y="552845"/>
                </a:cubicBezTo>
                <a:cubicBezTo>
                  <a:pt x="791408" y="554899"/>
                  <a:pt x="793466" y="556953"/>
                  <a:pt x="791408" y="559007"/>
                </a:cubicBezTo>
                <a:cubicBezTo>
                  <a:pt x="791408" y="561062"/>
                  <a:pt x="787291" y="561062"/>
                  <a:pt x="785233" y="563116"/>
                </a:cubicBezTo>
                <a:cubicBezTo>
                  <a:pt x="781116" y="563116"/>
                  <a:pt x="779057" y="561062"/>
                  <a:pt x="774941" y="561062"/>
                </a:cubicBezTo>
                <a:cubicBezTo>
                  <a:pt x="772882" y="563116"/>
                  <a:pt x="770824" y="565170"/>
                  <a:pt x="768765" y="565170"/>
                </a:cubicBezTo>
                <a:cubicBezTo>
                  <a:pt x="762590" y="567224"/>
                  <a:pt x="758473" y="565170"/>
                  <a:pt x="754357" y="563116"/>
                </a:cubicBezTo>
                <a:cubicBezTo>
                  <a:pt x="756415" y="556953"/>
                  <a:pt x="756415" y="556953"/>
                  <a:pt x="756415" y="556953"/>
                </a:cubicBezTo>
                <a:cubicBezTo>
                  <a:pt x="758473" y="554899"/>
                  <a:pt x="760532" y="556953"/>
                  <a:pt x="762590" y="556953"/>
                </a:cubicBezTo>
                <a:cubicBezTo>
                  <a:pt x="768765" y="559007"/>
                  <a:pt x="772882" y="554899"/>
                  <a:pt x="776999" y="552845"/>
                </a:cubicBezTo>
                <a:cubicBezTo>
                  <a:pt x="776999" y="548736"/>
                  <a:pt x="783174" y="550790"/>
                  <a:pt x="785233" y="548736"/>
                </a:cubicBezTo>
                <a:cubicBezTo>
                  <a:pt x="789349" y="546682"/>
                  <a:pt x="791408" y="544628"/>
                  <a:pt x="793466" y="542573"/>
                </a:cubicBezTo>
                <a:cubicBezTo>
                  <a:pt x="793466" y="538465"/>
                  <a:pt x="793466" y="536411"/>
                  <a:pt x="793466" y="534356"/>
                </a:cubicBezTo>
                <a:close/>
                <a:moveTo>
                  <a:pt x="789487" y="532364"/>
                </a:moveTo>
                <a:cubicBezTo>
                  <a:pt x="789487" y="532364"/>
                  <a:pt x="791541" y="532364"/>
                  <a:pt x="791541" y="534417"/>
                </a:cubicBezTo>
                <a:cubicBezTo>
                  <a:pt x="791541" y="536469"/>
                  <a:pt x="789487" y="538521"/>
                  <a:pt x="789487" y="542626"/>
                </a:cubicBezTo>
                <a:cubicBezTo>
                  <a:pt x="787432" y="544679"/>
                  <a:pt x="783324" y="548783"/>
                  <a:pt x="779215" y="546731"/>
                </a:cubicBezTo>
                <a:cubicBezTo>
                  <a:pt x="779215" y="546731"/>
                  <a:pt x="777161" y="546731"/>
                  <a:pt x="777161" y="546731"/>
                </a:cubicBezTo>
                <a:cubicBezTo>
                  <a:pt x="775107" y="548783"/>
                  <a:pt x="777161" y="548783"/>
                  <a:pt x="775107" y="550836"/>
                </a:cubicBezTo>
                <a:cubicBezTo>
                  <a:pt x="773053" y="554940"/>
                  <a:pt x="766890" y="554940"/>
                  <a:pt x="762781" y="554940"/>
                </a:cubicBezTo>
                <a:cubicBezTo>
                  <a:pt x="760727" y="554940"/>
                  <a:pt x="758673" y="554940"/>
                  <a:pt x="758673" y="552888"/>
                </a:cubicBezTo>
                <a:cubicBezTo>
                  <a:pt x="758673" y="550836"/>
                  <a:pt x="758673" y="548783"/>
                  <a:pt x="760727" y="548783"/>
                </a:cubicBezTo>
                <a:cubicBezTo>
                  <a:pt x="762781" y="550836"/>
                  <a:pt x="768944" y="550836"/>
                  <a:pt x="770998" y="548783"/>
                </a:cubicBezTo>
                <a:cubicBezTo>
                  <a:pt x="773053" y="546731"/>
                  <a:pt x="775107" y="544679"/>
                  <a:pt x="775107" y="542626"/>
                </a:cubicBezTo>
                <a:cubicBezTo>
                  <a:pt x="781270" y="542626"/>
                  <a:pt x="785378" y="540574"/>
                  <a:pt x="787432" y="534417"/>
                </a:cubicBezTo>
                <a:cubicBezTo>
                  <a:pt x="787432" y="534417"/>
                  <a:pt x="787432" y="532364"/>
                  <a:pt x="789487" y="532364"/>
                </a:cubicBezTo>
                <a:close/>
                <a:moveTo>
                  <a:pt x="781394" y="527857"/>
                </a:moveTo>
                <a:cubicBezTo>
                  <a:pt x="782673" y="528115"/>
                  <a:pt x="784209" y="529144"/>
                  <a:pt x="785233" y="530173"/>
                </a:cubicBezTo>
                <a:cubicBezTo>
                  <a:pt x="785233" y="532231"/>
                  <a:pt x="785233" y="534290"/>
                  <a:pt x="783185" y="536348"/>
                </a:cubicBezTo>
                <a:cubicBezTo>
                  <a:pt x="781138" y="538407"/>
                  <a:pt x="779091" y="540465"/>
                  <a:pt x="774996" y="540465"/>
                </a:cubicBezTo>
                <a:cubicBezTo>
                  <a:pt x="774996" y="540465"/>
                  <a:pt x="774996" y="538407"/>
                  <a:pt x="772949" y="540465"/>
                </a:cubicBezTo>
                <a:cubicBezTo>
                  <a:pt x="772949" y="540465"/>
                  <a:pt x="772949" y="542523"/>
                  <a:pt x="772949" y="544582"/>
                </a:cubicBezTo>
                <a:cubicBezTo>
                  <a:pt x="770901" y="546640"/>
                  <a:pt x="766807" y="546640"/>
                  <a:pt x="764759" y="546640"/>
                </a:cubicBezTo>
                <a:cubicBezTo>
                  <a:pt x="762712" y="546640"/>
                  <a:pt x="760665" y="546640"/>
                  <a:pt x="760665" y="544582"/>
                </a:cubicBezTo>
                <a:cubicBezTo>
                  <a:pt x="762712" y="534290"/>
                  <a:pt x="762712" y="534290"/>
                  <a:pt x="762712" y="534290"/>
                </a:cubicBezTo>
                <a:cubicBezTo>
                  <a:pt x="768854" y="534290"/>
                  <a:pt x="774996" y="534290"/>
                  <a:pt x="779091" y="530173"/>
                </a:cubicBezTo>
                <a:cubicBezTo>
                  <a:pt x="779091" y="528115"/>
                  <a:pt x="780114" y="527600"/>
                  <a:pt x="781394" y="527857"/>
                </a:cubicBezTo>
                <a:close/>
                <a:moveTo>
                  <a:pt x="92257" y="526181"/>
                </a:moveTo>
                <a:lnTo>
                  <a:pt x="92257" y="528214"/>
                </a:lnTo>
                <a:cubicBezTo>
                  <a:pt x="90171" y="530248"/>
                  <a:pt x="90171" y="534315"/>
                  <a:pt x="85997" y="534315"/>
                </a:cubicBezTo>
                <a:cubicBezTo>
                  <a:pt x="83910" y="534315"/>
                  <a:pt x="81823" y="536348"/>
                  <a:pt x="79736" y="534315"/>
                </a:cubicBezTo>
                <a:cubicBezTo>
                  <a:pt x="79736" y="532281"/>
                  <a:pt x="83910" y="534315"/>
                  <a:pt x="85997" y="532281"/>
                </a:cubicBezTo>
                <a:cubicBezTo>
                  <a:pt x="88084" y="530248"/>
                  <a:pt x="90171" y="528214"/>
                  <a:pt x="92257" y="526181"/>
                </a:cubicBezTo>
                <a:close/>
                <a:moveTo>
                  <a:pt x="865576" y="517756"/>
                </a:moveTo>
                <a:cubicBezTo>
                  <a:pt x="869560" y="519859"/>
                  <a:pt x="865576" y="524064"/>
                  <a:pt x="867568" y="526167"/>
                </a:cubicBezTo>
                <a:cubicBezTo>
                  <a:pt x="867568" y="528270"/>
                  <a:pt x="867568" y="530372"/>
                  <a:pt x="865576" y="530372"/>
                </a:cubicBezTo>
                <a:cubicBezTo>
                  <a:pt x="865576" y="526167"/>
                  <a:pt x="865576" y="521962"/>
                  <a:pt x="865576" y="517756"/>
                </a:cubicBezTo>
                <a:close/>
                <a:moveTo>
                  <a:pt x="100725" y="515310"/>
                </a:moveTo>
                <a:cubicBezTo>
                  <a:pt x="101404" y="515182"/>
                  <a:pt x="102050" y="515310"/>
                  <a:pt x="102568" y="515823"/>
                </a:cubicBezTo>
                <a:cubicBezTo>
                  <a:pt x="104636" y="517874"/>
                  <a:pt x="104636" y="517874"/>
                  <a:pt x="104636" y="517874"/>
                </a:cubicBezTo>
                <a:cubicBezTo>
                  <a:pt x="104636" y="519924"/>
                  <a:pt x="104636" y="524025"/>
                  <a:pt x="104636" y="526076"/>
                </a:cubicBezTo>
                <a:cubicBezTo>
                  <a:pt x="104636" y="528127"/>
                  <a:pt x="102568" y="528127"/>
                  <a:pt x="100499" y="530177"/>
                </a:cubicBezTo>
                <a:cubicBezTo>
                  <a:pt x="102568" y="532228"/>
                  <a:pt x="104636" y="534278"/>
                  <a:pt x="102568" y="538379"/>
                </a:cubicBezTo>
                <a:cubicBezTo>
                  <a:pt x="102568" y="540430"/>
                  <a:pt x="98431" y="542481"/>
                  <a:pt x="96362" y="544531"/>
                </a:cubicBezTo>
                <a:cubicBezTo>
                  <a:pt x="94293" y="544531"/>
                  <a:pt x="92225" y="542481"/>
                  <a:pt x="90156" y="542481"/>
                </a:cubicBezTo>
                <a:cubicBezTo>
                  <a:pt x="90156" y="546582"/>
                  <a:pt x="86019" y="548632"/>
                  <a:pt x="83950" y="548632"/>
                </a:cubicBezTo>
                <a:cubicBezTo>
                  <a:pt x="79813" y="548632"/>
                  <a:pt x="77744" y="546582"/>
                  <a:pt x="77744" y="544531"/>
                </a:cubicBezTo>
                <a:cubicBezTo>
                  <a:pt x="77744" y="542481"/>
                  <a:pt x="77744" y="540430"/>
                  <a:pt x="79813" y="538379"/>
                </a:cubicBezTo>
                <a:cubicBezTo>
                  <a:pt x="83950" y="540430"/>
                  <a:pt x="88088" y="536329"/>
                  <a:pt x="90156" y="534278"/>
                </a:cubicBezTo>
                <a:cubicBezTo>
                  <a:pt x="94293" y="530177"/>
                  <a:pt x="98431" y="526076"/>
                  <a:pt x="96362" y="519924"/>
                </a:cubicBezTo>
                <a:cubicBezTo>
                  <a:pt x="96362" y="518386"/>
                  <a:pt x="98689" y="515695"/>
                  <a:pt x="100725" y="515310"/>
                </a:cubicBezTo>
                <a:close/>
                <a:moveTo>
                  <a:pt x="116920" y="513773"/>
                </a:moveTo>
                <a:cubicBezTo>
                  <a:pt x="118912" y="515831"/>
                  <a:pt x="118912" y="519948"/>
                  <a:pt x="120904" y="522006"/>
                </a:cubicBezTo>
                <a:cubicBezTo>
                  <a:pt x="120904" y="524065"/>
                  <a:pt x="120904" y="524065"/>
                  <a:pt x="120904" y="524065"/>
                </a:cubicBezTo>
                <a:cubicBezTo>
                  <a:pt x="120904" y="519948"/>
                  <a:pt x="116920" y="517889"/>
                  <a:pt x="116920" y="513773"/>
                </a:cubicBezTo>
                <a:close/>
                <a:moveTo>
                  <a:pt x="843197" y="511094"/>
                </a:moveTo>
                <a:lnTo>
                  <a:pt x="838721" y="520014"/>
                </a:lnTo>
                <a:cubicBezTo>
                  <a:pt x="836655" y="522072"/>
                  <a:pt x="832524" y="522072"/>
                  <a:pt x="828392" y="522072"/>
                </a:cubicBezTo>
                <a:cubicBezTo>
                  <a:pt x="828392" y="520014"/>
                  <a:pt x="828392" y="520014"/>
                  <a:pt x="828392" y="520014"/>
                </a:cubicBezTo>
                <a:cubicBezTo>
                  <a:pt x="830458" y="517956"/>
                  <a:pt x="832524" y="517956"/>
                  <a:pt x="834590" y="517956"/>
                </a:cubicBezTo>
                <a:close/>
                <a:moveTo>
                  <a:pt x="844918" y="507664"/>
                </a:moveTo>
                <a:lnTo>
                  <a:pt x="844918" y="509722"/>
                </a:lnTo>
                <a:lnTo>
                  <a:pt x="843197" y="511094"/>
                </a:lnTo>
                <a:close/>
                <a:moveTo>
                  <a:pt x="844918" y="501488"/>
                </a:moveTo>
                <a:cubicBezTo>
                  <a:pt x="846984" y="501488"/>
                  <a:pt x="846984" y="503547"/>
                  <a:pt x="846984" y="503547"/>
                </a:cubicBezTo>
                <a:lnTo>
                  <a:pt x="844918" y="507664"/>
                </a:lnTo>
                <a:close/>
                <a:moveTo>
                  <a:pt x="108620" y="501488"/>
                </a:moveTo>
                <a:cubicBezTo>
                  <a:pt x="110679" y="503538"/>
                  <a:pt x="112737" y="505587"/>
                  <a:pt x="112737" y="507636"/>
                </a:cubicBezTo>
                <a:cubicBezTo>
                  <a:pt x="112737" y="509685"/>
                  <a:pt x="112737" y="511735"/>
                  <a:pt x="110679" y="513784"/>
                </a:cubicBezTo>
                <a:cubicBezTo>
                  <a:pt x="114796" y="515833"/>
                  <a:pt x="118912" y="519931"/>
                  <a:pt x="116854" y="526079"/>
                </a:cubicBezTo>
                <a:cubicBezTo>
                  <a:pt x="116854" y="528128"/>
                  <a:pt x="112737" y="530178"/>
                  <a:pt x="116854" y="532227"/>
                </a:cubicBezTo>
                <a:cubicBezTo>
                  <a:pt x="118912" y="534276"/>
                  <a:pt x="118912" y="538375"/>
                  <a:pt x="118912" y="542473"/>
                </a:cubicBezTo>
                <a:cubicBezTo>
                  <a:pt x="116854" y="538375"/>
                  <a:pt x="116854" y="536325"/>
                  <a:pt x="114796" y="532227"/>
                </a:cubicBezTo>
                <a:cubicBezTo>
                  <a:pt x="114796" y="532227"/>
                  <a:pt x="116854" y="530178"/>
                  <a:pt x="112737" y="530178"/>
                </a:cubicBezTo>
                <a:cubicBezTo>
                  <a:pt x="110679" y="532227"/>
                  <a:pt x="114796" y="534276"/>
                  <a:pt x="114796" y="538375"/>
                </a:cubicBezTo>
                <a:cubicBezTo>
                  <a:pt x="114796" y="542473"/>
                  <a:pt x="114796" y="546572"/>
                  <a:pt x="110679" y="548621"/>
                </a:cubicBezTo>
                <a:cubicBezTo>
                  <a:pt x="108620" y="550670"/>
                  <a:pt x="104504" y="550670"/>
                  <a:pt x="98329" y="552719"/>
                </a:cubicBezTo>
                <a:cubicBezTo>
                  <a:pt x="98329" y="552719"/>
                  <a:pt x="98329" y="554769"/>
                  <a:pt x="98329" y="556818"/>
                </a:cubicBezTo>
                <a:cubicBezTo>
                  <a:pt x="96270" y="558867"/>
                  <a:pt x="94212" y="560916"/>
                  <a:pt x="92153" y="560916"/>
                </a:cubicBezTo>
                <a:cubicBezTo>
                  <a:pt x="88037" y="560916"/>
                  <a:pt x="85978" y="556818"/>
                  <a:pt x="81861" y="556818"/>
                </a:cubicBezTo>
                <a:cubicBezTo>
                  <a:pt x="79803" y="558867"/>
                  <a:pt x="75686" y="558867"/>
                  <a:pt x="73628" y="558867"/>
                </a:cubicBezTo>
                <a:cubicBezTo>
                  <a:pt x="71569" y="558867"/>
                  <a:pt x="69511" y="556818"/>
                  <a:pt x="67453" y="554769"/>
                </a:cubicBezTo>
                <a:cubicBezTo>
                  <a:pt x="69511" y="552719"/>
                  <a:pt x="71569" y="552719"/>
                  <a:pt x="73628" y="548621"/>
                </a:cubicBezTo>
                <a:cubicBezTo>
                  <a:pt x="75686" y="546572"/>
                  <a:pt x="79803" y="552719"/>
                  <a:pt x="81861" y="550670"/>
                </a:cubicBezTo>
                <a:cubicBezTo>
                  <a:pt x="85978" y="550670"/>
                  <a:pt x="90095" y="550670"/>
                  <a:pt x="90095" y="546572"/>
                </a:cubicBezTo>
                <a:cubicBezTo>
                  <a:pt x="96270" y="546572"/>
                  <a:pt x="102445" y="546572"/>
                  <a:pt x="104504" y="540424"/>
                </a:cubicBezTo>
                <a:cubicBezTo>
                  <a:pt x="106562" y="538375"/>
                  <a:pt x="106562" y="534276"/>
                  <a:pt x="104504" y="530178"/>
                </a:cubicBezTo>
                <a:cubicBezTo>
                  <a:pt x="106562" y="526079"/>
                  <a:pt x="108620" y="524030"/>
                  <a:pt x="106562" y="519931"/>
                </a:cubicBezTo>
                <a:cubicBezTo>
                  <a:pt x="106562" y="517882"/>
                  <a:pt x="104504" y="513784"/>
                  <a:pt x="102445" y="511735"/>
                </a:cubicBezTo>
                <a:cubicBezTo>
                  <a:pt x="104504" y="509685"/>
                  <a:pt x="106562" y="505587"/>
                  <a:pt x="108620" y="501488"/>
                </a:cubicBezTo>
                <a:close/>
                <a:moveTo>
                  <a:pt x="816085" y="497689"/>
                </a:moveTo>
                <a:cubicBezTo>
                  <a:pt x="817623" y="497689"/>
                  <a:pt x="819162" y="498206"/>
                  <a:pt x="820187" y="499238"/>
                </a:cubicBezTo>
                <a:cubicBezTo>
                  <a:pt x="824290" y="499238"/>
                  <a:pt x="824290" y="503370"/>
                  <a:pt x="826341" y="507501"/>
                </a:cubicBezTo>
                <a:cubicBezTo>
                  <a:pt x="828392" y="511633"/>
                  <a:pt x="828392" y="517830"/>
                  <a:pt x="824290" y="521962"/>
                </a:cubicBezTo>
                <a:cubicBezTo>
                  <a:pt x="818136" y="530225"/>
                  <a:pt x="805828" y="534356"/>
                  <a:pt x="795572" y="532291"/>
                </a:cubicBezTo>
                <a:cubicBezTo>
                  <a:pt x="789418" y="530225"/>
                  <a:pt x="785316" y="528159"/>
                  <a:pt x="781213" y="524028"/>
                </a:cubicBezTo>
                <a:cubicBezTo>
                  <a:pt x="775059" y="519896"/>
                  <a:pt x="770957" y="509567"/>
                  <a:pt x="770957" y="501304"/>
                </a:cubicBezTo>
                <a:cubicBezTo>
                  <a:pt x="773008" y="501304"/>
                  <a:pt x="773008" y="499238"/>
                  <a:pt x="775059" y="501304"/>
                </a:cubicBezTo>
                <a:cubicBezTo>
                  <a:pt x="777111" y="505436"/>
                  <a:pt x="777111" y="509567"/>
                  <a:pt x="781213" y="513699"/>
                </a:cubicBezTo>
                <a:cubicBezTo>
                  <a:pt x="785316" y="521962"/>
                  <a:pt x="795572" y="526093"/>
                  <a:pt x="805828" y="524028"/>
                </a:cubicBezTo>
                <a:cubicBezTo>
                  <a:pt x="809931" y="524028"/>
                  <a:pt x="816085" y="521962"/>
                  <a:pt x="818136" y="517830"/>
                </a:cubicBezTo>
                <a:cubicBezTo>
                  <a:pt x="818136" y="513699"/>
                  <a:pt x="820187" y="511633"/>
                  <a:pt x="816085" y="509567"/>
                </a:cubicBezTo>
                <a:cubicBezTo>
                  <a:pt x="814034" y="511633"/>
                  <a:pt x="816085" y="515765"/>
                  <a:pt x="811982" y="517830"/>
                </a:cubicBezTo>
                <a:cubicBezTo>
                  <a:pt x="809931" y="517830"/>
                  <a:pt x="807880" y="517830"/>
                  <a:pt x="805828" y="517830"/>
                </a:cubicBezTo>
                <a:cubicBezTo>
                  <a:pt x="803777" y="515765"/>
                  <a:pt x="801726" y="513699"/>
                  <a:pt x="801726" y="511633"/>
                </a:cubicBezTo>
                <a:cubicBezTo>
                  <a:pt x="799674" y="509567"/>
                  <a:pt x="801726" y="507501"/>
                  <a:pt x="801726" y="505436"/>
                </a:cubicBezTo>
                <a:cubicBezTo>
                  <a:pt x="803777" y="503370"/>
                  <a:pt x="807880" y="503370"/>
                  <a:pt x="809931" y="503370"/>
                </a:cubicBezTo>
                <a:cubicBezTo>
                  <a:pt x="811982" y="505436"/>
                  <a:pt x="809931" y="501304"/>
                  <a:pt x="811982" y="499238"/>
                </a:cubicBezTo>
                <a:cubicBezTo>
                  <a:pt x="813008" y="498206"/>
                  <a:pt x="814546" y="497689"/>
                  <a:pt x="816085" y="497689"/>
                </a:cubicBezTo>
                <a:close/>
                <a:moveTo>
                  <a:pt x="108620" y="497173"/>
                </a:moveTo>
                <a:cubicBezTo>
                  <a:pt x="110695" y="499231"/>
                  <a:pt x="116920" y="503348"/>
                  <a:pt x="114845" y="507465"/>
                </a:cubicBezTo>
                <a:cubicBezTo>
                  <a:pt x="114845" y="503348"/>
                  <a:pt x="110695" y="501289"/>
                  <a:pt x="108620" y="499231"/>
                </a:cubicBezTo>
                <a:cubicBezTo>
                  <a:pt x="108620" y="497173"/>
                  <a:pt x="108620" y="497173"/>
                  <a:pt x="108620" y="497173"/>
                </a:cubicBezTo>
                <a:close/>
                <a:moveTo>
                  <a:pt x="855174" y="495181"/>
                </a:moveTo>
                <a:cubicBezTo>
                  <a:pt x="857221" y="495181"/>
                  <a:pt x="855174" y="499312"/>
                  <a:pt x="855174" y="501378"/>
                </a:cubicBezTo>
                <a:cubicBezTo>
                  <a:pt x="855174" y="501378"/>
                  <a:pt x="853126" y="503444"/>
                  <a:pt x="853126" y="503444"/>
                </a:cubicBezTo>
                <a:cubicBezTo>
                  <a:pt x="857221" y="505509"/>
                  <a:pt x="859268" y="507575"/>
                  <a:pt x="859268" y="509641"/>
                </a:cubicBezTo>
                <a:cubicBezTo>
                  <a:pt x="859268" y="511707"/>
                  <a:pt x="859268" y="513773"/>
                  <a:pt x="857221" y="513773"/>
                </a:cubicBezTo>
                <a:cubicBezTo>
                  <a:pt x="855174" y="515838"/>
                  <a:pt x="855174" y="513773"/>
                  <a:pt x="853126" y="515838"/>
                </a:cubicBezTo>
                <a:cubicBezTo>
                  <a:pt x="853126" y="517904"/>
                  <a:pt x="855174" y="522036"/>
                  <a:pt x="855174" y="524101"/>
                </a:cubicBezTo>
                <a:cubicBezTo>
                  <a:pt x="853126" y="526167"/>
                  <a:pt x="851079" y="526167"/>
                  <a:pt x="849032" y="526167"/>
                </a:cubicBezTo>
                <a:cubicBezTo>
                  <a:pt x="846984" y="528233"/>
                  <a:pt x="844937" y="524101"/>
                  <a:pt x="842890" y="526167"/>
                </a:cubicBezTo>
                <a:cubicBezTo>
                  <a:pt x="844937" y="528233"/>
                  <a:pt x="842890" y="530299"/>
                  <a:pt x="840842" y="532364"/>
                </a:cubicBezTo>
                <a:cubicBezTo>
                  <a:pt x="838795" y="532364"/>
                  <a:pt x="836748" y="532364"/>
                  <a:pt x="834700" y="530299"/>
                </a:cubicBezTo>
                <a:cubicBezTo>
                  <a:pt x="834700" y="530299"/>
                  <a:pt x="834700" y="528233"/>
                  <a:pt x="832653" y="528233"/>
                </a:cubicBezTo>
                <a:cubicBezTo>
                  <a:pt x="830606" y="532364"/>
                  <a:pt x="826511" y="532364"/>
                  <a:pt x="824464" y="532364"/>
                </a:cubicBezTo>
                <a:cubicBezTo>
                  <a:pt x="822416" y="532364"/>
                  <a:pt x="822416" y="530299"/>
                  <a:pt x="822416" y="530299"/>
                </a:cubicBezTo>
                <a:cubicBezTo>
                  <a:pt x="822416" y="528233"/>
                  <a:pt x="824464" y="526167"/>
                  <a:pt x="826511" y="524101"/>
                </a:cubicBezTo>
                <a:cubicBezTo>
                  <a:pt x="832653" y="524101"/>
                  <a:pt x="836748" y="524101"/>
                  <a:pt x="842890" y="519970"/>
                </a:cubicBezTo>
                <a:cubicBezTo>
                  <a:pt x="844937" y="519970"/>
                  <a:pt x="846984" y="517904"/>
                  <a:pt x="849032" y="513773"/>
                </a:cubicBezTo>
                <a:cubicBezTo>
                  <a:pt x="849032" y="509641"/>
                  <a:pt x="851079" y="505509"/>
                  <a:pt x="849032" y="499312"/>
                </a:cubicBezTo>
                <a:cubicBezTo>
                  <a:pt x="851079" y="497246"/>
                  <a:pt x="853126" y="495181"/>
                  <a:pt x="855174" y="495181"/>
                </a:cubicBezTo>
                <a:close/>
                <a:moveTo>
                  <a:pt x="857262" y="486881"/>
                </a:moveTo>
                <a:cubicBezTo>
                  <a:pt x="859323" y="486881"/>
                  <a:pt x="861385" y="488946"/>
                  <a:pt x="861385" y="491012"/>
                </a:cubicBezTo>
                <a:cubicBezTo>
                  <a:pt x="863446" y="493078"/>
                  <a:pt x="863446" y="497209"/>
                  <a:pt x="861385" y="499275"/>
                </a:cubicBezTo>
                <a:cubicBezTo>
                  <a:pt x="861385" y="499275"/>
                  <a:pt x="861385" y="499275"/>
                  <a:pt x="861385" y="501341"/>
                </a:cubicBezTo>
                <a:cubicBezTo>
                  <a:pt x="863446" y="503407"/>
                  <a:pt x="867568" y="505472"/>
                  <a:pt x="867568" y="509604"/>
                </a:cubicBezTo>
                <a:cubicBezTo>
                  <a:pt x="867568" y="511670"/>
                  <a:pt x="867568" y="515801"/>
                  <a:pt x="865507" y="515801"/>
                </a:cubicBezTo>
                <a:cubicBezTo>
                  <a:pt x="863446" y="515801"/>
                  <a:pt x="863446" y="515801"/>
                  <a:pt x="861385" y="517867"/>
                </a:cubicBezTo>
                <a:cubicBezTo>
                  <a:pt x="865507" y="521999"/>
                  <a:pt x="863446" y="528196"/>
                  <a:pt x="861385" y="530262"/>
                </a:cubicBezTo>
                <a:cubicBezTo>
                  <a:pt x="859323" y="534393"/>
                  <a:pt x="855201" y="532327"/>
                  <a:pt x="853140" y="532327"/>
                </a:cubicBezTo>
                <a:cubicBezTo>
                  <a:pt x="851079" y="532327"/>
                  <a:pt x="851079" y="532327"/>
                  <a:pt x="849018" y="532327"/>
                </a:cubicBezTo>
                <a:cubicBezTo>
                  <a:pt x="849018" y="534393"/>
                  <a:pt x="849018" y="538525"/>
                  <a:pt x="844895" y="538525"/>
                </a:cubicBezTo>
                <a:cubicBezTo>
                  <a:pt x="840773" y="540590"/>
                  <a:pt x="834590" y="534393"/>
                  <a:pt x="832528" y="540590"/>
                </a:cubicBezTo>
                <a:cubicBezTo>
                  <a:pt x="828406" y="542656"/>
                  <a:pt x="822223" y="538525"/>
                  <a:pt x="820162" y="538525"/>
                </a:cubicBezTo>
                <a:cubicBezTo>
                  <a:pt x="818100" y="536459"/>
                  <a:pt x="818100" y="534393"/>
                  <a:pt x="818100" y="532327"/>
                </a:cubicBezTo>
                <a:cubicBezTo>
                  <a:pt x="820162" y="532327"/>
                  <a:pt x="822223" y="534393"/>
                  <a:pt x="824284" y="534393"/>
                </a:cubicBezTo>
                <a:cubicBezTo>
                  <a:pt x="826345" y="534393"/>
                  <a:pt x="830467" y="534393"/>
                  <a:pt x="832528" y="532327"/>
                </a:cubicBezTo>
                <a:cubicBezTo>
                  <a:pt x="836651" y="534393"/>
                  <a:pt x="840773" y="536459"/>
                  <a:pt x="842834" y="534393"/>
                </a:cubicBezTo>
                <a:cubicBezTo>
                  <a:pt x="846957" y="530262"/>
                  <a:pt x="846957" y="530262"/>
                  <a:pt x="846957" y="530262"/>
                </a:cubicBezTo>
                <a:cubicBezTo>
                  <a:pt x="851079" y="530262"/>
                  <a:pt x="853140" y="528196"/>
                  <a:pt x="857262" y="526130"/>
                </a:cubicBezTo>
                <a:cubicBezTo>
                  <a:pt x="859323" y="524064"/>
                  <a:pt x="857262" y="519933"/>
                  <a:pt x="857262" y="517867"/>
                </a:cubicBezTo>
                <a:cubicBezTo>
                  <a:pt x="859323" y="515801"/>
                  <a:pt x="861385" y="513736"/>
                  <a:pt x="861385" y="511670"/>
                </a:cubicBezTo>
                <a:cubicBezTo>
                  <a:pt x="861385" y="507538"/>
                  <a:pt x="859323" y="505472"/>
                  <a:pt x="857262" y="503407"/>
                </a:cubicBezTo>
                <a:cubicBezTo>
                  <a:pt x="859323" y="499275"/>
                  <a:pt x="859323" y="495144"/>
                  <a:pt x="857262" y="493078"/>
                </a:cubicBezTo>
                <a:cubicBezTo>
                  <a:pt x="855201" y="491012"/>
                  <a:pt x="857262" y="488946"/>
                  <a:pt x="857262" y="486881"/>
                </a:cubicBezTo>
                <a:close/>
                <a:moveTo>
                  <a:pt x="28360" y="486193"/>
                </a:moveTo>
                <a:cubicBezTo>
                  <a:pt x="28879" y="486454"/>
                  <a:pt x="29397" y="486975"/>
                  <a:pt x="30435" y="486975"/>
                </a:cubicBezTo>
                <a:cubicBezTo>
                  <a:pt x="40810" y="486975"/>
                  <a:pt x="40810" y="486975"/>
                  <a:pt x="40810" y="486975"/>
                </a:cubicBezTo>
                <a:cubicBezTo>
                  <a:pt x="42885" y="489062"/>
                  <a:pt x="42885" y="493236"/>
                  <a:pt x="42885" y="495323"/>
                </a:cubicBezTo>
                <a:cubicBezTo>
                  <a:pt x="40810" y="497410"/>
                  <a:pt x="38735" y="497410"/>
                  <a:pt x="36660" y="499496"/>
                </a:cubicBezTo>
                <a:cubicBezTo>
                  <a:pt x="34585" y="499496"/>
                  <a:pt x="32510" y="497410"/>
                  <a:pt x="30435" y="495323"/>
                </a:cubicBezTo>
                <a:cubicBezTo>
                  <a:pt x="30435" y="493236"/>
                  <a:pt x="28360" y="489062"/>
                  <a:pt x="26285" y="486975"/>
                </a:cubicBezTo>
                <a:cubicBezTo>
                  <a:pt x="27322" y="485932"/>
                  <a:pt x="27841" y="485932"/>
                  <a:pt x="28360" y="486193"/>
                </a:cubicBezTo>
                <a:close/>
                <a:moveTo>
                  <a:pt x="861260" y="484889"/>
                </a:moveTo>
                <a:cubicBezTo>
                  <a:pt x="863319" y="484889"/>
                  <a:pt x="865377" y="489015"/>
                  <a:pt x="867435" y="491078"/>
                </a:cubicBezTo>
                <a:cubicBezTo>
                  <a:pt x="867435" y="495204"/>
                  <a:pt x="865377" y="497267"/>
                  <a:pt x="865377" y="499330"/>
                </a:cubicBezTo>
                <a:cubicBezTo>
                  <a:pt x="867435" y="501394"/>
                  <a:pt x="871552" y="503457"/>
                  <a:pt x="871552" y="507583"/>
                </a:cubicBezTo>
                <a:cubicBezTo>
                  <a:pt x="871552" y="509646"/>
                  <a:pt x="871552" y="513773"/>
                  <a:pt x="869494" y="513773"/>
                </a:cubicBezTo>
                <a:cubicBezTo>
                  <a:pt x="871552" y="507583"/>
                  <a:pt x="867435" y="503457"/>
                  <a:pt x="863319" y="499330"/>
                </a:cubicBezTo>
                <a:cubicBezTo>
                  <a:pt x="867435" y="495204"/>
                  <a:pt x="863319" y="489015"/>
                  <a:pt x="861260" y="484889"/>
                </a:cubicBezTo>
                <a:close/>
                <a:moveTo>
                  <a:pt x="46869" y="484889"/>
                </a:moveTo>
                <a:cubicBezTo>
                  <a:pt x="50986" y="484889"/>
                  <a:pt x="53044" y="489026"/>
                  <a:pt x="55102" y="491094"/>
                </a:cubicBezTo>
                <a:cubicBezTo>
                  <a:pt x="55102" y="493163"/>
                  <a:pt x="50986" y="495232"/>
                  <a:pt x="53044" y="497300"/>
                </a:cubicBezTo>
                <a:cubicBezTo>
                  <a:pt x="55102" y="497300"/>
                  <a:pt x="57161" y="499369"/>
                  <a:pt x="57161" y="501437"/>
                </a:cubicBezTo>
                <a:cubicBezTo>
                  <a:pt x="57161" y="503506"/>
                  <a:pt x="57161" y="507643"/>
                  <a:pt x="55102" y="509712"/>
                </a:cubicBezTo>
                <a:cubicBezTo>
                  <a:pt x="53044" y="509712"/>
                  <a:pt x="48927" y="511781"/>
                  <a:pt x="46869" y="509712"/>
                </a:cubicBezTo>
                <a:cubicBezTo>
                  <a:pt x="44810" y="509712"/>
                  <a:pt x="44810" y="505575"/>
                  <a:pt x="42752" y="505575"/>
                </a:cubicBezTo>
                <a:cubicBezTo>
                  <a:pt x="40694" y="507643"/>
                  <a:pt x="40694" y="509712"/>
                  <a:pt x="36577" y="509712"/>
                </a:cubicBezTo>
                <a:cubicBezTo>
                  <a:pt x="34518" y="509712"/>
                  <a:pt x="32460" y="509712"/>
                  <a:pt x="30402" y="507643"/>
                </a:cubicBezTo>
                <a:cubicBezTo>
                  <a:pt x="30402" y="503506"/>
                  <a:pt x="26285" y="501437"/>
                  <a:pt x="28343" y="499369"/>
                </a:cubicBezTo>
                <a:cubicBezTo>
                  <a:pt x="32460" y="499369"/>
                  <a:pt x="34518" y="503506"/>
                  <a:pt x="38635" y="501437"/>
                </a:cubicBezTo>
                <a:cubicBezTo>
                  <a:pt x="42752" y="499369"/>
                  <a:pt x="44810" y="497300"/>
                  <a:pt x="44810" y="495232"/>
                </a:cubicBezTo>
                <a:cubicBezTo>
                  <a:pt x="46869" y="491094"/>
                  <a:pt x="38635" y="484889"/>
                  <a:pt x="46869" y="484889"/>
                </a:cubicBezTo>
                <a:close/>
                <a:moveTo>
                  <a:pt x="77855" y="466297"/>
                </a:moveTo>
                <a:cubicBezTo>
                  <a:pt x="81966" y="468362"/>
                  <a:pt x="81966" y="468362"/>
                  <a:pt x="81966" y="468362"/>
                </a:cubicBezTo>
                <a:cubicBezTo>
                  <a:pt x="90187" y="470428"/>
                  <a:pt x="94297" y="476626"/>
                  <a:pt x="98407" y="480757"/>
                </a:cubicBezTo>
                <a:cubicBezTo>
                  <a:pt x="102518" y="489020"/>
                  <a:pt x="106628" y="497283"/>
                  <a:pt x="104573" y="505546"/>
                </a:cubicBezTo>
                <a:cubicBezTo>
                  <a:pt x="100463" y="513809"/>
                  <a:pt x="92242" y="517941"/>
                  <a:pt x="84021" y="520007"/>
                </a:cubicBezTo>
                <a:cubicBezTo>
                  <a:pt x="79910" y="522072"/>
                  <a:pt x="73745" y="520007"/>
                  <a:pt x="67579" y="513809"/>
                </a:cubicBezTo>
                <a:cubicBezTo>
                  <a:pt x="65524" y="513809"/>
                  <a:pt x="65524" y="509678"/>
                  <a:pt x="65524" y="507612"/>
                </a:cubicBezTo>
                <a:cubicBezTo>
                  <a:pt x="67579" y="505546"/>
                  <a:pt x="65524" y="503480"/>
                  <a:pt x="67579" y="503480"/>
                </a:cubicBezTo>
                <a:cubicBezTo>
                  <a:pt x="69634" y="503480"/>
                  <a:pt x="71689" y="503480"/>
                  <a:pt x="73745" y="503480"/>
                </a:cubicBezTo>
                <a:cubicBezTo>
                  <a:pt x="73745" y="501415"/>
                  <a:pt x="71689" y="499349"/>
                  <a:pt x="73745" y="497283"/>
                </a:cubicBezTo>
                <a:cubicBezTo>
                  <a:pt x="75800" y="493152"/>
                  <a:pt x="77855" y="495217"/>
                  <a:pt x="81966" y="495217"/>
                </a:cubicBezTo>
                <a:cubicBezTo>
                  <a:pt x="84021" y="497283"/>
                  <a:pt x="86076" y="501415"/>
                  <a:pt x="84021" y="503480"/>
                </a:cubicBezTo>
                <a:cubicBezTo>
                  <a:pt x="81966" y="505546"/>
                  <a:pt x="79910" y="505546"/>
                  <a:pt x="77855" y="507612"/>
                </a:cubicBezTo>
                <a:cubicBezTo>
                  <a:pt x="79910" y="511744"/>
                  <a:pt x="84021" y="509678"/>
                  <a:pt x="88131" y="509678"/>
                </a:cubicBezTo>
                <a:cubicBezTo>
                  <a:pt x="94297" y="507612"/>
                  <a:pt x="98407" y="501415"/>
                  <a:pt x="98407" y="495217"/>
                </a:cubicBezTo>
                <a:cubicBezTo>
                  <a:pt x="94297" y="486954"/>
                  <a:pt x="92242" y="480757"/>
                  <a:pt x="84021" y="476626"/>
                </a:cubicBezTo>
                <a:cubicBezTo>
                  <a:pt x="77855" y="472494"/>
                  <a:pt x="71689" y="470428"/>
                  <a:pt x="63469" y="470428"/>
                </a:cubicBezTo>
                <a:cubicBezTo>
                  <a:pt x="63469" y="470428"/>
                  <a:pt x="65524" y="468362"/>
                  <a:pt x="65524" y="468362"/>
                </a:cubicBezTo>
                <a:cubicBezTo>
                  <a:pt x="69634" y="466297"/>
                  <a:pt x="73745" y="468362"/>
                  <a:pt x="77855" y="466297"/>
                </a:cubicBezTo>
                <a:close/>
                <a:moveTo>
                  <a:pt x="808020" y="464305"/>
                </a:moveTo>
                <a:cubicBezTo>
                  <a:pt x="810072" y="464305"/>
                  <a:pt x="810072" y="466363"/>
                  <a:pt x="810072" y="466363"/>
                </a:cubicBezTo>
                <a:cubicBezTo>
                  <a:pt x="812124" y="468421"/>
                  <a:pt x="810072" y="470480"/>
                  <a:pt x="808020" y="472538"/>
                </a:cubicBezTo>
                <a:cubicBezTo>
                  <a:pt x="808020" y="472538"/>
                  <a:pt x="805967" y="472538"/>
                  <a:pt x="805967" y="474597"/>
                </a:cubicBezTo>
                <a:cubicBezTo>
                  <a:pt x="808020" y="476655"/>
                  <a:pt x="810072" y="478713"/>
                  <a:pt x="808020" y="480772"/>
                </a:cubicBezTo>
                <a:cubicBezTo>
                  <a:pt x="808020" y="482830"/>
                  <a:pt x="805967" y="482830"/>
                  <a:pt x="803915" y="484889"/>
                </a:cubicBezTo>
                <a:cubicBezTo>
                  <a:pt x="801863" y="484889"/>
                  <a:pt x="799810" y="482830"/>
                  <a:pt x="799810" y="480772"/>
                </a:cubicBezTo>
                <a:cubicBezTo>
                  <a:pt x="797758" y="480772"/>
                  <a:pt x="797758" y="484889"/>
                  <a:pt x="793653" y="484889"/>
                </a:cubicBezTo>
                <a:cubicBezTo>
                  <a:pt x="791601" y="484889"/>
                  <a:pt x="789548" y="484889"/>
                  <a:pt x="789548" y="482830"/>
                </a:cubicBezTo>
                <a:cubicBezTo>
                  <a:pt x="789548" y="480772"/>
                  <a:pt x="789548" y="478713"/>
                  <a:pt x="791601" y="476655"/>
                </a:cubicBezTo>
                <a:cubicBezTo>
                  <a:pt x="795706" y="478713"/>
                  <a:pt x="799810" y="474597"/>
                  <a:pt x="801863" y="470480"/>
                </a:cubicBezTo>
                <a:cubicBezTo>
                  <a:pt x="801863" y="466363"/>
                  <a:pt x="801863" y="466363"/>
                  <a:pt x="801863" y="466363"/>
                </a:cubicBezTo>
                <a:cubicBezTo>
                  <a:pt x="803915" y="466363"/>
                  <a:pt x="808020" y="466363"/>
                  <a:pt x="808020" y="464305"/>
                </a:cubicBezTo>
                <a:close/>
                <a:moveTo>
                  <a:pt x="787225" y="462313"/>
                </a:moveTo>
                <a:cubicBezTo>
                  <a:pt x="791430" y="464360"/>
                  <a:pt x="795635" y="464360"/>
                  <a:pt x="799841" y="466407"/>
                </a:cubicBezTo>
                <a:cubicBezTo>
                  <a:pt x="799841" y="468455"/>
                  <a:pt x="799841" y="470502"/>
                  <a:pt x="799841" y="470502"/>
                </a:cubicBezTo>
                <a:cubicBezTo>
                  <a:pt x="797738" y="474597"/>
                  <a:pt x="795635" y="474597"/>
                  <a:pt x="791430" y="474597"/>
                </a:cubicBezTo>
                <a:cubicBezTo>
                  <a:pt x="789327" y="474597"/>
                  <a:pt x="789327" y="474597"/>
                  <a:pt x="789327" y="474597"/>
                </a:cubicBezTo>
                <a:cubicBezTo>
                  <a:pt x="789327" y="470502"/>
                  <a:pt x="787225" y="466407"/>
                  <a:pt x="787225" y="462313"/>
                </a:cubicBezTo>
                <a:close/>
                <a:moveTo>
                  <a:pt x="811938" y="460321"/>
                </a:moveTo>
                <a:cubicBezTo>
                  <a:pt x="816046" y="460321"/>
                  <a:pt x="816046" y="464429"/>
                  <a:pt x="818101" y="466483"/>
                </a:cubicBezTo>
                <a:cubicBezTo>
                  <a:pt x="818101" y="470592"/>
                  <a:pt x="818101" y="474700"/>
                  <a:pt x="816046" y="476755"/>
                </a:cubicBezTo>
                <a:cubicBezTo>
                  <a:pt x="811938" y="478809"/>
                  <a:pt x="816046" y="480863"/>
                  <a:pt x="816046" y="482917"/>
                </a:cubicBezTo>
                <a:cubicBezTo>
                  <a:pt x="816046" y="487026"/>
                  <a:pt x="813992" y="491134"/>
                  <a:pt x="809883" y="491134"/>
                </a:cubicBezTo>
                <a:cubicBezTo>
                  <a:pt x="807829" y="493189"/>
                  <a:pt x="805775" y="493189"/>
                  <a:pt x="803721" y="493189"/>
                </a:cubicBezTo>
                <a:cubicBezTo>
                  <a:pt x="799612" y="489080"/>
                  <a:pt x="799612" y="489080"/>
                  <a:pt x="799612" y="489080"/>
                </a:cubicBezTo>
                <a:cubicBezTo>
                  <a:pt x="797558" y="489080"/>
                  <a:pt x="799612" y="491134"/>
                  <a:pt x="797558" y="491134"/>
                </a:cubicBezTo>
                <a:cubicBezTo>
                  <a:pt x="795504" y="493189"/>
                  <a:pt x="791395" y="493189"/>
                  <a:pt x="789341" y="493189"/>
                </a:cubicBezTo>
                <a:cubicBezTo>
                  <a:pt x="787287" y="491134"/>
                  <a:pt x="785233" y="489080"/>
                  <a:pt x="785233" y="487026"/>
                </a:cubicBezTo>
                <a:cubicBezTo>
                  <a:pt x="785233" y="487026"/>
                  <a:pt x="785233" y="484972"/>
                  <a:pt x="785233" y="484972"/>
                </a:cubicBezTo>
                <a:cubicBezTo>
                  <a:pt x="789341" y="487026"/>
                  <a:pt x="795504" y="487026"/>
                  <a:pt x="797558" y="484972"/>
                </a:cubicBezTo>
                <a:cubicBezTo>
                  <a:pt x="801667" y="487026"/>
                  <a:pt x="805775" y="487026"/>
                  <a:pt x="807829" y="484972"/>
                </a:cubicBezTo>
                <a:cubicBezTo>
                  <a:pt x="811938" y="482917"/>
                  <a:pt x="811938" y="478809"/>
                  <a:pt x="809883" y="474700"/>
                </a:cubicBezTo>
                <a:cubicBezTo>
                  <a:pt x="811938" y="470592"/>
                  <a:pt x="813992" y="468538"/>
                  <a:pt x="811938" y="464429"/>
                </a:cubicBezTo>
                <a:cubicBezTo>
                  <a:pt x="811938" y="462375"/>
                  <a:pt x="811938" y="462375"/>
                  <a:pt x="811938" y="460321"/>
                </a:cubicBezTo>
                <a:close/>
                <a:moveTo>
                  <a:pt x="96419" y="456005"/>
                </a:moveTo>
                <a:cubicBezTo>
                  <a:pt x="100569" y="458071"/>
                  <a:pt x="100569" y="464268"/>
                  <a:pt x="102644" y="466334"/>
                </a:cubicBezTo>
                <a:cubicBezTo>
                  <a:pt x="102644" y="470465"/>
                  <a:pt x="100569" y="472531"/>
                  <a:pt x="98494" y="474597"/>
                </a:cubicBezTo>
                <a:cubicBezTo>
                  <a:pt x="96419" y="474597"/>
                  <a:pt x="96419" y="474597"/>
                  <a:pt x="94344" y="474597"/>
                </a:cubicBezTo>
                <a:cubicBezTo>
                  <a:pt x="94344" y="472531"/>
                  <a:pt x="96419" y="472531"/>
                  <a:pt x="96419" y="470465"/>
                </a:cubicBezTo>
                <a:cubicBezTo>
                  <a:pt x="98494" y="468400"/>
                  <a:pt x="98494" y="464268"/>
                  <a:pt x="98494" y="462202"/>
                </a:cubicBezTo>
                <a:cubicBezTo>
                  <a:pt x="98494" y="460136"/>
                  <a:pt x="94344" y="458071"/>
                  <a:pt x="96419" y="456005"/>
                </a:cubicBezTo>
                <a:close/>
                <a:moveTo>
                  <a:pt x="775088" y="452021"/>
                </a:moveTo>
                <a:cubicBezTo>
                  <a:pt x="779220" y="452021"/>
                  <a:pt x="781285" y="456149"/>
                  <a:pt x="783351" y="458213"/>
                </a:cubicBezTo>
                <a:cubicBezTo>
                  <a:pt x="785417" y="466470"/>
                  <a:pt x="789548" y="474727"/>
                  <a:pt x="785417" y="482983"/>
                </a:cubicBezTo>
                <a:cubicBezTo>
                  <a:pt x="783351" y="485048"/>
                  <a:pt x="783351" y="485048"/>
                  <a:pt x="781285" y="485048"/>
                </a:cubicBezTo>
                <a:cubicBezTo>
                  <a:pt x="781285" y="485048"/>
                  <a:pt x="779220" y="485048"/>
                  <a:pt x="779220" y="485048"/>
                </a:cubicBezTo>
                <a:cubicBezTo>
                  <a:pt x="779220" y="489176"/>
                  <a:pt x="779220" y="493304"/>
                  <a:pt x="777154" y="495368"/>
                </a:cubicBezTo>
                <a:cubicBezTo>
                  <a:pt x="777154" y="497433"/>
                  <a:pt x="775088" y="499497"/>
                  <a:pt x="773022" y="499497"/>
                </a:cubicBezTo>
                <a:cubicBezTo>
                  <a:pt x="770957" y="499497"/>
                  <a:pt x="770957" y="499497"/>
                  <a:pt x="770957" y="499497"/>
                </a:cubicBezTo>
                <a:cubicBezTo>
                  <a:pt x="773022" y="493304"/>
                  <a:pt x="770957" y="489176"/>
                  <a:pt x="773022" y="485048"/>
                </a:cubicBezTo>
                <a:cubicBezTo>
                  <a:pt x="775088" y="480919"/>
                  <a:pt x="777154" y="476791"/>
                  <a:pt x="775088" y="470598"/>
                </a:cubicBezTo>
                <a:cubicBezTo>
                  <a:pt x="777154" y="472662"/>
                  <a:pt x="777154" y="478855"/>
                  <a:pt x="781285" y="476791"/>
                </a:cubicBezTo>
                <a:cubicBezTo>
                  <a:pt x="785417" y="474727"/>
                  <a:pt x="783351" y="470598"/>
                  <a:pt x="783351" y="468534"/>
                </a:cubicBezTo>
                <a:cubicBezTo>
                  <a:pt x="781285" y="464406"/>
                  <a:pt x="779220" y="460277"/>
                  <a:pt x="777154" y="456149"/>
                </a:cubicBezTo>
                <a:cubicBezTo>
                  <a:pt x="777154" y="456149"/>
                  <a:pt x="777154" y="456149"/>
                  <a:pt x="775088" y="456149"/>
                </a:cubicBezTo>
                <a:cubicBezTo>
                  <a:pt x="775088" y="460277"/>
                  <a:pt x="777154" y="464406"/>
                  <a:pt x="775088" y="468534"/>
                </a:cubicBezTo>
                <a:cubicBezTo>
                  <a:pt x="773022" y="466470"/>
                  <a:pt x="775088" y="460277"/>
                  <a:pt x="773022" y="458213"/>
                </a:cubicBezTo>
                <a:cubicBezTo>
                  <a:pt x="775088" y="456149"/>
                  <a:pt x="770957" y="452021"/>
                  <a:pt x="775088" y="452021"/>
                </a:cubicBezTo>
                <a:close/>
                <a:moveTo>
                  <a:pt x="32704" y="452021"/>
                </a:moveTo>
                <a:cubicBezTo>
                  <a:pt x="36814" y="452021"/>
                  <a:pt x="40924" y="454075"/>
                  <a:pt x="42980" y="456129"/>
                </a:cubicBezTo>
                <a:cubicBezTo>
                  <a:pt x="42980" y="456129"/>
                  <a:pt x="42980" y="458184"/>
                  <a:pt x="45035" y="458184"/>
                </a:cubicBezTo>
                <a:cubicBezTo>
                  <a:pt x="47090" y="456129"/>
                  <a:pt x="51201" y="458184"/>
                  <a:pt x="55311" y="458184"/>
                </a:cubicBezTo>
                <a:cubicBezTo>
                  <a:pt x="57366" y="462292"/>
                  <a:pt x="61477" y="464346"/>
                  <a:pt x="61477" y="470509"/>
                </a:cubicBezTo>
                <a:cubicBezTo>
                  <a:pt x="59421" y="472563"/>
                  <a:pt x="59421" y="474617"/>
                  <a:pt x="55311" y="476672"/>
                </a:cubicBezTo>
                <a:cubicBezTo>
                  <a:pt x="53256" y="476672"/>
                  <a:pt x="49145" y="476672"/>
                  <a:pt x="47090" y="476672"/>
                </a:cubicBezTo>
                <a:cubicBezTo>
                  <a:pt x="45035" y="476672"/>
                  <a:pt x="47090" y="478726"/>
                  <a:pt x="45035" y="480780"/>
                </a:cubicBezTo>
                <a:cubicBezTo>
                  <a:pt x="42980" y="482834"/>
                  <a:pt x="38869" y="484889"/>
                  <a:pt x="34759" y="484889"/>
                </a:cubicBezTo>
                <a:cubicBezTo>
                  <a:pt x="30648" y="482834"/>
                  <a:pt x="26538" y="482834"/>
                  <a:pt x="22427" y="478726"/>
                </a:cubicBezTo>
                <a:cubicBezTo>
                  <a:pt x="22427" y="476672"/>
                  <a:pt x="24483" y="474617"/>
                  <a:pt x="24483" y="470509"/>
                </a:cubicBezTo>
                <a:cubicBezTo>
                  <a:pt x="24483" y="466401"/>
                  <a:pt x="20372" y="464346"/>
                  <a:pt x="18317" y="462292"/>
                </a:cubicBezTo>
                <a:cubicBezTo>
                  <a:pt x="18317" y="460238"/>
                  <a:pt x="20372" y="460238"/>
                  <a:pt x="20372" y="460238"/>
                </a:cubicBezTo>
                <a:cubicBezTo>
                  <a:pt x="22427" y="456129"/>
                  <a:pt x="28593" y="454075"/>
                  <a:pt x="32704" y="452021"/>
                </a:cubicBezTo>
                <a:close/>
                <a:moveTo>
                  <a:pt x="102423" y="448037"/>
                </a:moveTo>
                <a:cubicBezTo>
                  <a:pt x="106518" y="448037"/>
                  <a:pt x="104470" y="456226"/>
                  <a:pt x="108565" y="452132"/>
                </a:cubicBezTo>
                <a:cubicBezTo>
                  <a:pt x="112660" y="452132"/>
                  <a:pt x="114707" y="454179"/>
                  <a:pt x="116754" y="456226"/>
                </a:cubicBezTo>
                <a:cubicBezTo>
                  <a:pt x="116754" y="458274"/>
                  <a:pt x="114707" y="460321"/>
                  <a:pt x="116754" y="460321"/>
                </a:cubicBezTo>
                <a:cubicBezTo>
                  <a:pt x="118802" y="460321"/>
                  <a:pt x="120849" y="462368"/>
                  <a:pt x="120849" y="464416"/>
                </a:cubicBezTo>
                <a:cubicBezTo>
                  <a:pt x="122896" y="466463"/>
                  <a:pt x="122896" y="468510"/>
                  <a:pt x="120849" y="470558"/>
                </a:cubicBezTo>
                <a:cubicBezTo>
                  <a:pt x="118802" y="472605"/>
                  <a:pt x="114707" y="470558"/>
                  <a:pt x="114707" y="472605"/>
                </a:cubicBezTo>
                <a:cubicBezTo>
                  <a:pt x="114707" y="474652"/>
                  <a:pt x="116754" y="476699"/>
                  <a:pt x="116754" y="478747"/>
                </a:cubicBezTo>
                <a:cubicBezTo>
                  <a:pt x="114707" y="480794"/>
                  <a:pt x="112660" y="480794"/>
                  <a:pt x="110612" y="478747"/>
                </a:cubicBezTo>
                <a:cubicBezTo>
                  <a:pt x="110612" y="478747"/>
                  <a:pt x="108565" y="478747"/>
                  <a:pt x="108565" y="478747"/>
                </a:cubicBezTo>
                <a:cubicBezTo>
                  <a:pt x="106518" y="480794"/>
                  <a:pt x="108565" y="480794"/>
                  <a:pt x="108565" y="482841"/>
                </a:cubicBezTo>
                <a:cubicBezTo>
                  <a:pt x="106518" y="482841"/>
                  <a:pt x="104470" y="484889"/>
                  <a:pt x="104470" y="482841"/>
                </a:cubicBezTo>
                <a:cubicBezTo>
                  <a:pt x="102423" y="480794"/>
                  <a:pt x="100376" y="478747"/>
                  <a:pt x="98328" y="476699"/>
                </a:cubicBezTo>
                <a:cubicBezTo>
                  <a:pt x="102423" y="474652"/>
                  <a:pt x="106518" y="470558"/>
                  <a:pt x="104470" y="466463"/>
                </a:cubicBezTo>
                <a:cubicBezTo>
                  <a:pt x="104470" y="462368"/>
                  <a:pt x="102423" y="458274"/>
                  <a:pt x="98328" y="454179"/>
                </a:cubicBezTo>
                <a:cubicBezTo>
                  <a:pt x="98328" y="452132"/>
                  <a:pt x="100376" y="450084"/>
                  <a:pt x="102423" y="448037"/>
                </a:cubicBezTo>
                <a:close/>
                <a:moveTo>
                  <a:pt x="127212" y="443721"/>
                </a:moveTo>
                <a:cubicBezTo>
                  <a:pt x="127212" y="443721"/>
                  <a:pt x="129259" y="443721"/>
                  <a:pt x="129259" y="443721"/>
                </a:cubicBezTo>
                <a:cubicBezTo>
                  <a:pt x="133354" y="447894"/>
                  <a:pt x="133354" y="447894"/>
                  <a:pt x="133354" y="447894"/>
                </a:cubicBezTo>
                <a:cubicBezTo>
                  <a:pt x="135401" y="454155"/>
                  <a:pt x="135401" y="454155"/>
                  <a:pt x="135401" y="454155"/>
                </a:cubicBezTo>
                <a:cubicBezTo>
                  <a:pt x="135401" y="456242"/>
                  <a:pt x="139496" y="456242"/>
                  <a:pt x="139496" y="458329"/>
                </a:cubicBezTo>
                <a:cubicBezTo>
                  <a:pt x="137449" y="458329"/>
                  <a:pt x="133354" y="456242"/>
                  <a:pt x="131307" y="454155"/>
                </a:cubicBezTo>
                <a:cubicBezTo>
                  <a:pt x="133354" y="449981"/>
                  <a:pt x="129259" y="445808"/>
                  <a:pt x="127212" y="443721"/>
                </a:cubicBezTo>
                <a:close/>
                <a:moveTo>
                  <a:pt x="828627" y="441729"/>
                </a:moveTo>
                <a:cubicBezTo>
                  <a:pt x="838880" y="441729"/>
                  <a:pt x="845031" y="447904"/>
                  <a:pt x="851183" y="454079"/>
                </a:cubicBezTo>
                <a:cubicBezTo>
                  <a:pt x="853234" y="460254"/>
                  <a:pt x="855284" y="466429"/>
                  <a:pt x="855284" y="474663"/>
                </a:cubicBezTo>
                <a:cubicBezTo>
                  <a:pt x="855284" y="482897"/>
                  <a:pt x="855284" y="489072"/>
                  <a:pt x="849133" y="495247"/>
                </a:cubicBezTo>
                <a:cubicBezTo>
                  <a:pt x="842981" y="501422"/>
                  <a:pt x="832728" y="503480"/>
                  <a:pt x="826576" y="499364"/>
                </a:cubicBezTo>
                <a:cubicBezTo>
                  <a:pt x="822475" y="497305"/>
                  <a:pt x="820424" y="495247"/>
                  <a:pt x="820424" y="491130"/>
                </a:cubicBezTo>
                <a:cubicBezTo>
                  <a:pt x="820424" y="489072"/>
                  <a:pt x="820424" y="487013"/>
                  <a:pt x="822475" y="484955"/>
                </a:cubicBezTo>
                <a:cubicBezTo>
                  <a:pt x="824526" y="484955"/>
                  <a:pt x="826576" y="487013"/>
                  <a:pt x="828627" y="484955"/>
                </a:cubicBezTo>
                <a:cubicBezTo>
                  <a:pt x="826576" y="480838"/>
                  <a:pt x="826576" y="478780"/>
                  <a:pt x="828627" y="476721"/>
                </a:cubicBezTo>
                <a:cubicBezTo>
                  <a:pt x="830677" y="472605"/>
                  <a:pt x="834778" y="474663"/>
                  <a:pt x="836829" y="474663"/>
                </a:cubicBezTo>
                <a:cubicBezTo>
                  <a:pt x="840930" y="478780"/>
                  <a:pt x="840930" y="482897"/>
                  <a:pt x="838880" y="487013"/>
                </a:cubicBezTo>
                <a:cubicBezTo>
                  <a:pt x="838880" y="487013"/>
                  <a:pt x="836829" y="487013"/>
                  <a:pt x="836829" y="489072"/>
                </a:cubicBezTo>
                <a:cubicBezTo>
                  <a:pt x="838880" y="491130"/>
                  <a:pt x="840930" y="489072"/>
                  <a:pt x="842981" y="489072"/>
                </a:cubicBezTo>
                <a:cubicBezTo>
                  <a:pt x="847082" y="484955"/>
                  <a:pt x="851183" y="478780"/>
                  <a:pt x="851183" y="472605"/>
                </a:cubicBezTo>
                <a:cubicBezTo>
                  <a:pt x="851183" y="462313"/>
                  <a:pt x="842981" y="449962"/>
                  <a:pt x="832728" y="445846"/>
                </a:cubicBezTo>
                <a:cubicBezTo>
                  <a:pt x="830677" y="445846"/>
                  <a:pt x="828627" y="445846"/>
                  <a:pt x="828627" y="443787"/>
                </a:cubicBezTo>
                <a:cubicBezTo>
                  <a:pt x="828627" y="443787"/>
                  <a:pt x="828627" y="441729"/>
                  <a:pt x="828627" y="441729"/>
                </a:cubicBezTo>
                <a:close/>
                <a:moveTo>
                  <a:pt x="15565" y="440653"/>
                </a:moveTo>
                <a:lnTo>
                  <a:pt x="14683" y="449402"/>
                </a:lnTo>
                <a:lnTo>
                  <a:pt x="16304" y="443052"/>
                </a:lnTo>
                <a:close/>
                <a:moveTo>
                  <a:pt x="32545" y="439737"/>
                </a:moveTo>
                <a:cubicBezTo>
                  <a:pt x="34632" y="439737"/>
                  <a:pt x="36719" y="439737"/>
                  <a:pt x="38806" y="441784"/>
                </a:cubicBezTo>
                <a:cubicBezTo>
                  <a:pt x="40893" y="443831"/>
                  <a:pt x="38806" y="445879"/>
                  <a:pt x="38806" y="447926"/>
                </a:cubicBezTo>
                <a:cubicBezTo>
                  <a:pt x="36719" y="452021"/>
                  <a:pt x="30459" y="449973"/>
                  <a:pt x="26285" y="452021"/>
                </a:cubicBezTo>
                <a:cubicBezTo>
                  <a:pt x="28372" y="447926"/>
                  <a:pt x="28372" y="445879"/>
                  <a:pt x="28372" y="443831"/>
                </a:cubicBezTo>
                <a:cubicBezTo>
                  <a:pt x="30459" y="441784"/>
                  <a:pt x="30459" y="439737"/>
                  <a:pt x="32545" y="439737"/>
                </a:cubicBezTo>
                <a:close/>
                <a:moveTo>
                  <a:pt x="112936" y="435421"/>
                </a:moveTo>
                <a:cubicBezTo>
                  <a:pt x="114928" y="435421"/>
                  <a:pt x="116920" y="435421"/>
                  <a:pt x="118912" y="437524"/>
                </a:cubicBezTo>
                <a:cubicBezTo>
                  <a:pt x="118912" y="439626"/>
                  <a:pt x="120904" y="439626"/>
                  <a:pt x="118912" y="441729"/>
                </a:cubicBezTo>
                <a:cubicBezTo>
                  <a:pt x="116920" y="441729"/>
                  <a:pt x="116920" y="439626"/>
                  <a:pt x="116920" y="437524"/>
                </a:cubicBezTo>
                <a:cubicBezTo>
                  <a:pt x="114928" y="437524"/>
                  <a:pt x="112936" y="435421"/>
                  <a:pt x="112936" y="435421"/>
                </a:cubicBezTo>
                <a:close/>
                <a:moveTo>
                  <a:pt x="106739" y="435421"/>
                </a:moveTo>
                <a:cubicBezTo>
                  <a:pt x="112881" y="435421"/>
                  <a:pt x="114928" y="441596"/>
                  <a:pt x="119023" y="445713"/>
                </a:cubicBezTo>
                <a:cubicBezTo>
                  <a:pt x="121070" y="443655"/>
                  <a:pt x="125165" y="445713"/>
                  <a:pt x="127212" y="445713"/>
                </a:cubicBezTo>
                <a:cubicBezTo>
                  <a:pt x="131307" y="449830"/>
                  <a:pt x="127212" y="456005"/>
                  <a:pt x="133354" y="458063"/>
                </a:cubicBezTo>
                <a:cubicBezTo>
                  <a:pt x="135402" y="458063"/>
                  <a:pt x="137449" y="462180"/>
                  <a:pt x="139496" y="464238"/>
                </a:cubicBezTo>
                <a:cubicBezTo>
                  <a:pt x="139496" y="468355"/>
                  <a:pt x="137449" y="470413"/>
                  <a:pt x="137449" y="474530"/>
                </a:cubicBezTo>
                <a:cubicBezTo>
                  <a:pt x="133354" y="474530"/>
                  <a:pt x="131307" y="476589"/>
                  <a:pt x="129260" y="476589"/>
                </a:cubicBezTo>
                <a:cubicBezTo>
                  <a:pt x="127212" y="478647"/>
                  <a:pt x="129260" y="478647"/>
                  <a:pt x="129260" y="480706"/>
                </a:cubicBezTo>
                <a:cubicBezTo>
                  <a:pt x="131307" y="482764"/>
                  <a:pt x="131307" y="484822"/>
                  <a:pt x="129260" y="484822"/>
                </a:cubicBezTo>
                <a:cubicBezTo>
                  <a:pt x="127212" y="488939"/>
                  <a:pt x="123118" y="486881"/>
                  <a:pt x="119023" y="486881"/>
                </a:cubicBezTo>
                <a:cubicBezTo>
                  <a:pt x="116976" y="488939"/>
                  <a:pt x="119023" y="490997"/>
                  <a:pt x="116976" y="493056"/>
                </a:cubicBezTo>
                <a:cubicBezTo>
                  <a:pt x="114928" y="497173"/>
                  <a:pt x="112881" y="490997"/>
                  <a:pt x="108786" y="493056"/>
                </a:cubicBezTo>
                <a:cubicBezTo>
                  <a:pt x="106739" y="493056"/>
                  <a:pt x="106739" y="488939"/>
                  <a:pt x="104692" y="486881"/>
                </a:cubicBezTo>
                <a:cubicBezTo>
                  <a:pt x="106739" y="486881"/>
                  <a:pt x="110834" y="484822"/>
                  <a:pt x="110834" y="482764"/>
                </a:cubicBezTo>
                <a:cubicBezTo>
                  <a:pt x="112881" y="482764"/>
                  <a:pt x="112881" y="482764"/>
                  <a:pt x="114928" y="482764"/>
                </a:cubicBezTo>
                <a:cubicBezTo>
                  <a:pt x="116976" y="482764"/>
                  <a:pt x="119023" y="480706"/>
                  <a:pt x="119023" y="478647"/>
                </a:cubicBezTo>
                <a:cubicBezTo>
                  <a:pt x="119023" y="474530"/>
                  <a:pt x="119023" y="474530"/>
                  <a:pt x="119023" y="474530"/>
                </a:cubicBezTo>
                <a:cubicBezTo>
                  <a:pt x="123118" y="474530"/>
                  <a:pt x="125165" y="470413"/>
                  <a:pt x="125165" y="468355"/>
                </a:cubicBezTo>
                <a:cubicBezTo>
                  <a:pt x="125165" y="464238"/>
                  <a:pt x="123118" y="460122"/>
                  <a:pt x="121070" y="458063"/>
                </a:cubicBezTo>
                <a:cubicBezTo>
                  <a:pt x="119023" y="456005"/>
                  <a:pt x="116976" y="451888"/>
                  <a:pt x="114928" y="449830"/>
                </a:cubicBezTo>
                <a:cubicBezTo>
                  <a:pt x="110834" y="447771"/>
                  <a:pt x="106739" y="449830"/>
                  <a:pt x="104692" y="445713"/>
                </a:cubicBezTo>
                <a:cubicBezTo>
                  <a:pt x="104692" y="445713"/>
                  <a:pt x="102644" y="445713"/>
                  <a:pt x="102644" y="443655"/>
                </a:cubicBezTo>
                <a:cubicBezTo>
                  <a:pt x="104692" y="441596"/>
                  <a:pt x="102644" y="435421"/>
                  <a:pt x="106739" y="435421"/>
                </a:cubicBezTo>
                <a:close/>
                <a:moveTo>
                  <a:pt x="851063" y="425129"/>
                </a:moveTo>
                <a:cubicBezTo>
                  <a:pt x="853150" y="425129"/>
                  <a:pt x="855237" y="425129"/>
                  <a:pt x="855237" y="425129"/>
                </a:cubicBezTo>
                <a:cubicBezTo>
                  <a:pt x="859410" y="429246"/>
                  <a:pt x="861497" y="433362"/>
                  <a:pt x="863584" y="439538"/>
                </a:cubicBezTo>
                <a:cubicBezTo>
                  <a:pt x="863584" y="443655"/>
                  <a:pt x="861497" y="451888"/>
                  <a:pt x="857324" y="453946"/>
                </a:cubicBezTo>
                <a:cubicBezTo>
                  <a:pt x="855237" y="453946"/>
                  <a:pt x="853150" y="456005"/>
                  <a:pt x="853150" y="453946"/>
                </a:cubicBezTo>
                <a:cubicBezTo>
                  <a:pt x="848976" y="451888"/>
                  <a:pt x="855237" y="449830"/>
                  <a:pt x="855237" y="445713"/>
                </a:cubicBezTo>
                <a:cubicBezTo>
                  <a:pt x="857324" y="441596"/>
                  <a:pt x="857324" y="433362"/>
                  <a:pt x="853150" y="429246"/>
                </a:cubicBezTo>
                <a:cubicBezTo>
                  <a:pt x="851063" y="429246"/>
                  <a:pt x="848976" y="427187"/>
                  <a:pt x="851063" y="425129"/>
                </a:cubicBezTo>
                <a:close/>
                <a:moveTo>
                  <a:pt x="46916" y="425129"/>
                </a:moveTo>
                <a:cubicBezTo>
                  <a:pt x="48979" y="425129"/>
                  <a:pt x="53106" y="427197"/>
                  <a:pt x="53106" y="429266"/>
                </a:cubicBezTo>
                <a:cubicBezTo>
                  <a:pt x="55169" y="431335"/>
                  <a:pt x="55169" y="435472"/>
                  <a:pt x="53106" y="437541"/>
                </a:cubicBezTo>
                <a:cubicBezTo>
                  <a:pt x="51042" y="437541"/>
                  <a:pt x="51042" y="437541"/>
                  <a:pt x="48979" y="439609"/>
                </a:cubicBezTo>
                <a:cubicBezTo>
                  <a:pt x="51042" y="441678"/>
                  <a:pt x="53106" y="441678"/>
                  <a:pt x="53106" y="445815"/>
                </a:cubicBezTo>
                <a:cubicBezTo>
                  <a:pt x="53106" y="449952"/>
                  <a:pt x="48979" y="452021"/>
                  <a:pt x="44853" y="452021"/>
                </a:cubicBezTo>
                <a:cubicBezTo>
                  <a:pt x="42790" y="452021"/>
                  <a:pt x="42790" y="452021"/>
                  <a:pt x="40727" y="452021"/>
                </a:cubicBezTo>
                <a:cubicBezTo>
                  <a:pt x="40727" y="449952"/>
                  <a:pt x="42790" y="447884"/>
                  <a:pt x="42790" y="445815"/>
                </a:cubicBezTo>
                <a:cubicBezTo>
                  <a:pt x="42790" y="443746"/>
                  <a:pt x="42790" y="439609"/>
                  <a:pt x="38664" y="437541"/>
                </a:cubicBezTo>
                <a:cubicBezTo>
                  <a:pt x="36601" y="435472"/>
                  <a:pt x="34537" y="435472"/>
                  <a:pt x="32474" y="435472"/>
                </a:cubicBezTo>
                <a:cubicBezTo>
                  <a:pt x="30411" y="435472"/>
                  <a:pt x="28348" y="437541"/>
                  <a:pt x="28348" y="439609"/>
                </a:cubicBezTo>
                <a:cubicBezTo>
                  <a:pt x="26285" y="435472"/>
                  <a:pt x="26285" y="433403"/>
                  <a:pt x="28348" y="431335"/>
                </a:cubicBezTo>
                <a:cubicBezTo>
                  <a:pt x="30411" y="429266"/>
                  <a:pt x="32474" y="427197"/>
                  <a:pt x="34537" y="427197"/>
                </a:cubicBezTo>
                <a:cubicBezTo>
                  <a:pt x="36601" y="427197"/>
                  <a:pt x="38664" y="431335"/>
                  <a:pt x="40727" y="429266"/>
                </a:cubicBezTo>
                <a:cubicBezTo>
                  <a:pt x="42790" y="427197"/>
                  <a:pt x="44853" y="425129"/>
                  <a:pt x="46916" y="425129"/>
                </a:cubicBezTo>
                <a:close/>
                <a:moveTo>
                  <a:pt x="795483" y="419153"/>
                </a:moveTo>
                <a:cubicBezTo>
                  <a:pt x="801666" y="419153"/>
                  <a:pt x="807850" y="419153"/>
                  <a:pt x="809911" y="423258"/>
                </a:cubicBezTo>
                <a:cubicBezTo>
                  <a:pt x="811972" y="425310"/>
                  <a:pt x="807850" y="429415"/>
                  <a:pt x="811972" y="429415"/>
                </a:cubicBezTo>
                <a:cubicBezTo>
                  <a:pt x="814034" y="429415"/>
                  <a:pt x="818156" y="429415"/>
                  <a:pt x="822278" y="431467"/>
                </a:cubicBezTo>
                <a:cubicBezTo>
                  <a:pt x="824339" y="433519"/>
                  <a:pt x="826400" y="437624"/>
                  <a:pt x="826400" y="443781"/>
                </a:cubicBezTo>
                <a:cubicBezTo>
                  <a:pt x="826400" y="445833"/>
                  <a:pt x="822278" y="449938"/>
                  <a:pt x="820217" y="449938"/>
                </a:cubicBezTo>
                <a:cubicBezTo>
                  <a:pt x="818156" y="451991"/>
                  <a:pt x="814034" y="451991"/>
                  <a:pt x="811972" y="451991"/>
                </a:cubicBezTo>
                <a:cubicBezTo>
                  <a:pt x="811972" y="454043"/>
                  <a:pt x="811972" y="456095"/>
                  <a:pt x="811972" y="458148"/>
                </a:cubicBezTo>
                <a:cubicBezTo>
                  <a:pt x="809911" y="460200"/>
                  <a:pt x="805789" y="464305"/>
                  <a:pt x="801666" y="464305"/>
                </a:cubicBezTo>
                <a:cubicBezTo>
                  <a:pt x="793422" y="464305"/>
                  <a:pt x="787238" y="458148"/>
                  <a:pt x="783116" y="451991"/>
                </a:cubicBezTo>
                <a:cubicBezTo>
                  <a:pt x="781055" y="451991"/>
                  <a:pt x="776933" y="449938"/>
                  <a:pt x="778994" y="447886"/>
                </a:cubicBezTo>
                <a:cubicBezTo>
                  <a:pt x="783116" y="443781"/>
                  <a:pt x="781055" y="437624"/>
                  <a:pt x="778994" y="433519"/>
                </a:cubicBezTo>
                <a:cubicBezTo>
                  <a:pt x="781055" y="427362"/>
                  <a:pt x="787238" y="419153"/>
                  <a:pt x="795483" y="419153"/>
                </a:cubicBezTo>
                <a:close/>
                <a:moveTo>
                  <a:pt x="772285" y="418342"/>
                </a:moveTo>
                <a:lnTo>
                  <a:pt x="772949" y="421145"/>
                </a:lnTo>
                <a:cubicBezTo>
                  <a:pt x="772949" y="421145"/>
                  <a:pt x="772451" y="420094"/>
                  <a:pt x="772202" y="418780"/>
                </a:cubicBezTo>
                <a:close/>
                <a:moveTo>
                  <a:pt x="772949" y="414837"/>
                </a:moveTo>
                <a:lnTo>
                  <a:pt x="772285" y="418342"/>
                </a:lnTo>
                <a:lnTo>
                  <a:pt x="772202" y="417991"/>
                </a:lnTo>
                <a:cubicBezTo>
                  <a:pt x="772451" y="416940"/>
                  <a:pt x="772949" y="415888"/>
                  <a:pt x="772949" y="414837"/>
                </a:cubicBezTo>
                <a:close/>
                <a:moveTo>
                  <a:pt x="72721" y="414644"/>
                </a:moveTo>
                <a:cubicBezTo>
                  <a:pt x="75788" y="413873"/>
                  <a:pt x="78854" y="413873"/>
                  <a:pt x="81921" y="414901"/>
                </a:cubicBezTo>
                <a:cubicBezTo>
                  <a:pt x="86010" y="414901"/>
                  <a:pt x="88054" y="416957"/>
                  <a:pt x="90098" y="419013"/>
                </a:cubicBezTo>
                <a:cubicBezTo>
                  <a:pt x="96232" y="423124"/>
                  <a:pt x="100321" y="431348"/>
                  <a:pt x="100321" y="439571"/>
                </a:cubicBezTo>
                <a:cubicBezTo>
                  <a:pt x="98276" y="449850"/>
                  <a:pt x="90098" y="460129"/>
                  <a:pt x="79876" y="464241"/>
                </a:cubicBezTo>
                <a:cubicBezTo>
                  <a:pt x="75788" y="464241"/>
                  <a:pt x="69654" y="464241"/>
                  <a:pt x="63521" y="466297"/>
                </a:cubicBezTo>
                <a:cubicBezTo>
                  <a:pt x="63521" y="466297"/>
                  <a:pt x="63521" y="464241"/>
                  <a:pt x="61477" y="464241"/>
                </a:cubicBezTo>
                <a:cubicBezTo>
                  <a:pt x="61477" y="462185"/>
                  <a:pt x="61477" y="462185"/>
                  <a:pt x="61477" y="462185"/>
                </a:cubicBezTo>
                <a:cubicBezTo>
                  <a:pt x="75788" y="462185"/>
                  <a:pt x="88054" y="456018"/>
                  <a:pt x="92143" y="443683"/>
                </a:cubicBezTo>
                <a:cubicBezTo>
                  <a:pt x="94187" y="437515"/>
                  <a:pt x="94187" y="433403"/>
                  <a:pt x="92143" y="429292"/>
                </a:cubicBezTo>
                <a:cubicBezTo>
                  <a:pt x="90098" y="425180"/>
                  <a:pt x="86010" y="423124"/>
                  <a:pt x="83965" y="423124"/>
                </a:cubicBezTo>
                <a:cubicBezTo>
                  <a:pt x="81921" y="423124"/>
                  <a:pt x="79876" y="423124"/>
                  <a:pt x="79876" y="425180"/>
                </a:cubicBezTo>
                <a:cubicBezTo>
                  <a:pt x="79876" y="425180"/>
                  <a:pt x="81921" y="425180"/>
                  <a:pt x="81921" y="427236"/>
                </a:cubicBezTo>
                <a:cubicBezTo>
                  <a:pt x="83965" y="429292"/>
                  <a:pt x="83965" y="431348"/>
                  <a:pt x="81921" y="433403"/>
                </a:cubicBezTo>
                <a:cubicBezTo>
                  <a:pt x="79876" y="435459"/>
                  <a:pt x="77832" y="435459"/>
                  <a:pt x="75788" y="437515"/>
                </a:cubicBezTo>
                <a:cubicBezTo>
                  <a:pt x="73743" y="437515"/>
                  <a:pt x="71699" y="433403"/>
                  <a:pt x="69654" y="433403"/>
                </a:cubicBezTo>
                <a:cubicBezTo>
                  <a:pt x="69654" y="431348"/>
                  <a:pt x="69654" y="429292"/>
                  <a:pt x="69654" y="429292"/>
                </a:cubicBezTo>
                <a:cubicBezTo>
                  <a:pt x="67610" y="429292"/>
                  <a:pt x="63521" y="429292"/>
                  <a:pt x="63521" y="427236"/>
                </a:cubicBezTo>
                <a:cubicBezTo>
                  <a:pt x="63521" y="425180"/>
                  <a:pt x="63521" y="421068"/>
                  <a:pt x="63521" y="419013"/>
                </a:cubicBezTo>
                <a:cubicBezTo>
                  <a:pt x="66588" y="416957"/>
                  <a:pt x="69654" y="415415"/>
                  <a:pt x="72721" y="414644"/>
                </a:cubicBezTo>
                <a:close/>
                <a:moveTo>
                  <a:pt x="857387" y="410853"/>
                </a:moveTo>
                <a:lnTo>
                  <a:pt x="865304" y="416815"/>
                </a:lnTo>
                <a:lnTo>
                  <a:pt x="865576" y="417223"/>
                </a:lnTo>
                <a:lnTo>
                  <a:pt x="865576" y="425244"/>
                </a:lnTo>
                <a:cubicBezTo>
                  <a:pt x="865576" y="427300"/>
                  <a:pt x="869671" y="427300"/>
                  <a:pt x="871718" y="427300"/>
                </a:cubicBezTo>
                <a:cubicBezTo>
                  <a:pt x="875813" y="431411"/>
                  <a:pt x="877860" y="435523"/>
                  <a:pt x="877860" y="439635"/>
                </a:cubicBezTo>
                <a:cubicBezTo>
                  <a:pt x="877860" y="441691"/>
                  <a:pt x="877860" y="445802"/>
                  <a:pt x="873765" y="447858"/>
                </a:cubicBezTo>
                <a:cubicBezTo>
                  <a:pt x="871718" y="449914"/>
                  <a:pt x="869671" y="449914"/>
                  <a:pt x="867623" y="449914"/>
                </a:cubicBezTo>
                <a:cubicBezTo>
                  <a:pt x="865576" y="451970"/>
                  <a:pt x="869671" y="454026"/>
                  <a:pt x="869671" y="456082"/>
                </a:cubicBezTo>
                <a:lnTo>
                  <a:pt x="866428" y="462595"/>
                </a:lnTo>
                <a:lnTo>
                  <a:pt x="863592" y="463807"/>
                </a:lnTo>
                <a:lnTo>
                  <a:pt x="857387" y="462249"/>
                </a:lnTo>
                <a:cubicBezTo>
                  <a:pt x="857387" y="460193"/>
                  <a:pt x="853292" y="458137"/>
                  <a:pt x="857387" y="456082"/>
                </a:cubicBezTo>
                <a:cubicBezTo>
                  <a:pt x="863529" y="454026"/>
                  <a:pt x="867623" y="445802"/>
                  <a:pt x="865576" y="439635"/>
                </a:cubicBezTo>
                <a:cubicBezTo>
                  <a:pt x="863529" y="433467"/>
                  <a:pt x="861481" y="425244"/>
                  <a:pt x="853292" y="421132"/>
                </a:cubicBezTo>
                <a:cubicBezTo>
                  <a:pt x="855339" y="417021"/>
                  <a:pt x="857387" y="414965"/>
                  <a:pt x="857387" y="410853"/>
                </a:cubicBezTo>
                <a:close/>
                <a:moveTo>
                  <a:pt x="792418" y="408399"/>
                </a:moveTo>
                <a:cubicBezTo>
                  <a:pt x="793438" y="408909"/>
                  <a:pt x="794458" y="409928"/>
                  <a:pt x="795477" y="410948"/>
                </a:cubicBezTo>
                <a:cubicBezTo>
                  <a:pt x="795477" y="412987"/>
                  <a:pt x="797517" y="415027"/>
                  <a:pt x="795477" y="415027"/>
                </a:cubicBezTo>
                <a:cubicBezTo>
                  <a:pt x="791398" y="417066"/>
                  <a:pt x="787320" y="419106"/>
                  <a:pt x="783241" y="421145"/>
                </a:cubicBezTo>
                <a:cubicBezTo>
                  <a:pt x="785280" y="417066"/>
                  <a:pt x="783241" y="410948"/>
                  <a:pt x="789359" y="408909"/>
                </a:cubicBezTo>
                <a:cubicBezTo>
                  <a:pt x="790379" y="407889"/>
                  <a:pt x="791398" y="407889"/>
                  <a:pt x="792418" y="408399"/>
                </a:cubicBezTo>
                <a:close/>
                <a:moveTo>
                  <a:pt x="881376" y="405264"/>
                </a:moveTo>
                <a:cubicBezTo>
                  <a:pt x="882835" y="405264"/>
                  <a:pt x="884002" y="408750"/>
                  <a:pt x="884002" y="408750"/>
                </a:cubicBezTo>
                <a:cubicBezTo>
                  <a:pt x="888152" y="410816"/>
                  <a:pt x="886077" y="412882"/>
                  <a:pt x="888152" y="414948"/>
                </a:cubicBezTo>
                <a:cubicBezTo>
                  <a:pt x="886077" y="417013"/>
                  <a:pt x="888152" y="419079"/>
                  <a:pt x="888152" y="421145"/>
                </a:cubicBezTo>
                <a:cubicBezTo>
                  <a:pt x="886077" y="421145"/>
                  <a:pt x="886077" y="419079"/>
                  <a:pt x="886077" y="419079"/>
                </a:cubicBezTo>
                <a:cubicBezTo>
                  <a:pt x="886077" y="414948"/>
                  <a:pt x="884002" y="410816"/>
                  <a:pt x="881927" y="408750"/>
                </a:cubicBezTo>
                <a:cubicBezTo>
                  <a:pt x="881927" y="406684"/>
                  <a:pt x="879852" y="406684"/>
                  <a:pt x="879852" y="406684"/>
                </a:cubicBezTo>
                <a:cubicBezTo>
                  <a:pt x="880371" y="405652"/>
                  <a:pt x="880889" y="405264"/>
                  <a:pt x="881376" y="405264"/>
                </a:cubicBezTo>
                <a:close/>
                <a:moveTo>
                  <a:pt x="872009" y="402693"/>
                </a:moveTo>
                <a:lnTo>
                  <a:pt x="873876" y="404545"/>
                </a:lnTo>
                <a:cubicBezTo>
                  <a:pt x="872839" y="404545"/>
                  <a:pt x="872320" y="404031"/>
                  <a:pt x="872060" y="403259"/>
                </a:cubicBezTo>
                <a:close/>
                <a:moveTo>
                  <a:pt x="77800" y="397848"/>
                </a:moveTo>
                <a:cubicBezTo>
                  <a:pt x="78823" y="398102"/>
                  <a:pt x="79847" y="398610"/>
                  <a:pt x="79847" y="398610"/>
                </a:cubicBezTo>
                <a:cubicBezTo>
                  <a:pt x="83942" y="400644"/>
                  <a:pt x="85989" y="404711"/>
                  <a:pt x="85989" y="406744"/>
                </a:cubicBezTo>
                <a:cubicBezTo>
                  <a:pt x="85989" y="408778"/>
                  <a:pt x="88037" y="410811"/>
                  <a:pt x="85989" y="412845"/>
                </a:cubicBezTo>
                <a:cubicBezTo>
                  <a:pt x="85989" y="412845"/>
                  <a:pt x="83942" y="412845"/>
                  <a:pt x="83942" y="412845"/>
                </a:cubicBezTo>
                <a:cubicBezTo>
                  <a:pt x="83942" y="410811"/>
                  <a:pt x="83942" y="408778"/>
                  <a:pt x="83942" y="408778"/>
                </a:cubicBezTo>
                <a:cubicBezTo>
                  <a:pt x="81895" y="404711"/>
                  <a:pt x="79847" y="400644"/>
                  <a:pt x="75752" y="398610"/>
                </a:cubicBezTo>
                <a:cubicBezTo>
                  <a:pt x="75752" y="397594"/>
                  <a:pt x="76776" y="397594"/>
                  <a:pt x="77800" y="397848"/>
                </a:cubicBezTo>
                <a:close/>
                <a:moveTo>
                  <a:pt x="799789" y="396577"/>
                </a:moveTo>
                <a:cubicBezTo>
                  <a:pt x="801858" y="396577"/>
                  <a:pt x="803927" y="398635"/>
                  <a:pt x="803927" y="400694"/>
                </a:cubicBezTo>
                <a:cubicBezTo>
                  <a:pt x="808064" y="402752"/>
                  <a:pt x="801858" y="404811"/>
                  <a:pt x="803927" y="406869"/>
                </a:cubicBezTo>
                <a:cubicBezTo>
                  <a:pt x="805995" y="406869"/>
                  <a:pt x="808064" y="408927"/>
                  <a:pt x="810133" y="410986"/>
                </a:cubicBezTo>
                <a:cubicBezTo>
                  <a:pt x="810133" y="413044"/>
                  <a:pt x="808064" y="417161"/>
                  <a:pt x="805995" y="417161"/>
                </a:cubicBezTo>
                <a:cubicBezTo>
                  <a:pt x="799789" y="415102"/>
                  <a:pt x="799789" y="415102"/>
                  <a:pt x="799789" y="415102"/>
                </a:cubicBezTo>
                <a:cubicBezTo>
                  <a:pt x="799789" y="410986"/>
                  <a:pt x="797721" y="408927"/>
                  <a:pt x="793584" y="406869"/>
                </a:cubicBezTo>
                <a:cubicBezTo>
                  <a:pt x="791515" y="404811"/>
                  <a:pt x="787378" y="404811"/>
                  <a:pt x="785309" y="406869"/>
                </a:cubicBezTo>
                <a:cubicBezTo>
                  <a:pt x="783241" y="404811"/>
                  <a:pt x="783241" y="402752"/>
                  <a:pt x="785309" y="400694"/>
                </a:cubicBezTo>
                <a:cubicBezTo>
                  <a:pt x="785309" y="400694"/>
                  <a:pt x="787378" y="398635"/>
                  <a:pt x="789446" y="398635"/>
                </a:cubicBezTo>
                <a:cubicBezTo>
                  <a:pt x="791515" y="396577"/>
                  <a:pt x="793584" y="400694"/>
                  <a:pt x="795652" y="402752"/>
                </a:cubicBezTo>
                <a:cubicBezTo>
                  <a:pt x="797721" y="400694"/>
                  <a:pt x="797721" y="396577"/>
                  <a:pt x="799789" y="396577"/>
                </a:cubicBezTo>
                <a:close/>
                <a:moveTo>
                  <a:pt x="110612" y="396577"/>
                </a:moveTo>
                <a:cubicBezTo>
                  <a:pt x="112715" y="400694"/>
                  <a:pt x="116920" y="402752"/>
                  <a:pt x="114818" y="406869"/>
                </a:cubicBezTo>
                <a:cubicBezTo>
                  <a:pt x="114818" y="402752"/>
                  <a:pt x="110612" y="400694"/>
                  <a:pt x="110612" y="396577"/>
                </a:cubicBezTo>
                <a:close/>
                <a:moveTo>
                  <a:pt x="868008" y="395797"/>
                </a:moveTo>
                <a:cubicBezTo>
                  <a:pt x="869856" y="396183"/>
                  <a:pt x="870245" y="398885"/>
                  <a:pt x="871801" y="400428"/>
                </a:cubicBezTo>
                <a:lnTo>
                  <a:pt x="872009" y="402693"/>
                </a:lnTo>
                <a:lnTo>
                  <a:pt x="869726" y="400428"/>
                </a:lnTo>
                <a:cubicBezTo>
                  <a:pt x="868689" y="398885"/>
                  <a:pt x="867651" y="397341"/>
                  <a:pt x="865576" y="396311"/>
                </a:cubicBezTo>
                <a:cubicBezTo>
                  <a:pt x="866614" y="395797"/>
                  <a:pt x="867392" y="395668"/>
                  <a:pt x="868008" y="395797"/>
                </a:cubicBezTo>
                <a:close/>
                <a:moveTo>
                  <a:pt x="855284" y="392261"/>
                </a:moveTo>
                <a:cubicBezTo>
                  <a:pt x="857276" y="394419"/>
                  <a:pt x="859268" y="394419"/>
                  <a:pt x="861260" y="394419"/>
                </a:cubicBezTo>
                <a:cubicBezTo>
                  <a:pt x="859268" y="394419"/>
                  <a:pt x="853292" y="396577"/>
                  <a:pt x="855284" y="392261"/>
                </a:cubicBezTo>
                <a:close/>
                <a:moveTo>
                  <a:pt x="801745" y="388277"/>
                </a:moveTo>
                <a:cubicBezTo>
                  <a:pt x="805834" y="388277"/>
                  <a:pt x="809923" y="390332"/>
                  <a:pt x="811967" y="394440"/>
                </a:cubicBezTo>
                <a:cubicBezTo>
                  <a:pt x="814012" y="396494"/>
                  <a:pt x="811967" y="400603"/>
                  <a:pt x="809923" y="402657"/>
                </a:cubicBezTo>
                <a:cubicBezTo>
                  <a:pt x="809923" y="404711"/>
                  <a:pt x="814012" y="404711"/>
                  <a:pt x="814012" y="404711"/>
                </a:cubicBezTo>
                <a:cubicBezTo>
                  <a:pt x="816056" y="406765"/>
                  <a:pt x="816056" y="408820"/>
                  <a:pt x="818101" y="412928"/>
                </a:cubicBezTo>
                <a:cubicBezTo>
                  <a:pt x="818101" y="414982"/>
                  <a:pt x="816056" y="417037"/>
                  <a:pt x="814012" y="419091"/>
                </a:cubicBezTo>
                <a:cubicBezTo>
                  <a:pt x="811967" y="421145"/>
                  <a:pt x="811967" y="421145"/>
                  <a:pt x="809923" y="421145"/>
                </a:cubicBezTo>
                <a:cubicBezTo>
                  <a:pt x="807879" y="419091"/>
                  <a:pt x="809923" y="417037"/>
                  <a:pt x="811967" y="414982"/>
                </a:cubicBezTo>
                <a:cubicBezTo>
                  <a:pt x="811967" y="412928"/>
                  <a:pt x="811967" y="410874"/>
                  <a:pt x="809923" y="406765"/>
                </a:cubicBezTo>
                <a:cubicBezTo>
                  <a:pt x="809923" y="404711"/>
                  <a:pt x="805834" y="402657"/>
                  <a:pt x="807879" y="400603"/>
                </a:cubicBezTo>
                <a:cubicBezTo>
                  <a:pt x="807879" y="398548"/>
                  <a:pt x="805834" y="396494"/>
                  <a:pt x="803790" y="394440"/>
                </a:cubicBezTo>
                <a:cubicBezTo>
                  <a:pt x="801745" y="394440"/>
                  <a:pt x="797656" y="394440"/>
                  <a:pt x="795612" y="396494"/>
                </a:cubicBezTo>
                <a:cubicBezTo>
                  <a:pt x="791523" y="396494"/>
                  <a:pt x="789479" y="394440"/>
                  <a:pt x="785390" y="396494"/>
                </a:cubicBezTo>
                <a:cubicBezTo>
                  <a:pt x="783346" y="396494"/>
                  <a:pt x="783346" y="400603"/>
                  <a:pt x="781301" y="398548"/>
                </a:cubicBezTo>
                <a:cubicBezTo>
                  <a:pt x="779257" y="396494"/>
                  <a:pt x="779257" y="394440"/>
                  <a:pt x="781301" y="392386"/>
                </a:cubicBezTo>
                <a:cubicBezTo>
                  <a:pt x="785390" y="388277"/>
                  <a:pt x="789479" y="390332"/>
                  <a:pt x="793568" y="390332"/>
                </a:cubicBezTo>
                <a:cubicBezTo>
                  <a:pt x="793568" y="392386"/>
                  <a:pt x="795612" y="394440"/>
                  <a:pt x="795612" y="392386"/>
                </a:cubicBezTo>
                <a:cubicBezTo>
                  <a:pt x="797656" y="390332"/>
                  <a:pt x="799701" y="388277"/>
                  <a:pt x="801745" y="388277"/>
                </a:cubicBezTo>
                <a:close/>
                <a:moveTo>
                  <a:pt x="766641" y="386285"/>
                </a:moveTo>
                <a:cubicBezTo>
                  <a:pt x="768707" y="386285"/>
                  <a:pt x="770772" y="388338"/>
                  <a:pt x="770772" y="390390"/>
                </a:cubicBezTo>
                <a:cubicBezTo>
                  <a:pt x="772838" y="392442"/>
                  <a:pt x="770772" y="396547"/>
                  <a:pt x="772838" y="396547"/>
                </a:cubicBezTo>
                <a:cubicBezTo>
                  <a:pt x="776970" y="396547"/>
                  <a:pt x="781101" y="400652"/>
                  <a:pt x="781101" y="402704"/>
                </a:cubicBezTo>
                <a:cubicBezTo>
                  <a:pt x="785233" y="412966"/>
                  <a:pt x="781101" y="423227"/>
                  <a:pt x="774904" y="431437"/>
                </a:cubicBezTo>
                <a:cubicBezTo>
                  <a:pt x="772838" y="431437"/>
                  <a:pt x="772838" y="429385"/>
                  <a:pt x="772838" y="429385"/>
                </a:cubicBezTo>
                <a:cubicBezTo>
                  <a:pt x="772838" y="427332"/>
                  <a:pt x="772838" y="425280"/>
                  <a:pt x="772838" y="425280"/>
                </a:cubicBezTo>
                <a:cubicBezTo>
                  <a:pt x="772838" y="425280"/>
                  <a:pt x="774904" y="425280"/>
                  <a:pt x="774904" y="425280"/>
                </a:cubicBezTo>
                <a:cubicBezTo>
                  <a:pt x="776970" y="419123"/>
                  <a:pt x="783167" y="410914"/>
                  <a:pt x="776970" y="406809"/>
                </a:cubicBezTo>
                <a:cubicBezTo>
                  <a:pt x="774904" y="406809"/>
                  <a:pt x="772838" y="408861"/>
                  <a:pt x="772838" y="410914"/>
                </a:cubicBezTo>
                <a:cubicBezTo>
                  <a:pt x="772838" y="412966"/>
                  <a:pt x="772838" y="412966"/>
                  <a:pt x="772838" y="412966"/>
                </a:cubicBezTo>
                <a:cubicBezTo>
                  <a:pt x="770772" y="402704"/>
                  <a:pt x="770772" y="402704"/>
                  <a:pt x="770772" y="402704"/>
                </a:cubicBezTo>
                <a:cubicBezTo>
                  <a:pt x="766641" y="398599"/>
                  <a:pt x="768707" y="392442"/>
                  <a:pt x="766641" y="388338"/>
                </a:cubicBezTo>
                <a:cubicBezTo>
                  <a:pt x="766641" y="386285"/>
                  <a:pt x="766641" y="386285"/>
                  <a:pt x="766641" y="386285"/>
                </a:cubicBezTo>
                <a:close/>
                <a:moveTo>
                  <a:pt x="75929" y="385514"/>
                </a:moveTo>
                <a:cubicBezTo>
                  <a:pt x="77744" y="384996"/>
                  <a:pt x="79819" y="384996"/>
                  <a:pt x="81895" y="386031"/>
                </a:cubicBezTo>
                <a:cubicBezTo>
                  <a:pt x="83970" y="388101"/>
                  <a:pt x="81895" y="390171"/>
                  <a:pt x="83970" y="390171"/>
                </a:cubicBezTo>
                <a:cubicBezTo>
                  <a:pt x="86045" y="390171"/>
                  <a:pt x="86045" y="388101"/>
                  <a:pt x="86045" y="388101"/>
                </a:cubicBezTo>
                <a:cubicBezTo>
                  <a:pt x="90195" y="388101"/>
                  <a:pt x="94344" y="390171"/>
                  <a:pt x="96419" y="392242"/>
                </a:cubicBezTo>
                <a:cubicBezTo>
                  <a:pt x="96419" y="394312"/>
                  <a:pt x="98494" y="398452"/>
                  <a:pt x="96419" y="400522"/>
                </a:cubicBezTo>
                <a:cubicBezTo>
                  <a:pt x="96419" y="402592"/>
                  <a:pt x="92269" y="402592"/>
                  <a:pt x="94344" y="404662"/>
                </a:cubicBezTo>
                <a:cubicBezTo>
                  <a:pt x="98494" y="404662"/>
                  <a:pt x="100569" y="406732"/>
                  <a:pt x="100569" y="408802"/>
                </a:cubicBezTo>
                <a:cubicBezTo>
                  <a:pt x="102644" y="410873"/>
                  <a:pt x="100569" y="415013"/>
                  <a:pt x="98494" y="415013"/>
                </a:cubicBezTo>
                <a:cubicBezTo>
                  <a:pt x="98494" y="417083"/>
                  <a:pt x="96419" y="419153"/>
                  <a:pt x="94344" y="417083"/>
                </a:cubicBezTo>
                <a:cubicBezTo>
                  <a:pt x="90195" y="415013"/>
                  <a:pt x="90195" y="415013"/>
                  <a:pt x="90195" y="415013"/>
                </a:cubicBezTo>
                <a:cubicBezTo>
                  <a:pt x="90195" y="408802"/>
                  <a:pt x="88120" y="402592"/>
                  <a:pt x="86045" y="398452"/>
                </a:cubicBezTo>
                <a:cubicBezTo>
                  <a:pt x="81895" y="396382"/>
                  <a:pt x="77744" y="394312"/>
                  <a:pt x="73595" y="394312"/>
                </a:cubicBezTo>
                <a:cubicBezTo>
                  <a:pt x="71520" y="392242"/>
                  <a:pt x="69445" y="390171"/>
                  <a:pt x="71520" y="388101"/>
                </a:cubicBezTo>
                <a:cubicBezTo>
                  <a:pt x="72557" y="387066"/>
                  <a:pt x="74113" y="386031"/>
                  <a:pt x="75929" y="385514"/>
                </a:cubicBezTo>
                <a:close/>
                <a:moveTo>
                  <a:pt x="828459" y="377985"/>
                </a:moveTo>
                <a:cubicBezTo>
                  <a:pt x="836692" y="377985"/>
                  <a:pt x="844926" y="384167"/>
                  <a:pt x="851101" y="390349"/>
                </a:cubicBezTo>
                <a:cubicBezTo>
                  <a:pt x="857276" y="400653"/>
                  <a:pt x="857276" y="413017"/>
                  <a:pt x="851101" y="421259"/>
                </a:cubicBezTo>
                <a:cubicBezTo>
                  <a:pt x="846984" y="429502"/>
                  <a:pt x="838751" y="435684"/>
                  <a:pt x="830517" y="437745"/>
                </a:cubicBezTo>
                <a:cubicBezTo>
                  <a:pt x="828459" y="437745"/>
                  <a:pt x="826400" y="435684"/>
                  <a:pt x="826400" y="433623"/>
                </a:cubicBezTo>
                <a:cubicBezTo>
                  <a:pt x="834634" y="431563"/>
                  <a:pt x="842867" y="427442"/>
                  <a:pt x="846984" y="419199"/>
                </a:cubicBezTo>
                <a:cubicBezTo>
                  <a:pt x="849043" y="413017"/>
                  <a:pt x="849043" y="404774"/>
                  <a:pt x="844926" y="398592"/>
                </a:cubicBezTo>
                <a:cubicBezTo>
                  <a:pt x="842867" y="394470"/>
                  <a:pt x="838751" y="390349"/>
                  <a:pt x="832575" y="390349"/>
                </a:cubicBezTo>
                <a:cubicBezTo>
                  <a:pt x="832575" y="392410"/>
                  <a:pt x="832575" y="392410"/>
                  <a:pt x="832575" y="392410"/>
                </a:cubicBezTo>
                <a:cubicBezTo>
                  <a:pt x="832575" y="394470"/>
                  <a:pt x="836692" y="394470"/>
                  <a:pt x="836692" y="396531"/>
                </a:cubicBezTo>
                <a:cubicBezTo>
                  <a:pt x="836692" y="398592"/>
                  <a:pt x="836692" y="402713"/>
                  <a:pt x="832575" y="402713"/>
                </a:cubicBezTo>
                <a:cubicBezTo>
                  <a:pt x="830517" y="404774"/>
                  <a:pt x="826400" y="404774"/>
                  <a:pt x="824342" y="402713"/>
                </a:cubicBezTo>
                <a:cubicBezTo>
                  <a:pt x="822284" y="400653"/>
                  <a:pt x="822284" y="400653"/>
                  <a:pt x="822284" y="398592"/>
                </a:cubicBezTo>
                <a:cubicBezTo>
                  <a:pt x="822284" y="396531"/>
                  <a:pt x="822284" y="396531"/>
                  <a:pt x="822284" y="394470"/>
                </a:cubicBezTo>
                <a:cubicBezTo>
                  <a:pt x="822284" y="394470"/>
                  <a:pt x="820225" y="394470"/>
                  <a:pt x="818167" y="392410"/>
                </a:cubicBezTo>
                <a:cubicBezTo>
                  <a:pt x="816108" y="392410"/>
                  <a:pt x="816108" y="388289"/>
                  <a:pt x="816108" y="386228"/>
                </a:cubicBezTo>
                <a:cubicBezTo>
                  <a:pt x="818167" y="380046"/>
                  <a:pt x="822284" y="377985"/>
                  <a:pt x="828459" y="377985"/>
                </a:cubicBezTo>
                <a:close/>
                <a:moveTo>
                  <a:pt x="859268" y="375993"/>
                </a:moveTo>
                <a:cubicBezTo>
                  <a:pt x="861260" y="375993"/>
                  <a:pt x="861260" y="377985"/>
                  <a:pt x="861260" y="379977"/>
                </a:cubicBezTo>
                <a:cubicBezTo>
                  <a:pt x="861260" y="379977"/>
                  <a:pt x="861260" y="381969"/>
                  <a:pt x="861260" y="381969"/>
                </a:cubicBezTo>
                <a:cubicBezTo>
                  <a:pt x="861260" y="379977"/>
                  <a:pt x="859268" y="377985"/>
                  <a:pt x="859268" y="375993"/>
                </a:cubicBezTo>
                <a:close/>
                <a:moveTo>
                  <a:pt x="71769" y="371677"/>
                </a:moveTo>
                <a:cubicBezTo>
                  <a:pt x="71769" y="371677"/>
                  <a:pt x="73761" y="371677"/>
                  <a:pt x="73761" y="371677"/>
                </a:cubicBezTo>
                <a:cubicBezTo>
                  <a:pt x="73761" y="373669"/>
                  <a:pt x="73761" y="373669"/>
                  <a:pt x="73761" y="373669"/>
                </a:cubicBezTo>
                <a:cubicBezTo>
                  <a:pt x="73761" y="373669"/>
                  <a:pt x="71769" y="371677"/>
                  <a:pt x="71769" y="371677"/>
                </a:cubicBezTo>
                <a:close/>
                <a:moveTo>
                  <a:pt x="89147" y="370972"/>
                </a:moveTo>
                <a:cubicBezTo>
                  <a:pt x="89664" y="371229"/>
                  <a:pt x="90182" y="371744"/>
                  <a:pt x="90182" y="371744"/>
                </a:cubicBezTo>
                <a:cubicBezTo>
                  <a:pt x="94319" y="375860"/>
                  <a:pt x="94319" y="375860"/>
                  <a:pt x="94319" y="375860"/>
                </a:cubicBezTo>
                <a:cubicBezTo>
                  <a:pt x="94319" y="377919"/>
                  <a:pt x="94319" y="377919"/>
                  <a:pt x="94319" y="377919"/>
                </a:cubicBezTo>
                <a:cubicBezTo>
                  <a:pt x="94319" y="377919"/>
                  <a:pt x="94319" y="375860"/>
                  <a:pt x="92250" y="375860"/>
                </a:cubicBezTo>
                <a:cubicBezTo>
                  <a:pt x="92250" y="377919"/>
                  <a:pt x="92250" y="379977"/>
                  <a:pt x="94319" y="379977"/>
                </a:cubicBezTo>
                <a:cubicBezTo>
                  <a:pt x="96387" y="379977"/>
                  <a:pt x="100525" y="379977"/>
                  <a:pt x="98456" y="377919"/>
                </a:cubicBezTo>
                <a:cubicBezTo>
                  <a:pt x="102593" y="375860"/>
                  <a:pt x="104662" y="379977"/>
                  <a:pt x="106730" y="379977"/>
                </a:cubicBezTo>
                <a:cubicBezTo>
                  <a:pt x="110868" y="384094"/>
                  <a:pt x="112936" y="388211"/>
                  <a:pt x="112936" y="392328"/>
                </a:cubicBezTo>
                <a:cubicBezTo>
                  <a:pt x="110868" y="388211"/>
                  <a:pt x="108799" y="382036"/>
                  <a:pt x="104662" y="379977"/>
                </a:cubicBezTo>
                <a:cubicBezTo>
                  <a:pt x="104662" y="379977"/>
                  <a:pt x="102593" y="379977"/>
                  <a:pt x="102593" y="379977"/>
                </a:cubicBezTo>
                <a:cubicBezTo>
                  <a:pt x="106730" y="384094"/>
                  <a:pt x="110868" y="390269"/>
                  <a:pt x="108799" y="398503"/>
                </a:cubicBezTo>
                <a:cubicBezTo>
                  <a:pt x="108799" y="398503"/>
                  <a:pt x="106730" y="400561"/>
                  <a:pt x="108799" y="400561"/>
                </a:cubicBezTo>
                <a:cubicBezTo>
                  <a:pt x="110868" y="400561"/>
                  <a:pt x="112936" y="404678"/>
                  <a:pt x="112936" y="408795"/>
                </a:cubicBezTo>
                <a:cubicBezTo>
                  <a:pt x="112936" y="410853"/>
                  <a:pt x="110868" y="414970"/>
                  <a:pt x="108799" y="414970"/>
                </a:cubicBezTo>
                <a:cubicBezTo>
                  <a:pt x="106730" y="417028"/>
                  <a:pt x="106730" y="417028"/>
                  <a:pt x="108799" y="419087"/>
                </a:cubicBezTo>
                <a:cubicBezTo>
                  <a:pt x="108799" y="419087"/>
                  <a:pt x="108799" y="419087"/>
                  <a:pt x="110868" y="419087"/>
                </a:cubicBezTo>
                <a:cubicBezTo>
                  <a:pt x="110868" y="419087"/>
                  <a:pt x="110868" y="419087"/>
                  <a:pt x="110868" y="417028"/>
                </a:cubicBezTo>
                <a:cubicBezTo>
                  <a:pt x="112936" y="417028"/>
                  <a:pt x="112936" y="419087"/>
                  <a:pt x="112936" y="421145"/>
                </a:cubicBezTo>
                <a:cubicBezTo>
                  <a:pt x="112936" y="423203"/>
                  <a:pt x="112936" y="423203"/>
                  <a:pt x="112936" y="423203"/>
                </a:cubicBezTo>
                <a:cubicBezTo>
                  <a:pt x="112936" y="423203"/>
                  <a:pt x="110868" y="421145"/>
                  <a:pt x="110868" y="421145"/>
                </a:cubicBezTo>
                <a:cubicBezTo>
                  <a:pt x="110868" y="425262"/>
                  <a:pt x="108799" y="427320"/>
                  <a:pt x="106730" y="429378"/>
                </a:cubicBezTo>
                <a:cubicBezTo>
                  <a:pt x="100525" y="431437"/>
                  <a:pt x="100525" y="423203"/>
                  <a:pt x="96387" y="421145"/>
                </a:cubicBezTo>
                <a:cubicBezTo>
                  <a:pt x="100525" y="419087"/>
                  <a:pt x="102593" y="417028"/>
                  <a:pt x="104662" y="412911"/>
                </a:cubicBezTo>
                <a:cubicBezTo>
                  <a:pt x="102593" y="408795"/>
                  <a:pt x="102593" y="404678"/>
                  <a:pt x="98456" y="402620"/>
                </a:cubicBezTo>
                <a:cubicBezTo>
                  <a:pt x="100525" y="398503"/>
                  <a:pt x="100525" y="392328"/>
                  <a:pt x="96387" y="390269"/>
                </a:cubicBezTo>
                <a:cubicBezTo>
                  <a:pt x="94319" y="382036"/>
                  <a:pt x="86044" y="388211"/>
                  <a:pt x="81907" y="384094"/>
                </a:cubicBezTo>
                <a:cubicBezTo>
                  <a:pt x="77770" y="382036"/>
                  <a:pt x="73633" y="384094"/>
                  <a:pt x="71564" y="384094"/>
                </a:cubicBezTo>
                <a:cubicBezTo>
                  <a:pt x="69495" y="386152"/>
                  <a:pt x="69495" y="388211"/>
                  <a:pt x="67427" y="386152"/>
                </a:cubicBezTo>
                <a:cubicBezTo>
                  <a:pt x="65358" y="384094"/>
                  <a:pt x="61221" y="382036"/>
                  <a:pt x="59153" y="379977"/>
                </a:cubicBezTo>
                <a:cubicBezTo>
                  <a:pt x="59153" y="377919"/>
                  <a:pt x="61221" y="377919"/>
                  <a:pt x="63290" y="375860"/>
                </a:cubicBezTo>
                <a:cubicBezTo>
                  <a:pt x="63290" y="375860"/>
                  <a:pt x="65358" y="373802"/>
                  <a:pt x="65358" y="373802"/>
                </a:cubicBezTo>
                <a:cubicBezTo>
                  <a:pt x="69495" y="373802"/>
                  <a:pt x="73633" y="373802"/>
                  <a:pt x="75701" y="377919"/>
                </a:cubicBezTo>
                <a:cubicBezTo>
                  <a:pt x="77770" y="377919"/>
                  <a:pt x="77770" y="375860"/>
                  <a:pt x="77770" y="373802"/>
                </a:cubicBezTo>
                <a:cubicBezTo>
                  <a:pt x="79839" y="373802"/>
                  <a:pt x="81907" y="371744"/>
                  <a:pt x="83976" y="371744"/>
                </a:cubicBezTo>
                <a:cubicBezTo>
                  <a:pt x="86044" y="371744"/>
                  <a:pt x="88113" y="375860"/>
                  <a:pt x="90182" y="373802"/>
                </a:cubicBezTo>
                <a:cubicBezTo>
                  <a:pt x="90182" y="371744"/>
                  <a:pt x="88113" y="371744"/>
                  <a:pt x="88113" y="371744"/>
                </a:cubicBezTo>
                <a:cubicBezTo>
                  <a:pt x="88113" y="370714"/>
                  <a:pt x="88630" y="370714"/>
                  <a:pt x="89147" y="370972"/>
                </a:cubicBezTo>
                <a:close/>
                <a:moveTo>
                  <a:pt x="824475" y="357401"/>
                </a:moveTo>
                <a:cubicBezTo>
                  <a:pt x="830550" y="357401"/>
                  <a:pt x="836626" y="361518"/>
                  <a:pt x="838651" y="367693"/>
                </a:cubicBezTo>
                <a:cubicBezTo>
                  <a:pt x="840676" y="369752"/>
                  <a:pt x="840676" y="373868"/>
                  <a:pt x="838651" y="377985"/>
                </a:cubicBezTo>
                <a:cubicBezTo>
                  <a:pt x="836626" y="377985"/>
                  <a:pt x="838651" y="373868"/>
                  <a:pt x="836626" y="371810"/>
                </a:cubicBezTo>
                <a:cubicBezTo>
                  <a:pt x="836626" y="367693"/>
                  <a:pt x="832576" y="363576"/>
                  <a:pt x="830550" y="363576"/>
                </a:cubicBezTo>
                <a:cubicBezTo>
                  <a:pt x="826500" y="363576"/>
                  <a:pt x="824475" y="361518"/>
                  <a:pt x="822450" y="363576"/>
                </a:cubicBezTo>
                <a:cubicBezTo>
                  <a:pt x="820424" y="363576"/>
                  <a:pt x="820424" y="361518"/>
                  <a:pt x="820424" y="359460"/>
                </a:cubicBezTo>
                <a:cubicBezTo>
                  <a:pt x="820424" y="357401"/>
                  <a:pt x="822450" y="359460"/>
                  <a:pt x="824475" y="357401"/>
                </a:cubicBezTo>
                <a:close/>
                <a:moveTo>
                  <a:pt x="45659" y="355899"/>
                </a:moveTo>
                <a:lnTo>
                  <a:pt x="48861" y="361338"/>
                </a:lnTo>
                <a:cubicBezTo>
                  <a:pt x="48861" y="361338"/>
                  <a:pt x="48861" y="363377"/>
                  <a:pt x="48861" y="363377"/>
                </a:cubicBezTo>
                <a:cubicBezTo>
                  <a:pt x="46802" y="361338"/>
                  <a:pt x="46802" y="359299"/>
                  <a:pt x="46802" y="359299"/>
                </a:cubicBezTo>
                <a:close/>
                <a:moveTo>
                  <a:pt x="43892" y="352899"/>
                </a:moveTo>
                <a:lnTo>
                  <a:pt x="44744" y="353180"/>
                </a:lnTo>
                <a:lnTo>
                  <a:pt x="45659" y="355899"/>
                </a:lnTo>
                <a:close/>
                <a:moveTo>
                  <a:pt x="42782" y="351013"/>
                </a:moveTo>
                <a:lnTo>
                  <a:pt x="43892" y="352899"/>
                </a:lnTo>
                <a:lnTo>
                  <a:pt x="39341" y="351396"/>
                </a:lnTo>
                <a:cubicBezTo>
                  <a:pt x="38569" y="351141"/>
                  <a:pt x="38569" y="351141"/>
                  <a:pt x="38569" y="351141"/>
                </a:cubicBezTo>
                <a:cubicBezTo>
                  <a:pt x="40113" y="350631"/>
                  <a:pt x="41528" y="350631"/>
                  <a:pt x="42782" y="351013"/>
                </a:cubicBezTo>
                <a:close/>
                <a:moveTo>
                  <a:pt x="797659" y="349101"/>
                </a:moveTo>
                <a:cubicBezTo>
                  <a:pt x="807975" y="349101"/>
                  <a:pt x="814164" y="355253"/>
                  <a:pt x="820353" y="363455"/>
                </a:cubicBezTo>
                <a:cubicBezTo>
                  <a:pt x="822416" y="367557"/>
                  <a:pt x="822416" y="371658"/>
                  <a:pt x="820353" y="375759"/>
                </a:cubicBezTo>
                <a:cubicBezTo>
                  <a:pt x="818290" y="377810"/>
                  <a:pt x="816227" y="379860"/>
                  <a:pt x="812101" y="381911"/>
                </a:cubicBezTo>
                <a:cubicBezTo>
                  <a:pt x="810038" y="381911"/>
                  <a:pt x="807975" y="379860"/>
                  <a:pt x="805911" y="377810"/>
                </a:cubicBezTo>
                <a:cubicBezTo>
                  <a:pt x="803848" y="375759"/>
                  <a:pt x="801785" y="379860"/>
                  <a:pt x="799722" y="377810"/>
                </a:cubicBezTo>
                <a:cubicBezTo>
                  <a:pt x="797659" y="375759"/>
                  <a:pt x="795596" y="375759"/>
                  <a:pt x="795596" y="373708"/>
                </a:cubicBezTo>
                <a:cubicBezTo>
                  <a:pt x="795596" y="371658"/>
                  <a:pt x="795596" y="369607"/>
                  <a:pt x="795596" y="367557"/>
                </a:cubicBezTo>
                <a:cubicBezTo>
                  <a:pt x="797659" y="365506"/>
                  <a:pt x="801785" y="363455"/>
                  <a:pt x="803848" y="363455"/>
                </a:cubicBezTo>
                <a:cubicBezTo>
                  <a:pt x="807975" y="363455"/>
                  <a:pt x="810038" y="371658"/>
                  <a:pt x="812101" y="367557"/>
                </a:cubicBezTo>
                <a:cubicBezTo>
                  <a:pt x="810038" y="363455"/>
                  <a:pt x="807975" y="359354"/>
                  <a:pt x="803848" y="357304"/>
                </a:cubicBezTo>
                <a:cubicBezTo>
                  <a:pt x="795596" y="353203"/>
                  <a:pt x="785280" y="357304"/>
                  <a:pt x="779091" y="361405"/>
                </a:cubicBezTo>
                <a:cubicBezTo>
                  <a:pt x="772901" y="367557"/>
                  <a:pt x="770838" y="375759"/>
                  <a:pt x="768775" y="383961"/>
                </a:cubicBezTo>
                <a:cubicBezTo>
                  <a:pt x="768775" y="383961"/>
                  <a:pt x="766712" y="383961"/>
                  <a:pt x="764649" y="383961"/>
                </a:cubicBezTo>
                <a:cubicBezTo>
                  <a:pt x="764649" y="379860"/>
                  <a:pt x="764649" y="373708"/>
                  <a:pt x="766712" y="371658"/>
                </a:cubicBezTo>
                <a:cubicBezTo>
                  <a:pt x="770838" y="357304"/>
                  <a:pt x="783217" y="349101"/>
                  <a:pt x="797659" y="349101"/>
                </a:cubicBezTo>
                <a:close/>
                <a:moveTo>
                  <a:pt x="828480" y="347109"/>
                </a:moveTo>
                <a:cubicBezTo>
                  <a:pt x="832569" y="347109"/>
                  <a:pt x="834613" y="351204"/>
                  <a:pt x="836657" y="351204"/>
                </a:cubicBezTo>
                <a:cubicBezTo>
                  <a:pt x="838702" y="351204"/>
                  <a:pt x="840746" y="351204"/>
                  <a:pt x="842791" y="351204"/>
                </a:cubicBezTo>
                <a:cubicBezTo>
                  <a:pt x="844835" y="353251"/>
                  <a:pt x="846879" y="355299"/>
                  <a:pt x="846879" y="357346"/>
                </a:cubicBezTo>
                <a:cubicBezTo>
                  <a:pt x="848924" y="359394"/>
                  <a:pt x="846879" y="361441"/>
                  <a:pt x="846879" y="363488"/>
                </a:cubicBezTo>
                <a:cubicBezTo>
                  <a:pt x="848924" y="365535"/>
                  <a:pt x="850968" y="365535"/>
                  <a:pt x="850968" y="367583"/>
                </a:cubicBezTo>
                <a:cubicBezTo>
                  <a:pt x="850968" y="369630"/>
                  <a:pt x="850968" y="371677"/>
                  <a:pt x="850968" y="373725"/>
                </a:cubicBezTo>
                <a:cubicBezTo>
                  <a:pt x="850968" y="373725"/>
                  <a:pt x="848924" y="373725"/>
                  <a:pt x="848924" y="375772"/>
                </a:cubicBezTo>
                <a:cubicBezTo>
                  <a:pt x="848924" y="375772"/>
                  <a:pt x="850968" y="379867"/>
                  <a:pt x="850968" y="381914"/>
                </a:cubicBezTo>
                <a:cubicBezTo>
                  <a:pt x="850968" y="381914"/>
                  <a:pt x="848924" y="383961"/>
                  <a:pt x="848924" y="383961"/>
                </a:cubicBezTo>
                <a:cubicBezTo>
                  <a:pt x="842791" y="377819"/>
                  <a:pt x="842791" y="377819"/>
                  <a:pt x="842791" y="377819"/>
                </a:cubicBezTo>
                <a:cubicBezTo>
                  <a:pt x="844835" y="371677"/>
                  <a:pt x="842791" y="365535"/>
                  <a:pt x="836657" y="359394"/>
                </a:cubicBezTo>
                <a:cubicBezTo>
                  <a:pt x="832569" y="355299"/>
                  <a:pt x="828480" y="355299"/>
                  <a:pt x="822347" y="355299"/>
                </a:cubicBezTo>
                <a:cubicBezTo>
                  <a:pt x="820302" y="355299"/>
                  <a:pt x="818258" y="357346"/>
                  <a:pt x="816213" y="355299"/>
                </a:cubicBezTo>
                <a:cubicBezTo>
                  <a:pt x="816213" y="353251"/>
                  <a:pt x="812124" y="353251"/>
                  <a:pt x="814169" y="351204"/>
                </a:cubicBezTo>
                <a:cubicBezTo>
                  <a:pt x="816213" y="349157"/>
                  <a:pt x="818258" y="349157"/>
                  <a:pt x="820302" y="349157"/>
                </a:cubicBezTo>
                <a:cubicBezTo>
                  <a:pt x="822347" y="351204"/>
                  <a:pt x="822347" y="351204"/>
                  <a:pt x="822347" y="351204"/>
                </a:cubicBezTo>
                <a:cubicBezTo>
                  <a:pt x="824391" y="349157"/>
                  <a:pt x="826435" y="347109"/>
                  <a:pt x="828480" y="347109"/>
                </a:cubicBezTo>
                <a:close/>
                <a:moveTo>
                  <a:pt x="139466" y="345117"/>
                </a:moveTo>
                <a:cubicBezTo>
                  <a:pt x="141518" y="349196"/>
                  <a:pt x="139466" y="353275"/>
                  <a:pt x="143571" y="355315"/>
                </a:cubicBezTo>
                <a:cubicBezTo>
                  <a:pt x="143571" y="357354"/>
                  <a:pt x="147675" y="357354"/>
                  <a:pt x="147675" y="359393"/>
                </a:cubicBezTo>
                <a:cubicBezTo>
                  <a:pt x="151780" y="361433"/>
                  <a:pt x="151780" y="361433"/>
                  <a:pt x="151780" y="361433"/>
                </a:cubicBezTo>
                <a:cubicBezTo>
                  <a:pt x="149728" y="371630"/>
                  <a:pt x="149728" y="371630"/>
                  <a:pt x="149728" y="371630"/>
                </a:cubicBezTo>
                <a:cubicBezTo>
                  <a:pt x="147675" y="373669"/>
                  <a:pt x="143571" y="371630"/>
                  <a:pt x="141518" y="371630"/>
                </a:cubicBezTo>
                <a:cubicBezTo>
                  <a:pt x="139466" y="369590"/>
                  <a:pt x="137414" y="367551"/>
                  <a:pt x="137414" y="363472"/>
                </a:cubicBezTo>
                <a:cubicBezTo>
                  <a:pt x="137414" y="363472"/>
                  <a:pt x="139466" y="361433"/>
                  <a:pt x="137414" y="359393"/>
                </a:cubicBezTo>
                <a:cubicBezTo>
                  <a:pt x="133309" y="359393"/>
                  <a:pt x="131256" y="357354"/>
                  <a:pt x="131256" y="355315"/>
                </a:cubicBezTo>
                <a:cubicBezTo>
                  <a:pt x="129204" y="353275"/>
                  <a:pt x="129204" y="349196"/>
                  <a:pt x="131256" y="347157"/>
                </a:cubicBezTo>
                <a:cubicBezTo>
                  <a:pt x="133309" y="347157"/>
                  <a:pt x="137414" y="347157"/>
                  <a:pt x="139466" y="345117"/>
                </a:cubicBezTo>
                <a:close/>
                <a:moveTo>
                  <a:pt x="124971" y="345117"/>
                </a:moveTo>
                <a:cubicBezTo>
                  <a:pt x="129121" y="347168"/>
                  <a:pt x="124971" y="351269"/>
                  <a:pt x="127046" y="353320"/>
                </a:cubicBezTo>
                <a:cubicBezTo>
                  <a:pt x="129121" y="357421"/>
                  <a:pt x="129121" y="361522"/>
                  <a:pt x="135346" y="361522"/>
                </a:cubicBezTo>
                <a:cubicBezTo>
                  <a:pt x="135346" y="365623"/>
                  <a:pt x="135346" y="369724"/>
                  <a:pt x="137421" y="371775"/>
                </a:cubicBezTo>
                <a:cubicBezTo>
                  <a:pt x="141571" y="373826"/>
                  <a:pt x="143646" y="375876"/>
                  <a:pt x="147796" y="375876"/>
                </a:cubicBezTo>
                <a:cubicBezTo>
                  <a:pt x="147796" y="375876"/>
                  <a:pt x="147796" y="377927"/>
                  <a:pt x="147796" y="377927"/>
                </a:cubicBezTo>
                <a:cubicBezTo>
                  <a:pt x="143646" y="379977"/>
                  <a:pt x="139496" y="375876"/>
                  <a:pt x="135346" y="373826"/>
                </a:cubicBezTo>
                <a:cubicBezTo>
                  <a:pt x="133271" y="371775"/>
                  <a:pt x="133271" y="367674"/>
                  <a:pt x="131196" y="363573"/>
                </a:cubicBezTo>
                <a:cubicBezTo>
                  <a:pt x="127046" y="361522"/>
                  <a:pt x="124971" y="357421"/>
                  <a:pt x="124971" y="353320"/>
                </a:cubicBezTo>
                <a:cubicBezTo>
                  <a:pt x="122896" y="351269"/>
                  <a:pt x="124971" y="349219"/>
                  <a:pt x="124971" y="345117"/>
                </a:cubicBezTo>
                <a:close/>
                <a:moveTo>
                  <a:pt x="30518" y="345117"/>
                </a:moveTo>
                <a:cubicBezTo>
                  <a:pt x="30518" y="345117"/>
                  <a:pt x="30518" y="345117"/>
                  <a:pt x="32572" y="347168"/>
                </a:cubicBezTo>
                <a:lnTo>
                  <a:pt x="31887" y="347168"/>
                </a:lnTo>
                <a:close/>
                <a:moveTo>
                  <a:pt x="848976" y="342793"/>
                </a:moveTo>
                <a:cubicBezTo>
                  <a:pt x="853126" y="342793"/>
                  <a:pt x="853126" y="344856"/>
                  <a:pt x="855201" y="346920"/>
                </a:cubicBezTo>
                <a:cubicBezTo>
                  <a:pt x="859351" y="351046"/>
                  <a:pt x="855201" y="355172"/>
                  <a:pt x="859351" y="359299"/>
                </a:cubicBezTo>
                <a:cubicBezTo>
                  <a:pt x="863501" y="359299"/>
                  <a:pt x="863501" y="363425"/>
                  <a:pt x="863501" y="365488"/>
                </a:cubicBezTo>
                <a:lnTo>
                  <a:pt x="863501" y="367551"/>
                </a:lnTo>
                <a:cubicBezTo>
                  <a:pt x="863501" y="361362"/>
                  <a:pt x="857276" y="359299"/>
                  <a:pt x="855201" y="355172"/>
                </a:cubicBezTo>
                <a:cubicBezTo>
                  <a:pt x="857276" y="348983"/>
                  <a:pt x="851051" y="344856"/>
                  <a:pt x="848976" y="342793"/>
                </a:cubicBezTo>
                <a:close/>
                <a:moveTo>
                  <a:pt x="112752" y="340801"/>
                </a:moveTo>
                <a:cubicBezTo>
                  <a:pt x="116883" y="340801"/>
                  <a:pt x="118949" y="344930"/>
                  <a:pt x="123081" y="344930"/>
                </a:cubicBezTo>
                <a:cubicBezTo>
                  <a:pt x="123081" y="346994"/>
                  <a:pt x="121015" y="349058"/>
                  <a:pt x="121015" y="353186"/>
                </a:cubicBezTo>
                <a:cubicBezTo>
                  <a:pt x="121015" y="357315"/>
                  <a:pt x="125146" y="363507"/>
                  <a:pt x="129278" y="365571"/>
                </a:cubicBezTo>
                <a:cubicBezTo>
                  <a:pt x="129278" y="371764"/>
                  <a:pt x="135475" y="377956"/>
                  <a:pt x="141673" y="380020"/>
                </a:cubicBezTo>
                <a:cubicBezTo>
                  <a:pt x="141673" y="382085"/>
                  <a:pt x="145804" y="380020"/>
                  <a:pt x="145804" y="382085"/>
                </a:cubicBezTo>
                <a:cubicBezTo>
                  <a:pt x="145804" y="384149"/>
                  <a:pt x="145804" y="386213"/>
                  <a:pt x="143738" y="388277"/>
                </a:cubicBezTo>
                <a:cubicBezTo>
                  <a:pt x="139607" y="386213"/>
                  <a:pt x="131344" y="386213"/>
                  <a:pt x="129278" y="380020"/>
                </a:cubicBezTo>
                <a:cubicBezTo>
                  <a:pt x="129278" y="377956"/>
                  <a:pt x="129278" y="373828"/>
                  <a:pt x="127212" y="373828"/>
                </a:cubicBezTo>
                <a:cubicBezTo>
                  <a:pt x="123081" y="373828"/>
                  <a:pt x="118949" y="371764"/>
                  <a:pt x="116883" y="369700"/>
                </a:cubicBezTo>
                <a:cubicBezTo>
                  <a:pt x="114818" y="365571"/>
                  <a:pt x="114818" y="365571"/>
                  <a:pt x="114818" y="365571"/>
                </a:cubicBezTo>
                <a:cubicBezTo>
                  <a:pt x="114818" y="361443"/>
                  <a:pt x="114818" y="359379"/>
                  <a:pt x="116883" y="355251"/>
                </a:cubicBezTo>
                <a:cubicBezTo>
                  <a:pt x="114818" y="351122"/>
                  <a:pt x="108620" y="349058"/>
                  <a:pt x="112752" y="344930"/>
                </a:cubicBezTo>
                <a:cubicBezTo>
                  <a:pt x="112752" y="342866"/>
                  <a:pt x="112752" y="342866"/>
                  <a:pt x="112752" y="340801"/>
                </a:cubicBezTo>
                <a:close/>
                <a:moveTo>
                  <a:pt x="756715" y="338109"/>
                </a:moveTo>
                <a:cubicBezTo>
                  <a:pt x="758507" y="338367"/>
                  <a:pt x="760554" y="338883"/>
                  <a:pt x="762601" y="338883"/>
                </a:cubicBezTo>
                <a:cubicBezTo>
                  <a:pt x="762601" y="340949"/>
                  <a:pt x="762601" y="343015"/>
                  <a:pt x="764649" y="343015"/>
                </a:cubicBezTo>
                <a:cubicBezTo>
                  <a:pt x="766696" y="343015"/>
                  <a:pt x="770791" y="343015"/>
                  <a:pt x="774885" y="345080"/>
                </a:cubicBezTo>
                <a:cubicBezTo>
                  <a:pt x="776933" y="345080"/>
                  <a:pt x="776933" y="349212"/>
                  <a:pt x="776933" y="351278"/>
                </a:cubicBezTo>
                <a:cubicBezTo>
                  <a:pt x="776933" y="353344"/>
                  <a:pt x="774885" y="353344"/>
                  <a:pt x="772838" y="355409"/>
                </a:cubicBezTo>
                <a:cubicBezTo>
                  <a:pt x="770791" y="355409"/>
                  <a:pt x="768743" y="353344"/>
                  <a:pt x="766696" y="353344"/>
                </a:cubicBezTo>
                <a:cubicBezTo>
                  <a:pt x="762601" y="351278"/>
                  <a:pt x="758507" y="351278"/>
                  <a:pt x="756459" y="351278"/>
                </a:cubicBezTo>
                <a:cubicBezTo>
                  <a:pt x="754412" y="347146"/>
                  <a:pt x="752365" y="343015"/>
                  <a:pt x="752365" y="338883"/>
                </a:cubicBezTo>
                <a:cubicBezTo>
                  <a:pt x="753388" y="337850"/>
                  <a:pt x="754924" y="337850"/>
                  <a:pt x="756715" y="338109"/>
                </a:cubicBezTo>
                <a:close/>
                <a:moveTo>
                  <a:pt x="832479" y="336879"/>
                </a:moveTo>
                <a:cubicBezTo>
                  <a:pt x="834534" y="338932"/>
                  <a:pt x="836590" y="340986"/>
                  <a:pt x="838646" y="340986"/>
                </a:cubicBezTo>
                <a:cubicBezTo>
                  <a:pt x="838646" y="345093"/>
                  <a:pt x="844814" y="343039"/>
                  <a:pt x="846869" y="345093"/>
                </a:cubicBezTo>
                <a:cubicBezTo>
                  <a:pt x="848925" y="345093"/>
                  <a:pt x="850981" y="347146"/>
                  <a:pt x="853037" y="351253"/>
                </a:cubicBezTo>
                <a:cubicBezTo>
                  <a:pt x="853037" y="353307"/>
                  <a:pt x="853037" y="355360"/>
                  <a:pt x="853037" y="359467"/>
                </a:cubicBezTo>
                <a:cubicBezTo>
                  <a:pt x="857149" y="359467"/>
                  <a:pt x="859204" y="363574"/>
                  <a:pt x="861260" y="365628"/>
                </a:cubicBezTo>
                <a:cubicBezTo>
                  <a:pt x="861260" y="371788"/>
                  <a:pt x="859204" y="373841"/>
                  <a:pt x="857149" y="375895"/>
                </a:cubicBezTo>
                <a:cubicBezTo>
                  <a:pt x="859204" y="380002"/>
                  <a:pt x="859204" y="384109"/>
                  <a:pt x="857149" y="388216"/>
                </a:cubicBezTo>
                <a:cubicBezTo>
                  <a:pt x="855093" y="388216"/>
                  <a:pt x="855093" y="390269"/>
                  <a:pt x="853037" y="390269"/>
                </a:cubicBezTo>
                <a:cubicBezTo>
                  <a:pt x="850981" y="386162"/>
                  <a:pt x="850981" y="386162"/>
                  <a:pt x="850981" y="386162"/>
                </a:cubicBezTo>
                <a:cubicBezTo>
                  <a:pt x="855093" y="382055"/>
                  <a:pt x="850981" y="375895"/>
                  <a:pt x="855093" y="371788"/>
                </a:cubicBezTo>
                <a:cubicBezTo>
                  <a:pt x="857149" y="367681"/>
                  <a:pt x="853037" y="365628"/>
                  <a:pt x="850981" y="361521"/>
                </a:cubicBezTo>
                <a:cubicBezTo>
                  <a:pt x="850981" y="357414"/>
                  <a:pt x="848925" y="355360"/>
                  <a:pt x="848925" y="353307"/>
                </a:cubicBezTo>
                <a:cubicBezTo>
                  <a:pt x="846869" y="349200"/>
                  <a:pt x="840702" y="349200"/>
                  <a:pt x="836590" y="347146"/>
                </a:cubicBezTo>
                <a:cubicBezTo>
                  <a:pt x="834534" y="345093"/>
                  <a:pt x="830423" y="345093"/>
                  <a:pt x="828367" y="345093"/>
                </a:cubicBezTo>
                <a:cubicBezTo>
                  <a:pt x="826311" y="345093"/>
                  <a:pt x="824255" y="345093"/>
                  <a:pt x="822199" y="347146"/>
                </a:cubicBezTo>
                <a:cubicBezTo>
                  <a:pt x="818088" y="345093"/>
                  <a:pt x="813976" y="347146"/>
                  <a:pt x="809864" y="349200"/>
                </a:cubicBezTo>
                <a:cubicBezTo>
                  <a:pt x="809864" y="349200"/>
                  <a:pt x="807808" y="349200"/>
                  <a:pt x="807808" y="347146"/>
                </a:cubicBezTo>
                <a:cubicBezTo>
                  <a:pt x="811920" y="345093"/>
                  <a:pt x="809864" y="338932"/>
                  <a:pt x="816032" y="338932"/>
                </a:cubicBezTo>
                <a:cubicBezTo>
                  <a:pt x="818088" y="338932"/>
                  <a:pt x="820144" y="340986"/>
                  <a:pt x="822199" y="340986"/>
                </a:cubicBezTo>
                <a:cubicBezTo>
                  <a:pt x="826311" y="338932"/>
                  <a:pt x="828367" y="336879"/>
                  <a:pt x="832479" y="336879"/>
                </a:cubicBezTo>
                <a:close/>
                <a:moveTo>
                  <a:pt x="834534" y="334825"/>
                </a:moveTo>
                <a:cubicBezTo>
                  <a:pt x="836590" y="334825"/>
                  <a:pt x="836590" y="334825"/>
                  <a:pt x="838646" y="336879"/>
                </a:cubicBezTo>
                <a:cubicBezTo>
                  <a:pt x="840702" y="338932"/>
                  <a:pt x="840702" y="338932"/>
                  <a:pt x="840702" y="338932"/>
                </a:cubicBezTo>
                <a:cubicBezTo>
                  <a:pt x="840702" y="340986"/>
                  <a:pt x="842758" y="340986"/>
                  <a:pt x="840702" y="340986"/>
                </a:cubicBezTo>
                <a:cubicBezTo>
                  <a:pt x="840702" y="340986"/>
                  <a:pt x="838646" y="340986"/>
                  <a:pt x="838646" y="340986"/>
                </a:cubicBezTo>
                <a:cubicBezTo>
                  <a:pt x="838646" y="338932"/>
                  <a:pt x="836590" y="338932"/>
                  <a:pt x="836590" y="336879"/>
                </a:cubicBezTo>
                <a:cubicBezTo>
                  <a:pt x="834534" y="334825"/>
                  <a:pt x="834534" y="334825"/>
                  <a:pt x="834534" y="334825"/>
                </a:cubicBezTo>
                <a:close/>
                <a:moveTo>
                  <a:pt x="752482" y="330510"/>
                </a:moveTo>
                <a:lnTo>
                  <a:pt x="759783" y="331242"/>
                </a:lnTo>
                <a:lnTo>
                  <a:pt x="760403" y="331552"/>
                </a:lnTo>
                <a:lnTo>
                  <a:pt x="764785" y="336685"/>
                </a:lnTo>
                <a:cubicBezTo>
                  <a:pt x="766836" y="338743"/>
                  <a:pt x="768887" y="334626"/>
                  <a:pt x="772988" y="336685"/>
                </a:cubicBezTo>
                <a:cubicBezTo>
                  <a:pt x="775038" y="336685"/>
                  <a:pt x="777089" y="338743"/>
                  <a:pt x="781190" y="340801"/>
                </a:cubicBezTo>
                <a:cubicBezTo>
                  <a:pt x="781190" y="344918"/>
                  <a:pt x="783241" y="346977"/>
                  <a:pt x="783241" y="349035"/>
                </a:cubicBezTo>
                <a:cubicBezTo>
                  <a:pt x="779140" y="351093"/>
                  <a:pt x="779140" y="344918"/>
                  <a:pt x="777089" y="342860"/>
                </a:cubicBezTo>
                <a:cubicBezTo>
                  <a:pt x="772988" y="340801"/>
                  <a:pt x="768887" y="338743"/>
                  <a:pt x="766836" y="340801"/>
                </a:cubicBezTo>
                <a:cubicBezTo>
                  <a:pt x="764785" y="336685"/>
                  <a:pt x="760684" y="334626"/>
                  <a:pt x="756583" y="334626"/>
                </a:cubicBezTo>
                <a:cubicBezTo>
                  <a:pt x="754533" y="332568"/>
                  <a:pt x="748381" y="338743"/>
                  <a:pt x="748381" y="332568"/>
                </a:cubicBezTo>
                <a:cubicBezTo>
                  <a:pt x="748381" y="330510"/>
                  <a:pt x="752482" y="330510"/>
                  <a:pt x="752482" y="330510"/>
                </a:cubicBezTo>
                <a:close/>
                <a:moveTo>
                  <a:pt x="779257" y="318226"/>
                </a:moveTo>
                <a:cubicBezTo>
                  <a:pt x="783241" y="318226"/>
                  <a:pt x="783241" y="322376"/>
                  <a:pt x="785233" y="324451"/>
                </a:cubicBezTo>
                <a:cubicBezTo>
                  <a:pt x="785233" y="324451"/>
                  <a:pt x="785233" y="324451"/>
                  <a:pt x="785233" y="326526"/>
                </a:cubicBezTo>
                <a:cubicBezTo>
                  <a:pt x="783241" y="324451"/>
                  <a:pt x="781249" y="320301"/>
                  <a:pt x="779257" y="320301"/>
                </a:cubicBezTo>
                <a:cubicBezTo>
                  <a:pt x="779257" y="318226"/>
                  <a:pt x="779257" y="318226"/>
                  <a:pt x="779257" y="318226"/>
                </a:cubicBezTo>
                <a:close/>
                <a:moveTo>
                  <a:pt x="757495" y="316747"/>
                </a:moveTo>
                <a:cubicBezTo>
                  <a:pt x="758009" y="316747"/>
                  <a:pt x="758523" y="317261"/>
                  <a:pt x="758523" y="318288"/>
                </a:cubicBezTo>
                <a:cubicBezTo>
                  <a:pt x="758523" y="318288"/>
                  <a:pt x="758523" y="320342"/>
                  <a:pt x="758523" y="320342"/>
                </a:cubicBezTo>
                <a:cubicBezTo>
                  <a:pt x="758523" y="320342"/>
                  <a:pt x="758523" y="320342"/>
                  <a:pt x="760579" y="320342"/>
                </a:cubicBezTo>
                <a:cubicBezTo>
                  <a:pt x="762635" y="322396"/>
                  <a:pt x="764692" y="326505"/>
                  <a:pt x="766748" y="322396"/>
                </a:cubicBezTo>
                <a:cubicBezTo>
                  <a:pt x="768804" y="320342"/>
                  <a:pt x="774973" y="320342"/>
                  <a:pt x="779085" y="322396"/>
                </a:cubicBezTo>
                <a:cubicBezTo>
                  <a:pt x="783198" y="324451"/>
                  <a:pt x="783198" y="326505"/>
                  <a:pt x="783198" y="330613"/>
                </a:cubicBezTo>
                <a:cubicBezTo>
                  <a:pt x="783198" y="330613"/>
                  <a:pt x="785254" y="330613"/>
                  <a:pt x="785254" y="330613"/>
                </a:cubicBezTo>
                <a:cubicBezTo>
                  <a:pt x="785254" y="328559"/>
                  <a:pt x="785254" y="326505"/>
                  <a:pt x="785254" y="326505"/>
                </a:cubicBezTo>
                <a:cubicBezTo>
                  <a:pt x="785254" y="326505"/>
                  <a:pt x="787310" y="326505"/>
                  <a:pt x="787310" y="326505"/>
                </a:cubicBezTo>
                <a:cubicBezTo>
                  <a:pt x="787310" y="328559"/>
                  <a:pt x="787310" y="330613"/>
                  <a:pt x="787310" y="330613"/>
                </a:cubicBezTo>
                <a:cubicBezTo>
                  <a:pt x="787310" y="332667"/>
                  <a:pt x="785254" y="330613"/>
                  <a:pt x="785254" y="332667"/>
                </a:cubicBezTo>
                <a:cubicBezTo>
                  <a:pt x="785254" y="334722"/>
                  <a:pt x="785254" y="334722"/>
                  <a:pt x="785254" y="334722"/>
                </a:cubicBezTo>
                <a:cubicBezTo>
                  <a:pt x="789367" y="334722"/>
                  <a:pt x="789367" y="330613"/>
                  <a:pt x="791423" y="332667"/>
                </a:cubicBezTo>
                <a:cubicBezTo>
                  <a:pt x="793479" y="332667"/>
                  <a:pt x="793479" y="332667"/>
                  <a:pt x="793479" y="334722"/>
                </a:cubicBezTo>
                <a:cubicBezTo>
                  <a:pt x="799648" y="336776"/>
                  <a:pt x="795535" y="349101"/>
                  <a:pt x="805816" y="347047"/>
                </a:cubicBezTo>
                <a:cubicBezTo>
                  <a:pt x="803760" y="347047"/>
                  <a:pt x="797591" y="349101"/>
                  <a:pt x="797591" y="342939"/>
                </a:cubicBezTo>
                <a:cubicBezTo>
                  <a:pt x="797591" y="342939"/>
                  <a:pt x="795535" y="342939"/>
                  <a:pt x="795535" y="342939"/>
                </a:cubicBezTo>
                <a:cubicBezTo>
                  <a:pt x="793479" y="347047"/>
                  <a:pt x="789367" y="347047"/>
                  <a:pt x="785254" y="347047"/>
                </a:cubicBezTo>
                <a:cubicBezTo>
                  <a:pt x="785254" y="344993"/>
                  <a:pt x="783198" y="342939"/>
                  <a:pt x="783198" y="340884"/>
                </a:cubicBezTo>
                <a:cubicBezTo>
                  <a:pt x="779085" y="334722"/>
                  <a:pt x="772917" y="334722"/>
                  <a:pt x="766748" y="334722"/>
                </a:cubicBezTo>
                <a:lnTo>
                  <a:pt x="760403" y="331552"/>
                </a:lnTo>
                <a:lnTo>
                  <a:pt x="760172" y="331282"/>
                </a:lnTo>
                <a:lnTo>
                  <a:pt x="759783" y="331242"/>
                </a:lnTo>
                <a:lnTo>
                  <a:pt x="754410" y="328559"/>
                </a:lnTo>
                <a:cubicBezTo>
                  <a:pt x="752354" y="328559"/>
                  <a:pt x="750298" y="328559"/>
                  <a:pt x="748242" y="328559"/>
                </a:cubicBezTo>
                <a:cubicBezTo>
                  <a:pt x="746185" y="326505"/>
                  <a:pt x="742073" y="324451"/>
                  <a:pt x="746185" y="320342"/>
                </a:cubicBezTo>
                <a:cubicBezTo>
                  <a:pt x="748242" y="320342"/>
                  <a:pt x="752354" y="318288"/>
                  <a:pt x="756467" y="318288"/>
                </a:cubicBezTo>
                <a:cubicBezTo>
                  <a:pt x="756467" y="317261"/>
                  <a:pt x="756981" y="316747"/>
                  <a:pt x="757495" y="316747"/>
                </a:cubicBezTo>
                <a:close/>
                <a:moveTo>
                  <a:pt x="121070" y="299634"/>
                </a:moveTo>
                <a:cubicBezTo>
                  <a:pt x="123118" y="299634"/>
                  <a:pt x="125165" y="301701"/>
                  <a:pt x="125165" y="303769"/>
                </a:cubicBezTo>
                <a:cubicBezTo>
                  <a:pt x="127212" y="305836"/>
                  <a:pt x="125165" y="307903"/>
                  <a:pt x="127212" y="309971"/>
                </a:cubicBezTo>
                <a:cubicBezTo>
                  <a:pt x="129260" y="307903"/>
                  <a:pt x="131307" y="309971"/>
                  <a:pt x="131307" y="312038"/>
                </a:cubicBezTo>
                <a:cubicBezTo>
                  <a:pt x="131307" y="316173"/>
                  <a:pt x="133354" y="318241"/>
                  <a:pt x="131307" y="322376"/>
                </a:cubicBezTo>
                <a:cubicBezTo>
                  <a:pt x="129260" y="322376"/>
                  <a:pt x="127212" y="324443"/>
                  <a:pt x="125165" y="324443"/>
                </a:cubicBezTo>
                <a:cubicBezTo>
                  <a:pt x="121070" y="324443"/>
                  <a:pt x="121070" y="320308"/>
                  <a:pt x="119023" y="318241"/>
                </a:cubicBezTo>
                <a:cubicBezTo>
                  <a:pt x="116976" y="316173"/>
                  <a:pt x="119023" y="314106"/>
                  <a:pt x="116976" y="312038"/>
                </a:cubicBezTo>
                <a:cubicBezTo>
                  <a:pt x="114928" y="314106"/>
                  <a:pt x="114928" y="316173"/>
                  <a:pt x="112881" y="318241"/>
                </a:cubicBezTo>
                <a:cubicBezTo>
                  <a:pt x="112881" y="324443"/>
                  <a:pt x="116976" y="332713"/>
                  <a:pt x="123118" y="334780"/>
                </a:cubicBezTo>
                <a:cubicBezTo>
                  <a:pt x="125165" y="334780"/>
                  <a:pt x="129260" y="336848"/>
                  <a:pt x="133354" y="338915"/>
                </a:cubicBezTo>
                <a:cubicBezTo>
                  <a:pt x="143591" y="336848"/>
                  <a:pt x="151780" y="332713"/>
                  <a:pt x="159970" y="326511"/>
                </a:cubicBezTo>
                <a:cubicBezTo>
                  <a:pt x="162017" y="326511"/>
                  <a:pt x="164064" y="328578"/>
                  <a:pt x="164064" y="330645"/>
                </a:cubicBezTo>
                <a:cubicBezTo>
                  <a:pt x="159970" y="334780"/>
                  <a:pt x="153828" y="338915"/>
                  <a:pt x="147686" y="340983"/>
                </a:cubicBezTo>
                <a:cubicBezTo>
                  <a:pt x="141544" y="343050"/>
                  <a:pt x="133354" y="345117"/>
                  <a:pt x="127212" y="343050"/>
                </a:cubicBezTo>
                <a:cubicBezTo>
                  <a:pt x="123118" y="343050"/>
                  <a:pt x="119023" y="340983"/>
                  <a:pt x="114928" y="338915"/>
                </a:cubicBezTo>
                <a:cubicBezTo>
                  <a:pt x="112881" y="338915"/>
                  <a:pt x="114928" y="334780"/>
                  <a:pt x="112881" y="334780"/>
                </a:cubicBezTo>
                <a:cubicBezTo>
                  <a:pt x="106739" y="330645"/>
                  <a:pt x="106739" y="330645"/>
                  <a:pt x="106739" y="330645"/>
                </a:cubicBezTo>
                <a:cubicBezTo>
                  <a:pt x="102644" y="324443"/>
                  <a:pt x="102644" y="312038"/>
                  <a:pt x="108786" y="303769"/>
                </a:cubicBezTo>
                <a:cubicBezTo>
                  <a:pt x="112881" y="301701"/>
                  <a:pt x="116976" y="299634"/>
                  <a:pt x="121070" y="299634"/>
                </a:cubicBezTo>
                <a:close/>
                <a:moveTo>
                  <a:pt x="814116" y="297642"/>
                </a:moveTo>
                <a:cubicBezTo>
                  <a:pt x="814116" y="297642"/>
                  <a:pt x="816108" y="297642"/>
                  <a:pt x="816108" y="297642"/>
                </a:cubicBezTo>
                <a:cubicBezTo>
                  <a:pt x="814116" y="297642"/>
                  <a:pt x="816108" y="299634"/>
                  <a:pt x="814116" y="299634"/>
                </a:cubicBezTo>
                <a:cubicBezTo>
                  <a:pt x="814116" y="299634"/>
                  <a:pt x="814116" y="297642"/>
                  <a:pt x="814116" y="297642"/>
                </a:cubicBezTo>
                <a:close/>
                <a:moveTo>
                  <a:pt x="96419" y="287350"/>
                </a:moveTo>
                <a:cubicBezTo>
                  <a:pt x="96419" y="287350"/>
                  <a:pt x="98494" y="289408"/>
                  <a:pt x="98494" y="289408"/>
                </a:cubicBezTo>
                <a:cubicBezTo>
                  <a:pt x="96419" y="293525"/>
                  <a:pt x="92269" y="295583"/>
                  <a:pt x="92269" y="299700"/>
                </a:cubicBezTo>
                <a:cubicBezTo>
                  <a:pt x="92269" y="305875"/>
                  <a:pt x="98494" y="309992"/>
                  <a:pt x="102644" y="312050"/>
                </a:cubicBezTo>
                <a:cubicBezTo>
                  <a:pt x="102644" y="314109"/>
                  <a:pt x="102644" y="314109"/>
                  <a:pt x="100569" y="316167"/>
                </a:cubicBezTo>
                <a:cubicBezTo>
                  <a:pt x="98494" y="318226"/>
                  <a:pt x="96419" y="314109"/>
                  <a:pt x="94344" y="312050"/>
                </a:cubicBezTo>
                <a:cubicBezTo>
                  <a:pt x="90195" y="307933"/>
                  <a:pt x="86045" y="301758"/>
                  <a:pt x="90195" y="295583"/>
                </a:cubicBezTo>
                <a:cubicBezTo>
                  <a:pt x="90195" y="291466"/>
                  <a:pt x="92269" y="287350"/>
                  <a:pt x="96419" y="287350"/>
                </a:cubicBezTo>
                <a:close/>
                <a:moveTo>
                  <a:pt x="822416" y="285358"/>
                </a:moveTo>
                <a:cubicBezTo>
                  <a:pt x="822416" y="285358"/>
                  <a:pt x="824408" y="285358"/>
                  <a:pt x="824408" y="287460"/>
                </a:cubicBezTo>
                <a:cubicBezTo>
                  <a:pt x="824408" y="287460"/>
                  <a:pt x="822416" y="289563"/>
                  <a:pt x="822416" y="291666"/>
                </a:cubicBezTo>
                <a:cubicBezTo>
                  <a:pt x="822416" y="289563"/>
                  <a:pt x="820424" y="287460"/>
                  <a:pt x="822416" y="285358"/>
                </a:cubicBezTo>
                <a:close/>
                <a:moveTo>
                  <a:pt x="153828" y="285358"/>
                </a:moveTo>
                <a:cubicBezTo>
                  <a:pt x="155875" y="287416"/>
                  <a:pt x="159970" y="287416"/>
                  <a:pt x="164064" y="287416"/>
                </a:cubicBezTo>
                <a:cubicBezTo>
                  <a:pt x="162017" y="289474"/>
                  <a:pt x="159970" y="295650"/>
                  <a:pt x="155875" y="293591"/>
                </a:cubicBezTo>
                <a:cubicBezTo>
                  <a:pt x="153828" y="291533"/>
                  <a:pt x="151780" y="291533"/>
                  <a:pt x="151780" y="289474"/>
                </a:cubicBezTo>
                <a:cubicBezTo>
                  <a:pt x="151780" y="287416"/>
                  <a:pt x="151780" y="285358"/>
                  <a:pt x="153828" y="285358"/>
                </a:cubicBezTo>
                <a:close/>
                <a:moveTo>
                  <a:pt x="182835" y="283366"/>
                </a:moveTo>
                <a:cubicBezTo>
                  <a:pt x="184903" y="283366"/>
                  <a:pt x="184903" y="285418"/>
                  <a:pt x="186972" y="285418"/>
                </a:cubicBezTo>
                <a:cubicBezTo>
                  <a:pt x="182835" y="295680"/>
                  <a:pt x="174560" y="299784"/>
                  <a:pt x="170423" y="307994"/>
                </a:cubicBezTo>
                <a:cubicBezTo>
                  <a:pt x="168355" y="312099"/>
                  <a:pt x="172492" y="316203"/>
                  <a:pt x="168355" y="320308"/>
                </a:cubicBezTo>
                <a:cubicBezTo>
                  <a:pt x="166286" y="322360"/>
                  <a:pt x="166286" y="328517"/>
                  <a:pt x="162149" y="324413"/>
                </a:cubicBezTo>
                <a:cubicBezTo>
                  <a:pt x="160080" y="322360"/>
                  <a:pt x="160080" y="320308"/>
                  <a:pt x="162149" y="316203"/>
                </a:cubicBezTo>
                <a:cubicBezTo>
                  <a:pt x="162149" y="314151"/>
                  <a:pt x="164218" y="314151"/>
                  <a:pt x="164218" y="312099"/>
                </a:cubicBezTo>
                <a:cubicBezTo>
                  <a:pt x="160080" y="310046"/>
                  <a:pt x="160080" y="305941"/>
                  <a:pt x="160080" y="301837"/>
                </a:cubicBezTo>
                <a:cubicBezTo>
                  <a:pt x="160080" y="295680"/>
                  <a:pt x="164218" y="291575"/>
                  <a:pt x="168355" y="287470"/>
                </a:cubicBezTo>
                <a:cubicBezTo>
                  <a:pt x="182835" y="283366"/>
                  <a:pt x="182835" y="283366"/>
                  <a:pt x="182835" y="283366"/>
                </a:cubicBezTo>
                <a:close/>
                <a:moveTo>
                  <a:pt x="147759" y="277058"/>
                </a:moveTo>
                <a:cubicBezTo>
                  <a:pt x="147759" y="279126"/>
                  <a:pt x="153957" y="281195"/>
                  <a:pt x="149825" y="285332"/>
                </a:cubicBezTo>
                <a:cubicBezTo>
                  <a:pt x="149825" y="287401"/>
                  <a:pt x="149825" y="289469"/>
                  <a:pt x="149825" y="291538"/>
                </a:cubicBezTo>
                <a:cubicBezTo>
                  <a:pt x="151891" y="293607"/>
                  <a:pt x="153957" y="295675"/>
                  <a:pt x="158088" y="297744"/>
                </a:cubicBezTo>
                <a:cubicBezTo>
                  <a:pt x="158088" y="299812"/>
                  <a:pt x="158088" y="301881"/>
                  <a:pt x="156022" y="303950"/>
                </a:cubicBezTo>
                <a:cubicBezTo>
                  <a:pt x="151891" y="303950"/>
                  <a:pt x="149825" y="301881"/>
                  <a:pt x="149825" y="297744"/>
                </a:cubicBezTo>
                <a:cubicBezTo>
                  <a:pt x="147759" y="299812"/>
                  <a:pt x="143628" y="299812"/>
                  <a:pt x="141562" y="297744"/>
                </a:cubicBezTo>
                <a:cubicBezTo>
                  <a:pt x="139496" y="295675"/>
                  <a:pt x="139496" y="293607"/>
                  <a:pt x="139496" y="291538"/>
                </a:cubicBezTo>
                <a:cubicBezTo>
                  <a:pt x="139496" y="289469"/>
                  <a:pt x="143628" y="289469"/>
                  <a:pt x="143628" y="285332"/>
                </a:cubicBezTo>
                <a:cubicBezTo>
                  <a:pt x="141562" y="283264"/>
                  <a:pt x="141562" y="281195"/>
                  <a:pt x="143628" y="279126"/>
                </a:cubicBezTo>
                <a:cubicBezTo>
                  <a:pt x="143628" y="277058"/>
                  <a:pt x="145693" y="277058"/>
                  <a:pt x="147759" y="277058"/>
                </a:cubicBezTo>
                <a:close/>
                <a:moveTo>
                  <a:pt x="92269" y="277058"/>
                </a:moveTo>
                <a:cubicBezTo>
                  <a:pt x="94344" y="279119"/>
                  <a:pt x="94344" y="281180"/>
                  <a:pt x="94344" y="283241"/>
                </a:cubicBezTo>
                <a:cubicBezTo>
                  <a:pt x="88119" y="289425"/>
                  <a:pt x="83970" y="295608"/>
                  <a:pt x="86044" y="303853"/>
                </a:cubicBezTo>
                <a:cubicBezTo>
                  <a:pt x="88119" y="310036"/>
                  <a:pt x="92269" y="318281"/>
                  <a:pt x="100569" y="320342"/>
                </a:cubicBezTo>
                <a:cubicBezTo>
                  <a:pt x="102644" y="320342"/>
                  <a:pt x="100569" y="324464"/>
                  <a:pt x="102644" y="324464"/>
                </a:cubicBezTo>
                <a:cubicBezTo>
                  <a:pt x="100569" y="326526"/>
                  <a:pt x="98494" y="324464"/>
                  <a:pt x="98494" y="324464"/>
                </a:cubicBezTo>
                <a:cubicBezTo>
                  <a:pt x="94344" y="324464"/>
                  <a:pt x="96419" y="320342"/>
                  <a:pt x="94344" y="320342"/>
                </a:cubicBezTo>
                <a:cubicBezTo>
                  <a:pt x="92269" y="320342"/>
                  <a:pt x="90194" y="320342"/>
                  <a:pt x="88119" y="320342"/>
                </a:cubicBezTo>
                <a:cubicBezTo>
                  <a:pt x="86044" y="318281"/>
                  <a:pt x="83970" y="314159"/>
                  <a:pt x="86044" y="310036"/>
                </a:cubicBezTo>
                <a:cubicBezTo>
                  <a:pt x="83970" y="307975"/>
                  <a:pt x="79819" y="310036"/>
                  <a:pt x="79819" y="305914"/>
                </a:cubicBezTo>
                <a:cubicBezTo>
                  <a:pt x="77744" y="301792"/>
                  <a:pt x="79819" y="299730"/>
                  <a:pt x="81895" y="297669"/>
                </a:cubicBezTo>
                <a:cubicBezTo>
                  <a:pt x="81895" y="295608"/>
                  <a:pt x="79819" y="291486"/>
                  <a:pt x="81895" y="289425"/>
                </a:cubicBezTo>
                <a:cubicBezTo>
                  <a:pt x="83970" y="287364"/>
                  <a:pt x="86044" y="285302"/>
                  <a:pt x="88119" y="285302"/>
                </a:cubicBezTo>
                <a:cubicBezTo>
                  <a:pt x="90194" y="283241"/>
                  <a:pt x="88119" y="281180"/>
                  <a:pt x="90194" y="279119"/>
                </a:cubicBezTo>
                <a:cubicBezTo>
                  <a:pt x="90194" y="279119"/>
                  <a:pt x="92269" y="277058"/>
                  <a:pt x="92269" y="277058"/>
                </a:cubicBezTo>
                <a:close/>
                <a:moveTo>
                  <a:pt x="771012" y="275066"/>
                </a:moveTo>
                <a:cubicBezTo>
                  <a:pt x="775107" y="275066"/>
                  <a:pt x="777154" y="275066"/>
                  <a:pt x="779201" y="275066"/>
                </a:cubicBezTo>
                <a:cubicBezTo>
                  <a:pt x="783296" y="281241"/>
                  <a:pt x="783296" y="281241"/>
                  <a:pt x="783296" y="281241"/>
                </a:cubicBezTo>
                <a:cubicBezTo>
                  <a:pt x="785343" y="281241"/>
                  <a:pt x="789438" y="283299"/>
                  <a:pt x="791485" y="283299"/>
                </a:cubicBezTo>
                <a:cubicBezTo>
                  <a:pt x="795580" y="283299"/>
                  <a:pt x="797627" y="283299"/>
                  <a:pt x="799674" y="279183"/>
                </a:cubicBezTo>
                <a:cubicBezTo>
                  <a:pt x="801722" y="279183"/>
                  <a:pt x="803769" y="281241"/>
                  <a:pt x="805816" y="283299"/>
                </a:cubicBezTo>
                <a:cubicBezTo>
                  <a:pt x="805816" y="285358"/>
                  <a:pt x="805816" y="289474"/>
                  <a:pt x="803769" y="291533"/>
                </a:cubicBezTo>
                <a:cubicBezTo>
                  <a:pt x="799674" y="291533"/>
                  <a:pt x="797627" y="291533"/>
                  <a:pt x="795580" y="289474"/>
                </a:cubicBezTo>
                <a:cubicBezTo>
                  <a:pt x="793533" y="291533"/>
                  <a:pt x="791485" y="295650"/>
                  <a:pt x="789438" y="295650"/>
                </a:cubicBezTo>
                <a:cubicBezTo>
                  <a:pt x="785343" y="295650"/>
                  <a:pt x="781249" y="291533"/>
                  <a:pt x="779201" y="289474"/>
                </a:cubicBezTo>
                <a:cubicBezTo>
                  <a:pt x="779201" y="287416"/>
                  <a:pt x="779201" y="285358"/>
                  <a:pt x="777154" y="285358"/>
                </a:cubicBezTo>
                <a:cubicBezTo>
                  <a:pt x="775107" y="285358"/>
                  <a:pt x="773059" y="285358"/>
                  <a:pt x="773059" y="285358"/>
                </a:cubicBezTo>
                <a:cubicBezTo>
                  <a:pt x="771012" y="283299"/>
                  <a:pt x="768965" y="281241"/>
                  <a:pt x="768965" y="279183"/>
                </a:cubicBezTo>
                <a:cubicBezTo>
                  <a:pt x="768965" y="277124"/>
                  <a:pt x="771012" y="275066"/>
                  <a:pt x="771012" y="275066"/>
                </a:cubicBezTo>
                <a:close/>
                <a:moveTo>
                  <a:pt x="783282" y="273074"/>
                </a:moveTo>
                <a:cubicBezTo>
                  <a:pt x="785316" y="273074"/>
                  <a:pt x="785316" y="275149"/>
                  <a:pt x="787349" y="275149"/>
                </a:cubicBezTo>
                <a:cubicBezTo>
                  <a:pt x="789383" y="277224"/>
                  <a:pt x="793450" y="279299"/>
                  <a:pt x="797517" y="277224"/>
                </a:cubicBezTo>
                <a:cubicBezTo>
                  <a:pt x="797517" y="281374"/>
                  <a:pt x="793450" y="279299"/>
                  <a:pt x="791416" y="281374"/>
                </a:cubicBezTo>
                <a:cubicBezTo>
                  <a:pt x="787349" y="281374"/>
                  <a:pt x="783282" y="279299"/>
                  <a:pt x="783282" y="275149"/>
                </a:cubicBezTo>
                <a:cubicBezTo>
                  <a:pt x="781249" y="275149"/>
                  <a:pt x="783282" y="275149"/>
                  <a:pt x="783282" y="273074"/>
                </a:cubicBezTo>
                <a:close/>
                <a:moveTo>
                  <a:pt x="143646" y="270050"/>
                </a:moveTo>
                <a:cubicBezTo>
                  <a:pt x="145193" y="269791"/>
                  <a:pt x="146741" y="269791"/>
                  <a:pt x="147773" y="270825"/>
                </a:cubicBezTo>
                <a:cubicBezTo>
                  <a:pt x="147773" y="272893"/>
                  <a:pt x="145709" y="274960"/>
                  <a:pt x="143646" y="274960"/>
                </a:cubicBezTo>
                <a:cubicBezTo>
                  <a:pt x="141583" y="274960"/>
                  <a:pt x="141583" y="277027"/>
                  <a:pt x="139520" y="279095"/>
                </a:cubicBezTo>
                <a:cubicBezTo>
                  <a:pt x="137457" y="281162"/>
                  <a:pt x="141583" y="285297"/>
                  <a:pt x="139520" y="287365"/>
                </a:cubicBezTo>
                <a:cubicBezTo>
                  <a:pt x="137457" y="289432"/>
                  <a:pt x="137457" y="291500"/>
                  <a:pt x="137457" y="293567"/>
                </a:cubicBezTo>
                <a:cubicBezTo>
                  <a:pt x="137457" y="297702"/>
                  <a:pt x="139520" y="299769"/>
                  <a:pt x="141583" y="301837"/>
                </a:cubicBezTo>
                <a:cubicBezTo>
                  <a:pt x="143646" y="301837"/>
                  <a:pt x="145709" y="301837"/>
                  <a:pt x="147773" y="301837"/>
                </a:cubicBezTo>
                <a:cubicBezTo>
                  <a:pt x="149836" y="305972"/>
                  <a:pt x="153962" y="308039"/>
                  <a:pt x="158088" y="308039"/>
                </a:cubicBezTo>
                <a:cubicBezTo>
                  <a:pt x="158088" y="308039"/>
                  <a:pt x="158088" y="310107"/>
                  <a:pt x="158088" y="312174"/>
                </a:cubicBezTo>
                <a:cubicBezTo>
                  <a:pt x="153962" y="314242"/>
                  <a:pt x="149836" y="312174"/>
                  <a:pt x="147773" y="310107"/>
                </a:cubicBezTo>
                <a:cubicBezTo>
                  <a:pt x="145709" y="308039"/>
                  <a:pt x="145709" y="305972"/>
                  <a:pt x="143646" y="305972"/>
                </a:cubicBezTo>
                <a:cubicBezTo>
                  <a:pt x="141583" y="305972"/>
                  <a:pt x="137457" y="303904"/>
                  <a:pt x="135394" y="303904"/>
                </a:cubicBezTo>
                <a:cubicBezTo>
                  <a:pt x="131267" y="299769"/>
                  <a:pt x="129204" y="295635"/>
                  <a:pt x="131267" y="289432"/>
                </a:cubicBezTo>
                <a:cubicBezTo>
                  <a:pt x="131267" y="287365"/>
                  <a:pt x="135394" y="285297"/>
                  <a:pt x="135394" y="283230"/>
                </a:cubicBezTo>
                <a:cubicBezTo>
                  <a:pt x="133330" y="279095"/>
                  <a:pt x="137457" y="274960"/>
                  <a:pt x="139520" y="270825"/>
                </a:cubicBezTo>
                <a:cubicBezTo>
                  <a:pt x="140552" y="270825"/>
                  <a:pt x="142099" y="270308"/>
                  <a:pt x="143646" y="270050"/>
                </a:cubicBezTo>
                <a:close/>
                <a:moveTo>
                  <a:pt x="758486" y="268758"/>
                </a:moveTo>
                <a:cubicBezTo>
                  <a:pt x="760551" y="270820"/>
                  <a:pt x="764680" y="272881"/>
                  <a:pt x="766744" y="274943"/>
                </a:cubicBezTo>
                <a:cubicBezTo>
                  <a:pt x="768809" y="274943"/>
                  <a:pt x="766744" y="277005"/>
                  <a:pt x="766744" y="277005"/>
                </a:cubicBezTo>
                <a:cubicBezTo>
                  <a:pt x="766744" y="281129"/>
                  <a:pt x="768809" y="285253"/>
                  <a:pt x="772938" y="287315"/>
                </a:cubicBezTo>
                <a:cubicBezTo>
                  <a:pt x="775003" y="289377"/>
                  <a:pt x="777067" y="287315"/>
                  <a:pt x="777067" y="289377"/>
                </a:cubicBezTo>
                <a:cubicBezTo>
                  <a:pt x="779132" y="295562"/>
                  <a:pt x="783261" y="297624"/>
                  <a:pt x="787391" y="297624"/>
                </a:cubicBezTo>
                <a:cubicBezTo>
                  <a:pt x="791520" y="299686"/>
                  <a:pt x="793585" y="295562"/>
                  <a:pt x="795649" y="293500"/>
                </a:cubicBezTo>
                <a:cubicBezTo>
                  <a:pt x="799778" y="295562"/>
                  <a:pt x="803908" y="293500"/>
                  <a:pt x="805972" y="291438"/>
                </a:cubicBezTo>
                <a:cubicBezTo>
                  <a:pt x="808037" y="289377"/>
                  <a:pt x="808037" y="285253"/>
                  <a:pt x="810101" y="283191"/>
                </a:cubicBezTo>
                <a:cubicBezTo>
                  <a:pt x="814231" y="285253"/>
                  <a:pt x="816295" y="285253"/>
                  <a:pt x="818360" y="285253"/>
                </a:cubicBezTo>
                <a:cubicBezTo>
                  <a:pt x="820424" y="287315"/>
                  <a:pt x="820424" y="289377"/>
                  <a:pt x="820424" y="291438"/>
                </a:cubicBezTo>
                <a:cubicBezTo>
                  <a:pt x="820424" y="293500"/>
                  <a:pt x="818360" y="295562"/>
                  <a:pt x="816295" y="295562"/>
                </a:cubicBezTo>
                <a:cubicBezTo>
                  <a:pt x="814231" y="295562"/>
                  <a:pt x="812166" y="293500"/>
                  <a:pt x="812166" y="295562"/>
                </a:cubicBezTo>
                <a:cubicBezTo>
                  <a:pt x="812166" y="297624"/>
                  <a:pt x="812166" y="299686"/>
                  <a:pt x="812166" y="299686"/>
                </a:cubicBezTo>
                <a:cubicBezTo>
                  <a:pt x="808037" y="301748"/>
                  <a:pt x="810101" y="305872"/>
                  <a:pt x="805972" y="305872"/>
                </a:cubicBezTo>
                <a:cubicBezTo>
                  <a:pt x="803908" y="307933"/>
                  <a:pt x="801843" y="307933"/>
                  <a:pt x="799778" y="305872"/>
                </a:cubicBezTo>
                <a:cubicBezTo>
                  <a:pt x="797714" y="305872"/>
                  <a:pt x="797714" y="301748"/>
                  <a:pt x="793585" y="303810"/>
                </a:cubicBezTo>
                <a:cubicBezTo>
                  <a:pt x="791520" y="305872"/>
                  <a:pt x="787391" y="307933"/>
                  <a:pt x="783261" y="307933"/>
                </a:cubicBezTo>
                <a:cubicBezTo>
                  <a:pt x="781197" y="305872"/>
                  <a:pt x="777067" y="305872"/>
                  <a:pt x="775003" y="301748"/>
                </a:cubicBezTo>
                <a:cubicBezTo>
                  <a:pt x="775003" y="299686"/>
                  <a:pt x="775003" y="297624"/>
                  <a:pt x="772938" y="297624"/>
                </a:cubicBezTo>
                <a:cubicBezTo>
                  <a:pt x="768809" y="297624"/>
                  <a:pt x="766744" y="297624"/>
                  <a:pt x="764680" y="295562"/>
                </a:cubicBezTo>
                <a:cubicBezTo>
                  <a:pt x="762615" y="293500"/>
                  <a:pt x="760551" y="289377"/>
                  <a:pt x="760551" y="285253"/>
                </a:cubicBezTo>
                <a:cubicBezTo>
                  <a:pt x="762615" y="283191"/>
                  <a:pt x="762615" y="281129"/>
                  <a:pt x="760551" y="281129"/>
                </a:cubicBezTo>
                <a:cubicBezTo>
                  <a:pt x="758486" y="279067"/>
                  <a:pt x="756421" y="277005"/>
                  <a:pt x="754357" y="274943"/>
                </a:cubicBezTo>
                <a:cubicBezTo>
                  <a:pt x="756421" y="272881"/>
                  <a:pt x="754357" y="270820"/>
                  <a:pt x="758486" y="268758"/>
                </a:cubicBezTo>
                <a:close/>
                <a:moveTo>
                  <a:pt x="90176" y="268570"/>
                </a:moveTo>
                <a:cubicBezTo>
                  <a:pt x="91725" y="268312"/>
                  <a:pt x="93275" y="268828"/>
                  <a:pt x="94308" y="270890"/>
                </a:cubicBezTo>
                <a:cubicBezTo>
                  <a:pt x="94308" y="270890"/>
                  <a:pt x="94308" y="272953"/>
                  <a:pt x="92242" y="275015"/>
                </a:cubicBezTo>
                <a:cubicBezTo>
                  <a:pt x="90176" y="275015"/>
                  <a:pt x="86045" y="279140"/>
                  <a:pt x="86045" y="281203"/>
                </a:cubicBezTo>
                <a:cubicBezTo>
                  <a:pt x="81913" y="283265"/>
                  <a:pt x="77781" y="289452"/>
                  <a:pt x="77781" y="293577"/>
                </a:cubicBezTo>
                <a:cubicBezTo>
                  <a:pt x="77781" y="295639"/>
                  <a:pt x="79847" y="295639"/>
                  <a:pt x="79847" y="297702"/>
                </a:cubicBezTo>
                <a:cubicBezTo>
                  <a:pt x="77781" y="299764"/>
                  <a:pt x="75716" y="303889"/>
                  <a:pt x="75716" y="305952"/>
                </a:cubicBezTo>
                <a:cubicBezTo>
                  <a:pt x="77781" y="310076"/>
                  <a:pt x="79847" y="312139"/>
                  <a:pt x="81913" y="312139"/>
                </a:cubicBezTo>
                <a:cubicBezTo>
                  <a:pt x="81913" y="318326"/>
                  <a:pt x="86045" y="320389"/>
                  <a:pt x="88110" y="322451"/>
                </a:cubicBezTo>
                <a:cubicBezTo>
                  <a:pt x="92242" y="322451"/>
                  <a:pt x="92242" y="322451"/>
                  <a:pt x="92242" y="322451"/>
                </a:cubicBezTo>
                <a:cubicBezTo>
                  <a:pt x="94308" y="326576"/>
                  <a:pt x="98439" y="328638"/>
                  <a:pt x="104636" y="328638"/>
                </a:cubicBezTo>
                <a:cubicBezTo>
                  <a:pt x="104636" y="330700"/>
                  <a:pt x="104636" y="330700"/>
                  <a:pt x="104636" y="332763"/>
                </a:cubicBezTo>
                <a:cubicBezTo>
                  <a:pt x="102571" y="334825"/>
                  <a:pt x="100505" y="334825"/>
                  <a:pt x="98439" y="334825"/>
                </a:cubicBezTo>
                <a:cubicBezTo>
                  <a:pt x="96373" y="332763"/>
                  <a:pt x="94308" y="332763"/>
                  <a:pt x="94308" y="330700"/>
                </a:cubicBezTo>
                <a:cubicBezTo>
                  <a:pt x="90176" y="326576"/>
                  <a:pt x="90176" y="326576"/>
                  <a:pt x="90176" y="326576"/>
                </a:cubicBezTo>
                <a:cubicBezTo>
                  <a:pt x="86045" y="326576"/>
                  <a:pt x="81913" y="326576"/>
                  <a:pt x="79847" y="324513"/>
                </a:cubicBezTo>
                <a:cubicBezTo>
                  <a:pt x="77781" y="320389"/>
                  <a:pt x="77781" y="318326"/>
                  <a:pt x="77781" y="314201"/>
                </a:cubicBezTo>
                <a:cubicBezTo>
                  <a:pt x="75716" y="312139"/>
                  <a:pt x="71584" y="310076"/>
                  <a:pt x="69518" y="308014"/>
                </a:cubicBezTo>
                <a:cubicBezTo>
                  <a:pt x="69518" y="303889"/>
                  <a:pt x="67453" y="301827"/>
                  <a:pt x="69518" y="297702"/>
                </a:cubicBezTo>
                <a:cubicBezTo>
                  <a:pt x="71584" y="297702"/>
                  <a:pt x="71584" y="295639"/>
                  <a:pt x="73650" y="295639"/>
                </a:cubicBezTo>
                <a:cubicBezTo>
                  <a:pt x="73650" y="291515"/>
                  <a:pt x="73650" y="289452"/>
                  <a:pt x="73650" y="285327"/>
                </a:cubicBezTo>
                <a:cubicBezTo>
                  <a:pt x="73650" y="283265"/>
                  <a:pt x="75716" y="281203"/>
                  <a:pt x="77781" y="279140"/>
                </a:cubicBezTo>
                <a:cubicBezTo>
                  <a:pt x="79847" y="277078"/>
                  <a:pt x="83979" y="279140"/>
                  <a:pt x="83979" y="275015"/>
                </a:cubicBezTo>
                <a:cubicBezTo>
                  <a:pt x="83979" y="275015"/>
                  <a:pt x="86045" y="275015"/>
                  <a:pt x="86045" y="272953"/>
                </a:cubicBezTo>
                <a:cubicBezTo>
                  <a:pt x="86045" y="272953"/>
                  <a:pt x="86045" y="270890"/>
                  <a:pt x="86045" y="270890"/>
                </a:cubicBezTo>
                <a:cubicBezTo>
                  <a:pt x="87077" y="269859"/>
                  <a:pt x="88627" y="268828"/>
                  <a:pt x="90176" y="268570"/>
                </a:cubicBezTo>
                <a:close/>
                <a:moveTo>
                  <a:pt x="127101" y="244190"/>
                </a:moveTo>
                <a:cubicBezTo>
                  <a:pt x="133243" y="244190"/>
                  <a:pt x="137338" y="244190"/>
                  <a:pt x="141433" y="248301"/>
                </a:cubicBezTo>
                <a:cubicBezTo>
                  <a:pt x="143480" y="248301"/>
                  <a:pt x="141433" y="250357"/>
                  <a:pt x="141433" y="250357"/>
                </a:cubicBezTo>
                <a:cubicBezTo>
                  <a:pt x="139385" y="252413"/>
                  <a:pt x="137338" y="250357"/>
                  <a:pt x="135291" y="250357"/>
                </a:cubicBezTo>
                <a:cubicBezTo>
                  <a:pt x="133243" y="250357"/>
                  <a:pt x="131196" y="250357"/>
                  <a:pt x="131196" y="250357"/>
                </a:cubicBezTo>
                <a:cubicBezTo>
                  <a:pt x="125054" y="250357"/>
                  <a:pt x="118912" y="250357"/>
                  <a:pt x="114818" y="254469"/>
                </a:cubicBezTo>
                <a:cubicBezTo>
                  <a:pt x="108676" y="258581"/>
                  <a:pt x="104581" y="264748"/>
                  <a:pt x="104581" y="272972"/>
                </a:cubicBezTo>
                <a:cubicBezTo>
                  <a:pt x="104581" y="277083"/>
                  <a:pt x="106628" y="281195"/>
                  <a:pt x="110723" y="283251"/>
                </a:cubicBezTo>
                <a:cubicBezTo>
                  <a:pt x="110723" y="285307"/>
                  <a:pt x="112770" y="283251"/>
                  <a:pt x="112770" y="283251"/>
                </a:cubicBezTo>
                <a:cubicBezTo>
                  <a:pt x="110723" y="277083"/>
                  <a:pt x="110723" y="277083"/>
                  <a:pt x="110723" y="277083"/>
                </a:cubicBezTo>
                <a:cubicBezTo>
                  <a:pt x="110723" y="275027"/>
                  <a:pt x="110723" y="272972"/>
                  <a:pt x="114818" y="270916"/>
                </a:cubicBezTo>
                <a:cubicBezTo>
                  <a:pt x="118912" y="268860"/>
                  <a:pt x="120959" y="270916"/>
                  <a:pt x="125054" y="275027"/>
                </a:cubicBezTo>
                <a:cubicBezTo>
                  <a:pt x="125054" y="277083"/>
                  <a:pt x="125054" y="279139"/>
                  <a:pt x="125054" y="281195"/>
                </a:cubicBezTo>
                <a:cubicBezTo>
                  <a:pt x="123007" y="281195"/>
                  <a:pt x="120959" y="283251"/>
                  <a:pt x="123007" y="285307"/>
                </a:cubicBezTo>
                <a:cubicBezTo>
                  <a:pt x="123007" y="285307"/>
                  <a:pt x="125054" y="285307"/>
                  <a:pt x="125054" y="287362"/>
                </a:cubicBezTo>
                <a:cubicBezTo>
                  <a:pt x="125054" y="291474"/>
                  <a:pt x="123007" y="293530"/>
                  <a:pt x="120959" y="295586"/>
                </a:cubicBezTo>
                <a:cubicBezTo>
                  <a:pt x="116865" y="297642"/>
                  <a:pt x="110723" y="297642"/>
                  <a:pt x="106628" y="293530"/>
                </a:cubicBezTo>
                <a:cubicBezTo>
                  <a:pt x="98439" y="287362"/>
                  <a:pt x="94344" y="277083"/>
                  <a:pt x="96392" y="268860"/>
                </a:cubicBezTo>
                <a:cubicBezTo>
                  <a:pt x="98439" y="264748"/>
                  <a:pt x="100486" y="260636"/>
                  <a:pt x="102534" y="258581"/>
                </a:cubicBezTo>
                <a:cubicBezTo>
                  <a:pt x="108676" y="250357"/>
                  <a:pt x="118912" y="246246"/>
                  <a:pt x="127101" y="244190"/>
                </a:cubicBezTo>
                <a:close/>
                <a:moveTo>
                  <a:pt x="177862" y="239817"/>
                </a:moveTo>
                <a:cubicBezTo>
                  <a:pt x="182699" y="240978"/>
                  <a:pt x="185796" y="245623"/>
                  <a:pt x="188892" y="250267"/>
                </a:cubicBezTo>
                <a:cubicBezTo>
                  <a:pt x="190956" y="254395"/>
                  <a:pt x="190956" y="260588"/>
                  <a:pt x="190956" y="264716"/>
                </a:cubicBezTo>
                <a:cubicBezTo>
                  <a:pt x="186828" y="266780"/>
                  <a:pt x="182699" y="270909"/>
                  <a:pt x="182699" y="275037"/>
                </a:cubicBezTo>
                <a:cubicBezTo>
                  <a:pt x="182699" y="277101"/>
                  <a:pt x="182699" y="281230"/>
                  <a:pt x="182699" y="281230"/>
                </a:cubicBezTo>
                <a:cubicBezTo>
                  <a:pt x="178571" y="281230"/>
                  <a:pt x="176507" y="283294"/>
                  <a:pt x="172379" y="283294"/>
                </a:cubicBezTo>
                <a:cubicBezTo>
                  <a:pt x="166186" y="285358"/>
                  <a:pt x="159994" y="285358"/>
                  <a:pt x="153801" y="281230"/>
                </a:cubicBezTo>
                <a:cubicBezTo>
                  <a:pt x="151737" y="279165"/>
                  <a:pt x="149673" y="277101"/>
                  <a:pt x="149673" y="272973"/>
                </a:cubicBezTo>
                <a:cubicBezTo>
                  <a:pt x="147608" y="268844"/>
                  <a:pt x="157930" y="262652"/>
                  <a:pt x="147608" y="262652"/>
                </a:cubicBezTo>
                <a:cubicBezTo>
                  <a:pt x="145544" y="260588"/>
                  <a:pt x="143480" y="256459"/>
                  <a:pt x="143480" y="254395"/>
                </a:cubicBezTo>
                <a:cubicBezTo>
                  <a:pt x="145544" y="248203"/>
                  <a:pt x="145544" y="248203"/>
                  <a:pt x="145544" y="248203"/>
                </a:cubicBezTo>
                <a:cubicBezTo>
                  <a:pt x="147608" y="244074"/>
                  <a:pt x="151737" y="242010"/>
                  <a:pt x="155865" y="242010"/>
                </a:cubicBezTo>
                <a:cubicBezTo>
                  <a:pt x="157930" y="242010"/>
                  <a:pt x="162058" y="246139"/>
                  <a:pt x="164122" y="246139"/>
                </a:cubicBezTo>
                <a:cubicBezTo>
                  <a:pt x="166186" y="242010"/>
                  <a:pt x="168250" y="239946"/>
                  <a:pt x="172379" y="239946"/>
                </a:cubicBezTo>
                <a:cubicBezTo>
                  <a:pt x="174443" y="239430"/>
                  <a:pt x="176249" y="239430"/>
                  <a:pt x="177862" y="239817"/>
                </a:cubicBezTo>
                <a:close/>
                <a:moveTo>
                  <a:pt x="188798" y="235890"/>
                </a:moveTo>
                <a:cubicBezTo>
                  <a:pt x="190845" y="235890"/>
                  <a:pt x="194940" y="235890"/>
                  <a:pt x="194940" y="240064"/>
                </a:cubicBezTo>
                <a:cubicBezTo>
                  <a:pt x="194940" y="244237"/>
                  <a:pt x="192893" y="246324"/>
                  <a:pt x="190845" y="250498"/>
                </a:cubicBezTo>
                <a:cubicBezTo>
                  <a:pt x="188798" y="246324"/>
                  <a:pt x="186751" y="242151"/>
                  <a:pt x="182656" y="240064"/>
                </a:cubicBezTo>
                <a:cubicBezTo>
                  <a:pt x="182656" y="235890"/>
                  <a:pt x="186751" y="235890"/>
                  <a:pt x="188798" y="235890"/>
                </a:cubicBezTo>
                <a:close/>
                <a:moveTo>
                  <a:pt x="223707" y="231906"/>
                </a:moveTo>
                <a:cubicBezTo>
                  <a:pt x="225757" y="231906"/>
                  <a:pt x="227808" y="231906"/>
                  <a:pt x="227808" y="233957"/>
                </a:cubicBezTo>
                <a:cubicBezTo>
                  <a:pt x="217555" y="244209"/>
                  <a:pt x="217555" y="244209"/>
                  <a:pt x="217555" y="244209"/>
                </a:cubicBezTo>
                <a:cubicBezTo>
                  <a:pt x="207302" y="248311"/>
                  <a:pt x="207302" y="260614"/>
                  <a:pt x="199100" y="266766"/>
                </a:cubicBezTo>
                <a:cubicBezTo>
                  <a:pt x="197049" y="266766"/>
                  <a:pt x="194999" y="266766"/>
                  <a:pt x="194999" y="264715"/>
                </a:cubicBezTo>
                <a:cubicBezTo>
                  <a:pt x="192948" y="256513"/>
                  <a:pt x="192948" y="244209"/>
                  <a:pt x="201150" y="240108"/>
                </a:cubicBezTo>
                <a:cubicBezTo>
                  <a:pt x="205252" y="236007"/>
                  <a:pt x="207302" y="233957"/>
                  <a:pt x="211403" y="236007"/>
                </a:cubicBezTo>
                <a:cubicBezTo>
                  <a:pt x="213454" y="236007"/>
                  <a:pt x="213454" y="238058"/>
                  <a:pt x="215505" y="238058"/>
                </a:cubicBezTo>
                <a:cubicBezTo>
                  <a:pt x="215505" y="233957"/>
                  <a:pt x="219606" y="231906"/>
                  <a:pt x="223707" y="231906"/>
                </a:cubicBezTo>
                <a:close/>
                <a:moveTo>
                  <a:pt x="678329" y="229914"/>
                </a:moveTo>
                <a:cubicBezTo>
                  <a:pt x="686519" y="236043"/>
                  <a:pt x="694708" y="242172"/>
                  <a:pt x="698802" y="250345"/>
                </a:cubicBezTo>
                <a:cubicBezTo>
                  <a:pt x="700850" y="252388"/>
                  <a:pt x="702897" y="254431"/>
                  <a:pt x="702897" y="256474"/>
                </a:cubicBezTo>
                <a:cubicBezTo>
                  <a:pt x="700850" y="256474"/>
                  <a:pt x="700850" y="256474"/>
                  <a:pt x="700850" y="256474"/>
                </a:cubicBezTo>
                <a:cubicBezTo>
                  <a:pt x="694708" y="246259"/>
                  <a:pt x="686519" y="238086"/>
                  <a:pt x="678329" y="229914"/>
                </a:cubicBezTo>
                <a:close/>
                <a:moveTo>
                  <a:pt x="727540" y="226112"/>
                </a:moveTo>
                <a:cubicBezTo>
                  <a:pt x="729341" y="226112"/>
                  <a:pt x="730884" y="226625"/>
                  <a:pt x="731914" y="227652"/>
                </a:cubicBezTo>
                <a:cubicBezTo>
                  <a:pt x="729855" y="231761"/>
                  <a:pt x="729855" y="239978"/>
                  <a:pt x="733972" y="242032"/>
                </a:cubicBezTo>
                <a:cubicBezTo>
                  <a:pt x="736031" y="246140"/>
                  <a:pt x="742206" y="246140"/>
                  <a:pt x="746323" y="246140"/>
                </a:cubicBezTo>
                <a:cubicBezTo>
                  <a:pt x="748381" y="248195"/>
                  <a:pt x="746323" y="252303"/>
                  <a:pt x="748381" y="252303"/>
                </a:cubicBezTo>
                <a:cubicBezTo>
                  <a:pt x="748381" y="254357"/>
                  <a:pt x="748381" y="256412"/>
                  <a:pt x="746323" y="256412"/>
                </a:cubicBezTo>
                <a:cubicBezTo>
                  <a:pt x="742206" y="258466"/>
                  <a:pt x="742206" y="254357"/>
                  <a:pt x="738089" y="256412"/>
                </a:cubicBezTo>
                <a:cubicBezTo>
                  <a:pt x="738089" y="258466"/>
                  <a:pt x="736031" y="258466"/>
                  <a:pt x="731914" y="258466"/>
                </a:cubicBezTo>
                <a:cubicBezTo>
                  <a:pt x="729855" y="258466"/>
                  <a:pt x="727797" y="256412"/>
                  <a:pt x="727797" y="254357"/>
                </a:cubicBezTo>
                <a:cubicBezTo>
                  <a:pt x="725739" y="254357"/>
                  <a:pt x="723680" y="256412"/>
                  <a:pt x="721622" y="254357"/>
                </a:cubicBezTo>
                <a:cubicBezTo>
                  <a:pt x="719564" y="252303"/>
                  <a:pt x="719564" y="250249"/>
                  <a:pt x="719564" y="248195"/>
                </a:cubicBezTo>
                <a:cubicBezTo>
                  <a:pt x="721622" y="246140"/>
                  <a:pt x="721622" y="246140"/>
                  <a:pt x="721622" y="246140"/>
                </a:cubicBezTo>
                <a:cubicBezTo>
                  <a:pt x="719564" y="244086"/>
                  <a:pt x="717505" y="242032"/>
                  <a:pt x="717505" y="239978"/>
                </a:cubicBezTo>
                <a:cubicBezTo>
                  <a:pt x="717505" y="235869"/>
                  <a:pt x="719564" y="233815"/>
                  <a:pt x="723680" y="233815"/>
                </a:cubicBezTo>
                <a:cubicBezTo>
                  <a:pt x="723680" y="231761"/>
                  <a:pt x="719564" y="229706"/>
                  <a:pt x="721622" y="227652"/>
                </a:cubicBezTo>
                <a:cubicBezTo>
                  <a:pt x="723680" y="226625"/>
                  <a:pt x="725739" y="226112"/>
                  <a:pt x="727540" y="226112"/>
                </a:cubicBezTo>
                <a:close/>
                <a:moveTo>
                  <a:pt x="189871" y="223139"/>
                </a:moveTo>
                <a:cubicBezTo>
                  <a:pt x="190905" y="223647"/>
                  <a:pt x="191939" y="224664"/>
                  <a:pt x="192974" y="225681"/>
                </a:cubicBezTo>
                <a:cubicBezTo>
                  <a:pt x="192974" y="225681"/>
                  <a:pt x="190905" y="227714"/>
                  <a:pt x="192974" y="229748"/>
                </a:cubicBezTo>
                <a:cubicBezTo>
                  <a:pt x="195042" y="229748"/>
                  <a:pt x="197111" y="227714"/>
                  <a:pt x="199179" y="229748"/>
                </a:cubicBezTo>
                <a:cubicBezTo>
                  <a:pt x="201248" y="231781"/>
                  <a:pt x="201248" y="233815"/>
                  <a:pt x="201248" y="235848"/>
                </a:cubicBezTo>
                <a:cubicBezTo>
                  <a:pt x="199179" y="237882"/>
                  <a:pt x="199179" y="237882"/>
                  <a:pt x="199179" y="237882"/>
                </a:cubicBezTo>
                <a:cubicBezTo>
                  <a:pt x="195042" y="233815"/>
                  <a:pt x="190905" y="231781"/>
                  <a:pt x="184699" y="233815"/>
                </a:cubicBezTo>
                <a:cubicBezTo>
                  <a:pt x="182631" y="233815"/>
                  <a:pt x="182631" y="237882"/>
                  <a:pt x="178494" y="237882"/>
                </a:cubicBezTo>
                <a:cubicBezTo>
                  <a:pt x="178494" y="235848"/>
                  <a:pt x="174356" y="237882"/>
                  <a:pt x="174356" y="235848"/>
                </a:cubicBezTo>
                <a:cubicBezTo>
                  <a:pt x="174356" y="233815"/>
                  <a:pt x="174356" y="231781"/>
                  <a:pt x="176425" y="231781"/>
                </a:cubicBezTo>
                <a:cubicBezTo>
                  <a:pt x="178494" y="229748"/>
                  <a:pt x="182631" y="233815"/>
                  <a:pt x="182631" y="229748"/>
                </a:cubicBezTo>
                <a:cubicBezTo>
                  <a:pt x="182631" y="227714"/>
                  <a:pt x="182631" y="225681"/>
                  <a:pt x="182631" y="225681"/>
                </a:cubicBezTo>
                <a:cubicBezTo>
                  <a:pt x="184699" y="223647"/>
                  <a:pt x="184699" y="223647"/>
                  <a:pt x="186768" y="223647"/>
                </a:cubicBezTo>
                <a:cubicBezTo>
                  <a:pt x="187802" y="222631"/>
                  <a:pt x="188836" y="222631"/>
                  <a:pt x="189871" y="223139"/>
                </a:cubicBezTo>
                <a:close/>
                <a:moveTo>
                  <a:pt x="715264" y="219622"/>
                </a:moveTo>
                <a:cubicBezTo>
                  <a:pt x="717325" y="219622"/>
                  <a:pt x="719386" y="221678"/>
                  <a:pt x="721448" y="223734"/>
                </a:cubicBezTo>
                <a:cubicBezTo>
                  <a:pt x="719386" y="225790"/>
                  <a:pt x="717325" y="227845"/>
                  <a:pt x="719386" y="231957"/>
                </a:cubicBezTo>
                <a:cubicBezTo>
                  <a:pt x="715264" y="234013"/>
                  <a:pt x="715264" y="238125"/>
                  <a:pt x="715264" y="240180"/>
                </a:cubicBezTo>
                <a:cubicBezTo>
                  <a:pt x="715264" y="242236"/>
                  <a:pt x="715264" y="244292"/>
                  <a:pt x="717325" y="246348"/>
                </a:cubicBezTo>
                <a:cubicBezTo>
                  <a:pt x="715264" y="248404"/>
                  <a:pt x="715264" y="252515"/>
                  <a:pt x="717325" y="254571"/>
                </a:cubicBezTo>
                <a:cubicBezTo>
                  <a:pt x="719386" y="258683"/>
                  <a:pt x="723509" y="256627"/>
                  <a:pt x="725570" y="258683"/>
                </a:cubicBezTo>
                <a:cubicBezTo>
                  <a:pt x="727631" y="260739"/>
                  <a:pt x="731753" y="260739"/>
                  <a:pt x="733814" y="260739"/>
                </a:cubicBezTo>
                <a:cubicBezTo>
                  <a:pt x="735876" y="260739"/>
                  <a:pt x="737937" y="258683"/>
                  <a:pt x="739998" y="258683"/>
                </a:cubicBezTo>
                <a:cubicBezTo>
                  <a:pt x="744120" y="262794"/>
                  <a:pt x="750304" y="254571"/>
                  <a:pt x="752365" y="262794"/>
                </a:cubicBezTo>
                <a:cubicBezTo>
                  <a:pt x="750304" y="262794"/>
                  <a:pt x="752365" y="266906"/>
                  <a:pt x="750304" y="266906"/>
                </a:cubicBezTo>
                <a:cubicBezTo>
                  <a:pt x="748243" y="266906"/>
                  <a:pt x="748243" y="264850"/>
                  <a:pt x="748243" y="266906"/>
                </a:cubicBezTo>
                <a:cubicBezTo>
                  <a:pt x="746181" y="271018"/>
                  <a:pt x="739998" y="266906"/>
                  <a:pt x="735876" y="266906"/>
                </a:cubicBezTo>
                <a:cubicBezTo>
                  <a:pt x="733814" y="268962"/>
                  <a:pt x="735876" y="271018"/>
                  <a:pt x="733814" y="271018"/>
                </a:cubicBezTo>
                <a:cubicBezTo>
                  <a:pt x="729692" y="273074"/>
                  <a:pt x="725570" y="271018"/>
                  <a:pt x="723509" y="268962"/>
                </a:cubicBezTo>
                <a:cubicBezTo>
                  <a:pt x="721448" y="266906"/>
                  <a:pt x="717325" y="264850"/>
                  <a:pt x="715264" y="264850"/>
                </a:cubicBezTo>
                <a:cubicBezTo>
                  <a:pt x="713203" y="266906"/>
                  <a:pt x="711142" y="264850"/>
                  <a:pt x="709081" y="262794"/>
                </a:cubicBezTo>
                <a:cubicBezTo>
                  <a:pt x="707020" y="260739"/>
                  <a:pt x="704958" y="258683"/>
                  <a:pt x="704958" y="256627"/>
                </a:cubicBezTo>
                <a:cubicBezTo>
                  <a:pt x="707020" y="256627"/>
                  <a:pt x="704958" y="252515"/>
                  <a:pt x="707020" y="250459"/>
                </a:cubicBezTo>
                <a:cubicBezTo>
                  <a:pt x="709081" y="250459"/>
                  <a:pt x="709081" y="246348"/>
                  <a:pt x="707020" y="246348"/>
                </a:cubicBezTo>
                <a:cubicBezTo>
                  <a:pt x="704958" y="244292"/>
                  <a:pt x="702897" y="242236"/>
                  <a:pt x="702897" y="240180"/>
                </a:cubicBezTo>
                <a:cubicBezTo>
                  <a:pt x="702897" y="238125"/>
                  <a:pt x="702897" y="234013"/>
                  <a:pt x="704958" y="234013"/>
                </a:cubicBezTo>
                <a:cubicBezTo>
                  <a:pt x="711142" y="234013"/>
                  <a:pt x="707020" y="227845"/>
                  <a:pt x="709081" y="223734"/>
                </a:cubicBezTo>
                <a:cubicBezTo>
                  <a:pt x="711142" y="221678"/>
                  <a:pt x="713203" y="221678"/>
                  <a:pt x="715264" y="219622"/>
                </a:cubicBezTo>
                <a:close/>
                <a:moveTo>
                  <a:pt x="764759" y="217298"/>
                </a:moveTo>
                <a:cubicBezTo>
                  <a:pt x="766815" y="217298"/>
                  <a:pt x="766815" y="217298"/>
                  <a:pt x="768870" y="217298"/>
                </a:cubicBezTo>
                <a:cubicBezTo>
                  <a:pt x="764759" y="221430"/>
                  <a:pt x="764759" y="223495"/>
                  <a:pt x="760649" y="227627"/>
                </a:cubicBezTo>
                <a:cubicBezTo>
                  <a:pt x="756538" y="235890"/>
                  <a:pt x="754483" y="248285"/>
                  <a:pt x="760649" y="256548"/>
                </a:cubicBezTo>
                <a:cubicBezTo>
                  <a:pt x="762704" y="262745"/>
                  <a:pt x="770925" y="264811"/>
                  <a:pt x="777091" y="264811"/>
                </a:cubicBezTo>
                <a:cubicBezTo>
                  <a:pt x="777091" y="262745"/>
                  <a:pt x="779146" y="262745"/>
                  <a:pt x="779146" y="260679"/>
                </a:cubicBezTo>
                <a:cubicBezTo>
                  <a:pt x="779146" y="258613"/>
                  <a:pt x="775036" y="260679"/>
                  <a:pt x="772980" y="258613"/>
                </a:cubicBezTo>
                <a:cubicBezTo>
                  <a:pt x="770925" y="256548"/>
                  <a:pt x="770925" y="254482"/>
                  <a:pt x="770925" y="252416"/>
                </a:cubicBezTo>
                <a:cubicBezTo>
                  <a:pt x="772980" y="250350"/>
                  <a:pt x="772980" y="248285"/>
                  <a:pt x="775036" y="248285"/>
                </a:cubicBezTo>
                <a:cubicBezTo>
                  <a:pt x="777091" y="246219"/>
                  <a:pt x="781201" y="248285"/>
                  <a:pt x="783256" y="250350"/>
                </a:cubicBezTo>
                <a:cubicBezTo>
                  <a:pt x="785312" y="250350"/>
                  <a:pt x="785312" y="248285"/>
                  <a:pt x="787367" y="248285"/>
                </a:cubicBezTo>
                <a:cubicBezTo>
                  <a:pt x="789422" y="248285"/>
                  <a:pt x="793532" y="250350"/>
                  <a:pt x="793532" y="252416"/>
                </a:cubicBezTo>
                <a:cubicBezTo>
                  <a:pt x="793532" y="256548"/>
                  <a:pt x="793532" y="260679"/>
                  <a:pt x="791477" y="262745"/>
                </a:cubicBezTo>
                <a:cubicBezTo>
                  <a:pt x="789422" y="271008"/>
                  <a:pt x="781201" y="273074"/>
                  <a:pt x="772980" y="273074"/>
                </a:cubicBezTo>
                <a:cubicBezTo>
                  <a:pt x="768870" y="273074"/>
                  <a:pt x="762704" y="268942"/>
                  <a:pt x="758594" y="266877"/>
                </a:cubicBezTo>
                <a:cubicBezTo>
                  <a:pt x="758594" y="264811"/>
                  <a:pt x="756538" y="262745"/>
                  <a:pt x="754483" y="262745"/>
                </a:cubicBezTo>
                <a:cubicBezTo>
                  <a:pt x="750373" y="258613"/>
                  <a:pt x="750373" y="252416"/>
                  <a:pt x="750373" y="248285"/>
                </a:cubicBezTo>
                <a:cubicBezTo>
                  <a:pt x="750373" y="237956"/>
                  <a:pt x="750373" y="237956"/>
                  <a:pt x="750373" y="237956"/>
                </a:cubicBezTo>
                <a:cubicBezTo>
                  <a:pt x="752428" y="229693"/>
                  <a:pt x="758594" y="221430"/>
                  <a:pt x="764759" y="217298"/>
                </a:cubicBezTo>
                <a:close/>
                <a:moveTo>
                  <a:pt x="131196" y="217298"/>
                </a:moveTo>
                <a:cubicBezTo>
                  <a:pt x="131196" y="221424"/>
                  <a:pt x="131196" y="221424"/>
                  <a:pt x="131196" y="221424"/>
                </a:cubicBezTo>
                <a:cubicBezTo>
                  <a:pt x="131196" y="223488"/>
                  <a:pt x="131196" y="225551"/>
                  <a:pt x="129167" y="225551"/>
                </a:cubicBezTo>
                <a:cubicBezTo>
                  <a:pt x="125109" y="225551"/>
                  <a:pt x="121052" y="229677"/>
                  <a:pt x="119023" y="233803"/>
                </a:cubicBezTo>
                <a:cubicBezTo>
                  <a:pt x="119023" y="235866"/>
                  <a:pt x="121052" y="239993"/>
                  <a:pt x="119023" y="244119"/>
                </a:cubicBezTo>
                <a:cubicBezTo>
                  <a:pt x="119023" y="244119"/>
                  <a:pt x="114965" y="246182"/>
                  <a:pt x="112936" y="244119"/>
                </a:cubicBezTo>
                <a:cubicBezTo>
                  <a:pt x="112936" y="235866"/>
                  <a:pt x="112936" y="227614"/>
                  <a:pt x="119023" y="221424"/>
                </a:cubicBezTo>
                <a:cubicBezTo>
                  <a:pt x="123081" y="219361"/>
                  <a:pt x="127138" y="217298"/>
                  <a:pt x="131196" y="217298"/>
                </a:cubicBezTo>
                <a:close/>
                <a:moveTo>
                  <a:pt x="793466" y="215306"/>
                </a:moveTo>
                <a:cubicBezTo>
                  <a:pt x="795525" y="219443"/>
                  <a:pt x="797583" y="223580"/>
                  <a:pt x="799641" y="223580"/>
                </a:cubicBezTo>
                <a:cubicBezTo>
                  <a:pt x="803758" y="225649"/>
                  <a:pt x="805817" y="223580"/>
                  <a:pt x="807875" y="221512"/>
                </a:cubicBezTo>
                <a:cubicBezTo>
                  <a:pt x="809933" y="219443"/>
                  <a:pt x="809933" y="219443"/>
                  <a:pt x="811992" y="219443"/>
                </a:cubicBezTo>
                <a:cubicBezTo>
                  <a:pt x="814050" y="219443"/>
                  <a:pt x="816109" y="221512"/>
                  <a:pt x="816109" y="223580"/>
                </a:cubicBezTo>
                <a:cubicBezTo>
                  <a:pt x="816109" y="227718"/>
                  <a:pt x="814050" y="229786"/>
                  <a:pt x="811992" y="231855"/>
                </a:cubicBezTo>
                <a:cubicBezTo>
                  <a:pt x="809933" y="233924"/>
                  <a:pt x="807875" y="231855"/>
                  <a:pt x="805817" y="233924"/>
                </a:cubicBezTo>
                <a:cubicBezTo>
                  <a:pt x="805817" y="235992"/>
                  <a:pt x="805817" y="238061"/>
                  <a:pt x="803758" y="240129"/>
                </a:cubicBezTo>
                <a:cubicBezTo>
                  <a:pt x="801700" y="242198"/>
                  <a:pt x="797583" y="242198"/>
                  <a:pt x="795525" y="242198"/>
                </a:cubicBezTo>
                <a:cubicBezTo>
                  <a:pt x="793466" y="240129"/>
                  <a:pt x="791408" y="238061"/>
                  <a:pt x="791408" y="235992"/>
                </a:cubicBezTo>
                <a:cubicBezTo>
                  <a:pt x="791408" y="233924"/>
                  <a:pt x="793466" y="231855"/>
                  <a:pt x="793466" y="229786"/>
                </a:cubicBezTo>
                <a:cubicBezTo>
                  <a:pt x="789349" y="229786"/>
                  <a:pt x="787291" y="229786"/>
                  <a:pt x="787291" y="227718"/>
                </a:cubicBezTo>
                <a:cubicBezTo>
                  <a:pt x="785233" y="223580"/>
                  <a:pt x="787291" y="221512"/>
                  <a:pt x="787291" y="219443"/>
                </a:cubicBezTo>
                <a:cubicBezTo>
                  <a:pt x="789349" y="217375"/>
                  <a:pt x="791408" y="215306"/>
                  <a:pt x="793466" y="215306"/>
                </a:cubicBezTo>
                <a:close/>
                <a:moveTo>
                  <a:pt x="184739" y="213314"/>
                </a:moveTo>
                <a:cubicBezTo>
                  <a:pt x="186806" y="213314"/>
                  <a:pt x="193008" y="213314"/>
                  <a:pt x="195076" y="215361"/>
                </a:cubicBezTo>
                <a:cubicBezTo>
                  <a:pt x="197143" y="217409"/>
                  <a:pt x="195076" y="219456"/>
                  <a:pt x="197143" y="221503"/>
                </a:cubicBezTo>
                <a:cubicBezTo>
                  <a:pt x="199211" y="219456"/>
                  <a:pt x="203346" y="221503"/>
                  <a:pt x="205413" y="221503"/>
                </a:cubicBezTo>
                <a:cubicBezTo>
                  <a:pt x="207481" y="223551"/>
                  <a:pt x="209548" y="227645"/>
                  <a:pt x="209548" y="231740"/>
                </a:cubicBezTo>
                <a:cubicBezTo>
                  <a:pt x="209548" y="231740"/>
                  <a:pt x="207481" y="233787"/>
                  <a:pt x="205413" y="233787"/>
                </a:cubicBezTo>
                <a:cubicBezTo>
                  <a:pt x="203346" y="231740"/>
                  <a:pt x="203346" y="229693"/>
                  <a:pt x="201278" y="227645"/>
                </a:cubicBezTo>
                <a:cubicBezTo>
                  <a:pt x="199211" y="225598"/>
                  <a:pt x="197143" y="225598"/>
                  <a:pt x="195076" y="225598"/>
                </a:cubicBezTo>
                <a:cubicBezTo>
                  <a:pt x="193008" y="221503"/>
                  <a:pt x="190941" y="219456"/>
                  <a:pt x="186806" y="219456"/>
                </a:cubicBezTo>
                <a:cubicBezTo>
                  <a:pt x="184739" y="219456"/>
                  <a:pt x="180604" y="221503"/>
                  <a:pt x="180604" y="225598"/>
                </a:cubicBezTo>
                <a:cubicBezTo>
                  <a:pt x="180604" y="229693"/>
                  <a:pt x="172334" y="227645"/>
                  <a:pt x="172334" y="231740"/>
                </a:cubicBezTo>
                <a:cubicBezTo>
                  <a:pt x="172334" y="235835"/>
                  <a:pt x="170266" y="237882"/>
                  <a:pt x="166132" y="237882"/>
                </a:cubicBezTo>
                <a:cubicBezTo>
                  <a:pt x="164064" y="235835"/>
                  <a:pt x="166132" y="231740"/>
                  <a:pt x="166132" y="229693"/>
                </a:cubicBezTo>
                <a:cubicBezTo>
                  <a:pt x="168199" y="225598"/>
                  <a:pt x="172334" y="221503"/>
                  <a:pt x="176469" y="221503"/>
                </a:cubicBezTo>
                <a:cubicBezTo>
                  <a:pt x="178536" y="217409"/>
                  <a:pt x="180604" y="215361"/>
                  <a:pt x="184739" y="213314"/>
                </a:cubicBezTo>
                <a:close/>
                <a:moveTo>
                  <a:pt x="803714" y="207006"/>
                </a:moveTo>
                <a:cubicBezTo>
                  <a:pt x="805761" y="211180"/>
                  <a:pt x="805761" y="213267"/>
                  <a:pt x="807808" y="217440"/>
                </a:cubicBezTo>
                <a:cubicBezTo>
                  <a:pt x="807808" y="219527"/>
                  <a:pt x="805761" y="219527"/>
                  <a:pt x="803714" y="221614"/>
                </a:cubicBezTo>
                <a:cubicBezTo>
                  <a:pt x="803714" y="221614"/>
                  <a:pt x="799619" y="221614"/>
                  <a:pt x="799619" y="219527"/>
                </a:cubicBezTo>
                <a:cubicBezTo>
                  <a:pt x="797572" y="217440"/>
                  <a:pt x="795524" y="215353"/>
                  <a:pt x="797572" y="213267"/>
                </a:cubicBezTo>
                <a:cubicBezTo>
                  <a:pt x="803714" y="207006"/>
                  <a:pt x="803714" y="207006"/>
                  <a:pt x="803714" y="207006"/>
                </a:cubicBezTo>
                <a:close/>
                <a:moveTo>
                  <a:pt x="125755" y="205788"/>
                </a:moveTo>
                <a:cubicBezTo>
                  <a:pt x="128062" y="205530"/>
                  <a:pt x="130112" y="206046"/>
                  <a:pt x="131138" y="207078"/>
                </a:cubicBezTo>
                <a:cubicBezTo>
                  <a:pt x="133188" y="209142"/>
                  <a:pt x="133188" y="211206"/>
                  <a:pt x="131138" y="215335"/>
                </a:cubicBezTo>
                <a:cubicBezTo>
                  <a:pt x="129087" y="215335"/>
                  <a:pt x="127036" y="215335"/>
                  <a:pt x="124986" y="215335"/>
                </a:cubicBezTo>
                <a:cubicBezTo>
                  <a:pt x="118834" y="217399"/>
                  <a:pt x="114733" y="221527"/>
                  <a:pt x="112682" y="227720"/>
                </a:cubicBezTo>
                <a:cubicBezTo>
                  <a:pt x="108581" y="231848"/>
                  <a:pt x="108581" y="240105"/>
                  <a:pt x="112682" y="246297"/>
                </a:cubicBezTo>
                <a:cubicBezTo>
                  <a:pt x="108581" y="248362"/>
                  <a:pt x="106531" y="252490"/>
                  <a:pt x="104480" y="250426"/>
                </a:cubicBezTo>
                <a:cubicBezTo>
                  <a:pt x="100379" y="248362"/>
                  <a:pt x="100379" y="246297"/>
                  <a:pt x="100379" y="242169"/>
                </a:cubicBezTo>
                <a:cubicBezTo>
                  <a:pt x="100379" y="240105"/>
                  <a:pt x="100379" y="235977"/>
                  <a:pt x="102429" y="235977"/>
                </a:cubicBezTo>
                <a:cubicBezTo>
                  <a:pt x="104480" y="231848"/>
                  <a:pt x="100379" y="231848"/>
                  <a:pt x="100379" y="229784"/>
                </a:cubicBezTo>
                <a:cubicBezTo>
                  <a:pt x="98328" y="223592"/>
                  <a:pt x="100379" y="217399"/>
                  <a:pt x="104480" y="213271"/>
                </a:cubicBezTo>
                <a:cubicBezTo>
                  <a:pt x="106531" y="211206"/>
                  <a:pt x="110632" y="211206"/>
                  <a:pt x="114733" y="211206"/>
                </a:cubicBezTo>
                <a:cubicBezTo>
                  <a:pt x="114733" y="211206"/>
                  <a:pt x="116783" y="213271"/>
                  <a:pt x="118834" y="213271"/>
                </a:cubicBezTo>
                <a:cubicBezTo>
                  <a:pt x="118834" y="211206"/>
                  <a:pt x="118834" y="211206"/>
                  <a:pt x="118834" y="209142"/>
                </a:cubicBezTo>
                <a:cubicBezTo>
                  <a:pt x="120885" y="207078"/>
                  <a:pt x="123448" y="206046"/>
                  <a:pt x="125755" y="205788"/>
                </a:cubicBezTo>
                <a:close/>
                <a:moveTo>
                  <a:pt x="815659" y="205526"/>
                </a:moveTo>
                <a:lnTo>
                  <a:pt x="815932" y="206340"/>
                </a:lnTo>
                <a:lnTo>
                  <a:pt x="817130" y="207309"/>
                </a:lnTo>
                <a:close/>
                <a:moveTo>
                  <a:pt x="843996" y="195967"/>
                </a:moveTo>
                <a:cubicBezTo>
                  <a:pt x="844494" y="196216"/>
                  <a:pt x="844992" y="196714"/>
                  <a:pt x="844992" y="196714"/>
                </a:cubicBezTo>
                <a:cubicBezTo>
                  <a:pt x="844992" y="196714"/>
                  <a:pt x="844992" y="196714"/>
                  <a:pt x="843000" y="196714"/>
                </a:cubicBezTo>
                <a:cubicBezTo>
                  <a:pt x="843000" y="195718"/>
                  <a:pt x="843498" y="195718"/>
                  <a:pt x="843996" y="195967"/>
                </a:cubicBezTo>
                <a:close/>
                <a:moveTo>
                  <a:pt x="242395" y="190738"/>
                </a:moveTo>
                <a:cubicBezTo>
                  <a:pt x="244449" y="192804"/>
                  <a:pt x="248558" y="192804"/>
                  <a:pt x="248558" y="196935"/>
                </a:cubicBezTo>
                <a:cubicBezTo>
                  <a:pt x="250612" y="196935"/>
                  <a:pt x="250612" y="194870"/>
                  <a:pt x="252666" y="194870"/>
                </a:cubicBezTo>
                <a:cubicBezTo>
                  <a:pt x="254720" y="192804"/>
                  <a:pt x="258829" y="192804"/>
                  <a:pt x="260883" y="194870"/>
                </a:cubicBezTo>
                <a:cubicBezTo>
                  <a:pt x="262937" y="196935"/>
                  <a:pt x="264992" y="196935"/>
                  <a:pt x="264992" y="201067"/>
                </a:cubicBezTo>
                <a:cubicBezTo>
                  <a:pt x="262937" y="203133"/>
                  <a:pt x="258829" y="207264"/>
                  <a:pt x="254720" y="209330"/>
                </a:cubicBezTo>
                <a:cubicBezTo>
                  <a:pt x="250612" y="203133"/>
                  <a:pt x="244449" y="201067"/>
                  <a:pt x="238287" y="203133"/>
                </a:cubicBezTo>
                <a:cubicBezTo>
                  <a:pt x="236232" y="203133"/>
                  <a:pt x="236232" y="203133"/>
                  <a:pt x="236232" y="203133"/>
                </a:cubicBezTo>
                <a:cubicBezTo>
                  <a:pt x="234178" y="201067"/>
                  <a:pt x="232124" y="196935"/>
                  <a:pt x="234178" y="194870"/>
                </a:cubicBezTo>
                <a:cubicBezTo>
                  <a:pt x="236232" y="192804"/>
                  <a:pt x="238287" y="190738"/>
                  <a:pt x="242395" y="190738"/>
                </a:cubicBezTo>
                <a:close/>
                <a:moveTo>
                  <a:pt x="155861" y="188485"/>
                </a:moveTo>
                <a:cubicBezTo>
                  <a:pt x="159983" y="187454"/>
                  <a:pt x="164621" y="187454"/>
                  <a:pt x="169001" y="188485"/>
                </a:cubicBezTo>
                <a:cubicBezTo>
                  <a:pt x="173381" y="189517"/>
                  <a:pt x="177503" y="191580"/>
                  <a:pt x="180595" y="194675"/>
                </a:cubicBezTo>
                <a:cubicBezTo>
                  <a:pt x="182656" y="198801"/>
                  <a:pt x="182656" y="202927"/>
                  <a:pt x="182656" y="207054"/>
                </a:cubicBezTo>
                <a:cubicBezTo>
                  <a:pt x="180595" y="209117"/>
                  <a:pt x="178534" y="211180"/>
                  <a:pt x="174412" y="211180"/>
                </a:cubicBezTo>
                <a:cubicBezTo>
                  <a:pt x="174412" y="211180"/>
                  <a:pt x="172350" y="207054"/>
                  <a:pt x="172350" y="209117"/>
                </a:cubicBezTo>
                <a:cubicBezTo>
                  <a:pt x="170289" y="211180"/>
                  <a:pt x="170289" y="213243"/>
                  <a:pt x="168228" y="215306"/>
                </a:cubicBezTo>
                <a:cubicBezTo>
                  <a:pt x="164106" y="217369"/>
                  <a:pt x="162045" y="215306"/>
                  <a:pt x="159984" y="213243"/>
                </a:cubicBezTo>
                <a:cubicBezTo>
                  <a:pt x="157922" y="211180"/>
                  <a:pt x="155861" y="207054"/>
                  <a:pt x="157922" y="204990"/>
                </a:cubicBezTo>
                <a:cubicBezTo>
                  <a:pt x="157922" y="202927"/>
                  <a:pt x="159984" y="200864"/>
                  <a:pt x="162045" y="200864"/>
                </a:cubicBezTo>
                <a:cubicBezTo>
                  <a:pt x="162045" y="200864"/>
                  <a:pt x="164106" y="200864"/>
                  <a:pt x="166167" y="198801"/>
                </a:cubicBezTo>
                <a:cubicBezTo>
                  <a:pt x="166167" y="196738"/>
                  <a:pt x="162045" y="196738"/>
                  <a:pt x="162045" y="196738"/>
                </a:cubicBezTo>
                <a:cubicBezTo>
                  <a:pt x="155861" y="196738"/>
                  <a:pt x="151739" y="196738"/>
                  <a:pt x="147616" y="200864"/>
                </a:cubicBezTo>
                <a:cubicBezTo>
                  <a:pt x="139372" y="211180"/>
                  <a:pt x="139372" y="223558"/>
                  <a:pt x="143494" y="235937"/>
                </a:cubicBezTo>
                <a:cubicBezTo>
                  <a:pt x="147616" y="242127"/>
                  <a:pt x="147616" y="242127"/>
                  <a:pt x="147616" y="242127"/>
                </a:cubicBezTo>
                <a:cubicBezTo>
                  <a:pt x="147616" y="242127"/>
                  <a:pt x="145555" y="244190"/>
                  <a:pt x="143494" y="244190"/>
                </a:cubicBezTo>
                <a:cubicBezTo>
                  <a:pt x="139372" y="242127"/>
                  <a:pt x="139372" y="235937"/>
                  <a:pt x="135249" y="231811"/>
                </a:cubicBezTo>
                <a:cubicBezTo>
                  <a:pt x="133188" y="223558"/>
                  <a:pt x="133188" y="213243"/>
                  <a:pt x="137310" y="204990"/>
                </a:cubicBezTo>
                <a:cubicBezTo>
                  <a:pt x="139372" y="196738"/>
                  <a:pt x="147616" y="190548"/>
                  <a:pt x="155861" y="188485"/>
                </a:cubicBezTo>
                <a:close/>
                <a:moveTo>
                  <a:pt x="139106" y="186246"/>
                </a:moveTo>
                <a:cubicBezTo>
                  <a:pt x="140907" y="187024"/>
                  <a:pt x="142451" y="188580"/>
                  <a:pt x="143480" y="190655"/>
                </a:cubicBezTo>
                <a:cubicBezTo>
                  <a:pt x="143480" y="192730"/>
                  <a:pt x="143480" y="192730"/>
                  <a:pt x="143480" y="192730"/>
                </a:cubicBezTo>
                <a:cubicBezTo>
                  <a:pt x="141422" y="192730"/>
                  <a:pt x="141422" y="188580"/>
                  <a:pt x="139364" y="188580"/>
                </a:cubicBezTo>
                <a:cubicBezTo>
                  <a:pt x="137305" y="186505"/>
                  <a:pt x="135247" y="186505"/>
                  <a:pt x="133188" y="186505"/>
                </a:cubicBezTo>
                <a:cubicBezTo>
                  <a:pt x="135247" y="185468"/>
                  <a:pt x="137305" y="185468"/>
                  <a:pt x="139106" y="186246"/>
                </a:cubicBezTo>
                <a:close/>
                <a:moveTo>
                  <a:pt x="240874" y="184902"/>
                </a:moveTo>
                <a:cubicBezTo>
                  <a:pt x="245312" y="184513"/>
                  <a:pt x="249172" y="187626"/>
                  <a:pt x="250716" y="190738"/>
                </a:cubicBezTo>
                <a:lnTo>
                  <a:pt x="264686" y="188726"/>
                </a:lnTo>
                <a:lnTo>
                  <a:pt x="265717" y="189460"/>
                </a:lnTo>
                <a:lnTo>
                  <a:pt x="271300" y="196963"/>
                </a:lnTo>
                <a:cubicBezTo>
                  <a:pt x="271300" y="199038"/>
                  <a:pt x="269241" y="199038"/>
                  <a:pt x="269241" y="199038"/>
                </a:cubicBezTo>
                <a:cubicBezTo>
                  <a:pt x="267183" y="194888"/>
                  <a:pt x="263066" y="192813"/>
                  <a:pt x="261008" y="190738"/>
                </a:cubicBezTo>
                <a:cubicBezTo>
                  <a:pt x="256891" y="190738"/>
                  <a:pt x="252774" y="190738"/>
                  <a:pt x="250716" y="192813"/>
                </a:cubicBezTo>
                <a:cubicBezTo>
                  <a:pt x="246599" y="188663"/>
                  <a:pt x="242482" y="186588"/>
                  <a:pt x="238365" y="188663"/>
                </a:cubicBezTo>
                <a:cubicBezTo>
                  <a:pt x="234249" y="190738"/>
                  <a:pt x="232190" y="190738"/>
                  <a:pt x="232190" y="192813"/>
                </a:cubicBezTo>
                <a:cubicBezTo>
                  <a:pt x="230132" y="192813"/>
                  <a:pt x="230132" y="192813"/>
                  <a:pt x="230132" y="190738"/>
                </a:cubicBezTo>
                <a:cubicBezTo>
                  <a:pt x="230132" y="188663"/>
                  <a:pt x="234249" y="186588"/>
                  <a:pt x="236307" y="186588"/>
                </a:cubicBezTo>
                <a:cubicBezTo>
                  <a:pt x="237851" y="185551"/>
                  <a:pt x="239395" y="185032"/>
                  <a:pt x="240874" y="184902"/>
                </a:cubicBezTo>
                <a:close/>
                <a:moveTo>
                  <a:pt x="784458" y="183976"/>
                </a:moveTo>
                <a:cubicBezTo>
                  <a:pt x="787298" y="183464"/>
                  <a:pt x="790397" y="183464"/>
                  <a:pt x="793496" y="184489"/>
                </a:cubicBezTo>
                <a:cubicBezTo>
                  <a:pt x="793496" y="188590"/>
                  <a:pt x="793496" y="190641"/>
                  <a:pt x="797627" y="192691"/>
                </a:cubicBezTo>
                <a:cubicBezTo>
                  <a:pt x="799693" y="194742"/>
                  <a:pt x="801759" y="194742"/>
                  <a:pt x="803824" y="194742"/>
                </a:cubicBezTo>
                <a:cubicBezTo>
                  <a:pt x="803824" y="200893"/>
                  <a:pt x="801759" y="207045"/>
                  <a:pt x="795561" y="211146"/>
                </a:cubicBezTo>
                <a:cubicBezTo>
                  <a:pt x="791430" y="213197"/>
                  <a:pt x="791430" y="213197"/>
                  <a:pt x="791430" y="213197"/>
                </a:cubicBezTo>
                <a:cubicBezTo>
                  <a:pt x="789364" y="215248"/>
                  <a:pt x="783167" y="209096"/>
                  <a:pt x="783167" y="215248"/>
                </a:cubicBezTo>
                <a:cubicBezTo>
                  <a:pt x="781101" y="217298"/>
                  <a:pt x="776970" y="217298"/>
                  <a:pt x="774904" y="217298"/>
                </a:cubicBezTo>
                <a:cubicBezTo>
                  <a:pt x="770772" y="217298"/>
                  <a:pt x="768707" y="213197"/>
                  <a:pt x="766641" y="211146"/>
                </a:cubicBezTo>
                <a:cubicBezTo>
                  <a:pt x="766641" y="207045"/>
                  <a:pt x="766641" y="204995"/>
                  <a:pt x="768707" y="202944"/>
                </a:cubicBezTo>
                <a:cubicBezTo>
                  <a:pt x="768707" y="200893"/>
                  <a:pt x="772838" y="200893"/>
                  <a:pt x="772838" y="198843"/>
                </a:cubicBezTo>
                <a:cubicBezTo>
                  <a:pt x="770772" y="194742"/>
                  <a:pt x="772838" y="190641"/>
                  <a:pt x="776970" y="186539"/>
                </a:cubicBezTo>
                <a:cubicBezTo>
                  <a:pt x="779035" y="185514"/>
                  <a:pt x="781618" y="184489"/>
                  <a:pt x="784458" y="183976"/>
                </a:cubicBezTo>
                <a:close/>
                <a:moveTo>
                  <a:pt x="724801" y="180255"/>
                </a:moveTo>
                <a:cubicBezTo>
                  <a:pt x="728138" y="179483"/>
                  <a:pt x="731732" y="179483"/>
                  <a:pt x="735839" y="180512"/>
                </a:cubicBezTo>
                <a:cubicBezTo>
                  <a:pt x="737892" y="182571"/>
                  <a:pt x="739946" y="182571"/>
                  <a:pt x="739946" y="186688"/>
                </a:cubicBezTo>
                <a:cubicBezTo>
                  <a:pt x="741999" y="188746"/>
                  <a:pt x="739946" y="190805"/>
                  <a:pt x="737892" y="190805"/>
                </a:cubicBezTo>
                <a:cubicBezTo>
                  <a:pt x="737892" y="190805"/>
                  <a:pt x="737892" y="190805"/>
                  <a:pt x="737892" y="192863"/>
                </a:cubicBezTo>
                <a:cubicBezTo>
                  <a:pt x="739946" y="194921"/>
                  <a:pt x="739946" y="196980"/>
                  <a:pt x="737892" y="201097"/>
                </a:cubicBezTo>
                <a:cubicBezTo>
                  <a:pt x="735839" y="203155"/>
                  <a:pt x="733785" y="203155"/>
                  <a:pt x="731732" y="203155"/>
                </a:cubicBezTo>
                <a:cubicBezTo>
                  <a:pt x="729678" y="203155"/>
                  <a:pt x="727625" y="201097"/>
                  <a:pt x="725571" y="199038"/>
                </a:cubicBezTo>
                <a:cubicBezTo>
                  <a:pt x="725571" y="196980"/>
                  <a:pt x="725571" y="192863"/>
                  <a:pt x="729678" y="192863"/>
                </a:cubicBezTo>
                <a:cubicBezTo>
                  <a:pt x="729678" y="190805"/>
                  <a:pt x="727625" y="190805"/>
                  <a:pt x="725571" y="190805"/>
                </a:cubicBezTo>
                <a:cubicBezTo>
                  <a:pt x="723518" y="190805"/>
                  <a:pt x="721464" y="194921"/>
                  <a:pt x="719411" y="196980"/>
                </a:cubicBezTo>
                <a:cubicBezTo>
                  <a:pt x="717357" y="203155"/>
                  <a:pt x="721464" y="211388"/>
                  <a:pt x="725571" y="215505"/>
                </a:cubicBezTo>
                <a:cubicBezTo>
                  <a:pt x="733785" y="223739"/>
                  <a:pt x="744053" y="221680"/>
                  <a:pt x="754320" y="219622"/>
                </a:cubicBezTo>
                <a:cubicBezTo>
                  <a:pt x="764587" y="211388"/>
                  <a:pt x="764587" y="211388"/>
                  <a:pt x="764587" y="211388"/>
                </a:cubicBezTo>
                <a:cubicBezTo>
                  <a:pt x="764587" y="213447"/>
                  <a:pt x="766641" y="213447"/>
                  <a:pt x="764587" y="215505"/>
                </a:cubicBezTo>
                <a:cubicBezTo>
                  <a:pt x="756373" y="221680"/>
                  <a:pt x="746106" y="229914"/>
                  <a:pt x="733785" y="225797"/>
                </a:cubicBezTo>
                <a:cubicBezTo>
                  <a:pt x="727625" y="223739"/>
                  <a:pt x="721464" y="221680"/>
                  <a:pt x="719411" y="217564"/>
                </a:cubicBezTo>
                <a:cubicBezTo>
                  <a:pt x="719411" y="215505"/>
                  <a:pt x="717357" y="213447"/>
                  <a:pt x="715304" y="213447"/>
                </a:cubicBezTo>
                <a:cubicBezTo>
                  <a:pt x="713250" y="211388"/>
                  <a:pt x="713250" y="209330"/>
                  <a:pt x="713250" y="207272"/>
                </a:cubicBezTo>
                <a:cubicBezTo>
                  <a:pt x="711197" y="199038"/>
                  <a:pt x="711197" y="190805"/>
                  <a:pt x="715304" y="184629"/>
                </a:cubicBezTo>
                <a:cubicBezTo>
                  <a:pt x="718384" y="182571"/>
                  <a:pt x="721464" y="181027"/>
                  <a:pt x="724801" y="180255"/>
                </a:cubicBezTo>
                <a:close/>
                <a:moveTo>
                  <a:pt x="276279" y="179325"/>
                </a:moveTo>
                <a:lnTo>
                  <a:pt x="281497" y="182438"/>
                </a:lnTo>
                <a:cubicBezTo>
                  <a:pt x="281497" y="186588"/>
                  <a:pt x="283583" y="188663"/>
                  <a:pt x="283583" y="190738"/>
                </a:cubicBezTo>
                <a:cubicBezTo>
                  <a:pt x="279410" y="188663"/>
                  <a:pt x="281497" y="186588"/>
                  <a:pt x="279410" y="182438"/>
                </a:cubicBezTo>
                <a:close/>
                <a:moveTo>
                  <a:pt x="201137" y="178196"/>
                </a:moveTo>
                <a:cubicBezTo>
                  <a:pt x="213458" y="176130"/>
                  <a:pt x="223726" y="186459"/>
                  <a:pt x="229886" y="196788"/>
                </a:cubicBezTo>
                <a:cubicBezTo>
                  <a:pt x="233993" y="205051"/>
                  <a:pt x="238100" y="221577"/>
                  <a:pt x="229886" y="229840"/>
                </a:cubicBezTo>
                <a:cubicBezTo>
                  <a:pt x="227833" y="231906"/>
                  <a:pt x="227833" y="229840"/>
                  <a:pt x="225779" y="229840"/>
                </a:cubicBezTo>
                <a:cubicBezTo>
                  <a:pt x="223726" y="227774"/>
                  <a:pt x="227833" y="225709"/>
                  <a:pt x="227833" y="223643"/>
                </a:cubicBezTo>
                <a:cubicBezTo>
                  <a:pt x="227833" y="211248"/>
                  <a:pt x="225779" y="196788"/>
                  <a:pt x="215512" y="190591"/>
                </a:cubicBezTo>
                <a:cubicBezTo>
                  <a:pt x="209351" y="188525"/>
                  <a:pt x="203191" y="186459"/>
                  <a:pt x="199084" y="188525"/>
                </a:cubicBezTo>
                <a:cubicBezTo>
                  <a:pt x="197030" y="190591"/>
                  <a:pt x="194977" y="190591"/>
                  <a:pt x="194977" y="192656"/>
                </a:cubicBezTo>
                <a:cubicBezTo>
                  <a:pt x="199084" y="194722"/>
                  <a:pt x="201137" y="190591"/>
                  <a:pt x="205244" y="192656"/>
                </a:cubicBezTo>
                <a:cubicBezTo>
                  <a:pt x="209351" y="192656"/>
                  <a:pt x="209351" y="196788"/>
                  <a:pt x="209351" y="198854"/>
                </a:cubicBezTo>
                <a:cubicBezTo>
                  <a:pt x="209351" y="202985"/>
                  <a:pt x="207298" y="207117"/>
                  <a:pt x="203191" y="207117"/>
                </a:cubicBezTo>
                <a:cubicBezTo>
                  <a:pt x="201137" y="209182"/>
                  <a:pt x="199084" y="209182"/>
                  <a:pt x="199084" y="207117"/>
                </a:cubicBezTo>
                <a:cubicBezTo>
                  <a:pt x="197030" y="207117"/>
                  <a:pt x="197030" y="205051"/>
                  <a:pt x="194977" y="202985"/>
                </a:cubicBezTo>
                <a:cubicBezTo>
                  <a:pt x="192923" y="205051"/>
                  <a:pt x="190870" y="207117"/>
                  <a:pt x="188817" y="205051"/>
                </a:cubicBezTo>
                <a:cubicBezTo>
                  <a:pt x="184710" y="200919"/>
                  <a:pt x="182656" y="194722"/>
                  <a:pt x="184710" y="190591"/>
                </a:cubicBezTo>
                <a:cubicBezTo>
                  <a:pt x="186763" y="184393"/>
                  <a:pt x="194977" y="180262"/>
                  <a:pt x="201137" y="178196"/>
                </a:cubicBezTo>
                <a:close/>
                <a:moveTo>
                  <a:pt x="273671" y="177770"/>
                </a:moveTo>
                <a:lnTo>
                  <a:pt x="275236" y="178288"/>
                </a:lnTo>
                <a:lnTo>
                  <a:pt x="276279" y="179325"/>
                </a:lnTo>
                <a:close/>
                <a:moveTo>
                  <a:pt x="270019" y="175435"/>
                </a:moveTo>
                <a:cubicBezTo>
                  <a:pt x="270541" y="175694"/>
                  <a:pt x="271062" y="176213"/>
                  <a:pt x="271062" y="176213"/>
                </a:cubicBezTo>
                <a:lnTo>
                  <a:pt x="273671" y="177770"/>
                </a:lnTo>
                <a:lnTo>
                  <a:pt x="269758" y="176473"/>
                </a:lnTo>
                <a:cubicBezTo>
                  <a:pt x="268976" y="176213"/>
                  <a:pt x="268976" y="176213"/>
                  <a:pt x="268976" y="176213"/>
                </a:cubicBezTo>
                <a:cubicBezTo>
                  <a:pt x="268976" y="175177"/>
                  <a:pt x="269497" y="175177"/>
                  <a:pt x="270019" y="175435"/>
                </a:cubicBezTo>
                <a:close/>
                <a:moveTo>
                  <a:pt x="768765" y="174221"/>
                </a:moveTo>
                <a:cubicBezTo>
                  <a:pt x="776999" y="172147"/>
                  <a:pt x="779058" y="180446"/>
                  <a:pt x="785233" y="180446"/>
                </a:cubicBezTo>
                <a:cubicBezTo>
                  <a:pt x="785233" y="182521"/>
                  <a:pt x="785233" y="182521"/>
                  <a:pt x="785233" y="182521"/>
                </a:cubicBezTo>
                <a:cubicBezTo>
                  <a:pt x="779058" y="182521"/>
                  <a:pt x="774941" y="188746"/>
                  <a:pt x="768765" y="184596"/>
                </a:cubicBezTo>
                <a:cubicBezTo>
                  <a:pt x="766707" y="184596"/>
                  <a:pt x="764649" y="182521"/>
                  <a:pt x="764649" y="180446"/>
                </a:cubicBezTo>
                <a:cubicBezTo>
                  <a:pt x="764649" y="178371"/>
                  <a:pt x="766707" y="176296"/>
                  <a:pt x="768765" y="174221"/>
                </a:cubicBezTo>
                <a:close/>
                <a:moveTo>
                  <a:pt x="180872" y="173938"/>
                </a:moveTo>
                <a:cubicBezTo>
                  <a:pt x="184233" y="174194"/>
                  <a:pt x="187853" y="175218"/>
                  <a:pt x="190956" y="176241"/>
                </a:cubicBezTo>
                <a:cubicBezTo>
                  <a:pt x="190956" y="178288"/>
                  <a:pt x="190956" y="178288"/>
                  <a:pt x="190956" y="178288"/>
                </a:cubicBezTo>
                <a:cubicBezTo>
                  <a:pt x="190956" y="178288"/>
                  <a:pt x="190956" y="180336"/>
                  <a:pt x="188887" y="180336"/>
                </a:cubicBezTo>
                <a:cubicBezTo>
                  <a:pt x="184750" y="178288"/>
                  <a:pt x="178544" y="176241"/>
                  <a:pt x="172339" y="178288"/>
                </a:cubicBezTo>
                <a:cubicBezTo>
                  <a:pt x="170270" y="180336"/>
                  <a:pt x="168201" y="182383"/>
                  <a:pt x="166133" y="184430"/>
                </a:cubicBezTo>
                <a:cubicBezTo>
                  <a:pt x="166133" y="184430"/>
                  <a:pt x="164064" y="184430"/>
                  <a:pt x="164064" y="184430"/>
                </a:cubicBezTo>
                <a:cubicBezTo>
                  <a:pt x="164064" y="180336"/>
                  <a:pt x="168201" y="178288"/>
                  <a:pt x="172339" y="176241"/>
                </a:cubicBezTo>
                <a:cubicBezTo>
                  <a:pt x="174407" y="174194"/>
                  <a:pt x="177510" y="173682"/>
                  <a:pt x="180872" y="173938"/>
                </a:cubicBezTo>
                <a:close/>
                <a:moveTo>
                  <a:pt x="260717" y="173392"/>
                </a:moveTo>
                <a:cubicBezTo>
                  <a:pt x="261008" y="173640"/>
                  <a:pt x="261008" y="174138"/>
                  <a:pt x="261008" y="174138"/>
                </a:cubicBezTo>
                <a:cubicBezTo>
                  <a:pt x="258684" y="174138"/>
                  <a:pt x="258684" y="174138"/>
                  <a:pt x="258684" y="174138"/>
                </a:cubicBezTo>
                <a:cubicBezTo>
                  <a:pt x="259846" y="173142"/>
                  <a:pt x="260427" y="173142"/>
                  <a:pt x="260717" y="173392"/>
                </a:cubicBezTo>
                <a:close/>
                <a:moveTo>
                  <a:pt x="710201" y="171425"/>
                </a:moveTo>
                <a:cubicBezTo>
                  <a:pt x="711197" y="171171"/>
                  <a:pt x="712193" y="171171"/>
                  <a:pt x="713189" y="172188"/>
                </a:cubicBezTo>
                <a:cubicBezTo>
                  <a:pt x="711197" y="174221"/>
                  <a:pt x="709205" y="176255"/>
                  <a:pt x="709205" y="178288"/>
                </a:cubicBezTo>
                <a:cubicBezTo>
                  <a:pt x="707213" y="180322"/>
                  <a:pt x="707213" y="182355"/>
                  <a:pt x="709205" y="182355"/>
                </a:cubicBezTo>
                <a:cubicBezTo>
                  <a:pt x="709205" y="184389"/>
                  <a:pt x="711197" y="184389"/>
                  <a:pt x="711197" y="186422"/>
                </a:cubicBezTo>
                <a:cubicBezTo>
                  <a:pt x="709205" y="186422"/>
                  <a:pt x="707213" y="184389"/>
                  <a:pt x="707213" y="182355"/>
                </a:cubicBezTo>
                <a:lnTo>
                  <a:pt x="707213" y="173143"/>
                </a:lnTo>
                <a:lnTo>
                  <a:pt x="708173" y="171943"/>
                </a:lnTo>
                <a:close/>
                <a:moveTo>
                  <a:pt x="659737" y="168163"/>
                </a:moveTo>
                <a:cubicBezTo>
                  <a:pt x="661812" y="168163"/>
                  <a:pt x="663887" y="168163"/>
                  <a:pt x="663887" y="168163"/>
                </a:cubicBezTo>
                <a:cubicBezTo>
                  <a:pt x="668037" y="170210"/>
                  <a:pt x="665962" y="174304"/>
                  <a:pt x="665962" y="176352"/>
                </a:cubicBezTo>
                <a:cubicBezTo>
                  <a:pt x="663887" y="178399"/>
                  <a:pt x="665962" y="180446"/>
                  <a:pt x="663887" y="180446"/>
                </a:cubicBezTo>
                <a:lnTo>
                  <a:pt x="661831" y="174359"/>
                </a:lnTo>
                <a:lnTo>
                  <a:pt x="661862" y="174233"/>
                </a:lnTo>
                <a:lnTo>
                  <a:pt x="661750" y="174120"/>
                </a:lnTo>
                <a:close/>
                <a:moveTo>
                  <a:pt x="629009" y="168163"/>
                </a:moveTo>
                <a:cubicBezTo>
                  <a:pt x="631075" y="168163"/>
                  <a:pt x="635206" y="170203"/>
                  <a:pt x="639338" y="172242"/>
                </a:cubicBezTo>
                <a:cubicBezTo>
                  <a:pt x="639338" y="174282"/>
                  <a:pt x="641404" y="178359"/>
                  <a:pt x="639338" y="180399"/>
                </a:cubicBezTo>
                <a:cubicBezTo>
                  <a:pt x="639338" y="180399"/>
                  <a:pt x="635206" y="182438"/>
                  <a:pt x="639338" y="184478"/>
                </a:cubicBezTo>
                <a:cubicBezTo>
                  <a:pt x="641404" y="186517"/>
                  <a:pt x="641404" y="186517"/>
                  <a:pt x="643469" y="188557"/>
                </a:cubicBezTo>
                <a:cubicBezTo>
                  <a:pt x="643469" y="190596"/>
                  <a:pt x="643469" y="192635"/>
                  <a:pt x="641404" y="194675"/>
                </a:cubicBezTo>
                <a:cubicBezTo>
                  <a:pt x="641404" y="196714"/>
                  <a:pt x="637272" y="196714"/>
                  <a:pt x="637272" y="196714"/>
                </a:cubicBezTo>
                <a:cubicBezTo>
                  <a:pt x="629009" y="190596"/>
                  <a:pt x="629009" y="190596"/>
                  <a:pt x="629009" y="190596"/>
                </a:cubicBezTo>
                <a:cubicBezTo>
                  <a:pt x="629009" y="188557"/>
                  <a:pt x="631075" y="186517"/>
                  <a:pt x="631075" y="184478"/>
                </a:cubicBezTo>
                <a:cubicBezTo>
                  <a:pt x="631075" y="180399"/>
                  <a:pt x="631075" y="176320"/>
                  <a:pt x="629009" y="174282"/>
                </a:cubicBezTo>
                <a:cubicBezTo>
                  <a:pt x="626943" y="172242"/>
                  <a:pt x="624877" y="170203"/>
                  <a:pt x="629009" y="168163"/>
                </a:cubicBezTo>
                <a:close/>
                <a:moveTo>
                  <a:pt x="246447" y="168163"/>
                </a:moveTo>
                <a:cubicBezTo>
                  <a:pt x="250550" y="168163"/>
                  <a:pt x="256703" y="170206"/>
                  <a:pt x="258755" y="174292"/>
                </a:cubicBezTo>
                <a:cubicBezTo>
                  <a:pt x="258755" y="176335"/>
                  <a:pt x="256703" y="178378"/>
                  <a:pt x="258755" y="178378"/>
                </a:cubicBezTo>
                <a:cubicBezTo>
                  <a:pt x="264909" y="174292"/>
                  <a:pt x="271063" y="178378"/>
                  <a:pt x="275165" y="182464"/>
                </a:cubicBezTo>
                <a:cubicBezTo>
                  <a:pt x="277216" y="184507"/>
                  <a:pt x="279268" y="188593"/>
                  <a:pt x="279268" y="190636"/>
                </a:cubicBezTo>
                <a:cubicBezTo>
                  <a:pt x="277216" y="192679"/>
                  <a:pt x="275165" y="194722"/>
                  <a:pt x="273114" y="194722"/>
                </a:cubicBezTo>
                <a:lnTo>
                  <a:pt x="265717" y="189460"/>
                </a:lnTo>
                <a:lnTo>
                  <a:pt x="265124" y="188663"/>
                </a:lnTo>
                <a:lnTo>
                  <a:pt x="264686" y="188726"/>
                </a:lnTo>
                <a:lnTo>
                  <a:pt x="258755" y="184507"/>
                </a:lnTo>
                <a:cubicBezTo>
                  <a:pt x="252601" y="186550"/>
                  <a:pt x="252601" y="186550"/>
                  <a:pt x="252601" y="186550"/>
                </a:cubicBezTo>
                <a:cubicBezTo>
                  <a:pt x="248498" y="182464"/>
                  <a:pt x="242345" y="182464"/>
                  <a:pt x="236191" y="182464"/>
                </a:cubicBezTo>
                <a:cubicBezTo>
                  <a:pt x="234140" y="182464"/>
                  <a:pt x="230037" y="186550"/>
                  <a:pt x="227986" y="188593"/>
                </a:cubicBezTo>
                <a:cubicBezTo>
                  <a:pt x="225934" y="188593"/>
                  <a:pt x="223883" y="184507"/>
                  <a:pt x="221832" y="184507"/>
                </a:cubicBezTo>
                <a:cubicBezTo>
                  <a:pt x="221832" y="180421"/>
                  <a:pt x="223883" y="180421"/>
                  <a:pt x="223883" y="178378"/>
                </a:cubicBezTo>
                <a:cubicBezTo>
                  <a:pt x="223883" y="176335"/>
                  <a:pt x="225934" y="174292"/>
                  <a:pt x="227986" y="174292"/>
                </a:cubicBezTo>
                <a:cubicBezTo>
                  <a:pt x="230037" y="172250"/>
                  <a:pt x="234140" y="174292"/>
                  <a:pt x="236191" y="176335"/>
                </a:cubicBezTo>
                <a:cubicBezTo>
                  <a:pt x="238242" y="176335"/>
                  <a:pt x="238242" y="176335"/>
                  <a:pt x="238242" y="176335"/>
                </a:cubicBezTo>
                <a:cubicBezTo>
                  <a:pt x="240293" y="174292"/>
                  <a:pt x="242345" y="168163"/>
                  <a:pt x="246447" y="168163"/>
                </a:cubicBezTo>
                <a:close/>
                <a:moveTo>
                  <a:pt x="213532" y="168163"/>
                </a:moveTo>
                <a:cubicBezTo>
                  <a:pt x="215635" y="168163"/>
                  <a:pt x="213532" y="172242"/>
                  <a:pt x="215635" y="172242"/>
                </a:cubicBezTo>
                <a:cubicBezTo>
                  <a:pt x="215635" y="174282"/>
                  <a:pt x="215635" y="176320"/>
                  <a:pt x="215635" y="176320"/>
                </a:cubicBezTo>
                <a:cubicBezTo>
                  <a:pt x="217737" y="178359"/>
                  <a:pt x="219840" y="178359"/>
                  <a:pt x="219840" y="182438"/>
                </a:cubicBezTo>
                <a:cubicBezTo>
                  <a:pt x="217737" y="180399"/>
                  <a:pt x="215635" y="178359"/>
                  <a:pt x="213532" y="178359"/>
                </a:cubicBezTo>
                <a:cubicBezTo>
                  <a:pt x="213532" y="174282"/>
                  <a:pt x="213532" y="172242"/>
                  <a:pt x="213532" y="168163"/>
                </a:cubicBezTo>
                <a:close/>
                <a:moveTo>
                  <a:pt x="633178" y="163846"/>
                </a:moveTo>
                <a:cubicBezTo>
                  <a:pt x="635211" y="163846"/>
                  <a:pt x="639278" y="163846"/>
                  <a:pt x="641312" y="165912"/>
                </a:cubicBezTo>
                <a:cubicBezTo>
                  <a:pt x="643345" y="167978"/>
                  <a:pt x="645379" y="170044"/>
                  <a:pt x="645379" y="172110"/>
                </a:cubicBezTo>
                <a:cubicBezTo>
                  <a:pt x="647412" y="176241"/>
                  <a:pt x="645379" y="180372"/>
                  <a:pt x="645379" y="182438"/>
                </a:cubicBezTo>
                <a:cubicBezTo>
                  <a:pt x="647412" y="182438"/>
                  <a:pt x="649446" y="186570"/>
                  <a:pt x="649446" y="188635"/>
                </a:cubicBezTo>
                <a:cubicBezTo>
                  <a:pt x="649446" y="192767"/>
                  <a:pt x="649446" y="196898"/>
                  <a:pt x="645379" y="201030"/>
                </a:cubicBezTo>
                <a:cubicBezTo>
                  <a:pt x="643345" y="201030"/>
                  <a:pt x="643345" y="201030"/>
                  <a:pt x="641312" y="198964"/>
                </a:cubicBezTo>
                <a:cubicBezTo>
                  <a:pt x="645379" y="194833"/>
                  <a:pt x="647412" y="190701"/>
                  <a:pt x="643345" y="184504"/>
                </a:cubicBezTo>
                <a:cubicBezTo>
                  <a:pt x="643345" y="184504"/>
                  <a:pt x="641312" y="184504"/>
                  <a:pt x="641312" y="182438"/>
                </a:cubicBezTo>
                <a:cubicBezTo>
                  <a:pt x="643345" y="178307"/>
                  <a:pt x="643345" y="174175"/>
                  <a:pt x="641312" y="172110"/>
                </a:cubicBezTo>
                <a:cubicBezTo>
                  <a:pt x="639278" y="167978"/>
                  <a:pt x="635211" y="167978"/>
                  <a:pt x="633178" y="165912"/>
                </a:cubicBezTo>
                <a:cubicBezTo>
                  <a:pt x="633178" y="165912"/>
                  <a:pt x="633178" y="165912"/>
                  <a:pt x="633178" y="163846"/>
                </a:cubicBezTo>
                <a:close/>
                <a:moveTo>
                  <a:pt x="764042" y="163428"/>
                </a:moveTo>
                <a:cubicBezTo>
                  <a:pt x="767586" y="163909"/>
                  <a:pt x="771416" y="166990"/>
                  <a:pt x="772949" y="170071"/>
                </a:cubicBezTo>
                <a:cubicBezTo>
                  <a:pt x="772949" y="172126"/>
                  <a:pt x="770906" y="172126"/>
                  <a:pt x="768863" y="172126"/>
                </a:cubicBezTo>
                <a:cubicBezTo>
                  <a:pt x="764776" y="174180"/>
                  <a:pt x="762733" y="176234"/>
                  <a:pt x="762733" y="178288"/>
                </a:cubicBezTo>
                <a:cubicBezTo>
                  <a:pt x="762733" y="182397"/>
                  <a:pt x="764776" y="184451"/>
                  <a:pt x="766820" y="186505"/>
                </a:cubicBezTo>
                <a:cubicBezTo>
                  <a:pt x="768863" y="186505"/>
                  <a:pt x="768863" y="188559"/>
                  <a:pt x="772949" y="188559"/>
                </a:cubicBezTo>
                <a:cubicBezTo>
                  <a:pt x="772949" y="190614"/>
                  <a:pt x="770906" y="192668"/>
                  <a:pt x="768863" y="192668"/>
                </a:cubicBezTo>
                <a:cubicBezTo>
                  <a:pt x="764776" y="194722"/>
                  <a:pt x="762733" y="194722"/>
                  <a:pt x="758647" y="192668"/>
                </a:cubicBezTo>
                <a:cubicBezTo>
                  <a:pt x="756604" y="192668"/>
                  <a:pt x="756604" y="188559"/>
                  <a:pt x="754561" y="186505"/>
                </a:cubicBezTo>
                <a:cubicBezTo>
                  <a:pt x="752518" y="186505"/>
                  <a:pt x="750475" y="184451"/>
                  <a:pt x="748432" y="184451"/>
                </a:cubicBezTo>
                <a:cubicBezTo>
                  <a:pt x="746389" y="182397"/>
                  <a:pt x="746389" y="180342"/>
                  <a:pt x="746389" y="178288"/>
                </a:cubicBezTo>
                <a:cubicBezTo>
                  <a:pt x="746389" y="176234"/>
                  <a:pt x="748432" y="174180"/>
                  <a:pt x="750475" y="172126"/>
                </a:cubicBezTo>
                <a:cubicBezTo>
                  <a:pt x="752518" y="170071"/>
                  <a:pt x="756604" y="174180"/>
                  <a:pt x="756604" y="170071"/>
                </a:cubicBezTo>
                <a:cubicBezTo>
                  <a:pt x="756604" y="168017"/>
                  <a:pt x="758647" y="165963"/>
                  <a:pt x="760690" y="163909"/>
                </a:cubicBezTo>
                <a:cubicBezTo>
                  <a:pt x="761712" y="163395"/>
                  <a:pt x="762861" y="163267"/>
                  <a:pt x="764042" y="163428"/>
                </a:cubicBezTo>
                <a:close/>
                <a:moveTo>
                  <a:pt x="447229" y="161901"/>
                </a:moveTo>
                <a:cubicBezTo>
                  <a:pt x="286211" y="161901"/>
                  <a:pt x="155681" y="292431"/>
                  <a:pt x="155681" y="453449"/>
                </a:cubicBezTo>
                <a:cubicBezTo>
                  <a:pt x="155681" y="614467"/>
                  <a:pt x="286211" y="744997"/>
                  <a:pt x="447229" y="744997"/>
                </a:cubicBezTo>
                <a:cubicBezTo>
                  <a:pt x="608247" y="744997"/>
                  <a:pt x="738777" y="614467"/>
                  <a:pt x="738777" y="453449"/>
                </a:cubicBezTo>
                <a:cubicBezTo>
                  <a:pt x="738777" y="292431"/>
                  <a:pt x="608247" y="161901"/>
                  <a:pt x="447229" y="161901"/>
                </a:cubicBezTo>
                <a:close/>
                <a:moveTo>
                  <a:pt x="174384" y="160374"/>
                </a:moveTo>
                <a:cubicBezTo>
                  <a:pt x="175930" y="160374"/>
                  <a:pt x="177476" y="160886"/>
                  <a:pt x="178506" y="161911"/>
                </a:cubicBezTo>
                <a:cubicBezTo>
                  <a:pt x="180567" y="163958"/>
                  <a:pt x="180567" y="166005"/>
                  <a:pt x="182628" y="166005"/>
                </a:cubicBezTo>
                <a:cubicBezTo>
                  <a:pt x="182628" y="166005"/>
                  <a:pt x="182628" y="163958"/>
                  <a:pt x="184690" y="163958"/>
                </a:cubicBezTo>
                <a:cubicBezTo>
                  <a:pt x="186751" y="161911"/>
                  <a:pt x="188812" y="163958"/>
                  <a:pt x="192934" y="163958"/>
                </a:cubicBezTo>
                <a:cubicBezTo>
                  <a:pt x="194996" y="166005"/>
                  <a:pt x="192934" y="170099"/>
                  <a:pt x="194996" y="170099"/>
                </a:cubicBezTo>
                <a:cubicBezTo>
                  <a:pt x="197057" y="170099"/>
                  <a:pt x="199118" y="170099"/>
                  <a:pt x="201179" y="172147"/>
                </a:cubicBezTo>
                <a:cubicBezTo>
                  <a:pt x="201179" y="172147"/>
                  <a:pt x="201179" y="174194"/>
                  <a:pt x="203240" y="174194"/>
                </a:cubicBezTo>
                <a:cubicBezTo>
                  <a:pt x="201179" y="176241"/>
                  <a:pt x="199118" y="174194"/>
                  <a:pt x="199118" y="176241"/>
                </a:cubicBezTo>
                <a:cubicBezTo>
                  <a:pt x="192934" y="178288"/>
                  <a:pt x="190873" y="172147"/>
                  <a:pt x="184690" y="172147"/>
                </a:cubicBezTo>
                <a:cubicBezTo>
                  <a:pt x="176445" y="170099"/>
                  <a:pt x="170262" y="172147"/>
                  <a:pt x="164078" y="178288"/>
                </a:cubicBezTo>
                <a:cubicBezTo>
                  <a:pt x="162017" y="182383"/>
                  <a:pt x="159956" y="184430"/>
                  <a:pt x="155834" y="184430"/>
                </a:cubicBezTo>
                <a:cubicBezTo>
                  <a:pt x="153772" y="184430"/>
                  <a:pt x="155834" y="182383"/>
                  <a:pt x="155834" y="182383"/>
                </a:cubicBezTo>
                <a:cubicBezTo>
                  <a:pt x="157895" y="180336"/>
                  <a:pt x="162017" y="180336"/>
                  <a:pt x="159956" y="178288"/>
                </a:cubicBezTo>
                <a:cubicBezTo>
                  <a:pt x="159956" y="176241"/>
                  <a:pt x="159956" y="174194"/>
                  <a:pt x="159956" y="172147"/>
                </a:cubicBezTo>
                <a:cubicBezTo>
                  <a:pt x="162017" y="172147"/>
                  <a:pt x="162017" y="168052"/>
                  <a:pt x="166139" y="168052"/>
                </a:cubicBezTo>
                <a:cubicBezTo>
                  <a:pt x="168200" y="168052"/>
                  <a:pt x="168200" y="163958"/>
                  <a:pt x="170262" y="161911"/>
                </a:cubicBezTo>
                <a:cubicBezTo>
                  <a:pt x="171292" y="160886"/>
                  <a:pt x="172838" y="160374"/>
                  <a:pt x="174384" y="160374"/>
                </a:cubicBezTo>
                <a:close/>
                <a:moveTo>
                  <a:pt x="703993" y="159415"/>
                </a:moveTo>
                <a:cubicBezTo>
                  <a:pt x="705022" y="158901"/>
                  <a:pt x="706051" y="158901"/>
                  <a:pt x="707080" y="159929"/>
                </a:cubicBezTo>
                <a:cubicBezTo>
                  <a:pt x="709139" y="161987"/>
                  <a:pt x="709139" y="166104"/>
                  <a:pt x="711197" y="168163"/>
                </a:cubicBezTo>
                <a:lnTo>
                  <a:pt x="708173" y="171943"/>
                </a:lnTo>
                <a:lnTo>
                  <a:pt x="707213" y="172188"/>
                </a:lnTo>
                <a:lnTo>
                  <a:pt x="707213" y="173143"/>
                </a:lnTo>
                <a:lnTo>
                  <a:pt x="702963" y="178454"/>
                </a:lnTo>
                <a:cubicBezTo>
                  <a:pt x="702963" y="182571"/>
                  <a:pt x="705022" y="184629"/>
                  <a:pt x="707080" y="186688"/>
                </a:cubicBezTo>
                <a:cubicBezTo>
                  <a:pt x="711197" y="188746"/>
                  <a:pt x="711197" y="188746"/>
                  <a:pt x="711197" y="188746"/>
                </a:cubicBezTo>
                <a:cubicBezTo>
                  <a:pt x="711197" y="192863"/>
                  <a:pt x="709139" y="194921"/>
                  <a:pt x="709139" y="199038"/>
                </a:cubicBezTo>
                <a:cubicBezTo>
                  <a:pt x="705022" y="199038"/>
                  <a:pt x="702963" y="196980"/>
                  <a:pt x="700905" y="196980"/>
                </a:cubicBezTo>
                <a:cubicBezTo>
                  <a:pt x="698847" y="194921"/>
                  <a:pt x="696788" y="192863"/>
                  <a:pt x="698847" y="190805"/>
                </a:cubicBezTo>
                <a:cubicBezTo>
                  <a:pt x="698847" y="188746"/>
                  <a:pt x="698847" y="186688"/>
                  <a:pt x="696788" y="184629"/>
                </a:cubicBezTo>
                <a:cubicBezTo>
                  <a:pt x="692672" y="184629"/>
                  <a:pt x="692672" y="180512"/>
                  <a:pt x="690613" y="178454"/>
                </a:cubicBezTo>
                <a:cubicBezTo>
                  <a:pt x="692672" y="174338"/>
                  <a:pt x="692672" y="172279"/>
                  <a:pt x="694730" y="170221"/>
                </a:cubicBezTo>
                <a:cubicBezTo>
                  <a:pt x="696788" y="170221"/>
                  <a:pt x="698847" y="170221"/>
                  <a:pt x="698847" y="168163"/>
                </a:cubicBezTo>
                <a:cubicBezTo>
                  <a:pt x="698847" y="166104"/>
                  <a:pt x="698847" y="161987"/>
                  <a:pt x="700905" y="161987"/>
                </a:cubicBezTo>
                <a:cubicBezTo>
                  <a:pt x="701934" y="160958"/>
                  <a:pt x="702963" y="159929"/>
                  <a:pt x="703993" y="159415"/>
                </a:cubicBezTo>
                <a:close/>
                <a:moveTo>
                  <a:pt x="447229" y="155446"/>
                </a:moveTo>
                <a:cubicBezTo>
                  <a:pt x="611812" y="155446"/>
                  <a:pt x="745232" y="288866"/>
                  <a:pt x="745232" y="453449"/>
                </a:cubicBezTo>
                <a:cubicBezTo>
                  <a:pt x="745232" y="618032"/>
                  <a:pt x="611812" y="751452"/>
                  <a:pt x="447229" y="751452"/>
                </a:cubicBezTo>
                <a:cubicBezTo>
                  <a:pt x="282646" y="751452"/>
                  <a:pt x="149226" y="618032"/>
                  <a:pt x="149226" y="453449"/>
                </a:cubicBezTo>
                <a:cubicBezTo>
                  <a:pt x="149226" y="288866"/>
                  <a:pt x="282646" y="155446"/>
                  <a:pt x="447229" y="155446"/>
                </a:cubicBezTo>
                <a:close/>
                <a:moveTo>
                  <a:pt x="192969" y="152265"/>
                </a:moveTo>
                <a:lnTo>
                  <a:pt x="195797" y="153153"/>
                </a:lnTo>
                <a:cubicBezTo>
                  <a:pt x="197082" y="154177"/>
                  <a:pt x="198110" y="155712"/>
                  <a:pt x="199138" y="157760"/>
                </a:cubicBezTo>
                <a:cubicBezTo>
                  <a:pt x="199138" y="157760"/>
                  <a:pt x="201194" y="159808"/>
                  <a:pt x="199138" y="159808"/>
                </a:cubicBezTo>
                <a:cubicBezTo>
                  <a:pt x="197082" y="159808"/>
                  <a:pt x="197082" y="157760"/>
                  <a:pt x="197082" y="155712"/>
                </a:cubicBezTo>
                <a:cubicBezTo>
                  <a:pt x="197082" y="155712"/>
                  <a:pt x="195026" y="153665"/>
                  <a:pt x="192969" y="153665"/>
                </a:cubicBezTo>
                <a:cubicBezTo>
                  <a:pt x="192969" y="153665"/>
                  <a:pt x="192969" y="153665"/>
                  <a:pt x="192969" y="153409"/>
                </a:cubicBezTo>
                <a:close/>
                <a:moveTo>
                  <a:pt x="190913" y="151618"/>
                </a:moveTo>
                <a:cubicBezTo>
                  <a:pt x="190913" y="151618"/>
                  <a:pt x="190913" y="151618"/>
                  <a:pt x="192969" y="151618"/>
                </a:cubicBezTo>
                <a:lnTo>
                  <a:pt x="192969" y="152265"/>
                </a:lnTo>
                <a:close/>
                <a:moveTo>
                  <a:pt x="650187" y="151100"/>
                </a:moveTo>
                <a:cubicBezTo>
                  <a:pt x="652599" y="151482"/>
                  <a:pt x="654143" y="154159"/>
                  <a:pt x="655687" y="155689"/>
                </a:cubicBezTo>
                <a:cubicBezTo>
                  <a:pt x="657745" y="157728"/>
                  <a:pt x="657745" y="161807"/>
                  <a:pt x="655687" y="163846"/>
                </a:cubicBezTo>
                <a:lnTo>
                  <a:pt x="653629" y="160787"/>
                </a:lnTo>
                <a:lnTo>
                  <a:pt x="653629" y="159779"/>
                </a:lnTo>
                <a:lnTo>
                  <a:pt x="652155" y="158596"/>
                </a:lnTo>
                <a:lnTo>
                  <a:pt x="647453" y="151610"/>
                </a:lnTo>
                <a:cubicBezTo>
                  <a:pt x="648482" y="151100"/>
                  <a:pt x="649383" y="150972"/>
                  <a:pt x="650187" y="151100"/>
                </a:cubicBezTo>
                <a:close/>
                <a:moveTo>
                  <a:pt x="176520" y="149570"/>
                </a:moveTo>
                <a:cubicBezTo>
                  <a:pt x="178576" y="149570"/>
                  <a:pt x="182688" y="151618"/>
                  <a:pt x="184744" y="153665"/>
                </a:cubicBezTo>
                <a:cubicBezTo>
                  <a:pt x="186801" y="153665"/>
                  <a:pt x="188857" y="155712"/>
                  <a:pt x="192969" y="153665"/>
                </a:cubicBezTo>
                <a:cubicBezTo>
                  <a:pt x="192969" y="155712"/>
                  <a:pt x="195026" y="155712"/>
                  <a:pt x="195026" y="157760"/>
                </a:cubicBezTo>
                <a:cubicBezTo>
                  <a:pt x="197082" y="159808"/>
                  <a:pt x="195026" y="161855"/>
                  <a:pt x="197082" y="163902"/>
                </a:cubicBezTo>
                <a:cubicBezTo>
                  <a:pt x="201194" y="161855"/>
                  <a:pt x="205307" y="161855"/>
                  <a:pt x="207363" y="163902"/>
                </a:cubicBezTo>
                <a:cubicBezTo>
                  <a:pt x="211476" y="167998"/>
                  <a:pt x="211476" y="167998"/>
                  <a:pt x="211476" y="167998"/>
                </a:cubicBezTo>
                <a:cubicBezTo>
                  <a:pt x="211476" y="172091"/>
                  <a:pt x="213532" y="174138"/>
                  <a:pt x="211476" y="176186"/>
                </a:cubicBezTo>
                <a:cubicBezTo>
                  <a:pt x="209419" y="176186"/>
                  <a:pt x="207363" y="176186"/>
                  <a:pt x="205307" y="176186"/>
                </a:cubicBezTo>
                <a:cubicBezTo>
                  <a:pt x="203251" y="172091"/>
                  <a:pt x="203251" y="167998"/>
                  <a:pt x="199138" y="167998"/>
                </a:cubicBezTo>
                <a:cubicBezTo>
                  <a:pt x="197082" y="165949"/>
                  <a:pt x="197082" y="165949"/>
                  <a:pt x="197082" y="165949"/>
                </a:cubicBezTo>
                <a:cubicBezTo>
                  <a:pt x="195026" y="163902"/>
                  <a:pt x="192969" y="161855"/>
                  <a:pt x="190913" y="161855"/>
                </a:cubicBezTo>
                <a:cubicBezTo>
                  <a:pt x="188857" y="159808"/>
                  <a:pt x="184744" y="159808"/>
                  <a:pt x="182688" y="161855"/>
                </a:cubicBezTo>
                <a:cubicBezTo>
                  <a:pt x="178576" y="159808"/>
                  <a:pt x="176520" y="155712"/>
                  <a:pt x="170351" y="157760"/>
                </a:cubicBezTo>
                <a:cubicBezTo>
                  <a:pt x="166238" y="161855"/>
                  <a:pt x="166238" y="161855"/>
                  <a:pt x="166238" y="161855"/>
                </a:cubicBezTo>
                <a:cubicBezTo>
                  <a:pt x="166238" y="167998"/>
                  <a:pt x="158013" y="165949"/>
                  <a:pt x="158013" y="172091"/>
                </a:cubicBezTo>
                <a:cubicBezTo>
                  <a:pt x="158013" y="176186"/>
                  <a:pt x="155957" y="178233"/>
                  <a:pt x="153901" y="180280"/>
                </a:cubicBezTo>
                <a:cubicBezTo>
                  <a:pt x="151845" y="182328"/>
                  <a:pt x="153901" y="186422"/>
                  <a:pt x="149788" y="186422"/>
                </a:cubicBezTo>
                <a:cubicBezTo>
                  <a:pt x="149788" y="184375"/>
                  <a:pt x="149788" y="182328"/>
                  <a:pt x="149788" y="180280"/>
                </a:cubicBezTo>
                <a:cubicBezTo>
                  <a:pt x="151845" y="176186"/>
                  <a:pt x="158013" y="178233"/>
                  <a:pt x="153901" y="174138"/>
                </a:cubicBezTo>
                <a:cubicBezTo>
                  <a:pt x="153901" y="170044"/>
                  <a:pt x="153901" y="167998"/>
                  <a:pt x="153901" y="165949"/>
                </a:cubicBezTo>
                <a:cubicBezTo>
                  <a:pt x="153901" y="163902"/>
                  <a:pt x="155957" y="161855"/>
                  <a:pt x="158013" y="159808"/>
                </a:cubicBezTo>
                <a:cubicBezTo>
                  <a:pt x="162126" y="159808"/>
                  <a:pt x="162126" y="159808"/>
                  <a:pt x="162126" y="159808"/>
                </a:cubicBezTo>
                <a:cubicBezTo>
                  <a:pt x="164182" y="157760"/>
                  <a:pt x="166238" y="153665"/>
                  <a:pt x="168295" y="151618"/>
                </a:cubicBezTo>
                <a:cubicBezTo>
                  <a:pt x="172407" y="151618"/>
                  <a:pt x="176520" y="151618"/>
                  <a:pt x="178576" y="153665"/>
                </a:cubicBezTo>
                <a:cubicBezTo>
                  <a:pt x="180632" y="155712"/>
                  <a:pt x="180632" y="157760"/>
                  <a:pt x="182688" y="157760"/>
                </a:cubicBezTo>
                <a:cubicBezTo>
                  <a:pt x="182688" y="155712"/>
                  <a:pt x="182688" y="155712"/>
                  <a:pt x="182688" y="153665"/>
                </a:cubicBezTo>
                <a:cubicBezTo>
                  <a:pt x="180632" y="151618"/>
                  <a:pt x="178576" y="151618"/>
                  <a:pt x="176520" y="149570"/>
                </a:cubicBezTo>
                <a:close/>
                <a:moveTo>
                  <a:pt x="570240" y="148091"/>
                </a:moveTo>
                <a:cubicBezTo>
                  <a:pt x="573323" y="148091"/>
                  <a:pt x="576406" y="148603"/>
                  <a:pt x="579489" y="149626"/>
                </a:cubicBezTo>
                <a:cubicBezTo>
                  <a:pt x="581544" y="151673"/>
                  <a:pt x="585654" y="153721"/>
                  <a:pt x="587710" y="155768"/>
                </a:cubicBezTo>
                <a:cubicBezTo>
                  <a:pt x="589765" y="159862"/>
                  <a:pt x="585654" y="163958"/>
                  <a:pt x="589765" y="163958"/>
                </a:cubicBezTo>
                <a:cubicBezTo>
                  <a:pt x="591820" y="163958"/>
                  <a:pt x="593875" y="163958"/>
                  <a:pt x="595931" y="166005"/>
                </a:cubicBezTo>
                <a:cubicBezTo>
                  <a:pt x="597986" y="168052"/>
                  <a:pt x="595931" y="170099"/>
                  <a:pt x="595931" y="170099"/>
                </a:cubicBezTo>
                <a:cubicBezTo>
                  <a:pt x="595931" y="172147"/>
                  <a:pt x="595931" y="172147"/>
                  <a:pt x="595931" y="172147"/>
                </a:cubicBezTo>
                <a:cubicBezTo>
                  <a:pt x="591820" y="170099"/>
                  <a:pt x="585654" y="168052"/>
                  <a:pt x="581544" y="163958"/>
                </a:cubicBezTo>
                <a:cubicBezTo>
                  <a:pt x="577433" y="159862"/>
                  <a:pt x="571268" y="161911"/>
                  <a:pt x="567158" y="159862"/>
                </a:cubicBezTo>
                <a:cubicBezTo>
                  <a:pt x="569213" y="157815"/>
                  <a:pt x="579489" y="159862"/>
                  <a:pt x="577433" y="153721"/>
                </a:cubicBezTo>
                <a:cubicBezTo>
                  <a:pt x="575378" y="149626"/>
                  <a:pt x="573323" y="151673"/>
                  <a:pt x="571268" y="151673"/>
                </a:cubicBezTo>
                <a:cubicBezTo>
                  <a:pt x="565102" y="151673"/>
                  <a:pt x="560992" y="155768"/>
                  <a:pt x="556881" y="155768"/>
                </a:cubicBezTo>
                <a:cubicBezTo>
                  <a:pt x="556881" y="155768"/>
                  <a:pt x="554826" y="155768"/>
                  <a:pt x="554826" y="153721"/>
                </a:cubicBezTo>
                <a:cubicBezTo>
                  <a:pt x="554826" y="151673"/>
                  <a:pt x="558937" y="151673"/>
                  <a:pt x="560992" y="149626"/>
                </a:cubicBezTo>
                <a:cubicBezTo>
                  <a:pt x="564075" y="148603"/>
                  <a:pt x="567158" y="148091"/>
                  <a:pt x="570240" y="148091"/>
                </a:cubicBezTo>
                <a:close/>
                <a:moveTo>
                  <a:pt x="707038" y="143263"/>
                </a:moveTo>
                <a:cubicBezTo>
                  <a:pt x="709088" y="143263"/>
                  <a:pt x="709088" y="143263"/>
                  <a:pt x="711139" y="145320"/>
                </a:cubicBezTo>
                <a:cubicBezTo>
                  <a:pt x="709088" y="149437"/>
                  <a:pt x="709088" y="151496"/>
                  <a:pt x="709088" y="155613"/>
                </a:cubicBezTo>
                <a:cubicBezTo>
                  <a:pt x="704987" y="157671"/>
                  <a:pt x="702936" y="155613"/>
                  <a:pt x="700886" y="157671"/>
                </a:cubicBezTo>
                <a:cubicBezTo>
                  <a:pt x="696785" y="159730"/>
                  <a:pt x="696785" y="163846"/>
                  <a:pt x="696785" y="167963"/>
                </a:cubicBezTo>
                <a:cubicBezTo>
                  <a:pt x="692683" y="170022"/>
                  <a:pt x="688582" y="172080"/>
                  <a:pt x="688582" y="176197"/>
                </a:cubicBezTo>
                <a:cubicBezTo>
                  <a:pt x="688582" y="182372"/>
                  <a:pt x="690633" y="184430"/>
                  <a:pt x="694734" y="186489"/>
                </a:cubicBezTo>
                <a:cubicBezTo>
                  <a:pt x="694734" y="190605"/>
                  <a:pt x="696785" y="194722"/>
                  <a:pt x="698835" y="198839"/>
                </a:cubicBezTo>
                <a:cubicBezTo>
                  <a:pt x="700886" y="200897"/>
                  <a:pt x="704987" y="200897"/>
                  <a:pt x="709088" y="200897"/>
                </a:cubicBezTo>
                <a:cubicBezTo>
                  <a:pt x="711139" y="202956"/>
                  <a:pt x="709088" y="207073"/>
                  <a:pt x="711139" y="209131"/>
                </a:cubicBezTo>
                <a:cubicBezTo>
                  <a:pt x="711139" y="211189"/>
                  <a:pt x="713189" y="211189"/>
                  <a:pt x="711139" y="213248"/>
                </a:cubicBezTo>
                <a:cubicBezTo>
                  <a:pt x="707038" y="215306"/>
                  <a:pt x="704987" y="213248"/>
                  <a:pt x="700886" y="211189"/>
                </a:cubicBezTo>
                <a:cubicBezTo>
                  <a:pt x="700886" y="209131"/>
                  <a:pt x="700886" y="207073"/>
                  <a:pt x="698835" y="205014"/>
                </a:cubicBezTo>
                <a:cubicBezTo>
                  <a:pt x="696785" y="207073"/>
                  <a:pt x="692683" y="205014"/>
                  <a:pt x="690633" y="202956"/>
                </a:cubicBezTo>
                <a:cubicBezTo>
                  <a:pt x="688582" y="200897"/>
                  <a:pt x="686532" y="198839"/>
                  <a:pt x="686532" y="196781"/>
                </a:cubicBezTo>
                <a:cubicBezTo>
                  <a:pt x="688582" y="194722"/>
                  <a:pt x="688582" y="192664"/>
                  <a:pt x="688582" y="190605"/>
                </a:cubicBezTo>
                <a:cubicBezTo>
                  <a:pt x="686532" y="190605"/>
                  <a:pt x="682431" y="188547"/>
                  <a:pt x="682431" y="186489"/>
                </a:cubicBezTo>
                <a:cubicBezTo>
                  <a:pt x="682431" y="184430"/>
                  <a:pt x="682431" y="182372"/>
                  <a:pt x="680380" y="182372"/>
                </a:cubicBezTo>
                <a:cubicBezTo>
                  <a:pt x="680380" y="178255"/>
                  <a:pt x="678329" y="176197"/>
                  <a:pt x="680380" y="174138"/>
                </a:cubicBezTo>
                <a:cubicBezTo>
                  <a:pt x="680380" y="170022"/>
                  <a:pt x="684481" y="167963"/>
                  <a:pt x="686532" y="165905"/>
                </a:cubicBezTo>
                <a:cubicBezTo>
                  <a:pt x="684481" y="161789"/>
                  <a:pt x="684481" y="157671"/>
                  <a:pt x="688582" y="155613"/>
                </a:cubicBezTo>
                <a:cubicBezTo>
                  <a:pt x="688582" y="153555"/>
                  <a:pt x="692683" y="153555"/>
                  <a:pt x="692683" y="151496"/>
                </a:cubicBezTo>
                <a:cubicBezTo>
                  <a:pt x="694734" y="151496"/>
                  <a:pt x="694734" y="151496"/>
                  <a:pt x="694734" y="151496"/>
                </a:cubicBezTo>
                <a:cubicBezTo>
                  <a:pt x="694734" y="153555"/>
                  <a:pt x="694734" y="153555"/>
                  <a:pt x="694734" y="153555"/>
                </a:cubicBezTo>
                <a:cubicBezTo>
                  <a:pt x="696785" y="153555"/>
                  <a:pt x="696785" y="151496"/>
                  <a:pt x="696785" y="151496"/>
                </a:cubicBezTo>
                <a:cubicBezTo>
                  <a:pt x="698835" y="147379"/>
                  <a:pt x="702936" y="143263"/>
                  <a:pt x="707038" y="143263"/>
                </a:cubicBezTo>
                <a:close/>
                <a:moveTo>
                  <a:pt x="643337" y="143263"/>
                </a:moveTo>
                <a:cubicBezTo>
                  <a:pt x="643337" y="145327"/>
                  <a:pt x="643337" y="145327"/>
                  <a:pt x="643337" y="145327"/>
                </a:cubicBezTo>
                <a:cubicBezTo>
                  <a:pt x="641278" y="147391"/>
                  <a:pt x="643337" y="149457"/>
                  <a:pt x="643337" y="151521"/>
                </a:cubicBezTo>
                <a:lnTo>
                  <a:pt x="652155" y="158596"/>
                </a:lnTo>
                <a:lnTo>
                  <a:pt x="653629" y="160787"/>
                </a:lnTo>
                <a:lnTo>
                  <a:pt x="653629" y="165973"/>
                </a:lnTo>
                <a:lnTo>
                  <a:pt x="661750" y="174120"/>
                </a:lnTo>
                <a:lnTo>
                  <a:pt x="661831" y="174359"/>
                </a:lnTo>
                <a:lnTo>
                  <a:pt x="659804" y="182490"/>
                </a:lnTo>
                <a:cubicBezTo>
                  <a:pt x="659804" y="186619"/>
                  <a:pt x="663921" y="188684"/>
                  <a:pt x="665979" y="190748"/>
                </a:cubicBezTo>
                <a:cubicBezTo>
                  <a:pt x="668037" y="194878"/>
                  <a:pt x="665979" y="199007"/>
                  <a:pt x="663921" y="201072"/>
                </a:cubicBezTo>
                <a:lnTo>
                  <a:pt x="663921" y="196942"/>
                </a:lnTo>
                <a:cubicBezTo>
                  <a:pt x="663921" y="192813"/>
                  <a:pt x="663921" y="192813"/>
                  <a:pt x="663921" y="192813"/>
                </a:cubicBezTo>
                <a:cubicBezTo>
                  <a:pt x="657746" y="184555"/>
                  <a:pt x="657746" y="184555"/>
                  <a:pt x="657746" y="184555"/>
                </a:cubicBezTo>
                <a:cubicBezTo>
                  <a:pt x="657746" y="184555"/>
                  <a:pt x="655687" y="186619"/>
                  <a:pt x="655687" y="186619"/>
                </a:cubicBezTo>
                <a:cubicBezTo>
                  <a:pt x="657746" y="188684"/>
                  <a:pt x="661862" y="188684"/>
                  <a:pt x="661862" y="192813"/>
                </a:cubicBezTo>
                <a:cubicBezTo>
                  <a:pt x="661862" y="196942"/>
                  <a:pt x="661862" y="203136"/>
                  <a:pt x="657746" y="207266"/>
                </a:cubicBezTo>
                <a:cubicBezTo>
                  <a:pt x="655687" y="207266"/>
                  <a:pt x="653629" y="209330"/>
                  <a:pt x="653629" y="207266"/>
                </a:cubicBezTo>
                <a:cubicBezTo>
                  <a:pt x="651570" y="205201"/>
                  <a:pt x="647454" y="205201"/>
                  <a:pt x="647454" y="203136"/>
                </a:cubicBezTo>
                <a:cubicBezTo>
                  <a:pt x="651570" y="196942"/>
                  <a:pt x="653629" y="190748"/>
                  <a:pt x="651570" y="184555"/>
                </a:cubicBezTo>
                <a:cubicBezTo>
                  <a:pt x="649512" y="182490"/>
                  <a:pt x="647454" y="182490"/>
                  <a:pt x="649512" y="178361"/>
                </a:cubicBezTo>
                <a:cubicBezTo>
                  <a:pt x="649512" y="174233"/>
                  <a:pt x="647454" y="170103"/>
                  <a:pt x="645395" y="165973"/>
                </a:cubicBezTo>
                <a:cubicBezTo>
                  <a:pt x="643337" y="163909"/>
                  <a:pt x="639220" y="161845"/>
                  <a:pt x="637162" y="161845"/>
                </a:cubicBezTo>
                <a:cubicBezTo>
                  <a:pt x="637162" y="159779"/>
                  <a:pt x="637162" y="159779"/>
                  <a:pt x="637162" y="159779"/>
                </a:cubicBezTo>
                <a:cubicBezTo>
                  <a:pt x="639220" y="155651"/>
                  <a:pt x="641278" y="153585"/>
                  <a:pt x="641278" y="149457"/>
                </a:cubicBezTo>
                <a:cubicBezTo>
                  <a:pt x="641278" y="147391"/>
                  <a:pt x="641278" y="143263"/>
                  <a:pt x="643337" y="143263"/>
                </a:cubicBezTo>
                <a:close/>
                <a:moveTo>
                  <a:pt x="302134" y="138780"/>
                </a:moveTo>
                <a:cubicBezTo>
                  <a:pt x="302424" y="138282"/>
                  <a:pt x="303005" y="138282"/>
                  <a:pt x="304168" y="139279"/>
                </a:cubicBezTo>
                <a:cubicBezTo>
                  <a:pt x="304168" y="139279"/>
                  <a:pt x="301843" y="139279"/>
                  <a:pt x="301843" y="141270"/>
                </a:cubicBezTo>
                <a:cubicBezTo>
                  <a:pt x="301843" y="140275"/>
                  <a:pt x="301843" y="139279"/>
                  <a:pt x="302134" y="138780"/>
                </a:cubicBezTo>
                <a:close/>
                <a:moveTo>
                  <a:pt x="575576" y="134962"/>
                </a:moveTo>
                <a:cubicBezTo>
                  <a:pt x="577623" y="134962"/>
                  <a:pt x="579671" y="134962"/>
                  <a:pt x="581718" y="139168"/>
                </a:cubicBezTo>
                <a:cubicBezTo>
                  <a:pt x="581718" y="141270"/>
                  <a:pt x="579671" y="143373"/>
                  <a:pt x="579671" y="143373"/>
                </a:cubicBezTo>
                <a:cubicBezTo>
                  <a:pt x="577623" y="147578"/>
                  <a:pt x="573529" y="143373"/>
                  <a:pt x="569434" y="145476"/>
                </a:cubicBezTo>
                <a:cubicBezTo>
                  <a:pt x="571481" y="141270"/>
                  <a:pt x="573529" y="139168"/>
                  <a:pt x="575576" y="134962"/>
                </a:cubicBezTo>
                <a:close/>
                <a:moveTo>
                  <a:pt x="508872" y="130536"/>
                </a:moveTo>
                <a:cubicBezTo>
                  <a:pt x="511184" y="130019"/>
                  <a:pt x="513753" y="130019"/>
                  <a:pt x="515808" y="131053"/>
                </a:cubicBezTo>
                <a:cubicBezTo>
                  <a:pt x="521974" y="133118"/>
                  <a:pt x="526085" y="139316"/>
                  <a:pt x="532250" y="143447"/>
                </a:cubicBezTo>
                <a:cubicBezTo>
                  <a:pt x="532250" y="145512"/>
                  <a:pt x="530195" y="147578"/>
                  <a:pt x="530195" y="147578"/>
                </a:cubicBezTo>
                <a:cubicBezTo>
                  <a:pt x="526085" y="147578"/>
                  <a:pt x="528140" y="145512"/>
                  <a:pt x="528140" y="143447"/>
                </a:cubicBezTo>
                <a:cubicBezTo>
                  <a:pt x="524029" y="139316"/>
                  <a:pt x="519919" y="135184"/>
                  <a:pt x="513753" y="135184"/>
                </a:cubicBezTo>
                <a:cubicBezTo>
                  <a:pt x="511698" y="135184"/>
                  <a:pt x="511698" y="135184"/>
                  <a:pt x="509643" y="137250"/>
                </a:cubicBezTo>
                <a:cubicBezTo>
                  <a:pt x="509643" y="139316"/>
                  <a:pt x="511698" y="141382"/>
                  <a:pt x="513753" y="141382"/>
                </a:cubicBezTo>
                <a:cubicBezTo>
                  <a:pt x="513753" y="141382"/>
                  <a:pt x="515808" y="141382"/>
                  <a:pt x="515808" y="143447"/>
                </a:cubicBezTo>
                <a:cubicBezTo>
                  <a:pt x="511698" y="141382"/>
                  <a:pt x="505532" y="139316"/>
                  <a:pt x="501422" y="141382"/>
                </a:cubicBezTo>
                <a:cubicBezTo>
                  <a:pt x="497311" y="141382"/>
                  <a:pt x="493201" y="141382"/>
                  <a:pt x="489090" y="141382"/>
                </a:cubicBezTo>
                <a:cubicBezTo>
                  <a:pt x="489090" y="139316"/>
                  <a:pt x="489090" y="137250"/>
                  <a:pt x="491146" y="135184"/>
                </a:cubicBezTo>
                <a:cubicBezTo>
                  <a:pt x="495256" y="135184"/>
                  <a:pt x="497311" y="135184"/>
                  <a:pt x="499367" y="137250"/>
                </a:cubicBezTo>
                <a:cubicBezTo>
                  <a:pt x="501422" y="137250"/>
                  <a:pt x="501422" y="133118"/>
                  <a:pt x="503477" y="133118"/>
                </a:cubicBezTo>
                <a:cubicBezTo>
                  <a:pt x="504505" y="132085"/>
                  <a:pt x="506560" y="131053"/>
                  <a:pt x="508872" y="130536"/>
                </a:cubicBezTo>
                <a:close/>
                <a:moveTo>
                  <a:pt x="250583" y="123976"/>
                </a:moveTo>
                <a:cubicBezTo>
                  <a:pt x="252127" y="124235"/>
                  <a:pt x="253670" y="124754"/>
                  <a:pt x="254700" y="124754"/>
                </a:cubicBezTo>
                <a:cubicBezTo>
                  <a:pt x="256758" y="124754"/>
                  <a:pt x="256758" y="124754"/>
                  <a:pt x="256758" y="124754"/>
                </a:cubicBezTo>
                <a:cubicBezTo>
                  <a:pt x="254700" y="128904"/>
                  <a:pt x="256758" y="130978"/>
                  <a:pt x="258816" y="133054"/>
                </a:cubicBezTo>
                <a:cubicBezTo>
                  <a:pt x="262933" y="135128"/>
                  <a:pt x="269108" y="137203"/>
                  <a:pt x="273225" y="135128"/>
                </a:cubicBezTo>
                <a:cubicBezTo>
                  <a:pt x="275283" y="135128"/>
                  <a:pt x="275283" y="130978"/>
                  <a:pt x="277342" y="133054"/>
                </a:cubicBezTo>
                <a:cubicBezTo>
                  <a:pt x="279400" y="135128"/>
                  <a:pt x="285575" y="135128"/>
                  <a:pt x="283517" y="139279"/>
                </a:cubicBezTo>
                <a:cubicBezTo>
                  <a:pt x="281459" y="143429"/>
                  <a:pt x="279400" y="145503"/>
                  <a:pt x="275283" y="145503"/>
                </a:cubicBezTo>
                <a:cubicBezTo>
                  <a:pt x="273225" y="145503"/>
                  <a:pt x="271167" y="143429"/>
                  <a:pt x="269108" y="141353"/>
                </a:cubicBezTo>
                <a:cubicBezTo>
                  <a:pt x="267050" y="141353"/>
                  <a:pt x="264992" y="147578"/>
                  <a:pt x="262933" y="147578"/>
                </a:cubicBezTo>
                <a:cubicBezTo>
                  <a:pt x="258816" y="147578"/>
                  <a:pt x="254700" y="143429"/>
                  <a:pt x="254700" y="141353"/>
                </a:cubicBezTo>
                <a:cubicBezTo>
                  <a:pt x="252641" y="139279"/>
                  <a:pt x="256758" y="137203"/>
                  <a:pt x="252641" y="135128"/>
                </a:cubicBezTo>
                <a:cubicBezTo>
                  <a:pt x="250583" y="135128"/>
                  <a:pt x="246466" y="135128"/>
                  <a:pt x="246466" y="130978"/>
                </a:cubicBezTo>
                <a:cubicBezTo>
                  <a:pt x="244408" y="128904"/>
                  <a:pt x="244408" y="126828"/>
                  <a:pt x="246466" y="124754"/>
                </a:cubicBezTo>
                <a:cubicBezTo>
                  <a:pt x="247495" y="123716"/>
                  <a:pt x="249039" y="123716"/>
                  <a:pt x="250583" y="123976"/>
                </a:cubicBezTo>
                <a:close/>
                <a:moveTo>
                  <a:pt x="577535" y="122678"/>
                </a:moveTo>
                <a:cubicBezTo>
                  <a:pt x="579593" y="124747"/>
                  <a:pt x="581651" y="124747"/>
                  <a:pt x="581651" y="126816"/>
                </a:cubicBezTo>
                <a:cubicBezTo>
                  <a:pt x="581651" y="128884"/>
                  <a:pt x="581651" y="130953"/>
                  <a:pt x="583710" y="130953"/>
                </a:cubicBezTo>
                <a:cubicBezTo>
                  <a:pt x="587827" y="128884"/>
                  <a:pt x="589885" y="128884"/>
                  <a:pt x="591943" y="130953"/>
                </a:cubicBezTo>
                <a:cubicBezTo>
                  <a:pt x="594002" y="133022"/>
                  <a:pt x="594002" y="135090"/>
                  <a:pt x="594002" y="135090"/>
                </a:cubicBezTo>
                <a:cubicBezTo>
                  <a:pt x="591943" y="139228"/>
                  <a:pt x="589885" y="137159"/>
                  <a:pt x="587827" y="139228"/>
                </a:cubicBezTo>
                <a:cubicBezTo>
                  <a:pt x="589885" y="141297"/>
                  <a:pt x="591943" y="143365"/>
                  <a:pt x="589885" y="147503"/>
                </a:cubicBezTo>
                <a:cubicBezTo>
                  <a:pt x="589885" y="147503"/>
                  <a:pt x="587827" y="149570"/>
                  <a:pt x="585768" y="149570"/>
                </a:cubicBezTo>
                <a:cubicBezTo>
                  <a:pt x="583710" y="149570"/>
                  <a:pt x="583710" y="147503"/>
                  <a:pt x="581651" y="147503"/>
                </a:cubicBezTo>
                <a:cubicBezTo>
                  <a:pt x="581651" y="145434"/>
                  <a:pt x="583710" y="141297"/>
                  <a:pt x="583710" y="137159"/>
                </a:cubicBezTo>
                <a:cubicBezTo>
                  <a:pt x="581651" y="135090"/>
                  <a:pt x="579593" y="133022"/>
                  <a:pt x="575476" y="130953"/>
                </a:cubicBezTo>
                <a:cubicBezTo>
                  <a:pt x="575476" y="128884"/>
                  <a:pt x="573418" y="124747"/>
                  <a:pt x="577535" y="122678"/>
                </a:cubicBezTo>
                <a:close/>
                <a:moveTo>
                  <a:pt x="258767" y="122678"/>
                </a:moveTo>
                <a:cubicBezTo>
                  <a:pt x="260842" y="124737"/>
                  <a:pt x="260842" y="126796"/>
                  <a:pt x="260842" y="128854"/>
                </a:cubicBezTo>
                <a:cubicBezTo>
                  <a:pt x="262917" y="130912"/>
                  <a:pt x="264992" y="130912"/>
                  <a:pt x="267067" y="130912"/>
                </a:cubicBezTo>
                <a:cubicBezTo>
                  <a:pt x="269142" y="130912"/>
                  <a:pt x="271217" y="128854"/>
                  <a:pt x="273292" y="128854"/>
                </a:cubicBezTo>
                <a:cubicBezTo>
                  <a:pt x="273292" y="130912"/>
                  <a:pt x="271217" y="132971"/>
                  <a:pt x="271217" y="132971"/>
                </a:cubicBezTo>
                <a:cubicBezTo>
                  <a:pt x="267067" y="132971"/>
                  <a:pt x="260842" y="132971"/>
                  <a:pt x="258767" y="128854"/>
                </a:cubicBezTo>
                <a:cubicBezTo>
                  <a:pt x="258767" y="126796"/>
                  <a:pt x="256692" y="124737"/>
                  <a:pt x="258767" y="122678"/>
                </a:cubicBezTo>
                <a:close/>
                <a:moveTo>
                  <a:pt x="622795" y="120686"/>
                </a:moveTo>
                <a:cubicBezTo>
                  <a:pt x="628998" y="120686"/>
                  <a:pt x="635200" y="122740"/>
                  <a:pt x="637267" y="128900"/>
                </a:cubicBezTo>
                <a:cubicBezTo>
                  <a:pt x="643470" y="137114"/>
                  <a:pt x="639335" y="147382"/>
                  <a:pt x="635200" y="155596"/>
                </a:cubicBezTo>
                <a:cubicBezTo>
                  <a:pt x="633132" y="159703"/>
                  <a:pt x="631065" y="163810"/>
                  <a:pt x="626930" y="165863"/>
                </a:cubicBezTo>
                <a:cubicBezTo>
                  <a:pt x="620728" y="174077"/>
                  <a:pt x="610390" y="176130"/>
                  <a:pt x="600053" y="174077"/>
                </a:cubicBezTo>
                <a:cubicBezTo>
                  <a:pt x="597986" y="174077"/>
                  <a:pt x="597986" y="172023"/>
                  <a:pt x="600053" y="169971"/>
                </a:cubicBezTo>
                <a:cubicBezTo>
                  <a:pt x="602121" y="169971"/>
                  <a:pt x="606256" y="169971"/>
                  <a:pt x="610390" y="167917"/>
                </a:cubicBezTo>
                <a:cubicBezTo>
                  <a:pt x="620728" y="165863"/>
                  <a:pt x="628998" y="155596"/>
                  <a:pt x="631065" y="145328"/>
                </a:cubicBezTo>
                <a:cubicBezTo>
                  <a:pt x="633132" y="141221"/>
                  <a:pt x="631065" y="137114"/>
                  <a:pt x="628998" y="133007"/>
                </a:cubicBezTo>
                <a:cubicBezTo>
                  <a:pt x="626930" y="133007"/>
                  <a:pt x="626930" y="130954"/>
                  <a:pt x="624863" y="130954"/>
                </a:cubicBezTo>
                <a:cubicBezTo>
                  <a:pt x="622795" y="133007"/>
                  <a:pt x="626930" y="133007"/>
                  <a:pt x="626930" y="135061"/>
                </a:cubicBezTo>
                <a:cubicBezTo>
                  <a:pt x="628998" y="137114"/>
                  <a:pt x="626930" y="141221"/>
                  <a:pt x="626930" y="143275"/>
                </a:cubicBezTo>
                <a:cubicBezTo>
                  <a:pt x="624863" y="145328"/>
                  <a:pt x="620728" y="147382"/>
                  <a:pt x="616593" y="147382"/>
                </a:cubicBezTo>
                <a:cubicBezTo>
                  <a:pt x="614525" y="147382"/>
                  <a:pt x="612458" y="145328"/>
                  <a:pt x="610390" y="143275"/>
                </a:cubicBezTo>
                <a:cubicBezTo>
                  <a:pt x="610390" y="139168"/>
                  <a:pt x="614525" y="139168"/>
                  <a:pt x="612458" y="135061"/>
                </a:cubicBezTo>
                <a:cubicBezTo>
                  <a:pt x="610390" y="135061"/>
                  <a:pt x="608323" y="130954"/>
                  <a:pt x="610390" y="128900"/>
                </a:cubicBezTo>
                <a:cubicBezTo>
                  <a:pt x="612458" y="122740"/>
                  <a:pt x="616593" y="120686"/>
                  <a:pt x="622795" y="120686"/>
                </a:cubicBezTo>
                <a:close/>
                <a:moveTo>
                  <a:pt x="522124" y="120686"/>
                </a:moveTo>
                <a:cubicBezTo>
                  <a:pt x="528266" y="120686"/>
                  <a:pt x="522124" y="128875"/>
                  <a:pt x="524172" y="132971"/>
                </a:cubicBezTo>
                <a:cubicBezTo>
                  <a:pt x="522124" y="128875"/>
                  <a:pt x="515982" y="128875"/>
                  <a:pt x="515982" y="124781"/>
                </a:cubicBezTo>
                <a:cubicBezTo>
                  <a:pt x="518030" y="122735"/>
                  <a:pt x="520077" y="120686"/>
                  <a:pt x="522124" y="120686"/>
                </a:cubicBezTo>
                <a:close/>
                <a:moveTo>
                  <a:pt x="456112" y="118695"/>
                </a:moveTo>
                <a:cubicBezTo>
                  <a:pt x="458159" y="120754"/>
                  <a:pt x="458159" y="120754"/>
                  <a:pt x="460207" y="122811"/>
                </a:cubicBezTo>
                <a:cubicBezTo>
                  <a:pt x="460207" y="126928"/>
                  <a:pt x="456112" y="126928"/>
                  <a:pt x="454064" y="131045"/>
                </a:cubicBezTo>
                <a:cubicBezTo>
                  <a:pt x="452017" y="133103"/>
                  <a:pt x="449970" y="135162"/>
                  <a:pt x="449970" y="139279"/>
                </a:cubicBezTo>
                <a:cubicBezTo>
                  <a:pt x="445875" y="139279"/>
                  <a:pt x="441781" y="139279"/>
                  <a:pt x="437686" y="139279"/>
                </a:cubicBezTo>
                <a:cubicBezTo>
                  <a:pt x="437686" y="139279"/>
                  <a:pt x="435639" y="137220"/>
                  <a:pt x="437686" y="137220"/>
                </a:cubicBezTo>
                <a:cubicBezTo>
                  <a:pt x="437686" y="133103"/>
                  <a:pt x="439733" y="131045"/>
                  <a:pt x="441781" y="128987"/>
                </a:cubicBezTo>
                <a:cubicBezTo>
                  <a:pt x="443828" y="128987"/>
                  <a:pt x="445875" y="128987"/>
                  <a:pt x="445875" y="126928"/>
                </a:cubicBezTo>
                <a:cubicBezTo>
                  <a:pt x="445875" y="124869"/>
                  <a:pt x="447922" y="122811"/>
                  <a:pt x="449970" y="120754"/>
                </a:cubicBezTo>
                <a:cubicBezTo>
                  <a:pt x="452017" y="118695"/>
                  <a:pt x="454064" y="118695"/>
                  <a:pt x="456112" y="118695"/>
                </a:cubicBezTo>
                <a:close/>
                <a:moveTo>
                  <a:pt x="234176" y="118695"/>
                </a:moveTo>
                <a:cubicBezTo>
                  <a:pt x="238281" y="118695"/>
                  <a:pt x="240333" y="120754"/>
                  <a:pt x="242386" y="122811"/>
                </a:cubicBezTo>
                <a:cubicBezTo>
                  <a:pt x="244438" y="124869"/>
                  <a:pt x="242386" y="126928"/>
                  <a:pt x="242386" y="126928"/>
                </a:cubicBezTo>
                <a:cubicBezTo>
                  <a:pt x="242386" y="131045"/>
                  <a:pt x="244438" y="135162"/>
                  <a:pt x="248543" y="137220"/>
                </a:cubicBezTo>
                <a:cubicBezTo>
                  <a:pt x="246490" y="137220"/>
                  <a:pt x="246490" y="137220"/>
                  <a:pt x="246490" y="137220"/>
                </a:cubicBezTo>
                <a:cubicBezTo>
                  <a:pt x="248543" y="137220"/>
                  <a:pt x="250595" y="137220"/>
                  <a:pt x="250595" y="139279"/>
                </a:cubicBezTo>
                <a:cubicBezTo>
                  <a:pt x="250595" y="143395"/>
                  <a:pt x="252647" y="145454"/>
                  <a:pt x="256752" y="147513"/>
                </a:cubicBezTo>
                <a:cubicBezTo>
                  <a:pt x="258804" y="149570"/>
                  <a:pt x="260857" y="149570"/>
                  <a:pt x="264961" y="149570"/>
                </a:cubicBezTo>
                <a:cubicBezTo>
                  <a:pt x="267014" y="147513"/>
                  <a:pt x="269066" y="143395"/>
                  <a:pt x="271119" y="147513"/>
                </a:cubicBezTo>
                <a:cubicBezTo>
                  <a:pt x="275223" y="147513"/>
                  <a:pt x="279328" y="147513"/>
                  <a:pt x="283433" y="145454"/>
                </a:cubicBezTo>
                <a:cubicBezTo>
                  <a:pt x="287537" y="143395"/>
                  <a:pt x="287537" y="135162"/>
                  <a:pt x="291642" y="139279"/>
                </a:cubicBezTo>
                <a:cubicBezTo>
                  <a:pt x="293694" y="141336"/>
                  <a:pt x="297799" y="139279"/>
                  <a:pt x="299851" y="139279"/>
                </a:cubicBezTo>
                <a:cubicBezTo>
                  <a:pt x="299851" y="141336"/>
                  <a:pt x="299851" y="141336"/>
                  <a:pt x="297799" y="143395"/>
                </a:cubicBezTo>
                <a:cubicBezTo>
                  <a:pt x="295747" y="145454"/>
                  <a:pt x="291642" y="145454"/>
                  <a:pt x="289590" y="147513"/>
                </a:cubicBezTo>
                <a:lnTo>
                  <a:pt x="289590" y="149570"/>
                </a:lnTo>
                <a:cubicBezTo>
                  <a:pt x="287537" y="153687"/>
                  <a:pt x="283433" y="157805"/>
                  <a:pt x="277276" y="157805"/>
                </a:cubicBezTo>
                <a:cubicBezTo>
                  <a:pt x="275223" y="155746"/>
                  <a:pt x="273171" y="153687"/>
                  <a:pt x="271119" y="155746"/>
                </a:cubicBezTo>
                <a:cubicBezTo>
                  <a:pt x="267014" y="157805"/>
                  <a:pt x="264961" y="159862"/>
                  <a:pt x="260857" y="159862"/>
                </a:cubicBezTo>
                <a:cubicBezTo>
                  <a:pt x="256752" y="159862"/>
                  <a:pt x="254700" y="157805"/>
                  <a:pt x="252647" y="155746"/>
                </a:cubicBezTo>
                <a:cubicBezTo>
                  <a:pt x="250595" y="153687"/>
                  <a:pt x="248543" y="149570"/>
                  <a:pt x="246490" y="147513"/>
                </a:cubicBezTo>
                <a:cubicBezTo>
                  <a:pt x="244438" y="149570"/>
                  <a:pt x="242386" y="147513"/>
                  <a:pt x="242386" y="147513"/>
                </a:cubicBezTo>
                <a:cubicBezTo>
                  <a:pt x="238281" y="147513"/>
                  <a:pt x="236229" y="143395"/>
                  <a:pt x="236229" y="141336"/>
                </a:cubicBezTo>
                <a:cubicBezTo>
                  <a:pt x="234176" y="137220"/>
                  <a:pt x="240333" y="135162"/>
                  <a:pt x="238281" y="131045"/>
                </a:cubicBezTo>
                <a:cubicBezTo>
                  <a:pt x="236229" y="128987"/>
                  <a:pt x="232124" y="126928"/>
                  <a:pt x="232124" y="122811"/>
                </a:cubicBezTo>
                <a:cubicBezTo>
                  <a:pt x="232124" y="122811"/>
                  <a:pt x="232124" y="118695"/>
                  <a:pt x="234176" y="118695"/>
                </a:cubicBezTo>
                <a:close/>
                <a:moveTo>
                  <a:pt x="360258" y="117473"/>
                </a:moveTo>
                <a:cubicBezTo>
                  <a:pt x="362055" y="117731"/>
                  <a:pt x="363595" y="118758"/>
                  <a:pt x="363595" y="120813"/>
                </a:cubicBezTo>
                <a:cubicBezTo>
                  <a:pt x="363595" y="124923"/>
                  <a:pt x="363595" y="129034"/>
                  <a:pt x="359488" y="129034"/>
                </a:cubicBezTo>
                <a:cubicBezTo>
                  <a:pt x="359488" y="131090"/>
                  <a:pt x="361542" y="133144"/>
                  <a:pt x="361542" y="135201"/>
                </a:cubicBezTo>
                <a:cubicBezTo>
                  <a:pt x="363595" y="137255"/>
                  <a:pt x="361542" y="139311"/>
                  <a:pt x="361542" y="141365"/>
                </a:cubicBezTo>
                <a:cubicBezTo>
                  <a:pt x="361542" y="145476"/>
                  <a:pt x="351274" y="141365"/>
                  <a:pt x="355381" y="147531"/>
                </a:cubicBezTo>
                <a:cubicBezTo>
                  <a:pt x="355381" y="149586"/>
                  <a:pt x="355381" y="151641"/>
                  <a:pt x="353328" y="153697"/>
                </a:cubicBezTo>
                <a:cubicBezTo>
                  <a:pt x="353328" y="151641"/>
                  <a:pt x="353328" y="147531"/>
                  <a:pt x="353328" y="145476"/>
                </a:cubicBezTo>
                <a:cubicBezTo>
                  <a:pt x="351274" y="145476"/>
                  <a:pt x="353328" y="149586"/>
                  <a:pt x="351274" y="149586"/>
                </a:cubicBezTo>
                <a:cubicBezTo>
                  <a:pt x="351274" y="153697"/>
                  <a:pt x="347167" y="157808"/>
                  <a:pt x="341007" y="159862"/>
                </a:cubicBezTo>
                <a:cubicBezTo>
                  <a:pt x="338953" y="157808"/>
                  <a:pt x="334846" y="157808"/>
                  <a:pt x="332793" y="153697"/>
                </a:cubicBezTo>
                <a:cubicBezTo>
                  <a:pt x="332793" y="151641"/>
                  <a:pt x="330740" y="151641"/>
                  <a:pt x="330740" y="153697"/>
                </a:cubicBezTo>
                <a:cubicBezTo>
                  <a:pt x="328686" y="155752"/>
                  <a:pt x="326633" y="155752"/>
                  <a:pt x="324579" y="155752"/>
                </a:cubicBezTo>
                <a:cubicBezTo>
                  <a:pt x="322526" y="153697"/>
                  <a:pt x="322526" y="153697"/>
                  <a:pt x="320472" y="153697"/>
                </a:cubicBezTo>
                <a:cubicBezTo>
                  <a:pt x="318419" y="151641"/>
                  <a:pt x="320472" y="147531"/>
                  <a:pt x="318419" y="145476"/>
                </a:cubicBezTo>
                <a:cubicBezTo>
                  <a:pt x="316365" y="145476"/>
                  <a:pt x="314312" y="147531"/>
                  <a:pt x="312258" y="145476"/>
                </a:cubicBezTo>
                <a:cubicBezTo>
                  <a:pt x="310205" y="143420"/>
                  <a:pt x="308151" y="141365"/>
                  <a:pt x="308151" y="137255"/>
                </a:cubicBezTo>
                <a:cubicBezTo>
                  <a:pt x="308151" y="135201"/>
                  <a:pt x="310205" y="133144"/>
                  <a:pt x="312258" y="133144"/>
                </a:cubicBezTo>
                <a:cubicBezTo>
                  <a:pt x="314312" y="135201"/>
                  <a:pt x="314312" y="137255"/>
                  <a:pt x="316365" y="137255"/>
                </a:cubicBezTo>
                <a:cubicBezTo>
                  <a:pt x="320472" y="137255"/>
                  <a:pt x="320472" y="143420"/>
                  <a:pt x="324579" y="143420"/>
                </a:cubicBezTo>
                <a:cubicBezTo>
                  <a:pt x="328686" y="145476"/>
                  <a:pt x="330740" y="141365"/>
                  <a:pt x="332793" y="145476"/>
                </a:cubicBezTo>
                <a:cubicBezTo>
                  <a:pt x="336900" y="147531"/>
                  <a:pt x="341007" y="145476"/>
                  <a:pt x="343060" y="143420"/>
                </a:cubicBezTo>
                <a:cubicBezTo>
                  <a:pt x="345114" y="143420"/>
                  <a:pt x="345114" y="141365"/>
                  <a:pt x="345114" y="139311"/>
                </a:cubicBezTo>
                <a:cubicBezTo>
                  <a:pt x="349221" y="137255"/>
                  <a:pt x="351274" y="133144"/>
                  <a:pt x="351274" y="129034"/>
                </a:cubicBezTo>
                <a:cubicBezTo>
                  <a:pt x="353328" y="126979"/>
                  <a:pt x="351274" y="126979"/>
                  <a:pt x="351274" y="124923"/>
                </a:cubicBezTo>
                <a:cubicBezTo>
                  <a:pt x="355381" y="122869"/>
                  <a:pt x="353328" y="118758"/>
                  <a:pt x="355381" y="118758"/>
                </a:cubicBezTo>
                <a:cubicBezTo>
                  <a:pt x="356408" y="117731"/>
                  <a:pt x="358461" y="117216"/>
                  <a:pt x="360258" y="117473"/>
                </a:cubicBezTo>
                <a:close/>
                <a:moveTo>
                  <a:pt x="347217" y="117214"/>
                </a:moveTo>
                <a:cubicBezTo>
                  <a:pt x="348752" y="117214"/>
                  <a:pt x="350288" y="117724"/>
                  <a:pt x="351311" y="118746"/>
                </a:cubicBezTo>
                <a:cubicBezTo>
                  <a:pt x="351311" y="120788"/>
                  <a:pt x="351311" y="122832"/>
                  <a:pt x="349264" y="122832"/>
                </a:cubicBezTo>
                <a:cubicBezTo>
                  <a:pt x="347217" y="122832"/>
                  <a:pt x="347217" y="124875"/>
                  <a:pt x="347217" y="124875"/>
                </a:cubicBezTo>
                <a:cubicBezTo>
                  <a:pt x="347217" y="126918"/>
                  <a:pt x="349264" y="126918"/>
                  <a:pt x="349264" y="128961"/>
                </a:cubicBezTo>
                <a:cubicBezTo>
                  <a:pt x="349264" y="131004"/>
                  <a:pt x="347217" y="133047"/>
                  <a:pt x="347217" y="135090"/>
                </a:cubicBezTo>
                <a:cubicBezTo>
                  <a:pt x="345169" y="135090"/>
                  <a:pt x="343122" y="135090"/>
                  <a:pt x="343122" y="137133"/>
                </a:cubicBezTo>
                <a:cubicBezTo>
                  <a:pt x="343122" y="139177"/>
                  <a:pt x="343122" y="141219"/>
                  <a:pt x="341075" y="141219"/>
                </a:cubicBezTo>
                <a:cubicBezTo>
                  <a:pt x="339027" y="143263"/>
                  <a:pt x="336980" y="143263"/>
                  <a:pt x="334933" y="143263"/>
                </a:cubicBezTo>
                <a:cubicBezTo>
                  <a:pt x="332885" y="141219"/>
                  <a:pt x="332885" y="137133"/>
                  <a:pt x="330838" y="139177"/>
                </a:cubicBezTo>
                <a:cubicBezTo>
                  <a:pt x="328791" y="141219"/>
                  <a:pt x="328791" y="141219"/>
                  <a:pt x="326743" y="141219"/>
                </a:cubicBezTo>
                <a:cubicBezTo>
                  <a:pt x="324696" y="141219"/>
                  <a:pt x="322649" y="139177"/>
                  <a:pt x="322649" y="137133"/>
                </a:cubicBezTo>
                <a:cubicBezTo>
                  <a:pt x="322649" y="137133"/>
                  <a:pt x="324696" y="133047"/>
                  <a:pt x="322649" y="133047"/>
                </a:cubicBezTo>
                <a:cubicBezTo>
                  <a:pt x="320601" y="133047"/>
                  <a:pt x="318554" y="135090"/>
                  <a:pt x="316507" y="135090"/>
                </a:cubicBezTo>
                <a:cubicBezTo>
                  <a:pt x="314459" y="133047"/>
                  <a:pt x="314459" y="131004"/>
                  <a:pt x="314459" y="131004"/>
                </a:cubicBezTo>
                <a:cubicBezTo>
                  <a:pt x="316507" y="128961"/>
                  <a:pt x="318554" y="124875"/>
                  <a:pt x="320601" y="126918"/>
                </a:cubicBezTo>
                <a:cubicBezTo>
                  <a:pt x="324696" y="128961"/>
                  <a:pt x="330838" y="128961"/>
                  <a:pt x="334933" y="126918"/>
                </a:cubicBezTo>
                <a:cubicBezTo>
                  <a:pt x="339027" y="124875"/>
                  <a:pt x="341075" y="120788"/>
                  <a:pt x="343122" y="118746"/>
                </a:cubicBezTo>
                <a:cubicBezTo>
                  <a:pt x="344146" y="117724"/>
                  <a:pt x="345681" y="117214"/>
                  <a:pt x="347217" y="117214"/>
                </a:cubicBezTo>
                <a:close/>
                <a:moveTo>
                  <a:pt x="585835" y="116702"/>
                </a:moveTo>
                <a:cubicBezTo>
                  <a:pt x="589951" y="120819"/>
                  <a:pt x="589951" y="120819"/>
                  <a:pt x="589951" y="120819"/>
                </a:cubicBezTo>
                <a:cubicBezTo>
                  <a:pt x="592010" y="120819"/>
                  <a:pt x="589951" y="124936"/>
                  <a:pt x="592010" y="124936"/>
                </a:cubicBezTo>
                <a:cubicBezTo>
                  <a:pt x="596127" y="124936"/>
                  <a:pt x="598185" y="124936"/>
                  <a:pt x="600244" y="129053"/>
                </a:cubicBezTo>
                <a:cubicBezTo>
                  <a:pt x="602302" y="131112"/>
                  <a:pt x="602302" y="135228"/>
                  <a:pt x="602302" y="137286"/>
                </a:cubicBezTo>
                <a:cubicBezTo>
                  <a:pt x="600244" y="141404"/>
                  <a:pt x="598185" y="139345"/>
                  <a:pt x="596127" y="143461"/>
                </a:cubicBezTo>
                <a:cubicBezTo>
                  <a:pt x="598185" y="145520"/>
                  <a:pt x="598185" y="147578"/>
                  <a:pt x="598185" y="151695"/>
                </a:cubicBezTo>
                <a:cubicBezTo>
                  <a:pt x="596127" y="153753"/>
                  <a:pt x="594068" y="155812"/>
                  <a:pt x="592010" y="155812"/>
                </a:cubicBezTo>
                <a:cubicBezTo>
                  <a:pt x="589951" y="157871"/>
                  <a:pt x="589951" y="153753"/>
                  <a:pt x="587893" y="151695"/>
                </a:cubicBezTo>
                <a:cubicBezTo>
                  <a:pt x="589951" y="149637"/>
                  <a:pt x="592010" y="149637"/>
                  <a:pt x="594068" y="145520"/>
                </a:cubicBezTo>
                <a:cubicBezTo>
                  <a:pt x="592010" y="143461"/>
                  <a:pt x="594068" y="139345"/>
                  <a:pt x="596127" y="137286"/>
                </a:cubicBezTo>
                <a:cubicBezTo>
                  <a:pt x="596127" y="135228"/>
                  <a:pt x="596127" y="131112"/>
                  <a:pt x="594068" y="129053"/>
                </a:cubicBezTo>
                <a:cubicBezTo>
                  <a:pt x="592010" y="126994"/>
                  <a:pt x="587893" y="126994"/>
                  <a:pt x="585835" y="126994"/>
                </a:cubicBezTo>
                <a:cubicBezTo>
                  <a:pt x="583776" y="122878"/>
                  <a:pt x="579659" y="122878"/>
                  <a:pt x="575543" y="120819"/>
                </a:cubicBezTo>
                <a:cubicBezTo>
                  <a:pt x="575543" y="122878"/>
                  <a:pt x="573484" y="120819"/>
                  <a:pt x="571426" y="118761"/>
                </a:cubicBezTo>
                <a:cubicBezTo>
                  <a:pt x="575543" y="116702"/>
                  <a:pt x="581718" y="116702"/>
                  <a:pt x="585835" y="116702"/>
                </a:cubicBezTo>
                <a:close/>
                <a:moveTo>
                  <a:pt x="340148" y="115628"/>
                </a:moveTo>
                <a:cubicBezTo>
                  <a:pt x="340438" y="115562"/>
                  <a:pt x="340632" y="115694"/>
                  <a:pt x="340761" y="115955"/>
                </a:cubicBezTo>
                <a:cubicBezTo>
                  <a:pt x="341019" y="116482"/>
                  <a:pt x="341019" y="117533"/>
                  <a:pt x="341019" y="118585"/>
                </a:cubicBezTo>
                <a:cubicBezTo>
                  <a:pt x="338953" y="120686"/>
                  <a:pt x="334822" y="124892"/>
                  <a:pt x="332756" y="124892"/>
                </a:cubicBezTo>
                <a:cubicBezTo>
                  <a:pt x="328625" y="126994"/>
                  <a:pt x="324493" y="124892"/>
                  <a:pt x="322427" y="122789"/>
                </a:cubicBezTo>
                <a:cubicBezTo>
                  <a:pt x="324493" y="120686"/>
                  <a:pt x="326559" y="124892"/>
                  <a:pt x="328625" y="122789"/>
                </a:cubicBezTo>
                <a:cubicBezTo>
                  <a:pt x="332756" y="122789"/>
                  <a:pt x="336888" y="118585"/>
                  <a:pt x="338953" y="116482"/>
                </a:cubicBezTo>
                <a:cubicBezTo>
                  <a:pt x="339470" y="115957"/>
                  <a:pt x="339857" y="115694"/>
                  <a:pt x="340148" y="115628"/>
                </a:cubicBezTo>
                <a:close/>
                <a:moveTo>
                  <a:pt x="363595" y="114379"/>
                </a:moveTo>
                <a:cubicBezTo>
                  <a:pt x="363595" y="114379"/>
                  <a:pt x="365753" y="114379"/>
                  <a:pt x="365753" y="114379"/>
                </a:cubicBezTo>
                <a:cubicBezTo>
                  <a:pt x="367911" y="118585"/>
                  <a:pt x="367911" y="120686"/>
                  <a:pt x="367911" y="124892"/>
                </a:cubicBezTo>
                <a:cubicBezTo>
                  <a:pt x="367911" y="124892"/>
                  <a:pt x="365753" y="126994"/>
                  <a:pt x="365753" y="126994"/>
                </a:cubicBezTo>
                <a:cubicBezTo>
                  <a:pt x="365753" y="122789"/>
                  <a:pt x="365753" y="118585"/>
                  <a:pt x="363595" y="114379"/>
                </a:cubicBezTo>
                <a:close/>
                <a:moveTo>
                  <a:pt x="450093" y="112386"/>
                </a:moveTo>
                <a:cubicBezTo>
                  <a:pt x="452136" y="112386"/>
                  <a:pt x="456223" y="112386"/>
                  <a:pt x="456223" y="114450"/>
                </a:cubicBezTo>
                <a:cubicBezTo>
                  <a:pt x="456223" y="116514"/>
                  <a:pt x="452136" y="114450"/>
                  <a:pt x="452136" y="116514"/>
                </a:cubicBezTo>
                <a:cubicBezTo>
                  <a:pt x="446007" y="116514"/>
                  <a:pt x="446007" y="126829"/>
                  <a:pt x="439878" y="126829"/>
                </a:cubicBezTo>
                <a:cubicBezTo>
                  <a:pt x="435792" y="128892"/>
                  <a:pt x="433749" y="135081"/>
                  <a:pt x="433749" y="139207"/>
                </a:cubicBezTo>
                <a:cubicBezTo>
                  <a:pt x="433749" y="141271"/>
                  <a:pt x="431706" y="141271"/>
                  <a:pt x="429663" y="139207"/>
                </a:cubicBezTo>
                <a:cubicBezTo>
                  <a:pt x="429663" y="137145"/>
                  <a:pt x="431706" y="133018"/>
                  <a:pt x="433749" y="128892"/>
                </a:cubicBezTo>
                <a:cubicBezTo>
                  <a:pt x="435792" y="126829"/>
                  <a:pt x="435792" y="124765"/>
                  <a:pt x="439878" y="124765"/>
                </a:cubicBezTo>
                <a:cubicBezTo>
                  <a:pt x="441921" y="120639"/>
                  <a:pt x="446007" y="114450"/>
                  <a:pt x="450093" y="112386"/>
                </a:cubicBezTo>
                <a:close/>
                <a:moveTo>
                  <a:pt x="524116" y="108402"/>
                </a:moveTo>
                <a:cubicBezTo>
                  <a:pt x="526164" y="108402"/>
                  <a:pt x="530258" y="108402"/>
                  <a:pt x="530258" y="110461"/>
                </a:cubicBezTo>
                <a:cubicBezTo>
                  <a:pt x="530258" y="114578"/>
                  <a:pt x="526164" y="116636"/>
                  <a:pt x="526164" y="118695"/>
                </a:cubicBezTo>
                <a:cubicBezTo>
                  <a:pt x="522069" y="116636"/>
                  <a:pt x="517974" y="118695"/>
                  <a:pt x="515927" y="120754"/>
                </a:cubicBezTo>
                <a:cubicBezTo>
                  <a:pt x="513880" y="122811"/>
                  <a:pt x="513880" y="124870"/>
                  <a:pt x="511832" y="126928"/>
                </a:cubicBezTo>
                <a:cubicBezTo>
                  <a:pt x="509785" y="126928"/>
                  <a:pt x="507738" y="128987"/>
                  <a:pt x="505690" y="124870"/>
                </a:cubicBezTo>
                <a:cubicBezTo>
                  <a:pt x="505690" y="122811"/>
                  <a:pt x="509785" y="120754"/>
                  <a:pt x="509785" y="118695"/>
                </a:cubicBezTo>
                <a:cubicBezTo>
                  <a:pt x="509785" y="116636"/>
                  <a:pt x="507738" y="112520"/>
                  <a:pt x="509785" y="110461"/>
                </a:cubicBezTo>
                <a:cubicBezTo>
                  <a:pt x="511832" y="110461"/>
                  <a:pt x="511832" y="110461"/>
                  <a:pt x="513880" y="110461"/>
                </a:cubicBezTo>
                <a:cubicBezTo>
                  <a:pt x="515927" y="110461"/>
                  <a:pt x="517974" y="112520"/>
                  <a:pt x="520022" y="110461"/>
                </a:cubicBezTo>
                <a:cubicBezTo>
                  <a:pt x="520022" y="108402"/>
                  <a:pt x="522069" y="108402"/>
                  <a:pt x="524116" y="108402"/>
                </a:cubicBezTo>
                <a:close/>
                <a:moveTo>
                  <a:pt x="661019" y="108266"/>
                </a:moveTo>
                <a:cubicBezTo>
                  <a:pt x="662030" y="109226"/>
                  <a:pt x="662435" y="113064"/>
                  <a:pt x="664053" y="114600"/>
                </a:cubicBezTo>
                <a:cubicBezTo>
                  <a:pt x="661895" y="116648"/>
                  <a:pt x="661895" y="118695"/>
                  <a:pt x="661895" y="118695"/>
                </a:cubicBezTo>
                <a:cubicBezTo>
                  <a:pt x="659737" y="116648"/>
                  <a:pt x="661895" y="114600"/>
                  <a:pt x="659737" y="112552"/>
                </a:cubicBezTo>
                <a:cubicBezTo>
                  <a:pt x="659737" y="110505"/>
                  <a:pt x="659737" y="110505"/>
                  <a:pt x="659737" y="108458"/>
                </a:cubicBezTo>
                <a:cubicBezTo>
                  <a:pt x="660277" y="107946"/>
                  <a:pt x="660682" y="107946"/>
                  <a:pt x="661019" y="108266"/>
                </a:cubicBezTo>
                <a:close/>
                <a:moveTo>
                  <a:pt x="550871" y="102165"/>
                </a:moveTo>
                <a:cubicBezTo>
                  <a:pt x="553946" y="101133"/>
                  <a:pt x="557020" y="101133"/>
                  <a:pt x="559582" y="102165"/>
                </a:cubicBezTo>
                <a:cubicBezTo>
                  <a:pt x="562144" y="103194"/>
                  <a:pt x="564194" y="105255"/>
                  <a:pt x="565219" y="108347"/>
                </a:cubicBezTo>
                <a:cubicBezTo>
                  <a:pt x="567269" y="110408"/>
                  <a:pt x="567269" y="114530"/>
                  <a:pt x="565219" y="118653"/>
                </a:cubicBezTo>
                <a:cubicBezTo>
                  <a:pt x="565219" y="120715"/>
                  <a:pt x="567269" y="118653"/>
                  <a:pt x="569318" y="120715"/>
                </a:cubicBezTo>
                <a:cubicBezTo>
                  <a:pt x="573418" y="122776"/>
                  <a:pt x="573418" y="126898"/>
                  <a:pt x="573418" y="133081"/>
                </a:cubicBezTo>
                <a:cubicBezTo>
                  <a:pt x="571368" y="141326"/>
                  <a:pt x="563169" y="147510"/>
                  <a:pt x="554970" y="149570"/>
                </a:cubicBezTo>
                <a:cubicBezTo>
                  <a:pt x="552921" y="149570"/>
                  <a:pt x="552921" y="147510"/>
                  <a:pt x="552921" y="145449"/>
                </a:cubicBezTo>
                <a:cubicBezTo>
                  <a:pt x="548821" y="143387"/>
                  <a:pt x="544722" y="141326"/>
                  <a:pt x="540622" y="141326"/>
                </a:cubicBezTo>
                <a:cubicBezTo>
                  <a:pt x="534473" y="143387"/>
                  <a:pt x="534473" y="143387"/>
                  <a:pt x="534473" y="143387"/>
                </a:cubicBezTo>
                <a:cubicBezTo>
                  <a:pt x="528324" y="137203"/>
                  <a:pt x="526274" y="131020"/>
                  <a:pt x="526274" y="124837"/>
                </a:cubicBezTo>
                <a:cubicBezTo>
                  <a:pt x="526274" y="118653"/>
                  <a:pt x="530374" y="114530"/>
                  <a:pt x="534473" y="110408"/>
                </a:cubicBezTo>
                <a:cubicBezTo>
                  <a:pt x="538573" y="108347"/>
                  <a:pt x="542672" y="112469"/>
                  <a:pt x="544722" y="108347"/>
                </a:cubicBezTo>
                <a:cubicBezTo>
                  <a:pt x="544722" y="104226"/>
                  <a:pt x="548821" y="102165"/>
                  <a:pt x="550871" y="102165"/>
                </a:cubicBezTo>
                <a:close/>
                <a:moveTo>
                  <a:pt x="509674" y="100103"/>
                </a:moveTo>
                <a:cubicBezTo>
                  <a:pt x="511722" y="100103"/>
                  <a:pt x="515816" y="102165"/>
                  <a:pt x="517864" y="104229"/>
                </a:cubicBezTo>
                <a:cubicBezTo>
                  <a:pt x="517864" y="104229"/>
                  <a:pt x="519911" y="102165"/>
                  <a:pt x="519911" y="102165"/>
                </a:cubicBezTo>
                <a:cubicBezTo>
                  <a:pt x="524006" y="100103"/>
                  <a:pt x="528100" y="100103"/>
                  <a:pt x="530148" y="102165"/>
                </a:cubicBezTo>
                <a:cubicBezTo>
                  <a:pt x="534242" y="102165"/>
                  <a:pt x="534242" y="106292"/>
                  <a:pt x="534242" y="108356"/>
                </a:cubicBezTo>
                <a:cubicBezTo>
                  <a:pt x="534242" y="110418"/>
                  <a:pt x="534242" y="110418"/>
                  <a:pt x="534242" y="110418"/>
                </a:cubicBezTo>
                <a:cubicBezTo>
                  <a:pt x="530148" y="108356"/>
                  <a:pt x="528100" y="104229"/>
                  <a:pt x="524006" y="104229"/>
                </a:cubicBezTo>
                <a:cubicBezTo>
                  <a:pt x="521958" y="104229"/>
                  <a:pt x="519911" y="106292"/>
                  <a:pt x="517864" y="108356"/>
                </a:cubicBezTo>
                <a:cubicBezTo>
                  <a:pt x="513769" y="106292"/>
                  <a:pt x="513769" y="106292"/>
                  <a:pt x="509674" y="108356"/>
                </a:cubicBezTo>
                <a:cubicBezTo>
                  <a:pt x="507627" y="108356"/>
                  <a:pt x="505580" y="112481"/>
                  <a:pt x="505580" y="114545"/>
                </a:cubicBezTo>
                <a:cubicBezTo>
                  <a:pt x="507627" y="118671"/>
                  <a:pt x="501485" y="120734"/>
                  <a:pt x="503532" y="124860"/>
                </a:cubicBezTo>
                <a:cubicBezTo>
                  <a:pt x="503532" y="126923"/>
                  <a:pt x="505580" y="128987"/>
                  <a:pt x="503532" y="128987"/>
                </a:cubicBezTo>
                <a:cubicBezTo>
                  <a:pt x="499438" y="128987"/>
                  <a:pt x="499438" y="126923"/>
                  <a:pt x="497390" y="124860"/>
                </a:cubicBezTo>
                <a:cubicBezTo>
                  <a:pt x="497390" y="122798"/>
                  <a:pt x="497390" y="118671"/>
                  <a:pt x="499438" y="116608"/>
                </a:cubicBezTo>
                <a:cubicBezTo>
                  <a:pt x="501485" y="116608"/>
                  <a:pt x="501485" y="116608"/>
                  <a:pt x="503532" y="114545"/>
                </a:cubicBezTo>
                <a:cubicBezTo>
                  <a:pt x="501485" y="112481"/>
                  <a:pt x="501485" y="108356"/>
                  <a:pt x="501485" y="106292"/>
                </a:cubicBezTo>
                <a:cubicBezTo>
                  <a:pt x="503532" y="102165"/>
                  <a:pt x="505580" y="100103"/>
                  <a:pt x="509674" y="100103"/>
                </a:cubicBezTo>
                <a:close/>
                <a:moveTo>
                  <a:pt x="623937" y="99391"/>
                </a:moveTo>
                <a:cubicBezTo>
                  <a:pt x="624951" y="99647"/>
                  <a:pt x="625966" y="100158"/>
                  <a:pt x="626980" y="100158"/>
                </a:cubicBezTo>
                <a:cubicBezTo>
                  <a:pt x="631038" y="102206"/>
                  <a:pt x="635096" y="106300"/>
                  <a:pt x="637125" y="110395"/>
                </a:cubicBezTo>
                <a:cubicBezTo>
                  <a:pt x="639153" y="114489"/>
                  <a:pt x="637125" y="118585"/>
                  <a:pt x="637125" y="122678"/>
                </a:cubicBezTo>
                <a:cubicBezTo>
                  <a:pt x="635096" y="122678"/>
                  <a:pt x="635096" y="120631"/>
                  <a:pt x="635096" y="120631"/>
                </a:cubicBezTo>
                <a:cubicBezTo>
                  <a:pt x="635096" y="116536"/>
                  <a:pt x="635096" y="112442"/>
                  <a:pt x="633067" y="108347"/>
                </a:cubicBezTo>
                <a:cubicBezTo>
                  <a:pt x="629009" y="104253"/>
                  <a:pt x="624951" y="104253"/>
                  <a:pt x="620894" y="102206"/>
                </a:cubicBezTo>
                <a:cubicBezTo>
                  <a:pt x="620894" y="102206"/>
                  <a:pt x="620894" y="100158"/>
                  <a:pt x="620894" y="100158"/>
                </a:cubicBezTo>
                <a:cubicBezTo>
                  <a:pt x="621908" y="99135"/>
                  <a:pt x="622923" y="99135"/>
                  <a:pt x="623937" y="99391"/>
                </a:cubicBezTo>
                <a:close/>
                <a:moveTo>
                  <a:pt x="452081" y="98110"/>
                </a:moveTo>
                <a:cubicBezTo>
                  <a:pt x="458215" y="100167"/>
                  <a:pt x="458215" y="100167"/>
                  <a:pt x="458215" y="100167"/>
                </a:cubicBezTo>
                <a:cubicBezTo>
                  <a:pt x="458215" y="102221"/>
                  <a:pt x="456170" y="106331"/>
                  <a:pt x="456170" y="110442"/>
                </a:cubicBezTo>
                <a:cubicBezTo>
                  <a:pt x="450037" y="108388"/>
                  <a:pt x="445948" y="110442"/>
                  <a:pt x="441859" y="114552"/>
                </a:cubicBezTo>
                <a:cubicBezTo>
                  <a:pt x="439815" y="116608"/>
                  <a:pt x="439815" y="118663"/>
                  <a:pt x="437770" y="122773"/>
                </a:cubicBezTo>
                <a:cubicBezTo>
                  <a:pt x="431637" y="124828"/>
                  <a:pt x="427548" y="130995"/>
                  <a:pt x="427548" y="137160"/>
                </a:cubicBezTo>
                <a:cubicBezTo>
                  <a:pt x="427548" y="139216"/>
                  <a:pt x="427548" y="141270"/>
                  <a:pt x="425504" y="141270"/>
                </a:cubicBezTo>
                <a:cubicBezTo>
                  <a:pt x="423460" y="141270"/>
                  <a:pt x="423460" y="141270"/>
                  <a:pt x="421415" y="141270"/>
                </a:cubicBezTo>
                <a:cubicBezTo>
                  <a:pt x="421415" y="135105"/>
                  <a:pt x="419371" y="128939"/>
                  <a:pt x="423460" y="124828"/>
                </a:cubicBezTo>
                <a:cubicBezTo>
                  <a:pt x="427548" y="122773"/>
                  <a:pt x="429593" y="122773"/>
                  <a:pt x="431637" y="120718"/>
                </a:cubicBezTo>
                <a:cubicBezTo>
                  <a:pt x="431637" y="116608"/>
                  <a:pt x="427548" y="112497"/>
                  <a:pt x="429593" y="108388"/>
                </a:cubicBezTo>
                <a:cubicBezTo>
                  <a:pt x="431637" y="106331"/>
                  <a:pt x="433682" y="106331"/>
                  <a:pt x="437770" y="106331"/>
                </a:cubicBezTo>
                <a:cubicBezTo>
                  <a:pt x="441859" y="106331"/>
                  <a:pt x="441859" y="106331"/>
                  <a:pt x="441859" y="106331"/>
                </a:cubicBezTo>
                <a:cubicBezTo>
                  <a:pt x="445948" y="104277"/>
                  <a:pt x="445948" y="98110"/>
                  <a:pt x="452081" y="98110"/>
                </a:cubicBezTo>
                <a:close/>
                <a:moveTo>
                  <a:pt x="618687" y="91803"/>
                </a:moveTo>
                <a:lnTo>
                  <a:pt x="620894" y="91987"/>
                </a:lnTo>
                <a:lnTo>
                  <a:pt x="621763" y="92060"/>
                </a:lnTo>
                <a:cubicBezTo>
                  <a:pt x="622788" y="92317"/>
                  <a:pt x="623813" y="92832"/>
                  <a:pt x="624839" y="93861"/>
                </a:cubicBezTo>
                <a:cubicBezTo>
                  <a:pt x="626889" y="95919"/>
                  <a:pt x="628940" y="91803"/>
                  <a:pt x="630990" y="91803"/>
                </a:cubicBezTo>
                <a:cubicBezTo>
                  <a:pt x="633041" y="91803"/>
                  <a:pt x="635092" y="91803"/>
                  <a:pt x="635092" y="93861"/>
                </a:cubicBezTo>
                <a:cubicBezTo>
                  <a:pt x="637142" y="95919"/>
                  <a:pt x="635092" y="97978"/>
                  <a:pt x="637142" y="97978"/>
                </a:cubicBezTo>
                <a:cubicBezTo>
                  <a:pt x="641243" y="95919"/>
                  <a:pt x="643294" y="97978"/>
                  <a:pt x="647395" y="100037"/>
                </a:cubicBezTo>
                <a:cubicBezTo>
                  <a:pt x="649446" y="102095"/>
                  <a:pt x="647395" y="104153"/>
                  <a:pt x="647395" y="108270"/>
                </a:cubicBezTo>
                <a:cubicBezTo>
                  <a:pt x="647395" y="108270"/>
                  <a:pt x="645344" y="108270"/>
                  <a:pt x="645344" y="110328"/>
                </a:cubicBezTo>
                <a:cubicBezTo>
                  <a:pt x="647395" y="112386"/>
                  <a:pt x="649446" y="112386"/>
                  <a:pt x="649446" y="114445"/>
                </a:cubicBezTo>
                <a:cubicBezTo>
                  <a:pt x="649446" y="116504"/>
                  <a:pt x="649446" y="118562"/>
                  <a:pt x="647395" y="120620"/>
                </a:cubicBezTo>
                <a:cubicBezTo>
                  <a:pt x="647395" y="120620"/>
                  <a:pt x="643294" y="120620"/>
                  <a:pt x="645344" y="122678"/>
                </a:cubicBezTo>
                <a:cubicBezTo>
                  <a:pt x="647395" y="124737"/>
                  <a:pt x="647395" y="126796"/>
                  <a:pt x="645344" y="128854"/>
                </a:cubicBezTo>
                <a:cubicBezTo>
                  <a:pt x="645344" y="128854"/>
                  <a:pt x="643294" y="132971"/>
                  <a:pt x="641243" y="130912"/>
                </a:cubicBezTo>
                <a:cubicBezTo>
                  <a:pt x="641243" y="128854"/>
                  <a:pt x="637142" y="126796"/>
                  <a:pt x="639193" y="122678"/>
                </a:cubicBezTo>
                <a:cubicBezTo>
                  <a:pt x="641243" y="118562"/>
                  <a:pt x="641243" y="112386"/>
                  <a:pt x="639193" y="108270"/>
                </a:cubicBezTo>
                <a:cubicBezTo>
                  <a:pt x="635092" y="100037"/>
                  <a:pt x="626889" y="97978"/>
                  <a:pt x="620737" y="95919"/>
                </a:cubicBezTo>
                <a:cubicBezTo>
                  <a:pt x="620737" y="93861"/>
                  <a:pt x="614586" y="91803"/>
                  <a:pt x="618687" y="91803"/>
                </a:cubicBezTo>
                <a:close/>
                <a:moveTo>
                  <a:pt x="316292" y="87819"/>
                </a:moveTo>
                <a:cubicBezTo>
                  <a:pt x="320382" y="96052"/>
                  <a:pt x="322427" y="102228"/>
                  <a:pt x="322427" y="108402"/>
                </a:cubicBezTo>
                <a:cubicBezTo>
                  <a:pt x="322427" y="118695"/>
                  <a:pt x="316292" y="126928"/>
                  <a:pt x="308112" y="133103"/>
                </a:cubicBezTo>
                <a:cubicBezTo>
                  <a:pt x="301976" y="137220"/>
                  <a:pt x="295841" y="139279"/>
                  <a:pt x="287661" y="135162"/>
                </a:cubicBezTo>
                <a:cubicBezTo>
                  <a:pt x="281525" y="133103"/>
                  <a:pt x="273345" y="126928"/>
                  <a:pt x="273345" y="120754"/>
                </a:cubicBezTo>
                <a:cubicBezTo>
                  <a:pt x="271300" y="114578"/>
                  <a:pt x="273345" y="108402"/>
                  <a:pt x="277435" y="104287"/>
                </a:cubicBezTo>
                <a:cubicBezTo>
                  <a:pt x="279480" y="102228"/>
                  <a:pt x="283570" y="100169"/>
                  <a:pt x="285615" y="102228"/>
                </a:cubicBezTo>
                <a:cubicBezTo>
                  <a:pt x="287661" y="104287"/>
                  <a:pt x="285615" y="106344"/>
                  <a:pt x="287661" y="108402"/>
                </a:cubicBezTo>
                <a:cubicBezTo>
                  <a:pt x="291751" y="108402"/>
                  <a:pt x="293796" y="106344"/>
                  <a:pt x="295841" y="108402"/>
                </a:cubicBezTo>
                <a:cubicBezTo>
                  <a:pt x="295841" y="110461"/>
                  <a:pt x="297886" y="112520"/>
                  <a:pt x="295841" y="114578"/>
                </a:cubicBezTo>
                <a:cubicBezTo>
                  <a:pt x="295841" y="118695"/>
                  <a:pt x="291751" y="120754"/>
                  <a:pt x="289706" y="120754"/>
                </a:cubicBezTo>
                <a:cubicBezTo>
                  <a:pt x="285615" y="122811"/>
                  <a:pt x="285615" y="116636"/>
                  <a:pt x="281525" y="118695"/>
                </a:cubicBezTo>
                <a:cubicBezTo>
                  <a:pt x="283570" y="122811"/>
                  <a:pt x="287661" y="126928"/>
                  <a:pt x="293796" y="128987"/>
                </a:cubicBezTo>
                <a:cubicBezTo>
                  <a:pt x="295841" y="128987"/>
                  <a:pt x="299931" y="128987"/>
                  <a:pt x="304021" y="126928"/>
                </a:cubicBezTo>
                <a:cubicBezTo>
                  <a:pt x="310157" y="122811"/>
                  <a:pt x="314247" y="118695"/>
                  <a:pt x="316292" y="110461"/>
                </a:cubicBezTo>
                <a:cubicBezTo>
                  <a:pt x="318337" y="104287"/>
                  <a:pt x="316292" y="96052"/>
                  <a:pt x="314247" y="89877"/>
                </a:cubicBezTo>
                <a:cubicBezTo>
                  <a:pt x="314247" y="89877"/>
                  <a:pt x="316292" y="87819"/>
                  <a:pt x="316292" y="87819"/>
                </a:cubicBezTo>
                <a:close/>
                <a:moveTo>
                  <a:pt x="215648" y="85827"/>
                </a:moveTo>
                <a:cubicBezTo>
                  <a:pt x="217682" y="87886"/>
                  <a:pt x="221749" y="89943"/>
                  <a:pt x="223782" y="89943"/>
                </a:cubicBezTo>
                <a:cubicBezTo>
                  <a:pt x="225816" y="89943"/>
                  <a:pt x="223782" y="92002"/>
                  <a:pt x="223782" y="94061"/>
                </a:cubicBezTo>
                <a:cubicBezTo>
                  <a:pt x="219715" y="96119"/>
                  <a:pt x="215648" y="94061"/>
                  <a:pt x="211581" y="92002"/>
                </a:cubicBezTo>
                <a:cubicBezTo>
                  <a:pt x="211581" y="92002"/>
                  <a:pt x="209548" y="89943"/>
                  <a:pt x="211581" y="87886"/>
                </a:cubicBezTo>
                <a:cubicBezTo>
                  <a:pt x="211581" y="87886"/>
                  <a:pt x="213615" y="85827"/>
                  <a:pt x="215648" y="85827"/>
                </a:cubicBezTo>
                <a:close/>
                <a:moveTo>
                  <a:pt x="483537" y="83153"/>
                </a:moveTo>
                <a:cubicBezTo>
                  <a:pt x="486050" y="82928"/>
                  <a:pt x="488627" y="83056"/>
                  <a:pt x="491205" y="83571"/>
                </a:cubicBezTo>
                <a:cubicBezTo>
                  <a:pt x="493267" y="83571"/>
                  <a:pt x="493267" y="85632"/>
                  <a:pt x="495328" y="87693"/>
                </a:cubicBezTo>
                <a:cubicBezTo>
                  <a:pt x="497390" y="89753"/>
                  <a:pt x="497390" y="93875"/>
                  <a:pt x="497390" y="95936"/>
                </a:cubicBezTo>
                <a:cubicBezTo>
                  <a:pt x="495328" y="97996"/>
                  <a:pt x="493267" y="100057"/>
                  <a:pt x="491205" y="100057"/>
                </a:cubicBezTo>
                <a:cubicBezTo>
                  <a:pt x="491205" y="102118"/>
                  <a:pt x="491205" y="104178"/>
                  <a:pt x="491205" y="104178"/>
                </a:cubicBezTo>
                <a:cubicBezTo>
                  <a:pt x="489143" y="108300"/>
                  <a:pt x="485019" y="108300"/>
                  <a:pt x="482957" y="108300"/>
                </a:cubicBezTo>
                <a:cubicBezTo>
                  <a:pt x="480895" y="106239"/>
                  <a:pt x="478833" y="104178"/>
                  <a:pt x="476771" y="102118"/>
                </a:cubicBezTo>
                <a:cubicBezTo>
                  <a:pt x="476771" y="97996"/>
                  <a:pt x="478833" y="95936"/>
                  <a:pt x="480895" y="93875"/>
                </a:cubicBezTo>
                <a:cubicBezTo>
                  <a:pt x="482957" y="93875"/>
                  <a:pt x="482957" y="93875"/>
                  <a:pt x="485019" y="91814"/>
                </a:cubicBezTo>
                <a:cubicBezTo>
                  <a:pt x="482957" y="91814"/>
                  <a:pt x="482957" y="91814"/>
                  <a:pt x="482957" y="91814"/>
                </a:cubicBezTo>
                <a:cubicBezTo>
                  <a:pt x="478833" y="91814"/>
                  <a:pt x="474710" y="91814"/>
                  <a:pt x="472648" y="95936"/>
                </a:cubicBezTo>
                <a:cubicBezTo>
                  <a:pt x="466462" y="100057"/>
                  <a:pt x="466462" y="108300"/>
                  <a:pt x="466462" y="116543"/>
                </a:cubicBezTo>
                <a:cubicBezTo>
                  <a:pt x="470586" y="126845"/>
                  <a:pt x="476771" y="133028"/>
                  <a:pt x="485019" y="139210"/>
                </a:cubicBezTo>
                <a:cubicBezTo>
                  <a:pt x="476771" y="141270"/>
                  <a:pt x="470586" y="133028"/>
                  <a:pt x="464400" y="128906"/>
                </a:cubicBezTo>
                <a:cubicBezTo>
                  <a:pt x="458215" y="118603"/>
                  <a:pt x="458215" y="104178"/>
                  <a:pt x="464400" y="93875"/>
                </a:cubicBezTo>
                <a:cubicBezTo>
                  <a:pt x="469039" y="87693"/>
                  <a:pt x="475998" y="83829"/>
                  <a:pt x="483537" y="83153"/>
                </a:cubicBezTo>
                <a:close/>
                <a:moveTo>
                  <a:pt x="640800" y="81031"/>
                </a:moveTo>
                <a:cubicBezTo>
                  <a:pt x="642335" y="81320"/>
                  <a:pt x="643871" y="83636"/>
                  <a:pt x="645406" y="83636"/>
                </a:cubicBezTo>
                <a:cubicBezTo>
                  <a:pt x="647454" y="91870"/>
                  <a:pt x="647454" y="91870"/>
                  <a:pt x="647454" y="91870"/>
                </a:cubicBezTo>
                <a:cubicBezTo>
                  <a:pt x="651548" y="91870"/>
                  <a:pt x="653595" y="98044"/>
                  <a:pt x="657690" y="100103"/>
                </a:cubicBezTo>
                <a:cubicBezTo>
                  <a:pt x="657690" y="102161"/>
                  <a:pt x="653595" y="104219"/>
                  <a:pt x="655643" y="106277"/>
                </a:cubicBezTo>
                <a:cubicBezTo>
                  <a:pt x="659737" y="108337"/>
                  <a:pt x="655643" y="110395"/>
                  <a:pt x="657690" y="112453"/>
                </a:cubicBezTo>
                <a:cubicBezTo>
                  <a:pt x="659737" y="116570"/>
                  <a:pt x="657690" y="120686"/>
                  <a:pt x="655643" y="122745"/>
                </a:cubicBezTo>
                <a:cubicBezTo>
                  <a:pt x="657690" y="126862"/>
                  <a:pt x="657690" y="130978"/>
                  <a:pt x="655643" y="133037"/>
                </a:cubicBezTo>
                <a:cubicBezTo>
                  <a:pt x="655643" y="135095"/>
                  <a:pt x="655643" y="135095"/>
                  <a:pt x="655643" y="135095"/>
                </a:cubicBezTo>
                <a:cubicBezTo>
                  <a:pt x="655643" y="130978"/>
                  <a:pt x="655643" y="126862"/>
                  <a:pt x="653595" y="122745"/>
                </a:cubicBezTo>
                <a:cubicBezTo>
                  <a:pt x="651548" y="126862"/>
                  <a:pt x="653595" y="126862"/>
                  <a:pt x="653595" y="128921"/>
                </a:cubicBezTo>
                <a:cubicBezTo>
                  <a:pt x="653595" y="133037"/>
                  <a:pt x="651548" y="137154"/>
                  <a:pt x="649501" y="139212"/>
                </a:cubicBezTo>
                <a:cubicBezTo>
                  <a:pt x="647454" y="141270"/>
                  <a:pt x="645406" y="141270"/>
                  <a:pt x="643359" y="141270"/>
                </a:cubicBezTo>
                <a:cubicBezTo>
                  <a:pt x="641312" y="139212"/>
                  <a:pt x="643359" y="137154"/>
                  <a:pt x="643359" y="135095"/>
                </a:cubicBezTo>
                <a:cubicBezTo>
                  <a:pt x="645406" y="133037"/>
                  <a:pt x="649501" y="130978"/>
                  <a:pt x="649501" y="126862"/>
                </a:cubicBezTo>
                <a:cubicBezTo>
                  <a:pt x="649501" y="124803"/>
                  <a:pt x="647454" y="122745"/>
                  <a:pt x="649501" y="122745"/>
                </a:cubicBezTo>
                <a:cubicBezTo>
                  <a:pt x="651548" y="120686"/>
                  <a:pt x="653595" y="116570"/>
                  <a:pt x="653595" y="114511"/>
                </a:cubicBezTo>
                <a:cubicBezTo>
                  <a:pt x="653595" y="112453"/>
                  <a:pt x="651548" y="110395"/>
                  <a:pt x="649501" y="110395"/>
                </a:cubicBezTo>
                <a:cubicBezTo>
                  <a:pt x="649501" y="106277"/>
                  <a:pt x="651548" y="104219"/>
                  <a:pt x="649501" y="100103"/>
                </a:cubicBezTo>
                <a:cubicBezTo>
                  <a:pt x="647454" y="95986"/>
                  <a:pt x="643359" y="93927"/>
                  <a:pt x="639264" y="93927"/>
                </a:cubicBezTo>
                <a:cubicBezTo>
                  <a:pt x="637217" y="91870"/>
                  <a:pt x="637217" y="89811"/>
                  <a:pt x="633122" y="89811"/>
                </a:cubicBezTo>
                <a:cubicBezTo>
                  <a:pt x="631075" y="89811"/>
                  <a:pt x="629028" y="87752"/>
                  <a:pt x="626980" y="89811"/>
                </a:cubicBezTo>
                <a:cubicBezTo>
                  <a:pt x="622886" y="87752"/>
                  <a:pt x="618791" y="85694"/>
                  <a:pt x="614696" y="87752"/>
                </a:cubicBezTo>
                <a:cubicBezTo>
                  <a:pt x="614696" y="87752"/>
                  <a:pt x="610602" y="85694"/>
                  <a:pt x="612649" y="83636"/>
                </a:cubicBezTo>
                <a:cubicBezTo>
                  <a:pt x="616744" y="81578"/>
                  <a:pt x="620838" y="81578"/>
                  <a:pt x="624933" y="83636"/>
                </a:cubicBezTo>
                <a:cubicBezTo>
                  <a:pt x="626980" y="85694"/>
                  <a:pt x="626980" y="85694"/>
                  <a:pt x="626980" y="85694"/>
                </a:cubicBezTo>
                <a:cubicBezTo>
                  <a:pt x="631075" y="85694"/>
                  <a:pt x="633122" y="81578"/>
                  <a:pt x="637217" y="83636"/>
                </a:cubicBezTo>
                <a:cubicBezTo>
                  <a:pt x="639264" y="83636"/>
                  <a:pt x="641312" y="85694"/>
                  <a:pt x="641312" y="87752"/>
                </a:cubicBezTo>
                <a:cubicBezTo>
                  <a:pt x="641312" y="87752"/>
                  <a:pt x="641312" y="91870"/>
                  <a:pt x="643359" y="91870"/>
                </a:cubicBezTo>
                <a:cubicBezTo>
                  <a:pt x="643359" y="91870"/>
                  <a:pt x="645406" y="91870"/>
                  <a:pt x="645406" y="89811"/>
                </a:cubicBezTo>
                <a:cubicBezTo>
                  <a:pt x="645406" y="87752"/>
                  <a:pt x="641312" y="83636"/>
                  <a:pt x="639264" y="81578"/>
                </a:cubicBezTo>
                <a:cubicBezTo>
                  <a:pt x="639776" y="81063"/>
                  <a:pt x="640288" y="80934"/>
                  <a:pt x="640800" y="81031"/>
                </a:cubicBezTo>
                <a:close/>
                <a:moveTo>
                  <a:pt x="587959" y="79519"/>
                </a:moveTo>
                <a:cubicBezTo>
                  <a:pt x="594135" y="81571"/>
                  <a:pt x="600310" y="81571"/>
                  <a:pt x="604426" y="83624"/>
                </a:cubicBezTo>
                <a:cubicBezTo>
                  <a:pt x="612660" y="87728"/>
                  <a:pt x="620894" y="95937"/>
                  <a:pt x="618835" y="104148"/>
                </a:cubicBezTo>
                <a:cubicBezTo>
                  <a:pt x="620894" y="110304"/>
                  <a:pt x="618835" y="116461"/>
                  <a:pt x="614718" y="118514"/>
                </a:cubicBezTo>
                <a:cubicBezTo>
                  <a:pt x="610602" y="122618"/>
                  <a:pt x="606485" y="124672"/>
                  <a:pt x="602368" y="122618"/>
                </a:cubicBezTo>
                <a:cubicBezTo>
                  <a:pt x="600310" y="120566"/>
                  <a:pt x="598251" y="118514"/>
                  <a:pt x="600310" y="116461"/>
                </a:cubicBezTo>
                <a:cubicBezTo>
                  <a:pt x="600310" y="116461"/>
                  <a:pt x="600310" y="114409"/>
                  <a:pt x="600310" y="112357"/>
                </a:cubicBezTo>
                <a:cubicBezTo>
                  <a:pt x="598251" y="112357"/>
                  <a:pt x="594135" y="112357"/>
                  <a:pt x="594135" y="110304"/>
                </a:cubicBezTo>
                <a:cubicBezTo>
                  <a:pt x="592076" y="108251"/>
                  <a:pt x="594135" y="104148"/>
                  <a:pt x="596193" y="102094"/>
                </a:cubicBezTo>
                <a:cubicBezTo>
                  <a:pt x="600310" y="100042"/>
                  <a:pt x="604426" y="100042"/>
                  <a:pt x="606485" y="102094"/>
                </a:cubicBezTo>
                <a:cubicBezTo>
                  <a:pt x="608543" y="104148"/>
                  <a:pt x="606485" y="106199"/>
                  <a:pt x="608543" y="106199"/>
                </a:cubicBezTo>
                <a:cubicBezTo>
                  <a:pt x="612660" y="106199"/>
                  <a:pt x="610602" y="102094"/>
                  <a:pt x="610602" y="100042"/>
                </a:cubicBezTo>
                <a:cubicBezTo>
                  <a:pt x="608543" y="93885"/>
                  <a:pt x="602368" y="87728"/>
                  <a:pt x="596193" y="87728"/>
                </a:cubicBezTo>
                <a:cubicBezTo>
                  <a:pt x="585901" y="85676"/>
                  <a:pt x="577667" y="89780"/>
                  <a:pt x="571492" y="93885"/>
                </a:cubicBezTo>
                <a:cubicBezTo>
                  <a:pt x="567375" y="95937"/>
                  <a:pt x="565317" y="104148"/>
                  <a:pt x="559142" y="100042"/>
                </a:cubicBezTo>
                <a:cubicBezTo>
                  <a:pt x="561200" y="91833"/>
                  <a:pt x="567375" y="87728"/>
                  <a:pt x="573551" y="83624"/>
                </a:cubicBezTo>
                <a:cubicBezTo>
                  <a:pt x="579726" y="83624"/>
                  <a:pt x="583843" y="81571"/>
                  <a:pt x="587959" y="79519"/>
                </a:cubicBezTo>
                <a:close/>
                <a:moveTo>
                  <a:pt x="388440" y="75535"/>
                </a:moveTo>
                <a:cubicBezTo>
                  <a:pt x="390487" y="75535"/>
                  <a:pt x="390487" y="77565"/>
                  <a:pt x="390487" y="79592"/>
                </a:cubicBezTo>
                <a:cubicBezTo>
                  <a:pt x="390487" y="83651"/>
                  <a:pt x="388440" y="85679"/>
                  <a:pt x="386392" y="89738"/>
                </a:cubicBezTo>
                <a:cubicBezTo>
                  <a:pt x="384345" y="89738"/>
                  <a:pt x="382298" y="93795"/>
                  <a:pt x="380250" y="91766"/>
                </a:cubicBezTo>
                <a:cubicBezTo>
                  <a:pt x="380250" y="91766"/>
                  <a:pt x="378203" y="91766"/>
                  <a:pt x="380250" y="89738"/>
                </a:cubicBezTo>
                <a:cubicBezTo>
                  <a:pt x="382298" y="89738"/>
                  <a:pt x="386392" y="85679"/>
                  <a:pt x="388440" y="83651"/>
                </a:cubicBezTo>
                <a:cubicBezTo>
                  <a:pt x="388440" y="81621"/>
                  <a:pt x="388440" y="77565"/>
                  <a:pt x="388440" y="75535"/>
                </a:cubicBezTo>
                <a:close/>
                <a:moveTo>
                  <a:pt x="359914" y="74313"/>
                </a:moveTo>
                <a:cubicBezTo>
                  <a:pt x="361718" y="74057"/>
                  <a:pt x="363778" y="74571"/>
                  <a:pt x="365839" y="75598"/>
                </a:cubicBezTo>
                <a:cubicBezTo>
                  <a:pt x="367900" y="77653"/>
                  <a:pt x="374082" y="79709"/>
                  <a:pt x="376142" y="85874"/>
                </a:cubicBezTo>
                <a:cubicBezTo>
                  <a:pt x="378203" y="89984"/>
                  <a:pt x="376142" y="98205"/>
                  <a:pt x="374082" y="102316"/>
                </a:cubicBezTo>
                <a:cubicBezTo>
                  <a:pt x="367900" y="110537"/>
                  <a:pt x="359657" y="116702"/>
                  <a:pt x="349353" y="114648"/>
                </a:cubicBezTo>
                <a:cubicBezTo>
                  <a:pt x="336989" y="114648"/>
                  <a:pt x="324625" y="104371"/>
                  <a:pt x="320504" y="92041"/>
                </a:cubicBezTo>
                <a:cubicBezTo>
                  <a:pt x="320504" y="89984"/>
                  <a:pt x="318443" y="87930"/>
                  <a:pt x="320504" y="85874"/>
                </a:cubicBezTo>
                <a:cubicBezTo>
                  <a:pt x="322565" y="85874"/>
                  <a:pt x="322565" y="85874"/>
                  <a:pt x="322565" y="85874"/>
                </a:cubicBezTo>
                <a:cubicBezTo>
                  <a:pt x="326686" y="96151"/>
                  <a:pt x="334929" y="106426"/>
                  <a:pt x="347293" y="108482"/>
                </a:cubicBezTo>
                <a:cubicBezTo>
                  <a:pt x="353475" y="108482"/>
                  <a:pt x="357596" y="108482"/>
                  <a:pt x="363778" y="104371"/>
                </a:cubicBezTo>
                <a:cubicBezTo>
                  <a:pt x="367900" y="100262"/>
                  <a:pt x="369960" y="96151"/>
                  <a:pt x="367900" y="89984"/>
                </a:cubicBezTo>
                <a:cubicBezTo>
                  <a:pt x="367900" y="87930"/>
                  <a:pt x="365839" y="87930"/>
                  <a:pt x="365839" y="87930"/>
                </a:cubicBezTo>
                <a:cubicBezTo>
                  <a:pt x="363778" y="92041"/>
                  <a:pt x="361718" y="94095"/>
                  <a:pt x="359657" y="94095"/>
                </a:cubicBezTo>
                <a:cubicBezTo>
                  <a:pt x="355536" y="94095"/>
                  <a:pt x="353475" y="92041"/>
                  <a:pt x="353475" y="89984"/>
                </a:cubicBezTo>
                <a:cubicBezTo>
                  <a:pt x="353475" y="87930"/>
                  <a:pt x="353475" y="85874"/>
                  <a:pt x="353475" y="85874"/>
                </a:cubicBezTo>
                <a:cubicBezTo>
                  <a:pt x="355536" y="83819"/>
                  <a:pt x="355536" y="83819"/>
                  <a:pt x="357596" y="83819"/>
                </a:cubicBezTo>
                <a:cubicBezTo>
                  <a:pt x="355536" y="81764"/>
                  <a:pt x="355536" y="79709"/>
                  <a:pt x="355536" y="77653"/>
                </a:cubicBezTo>
                <a:cubicBezTo>
                  <a:pt x="356566" y="75598"/>
                  <a:pt x="358111" y="74571"/>
                  <a:pt x="359914" y="74313"/>
                </a:cubicBezTo>
                <a:close/>
                <a:moveTo>
                  <a:pt x="419338" y="72095"/>
                </a:moveTo>
                <a:lnTo>
                  <a:pt x="421296" y="75369"/>
                </a:lnTo>
                <a:cubicBezTo>
                  <a:pt x="421296" y="77402"/>
                  <a:pt x="423355" y="81470"/>
                  <a:pt x="421296" y="83503"/>
                </a:cubicBezTo>
                <a:cubicBezTo>
                  <a:pt x="419238" y="83503"/>
                  <a:pt x="419238" y="83503"/>
                  <a:pt x="419238" y="83503"/>
                </a:cubicBezTo>
                <a:cubicBezTo>
                  <a:pt x="420267" y="81470"/>
                  <a:pt x="420267" y="79436"/>
                  <a:pt x="420010" y="77402"/>
                </a:cubicBezTo>
                <a:close/>
                <a:moveTo>
                  <a:pt x="418620" y="70895"/>
                </a:moveTo>
                <a:lnTo>
                  <a:pt x="419238" y="71302"/>
                </a:lnTo>
                <a:lnTo>
                  <a:pt x="419338" y="72095"/>
                </a:lnTo>
                <a:close/>
                <a:moveTo>
                  <a:pt x="397896" y="69651"/>
                </a:moveTo>
                <a:cubicBezTo>
                  <a:pt x="398702" y="69812"/>
                  <a:pt x="399605" y="70328"/>
                  <a:pt x="400636" y="71358"/>
                </a:cubicBezTo>
                <a:cubicBezTo>
                  <a:pt x="402700" y="75482"/>
                  <a:pt x="402700" y="75482"/>
                  <a:pt x="402700" y="75482"/>
                </a:cubicBezTo>
                <a:cubicBezTo>
                  <a:pt x="404763" y="77545"/>
                  <a:pt x="402700" y="81668"/>
                  <a:pt x="400636" y="83730"/>
                </a:cubicBezTo>
                <a:cubicBezTo>
                  <a:pt x="402700" y="85792"/>
                  <a:pt x="404763" y="87854"/>
                  <a:pt x="402700" y="89916"/>
                </a:cubicBezTo>
                <a:cubicBezTo>
                  <a:pt x="402700" y="94039"/>
                  <a:pt x="398573" y="98164"/>
                  <a:pt x="394447" y="98164"/>
                </a:cubicBezTo>
                <a:cubicBezTo>
                  <a:pt x="392384" y="100225"/>
                  <a:pt x="390321" y="98164"/>
                  <a:pt x="390321" y="100225"/>
                </a:cubicBezTo>
                <a:cubicBezTo>
                  <a:pt x="390321" y="102287"/>
                  <a:pt x="386195" y="104349"/>
                  <a:pt x="384132" y="106412"/>
                </a:cubicBezTo>
                <a:cubicBezTo>
                  <a:pt x="382068" y="106412"/>
                  <a:pt x="380005" y="106412"/>
                  <a:pt x="377942" y="104349"/>
                </a:cubicBezTo>
                <a:cubicBezTo>
                  <a:pt x="375879" y="102287"/>
                  <a:pt x="380005" y="98164"/>
                  <a:pt x="380005" y="96101"/>
                </a:cubicBezTo>
                <a:cubicBezTo>
                  <a:pt x="380005" y="94039"/>
                  <a:pt x="380005" y="96101"/>
                  <a:pt x="382068" y="96101"/>
                </a:cubicBezTo>
                <a:cubicBezTo>
                  <a:pt x="388258" y="94039"/>
                  <a:pt x="392384" y="87854"/>
                  <a:pt x="394447" y="81668"/>
                </a:cubicBezTo>
                <a:cubicBezTo>
                  <a:pt x="394447" y="77545"/>
                  <a:pt x="392384" y="75482"/>
                  <a:pt x="392384" y="73420"/>
                </a:cubicBezTo>
                <a:cubicBezTo>
                  <a:pt x="393416" y="72390"/>
                  <a:pt x="394447" y="70844"/>
                  <a:pt x="395736" y="70070"/>
                </a:cubicBezTo>
                <a:cubicBezTo>
                  <a:pt x="396381" y="69683"/>
                  <a:pt x="397091" y="69490"/>
                  <a:pt x="397896" y="69651"/>
                </a:cubicBezTo>
                <a:close/>
                <a:moveTo>
                  <a:pt x="413063" y="67236"/>
                </a:moveTo>
                <a:cubicBezTo>
                  <a:pt x="415121" y="67236"/>
                  <a:pt x="416665" y="68251"/>
                  <a:pt x="417951" y="69778"/>
                </a:cubicBezTo>
                <a:lnTo>
                  <a:pt x="418620" y="70895"/>
                </a:lnTo>
                <a:lnTo>
                  <a:pt x="415668" y="68950"/>
                </a:lnTo>
                <a:cubicBezTo>
                  <a:pt x="413063" y="67236"/>
                  <a:pt x="413063" y="67236"/>
                  <a:pt x="413063" y="67236"/>
                </a:cubicBezTo>
                <a:close/>
                <a:moveTo>
                  <a:pt x="277299" y="67236"/>
                </a:moveTo>
                <a:cubicBezTo>
                  <a:pt x="275236" y="69298"/>
                  <a:pt x="275236" y="73425"/>
                  <a:pt x="277299" y="75489"/>
                </a:cubicBezTo>
                <a:cubicBezTo>
                  <a:pt x="279362" y="77551"/>
                  <a:pt x="283489" y="81677"/>
                  <a:pt x="285552" y="79614"/>
                </a:cubicBezTo>
                <a:cubicBezTo>
                  <a:pt x="289678" y="79614"/>
                  <a:pt x="291741" y="75489"/>
                  <a:pt x="293804" y="73425"/>
                </a:cubicBezTo>
                <a:cubicBezTo>
                  <a:pt x="295868" y="75489"/>
                  <a:pt x="295868" y="77551"/>
                  <a:pt x="295868" y="79614"/>
                </a:cubicBezTo>
                <a:cubicBezTo>
                  <a:pt x="295868" y="83740"/>
                  <a:pt x="293804" y="85803"/>
                  <a:pt x="291741" y="87866"/>
                </a:cubicBezTo>
                <a:cubicBezTo>
                  <a:pt x="289678" y="87866"/>
                  <a:pt x="287615" y="85803"/>
                  <a:pt x="285552" y="87866"/>
                </a:cubicBezTo>
                <a:cubicBezTo>
                  <a:pt x="287615" y="91992"/>
                  <a:pt x="283489" y="94056"/>
                  <a:pt x="279362" y="96119"/>
                </a:cubicBezTo>
                <a:cubicBezTo>
                  <a:pt x="277299" y="96119"/>
                  <a:pt x="275236" y="94056"/>
                  <a:pt x="273173" y="94056"/>
                </a:cubicBezTo>
                <a:cubicBezTo>
                  <a:pt x="271110" y="91992"/>
                  <a:pt x="269047" y="87866"/>
                  <a:pt x="271110" y="83740"/>
                </a:cubicBezTo>
                <a:cubicBezTo>
                  <a:pt x="273173" y="83740"/>
                  <a:pt x="273173" y="83740"/>
                  <a:pt x="273173" y="83740"/>
                </a:cubicBezTo>
                <a:cubicBezTo>
                  <a:pt x="271110" y="79614"/>
                  <a:pt x="266984" y="79614"/>
                  <a:pt x="266984" y="77551"/>
                </a:cubicBezTo>
                <a:cubicBezTo>
                  <a:pt x="266984" y="73425"/>
                  <a:pt x="269047" y="71361"/>
                  <a:pt x="271110" y="69298"/>
                </a:cubicBezTo>
                <a:cubicBezTo>
                  <a:pt x="273173" y="67236"/>
                  <a:pt x="273173" y="67236"/>
                  <a:pt x="277299" y="67236"/>
                </a:cubicBezTo>
                <a:close/>
                <a:moveTo>
                  <a:pt x="567347" y="65243"/>
                </a:moveTo>
                <a:cubicBezTo>
                  <a:pt x="569410" y="67277"/>
                  <a:pt x="573537" y="67277"/>
                  <a:pt x="575600" y="71344"/>
                </a:cubicBezTo>
                <a:cubicBezTo>
                  <a:pt x="577663" y="73377"/>
                  <a:pt x="579726" y="75410"/>
                  <a:pt x="579726" y="79477"/>
                </a:cubicBezTo>
                <a:cubicBezTo>
                  <a:pt x="577663" y="79477"/>
                  <a:pt x="577663" y="81512"/>
                  <a:pt x="575600" y="81512"/>
                </a:cubicBezTo>
                <a:cubicBezTo>
                  <a:pt x="573537" y="75410"/>
                  <a:pt x="567347" y="71344"/>
                  <a:pt x="561158" y="71344"/>
                </a:cubicBezTo>
                <a:cubicBezTo>
                  <a:pt x="554968" y="75410"/>
                  <a:pt x="554968" y="75410"/>
                  <a:pt x="554968" y="75410"/>
                </a:cubicBezTo>
                <a:cubicBezTo>
                  <a:pt x="552905" y="73377"/>
                  <a:pt x="550842" y="71344"/>
                  <a:pt x="550842" y="69310"/>
                </a:cubicBezTo>
                <a:cubicBezTo>
                  <a:pt x="557032" y="67277"/>
                  <a:pt x="561158" y="65243"/>
                  <a:pt x="567347" y="65243"/>
                </a:cubicBezTo>
                <a:close/>
                <a:moveTo>
                  <a:pt x="493185" y="63252"/>
                </a:moveTo>
                <a:cubicBezTo>
                  <a:pt x="497280" y="63252"/>
                  <a:pt x="499327" y="63252"/>
                  <a:pt x="501374" y="65280"/>
                </a:cubicBezTo>
                <a:cubicBezTo>
                  <a:pt x="501374" y="67309"/>
                  <a:pt x="501374" y="67309"/>
                  <a:pt x="499327" y="69338"/>
                </a:cubicBezTo>
                <a:cubicBezTo>
                  <a:pt x="495232" y="67309"/>
                  <a:pt x="491138" y="67309"/>
                  <a:pt x="489090" y="69338"/>
                </a:cubicBezTo>
                <a:cubicBezTo>
                  <a:pt x="482948" y="71366"/>
                  <a:pt x="482948" y="77453"/>
                  <a:pt x="480901" y="79482"/>
                </a:cubicBezTo>
                <a:cubicBezTo>
                  <a:pt x="480901" y="81512"/>
                  <a:pt x="478854" y="81512"/>
                  <a:pt x="476806" y="81512"/>
                </a:cubicBezTo>
                <a:cubicBezTo>
                  <a:pt x="476806" y="77453"/>
                  <a:pt x="478854" y="73395"/>
                  <a:pt x="480901" y="71366"/>
                </a:cubicBezTo>
                <a:cubicBezTo>
                  <a:pt x="482948" y="65280"/>
                  <a:pt x="489090" y="63252"/>
                  <a:pt x="493185" y="63252"/>
                </a:cubicBezTo>
                <a:close/>
                <a:moveTo>
                  <a:pt x="528266" y="60927"/>
                </a:moveTo>
                <a:cubicBezTo>
                  <a:pt x="538558" y="62993"/>
                  <a:pt x="550908" y="71256"/>
                  <a:pt x="555025" y="81585"/>
                </a:cubicBezTo>
                <a:cubicBezTo>
                  <a:pt x="555025" y="85716"/>
                  <a:pt x="559142" y="91914"/>
                  <a:pt x="555025" y="98110"/>
                </a:cubicBezTo>
                <a:cubicBezTo>
                  <a:pt x="555025" y="98110"/>
                  <a:pt x="552967" y="98110"/>
                  <a:pt x="550908" y="98110"/>
                </a:cubicBezTo>
                <a:cubicBezTo>
                  <a:pt x="550908" y="96045"/>
                  <a:pt x="550908" y="91914"/>
                  <a:pt x="550908" y="89848"/>
                </a:cubicBezTo>
                <a:cubicBezTo>
                  <a:pt x="548850" y="81585"/>
                  <a:pt x="544733" y="73322"/>
                  <a:pt x="536500" y="69190"/>
                </a:cubicBezTo>
                <a:cubicBezTo>
                  <a:pt x="532383" y="69190"/>
                  <a:pt x="528266" y="67124"/>
                  <a:pt x="524149" y="69190"/>
                </a:cubicBezTo>
                <a:cubicBezTo>
                  <a:pt x="517974" y="71256"/>
                  <a:pt x="511799" y="73322"/>
                  <a:pt x="511799" y="79519"/>
                </a:cubicBezTo>
                <a:cubicBezTo>
                  <a:pt x="513857" y="83651"/>
                  <a:pt x="515916" y="77453"/>
                  <a:pt x="517974" y="77453"/>
                </a:cubicBezTo>
                <a:cubicBezTo>
                  <a:pt x="520033" y="77453"/>
                  <a:pt x="522091" y="79519"/>
                  <a:pt x="524149" y="79519"/>
                </a:cubicBezTo>
                <a:cubicBezTo>
                  <a:pt x="526208" y="81585"/>
                  <a:pt x="526208" y="83651"/>
                  <a:pt x="524149" y="87782"/>
                </a:cubicBezTo>
                <a:cubicBezTo>
                  <a:pt x="524149" y="89848"/>
                  <a:pt x="522091" y="91914"/>
                  <a:pt x="517974" y="91914"/>
                </a:cubicBezTo>
                <a:cubicBezTo>
                  <a:pt x="515916" y="91914"/>
                  <a:pt x="513857" y="89848"/>
                  <a:pt x="511799" y="89848"/>
                </a:cubicBezTo>
                <a:cubicBezTo>
                  <a:pt x="511799" y="91914"/>
                  <a:pt x="509741" y="93980"/>
                  <a:pt x="505624" y="93980"/>
                </a:cubicBezTo>
                <a:cubicBezTo>
                  <a:pt x="503566" y="91914"/>
                  <a:pt x="499449" y="89848"/>
                  <a:pt x="497390" y="85716"/>
                </a:cubicBezTo>
                <a:cubicBezTo>
                  <a:pt x="497390" y="79519"/>
                  <a:pt x="499449" y="73322"/>
                  <a:pt x="503566" y="69190"/>
                </a:cubicBezTo>
                <a:cubicBezTo>
                  <a:pt x="509741" y="62993"/>
                  <a:pt x="520033" y="60927"/>
                  <a:pt x="528266" y="60927"/>
                </a:cubicBezTo>
                <a:close/>
                <a:moveTo>
                  <a:pt x="289504" y="60927"/>
                </a:moveTo>
                <a:cubicBezTo>
                  <a:pt x="291552" y="67153"/>
                  <a:pt x="291552" y="67153"/>
                  <a:pt x="291552" y="67153"/>
                </a:cubicBezTo>
                <a:cubicBezTo>
                  <a:pt x="291552" y="69227"/>
                  <a:pt x="291552" y="73376"/>
                  <a:pt x="289504" y="73376"/>
                </a:cubicBezTo>
                <a:cubicBezTo>
                  <a:pt x="287457" y="75452"/>
                  <a:pt x="285410" y="77527"/>
                  <a:pt x="283362" y="77527"/>
                </a:cubicBezTo>
                <a:cubicBezTo>
                  <a:pt x="281315" y="75452"/>
                  <a:pt x="279268" y="73376"/>
                  <a:pt x="279268" y="71302"/>
                </a:cubicBezTo>
                <a:cubicBezTo>
                  <a:pt x="279268" y="69227"/>
                  <a:pt x="279268" y="67153"/>
                  <a:pt x="281315" y="67153"/>
                </a:cubicBezTo>
                <a:cubicBezTo>
                  <a:pt x="285410" y="67153"/>
                  <a:pt x="287457" y="63002"/>
                  <a:pt x="289504" y="60927"/>
                </a:cubicBezTo>
                <a:close/>
                <a:moveTo>
                  <a:pt x="406976" y="54951"/>
                </a:moveTo>
                <a:cubicBezTo>
                  <a:pt x="411108" y="54951"/>
                  <a:pt x="413173" y="57007"/>
                  <a:pt x="415239" y="61120"/>
                </a:cubicBezTo>
                <a:cubicBezTo>
                  <a:pt x="413173" y="67289"/>
                  <a:pt x="413173" y="67289"/>
                  <a:pt x="413173" y="67289"/>
                </a:cubicBezTo>
                <a:cubicBezTo>
                  <a:pt x="413173" y="63176"/>
                  <a:pt x="413173" y="57007"/>
                  <a:pt x="406976" y="57007"/>
                </a:cubicBezTo>
                <a:cubicBezTo>
                  <a:pt x="406976" y="59063"/>
                  <a:pt x="411108" y="61120"/>
                  <a:pt x="411108" y="63176"/>
                </a:cubicBezTo>
                <a:cubicBezTo>
                  <a:pt x="411108" y="65233"/>
                  <a:pt x="409042" y="67289"/>
                  <a:pt x="411108" y="69344"/>
                </a:cubicBezTo>
                <a:cubicBezTo>
                  <a:pt x="417305" y="71401"/>
                  <a:pt x="417305" y="75513"/>
                  <a:pt x="419371" y="79626"/>
                </a:cubicBezTo>
                <a:cubicBezTo>
                  <a:pt x="419371" y="83739"/>
                  <a:pt x="417305" y="85795"/>
                  <a:pt x="415239" y="87851"/>
                </a:cubicBezTo>
                <a:cubicBezTo>
                  <a:pt x="417305" y="89907"/>
                  <a:pt x="415239" y="94019"/>
                  <a:pt x="417305" y="96076"/>
                </a:cubicBezTo>
                <a:cubicBezTo>
                  <a:pt x="417305" y="96076"/>
                  <a:pt x="415239" y="98132"/>
                  <a:pt x="415239" y="98132"/>
                </a:cubicBezTo>
                <a:cubicBezTo>
                  <a:pt x="415239" y="96076"/>
                  <a:pt x="413173" y="94019"/>
                  <a:pt x="415239" y="89907"/>
                </a:cubicBezTo>
                <a:cubicBezTo>
                  <a:pt x="415239" y="89907"/>
                  <a:pt x="415239" y="89907"/>
                  <a:pt x="413173" y="89907"/>
                </a:cubicBezTo>
                <a:cubicBezTo>
                  <a:pt x="413173" y="89907"/>
                  <a:pt x="413173" y="89907"/>
                  <a:pt x="411108" y="91963"/>
                </a:cubicBezTo>
                <a:cubicBezTo>
                  <a:pt x="415239" y="94019"/>
                  <a:pt x="411108" y="98132"/>
                  <a:pt x="413173" y="100189"/>
                </a:cubicBezTo>
                <a:cubicBezTo>
                  <a:pt x="411108" y="104302"/>
                  <a:pt x="409042" y="108413"/>
                  <a:pt x="404910" y="108413"/>
                </a:cubicBezTo>
                <a:cubicBezTo>
                  <a:pt x="402845" y="108413"/>
                  <a:pt x="398713" y="108413"/>
                  <a:pt x="398713" y="110469"/>
                </a:cubicBezTo>
                <a:cubicBezTo>
                  <a:pt x="396647" y="112526"/>
                  <a:pt x="396647" y="116638"/>
                  <a:pt x="392516" y="116638"/>
                </a:cubicBezTo>
                <a:cubicBezTo>
                  <a:pt x="392516" y="116638"/>
                  <a:pt x="388384" y="118695"/>
                  <a:pt x="388384" y="116638"/>
                </a:cubicBezTo>
                <a:cubicBezTo>
                  <a:pt x="386318" y="114582"/>
                  <a:pt x="384253" y="114582"/>
                  <a:pt x="380121" y="114582"/>
                </a:cubicBezTo>
                <a:cubicBezTo>
                  <a:pt x="380121" y="116638"/>
                  <a:pt x="378055" y="116638"/>
                  <a:pt x="375990" y="118695"/>
                </a:cubicBezTo>
                <a:cubicBezTo>
                  <a:pt x="373924" y="118695"/>
                  <a:pt x="371858" y="118695"/>
                  <a:pt x="371858" y="116638"/>
                </a:cubicBezTo>
                <a:cubicBezTo>
                  <a:pt x="363595" y="112526"/>
                  <a:pt x="373924" y="108413"/>
                  <a:pt x="375990" y="106358"/>
                </a:cubicBezTo>
                <a:cubicBezTo>
                  <a:pt x="378055" y="108413"/>
                  <a:pt x="382187" y="110469"/>
                  <a:pt x="386318" y="108413"/>
                </a:cubicBezTo>
                <a:cubicBezTo>
                  <a:pt x="388384" y="106358"/>
                  <a:pt x="390450" y="104302"/>
                  <a:pt x="392516" y="102245"/>
                </a:cubicBezTo>
                <a:cubicBezTo>
                  <a:pt x="396647" y="102245"/>
                  <a:pt x="402845" y="98132"/>
                  <a:pt x="404910" y="94019"/>
                </a:cubicBezTo>
                <a:cubicBezTo>
                  <a:pt x="406976" y="91963"/>
                  <a:pt x="404910" y="85795"/>
                  <a:pt x="404910" y="83739"/>
                </a:cubicBezTo>
                <a:cubicBezTo>
                  <a:pt x="406976" y="79626"/>
                  <a:pt x="406976" y="77569"/>
                  <a:pt x="404910" y="75513"/>
                </a:cubicBezTo>
                <a:cubicBezTo>
                  <a:pt x="404910" y="71401"/>
                  <a:pt x="402845" y="67289"/>
                  <a:pt x="398713" y="65233"/>
                </a:cubicBezTo>
                <a:cubicBezTo>
                  <a:pt x="400779" y="59063"/>
                  <a:pt x="400779" y="59063"/>
                  <a:pt x="400779" y="59063"/>
                </a:cubicBezTo>
                <a:cubicBezTo>
                  <a:pt x="398713" y="54951"/>
                  <a:pt x="404910" y="57007"/>
                  <a:pt x="406976" y="54951"/>
                </a:cubicBezTo>
                <a:close/>
                <a:moveTo>
                  <a:pt x="495288" y="52960"/>
                </a:moveTo>
                <a:cubicBezTo>
                  <a:pt x="497343" y="52960"/>
                  <a:pt x="499398" y="52960"/>
                  <a:pt x="501454" y="54995"/>
                </a:cubicBezTo>
                <a:cubicBezTo>
                  <a:pt x="501454" y="57031"/>
                  <a:pt x="499398" y="57031"/>
                  <a:pt x="501454" y="57031"/>
                </a:cubicBezTo>
                <a:cubicBezTo>
                  <a:pt x="503509" y="57031"/>
                  <a:pt x="505564" y="57031"/>
                  <a:pt x="507619" y="57031"/>
                </a:cubicBezTo>
                <a:cubicBezTo>
                  <a:pt x="509674" y="57031"/>
                  <a:pt x="509674" y="61104"/>
                  <a:pt x="509674" y="61104"/>
                </a:cubicBezTo>
                <a:cubicBezTo>
                  <a:pt x="505564" y="67214"/>
                  <a:pt x="501454" y="61104"/>
                  <a:pt x="497343" y="61104"/>
                </a:cubicBezTo>
                <a:cubicBezTo>
                  <a:pt x="489122" y="59068"/>
                  <a:pt x="485012" y="63140"/>
                  <a:pt x="478846" y="67214"/>
                </a:cubicBezTo>
                <a:cubicBezTo>
                  <a:pt x="476791" y="71285"/>
                  <a:pt x="474736" y="75358"/>
                  <a:pt x="474736" y="81466"/>
                </a:cubicBezTo>
                <a:cubicBezTo>
                  <a:pt x="474736" y="83503"/>
                  <a:pt x="472680" y="83503"/>
                  <a:pt x="472680" y="83503"/>
                </a:cubicBezTo>
                <a:cubicBezTo>
                  <a:pt x="470625" y="83503"/>
                  <a:pt x="468570" y="81466"/>
                  <a:pt x="468570" y="79431"/>
                </a:cubicBezTo>
                <a:cubicBezTo>
                  <a:pt x="466515" y="77394"/>
                  <a:pt x="474736" y="75358"/>
                  <a:pt x="470625" y="71285"/>
                </a:cubicBezTo>
                <a:cubicBezTo>
                  <a:pt x="468570" y="69249"/>
                  <a:pt x="470625" y="67214"/>
                  <a:pt x="472680" y="65177"/>
                </a:cubicBezTo>
                <a:cubicBezTo>
                  <a:pt x="474736" y="63140"/>
                  <a:pt x="476791" y="65177"/>
                  <a:pt x="476791" y="63140"/>
                </a:cubicBezTo>
                <a:cubicBezTo>
                  <a:pt x="476791" y="61104"/>
                  <a:pt x="476791" y="59068"/>
                  <a:pt x="476791" y="57031"/>
                </a:cubicBezTo>
                <a:cubicBezTo>
                  <a:pt x="478846" y="54995"/>
                  <a:pt x="482956" y="52960"/>
                  <a:pt x="487067" y="54995"/>
                </a:cubicBezTo>
                <a:cubicBezTo>
                  <a:pt x="489122" y="54995"/>
                  <a:pt x="489122" y="57031"/>
                  <a:pt x="491177" y="54995"/>
                </a:cubicBezTo>
                <a:cubicBezTo>
                  <a:pt x="491177" y="52960"/>
                  <a:pt x="493233" y="52960"/>
                  <a:pt x="495288" y="52960"/>
                </a:cubicBezTo>
                <a:close/>
                <a:moveTo>
                  <a:pt x="564222" y="50444"/>
                </a:moveTo>
                <a:cubicBezTo>
                  <a:pt x="566795" y="49672"/>
                  <a:pt x="569368" y="49672"/>
                  <a:pt x="571426" y="50701"/>
                </a:cubicBezTo>
                <a:cubicBezTo>
                  <a:pt x="575543" y="52760"/>
                  <a:pt x="579659" y="54818"/>
                  <a:pt x="581718" y="56877"/>
                </a:cubicBezTo>
                <a:cubicBezTo>
                  <a:pt x="581718" y="58935"/>
                  <a:pt x="581718" y="60993"/>
                  <a:pt x="581718" y="63052"/>
                </a:cubicBezTo>
                <a:cubicBezTo>
                  <a:pt x="579659" y="63052"/>
                  <a:pt x="579659" y="65111"/>
                  <a:pt x="579659" y="65111"/>
                </a:cubicBezTo>
                <a:cubicBezTo>
                  <a:pt x="581718" y="67168"/>
                  <a:pt x="585835" y="65111"/>
                  <a:pt x="587893" y="67168"/>
                </a:cubicBezTo>
                <a:cubicBezTo>
                  <a:pt x="589951" y="67168"/>
                  <a:pt x="592010" y="71285"/>
                  <a:pt x="592010" y="73344"/>
                </a:cubicBezTo>
                <a:cubicBezTo>
                  <a:pt x="592010" y="75403"/>
                  <a:pt x="592010" y="77460"/>
                  <a:pt x="589951" y="77460"/>
                </a:cubicBezTo>
                <a:cubicBezTo>
                  <a:pt x="587893" y="77460"/>
                  <a:pt x="585835" y="77460"/>
                  <a:pt x="583776" y="79519"/>
                </a:cubicBezTo>
                <a:cubicBezTo>
                  <a:pt x="581718" y="79519"/>
                  <a:pt x="581718" y="79519"/>
                  <a:pt x="581718" y="79519"/>
                </a:cubicBezTo>
                <a:cubicBezTo>
                  <a:pt x="581718" y="73344"/>
                  <a:pt x="577601" y="67168"/>
                  <a:pt x="571426" y="65111"/>
                </a:cubicBezTo>
                <a:cubicBezTo>
                  <a:pt x="565251" y="60993"/>
                  <a:pt x="554959" y="63052"/>
                  <a:pt x="550842" y="67168"/>
                </a:cubicBezTo>
                <a:cubicBezTo>
                  <a:pt x="546725" y="67168"/>
                  <a:pt x="544667" y="65111"/>
                  <a:pt x="540550" y="63052"/>
                </a:cubicBezTo>
                <a:cubicBezTo>
                  <a:pt x="540550" y="63052"/>
                  <a:pt x="540550" y="60993"/>
                  <a:pt x="540550" y="60993"/>
                </a:cubicBezTo>
                <a:cubicBezTo>
                  <a:pt x="544667" y="58935"/>
                  <a:pt x="546725" y="56877"/>
                  <a:pt x="550842" y="56877"/>
                </a:cubicBezTo>
                <a:cubicBezTo>
                  <a:pt x="552900" y="56877"/>
                  <a:pt x="552900" y="58935"/>
                  <a:pt x="554959" y="58935"/>
                </a:cubicBezTo>
                <a:cubicBezTo>
                  <a:pt x="557017" y="56877"/>
                  <a:pt x="557017" y="56877"/>
                  <a:pt x="557017" y="54818"/>
                </a:cubicBezTo>
                <a:cubicBezTo>
                  <a:pt x="559076" y="52760"/>
                  <a:pt x="561649" y="51216"/>
                  <a:pt x="564222" y="50444"/>
                </a:cubicBezTo>
                <a:close/>
                <a:moveTo>
                  <a:pt x="597986" y="48643"/>
                </a:moveTo>
                <a:cubicBezTo>
                  <a:pt x="600044" y="48643"/>
                  <a:pt x="602103" y="50691"/>
                  <a:pt x="604161" y="50691"/>
                </a:cubicBezTo>
                <a:cubicBezTo>
                  <a:pt x="604161" y="52738"/>
                  <a:pt x="606220" y="52738"/>
                  <a:pt x="606220" y="54785"/>
                </a:cubicBezTo>
                <a:cubicBezTo>
                  <a:pt x="606220" y="56832"/>
                  <a:pt x="608278" y="58880"/>
                  <a:pt x="606220" y="60927"/>
                </a:cubicBezTo>
                <a:cubicBezTo>
                  <a:pt x="604161" y="60927"/>
                  <a:pt x="606220" y="56832"/>
                  <a:pt x="604161" y="54785"/>
                </a:cubicBezTo>
                <a:cubicBezTo>
                  <a:pt x="604161" y="52738"/>
                  <a:pt x="600044" y="50691"/>
                  <a:pt x="597986" y="48643"/>
                </a:cubicBezTo>
                <a:close/>
                <a:moveTo>
                  <a:pt x="332862" y="48643"/>
                </a:moveTo>
                <a:cubicBezTo>
                  <a:pt x="334948" y="48643"/>
                  <a:pt x="337035" y="48643"/>
                  <a:pt x="337035" y="50701"/>
                </a:cubicBezTo>
                <a:cubicBezTo>
                  <a:pt x="337035" y="52760"/>
                  <a:pt x="337035" y="54818"/>
                  <a:pt x="337035" y="56877"/>
                </a:cubicBezTo>
                <a:cubicBezTo>
                  <a:pt x="334948" y="58935"/>
                  <a:pt x="330775" y="58935"/>
                  <a:pt x="328688" y="56877"/>
                </a:cubicBezTo>
                <a:cubicBezTo>
                  <a:pt x="322427" y="50701"/>
                  <a:pt x="322427" y="50701"/>
                  <a:pt x="322427" y="50701"/>
                </a:cubicBezTo>
                <a:cubicBezTo>
                  <a:pt x="326601" y="48643"/>
                  <a:pt x="328688" y="48643"/>
                  <a:pt x="332862" y="48643"/>
                </a:cubicBezTo>
                <a:close/>
                <a:moveTo>
                  <a:pt x="310343" y="46651"/>
                </a:moveTo>
                <a:cubicBezTo>
                  <a:pt x="316518" y="46651"/>
                  <a:pt x="322693" y="54884"/>
                  <a:pt x="324751" y="59002"/>
                </a:cubicBezTo>
                <a:cubicBezTo>
                  <a:pt x="324751" y="63118"/>
                  <a:pt x="324751" y="67236"/>
                  <a:pt x="320635" y="69293"/>
                </a:cubicBezTo>
                <a:cubicBezTo>
                  <a:pt x="320635" y="71352"/>
                  <a:pt x="322693" y="71352"/>
                  <a:pt x="322693" y="73410"/>
                </a:cubicBezTo>
                <a:cubicBezTo>
                  <a:pt x="324751" y="75469"/>
                  <a:pt x="322693" y="79585"/>
                  <a:pt x="322693" y="81643"/>
                </a:cubicBezTo>
                <a:cubicBezTo>
                  <a:pt x="318576" y="85761"/>
                  <a:pt x="314459" y="87819"/>
                  <a:pt x="308284" y="85761"/>
                </a:cubicBezTo>
                <a:cubicBezTo>
                  <a:pt x="306226" y="83702"/>
                  <a:pt x="304167" y="79585"/>
                  <a:pt x="304167" y="75469"/>
                </a:cubicBezTo>
                <a:cubicBezTo>
                  <a:pt x="302109" y="73410"/>
                  <a:pt x="300051" y="75469"/>
                  <a:pt x="297992" y="73410"/>
                </a:cubicBezTo>
                <a:cubicBezTo>
                  <a:pt x="293876" y="69293"/>
                  <a:pt x="293876" y="65177"/>
                  <a:pt x="293876" y="59002"/>
                </a:cubicBezTo>
                <a:cubicBezTo>
                  <a:pt x="295934" y="54884"/>
                  <a:pt x="295934" y="54884"/>
                  <a:pt x="295934" y="54884"/>
                </a:cubicBezTo>
                <a:cubicBezTo>
                  <a:pt x="302109" y="54884"/>
                  <a:pt x="306226" y="50768"/>
                  <a:pt x="310343" y="46651"/>
                </a:cubicBezTo>
                <a:close/>
                <a:moveTo>
                  <a:pt x="499428" y="44659"/>
                </a:moveTo>
                <a:cubicBezTo>
                  <a:pt x="501489" y="44659"/>
                  <a:pt x="503549" y="44659"/>
                  <a:pt x="505610" y="46712"/>
                </a:cubicBezTo>
                <a:cubicBezTo>
                  <a:pt x="507671" y="48764"/>
                  <a:pt x="503549" y="52869"/>
                  <a:pt x="507671" y="50816"/>
                </a:cubicBezTo>
                <a:cubicBezTo>
                  <a:pt x="511792" y="50816"/>
                  <a:pt x="507671" y="46712"/>
                  <a:pt x="507671" y="46712"/>
                </a:cubicBezTo>
                <a:cubicBezTo>
                  <a:pt x="509731" y="46712"/>
                  <a:pt x="511792" y="48764"/>
                  <a:pt x="511792" y="50816"/>
                </a:cubicBezTo>
                <a:cubicBezTo>
                  <a:pt x="513853" y="50816"/>
                  <a:pt x="515914" y="52869"/>
                  <a:pt x="517974" y="54921"/>
                </a:cubicBezTo>
                <a:cubicBezTo>
                  <a:pt x="517974" y="56973"/>
                  <a:pt x="515914" y="59025"/>
                  <a:pt x="517974" y="59025"/>
                </a:cubicBezTo>
                <a:cubicBezTo>
                  <a:pt x="515914" y="59025"/>
                  <a:pt x="513853" y="61078"/>
                  <a:pt x="511792" y="59025"/>
                </a:cubicBezTo>
                <a:cubicBezTo>
                  <a:pt x="511792" y="56973"/>
                  <a:pt x="509731" y="54921"/>
                  <a:pt x="507671" y="54921"/>
                </a:cubicBezTo>
                <a:cubicBezTo>
                  <a:pt x="505610" y="52869"/>
                  <a:pt x="503549" y="54921"/>
                  <a:pt x="501489" y="52869"/>
                </a:cubicBezTo>
                <a:cubicBezTo>
                  <a:pt x="499428" y="48764"/>
                  <a:pt x="495307" y="48764"/>
                  <a:pt x="491185" y="50816"/>
                </a:cubicBezTo>
                <a:cubicBezTo>
                  <a:pt x="489125" y="52869"/>
                  <a:pt x="485003" y="50816"/>
                  <a:pt x="480882" y="52869"/>
                </a:cubicBezTo>
                <a:cubicBezTo>
                  <a:pt x="476761" y="54921"/>
                  <a:pt x="472639" y="56973"/>
                  <a:pt x="474700" y="61078"/>
                </a:cubicBezTo>
                <a:cubicBezTo>
                  <a:pt x="470579" y="63130"/>
                  <a:pt x="468518" y="65182"/>
                  <a:pt x="466457" y="69287"/>
                </a:cubicBezTo>
                <a:cubicBezTo>
                  <a:pt x="466457" y="71340"/>
                  <a:pt x="468518" y="73393"/>
                  <a:pt x="466457" y="75445"/>
                </a:cubicBezTo>
                <a:cubicBezTo>
                  <a:pt x="466457" y="77496"/>
                  <a:pt x="464396" y="79549"/>
                  <a:pt x="466457" y="81602"/>
                </a:cubicBezTo>
                <a:cubicBezTo>
                  <a:pt x="466457" y="83653"/>
                  <a:pt x="470579" y="85706"/>
                  <a:pt x="466457" y="87759"/>
                </a:cubicBezTo>
                <a:cubicBezTo>
                  <a:pt x="464396" y="87759"/>
                  <a:pt x="464396" y="89811"/>
                  <a:pt x="462336" y="87759"/>
                </a:cubicBezTo>
                <a:cubicBezTo>
                  <a:pt x="460275" y="85706"/>
                  <a:pt x="458215" y="83653"/>
                  <a:pt x="458215" y="79549"/>
                </a:cubicBezTo>
                <a:cubicBezTo>
                  <a:pt x="458215" y="73393"/>
                  <a:pt x="468518" y="71340"/>
                  <a:pt x="462336" y="65182"/>
                </a:cubicBezTo>
                <a:cubicBezTo>
                  <a:pt x="462336" y="63130"/>
                  <a:pt x="462336" y="61078"/>
                  <a:pt x="464396" y="59025"/>
                </a:cubicBezTo>
                <a:cubicBezTo>
                  <a:pt x="466457" y="56973"/>
                  <a:pt x="468518" y="56973"/>
                  <a:pt x="470579" y="54921"/>
                </a:cubicBezTo>
                <a:cubicBezTo>
                  <a:pt x="472639" y="52869"/>
                  <a:pt x="472639" y="46712"/>
                  <a:pt x="476761" y="46712"/>
                </a:cubicBezTo>
                <a:cubicBezTo>
                  <a:pt x="480882" y="46712"/>
                  <a:pt x="485003" y="46712"/>
                  <a:pt x="489125" y="48764"/>
                </a:cubicBezTo>
                <a:cubicBezTo>
                  <a:pt x="489125" y="46712"/>
                  <a:pt x="491185" y="44659"/>
                  <a:pt x="493246" y="46712"/>
                </a:cubicBezTo>
                <a:cubicBezTo>
                  <a:pt x="493246" y="46712"/>
                  <a:pt x="495307" y="46712"/>
                  <a:pt x="495307" y="46712"/>
                </a:cubicBezTo>
                <a:cubicBezTo>
                  <a:pt x="497367" y="48764"/>
                  <a:pt x="497367" y="44659"/>
                  <a:pt x="499428" y="44659"/>
                </a:cubicBezTo>
                <a:close/>
                <a:moveTo>
                  <a:pt x="341019" y="44197"/>
                </a:moveTo>
                <a:cubicBezTo>
                  <a:pt x="342549" y="44197"/>
                  <a:pt x="344078" y="44707"/>
                  <a:pt x="345098" y="44707"/>
                </a:cubicBezTo>
                <a:cubicBezTo>
                  <a:pt x="347137" y="46746"/>
                  <a:pt x="349177" y="48786"/>
                  <a:pt x="351216" y="50825"/>
                </a:cubicBezTo>
                <a:cubicBezTo>
                  <a:pt x="353256" y="52865"/>
                  <a:pt x="347137" y="54904"/>
                  <a:pt x="351216" y="56943"/>
                </a:cubicBezTo>
                <a:cubicBezTo>
                  <a:pt x="353256" y="56943"/>
                  <a:pt x="353256" y="58983"/>
                  <a:pt x="355295" y="61022"/>
                </a:cubicBezTo>
                <a:cubicBezTo>
                  <a:pt x="355295" y="63062"/>
                  <a:pt x="353256" y="67140"/>
                  <a:pt x="351216" y="67140"/>
                </a:cubicBezTo>
                <a:cubicBezTo>
                  <a:pt x="351216" y="69180"/>
                  <a:pt x="347137" y="71219"/>
                  <a:pt x="345098" y="69180"/>
                </a:cubicBezTo>
                <a:cubicBezTo>
                  <a:pt x="343058" y="69180"/>
                  <a:pt x="343058" y="67140"/>
                  <a:pt x="343058" y="67140"/>
                </a:cubicBezTo>
                <a:cubicBezTo>
                  <a:pt x="341019" y="67140"/>
                  <a:pt x="341019" y="71219"/>
                  <a:pt x="338980" y="71219"/>
                </a:cubicBezTo>
                <a:cubicBezTo>
                  <a:pt x="334901" y="71219"/>
                  <a:pt x="332861" y="71219"/>
                  <a:pt x="330822" y="67140"/>
                </a:cubicBezTo>
                <a:cubicBezTo>
                  <a:pt x="328783" y="65101"/>
                  <a:pt x="326743" y="63062"/>
                  <a:pt x="328783" y="61022"/>
                </a:cubicBezTo>
                <a:cubicBezTo>
                  <a:pt x="330822" y="61022"/>
                  <a:pt x="334901" y="61022"/>
                  <a:pt x="336940" y="58983"/>
                </a:cubicBezTo>
                <a:cubicBezTo>
                  <a:pt x="338980" y="56943"/>
                  <a:pt x="341019" y="54904"/>
                  <a:pt x="341019" y="50825"/>
                </a:cubicBezTo>
                <a:cubicBezTo>
                  <a:pt x="336940" y="46746"/>
                  <a:pt x="336940" y="46746"/>
                  <a:pt x="336940" y="46746"/>
                </a:cubicBezTo>
                <a:cubicBezTo>
                  <a:pt x="337960" y="44707"/>
                  <a:pt x="339489" y="44197"/>
                  <a:pt x="341019" y="44197"/>
                </a:cubicBezTo>
                <a:close/>
                <a:moveTo>
                  <a:pt x="583710" y="38352"/>
                </a:moveTo>
                <a:cubicBezTo>
                  <a:pt x="590018" y="40399"/>
                  <a:pt x="590018" y="46541"/>
                  <a:pt x="590018" y="50635"/>
                </a:cubicBezTo>
                <a:cubicBezTo>
                  <a:pt x="590018" y="50635"/>
                  <a:pt x="587915" y="50635"/>
                  <a:pt x="587915" y="50635"/>
                </a:cubicBezTo>
                <a:cubicBezTo>
                  <a:pt x="585813" y="48588"/>
                  <a:pt x="587915" y="46541"/>
                  <a:pt x="587915" y="46541"/>
                </a:cubicBezTo>
                <a:cubicBezTo>
                  <a:pt x="585813" y="44493"/>
                  <a:pt x="585813" y="40399"/>
                  <a:pt x="583710" y="40399"/>
                </a:cubicBezTo>
                <a:cubicBezTo>
                  <a:pt x="583710" y="38352"/>
                  <a:pt x="583710" y="38352"/>
                  <a:pt x="583710" y="38352"/>
                </a:cubicBezTo>
                <a:close/>
                <a:moveTo>
                  <a:pt x="421363" y="32375"/>
                </a:moveTo>
                <a:lnTo>
                  <a:pt x="421363" y="34367"/>
                </a:lnTo>
                <a:cubicBezTo>
                  <a:pt x="419371" y="34367"/>
                  <a:pt x="419371" y="34367"/>
                  <a:pt x="419371" y="34367"/>
                </a:cubicBezTo>
                <a:cubicBezTo>
                  <a:pt x="421363" y="32375"/>
                  <a:pt x="421363" y="32375"/>
                  <a:pt x="421363" y="32375"/>
                </a:cubicBezTo>
                <a:close/>
                <a:moveTo>
                  <a:pt x="421363" y="28060"/>
                </a:moveTo>
                <a:cubicBezTo>
                  <a:pt x="423355" y="28060"/>
                  <a:pt x="421363" y="30217"/>
                  <a:pt x="423355" y="32375"/>
                </a:cubicBezTo>
                <a:cubicBezTo>
                  <a:pt x="421363" y="32375"/>
                  <a:pt x="421363" y="32375"/>
                  <a:pt x="421363" y="32375"/>
                </a:cubicBezTo>
                <a:close/>
                <a:moveTo>
                  <a:pt x="361686" y="26067"/>
                </a:moveTo>
                <a:cubicBezTo>
                  <a:pt x="374053" y="26067"/>
                  <a:pt x="374053" y="26067"/>
                  <a:pt x="374053" y="26067"/>
                </a:cubicBezTo>
                <a:cubicBezTo>
                  <a:pt x="382298" y="30189"/>
                  <a:pt x="382298" y="30189"/>
                  <a:pt x="382298" y="30189"/>
                </a:cubicBezTo>
                <a:cubicBezTo>
                  <a:pt x="390542" y="34312"/>
                  <a:pt x="398787" y="42556"/>
                  <a:pt x="398787" y="52862"/>
                </a:cubicBezTo>
                <a:cubicBezTo>
                  <a:pt x="398787" y="59046"/>
                  <a:pt x="396726" y="65229"/>
                  <a:pt x="392603" y="69351"/>
                </a:cubicBezTo>
                <a:cubicBezTo>
                  <a:pt x="388481" y="73474"/>
                  <a:pt x="380236" y="75535"/>
                  <a:pt x="374053" y="75535"/>
                </a:cubicBezTo>
                <a:cubicBezTo>
                  <a:pt x="369931" y="73474"/>
                  <a:pt x="365808" y="71412"/>
                  <a:pt x="365808" y="67290"/>
                </a:cubicBezTo>
                <a:cubicBezTo>
                  <a:pt x="365808" y="65229"/>
                  <a:pt x="365808" y="63169"/>
                  <a:pt x="367870" y="63169"/>
                </a:cubicBezTo>
                <a:cubicBezTo>
                  <a:pt x="369931" y="63169"/>
                  <a:pt x="371992" y="63169"/>
                  <a:pt x="371992" y="63169"/>
                </a:cubicBezTo>
                <a:cubicBezTo>
                  <a:pt x="371992" y="61108"/>
                  <a:pt x="369931" y="59046"/>
                  <a:pt x="371992" y="56985"/>
                </a:cubicBezTo>
                <a:cubicBezTo>
                  <a:pt x="371992" y="52862"/>
                  <a:pt x="374053" y="52862"/>
                  <a:pt x="376114" y="52862"/>
                </a:cubicBezTo>
                <a:cubicBezTo>
                  <a:pt x="378175" y="52862"/>
                  <a:pt x="380236" y="52862"/>
                  <a:pt x="382298" y="54923"/>
                </a:cubicBezTo>
                <a:cubicBezTo>
                  <a:pt x="382298" y="56985"/>
                  <a:pt x="382298" y="61108"/>
                  <a:pt x="382298" y="63169"/>
                </a:cubicBezTo>
                <a:cubicBezTo>
                  <a:pt x="380236" y="63169"/>
                  <a:pt x="378175" y="63169"/>
                  <a:pt x="380236" y="65229"/>
                </a:cubicBezTo>
                <a:cubicBezTo>
                  <a:pt x="382298" y="67290"/>
                  <a:pt x="386420" y="63169"/>
                  <a:pt x="388481" y="61108"/>
                </a:cubicBezTo>
                <a:cubicBezTo>
                  <a:pt x="390542" y="56985"/>
                  <a:pt x="390542" y="50801"/>
                  <a:pt x="390542" y="46679"/>
                </a:cubicBezTo>
                <a:cubicBezTo>
                  <a:pt x="384359" y="38435"/>
                  <a:pt x="378175" y="30189"/>
                  <a:pt x="367870" y="30189"/>
                </a:cubicBezTo>
                <a:cubicBezTo>
                  <a:pt x="361686" y="28128"/>
                  <a:pt x="355503" y="30189"/>
                  <a:pt x="349319" y="30189"/>
                </a:cubicBezTo>
                <a:cubicBezTo>
                  <a:pt x="349319" y="30189"/>
                  <a:pt x="349319" y="30189"/>
                  <a:pt x="349319" y="28128"/>
                </a:cubicBezTo>
                <a:cubicBezTo>
                  <a:pt x="353441" y="28128"/>
                  <a:pt x="357564" y="28128"/>
                  <a:pt x="361686" y="26067"/>
                </a:cubicBezTo>
                <a:close/>
                <a:moveTo>
                  <a:pt x="453449" y="14275"/>
                </a:moveTo>
                <a:lnTo>
                  <a:pt x="427592" y="16881"/>
                </a:lnTo>
                <a:lnTo>
                  <a:pt x="427592" y="21939"/>
                </a:lnTo>
                <a:cubicBezTo>
                  <a:pt x="425522" y="21939"/>
                  <a:pt x="425522" y="21939"/>
                  <a:pt x="425522" y="21939"/>
                </a:cubicBezTo>
                <a:cubicBezTo>
                  <a:pt x="423452" y="23993"/>
                  <a:pt x="421382" y="23993"/>
                  <a:pt x="423452" y="26047"/>
                </a:cubicBezTo>
                <a:cubicBezTo>
                  <a:pt x="421382" y="26047"/>
                  <a:pt x="421382" y="26047"/>
                  <a:pt x="421382" y="26047"/>
                </a:cubicBezTo>
                <a:cubicBezTo>
                  <a:pt x="421382" y="26047"/>
                  <a:pt x="421382" y="23993"/>
                  <a:pt x="419312" y="23993"/>
                </a:cubicBezTo>
                <a:cubicBezTo>
                  <a:pt x="417242" y="26047"/>
                  <a:pt x="419312" y="28101"/>
                  <a:pt x="419312" y="30155"/>
                </a:cubicBezTo>
                <a:cubicBezTo>
                  <a:pt x="419312" y="32209"/>
                  <a:pt x="419312" y="34263"/>
                  <a:pt x="417242" y="36317"/>
                </a:cubicBezTo>
                <a:cubicBezTo>
                  <a:pt x="413102" y="38372"/>
                  <a:pt x="411032" y="38372"/>
                  <a:pt x="408961" y="38372"/>
                </a:cubicBezTo>
                <a:cubicBezTo>
                  <a:pt x="406891" y="40426"/>
                  <a:pt x="406891" y="44534"/>
                  <a:pt x="404821" y="46589"/>
                </a:cubicBezTo>
                <a:cubicBezTo>
                  <a:pt x="402751" y="46589"/>
                  <a:pt x="400681" y="48643"/>
                  <a:pt x="400681" y="46589"/>
                </a:cubicBezTo>
                <a:cubicBezTo>
                  <a:pt x="398611" y="42480"/>
                  <a:pt x="394471" y="40426"/>
                  <a:pt x="394471" y="36317"/>
                </a:cubicBezTo>
                <a:cubicBezTo>
                  <a:pt x="398611" y="34263"/>
                  <a:pt x="402751" y="30155"/>
                  <a:pt x="402751" y="23993"/>
                </a:cubicBezTo>
                <a:cubicBezTo>
                  <a:pt x="404821" y="19883"/>
                  <a:pt x="404821" y="19883"/>
                  <a:pt x="404821" y="19883"/>
                </a:cubicBezTo>
                <a:cubicBezTo>
                  <a:pt x="408961" y="17829"/>
                  <a:pt x="415172" y="17829"/>
                  <a:pt x="419312" y="17829"/>
                </a:cubicBezTo>
                <a:lnTo>
                  <a:pt x="420079" y="17639"/>
                </a:lnTo>
                <a:lnTo>
                  <a:pt x="399049" y="19759"/>
                </a:lnTo>
                <a:lnTo>
                  <a:pt x="400779" y="19759"/>
                </a:lnTo>
                <a:cubicBezTo>
                  <a:pt x="400779" y="21846"/>
                  <a:pt x="400779" y="21846"/>
                  <a:pt x="400779" y="21846"/>
                </a:cubicBezTo>
                <a:cubicBezTo>
                  <a:pt x="400779" y="28106"/>
                  <a:pt x="396684" y="32280"/>
                  <a:pt x="392589" y="34367"/>
                </a:cubicBezTo>
                <a:cubicBezTo>
                  <a:pt x="390542" y="32280"/>
                  <a:pt x="388495" y="32280"/>
                  <a:pt x="388495" y="30194"/>
                </a:cubicBezTo>
                <a:cubicBezTo>
                  <a:pt x="388495" y="28106"/>
                  <a:pt x="392589" y="28106"/>
                  <a:pt x="394637" y="23933"/>
                </a:cubicBezTo>
                <a:lnTo>
                  <a:pt x="396561" y="20010"/>
                </a:lnTo>
                <a:lnTo>
                  <a:pt x="364940" y="23197"/>
                </a:lnTo>
                <a:lnTo>
                  <a:pt x="342258" y="30238"/>
                </a:lnTo>
                <a:lnTo>
                  <a:pt x="343195" y="30051"/>
                </a:lnTo>
                <a:cubicBezTo>
                  <a:pt x="345261" y="30051"/>
                  <a:pt x="347327" y="30051"/>
                  <a:pt x="347327" y="32117"/>
                </a:cubicBezTo>
                <a:cubicBezTo>
                  <a:pt x="345261" y="36249"/>
                  <a:pt x="343195" y="36249"/>
                  <a:pt x="341130" y="38315"/>
                </a:cubicBezTo>
                <a:cubicBezTo>
                  <a:pt x="339064" y="40380"/>
                  <a:pt x="336998" y="38315"/>
                  <a:pt x="334932" y="38315"/>
                </a:cubicBezTo>
                <a:cubicBezTo>
                  <a:pt x="334932" y="42446"/>
                  <a:pt x="332867" y="44511"/>
                  <a:pt x="328735" y="46578"/>
                </a:cubicBezTo>
                <a:cubicBezTo>
                  <a:pt x="322538" y="48643"/>
                  <a:pt x="316341" y="44511"/>
                  <a:pt x="310143" y="44511"/>
                </a:cubicBezTo>
                <a:cubicBezTo>
                  <a:pt x="310143" y="42446"/>
                  <a:pt x="310143" y="42446"/>
                  <a:pt x="310143" y="40380"/>
                </a:cubicBezTo>
                <a:cubicBezTo>
                  <a:pt x="316341" y="38315"/>
                  <a:pt x="324604" y="40380"/>
                  <a:pt x="330801" y="36249"/>
                </a:cubicBezTo>
                <a:lnTo>
                  <a:pt x="332253" y="33344"/>
                </a:lnTo>
                <a:lnTo>
                  <a:pt x="282503" y="48787"/>
                </a:lnTo>
                <a:lnTo>
                  <a:pt x="266569" y="57436"/>
                </a:lnTo>
                <a:lnTo>
                  <a:pt x="275245" y="56943"/>
                </a:lnTo>
                <a:cubicBezTo>
                  <a:pt x="279385" y="54884"/>
                  <a:pt x="283525" y="50768"/>
                  <a:pt x="285595" y="48710"/>
                </a:cubicBezTo>
                <a:cubicBezTo>
                  <a:pt x="286630" y="48195"/>
                  <a:pt x="287536" y="48066"/>
                  <a:pt x="288344" y="48195"/>
                </a:cubicBezTo>
                <a:cubicBezTo>
                  <a:pt x="290770" y="48581"/>
                  <a:pt x="292323" y="51282"/>
                  <a:pt x="293876" y="52826"/>
                </a:cubicBezTo>
                <a:cubicBezTo>
                  <a:pt x="293876" y="54884"/>
                  <a:pt x="293876" y="54884"/>
                  <a:pt x="293876" y="54884"/>
                </a:cubicBezTo>
                <a:cubicBezTo>
                  <a:pt x="287665" y="61059"/>
                  <a:pt x="281455" y="67236"/>
                  <a:pt x="275245" y="63118"/>
                </a:cubicBezTo>
                <a:cubicBezTo>
                  <a:pt x="273174" y="63118"/>
                  <a:pt x="273174" y="59002"/>
                  <a:pt x="271104" y="61059"/>
                </a:cubicBezTo>
                <a:cubicBezTo>
                  <a:pt x="269034" y="63118"/>
                  <a:pt x="266964" y="65177"/>
                  <a:pt x="262824" y="65177"/>
                </a:cubicBezTo>
                <a:cubicBezTo>
                  <a:pt x="260754" y="65177"/>
                  <a:pt x="258684" y="65177"/>
                  <a:pt x="258684" y="63118"/>
                </a:cubicBezTo>
                <a:lnTo>
                  <a:pt x="258684" y="61716"/>
                </a:lnTo>
                <a:lnTo>
                  <a:pt x="254731" y="63861"/>
                </a:lnTo>
                <a:lnTo>
                  <a:pt x="254731" y="65301"/>
                </a:lnTo>
                <a:cubicBezTo>
                  <a:pt x="244376" y="71449"/>
                  <a:pt x="236092" y="81695"/>
                  <a:pt x="234021" y="91940"/>
                </a:cubicBezTo>
                <a:cubicBezTo>
                  <a:pt x="234021" y="98088"/>
                  <a:pt x="234021" y="106285"/>
                  <a:pt x="240234" y="108334"/>
                </a:cubicBezTo>
                <a:cubicBezTo>
                  <a:pt x="242305" y="112432"/>
                  <a:pt x="248518" y="112432"/>
                  <a:pt x="252660" y="112432"/>
                </a:cubicBezTo>
                <a:cubicBezTo>
                  <a:pt x="254731" y="112432"/>
                  <a:pt x="256802" y="110383"/>
                  <a:pt x="258873" y="108334"/>
                </a:cubicBezTo>
                <a:cubicBezTo>
                  <a:pt x="256802" y="104236"/>
                  <a:pt x="254731" y="110383"/>
                  <a:pt x="250589" y="106285"/>
                </a:cubicBezTo>
                <a:cubicBezTo>
                  <a:pt x="248518" y="106285"/>
                  <a:pt x="248518" y="102186"/>
                  <a:pt x="248518" y="100137"/>
                </a:cubicBezTo>
                <a:cubicBezTo>
                  <a:pt x="250589" y="98088"/>
                  <a:pt x="252660" y="96039"/>
                  <a:pt x="254731" y="96039"/>
                </a:cubicBezTo>
                <a:cubicBezTo>
                  <a:pt x="256802" y="96039"/>
                  <a:pt x="258873" y="96039"/>
                  <a:pt x="260944" y="100137"/>
                </a:cubicBezTo>
                <a:cubicBezTo>
                  <a:pt x="263016" y="100137"/>
                  <a:pt x="265087" y="98088"/>
                  <a:pt x="267158" y="100137"/>
                </a:cubicBezTo>
                <a:cubicBezTo>
                  <a:pt x="271300" y="104236"/>
                  <a:pt x="271300" y="104236"/>
                  <a:pt x="271300" y="104236"/>
                </a:cubicBezTo>
                <a:cubicBezTo>
                  <a:pt x="271300" y="108334"/>
                  <a:pt x="269229" y="114482"/>
                  <a:pt x="263016" y="118580"/>
                </a:cubicBezTo>
                <a:cubicBezTo>
                  <a:pt x="256802" y="120629"/>
                  <a:pt x="250589" y="122678"/>
                  <a:pt x="244376" y="120629"/>
                </a:cubicBezTo>
                <a:cubicBezTo>
                  <a:pt x="240234" y="116531"/>
                  <a:pt x="234021" y="114482"/>
                  <a:pt x="231950" y="108334"/>
                </a:cubicBezTo>
                <a:cubicBezTo>
                  <a:pt x="227808" y="106285"/>
                  <a:pt x="227808" y="102186"/>
                  <a:pt x="227808" y="98088"/>
                </a:cubicBezTo>
                <a:cubicBezTo>
                  <a:pt x="227808" y="91940"/>
                  <a:pt x="227808" y="87842"/>
                  <a:pt x="229879" y="83744"/>
                </a:cubicBezTo>
                <a:cubicBezTo>
                  <a:pt x="231950" y="79646"/>
                  <a:pt x="235574" y="75547"/>
                  <a:pt x="239975" y="71961"/>
                </a:cubicBezTo>
                <a:lnTo>
                  <a:pt x="241882" y="70836"/>
                </a:lnTo>
                <a:lnTo>
                  <a:pt x="207903" y="89279"/>
                </a:lnTo>
                <a:lnTo>
                  <a:pt x="198095" y="97371"/>
                </a:lnTo>
                <a:lnTo>
                  <a:pt x="207408" y="91803"/>
                </a:lnTo>
                <a:cubicBezTo>
                  <a:pt x="209474" y="95919"/>
                  <a:pt x="213606" y="97978"/>
                  <a:pt x="219803" y="97978"/>
                </a:cubicBezTo>
                <a:cubicBezTo>
                  <a:pt x="221869" y="97978"/>
                  <a:pt x="226000" y="95919"/>
                  <a:pt x="223934" y="100037"/>
                </a:cubicBezTo>
                <a:cubicBezTo>
                  <a:pt x="223934" y="104153"/>
                  <a:pt x="230132" y="108270"/>
                  <a:pt x="223934" y="110328"/>
                </a:cubicBezTo>
                <a:cubicBezTo>
                  <a:pt x="221869" y="112386"/>
                  <a:pt x="217737" y="108270"/>
                  <a:pt x="215671" y="108270"/>
                </a:cubicBezTo>
                <a:cubicBezTo>
                  <a:pt x="213606" y="102095"/>
                  <a:pt x="211540" y="112386"/>
                  <a:pt x="207408" y="110328"/>
                </a:cubicBezTo>
                <a:cubicBezTo>
                  <a:pt x="205343" y="108270"/>
                  <a:pt x="201211" y="108270"/>
                  <a:pt x="203277" y="104153"/>
                </a:cubicBezTo>
                <a:cubicBezTo>
                  <a:pt x="199145" y="100037"/>
                  <a:pt x="195014" y="108270"/>
                  <a:pt x="192948" y="102095"/>
                </a:cubicBezTo>
                <a:lnTo>
                  <a:pt x="195733" y="99320"/>
                </a:lnTo>
                <a:lnTo>
                  <a:pt x="142906" y="142906"/>
                </a:lnTo>
                <a:lnTo>
                  <a:pt x="93538" y="202741"/>
                </a:lnTo>
                <a:lnTo>
                  <a:pt x="95078" y="202659"/>
                </a:lnTo>
                <a:cubicBezTo>
                  <a:pt x="96360" y="201886"/>
                  <a:pt x="97386" y="200855"/>
                  <a:pt x="98411" y="200855"/>
                </a:cubicBezTo>
                <a:cubicBezTo>
                  <a:pt x="100463" y="200855"/>
                  <a:pt x="102514" y="202917"/>
                  <a:pt x="104565" y="200855"/>
                </a:cubicBezTo>
                <a:cubicBezTo>
                  <a:pt x="106616" y="200855"/>
                  <a:pt x="106616" y="200855"/>
                  <a:pt x="106616" y="200855"/>
                </a:cubicBezTo>
                <a:cubicBezTo>
                  <a:pt x="108668" y="196732"/>
                  <a:pt x="110719" y="188484"/>
                  <a:pt x="118924" y="190546"/>
                </a:cubicBezTo>
                <a:cubicBezTo>
                  <a:pt x="120976" y="190546"/>
                  <a:pt x="123027" y="190546"/>
                  <a:pt x="125078" y="192608"/>
                </a:cubicBezTo>
                <a:cubicBezTo>
                  <a:pt x="127129" y="192608"/>
                  <a:pt x="127129" y="190546"/>
                  <a:pt x="129181" y="190546"/>
                </a:cubicBezTo>
                <a:cubicBezTo>
                  <a:pt x="131232" y="188484"/>
                  <a:pt x="133796" y="187968"/>
                  <a:pt x="136104" y="188484"/>
                </a:cubicBezTo>
                <a:cubicBezTo>
                  <a:pt x="138411" y="189000"/>
                  <a:pt x="140463" y="190546"/>
                  <a:pt x="141488" y="192608"/>
                </a:cubicBezTo>
                <a:cubicBezTo>
                  <a:pt x="137386" y="196732"/>
                  <a:pt x="135334" y="200855"/>
                  <a:pt x="133283" y="204979"/>
                </a:cubicBezTo>
                <a:cubicBezTo>
                  <a:pt x="131232" y="202917"/>
                  <a:pt x="127129" y="202917"/>
                  <a:pt x="123027" y="202917"/>
                </a:cubicBezTo>
                <a:cubicBezTo>
                  <a:pt x="120976" y="204979"/>
                  <a:pt x="118924" y="204979"/>
                  <a:pt x="116873" y="209103"/>
                </a:cubicBezTo>
                <a:cubicBezTo>
                  <a:pt x="114822" y="209103"/>
                  <a:pt x="114822" y="207041"/>
                  <a:pt x="112770" y="207041"/>
                </a:cubicBezTo>
                <a:cubicBezTo>
                  <a:pt x="106616" y="207041"/>
                  <a:pt x="104565" y="209103"/>
                  <a:pt x="100463" y="213227"/>
                </a:cubicBezTo>
                <a:cubicBezTo>
                  <a:pt x="96360" y="215289"/>
                  <a:pt x="96360" y="221474"/>
                  <a:pt x="96360" y="225598"/>
                </a:cubicBezTo>
                <a:cubicBezTo>
                  <a:pt x="98411" y="227660"/>
                  <a:pt x="98411" y="231783"/>
                  <a:pt x="100463" y="233846"/>
                </a:cubicBezTo>
                <a:cubicBezTo>
                  <a:pt x="98411" y="237969"/>
                  <a:pt x="96360" y="242093"/>
                  <a:pt x="98411" y="246217"/>
                </a:cubicBezTo>
                <a:cubicBezTo>
                  <a:pt x="98411" y="248279"/>
                  <a:pt x="100463" y="252402"/>
                  <a:pt x="102514" y="252402"/>
                </a:cubicBezTo>
                <a:cubicBezTo>
                  <a:pt x="102514" y="254464"/>
                  <a:pt x="102514" y="254464"/>
                  <a:pt x="102514" y="254464"/>
                </a:cubicBezTo>
                <a:cubicBezTo>
                  <a:pt x="100463" y="258588"/>
                  <a:pt x="98411" y="260650"/>
                  <a:pt x="94309" y="264774"/>
                </a:cubicBezTo>
                <a:cubicBezTo>
                  <a:pt x="92258" y="260650"/>
                  <a:pt x="88155" y="256526"/>
                  <a:pt x="90206" y="252402"/>
                </a:cubicBezTo>
                <a:cubicBezTo>
                  <a:pt x="86104" y="250340"/>
                  <a:pt x="94309" y="248279"/>
                  <a:pt x="90206" y="246217"/>
                </a:cubicBezTo>
                <a:cubicBezTo>
                  <a:pt x="86104" y="242093"/>
                  <a:pt x="84053" y="240031"/>
                  <a:pt x="84053" y="235907"/>
                </a:cubicBezTo>
                <a:cubicBezTo>
                  <a:pt x="84053" y="233846"/>
                  <a:pt x="88155" y="231783"/>
                  <a:pt x="88155" y="229722"/>
                </a:cubicBezTo>
                <a:cubicBezTo>
                  <a:pt x="90206" y="225598"/>
                  <a:pt x="86104" y="223536"/>
                  <a:pt x="86104" y="221474"/>
                </a:cubicBezTo>
                <a:lnTo>
                  <a:pt x="84787" y="216179"/>
                </a:lnTo>
                <a:lnTo>
                  <a:pt x="48787" y="282503"/>
                </a:lnTo>
                <a:lnTo>
                  <a:pt x="28714" y="347168"/>
                </a:lnTo>
                <a:lnTo>
                  <a:pt x="29491" y="347168"/>
                </a:lnTo>
                <a:lnTo>
                  <a:pt x="31887" y="347168"/>
                </a:lnTo>
                <a:lnTo>
                  <a:pt x="34626" y="351269"/>
                </a:lnTo>
                <a:cubicBezTo>
                  <a:pt x="34626" y="351269"/>
                  <a:pt x="30518" y="349219"/>
                  <a:pt x="32572" y="353320"/>
                </a:cubicBezTo>
                <a:cubicBezTo>
                  <a:pt x="32572" y="353320"/>
                  <a:pt x="32572" y="355370"/>
                  <a:pt x="34626" y="355370"/>
                </a:cubicBezTo>
                <a:cubicBezTo>
                  <a:pt x="36681" y="353320"/>
                  <a:pt x="38735" y="353320"/>
                  <a:pt x="40789" y="355370"/>
                </a:cubicBezTo>
                <a:cubicBezTo>
                  <a:pt x="42843" y="357421"/>
                  <a:pt x="44897" y="359472"/>
                  <a:pt x="46952" y="363573"/>
                </a:cubicBezTo>
                <a:cubicBezTo>
                  <a:pt x="46952" y="365623"/>
                  <a:pt x="44897" y="365623"/>
                  <a:pt x="44897" y="369724"/>
                </a:cubicBezTo>
                <a:cubicBezTo>
                  <a:pt x="46952" y="369724"/>
                  <a:pt x="49006" y="371775"/>
                  <a:pt x="51060" y="373826"/>
                </a:cubicBezTo>
                <a:cubicBezTo>
                  <a:pt x="51060" y="373826"/>
                  <a:pt x="53115" y="373826"/>
                  <a:pt x="53115" y="373826"/>
                </a:cubicBezTo>
                <a:cubicBezTo>
                  <a:pt x="51060" y="371775"/>
                  <a:pt x="49006" y="369724"/>
                  <a:pt x="46952" y="367674"/>
                </a:cubicBezTo>
                <a:cubicBezTo>
                  <a:pt x="46952" y="367674"/>
                  <a:pt x="46952" y="365623"/>
                  <a:pt x="49006" y="365623"/>
                </a:cubicBezTo>
                <a:cubicBezTo>
                  <a:pt x="49006" y="367674"/>
                  <a:pt x="51060" y="369724"/>
                  <a:pt x="53115" y="369724"/>
                </a:cubicBezTo>
                <a:cubicBezTo>
                  <a:pt x="55169" y="373826"/>
                  <a:pt x="51060" y="375876"/>
                  <a:pt x="55169" y="377927"/>
                </a:cubicBezTo>
                <a:cubicBezTo>
                  <a:pt x="53115" y="379977"/>
                  <a:pt x="53115" y="377927"/>
                  <a:pt x="51060" y="377927"/>
                </a:cubicBezTo>
                <a:cubicBezTo>
                  <a:pt x="46952" y="377927"/>
                  <a:pt x="42843" y="377927"/>
                  <a:pt x="38735" y="379977"/>
                </a:cubicBezTo>
                <a:cubicBezTo>
                  <a:pt x="36681" y="379977"/>
                  <a:pt x="36681" y="379977"/>
                  <a:pt x="36681" y="379977"/>
                </a:cubicBezTo>
                <a:cubicBezTo>
                  <a:pt x="36681" y="375876"/>
                  <a:pt x="35140" y="372800"/>
                  <a:pt x="32572" y="370493"/>
                </a:cubicBezTo>
                <a:lnTo>
                  <a:pt x="23091" y="365998"/>
                </a:lnTo>
                <a:lnTo>
                  <a:pt x="22704" y="369831"/>
                </a:lnTo>
                <a:lnTo>
                  <a:pt x="32510" y="373764"/>
                </a:lnTo>
                <a:cubicBezTo>
                  <a:pt x="32510" y="377843"/>
                  <a:pt x="36577" y="377843"/>
                  <a:pt x="34543" y="381922"/>
                </a:cubicBezTo>
                <a:cubicBezTo>
                  <a:pt x="34543" y="381922"/>
                  <a:pt x="32510" y="383961"/>
                  <a:pt x="30476" y="381922"/>
                </a:cubicBezTo>
                <a:cubicBezTo>
                  <a:pt x="28443" y="377843"/>
                  <a:pt x="26409" y="375804"/>
                  <a:pt x="22342" y="373764"/>
                </a:cubicBezTo>
                <a:lnTo>
                  <a:pt x="22342" y="373421"/>
                </a:lnTo>
                <a:lnTo>
                  <a:pt x="18904" y="407528"/>
                </a:lnTo>
                <a:lnTo>
                  <a:pt x="23532" y="395415"/>
                </a:lnTo>
                <a:cubicBezTo>
                  <a:pt x="27395" y="389754"/>
                  <a:pt x="32547" y="385123"/>
                  <a:pt x="38729" y="382035"/>
                </a:cubicBezTo>
                <a:cubicBezTo>
                  <a:pt x="40790" y="381006"/>
                  <a:pt x="43366" y="380492"/>
                  <a:pt x="45941" y="380492"/>
                </a:cubicBezTo>
                <a:cubicBezTo>
                  <a:pt x="48517" y="380492"/>
                  <a:pt x="51093" y="381006"/>
                  <a:pt x="53154" y="382035"/>
                </a:cubicBezTo>
                <a:cubicBezTo>
                  <a:pt x="57275" y="382035"/>
                  <a:pt x="57275" y="382035"/>
                  <a:pt x="57275" y="382035"/>
                </a:cubicBezTo>
                <a:cubicBezTo>
                  <a:pt x="61396" y="384094"/>
                  <a:pt x="67578" y="386152"/>
                  <a:pt x="69639" y="392328"/>
                </a:cubicBezTo>
                <a:cubicBezTo>
                  <a:pt x="71700" y="396444"/>
                  <a:pt x="73761" y="402619"/>
                  <a:pt x="71700" y="406736"/>
                </a:cubicBezTo>
                <a:cubicBezTo>
                  <a:pt x="71700" y="412911"/>
                  <a:pt x="65518" y="414970"/>
                  <a:pt x="59336" y="417028"/>
                </a:cubicBezTo>
                <a:cubicBezTo>
                  <a:pt x="57275" y="417028"/>
                  <a:pt x="55214" y="414970"/>
                  <a:pt x="53154" y="412911"/>
                </a:cubicBezTo>
                <a:cubicBezTo>
                  <a:pt x="53154" y="410853"/>
                  <a:pt x="55214" y="410853"/>
                  <a:pt x="53154" y="408795"/>
                </a:cubicBezTo>
                <a:cubicBezTo>
                  <a:pt x="51093" y="408795"/>
                  <a:pt x="49032" y="408795"/>
                  <a:pt x="49032" y="406736"/>
                </a:cubicBezTo>
                <a:cubicBezTo>
                  <a:pt x="49032" y="404678"/>
                  <a:pt x="46972" y="404678"/>
                  <a:pt x="49032" y="402619"/>
                </a:cubicBezTo>
                <a:cubicBezTo>
                  <a:pt x="51093" y="400561"/>
                  <a:pt x="53154" y="398503"/>
                  <a:pt x="55214" y="400561"/>
                </a:cubicBezTo>
                <a:cubicBezTo>
                  <a:pt x="57275" y="400561"/>
                  <a:pt x="59336" y="402619"/>
                  <a:pt x="59336" y="404678"/>
                </a:cubicBezTo>
                <a:cubicBezTo>
                  <a:pt x="63457" y="404678"/>
                  <a:pt x="63457" y="402619"/>
                  <a:pt x="63457" y="398503"/>
                </a:cubicBezTo>
                <a:cubicBezTo>
                  <a:pt x="61396" y="394386"/>
                  <a:pt x="55214" y="390269"/>
                  <a:pt x="51093" y="388211"/>
                </a:cubicBezTo>
                <a:cubicBezTo>
                  <a:pt x="42850" y="388211"/>
                  <a:pt x="36668" y="392328"/>
                  <a:pt x="30486" y="396444"/>
                </a:cubicBezTo>
                <a:cubicBezTo>
                  <a:pt x="24304" y="402619"/>
                  <a:pt x="20183" y="410853"/>
                  <a:pt x="18122" y="421145"/>
                </a:cubicBezTo>
                <a:lnTo>
                  <a:pt x="17531" y="421145"/>
                </a:lnTo>
                <a:lnTo>
                  <a:pt x="17251" y="423927"/>
                </a:lnTo>
                <a:lnTo>
                  <a:pt x="22190" y="427331"/>
                </a:lnTo>
                <a:cubicBezTo>
                  <a:pt x="24237" y="429393"/>
                  <a:pt x="22190" y="433516"/>
                  <a:pt x="20143" y="435578"/>
                </a:cubicBezTo>
                <a:cubicBezTo>
                  <a:pt x="22190" y="437640"/>
                  <a:pt x="26285" y="439702"/>
                  <a:pt x="26285" y="443826"/>
                </a:cubicBezTo>
                <a:cubicBezTo>
                  <a:pt x="26285" y="446919"/>
                  <a:pt x="24749" y="450011"/>
                  <a:pt x="22446" y="452846"/>
                </a:cubicBezTo>
                <a:lnTo>
                  <a:pt x="14888" y="459535"/>
                </a:lnTo>
                <a:lnTo>
                  <a:pt x="17110" y="481574"/>
                </a:lnTo>
                <a:lnTo>
                  <a:pt x="22348" y="485006"/>
                </a:lnTo>
                <a:cubicBezTo>
                  <a:pt x="24435" y="489107"/>
                  <a:pt x="28609" y="491158"/>
                  <a:pt x="26522" y="495259"/>
                </a:cubicBezTo>
                <a:cubicBezTo>
                  <a:pt x="24435" y="497309"/>
                  <a:pt x="26522" y="499360"/>
                  <a:pt x="24435" y="499360"/>
                </a:cubicBezTo>
                <a:cubicBezTo>
                  <a:pt x="24435" y="499360"/>
                  <a:pt x="20261" y="499360"/>
                  <a:pt x="20261" y="501410"/>
                </a:cubicBezTo>
                <a:cubicBezTo>
                  <a:pt x="22348" y="503461"/>
                  <a:pt x="24435" y="505512"/>
                  <a:pt x="24435" y="507562"/>
                </a:cubicBezTo>
                <a:cubicBezTo>
                  <a:pt x="24435" y="509613"/>
                  <a:pt x="24435" y="513714"/>
                  <a:pt x="22348" y="513714"/>
                </a:cubicBezTo>
                <a:lnTo>
                  <a:pt x="20350" y="513714"/>
                </a:lnTo>
                <a:lnTo>
                  <a:pt x="20883" y="518995"/>
                </a:lnTo>
                <a:lnTo>
                  <a:pt x="21132" y="519109"/>
                </a:lnTo>
                <a:cubicBezTo>
                  <a:pt x="21388" y="519881"/>
                  <a:pt x="21388" y="520910"/>
                  <a:pt x="22412" y="521940"/>
                </a:cubicBezTo>
                <a:cubicBezTo>
                  <a:pt x="26506" y="532232"/>
                  <a:pt x="36743" y="544582"/>
                  <a:pt x="46979" y="548699"/>
                </a:cubicBezTo>
                <a:cubicBezTo>
                  <a:pt x="53121" y="548699"/>
                  <a:pt x="59263" y="548699"/>
                  <a:pt x="63358" y="544582"/>
                </a:cubicBezTo>
                <a:cubicBezTo>
                  <a:pt x="65405" y="540465"/>
                  <a:pt x="67453" y="536348"/>
                  <a:pt x="65405" y="530173"/>
                </a:cubicBezTo>
                <a:cubicBezTo>
                  <a:pt x="63358" y="532232"/>
                  <a:pt x="63358" y="534290"/>
                  <a:pt x="61311" y="534290"/>
                </a:cubicBezTo>
                <a:cubicBezTo>
                  <a:pt x="57216" y="536348"/>
                  <a:pt x="55169" y="534290"/>
                  <a:pt x="51074" y="532232"/>
                </a:cubicBezTo>
                <a:cubicBezTo>
                  <a:pt x="51074" y="530173"/>
                  <a:pt x="51074" y="528115"/>
                  <a:pt x="51074" y="528115"/>
                </a:cubicBezTo>
                <a:cubicBezTo>
                  <a:pt x="51074" y="526056"/>
                  <a:pt x="51074" y="523998"/>
                  <a:pt x="53121" y="523998"/>
                </a:cubicBezTo>
                <a:cubicBezTo>
                  <a:pt x="55169" y="523998"/>
                  <a:pt x="57216" y="523998"/>
                  <a:pt x="57216" y="521940"/>
                </a:cubicBezTo>
                <a:cubicBezTo>
                  <a:pt x="55169" y="519881"/>
                  <a:pt x="57216" y="517823"/>
                  <a:pt x="59263" y="517823"/>
                </a:cubicBezTo>
                <a:cubicBezTo>
                  <a:pt x="60799" y="517308"/>
                  <a:pt x="62334" y="517180"/>
                  <a:pt x="63838" y="517341"/>
                </a:cubicBezTo>
                <a:cubicBezTo>
                  <a:pt x="68348" y="517823"/>
                  <a:pt x="72571" y="520910"/>
                  <a:pt x="75642" y="523998"/>
                </a:cubicBezTo>
                <a:cubicBezTo>
                  <a:pt x="79737" y="532232"/>
                  <a:pt x="75642" y="542523"/>
                  <a:pt x="71547" y="548699"/>
                </a:cubicBezTo>
                <a:cubicBezTo>
                  <a:pt x="65405" y="554874"/>
                  <a:pt x="55169" y="556932"/>
                  <a:pt x="46979" y="554874"/>
                </a:cubicBezTo>
                <a:cubicBezTo>
                  <a:pt x="40838" y="553845"/>
                  <a:pt x="35719" y="550243"/>
                  <a:pt x="31369" y="545611"/>
                </a:cubicBezTo>
                <a:lnTo>
                  <a:pt x="22280" y="532861"/>
                </a:lnTo>
                <a:lnTo>
                  <a:pt x="23197" y="541958"/>
                </a:lnTo>
                <a:lnTo>
                  <a:pt x="29605" y="562600"/>
                </a:lnTo>
                <a:lnTo>
                  <a:pt x="32688" y="561058"/>
                </a:lnTo>
                <a:cubicBezTo>
                  <a:pt x="34727" y="559019"/>
                  <a:pt x="34727" y="556980"/>
                  <a:pt x="36766" y="554940"/>
                </a:cubicBezTo>
                <a:cubicBezTo>
                  <a:pt x="38806" y="554940"/>
                  <a:pt x="38806" y="554940"/>
                  <a:pt x="40845" y="556980"/>
                </a:cubicBezTo>
                <a:cubicBezTo>
                  <a:pt x="42885" y="559019"/>
                  <a:pt x="40845" y="561058"/>
                  <a:pt x="40845" y="563098"/>
                </a:cubicBezTo>
                <a:cubicBezTo>
                  <a:pt x="38806" y="567177"/>
                  <a:pt x="34727" y="567177"/>
                  <a:pt x="32688" y="569216"/>
                </a:cubicBezTo>
                <a:lnTo>
                  <a:pt x="31309" y="568088"/>
                </a:lnTo>
                <a:lnTo>
                  <a:pt x="32309" y="571312"/>
                </a:lnTo>
                <a:lnTo>
                  <a:pt x="34687" y="571312"/>
                </a:lnTo>
                <a:cubicBezTo>
                  <a:pt x="38773" y="569258"/>
                  <a:pt x="42859" y="565149"/>
                  <a:pt x="44902" y="561041"/>
                </a:cubicBezTo>
                <a:cubicBezTo>
                  <a:pt x="44902" y="561041"/>
                  <a:pt x="42859" y="558987"/>
                  <a:pt x="44902" y="556932"/>
                </a:cubicBezTo>
                <a:cubicBezTo>
                  <a:pt x="48988" y="558987"/>
                  <a:pt x="53074" y="558987"/>
                  <a:pt x="55118" y="558987"/>
                </a:cubicBezTo>
                <a:cubicBezTo>
                  <a:pt x="55118" y="563095"/>
                  <a:pt x="57161" y="569258"/>
                  <a:pt x="53074" y="571312"/>
                </a:cubicBezTo>
                <a:cubicBezTo>
                  <a:pt x="51031" y="571312"/>
                  <a:pt x="51031" y="569258"/>
                  <a:pt x="48988" y="571312"/>
                </a:cubicBezTo>
                <a:cubicBezTo>
                  <a:pt x="51031" y="573366"/>
                  <a:pt x="53074" y="575420"/>
                  <a:pt x="53074" y="577475"/>
                </a:cubicBezTo>
                <a:cubicBezTo>
                  <a:pt x="51031" y="577475"/>
                  <a:pt x="51031" y="579529"/>
                  <a:pt x="48988" y="579529"/>
                </a:cubicBezTo>
                <a:cubicBezTo>
                  <a:pt x="46945" y="579529"/>
                  <a:pt x="44902" y="581583"/>
                  <a:pt x="42859" y="581583"/>
                </a:cubicBezTo>
                <a:cubicBezTo>
                  <a:pt x="40816" y="583637"/>
                  <a:pt x="42859" y="585692"/>
                  <a:pt x="40816" y="587746"/>
                </a:cubicBezTo>
                <a:lnTo>
                  <a:pt x="37870" y="589227"/>
                </a:lnTo>
                <a:lnTo>
                  <a:pt x="40525" y="597779"/>
                </a:lnTo>
                <a:lnTo>
                  <a:pt x="40727" y="598174"/>
                </a:lnTo>
                <a:cubicBezTo>
                  <a:pt x="40727" y="602231"/>
                  <a:pt x="42802" y="606289"/>
                  <a:pt x="44877" y="608318"/>
                </a:cubicBezTo>
                <a:lnTo>
                  <a:pt x="44877" y="611798"/>
                </a:lnTo>
                <a:lnTo>
                  <a:pt x="45351" y="613326"/>
                </a:lnTo>
                <a:lnTo>
                  <a:pt x="48989" y="620614"/>
                </a:lnTo>
                <a:cubicBezTo>
                  <a:pt x="48989" y="624734"/>
                  <a:pt x="53102" y="626793"/>
                  <a:pt x="53102" y="628853"/>
                </a:cubicBezTo>
                <a:lnTo>
                  <a:pt x="62766" y="650149"/>
                </a:lnTo>
                <a:lnTo>
                  <a:pt x="69041" y="661709"/>
                </a:lnTo>
                <a:lnTo>
                  <a:pt x="73664" y="670045"/>
                </a:lnTo>
                <a:lnTo>
                  <a:pt x="72611" y="668286"/>
                </a:lnTo>
                <a:lnTo>
                  <a:pt x="89279" y="698995"/>
                </a:lnTo>
                <a:lnTo>
                  <a:pt x="103689" y="716461"/>
                </a:lnTo>
                <a:lnTo>
                  <a:pt x="90114" y="696820"/>
                </a:lnTo>
                <a:cubicBezTo>
                  <a:pt x="83945" y="688582"/>
                  <a:pt x="77777" y="678284"/>
                  <a:pt x="73664" y="670045"/>
                </a:cubicBezTo>
                <a:cubicBezTo>
                  <a:pt x="77777" y="676224"/>
                  <a:pt x="81889" y="680343"/>
                  <a:pt x="83945" y="686522"/>
                </a:cubicBezTo>
                <a:cubicBezTo>
                  <a:pt x="88058" y="690641"/>
                  <a:pt x="90114" y="696820"/>
                  <a:pt x="94227" y="698880"/>
                </a:cubicBezTo>
                <a:cubicBezTo>
                  <a:pt x="96283" y="705059"/>
                  <a:pt x="100395" y="707118"/>
                  <a:pt x="102452" y="713297"/>
                </a:cubicBezTo>
                <a:lnTo>
                  <a:pt x="106089" y="719369"/>
                </a:lnTo>
                <a:lnTo>
                  <a:pt x="133969" y="753160"/>
                </a:lnTo>
                <a:lnTo>
                  <a:pt x="148037" y="766694"/>
                </a:lnTo>
                <a:cubicBezTo>
                  <a:pt x="152922" y="771564"/>
                  <a:pt x="158064" y="776178"/>
                  <a:pt x="164234" y="779254"/>
                </a:cubicBezTo>
                <a:cubicBezTo>
                  <a:pt x="172461" y="787456"/>
                  <a:pt x="182745" y="793608"/>
                  <a:pt x="190972" y="801810"/>
                </a:cubicBezTo>
                <a:cubicBezTo>
                  <a:pt x="199199" y="805911"/>
                  <a:pt x="203313" y="812063"/>
                  <a:pt x="211540" y="816164"/>
                </a:cubicBezTo>
                <a:cubicBezTo>
                  <a:pt x="211540" y="816164"/>
                  <a:pt x="211540" y="818215"/>
                  <a:pt x="211540" y="818215"/>
                </a:cubicBezTo>
                <a:cubicBezTo>
                  <a:pt x="211540" y="818215"/>
                  <a:pt x="209483" y="818215"/>
                  <a:pt x="209483" y="816164"/>
                </a:cubicBezTo>
                <a:lnTo>
                  <a:pt x="178099" y="793029"/>
                </a:lnTo>
                <a:lnTo>
                  <a:pt x="207903" y="817619"/>
                </a:lnTo>
                <a:cubicBezTo>
                  <a:pt x="277995" y="864973"/>
                  <a:pt x="362493" y="892623"/>
                  <a:pt x="453449" y="892623"/>
                </a:cubicBezTo>
                <a:cubicBezTo>
                  <a:pt x="483768" y="892623"/>
                  <a:pt x="513369" y="889551"/>
                  <a:pt x="541958" y="883701"/>
                </a:cubicBezTo>
                <a:lnTo>
                  <a:pt x="608451" y="863060"/>
                </a:lnTo>
                <a:lnTo>
                  <a:pt x="602238" y="861306"/>
                </a:lnTo>
                <a:cubicBezTo>
                  <a:pt x="599669" y="859501"/>
                  <a:pt x="597100" y="857438"/>
                  <a:pt x="594017" y="857438"/>
                </a:cubicBezTo>
                <a:cubicBezTo>
                  <a:pt x="591962" y="859501"/>
                  <a:pt x="589907" y="861564"/>
                  <a:pt x="587852" y="861564"/>
                </a:cubicBezTo>
                <a:cubicBezTo>
                  <a:pt x="583741" y="861564"/>
                  <a:pt x="581686" y="859501"/>
                  <a:pt x="579631" y="857438"/>
                </a:cubicBezTo>
                <a:cubicBezTo>
                  <a:pt x="577576" y="855375"/>
                  <a:pt x="577576" y="851249"/>
                  <a:pt x="573465" y="851249"/>
                </a:cubicBezTo>
                <a:cubicBezTo>
                  <a:pt x="571410" y="855375"/>
                  <a:pt x="569355" y="853312"/>
                  <a:pt x="567300" y="853312"/>
                </a:cubicBezTo>
                <a:cubicBezTo>
                  <a:pt x="563189" y="851249"/>
                  <a:pt x="563189" y="847122"/>
                  <a:pt x="561134" y="842996"/>
                </a:cubicBezTo>
                <a:cubicBezTo>
                  <a:pt x="563189" y="840933"/>
                  <a:pt x="565244" y="842996"/>
                  <a:pt x="569355" y="840933"/>
                </a:cubicBezTo>
                <a:cubicBezTo>
                  <a:pt x="573465" y="838870"/>
                  <a:pt x="573465" y="838870"/>
                  <a:pt x="573465" y="838870"/>
                </a:cubicBezTo>
                <a:cubicBezTo>
                  <a:pt x="577576" y="840933"/>
                  <a:pt x="577576" y="845059"/>
                  <a:pt x="581686" y="845059"/>
                </a:cubicBezTo>
                <a:cubicBezTo>
                  <a:pt x="585797" y="847122"/>
                  <a:pt x="589907" y="847122"/>
                  <a:pt x="591962" y="845059"/>
                </a:cubicBezTo>
                <a:cubicBezTo>
                  <a:pt x="596073" y="849185"/>
                  <a:pt x="600183" y="851249"/>
                  <a:pt x="606349" y="851249"/>
                </a:cubicBezTo>
                <a:cubicBezTo>
                  <a:pt x="610459" y="849185"/>
                  <a:pt x="616625" y="847122"/>
                  <a:pt x="618680" y="840933"/>
                </a:cubicBezTo>
                <a:cubicBezTo>
                  <a:pt x="620735" y="834743"/>
                  <a:pt x="620735" y="834743"/>
                  <a:pt x="620735" y="834743"/>
                </a:cubicBezTo>
                <a:cubicBezTo>
                  <a:pt x="624846" y="832680"/>
                  <a:pt x="628956" y="830617"/>
                  <a:pt x="631012" y="824428"/>
                </a:cubicBezTo>
                <a:cubicBezTo>
                  <a:pt x="631012" y="822365"/>
                  <a:pt x="628956" y="820301"/>
                  <a:pt x="628956" y="816175"/>
                </a:cubicBezTo>
                <a:cubicBezTo>
                  <a:pt x="633067" y="816175"/>
                  <a:pt x="637177" y="814112"/>
                  <a:pt x="641288" y="812049"/>
                </a:cubicBezTo>
                <a:cubicBezTo>
                  <a:pt x="642829" y="813596"/>
                  <a:pt x="643214" y="810502"/>
                  <a:pt x="644178" y="810598"/>
                </a:cubicBezTo>
                <a:cubicBezTo>
                  <a:pt x="644499" y="810631"/>
                  <a:pt x="644884" y="811017"/>
                  <a:pt x="645398" y="812049"/>
                </a:cubicBezTo>
                <a:cubicBezTo>
                  <a:pt x="647453" y="816175"/>
                  <a:pt x="647453" y="816175"/>
                  <a:pt x="647453" y="816175"/>
                </a:cubicBezTo>
                <a:cubicBezTo>
                  <a:pt x="647453" y="818238"/>
                  <a:pt x="647453" y="820301"/>
                  <a:pt x="645398" y="820301"/>
                </a:cubicBezTo>
                <a:cubicBezTo>
                  <a:pt x="645398" y="820301"/>
                  <a:pt x="645398" y="818238"/>
                  <a:pt x="645398" y="816175"/>
                </a:cubicBezTo>
                <a:cubicBezTo>
                  <a:pt x="643343" y="818238"/>
                  <a:pt x="645398" y="820301"/>
                  <a:pt x="643343" y="822365"/>
                </a:cubicBezTo>
                <a:cubicBezTo>
                  <a:pt x="641288" y="824428"/>
                  <a:pt x="639233" y="828554"/>
                  <a:pt x="641288" y="830617"/>
                </a:cubicBezTo>
                <a:lnTo>
                  <a:pt x="641288" y="834743"/>
                </a:lnTo>
                <a:cubicBezTo>
                  <a:pt x="641288" y="832680"/>
                  <a:pt x="641288" y="828554"/>
                  <a:pt x="639233" y="826491"/>
                </a:cubicBezTo>
                <a:cubicBezTo>
                  <a:pt x="637177" y="826491"/>
                  <a:pt x="637177" y="828554"/>
                  <a:pt x="637177" y="830617"/>
                </a:cubicBezTo>
                <a:cubicBezTo>
                  <a:pt x="639233" y="830617"/>
                  <a:pt x="639233" y="834743"/>
                  <a:pt x="639233" y="836806"/>
                </a:cubicBezTo>
                <a:cubicBezTo>
                  <a:pt x="639233" y="838870"/>
                  <a:pt x="637177" y="842996"/>
                  <a:pt x="633067" y="842996"/>
                </a:cubicBezTo>
                <a:cubicBezTo>
                  <a:pt x="631012" y="845059"/>
                  <a:pt x="624846" y="842996"/>
                  <a:pt x="626901" y="849185"/>
                </a:cubicBezTo>
                <a:cubicBezTo>
                  <a:pt x="628956" y="849185"/>
                  <a:pt x="628956" y="849185"/>
                  <a:pt x="628956" y="849185"/>
                </a:cubicBezTo>
                <a:cubicBezTo>
                  <a:pt x="631012" y="849185"/>
                  <a:pt x="628956" y="851249"/>
                  <a:pt x="628956" y="851249"/>
                </a:cubicBezTo>
                <a:lnTo>
                  <a:pt x="621102" y="859133"/>
                </a:lnTo>
                <a:lnTo>
                  <a:pt x="624396" y="858111"/>
                </a:lnTo>
                <a:cubicBezTo>
                  <a:pt x="650667" y="846999"/>
                  <a:pt x="675631" y="833404"/>
                  <a:pt x="698996" y="817619"/>
                </a:cubicBezTo>
                <a:lnTo>
                  <a:pt x="742184" y="781986"/>
                </a:lnTo>
                <a:lnTo>
                  <a:pt x="742184" y="779137"/>
                </a:lnTo>
                <a:cubicBezTo>
                  <a:pt x="740155" y="777086"/>
                  <a:pt x="738126" y="775036"/>
                  <a:pt x="736097" y="772985"/>
                </a:cubicBezTo>
                <a:cubicBezTo>
                  <a:pt x="736097" y="768884"/>
                  <a:pt x="738126" y="766833"/>
                  <a:pt x="740155" y="764783"/>
                </a:cubicBezTo>
                <a:cubicBezTo>
                  <a:pt x="740155" y="760681"/>
                  <a:pt x="738126" y="756580"/>
                  <a:pt x="742184" y="752479"/>
                </a:cubicBezTo>
                <a:cubicBezTo>
                  <a:pt x="746241" y="754530"/>
                  <a:pt x="748270" y="756580"/>
                  <a:pt x="752328" y="756580"/>
                </a:cubicBezTo>
                <a:cubicBezTo>
                  <a:pt x="754357" y="758631"/>
                  <a:pt x="752328" y="760681"/>
                  <a:pt x="752328" y="762732"/>
                </a:cubicBezTo>
                <a:lnTo>
                  <a:pt x="753706" y="772479"/>
                </a:lnTo>
                <a:lnTo>
                  <a:pt x="755861" y="770701"/>
                </a:lnTo>
                <a:lnTo>
                  <a:pt x="754423" y="760595"/>
                </a:lnTo>
                <a:cubicBezTo>
                  <a:pt x="755452" y="759562"/>
                  <a:pt x="755967" y="758529"/>
                  <a:pt x="756481" y="758012"/>
                </a:cubicBezTo>
                <a:cubicBezTo>
                  <a:pt x="756996" y="757496"/>
                  <a:pt x="757511" y="757496"/>
                  <a:pt x="758540" y="758529"/>
                </a:cubicBezTo>
                <a:cubicBezTo>
                  <a:pt x="762657" y="756463"/>
                  <a:pt x="758540" y="762660"/>
                  <a:pt x="758540" y="764726"/>
                </a:cubicBezTo>
                <a:lnTo>
                  <a:pt x="759521" y="767681"/>
                </a:lnTo>
                <a:lnTo>
                  <a:pt x="763992" y="763992"/>
                </a:lnTo>
                <a:lnTo>
                  <a:pt x="773185" y="752850"/>
                </a:lnTo>
                <a:lnTo>
                  <a:pt x="769388" y="754924"/>
                </a:lnTo>
                <a:cubicBezTo>
                  <a:pt x="763206" y="755950"/>
                  <a:pt x="756509" y="755437"/>
                  <a:pt x="750327" y="754411"/>
                </a:cubicBezTo>
                <a:cubicBezTo>
                  <a:pt x="744145" y="750306"/>
                  <a:pt x="737963" y="748254"/>
                  <a:pt x="735902" y="740044"/>
                </a:cubicBezTo>
                <a:cubicBezTo>
                  <a:pt x="735902" y="735939"/>
                  <a:pt x="731781" y="733887"/>
                  <a:pt x="733842" y="731835"/>
                </a:cubicBezTo>
                <a:cubicBezTo>
                  <a:pt x="733842" y="725678"/>
                  <a:pt x="735902" y="721573"/>
                  <a:pt x="740024" y="717468"/>
                </a:cubicBezTo>
                <a:cubicBezTo>
                  <a:pt x="742084" y="715416"/>
                  <a:pt x="745175" y="713877"/>
                  <a:pt x="748524" y="713364"/>
                </a:cubicBezTo>
                <a:cubicBezTo>
                  <a:pt x="751872" y="712851"/>
                  <a:pt x="755479" y="713364"/>
                  <a:pt x="758570" y="715416"/>
                </a:cubicBezTo>
                <a:cubicBezTo>
                  <a:pt x="760630" y="717468"/>
                  <a:pt x="760630" y="717468"/>
                  <a:pt x="760630" y="717468"/>
                </a:cubicBezTo>
                <a:cubicBezTo>
                  <a:pt x="760630" y="719521"/>
                  <a:pt x="762691" y="721573"/>
                  <a:pt x="760630" y="721573"/>
                </a:cubicBezTo>
                <a:cubicBezTo>
                  <a:pt x="758570" y="723625"/>
                  <a:pt x="758570" y="721573"/>
                  <a:pt x="756509" y="723625"/>
                </a:cubicBezTo>
                <a:cubicBezTo>
                  <a:pt x="756509" y="725678"/>
                  <a:pt x="758570" y="725678"/>
                  <a:pt x="758570" y="727730"/>
                </a:cubicBezTo>
                <a:cubicBezTo>
                  <a:pt x="760630" y="729782"/>
                  <a:pt x="758570" y="731835"/>
                  <a:pt x="756509" y="733887"/>
                </a:cubicBezTo>
                <a:cubicBezTo>
                  <a:pt x="754448" y="733887"/>
                  <a:pt x="752388" y="733887"/>
                  <a:pt x="750327" y="731835"/>
                </a:cubicBezTo>
                <a:cubicBezTo>
                  <a:pt x="746206" y="731835"/>
                  <a:pt x="752388" y="723625"/>
                  <a:pt x="746206" y="725678"/>
                </a:cubicBezTo>
                <a:cubicBezTo>
                  <a:pt x="742084" y="729782"/>
                  <a:pt x="746206" y="733887"/>
                  <a:pt x="744145" y="740044"/>
                </a:cubicBezTo>
                <a:cubicBezTo>
                  <a:pt x="746206" y="746201"/>
                  <a:pt x="754448" y="750306"/>
                  <a:pt x="762691" y="750306"/>
                </a:cubicBezTo>
                <a:cubicBezTo>
                  <a:pt x="765782" y="751332"/>
                  <a:pt x="769388" y="750819"/>
                  <a:pt x="772995" y="749793"/>
                </a:cubicBezTo>
                <a:lnTo>
                  <a:pt x="776803" y="748465"/>
                </a:lnTo>
                <a:lnTo>
                  <a:pt x="793532" y="728189"/>
                </a:lnTo>
                <a:lnTo>
                  <a:pt x="793532" y="723595"/>
                </a:lnTo>
                <a:cubicBezTo>
                  <a:pt x="795580" y="721537"/>
                  <a:pt x="797627" y="721537"/>
                  <a:pt x="797627" y="719478"/>
                </a:cubicBezTo>
                <a:cubicBezTo>
                  <a:pt x="797627" y="717420"/>
                  <a:pt x="797627" y="715362"/>
                  <a:pt x="797627" y="711245"/>
                </a:cubicBezTo>
                <a:lnTo>
                  <a:pt x="811976" y="705835"/>
                </a:lnTo>
                <a:lnTo>
                  <a:pt x="817619" y="698995"/>
                </a:lnTo>
                <a:lnTo>
                  <a:pt x="826265" y="683067"/>
                </a:lnTo>
                <a:lnTo>
                  <a:pt x="824408" y="678385"/>
                </a:lnTo>
                <a:cubicBezTo>
                  <a:pt x="824408" y="676315"/>
                  <a:pt x="826461" y="674245"/>
                  <a:pt x="826461" y="672175"/>
                </a:cubicBezTo>
                <a:cubicBezTo>
                  <a:pt x="828513" y="668034"/>
                  <a:pt x="830565" y="665964"/>
                  <a:pt x="832618" y="665964"/>
                </a:cubicBezTo>
                <a:lnTo>
                  <a:pt x="835659" y="665760"/>
                </a:lnTo>
                <a:lnTo>
                  <a:pt x="838775" y="660019"/>
                </a:lnTo>
                <a:lnTo>
                  <a:pt x="838775" y="655614"/>
                </a:lnTo>
                <a:lnTo>
                  <a:pt x="841784" y="654476"/>
                </a:lnTo>
                <a:lnTo>
                  <a:pt x="849076" y="641042"/>
                </a:lnTo>
                <a:lnTo>
                  <a:pt x="848852" y="626304"/>
                </a:lnTo>
                <a:cubicBezTo>
                  <a:pt x="847565" y="620650"/>
                  <a:pt x="844992" y="615511"/>
                  <a:pt x="840876" y="612427"/>
                </a:cubicBezTo>
                <a:cubicBezTo>
                  <a:pt x="834700" y="608315"/>
                  <a:pt x="828525" y="608315"/>
                  <a:pt x="824408" y="612427"/>
                </a:cubicBezTo>
                <a:cubicBezTo>
                  <a:pt x="822350" y="612427"/>
                  <a:pt x="818233" y="614483"/>
                  <a:pt x="818233" y="618594"/>
                </a:cubicBezTo>
                <a:cubicBezTo>
                  <a:pt x="820292" y="620650"/>
                  <a:pt x="822350" y="614483"/>
                  <a:pt x="824408" y="616538"/>
                </a:cubicBezTo>
                <a:cubicBezTo>
                  <a:pt x="828525" y="616538"/>
                  <a:pt x="828525" y="620650"/>
                  <a:pt x="828525" y="622706"/>
                </a:cubicBezTo>
                <a:cubicBezTo>
                  <a:pt x="830584" y="624762"/>
                  <a:pt x="830584" y="626818"/>
                  <a:pt x="828525" y="626818"/>
                </a:cubicBezTo>
                <a:cubicBezTo>
                  <a:pt x="826467" y="628874"/>
                  <a:pt x="824408" y="628874"/>
                  <a:pt x="824408" y="628874"/>
                </a:cubicBezTo>
                <a:cubicBezTo>
                  <a:pt x="822350" y="630929"/>
                  <a:pt x="818233" y="624762"/>
                  <a:pt x="818233" y="628874"/>
                </a:cubicBezTo>
                <a:cubicBezTo>
                  <a:pt x="814117" y="630929"/>
                  <a:pt x="812058" y="630929"/>
                  <a:pt x="810000" y="628874"/>
                </a:cubicBezTo>
                <a:cubicBezTo>
                  <a:pt x="805883" y="624762"/>
                  <a:pt x="803824" y="616538"/>
                  <a:pt x="810000" y="610371"/>
                </a:cubicBezTo>
                <a:cubicBezTo>
                  <a:pt x="814117" y="604203"/>
                  <a:pt x="822350" y="600092"/>
                  <a:pt x="832642" y="600092"/>
                </a:cubicBezTo>
                <a:cubicBezTo>
                  <a:pt x="832642" y="602148"/>
                  <a:pt x="832642" y="602148"/>
                  <a:pt x="832642" y="602148"/>
                </a:cubicBezTo>
                <a:cubicBezTo>
                  <a:pt x="838817" y="600092"/>
                  <a:pt x="842934" y="604203"/>
                  <a:pt x="847051" y="608315"/>
                </a:cubicBezTo>
                <a:lnTo>
                  <a:pt x="852959" y="633886"/>
                </a:lnTo>
                <a:lnTo>
                  <a:pt x="858111" y="624395"/>
                </a:lnTo>
                <a:lnTo>
                  <a:pt x="861443" y="613659"/>
                </a:lnTo>
                <a:lnTo>
                  <a:pt x="855326" y="614700"/>
                </a:lnTo>
                <a:cubicBezTo>
                  <a:pt x="853292" y="614700"/>
                  <a:pt x="853292" y="612625"/>
                  <a:pt x="853292" y="610550"/>
                </a:cubicBezTo>
                <a:lnTo>
                  <a:pt x="863485" y="607083"/>
                </a:lnTo>
                <a:lnTo>
                  <a:pt x="864162" y="604901"/>
                </a:lnTo>
                <a:lnTo>
                  <a:pt x="851027" y="606344"/>
                </a:lnTo>
                <a:cubicBezTo>
                  <a:pt x="851027" y="608392"/>
                  <a:pt x="851027" y="608392"/>
                  <a:pt x="851027" y="608392"/>
                </a:cubicBezTo>
                <a:cubicBezTo>
                  <a:pt x="846887" y="608392"/>
                  <a:pt x="846887" y="604297"/>
                  <a:pt x="844816" y="604297"/>
                </a:cubicBezTo>
                <a:cubicBezTo>
                  <a:pt x="842746" y="602250"/>
                  <a:pt x="840676" y="602250"/>
                  <a:pt x="840676" y="598155"/>
                </a:cubicBezTo>
                <a:cubicBezTo>
                  <a:pt x="840676" y="596108"/>
                  <a:pt x="844816" y="594061"/>
                  <a:pt x="846887" y="594061"/>
                </a:cubicBezTo>
                <a:cubicBezTo>
                  <a:pt x="848957" y="592013"/>
                  <a:pt x="851027" y="596108"/>
                  <a:pt x="853097" y="594061"/>
                </a:cubicBezTo>
                <a:cubicBezTo>
                  <a:pt x="853097" y="592013"/>
                  <a:pt x="853097" y="587919"/>
                  <a:pt x="857237" y="585871"/>
                </a:cubicBezTo>
                <a:cubicBezTo>
                  <a:pt x="861377" y="585871"/>
                  <a:pt x="863447" y="587919"/>
                  <a:pt x="865518" y="589966"/>
                </a:cubicBezTo>
                <a:lnTo>
                  <a:pt x="870252" y="585284"/>
                </a:lnTo>
                <a:lnTo>
                  <a:pt x="883701" y="541958"/>
                </a:lnTo>
                <a:cubicBezTo>
                  <a:pt x="889551" y="513369"/>
                  <a:pt x="892623" y="483768"/>
                  <a:pt x="892623" y="453449"/>
                </a:cubicBezTo>
                <a:lnTo>
                  <a:pt x="892448" y="451715"/>
                </a:lnTo>
                <a:lnTo>
                  <a:pt x="892136" y="452021"/>
                </a:lnTo>
                <a:lnTo>
                  <a:pt x="892423" y="451460"/>
                </a:lnTo>
                <a:lnTo>
                  <a:pt x="891876" y="446038"/>
                </a:lnTo>
                <a:lnTo>
                  <a:pt x="890266" y="450053"/>
                </a:lnTo>
                <a:cubicBezTo>
                  <a:pt x="884081" y="456223"/>
                  <a:pt x="884081" y="456223"/>
                  <a:pt x="884081" y="456223"/>
                </a:cubicBezTo>
                <a:cubicBezTo>
                  <a:pt x="884081" y="456223"/>
                  <a:pt x="884081" y="458280"/>
                  <a:pt x="886142" y="458280"/>
                </a:cubicBezTo>
                <a:cubicBezTo>
                  <a:pt x="888204" y="458280"/>
                  <a:pt x="884081" y="454167"/>
                  <a:pt x="888204" y="456223"/>
                </a:cubicBezTo>
                <a:cubicBezTo>
                  <a:pt x="888204" y="458280"/>
                  <a:pt x="890266" y="464450"/>
                  <a:pt x="886142" y="466507"/>
                </a:cubicBezTo>
                <a:cubicBezTo>
                  <a:pt x="886142" y="464450"/>
                  <a:pt x="888204" y="460337"/>
                  <a:pt x="886142" y="460337"/>
                </a:cubicBezTo>
                <a:cubicBezTo>
                  <a:pt x="884081" y="460337"/>
                  <a:pt x="886142" y="462394"/>
                  <a:pt x="884081" y="464450"/>
                </a:cubicBezTo>
                <a:cubicBezTo>
                  <a:pt x="884081" y="468564"/>
                  <a:pt x="882019" y="470621"/>
                  <a:pt x="877895" y="470621"/>
                </a:cubicBezTo>
                <a:cubicBezTo>
                  <a:pt x="875833" y="472678"/>
                  <a:pt x="873771" y="470621"/>
                  <a:pt x="871709" y="472678"/>
                </a:cubicBezTo>
                <a:cubicBezTo>
                  <a:pt x="871709" y="472678"/>
                  <a:pt x="871709" y="474734"/>
                  <a:pt x="873771" y="474734"/>
                </a:cubicBezTo>
                <a:cubicBezTo>
                  <a:pt x="875833" y="474734"/>
                  <a:pt x="873771" y="476791"/>
                  <a:pt x="873771" y="476791"/>
                </a:cubicBezTo>
                <a:cubicBezTo>
                  <a:pt x="873771" y="478848"/>
                  <a:pt x="873771" y="476791"/>
                  <a:pt x="871709" y="476791"/>
                </a:cubicBezTo>
                <a:cubicBezTo>
                  <a:pt x="871709" y="478848"/>
                  <a:pt x="867585" y="480905"/>
                  <a:pt x="863462" y="480905"/>
                </a:cubicBezTo>
                <a:cubicBezTo>
                  <a:pt x="861400" y="480905"/>
                  <a:pt x="859338" y="480905"/>
                  <a:pt x="859338" y="478848"/>
                </a:cubicBezTo>
                <a:cubicBezTo>
                  <a:pt x="859338" y="474734"/>
                  <a:pt x="857276" y="470621"/>
                  <a:pt x="857276" y="466507"/>
                </a:cubicBezTo>
                <a:lnTo>
                  <a:pt x="863592" y="463807"/>
                </a:lnTo>
                <a:lnTo>
                  <a:pt x="865576" y="464305"/>
                </a:lnTo>
                <a:lnTo>
                  <a:pt x="866428" y="462595"/>
                </a:lnTo>
                <a:lnTo>
                  <a:pt x="871709" y="460337"/>
                </a:lnTo>
                <a:cubicBezTo>
                  <a:pt x="871709" y="458280"/>
                  <a:pt x="871709" y="456223"/>
                  <a:pt x="871709" y="452110"/>
                </a:cubicBezTo>
                <a:cubicBezTo>
                  <a:pt x="875833" y="452110"/>
                  <a:pt x="879957" y="447996"/>
                  <a:pt x="879957" y="443883"/>
                </a:cubicBezTo>
                <a:cubicBezTo>
                  <a:pt x="882019" y="437712"/>
                  <a:pt x="879957" y="431542"/>
                  <a:pt x="873771" y="427429"/>
                </a:cubicBezTo>
                <a:cubicBezTo>
                  <a:pt x="869647" y="423315"/>
                  <a:pt x="869647" y="423315"/>
                  <a:pt x="869647" y="423315"/>
                </a:cubicBezTo>
                <a:lnTo>
                  <a:pt x="865576" y="417223"/>
                </a:lnTo>
                <a:lnTo>
                  <a:pt x="865576" y="417021"/>
                </a:lnTo>
                <a:lnTo>
                  <a:pt x="865304" y="416815"/>
                </a:lnTo>
                <a:lnTo>
                  <a:pt x="861400" y="410974"/>
                </a:lnTo>
                <a:cubicBezTo>
                  <a:pt x="857276" y="408918"/>
                  <a:pt x="857276" y="408918"/>
                  <a:pt x="857276" y="408918"/>
                </a:cubicBezTo>
                <a:cubicBezTo>
                  <a:pt x="859338" y="404804"/>
                  <a:pt x="857276" y="402747"/>
                  <a:pt x="857276" y="398634"/>
                </a:cubicBezTo>
                <a:cubicBezTo>
                  <a:pt x="857276" y="398634"/>
                  <a:pt x="857276" y="396577"/>
                  <a:pt x="859338" y="396577"/>
                </a:cubicBezTo>
                <a:cubicBezTo>
                  <a:pt x="863462" y="396577"/>
                  <a:pt x="867585" y="400691"/>
                  <a:pt x="869647" y="402747"/>
                </a:cubicBezTo>
                <a:cubicBezTo>
                  <a:pt x="869647" y="404804"/>
                  <a:pt x="869647" y="406861"/>
                  <a:pt x="869647" y="406861"/>
                </a:cubicBezTo>
                <a:cubicBezTo>
                  <a:pt x="871709" y="406861"/>
                  <a:pt x="875833" y="406861"/>
                  <a:pt x="877895" y="406861"/>
                </a:cubicBezTo>
                <a:cubicBezTo>
                  <a:pt x="882019" y="408918"/>
                  <a:pt x="882019" y="410974"/>
                  <a:pt x="884081" y="415088"/>
                </a:cubicBezTo>
                <a:cubicBezTo>
                  <a:pt x="884081" y="417145"/>
                  <a:pt x="879957" y="421258"/>
                  <a:pt x="886142" y="423315"/>
                </a:cubicBezTo>
                <a:lnTo>
                  <a:pt x="889970" y="427134"/>
                </a:lnTo>
                <a:lnTo>
                  <a:pt x="883701" y="364940"/>
                </a:lnTo>
                <a:lnTo>
                  <a:pt x="860654" y="290695"/>
                </a:lnTo>
                <a:lnTo>
                  <a:pt x="858399" y="290020"/>
                </a:lnTo>
                <a:cubicBezTo>
                  <a:pt x="856861" y="288484"/>
                  <a:pt x="855323" y="287460"/>
                  <a:pt x="853273" y="291555"/>
                </a:cubicBezTo>
                <a:cubicBezTo>
                  <a:pt x="851222" y="291555"/>
                  <a:pt x="849172" y="291555"/>
                  <a:pt x="847121" y="291555"/>
                </a:cubicBezTo>
                <a:cubicBezTo>
                  <a:pt x="843020" y="289508"/>
                  <a:pt x="845070" y="283366"/>
                  <a:pt x="838919" y="285413"/>
                </a:cubicBezTo>
                <a:cubicBezTo>
                  <a:pt x="836868" y="287460"/>
                  <a:pt x="834818" y="285413"/>
                  <a:pt x="832767" y="283366"/>
                </a:cubicBezTo>
                <a:cubicBezTo>
                  <a:pt x="830716" y="281318"/>
                  <a:pt x="830716" y="279271"/>
                  <a:pt x="832767" y="277224"/>
                </a:cubicBezTo>
                <a:cubicBezTo>
                  <a:pt x="834818" y="275176"/>
                  <a:pt x="836868" y="273129"/>
                  <a:pt x="838919" y="271082"/>
                </a:cubicBezTo>
                <a:cubicBezTo>
                  <a:pt x="840969" y="273129"/>
                  <a:pt x="844045" y="274665"/>
                  <a:pt x="847377" y="275176"/>
                </a:cubicBezTo>
                <a:lnTo>
                  <a:pt x="853458" y="273931"/>
                </a:lnTo>
                <a:lnTo>
                  <a:pt x="852394" y="271971"/>
                </a:lnTo>
                <a:lnTo>
                  <a:pt x="849059" y="273074"/>
                </a:lnTo>
                <a:cubicBezTo>
                  <a:pt x="844909" y="271015"/>
                  <a:pt x="840759" y="271015"/>
                  <a:pt x="838684" y="268957"/>
                </a:cubicBezTo>
                <a:cubicBezTo>
                  <a:pt x="838684" y="266899"/>
                  <a:pt x="840759" y="264840"/>
                  <a:pt x="840759" y="262782"/>
                </a:cubicBezTo>
                <a:lnTo>
                  <a:pt x="848062" y="263989"/>
                </a:lnTo>
                <a:lnTo>
                  <a:pt x="840523" y="250100"/>
                </a:lnTo>
                <a:lnTo>
                  <a:pt x="840936" y="256511"/>
                </a:lnTo>
                <a:cubicBezTo>
                  <a:pt x="840936" y="260642"/>
                  <a:pt x="836808" y="266840"/>
                  <a:pt x="834744" y="270971"/>
                </a:cubicBezTo>
                <a:cubicBezTo>
                  <a:pt x="830615" y="275103"/>
                  <a:pt x="824423" y="283366"/>
                  <a:pt x="816166" y="281300"/>
                </a:cubicBezTo>
                <a:cubicBezTo>
                  <a:pt x="807909" y="281300"/>
                  <a:pt x="801717" y="279234"/>
                  <a:pt x="797589" y="270971"/>
                </a:cubicBezTo>
                <a:cubicBezTo>
                  <a:pt x="795524" y="268905"/>
                  <a:pt x="795524" y="264774"/>
                  <a:pt x="795524" y="262708"/>
                </a:cubicBezTo>
                <a:cubicBezTo>
                  <a:pt x="795524" y="258576"/>
                  <a:pt x="797589" y="254445"/>
                  <a:pt x="799653" y="252379"/>
                </a:cubicBezTo>
                <a:cubicBezTo>
                  <a:pt x="801717" y="252379"/>
                  <a:pt x="803781" y="252379"/>
                  <a:pt x="803781" y="252379"/>
                </a:cubicBezTo>
                <a:cubicBezTo>
                  <a:pt x="805845" y="252379"/>
                  <a:pt x="805845" y="258576"/>
                  <a:pt x="807909" y="256511"/>
                </a:cubicBezTo>
                <a:cubicBezTo>
                  <a:pt x="809974" y="252379"/>
                  <a:pt x="812038" y="254445"/>
                  <a:pt x="814102" y="254445"/>
                </a:cubicBezTo>
                <a:cubicBezTo>
                  <a:pt x="816166" y="256511"/>
                  <a:pt x="818230" y="258576"/>
                  <a:pt x="818230" y="262708"/>
                </a:cubicBezTo>
                <a:cubicBezTo>
                  <a:pt x="816166" y="264774"/>
                  <a:pt x="814102" y="264774"/>
                  <a:pt x="812038" y="266840"/>
                </a:cubicBezTo>
                <a:cubicBezTo>
                  <a:pt x="809974" y="266840"/>
                  <a:pt x="805845" y="262708"/>
                  <a:pt x="805845" y="266840"/>
                </a:cubicBezTo>
                <a:cubicBezTo>
                  <a:pt x="807909" y="270971"/>
                  <a:pt x="812038" y="273037"/>
                  <a:pt x="816166" y="273037"/>
                </a:cubicBezTo>
                <a:cubicBezTo>
                  <a:pt x="822359" y="275103"/>
                  <a:pt x="826487" y="270971"/>
                  <a:pt x="830615" y="266840"/>
                </a:cubicBezTo>
                <a:cubicBezTo>
                  <a:pt x="833711" y="262708"/>
                  <a:pt x="835260" y="257027"/>
                  <a:pt x="835518" y="251088"/>
                </a:cubicBezTo>
                <a:lnTo>
                  <a:pt x="833118" y="236456"/>
                </a:lnTo>
                <a:lnTo>
                  <a:pt x="827085" y="225342"/>
                </a:lnTo>
                <a:lnTo>
                  <a:pt x="826566" y="225598"/>
                </a:lnTo>
                <a:cubicBezTo>
                  <a:pt x="824491" y="225598"/>
                  <a:pt x="822417" y="221490"/>
                  <a:pt x="820342" y="219435"/>
                </a:cubicBezTo>
                <a:cubicBezTo>
                  <a:pt x="818267" y="217381"/>
                  <a:pt x="820342" y="215327"/>
                  <a:pt x="818267" y="215327"/>
                </a:cubicBezTo>
                <a:cubicBezTo>
                  <a:pt x="816192" y="217381"/>
                  <a:pt x="814117" y="215327"/>
                  <a:pt x="812042" y="215327"/>
                </a:cubicBezTo>
                <a:cubicBezTo>
                  <a:pt x="807891" y="211218"/>
                  <a:pt x="805816" y="207110"/>
                  <a:pt x="805816" y="203001"/>
                </a:cubicBezTo>
                <a:lnTo>
                  <a:pt x="807635" y="195801"/>
                </a:lnTo>
                <a:lnTo>
                  <a:pt x="794914" y="180384"/>
                </a:lnTo>
                <a:lnTo>
                  <a:pt x="787319" y="180384"/>
                </a:lnTo>
                <a:cubicBezTo>
                  <a:pt x="783241" y="176276"/>
                  <a:pt x="777122" y="174222"/>
                  <a:pt x="777122" y="168059"/>
                </a:cubicBezTo>
                <a:cubicBezTo>
                  <a:pt x="775083" y="166005"/>
                  <a:pt x="781201" y="163950"/>
                  <a:pt x="777122" y="161896"/>
                </a:cubicBezTo>
                <a:cubicBezTo>
                  <a:pt x="773044" y="161896"/>
                  <a:pt x="771004" y="159842"/>
                  <a:pt x="768965" y="157788"/>
                </a:cubicBezTo>
                <a:cubicBezTo>
                  <a:pt x="768965" y="155734"/>
                  <a:pt x="768965" y="153680"/>
                  <a:pt x="768965" y="151626"/>
                </a:cubicBezTo>
                <a:lnTo>
                  <a:pt x="770804" y="151162"/>
                </a:lnTo>
                <a:lnTo>
                  <a:pt x="767693" y="147391"/>
                </a:lnTo>
                <a:lnTo>
                  <a:pt x="765805" y="147234"/>
                </a:lnTo>
                <a:cubicBezTo>
                  <a:pt x="764775" y="146460"/>
                  <a:pt x="763744" y="145428"/>
                  <a:pt x="762714" y="145428"/>
                </a:cubicBezTo>
                <a:cubicBezTo>
                  <a:pt x="758593" y="141299"/>
                  <a:pt x="754471" y="141299"/>
                  <a:pt x="750350" y="139235"/>
                </a:cubicBezTo>
                <a:cubicBezTo>
                  <a:pt x="746229" y="141299"/>
                  <a:pt x="744168" y="137171"/>
                  <a:pt x="740047" y="139235"/>
                </a:cubicBezTo>
                <a:cubicBezTo>
                  <a:pt x="731804" y="141299"/>
                  <a:pt x="723561" y="143363"/>
                  <a:pt x="721500" y="151621"/>
                </a:cubicBezTo>
                <a:cubicBezTo>
                  <a:pt x="719440" y="155749"/>
                  <a:pt x="719440" y="159877"/>
                  <a:pt x="721500" y="161941"/>
                </a:cubicBezTo>
                <a:cubicBezTo>
                  <a:pt x="723561" y="164006"/>
                  <a:pt x="723561" y="168134"/>
                  <a:pt x="725622" y="166070"/>
                </a:cubicBezTo>
                <a:cubicBezTo>
                  <a:pt x="727682" y="164006"/>
                  <a:pt x="721500" y="159877"/>
                  <a:pt x="725622" y="157813"/>
                </a:cubicBezTo>
                <a:cubicBezTo>
                  <a:pt x="727682" y="153684"/>
                  <a:pt x="731804" y="153684"/>
                  <a:pt x="735925" y="155749"/>
                </a:cubicBezTo>
                <a:cubicBezTo>
                  <a:pt x="737986" y="155749"/>
                  <a:pt x="740047" y="159877"/>
                  <a:pt x="740047" y="161941"/>
                </a:cubicBezTo>
                <a:cubicBezTo>
                  <a:pt x="740047" y="164006"/>
                  <a:pt x="740047" y="166070"/>
                  <a:pt x="737986" y="168134"/>
                </a:cubicBezTo>
                <a:cubicBezTo>
                  <a:pt x="737986" y="168134"/>
                  <a:pt x="740047" y="168134"/>
                  <a:pt x="740047" y="170198"/>
                </a:cubicBezTo>
                <a:cubicBezTo>
                  <a:pt x="740047" y="172262"/>
                  <a:pt x="737986" y="174326"/>
                  <a:pt x="735925" y="176390"/>
                </a:cubicBezTo>
                <a:cubicBezTo>
                  <a:pt x="729743" y="178454"/>
                  <a:pt x="723561" y="176390"/>
                  <a:pt x="717379" y="172262"/>
                </a:cubicBezTo>
                <a:cubicBezTo>
                  <a:pt x="713258" y="168134"/>
                  <a:pt x="711197" y="159877"/>
                  <a:pt x="711197" y="151621"/>
                </a:cubicBezTo>
                <a:cubicBezTo>
                  <a:pt x="713258" y="143363"/>
                  <a:pt x="721500" y="135108"/>
                  <a:pt x="731804" y="133042"/>
                </a:cubicBezTo>
                <a:cubicBezTo>
                  <a:pt x="734895" y="132010"/>
                  <a:pt x="737986" y="131495"/>
                  <a:pt x="741077" y="131753"/>
                </a:cubicBezTo>
                <a:cubicBezTo>
                  <a:pt x="744168" y="132010"/>
                  <a:pt x="747259" y="133042"/>
                  <a:pt x="750350" y="135108"/>
                </a:cubicBezTo>
                <a:lnTo>
                  <a:pt x="759084" y="138857"/>
                </a:lnTo>
                <a:lnTo>
                  <a:pt x="736097" y="119890"/>
                </a:lnTo>
                <a:lnTo>
                  <a:pt x="736097" y="128914"/>
                </a:lnTo>
                <a:cubicBezTo>
                  <a:pt x="734039" y="128914"/>
                  <a:pt x="731980" y="130978"/>
                  <a:pt x="731980" y="128914"/>
                </a:cubicBezTo>
                <a:cubicBezTo>
                  <a:pt x="729922" y="126848"/>
                  <a:pt x="725805" y="122715"/>
                  <a:pt x="727863" y="118585"/>
                </a:cubicBezTo>
                <a:lnTo>
                  <a:pt x="730218" y="115040"/>
                </a:lnTo>
                <a:lnTo>
                  <a:pt x="728513" y="113633"/>
                </a:lnTo>
                <a:lnTo>
                  <a:pt x="725672" y="120761"/>
                </a:lnTo>
                <a:cubicBezTo>
                  <a:pt x="723614" y="124892"/>
                  <a:pt x="725672" y="126957"/>
                  <a:pt x="727731" y="131090"/>
                </a:cubicBezTo>
                <a:cubicBezTo>
                  <a:pt x="723614" y="133155"/>
                  <a:pt x="719497" y="137286"/>
                  <a:pt x="715380" y="135221"/>
                </a:cubicBezTo>
                <a:cubicBezTo>
                  <a:pt x="713322" y="133155"/>
                  <a:pt x="713322" y="129024"/>
                  <a:pt x="715380" y="126957"/>
                </a:cubicBezTo>
                <a:cubicBezTo>
                  <a:pt x="715380" y="126957"/>
                  <a:pt x="717439" y="124892"/>
                  <a:pt x="715380" y="122826"/>
                </a:cubicBezTo>
                <a:cubicBezTo>
                  <a:pt x="713322" y="120761"/>
                  <a:pt x="709205" y="116629"/>
                  <a:pt x="711263" y="112497"/>
                </a:cubicBezTo>
                <a:cubicBezTo>
                  <a:pt x="713322" y="112497"/>
                  <a:pt x="715380" y="110432"/>
                  <a:pt x="713322" y="108366"/>
                </a:cubicBezTo>
                <a:lnTo>
                  <a:pt x="713322" y="101099"/>
                </a:lnTo>
                <a:lnTo>
                  <a:pt x="698996" y="89279"/>
                </a:lnTo>
                <a:cubicBezTo>
                  <a:pt x="628903" y="41925"/>
                  <a:pt x="544405" y="14275"/>
                  <a:pt x="453449" y="14275"/>
                </a:cubicBezTo>
                <a:close/>
                <a:moveTo>
                  <a:pt x="453449" y="0"/>
                </a:moveTo>
                <a:cubicBezTo>
                  <a:pt x="703882" y="0"/>
                  <a:pt x="906898" y="203016"/>
                  <a:pt x="906898" y="453449"/>
                </a:cubicBezTo>
                <a:cubicBezTo>
                  <a:pt x="906898" y="703882"/>
                  <a:pt x="703882" y="906898"/>
                  <a:pt x="453449" y="906898"/>
                </a:cubicBezTo>
                <a:cubicBezTo>
                  <a:pt x="203016" y="906898"/>
                  <a:pt x="0" y="703882"/>
                  <a:pt x="0" y="453449"/>
                </a:cubicBezTo>
                <a:cubicBezTo>
                  <a:pt x="0" y="203016"/>
                  <a:pt x="203016" y="0"/>
                  <a:pt x="453449" y="0"/>
                </a:cubicBezTo>
                <a:close/>
              </a:path>
            </a:pathLst>
          </a:custGeom>
          <a:solidFill>
            <a:srgbClr val="004DA1"/>
          </a:solidFill>
          <a:ln w="12700" cap="flat" cmpd="sng" algn="ctr">
            <a:noFill/>
            <a:prstDash val="solid"/>
            <a:miter lim="800000"/>
          </a:ln>
          <a:effectLst/>
        </p:spPr>
        <p:txBody>
          <a:bodyPr wrap="square"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zh-CN" altLang="en-US" sz="2200" b="1" i="0" u="none" strike="noStrike" kern="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rPr>
              <a:t>鼓励</a:t>
            </a:r>
          </a:p>
        </p:txBody>
      </p:sp>
      <p:sp>
        <p:nvSpPr>
          <p:cNvPr id="7" name="任意多边形 3">
            <a:extLst>
              <a:ext uri="{FF2B5EF4-FFF2-40B4-BE49-F238E27FC236}">
                <a16:creationId xmlns:a16="http://schemas.microsoft.com/office/drawing/2014/main" id="{706C7441-26A9-4F4E-A67B-6D85C5A80B8A}"/>
              </a:ext>
            </a:extLst>
          </p:cNvPr>
          <p:cNvSpPr/>
          <p:nvPr/>
        </p:nvSpPr>
        <p:spPr>
          <a:xfrm>
            <a:off x="2783816" y="1881335"/>
            <a:ext cx="1239795" cy="1239795"/>
          </a:xfrm>
          <a:custGeom>
            <a:avLst/>
            <a:gdLst>
              <a:gd name="connsiteX0" fmla="*/ 435734 w 906898"/>
              <a:gd name="connsiteY0" fmla="*/ 875766 h 906898"/>
              <a:gd name="connsiteX1" fmla="*/ 439812 w 906898"/>
              <a:gd name="connsiteY1" fmla="*/ 878048 h 906898"/>
              <a:gd name="connsiteX2" fmla="*/ 443891 w 906898"/>
              <a:gd name="connsiteY2" fmla="*/ 882106 h 906898"/>
              <a:gd name="connsiteX3" fmla="*/ 443891 w 906898"/>
              <a:gd name="connsiteY3" fmla="*/ 890222 h 906898"/>
              <a:gd name="connsiteX4" fmla="*/ 437773 w 906898"/>
              <a:gd name="connsiteY4" fmla="*/ 890222 h 906898"/>
              <a:gd name="connsiteX5" fmla="*/ 435733 w 906898"/>
              <a:gd name="connsiteY5" fmla="*/ 882106 h 906898"/>
              <a:gd name="connsiteX6" fmla="*/ 431655 w 906898"/>
              <a:gd name="connsiteY6" fmla="*/ 878048 h 906898"/>
              <a:gd name="connsiteX7" fmla="*/ 435734 w 906898"/>
              <a:gd name="connsiteY7" fmla="*/ 875766 h 906898"/>
              <a:gd name="connsiteX8" fmla="*/ 464542 w 906898"/>
              <a:gd name="connsiteY8" fmla="*/ 873791 h 906898"/>
              <a:gd name="connsiteX9" fmla="*/ 464542 w 906898"/>
              <a:gd name="connsiteY9" fmla="*/ 877908 h 906898"/>
              <a:gd name="connsiteX10" fmla="*/ 462472 w 906898"/>
              <a:gd name="connsiteY10" fmla="*/ 875850 h 906898"/>
              <a:gd name="connsiteX11" fmla="*/ 464542 w 906898"/>
              <a:gd name="connsiteY11" fmla="*/ 873791 h 906898"/>
              <a:gd name="connsiteX12" fmla="*/ 365619 w 906898"/>
              <a:gd name="connsiteY12" fmla="*/ 868820 h 906898"/>
              <a:gd name="connsiteX13" fmla="*/ 370516 w 906898"/>
              <a:gd name="connsiteY13" fmla="*/ 869015 h 906898"/>
              <a:gd name="connsiteX14" fmla="*/ 376100 w 906898"/>
              <a:gd name="connsiteY14" fmla="*/ 871888 h 906898"/>
              <a:gd name="connsiteX15" fmla="*/ 376100 w 906898"/>
              <a:gd name="connsiteY15" fmla="*/ 878085 h 906898"/>
              <a:gd name="connsiteX16" fmla="*/ 388495 w 906898"/>
              <a:gd name="connsiteY16" fmla="*/ 878085 h 906898"/>
              <a:gd name="connsiteX17" fmla="*/ 388495 w 906898"/>
              <a:gd name="connsiteY17" fmla="*/ 884282 h 906898"/>
              <a:gd name="connsiteX18" fmla="*/ 371969 w 906898"/>
              <a:gd name="connsiteY18" fmla="*/ 880151 h 906898"/>
              <a:gd name="connsiteX19" fmla="*/ 363706 w 906898"/>
              <a:gd name="connsiteY19" fmla="*/ 878085 h 906898"/>
              <a:gd name="connsiteX20" fmla="*/ 353377 w 906898"/>
              <a:gd name="connsiteY20" fmla="*/ 873953 h 906898"/>
              <a:gd name="connsiteX21" fmla="*/ 365619 w 906898"/>
              <a:gd name="connsiteY21" fmla="*/ 868820 h 906898"/>
              <a:gd name="connsiteX22" fmla="*/ 443065 w 906898"/>
              <a:gd name="connsiteY22" fmla="*/ 860926 h 906898"/>
              <a:gd name="connsiteX23" fmla="*/ 445911 w 906898"/>
              <a:gd name="connsiteY23" fmla="*/ 861441 h 906898"/>
              <a:gd name="connsiteX24" fmla="*/ 450051 w 906898"/>
              <a:gd name="connsiteY24" fmla="*/ 863499 h 906898"/>
              <a:gd name="connsiteX25" fmla="*/ 450051 w 906898"/>
              <a:gd name="connsiteY25" fmla="*/ 871733 h 906898"/>
              <a:gd name="connsiteX26" fmla="*/ 456262 w 906898"/>
              <a:gd name="connsiteY26" fmla="*/ 869674 h 906898"/>
              <a:gd name="connsiteX27" fmla="*/ 462472 w 906898"/>
              <a:gd name="connsiteY27" fmla="*/ 875850 h 906898"/>
              <a:gd name="connsiteX28" fmla="*/ 460402 w 906898"/>
              <a:gd name="connsiteY28" fmla="*/ 882025 h 906898"/>
              <a:gd name="connsiteX29" fmla="*/ 462472 w 906898"/>
              <a:gd name="connsiteY29" fmla="*/ 882025 h 906898"/>
              <a:gd name="connsiteX30" fmla="*/ 464542 w 906898"/>
              <a:gd name="connsiteY30" fmla="*/ 879966 h 906898"/>
              <a:gd name="connsiteX31" fmla="*/ 468682 w 906898"/>
              <a:gd name="connsiteY31" fmla="*/ 882025 h 906898"/>
              <a:gd name="connsiteX32" fmla="*/ 470752 w 906898"/>
              <a:gd name="connsiteY32" fmla="*/ 890258 h 906898"/>
              <a:gd name="connsiteX33" fmla="*/ 464542 w 906898"/>
              <a:gd name="connsiteY33" fmla="*/ 890258 h 906898"/>
              <a:gd name="connsiteX34" fmla="*/ 447981 w 906898"/>
              <a:gd name="connsiteY34" fmla="*/ 890258 h 906898"/>
              <a:gd name="connsiteX35" fmla="*/ 445911 w 906898"/>
              <a:gd name="connsiteY35" fmla="*/ 882025 h 906898"/>
              <a:gd name="connsiteX36" fmla="*/ 437631 w 906898"/>
              <a:gd name="connsiteY36" fmla="*/ 873791 h 906898"/>
              <a:gd name="connsiteX37" fmla="*/ 441771 w 906898"/>
              <a:gd name="connsiteY37" fmla="*/ 863499 h 906898"/>
              <a:gd name="connsiteX38" fmla="*/ 443065 w 906898"/>
              <a:gd name="connsiteY38" fmla="*/ 860926 h 906898"/>
              <a:gd name="connsiteX39" fmla="*/ 372933 w 906898"/>
              <a:gd name="connsiteY39" fmla="*/ 854195 h 906898"/>
              <a:gd name="connsiteX40" fmla="*/ 378120 w 906898"/>
              <a:gd name="connsiteY40" fmla="*/ 857307 h 906898"/>
              <a:gd name="connsiteX41" fmla="*/ 378120 w 906898"/>
              <a:gd name="connsiteY41" fmla="*/ 863532 h 906898"/>
              <a:gd name="connsiteX42" fmla="*/ 363595 w 906898"/>
              <a:gd name="connsiteY42" fmla="*/ 865607 h 906898"/>
              <a:gd name="connsiteX43" fmla="*/ 367745 w 906898"/>
              <a:gd name="connsiteY43" fmla="*/ 857307 h 906898"/>
              <a:gd name="connsiteX44" fmla="*/ 372933 w 906898"/>
              <a:gd name="connsiteY44" fmla="*/ 854195 h 906898"/>
              <a:gd name="connsiteX45" fmla="*/ 304101 w 906898"/>
              <a:gd name="connsiteY45" fmla="*/ 854167 h 906898"/>
              <a:gd name="connsiteX46" fmla="*/ 310276 w 906898"/>
              <a:gd name="connsiteY46" fmla="*/ 855435 h 906898"/>
              <a:gd name="connsiteX47" fmla="*/ 312335 w 906898"/>
              <a:gd name="connsiteY47" fmla="*/ 859493 h 906898"/>
              <a:gd name="connsiteX48" fmla="*/ 322627 w 906898"/>
              <a:gd name="connsiteY48" fmla="*/ 857464 h 906898"/>
              <a:gd name="connsiteX49" fmla="*/ 330860 w 906898"/>
              <a:gd name="connsiteY49" fmla="*/ 863551 h 906898"/>
              <a:gd name="connsiteX50" fmla="*/ 330860 w 906898"/>
              <a:gd name="connsiteY50" fmla="*/ 871666 h 906898"/>
              <a:gd name="connsiteX51" fmla="*/ 320568 w 906898"/>
              <a:gd name="connsiteY51" fmla="*/ 865580 h 906898"/>
              <a:gd name="connsiteX52" fmla="*/ 312335 w 906898"/>
              <a:gd name="connsiteY52" fmla="*/ 861522 h 906898"/>
              <a:gd name="connsiteX53" fmla="*/ 306159 w 906898"/>
              <a:gd name="connsiteY53" fmla="*/ 863551 h 906898"/>
              <a:gd name="connsiteX54" fmla="*/ 297926 w 906898"/>
              <a:gd name="connsiteY54" fmla="*/ 857464 h 906898"/>
              <a:gd name="connsiteX55" fmla="*/ 304101 w 906898"/>
              <a:gd name="connsiteY55" fmla="*/ 854167 h 906898"/>
              <a:gd name="connsiteX56" fmla="*/ 441781 w 906898"/>
              <a:gd name="connsiteY56" fmla="*/ 853406 h 906898"/>
              <a:gd name="connsiteX57" fmla="*/ 443939 w 906898"/>
              <a:gd name="connsiteY57" fmla="*/ 857390 h 906898"/>
              <a:gd name="connsiteX58" fmla="*/ 441781 w 906898"/>
              <a:gd name="connsiteY58" fmla="*/ 861374 h 906898"/>
              <a:gd name="connsiteX59" fmla="*/ 441781 w 906898"/>
              <a:gd name="connsiteY59" fmla="*/ 857390 h 906898"/>
              <a:gd name="connsiteX60" fmla="*/ 441781 w 906898"/>
              <a:gd name="connsiteY60" fmla="*/ 853406 h 906898"/>
              <a:gd name="connsiteX61" fmla="*/ 451621 w 906898"/>
              <a:gd name="connsiteY61" fmla="*/ 843320 h 906898"/>
              <a:gd name="connsiteX62" fmla="*/ 451981 w 906898"/>
              <a:gd name="connsiteY62" fmla="*/ 843372 h 906898"/>
              <a:gd name="connsiteX63" fmla="*/ 452239 w 906898"/>
              <a:gd name="connsiteY63" fmla="*/ 845173 h 906898"/>
              <a:gd name="connsiteX64" fmla="*/ 324585 w 906898"/>
              <a:gd name="connsiteY64" fmla="*/ 843114 h 906898"/>
              <a:gd name="connsiteX65" fmla="*/ 330728 w 906898"/>
              <a:gd name="connsiteY65" fmla="*/ 847193 h 906898"/>
              <a:gd name="connsiteX66" fmla="*/ 330728 w 906898"/>
              <a:gd name="connsiteY66" fmla="*/ 857390 h 906898"/>
              <a:gd name="connsiteX67" fmla="*/ 320491 w 906898"/>
              <a:gd name="connsiteY67" fmla="*/ 853312 h 906898"/>
              <a:gd name="connsiteX68" fmla="*/ 320491 w 906898"/>
              <a:gd name="connsiteY68" fmla="*/ 847193 h 906898"/>
              <a:gd name="connsiteX69" fmla="*/ 324585 w 906898"/>
              <a:gd name="connsiteY69" fmla="*/ 843114 h 906898"/>
              <a:gd name="connsiteX70" fmla="*/ 374871 w 906898"/>
              <a:gd name="connsiteY70" fmla="*/ 842849 h 906898"/>
              <a:gd name="connsiteX71" fmla="*/ 382092 w 906898"/>
              <a:gd name="connsiteY71" fmla="*/ 844907 h 906898"/>
              <a:gd name="connsiteX72" fmla="*/ 390345 w 906898"/>
              <a:gd name="connsiteY72" fmla="*/ 844907 h 906898"/>
              <a:gd name="connsiteX73" fmla="*/ 394471 w 906898"/>
              <a:gd name="connsiteY73" fmla="*/ 849024 h 906898"/>
              <a:gd name="connsiteX74" fmla="*/ 392408 w 906898"/>
              <a:gd name="connsiteY74" fmla="*/ 855199 h 906898"/>
              <a:gd name="connsiteX75" fmla="*/ 388282 w 906898"/>
              <a:gd name="connsiteY75" fmla="*/ 859316 h 906898"/>
              <a:gd name="connsiteX76" fmla="*/ 390345 w 906898"/>
              <a:gd name="connsiteY76" fmla="*/ 863433 h 906898"/>
              <a:gd name="connsiteX77" fmla="*/ 377966 w 906898"/>
              <a:gd name="connsiteY77" fmla="*/ 871666 h 906898"/>
              <a:gd name="connsiteX78" fmla="*/ 375903 w 906898"/>
              <a:gd name="connsiteY78" fmla="*/ 867550 h 906898"/>
              <a:gd name="connsiteX79" fmla="*/ 382092 w 906898"/>
              <a:gd name="connsiteY79" fmla="*/ 863433 h 906898"/>
              <a:gd name="connsiteX80" fmla="*/ 380029 w 906898"/>
              <a:gd name="connsiteY80" fmla="*/ 855199 h 906898"/>
              <a:gd name="connsiteX81" fmla="*/ 369713 w 906898"/>
              <a:gd name="connsiteY81" fmla="*/ 853141 h 906898"/>
              <a:gd name="connsiteX82" fmla="*/ 365587 w 906898"/>
              <a:gd name="connsiteY82" fmla="*/ 855199 h 906898"/>
              <a:gd name="connsiteX83" fmla="*/ 367650 w 906898"/>
              <a:gd name="connsiteY83" fmla="*/ 846966 h 906898"/>
              <a:gd name="connsiteX84" fmla="*/ 374871 w 906898"/>
              <a:gd name="connsiteY84" fmla="*/ 842849 h 906898"/>
              <a:gd name="connsiteX85" fmla="*/ 414287 w 906898"/>
              <a:gd name="connsiteY85" fmla="*/ 835842 h 906898"/>
              <a:gd name="connsiteX86" fmla="*/ 425291 w 906898"/>
              <a:gd name="connsiteY86" fmla="*/ 836870 h 906898"/>
              <a:gd name="connsiteX87" fmla="*/ 429386 w 906898"/>
              <a:gd name="connsiteY87" fmla="*/ 840982 h 906898"/>
              <a:gd name="connsiteX88" fmla="*/ 437575 w 906898"/>
              <a:gd name="connsiteY88" fmla="*/ 855373 h 906898"/>
              <a:gd name="connsiteX89" fmla="*/ 433481 w 906898"/>
              <a:gd name="connsiteY89" fmla="*/ 873876 h 906898"/>
              <a:gd name="connsiteX90" fmla="*/ 417102 w 906898"/>
              <a:gd name="connsiteY90" fmla="*/ 884155 h 906898"/>
              <a:gd name="connsiteX91" fmla="*/ 392534 w 906898"/>
              <a:gd name="connsiteY91" fmla="*/ 884155 h 906898"/>
              <a:gd name="connsiteX92" fmla="*/ 394582 w 906898"/>
              <a:gd name="connsiteY92" fmla="*/ 882099 h 906898"/>
              <a:gd name="connsiteX93" fmla="*/ 425291 w 906898"/>
              <a:gd name="connsiteY93" fmla="*/ 873876 h 906898"/>
              <a:gd name="connsiteX94" fmla="*/ 431433 w 906898"/>
              <a:gd name="connsiteY94" fmla="*/ 857429 h 906898"/>
              <a:gd name="connsiteX95" fmla="*/ 423244 w 906898"/>
              <a:gd name="connsiteY95" fmla="*/ 845094 h 906898"/>
              <a:gd name="connsiteX96" fmla="*/ 417102 w 906898"/>
              <a:gd name="connsiteY96" fmla="*/ 845094 h 906898"/>
              <a:gd name="connsiteX97" fmla="*/ 421197 w 906898"/>
              <a:gd name="connsiteY97" fmla="*/ 851261 h 906898"/>
              <a:gd name="connsiteX98" fmla="*/ 417102 w 906898"/>
              <a:gd name="connsiteY98" fmla="*/ 857429 h 906898"/>
              <a:gd name="connsiteX99" fmla="*/ 410960 w 906898"/>
              <a:gd name="connsiteY99" fmla="*/ 857429 h 906898"/>
              <a:gd name="connsiteX100" fmla="*/ 406865 w 906898"/>
              <a:gd name="connsiteY100" fmla="*/ 851261 h 906898"/>
              <a:gd name="connsiteX101" fmla="*/ 402771 w 906898"/>
              <a:gd name="connsiteY101" fmla="*/ 847150 h 906898"/>
              <a:gd name="connsiteX102" fmla="*/ 404818 w 906898"/>
              <a:gd name="connsiteY102" fmla="*/ 840982 h 906898"/>
              <a:gd name="connsiteX103" fmla="*/ 414287 w 906898"/>
              <a:gd name="connsiteY103" fmla="*/ 835842 h 906898"/>
              <a:gd name="connsiteX104" fmla="*/ 351245 w 906898"/>
              <a:gd name="connsiteY104" fmla="*/ 831270 h 906898"/>
              <a:gd name="connsiteX105" fmla="*/ 359478 w 906898"/>
              <a:gd name="connsiteY105" fmla="*/ 832557 h 906898"/>
              <a:gd name="connsiteX106" fmla="*/ 361537 w 906898"/>
              <a:gd name="connsiteY106" fmla="*/ 842849 h 906898"/>
              <a:gd name="connsiteX107" fmla="*/ 359478 w 906898"/>
              <a:gd name="connsiteY107" fmla="*/ 846966 h 906898"/>
              <a:gd name="connsiteX108" fmla="*/ 363595 w 906898"/>
              <a:gd name="connsiteY108" fmla="*/ 855199 h 906898"/>
              <a:gd name="connsiteX109" fmla="*/ 351245 w 906898"/>
              <a:gd name="connsiteY109" fmla="*/ 871666 h 906898"/>
              <a:gd name="connsiteX110" fmla="*/ 347128 w 906898"/>
              <a:gd name="connsiteY110" fmla="*/ 867550 h 906898"/>
              <a:gd name="connsiteX111" fmla="*/ 336836 w 906898"/>
              <a:gd name="connsiteY111" fmla="*/ 867550 h 906898"/>
              <a:gd name="connsiteX112" fmla="*/ 332719 w 906898"/>
              <a:gd name="connsiteY112" fmla="*/ 853141 h 906898"/>
              <a:gd name="connsiteX113" fmla="*/ 332719 w 906898"/>
              <a:gd name="connsiteY113" fmla="*/ 846966 h 906898"/>
              <a:gd name="connsiteX114" fmla="*/ 340953 w 906898"/>
              <a:gd name="connsiteY114" fmla="*/ 842849 h 906898"/>
              <a:gd name="connsiteX115" fmla="*/ 343011 w 906898"/>
              <a:gd name="connsiteY115" fmla="*/ 834615 h 906898"/>
              <a:gd name="connsiteX116" fmla="*/ 351245 w 906898"/>
              <a:gd name="connsiteY116" fmla="*/ 831270 h 906898"/>
              <a:gd name="connsiteX117" fmla="*/ 258794 w 906898"/>
              <a:gd name="connsiteY117" fmla="*/ 828507 h 906898"/>
              <a:gd name="connsiteX118" fmla="*/ 262926 w 906898"/>
              <a:gd name="connsiteY118" fmla="*/ 830593 h 906898"/>
              <a:gd name="connsiteX119" fmla="*/ 260860 w 906898"/>
              <a:gd name="connsiteY119" fmla="*/ 834767 h 906898"/>
              <a:gd name="connsiteX120" fmla="*/ 248466 w 906898"/>
              <a:gd name="connsiteY120" fmla="*/ 836854 h 906898"/>
              <a:gd name="connsiteX121" fmla="*/ 246400 w 906898"/>
              <a:gd name="connsiteY121" fmla="*/ 832680 h 906898"/>
              <a:gd name="connsiteX122" fmla="*/ 258794 w 906898"/>
              <a:gd name="connsiteY122" fmla="*/ 828507 h 906898"/>
              <a:gd name="connsiteX123" fmla="*/ 511733 w 906898"/>
              <a:gd name="connsiteY123" fmla="*/ 824523 h 906898"/>
              <a:gd name="connsiteX124" fmla="*/ 517908 w 906898"/>
              <a:gd name="connsiteY124" fmla="*/ 830623 h 906898"/>
              <a:gd name="connsiteX125" fmla="*/ 538492 w 906898"/>
              <a:gd name="connsiteY125" fmla="*/ 836724 h 906898"/>
              <a:gd name="connsiteX126" fmla="*/ 519966 w 906898"/>
              <a:gd name="connsiteY126" fmla="*/ 836724 h 906898"/>
              <a:gd name="connsiteX127" fmla="*/ 511733 w 906898"/>
              <a:gd name="connsiteY127" fmla="*/ 826556 h 906898"/>
              <a:gd name="connsiteX128" fmla="*/ 511733 w 906898"/>
              <a:gd name="connsiteY128" fmla="*/ 824523 h 906898"/>
              <a:gd name="connsiteX129" fmla="*/ 314393 w 906898"/>
              <a:gd name="connsiteY129" fmla="*/ 824523 h 906898"/>
              <a:gd name="connsiteX130" fmla="*/ 320568 w 906898"/>
              <a:gd name="connsiteY130" fmla="*/ 826581 h 906898"/>
              <a:gd name="connsiteX131" fmla="*/ 322627 w 906898"/>
              <a:gd name="connsiteY131" fmla="*/ 832756 h 906898"/>
              <a:gd name="connsiteX132" fmla="*/ 332919 w 906898"/>
              <a:gd name="connsiteY132" fmla="*/ 832756 h 906898"/>
              <a:gd name="connsiteX133" fmla="*/ 334977 w 906898"/>
              <a:gd name="connsiteY133" fmla="*/ 840990 h 906898"/>
              <a:gd name="connsiteX134" fmla="*/ 332919 w 906898"/>
              <a:gd name="connsiteY134" fmla="*/ 845106 h 906898"/>
              <a:gd name="connsiteX135" fmla="*/ 330860 w 906898"/>
              <a:gd name="connsiteY135" fmla="*/ 843048 h 906898"/>
              <a:gd name="connsiteX136" fmla="*/ 322627 w 906898"/>
              <a:gd name="connsiteY136" fmla="*/ 840990 h 906898"/>
              <a:gd name="connsiteX137" fmla="*/ 316451 w 906898"/>
              <a:gd name="connsiteY137" fmla="*/ 849223 h 906898"/>
              <a:gd name="connsiteX138" fmla="*/ 316451 w 906898"/>
              <a:gd name="connsiteY138" fmla="*/ 853340 h 906898"/>
              <a:gd name="connsiteX139" fmla="*/ 314393 w 906898"/>
              <a:gd name="connsiteY139" fmla="*/ 855398 h 906898"/>
              <a:gd name="connsiteX140" fmla="*/ 308218 w 906898"/>
              <a:gd name="connsiteY140" fmla="*/ 845106 h 906898"/>
              <a:gd name="connsiteX141" fmla="*/ 310276 w 906898"/>
              <a:gd name="connsiteY141" fmla="*/ 838931 h 906898"/>
              <a:gd name="connsiteX142" fmla="*/ 308218 w 906898"/>
              <a:gd name="connsiteY142" fmla="*/ 828639 h 906898"/>
              <a:gd name="connsiteX143" fmla="*/ 314393 w 906898"/>
              <a:gd name="connsiteY143" fmla="*/ 824523 h 906898"/>
              <a:gd name="connsiteX144" fmla="*/ 506728 w 906898"/>
              <a:gd name="connsiteY144" fmla="*/ 822104 h 906898"/>
              <a:gd name="connsiteX145" fmla="*/ 509631 w 906898"/>
              <a:gd name="connsiteY145" fmla="*/ 830499 h 906898"/>
              <a:gd name="connsiteX146" fmla="*/ 519952 w 906898"/>
              <a:gd name="connsiteY146" fmla="*/ 840791 h 906898"/>
              <a:gd name="connsiteX147" fmla="*/ 542658 w 906898"/>
              <a:gd name="connsiteY147" fmla="*/ 838732 h 906898"/>
              <a:gd name="connsiteX148" fmla="*/ 548850 w 906898"/>
              <a:gd name="connsiteY148" fmla="*/ 842849 h 906898"/>
              <a:gd name="connsiteX149" fmla="*/ 544722 w 906898"/>
              <a:gd name="connsiteY149" fmla="*/ 844907 h 906898"/>
              <a:gd name="connsiteX150" fmla="*/ 538529 w 906898"/>
              <a:gd name="connsiteY150" fmla="*/ 842849 h 906898"/>
              <a:gd name="connsiteX151" fmla="*/ 534401 w 906898"/>
              <a:gd name="connsiteY151" fmla="*/ 849024 h 906898"/>
              <a:gd name="connsiteX152" fmla="*/ 526144 w 906898"/>
              <a:gd name="connsiteY152" fmla="*/ 846966 h 906898"/>
              <a:gd name="connsiteX153" fmla="*/ 517888 w 906898"/>
              <a:gd name="connsiteY153" fmla="*/ 849024 h 906898"/>
              <a:gd name="connsiteX154" fmla="*/ 515823 w 906898"/>
              <a:gd name="connsiteY154" fmla="*/ 844907 h 906898"/>
              <a:gd name="connsiteX155" fmla="*/ 513759 w 906898"/>
              <a:gd name="connsiteY155" fmla="*/ 840791 h 906898"/>
              <a:gd name="connsiteX156" fmla="*/ 507567 w 906898"/>
              <a:gd name="connsiteY156" fmla="*/ 840791 h 906898"/>
              <a:gd name="connsiteX157" fmla="*/ 505503 w 906898"/>
              <a:gd name="connsiteY157" fmla="*/ 836674 h 906898"/>
              <a:gd name="connsiteX158" fmla="*/ 505503 w 906898"/>
              <a:gd name="connsiteY158" fmla="*/ 832557 h 906898"/>
              <a:gd name="connsiteX159" fmla="*/ 501374 w 906898"/>
              <a:gd name="connsiteY159" fmla="*/ 826382 h 906898"/>
              <a:gd name="connsiteX160" fmla="*/ 503438 w 906898"/>
              <a:gd name="connsiteY160" fmla="*/ 822265 h 906898"/>
              <a:gd name="connsiteX161" fmla="*/ 506728 w 906898"/>
              <a:gd name="connsiteY161" fmla="*/ 822104 h 906898"/>
              <a:gd name="connsiteX162" fmla="*/ 499569 w 906898"/>
              <a:gd name="connsiteY162" fmla="*/ 818215 h 906898"/>
              <a:gd name="connsiteX163" fmla="*/ 499569 w 906898"/>
              <a:gd name="connsiteY163" fmla="*/ 826448 h 906898"/>
              <a:gd name="connsiteX164" fmla="*/ 503678 w 906898"/>
              <a:gd name="connsiteY164" fmla="*/ 834682 h 906898"/>
              <a:gd name="connsiteX165" fmla="*/ 507786 w 906898"/>
              <a:gd name="connsiteY165" fmla="*/ 844974 h 906898"/>
              <a:gd name="connsiteX166" fmla="*/ 518057 w 906898"/>
              <a:gd name="connsiteY166" fmla="*/ 853207 h 906898"/>
              <a:gd name="connsiteX167" fmla="*/ 526274 w 906898"/>
              <a:gd name="connsiteY167" fmla="*/ 851149 h 906898"/>
              <a:gd name="connsiteX168" fmla="*/ 536545 w 906898"/>
              <a:gd name="connsiteY168" fmla="*/ 851149 h 906898"/>
              <a:gd name="connsiteX169" fmla="*/ 540654 w 906898"/>
              <a:gd name="connsiteY169" fmla="*/ 847032 h 906898"/>
              <a:gd name="connsiteX170" fmla="*/ 548871 w 906898"/>
              <a:gd name="connsiteY170" fmla="*/ 844974 h 906898"/>
              <a:gd name="connsiteX171" fmla="*/ 557088 w 906898"/>
              <a:gd name="connsiteY171" fmla="*/ 842915 h 906898"/>
              <a:gd name="connsiteX172" fmla="*/ 555033 w 906898"/>
              <a:gd name="connsiteY172" fmla="*/ 849090 h 906898"/>
              <a:gd name="connsiteX173" fmla="*/ 544762 w 906898"/>
              <a:gd name="connsiteY173" fmla="*/ 849090 h 906898"/>
              <a:gd name="connsiteX174" fmla="*/ 544762 w 906898"/>
              <a:gd name="connsiteY174" fmla="*/ 855266 h 906898"/>
              <a:gd name="connsiteX175" fmla="*/ 540654 w 906898"/>
              <a:gd name="connsiteY175" fmla="*/ 857324 h 906898"/>
              <a:gd name="connsiteX176" fmla="*/ 530383 w 906898"/>
              <a:gd name="connsiteY176" fmla="*/ 855266 h 906898"/>
              <a:gd name="connsiteX177" fmla="*/ 528328 w 906898"/>
              <a:gd name="connsiteY177" fmla="*/ 857324 h 906898"/>
              <a:gd name="connsiteX178" fmla="*/ 520111 w 906898"/>
              <a:gd name="connsiteY178" fmla="*/ 859382 h 906898"/>
              <a:gd name="connsiteX179" fmla="*/ 509840 w 906898"/>
              <a:gd name="connsiteY179" fmla="*/ 853207 h 906898"/>
              <a:gd name="connsiteX180" fmla="*/ 509840 w 906898"/>
              <a:gd name="connsiteY180" fmla="*/ 847032 h 906898"/>
              <a:gd name="connsiteX181" fmla="*/ 499569 w 906898"/>
              <a:gd name="connsiteY181" fmla="*/ 840857 h 906898"/>
              <a:gd name="connsiteX182" fmla="*/ 499569 w 906898"/>
              <a:gd name="connsiteY182" fmla="*/ 834682 h 906898"/>
              <a:gd name="connsiteX183" fmla="*/ 495461 w 906898"/>
              <a:gd name="connsiteY183" fmla="*/ 824390 h 906898"/>
              <a:gd name="connsiteX184" fmla="*/ 499569 w 906898"/>
              <a:gd name="connsiteY184" fmla="*/ 818215 h 906898"/>
              <a:gd name="connsiteX185" fmla="*/ 417142 w 906898"/>
              <a:gd name="connsiteY185" fmla="*/ 818215 h 906898"/>
              <a:gd name="connsiteX186" fmla="*/ 423402 w 906898"/>
              <a:gd name="connsiteY186" fmla="*/ 820290 h 906898"/>
              <a:gd name="connsiteX187" fmla="*/ 427576 w 906898"/>
              <a:gd name="connsiteY187" fmla="*/ 824440 h 906898"/>
              <a:gd name="connsiteX188" fmla="*/ 427576 w 906898"/>
              <a:gd name="connsiteY188" fmla="*/ 834815 h 906898"/>
              <a:gd name="connsiteX189" fmla="*/ 425489 w 906898"/>
              <a:gd name="connsiteY189" fmla="*/ 834815 h 906898"/>
              <a:gd name="connsiteX190" fmla="*/ 425489 w 906898"/>
              <a:gd name="connsiteY190" fmla="*/ 824440 h 906898"/>
              <a:gd name="connsiteX191" fmla="*/ 417142 w 906898"/>
              <a:gd name="connsiteY191" fmla="*/ 820290 h 906898"/>
              <a:gd name="connsiteX192" fmla="*/ 417142 w 906898"/>
              <a:gd name="connsiteY192" fmla="*/ 818215 h 906898"/>
              <a:gd name="connsiteX193" fmla="*/ 623237 w 906898"/>
              <a:gd name="connsiteY193" fmla="*/ 818075 h 906898"/>
              <a:gd name="connsiteX194" fmla="*/ 626816 w 906898"/>
              <a:gd name="connsiteY194" fmla="*/ 822433 h 906898"/>
              <a:gd name="connsiteX195" fmla="*/ 624771 w 906898"/>
              <a:gd name="connsiteY195" fmla="*/ 828585 h 906898"/>
              <a:gd name="connsiteX196" fmla="*/ 618636 w 906898"/>
              <a:gd name="connsiteY196" fmla="*/ 830635 h 906898"/>
              <a:gd name="connsiteX197" fmla="*/ 616591 w 906898"/>
              <a:gd name="connsiteY197" fmla="*/ 832686 h 906898"/>
              <a:gd name="connsiteX198" fmla="*/ 616591 w 906898"/>
              <a:gd name="connsiteY198" fmla="*/ 836787 h 906898"/>
              <a:gd name="connsiteX199" fmla="*/ 612501 w 906898"/>
              <a:gd name="connsiteY199" fmla="*/ 844989 h 906898"/>
              <a:gd name="connsiteX200" fmla="*/ 600230 w 906898"/>
              <a:gd name="connsiteY200" fmla="*/ 847040 h 906898"/>
              <a:gd name="connsiteX201" fmla="*/ 594095 w 906898"/>
              <a:gd name="connsiteY201" fmla="*/ 840888 h 906898"/>
              <a:gd name="connsiteX202" fmla="*/ 590004 w 906898"/>
              <a:gd name="connsiteY202" fmla="*/ 842939 h 906898"/>
              <a:gd name="connsiteX203" fmla="*/ 579779 w 906898"/>
              <a:gd name="connsiteY203" fmla="*/ 842939 h 906898"/>
              <a:gd name="connsiteX204" fmla="*/ 577734 w 906898"/>
              <a:gd name="connsiteY204" fmla="*/ 836787 h 906898"/>
              <a:gd name="connsiteX205" fmla="*/ 585914 w 906898"/>
              <a:gd name="connsiteY205" fmla="*/ 832686 h 906898"/>
              <a:gd name="connsiteX206" fmla="*/ 591728 w 906898"/>
              <a:gd name="connsiteY206" fmla="*/ 834629 h 906898"/>
              <a:gd name="connsiteX207" fmla="*/ 591908 w 906898"/>
              <a:gd name="connsiteY207" fmla="*/ 834748 h 906898"/>
              <a:gd name="connsiteX208" fmla="*/ 592056 w 906898"/>
              <a:gd name="connsiteY208" fmla="*/ 834739 h 906898"/>
              <a:gd name="connsiteX209" fmla="*/ 598185 w 906898"/>
              <a:gd name="connsiteY209" fmla="*/ 836787 h 906898"/>
              <a:gd name="connsiteX210" fmla="*/ 614546 w 906898"/>
              <a:gd name="connsiteY210" fmla="*/ 824484 h 906898"/>
              <a:gd name="connsiteX211" fmla="*/ 616591 w 906898"/>
              <a:gd name="connsiteY211" fmla="*/ 818332 h 906898"/>
              <a:gd name="connsiteX212" fmla="*/ 623237 w 906898"/>
              <a:gd name="connsiteY212" fmla="*/ 818075 h 906898"/>
              <a:gd name="connsiteX213" fmla="*/ 610525 w 906898"/>
              <a:gd name="connsiteY213" fmla="*/ 816737 h 906898"/>
              <a:gd name="connsiteX214" fmla="*/ 612594 w 906898"/>
              <a:gd name="connsiteY214" fmla="*/ 818281 h 906898"/>
              <a:gd name="connsiteX215" fmla="*/ 606388 w 906898"/>
              <a:gd name="connsiteY215" fmla="*/ 830631 h 906898"/>
              <a:gd name="connsiteX216" fmla="*/ 599924 w 906898"/>
              <a:gd name="connsiteY216" fmla="*/ 834234 h 906898"/>
              <a:gd name="connsiteX217" fmla="*/ 592056 w 906898"/>
              <a:gd name="connsiteY217" fmla="*/ 834739 h 906898"/>
              <a:gd name="connsiteX218" fmla="*/ 591728 w 906898"/>
              <a:gd name="connsiteY218" fmla="*/ 834629 h 906898"/>
              <a:gd name="connsiteX219" fmla="*/ 585702 w 906898"/>
              <a:gd name="connsiteY219" fmla="*/ 830631 h 906898"/>
              <a:gd name="connsiteX220" fmla="*/ 587770 w 906898"/>
              <a:gd name="connsiteY220" fmla="*/ 826515 h 906898"/>
              <a:gd name="connsiteX221" fmla="*/ 600182 w 906898"/>
              <a:gd name="connsiteY221" fmla="*/ 828573 h 906898"/>
              <a:gd name="connsiteX222" fmla="*/ 608456 w 906898"/>
              <a:gd name="connsiteY222" fmla="*/ 818281 h 906898"/>
              <a:gd name="connsiteX223" fmla="*/ 610525 w 906898"/>
              <a:gd name="connsiteY223" fmla="*/ 816737 h 906898"/>
              <a:gd name="connsiteX224" fmla="*/ 453455 w 906898"/>
              <a:gd name="connsiteY224" fmla="*/ 815608 h 906898"/>
              <a:gd name="connsiteX225" fmla="*/ 452877 w 906898"/>
              <a:gd name="connsiteY225" fmla="*/ 817920 h 906898"/>
              <a:gd name="connsiteX226" fmla="*/ 452866 w 906898"/>
              <a:gd name="connsiteY226" fmla="*/ 816524 h 906898"/>
              <a:gd name="connsiteX227" fmla="*/ 256789 w 906898"/>
              <a:gd name="connsiteY227" fmla="*/ 812239 h 906898"/>
              <a:gd name="connsiteX228" fmla="*/ 263000 w 906898"/>
              <a:gd name="connsiteY228" fmla="*/ 814291 h 906898"/>
              <a:gd name="connsiteX229" fmla="*/ 260930 w 906898"/>
              <a:gd name="connsiteY229" fmla="*/ 826605 h 906898"/>
              <a:gd name="connsiteX230" fmla="*/ 244369 w 906898"/>
              <a:gd name="connsiteY230" fmla="*/ 832762 h 906898"/>
              <a:gd name="connsiteX231" fmla="*/ 242299 w 906898"/>
              <a:gd name="connsiteY231" fmla="*/ 834815 h 906898"/>
              <a:gd name="connsiteX232" fmla="*/ 236088 w 906898"/>
              <a:gd name="connsiteY232" fmla="*/ 830710 h 906898"/>
              <a:gd name="connsiteX233" fmla="*/ 227808 w 906898"/>
              <a:gd name="connsiteY233" fmla="*/ 824553 h 906898"/>
              <a:gd name="connsiteX234" fmla="*/ 229878 w 906898"/>
              <a:gd name="connsiteY234" fmla="*/ 820448 h 906898"/>
              <a:gd name="connsiteX235" fmla="*/ 231948 w 906898"/>
              <a:gd name="connsiteY235" fmla="*/ 818396 h 906898"/>
              <a:gd name="connsiteX236" fmla="*/ 234018 w 906898"/>
              <a:gd name="connsiteY236" fmla="*/ 820448 h 906898"/>
              <a:gd name="connsiteX237" fmla="*/ 236088 w 906898"/>
              <a:gd name="connsiteY237" fmla="*/ 820448 h 906898"/>
              <a:gd name="connsiteX238" fmla="*/ 238158 w 906898"/>
              <a:gd name="connsiteY238" fmla="*/ 814291 h 906898"/>
              <a:gd name="connsiteX239" fmla="*/ 248509 w 906898"/>
              <a:gd name="connsiteY239" fmla="*/ 814291 h 906898"/>
              <a:gd name="connsiteX240" fmla="*/ 256789 w 906898"/>
              <a:gd name="connsiteY240" fmla="*/ 812239 h 906898"/>
              <a:gd name="connsiteX241" fmla="*/ 263311 w 906898"/>
              <a:gd name="connsiteY241" fmla="*/ 809170 h 906898"/>
              <a:gd name="connsiteX242" fmla="*/ 264992 w 906898"/>
              <a:gd name="connsiteY242" fmla="*/ 810081 h 906898"/>
              <a:gd name="connsiteX243" fmla="*/ 263000 w 906898"/>
              <a:gd name="connsiteY243" fmla="*/ 810081 h 906898"/>
              <a:gd name="connsiteX244" fmla="*/ 263311 w 906898"/>
              <a:gd name="connsiteY244" fmla="*/ 809170 h 906898"/>
              <a:gd name="connsiteX245" fmla="*/ 419047 w 906898"/>
              <a:gd name="connsiteY245" fmla="*/ 804706 h 906898"/>
              <a:gd name="connsiteX246" fmla="*/ 423421 w 906898"/>
              <a:gd name="connsiteY246" fmla="*/ 808033 h 906898"/>
              <a:gd name="connsiteX247" fmla="*/ 425479 w 906898"/>
              <a:gd name="connsiteY247" fmla="*/ 812128 h 906898"/>
              <a:gd name="connsiteX248" fmla="*/ 435771 w 906898"/>
              <a:gd name="connsiteY248" fmla="*/ 812128 h 906898"/>
              <a:gd name="connsiteX249" fmla="*/ 438625 w 906898"/>
              <a:gd name="connsiteY249" fmla="*/ 817804 h 906898"/>
              <a:gd name="connsiteX250" fmla="*/ 439096 w 906898"/>
              <a:gd name="connsiteY250" fmla="*/ 821105 h 906898"/>
              <a:gd name="connsiteX251" fmla="*/ 435771 w 906898"/>
              <a:gd name="connsiteY251" fmla="*/ 824412 h 906898"/>
              <a:gd name="connsiteX252" fmla="*/ 435771 w 906898"/>
              <a:gd name="connsiteY252" fmla="*/ 826459 h 906898"/>
              <a:gd name="connsiteX253" fmla="*/ 439888 w 906898"/>
              <a:gd name="connsiteY253" fmla="*/ 832601 h 906898"/>
              <a:gd name="connsiteX254" fmla="*/ 437830 w 906898"/>
              <a:gd name="connsiteY254" fmla="*/ 838743 h 906898"/>
              <a:gd name="connsiteX255" fmla="*/ 433713 w 906898"/>
              <a:gd name="connsiteY255" fmla="*/ 840791 h 906898"/>
              <a:gd name="connsiteX256" fmla="*/ 429596 w 906898"/>
              <a:gd name="connsiteY256" fmla="*/ 836696 h 906898"/>
              <a:gd name="connsiteX257" fmla="*/ 429596 w 906898"/>
              <a:gd name="connsiteY257" fmla="*/ 822365 h 906898"/>
              <a:gd name="connsiteX258" fmla="*/ 415188 w 906898"/>
              <a:gd name="connsiteY258" fmla="*/ 814175 h 906898"/>
              <a:gd name="connsiteX259" fmla="*/ 413129 w 906898"/>
              <a:gd name="connsiteY259" fmla="*/ 805986 h 906898"/>
              <a:gd name="connsiteX260" fmla="*/ 419047 w 906898"/>
              <a:gd name="connsiteY260" fmla="*/ 804706 h 906898"/>
              <a:gd name="connsiteX261" fmla="*/ 589437 w 906898"/>
              <a:gd name="connsiteY261" fmla="*/ 801167 h 906898"/>
              <a:gd name="connsiteX262" fmla="*/ 589951 w 906898"/>
              <a:gd name="connsiteY262" fmla="*/ 803740 h 906898"/>
              <a:gd name="connsiteX263" fmla="*/ 571426 w 906898"/>
              <a:gd name="connsiteY263" fmla="*/ 838732 h 906898"/>
              <a:gd name="connsiteX264" fmla="*/ 565251 w 906898"/>
              <a:gd name="connsiteY264" fmla="*/ 840791 h 906898"/>
              <a:gd name="connsiteX265" fmla="*/ 554959 w 906898"/>
              <a:gd name="connsiteY265" fmla="*/ 840791 h 906898"/>
              <a:gd name="connsiteX266" fmla="*/ 540550 w 906898"/>
              <a:gd name="connsiteY266" fmla="*/ 832557 h 906898"/>
              <a:gd name="connsiteX267" fmla="*/ 534375 w 906898"/>
              <a:gd name="connsiteY267" fmla="*/ 814031 h 906898"/>
              <a:gd name="connsiteX268" fmla="*/ 540550 w 906898"/>
              <a:gd name="connsiteY268" fmla="*/ 807856 h 906898"/>
              <a:gd name="connsiteX269" fmla="*/ 546725 w 906898"/>
              <a:gd name="connsiteY269" fmla="*/ 811973 h 906898"/>
              <a:gd name="connsiteX270" fmla="*/ 550842 w 906898"/>
              <a:gd name="connsiteY270" fmla="*/ 809915 h 906898"/>
              <a:gd name="connsiteX271" fmla="*/ 557017 w 906898"/>
              <a:gd name="connsiteY271" fmla="*/ 814031 h 906898"/>
              <a:gd name="connsiteX272" fmla="*/ 557017 w 906898"/>
              <a:gd name="connsiteY272" fmla="*/ 820207 h 906898"/>
              <a:gd name="connsiteX273" fmla="*/ 546725 w 906898"/>
              <a:gd name="connsiteY273" fmla="*/ 822265 h 906898"/>
              <a:gd name="connsiteX274" fmla="*/ 550842 w 906898"/>
              <a:gd name="connsiteY274" fmla="*/ 830499 h 906898"/>
              <a:gd name="connsiteX275" fmla="*/ 554959 w 906898"/>
              <a:gd name="connsiteY275" fmla="*/ 832557 h 906898"/>
              <a:gd name="connsiteX276" fmla="*/ 565251 w 906898"/>
              <a:gd name="connsiteY276" fmla="*/ 830499 h 906898"/>
              <a:gd name="connsiteX277" fmla="*/ 585835 w 906898"/>
              <a:gd name="connsiteY277" fmla="*/ 809915 h 906898"/>
              <a:gd name="connsiteX278" fmla="*/ 585835 w 906898"/>
              <a:gd name="connsiteY278" fmla="*/ 801681 h 906898"/>
              <a:gd name="connsiteX279" fmla="*/ 589437 w 906898"/>
              <a:gd name="connsiteY279" fmla="*/ 801167 h 906898"/>
              <a:gd name="connsiteX280" fmla="*/ 291412 w 906898"/>
              <a:gd name="connsiteY280" fmla="*/ 799788 h 906898"/>
              <a:gd name="connsiteX281" fmla="*/ 297890 w 906898"/>
              <a:gd name="connsiteY281" fmla="*/ 801752 h 906898"/>
              <a:gd name="connsiteX282" fmla="*/ 306099 w 906898"/>
              <a:gd name="connsiteY282" fmla="*/ 807934 h 906898"/>
              <a:gd name="connsiteX283" fmla="*/ 306099 w 906898"/>
              <a:gd name="connsiteY283" fmla="*/ 818237 h 906898"/>
              <a:gd name="connsiteX284" fmla="*/ 301994 w 906898"/>
              <a:gd name="connsiteY284" fmla="*/ 820298 h 906898"/>
              <a:gd name="connsiteX285" fmla="*/ 297890 w 906898"/>
              <a:gd name="connsiteY285" fmla="*/ 820298 h 906898"/>
              <a:gd name="connsiteX286" fmla="*/ 293785 w 906898"/>
              <a:gd name="connsiteY286" fmla="*/ 824420 h 906898"/>
              <a:gd name="connsiteX287" fmla="*/ 287628 w 906898"/>
              <a:gd name="connsiteY287" fmla="*/ 822359 h 906898"/>
              <a:gd name="connsiteX288" fmla="*/ 287628 w 906898"/>
              <a:gd name="connsiteY288" fmla="*/ 816177 h 906898"/>
              <a:gd name="connsiteX289" fmla="*/ 289680 w 906898"/>
              <a:gd name="connsiteY289" fmla="*/ 812056 h 906898"/>
              <a:gd name="connsiteX290" fmla="*/ 281471 w 906898"/>
              <a:gd name="connsiteY290" fmla="*/ 809995 h 906898"/>
              <a:gd name="connsiteX291" fmla="*/ 271209 w 906898"/>
              <a:gd name="connsiteY291" fmla="*/ 828541 h 906898"/>
              <a:gd name="connsiteX292" fmla="*/ 295837 w 906898"/>
              <a:gd name="connsiteY292" fmla="*/ 857390 h 906898"/>
              <a:gd name="connsiteX293" fmla="*/ 293785 w 906898"/>
              <a:gd name="connsiteY293" fmla="*/ 857390 h 906898"/>
              <a:gd name="connsiteX294" fmla="*/ 275314 w 906898"/>
              <a:gd name="connsiteY294" fmla="*/ 849148 h 906898"/>
              <a:gd name="connsiteX295" fmla="*/ 263000 w 906898"/>
              <a:gd name="connsiteY295" fmla="*/ 826480 h 906898"/>
              <a:gd name="connsiteX296" fmla="*/ 271209 w 906898"/>
              <a:gd name="connsiteY296" fmla="*/ 805874 h 906898"/>
              <a:gd name="connsiteX297" fmla="*/ 291412 w 906898"/>
              <a:gd name="connsiteY297" fmla="*/ 799788 h 906898"/>
              <a:gd name="connsiteX298" fmla="*/ 381209 w 906898"/>
              <a:gd name="connsiteY298" fmla="*/ 797694 h 906898"/>
              <a:gd name="connsiteX299" fmla="*/ 394542 w 906898"/>
              <a:gd name="connsiteY299" fmla="*/ 797694 h 906898"/>
              <a:gd name="connsiteX300" fmla="*/ 408901 w 906898"/>
              <a:gd name="connsiteY300" fmla="*/ 805915 h 906898"/>
              <a:gd name="connsiteX301" fmla="*/ 413004 w 906898"/>
              <a:gd name="connsiteY301" fmla="*/ 826467 h 906898"/>
              <a:gd name="connsiteX302" fmla="*/ 402747 w 906898"/>
              <a:gd name="connsiteY302" fmla="*/ 836743 h 906898"/>
              <a:gd name="connsiteX303" fmla="*/ 392491 w 906898"/>
              <a:gd name="connsiteY303" fmla="*/ 836743 h 906898"/>
              <a:gd name="connsiteX304" fmla="*/ 390440 w 906898"/>
              <a:gd name="connsiteY304" fmla="*/ 828522 h 906898"/>
              <a:gd name="connsiteX305" fmla="*/ 386337 w 906898"/>
              <a:gd name="connsiteY305" fmla="*/ 826467 h 906898"/>
              <a:gd name="connsiteX306" fmla="*/ 388388 w 906898"/>
              <a:gd name="connsiteY306" fmla="*/ 820301 h 906898"/>
              <a:gd name="connsiteX307" fmla="*/ 396593 w 906898"/>
              <a:gd name="connsiteY307" fmla="*/ 818246 h 906898"/>
              <a:gd name="connsiteX308" fmla="*/ 398645 w 906898"/>
              <a:gd name="connsiteY308" fmla="*/ 826467 h 906898"/>
              <a:gd name="connsiteX309" fmla="*/ 400696 w 906898"/>
              <a:gd name="connsiteY309" fmla="*/ 826467 h 906898"/>
              <a:gd name="connsiteX310" fmla="*/ 404798 w 906898"/>
              <a:gd name="connsiteY310" fmla="*/ 818246 h 906898"/>
              <a:gd name="connsiteX311" fmla="*/ 390440 w 906898"/>
              <a:gd name="connsiteY311" fmla="*/ 805915 h 906898"/>
              <a:gd name="connsiteX312" fmla="*/ 367876 w 906898"/>
              <a:gd name="connsiteY312" fmla="*/ 816191 h 906898"/>
              <a:gd name="connsiteX313" fmla="*/ 359670 w 906898"/>
              <a:gd name="connsiteY313" fmla="*/ 830578 h 906898"/>
              <a:gd name="connsiteX314" fmla="*/ 357619 w 906898"/>
              <a:gd name="connsiteY314" fmla="*/ 828522 h 906898"/>
              <a:gd name="connsiteX315" fmla="*/ 367876 w 906898"/>
              <a:gd name="connsiteY315" fmla="*/ 803860 h 906898"/>
              <a:gd name="connsiteX316" fmla="*/ 381209 w 906898"/>
              <a:gd name="connsiteY316" fmla="*/ 797694 h 906898"/>
              <a:gd name="connsiteX317" fmla="*/ 442976 w 906898"/>
              <a:gd name="connsiteY317" fmla="*/ 797637 h 906898"/>
              <a:gd name="connsiteX318" fmla="*/ 452239 w 906898"/>
              <a:gd name="connsiteY318" fmla="*/ 804005 h 906898"/>
              <a:gd name="connsiteX319" fmla="*/ 454297 w 906898"/>
              <a:gd name="connsiteY319" fmla="*/ 814297 h 906898"/>
              <a:gd name="connsiteX320" fmla="*/ 453455 w 906898"/>
              <a:gd name="connsiteY320" fmla="*/ 815608 h 906898"/>
              <a:gd name="connsiteX321" fmla="*/ 453782 w 906898"/>
              <a:gd name="connsiteY321" fmla="*/ 814297 h 906898"/>
              <a:gd name="connsiteX322" fmla="*/ 452239 w 906898"/>
              <a:gd name="connsiteY322" fmla="*/ 808122 h 906898"/>
              <a:gd name="connsiteX323" fmla="*/ 448122 w 906898"/>
              <a:gd name="connsiteY323" fmla="*/ 801947 h 906898"/>
              <a:gd name="connsiteX324" fmla="*/ 439888 w 906898"/>
              <a:gd name="connsiteY324" fmla="*/ 797830 h 906898"/>
              <a:gd name="connsiteX325" fmla="*/ 442976 w 906898"/>
              <a:gd name="connsiteY325" fmla="*/ 797637 h 906898"/>
              <a:gd name="connsiteX326" fmla="*/ 397625 w 906898"/>
              <a:gd name="connsiteY326" fmla="*/ 794145 h 906898"/>
              <a:gd name="connsiteX327" fmla="*/ 398787 w 906898"/>
              <a:gd name="connsiteY327" fmla="*/ 795639 h 906898"/>
              <a:gd name="connsiteX328" fmla="*/ 396463 w 906898"/>
              <a:gd name="connsiteY328" fmla="*/ 795639 h 906898"/>
              <a:gd name="connsiteX329" fmla="*/ 397625 w 906898"/>
              <a:gd name="connsiteY329" fmla="*/ 794145 h 906898"/>
              <a:gd name="connsiteX330" fmla="*/ 425347 w 906898"/>
              <a:gd name="connsiteY330" fmla="*/ 791655 h 906898"/>
              <a:gd name="connsiteX331" fmla="*/ 431572 w 906898"/>
              <a:gd name="connsiteY331" fmla="*/ 793647 h 906898"/>
              <a:gd name="connsiteX332" fmla="*/ 433647 w 906898"/>
              <a:gd name="connsiteY332" fmla="*/ 797631 h 906898"/>
              <a:gd name="connsiteX333" fmla="*/ 431572 w 906898"/>
              <a:gd name="connsiteY333" fmla="*/ 795639 h 906898"/>
              <a:gd name="connsiteX334" fmla="*/ 430365 w 906898"/>
              <a:gd name="connsiteY334" fmla="*/ 794867 h 906898"/>
              <a:gd name="connsiteX335" fmla="*/ 429596 w 906898"/>
              <a:gd name="connsiteY335" fmla="*/ 793713 h 906898"/>
              <a:gd name="connsiteX336" fmla="*/ 428563 w 906898"/>
              <a:gd name="connsiteY336" fmla="*/ 793713 h 906898"/>
              <a:gd name="connsiteX337" fmla="*/ 413063 w 906898"/>
              <a:gd name="connsiteY337" fmla="*/ 791655 h 906898"/>
              <a:gd name="connsiteX338" fmla="*/ 415055 w 906898"/>
              <a:gd name="connsiteY338" fmla="*/ 793647 h 906898"/>
              <a:gd name="connsiteX339" fmla="*/ 413063 w 906898"/>
              <a:gd name="connsiteY339" fmla="*/ 793647 h 906898"/>
              <a:gd name="connsiteX340" fmla="*/ 413063 w 906898"/>
              <a:gd name="connsiteY340" fmla="*/ 791655 h 906898"/>
              <a:gd name="connsiteX341" fmla="*/ 409013 w 906898"/>
              <a:gd name="connsiteY341" fmla="*/ 791655 h 906898"/>
              <a:gd name="connsiteX342" fmla="*/ 411071 w 906898"/>
              <a:gd name="connsiteY342" fmla="*/ 791655 h 906898"/>
              <a:gd name="connsiteX343" fmla="*/ 415188 w 906898"/>
              <a:gd name="connsiteY343" fmla="*/ 797830 h 906898"/>
              <a:gd name="connsiteX344" fmla="*/ 417246 w 906898"/>
              <a:gd name="connsiteY344" fmla="*/ 795772 h 906898"/>
              <a:gd name="connsiteX345" fmla="*/ 425480 w 906898"/>
              <a:gd name="connsiteY345" fmla="*/ 793713 h 906898"/>
              <a:gd name="connsiteX346" fmla="*/ 428563 w 906898"/>
              <a:gd name="connsiteY346" fmla="*/ 793713 h 906898"/>
              <a:gd name="connsiteX347" fmla="*/ 430365 w 906898"/>
              <a:gd name="connsiteY347" fmla="*/ 794867 h 906898"/>
              <a:gd name="connsiteX348" fmla="*/ 433713 w 906898"/>
              <a:gd name="connsiteY348" fmla="*/ 799888 h 906898"/>
              <a:gd name="connsiteX349" fmla="*/ 448122 w 906898"/>
              <a:gd name="connsiteY349" fmla="*/ 806063 h 906898"/>
              <a:gd name="connsiteX350" fmla="*/ 450180 w 906898"/>
              <a:gd name="connsiteY350" fmla="*/ 816356 h 906898"/>
              <a:gd name="connsiteX351" fmla="*/ 450180 w 906898"/>
              <a:gd name="connsiteY351" fmla="*/ 822531 h 906898"/>
              <a:gd name="connsiteX352" fmla="*/ 452239 w 906898"/>
              <a:gd name="connsiteY352" fmla="*/ 822531 h 906898"/>
              <a:gd name="connsiteX353" fmla="*/ 452239 w 906898"/>
              <a:gd name="connsiteY353" fmla="*/ 820472 h 906898"/>
              <a:gd name="connsiteX354" fmla="*/ 452877 w 906898"/>
              <a:gd name="connsiteY354" fmla="*/ 817920 h 906898"/>
              <a:gd name="connsiteX355" fmla="*/ 452882 w 906898"/>
              <a:gd name="connsiteY355" fmla="*/ 818607 h 906898"/>
              <a:gd name="connsiteX356" fmla="*/ 456355 w 906898"/>
              <a:gd name="connsiteY356" fmla="*/ 830764 h 906898"/>
              <a:gd name="connsiteX357" fmla="*/ 454297 w 906898"/>
              <a:gd name="connsiteY357" fmla="*/ 824589 h 906898"/>
              <a:gd name="connsiteX358" fmla="*/ 452239 w 906898"/>
              <a:gd name="connsiteY358" fmla="*/ 830764 h 906898"/>
              <a:gd name="connsiteX359" fmla="*/ 448122 w 906898"/>
              <a:gd name="connsiteY359" fmla="*/ 838998 h 906898"/>
              <a:gd name="connsiteX360" fmla="*/ 450180 w 906898"/>
              <a:gd name="connsiteY360" fmla="*/ 841056 h 906898"/>
              <a:gd name="connsiteX361" fmla="*/ 450180 w 906898"/>
              <a:gd name="connsiteY361" fmla="*/ 838998 h 906898"/>
              <a:gd name="connsiteX362" fmla="*/ 451621 w 906898"/>
              <a:gd name="connsiteY362" fmla="*/ 843320 h 906898"/>
              <a:gd name="connsiteX363" fmla="*/ 450180 w 906898"/>
              <a:gd name="connsiteY363" fmla="*/ 843114 h 906898"/>
              <a:gd name="connsiteX364" fmla="*/ 446063 w 906898"/>
              <a:gd name="connsiteY364" fmla="*/ 851348 h 906898"/>
              <a:gd name="connsiteX365" fmla="*/ 441947 w 906898"/>
              <a:gd name="connsiteY365" fmla="*/ 851348 h 906898"/>
              <a:gd name="connsiteX366" fmla="*/ 437830 w 906898"/>
              <a:gd name="connsiteY366" fmla="*/ 843114 h 906898"/>
              <a:gd name="connsiteX367" fmla="*/ 444005 w 906898"/>
              <a:gd name="connsiteY367" fmla="*/ 834881 h 906898"/>
              <a:gd name="connsiteX368" fmla="*/ 439888 w 906898"/>
              <a:gd name="connsiteY368" fmla="*/ 826647 h 906898"/>
              <a:gd name="connsiteX369" fmla="*/ 439096 w 906898"/>
              <a:gd name="connsiteY369" fmla="*/ 821105 h 906898"/>
              <a:gd name="connsiteX370" fmla="*/ 439888 w 906898"/>
              <a:gd name="connsiteY370" fmla="*/ 820317 h 906898"/>
              <a:gd name="connsiteX371" fmla="*/ 438625 w 906898"/>
              <a:gd name="connsiteY371" fmla="*/ 817804 h 906898"/>
              <a:gd name="connsiteX372" fmla="*/ 437830 w 906898"/>
              <a:gd name="connsiteY372" fmla="*/ 812239 h 906898"/>
              <a:gd name="connsiteX373" fmla="*/ 427538 w 906898"/>
              <a:gd name="connsiteY373" fmla="*/ 808122 h 906898"/>
              <a:gd name="connsiteX374" fmla="*/ 417246 w 906898"/>
              <a:gd name="connsiteY374" fmla="*/ 801947 h 906898"/>
              <a:gd name="connsiteX375" fmla="*/ 411071 w 906898"/>
              <a:gd name="connsiteY375" fmla="*/ 806063 h 906898"/>
              <a:gd name="connsiteX376" fmla="*/ 404896 w 906898"/>
              <a:gd name="connsiteY376" fmla="*/ 799888 h 906898"/>
              <a:gd name="connsiteX377" fmla="*/ 400779 w 906898"/>
              <a:gd name="connsiteY377" fmla="*/ 797830 h 906898"/>
              <a:gd name="connsiteX378" fmla="*/ 409013 w 906898"/>
              <a:gd name="connsiteY378" fmla="*/ 791655 h 906898"/>
              <a:gd name="connsiteX379" fmla="*/ 363632 w 906898"/>
              <a:gd name="connsiteY379" fmla="*/ 789331 h 906898"/>
              <a:gd name="connsiteX380" fmla="*/ 371895 w 906898"/>
              <a:gd name="connsiteY380" fmla="*/ 797631 h 906898"/>
              <a:gd name="connsiteX381" fmla="*/ 359500 w 906898"/>
              <a:gd name="connsiteY381" fmla="*/ 791406 h 906898"/>
              <a:gd name="connsiteX382" fmla="*/ 353303 w 906898"/>
              <a:gd name="connsiteY382" fmla="*/ 793481 h 906898"/>
              <a:gd name="connsiteX383" fmla="*/ 363632 w 906898"/>
              <a:gd name="connsiteY383" fmla="*/ 789331 h 906898"/>
              <a:gd name="connsiteX384" fmla="*/ 298897 w 906898"/>
              <a:gd name="connsiteY384" fmla="*/ 788883 h 906898"/>
              <a:gd name="connsiteX385" fmla="*/ 306159 w 906898"/>
              <a:gd name="connsiteY385" fmla="*/ 789397 h 906898"/>
              <a:gd name="connsiteX386" fmla="*/ 295784 w 906898"/>
              <a:gd name="connsiteY386" fmla="*/ 791456 h 906898"/>
              <a:gd name="connsiteX387" fmla="*/ 291635 w 906898"/>
              <a:gd name="connsiteY387" fmla="*/ 797631 h 906898"/>
              <a:gd name="connsiteX388" fmla="*/ 291635 w 906898"/>
              <a:gd name="connsiteY388" fmla="*/ 791456 h 906898"/>
              <a:gd name="connsiteX389" fmla="*/ 298897 w 906898"/>
              <a:gd name="connsiteY389" fmla="*/ 788883 h 906898"/>
              <a:gd name="connsiteX390" fmla="*/ 327772 w 906898"/>
              <a:gd name="connsiteY390" fmla="*/ 782644 h 906898"/>
              <a:gd name="connsiteX391" fmla="*/ 337035 w 906898"/>
              <a:gd name="connsiteY391" fmla="*/ 783413 h 906898"/>
              <a:gd name="connsiteX392" fmla="*/ 353502 w 906898"/>
              <a:gd name="connsiteY392" fmla="*/ 799810 h 906898"/>
              <a:gd name="connsiteX393" fmla="*/ 357619 w 906898"/>
              <a:gd name="connsiteY393" fmla="*/ 810059 h 906898"/>
              <a:gd name="connsiteX394" fmla="*/ 353502 w 906898"/>
              <a:gd name="connsiteY394" fmla="*/ 828507 h 906898"/>
              <a:gd name="connsiteX395" fmla="*/ 349386 w 906898"/>
              <a:gd name="connsiteY395" fmla="*/ 828507 h 906898"/>
              <a:gd name="connsiteX396" fmla="*/ 351444 w 906898"/>
              <a:gd name="connsiteY396" fmla="*/ 822357 h 906898"/>
              <a:gd name="connsiteX397" fmla="*/ 334977 w 906898"/>
              <a:gd name="connsiteY397" fmla="*/ 789562 h 906898"/>
              <a:gd name="connsiteX398" fmla="*/ 330860 w 906898"/>
              <a:gd name="connsiteY398" fmla="*/ 789562 h 906898"/>
              <a:gd name="connsiteX399" fmla="*/ 318510 w 906898"/>
              <a:gd name="connsiteY399" fmla="*/ 791611 h 906898"/>
              <a:gd name="connsiteX400" fmla="*/ 316451 w 906898"/>
              <a:gd name="connsiteY400" fmla="*/ 797760 h 906898"/>
              <a:gd name="connsiteX401" fmla="*/ 322627 w 906898"/>
              <a:gd name="connsiteY401" fmla="*/ 797760 h 906898"/>
              <a:gd name="connsiteX402" fmla="*/ 326743 w 906898"/>
              <a:gd name="connsiteY402" fmla="*/ 799810 h 906898"/>
              <a:gd name="connsiteX403" fmla="*/ 328802 w 906898"/>
              <a:gd name="connsiteY403" fmla="*/ 808009 h 906898"/>
              <a:gd name="connsiteX404" fmla="*/ 320568 w 906898"/>
              <a:gd name="connsiteY404" fmla="*/ 810059 h 906898"/>
              <a:gd name="connsiteX405" fmla="*/ 320568 w 906898"/>
              <a:gd name="connsiteY405" fmla="*/ 816208 h 906898"/>
              <a:gd name="connsiteX406" fmla="*/ 314393 w 906898"/>
              <a:gd name="connsiteY406" fmla="*/ 818258 h 906898"/>
              <a:gd name="connsiteX407" fmla="*/ 306159 w 906898"/>
              <a:gd name="connsiteY407" fmla="*/ 801860 h 906898"/>
              <a:gd name="connsiteX408" fmla="*/ 318510 w 906898"/>
              <a:gd name="connsiteY408" fmla="*/ 783413 h 906898"/>
              <a:gd name="connsiteX409" fmla="*/ 327772 w 906898"/>
              <a:gd name="connsiteY409" fmla="*/ 782644 h 906898"/>
              <a:gd name="connsiteX410" fmla="*/ 394471 w 906898"/>
              <a:gd name="connsiteY410" fmla="*/ 779039 h 906898"/>
              <a:gd name="connsiteX411" fmla="*/ 398676 w 906898"/>
              <a:gd name="connsiteY411" fmla="*/ 781197 h 906898"/>
              <a:gd name="connsiteX412" fmla="*/ 400779 w 906898"/>
              <a:gd name="connsiteY412" fmla="*/ 781197 h 906898"/>
              <a:gd name="connsiteX413" fmla="*/ 398676 w 906898"/>
              <a:gd name="connsiteY413" fmla="*/ 783355 h 906898"/>
              <a:gd name="connsiteX414" fmla="*/ 394471 w 906898"/>
              <a:gd name="connsiteY414" fmla="*/ 779039 h 906898"/>
              <a:gd name="connsiteX415" fmla="*/ 539637 w 906898"/>
              <a:gd name="connsiteY415" fmla="*/ 776341 h 906898"/>
              <a:gd name="connsiteX416" fmla="*/ 542708 w 906898"/>
              <a:gd name="connsiteY416" fmla="*/ 777113 h 906898"/>
              <a:gd name="connsiteX417" fmla="*/ 544755 w 906898"/>
              <a:gd name="connsiteY417" fmla="*/ 779172 h 906898"/>
              <a:gd name="connsiteX418" fmla="*/ 548850 w 906898"/>
              <a:gd name="connsiteY418" fmla="*/ 783288 h 906898"/>
              <a:gd name="connsiteX419" fmla="*/ 557039 w 906898"/>
              <a:gd name="connsiteY419" fmla="*/ 783288 h 906898"/>
              <a:gd name="connsiteX420" fmla="*/ 561134 w 906898"/>
              <a:gd name="connsiteY420" fmla="*/ 789464 h 906898"/>
              <a:gd name="connsiteX421" fmla="*/ 559087 w 906898"/>
              <a:gd name="connsiteY421" fmla="*/ 791522 h 906898"/>
              <a:gd name="connsiteX422" fmla="*/ 552945 w 906898"/>
              <a:gd name="connsiteY422" fmla="*/ 789464 h 906898"/>
              <a:gd name="connsiteX423" fmla="*/ 546803 w 906898"/>
              <a:gd name="connsiteY423" fmla="*/ 793580 h 906898"/>
              <a:gd name="connsiteX424" fmla="*/ 542708 w 906898"/>
              <a:gd name="connsiteY424" fmla="*/ 793580 h 906898"/>
              <a:gd name="connsiteX425" fmla="*/ 540661 w 906898"/>
              <a:gd name="connsiteY425" fmla="*/ 787405 h 906898"/>
              <a:gd name="connsiteX426" fmla="*/ 542708 w 906898"/>
              <a:gd name="connsiteY426" fmla="*/ 785347 h 906898"/>
              <a:gd name="connsiteX427" fmla="*/ 536566 w 906898"/>
              <a:gd name="connsiteY427" fmla="*/ 781230 h 906898"/>
              <a:gd name="connsiteX428" fmla="*/ 536566 w 906898"/>
              <a:gd name="connsiteY428" fmla="*/ 777113 h 906898"/>
              <a:gd name="connsiteX429" fmla="*/ 539637 w 906898"/>
              <a:gd name="connsiteY429" fmla="*/ 776341 h 906898"/>
              <a:gd name="connsiteX430" fmla="*/ 465218 w 906898"/>
              <a:gd name="connsiteY430" fmla="*/ 775592 h 906898"/>
              <a:gd name="connsiteX431" fmla="*/ 474615 w 906898"/>
              <a:gd name="connsiteY431" fmla="*/ 781230 h 906898"/>
              <a:gd name="connsiteX432" fmla="*/ 476674 w 906898"/>
              <a:gd name="connsiteY432" fmla="*/ 785347 h 906898"/>
              <a:gd name="connsiteX433" fmla="*/ 486966 w 906898"/>
              <a:gd name="connsiteY433" fmla="*/ 791522 h 906898"/>
              <a:gd name="connsiteX434" fmla="*/ 491082 w 906898"/>
              <a:gd name="connsiteY434" fmla="*/ 791522 h 906898"/>
              <a:gd name="connsiteX435" fmla="*/ 489024 w 906898"/>
              <a:gd name="connsiteY435" fmla="*/ 793580 h 906898"/>
              <a:gd name="connsiteX436" fmla="*/ 476986 w 906898"/>
              <a:gd name="connsiteY436" fmla="*/ 791574 h 906898"/>
              <a:gd name="connsiteX437" fmla="*/ 476416 w 906898"/>
              <a:gd name="connsiteY437" fmla="*/ 791006 h 906898"/>
              <a:gd name="connsiteX438" fmla="*/ 472557 w 906898"/>
              <a:gd name="connsiteY438" fmla="*/ 783288 h 906898"/>
              <a:gd name="connsiteX439" fmla="*/ 468440 w 906898"/>
              <a:gd name="connsiteY439" fmla="*/ 781230 h 906898"/>
              <a:gd name="connsiteX440" fmla="*/ 532390 w 906898"/>
              <a:gd name="connsiteY440" fmla="*/ 775055 h 906898"/>
              <a:gd name="connsiteX441" fmla="*/ 534452 w 906898"/>
              <a:gd name="connsiteY441" fmla="*/ 775055 h 906898"/>
              <a:gd name="connsiteX442" fmla="*/ 538576 w 906898"/>
              <a:gd name="connsiteY442" fmla="*/ 787434 h 906898"/>
              <a:gd name="connsiteX443" fmla="*/ 540638 w 906898"/>
              <a:gd name="connsiteY443" fmla="*/ 795686 h 906898"/>
              <a:gd name="connsiteX444" fmla="*/ 548885 w 906898"/>
              <a:gd name="connsiteY444" fmla="*/ 795686 h 906898"/>
              <a:gd name="connsiteX445" fmla="*/ 555071 w 906898"/>
              <a:gd name="connsiteY445" fmla="*/ 795686 h 906898"/>
              <a:gd name="connsiteX446" fmla="*/ 563318 w 906898"/>
              <a:gd name="connsiteY446" fmla="*/ 791560 h 906898"/>
              <a:gd name="connsiteX447" fmla="*/ 565380 w 906898"/>
              <a:gd name="connsiteY447" fmla="*/ 791560 h 906898"/>
              <a:gd name="connsiteX448" fmla="*/ 567442 w 906898"/>
              <a:gd name="connsiteY448" fmla="*/ 793623 h 906898"/>
              <a:gd name="connsiteX449" fmla="*/ 559194 w 906898"/>
              <a:gd name="connsiteY449" fmla="*/ 801876 h 906898"/>
              <a:gd name="connsiteX450" fmla="*/ 550947 w 906898"/>
              <a:gd name="connsiteY450" fmla="*/ 797749 h 906898"/>
              <a:gd name="connsiteX451" fmla="*/ 548885 w 906898"/>
              <a:gd name="connsiteY451" fmla="*/ 801876 h 906898"/>
              <a:gd name="connsiteX452" fmla="*/ 538576 w 906898"/>
              <a:gd name="connsiteY452" fmla="*/ 801876 h 906898"/>
              <a:gd name="connsiteX453" fmla="*/ 534452 w 906898"/>
              <a:gd name="connsiteY453" fmla="*/ 795686 h 906898"/>
              <a:gd name="connsiteX454" fmla="*/ 534452 w 906898"/>
              <a:gd name="connsiteY454" fmla="*/ 789497 h 906898"/>
              <a:gd name="connsiteX455" fmla="*/ 528266 w 906898"/>
              <a:gd name="connsiteY455" fmla="*/ 781244 h 906898"/>
              <a:gd name="connsiteX456" fmla="*/ 532390 w 906898"/>
              <a:gd name="connsiteY456" fmla="*/ 775055 h 906898"/>
              <a:gd name="connsiteX457" fmla="*/ 643458 w 906898"/>
              <a:gd name="connsiteY457" fmla="*/ 774604 h 906898"/>
              <a:gd name="connsiteX458" fmla="*/ 647579 w 906898"/>
              <a:gd name="connsiteY458" fmla="*/ 777173 h 906898"/>
              <a:gd name="connsiteX459" fmla="*/ 651701 w 906898"/>
              <a:gd name="connsiteY459" fmla="*/ 795670 h 906898"/>
              <a:gd name="connsiteX460" fmla="*/ 622851 w 906898"/>
              <a:gd name="connsiteY460" fmla="*/ 816223 h 906898"/>
              <a:gd name="connsiteX461" fmla="*/ 594002 w 906898"/>
              <a:gd name="connsiteY461" fmla="*/ 799781 h 906898"/>
              <a:gd name="connsiteX462" fmla="*/ 596063 w 906898"/>
              <a:gd name="connsiteY462" fmla="*/ 797726 h 906898"/>
              <a:gd name="connsiteX463" fmla="*/ 604305 w 906898"/>
              <a:gd name="connsiteY463" fmla="*/ 803891 h 906898"/>
              <a:gd name="connsiteX464" fmla="*/ 633155 w 906898"/>
              <a:gd name="connsiteY464" fmla="*/ 805947 h 906898"/>
              <a:gd name="connsiteX465" fmla="*/ 641397 w 906898"/>
              <a:gd name="connsiteY465" fmla="*/ 795670 h 906898"/>
              <a:gd name="connsiteX466" fmla="*/ 639337 w 906898"/>
              <a:gd name="connsiteY466" fmla="*/ 787449 h 906898"/>
              <a:gd name="connsiteX467" fmla="*/ 635215 w 906898"/>
              <a:gd name="connsiteY467" fmla="*/ 793615 h 906898"/>
              <a:gd name="connsiteX468" fmla="*/ 629033 w 906898"/>
              <a:gd name="connsiteY468" fmla="*/ 793615 h 906898"/>
              <a:gd name="connsiteX469" fmla="*/ 624912 w 906898"/>
              <a:gd name="connsiteY469" fmla="*/ 787449 h 906898"/>
              <a:gd name="connsiteX470" fmla="*/ 633155 w 906898"/>
              <a:gd name="connsiteY470" fmla="*/ 781284 h 906898"/>
              <a:gd name="connsiteX471" fmla="*/ 639337 w 906898"/>
              <a:gd name="connsiteY471" fmla="*/ 775118 h 906898"/>
              <a:gd name="connsiteX472" fmla="*/ 643458 w 906898"/>
              <a:gd name="connsiteY472" fmla="*/ 774604 h 906898"/>
              <a:gd name="connsiteX473" fmla="*/ 295353 w 906898"/>
              <a:gd name="connsiteY473" fmla="*/ 774340 h 906898"/>
              <a:gd name="connsiteX474" fmla="*/ 302043 w 906898"/>
              <a:gd name="connsiteY474" fmla="*/ 779192 h 906898"/>
              <a:gd name="connsiteX475" fmla="*/ 306159 w 906898"/>
              <a:gd name="connsiteY475" fmla="*/ 777149 h 906898"/>
              <a:gd name="connsiteX476" fmla="*/ 314393 w 906898"/>
              <a:gd name="connsiteY476" fmla="*/ 777149 h 906898"/>
              <a:gd name="connsiteX477" fmla="*/ 316451 w 906898"/>
              <a:gd name="connsiteY477" fmla="*/ 781235 h 906898"/>
              <a:gd name="connsiteX478" fmla="*/ 310276 w 906898"/>
              <a:gd name="connsiteY478" fmla="*/ 785321 h 906898"/>
              <a:gd name="connsiteX479" fmla="*/ 293809 w 906898"/>
              <a:gd name="connsiteY479" fmla="*/ 787364 h 906898"/>
              <a:gd name="connsiteX480" fmla="*/ 287634 w 906898"/>
              <a:gd name="connsiteY480" fmla="*/ 797580 h 906898"/>
              <a:gd name="connsiteX481" fmla="*/ 279401 w 906898"/>
              <a:gd name="connsiteY481" fmla="*/ 797580 h 906898"/>
              <a:gd name="connsiteX482" fmla="*/ 277342 w 906898"/>
              <a:gd name="connsiteY482" fmla="*/ 787364 h 906898"/>
              <a:gd name="connsiteX483" fmla="*/ 285576 w 906898"/>
              <a:gd name="connsiteY483" fmla="*/ 783278 h 906898"/>
              <a:gd name="connsiteX484" fmla="*/ 285576 w 906898"/>
              <a:gd name="connsiteY484" fmla="*/ 777149 h 906898"/>
              <a:gd name="connsiteX485" fmla="*/ 295353 w 906898"/>
              <a:gd name="connsiteY485" fmla="*/ 774340 h 906898"/>
              <a:gd name="connsiteX486" fmla="*/ 464212 w 906898"/>
              <a:gd name="connsiteY486" fmla="*/ 773830 h 906898"/>
              <a:gd name="connsiteX487" fmla="*/ 465218 w 906898"/>
              <a:gd name="connsiteY487" fmla="*/ 775592 h 906898"/>
              <a:gd name="connsiteX488" fmla="*/ 464323 w 906898"/>
              <a:gd name="connsiteY488" fmla="*/ 775055 h 906898"/>
              <a:gd name="connsiteX489" fmla="*/ 369816 w 906898"/>
              <a:gd name="connsiteY489" fmla="*/ 771071 h 906898"/>
              <a:gd name="connsiteX490" fmla="*/ 375949 w 906898"/>
              <a:gd name="connsiteY490" fmla="*/ 775157 h 906898"/>
              <a:gd name="connsiteX491" fmla="*/ 375949 w 906898"/>
              <a:gd name="connsiteY491" fmla="*/ 779243 h 906898"/>
              <a:gd name="connsiteX492" fmla="*/ 380038 w 906898"/>
              <a:gd name="connsiteY492" fmla="*/ 779243 h 906898"/>
              <a:gd name="connsiteX493" fmla="*/ 380038 w 906898"/>
              <a:gd name="connsiteY493" fmla="*/ 785372 h 906898"/>
              <a:gd name="connsiteX494" fmla="*/ 380038 w 906898"/>
              <a:gd name="connsiteY494" fmla="*/ 787416 h 906898"/>
              <a:gd name="connsiteX495" fmla="*/ 384127 w 906898"/>
              <a:gd name="connsiteY495" fmla="*/ 791502 h 906898"/>
              <a:gd name="connsiteX496" fmla="*/ 375949 w 906898"/>
              <a:gd name="connsiteY496" fmla="*/ 797631 h 906898"/>
              <a:gd name="connsiteX497" fmla="*/ 373905 w 906898"/>
              <a:gd name="connsiteY497" fmla="*/ 791502 h 906898"/>
              <a:gd name="connsiteX498" fmla="*/ 359594 w 906898"/>
              <a:gd name="connsiteY498" fmla="*/ 787416 h 906898"/>
              <a:gd name="connsiteX499" fmla="*/ 351416 w 906898"/>
              <a:gd name="connsiteY499" fmla="*/ 789459 h 906898"/>
              <a:gd name="connsiteX500" fmla="*/ 347327 w 906898"/>
              <a:gd name="connsiteY500" fmla="*/ 783329 h 906898"/>
              <a:gd name="connsiteX501" fmla="*/ 355505 w 906898"/>
              <a:gd name="connsiteY501" fmla="*/ 781286 h 906898"/>
              <a:gd name="connsiteX502" fmla="*/ 355505 w 906898"/>
              <a:gd name="connsiteY502" fmla="*/ 775157 h 906898"/>
              <a:gd name="connsiteX503" fmla="*/ 361638 w 906898"/>
              <a:gd name="connsiteY503" fmla="*/ 775157 h 906898"/>
              <a:gd name="connsiteX504" fmla="*/ 369816 w 906898"/>
              <a:gd name="connsiteY504" fmla="*/ 771071 h 906898"/>
              <a:gd name="connsiteX505" fmla="*/ 552834 w 906898"/>
              <a:gd name="connsiteY505" fmla="*/ 768747 h 906898"/>
              <a:gd name="connsiteX506" fmla="*/ 554826 w 906898"/>
              <a:gd name="connsiteY506" fmla="*/ 779260 h 906898"/>
              <a:gd name="connsiteX507" fmla="*/ 550842 w 906898"/>
              <a:gd name="connsiteY507" fmla="*/ 781363 h 906898"/>
              <a:gd name="connsiteX508" fmla="*/ 546858 w 906898"/>
              <a:gd name="connsiteY508" fmla="*/ 777157 h 906898"/>
              <a:gd name="connsiteX509" fmla="*/ 546858 w 906898"/>
              <a:gd name="connsiteY509" fmla="*/ 775055 h 906898"/>
              <a:gd name="connsiteX510" fmla="*/ 552834 w 906898"/>
              <a:gd name="connsiteY510" fmla="*/ 768747 h 906898"/>
              <a:gd name="connsiteX511" fmla="*/ 394471 w 906898"/>
              <a:gd name="connsiteY511" fmla="*/ 768747 h 906898"/>
              <a:gd name="connsiteX512" fmla="*/ 396463 w 906898"/>
              <a:gd name="connsiteY512" fmla="*/ 772952 h 906898"/>
              <a:gd name="connsiteX513" fmla="*/ 396463 w 906898"/>
              <a:gd name="connsiteY513" fmla="*/ 775055 h 906898"/>
              <a:gd name="connsiteX514" fmla="*/ 394471 w 906898"/>
              <a:gd name="connsiteY514" fmla="*/ 768747 h 906898"/>
              <a:gd name="connsiteX515" fmla="*/ 665422 w 906898"/>
              <a:gd name="connsiteY515" fmla="*/ 768306 h 906898"/>
              <a:gd name="connsiteX516" fmla="*/ 667996 w 906898"/>
              <a:gd name="connsiteY516" fmla="*/ 772961 h 906898"/>
              <a:gd name="connsiteX517" fmla="*/ 665962 w 906898"/>
              <a:gd name="connsiteY517" fmla="*/ 787441 h 906898"/>
              <a:gd name="connsiteX518" fmla="*/ 655795 w 906898"/>
              <a:gd name="connsiteY518" fmla="*/ 793647 h 906898"/>
              <a:gd name="connsiteX519" fmla="*/ 659862 w 906898"/>
              <a:gd name="connsiteY519" fmla="*/ 787441 h 906898"/>
              <a:gd name="connsiteX520" fmla="*/ 665962 w 906898"/>
              <a:gd name="connsiteY520" fmla="*/ 777098 h 906898"/>
              <a:gd name="connsiteX521" fmla="*/ 663929 w 906898"/>
              <a:gd name="connsiteY521" fmla="*/ 768823 h 906898"/>
              <a:gd name="connsiteX522" fmla="*/ 665422 w 906898"/>
              <a:gd name="connsiteY522" fmla="*/ 768306 h 906898"/>
              <a:gd name="connsiteX523" fmla="*/ 460207 w 906898"/>
              <a:gd name="connsiteY523" fmla="*/ 766821 h 906898"/>
              <a:gd name="connsiteX524" fmla="*/ 463809 w 906898"/>
              <a:gd name="connsiteY524" fmla="*/ 769394 h 906898"/>
              <a:gd name="connsiteX525" fmla="*/ 464212 w 906898"/>
              <a:gd name="connsiteY525" fmla="*/ 773830 h 906898"/>
              <a:gd name="connsiteX526" fmla="*/ 466515 w 906898"/>
              <a:gd name="connsiteY526" fmla="*/ 766755 h 906898"/>
              <a:gd name="connsiteX527" fmla="*/ 480846 w 906898"/>
              <a:gd name="connsiteY527" fmla="*/ 766755 h 906898"/>
              <a:gd name="connsiteX528" fmla="*/ 482893 w 906898"/>
              <a:gd name="connsiteY528" fmla="*/ 772930 h 906898"/>
              <a:gd name="connsiteX529" fmla="*/ 484940 w 906898"/>
              <a:gd name="connsiteY529" fmla="*/ 777047 h 906898"/>
              <a:gd name="connsiteX530" fmla="*/ 491082 w 906898"/>
              <a:gd name="connsiteY530" fmla="*/ 781163 h 906898"/>
              <a:gd name="connsiteX531" fmla="*/ 489035 w 906898"/>
              <a:gd name="connsiteY531" fmla="*/ 787339 h 906898"/>
              <a:gd name="connsiteX532" fmla="*/ 480846 w 906898"/>
              <a:gd name="connsiteY532" fmla="*/ 785280 h 906898"/>
              <a:gd name="connsiteX533" fmla="*/ 478799 w 906898"/>
              <a:gd name="connsiteY533" fmla="*/ 777047 h 906898"/>
              <a:gd name="connsiteX534" fmla="*/ 472657 w 906898"/>
              <a:gd name="connsiteY534" fmla="*/ 777047 h 906898"/>
              <a:gd name="connsiteX535" fmla="*/ 466515 w 906898"/>
              <a:gd name="connsiteY535" fmla="*/ 772930 h 906898"/>
              <a:gd name="connsiteX536" fmla="*/ 466515 w 906898"/>
              <a:gd name="connsiteY536" fmla="*/ 766755 h 906898"/>
              <a:gd name="connsiteX537" fmla="*/ 449990 w 906898"/>
              <a:gd name="connsiteY537" fmla="*/ 766755 h 906898"/>
              <a:gd name="connsiteX538" fmla="*/ 456192 w 906898"/>
              <a:gd name="connsiteY538" fmla="*/ 766755 h 906898"/>
              <a:gd name="connsiteX539" fmla="*/ 464462 w 906898"/>
              <a:gd name="connsiteY539" fmla="*/ 783222 h 906898"/>
              <a:gd name="connsiteX540" fmla="*/ 470665 w 906898"/>
              <a:gd name="connsiteY540" fmla="*/ 785280 h 906898"/>
              <a:gd name="connsiteX541" fmla="*/ 476416 w 906898"/>
              <a:gd name="connsiteY541" fmla="*/ 791006 h 906898"/>
              <a:gd name="connsiteX542" fmla="*/ 476674 w 906898"/>
              <a:gd name="connsiteY542" fmla="*/ 791522 h 906898"/>
              <a:gd name="connsiteX543" fmla="*/ 476986 w 906898"/>
              <a:gd name="connsiteY543" fmla="*/ 791574 h 906898"/>
              <a:gd name="connsiteX544" fmla="*/ 483069 w 906898"/>
              <a:gd name="connsiteY544" fmla="*/ 797631 h 906898"/>
              <a:gd name="connsiteX545" fmla="*/ 489272 w 906898"/>
              <a:gd name="connsiteY545" fmla="*/ 797631 h 906898"/>
              <a:gd name="connsiteX546" fmla="*/ 489272 w 906898"/>
              <a:gd name="connsiteY546" fmla="*/ 807923 h 906898"/>
              <a:gd name="connsiteX547" fmla="*/ 481002 w 906898"/>
              <a:gd name="connsiteY547" fmla="*/ 805864 h 906898"/>
              <a:gd name="connsiteX548" fmla="*/ 476867 w 906898"/>
              <a:gd name="connsiteY548" fmla="*/ 801747 h 906898"/>
              <a:gd name="connsiteX549" fmla="*/ 466530 w 906898"/>
              <a:gd name="connsiteY549" fmla="*/ 801747 h 906898"/>
              <a:gd name="connsiteX550" fmla="*/ 460327 w 906898"/>
              <a:gd name="connsiteY550" fmla="*/ 791456 h 906898"/>
              <a:gd name="connsiteX551" fmla="*/ 460327 w 906898"/>
              <a:gd name="connsiteY551" fmla="*/ 785280 h 906898"/>
              <a:gd name="connsiteX552" fmla="*/ 452057 w 906898"/>
              <a:gd name="connsiteY552" fmla="*/ 779105 h 906898"/>
              <a:gd name="connsiteX553" fmla="*/ 447923 w 906898"/>
              <a:gd name="connsiteY553" fmla="*/ 768813 h 906898"/>
              <a:gd name="connsiteX554" fmla="*/ 449990 w 906898"/>
              <a:gd name="connsiteY554" fmla="*/ 766755 h 906898"/>
              <a:gd name="connsiteX555" fmla="*/ 509608 w 906898"/>
              <a:gd name="connsiteY555" fmla="*/ 762771 h 906898"/>
              <a:gd name="connsiteX556" fmla="*/ 513725 w 906898"/>
              <a:gd name="connsiteY556" fmla="*/ 764829 h 906898"/>
              <a:gd name="connsiteX557" fmla="*/ 501374 w 906898"/>
              <a:gd name="connsiteY557" fmla="*/ 783355 h 906898"/>
              <a:gd name="connsiteX558" fmla="*/ 503433 w 906898"/>
              <a:gd name="connsiteY558" fmla="*/ 808055 h 906898"/>
              <a:gd name="connsiteX559" fmla="*/ 519900 w 906898"/>
              <a:gd name="connsiteY559" fmla="*/ 812172 h 906898"/>
              <a:gd name="connsiteX560" fmla="*/ 519900 w 906898"/>
              <a:gd name="connsiteY560" fmla="*/ 810114 h 906898"/>
              <a:gd name="connsiteX561" fmla="*/ 511666 w 906898"/>
              <a:gd name="connsiteY561" fmla="*/ 805997 h 906898"/>
              <a:gd name="connsiteX562" fmla="*/ 511666 w 906898"/>
              <a:gd name="connsiteY562" fmla="*/ 797763 h 906898"/>
              <a:gd name="connsiteX563" fmla="*/ 521958 w 906898"/>
              <a:gd name="connsiteY563" fmla="*/ 793647 h 906898"/>
              <a:gd name="connsiteX564" fmla="*/ 524017 w 906898"/>
              <a:gd name="connsiteY564" fmla="*/ 799822 h 906898"/>
              <a:gd name="connsiteX565" fmla="*/ 524017 w 906898"/>
              <a:gd name="connsiteY565" fmla="*/ 803939 h 906898"/>
              <a:gd name="connsiteX566" fmla="*/ 530192 w 906898"/>
              <a:gd name="connsiteY566" fmla="*/ 803939 h 906898"/>
              <a:gd name="connsiteX567" fmla="*/ 532250 w 906898"/>
              <a:gd name="connsiteY567" fmla="*/ 812172 h 906898"/>
              <a:gd name="connsiteX568" fmla="*/ 526075 w 906898"/>
              <a:gd name="connsiteY568" fmla="*/ 820406 h 906898"/>
              <a:gd name="connsiteX569" fmla="*/ 503433 w 906898"/>
              <a:gd name="connsiteY569" fmla="*/ 818347 h 906898"/>
              <a:gd name="connsiteX570" fmla="*/ 499316 w 906898"/>
              <a:gd name="connsiteY570" fmla="*/ 812172 h 906898"/>
              <a:gd name="connsiteX571" fmla="*/ 493141 w 906898"/>
              <a:gd name="connsiteY571" fmla="*/ 803939 h 906898"/>
              <a:gd name="connsiteX572" fmla="*/ 493141 w 906898"/>
              <a:gd name="connsiteY572" fmla="*/ 791588 h 906898"/>
              <a:gd name="connsiteX573" fmla="*/ 509608 w 906898"/>
              <a:gd name="connsiteY573" fmla="*/ 762771 h 906898"/>
              <a:gd name="connsiteX574" fmla="*/ 139434 w 906898"/>
              <a:gd name="connsiteY574" fmla="*/ 759784 h 906898"/>
              <a:gd name="connsiteX575" fmla="*/ 142906 w 906898"/>
              <a:gd name="connsiteY575" fmla="*/ 763992 h 906898"/>
              <a:gd name="connsiteX576" fmla="*/ 155476 w 906898"/>
              <a:gd name="connsiteY576" fmla="*/ 774363 h 906898"/>
              <a:gd name="connsiteX577" fmla="*/ 384179 w 906898"/>
              <a:gd name="connsiteY577" fmla="*/ 758787 h 906898"/>
              <a:gd name="connsiteX578" fmla="*/ 386171 w 906898"/>
              <a:gd name="connsiteY578" fmla="*/ 764763 h 906898"/>
              <a:gd name="connsiteX579" fmla="*/ 384179 w 906898"/>
              <a:gd name="connsiteY579" fmla="*/ 760779 h 906898"/>
              <a:gd name="connsiteX580" fmla="*/ 384179 w 906898"/>
              <a:gd name="connsiteY580" fmla="*/ 758787 h 906898"/>
              <a:gd name="connsiteX581" fmla="*/ 314459 w 906898"/>
              <a:gd name="connsiteY581" fmla="*/ 758787 h 906898"/>
              <a:gd name="connsiteX582" fmla="*/ 322427 w 906898"/>
              <a:gd name="connsiteY582" fmla="*/ 764763 h 906898"/>
              <a:gd name="connsiteX583" fmla="*/ 322427 w 906898"/>
              <a:gd name="connsiteY583" fmla="*/ 768747 h 906898"/>
              <a:gd name="connsiteX584" fmla="*/ 318593 w 906898"/>
              <a:gd name="connsiteY584" fmla="*/ 764913 h 906898"/>
              <a:gd name="connsiteX585" fmla="*/ 318576 w 906898"/>
              <a:gd name="connsiteY585" fmla="*/ 764708 h 906898"/>
              <a:gd name="connsiteX586" fmla="*/ 318199 w 906898"/>
              <a:gd name="connsiteY586" fmla="*/ 764519 h 906898"/>
              <a:gd name="connsiteX587" fmla="*/ 314459 w 906898"/>
              <a:gd name="connsiteY587" fmla="*/ 760779 h 906898"/>
              <a:gd name="connsiteX588" fmla="*/ 314459 w 906898"/>
              <a:gd name="connsiteY588" fmla="*/ 758787 h 906898"/>
              <a:gd name="connsiteX589" fmla="*/ 297478 w 906898"/>
              <a:gd name="connsiteY589" fmla="*/ 757977 h 906898"/>
              <a:gd name="connsiteX590" fmla="*/ 302109 w 906898"/>
              <a:gd name="connsiteY590" fmla="*/ 760585 h 906898"/>
              <a:gd name="connsiteX591" fmla="*/ 302109 w 906898"/>
              <a:gd name="connsiteY591" fmla="*/ 764708 h 906898"/>
              <a:gd name="connsiteX592" fmla="*/ 304167 w 906898"/>
              <a:gd name="connsiteY592" fmla="*/ 764708 h 906898"/>
              <a:gd name="connsiteX593" fmla="*/ 310343 w 906898"/>
              <a:gd name="connsiteY593" fmla="*/ 760585 h 906898"/>
              <a:gd name="connsiteX594" fmla="*/ 318199 w 906898"/>
              <a:gd name="connsiteY594" fmla="*/ 764519 h 906898"/>
              <a:gd name="connsiteX595" fmla="*/ 318593 w 906898"/>
              <a:gd name="connsiteY595" fmla="*/ 764913 h 906898"/>
              <a:gd name="connsiteX596" fmla="*/ 318834 w 906898"/>
              <a:gd name="connsiteY596" fmla="*/ 767799 h 906898"/>
              <a:gd name="connsiteX597" fmla="*/ 320635 w 906898"/>
              <a:gd name="connsiteY597" fmla="*/ 770891 h 906898"/>
              <a:gd name="connsiteX598" fmla="*/ 330927 w 906898"/>
              <a:gd name="connsiteY598" fmla="*/ 772952 h 906898"/>
              <a:gd name="connsiteX599" fmla="*/ 335043 w 906898"/>
              <a:gd name="connsiteY599" fmla="*/ 779136 h 906898"/>
              <a:gd name="connsiteX600" fmla="*/ 328868 w 906898"/>
              <a:gd name="connsiteY600" fmla="*/ 779136 h 906898"/>
              <a:gd name="connsiteX601" fmla="*/ 318576 w 906898"/>
              <a:gd name="connsiteY601" fmla="*/ 781197 h 906898"/>
              <a:gd name="connsiteX602" fmla="*/ 314459 w 906898"/>
              <a:gd name="connsiteY602" fmla="*/ 775014 h 906898"/>
              <a:gd name="connsiteX603" fmla="*/ 300051 w 906898"/>
              <a:gd name="connsiteY603" fmla="*/ 772952 h 906898"/>
              <a:gd name="connsiteX604" fmla="*/ 287700 w 906898"/>
              <a:gd name="connsiteY604" fmla="*/ 772952 h 906898"/>
              <a:gd name="connsiteX605" fmla="*/ 281525 w 906898"/>
              <a:gd name="connsiteY605" fmla="*/ 783258 h 906898"/>
              <a:gd name="connsiteX606" fmla="*/ 275350 w 906898"/>
              <a:gd name="connsiteY606" fmla="*/ 787380 h 906898"/>
              <a:gd name="connsiteX607" fmla="*/ 275350 w 906898"/>
              <a:gd name="connsiteY607" fmla="*/ 797686 h 906898"/>
              <a:gd name="connsiteX608" fmla="*/ 277408 w 906898"/>
              <a:gd name="connsiteY608" fmla="*/ 799747 h 906898"/>
              <a:gd name="connsiteX609" fmla="*/ 267116 w 906898"/>
              <a:gd name="connsiteY609" fmla="*/ 805931 h 906898"/>
              <a:gd name="connsiteX610" fmla="*/ 263000 w 906898"/>
              <a:gd name="connsiteY610" fmla="*/ 799747 h 906898"/>
              <a:gd name="connsiteX611" fmla="*/ 265058 w 906898"/>
              <a:gd name="connsiteY611" fmla="*/ 791503 h 906898"/>
              <a:gd name="connsiteX612" fmla="*/ 269175 w 906898"/>
              <a:gd name="connsiteY612" fmla="*/ 789442 h 906898"/>
              <a:gd name="connsiteX613" fmla="*/ 267116 w 906898"/>
              <a:gd name="connsiteY613" fmla="*/ 781197 h 906898"/>
              <a:gd name="connsiteX614" fmla="*/ 269175 w 906898"/>
              <a:gd name="connsiteY614" fmla="*/ 775014 h 906898"/>
              <a:gd name="connsiteX615" fmla="*/ 281525 w 906898"/>
              <a:gd name="connsiteY615" fmla="*/ 770891 h 906898"/>
              <a:gd name="connsiteX616" fmla="*/ 289759 w 906898"/>
              <a:gd name="connsiteY616" fmla="*/ 760585 h 906898"/>
              <a:gd name="connsiteX617" fmla="*/ 297992 w 906898"/>
              <a:gd name="connsiteY617" fmla="*/ 760585 h 906898"/>
              <a:gd name="connsiteX618" fmla="*/ 295934 w 906898"/>
              <a:gd name="connsiteY618" fmla="*/ 758524 h 906898"/>
              <a:gd name="connsiteX619" fmla="*/ 297478 w 906898"/>
              <a:gd name="connsiteY619" fmla="*/ 757977 h 906898"/>
              <a:gd name="connsiteX620" fmla="*/ 373665 w 906898"/>
              <a:gd name="connsiteY620" fmla="*/ 755757 h 906898"/>
              <a:gd name="connsiteX621" fmla="*/ 382118 w 906898"/>
              <a:gd name="connsiteY621" fmla="*/ 760646 h 906898"/>
              <a:gd name="connsiteX622" fmla="*/ 386217 w 906898"/>
              <a:gd name="connsiteY622" fmla="*/ 768880 h 906898"/>
              <a:gd name="connsiteX623" fmla="*/ 392365 w 906898"/>
              <a:gd name="connsiteY623" fmla="*/ 770938 h 906898"/>
              <a:gd name="connsiteX624" fmla="*/ 390315 w 906898"/>
              <a:gd name="connsiteY624" fmla="*/ 779172 h 906898"/>
              <a:gd name="connsiteX625" fmla="*/ 396463 w 906898"/>
              <a:gd name="connsiteY625" fmla="*/ 783288 h 906898"/>
              <a:gd name="connsiteX626" fmla="*/ 396463 w 906898"/>
              <a:gd name="connsiteY626" fmla="*/ 793580 h 906898"/>
              <a:gd name="connsiteX627" fmla="*/ 392365 w 906898"/>
              <a:gd name="connsiteY627" fmla="*/ 795639 h 906898"/>
              <a:gd name="connsiteX628" fmla="*/ 388266 w 906898"/>
              <a:gd name="connsiteY628" fmla="*/ 793580 h 906898"/>
              <a:gd name="connsiteX629" fmla="*/ 384168 w 906898"/>
              <a:gd name="connsiteY629" fmla="*/ 785347 h 906898"/>
              <a:gd name="connsiteX630" fmla="*/ 382118 w 906898"/>
              <a:gd name="connsiteY630" fmla="*/ 779172 h 906898"/>
              <a:gd name="connsiteX631" fmla="*/ 378020 w 906898"/>
              <a:gd name="connsiteY631" fmla="*/ 777113 h 906898"/>
              <a:gd name="connsiteX632" fmla="*/ 371872 w 906898"/>
              <a:gd name="connsiteY632" fmla="*/ 768880 h 906898"/>
              <a:gd name="connsiteX633" fmla="*/ 363675 w 906898"/>
              <a:gd name="connsiteY633" fmla="*/ 770938 h 906898"/>
              <a:gd name="connsiteX634" fmla="*/ 353429 w 906898"/>
              <a:gd name="connsiteY634" fmla="*/ 772996 h 906898"/>
              <a:gd name="connsiteX635" fmla="*/ 347281 w 906898"/>
              <a:gd name="connsiteY635" fmla="*/ 781230 h 906898"/>
              <a:gd name="connsiteX636" fmla="*/ 341134 w 906898"/>
              <a:gd name="connsiteY636" fmla="*/ 781230 h 906898"/>
              <a:gd name="connsiteX637" fmla="*/ 339084 w 906898"/>
              <a:gd name="connsiteY637" fmla="*/ 777113 h 906898"/>
              <a:gd name="connsiteX638" fmla="*/ 341134 w 906898"/>
              <a:gd name="connsiteY638" fmla="*/ 770938 h 906898"/>
              <a:gd name="connsiteX639" fmla="*/ 347281 w 906898"/>
              <a:gd name="connsiteY639" fmla="*/ 768880 h 906898"/>
              <a:gd name="connsiteX640" fmla="*/ 349331 w 906898"/>
              <a:gd name="connsiteY640" fmla="*/ 764763 h 906898"/>
              <a:gd name="connsiteX641" fmla="*/ 351380 w 906898"/>
              <a:gd name="connsiteY641" fmla="*/ 760646 h 906898"/>
              <a:gd name="connsiteX642" fmla="*/ 357528 w 906898"/>
              <a:gd name="connsiteY642" fmla="*/ 758588 h 906898"/>
              <a:gd name="connsiteX643" fmla="*/ 361370 w 906898"/>
              <a:gd name="connsiteY643" fmla="*/ 760132 h 906898"/>
              <a:gd name="connsiteX644" fmla="*/ 363479 w 906898"/>
              <a:gd name="connsiteY644" fmla="*/ 758719 h 906898"/>
              <a:gd name="connsiteX645" fmla="*/ 363675 w 906898"/>
              <a:gd name="connsiteY645" fmla="*/ 758588 h 906898"/>
              <a:gd name="connsiteX646" fmla="*/ 373665 w 906898"/>
              <a:gd name="connsiteY646" fmla="*/ 755757 h 906898"/>
              <a:gd name="connsiteX647" fmla="*/ 608415 w 906898"/>
              <a:gd name="connsiteY647" fmla="*/ 752000 h 906898"/>
              <a:gd name="connsiteX648" fmla="*/ 610602 w 906898"/>
              <a:gd name="connsiteY648" fmla="*/ 754613 h 906898"/>
              <a:gd name="connsiteX649" fmla="*/ 606485 w 906898"/>
              <a:gd name="connsiteY649" fmla="*/ 762771 h 906898"/>
              <a:gd name="connsiteX650" fmla="*/ 600310 w 906898"/>
              <a:gd name="connsiteY650" fmla="*/ 752574 h 906898"/>
              <a:gd name="connsiteX651" fmla="*/ 608415 w 906898"/>
              <a:gd name="connsiteY651" fmla="*/ 752000 h 906898"/>
              <a:gd name="connsiteX652" fmla="*/ 461557 w 906898"/>
              <a:gd name="connsiteY652" fmla="*/ 751947 h 906898"/>
              <a:gd name="connsiteX653" fmla="*/ 461369 w 906898"/>
              <a:gd name="connsiteY653" fmla="*/ 752230 h 906898"/>
              <a:gd name="connsiteX654" fmla="*/ 460207 w 906898"/>
              <a:gd name="connsiteY654" fmla="*/ 752479 h 906898"/>
              <a:gd name="connsiteX655" fmla="*/ 460207 w 906898"/>
              <a:gd name="connsiteY655" fmla="*/ 752230 h 906898"/>
              <a:gd name="connsiteX656" fmla="*/ 460207 w 906898"/>
              <a:gd name="connsiteY656" fmla="*/ 752015 h 906898"/>
              <a:gd name="connsiteX657" fmla="*/ 680321 w 906898"/>
              <a:gd name="connsiteY657" fmla="*/ 750487 h 906898"/>
              <a:gd name="connsiteX658" fmla="*/ 686629 w 906898"/>
              <a:gd name="connsiteY658" fmla="*/ 756712 h 906898"/>
              <a:gd name="connsiteX659" fmla="*/ 686629 w 906898"/>
              <a:gd name="connsiteY659" fmla="*/ 758787 h 906898"/>
              <a:gd name="connsiteX660" fmla="*/ 680321 w 906898"/>
              <a:gd name="connsiteY660" fmla="*/ 750487 h 906898"/>
              <a:gd name="connsiteX661" fmla="*/ 674134 w 906898"/>
              <a:gd name="connsiteY661" fmla="*/ 750487 h 906898"/>
              <a:gd name="connsiteX662" fmla="*/ 684396 w 906898"/>
              <a:gd name="connsiteY662" fmla="*/ 758721 h 906898"/>
              <a:gd name="connsiteX663" fmla="*/ 684396 w 906898"/>
              <a:gd name="connsiteY663" fmla="*/ 764896 h 906898"/>
              <a:gd name="connsiteX664" fmla="*/ 686448 w 906898"/>
              <a:gd name="connsiteY664" fmla="*/ 766954 h 906898"/>
              <a:gd name="connsiteX665" fmla="*/ 690553 w 906898"/>
              <a:gd name="connsiteY665" fmla="*/ 773129 h 906898"/>
              <a:gd name="connsiteX666" fmla="*/ 690553 w 906898"/>
              <a:gd name="connsiteY666" fmla="*/ 779305 h 906898"/>
              <a:gd name="connsiteX667" fmla="*/ 692605 w 906898"/>
              <a:gd name="connsiteY667" fmla="*/ 789596 h 906898"/>
              <a:gd name="connsiteX668" fmla="*/ 692605 w 906898"/>
              <a:gd name="connsiteY668" fmla="*/ 793713 h 906898"/>
              <a:gd name="connsiteX669" fmla="*/ 690553 w 906898"/>
              <a:gd name="connsiteY669" fmla="*/ 791655 h 906898"/>
              <a:gd name="connsiteX670" fmla="*/ 688500 w 906898"/>
              <a:gd name="connsiteY670" fmla="*/ 781363 h 906898"/>
              <a:gd name="connsiteX671" fmla="*/ 686448 w 906898"/>
              <a:gd name="connsiteY671" fmla="*/ 781363 h 906898"/>
              <a:gd name="connsiteX672" fmla="*/ 688500 w 906898"/>
              <a:gd name="connsiteY672" fmla="*/ 785480 h 906898"/>
              <a:gd name="connsiteX673" fmla="*/ 688500 w 906898"/>
              <a:gd name="connsiteY673" fmla="*/ 793713 h 906898"/>
              <a:gd name="connsiteX674" fmla="*/ 678239 w 906898"/>
              <a:gd name="connsiteY674" fmla="*/ 801947 h 906898"/>
              <a:gd name="connsiteX675" fmla="*/ 676186 w 906898"/>
              <a:gd name="connsiteY675" fmla="*/ 808122 h 906898"/>
              <a:gd name="connsiteX676" fmla="*/ 665925 w 906898"/>
              <a:gd name="connsiteY676" fmla="*/ 810180 h 906898"/>
              <a:gd name="connsiteX677" fmla="*/ 659767 w 906898"/>
              <a:gd name="connsiteY677" fmla="*/ 808122 h 906898"/>
              <a:gd name="connsiteX678" fmla="*/ 653610 w 906898"/>
              <a:gd name="connsiteY678" fmla="*/ 812239 h 906898"/>
              <a:gd name="connsiteX679" fmla="*/ 647453 w 906898"/>
              <a:gd name="connsiteY679" fmla="*/ 808122 h 906898"/>
              <a:gd name="connsiteX680" fmla="*/ 659767 w 906898"/>
              <a:gd name="connsiteY680" fmla="*/ 801947 h 906898"/>
              <a:gd name="connsiteX681" fmla="*/ 651558 w 906898"/>
              <a:gd name="connsiteY681" fmla="*/ 799888 h 906898"/>
              <a:gd name="connsiteX682" fmla="*/ 657715 w 906898"/>
              <a:gd name="connsiteY682" fmla="*/ 795772 h 906898"/>
              <a:gd name="connsiteX683" fmla="*/ 667977 w 906898"/>
              <a:gd name="connsiteY683" fmla="*/ 791655 h 906898"/>
              <a:gd name="connsiteX684" fmla="*/ 670029 w 906898"/>
              <a:gd name="connsiteY684" fmla="*/ 769012 h 906898"/>
              <a:gd name="connsiteX685" fmla="*/ 667977 w 906898"/>
              <a:gd name="connsiteY685" fmla="*/ 762837 h 906898"/>
              <a:gd name="connsiteX686" fmla="*/ 672082 w 906898"/>
              <a:gd name="connsiteY686" fmla="*/ 758721 h 906898"/>
              <a:gd name="connsiteX687" fmla="*/ 674134 w 906898"/>
              <a:gd name="connsiteY687" fmla="*/ 762837 h 906898"/>
              <a:gd name="connsiteX688" fmla="*/ 674134 w 906898"/>
              <a:gd name="connsiteY688" fmla="*/ 766954 h 906898"/>
              <a:gd name="connsiteX689" fmla="*/ 680291 w 906898"/>
              <a:gd name="connsiteY689" fmla="*/ 771071 h 906898"/>
              <a:gd name="connsiteX690" fmla="*/ 680291 w 906898"/>
              <a:gd name="connsiteY690" fmla="*/ 777246 h 906898"/>
              <a:gd name="connsiteX691" fmla="*/ 678239 w 906898"/>
              <a:gd name="connsiteY691" fmla="*/ 779305 h 906898"/>
              <a:gd name="connsiteX692" fmla="*/ 682343 w 906898"/>
              <a:gd name="connsiteY692" fmla="*/ 787538 h 906898"/>
              <a:gd name="connsiteX693" fmla="*/ 678239 w 906898"/>
              <a:gd name="connsiteY693" fmla="*/ 793713 h 906898"/>
              <a:gd name="connsiteX694" fmla="*/ 672082 w 906898"/>
              <a:gd name="connsiteY694" fmla="*/ 795772 h 906898"/>
              <a:gd name="connsiteX695" fmla="*/ 667977 w 906898"/>
              <a:gd name="connsiteY695" fmla="*/ 801947 h 906898"/>
              <a:gd name="connsiteX696" fmla="*/ 659767 w 906898"/>
              <a:gd name="connsiteY696" fmla="*/ 797830 h 906898"/>
              <a:gd name="connsiteX697" fmla="*/ 659767 w 906898"/>
              <a:gd name="connsiteY697" fmla="*/ 799888 h 906898"/>
              <a:gd name="connsiteX698" fmla="*/ 665925 w 906898"/>
              <a:gd name="connsiteY698" fmla="*/ 804005 h 906898"/>
              <a:gd name="connsiteX699" fmla="*/ 674134 w 906898"/>
              <a:gd name="connsiteY699" fmla="*/ 797830 h 906898"/>
              <a:gd name="connsiteX700" fmla="*/ 684396 w 906898"/>
              <a:gd name="connsiteY700" fmla="*/ 789596 h 906898"/>
              <a:gd name="connsiteX701" fmla="*/ 682343 w 906898"/>
              <a:gd name="connsiteY701" fmla="*/ 779305 h 906898"/>
              <a:gd name="connsiteX702" fmla="*/ 682343 w 906898"/>
              <a:gd name="connsiteY702" fmla="*/ 769012 h 906898"/>
              <a:gd name="connsiteX703" fmla="*/ 678239 w 906898"/>
              <a:gd name="connsiteY703" fmla="*/ 764896 h 906898"/>
              <a:gd name="connsiteX704" fmla="*/ 674134 w 906898"/>
              <a:gd name="connsiteY704" fmla="*/ 756662 h 906898"/>
              <a:gd name="connsiteX705" fmla="*/ 672082 w 906898"/>
              <a:gd name="connsiteY705" fmla="*/ 752545 h 906898"/>
              <a:gd name="connsiteX706" fmla="*/ 674134 w 906898"/>
              <a:gd name="connsiteY706" fmla="*/ 750487 h 906898"/>
              <a:gd name="connsiteX707" fmla="*/ 579697 w 906898"/>
              <a:gd name="connsiteY707" fmla="*/ 750487 h 906898"/>
              <a:gd name="connsiteX708" fmla="*/ 591995 w 906898"/>
              <a:gd name="connsiteY708" fmla="*/ 752534 h 906898"/>
              <a:gd name="connsiteX709" fmla="*/ 602244 w 906898"/>
              <a:gd name="connsiteY709" fmla="*/ 764818 h 906898"/>
              <a:gd name="connsiteX710" fmla="*/ 596095 w 906898"/>
              <a:gd name="connsiteY710" fmla="*/ 781197 h 906898"/>
              <a:gd name="connsiteX711" fmla="*/ 596095 w 906898"/>
              <a:gd name="connsiteY711" fmla="*/ 793481 h 906898"/>
              <a:gd name="connsiteX712" fmla="*/ 585846 w 906898"/>
              <a:gd name="connsiteY712" fmla="*/ 799623 h 906898"/>
              <a:gd name="connsiteX713" fmla="*/ 577647 w 906898"/>
              <a:gd name="connsiteY713" fmla="*/ 795528 h 906898"/>
              <a:gd name="connsiteX714" fmla="*/ 575597 w 906898"/>
              <a:gd name="connsiteY714" fmla="*/ 787339 h 906898"/>
              <a:gd name="connsiteX715" fmla="*/ 565349 w 906898"/>
              <a:gd name="connsiteY715" fmla="*/ 787339 h 906898"/>
              <a:gd name="connsiteX716" fmla="*/ 557150 w 906898"/>
              <a:gd name="connsiteY716" fmla="*/ 770960 h 906898"/>
              <a:gd name="connsiteX717" fmla="*/ 563299 w 906898"/>
              <a:gd name="connsiteY717" fmla="*/ 754582 h 906898"/>
              <a:gd name="connsiteX718" fmla="*/ 573548 w 906898"/>
              <a:gd name="connsiteY718" fmla="*/ 756629 h 906898"/>
              <a:gd name="connsiteX719" fmla="*/ 579697 w 906898"/>
              <a:gd name="connsiteY719" fmla="*/ 750487 h 906898"/>
              <a:gd name="connsiteX720" fmla="*/ 559082 w 906898"/>
              <a:gd name="connsiteY720" fmla="*/ 750487 h 906898"/>
              <a:gd name="connsiteX721" fmla="*/ 561134 w 906898"/>
              <a:gd name="connsiteY721" fmla="*/ 752534 h 906898"/>
              <a:gd name="connsiteX722" fmla="*/ 550872 w 906898"/>
              <a:gd name="connsiteY722" fmla="*/ 766866 h 906898"/>
              <a:gd name="connsiteX723" fmla="*/ 536506 w 906898"/>
              <a:gd name="connsiteY723" fmla="*/ 773008 h 906898"/>
              <a:gd name="connsiteX724" fmla="*/ 530349 w 906898"/>
              <a:gd name="connsiteY724" fmla="*/ 766866 h 906898"/>
              <a:gd name="connsiteX725" fmla="*/ 526244 w 906898"/>
              <a:gd name="connsiteY725" fmla="*/ 768913 h 906898"/>
              <a:gd name="connsiteX726" fmla="*/ 520087 w 906898"/>
              <a:gd name="connsiteY726" fmla="*/ 766866 h 906898"/>
              <a:gd name="connsiteX727" fmla="*/ 518035 w 906898"/>
              <a:gd name="connsiteY727" fmla="*/ 762771 h 906898"/>
              <a:gd name="connsiteX728" fmla="*/ 530349 w 906898"/>
              <a:gd name="connsiteY728" fmla="*/ 758676 h 906898"/>
              <a:gd name="connsiteX729" fmla="*/ 544715 w 906898"/>
              <a:gd name="connsiteY729" fmla="*/ 758676 h 906898"/>
              <a:gd name="connsiteX730" fmla="*/ 538558 w 906898"/>
              <a:gd name="connsiteY730" fmla="*/ 764818 h 906898"/>
              <a:gd name="connsiteX731" fmla="*/ 542663 w 906898"/>
              <a:gd name="connsiteY731" fmla="*/ 768913 h 906898"/>
              <a:gd name="connsiteX732" fmla="*/ 554977 w 906898"/>
              <a:gd name="connsiteY732" fmla="*/ 760724 h 906898"/>
              <a:gd name="connsiteX733" fmla="*/ 554977 w 906898"/>
              <a:gd name="connsiteY733" fmla="*/ 756629 h 906898"/>
              <a:gd name="connsiteX734" fmla="*/ 546768 w 906898"/>
              <a:gd name="connsiteY734" fmla="*/ 758676 h 906898"/>
              <a:gd name="connsiteX735" fmla="*/ 559082 w 906898"/>
              <a:gd name="connsiteY735" fmla="*/ 750487 h 906898"/>
              <a:gd name="connsiteX736" fmla="*/ 614586 w 906898"/>
              <a:gd name="connsiteY736" fmla="*/ 746171 h 906898"/>
              <a:gd name="connsiteX737" fmla="*/ 618702 w 906898"/>
              <a:gd name="connsiteY737" fmla="*/ 748234 h 906898"/>
              <a:gd name="connsiteX738" fmla="*/ 616644 w 906898"/>
              <a:gd name="connsiteY738" fmla="*/ 756487 h 906898"/>
              <a:gd name="connsiteX739" fmla="*/ 622819 w 906898"/>
              <a:gd name="connsiteY739" fmla="*/ 758550 h 906898"/>
              <a:gd name="connsiteX740" fmla="*/ 620761 w 906898"/>
              <a:gd name="connsiteY740" fmla="*/ 764739 h 906898"/>
              <a:gd name="connsiteX741" fmla="*/ 614586 w 906898"/>
              <a:gd name="connsiteY741" fmla="*/ 766802 h 906898"/>
              <a:gd name="connsiteX742" fmla="*/ 612527 w 906898"/>
              <a:gd name="connsiteY742" fmla="*/ 772992 h 906898"/>
              <a:gd name="connsiteX743" fmla="*/ 606352 w 906898"/>
              <a:gd name="connsiteY743" fmla="*/ 772992 h 906898"/>
              <a:gd name="connsiteX744" fmla="*/ 606352 w 906898"/>
              <a:gd name="connsiteY744" fmla="*/ 766802 h 906898"/>
              <a:gd name="connsiteX745" fmla="*/ 612527 w 906898"/>
              <a:gd name="connsiteY745" fmla="*/ 758550 h 906898"/>
              <a:gd name="connsiteX746" fmla="*/ 610469 w 906898"/>
              <a:gd name="connsiteY746" fmla="*/ 750297 h 906898"/>
              <a:gd name="connsiteX747" fmla="*/ 614586 w 906898"/>
              <a:gd name="connsiteY747" fmla="*/ 746171 h 906898"/>
              <a:gd name="connsiteX748" fmla="*/ 618807 w 906898"/>
              <a:gd name="connsiteY748" fmla="*/ 740195 h 906898"/>
              <a:gd name="connsiteX749" fmla="*/ 622933 w 906898"/>
              <a:gd name="connsiteY749" fmla="*/ 744312 h 906898"/>
              <a:gd name="connsiteX750" fmla="*/ 622933 w 906898"/>
              <a:gd name="connsiteY750" fmla="*/ 750487 h 906898"/>
              <a:gd name="connsiteX751" fmla="*/ 631186 w 906898"/>
              <a:gd name="connsiteY751" fmla="*/ 758720 h 906898"/>
              <a:gd name="connsiteX752" fmla="*/ 629122 w 906898"/>
              <a:gd name="connsiteY752" fmla="*/ 769012 h 906898"/>
              <a:gd name="connsiteX753" fmla="*/ 620870 w 906898"/>
              <a:gd name="connsiteY753" fmla="*/ 773129 h 906898"/>
              <a:gd name="connsiteX754" fmla="*/ 610554 w 906898"/>
              <a:gd name="connsiteY754" fmla="*/ 781363 h 906898"/>
              <a:gd name="connsiteX755" fmla="*/ 606428 w 906898"/>
              <a:gd name="connsiteY755" fmla="*/ 779304 h 906898"/>
              <a:gd name="connsiteX756" fmla="*/ 604365 w 906898"/>
              <a:gd name="connsiteY756" fmla="*/ 775188 h 906898"/>
              <a:gd name="connsiteX757" fmla="*/ 612617 w 906898"/>
              <a:gd name="connsiteY757" fmla="*/ 777246 h 906898"/>
              <a:gd name="connsiteX758" fmla="*/ 618807 w 906898"/>
              <a:gd name="connsiteY758" fmla="*/ 769012 h 906898"/>
              <a:gd name="connsiteX759" fmla="*/ 627059 w 906898"/>
              <a:gd name="connsiteY759" fmla="*/ 762837 h 906898"/>
              <a:gd name="connsiteX760" fmla="*/ 624996 w 906898"/>
              <a:gd name="connsiteY760" fmla="*/ 754604 h 906898"/>
              <a:gd name="connsiteX761" fmla="*/ 620870 w 906898"/>
              <a:gd name="connsiteY761" fmla="*/ 752545 h 906898"/>
              <a:gd name="connsiteX762" fmla="*/ 616744 w 906898"/>
              <a:gd name="connsiteY762" fmla="*/ 742253 h 906898"/>
              <a:gd name="connsiteX763" fmla="*/ 618807 w 906898"/>
              <a:gd name="connsiteY763" fmla="*/ 740195 h 906898"/>
              <a:gd name="connsiteX764" fmla="*/ 181747 w 906898"/>
              <a:gd name="connsiteY764" fmla="*/ 738715 h 906898"/>
              <a:gd name="connsiteX765" fmla="*/ 184821 w 906898"/>
              <a:gd name="connsiteY765" fmla="*/ 740250 h 906898"/>
              <a:gd name="connsiteX766" fmla="*/ 203269 w 906898"/>
              <a:gd name="connsiteY766" fmla="*/ 752534 h 906898"/>
              <a:gd name="connsiteX767" fmla="*/ 208054 w 906898"/>
              <a:gd name="connsiteY767" fmla="*/ 750145 h 906898"/>
              <a:gd name="connsiteX768" fmla="*/ 209395 w 906898"/>
              <a:gd name="connsiteY768" fmla="*/ 750487 h 906898"/>
              <a:gd name="connsiteX769" fmla="*/ 211334 w 906898"/>
              <a:gd name="connsiteY769" fmla="*/ 748506 h 906898"/>
              <a:gd name="connsiteX770" fmla="*/ 219667 w 906898"/>
              <a:gd name="connsiteY770" fmla="*/ 744345 h 906898"/>
              <a:gd name="connsiteX771" fmla="*/ 225816 w 906898"/>
              <a:gd name="connsiteY771" fmla="*/ 746392 h 906898"/>
              <a:gd name="connsiteX772" fmla="*/ 221717 w 906898"/>
              <a:gd name="connsiteY772" fmla="*/ 750487 h 906898"/>
              <a:gd name="connsiteX773" fmla="*/ 217617 w 906898"/>
              <a:gd name="connsiteY773" fmla="*/ 752534 h 906898"/>
              <a:gd name="connsiteX774" fmla="*/ 217617 w 906898"/>
              <a:gd name="connsiteY774" fmla="*/ 758676 h 906898"/>
              <a:gd name="connsiteX775" fmla="*/ 211468 w 906898"/>
              <a:gd name="connsiteY775" fmla="*/ 758676 h 906898"/>
              <a:gd name="connsiteX776" fmla="*/ 205319 w 906898"/>
              <a:gd name="connsiteY776" fmla="*/ 756629 h 906898"/>
              <a:gd name="connsiteX777" fmla="*/ 199170 w 906898"/>
              <a:gd name="connsiteY777" fmla="*/ 762771 h 906898"/>
              <a:gd name="connsiteX778" fmla="*/ 195070 w 906898"/>
              <a:gd name="connsiteY778" fmla="*/ 758676 h 906898"/>
              <a:gd name="connsiteX779" fmla="*/ 193020 w 906898"/>
              <a:gd name="connsiteY779" fmla="*/ 754581 h 906898"/>
              <a:gd name="connsiteX780" fmla="*/ 186871 w 906898"/>
              <a:gd name="connsiteY780" fmla="*/ 754581 h 906898"/>
              <a:gd name="connsiteX781" fmla="*/ 184821 w 906898"/>
              <a:gd name="connsiteY781" fmla="*/ 748440 h 906898"/>
              <a:gd name="connsiteX782" fmla="*/ 182772 w 906898"/>
              <a:gd name="connsiteY782" fmla="*/ 744345 h 906898"/>
              <a:gd name="connsiteX783" fmla="*/ 178672 w 906898"/>
              <a:gd name="connsiteY783" fmla="*/ 742298 h 906898"/>
              <a:gd name="connsiteX784" fmla="*/ 178672 w 906898"/>
              <a:gd name="connsiteY784" fmla="*/ 740250 h 906898"/>
              <a:gd name="connsiteX785" fmla="*/ 181747 w 906898"/>
              <a:gd name="connsiteY785" fmla="*/ 738715 h 906898"/>
              <a:gd name="connsiteX786" fmla="*/ 191678 w 906898"/>
              <a:gd name="connsiteY786" fmla="*/ 737738 h 906898"/>
              <a:gd name="connsiteX787" fmla="*/ 197137 w 906898"/>
              <a:gd name="connsiteY787" fmla="*/ 742140 h 906898"/>
              <a:gd name="connsiteX788" fmla="*/ 207352 w 906898"/>
              <a:gd name="connsiteY788" fmla="*/ 746313 h 906898"/>
              <a:gd name="connsiteX789" fmla="*/ 215524 w 906898"/>
              <a:gd name="connsiteY789" fmla="*/ 744226 h 906898"/>
              <a:gd name="connsiteX790" fmla="*/ 211334 w 906898"/>
              <a:gd name="connsiteY790" fmla="*/ 748506 h 906898"/>
              <a:gd name="connsiteX791" fmla="*/ 208054 w 906898"/>
              <a:gd name="connsiteY791" fmla="*/ 750145 h 906898"/>
              <a:gd name="connsiteX792" fmla="*/ 193050 w 906898"/>
              <a:gd name="connsiteY792" fmla="*/ 746313 h 906898"/>
              <a:gd name="connsiteX793" fmla="*/ 188964 w 906898"/>
              <a:gd name="connsiteY793" fmla="*/ 737966 h 906898"/>
              <a:gd name="connsiteX794" fmla="*/ 191678 w 906898"/>
              <a:gd name="connsiteY794" fmla="*/ 737738 h 906898"/>
              <a:gd name="connsiteX795" fmla="*/ 170433 w 906898"/>
              <a:gd name="connsiteY795" fmla="*/ 735879 h 906898"/>
              <a:gd name="connsiteX796" fmla="*/ 176590 w 906898"/>
              <a:gd name="connsiteY796" fmla="*/ 737949 h 906898"/>
              <a:gd name="connsiteX797" fmla="*/ 176590 w 906898"/>
              <a:gd name="connsiteY797" fmla="*/ 744160 h 906898"/>
              <a:gd name="connsiteX798" fmla="*/ 180695 w 906898"/>
              <a:gd name="connsiteY798" fmla="*/ 748300 h 906898"/>
              <a:gd name="connsiteX799" fmla="*/ 184799 w 906898"/>
              <a:gd name="connsiteY799" fmla="*/ 756580 h 906898"/>
              <a:gd name="connsiteX800" fmla="*/ 190956 w 906898"/>
              <a:gd name="connsiteY800" fmla="*/ 758650 h 906898"/>
              <a:gd name="connsiteX801" fmla="*/ 197113 w 906898"/>
              <a:gd name="connsiteY801" fmla="*/ 764861 h 906898"/>
              <a:gd name="connsiteX802" fmla="*/ 207375 w 906898"/>
              <a:gd name="connsiteY802" fmla="*/ 760720 h 906898"/>
              <a:gd name="connsiteX803" fmla="*/ 217637 w 906898"/>
              <a:gd name="connsiteY803" fmla="*/ 760720 h 906898"/>
              <a:gd name="connsiteX804" fmla="*/ 221741 w 906898"/>
              <a:gd name="connsiteY804" fmla="*/ 754510 h 906898"/>
              <a:gd name="connsiteX805" fmla="*/ 227898 w 906898"/>
              <a:gd name="connsiteY805" fmla="*/ 748300 h 906898"/>
              <a:gd name="connsiteX806" fmla="*/ 234056 w 906898"/>
              <a:gd name="connsiteY806" fmla="*/ 744160 h 906898"/>
              <a:gd name="connsiteX807" fmla="*/ 234056 w 906898"/>
              <a:gd name="connsiteY807" fmla="*/ 752440 h 906898"/>
              <a:gd name="connsiteX808" fmla="*/ 223794 w 906898"/>
              <a:gd name="connsiteY808" fmla="*/ 756580 h 906898"/>
              <a:gd name="connsiteX809" fmla="*/ 221741 w 906898"/>
              <a:gd name="connsiteY809" fmla="*/ 764861 h 906898"/>
              <a:gd name="connsiteX810" fmla="*/ 211480 w 906898"/>
              <a:gd name="connsiteY810" fmla="*/ 764861 h 906898"/>
              <a:gd name="connsiteX811" fmla="*/ 203270 w 906898"/>
              <a:gd name="connsiteY811" fmla="*/ 769001 h 906898"/>
              <a:gd name="connsiteX812" fmla="*/ 197113 w 906898"/>
              <a:gd name="connsiteY812" fmla="*/ 769001 h 906898"/>
              <a:gd name="connsiteX813" fmla="*/ 188904 w 906898"/>
              <a:gd name="connsiteY813" fmla="*/ 762791 h 906898"/>
              <a:gd name="connsiteX814" fmla="*/ 178642 w 906898"/>
              <a:gd name="connsiteY814" fmla="*/ 760720 h 906898"/>
              <a:gd name="connsiteX815" fmla="*/ 176590 w 906898"/>
              <a:gd name="connsiteY815" fmla="*/ 750370 h 906898"/>
              <a:gd name="connsiteX816" fmla="*/ 170433 w 906898"/>
              <a:gd name="connsiteY816" fmla="*/ 742089 h 906898"/>
              <a:gd name="connsiteX817" fmla="*/ 170433 w 906898"/>
              <a:gd name="connsiteY817" fmla="*/ 735879 h 906898"/>
              <a:gd name="connsiteX818" fmla="*/ 618775 w 906898"/>
              <a:gd name="connsiteY818" fmla="*/ 723595 h 906898"/>
              <a:gd name="connsiteX819" fmla="*/ 622885 w 906898"/>
              <a:gd name="connsiteY819" fmla="*/ 725664 h 906898"/>
              <a:gd name="connsiteX820" fmla="*/ 618775 w 906898"/>
              <a:gd name="connsiteY820" fmla="*/ 731869 h 906898"/>
              <a:gd name="connsiteX821" fmla="*/ 614665 w 906898"/>
              <a:gd name="connsiteY821" fmla="*/ 733938 h 906898"/>
              <a:gd name="connsiteX822" fmla="*/ 610554 w 906898"/>
              <a:gd name="connsiteY822" fmla="*/ 746350 h 906898"/>
              <a:gd name="connsiteX823" fmla="*/ 594112 w 906898"/>
              <a:gd name="connsiteY823" fmla="*/ 750487 h 906898"/>
              <a:gd name="connsiteX824" fmla="*/ 581781 w 906898"/>
              <a:gd name="connsiteY824" fmla="*/ 746350 h 906898"/>
              <a:gd name="connsiteX825" fmla="*/ 579726 w 906898"/>
              <a:gd name="connsiteY825" fmla="*/ 744281 h 906898"/>
              <a:gd name="connsiteX826" fmla="*/ 590002 w 906898"/>
              <a:gd name="connsiteY826" fmla="*/ 740144 h 906898"/>
              <a:gd name="connsiteX827" fmla="*/ 596168 w 906898"/>
              <a:gd name="connsiteY827" fmla="*/ 738075 h 906898"/>
              <a:gd name="connsiteX828" fmla="*/ 596168 w 906898"/>
              <a:gd name="connsiteY828" fmla="*/ 740144 h 906898"/>
              <a:gd name="connsiteX829" fmla="*/ 592057 w 906898"/>
              <a:gd name="connsiteY829" fmla="*/ 742213 h 906898"/>
              <a:gd name="connsiteX830" fmla="*/ 587947 w 906898"/>
              <a:gd name="connsiteY830" fmla="*/ 744281 h 906898"/>
              <a:gd name="connsiteX831" fmla="*/ 592057 w 906898"/>
              <a:gd name="connsiteY831" fmla="*/ 748418 h 906898"/>
              <a:gd name="connsiteX832" fmla="*/ 606444 w 906898"/>
              <a:gd name="connsiteY832" fmla="*/ 742213 h 906898"/>
              <a:gd name="connsiteX833" fmla="*/ 602333 w 906898"/>
              <a:gd name="connsiteY833" fmla="*/ 738075 h 906898"/>
              <a:gd name="connsiteX834" fmla="*/ 610554 w 906898"/>
              <a:gd name="connsiteY834" fmla="*/ 729801 h 906898"/>
              <a:gd name="connsiteX835" fmla="*/ 618775 w 906898"/>
              <a:gd name="connsiteY835" fmla="*/ 723595 h 906898"/>
              <a:gd name="connsiteX836" fmla="*/ 295298 w 906898"/>
              <a:gd name="connsiteY836" fmla="*/ 722641 h 906898"/>
              <a:gd name="connsiteX837" fmla="*/ 297737 w 906898"/>
              <a:gd name="connsiteY837" fmla="*/ 723737 h 906898"/>
              <a:gd name="connsiteX838" fmla="*/ 299790 w 906898"/>
              <a:gd name="connsiteY838" fmla="*/ 725800 h 906898"/>
              <a:gd name="connsiteX839" fmla="*/ 299790 w 906898"/>
              <a:gd name="connsiteY839" fmla="*/ 731990 h 906898"/>
              <a:gd name="connsiteX840" fmla="*/ 291576 w 906898"/>
              <a:gd name="connsiteY840" fmla="*/ 738179 h 906898"/>
              <a:gd name="connsiteX841" fmla="*/ 283362 w 906898"/>
              <a:gd name="connsiteY841" fmla="*/ 738179 h 906898"/>
              <a:gd name="connsiteX842" fmla="*/ 283362 w 906898"/>
              <a:gd name="connsiteY842" fmla="*/ 742306 h 906898"/>
              <a:gd name="connsiteX843" fmla="*/ 273095 w 906898"/>
              <a:gd name="connsiteY843" fmla="*/ 748495 h 906898"/>
              <a:gd name="connsiteX844" fmla="*/ 262828 w 906898"/>
              <a:gd name="connsiteY844" fmla="*/ 744369 h 906898"/>
              <a:gd name="connsiteX845" fmla="*/ 258721 w 906898"/>
              <a:gd name="connsiteY845" fmla="*/ 744369 h 906898"/>
              <a:gd name="connsiteX846" fmla="*/ 246400 w 906898"/>
              <a:gd name="connsiteY846" fmla="*/ 740243 h 906898"/>
              <a:gd name="connsiteX847" fmla="*/ 250507 w 906898"/>
              <a:gd name="connsiteY847" fmla="*/ 734053 h 906898"/>
              <a:gd name="connsiteX848" fmla="*/ 254614 w 906898"/>
              <a:gd name="connsiteY848" fmla="*/ 731990 h 906898"/>
              <a:gd name="connsiteX849" fmla="*/ 264881 w 906898"/>
              <a:gd name="connsiteY849" fmla="*/ 736116 h 906898"/>
              <a:gd name="connsiteX850" fmla="*/ 275148 w 906898"/>
              <a:gd name="connsiteY850" fmla="*/ 731990 h 906898"/>
              <a:gd name="connsiteX851" fmla="*/ 289523 w 906898"/>
              <a:gd name="connsiteY851" fmla="*/ 727864 h 906898"/>
              <a:gd name="connsiteX852" fmla="*/ 295298 w 906898"/>
              <a:gd name="connsiteY852" fmla="*/ 722641 h 906898"/>
              <a:gd name="connsiteX853" fmla="*/ 289149 w 906898"/>
              <a:gd name="connsiteY853" fmla="*/ 719426 h 906898"/>
              <a:gd name="connsiteX854" fmla="*/ 291552 w 906898"/>
              <a:gd name="connsiteY854" fmla="*/ 719648 h 906898"/>
              <a:gd name="connsiteX855" fmla="*/ 289501 w 906898"/>
              <a:gd name="connsiteY855" fmla="*/ 725735 h 906898"/>
              <a:gd name="connsiteX856" fmla="*/ 279248 w 906898"/>
              <a:gd name="connsiteY856" fmla="*/ 729792 h 906898"/>
              <a:gd name="connsiteX857" fmla="*/ 275147 w 906898"/>
              <a:gd name="connsiteY857" fmla="*/ 727764 h 906898"/>
              <a:gd name="connsiteX858" fmla="*/ 258742 w 906898"/>
              <a:gd name="connsiteY858" fmla="*/ 731821 h 906898"/>
              <a:gd name="connsiteX859" fmla="*/ 256692 w 906898"/>
              <a:gd name="connsiteY859" fmla="*/ 727764 h 906898"/>
              <a:gd name="connsiteX860" fmla="*/ 260793 w 906898"/>
              <a:gd name="connsiteY860" fmla="*/ 729792 h 906898"/>
              <a:gd name="connsiteX861" fmla="*/ 273096 w 906898"/>
              <a:gd name="connsiteY861" fmla="*/ 725735 h 906898"/>
              <a:gd name="connsiteX862" fmla="*/ 285400 w 906898"/>
              <a:gd name="connsiteY862" fmla="*/ 723706 h 906898"/>
              <a:gd name="connsiteX863" fmla="*/ 289149 w 906898"/>
              <a:gd name="connsiteY863" fmla="*/ 719426 h 906898"/>
              <a:gd name="connsiteX864" fmla="*/ 636209 w 906898"/>
              <a:gd name="connsiteY864" fmla="*/ 718645 h 906898"/>
              <a:gd name="connsiteX865" fmla="*/ 649532 w 906898"/>
              <a:gd name="connsiteY865" fmla="*/ 721722 h 906898"/>
              <a:gd name="connsiteX866" fmla="*/ 670029 w 906898"/>
              <a:gd name="connsiteY866" fmla="*/ 750440 h 906898"/>
              <a:gd name="connsiteX867" fmla="*/ 661830 w 906898"/>
              <a:gd name="connsiteY867" fmla="*/ 768901 h 906898"/>
              <a:gd name="connsiteX868" fmla="*/ 649532 w 906898"/>
              <a:gd name="connsiteY868" fmla="*/ 773004 h 906898"/>
              <a:gd name="connsiteX869" fmla="*/ 641333 w 906898"/>
              <a:gd name="connsiteY869" fmla="*/ 766850 h 906898"/>
              <a:gd name="connsiteX870" fmla="*/ 643383 w 906898"/>
              <a:gd name="connsiteY870" fmla="*/ 760696 h 906898"/>
              <a:gd name="connsiteX871" fmla="*/ 641333 w 906898"/>
              <a:gd name="connsiteY871" fmla="*/ 752491 h 906898"/>
              <a:gd name="connsiteX872" fmla="*/ 651582 w 906898"/>
              <a:gd name="connsiteY872" fmla="*/ 746337 h 906898"/>
              <a:gd name="connsiteX873" fmla="*/ 655681 w 906898"/>
              <a:gd name="connsiteY873" fmla="*/ 752491 h 906898"/>
              <a:gd name="connsiteX874" fmla="*/ 653632 w 906898"/>
              <a:gd name="connsiteY874" fmla="*/ 760696 h 906898"/>
              <a:gd name="connsiteX875" fmla="*/ 661830 w 906898"/>
              <a:gd name="connsiteY875" fmla="*/ 756593 h 906898"/>
              <a:gd name="connsiteX876" fmla="*/ 661830 w 906898"/>
              <a:gd name="connsiteY876" fmla="*/ 742234 h 906898"/>
              <a:gd name="connsiteX877" fmla="*/ 661830 w 906898"/>
              <a:gd name="connsiteY877" fmla="*/ 740183 h 906898"/>
              <a:gd name="connsiteX878" fmla="*/ 637234 w 906898"/>
              <a:gd name="connsiteY878" fmla="*/ 723773 h 906898"/>
              <a:gd name="connsiteX879" fmla="*/ 624935 w 906898"/>
              <a:gd name="connsiteY879" fmla="*/ 723773 h 906898"/>
              <a:gd name="connsiteX880" fmla="*/ 622885 w 906898"/>
              <a:gd name="connsiteY880" fmla="*/ 721722 h 906898"/>
              <a:gd name="connsiteX881" fmla="*/ 636209 w 906898"/>
              <a:gd name="connsiteY881" fmla="*/ 718645 h 906898"/>
              <a:gd name="connsiteX882" fmla="*/ 275189 w 906898"/>
              <a:gd name="connsiteY882" fmla="*/ 709319 h 906898"/>
              <a:gd name="connsiteX883" fmla="*/ 281378 w 906898"/>
              <a:gd name="connsiteY883" fmla="*/ 713451 h 906898"/>
              <a:gd name="connsiteX884" fmla="*/ 287568 w 906898"/>
              <a:gd name="connsiteY884" fmla="*/ 717582 h 906898"/>
              <a:gd name="connsiteX885" fmla="*/ 281378 w 906898"/>
              <a:gd name="connsiteY885" fmla="*/ 723780 h 906898"/>
              <a:gd name="connsiteX886" fmla="*/ 273126 w 906898"/>
              <a:gd name="connsiteY886" fmla="*/ 721714 h 906898"/>
              <a:gd name="connsiteX887" fmla="*/ 269000 w 906898"/>
              <a:gd name="connsiteY887" fmla="*/ 725845 h 906898"/>
              <a:gd name="connsiteX888" fmla="*/ 262810 w 906898"/>
              <a:gd name="connsiteY888" fmla="*/ 727911 h 906898"/>
              <a:gd name="connsiteX889" fmla="*/ 258684 w 906898"/>
              <a:gd name="connsiteY889" fmla="*/ 723780 h 906898"/>
              <a:gd name="connsiteX890" fmla="*/ 258684 w 906898"/>
              <a:gd name="connsiteY890" fmla="*/ 715517 h 906898"/>
              <a:gd name="connsiteX891" fmla="*/ 275189 w 906898"/>
              <a:gd name="connsiteY891" fmla="*/ 709319 h 906898"/>
              <a:gd name="connsiteX892" fmla="*/ 731781 w 906898"/>
              <a:gd name="connsiteY892" fmla="*/ 703011 h 906898"/>
              <a:gd name="connsiteX893" fmla="*/ 733773 w 906898"/>
              <a:gd name="connsiteY893" fmla="*/ 705077 h 906898"/>
              <a:gd name="connsiteX894" fmla="*/ 731781 w 906898"/>
              <a:gd name="connsiteY894" fmla="*/ 711274 h 906898"/>
              <a:gd name="connsiteX895" fmla="*/ 733773 w 906898"/>
              <a:gd name="connsiteY895" fmla="*/ 719537 h 906898"/>
              <a:gd name="connsiteX896" fmla="*/ 733773 w 906898"/>
              <a:gd name="connsiteY896" fmla="*/ 721603 h 906898"/>
              <a:gd name="connsiteX897" fmla="*/ 729789 w 906898"/>
              <a:gd name="connsiteY897" fmla="*/ 717472 h 906898"/>
              <a:gd name="connsiteX898" fmla="*/ 731781 w 906898"/>
              <a:gd name="connsiteY898" fmla="*/ 703011 h 906898"/>
              <a:gd name="connsiteX899" fmla="*/ 791398 w 906898"/>
              <a:gd name="connsiteY899" fmla="*/ 701019 h 906898"/>
              <a:gd name="connsiteX900" fmla="*/ 801832 w 906898"/>
              <a:gd name="connsiteY900" fmla="*/ 703078 h 906898"/>
              <a:gd name="connsiteX901" fmla="*/ 797659 w 906898"/>
              <a:gd name="connsiteY901" fmla="*/ 709253 h 906898"/>
              <a:gd name="connsiteX902" fmla="*/ 791398 w 906898"/>
              <a:gd name="connsiteY902" fmla="*/ 711311 h 906898"/>
              <a:gd name="connsiteX903" fmla="*/ 787225 w 906898"/>
              <a:gd name="connsiteY903" fmla="*/ 705136 h 906898"/>
              <a:gd name="connsiteX904" fmla="*/ 791398 w 906898"/>
              <a:gd name="connsiteY904" fmla="*/ 701019 h 906898"/>
              <a:gd name="connsiteX905" fmla="*/ 723629 w 906898"/>
              <a:gd name="connsiteY905" fmla="*/ 692719 h 906898"/>
              <a:gd name="connsiteX906" fmla="*/ 725657 w 906898"/>
              <a:gd name="connsiteY906" fmla="*/ 692719 h 906898"/>
              <a:gd name="connsiteX907" fmla="*/ 729715 w 906898"/>
              <a:gd name="connsiteY907" fmla="*/ 700967 h 906898"/>
              <a:gd name="connsiteX908" fmla="*/ 727686 w 906898"/>
              <a:gd name="connsiteY908" fmla="*/ 719524 h 906898"/>
              <a:gd name="connsiteX909" fmla="*/ 731744 w 906898"/>
              <a:gd name="connsiteY909" fmla="*/ 723648 h 906898"/>
              <a:gd name="connsiteX910" fmla="*/ 729715 w 906898"/>
              <a:gd name="connsiteY910" fmla="*/ 731895 h 906898"/>
              <a:gd name="connsiteX911" fmla="*/ 721600 w 906898"/>
              <a:gd name="connsiteY911" fmla="*/ 729833 h 906898"/>
              <a:gd name="connsiteX912" fmla="*/ 721600 w 906898"/>
              <a:gd name="connsiteY912" fmla="*/ 721586 h 906898"/>
              <a:gd name="connsiteX913" fmla="*/ 717542 w 906898"/>
              <a:gd name="connsiteY913" fmla="*/ 721586 h 906898"/>
              <a:gd name="connsiteX914" fmla="*/ 715513 w 906898"/>
              <a:gd name="connsiteY914" fmla="*/ 711276 h 906898"/>
              <a:gd name="connsiteX915" fmla="*/ 719571 w 906898"/>
              <a:gd name="connsiteY915" fmla="*/ 705091 h 906898"/>
              <a:gd name="connsiteX916" fmla="*/ 719571 w 906898"/>
              <a:gd name="connsiteY916" fmla="*/ 700967 h 906898"/>
              <a:gd name="connsiteX917" fmla="*/ 723629 w 906898"/>
              <a:gd name="connsiteY917" fmla="*/ 692719 h 906898"/>
              <a:gd name="connsiteX918" fmla="*/ 663970 w 906898"/>
              <a:gd name="connsiteY918" fmla="*/ 692719 h 906898"/>
              <a:gd name="connsiteX919" fmla="*/ 668037 w 906898"/>
              <a:gd name="connsiteY919" fmla="*/ 696828 h 906898"/>
              <a:gd name="connsiteX920" fmla="*/ 668037 w 906898"/>
              <a:gd name="connsiteY920" fmla="*/ 704618 h 906898"/>
              <a:gd name="connsiteX921" fmla="*/ 667817 w 906898"/>
              <a:gd name="connsiteY921" fmla="*/ 705172 h 906898"/>
              <a:gd name="connsiteX922" fmla="*/ 664479 w 906898"/>
              <a:gd name="connsiteY922" fmla="*/ 707099 h 906898"/>
              <a:gd name="connsiteX923" fmla="*/ 663970 w 906898"/>
              <a:gd name="connsiteY923" fmla="*/ 709153 h 906898"/>
              <a:gd name="connsiteX924" fmla="*/ 666994 w 906898"/>
              <a:gd name="connsiteY924" fmla="*/ 715263 h 906898"/>
              <a:gd name="connsiteX925" fmla="*/ 667412 w 906898"/>
              <a:gd name="connsiteY925" fmla="*/ 718212 h 906898"/>
              <a:gd name="connsiteX926" fmla="*/ 661937 w 906898"/>
              <a:gd name="connsiteY926" fmla="*/ 725587 h 906898"/>
              <a:gd name="connsiteX927" fmla="*/ 653803 w 906898"/>
              <a:gd name="connsiteY927" fmla="*/ 719425 h 906898"/>
              <a:gd name="connsiteX928" fmla="*/ 653803 w 906898"/>
              <a:gd name="connsiteY928" fmla="*/ 705045 h 906898"/>
              <a:gd name="connsiteX929" fmla="*/ 653803 w 906898"/>
              <a:gd name="connsiteY929" fmla="*/ 700936 h 906898"/>
              <a:gd name="connsiteX930" fmla="*/ 663970 w 906898"/>
              <a:gd name="connsiteY930" fmla="*/ 692719 h 906898"/>
              <a:gd name="connsiteX931" fmla="*/ 787014 w 906898"/>
              <a:gd name="connsiteY931" fmla="*/ 692528 h 906898"/>
              <a:gd name="connsiteX932" fmla="*/ 791398 w 906898"/>
              <a:gd name="connsiteY932" fmla="*/ 696902 h 906898"/>
              <a:gd name="connsiteX933" fmla="*/ 785209 w 906898"/>
              <a:gd name="connsiteY933" fmla="*/ 703078 h 906898"/>
              <a:gd name="connsiteX934" fmla="*/ 787272 w 906898"/>
              <a:gd name="connsiteY934" fmla="*/ 713370 h 906898"/>
              <a:gd name="connsiteX935" fmla="*/ 793462 w 906898"/>
              <a:gd name="connsiteY935" fmla="*/ 715428 h 906898"/>
              <a:gd name="connsiteX936" fmla="*/ 793462 w 906898"/>
              <a:gd name="connsiteY936" fmla="*/ 717487 h 906898"/>
              <a:gd name="connsiteX937" fmla="*/ 785209 w 906898"/>
              <a:gd name="connsiteY937" fmla="*/ 721603 h 906898"/>
              <a:gd name="connsiteX938" fmla="*/ 779020 w 906898"/>
              <a:gd name="connsiteY938" fmla="*/ 717487 h 906898"/>
              <a:gd name="connsiteX939" fmla="*/ 779020 w 906898"/>
              <a:gd name="connsiteY939" fmla="*/ 715428 h 906898"/>
              <a:gd name="connsiteX940" fmla="*/ 774893 w 906898"/>
              <a:gd name="connsiteY940" fmla="*/ 715428 h 906898"/>
              <a:gd name="connsiteX941" fmla="*/ 768704 w 906898"/>
              <a:gd name="connsiteY941" fmla="*/ 713370 h 906898"/>
              <a:gd name="connsiteX942" fmla="*/ 768704 w 906898"/>
              <a:gd name="connsiteY942" fmla="*/ 707195 h 906898"/>
              <a:gd name="connsiteX943" fmla="*/ 772830 w 906898"/>
              <a:gd name="connsiteY943" fmla="*/ 701019 h 906898"/>
              <a:gd name="connsiteX944" fmla="*/ 776956 w 906898"/>
              <a:gd name="connsiteY944" fmla="*/ 701019 h 906898"/>
              <a:gd name="connsiteX945" fmla="*/ 781083 w 906898"/>
              <a:gd name="connsiteY945" fmla="*/ 692786 h 906898"/>
              <a:gd name="connsiteX946" fmla="*/ 787014 w 906898"/>
              <a:gd name="connsiteY946" fmla="*/ 692528 h 906898"/>
              <a:gd name="connsiteX947" fmla="*/ 686629 w 906898"/>
              <a:gd name="connsiteY947" fmla="*/ 690727 h 906898"/>
              <a:gd name="connsiteX948" fmla="*/ 686961 w 906898"/>
              <a:gd name="connsiteY948" fmla="*/ 690727 h 906898"/>
              <a:gd name="connsiteX949" fmla="*/ 686961 w 906898"/>
              <a:gd name="connsiteY949" fmla="*/ 691060 h 906898"/>
              <a:gd name="connsiteX950" fmla="*/ 686629 w 906898"/>
              <a:gd name="connsiteY950" fmla="*/ 691060 h 906898"/>
              <a:gd name="connsiteX951" fmla="*/ 246400 w 906898"/>
              <a:gd name="connsiteY951" fmla="*/ 690727 h 906898"/>
              <a:gd name="connsiteX952" fmla="*/ 252575 w 906898"/>
              <a:gd name="connsiteY952" fmla="*/ 694844 h 906898"/>
              <a:gd name="connsiteX953" fmla="*/ 256692 w 906898"/>
              <a:gd name="connsiteY953" fmla="*/ 711311 h 906898"/>
              <a:gd name="connsiteX954" fmla="*/ 252575 w 906898"/>
              <a:gd name="connsiteY954" fmla="*/ 729837 h 906898"/>
              <a:gd name="connsiteX955" fmla="*/ 223757 w 906898"/>
              <a:gd name="connsiteY955" fmla="*/ 742187 h 906898"/>
              <a:gd name="connsiteX956" fmla="*/ 207290 w 906898"/>
              <a:gd name="connsiteY956" fmla="*/ 729837 h 906898"/>
              <a:gd name="connsiteX957" fmla="*/ 209349 w 906898"/>
              <a:gd name="connsiteY957" fmla="*/ 719545 h 906898"/>
              <a:gd name="connsiteX958" fmla="*/ 215524 w 906898"/>
              <a:gd name="connsiteY958" fmla="*/ 717487 h 906898"/>
              <a:gd name="connsiteX959" fmla="*/ 219641 w 906898"/>
              <a:gd name="connsiteY959" fmla="*/ 715428 h 906898"/>
              <a:gd name="connsiteX960" fmla="*/ 225816 w 906898"/>
              <a:gd name="connsiteY960" fmla="*/ 715428 h 906898"/>
              <a:gd name="connsiteX961" fmla="*/ 231991 w 906898"/>
              <a:gd name="connsiteY961" fmla="*/ 721603 h 906898"/>
              <a:gd name="connsiteX962" fmla="*/ 229933 w 906898"/>
              <a:gd name="connsiteY962" fmla="*/ 727778 h 906898"/>
              <a:gd name="connsiteX963" fmla="*/ 225816 w 906898"/>
              <a:gd name="connsiteY963" fmla="*/ 727778 h 906898"/>
              <a:gd name="connsiteX964" fmla="*/ 223757 w 906898"/>
              <a:gd name="connsiteY964" fmla="*/ 727778 h 906898"/>
              <a:gd name="connsiteX965" fmla="*/ 219641 w 906898"/>
              <a:gd name="connsiteY965" fmla="*/ 729837 h 906898"/>
              <a:gd name="connsiteX966" fmla="*/ 227874 w 906898"/>
              <a:gd name="connsiteY966" fmla="*/ 733954 h 906898"/>
              <a:gd name="connsiteX967" fmla="*/ 248458 w 906898"/>
              <a:gd name="connsiteY967" fmla="*/ 719545 h 906898"/>
              <a:gd name="connsiteX968" fmla="*/ 246400 w 906898"/>
              <a:gd name="connsiteY968" fmla="*/ 692786 h 906898"/>
              <a:gd name="connsiteX969" fmla="*/ 246400 w 906898"/>
              <a:gd name="connsiteY969" fmla="*/ 690727 h 906898"/>
              <a:gd name="connsiteX970" fmla="*/ 668203 w 906898"/>
              <a:gd name="connsiteY970" fmla="*/ 688735 h 906898"/>
              <a:gd name="connsiteX971" fmla="*/ 674345 w 906898"/>
              <a:gd name="connsiteY971" fmla="*/ 699045 h 906898"/>
              <a:gd name="connsiteX972" fmla="*/ 670251 w 906898"/>
              <a:gd name="connsiteY972" fmla="*/ 707292 h 906898"/>
              <a:gd name="connsiteX973" fmla="*/ 670251 w 906898"/>
              <a:gd name="connsiteY973" fmla="*/ 723787 h 906898"/>
              <a:gd name="connsiteX974" fmla="*/ 664109 w 906898"/>
              <a:gd name="connsiteY974" fmla="*/ 727911 h 906898"/>
              <a:gd name="connsiteX975" fmla="*/ 668203 w 906898"/>
              <a:gd name="connsiteY975" fmla="*/ 723787 h 906898"/>
              <a:gd name="connsiteX976" fmla="*/ 667412 w 906898"/>
              <a:gd name="connsiteY976" fmla="*/ 718212 h 906898"/>
              <a:gd name="connsiteX977" fmla="*/ 668037 w 906898"/>
              <a:gd name="connsiteY977" fmla="*/ 717370 h 906898"/>
              <a:gd name="connsiteX978" fmla="*/ 666994 w 906898"/>
              <a:gd name="connsiteY978" fmla="*/ 715263 h 906898"/>
              <a:gd name="connsiteX979" fmla="*/ 666156 w 906898"/>
              <a:gd name="connsiteY979" fmla="*/ 709354 h 906898"/>
              <a:gd name="connsiteX980" fmla="*/ 667817 w 906898"/>
              <a:gd name="connsiteY980" fmla="*/ 705172 h 906898"/>
              <a:gd name="connsiteX981" fmla="*/ 668037 w 906898"/>
              <a:gd name="connsiteY981" fmla="*/ 705045 h 906898"/>
              <a:gd name="connsiteX982" fmla="*/ 668037 w 906898"/>
              <a:gd name="connsiteY982" fmla="*/ 704618 h 906898"/>
              <a:gd name="connsiteX983" fmla="*/ 670251 w 906898"/>
              <a:gd name="connsiteY983" fmla="*/ 699045 h 906898"/>
              <a:gd name="connsiteX984" fmla="*/ 666156 w 906898"/>
              <a:gd name="connsiteY984" fmla="*/ 690797 h 906898"/>
              <a:gd name="connsiteX985" fmla="*/ 668203 w 906898"/>
              <a:gd name="connsiteY985" fmla="*/ 688735 h 906898"/>
              <a:gd name="connsiteX986" fmla="*/ 189014 w 906898"/>
              <a:gd name="connsiteY986" fmla="*/ 686743 h 906898"/>
              <a:gd name="connsiteX987" fmla="*/ 193098 w 906898"/>
              <a:gd name="connsiteY987" fmla="*/ 692901 h 906898"/>
              <a:gd name="connsiteX988" fmla="*/ 199223 w 906898"/>
              <a:gd name="connsiteY988" fmla="*/ 697005 h 906898"/>
              <a:gd name="connsiteX989" fmla="*/ 205348 w 906898"/>
              <a:gd name="connsiteY989" fmla="*/ 701110 h 906898"/>
              <a:gd name="connsiteX990" fmla="*/ 215557 w 906898"/>
              <a:gd name="connsiteY990" fmla="*/ 697005 h 906898"/>
              <a:gd name="connsiteX991" fmla="*/ 219641 w 906898"/>
              <a:gd name="connsiteY991" fmla="*/ 697005 h 906898"/>
              <a:gd name="connsiteX992" fmla="*/ 223724 w 906898"/>
              <a:gd name="connsiteY992" fmla="*/ 690848 h 906898"/>
              <a:gd name="connsiteX993" fmla="*/ 227808 w 906898"/>
              <a:gd name="connsiteY993" fmla="*/ 686743 h 906898"/>
              <a:gd name="connsiteX994" fmla="*/ 227808 w 906898"/>
              <a:gd name="connsiteY994" fmla="*/ 690848 h 906898"/>
              <a:gd name="connsiteX995" fmla="*/ 227808 w 906898"/>
              <a:gd name="connsiteY995" fmla="*/ 697005 h 906898"/>
              <a:gd name="connsiteX996" fmla="*/ 217599 w 906898"/>
              <a:gd name="connsiteY996" fmla="*/ 701110 h 906898"/>
              <a:gd name="connsiteX997" fmla="*/ 217599 w 906898"/>
              <a:gd name="connsiteY997" fmla="*/ 703162 h 906898"/>
              <a:gd name="connsiteX998" fmla="*/ 207390 w 906898"/>
              <a:gd name="connsiteY998" fmla="*/ 709319 h 906898"/>
              <a:gd name="connsiteX999" fmla="*/ 199223 w 906898"/>
              <a:gd name="connsiteY999" fmla="*/ 703162 h 906898"/>
              <a:gd name="connsiteX1000" fmla="*/ 195139 w 906898"/>
              <a:gd name="connsiteY1000" fmla="*/ 697005 h 906898"/>
              <a:gd name="connsiteX1001" fmla="*/ 189014 w 906898"/>
              <a:gd name="connsiteY1001" fmla="*/ 694953 h 906898"/>
              <a:gd name="connsiteX1002" fmla="*/ 186972 w 906898"/>
              <a:gd name="connsiteY1002" fmla="*/ 690848 h 906898"/>
              <a:gd name="connsiteX1003" fmla="*/ 189014 w 906898"/>
              <a:gd name="connsiteY1003" fmla="*/ 686743 h 906898"/>
              <a:gd name="connsiteX1004" fmla="*/ 201146 w 906898"/>
              <a:gd name="connsiteY1004" fmla="*/ 684419 h 906898"/>
              <a:gd name="connsiteX1005" fmla="*/ 205134 w 906898"/>
              <a:gd name="connsiteY1005" fmla="*/ 686431 h 906898"/>
              <a:gd name="connsiteX1006" fmla="*/ 205287 w 906898"/>
              <a:gd name="connsiteY1006" fmla="*/ 686743 h 906898"/>
              <a:gd name="connsiteX1007" fmla="*/ 205597 w 906898"/>
              <a:gd name="connsiteY1007" fmla="*/ 686664 h 906898"/>
              <a:gd name="connsiteX1008" fmla="*/ 209420 w 906898"/>
              <a:gd name="connsiteY1008" fmla="*/ 688593 h 906898"/>
              <a:gd name="connsiteX1009" fmla="*/ 217695 w 906898"/>
              <a:gd name="connsiteY1009" fmla="*/ 684419 h 906898"/>
              <a:gd name="connsiteX1010" fmla="*/ 221832 w 906898"/>
              <a:gd name="connsiteY1010" fmla="*/ 686506 h 906898"/>
              <a:gd name="connsiteX1011" fmla="*/ 219763 w 906898"/>
              <a:gd name="connsiteY1011" fmla="*/ 692767 h 906898"/>
              <a:gd name="connsiteX1012" fmla="*/ 211489 w 906898"/>
              <a:gd name="connsiteY1012" fmla="*/ 694854 h 906898"/>
              <a:gd name="connsiteX1013" fmla="*/ 209420 w 906898"/>
              <a:gd name="connsiteY1013" fmla="*/ 699027 h 906898"/>
              <a:gd name="connsiteX1014" fmla="*/ 203215 w 906898"/>
              <a:gd name="connsiteY1014" fmla="*/ 696940 h 906898"/>
              <a:gd name="connsiteX1015" fmla="*/ 201146 w 906898"/>
              <a:gd name="connsiteY1015" fmla="*/ 692767 h 906898"/>
              <a:gd name="connsiteX1016" fmla="*/ 197009 w 906898"/>
              <a:gd name="connsiteY1016" fmla="*/ 692767 h 906898"/>
              <a:gd name="connsiteX1017" fmla="*/ 194940 w 906898"/>
              <a:gd name="connsiteY1017" fmla="*/ 686506 h 906898"/>
              <a:gd name="connsiteX1018" fmla="*/ 201146 w 906898"/>
              <a:gd name="connsiteY1018" fmla="*/ 684419 h 906898"/>
              <a:gd name="connsiteX1019" fmla="*/ 135301 w 906898"/>
              <a:gd name="connsiteY1019" fmla="*/ 684419 h 906898"/>
              <a:gd name="connsiteX1020" fmla="*/ 137353 w 906898"/>
              <a:gd name="connsiteY1020" fmla="*/ 686488 h 906898"/>
              <a:gd name="connsiteX1021" fmla="*/ 139405 w 906898"/>
              <a:gd name="connsiteY1021" fmla="*/ 696831 h 906898"/>
              <a:gd name="connsiteX1022" fmla="*/ 151720 w 906898"/>
              <a:gd name="connsiteY1022" fmla="*/ 705106 h 906898"/>
              <a:gd name="connsiteX1023" fmla="*/ 151720 w 906898"/>
              <a:gd name="connsiteY1023" fmla="*/ 707174 h 906898"/>
              <a:gd name="connsiteX1024" fmla="*/ 133248 w 906898"/>
              <a:gd name="connsiteY1024" fmla="*/ 700968 h 906898"/>
              <a:gd name="connsiteX1025" fmla="*/ 131196 w 906898"/>
              <a:gd name="connsiteY1025" fmla="*/ 688557 h 906898"/>
              <a:gd name="connsiteX1026" fmla="*/ 135301 w 906898"/>
              <a:gd name="connsiteY1026" fmla="*/ 684419 h 906898"/>
              <a:gd name="connsiteX1027" fmla="*/ 163730 w 906898"/>
              <a:gd name="connsiteY1027" fmla="*/ 683451 h 906898"/>
              <a:gd name="connsiteX1028" fmla="*/ 166171 w 906898"/>
              <a:gd name="connsiteY1028" fmla="*/ 684542 h 906898"/>
              <a:gd name="connsiteX1029" fmla="*/ 164116 w 906898"/>
              <a:gd name="connsiteY1029" fmla="*/ 715344 h 906898"/>
              <a:gd name="connsiteX1030" fmla="*/ 188785 w 906898"/>
              <a:gd name="connsiteY1030" fmla="*/ 725612 h 906898"/>
              <a:gd name="connsiteX1031" fmla="*/ 192897 w 906898"/>
              <a:gd name="connsiteY1031" fmla="*/ 723558 h 906898"/>
              <a:gd name="connsiteX1032" fmla="*/ 184674 w 906898"/>
              <a:gd name="connsiteY1032" fmla="*/ 721505 h 906898"/>
              <a:gd name="connsiteX1033" fmla="*/ 180562 w 906898"/>
              <a:gd name="connsiteY1033" fmla="*/ 713291 h 906898"/>
              <a:gd name="connsiteX1034" fmla="*/ 184674 w 906898"/>
              <a:gd name="connsiteY1034" fmla="*/ 709184 h 906898"/>
              <a:gd name="connsiteX1035" fmla="*/ 190841 w 906898"/>
              <a:gd name="connsiteY1035" fmla="*/ 709184 h 906898"/>
              <a:gd name="connsiteX1036" fmla="*/ 194953 w 906898"/>
              <a:gd name="connsiteY1036" fmla="*/ 713291 h 906898"/>
              <a:gd name="connsiteX1037" fmla="*/ 201121 w 906898"/>
              <a:gd name="connsiteY1037" fmla="*/ 713291 h 906898"/>
              <a:gd name="connsiteX1038" fmla="*/ 205232 w 906898"/>
              <a:gd name="connsiteY1038" fmla="*/ 721505 h 906898"/>
              <a:gd name="connsiteX1039" fmla="*/ 201121 w 906898"/>
              <a:gd name="connsiteY1039" fmla="*/ 731772 h 906898"/>
              <a:gd name="connsiteX1040" fmla="*/ 188785 w 906898"/>
              <a:gd name="connsiteY1040" fmla="*/ 735879 h 906898"/>
              <a:gd name="connsiteX1041" fmla="*/ 172339 w 906898"/>
              <a:gd name="connsiteY1041" fmla="*/ 731772 h 906898"/>
              <a:gd name="connsiteX1042" fmla="*/ 164116 w 906898"/>
              <a:gd name="connsiteY1042" fmla="*/ 723558 h 906898"/>
              <a:gd name="connsiteX1043" fmla="*/ 157948 w 906898"/>
              <a:gd name="connsiteY1043" fmla="*/ 688649 h 906898"/>
              <a:gd name="connsiteX1044" fmla="*/ 163730 w 906898"/>
              <a:gd name="connsiteY1044" fmla="*/ 683451 h 906898"/>
              <a:gd name="connsiteX1045" fmla="*/ 675590 w 906898"/>
              <a:gd name="connsiteY1045" fmla="*/ 681982 h 906898"/>
              <a:gd name="connsiteX1046" fmla="*/ 678304 w 906898"/>
              <a:gd name="connsiteY1046" fmla="*/ 682498 h 906898"/>
              <a:gd name="connsiteX1047" fmla="*/ 684433 w 906898"/>
              <a:gd name="connsiteY1047" fmla="*/ 701059 h 906898"/>
              <a:gd name="connsiteX1048" fmla="*/ 682390 w 906898"/>
              <a:gd name="connsiteY1048" fmla="*/ 703122 h 906898"/>
              <a:gd name="connsiteX1049" fmla="*/ 684433 w 906898"/>
              <a:gd name="connsiteY1049" fmla="*/ 705184 h 906898"/>
              <a:gd name="connsiteX1050" fmla="*/ 684433 w 906898"/>
              <a:gd name="connsiteY1050" fmla="*/ 701059 h 906898"/>
              <a:gd name="connsiteX1051" fmla="*/ 692605 w 906898"/>
              <a:gd name="connsiteY1051" fmla="*/ 713434 h 906898"/>
              <a:gd name="connsiteX1052" fmla="*/ 690562 w 906898"/>
              <a:gd name="connsiteY1052" fmla="*/ 717559 h 906898"/>
              <a:gd name="connsiteX1053" fmla="*/ 689984 w 906898"/>
              <a:gd name="connsiteY1053" fmla="*/ 717364 h 906898"/>
              <a:gd name="connsiteX1054" fmla="*/ 690562 w 906898"/>
              <a:gd name="connsiteY1054" fmla="*/ 715496 h 906898"/>
              <a:gd name="connsiteX1055" fmla="*/ 689796 w 906898"/>
              <a:gd name="connsiteY1055" fmla="*/ 717301 h 906898"/>
              <a:gd name="connsiteX1056" fmla="*/ 689984 w 906898"/>
              <a:gd name="connsiteY1056" fmla="*/ 717364 h 906898"/>
              <a:gd name="connsiteX1057" fmla="*/ 689285 w 906898"/>
              <a:gd name="connsiteY1057" fmla="*/ 719621 h 906898"/>
              <a:gd name="connsiteX1058" fmla="*/ 686476 w 906898"/>
              <a:gd name="connsiteY1058" fmla="*/ 723746 h 906898"/>
              <a:gd name="connsiteX1059" fmla="*/ 680347 w 906898"/>
              <a:gd name="connsiteY1059" fmla="*/ 725808 h 906898"/>
              <a:gd name="connsiteX1060" fmla="*/ 680347 w 906898"/>
              <a:gd name="connsiteY1060" fmla="*/ 731996 h 906898"/>
              <a:gd name="connsiteX1061" fmla="*/ 678304 w 906898"/>
              <a:gd name="connsiteY1061" fmla="*/ 738183 h 906898"/>
              <a:gd name="connsiteX1062" fmla="*/ 674217 w 906898"/>
              <a:gd name="connsiteY1062" fmla="*/ 742308 h 906898"/>
              <a:gd name="connsiteX1063" fmla="*/ 674217 w 906898"/>
              <a:gd name="connsiteY1063" fmla="*/ 746433 h 906898"/>
              <a:gd name="connsiteX1064" fmla="*/ 680347 w 906898"/>
              <a:gd name="connsiteY1064" fmla="*/ 748495 h 906898"/>
              <a:gd name="connsiteX1065" fmla="*/ 672174 w 906898"/>
              <a:gd name="connsiteY1065" fmla="*/ 748495 h 906898"/>
              <a:gd name="connsiteX1066" fmla="*/ 672174 w 906898"/>
              <a:gd name="connsiteY1066" fmla="*/ 740245 h 906898"/>
              <a:gd name="connsiteX1067" fmla="*/ 666045 w 906898"/>
              <a:gd name="connsiteY1067" fmla="*/ 731996 h 906898"/>
              <a:gd name="connsiteX1068" fmla="*/ 670131 w 906898"/>
              <a:gd name="connsiteY1068" fmla="*/ 727871 h 906898"/>
              <a:gd name="connsiteX1069" fmla="*/ 674217 w 906898"/>
              <a:gd name="connsiteY1069" fmla="*/ 711372 h 906898"/>
              <a:gd name="connsiteX1070" fmla="*/ 676261 w 906898"/>
              <a:gd name="connsiteY1070" fmla="*/ 703122 h 906898"/>
              <a:gd name="connsiteX1071" fmla="*/ 670131 w 906898"/>
              <a:gd name="connsiteY1071" fmla="*/ 686623 h 906898"/>
              <a:gd name="connsiteX1072" fmla="*/ 675590 w 906898"/>
              <a:gd name="connsiteY1072" fmla="*/ 681982 h 906898"/>
              <a:gd name="connsiteX1073" fmla="*/ 678329 w 906898"/>
              <a:gd name="connsiteY1073" fmla="*/ 680435 h 906898"/>
              <a:gd name="connsiteX1074" fmla="*/ 684637 w 906898"/>
              <a:gd name="connsiteY1074" fmla="*/ 684641 h 906898"/>
              <a:gd name="connsiteX1075" fmla="*/ 684637 w 906898"/>
              <a:gd name="connsiteY1075" fmla="*/ 686743 h 906898"/>
              <a:gd name="connsiteX1076" fmla="*/ 678329 w 906898"/>
              <a:gd name="connsiteY1076" fmla="*/ 680435 h 906898"/>
              <a:gd name="connsiteX1077" fmla="*/ 727558 w 906898"/>
              <a:gd name="connsiteY1077" fmla="*/ 676965 h 906898"/>
              <a:gd name="connsiteX1078" fmla="*/ 729887 w 906898"/>
              <a:gd name="connsiteY1078" fmla="*/ 678508 h 906898"/>
              <a:gd name="connsiteX1079" fmla="*/ 727817 w 906898"/>
              <a:gd name="connsiteY1079" fmla="*/ 688791 h 906898"/>
              <a:gd name="connsiteX1080" fmla="*/ 717466 w 906898"/>
              <a:gd name="connsiteY1080" fmla="*/ 694960 h 906898"/>
              <a:gd name="connsiteX1081" fmla="*/ 717466 w 906898"/>
              <a:gd name="connsiteY1081" fmla="*/ 703187 h 906898"/>
              <a:gd name="connsiteX1082" fmla="*/ 713326 w 906898"/>
              <a:gd name="connsiteY1082" fmla="*/ 709356 h 906898"/>
              <a:gd name="connsiteX1083" fmla="*/ 715396 w 906898"/>
              <a:gd name="connsiteY1083" fmla="*/ 721695 h 906898"/>
              <a:gd name="connsiteX1084" fmla="*/ 719536 w 906898"/>
              <a:gd name="connsiteY1084" fmla="*/ 731978 h 906898"/>
              <a:gd name="connsiteX1085" fmla="*/ 729887 w 906898"/>
              <a:gd name="connsiteY1085" fmla="*/ 734035 h 906898"/>
              <a:gd name="connsiteX1086" fmla="*/ 734027 w 906898"/>
              <a:gd name="connsiteY1086" fmla="*/ 744317 h 906898"/>
              <a:gd name="connsiteX1087" fmla="*/ 736097 w 906898"/>
              <a:gd name="connsiteY1087" fmla="*/ 746374 h 906898"/>
              <a:gd name="connsiteX1088" fmla="*/ 723676 w 906898"/>
              <a:gd name="connsiteY1088" fmla="*/ 744317 h 906898"/>
              <a:gd name="connsiteX1089" fmla="*/ 719536 w 906898"/>
              <a:gd name="connsiteY1089" fmla="*/ 738148 h 906898"/>
              <a:gd name="connsiteX1090" fmla="*/ 717466 w 906898"/>
              <a:gd name="connsiteY1090" fmla="*/ 738148 h 906898"/>
              <a:gd name="connsiteX1091" fmla="*/ 711256 w 906898"/>
              <a:gd name="connsiteY1091" fmla="*/ 736091 h 906898"/>
              <a:gd name="connsiteX1092" fmla="*/ 707116 w 906898"/>
              <a:gd name="connsiteY1092" fmla="*/ 727865 h 906898"/>
              <a:gd name="connsiteX1093" fmla="*/ 707116 w 906898"/>
              <a:gd name="connsiteY1093" fmla="*/ 721695 h 906898"/>
              <a:gd name="connsiteX1094" fmla="*/ 702975 w 906898"/>
              <a:gd name="connsiteY1094" fmla="*/ 711413 h 906898"/>
              <a:gd name="connsiteX1095" fmla="*/ 702975 w 906898"/>
              <a:gd name="connsiteY1095" fmla="*/ 703187 h 906898"/>
              <a:gd name="connsiteX1096" fmla="*/ 707116 w 906898"/>
              <a:gd name="connsiteY1096" fmla="*/ 701130 h 906898"/>
              <a:gd name="connsiteX1097" fmla="*/ 709186 w 906898"/>
              <a:gd name="connsiteY1097" fmla="*/ 688791 h 906898"/>
              <a:gd name="connsiteX1098" fmla="*/ 715396 w 906898"/>
              <a:gd name="connsiteY1098" fmla="*/ 686734 h 906898"/>
              <a:gd name="connsiteX1099" fmla="*/ 719536 w 906898"/>
              <a:gd name="connsiteY1099" fmla="*/ 686734 h 906898"/>
              <a:gd name="connsiteX1100" fmla="*/ 719536 w 906898"/>
              <a:gd name="connsiteY1100" fmla="*/ 684678 h 906898"/>
              <a:gd name="connsiteX1101" fmla="*/ 723676 w 906898"/>
              <a:gd name="connsiteY1101" fmla="*/ 678508 h 906898"/>
              <a:gd name="connsiteX1102" fmla="*/ 727558 w 906898"/>
              <a:gd name="connsiteY1102" fmla="*/ 676965 h 906898"/>
              <a:gd name="connsiteX1103" fmla="*/ 123036 w 906898"/>
              <a:gd name="connsiteY1103" fmla="*/ 676451 h 906898"/>
              <a:gd name="connsiteX1104" fmla="*/ 129222 w 906898"/>
              <a:gd name="connsiteY1104" fmla="*/ 682608 h 906898"/>
              <a:gd name="connsiteX1105" fmla="*/ 133345 w 906898"/>
              <a:gd name="connsiteY1105" fmla="*/ 703132 h 906898"/>
              <a:gd name="connsiteX1106" fmla="*/ 151903 w 906898"/>
              <a:gd name="connsiteY1106" fmla="*/ 711341 h 906898"/>
              <a:gd name="connsiteX1107" fmla="*/ 153964 w 906898"/>
              <a:gd name="connsiteY1107" fmla="*/ 711341 h 906898"/>
              <a:gd name="connsiteX1108" fmla="*/ 156027 w 906898"/>
              <a:gd name="connsiteY1108" fmla="*/ 719551 h 906898"/>
              <a:gd name="connsiteX1109" fmla="*/ 147778 w 906898"/>
              <a:gd name="connsiteY1109" fmla="*/ 721603 h 906898"/>
              <a:gd name="connsiteX1110" fmla="*/ 139531 w 906898"/>
              <a:gd name="connsiteY1110" fmla="*/ 713394 h 906898"/>
              <a:gd name="connsiteX1111" fmla="*/ 131283 w 906898"/>
              <a:gd name="connsiteY1111" fmla="*/ 715446 h 906898"/>
              <a:gd name="connsiteX1112" fmla="*/ 120974 w 906898"/>
              <a:gd name="connsiteY1112" fmla="*/ 709289 h 906898"/>
              <a:gd name="connsiteX1113" fmla="*/ 120974 w 906898"/>
              <a:gd name="connsiteY1113" fmla="*/ 694922 h 906898"/>
              <a:gd name="connsiteX1114" fmla="*/ 123036 w 906898"/>
              <a:gd name="connsiteY1114" fmla="*/ 692870 h 906898"/>
              <a:gd name="connsiteX1115" fmla="*/ 118912 w 906898"/>
              <a:gd name="connsiteY1115" fmla="*/ 686713 h 906898"/>
              <a:gd name="connsiteX1116" fmla="*/ 123036 w 906898"/>
              <a:gd name="connsiteY1116" fmla="*/ 676451 h 906898"/>
              <a:gd name="connsiteX1117" fmla="*/ 211429 w 906898"/>
              <a:gd name="connsiteY1117" fmla="*/ 672136 h 906898"/>
              <a:gd name="connsiteX1118" fmla="*/ 211429 w 906898"/>
              <a:gd name="connsiteY1118" fmla="*/ 676309 h 906898"/>
              <a:gd name="connsiteX1119" fmla="*/ 213477 w 906898"/>
              <a:gd name="connsiteY1119" fmla="*/ 684657 h 906898"/>
              <a:gd name="connsiteX1120" fmla="*/ 205597 w 906898"/>
              <a:gd name="connsiteY1120" fmla="*/ 686664 h 906898"/>
              <a:gd name="connsiteX1121" fmla="*/ 205134 w 906898"/>
              <a:gd name="connsiteY1121" fmla="*/ 686431 h 906898"/>
              <a:gd name="connsiteX1122" fmla="*/ 203240 w 906898"/>
              <a:gd name="connsiteY1122" fmla="*/ 682570 h 906898"/>
              <a:gd name="connsiteX1123" fmla="*/ 211429 w 906898"/>
              <a:gd name="connsiteY1123" fmla="*/ 672136 h 906898"/>
              <a:gd name="connsiteX1124" fmla="*/ 791688 w 906898"/>
              <a:gd name="connsiteY1124" fmla="*/ 667695 h 906898"/>
              <a:gd name="connsiteX1125" fmla="*/ 797627 w 906898"/>
              <a:gd name="connsiteY1125" fmla="*/ 668207 h 906898"/>
              <a:gd name="connsiteX1126" fmla="*/ 801759 w 906898"/>
              <a:gd name="connsiteY1126" fmla="*/ 674349 h 906898"/>
              <a:gd name="connsiteX1127" fmla="*/ 805890 w 906898"/>
              <a:gd name="connsiteY1127" fmla="*/ 672302 h 906898"/>
              <a:gd name="connsiteX1128" fmla="*/ 814153 w 906898"/>
              <a:gd name="connsiteY1128" fmla="*/ 672302 h 906898"/>
              <a:gd name="connsiteX1129" fmla="*/ 822416 w 906898"/>
              <a:gd name="connsiteY1129" fmla="*/ 688680 h 906898"/>
              <a:gd name="connsiteX1130" fmla="*/ 816219 w 906898"/>
              <a:gd name="connsiteY1130" fmla="*/ 694822 h 906898"/>
              <a:gd name="connsiteX1131" fmla="*/ 814153 w 906898"/>
              <a:gd name="connsiteY1131" fmla="*/ 700964 h 906898"/>
              <a:gd name="connsiteX1132" fmla="*/ 793496 w 906898"/>
              <a:gd name="connsiteY1132" fmla="*/ 696869 h 906898"/>
              <a:gd name="connsiteX1133" fmla="*/ 789364 w 906898"/>
              <a:gd name="connsiteY1133" fmla="*/ 686633 h 906898"/>
              <a:gd name="connsiteX1134" fmla="*/ 785233 w 906898"/>
              <a:gd name="connsiteY1134" fmla="*/ 678443 h 906898"/>
              <a:gd name="connsiteX1135" fmla="*/ 787298 w 906898"/>
              <a:gd name="connsiteY1135" fmla="*/ 670254 h 906898"/>
              <a:gd name="connsiteX1136" fmla="*/ 791688 w 906898"/>
              <a:gd name="connsiteY1136" fmla="*/ 667695 h 906898"/>
              <a:gd name="connsiteX1137" fmla="*/ 112708 w 906898"/>
              <a:gd name="connsiteY1137" fmla="*/ 663835 h 906898"/>
              <a:gd name="connsiteX1138" fmla="*/ 116837 w 906898"/>
              <a:gd name="connsiteY1138" fmla="*/ 678244 h 906898"/>
              <a:gd name="connsiteX1139" fmla="*/ 116837 w 906898"/>
              <a:gd name="connsiteY1139" fmla="*/ 688536 h 906898"/>
              <a:gd name="connsiteX1140" fmla="*/ 120966 w 906898"/>
              <a:gd name="connsiteY1140" fmla="*/ 692653 h 906898"/>
              <a:gd name="connsiteX1141" fmla="*/ 118902 w 906898"/>
              <a:gd name="connsiteY1141" fmla="*/ 707062 h 906898"/>
              <a:gd name="connsiteX1142" fmla="*/ 133354 w 906898"/>
              <a:gd name="connsiteY1142" fmla="*/ 717354 h 906898"/>
              <a:gd name="connsiteX1143" fmla="*/ 139548 w 906898"/>
              <a:gd name="connsiteY1143" fmla="*/ 717354 h 906898"/>
              <a:gd name="connsiteX1144" fmla="*/ 149872 w 906898"/>
              <a:gd name="connsiteY1144" fmla="*/ 725587 h 906898"/>
              <a:gd name="connsiteX1145" fmla="*/ 154001 w 906898"/>
              <a:gd name="connsiteY1145" fmla="*/ 723529 h 906898"/>
              <a:gd name="connsiteX1146" fmla="*/ 158130 w 906898"/>
              <a:gd name="connsiteY1146" fmla="*/ 721470 h 906898"/>
              <a:gd name="connsiteX1147" fmla="*/ 166388 w 906898"/>
              <a:gd name="connsiteY1147" fmla="*/ 731762 h 906898"/>
              <a:gd name="connsiteX1148" fmla="*/ 160195 w 906898"/>
              <a:gd name="connsiteY1148" fmla="*/ 735879 h 906898"/>
              <a:gd name="connsiteX1149" fmla="*/ 147806 w 906898"/>
              <a:gd name="connsiteY1149" fmla="*/ 731762 h 906898"/>
              <a:gd name="connsiteX1150" fmla="*/ 141612 w 906898"/>
              <a:gd name="connsiteY1150" fmla="*/ 735879 h 906898"/>
              <a:gd name="connsiteX1151" fmla="*/ 133354 w 906898"/>
              <a:gd name="connsiteY1151" fmla="*/ 731762 h 906898"/>
              <a:gd name="connsiteX1152" fmla="*/ 129225 w 906898"/>
              <a:gd name="connsiteY1152" fmla="*/ 725587 h 906898"/>
              <a:gd name="connsiteX1153" fmla="*/ 116837 w 906898"/>
              <a:gd name="connsiteY1153" fmla="*/ 725587 h 906898"/>
              <a:gd name="connsiteX1154" fmla="*/ 108579 w 906898"/>
              <a:gd name="connsiteY1154" fmla="*/ 711179 h 906898"/>
              <a:gd name="connsiteX1155" fmla="*/ 110643 w 906898"/>
              <a:gd name="connsiteY1155" fmla="*/ 702945 h 906898"/>
              <a:gd name="connsiteX1156" fmla="*/ 102385 w 906898"/>
              <a:gd name="connsiteY1156" fmla="*/ 694711 h 906898"/>
              <a:gd name="connsiteX1157" fmla="*/ 104449 w 906898"/>
              <a:gd name="connsiteY1157" fmla="*/ 682361 h 906898"/>
              <a:gd name="connsiteX1158" fmla="*/ 106514 w 906898"/>
              <a:gd name="connsiteY1158" fmla="*/ 678244 h 906898"/>
              <a:gd name="connsiteX1159" fmla="*/ 104449 w 906898"/>
              <a:gd name="connsiteY1159" fmla="*/ 672069 h 906898"/>
              <a:gd name="connsiteX1160" fmla="*/ 112708 w 906898"/>
              <a:gd name="connsiteY1160" fmla="*/ 663835 h 906898"/>
              <a:gd name="connsiteX1161" fmla="*/ 752439 w 906898"/>
              <a:gd name="connsiteY1161" fmla="*/ 663647 h 906898"/>
              <a:gd name="connsiteX1162" fmla="*/ 764759 w 906898"/>
              <a:gd name="connsiteY1162" fmla="*/ 663905 h 906898"/>
              <a:gd name="connsiteX1163" fmla="*/ 781187 w 906898"/>
              <a:gd name="connsiteY1163" fmla="*/ 672149 h 906898"/>
              <a:gd name="connsiteX1164" fmla="*/ 781187 w 906898"/>
              <a:gd name="connsiteY1164" fmla="*/ 674210 h 906898"/>
              <a:gd name="connsiteX1165" fmla="*/ 777080 w 906898"/>
              <a:gd name="connsiteY1165" fmla="*/ 672149 h 906898"/>
              <a:gd name="connsiteX1166" fmla="*/ 752439 w 906898"/>
              <a:gd name="connsiteY1166" fmla="*/ 670088 h 906898"/>
              <a:gd name="connsiteX1167" fmla="*/ 738064 w 906898"/>
              <a:gd name="connsiteY1167" fmla="*/ 684516 h 906898"/>
              <a:gd name="connsiteX1168" fmla="*/ 738064 w 906898"/>
              <a:gd name="connsiteY1168" fmla="*/ 694822 h 906898"/>
              <a:gd name="connsiteX1169" fmla="*/ 744225 w 906898"/>
              <a:gd name="connsiteY1169" fmla="*/ 696883 h 906898"/>
              <a:gd name="connsiteX1170" fmla="*/ 744225 w 906898"/>
              <a:gd name="connsiteY1170" fmla="*/ 690700 h 906898"/>
              <a:gd name="connsiteX1171" fmla="*/ 748332 w 906898"/>
              <a:gd name="connsiteY1171" fmla="*/ 686577 h 906898"/>
              <a:gd name="connsiteX1172" fmla="*/ 754492 w 906898"/>
              <a:gd name="connsiteY1172" fmla="*/ 688639 h 906898"/>
              <a:gd name="connsiteX1173" fmla="*/ 756545 w 906898"/>
              <a:gd name="connsiteY1173" fmla="*/ 692761 h 906898"/>
              <a:gd name="connsiteX1174" fmla="*/ 756545 w 906898"/>
              <a:gd name="connsiteY1174" fmla="*/ 696883 h 906898"/>
              <a:gd name="connsiteX1175" fmla="*/ 760652 w 906898"/>
              <a:gd name="connsiteY1175" fmla="*/ 701005 h 906898"/>
              <a:gd name="connsiteX1176" fmla="*/ 758599 w 906898"/>
              <a:gd name="connsiteY1176" fmla="*/ 707189 h 906898"/>
              <a:gd name="connsiteX1177" fmla="*/ 744225 w 906898"/>
              <a:gd name="connsiteY1177" fmla="*/ 709250 h 906898"/>
              <a:gd name="connsiteX1178" fmla="*/ 733957 w 906898"/>
              <a:gd name="connsiteY1178" fmla="*/ 701005 h 906898"/>
              <a:gd name="connsiteX1179" fmla="*/ 731904 w 906898"/>
              <a:gd name="connsiteY1179" fmla="*/ 678333 h 906898"/>
              <a:gd name="connsiteX1180" fmla="*/ 740118 w 906898"/>
              <a:gd name="connsiteY1180" fmla="*/ 668027 h 906898"/>
              <a:gd name="connsiteX1181" fmla="*/ 752439 w 906898"/>
              <a:gd name="connsiteY1181" fmla="*/ 663647 h 906898"/>
              <a:gd name="connsiteX1182" fmla="*/ 821379 w 906898"/>
              <a:gd name="connsiteY1182" fmla="*/ 659403 h 906898"/>
              <a:gd name="connsiteX1183" fmla="*/ 824491 w 906898"/>
              <a:gd name="connsiteY1183" fmla="*/ 661976 h 906898"/>
              <a:gd name="connsiteX1184" fmla="*/ 822416 w 906898"/>
              <a:gd name="connsiteY1184" fmla="*/ 678443 h 906898"/>
              <a:gd name="connsiteX1185" fmla="*/ 814116 w 906898"/>
              <a:gd name="connsiteY1185" fmla="*/ 664035 h 906898"/>
              <a:gd name="connsiteX1186" fmla="*/ 818266 w 906898"/>
              <a:gd name="connsiteY1186" fmla="*/ 659918 h 906898"/>
              <a:gd name="connsiteX1187" fmla="*/ 821379 w 906898"/>
              <a:gd name="connsiteY1187" fmla="*/ 659403 h 906898"/>
              <a:gd name="connsiteX1188" fmla="*/ 213591 w 906898"/>
              <a:gd name="connsiteY1188" fmla="*/ 655868 h 906898"/>
              <a:gd name="connsiteX1189" fmla="*/ 219742 w 906898"/>
              <a:gd name="connsiteY1189" fmla="*/ 659976 h 906898"/>
              <a:gd name="connsiteX1190" fmla="*/ 227945 w 906898"/>
              <a:gd name="connsiteY1190" fmla="*/ 674356 h 906898"/>
              <a:gd name="connsiteX1191" fmla="*/ 236147 w 906898"/>
              <a:gd name="connsiteY1191" fmla="*/ 678464 h 906898"/>
              <a:gd name="connsiteX1192" fmla="*/ 246400 w 906898"/>
              <a:gd name="connsiteY1192" fmla="*/ 688735 h 906898"/>
              <a:gd name="connsiteX1193" fmla="*/ 242299 w 906898"/>
              <a:gd name="connsiteY1193" fmla="*/ 688735 h 906898"/>
              <a:gd name="connsiteX1194" fmla="*/ 234097 w 906898"/>
              <a:gd name="connsiteY1194" fmla="*/ 682573 h 906898"/>
              <a:gd name="connsiteX1195" fmla="*/ 227945 w 906898"/>
              <a:gd name="connsiteY1195" fmla="*/ 684627 h 906898"/>
              <a:gd name="connsiteX1196" fmla="*/ 215641 w 906898"/>
              <a:gd name="connsiteY1196" fmla="*/ 678464 h 906898"/>
              <a:gd name="connsiteX1197" fmla="*/ 211540 w 906898"/>
              <a:gd name="connsiteY1197" fmla="*/ 662030 h 906898"/>
              <a:gd name="connsiteX1198" fmla="*/ 213591 w 906898"/>
              <a:gd name="connsiteY1198" fmla="*/ 655868 h 906898"/>
              <a:gd name="connsiteX1199" fmla="*/ 100605 w 906898"/>
              <a:gd name="connsiteY1199" fmla="*/ 649851 h 906898"/>
              <a:gd name="connsiteX1200" fmla="*/ 102822 w 906898"/>
              <a:gd name="connsiteY1200" fmla="*/ 652205 h 906898"/>
              <a:gd name="connsiteX1201" fmla="*/ 108718 w 906898"/>
              <a:gd name="connsiteY1201" fmla="*/ 653747 h 906898"/>
              <a:gd name="connsiteX1202" fmla="*/ 110768 w 906898"/>
              <a:gd name="connsiteY1202" fmla="*/ 657860 h 906898"/>
              <a:gd name="connsiteX1203" fmla="*/ 104617 w 906898"/>
              <a:gd name="connsiteY1203" fmla="*/ 655803 h 906898"/>
              <a:gd name="connsiteX1204" fmla="*/ 101797 w 906898"/>
              <a:gd name="connsiteY1204" fmla="*/ 652719 h 906898"/>
              <a:gd name="connsiteX1205" fmla="*/ 100402 w 906898"/>
              <a:gd name="connsiteY1205" fmla="*/ 649635 h 906898"/>
              <a:gd name="connsiteX1206" fmla="*/ 100516 w 906898"/>
              <a:gd name="connsiteY1206" fmla="*/ 649635 h 906898"/>
              <a:gd name="connsiteX1207" fmla="*/ 100605 w 906898"/>
              <a:gd name="connsiteY1207" fmla="*/ 649851 h 906898"/>
              <a:gd name="connsiteX1208" fmla="*/ 758578 w 906898"/>
              <a:gd name="connsiteY1208" fmla="*/ 643252 h 906898"/>
              <a:gd name="connsiteX1209" fmla="*/ 762657 w 906898"/>
              <a:gd name="connsiteY1209" fmla="*/ 645327 h 906898"/>
              <a:gd name="connsiteX1210" fmla="*/ 754499 w 906898"/>
              <a:gd name="connsiteY1210" fmla="*/ 647402 h 906898"/>
              <a:gd name="connsiteX1211" fmla="*/ 750420 w 906898"/>
              <a:gd name="connsiteY1211" fmla="*/ 657776 h 906898"/>
              <a:gd name="connsiteX1212" fmla="*/ 752460 w 906898"/>
              <a:gd name="connsiteY1212" fmla="*/ 659851 h 906898"/>
              <a:gd name="connsiteX1213" fmla="*/ 748381 w 906898"/>
              <a:gd name="connsiteY1213" fmla="*/ 657776 h 906898"/>
              <a:gd name="connsiteX1214" fmla="*/ 752460 w 906898"/>
              <a:gd name="connsiteY1214" fmla="*/ 647402 h 906898"/>
              <a:gd name="connsiteX1215" fmla="*/ 758578 w 906898"/>
              <a:gd name="connsiteY1215" fmla="*/ 643252 h 906898"/>
              <a:gd name="connsiteX1216" fmla="*/ 816203 w 906898"/>
              <a:gd name="connsiteY1216" fmla="*/ 640815 h 906898"/>
              <a:gd name="connsiteX1217" fmla="*/ 820330 w 906898"/>
              <a:gd name="connsiteY1217" fmla="*/ 643394 h 906898"/>
              <a:gd name="connsiteX1218" fmla="*/ 822393 w 906898"/>
              <a:gd name="connsiteY1218" fmla="*/ 649583 h 906898"/>
              <a:gd name="connsiteX1219" fmla="*/ 828582 w 906898"/>
              <a:gd name="connsiteY1219" fmla="*/ 649583 h 906898"/>
              <a:gd name="connsiteX1220" fmla="*/ 830645 w 906898"/>
              <a:gd name="connsiteY1220" fmla="*/ 659899 h 906898"/>
              <a:gd name="connsiteX1221" fmla="*/ 828582 w 906898"/>
              <a:gd name="connsiteY1221" fmla="*/ 664025 h 906898"/>
              <a:gd name="connsiteX1222" fmla="*/ 820330 w 906898"/>
              <a:gd name="connsiteY1222" fmla="*/ 657836 h 906898"/>
              <a:gd name="connsiteX1223" fmla="*/ 814140 w 906898"/>
              <a:gd name="connsiteY1223" fmla="*/ 657836 h 906898"/>
              <a:gd name="connsiteX1224" fmla="*/ 810014 w 906898"/>
              <a:gd name="connsiteY1224" fmla="*/ 668152 h 906898"/>
              <a:gd name="connsiteX1225" fmla="*/ 805888 w 906898"/>
              <a:gd name="connsiteY1225" fmla="*/ 666088 h 906898"/>
              <a:gd name="connsiteX1226" fmla="*/ 803824 w 906898"/>
              <a:gd name="connsiteY1226" fmla="*/ 657836 h 906898"/>
              <a:gd name="connsiteX1227" fmla="*/ 807951 w 906898"/>
              <a:gd name="connsiteY1227" fmla="*/ 651646 h 906898"/>
              <a:gd name="connsiteX1228" fmla="*/ 805888 w 906898"/>
              <a:gd name="connsiteY1228" fmla="*/ 645457 h 906898"/>
              <a:gd name="connsiteX1229" fmla="*/ 812077 w 906898"/>
              <a:gd name="connsiteY1229" fmla="*/ 641331 h 906898"/>
              <a:gd name="connsiteX1230" fmla="*/ 816203 w 906898"/>
              <a:gd name="connsiteY1230" fmla="*/ 640815 h 906898"/>
              <a:gd name="connsiteX1231" fmla="*/ 181980 w 906898"/>
              <a:gd name="connsiteY1231" fmla="*/ 640294 h 906898"/>
              <a:gd name="connsiteX1232" fmla="*/ 197181 w 906898"/>
              <a:gd name="connsiteY1232" fmla="*/ 641320 h 906898"/>
              <a:gd name="connsiteX1233" fmla="*/ 201304 w 906898"/>
              <a:gd name="connsiteY1233" fmla="*/ 655686 h 906898"/>
              <a:gd name="connsiteX1234" fmla="*/ 207487 w 906898"/>
              <a:gd name="connsiteY1234" fmla="*/ 657739 h 906898"/>
              <a:gd name="connsiteX1235" fmla="*/ 203365 w 906898"/>
              <a:gd name="connsiteY1235" fmla="*/ 678262 h 906898"/>
              <a:gd name="connsiteX1236" fmla="*/ 188936 w 906898"/>
              <a:gd name="connsiteY1236" fmla="*/ 682367 h 906898"/>
              <a:gd name="connsiteX1237" fmla="*/ 180692 w 906898"/>
              <a:gd name="connsiteY1237" fmla="*/ 680314 h 906898"/>
              <a:gd name="connsiteX1238" fmla="*/ 174508 w 906898"/>
              <a:gd name="connsiteY1238" fmla="*/ 682367 h 906898"/>
              <a:gd name="connsiteX1239" fmla="*/ 162142 w 906898"/>
              <a:gd name="connsiteY1239" fmla="*/ 678262 h 906898"/>
              <a:gd name="connsiteX1240" fmla="*/ 162142 w 906898"/>
              <a:gd name="connsiteY1240" fmla="*/ 668001 h 906898"/>
              <a:gd name="connsiteX1241" fmla="*/ 168325 w 906898"/>
              <a:gd name="connsiteY1241" fmla="*/ 661843 h 906898"/>
              <a:gd name="connsiteX1242" fmla="*/ 166264 w 906898"/>
              <a:gd name="connsiteY1242" fmla="*/ 655686 h 906898"/>
              <a:gd name="connsiteX1243" fmla="*/ 168325 w 906898"/>
              <a:gd name="connsiteY1243" fmla="*/ 645425 h 906898"/>
              <a:gd name="connsiteX1244" fmla="*/ 181980 w 906898"/>
              <a:gd name="connsiteY1244" fmla="*/ 640294 h 906898"/>
              <a:gd name="connsiteX1245" fmla="*/ 744131 w 906898"/>
              <a:gd name="connsiteY1245" fmla="*/ 630968 h 906898"/>
              <a:gd name="connsiteX1246" fmla="*/ 750306 w 906898"/>
              <a:gd name="connsiteY1246" fmla="*/ 633022 h 906898"/>
              <a:gd name="connsiteX1247" fmla="*/ 752365 w 906898"/>
              <a:gd name="connsiteY1247" fmla="*/ 635076 h 906898"/>
              <a:gd name="connsiteX1248" fmla="*/ 758540 w 906898"/>
              <a:gd name="connsiteY1248" fmla="*/ 633022 h 906898"/>
              <a:gd name="connsiteX1249" fmla="*/ 762657 w 906898"/>
              <a:gd name="connsiteY1249" fmla="*/ 637130 h 906898"/>
              <a:gd name="connsiteX1250" fmla="*/ 760598 w 906898"/>
              <a:gd name="connsiteY1250" fmla="*/ 641239 h 906898"/>
              <a:gd name="connsiteX1251" fmla="*/ 748248 w 906898"/>
              <a:gd name="connsiteY1251" fmla="*/ 645348 h 906898"/>
              <a:gd name="connsiteX1252" fmla="*/ 748248 w 906898"/>
              <a:gd name="connsiteY1252" fmla="*/ 661781 h 906898"/>
              <a:gd name="connsiteX1253" fmla="*/ 740014 w 906898"/>
              <a:gd name="connsiteY1253" fmla="*/ 663836 h 906898"/>
              <a:gd name="connsiteX1254" fmla="*/ 737956 w 906898"/>
              <a:gd name="connsiteY1254" fmla="*/ 661781 h 906898"/>
              <a:gd name="connsiteX1255" fmla="*/ 735898 w 906898"/>
              <a:gd name="connsiteY1255" fmla="*/ 655619 h 906898"/>
              <a:gd name="connsiteX1256" fmla="*/ 731872 w 906898"/>
              <a:gd name="connsiteY1256" fmla="*/ 653610 h 906898"/>
              <a:gd name="connsiteX1257" fmla="*/ 731872 w 906898"/>
              <a:gd name="connsiteY1257" fmla="*/ 653428 h 906898"/>
              <a:gd name="connsiteX1258" fmla="*/ 735898 w 906898"/>
              <a:gd name="connsiteY1258" fmla="*/ 647402 h 906898"/>
              <a:gd name="connsiteX1259" fmla="*/ 731872 w 906898"/>
              <a:gd name="connsiteY1259" fmla="*/ 639366 h 906898"/>
              <a:gd name="connsiteX1260" fmla="*/ 731872 w 906898"/>
              <a:gd name="connsiteY1260" fmla="*/ 639139 h 906898"/>
              <a:gd name="connsiteX1261" fmla="*/ 735898 w 906898"/>
              <a:gd name="connsiteY1261" fmla="*/ 637130 h 906898"/>
              <a:gd name="connsiteX1262" fmla="*/ 740014 w 906898"/>
              <a:gd name="connsiteY1262" fmla="*/ 637130 h 906898"/>
              <a:gd name="connsiteX1263" fmla="*/ 744131 w 906898"/>
              <a:gd name="connsiteY1263" fmla="*/ 630968 h 906898"/>
              <a:gd name="connsiteX1264" fmla="*/ 172489 w 906898"/>
              <a:gd name="connsiteY1264" fmla="*/ 630968 h 906898"/>
              <a:gd name="connsiteX1265" fmla="*/ 178589 w 906898"/>
              <a:gd name="connsiteY1265" fmla="*/ 635085 h 906898"/>
              <a:gd name="connsiteX1266" fmla="*/ 182656 w 906898"/>
              <a:gd name="connsiteY1266" fmla="*/ 637143 h 906898"/>
              <a:gd name="connsiteX1267" fmla="*/ 170455 w 906898"/>
              <a:gd name="connsiteY1267" fmla="*/ 641260 h 906898"/>
              <a:gd name="connsiteX1268" fmla="*/ 168422 w 906898"/>
              <a:gd name="connsiteY1268" fmla="*/ 639201 h 906898"/>
              <a:gd name="connsiteX1269" fmla="*/ 168422 w 906898"/>
              <a:gd name="connsiteY1269" fmla="*/ 633026 h 906898"/>
              <a:gd name="connsiteX1270" fmla="*/ 172489 w 906898"/>
              <a:gd name="connsiteY1270" fmla="*/ 630968 h 906898"/>
              <a:gd name="connsiteX1271" fmla="*/ 131262 w 906898"/>
              <a:gd name="connsiteY1271" fmla="*/ 630518 h 906898"/>
              <a:gd name="connsiteX1272" fmla="*/ 137438 w 906898"/>
              <a:gd name="connsiteY1272" fmla="*/ 633087 h 906898"/>
              <a:gd name="connsiteX1273" fmla="*/ 139496 w 906898"/>
              <a:gd name="connsiteY1273" fmla="*/ 637199 h 906898"/>
              <a:gd name="connsiteX1274" fmla="*/ 135379 w 906898"/>
              <a:gd name="connsiteY1274" fmla="*/ 641311 h 906898"/>
              <a:gd name="connsiteX1275" fmla="*/ 141554 w 906898"/>
              <a:gd name="connsiteY1275" fmla="*/ 649534 h 906898"/>
              <a:gd name="connsiteX1276" fmla="*/ 137438 w 906898"/>
              <a:gd name="connsiteY1276" fmla="*/ 653646 h 906898"/>
              <a:gd name="connsiteX1277" fmla="*/ 129204 w 906898"/>
              <a:gd name="connsiteY1277" fmla="*/ 653646 h 906898"/>
              <a:gd name="connsiteX1278" fmla="*/ 123029 w 906898"/>
              <a:gd name="connsiteY1278" fmla="*/ 647478 h 906898"/>
              <a:gd name="connsiteX1279" fmla="*/ 120971 w 906898"/>
              <a:gd name="connsiteY1279" fmla="*/ 647478 h 906898"/>
              <a:gd name="connsiteX1280" fmla="*/ 120971 w 906898"/>
              <a:gd name="connsiteY1280" fmla="*/ 659813 h 906898"/>
              <a:gd name="connsiteX1281" fmla="*/ 145671 w 906898"/>
              <a:gd name="connsiteY1281" fmla="*/ 678316 h 906898"/>
              <a:gd name="connsiteX1282" fmla="*/ 158022 w 906898"/>
              <a:gd name="connsiteY1282" fmla="*/ 676260 h 906898"/>
              <a:gd name="connsiteX1283" fmla="*/ 160081 w 906898"/>
              <a:gd name="connsiteY1283" fmla="*/ 680372 h 906898"/>
              <a:gd name="connsiteX1284" fmla="*/ 147730 w 906898"/>
              <a:gd name="connsiteY1284" fmla="*/ 682428 h 906898"/>
              <a:gd name="connsiteX1285" fmla="*/ 125087 w 906898"/>
              <a:gd name="connsiteY1285" fmla="*/ 676260 h 906898"/>
              <a:gd name="connsiteX1286" fmla="*/ 112737 w 906898"/>
              <a:gd name="connsiteY1286" fmla="*/ 645422 h 906898"/>
              <a:gd name="connsiteX1287" fmla="*/ 125087 w 906898"/>
              <a:gd name="connsiteY1287" fmla="*/ 631032 h 906898"/>
              <a:gd name="connsiteX1288" fmla="*/ 131262 w 906898"/>
              <a:gd name="connsiteY1288" fmla="*/ 630518 h 906898"/>
              <a:gd name="connsiteX1289" fmla="*/ 166961 w 906898"/>
              <a:gd name="connsiteY1289" fmla="*/ 623441 h 906898"/>
              <a:gd name="connsiteX1290" fmla="*/ 170306 w 906898"/>
              <a:gd name="connsiteY1290" fmla="*/ 626794 h 906898"/>
              <a:gd name="connsiteX1291" fmla="*/ 166189 w 906898"/>
              <a:gd name="connsiteY1291" fmla="*/ 630920 h 906898"/>
              <a:gd name="connsiteX1292" fmla="*/ 164131 w 906898"/>
              <a:gd name="connsiteY1292" fmla="*/ 639173 h 906898"/>
              <a:gd name="connsiteX1293" fmla="*/ 168248 w 906898"/>
              <a:gd name="connsiteY1293" fmla="*/ 643299 h 906898"/>
              <a:gd name="connsiteX1294" fmla="*/ 162072 w 906898"/>
              <a:gd name="connsiteY1294" fmla="*/ 647425 h 906898"/>
              <a:gd name="connsiteX1295" fmla="*/ 160014 w 906898"/>
              <a:gd name="connsiteY1295" fmla="*/ 641236 h 906898"/>
              <a:gd name="connsiteX1296" fmla="*/ 151781 w 906898"/>
              <a:gd name="connsiteY1296" fmla="*/ 635046 h 906898"/>
              <a:gd name="connsiteX1297" fmla="*/ 151781 w 906898"/>
              <a:gd name="connsiteY1297" fmla="*/ 630920 h 906898"/>
              <a:gd name="connsiteX1298" fmla="*/ 157956 w 906898"/>
              <a:gd name="connsiteY1298" fmla="*/ 628857 h 906898"/>
              <a:gd name="connsiteX1299" fmla="*/ 162072 w 906898"/>
              <a:gd name="connsiteY1299" fmla="*/ 628857 h 906898"/>
              <a:gd name="connsiteX1300" fmla="*/ 162072 w 906898"/>
              <a:gd name="connsiteY1300" fmla="*/ 624731 h 906898"/>
              <a:gd name="connsiteX1301" fmla="*/ 166961 w 906898"/>
              <a:gd name="connsiteY1301" fmla="*/ 623441 h 906898"/>
              <a:gd name="connsiteX1302" fmla="*/ 48103 w 906898"/>
              <a:gd name="connsiteY1302" fmla="*/ 622191 h 906898"/>
              <a:gd name="connsiteX1303" fmla="*/ 48787 w 906898"/>
              <a:gd name="connsiteY1303" fmla="*/ 624395 h 906898"/>
              <a:gd name="connsiteX1304" fmla="*/ 49783 w 906898"/>
              <a:gd name="connsiteY1304" fmla="*/ 626230 h 906898"/>
              <a:gd name="connsiteX1305" fmla="*/ 742133 w 906898"/>
              <a:gd name="connsiteY1305" fmla="*/ 616692 h 906898"/>
              <a:gd name="connsiteX1306" fmla="*/ 746238 w 906898"/>
              <a:gd name="connsiteY1306" fmla="*/ 618745 h 906898"/>
              <a:gd name="connsiteX1307" fmla="*/ 748290 w 906898"/>
              <a:gd name="connsiteY1307" fmla="*/ 620799 h 906898"/>
              <a:gd name="connsiteX1308" fmla="*/ 750343 w 906898"/>
              <a:gd name="connsiteY1308" fmla="*/ 620799 h 906898"/>
              <a:gd name="connsiteX1309" fmla="*/ 756500 w 906898"/>
              <a:gd name="connsiteY1309" fmla="*/ 618745 h 906898"/>
              <a:gd name="connsiteX1310" fmla="*/ 762657 w 906898"/>
              <a:gd name="connsiteY1310" fmla="*/ 624906 h 906898"/>
              <a:gd name="connsiteX1311" fmla="*/ 762657 w 906898"/>
              <a:gd name="connsiteY1311" fmla="*/ 633120 h 906898"/>
              <a:gd name="connsiteX1312" fmla="*/ 754447 w 906898"/>
              <a:gd name="connsiteY1312" fmla="*/ 631066 h 906898"/>
              <a:gd name="connsiteX1313" fmla="*/ 746238 w 906898"/>
              <a:gd name="connsiteY1313" fmla="*/ 629013 h 906898"/>
              <a:gd name="connsiteX1314" fmla="*/ 738029 w 906898"/>
              <a:gd name="connsiteY1314" fmla="*/ 633120 h 906898"/>
              <a:gd name="connsiteX1315" fmla="*/ 731872 w 906898"/>
              <a:gd name="connsiteY1315" fmla="*/ 635173 h 906898"/>
              <a:gd name="connsiteX1316" fmla="*/ 731872 w 906898"/>
              <a:gd name="connsiteY1316" fmla="*/ 639139 h 906898"/>
              <a:gd name="connsiteX1317" fmla="*/ 731781 w 906898"/>
              <a:gd name="connsiteY1317" fmla="*/ 639185 h 906898"/>
              <a:gd name="connsiteX1318" fmla="*/ 731872 w 906898"/>
              <a:gd name="connsiteY1318" fmla="*/ 639366 h 906898"/>
              <a:gd name="connsiteX1319" fmla="*/ 731872 w 906898"/>
              <a:gd name="connsiteY1319" fmla="*/ 647494 h 906898"/>
              <a:gd name="connsiteX1320" fmla="*/ 731872 w 906898"/>
              <a:gd name="connsiteY1320" fmla="*/ 653428 h 906898"/>
              <a:gd name="connsiteX1321" fmla="*/ 731781 w 906898"/>
              <a:gd name="connsiteY1321" fmla="*/ 653564 h 906898"/>
              <a:gd name="connsiteX1322" fmla="*/ 731872 w 906898"/>
              <a:gd name="connsiteY1322" fmla="*/ 653610 h 906898"/>
              <a:gd name="connsiteX1323" fmla="*/ 731872 w 906898"/>
              <a:gd name="connsiteY1323" fmla="*/ 657761 h 906898"/>
              <a:gd name="connsiteX1324" fmla="*/ 738029 w 906898"/>
              <a:gd name="connsiteY1324" fmla="*/ 665975 h 906898"/>
              <a:gd name="connsiteX1325" fmla="*/ 733924 w 906898"/>
              <a:gd name="connsiteY1325" fmla="*/ 672136 h 906898"/>
              <a:gd name="connsiteX1326" fmla="*/ 725715 w 906898"/>
              <a:gd name="connsiteY1326" fmla="*/ 663922 h 906898"/>
              <a:gd name="connsiteX1327" fmla="*/ 721610 w 906898"/>
              <a:gd name="connsiteY1327" fmla="*/ 653654 h 906898"/>
              <a:gd name="connsiteX1328" fmla="*/ 719557 w 906898"/>
              <a:gd name="connsiteY1328" fmla="*/ 643387 h 906898"/>
              <a:gd name="connsiteX1329" fmla="*/ 723662 w 906898"/>
              <a:gd name="connsiteY1329" fmla="*/ 639280 h 906898"/>
              <a:gd name="connsiteX1330" fmla="*/ 719557 w 906898"/>
              <a:gd name="connsiteY1330" fmla="*/ 633120 h 906898"/>
              <a:gd name="connsiteX1331" fmla="*/ 725715 w 906898"/>
              <a:gd name="connsiteY1331" fmla="*/ 624906 h 906898"/>
              <a:gd name="connsiteX1332" fmla="*/ 733924 w 906898"/>
              <a:gd name="connsiteY1332" fmla="*/ 626959 h 906898"/>
              <a:gd name="connsiteX1333" fmla="*/ 735976 w 906898"/>
              <a:gd name="connsiteY1333" fmla="*/ 622852 h 906898"/>
              <a:gd name="connsiteX1334" fmla="*/ 742133 w 906898"/>
              <a:gd name="connsiteY1334" fmla="*/ 616692 h 906898"/>
              <a:gd name="connsiteX1335" fmla="*/ 162893 w 906898"/>
              <a:gd name="connsiteY1335" fmla="*/ 615466 h 906898"/>
              <a:gd name="connsiteX1336" fmla="*/ 168309 w 906898"/>
              <a:gd name="connsiteY1336" fmla="*/ 616744 h 906898"/>
              <a:gd name="connsiteX1337" fmla="*/ 168309 w 906898"/>
              <a:gd name="connsiteY1337" fmla="*/ 618789 h 906898"/>
              <a:gd name="connsiteX1338" fmla="*/ 164183 w 906898"/>
              <a:gd name="connsiteY1338" fmla="*/ 620833 h 906898"/>
              <a:gd name="connsiteX1339" fmla="*/ 157993 w 906898"/>
              <a:gd name="connsiteY1339" fmla="*/ 626966 h 906898"/>
              <a:gd name="connsiteX1340" fmla="*/ 149741 w 906898"/>
              <a:gd name="connsiteY1340" fmla="*/ 629011 h 906898"/>
              <a:gd name="connsiteX1341" fmla="*/ 149741 w 906898"/>
              <a:gd name="connsiteY1341" fmla="*/ 639233 h 906898"/>
              <a:gd name="connsiteX1342" fmla="*/ 155930 w 906898"/>
              <a:gd name="connsiteY1342" fmla="*/ 643321 h 906898"/>
              <a:gd name="connsiteX1343" fmla="*/ 157993 w 906898"/>
              <a:gd name="connsiteY1343" fmla="*/ 649455 h 906898"/>
              <a:gd name="connsiteX1344" fmla="*/ 162120 w 906898"/>
              <a:gd name="connsiteY1344" fmla="*/ 651499 h 906898"/>
              <a:gd name="connsiteX1345" fmla="*/ 160057 w 906898"/>
              <a:gd name="connsiteY1345" fmla="*/ 653544 h 906898"/>
              <a:gd name="connsiteX1346" fmla="*/ 149741 w 906898"/>
              <a:gd name="connsiteY1346" fmla="*/ 649455 h 906898"/>
              <a:gd name="connsiteX1347" fmla="*/ 147677 w 906898"/>
              <a:gd name="connsiteY1347" fmla="*/ 641277 h 906898"/>
              <a:gd name="connsiteX1348" fmla="*/ 147677 w 906898"/>
              <a:gd name="connsiteY1348" fmla="*/ 639233 h 906898"/>
              <a:gd name="connsiteX1349" fmla="*/ 143551 w 906898"/>
              <a:gd name="connsiteY1349" fmla="*/ 633099 h 906898"/>
              <a:gd name="connsiteX1350" fmla="*/ 145614 w 906898"/>
              <a:gd name="connsiteY1350" fmla="*/ 624922 h 906898"/>
              <a:gd name="connsiteX1351" fmla="*/ 153867 w 906898"/>
              <a:gd name="connsiteY1351" fmla="*/ 624922 h 906898"/>
              <a:gd name="connsiteX1352" fmla="*/ 155930 w 906898"/>
              <a:gd name="connsiteY1352" fmla="*/ 622877 h 906898"/>
              <a:gd name="connsiteX1353" fmla="*/ 155930 w 906898"/>
              <a:gd name="connsiteY1353" fmla="*/ 618789 h 906898"/>
              <a:gd name="connsiteX1354" fmla="*/ 162893 w 906898"/>
              <a:gd name="connsiteY1354" fmla="*/ 615466 h 906898"/>
              <a:gd name="connsiteX1355" fmla="*/ 744065 w 906898"/>
              <a:gd name="connsiteY1355" fmla="*/ 614700 h 906898"/>
              <a:gd name="connsiteX1356" fmla="*/ 748270 w 906898"/>
              <a:gd name="connsiteY1356" fmla="*/ 616692 h 906898"/>
              <a:gd name="connsiteX1357" fmla="*/ 750373 w 906898"/>
              <a:gd name="connsiteY1357" fmla="*/ 618684 h 906898"/>
              <a:gd name="connsiteX1358" fmla="*/ 744065 w 906898"/>
              <a:gd name="connsiteY1358" fmla="*/ 614700 h 906898"/>
              <a:gd name="connsiteX1359" fmla="*/ 113649 w 906898"/>
              <a:gd name="connsiteY1359" fmla="*/ 613923 h 906898"/>
              <a:gd name="connsiteX1360" fmla="*/ 114928 w 906898"/>
              <a:gd name="connsiteY1360" fmla="*/ 616502 h 906898"/>
              <a:gd name="connsiteX1361" fmla="*/ 110834 w 906898"/>
              <a:gd name="connsiteY1361" fmla="*/ 620628 h 906898"/>
              <a:gd name="connsiteX1362" fmla="*/ 108786 w 906898"/>
              <a:gd name="connsiteY1362" fmla="*/ 635070 h 906898"/>
              <a:gd name="connsiteX1363" fmla="*/ 110834 w 906898"/>
              <a:gd name="connsiteY1363" fmla="*/ 641260 h 906898"/>
              <a:gd name="connsiteX1364" fmla="*/ 108786 w 906898"/>
              <a:gd name="connsiteY1364" fmla="*/ 641260 h 906898"/>
              <a:gd name="connsiteX1365" fmla="*/ 104692 w 906898"/>
              <a:gd name="connsiteY1365" fmla="*/ 633007 h 906898"/>
              <a:gd name="connsiteX1366" fmla="*/ 110834 w 906898"/>
              <a:gd name="connsiteY1366" fmla="*/ 614439 h 906898"/>
              <a:gd name="connsiteX1367" fmla="*/ 113649 w 906898"/>
              <a:gd name="connsiteY1367" fmla="*/ 613923 h 906898"/>
              <a:gd name="connsiteX1368" fmla="*/ 789889 w 906898"/>
              <a:gd name="connsiteY1368" fmla="*/ 612187 h 906898"/>
              <a:gd name="connsiteX1369" fmla="*/ 801706 w 906898"/>
              <a:gd name="connsiteY1369" fmla="*/ 618627 h 906898"/>
              <a:gd name="connsiteX1370" fmla="*/ 805816 w 906898"/>
              <a:gd name="connsiteY1370" fmla="*/ 633051 h 906898"/>
              <a:gd name="connsiteX1371" fmla="*/ 799651 w 906898"/>
              <a:gd name="connsiteY1371" fmla="*/ 639233 h 906898"/>
              <a:gd name="connsiteX1372" fmla="*/ 793485 w 906898"/>
              <a:gd name="connsiteY1372" fmla="*/ 639233 h 906898"/>
              <a:gd name="connsiteX1373" fmla="*/ 785264 w 906898"/>
              <a:gd name="connsiteY1373" fmla="*/ 639233 h 906898"/>
              <a:gd name="connsiteX1374" fmla="*/ 783209 w 906898"/>
              <a:gd name="connsiteY1374" fmla="*/ 630991 h 906898"/>
              <a:gd name="connsiteX1375" fmla="*/ 789375 w 906898"/>
              <a:gd name="connsiteY1375" fmla="*/ 626869 h 906898"/>
              <a:gd name="connsiteX1376" fmla="*/ 793485 w 906898"/>
              <a:gd name="connsiteY1376" fmla="*/ 626869 h 906898"/>
              <a:gd name="connsiteX1377" fmla="*/ 785264 w 906898"/>
              <a:gd name="connsiteY1377" fmla="*/ 620687 h 906898"/>
              <a:gd name="connsiteX1378" fmla="*/ 772933 w 906898"/>
              <a:gd name="connsiteY1378" fmla="*/ 628930 h 906898"/>
              <a:gd name="connsiteX1379" fmla="*/ 779099 w 906898"/>
              <a:gd name="connsiteY1379" fmla="*/ 661901 h 906898"/>
              <a:gd name="connsiteX1380" fmla="*/ 785264 w 906898"/>
              <a:gd name="connsiteY1380" fmla="*/ 668083 h 906898"/>
              <a:gd name="connsiteX1381" fmla="*/ 783209 w 906898"/>
              <a:gd name="connsiteY1381" fmla="*/ 670144 h 906898"/>
              <a:gd name="connsiteX1382" fmla="*/ 781154 w 906898"/>
              <a:gd name="connsiteY1382" fmla="*/ 668083 h 906898"/>
              <a:gd name="connsiteX1383" fmla="*/ 764712 w 906898"/>
              <a:gd name="connsiteY1383" fmla="*/ 641294 h 906898"/>
              <a:gd name="connsiteX1384" fmla="*/ 774988 w 906898"/>
              <a:gd name="connsiteY1384" fmla="*/ 616566 h 906898"/>
              <a:gd name="connsiteX1385" fmla="*/ 789889 w 906898"/>
              <a:gd name="connsiteY1385" fmla="*/ 612187 h 906898"/>
              <a:gd name="connsiteX1386" fmla="*/ 111816 w 906898"/>
              <a:gd name="connsiteY1386" fmla="*/ 602599 h 906898"/>
              <a:gd name="connsiteX1387" fmla="*/ 114928 w 906898"/>
              <a:gd name="connsiteY1387" fmla="*/ 604145 h 906898"/>
              <a:gd name="connsiteX1388" fmla="*/ 112853 w 906898"/>
              <a:gd name="connsiteY1388" fmla="*/ 610328 h 906898"/>
              <a:gd name="connsiteX1389" fmla="*/ 100403 w 906898"/>
              <a:gd name="connsiteY1389" fmla="*/ 628879 h 906898"/>
              <a:gd name="connsiteX1390" fmla="*/ 108703 w 906898"/>
              <a:gd name="connsiteY1390" fmla="*/ 645368 h 906898"/>
              <a:gd name="connsiteX1391" fmla="*/ 108703 w 906898"/>
              <a:gd name="connsiteY1391" fmla="*/ 651552 h 906898"/>
              <a:gd name="connsiteX1392" fmla="*/ 104553 w 906898"/>
              <a:gd name="connsiteY1392" fmla="*/ 649490 h 906898"/>
              <a:gd name="connsiteX1393" fmla="*/ 100403 w 906898"/>
              <a:gd name="connsiteY1393" fmla="*/ 643307 h 906898"/>
              <a:gd name="connsiteX1394" fmla="*/ 96253 w 906898"/>
              <a:gd name="connsiteY1394" fmla="*/ 641246 h 906898"/>
              <a:gd name="connsiteX1395" fmla="*/ 94178 w 906898"/>
              <a:gd name="connsiteY1395" fmla="*/ 637124 h 906898"/>
              <a:gd name="connsiteX1396" fmla="*/ 96253 w 906898"/>
              <a:gd name="connsiteY1396" fmla="*/ 633001 h 906898"/>
              <a:gd name="connsiteX1397" fmla="*/ 90028 w 906898"/>
              <a:gd name="connsiteY1397" fmla="*/ 626818 h 906898"/>
              <a:gd name="connsiteX1398" fmla="*/ 94178 w 906898"/>
              <a:gd name="connsiteY1398" fmla="*/ 622695 h 906898"/>
              <a:gd name="connsiteX1399" fmla="*/ 96253 w 906898"/>
              <a:gd name="connsiteY1399" fmla="*/ 620634 h 906898"/>
              <a:gd name="connsiteX1400" fmla="*/ 96253 w 906898"/>
              <a:gd name="connsiteY1400" fmla="*/ 616512 h 906898"/>
              <a:gd name="connsiteX1401" fmla="*/ 98328 w 906898"/>
              <a:gd name="connsiteY1401" fmla="*/ 610328 h 906898"/>
              <a:gd name="connsiteX1402" fmla="*/ 104553 w 906898"/>
              <a:gd name="connsiteY1402" fmla="*/ 612390 h 906898"/>
              <a:gd name="connsiteX1403" fmla="*/ 108703 w 906898"/>
              <a:gd name="connsiteY1403" fmla="*/ 604145 h 906898"/>
              <a:gd name="connsiteX1404" fmla="*/ 111816 w 906898"/>
              <a:gd name="connsiteY1404" fmla="*/ 602599 h 906898"/>
              <a:gd name="connsiteX1405" fmla="*/ 804945 w 906898"/>
              <a:gd name="connsiteY1405" fmla="*/ 601636 h 906898"/>
              <a:gd name="connsiteX1406" fmla="*/ 810132 w 906898"/>
              <a:gd name="connsiteY1406" fmla="*/ 604209 h 906898"/>
              <a:gd name="connsiteX1407" fmla="*/ 805982 w 906898"/>
              <a:gd name="connsiteY1407" fmla="*/ 604209 h 906898"/>
              <a:gd name="connsiteX1408" fmla="*/ 795607 w 906898"/>
              <a:gd name="connsiteY1408" fmla="*/ 610384 h 906898"/>
              <a:gd name="connsiteX1409" fmla="*/ 793532 w 906898"/>
              <a:gd name="connsiteY1409" fmla="*/ 610384 h 906898"/>
              <a:gd name="connsiteX1410" fmla="*/ 799757 w 906898"/>
              <a:gd name="connsiteY1410" fmla="*/ 602150 h 906898"/>
              <a:gd name="connsiteX1411" fmla="*/ 804945 w 906898"/>
              <a:gd name="connsiteY1411" fmla="*/ 601636 h 906898"/>
              <a:gd name="connsiteX1412" fmla="*/ 176502 w 906898"/>
              <a:gd name="connsiteY1412" fmla="*/ 600092 h 906898"/>
              <a:gd name="connsiteX1413" fmla="*/ 182707 w 906898"/>
              <a:gd name="connsiteY1413" fmla="*/ 614525 h 906898"/>
              <a:gd name="connsiteX1414" fmla="*/ 193051 w 906898"/>
              <a:gd name="connsiteY1414" fmla="*/ 628958 h 906898"/>
              <a:gd name="connsiteX1415" fmla="*/ 199256 w 906898"/>
              <a:gd name="connsiteY1415" fmla="*/ 637206 h 906898"/>
              <a:gd name="connsiteX1416" fmla="*/ 199256 w 906898"/>
              <a:gd name="connsiteY1416" fmla="*/ 639268 h 906898"/>
              <a:gd name="connsiteX1417" fmla="*/ 184776 w 906898"/>
              <a:gd name="connsiteY1417" fmla="*/ 635144 h 906898"/>
              <a:gd name="connsiteX1418" fmla="*/ 172364 w 906898"/>
              <a:gd name="connsiteY1418" fmla="*/ 626896 h 906898"/>
              <a:gd name="connsiteX1419" fmla="*/ 174433 w 906898"/>
              <a:gd name="connsiteY1419" fmla="*/ 614525 h 906898"/>
              <a:gd name="connsiteX1420" fmla="*/ 176502 w 906898"/>
              <a:gd name="connsiteY1420" fmla="*/ 612463 h 906898"/>
              <a:gd name="connsiteX1421" fmla="*/ 172364 w 906898"/>
              <a:gd name="connsiteY1421" fmla="*/ 606278 h 906898"/>
              <a:gd name="connsiteX1422" fmla="*/ 176502 w 906898"/>
              <a:gd name="connsiteY1422" fmla="*/ 600092 h 906898"/>
              <a:gd name="connsiteX1423" fmla="*/ 110768 w 906898"/>
              <a:gd name="connsiteY1423" fmla="*/ 594630 h 906898"/>
              <a:gd name="connsiteX1424" fmla="*/ 116920 w 906898"/>
              <a:gd name="connsiteY1424" fmla="*/ 596172 h 906898"/>
              <a:gd name="connsiteX1425" fmla="*/ 116920 w 906898"/>
              <a:gd name="connsiteY1425" fmla="*/ 598228 h 906898"/>
              <a:gd name="connsiteX1426" fmla="*/ 106667 w 906898"/>
              <a:gd name="connsiteY1426" fmla="*/ 602341 h 906898"/>
              <a:gd name="connsiteX1427" fmla="*/ 100516 w 906898"/>
              <a:gd name="connsiteY1427" fmla="*/ 608510 h 906898"/>
              <a:gd name="connsiteX1428" fmla="*/ 94364 w 906898"/>
              <a:gd name="connsiteY1428" fmla="*/ 610566 h 906898"/>
              <a:gd name="connsiteX1429" fmla="*/ 92313 w 906898"/>
              <a:gd name="connsiteY1429" fmla="*/ 620847 h 906898"/>
              <a:gd name="connsiteX1430" fmla="*/ 88212 w 906898"/>
              <a:gd name="connsiteY1430" fmla="*/ 627016 h 906898"/>
              <a:gd name="connsiteX1431" fmla="*/ 92313 w 906898"/>
              <a:gd name="connsiteY1431" fmla="*/ 635241 h 906898"/>
              <a:gd name="connsiteX1432" fmla="*/ 92313 w 906898"/>
              <a:gd name="connsiteY1432" fmla="*/ 643466 h 906898"/>
              <a:gd name="connsiteX1433" fmla="*/ 96414 w 906898"/>
              <a:gd name="connsiteY1433" fmla="*/ 645522 h 906898"/>
              <a:gd name="connsiteX1434" fmla="*/ 98465 w 906898"/>
              <a:gd name="connsiteY1434" fmla="*/ 647578 h 906898"/>
              <a:gd name="connsiteX1435" fmla="*/ 100402 w 906898"/>
              <a:gd name="connsiteY1435" fmla="*/ 649635 h 906898"/>
              <a:gd name="connsiteX1436" fmla="*/ 96959 w 906898"/>
              <a:gd name="connsiteY1436" fmla="*/ 649635 h 906898"/>
              <a:gd name="connsiteX1437" fmla="*/ 94364 w 906898"/>
              <a:gd name="connsiteY1437" fmla="*/ 649635 h 906898"/>
              <a:gd name="connsiteX1438" fmla="*/ 88212 w 906898"/>
              <a:gd name="connsiteY1438" fmla="*/ 639353 h 906898"/>
              <a:gd name="connsiteX1439" fmla="*/ 86162 w 906898"/>
              <a:gd name="connsiteY1439" fmla="*/ 635241 h 906898"/>
              <a:gd name="connsiteX1440" fmla="*/ 82060 w 906898"/>
              <a:gd name="connsiteY1440" fmla="*/ 627016 h 906898"/>
              <a:gd name="connsiteX1441" fmla="*/ 86162 w 906898"/>
              <a:gd name="connsiteY1441" fmla="*/ 618791 h 906898"/>
              <a:gd name="connsiteX1442" fmla="*/ 90263 w 906898"/>
              <a:gd name="connsiteY1442" fmla="*/ 614678 h 906898"/>
              <a:gd name="connsiteX1443" fmla="*/ 94364 w 906898"/>
              <a:gd name="connsiteY1443" fmla="*/ 604397 h 906898"/>
              <a:gd name="connsiteX1444" fmla="*/ 98465 w 906898"/>
              <a:gd name="connsiteY1444" fmla="*/ 602341 h 906898"/>
              <a:gd name="connsiteX1445" fmla="*/ 98465 w 906898"/>
              <a:gd name="connsiteY1445" fmla="*/ 604397 h 906898"/>
              <a:gd name="connsiteX1446" fmla="*/ 104617 w 906898"/>
              <a:gd name="connsiteY1446" fmla="*/ 596172 h 906898"/>
              <a:gd name="connsiteX1447" fmla="*/ 110768 w 906898"/>
              <a:gd name="connsiteY1447" fmla="*/ 594630 h 906898"/>
              <a:gd name="connsiteX1448" fmla="*/ 112936 w 906898"/>
              <a:gd name="connsiteY1448" fmla="*/ 591792 h 906898"/>
              <a:gd name="connsiteX1449" fmla="*/ 116920 w 906898"/>
              <a:gd name="connsiteY1449" fmla="*/ 591792 h 906898"/>
              <a:gd name="connsiteX1450" fmla="*/ 118912 w 906898"/>
              <a:gd name="connsiteY1450" fmla="*/ 594116 h 906898"/>
              <a:gd name="connsiteX1451" fmla="*/ 112936 w 906898"/>
              <a:gd name="connsiteY1451" fmla="*/ 591792 h 906898"/>
              <a:gd name="connsiteX1452" fmla="*/ 799317 w 906898"/>
              <a:gd name="connsiteY1452" fmla="*/ 589347 h 906898"/>
              <a:gd name="connsiteX1453" fmla="*/ 803692 w 906898"/>
              <a:gd name="connsiteY1453" fmla="*/ 591913 h 906898"/>
              <a:gd name="connsiteX1454" fmla="*/ 805750 w 906898"/>
              <a:gd name="connsiteY1454" fmla="*/ 593965 h 906898"/>
              <a:gd name="connsiteX1455" fmla="*/ 813984 w 906898"/>
              <a:gd name="connsiteY1455" fmla="*/ 593965 h 906898"/>
              <a:gd name="connsiteX1456" fmla="*/ 818100 w 906898"/>
              <a:gd name="connsiteY1456" fmla="*/ 600122 h 906898"/>
              <a:gd name="connsiteX1457" fmla="*/ 811925 w 906898"/>
              <a:gd name="connsiteY1457" fmla="*/ 602174 h 906898"/>
              <a:gd name="connsiteX1458" fmla="*/ 801633 w 906898"/>
              <a:gd name="connsiteY1458" fmla="*/ 600122 h 906898"/>
              <a:gd name="connsiteX1459" fmla="*/ 789283 w 906898"/>
              <a:gd name="connsiteY1459" fmla="*/ 608331 h 906898"/>
              <a:gd name="connsiteX1460" fmla="*/ 778991 w 906898"/>
              <a:gd name="connsiteY1460" fmla="*/ 610384 h 906898"/>
              <a:gd name="connsiteX1461" fmla="*/ 778991 w 906898"/>
              <a:gd name="connsiteY1461" fmla="*/ 602336 h 906898"/>
              <a:gd name="connsiteX1462" fmla="*/ 779316 w 906898"/>
              <a:gd name="connsiteY1462" fmla="*/ 602013 h 906898"/>
              <a:gd name="connsiteX1463" fmla="*/ 783108 w 906898"/>
              <a:gd name="connsiteY1463" fmla="*/ 600122 h 906898"/>
              <a:gd name="connsiteX1464" fmla="*/ 787225 w 906898"/>
              <a:gd name="connsiteY1464" fmla="*/ 598070 h 906898"/>
              <a:gd name="connsiteX1465" fmla="*/ 793400 w 906898"/>
              <a:gd name="connsiteY1465" fmla="*/ 589860 h 906898"/>
              <a:gd name="connsiteX1466" fmla="*/ 799317 w 906898"/>
              <a:gd name="connsiteY1466" fmla="*/ 589347 h 906898"/>
              <a:gd name="connsiteX1467" fmla="*/ 828392 w 906898"/>
              <a:gd name="connsiteY1467" fmla="*/ 587808 h 906898"/>
              <a:gd name="connsiteX1468" fmla="*/ 832542 w 906898"/>
              <a:gd name="connsiteY1468" fmla="*/ 589866 h 906898"/>
              <a:gd name="connsiteX1469" fmla="*/ 834617 w 906898"/>
              <a:gd name="connsiteY1469" fmla="*/ 593983 h 906898"/>
              <a:gd name="connsiteX1470" fmla="*/ 836692 w 906898"/>
              <a:gd name="connsiteY1470" fmla="*/ 598100 h 906898"/>
              <a:gd name="connsiteX1471" fmla="*/ 834617 w 906898"/>
              <a:gd name="connsiteY1471" fmla="*/ 598100 h 906898"/>
              <a:gd name="connsiteX1472" fmla="*/ 830467 w 906898"/>
              <a:gd name="connsiteY1472" fmla="*/ 589866 h 906898"/>
              <a:gd name="connsiteX1473" fmla="*/ 828392 w 906898"/>
              <a:gd name="connsiteY1473" fmla="*/ 587808 h 906898"/>
              <a:gd name="connsiteX1474" fmla="*/ 153864 w 906898"/>
              <a:gd name="connsiteY1474" fmla="*/ 583824 h 906898"/>
              <a:gd name="connsiteX1475" fmla="*/ 157962 w 906898"/>
              <a:gd name="connsiteY1475" fmla="*/ 585879 h 906898"/>
              <a:gd name="connsiteX1476" fmla="*/ 174356 w 906898"/>
              <a:gd name="connsiteY1476" fmla="*/ 596155 h 906898"/>
              <a:gd name="connsiteX1477" fmla="*/ 172307 w 906898"/>
              <a:gd name="connsiteY1477" fmla="*/ 598211 h 906898"/>
              <a:gd name="connsiteX1478" fmla="*/ 160012 w 906898"/>
              <a:gd name="connsiteY1478" fmla="*/ 592045 h 906898"/>
              <a:gd name="connsiteX1479" fmla="*/ 145667 w 906898"/>
              <a:gd name="connsiteY1479" fmla="*/ 592045 h 906898"/>
              <a:gd name="connsiteX1480" fmla="*/ 127223 w 906898"/>
              <a:gd name="connsiteY1480" fmla="*/ 602321 h 906898"/>
              <a:gd name="connsiteX1481" fmla="*/ 125174 w 906898"/>
              <a:gd name="connsiteY1481" fmla="*/ 612597 h 906898"/>
              <a:gd name="connsiteX1482" fmla="*/ 131322 w 906898"/>
              <a:gd name="connsiteY1482" fmla="*/ 614652 h 906898"/>
              <a:gd name="connsiteX1483" fmla="*/ 129273 w 906898"/>
              <a:gd name="connsiteY1483" fmla="*/ 606431 h 906898"/>
              <a:gd name="connsiteX1484" fmla="*/ 135420 w 906898"/>
              <a:gd name="connsiteY1484" fmla="*/ 602321 h 906898"/>
              <a:gd name="connsiteX1485" fmla="*/ 143617 w 906898"/>
              <a:gd name="connsiteY1485" fmla="*/ 606431 h 906898"/>
              <a:gd name="connsiteX1486" fmla="*/ 145667 w 906898"/>
              <a:gd name="connsiteY1486" fmla="*/ 614652 h 906898"/>
              <a:gd name="connsiteX1487" fmla="*/ 139519 w 906898"/>
              <a:gd name="connsiteY1487" fmla="*/ 620818 h 906898"/>
              <a:gd name="connsiteX1488" fmla="*/ 135420 w 906898"/>
              <a:gd name="connsiteY1488" fmla="*/ 624928 h 906898"/>
              <a:gd name="connsiteX1489" fmla="*/ 125174 w 906898"/>
              <a:gd name="connsiteY1489" fmla="*/ 626984 h 906898"/>
              <a:gd name="connsiteX1490" fmla="*/ 116977 w 906898"/>
              <a:gd name="connsiteY1490" fmla="*/ 614652 h 906898"/>
              <a:gd name="connsiteX1491" fmla="*/ 123125 w 906898"/>
              <a:gd name="connsiteY1491" fmla="*/ 594100 h 906898"/>
              <a:gd name="connsiteX1492" fmla="*/ 141568 w 906898"/>
              <a:gd name="connsiteY1492" fmla="*/ 585879 h 906898"/>
              <a:gd name="connsiteX1493" fmla="*/ 153864 w 906898"/>
              <a:gd name="connsiteY1493" fmla="*/ 583824 h 906898"/>
              <a:gd name="connsiteX1494" fmla="*/ 791460 w 906898"/>
              <a:gd name="connsiteY1494" fmla="*/ 575524 h 906898"/>
              <a:gd name="connsiteX1495" fmla="*/ 801772 w 906898"/>
              <a:gd name="connsiteY1495" fmla="*/ 581690 h 906898"/>
              <a:gd name="connsiteX1496" fmla="*/ 805897 w 906898"/>
              <a:gd name="connsiteY1496" fmla="*/ 577579 h 906898"/>
              <a:gd name="connsiteX1497" fmla="*/ 816209 w 906898"/>
              <a:gd name="connsiteY1497" fmla="*/ 579634 h 906898"/>
              <a:gd name="connsiteX1498" fmla="*/ 818272 w 906898"/>
              <a:gd name="connsiteY1498" fmla="*/ 583745 h 906898"/>
              <a:gd name="connsiteX1499" fmla="*/ 818272 w 906898"/>
              <a:gd name="connsiteY1499" fmla="*/ 587855 h 906898"/>
              <a:gd name="connsiteX1500" fmla="*/ 824459 w 906898"/>
              <a:gd name="connsiteY1500" fmla="*/ 585800 h 906898"/>
              <a:gd name="connsiteX1501" fmla="*/ 832708 w 906898"/>
              <a:gd name="connsiteY1501" fmla="*/ 598131 h 906898"/>
              <a:gd name="connsiteX1502" fmla="*/ 822396 w 906898"/>
              <a:gd name="connsiteY1502" fmla="*/ 598131 h 906898"/>
              <a:gd name="connsiteX1503" fmla="*/ 816209 w 906898"/>
              <a:gd name="connsiteY1503" fmla="*/ 591966 h 906898"/>
              <a:gd name="connsiteX1504" fmla="*/ 805897 w 906898"/>
              <a:gd name="connsiteY1504" fmla="*/ 589911 h 906898"/>
              <a:gd name="connsiteX1505" fmla="*/ 795585 w 906898"/>
              <a:gd name="connsiteY1505" fmla="*/ 587855 h 906898"/>
              <a:gd name="connsiteX1506" fmla="*/ 785273 w 906898"/>
              <a:gd name="connsiteY1506" fmla="*/ 596076 h 906898"/>
              <a:gd name="connsiteX1507" fmla="*/ 779316 w 906898"/>
              <a:gd name="connsiteY1507" fmla="*/ 602013 h 906898"/>
              <a:gd name="connsiteX1508" fmla="*/ 778991 w 906898"/>
              <a:gd name="connsiteY1508" fmla="*/ 602174 h 906898"/>
              <a:gd name="connsiteX1509" fmla="*/ 778991 w 906898"/>
              <a:gd name="connsiteY1509" fmla="*/ 602336 h 906898"/>
              <a:gd name="connsiteX1510" fmla="*/ 774961 w 906898"/>
              <a:gd name="connsiteY1510" fmla="*/ 606352 h 906898"/>
              <a:gd name="connsiteX1511" fmla="*/ 774961 w 906898"/>
              <a:gd name="connsiteY1511" fmla="*/ 612518 h 906898"/>
              <a:gd name="connsiteX1512" fmla="*/ 768774 w 906898"/>
              <a:gd name="connsiteY1512" fmla="*/ 618684 h 906898"/>
              <a:gd name="connsiteX1513" fmla="*/ 766711 w 906898"/>
              <a:gd name="connsiteY1513" fmla="*/ 608408 h 906898"/>
              <a:gd name="connsiteX1514" fmla="*/ 772898 w 906898"/>
              <a:gd name="connsiteY1514" fmla="*/ 602242 h 906898"/>
              <a:gd name="connsiteX1515" fmla="*/ 772898 w 906898"/>
              <a:gd name="connsiteY1515" fmla="*/ 589911 h 906898"/>
              <a:gd name="connsiteX1516" fmla="*/ 781148 w 906898"/>
              <a:gd name="connsiteY1516" fmla="*/ 587855 h 906898"/>
              <a:gd name="connsiteX1517" fmla="*/ 791460 w 906898"/>
              <a:gd name="connsiteY1517" fmla="*/ 575524 h 906898"/>
              <a:gd name="connsiteX1518" fmla="*/ 800671 w 906898"/>
              <a:gd name="connsiteY1518" fmla="*/ 575026 h 906898"/>
              <a:gd name="connsiteX1519" fmla="*/ 803824 w 906898"/>
              <a:gd name="connsiteY1519" fmla="*/ 577516 h 906898"/>
              <a:gd name="connsiteX1520" fmla="*/ 801722 w 906898"/>
              <a:gd name="connsiteY1520" fmla="*/ 577516 h 906898"/>
              <a:gd name="connsiteX1521" fmla="*/ 797516 w 906898"/>
              <a:gd name="connsiteY1521" fmla="*/ 575524 h 906898"/>
              <a:gd name="connsiteX1522" fmla="*/ 800671 w 906898"/>
              <a:gd name="connsiteY1522" fmla="*/ 575026 h 906898"/>
              <a:gd name="connsiteX1523" fmla="*/ 793466 w 906898"/>
              <a:gd name="connsiteY1523" fmla="*/ 552845 h 906898"/>
              <a:gd name="connsiteX1524" fmla="*/ 795525 w 906898"/>
              <a:gd name="connsiteY1524" fmla="*/ 554899 h 906898"/>
              <a:gd name="connsiteX1525" fmla="*/ 793466 w 906898"/>
              <a:gd name="connsiteY1525" fmla="*/ 561062 h 906898"/>
              <a:gd name="connsiteX1526" fmla="*/ 793466 w 906898"/>
              <a:gd name="connsiteY1526" fmla="*/ 552845 h 906898"/>
              <a:gd name="connsiteX1527" fmla="*/ 154206 w 906898"/>
              <a:gd name="connsiteY1527" fmla="*/ 552180 h 906898"/>
              <a:gd name="connsiteX1528" fmla="*/ 155949 w 906898"/>
              <a:gd name="connsiteY1528" fmla="*/ 556849 h 906898"/>
              <a:gd name="connsiteX1529" fmla="*/ 160080 w 906898"/>
              <a:gd name="connsiteY1529" fmla="*/ 565149 h 906898"/>
              <a:gd name="connsiteX1530" fmla="*/ 155949 w 906898"/>
              <a:gd name="connsiteY1530" fmla="*/ 569299 h 906898"/>
              <a:gd name="connsiteX1531" fmla="*/ 149751 w 906898"/>
              <a:gd name="connsiteY1531" fmla="*/ 581749 h 906898"/>
              <a:gd name="connsiteX1532" fmla="*/ 143554 w 906898"/>
              <a:gd name="connsiteY1532" fmla="*/ 581749 h 906898"/>
              <a:gd name="connsiteX1533" fmla="*/ 141585 w 906898"/>
              <a:gd name="connsiteY1533" fmla="*/ 573841 h 906898"/>
              <a:gd name="connsiteX1534" fmla="*/ 141877 w 906898"/>
              <a:gd name="connsiteY1534" fmla="*/ 573058 h 906898"/>
              <a:gd name="connsiteX1535" fmla="*/ 149751 w 906898"/>
              <a:gd name="connsiteY1535" fmla="*/ 565149 h 906898"/>
              <a:gd name="connsiteX1536" fmla="*/ 147685 w 906898"/>
              <a:gd name="connsiteY1536" fmla="*/ 560999 h 906898"/>
              <a:gd name="connsiteX1537" fmla="*/ 151817 w 906898"/>
              <a:gd name="connsiteY1537" fmla="*/ 552699 h 906898"/>
              <a:gd name="connsiteX1538" fmla="*/ 154206 w 906898"/>
              <a:gd name="connsiteY1538" fmla="*/ 552180 h 906898"/>
              <a:gd name="connsiteX1539" fmla="*/ 149668 w 906898"/>
              <a:gd name="connsiteY1539" fmla="*/ 546640 h 906898"/>
              <a:gd name="connsiteX1540" fmla="*/ 153772 w 906898"/>
              <a:gd name="connsiteY1540" fmla="*/ 548706 h 906898"/>
              <a:gd name="connsiteX1541" fmla="*/ 149668 w 906898"/>
              <a:gd name="connsiteY1541" fmla="*/ 552837 h 906898"/>
              <a:gd name="connsiteX1542" fmla="*/ 145563 w 906898"/>
              <a:gd name="connsiteY1542" fmla="*/ 556969 h 906898"/>
              <a:gd name="connsiteX1543" fmla="*/ 145563 w 906898"/>
              <a:gd name="connsiteY1543" fmla="*/ 563166 h 906898"/>
              <a:gd name="connsiteX1544" fmla="*/ 141877 w 906898"/>
              <a:gd name="connsiteY1544" fmla="*/ 573058 h 906898"/>
              <a:gd name="connsiteX1545" fmla="*/ 141488 w 906898"/>
              <a:gd name="connsiteY1545" fmla="*/ 573449 h 906898"/>
              <a:gd name="connsiteX1546" fmla="*/ 141585 w 906898"/>
              <a:gd name="connsiteY1546" fmla="*/ 573841 h 906898"/>
              <a:gd name="connsiteX1547" fmla="*/ 139405 w 906898"/>
              <a:gd name="connsiteY1547" fmla="*/ 579692 h 906898"/>
              <a:gd name="connsiteX1548" fmla="*/ 141458 w 906898"/>
              <a:gd name="connsiteY1548" fmla="*/ 581758 h 906898"/>
              <a:gd name="connsiteX1549" fmla="*/ 137353 w 906898"/>
              <a:gd name="connsiteY1549" fmla="*/ 583824 h 906898"/>
              <a:gd name="connsiteX1550" fmla="*/ 133762 w 906898"/>
              <a:gd name="connsiteY1550" fmla="*/ 577368 h 906898"/>
              <a:gd name="connsiteX1551" fmla="*/ 133326 w 906898"/>
              <a:gd name="connsiteY1551" fmla="*/ 570575 h 906898"/>
              <a:gd name="connsiteX1552" fmla="*/ 134128 w 906898"/>
              <a:gd name="connsiteY1552" fmla="*/ 568699 h 906898"/>
              <a:gd name="connsiteX1553" fmla="*/ 141458 w 906898"/>
              <a:gd name="connsiteY1553" fmla="*/ 563166 h 906898"/>
              <a:gd name="connsiteX1554" fmla="*/ 141458 w 906898"/>
              <a:gd name="connsiteY1554" fmla="*/ 556969 h 906898"/>
              <a:gd name="connsiteX1555" fmla="*/ 149668 w 906898"/>
              <a:gd name="connsiteY1555" fmla="*/ 546640 h 906898"/>
              <a:gd name="connsiteX1556" fmla="*/ 143563 w 906898"/>
              <a:gd name="connsiteY1556" fmla="*/ 536348 h 906898"/>
              <a:gd name="connsiteX1557" fmla="*/ 149726 w 906898"/>
              <a:gd name="connsiteY1557" fmla="*/ 538407 h 906898"/>
              <a:gd name="connsiteX1558" fmla="*/ 151781 w 906898"/>
              <a:gd name="connsiteY1558" fmla="*/ 540465 h 906898"/>
              <a:gd name="connsiteX1559" fmla="*/ 151781 w 906898"/>
              <a:gd name="connsiteY1559" fmla="*/ 544582 h 906898"/>
              <a:gd name="connsiteX1560" fmla="*/ 139455 w 906898"/>
              <a:gd name="connsiteY1560" fmla="*/ 554874 h 906898"/>
              <a:gd name="connsiteX1561" fmla="*/ 137400 w 906898"/>
              <a:gd name="connsiteY1561" fmla="*/ 561049 h 906898"/>
              <a:gd name="connsiteX1562" fmla="*/ 134128 w 906898"/>
              <a:gd name="connsiteY1562" fmla="*/ 568699 h 906898"/>
              <a:gd name="connsiteX1563" fmla="*/ 133248 w 906898"/>
              <a:gd name="connsiteY1563" fmla="*/ 569364 h 906898"/>
              <a:gd name="connsiteX1564" fmla="*/ 133326 w 906898"/>
              <a:gd name="connsiteY1564" fmla="*/ 570575 h 906898"/>
              <a:gd name="connsiteX1565" fmla="*/ 131238 w 906898"/>
              <a:gd name="connsiteY1565" fmla="*/ 575458 h 906898"/>
              <a:gd name="connsiteX1566" fmla="*/ 135346 w 906898"/>
              <a:gd name="connsiteY1566" fmla="*/ 583691 h 906898"/>
              <a:gd name="connsiteX1567" fmla="*/ 127129 w 906898"/>
              <a:gd name="connsiteY1567" fmla="*/ 587808 h 906898"/>
              <a:gd name="connsiteX1568" fmla="*/ 120966 w 906898"/>
              <a:gd name="connsiteY1568" fmla="*/ 579575 h 906898"/>
              <a:gd name="connsiteX1569" fmla="*/ 125075 w 906898"/>
              <a:gd name="connsiteY1569" fmla="*/ 571341 h 906898"/>
              <a:gd name="connsiteX1570" fmla="*/ 120966 w 906898"/>
              <a:gd name="connsiteY1570" fmla="*/ 565166 h 906898"/>
              <a:gd name="connsiteX1571" fmla="*/ 120966 w 906898"/>
              <a:gd name="connsiteY1571" fmla="*/ 556932 h 906898"/>
              <a:gd name="connsiteX1572" fmla="*/ 129183 w 906898"/>
              <a:gd name="connsiteY1572" fmla="*/ 550757 h 906898"/>
              <a:gd name="connsiteX1573" fmla="*/ 135346 w 906898"/>
              <a:gd name="connsiteY1573" fmla="*/ 552816 h 906898"/>
              <a:gd name="connsiteX1574" fmla="*/ 135346 w 906898"/>
              <a:gd name="connsiteY1574" fmla="*/ 548699 h 906898"/>
              <a:gd name="connsiteX1575" fmla="*/ 143563 w 906898"/>
              <a:gd name="connsiteY1575" fmla="*/ 536348 h 906898"/>
              <a:gd name="connsiteX1576" fmla="*/ 803824 w 906898"/>
              <a:gd name="connsiteY1576" fmla="*/ 534356 h 906898"/>
              <a:gd name="connsiteX1577" fmla="*/ 807808 w 906898"/>
              <a:gd name="connsiteY1577" fmla="*/ 536348 h 906898"/>
              <a:gd name="connsiteX1578" fmla="*/ 805816 w 906898"/>
              <a:gd name="connsiteY1578" fmla="*/ 538340 h 906898"/>
              <a:gd name="connsiteX1579" fmla="*/ 803824 w 906898"/>
              <a:gd name="connsiteY1579" fmla="*/ 534356 h 906898"/>
              <a:gd name="connsiteX1580" fmla="*/ 793466 w 906898"/>
              <a:gd name="connsiteY1580" fmla="*/ 534356 h 906898"/>
              <a:gd name="connsiteX1581" fmla="*/ 801700 w 906898"/>
              <a:gd name="connsiteY1581" fmla="*/ 534356 h 906898"/>
              <a:gd name="connsiteX1582" fmla="*/ 803758 w 906898"/>
              <a:gd name="connsiteY1582" fmla="*/ 538465 h 906898"/>
              <a:gd name="connsiteX1583" fmla="*/ 799641 w 906898"/>
              <a:gd name="connsiteY1583" fmla="*/ 550790 h 906898"/>
              <a:gd name="connsiteX1584" fmla="*/ 793466 w 906898"/>
              <a:gd name="connsiteY1584" fmla="*/ 552845 h 906898"/>
              <a:gd name="connsiteX1585" fmla="*/ 791408 w 906898"/>
              <a:gd name="connsiteY1585" fmla="*/ 559007 h 906898"/>
              <a:gd name="connsiteX1586" fmla="*/ 785233 w 906898"/>
              <a:gd name="connsiteY1586" fmla="*/ 563116 h 906898"/>
              <a:gd name="connsiteX1587" fmla="*/ 774941 w 906898"/>
              <a:gd name="connsiteY1587" fmla="*/ 561062 h 906898"/>
              <a:gd name="connsiteX1588" fmla="*/ 768765 w 906898"/>
              <a:gd name="connsiteY1588" fmla="*/ 565170 h 906898"/>
              <a:gd name="connsiteX1589" fmla="*/ 754357 w 906898"/>
              <a:gd name="connsiteY1589" fmla="*/ 563116 h 906898"/>
              <a:gd name="connsiteX1590" fmla="*/ 756415 w 906898"/>
              <a:gd name="connsiteY1590" fmla="*/ 556953 h 906898"/>
              <a:gd name="connsiteX1591" fmla="*/ 762590 w 906898"/>
              <a:gd name="connsiteY1591" fmla="*/ 556953 h 906898"/>
              <a:gd name="connsiteX1592" fmla="*/ 776999 w 906898"/>
              <a:gd name="connsiteY1592" fmla="*/ 552845 h 906898"/>
              <a:gd name="connsiteX1593" fmla="*/ 785233 w 906898"/>
              <a:gd name="connsiteY1593" fmla="*/ 548736 h 906898"/>
              <a:gd name="connsiteX1594" fmla="*/ 793466 w 906898"/>
              <a:gd name="connsiteY1594" fmla="*/ 542573 h 906898"/>
              <a:gd name="connsiteX1595" fmla="*/ 793466 w 906898"/>
              <a:gd name="connsiteY1595" fmla="*/ 534356 h 906898"/>
              <a:gd name="connsiteX1596" fmla="*/ 789487 w 906898"/>
              <a:gd name="connsiteY1596" fmla="*/ 532364 h 906898"/>
              <a:gd name="connsiteX1597" fmla="*/ 791541 w 906898"/>
              <a:gd name="connsiteY1597" fmla="*/ 534417 h 906898"/>
              <a:gd name="connsiteX1598" fmla="*/ 789487 w 906898"/>
              <a:gd name="connsiteY1598" fmla="*/ 542626 h 906898"/>
              <a:gd name="connsiteX1599" fmla="*/ 779215 w 906898"/>
              <a:gd name="connsiteY1599" fmla="*/ 546731 h 906898"/>
              <a:gd name="connsiteX1600" fmla="*/ 777161 w 906898"/>
              <a:gd name="connsiteY1600" fmla="*/ 546731 h 906898"/>
              <a:gd name="connsiteX1601" fmla="*/ 775107 w 906898"/>
              <a:gd name="connsiteY1601" fmla="*/ 550836 h 906898"/>
              <a:gd name="connsiteX1602" fmla="*/ 762781 w 906898"/>
              <a:gd name="connsiteY1602" fmla="*/ 554940 h 906898"/>
              <a:gd name="connsiteX1603" fmla="*/ 758673 w 906898"/>
              <a:gd name="connsiteY1603" fmla="*/ 552888 h 906898"/>
              <a:gd name="connsiteX1604" fmla="*/ 760727 w 906898"/>
              <a:gd name="connsiteY1604" fmla="*/ 548783 h 906898"/>
              <a:gd name="connsiteX1605" fmla="*/ 770998 w 906898"/>
              <a:gd name="connsiteY1605" fmla="*/ 548783 h 906898"/>
              <a:gd name="connsiteX1606" fmla="*/ 775107 w 906898"/>
              <a:gd name="connsiteY1606" fmla="*/ 542626 h 906898"/>
              <a:gd name="connsiteX1607" fmla="*/ 787432 w 906898"/>
              <a:gd name="connsiteY1607" fmla="*/ 534417 h 906898"/>
              <a:gd name="connsiteX1608" fmla="*/ 789487 w 906898"/>
              <a:gd name="connsiteY1608" fmla="*/ 532364 h 906898"/>
              <a:gd name="connsiteX1609" fmla="*/ 781394 w 906898"/>
              <a:gd name="connsiteY1609" fmla="*/ 527857 h 906898"/>
              <a:gd name="connsiteX1610" fmla="*/ 785233 w 906898"/>
              <a:gd name="connsiteY1610" fmla="*/ 530173 h 906898"/>
              <a:gd name="connsiteX1611" fmla="*/ 783185 w 906898"/>
              <a:gd name="connsiteY1611" fmla="*/ 536348 h 906898"/>
              <a:gd name="connsiteX1612" fmla="*/ 774996 w 906898"/>
              <a:gd name="connsiteY1612" fmla="*/ 540465 h 906898"/>
              <a:gd name="connsiteX1613" fmla="*/ 772949 w 906898"/>
              <a:gd name="connsiteY1613" fmla="*/ 540465 h 906898"/>
              <a:gd name="connsiteX1614" fmla="*/ 772949 w 906898"/>
              <a:gd name="connsiteY1614" fmla="*/ 544582 h 906898"/>
              <a:gd name="connsiteX1615" fmla="*/ 764759 w 906898"/>
              <a:gd name="connsiteY1615" fmla="*/ 546640 h 906898"/>
              <a:gd name="connsiteX1616" fmla="*/ 760665 w 906898"/>
              <a:gd name="connsiteY1616" fmla="*/ 544582 h 906898"/>
              <a:gd name="connsiteX1617" fmla="*/ 762712 w 906898"/>
              <a:gd name="connsiteY1617" fmla="*/ 534290 h 906898"/>
              <a:gd name="connsiteX1618" fmla="*/ 779091 w 906898"/>
              <a:gd name="connsiteY1618" fmla="*/ 530173 h 906898"/>
              <a:gd name="connsiteX1619" fmla="*/ 781394 w 906898"/>
              <a:gd name="connsiteY1619" fmla="*/ 527857 h 906898"/>
              <a:gd name="connsiteX1620" fmla="*/ 92257 w 906898"/>
              <a:gd name="connsiteY1620" fmla="*/ 526181 h 906898"/>
              <a:gd name="connsiteX1621" fmla="*/ 92257 w 906898"/>
              <a:gd name="connsiteY1621" fmla="*/ 528214 h 906898"/>
              <a:gd name="connsiteX1622" fmla="*/ 85997 w 906898"/>
              <a:gd name="connsiteY1622" fmla="*/ 534315 h 906898"/>
              <a:gd name="connsiteX1623" fmla="*/ 79736 w 906898"/>
              <a:gd name="connsiteY1623" fmla="*/ 534315 h 906898"/>
              <a:gd name="connsiteX1624" fmla="*/ 85997 w 906898"/>
              <a:gd name="connsiteY1624" fmla="*/ 532281 h 906898"/>
              <a:gd name="connsiteX1625" fmla="*/ 92257 w 906898"/>
              <a:gd name="connsiteY1625" fmla="*/ 526181 h 906898"/>
              <a:gd name="connsiteX1626" fmla="*/ 865576 w 906898"/>
              <a:gd name="connsiteY1626" fmla="*/ 517756 h 906898"/>
              <a:gd name="connsiteX1627" fmla="*/ 867568 w 906898"/>
              <a:gd name="connsiteY1627" fmla="*/ 526167 h 906898"/>
              <a:gd name="connsiteX1628" fmla="*/ 865576 w 906898"/>
              <a:gd name="connsiteY1628" fmla="*/ 530372 h 906898"/>
              <a:gd name="connsiteX1629" fmla="*/ 865576 w 906898"/>
              <a:gd name="connsiteY1629" fmla="*/ 517756 h 906898"/>
              <a:gd name="connsiteX1630" fmla="*/ 100725 w 906898"/>
              <a:gd name="connsiteY1630" fmla="*/ 515310 h 906898"/>
              <a:gd name="connsiteX1631" fmla="*/ 102568 w 906898"/>
              <a:gd name="connsiteY1631" fmla="*/ 515823 h 906898"/>
              <a:gd name="connsiteX1632" fmla="*/ 104636 w 906898"/>
              <a:gd name="connsiteY1632" fmla="*/ 517874 h 906898"/>
              <a:gd name="connsiteX1633" fmla="*/ 104636 w 906898"/>
              <a:gd name="connsiteY1633" fmla="*/ 526076 h 906898"/>
              <a:gd name="connsiteX1634" fmla="*/ 100499 w 906898"/>
              <a:gd name="connsiteY1634" fmla="*/ 530177 h 906898"/>
              <a:gd name="connsiteX1635" fmla="*/ 102568 w 906898"/>
              <a:gd name="connsiteY1635" fmla="*/ 538379 h 906898"/>
              <a:gd name="connsiteX1636" fmla="*/ 96362 w 906898"/>
              <a:gd name="connsiteY1636" fmla="*/ 544531 h 906898"/>
              <a:gd name="connsiteX1637" fmla="*/ 90156 w 906898"/>
              <a:gd name="connsiteY1637" fmla="*/ 542481 h 906898"/>
              <a:gd name="connsiteX1638" fmla="*/ 83950 w 906898"/>
              <a:gd name="connsiteY1638" fmla="*/ 548632 h 906898"/>
              <a:gd name="connsiteX1639" fmla="*/ 77744 w 906898"/>
              <a:gd name="connsiteY1639" fmla="*/ 544531 h 906898"/>
              <a:gd name="connsiteX1640" fmla="*/ 79813 w 906898"/>
              <a:gd name="connsiteY1640" fmla="*/ 538379 h 906898"/>
              <a:gd name="connsiteX1641" fmla="*/ 90156 w 906898"/>
              <a:gd name="connsiteY1641" fmla="*/ 534278 h 906898"/>
              <a:gd name="connsiteX1642" fmla="*/ 96362 w 906898"/>
              <a:gd name="connsiteY1642" fmla="*/ 519924 h 906898"/>
              <a:gd name="connsiteX1643" fmla="*/ 100725 w 906898"/>
              <a:gd name="connsiteY1643" fmla="*/ 515310 h 906898"/>
              <a:gd name="connsiteX1644" fmla="*/ 116920 w 906898"/>
              <a:gd name="connsiteY1644" fmla="*/ 513773 h 906898"/>
              <a:gd name="connsiteX1645" fmla="*/ 120904 w 906898"/>
              <a:gd name="connsiteY1645" fmla="*/ 522006 h 906898"/>
              <a:gd name="connsiteX1646" fmla="*/ 120904 w 906898"/>
              <a:gd name="connsiteY1646" fmla="*/ 524065 h 906898"/>
              <a:gd name="connsiteX1647" fmla="*/ 116920 w 906898"/>
              <a:gd name="connsiteY1647" fmla="*/ 513773 h 906898"/>
              <a:gd name="connsiteX1648" fmla="*/ 843197 w 906898"/>
              <a:gd name="connsiteY1648" fmla="*/ 511094 h 906898"/>
              <a:gd name="connsiteX1649" fmla="*/ 838721 w 906898"/>
              <a:gd name="connsiteY1649" fmla="*/ 520014 h 906898"/>
              <a:gd name="connsiteX1650" fmla="*/ 828392 w 906898"/>
              <a:gd name="connsiteY1650" fmla="*/ 522072 h 906898"/>
              <a:gd name="connsiteX1651" fmla="*/ 828392 w 906898"/>
              <a:gd name="connsiteY1651" fmla="*/ 520014 h 906898"/>
              <a:gd name="connsiteX1652" fmla="*/ 834590 w 906898"/>
              <a:gd name="connsiteY1652" fmla="*/ 517956 h 906898"/>
              <a:gd name="connsiteX1653" fmla="*/ 844918 w 906898"/>
              <a:gd name="connsiteY1653" fmla="*/ 507664 h 906898"/>
              <a:gd name="connsiteX1654" fmla="*/ 844918 w 906898"/>
              <a:gd name="connsiteY1654" fmla="*/ 509722 h 906898"/>
              <a:gd name="connsiteX1655" fmla="*/ 843197 w 906898"/>
              <a:gd name="connsiteY1655" fmla="*/ 511094 h 906898"/>
              <a:gd name="connsiteX1656" fmla="*/ 844918 w 906898"/>
              <a:gd name="connsiteY1656" fmla="*/ 501488 h 906898"/>
              <a:gd name="connsiteX1657" fmla="*/ 846984 w 906898"/>
              <a:gd name="connsiteY1657" fmla="*/ 503547 h 906898"/>
              <a:gd name="connsiteX1658" fmla="*/ 844918 w 906898"/>
              <a:gd name="connsiteY1658" fmla="*/ 507664 h 906898"/>
              <a:gd name="connsiteX1659" fmla="*/ 108620 w 906898"/>
              <a:gd name="connsiteY1659" fmla="*/ 501488 h 906898"/>
              <a:gd name="connsiteX1660" fmla="*/ 112737 w 906898"/>
              <a:gd name="connsiteY1660" fmla="*/ 507636 h 906898"/>
              <a:gd name="connsiteX1661" fmla="*/ 110679 w 906898"/>
              <a:gd name="connsiteY1661" fmla="*/ 513784 h 906898"/>
              <a:gd name="connsiteX1662" fmla="*/ 116854 w 906898"/>
              <a:gd name="connsiteY1662" fmla="*/ 526079 h 906898"/>
              <a:gd name="connsiteX1663" fmla="*/ 116854 w 906898"/>
              <a:gd name="connsiteY1663" fmla="*/ 532227 h 906898"/>
              <a:gd name="connsiteX1664" fmla="*/ 118912 w 906898"/>
              <a:gd name="connsiteY1664" fmla="*/ 542473 h 906898"/>
              <a:gd name="connsiteX1665" fmla="*/ 114796 w 906898"/>
              <a:gd name="connsiteY1665" fmla="*/ 532227 h 906898"/>
              <a:gd name="connsiteX1666" fmla="*/ 112737 w 906898"/>
              <a:gd name="connsiteY1666" fmla="*/ 530178 h 906898"/>
              <a:gd name="connsiteX1667" fmla="*/ 114796 w 906898"/>
              <a:gd name="connsiteY1667" fmla="*/ 538375 h 906898"/>
              <a:gd name="connsiteX1668" fmla="*/ 110679 w 906898"/>
              <a:gd name="connsiteY1668" fmla="*/ 548621 h 906898"/>
              <a:gd name="connsiteX1669" fmla="*/ 98328 w 906898"/>
              <a:gd name="connsiteY1669" fmla="*/ 552719 h 906898"/>
              <a:gd name="connsiteX1670" fmla="*/ 98328 w 906898"/>
              <a:gd name="connsiteY1670" fmla="*/ 556818 h 906898"/>
              <a:gd name="connsiteX1671" fmla="*/ 92153 w 906898"/>
              <a:gd name="connsiteY1671" fmla="*/ 560916 h 906898"/>
              <a:gd name="connsiteX1672" fmla="*/ 81861 w 906898"/>
              <a:gd name="connsiteY1672" fmla="*/ 556818 h 906898"/>
              <a:gd name="connsiteX1673" fmla="*/ 73628 w 906898"/>
              <a:gd name="connsiteY1673" fmla="*/ 558867 h 906898"/>
              <a:gd name="connsiteX1674" fmla="*/ 67453 w 906898"/>
              <a:gd name="connsiteY1674" fmla="*/ 554769 h 906898"/>
              <a:gd name="connsiteX1675" fmla="*/ 73628 w 906898"/>
              <a:gd name="connsiteY1675" fmla="*/ 548621 h 906898"/>
              <a:gd name="connsiteX1676" fmla="*/ 81861 w 906898"/>
              <a:gd name="connsiteY1676" fmla="*/ 550670 h 906898"/>
              <a:gd name="connsiteX1677" fmla="*/ 90095 w 906898"/>
              <a:gd name="connsiteY1677" fmla="*/ 546572 h 906898"/>
              <a:gd name="connsiteX1678" fmla="*/ 104504 w 906898"/>
              <a:gd name="connsiteY1678" fmla="*/ 540424 h 906898"/>
              <a:gd name="connsiteX1679" fmla="*/ 104504 w 906898"/>
              <a:gd name="connsiteY1679" fmla="*/ 530178 h 906898"/>
              <a:gd name="connsiteX1680" fmla="*/ 106562 w 906898"/>
              <a:gd name="connsiteY1680" fmla="*/ 519931 h 906898"/>
              <a:gd name="connsiteX1681" fmla="*/ 102445 w 906898"/>
              <a:gd name="connsiteY1681" fmla="*/ 511735 h 906898"/>
              <a:gd name="connsiteX1682" fmla="*/ 108620 w 906898"/>
              <a:gd name="connsiteY1682" fmla="*/ 501488 h 906898"/>
              <a:gd name="connsiteX1683" fmla="*/ 816085 w 906898"/>
              <a:gd name="connsiteY1683" fmla="*/ 497689 h 906898"/>
              <a:gd name="connsiteX1684" fmla="*/ 820187 w 906898"/>
              <a:gd name="connsiteY1684" fmla="*/ 499238 h 906898"/>
              <a:gd name="connsiteX1685" fmla="*/ 826341 w 906898"/>
              <a:gd name="connsiteY1685" fmla="*/ 507501 h 906898"/>
              <a:gd name="connsiteX1686" fmla="*/ 824290 w 906898"/>
              <a:gd name="connsiteY1686" fmla="*/ 521962 h 906898"/>
              <a:gd name="connsiteX1687" fmla="*/ 795572 w 906898"/>
              <a:gd name="connsiteY1687" fmla="*/ 532291 h 906898"/>
              <a:gd name="connsiteX1688" fmla="*/ 781213 w 906898"/>
              <a:gd name="connsiteY1688" fmla="*/ 524028 h 906898"/>
              <a:gd name="connsiteX1689" fmla="*/ 770957 w 906898"/>
              <a:gd name="connsiteY1689" fmla="*/ 501304 h 906898"/>
              <a:gd name="connsiteX1690" fmla="*/ 775059 w 906898"/>
              <a:gd name="connsiteY1690" fmla="*/ 501304 h 906898"/>
              <a:gd name="connsiteX1691" fmla="*/ 781213 w 906898"/>
              <a:gd name="connsiteY1691" fmla="*/ 513699 h 906898"/>
              <a:gd name="connsiteX1692" fmla="*/ 805828 w 906898"/>
              <a:gd name="connsiteY1692" fmla="*/ 524028 h 906898"/>
              <a:gd name="connsiteX1693" fmla="*/ 818136 w 906898"/>
              <a:gd name="connsiteY1693" fmla="*/ 517830 h 906898"/>
              <a:gd name="connsiteX1694" fmla="*/ 816085 w 906898"/>
              <a:gd name="connsiteY1694" fmla="*/ 509567 h 906898"/>
              <a:gd name="connsiteX1695" fmla="*/ 811982 w 906898"/>
              <a:gd name="connsiteY1695" fmla="*/ 517830 h 906898"/>
              <a:gd name="connsiteX1696" fmla="*/ 805828 w 906898"/>
              <a:gd name="connsiteY1696" fmla="*/ 517830 h 906898"/>
              <a:gd name="connsiteX1697" fmla="*/ 801726 w 906898"/>
              <a:gd name="connsiteY1697" fmla="*/ 511633 h 906898"/>
              <a:gd name="connsiteX1698" fmla="*/ 801726 w 906898"/>
              <a:gd name="connsiteY1698" fmla="*/ 505436 h 906898"/>
              <a:gd name="connsiteX1699" fmla="*/ 809931 w 906898"/>
              <a:gd name="connsiteY1699" fmla="*/ 503370 h 906898"/>
              <a:gd name="connsiteX1700" fmla="*/ 811982 w 906898"/>
              <a:gd name="connsiteY1700" fmla="*/ 499238 h 906898"/>
              <a:gd name="connsiteX1701" fmla="*/ 816085 w 906898"/>
              <a:gd name="connsiteY1701" fmla="*/ 497689 h 906898"/>
              <a:gd name="connsiteX1702" fmla="*/ 108620 w 906898"/>
              <a:gd name="connsiteY1702" fmla="*/ 497173 h 906898"/>
              <a:gd name="connsiteX1703" fmla="*/ 114845 w 906898"/>
              <a:gd name="connsiteY1703" fmla="*/ 507465 h 906898"/>
              <a:gd name="connsiteX1704" fmla="*/ 108620 w 906898"/>
              <a:gd name="connsiteY1704" fmla="*/ 499231 h 906898"/>
              <a:gd name="connsiteX1705" fmla="*/ 108620 w 906898"/>
              <a:gd name="connsiteY1705" fmla="*/ 497173 h 906898"/>
              <a:gd name="connsiteX1706" fmla="*/ 855174 w 906898"/>
              <a:gd name="connsiteY1706" fmla="*/ 495181 h 906898"/>
              <a:gd name="connsiteX1707" fmla="*/ 855174 w 906898"/>
              <a:gd name="connsiteY1707" fmla="*/ 501378 h 906898"/>
              <a:gd name="connsiteX1708" fmla="*/ 853126 w 906898"/>
              <a:gd name="connsiteY1708" fmla="*/ 503444 h 906898"/>
              <a:gd name="connsiteX1709" fmla="*/ 859268 w 906898"/>
              <a:gd name="connsiteY1709" fmla="*/ 509641 h 906898"/>
              <a:gd name="connsiteX1710" fmla="*/ 857221 w 906898"/>
              <a:gd name="connsiteY1710" fmla="*/ 513773 h 906898"/>
              <a:gd name="connsiteX1711" fmla="*/ 853126 w 906898"/>
              <a:gd name="connsiteY1711" fmla="*/ 515838 h 906898"/>
              <a:gd name="connsiteX1712" fmla="*/ 855174 w 906898"/>
              <a:gd name="connsiteY1712" fmla="*/ 524101 h 906898"/>
              <a:gd name="connsiteX1713" fmla="*/ 849032 w 906898"/>
              <a:gd name="connsiteY1713" fmla="*/ 526167 h 906898"/>
              <a:gd name="connsiteX1714" fmla="*/ 842890 w 906898"/>
              <a:gd name="connsiteY1714" fmla="*/ 526167 h 906898"/>
              <a:gd name="connsiteX1715" fmla="*/ 840842 w 906898"/>
              <a:gd name="connsiteY1715" fmla="*/ 532364 h 906898"/>
              <a:gd name="connsiteX1716" fmla="*/ 834700 w 906898"/>
              <a:gd name="connsiteY1716" fmla="*/ 530299 h 906898"/>
              <a:gd name="connsiteX1717" fmla="*/ 832653 w 906898"/>
              <a:gd name="connsiteY1717" fmla="*/ 528233 h 906898"/>
              <a:gd name="connsiteX1718" fmla="*/ 824464 w 906898"/>
              <a:gd name="connsiteY1718" fmla="*/ 532364 h 906898"/>
              <a:gd name="connsiteX1719" fmla="*/ 822416 w 906898"/>
              <a:gd name="connsiteY1719" fmla="*/ 530299 h 906898"/>
              <a:gd name="connsiteX1720" fmla="*/ 826511 w 906898"/>
              <a:gd name="connsiteY1720" fmla="*/ 524101 h 906898"/>
              <a:gd name="connsiteX1721" fmla="*/ 842890 w 906898"/>
              <a:gd name="connsiteY1721" fmla="*/ 519970 h 906898"/>
              <a:gd name="connsiteX1722" fmla="*/ 849032 w 906898"/>
              <a:gd name="connsiteY1722" fmla="*/ 513773 h 906898"/>
              <a:gd name="connsiteX1723" fmla="*/ 849032 w 906898"/>
              <a:gd name="connsiteY1723" fmla="*/ 499312 h 906898"/>
              <a:gd name="connsiteX1724" fmla="*/ 855174 w 906898"/>
              <a:gd name="connsiteY1724" fmla="*/ 495181 h 906898"/>
              <a:gd name="connsiteX1725" fmla="*/ 857262 w 906898"/>
              <a:gd name="connsiteY1725" fmla="*/ 486881 h 906898"/>
              <a:gd name="connsiteX1726" fmla="*/ 861385 w 906898"/>
              <a:gd name="connsiteY1726" fmla="*/ 491012 h 906898"/>
              <a:gd name="connsiteX1727" fmla="*/ 861385 w 906898"/>
              <a:gd name="connsiteY1727" fmla="*/ 499275 h 906898"/>
              <a:gd name="connsiteX1728" fmla="*/ 861385 w 906898"/>
              <a:gd name="connsiteY1728" fmla="*/ 501341 h 906898"/>
              <a:gd name="connsiteX1729" fmla="*/ 867568 w 906898"/>
              <a:gd name="connsiteY1729" fmla="*/ 509604 h 906898"/>
              <a:gd name="connsiteX1730" fmla="*/ 865507 w 906898"/>
              <a:gd name="connsiteY1730" fmla="*/ 515801 h 906898"/>
              <a:gd name="connsiteX1731" fmla="*/ 861385 w 906898"/>
              <a:gd name="connsiteY1731" fmla="*/ 517867 h 906898"/>
              <a:gd name="connsiteX1732" fmla="*/ 861385 w 906898"/>
              <a:gd name="connsiteY1732" fmla="*/ 530262 h 906898"/>
              <a:gd name="connsiteX1733" fmla="*/ 853140 w 906898"/>
              <a:gd name="connsiteY1733" fmla="*/ 532327 h 906898"/>
              <a:gd name="connsiteX1734" fmla="*/ 849018 w 906898"/>
              <a:gd name="connsiteY1734" fmla="*/ 532327 h 906898"/>
              <a:gd name="connsiteX1735" fmla="*/ 844895 w 906898"/>
              <a:gd name="connsiteY1735" fmla="*/ 538525 h 906898"/>
              <a:gd name="connsiteX1736" fmla="*/ 832528 w 906898"/>
              <a:gd name="connsiteY1736" fmla="*/ 540590 h 906898"/>
              <a:gd name="connsiteX1737" fmla="*/ 820162 w 906898"/>
              <a:gd name="connsiteY1737" fmla="*/ 538525 h 906898"/>
              <a:gd name="connsiteX1738" fmla="*/ 818100 w 906898"/>
              <a:gd name="connsiteY1738" fmla="*/ 532327 h 906898"/>
              <a:gd name="connsiteX1739" fmla="*/ 824284 w 906898"/>
              <a:gd name="connsiteY1739" fmla="*/ 534393 h 906898"/>
              <a:gd name="connsiteX1740" fmla="*/ 832528 w 906898"/>
              <a:gd name="connsiteY1740" fmla="*/ 532327 h 906898"/>
              <a:gd name="connsiteX1741" fmla="*/ 842834 w 906898"/>
              <a:gd name="connsiteY1741" fmla="*/ 534393 h 906898"/>
              <a:gd name="connsiteX1742" fmla="*/ 846957 w 906898"/>
              <a:gd name="connsiteY1742" fmla="*/ 530262 h 906898"/>
              <a:gd name="connsiteX1743" fmla="*/ 857262 w 906898"/>
              <a:gd name="connsiteY1743" fmla="*/ 526130 h 906898"/>
              <a:gd name="connsiteX1744" fmla="*/ 857262 w 906898"/>
              <a:gd name="connsiteY1744" fmla="*/ 517867 h 906898"/>
              <a:gd name="connsiteX1745" fmla="*/ 861385 w 906898"/>
              <a:gd name="connsiteY1745" fmla="*/ 511670 h 906898"/>
              <a:gd name="connsiteX1746" fmla="*/ 857262 w 906898"/>
              <a:gd name="connsiteY1746" fmla="*/ 503407 h 906898"/>
              <a:gd name="connsiteX1747" fmla="*/ 857262 w 906898"/>
              <a:gd name="connsiteY1747" fmla="*/ 493078 h 906898"/>
              <a:gd name="connsiteX1748" fmla="*/ 857262 w 906898"/>
              <a:gd name="connsiteY1748" fmla="*/ 486881 h 906898"/>
              <a:gd name="connsiteX1749" fmla="*/ 28360 w 906898"/>
              <a:gd name="connsiteY1749" fmla="*/ 486193 h 906898"/>
              <a:gd name="connsiteX1750" fmla="*/ 30435 w 906898"/>
              <a:gd name="connsiteY1750" fmla="*/ 486975 h 906898"/>
              <a:gd name="connsiteX1751" fmla="*/ 40810 w 906898"/>
              <a:gd name="connsiteY1751" fmla="*/ 486975 h 906898"/>
              <a:gd name="connsiteX1752" fmla="*/ 42885 w 906898"/>
              <a:gd name="connsiteY1752" fmla="*/ 495323 h 906898"/>
              <a:gd name="connsiteX1753" fmla="*/ 36660 w 906898"/>
              <a:gd name="connsiteY1753" fmla="*/ 499496 h 906898"/>
              <a:gd name="connsiteX1754" fmla="*/ 30435 w 906898"/>
              <a:gd name="connsiteY1754" fmla="*/ 495323 h 906898"/>
              <a:gd name="connsiteX1755" fmla="*/ 26285 w 906898"/>
              <a:gd name="connsiteY1755" fmla="*/ 486975 h 906898"/>
              <a:gd name="connsiteX1756" fmla="*/ 28360 w 906898"/>
              <a:gd name="connsiteY1756" fmla="*/ 486193 h 906898"/>
              <a:gd name="connsiteX1757" fmla="*/ 861260 w 906898"/>
              <a:gd name="connsiteY1757" fmla="*/ 484889 h 906898"/>
              <a:gd name="connsiteX1758" fmla="*/ 867435 w 906898"/>
              <a:gd name="connsiteY1758" fmla="*/ 491078 h 906898"/>
              <a:gd name="connsiteX1759" fmla="*/ 865377 w 906898"/>
              <a:gd name="connsiteY1759" fmla="*/ 499330 h 906898"/>
              <a:gd name="connsiteX1760" fmla="*/ 871552 w 906898"/>
              <a:gd name="connsiteY1760" fmla="*/ 507583 h 906898"/>
              <a:gd name="connsiteX1761" fmla="*/ 869494 w 906898"/>
              <a:gd name="connsiteY1761" fmla="*/ 513773 h 906898"/>
              <a:gd name="connsiteX1762" fmla="*/ 863319 w 906898"/>
              <a:gd name="connsiteY1762" fmla="*/ 499330 h 906898"/>
              <a:gd name="connsiteX1763" fmla="*/ 861260 w 906898"/>
              <a:gd name="connsiteY1763" fmla="*/ 484889 h 906898"/>
              <a:gd name="connsiteX1764" fmla="*/ 46869 w 906898"/>
              <a:gd name="connsiteY1764" fmla="*/ 484889 h 906898"/>
              <a:gd name="connsiteX1765" fmla="*/ 55102 w 906898"/>
              <a:gd name="connsiteY1765" fmla="*/ 491094 h 906898"/>
              <a:gd name="connsiteX1766" fmla="*/ 53044 w 906898"/>
              <a:gd name="connsiteY1766" fmla="*/ 497300 h 906898"/>
              <a:gd name="connsiteX1767" fmla="*/ 57161 w 906898"/>
              <a:gd name="connsiteY1767" fmla="*/ 501437 h 906898"/>
              <a:gd name="connsiteX1768" fmla="*/ 55102 w 906898"/>
              <a:gd name="connsiteY1768" fmla="*/ 509712 h 906898"/>
              <a:gd name="connsiteX1769" fmla="*/ 46869 w 906898"/>
              <a:gd name="connsiteY1769" fmla="*/ 509712 h 906898"/>
              <a:gd name="connsiteX1770" fmla="*/ 42752 w 906898"/>
              <a:gd name="connsiteY1770" fmla="*/ 505575 h 906898"/>
              <a:gd name="connsiteX1771" fmla="*/ 36577 w 906898"/>
              <a:gd name="connsiteY1771" fmla="*/ 509712 h 906898"/>
              <a:gd name="connsiteX1772" fmla="*/ 30402 w 906898"/>
              <a:gd name="connsiteY1772" fmla="*/ 507643 h 906898"/>
              <a:gd name="connsiteX1773" fmla="*/ 28343 w 906898"/>
              <a:gd name="connsiteY1773" fmla="*/ 499369 h 906898"/>
              <a:gd name="connsiteX1774" fmla="*/ 38635 w 906898"/>
              <a:gd name="connsiteY1774" fmla="*/ 501437 h 906898"/>
              <a:gd name="connsiteX1775" fmla="*/ 44810 w 906898"/>
              <a:gd name="connsiteY1775" fmla="*/ 495232 h 906898"/>
              <a:gd name="connsiteX1776" fmla="*/ 46869 w 906898"/>
              <a:gd name="connsiteY1776" fmla="*/ 484889 h 906898"/>
              <a:gd name="connsiteX1777" fmla="*/ 77855 w 906898"/>
              <a:gd name="connsiteY1777" fmla="*/ 466297 h 906898"/>
              <a:gd name="connsiteX1778" fmla="*/ 81965 w 906898"/>
              <a:gd name="connsiteY1778" fmla="*/ 468362 h 906898"/>
              <a:gd name="connsiteX1779" fmla="*/ 98407 w 906898"/>
              <a:gd name="connsiteY1779" fmla="*/ 480757 h 906898"/>
              <a:gd name="connsiteX1780" fmla="*/ 104573 w 906898"/>
              <a:gd name="connsiteY1780" fmla="*/ 505546 h 906898"/>
              <a:gd name="connsiteX1781" fmla="*/ 84021 w 906898"/>
              <a:gd name="connsiteY1781" fmla="*/ 520007 h 906898"/>
              <a:gd name="connsiteX1782" fmla="*/ 67579 w 906898"/>
              <a:gd name="connsiteY1782" fmla="*/ 513809 h 906898"/>
              <a:gd name="connsiteX1783" fmla="*/ 65524 w 906898"/>
              <a:gd name="connsiteY1783" fmla="*/ 507612 h 906898"/>
              <a:gd name="connsiteX1784" fmla="*/ 67579 w 906898"/>
              <a:gd name="connsiteY1784" fmla="*/ 503480 h 906898"/>
              <a:gd name="connsiteX1785" fmla="*/ 73745 w 906898"/>
              <a:gd name="connsiteY1785" fmla="*/ 503480 h 906898"/>
              <a:gd name="connsiteX1786" fmla="*/ 73745 w 906898"/>
              <a:gd name="connsiteY1786" fmla="*/ 497283 h 906898"/>
              <a:gd name="connsiteX1787" fmla="*/ 81965 w 906898"/>
              <a:gd name="connsiteY1787" fmla="*/ 495217 h 906898"/>
              <a:gd name="connsiteX1788" fmla="*/ 84021 w 906898"/>
              <a:gd name="connsiteY1788" fmla="*/ 503480 h 906898"/>
              <a:gd name="connsiteX1789" fmla="*/ 77855 w 906898"/>
              <a:gd name="connsiteY1789" fmla="*/ 507612 h 906898"/>
              <a:gd name="connsiteX1790" fmla="*/ 88131 w 906898"/>
              <a:gd name="connsiteY1790" fmla="*/ 509678 h 906898"/>
              <a:gd name="connsiteX1791" fmla="*/ 98407 w 906898"/>
              <a:gd name="connsiteY1791" fmla="*/ 495217 h 906898"/>
              <a:gd name="connsiteX1792" fmla="*/ 84021 w 906898"/>
              <a:gd name="connsiteY1792" fmla="*/ 476626 h 906898"/>
              <a:gd name="connsiteX1793" fmla="*/ 63469 w 906898"/>
              <a:gd name="connsiteY1793" fmla="*/ 470428 h 906898"/>
              <a:gd name="connsiteX1794" fmla="*/ 65524 w 906898"/>
              <a:gd name="connsiteY1794" fmla="*/ 468362 h 906898"/>
              <a:gd name="connsiteX1795" fmla="*/ 77855 w 906898"/>
              <a:gd name="connsiteY1795" fmla="*/ 466297 h 906898"/>
              <a:gd name="connsiteX1796" fmla="*/ 808020 w 906898"/>
              <a:gd name="connsiteY1796" fmla="*/ 464305 h 906898"/>
              <a:gd name="connsiteX1797" fmla="*/ 810072 w 906898"/>
              <a:gd name="connsiteY1797" fmla="*/ 466363 h 906898"/>
              <a:gd name="connsiteX1798" fmla="*/ 808020 w 906898"/>
              <a:gd name="connsiteY1798" fmla="*/ 472538 h 906898"/>
              <a:gd name="connsiteX1799" fmla="*/ 805967 w 906898"/>
              <a:gd name="connsiteY1799" fmla="*/ 474597 h 906898"/>
              <a:gd name="connsiteX1800" fmla="*/ 808020 w 906898"/>
              <a:gd name="connsiteY1800" fmla="*/ 480772 h 906898"/>
              <a:gd name="connsiteX1801" fmla="*/ 803915 w 906898"/>
              <a:gd name="connsiteY1801" fmla="*/ 484889 h 906898"/>
              <a:gd name="connsiteX1802" fmla="*/ 799810 w 906898"/>
              <a:gd name="connsiteY1802" fmla="*/ 480772 h 906898"/>
              <a:gd name="connsiteX1803" fmla="*/ 793653 w 906898"/>
              <a:gd name="connsiteY1803" fmla="*/ 484889 h 906898"/>
              <a:gd name="connsiteX1804" fmla="*/ 789548 w 906898"/>
              <a:gd name="connsiteY1804" fmla="*/ 482830 h 906898"/>
              <a:gd name="connsiteX1805" fmla="*/ 791601 w 906898"/>
              <a:gd name="connsiteY1805" fmla="*/ 476655 h 906898"/>
              <a:gd name="connsiteX1806" fmla="*/ 801863 w 906898"/>
              <a:gd name="connsiteY1806" fmla="*/ 470480 h 906898"/>
              <a:gd name="connsiteX1807" fmla="*/ 801863 w 906898"/>
              <a:gd name="connsiteY1807" fmla="*/ 466363 h 906898"/>
              <a:gd name="connsiteX1808" fmla="*/ 808020 w 906898"/>
              <a:gd name="connsiteY1808" fmla="*/ 464305 h 906898"/>
              <a:gd name="connsiteX1809" fmla="*/ 787225 w 906898"/>
              <a:gd name="connsiteY1809" fmla="*/ 462313 h 906898"/>
              <a:gd name="connsiteX1810" fmla="*/ 799841 w 906898"/>
              <a:gd name="connsiteY1810" fmla="*/ 466407 h 906898"/>
              <a:gd name="connsiteX1811" fmla="*/ 799841 w 906898"/>
              <a:gd name="connsiteY1811" fmla="*/ 470502 h 906898"/>
              <a:gd name="connsiteX1812" fmla="*/ 791430 w 906898"/>
              <a:gd name="connsiteY1812" fmla="*/ 474597 h 906898"/>
              <a:gd name="connsiteX1813" fmla="*/ 789327 w 906898"/>
              <a:gd name="connsiteY1813" fmla="*/ 474597 h 906898"/>
              <a:gd name="connsiteX1814" fmla="*/ 787225 w 906898"/>
              <a:gd name="connsiteY1814" fmla="*/ 462313 h 906898"/>
              <a:gd name="connsiteX1815" fmla="*/ 811938 w 906898"/>
              <a:gd name="connsiteY1815" fmla="*/ 460321 h 906898"/>
              <a:gd name="connsiteX1816" fmla="*/ 818101 w 906898"/>
              <a:gd name="connsiteY1816" fmla="*/ 466483 h 906898"/>
              <a:gd name="connsiteX1817" fmla="*/ 816046 w 906898"/>
              <a:gd name="connsiteY1817" fmla="*/ 476755 h 906898"/>
              <a:gd name="connsiteX1818" fmla="*/ 816046 w 906898"/>
              <a:gd name="connsiteY1818" fmla="*/ 482917 h 906898"/>
              <a:gd name="connsiteX1819" fmla="*/ 809883 w 906898"/>
              <a:gd name="connsiteY1819" fmla="*/ 491134 h 906898"/>
              <a:gd name="connsiteX1820" fmla="*/ 803721 w 906898"/>
              <a:gd name="connsiteY1820" fmla="*/ 493189 h 906898"/>
              <a:gd name="connsiteX1821" fmla="*/ 799612 w 906898"/>
              <a:gd name="connsiteY1821" fmla="*/ 489080 h 906898"/>
              <a:gd name="connsiteX1822" fmla="*/ 797558 w 906898"/>
              <a:gd name="connsiteY1822" fmla="*/ 491134 h 906898"/>
              <a:gd name="connsiteX1823" fmla="*/ 789341 w 906898"/>
              <a:gd name="connsiteY1823" fmla="*/ 493189 h 906898"/>
              <a:gd name="connsiteX1824" fmla="*/ 785233 w 906898"/>
              <a:gd name="connsiteY1824" fmla="*/ 487026 h 906898"/>
              <a:gd name="connsiteX1825" fmla="*/ 785233 w 906898"/>
              <a:gd name="connsiteY1825" fmla="*/ 484972 h 906898"/>
              <a:gd name="connsiteX1826" fmla="*/ 797558 w 906898"/>
              <a:gd name="connsiteY1826" fmla="*/ 484972 h 906898"/>
              <a:gd name="connsiteX1827" fmla="*/ 807829 w 906898"/>
              <a:gd name="connsiteY1827" fmla="*/ 484972 h 906898"/>
              <a:gd name="connsiteX1828" fmla="*/ 809883 w 906898"/>
              <a:gd name="connsiteY1828" fmla="*/ 474700 h 906898"/>
              <a:gd name="connsiteX1829" fmla="*/ 811938 w 906898"/>
              <a:gd name="connsiteY1829" fmla="*/ 464429 h 906898"/>
              <a:gd name="connsiteX1830" fmla="*/ 811938 w 906898"/>
              <a:gd name="connsiteY1830" fmla="*/ 460321 h 906898"/>
              <a:gd name="connsiteX1831" fmla="*/ 96419 w 906898"/>
              <a:gd name="connsiteY1831" fmla="*/ 456005 h 906898"/>
              <a:gd name="connsiteX1832" fmla="*/ 102644 w 906898"/>
              <a:gd name="connsiteY1832" fmla="*/ 466334 h 906898"/>
              <a:gd name="connsiteX1833" fmla="*/ 98494 w 906898"/>
              <a:gd name="connsiteY1833" fmla="*/ 474597 h 906898"/>
              <a:gd name="connsiteX1834" fmla="*/ 94344 w 906898"/>
              <a:gd name="connsiteY1834" fmla="*/ 474597 h 906898"/>
              <a:gd name="connsiteX1835" fmla="*/ 96419 w 906898"/>
              <a:gd name="connsiteY1835" fmla="*/ 470465 h 906898"/>
              <a:gd name="connsiteX1836" fmla="*/ 98494 w 906898"/>
              <a:gd name="connsiteY1836" fmla="*/ 462202 h 906898"/>
              <a:gd name="connsiteX1837" fmla="*/ 96419 w 906898"/>
              <a:gd name="connsiteY1837" fmla="*/ 456005 h 906898"/>
              <a:gd name="connsiteX1838" fmla="*/ 775088 w 906898"/>
              <a:gd name="connsiteY1838" fmla="*/ 452021 h 906898"/>
              <a:gd name="connsiteX1839" fmla="*/ 783351 w 906898"/>
              <a:gd name="connsiteY1839" fmla="*/ 458213 h 906898"/>
              <a:gd name="connsiteX1840" fmla="*/ 785417 w 906898"/>
              <a:gd name="connsiteY1840" fmla="*/ 482983 h 906898"/>
              <a:gd name="connsiteX1841" fmla="*/ 781285 w 906898"/>
              <a:gd name="connsiteY1841" fmla="*/ 485048 h 906898"/>
              <a:gd name="connsiteX1842" fmla="*/ 779220 w 906898"/>
              <a:gd name="connsiteY1842" fmla="*/ 485048 h 906898"/>
              <a:gd name="connsiteX1843" fmla="*/ 777154 w 906898"/>
              <a:gd name="connsiteY1843" fmla="*/ 495368 h 906898"/>
              <a:gd name="connsiteX1844" fmla="*/ 773022 w 906898"/>
              <a:gd name="connsiteY1844" fmla="*/ 499497 h 906898"/>
              <a:gd name="connsiteX1845" fmla="*/ 770957 w 906898"/>
              <a:gd name="connsiteY1845" fmla="*/ 499497 h 906898"/>
              <a:gd name="connsiteX1846" fmla="*/ 773022 w 906898"/>
              <a:gd name="connsiteY1846" fmla="*/ 485048 h 906898"/>
              <a:gd name="connsiteX1847" fmla="*/ 775088 w 906898"/>
              <a:gd name="connsiteY1847" fmla="*/ 470598 h 906898"/>
              <a:gd name="connsiteX1848" fmla="*/ 781285 w 906898"/>
              <a:gd name="connsiteY1848" fmla="*/ 476791 h 906898"/>
              <a:gd name="connsiteX1849" fmla="*/ 783351 w 906898"/>
              <a:gd name="connsiteY1849" fmla="*/ 468534 h 906898"/>
              <a:gd name="connsiteX1850" fmla="*/ 777154 w 906898"/>
              <a:gd name="connsiteY1850" fmla="*/ 456149 h 906898"/>
              <a:gd name="connsiteX1851" fmla="*/ 775088 w 906898"/>
              <a:gd name="connsiteY1851" fmla="*/ 456149 h 906898"/>
              <a:gd name="connsiteX1852" fmla="*/ 775088 w 906898"/>
              <a:gd name="connsiteY1852" fmla="*/ 468534 h 906898"/>
              <a:gd name="connsiteX1853" fmla="*/ 773022 w 906898"/>
              <a:gd name="connsiteY1853" fmla="*/ 458213 h 906898"/>
              <a:gd name="connsiteX1854" fmla="*/ 775088 w 906898"/>
              <a:gd name="connsiteY1854" fmla="*/ 452021 h 906898"/>
              <a:gd name="connsiteX1855" fmla="*/ 32703 w 906898"/>
              <a:gd name="connsiteY1855" fmla="*/ 452021 h 906898"/>
              <a:gd name="connsiteX1856" fmla="*/ 42979 w 906898"/>
              <a:gd name="connsiteY1856" fmla="*/ 456129 h 906898"/>
              <a:gd name="connsiteX1857" fmla="*/ 45035 w 906898"/>
              <a:gd name="connsiteY1857" fmla="*/ 458184 h 906898"/>
              <a:gd name="connsiteX1858" fmla="*/ 55311 w 906898"/>
              <a:gd name="connsiteY1858" fmla="*/ 458184 h 906898"/>
              <a:gd name="connsiteX1859" fmla="*/ 61477 w 906898"/>
              <a:gd name="connsiteY1859" fmla="*/ 470509 h 906898"/>
              <a:gd name="connsiteX1860" fmla="*/ 55311 w 906898"/>
              <a:gd name="connsiteY1860" fmla="*/ 476672 h 906898"/>
              <a:gd name="connsiteX1861" fmla="*/ 47090 w 906898"/>
              <a:gd name="connsiteY1861" fmla="*/ 476672 h 906898"/>
              <a:gd name="connsiteX1862" fmla="*/ 45035 w 906898"/>
              <a:gd name="connsiteY1862" fmla="*/ 480780 h 906898"/>
              <a:gd name="connsiteX1863" fmla="*/ 34759 w 906898"/>
              <a:gd name="connsiteY1863" fmla="*/ 484889 h 906898"/>
              <a:gd name="connsiteX1864" fmla="*/ 22427 w 906898"/>
              <a:gd name="connsiteY1864" fmla="*/ 478726 h 906898"/>
              <a:gd name="connsiteX1865" fmla="*/ 24482 w 906898"/>
              <a:gd name="connsiteY1865" fmla="*/ 470509 h 906898"/>
              <a:gd name="connsiteX1866" fmla="*/ 18317 w 906898"/>
              <a:gd name="connsiteY1866" fmla="*/ 462292 h 906898"/>
              <a:gd name="connsiteX1867" fmla="*/ 20372 w 906898"/>
              <a:gd name="connsiteY1867" fmla="*/ 460238 h 906898"/>
              <a:gd name="connsiteX1868" fmla="*/ 32703 w 906898"/>
              <a:gd name="connsiteY1868" fmla="*/ 452021 h 906898"/>
              <a:gd name="connsiteX1869" fmla="*/ 102423 w 906898"/>
              <a:gd name="connsiteY1869" fmla="*/ 448037 h 906898"/>
              <a:gd name="connsiteX1870" fmla="*/ 108565 w 906898"/>
              <a:gd name="connsiteY1870" fmla="*/ 452132 h 906898"/>
              <a:gd name="connsiteX1871" fmla="*/ 116754 w 906898"/>
              <a:gd name="connsiteY1871" fmla="*/ 456226 h 906898"/>
              <a:gd name="connsiteX1872" fmla="*/ 116754 w 906898"/>
              <a:gd name="connsiteY1872" fmla="*/ 460321 h 906898"/>
              <a:gd name="connsiteX1873" fmla="*/ 120849 w 906898"/>
              <a:gd name="connsiteY1873" fmla="*/ 464416 h 906898"/>
              <a:gd name="connsiteX1874" fmla="*/ 120849 w 906898"/>
              <a:gd name="connsiteY1874" fmla="*/ 470558 h 906898"/>
              <a:gd name="connsiteX1875" fmla="*/ 114707 w 906898"/>
              <a:gd name="connsiteY1875" fmla="*/ 472605 h 906898"/>
              <a:gd name="connsiteX1876" fmla="*/ 116754 w 906898"/>
              <a:gd name="connsiteY1876" fmla="*/ 478747 h 906898"/>
              <a:gd name="connsiteX1877" fmla="*/ 110612 w 906898"/>
              <a:gd name="connsiteY1877" fmla="*/ 478747 h 906898"/>
              <a:gd name="connsiteX1878" fmla="*/ 108565 w 906898"/>
              <a:gd name="connsiteY1878" fmla="*/ 478747 h 906898"/>
              <a:gd name="connsiteX1879" fmla="*/ 108565 w 906898"/>
              <a:gd name="connsiteY1879" fmla="*/ 482841 h 906898"/>
              <a:gd name="connsiteX1880" fmla="*/ 104470 w 906898"/>
              <a:gd name="connsiteY1880" fmla="*/ 482841 h 906898"/>
              <a:gd name="connsiteX1881" fmla="*/ 98328 w 906898"/>
              <a:gd name="connsiteY1881" fmla="*/ 476699 h 906898"/>
              <a:gd name="connsiteX1882" fmla="*/ 104470 w 906898"/>
              <a:gd name="connsiteY1882" fmla="*/ 466463 h 906898"/>
              <a:gd name="connsiteX1883" fmla="*/ 98328 w 906898"/>
              <a:gd name="connsiteY1883" fmla="*/ 454179 h 906898"/>
              <a:gd name="connsiteX1884" fmla="*/ 102423 w 906898"/>
              <a:gd name="connsiteY1884" fmla="*/ 448037 h 906898"/>
              <a:gd name="connsiteX1885" fmla="*/ 127212 w 906898"/>
              <a:gd name="connsiteY1885" fmla="*/ 443721 h 906898"/>
              <a:gd name="connsiteX1886" fmla="*/ 129259 w 906898"/>
              <a:gd name="connsiteY1886" fmla="*/ 443721 h 906898"/>
              <a:gd name="connsiteX1887" fmla="*/ 133354 w 906898"/>
              <a:gd name="connsiteY1887" fmla="*/ 447894 h 906898"/>
              <a:gd name="connsiteX1888" fmla="*/ 135401 w 906898"/>
              <a:gd name="connsiteY1888" fmla="*/ 454155 h 906898"/>
              <a:gd name="connsiteX1889" fmla="*/ 139496 w 906898"/>
              <a:gd name="connsiteY1889" fmla="*/ 458329 h 906898"/>
              <a:gd name="connsiteX1890" fmla="*/ 131307 w 906898"/>
              <a:gd name="connsiteY1890" fmla="*/ 454155 h 906898"/>
              <a:gd name="connsiteX1891" fmla="*/ 127212 w 906898"/>
              <a:gd name="connsiteY1891" fmla="*/ 443721 h 906898"/>
              <a:gd name="connsiteX1892" fmla="*/ 828627 w 906898"/>
              <a:gd name="connsiteY1892" fmla="*/ 441729 h 906898"/>
              <a:gd name="connsiteX1893" fmla="*/ 851183 w 906898"/>
              <a:gd name="connsiteY1893" fmla="*/ 454079 h 906898"/>
              <a:gd name="connsiteX1894" fmla="*/ 855284 w 906898"/>
              <a:gd name="connsiteY1894" fmla="*/ 474663 h 906898"/>
              <a:gd name="connsiteX1895" fmla="*/ 849133 w 906898"/>
              <a:gd name="connsiteY1895" fmla="*/ 495247 h 906898"/>
              <a:gd name="connsiteX1896" fmla="*/ 826576 w 906898"/>
              <a:gd name="connsiteY1896" fmla="*/ 499364 h 906898"/>
              <a:gd name="connsiteX1897" fmla="*/ 820424 w 906898"/>
              <a:gd name="connsiteY1897" fmla="*/ 491130 h 906898"/>
              <a:gd name="connsiteX1898" fmla="*/ 822475 w 906898"/>
              <a:gd name="connsiteY1898" fmla="*/ 484955 h 906898"/>
              <a:gd name="connsiteX1899" fmla="*/ 828627 w 906898"/>
              <a:gd name="connsiteY1899" fmla="*/ 484955 h 906898"/>
              <a:gd name="connsiteX1900" fmla="*/ 828627 w 906898"/>
              <a:gd name="connsiteY1900" fmla="*/ 476721 h 906898"/>
              <a:gd name="connsiteX1901" fmla="*/ 836829 w 906898"/>
              <a:gd name="connsiteY1901" fmla="*/ 474663 h 906898"/>
              <a:gd name="connsiteX1902" fmla="*/ 838880 w 906898"/>
              <a:gd name="connsiteY1902" fmla="*/ 487013 h 906898"/>
              <a:gd name="connsiteX1903" fmla="*/ 836829 w 906898"/>
              <a:gd name="connsiteY1903" fmla="*/ 489072 h 906898"/>
              <a:gd name="connsiteX1904" fmla="*/ 842981 w 906898"/>
              <a:gd name="connsiteY1904" fmla="*/ 489072 h 906898"/>
              <a:gd name="connsiteX1905" fmla="*/ 851183 w 906898"/>
              <a:gd name="connsiteY1905" fmla="*/ 472605 h 906898"/>
              <a:gd name="connsiteX1906" fmla="*/ 832728 w 906898"/>
              <a:gd name="connsiteY1906" fmla="*/ 445846 h 906898"/>
              <a:gd name="connsiteX1907" fmla="*/ 828627 w 906898"/>
              <a:gd name="connsiteY1907" fmla="*/ 443787 h 906898"/>
              <a:gd name="connsiteX1908" fmla="*/ 828627 w 906898"/>
              <a:gd name="connsiteY1908" fmla="*/ 441729 h 906898"/>
              <a:gd name="connsiteX1909" fmla="*/ 15565 w 906898"/>
              <a:gd name="connsiteY1909" fmla="*/ 440653 h 906898"/>
              <a:gd name="connsiteX1910" fmla="*/ 14683 w 906898"/>
              <a:gd name="connsiteY1910" fmla="*/ 449402 h 906898"/>
              <a:gd name="connsiteX1911" fmla="*/ 16304 w 906898"/>
              <a:gd name="connsiteY1911" fmla="*/ 443052 h 906898"/>
              <a:gd name="connsiteX1912" fmla="*/ 32545 w 906898"/>
              <a:gd name="connsiteY1912" fmla="*/ 439737 h 906898"/>
              <a:gd name="connsiteX1913" fmla="*/ 38806 w 906898"/>
              <a:gd name="connsiteY1913" fmla="*/ 441784 h 906898"/>
              <a:gd name="connsiteX1914" fmla="*/ 38806 w 906898"/>
              <a:gd name="connsiteY1914" fmla="*/ 447926 h 906898"/>
              <a:gd name="connsiteX1915" fmla="*/ 26285 w 906898"/>
              <a:gd name="connsiteY1915" fmla="*/ 452021 h 906898"/>
              <a:gd name="connsiteX1916" fmla="*/ 28372 w 906898"/>
              <a:gd name="connsiteY1916" fmla="*/ 443831 h 906898"/>
              <a:gd name="connsiteX1917" fmla="*/ 32545 w 906898"/>
              <a:gd name="connsiteY1917" fmla="*/ 439737 h 906898"/>
              <a:gd name="connsiteX1918" fmla="*/ 112936 w 906898"/>
              <a:gd name="connsiteY1918" fmla="*/ 435421 h 906898"/>
              <a:gd name="connsiteX1919" fmla="*/ 118912 w 906898"/>
              <a:gd name="connsiteY1919" fmla="*/ 437524 h 906898"/>
              <a:gd name="connsiteX1920" fmla="*/ 118912 w 906898"/>
              <a:gd name="connsiteY1920" fmla="*/ 441729 h 906898"/>
              <a:gd name="connsiteX1921" fmla="*/ 116920 w 906898"/>
              <a:gd name="connsiteY1921" fmla="*/ 437524 h 906898"/>
              <a:gd name="connsiteX1922" fmla="*/ 112936 w 906898"/>
              <a:gd name="connsiteY1922" fmla="*/ 435421 h 906898"/>
              <a:gd name="connsiteX1923" fmla="*/ 106739 w 906898"/>
              <a:gd name="connsiteY1923" fmla="*/ 435421 h 906898"/>
              <a:gd name="connsiteX1924" fmla="*/ 119023 w 906898"/>
              <a:gd name="connsiteY1924" fmla="*/ 445713 h 906898"/>
              <a:gd name="connsiteX1925" fmla="*/ 127212 w 906898"/>
              <a:gd name="connsiteY1925" fmla="*/ 445713 h 906898"/>
              <a:gd name="connsiteX1926" fmla="*/ 133354 w 906898"/>
              <a:gd name="connsiteY1926" fmla="*/ 458063 h 906898"/>
              <a:gd name="connsiteX1927" fmla="*/ 139496 w 906898"/>
              <a:gd name="connsiteY1927" fmla="*/ 464238 h 906898"/>
              <a:gd name="connsiteX1928" fmla="*/ 137449 w 906898"/>
              <a:gd name="connsiteY1928" fmla="*/ 474530 h 906898"/>
              <a:gd name="connsiteX1929" fmla="*/ 129260 w 906898"/>
              <a:gd name="connsiteY1929" fmla="*/ 476589 h 906898"/>
              <a:gd name="connsiteX1930" fmla="*/ 129260 w 906898"/>
              <a:gd name="connsiteY1930" fmla="*/ 480706 h 906898"/>
              <a:gd name="connsiteX1931" fmla="*/ 129260 w 906898"/>
              <a:gd name="connsiteY1931" fmla="*/ 484822 h 906898"/>
              <a:gd name="connsiteX1932" fmla="*/ 119023 w 906898"/>
              <a:gd name="connsiteY1932" fmla="*/ 486881 h 906898"/>
              <a:gd name="connsiteX1933" fmla="*/ 116976 w 906898"/>
              <a:gd name="connsiteY1933" fmla="*/ 493056 h 906898"/>
              <a:gd name="connsiteX1934" fmla="*/ 108786 w 906898"/>
              <a:gd name="connsiteY1934" fmla="*/ 493056 h 906898"/>
              <a:gd name="connsiteX1935" fmla="*/ 104692 w 906898"/>
              <a:gd name="connsiteY1935" fmla="*/ 486881 h 906898"/>
              <a:gd name="connsiteX1936" fmla="*/ 110834 w 906898"/>
              <a:gd name="connsiteY1936" fmla="*/ 482764 h 906898"/>
              <a:gd name="connsiteX1937" fmla="*/ 114928 w 906898"/>
              <a:gd name="connsiteY1937" fmla="*/ 482764 h 906898"/>
              <a:gd name="connsiteX1938" fmla="*/ 119023 w 906898"/>
              <a:gd name="connsiteY1938" fmla="*/ 478647 h 906898"/>
              <a:gd name="connsiteX1939" fmla="*/ 119023 w 906898"/>
              <a:gd name="connsiteY1939" fmla="*/ 474530 h 906898"/>
              <a:gd name="connsiteX1940" fmla="*/ 125165 w 906898"/>
              <a:gd name="connsiteY1940" fmla="*/ 468355 h 906898"/>
              <a:gd name="connsiteX1941" fmla="*/ 121070 w 906898"/>
              <a:gd name="connsiteY1941" fmla="*/ 458063 h 906898"/>
              <a:gd name="connsiteX1942" fmla="*/ 114928 w 906898"/>
              <a:gd name="connsiteY1942" fmla="*/ 449830 h 906898"/>
              <a:gd name="connsiteX1943" fmla="*/ 104692 w 906898"/>
              <a:gd name="connsiteY1943" fmla="*/ 445713 h 906898"/>
              <a:gd name="connsiteX1944" fmla="*/ 102644 w 906898"/>
              <a:gd name="connsiteY1944" fmla="*/ 443655 h 906898"/>
              <a:gd name="connsiteX1945" fmla="*/ 106739 w 906898"/>
              <a:gd name="connsiteY1945" fmla="*/ 435421 h 906898"/>
              <a:gd name="connsiteX1946" fmla="*/ 851063 w 906898"/>
              <a:gd name="connsiteY1946" fmla="*/ 425129 h 906898"/>
              <a:gd name="connsiteX1947" fmla="*/ 855237 w 906898"/>
              <a:gd name="connsiteY1947" fmla="*/ 425129 h 906898"/>
              <a:gd name="connsiteX1948" fmla="*/ 863584 w 906898"/>
              <a:gd name="connsiteY1948" fmla="*/ 439538 h 906898"/>
              <a:gd name="connsiteX1949" fmla="*/ 857324 w 906898"/>
              <a:gd name="connsiteY1949" fmla="*/ 453946 h 906898"/>
              <a:gd name="connsiteX1950" fmla="*/ 853150 w 906898"/>
              <a:gd name="connsiteY1950" fmla="*/ 453946 h 906898"/>
              <a:gd name="connsiteX1951" fmla="*/ 855237 w 906898"/>
              <a:gd name="connsiteY1951" fmla="*/ 445713 h 906898"/>
              <a:gd name="connsiteX1952" fmla="*/ 853150 w 906898"/>
              <a:gd name="connsiteY1952" fmla="*/ 429246 h 906898"/>
              <a:gd name="connsiteX1953" fmla="*/ 851063 w 906898"/>
              <a:gd name="connsiteY1953" fmla="*/ 425129 h 906898"/>
              <a:gd name="connsiteX1954" fmla="*/ 46916 w 906898"/>
              <a:gd name="connsiteY1954" fmla="*/ 425129 h 906898"/>
              <a:gd name="connsiteX1955" fmla="*/ 53106 w 906898"/>
              <a:gd name="connsiteY1955" fmla="*/ 429266 h 906898"/>
              <a:gd name="connsiteX1956" fmla="*/ 53106 w 906898"/>
              <a:gd name="connsiteY1956" fmla="*/ 437541 h 906898"/>
              <a:gd name="connsiteX1957" fmla="*/ 48979 w 906898"/>
              <a:gd name="connsiteY1957" fmla="*/ 439609 h 906898"/>
              <a:gd name="connsiteX1958" fmla="*/ 53106 w 906898"/>
              <a:gd name="connsiteY1958" fmla="*/ 445815 h 906898"/>
              <a:gd name="connsiteX1959" fmla="*/ 44853 w 906898"/>
              <a:gd name="connsiteY1959" fmla="*/ 452021 h 906898"/>
              <a:gd name="connsiteX1960" fmla="*/ 40727 w 906898"/>
              <a:gd name="connsiteY1960" fmla="*/ 452021 h 906898"/>
              <a:gd name="connsiteX1961" fmla="*/ 42790 w 906898"/>
              <a:gd name="connsiteY1961" fmla="*/ 445815 h 906898"/>
              <a:gd name="connsiteX1962" fmla="*/ 38664 w 906898"/>
              <a:gd name="connsiteY1962" fmla="*/ 437541 h 906898"/>
              <a:gd name="connsiteX1963" fmla="*/ 32474 w 906898"/>
              <a:gd name="connsiteY1963" fmla="*/ 435472 h 906898"/>
              <a:gd name="connsiteX1964" fmla="*/ 28348 w 906898"/>
              <a:gd name="connsiteY1964" fmla="*/ 439609 h 906898"/>
              <a:gd name="connsiteX1965" fmla="*/ 28348 w 906898"/>
              <a:gd name="connsiteY1965" fmla="*/ 431335 h 906898"/>
              <a:gd name="connsiteX1966" fmla="*/ 34537 w 906898"/>
              <a:gd name="connsiteY1966" fmla="*/ 427197 h 906898"/>
              <a:gd name="connsiteX1967" fmla="*/ 40727 w 906898"/>
              <a:gd name="connsiteY1967" fmla="*/ 429266 h 906898"/>
              <a:gd name="connsiteX1968" fmla="*/ 46916 w 906898"/>
              <a:gd name="connsiteY1968" fmla="*/ 425129 h 906898"/>
              <a:gd name="connsiteX1969" fmla="*/ 795483 w 906898"/>
              <a:gd name="connsiteY1969" fmla="*/ 419153 h 906898"/>
              <a:gd name="connsiteX1970" fmla="*/ 809911 w 906898"/>
              <a:gd name="connsiteY1970" fmla="*/ 423258 h 906898"/>
              <a:gd name="connsiteX1971" fmla="*/ 811972 w 906898"/>
              <a:gd name="connsiteY1971" fmla="*/ 429415 h 906898"/>
              <a:gd name="connsiteX1972" fmla="*/ 822278 w 906898"/>
              <a:gd name="connsiteY1972" fmla="*/ 431467 h 906898"/>
              <a:gd name="connsiteX1973" fmla="*/ 826400 w 906898"/>
              <a:gd name="connsiteY1973" fmla="*/ 443781 h 906898"/>
              <a:gd name="connsiteX1974" fmla="*/ 820217 w 906898"/>
              <a:gd name="connsiteY1974" fmla="*/ 449938 h 906898"/>
              <a:gd name="connsiteX1975" fmla="*/ 811972 w 906898"/>
              <a:gd name="connsiteY1975" fmla="*/ 451991 h 906898"/>
              <a:gd name="connsiteX1976" fmla="*/ 811972 w 906898"/>
              <a:gd name="connsiteY1976" fmla="*/ 458148 h 906898"/>
              <a:gd name="connsiteX1977" fmla="*/ 801666 w 906898"/>
              <a:gd name="connsiteY1977" fmla="*/ 464305 h 906898"/>
              <a:gd name="connsiteX1978" fmla="*/ 783116 w 906898"/>
              <a:gd name="connsiteY1978" fmla="*/ 451991 h 906898"/>
              <a:gd name="connsiteX1979" fmla="*/ 778994 w 906898"/>
              <a:gd name="connsiteY1979" fmla="*/ 447886 h 906898"/>
              <a:gd name="connsiteX1980" fmla="*/ 778994 w 906898"/>
              <a:gd name="connsiteY1980" fmla="*/ 433519 h 906898"/>
              <a:gd name="connsiteX1981" fmla="*/ 795483 w 906898"/>
              <a:gd name="connsiteY1981" fmla="*/ 419153 h 906898"/>
              <a:gd name="connsiteX1982" fmla="*/ 772285 w 906898"/>
              <a:gd name="connsiteY1982" fmla="*/ 418342 h 906898"/>
              <a:gd name="connsiteX1983" fmla="*/ 772949 w 906898"/>
              <a:gd name="connsiteY1983" fmla="*/ 421145 h 906898"/>
              <a:gd name="connsiteX1984" fmla="*/ 772202 w 906898"/>
              <a:gd name="connsiteY1984" fmla="*/ 418780 h 906898"/>
              <a:gd name="connsiteX1985" fmla="*/ 772949 w 906898"/>
              <a:gd name="connsiteY1985" fmla="*/ 414837 h 906898"/>
              <a:gd name="connsiteX1986" fmla="*/ 772285 w 906898"/>
              <a:gd name="connsiteY1986" fmla="*/ 418342 h 906898"/>
              <a:gd name="connsiteX1987" fmla="*/ 772202 w 906898"/>
              <a:gd name="connsiteY1987" fmla="*/ 417991 h 906898"/>
              <a:gd name="connsiteX1988" fmla="*/ 772949 w 906898"/>
              <a:gd name="connsiteY1988" fmla="*/ 414837 h 906898"/>
              <a:gd name="connsiteX1989" fmla="*/ 72721 w 906898"/>
              <a:gd name="connsiteY1989" fmla="*/ 414644 h 906898"/>
              <a:gd name="connsiteX1990" fmla="*/ 81921 w 906898"/>
              <a:gd name="connsiteY1990" fmla="*/ 414901 h 906898"/>
              <a:gd name="connsiteX1991" fmla="*/ 90098 w 906898"/>
              <a:gd name="connsiteY1991" fmla="*/ 419013 h 906898"/>
              <a:gd name="connsiteX1992" fmla="*/ 100320 w 906898"/>
              <a:gd name="connsiteY1992" fmla="*/ 439571 h 906898"/>
              <a:gd name="connsiteX1993" fmla="*/ 79876 w 906898"/>
              <a:gd name="connsiteY1993" fmla="*/ 464241 h 906898"/>
              <a:gd name="connsiteX1994" fmla="*/ 63521 w 906898"/>
              <a:gd name="connsiteY1994" fmla="*/ 466297 h 906898"/>
              <a:gd name="connsiteX1995" fmla="*/ 61477 w 906898"/>
              <a:gd name="connsiteY1995" fmla="*/ 464241 h 906898"/>
              <a:gd name="connsiteX1996" fmla="*/ 61477 w 906898"/>
              <a:gd name="connsiteY1996" fmla="*/ 462185 h 906898"/>
              <a:gd name="connsiteX1997" fmla="*/ 92143 w 906898"/>
              <a:gd name="connsiteY1997" fmla="*/ 443683 h 906898"/>
              <a:gd name="connsiteX1998" fmla="*/ 92143 w 906898"/>
              <a:gd name="connsiteY1998" fmla="*/ 429292 h 906898"/>
              <a:gd name="connsiteX1999" fmla="*/ 83965 w 906898"/>
              <a:gd name="connsiteY1999" fmla="*/ 423124 h 906898"/>
              <a:gd name="connsiteX2000" fmla="*/ 79876 w 906898"/>
              <a:gd name="connsiteY2000" fmla="*/ 425180 h 906898"/>
              <a:gd name="connsiteX2001" fmla="*/ 81921 w 906898"/>
              <a:gd name="connsiteY2001" fmla="*/ 427236 h 906898"/>
              <a:gd name="connsiteX2002" fmla="*/ 81921 w 906898"/>
              <a:gd name="connsiteY2002" fmla="*/ 433403 h 906898"/>
              <a:gd name="connsiteX2003" fmla="*/ 75788 w 906898"/>
              <a:gd name="connsiteY2003" fmla="*/ 437515 h 906898"/>
              <a:gd name="connsiteX2004" fmla="*/ 69654 w 906898"/>
              <a:gd name="connsiteY2004" fmla="*/ 433403 h 906898"/>
              <a:gd name="connsiteX2005" fmla="*/ 69654 w 906898"/>
              <a:gd name="connsiteY2005" fmla="*/ 429292 h 906898"/>
              <a:gd name="connsiteX2006" fmla="*/ 63521 w 906898"/>
              <a:gd name="connsiteY2006" fmla="*/ 427236 h 906898"/>
              <a:gd name="connsiteX2007" fmla="*/ 63521 w 906898"/>
              <a:gd name="connsiteY2007" fmla="*/ 419013 h 906898"/>
              <a:gd name="connsiteX2008" fmla="*/ 72721 w 906898"/>
              <a:gd name="connsiteY2008" fmla="*/ 414644 h 906898"/>
              <a:gd name="connsiteX2009" fmla="*/ 857387 w 906898"/>
              <a:gd name="connsiteY2009" fmla="*/ 410853 h 906898"/>
              <a:gd name="connsiteX2010" fmla="*/ 865304 w 906898"/>
              <a:gd name="connsiteY2010" fmla="*/ 416815 h 906898"/>
              <a:gd name="connsiteX2011" fmla="*/ 865576 w 906898"/>
              <a:gd name="connsiteY2011" fmla="*/ 417223 h 906898"/>
              <a:gd name="connsiteX2012" fmla="*/ 865576 w 906898"/>
              <a:gd name="connsiteY2012" fmla="*/ 425244 h 906898"/>
              <a:gd name="connsiteX2013" fmla="*/ 871718 w 906898"/>
              <a:gd name="connsiteY2013" fmla="*/ 427300 h 906898"/>
              <a:gd name="connsiteX2014" fmla="*/ 877860 w 906898"/>
              <a:gd name="connsiteY2014" fmla="*/ 439635 h 906898"/>
              <a:gd name="connsiteX2015" fmla="*/ 873765 w 906898"/>
              <a:gd name="connsiteY2015" fmla="*/ 447858 h 906898"/>
              <a:gd name="connsiteX2016" fmla="*/ 867623 w 906898"/>
              <a:gd name="connsiteY2016" fmla="*/ 449914 h 906898"/>
              <a:gd name="connsiteX2017" fmla="*/ 869671 w 906898"/>
              <a:gd name="connsiteY2017" fmla="*/ 456082 h 906898"/>
              <a:gd name="connsiteX2018" fmla="*/ 866428 w 906898"/>
              <a:gd name="connsiteY2018" fmla="*/ 462595 h 906898"/>
              <a:gd name="connsiteX2019" fmla="*/ 863592 w 906898"/>
              <a:gd name="connsiteY2019" fmla="*/ 463807 h 906898"/>
              <a:gd name="connsiteX2020" fmla="*/ 857387 w 906898"/>
              <a:gd name="connsiteY2020" fmla="*/ 462249 h 906898"/>
              <a:gd name="connsiteX2021" fmla="*/ 857387 w 906898"/>
              <a:gd name="connsiteY2021" fmla="*/ 456082 h 906898"/>
              <a:gd name="connsiteX2022" fmla="*/ 865576 w 906898"/>
              <a:gd name="connsiteY2022" fmla="*/ 439635 h 906898"/>
              <a:gd name="connsiteX2023" fmla="*/ 853292 w 906898"/>
              <a:gd name="connsiteY2023" fmla="*/ 421132 h 906898"/>
              <a:gd name="connsiteX2024" fmla="*/ 857387 w 906898"/>
              <a:gd name="connsiteY2024" fmla="*/ 410853 h 906898"/>
              <a:gd name="connsiteX2025" fmla="*/ 792418 w 906898"/>
              <a:gd name="connsiteY2025" fmla="*/ 408399 h 906898"/>
              <a:gd name="connsiteX2026" fmla="*/ 795477 w 906898"/>
              <a:gd name="connsiteY2026" fmla="*/ 410948 h 906898"/>
              <a:gd name="connsiteX2027" fmla="*/ 795477 w 906898"/>
              <a:gd name="connsiteY2027" fmla="*/ 415027 h 906898"/>
              <a:gd name="connsiteX2028" fmla="*/ 783241 w 906898"/>
              <a:gd name="connsiteY2028" fmla="*/ 421145 h 906898"/>
              <a:gd name="connsiteX2029" fmla="*/ 789359 w 906898"/>
              <a:gd name="connsiteY2029" fmla="*/ 408909 h 906898"/>
              <a:gd name="connsiteX2030" fmla="*/ 792418 w 906898"/>
              <a:gd name="connsiteY2030" fmla="*/ 408399 h 906898"/>
              <a:gd name="connsiteX2031" fmla="*/ 881376 w 906898"/>
              <a:gd name="connsiteY2031" fmla="*/ 405264 h 906898"/>
              <a:gd name="connsiteX2032" fmla="*/ 884002 w 906898"/>
              <a:gd name="connsiteY2032" fmla="*/ 408750 h 906898"/>
              <a:gd name="connsiteX2033" fmla="*/ 888152 w 906898"/>
              <a:gd name="connsiteY2033" fmla="*/ 414948 h 906898"/>
              <a:gd name="connsiteX2034" fmla="*/ 888152 w 906898"/>
              <a:gd name="connsiteY2034" fmla="*/ 421145 h 906898"/>
              <a:gd name="connsiteX2035" fmla="*/ 886077 w 906898"/>
              <a:gd name="connsiteY2035" fmla="*/ 419079 h 906898"/>
              <a:gd name="connsiteX2036" fmla="*/ 881927 w 906898"/>
              <a:gd name="connsiteY2036" fmla="*/ 408750 h 906898"/>
              <a:gd name="connsiteX2037" fmla="*/ 879852 w 906898"/>
              <a:gd name="connsiteY2037" fmla="*/ 406684 h 906898"/>
              <a:gd name="connsiteX2038" fmla="*/ 881376 w 906898"/>
              <a:gd name="connsiteY2038" fmla="*/ 405264 h 906898"/>
              <a:gd name="connsiteX2039" fmla="*/ 872009 w 906898"/>
              <a:gd name="connsiteY2039" fmla="*/ 402693 h 906898"/>
              <a:gd name="connsiteX2040" fmla="*/ 873876 w 906898"/>
              <a:gd name="connsiteY2040" fmla="*/ 404545 h 906898"/>
              <a:gd name="connsiteX2041" fmla="*/ 872060 w 906898"/>
              <a:gd name="connsiteY2041" fmla="*/ 403259 h 906898"/>
              <a:gd name="connsiteX2042" fmla="*/ 77800 w 906898"/>
              <a:gd name="connsiteY2042" fmla="*/ 397848 h 906898"/>
              <a:gd name="connsiteX2043" fmla="*/ 79847 w 906898"/>
              <a:gd name="connsiteY2043" fmla="*/ 398610 h 906898"/>
              <a:gd name="connsiteX2044" fmla="*/ 85989 w 906898"/>
              <a:gd name="connsiteY2044" fmla="*/ 406744 h 906898"/>
              <a:gd name="connsiteX2045" fmla="*/ 85989 w 906898"/>
              <a:gd name="connsiteY2045" fmla="*/ 412845 h 906898"/>
              <a:gd name="connsiteX2046" fmla="*/ 83942 w 906898"/>
              <a:gd name="connsiteY2046" fmla="*/ 412845 h 906898"/>
              <a:gd name="connsiteX2047" fmla="*/ 83942 w 906898"/>
              <a:gd name="connsiteY2047" fmla="*/ 408778 h 906898"/>
              <a:gd name="connsiteX2048" fmla="*/ 75752 w 906898"/>
              <a:gd name="connsiteY2048" fmla="*/ 398610 h 906898"/>
              <a:gd name="connsiteX2049" fmla="*/ 77800 w 906898"/>
              <a:gd name="connsiteY2049" fmla="*/ 397848 h 906898"/>
              <a:gd name="connsiteX2050" fmla="*/ 799789 w 906898"/>
              <a:gd name="connsiteY2050" fmla="*/ 396577 h 906898"/>
              <a:gd name="connsiteX2051" fmla="*/ 803927 w 906898"/>
              <a:gd name="connsiteY2051" fmla="*/ 400694 h 906898"/>
              <a:gd name="connsiteX2052" fmla="*/ 803927 w 906898"/>
              <a:gd name="connsiteY2052" fmla="*/ 406869 h 906898"/>
              <a:gd name="connsiteX2053" fmla="*/ 810133 w 906898"/>
              <a:gd name="connsiteY2053" fmla="*/ 410986 h 906898"/>
              <a:gd name="connsiteX2054" fmla="*/ 805995 w 906898"/>
              <a:gd name="connsiteY2054" fmla="*/ 417161 h 906898"/>
              <a:gd name="connsiteX2055" fmla="*/ 799789 w 906898"/>
              <a:gd name="connsiteY2055" fmla="*/ 415102 h 906898"/>
              <a:gd name="connsiteX2056" fmla="*/ 793584 w 906898"/>
              <a:gd name="connsiteY2056" fmla="*/ 406869 h 906898"/>
              <a:gd name="connsiteX2057" fmla="*/ 785309 w 906898"/>
              <a:gd name="connsiteY2057" fmla="*/ 406869 h 906898"/>
              <a:gd name="connsiteX2058" fmla="*/ 785309 w 906898"/>
              <a:gd name="connsiteY2058" fmla="*/ 400694 h 906898"/>
              <a:gd name="connsiteX2059" fmla="*/ 789446 w 906898"/>
              <a:gd name="connsiteY2059" fmla="*/ 398635 h 906898"/>
              <a:gd name="connsiteX2060" fmla="*/ 795652 w 906898"/>
              <a:gd name="connsiteY2060" fmla="*/ 402752 h 906898"/>
              <a:gd name="connsiteX2061" fmla="*/ 799789 w 906898"/>
              <a:gd name="connsiteY2061" fmla="*/ 396577 h 906898"/>
              <a:gd name="connsiteX2062" fmla="*/ 110612 w 906898"/>
              <a:gd name="connsiteY2062" fmla="*/ 396577 h 906898"/>
              <a:gd name="connsiteX2063" fmla="*/ 114818 w 906898"/>
              <a:gd name="connsiteY2063" fmla="*/ 406869 h 906898"/>
              <a:gd name="connsiteX2064" fmla="*/ 110612 w 906898"/>
              <a:gd name="connsiteY2064" fmla="*/ 396577 h 906898"/>
              <a:gd name="connsiteX2065" fmla="*/ 868008 w 906898"/>
              <a:gd name="connsiteY2065" fmla="*/ 395797 h 906898"/>
              <a:gd name="connsiteX2066" fmla="*/ 871801 w 906898"/>
              <a:gd name="connsiteY2066" fmla="*/ 400428 h 906898"/>
              <a:gd name="connsiteX2067" fmla="*/ 872009 w 906898"/>
              <a:gd name="connsiteY2067" fmla="*/ 402693 h 906898"/>
              <a:gd name="connsiteX2068" fmla="*/ 869726 w 906898"/>
              <a:gd name="connsiteY2068" fmla="*/ 400428 h 906898"/>
              <a:gd name="connsiteX2069" fmla="*/ 865576 w 906898"/>
              <a:gd name="connsiteY2069" fmla="*/ 396311 h 906898"/>
              <a:gd name="connsiteX2070" fmla="*/ 868008 w 906898"/>
              <a:gd name="connsiteY2070" fmla="*/ 395797 h 906898"/>
              <a:gd name="connsiteX2071" fmla="*/ 855284 w 906898"/>
              <a:gd name="connsiteY2071" fmla="*/ 392261 h 906898"/>
              <a:gd name="connsiteX2072" fmla="*/ 861260 w 906898"/>
              <a:gd name="connsiteY2072" fmla="*/ 394419 h 906898"/>
              <a:gd name="connsiteX2073" fmla="*/ 855284 w 906898"/>
              <a:gd name="connsiteY2073" fmla="*/ 392261 h 906898"/>
              <a:gd name="connsiteX2074" fmla="*/ 801745 w 906898"/>
              <a:gd name="connsiteY2074" fmla="*/ 388277 h 906898"/>
              <a:gd name="connsiteX2075" fmla="*/ 811967 w 906898"/>
              <a:gd name="connsiteY2075" fmla="*/ 394440 h 906898"/>
              <a:gd name="connsiteX2076" fmla="*/ 809923 w 906898"/>
              <a:gd name="connsiteY2076" fmla="*/ 402657 h 906898"/>
              <a:gd name="connsiteX2077" fmla="*/ 814012 w 906898"/>
              <a:gd name="connsiteY2077" fmla="*/ 404711 h 906898"/>
              <a:gd name="connsiteX2078" fmla="*/ 818101 w 906898"/>
              <a:gd name="connsiteY2078" fmla="*/ 412928 h 906898"/>
              <a:gd name="connsiteX2079" fmla="*/ 814012 w 906898"/>
              <a:gd name="connsiteY2079" fmla="*/ 419091 h 906898"/>
              <a:gd name="connsiteX2080" fmla="*/ 809923 w 906898"/>
              <a:gd name="connsiteY2080" fmla="*/ 421145 h 906898"/>
              <a:gd name="connsiteX2081" fmla="*/ 811967 w 906898"/>
              <a:gd name="connsiteY2081" fmla="*/ 414982 h 906898"/>
              <a:gd name="connsiteX2082" fmla="*/ 809923 w 906898"/>
              <a:gd name="connsiteY2082" fmla="*/ 406765 h 906898"/>
              <a:gd name="connsiteX2083" fmla="*/ 807879 w 906898"/>
              <a:gd name="connsiteY2083" fmla="*/ 400603 h 906898"/>
              <a:gd name="connsiteX2084" fmla="*/ 803790 w 906898"/>
              <a:gd name="connsiteY2084" fmla="*/ 394440 h 906898"/>
              <a:gd name="connsiteX2085" fmla="*/ 795612 w 906898"/>
              <a:gd name="connsiteY2085" fmla="*/ 396494 h 906898"/>
              <a:gd name="connsiteX2086" fmla="*/ 785390 w 906898"/>
              <a:gd name="connsiteY2086" fmla="*/ 396494 h 906898"/>
              <a:gd name="connsiteX2087" fmla="*/ 781301 w 906898"/>
              <a:gd name="connsiteY2087" fmla="*/ 398548 h 906898"/>
              <a:gd name="connsiteX2088" fmla="*/ 781301 w 906898"/>
              <a:gd name="connsiteY2088" fmla="*/ 392386 h 906898"/>
              <a:gd name="connsiteX2089" fmla="*/ 793568 w 906898"/>
              <a:gd name="connsiteY2089" fmla="*/ 390332 h 906898"/>
              <a:gd name="connsiteX2090" fmla="*/ 795612 w 906898"/>
              <a:gd name="connsiteY2090" fmla="*/ 392386 h 906898"/>
              <a:gd name="connsiteX2091" fmla="*/ 801745 w 906898"/>
              <a:gd name="connsiteY2091" fmla="*/ 388277 h 906898"/>
              <a:gd name="connsiteX2092" fmla="*/ 766641 w 906898"/>
              <a:gd name="connsiteY2092" fmla="*/ 386285 h 906898"/>
              <a:gd name="connsiteX2093" fmla="*/ 770772 w 906898"/>
              <a:gd name="connsiteY2093" fmla="*/ 390390 h 906898"/>
              <a:gd name="connsiteX2094" fmla="*/ 772838 w 906898"/>
              <a:gd name="connsiteY2094" fmla="*/ 396547 h 906898"/>
              <a:gd name="connsiteX2095" fmla="*/ 781101 w 906898"/>
              <a:gd name="connsiteY2095" fmla="*/ 402704 h 906898"/>
              <a:gd name="connsiteX2096" fmla="*/ 774904 w 906898"/>
              <a:gd name="connsiteY2096" fmla="*/ 431437 h 906898"/>
              <a:gd name="connsiteX2097" fmla="*/ 772838 w 906898"/>
              <a:gd name="connsiteY2097" fmla="*/ 429385 h 906898"/>
              <a:gd name="connsiteX2098" fmla="*/ 772838 w 906898"/>
              <a:gd name="connsiteY2098" fmla="*/ 425280 h 906898"/>
              <a:gd name="connsiteX2099" fmla="*/ 774904 w 906898"/>
              <a:gd name="connsiteY2099" fmla="*/ 425280 h 906898"/>
              <a:gd name="connsiteX2100" fmla="*/ 776970 w 906898"/>
              <a:gd name="connsiteY2100" fmla="*/ 406809 h 906898"/>
              <a:gd name="connsiteX2101" fmla="*/ 772838 w 906898"/>
              <a:gd name="connsiteY2101" fmla="*/ 410914 h 906898"/>
              <a:gd name="connsiteX2102" fmla="*/ 772838 w 906898"/>
              <a:gd name="connsiteY2102" fmla="*/ 412966 h 906898"/>
              <a:gd name="connsiteX2103" fmla="*/ 770772 w 906898"/>
              <a:gd name="connsiteY2103" fmla="*/ 402704 h 906898"/>
              <a:gd name="connsiteX2104" fmla="*/ 766641 w 906898"/>
              <a:gd name="connsiteY2104" fmla="*/ 388338 h 906898"/>
              <a:gd name="connsiteX2105" fmla="*/ 766641 w 906898"/>
              <a:gd name="connsiteY2105" fmla="*/ 386285 h 906898"/>
              <a:gd name="connsiteX2106" fmla="*/ 75929 w 906898"/>
              <a:gd name="connsiteY2106" fmla="*/ 385514 h 906898"/>
              <a:gd name="connsiteX2107" fmla="*/ 81894 w 906898"/>
              <a:gd name="connsiteY2107" fmla="*/ 386031 h 906898"/>
              <a:gd name="connsiteX2108" fmla="*/ 83969 w 906898"/>
              <a:gd name="connsiteY2108" fmla="*/ 390171 h 906898"/>
              <a:gd name="connsiteX2109" fmla="*/ 86044 w 906898"/>
              <a:gd name="connsiteY2109" fmla="*/ 388101 h 906898"/>
              <a:gd name="connsiteX2110" fmla="*/ 96419 w 906898"/>
              <a:gd name="connsiteY2110" fmla="*/ 392242 h 906898"/>
              <a:gd name="connsiteX2111" fmla="*/ 96419 w 906898"/>
              <a:gd name="connsiteY2111" fmla="*/ 400522 h 906898"/>
              <a:gd name="connsiteX2112" fmla="*/ 94344 w 906898"/>
              <a:gd name="connsiteY2112" fmla="*/ 404662 h 906898"/>
              <a:gd name="connsiteX2113" fmla="*/ 100569 w 906898"/>
              <a:gd name="connsiteY2113" fmla="*/ 408802 h 906898"/>
              <a:gd name="connsiteX2114" fmla="*/ 98494 w 906898"/>
              <a:gd name="connsiteY2114" fmla="*/ 415013 h 906898"/>
              <a:gd name="connsiteX2115" fmla="*/ 94344 w 906898"/>
              <a:gd name="connsiteY2115" fmla="*/ 417083 h 906898"/>
              <a:gd name="connsiteX2116" fmla="*/ 90194 w 906898"/>
              <a:gd name="connsiteY2116" fmla="*/ 415013 h 906898"/>
              <a:gd name="connsiteX2117" fmla="*/ 86044 w 906898"/>
              <a:gd name="connsiteY2117" fmla="*/ 398452 h 906898"/>
              <a:gd name="connsiteX2118" fmla="*/ 73595 w 906898"/>
              <a:gd name="connsiteY2118" fmla="*/ 394312 h 906898"/>
              <a:gd name="connsiteX2119" fmla="*/ 71520 w 906898"/>
              <a:gd name="connsiteY2119" fmla="*/ 388101 h 906898"/>
              <a:gd name="connsiteX2120" fmla="*/ 75929 w 906898"/>
              <a:gd name="connsiteY2120" fmla="*/ 385514 h 906898"/>
              <a:gd name="connsiteX2121" fmla="*/ 828459 w 906898"/>
              <a:gd name="connsiteY2121" fmla="*/ 377985 h 906898"/>
              <a:gd name="connsiteX2122" fmla="*/ 851101 w 906898"/>
              <a:gd name="connsiteY2122" fmla="*/ 390349 h 906898"/>
              <a:gd name="connsiteX2123" fmla="*/ 851101 w 906898"/>
              <a:gd name="connsiteY2123" fmla="*/ 421259 h 906898"/>
              <a:gd name="connsiteX2124" fmla="*/ 830517 w 906898"/>
              <a:gd name="connsiteY2124" fmla="*/ 437745 h 906898"/>
              <a:gd name="connsiteX2125" fmla="*/ 826400 w 906898"/>
              <a:gd name="connsiteY2125" fmla="*/ 433623 h 906898"/>
              <a:gd name="connsiteX2126" fmla="*/ 846984 w 906898"/>
              <a:gd name="connsiteY2126" fmla="*/ 419199 h 906898"/>
              <a:gd name="connsiteX2127" fmla="*/ 844926 w 906898"/>
              <a:gd name="connsiteY2127" fmla="*/ 398592 h 906898"/>
              <a:gd name="connsiteX2128" fmla="*/ 832575 w 906898"/>
              <a:gd name="connsiteY2128" fmla="*/ 390349 h 906898"/>
              <a:gd name="connsiteX2129" fmla="*/ 832575 w 906898"/>
              <a:gd name="connsiteY2129" fmla="*/ 392410 h 906898"/>
              <a:gd name="connsiteX2130" fmla="*/ 836692 w 906898"/>
              <a:gd name="connsiteY2130" fmla="*/ 396531 h 906898"/>
              <a:gd name="connsiteX2131" fmla="*/ 832575 w 906898"/>
              <a:gd name="connsiteY2131" fmla="*/ 402713 h 906898"/>
              <a:gd name="connsiteX2132" fmla="*/ 824342 w 906898"/>
              <a:gd name="connsiteY2132" fmla="*/ 402713 h 906898"/>
              <a:gd name="connsiteX2133" fmla="*/ 822284 w 906898"/>
              <a:gd name="connsiteY2133" fmla="*/ 398592 h 906898"/>
              <a:gd name="connsiteX2134" fmla="*/ 822284 w 906898"/>
              <a:gd name="connsiteY2134" fmla="*/ 394470 h 906898"/>
              <a:gd name="connsiteX2135" fmla="*/ 818167 w 906898"/>
              <a:gd name="connsiteY2135" fmla="*/ 392410 h 906898"/>
              <a:gd name="connsiteX2136" fmla="*/ 816108 w 906898"/>
              <a:gd name="connsiteY2136" fmla="*/ 386228 h 906898"/>
              <a:gd name="connsiteX2137" fmla="*/ 828459 w 906898"/>
              <a:gd name="connsiteY2137" fmla="*/ 377985 h 906898"/>
              <a:gd name="connsiteX2138" fmla="*/ 859268 w 906898"/>
              <a:gd name="connsiteY2138" fmla="*/ 375993 h 906898"/>
              <a:gd name="connsiteX2139" fmla="*/ 861260 w 906898"/>
              <a:gd name="connsiteY2139" fmla="*/ 379977 h 906898"/>
              <a:gd name="connsiteX2140" fmla="*/ 861260 w 906898"/>
              <a:gd name="connsiteY2140" fmla="*/ 381969 h 906898"/>
              <a:gd name="connsiteX2141" fmla="*/ 859268 w 906898"/>
              <a:gd name="connsiteY2141" fmla="*/ 375993 h 906898"/>
              <a:gd name="connsiteX2142" fmla="*/ 71768 w 906898"/>
              <a:gd name="connsiteY2142" fmla="*/ 371677 h 906898"/>
              <a:gd name="connsiteX2143" fmla="*/ 73760 w 906898"/>
              <a:gd name="connsiteY2143" fmla="*/ 371677 h 906898"/>
              <a:gd name="connsiteX2144" fmla="*/ 73760 w 906898"/>
              <a:gd name="connsiteY2144" fmla="*/ 373669 h 906898"/>
              <a:gd name="connsiteX2145" fmla="*/ 71768 w 906898"/>
              <a:gd name="connsiteY2145" fmla="*/ 371677 h 906898"/>
              <a:gd name="connsiteX2146" fmla="*/ 89147 w 906898"/>
              <a:gd name="connsiteY2146" fmla="*/ 370972 h 906898"/>
              <a:gd name="connsiteX2147" fmla="*/ 90181 w 906898"/>
              <a:gd name="connsiteY2147" fmla="*/ 371744 h 906898"/>
              <a:gd name="connsiteX2148" fmla="*/ 94319 w 906898"/>
              <a:gd name="connsiteY2148" fmla="*/ 375860 h 906898"/>
              <a:gd name="connsiteX2149" fmla="*/ 94319 w 906898"/>
              <a:gd name="connsiteY2149" fmla="*/ 377919 h 906898"/>
              <a:gd name="connsiteX2150" fmla="*/ 92250 w 906898"/>
              <a:gd name="connsiteY2150" fmla="*/ 375860 h 906898"/>
              <a:gd name="connsiteX2151" fmla="*/ 94319 w 906898"/>
              <a:gd name="connsiteY2151" fmla="*/ 379977 h 906898"/>
              <a:gd name="connsiteX2152" fmla="*/ 98456 w 906898"/>
              <a:gd name="connsiteY2152" fmla="*/ 377919 h 906898"/>
              <a:gd name="connsiteX2153" fmla="*/ 106730 w 906898"/>
              <a:gd name="connsiteY2153" fmla="*/ 379977 h 906898"/>
              <a:gd name="connsiteX2154" fmla="*/ 112936 w 906898"/>
              <a:gd name="connsiteY2154" fmla="*/ 392328 h 906898"/>
              <a:gd name="connsiteX2155" fmla="*/ 104662 w 906898"/>
              <a:gd name="connsiteY2155" fmla="*/ 379977 h 906898"/>
              <a:gd name="connsiteX2156" fmla="*/ 102593 w 906898"/>
              <a:gd name="connsiteY2156" fmla="*/ 379977 h 906898"/>
              <a:gd name="connsiteX2157" fmla="*/ 108799 w 906898"/>
              <a:gd name="connsiteY2157" fmla="*/ 398503 h 906898"/>
              <a:gd name="connsiteX2158" fmla="*/ 108799 w 906898"/>
              <a:gd name="connsiteY2158" fmla="*/ 400561 h 906898"/>
              <a:gd name="connsiteX2159" fmla="*/ 112936 w 906898"/>
              <a:gd name="connsiteY2159" fmla="*/ 408795 h 906898"/>
              <a:gd name="connsiteX2160" fmla="*/ 108799 w 906898"/>
              <a:gd name="connsiteY2160" fmla="*/ 414970 h 906898"/>
              <a:gd name="connsiteX2161" fmla="*/ 108799 w 906898"/>
              <a:gd name="connsiteY2161" fmla="*/ 419087 h 906898"/>
              <a:gd name="connsiteX2162" fmla="*/ 110867 w 906898"/>
              <a:gd name="connsiteY2162" fmla="*/ 419087 h 906898"/>
              <a:gd name="connsiteX2163" fmla="*/ 110867 w 906898"/>
              <a:gd name="connsiteY2163" fmla="*/ 417028 h 906898"/>
              <a:gd name="connsiteX2164" fmla="*/ 112936 w 906898"/>
              <a:gd name="connsiteY2164" fmla="*/ 421145 h 906898"/>
              <a:gd name="connsiteX2165" fmla="*/ 112936 w 906898"/>
              <a:gd name="connsiteY2165" fmla="*/ 423203 h 906898"/>
              <a:gd name="connsiteX2166" fmla="*/ 110867 w 906898"/>
              <a:gd name="connsiteY2166" fmla="*/ 421145 h 906898"/>
              <a:gd name="connsiteX2167" fmla="*/ 106730 w 906898"/>
              <a:gd name="connsiteY2167" fmla="*/ 429378 h 906898"/>
              <a:gd name="connsiteX2168" fmla="*/ 96387 w 906898"/>
              <a:gd name="connsiteY2168" fmla="*/ 421145 h 906898"/>
              <a:gd name="connsiteX2169" fmla="*/ 104662 w 906898"/>
              <a:gd name="connsiteY2169" fmla="*/ 412911 h 906898"/>
              <a:gd name="connsiteX2170" fmla="*/ 98456 w 906898"/>
              <a:gd name="connsiteY2170" fmla="*/ 402620 h 906898"/>
              <a:gd name="connsiteX2171" fmla="*/ 96387 w 906898"/>
              <a:gd name="connsiteY2171" fmla="*/ 390269 h 906898"/>
              <a:gd name="connsiteX2172" fmla="*/ 81907 w 906898"/>
              <a:gd name="connsiteY2172" fmla="*/ 384094 h 906898"/>
              <a:gd name="connsiteX2173" fmla="*/ 71564 w 906898"/>
              <a:gd name="connsiteY2173" fmla="*/ 384094 h 906898"/>
              <a:gd name="connsiteX2174" fmla="*/ 67427 w 906898"/>
              <a:gd name="connsiteY2174" fmla="*/ 386152 h 906898"/>
              <a:gd name="connsiteX2175" fmla="*/ 59152 w 906898"/>
              <a:gd name="connsiteY2175" fmla="*/ 379977 h 906898"/>
              <a:gd name="connsiteX2176" fmla="*/ 63290 w 906898"/>
              <a:gd name="connsiteY2176" fmla="*/ 375860 h 906898"/>
              <a:gd name="connsiteX2177" fmla="*/ 65358 w 906898"/>
              <a:gd name="connsiteY2177" fmla="*/ 373802 h 906898"/>
              <a:gd name="connsiteX2178" fmla="*/ 75701 w 906898"/>
              <a:gd name="connsiteY2178" fmla="*/ 377919 h 906898"/>
              <a:gd name="connsiteX2179" fmla="*/ 77770 w 906898"/>
              <a:gd name="connsiteY2179" fmla="*/ 373802 h 906898"/>
              <a:gd name="connsiteX2180" fmla="*/ 83976 w 906898"/>
              <a:gd name="connsiteY2180" fmla="*/ 371744 h 906898"/>
              <a:gd name="connsiteX2181" fmla="*/ 90181 w 906898"/>
              <a:gd name="connsiteY2181" fmla="*/ 373802 h 906898"/>
              <a:gd name="connsiteX2182" fmla="*/ 88113 w 906898"/>
              <a:gd name="connsiteY2182" fmla="*/ 371744 h 906898"/>
              <a:gd name="connsiteX2183" fmla="*/ 89147 w 906898"/>
              <a:gd name="connsiteY2183" fmla="*/ 370972 h 906898"/>
              <a:gd name="connsiteX2184" fmla="*/ 824475 w 906898"/>
              <a:gd name="connsiteY2184" fmla="*/ 357401 h 906898"/>
              <a:gd name="connsiteX2185" fmla="*/ 838651 w 906898"/>
              <a:gd name="connsiteY2185" fmla="*/ 367693 h 906898"/>
              <a:gd name="connsiteX2186" fmla="*/ 838651 w 906898"/>
              <a:gd name="connsiteY2186" fmla="*/ 377985 h 906898"/>
              <a:gd name="connsiteX2187" fmla="*/ 836626 w 906898"/>
              <a:gd name="connsiteY2187" fmla="*/ 371810 h 906898"/>
              <a:gd name="connsiteX2188" fmla="*/ 830550 w 906898"/>
              <a:gd name="connsiteY2188" fmla="*/ 363576 h 906898"/>
              <a:gd name="connsiteX2189" fmla="*/ 822450 w 906898"/>
              <a:gd name="connsiteY2189" fmla="*/ 363576 h 906898"/>
              <a:gd name="connsiteX2190" fmla="*/ 820424 w 906898"/>
              <a:gd name="connsiteY2190" fmla="*/ 359460 h 906898"/>
              <a:gd name="connsiteX2191" fmla="*/ 824475 w 906898"/>
              <a:gd name="connsiteY2191" fmla="*/ 357401 h 906898"/>
              <a:gd name="connsiteX2192" fmla="*/ 45659 w 906898"/>
              <a:gd name="connsiteY2192" fmla="*/ 355900 h 906898"/>
              <a:gd name="connsiteX2193" fmla="*/ 48861 w 906898"/>
              <a:gd name="connsiteY2193" fmla="*/ 361338 h 906898"/>
              <a:gd name="connsiteX2194" fmla="*/ 48861 w 906898"/>
              <a:gd name="connsiteY2194" fmla="*/ 363377 h 906898"/>
              <a:gd name="connsiteX2195" fmla="*/ 46802 w 906898"/>
              <a:gd name="connsiteY2195" fmla="*/ 359299 h 906898"/>
              <a:gd name="connsiteX2196" fmla="*/ 43892 w 906898"/>
              <a:gd name="connsiteY2196" fmla="*/ 352899 h 906898"/>
              <a:gd name="connsiteX2197" fmla="*/ 44744 w 906898"/>
              <a:gd name="connsiteY2197" fmla="*/ 353180 h 906898"/>
              <a:gd name="connsiteX2198" fmla="*/ 45659 w 906898"/>
              <a:gd name="connsiteY2198" fmla="*/ 355900 h 906898"/>
              <a:gd name="connsiteX2199" fmla="*/ 42782 w 906898"/>
              <a:gd name="connsiteY2199" fmla="*/ 351013 h 906898"/>
              <a:gd name="connsiteX2200" fmla="*/ 43892 w 906898"/>
              <a:gd name="connsiteY2200" fmla="*/ 352899 h 906898"/>
              <a:gd name="connsiteX2201" fmla="*/ 39341 w 906898"/>
              <a:gd name="connsiteY2201" fmla="*/ 351396 h 906898"/>
              <a:gd name="connsiteX2202" fmla="*/ 38569 w 906898"/>
              <a:gd name="connsiteY2202" fmla="*/ 351141 h 906898"/>
              <a:gd name="connsiteX2203" fmla="*/ 42782 w 906898"/>
              <a:gd name="connsiteY2203" fmla="*/ 351013 h 906898"/>
              <a:gd name="connsiteX2204" fmla="*/ 797659 w 906898"/>
              <a:gd name="connsiteY2204" fmla="*/ 349101 h 906898"/>
              <a:gd name="connsiteX2205" fmla="*/ 820353 w 906898"/>
              <a:gd name="connsiteY2205" fmla="*/ 363455 h 906898"/>
              <a:gd name="connsiteX2206" fmla="*/ 820353 w 906898"/>
              <a:gd name="connsiteY2206" fmla="*/ 375759 h 906898"/>
              <a:gd name="connsiteX2207" fmla="*/ 812101 w 906898"/>
              <a:gd name="connsiteY2207" fmla="*/ 381911 h 906898"/>
              <a:gd name="connsiteX2208" fmla="*/ 805911 w 906898"/>
              <a:gd name="connsiteY2208" fmla="*/ 377810 h 906898"/>
              <a:gd name="connsiteX2209" fmla="*/ 799722 w 906898"/>
              <a:gd name="connsiteY2209" fmla="*/ 377810 h 906898"/>
              <a:gd name="connsiteX2210" fmla="*/ 795596 w 906898"/>
              <a:gd name="connsiteY2210" fmla="*/ 373708 h 906898"/>
              <a:gd name="connsiteX2211" fmla="*/ 795596 w 906898"/>
              <a:gd name="connsiteY2211" fmla="*/ 367557 h 906898"/>
              <a:gd name="connsiteX2212" fmla="*/ 803848 w 906898"/>
              <a:gd name="connsiteY2212" fmla="*/ 363455 h 906898"/>
              <a:gd name="connsiteX2213" fmla="*/ 812101 w 906898"/>
              <a:gd name="connsiteY2213" fmla="*/ 367557 h 906898"/>
              <a:gd name="connsiteX2214" fmla="*/ 803848 w 906898"/>
              <a:gd name="connsiteY2214" fmla="*/ 357304 h 906898"/>
              <a:gd name="connsiteX2215" fmla="*/ 779091 w 906898"/>
              <a:gd name="connsiteY2215" fmla="*/ 361405 h 906898"/>
              <a:gd name="connsiteX2216" fmla="*/ 768775 w 906898"/>
              <a:gd name="connsiteY2216" fmla="*/ 383961 h 906898"/>
              <a:gd name="connsiteX2217" fmla="*/ 764649 w 906898"/>
              <a:gd name="connsiteY2217" fmla="*/ 383961 h 906898"/>
              <a:gd name="connsiteX2218" fmla="*/ 766712 w 906898"/>
              <a:gd name="connsiteY2218" fmla="*/ 371658 h 906898"/>
              <a:gd name="connsiteX2219" fmla="*/ 797659 w 906898"/>
              <a:gd name="connsiteY2219" fmla="*/ 349101 h 906898"/>
              <a:gd name="connsiteX2220" fmla="*/ 828480 w 906898"/>
              <a:gd name="connsiteY2220" fmla="*/ 347109 h 906898"/>
              <a:gd name="connsiteX2221" fmla="*/ 836657 w 906898"/>
              <a:gd name="connsiteY2221" fmla="*/ 351204 h 906898"/>
              <a:gd name="connsiteX2222" fmla="*/ 842791 w 906898"/>
              <a:gd name="connsiteY2222" fmla="*/ 351204 h 906898"/>
              <a:gd name="connsiteX2223" fmla="*/ 846879 w 906898"/>
              <a:gd name="connsiteY2223" fmla="*/ 357346 h 906898"/>
              <a:gd name="connsiteX2224" fmla="*/ 846879 w 906898"/>
              <a:gd name="connsiteY2224" fmla="*/ 363488 h 906898"/>
              <a:gd name="connsiteX2225" fmla="*/ 850968 w 906898"/>
              <a:gd name="connsiteY2225" fmla="*/ 367583 h 906898"/>
              <a:gd name="connsiteX2226" fmla="*/ 850968 w 906898"/>
              <a:gd name="connsiteY2226" fmla="*/ 373725 h 906898"/>
              <a:gd name="connsiteX2227" fmla="*/ 848924 w 906898"/>
              <a:gd name="connsiteY2227" fmla="*/ 375772 h 906898"/>
              <a:gd name="connsiteX2228" fmla="*/ 850968 w 906898"/>
              <a:gd name="connsiteY2228" fmla="*/ 381914 h 906898"/>
              <a:gd name="connsiteX2229" fmla="*/ 848924 w 906898"/>
              <a:gd name="connsiteY2229" fmla="*/ 383961 h 906898"/>
              <a:gd name="connsiteX2230" fmla="*/ 842791 w 906898"/>
              <a:gd name="connsiteY2230" fmla="*/ 377819 h 906898"/>
              <a:gd name="connsiteX2231" fmla="*/ 836657 w 906898"/>
              <a:gd name="connsiteY2231" fmla="*/ 359394 h 906898"/>
              <a:gd name="connsiteX2232" fmla="*/ 822347 w 906898"/>
              <a:gd name="connsiteY2232" fmla="*/ 355299 h 906898"/>
              <a:gd name="connsiteX2233" fmla="*/ 816213 w 906898"/>
              <a:gd name="connsiteY2233" fmla="*/ 355299 h 906898"/>
              <a:gd name="connsiteX2234" fmla="*/ 814169 w 906898"/>
              <a:gd name="connsiteY2234" fmla="*/ 351204 h 906898"/>
              <a:gd name="connsiteX2235" fmla="*/ 820302 w 906898"/>
              <a:gd name="connsiteY2235" fmla="*/ 349157 h 906898"/>
              <a:gd name="connsiteX2236" fmla="*/ 822347 w 906898"/>
              <a:gd name="connsiteY2236" fmla="*/ 351204 h 906898"/>
              <a:gd name="connsiteX2237" fmla="*/ 828480 w 906898"/>
              <a:gd name="connsiteY2237" fmla="*/ 347109 h 906898"/>
              <a:gd name="connsiteX2238" fmla="*/ 139466 w 906898"/>
              <a:gd name="connsiteY2238" fmla="*/ 345117 h 906898"/>
              <a:gd name="connsiteX2239" fmla="*/ 143571 w 906898"/>
              <a:gd name="connsiteY2239" fmla="*/ 355315 h 906898"/>
              <a:gd name="connsiteX2240" fmla="*/ 147675 w 906898"/>
              <a:gd name="connsiteY2240" fmla="*/ 359393 h 906898"/>
              <a:gd name="connsiteX2241" fmla="*/ 151781 w 906898"/>
              <a:gd name="connsiteY2241" fmla="*/ 361433 h 906898"/>
              <a:gd name="connsiteX2242" fmla="*/ 149728 w 906898"/>
              <a:gd name="connsiteY2242" fmla="*/ 371630 h 906898"/>
              <a:gd name="connsiteX2243" fmla="*/ 141518 w 906898"/>
              <a:gd name="connsiteY2243" fmla="*/ 371630 h 906898"/>
              <a:gd name="connsiteX2244" fmla="*/ 137413 w 906898"/>
              <a:gd name="connsiteY2244" fmla="*/ 363472 h 906898"/>
              <a:gd name="connsiteX2245" fmla="*/ 137413 w 906898"/>
              <a:gd name="connsiteY2245" fmla="*/ 359393 h 906898"/>
              <a:gd name="connsiteX2246" fmla="*/ 131256 w 906898"/>
              <a:gd name="connsiteY2246" fmla="*/ 355315 h 906898"/>
              <a:gd name="connsiteX2247" fmla="*/ 131256 w 906898"/>
              <a:gd name="connsiteY2247" fmla="*/ 347157 h 906898"/>
              <a:gd name="connsiteX2248" fmla="*/ 139466 w 906898"/>
              <a:gd name="connsiteY2248" fmla="*/ 345117 h 906898"/>
              <a:gd name="connsiteX2249" fmla="*/ 124971 w 906898"/>
              <a:gd name="connsiteY2249" fmla="*/ 345117 h 906898"/>
              <a:gd name="connsiteX2250" fmla="*/ 127046 w 906898"/>
              <a:gd name="connsiteY2250" fmla="*/ 353320 h 906898"/>
              <a:gd name="connsiteX2251" fmla="*/ 135346 w 906898"/>
              <a:gd name="connsiteY2251" fmla="*/ 361522 h 906898"/>
              <a:gd name="connsiteX2252" fmla="*/ 137421 w 906898"/>
              <a:gd name="connsiteY2252" fmla="*/ 371775 h 906898"/>
              <a:gd name="connsiteX2253" fmla="*/ 147796 w 906898"/>
              <a:gd name="connsiteY2253" fmla="*/ 375876 h 906898"/>
              <a:gd name="connsiteX2254" fmla="*/ 147796 w 906898"/>
              <a:gd name="connsiteY2254" fmla="*/ 377927 h 906898"/>
              <a:gd name="connsiteX2255" fmla="*/ 135346 w 906898"/>
              <a:gd name="connsiteY2255" fmla="*/ 373826 h 906898"/>
              <a:gd name="connsiteX2256" fmla="*/ 131196 w 906898"/>
              <a:gd name="connsiteY2256" fmla="*/ 363573 h 906898"/>
              <a:gd name="connsiteX2257" fmla="*/ 124971 w 906898"/>
              <a:gd name="connsiteY2257" fmla="*/ 353320 h 906898"/>
              <a:gd name="connsiteX2258" fmla="*/ 124971 w 906898"/>
              <a:gd name="connsiteY2258" fmla="*/ 345117 h 906898"/>
              <a:gd name="connsiteX2259" fmla="*/ 30518 w 906898"/>
              <a:gd name="connsiteY2259" fmla="*/ 345117 h 906898"/>
              <a:gd name="connsiteX2260" fmla="*/ 32572 w 906898"/>
              <a:gd name="connsiteY2260" fmla="*/ 347168 h 906898"/>
              <a:gd name="connsiteX2261" fmla="*/ 31887 w 906898"/>
              <a:gd name="connsiteY2261" fmla="*/ 347168 h 906898"/>
              <a:gd name="connsiteX2262" fmla="*/ 848976 w 906898"/>
              <a:gd name="connsiteY2262" fmla="*/ 342793 h 906898"/>
              <a:gd name="connsiteX2263" fmla="*/ 855201 w 906898"/>
              <a:gd name="connsiteY2263" fmla="*/ 346920 h 906898"/>
              <a:gd name="connsiteX2264" fmla="*/ 859351 w 906898"/>
              <a:gd name="connsiteY2264" fmla="*/ 359299 h 906898"/>
              <a:gd name="connsiteX2265" fmla="*/ 863501 w 906898"/>
              <a:gd name="connsiteY2265" fmla="*/ 365488 h 906898"/>
              <a:gd name="connsiteX2266" fmla="*/ 863501 w 906898"/>
              <a:gd name="connsiteY2266" fmla="*/ 367551 h 906898"/>
              <a:gd name="connsiteX2267" fmla="*/ 855201 w 906898"/>
              <a:gd name="connsiteY2267" fmla="*/ 355172 h 906898"/>
              <a:gd name="connsiteX2268" fmla="*/ 848976 w 906898"/>
              <a:gd name="connsiteY2268" fmla="*/ 342793 h 906898"/>
              <a:gd name="connsiteX2269" fmla="*/ 112752 w 906898"/>
              <a:gd name="connsiteY2269" fmla="*/ 340801 h 906898"/>
              <a:gd name="connsiteX2270" fmla="*/ 123081 w 906898"/>
              <a:gd name="connsiteY2270" fmla="*/ 344930 h 906898"/>
              <a:gd name="connsiteX2271" fmla="*/ 121015 w 906898"/>
              <a:gd name="connsiteY2271" fmla="*/ 353186 h 906898"/>
              <a:gd name="connsiteX2272" fmla="*/ 129278 w 906898"/>
              <a:gd name="connsiteY2272" fmla="*/ 365571 h 906898"/>
              <a:gd name="connsiteX2273" fmla="*/ 141672 w 906898"/>
              <a:gd name="connsiteY2273" fmla="*/ 380020 h 906898"/>
              <a:gd name="connsiteX2274" fmla="*/ 145804 w 906898"/>
              <a:gd name="connsiteY2274" fmla="*/ 382085 h 906898"/>
              <a:gd name="connsiteX2275" fmla="*/ 143738 w 906898"/>
              <a:gd name="connsiteY2275" fmla="*/ 388277 h 906898"/>
              <a:gd name="connsiteX2276" fmla="*/ 129278 w 906898"/>
              <a:gd name="connsiteY2276" fmla="*/ 380020 h 906898"/>
              <a:gd name="connsiteX2277" fmla="*/ 127212 w 906898"/>
              <a:gd name="connsiteY2277" fmla="*/ 373828 h 906898"/>
              <a:gd name="connsiteX2278" fmla="*/ 116883 w 906898"/>
              <a:gd name="connsiteY2278" fmla="*/ 369700 h 906898"/>
              <a:gd name="connsiteX2279" fmla="*/ 114818 w 906898"/>
              <a:gd name="connsiteY2279" fmla="*/ 365571 h 906898"/>
              <a:gd name="connsiteX2280" fmla="*/ 116883 w 906898"/>
              <a:gd name="connsiteY2280" fmla="*/ 355251 h 906898"/>
              <a:gd name="connsiteX2281" fmla="*/ 112752 w 906898"/>
              <a:gd name="connsiteY2281" fmla="*/ 344930 h 906898"/>
              <a:gd name="connsiteX2282" fmla="*/ 112752 w 906898"/>
              <a:gd name="connsiteY2282" fmla="*/ 340801 h 906898"/>
              <a:gd name="connsiteX2283" fmla="*/ 756715 w 906898"/>
              <a:gd name="connsiteY2283" fmla="*/ 338109 h 906898"/>
              <a:gd name="connsiteX2284" fmla="*/ 762601 w 906898"/>
              <a:gd name="connsiteY2284" fmla="*/ 338883 h 906898"/>
              <a:gd name="connsiteX2285" fmla="*/ 764649 w 906898"/>
              <a:gd name="connsiteY2285" fmla="*/ 343015 h 906898"/>
              <a:gd name="connsiteX2286" fmla="*/ 774885 w 906898"/>
              <a:gd name="connsiteY2286" fmla="*/ 345080 h 906898"/>
              <a:gd name="connsiteX2287" fmla="*/ 776933 w 906898"/>
              <a:gd name="connsiteY2287" fmla="*/ 351278 h 906898"/>
              <a:gd name="connsiteX2288" fmla="*/ 772838 w 906898"/>
              <a:gd name="connsiteY2288" fmla="*/ 355409 h 906898"/>
              <a:gd name="connsiteX2289" fmla="*/ 766696 w 906898"/>
              <a:gd name="connsiteY2289" fmla="*/ 353344 h 906898"/>
              <a:gd name="connsiteX2290" fmla="*/ 756459 w 906898"/>
              <a:gd name="connsiteY2290" fmla="*/ 351278 h 906898"/>
              <a:gd name="connsiteX2291" fmla="*/ 752365 w 906898"/>
              <a:gd name="connsiteY2291" fmla="*/ 338883 h 906898"/>
              <a:gd name="connsiteX2292" fmla="*/ 756715 w 906898"/>
              <a:gd name="connsiteY2292" fmla="*/ 338109 h 906898"/>
              <a:gd name="connsiteX2293" fmla="*/ 832479 w 906898"/>
              <a:gd name="connsiteY2293" fmla="*/ 336879 h 906898"/>
              <a:gd name="connsiteX2294" fmla="*/ 838646 w 906898"/>
              <a:gd name="connsiteY2294" fmla="*/ 340986 h 906898"/>
              <a:gd name="connsiteX2295" fmla="*/ 846869 w 906898"/>
              <a:gd name="connsiteY2295" fmla="*/ 345093 h 906898"/>
              <a:gd name="connsiteX2296" fmla="*/ 853037 w 906898"/>
              <a:gd name="connsiteY2296" fmla="*/ 351253 h 906898"/>
              <a:gd name="connsiteX2297" fmla="*/ 853037 w 906898"/>
              <a:gd name="connsiteY2297" fmla="*/ 359467 h 906898"/>
              <a:gd name="connsiteX2298" fmla="*/ 861260 w 906898"/>
              <a:gd name="connsiteY2298" fmla="*/ 365628 h 906898"/>
              <a:gd name="connsiteX2299" fmla="*/ 857149 w 906898"/>
              <a:gd name="connsiteY2299" fmla="*/ 375895 h 906898"/>
              <a:gd name="connsiteX2300" fmla="*/ 857149 w 906898"/>
              <a:gd name="connsiteY2300" fmla="*/ 388216 h 906898"/>
              <a:gd name="connsiteX2301" fmla="*/ 853037 w 906898"/>
              <a:gd name="connsiteY2301" fmla="*/ 390269 h 906898"/>
              <a:gd name="connsiteX2302" fmla="*/ 850981 w 906898"/>
              <a:gd name="connsiteY2302" fmla="*/ 386162 h 906898"/>
              <a:gd name="connsiteX2303" fmla="*/ 855093 w 906898"/>
              <a:gd name="connsiteY2303" fmla="*/ 371788 h 906898"/>
              <a:gd name="connsiteX2304" fmla="*/ 850981 w 906898"/>
              <a:gd name="connsiteY2304" fmla="*/ 361521 h 906898"/>
              <a:gd name="connsiteX2305" fmla="*/ 848925 w 906898"/>
              <a:gd name="connsiteY2305" fmla="*/ 353307 h 906898"/>
              <a:gd name="connsiteX2306" fmla="*/ 836590 w 906898"/>
              <a:gd name="connsiteY2306" fmla="*/ 347146 h 906898"/>
              <a:gd name="connsiteX2307" fmla="*/ 828367 w 906898"/>
              <a:gd name="connsiteY2307" fmla="*/ 345093 h 906898"/>
              <a:gd name="connsiteX2308" fmla="*/ 822199 w 906898"/>
              <a:gd name="connsiteY2308" fmla="*/ 347146 h 906898"/>
              <a:gd name="connsiteX2309" fmla="*/ 809864 w 906898"/>
              <a:gd name="connsiteY2309" fmla="*/ 349200 h 906898"/>
              <a:gd name="connsiteX2310" fmla="*/ 807808 w 906898"/>
              <a:gd name="connsiteY2310" fmla="*/ 347146 h 906898"/>
              <a:gd name="connsiteX2311" fmla="*/ 816032 w 906898"/>
              <a:gd name="connsiteY2311" fmla="*/ 338932 h 906898"/>
              <a:gd name="connsiteX2312" fmla="*/ 822199 w 906898"/>
              <a:gd name="connsiteY2312" fmla="*/ 340986 h 906898"/>
              <a:gd name="connsiteX2313" fmla="*/ 832479 w 906898"/>
              <a:gd name="connsiteY2313" fmla="*/ 336879 h 906898"/>
              <a:gd name="connsiteX2314" fmla="*/ 834534 w 906898"/>
              <a:gd name="connsiteY2314" fmla="*/ 334825 h 906898"/>
              <a:gd name="connsiteX2315" fmla="*/ 838646 w 906898"/>
              <a:gd name="connsiteY2315" fmla="*/ 336879 h 906898"/>
              <a:gd name="connsiteX2316" fmla="*/ 840702 w 906898"/>
              <a:gd name="connsiteY2316" fmla="*/ 338932 h 906898"/>
              <a:gd name="connsiteX2317" fmla="*/ 840702 w 906898"/>
              <a:gd name="connsiteY2317" fmla="*/ 340986 h 906898"/>
              <a:gd name="connsiteX2318" fmla="*/ 838646 w 906898"/>
              <a:gd name="connsiteY2318" fmla="*/ 340986 h 906898"/>
              <a:gd name="connsiteX2319" fmla="*/ 836590 w 906898"/>
              <a:gd name="connsiteY2319" fmla="*/ 336879 h 906898"/>
              <a:gd name="connsiteX2320" fmla="*/ 834534 w 906898"/>
              <a:gd name="connsiteY2320" fmla="*/ 334825 h 906898"/>
              <a:gd name="connsiteX2321" fmla="*/ 752482 w 906898"/>
              <a:gd name="connsiteY2321" fmla="*/ 330510 h 906898"/>
              <a:gd name="connsiteX2322" fmla="*/ 759783 w 906898"/>
              <a:gd name="connsiteY2322" fmla="*/ 331242 h 906898"/>
              <a:gd name="connsiteX2323" fmla="*/ 760403 w 906898"/>
              <a:gd name="connsiteY2323" fmla="*/ 331552 h 906898"/>
              <a:gd name="connsiteX2324" fmla="*/ 764785 w 906898"/>
              <a:gd name="connsiteY2324" fmla="*/ 336685 h 906898"/>
              <a:gd name="connsiteX2325" fmla="*/ 772988 w 906898"/>
              <a:gd name="connsiteY2325" fmla="*/ 336685 h 906898"/>
              <a:gd name="connsiteX2326" fmla="*/ 781190 w 906898"/>
              <a:gd name="connsiteY2326" fmla="*/ 340801 h 906898"/>
              <a:gd name="connsiteX2327" fmla="*/ 783241 w 906898"/>
              <a:gd name="connsiteY2327" fmla="*/ 349035 h 906898"/>
              <a:gd name="connsiteX2328" fmla="*/ 777089 w 906898"/>
              <a:gd name="connsiteY2328" fmla="*/ 342860 h 906898"/>
              <a:gd name="connsiteX2329" fmla="*/ 766836 w 906898"/>
              <a:gd name="connsiteY2329" fmla="*/ 340801 h 906898"/>
              <a:gd name="connsiteX2330" fmla="*/ 756583 w 906898"/>
              <a:gd name="connsiteY2330" fmla="*/ 334626 h 906898"/>
              <a:gd name="connsiteX2331" fmla="*/ 748381 w 906898"/>
              <a:gd name="connsiteY2331" fmla="*/ 332568 h 906898"/>
              <a:gd name="connsiteX2332" fmla="*/ 752482 w 906898"/>
              <a:gd name="connsiteY2332" fmla="*/ 330510 h 906898"/>
              <a:gd name="connsiteX2333" fmla="*/ 779257 w 906898"/>
              <a:gd name="connsiteY2333" fmla="*/ 318226 h 906898"/>
              <a:gd name="connsiteX2334" fmla="*/ 785233 w 906898"/>
              <a:gd name="connsiteY2334" fmla="*/ 324451 h 906898"/>
              <a:gd name="connsiteX2335" fmla="*/ 785233 w 906898"/>
              <a:gd name="connsiteY2335" fmla="*/ 326526 h 906898"/>
              <a:gd name="connsiteX2336" fmla="*/ 779257 w 906898"/>
              <a:gd name="connsiteY2336" fmla="*/ 320301 h 906898"/>
              <a:gd name="connsiteX2337" fmla="*/ 779257 w 906898"/>
              <a:gd name="connsiteY2337" fmla="*/ 318226 h 906898"/>
              <a:gd name="connsiteX2338" fmla="*/ 757495 w 906898"/>
              <a:gd name="connsiteY2338" fmla="*/ 316747 h 906898"/>
              <a:gd name="connsiteX2339" fmla="*/ 758523 w 906898"/>
              <a:gd name="connsiteY2339" fmla="*/ 318288 h 906898"/>
              <a:gd name="connsiteX2340" fmla="*/ 758523 w 906898"/>
              <a:gd name="connsiteY2340" fmla="*/ 320342 h 906898"/>
              <a:gd name="connsiteX2341" fmla="*/ 760579 w 906898"/>
              <a:gd name="connsiteY2341" fmla="*/ 320342 h 906898"/>
              <a:gd name="connsiteX2342" fmla="*/ 766748 w 906898"/>
              <a:gd name="connsiteY2342" fmla="*/ 322396 h 906898"/>
              <a:gd name="connsiteX2343" fmla="*/ 779085 w 906898"/>
              <a:gd name="connsiteY2343" fmla="*/ 322396 h 906898"/>
              <a:gd name="connsiteX2344" fmla="*/ 783198 w 906898"/>
              <a:gd name="connsiteY2344" fmla="*/ 330613 h 906898"/>
              <a:gd name="connsiteX2345" fmla="*/ 785254 w 906898"/>
              <a:gd name="connsiteY2345" fmla="*/ 330613 h 906898"/>
              <a:gd name="connsiteX2346" fmla="*/ 785254 w 906898"/>
              <a:gd name="connsiteY2346" fmla="*/ 326505 h 906898"/>
              <a:gd name="connsiteX2347" fmla="*/ 787310 w 906898"/>
              <a:gd name="connsiteY2347" fmla="*/ 326505 h 906898"/>
              <a:gd name="connsiteX2348" fmla="*/ 787310 w 906898"/>
              <a:gd name="connsiteY2348" fmla="*/ 330613 h 906898"/>
              <a:gd name="connsiteX2349" fmla="*/ 785254 w 906898"/>
              <a:gd name="connsiteY2349" fmla="*/ 332667 h 906898"/>
              <a:gd name="connsiteX2350" fmla="*/ 785254 w 906898"/>
              <a:gd name="connsiteY2350" fmla="*/ 334722 h 906898"/>
              <a:gd name="connsiteX2351" fmla="*/ 791423 w 906898"/>
              <a:gd name="connsiteY2351" fmla="*/ 332667 h 906898"/>
              <a:gd name="connsiteX2352" fmla="*/ 793479 w 906898"/>
              <a:gd name="connsiteY2352" fmla="*/ 334722 h 906898"/>
              <a:gd name="connsiteX2353" fmla="*/ 805816 w 906898"/>
              <a:gd name="connsiteY2353" fmla="*/ 347047 h 906898"/>
              <a:gd name="connsiteX2354" fmla="*/ 797591 w 906898"/>
              <a:gd name="connsiteY2354" fmla="*/ 342939 h 906898"/>
              <a:gd name="connsiteX2355" fmla="*/ 795535 w 906898"/>
              <a:gd name="connsiteY2355" fmla="*/ 342939 h 906898"/>
              <a:gd name="connsiteX2356" fmla="*/ 785254 w 906898"/>
              <a:gd name="connsiteY2356" fmla="*/ 347047 h 906898"/>
              <a:gd name="connsiteX2357" fmla="*/ 783198 w 906898"/>
              <a:gd name="connsiteY2357" fmla="*/ 340884 h 906898"/>
              <a:gd name="connsiteX2358" fmla="*/ 766748 w 906898"/>
              <a:gd name="connsiteY2358" fmla="*/ 334722 h 906898"/>
              <a:gd name="connsiteX2359" fmla="*/ 760403 w 906898"/>
              <a:gd name="connsiteY2359" fmla="*/ 331552 h 906898"/>
              <a:gd name="connsiteX2360" fmla="*/ 760172 w 906898"/>
              <a:gd name="connsiteY2360" fmla="*/ 331282 h 906898"/>
              <a:gd name="connsiteX2361" fmla="*/ 759783 w 906898"/>
              <a:gd name="connsiteY2361" fmla="*/ 331242 h 906898"/>
              <a:gd name="connsiteX2362" fmla="*/ 754410 w 906898"/>
              <a:gd name="connsiteY2362" fmla="*/ 328559 h 906898"/>
              <a:gd name="connsiteX2363" fmla="*/ 748242 w 906898"/>
              <a:gd name="connsiteY2363" fmla="*/ 328559 h 906898"/>
              <a:gd name="connsiteX2364" fmla="*/ 746185 w 906898"/>
              <a:gd name="connsiteY2364" fmla="*/ 320342 h 906898"/>
              <a:gd name="connsiteX2365" fmla="*/ 756467 w 906898"/>
              <a:gd name="connsiteY2365" fmla="*/ 318288 h 906898"/>
              <a:gd name="connsiteX2366" fmla="*/ 757495 w 906898"/>
              <a:gd name="connsiteY2366" fmla="*/ 316747 h 906898"/>
              <a:gd name="connsiteX2367" fmla="*/ 121070 w 906898"/>
              <a:gd name="connsiteY2367" fmla="*/ 299634 h 906898"/>
              <a:gd name="connsiteX2368" fmla="*/ 125165 w 906898"/>
              <a:gd name="connsiteY2368" fmla="*/ 303769 h 906898"/>
              <a:gd name="connsiteX2369" fmla="*/ 127212 w 906898"/>
              <a:gd name="connsiteY2369" fmla="*/ 309971 h 906898"/>
              <a:gd name="connsiteX2370" fmla="*/ 131307 w 906898"/>
              <a:gd name="connsiteY2370" fmla="*/ 312038 h 906898"/>
              <a:gd name="connsiteX2371" fmla="*/ 131307 w 906898"/>
              <a:gd name="connsiteY2371" fmla="*/ 322376 h 906898"/>
              <a:gd name="connsiteX2372" fmla="*/ 125165 w 906898"/>
              <a:gd name="connsiteY2372" fmla="*/ 324443 h 906898"/>
              <a:gd name="connsiteX2373" fmla="*/ 119023 w 906898"/>
              <a:gd name="connsiteY2373" fmla="*/ 318241 h 906898"/>
              <a:gd name="connsiteX2374" fmla="*/ 116976 w 906898"/>
              <a:gd name="connsiteY2374" fmla="*/ 312038 h 906898"/>
              <a:gd name="connsiteX2375" fmla="*/ 112881 w 906898"/>
              <a:gd name="connsiteY2375" fmla="*/ 318241 h 906898"/>
              <a:gd name="connsiteX2376" fmla="*/ 123118 w 906898"/>
              <a:gd name="connsiteY2376" fmla="*/ 334780 h 906898"/>
              <a:gd name="connsiteX2377" fmla="*/ 133354 w 906898"/>
              <a:gd name="connsiteY2377" fmla="*/ 338915 h 906898"/>
              <a:gd name="connsiteX2378" fmla="*/ 159970 w 906898"/>
              <a:gd name="connsiteY2378" fmla="*/ 326511 h 906898"/>
              <a:gd name="connsiteX2379" fmla="*/ 164065 w 906898"/>
              <a:gd name="connsiteY2379" fmla="*/ 330645 h 906898"/>
              <a:gd name="connsiteX2380" fmla="*/ 147685 w 906898"/>
              <a:gd name="connsiteY2380" fmla="*/ 340983 h 906898"/>
              <a:gd name="connsiteX2381" fmla="*/ 127212 w 906898"/>
              <a:gd name="connsiteY2381" fmla="*/ 343050 h 906898"/>
              <a:gd name="connsiteX2382" fmla="*/ 114928 w 906898"/>
              <a:gd name="connsiteY2382" fmla="*/ 338915 h 906898"/>
              <a:gd name="connsiteX2383" fmla="*/ 112881 w 906898"/>
              <a:gd name="connsiteY2383" fmla="*/ 334780 h 906898"/>
              <a:gd name="connsiteX2384" fmla="*/ 106739 w 906898"/>
              <a:gd name="connsiteY2384" fmla="*/ 330645 h 906898"/>
              <a:gd name="connsiteX2385" fmla="*/ 108786 w 906898"/>
              <a:gd name="connsiteY2385" fmla="*/ 303769 h 906898"/>
              <a:gd name="connsiteX2386" fmla="*/ 121070 w 906898"/>
              <a:gd name="connsiteY2386" fmla="*/ 299634 h 906898"/>
              <a:gd name="connsiteX2387" fmla="*/ 814116 w 906898"/>
              <a:gd name="connsiteY2387" fmla="*/ 297642 h 906898"/>
              <a:gd name="connsiteX2388" fmla="*/ 816108 w 906898"/>
              <a:gd name="connsiteY2388" fmla="*/ 297642 h 906898"/>
              <a:gd name="connsiteX2389" fmla="*/ 814116 w 906898"/>
              <a:gd name="connsiteY2389" fmla="*/ 299634 h 906898"/>
              <a:gd name="connsiteX2390" fmla="*/ 814116 w 906898"/>
              <a:gd name="connsiteY2390" fmla="*/ 297642 h 906898"/>
              <a:gd name="connsiteX2391" fmla="*/ 96419 w 906898"/>
              <a:gd name="connsiteY2391" fmla="*/ 287350 h 906898"/>
              <a:gd name="connsiteX2392" fmla="*/ 98494 w 906898"/>
              <a:gd name="connsiteY2392" fmla="*/ 289408 h 906898"/>
              <a:gd name="connsiteX2393" fmla="*/ 92269 w 906898"/>
              <a:gd name="connsiteY2393" fmla="*/ 299700 h 906898"/>
              <a:gd name="connsiteX2394" fmla="*/ 102644 w 906898"/>
              <a:gd name="connsiteY2394" fmla="*/ 312050 h 906898"/>
              <a:gd name="connsiteX2395" fmla="*/ 100569 w 906898"/>
              <a:gd name="connsiteY2395" fmla="*/ 316167 h 906898"/>
              <a:gd name="connsiteX2396" fmla="*/ 94344 w 906898"/>
              <a:gd name="connsiteY2396" fmla="*/ 312050 h 906898"/>
              <a:gd name="connsiteX2397" fmla="*/ 90194 w 906898"/>
              <a:gd name="connsiteY2397" fmla="*/ 295583 h 906898"/>
              <a:gd name="connsiteX2398" fmla="*/ 96419 w 906898"/>
              <a:gd name="connsiteY2398" fmla="*/ 287350 h 906898"/>
              <a:gd name="connsiteX2399" fmla="*/ 822416 w 906898"/>
              <a:gd name="connsiteY2399" fmla="*/ 285358 h 906898"/>
              <a:gd name="connsiteX2400" fmla="*/ 824408 w 906898"/>
              <a:gd name="connsiteY2400" fmla="*/ 287460 h 906898"/>
              <a:gd name="connsiteX2401" fmla="*/ 822416 w 906898"/>
              <a:gd name="connsiteY2401" fmla="*/ 291666 h 906898"/>
              <a:gd name="connsiteX2402" fmla="*/ 822416 w 906898"/>
              <a:gd name="connsiteY2402" fmla="*/ 285358 h 906898"/>
              <a:gd name="connsiteX2403" fmla="*/ 153828 w 906898"/>
              <a:gd name="connsiteY2403" fmla="*/ 285358 h 906898"/>
              <a:gd name="connsiteX2404" fmla="*/ 164065 w 906898"/>
              <a:gd name="connsiteY2404" fmla="*/ 287416 h 906898"/>
              <a:gd name="connsiteX2405" fmla="*/ 155875 w 906898"/>
              <a:gd name="connsiteY2405" fmla="*/ 293591 h 906898"/>
              <a:gd name="connsiteX2406" fmla="*/ 151781 w 906898"/>
              <a:gd name="connsiteY2406" fmla="*/ 289474 h 906898"/>
              <a:gd name="connsiteX2407" fmla="*/ 153828 w 906898"/>
              <a:gd name="connsiteY2407" fmla="*/ 285358 h 906898"/>
              <a:gd name="connsiteX2408" fmla="*/ 182835 w 906898"/>
              <a:gd name="connsiteY2408" fmla="*/ 283366 h 906898"/>
              <a:gd name="connsiteX2409" fmla="*/ 186972 w 906898"/>
              <a:gd name="connsiteY2409" fmla="*/ 285418 h 906898"/>
              <a:gd name="connsiteX2410" fmla="*/ 170423 w 906898"/>
              <a:gd name="connsiteY2410" fmla="*/ 307994 h 906898"/>
              <a:gd name="connsiteX2411" fmla="*/ 168355 w 906898"/>
              <a:gd name="connsiteY2411" fmla="*/ 320308 h 906898"/>
              <a:gd name="connsiteX2412" fmla="*/ 162149 w 906898"/>
              <a:gd name="connsiteY2412" fmla="*/ 324413 h 906898"/>
              <a:gd name="connsiteX2413" fmla="*/ 162149 w 906898"/>
              <a:gd name="connsiteY2413" fmla="*/ 316203 h 906898"/>
              <a:gd name="connsiteX2414" fmla="*/ 164218 w 906898"/>
              <a:gd name="connsiteY2414" fmla="*/ 312099 h 906898"/>
              <a:gd name="connsiteX2415" fmla="*/ 160080 w 906898"/>
              <a:gd name="connsiteY2415" fmla="*/ 301837 h 906898"/>
              <a:gd name="connsiteX2416" fmla="*/ 168355 w 906898"/>
              <a:gd name="connsiteY2416" fmla="*/ 287470 h 906898"/>
              <a:gd name="connsiteX2417" fmla="*/ 182835 w 906898"/>
              <a:gd name="connsiteY2417" fmla="*/ 283366 h 906898"/>
              <a:gd name="connsiteX2418" fmla="*/ 147759 w 906898"/>
              <a:gd name="connsiteY2418" fmla="*/ 277058 h 906898"/>
              <a:gd name="connsiteX2419" fmla="*/ 149825 w 906898"/>
              <a:gd name="connsiteY2419" fmla="*/ 285332 h 906898"/>
              <a:gd name="connsiteX2420" fmla="*/ 149825 w 906898"/>
              <a:gd name="connsiteY2420" fmla="*/ 291538 h 906898"/>
              <a:gd name="connsiteX2421" fmla="*/ 158088 w 906898"/>
              <a:gd name="connsiteY2421" fmla="*/ 297744 h 906898"/>
              <a:gd name="connsiteX2422" fmla="*/ 156023 w 906898"/>
              <a:gd name="connsiteY2422" fmla="*/ 303950 h 906898"/>
              <a:gd name="connsiteX2423" fmla="*/ 149825 w 906898"/>
              <a:gd name="connsiteY2423" fmla="*/ 297744 h 906898"/>
              <a:gd name="connsiteX2424" fmla="*/ 141562 w 906898"/>
              <a:gd name="connsiteY2424" fmla="*/ 297744 h 906898"/>
              <a:gd name="connsiteX2425" fmla="*/ 139496 w 906898"/>
              <a:gd name="connsiteY2425" fmla="*/ 291538 h 906898"/>
              <a:gd name="connsiteX2426" fmla="*/ 143627 w 906898"/>
              <a:gd name="connsiteY2426" fmla="*/ 285332 h 906898"/>
              <a:gd name="connsiteX2427" fmla="*/ 143627 w 906898"/>
              <a:gd name="connsiteY2427" fmla="*/ 279126 h 906898"/>
              <a:gd name="connsiteX2428" fmla="*/ 147759 w 906898"/>
              <a:gd name="connsiteY2428" fmla="*/ 277058 h 906898"/>
              <a:gd name="connsiteX2429" fmla="*/ 92269 w 906898"/>
              <a:gd name="connsiteY2429" fmla="*/ 277058 h 906898"/>
              <a:gd name="connsiteX2430" fmla="*/ 94344 w 906898"/>
              <a:gd name="connsiteY2430" fmla="*/ 283241 h 906898"/>
              <a:gd name="connsiteX2431" fmla="*/ 86044 w 906898"/>
              <a:gd name="connsiteY2431" fmla="*/ 303853 h 906898"/>
              <a:gd name="connsiteX2432" fmla="*/ 100569 w 906898"/>
              <a:gd name="connsiteY2432" fmla="*/ 320342 h 906898"/>
              <a:gd name="connsiteX2433" fmla="*/ 102644 w 906898"/>
              <a:gd name="connsiteY2433" fmla="*/ 324464 h 906898"/>
              <a:gd name="connsiteX2434" fmla="*/ 98494 w 906898"/>
              <a:gd name="connsiteY2434" fmla="*/ 324464 h 906898"/>
              <a:gd name="connsiteX2435" fmla="*/ 94344 w 906898"/>
              <a:gd name="connsiteY2435" fmla="*/ 320342 h 906898"/>
              <a:gd name="connsiteX2436" fmla="*/ 88119 w 906898"/>
              <a:gd name="connsiteY2436" fmla="*/ 320342 h 906898"/>
              <a:gd name="connsiteX2437" fmla="*/ 86044 w 906898"/>
              <a:gd name="connsiteY2437" fmla="*/ 310036 h 906898"/>
              <a:gd name="connsiteX2438" fmla="*/ 79819 w 906898"/>
              <a:gd name="connsiteY2438" fmla="*/ 305914 h 906898"/>
              <a:gd name="connsiteX2439" fmla="*/ 81894 w 906898"/>
              <a:gd name="connsiteY2439" fmla="*/ 297669 h 906898"/>
              <a:gd name="connsiteX2440" fmla="*/ 81894 w 906898"/>
              <a:gd name="connsiteY2440" fmla="*/ 289425 h 906898"/>
              <a:gd name="connsiteX2441" fmla="*/ 88119 w 906898"/>
              <a:gd name="connsiteY2441" fmla="*/ 285302 h 906898"/>
              <a:gd name="connsiteX2442" fmla="*/ 90194 w 906898"/>
              <a:gd name="connsiteY2442" fmla="*/ 279119 h 906898"/>
              <a:gd name="connsiteX2443" fmla="*/ 92269 w 906898"/>
              <a:gd name="connsiteY2443" fmla="*/ 277058 h 906898"/>
              <a:gd name="connsiteX2444" fmla="*/ 771012 w 906898"/>
              <a:gd name="connsiteY2444" fmla="*/ 275066 h 906898"/>
              <a:gd name="connsiteX2445" fmla="*/ 779201 w 906898"/>
              <a:gd name="connsiteY2445" fmla="*/ 275066 h 906898"/>
              <a:gd name="connsiteX2446" fmla="*/ 783296 w 906898"/>
              <a:gd name="connsiteY2446" fmla="*/ 281241 h 906898"/>
              <a:gd name="connsiteX2447" fmla="*/ 791485 w 906898"/>
              <a:gd name="connsiteY2447" fmla="*/ 283299 h 906898"/>
              <a:gd name="connsiteX2448" fmla="*/ 799674 w 906898"/>
              <a:gd name="connsiteY2448" fmla="*/ 279183 h 906898"/>
              <a:gd name="connsiteX2449" fmla="*/ 805816 w 906898"/>
              <a:gd name="connsiteY2449" fmla="*/ 283299 h 906898"/>
              <a:gd name="connsiteX2450" fmla="*/ 803769 w 906898"/>
              <a:gd name="connsiteY2450" fmla="*/ 291533 h 906898"/>
              <a:gd name="connsiteX2451" fmla="*/ 795580 w 906898"/>
              <a:gd name="connsiteY2451" fmla="*/ 289474 h 906898"/>
              <a:gd name="connsiteX2452" fmla="*/ 789438 w 906898"/>
              <a:gd name="connsiteY2452" fmla="*/ 295650 h 906898"/>
              <a:gd name="connsiteX2453" fmla="*/ 779201 w 906898"/>
              <a:gd name="connsiteY2453" fmla="*/ 289474 h 906898"/>
              <a:gd name="connsiteX2454" fmla="*/ 777154 w 906898"/>
              <a:gd name="connsiteY2454" fmla="*/ 285358 h 906898"/>
              <a:gd name="connsiteX2455" fmla="*/ 773059 w 906898"/>
              <a:gd name="connsiteY2455" fmla="*/ 285358 h 906898"/>
              <a:gd name="connsiteX2456" fmla="*/ 768965 w 906898"/>
              <a:gd name="connsiteY2456" fmla="*/ 279183 h 906898"/>
              <a:gd name="connsiteX2457" fmla="*/ 771012 w 906898"/>
              <a:gd name="connsiteY2457" fmla="*/ 275066 h 906898"/>
              <a:gd name="connsiteX2458" fmla="*/ 783282 w 906898"/>
              <a:gd name="connsiteY2458" fmla="*/ 273074 h 906898"/>
              <a:gd name="connsiteX2459" fmla="*/ 787349 w 906898"/>
              <a:gd name="connsiteY2459" fmla="*/ 275149 h 906898"/>
              <a:gd name="connsiteX2460" fmla="*/ 797517 w 906898"/>
              <a:gd name="connsiteY2460" fmla="*/ 277224 h 906898"/>
              <a:gd name="connsiteX2461" fmla="*/ 791416 w 906898"/>
              <a:gd name="connsiteY2461" fmla="*/ 281374 h 906898"/>
              <a:gd name="connsiteX2462" fmla="*/ 783282 w 906898"/>
              <a:gd name="connsiteY2462" fmla="*/ 275149 h 906898"/>
              <a:gd name="connsiteX2463" fmla="*/ 783282 w 906898"/>
              <a:gd name="connsiteY2463" fmla="*/ 273074 h 906898"/>
              <a:gd name="connsiteX2464" fmla="*/ 143646 w 906898"/>
              <a:gd name="connsiteY2464" fmla="*/ 270050 h 906898"/>
              <a:gd name="connsiteX2465" fmla="*/ 147772 w 906898"/>
              <a:gd name="connsiteY2465" fmla="*/ 270825 h 906898"/>
              <a:gd name="connsiteX2466" fmla="*/ 143646 w 906898"/>
              <a:gd name="connsiteY2466" fmla="*/ 274960 h 906898"/>
              <a:gd name="connsiteX2467" fmla="*/ 139520 w 906898"/>
              <a:gd name="connsiteY2467" fmla="*/ 279095 h 906898"/>
              <a:gd name="connsiteX2468" fmla="*/ 139520 w 906898"/>
              <a:gd name="connsiteY2468" fmla="*/ 287365 h 906898"/>
              <a:gd name="connsiteX2469" fmla="*/ 137457 w 906898"/>
              <a:gd name="connsiteY2469" fmla="*/ 293567 h 906898"/>
              <a:gd name="connsiteX2470" fmla="*/ 141583 w 906898"/>
              <a:gd name="connsiteY2470" fmla="*/ 301837 h 906898"/>
              <a:gd name="connsiteX2471" fmla="*/ 147772 w 906898"/>
              <a:gd name="connsiteY2471" fmla="*/ 301837 h 906898"/>
              <a:gd name="connsiteX2472" fmla="*/ 158089 w 906898"/>
              <a:gd name="connsiteY2472" fmla="*/ 308039 h 906898"/>
              <a:gd name="connsiteX2473" fmla="*/ 158089 w 906898"/>
              <a:gd name="connsiteY2473" fmla="*/ 312174 h 906898"/>
              <a:gd name="connsiteX2474" fmla="*/ 147772 w 906898"/>
              <a:gd name="connsiteY2474" fmla="*/ 310107 h 906898"/>
              <a:gd name="connsiteX2475" fmla="*/ 143646 w 906898"/>
              <a:gd name="connsiteY2475" fmla="*/ 305972 h 906898"/>
              <a:gd name="connsiteX2476" fmla="*/ 135393 w 906898"/>
              <a:gd name="connsiteY2476" fmla="*/ 303904 h 906898"/>
              <a:gd name="connsiteX2477" fmla="*/ 131267 w 906898"/>
              <a:gd name="connsiteY2477" fmla="*/ 289432 h 906898"/>
              <a:gd name="connsiteX2478" fmla="*/ 135393 w 906898"/>
              <a:gd name="connsiteY2478" fmla="*/ 283230 h 906898"/>
              <a:gd name="connsiteX2479" fmla="*/ 139520 w 906898"/>
              <a:gd name="connsiteY2479" fmla="*/ 270825 h 906898"/>
              <a:gd name="connsiteX2480" fmla="*/ 143646 w 906898"/>
              <a:gd name="connsiteY2480" fmla="*/ 270050 h 906898"/>
              <a:gd name="connsiteX2481" fmla="*/ 758486 w 906898"/>
              <a:gd name="connsiteY2481" fmla="*/ 268758 h 906898"/>
              <a:gd name="connsiteX2482" fmla="*/ 766744 w 906898"/>
              <a:gd name="connsiteY2482" fmla="*/ 274943 h 906898"/>
              <a:gd name="connsiteX2483" fmla="*/ 766744 w 906898"/>
              <a:gd name="connsiteY2483" fmla="*/ 277005 h 906898"/>
              <a:gd name="connsiteX2484" fmla="*/ 772938 w 906898"/>
              <a:gd name="connsiteY2484" fmla="*/ 287315 h 906898"/>
              <a:gd name="connsiteX2485" fmla="*/ 777067 w 906898"/>
              <a:gd name="connsiteY2485" fmla="*/ 289377 h 906898"/>
              <a:gd name="connsiteX2486" fmla="*/ 787391 w 906898"/>
              <a:gd name="connsiteY2486" fmla="*/ 297624 h 906898"/>
              <a:gd name="connsiteX2487" fmla="*/ 795649 w 906898"/>
              <a:gd name="connsiteY2487" fmla="*/ 293500 h 906898"/>
              <a:gd name="connsiteX2488" fmla="*/ 805972 w 906898"/>
              <a:gd name="connsiteY2488" fmla="*/ 291438 h 906898"/>
              <a:gd name="connsiteX2489" fmla="*/ 810101 w 906898"/>
              <a:gd name="connsiteY2489" fmla="*/ 283191 h 906898"/>
              <a:gd name="connsiteX2490" fmla="*/ 818360 w 906898"/>
              <a:gd name="connsiteY2490" fmla="*/ 285253 h 906898"/>
              <a:gd name="connsiteX2491" fmla="*/ 820424 w 906898"/>
              <a:gd name="connsiteY2491" fmla="*/ 291438 h 906898"/>
              <a:gd name="connsiteX2492" fmla="*/ 816295 w 906898"/>
              <a:gd name="connsiteY2492" fmla="*/ 295562 h 906898"/>
              <a:gd name="connsiteX2493" fmla="*/ 812166 w 906898"/>
              <a:gd name="connsiteY2493" fmla="*/ 295562 h 906898"/>
              <a:gd name="connsiteX2494" fmla="*/ 812166 w 906898"/>
              <a:gd name="connsiteY2494" fmla="*/ 299686 h 906898"/>
              <a:gd name="connsiteX2495" fmla="*/ 805972 w 906898"/>
              <a:gd name="connsiteY2495" fmla="*/ 305872 h 906898"/>
              <a:gd name="connsiteX2496" fmla="*/ 799778 w 906898"/>
              <a:gd name="connsiteY2496" fmla="*/ 305872 h 906898"/>
              <a:gd name="connsiteX2497" fmla="*/ 793585 w 906898"/>
              <a:gd name="connsiteY2497" fmla="*/ 303810 h 906898"/>
              <a:gd name="connsiteX2498" fmla="*/ 783261 w 906898"/>
              <a:gd name="connsiteY2498" fmla="*/ 307933 h 906898"/>
              <a:gd name="connsiteX2499" fmla="*/ 775003 w 906898"/>
              <a:gd name="connsiteY2499" fmla="*/ 301748 h 906898"/>
              <a:gd name="connsiteX2500" fmla="*/ 772938 w 906898"/>
              <a:gd name="connsiteY2500" fmla="*/ 297624 h 906898"/>
              <a:gd name="connsiteX2501" fmla="*/ 764680 w 906898"/>
              <a:gd name="connsiteY2501" fmla="*/ 295562 h 906898"/>
              <a:gd name="connsiteX2502" fmla="*/ 760551 w 906898"/>
              <a:gd name="connsiteY2502" fmla="*/ 285253 h 906898"/>
              <a:gd name="connsiteX2503" fmla="*/ 760551 w 906898"/>
              <a:gd name="connsiteY2503" fmla="*/ 281129 h 906898"/>
              <a:gd name="connsiteX2504" fmla="*/ 754357 w 906898"/>
              <a:gd name="connsiteY2504" fmla="*/ 274943 h 906898"/>
              <a:gd name="connsiteX2505" fmla="*/ 758486 w 906898"/>
              <a:gd name="connsiteY2505" fmla="*/ 268758 h 906898"/>
              <a:gd name="connsiteX2506" fmla="*/ 90176 w 906898"/>
              <a:gd name="connsiteY2506" fmla="*/ 268570 h 906898"/>
              <a:gd name="connsiteX2507" fmla="*/ 94307 w 906898"/>
              <a:gd name="connsiteY2507" fmla="*/ 270890 h 906898"/>
              <a:gd name="connsiteX2508" fmla="*/ 92242 w 906898"/>
              <a:gd name="connsiteY2508" fmla="*/ 275015 h 906898"/>
              <a:gd name="connsiteX2509" fmla="*/ 86044 w 906898"/>
              <a:gd name="connsiteY2509" fmla="*/ 281203 h 906898"/>
              <a:gd name="connsiteX2510" fmla="*/ 77781 w 906898"/>
              <a:gd name="connsiteY2510" fmla="*/ 293577 h 906898"/>
              <a:gd name="connsiteX2511" fmla="*/ 79847 w 906898"/>
              <a:gd name="connsiteY2511" fmla="*/ 297702 h 906898"/>
              <a:gd name="connsiteX2512" fmla="*/ 75716 w 906898"/>
              <a:gd name="connsiteY2512" fmla="*/ 305952 h 906898"/>
              <a:gd name="connsiteX2513" fmla="*/ 81913 w 906898"/>
              <a:gd name="connsiteY2513" fmla="*/ 312139 h 906898"/>
              <a:gd name="connsiteX2514" fmla="*/ 88110 w 906898"/>
              <a:gd name="connsiteY2514" fmla="*/ 322451 h 906898"/>
              <a:gd name="connsiteX2515" fmla="*/ 92242 w 906898"/>
              <a:gd name="connsiteY2515" fmla="*/ 322451 h 906898"/>
              <a:gd name="connsiteX2516" fmla="*/ 104636 w 906898"/>
              <a:gd name="connsiteY2516" fmla="*/ 328638 h 906898"/>
              <a:gd name="connsiteX2517" fmla="*/ 104636 w 906898"/>
              <a:gd name="connsiteY2517" fmla="*/ 332763 h 906898"/>
              <a:gd name="connsiteX2518" fmla="*/ 98439 w 906898"/>
              <a:gd name="connsiteY2518" fmla="*/ 334825 h 906898"/>
              <a:gd name="connsiteX2519" fmla="*/ 94307 w 906898"/>
              <a:gd name="connsiteY2519" fmla="*/ 330700 h 906898"/>
              <a:gd name="connsiteX2520" fmla="*/ 90176 w 906898"/>
              <a:gd name="connsiteY2520" fmla="*/ 326576 h 906898"/>
              <a:gd name="connsiteX2521" fmla="*/ 79847 w 906898"/>
              <a:gd name="connsiteY2521" fmla="*/ 324513 h 906898"/>
              <a:gd name="connsiteX2522" fmla="*/ 77781 w 906898"/>
              <a:gd name="connsiteY2522" fmla="*/ 314201 h 906898"/>
              <a:gd name="connsiteX2523" fmla="*/ 69518 w 906898"/>
              <a:gd name="connsiteY2523" fmla="*/ 308014 h 906898"/>
              <a:gd name="connsiteX2524" fmla="*/ 69518 w 906898"/>
              <a:gd name="connsiteY2524" fmla="*/ 297702 h 906898"/>
              <a:gd name="connsiteX2525" fmla="*/ 73650 w 906898"/>
              <a:gd name="connsiteY2525" fmla="*/ 295639 h 906898"/>
              <a:gd name="connsiteX2526" fmla="*/ 73650 w 906898"/>
              <a:gd name="connsiteY2526" fmla="*/ 285327 h 906898"/>
              <a:gd name="connsiteX2527" fmla="*/ 77781 w 906898"/>
              <a:gd name="connsiteY2527" fmla="*/ 279140 h 906898"/>
              <a:gd name="connsiteX2528" fmla="*/ 83979 w 906898"/>
              <a:gd name="connsiteY2528" fmla="*/ 275015 h 906898"/>
              <a:gd name="connsiteX2529" fmla="*/ 86044 w 906898"/>
              <a:gd name="connsiteY2529" fmla="*/ 272953 h 906898"/>
              <a:gd name="connsiteX2530" fmla="*/ 86044 w 906898"/>
              <a:gd name="connsiteY2530" fmla="*/ 270890 h 906898"/>
              <a:gd name="connsiteX2531" fmla="*/ 90176 w 906898"/>
              <a:gd name="connsiteY2531" fmla="*/ 268570 h 906898"/>
              <a:gd name="connsiteX2532" fmla="*/ 127101 w 906898"/>
              <a:gd name="connsiteY2532" fmla="*/ 244190 h 906898"/>
              <a:gd name="connsiteX2533" fmla="*/ 141433 w 906898"/>
              <a:gd name="connsiteY2533" fmla="*/ 248301 h 906898"/>
              <a:gd name="connsiteX2534" fmla="*/ 141433 w 906898"/>
              <a:gd name="connsiteY2534" fmla="*/ 250357 h 906898"/>
              <a:gd name="connsiteX2535" fmla="*/ 135291 w 906898"/>
              <a:gd name="connsiteY2535" fmla="*/ 250357 h 906898"/>
              <a:gd name="connsiteX2536" fmla="*/ 131196 w 906898"/>
              <a:gd name="connsiteY2536" fmla="*/ 250357 h 906898"/>
              <a:gd name="connsiteX2537" fmla="*/ 114818 w 906898"/>
              <a:gd name="connsiteY2537" fmla="*/ 254469 h 906898"/>
              <a:gd name="connsiteX2538" fmla="*/ 104581 w 906898"/>
              <a:gd name="connsiteY2538" fmla="*/ 272972 h 906898"/>
              <a:gd name="connsiteX2539" fmla="*/ 110723 w 906898"/>
              <a:gd name="connsiteY2539" fmla="*/ 283251 h 906898"/>
              <a:gd name="connsiteX2540" fmla="*/ 112770 w 906898"/>
              <a:gd name="connsiteY2540" fmla="*/ 283251 h 906898"/>
              <a:gd name="connsiteX2541" fmla="*/ 110723 w 906898"/>
              <a:gd name="connsiteY2541" fmla="*/ 277083 h 906898"/>
              <a:gd name="connsiteX2542" fmla="*/ 114818 w 906898"/>
              <a:gd name="connsiteY2542" fmla="*/ 270916 h 906898"/>
              <a:gd name="connsiteX2543" fmla="*/ 125054 w 906898"/>
              <a:gd name="connsiteY2543" fmla="*/ 275027 h 906898"/>
              <a:gd name="connsiteX2544" fmla="*/ 125054 w 906898"/>
              <a:gd name="connsiteY2544" fmla="*/ 281195 h 906898"/>
              <a:gd name="connsiteX2545" fmla="*/ 123007 w 906898"/>
              <a:gd name="connsiteY2545" fmla="*/ 285307 h 906898"/>
              <a:gd name="connsiteX2546" fmla="*/ 125054 w 906898"/>
              <a:gd name="connsiteY2546" fmla="*/ 287362 h 906898"/>
              <a:gd name="connsiteX2547" fmla="*/ 120959 w 906898"/>
              <a:gd name="connsiteY2547" fmla="*/ 295586 h 906898"/>
              <a:gd name="connsiteX2548" fmla="*/ 106628 w 906898"/>
              <a:gd name="connsiteY2548" fmla="*/ 293530 h 906898"/>
              <a:gd name="connsiteX2549" fmla="*/ 96391 w 906898"/>
              <a:gd name="connsiteY2549" fmla="*/ 268860 h 906898"/>
              <a:gd name="connsiteX2550" fmla="*/ 102533 w 906898"/>
              <a:gd name="connsiteY2550" fmla="*/ 258581 h 906898"/>
              <a:gd name="connsiteX2551" fmla="*/ 127101 w 906898"/>
              <a:gd name="connsiteY2551" fmla="*/ 244190 h 906898"/>
              <a:gd name="connsiteX2552" fmla="*/ 177862 w 906898"/>
              <a:gd name="connsiteY2552" fmla="*/ 239817 h 906898"/>
              <a:gd name="connsiteX2553" fmla="*/ 188892 w 906898"/>
              <a:gd name="connsiteY2553" fmla="*/ 250267 h 906898"/>
              <a:gd name="connsiteX2554" fmla="*/ 190956 w 906898"/>
              <a:gd name="connsiteY2554" fmla="*/ 264716 h 906898"/>
              <a:gd name="connsiteX2555" fmla="*/ 182699 w 906898"/>
              <a:gd name="connsiteY2555" fmla="*/ 275037 h 906898"/>
              <a:gd name="connsiteX2556" fmla="*/ 182699 w 906898"/>
              <a:gd name="connsiteY2556" fmla="*/ 281230 h 906898"/>
              <a:gd name="connsiteX2557" fmla="*/ 172379 w 906898"/>
              <a:gd name="connsiteY2557" fmla="*/ 283294 h 906898"/>
              <a:gd name="connsiteX2558" fmla="*/ 153801 w 906898"/>
              <a:gd name="connsiteY2558" fmla="*/ 281230 h 906898"/>
              <a:gd name="connsiteX2559" fmla="*/ 149673 w 906898"/>
              <a:gd name="connsiteY2559" fmla="*/ 272973 h 906898"/>
              <a:gd name="connsiteX2560" fmla="*/ 147608 w 906898"/>
              <a:gd name="connsiteY2560" fmla="*/ 262652 h 906898"/>
              <a:gd name="connsiteX2561" fmla="*/ 143480 w 906898"/>
              <a:gd name="connsiteY2561" fmla="*/ 254395 h 906898"/>
              <a:gd name="connsiteX2562" fmla="*/ 145544 w 906898"/>
              <a:gd name="connsiteY2562" fmla="*/ 248203 h 906898"/>
              <a:gd name="connsiteX2563" fmla="*/ 155865 w 906898"/>
              <a:gd name="connsiteY2563" fmla="*/ 242010 h 906898"/>
              <a:gd name="connsiteX2564" fmla="*/ 164122 w 906898"/>
              <a:gd name="connsiteY2564" fmla="*/ 246139 h 906898"/>
              <a:gd name="connsiteX2565" fmla="*/ 172379 w 906898"/>
              <a:gd name="connsiteY2565" fmla="*/ 239946 h 906898"/>
              <a:gd name="connsiteX2566" fmla="*/ 177862 w 906898"/>
              <a:gd name="connsiteY2566" fmla="*/ 239817 h 906898"/>
              <a:gd name="connsiteX2567" fmla="*/ 188798 w 906898"/>
              <a:gd name="connsiteY2567" fmla="*/ 235890 h 906898"/>
              <a:gd name="connsiteX2568" fmla="*/ 194940 w 906898"/>
              <a:gd name="connsiteY2568" fmla="*/ 240064 h 906898"/>
              <a:gd name="connsiteX2569" fmla="*/ 190845 w 906898"/>
              <a:gd name="connsiteY2569" fmla="*/ 250498 h 906898"/>
              <a:gd name="connsiteX2570" fmla="*/ 182656 w 906898"/>
              <a:gd name="connsiteY2570" fmla="*/ 240064 h 906898"/>
              <a:gd name="connsiteX2571" fmla="*/ 188798 w 906898"/>
              <a:gd name="connsiteY2571" fmla="*/ 235890 h 906898"/>
              <a:gd name="connsiteX2572" fmla="*/ 223707 w 906898"/>
              <a:gd name="connsiteY2572" fmla="*/ 231906 h 906898"/>
              <a:gd name="connsiteX2573" fmla="*/ 227808 w 906898"/>
              <a:gd name="connsiteY2573" fmla="*/ 233957 h 906898"/>
              <a:gd name="connsiteX2574" fmla="*/ 217555 w 906898"/>
              <a:gd name="connsiteY2574" fmla="*/ 244209 h 906898"/>
              <a:gd name="connsiteX2575" fmla="*/ 199100 w 906898"/>
              <a:gd name="connsiteY2575" fmla="*/ 266766 h 906898"/>
              <a:gd name="connsiteX2576" fmla="*/ 194999 w 906898"/>
              <a:gd name="connsiteY2576" fmla="*/ 264715 h 906898"/>
              <a:gd name="connsiteX2577" fmla="*/ 201150 w 906898"/>
              <a:gd name="connsiteY2577" fmla="*/ 240108 h 906898"/>
              <a:gd name="connsiteX2578" fmla="*/ 211403 w 906898"/>
              <a:gd name="connsiteY2578" fmla="*/ 236007 h 906898"/>
              <a:gd name="connsiteX2579" fmla="*/ 215505 w 906898"/>
              <a:gd name="connsiteY2579" fmla="*/ 238058 h 906898"/>
              <a:gd name="connsiteX2580" fmla="*/ 223707 w 906898"/>
              <a:gd name="connsiteY2580" fmla="*/ 231906 h 906898"/>
              <a:gd name="connsiteX2581" fmla="*/ 678329 w 906898"/>
              <a:gd name="connsiteY2581" fmla="*/ 229914 h 906898"/>
              <a:gd name="connsiteX2582" fmla="*/ 698802 w 906898"/>
              <a:gd name="connsiteY2582" fmla="*/ 250345 h 906898"/>
              <a:gd name="connsiteX2583" fmla="*/ 702897 w 906898"/>
              <a:gd name="connsiteY2583" fmla="*/ 256474 h 906898"/>
              <a:gd name="connsiteX2584" fmla="*/ 700850 w 906898"/>
              <a:gd name="connsiteY2584" fmla="*/ 256474 h 906898"/>
              <a:gd name="connsiteX2585" fmla="*/ 678329 w 906898"/>
              <a:gd name="connsiteY2585" fmla="*/ 229914 h 906898"/>
              <a:gd name="connsiteX2586" fmla="*/ 727540 w 906898"/>
              <a:gd name="connsiteY2586" fmla="*/ 226112 h 906898"/>
              <a:gd name="connsiteX2587" fmla="*/ 731914 w 906898"/>
              <a:gd name="connsiteY2587" fmla="*/ 227652 h 906898"/>
              <a:gd name="connsiteX2588" fmla="*/ 733972 w 906898"/>
              <a:gd name="connsiteY2588" fmla="*/ 242032 h 906898"/>
              <a:gd name="connsiteX2589" fmla="*/ 746323 w 906898"/>
              <a:gd name="connsiteY2589" fmla="*/ 246140 h 906898"/>
              <a:gd name="connsiteX2590" fmla="*/ 748381 w 906898"/>
              <a:gd name="connsiteY2590" fmla="*/ 252303 h 906898"/>
              <a:gd name="connsiteX2591" fmla="*/ 746323 w 906898"/>
              <a:gd name="connsiteY2591" fmla="*/ 256412 h 906898"/>
              <a:gd name="connsiteX2592" fmla="*/ 738089 w 906898"/>
              <a:gd name="connsiteY2592" fmla="*/ 256412 h 906898"/>
              <a:gd name="connsiteX2593" fmla="*/ 731914 w 906898"/>
              <a:gd name="connsiteY2593" fmla="*/ 258466 h 906898"/>
              <a:gd name="connsiteX2594" fmla="*/ 727797 w 906898"/>
              <a:gd name="connsiteY2594" fmla="*/ 254357 h 906898"/>
              <a:gd name="connsiteX2595" fmla="*/ 721622 w 906898"/>
              <a:gd name="connsiteY2595" fmla="*/ 254357 h 906898"/>
              <a:gd name="connsiteX2596" fmla="*/ 719564 w 906898"/>
              <a:gd name="connsiteY2596" fmla="*/ 248195 h 906898"/>
              <a:gd name="connsiteX2597" fmla="*/ 721622 w 906898"/>
              <a:gd name="connsiteY2597" fmla="*/ 246140 h 906898"/>
              <a:gd name="connsiteX2598" fmla="*/ 717505 w 906898"/>
              <a:gd name="connsiteY2598" fmla="*/ 239978 h 906898"/>
              <a:gd name="connsiteX2599" fmla="*/ 723680 w 906898"/>
              <a:gd name="connsiteY2599" fmla="*/ 233815 h 906898"/>
              <a:gd name="connsiteX2600" fmla="*/ 721622 w 906898"/>
              <a:gd name="connsiteY2600" fmla="*/ 227652 h 906898"/>
              <a:gd name="connsiteX2601" fmla="*/ 727540 w 906898"/>
              <a:gd name="connsiteY2601" fmla="*/ 226112 h 906898"/>
              <a:gd name="connsiteX2602" fmla="*/ 189871 w 906898"/>
              <a:gd name="connsiteY2602" fmla="*/ 223139 h 906898"/>
              <a:gd name="connsiteX2603" fmla="*/ 192974 w 906898"/>
              <a:gd name="connsiteY2603" fmla="*/ 225681 h 906898"/>
              <a:gd name="connsiteX2604" fmla="*/ 192974 w 906898"/>
              <a:gd name="connsiteY2604" fmla="*/ 229748 h 906898"/>
              <a:gd name="connsiteX2605" fmla="*/ 199180 w 906898"/>
              <a:gd name="connsiteY2605" fmla="*/ 229748 h 906898"/>
              <a:gd name="connsiteX2606" fmla="*/ 201248 w 906898"/>
              <a:gd name="connsiteY2606" fmla="*/ 235848 h 906898"/>
              <a:gd name="connsiteX2607" fmla="*/ 199180 w 906898"/>
              <a:gd name="connsiteY2607" fmla="*/ 237882 h 906898"/>
              <a:gd name="connsiteX2608" fmla="*/ 184699 w 906898"/>
              <a:gd name="connsiteY2608" fmla="*/ 233815 h 906898"/>
              <a:gd name="connsiteX2609" fmla="*/ 178494 w 906898"/>
              <a:gd name="connsiteY2609" fmla="*/ 237882 h 906898"/>
              <a:gd name="connsiteX2610" fmla="*/ 174356 w 906898"/>
              <a:gd name="connsiteY2610" fmla="*/ 235848 h 906898"/>
              <a:gd name="connsiteX2611" fmla="*/ 176425 w 906898"/>
              <a:gd name="connsiteY2611" fmla="*/ 231781 h 906898"/>
              <a:gd name="connsiteX2612" fmla="*/ 182631 w 906898"/>
              <a:gd name="connsiteY2612" fmla="*/ 229748 h 906898"/>
              <a:gd name="connsiteX2613" fmla="*/ 182631 w 906898"/>
              <a:gd name="connsiteY2613" fmla="*/ 225681 h 906898"/>
              <a:gd name="connsiteX2614" fmla="*/ 186768 w 906898"/>
              <a:gd name="connsiteY2614" fmla="*/ 223647 h 906898"/>
              <a:gd name="connsiteX2615" fmla="*/ 189871 w 906898"/>
              <a:gd name="connsiteY2615" fmla="*/ 223139 h 906898"/>
              <a:gd name="connsiteX2616" fmla="*/ 715264 w 906898"/>
              <a:gd name="connsiteY2616" fmla="*/ 219622 h 906898"/>
              <a:gd name="connsiteX2617" fmla="*/ 721448 w 906898"/>
              <a:gd name="connsiteY2617" fmla="*/ 223734 h 906898"/>
              <a:gd name="connsiteX2618" fmla="*/ 719386 w 906898"/>
              <a:gd name="connsiteY2618" fmla="*/ 231957 h 906898"/>
              <a:gd name="connsiteX2619" fmla="*/ 715264 w 906898"/>
              <a:gd name="connsiteY2619" fmla="*/ 240180 h 906898"/>
              <a:gd name="connsiteX2620" fmla="*/ 717325 w 906898"/>
              <a:gd name="connsiteY2620" fmla="*/ 246348 h 906898"/>
              <a:gd name="connsiteX2621" fmla="*/ 717325 w 906898"/>
              <a:gd name="connsiteY2621" fmla="*/ 254571 h 906898"/>
              <a:gd name="connsiteX2622" fmla="*/ 725570 w 906898"/>
              <a:gd name="connsiteY2622" fmla="*/ 258683 h 906898"/>
              <a:gd name="connsiteX2623" fmla="*/ 733814 w 906898"/>
              <a:gd name="connsiteY2623" fmla="*/ 260739 h 906898"/>
              <a:gd name="connsiteX2624" fmla="*/ 739998 w 906898"/>
              <a:gd name="connsiteY2624" fmla="*/ 258683 h 906898"/>
              <a:gd name="connsiteX2625" fmla="*/ 752365 w 906898"/>
              <a:gd name="connsiteY2625" fmla="*/ 262794 h 906898"/>
              <a:gd name="connsiteX2626" fmla="*/ 750304 w 906898"/>
              <a:gd name="connsiteY2626" fmla="*/ 266906 h 906898"/>
              <a:gd name="connsiteX2627" fmla="*/ 748243 w 906898"/>
              <a:gd name="connsiteY2627" fmla="*/ 266906 h 906898"/>
              <a:gd name="connsiteX2628" fmla="*/ 735876 w 906898"/>
              <a:gd name="connsiteY2628" fmla="*/ 266906 h 906898"/>
              <a:gd name="connsiteX2629" fmla="*/ 733814 w 906898"/>
              <a:gd name="connsiteY2629" fmla="*/ 271018 h 906898"/>
              <a:gd name="connsiteX2630" fmla="*/ 723509 w 906898"/>
              <a:gd name="connsiteY2630" fmla="*/ 268962 h 906898"/>
              <a:gd name="connsiteX2631" fmla="*/ 715264 w 906898"/>
              <a:gd name="connsiteY2631" fmla="*/ 264850 h 906898"/>
              <a:gd name="connsiteX2632" fmla="*/ 709081 w 906898"/>
              <a:gd name="connsiteY2632" fmla="*/ 262794 h 906898"/>
              <a:gd name="connsiteX2633" fmla="*/ 704958 w 906898"/>
              <a:gd name="connsiteY2633" fmla="*/ 256627 h 906898"/>
              <a:gd name="connsiteX2634" fmla="*/ 707020 w 906898"/>
              <a:gd name="connsiteY2634" fmla="*/ 250459 h 906898"/>
              <a:gd name="connsiteX2635" fmla="*/ 707020 w 906898"/>
              <a:gd name="connsiteY2635" fmla="*/ 246348 h 906898"/>
              <a:gd name="connsiteX2636" fmla="*/ 702897 w 906898"/>
              <a:gd name="connsiteY2636" fmla="*/ 240180 h 906898"/>
              <a:gd name="connsiteX2637" fmla="*/ 704958 w 906898"/>
              <a:gd name="connsiteY2637" fmla="*/ 234013 h 906898"/>
              <a:gd name="connsiteX2638" fmla="*/ 709081 w 906898"/>
              <a:gd name="connsiteY2638" fmla="*/ 223734 h 906898"/>
              <a:gd name="connsiteX2639" fmla="*/ 715264 w 906898"/>
              <a:gd name="connsiteY2639" fmla="*/ 219622 h 906898"/>
              <a:gd name="connsiteX2640" fmla="*/ 764759 w 906898"/>
              <a:gd name="connsiteY2640" fmla="*/ 217298 h 906898"/>
              <a:gd name="connsiteX2641" fmla="*/ 768870 w 906898"/>
              <a:gd name="connsiteY2641" fmla="*/ 217298 h 906898"/>
              <a:gd name="connsiteX2642" fmla="*/ 760649 w 906898"/>
              <a:gd name="connsiteY2642" fmla="*/ 227627 h 906898"/>
              <a:gd name="connsiteX2643" fmla="*/ 760649 w 906898"/>
              <a:gd name="connsiteY2643" fmla="*/ 256548 h 906898"/>
              <a:gd name="connsiteX2644" fmla="*/ 777091 w 906898"/>
              <a:gd name="connsiteY2644" fmla="*/ 264811 h 906898"/>
              <a:gd name="connsiteX2645" fmla="*/ 779146 w 906898"/>
              <a:gd name="connsiteY2645" fmla="*/ 260679 h 906898"/>
              <a:gd name="connsiteX2646" fmla="*/ 772980 w 906898"/>
              <a:gd name="connsiteY2646" fmla="*/ 258613 h 906898"/>
              <a:gd name="connsiteX2647" fmla="*/ 770925 w 906898"/>
              <a:gd name="connsiteY2647" fmla="*/ 252416 h 906898"/>
              <a:gd name="connsiteX2648" fmla="*/ 775036 w 906898"/>
              <a:gd name="connsiteY2648" fmla="*/ 248285 h 906898"/>
              <a:gd name="connsiteX2649" fmla="*/ 783256 w 906898"/>
              <a:gd name="connsiteY2649" fmla="*/ 250350 h 906898"/>
              <a:gd name="connsiteX2650" fmla="*/ 787367 w 906898"/>
              <a:gd name="connsiteY2650" fmla="*/ 248285 h 906898"/>
              <a:gd name="connsiteX2651" fmla="*/ 793532 w 906898"/>
              <a:gd name="connsiteY2651" fmla="*/ 252416 h 906898"/>
              <a:gd name="connsiteX2652" fmla="*/ 791477 w 906898"/>
              <a:gd name="connsiteY2652" fmla="*/ 262745 h 906898"/>
              <a:gd name="connsiteX2653" fmla="*/ 772980 w 906898"/>
              <a:gd name="connsiteY2653" fmla="*/ 273074 h 906898"/>
              <a:gd name="connsiteX2654" fmla="*/ 758594 w 906898"/>
              <a:gd name="connsiteY2654" fmla="*/ 266877 h 906898"/>
              <a:gd name="connsiteX2655" fmla="*/ 754483 w 906898"/>
              <a:gd name="connsiteY2655" fmla="*/ 262745 h 906898"/>
              <a:gd name="connsiteX2656" fmla="*/ 750373 w 906898"/>
              <a:gd name="connsiteY2656" fmla="*/ 248285 h 906898"/>
              <a:gd name="connsiteX2657" fmla="*/ 750373 w 906898"/>
              <a:gd name="connsiteY2657" fmla="*/ 237956 h 906898"/>
              <a:gd name="connsiteX2658" fmla="*/ 764759 w 906898"/>
              <a:gd name="connsiteY2658" fmla="*/ 217298 h 906898"/>
              <a:gd name="connsiteX2659" fmla="*/ 131196 w 906898"/>
              <a:gd name="connsiteY2659" fmla="*/ 217298 h 906898"/>
              <a:gd name="connsiteX2660" fmla="*/ 131196 w 906898"/>
              <a:gd name="connsiteY2660" fmla="*/ 221424 h 906898"/>
              <a:gd name="connsiteX2661" fmla="*/ 129167 w 906898"/>
              <a:gd name="connsiteY2661" fmla="*/ 225551 h 906898"/>
              <a:gd name="connsiteX2662" fmla="*/ 119023 w 906898"/>
              <a:gd name="connsiteY2662" fmla="*/ 233803 h 906898"/>
              <a:gd name="connsiteX2663" fmla="*/ 119023 w 906898"/>
              <a:gd name="connsiteY2663" fmla="*/ 244119 h 906898"/>
              <a:gd name="connsiteX2664" fmla="*/ 112936 w 906898"/>
              <a:gd name="connsiteY2664" fmla="*/ 244119 h 906898"/>
              <a:gd name="connsiteX2665" fmla="*/ 119023 w 906898"/>
              <a:gd name="connsiteY2665" fmla="*/ 221424 h 906898"/>
              <a:gd name="connsiteX2666" fmla="*/ 131196 w 906898"/>
              <a:gd name="connsiteY2666" fmla="*/ 217298 h 906898"/>
              <a:gd name="connsiteX2667" fmla="*/ 793466 w 906898"/>
              <a:gd name="connsiteY2667" fmla="*/ 215306 h 906898"/>
              <a:gd name="connsiteX2668" fmla="*/ 799641 w 906898"/>
              <a:gd name="connsiteY2668" fmla="*/ 223580 h 906898"/>
              <a:gd name="connsiteX2669" fmla="*/ 807875 w 906898"/>
              <a:gd name="connsiteY2669" fmla="*/ 221512 h 906898"/>
              <a:gd name="connsiteX2670" fmla="*/ 811992 w 906898"/>
              <a:gd name="connsiteY2670" fmla="*/ 219443 h 906898"/>
              <a:gd name="connsiteX2671" fmla="*/ 816109 w 906898"/>
              <a:gd name="connsiteY2671" fmla="*/ 223580 h 906898"/>
              <a:gd name="connsiteX2672" fmla="*/ 811992 w 906898"/>
              <a:gd name="connsiteY2672" fmla="*/ 231855 h 906898"/>
              <a:gd name="connsiteX2673" fmla="*/ 805817 w 906898"/>
              <a:gd name="connsiteY2673" fmla="*/ 233924 h 906898"/>
              <a:gd name="connsiteX2674" fmla="*/ 803758 w 906898"/>
              <a:gd name="connsiteY2674" fmla="*/ 240129 h 906898"/>
              <a:gd name="connsiteX2675" fmla="*/ 795525 w 906898"/>
              <a:gd name="connsiteY2675" fmla="*/ 242198 h 906898"/>
              <a:gd name="connsiteX2676" fmla="*/ 791408 w 906898"/>
              <a:gd name="connsiteY2676" fmla="*/ 235992 h 906898"/>
              <a:gd name="connsiteX2677" fmla="*/ 793466 w 906898"/>
              <a:gd name="connsiteY2677" fmla="*/ 229786 h 906898"/>
              <a:gd name="connsiteX2678" fmla="*/ 787291 w 906898"/>
              <a:gd name="connsiteY2678" fmla="*/ 227718 h 906898"/>
              <a:gd name="connsiteX2679" fmla="*/ 787291 w 906898"/>
              <a:gd name="connsiteY2679" fmla="*/ 219443 h 906898"/>
              <a:gd name="connsiteX2680" fmla="*/ 793466 w 906898"/>
              <a:gd name="connsiteY2680" fmla="*/ 215306 h 906898"/>
              <a:gd name="connsiteX2681" fmla="*/ 184739 w 906898"/>
              <a:gd name="connsiteY2681" fmla="*/ 213314 h 906898"/>
              <a:gd name="connsiteX2682" fmla="*/ 195076 w 906898"/>
              <a:gd name="connsiteY2682" fmla="*/ 215361 h 906898"/>
              <a:gd name="connsiteX2683" fmla="*/ 197143 w 906898"/>
              <a:gd name="connsiteY2683" fmla="*/ 221503 h 906898"/>
              <a:gd name="connsiteX2684" fmla="*/ 205413 w 906898"/>
              <a:gd name="connsiteY2684" fmla="*/ 221503 h 906898"/>
              <a:gd name="connsiteX2685" fmla="*/ 209548 w 906898"/>
              <a:gd name="connsiteY2685" fmla="*/ 231740 h 906898"/>
              <a:gd name="connsiteX2686" fmla="*/ 205413 w 906898"/>
              <a:gd name="connsiteY2686" fmla="*/ 233787 h 906898"/>
              <a:gd name="connsiteX2687" fmla="*/ 201278 w 906898"/>
              <a:gd name="connsiteY2687" fmla="*/ 227645 h 906898"/>
              <a:gd name="connsiteX2688" fmla="*/ 195076 w 906898"/>
              <a:gd name="connsiteY2688" fmla="*/ 225598 h 906898"/>
              <a:gd name="connsiteX2689" fmla="*/ 186806 w 906898"/>
              <a:gd name="connsiteY2689" fmla="*/ 219456 h 906898"/>
              <a:gd name="connsiteX2690" fmla="*/ 180604 w 906898"/>
              <a:gd name="connsiteY2690" fmla="*/ 225598 h 906898"/>
              <a:gd name="connsiteX2691" fmla="*/ 172334 w 906898"/>
              <a:gd name="connsiteY2691" fmla="*/ 231740 h 906898"/>
              <a:gd name="connsiteX2692" fmla="*/ 166132 w 906898"/>
              <a:gd name="connsiteY2692" fmla="*/ 237882 h 906898"/>
              <a:gd name="connsiteX2693" fmla="*/ 166132 w 906898"/>
              <a:gd name="connsiteY2693" fmla="*/ 229693 h 906898"/>
              <a:gd name="connsiteX2694" fmla="*/ 176469 w 906898"/>
              <a:gd name="connsiteY2694" fmla="*/ 221503 h 906898"/>
              <a:gd name="connsiteX2695" fmla="*/ 184739 w 906898"/>
              <a:gd name="connsiteY2695" fmla="*/ 213314 h 906898"/>
              <a:gd name="connsiteX2696" fmla="*/ 803714 w 906898"/>
              <a:gd name="connsiteY2696" fmla="*/ 207006 h 906898"/>
              <a:gd name="connsiteX2697" fmla="*/ 807808 w 906898"/>
              <a:gd name="connsiteY2697" fmla="*/ 217440 h 906898"/>
              <a:gd name="connsiteX2698" fmla="*/ 803714 w 906898"/>
              <a:gd name="connsiteY2698" fmla="*/ 221614 h 906898"/>
              <a:gd name="connsiteX2699" fmla="*/ 799619 w 906898"/>
              <a:gd name="connsiteY2699" fmla="*/ 219527 h 906898"/>
              <a:gd name="connsiteX2700" fmla="*/ 797572 w 906898"/>
              <a:gd name="connsiteY2700" fmla="*/ 213267 h 906898"/>
              <a:gd name="connsiteX2701" fmla="*/ 803714 w 906898"/>
              <a:gd name="connsiteY2701" fmla="*/ 207006 h 906898"/>
              <a:gd name="connsiteX2702" fmla="*/ 125755 w 906898"/>
              <a:gd name="connsiteY2702" fmla="*/ 205788 h 906898"/>
              <a:gd name="connsiteX2703" fmla="*/ 131138 w 906898"/>
              <a:gd name="connsiteY2703" fmla="*/ 207078 h 906898"/>
              <a:gd name="connsiteX2704" fmla="*/ 131138 w 906898"/>
              <a:gd name="connsiteY2704" fmla="*/ 215335 h 906898"/>
              <a:gd name="connsiteX2705" fmla="*/ 124986 w 906898"/>
              <a:gd name="connsiteY2705" fmla="*/ 215335 h 906898"/>
              <a:gd name="connsiteX2706" fmla="*/ 112682 w 906898"/>
              <a:gd name="connsiteY2706" fmla="*/ 227720 h 906898"/>
              <a:gd name="connsiteX2707" fmla="*/ 112682 w 906898"/>
              <a:gd name="connsiteY2707" fmla="*/ 246297 h 906898"/>
              <a:gd name="connsiteX2708" fmla="*/ 104480 w 906898"/>
              <a:gd name="connsiteY2708" fmla="*/ 250426 h 906898"/>
              <a:gd name="connsiteX2709" fmla="*/ 100379 w 906898"/>
              <a:gd name="connsiteY2709" fmla="*/ 242169 h 906898"/>
              <a:gd name="connsiteX2710" fmla="*/ 102429 w 906898"/>
              <a:gd name="connsiteY2710" fmla="*/ 235977 h 906898"/>
              <a:gd name="connsiteX2711" fmla="*/ 100379 w 906898"/>
              <a:gd name="connsiteY2711" fmla="*/ 229784 h 906898"/>
              <a:gd name="connsiteX2712" fmla="*/ 104480 w 906898"/>
              <a:gd name="connsiteY2712" fmla="*/ 213271 h 906898"/>
              <a:gd name="connsiteX2713" fmla="*/ 114733 w 906898"/>
              <a:gd name="connsiteY2713" fmla="*/ 211206 h 906898"/>
              <a:gd name="connsiteX2714" fmla="*/ 118834 w 906898"/>
              <a:gd name="connsiteY2714" fmla="*/ 213271 h 906898"/>
              <a:gd name="connsiteX2715" fmla="*/ 118834 w 906898"/>
              <a:gd name="connsiteY2715" fmla="*/ 209142 h 906898"/>
              <a:gd name="connsiteX2716" fmla="*/ 125755 w 906898"/>
              <a:gd name="connsiteY2716" fmla="*/ 205788 h 906898"/>
              <a:gd name="connsiteX2717" fmla="*/ 815659 w 906898"/>
              <a:gd name="connsiteY2717" fmla="*/ 205526 h 906898"/>
              <a:gd name="connsiteX2718" fmla="*/ 815932 w 906898"/>
              <a:gd name="connsiteY2718" fmla="*/ 206340 h 906898"/>
              <a:gd name="connsiteX2719" fmla="*/ 817130 w 906898"/>
              <a:gd name="connsiteY2719" fmla="*/ 207309 h 906898"/>
              <a:gd name="connsiteX2720" fmla="*/ 843996 w 906898"/>
              <a:gd name="connsiteY2720" fmla="*/ 195967 h 906898"/>
              <a:gd name="connsiteX2721" fmla="*/ 844992 w 906898"/>
              <a:gd name="connsiteY2721" fmla="*/ 196714 h 906898"/>
              <a:gd name="connsiteX2722" fmla="*/ 843000 w 906898"/>
              <a:gd name="connsiteY2722" fmla="*/ 196714 h 906898"/>
              <a:gd name="connsiteX2723" fmla="*/ 843996 w 906898"/>
              <a:gd name="connsiteY2723" fmla="*/ 195967 h 906898"/>
              <a:gd name="connsiteX2724" fmla="*/ 242395 w 906898"/>
              <a:gd name="connsiteY2724" fmla="*/ 190738 h 906898"/>
              <a:gd name="connsiteX2725" fmla="*/ 248558 w 906898"/>
              <a:gd name="connsiteY2725" fmla="*/ 196935 h 906898"/>
              <a:gd name="connsiteX2726" fmla="*/ 252666 w 906898"/>
              <a:gd name="connsiteY2726" fmla="*/ 194870 h 906898"/>
              <a:gd name="connsiteX2727" fmla="*/ 260883 w 906898"/>
              <a:gd name="connsiteY2727" fmla="*/ 194870 h 906898"/>
              <a:gd name="connsiteX2728" fmla="*/ 264992 w 906898"/>
              <a:gd name="connsiteY2728" fmla="*/ 201067 h 906898"/>
              <a:gd name="connsiteX2729" fmla="*/ 254721 w 906898"/>
              <a:gd name="connsiteY2729" fmla="*/ 209330 h 906898"/>
              <a:gd name="connsiteX2730" fmla="*/ 238287 w 906898"/>
              <a:gd name="connsiteY2730" fmla="*/ 203133 h 906898"/>
              <a:gd name="connsiteX2731" fmla="*/ 236232 w 906898"/>
              <a:gd name="connsiteY2731" fmla="*/ 203133 h 906898"/>
              <a:gd name="connsiteX2732" fmla="*/ 234178 w 906898"/>
              <a:gd name="connsiteY2732" fmla="*/ 194870 h 906898"/>
              <a:gd name="connsiteX2733" fmla="*/ 242395 w 906898"/>
              <a:gd name="connsiteY2733" fmla="*/ 190738 h 906898"/>
              <a:gd name="connsiteX2734" fmla="*/ 155861 w 906898"/>
              <a:gd name="connsiteY2734" fmla="*/ 188485 h 906898"/>
              <a:gd name="connsiteX2735" fmla="*/ 169001 w 906898"/>
              <a:gd name="connsiteY2735" fmla="*/ 188485 h 906898"/>
              <a:gd name="connsiteX2736" fmla="*/ 180595 w 906898"/>
              <a:gd name="connsiteY2736" fmla="*/ 194675 h 906898"/>
              <a:gd name="connsiteX2737" fmla="*/ 182656 w 906898"/>
              <a:gd name="connsiteY2737" fmla="*/ 207054 h 906898"/>
              <a:gd name="connsiteX2738" fmla="*/ 174412 w 906898"/>
              <a:gd name="connsiteY2738" fmla="*/ 211180 h 906898"/>
              <a:gd name="connsiteX2739" fmla="*/ 172351 w 906898"/>
              <a:gd name="connsiteY2739" fmla="*/ 209117 h 906898"/>
              <a:gd name="connsiteX2740" fmla="*/ 168228 w 906898"/>
              <a:gd name="connsiteY2740" fmla="*/ 215306 h 906898"/>
              <a:gd name="connsiteX2741" fmla="*/ 159984 w 906898"/>
              <a:gd name="connsiteY2741" fmla="*/ 213243 h 906898"/>
              <a:gd name="connsiteX2742" fmla="*/ 157923 w 906898"/>
              <a:gd name="connsiteY2742" fmla="*/ 204990 h 906898"/>
              <a:gd name="connsiteX2743" fmla="*/ 162045 w 906898"/>
              <a:gd name="connsiteY2743" fmla="*/ 200864 h 906898"/>
              <a:gd name="connsiteX2744" fmla="*/ 166167 w 906898"/>
              <a:gd name="connsiteY2744" fmla="*/ 198801 h 906898"/>
              <a:gd name="connsiteX2745" fmla="*/ 162045 w 906898"/>
              <a:gd name="connsiteY2745" fmla="*/ 196738 h 906898"/>
              <a:gd name="connsiteX2746" fmla="*/ 147616 w 906898"/>
              <a:gd name="connsiteY2746" fmla="*/ 200864 h 906898"/>
              <a:gd name="connsiteX2747" fmla="*/ 143494 w 906898"/>
              <a:gd name="connsiteY2747" fmla="*/ 235937 h 906898"/>
              <a:gd name="connsiteX2748" fmla="*/ 147616 w 906898"/>
              <a:gd name="connsiteY2748" fmla="*/ 242127 h 906898"/>
              <a:gd name="connsiteX2749" fmla="*/ 143494 w 906898"/>
              <a:gd name="connsiteY2749" fmla="*/ 244190 h 906898"/>
              <a:gd name="connsiteX2750" fmla="*/ 135249 w 906898"/>
              <a:gd name="connsiteY2750" fmla="*/ 231811 h 906898"/>
              <a:gd name="connsiteX2751" fmla="*/ 137310 w 906898"/>
              <a:gd name="connsiteY2751" fmla="*/ 204990 h 906898"/>
              <a:gd name="connsiteX2752" fmla="*/ 155861 w 906898"/>
              <a:gd name="connsiteY2752" fmla="*/ 188485 h 906898"/>
              <a:gd name="connsiteX2753" fmla="*/ 139106 w 906898"/>
              <a:gd name="connsiteY2753" fmla="*/ 186246 h 906898"/>
              <a:gd name="connsiteX2754" fmla="*/ 143480 w 906898"/>
              <a:gd name="connsiteY2754" fmla="*/ 190655 h 906898"/>
              <a:gd name="connsiteX2755" fmla="*/ 143480 w 906898"/>
              <a:gd name="connsiteY2755" fmla="*/ 192730 h 906898"/>
              <a:gd name="connsiteX2756" fmla="*/ 139363 w 906898"/>
              <a:gd name="connsiteY2756" fmla="*/ 188580 h 906898"/>
              <a:gd name="connsiteX2757" fmla="*/ 133188 w 906898"/>
              <a:gd name="connsiteY2757" fmla="*/ 186505 h 906898"/>
              <a:gd name="connsiteX2758" fmla="*/ 139106 w 906898"/>
              <a:gd name="connsiteY2758" fmla="*/ 186246 h 906898"/>
              <a:gd name="connsiteX2759" fmla="*/ 240874 w 906898"/>
              <a:gd name="connsiteY2759" fmla="*/ 184902 h 906898"/>
              <a:gd name="connsiteX2760" fmla="*/ 250716 w 906898"/>
              <a:gd name="connsiteY2760" fmla="*/ 190738 h 906898"/>
              <a:gd name="connsiteX2761" fmla="*/ 264686 w 906898"/>
              <a:gd name="connsiteY2761" fmla="*/ 188726 h 906898"/>
              <a:gd name="connsiteX2762" fmla="*/ 265718 w 906898"/>
              <a:gd name="connsiteY2762" fmla="*/ 189461 h 906898"/>
              <a:gd name="connsiteX2763" fmla="*/ 271300 w 906898"/>
              <a:gd name="connsiteY2763" fmla="*/ 196963 h 906898"/>
              <a:gd name="connsiteX2764" fmla="*/ 269241 w 906898"/>
              <a:gd name="connsiteY2764" fmla="*/ 199038 h 906898"/>
              <a:gd name="connsiteX2765" fmla="*/ 261008 w 906898"/>
              <a:gd name="connsiteY2765" fmla="*/ 190738 h 906898"/>
              <a:gd name="connsiteX2766" fmla="*/ 250716 w 906898"/>
              <a:gd name="connsiteY2766" fmla="*/ 192813 h 906898"/>
              <a:gd name="connsiteX2767" fmla="*/ 238366 w 906898"/>
              <a:gd name="connsiteY2767" fmla="*/ 188663 h 906898"/>
              <a:gd name="connsiteX2768" fmla="*/ 232190 w 906898"/>
              <a:gd name="connsiteY2768" fmla="*/ 192813 h 906898"/>
              <a:gd name="connsiteX2769" fmla="*/ 230132 w 906898"/>
              <a:gd name="connsiteY2769" fmla="*/ 190738 h 906898"/>
              <a:gd name="connsiteX2770" fmla="*/ 236307 w 906898"/>
              <a:gd name="connsiteY2770" fmla="*/ 186588 h 906898"/>
              <a:gd name="connsiteX2771" fmla="*/ 240874 w 906898"/>
              <a:gd name="connsiteY2771" fmla="*/ 184902 h 906898"/>
              <a:gd name="connsiteX2772" fmla="*/ 784458 w 906898"/>
              <a:gd name="connsiteY2772" fmla="*/ 183976 h 906898"/>
              <a:gd name="connsiteX2773" fmla="*/ 793496 w 906898"/>
              <a:gd name="connsiteY2773" fmla="*/ 184489 h 906898"/>
              <a:gd name="connsiteX2774" fmla="*/ 797627 w 906898"/>
              <a:gd name="connsiteY2774" fmla="*/ 192691 h 906898"/>
              <a:gd name="connsiteX2775" fmla="*/ 803824 w 906898"/>
              <a:gd name="connsiteY2775" fmla="*/ 194742 h 906898"/>
              <a:gd name="connsiteX2776" fmla="*/ 795561 w 906898"/>
              <a:gd name="connsiteY2776" fmla="*/ 211146 h 906898"/>
              <a:gd name="connsiteX2777" fmla="*/ 791430 w 906898"/>
              <a:gd name="connsiteY2777" fmla="*/ 213197 h 906898"/>
              <a:gd name="connsiteX2778" fmla="*/ 783167 w 906898"/>
              <a:gd name="connsiteY2778" fmla="*/ 215248 h 906898"/>
              <a:gd name="connsiteX2779" fmla="*/ 774904 w 906898"/>
              <a:gd name="connsiteY2779" fmla="*/ 217298 h 906898"/>
              <a:gd name="connsiteX2780" fmla="*/ 766641 w 906898"/>
              <a:gd name="connsiteY2780" fmla="*/ 211146 h 906898"/>
              <a:gd name="connsiteX2781" fmla="*/ 768707 w 906898"/>
              <a:gd name="connsiteY2781" fmla="*/ 202944 h 906898"/>
              <a:gd name="connsiteX2782" fmla="*/ 772838 w 906898"/>
              <a:gd name="connsiteY2782" fmla="*/ 198843 h 906898"/>
              <a:gd name="connsiteX2783" fmla="*/ 776970 w 906898"/>
              <a:gd name="connsiteY2783" fmla="*/ 186539 h 906898"/>
              <a:gd name="connsiteX2784" fmla="*/ 784458 w 906898"/>
              <a:gd name="connsiteY2784" fmla="*/ 183976 h 906898"/>
              <a:gd name="connsiteX2785" fmla="*/ 724801 w 906898"/>
              <a:gd name="connsiteY2785" fmla="*/ 180255 h 906898"/>
              <a:gd name="connsiteX2786" fmla="*/ 735839 w 906898"/>
              <a:gd name="connsiteY2786" fmla="*/ 180512 h 906898"/>
              <a:gd name="connsiteX2787" fmla="*/ 739946 w 906898"/>
              <a:gd name="connsiteY2787" fmla="*/ 186688 h 906898"/>
              <a:gd name="connsiteX2788" fmla="*/ 737892 w 906898"/>
              <a:gd name="connsiteY2788" fmla="*/ 190805 h 906898"/>
              <a:gd name="connsiteX2789" fmla="*/ 737892 w 906898"/>
              <a:gd name="connsiteY2789" fmla="*/ 192863 h 906898"/>
              <a:gd name="connsiteX2790" fmla="*/ 737892 w 906898"/>
              <a:gd name="connsiteY2790" fmla="*/ 201097 h 906898"/>
              <a:gd name="connsiteX2791" fmla="*/ 731732 w 906898"/>
              <a:gd name="connsiteY2791" fmla="*/ 203155 h 906898"/>
              <a:gd name="connsiteX2792" fmla="*/ 725571 w 906898"/>
              <a:gd name="connsiteY2792" fmla="*/ 199038 h 906898"/>
              <a:gd name="connsiteX2793" fmla="*/ 729678 w 906898"/>
              <a:gd name="connsiteY2793" fmla="*/ 192863 h 906898"/>
              <a:gd name="connsiteX2794" fmla="*/ 725571 w 906898"/>
              <a:gd name="connsiteY2794" fmla="*/ 190805 h 906898"/>
              <a:gd name="connsiteX2795" fmla="*/ 719411 w 906898"/>
              <a:gd name="connsiteY2795" fmla="*/ 196980 h 906898"/>
              <a:gd name="connsiteX2796" fmla="*/ 725571 w 906898"/>
              <a:gd name="connsiteY2796" fmla="*/ 215505 h 906898"/>
              <a:gd name="connsiteX2797" fmla="*/ 754320 w 906898"/>
              <a:gd name="connsiteY2797" fmla="*/ 219622 h 906898"/>
              <a:gd name="connsiteX2798" fmla="*/ 764587 w 906898"/>
              <a:gd name="connsiteY2798" fmla="*/ 211388 h 906898"/>
              <a:gd name="connsiteX2799" fmla="*/ 764587 w 906898"/>
              <a:gd name="connsiteY2799" fmla="*/ 215505 h 906898"/>
              <a:gd name="connsiteX2800" fmla="*/ 733785 w 906898"/>
              <a:gd name="connsiteY2800" fmla="*/ 225797 h 906898"/>
              <a:gd name="connsiteX2801" fmla="*/ 719411 w 906898"/>
              <a:gd name="connsiteY2801" fmla="*/ 217564 h 906898"/>
              <a:gd name="connsiteX2802" fmla="*/ 715304 w 906898"/>
              <a:gd name="connsiteY2802" fmla="*/ 213447 h 906898"/>
              <a:gd name="connsiteX2803" fmla="*/ 713250 w 906898"/>
              <a:gd name="connsiteY2803" fmla="*/ 207272 h 906898"/>
              <a:gd name="connsiteX2804" fmla="*/ 715304 w 906898"/>
              <a:gd name="connsiteY2804" fmla="*/ 184629 h 906898"/>
              <a:gd name="connsiteX2805" fmla="*/ 724801 w 906898"/>
              <a:gd name="connsiteY2805" fmla="*/ 180255 h 906898"/>
              <a:gd name="connsiteX2806" fmla="*/ 276280 w 906898"/>
              <a:gd name="connsiteY2806" fmla="*/ 179326 h 906898"/>
              <a:gd name="connsiteX2807" fmla="*/ 281497 w 906898"/>
              <a:gd name="connsiteY2807" fmla="*/ 182438 h 906898"/>
              <a:gd name="connsiteX2808" fmla="*/ 283584 w 906898"/>
              <a:gd name="connsiteY2808" fmla="*/ 190738 h 906898"/>
              <a:gd name="connsiteX2809" fmla="*/ 279410 w 906898"/>
              <a:gd name="connsiteY2809" fmla="*/ 182438 h 906898"/>
              <a:gd name="connsiteX2810" fmla="*/ 201137 w 906898"/>
              <a:gd name="connsiteY2810" fmla="*/ 178196 h 906898"/>
              <a:gd name="connsiteX2811" fmla="*/ 229886 w 906898"/>
              <a:gd name="connsiteY2811" fmla="*/ 196788 h 906898"/>
              <a:gd name="connsiteX2812" fmla="*/ 229886 w 906898"/>
              <a:gd name="connsiteY2812" fmla="*/ 229840 h 906898"/>
              <a:gd name="connsiteX2813" fmla="*/ 225779 w 906898"/>
              <a:gd name="connsiteY2813" fmla="*/ 229840 h 906898"/>
              <a:gd name="connsiteX2814" fmla="*/ 227833 w 906898"/>
              <a:gd name="connsiteY2814" fmla="*/ 223643 h 906898"/>
              <a:gd name="connsiteX2815" fmla="*/ 215512 w 906898"/>
              <a:gd name="connsiteY2815" fmla="*/ 190591 h 906898"/>
              <a:gd name="connsiteX2816" fmla="*/ 199084 w 906898"/>
              <a:gd name="connsiteY2816" fmla="*/ 188525 h 906898"/>
              <a:gd name="connsiteX2817" fmla="*/ 194977 w 906898"/>
              <a:gd name="connsiteY2817" fmla="*/ 192656 h 906898"/>
              <a:gd name="connsiteX2818" fmla="*/ 205244 w 906898"/>
              <a:gd name="connsiteY2818" fmla="*/ 192656 h 906898"/>
              <a:gd name="connsiteX2819" fmla="*/ 209351 w 906898"/>
              <a:gd name="connsiteY2819" fmla="*/ 198854 h 906898"/>
              <a:gd name="connsiteX2820" fmla="*/ 203191 w 906898"/>
              <a:gd name="connsiteY2820" fmla="*/ 207117 h 906898"/>
              <a:gd name="connsiteX2821" fmla="*/ 199084 w 906898"/>
              <a:gd name="connsiteY2821" fmla="*/ 207117 h 906898"/>
              <a:gd name="connsiteX2822" fmla="*/ 194977 w 906898"/>
              <a:gd name="connsiteY2822" fmla="*/ 202985 h 906898"/>
              <a:gd name="connsiteX2823" fmla="*/ 188817 w 906898"/>
              <a:gd name="connsiteY2823" fmla="*/ 205051 h 906898"/>
              <a:gd name="connsiteX2824" fmla="*/ 184710 w 906898"/>
              <a:gd name="connsiteY2824" fmla="*/ 190591 h 906898"/>
              <a:gd name="connsiteX2825" fmla="*/ 201137 w 906898"/>
              <a:gd name="connsiteY2825" fmla="*/ 178196 h 906898"/>
              <a:gd name="connsiteX2826" fmla="*/ 273671 w 906898"/>
              <a:gd name="connsiteY2826" fmla="*/ 177770 h 906898"/>
              <a:gd name="connsiteX2827" fmla="*/ 275236 w 906898"/>
              <a:gd name="connsiteY2827" fmla="*/ 178288 h 906898"/>
              <a:gd name="connsiteX2828" fmla="*/ 276280 w 906898"/>
              <a:gd name="connsiteY2828" fmla="*/ 179326 h 906898"/>
              <a:gd name="connsiteX2829" fmla="*/ 270019 w 906898"/>
              <a:gd name="connsiteY2829" fmla="*/ 175435 h 906898"/>
              <a:gd name="connsiteX2830" fmla="*/ 271062 w 906898"/>
              <a:gd name="connsiteY2830" fmla="*/ 176213 h 906898"/>
              <a:gd name="connsiteX2831" fmla="*/ 273671 w 906898"/>
              <a:gd name="connsiteY2831" fmla="*/ 177770 h 906898"/>
              <a:gd name="connsiteX2832" fmla="*/ 269758 w 906898"/>
              <a:gd name="connsiteY2832" fmla="*/ 176473 h 906898"/>
              <a:gd name="connsiteX2833" fmla="*/ 268976 w 906898"/>
              <a:gd name="connsiteY2833" fmla="*/ 176213 h 906898"/>
              <a:gd name="connsiteX2834" fmla="*/ 270019 w 906898"/>
              <a:gd name="connsiteY2834" fmla="*/ 175435 h 906898"/>
              <a:gd name="connsiteX2835" fmla="*/ 768765 w 906898"/>
              <a:gd name="connsiteY2835" fmla="*/ 174221 h 906898"/>
              <a:gd name="connsiteX2836" fmla="*/ 785233 w 906898"/>
              <a:gd name="connsiteY2836" fmla="*/ 180446 h 906898"/>
              <a:gd name="connsiteX2837" fmla="*/ 785233 w 906898"/>
              <a:gd name="connsiteY2837" fmla="*/ 182521 h 906898"/>
              <a:gd name="connsiteX2838" fmla="*/ 768765 w 906898"/>
              <a:gd name="connsiteY2838" fmla="*/ 184596 h 906898"/>
              <a:gd name="connsiteX2839" fmla="*/ 764649 w 906898"/>
              <a:gd name="connsiteY2839" fmla="*/ 180446 h 906898"/>
              <a:gd name="connsiteX2840" fmla="*/ 768765 w 906898"/>
              <a:gd name="connsiteY2840" fmla="*/ 174221 h 906898"/>
              <a:gd name="connsiteX2841" fmla="*/ 180872 w 906898"/>
              <a:gd name="connsiteY2841" fmla="*/ 173938 h 906898"/>
              <a:gd name="connsiteX2842" fmla="*/ 190956 w 906898"/>
              <a:gd name="connsiteY2842" fmla="*/ 176241 h 906898"/>
              <a:gd name="connsiteX2843" fmla="*/ 190956 w 906898"/>
              <a:gd name="connsiteY2843" fmla="*/ 178288 h 906898"/>
              <a:gd name="connsiteX2844" fmla="*/ 188888 w 906898"/>
              <a:gd name="connsiteY2844" fmla="*/ 180336 h 906898"/>
              <a:gd name="connsiteX2845" fmla="*/ 172339 w 906898"/>
              <a:gd name="connsiteY2845" fmla="*/ 178288 h 906898"/>
              <a:gd name="connsiteX2846" fmla="*/ 166133 w 906898"/>
              <a:gd name="connsiteY2846" fmla="*/ 184430 h 906898"/>
              <a:gd name="connsiteX2847" fmla="*/ 164064 w 906898"/>
              <a:gd name="connsiteY2847" fmla="*/ 184430 h 906898"/>
              <a:gd name="connsiteX2848" fmla="*/ 172339 w 906898"/>
              <a:gd name="connsiteY2848" fmla="*/ 176241 h 906898"/>
              <a:gd name="connsiteX2849" fmla="*/ 180872 w 906898"/>
              <a:gd name="connsiteY2849" fmla="*/ 173938 h 906898"/>
              <a:gd name="connsiteX2850" fmla="*/ 260717 w 906898"/>
              <a:gd name="connsiteY2850" fmla="*/ 173392 h 906898"/>
              <a:gd name="connsiteX2851" fmla="*/ 261008 w 906898"/>
              <a:gd name="connsiteY2851" fmla="*/ 174138 h 906898"/>
              <a:gd name="connsiteX2852" fmla="*/ 258684 w 906898"/>
              <a:gd name="connsiteY2852" fmla="*/ 174138 h 906898"/>
              <a:gd name="connsiteX2853" fmla="*/ 260717 w 906898"/>
              <a:gd name="connsiteY2853" fmla="*/ 173392 h 906898"/>
              <a:gd name="connsiteX2854" fmla="*/ 710201 w 906898"/>
              <a:gd name="connsiteY2854" fmla="*/ 171425 h 906898"/>
              <a:gd name="connsiteX2855" fmla="*/ 713189 w 906898"/>
              <a:gd name="connsiteY2855" fmla="*/ 172188 h 906898"/>
              <a:gd name="connsiteX2856" fmla="*/ 709205 w 906898"/>
              <a:gd name="connsiteY2856" fmla="*/ 178288 h 906898"/>
              <a:gd name="connsiteX2857" fmla="*/ 709205 w 906898"/>
              <a:gd name="connsiteY2857" fmla="*/ 182355 h 906898"/>
              <a:gd name="connsiteX2858" fmla="*/ 711197 w 906898"/>
              <a:gd name="connsiteY2858" fmla="*/ 186422 h 906898"/>
              <a:gd name="connsiteX2859" fmla="*/ 707213 w 906898"/>
              <a:gd name="connsiteY2859" fmla="*/ 182355 h 906898"/>
              <a:gd name="connsiteX2860" fmla="*/ 707213 w 906898"/>
              <a:gd name="connsiteY2860" fmla="*/ 173143 h 906898"/>
              <a:gd name="connsiteX2861" fmla="*/ 708173 w 906898"/>
              <a:gd name="connsiteY2861" fmla="*/ 171943 h 906898"/>
              <a:gd name="connsiteX2862" fmla="*/ 659737 w 906898"/>
              <a:gd name="connsiteY2862" fmla="*/ 168163 h 906898"/>
              <a:gd name="connsiteX2863" fmla="*/ 663887 w 906898"/>
              <a:gd name="connsiteY2863" fmla="*/ 168163 h 906898"/>
              <a:gd name="connsiteX2864" fmla="*/ 665962 w 906898"/>
              <a:gd name="connsiteY2864" fmla="*/ 176352 h 906898"/>
              <a:gd name="connsiteX2865" fmla="*/ 663887 w 906898"/>
              <a:gd name="connsiteY2865" fmla="*/ 180446 h 906898"/>
              <a:gd name="connsiteX2866" fmla="*/ 661831 w 906898"/>
              <a:gd name="connsiteY2866" fmla="*/ 174359 h 906898"/>
              <a:gd name="connsiteX2867" fmla="*/ 661862 w 906898"/>
              <a:gd name="connsiteY2867" fmla="*/ 174233 h 906898"/>
              <a:gd name="connsiteX2868" fmla="*/ 661750 w 906898"/>
              <a:gd name="connsiteY2868" fmla="*/ 174120 h 906898"/>
              <a:gd name="connsiteX2869" fmla="*/ 629009 w 906898"/>
              <a:gd name="connsiteY2869" fmla="*/ 168163 h 906898"/>
              <a:gd name="connsiteX2870" fmla="*/ 639338 w 906898"/>
              <a:gd name="connsiteY2870" fmla="*/ 172242 h 906898"/>
              <a:gd name="connsiteX2871" fmla="*/ 639338 w 906898"/>
              <a:gd name="connsiteY2871" fmla="*/ 180399 h 906898"/>
              <a:gd name="connsiteX2872" fmla="*/ 639338 w 906898"/>
              <a:gd name="connsiteY2872" fmla="*/ 184478 h 906898"/>
              <a:gd name="connsiteX2873" fmla="*/ 643469 w 906898"/>
              <a:gd name="connsiteY2873" fmla="*/ 188557 h 906898"/>
              <a:gd name="connsiteX2874" fmla="*/ 641404 w 906898"/>
              <a:gd name="connsiteY2874" fmla="*/ 194675 h 906898"/>
              <a:gd name="connsiteX2875" fmla="*/ 637272 w 906898"/>
              <a:gd name="connsiteY2875" fmla="*/ 196714 h 906898"/>
              <a:gd name="connsiteX2876" fmla="*/ 629009 w 906898"/>
              <a:gd name="connsiteY2876" fmla="*/ 190596 h 906898"/>
              <a:gd name="connsiteX2877" fmla="*/ 631075 w 906898"/>
              <a:gd name="connsiteY2877" fmla="*/ 184478 h 906898"/>
              <a:gd name="connsiteX2878" fmla="*/ 629009 w 906898"/>
              <a:gd name="connsiteY2878" fmla="*/ 174282 h 906898"/>
              <a:gd name="connsiteX2879" fmla="*/ 629009 w 906898"/>
              <a:gd name="connsiteY2879" fmla="*/ 168163 h 906898"/>
              <a:gd name="connsiteX2880" fmla="*/ 246447 w 906898"/>
              <a:gd name="connsiteY2880" fmla="*/ 168163 h 906898"/>
              <a:gd name="connsiteX2881" fmla="*/ 258755 w 906898"/>
              <a:gd name="connsiteY2881" fmla="*/ 174292 h 906898"/>
              <a:gd name="connsiteX2882" fmla="*/ 258755 w 906898"/>
              <a:gd name="connsiteY2882" fmla="*/ 178378 h 906898"/>
              <a:gd name="connsiteX2883" fmla="*/ 275165 w 906898"/>
              <a:gd name="connsiteY2883" fmla="*/ 182464 h 906898"/>
              <a:gd name="connsiteX2884" fmla="*/ 279268 w 906898"/>
              <a:gd name="connsiteY2884" fmla="*/ 190636 h 906898"/>
              <a:gd name="connsiteX2885" fmla="*/ 273114 w 906898"/>
              <a:gd name="connsiteY2885" fmla="*/ 194722 h 906898"/>
              <a:gd name="connsiteX2886" fmla="*/ 265718 w 906898"/>
              <a:gd name="connsiteY2886" fmla="*/ 189461 h 906898"/>
              <a:gd name="connsiteX2887" fmla="*/ 265125 w 906898"/>
              <a:gd name="connsiteY2887" fmla="*/ 188663 h 906898"/>
              <a:gd name="connsiteX2888" fmla="*/ 264686 w 906898"/>
              <a:gd name="connsiteY2888" fmla="*/ 188726 h 906898"/>
              <a:gd name="connsiteX2889" fmla="*/ 258755 w 906898"/>
              <a:gd name="connsiteY2889" fmla="*/ 184507 h 906898"/>
              <a:gd name="connsiteX2890" fmla="*/ 252601 w 906898"/>
              <a:gd name="connsiteY2890" fmla="*/ 186550 h 906898"/>
              <a:gd name="connsiteX2891" fmla="*/ 236191 w 906898"/>
              <a:gd name="connsiteY2891" fmla="*/ 182464 h 906898"/>
              <a:gd name="connsiteX2892" fmla="*/ 227986 w 906898"/>
              <a:gd name="connsiteY2892" fmla="*/ 188593 h 906898"/>
              <a:gd name="connsiteX2893" fmla="*/ 221832 w 906898"/>
              <a:gd name="connsiteY2893" fmla="*/ 184507 h 906898"/>
              <a:gd name="connsiteX2894" fmla="*/ 223883 w 906898"/>
              <a:gd name="connsiteY2894" fmla="*/ 178378 h 906898"/>
              <a:gd name="connsiteX2895" fmla="*/ 227986 w 906898"/>
              <a:gd name="connsiteY2895" fmla="*/ 174292 h 906898"/>
              <a:gd name="connsiteX2896" fmla="*/ 236191 w 906898"/>
              <a:gd name="connsiteY2896" fmla="*/ 176335 h 906898"/>
              <a:gd name="connsiteX2897" fmla="*/ 238242 w 906898"/>
              <a:gd name="connsiteY2897" fmla="*/ 176335 h 906898"/>
              <a:gd name="connsiteX2898" fmla="*/ 246447 w 906898"/>
              <a:gd name="connsiteY2898" fmla="*/ 168163 h 906898"/>
              <a:gd name="connsiteX2899" fmla="*/ 213532 w 906898"/>
              <a:gd name="connsiteY2899" fmla="*/ 168163 h 906898"/>
              <a:gd name="connsiteX2900" fmla="*/ 215635 w 906898"/>
              <a:gd name="connsiteY2900" fmla="*/ 172242 h 906898"/>
              <a:gd name="connsiteX2901" fmla="*/ 215635 w 906898"/>
              <a:gd name="connsiteY2901" fmla="*/ 176320 h 906898"/>
              <a:gd name="connsiteX2902" fmla="*/ 219840 w 906898"/>
              <a:gd name="connsiteY2902" fmla="*/ 182438 h 906898"/>
              <a:gd name="connsiteX2903" fmla="*/ 213532 w 906898"/>
              <a:gd name="connsiteY2903" fmla="*/ 178359 h 906898"/>
              <a:gd name="connsiteX2904" fmla="*/ 213532 w 906898"/>
              <a:gd name="connsiteY2904" fmla="*/ 168163 h 906898"/>
              <a:gd name="connsiteX2905" fmla="*/ 633178 w 906898"/>
              <a:gd name="connsiteY2905" fmla="*/ 163846 h 906898"/>
              <a:gd name="connsiteX2906" fmla="*/ 641312 w 906898"/>
              <a:gd name="connsiteY2906" fmla="*/ 165912 h 906898"/>
              <a:gd name="connsiteX2907" fmla="*/ 645379 w 906898"/>
              <a:gd name="connsiteY2907" fmla="*/ 172110 h 906898"/>
              <a:gd name="connsiteX2908" fmla="*/ 645379 w 906898"/>
              <a:gd name="connsiteY2908" fmla="*/ 182438 h 906898"/>
              <a:gd name="connsiteX2909" fmla="*/ 649446 w 906898"/>
              <a:gd name="connsiteY2909" fmla="*/ 188635 h 906898"/>
              <a:gd name="connsiteX2910" fmla="*/ 645379 w 906898"/>
              <a:gd name="connsiteY2910" fmla="*/ 201030 h 906898"/>
              <a:gd name="connsiteX2911" fmla="*/ 641312 w 906898"/>
              <a:gd name="connsiteY2911" fmla="*/ 198964 h 906898"/>
              <a:gd name="connsiteX2912" fmla="*/ 643345 w 906898"/>
              <a:gd name="connsiteY2912" fmla="*/ 184504 h 906898"/>
              <a:gd name="connsiteX2913" fmla="*/ 641312 w 906898"/>
              <a:gd name="connsiteY2913" fmla="*/ 182438 h 906898"/>
              <a:gd name="connsiteX2914" fmla="*/ 641312 w 906898"/>
              <a:gd name="connsiteY2914" fmla="*/ 172110 h 906898"/>
              <a:gd name="connsiteX2915" fmla="*/ 633178 w 906898"/>
              <a:gd name="connsiteY2915" fmla="*/ 165912 h 906898"/>
              <a:gd name="connsiteX2916" fmla="*/ 633178 w 906898"/>
              <a:gd name="connsiteY2916" fmla="*/ 163846 h 906898"/>
              <a:gd name="connsiteX2917" fmla="*/ 764042 w 906898"/>
              <a:gd name="connsiteY2917" fmla="*/ 163428 h 906898"/>
              <a:gd name="connsiteX2918" fmla="*/ 772949 w 906898"/>
              <a:gd name="connsiteY2918" fmla="*/ 170071 h 906898"/>
              <a:gd name="connsiteX2919" fmla="*/ 768863 w 906898"/>
              <a:gd name="connsiteY2919" fmla="*/ 172126 h 906898"/>
              <a:gd name="connsiteX2920" fmla="*/ 762733 w 906898"/>
              <a:gd name="connsiteY2920" fmla="*/ 178288 h 906898"/>
              <a:gd name="connsiteX2921" fmla="*/ 766820 w 906898"/>
              <a:gd name="connsiteY2921" fmla="*/ 186505 h 906898"/>
              <a:gd name="connsiteX2922" fmla="*/ 772949 w 906898"/>
              <a:gd name="connsiteY2922" fmla="*/ 188559 h 906898"/>
              <a:gd name="connsiteX2923" fmla="*/ 768863 w 906898"/>
              <a:gd name="connsiteY2923" fmla="*/ 192668 h 906898"/>
              <a:gd name="connsiteX2924" fmla="*/ 758647 w 906898"/>
              <a:gd name="connsiteY2924" fmla="*/ 192668 h 906898"/>
              <a:gd name="connsiteX2925" fmla="*/ 754561 w 906898"/>
              <a:gd name="connsiteY2925" fmla="*/ 186505 h 906898"/>
              <a:gd name="connsiteX2926" fmla="*/ 748432 w 906898"/>
              <a:gd name="connsiteY2926" fmla="*/ 184451 h 906898"/>
              <a:gd name="connsiteX2927" fmla="*/ 746389 w 906898"/>
              <a:gd name="connsiteY2927" fmla="*/ 178288 h 906898"/>
              <a:gd name="connsiteX2928" fmla="*/ 750475 w 906898"/>
              <a:gd name="connsiteY2928" fmla="*/ 172126 h 906898"/>
              <a:gd name="connsiteX2929" fmla="*/ 756604 w 906898"/>
              <a:gd name="connsiteY2929" fmla="*/ 170071 h 906898"/>
              <a:gd name="connsiteX2930" fmla="*/ 760690 w 906898"/>
              <a:gd name="connsiteY2930" fmla="*/ 163909 h 906898"/>
              <a:gd name="connsiteX2931" fmla="*/ 764042 w 906898"/>
              <a:gd name="connsiteY2931" fmla="*/ 163428 h 906898"/>
              <a:gd name="connsiteX2932" fmla="*/ 447229 w 906898"/>
              <a:gd name="connsiteY2932" fmla="*/ 161901 h 906898"/>
              <a:gd name="connsiteX2933" fmla="*/ 155681 w 906898"/>
              <a:gd name="connsiteY2933" fmla="*/ 453449 h 906898"/>
              <a:gd name="connsiteX2934" fmla="*/ 447229 w 906898"/>
              <a:gd name="connsiteY2934" fmla="*/ 744997 h 906898"/>
              <a:gd name="connsiteX2935" fmla="*/ 738777 w 906898"/>
              <a:gd name="connsiteY2935" fmla="*/ 453449 h 906898"/>
              <a:gd name="connsiteX2936" fmla="*/ 447229 w 906898"/>
              <a:gd name="connsiteY2936" fmla="*/ 161901 h 906898"/>
              <a:gd name="connsiteX2937" fmla="*/ 174384 w 906898"/>
              <a:gd name="connsiteY2937" fmla="*/ 160374 h 906898"/>
              <a:gd name="connsiteX2938" fmla="*/ 178506 w 906898"/>
              <a:gd name="connsiteY2938" fmla="*/ 161911 h 906898"/>
              <a:gd name="connsiteX2939" fmla="*/ 182629 w 906898"/>
              <a:gd name="connsiteY2939" fmla="*/ 166005 h 906898"/>
              <a:gd name="connsiteX2940" fmla="*/ 184690 w 906898"/>
              <a:gd name="connsiteY2940" fmla="*/ 163958 h 906898"/>
              <a:gd name="connsiteX2941" fmla="*/ 192934 w 906898"/>
              <a:gd name="connsiteY2941" fmla="*/ 163958 h 906898"/>
              <a:gd name="connsiteX2942" fmla="*/ 194996 w 906898"/>
              <a:gd name="connsiteY2942" fmla="*/ 170099 h 906898"/>
              <a:gd name="connsiteX2943" fmla="*/ 201179 w 906898"/>
              <a:gd name="connsiteY2943" fmla="*/ 172147 h 906898"/>
              <a:gd name="connsiteX2944" fmla="*/ 203240 w 906898"/>
              <a:gd name="connsiteY2944" fmla="*/ 174194 h 906898"/>
              <a:gd name="connsiteX2945" fmla="*/ 199118 w 906898"/>
              <a:gd name="connsiteY2945" fmla="*/ 176241 h 906898"/>
              <a:gd name="connsiteX2946" fmla="*/ 184690 w 906898"/>
              <a:gd name="connsiteY2946" fmla="*/ 172147 h 906898"/>
              <a:gd name="connsiteX2947" fmla="*/ 164078 w 906898"/>
              <a:gd name="connsiteY2947" fmla="*/ 178288 h 906898"/>
              <a:gd name="connsiteX2948" fmla="*/ 155834 w 906898"/>
              <a:gd name="connsiteY2948" fmla="*/ 184430 h 906898"/>
              <a:gd name="connsiteX2949" fmla="*/ 155834 w 906898"/>
              <a:gd name="connsiteY2949" fmla="*/ 182383 h 906898"/>
              <a:gd name="connsiteX2950" fmla="*/ 159956 w 906898"/>
              <a:gd name="connsiteY2950" fmla="*/ 178288 h 906898"/>
              <a:gd name="connsiteX2951" fmla="*/ 159956 w 906898"/>
              <a:gd name="connsiteY2951" fmla="*/ 172147 h 906898"/>
              <a:gd name="connsiteX2952" fmla="*/ 166139 w 906898"/>
              <a:gd name="connsiteY2952" fmla="*/ 168052 h 906898"/>
              <a:gd name="connsiteX2953" fmla="*/ 170262 w 906898"/>
              <a:gd name="connsiteY2953" fmla="*/ 161911 h 906898"/>
              <a:gd name="connsiteX2954" fmla="*/ 174384 w 906898"/>
              <a:gd name="connsiteY2954" fmla="*/ 160374 h 906898"/>
              <a:gd name="connsiteX2955" fmla="*/ 703993 w 906898"/>
              <a:gd name="connsiteY2955" fmla="*/ 159415 h 906898"/>
              <a:gd name="connsiteX2956" fmla="*/ 707080 w 906898"/>
              <a:gd name="connsiteY2956" fmla="*/ 159929 h 906898"/>
              <a:gd name="connsiteX2957" fmla="*/ 711197 w 906898"/>
              <a:gd name="connsiteY2957" fmla="*/ 168163 h 906898"/>
              <a:gd name="connsiteX2958" fmla="*/ 708173 w 906898"/>
              <a:gd name="connsiteY2958" fmla="*/ 171943 h 906898"/>
              <a:gd name="connsiteX2959" fmla="*/ 707213 w 906898"/>
              <a:gd name="connsiteY2959" fmla="*/ 172188 h 906898"/>
              <a:gd name="connsiteX2960" fmla="*/ 707213 w 906898"/>
              <a:gd name="connsiteY2960" fmla="*/ 173143 h 906898"/>
              <a:gd name="connsiteX2961" fmla="*/ 702963 w 906898"/>
              <a:gd name="connsiteY2961" fmla="*/ 178454 h 906898"/>
              <a:gd name="connsiteX2962" fmla="*/ 707080 w 906898"/>
              <a:gd name="connsiteY2962" fmla="*/ 186688 h 906898"/>
              <a:gd name="connsiteX2963" fmla="*/ 711197 w 906898"/>
              <a:gd name="connsiteY2963" fmla="*/ 188746 h 906898"/>
              <a:gd name="connsiteX2964" fmla="*/ 709139 w 906898"/>
              <a:gd name="connsiteY2964" fmla="*/ 199038 h 906898"/>
              <a:gd name="connsiteX2965" fmla="*/ 700905 w 906898"/>
              <a:gd name="connsiteY2965" fmla="*/ 196980 h 906898"/>
              <a:gd name="connsiteX2966" fmla="*/ 698847 w 906898"/>
              <a:gd name="connsiteY2966" fmla="*/ 190805 h 906898"/>
              <a:gd name="connsiteX2967" fmla="*/ 696788 w 906898"/>
              <a:gd name="connsiteY2967" fmla="*/ 184629 h 906898"/>
              <a:gd name="connsiteX2968" fmla="*/ 690613 w 906898"/>
              <a:gd name="connsiteY2968" fmla="*/ 178454 h 906898"/>
              <a:gd name="connsiteX2969" fmla="*/ 694730 w 906898"/>
              <a:gd name="connsiteY2969" fmla="*/ 170221 h 906898"/>
              <a:gd name="connsiteX2970" fmla="*/ 698847 w 906898"/>
              <a:gd name="connsiteY2970" fmla="*/ 168163 h 906898"/>
              <a:gd name="connsiteX2971" fmla="*/ 700905 w 906898"/>
              <a:gd name="connsiteY2971" fmla="*/ 161987 h 906898"/>
              <a:gd name="connsiteX2972" fmla="*/ 703993 w 906898"/>
              <a:gd name="connsiteY2972" fmla="*/ 159415 h 906898"/>
              <a:gd name="connsiteX2973" fmla="*/ 447229 w 906898"/>
              <a:gd name="connsiteY2973" fmla="*/ 155446 h 906898"/>
              <a:gd name="connsiteX2974" fmla="*/ 745232 w 906898"/>
              <a:gd name="connsiteY2974" fmla="*/ 453449 h 906898"/>
              <a:gd name="connsiteX2975" fmla="*/ 447229 w 906898"/>
              <a:gd name="connsiteY2975" fmla="*/ 751452 h 906898"/>
              <a:gd name="connsiteX2976" fmla="*/ 149226 w 906898"/>
              <a:gd name="connsiteY2976" fmla="*/ 453449 h 906898"/>
              <a:gd name="connsiteX2977" fmla="*/ 447229 w 906898"/>
              <a:gd name="connsiteY2977" fmla="*/ 155446 h 906898"/>
              <a:gd name="connsiteX2978" fmla="*/ 192970 w 906898"/>
              <a:gd name="connsiteY2978" fmla="*/ 152265 h 906898"/>
              <a:gd name="connsiteX2979" fmla="*/ 195797 w 906898"/>
              <a:gd name="connsiteY2979" fmla="*/ 153153 h 906898"/>
              <a:gd name="connsiteX2980" fmla="*/ 199138 w 906898"/>
              <a:gd name="connsiteY2980" fmla="*/ 157760 h 906898"/>
              <a:gd name="connsiteX2981" fmla="*/ 199138 w 906898"/>
              <a:gd name="connsiteY2981" fmla="*/ 159808 h 906898"/>
              <a:gd name="connsiteX2982" fmla="*/ 197082 w 906898"/>
              <a:gd name="connsiteY2982" fmla="*/ 155712 h 906898"/>
              <a:gd name="connsiteX2983" fmla="*/ 192970 w 906898"/>
              <a:gd name="connsiteY2983" fmla="*/ 153665 h 906898"/>
              <a:gd name="connsiteX2984" fmla="*/ 192970 w 906898"/>
              <a:gd name="connsiteY2984" fmla="*/ 153409 h 906898"/>
              <a:gd name="connsiteX2985" fmla="*/ 190913 w 906898"/>
              <a:gd name="connsiteY2985" fmla="*/ 151618 h 906898"/>
              <a:gd name="connsiteX2986" fmla="*/ 192970 w 906898"/>
              <a:gd name="connsiteY2986" fmla="*/ 151618 h 906898"/>
              <a:gd name="connsiteX2987" fmla="*/ 192970 w 906898"/>
              <a:gd name="connsiteY2987" fmla="*/ 152265 h 906898"/>
              <a:gd name="connsiteX2988" fmla="*/ 650187 w 906898"/>
              <a:gd name="connsiteY2988" fmla="*/ 151100 h 906898"/>
              <a:gd name="connsiteX2989" fmla="*/ 655687 w 906898"/>
              <a:gd name="connsiteY2989" fmla="*/ 155689 h 906898"/>
              <a:gd name="connsiteX2990" fmla="*/ 655687 w 906898"/>
              <a:gd name="connsiteY2990" fmla="*/ 163846 h 906898"/>
              <a:gd name="connsiteX2991" fmla="*/ 653629 w 906898"/>
              <a:gd name="connsiteY2991" fmla="*/ 160787 h 906898"/>
              <a:gd name="connsiteX2992" fmla="*/ 653629 w 906898"/>
              <a:gd name="connsiteY2992" fmla="*/ 159779 h 906898"/>
              <a:gd name="connsiteX2993" fmla="*/ 652155 w 906898"/>
              <a:gd name="connsiteY2993" fmla="*/ 158596 h 906898"/>
              <a:gd name="connsiteX2994" fmla="*/ 647453 w 906898"/>
              <a:gd name="connsiteY2994" fmla="*/ 151610 h 906898"/>
              <a:gd name="connsiteX2995" fmla="*/ 650187 w 906898"/>
              <a:gd name="connsiteY2995" fmla="*/ 151100 h 906898"/>
              <a:gd name="connsiteX2996" fmla="*/ 176520 w 906898"/>
              <a:gd name="connsiteY2996" fmla="*/ 149570 h 906898"/>
              <a:gd name="connsiteX2997" fmla="*/ 184745 w 906898"/>
              <a:gd name="connsiteY2997" fmla="*/ 153665 h 906898"/>
              <a:gd name="connsiteX2998" fmla="*/ 192970 w 906898"/>
              <a:gd name="connsiteY2998" fmla="*/ 153665 h 906898"/>
              <a:gd name="connsiteX2999" fmla="*/ 195026 w 906898"/>
              <a:gd name="connsiteY2999" fmla="*/ 157760 h 906898"/>
              <a:gd name="connsiteX3000" fmla="*/ 197082 w 906898"/>
              <a:gd name="connsiteY3000" fmla="*/ 163902 h 906898"/>
              <a:gd name="connsiteX3001" fmla="*/ 207363 w 906898"/>
              <a:gd name="connsiteY3001" fmla="*/ 163902 h 906898"/>
              <a:gd name="connsiteX3002" fmla="*/ 211476 w 906898"/>
              <a:gd name="connsiteY3002" fmla="*/ 167998 h 906898"/>
              <a:gd name="connsiteX3003" fmla="*/ 211476 w 906898"/>
              <a:gd name="connsiteY3003" fmla="*/ 176186 h 906898"/>
              <a:gd name="connsiteX3004" fmla="*/ 205307 w 906898"/>
              <a:gd name="connsiteY3004" fmla="*/ 176186 h 906898"/>
              <a:gd name="connsiteX3005" fmla="*/ 199138 w 906898"/>
              <a:gd name="connsiteY3005" fmla="*/ 167998 h 906898"/>
              <a:gd name="connsiteX3006" fmla="*/ 197082 w 906898"/>
              <a:gd name="connsiteY3006" fmla="*/ 165949 h 906898"/>
              <a:gd name="connsiteX3007" fmla="*/ 190913 w 906898"/>
              <a:gd name="connsiteY3007" fmla="*/ 161855 h 906898"/>
              <a:gd name="connsiteX3008" fmla="*/ 182688 w 906898"/>
              <a:gd name="connsiteY3008" fmla="*/ 161855 h 906898"/>
              <a:gd name="connsiteX3009" fmla="*/ 170351 w 906898"/>
              <a:gd name="connsiteY3009" fmla="*/ 157760 h 906898"/>
              <a:gd name="connsiteX3010" fmla="*/ 166238 w 906898"/>
              <a:gd name="connsiteY3010" fmla="*/ 161855 h 906898"/>
              <a:gd name="connsiteX3011" fmla="*/ 158013 w 906898"/>
              <a:gd name="connsiteY3011" fmla="*/ 172091 h 906898"/>
              <a:gd name="connsiteX3012" fmla="*/ 153901 w 906898"/>
              <a:gd name="connsiteY3012" fmla="*/ 180280 h 906898"/>
              <a:gd name="connsiteX3013" fmla="*/ 149789 w 906898"/>
              <a:gd name="connsiteY3013" fmla="*/ 186422 h 906898"/>
              <a:gd name="connsiteX3014" fmla="*/ 149789 w 906898"/>
              <a:gd name="connsiteY3014" fmla="*/ 180280 h 906898"/>
              <a:gd name="connsiteX3015" fmla="*/ 153901 w 906898"/>
              <a:gd name="connsiteY3015" fmla="*/ 174138 h 906898"/>
              <a:gd name="connsiteX3016" fmla="*/ 153901 w 906898"/>
              <a:gd name="connsiteY3016" fmla="*/ 165949 h 906898"/>
              <a:gd name="connsiteX3017" fmla="*/ 158013 w 906898"/>
              <a:gd name="connsiteY3017" fmla="*/ 159808 h 906898"/>
              <a:gd name="connsiteX3018" fmla="*/ 162126 w 906898"/>
              <a:gd name="connsiteY3018" fmla="*/ 159808 h 906898"/>
              <a:gd name="connsiteX3019" fmla="*/ 168295 w 906898"/>
              <a:gd name="connsiteY3019" fmla="*/ 151618 h 906898"/>
              <a:gd name="connsiteX3020" fmla="*/ 178576 w 906898"/>
              <a:gd name="connsiteY3020" fmla="*/ 153665 h 906898"/>
              <a:gd name="connsiteX3021" fmla="*/ 182688 w 906898"/>
              <a:gd name="connsiteY3021" fmla="*/ 157760 h 906898"/>
              <a:gd name="connsiteX3022" fmla="*/ 182688 w 906898"/>
              <a:gd name="connsiteY3022" fmla="*/ 153665 h 906898"/>
              <a:gd name="connsiteX3023" fmla="*/ 176520 w 906898"/>
              <a:gd name="connsiteY3023" fmla="*/ 149570 h 906898"/>
              <a:gd name="connsiteX3024" fmla="*/ 570240 w 906898"/>
              <a:gd name="connsiteY3024" fmla="*/ 148091 h 906898"/>
              <a:gd name="connsiteX3025" fmla="*/ 579489 w 906898"/>
              <a:gd name="connsiteY3025" fmla="*/ 149626 h 906898"/>
              <a:gd name="connsiteX3026" fmla="*/ 587710 w 906898"/>
              <a:gd name="connsiteY3026" fmla="*/ 155768 h 906898"/>
              <a:gd name="connsiteX3027" fmla="*/ 589765 w 906898"/>
              <a:gd name="connsiteY3027" fmla="*/ 163958 h 906898"/>
              <a:gd name="connsiteX3028" fmla="*/ 595931 w 906898"/>
              <a:gd name="connsiteY3028" fmla="*/ 166005 h 906898"/>
              <a:gd name="connsiteX3029" fmla="*/ 595931 w 906898"/>
              <a:gd name="connsiteY3029" fmla="*/ 170099 h 906898"/>
              <a:gd name="connsiteX3030" fmla="*/ 595931 w 906898"/>
              <a:gd name="connsiteY3030" fmla="*/ 172147 h 906898"/>
              <a:gd name="connsiteX3031" fmla="*/ 581544 w 906898"/>
              <a:gd name="connsiteY3031" fmla="*/ 163958 h 906898"/>
              <a:gd name="connsiteX3032" fmla="*/ 567158 w 906898"/>
              <a:gd name="connsiteY3032" fmla="*/ 159862 h 906898"/>
              <a:gd name="connsiteX3033" fmla="*/ 577433 w 906898"/>
              <a:gd name="connsiteY3033" fmla="*/ 153721 h 906898"/>
              <a:gd name="connsiteX3034" fmla="*/ 571268 w 906898"/>
              <a:gd name="connsiteY3034" fmla="*/ 151673 h 906898"/>
              <a:gd name="connsiteX3035" fmla="*/ 556881 w 906898"/>
              <a:gd name="connsiteY3035" fmla="*/ 155768 h 906898"/>
              <a:gd name="connsiteX3036" fmla="*/ 554826 w 906898"/>
              <a:gd name="connsiteY3036" fmla="*/ 153721 h 906898"/>
              <a:gd name="connsiteX3037" fmla="*/ 560992 w 906898"/>
              <a:gd name="connsiteY3037" fmla="*/ 149626 h 906898"/>
              <a:gd name="connsiteX3038" fmla="*/ 570240 w 906898"/>
              <a:gd name="connsiteY3038" fmla="*/ 148091 h 906898"/>
              <a:gd name="connsiteX3039" fmla="*/ 707038 w 906898"/>
              <a:gd name="connsiteY3039" fmla="*/ 143263 h 906898"/>
              <a:gd name="connsiteX3040" fmla="*/ 711139 w 906898"/>
              <a:gd name="connsiteY3040" fmla="*/ 145320 h 906898"/>
              <a:gd name="connsiteX3041" fmla="*/ 709088 w 906898"/>
              <a:gd name="connsiteY3041" fmla="*/ 155613 h 906898"/>
              <a:gd name="connsiteX3042" fmla="*/ 700886 w 906898"/>
              <a:gd name="connsiteY3042" fmla="*/ 157671 h 906898"/>
              <a:gd name="connsiteX3043" fmla="*/ 696785 w 906898"/>
              <a:gd name="connsiteY3043" fmla="*/ 167963 h 906898"/>
              <a:gd name="connsiteX3044" fmla="*/ 688582 w 906898"/>
              <a:gd name="connsiteY3044" fmla="*/ 176197 h 906898"/>
              <a:gd name="connsiteX3045" fmla="*/ 694734 w 906898"/>
              <a:gd name="connsiteY3045" fmla="*/ 186489 h 906898"/>
              <a:gd name="connsiteX3046" fmla="*/ 698835 w 906898"/>
              <a:gd name="connsiteY3046" fmla="*/ 198839 h 906898"/>
              <a:gd name="connsiteX3047" fmla="*/ 709088 w 906898"/>
              <a:gd name="connsiteY3047" fmla="*/ 200897 h 906898"/>
              <a:gd name="connsiteX3048" fmla="*/ 711139 w 906898"/>
              <a:gd name="connsiteY3048" fmla="*/ 209131 h 906898"/>
              <a:gd name="connsiteX3049" fmla="*/ 711139 w 906898"/>
              <a:gd name="connsiteY3049" fmla="*/ 213248 h 906898"/>
              <a:gd name="connsiteX3050" fmla="*/ 700886 w 906898"/>
              <a:gd name="connsiteY3050" fmla="*/ 211189 h 906898"/>
              <a:gd name="connsiteX3051" fmla="*/ 698835 w 906898"/>
              <a:gd name="connsiteY3051" fmla="*/ 205014 h 906898"/>
              <a:gd name="connsiteX3052" fmla="*/ 690633 w 906898"/>
              <a:gd name="connsiteY3052" fmla="*/ 202956 h 906898"/>
              <a:gd name="connsiteX3053" fmla="*/ 686532 w 906898"/>
              <a:gd name="connsiteY3053" fmla="*/ 196781 h 906898"/>
              <a:gd name="connsiteX3054" fmla="*/ 688582 w 906898"/>
              <a:gd name="connsiteY3054" fmla="*/ 190605 h 906898"/>
              <a:gd name="connsiteX3055" fmla="*/ 682431 w 906898"/>
              <a:gd name="connsiteY3055" fmla="*/ 186489 h 906898"/>
              <a:gd name="connsiteX3056" fmla="*/ 680380 w 906898"/>
              <a:gd name="connsiteY3056" fmla="*/ 182372 h 906898"/>
              <a:gd name="connsiteX3057" fmla="*/ 680380 w 906898"/>
              <a:gd name="connsiteY3057" fmla="*/ 174138 h 906898"/>
              <a:gd name="connsiteX3058" fmla="*/ 686532 w 906898"/>
              <a:gd name="connsiteY3058" fmla="*/ 165905 h 906898"/>
              <a:gd name="connsiteX3059" fmla="*/ 688582 w 906898"/>
              <a:gd name="connsiteY3059" fmla="*/ 155613 h 906898"/>
              <a:gd name="connsiteX3060" fmla="*/ 692683 w 906898"/>
              <a:gd name="connsiteY3060" fmla="*/ 151496 h 906898"/>
              <a:gd name="connsiteX3061" fmla="*/ 694734 w 906898"/>
              <a:gd name="connsiteY3061" fmla="*/ 151496 h 906898"/>
              <a:gd name="connsiteX3062" fmla="*/ 694734 w 906898"/>
              <a:gd name="connsiteY3062" fmla="*/ 153555 h 906898"/>
              <a:gd name="connsiteX3063" fmla="*/ 696785 w 906898"/>
              <a:gd name="connsiteY3063" fmla="*/ 151496 h 906898"/>
              <a:gd name="connsiteX3064" fmla="*/ 707038 w 906898"/>
              <a:gd name="connsiteY3064" fmla="*/ 143263 h 906898"/>
              <a:gd name="connsiteX3065" fmla="*/ 643337 w 906898"/>
              <a:gd name="connsiteY3065" fmla="*/ 143263 h 906898"/>
              <a:gd name="connsiteX3066" fmla="*/ 643337 w 906898"/>
              <a:gd name="connsiteY3066" fmla="*/ 145327 h 906898"/>
              <a:gd name="connsiteX3067" fmla="*/ 643337 w 906898"/>
              <a:gd name="connsiteY3067" fmla="*/ 151521 h 906898"/>
              <a:gd name="connsiteX3068" fmla="*/ 652155 w 906898"/>
              <a:gd name="connsiteY3068" fmla="*/ 158596 h 906898"/>
              <a:gd name="connsiteX3069" fmla="*/ 653629 w 906898"/>
              <a:gd name="connsiteY3069" fmla="*/ 160787 h 906898"/>
              <a:gd name="connsiteX3070" fmla="*/ 653629 w 906898"/>
              <a:gd name="connsiteY3070" fmla="*/ 165973 h 906898"/>
              <a:gd name="connsiteX3071" fmla="*/ 661750 w 906898"/>
              <a:gd name="connsiteY3071" fmla="*/ 174120 h 906898"/>
              <a:gd name="connsiteX3072" fmla="*/ 661831 w 906898"/>
              <a:gd name="connsiteY3072" fmla="*/ 174359 h 906898"/>
              <a:gd name="connsiteX3073" fmla="*/ 659804 w 906898"/>
              <a:gd name="connsiteY3073" fmla="*/ 182490 h 906898"/>
              <a:gd name="connsiteX3074" fmla="*/ 665979 w 906898"/>
              <a:gd name="connsiteY3074" fmla="*/ 190748 h 906898"/>
              <a:gd name="connsiteX3075" fmla="*/ 663921 w 906898"/>
              <a:gd name="connsiteY3075" fmla="*/ 201072 h 906898"/>
              <a:gd name="connsiteX3076" fmla="*/ 663921 w 906898"/>
              <a:gd name="connsiteY3076" fmla="*/ 196942 h 906898"/>
              <a:gd name="connsiteX3077" fmla="*/ 663921 w 906898"/>
              <a:gd name="connsiteY3077" fmla="*/ 192813 h 906898"/>
              <a:gd name="connsiteX3078" fmla="*/ 657746 w 906898"/>
              <a:gd name="connsiteY3078" fmla="*/ 184555 h 906898"/>
              <a:gd name="connsiteX3079" fmla="*/ 655687 w 906898"/>
              <a:gd name="connsiteY3079" fmla="*/ 186619 h 906898"/>
              <a:gd name="connsiteX3080" fmla="*/ 661862 w 906898"/>
              <a:gd name="connsiteY3080" fmla="*/ 192813 h 906898"/>
              <a:gd name="connsiteX3081" fmla="*/ 657746 w 906898"/>
              <a:gd name="connsiteY3081" fmla="*/ 207266 h 906898"/>
              <a:gd name="connsiteX3082" fmla="*/ 653629 w 906898"/>
              <a:gd name="connsiteY3082" fmla="*/ 207266 h 906898"/>
              <a:gd name="connsiteX3083" fmla="*/ 647454 w 906898"/>
              <a:gd name="connsiteY3083" fmla="*/ 203136 h 906898"/>
              <a:gd name="connsiteX3084" fmla="*/ 651570 w 906898"/>
              <a:gd name="connsiteY3084" fmla="*/ 184555 h 906898"/>
              <a:gd name="connsiteX3085" fmla="*/ 649512 w 906898"/>
              <a:gd name="connsiteY3085" fmla="*/ 178361 h 906898"/>
              <a:gd name="connsiteX3086" fmla="*/ 645395 w 906898"/>
              <a:gd name="connsiteY3086" fmla="*/ 165973 h 906898"/>
              <a:gd name="connsiteX3087" fmla="*/ 637162 w 906898"/>
              <a:gd name="connsiteY3087" fmla="*/ 161845 h 906898"/>
              <a:gd name="connsiteX3088" fmla="*/ 637162 w 906898"/>
              <a:gd name="connsiteY3088" fmla="*/ 159779 h 906898"/>
              <a:gd name="connsiteX3089" fmla="*/ 641278 w 906898"/>
              <a:gd name="connsiteY3089" fmla="*/ 149457 h 906898"/>
              <a:gd name="connsiteX3090" fmla="*/ 643337 w 906898"/>
              <a:gd name="connsiteY3090" fmla="*/ 143263 h 906898"/>
              <a:gd name="connsiteX3091" fmla="*/ 302134 w 906898"/>
              <a:gd name="connsiteY3091" fmla="*/ 138780 h 906898"/>
              <a:gd name="connsiteX3092" fmla="*/ 304168 w 906898"/>
              <a:gd name="connsiteY3092" fmla="*/ 139279 h 906898"/>
              <a:gd name="connsiteX3093" fmla="*/ 301844 w 906898"/>
              <a:gd name="connsiteY3093" fmla="*/ 141270 h 906898"/>
              <a:gd name="connsiteX3094" fmla="*/ 302134 w 906898"/>
              <a:gd name="connsiteY3094" fmla="*/ 138780 h 906898"/>
              <a:gd name="connsiteX3095" fmla="*/ 575576 w 906898"/>
              <a:gd name="connsiteY3095" fmla="*/ 134962 h 906898"/>
              <a:gd name="connsiteX3096" fmla="*/ 581718 w 906898"/>
              <a:gd name="connsiteY3096" fmla="*/ 139168 h 906898"/>
              <a:gd name="connsiteX3097" fmla="*/ 579671 w 906898"/>
              <a:gd name="connsiteY3097" fmla="*/ 143373 h 906898"/>
              <a:gd name="connsiteX3098" fmla="*/ 569434 w 906898"/>
              <a:gd name="connsiteY3098" fmla="*/ 145476 h 906898"/>
              <a:gd name="connsiteX3099" fmla="*/ 575576 w 906898"/>
              <a:gd name="connsiteY3099" fmla="*/ 134962 h 906898"/>
              <a:gd name="connsiteX3100" fmla="*/ 508872 w 906898"/>
              <a:gd name="connsiteY3100" fmla="*/ 130536 h 906898"/>
              <a:gd name="connsiteX3101" fmla="*/ 515808 w 906898"/>
              <a:gd name="connsiteY3101" fmla="*/ 131053 h 906898"/>
              <a:gd name="connsiteX3102" fmla="*/ 532250 w 906898"/>
              <a:gd name="connsiteY3102" fmla="*/ 143447 h 906898"/>
              <a:gd name="connsiteX3103" fmla="*/ 530195 w 906898"/>
              <a:gd name="connsiteY3103" fmla="*/ 147578 h 906898"/>
              <a:gd name="connsiteX3104" fmla="*/ 528140 w 906898"/>
              <a:gd name="connsiteY3104" fmla="*/ 143447 h 906898"/>
              <a:gd name="connsiteX3105" fmla="*/ 513753 w 906898"/>
              <a:gd name="connsiteY3105" fmla="*/ 135184 h 906898"/>
              <a:gd name="connsiteX3106" fmla="*/ 509643 w 906898"/>
              <a:gd name="connsiteY3106" fmla="*/ 137250 h 906898"/>
              <a:gd name="connsiteX3107" fmla="*/ 513753 w 906898"/>
              <a:gd name="connsiteY3107" fmla="*/ 141382 h 906898"/>
              <a:gd name="connsiteX3108" fmla="*/ 515808 w 906898"/>
              <a:gd name="connsiteY3108" fmla="*/ 143447 h 906898"/>
              <a:gd name="connsiteX3109" fmla="*/ 501422 w 906898"/>
              <a:gd name="connsiteY3109" fmla="*/ 141382 h 906898"/>
              <a:gd name="connsiteX3110" fmla="*/ 489090 w 906898"/>
              <a:gd name="connsiteY3110" fmla="*/ 141382 h 906898"/>
              <a:gd name="connsiteX3111" fmla="*/ 491146 w 906898"/>
              <a:gd name="connsiteY3111" fmla="*/ 135184 h 906898"/>
              <a:gd name="connsiteX3112" fmla="*/ 499367 w 906898"/>
              <a:gd name="connsiteY3112" fmla="*/ 137250 h 906898"/>
              <a:gd name="connsiteX3113" fmla="*/ 503477 w 906898"/>
              <a:gd name="connsiteY3113" fmla="*/ 133118 h 906898"/>
              <a:gd name="connsiteX3114" fmla="*/ 508872 w 906898"/>
              <a:gd name="connsiteY3114" fmla="*/ 130536 h 906898"/>
              <a:gd name="connsiteX3115" fmla="*/ 250583 w 906898"/>
              <a:gd name="connsiteY3115" fmla="*/ 123976 h 906898"/>
              <a:gd name="connsiteX3116" fmla="*/ 254700 w 906898"/>
              <a:gd name="connsiteY3116" fmla="*/ 124754 h 906898"/>
              <a:gd name="connsiteX3117" fmla="*/ 256758 w 906898"/>
              <a:gd name="connsiteY3117" fmla="*/ 124754 h 906898"/>
              <a:gd name="connsiteX3118" fmla="*/ 258816 w 906898"/>
              <a:gd name="connsiteY3118" fmla="*/ 133054 h 906898"/>
              <a:gd name="connsiteX3119" fmla="*/ 273225 w 906898"/>
              <a:gd name="connsiteY3119" fmla="*/ 135128 h 906898"/>
              <a:gd name="connsiteX3120" fmla="*/ 277342 w 906898"/>
              <a:gd name="connsiteY3120" fmla="*/ 133054 h 906898"/>
              <a:gd name="connsiteX3121" fmla="*/ 283517 w 906898"/>
              <a:gd name="connsiteY3121" fmla="*/ 139279 h 906898"/>
              <a:gd name="connsiteX3122" fmla="*/ 275284 w 906898"/>
              <a:gd name="connsiteY3122" fmla="*/ 145503 h 906898"/>
              <a:gd name="connsiteX3123" fmla="*/ 269108 w 906898"/>
              <a:gd name="connsiteY3123" fmla="*/ 141353 h 906898"/>
              <a:gd name="connsiteX3124" fmla="*/ 262933 w 906898"/>
              <a:gd name="connsiteY3124" fmla="*/ 147578 h 906898"/>
              <a:gd name="connsiteX3125" fmla="*/ 254700 w 906898"/>
              <a:gd name="connsiteY3125" fmla="*/ 141353 h 906898"/>
              <a:gd name="connsiteX3126" fmla="*/ 252641 w 906898"/>
              <a:gd name="connsiteY3126" fmla="*/ 135128 h 906898"/>
              <a:gd name="connsiteX3127" fmla="*/ 246466 w 906898"/>
              <a:gd name="connsiteY3127" fmla="*/ 130978 h 906898"/>
              <a:gd name="connsiteX3128" fmla="*/ 246466 w 906898"/>
              <a:gd name="connsiteY3128" fmla="*/ 124754 h 906898"/>
              <a:gd name="connsiteX3129" fmla="*/ 250583 w 906898"/>
              <a:gd name="connsiteY3129" fmla="*/ 123976 h 906898"/>
              <a:gd name="connsiteX3130" fmla="*/ 577535 w 906898"/>
              <a:gd name="connsiteY3130" fmla="*/ 122678 h 906898"/>
              <a:gd name="connsiteX3131" fmla="*/ 581651 w 906898"/>
              <a:gd name="connsiteY3131" fmla="*/ 126816 h 906898"/>
              <a:gd name="connsiteX3132" fmla="*/ 583710 w 906898"/>
              <a:gd name="connsiteY3132" fmla="*/ 130953 h 906898"/>
              <a:gd name="connsiteX3133" fmla="*/ 591943 w 906898"/>
              <a:gd name="connsiteY3133" fmla="*/ 130953 h 906898"/>
              <a:gd name="connsiteX3134" fmla="*/ 594002 w 906898"/>
              <a:gd name="connsiteY3134" fmla="*/ 135090 h 906898"/>
              <a:gd name="connsiteX3135" fmla="*/ 587827 w 906898"/>
              <a:gd name="connsiteY3135" fmla="*/ 139228 h 906898"/>
              <a:gd name="connsiteX3136" fmla="*/ 589885 w 906898"/>
              <a:gd name="connsiteY3136" fmla="*/ 147503 h 906898"/>
              <a:gd name="connsiteX3137" fmla="*/ 585768 w 906898"/>
              <a:gd name="connsiteY3137" fmla="*/ 149570 h 906898"/>
              <a:gd name="connsiteX3138" fmla="*/ 581651 w 906898"/>
              <a:gd name="connsiteY3138" fmla="*/ 147503 h 906898"/>
              <a:gd name="connsiteX3139" fmla="*/ 583710 w 906898"/>
              <a:gd name="connsiteY3139" fmla="*/ 137159 h 906898"/>
              <a:gd name="connsiteX3140" fmla="*/ 575476 w 906898"/>
              <a:gd name="connsiteY3140" fmla="*/ 130953 h 906898"/>
              <a:gd name="connsiteX3141" fmla="*/ 577535 w 906898"/>
              <a:gd name="connsiteY3141" fmla="*/ 122678 h 906898"/>
              <a:gd name="connsiteX3142" fmla="*/ 258767 w 906898"/>
              <a:gd name="connsiteY3142" fmla="*/ 122678 h 906898"/>
              <a:gd name="connsiteX3143" fmla="*/ 260842 w 906898"/>
              <a:gd name="connsiteY3143" fmla="*/ 128854 h 906898"/>
              <a:gd name="connsiteX3144" fmla="*/ 267067 w 906898"/>
              <a:gd name="connsiteY3144" fmla="*/ 130912 h 906898"/>
              <a:gd name="connsiteX3145" fmla="*/ 273292 w 906898"/>
              <a:gd name="connsiteY3145" fmla="*/ 128854 h 906898"/>
              <a:gd name="connsiteX3146" fmla="*/ 271217 w 906898"/>
              <a:gd name="connsiteY3146" fmla="*/ 132971 h 906898"/>
              <a:gd name="connsiteX3147" fmla="*/ 258767 w 906898"/>
              <a:gd name="connsiteY3147" fmla="*/ 128854 h 906898"/>
              <a:gd name="connsiteX3148" fmla="*/ 258767 w 906898"/>
              <a:gd name="connsiteY3148" fmla="*/ 122678 h 906898"/>
              <a:gd name="connsiteX3149" fmla="*/ 622795 w 906898"/>
              <a:gd name="connsiteY3149" fmla="*/ 120686 h 906898"/>
              <a:gd name="connsiteX3150" fmla="*/ 637267 w 906898"/>
              <a:gd name="connsiteY3150" fmla="*/ 128900 h 906898"/>
              <a:gd name="connsiteX3151" fmla="*/ 635200 w 906898"/>
              <a:gd name="connsiteY3151" fmla="*/ 155596 h 906898"/>
              <a:gd name="connsiteX3152" fmla="*/ 626930 w 906898"/>
              <a:gd name="connsiteY3152" fmla="*/ 165863 h 906898"/>
              <a:gd name="connsiteX3153" fmla="*/ 600053 w 906898"/>
              <a:gd name="connsiteY3153" fmla="*/ 174077 h 906898"/>
              <a:gd name="connsiteX3154" fmla="*/ 600053 w 906898"/>
              <a:gd name="connsiteY3154" fmla="*/ 169971 h 906898"/>
              <a:gd name="connsiteX3155" fmla="*/ 610390 w 906898"/>
              <a:gd name="connsiteY3155" fmla="*/ 167917 h 906898"/>
              <a:gd name="connsiteX3156" fmla="*/ 631065 w 906898"/>
              <a:gd name="connsiteY3156" fmla="*/ 145328 h 906898"/>
              <a:gd name="connsiteX3157" fmla="*/ 628998 w 906898"/>
              <a:gd name="connsiteY3157" fmla="*/ 133007 h 906898"/>
              <a:gd name="connsiteX3158" fmla="*/ 624863 w 906898"/>
              <a:gd name="connsiteY3158" fmla="*/ 130954 h 906898"/>
              <a:gd name="connsiteX3159" fmla="*/ 626930 w 906898"/>
              <a:gd name="connsiteY3159" fmla="*/ 135061 h 906898"/>
              <a:gd name="connsiteX3160" fmla="*/ 626930 w 906898"/>
              <a:gd name="connsiteY3160" fmla="*/ 143275 h 906898"/>
              <a:gd name="connsiteX3161" fmla="*/ 616593 w 906898"/>
              <a:gd name="connsiteY3161" fmla="*/ 147382 h 906898"/>
              <a:gd name="connsiteX3162" fmla="*/ 610390 w 906898"/>
              <a:gd name="connsiteY3162" fmla="*/ 143275 h 906898"/>
              <a:gd name="connsiteX3163" fmla="*/ 612458 w 906898"/>
              <a:gd name="connsiteY3163" fmla="*/ 135061 h 906898"/>
              <a:gd name="connsiteX3164" fmla="*/ 610390 w 906898"/>
              <a:gd name="connsiteY3164" fmla="*/ 128900 h 906898"/>
              <a:gd name="connsiteX3165" fmla="*/ 622795 w 906898"/>
              <a:gd name="connsiteY3165" fmla="*/ 120686 h 906898"/>
              <a:gd name="connsiteX3166" fmla="*/ 522124 w 906898"/>
              <a:gd name="connsiteY3166" fmla="*/ 120686 h 906898"/>
              <a:gd name="connsiteX3167" fmla="*/ 524172 w 906898"/>
              <a:gd name="connsiteY3167" fmla="*/ 132971 h 906898"/>
              <a:gd name="connsiteX3168" fmla="*/ 515982 w 906898"/>
              <a:gd name="connsiteY3168" fmla="*/ 124781 h 906898"/>
              <a:gd name="connsiteX3169" fmla="*/ 522124 w 906898"/>
              <a:gd name="connsiteY3169" fmla="*/ 120686 h 906898"/>
              <a:gd name="connsiteX3170" fmla="*/ 456112 w 906898"/>
              <a:gd name="connsiteY3170" fmla="*/ 118695 h 906898"/>
              <a:gd name="connsiteX3171" fmla="*/ 460207 w 906898"/>
              <a:gd name="connsiteY3171" fmla="*/ 122811 h 906898"/>
              <a:gd name="connsiteX3172" fmla="*/ 454064 w 906898"/>
              <a:gd name="connsiteY3172" fmla="*/ 131045 h 906898"/>
              <a:gd name="connsiteX3173" fmla="*/ 449970 w 906898"/>
              <a:gd name="connsiteY3173" fmla="*/ 139279 h 906898"/>
              <a:gd name="connsiteX3174" fmla="*/ 437686 w 906898"/>
              <a:gd name="connsiteY3174" fmla="*/ 139279 h 906898"/>
              <a:gd name="connsiteX3175" fmla="*/ 437686 w 906898"/>
              <a:gd name="connsiteY3175" fmla="*/ 137220 h 906898"/>
              <a:gd name="connsiteX3176" fmla="*/ 441781 w 906898"/>
              <a:gd name="connsiteY3176" fmla="*/ 128987 h 906898"/>
              <a:gd name="connsiteX3177" fmla="*/ 445875 w 906898"/>
              <a:gd name="connsiteY3177" fmla="*/ 126928 h 906898"/>
              <a:gd name="connsiteX3178" fmla="*/ 449970 w 906898"/>
              <a:gd name="connsiteY3178" fmla="*/ 120754 h 906898"/>
              <a:gd name="connsiteX3179" fmla="*/ 456112 w 906898"/>
              <a:gd name="connsiteY3179" fmla="*/ 118695 h 906898"/>
              <a:gd name="connsiteX3180" fmla="*/ 234176 w 906898"/>
              <a:gd name="connsiteY3180" fmla="*/ 118695 h 906898"/>
              <a:gd name="connsiteX3181" fmla="*/ 242386 w 906898"/>
              <a:gd name="connsiteY3181" fmla="*/ 122811 h 906898"/>
              <a:gd name="connsiteX3182" fmla="*/ 242386 w 906898"/>
              <a:gd name="connsiteY3182" fmla="*/ 126928 h 906898"/>
              <a:gd name="connsiteX3183" fmla="*/ 248543 w 906898"/>
              <a:gd name="connsiteY3183" fmla="*/ 137220 h 906898"/>
              <a:gd name="connsiteX3184" fmla="*/ 246490 w 906898"/>
              <a:gd name="connsiteY3184" fmla="*/ 137220 h 906898"/>
              <a:gd name="connsiteX3185" fmla="*/ 250595 w 906898"/>
              <a:gd name="connsiteY3185" fmla="*/ 139279 h 906898"/>
              <a:gd name="connsiteX3186" fmla="*/ 256752 w 906898"/>
              <a:gd name="connsiteY3186" fmla="*/ 147513 h 906898"/>
              <a:gd name="connsiteX3187" fmla="*/ 264962 w 906898"/>
              <a:gd name="connsiteY3187" fmla="*/ 149570 h 906898"/>
              <a:gd name="connsiteX3188" fmla="*/ 271119 w 906898"/>
              <a:gd name="connsiteY3188" fmla="*/ 147513 h 906898"/>
              <a:gd name="connsiteX3189" fmla="*/ 283433 w 906898"/>
              <a:gd name="connsiteY3189" fmla="*/ 145454 h 906898"/>
              <a:gd name="connsiteX3190" fmla="*/ 291642 w 906898"/>
              <a:gd name="connsiteY3190" fmla="*/ 139279 h 906898"/>
              <a:gd name="connsiteX3191" fmla="*/ 299852 w 906898"/>
              <a:gd name="connsiteY3191" fmla="*/ 139279 h 906898"/>
              <a:gd name="connsiteX3192" fmla="*/ 297799 w 906898"/>
              <a:gd name="connsiteY3192" fmla="*/ 143395 h 906898"/>
              <a:gd name="connsiteX3193" fmla="*/ 289590 w 906898"/>
              <a:gd name="connsiteY3193" fmla="*/ 147513 h 906898"/>
              <a:gd name="connsiteX3194" fmla="*/ 289590 w 906898"/>
              <a:gd name="connsiteY3194" fmla="*/ 149570 h 906898"/>
              <a:gd name="connsiteX3195" fmla="*/ 277276 w 906898"/>
              <a:gd name="connsiteY3195" fmla="*/ 157805 h 906898"/>
              <a:gd name="connsiteX3196" fmla="*/ 271119 w 906898"/>
              <a:gd name="connsiteY3196" fmla="*/ 155746 h 906898"/>
              <a:gd name="connsiteX3197" fmla="*/ 260857 w 906898"/>
              <a:gd name="connsiteY3197" fmla="*/ 159862 h 906898"/>
              <a:gd name="connsiteX3198" fmla="*/ 252647 w 906898"/>
              <a:gd name="connsiteY3198" fmla="*/ 155746 h 906898"/>
              <a:gd name="connsiteX3199" fmla="*/ 246490 w 906898"/>
              <a:gd name="connsiteY3199" fmla="*/ 147513 h 906898"/>
              <a:gd name="connsiteX3200" fmla="*/ 242386 w 906898"/>
              <a:gd name="connsiteY3200" fmla="*/ 147513 h 906898"/>
              <a:gd name="connsiteX3201" fmla="*/ 236229 w 906898"/>
              <a:gd name="connsiteY3201" fmla="*/ 141336 h 906898"/>
              <a:gd name="connsiteX3202" fmla="*/ 238281 w 906898"/>
              <a:gd name="connsiteY3202" fmla="*/ 131045 h 906898"/>
              <a:gd name="connsiteX3203" fmla="*/ 232124 w 906898"/>
              <a:gd name="connsiteY3203" fmla="*/ 122811 h 906898"/>
              <a:gd name="connsiteX3204" fmla="*/ 234176 w 906898"/>
              <a:gd name="connsiteY3204" fmla="*/ 118695 h 906898"/>
              <a:gd name="connsiteX3205" fmla="*/ 360258 w 906898"/>
              <a:gd name="connsiteY3205" fmla="*/ 117473 h 906898"/>
              <a:gd name="connsiteX3206" fmla="*/ 363595 w 906898"/>
              <a:gd name="connsiteY3206" fmla="*/ 120813 h 906898"/>
              <a:gd name="connsiteX3207" fmla="*/ 359488 w 906898"/>
              <a:gd name="connsiteY3207" fmla="*/ 129034 h 906898"/>
              <a:gd name="connsiteX3208" fmla="*/ 361542 w 906898"/>
              <a:gd name="connsiteY3208" fmla="*/ 135201 h 906898"/>
              <a:gd name="connsiteX3209" fmla="*/ 361542 w 906898"/>
              <a:gd name="connsiteY3209" fmla="*/ 141365 h 906898"/>
              <a:gd name="connsiteX3210" fmla="*/ 355381 w 906898"/>
              <a:gd name="connsiteY3210" fmla="*/ 147531 h 906898"/>
              <a:gd name="connsiteX3211" fmla="*/ 353328 w 906898"/>
              <a:gd name="connsiteY3211" fmla="*/ 153697 h 906898"/>
              <a:gd name="connsiteX3212" fmla="*/ 353328 w 906898"/>
              <a:gd name="connsiteY3212" fmla="*/ 145476 h 906898"/>
              <a:gd name="connsiteX3213" fmla="*/ 351274 w 906898"/>
              <a:gd name="connsiteY3213" fmla="*/ 149586 h 906898"/>
              <a:gd name="connsiteX3214" fmla="*/ 341007 w 906898"/>
              <a:gd name="connsiteY3214" fmla="*/ 159862 h 906898"/>
              <a:gd name="connsiteX3215" fmla="*/ 332793 w 906898"/>
              <a:gd name="connsiteY3215" fmla="*/ 153697 h 906898"/>
              <a:gd name="connsiteX3216" fmla="*/ 330740 w 906898"/>
              <a:gd name="connsiteY3216" fmla="*/ 153697 h 906898"/>
              <a:gd name="connsiteX3217" fmla="*/ 324579 w 906898"/>
              <a:gd name="connsiteY3217" fmla="*/ 155752 h 906898"/>
              <a:gd name="connsiteX3218" fmla="*/ 320472 w 906898"/>
              <a:gd name="connsiteY3218" fmla="*/ 153697 h 906898"/>
              <a:gd name="connsiteX3219" fmla="*/ 318419 w 906898"/>
              <a:gd name="connsiteY3219" fmla="*/ 145476 h 906898"/>
              <a:gd name="connsiteX3220" fmla="*/ 312258 w 906898"/>
              <a:gd name="connsiteY3220" fmla="*/ 145476 h 906898"/>
              <a:gd name="connsiteX3221" fmla="*/ 308151 w 906898"/>
              <a:gd name="connsiteY3221" fmla="*/ 137255 h 906898"/>
              <a:gd name="connsiteX3222" fmla="*/ 312258 w 906898"/>
              <a:gd name="connsiteY3222" fmla="*/ 133144 h 906898"/>
              <a:gd name="connsiteX3223" fmla="*/ 316365 w 906898"/>
              <a:gd name="connsiteY3223" fmla="*/ 137255 h 906898"/>
              <a:gd name="connsiteX3224" fmla="*/ 324579 w 906898"/>
              <a:gd name="connsiteY3224" fmla="*/ 143420 h 906898"/>
              <a:gd name="connsiteX3225" fmla="*/ 332793 w 906898"/>
              <a:gd name="connsiteY3225" fmla="*/ 145476 h 906898"/>
              <a:gd name="connsiteX3226" fmla="*/ 343060 w 906898"/>
              <a:gd name="connsiteY3226" fmla="*/ 143420 h 906898"/>
              <a:gd name="connsiteX3227" fmla="*/ 345114 w 906898"/>
              <a:gd name="connsiteY3227" fmla="*/ 139311 h 906898"/>
              <a:gd name="connsiteX3228" fmla="*/ 351274 w 906898"/>
              <a:gd name="connsiteY3228" fmla="*/ 129034 h 906898"/>
              <a:gd name="connsiteX3229" fmla="*/ 351274 w 906898"/>
              <a:gd name="connsiteY3229" fmla="*/ 124923 h 906898"/>
              <a:gd name="connsiteX3230" fmla="*/ 355381 w 906898"/>
              <a:gd name="connsiteY3230" fmla="*/ 118758 h 906898"/>
              <a:gd name="connsiteX3231" fmla="*/ 360258 w 906898"/>
              <a:gd name="connsiteY3231" fmla="*/ 117473 h 906898"/>
              <a:gd name="connsiteX3232" fmla="*/ 347217 w 906898"/>
              <a:gd name="connsiteY3232" fmla="*/ 117214 h 906898"/>
              <a:gd name="connsiteX3233" fmla="*/ 351311 w 906898"/>
              <a:gd name="connsiteY3233" fmla="*/ 118746 h 906898"/>
              <a:gd name="connsiteX3234" fmla="*/ 349264 w 906898"/>
              <a:gd name="connsiteY3234" fmla="*/ 122832 h 906898"/>
              <a:gd name="connsiteX3235" fmla="*/ 347217 w 906898"/>
              <a:gd name="connsiteY3235" fmla="*/ 124875 h 906898"/>
              <a:gd name="connsiteX3236" fmla="*/ 349264 w 906898"/>
              <a:gd name="connsiteY3236" fmla="*/ 128961 h 906898"/>
              <a:gd name="connsiteX3237" fmla="*/ 347217 w 906898"/>
              <a:gd name="connsiteY3237" fmla="*/ 135090 h 906898"/>
              <a:gd name="connsiteX3238" fmla="*/ 343122 w 906898"/>
              <a:gd name="connsiteY3238" fmla="*/ 137133 h 906898"/>
              <a:gd name="connsiteX3239" fmla="*/ 341075 w 906898"/>
              <a:gd name="connsiteY3239" fmla="*/ 141219 h 906898"/>
              <a:gd name="connsiteX3240" fmla="*/ 334933 w 906898"/>
              <a:gd name="connsiteY3240" fmla="*/ 143263 h 906898"/>
              <a:gd name="connsiteX3241" fmla="*/ 330838 w 906898"/>
              <a:gd name="connsiteY3241" fmla="*/ 139177 h 906898"/>
              <a:gd name="connsiteX3242" fmla="*/ 326743 w 906898"/>
              <a:gd name="connsiteY3242" fmla="*/ 141219 h 906898"/>
              <a:gd name="connsiteX3243" fmla="*/ 322649 w 906898"/>
              <a:gd name="connsiteY3243" fmla="*/ 137133 h 906898"/>
              <a:gd name="connsiteX3244" fmla="*/ 322649 w 906898"/>
              <a:gd name="connsiteY3244" fmla="*/ 133047 h 906898"/>
              <a:gd name="connsiteX3245" fmla="*/ 316507 w 906898"/>
              <a:gd name="connsiteY3245" fmla="*/ 135090 h 906898"/>
              <a:gd name="connsiteX3246" fmla="*/ 314459 w 906898"/>
              <a:gd name="connsiteY3246" fmla="*/ 131004 h 906898"/>
              <a:gd name="connsiteX3247" fmla="*/ 320602 w 906898"/>
              <a:gd name="connsiteY3247" fmla="*/ 126918 h 906898"/>
              <a:gd name="connsiteX3248" fmla="*/ 334933 w 906898"/>
              <a:gd name="connsiteY3248" fmla="*/ 126918 h 906898"/>
              <a:gd name="connsiteX3249" fmla="*/ 343122 w 906898"/>
              <a:gd name="connsiteY3249" fmla="*/ 118746 h 906898"/>
              <a:gd name="connsiteX3250" fmla="*/ 347217 w 906898"/>
              <a:gd name="connsiteY3250" fmla="*/ 117214 h 906898"/>
              <a:gd name="connsiteX3251" fmla="*/ 585835 w 906898"/>
              <a:gd name="connsiteY3251" fmla="*/ 116702 h 906898"/>
              <a:gd name="connsiteX3252" fmla="*/ 589951 w 906898"/>
              <a:gd name="connsiteY3252" fmla="*/ 120819 h 906898"/>
              <a:gd name="connsiteX3253" fmla="*/ 592010 w 906898"/>
              <a:gd name="connsiteY3253" fmla="*/ 124936 h 906898"/>
              <a:gd name="connsiteX3254" fmla="*/ 600244 w 906898"/>
              <a:gd name="connsiteY3254" fmla="*/ 129053 h 906898"/>
              <a:gd name="connsiteX3255" fmla="*/ 602302 w 906898"/>
              <a:gd name="connsiteY3255" fmla="*/ 137286 h 906898"/>
              <a:gd name="connsiteX3256" fmla="*/ 596127 w 906898"/>
              <a:gd name="connsiteY3256" fmla="*/ 143461 h 906898"/>
              <a:gd name="connsiteX3257" fmla="*/ 598185 w 906898"/>
              <a:gd name="connsiteY3257" fmla="*/ 151695 h 906898"/>
              <a:gd name="connsiteX3258" fmla="*/ 592010 w 906898"/>
              <a:gd name="connsiteY3258" fmla="*/ 155812 h 906898"/>
              <a:gd name="connsiteX3259" fmla="*/ 587893 w 906898"/>
              <a:gd name="connsiteY3259" fmla="*/ 151695 h 906898"/>
              <a:gd name="connsiteX3260" fmla="*/ 594068 w 906898"/>
              <a:gd name="connsiteY3260" fmla="*/ 145520 h 906898"/>
              <a:gd name="connsiteX3261" fmla="*/ 596127 w 906898"/>
              <a:gd name="connsiteY3261" fmla="*/ 137286 h 906898"/>
              <a:gd name="connsiteX3262" fmla="*/ 594068 w 906898"/>
              <a:gd name="connsiteY3262" fmla="*/ 129053 h 906898"/>
              <a:gd name="connsiteX3263" fmla="*/ 585835 w 906898"/>
              <a:gd name="connsiteY3263" fmla="*/ 126994 h 906898"/>
              <a:gd name="connsiteX3264" fmla="*/ 575543 w 906898"/>
              <a:gd name="connsiteY3264" fmla="*/ 120819 h 906898"/>
              <a:gd name="connsiteX3265" fmla="*/ 571426 w 906898"/>
              <a:gd name="connsiteY3265" fmla="*/ 118761 h 906898"/>
              <a:gd name="connsiteX3266" fmla="*/ 585835 w 906898"/>
              <a:gd name="connsiteY3266" fmla="*/ 116702 h 906898"/>
              <a:gd name="connsiteX3267" fmla="*/ 340148 w 906898"/>
              <a:gd name="connsiteY3267" fmla="*/ 115628 h 906898"/>
              <a:gd name="connsiteX3268" fmla="*/ 340761 w 906898"/>
              <a:gd name="connsiteY3268" fmla="*/ 115955 h 906898"/>
              <a:gd name="connsiteX3269" fmla="*/ 341019 w 906898"/>
              <a:gd name="connsiteY3269" fmla="*/ 118585 h 906898"/>
              <a:gd name="connsiteX3270" fmla="*/ 332756 w 906898"/>
              <a:gd name="connsiteY3270" fmla="*/ 124892 h 906898"/>
              <a:gd name="connsiteX3271" fmla="*/ 322427 w 906898"/>
              <a:gd name="connsiteY3271" fmla="*/ 122789 h 906898"/>
              <a:gd name="connsiteX3272" fmla="*/ 328625 w 906898"/>
              <a:gd name="connsiteY3272" fmla="*/ 122789 h 906898"/>
              <a:gd name="connsiteX3273" fmla="*/ 338954 w 906898"/>
              <a:gd name="connsiteY3273" fmla="*/ 116482 h 906898"/>
              <a:gd name="connsiteX3274" fmla="*/ 340148 w 906898"/>
              <a:gd name="connsiteY3274" fmla="*/ 115628 h 906898"/>
              <a:gd name="connsiteX3275" fmla="*/ 363595 w 906898"/>
              <a:gd name="connsiteY3275" fmla="*/ 114379 h 906898"/>
              <a:gd name="connsiteX3276" fmla="*/ 365753 w 906898"/>
              <a:gd name="connsiteY3276" fmla="*/ 114379 h 906898"/>
              <a:gd name="connsiteX3277" fmla="*/ 367911 w 906898"/>
              <a:gd name="connsiteY3277" fmla="*/ 124892 h 906898"/>
              <a:gd name="connsiteX3278" fmla="*/ 365753 w 906898"/>
              <a:gd name="connsiteY3278" fmla="*/ 126994 h 906898"/>
              <a:gd name="connsiteX3279" fmla="*/ 363595 w 906898"/>
              <a:gd name="connsiteY3279" fmla="*/ 114379 h 906898"/>
              <a:gd name="connsiteX3280" fmla="*/ 450093 w 906898"/>
              <a:gd name="connsiteY3280" fmla="*/ 112386 h 906898"/>
              <a:gd name="connsiteX3281" fmla="*/ 456223 w 906898"/>
              <a:gd name="connsiteY3281" fmla="*/ 114450 h 906898"/>
              <a:gd name="connsiteX3282" fmla="*/ 452136 w 906898"/>
              <a:gd name="connsiteY3282" fmla="*/ 116514 h 906898"/>
              <a:gd name="connsiteX3283" fmla="*/ 439878 w 906898"/>
              <a:gd name="connsiteY3283" fmla="*/ 126829 h 906898"/>
              <a:gd name="connsiteX3284" fmla="*/ 433749 w 906898"/>
              <a:gd name="connsiteY3284" fmla="*/ 139207 h 906898"/>
              <a:gd name="connsiteX3285" fmla="*/ 429663 w 906898"/>
              <a:gd name="connsiteY3285" fmla="*/ 139207 h 906898"/>
              <a:gd name="connsiteX3286" fmla="*/ 433749 w 906898"/>
              <a:gd name="connsiteY3286" fmla="*/ 128892 h 906898"/>
              <a:gd name="connsiteX3287" fmla="*/ 439878 w 906898"/>
              <a:gd name="connsiteY3287" fmla="*/ 124765 h 906898"/>
              <a:gd name="connsiteX3288" fmla="*/ 450093 w 906898"/>
              <a:gd name="connsiteY3288" fmla="*/ 112386 h 906898"/>
              <a:gd name="connsiteX3289" fmla="*/ 524116 w 906898"/>
              <a:gd name="connsiteY3289" fmla="*/ 108402 h 906898"/>
              <a:gd name="connsiteX3290" fmla="*/ 530258 w 906898"/>
              <a:gd name="connsiteY3290" fmla="*/ 110461 h 906898"/>
              <a:gd name="connsiteX3291" fmla="*/ 526164 w 906898"/>
              <a:gd name="connsiteY3291" fmla="*/ 118695 h 906898"/>
              <a:gd name="connsiteX3292" fmla="*/ 515927 w 906898"/>
              <a:gd name="connsiteY3292" fmla="*/ 120754 h 906898"/>
              <a:gd name="connsiteX3293" fmla="*/ 511832 w 906898"/>
              <a:gd name="connsiteY3293" fmla="*/ 126928 h 906898"/>
              <a:gd name="connsiteX3294" fmla="*/ 505690 w 906898"/>
              <a:gd name="connsiteY3294" fmla="*/ 124870 h 906898"/>
              <a:gd name="connsiteX3295" fmla="*/ 509785 w 906898"/>
              <a:gd name="connsiteY3295" fmla="*/ 118695 h 906898"/>
              <a:gd name="connsiteX3296" fmla="*/ 509785 w 906898"/>
              <a:gd name="connsiteY3296" fmla="*/ 110461 h 906898"/>
              <a:gd name="connsiteX3297" fmla="*/ 513880 w 906898"/>
              <a:gd name="connsiteY3297" fmla="*/ 110461 h 906898"/>
              <a:gd name="connsiteX3298" fmla="*/ 520022 w 906898"/>
              <a:gd name="connsiteY3298" fmla="*/ 110461 h 906898"/>
              <a:gd name="connsiteX3299" fmla="*/ 524116 w 906898"/>
              <a:gd name="connsiteY3299" fmla="*/ 108402 h 906898"/>
              <a:gd name="connsiteX3300" fmla="*/ 661019 w 906898"/>
              <a:gd name="connsiteY3300" fmla="*/ 108266 h 906898"/>
              <a:gd name="connsiteX3301" fmla="*/ 664053 w 906898"/>
              <a:gd name="connsiteY3301" fmla="*/ 114600 h 906898"/>
              <a:gd name="connsiteX3302" fmla="*/ 661895 w 906898"/>
              <a:gd name="connsiteY3302" fmla="*/ 118695 h 906898"/>
              <a:gd name="connsiteX3303" fmla="*/ 659737 w 906898"/>
              <a:gd name="connsiteY3303" fmla="*/ 112552 h 906898"/>
              <a:gd name="connsiteX3304" fmla="*/ 659737 w 906898"/>
              <a:gd name="connsiteY3304" fmla="*/ 108458 h 906898"/>
              <a:gd name="connsiteX3305" fmla="*/ 661019 w 906898"/>
              <a:gd name="connsiteY3305" fmla="*/ 108266 h 906898"/>
              <a:gd name="connsiteX3306" fmla="*/ 550871 w 906898"/>
              <a:gd name="connsiteY3306" fmla="*/ 102165 h 906898"/>
              <a:gd name="connsiteX3307" fmla="*/ 559582 w 906898"/>
              <a:gd name="connsiteY3307" fmla="*/ 102165 h 906898"/>
              <a:gd name="connsiteX3308" fmla="*/ 565219 w 906898"/>
              <a:gd name="connsiteY3308" fmla="*/ 108347 h 906898"/>
              <a:gd name="connsiteX3309" fmla="*/ 565219 w 906898"/>
              <a:gd name="connsiteY3309" fmla="*/ 118653 h 906898"/>
              <a:gd name="connsiteX3310" fmla="*/ 569318 w 906898"/>
              <a:gd name="connsiteY3310" fmla="*/ 120715 h 906898"/>
              <a:gd name="connsiteX3311" fmla="*/ 573418 w 906898"/>
              <a:gd name="connsiteY3311" fmla="*/ 133081 h 906898"/>
              <a:gd name="connsiteX3312" fmla="*/ 554970 w 906898"/>
              <a:gd name="connsiteY3312" fmla="*/ 149570 h 906898"/>
              <a:gd name="connsiteX3313" fmla="*/ 552921 w 906898"/>
              <a:gd name="connsiteY3313" fmla="*/ 145449 h 906898"/>
              <a:gd name="connsiteX3314" fmla="*/ 540622 w 906898"/>
              <a:gd name="connsiteY3314" fmla="*/ 141326 h 906898"/>
              <a:gd name="connsiteX3315" fmla="*/ 534473 w 906898"/>
              <a:gd name="connsiteY3315" fmla="*/ 143387 h 906898"/>
              <a:gd name="connsiteX3316" fmla="*/ 526274 w 906898"/>
              <a:gd name="connsiteY3316" fmla="*/ 124837 h 906898"/>
              <a:gd name="connsiteX3317" fmla="*/ 534473 w 906898"/>
              <a:gd name="connsiteY3317" fmla="*/ 110408 h 906898"/>
              <a:gd name="connsiteX3318" fmla="*/ 544722 w 906898"/>
              <a:gd name="connsiteY3318" fmla="*/ 108347 h 906898"/>
              <a:gd name="connsiteX3319" fmla="*/ 550871 w 906898"/>
              <a:gd name="connsiteY3319" fmla="*/ 102165 h 906898"/>
              <a:gd name="connsiteX3320" fmla="*/ 509674 w 906898"/>
              <a:gd name="connsiteY3320" fmla="*/ 100103 h 906898"/>
              <a:gd name="connsiteX3321" fmla="*/ 517864 w 906898"/>
              <a:gd name="connsiteY3321" fmla="*/ 104229 h 906898"/>
              <a:gd name="connsiteX3322" fmla="*/ 519911 w 906898"/>
              <a:gd name="connsiteY3322" fmla="*/ 102165 h 906898"/>
              <a:gd name="connsiteX3323" fmla="*/ 530148 w 906898"/>
              <a:gd name="connsiteY3323" fmla="*/ 102165 h 906898"/>
              <a:gd name="connsiteX3324" fmla="*/ 534242 w 906898"/>
              <a:gd name="connsiteY3324" fmla="*/ 108356 h 906898"/>
              <a:gd name="connsiteX3325" fmla="*/ 534242 w 906898"/>
              <a:gd name="connsiteY3325" fmla="*/ 110418 h 906898"/>
              <a:gd name="connsiteX3326" fmla="*/ 524006 w 906898"/>
              <a:gd name="connsiteY3326" fmla="*/ 104229 h 906898"/>
              <a:gd name="connsiteX3327" fmla="*/ 517864 w 906898"/>
              <a:gd name="connsiteY3327" fmla="*/ 108356 h 906898"/>
              <a:gd name="connsiteX3328" fmla="*/ 509674 w 906898"/>
              <a:gd name="connsiteY3328" fmla="*/ 108356 h 906898"/>
              <a:gd name="connsiteX3329" fmla="*/ 505580 w 906898"/>
              <a:gd name="connsiteY3329" fmla="*/ 114545 h 906898"/>
              <a:gd name="connsiteX3330" fmla="*/ 503532 w 906898"/>
              <a:gd name="connsiteY3330" fmla="*/ 124860 h 906898"/>
              <a:gd name="connsiteX3331" fmla="*/ 503532 w 906898"/>
              <a:gd name="connsiteY3331" fmla="*/ 128987 h 906898"/>
              <a:gd name="connsiteX3332" fmla="*/ 497390 w 906898"/>
              <a:gd name="connsiteY3332" fmla="*/ 124860 h 906898"/>
              <a:gd name="connsiteX3333" fmla="*/ 499438 w 906898"/>
              <a:gd name="connsiteY3333" fmla="*/ 116608 h 906898"/>
              <a:gd name="connsiteX3334" fmla="*/ 503532 w 906898"/>
              <a:gd name="connsiteY3334" fmla="*/ 114545 h 906898"/>
              <a:gd name="connsiteX3335" fmla="*/ 501485 w 906898"/>
              <a:gd name="connsiteY3335" fmla="*/ 106292 h 906898"/>
              <a:gd name="connsiteX3336" fmla="*/ 509674 w 906898"/>
              <a:gd name="connsiteY3336" fmla="*/ 100103 h 906898"/>
              <a:gd name="connsiteX3337" fmla="*/ 623937 w 906898"/>
              <a:gd name="connsiteY3337" fmla="*/ 99391 h 906898"/>
              <a:gd name="connsiteX3338" fmla="*/ 626980 w 906898"/>
              <a:gd name="connsiteY3338" fmla="*/ 100158 h 906898"/>
              <a:gd name="connsiteX3339" fmla="*/ 637125 w 906898"/>
              <a:gd name="connsiteY3339" fmla="*/ 110395 h 906898"/>
              <a:gd name="connsiteX3340" fmla="*/ 637125 w 906898"/>
              <a:gd name="connsiteY3340" fmla="*/ 122678 h 906898"/>
              <a:gd name="connsiteX3341" fmla="*/ 635096 w 906898"/>
              <a:gd name="connsiteY3341" fmla="*/ 120631 h 906898"/>
              <a:gd name="connsiteX3342" fmla="*/ 633067 w 906898"/>
              <a:gd name="connsiteY3342" fmla="*/ 108347 h 906898"/>
              <a:gd name="connsiteX3343" fmla="*/ 620894 w 906898"/>
              <a:gd name="connsiteY3343" fmla="*/ 102206 h 906898"/>
              <a:gd name="connsiteX3344" fmla="*/ 620894 w 906898"/>
              <a:gd name="connsiteY3344" fmla="*/ 100158 h 906898"/>
              <a:gd name="connsiteX3345" fmla="*/ 623937 w 906898"/>
              <a:gd name="connsiteY3345" fmla="*/ 99391 h 906898"/>
              <a:gd name="connsiteX3346" fmla="*/ 452081 w 906898"/>
              <a:gd name="connsiteY3346" fmla="*/ 98110 h 906898"/>
              <a:gd name="connsiteX3347" fmla="*/ 458215 w 906898"/>
              <a:gd name="connsiteY3347" fmla="*/ 100167 h 906898"/>
              <a:gd name="connsiteX3348" fmla="*/ 456170 w 906898"/>
              <a:gd name="connsiteY3348" fmla="*/ 110442 h 906898"/>
              <a:gd name="connsiteX3349" fmla="*/ 441859 w 906898"/>
              <a:gd name="connsiteY3349" fmla="*/ 114552 h 906898"/>
              <a:gd name="connsiteX3350" fmla="*/ 437771 w 906898"/>
              <a:gd name="connsiteY3350" fmla="*/ 122773 h 906898"/>
              <a:gd name="connsiteX3351" fmla="*/ 427548 w 906898"/>
              <a:gd name="connsiteY3351" fmla="*/ 137160 h 906898"/>
              <a:gd name="connsiteX3352" fmla="*/ 425504 w 906898"/>
              <a:gd name="connsiteY3352" fmla="*/ 141270 h 906898"/>
              <a:gd name="connsiteX3353" fmla="*/ 421415 w 906898"/>
              <a:gd name="connsiteY3353" fmla="*/ 141270 h 906898"/>
              <a:gd name="connsiteX3354" fmla="*/ 423460 w 906898"/>
              <a:gd name="connsiteY3354" fmla="*/ 124828 h 906898"/>
              <a:gd name="connsiteX3355" fmla="*/ 431637 w 906898"/>
              <a:gd name="connsiteY3355" fmla="*/ 120718 h 906898"/>
              <a:gd name="connsiteX3356" fmla="*/ 429593 w 906898"/>
              <a:gd name="connsiteY3356" fmla="*/ 108388 h 906898"/>
              <a:gd name="connsiteX3357" fmla="*/ 437771 w 906898"/>
              <a:gd name="connsiteY3357" fmla="*/ 106331 h 906898"/>
              <a:gd name="connsiteX3358" fmla="*/ 441859 w 906898"/>
              <a:gd name="connsiteY3358" fmla="*/ 106331 h 906898"/>
              <a:gd name="connsiteX3359" fmla="*/ 452081 w 906898"/>
              <a:gd name="connsiteY3359" fmla="*/ 98110 h 906898"/>
              <a:gd name="connsiteX3360" fmla="*/ 618687 w 906898"/>
              <a:gd name="connsiteY3360" fmla="*/ 91803 h 906898"/>
              <a:gd name="connsiteX3361" fmla="*/ 620894 w 906898"/>
              <a:gd name="connsiteY3361" fmla="*/ 91987 h 906898"/>
              <a:gd name="connsiteX3362" fmla="*/ 621763 w 906898"/>
              <a:gd name="connsiteY3362" fmla="*/ 92060 h 906898"/>
              <a:gd name="connsiteX3363" fmla="*/ 624839 w 906898"/>
              <a:gd name="connsiteY3363" fmla="*/ 93861 h 906898"/>
              <a:gd name="connsiteX3364" fmla="*/ 630990 w 906898"/>
              <a:gd name="connsiteY3364" fmla="*/ 91803 h 906898"/>
              <a:gd name="connsiteX3365" fmla="*/ 635092 w 906898"/>
              <a:gd name="connsiteY3365" fmla="*/ 93861 h 906898"/>
              <a:gd name="connsiteX3366" fmla="*/ 637142 w 906898"/>
              <a:gd name="connsiteY3366" fmla="*/ 97978 h 906898"/>
              <a:gd name="connsiteX3367" fmla="*/ 647395 w 906898"/>
              <a:gd name="connsiteY3367" fmla="*/ 100037 h 906898"/>
              <a:gd name="connsiteX3368" fmla="*/ 647395 w 906898"/>
              <a:gd name="connsiteY3368" fmla="*/ 108270 h 906898"/>
              <a:gd name="connsiteX3369" fmla="*/ 645344 w 906898"/>
              <a:gd name="connsiteY3369" fmla="*/ 110328 h 906898"/>
              <a:gd name="connsiteX3370" fmla="*/ 649446 w 906898"/>
              <a:gd name="connsiteY3370" fmla="*/ 114445 h 906898"/>
              <a:gd name="connsiteX3371" fmla="*/ 647395 w 906898"/>
              <a:gd name="connsiteY3371" fmla="*/ 120620 h 906898"/>
              <a:gd name="connsiteX3372" fmla="*/ 645344 w 906898"/>
              <a:gd name="connsiteY3372" fmla="*/ 122678 h 906898"/>
              <a:gd name="connsiteX3373" fmla="*/ 645344 w 906898"/>
              <a:gd name="connsiteY3373" fmla="*/ 128854 h 906898"/>
              <a:gd name="connsiteX3374" fmla="*/ 641243 w 906898"/>
              <a:gd name="connsiteY3374" fmla="*/ 130912 h 906898"/>
              <a:gd name="connsiteX3375" fmla="*/ 639193 w 906898"/>
              <a:gd name="connsiteY3375" fmla="*/ 122678 h 906898"/>
              <a:gd name="connsiteX3376" fmla="*/ 639193 w 906898"/>
              <a:gd name="connsiteY3376" fmla="*/ 108270 h 906898"/>
              <a:gd name="connsiteX3377" fmla="*/ 620737 w 906898"/>
              <a:gd name="connsiteY3377" fmla="*/ 95919 h 906898"/>
              <a:gd name="connsiteX3378" fmla="*/ 618687 w 906898"/>
              <a:gd name="connsiteY3378" fmla="*/ 91803 h 906898"/>
              <a:gd name="connsiteX3379" fmla="*/ 316292 w 906898"/>
              <a:gd name="connsiteY3379" fmla="*/ 87819 h 906898"/>
              <a:gd name="connsiteX3380" fmla="*/ 322427 w 906898"/>
              <a:gd name="connsiteY3380" fmla="*/ 108402 h 906898"/>
              <a:gd name="connsiteX3381" fmla="*/ 308112 w 906898"/>
              <a:gd name="connsiteY3381" fmla="*/ 133103 h 906898"/>
              <a:gd name="connsiteX3382" fmla="*/ 287661 w 906898"/>
              <a:gd name="connsiteY3382" fmla="*/ 135162 h 906898"/>
              <a:gd name="connsiteX3383" fmla="*/ 273345 w 906898"/>
              <a:gd name="connsiteY3383" fmla="*/ 120754 h 906898"/>
              <a:gd name="connsiteX3384" fmla="*/ 277435 w 906898"/>
              <a:gd name="connsiteY3384" fmla="*/ 104287 h 906898"/>
              <a:gd name="connsiteX3385" fmla="*/ 285616 w 906898"/>
              <a:gd name="connsiteY3385" fmla="*/ 102228 h 906898"/>
              <a:gd name="connsiteX3386" fmla="*/ 287661 w 906898"/>
              <a:gd name="connsiteY3386" fmla="*/ 108402 h 906898"/>
              <a:gd name="connsiteX3387" fmla="*/ 295841 w 906898"/>
              <a:gd name="connsiteY3387" fmla="*/ 108402 h 906898"/>
              <a:gd name="connsiteX3388" fmla="*/ 295841 w 906898"/>
              <a:gd name="connsiteY3388" fmla="*/ 114578 h 906898"/>
              <a:gd name="connsiteX3389" fmla="*/ 289706 w 906898"/>
              <a:gd name="connsiteY3389" fmla="*/ 120754 h 906898"/>
              <a:gd name="connsiteX3390" fmla="*/ 281525 w 906898"/>
              <a:gd name="connsiteY3390" fmla="*/ 118695 h 906898"/>
              <a:gd name="connsiteX3391" fmla="*/ 293796 w 906898"/>
              <a:gd name="connsiteY3391" fmla="*/ 128987 h 906898"/>
              <a:gd name="connsiteX3392" fmla="*/ 304021 w 906898"/>
              <a:gd name="connsiteY3392" fmla="*/ 126928 h 906898"/>
              <a:gd name="connsiteX3393" fmla="*/ 316292 w 906898"/>
              <a:gd name="connsiteY3393" fmla="*/ 110461 h 906898"/>
              <a:gd name="connsiteX3394" fmla="*/ 314247 w 906898"/>
              <a:gd name="connsiteY3394" fmla="*/ 89877 h 906898"/>
              <a:gd name="connsiteX3395" fmla="*/ 316292 w 906898"/>
              <a:gd name="connsiteY3395" fmla="*/ 87819 h 906898"/>
              <a:gd name="connsiteX3396" fmla="*/ 215649 w 906898"/>
              <a:gd name="connsiteY3396" fmla="*/ 85827 h 906898"/>
              <a:gd name="connsiteX3397" fmla="*/ 223783 w 906898"/>
              <a:gd name="connsiteY3397" fmla="*/ 89943 h 906898"/>
              <a:gd name="connsiteX3398" fmla="*/ 223783 w 906898"/>
              <a:gd name="connsiteY3398" fmla="*/ 94061 h 906898"/>
              <a:gd name="connsiteX3399" fmla="*/ 211582 w 906898"/>
              <a:gd name="connsiteY3399" fmla="*/ 92002 h 906898"/>
              <a:gd name="connsiteX3400" fmla="*/ 211582 w 906898"/>
              <a:gd name="connsiteY3400" fmla="*/ 87886 h 906898"/>
              <a:gd name="connsiteX3401" fmla="*/ 215649 w 906898"/>
              <a:gd name="connsiteY3401" fmla="*/ 85827 h 906898"/>
              <a:gd name="connsiteX3402" fmla="*/ 483537 w 906898"/>
              <a:gd name="connsiteY3402" fmla="*/ 83153 h 906898"/>
              <a:gd name="connsiteX3403" fmla="*/ 491205 w 906898"/>
              <a:gd name="connsiteY3403" fmla="*/ 83571 h 906898"/>
              <a:gd name="connsiteX3404" fmla="*/ 495328 w 906898"/>
              <a:gd name="connsiteY3404" fmla="*/ 87693 h 906898"/>
              <a:gd name="connsiteX3405" fmla="*/ 497390 w 906898"/>
              <a:gd name="connsiteY3405" fmla="*/ 95936 h 906898"/>
              <a:gd name="connsiteX3406" fmla="*/ 491205 w 906898"/>
              <a:gd name="connsiteY3406" fmla="*/ 100057 h 906898"/>
              <a:gd name="connsiteX3407" fmla="*/ 491205 w 906898"/>
              <a:gd name="connsiteY3407" fmla="*/ 104178 h 906898"/>
              <a:gd name="connsiteX3408" fmla="*/ 482957 w 906898"/>
              <a:gd name="connsiteY3408" fmla="*/ 108300 h 906898"/>
              <a:gd name="connsiteX3409" fmla="*/ 476771 w 906898"/>
              <a:gd name="connsiteY3409" fmla="*/ 102118 h 906898"/>
              <a:gd name="connsiteX3410" fmla="*/ 480895 w 906898"/>
              <a:gd name="connsiteY3410" fmla="*/ 93875 h 906898"/>
              <a:gd name="connsiteX3411" fmla="*/ 485019 w 906898"/>
              <a:gd name="connsiteY3411" fmla="*/ 91814 h 906898"/>
              <a:gd name="connsiteX3412" fmla="*/ 482957 w 906898"/>
              <a:gd name="connsiteY3412" fmla="*/ 91814 h 906898"/>
              <a:gd name="connsiteX3413" fmla="*/ 472648 w 906898"/>
              <a:gd name="connsiteY3413" fmla="*/ 95936 h 906898"/>
              <a:gd name="connsiteX3414" fmla="*/ 466462 w 906898"/>
              <a:gd name="connsiteY3414" fmla="*/ 116543 h 906898"/>
              <a:gd name="connsiteX3415" fmla="*/ 485019 w 906898"/>
              <a:gd name="connsiteY3415" fmla="*/ 139210 h 906898"/>
              <a:gd name="connsiteX3416" fmla="*/ 464400 w 906898"/>
              <a:gd name="connsiteY3416" fmla="*/ 128906 h 906898"/>
              <a:gd name="connsiteX3417" fmla="*/ 464400 w 906898"/>
              <a:gd name="connsiteY3417" fmla="*/ 93875 h 906898"/>
              <a:gd name="connsiteX3418" fmla="*/ 483537 w 906898"/>
              <a:gd name="connsiteY3418" fmla="*/ 83153 h 906898"/>
              <a:gd name="connsiteX3419" fmla="*/ 640800 w 906898"/>
              <a:gd name="connsiteY3419" fmla="*/ 81031 h 906898"/>
              <a:gd name="connsiteX3420" fmla="*/ 645406 w 906898"/>
              <a:gd name="connsiteY3420" fmla="*/ 83636 h 906898"/>
              <a:gd name="connsiteX3421" fmla="*/ 647454 w 906898"/>
              <a:gd name="connsiteY3421" fmla="*/ 91870 h 906898"/>
              <a:gd name="connsiteX3422" fmla="*/ 657690 w 906898"/>
              <a:gd name="connsiteY3422" fmla="*/ 100103 h 906898"/>
              <a:gd name="connsiteX3423" fmla="*/ 655643 w 906898"/>
              <a:gd name="connsiteY3423" fmla="*/ 106277 h 906898"/>
              <a:gd name="connsiteX3424" fmla="*/ 657690 w 906898"/>
              <a:gd name="connsiteY3424" fmla="*/ 112453 h 906898"/>
              <a:gd name="connsiteX3425" fmla="*/ 655643 w 906898"/>
              <a:gd name="connsiteY3425" fmla="*/ 122745 h 906898"/>
              <a:gd name="connsiteX3426" fmla="*/ 655643 w 906898"/>
              <a:gd name="connsiteY3426" fmla="*/ 133037 h 906898"/>
              <a:gd name="connsiteX3427" fmla="*/ 655643 w 906898"/>
              <a:gd name="connsiteY3427" fmla="*/ 135095 h 906898"/>
              <a:gd name="connsiteX3428" fmla="*/ 653595 w 906898"/>
              <a:gd name="connsiteY3428" fmla="*/ 122745 h 906898"/>
              <a:gd name="connsiteX3429" fmla="*/ 653595 w 906898"/>
              <a:gd name="connsiteY3429" fmla="*/ 128921 h 906898"/>
              <a:gd name="connsiteX3430" fmla="*/ 649501 w 906898"/>
              <a:gd name="connsiteY3430" fmla="*/ 139212 h 906898"/>
              <a:gd name="connsiteX3431" fmla="*/ 643359 w 906898"/>
              <a:gd name="connsiteY3431" fmla="*/ 141270 h 906898"/>
              <a:gd name="connsiteX3432" fmla="*/ 643359 w 906898"/>
              <a:gd name="connsiteY3432" fmla="*/ 135095 h 906898"/>
              <a:gd name="connsiteX3433" fmla="*/ 649501 w 906898"/>
              <a:gd name="connsiteY3433" fmla="*/ 126862 h 906898"/>
              <a:gd name="connsiteX3434" fmla="*/ 649501 w 906898"/>
              <a:gd name="connsiteY3434" fmla="*/ 122745 h 906898"/>
              <a:gd name="connsiteX3435" fmla="*/ 653595 w 906898"/>
              <a:gd name="connsiteY3435" fmla="*/ 114511 h 906898"/>
              <a:gd name="connsiteX3436" fmla="*/ 649501 w 906898"/>
              <a:gd name="connsiteY3436" fmla="*/ 110395 h 906898"/>
              <a:gd name="connsiteX3437" fmla="*/ 649501 w 906898"/>
              <a:gd name="connsiteY3437" fmla="*/ 100103 h 906898"/>
              <a:gd name="connsiteX3438" fmla="*/ 639264 w 906898"/>
              <a:gd name="connsiteY3438" fmla="*/ 93927 h 906898"/>
              <a:gd name="connsiteX3439" fmla="*/ 633122 w 906898"/>
              <a:gd name="connsiteY3439" fmla="*/ 89811 h 906898"/>
              <a:gd name="connsiteX3440" fmla="*/ 626980 w 906898"/>
              <a:gd name="connsiteY3440" fmla="*/ 89811 h 906898"/>
              <a:gd name="connsiteX3441" fmla="*/ 614696 w 906898"/>
              <a:gd name="connsiteY3441" fmla="*/ 87752 h 906898"/>
              <a:gd name="connsiteX3442" fmla="*/ 612649 w 906898"/>
              <a:gd name="connsiteY3442" fmla="*/ 83636 h 906898"/>
              <a:gd name="connsiteX3443" fmla="*/ 624933 w 906898"/>
              <a:gd name="connsiteY3443" fmla="*/ 83636 h 906898"/>
              <a:gd name="connsiteX3444" fmla="*/ 626980 w 906898"/>
              <a:gd name="connsiteY3444" fmla="*/ 85694 h 906898"/>
              <a:gd name="connsiteX3445" fmla="*/ 637217 w 906898"/>
              <a:gd name="connsiteY3445" fmla="*/ 83636 h 906898"/>
              <a:gd name="connsiteX3446" fmla="*/ 641312 w 906898"/>
              <a:gd name="connsiteY3446" fmla="*/ 87752 h 906898"/>
              <a:gd name="connsiteX3447" fmla="*/ 643359 w 906898"/>
              <a:gd name="connsiteY3447" fmla="*/ 91870 h 906898"/>
              <a:gd name="connsiteX3448" fmla="*/ 645406 w 906898"/>
              <a:gd name="connsiteY3448" fmla="*/ 89811 h 906898"/>
              <a:gd name="connsiteX3449" fmla="*/ 639264 w 906898"/>
              <a:gd name="connsiteY3449" fmla="*/ 81578 h 906898"/>
              <a:gd name="connsiteX3450" fmla="*/ 640800 w 906898"/>
              <a:gd name="connsiteY3450" fmla="*/ 81031 h 906898"/>
              <a:gd name="connsiteX3451" fmla="*/ 587959 w 906898"/>
              <a:gd name="connsiteY3451" fmla="*/ 79519 h 906898"/>
              <a:gd name="connsiteX3452" fmla="*/ 604426 w 906898"/>
              <a:gd name="connsiteY3452" fmla="*/ 83624 h 906898"/>
              <a:gd name="connsiteX3453" fmla="*/ 618835 w 906898"/>
              <a:gd name="connsiteY3453" fmla="*/ 104148 h 906898"/>
              <a:gd name="connsiteX3454" fmla="*/ 614718 w 906898"/>
              <a:gd name="connsiteY3454" fmla="*/ 118514 h 906898"/>
              <a:gd name="connsiteX3455" fmla="*/ 602368 w 906898"/>
              <a:gd name="connsiteY3455" fmla="*/ 122618 h 906898"/>
              <a:gd name="connsiteX3456" fmla="*/ 600310 w 906898"/>
              <a:gd name="connsiteY3456" fmla="*/ 116461 h 906898"/>
              <a:gd name="connsiteX3457" fmla="*/ 600310 w 906898"/>
              <a:gd name="connsiteY3457" fmla="*/ 112357 h 906898"/>
              <a:gd name="connsiteX3458" fmla="*/ 594135 w 906898"/>
              <a:gd name="connsiteY3458" fmla="*/ 110304 h 906898"/>
              <a:gd name="connsiteX3459" fmla="*/ 596193 w 906898"/>
              <a:gd name="connsiteY3459" fmla="*/ 102094 h 906898"/>
              <a:gd name="connsiteX3460" fmla="*/ 606485 w 906898"/>
              <a:gd name="connsiteY3460" fmla="*/ 102094 h 906898"/>
              <a:gd name="connsiteX3461" fmla="*/ 608543 w 906898"/>
              <a:gd name="connsiteY3461" fmla="*/ 106199 h 906898"/>
              <a:gd name="connsiteX3462" fmla="*/ 610602 w 906898"/>
              <a:gd name="connsiteY3462" fmla="*/ 100042 h 906898"/>
              <a:gd name="connsiteX3463" fmla="*/ 596193 w 906898"/>
              <a:gd name="connsiteY3463" fmla="*/ 87728 h 906898"/>
              <a:gd name="connsiteX3464" fmla="*/ 571492 w 906898"/>
              <a:gd name="connsiteY3464" fmla="*/ 93885 h 906898"/>
              <a:gd name="connsiteX3465" fmla="*/ 559142 w 906898"/>
              <a:gd name="connsiteY3465" fmla="*/ 100042 h 906898"/>
              <a:gd name="connsiteX3466" fmla="*/ 573551 w 906898"/>
              <a:gd name="connsiteY3466" fmla="*/ 83624 h 906898"/>
              <a:gd name="connsiteX3467" fmla="*/ 587959 w 906898"/>
              <a:gd name="connsiteY3467" fmla="*/ 79519 h 906898"/>
              <a:gd name="connsiteX3468" fmla="*/ 388440 w 906898"/>
              <a:gd name="connsiteY3468" fmla="*/ 75535 h 906898"/>
              <a:gd name="connsiteX3469" fmla="*/ 390487 w 906898"/>
              <a:gd name="connsiteY3469" fmla="*/ 79592 h 906898"/>
              <a:gd name="connsiteX3470" fmla="*/ 386392 w 906898"/>
              <a:gd name="connsiteY3470" fmla="*/ 89738 h 906898"/>
              <a:gd name="connsiteX3471" fmla="*/ 380250 w 906898"/>
              <a:gd name="connsiteY3471" fmla="*/ 91766 h 906898"/>
              <a:gd name="connsiteX3472" fmla="*/ 380250 w 906898"/>
              <a:gd name="connsiteY3472" fmla="*/ 89738 h 906898"/>
              <a:gd name="connsiteX3473" fmla="*/ 388440 w 906898"/>
              <a:gd name="connsiteY3473" fmla="*/ 83651 h 906898"/>
              <a:gd name="connsiteX3474" fmla="*/ 388440 w 906898"/>
              <a:gd name="connsiteY3474" fmla="*/ 75535 h 906898"/>
              <a:gd name="connsiteX3475" fmla="*/ 359914 w 906898"/>
              <a:gd name="connsiteY3475" fmla="*/ 74313 h 906898"/>
              <a:gd name="connsiteX3476" fmla="*/ 365839 w 906898"/>
              <a:gd name="connsiteY3476" fmla="*/ 75598 h 906898"/>
              <a:gd name="connsiteX3477" fmla="*/ 376142 w 906898"/>
              <a:gd name="connsiteY3477" fmla="*/ 85874 h 906898"/>
              <a:gd name="connsiteX3478" fmla="*/ 374082 w 906898"/>
              <a:gd name="connsiteY3478" fmla="*/ 102316 h 906898"/>
              <a:gd name="connsiteX3479" fmla="*/ 349353 w 906898"/>
              <a:gd name="connsiteY3479" fmla="*/ 114648 h 906898"/>
              <a:gd name="connsiteX3480" fmla="*/ 320504 w 906898"/>
              <a:gd name="connsiteY3480" fmla="*/ 92041 h 906898"/>
              <a:gd name="connsiteX3481" fmla="*/ 320504 w 906898"/>
              <a:gd name="connsiteY3481" fmla="*/ 85874 h 906898"/>
              <a:gd name="connsiteX3482" fmla="*/ 322565 w 906898"/>
              <a:gd name="connsiteY3482" fmla="*/ 85874 h 906898"/>
              <a:gd name="connsiteX3483" fmla="*/ 347293 w 906898"/>
              <a:gd name="connsiteY3483" fmla="*/ 108482 h 906898"/>
              <a:gd name="connsiteX3484" fmla="*/ 363778 w 906898"/>
              <a:gd name="connsiteY3484" fmla="*/ 104371 h 906898"/>
              <a:gd name="connsiteX3485" fmla="*/ 367900 w 906898"/>
              <a:gd name="connsiteY3485" fmla="*/ 89984 h 906898"/>
              <a:gd name="connsiteX3486" fmla="*/ 365839 w 906898"/>
              <a:gd name="connsiteY3486" fmla="*/ 87930 h 906898"/>
              <a:gd name="connsiteX3487" fmla="*/ 359657 w 906898"/>
              <a:gd name="connsiteY3487" fmla="*/ 94095 h 906898"/>
              <a:gd name="connsiteX3488" fmla="*/ 353475 w 906898"/>
              <a:gd name="connsiteY3488" fmla="*/ 89984 h 906898"/>
              <a:gd name="connsiteX3489" fmla="*/ 353475 w 906898"/>
              <a:gd name="connsiteY3489" fmla="*/ 85874 h 906898"/>
              <a:gd name="connsiteX3490" fmla="*/ 357596 w 906898"/>
              <a:gd name="connsiteY3490" fmla="*/ 83819 h 906898"/>
              <a:gd name="connsiteX3491" fmla="*/ 355536 w 906898"/>
              <a:gd name="connsiteY3491" fmla="*/ 77653 h 906898"/>
              <a:gd name="connsiteX3492" fmla="*/ 359914 w 906898"/>
              <a:gd name="connsiteY3492" fmla="*/ 74313 h 906898"/>
              <a:gd name="connsiteX3493" fmla="*/ 419338 w 906898"/>
              <a:gd name="connsiteY3493" fmla="*/ 72095 h 906898"/>
              <a:gd name="connsiteX3494" fmla="*/ 421296 w 906898"/>
              <a:gd name="connsiteY3494" fmla="*/ 75369 h 906898"/>
              <a:gd name="connsiteX3495" fmla="*/ 421296 w 906898"/>
              <a:gd name="connsiteY3495" fmla="*/ 83503 h 906898"/>
              <a:gd name="connsiteX3496" fmla="*/ 419238 w 906898"/>
              <a:gd name="connsiteY3496" fmla="*/ 83503 h 906898"/>
              <a:gd name="connsiteX3497" fmla="*/ 420010 w 906898"/>
              <a:gd name="connsiteY3497" fmla="*/ 77402 h 906898"/>
              <a:gd name="connsiteX3498" fmla="*/ 418620 w 906898"/>
              <a:gd name="connsiteY3498" fmla="*/ 70895 h 906898"/>
              <a:gd name="connsiteX3499" fmla="*/ 419238 w 906898"/>
              <a:gd name="connsiteY3499" fmla="*/ 71302 h 906898"/>
              <a:gd name="connsiteX3500" fmla="*/ 419338 w 906898"/>
              <a:gd name="connsiteY3500" fmla="*/ 72095 h 906898"/>
              <a:gd name="connsiteX3501" fmla="*/ 397896 w 906898"/>
              <a:gd name="connsiteY3501" fmla="*/ 69651 h 906898"/>
              <a:gd name="connsiteX3502" fmla="*/ 400637 w 906898"/>
              <a:gd name="connsiteY3502" fmla="*/ 71358 h 906898"/>
              <a:gd name="connsiteX3503" fmla="*/ 402700 w 906898"/>
              <a:gd name="connsiteY3503" fmla="*/ 75482 h 906898"/>
              <a:gd name="connsiteX3504" fmla="*/ 400637 w 906898"/>
              <a:gd name="connsiteY3504" fmla="*/ 83730 h 906898"/>
              <a:gd name="connsiteX3505" fmla="*/ 402700 w 906898"/>
              <a:gd name="connsiteY3505" fmla="*/ 89916 h 906898"/>
              <a:gd name="connsiteX3506" fmla="*/ 394447 w 906898"/>
              <a:gd name="connsiteY3506" fmla="*/ 98164 h 906898"/>
              <a:gd name="connsiteX3507" fmla="*/ 390321 w 906898"/>
              <a:gd name="connsiteY3507" fmla="*/ 100225 h 906898"/>
              <a:gd name="connsiteX3508" fmla="*/ 384132 w 906898"/>
              <a:gd name="connsiteY3508" fmla="*/ 106412 h 906898"/>
              <a:gd name="connsiteX3509" fmla="*/ 377942 w 906898"/>
              <a:gd name="connsiteY3509" fmla="*/ 104349 h 906898"/>
              <a:gd name="connsiteX3510" fmla="*/ 380005 w 906898"/>
              <a:gd name="connsiteY3510" fmla="*/ 96101 h 906898"/>
              <a:gd name="connsiteX3511" fmla="*/ 382068 w 906898"/>
              <a:gd name="connsiteY3511" fmla="*/ 96101 h 906898"/>
              <a:gd name="connsiteX3512" fmla="*/ 394447 w 906898"/>
              <a:gd name="connsiteY3512" fmla="*/ 81668 h 906898"/>
              <a:gd name="connsiteX3513" fmla="*/ 392384 w 906898"/>
              <a:gd name="connsiteY3513" fmla="*/ 73420 h 906898"/>
              <a:gd name="connsiteX3514" fmla="*/ 395737 w 906898"/>
              <a:gd name="connsiteY3514" fmla="*/ 70070 h 906898"/>
              <a:gd name="connsiteX3515" fmla="*/ 397896 w 906898"/>
              <a:gd name="connsiteY3515" fmla="*/ 69651 h 906898"/>
              <a:gd name="connsiteX3516" fmla="*/ 413063 w 906898"/>
              <a:gd name="connsiteY3516" fmla="*/ 67236 h 906898"/>
              <a:gd name="connsiteX3517" fmla="*/ 417951 w 906898"/>
              <a:gd name="connsiteY3517" fmla="*/ 69778 h 906898"/>
              <a:gd name="connsiteX3518" fmla="*/ 418620 w 906898"/>
              <a:gd name="connsiteY3518" fmla="*/ 70895 h 906898"/>
              <a:gd name="connsiteX3519" fmla="*/ 415668 w 906898"/>
              <a:gd name="connsiteY3519" fmla="*/ 68950 h 906898"/>
              <a:gd name="connsiteX3520" fmla="*/ 413063 w 906898"/>
              <a:gd name="connsiteY3520" fmla="*/ 67236 h 906898"/>
              <a:gd name="connsiteX3521" fmla="*/ 277299 w 906898"/>
              <a:gd name="connsiteY3521" fmla="*/ 67236 h 906898"/>
              <a:gd name="connsiteX3522" fmla="*/ 277299 w 906898"/>
              <a:gd name="connsiteY3522" fmla="*/ 75489 h 906898"/>
              <a:gd name="connsiteX3523" fmla="*/ 285552 w 906898"/>
              <a:gd name="connsiteY3523" fmla="*/ 79614 h 906898"/>
              <a:gd name="connsiteX3524" fmla="*/ 293805 w 906898"/>
              <a:gd name="connsiteY3524" fmla="*/ 73425 h 906898"/>
              <a:gd name="connsiteX3525" fmla="*/ 295868 w 906898"/>
              <a:gd name="connsiteY3525" fmla="*/ 79614 h 906898"/>
              <a:gd name="connsiteX3526" fmla="*/ 291741 w 906898"/>
              <a:gd name="connsiteY3526" fmla="*/ 87866 h 906898"/>
              <a:gd name="connsiteX3527" fmla="*/ 285552 w 906898"/>
              <a:gd name="connsiteY3527" fmla="*/ 87866 h 906898"/>
              <a:gd name="connsiteX3528" fmla="*/ 279362 w 906898"/>
              <a:gd name="connsiteY3528" fmla="*/ 96119 h 906898"/>
              <a:gd name="connsiteX3529" fmla="*/ 273173 w 906898"/>
              <a:gd name="connsiteY3529" fmla="*/ 94056 h 906898"/>
              <a:gd name="connsiteX3530" fmla="*/ 271110 w 906898"/>
              <a:gd name="connsiteY3530" fmla="*/ 83740 h 906898"/>
              <a:gd name="connsiteX3531" fmla="*/ 273173 w 906898"/>
              <a:gd name="connsiteY3531" fmla="*/ 83740 h 906898"/>
              <a:gd name="connsiteX3532" fmla="*/ 266984 w 906898"/>
              <a:gd name="connsiteY3532" fmla="*/ 77551 h 906898"/>
              <a:gd name="connsiteX3533" fmla="*/ 271110 w 906898"/>
              <a:gd name="connsiteY3533" fmla="*/ 69298 h 906898"/>
              <a:gd name="connsiteX3534" fmla="*/ 277299 w 906898"/>
              <a:gd name="connsiteY3534" fmla="*/ 67236 h 906898"/>
              <a:gd name="connsiteX3535" fmla="*/ 567347 w 906898"/>
              <a:gd name="connsiteY3535" fmla="*/ 65243 h 906898"/>
              <a:gd name="connsiteX3536" fmla="*/ 575600 w 906898"/>
              <a:gd name="connsiteY3536" fmla="*/ 71344 h 906898"/>
              <a:gd name="connsiteX3537" fmla="*/ 579726 w 906898"/>
              <a:gd name="connsiteY3537" fmla="*/ 79477 h 906898"/>
              <a:gd name="connsiteX3538" fmla="*/ 575600 w 906898"/>
              <a:gd name="connsiteY3538" fmla="*/ 81512 h 906898"/>
              <a:gd name="connsiteX3539" fmla="*/ 561158 w 906898"/>
              <a:gd name="connsiteY3539" fmla="*/ 71344 h 906898"/>
              <a:gd name="connsiteX3540" fmla="*/ 554968 w 906898"/>
              <a:gd name="connsiteY3540" fmla="*/ 75410 h 906898"/>
              <a:gd name="connsiteX3541" fmla="*/ 550842 w 906898"/>
              <a:gd name="connsiteY3541" fmla="*/ 69310 h 906898"/>
              <a:gd name="connsiteX3542" fmla="*/ 567347 w 906898"/>
              <a:gd name="connsiteY3542" fmla="*/ 65243 h 906898"/>
              <a:gd name="connsiteX3543" fmla="*/ 493185 w 906898"/>
              <a:gd name="connsiteY3543" fmla="*/ 63252 h 906898"/>
              <a:gd name="connsiteX3544" fmla="*/ 501374 w 906898"/>
              <a:gd name="connsiteY3544" fmla="*/ 65280 h 906898"/>
              <a:gd name="connsiteX3545" fmla="*/ 499327 w 906898"/>
              <a:gd name="connsiteY3545" fmla="*/ 69338 h 906898"/>
              <a:gd name="connsiteX3546" fmla="*/ 489090 w 906898"/>
              <a:gd name="connsiteY3546" fmla="*/ 69338 h 906898"/>
              <a:gd name="connsiteX3547" fmla="*/ 480901 w 906898"/>
              <a:gd name="connsiteY3547" fmla="*/ 79482 h 906898"/>
              <a:gd name="connsiteX3548" fmla="*/ 476806 w 906898"/>
              <a:gd name="connsiteY3548" fmla="*/ 81512 h 906898"/>
              <a:gd name="connsiteX3549" fmla="*/ 480901 w 906898"/>
              <a:gd name="connsiteY3549" fmla="*/ 71366 h 906898"/>
              <a:gd name="connsiteX3550" fmla="*/ 493185 w 906898"/>
              <a:gd name="connsiteY3550" fmla="*/ 63252 h 906898"/>
              <a:gd name="connsiteX3551" fmla="*/ 528266 w 906898"/>
              <a:gd name="connsiteY3551" fmla="*/ 60927 h 906898"/>
              <a:gd name="connsiteX3552" fmla="*/ 555025 w 906898"/>
              <a:gd name="connsiteY3552" fmla="*/ 81585 h 906898"/>
              <a:gd name="connsiteX3553" fmla="*/ 555025 w 906898"/>
              <a:gd name="connsiteY3553" fmla="*/ 98110 h 906898"/>
              <a:gd name="connsiteX3554" fmla="*/ 550908 w 906898"/>
              <a:gd name="connsiteY3554" fmla="*/ 98110 h 906898"/>
              <a:gd name="connsiteX3555" fmla="*/ 550908 w 906898"/>
              <a:gd name="connsiteY3555" fmla="*/ 89848 h 906898"/>
              <a:gd name="connsiteX3556" fmla="*/ 536500 w 906898"/>
              <a:gd name="connsiteY3556" fmla="*/ 69190 h 906898"/>
              <a:gd name="connsiteX3557" fmla="*/ 524149 w 906898"/>
              <a:gd name="connsiteY3557" fmla="*/ 69190 h 906898"/>
              <a:gd name="connsiteX3558" fmla="*/ 511799 w 906898"/>
              <a:gd name="connsiteY3558" fmla="*/ 79519 h 906898"/>
              <a:gd name="connsiteX3559" fmla="*/ 517974 w 906898"/>
              <a:gd name="connsiteY3559" fmla="*/ 77453 h 906898"/>
              <a:gd name="connsiteX3560" fmla="*/ 524149 w 906898"/>
              <a:gd name="connsiteY3560" fmla="*/ 79519 h 906898"/>
              <a:gd name="connsiteX3561" fmla="*/ 524149 w 906898"/>
              <a:gd name="connsiteY3561" fmla="*/ 87782 h 906898"/>
              <a:gd name="connsiteX3562" fmla="*/ 517974 w 906898"/>
              <a:gd name="connsiteY3562" fmla="*/ 91914 h 906898"/>
              <a:gd name="connsiteX3563" fmla="*/ 511799 w 906898"/>
              <a:gd name="connsiteY3563" fmla="*/ 89848 h 906898"/>
              <a:gd name="connsiteX3564" fmla="*/ 505624 w 906898"/>
              <a:gd name="connsiteY3564" fmla="*/ 93980 h 906898"/>
              <a:gd name="connsiteX3565" fmla="*/ 497390 w 906898"/>
              <a:gd name="connsiteY3565" fmla="*/ 85716 h 906898"/>
              <a:gd name="connsiteX3566" fmla="*/ 503566 w 906898"/>
              <a:gd name="connsiteY3566" fmla="*/ 69190 h 906898"/>
              <a:gd name="connsiteX3567" fmla="*/ 528266 w 906898"/>
              <a:gd name="connsiteY3567" fmla="*/ 60927 h 906898"/>
              <a:gd name="connsiteX3568" fmla="*/ 289504 w 906898"/>
              <a:gd name="connsiteY3568" fmla="*/ 60927 h 906898"/>
              <a:gd name="connsiteX3569" fmla="*/ 291552 w 906898"/>
              <a:gd name="connsiteY3569" fmla="*/ 67153 h 906898"/>
              <a:gd name="connsiteX3570" fmla="*/ 289504 w 906898"/>
              <a:gd name="connsiteY3570" fmla="*/ 73376 h 906898"/>
              <a:gd name="connsiteX3571" fmla="*/ 283362 w 906898"/>
              <a:gd name="connsiteY3571" fmla="*/ 77527 h 906898"/>
              <a:gd name="connsiteX3572" fmla="*/ 279268 w 906898"/>
              <a:gd name="connsiteY3572" fmla="*/ 71302 h 906898"/>
              <a:gd name="connsiteX3573" fmla="*/ 281315 w 906898"/>
              <a:gd name="connsiteY3573" fmla="*/ 67153 h 906898"/>
              <a:gd name="connsiteX3574" fmla="*/ 289504 w 906898"/>
              <a:gd name="connsiteY3574" fmla="*/ 60927 h 906898"/>
              <a:gd name="connsiteX3575" fmla="*/ 406976 w 906898"/>
              <a:gd name="connsiteY3575" fmla="*/ 54951 h 906898"/>
              <a:gd name="connsiteX3576" fmla="*/ 415239 w 906898"/>
              <a:gd name="connsiteY3576" fmla="*/ 61120 h 906898"/>
              <a:gd name="connsiteX3577" fmla="*/ 413173 w 906898"/>
              <a:gd name="connsiteY3577" fmla="*/ 67289 h 906898"/>
              <a:gd name="connsiteX3578" fmla="*/ 406976 w 906898"/>
              <a:gd name="connsiteY3578" fmla="*/ 57007 h 906898"/>
              <a:gd name="connsiteX3579" fmla="*/ 411108 w 906898"/>
              <a:gd name="connsiteY3579" fmla="*/ 63176 h 906898"/>
              <a:gd name="connsiteX3580" fmla="*/ 411108 w 906898"/>
              <a:gd name="connsiteY3580" fmla="*/ 69344 h 906898"/>
              <a:gd name="connsiteX3581" fmla="*/ 419371 w 906898"/>
              <a:gd name="connsiteY3581" fmla="*/ 79626 h 906898"/>
              <a:gd name="connsiteX3582" fmla="*/ 415239 w 906898"/>
              <a:gd name="connsiteY3582" fmla="*/ 87851 h 906898"/>
              <a:gd name="connsiteX3583" fmla="*/ 417305 w 906898"/>
              <a:gd name="connsiteY3583" fmla="*/ 96076 h 906898"/>
              <a:gd name="connsiteX3584" fmla="*/ 415239 w 906898"/>
              <a:gd name="connsiteY3584" fmla="*/ 98132 h 906898"/>
              <a:gd name="connsiteX3585" fmla="*/ 415239 w 906898"/>
              <a:gd name="connsiteY3585" fmla="*/ 89907 h 906898"/>
              <a:gd name="connsiteX3586" fmla="*/ 413173 w 906898"/>
              <a:gd name="connsiteY3586" fmla="*/ 89907 h 906898"/>
              <a:gd name="connsiteX3587" fmla="*/ 411108 w 906898"/>
              <a:gd name="connsiteY3587" fmla="*/ 91963 h 906898"/>
              <a:gd name="connsiteX3588" fmla="*/ 413173 w 906898"/>
              <a:gd name="connsiteY3588" fmla="*/ 100189 h 906898"/>
              <a:gd name="connsiteX3589" fmla="*/ 404910 w 906898"/>
              <a:gd name="connsiteY3589" fmla="*/ 108413 h 906898"/>
              <a:gd name="connsiteX3590" fmla="*/ 398713 w 906898"/>
              <a:gd name="connsiteY3590" fmla="*/ 110469 h 906898"/>
              <a:gd name="connsiteX3591" fmla="*/ 392516 w 906898"/>
              <a:gd name="connsiteY3591" fmla="*/ 116638 h 906898"/>
              <a:gd name="connsiteX3592" fmla="*/ 388384 w 906898"/>
              <a:gd name="connsiteY3592" fmla="*/ 116638 h 906898"/>
              <a:gd name="connsiteX3593" fmla="*/ 380121 w 906898"/>
              <a:gd name="connsiteY3593" fmla="*/ 114582 h 906898"/>
              <a:gd name="connsiteX3594" fmla="*/ 375990 w 906898"/>
              <a:gd name="connsiteY3594" fmla="*/ 118695 h 906898"/>
              <a:gd name="connsiteX3595" fmla="*/ 371858 w 906898"/>
              <a:gd name="connsiteY3595" fmla="*/ 116638 h 906898"/>
              <a:gd name="connsiteX3596" fmla="*/ 375990 w 906898"/>
              <a:gd name="connsiteY3596" fmla="*/ 106358 h 906898"/>
              <a:gd name="connsiteX3597" fmla="*/ 386318 w 906898"/>
              <a:gd name="connsiteY3597" fmla="*/ 108413 h 906898"/>
              <a:gd name="connsiteX3598" fmla="*/ 392516 w 906898"/>
              <a:gd name="connsiteY3598" fmla="*/ 102245 h 906898"/>
              <a:gd name="connsiteX3599" fmla="*/ 404910 w 906898"/>
              <a:gd name="connsiteY3599" fmla="*/ 94019 h 906898"/>
              <a:gd name="connsiteX3600" fmla="*/ 404910 w 906898"/>
              <a:gd name="connsiteY3600" fmla="*/ 83739 h 906898"/>
              <a:gd name="connsiteX3601" fmla="*/ 404910 w 906898"/>
              <a:gd name="connsiteY3601" fmla="*/ 75513 h 906898"/>
              <a:gd name="connsiteX3602" fmla="*/ 398713 w 906898"/>
              <a:gd name="connsiteY3602" fmla="*/ 65233 h 906898"/>
              <a:gd name="connsiteX3603" fmla="*/ 400779 w 906898"/>
              <a:gd name="connsiteY3603" fmla="*/ 59063 h 906898"/>
              <a:gd name="connsiteX3604" fmla="*/ 406976 w 906898"/>
              <a:gd name="connsiteY3604" fmla="*/ 54951 h 906898"/>
              <a:gd name="connsiteX3605" fmla="*/ 495288 w 906898"/>
              <a:gd name="connsiteY3605" fmla="*/ 52960 h 906898"/>
              <a:gd name="connsiteX3606" fmla="*/ 501454 w 906898"/>
              <a:gd name="connsiteY3606" fmla="*/ 54995 h 906898"/>
              <a:gd name="connsiteX3607" fmla="*/ 501454 w 906898"/>
              <a:gd name="connsiteY3607" fmla="*/ 57031 h 906898"/>
              <a:gd name="connsiteX3608" fmla="*/ 507619 w 906898"/>
              <a:gd name="connsiteY3608" fmla="*/ 57031 h 906898"/>
              <a:gd name="connsiteX3609" fmla="*/ 509674 w 906898"/>
              <a:gd name="connsiteY3609" fmla="*/ 61104 h 906898"/>
              <a:gd name="connsiteX3610" fmla="*/ 497343 w 906898"/>
              <a:gd name="connsiteY3610" fmla="*/ 61104 h 906898"/>
              <a:gd name="connsiteX3611" fmla="*/ 478846 w 906898"/>
              <a:gd name="connsiteY3611" fmla="*/ 67214 h 906898"/>
              <a:gd name="connsiteX3612" fmla="*/ 474736 w 906898"/>
              <a:gd name="connsiteY3612" fmla="*/ 81466 h 906898"/>
              <a:gd name="connsiteX3613" fmla="*/ 472680 w 906898"/>
              <a:gd name="connsiteY3613" fmla="*/ 83503 h 906898"/>
              <a:gd name="connsiteX3614" fmla="*/ 468570 w 906898"/>
              <a:gd name="connsiteY3614" fmla="*/ 79431 h 906898"/>
              <a:gd name="connsiteX3615" fmla="*/ 470625 w 906898"/>
              <a:gd name="connsiteY3615" fmla="*/ 71285 h 906898"/>
              <a:gd name="connsiteX3616" fmla="*/ 472680 w 906898"/>
              <a:gd name="connsiteY3616" fmla="*/ 65177 h 906898"/>
              <a:gd name="connsiteX3617" fmla="*/ 476791 w 906898"/>
              <a:gd name="connsiteY3617" fmla="*/ 63140 h 906898"/>
              <a:gd name="connsiteX3618" fmla="*/ 476791 w 906898"/>
              <a:gd name="connsiteY3618" fmla="*/ 57031 h 906898"/>
              <a:gd name="connsiteX3619" fmla="*/ 487067 w 906898"/>
              <a:gd name="connsiteY3619" fmla="*/ 54995 h 906898"/>
              <a:gd name="connsiteX3620" fmla="*/ 491177 w 906898"/>
              <a:gd name="connsiteY3620" fmla="*/ 54995 h 906898"/>
              <a:gd name="connsiteX3621" fmla="*/ 495288 w 906898"/>
              <a:gd name="connsiteY3621" fmla="*/ 52960 h 906898"/>
              <a:gd name="connsiteX3622" fmla="*/ 564222 w 906898"/>
              <a:gd name="connsiteY3622" fmla="*/ 50444 h 906898"/>
              <a:gd name="connsiteX3623" fmla="*/ 571426 w 906898"/>
              <a:gd name="connsiteY3623" fmla="*/ 50701 h 906898"/>
              <a:gd name="connsiteX3624" fmla="*/ 581718 w 906898"/>
              <a:gd name="connsiteY3624" fmla="*/ 56877 h 906898"/>
              <a:gd name="connsiteX3625" fmla="*/ 581718 w 906898"/>
              <a:gd name="connsiteY3625" fmla="*/ 63052 h 906898"/>
              <a:gd name="connsiteX3626" fmla="*/ 579659 w 906898"/>
              <a:gd name="connsiteY3626" fmla="*/ 65111 h 906898"/>
              <a:gd name="connsiteX3627" fmla="*/ 587893 w 906898"/>
              <a:gd name="connsiteY3627" fmla="*/ 67168 h 906898"/>
              <a:gd name="connsiteX3628" fmla="*/ 592010 w 906898"/>
              <a:gd name="connsiteY3628" fmla="*/ 73344 h 906898"/>
              <a:gd name="connsiteX3629" fmla="*/ 589951 w 906898"/>
              <a:gd name="connsiteY3629" fmla="*/ 77460 h 906898"/>
              <a:gd name="connsiteX3630" fmla="*/ 583776 w 906898"/>
              <a:gd name="connsiteY3630" fmla="*/ 79519 h 906898"/>
              <a:gd name="connsiteX3631" fmla="*/ 581718 w 906898"/>
              <a:gd name="connsiteY3631" fmla="*/ 79519 h 906898"/>
              <a:gd name="connsiteX3632" fmla="*/ 571426 w 906898"/>
              <a:gd name="connsiteY3632" fmla="*/ 65111 h 906898"/>
              <a:gd name="connsiteX3633" fmla="*/ 550842 w 906898"/>
              <a:gd name="connsiteY3633" fmla="*/ 67168 h 906898"/>
              <a:gd name="connsiteX3634" fmla="*/ 540550 w 906898"/>
              <a:gd name="connsiteY3634" fmla="*/ 63052 h 906898"/>
              <a:gd name="connsiteX3635" fmla="*/ 540550 w 906898"/>
              <a:gd name="connsiteY3635" fmla="*/ 60993 h 906898"/>
              <a:gd name="connsiteX3636" fmla="*/ 550842 w 906898"/>
              <a:gd name="connsiteY3636" fmla="*/ 56877 h 906898"/>
              <a:gd name="connsiteX3637" fmla="*/ 554959 w 906898"/>
              <a:gd name="connsiteY3637" fmla="*/ 58935 h 906898"/>
              <a:gd name="connsiteX3638" fmla="*/ 557017 w 906898"/>
              <a:gd name="connsiteY3638" fmla="*/ 54818 h 906898"/>
              <a:gd name="connsiteX3639" fmla="*/ 564222 w 906898"/>
              <a:gd name="connsiteY3639" fmla="*/ 50444 h 906898"/>
              <a:gd name="connsiteX3640" fmla="*/ 597986 w 906898"/>
              <a:gd name="connsiteY3640" fmla="*/ 48643 h 906898"/>
              <a:gd name="connsiteX3641" fmla="*/ 604161 w 906898"/>
              <a:gd name="connsiteY3641" fmla="*/ 50691 h 906898"/>
              <a:gd name="connsiteX3642" fmla="*/ 606220 w 906898"/>
              <a:gd name="connsiteY3642" fmla="*/ 54785 h 906898"/>
              <a:gd name="connsiteX3643" fmla="*/ 606220 w 906898"/>
              <a:gd name="connsiteY3643" fmla="*/ 60927 h 906898"/>
              <a:gd name="connsiteX3644" fmla="*/ 604161 w 906898"/>
              <a:gd name="connsiteY3644" fmla="*/ 54785 h 906898"/>
              <a:gd name="connsiteX3645" fmla="*/ 597986 w 906898"/>
              <a:gd name="connsiteY3645" fmla="*/ 48643 h 906898"/>
              <a:gd name="connsiteX3646" fmla="*/ 332862 w 906898"/>
              <a:gd name="connsiteY3646" fmla="*/ 48643 h 906898"/>
              <a:gd name="connsiteX3647" fmla="*/ 337035 w 906898"/>
              <a:gd name="connsiteY3647" fmla="*/ 50701 h 906898"/>
              <a:gd name="connsiteX3648" fmla="*/ 337035 w 906898"/>
              <a:gd name="connsiteY3648" fmla="*/ 56877 h 906898"/>
              <a:gd name="connsiteX3649" fmla="*/ 328688 w 906898"/>
              <a:gd name="connsiteY3649" fmla="*/ 56877 h 906898"/>
              <a:gd name="connsiteX3650" fmla="*/ 322427 w 906898"/>
              <a:gd name="connsiteY3650" fmla="*/ 50701 h 906898"/>
              <a:gd name="connsiteX3651" fmla="*/ 332862 w 906898"/>
              <a:gd name="connsiteY3651" fmla="*/ 48643 h 906898"/>
              <a:gd name="connsiteX3652" fmla="*/ 310343 w 906898"/>
              <a:gd name="connsiteY3652" fmla="*/ 46651 h 906898"/>
              <a:gd name="connsiteX3653" fmla="*/ 324752 w 906898"/>
              <a:gd name="connsiteY3653" fmla="*/ 59002 h 906898"/>
              <a:gd name="connsiteX3654" fmla="*/ 320635 w 906898"/>
              <a:gd name="connsiteY3654" fmla="*/ 69293 h 906898"/>
              <a:gd name="connsiteX3655" fmla="*/ 322693 w 906898"/>
              <a:gd name="connsiteY3655" fmla="*/ 73410 h 906898"/>
              <a:gd name="connsiteX3656" fmla="*/ 322693 w 906898"/>
              <a:gd name="connsiteY3656" fmla="*/ 81643 h 906898"/>
              <a:gd name="connsiteX3657" fmla="*/ 308284 w 906898"/>
              <a:gd name="connsiteY3657" fmla="*/ 85761 h 906898"/>
              <a:gd name="connsiteX3658" fmla="*/ 304167 w 906898"/>
              <a:gd name="connsiteY3658" fmla="*/ 75469 h 906898"/>
              <a:gd name="connsiteX3659" fmla="*/ 297992 w 906898"/>
              <a:gd name="connsiteY3659" fmla="*/ 73410 h 906898"/>
              <a:gd name="connsiteX3660" fmla="*/ 293876 w 906898"/>
              <a:gd name="connsiteY3660" fmla="*/ 59002 h 906898"/>
              <a:gd name="connsiteX3661" fmla="*/ 295934 w 906898"/>
              <a:gd name="connsiteY3661" fmla="*/ 54884 h 906898"/>
              <a:gd name="connsiteX3662" fmla="*/ 310343 w 906898"/>
              <a:gd name="connsiteY3662" fmla="*/ 46651 h 906898"/>
              <a:gd name="connsiteX3663" fmla="*/ 499428 w 906898"/>
              <a:gd name="connsiteY3663" fmla="*/ 44659 h 906898"/>
              <a:gd name="connsiteX3664" fmla="*/ 505610 w 906898"/>
              <a:gd name="connsiteY3664" fmla="*/ 46712 h 906898"/>
              <a:gd name="connsiteX3665" fmla="*/ 507671 w 906898"/>
              <a:gd name="connsiteY3665" fmla="*/ 50816 h 906898"/>
              <a:gd name="connsiteX3666" fmla="*/ 507671 w 906898"/>
              <a:gd name="connsiteY3666" fmla="*/ 46712 h 906898"/>
              <a:gd name="connsiteX3667" fmla="*/ 511792 w 906898"/>
              <a:gd name="connsiteY3667" fmla="*/ 50816 h 906898"/>
              <a:gd name="connsiteX3668" fmla="*/ 517974 w 906898"/>
              <a:gd name="connsiteY3668" fmla="*/ 54921 h 906898"/>
              <a:gd name="connsiteX3669" fmla="*/ 517974 w 906898"/>
              <a:gd name="connsiteY3669" fmla="*/ 59025 h 906898"/>
              <a:gd name="connsiteX3670" fmla="*/ 511792 w 906898"/>
              <a:gd name="connsiteY3670" fmla="*/ 59025 h 906898"/>
              <a:gd name="connsiteX3671" fmla="*/ 507671 w 906898"/>
              <a:gd name="connsiteY3671" fmla="*/ 54921 h 906898"/>
              <a:gd name="connsiteX3672" fmla="*/ 501489 w 906898"/>
              <a:gd name="connsiteY3672" fmla="*/ 52869 h 906898"/>
              <a:gd name="connsiteX3673" fmla="*/ 491185 w 906898"/>
              <a:gd name="connsiteY3673" fmla="*/ 50816 h 906898"/>
              <a:gd name="connsiteX3674" fmla="*/ 480882 w 906898"/>
              <a:gd name="connsiteY3674" fmla="*/ 52869 h 906898"/>
              <a:gd name="connsiteX3675" fmla="*/ 474700 w 906898"/>
              <a:gd name="connsiteY3675" fmla="*/ 61078 h 906898"/>
              <a:gd name="connsiteX3676" fmla="*/ 466457 w 906898"/>
              <a:gd name="connsiteY3676" fmla="*/ 69287 h 906898"/>
              <a:gd name="connsiteX3677" fmla="*/ 466457 w 906898"/>
              <a:gd name="connsiteY3677" fmla="*/ 75445 h 906898"/>
              <a:gd name="connsiteX3678" fmla="*/ 466457 w 906898"/>
              <a:gd name="connsiteY3678" fmla="*/ 81602 h 906898"/>
              <a:gd name="connsiteX3679" fmla="*/ 466457 w 906898"/>
              <a:gd name="connsiteY3679" fmla="*/ 87759 h 906898"/>
              <a:gd name="connsiteX3680" fmla="*/ 462336 w 906898"/>
              <a:gd name="connsiteY3680" fmla="*/ 87759 h 906898"/>
              <a:gd name="connsiteX3681" fmla="*/ 458215 w 906898"/>
              <a:gd name="connsiteY3681" fmla="*/ 79549 h 906898"/>
              <a:gd name="connsiteX3682" fmla="*/ 462336 w 906898"/>
              <a:gd name="connsiteY3682" fmla="*/ 65182 h 906898"/>
              <a:gd name="connsiteX3683" fmla="*/ 464396 w 906898"/>
              <a:gd name="connsiteY3683" fmla="*/ 59025 h 906898"/>
              <a:gd name="connsiteX3684" fmla="*/ 470579 w 906898"/>
              <a:gd name="connsiteY3684" fmla="*/ 54921 h 906898"/>
              <a:gd name="connsiteX3685" fmla="*/ 476761 w 906898"/>
              <a:gd name="connsiteY3685" fmla="*/ 46712 h 906898"/>
              <a:gd name="connsiteX3686" fmla="*/ 489125 w 906898"/>
              <a:gd name="connsiteY3686" fmla="*/ 48764 h 906898"/>
              <a:gd name="connsiteX3687" fmla="*/ 493246 w 906898"/>
              <a:gd name="connsiteY3687" fmla="*/ 46712 h 906898"/>
              <a:gd name="connsiteX3688" fmla="*/ 495307 w 906898"/>
              <a:gd name="connsiteY3688" fmla="*/ 46712 h 906898"/>
              <a:gd name="connsiteX3689" fmla="*/ 499428 w 906898"/>
              <a:gd name="connsiteY3689" fmla="*/ 44659 h 906898"/>
              <a:gd name="connsiteX3690" fmla="*/ 341019 w 906898"/>
              <a:gd name="connsiteY3690" fmla="*/ 44197 h 906898"/>
              <a:gd name="connsiteX3691" fmla="*/ 345098 w 906898"/>
              <a:gd name="connsiteY3691" fmla="*/ 44707 h 906898"/>
              <a:gd name="connsiteX3692" fmla="*/ 351216 w 906898"/>
              <a:gd name="connsiteY3692" fmla="*/ 50825 h 906898"/>
              <a:gd name="connsiteX3693" fmla="*/ 351216 w 906898"/>
              <a:gd name="connsiteY3693" fmla="*/ 56943 h 906898"/>
              <a:gd name="connsiteX3694" fmla="*/ 355295 w 906898"/>
              <a:gd name="connsiteY3694" fmla="*/ 61022 h 906898"/>
              <a:gd name="connsiteX3695" fmla="*/ 351216 w 906898"/>
              <a:gd name="connsiteY3695" fmla="*/ 67140 h 906898"/>
              <a:gd name="connsiteX3696" fmla="*/ 345098 w 906898"/>
              <a:gd name="connsiteY3696" fmla="*/ 69180 h 906898"/>
              <a:gd name="connsiteX3697" fmla="*/ 343059 w 906898"/>
              <a:gd name="connsiteY3697" fmla="*/ 67140 h 906898"/>
              <a:gd name="connsiteX3698" fmla="*/ 338980 w 906898"/>
              <a:gd name="connsiteY3698" fmla="*/ 71219 h 906898"/>
              <a:gd name="connsiteX3699" fmla="*/ 330822 w 906898"/>
              <a:gd name="connsiteY3699" fmla="*/ 67140 h 906898"/>
              <a:gd name="connsiteX3700" fmla="*/ 328783 w 906898"/>
              <a:gd name="connsiteY3700" fmla="*/ 61022 h 906898"/>
              <a:gd name="connsiteX3701" fmla="*/ 336940 w 906898"/>
              <a:gd name="connsiteY3701" fmla="*/ 58983 h 906898"/>
              <a:gd name="connsiteX3702" fmla="*/ 341019 w 906898"/>
              <a:gd name="connsiteY3702" fmla="*/ 50825 h 906898"/>
              <a:gd name="connsiteX3703" fmla="*/ 336940 w 906898"/>
              <a:gd name="connsiteY3703" fmla="*/ 46746 h 906898"/>
              <a:gd name="connsiteX3704" fmla="*/ 341019 w 906898"/>
              <a:gd name="connsiteY3704" fmla="*/ 44197 h 906898"/>
              <a:gd name="connsiteX3705" fmla="*/ 583710 w 906898"/>
              <a:gd name="connsiteY3705" fmla="*/ 38352 h 906898"/>
              <a:gd name="connsiteX3706" fmla="*/ 590018 w 906898"/>
              <a:gd name="connsiteY3706" fmla="*/ 50635 h 906898"/>
              <a:gd name="connsiteX3707" fmla="*/ 587915 w 906898"/>
              <a:gd name="connsiteY3707" fmla="*/ 50635 h 906898"/>
              <a:gd name="connsiteX3708" fmla="*/ 587915 w 906898"/>
              <a:gd name="connsiteY3708" fmla="*/ 46541 h 906898"/>
              <a:gd name="connsiteX3709" fmla="*/ 583710 w 906898"/>
              <a:gd name="connsiteY3709" fmla="*/ 40399 h 906898"/>
              <a:gd name="connsiteX3710" fmla="*/ 583710 w 906898"/>
              <a:gd name="connsiteY3710" fmla="*/ 38352 h 906898"/>
              <a:gd name="connsiteX3711" fmla="*/ 421363 w 906898"/>
              <a:gd name="connsiteY3711" fmla="*/ 32375 h 906898"/>
              <a:gd name="connsiteX3712" fmla="*/ 421363 w 906898"/>
              <a:gd name="connsiteY3712" fmla="*/ 34367 h 906898"/>
              <a:gd name="connsiteX3713" fmla="*/ 419371 w 906898"/>
              <a:gd name="connsiteY3713" fmla="*/ 34367 h 906898"/>
              <a:gd name="connsiteX3714" fmla="*/ 421363 w 906898"/>
              <a:gd name="connsiteY3714" fmla="*/ 32375 h 906898"/>
              <a:gd name="connsiteX3715" fmla="*/ 421363 w 906898"/>
              <a:gd name="connsiteY3715" fmla="*/ 28060 h 906898"/>
              <a:gd name="connsiteX3716" fmla="*/ 423355 w 906898"/>
              <a:gd name="connsiteY3716" fmla="*/ 32375 h 906898"/>
              <a:gd name="connsiteX3717" fmla="*/ 421363 w 906898"/>
              <a:gd name="connsiteY3717" fmla="*/ 32375 h 906898"/>
              <a:gd name="connsiteX3718" fmla="*/ 361686 w 906898"/>
              <a:gd name="connsiteY3718" fmla="*/ 26067 h 906898"/>
              <a:gd name="connsiteX3719" fmla="*/ 374053 w 906898"/>
              <a:gd name="connsiteY3719" fmla="*/ 26067 h 906898"/>
              <a:gd name="connsiteX3720" fmla="*/ 382298 w 906898"/>
              <a:gd name="connsiteY3720" fmla="*/ 30189 h 906898"/>
              <a:gd name="connsiteX3721" fmla="*/ 398787 w 906898"/>
              <a:gd name="connsiteY3721" fmla="*/ 52862 h 906898"/>
              <a:gd name="connsiteX3722" fmla="*/ 392604 w 906898"/>
              <a:gd name="connsiteY3722" fmla="*/ 69351 h 906898"/>
              <a:gd name="connsiteX3723" fmla="*/ 374053 w 906898"/>
              <a:gd name="connsiteY3723" fmla="*/ 75535 h 906898"/>
              <a:gd name="connsiteX3724" fmla="*/ 365808 w 906898"/>
              <a:gd name="connsiteY3724" fmla="*/ 67290 h 906898"/>
              <a:gd name="connsiteX3725" fmla="*/ 367870 w 906898"/>
              <a:gd name="connsiteY3725" fmla="*/ 63169 h 906898"/>
              <a:gd name="connsiteX3726" fmla="*/ 371992 w 906898"/>
              <a:gd name="connsiteY3726" fmla="*/ 63169 h 906898"/>
              <a:gd name="connsiteX3727" fmla="*/ 371992 w 906898"/>
              <a:gd name="connsiteY3727" fmla="*/ 56985 h 906898"/>
              <a:gd name="connsiteX3728" fmla="*/ 376114 w 906898"/>
              <a:gd name="connsiteY3728" fmla="*/ 52862 h 906898"/>
              <a:gd name="connsiteX3729" fmla="*/ 382298 w 906898"/>
              <a:gd name="connsiteY3729" fmla="*/ 54923 h 906898"/>
              <a:gd name="connsiteX3730" fmla="*/ 382298 w 906898"/>
              <a:gd name="connsiteY3730" fmla="*/ 63169 h 906898"/>
              <a:gd name="connsiteX3731" fmla="*/ 380237 w 906898"/>
              <a:gd name="connsiteY3731" fmla="*/ 65229 h 906898"/>
              <a:gd name="connsiteX3732" fmla="*/ 388481 w 906898"/>
              <a:gd name="connsiteY3732" fmla="*/ 61108 h 906898"/>
              <a:gd name="connsiteX3733" fmla="*/ 390542 w 906898"/>
              <a:gd name="connsiteY3733" fmla="*/ 46679 h 906898"/>
              <a:gd name="connsiteX3734" fmla="*/ 367870 w 906898"/>
              <a:gd name="connsiteY3734" fmla="*/ 30189 h 906898"/>
              <a:gd name="connsiteX3735" fmla="*/ 349319 w 906898"/>
              <a:gd name="connsiteY3735" fmla="*/ 30189 h 906898"/>
              <a:gd name="connsiteX3736" fmla="*/ 349319 w 906898"/>
              <a:gd name="connsiteY3736" fmla="*/ 28128 h 906898"/>
              <a:gd name="connsiteX3737" fmla="*/ 361686 w 906898"/>
              <a:gd name="connsiteY3737" fmla="*/ 26067 h 906898"/>
              <a:gd name="connsiteX3738" fmla="*/ 453449 w 906898"/>
              <a:gd name="connsiteY3738" fmla="*/ 14275 h 906898"/>
              <a:gd name="connsiteX3739" fmla="*/ 427592 w 906898"/>
              <a:gd name="connsiteY3739" fmla="*/ 16881 h 906898"/>
              <a:gd name="connsiteX3740" fmla="*/ 427592 w 906898"/>
              <a:gd name="connsiteY3740" fmla="*/ 21939 h 906898"/>
              <a:gd name="connsiteX3741" fmla="*/ 425522 w 906898"/>
              <a:gd name="connsiteY3741" fmla="*/ 21939 h 906898"/>
              <a:gd name="connsiteX3742" fmla="*/ 423452 w 906898"/>
              <a:gd name="connsiteY3742" fmla="*/ 26047 h 906898"/>
              <a:gd name="connsiteX3743" fmla="*/ 421382 w 906898"/>
              <a:gd name="connsiteY3743" fmla="*/ 26047 h 906898"/>
              <a:gd name="connsiteX3744" fmla="*/ 419312 w 906898"/>
              <a:gd name="connsiteY3744" fmla="*/ 23993 h 906898"/>
              <a:gd name="connsiteX3745" fmla="*/ 419312 w 906898"/>
              <a:gd name="connsiteY3745" fmla="*/ 30155 h 906898"/>
              <a:gd name="connsiteX3746" fmla="*/ 417242 w 906898"/>
              <a:gd name="connsiteY3746" fmla="*/ 36317 h 906898"/>
              <a:gd name="connsiteX3747" fmla="*/ 408961 w 906898"/>
              <a:gd name="connsiteY3747" fmla="*/ 38372 h 906898"/>
              <a:gd name="connsiteX3748" fmla="*/ 404821 w 906898"/>
              <a:gd name="connsiteY3748" fmla="*/ 46589 h 906898"/>
              <a:gd name="connsiteX3749" fmla="*/ 400681 w 906898"/>
              <a:gd name="connsiteY3749" fmla="*/ 46589 h 906898"/>
              <a:gd name="connsiteX3750" fmla="*/ 394471 w 906898"/>
              <a:gd name="connsiteY3750" fmla="*/ 36317 h 906898"/>
              <a:gd name="connsiteX3751" fmla="*/ 402751 w 906898"/>
              <a:gd name="connsiteY3751" fmla="*/ 23993 h 906898"/>
              <a:gd name="connsiteX3752" fmla="*/ 404821 w 906898"/>
              <a:gd name="connsiteY3752" fmla="*/ 19883 h 906898"/>
              <a:gd name="connsiteX3753" fmla="*/ 419312 w 906898"/>
              <a:gd name="connsiteY3753" fmla="*/ 17829 h 906898"/>
              <a:gd name="connsiteX3754" fmla="*/ 420079 w 906898"/>
              <a:gd name="connsiteY3754" fmla="*/ 17639 h 906898"/>
              <a:gd name="connsiteX3755" fmla="*/ 399049 w 906898"/>
              <a:gd name="connsiteY3755" fmla="*/ 19759 h 906898"/>
              <a:gd name="connsiteX3756" fmla="*/ 400779 w 906898"/>
              <a:gd name="connsiteY3756" fmla="*/ 19759 h 906898"/>
              <a:gd name="connsiteX3757" fmla="*/ 400779 w 906898"/>
              <a:gd name="connsiteY3757" fmla="*/ 21846 h 906898"/>
              <a:gd name="connsiteX3758" fmla="*/ 392590 w 906898"/>
              <a:gd name="connsiteY3758" fmla="*/ 34367 h 906898"/>
              <a:gd name="connsiteX3759" fmla="*/ 388495 w 906898"/>
              <a:gd name="connsiteY3759" fmla="*/ 30194 h 906898"/>
              <a:gd name="connsiteX3760" fmla="*/ 394637 w 906898"/>
              <a:gd name="connsiteY3760" fmla="*/ 23933 h 906898"/>
              <a:gd name="connsiteX3761" fmla="*/ 396561 w 906898"/>
              <a:gd name="connsiteY3761" fmla="*/ 20010 h 906898"/>
              <a:gd name="connsiteX3762" fmla="*/ 364940 w 906898"/>
              <a:gd name="connsiteY3762" fmla="*/ 23197 h 906898"/>
              <a:gd name="connsiteX3763" fmla="*/ 342257 w 906898"/>
              <a:gd name="connsiteY3763" fmla="*/ 30239 h 906898"/>
              <a:gd name="connsiteX3764" fmla="*/ 343196 w 906898"/>
              <a:gd name="connsiteY3764" fmla="*/ 30051 h 906898"/>
              <a:gd name="connsiteX3765" fmla="*/ 347327 w 906898"/>
              <a:gd name="connsiteY3765" fmla="*/ 32117 h 906898"/>
              <a:gd name="connsiteX3766" fmla="*/ 341130 w 906898"/>
              <a:gd name="connsiteY3766" fmla="*/ 38315 h 906898"/>
              <a:gd name="connsiteX3767" fmla="*/ 334933 w 906898"/>
              <a:gd name="connsiteY3767" fmla="*/ 38315 h 906898"/>
              <a:gd name="connsiteX3768" fmla="*/ 328735 w 906898"/>
              <a:gd name="connsiteY3768" fmla="*/ 46578 h 906898"/>
              <a:gd name="connsiteX3769" fmla="*/ 310143 w 906898"/>
              <a:gd name="connsiteY3769" fmla="*/ 44511 h 906898"/>
              <a:gd name="connsiteX3770" fmla="*/ 310143 w 906898"/>
              <a:gd name="connsiteY3770" fmla="*/ 40380 h 906898"/>
              <a:gd name="connsiteX3771" fmla="*/ 330801 w 906898"/>
              <a:gd name="connsiteY3771" fmla="*/ 36249 h 906898"/>
              <a:gd name="connsiteX3772" fmla="*/ 332253 w 906898"/>
              <a:gd name="connsiteY3772" fmla="*/ 33344 h 906898"/>
              <a:gd name="connsiteX3773" fmla="*/ 282503 w 906898"/>
              <a:gd name="connsiteY3773" fmla="*/ 48787 h 906898"/>
              <a:gd name="connsiteX3774" fmla="*/ 266569 w 906898"/>
              <a:gd name="connsiteY3774" fmla="*/ 57436 h 906898"/>
              <a:gd name="connsiteX3775" fmla="*/ 275245 w 906898"/>
              <a:gd name="connsiteY3775" fmla="*/ 56943 h 906898"/>
              <a:gd name="connsiteX3776" fmla="*/ 285595 w 906898"/>
              <a:gd name="connsiteY3776" fmla="*/ 48710 h 906898"/>
              <a:gd name="connsiteX3777" fmla="*/ 288344 w 906898"/>
              <a:gd name="connsiteY3777" fmla="*/ 48195 h 906898"/>
              <a:gd name="connsiteX3778" fmla="*/ 293876 w 906898"/>
              <a:gd name="connsiteY3778" fmla="*/ 52826 h 906898"/>
              <a:gd name="connsiteX3779" fmla="*/ 293876 w 906898"/>
              <a:gd name="connsiteY3779" fmla="*/ 54884 h 906898"/>
              <a:gd name="connsiteX3780" fmla="*/ 275245 w 906898"/>
              <a:gd name="connsiteY3780" fmla="*/ 63118 h 906898"/>
              <a:gd name="connsiteX3781" fmla="*/ 271104 w 906898"/>
              <a:gd name="connsiteY3781" fmla="*/ 61059 h 906898"/>
              <a:gd name="connsiteX3782" fmla="*/ 262824 w 906898"/>
              <a:gd name="connsiteY3782" fmla="*/ 65177 h 906898"/>
              <a:gd name="connsiteX3783" fmla="*/ 258684 w 906898"/>
              <a:gd name="connsiteY3783" fmla="*/ 63118 h 906898"/>
              <a:gd name="connsiteX3784" fmla="*/ 258684 w 906898"/>
              <a:gd name="connsiteY3784" fmla="*/ 61716 h 906898"/>
              <a:gd name="connsiteX3785" fmla="*/ 254731 w 906898"/>
              <a:gd name="connsiteY3785" fmla="*/ 63861 h 906898"/>
              <a:gd name="connsiteX3786" fmla="*/ 254731 w 906898"/>
              <a:gd name="connsiteY3786" fmla="*/ 65301 h 906898"/>
              <a:gd name="connsiteX3787" fmla="*/ 234021 w 906898"/>
              <a:gd name="connsiteY3787" fmla="*/ 91940 h 906898"/>
              <a:gd name="connsiteX3788" fmla="*/ 240234 w 906898"/>
              <a:gd name="connsiteY3788" fmla="*/ 108334 h 906898"/>
              <a:gd name="connsiteX3789" fmla="*/ 252660 w 906898"/>
              <a:gd name="connsiteY3789" fmla="*/ 112432 h 906898"/>
              <a:gd name="connsiteX3790" fmla="*/ 258874 w 906898"/>
              <a:gd name="connsiteY3790" fmla="*/ 108334 h 906898"/>
              <a:gd name="connsiteX3791" fmla="*/ 250589 w 906898"/>
              <a:gd name="connsiteY3791" fmla="*/ 106285 h 906898"/>
              <a:gd name="connsiteX3792" fmla="*/ 248518 w 906898"/>
              <a:gd name="connsiteY3792" fmla="*/ 100137 h 906898"/>
              <a:gd name="connsiteX3793" fmla="*/ 254731 w 906898"/>
              <a:gd name="connsiteY3793" fmla="*/ 96039 h 906898"/>
              <a:gd name="connsiteX3794" fmla="*/ 260945 w 906898"/>
              <a:gd name="connsiteY3794" fmla="*/ 100137 h 906898"/>
              <a:gd name="connsiteX3795" fmla="*/ 267158 w 906898"/>
              <a:gd name="connsiteY3795" fmla="*/ 100137 h 906898"/>
              <a:gd name="connsiteX3796" fmla="*/ 271300 w 906898"/>
              <a:gd name="connsiteY3796" fmla="*/ 104236 h 906898"/>
              <a:gd name="connsiteX3797" fmla="*/ 263016 w 906898"/>
              <a:gd name="connsiteY3797" fmla="*/ 118580 h 906898"/>
              <a:gd name="connsiteX3798" fmla="*/ 244376 w 906898"/>
              <a:gd name="connsiteY3798" fmla="*/ 120629 h 906898"/>
              <a:gd name="connsiteX3799" fmla="*/ 231950 w 906898"/>
              <a:gd name="connsiteY3799" fmla="*/ 108334 h 906898"/>
              <a:gd name="connsiteX3800" fmla="*/ 227808 w 906898"/>
              <a:gd name="connsiteY3800" fmla="*/ 98088 h 906898"/>
              <a:gd name="connsiteX3801" fmla="*/ 229879 w 906898"/>
              <a:gd name="connsiteY3801" fmla="*/ 83744 h 906898"/>
              <a:gd name="connsiteX3802" fmla="*/ 239975 w 906898"/>
              <a:gd name="connsiteY3802" fmla="*/ 71961 h 906898"/>
              <a:gd name="connsiteX3803" fmla="*/ 241882 w 906898"/>
              <a:gd name="connsiteY3803" fmla="*/ 70836 h 906898"/>
              <a:gd name="connsiteX3804" fmla="*/ 207903 w 906898"/>
              <a:gd name="connsiteY3804" fmla="*/ 89279 h 906898"/>
              <a:gd name="connsiteX3805" fmla="*/ 198095 w 906898"/>
              <a:gd name="connsiteY3805" fmla="*/ 97371 h 906898"/>
              <a:gd name="connsiteX3806" fmla="*/ 207409 w 906898"/>
              <a:gd name="connsiteY3806" fmla="*/ 91803 h 906898"/>
              <a:gd name="connsiteX3807" fmla="*/ 219803 w 906898"/>
              <a:gd name="connsiteY3807" fmla="*/ 97978 h 906898"/>
              <a:gd name="connsiteX3808" fmla="*/ 223935 w 906898"/>
              <a:gd name="connsiteY3808" fmla="*/ 100037 h 906898"/>
              <a:gd name="connsiteX3809" fmla="*/ 223935 w 906898"/>
              <a:gd name="connsiteY3809" fmla="*/ 110328 h 906898"/>
              <a:gd name="connsiteX3810" fmla="*/ 215672 w 906898"/>
              <a:gd name="connsiteY3810" fmla="*/ 108270 h 906898"/>
              <a:gd name="connsiteX3811" fmla="*/ 207409 w 906898"/>
              <a:gd name="connsiteY3811" fmla="*/ 110328 h 906898"/>
              <a:gd name="connsiteX3812" fmla="*/ 203277 w 906898"/>
              <a:gd name="connsiteY3812" fmla="*/ 104153 h 906898"/>
              <a:gd name="connsiteX3813" fmla="*/ 192948 w 906898"/>
              <a:gd name="connsiteY3813" fmla="*/ 102095 h 906898"/>
              <a:gd name="connsiteX3814" fmla="*/ 195733 w 906898"/>
              <a:gd name="connsiteY3814" fmla="*/ 99320 h 906898"/>
              <a:gd name="connsiteX3815" fmla="*/ 142906 w 906898"/>
              <a:gd name="connsiteY3815" fmla="*/ 142906 h 906898"/>
              <a:gd name="connsiteX3816" fmla="*/ 93538 w 906898"/>
              <a:gd name="connsiteY3816" fmla="*/ 202741 h 906898"/>
              <a:gd name="connsiteX3817" fmla="*/ 95078 w 906898"/>
              <a:gd name="connsiteY3817" fmla="*/ 202659 h 906898"/>
              <a:gd name="connsiteX3818" fmla="*/ 98411 w 906898"/>
              <a:gd name="connsiteY3818" fmla="*/ 200855 h 906898"/>
              <a:gd name="connsiteX3819" fmla="*/ 104565 w 906898"/>
              <a:gd name="connsiteY3819" fmla="*/ 200855 h 906898"/>
              <a:gd name="connsiteX3820" fmla="*/ 106616 w 906898"/>
              <a:gd name="connsiteY3820" fmla="*/ 200855 h 906898"/>
              <a:gd name="connsiteX3821" fmla="*/ 118924 w 906898"/>
              <a:gd name="connsiteY3821" fmla="*/ 190546 h 906898"/>
              <a:gd name="connsiteX3822" fmla="*/ 125078 w 906898"/>
              <a:gd name="connsiteY3822" fmla="*/ 192608 h 906898"/>
              <a:gd name="connsiteX3823" fmla="*/ 129181 w 906898"/>
              <a:gd name="connsiteY3823" fmla="*/ 190546 h 906898"/>
              <a:gd name="connsiteX3824" fmla="*/ 136104 w 906898"/>
              <a:gd name="connsiteY3824" fmla="*/ 188484 h 906898"/>
              <a:gd name="connsiteX3825" fmla="*/ 141488 w 906898"/>
              <a:gd name="connsiteY3825" fmla="*/ 192608 h 906898"/>
              <a:gd name="connsiteX3826" fmla="*/ 133283 w 906898"/>
              <a:gd name="connsiteY3826" fmla="*/ 204979 h 906898"/>
              <a:gd name="connsiteX3827" fmla="*/ 123027 w 906898"/>
              <a:gd name="connsiteY3827" fmla="*/ 202917 h 906898"/>
              <a:gd name="connsiteX3828" fmla="*/ 116873 w 906898"/>
              <a:gd name="connsiteY3828" fmla="*/ 209103 h 906898"/>
              <a:gd name="connsiteX3829" fmla="*/ 112770 w 906898"/>
              <a:gd name="connsiteY3829" fmla="*/ 207041 h 906898"/>
              <a:gd name="connsiteX3830" fmla="*/ 100463 w 906898"/>
              <a:gd name="connsiteY3830" fmla="*/ 213227 h 906898"/>
              <a:gd name="connsiteX3831" fmla="*/ 96360 w 906898"/>
              <a:gd name="connsiteY3831" fmla="*/ 225598 h 906898"/>
              <a:gd name="connsiteX3832" fmla="*/ 100463 w 906898"/>
              <a:gd name="connsiteY3832" fmla="*/ 233846 h 906898"/>
              <a:gd name="connsiteX3833" fmla="*/ 98411 w 906898"/>
              <a:gd name="connsiteY3833" fmla="*/ 246217 h 906898"/>
              <a:gd name="connsiteX3834" fmla="*/ 102514 w 906898"/>
              <a:gd name="connsiteY3834" fmla="*/ 252402 h 906898"/>
              <a:gd name="connsiteX3835" fmla="*/ 102514 w 906898"/>
              <a:gd name="connsiteY3835" fmla="*/ 254464 h 906898"/>
              <a:gd name="connsiteX3836" fmla="*/ 94309 w 906898"/>
              <a:gd name="connsiteY3836" fmla="*/ 264774 h 906898"/>
              <a:gd name="connsiteX3837" fmla="*/ 90206 w 906898"/>
              <a:gd name="connsiteY3837" fmla="*/ 252402 h 906898"/>
              <a:gd name="connsiteX3838" fmla="*/ 90206 w 906898"/>
              <a:gd name="connsiteY3838" fmla="*/ 246217 h 906898"/>
              <a:gd name="connsiteX3839" fmla="*/ 84052 w 906898"/>
              <a:gd name="connsiteY3839" fmla="*/ 235907 h 906898"/>
              <a:gd name="connsiteX3840" fmla="*/ 88155 w 906898"/>
              <a:gd name="connsiteY3840" fmla="*/ 229722 h 906898"/>
              <a:gd name="connsiteX3841" fmla="*/ 86104 w 906898"/>
              <a:gd name="connsiteY3841" fmla="*/ 221474 h 906898"/>
              <a:gd name="connsiteX3842" fmla="*/ 84787 w 906898"/>
              <a:gd name="connsiteY3842" fmla="*/ 216179 h 906898"/>
              <a:gd name="connsiteX3843" fmla="*/ 48787 w 906898"/>
              <a:gd name="connsiteY3843" fmla="*/ 282503 h 906898"/>
              <a:gd name="connsiteX3844" fmla="*/ 28714 w 906898"/>
              <a:gd name="connsiteY3844" fmla="*/ 347168 h 906898"/>
              <a:gd name="connsiteX3845" fmla="*/ 29491 w 906898"/>
              <a:gd name="connsiteY3845" fmla="*/ 347168 h 906898"/>
              <a:gd name="connsiteX3846" fmla="*/ 31887 w 906898"/>
              <a:gd name="connsiteY3846" fmla="*/ 347168 h 906898"/>
              <a:gd name="connsiteX3847" fmla="*/ 34626 w 906898"/>
              <a:gd name="connsiteY3847" fmla="*/ 351269 h 906898"/>
              <a:gd name="connsiteX3848" fmla="*/ 32572 w 906898"/>
              <a:gd name="connsiteY3848" fmla="*/ 353320 h 906898"/>
              <a:gd name="connsiteX3849" fmla="*/ 34626 w 906898"/>
              <a:gd name="connsiteY3849" fmla="*/ 355370 h 906898"/>
              <a:gd name="connsiteX3850" fmla="*/ 40789 w 906898"/>
              <a:gd name="connsiteY3850" fmla="*/ 355370 h 906898"/>
              <a:gd name="connsiteX3851" fmla="*/ 46952 w 906898"/>
              <a:gd name="connsiteY3851" fmla="*/ 363573 h 906898"/>
              <a:gd name="connsiteX3852" fmla="*/ 44897 w 906898"/>
              <a:gd name="connsiteY3852" fmla="*/ 369724 h 906898"/>
              <a:gd name="connsiteX3853" fmla="*/ 51060 w 906898"/>
              <a:gd name="connsiteY3853" fmla="*/ 373826 h 906898"/>
              <a:gd name="connsiteX3854" fmla="*/ 53114 w 906898"/>
              <a:gd name="connsiteY3854" fmla="*/ 373826 h 906898"/>
              <a:gd name="connsiteX3855" fmla="*/ 46952 w 906898"/>
              <a:gd name="connsiteY3855" fmla="*/ 367674 h 906898"/>
              <a:gd name="connsiteX3856" fmla="*/ 49006 w 906898"/>
              <a:gd name="connsiteY3856" fmla="*/ 365623 h 906898"/>
              <a:gd name="connsiteX3857" fmla="*/ 53114 w 906898"/>
              <a:gd name="connsiteY3857" fmla="*/ 369724 h 906898"/>
              <a:gd name="connsiteX3858" fmla="*/ 55169 w 906898"/>
              <a:gd name="connsiteY3858" fmla="*/ 377927 h 906898"/>
              <a:gd name="connsiteX3859" fmla="*/ 51060 w 906898"/>
              <a:gd name="connsiteY3859" fmla="*/ 377927 h 906898"/>
              <a:gd name="connsiteX3860" fmla="*/ 38735 w 906898"/>
              <a:gd name="connsiteY3860" fmla="*/ 379977 h 906898"/>
              <a:gd name="connsiteX3861" fmla="*/ 36681 w 906898"/>
              <a:gd name="connsiteY3861" fmla="*/ 379977 h 906898"/>
              <a:gd name="connsiteX3862" fmla="*/ 32572 w 906898"/>
              <a:gd name="connsiteY3862" fmla="*/ 370493 h 906898"/>
              <a:gd name="connsiteX3863" fmla="*/ 23091 w 906898"/>
              <a:gd name="connsiteY3863" fmla="*/ 365998 h 906898"/>
              <a:gd name="connsiteX3864" fmla="*/ 22704 w 906898"/>
              <a:gd name="connsiteY3864" fmla="*/ 369831 h 906898"/>
              <a:gd name="connsiteX3865" fmla="*/ 32510 w 906898"/>
              <a:gd name="connsiteY3865" fmla="*/ 373764 h 906898"/>
              <a:gd name="connsiteX3866" fmla="*/ 34543 w 906898"/>
              <a:gd name="connsiteY3866" fmla="*/ 381922 h 906898"/>
              <a:gd name="connsiteX3867" fmla="*/ 30476 w 906898"/>
              <a:gd name="connsiteY3867" fmla="*/ 381922 h 906898"/>
              <a:gd name="connsiteX3868" fmla="*/ 22342 w 906898"/>
              <a:gd name="connsiteY3868" fmla="*/ 373764 h 906898"/>
              <a:gd name="connsiteX3869" fmla="*/ 22342 w 906898"/>
              <a:gd name="connsiteY3869" fmla="*/ 373421 h 906898"/>
              <a:gd name="connsiteX3870" fmla="*/ 18904 w 906898"/>
              <a:gd name="connsiteY3870" fmla="*/ 407528 h 906898"/>
              <a:gd name="connsiteX3871" fmla="*/ 23531 w 906898"/>
              <a:gd name="connsiteY3871" fmla="*/ 395415 h 906898"/>
              <a:gd name="connsiteX3872" fmla="*/ 38729 w 906898"/>
              <a:gd name="connsiteY3872" fmla="*/ 382035 h 906898"/>
              <a:gd name="connsiteX3873" fmla="*/ 45941 w 906898"/>
              <a:gd name="connsiteY3873" fmla="*/ 380492 h 906898"/>
              <a:gd name="connsiteX3874" fmla="*/ 53154 w 906898"/>
              <a:gd name="connsiteY3874" fmla="*/ 382035 h 906898"/>
              <a:gd name="connsiteX3875" fmla="*/ 57275 w 906898"/>
              <a:gd name="connsiteY3875" fmla="*/ 382035 h 906898"/>
              <a:gd name="connsiteX3876" fmla="*/ 69639 w 906898"/>
              <a:gd name="connsiteY3876" fmla="*/ 392328 h 906898"/>
              <a:gd name="connsiteX3877" fmla="*/ 71700 w 906898"/>
              <a:gd name="connsiteY3877" fmla="*/ 406736 h 906898"/>
              <a:gd name="connsiteX3878" fmla="*/ 59336 w 906898"/>
              <a:gd name="connsiteY3878" fmla="*/ 417028 h 906898"/>
              <a:gd name="connsiteX3879" fmla="*/ 53154 w 906898"/>
              <a:gd name="connsiteY3879" fmla="*/ 412911 h 906898"/>
              <a:gd name="connsiteX3880" fmla="*/ 53154 w 906898"/>
              <a:gd name="connsiteY3880" fmla="*/ 408795 h 906898"/>
              <a:gd name="connsiteX3881" fmla="*/ 49032 w 906898"/>
              <a:gd name="connsiteY3881" fmla="*/ 406736 h 906898"/>
              <a:gd name="connsiteX3882" fmla="*/ 49032 w 906898"/>
              <a:gd name="connsiteY3882" fmla="*/ 402619 h 906898"/>
              <a:gd name="connsiteX3883" fmla="*/ 55214 w 906898"/>
              <a:gd name="connsiteY3883" fmla="*/ 400561 h 906898"/>
              <a:gd name="connsiteX3884" fmla="*/ 59336 w 906898"/>
              <a:gd name="connsiteY3884" fmla="*/ 404678 h 906898"/>
              <a:gd name="connsiteX3885" fmla="*/ 63457 w 906898"/>
              <a:gd name="connsiteY3885" fmla="*/ 398503 h 906898"/>
              <a:gd name="connsiteX3886" fmla="*/ 51093 w 906898"/>
              <a:gd name="connsiteY3886" fmla="*/ 388211 h 906898"/>
              <a:gd name="connsiteX3887" fmla="*/ 30486 w 906898"/>
              <a:gd name="connsiteY3887" fmla="*/ 396444 h 906898"/>
              <a:gd name="connsiteX3888" fmla="*/ 18122 w 906898"/>
              <a:gd name="connsiteY3888" fmla="*/ 421145 h 906898"/>
              <a:gd name="connsiteX3889" fmla="*/ 17531 w 906898"/>
              <a:gd name="connsiteY3889" fmla="*/ 421145 h 906898"/>
              <a:gd name="connsiteX3890" fmla="*/ 17251 w 906898"/>
              <a:gd name="connsiteY3890" fmla="*/ 423927 h 906898"/>
              <a:gd name="connsiteX3891" fmla="*/ 22190 w 906898"/>
              <a:gd name="connsiteY3891" fmla="*/ 427331 h 906898"/>
              <a:gd name="connsiteX3892" fmla="*/ 20143 w 906898"/>
              <a:gd name="connsiteY3892" fmla="*/ 435578 h 906898"/>
              <a:gd name="connsiteX3893" fmla="*/ 26285 w 906898"/>
              <a:gd name="connsiteY3893" fmla="*/ 443826 h 906898"/>
              <a:gd name="connsiteX3894" fmla="*/ 22446 w 906898"/>
              <a:gd name="connsiteY3894" fmla="*/ 452846 h 906898"/>
              <a:gd name="connsiteX3895" fmla="*/ 14888 w 906898"/>
              <a:gd name="connsiteY3895" fmla="*/ 459535 h 906898"/>
              <a:gd name="connsiteX3896" fmla="*/ 17110 w 906898"/>
              <a:gd name="connsiteY3896" fmla="*/ 481575 h 906898"/>
              <a:gd name="connsiteX3897" fmla="*/ 22348 w 906898"/>
              <a:gd name="connsiteY3897" fmla="*/ 485006 h 906898"/>
              <a:gd name="connsiteX3898" fmla="*/ 26522 w 906898"/>
              <a:gd name="connsiteY3898" fmla="*/ 495259 h 906898"/>
              <a:gd name="connsiteX3899" fmla="*/ 24435 w 906898"/>
              <a:gd name="connsiteY3899" fmla="*/ 499360 h 906898"/>
              <a:gd name="connsiteX3900" fmla="*/ 20261 w 906898"/>
              <a:gd name="connsiteY3900" fmla="*/ 501410 h 906898"/>
              <a:gd name="connsiteX3901" fmla="*/ 24435 w 906898"/>
              <a:gd name="connsiteY3901" fmla="*/ 507562 h 906898"/>
              <a:gd name="connsiteX3902" fmla="*/ 22348 w 906898"/>
              <a:gd name="connsiteY3902" fmla="*/ 513714 h 906898"/>
              <a:gd name="connsiteX3903" fmla="*/ 20350 w 906898"/>
              <a:gd name="connsiteY3903" fmla="*/ 513714 h 906898"/>
              <a:gd name="connsiteX3904" fmla="*/ 20882 w 906898"/>
              <a:gd name="connsiteY3904" fmla="*/ 518995 h 906898"/>
              <a:gd name="connsiteX3905" fmla="*/ 21132 w 906898"/>
              <a:gd name="connsiteY3905" fmla="*/ 519109 h 906898"/>
              <a:gd name="connsiteX3906" fmla="*/ 22411 w 906898"/>
              <a:gd name="connsiteY3906" fmla="*/ 521940 h 906898"/>
              <a:gd name="connsiteX3907" fmla="*/ 46979 w 906898"/>
              <a:gd name="connsiteY3907" fmla="*/ 548699 h 906898"/>
              <a:gd name="connsiteX3908" fmla="*/ 63358 w 906898"/>
              <a:gd name="connsiteY3908" fmla="*/ 544582 h 906898"/>
              <a:gd name="connsiteX3909" fmla="*/ 65405 w 906898"/>
              <a:gd name="connsiteY3909" fmla="*/ 530173 h 906898"/>
              <a:gd name="connsiteX3910" fmla="*/ 61311 w 906898"/>
              <a:gd name="connsiteY3910" fmla="*/ 534290 h 906898"/>
              <a:gd name="connsiteX3911" fmla="*/ 51074 w 906898"/>
              <a:gd name="connsiteY3911" fmla="*/ 532232 h 906898"/>
              <a:gd name="connsiteX3912" fmla="*/ 51074 w 906898"/>
              <a:gd name="connsiteY3912" fmla="*/ 528115 h 906898"/>
              <a:gd name="connsiteX3913" fmla="*/ 53121 w 906898"/>
              <a:gd name="connsiteY3913" fmla="*/ 523998 h 906898"/>
              <a:gd name="connsiteX3914" fmla="*/ 57216 w 906898"/>
              <a:gd name="connsiteY3914" fmla="*/ 521940 h 906898"/>
              <a:gd name="connsiteX3915" fmla="*/ 59263 w 906898"/>
              <a:gd name="connsiteY3915" fmla="*/ 517823 h 906898"/>
              <a:gd name="connsiteX3916" fmla="*/ 63838 w 906898"/>
              <a:gd name="connsiteY3916" fmla="*/ 517341 h 906898"/>
              <a:gd name="connsiteX3917" fmla="*/ 75642 w 906898"/>
              <a:gd name="connsiteY3917" fmla="*/ 523998 h 906898"/>
              <a:gd name="connsiteX3918" fmla="*/ 71547 w 906898"/>
              <a:gd name="connsiteY3918" fmla="*/ 548699 h 906898"/>
              <a:gd name="connsiteX3919" fmla="*/ 46979 w 906898"/>
              <a:gd name="connsiteY3919" fmla="*/ 554874 h 906898"/>
              <a:gd name="connsiteX3920" fmla="*/ 31369 w 906898"/>
              <a:gd name="connsiteY3920" fmla="*/ 545611 h 906898"/>
              <a:gd name="connsiteX3921" fmla="*/ 22280 w 906898"/>
              <a:gd name="connsiteY3921" fmla="*/ 532861 h 906898"/>
              <a:gd name="connsiteX3922" fmla="*/ 23197 w 906898"/>
              <a:gd name="connsiteY3922" fmla="*/ 541958 h 906898"/>
              <a:gd name="connsiteX3923" fmla="*/ 29605 w 906898"/>
              <a:gd name="connsiteY3923" fmla="*/ 562600 h 906898"/>
              <a:gd name="connsiteX3924" fmla="*/ 32688 w 906898"/>
              <a:gd name="connsiteY3924" fmla="*/ 561058 h 906898"/>
              <a:gd name="connsiteX3925" fmla="*/ 36766 w 906898"/>
              <a:gd name="connsiteY3925" fmla="*/ 554940 h 906898"/>
              <a:gd name="connsiteX3926" fmla="*/ 40845 w 906898"/>
              <a:gd name="connsiteY3926" fmla="*/ 556980 h 906898"/>
              <a:gd name="connsiteX3927" fmla="*/ 40845 w 906898"/>
              <a:gd name="connsiteY3927" fmla="*/ 563098 h 906898"/>
              <a:gd name="connsiteX3928" fmla="*/ 32688 w 906898"/>
              <a:gd name="connsiteY3928" fmla="*/ 569216 h 906898"/>
              <a:gd name="connsiteX3929" fmla="*/ 31308 w 906898"/>
              <a:gd name="connsiteY3929" fmla="*/ 568088 h 906898"/>
              <a:gd name="connsiteX3930" fmla="*/ 32309 w 906898"/>
              <a:gd name="connsiteY3930" fmla="*/ 571312 h 906898"/>
              <a:gd name="connsiteX3931" fmla="*/ 34687 w 906898"/>
              <a:gd name="connsiteY3931" fmla="*/ 571312 h 906898"/>
              <a:gd name="connsiteX3932" fmla="*/ 44902 w 906898"/>
              <a:gd name="connsiteY3932" fmla="*/ 561041 h 906898"/>
              <a:gd name="connsiteX3933" fmla="*/ 44902 w 906898"/>
              <a:gd name="connsiteY3933" fmla="*/ 556932 h 906898"/>
              <a:gd name="connsiteX3934" fmla="*/ 55117 w 906898"/>
              <a:gd name="connsiteY3934" fmla="*/ 558987 h 906898"/>
              <a:gd name="connsiteX3935" fmla="*/ 53074 w 906898"/>
              <a:gd name="connsiteY3935" fmla="*/ 571312 h 906898"/>
              <a:gd name="connsiteX3936" fmla="*/ 48988 w 906898"/>
              <a:gd name="connsiteY3936" fmla="*/ 571312 h 906898"/>
              <a:gd name="connsiteX3937" fmla="*/ 53074 w 906898"/>
              <a:gd name="connsiteY3937" fmla="*/ 577475 h 906898"/>
              <a:gd name="connsiteX3938" fmla="*/ 48988 w 906898"/>
              <a:gd name="connsiteY3938" fmla="*/ 579529 h 906898"/>
              <a:gd name="connsiteX3939" fmla="*/ 42859 w 906898"/>
              <a:gd name="connsiteY3939" fmla="*/ 581583 h 906898"/>
              <a:gd name="connsiteX3940" fmla="*/ 40816 w 906898"/>
              <a:gd name="connsiteY3940" fmla="*/ 587746 h 906898"/>
              <a:gd name="connsiteX3941" fmla="*/ 37870 w 906898"/>
              <a:gd name="connsiteY3941" fmla="*/ 589227 h 906898"/>
              <a:gd name="connsiteX3942" fmla="*/ 40525 w 906898"/>
              <a:gd name="connsiteY3942" fmla="*/ 597779 h 906898"/>
              <a:gd name="connsiteX3943" fmla="*/ 40727 w 906898"/>
              <a:gd name="connsiteY3943" fmla="*/ 598174 h 906898"/>
              <a:gd name="connsiteX3944" fmla="*/ 44877 w 906898"/>
              <a:gd name="connsiteY3944" fmla="*/ 608318 h 906898"/>
              <a:gd name="connsiteX3945" fmla="*/ 44877 w 906898"/>
              <a:gd name="connsiteY3945" fmla="*/ 611798 h 906898"/>
              <a:gd name="connsiteX3946" fmla="*/ 45351 w 906898"/>
              <a:gd name="connsiteY3946" fmla="*/ 613326 h 906898"/>
              <a:gd name="connsiteX3947" fmla="*/ 48989 w 906898"/>
              <a:gd name="connsiteY3947" fmla="*/ 620614 h 906898"/>
              <a:gd name="connsiteX3948" fmla="*/ 53102 w 906898"/>
              <a:gd name="connsiteY3948" fmla="*/ 628853 h 906898"/>
              <a:gd name="connsiteX3949" fmla="*/ 62766 w 906898"/>
              <a:gd name="connsiteY3949" fmla="*/ 650149 h 906898"/>
              <a:gd name="connsiteX3950" fmla="*/ 69047 w 906898"/>
              <a:gd name="connsiteY3950" fmla="*/ 661720 h 906898"/>
              <a:gd name="connsiteX3951" fmla="*/ 73664 w 906898"/>
              <a:gd name="connsiteY3951" fmla="*/ 670045 h 906898"/>
              <a:gd name="connsiteX3952" fmla="*/ 72613 w 906898"/>
              <a:gd name="connsiteY3952" fmla="*/ 668290 h 906898"/>
              <a:gd name="connsiteX3953" fmla="*/ 89279 w 906898"/>
              <a:gd name="connsiteY3953" fmla="*/ 698995 h 906898"/>
              <a:gd name="connsiteX3954" fmla="*/ 103689 w 906898"/>
              <a:gd name="connsiteY3954" fmla="*/ 716460 h 906898"/>
              <a:gd name="connsiteX3955" fmla="*/ 90114 w 906898"/>
              <a:gd name="connsiteY3955" fmla="*/ 696820 h 906898"/>
              <a:gd name="connsiteX3956" fmla="*/ 73664 w 906898"/>
              <a:gd name="connsiteY3956" fmla="*/ 670045 h 906898"/>
              <a:gd name="connsiteX3957" fmla="*/ 83945 w 906898"/>
              <a:gd name="connsiteY3957" fmla="*/ 686522 h 906898"/>
              <a:gd name="connsiteX3958" fmla="*/ 94227 w 906898"/>
              <a:gd name="connsiteY3958" fmla="*/ 698880 h 906898"/>
              <a:gd name="connsiteX3959" fmla="*/ 102451 w 906898"/>
              <a:gd name="connsiteY3959" fmla="*/ 713297 h 906898"/>
              <a:gd name="connsiteX3960" fmla="*/ 106088 w 906898"/>
              <a:gd name="connsiteY3960" fmla="*/ 719369 h 906898"/>
              <a:gd name="connsiteX3961" fmla="*/ 133970 w 906898"/>
              <a:gd name="connsiteY3961" fmla="*/ 753161 h 906898"/>
              <a:gd name="connsiteX3962" fmla="*/ 148037 w 906898"/>
              <a:gd name="connsiteY3962" fmla="*/ 766694 h 906898"/>
              <a:gd name="connsiteX3963" fmla="*/ 164234 w 906898"/>
              <a:gd name="connsiteY3963" fmla="*/ 779254 h 906898"/>
              <a:gd name="connsiteX3964" fmla="*/ 190972 w 906898"/>
              <a:gd name="connsiteY3964" fmla="*/ 801810 h 906898"/>
              <a:gd name="connsiteX3965" fmla="*/ 211540 w 906898"/>
              <a:gd name="connsiteY3965" fmla="*/ 816164 h 906898"/>
              <a:gd name="connsiteX3966" fmla="*/ 211540 w 906898"/>
              <a:gd name="connsiteY3966" fmla="*/ 818215 h 906898"/>
              <a:gd name="connsiteX3967" fmla="*/ 209483 w 906898"/>
              <a:gd name="connsiteY3967" fmla="*/ 816164 h 906898"/>
              <a:gd name="connsiteX3968" fmla="*/ 178100 w 906898"/>
              <a:gd name="connsiteY3968" fmla="*/ 793029 h 906898"/>
              <a:gd name="connsiteX3969" fmla="*/ 207903 w 906898"/>
              <a:gd name="connsiteY3969" fmla="*/ 817619 h 906898"/>
              <a:gd name="connsiteX3970" fmla="*/ 453449 w 906898"/>
              <a:gd name="connsiteY3970" fmla="*/ 892623 h 906898"/>
              <a:gd name="connsiteX3971" fmla="*/ 541958 w 906898"/>
              <a:gd name="connsiteY3971" fmla="*/ 883701 h 906898"/>
              <a:gd name="connsiteX3972" fmla="*/ 608451 w 906898"/>
              <a:gd name="connsiteY3972" fmla="*/ 863060 h 906898"/>
              <a:gd name="connsiteX3973" fmla="*/ 602238 w 906898"/>
              <a:gd name="connsiteY3973" fmla="*/ 861306 h 906898"/>
              <a:gd name="connsiteX3974" fmla="*/ 594017 w 906898"/>
              <a:gd name="connsiteY3974" fmla="*/ 857438 h 906898"/>
              <a:gd name="connsiteX3975" fmla="*/ 587852 w 906898"/>
              <a:gd name="connsiteY3975" fmla="*/ 861564 h 906898"/>
              <a:gd name="connsiteX3976" fmla="*/ 579631 w 906898"/>
              <a:gd name="connsiteY3976" fmla="*/ 857438 h 906898"/>
              <a:gd name="connsiteX3977" fmla="*/ 573465 w 906898"/>
              <a:gd name="connsiteY3977" fmla="*/ 851248 h 906898"/>
              <a:gd name="connsiteX3978" fmla="*/ 567300 w 906898"/>
              <a:gd name="connsiteY3978" fmla="*/ 853312 h 906898"/>
              <a:gd name="connsiteX3979" fmla="*/ 561134 w 906898"/>
              <a:gd name="connsiteY3979" fmla="*/ 842996 h 906898"/>
              <a:gd name="connsiteX3980" fmla="*/ 569355 w 906898"/>
              <a:gd name="connsiteY3980" fmla="*/ 840933 h 906898"/>
              <a:gd name="connsiteX3981" fmla="*/ 573465 w 906898"/>
              <a:gd name="connsiteY3981" fmla="*/ 838869 h 906898"/>
              <a:gd name="connsiteX3982" fmla="*/ 581686 w 906898"/>
              <a:gd name="connsiteY3982" fmla="*/ 845059 h 906898"/>
              <a:gd name="connsiteX3983" fmla="*/ 591962 w 906898"/>
              <a:gd name="connsiteY3983" fmla="*/ 845059 h 906898"/>
              <a:gd name="connsiteX3984" fmla="*/ 606349 w 906898"/>
              <a:gd name="connsiteY3984" fmla="*/ 851248 h 906898"/>
              <a:gd name="connsiteX3985" fmla="*/ 618680 w 906898"/>
              <a:gd name="connsiteY3985" fmla="*/ 840933 h 906898"/>
              <a:gd name="connsiteX3986" fmla="*/ 620735 w 906898"/>
              <a:gd name="connsiteY3986" fmla="*/ 834743 h 906898"/>
              <a:gd name="connsiteX3987" fmla="*/ 631012 w 906898"/>
              <a:gd name="connsiteY3987" fmla="*/ 824428 h 906898"/>
              <a:gd name="connsiteX3988" fmla="*/ 628956 w 906898"/>
              <a:gd name="connsiteY3988" fmla="*/ 816175 h 906898"/>
              <a:gd name="connsiteX3989" fmla="*/ 641288 w 906898"/>
              <a:gd name="connsiteY3989" fmla="*/ 812049 h 906898"/>
              <a:gd name="connsiteX3990" fmla="*/ 644178 w 906898"/>
              <a:gd name="connsiteY3990" fmla="*/ 810598 h 906898"/>
              <a:gd name="connsiteX3991" fmla="*/ 645398 w 906898"/>
              <a:gd name="connsiteY3991" fmla="*/ 812049 h 906898"/>
              <a:gd name="connsiteX3992" fmla="*/ 647453 w 906898"/>
              <a:gd name="connsiteY3992" fmla="*/ 816175 h 906898"/>
              <a:gd name="connsiteX3993" fmla="*/ 645398 w 906898"/>
              <a:gd name="connsiteY3993" fmla="*/ 820301 h 906898"/>
              <a:gd name="connsiteX3994" fmla="*/ 645398 w 906898"/>
              <a:gd name="connsiteY3994" fmla="*/ 816175 h 906898"/>
              <a:gd name="connsiteX3995" fmla="*/ 643343 w 906898"/>
              <a:gd name="connsiteY3995" fmla="*/ 822365 h 906898"/>
              <a:gd name="connsiteX3996" fmla="*/ 641288 w 906898"/>
              <a:gd name="connsiteY3996" fmla="*/ 830617 h 906898"/>
              <a:gd name="connsiteX3997" fmla="*/ 641288 w 906898"/>
              <a:gd name="connsiteY3997" fmla="*/ 834743 h 906898"/>
              <a:gd name="connsiteX3998" fmla="*/ 639233 w 906898"/>
              <a:gd name="connsiteY3998" fmla="*/ 826491 h 906898"/>
              <a:gd name="connsiteX3999" fmla="*/ 637177 w 906898"/>
              <a:gd name="connsiteY3999" fmla="*/ 830617 h 906898"/>
              <a:gd name="connsiteX4000" fmla="*/ 639233 w 906898"/>
              <a:gd name="connsiteY4000" fmla="*/ 836806 h 906898"/>
              <a:gd name="connsiteX4001" fmla="*/ 633067 w 906898"/>
              <a:gd name="connsiteY4001" fmla="*/ 842996 h 906898"/>
              <a:gd name="connsiteX4002" fmla="*/ 626901 w 906898"/>
              <a:gd name="connsiteY4002" fmla="*/ 849185 h 906898"/>
              <a:gd name="connsiteX4003" fmla="*/ 628956 w 906898"/>
              <a:gd name="connsiteY4003" fmla="*/ 849185 h 906898"/>
              <a:gd name="connsiteX4004" fmla="*/ 628956 w 906898"/>
              <a:gd name="connsiteY4004" fmla="*/ 851248 h 906898"/>
              <a:gd name="connsiteX4005" fmla="*/ 621102 w 906898"/>
              <a:gd name="connsiteY4005" fmla="*/ 859133 h 906898"/>
              <a:gd name="connsiteX4006" fmla="*/ 624396 w 906898"/>
              <a:gd name="connsiteY4006" fmla="*/ 858111 h 906898"/>
              <a:gd name="connsiteX4007" fmla="*/ 698996 w 906898"/>
              <a:gd name="connsiteY4007" fmla="*/ 817619 h 906898"/>
              <a:gd name="connsiteX4008" fmla="*/ 742184 w 906898"/>
              <a:gd name="connsiteY4008" fmla="*/ 781986 h 906898"/>
              <a:gd name="connsiteX4009" fmla="*/ 742184 w 906898"/>
              <a:gd name="connsiteY4009" fmla="*/ 779137 h 906898"/>
              <a:gd name="connsiteX4010" fmla="*/ 736097 w 906898"/>
              <a:gd name="connsiteY4010" fmla="*/ 772985 h 906898"/>
              <a:gd name="connsiteX4011" fmla="*/ 740155 w 906898"/>
              <a:gd name="connsiteY4011" fmla="*/ 764783 h 906898"/>
              <a:gd name="connsiteX4012" fmla="*/ 742184 w 906898"/>
              <a:gd name="connsiteY4012" fmla="*/ 752479 h 906898"/>
              <a:gd name="connsiteX4013" fmla="*/ 752328 w 906898"/>
              <a:gd name="connsiteY4013" fmla="*/ 756580 h 906898"/>
              <a:gd name="connsiteX4014" fmla="*/ 752328 w 906898"/>
              <a:gd name="connsiteY4014" fmla="*/ 762732 h 906898"/>
              <a:gd name="connsiteX4015" fmla="*/ 753706 w 906898"/>
              <a:gd name="connsiteY4015" fmla="*/ 772479 h 906898"/>
              <a:gd name="connsiteX4016" fmla="*/ 755862 w 906898"/>
              <a:gd name="connsiteY4016" fmla="*/ 770700 h 906898"/>
              <a:gd name="connsiteX4017" fmla="*/ 754423 w 906898"/>
              <a:gd name="connsiteY4017" fmla="*/ 760594 h 906898"/>
              <a:gd name="connsiteX4018" fmla="*/ 756481 w 906898"/>
              <a:gd name="connsiteY4018" fmla="*/ 758012 h 906898"/>
              <a:gd name="connsiteX4019" fmla="*/ 758540 w 906898"/>
              <a:gd name="connsiteY4019" fmla="*/ 758529 h 906898"/>
              <a:gd name="connsiteX4020" fmla="*/ 758540 w 906898"/>
              <a:gd name="connsiteY4020" fmla="*/ 764726 h 906898"/>
              <a:gd name="connsiteX4021" fmla="*/ 759521 w 906898"/>
              <a:gd name="connsiteY4021" fmla="*/ 767681 h 906898"/>
              <a:gd name="connsiteX4022" fmla="*/ 763992 w 906898"/>
              <a:gd name="connsiteY4022" fmla="*/ 763992 h 906898"/>
              <a:gd name="connsiteX4023" fmla="*/ 773185 w 906898"/>
              <a:gd name="connsiteY4023" fmla="*/ 752850 h 906898"/>
              <a:gd name="connsiteX4024" fmla="*/ 769388 w 906898"/>
              <a:gd name="connsiteY4024" fmla="*/ 754924 h 906898"/>
              <a:gd name="connsiteX4025" fmla="*/ 750327 w 906898"/>
              <a:gd name="connsiteY4025" fmla="*/ 754411 h 906898"/>
              <a:gd name="connsiteX4026" fmla="*/ 735902 w 906898"/>
              <a:gd name="connsiteY4026" fmla="*/ 740044 h 906898"/>
              <a:gd name="connsiteX4027" fmla="*/ 733842 w 906898"/>
              <a:gd name="connsiteY4027" fmla="*/ 731835 h 906898"/>
              <a:gd name="connsiteX4028" fmla="*/ 740024 w 906898"/>
              <a:gd name="connsiteY4028" fmla="*/ 717468 h 906898"/>
              <a:gd name="connsiteX4029" fmla="*/ 748524 w 906898"/>
              <a:gd name="connsiteY4029" fmla="*/ 713364 h 906898"/>
              <a:gd name="connsiteX4030" fmla="*/ 758570 w 906898"/>
              <a:gd name="connsiteY4030" fmla="*/ 715416 h 906898"/>
              <a:gd name="connsiteX4031" fmla="*/ 760630 w 906898"/>
              <a:gd name="connsiteY4031" fmla="*/ 717468 h 906898"/>
              <a:gd name="connsiteX4032" fmla="*/ 760630 w 906898"/>
              <a:gd name="connsiteY4032" fmla="*/ 721573 h 906898"/>
              <a:gd name="connsiteX4033" fmla="*/ 756509 w 906898"/>
              <a:gd name="connsiteY4033" fmla="*/ 723625 h 906898"/>
              <a:gd name="connsiteX4034" fmla="*/ 758570 w 906898"/>
              <a:gd name="connsiteY4034" fmla="*/ 727730 h 906898"/>
              <a:gd name="connsiteX4035" fmla="*/ 756509 w 906898"/>
              <a:gd name="connsiteY4035" fmla="*/ 733887 h 906898"/>
              <a:gd name="connsiteX4036" fmla="*/ 750327 w 906898"/>
              <a:gd name="connsiteY4036" fmla="*/ 731835 h 906898"/>
              <a:gd name="connsiteX4037" fmla="*/ 746206 w 906898"/>
              <a:gd name="connsiteY4037" fmla="*/ 725678 h 906898"/>
              <a:gd name="connsiteX4038" fmla="*/ 744145 w 906898"/>
              <a:gd name="connsiteY4038" fmla="*/ 740044 h 906898"/>
              <a:gd name="connsiteX4039" fmla="*/ 762691 w 906898"/>
              <a:gd name="connsiteY4039" fmla="*/ 750306 h 906898"/>
              <a:gd name="connsiteX4040" fmla="*/ 772995 w 906898"/>
              <a:gd name="connsiteY4040" fmla="*/ 749793 h 906898"/>
              <a:gd name="connsiteX4041" fmla="*/ 776803 w 906898"/>
              <a:gd name="connsiteY4041" fmla="*/ 748465 h 906898"/>
              <a:gd name="connsiteX4042" fmla="*/ 793532 w 906898"/>
              <a:gd name="connsiteY4042" fmla="*/ 728189 h 906898"/>
              <a:gd name="connsiteX4043" fmla="*/ 793532 w 906898"/>
              <a:gd name="connsiteY4043" fmla="*/ 723595 h 906898"/>
              <a:gd name="connsiteX4044" fmla="*/ 797627 w 906898"/>
              <a:gd name="connsiteY4044" fmla="*/ 719478 h 906898"/>
              <a:gd name="connsiteX4045" fmla="*/ 797627 w 906898"/>
              <a:gd name="connsiteY4045" fmla="*/ 711245 h 906898"/>
              <a:gd name="connsiteX4046" fmla="*/ 811976 w 906898"/>
              <a:gd name="connsiteY4046" fmla="*/ 705835 h 906898"/>
              <a:gd name="connsiteX4047" fmla="*/ 817619 w 906898"/>
              <a:gd name="connsiteY4047" fmla="*/ 698995 h 906898"/>
              <a:gd name="connsiteX4048" fmla="*/ 826265 w 906898"/>
              <a:gd name="connsiteY4048" fmla="*/ 683067 h 906898"/>
              <a:gd name="connsiteX4049" fmla="*/ 824408 w 906898"/>
              <a:gd name="connsiteY4049" fmla="*/ 678385 h 906898"/>
              <a:gd name="connsiteX4050" fmla="*/ 826461 w 906898"/>
              <a:gd name="connsiteY4050" fmla="*/ 672175 h 906898"/>
              <a:gd name="connsiteX4051" fmla="*/ 832618 w 906898"/>
              <a:gd name="connsiteY4051" fmla="*/ 665964 h 906898"/>
              <a:gd name="connsiteX4052" fmla="*/ 835659 w 906898"/>
              <a:gd name="connsiteY4052" fmla="*/ 665760 h 906898"/>
              <a:gd name="connsiteX4053" fmla="*/ 838775 w 906898"/>
              <a:gd name="connsiteY4053" fmla="*/ 660019 h 906898"/>
              <a:gd name="connsiteX4054" fmla="*/ 838775 w 906898"/>
              <a:gd name="connsiteY4054" fmla="*/ 655614 h 906898"/>
              <a:gd name="connsiteX4055" fmla="*/ 841784 w 906898"/>
              <a:gd name="connsiteY4055" fmla="*/ 654476 h 906898"/>
              <a:gd name="connsiteX4056" fmla="*/ 849076 w 906898"/>
              <a:gd name="connsiteY4056" fmla="*/ 641042 h 906898"/>
              <a:gd name="connsiteX4057" fmla="*/ 848852 w 906898"/>
              <a:gd name="connsiteY4057" fmla="*/ 626304 h 906898"/>
              <a:gd name="connsiteX4058" fmla="*/ 840876 w 906898"/>
              <a:gd name="connsiteY4058" fmla="*/ 612427 h 906898"/>
              <a:gd name="connsiteX4059" fmla="*/ 824408 w 906898"/>
              <a:gd name="connsiteY4059" fmla="*/ 612427 h 906898"/>
              <a:gd name="connsiteX4060" fmla="*/ 818233 w 906898"/>
              <a:gd name="connsiteY4060" fmla="*/ 618594 h 906898"/>
              <a:gd name="connsiteX4061" fmla="*/ 824408 w 906898"/>
              <a:gd name="connsiteY4061" fmla="*/ 616538 h 906898"/>
              <a:gd name="connsiteX4062" fmla="*/ 828525 w 906898"/>
              <a:gd name="connsiteY4062" fmla="*/ 622706 h 906898"/>
              <a:gd name="connsiteX4063" fmla="*/ 828525 w 906898"/>
              <a:gd name="connsiteY4063" fmla="*/ 626818 h 906898"/>
              <a:gd name="connsiteX4064" fmla="*/ 824408 w 906898"/>
              <a:gd name="connsiteY4064" fmla="*/ 628874 h 906898"/>
              <a:gd name="connsiteX4065" fmla="*/ 818233 w 906898"/>
              <a:gd name="connsiteY4065" fmla="*/ 628874 h 906898"/>
              <a:gd name="connsiteX4066" fmla="*/ 810000 w 906898"/>
              <a:gd name="connsiteY4066" fmla="*/ 628874 h 906898"/>
              <a:gd name="connsiteX4067" fmla="*/ 810000 w 906898"/>
              <a:gd name="connsiteY4067" fmla="*/ 610371 h 906898"/>
              <a:gd name="connsiteX4068" fmla="*/ 832642 w 906898"/>
              <a:gd name="connsiteY4068" fmla="*/ 600092 h 906898"/>
              <a:gd name="connsiteX4069" fmla="*/ 832642 w 906898"/>
              <a:gd name="connsiteY4069" fmla="*/ 602148 h 906898"/>
              <a:gd name="connsiteX4070" fmla="*/ 847051 w 906898"/>
              <a:gd name="connsiteY4070" fmla="*/ 608315 h 906898"/>
              <a:gd name="connsiteX4071" fmla="*/ 852959 w 906898"/>
              <a:gd name="connsiteY4071" fmla="*/ 633886 h 906898"/>
              <a:gd name="connsiteX4072" fmla="*/ 858111 w 906898"/>
              <a:gd name="connsiteY4072" fmla="*/ 624395 h 906898"/>
              <a:gd name="connsiteX4073" fmla="*/ 861443 w 906898"/>
              <a:gd name="connsiteY4073" fmla="*/ 613659 h 906898"/>
              <a:gd name="connsiteX4074" fmla="*/ 855326 w 906898"/>
              <a:gd name="connsiteY4074" fmla="*/ 614700 h 906898"/>
              <a:gd name="connsiteX4075" fmla="*/ 853292 w 906898"/>
              <a:gd name="connsiteY4075" fmla="*/ 610550 h 906898"/>
              <a:gd name="connsiteX4076" fmla="*/ 863485 w 906898"/>
              <a:gd name="connsiteY4076" fmla="*/ 607083 h 906898"/>
              <a:gd name="connsiteX4077" fmla="*/ 864162 w 906898"/>
              <a:gd name="connsiteY4077" fmla="*/ 604901 h 906898"/>
              <a:gd name="connsiteX4078" fmla="*/ 851027 w 906898"/>
              <a:gd name="connsiteY4078" fmla="*/ 606344 h 906898"/>
              <a:gd name="connsiteX4079" fmla="*/ 851027 w 906898"/>
              <a:gd name="connsiteY4079" fmla="*/ 608392 h 906898"/>
              <a:gd name="connsiteX4080" fmla="*/ 844816 w 906898"/>
              <a:gd name="connsiteY4080" fmla="*/ 604297 h 906898"/>
              <a:gd name="connsiteX4081" fmla="*/ 840676 w 906898"/>
              <a:gd name="connsiteY4081" fmla="*/ 598155 h 906898"/>
              <a:gd name="connsiteX4082" fmla="*/ 846887 w 906898"/>
              <a:gd name="connsiteY4082" fmla="*/ 594061 h 906898"/>
              <a:gd name="connsiteX4083" fmla="*/ 853097 w 906898"/>
              <a:gd name="connsiteY4083" fmla="*/ 594061 h 906898"/>
              <a:gd name="connsiteX4084" fmla="*/ 857237 w 906898"/>
              <a:gd name="connsiteY4084" fmla="*/ 585871 h 906898"/>
              <a:gd name="connsiteX4085" fmla="*/ 865518 w 906898"/>
              <a:gd name="connsiteY4085" fmla="*/ 589966 h 906898"/>
              <a:gd name="connsiteX4086" fmla="*/ 870252 w 906898"/>
              <a:gd name="connsiteY4086" fmla="*/ 585284 h 906898"/>
              <a:gd name="connsiteX4087" fmla="*/ 883701 w 906898"/>
              <a:gd name="connsiteY4087" fmla="*/ 541958 h 906898"/>
              <a:gd name="connsiteX4088" fmla="*/ 892623 w 906898"/>
              <a:gd name="connsiteY4088" fmla="*/ 453449 h 906898"/>
              <a:gd name="connsiteX4089" fmla="*/ 892448 w 906898"/>
              <a:gd name="connsiteY4089" fmla="*/ 451715 h 906898"/>
              <a:gd name="connsiteX4090" fmla="*/ 892136 w 906898"/>
              <a:gd name="connsiteY4090" fmla="*/ 452021 h 906898"/>
              <a:gd name="connsiteX4091" fmla="*/ 892423 w 906898"/>
              <a:gd name="connsiteY4091" fmla="*/ 451460 h 906898"/>
              <a:gd name="connsiteX4092" fmla="*/ 891876 w 906898"/>
              <a:gd name="connsiteY4092" fmla="*/ 446038 h 906898"/>
              <a:gd name="connsiteX4093" fmla="*/ 890266 w 906898"/>
              <a:gd name="connsiteY4093" fmla="*/ 450053 h 906898"/>
              <a:gd name="connsiteX4094" fmla="*/ 884081 w 906898"/>
              <a:gd name="connsiteY4094" fmla="*/ 456223 h 906898"/>
              <a:gd name="connsiteX4095" fmla="*/ 886142 w 906898"/>
              <a:gd name="connsiteY4095" fmla="*/ 458280 h 906898"/>
              <a:gd name="connsiteX4096" fmla="*/ 888204 w 906898"/>
              <a:gd name="connsiteY4096" fmla="*/ 456223 h 906898"/>
              <a:gd name="connsiteX4097" fmla="*/ 886142 w 906898"/>
              <a:gd name="connsiteY4097" fmla="*/ 466507 h 906898"/>
              <a:gd name="connsiteX4098" fmla="*/ 886142 w 906898"/>
              <a:gd name="connsiteY4098" fmla="*/ 460337 h 906898"/>
              <a:gd name="connsiteX4099" fmla="*/ 884081 w 906898"/>
              <a:gd name="connsiteY4099" fmla="*/ 464450 h 906898"/>
              <a:gd name="connsiteX4100" fmla="*/ 877895 w 906898"/>
              <a:gd name="connsiteY4100" fmla="*/ 470621 h 906898"/>
              <a:gd name="connsiteX4101" fmla="*/ 871709 w 906898"/>
              <a:gd name="connsiteY4101" fmla="*/ 472678 h 906898"/>
              <a:gd name="connsiteX4102" fmla="*/ 873771 w 906898"/>
              <a:gd name="connsiteY4102" fmla="*/ 474734 h 906898"/>
              <a:gd name="connsiteX4103" fmla="*/ 873771 w 906898"/>
              <a:gd name="connsiteY4103" fmla="*/ 476791 h 906898"/>
              <a:gd name="connsiteX4104" fmla="*/ 871709 w 906898"/>
              <a:gd name="connsiteY4104" fmla="*/ 476791 h 906898"/>
              <a:gd name="connsiteX4105" fmla="*/ 863462 w 906898"/>
              <a:gd name="connsiteY4105" fmla="*/ 480905 h 906898"/>
              <a:gd name="connsiteX4106" fmla="*/ 859338 w 906898"/>
              <a:gd name="connsiteY4106" fmla="*/ 478848 h 906898"/>
              <a:gd name="connsiteX4107" fmla="*/ 857276 w 906898"/>
              <a:gd name="connsiteY4107" fmla="*/ 466507 h 906898"/>
              <a:gd name="connsiteX4108" fmla="*/ 863592 w 906898"/>
              <a:gd name="connsiteY4108" fmla="*/ 463807 h 906898"/>
              <a:gd name="connsiteX4109" fmla="*/ 865576 w 906898"/>
              <a:gd name="connsiteY4109" fmla="*/ 464305 h 906898"/>
              <a:gd name="connsiteX4110" fmla="*/ 866428 w 906898"/>
              <a:gd name="connsiteY4110" fmla="*/ 462595 h 906898"/>
              <a:gd name="connsiteX4111" fmla="*/ 871709 w 906898"/>
              <a:gd name="connsiteY4111" fmla="*/ 460337 h 906898"/>
              <a:gd name="connsiteX4112" fmla="*/ 871709 w 906898"/>
              <a:gd name="connsiteY4112" fmla="*/ 452110 h 906898"/>
              <a:gd name="connsiteX4113" fmla="*/ 879957 w 906898"/>
              <a:gd name="connsiteY4113" fmla="*/ 443883 h 906898"/>
              <a:gd name="connsiteX4114" fmla="*/ 873771 w 906898"/>
              <a:gd name="connsiteY4114" fmla="*/ 427429 h 906898"/>
              <a:gd name="connsiteX4115" fmla="*/ 869647 w 906898"/>
              <a:gd name="connsiteY4115" fmla="*/ 423315 h 906898"/>
              <a:gd name="connsiteX4116" fmla="*/ 865576 w 906898"/>
              <a:gd name="connsiteY4116" fmla="*/ 417223 h 906898"/>
              <a:gd name="connsiteX4117" fmla="*/ 865576 w 906898"/>
              <a:gd name="connsiteY4117" fmla="*/ 417021 h 906898"/>
              <a:gd name="connsiteX4118" fmla="*/ 865304 w 906898"/>
              <a:gd name="connsiteY4118" fmla="*/ 416815 h 906898"/>
              <a:gd name="connsiteX4119" fmla="*/ 861400 w 906898"/>
              <a:gd name="connsiteY4119" fmla="*/ 410974 h 906898"/>
              <a:gd name="connsiteX4120" fmla="*/ 857276 w 906898"/>
              <a:gd name="connsiteY4120" fmla="*/ 408918 h 906898"/>
              <a:gd name="connsiteX4121" fmla="*/ 857276 w 906898"/>
              <a:gd name="connsiteY4121" fmla="*/ 398634 h 906898"/>
              <a:gd name="connsiteX4122" fmla="*/ 859338 w 906898"/>
              <a:gd name="connsiteY4122" fmla="*/ 396577 h 906898"/>
              <a:gd name="connsiteX4123" fmla="*/ 869647 w 906898"/>
              <a:gd name="connsiteY4123" fmla="*/ 402747 h 906898"/>
              <a:gd name="connsiteX4124" fmla="*/ 869647 w 906898"/>
              <a:gd name="connsiteY4124" fmla="*/ 406861 h 906898"/>
              <a:gd name="connsiteX4125" fmla="*/ 877895 w 906898"/>
              <a:gd name="connsiteY4125" fmla="*/ 406861 h 906898"/>
              <a:gd name="connsiteX4126" fmla="*/ 884081 w 906898"/>
              <a:gd name="connsiteY4126" fmla="*/ 415088 h 906898"/>
              <a:gd name="connsiteX4127" fmla="*/ 886142 w 906898"/>
              <a:gd name="connsiteY4127" fmla="*/ 423315 h 906898"/>
              <a:gd name="connsiteX4128" fmla="*/ 889970 w 906898"/>
              <a:gd name="connsiteY4128" fmla="*/ 427134 h 906898"/>
              <a:gd name="connsiteX4129" fmla="*/ 883701 w 906898"/>
              <a:gd name="connsiteY4129" fmla="*/ 364940 h 906898"/>
              <a:gd name="connsiteX4130" fmla="*/ 860654 w 906898"/>
              <a:gd name="connsiteY4130" fmla="*/ 290695 h 906898"/>
              <a:gd name="connsiteX4131" fmla="*/ 858399 w 906898"/>
              <a:gd name="connsiteY4131" fmla="*/ 290020 h 906898"/>
              <a:gd name="connsiteX4132" fmla="*/ 853273 w 906898"/>
              <a:gd name="connsiteY4132" fmla="*/ 291555 h 906898"/>
              <a:gd name="connsiteX4133" fmla="*/ 847121 w 906898"/>
              <a:gd name="connsiteY4133" fmla="*/ 291555 h 906898"/>
              <a:gd name="connsiteX4134" fmla="*/ 838919 w 906898"/>
              <a:gd name="connsiteY4134" fmla="*/ 285413 h 906898"/>
              <a:gd name="connsiteX4135" fmla="*/ 832767 w 906898"/>
              <a:gd name="connsiteY4135" fmla="*/ 283366 h 906898"/>
              <a:gd name="connsiteX4136" fmla="*/ 832767 w 906898"/>
              <a:gd name="connsiteY4136" fmla="*/ 277224 h 906898"/>
              <a:gd name="connsiteX4137" fmla="*/ 838919 w 906898"/>
              <a:gd name="connsiteY4137" fmla="*/ 271082 h 906898"/>
              <a:gd name="connsiteX4138" fmla="*/ 847377 w 906898"/>
              <a:gd name="connsiteY4138" fmla="*/ 275176 h 906898"/>
              <a:gd name="connsiteX4139" fmla="*/ 853458 w 906898"/>
              <a:gd name="connsiteY4139" fmla="*/ 273931 h 906898"/>
              <a:gd name="connsiteX4140" fmla="*/ 852394 w 906898"/>
              <a:gd name="connsiteY4140" fmla="*/ 271971 h 906898"/>
              <a:gd name="connsiteX4141" fmla="*/ 849059 w 906898"/>
              <a:gd name="connsiteY4141" fmla="*/ 273074 h 906898"/>
              <a:gd name="connsiteX4142" fmla="*/ 838684 w 906898"/>
              <a:gd name="connsiteY4142" fmla="*/ 268957 h 906898"/>
              <a:gd name="connsiteX4143" fmla="*/ 840759 w 906898"/>
              <a:gd name="connsiteY4143" fmla="*/ 262782 h 906898"/>
              <a:gd name="connsiteX4144" fmla="*/ 848062 w 906898"/>
              <a:gd name="connsiteY4144" fmla="*/ 263989 h 906898"/>
              <a:gd name="connsiteX4145" fmla="*/ 840523 w 906898"/>
              <a:gd name="connsiteY4145" fmla="*/ 250100 h 906898"/>
              <a:gd name="connsiteX4146" fmla="*/ 840936 w 906898"/>
              <a:gd name="connsiteY4146" fmla="*/ 256511 h 906898"/>
              <a:gd name="connsiteX4147" fmla="*/ 834744 w 906898"/>
              <a:gd name="connsiteY4147" fmla="*/ 270971 h 906898"/>
              <a:gd name="connsiteX4148" fmla="*/ 816166 w 906898"/>
              <a:gd name="connsiteY4148" fmla="*/ 281300 h 906898"/>
              <a:gd name="connsiteX4149" fmla="*/ 797589 w 906898"/>
              <a:gd name="connsiteY4149" fmla="*/ 270971 h 906898"/>
              <a:gd name="connsiteX4150" fmla="*/ 795524 w 906898"/>
              <a:gd name="connsiteY4150" fmla="*/ 262708 h 906898"/>
              <a:gd name="connsiteX4151" fmla="*/ 799653 w 906898"/>
              <a:gd name="connsiteY4151" fmla="*/ 252379 h 906898"/>
              <a:gd name="connsiteX4152" fmla="*/ 803781 w 906898"/>
              <a:gd name="connsiteY4152" fmla="*/ 252379 h 906898"/>
              <a:gd name="connsiteX4153" fmla="*/ 807909 w 906898"/>
              <a:gd name="connsiteY4153" fmla="*/ 256511 h 906898"/>
              <a:gd name="connsiteX4154" fmla="*/ 814102 w 906898"/>
              <a:gd name="connsiteY4154" fmla="*/ 254445 h 906898"/>
              <a:gd name="connsiteX4155" fmla="*/ 818230 w 906898"/>
              <a:gd name="connsiteY4155" fmla="*/ 262708 h 906898"/>
              <a:gd name="connsiteX4156" fmla="*/ 812038 w 906898"/>
              <a:gd name="connsiteY4156" fmla="*/ 266840 h 906898"/>
              <a:gd name="connsiteX4157" fmla="*/ 805845 w 906898"/>
              <a:gd name="connsiteY4157" fmla="*/ 266840 h 906898"/>
              <a:gd name="connsiteX4158" fmla="*/ 816166 w 906898"/>
              <a:gd name="connsiteY4158" fmla="*/ 273037 h 906898"/>
              <a:gd name="connsiteX4159" fmla="*/ 830615 w 906898"/>
              <a:gd name="connsiteY4159" fmla="*/ 266840 h 906898"/>
              <a:gd name="connsiteX4160" fmla="*/ 835518 w 906898"/>
              <a:gd name="connsiteY4160" fmla="*/ 251088 h 906898"/>
              <a:gd name="connsiteX4161" fmla="*/ 833118 w 906898"/>
              <a:gd name="connsiteY4161" fmla="*/ 236456 h 906898"/>
              <a:gd name="connsiteX4162" fmla="*/ 827085 w 906898"/>
              <a:gd name="connsiteY4162" fmla="*/ 225342 h 906898"/>
              <a:gd name="connsiteX4163" fmla="*/ 826566 w 906898"/>
              <a:gd name="connsiteY4163" fmla="*/ 225598 h 906898"/>
              <a:gd name="connsiteX4164" fmla="*/ 820342 w 906898"/>
              <a:gd name="connsiteY4164" fmla="*/ 219435 h 906898"/>
              <a:gd name="connsiteX4165" fmla="*/ 818267 w 906898"/>
              <a:gd name="connsiteY4165" fmla="*/ 215327 h 906898"/>
              <a:gd name="connsiteX4166" fmla="*/ 812042 w 906898"/>
              <a:gd name="connsiteY4166" fmla="*/ 215327 h 906898"/>
              <a:gd name="connsiteX4167" fmla="*/ 805816 w 906898"/>
              <a:gd name="connsiteY4167" fmla="*/ 203001 h 906898"/>
              <a:gd name="connsiteX4168" fmla="*/ 807635 w 906898"/>
              <a:gd name="connsiteY4168" fmla="*/ 195801 h 906898"/>
              <a:gd name="connsiteX4169" fmla="*/ 794914 w 906898"/>
              <a:gd name="connsiteY4169" fmla="*/ 180384 h 906898"/>
              <a:gd name="connsiteX4170" fmla="*/ 787319 w 906898"/>
              <a:gd name="connsiteY4170" fmla="*/ 180384 h 906898"/>
              <a:gd name="connsiteX4171" fmla="*/ 777122 w 906898"/>
              <a:gd name="connsiteY4171" fmla="*/ 168059 h 906898"/>
              <a:gd name="connsiteX4172" fmla="*/ 777122 w 906898"/>
              <a:gd name="connsiteY4172" fmla="*/ 161896 h 906898"/>
              <a:gd name="connsiteX4173" fmla="*/ 768965 w 906898"/>
              <a:gd name="connsiteY4173" fmla="*/ 157788 h 906898"/>
              <a:gd name="connsiteX4174" fmla="*/ 768965 w 906898"/>
              <a:gd name="connsiteY4174" fmla="*/ 151626 h 906898"/>
              <a:gd name="connsiteX4175" fmla="*/ 770804 w 906898"/>
              <a:gd name="connsiteY4175" fmla="*/ 151162 h 906898"/>
              <a:gd name="connsiteX4176" fmla="*/ 767693 w 906898"/>
              <a:gd name="connsiteY4176" fmla="*/ 147391 h 906898"/>
              <a:gd name="connsiteX4177" fmla="*/ 765805 w 906898"/>
              <a:gd name="connsiteY4177" fmla="*/ 147234 h 906898"/>
              <a:gd name="connsiteX4178" fmla="*/ 762714 w 906898"/>
              <a:gd name="connsiteY4178" fmla="*/ 145428 h 906898"/>
              <a:gd name="connsiteX4179" fmla="*/ 750350 w 906898"/>
              <a:gd name="connsiteY4179" fmla="*/ 139235 h 906898"/>
              <a:gd name="connsiteX4180" fmla="*/ 740047 w 906898"/>
              <a:gd name="connsiteY4180" fmla="*/ 139235 h 906898"/>
              <a:gd name="connsiteX4181" fmla="*/ 721500 w 906898"/>
              <a:gd name="connsiteY4181" fmla="*/ 151621 h 906898"/>
              <a:gd name="connsiteX4182" fmla="*/ 721500 w 906898"/>
              <a:gd name="connsiteY4182" fmla="*/ 161941 h 906898"/>
              <a:gd name="connsiteX4183" fmla="*/ 725622 w 906898"/>
              <a:gd name="connsiteY4183" fmla="*/ 166070 h 906898"/>
              <a:gd name="connsiteX4184" fmla="*/ 725622 w 906898"/>
              <a:gd name="connsiteY4184" fmla="*/ 157813 h 906898"/>
              <a:gd name="connsiteX4185" fmla="*/ 735925 w 906898"/>
              <a:gd name="connsiteY4185" fmla="*/ 155749 h 906898"/>
              <a:gd name="connsiteX4186" fmla="*/ 740047 w 906898"/>
              <a:gd name="connsiteY4186" fmla="*/ 161941 h 906898"/>
              <a:gd name="connsiteX4187" fmla="*/ 737986 w 906898"/>
              <a:gd name="connsiteY4187" fmla="*/ 168134 h 906898"/>
              <a:gd name="connsiteX4188" fmla="*/ 740047 w 906898"/>
              <a:gd name="connsiteY4188" fmla="*/ 170198 h 906898"/>
              <a:gd name="connsiteX4189" fmla="*/ 735925 w 906898"/>
              <a:gd name="connsiteY4189" fmla="*/ 176390 h 906898"/>
              <a:gd name="connsiteX4190" fmla="*/ 717379 w 906898"/>
              <a:gd name="connsiteY4190" fmla="*/ 172262 h 906898"/>
              <a:gd name="connsiteX4191" fmla="*/ 711197 w 906898"/>
              <a:gd name="connsiteY4191" fmla="*/ 151621 h 906898"/>
              <a:gd name="connsiteX4192" fmla="*/ 731804 w 906898"/>
              <a:gd name="connsiteY4192" fmla="*/ 133042 h 906898"/>
              <a:gd name="connsiteX4193" fmla="*/ 741077 w 906898"/>
              <a:gd name="connsiteY4193" fmla="*/ 131753 h 906898"/>
              <a:gd name="connsiteX4194" fmla="*/ 750350 w 906898"/>
              <a:gd name="connsiteY4194" fmla="*/ 135108 h 906898"/>
              <a:gd name="connsiteX4195" fmla="*/ 759084 w 906898"/>
              <a:gd name="connsiteY4195" fmla="*/ 138857 h 906898"/>
              <a:gd name="connsiteX4196" fmla="*/ 736097 w 906898"/>
              <a:gd name="connsiteY4196" fmla="*/ 119890 h 906898"/>
              <a:gd name="connsiteX4197" fmla="*/ 736097 w 906898"/>
              <a:gd name="connsiteY4197" fmla="*/ 128914 h 906898"/>
              <a:gd name="connsiteX4198" fmla="*/ 731980 w 906898"/>
              <a:gd name="connsiteY4198" fmla="*/ 128914 h 906898"/>
              <a:gd name="connsiteX4199" fmla="*/ 727863 w 906898"/>
              <a:gd name="connsiteY4199" fmla="*/ 118585 h 906898"/>
              <a:gd name="connsiteX4200" fmla="*/ 730218 w 906898"/>
              <a:gd name="connsiteY4200" fmla="*/ 115040 h 906898"/>
              <a:gd name="connsiteX4201" fmla="*/ 728513 w 906898"/>
              <a:gd name="connsiteY4201" fmla="*/ 113633 h 906898"/>
              <a:gd name="connsiteX4202" fmla="*/ 725672 w 906898"/>
              <a:gd name="connsiteY4202" fmla="*/ 120761 h 906898"/>
              <a:gd name="connsiteX4203" fmla="*/ 727731 w 906898"/>
              <a:gd name="connsiteY4203" fmla="*/ 131090 h 906898"/>
              <a:gd name="connsiteX4204" fmla="*/ 715380 w 906898"/>
              <a:gd name="connsiteY4204" fmla="*/ 135221 h 906898"/>
              <a:gd name="connsiteX4205" fmla="*/ 715380 w 906898"/>
              <a:gd name="connsiteY4205" fmla="*/ 126957 h 906898"/>
              <a:gd name="connsiteX4206" fmla="*/ 715380 w 906898"/>
              <a:gd name="connsiteY4206" fmla="*/ 122826 h 906898"/>
              <a:gd name="connsiteX4207" fmla="*/ 711263 w 906898"/>
              <a:gd name="connsiteY4207" fmla="*/ 112497 h 906898"/>
              <a:gd name="connsiteX4208" fmla="*/ 713322 w 906898"/>
              <a:gd name="connsiteY4208" fmla="*/ 108366 h 906898"/>
              <a:gd name="connsiteX4209" fmla="*/ 713322 w 906898"/>
              <a:gd name="connsiteY4209" fmla="*/ 101099 h 906898"/>
              <a:gd name="connsiteX4210" fmla="*/ 698996 w 906898"/>
              <a:gd name="connsiteY4210" fmla="*/ 89279 h 906898"/>
              <a:gd name="connsiteX4211" fmla="*/ 453449 w 906898"/>
              <a:gd name="connsiteY4211" fmla="*/ 14275 h 906898"/>
              <a:gd name="connsiteX4212" fmla="*/ 453449 w 906898"/>
              <a:gd name="connsiteY4212" fmla="*/ 0 h 906898"/>
              <a:gd name="connsiteX4213" fmla="*/ 906898 w 906898"/>
              <a:gd name="connsiteY4213" fmla="*/ 453449 h 906898"/>
              <a:gd name="connsiteX4214" fmla="*/ 453449 w 906898"/>
              <a:gd name="connsiteY4214" fmla="*/ 906898 h 906898"/>
              <a:gd name="connsiteX4215" fmla="*/ 0 w 906898"/>
              <a:gd name="connsiteY4215" fmla="*/ 453449 h 906898"/>
              <a:gd name="connsiteX4216" fmla="*/ 453449 w 906898"/>
              <a:gd name="connsiteY4216" fmla="*/ 0 h 906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Lst>
            <a:rect l="l" t="t" r="r" b="b"/>
            <a:pathLst>
              <a:path w="906898" h="906898">
                <a:moveTo>
                  <a:pt x="435734" y="875766"/>
                </a:moveTo>
                <a:cubicBezTo>
                  <a:pt x="437263" y="876019"/>
                  <a:pt x="438793" y="877034"/>
                  <a:pt x="439812" y="878048"/>
                </a:cubicBezTo>
                <a:cubicBezTo>
                  <a:pt x="443891" y="882106"/>
                  <a:pt x="443891" y="882106"/>
                  <a:pt x="443891" y="882106"/>
                </a:cubicBezTo>
                <a:cubicBezTo>
                  <a:pt x="443891" y="884135"/>
                  <a:pt x="445931" y="886164"/>
                  <a:pt x="443891" y="890222"/>
                </a:cubicBezTo>
                <a:cubicBezTo>
                  <a:pt x="441852" y="892250"/>
                  <a:pt x="439812" y="890222"/>
                  <a:pt x="437773" y="890222"/>
                </a:cubicBezTo>
                <a:cubicBezTo>
                  <a:pt x="437773" y="886164"/>
                  <a:pt x="435733" y="884135"/>
                  <a:pt x="435733" y="882106"/>
                </a:cubicBezTo>
                <a:cubicBezTo>
                  <a:pt x="433694" y="880077"/>
                  <a:pt x="431655" y="880077"/>
                  <a:pt x="431655" y="878048"/>
                </a:cubicBezTo>
                <a:cubicBezTo>
                  <a:pt x="432674" y="876019"/>
                  <a:pt x="434204" y="875512"/>
                  <a:pt x="435734" y="875766"/>
                </a:cubicBezTo>
                <a:close/>
                <a:moveTo>
                  <a:pt x="464542" y="873791"/>
                </a:moveTo>
                <a:cubicBezTo>
                  <a:pt x="464542" y="875850"/>
                  <a:pt x="464542" y="875850"/>
                  <a:pt x="464542" y="877908"/>
                </a:cubicBezTo>
                <a:cubicBezTo>
                  <a:pt x="462472" y="875850"/>
                  <a:pt x="462472" y="875850"/>
                  <a:pt x="462472" y="875850"/>
                </a:cubicBezTo>
                <a:cubicBezTo>
                  <a:pt x="464542" y="875850"/>
                  <a:pt x="464542" y="875850"/>
                  <a:pt x="464542" y="873791"/>
                </a:cubicBezTo>
                <a:close/>
                <a:moveTo>
                  <a:pt x="365619" y="868820"/>
                </a:moveTo>
                <a:cubicBezTo>
                  <a:pt x="367278" y="868658"/>
                  <a:pt x="368943" y="868700"/>
                  <a:pt x="370516" y="869015"/>
                </a:cubicBezTo>
                <a:cubicBezTo>
                  <a:pt x="372614" y="869434"/>
                  <a:pt x="374551" y="870338"/>
                  <a:pt x="376100" y="871888"/>
                </a:cubicBezTo>
                <a:cubicBezTo>
                  <a:pt x="376100" y="873953"/>
                  <a:pt x="376100" y="876019"/>
                  <a:pt x="376100" y="878085"/>
                </a:cubicBezTo>
                <a:cubicBezTo>
                  <a:pt x="380232" y="876019"/>
                  <a:pt x="384363" y="876019"/>
                  <a:pt x="388495" y="878085"/>
                </a:cubicBezTo>
                <a:cubicBezTo>
                  <a:pt x="388495" y="880151"/>
                  <a:pt x="388495" y="882216"/>
                  <a:pt x="388495" y="884282"/>
                </a:cubicBezTo>
                <a:cubicBezTo>
                  <a:pt x="382298" y="882216"/>
                  <a:pt x="376100" y="884282"/>
                  <a:pt x="371969" y="880151"/>
                </a:cubicBezTo>
                <a:cubicBezTo>
                  <a:pt x="369903" y="880151"/>
                  <a:pt x="367837" y="876019"/>
                  <a:pt x="363706" y="878085"/>
                </a:cubicBezTo>
                <a:cubicBezTo>
                  <a:pt x="359574" y="876019"/>
                  <a:pt x="351311" y="882216"/>
                  <a:pt x="353377" y="873953"/>
                </a:cubicBezTo>
                <a:cubicBezTo>
                  <a:pt x="355701" y="871629"/>
                  <a:pt x="360639" y="869305"/>
                  <a:pt x="365619" y="868820"/>
                </a:cubicBezTo>
                <a:close/>
                <a:moveTo>
                  <a:pt x="443065" y="860926"/>
                </a:moveTo>
                <a:cubicBezTo>
                  <a:pt x="443841" y="860412"/>
                  <a:pt x="444876" y="860412"/>
                  <a:pt x="445911" y="861441"/>
                </a:cubicBezTo>
                <a:cubicBezTo>
                  <a:pt x="450051" y="863499"/>
                  <a:pt x="450051" y="863499"/>
                  <a:pt x="450051" y="863499"/>
                </a:cubicBezTo>
                <a:cubicBezTo>
                  <a:pt x="452121" y="867616"/>
                  <a:pt x="447981" y="869674"/>
                  <a:pt x="450051" y="871733"/>
                </a:cubicBezTo>
                <a:cubicBezTo>
                  <a:pt x="452121" y="869674"/>
                  <a:pt x="454191" y="869674"/>
                  <a:pt x="456262" y="869674"/>
                </a:cubicBezTo>
                <a:cubicBezTo>
                  <a:pt x="458332" y="869674"/>
                  <a:pt x="462472" y="871733"/>
                  <a:pt x="462472" y="875850"/>
                </a:cubicBezTo>
                <a:cubicBezTo>
                  <a:pt x="462472" y="877908"/>
                  <a:pt x="460402" y="879966"/>
                  <a:pt x="460402" y="882025"/>
                </a:cubicBezTo>
                <a:cubicBezTo>
                  <a:pt x="462472" y="882025"/>
                  <a:pt x="462472" y="882025"/>
                  <a:pt x="462472" y="882025"/>
                </a:cubicBezTo>
                <a:cubicBezTo>
                  <a:pt x="464542" y="882025"/>
                  <a:pt x="462472" y="879966"/>
                  <a:pt x="464542" y="879966"/>
                </a:cubicBezTo>
                <a:cubicBezTo>
                  <a:pt x="464542" y="879966"/>
                  <a:pt x="466612" y="882025"/>
                  <a:pt x="468682" y="882025"/>
                </a:cubicBezTo>
                <a:cubicBezTo>
                  <a:pt x="472822" y="884083"/>
                  <a:pt x="468682" y="888200"/>
                  <a:pt x="470752" y="890258"/>
                </a:cubicBezTo>
                <a:cubicBezTo>
                  <a:pt x="468682" y="890258"/>
                  <a:pt x="466612" y="890258"/>
                  <a:pt x="464542" y="890258"/>
                </a:cubicBezTo>
                <a:cubicBezTo>
                  <a:pt x="460402" y="890258"/>
                  <a:pt x="454191" y="890258"/>
                  <a:pt x="447981" y="890258"/>
                </a:cubicBezTo>
                <a:cubicBezTo>
                  <a:pt x="445911" y="888200"/>
                  <a:pt x="447981" y="884083"/>
                  <a:pt x="445911" y="882025"/>
                </a:cubicBezTo>
                <a:cubicBezTo>
                  <a:pt x="445911" y="877908"/>
                  <a:pt x="441771" y="875850"/>
                  <a:pt x="437631" y="873791"/>
                </a:cubicBezTo>
                <a:cubicBezTo>
                  <a:pt x="437631" y="869674"/>
                  <a:pt x="439701" y="867616"/>
                  <a:pt x="441771" y="863499"/>
                </a:cubicBezTo>
                <a:cubicBezTo>
                  <a:pt x="441771" y="862470"/>
                  <a:pt x="442288" y="861441"/>
                  <a:pt x="443065" y="860926"/>
                </a:cubicBezTo>
                <a:close/>
                <a:moveTo>
                  <a:pt x="372933" y="854195"/>
                </a:moveTo>
                <a:cubicBezTo>
                  <a:pt x="375008" y="853676"/>
                  <a:pt x="377083" y="854195"/>
                  <a:pt x="378120" y="857307"/>
                </a:cubicBezTo>
                <a:cubicBezTo>
                  <a:pt x="380195" y="859382"/>
                  <a:pt x="380195" y="861457"/>
                  <a:pt x="378120" y="863532"/>
                </a:cubicBezTo>
                <a:cubicBezTo>
                  <a:pt x="373970" y="867682"/>
                  <a:pt x="367745" y="865607"/>
                  <a:pt x="363595" y="865607"/>
                </a:cubicBezTo>
                <a:cubicBezTo>
                  <a:pt x="363595" y="863532"/>
                  <a:pt x="365670" y="861457"/>
                  <a:pt x="367745" y="857307"/>
                </a:cubicBezTo>
                <a:cubicBezTo>
                  <a:pt x="368783" y="856270"/>
                  <a:pt x="370858" y="854714"/>
                  <a:pt x="372933" y="854195"/>
                </a:cubicBezTo>
                <a:close/>
                <a:moveTo>
                  <a:pt x="304101" y="854167"/>
                </a:moveTo>
                <a:cubicBezTo>
                  <a:pt x="306159" y="853914"/>
                  <a:pt x="308218" y="854421"/>
                  <a:pt x="310276" y="855435"/>
                </a:cubicBezTo>
                <a:cubicBezTo>
                  <a:pt x="312335" y="857464"/>
                  <a:pt x="312335" y="857464"/>
                  <a:pt x="312335" y="859493"/>
                </a:cubicBezTo>
                <a:cubicBezTo>
                  <a:pt x="316451" y="855435"/>
                  <a:pt x="318510" y="855435"/>
                  <a:pt x="322627" y="857464"/>
                </a:cubicBezTo>
                <a:cubicBezTo>
                  <a:pt x="326743" y="857464"/>
                  <a:pt x="328802" y="859493"/>
                  <a:pt x="330860" y="863551"/>
                </a:cubicBezTo>
                <a:cubicBezTo>
                  <a:pt x="330860" y="865580"/>
                  <a:pt x="337035" y="869637"/>
                  <a:pt x="330860" y="871666"/>
                </a:cubicBezTo>
                <a:cubicBezTo>
                  <a:pt x="326743" y="869637"/>
                  <a:pt x="324685" y="867609"/>
                  <a:pt x="320568" y="865580"/>
                </a:cubicBezTo>
                <a:cubicBezTo>
                  <a:pt x="318510" y="863551"/>
                  <a:pt x="316451" y="861522"/>
                  <a:pt x="312335" y="861522"/>
                </a:cubicBezTo>
                <a:cubicBezTo>
                  <a:pt x="310276" y="863551"/>
                  <a:pt x="308218" y="863551"/>
                  <a:pt x="306159" y="863551"/>
                </a:cubicBezTo>
                <a:cubicBezTo>
                  <a:pt x="304101" y="861522"/>
                  <a:pt x="295868" y="863551"/>
                  <a:pt x="297926" y="857464"/>
                </a:cubicBezTo>
                <a:cubicBezTo>
                  <a:pt x="299984" y="855435"/>
                  <a:pt x="302043" y="854421"/>
                  <a:pt x="304101" y="854167"/>
                </a:cubicBezTo>
                <a:close/>
                <a:moveTo>
                  <a:pt x="441781" y="853406"/>
                </a:moveTo>
                <a:cubicBezTo>
                  <a:pt x="441781" y="855398"/>
                  <a:pt x="443939" y="855398"/>
                  <a:pt x="443939" y="857390"/>
                </a:cubicBezTo>
                <a:cubicBezTo>
                  <a:pt x="443939" y="859382"/>
                  <a:pt x="443939" y="859382"/>
                  <a:pt x="441781" y="861374"/>
                </a:cubicBezTo>
                <a:cubicBezTo>
                  <a:pt x="439623" y="861374"/>
                  <a:pt x="441781" y="859382"/>
                  <a:pt x="441781" y="857390"/>
                </a:cubicBezTo>
                <a:cubicBezTo>
                  <a:pt x="441781" y="857390"/>
                  <a:pt x="439623" y="855398"/>
                  <a:pt x="441781" y="853406"/>
                </a:cubicBezTo>
                <a:close/>
                <a:moveTo>
                  <a:pt x="451621" y="843320"/>
                </a:moveTo>
                <a:lnTo>
                  <a:pt x="451981" y="843372"/>
                </a:lnTo>
                <a:cubicBezTo>
                  <a:pt x="452239" y="844144"/>
                  <a:pt x="452239" y="845173"/>
                  <a:pt x="452239" y="845173"/>
                </a:cubicBezTo>
                <a:close/>
                <a:moveTo>
                  <a:pt x="324585" y="843114"/>
                </a:moveTo>
                <a:cubicBezTo>
                  <a:pt x="326633" y="843114"/>
                  <a:pt x="328680" y="845154"/>
                  <a:pt x="330728" y="847193"/>
                </a:cubicBezTo>
                <a:cubicBezTo>
                  <a:pt x="330728" y="849233"/>
                  <a:pt x="330728" y="853312"/>
                  <a:pt x="330728" y="857390"/>
                </a:cubicBezTo>
                <a:cubicBezTo>
                  <a:pt x="326633" y="857390"/>
                  <a:pt x="324585" y="853312"/>
                  <a:pt x="320491" y="853312"/>
                </a:cubicBezTo>
                <a:cubicBezTo>
                  <a:pt x="318443" y="853312"/>
                  <a:pt x="320491" y="849233"/>
                  <a:pt x="320491" y="847193"/>
                </a:cubicBezTo>
                <a:cubicBezTo>
                  <a:pt x="320491" y="845154"/>
                  <a:pt x="322538" y="843114"/>
                  <a:pt x="324585" y="843114"/>
                </a:cubicBezTo>
                <a:close/>
                <a:moveTo>
                  <a:pt x="374871" y="842849"/>
                </a:moveTo>
                <a:cubicBezTo>
                  <a:pt x="377450" y="842334"/>
                  <a:pt x="380029" y="842849"/>
                  <a:pt x="382092" y="844907"/>
                </a:cubicBezTo>
                <a:cubicBezTo>
                  <a:pt x="384155" y="844907"/>
                  <a:pt x="388282" y="842849"/>
                  <a:pt x="390345" y="844907"/>
                </a:cubicBezTo>
                <a:cubicBezTo>
                  <a:pt x="392408" y="844907"/>
                  <a:pt x="394471" y="846966"/>
                  <a:pt x="394471" y="849024"/>
                </a:cubicBezTo>
                <a:cubicBezTo>
                  <a:pt x="394471" y="851082"/>
                  <a:pt x="394471" y="853141"/>
                  <a:pt x="392408" y="855199"/>
                </a:cubicBezTo>
                <a:cubicBezTo>
                  <a:pt x="392408" y="857258"/>
                  <a:pt x="386219" y="857258"/>
                  <a:pt x="388282" y="859316"/>
                </a:cubicBezTo>
                <a:cubicBezTo>
                  <a:pt x="390345" y="861374"/>
                  <a:pt x="390345" y="863433"/>
                  <a:pt x="390345" y="863433"/>
                </a:cubicBezTo>
                <a:cubicBezTo>
                  <a:pt x="388282" y="869608"/>
                  <a:pt x="384155" y="869608"/>
                  <a:pt x="377966" y="871666"/>
                </a:cubicBezTo>
                <a:cubicBezTo>
                  <a:pt x="377966" y="869608"/>
                  <a:pt x="375903" y="869608"/>
                  <a:pt x="375903" y="867550"/>
                </a:cubicBezTo>
                <a:cubicBezTo>
                  <a:pt x="375903" y="865491"/>
                  <a:pt x="380029" y="865491"/>
                  <a:pt x="382092" y="863433"/>
                </a:cubicBezTo>
                <a:cubicBezTo>
                  <a:pt x="382092" y="859316"/>
                  <a:pt x="382092" y="857258"/>
                  <a:pt x="380029" y="855199"/>
                </a:cubicBezTo>
                <a:cubicBezTo>
                  <a:pt x="377966" y="851082"/>
                  <a:pt x="371776" y="851082"/>
                  <a:pt x="369713" y="853141"/>
                </a:cubicBezTo>
                <a:cubicBezTo>
                  <a:pt x="367650" y="853141"/>
                  <a:pt x="367650" y="855199"/>
                  <a:pt x="365587" y="855199"/>
                </a:cubicBezTo>
                <a:cubicBezTo>
                  <a:pt x="365587" y="851082"/>
                  <a:pt x="367650" y="849024"/>
                  <a:pt x="367650" y="846966"/>
                </a:cubicBezTo>
                <a:cubicBezTo>
                  <a:pt x="369713" y="844907"/>
                  <a:pt x="372292" y="843364"/>
                  <a:pt x="374871" y="842849"/>
                </a:cubicBezTo>
                <a:close/>
                <a:moveTo>
                  <a:pt x="414287" y="835842"/>
                </a:moveTo>
                <a:cubicBezTo>
                  <a:pt x="417614" y="835328"/>
                  <a:pt x="421197" y="835842"/>
                  <a:pt x="425291" y="836870"/>
                </a:cubicBezTo>
                <a:cubicBezTo>
                  <a:pt x="429386" y="840982"/>
                  <a:pt x="429386" y="840982"/>
                  <a:pt x="429386" y="840982"/>
                </a:cubicBezTo>
                <a:cubicBezTo>
                  <a:pt x="433481" y="845094"/>
                  <a:pt x="437575" y="849205"/>
                  <a:pt x="437575" y="855373"/>
                </a:cubicBezTo>
                <a:cubicBezTo>
                  <a:pt x="439623" y="861541"/>
                  <a:pt x="437575" y="869764"/>
                  <a:pt x="433481" y="873876"/>
                </a:cubicBezTo>
                <a:cubicBezTo>
                  <a:pt x="429386" y="880043"/>
                  <a:pt x="423244" y="880043"/>
                  <a:pt x="417102" y="884155"/>
                </a:cubicBezTo>
                <a:cubicBezTo>
                  <a:pt x="408913" y="886211"/>
                  <a:pt x="400724" y="888266"/>
                  <a:pt x="392534" y="884155"/>
                </a:cubicBezTo>
                <a:cubicBezTo>
                  <a:pt x="390487" y="882099"/>
                  <a:pt x="392534" y="882099"/>
                  <a:pt x="394582" y="882099"/>
                </a:cubicBezTo>
                <a:cubicBezTo>
                  <a:pt x="406865" y="884155"/>
                  <a:pt x="417102" y="880043"/>
                  <a:pt x="425291" y="873876"/>
                </a:cubicBezTo>
                <a:cubicBezTo>
                  <a:pt x="427339" y="867708"/>
                  <a:pt x="431433" y="863596"/>
                  <a:pt x="431433" y="857429"/>
                </a:cubicBezTo>
                <a:cubicBezTo>
                  <a:pt x="429386" y="853317"/>
                  <a:pt x="427339" y="849205"/>
                  <a:pt x="423244" y="845094"/>
                </a:cubicBezTo>
                <a:cubicBezTo>
                  <a:pt x="421197" y="845094"/>
                  <a:pt x="419149" y="843038"/>
                  <a:pt x="417102" y="845094"/>
                </a:cubicBezTo>
                <a:cubicBezTo>
                  <a:pt x="417102" y="847150"/>
                  <a:pt x="421197" y="849205"/>
                  <a:pt x="421197" y="851261"/>
                </a:cubicBezTo>
                <a:cubicBezTo>
                  <a:pt x="421197" y="855373"/>
                  <a:pt x="417102" y="855373"/>
                  <a:pt x="417102" y="857429"/>
                </a:cubicBezTo>
                <a:cubicBezTo>
                  <a:pt x="415055" y="859485"/>
                  <a:pt x="413007" y="859485"/>
                  <a:pt x="410960" y="857429"/>
                </a:cubicBezTo>
                <a:cubicBezTo>
                  <a:pt x="406865" y="857429"/>
                  <a:pt x="408913" y="853317"/>
                  <a:pt x="406865" y="851261"/>
                </a:cubicBezTo>
                <a:cubicBezTo>
                  <a:pt x="404818" y="851261"/>
                  <a:pt x="402771" y="849205"/>
                  <a:pt x="402771" y="847150"/>
                </a:cubicBezTo>
                <a:cubicBezTo>
                  <a:pt x="400724" y="845094"/>
                  <a:pt x="402771" y="840982"/>
                  <a:pt x="404818" y="840982"/>
                </a:cubicBezTo>
                <a:cubicBezTo>
                  <a:pt x="407889" y="837898"/>
                  <a:pt x="410960" y="836356"/>
                  <a:pt x="414287" y="835842"/>
                </a:cubicBezTo>
                <a:close/>
                <a:moveTo>
                  <a:pt x="351245" y="831270"/>
                </a:moveTo>
                <a:cubicBezTo>
                  <a:pt x="354332" y="831013"/>
                  <a:pt x="357420" y="831528"/>
                  <a:pt x="359478" y="832557"/>
                </a:cubicBezTo>
                <a:cubicBezTo>
                  <a:pt x="361537" y="836674"/>
                  <a:pt x="363595" y="838732"/>
                  <a:pt x="361537" y="842849"/>
                </a:cubicBezTo>
                <a:cubicBezTo>
                  <a:pt x="361537" y="844907"/>
                  <a:pt x="357420" y="844907"/>
                  <a:pt x="359478" y="846966"/>
                </a:cubicBezTo>
                <a:cubicBezTo>
                  <a:pt x="361537" y="849024"/>
                  <a:pt x="363595" y="853141"/>
                  <a:pt x="363595" y="855199"/>
                </a:cubicBezTo>
                <a:cubicBezTo>
                  <a:pt x="363595" y="863433"/>
                  <a:pt x="357420" y="867550"/>
                  <a:pt x="351245" y="871666"/>
                </a:cubicBezTo>
                <a:cubicBezTo>
                  <a:pt x="349186" y="871666"/>
                  <a:pt x="349186" y="867550"/>
                  <a:pt x="347128" y="867550"/>
                </a:cubicBezTo>
                <a:cubicBezTo>
                  <a:pt x="345070" y="865491"/>
                  <a:pt x="338894" y="865491"/>
                  <a:pt x="336836" y="867550"/>
                </a:cubicBezTo>
                <a:cubicBezTo>
                  <a:pt x="332719" y="863433"/>
                  <a:pt x="332719" y="857257"/>
                  <a:pt x="332719" y="853141"/>
                </a:cubicBezTo>
                <a:cubicBezTo>
                  <a:pt x="332719" y="846966"/>
                  <a:pt x="332719" y="846966"/>
                  <a:pt x="332719" y="846966"/>
                </a:cubicBezTo>
                <a:cubicBezTo>
                  <a:pt x="334778" y="844907"/>
                  <a:pt x="336836" y="842849"/>
                  <a:pt x="340953" y="842849"/>
                </a:cubicBezTo>
                <a:cubicBezTo>
                  <a:pt x="343011" y="840790"/>
                  <a:pt x="340953" y="836674"/>
                  <a:pt x="343011" y="834615"/>
                </a:cubicBezTo>
                <a:cubicBezTo>
                  <a:pt x="345070" y="832557"/>
                  <a:pt x="348157" y="831528"/>
                  <a:pt x="351245" y="831270"/>
                </a:cubicBezTo>
                <a:close/>
                <a:moveTo>
                  <a:pt x="258794" y="828507"/>
                </a:moveTo>
                <a:cubicBezTo>
                  <a:pt x="260860" y="828507"/>
                  <a:pt x="260860" y="828507"/>
                  <a:pt x="262926" y="830593"/>
                </a:cubicBezTo>
                <a:cubicBezTo>
                  <a:pt x="262926" y="832680"/>
                  <a:pt x="264992" y="834767"/>
                  <a:pt x="260860" y="834767"/>
                </a:cubicBezTo>
                <a:cubicBezTo>
                  <a:pt x="256729" y="832680"/>
                  <a:pt x="252597" y="843114"/>
                  <a:pt x="248466" y="836854"/>
                </a:cubicBezTo>
                <a:cubicBezTo>
                  <a:pt x="246400" y="836854"/>
                  <a:pt x="246400" y="834767"/>
                  <a:pt x="246400" y="832680"/>
                </a:cubicBezTo>
                <a:cubicBezTo>
                  <a:pt x="250531" y="830593"/>
                  <a:pt x="252597" y="828507"/>
                  <a:pt x="258794" y="828507"/>
                </a:cubicBezTo>
                <a:close/>
                <a:moveTo>
                  <a:pt x="511733" y="824523"/>
                </a:moveTo>
                <a:cubicBezTo>
                  <a:pt x="515850" y="824523"/>
                  <a:pt x="515850" y="828590"/>
                  <a:pt x="517908" y="830623"/>
                </a:cubicBezTo>
                <a:cubicBezTo>
                  <a:pt x="522025" y="836724"/>
                  <a:pt x="530258" y="836724"/>
                  <a:pt x="538492" y="836724"/>
                </a:cubicBezTo>
                <a:lnTo>
                  <a:pt x="519966" y="836724"/>
                </a:lnTo>
                <a:cubicBezTo>
                  <a:pt x="515850" y="834690"/>
                  <a:pt x="511733" y="830623"/>
                  <a:pt x="511733" y="826556"/>
                </a:cubicBezTo>
                <a:cubicBezTo>
                  <a:pt x="509674" y="824523"/>
                  <a:pt x="511733" y="824523"/>
                  <a:pt x="511733" y="824523"/>
                </a:cubicBezTo>
                <a:close/>
                <a:moveTo>
                  <a:pt x="314393" y="824523"/>
                </a:moveTo>
                <a:cubicBezTo>
                  <a:pt x="316451" y="824523"/>
                  <a:pt x="318510" y="824523"/>
                  <a:pt x="320568" y="826581"/>
                </a:cubicBezTo>
                <a:cubicBezTo>
                  <a:pt x="322627" y="828639"/>
                  <a:pt x="320568" y="830698"/>
                  <a:pt x="322627" y="832756"/>
                </a:cubicBezTo>
                <a:cubicBezTo>
                  <a:pt x="326743" y="830698"/>
                  <a:pt x="328802" y="830698"/>
                  <a:pt x="332919" y="832756"/>
                </a:cubicBezTo>
                <a:cubicBezTo>
                  <a:pt x="334977" y="834814"/>
                  <a:pt x="337035" y="836873"/>
                  <a:pt x="334977" y="840990"/>
                </a:cubicBezTo>
                <a:cubicBezTo>
                  <a:pt x="334977" y="840990"/>
                  <a:pt x="334977" y="843048"/>
                  <a:pt x="332919" y="845106"/>
                </a:cubicBezTo>
                <a:cubicBezTo>
                  <a:pt x="332919" y="845106"/>
                  <a:pt x="332919" y="843048"/>
                  <a:pt x="330860" y="843048"/>
                </a:cubicBezTo>
                <a:cubicBezTo>
                  <a:pt x="328802" y="840990"/>
                  <a:pt x="324685" y="840990"/>
                  <a:pt x="322627" y="840990"/>
                </a:cubicBezTo>
                <a:cubicBezTo>
                  <a:pt x="318510" y="843048"/>
                  <a:pt x="318510" y="845106"/>
                  <a:pt x="316451" y="849223"/>
                </a:cubicBezTo>
                <a:cubicBezTo>
                  <a:pt x="316451" y="853340"/>
                  <a:pt x="316451" y="853340"/>
                  <a:pt x="316451" y="853340"/>
                </a:cubicBezTo>
                <a:cubicBezTo>
                  <a:pt x="316451" y="853340"/>
                  <a:pt x="314393" y="855398"/>
                  <a:pt x="314393" y="855398"/>
                </a:cubicBezTo>
                <a:cubicBezTo>
                  <a:pt x="312335" y="851282"/>
                  <a:pt x="306159" y="849223"/>
                  <a:pt x="308218" y="845106"/>
                </a:cubicBezTo>
                <a:cubicBezTo>
                  <a:pt x="306159" y="843048"/>
                  <a:pt x="308218" y="840990"/>
                  <a:pt x="310276" y="838931"/>
                </a:cubicBezTo>
                <a:cubicBezTo>
                  <a:pt x="308218" y="834814"/>
                  <a:pt x="306159" y="832756"/>
                  <a:pt x="308218" y="828639"/>
                </a:cubicBezTo>
                <a:cubicBezTo>
                  <a:pt x="308218" y="826581"/>
                  <a:pt x="312335" y="824523"/>
                  <a:pt x="314393" y="824523"/>
                </a:cubicBezTo>
                <a:close/>
                <a:moveTo>
                  <a:pt x="506728" y="822104"/>
                </a:moveTo>
                <a:cubicBezTo>
                  <a:pt x="508857" y="823165"/>
                  <a:pt x="508083" y="827411"/>
                  <a:pt x="509631" y="830499"/>
                </a:cubicBezTo>
                <a:cubicBezTo>
                  <a:pt x="511695" y="834615"/>
                  <a:pt x="515823" y="838732"/>
                  <a:pt x="519952" y="840791"/>
                </a:cubicBezTo>
                <a:cubicBezTo>
                  <a:pt x="528208" y="842849"/>
                  <a:pt x="536465" y="842849"/>
                  <a:pt x="542658" y="838732"/>
                </a:cubicBezTo>
                <a:cubicBezTo>
                  <a:pt x="544722" y="840791"/>
                  <a:pt x="546786" y="840791"/>
                  <a:pt x="548850" y="842849"/>
                </a:cubicBezTo>
                <a:cubicBezTo>
                  <a:pt x="548850" y="842849"/>
                  <a:pt x="546786" y="844907"/>
                  <a:pt x="544722" y="844907"/>
                </a:cubicBezTo>
                <a:cubicBezTo>
                  <a:pt x="538529" y="842849"/>
                  <a:pt x="538529" y="842849"/>
                  <a:pt x="538529" y="842849"/>
                </a:cubicBezTo>
                <a:cubicBezTo>
                  <a:pt x="538529" y="846966"/>
                  <a:pt x="536465" y="849024"/>
                  <a:pt x="534401" y="849024"/>
                </a:cubicBezTo>
                <a:cubicBezTo>
                  <a:pt x="530273" y="849024"/>
                  <a:pt x="528208" y="849024"/>
                  <a:pt x="526144" y="846966"/>
                </a:cubicBezTo>
                <a:cubicBezTo>
                  <a:pt x="524080" y="849024"/>
                  <a:pt x="522016" y="851083"/>
                  <a:pt x="517888" y="849024"/>
                </a:cubicBezTo>
                <a:cubicBezTo>
                  <a:pt x="515823" y="849024"/>
                  <a:pt x="515823" y="846966"/>
                  <a:pt x="515823" y="844907"/>
                </a:cubicBezTo>
                <a:cubicBezTo>
                  <a:pt x="513759" y="844907"/>
                  <a:pt x="515823" y="842849"/>
                  <a:pt x="513759" y="840791"/>
                </a:cubicBezTo>
                <a:cubicBezTo>
                  <a:pt x="511695" y="842849"/>
                  <a:pt x="509631" y="842849"/>
                  <a:pt x="507567" y="840791"/>
                </a:cubicBezTo>
                <a:cubicBezTo>
                  <a:pt x="505503" y="840791"/>
                  <a:pt x="505503" y="838732"/>
                  <a:pt x="505503" y="836674"/>
                </a:cubicBezTo>
                <a:cubicBezTo>
                  <a:pt x="505503" y="834615"/>
                  <a:pt x="505503" y="832557"/>
                  <a:pt x="505503" y="832557"/>
                </a:cubicBezTo>
                <a:cubicBezTo>
                  <a:pt x="501374" y="832557"/>
                  <a:pt x="501374" y="828440"/>
                  <a:pt x="501374" y="826382"/>
                </a:cubicBezTo>
                <a:cubicBezTo>
                  <a:pt x="501374" y="824323"/>
                  <a:pt x="501374" y="822265"/>
                  <a:pt x="503438" y="822265"/>
                </a:cubicBezTo>
                <a:cubicBezTo>
                  <a:pt x="504987" y="821751"/>
                  <a:pt x="506019" y="821751"/>
                  <a:pt x="506728" y="822104"/>
                </a:cubicBezTo>
                <a:close/>
                <a:moveTo>
                  <a:pt x="499569" y="818215"/>
                </a:moveTo>
                <a:cubicBezTo>
                  <a:pt x="501623" y="820273"/>
                  <a:pt x="499569" y="822331"/>
                  <a:pt x="499569" y="826448"/>
                </a:cubicBezTo>
                <a:cubicBezTo>
                  <a:pt x="497515" y="828507"/>
                  <a:pt x="501623" y="832623"/>
                  <a:pt x="503678" y="834682"/>
                </a:cubicBezTo>
                <a:cubicBezTo>
                  <a:pt x="503678" y="838799"/>
                  <a:pt x="505732" y="842915"/>
                  <a:pt x="507786" y="844974"/>
                </a:cubicBezTo>
                <a:cubicBezTo>
                  <a:pt x="513949" y="842915"/>
                  <a:pt x="511894" y="853207"/>
                  <a:pt x="518057" y="853207"/>
                </a:cubicBezTo>
                <a:cubicBezTo>
                  <a:pt x="522166" y="853207"/>
                  <a:pt x="524220" y="851149"/>
                  <a:pt x="526274" y="851149"/>
                </a:cubicBezTo>
                <a:cubicBezTo>
                  <a:pt x="530383" y="851149"/>
                  <a:pt x="532437" y="853207"/>
                  <a:pt x="536545" y="851149"/>
                </a:cubicBezTo>
                <a:cubicBezTo>
                  <a:pt x="538600" y="851149"/>
                  <a:pt x="538600" y="849090"/>
                  <a:pt x="540654" y="847032"/>
                </a:cubicBezTo>
                <a:cubicBezTo>
                  <a:pt x="544762" y="849090"/>
                  <a:pt x="546816" y="847032"/>
                  <a:pt x="548871" y="844974"/>
                </a:cubicBezTo>
                <a:cubicBezTo>
                  <a:pt x="550925" y="842915"/>
                  <a:pt x="555033" y="842915"/>
                  <a:pt x="557088" y="842915"/>
                </a:cubicBezTo>
                <a:cubicBezTo>
                  <a:pt x="559142" y="844974"/>
                  <a:pt x="555033" y="847032"/>
                  <a:pt x="555033" y="849090"/>
                </a:cubicBezTo>
                <a:cubicBezTo>
                  <a:pt x="552979" y="851149"/>
                  <a:pt x="548871" y="849090"/>
                  <a:pt x="544762" y="849090"/>
                </a:cubicBezTo>
                <a:cubicBezTo>
                  <a:pt x="542708" y="851149"/>
                  <a:pt x="546816" y="853207"/>
                  <a:pt x="544762" y="855266"/>
                </a:cubicBezTo>
                <a:cubicBezTo>
                  <a:pt x="542708" y="853207"/>
                  <a:pt x="540654" y="857324"/>
                  <a:pt x="540654" y="857324"/>
                </a:cubicBezTo>
                <a:cubicBezTo>
                  <a:pt x="536545" y="857324"/>
                  <a:pt x="532437" y="857324"/>
                  <a:pt x="530383" y="855266"/>
                </a:cubicBezTo>
                <a:cubicBezTo>
                  <a:pt x="528328" y="855266"/>
                  <a:pt x="528328" y="857324"/>
                  <a:pt x="528328" y="857324"/>
                </a:cubicBezTo>
                <a:cubicBezTo>
                  <a:pt x="526274" y="859382"/>
                  <a:pt x="524220" y="859382"/>
                  <a:pt x="520111" y="859382"/>
                </a:cubicBezTo>
                <a:cubicBezTo>
                  <a:pt x="516003" y="859382"/>
                  <a:pt x="511894" y="857324"/>
                  <a:pt x="509840" y="853207"/>
                </a:cubicBezTo>
                <a:cubicBezTo>
                  <a:pt x="511894" y="851149"/>
                  <a:pt x="511894" y="849090"/>
                  <a:pt x="509840" y="847032"/>
                </a:cubicBezTo>
                <a:cubicBezTo>
                  <a:pt x="505732" y="847032"/>
                  <a:pt x="501623" y="844974"/>
                  <a:pt x="499569" y="840857"/>
                </a:cubicBezTo>
                <a:cubicBezTo>
                  <a:pt x="497515" y="838799"/>
                  <a:pt x="499569" y="836740"/>
                  <a:pt x="499569" y="834682"/>
                </a:cubicBezTo>
                <a:cubicBezTo>
                  <a:pt x="495461" y="832623"/>
                  <a:pt x="493406" y="828507"/>
                  <a:pt x="495461" y="824390"/>
                </a:cubicBezTo>
                <a:cubicBezTo>
                  <a:pt x="495461" y="822331"/>
                  <a:pt x="497515" y="818215"/>
                  <a:pt x="499569" y="818215"/>
                </a:cubicBezTo>
                <a:close/>
                <a:moveTo>
                  <a:pt x="417142" y="818215"/>
                </a:moveTo>
                <a:cubicBezTo>
                  <a:pt x="419228" y="818215"/>
                  <a:pt x="421315" y="818215"/>
                  <a:pt x="423402" y="820290"/>
                </a:cubicBezTo>
                <a:cubicBezTo>
                  <a:pt x="427576" y="824440"/>
                  <a:pt x="427576" y="824440"/>
                  <a:pt x="427576" y="824440"/>
                </a:cubicBezTo>
                <a:cubicBezTo>
                  <a:pt x="429663" y="828590"/>
                  <a:pt x="429663" y="832740"/>
                  <a:pt x="427576" y="834815"/>
                </a:cubicBezTo>
                <a:cubicBezTo>
                  <a:pt x="427576" y="834815"/>
                  <a:pt x="425489" y="834815"/>
                  <a:pt x="425489" y="834815"/>
                </a:cubicBezTo>
                <a:cubicBezTo>
                  <a:pt x="425489" y="830665"/>
                  <a:pt x="427576" y="826515"/>
                  <a:pt x="425489" y="824440"/>
                </a:cubicBezTo>
                <a:cubicBezTo>
                  <a:pt x="421315" y="822365"/>
                  <a:pt x="419228" y="820290"/>
                  <a:pt x="417142" y="820290"/>
                </a:cubicBezTo>
                <a:cubicBezTo>
                  <a:pt x="417142" y="820290"/>
                  <a:pt x="415055" y="818215"/>
                  <a:pt x="417142" y="818215"/>
                </a:cubicBezTo>
                <a:close/>
                <a:moveTo>
                  <a:pt x="623237" y="818075"/>
                </a:moveTo>
                <a:cubicBezTo>
                  <a:pt x="625283" y="817819"/>
                  <a:pt x="626816" y="818332"/>
                  <a:pt x="626816" y="822433"/>
                </a:cubicBezTo>
                <a:cubicBezTo>
                  <a:pt x="628861" y="824484"/>
                  <a:pt x="626816" y="826534"/>
                  <a:pt x="624771" y="828585"/>
                </a:cubicBezTo>
                <a:cubicBezTo>
                  <a:pt x="622726" y="830635"/>
                  <a:pt x="620681" y="832686"/>
                  <a:pt x="618636" y="830635"/>
                </a:cubicBezTo>
                <a:cubicBezTo>
                  <a:pt x="616591" y="832686"/>
                  <a:pt x="616591" y="830635"/>
                  <a:pt x="616591" y="832686"/>
                </a:cubicBezTo>
                <a:cubicBezTo>
                  <a:pt x="614546" y="834737"/>
                  <a:pt x="616591" y="834737"/>
                  <a:pt x="616591" y="836787"/>
                </a:cubicBezTo>
                <a:cubicBezTo>
                  <a:pt x="614546" y="838838"/>
                  <a:pt x="616591" y="842939"/>
                  <a:pt x="612501" y="844989"/>
                </a:cubicBezTo>
                <a:cubicBezTo>
                  <a:pt x="608410" y="847040"/>
                  <a:pt x="604320" y="849091"/>
                  <a:pt x="600230" y="847040"/>
                </a:cubicBezTo>
                <a:cubicBezTo>
                  <a:pt x="598185" y="847040"/>
                  <a:pt x="594095" y="844989"/>
                  <a:pt x="594095" y="840888"/>
                </a:cubicBezTo>
                <a:cubicBezTo>
                  <a:pt x="592050" y="840888"/>
                  <a:pt x="590004" y="842939"/>
                  <a:pt x="590004" y="842939"/>
                </a:cubicBezTo>
                <a:cubicBezTo>
                  <a:pt x="585914" y="844989"/>
                  <a:pt x="581824" y="842939"/>
                  <a:pt x="579779" y="842939"/>
                </a:cubicBezTo>
                <a:cubicBezTo>
                  <a:pt x="579779" y="840888"/>
                  <a:pt x="577734" y="838838"/>
                  <a:pt x="577734" y="836787"/>
                </a:cubicBezTo>
                <a:cubicBezTo>
                  <a:pt x="579779" y="834737"/>
                  <a:pt x="581824" y="830635"/>
                  <a:pt x="585914" y="832686"/>
                </a:cubicBezTo>
                <a:lnTo>
                  <a:pt x="591728" y="834629"/>
                </a:lnTo>
                <a:lnTo>
                  <a:pt x="591908" y="834748"/>
                </a:lnTo>
                <a:lnTo>
                  <a:pt x="592056" y="834739"/>
                </a:lnTo>
                <a:lnTo>
                  <a:pt x="598185" y="836787"/>
                </a:lnTo>
                <a:cubicBezTo>
                  <a:pt x="604320" y="836787"/>
                  <a:pt x="610455" y="830635"/>
                  <a:pt x="614546" y="824484"/>
                </a:cubicBezTo>
                <a:cubicBezTo>
                  <a:pt x="616591" y="822433"/>
                  <a:pt x="614546" y="818332"/>
                  <a:pt x="616591" y="818332"/>
                </a:cubicBezTo>
                <a:cubicBezTo>
                  <a:pt x="618636" y="819357"/>
                  <a:pt x="621192" y="818332"/>
                  <a:pt x="623237" y="818075"/>
                </a:cubicBezTo>
                <a:close/>
                <a:moveTo>
                  <a:pt x="610525" y="816737"/>
                </a:moveTo>
                <a:cubicBezTo>
                  <a:pt x="611559" y="816737"/>
                  <a:pt x="612594" y="817252"/>
                  <a:pt x="612594" y="818281"/>
                </a:cubicBezTo>
                <a:cubicBezTo>
                  <a:pt x="612594" y="824456"/>
                  <a:pt x="608456" y="826515"/>
                  <a:pt x="606388" y="830631"/>
                </a:cubicBezTo>
                <a:cubicBezTo>
                  <a:pt x="604319" y="831661"/>
                  <a:pt x="602251" y="833204"/>
                  <a:pt x="599924" y="834234"/>
                </a:cubicBezTo>
                <a:lnTo>
                  <a:pt x="592056" y="834739"/>
                </a:lnTo>
                <a:lnTo>
                  <a:pt x="591728" y="834629"/>
                </a:lnTo>
                <a:lnTo>
                  <a:pt x="585702" y="830631"/>
                </a:lnTo>
                <a:cubicBezTo>
                  <a:pt x="585702" y="828573"/>
                  <a:pt x="585702" y="826515"/>
                  <a:pt x="587770" y="826515"/>
                </a:cubicBezTo>
                <a:cubicBezTo>
                  <a:pt x="589839" y="828573"/>
                  <a:pt x="596045" y="828573"/>
                  <a:pt x="600182" y="828573"/>
                </a:cubicBezTo>
                <a:cubicBezTo>
                  <a:pt x="602251" y="824456"/>
                  <a:pt x="608456" y="822398"/>
                  <a:pt x="608456" y="818281"/>
                </a:cubicBezTo>
                <a:cubicBezTo>
                  <a:pt x="608456" y="817252"/>
                  <a:pt x="609491" y="816737"/>
                  <a:pt x="610525" y="816737"/>
                </a:cubicBezTo>
                <a:close/>
                <a:moveTo>
                  <a:pt x="453455" y="815608"/>
                </a:moveTo>
                <a:lnTo>
                  <a:pt x="452877" y="817920"/>
                </a:lnTo>
                <a:lnTo>
                  <a:pt x="452866" y="816524"/>
                </a:lnTo>
                <a:close/>
                <a:moveTo>
                  <a:pt x="256789" y="812239"/>
                </a:moveTo>
                <a:cubicBezTo>
                  <a:pt x="258860" y="812239"/>
                  <a:pt x="263000" y="812239"/>
                  <a:pt x="263000" y="814291"/>
                </a:cubicBezTo>
                <a:cubicBezTo>
                  <a:pt x="263000" y="818396"/>
                  <a:pt x="263000" y="822500"/>
                  <a:pt x="260930" y="826605"/>
                </a:cubicBezTo>
                <a:cubicBezTo>
                  <a:pt x="254719" y="826605"/>
                  <a:pt x="248509" y="826605"/>
                  <a:pt x="244369" y="832762"/>
                </a:cubicBezTo>
                <a:cubicBezTo>
                  <a:pt x="244369" y="832762"/>
                  <a:pt x="244369" y="834815"/>
                  <a:pt x="242299" y="834815"/>
                </a:cubicBezTo>
                <a:cubicBezTo>
                  <a:pt x="240229" y="832762"/>
                  <a:pt x="238158" y="832762"/>
                  <a:pt x="236088" y="830710"/>
                </a:cubicBezTo>
                <a:cubicBezTo>
                  <a:pt x="234018" y="828658"/>
                  <a:pt x="229878" y="828658"/>
                  <a:pt x="227808" y="824553"/>
                </a:cubicBezTo>
                <a:cubicBezTo>
                  <a:pt x="227808" y="822500"/>
                  <a:pt x="227808" y="820448"/>
                  <a:pt x="229878" y="820448"/>
                </a:cubicBezTo>
                <a:cubicBezTo>
                  <a:pt x="231948" y="820448"/>
                  <a:pt x="231948" y="818396"/>
                  <a:pt x="231948" y="818396"/>
                </a:cubicBezTo>
                <a:cubicBezTo>
                  <a:pt x="231948" y="820448"/>
                  <a:pt x="234018" y="820448"/>
                  <a:pt x="234018" y="820448"/>
                </a:cubicBezTo>
                <a:cubicBezTo>
                  <a:pt x="236088" y="820448"/>
                  <a:pt x="236088" y="820448"/>
                  <a:pt x="236088" y="820448"/>
                </a:cubicBezTo>
                <a:cubicBezTo>
                  <a:pt x="238158" y="814291"/>
                  <a:pt x="238158" y="814291"/>
                  <a:pt x="238158" y="814291"/>
                </a:cubicBezTo>
                <a:cubicBezTo>
                  <a:pt x="242299" y="812239"/>
                  <a:pt x="246439" y="812239"/>
                  <a:pt x="248509" y="814291"/>
                </a:cubicBezTo>
                <a:cubicBezTo>
                  <a:pt x="252649" y="818396"/>
                  <a:pt x="254719" y="812239"/>
                  <a:pt x="256789" y="812239"/>
                </a:cubicBezTo>
                <a:close/>
                <a:moveTo>
                  <a:pt x="263311" y="809170"/>
                </a:moveTo>
                <a:cubicBezTo>
                  <a:pt x="263871" y="808867"/>
                  <a:pt x="264992" y="810081"/>
                  <a:pt x="264992" y="810081"/>
                </a:cubicBezTo>
                <a:cubicBezTo>
                  <a:pt x="264992" y="812239"/>
                  <a:pt x="263000" y="810081"/>
                  <a:pt x="263000" y="810081"/>
                </a:cubicBezTo>
                <a:cubicBezTo>
                  <a:pt x="263000" y="809541"/>
                  <a:pt x="263124" y="809271"/>
                  <a:pt x="263311" y="809170"/>
                </a:cubicBezTo>
                <a:close/>
                <a:moveTo>
                  <a:pt x="419047" y="804706"/>
                </a:moveTo>
                <a:cubicBezTo>
                  <a:pt x="420848" y="804962"/>
                  <a:pt x="422392" y="805986"/>
                  <a:pt x="423421" y="808033"/>
                </a:cubicBezTo>
                <a:cubicBezTo>
                  <a:pt x="425479" y="810081"/>
                  <a:pt x="423421" y="810081"/>
                  <a:pt x="425479" y="812128"/>
                </a:cubicBezTo>
                <a:cubicBezTo>
                  <a:pt x="427538" y="810081"/>
                  <a:pt x="431655" y="810081"/>
                  <a:pt x="435771" y="812128"/>
                </a:cubicBezTo>
                <a:lnTo>
                  <a:pt x="438625" y="817804"/>
                </a:lnTo>
                <a:lnTo>
                  <a:pt x="439096" y="821105"/>
                </a:lnTo>
                <a:lnTo>
                  <a:pt x="435771" y="824412"/>
                </a:lnTo>
                <a:cubicBezTo>
                  <a:pt x="435771" y="826459"/>
                  <a:pt x="435771" y="826459"/>
                  <a:pt x="435771" y="826459"/>
                </a:cubicBezTo>
                <a:cubicBezTo>
                  <a:pt x="437830" y="826459"/>
                  <a:pt x="439888" y="830554"/>
                  <a:pt x="439888" y="832601"/>
                </a:cubicBezTo>
                <a:cubicBezTo>
                  <a:pt x="441947" y="834649"/>
                  <a:pt x="439888" y="836696"/>
                  <a:pt x="437830" y="838743"/>
                </a:cubicBezTo>
                <a:cubicBezTo>
                  <a:pt x="435771" y="840791"/>
                  <a:pt x="435771" y="840791"/>
                  <a:pt x="433713" y="840791"/>
                </a:cubicBezTo>
                <a:cubicBezTo>
                  <a:pt x="433713" y="838743"/>
                  <a:pt x="429596" y="838743"/>
                  <a:pt x="429596" y="836696"/>
                </a:cubicBezTo>
                <a:cubicBezTo>
                  <a:pt x="431655" y="832601"/>
                  <a:pt x="431655" y="826459"/>
                  <a:pt x="429596" y="822365"/>
                </a:cubicBezTo>
                <a:cubicBezTo>
                  <a:pt x="425479" y="816222"/>
                  <a:pt x="419304" y="816222"/>
                  <a:pt x="415188" y="814175"/>
                </a:cubicBezTo>
                <a:cubicBezTo>
                  <a:pt x="415188" y="812128"/>
                  <a:pt x="411071" y="810081"/>
                  <a:pt x="413129" y="805986"/>
                </a:cubicBezTo>
                <a:cubicBezTo>
                  <a:pt x="415188" y="804962"/>
                  <a:pt x="417246" y="804450"/>
                  <a:pt x="419047" y="804706"/>
                </a:cubicBezTo>
                <a:close/>
                <a:moveTo>
                  <a:pt x="589437" y="801167"/>
                </a:moveTo>
                <a:cubicBezTo>
                  <a:pt x="590466" y="801167"/>
                  <a:pt x="590981" y="801681"/>
                  <a:pt x="589951" y="803740"/>
                </a:cubicBezTo>
                <a:cubicBezTo>
                  <a:pt x="592010" y="816090"/>
                  <a:pt x="583776" y="830499"/>
                  <a:pt x="571426" y="838732"/>
                </a:cubicBezTo>
                <a:cubicBezTo>
                  <a:pt x="569368" y="836674"/>
                  <a:pt x="567309" y="840791"/>
                  <a:pt x="565251" y="840791"/>
                </a:cubicBezTo>
                <a:cubicBezTo>
                  <a:pt x="561134" y="840791"/>
                  <a:pt x="559076" y="840791"/>
                  <a:pt x="554959" y="840791"/>
                </a:cubicBezTo>
                <a:cubicBezTo>
                  <a:pt x="548784" y="840791"/>
                  <a:pt x="544667" y="836674"/>
                  <a:pt x="540550" y="832557"/>
                </a:cubicBezTo>
                <a:cubicBezTo>
                  <a:pt x="534375" y="828440"/>
                  <a:pt x="530258" y="820207"/>
                  <a:pt x="534375" y="814031"/>
                </a:cubicBezTo>
                <a:cubicBezTo>
                  <a:pt x="534375" y="811973"/>
                  <a:pt x="538492" y="809915"/>
                  <a:pt x="540550" y="807856"/>
                </a:cubicBezTo>
                <a:cubicBezTo>
                  <a:pt x="544667" y="807856"/>
                  <a:pt x="544667" y="814031"/>
                  <a:pt x="546725" y="811973"/>
                </a:cubicBezTo>
                <a:cubicBezTo>
                  <a:pt x="548784" y="811973"/>
                  <a:pt x="548784" y="809915"/>
                  <a:pt x="550842" y="809915"/>
                </a:cubicBezTo>
                <a:cubicBezTo>
                  <a:pt x="552901" y="809915"/>
                  <a:pt x="554959" y="811973"/>
                  <a:pt x="557017" y="814031"/>
                </a:cubicBezTo>
                <a:cubicBezTo>
                  <a:pt x="559076" y="814031"/>
                  <a:pt x="559076" y="818148"/>
                  <a:pt x="557017" y="820207"/>
                </a:cubicBezTo>
                <a:cubicBezTo>
                  <a:pt x="554959" y="824323"/>
                  <a:pt x="550842" y="822265"/>
                  <a:pt x="546725" y="822265"/>
                </a:cubicBezTo>
                <a:cubicBezTo>
                  <a:pt x="544667" y="826382"/>
                  <a:pt x="548784" y="828440"/>
                  <a:pt x="550842" y="830499"/>
                </a:cubicBezTo>
                <a:cubicBezTo>
                  <a:pt x="554959" y="832557"/>
                  <a:pt x="554959" y="832557"/>
                  <a:pt x="554959" y="832557"/>
                </a:cubicBezTo>
                <a:cubicBezTo>
                  <a:pt x="565251" y="830499"/>
                  <a:pt x="565251" y="830499"/>
                  <a:pt x="565251" y="830499"/>
                </a:cubicBezTo>
                <a:cubicBezTo>
                  <a:pt x="573484" y="828440"/>
                  <a:pt x="581718" y="820207"/>
                  <a:pt x="585835" y="809915"/>
                </a:cubicBezTo>
                <a:cubicBezTo>
                  <a:pt x="585835" y="801681"/>
                  <a:pt x="585835" y="801681"/>
                  <a:pt x="585835" y="801681"/>
                </a:cubicBezTo>
                <a:cubicBezTo>
                  <a:pt x="586864" y="801681"/>
                  <a:pt x="588408" y="801167"/>
                  <a:pt x="589437" y="801167"/>
                </a:cubicBezTo>
                <a:close/>
                <a:moveTo>
                  <a:pt x="291412" y="799788"/>
                </a:moveTo>
                <a:cubicBezTo>
                  <a:pt x="293657" y="800078"/>
                  <a:pt x="295837" y="800722"/>
                  <a:pt x="297890" y="801752"/>
                </a:cubicBezTo>
                <a:cubicBezTo>
                  <a:pt x="301994" y="803813"/>
                  <a:pt x="304047" y="805874"/>
                  <a:pt x="306099" y="807934"/>
                </a:cubicBezTo>
                <a:cubicBezTo>
                  <a:pt x="306099" y="812056"/>
                  <a:pt x="308151" y="816177"/>
                  <a:pt x="306099" y="818237"/>
                </a:cubicBezTo>
                <a:cubicBezTo>
                  <a:pt x="304047" y="820298"/>
                  <a:pt x="301994" y="822359"/>
                  <a:pt x="301994" y="820298"/>
                </a:cubicBezTo>
                <a:cubicBezTo>
                  <a:pt x="299942" y="820298"/>
                  <a:pt x="299942" y="818237"/>
                  <a:pt x="297890" y="820298"/>
                </a:cubicBezTo>
                <a:cubicBezTo>
                  <a:pt x="297890" y="822359"/>
                  <a:pt x="295837" y="824420"/>
                  <a:pt x="293785" y="824420"/>
                </a:cubicBezTo>
                <a:cubicBezTo>
                  <a:pt x="291733" y="824420"/>
                  <a:pt x="287628" y="824420"/>
                  <a:pt x="287628" y="822359"/>
                </a:cubicBezTo>
                <a:cubicBezTo>
                  <a:pt x="285576" y="820298"/>
                  <a:pt x="285576" y="816177"/>
                  <a:pt x="287628" y="816177"/>
                </a:cubicBezTo>
                <a:cubicBezTo>
                  <a:pt x="287628" y="814116"/>
                  <a:pt x="291733" y="814116"/>
                  <a:pt x="289680" y="812056"/>
                </a:cubicBezTo>
                <a:cubicBezTo>
                  <a:pt x="287628" y="807934"/>
                  <a:pt x="283523" y="809995"/>
                  <a:pt x="281471" y="809995"/>
                </a:cubicBezTo>
                <a:cubicBezTo>
                  <a:pt x="273261" y="812056"/>
                  <a:pt x="271209" y="822359"/>
                  <a:pt x="271209" y="828541"/>
                </a:cubicBezTo>
                <a:cubicBezTo>
                  <a:pt x="273261" y="840905"/>
                  <a:pt x="283523" y="851208"/>
                  <a:pt x="295837" y="857390"/>
                </a:cubicBezTo>
                <a:cubicBezTo>
                  <a:pt x="295837" y="857390"/>
                  <a:pt x="295837" y="857390"/>
                  <a:pt x="293785" y="857390"/>
                </a:cubicBezTo>
                <a:cubicBezTo>
                  <a:pt x="287628" y="855330"/>
                  <a:pt x="281471" y="855330"/>
                  <a:pt x="275314" y="849148"/>
                </a:cubicBezTo>
                <a:cubicBezTo>
                  <a:pt x="269157" y="842966"/>
                  <a:pt x="265052" y="836784"/>
                  <a:pt x="263000" y="826480"/>
                </a:cubicBezTo>
                <a:cubicBezTo>
                  <a:pt x="265052" y="820298"/>
                  <a:pt x="267104" y="812056"/>
                  <a:pt x="271209" y="805874"/>
                </a:cubicBezTo>
                <a:cubicBezTo>
                  <a:pt x="277366" y="801237"/>
                  <a:pt x="284678" y="798919"/>
                  <a:pt x="291412" y="799788"/>
                </a:cubicBezTo>
                <a:close/>
                <a:moveTo>
                  <a:pt x="381209" y="797694"/>
                </a:moveTo>
                <a:cubicBezTo>
                  <a:pt x="385824" y="796667"/>
                  <a:pt x="390440" y="796667"/>
                  <a:pt x="394542" y="797694"/>
                </a:cubicBezTo>
                <a:cubicBezTo>
                  <a:pt x="400696" y="799749"/>
                  <a:pt x="404798" y="803860"/>
                  <a:pt x="408901" y="805915"/>
                </a:cubicBezTo>
                <a:cubicBezTo>
                  <a:pt x="410952" y="812081"/>
                  <a:pt x="415055" y="820301"/>
                  <a:pt x="413004" y="826467"/>
                </a:cubicBezTo>
                <a:cubicBezTo>
                  <a:pt x="413004" y="832633"/>
                  <a:pt x="406850" y="834688"/>
                  <a:pt x="402747" y="836743"/>
                </a:cubicBezTo>
                <a:cubicBezTo>
                  <a:pt x="398645" y="838799"/>
                  <a:pt x="396593" y="838799"/>
                  <a:pt x="392491" y="836743"/>
                </a:cubicBezTo>
                <a:cubicBezTo>
                  <a:pt x="388388" y="834688"/>
                  <a:pt x="396593" y="830578"/>
                  <a:pt x="390440" y="828522"/>
                </a:cubicBezTo>
                <a:cubicBezTo>
                  <a:pt x="388388" y="828522"/>
                  <a:pt x="388388" y="826467"/>
                  <a:pt x="386337" y="826467"/>
                </a:cubicBezTo>
                <a:cubicBezTo>
                  <a:pt x="386337" y="824412"/>
                  <a:pt x="386337" y="820301"/>
                  <a:pt x="388388" y="820301"/>
                </a:cubicBezTo>
                <a:cubicBezTo>
                  <a:pt x="390440" y="818246"/>
                  <a:pt x="392491" y="818246"/>
                  <a:pt x="396593" y="818246"/>
                </a:cubicBezTo>
                <a:cubicBezTo>
                  <a:pt x="398645" y="820301"/>
                  <a:pt x="400696" y="822357"/>
                  <a:pt x="398645" y="826467"/>
                </a:cubicBezTo>
                <a:cubicBezTo>
                  <a:pt x="398645" y="826467"/>
                  <a:pt x="400696" y="826467"/>
                  <a:pt x="400696" y="826467"/>
                </a:cubicBezTo>
                <a:cubicBezTo>
                  <a:pt x="402747" y="824412"/>
                  <a:pt x="404798" y="822357"/>
                  <a:pt x="404798" y="818246"/>
                </a:cubicBezTo>
                <a:cubicBezTo>
                  <a:pt x="402747" y="812081"/>
                  <a:pt x="396593" y="807970"/>
                  <a:pt x="390440" y="805915"/>
                </a:cubicBezTo>
                <a:cubicBezTo>
                  <a:pt x="382235" y="805915"/>
                  <a:pt x="371978" y="807970"/>
                  <a:pt x="367876" y="816191"/>
                </a:cubicBezTo>
                <a:cubicBezTo>
                  <a:pt x="363773" y="820301"/>
                  <a:pt x="361722" y="824412"/>
                  <a:pt x="359670" y="830578"/>
                </a:cubicBezTo>
                <a:cubicBezTo>
                  <a:pt x="359670" y="830578"/>
                  <a:pt x="357619" y="828522"/>
                  <a:pt x="357619" y="828522"/>
                </a:cubicBezTo>
                <a:cubicBezTo>
                  <a:pt x="359670" y="820301"/>
                  <a:pt x="359670" y="810025"/>
                  <a:pt x="367876" y="803860"/>
                </a:cubicBezTo>
                <a:cubicBezTo>
                  <a:pt x="371978" y="800777"/>
                  <a:pt x="376593" y="798722"/>
                  <a:pt x="381209" y="797694"/>
                </a:cubicBezTo>
                <a:close/>
                <a:moveTo>
                  <a:pt x="442976" y="797637"/>
                </a:moveTo>
                <a:cubicBezTo>
                  <a:pt x="446063" y="798602"/>
                  <a:pt x="449151" y="802461"/>
                  <a:pt x="452239" y="804005"/>
                </a:cubicBezTo>
                <a:cubicBezTo>
                  <a:pt x="452239" y="808122"/>
                  <a:pt x="456355" y="810180"/>
                  <a:pt x="454297" y="814297"/>
                </a:cubicBezTo>
                <a:lnTo>
                  <a:pt x="453455" y="815608"/>
                </a:lnTo>
                <a:lnTo>
                  <a:pt x="453782" y="814297"/>
                </a:lnTo>
                <a:cubicBezTo>
                  <a:pt x="453782" y="812239"/>
                  <a:pt x="453268" y="810180"/>
                  <a:pt x="452239" y="808122"/>
                </a:cubicBezTo>
                <a:cubicBezTo>
                  <a:pt x="450180" y="806063"/>
                  <a:pt x="450180" y="804005"/>
                  <a:pt x="448122" y="801947"/>
                </a:cubicBezTo>
                <a:cubicBezTo>
                  <a:pt x="446063" y="799888"/>
                  <a:pt x="444005" y="799888"/>
                  <a:pt x="439888" y="797830"/>
                </a:cubicBezTo>
                <a:cubicBezTo>
                  <a:pt x="440918" y="797315"/>
                  <a:pt x="441947" y="797315"/>
                  <a:pt x="442976" y="797637"/>
                </a:cubicBezTo>
                <a:close/>
                <a:moveTo>
                  <a:pt x="397625" y="794145"/>
                </a:moveTo>
                <a:cubicBezTo>
                  <a:pt x="398206" y="794145"/>
                  <a:pt x="398787" y="794643"/>
                  <a:pt x="398787" y="795639"/>
                </a:cubicBezTo>
                <a:cubicBezTo>
                  <a:pt x="396463" y="795639"/>
                  <a:pt x="396463" y="795639"/>
                  <a:pt x="396463" y="795639"/>
                </a:cubicBezTo>
                <a:cubicBezTo>
                  <a:pt x="396463" y="794643"/>
                  <a:pt x="397044" y="794145"/>
                  <a:pt x="397625" y="794145"/>
                </a:cubicBezTo>
                <a:close/>
                <a:moveTo>
                  <a:pt x="425347" y="791655"/>
                </a:moveTo>
                <a:cubicBezTo>
                  <a:pt x="427422" y="791655"/>
                  <a:pt x="429497" y="791655"/>
                  <a:pt x="431572" y="793647"/>
                </a:cubicBezTo>
                <a:cubicBezTo>
                  <a:pt x="433647" y="793647"/>
                  <a:pt x="433647" y="795639"/>
                  <a:pt x="433647" y="797631"/>
                </a:cubicBezTo>
                <a:cubicBezTo>
                  <a:pt x="433647" y="797631"/>
                  <a:pt x="433647" y="795639"/>
                  <a:pt x="431572" y="795639"/>
                </a:cubicBezTo>
                <a:lnTo>
                  <a:pt x="430365" y="794867"/>
                </a:lnTo>
                <a:lnTo>
                  <a:pt x="429596" y="793713"/>
                </a:lnTo>
                <a:lnTo>
                  <a:pt x="428563" y="793713"/>
                </a:lnTo>
                <a:close/>
                <a:moveTo>
                  <a:pt x="413063" y="791655"/>
                </a:moveTo>
                <a:cubicBezTo>
                  <a:pt x="413063" y="791655"/>
                  <a:pt x="415055" y="791655"/>
                  <a:pt x="415055" y="793647"/>
                </a:cubicBezTo>
                <a:cubicBezTo>
                  <a:pt x="415055" y="793647"/>
                  <a:pt x="413063" y="793647"/>
                  <a:pt x="413063" y="793647"/>
                </a:cubicBezTo>
                <a:cubicBezTo>
                  <a:pt x="413063" y="791655"/>
                  <a:pt x="413063" y="791655"/>
                  <a:pt x="413063" y="791655"/>
                </a:cubicBezTo>
                <a:close/>
                <a:moveTo>
                  <a:pt x="409013" y="791655"/>
                </a:moveTo>
                <a:cubicBezTo>
                  <a:pt x="409013" y="791655"/>
                  <a:pt x="411071" y="791655"/>
                  <a:pt x="411071" y="791655"/>
                </a:cubicBezTo>
                <a:cubicBezTo>
                  <a:pt x="411071" y="795772"/>
                  <a:pt x="413129" y="795772"/>
                  <a:pt x="415188" y="797830"/>
                </a:cubicBezTo>
                <a:cubicBezTo>
                  <a:pt x="417246" y="797830"/>
                  <a:pt x="415188" y="795772"/>
                  <a:pt x="417246" y="795772"/>
                </a:cubicBezTo>
                <a:cubicBezTo>
                  <a:pt x="419304" y="791655"/>
                  <a:pt x="423421" y="791655"/>
                  <a:pt x="425480" y="793713"/>
                </a:cubicBezTo>
                <a:lnTo>
                  <a:pt x="428563" y="793713"/>
                </a:lnTo>
                <a:lnTo>
                  <a:pt x="430365" y="794867"/>
                </a:lnTo>
                <a:lnTo>
                  <a:pt x="433713" y="799888"/>
                </a:lnTo>
                <a:cubicBezTo>
                  <a:pt x="439888" y="797830"/>
                  <a:pt x="444005" y="801947"/>
                  <a:pt x="448122" y="806063"/>
                </a:cubicBezTo>
                <a:cubicBezTo>
                  <a:pt x="450180" y="808122"/>
                  <a:pt x="452239" y="812239"/>
                  <a:pt x="450180" y="816356"/>
                </a:cubicBezTo>
                <a:cubicBezTo>
                  <a:pt x="450180" y="818414"/>
                  <a:pt x="446063" y="820472"/>
                  <a:pt x="450180" y="822531"/>
                </a:cubicBezTo>
                <a:cubicBezTo>
                  <a:pt x="450180" y="822531"/>
                  <a:pt x="452239" y="822531"/>
                  <a:pt x="452239" y="822531"/>
                </a:cubicBezTo>
                <a:cubicBezTo>
                  <a:pt x="454297" y="822531"/>
                  <a:pt x="452239" y="820472"/>
                  <a:pt x="452239" y="820472"/>
                </a:cubicBezTo>
                <a:lnTo>
                  <a:pt x="452877" y="817920"/>
                </a:lnTo>
                <a:lnTo>
                  <a:pt x="452882" y="818607"/>
                </a:lnTo>
                <a:cubicBezTo>
                  <a:pt x="454040" y="822659"/>
                  <a:pt x="460987" y="826133"/>
                  <a:pt x="456355" y="830764"/>
                </a:cubicBezTo>
                <a:cubicBezTo>
                  <a:pt x="456355" y="828706"/>
                  <a:pt x="456355" y="824589"/>
                  <a:pt x="454297" y="824589"/>
                </a:cubicBezTo>
                <a:cubicBezTo>
                  <a:pt x="452239" y="830764"/>
                  <a:pt x="452239" y="830764"/>
                  <a:pt x="452239" y="830764"/>
                </a:cubicBezTo>
                <a:cubicBezTo>
                  <a:pt x="448122" y="838998"/>
                  <a:pt x="448122" y="838998"/>
                  <a:pt x="448122" y="838998"/>
                </a:cubicBezTo>
                <a:cubicBezTo>
                  <a:pt x="448122" y="838998"/>
                  <a:pt x="448122" y="838998"/>
                  <a:pt x="450180" y="841056"/>
                </a:cubicBezTo>
                <a:cubicBezTo>
                  <a:pt x="450180" y="841056"/>
                  <a:pt x="450180" y="838998"/>
                  <a:pt x="450180" y="838998"/>
                </a:cubicBezTo>
                <a:lnTo>
                  <a:pt x="451621" y="843320"/>
                </a:lnTo>
                <a:lnTo>
                  <a:pt x="450180" y="843114"/>
                </a:lnTo>
                <a:cubicBezTo>
                  <a:pt x="450180" y="847231"/>
                  <a:pt x="450180" y="849290"/>
                  <a:pt x="446063" y="851348"/>
                </a:cubicBezTo>
                <a:cubicBezTo>
                  <a:pt x="444005" y="851348"/>
                  <a:pt x="441947" y="853406"/>
                  <a:pt x="441947" y="851348"/>
                </a:cubicBezTo>
                <a:cubicBezTo>
                  <a:pt x="439888" y="849290"/>
                  <a:pt x="439888" y="847231"/>
                  <a:pt x="437830" y="843114"/>
                </a:cubicBezTo>
                <a:cubicBezTo>
                  <a:pt x="439888" y="841056"/>
                  <a:pt x="441947" y="838998"/>
                  <a:pt x="444005" y="834881"/>
                </a:cubicBezTo>
                <a:cubicBezTo>
                  <a:pt x="444005" y="832823"/>
                  <a:pt x="441947" y="828706"/>
                  <a:pt x="439888" y="826647"/>
                </a:cubicBezTo>
                <a:lnTo>
                  <a:pt x="439096" y="821105"/>
                </a:lnTo>
                <a:lnTo>
                  <a:pt x="439888" y="820317"/>
                </a:lnTo>
                <a:lnTo>
                  <a:pt x="438625" y="817804"/>
                </a:lnTo>
                <a:lnTo>
                  <a:pt x="437830" y="812239"/>
                </a:lnTo>
                <a:cubicBezTo>
                  <a:pt x="435771" y="808122"/>
                  <a:pt x="431655" y="808122"/>
                  <a:pt x="427538" y="808122"/>
                </a:cubicBezTo>
                <a:cubicBezTo>
                  <a:pt x="425480" y="804005"/>
                  <a:pt x="421363" y="801947"/>
                  <a:pt x="417246" y="801947"/>
                </a:cubicBezTo>
                <a:cubicBezTo>
                  <a:pt x="415188" y="804005"/>
                  <a:pt x="413129" y="804005"/>
                  <a:pt x="411071" y="806063"/>
                </a:cubicBezTo>
                <a:cubicBezTo>
                  <a:pt x="409013" y="804005"/>
                  <a:pt x="409013" y="801947"/>
                  <a:pt x="404896" y="799888"/>
                </a:cubicBezTo>
                <a:cubicBezTo>
                  <a:pt x="400779" y="797830"/>
                  <a:pt x="400779" y="797830"/>
                  <a:pt x="400779" y="797830"/>
                </a:cubicBezTo>
                <a:cubicBezTo>
                  <a:pt x="402837" y="795772"/>
                  <a:pt x="406954" y="793713"/>
                  <a:pt x="409013" y="791655"/>
                </a:cubicBezTo>
                <a:close/>
                <a:moveTo>
                  <a:pt x="363632" y="789331"/>
                </a:moveTo>
                <a:cubicBezTo>
                  <a:pt x="365698" y="791406"/>
                  <a:pt x="371895" y="791406"/>
                  <a:pt x="371895" y="797631"/>
                </a:cubicBezTo>
                <a:cubicBezTo>
                  <a:pt x="369829" y="793481"/>
                  <a:pt x="365698" y="791406"/>
                  <a:pt x="359500" y="791406"/>
                </a:cubicBezTo>
                <a:cubicBezTo>
                  <a:pt x="357435" y="791406"/>
                  <a:pt x="355369" y="793481"/>
                  <a:pt x="353303" y="793481"/>
                </a:cubicBezTo>
                <a:cubicBezTo>
                  <a:pt x="355369" y="791406"/>
                  <a:pt x="359500" y="789331"/>
                  <a:pt x="363632" y="789331"/>
                </a:cubicBezTo>
                <a:close/>
                <a:moveTo>
                  <a:pt x="298897" y="788883"/>
                </a:moveTo>
                <a:cubicBezTo>
                  <a:pt x="301491" y="788368"/>
                  <a:pt x="304084" y="788368"/>
                  <a:pt x="306159" y="789397"/>
                </a:cubicBezTo>
                <a:cubicBezTo>
                  <a:pt x="304084" y="789397"/>
                  <a:pt x="299934" y="789397"/>
                  <a:pt x="295784" y="791456"/>
                </a:cubicBezTo>
                <a:cubicBezTo>
                  <a:pt x="293710" y="793514"/>
                  <a:pt x="293710" y="797631"/>
                  <a:pt x="291635" y="797631"/>
                </a:cubicBezTo>
                <a:cubicBezTo>
                  <a:pt x="289560" y="795572"/>
                  <a:pt x="291635" y="793514"/>
                  <a:pt x="291635" y="791456"/>
                </a:cubicBezTo>
                <a:cubicBezTo>
                  <a:pt x="293710" y="790426"/>
                  <a:pt x="296303" y="789397"/>
                  <a:pt x="298897" y="788883"/>
                </a:cubicBezTo>
                <a:close/>
                <a:moveTo>
                  <a:pt x="327772" y="782644"/>
                </a:moveTo>
                <a:cubicBezTo>
                  <a:pt x="330860" y="782900"/>
                  <a:pt x="333948" y="783413"/>
                  <a:pt x="337035" y="783413"/>
                </a:cubicBezTo>
                <a:cubicBezTo>
                  <a:pt x="345269" y="785462"/>
                  <a:pt x="351444" y="791611"/>
                  <a:pt x="353502" y="799810"/>
                </a:cubicBezTo>
                <a:cubicBezTo>
                  <a:pt x="355561" y="803910"/>
                  <a:pt x="355561" y="808009"/>
                  <a:pt x="357619" y="810059"/>
                </a:cubicBezTo>
                <a:cubicBezTo>
                  <a:pt x="357619" y="816208"/>
                  <a:pt x="353502" y="822357"/>
                  <a:pt x="353502" y="828507"/>
                </a:cubicBezTo>
                <a:cubicBezTo>
                  <a:pt x="353502" y="828507"/>
                  <a:pt x="351444" y="828507"/>
                  <a:pt x="349386" y="828507"/>
                </a:cubicBezTo>
                <a:cubicBezTo>
                  <a:pt x="349386" y="826457"/>
                  <a:pt x="351444" y="824407"/>
                  <a:pt x="351444" y="822357"/>
                </a:cubicBezTo>
                <a:cubicBezTo>
                  <a:pt x="351444" y="810059"/>
                  <a:pt x="347327" y="795711"/>
                  <a:pt x="334977" y="789562"/>
                </a:cubicBezTo>
                <a:cubicBezTo>
                  <a:pt x="332919" y="791611"/>
                  <a:pt x="332919" y="789562"/>
                  <a:pt x="330860" y="789562"/>
                </a:cubicBezTo>
                <a:cubicBezTo>
                  <a:pt x="326743" y="789562"/>
                  <a:pt x="322627" y="789562"/>
                  <a:pt x="318510" y="791611"/>
                </a:cubicBezTo>
                <a:cubicBezTo>
                  <a:pt x="318510" y="793661"/>
                  <a:pt x="316451" y="795711"/>
                  <a:pt x="316451" y="797760"/>
                </a:cubicBezTo>
                <a:cubicBezTo>
                  <a:pt x="318510" y="799810"/>
                  <a:pt x="320568" y="797760"/>
                  <a:pt x="322627" y="797760"/>
                </a:cubicBezTo>
                <a:cubicBezTo>
                  <a:pt x="324685" y="797760"/>
                  <a:pt x="326743" y="797760"/>
                  <a:pt x="326743" y="799810"/>
                </a:cubicBezTo>
                <a:cubicBezTo>
                  <a:pt x="328802" y="801860"/>
                  <a:pt x="328802" y="805960"/>
                  <a:pt x="328802" y="808009"/>
                </a:cubicBezTo>
                <a:cubicBezTo>
                  <a:pt x="326743" y="810059"/>
                  <a:pt x="324685" y="812109"/>
                  <a:pt x="320568" y="810059"/>
                </a:cubicBezTo>
                <a:cubicBezTo>
                  <a:pt x="320568" y="812109"/>
                  <a:pt x="322627" y="814158"/>
                  <a:pt x="320568" y="816208"/>
                </a:cubicBezTo>
                <a:cubicBezTo>
                  <a:pt x="318510" y="818258"/>
                  <a:pt x="316451" y="818258"/>
                  <a:pt x="314393" y="818258"/>
                </a:cubicBezTo>
                <a:cubicBezTo>
                  <a:pt x="308218" y="814158"/>
                  <a:pt x="306159" y="805960"/>
                  <a:pt x="306159" y="801860"/>
                </a:cubicBezTo>
                <a:cubicBezTo>
                  <a:pt x="308218" y="793661"/>
                  <a:pt x="312335" y="787512"/>
                  <a:pt x="318510" y="783413"/>
                </a:cubicBezTo>
                <a:cubicBezTo>
                  <a:pt x="321597" y="782388"/>
                  <a:pt x="324685" y="782388"/>
                  <a:pt x="327772" y="782644"/>
                </a:cubicBezTo>
                <a:close/>
                <a:moveTo>
                  <a:pt x="394471" y="779039"/>
                </a:moveTo>
                <a:cubicBezTo>
                  <a:pt x="394471" y="779039"/>
                  <a:pt x="398676" y="781197"/>
                  <a:pt x="398676" y="781197"/>
                </a:cubicBezTo>
                <a:cubicBezTo>
                  <a:pt x="400779" y="781197"/>
                  <a:pt x="400779" y="781197"/>
                  <a:pt x="400779" y="781197"/>
                </a:cubicBezTo>
                <a:cubicBezTo>
                  <a:pt x="398676" y="783355"/>
                  <a:pt x="400779" y="783355"/>
                  <a:pt x="398676" y="783355"/>
                </a:cubicBezTo>
                <a:cubicBezTo>
                  <a:pt x="398676" y="783355"/>
                  <a:pt x="396574" y="781197"/>
                  <a:pt x="394471" y="779039"/>
                </a:cubicBezTo>
                <a:close/>
                <a:moveTo>
                  <a:pt x="539637" y="776341"/>
                </a:moveTo>
                <a:cubicBezTo>
                  <a:pt x="540661" y="776599"/>
                  <a:pt x="541684" y="777113"/>
                  <a:pt x="542708" y="777113"/>
                </a:cubicBezTo>
                <a:cubicBezTo>
                  <a:pt x="544755" y="779172"/>
                  <a:pt x="544755" y="779172"/>
                  <a:pt x="544755" y="779172"/>
                </a:cubicBezTo>
                <a:cubicBezTo>
                  <a:pt x="544755" y="781230"/>
                  <a:pt x="546803" y="783288"/>
                  <a:pt x="548850" y="783288"/>
                </a:cubicBezTo>
                <a:cubicBezTo>
                  <a:pt x="552945" y="785347"/>
                  <a:pt x="554992" y="783288"/>
                  <a:pt x="557039" y="783288"/>
                </a:cubicBezTo>
                <a:cubicBezTo>
                  <a:pt x="561134" y="789464"/>
                  <a:pt x="561134" y="789464"/>
                  <a:pt x="561134" y="789464"/>
                </a:cubicBezTo>
                <a:cubicBezTo>
                  <a:pt x="561134" y="791522"/>
                  <a:pt x="559087" y="791522"/>
                  <a:pt x="559087" y="791522"/>
                </a:cubicBezTo>
                <a:cubicBezTo>
                  <a:pt x="557039" y="791522"/>
                  <a:pt x="554992" y="791522"/>
                  <a:pt x="552945" y="789464"/>
                </a:cubicBezTo>
                <a:cubicBezTo>
                  <a:pt x="550897" y="789464"/>
                  <a:pt x="550897" y="793580"/>
                  <a:pt x="546803" y="793580"/>
                </a:cubicBezTo>
                <a:cubicBezTo>
                  <a:pt x="546803" y="793580"/>
                  <a:pt x="544755" y="795639"/>
                  <a:pt x="542708" y="793580"/>
                </a:cubicBezTo>
                <a:cubicBezTo>
                  <a:pt x="540661" y="791522"/>
                  <a:pt x="540661" y="789464"/>
                  <a:pt x="540661" y="787405"/>
                </a:cubicBezTo>
                <a:cubicBezTo>
                  <a:pt x="542708" y="787405"/>
                  <a:pt x="542708" y="787405"/>
                  <a:pt x="542708" y="785347"/>
                </a:cubicBezTo>
                <a:cubicBezTo>
                  <a:pt x="540661" y="785347"/>
                  <a:pt x="538613" y="783288"/>
                  <a:pt x="536566" y="781230"/>
                </a:cubicBezTo>
                <a:cubicBezTo>
                  <a:pt x="536566" y="781230"/>
                  <a:pt x="536566" y="779172"/>
                  <a:pt x="536566" y="777113"/>
                </a:cubicBezTo>
                <a:cubicBezTo>
                  <a:pt x="537590" y="776084"/>
                  <a:pt x="538613" y="776084"/>
                  <a:pt x="539637" y="776341"/>
                </a:cubicBezTo>
                <a:close/>
                <a:moveTo>
                  <a:pt x="465218" y="775592"/>
                </a:moveTo>
                <a:lnTo>
                  <a:pt x="474615" y="781230"/>
                </a:lnTo>
                <a:cubicBezTo>
                  <a:pt x="476674" y="781230"/>
                  <a:pt x="474615" y="783288"/>
                  <a:pt x="476674" y="785347"/>
                </a:cubicBezTo>
                <a:cubicBezTo>
                  <a:pt x="480791" y="787405"/>
                  <a:pt x="482849" y="789464"/>
                  <a:pt x="486966" y="791522"/>
                </a:cubicBezTo>
                <a:cubicBezTo>
                  <a:pt x="486966" y="791522"/>
                  <a:pt x="489024" y="789464"/>
                  <a:pt x="491082" y="791522"/>
                </a:cubicBezTo>
                <a:cubicBezTo>
                  <a:pt x="491082" y="791522"/>
                  <a:pt x="489024" y="793580"/>
                  <a:pt x="489024" y="793580"/>
                </a:cubicBezTo>
                <a:lnTo>
                  <a:pt x="476986" y="791574"/>
                </a:lnTo>
                <a:lnTo>
                  <a:pt x="476416" y="791006"/>
                </a:lnTo>
                <a:lnTo>
                  <a:pt x="472557" y="783288"/>
                </a:lnTo>
                <a:cubicBezTo>
                  <a:pt x="470499" y="781230"/>
                  <a:pt x="468440" y="783288"/>
                  <a:pt x="468440" y="781230"/>
                </a:cubicBezTo>
                <a:close/>
                <a:moveTo>
                  <a:pt x="532390" y="775055"/>
                </a:moveTo>
                <a:cubicBezTo>
                  <a:pt x="532390" y="775055"/>
                  <a:pt x="534452" y="775055"/>
                  <a:pt x="534452" y="775055"/>
                </a:cubicBezTo>
                <a:cubicBezTo>
                  <a:pt x="532390" y="779181"/>
                  <a:pt x="534452" y="785371"/>
                  <a:pt x="538576" y="787434"/>
                </a:cubicBezTo>
                <a:cubicBezTo>
                  <a:pt x="538576" y="789497"/>
                  <a:pt x="538576" y="793623"/>
                  <a:pt x="540638" y="795686"/>
                </a:cubicBezTo>
                <a:cubicBezTo>
                  <a:pt x="542699" y="797749"/>
                  <a:pt x="546823" y="797749"/>
                  <a:pt x="548885" y="795686"/>
                </a:cubicBezTo>
                <a:cubicBezTo>
                  <a:pt x="550947" y="795686"/>
                  <a:pt x="553009" y="793623"/>
                  <a:pt x="555071" y="795686"/>
                </a:cubicBezTo>
                <a:cubicBezTo>
                  <a:pt x="559194" y="795686"/>
                  <a:pt x="561256" y="795686"/>
                  <a:pt x="563318" y="791560"/>
                </a:cubicBezTo>
                <a:cubicBezTo>
                  <a:pt x="563318" y="791560"/>
                  <a:pt x="565380" y="789497"/>
                  <a:pt x="565380" y="791560"/>
                </a:cubicBezTo>
                <a:cubicBezTo>
                  <a:pt x="567442" y="791560"/>
                  <a:pt x="567442" y="793623"/>
                  <a:pt x="567442" y="793623"/>
                </a:cubicBezTo>
                <a:cubicBezTo>
                  <a:pt x="565380" y="797749"/>
                  <a:pt x="561256" y="799812"/>
                  <a:pt x="559194" y="801876"/>
                </a:cubicBezTo>
                <a:cubicBezTo>
                  <a:pt x="555071" y="801876"/>
                  <a:pt x="553009" y="801876"/>
                  <a:pt x="550947" y="797749"/>
                </a:cubicBezTo>
                <a:cubicBezTo>
                  <a:pt x="548885" y="799812"/>
                  <a:pt x="548885" y="801876"/>
                  <a:pt x="548885" y="801876"/>
                </a:cubicBezTo>
                <a:cubicBezTo>
                  <a:pt x="544761" y="803939"/>
                  <a:pt x="540638" y="803939"/>
                  <a:pt x="538576" y="801876"/>
                </a:cubicBezTo>
                <a:cubicBezTo>
                  <a:pt x="536514" y="799812"/>
                  <a:pt x="534452" y="797749"/>
                  <a:pt x="534452" y="795686"/>
                </a:cubicBezTo>
                <a:cubicBezTo>
                  <a:pt x="532390" y="791560"/>
                  <a:pt x="536514" y="791560"/>
                  <a:pt x="534452" y="789497"/>
                </a:cubicBezTo>
                <a:cubicBezTo>
                  <a:pt x="530328" y="789497"/>
                  <a:pt x="530328" y="783308"/>
                  <a:pt x="528266" y="781244"/>
                </a:cubicBezTo>
                <a:cubicBezTo>
                  <a:pt x="528266" y="779181"/>
                  <a:pt x="528266" y="775055"/>
                  <a:pt x="532390" y="775055"/>
                </a:cubicBezTo>
                <a:close/>
                <a:moveTo>
                  <a:pt x="643458" y="774604"/>
                </a:moveTo>
                <a:cubicBezTo>
                  <a:pt x="645004" y="774604"/>
                  <a:pt x="646549" y="775118"/>
                  <a:pt x="647579" y="777173"/>
                </a:cubicBezTo>
                <a:cubicBezTo>
                  <a:pt x="651701" y="781284"/>
                  <a:pt x="653761" y="789505"/>
                  <a:pt x="651701" y="795670"/>
                </a:cubicBezTo>
                <a:cubicBezTo>
                  <a:pt x="647579" y="808002"/>
                  <a:pt x="635215" y="812112"/>
                  <a:pt x="622851" y="816223"/>
                </a:cubicBezTo>
                <a:cubicBezTo>
                  <a:pt x="610487" y="816223"/>
                  <a:pt x="598123" y="812112"/>
                  <a:pt x="594002" y="799781"/>
                </a:cubicBezTo>
                <a:cubicBezTo>
                  <a:pt x="594002" y="799781"/>
                  <a:pt x="594002" y="797726"/>
                  <a:pt x="596063" y="797726"/>
                </a:cubicBezTo>
                <a:cubicBezTo>
                  <a:pt x="600184" y="799781"/>
                  <a:pt x="602245" y="803891"/>
                  <a:pt x="604305" y="803891"/>
                </a:cubicBezTo>
                <a:cubicBezTo>
                  <a:pt x="612548" y="810057"/>
                  <a:pt x="624912" y="810057"/>
                  <a:pt x="633155" y="805947"/>
                </a:cubicBezTo>
                <a:cubicBezTo>
                  <a:pt x="637276" y="801836"/>
                  <a:pt x="639337" y="799781"/>
                  <a:pt x="641397" y="795670"/>
                </a:cubicBezTo>
                <a:cubicBezTo>
                  <a:pt x="641397" y="791560"/>
                  <a:pt x="641397" y="787449"/>
                  <a:pt x="639337" y="787449"/>
                </a:cubicBezTo>
                <a:cubicBezTo>
                  <a:pt x="637276" y="789505"/>
                  <a:pt x="637276" y="793615"/>
                  <a:pt x="635215" y="793615"/>
                </a:cubicBezTo>
                <a:cubicBezTo>
                  <a:pt x="633155" y="793615"/>
                  <a:pt x="631094" y="795670"/>
                  <a:pt x="629033" y="793615"/>
                </a:cubicBezTo>
                <a:cubicBezTo>
                  <a:pt x="626973" y="791560"/>
                  <a:pt x="624912" y="789505"/>
                  <a:pt x="624912" y="787449"/>
                </a:cubicBezTo>
                <a:cubicBezTo>
                  <a:pt x="626973" y="783339"/>
                  <a:pt x="631094" y="783339"/>
                  <a:pt x="633155" y="781284"/>
                </a:cubicBezTo>
                <a:cubicBezTo>
                  <a:pt x="633155" y="777173"/>
                  <a:pt x="635215" y="775118"/>
                  <a:pt x="639337" y="775118"/>
                </a:cubicBezTo>
                <a:cubicBezTo>
                  <a:pt x="640367" y="775118"/>
                  <a:pt x="641913" y="774604"/>
                  <a:pt x="643458" y="774604"/>
                </a:cubicBezTo>
                <a:close/>
                <a:moveTo>
                  <a:pt x="295353" y="774340"/>
                </a:moveTo>
                <a:cubicBezTo>
                  <a:pt x="298441" y="774595"/>
                  <a:pt x="301014" y="776127"/>
                  <a:pt x="302043" y="779192"/>
                </a:cubicBezTo>
                <a:cubicBezTo>
                  <a:pt x="304101" y="779192"/>
                  <a:pt x="304101" y="777149"/>
                  <a:pt x="306159" y="777149"/>
                </a:cubicBezTo>
                <a:cubicBezTo>
                  <a:pt x="308218" y="777149"/>
                  <a:pt x="312335" y="775106"/>
                  <a:pt x="314393" y="777149"/>
                </a:cubicBezTo>
                <a:cubicBezTo>
                  <a:pt x="314393" y="779192"/>
                  <a:pt x="316451" y="781235"/>
                  <a:pt x="316451" y="781235"/>
                </a:cubicBezTo>
                <a:cubicBezTo>
                  <a:pt x="310276" y="785321"/>
                  <a:pt x="310276" y="785321"/>
                  <a:pt x="310276" y="785321"/>
                </a:cubicBezTo>
                <a:cubicBezTo>
                  <a:pt x="304101" y="783278"/>
                  <a:pt x="297926" y="785321"/>
                  <a:pt x="293809" y="787364"/>
                </a:cubicBezTo>
                <a:cubicBezTo>
                  <a:pt x="289692" y="789408"/>
                  <a:pt x="289692" y="793494"/>
                  <a:pt x="287634" y="797580"/>
                </a:cubicBezTo>
                <a:cubicBezTo>
                  <a:pt x="283517" y="797580"/>
                  <a:pt x="281459" y="799623"/>
                  <a:pt x="279401" y="797580"/>
                </a:cubicBezTo>
                <a:cubicBezTo>
                  <a:pt x="277342" y="793494"/>
                  <a:pt x="275284" y="791451"/>
                  <a:pt x="277342" y="787364"/>
                </a:cubicBezTo>
                <a:cubicBezTo>
                  <a:pt x="279401" y="783278"/>
                  <a:pt x="287634" y="789408"/>
                  <a:pt x="285576" y="783278"/>
                </a:cubicBezTo>
                <a:cubicBezTo>
                  <a:pt x="283517" y="781235"/>
                  <a:pt x="285576" y="779192"/>
                  <a:pt x="285576" y="777149"/>
                </a:cubicBezTo>
                <a:cubicBezTo>
                  <a:pt x="288663" y="775106"/>
                  <a:pt x="292265" y="774084"/>
                  <a:pt x="295353" y="774340"/>
                </a:cubicBezTo>
                <a:close/>
                <a:moveTo>
                  <a:pt x="464212" y="773830"/>
                </a:moveTo>
                <a:lnTo>
                  <a:pt x="465218" y="775592"/>
                </a:lnTo>
                <a:lnTo>
                  <a:pt x="464323" y="775055"/>
                </a:lnTo>
                <a:close/>
                <a:moveTo>
                  <a:pt x="369816" y="771071"/>
                </a:moveTo>
                <a:cubicBezTo>
                  <a:pt x="371860" y="773114"/>
                  <a:pt x="373905" y="773114"/>
                  <a:pt x="375949" y="775157"/>
                </a:cubicBezTo>
                <a:cubicBezTo>
                  <a:pt x="375949" y="777200"/>
                  <a:pt x="373905" y="779243"/>
                  <a:pt x="375949" y="779243"/>
                </a:cubicBezTo>
                <a:cubicBezTo>
                  <a:pt x="375949" y="781286"/>
                  <a:pt x="377993" y="779243"/>
                  <a:pt x="380038" y="779243"/>
                </a:cubicBezTo>
                <a:cubicBezTo>
                  <a:pt x="380038" y="781286"/>
                  <a:pt x="382082" y="783329"/>
                  <a:pt x="380038" y="785372"/>
                </a:cubicBezTo>
                <a:cubicBezTo>
                  <a:pt x="380038" y="785372"/>
                  <a:pt x="377993" y="787416"/>
                  <a:pt x="380038" y="787416"/>
                </a:cubicBezTo>
                <a:cubicBezTo>
                  <a:pt x="380038" y="789459"/>
                  <a:pt x="384127" y="789459"/>
                  <a:pt x="384127" y="791502"/>
                </a:cubicBezTo>
                <a:cubicBezTo>
                  <a:pt x="386171" y="797631"/>
                  <a:pt x="377993" y="795588"/>
                  <a:pt x="375949" y="797631"/>
                </a:cubicBezTo>
                <a:cubicBezTo>
                  <a:pt x="373905" y="797631"/>
                  <a:pt x="373905" y="793545"/>
                  <a:pt x="373905" y="791502"/>
                </a:cubicBezTo>
                <a:cubicBezTo>
                  <a:pt x="369816" y="789459"/>
                  <a:pt x="365727" y="787416"/>
                  <a:pt x="359594" y="787416"/>
                </a:cubicBezTo>
                <a:cubicBezTo>
                  <a:pt x="355505" y="787416"/>
                  <a:pt x="353460" y="791502"/>
                  <a:pt x="351416" y="789459"/>
                </a:cubicBezTo>
                <a:cubicBezTo>
                  <a:pt x="349371" y="787416"/>
                  <a:pt x="347327" y="785372"/>
                  <a:pt x="347327" y="783329"/>
                </a:cubicBezTo>
                <a:cubicBezTo>
                  <a:pt x="349371" y="781286"/>
                  <a:pt x="353460" y="783329"/>
                  <a:pt x="355505" y="781286"/>
                </a:cubicBezTo>
                <a:cubicBezTo>
                  <a:pt x="353460" y="779243"/>
                  <a:pt x="353460" y="777200"/>
                  <a:pt x="355505" y="775157"/>
                </a:cubicBezTo>
                <a:cubicBezTo>
                  <a:pt x="357549" y="775157"/>
                  <a:pt x="359594" y="773114"/>
                  <a:pt x="361638" y="775157"/>
                </a:cubicBezTo>
                <a:cubicBezTo>
                  <a:pt x="365727" y="775157"/>
                  <a:pt x="365727" y="771071"/>
                  <a:pt x="369816" y="771071"/>
                </a:cubicBezTo>
                <a:close/>
                <a:moveTo>
                  <a:pt x="552834" y="768747"/>
                </a:moveTo>
                <a:cubicBezTo>
                  <a:pt x="552834" y="772952"/>
                  <a:pt x="554826" y="777157"/>
                  <a:pt x="554826" y="779260"/>
                </a:cubicBezTo>
                <a:cubicBezTo>
                  <a:pt x="554826" y="781363"/>
                  <a:pt x="552834" y="781363"/>
                  <a:pt x="550842" y="781363"/>
                </a:cubicBezTo>
                <a:cubicBezTo>
                  <a:pt x="548850" y="781363"/>
                  <a:pt x="546858" y="779260"/>
                  <a:pt x="546858" y="777157"/>
                </a:cubicBezTo>
                <a:cubicBezTo>
                  <a:pt x="546858" y="775055"/>
                  <a:pt x="546858" y="775055"/>
                  <a:pt x="546858" y="775055"/>
                </a:cubicBezTo>
                <a:cubicBezTo>
                  <a:pt x="552834" y="768747"/>
                  <a:pt x="552834" y="768747"/>
                  <a:pt x="552834" y="768747"/>
                </a:cubicBezTo>
                <a:close/>
                <a:moveTo>
                  <a:pt x="394471" y="768747"/>
                </a:moveTo>
                <a:cubicBezTo>
                  <a:pt x="396463" y="768747"/>
                  <a:pt x="396463" y="770849"/>
                  <a:pt x="396463" y="772952"/>
                </a:cubicBezTo>
                <a:cubicBezTo>
                  <a:pt x="396463" y="772952"/>
                  <a:pt x="396463" y="772952"/>
                  <a:pt x="396463" y="775055"/>
                </a:cubicBezTo>
                <a:cubicBezTo>
                  <a:pt x="394471" y="772952"/>
                  <a:pt x="394471" y="770849"/>
                  <a:pt x="394471" y="768747"/>
                </a:cubicBezTo>
                <a:close/>
                <a:moveTo>
                  <a:pt x="665422" y="768306"/>
                </a:moveTo>
                <a:cubicBezTo>
                  <a:pt x="666852" y="768694"/>
                  <a:pt x="667996" y="771409"/>
                  <a:pt x="667996" y="772961"/>
                </a:cubicBezTo>
                <a:cubicBezTo>
                  <a:pt x="670029" y="777098"/>
                  <a:pt x="670029" y="783304"/>
                  <a:pt x="665962" y="787441"/>
                </a:cubicBezTo>
                <a:cubicBezTo>
                  <a:pt x="663929" y="791578"/>
                  <a:pt x="659862" y="793647"/>
                  <a:pt x="655795" y="793647"/>
                </a:cubicBezTo>
                <a:cubicBezTo>
                  <a:pt x="653761" y="789510"/>
                  <a:pt x="659862" y="789510"/>
                  <a:pt x="659862" y="787441"/>
                </a:cubicBezTo>
                <a:cubicBezTo>
                  <a:pt x="663929" y="785372"/>
                  <a:pt x="665962" y="781235"/>
                  <a:pt x="665962" y="777098"/>
                </a:cubicBezTo>
                <a:cubicBezTo>
                  <a:pt x="667996" y="775029"/>
                  <a:pt x="663929" y="772961"/>
                  <a:pt x="663929" y="768823"/>
                </a:cubicBezTo>
                <a:cubicBezTo>
                  <a:pt x="664437" y="768306"/>
                  <a:pt x="664946" y="768177"/>
                  <a:pt x="665422" y="768306"/>
                </a:cubicBezTo>
                <a:close/>
                <a:moveTo>
                  <a:pt x="460207" y="766821"/>
                </a:moveTo>
                <a:cubicBezTo>
                  <a:pt x="463294" y="765792"/>
                  <a:pt x="463809" y="767336"/>
                  <a:pt x="463809" y="769394"/>
                </a:cubicBezTo>
                <a:lnTo>
                  <a:pt x="464212" y="773830"/>
                </a:lnTo>
                <a:close/>
                <a:moveTo>
                  <a:pt x="466515" y="766755"/>
                </a:moveTo>
                <a:cubicBezTo>
                  <a:pt x="470609" y="766755"/>
                  <a:pt x="474704" y="766755"/>
                  <a:pt x="480846" y="766755"/>
                </a:cubicBezTo>
                <a:cubicBezTo>
                  <a:pt x="482893" y="772930"/>
                  <a:pt x="482893" y="772930"/>
                  <a:pt x="482893" y="772930"/>
                </a:cubicBezTo>
                <a:cubicBezTo>
                  <a:pt x="484940" y="777047"/>
                  <a:pt x="484940" y="777047"/>
                  <a:pt x="484940" y="777047"/>
                </a:cubicBezTo>
                <a:cubicBezTo>
                  <a:pt x="491082" y="781163"/>
                  <a:pt x="491082" y="781163"/>
                  <a:pt x="491082" y="781163"/>
                </a:cubicBezTo>
                <a:cubicBezTo>
                  <a:pt x="491082" y="783222"/>
                  <a:pt x="491082" y="787339"/>
                  <a:pt x="489035" y="787339"/>
                </a:cubicBezTo>
                <a:cubicBezTo>
                  <a:pt x="484940" y="787339"/>
                  <a:pt x="482893" y="787339"/>
                  <a:pt x="480846" y="785280"/>
                </a:cubicBezTo>
                <a:cubicBezTo>
                  <a:pt x="478799" y="783222"/>
                  <a:pt x="476751" y="779105"/>
                  <a:pt x="478799" y="777047"/>
                </a:cubicBezTo>
                <a:cubicBezTo>
                  <a:pt x="476751" y="774988"/>
                  <a:pt x="474704" y="779105"/>
                  <a:pt x="472657" y="777047"/>
                </a:cubicBezTo>
                <a:cubicBezTo>
                  <a:pt x="470609" y="777047"/>
                  <a:pt x="468562" y="774988"/>
                  <a:pt x="466515" y="772930"/>
                </a:cubicBezTo>
                <a:cubicBezTo>
                  <a:pt x="466515" y="770872"/>
                  <a:pt x="466515" y="768813"/>
                  <a:pt x="466515" y="766755"/>
                </a:cubicBezTo>
                <a:close/>
                <a:moveTo>
                  <a:pt x="449990" y="766755"/>
                </a:moveTo>
                <a:cubicBezTo>
                  <a:pt x="452057" y="766755"/>
                  <a:pt x="454125" y="766755"/>
                  <a:pt x="456192" y="766755"/>
                </a:cubicBezTo>
                <a:cubicBezTo>
                  <a:pt x="458260" y="772930"/>
                  <a:pt x="460327" y="781163"/>
                  <a:pt x="464462" y="783222"/>
                </a:cubicBezTo>
                <a:cubicBezTo>
                  <a:pt x="470665" y="785280"/>
                  <a:pt x="470665" y="785280"/>
                  <a:pt x="470665" y="785280"/>
                </a:cubicBezTo>
                <a:lnTo>
                  <a:pt x="476416" y="791006"/>
                </a:lnTo>
                <a:lnTo>
                  <a:pt x="476674" y="791522"/>
                </a:lnTo>
                <a:lnTo>
                  <a:pt x="476986" y="791574"/>
                </a:lnTo>
                <a:lnTo>
                  <a:pt x="483069" y="797631"/>
                </a:lnTo>
                <a:cubicBezTo>
                  <a:pt x="489272" y="797631"/>
                  <a:pt x="489272" y="797631"/>
                  <a:pt x="489272" y="797631"/>
                </a:cubicBezTo>
                <a:cubicBezTo>
                  <a:pt x="489272" y="799689"/>
                  <a:pt x="493407" y="805864"/>
                  <a:pt x="489272" y="807923"/>
                </a:cubicBezTo>
                <a:cubicBezTo>
                  <a:pt x="487204" y="807923"/>
                  <a:pt x="483069" y="807923"/>
                  <a:pt x="481002" y="805864"/>
                </a:cubicBezTo>
                <a:cubicBezTo>
                  <a:pt x="478935" y="805864"/>
                  <a:pt x="478935" y="801747"/>
                  <a:pt x="476867" y="801747"/>
                </a:cubicBezTo>
                <a:cubicBezTo>
                  <a:pt x="472732" y="803806"/>
                  <a:pt x="470665" y="805864"/>
                  <a:pt x="466530" y="801747"/>
                </a:cubicBezTo>
                <a:cubicBezTo>
                  <a:pt x="464462" y="799689"/>
                  <a:pt x="460327" y="795572"/>
                  <a:pt x="460327" y="791456"/>
                </a:cubicBezTo>
                <a:cubicBezTo>
                  <a:pt x="458260" y="789397"/>
                  <a:pt x="460327" y="787339"/>
                  <a:pt x="460327" y="785280"/>
                </a:cubicBezTo>
                <a:cubicBezTo>
                  <a:pt x="456192" y="783222"/>
                  <a:pt x="452057" y="783222"/>
                  <a:pt x="452057" y="779105"/>
                </a:cubicBezTo>
                <a:cubicBezTo>
                  <a:pt x="449990" y="777047"/>
                  <a:pt x="447923" y="772930"/>
                  <a:pt x="447923" y="768813"/>
                </a:cubicBezTo>
                <a:cubicBezTo>
                  <a:pt x="449990" y="768813"/>
                  <a:pt x="447923" y="766755"/>
                  <a:pt x="449990" y="766755"/>
                </a:cubicBezTo>
                <a:close/>
                <a:moveTo>
                  <a:pt x="509608" y="762771"/>
                </a:moveTo>
                <a:cubicBezTo>
                  <a:pt x="511666" y="762771"/>
                  <a:pt x="513725" y="762771"/>
                  <a:pt x="513725" y="764829"/>
                </a:cubicBezTo>
                <a:cubicBezTo>
                  <a:pt x="509608" y="771004"/>
                  <a:pt x="503433" y="775121"/>
                  <a:pt x="501374" y="783355"/>
                </a:cubicBezTo>
                <a:cubicBezTo>
                  <a:pt x="495199" y="791588"/>
                  <a:pt x="499316" y="801880"/>
                  <a:pt x="503433" y="808055"/>
                </a:cubicBezTo>
                <a:cubicBezTo>
                  <a:pt x="507550" y="812172"/>
                  <a:pt x="513725" y="816289"/>
                  <a:pt x="519900" y="812172"/>
                </a:cubicBezTo>
                <a:cubicBezTo>
                  <a:pt x="519900" y="812172"/>
                  <a:pt x="519900" y="810114"/>
                  <a:pt x="519900" y="810114"/>
                </a:cubicBezTo>
                <a:cubicBezTo>
                  <a:pt x="515783" y="810114"/>
                  <a:pt x="511666" y="810114"/>
                  <a:pt x="511666" y="805997"/>
                </a:cubicBezTo>
                <a:cubicBezTo>
                  <a:pt x="509608" y="803939"/>
                  <a:pt x="509608" y="799822"/>
                  <a:pt x="511666" y="797763"/>
                </a:cubicBezTo>
                <a:cubicBezTo>
                  <a:pt x="515783" y="795705"/>
                  <a:pt x="517842" y="793647"/>
                  <a:pt x="521958" y="793647"/>
                </a:cubicBezTo>
                <a:cubicBezTo>
                  <a:pt x="524017" y="795705"/>
                  <a:pt x="526075" y="797763"/>
                  <a:pt x="524017" y="799822"/>
                </a:cubicBezTo>
                <a:cubicBezTo>
                  <a:pt x="524017" y="801880"/>
                  <a:pt x="524017" y="801880"/>
                  <a:pt x="524017" y="803939"/>
                </a:cubicBezTo>
                <a:cubicBezTo>
                  <a:pt x="526075" y="803939"/>
                  <a:pt x="528133" y="801880"/>
                  <a:pt x="530192" y="803939"/>
                </a:cubicBezTo>
                <a:cubicBezTo>
                  <a:pt x="532250" y="805997"/>
                  <a:pt x="532250" y="810114"/>
                  <a:pt x="532250" y="812172"/>
                </a:cubicBezTo>
                <a:cubicBezTo>
                  <a:pt x="526075" y="820406"/>
                  <a:pt x="526075" y="820406"/>
                  <a:pt x="526075" y="820406"/>
                </a:cubicBezTo>
                <a:cubicBezTo>
                  <a:pt x="519900" y="824523"/>
                  <a:pt x="509608" y="820406"/>
                  <a:pt x="503433" y="818347"/>
                </a:cubicBezTo>
                <a:cubicBezTo>
                  <a:pt x="501374" y="816289"/>
                  <a:pt x="499316" y="814231"/>
                  <a:pt x="499316" y="812172"/>
                </a:cubicBezTo>
                <a:cubicBezTo>
                  <a:pt x="495199" y="810114"/>
                  <a:pt x="497258" y="805997"/>
                  <a:pt x="493141" y="803939"/>
                </a:cubicBezTo>
                <a:cubicBezTo>
                  <a:pt x="491082" y="799822"/>
                  <a:pt x="493141" y="795705"/>
                  <a:pt x="493141" y="791588"/>
                </a:cubicBezTo>
                <a:cubicBezTo>
                  <a:pt x="493141" y="779238"/>
                  <a:pt x="501374" y="768946"/>
                  <a:pt x="509608" y="762771"/>
                </a:cubicBezTo>
                <a:close/>
                <a:moveTo>
                  <a:pt x="139434" y="759784"/>
                </a:moveTo>
                <a:lnTo>
                  <a:pt x="142906" y="763992"/>
                </a:lnTo>
                <a:lnTo>
                  <a:pt x="155476" y="774363"/>
                </a:lnTo>
                <a:close/>
                <a:moveTo>
                  <a:pt x="384179" y="758787"/>
                </a:moveTo>
                <a:cubicBezTo>
                  <a:pt x="386171" y="758787"/>
                  <a:pt x="386171" y="762771"/>
                  <a:pt x="386171" y="764763"/>
                </a:cubicBezTo>
                <a:cubicBezTo>
                  <a:pt x="386171" y="764763"/>
                  <a:pt x="386171" y="762771"/>
                  <a:pt x="384179" y="760779"/>
                </a:cubicBezTo>
                <a:cubicBezTo>
                  <a:pt x="384179" y="760779"/>
                  <a:pt x="384179" y="758787"/>
                  <a:pt x="384179" y="758787"/>
                </a:cubicBezTo>
                <a:close/>
                <a:moveTo>
                  <a:pt x="314459" y="758787"/>
                </a:moveTo>
                <a:cubicBezTo>
                  <a:pt x="318443" y="760779"/>
                  <a:pt x="320435" y="762771"/>
                  <a:pt x="322427" y="764763"/>
                </a:cubicBezTo>
                <a:cubicBezTo>
                  <a:pt x="322427" y="766755"/>
                  <a:pt x="322427" y="766755"/>
                  <a:pt x="322427" y="768747"/>
                </a:cubicBezTo>
                <a:lnTo>
                  <a:pt x="318593" y="764913"/>
                </a:lnTo>
                <a:lnTo>
                  <a:pt x="318576" y="764708"/>
                </a:lnTo>
                <a:lnTo>
                  <a:pt x="318199" y="764519"/>
                </a:lnTo>
                <a:lnTo>
                  <a:pt x="314459" y="760779"/>
                </a:lnTo>
                <a:cubicBezTo>
                  <a:pt x="314459" y="758787"/>
                  <a:pt x="314459" y="758787"/>
                  <a:pt x="314459" y="758787"/>
                </a:cubicBezTo>
                <a:close/>
                <a:moveTo>
                  <a:pt x="297478" y="757977"/>
                </a:moveTo>
                <a:cubicBezTo>
                  <a:pt x="299022" y="758267"/>
                  <a:pt x="300565" y="760585"/>
                  <a:pt x="302109" y="760585"/>
                </a:cubicBezTo>
                <a:cubicBezTo>
                  <a:pt x="302109" y="762646"/>
                  <a:pt x="300051" y="762646"/>
                  <a:pt x="302109" y="764708"/>
                </a:cubicBezTo>
                <a:cubicBezTo>
                  <a:pt x="302109" y="764708"/>
                  <a:pt x="302109" y="764708"/>
                  <a:pt x="304167" y="764708"/>
                </a:cubicBezTo>
                <a:cubicBezTo>
                  <a:pt x="304167" y="760585"/>
                  <a:pt x="308284" y="762646"/>
                  <a:pt x="310343" y="760585"/>
                </a:cubicBezTo>
                <a:lnTo>
                  <a:pt x="318199" y="764519"/>
                </a:lnTo>
                <a:lnTo>
                  <a:pt x="318593" y="764913"/>
                </a:lnTo>
                <a:lnTo>
                  <a:pt x="318834" y="767799"/>
                </a:lnTo>
                <a:cubicBezTo>
                  <a:pt x="318576" y="768830"/>
                  <a:pt x="318576" y="769860"/>
                  <a:pt x="320635" y="770891"/>
                </a:cubicBezTo>
                <a:cubicBezTo>
                  <a:pt x="322693" y="768830"/>
                  <a:pt x="326810" y="770891"/>
                  <a:pt x="330927" y="772952"/>
                </a:cubicBezTo>
                <a:cubicBezTo>
                  <a:pt x="335043" y="772952"/>
                  <a:pt x="332985" y="777075"/>
                  <a:pt x="335043" y="779136"/>
                </a:cubicBezTo>
                <a:cubicBezTo>
                  <a:pt x="332985" y="779136"/>
                  <a:pt x="330927" y="779136"/>
                  <a:pt x="328868" y="779136"/>
                </a:cubicBezTo>
                <a:cubicBezTo>
                  <a:pt x="326810" y="779136"/>
                  <a:pt x="322693" y="781197"/>
                  <a:pt x="318576" y="781197"/>
                </a:cubicBezTo>
                <a:cubicBezTo>
                  <a:pt x="318576" y="777075"/>
                  <a:pt x="316518" y="775014"/>
                  <a:pt x="314459" y="775014"/>
                </a:cubicBezTo>
                <a:cubicBezTo>
                  <a:pt x="310343" y="770891"/>
                  <a:pt x="304167" y="777075"/>
                  <a:pt x="300051" y="772952"/>
                </a:cubicBezTo>
                <a:cubicBezTo>
                  <a:pt x="295934" y="772952"/>
                  <a:pt x="291817" y="770891"/>
                  <a:pt x="287700" y="772952"/>
                </a:cubicBezTo>
                <a:cubicBezTo>
                  <a:pt x="283584" y="775014"/>
                  <a:pt x="281525" y="779136"/>
                  <a:pt x="281525" y="783258"/>
                </a:cubicBezTo>
                <a:cubicBezTo>
                  <a:pt x="279467" y="783258"/>
                  <a:pt x="277408" y="785319"/>
                  <a:pt x="275350" y="787380"/>
                </a:cubicBezTo>
                <a:cubicBezTo>
                  <a:pt x="273292" y="791503"/>
                  <a:pt x="273292" y="795625"/>
                  <a:pt x="275350" y="797686"/>
                </a:cubicBezTo>
                <a:cubicBezTo>
                  <a:pt x="275350" y="797686"/>
                  <a:pt x="277408" y="799747"/>
                  <a:pt x="277408" y="799747"/>
                </a:cubicBezTo>
                <a:cubicBezTo>
                  <a:pt x="273292" y="801808"/>
                  <a:pt x="271233" y="805931"/>
                  <a:pt x="267116" y="805931"/>
                </a:cubicBezTo>
                <a:cubicBezTo>
                  <a:pt x="265058" y="805931"/>
                  <a:pt x="265058" y="801808"/>
                  <a:pt x="263000" y="799747"/>
                </a:cubicBezTo>
                <a:cubicBezTo>
                  <a:pt x="263000" y="795625"/>
                  <a:pt x="265058" y="793564"/>
                  <a:pt x="265058" y="791503"/>
                </a:cubicBezTo>
                <a:cubicBezTo>
                  <a:pt x="269175" y="789442"/>
                  <a:pt x="269175" y="789442"/>
                  <a:pt x="269175" y="789442"/>
                </a:cubicBezTo>
                <a:cubicBezTo>
                  <a:pt x="269175" y="787380"/>
                  <a:pt x="271233" y="783258"/>
                  <a:pt x="267116" y="781197"/>
                </a:cubicBezTo>
                <a:cubicBezTo>
                  <a:pt x="265058" y="779136"/>
                  <a:pt x="267116" y="777075"/>
                  <a:pt x="269175" y="775014"/>
                </a:cubicBezTo>
                <a:cubicBezTo>
                  <a:pt x="271233" y="768830"/>
                  <a:pt x="277408" y="770891"/>
                  <a:pt x="281525" y="770891"/>
                </a:cubicBezTo>
                <a:cubicBezTo>
                  <a:pt x="283584" y="766769"/>
                  <a:pt x="285642" y="762646"/>
                  <a:pt x="289759" y="760585"/>
                </a:cubicBezTo>
                <a:cubicBezTo>
                  <a:pt x="291817" y="760585"/>
                  <a:pt x="293875" y="760585"/>
                  <a:pt x="297992" y="760585"/>
                </a:cubicBezTo>
                <a:cubicBezTo>
                  <a:pt x="297992" y="758524"/>
                  <a:pt x="295934" y="758524"/>
                  <a:pt x="295934" y="758524"/>
                </a:cubicBezTo>
                <a:cubicBezTo>
                  <a:pt x="296449" y="758009"/>
                  <a:pt x="296963" y="757880"/>
                  <a:pt x="297478" y="757977"/>
                </a:cubicBezTo>
                <a:close/>
                <a:moveTo>
                  <a:pt x="373665" y="755757"/>
                </a:moveTo>
                <a:cubicBezTo>
                  <a:pt x="376995" y="756015"/>
                  <a:pt x="380069" y="757559"/>
                  <a:pt x="382118" y="760646"/>
                </a:cubicBezTo>
                <a:cubicBezTo>
                  <a:pt x="384168" y="762705"/>
                  <a:pt x="382118" y="766821"/>
                  <a:pt x="386217" y="768880"/>
                </a:cubicBezTo>
                <a:cubicBezTo>
                  <a:pt x="388266" y="766821"/>
                  <a:pt x="390315" y="768880"/>
                  <a:pt x="392365" y="770938"/>
                </a:cubicBezTo>
                <a:cubicBezTo>
                  <a:pt x="394414" y="775055"/>
                  <a:pt x="392365" y="777113"/>
                  <a:pt x="390315" y="779172"/>
                </a:cubicBezTo>
                <a:cubicBezTo>
                  <a:pt x="392365" y="781230"/>
                  <a:pt x="396463" y="781230"/>
                  <a:pt x="396463" y="783288"/>
                </a:cubicBezTo>
                <a:cubicBezTo>
                  <a:pt x="396463" y="787405"/>
                  <a:pt x="394414" y="789464"/>
                  <a:pt x="396463" y="793580"/>
                </a:cubicBezTo>
                <a:cubicBezTo>
                  <a:pt x="394414" y="793580"/>
                  <a:pt x="394414" y="795639"/>
                  <a:pt x="392365" y="795639"/>
                </a:cubicBezTo>
                <a:cubicBezTo>
                  <a:pt x="388266" y="793580"/>
                  <a:pt x="388266" y="793580"/>
                  <a:pt x="388266" y="793580"/>
                </a:cubicBezTo>
                <a:cubicBezTo>
                  <a:pt x="388266" y="791522"/>
                  <a:pt x="386217" y="787405"/>
                  <a:pt x="384168" y="785347"/>
                </a:cubicBezTo>
                <a:cubicBezTo>
                  <a:pt x="384168" y="783288"/>
                  <a:pt x="384168" y="781230"/>
                  <a:pt x="382118" y="779172"/>
                </a:cubicBezTo>
                <a:cubicBezTo>
                  <a:pt x="382118" y="779172"/>
                  <a:pt x="380069" y="777113"/>
                  <a:pt x="378020" y="777113"/>
                </a:cubicBezTo>
                <a:cubicBezTo>
                  <a:pt x="378020" y="772996"/>
                  <a:pt x="375971" y="770938"/>
                  <a:pt x="371872" y="768880"/>
                </a:cubicBezTo>
                <a:cubicBezTo>
                  <a:pt x="369823" y="768880"/>
                  <a:pt x="365725" y="770938"/>
                  <a:pt x="363675" y="770938"/>
                </a:cubicBezTo>
                <a:cubicBezTo>
                  <a:pt x="359577" y="770938"/>
                  <a:pt x="355478" y="770938"/>
                  <a:pt x="353429" y="772996"/>
                </a:cubicBezTo>
                <a:cubicBezTo>
                  <a:pt x="351380" y="777113"/>
                  <a:pt x="351380" y="781230"/>
                  <a:pt x="347281" y="781230"/>
                </a:cubicBezTo>
                <a:cubicBezTo>
                  <a:pt x="347281" y="785347"/>
                  <a:pt x="343183" y="783288"/>
                  <a:pt x="341134" y="781230"/>
                </a:cubicBezTo>
                <a:cubicBezTo>
                  <a:pt x="339084" y="781230"/>
                  <a:pt x="337035" y="779172"/>
                  <a:pt x="339084" y="777113"/>
                </a:cubicBezTo>
                <a:cubicBezTo>
                  <a:pt x="341134" y="775055"/>
                  <a:pt x="339084" y="772996"/>
                  <a:pt x="341134" y="770938"/>
                </a:cubicBezTo>
                <a:cubicBezTo>
                  <a:pt x="343183" y="770938"/>
                  <a:pt x="343183" y="766821"/>
                  <a:pt x="347281" y="768880"/>
                </a:cubicBezTo>
                <a:cubicBezTo>
                  <a:pt x="349331" y="768880"/>
                  <a:pt x="349331" y="766821"/>
                  <a:pt x="349331" y="764763"/>
                </a:cubicBezTo>
                <a:cubicBezTo>
                  <a:pt x="349331" y="762705"/>
                  <a:pt x="349331" y="760646"/>
                  <a:pt x="351380" y="760646"/>
                </a:cubicBezTo>
                <a:cubicBezTo>
                  <a:pt x="351380" y="758588"/>
                  <a:pt x="353429" y="758588"/>
                  <a:pt x="357528" y="758588"/>
                </a:cubicBezTo>
                <a:cubicBezTo>
                  <a:pt x="358552" y="758588"/>
                  <a:pt x="360089" y="759617"/>
                  <a:pt x="361370" y="760132"/>
                </a:cubicBezTo>
                <a:lnTo>
                  <a:pt x="363479" y="758719"/>
                </a:lnTo>
                <a:lnTo>
                  <a:pt x="363675" y="758588"/>
                </a:lnTo>
                <a:cubicBezTo>
                  <a:pt x="366749" y="756529"/>
                  <a:pt x="370335" y="755500"/>
                  <a:pt x="373665" y="755757"/>
                </a:cubicBezTo>
                <a:close/>
                <a:moveTo>
                  <a:pt x="608415" y="752000"/>
                </a:moveTo>
                <a:cubicBezTo>
                  <a:pt x="609315" y="752319"/>
                  <a:pt x="610087" y="753084"/>
                  <a:pt x="610602" y="754613"/>
                </a:cubicBezTo>
                <a:cubicBezTo>
                  <a:pt x="610602" y="756653"/>
                  <a:pt x="610602" y="760732"/>
                  <a:pt x="606485" y="762771"/>
                </a:cubicBezTo>
                <a:cubicBezTo>
                  <a:pt x="604426" y="758692"/>
                  <a:pt x="602368" y="756653"/>
                  <a:pt x="600310" y="752574"/>
                </a:cubicBezTo>
                <a:cubicBezTo>
                  <a:pt x="601853" y="754103"/>
                  <a:pt x="605713" y="751044"/>
                  <a:pt x="608415" y="752000"/>
                </a:cubicBezTo>
                <a:close/>
                <a:moveTo>
                  <a:pt x="461557" y="751947"/>
                </a:moveTo>
                <a:lnTo>
                  <a:pt x="461369" y="752230"/>
                </a:lnTo>
                <a:cubicBezTo>
                  <a:pt x="460787" y="752479"/>
                  <a:pt x="460207" y="752479"/>
                  <a:pt x="460207" y="752479"/>
                </a:cubicBezTo>
                <a:cubicBezTo>
                  <a:pt x="460207" y="752479"/>
                  <a:pt x="460207" y="752479"/>
                  <a:pt x="460207" y="752230"/>
                </a:cubicBezTo>
                <a:lnTo>
                  <a:pt x="460207" y="752015"/>
                </a:lnTo>
                <a:close/>
                <a:moveTo>
                  <a:pt x="680321" y="750487"/>
                </a:moveTo>
                <a:cubicBezTo>
                  <a:pt x="684527" y="750487"/>
                  <a:pt x="684527" y="754637"/>
                  <a:pt x="686629" y="756712"/>
                </a:cubicBezTo>
                <a:cubicBezTo>
                  <a:pt x="686629" y="758787"/>
                  <a:pt x="686629" y="758787"/>
                  <a:pt x="686629" y="758787"/>
                </a:cubicBezTo>
                <a:cubicBezTo>
                  <a:pt x="684527" y="754637"/>
                  <a:pt x="682424" y="752562"/>
                  <a:pt x="680321" y="750487"/>
                </a:cubicBezTo>
                <a:close/>
                <a:moveTo>
                  <a:pt x="674134" y="750487"/>
                </a:moveTo>
                <a:cubicBezTo>
                  <a:pt x="678239" y="750487"/>
                  <a:pt x="682343" y="754604"/>
                  <a:pt x="684396" y="758721"/>
                </a:cubicBezTo>
                <a:cubicBezTo>
                  <a:pt x="684396" y="760779"/>
                  <a:pt x="684396" y="762837"/>
                  <a:pt x="684396" y="764896"/>
                </a:cubicBezTo>
                <a:cubicBezTo>
                  <a:pt x="684396" y="766954"/>
                  <a:pt x="684396" y="766954"/>
                  <a:pt x="686448" y="766954"/>
                </a:cubicBezTo>
                <a:cubicBezTo>
                  <a:pt x="690553" y="773129"/>
                  <a:pt x="690553" y="773129"/>
                  <a:pt x="690553" y="773129"/>
                </a:cubicBezTo>
                <a:cubicBezTo>
                  <a:pt x="690553" y="775188"/>
                  <a:pt x="692605" y="777246"/>
                  <a:pt x="690553" y="779305"/>
                </a:cubicBezTo>
                <a:cubicBezTo>
                  <a:pt x="692605" y="783421"/>
                  <a:pt x="692605" y="787538"/>
                  <a:pt x="692605" y="789596"/>
                </a:cubicBezTo>
                <a:cubicBezTo>
                  <a:pt x="692605" y="791655"/>
                  <a:pt x="692605" y="793713"/>
                  <a:pt x="692605" y="793713"/>
                </a:cubicBezTo>
                <a:cubicBezTo>
                  <a:pt x="690553" y="791655"/>
                  <a:pt x="690553" y="791655"/>
                  <a:pt x="690553" y="791655"/>
                </a:cubicBezTo>
                <a:cubicBezTo>
                  <a:pt x="690553" y="787538"/>
                  <a:pt x="690553" y="783421"/>
                  <a:pt x="688500" y="781363"/>
                </a:cubicBezTo>
                <a:cubicBezTo>
                  <a:pt x="688500" y="781363"/>
                  <a:pt x="686448" y="781363"/>
                  <a:pt x="686448" y="781363"/>
                </a:cubicBezTo>
                <a:cubicBezTo>
                  <a:pt x="686448" y="783421"/>
                  <a:pt x="688500" y="783421"/>
                  <a:pt x="688500" y="785480"/>
                </a:cubicBezTo>
                <a:cubicBezTo>
                  <a:pt x="690553" y="787538"/>
                  <a:pt x="688500" y="791655"/>
                  <a:pt x="688500" y="793713"/>
                </a:cubicBezTo>
                <a:cubicBezTo>
                  <a:pt x="688500" y="799888"/>
                  <a:pt x="680291" y="797830"/>
                  <a:pt x="678239" y="801947"/>
                </a:cubicBezTo>
                <a:cubicBezTo>
                  <a:pt x="678239" y="804005"/>
                  <a:pt x="678239" y="806063"/>
                  <a:pt x="676186" y="808122"/>
                </a:cubicBezTo>
                <a:cubicBezTo>
                  <a:pt x="674134" y="808122"/>
                  <a:pt x="670029" y="812239"/>
                  <a:pt x="665925" y="810180"/>
                </a:cubicBezTo>
                <a:cubicBezTo>
                  <a:pt x="665925" y="808122"/>
                  <a:pt x="661820" y="808122"/>
                  <a:pt x="659767" y="808122"/>
                </a:cubicBezTo>
                <a:cubicBezTo>
                  <a:pt x="659767" y="810180"/>
                  <a:pt x="655663" y="812239"/>
                  <a:pt x="653610" y="812239"/>
                </a:cubicBezTo>
                <a:cubicBezTo>
                  <a:pt x="651558" y="812239"/>
                  <a:pt x="649506" y="810180"/>
                  <a:pt x="647453" y="808122"/>
                </a:cubicBezTo>
                <a:cubicBezTo>
                  <a:pt x="647453" y="801947"/>
                  <a:pt x="659767" y="810180"/>
                  <a:pt x="659767" y="801947"/>
                </a:cubicBezTo>
                <a:cubicBezTo>
                  <a:pt x="657715" y="801947"/>
                  <a:pt x="651558" y="804005"/>
                  <a:pt x="651558" y="799888"/>
                </a:cubicBezTo>
                <a:cubicBezTo>
                  <a:pt x="651558" y="795772"/>
                  <a:pt x="655663" y="795772"/>
                  <a:pt x="657715" y="795772"/>
                </a:cubicBezTo>
                <a:cubicBezTo>
                  <a:pt x="661820" y="795772"/>
                  <a:pt x="665925" y="791655"/>
                  <a:pt x="667977" y="791655"/>
                </a:cubicBezTo>
                <a:cubicBezTo>
                  <a:pt x="674134" y="785480"/>
                  <a:pt x="674134" y="777246"/>
                  <a:pt x="670029" y="769012"/>
                </a:cubicBezTo>
                <a:cubicBezTo>
                  <a:pt x="670029" y="766954"/>
                  <a:pt x="665925" y="764896"/>
                  <a:pt x="667977" y="762837"/>
                </a:cubicBezTo>
                <a:cubicBezTo>
                  <a:pt x="670029" y="762837"/>
                  <a:pt x="670029" y="758721"/>
                  <a:pt x="672082" y="758721"/>
                </a:cubicBezTo>
                <a:cubicBezTo>
                  <a:pt x="674134" y="758721"/>
                  <a:pt x="674134" y="760779"/>
                  <a:pt x="674134" y="762837"/>
                </a:cubicBezTo>
                <a:cubicBezTo>
                  <a:pt x="676186" y="764896"/>
                  <a:pt x="674134" y="766954"/>
                  <a:pt x="674134" y="766954"/>
                </a:cubicBezTo>
                <a:cubicBezTo>
                  <a:pt x="676186" y="769012"/>
                  <a:pt x="680291" y="769012"/>
                  <a:pt x="680291" y="771071"/>
                </a:cubicBezTo>
                <a:cubicBezTo>
                  <a:pt x="680291" y="773129"/>
                  <a:pt x="680291" y="775188"/>
                  <a:pt x="680291" y="777246"/>
                </a:cubicBezTo>
                <a:cubicBezTo>
                  <a:pt x="678239" y="779305"/>
                  <a:pt x="678239" y="779305"/>
                  <a:pt x="678239" y="779305"/>
                </a:cubicBezTo>
                <a:cubicBezTo>
                  <a:pt x="680291" y="781363"/>
                  <a:pt x="682343" y="783421"/>
                  <a:pt x="682343" y="787538"/>
                </a:cubicBezTo>
                <a:cubicBezTo>
                  <a:pt x="682343" y="789596"/>
                  <a:pt x="680291" y="791655"/>
                  <a:pt x="678239" y="793713"/>
                </a:cubicBezTo>
                <a:cubicBezTo>
                  <a:pt x="676186" y="795772"/>
                  <a:pt x="672082" y="791655"/>
                  <a:pt x="672082" y="795772"/>
                </a:cubicBezTo>
                <a:cubicBezTo>
                  <a:pt x="672082" y="797830"/>
                  <a:pt x="670029" y="799888"/>
                  <a:pt x="667977" y="801947"/>
                </a:cubicBezTo>
                <a:cubicBezTo>
                  <a:pt x="663872" y="801947"/>
                  <a:pt x="661820" y="799888"/>
                  <a:pt x="659767" y="797830"/>
                </a:cubicBezTo>
                <a:cubicBezTo>
                  <a:pt x="659767" y="797830"/>
                  <a:pt x="659767" y="799888"/>
                  <a:pt x="659767" y="799888"/>
                </a:cubicBezTo>
                <a:cubicBezTo>
                  <a:pt x="659767" y="804005"/>
                  <a:pt x="663872" y="804005"/>
                  <a:pt x="665925" y="804005"/>
                </a:cubicBezTo>
                <a:cubicBezTo>
                  <a:pt x="670029" y="804005"/>
                  <a:pt x="674134" y="801947"/>
                  <a:pt x="674134" y="797830"/>
                </a:cubicBezTo>
                <a:cubicBezTo>
                  <a:pt x="678239" y="795772"/>
                  <a:pt x="682343" y="793713"/>
                  <a:pt x="684396" y="789596"/>
                </a:cubicBezTo>
                <a:cubicBezTo>
                  <a:pt x="684396" y="785480"/>
                  <a:pt x="684396" y="781363"/>
                  <a:pt x="682343" y="779305"/>
                </a:cubicBezTo>
                <a:cubicBezTo>
                  <a:pt x="684396" y="777246"/>
                  <a:pt x="684396" y="773129"/>
                  <a:pt x="682343" y="769012"/>
                </a:cubicBezTo>
                <a:cubicBezTo>
                  <a:pt x="682343" y="766954"/>
                  <a:pt x="678239" y="766954"/>
                  <a:pt x="678239" y="764896"/>
                </a:cubicBezTo>
                <a:cubicBezTo>
                  <a:pt x="678239" y="760779"/>
                  <a:pt x="676186" y="758721"/>
                  <a:pt x="674134" y="756662"/>
                </a:cubicBezTo>
                <a:cubicBezTo>
                  <a:pt x="672082" y="756662"/>
                  <a:pt x="672082" y="754604"/>
                  <a:pt x="672082" y="752545"/>
                </a:cubicBezTo>
                <a:cubicBezTo>
                  <a:pt x="674134" y="752545"/>
                  <a:pt x="672082" y="750487"/>
                  <a:pt x="674134" y="750487"/>
                </a:cubicBezTo>
                <a:close/>
                <a:moveTo>
                  <a:pt x="579697" y="750487"/>
                </a:moveTo>
                <a:cubicBezTo>
                  <a:pt x="583796" y="750487"/>
                  <a:pt x="587896" y="750487"/>
                  <a:pt x="591995" y="752534"/>
                </a:cubicBezTo>
                <a:cubicBezTo>
                  <a:pt x="598144" y="754582"/>
                  <a:pt x="602244" y="758676"/>
                  <a:pt x="602244" y="764818"/>
                </a:cubicBezTo>
                <a:cubicBezTo>
                  <a:pt x="604294" y="773008"/>
                  <a:pt x="600194" y="777102"/>
                  <a:pt x="596095" y="781197"/>
                </a:cubicBezTo>
                <a:cubicBezTo>
                  <a:pt x="598144" y="785292"/>
                  <a:pt x="600194" y="789386"/>
                  <a:pt x="596095" y="793481"/>
                </a:cubicBezTo>
                <a:cubicBezTo>
                  <a:pt x="594045" y="797575"/>
                  <a:pt x="589946" y="797575"/>
                  <a:pt x="585846" y="799623"/>
                </a:cubicBezTo>
                <a:cubicBezTo>
                  <a:pt x="581747" y="799623"/>
                  <a:pt x="579697" y="797575"/>
                  <a:pt x="577647" y="795528"/>
                </a:cubicBezTo>
                <a:cubicBezTo>
                  <a:pt x="575597" y="793481"/>
                  <a:pt x="575597" y="789386"/>
                  <a:pt x="575597" y="787339"/>
                </a:cubicBezTo>
                <a:cubicBezTo>
                  <a:pt x="571498" y="787339"/>
                  <a:pt x="567399" y="789386"/>
                  <a:pt x="565349" y="787339"/>
                </a:cubicBezTo>
                <a:cubicBezTo>
                  <a:pt x="559200" y="783244"/>
                  <a:pt x="557150" y="777102"/>
                  <a:pt x="557150" y="770960"/>
                </a:cubicBezTo>
                <a:cubicBezTo>
                  <a:pt x="557150" y="764818"/>
                  <a:pt x="559200" y="758676"/>
                  <a:pt x="563299" y="754582"/>
                </a:cubicBezTo>
                <a:cubicBezTo>
                  <a:pt x="567399" y="756629"/>
                  <a:pt x="569448" y="758676"/>
                  <a:pt x="573548" y="756629"/>
                </a:cubicBezTo>
                <a:cubicBezTo>
                  <a:pt x="575597" y="754582"/>
                  <a:pt x="577647" y="752534"/>
                  <a:pt x="579697" y="750487"/>
                </a:cubicBezTo>
                <a:close/>
                <a:moveTo>
                  <a:pt x="559082" y="750487"/>
                </a:moveTo>
                <a:cubicBezTo>
                  <a:pt x="561134" y="750487"/>
                  <a:pt x="561134" y="750487"/>
                  <a:pt x="561134" y="752534"/>
                </a:cubicBezTo>
                <a:cubicBezTo>
                  <a:pt x="559082" y="756629"/>
                  <a:pt x="554977" y="762771"/>
                  <a:pt x="550872" y="766866"/>
                </a:cubicBezTo>
                <a:cubicBezTo>
                  <a:pt x="546768" y="770960"/>
                  <a:pt x="542663" y="775055"/>
                  <a:pt x="536506" y="773008"/>
                </a:cubicBezTo>
                <a:cubicBezTo>
                  <a:pt x="534453" y="773008"/>
                  <a:pt x="530349" y="770960"/>
                  <a:pt x="530349" y="766866"/>
                </a:cubicBezTo>
                <a:cubicBezTo>
                  <a:pt x="528296" y="764818"/>
                  <a:pt x="528296" y="768913"/>
                  <a:pt x="526244" y="768913"/>
                </a:cubicBezTo>
                <a:cubicBezTo>
                  <a:pt x="522139" y="768913"/>
                  <a:pt x="520087" y="766866"/>
                  <a:pt x="520087" y="766866"/>
                </a:cubicBezTo>
                <a:cubicBezTo>
                  <a:pt x="518035" y="764818"/>
                  <a:pt x="515982" y="764818"/>
                  <a:pt x="518035" y="762771"/>
                </a:cubicBezTo>
                <a:cubicBezTo>
                  <a:pt x="530349" y="758676"/>
                  <a:pt x="530349" y="758676"/>
                  <a:pt x="530349" y="758676"/>
                </a:cubicBezTo>
                <a:cubicBezTo>
                  <a:pt x="534453" y="762771"/>
                  <a:pt x="540610" y="760724"/>
                  <a:pt x="544715" y="758676"/>
                </a:cubicBezTo>
                <a:cubicBezTo>
                  <a:pt x="542663" y="760724"/>
                  <a:pt x="540610" y="762771"/>
                  <a:pt x="538558" y="764818"/>
                </a:cubicBezTo>
                <a:cubicBezTo>
                  <a:pt x="538558" y="766866"/>
                  <a:pt x="540610" y="768913"/>
                  <a:pt x="542663" y="768913"/>
                </a:cubicBezTo>
                <a:cubicBezTo>
                  <a:pt x="546768" y="768913"/>
                  <a:pt x="550872" y="762771"/>
                  <a:pt x="554977" y="760724"/>
                </a:cubicBezTo>
                <a:cubicBezTo>
                  <a:pt x="554977" y="758676"/>
                  <a:pt x="557029" y="756629"/>
                  <a:pt x="554977" y="756629"/>
                </a:cubicBezTo>
                <a:cubicBezTo>
                  <a:pt x="550872" y="756629"/>
                  <a:pt x="548820" y="758676"/>
                  <a:pt x="546768" y="758676"/>
                </a:cubicBezTo>
                <a:cubicBezTo>
                  <a:pt x="548820" y="754582"/>
                  <a:pt x="554977" y="752534"/>
                  <a:pt x="559082" y="750487"/>
                </a:cubicBezTo>
                <a:close/>
                <a:moveTo>
                  <a:pt x="614586" y="746171"/>
                </a:moveTo>
                <a:cubicBezTo>
                  <a:pt x="616644" y="746171"/>
                  <a:pt x="616644" y="748234"/>
                  <a:pt x="618702" y="748234"/>
                </a:cubicBezTo>
                <a:cubicBezTo>
                  <a:pt x="618702" y="752360"/>
                  <a:pt x="614586" y="754424"/>
                  <a:pt x="616644" y="756487"/>
                </a:cubicBezTo>
                <a:cubicBezTo>
                  <a:pt x="620761" y="754424"/>
                  <a:pt x="622819" y="754424"/>
                  <a:pt x="622819" y="758550"/>
                </a:cubicBezTo>
                <a:cubicBezTo>
                  <a:pt x="624877" y="760613"/>
                  <a:pt x="624877" y="762676"/>
                  <a:pt x="620761" y="764739"/>
                </a:cubicBezTo>
                <a:cubicBezTo>
                  <a:pt x="620761" y="766802"/>
                  <a:pt x="616644" y="764739"/>
                  <a:pt x="614586" y="766802"/>
                </a:cubicBezTo>
                <a:cubicBezTo>
                  <a:pt x="616644" y="768865"/>
                  <a:pt x="614586" y="772992"/>
                  <a:pt x="612527" y="772992"/>
                </a:cubicBezTo>
                <a:cubicBezTo>
                  <a:pt x="610469" y="775055"/>
                  <a:pt x="608410" y="772992"/>
                  <a:pt x="606352" y="772992"/>
                </a:cubicBezTo>
                <a:cubicBezTo>
                  <a:pt x="604294" y="770929"/>
                  <a:pt x="606352" y="768865"/>
                  <a:pt x="606352" y="766802"/>
                </a:cubicBezTo>
                <a:cubicBezTo>
                  <a:pt x="608410" y="764739"/>
                  <a:pt x="610469" y="762676"/>
                  <a:pt x="612527" y="758550"/>
                </a:cubicBezTo>
                <a:cubicBezTo>
                  <a:pt x="612527" y="756487"/>
                  <a:pt x="612527" y="752360"/>
                  <a:pt x="610469" y="750297"/>
                </a:cubicBezTo>
                <a:cubicBezTo>
                  <a:pt x="610469" y="748234"/>
                  <a:pt x="612527" y="746171"/>
                  <a:pt x="614586" y="746171"/>
                </a:cubicBezTo>
                <a:close/>
                <a:moveTo>
                  <a:pt x="618807" y="740195"/>
                </a:moveTo>
                <a:cubicBezTo>
                  <a:pt x="620870" y="740195"/>
                  <a:pt x="622933" y="742253"/>
                  <a:pt x="622933" y="744312"/>
                </a:cubicBezTo>
                <a:cubicBezTo>
                  <a:pt x="624996" y="746370"/>
                  <a:pt x="620870" y="750487"/>
                  <a:pt x="622933" y="750487"/>
                </a:cubicBezTo>
                <a:cubicBezTo>
                  <a:pt x="627059" y="752545"/>
                  <a:pt x="629122" y="756662"/>
                  <a:pt x="631186" y="758720"/>
                </a:cubicBezTo>
                <a:cubicBezTo>
                  <a:pt x="631186" y="762837"/>
                  <a:pt x="631186" y="766954"/>
                  <a:pt x="629122" y="769012"/>
                </a:cubicBezTo>
                <a:cubicBezTo>
                  <a:pt x="627059" y="771071"/>
                  <a:pt x="622933" y="773129"/>
                  <a:pt x="620870" y="773129"/>
                </a:cubicBezTo>
                <a:cubicBezTo>
                  <a:pt x="620870" y="777246"/>
                  <a:pt x="614681" y="779304"/>
                  <a:pt x="610554" y="781363"/>
                </a:cubicBezTo>
                <a:cubicBezTo>
                  <a:pt x="610554" y="781363"/>
                  <a:pt x="606428" y="781363"/>
                  <a:pt x="606428" y="779304"/>
                </a:cubicBezTo>
                <a:cubicBezTo>
                  <a:pt x="604365" y="779304"/>
                  <a:pt x="602302" y="777246"/>
                  <a:pt x="604365" y="775188"/>
                </a:cubicBezTo>
                <a:cubicBezTo>
                  <a:pt x="606428" y="775188"/>
                  <a:pt x="610554" y="777246"/>
                  <a:pt x="612617" y="777246"/>
                </a:cubicBezTo>
                <a:cubicBezTo>
                  <a:pt x="614681" y="775188"/>
                  <a:pt x="618807" y="773129"/>
                  <a:pt x="618807" y="769012"/>
                </a:cubicBezTo>
                <a:cubicBezTo>
                  <a:pt x="622933" y="769012"/>
                  <a:pt x="624996" y="764896"/>
                  <a:pt x="627059" y="762837"/>
                </a:cubicBezTo>
                <a:cubicBezTo>
                  <a:pt x="627059" y="758720"/>
                  <a:pt x="627059" y="756662"/>
                  <a:pt x="624996" y="754604"/>
                </a:cubicBezTo>
                <a:cubicBezTo>
                  <a:pt x="620870" y="752545"/>
                  <a:pt x="620870" y="752545"/>
                  <a:pt x="620870" y="752545"/>
                </a:cubicBezTo>
                <a:cubicBezTo>
                  <a:pt x="620870" y="748429"/>
                  <a:pt x="618807" y="744312"/>
                  <a:pt x="616744" y="742253"/>
                </a:cubicBezTo>
                <a:cubicBezTo>
                  <a:pt x="616744" y="742253"/>
                  <a:pt x="616744" y="740195"/>
                  <a:pt x="618807" y="740195"/>
                </a:cubicBezTo>
                <a:close/>
                <a:moveTo>
                  <a:pt x="181747" y="738715"/>
                </a:moveTo>
                <a:cubicBezTo>
                  <a:pt x="182772" y="738715"/>
                  <a:pt x="183797" y="739227"/>
                  <a:pt x="184821" y="740250"/>
                </a:cubicBezTo>
                <a:cubicBezTo>
                  <a:pt x="188921" y="746392"/>
                  <a:pt x="195070" y="754581"/>
                  <a:pt x="203269" y="752534"/>
                </a:cubicBezTo>
                <a:lnTo>
                  <a:pt x="208054" y="750145"/>
                </a:lnTo>
                <a:lnTo>
                  <a:pt x="209395" y="750487"/>
                </a:lnTo>
                <a:lnTo>
                  <a:pt x="211334" y="748506"/>
                </a:lnTo>
                <a:lnTo>
                  <a:pt x="219667" y="744345"/>
                </a:lnTo>
                <a:cubicBezTo>
                  <a:pt x="221717" y="746392"/>
                  <a:pt x="223766" y="744345"/>
                  <a:pt x="225816" y="746392"/>
                </a:cubicBezTo>
                <a:cubicBezTo>
                  <a:pt x="225816" y="748440"/>
                  <a:pt x="223766" y="750487"/>
                  <a:pt x="221717" y="750487"/>
                </a:cubicBezTo>
                <a:cubicBezTo>
                  <a:pt x="219667" y="750487"/>
                  <a:pt x="217617" y="750487"/>
                  <a:pt x="217617" y="752534"/>
                </a:cubicBezTo>
                <a:cubicBezTo>
                  <a:pt x="217617" y="754581"/>
                  <a:pt x="219667" y="756629"/>
                  <a:pt x="217617" y="758676"/>
                </a:cubicBezTo>
                <a:cubicBezTo>
                  <a:pt x="215567" y="758676"/>
                  <a:pt x="213517" y="758676"/>
                  <a:pt x="211468" y="758676"/>
                </a:cubicBezTo>
                <a:cubicBezTo>
                  <a:pt x="209418" y="758676"/>
                  <a:pt x="207368" y="756629"/>
                  <a:pt x="205319" y="756629"/>
                </a:cubicBezTo>
                <a:cubicBezTo>
                  <a:pt x="205319" y="758676"/>
                  <a:pt x="203269" y="762771"/>
                  <a:pt x="199170" y="762771"/>
                </a:cubicBezTo>
                <a:cubicBezTo>
                  <a:pt x="197120" y="762771"/>
                  <a:pt x="195070" y="760723"/>
                  <a:pt x="195070" y="758676"/>
                </a:cubicBezTo>
                <a:cubicBezTo>
                  <a:pt x="193020" y="758676"/>
                  <a:pt x="195070" y="754581"/>
                  <a:pt x="193020" y="754581"/>
                </a:cubicBezTo>
                <a:cubicBezTo>
                  <a:pt x="190970" y="756629"/>
                  <a:pt x="188921" y="754581"/>
                  <a:pt x="186871" y="754581"/>
                </a:cubicBezTo>
                <a:cubicBezTo>
                  <a:pt x="184821" y="754581"/>
                  <a:pt x="184821" y="752534"/>
                  <a:pt x="184821" y="748440"/>
                </a:cubicBezTo>
                <a:cubicBezTo>
                  <a:pt x="184821" y="748440"/>
                  <a:pt x="186871" y="746392"/>
                  <a:pt x="182772" y="744345"/>
                </a:cubicBezTo>
                <a:cubicBezTo>
                  <a:pt x="180722" y="746392"/>
                  <a:pt x="178672" y="744345"/>
                  <a:pt x="178672" y="742298"/>
                </a:cubicBezTo>
                <a:cubicBezTo>
                  <a:pt x="178672" y="742298"/>
                  <a:pt x="178672" y="740250"/>
                  <a:pt x="178672" y="740250"/>
                </a:cubicBezTo>
                <a:cubicBezTo>
                  <a:pt x="179697" y="739227"/>
                  <a:pt x="180722" y="738715"/>
                  <a:pt x="181747" y="738715"/>
                </a:cubicBezTo>
                <a:close/>
                <a:moveTo>
                  <a:pt x="191678" y="737738"/>
                </a:moveTo>
                <a:cubicBezTo>
                  <a:pt x="194072" y="738618"/>
                  <a:pt x="195604" y="742140"/>
                  <a:pt x="197137" y="742140"/>
                </a:cubicBezTo>
                <a:cubicBezTo>
                  <a:pt x="199180" y="746313"/>
                  <a:pt x="203266" y="746313"/>
                  <a:pt x="207352" y="746313"/>
                </a:cubicBezTo>
                <a:cubicBezTo>
                  <a:pt x="209395" y="746313"/>
                  <a:pt x="213481" y="737966"/>
                  <a:pt x="215524" y="744226"/>
                </a:cubicBezTo>
                <a:lnTo>
                  <a:pt x="211334" y="748506"/>
                </a:lnTo>
                <a:lnTo>
                  <a:pt x="208054" y="750145"/>
                </a:lnTo>
                <a:lnTo>
                  <a:pt x="193050" y="746313"/>
                </a:lnTo>
                <a:cubicBezTo>
                  <a:pt x="193050" y="744226"/>
                  <a:pt x="188964" y="742140"/>
                  <a:pt x="188964" y="737966"/>
                </a:cubicBezTo>
                <a:cubicBezTo>
                  <a:pt x="189986" y="737444"/>
                  <a:pt x="190880" y="737444"/>
                  <a:pt x="191678" y="737738"/>
                </a:cubicBezTo>
                <a:close/>
                <a:moveTo>
                  <a:pt x="170433" y="735879"/>
                </a:moveTo>
                <a:cubicBezTo>
                  <a:pt x="172485" y="735879"/>
                  <a:pt x="174537" y="737949"/>
                  <a:pt x="176590" y="737949"/>
                </a:cubicBezTo>
                <a:cubicBezTo>
                  <a:pt x="176590" y="740019"/>
                  <a:pt x="174537" y="742089"/>
                  <a:pt x="176590" y="744160"/>
                </a:cubicBezTo>
                <a:cubicBezTo>
                  <a:pt x="176590" y="746230"/>
                  <a:pt x="180695" y="746230"/>
                  <a:pt x="180695" y="748300"/>
                </a:cubicBezTo>
                <a:cubicBezTo>
                  <a:pt x="180695" y="752440"/>
                  <a:pt x="182747" y="754510"/>
                  <a:pt x="184799" y="756580"/>
                </a:cubicBezTo>
                <a:cubicBezTo>
                  <a:pt x="186851" y="758650"/>
                  <a:pt x="188904" y="758650"/>
                  <a:pt x="190956" y="758650"/>
                </a:cubicBezTo>
                <a:cubicBezTo>
                  <a:pt x="190956" y="760720"/>
                  <a:pt x="195061" y="762791"/>
                  <a:pt x="197113" y="764861"/>
                </a:cubicBezTo>
                <a:cubicBezTo>
                  <a:pt x="201218" y="764861"/>
                  <a:pt x="205323" y="762791"/>
                  <a:pt x="207375" y="760720"/>
                </a:cubicBezTo>
                <a:cubicBezTo>
                  <a:pt x="211480" y="762791"/>
                  <a:pt x="213532" y="762791"/>
                  <a:pt x="217637" y="760720"/>
                </a:cubicBezTo>
                <a:cubicBezTo>
                  <a:pt x="219689" y="758650"/>
                  <a:pt x="221741" y="756580"/>
                  <a:pt x="221741" y="754510"/>
                </a:cubicBezTo>
                <a:cubicBezTo>
                  <a:pt x="223794" y="752440"/>
                  <a:pt x="227898" y="752440"/>
                  <a:pt x="227898" y="748300"/>
                </a:cubicBezTo>
                <a:cubicBezTo>
                  <a:pt x="227898" y="744160"/>
                  <a:pt x="232003" y="744160"/>
                  <a:pt x="234056" y="744160"/>
                </a:cubicBezTo>
                <a:cubicBezTo>
                  <a:pt x="234056" y="748300"/>
                  <a:pt x="236108" y="750370"/>
                  <a:pt x="234056" y="752440"/>
                </a:cubicBezTo>
                <a:cubicBezTo>
                  <a:pt x="232003" y="756580"/>
                  <a:pt x="227898" y="756580"/>
                  <a:pt x="223794" y="756580"/>
                </a:cubicBezTo>
                <a:cubicBezTo>
                  <a:pt x="221741" y="758650"/>
                  <a:pt x="223794" y="762791"/>
                  <a:pt x="221741" y="764861"/>
                </a:cubicBezTo>
                <a:cubicBezTo>
                  <a:pt x="217637" y="764861"/>
                  <a:pt x="215584" y="766931"/>
                  <a:pt x="211480" y="764861"/>
                </a:cubicBezTo>
                <a:cubicBezTo>
                  <a:pt x="207375" y="762791"/>
                  <a:pt x="207375" y="769001"/>
                  <a:pt x="203270" y="769001"/>
                </a:cubicBezTo>
                <a:cubicBezTo>
                  <a:pt x="203270" y="771071"/>
                  <a:pt x="199166" y="769001"/>
                  <a:pt x="197113" y="769001"/>
                </a:cubicBezTo>
                <a:cubicBezTo>
                  <a:pt x="193008" y="769001"/>
                  <a:pt x="190956" y="764861"/>
                  <a:pt x="188904" y="762791"/>
                </a:cubicBezTo>
                <a:cubicBezTo>
                  <a:pt x="184799" y="760720"/>
                  <a:pt x="182747" y="760720"/>
                  <a:pt x="178642" y="760720"/>
                </a:cubicBezTo>
                <a:cubicBezTo>
                  <a:pt x="176590" y="756580"/>
                  <a:pt x="174537" y="752440"/>
                  <a:pt x="176590" y="750370"/>
                </a:cubicBezTo>
                <a:cubicBezTo>
                  <a:pt x="178642" y="744160"/>
                  <a:pt x="172485" y="746230"/>
                  <a:pt x="170433" y="742089"/>
                </a:cubicBezTo>
                <a:cubicBezTo>
                  <a:pt x="170433" y="740019"/>
                  <a:pt x="168380" y="735879"/>
                  <a:pt x="170433" y="735879"/>
                </a:cubicBezTo>
                <a:close/>
                <a:moveTo>
                  <a:pt x="618775" y="723595"/>
                </a:moveTo>
                <a:cubicBezTo>
                  <a:pt x="620830" y="723595"/>
                  <a:pt x="622885" y="723595"/>
                  <a:pt x="622885" y="725664"/>
                </a:cubicBezTo>
                <a:cubicBezTo>
                  <a:pt x="622885" y="727732"/>
                  <a:pt x="620830" y="731869"/>
                  <a:pt x="618775" y="731869"/>
                </a:cubicBezTo>
                <a:cubicBezTo>
                  <a:pt x="616720" y="731869"/>
                  <a:pt x="614665" y="731869"/>
                  <a:pt x="614665" y="733938"/>
                </a:cubicBezTo>
                <a:cubicBezTo>
                  <a:pt x="616720" y="738075"/>
                  <a:pt x="612609" y="742213"/>
                  <a:pt x="610554" y="746350"/>
                </a:cubicBezTo>
                <a:cubicBezTo>
                  <a:pt x="604389" y="748418"/>
                  <a:pt x="600278" y="750487"/>
                  <a:pt x="594112" y="750487"/>
                </a:cubicBezTo>
                <a:cubicBezTo>
                  <a:pt x="590002" y="748418"/>
                  <a:pt x="585891" y="748418"/>
                  <a:pt x="581781" y="746350"/>
                </a:cubicBezTo>
                <a:cubicBezTo>
                  <a:pt x="579726" y="746350"/>
                  <a:pt x="579726" y="744281"/>
                  <a:pt x="579726" y="744281"/>
                </a:cubicBezTo>
                <a:cubicBezTo>
                  <a:pt x="583836" y="742213"/>
                  <a:pt x="585891" y="740144"/>
                  <a:pt x="590002" y="740144"/>
                </a:cubicBezTo>
                <a:cubicBezTo>
                  <a:pt x="592057" y="740144"/>
                  <a:pt x="594112" y="740144"/>
                  <a:pt x="596168" y="738075"/>
                </a:cubicBezTo>
                <a:cubicBezTo>
                  <a:pt x="596168" y="740144"/>
                  <a:pt x="596168" y="740144"/>
                  <a:pt x="596168" y="740144"/>
                </a:cubicBezTo>
                <a:cubicBezTo>
                  <a:pt x="596168" y="742213"/>
                  <a:pt x="594112" y="740144"/>
                  <a:pt x="592057" y="742213"/>
                </a:cubicBezTo>
                <a:cubicBezTo>
                  <a:pt x="590002" y="742213"/>
                  <a:pt x="587947" y="742213"/>
                  <a:pt x="587947" y="744281"/>
                </a:cubicBezTo>
                <a:cubicBezTo>
                  <a:pt x="585891" y="748418"/>
                  <a:pt x="592057" y="746350"/>
                  <a:pt x="592057" y="748418"/>
                </a:cubicBezTo>
                <a:cubicBezTo>
                  <a:pt x="598223" y="748418"/>
                  <a:pt x="604389" y="748418"/>
                  <a:pt x="606444" y="742213"/>
                </a:cubicBezTo>
                <a:cubicBezTo>
                  <a:pt x="606444" y="740144"/>
                  <a:pt x="604389" y="740144"/>
                  <a:pt x="602333" y="738075"/>
                </a:cubicBezTo>
                <a:cubicBezTo>
                  <a:pt x="604389" y="736007"/>
                  <a:pt x="610554" y="733938"/>
                  <a:pt x="610554" y="729801"/>
                </a:cubicBezTo>
                <a:cubicBezTo>
                  <a:pt x="614665" y="727732"/>
                  <a:pt x="616720" y="725664"/>
                  <a:pt x="618775" y="723595"/>
                </a:cubicBezTo>
                <a:close/>
                <a:moveTo>
                  <a:pt x="295298" y="722641"/>
                </a:moveTo>
                <a:cubicBezTo>
                  <a:pt x="295940" y="722448"/>
                  <a:pt x="296710" y="722706"/>
                  <a:pt x="297737" y="723737"/>
                </a:cubicBezTo>
                <a:cubicBezTo>
                  <a:pt x="297737" y="723737"/>
                  <a:pt x="299790" y="723737"/>
                  <a:pt x="299790" y="725800"/>
                </a:cubicBezTo>
                <a:cubicBezTo>
                  <a:pt x="299790" y="727864"/>
                  <a:pt x="301844" y="729927"/>
                  <a:pt x="299790" y="731990"/>
                </a:cubicBezTo>
                <a:cubicBezTo>
                  <a:pt x="297737" y="734053"/>
                  <a:pt x="293630" y="738179"/>
                  <a:pt x="291576" y="738179"/>
                </a:cubicBezTo>
                <a:cubicBezTo>
                  <a:pt x="289523" y="736116"/>
                  <a:pt x="287469" y="738179"/>
                  <a:pt x="283362" y="738179"/>
                </a:cubicBezTo>
                <a:cubicBezTo>
                  <a:pt x="281309" y="738179"/>
                  <a:pt x="283362" y="740243"/>
                  <a:pt x="283362" y="742306"/>
                </a:cubicBezTo>
                <a:cubicBezTo>
                  <a:pt x="279255" y="744369"/>
                  <a:pt x="277202" y="748495"/>
                  <a:pt x="273095" y="748495"/>
                </a:cubicBezTo>
                <a:cubicBezTo>
                  <a:pt x="268988" y="748495"/>
                  <a:pt x="264881" y="746432"/>
                  <a:pt x="262828" y="744369"/>
                </a:cubicBezTo>
                <a:cubicBezTo>
                  <a:pt x="262828" y="740243"/>
                  <a:pt x="258721" y="744369"/>
                  <a:pt x="258721" y="744369"/>
                </a:cubicBezTo>
                <a:cubicBezTo>
                  <a:pt x="252560" y="744369"/>
                  <a:pt x="248453" y="742306"/>
                  <a:pt x="246400" y="740243"/>
                </a:cubicBezTo>
                <a:cubicBezTo>
                  <a:pt x="246400" y="736116"/>
                  <a:pt x="250507" y="736116"/>
                  <a:pt x="250507" y="734053"/>
                </a:cubicBezTo>
                <a:cubicBezTo>
                  <a:pt x="252560" y="734053"/>
                  <a:pt x="252560" y="731990"/>
                  <a:pt x="254614" y="731990"/>
                </a:cubicBezTo>
                <a:cubicBezTo>
                  <a:pt x="256667" y="734053"/>
                  <a:pt x="260774" y="736116"/>
                  <a:pt x="264881" y="736116"/>
                </a:cubicBezTo>
                <a:cubicBezTo>
                  <a:pt x="268988" y="736116"/>
                  <a:pt x="271041" y="731990"/>
                  <a:pt x="275148" y="731990"/>
                </a:cubicBezTo>
                <a:cubicBezTo>
                  <a:pt x="281309" y="734053"/>
                  <a:pt x="285416" y="731990"/>
                  <a:pt x="289523" y="727864"/>
                </a:cubicBezTo>
                <a:cubicBezTo>
                  <a:pt x="292603" y="727864"/>
                  <a:pt x="293373" y="723222"/>
                  <a:pt x="295298" y="722641"/>
                </a:cubicBezTo>
                <a:close/>
                <a:moveTo>
                  <a:pt x="289149" y="719426"/>
                </a:moveTo>
                <a:cubicBezTo>
                  <a:pt x="289757" y="719141"/>
                  <a:pt x="290526" y="719141"/>
                  <a:pt x="291552" y="719648"/>
                </a:cubicBezTo>
                <a:cubicBezTo>
                  <a:pt x="291552" y="721677"/>
                  <a:pt x="291552" y="723706"/>
                  <a:pt x="289501" y="725735"/>
                </a:cubicBezTo>
                <a:cubicBezTo>
                  <a:pt x="287450" y="727764"/>
                  <a:pt x="283349" y="729792"/>
                  <a:pt x="279248" y="729792"/>
                </a:cubicBezTo>
                <a:cubicBezTo>
                  <a:pt x="275147" y="727764"/>
                  <a:pt x="275147" y="727764"/>
                  <a:pt x="275147" y="727764"/>
                </a:cubicBezTo>
                <a:cubicBezTo>
                  <a:pt x="271046" y="731821"/>
                  <a:pt x="264894" y="735879"/>
                  <a:pt x="258742" y="731821"/>
                </a:cubicBezTo>
                <a:cubicBezTo>
                  <a:pt x="258742" y="731821"/>
                  <a:pt x="256692" y="729792"/>
                  <a:pt x="256692" y="727764"/>
                </a:cubicBezTo>
                <a:cubicBezTo>
                  <a:pt x="256692" y="725735"/>
                  <a:pt x="258742" y="729792"/>
                  <a:pt x="260793" y="729792"/>
                </a:cubicBezTo>
                <a:cubicBezTo>
                  <a:pt x="264894" y="731821"/>
                  <a:pt x="268995" y="729792"/>
                  <a:pt x="273096" y="725735"/>
                </a:cubicBezTo>
                <a:cubicBezTo>
                  <a:pt x="277198" y="727764"/>
                  <a:pt x="281299" y="725735"/>
                  <a:pt x="285400" y="723706"/>
                </a:cubicBezTo>
                <a:cubicBezTo>
                  <a:pt x="286938" y="723706"/>
                  <a:pt x="287322" y="720282"/>
                  <a:pt x="289149" y="719426"/>
                </a:cubicBezTo>
                <a:close/>
                <a:moveTo>
                  <a:pt x="636209" y="718645"/>
                </a:moveTo>
                <a:cubicBezTo>
                  <a:pt x="640821" y="718645"/>
                  <a:pt x="645432" y="719670"/>
                  <a:pt x="649532" y="721722"/>
                </a:cubicBezTo>
                <a:cubicBezTo>
                  <a:pt x="661830" y="725824"/>
                  <a:pt x="670029" y="738132"/>
                  <a:pt x="670029" y="750440"/>
                </a:cubicBezTo>
                <a:cubicBezTo>
                  <a:pt x="670029" y="758645"/>
                  <a:pt x="665930" y="764798"/>
                  <a:pt x="661830" y="768901"/>
                </a:cubicBezTo>
                <a:cubicBezTo>
                  <a:pt x="657731" y="770952"/>
                  <a:pt x="653632" y="775055"/>
                  <a:pt x="649532" y="773004"/>
                </a:cubicBezTo>
                <a:cubicBezTo>
                  <a:pt x="645432" y="773004"/>
                  <a:pt x="641333" y="770952"/>
                  <a:pt x="641333" y="766850"/>
                </a:cubicBezTo>
                <a:cubicBezTo>
                  <a:pt x="639283" y="764798"/>
                  <a:pt x="641333" y="762747"/>
                  <a:pt x="643383" y="760696"/>
                </a:cubicBezTo>
                <a:cubicBezTo>
                  <a:pt x="641333" y="758645"/>
                  <a:pt x="641333" y="754542"/>
                  <a:pt x="641333" y="752491"/>
                </a:cubicBezTo>
                <a:cubicBezTo>
                  <a:pt x="643383" y="748388"/>
                  <a:pt x="647482" y="746337"/>
                  <a:pt x="651582" y="746337"/>
                </a:cubicBezTo>
                <a:cubicBezTo>
                  <a:pt x="653632" y="746337"/>
                  <a:pt x="655681" y="748388"/>
                  <a:pt x="655681" y="752491"/>
                </a:cubicBezTo>
                <a:cubicBezTo>
                  <a:pt x="657731" y="754542"/>
                  <a:pt x="653632" y="758645"/>
                  <a:pt x="653632" y="760696"/>
                </a:cubicBezTo>
                <a:cubicBezTo>
                  <a:pt x="657731" y="762747"/>
                  <a:pt x="657731" y="758645"/>
                  <a:pt x="661830" y="756593"/>
                </a:cubicBezTo>
                <a:cubicBezTo>
                  <a:pt x="661830" y="752491"/>
                  <a:pt x="663880" y="746337"/>
                  <a:pt x="661830" y="742234"/>
                </a:cubicBezTo>
                <a:cubicBezTo>
                  <a:pt x="661830" y="740183"/>
                  <a:pt x="661830" y="740183"/>
                  <a:pt x="661830" y="740183"/>
                </a:cubicBezTo>
                <a:cubicBezTo>
                  <a:pt x="657731" y="731978"/>
                  <a:pt x="645432" y="725824"/>
                  <a:pt x="637234" y="723773"/>
                </a:cubicBezTo>
                <a:cubicBezTo>
                  <a:pt x="633134" y="723773"/>
                  <a:pt x="629035" y="723773"/>
                  <a:pt x="624935" y="723773"/>
                </a:cubicBezTo>
                <a:cubicBezTo>
                  <a:pt x="624935" y="723773"/>
                  <a:pt x="622885" y="723773"/>
                  <a:pt x="622885" y="721722"/>
                </a:cubicBezTo>
                <a:cubicBezTo>
                  <a:pt x="626985" y="719670"/>
                  <a:pt x="631597" y="718645"/>
                  <a:pt x="636209" y="718645"/>
                </a:cubicBezTo>
                <a:close/>
                <a:moveTo>
                  <a:pt x="275189" y="709319"/>
                </a:moveTo>
                <a:cubicBezTo>
                  <a:pt x="277252" y="709319"/>
                  <a:pt x="279315" y="713451"/>
                  <a:pt x="281378" y="713451"/>
                </a:cubicBezTo>
                <a:cubicBezTo>
                  <a:pt x="283441" y="713451"/>
                  <a:pt x="285505" y="715517"/>
                  <a:pt x="287568" y="717582"/>
                </a:cubicBezTo>
                <a:cubicBezTo>
                  <a:pt x="285505" y="721714"/>
                  <a:pt x="283441" y="721714"/>
                  <a:pt x="281378" y="723780"/>
                </a:cubicBezTo>
                <a:cubicBezTo>
                  <a:pt x="277252" y="723780"/>
                  <a:pt x="275189" y="723780"/>
                  <a:pt x="273126" y="721714"/>
                </a:cubicBezTo>
                <a:cubicBezTo>
                  <a:pt x="271063" y="721714"/>
                  <a:pt x="271063" y="723780"/>
                  <a:pt x="269000" y="725845"/>
                </a:cubicBezTo>
                <a:cubicBezTo>
                  <a:pt x="266936" y="727911"/>
                  <a:pt x="264873" y="727911"/>
                  <a:pt x="262810" y="727911"/>
                </a:cubicBezTo>
                <a:cubicBezTo>
                  <a:pt x="260747" y="727911"/>
                  <a:pt x="258684" y="725845"/>
                  <a:pt x="258684" y="723780"/>
                </a:cubicBezTo>
                <a:cubicBezTo>
                  <a:pt x="258684" y="715517"/>
                  <a:pt x="258684" y="715517"/>
                  <a:pt x="258684" y="715517"/>
                </a:cubicBezTo>
                <a:cubicBezTo>
                  <a:pt x="264873" y="715517"/>
                  <a:pt x="271063" y="715517"/>
                  <a:pt x="275189" y="709319"/>
                </a:cubicBezTo>
                <a:close/>
                <a:moveTo>
                  <a:pt x="731781" y="703011"/>
                </a:moveTo>
                <a:cubicBezTo>
                  <a:pt x="731781" y="703011"/>
                  <a:pt x="733773" y="703011"/>
                  <a:pt x="733773" y="705077"/>
                </a:cubicBezTo>
                <a:cubicBezTo>
                  <a:pt x="731781" y="707143"/>
                  <a:pt x="731781" y="709208"/>
                  <a:pt x="731781" y="711274"/>
                </a:cubicBezTo>
                <a:cubicBezTo>
                  <a:pt x="731781" y="713340"/>
                  <a:pt x="731781" y="717472"/>
                  <a:pt x="733773" y="719537"/>
                </a:cubicBezTo>
                <a:cubicBezTo>
                  <a:pt x="733773" y="719537"/>
                  <a:pt x="733773" y="719537"/>
                  <a:pt x="733773" y="721603"/>
                </a:cubicBezTo>
                <a:cubicBezTo>
                  <a:pt x="731781" y="721603"/>
                  <a:pt x="729789" y="717472"/>
                  <a:pt x="729789" y="717472"/>
                </a:cubicBezTo>
                <a:cubicBezTo>
                  <a:pt x="727797" y="711274"/>
                  <a:pt x="727797" y="707143"/>
                  <a:pt x="731781" y="703011"/>
                </a:cubicBezTo>
                <a:close/>
                <a:moveTo>
                  <a:pt x="791398" y="701019"/>
                </a:moveTo>
                <a:cubicBezTo>
                  <a:pt x="795572" y="701019"/>
                  <a:pt x="797659" y="703078"/>
                  <a:pt x="801832" y="703078"/>
                </a:cubicBezTo>
                <a:cubicBezTo>
                  <a:pt x="801832" y="705136"/>
                  <a:pt x="797659" y="707195"/>
                  <a:pt x="797659" y="709253"/>
                </a:cubicBezTo>
                <a:cubicBezTo>
                  <a:pt x="795572" y="711311"/>
                  <a:pt x="793485" y="711311"/>
                  <a:pt x="791398" y="711311"/>
                </a:cubicBezTo>
                <a:cubicBezTo>
                  <a:pt x="787225" y="711311"/>
                  <a:pt x="787225" y="707195"/>
                  <a:pt x="787225" y="705136"/>
                </a:cubicBezTo>
                <a:cubicBezTo>
                  <a:pt x="787225" y="703078"/>
                  <a:pt x="789312" y="701019"/>
                  <a:pt x="791398" y="701019"/>
                </a:cubicBezTo>
                <a:close/>
                <a:moveTo>
                  <a:pt x="723629" y="692719"/>
                </a:moveTo>
                <a:cubicBezTo>
                  <a:pt x="723629" y="692719"/>
                  <a:pt x="725657" y="692719"/>
                  <a:pt x="725657" y="692719"/>
                </a:cubicBezTo>
                <a:cubicBezTo>
                  <a:pt x="727686" y="694781"/>
                  <a:pt x="729715" y="698905"/>
                  <a:pt x="729715" y="700967"/>
                </a:cubicBezTo>
                <a:cubicBezTo>
                  <a:pt x="725657" y="705091"/>
                  <a:pt x="725657" y="713338"/>
                  <a:pt x="727686" y="719524"/>
                </a:cubicBezTo>
                <a:cubicBezTo>
                  <a:pt x="731744" y="723648"/>
                  <a:pt x="731744" y="723648"/>
                  <a:pt x="731744" y="723648"/>
                </a:cubicBezTo>
                <a:cubicBezTo>
                  <a:pt x="731744" y="727771"/>
                  <a:pt x="733773" y="731895"/>
                  <a:pt x="729715" y="731895"/>
                </a:cubicBezTo>
                <a:cubicBezTo>
                  <a:pt x="725657" y="731895"/>
                  <a:pt x="723629" y="731895"/>
                  <a:pt x="721600" y="729833"/>
                </a:cubicBezTo>
                <a:cubicBezTo>
                  <a:pt x="721600" y="727771"/>
                  <a:pt x="721600" y="723648"/>
                  <a:pt x="721600" y="721586"/>
                </a:cubicBezTo>
                <a:cubicBezTo>
                  <a:pt x="719571" y="719524"/>
                  <a:pt x="719571" y="721586"/>
                  <a:pt x="717542" y="721586"/>
                </a:cubicBezTo>
                <a:cubicBezTo>
                  <a:pt x="715513" y="719524"/>
                  <a:pt x="715513" y="715400"/>
                  <a:pt x="715513" y="711276"/>
                </a:cubicBezTo>
                <a:cubicBezTo>
                  <a:pt x="715513" y="709214"/>
                  <a:pt x="717542" y="705091"/>
                  <a:pt x="719571" y="705091"/>
                </a:cubicBezTo>
                <a:cubicBezTo>
                  <a:pt x="721600" y="703029"/>
                  <a:pt x="719571" y="703029"/>
                  <a:pt x="719571" y="700967"/>
                </a:cubicBezTo>
                <a:cubicBezTo>
                  <a:pt x="719571" y="696843"/>
                  <a:pt x="721600" y="694781"/>
                  <a:pt x="723629" y="692719"/>
                </a:cubicBezTo>
                <a:close/>
                <a:moveTo>
                  <a:pt x="663970" y="692719"/>
                </a:moveTo>
                <a:cubicBezTo>
                  <a:pt x="666004" y="692719"/>
                  <a:pt x="668037" y="696828"/>
                  <a:pt x="668037" y="696828"/>
                </a:cubicBezTo>
                <a:lnTo>
                  <a:pt x="668037" y="704618"/>
                </a:lnTo>
                <a:lnTo>
                  <a:pt x="667817" y="705172"/>
                </a:lnTo>
                <a:lnTo>
                  <a:pt x="664479" y="707099"/>
                </a:lnTo>
                <a:cubicBezTo>
                  <a:pt x="663462" y="707613"/>
                  <a:pt x="662954" y="708126"/>
                  <a:pt x="663970" y="709153"/>
                </a:cubicBezTo>
                <a:lnTo>
                  <a:pt x="666994" y="715263"/>
                </a:lnTo>
                <a:lnTo>
                  <a:pt x="667412" y="718212"/>
                </a:lnTo>
                <a:lnTo>
                  <a:pt x="661937" y="725587"/>
                </a:lnTo>
                <a:cubicBezTo>
                  <a:pt x="657870" y="723533"/>
                  <a:pt x="655836" y="721479"/>
                  <a:pt x="653803" y="719425"/>
                </a:cubicBezTo>
                <a:cubicBezTo>
                  <a:pt x="655836" y="715316"/>
                  <a:pt x="655836" y="709153"/>
                  <a:pt x="653803" y="705045"/>
                </a:cubicBezTo>
                <a:cubicBezTo>
                  <a:pt x="653803" y="702991"/>
                  <a:pt x="651769" y="702991"/>
                  <a:pt x="653803" y="700936"/>
                </a:cubicBezTo>
                <a:cubicBezTo>
                  <a:pt x="655836" y="698882"/>
                  <a:pt x="659903" y="694774"/>
                  <a:pt x="663970" y="692719"/>
                </a:cubicBezTo>
                <a:close/>
                <a:moveTo>
                  <a:pt x="787014" y="692528"/>
                </a:moveTo>
                <a:cubicBezTo>
                  <a:pt x="788819" y="693300"/>
                  <a:pt x="790367" y="694844"/>
                  <a:pt x="791398" y="696902"/>
                </a:cubicBezTo>
                <a:cubicBezTo>
                  <a:pt x="789335" y="698961"/>
                  <a:pt x="785209" y="698961"/>
                  <a:pt x="785209" y="703078"/>
                </a:cubicBezTo>
                <a:cubicBezTo>
                  <a:pt x="785209" y="705136"/>
                  <a:pt x="785209" y="709253"/>
                  <a:pt x="787272" y="713370"/>
                </a:cubicBezTo>
                <a:cubicBezTo>
                  <a:pt x="789335" y="713370"/>
                  <a:pt x="791398" y="715428"/>
                  <a:pt x="793462" y="715428"/>
                </a:cubicBezTo>
                <a:cubicBezTo>
                  <a:pt x="795525" y="715428"/>
                  <a:pt x="795525" y="717487"/>
                  <a:pt x="793462" y="717487"/>
                </a:cubicBezTo>
                <a:cubicBezTo>
                  <a:pt x="793462" y="721603"/>
                  <a:pt x="787272" y="721603"/>
                  <a:pt x="785209" y="721603"/>
                </a:cubicBezTo>
                <a:cubicBezTo>
                  <a:pt x="783146" y="721603"/>
                  <a:pt x="781083" y="719545"/>
                  <a:pt x="779020" y="717487"/>
                </a:cubicBezTo>
                <a:cubicBezTo>
                  <a:pt x="779020" y="717487"/>
                  <a:pt x="781083" y="715428"/>
                  <a:pt x="779020" y="715428"/>
                </a:cubicBezTo>
                <a:cubicBezTo>
                  <a:pt x="779020" y="713370"/>
                  <a:pt x="776956" y="717487"/>
                  <a:pt x="774893" y="715428"/>
                </a:cubicBezTo>
                <a:cubicBezTo>
                  <a:pt x="772830" y="715428"/>
                  <a:pt x="770767" y="715428"/>
                  <a:pt x="768704" y="713370"/>
                </a:cubicBezTo>
                <a:cubicBezTo>
                  <a:pt x="766641" y="711311"/>
                  <a:pt x="768704" y="709253"/>
                  <a:pt x="768704" y="707195"/>
                </a:cubicBezTo>
                <a:cubicBezTo>
                  <a:pt x="768704" y="705136"/>
                  <a:pt x="770767" y="703078"/>
                  <a:pt x="772830" y="701019"/>
                </a:cubicBezTo>
                <a:cubicBezTo>
                  <a:pt x="774893" y="701019"/>
                  <a:pt x="776956" y="703078"/>
                  <a:pt x="776956" y="701019"/>
                </a:cubicBezTo>
                <a:cubicBezTo>
                  <a:pt x="776956" y="696902"/>
                  <a:pt x="776956" y="694844"/>
                  <a:pt x="781083" y="692786"/>
                </a:cubicBezTo>
                <a:cubicBezTo>
                  <a:pt x="783146" y="691757"/>
                  <a:pt x="785209" y="691757"/>
                  <a:pt x="787014" y="692528"/>
                </a:cubicBezTo>
                <a:close/>
                <a:moveTo>
                  <a:pt x="686629" y="690727"/>
                </a:moveTo>
                <a:lnTo>
                  <a:pt x="686961" y="690727"/>
                </a:lnTo>
                <a:lnTo>
                  <a:pt x="686961" y="691060"/>
                </a:lnTo>
                <a:lnTo>
                  <a:pt x="686629" y="691060"/>
                </a:lnTo>
                <a:close/>
                <a:moveTo>
                  <a:pt x="246400" y="690727"/>
                </a:moveTo>
                <a:cubicBezTo>
                  <a:pt x="250517" y="690727"/>
                  <a:pt x="250517" y="694844"/>
                  <a:pt x="252575" y="694844"/>
                </a:cubicBezTo>
                <a:cubicBezTo>
                  <a:pt x="254633" y="701019"/>
                  <a:pt x="256692" y="705136"/>
                  <a:pt x="256692" y="711311"/>
                </a:cubicBezTo>
                <a:cubicBezTo>
                  <a:pt x="256692" y="717487"/>
                  <a:pt x="254633" y="723662"/>
                  <a:pt x="252575" y="729837"/>
                </a:cubicBezTo>
                <a:cubicBezTo>
                  <a:pt x="246400" y="738070"/>
                  <a:pt x="234049" y="742187"/>
                  <a:pt x="223757" y="742187"/>
                </a:cubicBezTo>
                <a:cubicBezTo>
                  <a:pt x="217582" y="742187"/>
                  <a:pt x="209349" y="738070"/>
                  <a:pt x="207290" y="729837"/>
                </a:cubicBezTo>
                <a:cubicBezTo>
                  <a:pt x="205232" y="727778"/>
                  <a:pt x="207290" y="723662"/>
                  <a:pt x="209349" y="719545"/>
                </a:cubicBezTo>
                <a:cubicBezTo>
                  <a:pt x="211407" y="719545"/>
                  <a:pt x="213466" y="715428"/>
                  <a:pt x="215524" y="717487"/>
                </a:cubicBezTo>
                <a:cubicBezTo>
                  <a:pt x="217582" y="717487"/>
                  <a:pt x="219641" y="717487"/>
                  <a:pt x="219641" y="715428"/>
                </a:cubicBezTo>
                <a:cubicBezTo>
                  <a:pt x="221699" y="713370"/>
                  <a:pt x="223757" y="713370"/>
                  <a:pt x="225816" y="715428"/>
                </a:cubicBezTo>
                <a:cubicBezTo>
                  <a:pt x="227874" y="715428"/>
                  <a:pt x="231991" y="717487"/>
                  <a:pt x="231991" y="721603"/>
                </a:cubicBezTo>
                <a:cubicBezTo>
                  <a:pt x="231991" y="723662"/>
                  <a:pt x="229933" y="725720"/>
                  <a:pt x="229933" y="727778"/>
                </a:cubicBezTo>
                <a:cubicBezTo>
                  <a:pt x="227874" y="727778"/>
                  <a:pt x="225816" y="729837"/>
                  <a:pt x="225816" y="727778"/>
                </a:cubicBezTo>
                <a:cubicBezTo>
                  <a:pt x="225816" y="727778"/>
                  <a:pt x="225816" y="727778"/>
                  <a:pt x="223757" y="727778"/>
                </a:cubicBezTo>
                <a:cubicBezTo>
                  <a:pt x="221699" y="727778"/>
                  <a:pt x="219641" y="727778"/>
                  <a:pt x="219641" y="729837"/>
                </a:cubicBezTo>
                <a:cubicBezTo>
                  <a:pt x="221699" y="733954"/>
                  <a:pt x="225816" y="733954"/>
                  <a:pt x="227874" y="733954"/>
                </a:cubicBezTo>
                <a:cubicBezTo>
                  <a:pt x="236108" y="733954"/>
                  <a:pt x="244342" y="727778"/>
                  <a:pt x="248458" y="719545"/>
                </a:cubicBezTo>
                <a:cubicBezTo>
                  <a:pt x="252575" y="711311"/>
                  <a:pt x="252575" y="701019"/>
                  <a:pt x="246400" y="692786"/>
                </a:cubicBezTo>
                <a:cubicBezTo>
                  <a:pt x="246400" y="692786"/>
                  <a:pt x="246400" y="690727"/>
                  <a:pt x="246400" y="690727"/>
                </a:cubicBezTo>
                <a:close/>
                <a:moveTo>
                  <a:pt x="668203" y="688735"/>
                </a:moveTo>
                <a:cubicBezTo>
                  <a:pt x="672298" y="690797"/>
                  <a:pt x="672298" y="696983"/>
                  <a:pt x="674345" y="699045"/>
                </a:cubicBezTo>
                <a:cubicBezTo>
                  <a:pt x="674345" y="703169"/>
                  <a:pt x="672298" y="707292"/>
                  <a:pt x="670251" y="707292"/>
                </a:cubicBezTo>
                <a:cubicBezTo>
                  <a:pt x="672298" y="713478"/>
                  <a:pt x="672298" y="719664"/>
                  <a:pt x="670251" y="723787"/>
                </a:cubicBezTo>
                <a:cubicBezTo>
                  <a:pt x="668203" y="725849"/>
                  <a:pt x="666156" y="727911"/>
                  <a:pt x="664109" y="727911"/>
                </a:cubicBezTo>
                <a:cubicBezTo>
                  <a:pt x="662061" y="725849"/>
                  <a:pt x="668203" y="725849"/>
                  <a:pt x="668203" y="723787"/>
                </a:cubicBezTo>
                <a:lnTo>
                  <a:pt x="667412" y="718212"/>
                </a:lnTo>
                <a:lnTo>
                  <a:pt x="668037" y="717370"/>
                </a:lnTo>
                <a:lnTo>
                  <a:pt x="666994" y="715263"/>
                </a:lnTo>
                <a:lnTo>
                  <a:pt x="666156" y="709354"/>
                </a:lnTo>
                <a:lnTo>
                  <a:pt x="667817" y="705172"/>
                </a:lnTo>
                <a:lnTo>
                  <a:pt x="668037" y="705045"/>
                </a:lnTo>
                <a:lnTo>
                  <a:pt x="668037" y="704618"/>
                </a:lnTo>
                <a:lnTo>
                  <a:pt x="670251" y="699045"/>
                </a:lnTo>
                <a:cubicBezTo>
                  <a:pt x="670251" y="694921"/>
                  <a:pt x="668203" y="692859"/>
                  <a:pt x="666156" y="690797"/>
                </a:cubicBezTo>
                <a:cubicBezTo>
                  <a:pt x="666156" y="690797"/>
                  <a:pt x="668203" y="688735"/>
                  <a:pt x="668203" y="688735"/>
                </a:cubicBezTo>
                <a:close/>
                <a:moveTo>
                  <a:pt x="189014" y="686743"/>
                </a:moveTo>
                <a:cubicBezTo>
                  <a:pt x="193098" y="686743"/>
                  <a:pt x="191056" y="690848"/>
                  <a:pt x="193098" y="692901"/>
                </a:cubicBezTo>
                <a:cubicBezTo>
                  <a:pt x="195139" y="694953"/>
                  <a:pt x="197181" y="697005"/>
                  <a:pt x="199223" y="697005"/>
                </a:cubicBezTo>
                <a:cubicBezTo>
                  <a:pt x="201265" y="699058"/>
                  <a:pt x="203307" y="701110"/>
                  <a:pt x="205348" y="701110"/>
                </a:cubicBezTo>
                <a:cubicBezTo>
                  <a:pt x="209432" y="703162"/>
                  <a:pt x="213516" y="701110"/>
                  <a:pt x="215557" y="697005"/>
                </a:cubicBezTo>
                <a:cubicBezTo>
                  <a:pt x="215557" y="694953"/>
                  <a:pt x="217599" y="697005"/>
                  <a:pt x="219641" y="697005"/>
                </a:cubicBezTo>
                <a:cubicBezTo>
                  <a:pt x="221683" y="694953"/>
                  <a:pt x="223724" y="692901"/>
                  <a:pt x="223724" y="690848"/>
                </a:cubicBezTo>
                <a:cubicBezTo>
                  <a:pt x="223724" y="688796"/>
                  <a:pt x="223724" y="686743"/>
                  <a:pt x="227808" y="686743"/>
                </a:cubicBezTo>
                <a:cubicBezTo>
                  <a:pt x="227808" y="686743"/>
                  <a:pt x="227808" y="690848"/>
                  <a:pt x="227808" y="690848"/>
                </a:cubicBezTo>
                <a:cubicBezTo>
                  <a:pt x="227808" y="692901"/>
                  <a:pt x="227808" y="694953"/>
                  <a:pt x="227808" y="697005"/>
                </a:cubicBezTo>
                <a:cubicBezTo>
                  <a:pt x="223724" y="701110"/>
                  <a:pt x="221683" y="701110"/>
                  <a:pt x="217599" y="701110"/>
                </a:cubicBezTo>
                <a:cubicBezTo>
                  <a:pt x="215557" y="701110"/>
                  <a:pt x="217599" y="703162"/>
                  <a:pt x="217599" y="703162"/>
                </a:cubicBezTo>
                <a:cubicBezTo>
                  <a:pt x="215557" y="707267"/>
                  <a:pt x="211474" y="709319"/>
                  <a:pt x="207390" y="709319"/>
                </a:cubicBezTo>
                <a:cubicBezTo>
                  <a:pt x="203307" y="709319"/>
                  <a:pt x="201265" y="705214"/>
                  <a:pt x="199223" y="703162"/>
                </a:cubicBezTo>
                <a:cubicBezTo>
                  <a:pt x="197181" y="701110"/>
                  <a:pt x="199223" y="699058"/>
                  <a:pt x="195139" y="697005"/>
                </a:cubicBezTo>
                <a:cubicBezTo>
                  <a:pt x="193098" y="699058"/>
                  <a:pt x="191056" y="697005"/>
                  <a:pt x="189014" y="694953"/>
                </a:cubicBezTo>
                <a:cubicBezTo>
                  <a:pt x="189014" y="692901"/>
                  <a:pt x="186972" y="692901"/>
                  <a:pt x="186972" y="690848"/>
                </a:cubicBezTo>
                <a:cubicBezTo>
                  <a:pt x="189014" y="688796"/>
                  <a:pt x="189014" y="686743"/>
                  <a:pt x="189014" y="686743"/>
                </a:cubicBezTo>
                <a:close/>
                <a:moveTo>
                  <a:pt x="201146" y="684419"/>
                </a:moveTo>
                <a:lnTo>
                  <a:pt x="205134" y="686431"/>
                </a:lnTo>
                <a:lnTo>
                  <a:pt x="205287" y="686743"/>
                </a:lnTo>
                <a:lnTo>
                  <a:pt x="205597" y="686664"/>
                </a:lnTo>
                <a:lnTo>
                  <a:pt x="209420" y="688593"/>
                </a:lnTo>
                <a:cubicBezTo>
                  <a:pt x="211489" y="688593"/>
                  <a:pt x="215626" y="686506"/>
                  <a:pt x="217695" y="684419"/>
                </a:cubicBezTo>
                <a:cubicBezTo>
                  <a:pt x="219763" y="684419"/>
                  <a:pt x="219763" y="686506"/>
                  <a:pt x="221832" y="686506"/>
                </a:cubicBezTo>
                <a:cubicBezTo>
                  <a:pt x="221832" y="688593"/>
                  <a:pt x="221832" y="692767"/>
                  <a:pt x="219763" y="692767"/>
                </a:cubicBezTo>
                <a:cubicBezTo>
                  <a:pt x="217695" y="694854"/>
                  <a:pt x="213558" y="688593"/>
                  <a:pt x="211489" y="694854"/>
                </a:cubicBezTo>
                <a:cubicBezTo>
                  <a:pt x="213558" y="696940"/>
                  <a:pt x="211489" y="696940"/>
                  <a:pt x="209420" y="699027"/>
                </a:cubicBezTo>
                <a:cubicBezTo>
                  <a:pt x="207352" y="699027"/>
                  <a:pt x="205283" y="699027"/>
                  <a:pt x="203215" y="696940"/>
                </a:cubicBezTo>
                <a:cubicBezTo>
                  <a:pt x="203215" y="694854"/>
                  <a:pt x="203215" y="692767"/>
                  <a:pt x="201146" y="692767"/>
                </a:cubicBezTo>
                <a:cubicBezTo>
                  <a:pt x="201146" y="692767"/>
                  <a:pt x="197009" y="692767"/>
                  <a:pt x="197009" y="692767"/>
                </a:cubicBezTo>
                <a:cubicBezTo>
                  <a:pt x="194940" y="690680"/>
                  <a:pt x="194940" y="688593"/>
                  <a:pt x="194940" y="686506"/>
                </a:cubicBezTo>
                <a:cubicBezTo>
                  <a:pt x="197009" y="686506"/>
                  <a:pt x="199078" y="684419"/>
                  <a:pt x="201146" y="684419"/>
                </a:cubicBezTo>
                <a:close/>
                <a:moveTo>
                  <a:pt x="135301" y="684419"/>
                </a:moveTo>
                <a:cubicBezTo>
                  <a:pt x="135301" y="684419"/>
                  <a:pt x="137353" y="684419"/>
                  <a:pt x="137353" y="686488"/>
                </a:cubicBezTo>
                <a:cubicBezTo>
                  <a:pt x="135301" y="690625"/>
                  <a:pt x="137353" y="694762"/>
                  <a:pt x="139405" y="696831"/>
                </a:cubicBezTo>
                <a:cubicBezTo>
                  <a:pt x="143510" y="700968"/>
                  <a:pt x="147615" y="703037"/>
                  <a:pt x="151720" y="705106"/>
                </a:cubicBezTo>
                <a:cubicBezTo>
                  <a:pt x="153772" y="705106"/>
                  <a:pt x="153772" y="707174"/>
                  <a:pt x="151720" y="707174"/>
                </a:cubicBezTo>
                <a:cubicBezTo>
                  <a:pt x="145563" y="711311"/>
                  <a:pt x="139405" y="705106"/>
                  <a:pt x="133248" y="700968"/>
                </a:cubicBezTo>
                <a:cubicBezTo>
                  <a:pt x="131196" y="696831"/>
                  <a:pt x="131196" y="692694"/>
                  <a:pt x="131196" y="688557"/>
                </a:cubicBezTo>
                <a:cubicBezTo>
                  <a:pt x="131196" y="686488"/>
                  <a:pt x="131196" y="684419"/>
                  <a:pt x="135301" y="684419"/>
                </a:cubicBezTo>
                <a:close/>
                <a:moveTo>
                  <a:pt x="163730" y="683451"/>
                </a:moveTo>
                <a:cubicBezTo>
                  <a:pt x="164372" y="683259"/>
                  <a:pt x="165143" y="683515"/>
                  <a:pt x="166171" y="684542"/>
                </a:cubicBezTo>
                <a:cubicBezTo>
                  <a:pt x="162060" y="692756"/>
                  <a:pt x="157948" y="707131"/>
                  <a:pt x="164116" y="715344"/>
                </a:cubicBezTo>
                <a:cubicBezTo>
                  <a:pt x="170283" y="723558"/>
                  <a:pt x="178506" y="727665"/>
                  <a:pt x="188785" y="725612"/>
                </a:cubicBezTo>
                <a:cubicBezTo>
                  <a:pt x="188785" y="725612"/>
                  <a:pt x="190841" y="725612"/>
                  <a:pt x="192897" y="723558"/>
                </a:cubicBezTo>
                <a:cubicBezTo>
                  <a:pt x="190841" y="719451"/>
                  <a:pt x="186730" y="723558"/>
                  <a:pt x="184674" y="721505"/>
                </a:cubicBezTo>
                <a:cubicBezTo>
                  <a:pt x="182618" y="719451"/>
                  <a:pt x="180562" y="717398"/>
                  <a:pt x="180562" y="713291"/>
                </a:cubicBezTo>
                <a:cubicBezTo>
                  <a:pt x="180562" y="713291"/>
                  <a:pt x="182618" y="711237"/>
                  <a:pt x="184674" y="709184"/>
                </a:cubicBezTo>
                <a:cubicBezTo>
                  <a:pt x="184674" y="709184"/>
                  <a:pt x="188785" y="709184"/>
                  <a:pt x="190841" y="709184"/>
                </a:cubicBezTo>
                <a:cubicBezTo>
                  <a:pt x="190841" y="711237"/>
                  <a:pt x="192897" y="713291"/>
                  <a:pt x="194953" y="713291"/>
                </a:cubicBezTo>
                <a:cubicBezTo>
                  <a:pt x="197009" y="711237"/>
                  <a:pt x="199065" y="713291"/>
                  <a:pt x="201121" y="713291"/>
                </a:cubicBezTo>
                <a:cubicBezTo>
                  <a:pt x="203176" y="715344"/>
                  <a:pt x="203176" y="719451"/>
                  <a:pt x="205232" y="721505"/>
                </a:cubicBezTo>
                <a:cubicBezTo>
                  <a:pt x="203176" y="723558"/>
                  <a:pt x="203176" y="727665"/>
                  <a:pt x="201121" y="731772"/>
                </a:cubicBezTo>
                <a:cubicBezTo>
                  <a:pt x="197009" y="733826"/>
                  <a:pt x="192897" y="735879"/>
                  <a:pt x="188785" y="735879"/>
                </a:cubicBezTo>
                <a:cubicBezTo>
                  <a:pt x="182618" y="735879"/>
                  <a:pt x="176450" y="735879"/>
                  <a:pt x="172339" y="731772"/>
                </a:cubicBezTo>
                <a:cubicBezTo>
                  <a:pt x="170283" y="729719"/>
                  <a:pt x="166171" y="727665"/>
                  <a:pt x="164116" y="723558"/>
                </a:cubicBezTo>
                <a:cubicBezTo>
                  <a:pt x="155892" y="715344"/>
                  <a:pt x="151781" y="700970"/>
                  <a:pt x="157948" y="688649"/>
                </a:cubicBezTo>
                <a:cubicBezTo>
                  <a:pt x="161032" y="688649"/>
                  <a:pt x="161803" y="684029"/>
                  <a:pt x="163730" y="683451"/>
                </a:cubicBezTo>
                <a:close/>
                <a:moveTo>
                  <a:pt x="675590" y="681982"/>
                </a:moveTo>
                <a:cubicBezTo>
                  <a:pt x="676388" y="681853"/>
                  <a:pt x="677282" y="681982"/>
                  <a:pt x="678304" y="682498"/>
                </a:cubicBezTo>
                <a:cubicBezTo>
                  <a:pt x="682390" y="686623"/>
                  <a:pt x="686476" y="692810"/>
                  <a:pt x="684433" y="701059"/>
                </a:cubicBezTo>
                <a:cubicBezTo>
                  <a:pt x="682390" y="701059"/>
                  <a:pt x="682390" y="703122"/>
                  <a:pt x="682390" y="703122"/>
                </a:cubicBezTo>
                <a:cubicBezTo>
                  <a:pt x="682390" y="705184"/>
                  <a:pt x="684433" y="705184"/>
                  <a:pt x="684433" y="705184"/>
                </a:cubicBezTo>
                <a:cubicBezTo>
                  <a:pt x="684433" y="703122"/>
                  <a:pt x="684433" y="701059"/>
                  <a:pt x="684433" y="701059"/>
                </a:cubicBezTo>
                <a:cubicBezTo>
                  <a:pt x="688519" y="705184"/>
                  <a:pt x="690562" y="709309"/>
                  <a:pt x="692605" y="713434"/>
                </a:cubicBezTo>
                <a:cubicBezTo>
                  <a:pt x="690562" y="715496"/>
                  <a:pt x="692605" y="717559"/>
                  <a:pt x="690562" y="717559"/>
                </a:cubicBezTo>
                <a:lnTo>
                  <a:pt x="689984" y="717364"/>
                </a:lnTo>
                <a:lnTo>
                  <a:pt x="690562" y="715496"/>
                </a:lnTo>
                <a:cubicBezTo>
                  <a:pt x="690562" y="716527"/>
                  <a:pt x="690051" y="717043"/>
                  <a:pt x="689796" y="717301"/>
                </a:cubicBezTo>
                <a:lnTo>
                  <a:pt x="689984" y="717364"/>
                </a:lnTo>
                <a:lnTo>
                  <a:pt x="689285" y="719621"/>
                </a:lnTo>
                <a:cubicBezTo>
                  <a:pt x="688519" y="721168"/>
                  <a:pt x="687497" y="722715"/>
                  <a:pt x="686476" y="723746"/>
                </a:cubicBezTo>
                <a:cubicBezTo>
                  <a:pt x="684433" y="725808"/>
                  <a:pt x="680347" y="723746"/>
                  <a:pt x="680347" y="725808"/>
                </a:cubicBezTo>
                <a:cubicBezTo>
                  <a:pt x="680347" y="727871"/>
                  <a:pt x="680347" y="729933"/>
                  <a:pt x="680347" y="731996"/>
                </a:cubicBezTo>
                <a:cubicBezTo>
                  <a:pt x="680347" y="734058"/>
                  <a:pt x="678304" y="736121"/>
                  <a:pt x="678304" y="738183"/>
                </a:cubicBezTo>
                <a:cubicBezTo>
                  <a:pt x="676261" y="740245"/>
                  <a:pt x="674217" y="740245"/>
                  <a:pt x="674217" y="742308"/>
                </a:cubicBezTo>
                <a:cubicBezTo>
                  <a:pt x="672174" y="742308"/>
                  <a:pt x="672174" y="746433"/>
                  <a:pt x="674217" y="746433"/>
                </a:cubicBezTo>
                <a:cubicBezTo>
                  <a:pt x="676261" y="748495"/>
                  <a:pt x="678304" y="748495"/>
                  <a:pt x="680347" y="748495"/>
                </a:cubicBezTo>
                <a:cubicBezTo>
                  <a:pt x="678304" y="748495"/>
                  <a:pt x="674217" y="748495"/>
                  <a:pt x="672174" y="748495"/>
                </a:cubicBezTo>
                <a:cubicBezTo>
                  <a:pt x="672174" y="746433"/>
                  <a:pt x="672174" y="742308"/>
                  <a:pt x="672174" y="740245"/>
                </a:cubicBezTo>
                <a:cubicBezTo>
                  <a:pt x="670131" y="738183"/>
                  <a:pt x="668088" y="734058"/>
                  <a:pt x="666045" y="731996"/>
                </a:cubicBezTo>
                <a:cubicBezTo>
                  <a:pt x="666045" y="729933"/>
                  <a:pt x="668088" y="727871"/>
                  <a:pt x="670131" y="727871"/>
                </a:cubicBezTo>
                <a:cubicBezTo>
                  <a:pt x="674217" y="723746"/>
                  <a:pt x="676261" y="717559"/>
                  <a:pt x="674217" y="711372"/>
                </a:cubicBezTo>
                <a:cubicBezTo>
                  <a:pt x="672174" y="707247"/>
                  <a:pt x="676261" y="705184"/>
                  <a:pt x="676261" y="703122"/>
                </a:cubicBezTo>
                <a:cubicBezTo>
                  <a:pt x="676261" y="696935"/>
                  <a:pt x="674217" y="690747"/>
                  <a:pt x="670131" y="686623"/>
                </a:cubicBezTo>
                <a:cubicBezTo>
                  <a:pt x="671664" y="685076"/>
                  <a:pt x="673196" y="682369"/>
                  <a:pt x="675590" y="681982"/>
                </a:cubicBezTo>
                <a:close/>
                <a:moveTo>
                  <a:pt x="678329" y="680435"/>
                </a:moveTo>
                <a:cubicBezTo>
                  <a:pt x="682535" y="680435"/>
                  <a:pt x="684637" y="682538"/>
                  <a:pt x="684637" y="684641"/>
                </a:cubicBezTo>
                <a:cubicBezTo>
                  <a:pt x="684637" y="686743"/>
                  <a:pt x="684637" y="686743"/>
                  <a:pt x="684637" y="686743"/>
                </a:cubicBezTo>
                <a:cubicBezTo>
                  <a:pt x="682535" y="684641"/>
                  <a:pt x="680432" y="682538"/>
                  <a:pt x="678329" y="680435"/>
                </a:cubicBezTo>
                <a:close/>
                <a:moveTo>
                  <a:pt x="727558" y="676965"/>
                </a:moveTo>
                <a:cubicBezTo>
                  <a:pt x="728852" y="676965"/>
                  <a:pt x="729887" y="677480"/>
                  <a:pt x="729887" y="678508"/>
                </a:cubicBezTo>
                <a:cubicBezTo>
                  <a:pt x="727817" y="682621"/>
                  <a:pt x="727817" y="686734"/>
                  <a:pt x="727817" y="688791"/>
                </a:cubicBezTo>
                <a:cubicBezTo>
                  <a:pt x="723676" y="690847"/>
                  <a:pt x="719536" y="690847"/>
                  <a:pt x="717466" y="694960"/>
                </a:cubicBezTo>
                <a:cubicBezTo>
                  <a:pt x="717466" y="699073"/>
                  <a:pt x="717466" y="701130"/>
                  <a:pt x="717466" y="703187"/>
                </a:cubicBezTo>
                <a:cubicBezTo>
                  <a:pt x="715396" y="705243"/>
                  <a:pt x="713326" y="707300"/>
                  <a:pt x="713326" y="709356"/>
                </a:cubicBezTo>
                <a:cubicBezTo>
                  <a:pt x="711256" y="713469"/>
                  <a:pt x="711256" y="719639"/>
                  <a:pt x="715396" y="721695"/>
                </a:cubicBezTo>
                <a:cubicBezTo>
                  <a:pt x="719536" y="723752"/>
                  <a:pt x="717466" y="727865"/>
                  <a:pt x="719536" y="731978"/>
                </a:cubicBezTo>
                <a:cubicBezTo>
                  <a:pt x="723676" y="734035"/>
                  <a:pt x="725747" y="736091"/>
                  <a:pt x="729887" y="734035"/>
                </a:cubicBezTo>
                <a:cubicBezTo>
                  <a:pt x="734027" y="736091"/>
                  <a:pt x="731957" y="740204"/>
                  <a:pt x="734027" y="744317"/>
                </a:cubicBezTo>
                <a:cubicBezTo>
                  <a:pt x="736097" y="744317"/>
                  <a:pt x="736097" y="746374"/>
                  <a:pt x="736097" y="746374"/>
                </a:cubicBezTo>
                <a:cubicBezTo>
                  <a:pt x="731957" y="750487"/>
                  <a:pt x="727817" y="746374"/>
                  <a:pt x="723676" y="744317"/>
                </a:cubicBezTo>
                <a:cubicBezTo>
                  <a:pt x="723676" y="742261"/>
                  <a:pt x="721606" y="740204"/>
                  <a:pt x="719536" y="738148"/>
                </a:cubicBezTo>
                <a:cubicBezTo>
                  <a:pt x="719536" y="736091"/>
                  <a:pt x="719536" y="738148"/>
                  <a:pt x="717466" y="738148"/>
                </a:cubicBezTo>
                <a:cubicBezTo>
                  <a:pt x="715396" y="738148"/>
                  <a:pt x="713326" y="738148"/>
                  <a:pt x="711256" y="736091"/>
                </a:cubicBezTo>
                <a:cubicBezTo>
                  <a:pt x="709186" y="734035"/>
                  <a:pt x="707116" y="731978"/>
                  <a:pt x="707116" y="727865"/>
                </a:cubicBezTo>
                <a:cubicBezTo>
                  <a:pt x="707116" y="725808"/>
                  <a:pt x="709186" y="723752"/>
                  <a:pt x="707116" y="721695"/>
                </a:cubicBezTo>
                <a:cubicBezTo>
                  <a:pt x="705045" y="719639"/>
                  <a:pt x="702975" y="715526"/>
                  <a:pt x="702975" y="711413"/>
                </a:cubicBezTo>
                <a:cubicBezTo>
                  <a:pt x="700905" y="709356"/>
                  <a:pt x="700905" y="705243"/>
                  <a:pt x="702975" y="703187"/>
                </a:cubicBezTo>
                <a:cubicBezTo>
                  <a:pt x="702975" y="701130"/>
                  <a:pt x="707116" y="701130"/>
                  <a:pt x="707116" y="701130"/>
                </a:cubicBezTo>
                <a:cubicBezTo>
                  <a:pt x="707116" y="697017"/>
                  <a:pt x="707116" y="690847"/>
                  <a:pt x="709186" y="688791"/>
                </a:cubicBezTo>
                <a:cubicBezTo>
                  <a:pt x="711256" y="686734"/>
                  <a:pt x="713326" y="686734"/>
                  <a:pt x="715396" y="686734"/>
                </a:cubicBezTo>
                <a:cubicBezTo>
                  <a:pt x="717466" y="686734"/>
                  <a:pt x="717466" y="688791"/>
                  <a:pt x="719536" y="686734"/>
                </a:cubicBezTo>
                <a:cubicBezTo>
                  <a:pt x="719536" y="686734"/>
                  <a:pt x="719536" y="684678"/>
                  <a:pt x="719536" y="684678"/>
                </a:cubicBezTo>
                <a:cubicBezTo>
                  <a:pt x="719536" y="682621"/>
                  <a:pt x="721606" y="678508"/>
                  <a:pt x="723676" y="678508"/>
                </a:cubicBezTo>
                <a:cubicBezTo>
                  <a:pt x="724711" y="677480"/>
                  <a:pt x="726264" y="676965"/>
                  <a:pt x="727558" y="676965"/>
                </a:cubicBezTo>
                <a:close/>
                <a:moveTo>
                  <a:pt x="123036" y="676451"/>
                </a:moveTo>
                <a:cubicBezTo>
                  <a:pt x="125098" y="680556"/>
                  <a:pt x="129222" y="680556"/>
                  <a:pt x="129222" y="682608"/>
                </a:cubicBezTo>
                <a:cubicBezTo>
                  <a:pt x="127160" y="688766"/>
                  <a:pt x="129222" y="696975"/>
                  <a:pt x="133345" y="703132"/>
                </a:cubicBezTo>
                <a:cubicBezTo>
                  <a:pt x="137469" y="709289"/>
                  <a:pt x="145716" y="713394"/>
                  <a:pt x="151903" y="711341"/>
                </a:cubicBezTo>
                <a:cubicBezTo>
                  <a:pt x="153964" y="711341"/>
                  <a:pt x="153964" y="711341"/>
                  <a:pt x="153964" y="711341"/>
                </a:cubicBezTo>
                <a:cubicBezTo>
                  <a:pt x="153964" y="713394"/>
                  <a:pt x="158088" y="717498"/>
                  <a:pt x="156027" y="719551"/>
                </a:cubicBezTo>
                <a:cubicBezTo>
                  <a:pt x="153964" y="721603"/>
                  <a:pt x="149841" y="721603"/>
                  <a:pt x="147778" y="721603"/>
                </a:cubicBezTo>
                <a:cubicBezTo>
                  <a:pt x="143655" y="721603"/>
                  <a:pt x="141593" y="717498"/>
                  <a:pt x="139531" y="713394"/>
                </a:cubicBezTo>
                <a:cubicBezTo>
                  <a:pt x="137469" y="713394"/>
                  <a:pt x="135407" y="717498"/>
                  <a:pt x="131283" y="715446"/>
                </a:cubicBezTo>
                <a:cubicBezTo>
                  <a:pt x="127160" y="715446"/>
                  <a:pt x="125098" y="711341"/>
                  <a:pt x="120974" y="709289"/>
                </a:cubicBezTo>
                <a:cubicBezTo>
                  <a:pt x="118912" y="705184"/>
                  <a:pt x="118912" y="699027"/>
                  <a:pt x="120974" y="694922"/>
                </a:cubicBezTo>
                <a:cubicBezTo>
                  <a:pt x="123036" y="694922"/>
                  <a:pt x="125098" y="692870"/>
                  <a:pt x="123036" y="692870"/>
                </a:cubicBezTo>
                <a:cubicBezTo>
                  <a:pt x="120974" y="690818"/>
                  <a:pt x="118912" y="688766"/>
                  <a:pt x="118912" y="686713"/>
                </a:cubicBezTo>
                <a:cubicBezTo>
                  <a:pt x="118912" y="682608"/>
                  <a:pt x="118912" y="678504"/>
                  <a:pt x="123036" y="676451"/>
                </a:cubicBezTo>
                <a:close/>
                <a:moveTo>
                  <a:pt x="211429" y="672136"/>
                </a:moveTo>
                <a:cubicBezTo>
                  <a:pt x="211429" y="672136"/>
                  <a:pt x="211429" y="674222"/>
                  <a:pt x="211429" y="676309"/>
                </a:cubicBezTo>
                <a:cubicBezTo>
                  <a:pt x="211429" y="678396"/>
                  <a:pt x="215524" y="682570"/>
                  <a:pt x="213477" y="684657"/>
                </a:cubicBezTo>
                <a:lnTo>
                  <a:pt x="205597" y="686664"/>
                </a:lnTo>
                <a:lnTo>
                  <a:pt x="205134" y="686431"/>
                </a:lnTo>
                <a:lnTo>
                  <a:pt x="203240" y="682570"/>
                </a:lnTo>
                <a:cubicBezTo>
                  <a:pt x="205287" y="678396"/>
                  <a:pt x="209382" y="676309"/>
                  <a:pt x="211429" y="672136"/>
                </a:cubicBezTo>
                <a:close/>
                <a:moveTo>
                  <a:pt x="791688" y="667695"/>
                </a:moveTo>
                <a:cubicBezTo>
                  <a:pt x="793496" y="667183"/>
                  <a:pt x="795561" y="667183"/>
                  <a:pt x="797627" y="668207"/>
                </a:cubicBezTo>
                <a:cubicBezTo>
                  <a:pt x="799693" y="670254"/>
                  <a:pt x="799693" y="672302"/>
                  <a:pt x="801759" y="674349"/>
                </a:cubicBezTo>
                <a:cubicBezTo>
                  <a:pt x="803824" y="676396"/>
                  <a:pt x="803824" y="672302"/>
                  <a:pt x="805890" y="672302"/>
                </a:cubicBezTo>
                <a:cubicBezTo>
                  <a:pt x="810022" y="670254"/>
                  <a:pt x="812088" y="672302"/>
                  <a:pt x="814153" y="672302"/>
                </a:cubicBezTo>
                <a:cubicBezTo>
                  <a:pt x="820351" y="676396"/>
                  <a:pt x="822416" y="682538"/>
                  <a:pt x="822416" y="688680"/>
                </a:cubicBezTo>
                <a:cubicBezTo>
                  <a:pt x="820351" y="690727"/>
                  <a:pt x="818285" y="690727"/>
                  <a:pt x="816219" y="694822"/>
                </a:cubicBezTo>
                <a:cubicBezTo>
                  <a:pt x="816219" y="696869"/>
                  <a:pt x="816219" y="700964"/>
                  <a:pt x="814153" y="700964"/>
                </a:cubicBezTo>
                <a:cubicBezTo>
                  <a:pt x="805890" y="703011"/>
                  <a:pt x="797627" y="703011"/>
                  <a:pt x="793496" y="696869"/>
                </a:cubicBezTo>
                <a:cubicBezTo>
                  <a:pt x="789364" y="692775"/>
                  <a:pt x="793496" y="688680"/>
                  <a:pt x="789364" y="686633"/>
                </a:cubicBezTo>
                <a:cubicBezTo>
                  <a:pt x="787298" y="684585"/>
                  <a:pt x="785233" y="682538"/>
                  <a:pt x="785233" y="678443"/>
                </a:cubicBezTo>
                <a:cubicBezTo>
                  <a:pt x="785233" y="674349"/>
                  <a:pt x="785233" y="672302"/>
                  <a:pt x="787298" y="670254"/>
                </a:cubicBezTo>
                <a:cubicBezTo>
                  <a:pt x="788331" y="669230"/>
                  <a:pt x="789881" y="668207"/>
                  <a:pt x="791688" y="667695"/>
                </a:cubicBezTo>
                <a:close/>
                <a:moveTo>
                  <a:pt x="112708" y="663835"/>
                </a:moveTo>
                <a:cubicBezTo>
                  <a:pt x="112708" y="667952"/>
                  <a:pt x="123031" y="674127"/>
                  <a:pt x="116837" y="678244"/>
                </a:cubicBezTo>
                <a:cubicBezTo>
                  <a:pt x="116837" y="682361"/>
                  <a:pt x="114773" y="686478"/>
                  <a:pt x="116837" y="688536"/>
                </a:cubicBezTo>
                <a:cubicBezTo>
                  <a:pt x="120966" y="692653"/>
                  <a:pt x="120966" y="692653"/>
                  <a:pt x="120966" y="692653"/>
                </a:cubicBezTo>
                <a:cubicBezTo>
                  <a:pt x="116837" y="696770"/>
                  <a:pt x="116837" y="702945"/>
                  <a:pt x="118902" y="707062"/>
                </a:cubicBezTo>
                <a:cubicBezTo>
                  <a:pt x="120966" y="713237"/>
                  <a:pt x="127160" y="719412"/>
                  <a:pt x="133354" y="717354"/>
                </a:cubicBezTo>
                <a:cubicBezTo>
                  <a:pt x="135419" y="717354"/>
                  <a:pt x="137483" y="717354"/>
                  <a:pt x="139548" y="717354"/>
                </a:cubicBezTo>
                <a:cubicBezTo>
                  <a:pt x="141612" y="721470"/>
                  <a:pt x="145742" y="725587"/>
                  <a:pt x="149872" y="725587"/>
                </a:cubicBezTo>
                <a:cubicBezTo>
                  <a:pt x="151936" y="727646"/>
                  <a:pt x="151936" y="723529"/>
                  <a:pt x="154001" y="723529"/>
                </a:cubicBezTo>
                <a:cubicBezTo>
                  <a:pt x="156065" y="723529"/>
                  <a:pt x="156065" y="721470"/>
                  <a:pt x="158130" y="721470"/>
                </a:cubicBezTo>
                <a:cubicBezTo>
                  <a:pt x="166388" y="731762"/>
                  <a:pt x="166388" y="731762"/>
                  <a:pt x="166388" y="731762"/>
                </a:cubicBezTo>
                <a:cubicBezTo>
                  <a:pt x="164324" y="733821"/>
                  <a:pt x="162259" y="733821"/>
                  <a:pt x="160195" y="735879"/>
                </a:cubicBezTo>
                <a:cubicBezTo>
                  <a:pt x="154001" y="735879"/>
                  <a:pt x="151936" y="727646"/>
                  <a:pt x="147806" y="731762"/>
                </a:cubicBezTo>
                <a:cubicBezTo>
                  <a:pt x="147806" y="735879"/>
                  <a:pt x="143677" y="735879"/>
                  <a:pt x="141612" y="735879"/>
                </a:cubicBezTo>
                <a:cubicBezTo>
                  <a:pt x="137483" y="735879"/>
                  <a:pt x="135419" y="733821"/>
                  <a:pt x="133354" y="731762"/>
                </a:cubicBezTo>
                <a:cubicBezTo>
                  <a:pt x="129225" y="725587"/>
                  <a:pt x="129225" y="725587"/>
                  <a:pt x="129225" y="725587"/>
                </a:cubicBezTo>
                <a:cubicBezTo>
                  <a:pt x="127160" y="727646"/>
                  <a:pt x="120966" y="727646"/>
                  <a:pt x="116837" y="725587"/>
                </a:cubicBezTo>
                <a:cubicBezTo>
                  <a:pt x="112708" y="721470"/>
                  <a:pt x="110643" y="717354"/>
                  <a:pt x="108579" y="711179"/>
                </a:cubicBezTo>
                <a:cubicBezTo>
                  <a:pt x="106514" y="707062"/>
                  <a:pt x="112708" y="705003"/>
                  <a:pt x="110643" y="702945"/>
                </a:cubicBezTo>
                <a:cubicBezTo>
                  <a:pt x="106514" y="700886"/>
                  <a:pt x="102385" y="698828"/>
                  <a:pt x="102385" y="694711"/>
                </a:cubicBezTo>
                <a:cubicBezTo>
                  <a:pt x="100320" y="690594"/>
                  <a:pt x="100320" y="686478"/>
                  <a:pt x="104449" y="682361"/>
                </a:cubicBezTo>
                <a:cubicBezTo>
                  <a:pt x="104449" y="680303"/>
                  <a:pt x="108579" y="682361"/>
                  <a:pt x="106514" y="678244"/>
                </a:cubicBezTo>
                <a:cubicBezTo>
                  <a:pt x="106514" y="676186"/>
                  <a:pt x="106514" y="674127"/>
                  <a:pt x="104449" y="672069"/>
                </a:cubicBezTo>
                <a:cubicBezTo>
                  <a:pt x="106514" y="667952"/>
                  <a:pt x="106514" y="663835"/>
                  <a:pt x="112708" y="663835"/>
                </a:cubicBezTo>
                <a:close/>
                <a:moveTo>
                  <a:pt x="752439" y="663647"/>
                </a:moveTo>
                <a:cubicBezTo>
                  <a:pt x="756545" y="662874"/>
                  <a:pt x="760652" y="662874"/>
                  <a:pt x="764759" y="663905"/>
                </a:cubicBezTo>
                <a:cubicBezTo>
                  <a:pt x="770920" y="663905"/>
                  <a:pt x="777080" y="668027"/>
                  <a:pt x="781187" y="672149"/>
                </a:cubicBezTo>
                <a:cubicBezTo>
                  <a:pt x="783241" y="672149"/>
                  <a:pt x="783241" y="674210"/>
                  <a:pt x="781187" y="674210"/>
                </a:cubicBezTo>
                <a:cubicBezTo>
                  <a:pt x="779134" y="674210"/>
                  <a:pt x="779134" y="672149"/>
                  <a:pt x="777080" y="672149"/>
                </a:cubicBezTo>
                <a:cubicBezTo>
                  <a:pt x="768866" y="668027"/>
                  <a:pt x="760652" y="668027"/>
                  <a:pt x="752439" y="670088"/>
                </a:cubicBezTo>
                <a:cubicBezTo>
                  <a:pt x="746278" y="674210"/>
                  <a:pt x="740118" y="678333"/>
                  <a:pt x="738064" y="684516"/>
                </a:cubicBezTo>
                <a:cubicBezTo>
                  <a:pt x="738064" y="688639"/>
                  <a:pt x="736011" y="690700"/>
                  <a:pt x="738064" y="694822"/>
                </a:cubicBezTo>
                <a:cubicBezTo>
                  <a:pt x="740118" y="696883"/>
                  <a:pt x="742171" y="696883"/>
                  <a:pt x="744225" y="696883"/>
                </a:cubicBezTo>
                <a:cubicBezTo>
                  <a:pt x="746278" y="694822"/>
                  <a:pt x="742171" y="692761"/>
                  <a:pt x="744225" y="690700"/>
                </a:cubicBezTo>
                <a:cubicBezTo>
                  <a:pt x="746278" y="688639"/>
                  <a:pt x="746278" y="686577"/>
                  <a:pt x="748332" y="686577"/>
                </a:cubicBezTo>
                <a:cubicBezTo>
                  <a:pt x="750385" y="686577"/>
                  <a:pt x="752439" y="686577"/>
                  <a:pt x="754492" y="688639"/>
                </a:cubicBezTo>
                <a:cubicBezTo>
                  <a:pt x="756545" y="690700"/>
                  <a:pt x="756545" y="692761"/>
                  <a:pt x="756545" y="692761"/>
                </a:cubicBezTo>
                <a:cubicBezTo>
                  <a:pt x="756545" y="694822"/>
                  <a:pt x="754492" y="694822"/>
                  <a:pt x="756545" y="696883"/>
                </a:cubicBezTo>
                <a:cubicBezTo>
                  <a:pt x="758599" y="696883"/>
                  <a:pt x="758599" y="698944"/>
                  <a:pt x="760652" y="701005"/>
                </a:cubicBezTo>
                <a:cubicBezTo>
                  <a:pt x="760652" y="703067"/>
                  <a:pt x="760652" y="705128"/>
                  <a:pt x="758599" y="707189"/>
                </a:cubicBezTo>
                <a:cubicBezTo>
                  <a:pt x="754492" y="711311"/>
                  <a:pt x="748332" y="711311"/>
                  <a:pt x="744225" y="709250"/>
                </a:cubicBezTo>
                <a:cubicBezTo>
                  <a:pt x="738064" y="709250"/>
                  <a:pt x="736011" y="703067"/>
                  <a:pt x="733957" y="701005"/>
                </a:cubicBezTo>
                <a:cubicBezTo>
                  <a:pt x="729850" y="694822"/>
                  <a:pt x="727797" y="686577"/>
                  <a:pt x="731904" y="678333"/>
                </a:cubicBezTo>
                <a:cubicBezTo>
                  <a:pt x="733957" y="676272"/>
                  <a:pt x="738064" y="672149"/>
                  <a:pt x="740118" y="668027"/>
                </a:cubicBezTo>
                <a:cubicBezTo>
                  <a:pt x="744225" y="665966"/>
                  <a:pt x="748332" y="664420"/>
                  <a:pt x="752439" y="663647"/>
                </a:cubicBezTo>
                <a:close/>
                <a:moveTo>
                  <a:pt x="821379" y="659403"/>
                </a:moveTo>
                <a:cubicBezTo>
                  <a:pt x="822416" y="659918"/>
                  <a:pt x="823454" y="660947"/>
                  <a:pt x="824491" y="661976"/>
                </a:cubicBezTo>
                <a:cubicBezTo>
                  <a:pt x="830716" y="666093"/>
                  <a:pt x="820341" y="672268"/>
                  <a:pt x="822416" y="678443"/>
                </a:cubicBezTo>
                <a:cubicBezTo>
                  <a:pt x="820341" y="674327"/>
                  <a:pt x="814116" y="670210"/>
                  <a:pt x="814116" y="664035"/>
                </a:cubicBezTo>
                <a:cubicBezTo>
                  <a:pt x="814116" y="661976"/>
                  <a:pt x="816191" y="659918"/>
                  <a:pt x="818266" y="659918"/>
                </a:cubicBezTo>
                <a:cubicBezTo>
                  <a:pt x="819304" y="658889"/>
                  <a:pt x="820341" y="658889"/>
                  <a:pt x="821379" y="659403"/>
                </a:cubicBezTo>
                <a:close/>
                <a:moveTo>
                  <a:pt x="213591" y="655868"/>
                </a:moveTo>
                <a:cubicBezTo>
                  <a:pt x="215641" y="655868"/>
                  <a:pt x="217692" y="659976"/>
                  <a:pt x="219742" y="659976"/>
                </a:cubicBezTo>
                <a:cubicBezTo>
                  <a:pt x="221793" y="666139"/>
                  <a:pt x="223844" y="672301"/>
                  <a:pt x="227945" y="674356"/>
                </a:cubicBezTo>
                <a:cubicBezTo>
                  <a:pt x="229995" y="678464"/>
                  <a:pt x="234097" y="676410"/>
                  <a:pt x="236147" y="678464"/>
                </a:cubicBezTo>
                <a:cubicBezTo>
                  <a:pt x="240248" y="682573"/>
                  <a:pt x="242299" y="684627"/>
                  <a:pt x="246400" y="688735"/>
                </a:cubicBezTo>
                <a:cubicBezTo>
                  <a:pt x="246400" y="688735"/>
                  <a:pt x="244349" y="688735"/>
                  <a:pt x="242299" y="688735"/>
                </a:cubicBezTo>
                <a:cubicBezTo>
                  <a:pt x="238198" y="688735"/>
                  <a:pt x="234097" y="686681"/>
                  <a:pt x="234097" y="682573"/>
                </a:cubicBezTo>
                <a:cubicBezTo>
                  <a:pt x="232046" y="680518"/>
                  <a:pt x="229995" y="684627"/>
                  <a:pt x="227945" y="684627"/>
                </a:cubicBezTo>
                <a:cubicBezTo>
                  <a:pt x="223844" y="684627"/>
                  <a:pt x="217692" y="682573"/>
                  <a:pt x="215641" y="678464"/>
                </a:cubicBezTo>
                <a:cubicBezTo>
                  <a:pt x="213591" y="674356"/>
                  <a:pt x="213591" y="668193"/>
                  <a:pt x="211540" y="662030"/>
                </a:cubicBezTo>
                <a:cubicBezTo>
                  <a:pt x="213591" y="659976"/>
                  <a:pt x="211540" y="657922"/>
                  <a:pt x="213591" y="655868"/>
                </a:cubicBezTo>
                <a:close/>
                <a:moveTo>
                  <a:pt x="100605" y="649851"/>
                </a:moveTo>
                <a:lnTo>
                  <a:pt x="102822" y="652205"/>
                </a:lnTo>
                <a:cubicBezTo>
                  <a:pt x="104617" y="653233"/>
                  <a:pt x="106667" y="653747"/>
                  <a:pt x="108718" y="653747"/>
                </a:cubicBezTo>
                <a:cubicBezTo>
                  <a:pt x="110768" y="653747"/>
                  <a:pt x="110768" y="655803"/>
                  <a:pt x="110768" y="657860"/>
                </a:cubicBezTo>
                <a:cubicBezTo>
                  <a:pt x="108718" y="657860"/>
                  <a:pt x="106667" y="655803"/>
                  <a:pt x="104617" y="655803"/>
                </a:cubicBezTo>
                <a:cubicBezTo>
                  <a:pt x="103591" y="654775"/>
                  <a:pt x="102566" y="653747"/>
                  <a:pt x="101797" y="652719"/>
                </a:cubicBezTo>
                <a:close/>
                <a:moveTo>
                  <a:pt x="100402" y="649635"/>
                </a:moveTo>
                <a:lnTo>
                  <a:pt x="100516" y="649635"/>
                </a:lnTo>
                <a:lnTo>
                  <a:pt x="100605" y="649851"/>
                </a:lnTo>
                <a:close/>
                <a:moveTo>
                  <a:pt x="758578" y="643252"/>
                </a:moveTo>
                <a:cubicBezTo>
                  <a:pt x="760617" y="643252"/>
                  <a:pt x="762657" y="643252"/>
                  <a:pt x="762657" y="645327"/>
                </a:cubicBezTo>
                <a:cubicBezTo>
                  <a:pt x="760617" y="647402"/>
                  <a:pt x="758578" y="645327"/>
                  <a:pt x="754499" y="647402"/>
                </a:cubicBezTo>
                <a:cubicBezTo>
                  <a:pt x="750420" y="647402"/>
                  <a:pt x="750420" y="653626"/>
                  <a:pt x="750420" y="657776"/>
                </a:cubicBezTo>
                <a:cubicBezTo>
                  <a:pt x="750420" y="657776"/>
                  <a:pt x="752460" y="659851"/>
                  <a:pt x="752460" y="659851"/>
                </a:cubicBezTo>
                <a:cubicBezTo>
                  <a:pt x="750420" y="659851"/>
                  <a:pt x="750420" y="657776"/>
                  <a:pt x="748381" y="657776"/>
                </a:cubicBezTo>
                <a:cubicBezTo>
                  <a:pt x="750420" y="653626"/>
                  <a:pt x="748381" y="649476"/>
                  <a:pt x="752460" y="647402"/>
                </a:cubicBezTo>
                <a:cubicBezTo>
                  <a:pt x="752460" y="645327"/>
                  <a:pt x="754499" y="643252"/>
                  <a:pt x="758578" y="643252"/>
                </a:cubicBezTo>
                <a:close/>
                <a:moveTo>
                  <a:pt x="816203" y="640815"/>
                </a:moveTo>
                <a:cubicBezTo>
                  <a:pt x="817751" y="640815"/>
                  <a:pt x="819298" y="641331"/>
                  <a:pt x="820330" y="643394"/>
                </a:cubicBezTo>
                <a:cubicBezTo>
                  <a:pt x="822393" y="645457"/>
                  <a:pt x="820330" y="647520"/>
                  <a:pt x="822393" y="649583"/>
                </a:cubicBezTo>
                <a:cubicBezTo>
                  <a:pt x="824456" y="647520"/>
                  <a:pt x="826519" y="649583"/>
                  <a:pt x="828582" y="649583"/>
                </a:cubicBezTo>
                <a:cubicBezTo>
                  <a:pt x="830645" y="651646"/>
                  <a:pt x="832708" y="655773"/>
                  <a:pt x="830645" y="659899"/>
                </a:cubicBezTo>
                <a:cubicBezTo>
                  <a:pt x="830645" y="661962"/>
                  <a:pt x="830645" y="664025"/>
                  <a:pt x="828582" y="664025"/>
                </a:cubicBezTo>
                <a:cubicBezTo>
                  <a:pt x="826519" y="661962"/>
                  <a:pt x="824456" y="657836"/>
                  <a:pt x="820330" y="657836"/>
                </a:cubicBezTo>
                <a:cubicBezTo>
                  <a:pt x="818267" y="655773"/>
                  <a:pt x="816203" y="657836"/>
                  <a:pt x="814140" y="657836"/>
                </a:cubicBezTo>
                <a:cubicBezTo>
                  <a:pt x="812077" y="659899"/>
                  <a:pt x="812077" y="664025"/>
                  <a:pt x="810014" y="668152"/>
                </a:cubicBezTo>
                <a:cubicBezTo>
                  <a:pt x="810014" y="668152"/>
                  <a:pt x="807951" y="668152"/>
                  <a:pt x="805888" y="666088"/>
                </a:cubicBezTo>
                <a:cubicBezTo>
                  <a:pt x="803824" y="664025"/>
                  <a:pt x="803824" y="659899"/>
                  <a:pt x="803824" y="657836"/>
                </a:cubicBezTo>
                <a:cubicBezTo>
                  <a:pt x="803824" y="653709"/>
                  <a:pt x="805888" y="653709"/>
                  <a:pt x="807951" y="651646"/>
                </a:cubicBezTo>
                <a:cubicBezTo>
                  <a:pt x="805888" y="651646"/>
                  <a:pt x="805888" y="647520"/>
                  <a:pt x="805888" y="645457"/>
                </a:cubicBezTo>
                <a:cubicBezTo>
                  <a:pt x="807951" y="643394"/>
                  <a:pt x="810014" y="641331"/>
                  <a:pt x="812077" y="641331"/>
                </a:cubicBezTo>
                <a:cubicBezTo>
                  <a:pt x="813109" y="641331"/>
                  <a:pt x="814656" y="640815"/>
                  <a:pt x="816203" y="640815"/>
                </a:cubicBezTo>
                <a:close/>
                <a:moveTo>
                  <a:pt x="181980" y="640294"/>
                </a:moveTo>
                <a:cubicBezTo>
                  <a:pt x="186875" y="639781"/>
                  <a:pt x="192028" y="640294"/>
                  <a:pt x="197181" y="641320"/>
                </a:cubicBezTo>
                <a:cubicBezTo>
                  <a:pt x="197181" y="647477"/>
                  <a:pt x="197181" y="653634"/>
                  <a:pt x="201304" y="655686"/>
                </a:cubicBezTo>
                <a:cubicBezTo>
                  <a:pt x="203365" y="655686"/>
                  <a:pt x="205426" y="655686"/>
                  <a:pt x="207487" y="657739"/>
                </a:cubicBezTo>
                <a:cubicBezTo>
                  <a:pt x="209548" y="663896"/>
                  <a:pt x="209548" y="674158"/>
                  <a:pt x="203365" y="678262"/>
                </a:cubicBezTo>
                <a:cubicBezTo>
                  <a:pt x="199242" y="682367"/>
                  <a:pt x="195120" y="684419"/>
                  <a:pt x="188936" y="682367"/>
                </a:cubicBezTo>
                <a:cubicBezTo>
                  <a:pt x="186875" y="682367"/>
                  <a:pt x="184814" y="680314"/>
                  <a:pt x="180692" y="680314"/>
                </a:cubicBezTo>
                <a:cubicBezTo>
                  <a:pt x="178631" y="682367"/>
                  <a:pt x="176570" y="684419"/>
                  <a:pt x="174508" y="682367"/>
                </a:cubicBezTo>
                <a:cubicBezTo>
                  <a:pt x="168325" y="682367"/>
                  <a:pt x="166264" y="680314"/>
                  <a:pt x="162142" y="678262"/>
                </a:cubicBezTo>
                <a:cubicBezTo>
                  <a:pt x="160080" y="676210"/>
                  <a:pt x="160080" y="670053"/>
                  <a:pt x="162142" y="668001"/>
                </a:cubicBezTo>
                <a:cubicBezTo>
                  <a:pt x="162142" y="663896"/>
                  <a:pt x="164203" y="661843"/>
                  <a:pt x="168325" y="661843"/>
                </a:cubicBezTo>
                <a:cubicBezTo>
                  <a:pt x="170386" y="657739"/>
                  <a:pt x="166264" y="657739"/>
                  <a:pt x="166264" y="655686"/>
                </a:cubicBezTo>
                <a:cubicBezTo>
                  <a:pt x="166264" y="651582"/>
                  <a:pt x="168325" y="649529"/>
                  <a:pt x="168325" y="645425"/>
                </a:cubicBezTo>
                <a:cubicBezTo>
                  <a:pt x="172447" y="642346"/>
                  <a:pt x="177085" y="640807"/>
                  <a:pt x="181980" y="640294"/>
                </a:cubicBezTo>
                <a:close/>
                <a:moveTo>
                  <a:pt x="744131" y="630968"/>
                </a:moveTo>
                <a:cubicBezTo>
                  <a:pt x="746190" y="630968"/>
                  <a:pt x="748248" y="630968"/>
                  <a:pt x="750306" y="633022"/>
                </a:cubicBezTo>
                <a:cubicBezTo>
                  <a:pt x="750306" y="633022"/>
                  <a:pt x="750306" y="635076"/>
                  <a:pt x="752365" y="635076"/>
                </a:cubicBezTo>
                <a:cubicBezTo>
                  <a:pt x="754423" y="635076"/>
                  <a:pt x="756482" y="633022"/>
                  <a:pt x="758540" y="633022"/>
                </a:cubicBezTo>
                <a:cubicBezTo>
                  <a:pt x="760598" y="635076"/>
                  <a:pt x="762657" y="635076"/>
                  <a:pt x="762657" y="637130"/>
                </a:cubicBezTo>
                <a:cubicBezTo>
                  <a:pt x="760598" y="639185"/>
                  <a:pt x="762657" y="641239"/>
                  <a:pt x="760598" y="641239"/>
                </a:cubicBezTo>
                <a:cubicBezTo>
                  <a:pt x="756482" y="641239"/>
                  <a:pt x="750306" y="641239"/>
                  <a:pt x="748248" y="645348"/>
                </a:cubicBezTo>
                <a:cubicBezTo>
                  <a:pt x="746190" y="651510"/>
                  <a:pt x="746190" y="655619"/>
                  <a:pt x="748248" y="661781"/>
                </a:cubicBezTo>
                <a:cubicBezTo>
                  <a:pt x="746190" y="663836"/>
                  <a:pt x="744131" y="663836"/>
                  <a:pt x="740014" y="663836"/>
                </a:cubicBezTo>
                <a:cubicBezTo>
                  <a:pt x="737956" y="663836"/>
                  <a:pt x="737956" y="663836"/>
                  <a:pt x="737956" y="661781"/>
                </a:cubicBezTo>
                <a:cubicBezTo>
                  <a:pt x="737956" y="659727"/>
                  <a:pt x="737956" y="655619"/>
                  <a:pt x="735898" y="655619"/>
                </a:cubicBezTo>
                <a:lnTo>
                  <a:pt x="731872" y="653610"/>
                </a:lnTo>
                <a:lnTo>
                  <a:pt x="731872" y="653428"/>
                </a:lnTo>
                <a:lnTo>
                  <a:pt x="735898" y="647402"/>
                </a:lnTo>
                <a:lnTo>
                  <a:pt x="731872" y="639366"/>
                </a:lnTo>
                <a:lnTo>
                  <a:pt x="731872" y="639139"/>
                </a:lnTo>
                <a:lnTo>
                  <a:pt x="735898" y="637130"/>
                </a:lnTo>
                <a:cubicBezTo>
                  <a:pt x="737956" y="635076"/>
                  <a:pt x="737956" y="639185"/>
                  <a:pt x="740014" y="637130"/>
                </a:cubicBezTo>
                <a:cubicBezTo>
                  <a:pt x="742073" y="635076"/>
                  <a:pt x="742073" y="633022"/>
                  <a:pt x="744131" y="630968"/>
                </a:cubicBezTo>
                <a:close/>
                <a:moveTo>
                  <a:pt x="172489" y="630968"/>
                </a:moveTo>
                <a:cubicBezTo>
                  <a:pt x="178589" y="635085"/>
                  <a:pt x="178589" y="635085"/>
                  <a:pt x="178589" y="635085"/>
                </a:cubicBezTo>
                <a:cubicBezTo>
                  <a:pt x="180623" y="637143"/>
                  <a:pt x="182656" y="637143"/>
                  <a:pt x="182656" y="637143"/>
                </a:cubicBezTo>
                <a:cubicBezTo>
                  <a:pt x="178589" y="639201"/>
                  <a:pt x="174522" y="639201"/>
                  <a:pt x="170455" y="641260"/>
                </a:cubicBezTo>
                <a:cubicBezTo>
                  <a:pt x="168422" y="641260"/>
                  <a:pt x="168422" y="639201"/>
                  <a:pt x="168422" y="639201"/>
                </a:cubicBezTo>
                <a:cubicBezTo>
                  <a:pt x="166388" y="637143"/>
                  <a:pt x="168422" y="635085"/>
                  <a:pt x="168422" y="633026"/>
                </a:cubicBezTo>
                <a:cubicBezTo>
                  <a:pt x="170455" y="630968"/>
                  <a:pt x="172489" y="630968"/>
                  <a:pt x="172489" y="630968"/>
                </a:cubicBezTo>
                <a:close/>
                <a:moveTo>
                  <a:pt x="131262" y="630518"/>
                </a:moveTo>
                <a:cubicBezTo>
                  <a:pt x="133321" y="631032"/>
                  <a:pt x="135379" y="632059"/>
                  <a:pt x="137438" y="633087"/>
                </a:cubicBezTo>
                <a:cubicBezTo>
                  <a:pt x="137438" y="635143"/>
                  <a:pt x="139496" y="637199"/>
                  <a:pt x="139496" y="637199"/>
                </a:cubicBezTo>
                <a:cubicBezTo>
                  <a:pt x="137438" y="639255"/>
                  <a:pt x="137438" y="639255"/>
                  <a:pt x="135379" y="641311"/>
                </a:cubicBezTo>
                <a:cubicBezTo>
                  <a:pt x="137438" y="643367"/>
                  <a:pt x="141554" y="645422"/>
                  <a:pt x="141554" y="649534"/>
                </a:cubicBezTo>
                <a:cubicBezTo>
                  <a:pt x="139496" y="651590"/>
                  <a:pt x="139496" y="653646"/>
                  <a:pt x="137438" y="653646"/>
                </a:cubicBezTo>
                <a:cubicBezTo>
                  <a:pt x="133321" y="655702"/>
                  <a:pt x="131262" y="653646"/>
                  <a:pt x="129204" y="653646"/>
                </a:cubicBezTo>
                <a:cubicBezTo>
                  <a:pt x="127146" y="651590"/>
                  <a:pt x="125087" y="649534"/>
                  <a:pt x="123029" y="647478"/>
                </a:cubicBezTo>
                <a:cubicBezTo>
                  <a:pt x="123029" y="647478"/>
                  <a:pt x="120971" y="647478"/>
                  <a:pt x="120971" y="647478"/>
                </a:cubicBezTo>
                <a:cubicBezTo>
                  <a:pt x="118912" y="651590"/>
                  <a:pt x="118912" y="655702"/>
                  <a:pt x="120971" y="659813"/>
                </a:cubicBezTo>
                <a:cubicBezTo>
                  <a:pt x="125087" y="670093"/>
                  <a:pt x="135379" y="676260"/>
                  <a:pt x="145671" y="678316"/>
                </a:cubicBezTo>
                <a:cubicBezTo>
                  <a:pt x="158022" y="676260"/>
                  <a:pt x="158022" y="676260"/>
                  <a:pt x="158022" y="676260"/>
                </a:cubicBezTo>
                <a:cubicBezTo>
                  <a:pt x="158022" y="676260"/>
                  <a:pt x="160081" y="678316"/>
                  <a:pt x="160081" y="680372"/>
                </a:cubicBezTo>
                <a:cubicBezTo>
                  <a:pt x="155964" y="682428"/>
                  <a:pt x="151847" y="682428"/>
                  <a:pt x="147730" y="682428"/>
                </a:cubicBezTo>
                <a:cubicBezTo>
                  <a:pt x="139496" y="682428"/>
                  <a:pt x="133321" y="680372"/>
                  <a:pt x="125087" y="676260"/>
                </a:cubicBezTo>
                <a:cubicBezTo>
                  <a:pt x="116854" y="668037"/>
                  <a:pt x="108620" y="657757"/>
                  <a:pt x="112737" y="645422"/>
                </a:cubicBezTo>
                <a:cubicBezTo>
                  <a:pt x="112737" y="639255"/>
                  <a:pt x="118912" y="633087"/>
                  <a:pt x="125087" y="631032"/>
                </a:cubicBezTo>
                <a:cubicBezTo>
                  <a:pt x="127146" y="630004"/>
                  <a:pt x="129204" y="630004"/>
                  <a:pt x="131262" y="630518"/>
                </a:cubicBezTo>
                <a:close/>
                <a:moveTo>
                  <a:pt x="166961" y="623441"/>
                </a:moveTo>
                <a:cubicBezTo>
                  <a:pt x="168762" y="623699"/>
                  <a:pt x="170306" y="624731"/>
                  <a:pt x="170306" y="626794"/>
                </a:cubicBezTo>
                <a:cubicBezTo>
                  <a:pt x="172364" y="628857"/>
                  <a:pt x="168248" y="628857"/>
                  <a:pt x="166189" y="630920"/>
                </a:cubicBezTo>
                <a:cubicBezTo>
                  <a:pt x="164131" y="632983"/>
                  <a:pt x="164131" y="637110"/>
                  <a:pt x="164131" y="639173"/>
                </a:cubicBezTo>
                <a:cubicBezTo>
                  <a:pt x="166189" y="641236"/>
                  <a:pt x="166189" y="641236"/>
                  <a:pt x="168248" y="643299"/>
                </a:cubicBezTo>
                <a:cubicBezTo>
                  <a:pt x="164131" y="645362"/>
                  <a:pt x="166189" y="651552"/>
                  <a:pt x="162072" y="647425"/>
                </a:cubicBezTo>
                <a:cubicBezTo>
                  <a:pt x="157956" y="647425"/>
                  <a:pt x="157956" y="643299"/>
                  <a:pt x="160014" y="641236"/>
                </a:cubicBezTo>
                <a:cubicBezTo>
                  <a:pt x="157956" y="639173"/>
                  <a:pt x="153839" y="639173"/>
                  <a:pt x="151781" y="635046"/>
                </a:cubicBezTo>
                <a:cubicBezTo>
                  <a:pt x="151781" y="635046"/>
                  <a:pt x="151781" y="632983"/>
                  <a:pt x="151781" y="630920"/>
                </a:cubicBezTo>
                <a:cubicBezTo>
                  <a:pt x="153839" y="628857"/>
                  <a:pt x="155897" y="628857"/>
                  <a:pt x="157956" y="628857"/>
                </a:cubicBezTo>
                <a:cubicBezTo>
                  <a:pt x="160014" y="628857"/>
                  <a:pt x="160014" y="630920"/>
                  <a:pt x="162072" y="628857"/>
                </a:cubicBezTo>
                <a:cubicBezTo>
                  <a:pt x="164131" y="628857"/>
                  <a:pt x="162072" y="626794"/>
                  <a:pt x="162072" y="624731"/>
                </a:cubicBezTo>
                <a:cubicBezTo>
                  <a:pt x="163102" y="623699"/>
                  <a:pt x="165160" y="623183"/>
                  <a:pt x="166961" y="623441"/>
                </a:cubicBezTo>
                <a:close/>
                <a:moveTo>
                  <a:pt x="48103" y="622191"/>
                </a:moveTo>
                <a:lnTo>
                  <a:pt x="48787" y="624395"/>
                </a:lnTo>
                <a:lnTo>
                  <a:pt x="49783" y="626230"/>
                </a:lnTo>
                <a:close/>
                <a:moveTo>
                  <a:pt x="742133" y="616692"/>
                </a:moveTo>
                <a:cubicBezTo>
                  <a:pt x="744186" y="616692"/>
                  <a:pt x="746238" y="618745"/>
                  <a:pt x="746238" y="618745"/>
                </a:cubicBezTo>
                <a:cubicBezTo>
                  <a:pt x="748290" y="620799"/>
                  <a:pt x="748290" y="620799"/>
                  <a:pt x="748290" y="620799"/>
                </a:cubicBezTo>
                <a:cubicBezTo>
                  <a:pt x="750343" y="620799"/>
                  <a:pt x="750343" y="620799"/>
                  <a:pt x="750343" y="620799"/>
                </a:cubicBezTo>
                <a:cubicBezTo>
                  <a:pt x="752395" y="620799"/>
                  <a:pt x="754447" y="616692"/>
                  <a:pt x="756500" y="618745"/>
                </a:cubicBezTo>
                <a:cubicBezTo>
                  <a:pt x="758552" y="620799"/>
                  <a:pt x="762657" y="622852"/>
                  <a:pt x="762657" y="624906"/>
                </a:cubicBezTo>
                <a:cubicBezTo>
                  <a:pt x="762657" y="626959"/>
                  <a:pt x="762657" y="629013"/>
                  <a:pt x="762657" y="633120"/>
                </a:cubicBezTo>
                <a:cubicBezTo>
                  <a:pt x="758552" y="631066"/>
                  <a:pt x="756500" y="629013"/>
                  <a:pt x="754447" y="631066"/>
                </a:cubicBezTo>
                <a:cubicBezTo>
                  <a:pt x="750343" y="633120"/>
                  <a:pt x="750343" y="629013"/>
                  <a:pt x="746238" y="629013"/>
                </a:cubicBezTo>
                <a:cubicBezTo>
                  <a:pt x="742133" y="629013"/>
                  <a:pt x="740081" y="631066"/>
                  <a:pt x="738029" y="633120"/>
                </a:cubicBezTo>
                <a:cubicBezTo>
                  <a:pt x="735976" y="633120"/>
                  <a:pt x="733924" y="633120"/>
                  <a:pt x="731872" y="635173"/>
                </a:cubicBezTo>
                <a:lnTo>
                  <a:pt x="731872" y="639139"/>
                </a:lnTo>
                <a:lnTo>
                  <a:pt x="731781" y="639185"/>
                </a:lnTo>
                <a:lnTo>
                  <a:pt x="731872" y="639366"/>
                </a:lnTo>
                <a:lnTo>
                  <a:pt x="731872" y="647494"/>
                </a:lnTo>
                <a:lnTo>
                  <a:pt x="731872" y="653428"/>
                </a:lnTo>
                <a:lnTo>
                  <a:pt x="731781" y="653564"/>
                </a:lnTo>
                <a:lnTo>
                  <a:pt x="731872" y="653610"/>
                </a:lnTo>
                <a:lnTo>
                  <a:pt x="731872" y="657761"/>
                </a:lnTo>
                <a:cubicBezTo>
                  <a:pt x="735976" y="659815"/>
                  <a:pt x="733924" y="663922"/>
                  <a:pt x="738029" y="665975"/>
                </a:cubicBezTo>
                <a:cubicBezTo>
                  <a:pt x="738029" y="668029"/>
                  <a:pt x="735976" y="670082"/>
                  <a:pt x="733924" y="672136"/>
                </a:cubicBezTo>
                <a:cubicBezTo>
                  <a:pt x="729819" y="672136"/>
                  <a:pt x="727767" y="668029"/>
                  <a:pt x="725715" y="663922"/>
                </a:cubicBezTo>
                <a:cubicBezTo>
                  <a:pt x="725715" y="659815"/>
                  <a:pt x="723662" y="657761"/>
                  <a:pt x="721610" y="653654"/>
                </a:cubicBezTo>
                <a:cubicBezTo>
                  <a:pt x="717505" y="651601"/>
                  <a:pt x="719557" y="647494"/>
                  <a:pt x="719557" y="643387"/>
                </a:cubicBezTo>
                <a:cubicBezTo>
                  <a:pt x="721610" y="643387"/>
                  <a:pt x="721610" y="641333"/>
                  <a:pt x="723662" y="639280"/>
                </a:cubicBezTo>
                <a:cubicBezTo>
                  <a:pt x="721610" y="637226"/>
                  <a:pt x="721610" y="633120"/>
                  <a:pt x="719557" y="633120"/>
                </a:cubicBezTo>
                <a:cubicBezTo>
                  <a:pt x="719557" y="629013"/>
                  <a:pt x="723662" y="624906"/>
                  <a:pt x="725715" y="624906"/>
                </a:cubicBezTo>
                <a:cubicBezTo>
                  <a:pt x="729819" y="622852"/>
                  <a:pt x="731872" y="624906"/>
                  <a:pt x="733924" y="626959"/>
                </a:cubicBezTo>
                <a:cubicBezTo>
                  <a:pt x="735976" y="624906"/>
                  <a:pt x="735976" y="622852"/>
                  <a:pt x="735976" y="622852"/>
                </a:cubicBezTo>
                <a:cubicBezTo>
                  <a:pt x="738029" y="620799"/>
                  <a:pt x="738029" y="616692"/>
                  <a:pt x="742133" y="616692"/>
                </a:cubicBezTo>
                <a:close/>
                <a:moveTo>
                  <a:pt x="162893" y="615466"/>
                </a:moveTo>
                <a:cubicBezTo>
                  <a:pt x="165215" y="615211"/>
                  <a:pt x="167278" y="615722"/>
                  <a:pt x="168309" y="616744"/>
                </a:cubicBezTo>
                <a:cubicBezTo>
                  <a:pt x="168309" y="616744"/>
                  <a:pt x="170372" y="618789"/>
                  <a:pt x="168309" y="618789"/>
                </a:cubicBezTo>
                <a:cubicBezTo>
                  <a:pt x="168309" y="620833"/>
                  <a:pt x="166246" y="618789"/>
                  <a:pt x="164183" y="620833"/>
                </a:cubicBezTo>
                <a:cubicBezTo>
                  <a:pt x="162120" y="622877"/>
                  <a:pt x="160057" y="622877"/>
                  <a:pt x="157993" y="626966"/>
                </a:cubicBezTo>
                <a:cubicBezTo>
                  <a:pt x="155930" y="624922"/>
                  <a:pt x="151804" y="626966"/>
                  <a:pt x="149741" y="629011"/>
                </a:cubicBezTo>
                <a:cubicBezTo>
                  <a:pt x="147677" y="633099"/>
                  <a:pt x="149741" y="635144"/>
                  <a:pt x="149741" y="639233"/>
                </a:cubicBezTo>
                <a:cubicBezTo>
                  <a:pt x="151804" y="639233"/>
                  <a:pt x="153867" y="641277"/>
                  <a:pt x="155930" y="643321"/>
                </a:cubicBezTo>
                <a:cubicBezTo>
                  <a:pt x="155930" y="645366"/>
                  <a:pt x="155930" y="647410"/>
                  <a:pt x="157993" y="649455"/>
                </a:cubicBezTo>
                <a:cubicBezTo>
                  <a:pt x="160057" y="651499"/>
                  <a:pt x="160057" y="651499"/>
                  <a:pt x="162120" y="651499"/>
                </a:cubicBezTo>
                <a:cubicBezTo>
                  <a:pt x="162120" y="653544"/>
                  <a:pt x="162120" y="653544"/>
                  <a:pt x="160057" y="653544"/>
                </a:cubicBezTo>
                <a:cubicBezTo>
                  <a:pt x="155930" y="653544"/>
                  <a:pt x="153867" y="651499"/>
                  <a:pt x="149741" y="649455"/>
                </a:cubicBezTo>
                <a:cubicBezTo>
                  <a:pt x="149741" y="647410"/>
                  <a:pt x="147677" y="643321"/>
                  <a:pt x="147677" y="641277"/>
                </a:cubicBezTo>
                <a:cubicBezTo>
                  <a:pt x="149741" y="639233"/>
                  <a:pt x="149741" y="639233"/>
                  <a:pt x="147677" y="639233"/>
                </a:cubicBezTo>
                <a:cubicBezTo>
                  <a:pt x="145614" y="637188"/>
                  <a:pt x="143551" y="635144"/>
                  <a:pt x="143551" y="633099"/>
                </a:cubicBezTo>
                <a:cubicBezTo>
                  <a:pt x="141488" y="629011"/>
                  <a:pt x="143551" y="626966"/>
                  <a:pt x="145614" y="624922"/>
                </a:cubicBezTo>
                <a:cubicBezTo>
                  <a:pt x="147677" y="622877"/>
                  <a:pt x="151804" y="622877"/>
                  <a:pt x="153867" y="624922"/>
                </a:cubicBezTo>
                <a:cubicBezTo>
                  <a:pt x="155930" y="624922"/>
                  <a:pt x="155930" y="622877"/>
                  <a:pt x="155930" y="622877"/>
                </a:cubicBezTo>
                <a:cubicBezTo>
                  <a:pt x="155930" y="620833"/>
                  <a:pt x="155930" y="618789"/>
                  <a:pt x="155930" y="618789"/>
                </a:cubicBezTo>
                <a:cubicBezTo>
                  <a:pt x="157994" y="616744"/>
                  <a:pt x="160572" y="615722"/>
                  <a:pt x="162893" y="615466"/>
                </a:cubicBezTo>
                <a:close/>
                <a:moveTo>
                  <a:pt x="744065" y="614700"/>
                </a:moveTo>
                <a:cubicBezTo>
                  <a:pt x="746168" y="614700"/>
                  <a:pt x="748270" y="614700"/>
                  <a:pt x="748270" y="616692"/>
                </a:cubicBezTo>
                <a:cubicBezTo>
                  <a:pt x="750373" y="618684"/>
                  <a:pt x="750373" y="618684"/>
                  <a:pt x="750373" y="618684"/>
                </a:cubicBezTo>
                <a:cubicBezTo>
                  <a:pt x="748270" y="618684"/>
                  <a:pt x="746168" y="616692"/>
                  <a:pt x="744065" y="614700"/>
                </a:cubicBezTo>
                <a:close/>
                <a:moveTo>
                  <a:pt x="113649" y="613923"/>
                </a:moveTo>
                <a:cubicBezTo>
                  <a:pt x="114416" y="614439"/>
                  <a:pt x="114928" y="615470"/>
                  <a:pt x="114928" y="616502"/>
                </a:cubicBezTo>
                <a:cubicBezTo>
                  <a:pt x="114928" y="618565"/>
                  <a:pt x="110834" y="618565"/>
                  <a:pt x="110834" y="620628"/>
                </a:cubicBezTo>
                <a:cubicBezTo>
                  <a:pt x="106739" y="624755"/>
                  <a:pt x="106739" y="630944"/>
                  <a:pt x="108786" y="635070"/>
                </a:cubicBezTo>
                <a:cubicBezTo>
                  <a:pt x="110834" y="637133"/>
                  <a:pt x="112881" y="639197"/>
                  <a:pt x="110834" y="641260"/>
                </a:cubicBezTo>
                <a:cubicBezTo>
                  <a:pt x="110834" y="641260"/>
                  <a:pt x="108786" y="641260"/>
                  <a:pt x="108786" y="641260"/>
                </a:cubicBezTo>
                <a:cubicBezTo>
                  <a:pt x="104692" y="633007"/>
                  <a:pt x="104692" y="633007"/>
                  <a:pt x="104692" y="633007"/>
                </a:cubicBezTo>
                <a:cubicBezTo>
                  <a:pt x="102644" y="626818"/>
                  <a:pt x="104692" y="618565"/>
                  <a:pt x="110834" y="614439"/>
                </a:cubicBezTo>
                <a:cubicBezTo>
                  <a:pt x="111857" y="613407"/>
                  <a:pt x="112881" y="613407"/>
                  <a:pt x="113649" y="613923"/>
                </a:cubicBezTo>
                <a:close/>
                <a:moveTo>
                  <a:pt x="789889" y="612187"/>
                </a:moveTo>
                <a:cubicBezTo>
                  <a:pt x="795027" y="612444"/>
                  <a:pt x="799651" y="614505"/>
                  <a:pt x="801706" y="618627"/>
                </a:cubicBezTo>
                <a:cubicBezTo>
                  <a:pt x="803761" y="622748"/>
                  <a:pt x="805816" y="628930"/>
                  <a:pt x="805816" y="633051"/>
                </a:cubicBezTo>
                <a:cubicBezTo>
                  <a:pt x="803761" y="635112"/>
                  <a:pt x="801706" y="637173"/>
                  <a:pt x="799651" y="639233"/>
                </a:cubicBezTo>
                <a:cubicBezTo>
                  <a:pt x="797596" y="639233"/>
                  <a:pt x="795540" y="633051"/>
                  <a:pt x="793485" y="639233"/>
                </a:cubicBezTo>
                <a:cubicBezTo>
                  <a:pt x="791430" y="639233"/>
                  <a:pt x="787320" y="639233"/>
                  <a:pt x="785264" y="639233"/>
                </a:cubicBezTo>
                <a:cubicBezTo>
                  <a:pt x="783209" y="637173"/>
                  <a:pt x="783209" y="633051"/>
                  <a:pt x="783209" y="630991"/>
                </a:cubicBezTo>
                <a:cubicBezTo>
                  <a:pt x="785264" y="628930"/>
                  <a:pt x="785264" y="626869"/>
                  <a:pt x="789375" y="626869"/>
                </a:cubicBezTo>
                <a:cubicBezTo>
                  <a:pt x="789375" y="626869"/>
                  <a:pt x="793485" y="628930"/>
                  <a:pt x="793485" y="626869"/>
                </a:cubicBezTo>
                <a:cubicBezTo>
                  <a:pt x="791430" y="622748"/>
                  <a:pt x="789375" y="622748"/>
                  <a:pt x="785264" y="620687"/>
                </a:cubicBezTo>
                <a:cubicBezTo>
                  <a:pt x="781154" y="620687"/>
                  <a:pt x="774988" y="624809"/>
                  <a:pt x="772933" y="628930"/>
                </a:cubicBezTo>
                <a:cubicBezTo>
                  <a:pt x="768822" y="639233"/>
                  <a:pt x="770878" y="653658"/>
                  <a:pt x="779099" y="661901"/>
                </a:cubicBezTo>
                <a:cubicBezTo>
                  <a:pt x="785264" y="668083"/>
                  <a:pt x="785264" y="668083"/>
                  <a:pt x="785264" y="668083"/>
                </a:cubicBezTo>
                <a:cubicBezTo>
                  <a:pt x="785264" y="668083"/>
                  <a:pt x="785264" y="668083"/>
                  <a:pt x="783209" y="670144"/>
                </a:cubicBezTo>
                <a:cubicBezTo>
                  <a:pt x="781154" y="668083"/>
                  <a:pt x="781154" y="668083"/>
                  <a:pt x="781154" y="668083"/>
                </a:cubicBezTo>
                <a:cubicBezTo>
                  <a:pt x="772933" y="661901"/>
                  <a:pt x="764712" y="653658"/>
                  <a:pt x="764712" y="641294"/>
                </a:cubicBezTo>
                <a:cubicBezTo>
                  <a:pt x="762657" y="630991"/>
                  <a:pt x="766767" y="620687"/>
                  <a:pt x="774988" y="616566"/>
                </a:cubicBezTo>
                <a:cubicBezTo>
                  <a:pt x="779099" y="613475"/>
                  <a:pt x="784751" y="611929"/>
                  <a:pt x="789889" y="612187"/>
                </a:cubicBezTo>
                <a:close/>
                <a:moveTo>
                  <a:pt x="111816" y="602599"/>
                </a:moveTo>
                <a:cubicBezTo>
                  <a:pt x="112853" y="602599"/>
                  <a:pt x="113891" y="603114"/>
                  <a:pt x="114928" y="604145"/>
                </a:cubicBezTo>
                <a:cubicBezTo>
                  <a:pt x="114928" y="606206"/>
                  <a:pt x="114928" y="610328"/>
                  <a:pt x="112853" y="610328"/>
                </a:cubicBezTo>
                <a:cubicBezTo>
                  <a:pt x="106628" y="614451"/>
                  <a:pt x="98328" y="620634"/>
                  <a:pt x="100403" y="628879"/>
                </a:cubicBezTo>
                <a:cubicBezTo>
                  <a:pt x="100403" y="635062"/>
                  <a:pt x="104553" y="641246"/>
                  <a:pt x="108703" y="645368"/>
                </a:cubicBezTo>
                <a:cubicBezTo>
                  <a:pt x="110778" y="647429"/>
                  <a:pt x="108703" y="649490"/>
                  <a:pt x="108703" y="651552"/>
                </a:cubicBezTo>
                <a:cubicBezTo>
                  <a:pt x="106628" y="651552"/>
                  <a:pt x="104553" y="651552"/>
                  <a:pt x="104553" y="649490"/>
                </a:cubicBezTo>
                <a:cubicBezTo>
                  <a:pt x="100403" y="647429"/>
                  <a:pt x="104553" y="643307"/>
                  <a:pt x="100403" y="643307"/>
                </a:cubicBezTo>
                <a:cubicBezTo>
                  <a:pt x="98328" y="643307"/>
                  <a:pt x="96253" y="643307"/>
                  <a:pt x="96253" y="641246"/>
                </a:cubicBezTo>
                <a:cubicBezTo>
                  <a:pt x="94178" y="641246"/>
                  <a:pt x="94178" y="639185"/>
                  <a:pt x="94178" y="637124"/>
                </a:cubicBezTo>
                <a:cubicBezTo>
                  <a:pt x="94178" y="635062"/>
                  <a:pt x="98328" y="635062"/>
                  <a:pt x="96253" y="633001"/>
                </a:cubicBezTo>
                <a:cubicBezTo>
                  <a:pt x="94178" y="633001"/>
                  <a:pt x="90028" y="630940"/>
                  <a:pt x="90028" y="626818"/>
                </a:cubicBezTo>
                <a:cubicBezTo>
                  <a:pt x="90028" y="624757"/>
                  <a:pt x="92103" y="622695"/>
                  <a:pt x="94178" y="622695"/>
                </a:cubicBezTo>
                <a:cubicBezTo>
                  <a:pt x="94178" y="622695"/>
                  <a:pt x="96253" y="622695"/>
                  <a:pt x="96253" y="620634"/>
                </a:cubicBezTo>
                <a:cubicBezTo>
                  <a:pt x="96253" y="618573"/>
                  <a:pt x="94178" y="618573"/>
                  <a:pt x="96253" y="616512"/>
                </a:cubicBezTo>
                <a:cubicBezTo>
                  <a:pt x="96253" y="614451"/>
                  <a:pt x="96253" y="612390"/>
                  <a:pt x="98328" y="610328"/>
                </a:cubicBezTo>
                <a:cubicBezTo>
                  <a:pt x="100403" y="610328"/>
                  <a:pt x="102478" y="612390"/>
                  <a:pt x="104553" y="612390"/>
                </a:cubicBezTo>
                <a:cubicBezTo>
                  <a:pt x="104553" y="608267"/>
                  <a:pt x="106628" y="604145"/>
                  <a:pt x="108703" y="604145"/>
                </a:cubicBezTo>
                <a:cubicBezTo>
                  <a:pt x="109741" y="603114"/>
                  <a:pt x="110778" y="602599"/>
                  <a:pt x="111816" y="602599"/>
                </a:cubicBezTo>
                <a:close/>
                <a:moveTo>
                  <a:pt x="804945" y="601636"/>
                </a:moveTo>
                <a:cubicBezTo>
                  <a:pt x="807020" y="602150"/>
                  <a:pt x="809095" y="603179"/>
                  <a:pt x="810132" y="604209"/>
                </a:cubicBezTo>
                <a:cubicBezTo>
                  <a:pt x="810132" y="608325"/>
                  <a:pt x="808057" y="604209"/>
                  <a:pt x="805982" y="604209"/>
                </a:cubicBezTo>
                <a:cubicBezTo>
                  <a:pt x="801832" y="604209"/>
                  <a:pt x="797682" y="606267"/>
                  <a:pt x="795607" y="610384"/>
                </a:cubicBezTo>
                <a:cubicBezTo>
                  <a:pt x="793532" y="610384"/>
                  <a:pt x="793532" y="610384"/>
                  <a:pt x="793532" y="610384"/>
                </a:cubicBezTo>
                <a:cubicBezTo>
                  <a:pt x="793532" y="606267"/>
                  <a:pt x="797682" y="604209"/>
                  <a:pt x="799757" y="602150"/>
                </a:cubicBezTo>
                <a:cubicBezTo>
                  <a:pt x="800795" y="601121"/>
                  <a:pt x="802870" y="601121"/>
                  <a:pt x="804945" y="601636"/>
                </a:cubicBezTo>
                <a:close/>
                <a:moveTo>
                  <a:pt x="176502" y="600092"/>
                </a:moveTo>
                <a:cubicBezTo>
                  <a:pt x="178570" y="604216"/>
                  <a:pt x="182707" y="608339"/>
                  <a:pt x="182707" y="614525"/>
                </a:cubicBezTo>
                <a:cubicBezTo>
                  <a:pt x="182707" y="620711"/>
                  <a:pt x="186845" y="624834"/>
                  <a:pt x="193051" y="628958"/>
                </a:cubicBezTo>
                <a:cubicBezTo>
                  <a:pt x="197188" y="628958"/>
                  <a:pt x="197188" y="635144"/>
                  <a:pt x="199256" y="637206"/>
                </a:cubicBezTo>
                <a:cubicBezTo>
                  <a:pt x="199256" y="637206"/>
                  <a:pt x="199256" y="639268"/>
                  <a:pt x="199256" y="639268"/>
                </a:cubicBezTo>
                <a:cubicBezTo>
                  <a:pt x="195119" y="637206"/>
                  <a:pt x="188913" y="637206"/>
                  <a:pt x="184776" y="635144"/>
                </a:cubicBezTo>
                <a:cubicBezTo>
                  <a:pt x="180639" y="635144"/>
                  <a:pt x="176502" y="631020"/>
                  <a:pt x="172364" y="626896"/>
                </a:cubicBezTo>
                <a:cubicBezTo>
                  <a:pt x="172364" y="622772"/>
                  <a:pt x="172364" y="618649"/>
                  <a:pt x="174433" y="614525"/>
                </a:cubicBezTo>
                <a:cubicBezTo>
                  <a:pt x="174433" y="614525"/>
                  <a:pt x="176502" y="614525"/>
                  <a:pt x="176502" y="612463"/>
                </a:cubicBezTo>
                <a:cubicBezTo>
                  <a:pt x="174433" y="610401"/>
                  <a:pt x="172364" y="610401"/>
                  <a:pt x="172364" y="606278"/>
                </a:cubicBezTo>
                <a:cubicBezTo>
                  <a:pt x="172364" y="604216"/>
                  <a:pt x="172364" y="600092"/>
                  <a:pt x="176502" y="600092"/>
                </a:cubicBezTo>
                <a:close/>
                <a:moveTo>
                  <a:pt x="110768" y="594630"/>
                </a:moveTo>
                <a:cubicBezTo>
                  <a:pt x="112819" y="594630"/>
                  <a:pt x="114870" y="595144"/>
                  <a:pt x="116920" y="596172"/>
                </a:cubicBezTo>
                <a:cubicBezTo>
                  <a:pt x="116920" y="598228"/>
                  <a:pt x="116920" y="598228"/>
                  <a:pt x="116920" y="598228"/>
                </a:cubicBezTo>
                <a:cubicBezTo>
                  <a:pt x="116920" y="602341"/>
                  <a:pt x="110768" y="600285"/>
                  <a:pt x="106667" y="602341"/>
                </a:cubicBezTo>
                <a:cubicBezTo>
                  <a:pt x="104617" y="604397"/>
                  <a:pt x="102566" y="606453"/>
                  <a:pt x="100516" y="608510"/>
                </a:cubicBezTo>
                <a:cubicBezTo>
                  <a:pt x="98465" y="608510"/>
                  <a:pt x="96414" y="610566"/>
                  <a:pt x="94364" y="610566"/>
                </a:cubicBezTo>
                <a:cubicBezTo>
                  <a:pt x="92313" y="614678"/>
                  <a:pt x="92313" y="616735"/>
                  <a:pt x="92313" y="620847"/>
                </a:cubicBezTo>
                <a:cubicBezTo>
                  <a:pt x="90263" y="622903"/>
                  <a:pt x="88212" y="624960"/>
                  <a:pt x="88212" y="627016"/>
                </a:cubicBezTo>
                <a:cubicBezTo>
                  <a:pt x="88212" y="631128"/>
                  <a:pt x="90263" y="633185"/>
                  <a:pt x="92313" y="635241"/>
                </a:cubicBezTo>
                <a:cubicBezTo>
                  <a:pt x="90263" y="637297"/>
                  <a:pt x="90263" y="639353"/>
                  <a:pt x="92313" y="643466"/>
                </a:cubicBezTo>
                <a:cubicBezTo>
                  <a:pt x="96414" y="645522"/>
                  <a:pt x="96414" y="645522"/>
                  <a:pt x="96414" y="645522"/>
                </a:cubicBezTo>
                <a:cubicBezTo>
                  <a:pt x="98465" y="647578"/>
                  <a:pt x="98465" y="647578"/>
                  <a:pt x="98465" y="647578"/>
                </a:cubicBezTo>
                <a:lnTo>
                  <a:pt x="100402" y="649635"/>
                </a:lnTo>
                <a:lnTo>
                  <a:pt x="96959" y="649635"/>
                </a:lnTo>
                <a:cubicBezTo>
                  <a:pt x="94364" y="649635"/>
                  <a:pt x="94364" y="649635"/>
                  <a:pt x="94364" y="649635"/>
                </a:cubicBezTo>
                <a:cubicBezTo>
                  <a:pt x="90263" y="645522"/>
                  <a:pt x="86162" y="643466"/>
                  <a:pt x="88212" y="639353"/>
                </a:cubicBezTo>
                <a:cubicBezTo>
                  <a:pt x="88212" y="639353"/>
                  <a:pt x="88212" y="635241"/>
                  <a:pt x="86162" y="635241"/>
                </a:cubicBezTo>
                <a:cubicBezTo>
                  <a:pt x="84111" y="633185"/>
                  <a:pt x="84111" y="629072"/>
                  <a:pt x="82060" y="627016"/>
                </a:cubicBezTo>
                <a:cubicBezTo>
                  <a:pt x="82060" y="622903"/>
                  <a:pt x="84111" y="620847"/>
                  <a:pt x="86162" y="618791"/>
                </a:cubicBezTo>
                <a:cubicBezTo>
                  <a:pt x="86162" y="616735"/>
                  <a:pt x="90263" y="616735"/>
                  <a:pt x="90263" y="614678"/>
                </a:cubicBezTo>
                <a:cubicBezTo>
                  <a:pt x="90263" y="612622"/>
                  <a:pt x="90263" y="606453"/>
                  <a:pt x="94364" y="604397"/>
                </a:cubicBezTo>
                <a:cubicBezTo>
                  <a:pt x="96414" y="606453"/>
                  <a:pt x="96414" y="602341"/>
                  <a:pt x="98465" y="602341"/>
                </a:cubicBezTo>
                <a:cubicBezTo>
                  <a:pt x="98465" y="604397"/>
                  <a:pt x="98465" y="604397"/>
                  <a:pt x="98465" y="604397"/>
                </a:cubicBezTo>
                <a:cubicBezTo>
                  <a:pt x="100516" y="602341"/>
                  <a:pt x="104617" y="600285"/>
                  <a:pt x="104617" y="596172"/>
                </a:cubicBezTo>
                <a:cubicBezTo>
                  <a:pt x="106667" y="595144"/>
                  <a:pt x="108718" y="594630"/>
                  <a:pt x="110768" y="594630"/>
                </a:cubicBezTo>
                <a:close/>
                <a:moveTo>
                  <a:pt x="112936" y="591792"/>
                </a:moveTo>
                <a:cubicBezTo>
                  <a:pt x="114928" y="591792"/>
                  <a:pt x="116920" y="591792"/>
                  <a:pt x="116920" y="591792"/>
                </a:cubicBezTo>
                <a:cubicBezTo>
                  <a:pt x="118912" y="594116"/>
                  <a:pt x="118912" y="594116"/>
                  <a:pt x="118912" y="594116"/>
                </a:cubicBezTo>
                <a:cubicBezTo>
                  <a:pt x="116920" y="594116"/>
                  <a:pt x="114928" y="594116"/>
                  <a:pt x="112936" y="591792"/>
                </a:cubicBezTo>
                <a:close/>
                <a:moveTo>
                  <a:pt x="799317" y="589347"/>
                </a:moveTo>
                <a:cubicBezTo>
                  <a:pt x="801119" y="589347"/>
                  <a:pt x="802662" y="589860"/>
                  <a:pt x="803692" y="591913"/>
                </a:cubicBezTo>
                <a:cubicBezTo>
                  <a:pt x="803692" y="593965"/>
                  <a:pt x="803692" y="596017"/>
                  <a:pt x="805750" y="593965"/>
                </a:cubicBezTo>
                <a:cubicBezTo>
                  <a:pt x="807808" y="591913"/>
                  <a:pt x="811925" y="591913"/>
                  <a:pt x="813984" y="593965"/>
                </a:cubicBezTo>
                <a:cubicBezTo>
                  <a:pt x="816042" y="596017"/>
                  <a:pt x="818100" y="598070"/>
                  <a:pt x="818100" y="600122"/>
                </a:cubicBezTo>
                <a:cubicBezTo>
                  <a:pt x="818100" y="600122"/>
                  <a:pt x="816042" y="602174"/>
                  <a:pt x="811925" y="602174"/>
                </a:cubicBezTo>
                <a:cubicBezTo>
                  <a:pt x="809867" y="600122"/>
                  <a:pt x="805750" y="598070"/>
                  <a:pt x="801633" y="600122"/>
                </a:cubicBezTo>
                <a:cubicBezTo>
                  <a:pt x="795458" y="600122"/>
                  <a:pt x="791341" y="604227"/>
                  <a:pt x="789283" y="608331"/>
                </a:cubicBezTo>
                <a:cubicBezTo>
                  <a:pt x="778991" y="610384"/>
                  <a:pt x="778991" y="610384"/>
                  <a:pt x="778991" y="610384"/>
                </a:cubicBezTo>
                <a:lnTo>
                  <a:pt x="778991" y="602336"/>
                </a:lnTo>
                <a:lnTo>
                  <a:pt x="779316" y="602013"/>
                </a:lnTo>
                <a:lnTo>
                  <a:pt x="783108" y="600122"/>
                </a:lnTo>
                <a:cubicBezTo>
                  <a:pt x="785166" y="600122"/>
                  <a:pt x="787225" y="600122"/>
                  <a:pt x="787225" y="598070"/>
                </a:cubicBezTo>
                <a:cubicBezTo>
                  <a:pt x="787225" y="593965"/>
                  <a:pt x="789283" y="591913"/>
                  <a:pt x="793400" y="589860"/>
                </a:cubicBezTo>
                <a:cubicBezTo>
                  <a:pt x="795458" y="589860"/>
                  <a:pt x="797516" y="589347"/>
                  <a:pt x="799317" y="589347"/>
                </a:cubicBezTo>
                <a:close/>
                <a:moveTo>
                  <a:pt x="828392" y="587808"/>
                </a:moveTo>
                <a:cubicBezTo>
                  <a:pt x="830467" y="587808"/>
                  <a:pt x="832542" y="587808"/>
                  <a:pt x="832542" y="589866"/>
                </a:cubicBezTo>
                <a:cubicBezTo>
                  <a:pt x="834617" y="591925"/>
                  <a:pt x="834617" y="593983"/>
                  <a:pt x="834617" y="593983"/>
                </a:cubicBezTo>
                <a:cubicBezTo>
                  <a:pt x="834617" y="596042"/>
                  <a:pt x="836692" y="598100"/>
                  <a:pt x="836692" y="598100"/>
                </a:cubicBezTo>
                <a:cubicBezTo>
                  <a:pt x="834617" y="598100"/>
                  <a:pt x="834617" y="598100"/>
                  <a:pt x="834617" y="598100"/>
                </a:cubicBezTo>
                <a:cubicBezTo>
                  <a:pt x="832542" y="593983"/>
                  <a:pt x="832542" y="591925"/>
                  <a:pt x="830467" y="589866"/>
                </a:cubicBezTo>
                <a:cubicBezTo>
                  <a:pt x="828392" y="587808"/>
                  <a:pt x="828392" y="587808"/>
                  <a:pt x="828392" y="587808"/>
                </a:cubicBezTo>
                <a:close/>
                <a:moveTo>
                  <a:pt x="153864" y="583824"/>
                </a:moveTo>
                <a:cubicBezTo>
                  <a:pt x="155913" y="585879"/>
                  <a:pt x="155913" y="585879"/>
                  <a:pt x="157962" y="585879"/>
                </a:cubicBezTo>
                <a:cubicBezTo>
                  <a:pt x="164110" y="587935"/>
                  <a:pt x="170258" y="589990"/>
                  <a:pt x="174356" y="596155"/>
                </a:cubicBezTo>
                <a:cubicBezTo>
                  <a:pt x="174356" y="598211"/>
                  <a:pt x="172307" y="598211"/>
                  <a:pt x="172307" y="598211"/>
                </a:cubicBezTo>
                <a:cubicBezTo>
                  <a:pt x="168209" y="596155"/>
                  <a:pt x="164110" y="594100"/>
                  <a:pt x="160012" y="592045"/>
                </a:cubicBezTo>
                <a:cubicBezTo>
                  <a:pt x="153864" y="589990"/>
                  <a:pt x="149766" y="592045"/>
                  <a:pt x="145667" y="592045"/>
                </a:cubicBezTo>
                <a:cubicBezTo>
                  <a:pt x="137470" y="592045"/>
                  <a:pt x="131322" y="596155"/>
                  <a:pt x="127223" y="602321"/>
                </a:cubicBezTo>
                <a:cubicBezTo>
                  <a:pt x="125174" y="604376"/>
                  <a:pt x="125174" y="608487"/>
                  <a:pt x="125174" y="612597"/>
                </a:cubicBezTo>
                <a:cubicBezTo>
                  <a:pt x="127223" y="612597"/>
                  <a:pt x="129273" y="616708"/>
                  <a:pt x="131322" y="614652"/>
                </a:cubicBezTo>
                <a:cubicBezTo>
                  <a:pt x="133371" y="612597"/>
                  <a:pt x="129273" y="610542"/>
                  <a:pt x="129273" y="606431"/>
                </a:cubicBezTo>
                <a:cubicBezTo>
                  <a:pt x="131322" y="604376"/>
                  <a:pt x="133371" y="604376"/>
                  <a:pt x="135420" y="602321"/>
                </a:cubicBezTo>
                <a:cubicBezTo>
                  <a:pt x="139519" y="602321"/>
                  <a:pt x="141568" y="604376"/>
                  <a:pt x="143617" y="606431"/>
                </a:cubicBezTo>
                <a:cubicBezTo>
                  <a:pt x="145667" y="608487"/>
                  <a:pt x="145667" y="612597"/>
                  <a:pt x="145667" y="614652"/>
                </a:cubicBezTo>
                <a:cubicBezTo>
                  <a:pt x="143617" y="618763"/>
                  <a:pt x="135420" y="614652"/>
                  <a:pt x="139519" y="620818"/>
                </a:cubicBezTo>
                <a:cubicBezTo>
                  <a:pt x="137470" y="622873"/>
                  <a:pt x="137470" y="624928"/>
                  <a:pt x="135420" y="624928"/>
                </a:cubicBezTo>
                <a:cubicBezTo>
                  <a:pt x="133371" y="626984"/>
                  <a:pt x="129273" y="626984"/>
                  <a:pt x="125174" y="626984"/>
                </a:cubicBezTo>
                <a:cubicBezTo>
                  <a:pt x="121076" y="624928"/>
                  <a:pt x="116977" y="618763"/>
                  <a:pt x="116977" y="614652"/>
                </a:cubicBezTo>
                <a:cubicBezTo>
                  <a:pt x="114928" y="606431"/>
                  <a:pt x="119027" y="598211"/>
                  <a:pt x="123125" y="594100"/>
                </a:cubicBezTo>
                <a:cubicBezTo>
                  <a:pt x="129273" y="589990"/>
                  <a:pt x="135420" y="585879"/>
                  <a:pt x="141568" y="585879"/>
                </a:cubicBezTo>
                <a:cubicBezTo>
                  <a:pt x="145667" y="585879"/>
                  <a:pt x="149766" y="585879"/>
                  <a:pt x="153864" y="583824"/>
                </a:cubicBezTo>
                <a:close/>
                <a:moveTo>
                  <a:pt x="791460" y="575524"/>
                </a:moveTo>
                <a:cubicBezTo>
                  <a:pt x="795585" y="577579"/>
                  <a:pt x="799710" y="577579"/>
                  <a:pt x="801772" y="581690"/>
                </a:cubicBezTo>
                <a:cubicBezTo>
                  <a:pt x="803835" y="583745"/>
                  <a:pt x="803835" y="579634"/>
                  <a:pt x="805897" y="577579"/>
                </a:cubicBezTo>
                <a:cubicBezTo>
                  <a:pt x="810022" y="577579"/>
                  <a:pt x="814147" y="577579"/>
                  <a:pt x="816209" y="579634"/>
                </a:cubicBezTo>
                <a:cubicBezTo>
                  <a:pt x="816209" y="581690"/>
                  <a:pt x="818272" y="581690"/>
                  <a:pt x="818272" y="583745"/>
                </a:cubicBezTo>
                <a:cubicBezTo>
                  <a:pt x="818272" y="583745"/>
                  <a:pt x="816209" y="585800"/>
                  <a:pt x="818272" y="587855"/>
                </a:cubicBezTo>
                <a:cubicBezTo>
                  <a:pt x="820334" y="587855"/>
                  <a:pt x="822396" y="585800"/>
                  <a:pt x="824459" y="585800"/>
                </a:cubicBezTo>
                <a:cubicBezTo>
                  <a:pt x="828584" y="587855"/>
                  <a:pt x="830646" y="594021"/>
                  <a:pt x="832708" y="598131"/>
                </a:cubicBezTo>
                <a:cubicBezTo>
                  <a:pt x="828584" y="598131"/>
                  <a:pt x="824459" y="598131"/>
                  <a:pt x="822396" y="598131"/>
                </a:cubicBezTo>
                <a:cubicBezTo>
                  <a:pt x="820334" y="596076"/>
                  <a:pt x="818272" y="591966"/>
                  <a:pt x="816209" y="591966"/>
                </a:cubicBezTo>
                <a:cubicBezTo>
                  <a:pt x="812084" y="589911"/>
                  <a:pt x="807959" y="589911"/>
                  <a:pt x="805897" y="589911"/>
                </a:cubicBezTo>
                <a:cubicBezTo>
                  <a:pt x="803835" y="587855"/>
                  <a:pt x="799710" y="585800"/>
                  <a:pt x="795585" y="587855"/>
                </a:cubicBezTo>
                <a:cubicBezTo>
                  <a:pt x="789398" y="585800"/>
                  <a:pt x="787335" y="591966"/>
                  <a:pt x="785273" y="596076"/>
                </a:cubicBezTo>
                <a:lnTo>
                  <a:pt x="779316" y="602013"/>
                </a:lnTo>
                <a:lnTo>
                  <a:pt x="778991" y="602174"/>
                </a:lnTo>
                <a:lnTo>
                  <a:pt x="778991" y="602336"/>
                </a:lnTo>
                <a:lnTo>
                  <a:pt x="774961" y="606352"/>
                </a:lnTo>
                <a:cubicBezTo>
                  <a:pt x="774961" y="612518"/>
                  <a:pt x="774961" y="612518"/>
                  <a:pt x="774961" y="612518"/>
                </a:cubicBezTo>
                <a:cubicBezTo>
                  <a:pt x="768774" y="618684"/>
                  <a:pt x="768774" y="618684"/>
                  <a:pt x="768774" y="618684"/>
                </a:cubicBezTo>
                <a:cubicBezTo>
                  <a:pt x="764649" y="616628"/>
                  <a:pt x="766711" y="610463"/>
                  <a:pt x="766711" y="608408"/>
                </a:cubicBezTo>
                <a:cubicBezTo>
                  <a:pt x="768774" y="604297"/>
                  <a:pt x="770836" y="606352"/>
                  <a:pt x="772898" y="602242"/>
                </a:cubicBezTo>
                <a:cubicBezTo>
                  <a:pt x="770836" y="598131"/>
                  <a:pt x="770836" y="594021"/>
                  <a:pt x="772898" y="589911"/>
                </a:cubicBezTo>
                <a:cubicBezTo>
                  <a:pt x="774961" y="587855"/>
                  <a:pt x="779086" y="587855"/>
                  <a:pt x="781148" y="587855"/>
                </a:cubicBezTo>
                <a:cubicBezTo>
                  <a:pt x="783210" y="583745"/>
                  <a:pt x="783210" y="577579"/>
                  <a:pt x="791460" y="575524"/>
                </a:cubicBezTo>
                <a:close/>
                <a:moveTo>
                  <a:pt x="800671" y="575026"/>
                </a:moveTo>
                <a:cubicBezTo>
                  <a:pt x="801722" y="575524"/>
                  <a:pt x="802773" y="576520"/>
                  <a:pt x="803824" y="577516"/>
                </a:cubicBezTo>
                <a:cubicBezTo>
                  <a:pt x="803824" y="577516"/>
                  <a:pt x="803824" y="577516"/>
                  <a:pt x="801722" y="577516"/>
                </a:cubicBezTo>
                <a:cubicBezTo>
                  <a:pt x="801722" y="577516"/>
                  <a:pt x="799619" y="577516"/>
                  <a:pt x="797516" y="575524"/>
                </a:cubicBezTo>
                <a:cubicBezTo>
                  <a:pt x="798568" y="574528"/>
                  <a:pt x="799619" y="574528"/>
                  <a:pt x="800671" y="575026"/>
                </a:cubicBezTo>
                <a:close/>
                <a:moveTo>
                  <a:pt x="793466" y="552845"/>
                </a:moveTo>
                <a:cubicBezTo>
                  <a:pt x="795525" y="552845"/>
                  <a:pt x="797583" y="554899"/>
                  <a:pt x="795525" y="554899"/>
                </a:cubicBezTo>
                <a:cubicBezTo>
                  <a:pt x="793466" y="556953"/>
                  <a:pt x="795525" y="561062"/>
                  <a:pt x="793466" y="561062"/>
                </a:cubicBezTo>
                <a:cubicBezTo>
                  <a:pt x="793466" y="559007"/>
                  <a:pt x="795525" y="554899"/>
                  <a:pt x="793466" y="552845"/>
                </a:cubicBezTo>
                <a:close/>
                <a:moveTo>
                  <a:pt x="154206" y="552180"/>
                </a:moveTo>
                <a:cubicBezTo>
                  <a:pt x="155949" y="552570"/>
                  <a:pt x="155949" y="555293"/>
                  <a:pt x="155949" y="556849"/>
                </a:cubicBezTo>
                <a:cubicBezTo>
                  <a:pt x="158015" y="558924"/>
                  <a:pt x="160080" y="563074"/>
                  <a:pt x="160080" y="565149"/>
                </a:cubicBezTo>
                <a:cubicBezTo>
                  <a:pt x="158015" y="567224"/>
                  <a:pt x="155949" y="567224"/>
                  <a:pt x="155949" y="569299"/>
                </a:cubicBezTo>
                <a:cubicBezTo>
                  <a:pt x="149751" y="571374"/>
                  <a:pt x="149751" y="577599"/>
                  <a:pt x="149751" y="581749"/>
                </a:cubicBezTo>
                <a:cubicBezTo>
                  <a:pt x="147685" y="581749"/>
                  <a:pt x="145619" y="583824"/>
                  <a:pt x="143554" y="581749"/>
                </a:cubicBezTo>
                <a:lnTo>
                  <a:pt x="141585" y="573841"/>
                </a:lnTo>
                <a:lnTo>
                  <a:pt x="141877" y="573058"/>
                </a:lnTo>
                <a:lnTo>
                  <a:pt x="149751" y="565149"/>
                </a:lnTo>
                <a:cubicBezTo>
                  <a:pt x="149751" y="565149"/>
                  <a:pt x="147685" y="563074"/>
                  <a:pt x="147685" y="560999"/>
                </a:cubicBezTo>
                <a:cubicBezTo>
                  <a:pt x="147685" y="558924"/>
                  <a:pt x="149751" y="554774"/>
                  <a:pt x="151817" y="552699"/>
                </a:cubicBezTo>
                <a:cubicBezTo>
                  <a:pt x="152850" y="552180"/>
                  <a:pt x="153625" y="552051"/>
                  <a:pt x="154206" y="552180"/>
                </a:cubicBezTo>
                <a:close/>
                <a:moveTo>
                  <a:pt x="149668" y="546640"/>
                </a:moveTo>
                <a:cubicBezTo>
                  <a:pt x="151720" y="546640"/>
                  <a:pt x="153772" y="546640"/>
                  <a:pt x="153772" y="548706"/>
                </a:cubicBezTo>
                <a:cubicBezTo>
                  <a:pt x="153772" y="550772"/>
                  <a:pt x="149668" y="550772"/>
                  <a:pt x="149668" y="552837"/>
                </a:cubicBezTo>
                <a:cubicBezTo>
                  <a:pt x="147615" y="552837"/>
                  <a:pt x="145563" y="554903"/>
                  <a:pt x="145563" y="556969"/>
                </a:cubicBezTo>
                <a:cubicBezTo>
                  <a:pt x="145563" y="563166"/>
                  <a:pt x="145563" y="563166"/>
                  <a:pt x="145563" y="563166"/>
                </a:cubicBezTo>
                <a:lnTo>
                  <a:pt x="141877" y="573058"/>
                </a:lnTo>
                <a:lnTo>
                  <a:pt x="141488" y="573449"/>
                </a:lnTo>
                <a:lnTo>
                  <a:pt x="141585" y="573841"/>
                </a:lnTo>
                <a:lnTo>
                  <a:pt x="139405" y="579692"/>
                </a:lnTo>
                <a:cubicBezTo>
                  <a:pt x="141458" y="581758"/>
                  <a:pt x="141458" y="581758"/>
                  <a:pt x="141458" y="581758"/>
                </a:cubicBezTo>
                <a:cubicBezTo>
                  <a:pt x="141458" y="583824"/>
                  <a:pt x="139405" y="583824"/>
                  <a:pt x="137353" y="583824"/>
                </a:cubicBezTo>
                <a:cubicBezTo>
                  <a:pt x="136327" y="581758"/>
                  <a:pt x="134788" y="579692"/>
                  <a:pt x="133762" y="577368"/>
                </a:cubicBezTo>
                <a:lnTo>
                  <a:pt x="133326" y="570575"/>
                </a:lnTo>
                <a:lnTo>
                  <a:pt x="134128" y="568699"/>
                </a:lnTo>
                <a:lnTo>
                  <a:pt x="141458" y="563166"/>
                </a:lnTo>
                <a:cubicBezTo>
                  <a:pt x="143510" y="561101"/>
                  <a:pt x="139405" y="559035"/>
                  <a:pt x="141458" y="556969"/>
                </a:cubicBezTo>
                <a:cubicBezTo>
                  <a:pt x="141458" y="552837"/>
                  <a:pt x="145563" y="548706"/>
                  <a:pt x="149668" y="546640"/>
                </a:cubicBezTo>
                <a:close/>
                <a:moveTo>
                  <a:pt x="143563" y="536348"/>
                </a:moveTo>
                <a:cubicBezTo>
                  <a:pt x="145617" y="536348"/>
                  <a:pt x="147671" y="538407"/>
                  <a:pt x="149726" y="538407"/>
                </a:cubicBezTo>
                <a:cubicBezTo>
                  <a:pt x="151781" y="540465"/>
                  <a:pt x="151781" y="540465"/>
                  <a:pt x="151781" y="540465"/>
                </a:cubicBezTo>
                <a:cubicBezTo>
                  <a:pt x="151781" y="542523"/>
                  <a:pt x="151781" y="542523"/>
                  <a:pt x="151781" y="544582"/>
                </a:cubicBezTo>
                <a:cubicBezTo>
                  <a:pt x="145617" y="544582"/>
                  <a:pt x="141509" y="548699"/>
                  <a:pt x="139455" y="554874"/>
                </a:cubicBezTo>
                <a:cubicBezTo>
                  <a:pt x="137400" y="556932"/>
                  <a:pt x="139455" y="558991"/>
                  <a:pt x="137400" y="561049"/>
                </a:cubicBezTo>
                <a:lnTo>
                  <a:pt x="134128" y="568699"/>
                </a:lnTo>
                <a:lnTo>
                  <a:pt x="133248" y="569364"/>
                </a:lnTo>
                <a:lnTo>
                  <a:pt x="133326" y="570575"/>
                </a:lnTo>
                <a:lnTo>
                  <a:pt x="131238" y="575458"/>
                </a:lnTo>
                <a:cubicBezTo>
                  <a:pt x="131238" y="577516"/>
                  <a:pt x="131238" y="581633"/>
                  <a:pt x="135346" y="583691"/>
                </a:cubicBezTo>
                <a:cubicBezTo>
                  <a:pt x="133292" y="585750"/>
                  <a:pt x="129183" y="585750"/>
                  <a:pt x="127129" y="587808"/>
                </a:cubicBezTo>
                <a:cubicBezTo>
                  <a:pt x="125075" y="585750"/>
                  <a:pt x="123021" y="583691"/>
                  <a:pt x="120966" y="579575"/>
                </a:cubicBezTo>
                <a:cubicBezTo>
                  <a:pt x="120966" y="577516"/>
                  <a:pt x="120966" y="573399"/>
                  <a:pt x="125075" y="571341"/>
                </a:cubicBezTo>
                <a:cubicBezTo>
                  <a:pt x="125075" y="567224"/>
                  <a:pt x="120966" y="567224"/>
                  <a:pt x="120966" y="565166"/>
                </a:cubicBezTo>
                <a:cubicBezTo>
                  <a:pt x="118912" y="563108"/>
                  <a:pt x="120966" y="558991"/>
                  <a:pt x="120966" y="556932"/>
                </a:cubicBezTo>
                <a:cubicBezTo>
                  <a:pt x="125075" y="554874"/>
                  <a:pt x="127129" y="552816"/>
                  <a:pt x="129183" y="550757"/>
                </a:cubicBezTo>
                <a:cubicBezTo>
                  <a:pt x="131238" y="550757"/>
                  <a:pt x="131238" y="554874"/>
                  <a:pt x="135346" y="552816"/>
                </a:cubicBezTo>
                <a:cubicBezTo>
                  <a:pt x="135346" y="548699"/>
                  <a:pt x="135346" y="548699"/>
                  <a:pt x="135346" y="548699"/>
                </a:cubicBezTo>
                <a:cubicBezTo>
                  <a:pt x="135346" y="542523"/>
                  <a:pt x="139455" y="538407"/>
                  <a:pt x="143563" y="536348"/>
                </a:cubicBezTo>
                <a:close/>
                <a:moveTo>
                  <a:pt x="803824" y="534356"/>
                </a:moveTo>
                <a:cubicBezTo>
                  <a:pt x="805816" y="534356"/>
                  <a:pt x="807808" y="536348"/>
                  <a:pt x="807808" y="536348"/>
                </a:cubicBezTo>
                <a:cubicBezTo>
                  <a:pt x="807808" y="538340"/>
                  <a:pt x="807808" y="538340"/>
                  <a:pt x="805816" y="538340"/>
                </a:cubicBezTo>
                <a:cubicBezTo>
                  <a:pt x="803824" y="538340"/>
                  <a:pt x="805816" y="536348"/>
                  <a:pt x="803824" y="534356"/>
                </a:cubicBezTo>
                <a:close/>
                <a:moveTo>
                  <a:pt x="793466" y="534356"/>
                </a:moveTo>
                <a:cubicBezTo>
                  <a:pt x="795525" y="534356"/>
                  <a:pt x="799641" y="534356"/>
                  <a:pt x="801700" y="534356"/>
                </a:cubicBezTo>
                <a:cubicBezTo>
                  <a:pt x="803758" y="538465"/>
                  <a:pt x="803758" y="538465"/>
                  <a:pt x="803758" y="538465"/>
                </a:cubicBezTo>
                <a:cubicBezTo>
                  <a:pt x="805816" y="542573"/>
                  <a:pt x="803758" y="548736"/>
                  <a:pt x="799641" y="550790"/>
                </a:cubicBezTo>
                <a:cubicBezTo>
                  <a:pt x="797583" y="552845"/>
                  <a:pt x="793466" y="550790"/>
                  <a:pt x="793466" y="552845"/>
                </a:cubicBezTo>
                <a:cubicBezTo>
                  <a:pt x="791408" y="554899"/>
                  <a:pt x="793466" y="556953"/>
                  <a:pt x="791408" y="559007"/>
                </a:cubicBezTo>
                <a:cubicBezTo>
                  <a:pt x="791408" y="561062"/>
                  <a:pt x="787291" y="561062"/>
                  <a:pt x="785233" y="563116"/>
                </a:cubicBezTo>
                <a:cubicBezTo>
                  <a:pt x="781116" y="563116"/>
                  <a:pt x="779057" y="561062"/>
                  <a:pt x="774941" y="561062"/>
                </a:cubicBezTo>
                <a:cubicBezTo>
                  <a:pt x="772882" y="563116"/>
                  <a:pt x="770824" y="565170"/>
                  <a:pt x="768765" y="565170"/>
                </a:cubicBezTo>
                <a:cubicBezTo>
                  <a:pt x="762590" y="567224"/>
                  <a:pt x="758473" y="565170"/>
                  <a:pt x="754357" y="563116"/>
                </a:cubicBezTo>
                <a:cubicBezTo>
                  <a:pt x="756415" y="556953"/>
                  <a:pt x="756415" y="556953"/>
                  <a:pt x="756415" y="556953"/>
                </a:cubicBezTo>
                <a:cubicBezTo>
                  <a:pt x="758473" y="554899"/>
                  <a:pt x="760532" y="556953"/>
                  <a:pt x="762590" y="556953"/>
                </a:cubicBezTo>
                <a:cubicBezTo>
                  <a:pt x="768765" y="559007"/>
                  <a:pt x="772882" y="554899"/>
                  <a:pt x="776999" y="552845"/>
                </a:cubicBezTo>
                <a:cubicBezTo>
                  <a:pt x="776999" y="548736"/>
                  <a:pt x="783174" y="550790"/>
                  <a:pt x="785233" y="548736"/>
                </a:cubicBezTo>
                <a:cubicBezTo>
                  <a:pt x="789349" y="546682"/>
                  <a:pt x="791408" y="544628"/>
                  <a:pt x="793466" y="542573"/>
                </a:cubicBezTo>
                <a:cubicBezTo>
                  <a:pt x="793466" y="538465"/>
                  <a:pt x="793466" y="536411"/>
                  <a:pt x="793466" y="534356"/>
                </a:cubicBezTo>
                <a:close/>
                <a:moveTo>
                  <a:pt x="789487" y="532364"/>
                </a:moveTo>
                <a:cubicBezTo>
                  <a:pt x="789487" y="532364"/>
                  <a:pt x="791541" y="532364"/>
                  <a:pt x="791541" y="534417"/>
                </a:cubicBezTo>
                <a:cubicBezTo>
                  <a:pt x="791541" y="536469"/>
                  <a:pt x="789487" y="538521"/>
                  <a:pt x="789487" y="542626"/>
                </a:cubicBezTo>
                <a:cubicBezTo>
                  <a:pt x="787432" y="544679"/>
                  <a:pt x="783324" y="548783"/>
                  <a:pt x="779215" y="546731"/>
                </a:cubicBezTo>
                <a:cubicBezTo>
                  <a:pt x="779215" y="546731"/>
                  <a:pt x="777161" y="546731"/>
                  <a:pt x="777161" y="546731"/>
                </a:cubicBezTo>
                <a:cubicBezTo>
                  <a:pt x="775107" y="548783"/>
                  <a:pt x="777161" y="548783"/>
                  <a:pt x="775107" y="550836"/>
                </a:cubicBezTo>
                <a:cubicBezTo>
                  <a:pt x="773053" y="554940"/>
                  <a:pt x="766890" y="554940"/>
                  <a:pt x="762781" y="554940"/>
                </a:cubicBezTo>
                <a:cubicBezTo>
                  <a:pt x="760727" y="554940"/>
                  <a:pt x="758673" y="554940"/>
                  <a:pt x="758673" y="552888"/>
                </a:cubicBezTo>
                <a:cubicBezTo>
                  <a:pt x="758673" y="550836"/>
                  <a:pt x="758673" y="548783"/>
                  <a:pt x="760727" y="548783"/>
                </a:cubicBezTo>
                <a:cubicBezTo>
                  <a:pt x="762781" y="550836"/>
                  <a:pt x="768944" y="550836"/>
                  <a:pt x="770998" y="548783"/>
                </a:cubicBezTo>
                <a:cubicBezTo>
                  <a:pt x="773053" y="546731"/>
                  <a:pt x="775107" y="544679"/>
                  <a:pt x="775107" y="542626"/>
                </a:cubicBezTo>
                <a:cubicBezTo>
                  <a:pt x="781270" y="542626"/>
                  <a:pt x="785378" y="540574"/>
                  <a:pt x="787432" y="534417"/>
                </a:cubicBezTo>
                <a:cubicBezTo>
                  <a:pt x="787432" y="534417"/>
                  <a:pt x="787432" y="532364"/>
                  <a:pt x="789487" y="532364"/>
                </a:cubicBezTo>
                <a:close/>
                <a:moveTo>
                  <a:pt x="781394" y="527857"/>
                </a:moveTo>
                <a:cubicBezTo>
                  <a:pt x="782673" y="528115"/>
                  <a:pt x="784209" y="529144"/>
                  <a:pt x="785233" y="530173"/>
                </a:cubicBezTo>
                <a:cubicBezTo>
                  <a:pt x="785233" y="532231"/>
                  <a:pt x="785233" y="534290"/>
                  <a:pt x="783185" y="536348"/>
                </a:cubicBezTo>
                <a:cubicBezTo>
                  <a:pt x="781138" y="538407"/>
                  <a:pt x="779091" y="540465"/>
                  <a:pt x="774996" y="540465"/>
                </a:cubicBezTo>
                <a:cubicBezTo>
                  <a:pt x="774996" y="540465"/>
                  <a:pt x="774996" y="538407"/>
                  <a:pt x="772949" y="540465"/>
                </a:cubicBezTo>
                <a:cubicBezTo>
                  <a:pt x="772949" y="540465"/>
                  <a:pt x="772949" y="542523"/>
                  <a:pt x="772949" y="544582"/>
                </a:cubicBezTo>
                <a:cubicBezTo>
                  <a:pt x="770901" y="546640"/>
                  <a:pt x="766807" y="546640"/>
                  <a:pt x="764759" y="546640"/>
                </a:cubicBezTo>
                <a:cubicBezTo>
                  <a:pt x="762712" y="546640"/>
                  <a:pt x="760665" y="546640"/>
                  <a:pt x="760665" y="544582"/>
                </a:cubicBezTo>
                <a:cubicBezTo>
                  <a:pt x="762712" y="534290"/>
                  <a:pt x="762712" y="534290"/>
                  <a:pt x="762712" y="534290"/>
                </a:cubicBezTo>
                <a:cubicBezTo>
                  <a:pt x="768854" y="534290"/>
                  <a:pt x="774996" y="534290"/>
                  <a:pt x="779091" y="530173"/>
                </a:cubicBezTo>
                <a:cubicBezTo>
                  <a:pt x="779091" y="528115"/>
                  <a:pt x="780114" y="527600"/>
                  <a:pt x="781394" y="527857"/>
                </a:cubicBezTo>
                <a:close/>
                <a:moveTo>
                  <a:pt x="92257" y="526181"/>
                </a:moveTo>
                <a:lnTo>
                  <a:pt x="92257" y="528214"/>
                </a:lnTo>
                <a:cubicBezTo>
                  <a:pt x="90171" y="530248"/>
                  <a:pt x="90171" y="534315"/>
                  <a:pt x="85997" y="534315"/>
                </a:cubicBezTo>
                <a:cubicBezTo>
                  <a:pt x="83910" y="534315"/>
                  <a:pt x="81823" y="536348"/>
                  <a:pt x="79736" y="534315"/>
                </a:cubicBezTo>
                <a:cubicBezTo>
                  <a:pt x="79736" y="532281"/>
                  <a:pt x="83910" y="534315"/>
                  <a:pt x="85997" y="532281"/>
                </a:cubicBezTo>
                <a:cubicBezTo>
                  <a:pt x="88084" y="530248"/>
                  <a:pt x="90171" y="528214"/>
                  <a:pt x="92257" y="526181"/>
                </a:cubicBezTo>
                <a:close/>
                <a:moveTo>
                  <a:pt x="865576" y="517756"/>
                </a:moveTo>
                <a:cubicBezTo>
                  <a:pt x="869560" y="519859"/>
                  <a:pt x="865576" y="524064"/>
                  <a:pt x="867568" y="526167"/>
                </a:cubicBezTo>
                <a:cubicBezTo>
                  <a:pt x="867568" y="528270"/>
                  <a:pt x="867568" y="530372"/>
                  <a:pt x="865576" y="530372"/>
                </a:cubicBezTo>
                <a:cubicBezTo>
                  <a:pt x="865576" y="526167"/>
                  <a:pt x="865576" y="521962"/>
                  <a:pt x="865576" y="517756"/>
                </a:cubicBezTo>
                <a:close/>
                <a:moveTo>
                  <a:pt x="100725" y="515310"/>
                </a:moveTo>
                <a:cubicBezTo>
                  <a:pt x="101404" y="515182"/>
                  <a:pt x="102050" y="515310"/>
                  <a:pt x="102568" y="515823"/>
                </a:cubicBezTo>
                <a:cubicBezTo>
                  <a:pt x="104636" y="517874"/>
                  <a:pt x="104636" y="517874"/>
                  <a:pt x="104636" y="517874"/>
                </a:cubicBezTo>
                <a:cubicBezTo>
                  <a:pt x="104636" y="519924"/>
                  <a:pt x="104636" y="524025"/>
                  <a:pt x="104636" y="526076"/>
                </a:cubicBezTo>
                <a:cubicBezTo>
                  <a:pt x="104636" y="528127"/>
                  <a:pt x="102568" y="528127"/>
                  <a:pt x="100499" y="530177"/>
                </a:cubicBezTo>
                <a:cubicBezTo>
                  <a:pt x="102568" y="532228"/>
                  <a:pt x="104636" y="534278"/>
                  <a:pt x="102568" y="538379"/>
                </a:cubicBezTo>
                <a:cubicBezTo>
                  <a:pt x="102568" y="540430"/>
                  <a:pt x="98431" y="542481"/>
                  <a:pt x="96362" y="544531"/>
                </a:cubicBezTo>
                <a:cubicBezTo>
                  <a:pt x="94293" y="544531"/>
                  <a:pt x="92224" y="542481"/>
                  <a:pt x="90156" y="542481"/>
                </a:cubicBezTo>
                <a:cubicBezTo>
                  <a:pt x="90156" y="546582"/>
                  <a:pt x="86019" y="548632"/>
                  <a:pt x="83950" y="548632"/>
                </a:cubicBezTo>
                <a:cubicBezTo>
                  <a:pt x="79813" y="548632"/>
                  <a:pt x="77744" y="546582"/>
                  <a:pt x="77744" y="544531"/>
                </a:cubicBezTo>
                <a:cubicBezTo>
                  <a:pt x="77744" y="542481"/>
                  <a:pt x="77744" y="540430"/>
                  <a:pt x="79813" y="538379"/>
                </a:cubicBezTo>
                <a:cubicBezTo>
                  <a:pt x="83950" y="540430"/>
                  <a:pt x="88087" y="536329"/>
                  <a:pt x="90156" y="534278"/>
                </a:cubicBezTo>
                <a:cubicBezTo>
                  <a:pt x="94293" y="530177"/>
                  <a:pt x="98431" y="526076"/>
                  <a:pt x="96362" y="519924"/>
                </a:cubicBezTo>
                <a:cubicBezTo>
                  <a:pt x="96362" y="518386"/>
                  <a:pt x="98689" y="515695"/>
                  <a:pt x="100725" y="515310"/>
                </a:cubicBezTo>
                <a:close/>
                <a:moveTo>
                  <a:pt x="116920" y="513773"/>
                </a:moveTo>
                <a:cubicBezTo>
                  <a:pt x="118912" y="515831"/>
                  <a:pt x="118912" y="519948"/>
                  <a:pt x="120904" y="522006"/>
                </a:cubicBezTo>
                <a:cubicBezTo>
                  <a:pt x="120904" y="524065"/>
                  <a:pt x="120904" y="524065"/>
                  <a:pt x="120904" y="524065"/>
                </a:cubicBezTo>
                <a:cubicBezTo>
                  <a:pt x="120904" y="519948"/>
                  <a:pt x="116920" y="517889"/>
                  <a:pt x="116920" y="513773"/>
                </a:cubicBezTo>
                <a:close/>
                <a:moveTo>
                  <a:pt x="843197" y="511094"/>
                </a:moveTo>
                <a:lnTo>
                  <a:pt x="838721" y="520014"/>
                </a:lnTo>
                <a:cubicBezTo>
                  <a:pt x="836655" y="522072"/>
                  <a:pt x="832524" y="522072"/>
                  <a:pt x="828392" y="522072"/>
                </a:cubicBezTo>
                <a:cubicBezTo>
                  <a:pt x="828392" y="520014"/>
                  <a:pt x="828392" y="520014"/>
                  <a:pt x="828392" y="520014"/>
                </a:cubicBezTo>
                <a:cubicBezTo>
                  <a:pt x="830458" y="517956"/>
                  <a:pt x="832524" y="517956"/>
                  <a:pt x="834590" y="517956"/>
                </a:cubicBezTo>
                <a:close/>
                <a:moveTo>
                  <a:pt x="844918" y="507664"/>
                </a:moveTo>
                <a:lnTo>
                  <a:pt x="844918" y="509722"/>
                </a:lnTo>
                <a:lnTo>
                  <a:pt x="843197" y="511094"/>
                </a:lnTo>
                <a:close/>
                <a:moveTo>
                  <a:pt x="844918" y="501488"/>
                </a:moveTo>
                <a:cubicBezTo>
                  <a:pt x="846984" y="501488"/>
                  <a:pt x="846984" y="503547"/>
                  <a:pt x="846984" y="503547"/>
                </a:cubicBezTo>
                <a:lnTo>
                  <a:pt x="844918" y="507664"/>
                </a:lnTo>
                <a:close/>
                <a:moveTo>
                  <a:pt x="108620" y="501488"/>
                </a:moveTo>
                <a:cubicBezTo>
                  <a:pt x="110679" y="503538"/>
                  <a:pt x="112737" y="505587"/>
                  <a:pt x="112737" y="507636"/>
                </a:cubicBezTo>
                <a:cubicBezTo>
                  <a:pt x="112737" y="509685"/>
                  <a:pt x="112737" y="511735"/>
                  <a:pt x="110679" y="513784"/>
                </a:cubicBezTo>
                <a:cubicBezTo>
                  <a:pt x="114796" y="515833"/>
                  <a:pt x="118912" y="519931"/>
                  <a:pt x="116854" y="526079"/>
                </a:cubicBezTo>
                <a:cubicBezTo>
                  <a:pt x="116854" y="528128"/>
                  <a:pt x="112737" y="530178"/>
                  <a:pt x="116854" y="532227"/>
                </a:cubicBezTo>
                <a:cubicBezTo>
                  <a:pt x="118912" y="534276"/>
                  <a:pt x="118912" y="538375"/>
                  <a:pt x="118912" y="542473"/>
                </a:cubicBezTo>
                <a:cubicBezTo>
                  <a:pt x="116854" y="538375"/>
                  <a:pt x="116854" y="536325"/>
                  <a:pt x="114796" y="532227"/>
                </a:cubicBezTo>
                <a:cubicBezTo>
                  <a:pt x="114796" y="532227"/>
                  <a:pt x="116854" y="530178"/>
                  <a:pt x="112737" y="530178"/>
                </a:cubicBezTo>
                <a:cubicBezTo>
                  <a:pt x="110679" y="532227"/>
                  <a:pt x="114796" y="534276"/>
                  <a:pt x="114796" y="538375"/>
                </a:cubicBezTo>
                <a:cubicBezTo>
                  <a:pt x="114796" y="542473"/>
                  <a:pt x="114796" y="546572"/>
                  <a:pt x="110679" y="548621"/>
                </a:cubicBezTo>
                <a:cubicBezTo>
                  <a:pt x="108620" y="550670"/>
                  <a:pt x="104504" y="550670"/>
                  <a:pt x="98328" y="552719"/>
                </a:cubicBezTo>
                <a:cubicBezTo>
                  <a:pt x="98328" y="552719"/>
                  <a:pt x="98328" y="554769"/>
                  <a:pt x="98328" y="556818"/>
                </a:cubicBezTo>
                <a:cubicBezTo>
                  <a:pt x="96270" y="558867"/>
                  <a:pt x="94212" y="560916"/>
                  <a:pt x="92153" y="560916"/>
                </a:cubicBezTo>
                <a:cubicBezTo>
                  <a:pt x="88036" y="560916"/>
                  <a:pt x="85978" y="556818"/>
                  <a:pt x="81861" y="556818"/>
                </a:cubicBezTo>
                <a:cubicBezTo>
                  <a:pt x="79803" y="558867"/>
                  <a:pt x="75686" y="558867"/>
                  <a:pt x="73628" y="558867"/>
                </a:cubicBezTo>
                <a:cubicBezTo>
                  <a:pt x="71569" y="558867"/>
                  <a:pt x="69511" y="556818"/>
                  <a:pt x="67453" y="554769"/>
                </a:cubicBezTo>
                <a:cubicBezTo>
                  <a:pt x="69511" y="552719"/>
                  <a:pt x="71569" y="552719"/>
                  <a:pt x="73628" y="548621"/>
                </a:cubicBezTo>
                <a:cubicBezTo>
                  <a:pt x="75686" y="546572"/>
                  <a:pt x="79803" y="552719"/>
                  <a:pt x="81861" y="550670"/>
                </a:cubicBezTo>
                <a:cubicBezTo>
                  <a:pt x="85978" y="550670"/>
                  <a:pt x="90095" y="550670"/>
                  <a:pt x="90095" y="546572"/>
                </a:cubicBezTo>
                <a:cubicBezTo>
                  <a:pt x="96270" y="546572"/>
                  <a:pt x="102445" y="546572"/>
                  <a:pt x="104504" y="540424"/>
                </a:cubicBezTo>
                <a:cubicBezTo>
                  <a:pt x="106562" y="538375"/>
                  <a:pt x="106562" y="534276"/>
                  <a:pt x="104504" y="530178"/>
                </a:cubicBezTo>
                <a:cubicBezTo>
                  <a:pt x="106562" y="526079"/>
                  <a:pt x="108620" y="524030"/>
                  <a:pt x="106562" y="519931"/>
                </a:cubicBezTo>
                <a:cubicBezTo>
                  <a:pt x="106562" y="517882"/>
                  <a:pt x="104504" y="513784"/>
                  <a:pt x="102445" y="511735"/>
                </a:cubicBezTo>
                <a:cubicBezTo>
                  <a:pt x="104504" y="509685"/>
                  <a:pt x="106562" y="505587"/>
                  <a:pt x="108620" y="501488"/>
                </a:cubicBezTo>
                <a:close/>
                <a:moveTo>
                  <a:pt x="816085" y="497689"/>
                </a:moveTo>
                <a:cubicBezTo>
                  <a:pt x="817623" y="497689"/>
                  <a:pt x="819162" y="498206"/>
                  <a:pt x="820187" y="499238"/>
                </a:cubicBezTo>
                <a:cubicBezTo>
                  <a:pt x="824290" y="499238"/>
                  <a:pt x="824290" y="503370"/>
                  <a:pt x="826341" y="507501"/>
                </a:cubicBezTo>
                <a:cubicBezTo>
                  <a:pt x="828392" y="511633"/>
                  <a:pt x="828392" y="517830"/>
                  <a:pt x="824290" y="521962"/>
                </a:cubicBezTo>
                <a:cubicBezTo>
                  <a:pt x="818136" y="530225"/>
                  <a:pt x="805828" y="534356"/>
                  <a:pt x="795572" y="532291"/>
                </a:cubicBezTo>
                <a:cubicBezTo>
                  <a:pt x="789418" y="530225"/>
                  <a:pt x="785316" y="528159"/>
                  <a:pt x="781213" y="524028"/>
                </a:cubicBezTo>
                <a:cubicBezTo>
                  <a:pt x="775059" y="519896"/>
                  <a:pt x="770957" y="509567"/>
                  <a:pt x="770957" y="501304"/>
                </a:cubicBezTo>
                <a:cubicBezTo>
                  <a:pt x="773008" y="501304"/>
                  <a:pt x="773008" y="499238"/>
                  <a:pt x="775059" y="501304"/>
                </a:cubicBezTo>
                <a:cubicBezTo>
                  <a:pt x="777111" y="505436"/>
                  <a:pt x="777111" y="509567"/>
                  <a:pt x="781213" y="513699"/>
                </a:cubicBezTo>
                <a:cubicBezTo>
                  <a:pt x="785316" y="521962"/>
                  <a:pt x="795572" y="526093"/>
                  <a:pt x="805828" y="524028"/>
                </a:cubicBezTo>
                <a:cubicBezTo>
                  <a:pt x="809931" y="524028"/>
                  <a:pt x="816085" y="521962"/>
                  <a:pt x="818136" y="517830"/>
                </a:cubicBezTo>
                <a:cubicBezTo>
                  <a:pt x="818136" y="513699"/>
                  <a:pt x="820187" y="511633"/>
                  <a:pt x="816085" y="509567"/>
                </a:cubicBezTo>
                <a:cubicBezTo>
                  <a:pt x="814034" y="511633"/>
                  <a:pt x="816085" y="515765"/>
                  <a:pt x="811982" y="517830"/>
                </a:cubicBezTo>
                <a:cubicBezTo>
                  <a:pt x="809931" y="517830"/>
                  <a:pt x="807880" y="517830"/>
                  <a:pt x="805828" y="517830"/>
                </a:cubicBezTo>
                <a:cubicBezTo>
                  <a:pt x="803777" y="515765"/>
                  <a:pt x="801726" y="513699"/>
                  <a:pt x="801726" y="511633"/>
                </a:cubicBezTo>
                <a:cubicBezTo>
                  <a:pt x="799674" y="509567"/>
                  <a:pt x="801726" y="507501"/>
                  <a:pt x="801726" y="505436"/>
                </a:cubicBezTo>
                <a:cubicBezTo>
                  <a:pt x="803777" y="503370"/>
                  <a:pt x="807880" y="503370"/>
                  <a:pt x="809931" y="503370"/>
                </a:cubicBezTo>
                <a:cubicBezTo>
                  <a:pt x="811982" y="505436"/>
                  <a:pt x="809931" y="501304"/>
                  <a:pt x="811982" y="499238"/>
                </a:cubicBezTo>
                <a:cubicBezTo>
                  <a:pt x="813008" y="498206"/>
                  <a:pt x="814546" y="497689"/>
                  <a:pt x="816085" y="497689"/>
                </a:cubicBezTo>
                <a:close/>
                <a:moveTo>
                  <a:pt x="108620" y="497173"/>
                </a:moveTo>
                <a:cubicBezTo>
                  <a:pt x="110695" y="499231"/>
                  <a:pt x="116920" y="503348"/>
                  <a:pt x="114845" y="507465"/>
                </a:cubicBezTo>
                <a:cubicBezTo>
                  <a:pt x="114845" y="503348"/>
                  <a:pt x="110695" y="501289"/>
                  <a:pt x="108620" y="499231"/>
                </a:cubicBezTo>
                <a:cubicBezTo>
                  <a:pt x="108620" y="497173"/>
                  <a:pt x="108620" y="497173"/>
                  <a:pt x="108620" y="497173"/>
                </a:cubicBezTo>
                <a:close/>
                <a:moveTo>
                  <a:pt x="855174" y="495181"/>
                </a:moveTo>
                <a:cubicBezTo>
                  <a:pt x="857221" y="495181"/>
                  <a:pt x="855174" y="499312"/>
                  <a:pt x="855174" y="501378"/>
                </a:cubicBezTo>
                <a:cubicBezTo>
                  <a:pt x="855174" y="501378"/>
                  <a:pt x="853126" y="503444"/>
                  <a:pt x="853126" y="503444"/>
                </a:cubicBezTo>
                <a:cubicBezTo>
                  <a:pt x="857221" y="505509"/>
                  <a:pt x="859268" y="507575"/>
                  <a:pt x="859268" y="509641"/>
                </a:cubicBezTo>
                <a:cubicBezTo>
                  <a:pt x="859268" y="511707"/>
                  <a:pt x="859268" y="513773"/>
                  <a:pt x="857221" y="513773"/>
                </a:cubicBezTo>
                <a:cubicBezTo>
                  <a:pt x="855174" y="515838"/>
                  <a:pt x="855174" y="513773"/>
                  <a:pt x="853126" y="515838"/>
                </a:cubicBezTo>
                <a:cubicBezTo>
                  <a:pt x="853126" y="517904"/>
                  <a:pt x="855174" y="522036"/>
                  <a:pt x="855174" y="524101"/>
                </a:cubicBezTo>
                <a:cubicBezTo>
                  <a:pt x="853126" y="526167"/>
                  <a:pt x="851079" y="526167"/>
                  <a:pt x="849032" y="526167"/>
                </a:cubicBezTo>
                <a:cubicBezTo>
                  <a:pt x="846984" y="528233"/>
                  <a:pt x="844937" y="524101"/>
                  <a:pt x="842890" y="526167"/>
                </a:cubicBezTo>
                <a:cubicBezTo>
                  <a:pt x="844937" y="528233"/>
                  <a:pt x="842890" y="530299"/>
                  <a:pt x="840842" y="532364"/>
                </a:cubicBezTo>
                <a:cubicBezTo>
                  <a:pt x="838795" y="532364"/>
                  <a:pt x="836748" y="532364"/>
                  <a:pt x="834700" y="530299"/>
                </a:cubicBezTo>
                <a:cubicBezTo>
                  <a:pt x="834700" y="530299"/>
                  <a:pt x="834700" y="528233"/>
                  <a:pt x="832653" y="528233"/>
                </a:cubicBezTo>
                <a:cubicBezTo>
                  <a:pt x="830606" y="532364"/>
                  <a:pt x="826511" y="532364"/>
                  <a:pt x="824464" y="532364"/>
                </a:cubicBezTo>
                <a:cubicBezTo>
                  <a:pt x="822416" y="532364"/>
                  <a:pt x="822416" y="530299"/>
                  <a:pt x="822416" y="530299"/>
                </a:cubicBezTo>
                <a:cubicBezTo>
                  <a:pt x="822416" y="528233"/>
                  <a:pt x="824464" y="526167"/>
                  <a:pt x="826511" y="524101"/>
                </a:cubicBezTo>
                <a:cubicBezTo>
                  <a:pt x="832653" y="524101"/>
                  <a:pt x="836748" y="524101"/>
                  <a:pt x="842890" y="519970"/>
                </a:cubicBezTo>
                <a:cubicBezTo>
                  <a:pt x="844937" y="519970"/>
                  <a:pt x="846984" y="517904"/>
                  <a:pt x="849032" y="513773"/>
                </a:cubicBezTo>
                <a:cubicBezTo>
                  <a:pt x="849032" y="509641"/>
                  <a:pt x="851079" y="505509"/>
                  <a:pt x="849032" y="499312"/>
                </a:cubicBezTo>
                <a:cubicBezTo>
                  <a:pt x="851079" y="497246"/>
                  <a:pt x="853126" y="495181"/>
                  <a:pt x="855174" y="495181"/>
                </a:cubicBezTo>
                <a:close/>
                <a:moveTo>
                  <a:pt x="857262" y="486881"/>
                </a:moveTo>
                <a:cubicBezTo>
                  <a:pt x="859323" y="486881"/>
                  <a:pt x="861385" y="488946"/>
                  <a:pt x="861385" y="491012"/>
                </a:cubicBezTo>
                <a:cubicBezTo>
                  <a:pt x="863446" y="493078"/>
                  <a:pt x="863446" y="497209"/>
                  <a:pt x="861385" y="499275"/>
                </a:cubicBezTo>
                <a:cubicBezTo>
                  <a:pt x="861385" y="499275"/>
                  <a:pt x="861385" y="499275"/>
                  <a:pt x="861385" y="501341"/>
                </a:cubicBezTo>
                <a:cubicBezTo>
                  <a:pt x="863446" y="503407"/>
                  <a:pt x="867568" y="505472"/>
                  <a:pt x="867568" y="509604"/>
                </a:cubicBezTo>
                <a:cubicBezTo>
                  <a:pt x="867568" y="511670"/>
                  <a:pt x="867568" y="515801"/>
                  <a:pt x="865507" y="515801"/>
                </a:cubicBezTo>
                <a:cubicBezTo>
                  <a:pt x="863446" y="515801"/>
                  <a:pt x="863446" y="515801"/>
                  <a:pt x="861385" y="517867"/>
                </a:cubicBezTo>
                <a:cubicBezTo>
                  <a:pt x="865507" y="521999"/>
                  <a:pt x="863446" y="528196"/>
                  <a:pt x="861385" y="530262"/>
                </a:cubicBezTo>
                <a:cubicBezTo>
                  <a:pt x="859323" y="534393"/>
                  <a:pt x="855201" y="532327"/>
                  <a:pt x="853140" y="532327"/>
                </a:cubicBezTo>
                <a:cubicBezTo>
                  <a:pt x="851079" y="532327"/>
                  <a:pt x="851079" y="532327"/>
                  <a:pt x="849018" y="532327"/>
                </a:cubicBezTo>
                <a:cubicBezTo>
                  <a:pt x="849018" y="534393"/>
                  <a:pt x="849018" y="538525"/>
                  <a:pt x="844895" y="538525"/>
                </a:cubicBezTo>
                <a:cubicBezTo>
                  <a:pt x="840773" y="540590"/>
                  <a:pt x="834590" y="534393"/>
                  <a:pt x="832528" y="540590"/>
                </a:cubicBezTo>
                <a:cubicBezTo>
                  <a:pt x="828406" y="542656"/>
                  <a:pt x="822223" y="538525"/>
                  <a:pt x="820162" y="538525"/>
                </a:cubicBezTo>
                <a:cubicBezTo>
                  <a:pt x="818100" y="536459"/>
                  <a:pt x="818100" y="534393"/>
                  <a:pt x="818100" y="532327"/>
                </a:cubicBezTo>
                <a:cubicBezTo>
                  <a:pt x="820162" y="532327"/>
                  <a:pt x="822223" y="534393"/>
                  <a:pt x="824284" y="534393"/>
                </a:cubicBezTo>
                <a:cubicBezTo>
                  <a:pt x="826345" y="534393"/>
                  <a:pt x="830467" y="534393"/>
                  <a:pt x="832528" y="532327"/>
                </a:cubicBezTo>
                <a:cubicBezTo>
                  <a:pt x="836651" y="534393"/>
                  <a:pt x="840773" y="536459"/>
                  <a:pt x="842834" y="534393"/>
                </a:cubicBezTo>
                <a:cubicBezTo>
                  <a:pt x="846957" y="530262"/>
                  <a:pt x="846957" y="530262"/>
                  <a:pt x="846957" y="530262"/>
                </a:cubicBezTo>
                <a:cubicBezTo>
                  <a:pt x="851079" y="530262"/>
                  <a:pt x="853140" y="528196"/>
                  <a:pt x="857262" y="526130"/>
                </a:cubicBezTo>
                <a:cubicBezTo>
                  <a:pt x="859323" y="524064"/>
                  <a:pt x="857262" y="519933"/>
                  <a:pt x="857262" y="517867"/>
                </a:cubicBezTo>
                <a:cubicBezTo>
                  <a:pt x="859323" y="515801"/>
                  <a:pt x="861385" y="513736"/>
                  <a:pt x="861385" y="511670"/>
                </a:cubicBezTo>
                <a:cubicBezTo>
                  <a:pt x="861385" y="507538"/>
                  <a:pt x="859323" y="505472"/>
                  <a:pt x="857262" y="503407"/>
                </a:cubicBezTo>
                <a:cubicBezTo>
                  <a:pt x="859323" y="499275"/>
                  <a:pt x="859323" y="495144"/>
                  <a:pt x="857262" y="493078"/>
                </a:cubicBezTo>
                <a:cubicBezTo>
                  <a:pt x="855201" y="491012"/>
                  <a:pt x="857262" y="488946"/>
                  <a:pt x="857262" y="486881"/>
                </a:cubicBezTo>
                <a:close/>
                <a:moveTo>
                  <a:pt x="28360" y="486193"/>
                </a:moveTo>
                <a:cubicBezTo>
                  <a:pt x="28878" y="486454"/>
                  <a:pt x="29397" y="486975"/>
                  <a:pt x="30435" y="486975"/>
                </a:cubicBezTo>
                <a:cubicBezTo>
                  <a:pt x="40810" y="486975"/>
                  <a:pt x="40810" y="486975"/>
                  <a:pt x="40810" y="486975"/>
                </a:cubicBezTo>
                <a:cubicBezTo>
                  <a:pt x="42885" y="489062"/>
                  <a:pt x="42885" y="493236"/>
                  <a:pt x="42885" y="495323"/>
                </a:cubicBezTo>
                <a:cubicBezTo>
                  <a:pt x="40810" y="497410"/>
                  <a:pt x="38735" y="497410"/>
                  <a:pt x="36660" y="499496"/>
                </a:cubicBezTo>
                <a:cubicBezTo>
                  <a:pt x="34585" y="499496"/>
                  <a:pt x="32510" y="497410"/>
                  <a:pt x="30435" y="495323"/>
                </a:cubicBezTo>
                <a:cubicBezTo>
                  <a:pt x="30435" y="493236"/>
                  <a:pt x="28360" y="489062"/>
                  <a:pt x="26285" y="486975"/>
                </a:cubicBezTo>
                <a:cubicBezTo>
                  <a:pt x="27322" y="485932"/>
                  <a:pt x="27841" y="485932"/>
                  <a:pt x="28360" y="486193"/>
                </a:cubicBezTo>
                <a:close/>
                <a:moveTo>
                  <a:pt x="861260" y="484889"/>
                </a:moveTo>
                <a:cubicBezTo>
                  <a:pt x="863319" y="484889"/>
                  <a:pt x="865377" y="489015"/>
                  <a:pt x="867435" y="491078"/>
                </a:cubicBezTo>
                <a:cubicBezTo>
                  <a:pt x="867435" y="495204"/>
                  <a:pt x="865377" y="497267"/>
                  <a:pt x="865377" y="499330"/>
                </a:cubicBezTo>
                <a:cubicBezTo>
                  <a:pt x="867435" y="501394"/>
                  <a:pt x="871552" y="503457"/>
                  <a:pt x="871552" y="507583"/>
                </a:cubicBezTo>
                <a:cubicBezTo>
                  <a:pt x="871552" y="509646"/>
                  <a:pt x="871552" y="513773"/>
                  <a:pt x="869494" y="513773"/>
                </a:cubicBezTo>
                <a:cubicBezTo>
                  <a:pt x="871552" y="507583"/>
                  <a:pt x="867435" y="503457"/>
                  <a:pt x="863319" y="499330"/>
                </a:cubicBezTo>
                <a:cubicBezTo>
                  <a:pt x="867435" y="495204"/>
                  <a:pt x="863319" y="489015"/>
                  <a:pt x="861260" y="484889"/>
                </a:cubicBezTo>
                <a:close/>
                <a:moveTo>
                  <a:pt x="46869" y="484889"/>
                </a:moveTo>
                <a:cubicBezTo>
                  <a:pt x="50985" y="484889"/>
                  <a:pt x="53044" y="489026"/>
                  <a:pt x="55102" y="491094"/>
                </a:cubicBezTo>
                <a:cubicBezTo>
                  <a:pt x="55102" y="493163"/>
                  <a:pt x="50985" y="495232"/>
                  <a:pt x="53044" y="497300"/>
                </a:cubicBezTo>
                <a:cubicBezTo>
                  <a:pt x="55102" y="497300"/>
                  <a:pt x="57161" y="499369"/>
                  <a:pt x="57161" y="501437"/>
                </a:cubicBezTo>
                <a:cubicBezTo>
                  <a:pt x="57161" y="503506"/>
                  <a:pt x="57161" y="507643"/>
                  <a:pt x="55102" y="509712"/>
                </a:cubicBezTo>
                <a:cubicBezTo>
                  <a:pt x="53044" y="509712"/>
                  <a:pt x="48927" y="511781"/>
                  <a:pt x="46869" y="509712"/>
                </a:cubicBezTo>
                <a:cubicBezTo>
                  <a:pt x="44810" y="509712"/>
                  <a:pt x="44810" y="505575"/>
                  <a:pt x="42752" y="505575"/>
                </a:cubicBezTo>
                <a:cubicBezTo>
                  <a:pt x="40694" y="507643"/>
                  <a:pt x="40694" y="509712"/>
                  <a:pt x="36577" y="509712"/>
                </a:cubicBezTo>
                <a:cubicBezTo>
                  <a:pt x="34518" y="509712"/>
                  <a:pt x="32460" y="509712"/>
                  <a:pt x="30402" y="507643"/>
                </a:cubicBezTo>
                <a:cubicBezTo>
                  <a:pt x="30402" y="503506"/>
                  <a:pt x="26285" y="501437"/>
                  <a:pt x="28343" y="499369"/>
                </a:cubicBezTo>
                <a:cubicBezTo>
                  <a:pt x="32460" y="499369"/>
                  <a:pt x="34518" y="503506"/>
                  <a:pt x="38635" y="501437"/>
                </a:cubicBezTo>
                <a:cubicBezTo>
                  <a:pt x="42752" y="499369"/>
                  <a:pt x="44810" y="497300"/>
                  <a:pt x="44810" y="495232"/>
                </a:cubicBezTo>
                <a:cubicBezTo>
                  <a:pt x="46869" y="491094"/>
                  <a:pt x="38635" y="484889"/>
                  <a:pt x="46869" y="484889"/>
                </a:cubicBezTo>
                <a:close/>
                <a:moveTo>
                  <a:pt x="77855" y="466297"/>
                </a:moveTo>
                <a:cubicBezTo>
                  <a:pt x="81965" y="468362"/>
                  <a:pt x="81965" y="468362"/>
                  <a:pt x="81965" y="468362"/>
                </a:cubicBezTo>
                <a:cubicBezTo>
                  <a:pt x="90186" y="470428"/>
                  <a:pt x="94297" y="476626"/>
                  <a:pt x="98407" y="480757"/>
                </a:cubicBezTo>
                <a:cubicBezTo>
                  <a:pt x="102518" y="489020"/>
                  <a:pt x="106628" y="497283"/>
                  <a:pt x="104573" y="505546"/>
                </a:cubicBezTo>
                <a:cubicBezTo>
                  <a:pt x="100463" y="513809"/>
                  <a:pt x="92242" y="517941"/>
                  <a:pt x="84021" y="520007"/>
                </a:cubicBezTo>
                <a:cubicBezTo>
                  <a:pt x="79910" y="522072"/>
                  <a:pt x="73745" y="520007"/>
                  <a:pt x="67579" y="513809"/>
                </a:cubicBezTo>
                <a:cubicBezTo>
                  <a:pt x="65524" y="513809"/>
                  <a:pt x="65524" y="509678"/>
                  <a:pt x="65524" y="507612"/>
                </a:cubicBezTo>
                <a:cubicBezTo>
                  <a:pt x="67579" y="505546"/>
                  <a:pt x="65524" y="503480"/>
                  <a:pt x="67579" y="503480"/>
                </a:cubicBezTo>
                <a:cubicBezTo>
                  <a:pt x="69634" y="503480"/>
                  <a:pt x="71689" y="503480"/>
                  <a:pt x="73745" y="503480"/>
                </a:cubicBezTo>
                <a:cubicBezTo>
                  <a:pt x="73745" y="501415"/>
                  <a:pt x="71689" y="499349"/>
                  <a:pt x="73745" y="497283"/>
                </a:cubicBezTo>
                <a:cubicBezTo>
                  <a:pt x="75800" y="493152"/>
                  <a:pt x="77855" y="495217"/>
                  <a:pt x="81965" y="495217"/>
                </a:cubicBezTo>
                <a:cubicBezTo>
                  <a:pt x="84021" y="497283"/>
                  <a:pt x="86076" y="501415"/>
                  <a:pt x="84021" y="503480"/>
                </a:cubicBezTo>
                <a:cubicBezTo>
                  <a:pt x="81965" y="505546"/>
                  <a:pt x="79910" y="505546"/>
                  <a:pt x="77855" y="507612"/>
                </a:cubicBezTo>
                <a:cubicBezTo>
                  <a:pt x="79910" y="511744"/>
                  <a:pt x="84021" y="509678"/>
                  <a:pt x="88131" y="509678"/>
                </a:cubicBezTo>
                <a:cubicBezTo>
                  <a:pt x="94297" y="507612"/>
                  <a:pt x="98407" y="501415"/>
                  <a:pt x="98407" y="495217"/>
                </a:cubicBezTo>
                <a:cubicBezTo>
                  <a:pt x="94297" y="486954"/>
                  <a:pt x="92242" y="480757"/>
                  <a:pt x="84021" y="476626"/>
                </a:cubicBezTo>
                <a:cubicBezTo>
                  <a:pt x="77855" y="472494"/>
                  <a:pt x="71689" y="470428"/>
                  <a:pt x="63469" y="470428"/>
                </a:cubicBezTo>
                <a:cubicBezTo>
                  <a:pt x="63469" y="470428"/>
                  <a:pt x="65524" y="468362"/>
                  <a:pt x="65524" y="468362"/>
                </a:cubicBezTo>
                <a:cubicBezTo>
                  <a:pt x="69634" y="466297"/>
                  <a:pt x="73745" y="468362"/>
                  <a:pt x="77855" y="466297"/>
                </a:cubicBezTo>
                <a:close/>
                <a:moveTo>
                  <a:pt x="808020" y="464305"/>
                </a:moveTo>
                <a:cubicBezTo>
                  <a:pt x="810072" y="464305"/>
                  <a:pt x="810072" y="466363"/>
                  <a:pt x="810072" y="466363"/>
                </a:cubicBezTo>
                <a:cubicBezTo>
                  <a:pt x="812124" y="468421"/>
                  <a:pt x="810072" y="470480"/>
                  <a:pt x="808020" y="472538"/>
                </a:cubicBezTo>
                <a:cubicBezTo>
                  <a:pt x="808020" y="472538"/>
                  <a:pt x="805967" y="472538"/>
                  <a:pt x="805967" y="474597"/>
                </a:cubicBezTo>
                <a:cubicBezTo>
                  <a:pt x="808020" y="476655"/>
                  <a:pt x="810072" y="478713"/>
                  <a:pt x="808020" y="480772"/>
                </a:cubicBezTo>
                <a:cubicBezTo>
                  <a:pt x="808020" y="482830"/>
                  <a:pt x="805967" y="482830"/>
                  <a:pt x="803915" y="484889"/>
                </a:cubicBezTo>
                <a:cubicBezTo>
                  <a:pt x="801863" y="484889"/>
                  <a:pt x="799810" y="482830"/>
                  <a:pt x="799810" y="480772"/>
                </a:cubicBezTo>
                <a:cubicBezTo>
                  <a:pt x="797758" y="480772"/>
                  <a:pt x="797758" y="484889"/>
                  <a:pt x="793653" y="484889"/>
                </a:cubicBezTo>
                <a:cubicBezTo>
                  <a:pt x="791601" y="484889"/>
                  <a:pt x="789548" y="484889"/>
                  <a:pt x="789548" y="482830"/>
                </a:cubicBezTo>
                <a:cubicBezTo>
                  <a:pt x="789548" y="480772"/>
                  <a:pt x="789548" y="478713"/>
                  <a:pt x="791601" y="476655"/>
                </a:cubicBezTo>
                <a:cubicBezTo>
                  <a:pt x="795706" y="478713"/>
                  <a:pt x="799810" y="474597"/>
                  <a:pt x="801863" y="470480"/>
                </a:cubicBezTo>
                <a:cubicBezTo>
                  <a:pt x="801863" y="466363"/>
                  <a:pt x="801863" y="466363"/>
                  <a:pt x="801863" y="466363"/>
                </a:cubicBezTo>
                <a:cubicBezTo>
                  <a:pt x="803915" y="466363"/>
                  <a:pt x="808020" y="466363"/>
                  <a:pt x="808020" y="464305"/>
                </a:cubicBezTo>
                <a:close/>
                <a:moveTo>
                  <a:pt x="787225" y="462313"/>
                </a:moveTo>
                <a:cubicBezTo>
                  <a:pt x="791430" y="464360"/>
                  <a:pt x="795635" y="464360"/>
                  <a:pt x="799841" y="466407"/>
                </a:cubicBezTo>
                <a:cubicBezTo>
                  <a:pt x="799841" y="468455"/>
                  <a:pt x="799841" y="470502"/>
                  <a:pt x="799841" y="470502"/>
                </a:cubicBezTo>
                <a:cubicBezTo>
                  <a:pt x="797738" y="474597"/>
                  <a:pt x="795635" y="474597"/>
                  <a:pt x="791430" y="474597"/>
                </a:cubicBezTo>
                <a:cubicBezTo>
                  <a:pt x="789327" y="474597"/>
                  <a:pt x="789327" y="474597"/>
                  <a:pt x="789327" y="474597"/>
                </a:cubicBezTo>
                <a:cubicBezTo>
                  <a:pt x="789327" y="470502"/>
                  <a:pt x="787225" y="466407"/>
                  <a:pt x="787225" y="462313"/>
                </a:cubicBezTo>
                <a:close/>
                <a:moveTo>
                  <a:pt x="811938" y="460321"/>
                </a:moveTo>
                <a:cubicBezTo>
                  <a:pt x="816046" y="460321"/>
                  <a:pt x="816046" y="464429"/>
                  <a:pt x="818101" y="466483"/>
                </a:cubicBezTo>
                <a:cubicBezTo>
                  <a:pt x="818101" y="470592"/>
                  <a:pt x="818101" y="474700"/>
                  <a:pt x="816046" y="476755"/>
                </a:cubicBezTo>
                <a:cubicBezTo>
                  <a:pt x="811938" y="478809"/>
                  <a:pt x="816046" y="480863"/>
                  <a:pt x="816046" y="482917"/>
                </a:cubicBezTo>
                <a:cubicBezTo>
                  <a:pt x="816046" y="487026"/>
                  <a:pt x="813992" y="491134"/>
                  <a:pt x="809883" y="491134"/>
                </a:cubicBezTo>
                <a:cubicBezTo>
                  <a:pt x="807829" y="493189"/>
                  <a:pt x="805775" y="493189"/>
                  <a:pt x="803721" y="493189"/>
                </a:cubicBezTo>
                <a:cubicBezTo>
                  <a:pt x="799612" y="489080"/>
                  <a:pt x="799612" y="489080"/>
                  <a:pt x="799612" y="489080"/>
                </a:cubicBezTo>
                <a:cubicBezTo>
                  <a:pt x="797558" y="489080"/>
                  <a:pt x="799612" y="491134"/>
                  <a:pt x="797558" y="491134"/>
                </a:cubicBezTo>
                <a:cubicBezTo>
                  <a:pt x="795504" y="493189"/>
                  <a:pt x="791395" y="493189"/>
                  <a:pt x="789341" y="493189"/>
                </a:cubicBezTo>
                <a:cubicBezTo>
                  <a:pt x="787287" y="491134"/>
                  <a:pt x="785233" y="489080"/>
                  <a:pt x="785233" y="487026"/>
                </a:cubicBezTo>
                <a:cubicBezTo>
                  <a:pt x="785233" y="487026"/>
                  <a:pt x="785233" y="484972"/>
                  <a:pt x="785233" y="484972"/>
                </a:cubicBezTo>
                <a:cubicBezTo>
                  <a:pt x="789341" y="487026"/>
                  <a:pt x="795504" y="487026"/>
                  <a:pt x="797558" y="484972"/>
                </a:cubicBezTo>
                <a:cubicBezTo>
                  <a:pt x="801667" y="487026"/>
                  <a:pt x="805775" y="487026"/>
                  <a:pt x="807829" y="484972"/>
                </a:cubicBezTo>
                <a:cubicBezTo>
                  <a:pt x="811938" y="482917"/>
                  <a:pt x="811938" y="478809"/>
                  <a:pt x="809883" y="474700"/>
                </a:cubicBezTo>
                <a:cubicBezTo>
                  <a:pt x="811938" y="470592"/>
                  <a:pt x="813992" y="468538"/>
                  <a:pt x="811938" y="464429"/>
                </a:cubicBezTo>
                <a:cubicBezTo>
                  <a:pt x="811938" y="462375"/>
                  <a:pt x="811938" y="462375"/>
                  <a:pt x="811938" y="460321"/>
                </a:cubicBezTo>
                <a:close/>
                <a:moveTo>
                  <a:pt x="96419" y="456005"/>
                </a:moveTo>
                <a:cubicBezTo>
                  <a:pt x="100569" y="458071"/>
                  <a:pt x="100569" y="464268"/>
                  <a:pt x="102644" y="466334"/>
                </a:cubicBezTo>
                <a:cubicBezTo>
                  <a:pt x="102644" y="470465"/>
                  <a:pt x="100569" y="472531"/>
                  <a:pt x="98494" y="474597"/>
                </a:cubicBezTo>
                <a:cubicBezTo>
                  <a:pt x="96419" y="474597"/>
                  <a:pt x="96419" y="474597"/>
                  <a:pt x="94344" y="474597"/>
                </a:cubicBezTo>
                <a:cubicBezTo>
                  <a:pt x="94344" y="472531"/>
                  <a:pt x="96419" y="472531"/>
                  <a:pt x="96419" y="470465"/>
                </a:cubicBezTo>
                <a:cubicBezTo>
                  <a:pt x="98494" y="468400"/>
                  <a:pt x="98494" y="464268"/>
                  <a:pt x="98494" y="462202"/>
                </a:cubicBezTo>
                <a:cubicBezTo>
                  <a:pt x="98494" y="460136"/>
                  <a:pt x="94344" y="458071"/>
                  <a:pt x="96419" y="456005"/>
                </a:cubicBezTo>
                <a:close/>
                <a:moveTo>
                  <a:pt x="775088" y="452021"/>
                </a:moveTo>
                <a:cubicBezTo>
                  <a:pt x="779220" y="452021"/>
                  <a:pt x="781285" y="456149"/>
                  <a:pt x="783351" y="458213"/>
                </a:cubicBezTo>
                <a:cubicBezTo>
                  <a:pt x="785417" y="466470"/>
                  <a:pt x="789548" y="474727"/>
                  <a:pt x="785417" y="482983"/>
                </a:cubicBezTo>
                <a:cubicBezTo>
                  <a:pt x="783351" y="485048"/>
                  <a:pt x="783351" y="485048"/>
                  <a:pt x="781285" y="485048"/>
                </a:cubicBezTo>
                <a:cubicBezTo>
                  <a:pt x="781285" y="485048"/>
                  <a:pt x="779220" y="485048"/>
                  <a:pt x="779220" y="485048"/>
                </a:cubicBezTo>
                <a:cubicBezTo>
                  <a:pt x="779220" y="489176"/>
                  <a:pt x="779220" y="493304"/>
                  <a:pt x="777154" y="495368"/>
                </a:cubicBezTo>
                <a:cubicBezTo>
                  <a:pt x="777154" y="497433"/>
                  <a:pt x="775088" y="499497"/>
                  <a:pt x="773022" y="499497"/>
                </a:cubicBezTo>
                <a:cubicBezTo>
                  <a:pt x="770957" y="499497"/>
                  <a:pt x="770957" y="499497"/>
                  <a:pt x="770957" y="499497"/>
                </a:cubicBezTo>
                <a:cubicBezTo>
                  <a:pt x="773022" y="493304"/>
                  <a:pt x="770957" y="489176"/>
                  <a:pt x="773022" y="485048"/>
                </a:cubicBezTo>
                <a:cubicBezTo>
                  <a:pt x="775088" y="480919"/>
                  <a:pt x="777154" y="476791"/>
                  <a:pt x="775088" y="470598"/>
                </a:cubicBezTo>
                <a:cubicBezTo>
                  <a:pt x="777154" y="472662"/>
                  <a:pt x="777154" y="478855"/>
                  <a:pt x="781285" y="476791"/>
                </a:cubicBezTo>
                <a:cubicBezTo>
                  <a:pt x="785417" y="474727"/>
                  <a:pt x="783351" y="470598"/>
                  <a:pt x="783351" y="468534"/>
                </a:cubicBezTo>
                <a:cubicBezTo>
                  <a:pt x="781285" y="464406"/>
                  <a:pt x="779220" y="460277"/>
                  <a:pt x="777154" y="456149"/>
                </a:cubicBezTo>
                <a:cubicBezTo>
                  <a:pt x="777154" y="456149"/>
                  <a:pt x="777154" y="456149"/>
                  <a:pt x="775088" y="456149"/>
                </a:cubicBezTo>
                <a:cubicBezTo>
                  <a:pt x="775088" y="460277"/>
                  <a:pt x="777154" y="464406"/>
                  <a:pt x="775088" y="468534"/>
                </a:cubicBezTo>
                <a:cubicBezTo>
                  <a:pt x="773022" y="466470"/>
                  <a:pt x="775088" y="460277"/>
                  <a:pt x="773022" y="458213"/>
                </a:cubicBezTo>
                <a:cubicBezTo>
                  <a:pt x="775088" y="456149"/>
                  <a:pt x="770957" y="452021"/>
                  <a:pt x="775088" y="452021"/>
                </a:cubicBezTo>
                <a:close/>
                <a:moveTo>
                  <a:pt x="32703" y="452021"/>
                </a:moveTo>
                <a:cubicBezTo>
                  <a:pt x="36814" y="452021"/>
                  <a:pt x="40924" y="454075"/>
                  <a:pt x="42979" y="456129"/>
                </a:cubicBezTo>
                <a:cubicBezTo>
                  <a:pt x="42979" y="456129"/>
                  <a:pt x="42979" y="458184"/>
                  <a:pt x="45035" y="458184"/>
                </a:cubicBezTo>
                <a:cubicBezTo>
                  <a:pt x="47090" y="456129"/>
                  <a:pt x="51200" y="458184"/>
                  <a:pt x="55311" y="458184"/>
                </a:cubicBezTo>
                <a:cubicBezTo>
                  <a:pt x="57366" y="462292"/>
                  <a:pt x="61477" y="464346"/>
                  <a:pt x="61477" y="470509"/>
                </a:cubicBezTo>
                <a:cubicBezTo>
                  <a:pt x="59421" y="472563"/>
                  <a:pt x="59421" y="474617"/>
                  <a:pt x="55311" y="476672"/>
                </a:cubicBezTo>
                <a:cubicBezTo>
                  <a:pt x="53256" y="476672"/>
                  <a:pt x="49145" y="476672"/>
                  <a:pt x="47090" y="476672"/>
                </a:cubicBezTo>
                <a:cubicBezTo>
                  <a:pt x="45035" y="476672"/>
                  <a:pt x="47090" y="478726"/>
                  <a:pt x="45035" y="480780"/>
                </a:cubicBezTo>
                <a:cubicBezTo>
                  <a:pt x="42979" y="482834"/>
                  <a:pt x="38869" y="484889"/>
                  <a:pt x="34759" y="484889"/>
                </a:cubicBezTo>
                <a:cubicBezTo>
                  <a:pt x="30648" y="482834"/>
                  <a:pt x="26538" y="482834"/>
                  <a:pt x="22427" y="478726"/>
                </a:cubicBezTo>
                <a:cubicBezTo>
                  <a:pt x="22427" y="476672"/>
                  <a:pt x="24482" y="474617"/>
                  <a:pt x="24482" y="470509"/>
                </a:cubicBezTo>
                <a:cubicBezTo>
                  <a:pt x="24482" y="466401"/>
                  <a:pt x="20372" y="464346"/>
                  <a:pt x="18317" y="462292"/>
                </a:cubicBezTo>
                <a:cubicBezTo>
                  <a:pt x="18317" y="460238"/>
                  <a:pt x="20372" y="460238"/>
                  <a:pt x="20372" y="460238"/>
                </a:cubicBezTo>
                <a:cubicBezTo>
                  <a:pt x="22427" y="456129"/>
                  <a:pt x="28593" y="454075"/>
                  <a:pt x="32703" y="452021"/>
                </a:cubicBezTo>
                <a:close/>
                <a:moveTo>
                  <a:pt x="102423" y="448037"/>
                </a:moveTo>
                <a:cubicBezTo>
                  <a:pt x="106517" y="448037"/>
                  <a:pt x="104470" y="456226"/>
                  <a:pt x="108565" y="452132"/>
                </a:cubicBezTo>
                <a:cubicBezTo>
                  <a:pt x="112659" y="452132"/>
                  <a:pt x="114707" y="454179"/>
                  <a:pt x="116754" y="456226"/>
                </a:cubicBezTo>
                <a:cubicBezTo>
                  <a:pt x="116754" y="458274"/>
                  <a:pt x="114707" y="460321"/>
                  <a:pt x="116754" y="460321"/>
                </a:cubicBezTo>
                <a:cubicBezTo>
                  <a:pt x="118801" y="460321"/>
                  <a:pt x="120849" y="462368"/>
                  <a:pt x="120849" y="464416"/>
                </a:cubicBezTo>
                <a:cubicBezTo>
                  <a:pt x="122896" y="466463"/>
                  <a:pt x="122896" y="468510"/>
                  <a:pt x="120849" y="470558"/>
                </a:cubicBezTo>
                <a:cubicBezTo>
                  <a:pt x="118801" y="472605"/>
                  <a:pt x="114707" y="470558"/>
                  <a:pt x="114707" y="472605"/>
                </a:cubicBezTo>
                <a:cubicBezTo>
                  <a:pt x="114707" y="474652"/>
                  <a:pt x="116754" y="476699"/>
                  <a:pt x="116754" y="478747"/>
                </a:cubicBezTo>
                <a:cubicBezTo>
                  <a:pt x="114707" y="480794"/>
                  <a:pt x="112659" y="480794"/>
                  <a:pt x="110612" y="478747"/>
                </a:cubicBezTo>
                <a:cubicBezTo>
                  <a:pt x="110612" y="478747"/>
                  <a:pt x="108565" y="478747"/>
                  <a:pt x="108565" y="478747"/>
                </a:cubicBezTo>
                <a:cubicBezTo>
                  <a:pt x="106517" y="480794"/>
                  <a:pt x="108565" y="480794"/>
                  <a:pt x="108565" y="482841"/>
                </a:cubicBezTo>
                <a:cubicBezTo>
                  <a:pt x="106517" y="482841"/>
                  <a:pt x="104470" y="484889"/>
                  <a:pt x="104470" y="482841"/>
                </a:cubicBezTo>
                <a:cubicBezTo>
                  <a:pt x="102423" y="480794"/>
                  <a:pt x="100375" y="478747"/>
                  <a:pt x="98328" y="476699"/>
                </a:cubicBezTo>
                <a:cubicBezTo>
                  <a:pt x="102423" y="474652"/>
                  <a:pt x="106517" y="470558"/>
                  <a:pt x="104470" y="466463"/>
                </a:cubicBezTo>
                <a:cubicBezTo>
                  <a:pt x="104470" y="462368"/>
                  <a:pt x="102423" y="458274"/>
                  <a:pt x="98328" y="454179"/>
                </a:cubicBezTo>
                <a:cubicBezTo>
                  <a:pt x="98328" y="452132"/>
                  <a:pt x="100375" y="450084"/>
                  <a:pt x="102423" y="448037"/>
                </a:cubicBezTo>
                <a:close/>
                <a:moveTo>
                  <a:pt x="127212" y="443721"/>
                </a:moveTo>
                <a:cubicBezTo>
                  <a:pt x="127212" y="443721"/>
                  <a:pt x="129259" y="443721"/>
                  <a:pt x="129259" y="443721"/>
                </a:cubicBezTo>
                <a:cubicBezTo>
                  <a:pt x="133354" y="447894"/>
                  <a:pt x="133354" y="447894"/>
                  <a:pt x="133354" y="447894"/>
                </a:cubicBezTo>
                <a:cubicBezTo>
                  <a:pt x="135401" y="454155"/>
                  <a:pt x="135401" y="454155"/>
                  <a:pt x="135401" y="454155"/>
                </a:cubicBezTo>
                <a:cubicBezTo>
                  <a:pt x="135401" y="456242"/>
                  <a:pt x="139496" y="456242"/>
                  <a:pt x="139496" y="458329"/>
                </a:cubicBezTo>
                <a:cubicBezTo>
                  <a:pt x="137449" y="458329"/>
                  <a:pt x="133354" y="456242"/>
                  <a:pt x="131307" y="454155"/>
                </a:cubicBezTo>
                <a:cubicBezTo>
                  <a:pt x="133354" y="449981"/>
                  <a:pt x="129259" y="445808"/>
                  <a:pt x="127212" y="443721"/>
                </a:cubicBezTo>
                <a:close/>
                <a:moveTo>
                  <a:pt x="828627" y="441729"/>
                </a:moveTo>
                <a:cubicBezTo>
                  <a:pt x="838880" y="441729"/>
                  <a:pt x="845031" y="447904"/>
                  <a:pt x="851183" y="454079"/>
                </a:cubicBezTo>
                <a:cubicBezTo>
                  <a:pt x="853234" y="460254"/>
                  <a:pt x="855284" y="466429"/>
                  <a:pt x="855284" y="474663"/>
                </a:cubicBezTo>
                <a:cubicBezTo>
                  <a:pt x="855284" y="482897"/>
                  <a:pt x="855284" y="489072"/>
                  <a:pt x="849133" y="495247"/>
                </a:cubicBezTo>
                <a:cubicBezTo>
                  <a:pt x="842981" y="501422"/>
                  <a:pt x="832728" y="503480"/>
                  <a:pt x="826576" y="499364"/>
                </a:cubicBezTo>
                <a:cubicBezTo>
                  <a:pt x="822475" y="497305"/>
                  <a:pt x="820424" y="495247"/>
                  <a:pt x="820424" y="491130"/>
                </a:cubicBezTo>
                <a:cubicBezTo>
                  <a:pt x="820424" y="489072"/>
                  <a:pt x="820424" y="487013"/>
                  <a:pt x="822475" y="484955"/>
                </a:cubicBezTo>
                <a:cubicBezTo>
                  <a:pt x="824526" y="484955"/>
                  <a:pt x="826576" y="487013"/>
                  <a:pt x="828627" y="484955"/>
                </a:cubicBezTo>
                <a:cubicBezTo>
                  <a:pt x="826576" y="480838"/>
                  <a:pt x="826576" y="478780"/>
                  <a:pt x="828627" y="476721"/>
                </a:cubicBezTo>
                <a:cubicBezTo>
                  <a:pt x="830677" y="472605"/>
                  <a:pt x="834778" y="474663"/>
                  <a:pt x="836829" y="474663"/>
                </a:cubicBezTo>
                <a:cubicBezTo>
                  <a:pt x="840930" y="478780"/>
                  <a:pt x="840930" y="482897"/>
                  <a:pt x="838880" y="487013"/>
                </a:cubicBezTo>
                <a:cubicBezTo>
                  <a:pt x="838880" y="487013"/>
                  <a:pt x="836829" y="487013"/>
                  <a:pt x="836829" y="489072"/>
                </a:cubicBezTo>
                <a:cubicBezTo>
                  <a:pt x="838880" y="491130"/>
                  <a:pt x="840930" y="489072"/>
                  <a:pt x="842981" y="489072"/>
                </a:cubicBezTo>
                <a:cubicBezTo>
                  <a:pt x="847082" y="484955"/>
                  <a:pt x="851183" y="478780"/>
                  <a:pt x="851183" y="472605"/>
                </a:cubicBezTo>
                <a:cubicBezTo>
                  <a:pt x="851183" y="462313"/>
                  <a:pt x="842981" y="449962"/>
                  <a:pt x="832728" y="445846"/>
                </a:cubicBezTo>
                <a:cubicBezTo>
                  <a:pt x="830677" y="445846"/>
                  <a:pt x="828627" y="445846"/>
                  <a:pt x="828627" y="443787"/>
                </a:cubicBezTo>
                <a:cubicBezTo>
                  <a:pt x="828627" y="443787"/>
                  <a:pt x="828627" y="441729"/>
                  <a:pt x="828627" y="441729"/>
                </a:cubicBezTo>
                <a:close/>
                <a:moveTo>
                  <a:pt x="15565" y="440653"/>
                </a:moveTo>
                <a:lnTo>
                  <a:pt x="14683" y="449402"/>
                </a:lnTo>
                <a:lnTo>
                  <a:pt x="16304" y="443052"/>
                </a:lnTo>
                <a:close/>
                <a:moveTo>
                  <a:pt x="32545" y="439737"/>
                </a:moveTo>
                <a:cubicBezTo>
                  <a:pt x="34632" y="439737"/>
                  <a:pt x="36719" y="439737"/>
                  <a:pt x="38806" y="441784"/>
                </a:cubicBezTo>
                <a:cubicBezTo>
                  <a:pt x="40893" y="443831"/>
                  <a:pt x="38806" y="445879"/>
                  <a:pt x="38806" y="447926"/>
                </a:cubicBezTo>
                <a:cubicBezTo>
                  <a:pt x="36719" y="452021"/>
                  <a:pt x="30458" y="449973"/>
                  <a:pt x="26285" y="452021"/>
                </a:cubicBezTo>
                <a:cubicBezTo>
                  <a:pt x="28372" y="447926"/>
                  <a:pt x="28372" y="445879"/>
                  <a:pt x="28372" y="443831"/>
                </a:cubicBezTo>
                <a:cubicBezTo>
                  <a:pt x="30458" y="441784"/>
                  <a:pt x="30458" y="439737"/>
                  <a:pt x="32545" y="439737"/>
                </a:cubicBezTo>
                <a:close/>
                <a:moveTo>
                  <a:pt x="112936" y="435421"/>
                </a:moveTo>
                <a:cubicBezTo>
                  <a:pt x="114928" y="435421"/>
                  <a:pt x="116920" y="435421"/>
                  <a:pt x="118912" y="437524"/>
                </a:cubicBezTo>
                <a:cubicBezTo>
                  <a:pt x="118912" y="439626"/>
                  <a:pt x="120904" y="439626"/>
                  <a:pt x="118912" y="441729"/>
                </a:cubicBezTo>
                <a:cubicBezTo>
                  <a:pt x="116920" y="441729"/>
                  <a:pt x="116920" y="439626"/>
                  <a:pt x="116920" y="437524"/>
                </a:cubicBezTo>
                <a:cubicBezTo>
                  <a:pt x="114928" y="437524"/>
                  <a:pt x="112936" y="435421"/>
                  <a:pt x="112936" y="435421"/>
                </a:cubicBezTo>
                <a:close/>
                <a:moveTo>
                  <a:pt x="106739" y="435421"/>
                </a:moveTo>
                <a:cubicBezTo>
                  <a:pt x="112881" y="435421"/>
                  <a:pt x="114928" y="441596"/>
                  <a:pt x="119023" y="445713"/>
                </a:cubicBezTo>
                <a:cubicBezTo>
                  <a:pt x="121070" y="443655"/>
                  <a:pt x="125165" y="445713"/>
                  <a:pt x="127212" y="445713"/>
                </a:cubicBezTo>
                <a:cubicBezTo>
                  <a:pt x="131307" y="449830"/>
                  <a:pt x="127212" y="456005"/>
                  <a:pt x="133354" y="458063"/>
                </a:cubicBezTo>
                <a:cubicBezTo>
                  <a:pt x="135402" y="458063"/>
                  <a:pt x="137449" y="462180"/>
                  <a:pt x="139496" y="464238"/>
                </a:cubicBezTo>
                <a:cubicBezTo>
                  <a:pt x="139496" y="468355"/>
                  <a:pt x="137449" y="470413"/>
                  <a:pt x="137449" y="474530"/>
                </a:cubicBezTo>
                <a:cubicBezTo>
                  <a:pt x="133354" y="474530"/>
                  <a:pt x="131307" y="476589"/>
                  <a:pt x="129260" y="476589"/>
                </a:cubicBezTo>
                <a:cubicBezTo>
                  <a:pt x="127212" y="478647"/>
                  <a:pt x="129260" y="478647"/>
                  <a:pt x="129260" y="480706"/>
                </a:cubicBezTo>
                <a:cubicBezTo>
                  <a:pt x="131307" y="482764"/>
                  <a:pt x="131307" y="484822"/>
                  <a:pt x="129260" y="484822"/>
                </a:cubicBezTo>
                <a:cubicBezTo>
                  <a:pt x="127212" y="488939"/>
                  <a:pt x="123118" y="486881"/>
                  <a:pt x="119023" y="486881"/>
                </a:cubicBezTo>
                <a:cubicBezTo>
                  <a:pt x="116976" y="488939"/>
                  <a:pt x="119023" y="490997"/>
                  <a:pt x="116976" y="493056"/>
                </a:cubicBezTo>
                <a:cubicBezTo>
                  <a:pt x="114928" y="497173"/>
                  <a:pt x="112881" y="490997"/>
                  <a:pt x="108786" y="493056"/>
                </a:cubicBezTo>
                <a:cubicBezTo>
                  <a:pt x="106739" y="493056"/>
                  <a:pt x="106739" y="488939"/>
                  <a:pt x="104692" y="486881"/>
                </a:cubicBezTo>
                <a:cubicBezTo>
                  <a:pt x="106739" y="486881"/>
                  <a:pt x="110834" y="484822"/>
                  <a:pt x="110834" y="482764"/>
                </a:cubicBezTo>
                <a:cubicBezTo>
                  <a:pt x="112881" y="482764"/>
                  <a:pt x="112881" y="482764"/>
                  <a:pt x="114928" y="482764"/>
                </a:cubicBezTo>
                <a:cubicBezTo>
                  <a:pt x="116976" y="482764"/>
                  <a:pt x="119023" y="480706"/>
                  <a:pt x="119023" y="478647"/>
                </a:cubicBezTo>
                <a:cubicBezTo>
                  <a:pt x="119023" y="474530"/>
                  <a:pt x="119023" y="474530"/>
                  <a:pt x="119023" y="474530"/>
                </a:cubicBezTo>
                <a:cubicBezTo>
                  <a:pt x="123118" y="474530"/>
                  <a:pt x="125165" y="470413"/>
                  <a:pt x="125165" y="468355"/>
                </a:cubicBezTo>
                <a:cubicBezTo>
                  <a:pt x="125165" y="464238"/>
                  <a:pt x="123118" y="460122"/>
                  <a:pt x="121070" y="458063"/>
                </a:cubicBezTo>
                <a:cubicBezTo>
                  <a:pt x="119023" y="456005"/>
                  <a:pt x="116976" y="451888"/>
                  <a:pt x="114928" y="449830"/>
                </a:cubicBezTo>
                <a:cubicBezTo>
                  <a:pt x="110834" y="447771"/>
                  <a:pt x="106739" y="449830"/>
                  <a:pt x="104692" y="445713"/>
                </a:cubicBezTo>
                <a:cubicBezTo>
                  <a:pt x="104692" y="445713"/>
                  <a:pt x="102644" y="445713"/>
                  <a:pt x="102644" y="443655"/>
                </a:cubicBezTo>
                <a:cubicBezTo>
                  <a:pt x="104692" y="441596"/>
                  <a:pt x="102644" y="435421"/>
                  <a:pt x="106739" y="435421"/>
                </a:cubicBezTo>
                <a:close/>
                <a:moveTo>
                  <a:pt x="851063" y="425129"/>
                </a:moveTo>
                <a:cubicBezTo>
                  <a:pt x="853150" y="425129"/>
                  <a:pt x="855237" y="425129"/>
                  <a:pt x="855237" y="425129"/>
                </a:cubicBezTo>
                <a:cubicBezTo>
                  <a:pt x="859410" y="429246"/>
                  <a:pt x="861497" y="433362"/>
                  <a:pt x="863584" y="439538"/>
                </a:cubicBezTo>
                <a:cubicBezTo>
                  <a:pt x="863584" y="443655"/>
                  <a:pt x="861497" y="451888"/>
                  <a:pt x="857324" y="453946"/>
                </a:cubicBezTo>
                <a:cubicBezTo>
                  <a:pt x="855237" y="453946"/>
                  <a:pt x="853150" y="456005"/>
                  <a:pt x="853150" y="453946"/>
                </a:cubicBezTo>
                <a:cubicBezTo>
                  <a:pt x="848976" y="451888"/>
                  <a:pt x="855237" y="449830"/>
                  <a:pt x="855237" y="445713"/>
                </a:cubicBezTo>
                <a:cubicBezTo>
                  <a:pt x="857324" y="441596"/>
                  <a:pt x="857324" y="433362"/>
                  <a:pt x="853150" y="429246"/>
                </a:cubicBezTo>
                <a:cubicBezTo>
                  <a:pt x="851063" y="429246"/>
                  <a:pt x="848976" y="427187"/>
                  <a:pt x="851063" y="425129"/>
                </a:cubicBezTo>
                <a:close/>
                <a:moveTo>
                  <a:pt x="46916" y="425129"/>
                </a:moveTo>
                <a:cubicBezTo>
                  <a:pt x="48979" y="425129"/>
                  <a:pt x="53106" y="427197"/>
                  <a:pt x="53106" y="429266"/>
                </a:cubicBezTo>
                <a:cubicBezTo>
                  <a:pt x="55169" y="431335"/>
                  <a:pt x="55169" y="435472"/>
                  <a:pt x="53106" y="437541"/>
                </a:cubicBezTo>
                <a:cubicBezTo>
                  <a:pt x="51042" y="437541"/>
                  <a:pt x="51042" y="437541"/>
                  <a:pt x="48979" y="439609"/>
                </a:cubicBezTo>
                <a:cubicBezTo>
                  <a:pt x="51042" y="441678"/>
                  <a:pt x="53106" y="441678"/>
                  <a:pt x="53106" y="445815"/>
                </a:cubicBezTo>
                <a:cubicBezTo>
                  <a:pt x="53106" y="449952"/>
                  <a:pt x="48979" y="452021"/>
                  <a:pt x="44853" y="452021"/>
                </a:cubicBezTo>
                <a:cubicBezTo>
                  <a:pt x="42790" y="452021"/>
                  <a:pt x="42790" y="452021"/>
                  <a:pt x="40727" y="452021"/>
                </a:cubicBezTo>
                <a:cubicBezTo>
                  <a:pt x="40727" y="449952"/>
                  <a:pt x="42790" y="447884"/>
                  <a:pt x="42790" y="445815"/>
                </a:cubicBezTo>
                <a:cubicBezTo>
                  <a:pt x="42790" y="443746"/>
                  <a:pt x="42790" y="439609"/>
                  <a:pt x="38664" y="437541"/>
                </a:cubicBezTo>
                <a:cubicBezTo>
                  <a:pt x="36600" y="435472"/>
                  <a:pt x="34537" y="435472"/>
                  <a:pt x="32474" y="435472"/>
                </a:cubicBezTo>
                <a:cubicBezTo>
                  <a:pt x="30411" y="435472"/>
                  <a:pt x="28348" y="437541"/>
                  <a:pt x="28348" y="439609"/>
                </a:cubicBezTo>
                <a:cubicBezTo>
                  <a:pt x="26285" y="435472"/>
                  <a:pt x="26285" y="433403"/>
                  <a:pt x="28348" y="431335"/>
                </a:cubicBezTo>
                <a:cubicBezTo>
                  <a:pt x="30411" y="429266"/>
                  <a:pt x="32474" y="427197"/>
                  <a:pt x="34537" y="427197"/>
                </a:cubicBezTo>
                <a:cubicBezTo>
                  <a:pt x="36600" y="427197"/>
                  <a:pt x="38664" y="431335"/>
                  <a:pt x="40727" y="429266"/>
                </a:cubicBezTo>
                <a:cubicBezTo>
                  <a:pt x="42790" y="427197"/>
                  <a:pt x="44853" y="425129"/>
                  <a:pt x="46916" y="425129"/>
                </a:cubicBezTo>
                <a:close/>
                <a:moveTo>
                  <a:pt x="795483" y="419153"/>
                </a:moveTo>
                <a:cubicBezTo>
                  <a:pt x="801666" y="419153"/>
                  <a:pt x="807850" y="419153"/>
                  <a:pt x="809911" y="423258"/>
                </a:cubicBezTo>
                <a:cubicBezTo>
                  <a:pt x="811972" y="425310"/>
                  <a:pt x="807850" y="429415"/>
                  <a:pt x="811972" y="429415"/>
                </a:cubicBezTo>
                <a:cubicBezTo>
                  <a:pt x="814034" y="429415"/>
                  <a:pt x="818156" y="429415"/>
                  <a:pt x="822278" y="431467"/>
                </a:cubicBezTo>
                <a:cubicBezTo>
                  <a:pt x="824339" y="433519"/>
                  <a:pt x="826400" y="437624"/>
                  <a:pt x="826400" y="443781"/>
                </a:cubicBezTo>
                <a:cubicBezTo>
                  <a:pt x="826400" y="445833"/>
                  <a:pt x="822278" y="449938"/>
                  <a:pt x="820217" y="449938"/>
                </a:cubicBezTo>
                <a:cubicBezTo>
                  <a:pt x="818156" y="451991"/>
                  <a:pt x="814034" y="451991"/>
                  <a:pt x="811972" y="451991"/>
                </a:cubicBezTo>
                <a:cubicBezTo>
                  <a:pt x="811972" y="454043"/>
                  <a:pt x="811972" y="456095"/>
                  <a:pt x="811972" y="458148"/>
                </a:cubicBezTo>
                <a:cubicBezTo>
                  <a:pt x="809911" y="460200"/>
                  <a:pt x="805789" y="464305"/>
                  <a:pt x="801666" y="464305"/>
                </a:cubicBezTo>
                <a:cubicBezTo>
                  <a:pt x="793422" y="464305"/>
                  <a:pt x="787238" y="458148"/>
                  <a:pt x="783116" y="451991"/>
                </a:cubicBezTo>
                <a:cubicBezTo>
                  <a:pt x="781055" y="451991"/>
                  <a:pt x="776933" y="449938"/>
                  <a:pt x="778994" y="447886"/>
                </a:cubicBezTo>
                <a:cubicBezTo>
                  <a:pt x="783116" y="443781"/>
                  <a:pt x="781055" y="437624"/>
                  <a:pt x="778994" y="433519"/>
                </a:cubicBezTo>
                <a:cubicBezTo>
                  <a:pt x="781055" y="427362"/>
                  <a:pt x="787238" y="419153"/>
                  <a:pt x="795483" y="419153"/>
                </a:cubicBezTo>
                <a:close/>
                <a:moveTo>
                  <a:pt x="772285" y="418342"/>
                </a:moveTo>
                <a:lnTo>
                  <a:pt x="772949" y="421145"/>
                </a:lnTo>
                <a:cubicBezTo>
                  <a:pt x="772949" y="421145"/>
                  <a:pt x="772451" y="420094"/>
                  <a:pt x="772202" y="418780"/>
                </a:cubicBezTo>
                <a:close/>
                <a:moveTo>
                  <a:pt x="772949" y="414837"/>
                </a:moveTo>
                <a:lnTo>
                  <a:pt x="772285" y="418342"/>
                </a:lnTo>
                <a:lnTo>
                  <a:pt x="772202" y="417991"/>
                </a:lnTo>
                <a:cubicBezTo>
                  <a:pt x="772451" y="416940"/>
                  <a:pt x="772949" y="415888"/>
                  <a:pt x="772949" y="414837"/>
                </a:cubicBezTo>
                <a:close/>
                <a:moveTo>
                  <a:pt x="72721" y="414644"/>
                </a:moveTo>
                <a:cubicBezTo>
                  <a:pt x="75788" y="413873"/>
                  <a:pt x="78854" y="413873"/>
                  <a:pt x="81921" y="414901"/>
                </a:cubicBezTo>
                <a:cubicBezTo>
                  <a:pt x="86009" y="414901"/>
                  <a:pt x="88054" y="416957"/>
                  <a:pt x="90098" y="419013"/>
                </a:cubicBezTo>
                <a:cubicBezTo>
                  <a:pt x="96231" y="423124"/>
                  <a:pt x="100320" y="431348"/>
                  <a:pt x="100320" y="439571"/>
                </a:cubicBezTo>
                <a:cubicBezTo>
                  <a:pt x="98276" y="449850"/>
                  <a:pt x="90098" y="460129"/>
                  <a:pt x="79876" y="464241"/>
                </a:cubicBezTo>
                <a:cubicBezTo>
                  <a:pt x="75788" y="464241"/>
                  <a:pt x="69654" y="464241"/>
                  <a:pt x="63521" y="466297"/>
                </a:cubicBezTo>
                <a:cubicBezTo>
                  <a:pt x="63521" y="466297"/>
                  <a:pt x="63521" y="464241"/>
                  <a:pt x="61477" y="464241"/>
                </a:cubicBezTo>
                <a:cubicBezTo>
                  <a:pt x="61477" y="462185"/>
                  <a:pt x="61477" y="462185"/>
                  <a:pt x="61477" y="462185"/>
                </a:cubicBezTo>
                <a:cubicBezTo>
                  <a:pt x="75788" y="462185"/>
                  <a:pt x="88054" y="456018"/>
                  <a:pt x="92143" y="443683"/>
                </a:cubicBezTo>
                <a:cubicBezTo>
                  <a:pt x="94187" y="437515"/>
                  <a:pt x="94187" y="433403"/>
                  <a:pt x="92143" y="429292"/>
                </a:cubicBezTo>
                <a:cubicBezTo>
                  <a:pt x="90098" y="425180"/>
                  <a:pt x="86009" y="423124"/>
                  <a:pt x="83965" y="423124"/>
                </a:cubicBezTo>
                <a:cubicBezTo>
                  <a:pt x="81921" y="423124"/>
                  <a:pt x="79876" y="423124"/>
                  <a:pt x="79876" y="425180"/>
                </a:cubicBezTo>
                <a:cubicBezTo>
                  <a:pt x="79876" y="425180"/>
                  <a:pt x="81921" y="425180"/>
                  <a:pt x="81921" y="427236"/>
                </a:cubicBezTo>
                <a:cubicBezTo>
                  <a:pt x="83965" y="429292"/>
                  <a:pt x="83965" y="431348"/>
                  <a:pt x="81921" y="433403"/>
                </a:cubicBezTo>
                <a:cubicBezTo>
                  <a:pt x="79876" y="435459"/>
                  <a:pt x="77832" y="435459"/>
                  <a:pt x="75788" y="437515"/>
                </a:cubicBezTo>
                <a:cubicBezTo>
                  <a:pt x="73743" y="437515"/>
                  <a:pt x="71699" y="433403"/>
                  <a:pt x="69654" y="433403"/>
                </a:cubicBezTo>
                <a:cubicBezTo>
                  <a:pt x="69654" y="431348"/>
                  <a:pt x="69654" y="429292"/>
                  <a:pt x="69654" y="429292"/>
                </a:cubicBezTo>
                <a:cubicBezTo>
                  <a:pt x="67610" y="429292"/>
                  <a:pt x="63521" y="429292"/>
                  <a:pt x="63521" y="427236"/>
                </a:cubicBezTo>
                <a:cubicBezTo>
                  <a:pt x="63521" y="425180"/>
                  <a:pt x="63521" y="421068"/>
                  <a:pt x="63521" y="419013"/>
                </a:cubicBezTo>
                <a:cubicBezTo>
                  <a:pt x="66588" y="416957"/>
                  <a:pt x="69654" y="415415"/>
                  <a:pt x="72721" y="414644"/>
                </a:cubicBezTo>
                <a:close/>
                <a:moveTo>
                  <a:pt x="857387" y="410853"/>
                </a:moveTo>
                <a:lnTo>
                  <a:pt x="865304" y="416815"/>
                </a:lnTo>
                <a:lnTo>
                  <a:pt x="865576" y="417223"/>
                </a:lnTo>
                <a:lnTo>
                  <a:pt x="865576" y="425244"/>
                </a:lnTo>
                <a:cubicBezTo>
                  <a:pt x="865576" y="427300"/>
                  <a:pt x="869671" y="427300"/>
                  <a:pt x="871718" y="427300"/>
                </a:cubicBezTo>
                <a:cubicBezTo>
                  <a:pt x="875813" y="431411"/>
                  <a:pt x="877860" y="435523"/>
                  <a:pt x="877860" y="439635"/>
                </a:cubicBezTo>
                <a:cubicBezTo>
                  <a:pt x="877860" y="441691"/>
                  <a:pt x="877860" y="445802"/>
                  <a:pt x="873765" y="447858"/>
                </a:cubicBezTo>
                <a:cubicBezTo>
                  <a:pt x="871718" y="449914"/>
                  <a:pt x="869671" y="449914"/>
                  <a:pt x="867623" y="449914"/>
                </a:cubicBezTo>
                <a:cubicBezTo>
                  <a:pt x="865576" y="451970"/>
                  <a:pt x="869671" y="454026"/>
                  <a:pt x="869671" y="456082"/>
                </a:cubicBezTo>
                <a:lnTo>
                  <a:pt x="866428" y="462595"/>
                </a:lnTo>
                <a:lnTo>
                  <a:pt x="863592" y="463807"/>
                </a:lnTo>
                <a:lnTo>
                  <a:pt x="857387" y="462249"/>
                </a:lnTo>
                <a:cubicBezTo>
                  <a:pt x="857387" y="460193"/>
                  <a:pt x="853292" y="458137"/>
                  <a:pt x="857387" y="456082"/>
                </a:cubicBezTo>
                <a:cubicBezTo>
                  <a:pt x="863529" y="454026"/>
                  <a:pt x="867623" y="445802"/>
                  <a:pt x="865576" y="439635"/>
                </a:cubicBezTo>
                <a:cubicBezTo>
                  <a:pt x="863529" y="433467"/>
                  <a:pt x="861481" y="425244"/>
                  <a:pt x="853292" y="421132"/>
                </a:cubicBezTo>
                <a:cubicBezTo>
                  <a:pt x="855339" y="417021"/>
                  <a:pt x="857387" y="414965"/>
                  <a:pt x="857387" y="410853"/>
                </a:cubicBezTo>
                <a:close/>
                <a:moveTo>
                  <a:pt x="792418" y="408399"/>
                </a:moveTo>
                <a:cubicBezTo>
                  <a:pt x="793438" y="408909"/>
                  <a:pt x="794458" y="409928"/>
                  <a:pt x="795477" y="410948"/>
                </a:cubicBezTo>
                <a:cubicBezTo>
                  <a:pt x="795477" y="412987"/>
                  <a:pt x="797517" y="415027"/>
                  <a:pt x="795477" y="415027"/>
                </a:cubicBezTo>
                <a:cubicBezTo>
                  <a:pt x="791398" y="417066"/>
                  <a:pt x="787320" y="419106"/>
                  <a:pt x="783241" y="421145"/>
                </a:cubicBezTo>
                <a:cubicBezTo>
                  <a:pt x="785280" y="417066"/>
                  <a:pt x="783241" y="410948"/>
                  <a:pt x="789359" y="408909"/>
                </a:cubicBezTo>
                <a:cubicBezTo>
                  <a:pt x="790379" y="407889"/>
                  <a:pt x="791398" y="407889"/>
                  <a:pt x="792418" y="408399"/>
                </a:cubicBezTo>
                <a:close/>
                <a:moveTo>
                  <a:pt x="881376" y="405264"/>
                </a:moveTo>
                <a:cubicBezTo>
                  <a:pt x="882835" y="405264"/>
                  <a:pt x="884002" y="408750"/>
                  <a:pt x="884002" y="408750"/>
                </a:cubicBezTo>
                <a:cubicBezTo>
                  <a:pt x="888152" y="410816"/>
                  <a:pt x="886077" y="412882"/>
                  <a:pt x="888152" y="414948"/>
                </a:cubicBezTo>
                <a:cubicBezTo>
                  <a:pt x="886077" y="417013"/>
                  <a:pt x="888152" y="419079"/>
                  <a:pt x="888152" y="421145"/>
                </a:cubicBezTo>
                <a:cubicBezTo>
                  <a:pt x="886077" y="421145"/>
                  <a:pt x="886077" y="419079"/>
                  <a:pt x="886077" y="419079"/>
                </a:cubicBezTo>
                <a:cubicBezTo>
                  <a:pt x="886077" y="414948"/>
                  <a:pt x="884002" y="410816"/>
                  <a:pt x="881927" y="408750"/>
                </a:cubicBezTo>
                <a:cubicBezTo>
                  <a:pt x="881927" y="406684"/>
                  <a:pt x="879852" y="406684"/>
                  <a:pt x="879852" y="406684"/>
                </a:cubicBezTo>
                <a:cubicBezTo>
                  <a:pt x="880371" y="405652"/>
                  <a:pt x="880889" y="405264"/>
                  <a:pt x="881376" y="405264"/>
                </a:cubicBezTo>
                <a:close/>
                <a:moveTo>
                  <a:pt x="872009" y="402693"/>
                </a:moveTo>
                <a:lnTo>
                  <a:pt x="873876" y="404545"/>
                </a:lnTo>
                <a:cubicBezTo>
                  <a:pt x="872839" y="404545"/>
                  <a:pt x="872320" y="404031"/>
                  <a:pt x="872060" y="403259"/>
                </a:cubicBezTo>
                <a:close/>
                <a:moveTo>
                  <a:pt x="77800" y="397848"/>
                </a:moveTo>
                <a:cubicBezTo>
                  <a:pt x="78823" y="398102"/>
                  <a:pt x="79847" y="398610"/>
                  <a:pt x="79847" y="398610"/>
                </a:cubicBezTo>
                <a:cubicBezTo>
                  <a:pt x="83942" y="400644"/>
                  <a:pt x="85989" y="404711"/>
                  <a:pt x="85989" y="406744"/>
                </a:cubicBezTo>
                <a:cubicBezTo>
                  <a:pt x="85989" y="408778"/>
                  <a:pt x="88036" y="410811"/>
                  <a:pt x="85989" y="412845"/>
                </a:cubicBezTo>
                <a:cubicBezTo>
                  <a:pt x="85989" y="412845"/>
                  <a:pt x="83942" y="412845"/>
                  <a:pt x="83942" y="412845"/>
                </a:cubicBezTo>
                <a:cubicBezTo>
                  <a:pt x="83942" y="410811"/>
                  <a:pt x="83942" y="408778"/>
                  <a:pt x="83942" y="408778"/>
                </a:cubicBezTo>
                <a:cubicBezTo>
                  <a:pt x="81894" y="404711"/>
                  <a:pt x="79847" y="400644"/>
                  <a:pt x="75752" y="398610"/>
                </a:cubicBezTo>
                <a:cubicBezTo>
                  <a:pt x="75752" y="397594"/>
                  <a:pt x="76776" y="397594"/>
                  <a:pt x="77800" y="397848"/>
                </a:cubicBezTo>
                <a:close/>
                <a:moveTo>
                  <a:pt x="799789" y="396577"/>
                </a:moveTo>
                <a:cubicBezTo>
                  <a:pt x="801858" y="396577"/>
                  <a:pt x="803927" y="398635"/>
                  <a:pt x="803927" y="400694"/>
                </a:cubicBezTo>
                <a:cubicBezTo>
                  <a:pt x="808064" y="402752"/>
                  <a:pt x="801858" y="404811"/>
                  <a:pt x="803927" y="406869"/>
                </a:cubicBezTo>
                <a:cubicBezTo>
                  <a:pt x="805995" y="406869"/>
                  <a:pt x="808064" y="408927"/>
                  <a:pt x="810133" y="410986"/>
                </a:cubicBezTo>
                <a:cubicBezTo>
                  <a:pt x="810133" y="413044"/>
                  <a:pt x="808064" y="417161"/>
                  <a:pt x="805995" y="417161"/>
                </a:cubicBezTo>
                <a:cubicBezTo>
                  <a:pt x="799789" y="415102"/>
                  <a:pt x="799789" y="415102"/>
                  <a:pt x="799789" y="415102"/>
                </a:cubicBezTo>
                <a:cubicBezTo>
                  <a:pt x="799789" y="410986"/>
                  <a:pt x="797721" y="408927"/>
                  <a:pt x="793584" y="406869"/>
                </a:cubicBezTo>
                <a:cubicBezTo>
                  <a:pt x="791515" y="404811"/>
                  <a:pt x="787378" y="404811"/>
                  <a:pt x="785309" y="406869"/>
                </a:cubicBezTo>
                <a:cubicBezTo>
                  <a:pt x="783241" y="404811"/>
                  <a:pt x="783241" y="402752"/>
                  <a:pt x="785309" y="400694"/>
                </a:cubicBezTo>
                <a:cubicBezTo>
                  <a:pt x="785309" y="400694"/>
                  <a:pt x="787378" y="398635"/>
                  <a:pt x="789446" y="398635"/>
                </a:cubicBezTo>
                <a:cubicBezTo>
                  <a:pt x="791515" y="396577"/>
                  <a:pt x="793584" y="400694"/>
                  <a:pt x="795652" y="402752"/>
                </a:cubicBezTo>
                <a:cubicBezTo>
                  <a:pt x="797721" y="400694"/>
                  <a:pt x="797721" y="396577"/>
                  <a:pt x="799789" y="396577"/>
                </a:cubicBezTo>
                <a:close/>
                <a:moveTo>
                  <a:pt x="110612" y="396577"/>
                </a:moveTo>
                <a:cubicBezTo>
                  <a:pt x="112715" y="400694"/>
                  <a:pt x="116920" y="402752"/>
                  <a:pt x="114818" y="406869"/>
                </a:cubicBezTo>
                <a:cubicBezTo>
                  <a:pt x="114818" y="402752"/>
                  <a:pt x="110612" y="400694"/>
                  <a:pt x="110612" y="396577"/>
                </a:cubicBezTo>
                <a:close/>
                <a:moveTo>
                  <a:pt x="868008" y="395797"/>
                </a:moveTo>
                <a:cubicBezTo>
                  <a:pt x="869856" y="396183"/>
                  <a:pt x="870245" y="398885"/>
                  <a:pt x="871801" y="400428"/>
                </a:cubicBezTo>
                <a:lnTo>
                  <a:pt x="872009" y="402693"/>
                </a:lnTo>
                <a:lnTo>
                  <a:pt x="869726" y="400428"/>
                </a:lnTo>
                <a:cubicBezTo>
                  <a:pt x="868689" y="398885"/>
                  <a:pt x="867651" y="397341"/>
                  <a:pt x="865576" y="396311"/>
                </a:cubicBezTo>
                <a:cubicBezTo>
                  <a:pt x="866614" y="395797"/>
                  <a:pt x="867392" y="395668"/>
                  <a:pt x="868008" y="395797"/>
                </a:cubicBezTo>
                <a:close/>
                <a:moveTo>
                  <a:pt x="855284" y="392261"/>
                </a:moveTo>
                <a:cubicBezTo>
                  <a:pt x="857276" y="394419"/>
                  <a:pt x="859268" y="394419"/>
                  <a:pt x="861260" y="394419"/>
                </a:cubicBezTo>
                <a:cubicBezTo>
                  <a:pt x="859268" y="394419"/>
                  <a:pt x="853292" y="396577"/>
                  <a:pt x="855284" y="392261"/>
                </a:cubicBezTo>
                <a:close/>
                <a:moveTo>
                  <a:pt x="801745" y="388277"/>
                </a:moveTo>
                <a:cubicBezTo>
                  <a:pt x="805834" y="388277"/>
                  <a:pt x="809923" y="390332"/>
                  <a:pt x="811967" y="394440"/>
                </a:cubicBezTo>
                <a:cubicBezTo>
                  <a:pt x="814012" y="396494"/>
                  <a:pt x="811967" y="400603"/>
                  <a:pt x="809923" y="402657"/>
                </a:cubicBezTo>
                <a:cubicBezTo>
                  <a:pt x="809923" y="404711"/>
                  <a:pt x="814012" y="404711"/>
                  <a:pt x="814012" y="404711"/>
                </a:cubicBezTo>
                <a:cubicBezTo>
                  <a:pt x="816056" y="406765"/>
                  <a:pt x="816056" y="408820"/>
                  <a:pt x="818101" y="412928"/>
                </a:cubicBezTo>
                <a:cubicBezTo>
                  <a:pt x="818101" y="414982"/>
                  <a:pt x="816056" y="417037"/>
                  <a:pt x="814012" y="419091"/>
                </a:cubicBezTo>
                <a:cubicBezTo>
                  <a:pt x="811967" y="421145"/>
                  <a:pt x="811967" y="421145"/>
                  <a:pt x="809923" y="421145"/>
                </a:cubicBezTo>
                <a:cubicBezTo>
                  <a:pt x="807879" y="419091"/>
                  <a:pt x="809923" y="417037"/>
                  <a:pt x="811967" y="414982"/>
                </a:cubicBezTo>
                <a:cubicBezTo>
                  <a:pt x="811967" y="412928"/>
                  <a:pt x="811967" y="410874"/>
                  <a:pt x="809923" y="406765"/>
                </a:cubicBezTo>
                <a:cubicBezTo>
                  <a:pt x="809923" y="404711"/>
                  <a:pt x="805834" y="402657"/>
                  <a:pt x="807879" y="400603"/>
                </a:cubicBezTo>
                <a:cubicBezTo>
                  <a:pt x="807879" y="398548"/>
                  <a:pt x="805834" y="396494"/>
                  <a:pt x="803790" y="394440"/>
                </a:cubicBezTo>
                <a:cubicBezTo>
                  <a:pt x="801745" y="394440"/>
                  <a:pt x="797656" y="394440"/>
                  <a:pt x="795612" y="396494"/>
                </a:cubicBezTo>
                <a:cubicBezTo>
                  <a:pt x="791523" y="396494"/>
                  <a:pt x="789479" y="394440"/>
                  <a:pt x="785390" y="396494"/>
                </a:cubicBezTo>
                <a:cubicBezTo>
                  <a:pt x="783346" y="396494"/>
                  <a:pt x="783346" y="400603"/>
                  <a:pt x="781301" y="398548"/>
                </a:cubicBezTo>
                <a:cubicBezTo>
                  <a:pt x="779257" y="396494"/>
                  <a:pt x="779257" y="394440"/>
                  <a:pt x="781301" y="392386"/>
                </a:cubicBezTo>
                <a:cubicBezTo>
                  <a:pt x="785390" y="388277"/>
                  <a:pt x="789479" y="390332"/>
                  <a:pt x="793568" y="390332"/>
                </a:cubicBezTo>
                <a:cubicBezTo>
                  <a:pt x="793568" y="392386"/>
                  <a:pt x="795612" y="394440"/>
                  <a:pt x="795612" y="392386"/>
                </a:cubicBezTo>
                <a:cubicBezTo>
                  <a:pt x="797656" y="390332"/>
                  <a:pt x="799701" y="388277"/>
                  <a:pt x="801745" y="388277"/>
                </a:cubicBezTo>
                <a:close/>
                <a:moveTo>
                  <a:pt x="766641" y="386285"/>
                </a:moveTo>
                <a:cubicBezTo>
                  <a:pt x="768707" y="386285"/>
                  <a:pt x="770772" y="388338"/>
                  <a:pt x="770772" y="390390"/>
                </a:cubicBezTo>
                <a:cubicBezTo>
                  <a:pt x="772838" y="392442"/>
                  <a:pt x="770772" y="396547"/>
                  <a:pt x="772838" y="396547"/>
                </a:cubicBezTo>
                <a:cubicBezTo>
                  <a:pt x="776970" y="396547"/>
                  <a:pt x="781101" y="400652"/>
                  <a:pt x="781101" y="402704"/>
                </a:cubicBezTo>
                <a:cubicBezTo>
                  <a:pt x="785233" y="412966"/>
                  <a:pt x="781101" y="423227"/>
                  <a:pt x="774904" y="431437"/>
                </a:cubicBezTo>
                <a:cubicBezTo>
                  <a:pt x="772838" y="431437"/>
                  <a:pt x="772838" y="429385"/>
                  <a:pt x="772838" y="429385"/>
                </a:cubicBezTo>
                <a:cubicBezTo>
                  <a:pt x="772838" y="427332"/>
                  <a:pt x="772838" y="425280"/>
                  <a:pt x="772838" y="425280"/>
                </a:cubicBezTo>
                <a:cubicBezTo>
                  <a:pt x="772838" y="425280"/>
                  <a:pt x="774904" y="425280"/>
                  <a:pt x="774904" y="425280"/>
                </a:cubicBezTo>
                <a:cubicBezTo>
                  <a:pt x="776970" y="419123"/>
                  <a:pt x="783167" y="410914"/>
                  <a:pt x="776970" y="406809"/>
                </a:cubicBezTo>
                <a:cubicBezTo>
                  <a:pt x="774904" y="406809"/>
                  <a:pt x="772838" y="408861"/>
                  <a:pt x="772838" y="410914"/>
                </a:cubicBezTo>
                <a:cubicBezTo>
                  <a:pt x="772838" y="412966"/>
                  <a:pt x="772838" y="412966"/>
                  <a:pt x="772838" y="412966"/>
                </a:cubicBezTo>
                <a:cubicBezTo>
                  <a:pt x="770772" y="402704"/>
                  <a:pt x="770772" y="402704"/>
                  <a:pt x="770772" y="402704"/>
                </a:cubicBezTo>
                <a:cubicBezTo>
                  <a:pt x="766641" y="398599"/>
                  <a:pt x="768707" y="392442"/>
                  <a:pt x="766641" y="388338"/>
                </a:cubicBezTo>
                <a:cubicBezTo>
                  <a:pt x="766641" y="386285"/>
                  <a:pt x="766641" y="386285"/>
                  <a:pt x="766641" y="386285"/>
                </a:cubicBezTo>
                <a:close/>
                <a:moveTo>
                  <a:pt x="75929" y="385514"/>
                </a:moveTo>
                <a:cubicBezTo>
                  <a:pt x="77744" y="384996"/>
                  <a:pt x="79819" y="384996"/>
                  <a:pt x="81894" y="386031"/>
                </a:cubicBezTo>
                <a:cubicBezTo>
                  <a:pt x="83969" y="388101"/>
                  <a:pt x="81894" y="390171"/>
                  <a:pt x="83969" y="390171"/>
                </a:cubicBezTo>
                <a:cubicBezTo>
                  <a:pt x="86044" y="390171"/>
                  <a:pt x="86044" y="388101"/>
                  <a:pt x="86044" y="388101"/>
                </a:cubicBezTo>
                <a:cubicBezTo>
                  <a:pt x="90194" y="388101"/>
                  <a:pt x="94344" y="390171"/>
                  <a:pt x="96419" y="392242"/>
                </a:cubicBezTo>
                <a:cubicBezTo>
                  <a:pt x="96419" y="394312"/>
                  <a:pt x="98494" y="398452"/>
                  <a:pt x="96419" y="400522"/>
                </a:cubicBezTo>
                <a:cubicBezTo>
                  <a:pt x="96419" y="402592"/>
                  <a:pt x="92269" y="402592"/>
                  <a:pt x="94344" y="404662"/>
                </a:cubicBezTo>
                <a:cubicBezTo>
                  <a:pt x="98494" y="404662"/>
                  <a:pt x="100569" y="406732"/>
                  <a:pt x="100569" y="408802"/>
                </a:cubicBezTo>
                <a:cubicBezTo>
                  <a:pt x="102644" y="410873"/>
                  <a:pt x="100569" y="415013"/>
                  <a:pt x="98494" y="415013"/>
                </a:cubicBezTo>
                <a:cubicBezTo>
                  <a:pt x="98494" y="417083"/>
                  <a:pt x="96419" y="419153"/>
                  <a:pt x="94344" y="417083"/>
                </a:cubicBezTo>
                <a:cubicBezTo>
                  <a:pt x="90194" y="415013"/>
                  <a:pt x="90194" y="415013"/>
                  <a:pt x="90194" y="415013"/>
                </a:cubicBezTo>
                <a:cubicBezTo>
                  <a:pt x="90194" y="408802"/>
                  <a:pt x="88119" y="402592"/>
                  <a:pt x="86044" y="398452"/>
                </a:cubicBezTo>
                <a:cubicBezTo>
                  <a:pt x="81894" y="396382"/>
                  <a:pt x="77744" y="394312"/>
                  <a:pt x="73595" y="394312"/>
                </a:cubicBezTo>
                <a:cubicBezTo>
                  <a:pt x="71520" y="392242"/>
                  <a:pt x="69445" y="390171"/>
                  <a:pt x="71520" y="388101"/>
                </a:cubicBezTo>
                <a:cubicBezTo>
                  <a:pt x="72557" y="387066"/>
                  <a:pt x="74113" y="386031"/>
                  <a:pt x="75929" y="385514"/>
                </a:cubicBezTo>
                <a:close/>
                <a:moveTo>
                  <a:pt x="828459" y="377985"/>
                </a:moveTo>
                <a:cubicBezTo>
                  <a:pt x="836692" y="377985"/>
                  <a:pt x="844926" y="384167"/>
                  <a:pt x="851101" y="390349"/>
                </a:cubicBezTo>
                <a:cubicBezTo>
                  <a:pt x="857276" y="400653"/>
                  <a:pt x="857276" y="413017"/>
                  <a:pt x="851101" y="421259"/>
                </a:cubicBezTo>
                <a:cubicBezTo>
                  <a:pt x="846984" y="429502"/>
                  <a:pt x="838751" y="435684"/>
                  <a:pt x="830517" y="437745"/>
                </a:cubicBezTo>
                <a:cubicBezTo>
                  <a:pt x="828459" y="437745"/>
                  <a:pt x="826400" y="435684"/>
                  <a:pt x="826400" y="433623"/>
                </a:cubicBezTo>
                <a:cubicBezTo>
                  <a:pt x="834634" y="431563"/>
                  <a:pt x="842867" y="427442"/>
                  <a:pt x="846984" y="419199"/>
                </a:cubicBezTo>
                <a:cubicBezTo>
                  <a:pt x="849043" y="413017"/>
                  <a:pt x="849043" y="404774"/>
                  <a:pt x="844926" y="398592"/>
                </a:cubicBezTo>
                <a:cubicBezTo>
                  <a:pt x="842867" y="394470"/>
                  <a:pt x="838751" y="390349"/>
                  <a:pt x="832575" y="390349"/>
                </a:cubicBezTo>
                <a:cubicBezTo>
                  <a:pt x="832575" y="392410"/>
                  <a:pt x="832575" y="392410"/>
                  <a:pt x="832575" y="392410"/>
                </a:cubicBezTo>
                <a:cubicBezTo>
                  <a:pt x="832575" y="394470"/>
                  <a:pt x="836692" y="394470"/>
                  <a:pt x="836692" y="396531"/>
                </a:cubicBezTo>
                <a:cubicBezTo>
                  <a:pt x="836692" y="398592"/>
                  <a:pt x="836692" y="402713"/>
                  <a:pt x="832575" y="402713"/>
                </a:cubicBezTo>
                <a:cubicBezTo>
                  <a:pt x="830517" y="404774"/>
                  <a:pt x="826400" y="404774"/>
                  <a:pt x="824342" y="402713"/>
                </a:cubicBezTo>
                <a:cubicBezTo>
                  <a:pt x="822284" y="400653"/>
                  <a:pt x="822284" y="400653"/>
                  <a:pt x="822284" y="398592"/>
                </a:cubicBezTo>
                <a:cubicBezTo>
                  <a:pt x="822284" y="396531"/>
                  <a:pt x="822284" y="396531"/>
                  <a:pt x="822284" y="394470"/>
                </a:cubicBezTo>
                <a:cubicBezTo>
                  <a:pt x="822284" y="394470"/>
                  <a:pt x="820225" y="394470"/>
                  <a:pt x="818167" y="392410"/>
                </a:cubicBezTo>
                <a:cubicBezTo>
                  <a:pt x="816108" y="392410"/>
                  <a:pt x="816108" y="388289"/>
                  <a:pt x="816108" y="386228"/>
                </a:cubicBezTo>
                <a:cubicBezTo>
                  <a:pt x="818167" y="380046"/>
                  <a:pt x="822284" y="377985"/>
                  <a:pt x="828459" y="377985"/>
                </a:cubicBezTo>
                <a:close/>
                <a:moveTo>
                  <a:pt x="859268" y="375993"/>
                </a:moveTo>
                <a:cubicBezTo>
                  <a:pt x="861260" y="375993"/>
                  <a:pt x="861260" y="377985"/>
                  <a:pt x="861260" y="379977"/>
                </a:cubicBezTo>
                <a:cubicBezTo>
                  <a:pt x="861260" y="379977"/>
                  <a:pt x="861260" y="381969"/>
                  <a:pt x="861260" y="381969"/>
                </a:cubicBezTo>
                <a:cubicBezTo>
                  <a:pt x="861260" y="379977"/>
                  <a:pt x="859268" y="377985"/>
                  <a:pt x="859268" y="375993"/>
                </a:cubicBezTo>
                <a:close/>
                <a:moveTo>
                  <a:pt x="71768" y="371677"/>
                </a:moveTo>
                <a:cubicBezTo>
                  <a:pt x="71768" y="371677"/>
                  <a:pt x="73760" y="371677"/>
                  <a:pt x="73760" y="371677"/>
                </a:cubicBezTo>
                <a:cubicBezTo>
                  <a:pt x="73760" y="373669"/>
                  <a:pt x="73760" y="373669"/>
                  <a:pt x="73760" y="373669"/>
                </a:cubicBezTo>
                <a:cubicBezTo>
                  <a:pt x="73760" y="373669"/>
                  <a:pt x="71768" y="371677"/>
                  <a:pt x="71768" y="371677"/>
                </a:cubicBezTo>
                <a:close/>
                <a:moveTo>
                  <a:pt x="89147" y="370972"/>
                </a:moveTo>
                <a:cubicBezTo>
                  <a:pt x="89664" y="371229"/>
                  <a:pt x="90181" y="371744"/>
                  <a:pt x="90181" y="371744"/>
                </a:cubicBezTo>
                <a:cubicBezTo>
                  <a:pt x="94319" y="375860"/>
                  <a:pt x="94319" y="375860"/>
                  <a:pt x="94319" y="375860"/>
                </a:cubicBezTo>
                <a:cubicBezTo>
                  <a:pt x="94319" y="377919"/>
                  <a:pt x="94319" y="377919"/>
                  <a:pt x="94319" y="377919"/>
                </a:cubicBezTo>
                <a:cubicBezTo>
                  <a:pt x="94319" y="377919"/>
                  <a:pt x="94319" y="375860"/>
                  <a:pt x="92250" y="375860"/>
                </a:cubicBezTo>
                <a:cubicBezTo>
                  <a:pt x="92250" y="377919"/>
                  <a:pt x="92250" y="379977"/>
                  <a:pt x="94319" y="379977"/>
                </a:cubicBezTo>
                <a:cubicBezTo>
                  <a:pt x="96387" y="379977"/>
                  <a:pt x="100525" y="379977"/>
                  <a:pt x="98456" y="377919"/>
                </a:cubicBezTo>
                <a:cubicBezTo>
                  <a:pt x="102593" y="375860"/>
                  <a:pt x="104662" y="379977"/>
                  <a:pt x="106730" y="379977"/>
                </a:cubicBezTo>
                <a:cubicBezTo>
                  <a:pt x="110867" y="384094"/>
                  <a:pt x="112936" y="388211"/>
                  <a:pt x="112936" y="392328"/>
                </a:cubicBezTo>
                <a:cubicBezTo>
                  <a:pt x="110867" y="388211"/>
                  <a:pt x="108799" y="382036"/>
                  <a:pt x="104662" y="379977"/>
                </a:cubicBezTo>
                <a:cubicBezTo>
                  <a:pt x="104662" y="379977"/>
                  <a:pt x="102593" y="379977"/>
                  <a:pt x="102593" y="379977"/>
                </a:cubicBezTo>
                <a:cubicBezTo>
                  <a:pt x="106730" y="384094"/>
                  <a:pt x="110867" y="390269"/>
                  <a:pt x="108799" y="398503"/>
                </a:cubicBezTo>
                <a:cubicBezTo>
                  <a:pt x="108799" y="398503"/>
                  <a:pt x="106730" y="400561"/>
                  <a:pt x="108799" y="400561"/>
                </a:cubicBezTo>
                <a:cubicBezTo>
                  <a:pt x="110867" y="400561"/>
                  <a:pt x="112936" y="404678"/>
                  <a:pt x="112936" y="408795"/>
                </a:cubicBezTo>
                <a:cubicBezTo>
                  <a:pt x="112936" y="410853"/>
                  <a:pt x="110867" y="414970"/>
                  <a:pt x="108799" y="414970"/>
                </a:cubicBezTo>
                <a:cubicBezTo>
                  <a:pt x="106730" y="417028"/>
                  <a:pt x="106730" y="417028"/>
                  <a:pt x="108799" y="419087"/>
                </a:cubicBezTo>
                <a:cubicBezTo>
                  <a:pt x="108799" y="419087"/>
                  <a:pt x="108799" y="419087"/>
                  <a:pt x="110867" y="419087"/>
                </a:cubicBezTo>
                <a:cubicBezTo>
                  <a:pt x="110867" y="419087"/>
                  <a:pt x="110867" y="419087"/>
                  <a:pt x="110867" y="417028"/>
                </a:cubicBezTo>
                <a:cubicBezTo>
                  <a:pt x="112936" y="417028"/>
                  <a:pt x="112936" y="419087"/>
                  <a:pt x="112936" y="421145"/>
                </a:cubicBezTo>
                <a:cubicBezTo>
                  <a:pt x="112936" y="423203"/>
                  <a:pt x="112936" y="423203"/>
                  <a:pt x="112936" y="423203"/>
                </a:cubicBezTo>
                <a:cubicBezTo>
                  <a:pt x="112936" y="423203"/>
                  <a:pt x="110867" y="421145"/>
                  <a:pt x="110867" y="421145"/>
                </a:cubicBezTo>
                <a:cubicBezTo>
                  <a:pt x="110867" y="425262"/>
                  <a:pt x="108799" y="427320"/>
                  <a:pt x="106730" y="429378"/>
                </a:cubicBezTo>
                <a:cubicBezTo>
                  <a:pt x="100525" y="431437"/>
                  <a:pt x="100525" y="423203"/>
                  <a:pt x="96387" y="421145"/>
                </a:cubicBezTo>
                <a:cubicBezTo>
                  <a:pt x="100525" y="419087"/>
                  <a:pt x="102593" y="417028"/>
                  <a:pt x="104662" y="412911"/>
                </a:cubicBezTo>
                <a:cubicBezTo>
                  <a:pt x="102593" y="408795"/>
                  <a:pt x="102593" y="404678"/>
                  <a:pt x="98456" y="402620"/>
                </a:cubicBezTo>
                <a:cubicBezTo>
                  <a:pt x="100525" y="398503"/>
                  <a:pt x="100525" y="392328"/>
                  <a:pt x="96387" y="390269"/>
                </a:cubicBezTo>
                <a:cubicBezTo>
                  <a:pt x="94319" y="382036"/>
                  <a:pt x="86044" y="388211"/>
                  <a:pt x="81907" y="384094"/>
                </a:cubicBezTo>
                <a:cubicBezTo>
                  <a:pt x="77770" y="382036"/>
                  <a:pt x="73633" y="384094"/>
                  <a:pt x="71564" y="384094"/>
                </a:cubicBezTo>
                <a:cubicBezTo>
                  <a:pt x="69495" y="386152"/>
                  <a:pt x="69495" y="388211"/>
                  <a:pt x="67427" y="386152"/>
                </a:cubicBezTo>
                <a:cubicBezTo>
                  <a:pt x="65358" y="384094"/>
                  <a:pt x="61221" y="382036"/>
                  <a:pt x="59152" y="379977"/>
                </a:cubicBezTo>
                <a:cubicBezTo>
                  <a:pt x="59152" y="377919"/>
                  <a:pt x="61221" y="377919"/>
                  <a:pt x="63290" y="375860"/>
                </a:cubicBezTo>
                <a:cubicBezTo>
                  <a:pt x="63290" y="375860"/>
                  <a:pt x="65358" y="373802"/>
                  <a:pt x="65358" y="373802"/>
                </a:cubicBezTo>
                <a:cubicBezTo>
                  <a:pt x="69495" y="373802"/>
                  <a:pt x="73633" y="373802"/>
                  <a:pt x="75701" y="377919"/>
                </a:cubicBezTo>
                <a:cubicBezTo>
                  <a:pt x="77770" y="377919"/>
                  <a:pt x="77770" y="375860"/>
                  <a:pt x="77770" y="373802"/>
                </a:cubicBezTo>
                <a:cubicBezTo>
                  <a:pt x="79838" y="373802"/>
                  <a:pt x="81907" y="371744"/>
                  <a:pt x="83976" y="371744"/>
                </a:cubicBezTo>
                <a:cubicBezTo>
                  <a:pt x="86044" y="371744"/>
                  <a:pt x="88113" y="375860"/>
                  <a:pt x="90181" y="373802"/>
                </a:cubicBezTo>
                <a:cubicBezTo>
                  <a:pt x="90181" y="371744"/>
                  <a:pt x="88113" y="371744"/>
                  <a:pt x="88113" y="371744"/>
                </a:cubicBezTo>
                <a:cubicBezTo>
                  <a:pt x="88113" y="370714"/>
                  <a:pt x="88630" y="370714"/>
                  <a:pt x="89147" y="370972"/>
                </a:cubicBezTo>
                <a:close/>
                <a:moveTo>
                  <a:pt x="824475" y="357401"/>
                </a:moveTo>
                <a:cubicBezTo>
                  <a:pt x="830550" y="357401"/>
                  <a:pt x="836626" y="361518"/>
                  <a:pt x="838651" y="367693"/>
                </a:cubicBezTo>
                <a:cubicBezTo>
                  <a:pt x="840676" y="369752"/>
                  <a:pt x="840676" y="373868"/>
                  <a:pt x="838651" y="377985"/>
                </a:cubicBezTo>
                <a:cubicBezTo>
                  <a:pt x="836626" y="377985"/>
                  <a:pt x="838651" y="373868"/>
                  <a:pt x="836626" y="371810"/>
                </a:cubicBezTo>
                <a:cubicBezTo>
                  <a:pt x="836626" y="367693"/>
                  <a:pt x="832576" y="363576"/>
                  <a:pt x="830550" y="363576"/>
                </a:cubicBezTo>
                <a:cubicBezTo>
                  <a:pt x="826500" y="363576"/>
                  <a:pt x="824475" y="361518"/>
                  <a:pt x="822450" y="363576"/>
                </a:cubicBezTo>
                <a:cubicBezTo>
                  <a:pt x="820424" y="363576"/>
                  <a:pt x="820424" y="361518"/>
                  <a:pt x="820424" y="359460"/>
                </a:cubicBezTo>
                <a:cubicBezTo>
                  <a:pt x="820424" y="357401"/>
                  <a:pt x="822450" y="359460"/>
                  <a:pt x="824475" y="357401"/>
                </a:cubicBezTo>
                <a:close/>
                <a:moveTo>
                  <a:pt x="45659" y="355900"/>
                </a:moveTo>
                <a:lnTo>
                  <a:pt x="48861" y="361338"/>
                </a:lnTo>
                <a:cubicBezTo>
                  <a:pt x="48861" y="361338"/>
                  <a:pt x="48861" y="363377"/>
                  <a:pt x="48861" y="363377"/>
                </a:cubicBezTo>
                <a:cubicBezTo>
                  <a:pt x="46802" y="361338"/>
                  <a:pt x="46802" y="359299"/>
                  <a:pt x="46802" y="359299"/>
                </a:cubicBezTo>
                <a:close/>
                <a:moveTo>
                  <a:pt x="43892" y="352899"/>
                </a:moveTo>
                <a:lnTo>
                  <a:pt x="44744" y="353180"/>
                </a:lnTo>
                <a:lnTo>
                  <a:pt x="45659" y="355900"/>
                </a:lnTo>
                <a:close/>
                <a:moveTo>
                  <a:pt x="42782" y="351013"/>
                </a:moveTo>
                <a:lnTo>
                  <a:pt x="43892" y="352899"/>
                </a:lnTo>
                <a:lnTo>
                  <a:pt x="39341" y="351396"/>
                </a:lnTo>
                <a:cubicBezTo>
                  <a:pt x="38569" y="351141"/>
                  <a:pt x="38569" y="351141"/>
                  <a:pt x="38569" y="351141"/>
                </a:cubicBezTo>
                <a:cubicBezTo>
                  <a:pt x="40112" y="350631"/>
                  <a:pt x="41528" y="350631"/>
                  <a:pt x="42782" y="351013"/>
                </a:cubicBezTo>
                <a:close/>
                <a:moveTo>
                  <a:pt x="797659" y="349101"/>
                </a:moveTo>
                <a:cubicBezTo>
                  <a:pt x="807975" y="349101"/>
                  <a:pt x="814164" y="355253"/>
                  <a:pt x="820353" y="363455"/>
                </a:cubicBezTo>
                <a:cubicBezTo>
                  <a:pt x="822416" y="367557"/>
                  <a:pt x="822416" y="371658"/>
                  <a:pt x="820353" y="375759"/>
                </a:cubicBezTo>
                <a:cubicBezTo>
                  <a:pt x="818290" y="377810"/>
                  <a:pt x="816227" y="379860"/>
                  <a:pt x="812101" y="381911"/>
                </a:cubicBezTo>
                <a:cubicBezTo>
                  <a:pt x="810038" y="381911"/>
                  <a:pt x="807975" y="379860"/>
                  <a:pt x="805911" y="377810"/>
                </a:cubicBezTo>
                <a:cubicBezTo>
                  <a:pt x="803848" y="375759"/>
                  <a:pt x="801785" y="379860"/>
                  <a:pt x="799722" y="377810"/>
                </a:cubicBezTo>
                <a:cubicBezTo>
                  <a:pt x="797659" y="375759"/>
                  <a:pt x="795596" y="375759"/>
                  <a:pt x="795596" y="373708"/>
                </a:cubicBezTo>
                <a:cubicBezTo>
                  <a:pt x="795596" y="371658"/>
                  <a:pt x="795596" y="369607"/>
                  <a:pt x="795596" y="367557"/>
                </a:cubicBezTo>
                <a:cubicBezTo>
                  <a:pt x="797659" y="365506"/>
                  <a:pt x="801785" y="363455"/>
                  <a:pt x="803848" y="363455"/>
                </a:cubicBezTo>
                <a:cubicBezTo>
                  <a:pt x="807975" y="363455"/>
                  <a:pt x="810038" y="371658"/>
                  <a:pt x="812101" y="367557"/>
                </a:cubicBezTo>
                <a:cubicBezTo>
                  <a:pt x="810038" y="363455"/>
                  <a:pt x="807975" y="359354"/>
                  <a:pt x="803848" y="357304"/>
                </a:cubicBezTo>
                <a:cubicBezTo>
                  <a:pt x="795596" y="353203"/>
                  <a:pt x="785280" y="357304"/>
                  <a:pt x="779091" y="361405"/>
                </a:cubicBezTo>
                <a:cubicBezTo>
                  <a:pt x="772901" y="367557"/>
                  <a:pt x="770838" y="375759"/>
                  <a:pt x="768775" y="383961"/>
                </a:cubicBezTo>
                <a:cubicBezTo>
                  <a:pt x="768775" y="383961"/>
                  <a:pt x="766712" y="383961"/>
                  <a:pt x="764649" y="383961"/>
                </a:cubicBezTo>
                <a:cubicBezTo>
                  <a:pt x="764649" y="379860"/>
                  <a:pt x="764649" y="373708"/>
                  <a:pt x="766712" y="371658"/>
                </a:cubicBezTo>
                <a:cubicBezTo>
                  <a:pt x="770838" y="357304"/>
                  <a:pt x="783217" y="349101"/>
                  <a:pt x="797659" y="349101"/>
                </a:cubicBezTo>
                <a:close/>
                <a:moveTo>
                  <a:pt x="828480" y="347109"/>
                </a:moveTo>
                <a:cubicBezTo>
                  <a:pt x="832569" y="347109"/>
                  <a:pt x="834613" y="351204"/>
                  <a:pt x="836657" y="351204"/>
                </a:cubicBezTo>
                <a:cubicBezTo>
                  <a:pt x="838702" y="351204"/>
                  <a:pt x="840746" y="351204"/>
                  <a:pt x="842791" y="351204"/>
                </a:cubicBezTo>
                <a:cubicBezTo>
                  <a:pt x="844835" y="353251"/>
                  <a:pt x="846879" y="355299"/>
                  <a:pt x="846879" y="357346"/>
                </a:cubicBezTo>
                <a:cubicBezTo>
                  <a:pt x="848924" y="359394"/>
                  <a:pt x="846879" y="361441"/>
                  <a:pt x="846879" y="363488"/>
                </a:cubicBezTo>
                <a:cubicBezTo>
                  <a:pt x="848924" y="365535"/>
                  <a:pt x="850968" y="365535"/>
                  <a:pt x="850968" y="367583"/>
                </a:cubicBezTo>
                <a:cubicBezTo>
                  <a:pt x="850968" y="369630"/>
                  <a:pt x="850968" y="371677"/>
                  <a:pt x="850968" y="373725"/>
                </a:cubicBezTo>
                <a:cubicBezTo>
                  <a:pt x="850968" y="373725"/>
                  <a:pt x="848924" y="373725"/>
                  <a:pt x="848924" y="375772"/>
                </a:cubicBezTo>
                <a:cubicBezTo>
                  <a:pt x="848924" y="375772"/>
                  <a:pt x="850968" y="379867"/>
                  <a:pt x="850968" y="381914"/>
                </a:cubicBezTo>
                <a:cubicBezTo>
                  <a:pt x="850968" y="381914"/>
                  <a:pt x="848924" y="383961"/>
                  <a:pt x="848924" y="383961"/>
                </a:cubicBezTo>
                <a:cubicBezTo>
                  <a:pt x="842791" y="377819"/>
                  <a:pt x="842791" y="377819"/>
                  <a:pt x="842791" y="377819"/>
                </a:cubicBezTo>
                <a:cubicBezTo>
                  <a:pt x="844835" y="371677"/>
                  <a:pt x="842791" y="365535"/>
                  <a:pt x="836657" y="359394"/>
                </a:cubicBezTo>
                <a:cubicBezTo>
                  <a:pt x="832569" y="355299"/>
                  <a:pt x="828480" y="355299"/>
                  <a:pt x="822347" y="355299"/>
                </a:cubicBezTo>
                <a:cubicBezTo>
                  <a:pt x="820302" y="355299"/>
                  <a:pt x="818258" y="357346"/>
                  <a:pt x="816213" y="355299"/>
                </a:cubicBezTo>
                <a:cubicBezTo>
                  <a:pt x="816213" y="353251"/>
                  <a:pt x="812124" y="353251"/>
                  <a:pt x="814169" y="351204"/>
                </a:cubicBezTo>
                <a:cubicBezTo>
                  <a:pt x="816213" y="349157"/>
                  <a:pt x="818258" y="349157"/>
                  <a:pt x="820302" y="349157"/>
                </a:cubicBezTo>
                <a:cubicBezTo>
                  <a:pt x="822347" y="351204"/>
                  <a:pt x="822347" y="351204"/>
                  <a:pt x="822347" y="351204"/>
                </a:cubicBezTo>
                <a:cubicBezTo>
                  <a:pt x="824391" y="349157"/>
                  <a:pt x="826435" y="347109"/>
                  <a:pt x="828480" y="347109"/>
                </a:cubicBezTo>
                <a:close/>
                <a:moveTo>
                  <a:pt x="139466" y="345117"/>
                </a:moveTo>
                <a:cubicBezTo>
                  <a:pt x="141518" y="349196"/>
                  <a:pt x="139466" y="353275"/>
                  <a:pt x="143571" y="355315"/>
                </a:cubicBezTo>
                <a:cubicBezTo>
                  <a:pt x="143571" y="357354"/>
                  <a:pt x="147675" y="357354"/>
                  <a:pt x="147675" y="359393"/>
                </a:cubicBezTo>
                <a:cubicBezTo>
                  <a:pt x="151781" y="361433"/>
                  <a:pt x="151781" y="361433"/>
                  <a:pt x="151781" y="361433"/>
                </a:cubicBezTo>
                <a:cubicBezTo>
                  <a:pt x="149728" y="371630"/>
                  <a:pt x="149728" y="371630"/>
                  <a:pt x="149728" y="371630"/>
                </a:cubicBezTo>
                <a:cubicBezTo>
                  <a:pt x="147675" y="373669"/>
                  <a:pt x="143571" y="371630"/>
                  <a:pt x="141518" y="371630"/>
                </a:cubicBezTo>
                <a:cubicBezTo>
                  <a:pt x="139466" y="369590"/>
                  <a:pt x="137413" y="367551"/>
                  <a:pt x="137413" y="363472"/>
                </a:cubicBezTo>
                <a:cubicBezTo>
                  <a:pt x="137413" y="363472"/>
                  <a:pt x="139466" y="361433"/>
                  <a:pt x="137413" y="359393"/>
                </a:cubicBezTo>
                <a:cubicBezTo>
                  <a:pt x="133309" y="359393"/>
                  <a:pt x="131256" y="357354"/>
                  <a:pt x="131256" y="355315"/>
                </a:cubicBezTo>
                <a:cubicBezTo>
                  <a:pt x="129204" y="353275"/>
                  <a:pt x="129204" y="349196"/>
                  <a:pt x="131256" y="347157"/>
                </a:cubicBezTo>
                <a:cubicBezTo>
                  <a:pt x="133309" y="347157"/>
                  <a:pt x="137413" y="347157"/>
                  <a:pt x="139466" y="345117"/>
                </a:cubicBezTo>
                <a:close/>
                <a:moveTo>
                  <a:pt x="124971" y="345117"/>
                </a:moveTo>
                <a:cubicBezTo>
                  <a:pt x="129121" y="347168"/>
                  <a:pt x="124971" y="351269"/>
                  <a:pt x="127046" y="353320"/>
                </a:cubicBezTo>
                <a:cubicBezTo>
                  <a:pt x="129121" y="357421"/>
                  <a:pt x="129121" y="361522"/>
                  <a:pt x="135346" y="361522"/>
                </a:cubicBezTo>
                <a:cubicBezTo>
                  <a:pt x="135346" y="365623"/>
                  <a:pt x="135346" y="369724"/>
                  <a:pt x="137421" y="371775"/>
                </a:cubicBezTo>
                <a:cubicBezTo>
                  <a:pt x="141571" y="373826"/>
                  <a:pt x="143646" y="375876"/>
                  <a:pt x="147796" y="375876"/>
                </a:cubicBezTo>
                <a:cubicBezTo>
                  <a:pt x="147796" y="375876"/>
                  <a:pt x="147796" y="377927"/>
                  <a:pt x="147796" y="377927"/>
                </a:cubicBezTo>
                <a:cubicBezTo>
                  <a:pt x="143646" y="379977"/>
                  <a:pt x="139496" y="375876"/>
                  <a:pt x="135346" y="373826"/>
                </a:cubicBezTo>
                <a:cubicBezTo>
                  <a:pt x="133271" y="371775"/>
                  <a:pt x="133271" y="367674"/>
                  <a:pt x="131196" y="363573"/>
                </a:cubicBezTo>
                <a:cubicBezTo>
                  <a:pt x="127046" y="361522"/>
                  <a:pt x="124971" y="357421"/>
                  <a:pt x="124971" y="353320"/>
                </a:cubicBezTo>
                <a:cubicBezTo>
                  <a:pt x="122896" y="351269"/>
                  <a:pt x="124971" y="349219"/>
                  <a:pt x="124971" y="345117"/>
                </a:cubicBezTo>
                <a:close/>
                <a:moveTo>
                  <a:pt x="30518" y="345117"/>
                </a:moveTo>
                <a:cubicBezTo>
                  <a:pt x="30518" y="345117"/>
                  <a:pt x="30518" y="345117"/>
                  <a:pt x="32572" y="347168"/>
                </a:cubicBezTo>
                <a:lnTo>
                  <a:pt x="31887" y="347168"/>
                </a:lnTo>
                <a:close/>
                <a:moveTo>
                  <a:pt x="848976" y="342793"/>
                </a:moveTo>
                <a:cubicBezTo>
                  <a:pt x="853126" y="342793"/>
                  <a:pt x="853126" y="344856"/>
                  <a:pt x="855201" y="346920"/>
                </a:cubicBezTo>
                <a:cubicBezTo>
                  <a:pt x="859351" y="351046"/>
                  <a:pt x="855201" y="355172"/>
                  <a:pt x="859351" y="359299"/>
                </a:cubicBezTo>
                <a:cubicBezTo>
                  <a:pt x="863501" y="359299"/>
                  <a:pt x="863501" y="363425"/>
                  <a:pt x="863501" y="365488"/>
                </a:cubicBezTo>
                <a:lnTo>
                  <a:pt x="863501" y="367551"/>
                </a:lnTo>
                <a:cubicBezTo>
                  <a:pt x="863501" y="361362"/>
                  <a:pt x="857276" y="359299"/>
                  <a:pt x="855201" y="355172"/>
                </a:cubicBezTo>
                <a:cubicBezTo>
                  <a:pt x="857276" y="348983"/>
                  <a:pt x="851051" y="344856"/>
                  <a:pt x="848976" y="342793"/>
                </a:cubicBezTo>
                <a:close/>
                <a:moveTo>
                  <a:pt x="112752" y="340801"/>
                </a:moveTo>
                <a:cubicBezTo>
                  <a:pt x="116883" y="340801"/>
                  <a:pt x="118949" y="344930"/>
                  <a:pt x="123081" y="344930"/>
                </a:cubicBezTo>
                <a:cubicBezTo>
                  <a:pt x="123081" y="346994"/>
                  <a:pt x="121015" y="349058"/>
                  <a:pt x="121015" y="353186"/>
                </a:cubicBezTo>
                <a:cubicBezTo>
                  <a:pt x="121015" y="357315"/>
                  <a:pt x="125146" y="363507"/>
                  <a:pt x="129278" y="365571"/>
                </a:cubicBezTo>
                <a:cubicBezTo>
                  <a:pt x="129278" y="371764"/>
                  <a:pt x="135475" y="377956"/>
                  <a:pt x="141672" y="380020"/>
                </a:cubicBezTo>
                <a:cubicBezTo>
                  <a:pt x="141672" y="382085"/>
                  <a:pt x="145804" y="380020"/>
                  <a:pt x="145804" y="382085"/>
                </a:cubicBezTo>
                <a:cubicBezTo>
                  <a:pt x="145804" y="384149"/>
                  <a:pt x="145804" y="386213"/>
                  <a:pt x="143738" y="388277"/>
                </a:cubicBezTo>
                <a:cubicBezTo>
                  <a:pt x="139607" y="386213"/>
                  <a:pt x="131344" y="386213"/>
                  <a:pt x="129278" y="380020"/>
                </a:cubicBezTo>
                <a:cubicBezTo>
                  <a:pt x="129278" y="377956"/>
                  <a:pt x="129278" y="373828"/>
                  <a:pt x="127212" y="373828"/>
                </a:cubicBezTo>
                <a:cubicBezTo>
                  <a:pt x="123081" y="373828"/>
                  <a:pt x="118949" y="371764"/>
                  <a:pt x="116883" y="369700"/>
                </a:cubicBezTo>
                <a:cubicBezTo>
                  <a:pt x="114818" y="365571"/>
                  <a:pt x="114818" y="365571"/>
                  <a:pt x="114818" y="365571"/>
                </a:cubicBezTo>
                <a:cubicBezTo>
                  <a:pt x="114818" y="361443"/>
                  <a:pt x="114818" y="359379"/>
                  <a:pt x="116883" y="355251"/>
                </a:cubicBezTo>
                <a:cubicBezTo>
                  <a:pt x="114818" y="351122"/>
                  <a:pt x="108620" y="349058"/>
                  <a:pt x="112752" y="344930"/>
                </a:cubicBezTo>
                <a:cubicBezTo>
                  <a:pt x="112752" y="342866"/>
                  <a:pt x="112752" y="342866"/>
                  <a:pt x="112752" y="340801"/>
                </a:cubicBezTo>
                <a:close/>
                <a:moveTo>
                  <a:pt x="756715" y="338109"/>
                </a:moveTo>
                <a:cubicBezTo>
                  <a:pt x="758507" y="338367"/>
                  <a:pt x="760554" y="338883"/>
                  <a:pt x="762601" y="338883"/>
                </a:cubicBezTo>
                <a:cubicBezTo>
                  <a:pt x="762601" y="340949"/>
                  <a:pt x="762601" y="343015"/>
                  <a:pt x="764649" y="343015"/>
                </a:cubicBezTo>
                <a:cubicBezTo>
                  <a:pt x="766696" y="343015"/>
                  <a:pt x="770791" y="343015"/>
                  <a:pt x="774885" y="345080"/>
                </a:cubicBezTo>
                <a:cubicBezTo>
                  <a:pt x="776933" y="345080"/>
                  <a:pt x="776933" y="349212"/>
                  <a:pt x="776933" y="351278"/>
                </a:cubicBezTo>
                <a:cubicBezTo>
                  <a:pt x="776933" y="353344"/>
                  <a:pt x="774885" y="353344"/>
                  <a:pt x="772838" y="355409"/>
                </a:cubicBezTo>
                <a:cubicBezTo>
                  <a:pt x="770791" y="355409"/>
                  <a:pt x="768743" y="353344"/>
                  <a:pt x="766696" y="353344"/>
                </a:cubicBezTo>
                <a:cubicBezTo>
                  <a:pt x="762601" y="351278"/>
                  <a:pt x="758507" y="351278"/>
                  <a:pt x="756459" y="351278"/>
                </a:cubicBezTo>
                <a:cubicBezTo>
                  <a:pt x="754412" y="347146"/>
                  <a:pt x="752365" y="343015"/>
                  <a:pt x="752365" y="338883"/>
                </a:cubicBezTo>
                <a:cubicBezTo>
                  <a:pt x="753388" y="337850"/>
                  <a:pt x="754924" y="337850"/>
                  <a:pt x="756715" y="338109"/>
                </a:cubicBezTo>
                <a:close/>
                <a:moveTo>
                  <a:pt x="832479" y="336879"/>
                </a:moveTo>
                <a:cubicBezTo>
                  <a:pt x="834534" y="338932"/>
                  <a:pt x="836590" y="340986"/>
                  <a:pt x="838646" y="340986"/>
                </a:cubicBezTo>
                <a:cubicBezTo>
                  <a:pt x="838646" y="345093"/>
                  <a:pt x="844814" y="343039"/>
                  <a:pt x="846869" y="345093"/>
                </a:cubicBezTo>
                <a:cubicBezTo>
                  <a:pt x="848925" y="345093"/>
                  <a:pt x="850981" y="347146"/>
                  <a:pt x="853037" y="351253"/>
                </a:cubicBezTo>
                <a:cubicBezTo>
                  <a:pt x="853037" y="353307"/>
                  <a:pt x="853037" y="355360"/>
                  <a:pt x="853037" y="359467"/>
                </a:cubicBezTo>
                <a:cubicBezTo>
                  <a:pt x="857149" y="359467"/>
                  <a:pt x="859204" y="363574"/>
                  <a:pt x="861260" y="365628"/>
                </a:cubicBezTo>
                <a:cubicBezTo>
                  <a:pt x="861260" y="371788"/>
                  <a:pt x="859204" y="373841"/>
                  <a:pt x="857149" y="375895"/>
                </a:cubicBezTo>
                <a:cubicBezTo>
                  <a:pt x="859204" y="380002"/>
                  <a:pt x="859204" y="384109"/>
                  <a:pt x="857149" y="388216"/>
                </a:cubicBezTo>
                <a:cubicBezTo>
                  <a:pt x="855093" y="388216"/>
                  <a:pt x="855093" y="390269"/>
                  <a:pt x="853037" y="390269"/>
                </a:cubicBezTo>
                <a:cubicBezTo>
                  <a:pt x="850981" y="386162"/>
                  <a:pt x="850981" y="386162"/>
                  <a:pt x="850981" y="386162"/>
                </a:cubicBezTo>
                <a:cubicBezTo>
                  <a:pt x="855093" y="382055"/>
                  <a:pt x="850981" y="375895"/>
                  <a:pt x="855093" y="371788"/>
                </a:cubicBezTo>
                <a:cubicBezTo>
                  <a:pt x="857149" y="367681"/>
                  <a:pt x="853037" y="365628"/>
                  <a:pt x="850981" y="361521"/>
                </a:cubicBezTo>
                <a:cubicBezTo>
                  <a:pt x="850981" y="357414"/>
                  <a:pt x="848925" y="355360"/>
                  <a:pt x="848925" y="353307"/>
                </a:cubicBezTo>
                <a:cubicBezTo>
                  <a:pt x="846869" y="349200"/>
                  <a:pt x="840702" y="349200"/>
                  <a:pt x="836590" y="347146"/>
                </a:cubicBezTo>
                <a:cubicBezTo>
                  <a:pt x="834534" y="345093"/>
                  <a:pt x="830423" y="345093"/>
                  <a:pt x="828367" y="345093"/>
                </a:cubicBezTo>
                <a:cubicBezTo>
                  <a:pt x="826311" y="345093"/>
                  <a:pt x="824255" y="345093"/>
                  <a:pt x="822199" y="347146"/>
                </a:cubicBezTo>
                <a:cubicBezTo>
                  <a:pt x="818088" y="345093"/>
                  <a:pt x="813976" y="347146"/>
                  <a:pt x="809864" y="349200"/>
                </a:cubicBezTo>
                <a:cubicBezTo>
                  <a:pt x="809864" y="349200"/>
                  <a:pt x="807808" y="349200"/>
                  <a:pt x="807808" y="347146"/>
                </a:cubicBezTo>
                <a:cubicBezTo>
                  <a:pt x="811920" y="345093"/>
                  <a:pt x="809864" y="338932"/>
                  <a:pt x="816032" y="338932"/>
                </a:cubicBezTo>
                <a:cubicBezTo>
                  <a:pt x="818088" y="338932"/>
                  <a:pt x="820144" y="340986"/>
                  <a:pt x="822199" y="340986"/>
                </a:cubicBezTo>
                <a:cubicBezTo>
                  <a:pt x="826311" y="338932"/>
                  <a:pt x="828367" y="336879"/>
                  <a:pt x="832479" y="336879"/>
                </a:cubicBezTo>
                <a:close/>
                <a:moveTo>
                  <a:pt x="834534" y="334825"/>
                </a:moveTo>
                <a:cubicBezTo>
                  <a:pt x="836590" y="334825"/>
                  <a:pt x="836590" y="334825"/>
                  <a:pt x="838646" y="336879"/>
                </a:cubicBezTo>
                <a:cubicBezTo>
                  <a:pt x="840702" y="338932"/>
                  <a:pt x="840702" y="338932"/>
                  <a:pt x="840702" y="338932"/>
                </a:cubicBezTo>
                <a:cubicBezTo>
                  <a:pt x="840702" y="340986"/>
                  <a:pt x="842758" y="340986"/>
                  <a:pt x="840702" y="340986"/>
                </a:cubicBezTo>
                <a:cubicBezTo>
                  <a:pt x="840702" y="340986"/>
                  <a:pt x="838646" y="340986"/>
                  <a:pt x="838646" y="340986"/>
                </a:cubicBezTo>
                <a:cubicBezTo>
                  <a:pt x="838646" y="338932"/>
                  <a:pt x="836590" y="338932"/>
                  <a:pt x="836590" y="336879"/>
                </a:cubicBezTo>
                <a:cubicBezTo>
                  <a:pt x="834534" y="334825"/>
                  <a:pt x="834534" y="334825"/>
                  <a:pt x="834534" y="334825"/>
                </a:cubicBezTo>
                <a:close/>
                <a:moveTo>
                  <a:pt x="752482" y="330510"/>
                </a:moveTo>
                <a:lnTo>
                  <a:pt x="759783" y="331242"/>
                </a:lnTo>
                <a:lnTo>
                  <a:pt x="760403" y="331552"/>
                </a:lnTo>
                <a:lnTo>
                  <a:pt x="764785" y="336685"/>
                </a:lnTo>
                <a:cubicBezTo>
                  <a:pt x="766836" y="338743"/>
                  <a:pt x="768887" y="334626"/>
                  <a:pt x="772988" y="336685"/>
                </a:cubicBezTo>
                <a:cubicBezTo>
                  <a:pt x="775038" y="336685"/>
                  <a:pt x="777089" y="338743"/>
                  <a:pt x="781190" y="340801"/>
                </a:cubicBezTo>
                <a:cubicBezTo>
                  <a:pt x="781190" y="344918"/>
                  <a:pt x="783241" y="346977"/>
                  <a:pt x="783241" y="349035"/>
                </a:cubicBezTo>
                <a:cubicBezTo>
                  <a:pt x="779140" y="351093"/>
                  <a:pt x="779140" y="344918"/>
                  <a:pt x="777089" y="342860"/>
                </a:cubicBezTo>
                <a:cubicBezTo>
                  <a:pt x="772988" y="340801"/>
                  <a:pt x="768887" y="338743"/>
                  <a:pt x="766836" y="340801"/>
                </a:cubicBezTo>
                <a:cubicBezTo>
                  <a:pt x="764785" y="336685"/>
                  <a:pt x="760684" y="334626"/>
                  <a:pt x="756583" y="334626"/>
                </a:cubicBezTo>
                <a:cubicBezTo>
                  <a:pt x="754533" y="332568"/>
                  <a:pt x="748381" y="338743"/>
                  <a:pt x="748381" y="332568"/>
                </a:cubicBezTo>
                <a:cubicBezTo>
                  <a:pt x="748381" y="330510"/>
                  <a:pt x="752482" y="330510"/>
                  <a:pt x="752482" y="330510"/>
                </a:cubicBezTo>
                <a:close/>
                <a:moveTo>
                  <a:pt x="779257" y="318226"/>
                </a:moveTo>
                <a:cubicBezTo>
                  <a:pt x="783241" y="318226"/>
                  <a:pt x="783241" y="322376"/>
                  <a:pt x="785233" y="324451"/>
                </a:cubicBezTo>
                <a:cubicBezTo>
                  <a:pt x="785233" y="324451"/>
                  <a:pt x="785233" y="324451"/>
                  <a:pt x="785233" y="326526"/>
                </a:cubicBezTo>
                <a:cubicBezTo>
                  <a:pt x="783241" y="324451"/>
                  <a:pt x="781249" y="320301"/>
                  <a:pt x="779257" y="320301"/>
                </a:cubicBezTo>
                <a:cubicBezTo>
                  <a:pt x="779257" y="318226"/>
                  <a:pt x="779257" y="318226"/>
                  <a:pt x="779257" y="318226"/>
                </a:cubicBezTo>
                <a:close/>
                <a:moveTo>
                  <a:pt x="757495" y="316747"/>
                </a:moveTo>
                <a:cubicBezTo>
                  <a:pt x="758009" y="316747"/>
                  <a:pt x="758523" y="317261"/>
                  <a:pt x="758523" y="318288"/>
                </a:cubicBezTo>
                <a:cubicBezTo>
                  <a:pt x="758523" y="318288"/>
                  <a:pt x="758523" y="320342"/>
                  <a:pt x="758523" y="320342"/>
                </a:cubicBezTo>
                <a:cubicBezTo>
                  <a:pt x="758523" y="320342"/>
                  <a:pt x="758523" y="320342"/>
                  <a:pt x="760579" y="320342"/>
                </a:cubicBezTo>
                <a:cubicBezTo>
                  <a:pt x="762635" y="322396"/>
                  <a:pt x="764692" y="326505"/>
                  <a:pt x="766748" y="322396"/>
                </a:cubicBezTo>
                <a:cubicBezTo>
                  <a:pt x="768804" y="320342"/>
                  <a:pt x="774973" y="320342"/>
                  <a:pt x="779085" y="322396"/>
                </a:cubicBezTo>
                <a:cubicBezTo>
                  <a:pt x="783198" y="324451"/>
                  <a:pt x="783198" y="326505"/>
                  <a:pt x="783198" y="330613"/>
                </a:cubicBezTo>
                <a:cubicBezTo>
                  <a:pt x="783198" y="330613"/>
                  <a:pt x="785254" y="330613"/>
                  <a:pt x="785254" y="330613"/>
                </a:cubicBezTo>
                <a:cubicBezTo>
                  <a:pt x="785254" y="328559"/>
                  <a:pt x="785254" y="326505"/>
                  <a:pt x="785254" y="326505"/>
                </a:cubicBezTo>
                <a:cubicBezTo>
                  <a:pt x="785254" y="326505"/>
                  <a:pt x="787310" y="326505"/>
                  <a:pt x="787310" y="326505"/>
                </a:cubicBezTo>
                <a:cubicBezTo>
                  <a:pt x="787310" y="328559"/>
                  <a:pt x="787310" y="330613"/>
                  <a:pt x="787310" y="330613"/>
                </a:cubicBezTo>
                <a:cubicBezTo>
                  <a:pt x="787310" y="332667"/>
                  <a:pt x="785254" y="330613"/>
                  <a:pt x="785254" y="332667"/>
                </a:cubicBezTo>
                <a:cubicBezTo>
                  <a:pt x="785254" y="334722"/>
                  <a:pt x="785254" y="334722"/>
                  <a:pt x="785254" y="334722"/>
                </a:cubicBezTo>
                <a:cubicBezTo>
                  <a:pt x="789367" y="334722"/>
                  <a:pt x="789367" y="330613"/>
                  <a:pt x="791423" y="332667"/>
                </a:cubicBezTo>
                <a:cubicBezTo>
                  <a:pt x="793479" y="332667"/>
                  <a:pt x="793479" y="332667"/>
                  <a:pt x="793479" y="334722"/>
                </a:cubicBezTo>
                <a:cubicBezTo>
                  <a:pt x="799648" y="336776"/>
                  <a:pt x="795535" y="349101"/>
                  <a:pt x="805816" y="347047"/>
                </a:cubicBezTo>
                <a:cubicBezTo>
                  <a:pt x="803760" y="347047"/>
                  <a:pt x="797591" y="349101"/>
                  <a:pt x="797591" y="342939"/>
                </a:cubicBezTo>
                <a:cubicBezTo>
                  <a:pt x="797591" y="342939"/>
                  <a:pt x="795535" y="342939"/>
                  <a:pt x="795535" y="342939"/>
                </a:cubicBezTo>
                <a:cubicBezTo>
                  <a:pt x="793479" y="347047"/>
                  <a:pt x="789367" y="347047"/>
                  <a:pt x="785254" y="347047"/>
                </a:cubicBezTo>
                <a:cubicBezTo>
                  <a:pt x="785254" y="344993"/>
                  <a:pt x="783198" y="342939"/>
                  <a:pt x="783198" y="340884"/>
                </a:cubicBezTo>
                <a:cubicBezTo>
                  <a:pt x="779085" y="334722"/>
                  <a:pt x="772917" y="334722"/>
                  <a:pt x="766748" y="334722"/>
                </a:cubicBezTo>
                <a:lnTo>
                  <a:pt x="760403" y="331552"/>
                </a:lnTo>
                <a:lnTo>
                  <a:pt x="760172" y="331282"/>
                </a:lnTo>
                <a:lnTo>
                  <a:pt x="759783" y="331242"/>
                </a:lnTo>
                <a:lnTo>
                  <a:pt x="754410" y="328559"/>
                </a:lnTo>
                <a:cubicBezTo>
                  <a:pt x="752354" y="328559"/>
                  <a:pt x="750298" y="328559"/>
                  <a:pt x="748242" y="328559"/>
                </a:cubicBezTo>
                <a:cubicBezTo>
                  <a:pt x="746185" y="326505"/>
                  <a:pt x="742073" y="324451"/>
                  <a:pt x="746185" y="320342"/>
                </a:cubicBezTo>
                <a:cubicBezTo>
                  <a:pt x="748242" y="320342"/>
                  <a:pt x="752354" y="318288"/>
                  <a:pt x="756467" y="318288"/>
                </a:cubicBezTo>
                <a:cubicBezTo>
                  <a:pt x="756467" y="317261"/>
                  <a:pt x="756981" y="316747"/>
                  <a:pt x="757495" y="316747"/>
                </a:cubicBezTo>
                <a:close/>
                <a:moveTo>
                  <a:pt x="121070" y="299634"/>
                </a:moveTo>
                <a:cubicBezTo>
                  <a:pt x="123118" y="299634"/>
                  <a:pt x="125165" y="301701"/>
                  <a:pt x="125165" y="303769"/>
                </a:cubicBezTo>
                <a:cubicBezTo>
                  <a:pt x="127212" y="305836"/>
                  <a:pt x="125165" y="307903"/>
                  <a:pt x="127212" y="309971"/>
                </a:cubicBezTo>
                <a:cubicBezTo>
                  <a:pt x="129260" y="307903"/>
                  <a:pt x="131307" y="309971"/>
                  <a:pt x="131307" y="312038"/>
                </a:cubicBezTo>
                <a:cubicBezTo>
                  <a:pt x="131307" y="316173"/>
                  <a:pt x="133354" y="318241"/>
                  <a:pt x="131307" y="322376"/>
                </a:cubicBezTo>
                <a:cubicBezTo>
                  <a:pt x="129260" y="322376"/>
                  <a:pt x="127212" y="324443"/>
                  <a:pt x="125165" y="324443"/>
                </a:cubicBezTo>
                <a:cubicBezTo>
                  <a:pt x="121070" y="324443"/>
                  <a:pt x="121070" y="320308"/>
                  <a:pt x="119023" y="318241"/>
                </a:cubicBezTo>
                <a:cubicBezTo>
                  <a:pt x="116976" y="316173"/>
                  <a:pt x="119023" y="314106"/>
                  <a:pt x="116976" y="312038"/>
                </a:cubicBezTo>
                <a:cubicBezTo>
                  <a:pt x="114928" y="314106"/>
                  <a:pt x="114928" y="316173"/>
                  <a:pt x="112881" y="318241"/>
                </a:cubicBezTo>
                <a:cubicBezTo>
                  <a:pt x="112881" y="324443"/>
                  <a:pt x="116976" y="332713"/>
                  <a:pt x="123118" y="334780"/>
                </a:cubicBezTo>
                <a:cubicBezTo>
                  <a:pt x="125165" y="334780"/>
                  <a:pt x="129260" y="336848"/>
                  <a:pt x="133354" y="338915"/>
                </a:cubicBezTo>
                <a:cubicBezTo>
                  <a:pt x="143591" y="336848"/>
                  <a:pt x="151781" y="332713"/>
                  <a:pt x="159970" y="326511"/>
                </a:cubicBezTo>
                <a:cubicBezTo>
                  <a:pt x="162017" y="326511"/>
                  <a:pt x="164065" y="328578"/>
                  <a:pt x="164065" y="330645"/>
                </a:cubicBezTo>
                <a:cubicBezTo>
                  <a:pt x="159970" y="334780"/>
                  <a:pt x="153828" y="338915"/>
                  <a:pt x="147685" y="340983"/>
                </a:cubicBezTo>
                <a:cubicBezTo>
                  <a:pt x="141543" y="343050"/>
                  <a:pt x="133354" y="345117"/>
                  <a:pt x="127212" y="343050"/>
                </a:cubicBezTo>
                <a:cubicBezTo>
                  <a:pt x="123118" y="343050"/>
                  <a:pt x="119023" y="340983"/>
                  <a:pt x="114928" y="338915"/>
                </a:cubicBezTo>
                <a:cubicBezTo>
                  <a:pt x="112881" y="338915"/>
                  <a:pt x="114928" y="334780"/>
                  <a:pt x="112881" y="334780"/>
                </a:cubicBezTo>
                <a:cubicBezTo>
                  <a:pt x="106739" y="330645"/>
                  <a:pt x="106739" y="330645"/>
                  <a:pt x="106739" y="330645"/>
                </a:cubicBezTo>
                <a:cubicBezTo>
                  <a:pt x="102644" y="324443"/>
                  <a:pt x="102644" y="312038"/>
                  <a:pt x="108786" y="303769"/>
                </a:cubicBezTo>
                <a:cubicBezTo>
                  <a:pt x="112881" y="301701"/>
                  <a:pt x="116976" y="299634"/>
                  <a:pt x="121070" y="299634"/>
                </a:cubicBezTo>
                <a:close/>
                <a:moveTo>
                  <a:pt x="814116" y="297642"/>
                </a:moveTo>
                <a:cubicBezTo>
                  <a:pt x="814116" y="297642"/>
                  <a:pt x="816108" y="297642"/>
                  <a:pt x="816108" y="297642"/>
                </a:cubicBezTo>
                <a:cubicBezTo>
                  <a:pt x="814116" y="297642"/>
                  <a:pt x="816108" y="299634"/>
                  <a:pt x="814116" y="299634"/>
                </a:cubicBezTo>
                <a:cubicBezTo>
                  <a:pt x="814116" y="299634"/>
                  <a:pt x="814116" y="297642"/>
                  <a:pt x="814116" y="297642"/>
                </a:cubicBezTo>
                <a:close/>
                <a:moveTo>
                  <a:pt x="96419" y="287350"/>
                </a:moveTo>
                <a:cubicBezTo>
                  <a:pt x="96419" y="287350"/>
                  <a:pt x="98494" y="289408"/>
                  <a:pt x="98494" y="289408"/>
                </a:cubicBezTo>
                <a:cubicBezTo>
                  <a:pt x="96419" y="293525"/>
                  <a:pt x="92269" y="295583"/>
                  <a:pt x="92269" y="299700"/>
                </a:cubicBezTo>
                <a:cubicBezTo>
                  <a:pt x="92269" y="305875"/>
                  <a:pt x="98494" y="309992"/>
                  <a:pt x="102644" y="312050"/>
                </a:cubicBezTo>
                <a:cubicBezTo>
                  <a:pt x="102644" y="314109"/>
                  <a:pt x="102644" y="314109"/>
                  <a:pt x="100569" y="316167"/>
                </a:cubicBezTo>
                <a:cubicBezTo>
                  <a:pt x="98494" y="318226"/>
                  <a:pt x="96419" y="314109"/>
                  <a:pt x="94344" y="312050"/>
                </a:cubicBezTo>
                <a:cubicBezTo>
                  <a:pt x="90194" y="307933"/>
                  <a:pt x="86044" y="301758"/>
                  <a:pt x="90194" y="295583"/>
                </a:cubicBezTo>
                <a:cubicBezTo>
                  <a:pt x="90194" y="291466"/>
                  <a:pt x="92269" y="287350"/>
                  <a:pt x="96419" y="287350"/>
                </a:cubicBezTo>
                <a:close/>
                <a:moveTo>
                  <a:pt x="822416" y="285358"/>
                </a:moveTo>
                <a:cubicBezTo>
                  <a:pt x="822416" y="285358"/>
                  <a:pt x="824408" y="285358"/>
                  <a:pt x="824408" y="287460"/>
                </a:cubicBezTo>
                <a:cubicBezTo>
                  <a:pt x="824408" y="287460"/>
                  <a:pt x="822416" y="289563"/>
                  <a:pt x="822416" y="291666"/>
                </a:cubicBezTo>
                <a:cubicBezTo>
                  <a:pt x="822416" y="289563"/>
                  <a:pt x="820424" y="287460"/>
                  <a:pt x="822416" y="285358"/>
                </a:cubicBezTo>
                <a:close/>
                <a:moveTo>
                  <a:pt x="153828" y="285358"/>
                </a:moveTo>
                <a:cubicBezTo>
                  <a:pt x="155875" y="287416"/>
                  <a:pt x="159970" y="287416"/>
                  <a:pt x="164065" y="287416"/>
                </a:cubicBezTo>
                <a:cubicBezTo>
                  <a:pt x="162017" y="289474"/>
                  <a:pt x="159970" y="295650"/>
                  <a:pt x="155875" y="293591"/>
                </a:cubicBezTo>
                <a:cubicBezTo>
                  <a:pt x="153828" y="291533"/>
                  <a:pt x="151781" y="291533"/>
                  <a:pt x="151781" y="289474"/>
                </a:cubicBezTo>
                <a:cubicBezTo>
                  <a:pt x="151781" y="287416"/>
                  <a:pt x="151781" y="285358"/>
                  <a:pt x="153828" y="285358"/>
                </a:cubicBezTo>
                <a:close/>
                <a:moveTo>
                  <a:pt x="182835" y="283366"/>
                </a:moveTo>
                <a:cubicBezTo>
                  <a:pt x="184904" y="283366"/>
                  <a:pt x="184904" y="285418"/>
                  <a:pt x="186972" y="285418"/>
                </a:cubicBezTo>
                <a:cubicBezTo>
                  <a:pt x="182835" y="295680"/>
                  <a:pt x="174560" y="299784"/>
                  <a:pt x="170423" y="307994"/>
                </a:cubicBezTo>
                <a:cubicBezTo>
                  <a:pt x="168355" y="312099"/>
                  <a:pt x="172492" y="316203"/>
                  <a:pt x="168355" y="320308"/>
                </a:cubicBezTo>
                <a:cubicBezTo>
                  <a:pt x="166286" y="322360"/>
                  <a:pt x="166286" y="328517"/>
                  <a:pt x="162149" y="324413"/>
                </a:cubicBezTo>
                <a:cubicBezTo>
                  <a:pt x="160080" y="322360"/>
                  <a:pt x="160080" y="320308"/>
                  <a:pt x="162149" y="316203"/>
                </a:cubicBezTo>
                <a:cubicBezTo>
                  <a:pt x="162149" y="314151"/>
                  <a:pt x="164218" y="314151"/>
                  <a:pt x="164218" y="312099"/>
                </a:cubicBezTo>
                <a:cubicBezTo>
                  <a:pt x="160080" y="310046"/>
                  <a:pt x="160080" y="305941"/>
                  <a:pt x="160080" y="301837"/>
                </a:cubicBezTo>
                <a:cubicBezTo>
                  <a:pt x="160080" y="295680"/>
                  <a:pt x="164218" y="291575"/>
                  <a:pt x="168355" y="287470"/>
                </a:cubicBezTo>
                <a:cubicBezTo>
                  <a:pt x="182835" y="283366"/>
                  <a:pt x="182835" y="283366"/>
                  <a:pt x="182835" y="283366"/>
                </a:cubicBezTo>
                <a:close/>
                <a:moveTo>
                  <a:pt x="147759" y="277058"/>
                </a:moveTo>
                <a:cubicBezTo>
                  <a:pt x="147759" y="279126"/>
                  <a:pt x="153957" y="281195"/>
                  <a:pt x="149825" y="285332"/>
                </a:cubicBezTo>
                <a:cubicBezTo>
                  <a:pt x="149825" y="287401"/>
                  <a:pt x="149825" y="289469"/>
                  <a:pt x="149825" y="291538"/>
                </a:cubicBezTo>
                <a:cubicBezTo>
                  <a:pt x="151891" y="293607"/>
                  <a:pt x="153957" y="295675"/>
                  <a:pt x="158088" y="297744"/>
                </a:cubicBezTo>
                <a:cubicBezTo>
                  <a:pt x="158088" y="299812"/>
                  <a:pt x="158088" y="301881"/>
                  <a:pt x="156023" y="303950"/>
                </a:cubicBezTo>
                <a:cubicBezTo>
                  <a:pt x="151891" y="303950"/>
                  <a:pt x="149825" y="301881"/>
                  <a:pt x="149825" y="297744"/>
                </a:cubicBezTo>
                <a:cubicBezTo>
                  <a:pt x="147759" y="299812"/>
                  <a:pt x="143627" y="299812"/>
                  <a:pt x="141562" y="297744"/>
                </a:cubicBezTo>
                <a:cubicBezTo>
                  <a:pt x="139496" y="295675"/>
                  <a:pt x="139496" y="293607"/>
                  <a:pt x="139496" y="291538"/>
                </a:cubicBezTo>
                <a:cubicBezTo>
                  <a:pt x="139496" y="289469"/>
                  <a:pt x="143627" y="289469"/>
                  <a:pt x="143627" y="285332"/>
                </a:cubicBezTo>
                <a:cubicBezTo>
                  <a:pt x="141562" y="283264"/>
                  <a:pt x="141562" y="281195"/>
                  <a:pt x="143627" y="279126"/>
                </a:cubicBezTo>
                <a:cubicBezTo>
                  <a:pt x="143627" y="277058"/>
                  <a:pt x="145693" y="277058"/>
                  <a:pt x="147759" y="277058"/>
                </a:cubicBezTo>
                <a:close/>
                <a:moveTo>
                  <a:pt x="92269" y="277058"/>
                </a:moveTo>
                <a:cubicBezTo>
                  <a:pt x="94344" y="279119"/>
                  <a:pt x="94344" y="281180"/>
                  <a:pt x="94344" y="283241"/>
                </a:cubicBezTo>
                <a:cubicBezTo>
                  <a:pt x="88119" y="289425"/>
                  <a:pt x="83969" y="295608"/>
                  <a:pt x="86044" y="303853"/>
                </a:cubicBezTo>
                <a:cubicBezTo>
                  <a:pt x="88119" y="310036"/>
                  <a:pt x="92269" y="318281"/>
                  <a:pt x="100569" y="320342"/>
                </a:cubicBezTo>
                <a:cubicBezTo>
                  <a:pt x="102644" y="320342"/>
                  <a:pt x="100569" y="324464"/>
                  <a:pt x="102644" y="324464"/>
                </a:cubicBezTo>
                <a:cubicBezTo>
                  <a:pt x="100569" y="326526"/>
                  <a:pt x="98494" y="324464"/>
                  <a:pt x="98494" y="324464"/>
                </a:cubicBezTo>
                <a:cubicBezTo>
                  <a:pt x="94344" y="324464"/>
                  <a:pt x="96419" y="320342"/>
                  <a:pt x="94344" y="320342"/>
                </a:cubicBezTo>
                <a:cubicBezTo>
                  <a:pt x="92269" y="320342"/>
                  <a:pt x="90194" y="320342"/>
                  <a:pt x="88119" y="320342"/>
                </a:cubicBezTo>
                <a:cubicBezTo>
                  <a:pt x="86044" y="318281"/>
                  <a:pt x="83969" y="314159"/>
                  <a:pt x="86044" y="310036"/>
                </a:cubicBezTo>
                <a:cubicBezTo>
                  <a:pt x="83969" y="307975"/>
                  <a:pt x="79819" y="310036"/>
                  <a:pt x="79819" y="305914"/>
                </a:cubicBezTo>
                <a:cubicBezTo>
                  <a:pt x="77744" y="301792"/>
                  <a:pt x="79819" y="299730"/>
                  <a:pt x="81894" y="297669"/>
                </a:cubicBezTo>
                <a:cubicBezTo>
                  <a:pt x="81894" y="295608"/>
                  <a:pt x="79819" y="291486"/>
                  <a:pt x="81894" y="289425"/>
                </a:cubicBezTo>
                <a:cubicBezTo>
                  <a:pt x="83969" y="287364"/>
                  <a:pt x="86044" y="285302"/>
                  <a:pt x="88119" y="285302"/>
                </a:cubicBezTo>
                <a:cubicBezTo>
                  <a:pt x="90194" y="283241"/>
                  <a:pt x="88119" y="281180"/>
                  <a:pt x="90194" y="279119"/>
                </a:cubicBezTo>
                <a:cubicBezTo>
                  <a:pt x="90194" y="279119"/>
                  <a:pt x="92269" y="277058"/>
                  <a:pt x="92269" y="277058"/>
                </a:cubicBezTo>
                <a:close/>
                <a:moveTo>
                  <a:pt x="771012" y="275066"/>
                </a:moveTo>
                <a:cubicBezTo>
                  <a:pt x="775107" y="275066"/>
                  <a:pt x="777154" y="275066"/>
                  <a:pt x="779201" y="275066"/>
                </a:cubicBezTo>
                <a:cubicBezTo>
                  <a:pt x="783296" y="281241"/>
                  <a:pt x="783296" y="281241"/>
                  <a:pt x="783296" y="281241"/>
                </a:cubicBezTo>
                <a:cubicBezTo>
                  <a:pt x="785343" y="281241"/>
                  <a:pt x="789438" y="283299"/>
                  <a:pt x="791485" y="283299"/>
                </a:cubicBezTo>
                <a:cubicBezTo>
                  <a:pt x="795580" y="283299"/>
                  <a:pt x="797627" y="283299"/>
                  <a:pt x="799674" y="279183"/>
                </a:cubicBezTo>
                <a:cubicBezTo>
                  <a:pt x="801722" y="279183"/>
                  <a:pt x="803769" y="281241"/>
                  <a:pt x="805816" y="283299"/>
                </a:cubicBezTo>
                <a:cubicBezTo>
                  <a:pt x="805816" y="285358"/>
                  <a:pt x="805816" y="289474"/>
                  <a:pt x="803769" y="291533"/>
                </a:cubicBezTo>
                <a:cubicBezTo>
                  <a:pt x="799674" y="291533"/>
                  <a:pt x="797627" y="291533"/>
                  <a:pt x="795580" y="289474"/>
                </a:cubicBezTo>
                <a:cubicBezTo>
                  <a:pt x="793533" y="291533"/>
                  <a:pt x="791485" y="295650"/>
                  <a:pt x="789438" y="295650"/>
                </a:cubicBezTo>
                <a:cubicBezTo>
                  <a:pt x="785343" y="295650"/>
                  <a:pt x="781249" y="291533"/>
                  <a:pt x="779201" y="289474"/>
                </a:cubicBezTo>
                <a:cubicBezTo>
                  <a:pt x="779201" y="287416"/>
                  <a:pt x="779201" y="285358"/>
                  <a:pt x="777154" y="285358"/>
                </a:cubicBezTo>
                <a:cubicBezTo>
                  <a:pt x="775107" y="285358"/>
                  <a:pt x="773059" y="285358"/>
                  <a:pt x="773059" y="285358"/>
                </a:cubicBezTo>
                <a:cubicBezTo>
                  <a:pt x="771012" y="283299"/>
                  <a:pt x="768965" y="281241"/>
                  <a:pt x="768965" y="279183"/>
                </a:cubicBezTo>
                <a:cubicBezTo>
                  <a:pt x="768965" y="277124"/>
                  <a:pt x="771012" y="275066"/>
                  <a:pt x="771012" y="275066"/>
                </a:cubicBezTo>
                <a:close/>
                <a:moveTo>
                  <a:pt x="783282" y="273074"/>
                </a:moveTo>
                <a:cubicBezTo>
                  <a:pt x="785316" y="273074"/>
                  <a:pt x="785316" y="275149"/>
                  <a:pt x="787349" y="275149"/>
                </a:cubicBezTo>
                <a:cubicBezTo>
                  <a:pt x="789383" y="277224"/>
                  <a:pt x="793450" y="279299"/>
                  <a:pt x="797517" y="277224"/>
                </a:cubicBezTo>
                <a:cubicBezTo>
                  <a:pt x="797517" y="281374"/>
                  <a:pt x="793450" y="279299"/>
                  <a:pt x="791416" y="281374"/>
                </a:cubicBezTo>
                <a:cubicBezTo>
                  <a:pt x="787349" y="281374"/>
                  <a:pt x="783282" y="279299"/>
                  <a:pt x="783282" y="275149"/>
                </a:cubicBezTo>
                <a:cubicBezTo>
                  <a:pt x="781249" y="275149"/>
                  <a:pt x="783282" y="275149"/>
                  <a:pt x="783282" y="273074"/>
                </a:cubicBezTo>
                <a:close/>
                <a:moveTo>
                  <a:pt x="143646" y="270050"/>
                </a:moveTo>
                <a:cubicBezTo>
                  <a:pt x="145193" y="269791"/>
                  <a:pt x="146741" y="269791"/>
                  <a:pt x="147772" y="270825"/>
                </a:cubicBezTo>
                <a:cubicBezTo>
                  <a:pt x="147772" y="272893"/>
                  <a:pt x="145709" y="274960"/>
                  <a:pt x="143646" y="274960"/>
                </a:cubicBezTo>
                <a:cubicBezTo>
                  <a:pt x="141583" y="274960"/>
                  <a:pt x="141583" y="277027"/>
                  <a:pt x="139520" y="279095"/>
                </a:cubicBezTo>
                <a:cubicBezTo>
                  <a:pt x="137457" y="281162"/>
                  <a:pt x="141583" y="285297"/>
                  <a:pt x="139520" y="287365"/>
                </a:cubicBezTo>
                <a:cubicBezTo>
                  <a:pt x="137457" y="289432"/>
                  <a:pt x="137457" y="291500"/>
                  <a:pt x="137457" y="293567"/>
                </a:cubicBezTo>
                <a:cubicBezTo>
                  <a:pt x="137457" y="297702"/>
                  <a:pt x="139520" y="299769"/>
                  <a:pt x="141583" y="301837"/>
                </a:cubicBezTo>
                <a:cubicBezTo>
                  <a:pt x="143646" y="301837"/>
                  <a:pt x="145709" y="301837"/>
                  <a:pt x="147772" y="301837"/>
                </a:cubicBezTo>
                <a:cubicBezTo>
                  <a:pt x="149836" y="305972"/>
                  <a:pt x="153962" y="308039"/>
                  <a:pt x="158089" y="308039"/>
                </a:cubicBezTo>
                <a:cubicBezTo>
                  <a:pt x="158089" y="308039"/>
                  <a:pt x="158089" y="310107"/>
                  <a:pt x="158089" y="312174"/>
                </a:cubicBezTo>
                <a:cubicBezTo>
                  <a:pt x="153962" y="314242"/>
                  <a:pt x="149836" y="312174"/>
                  <a:pt x="147772" y="310107"/>
                </a:cubicBezTo>
                <a:cubicBezTo>
                  <a:pt x="145709" y="308039"/>
                  <a:pt x="145709" y="305972"/>
                  <a:pt x="143646" y="305972"/>
                </a:cubicBezTo>
                <a:cubicBezTo>
                  <a:pt x="141583" y="305972"/>
                  <a:pt x="137457" y="303904"/>
                  <a:pt x="135393" y="303904"/>
                </a:cubicBezTo>
                <a:cubicBezTo>
                  <a:pt x="131267" y="299769"/>
                  <a:pt x="129204" y="295635"/>
                  <a:pt x="131267" y="289432"/>
                </a:cubicBezTo>
                <a:cubicBezTo>
                  <a:pt x="131267" y="287365"/>
                  <a:pt x="135393" y="285297"/>
                  <a:pt x="135393" y="283230"/>
                </a:cubicBezTo>
                <a:cubicBezTo>
                  <a:pt x="133330" y="279095"/>
                  <a:pt x="137457" y="274960"/>
                  <a:pt x="139520" y="270825"/>
                </a:cubicBezTo>
                <a:cubicBezTo>
                  <a:pt x="140551" y="270825"/>
                  <a:pt x="142099" y="270308"/>
                  <a:pt x="143646" y="270050"/>
                </a:cubicBezTo>
                <a:close/>
                <a:moveTo>
                  <a:pt x="758486" y="268758"/>
                </a:moveTo>
                <a:cubicBezTo>
                  <a:pt x="760551" y="270820"/>
                  <a:pt x="764680" y="272881"/>
                  <a:pt x="766744" y="274943"/>
                </a:cubicBezTo>
                <a:cubicBezTo>
                  <a:pt x="768809" y="274943"/>
                  <a:pt x="766744" y="277005"/>
                  <a:pt x="766744" y="277005"/>
                </a:cubicBezTo>
                <a:cubicBezTo>
                  <a:pt x="766744" y="281129"/>
                  <a:pt x="768809" y="285253"/>
                  <a:pt x="772938" y="287315"/>
                </a:cubicBezTo>
                <a:cubicBezTo>
                  <a:pt x="775003" y="289377"/>
                  <a:pt x="777067" y="287315"/>
                  <a:pt x="777067" y="289377"/>
                </a:cubicBezTo>
                <a:cubicBezTo>
                  <a:pt x="779132" y="295562"/>
                  <a:pt x="783261" y="297624"/>
                  <a:pt x="787391" y="297624"/>
                </a:cubicBezTo>
                <a:cubicBezTo>
                  <a:pt x="791520" y="299686"/>
                  <a:pt x="793585" y="295562"/>
                  <a:pt x="795649" y="293500"/>
                </a:cubicBezTo>
                <a:cubicBezTo>
                  <a:pt x="799778" y="295562"/>
                  <a:pt x="803908" y="293500"/>
                  <a:pt x="805972" y="291438"/>
                </a:cubicBezTo>
                <a:cubicBezTo>
                  <a:pt x="808037" y="289377"/>
                  <a:pt x="808037" y="285253"/>
                  <a:pt x="810101" y="283191"/>
                </a:cubicBezTo>
                <a:cubicBezTo>
                  <a:pt x="814231" y="285253"/>
                  <a:pt x="816295" y="285253"/>
                  <a:pt x="818360" y="285253"/>
                </a:cubicBezTo>
                <a:cubicBezTo>
                  <a:pt x="820424" y="287315"/>
                  <a:pt x="820424" y="289377"/>
                  <a:pt x="820424" y="291438"/>
                </a:cubicBezTo>
                <a:cubicBezTo>
                  <a:pt x="820424" y="293500"/>
                  <a:pt x="818360" y="295562"/>
                  <a:pt x="816295" y="295562"/>
                </a:cubicBezTo>
                <a:cubicBezTo>
                  <a:pt x="814231" y="295562"/>
                  <a:pt x="812166" y="293500"/>
                  <a:pt x="812166" y="295562"/>
                </a:cubicBezTo>
                <a:cubicBezTo>
                  <a:pt x="812166" y="297624"/>
                  <a:pt x="812166" y="299686"/>
                  <a:pt x="812166" y="299686"/>
                </a:cubicBezTo>
                <a:cubicBezTo>
                  <a:pt x="808037" y="301748"/>
                  <a:pt x="810101" y="305872"/>
                  <a:pt x="805972" y="305872"/>
                </a:cubicBezTo>
                <a:cubicBezTo>
                  <a:pt x="803908" y="307933"/>
                  <a:pt x="801843" y="307933"/>
                  <a:pt x="799778" y="305872"/>
                </a:cubicBezTo>
                <a:cubicBezTo>
                  <a:pt x="797714" y="305872"/>
                  <a:pt x="797714" y="301748"/>
                  <a:pt x="793585" y="303810"/>
                </a:cubicBezTo>
                <a:cubicBezTo>
                  <a:pt x="791520" y="305872"/>
                  <a:pt x="787391" y="307933"/>
                  <a:pt x="783261" y="307933"/>
                </a:cubicBezTo>
                <a:cubicBezTo>
                  <a:pt x="781197" y="305872"/>
                  <a:pt x="777067" y="305872"/>
                  <a:pt x="775003" y="301748"/>
                </a:cubicBezTo>
                <a:cubicBezTo>
                  <a:pt x="775003" y="299686"/>
                  <a:pt x="775003" y="297624"/>
                  <a:pt x="772938" y="297624"/>
                </a:cubicBezTo>
                <a:cubicBezTo>
                  <a:pt x="768809" y="297624"/>
                  <a:pt x="766744" y="297624"/>
                  <a:pt x="764680" y="295562"/>
                </a:cubicBezTo>
                <a:cubicBezTo>
                  <a:pt x="762615" y="293500"/>
                  <a:pt x="760551" y="289377"/>
                  <a:pt x="760551" y="285253"/>
                </a:cubicBezTo>
                <a:cubicBezTo>
                  <a:pt x="762615" y="283191"/>
                  <a:pt x="762615" y="281129"/>
                  <a:pt x="760551" y="281129"/>
                </a:cubicBezTo>
                <a:cubicBezTo>
                  <a:pt x="758486" y="279067"/>
                  <a:pt x="756421" y="277005"/>
                  <a:pt x="754357" y="274943"/>
                </a:cubicBezTo>
                <a:cubicBezTo>
                  <a:pt x="756421" y="272881"/>
                  <a:pt x="754357" y="270820"/>
                  <a:pt x="758486" y="268758"/>
                </a:cubicBezTo>
                <a:close/>
                <a:moveTo>
                  <a:pt x="90176" y="268570"/>
                </a:moveTo>
                <a:cubicBezTo>
                  <a:pt x="91725" y="268312"/>
                  <a:pt x="93275" y="268828"/>
                  <a:pt x="94307" y="270890"/>
                </a:cubicBezTo>
                <a:cubicBezTo>
                  <a:pt x="94307" y="270890"/>
                  <a:pt x="94307" y="272953"/>
                  <a:pt x="92242" y="275015"/>
                </a:cubicBezTo>
                <a:cubicBezTo>
                  <a:pt x="90176" y="275015"/>
                  <a:pt x="86044" y="279140"/>
                  <a:pt x="86044" y="281203"/>
                </a:cubicBezTo>
                <a:cubicBezTo>
                  <a:pt x="81913" y="283265"/>
                  <a:pt x="77781" y="289452"/>
                  <a:pt x="77781" y="293577"/>
                </a:cubicBezTo>
                <a:cubicBezTo>
                  <a:pt x="77781" y="295639"/>
                  <a:pt x="79847" y="295639"/>
                  <a:pt x="79847" y="297702"/>
                </a:cubicBezTo>
                <a:cubicBezTo>
                  <a:pt x="77781" y="299764"/>
                  <a:pt x="75716" y="303889"/>
                  <a:pt x="75716" y="305952"/>
                </a:cubicBezTo>
                <a:cubicBezTo>
                  <a:pt x="77781" y="310076"/>
                  <a:pt x="79847" y="312139"/>
                  <a:pt x="81913" y="312139"/>
                </a:cubicBezTo>
                <a:cubicBezTo>
                  <a:pt x="81913" y="318326"/>
                  <a:pt x="86044" y="320389"/>
                  <a:pt x="88110" y="322451"/>
                </a:cubicBezTo>
                <a:cubicBezTo>
                  <a:pt x="92242" y="322451"/>
                  <a:pt x="92242" y="322451"/>
                  <a:pt x="92242" y="322451"/>
                </a:cubicBezTo>
                <a:cubicBezTo>
                  <a:pt x="94307" y="326576"/>
                  <a:pt x="98439" y="328638"/>
                  <a:pt x="104636" y="328638"/>
                </a:cubicBezTo>
                <a:cubicBezTo>
                  <a:pt x="104636" y="330700"/>
                  <a:pt x="104636" y="330700"/>
                  <a:pt x="104636" y="332763"/>
                </a:cubicBezTo>
                <a:cubicBezTo>
                  <a:pt x="102570" y="334825"/>
                  <a:pt x="100505" y="334825"/>
                  <a:pt x="98439" y="334825"/>
                </a:cubicBezTo>
                <a:cubicBezTo>
                  <a:pt x="96373" y="332763"/>
                  <a:pt x="94307" y="332763"/>
                  <a:pt x="94307" y="330700"/>
                </a:cubicBezTo>
                <a:cubicBezTo>
                  <a:pt x="90176" y="326576"/>
                  <a:pt x="90176" y="326576"/>
                  <a:pt x="90176" y="326576"/>
                </a:cubicBezTo>
                <a:cubicBezTo>
                  <a:pt x="86044" y="326576"/>
                  <a:pt x="81913" y="326576"/>
                  <a:pt x="79847" y="324513"/>
                </a:cubicBezTo>
                <a:cubicBezTo>
                  <a:pt x="77781" y="320389"/>
                  <a:pt x="77781" y="318326"/>
                  <a:pt x="77781" y="314201"/>
                </a:cubicBezTo>
                <a:cubicBezTo>
                  <a:pt x="75716" y="312139"/>
                  <a:pt x="71584" y="310076"/>
                  <a:pt x="69518" y="308014"/>
                </a:cubicBezTo>
                <a:cubicBezTo>
                  <a:pt x="69518" y="303889"/>
                  <a:pt x="67453" y="301827"/>
                  <a:pt x="69518" y="297702"/>
                </a:cubicBezTo>
                <a:cubicBezTo>
                  <a:pt x="71584" y="297702"/>
                  <a:pt x="71584" y="295639"/>
                  <a:pt x="73650" y="295639"/>
                </a:cubicBezTo>
                <a:cubicBezTo>
                  <a:pt x="73650" y="291515"/>
                  <a:pt x="73650" y="289452"/>
                  <a:pt x="73650" y="285327"/>
                </a:cubicBezTo>
                <a:cubicBezTo>
                  <a:pt x="73650" y="283265"/>
                  <a:pt x="75716" y="281203"/>
                  <a:pt x="77781" y="279140"/>
                </a:cubicBezTo>
                <a:cubicBezTo>
                  <a:pt x="79847" y="277078"/>
                  <a:pt x="83979" y="279140"/>
                  <a:pt x="83979" y="275015"/>
                </a:cubicBezTo>
                <a:cubicBezTo>
                  <a:pt x="83979" y="275015"/>
                  <a:pt x="86044" y="275015"/>
                  <a:pt x="86044" y="272953"/>
                </a:cubicBezTo>
                <a:cubicBezTo>
                  <a:pt x="86044" y="272953"/>
                  <a:pt x="86044" y="270890"/>
                  <a:pt x="86044" y="270890"/>
                </a:cubicBezTo>
                <a:cubicBezTo>
                  <a:pt x="87077" y="269859"/>
                  <a:pt x="88627" y="268828"/>
                  <a:pt x="90176" y="268570"/>
                </a:cubicBezTo>
                <a:close/>
                <a:moveTo>
                  <a:pt x="127101" y="244190"/>
                </a:moveTo>
                <a:cubicBezTo>
                  <a:pt x="133243" y="244190"/>
                  <a:pt x="137338" y="244190"/>
                  <a:pt x="141433" y="248301"/>
                </a:cubicBezTo>
                <a:cubicBezTo>
                  <a:pt x="143480" y="248301"/>
                  <a:pt x="141433" y="250357"/>
                  <a:pt x="141433" y="250357"/>
                </a:cubicBezTo>
                <a:cubicBezTo>
                  <a:pt x="139385" y="252413"/>
                  <a:pt x="137338" y="250357"/>
                  <a:pt x="135291" y="250357"/>
                </a:cubicBezTo>
                <a:cubicBezTo>
                  <a:pt x="133243" y="250357"/>
                  <a:pt x="131196" y="250357"/>
                  <a:pt x="131196" y="250357"/>
                </a:cubicBezTo>
                <a:cubicBezTo>
                  <a:pt x="125054" y="250357"/>
                  <a:pt x="118912" y="250357"/>
                  <a:pt x="114818" y="254469"/>
                </a:cubicBezTo>
                <a:cubicBezTo>
                  <a:pt x="108675" y="258581"/>
                  <a:pt x="104581" y="264748"/>
                  <a:pt x="104581" y="272972"/>
                </a:cubicBezTo>
                <a:cubicBezTo>
                  <a:pt x="104581" y="277083"/>
                  <a:pt x="106628" y="281195"/>
                  <a:pt x="110723" y="283251"/>
                </a:cubicBezTo>
                <a:cubicBezTo>
                  <a:pt x="110723" y="285307"/>
                  <a:pt x="112770" y="283251"/>
                  <a:pt x="112770" y="283251"/>
                </a:cubicBezTo>
                <a:cubicBezTo>
                  <a:pt x="110723" y="277083"/>
                  <a:pt x="110723" y="277083"/>
                  <a:pt x="110723" y="277083"/>
                </a:cubicBezTo>
                <a:cubicBezTo>
                  <a:pt x="110723" y="275027"/>
                  <a:pt x="110723" y="272972"/>
                  <a:pt x="114818" y="270916"/>
                </a:cubicBezTo>
                <a:cubicBezTo>
                  <a:pt x="118912" y="268860"/>
                  <a:pt x="120959" y="270916"/>
                  <a:pt x="125054" y="275027"/>
                </a:cubicBezTo>
                <a:cubicBezTo>
                  <a:pt x="125054" y="277083"/>
                  <a:pt x="125054" y="279139"/>
                  <a:pt x="125054" y="281195"/>
                </a:cubicBezTo>
                <a:cubicBezTo>
                  <a:pt x="123007" y="281195"/>
                  <a:pt x="120959" y="283251"/>
                  <a:pt x="123007" y="285307"/>
                </a:cubicBezTo>
                <a:cubicBezTo>
                  <a:pt x="123007" y="285307"/>
                  <a:pt x="125054" y="285307"/>
                  <a:pt x="125054" y="287362"/>
                </a:cubicBezTo>
                <a:cubicBezTo>
                  <a:pt x="125054" y="291474"/>
                  <a:pt x="123007" y="293530"/>
                  <a:pt x="120959" y="295586"/>
                </a:cubicBezTo>
                <a:cubicBezTo>
                  <a:pt x="116865" y="297642"/>
                  <a:pt x="110723" y="297642"/>
                  <a:pt x="106628" y="293530"/>
                </a:cubicBezTo>
                <a:cubicBezTo>
                  <a:pt x="98439" y="287362"/>
                  <a:pt x="94344" y="277083"/>
                  <a:pt x="96391" y="268860"/>
                </a:cubicBezTo>
                <a:cubicBezTo>
                  <a:pt x="98439" y="264748"/>
                  <a:pt x="100486" y="260636"/>
                  <a:pt x="102533" y="258581"/>
                </a:cubicBezTo>
                <a:cubicBezTo>
                  <a:pt x="108675" y="250357"/>
                  <a:pt x="118912" y="246246"/>
                  <a:pt x="127101" y="244190"/>
                </a:cubicBezTo>
                <a:close/>
                <a:moveTo>
                  <a:pt x="177862" y="239817"/>
                </a:moveTo>
                <a:cubicBezTo>
                  <a:pt x="182699" y="240978"/>
                  <a:pt x="185796" y="245623"/>
                  <a:pt x="188892" y="250267"/>
                </a:cubicBezTo>
                <a:cubicBezTo>
                  <a:pt x="190956" y="254395"/>
                  <a:pt x="190956" y="260588"/>
                  <a:pt x="190956" y="264716"/>
                </a:cubicBezTo>
                <a:cubicBezTo>
                  <a:pt x="186828" y="266780"/>
                  <a:pt x="182699" y="270909"/>
                  <a:pt x="182699" y="275037"/>
                </a:cubicBezTo>
                <a:cubicBezTo>
                  <a:pt x="182699" y="277101"/>
                  <a:pt x="182699" y="281230"/>
                  <a:pt x="182699" y="281230"/>
                </a:cubicBezTo>
                <a:cubicBezTo>
                  <a:pt x="178571" y="281230"/>
                  <a:pt x="176507" y="283294"/>
                  <a:pt x="172379" y="283294"/>
                </a:cubicBezTo>
                <a:cubicBezTo>
                  <a:pt x="166186" y="285358"/>
                  <a:pt x="159994" y="285358"/>
                  <a:pt x="153801" y="281230"/>
                </a:cubicBezTo>
                <a:cubicBezTo>
                  <a:pt x="151737" y="279165"/>
                  <a:pt x="149673" y="277101"/>
                  <a:pt x="149673" y="272973"/>
                </a:cubicBezTo>
                <a:cubicBezTo>
                  <a:pt x="147608" y="268844"/>
                  <a:pt x="157930" y="262652"/>
                  <a:pt x="147608" y="262652"/>
                </a:cubicBezTo>
                <a:cubicBezTo>
                  <a:pt x="145544" y="260588"/>
                  <a:pt x="143480" y="256459"/>
                  <a:pt x="143480" y="254395"/>
                </a:cubicBezTo>
                <a:cubicBezTo>
                  <a:pt x="145544" y="248203"/>
                  <a:pt x="145544" y="248203"/>
                  <a:pt x="145544" y="248203"/>
                </a:cubicBezTo>
                <a:cubicBezTo>
                  <a:pt x="147608" y="244074"/>
                  <a:pt x="151737" y="242010"/>
                  <a:pt x="155865" y="242010"/>
                </a:cubicBezTo>
                <a:cubicBezTo>
                  <a:pt x="157930" y="242010"/>
                  <a:pt x="162058" y="246139"/>
                  <a:pt x="164122" y="246139"/>
                </a:cubicBezTo>
                <a:cubicBezTo>
                  <a:pt x="166186" y="242010"/>
                  <a:pt x="168250" y="239946"/>
                  <a:pt x="172379" y="239946"/>
                </a:cubicBezTo>
                <a:cubicBezTo>
                  <a:pt x="174443" y="239430"/>
                  <a:pt x="176249" y="239430"/>
                  <a:pt x="177862" y="239817"/>
                </a:cubicBezTo>
                <a:close/>
                <a:moveTo>
                  <a:pt x="188798" y="235890"/>
                </a:moveTo>
                <a:cubicBezTo>
                  <a:pt x="190845" y="235890"/>
                  <a:pt x="194940" y="235890"/>
                  <a:pt x="194940" y="240064"/>
                </a:cubicBezTo>
                <a:cubicBezTo>
                  <a:pt x="194940" y="244237"/>
                  <a:pt x="192893" y="246324"/>
                  <a:pt x="190845" y="250498"/>
                </a:cubicBezTo>
                <a:cubicBezTo>
                  <a:pt x="188798" y="246324"/>
                  <a:pt x="186751" y="242151"/>
                  <a:pt x="182656" y="240064"/>
                </a:cubicBezTo>
                <a:cubicBezTo>
                  <a:pt x="182656" y="235890"/>
                  <a:pt x="186751" y="235890"/>
                  <a:pt x="188798" y="235890"/>
                </a:cubicBezTo>
                <a:close/>
                <a:moveTo>
                  <a:pt x="223707" y="231906"/>
                </a:moveTo>
                <a:cubicBezTo>
                  <a:pt x="225758" y="231906"/>
                  <a:pt x="227808" y="231906"/>
                  <a:pt x="227808" y="233957"/>
                </a:cubicBezTo>
                <a:cubicBezTo>
                  <a:pt x="217555" y="244209"/>
                  <a:pt x="217555" y="244209"/>
                  <a:pt x="217555" y="244209"/>
                </a:cubicBezTo>
                <a:cubicBezTo>
                  <a:pt x="207302" y="248311"/>
                  <a:pt x="207302" y="260614"/>
                  <a:pt x="199100" y="266766"/>
                </a:cubicBezTo>
                <a:cubicBezTo>
                  <a:pt x="197049" y="266766"/>
                  <a:pt x="194999" y="266766"/>
                  <a:pt x="194999" y="264715"/>
                </a:cubicBezTo>
                <a:cubicBezTo>
                  <a:pt x="192948" y="256513"/>
                  <a:pt x="192948" y="244209"/>
                  <a:pt x="201150" y="240108"/>
                </a:cubicBezTo>
                <a:cubicBezTo>
                  <a:pt x="205252" y="236007"/>
                  <a:pt x="207302" y="233957"/>
                  <a:pt x="211403" y="236007"/>
                </a:cubicBezTo>
                <a:cubicBezTo>
                  <a:pt x="213454" y="236007"/>
                  <a:pt x="213454" y="238058"/>
                  <a:pt x="215505" y="238058"/>
                </a:cubicBezTo>
                <a:cubicBezTo>
                  <a:pt x="215505" y="233957"/>
                  <a:pt x="219606" y="231906"/>
                  <a:pt x="223707" y="231906"/>
                </a:cubicBezTo>
                <a:close/>
                <a:moveTo>
                  <a:pt x="678329" y="229914"/>
                </a:moveTo>
                <a:cubicBezTo>
                  <a:pt x="686519" y="236043"/>
                  <a:pt x="694708" y="242172"/>
                  <a:pt x="698802" y="250345"/>
                </a:cubicBezTo>
                <a:cubicBezTo>
                  <a:pt x="700850" y="252388"/>
                  <a:pt x="702897" y="254431"/>
                  <a:pt x="702897" y="256474"/>
                </a:cubicBezTo>
                <a:cubicBezTo>
                  <a:pt x="700850" y="256474"/>
                  <a:pt x="700850" y="256474"/>
                  <a:pt x="700850" y="256474"/>
                </a:cubicBezTo>
                <a:cubicBezTo>
                  <a:pt x="694708" y="246259"/>
                  <a:pt x="686519" y="238086"/>
                  <a:pt x="678329" y="229914"/>
                </a:cubicBezTo>
                <a:close/>
                <a:moveTo>
                  <a:pt x="727540" y="226112"/>
                </a:moveTo>
                <a:cubicBezTo>
                  <a:pt x="729341" y="226112"/>
                  <a:pt x="730884" y="226625"/>
                  <a:pt x="731914" y="227652"/>
                </a:cubicBezTo>
                <a:cubicBezTo>
                  <a:pt x="729855" y="231761"/>
                  <a:pt x="729855" y="239978"/>
                  <a:pt x="733972" y="242032"/>
                </a:cubicBezTo>
                <a:cubicBezTo>
                  <a:pt x="736031" y="246140"/>
                  <a:pt x="742206" y="246140"/>
                  <a:pt x="746323" y="246140"/>
                </a:cubicBezTo>
                <a:cubicBezTo>
                  <a:pt x="748381" y="248195"/>
                  <a:pt x="746323" y="252303"/>
                  <a:pt x="748381" y="252303"/>
                </a:cubicBezTo>
                <a:cubicBezTo>
                  <a:pt x="748381" y="254357"/>
                  <a:pt x="748381" y="256412"/>
                  <a:pt x="746323" y="256412"/>
                </a:cubicBezTo>
                <a:cubicBezTo>
                  <a:pt x="742206" y="258466"/>
                  <a:pt x="742206" y="254357"/>
                  <a:pt x="738089" y="256412"/>
                </a:cubicBezTo>
                <a:cubicBezTo>
                  <a:pt x="738089" y="258466"/>
                  <a:pt x="736031" y="258466"/>
                  <a:pt x="731914" y="258466"/>
                </a:cubicBezTo>
                <a:cubicBezTo>
                  <a:pt x="729855" y="258466"/>
                  <a:pt x="727797" y="256412"/>
                  <a:pt x="727797" y="254357"/>
                </a:cubicBezTo>
                <a:cubicBezTo>
                  <a:pt x="725739" y="254357"/>
                  <a:pt x="723680" y="256412"/>
                  <a:pt x="721622" y="254357"/>
                </a:cubicBezTo>
                <a:cubicBezTo>
                  <a:pt x="719564" y="252303"/>
                  <a:pt x="719564" y="250249"/>
                  <a:pt x="719564" y="248195"/>
                </a:cubicBezTo>
                <a:cubicBezTo>
                  <a:pt x="721622" y="246140"/>
                  <a:pt x="721622" y="246140"/>
                  <a:pt x="721622" y="246140"/>
                </a:cubicBezTo>
                <a:cubicBezTo>
                  <a:pt x="719564" y="244086"/>
                  <a:pt x="717505" y="242032"/>
                  <a:pt x="717505" y="239978"/>
                </a:cubicBezTo>
                <a:cubicBezTo>
                  <a:pt x="717505" y="235869"/>
                  <a:pt x="719564" y="233815"/>
                  <a:pt x="723680" y="233815"/>
                </a:cubicBezTo>
                <a:cubicBezTo>
                  <a:pt x="723680" y="231761"/>
                  <a:pt x="719564" y="229706"/>
                  <a:pt x="721622" y="227652"/>
                </a:cubicBezTo>
                <a:cubicBezTo>
                  <a:pt x="723680" y="226625"/>
                  <a:pt x="725739" y="226112"/>
                  <a:pt x="727540" y="226112"/>
                </a:cubicBezTo>
                <a:close/>
                <a:moveTo>
                  <a:pt x="189871" y="223139"/>
                </a:moveTo>
                <a:cubicBezTo>
                  <a:pt x="190905" y="223647"/>
                  <a:pt x="191940" y="224664"/>
                  <a:pt x="192974" y="225681"/>
                </a:cubicBezTo>
                <a:cubicBezTo>
                  <a:pt x="192974" y="225681"/>
                  <a:pt x="190905" y="227714"/>
                  <a:pt x="192974" y="229748"/>
                </a:cubicBezTo>
                <a:cubicBezTo>
                  <a:pt x="195043" y="229748"/>
                  <a:pt x="197111" y="227714"/>
                  <a:pt x="199180" y="229748"/>
                </a:cubicBezTo>
                <a:cubicBezTo>
                  <a:pt x="201248" y="231781"/>
                  <a:pt x="201248" y="233815"/>
                  <a:pt x="201248" y="235848"/>
                </a:cubicBezTo>
                <a:cubicBezTo>
                  <a:pt x="199180" y="237882"/>
                  <a:pt x="199180" y="237882"/>
                  <a:pt x="199180" y="237882"/>
                </a:cubicBezTo>
                <a:cubicBezTo>
                  <a:pt x="195043" y="233815"/>
                  <a:pt x="190905" y="231781"/>
                  <a:pt x="184699" y="233815"/>
                </a:cubicBezTo>
                <a:cubicBezTo>
                  <a:pt x="182631" y="233815"/>
                  <a:pt x="182631" y="237882"/>
                  <a:pt x="178494" y="237882"/>
                </a:cubicBezTo>
                <a:cubicBezTo>
                  <a:pt x="178494" y="235848"/>
                  <a:pt x="174356" y="237882"/>
                  <a:pt x="174356" y="235848"/>
                </a:cubicBezTo>
                <a:cubicBezTo>
                  <a:pt x="174356" y="233815"/>
                  <a:pt x="174356" y="231781"/>
                  <a:pt x="176425" y="231781"/>
                </a:cubicBezTo>
                <a:cubicBezTo>
                  <a:pt x="178494" y="229748"/>
                  <a:pt x="182631" y="233815"/>
                  <a:pt x="182631" y="229748"/>
                </a:cubicBezTo>
                <a:cubicBezTo>
                  <a:pt x="182631" y="227714"/>
                  <a:pt x="182631" y="225681"/>
                  <a:pt x="182631" y="225681"/>
                </a:cubicBezTo>
                <a:cubicBezTo>
                  <a:pt x="184699" y="223647"/>
                  <a:pt x="184699" y="223647"/>
                  <a:pt x="186768" y="223647"/>
                </a:cubicBezTo>
                <a:cubicBezTo>
                  <a:pt x="187802" y="222631"/>
                  <a:pt x="188836" y="222631"/>
                  <a:pt x="189871" y="223139"/>
                </a:cubicBezTo>
                <a:close/>
                <a:moveTo>
                  <a:pt x="715264" y="219622"/>
                </a:moveTo>
                <a:cubicBezTo>
                  <a:pt x="717325" y="219622"/>
                  <a:pt x="719386" y="221678"/>
                  <a:pt x="721448" y="223734"/>
                </a:cubicBezTo>
                <a:cubicBezTo>
                  <a:pt x="719386" y="225790"/>
                  <a:pt x="717325" y="227845"/>
                  <a:pt x="719386" y="231957"/>
                </a:cubicBezTo>
                <a:cubicBezTo>
                  <a:pt x="715264" y="234013"/>
                  <a:pt x="715264" y="238125"/>
                  <a:pt x="715264" y="240180"/>
                </a:cubicBezTo>
                <a:cubicBezTo>
                  <a:pt x="715264" y="242236"/>
                  <a:pt x="715264" y="244292"/>
                  <a:pt x="717325" y="246348"/>
                </a:cubicBezTo>
                <a:cubicBezTo>
                  <a:pt x="715264" y="248404"/>
                  <a:pt x="715264" y="252515"/>
                  <a:pt x="717325" y="254571"/>
                </a:cubicBezTo>
                <a:cubicBezTo>
                  <a:pt x="719386" y="258683"/>
                  <a:pt x="723509" y="256627"/>
                  <a:pt x="725570" y="258683"/>
                </a:cubicBezTo>
                <a:cubicBezTo>
                  <a:pt x="727631" y="260739"/>
                  <a:pt x="731753" y="260739"/>
                  <a:pt x="733814" y="260739"/>
                </a:cubicBezTo>
                <a:cubicBezTo>
                  <a:pt x="735876" y="260739"/>
                  <a:pt x="737937" y="258683"/>
                  <a:pt x="739998" y="258683"/>
                </a:cubicBezTo>
                <a:cubicBezTo>
                  <a:pt x="744120" y="262794"/>
                  <a:pt x="750304" y="254571"/>
                  <a:pt x="752365" y="262794"/>
                </a:cubicBezTo>
                <a:cubicBezTo>
                  <a:pt x="750304" y="262794"/>
                  <a:pt x="752365" y="266906"/>
                  <a:pt x="750304" y="266906"/>
                </a:cubicBezTo>
                <a:cubicBezTo>
                  <a:pt x="748243" y="266906"/>
                  <a:pt x="748243" y="264850"/>
                  <a:pt x="748243" y="266906"/>
                </a:cubicBezTo>
                <a:cubicBezTo>
                  <a:pt x="746181" y="271018"/>
                  <a:pt x="739998" y="266906"/>
                  <a:pt x="735876" y="266906"/>
                </a:cubicBezTo>
                <a:cubicBezTo>
                  <a:pt x="733814" y="268962"/>
                  <a:pt x="735876" y="271018"/>
                  <a:pt x="733814" y="271018"/>
                </a:cubicBezTo>
                <a:cubicBezTo>
                  <a:pt x="729692" y="273074"/>
                  <a:pt x="725570" y="271018"/>
                  <a:pt x="723509" y="268962"/>
                </a:cubicBezTo>
                <a:cubicBezTo>
                  <a:pt x="721448" y="266906"/>
                  <a:pt x="717325" y="264850"/>
                  <a:pt x="715264" y="264850"/>
                </a:cubicBezTo>
                <a:cubicBezTo>
                  <a:pt x="713203" y="266906"/>
                  <a:pt x="711142" y="264850"/>
                  <a:pt x="709081" y="262794"/>
                </a:cubicBezTo>
                <a:cubicBezTo>
                  <a:pt x="707020" y="260739"/>
                  <a:pt x="704958" y="258683"/>
                  <a:pt x="704958" y="256627"/>
                </a:cubicBezTo>
                <a:cubicBezTo>
                  <a:pt x="707020" y="256627"/>
                  <a:pt x="704958" y="252515"/>
                  <a:pt x="707020" y="250459"/>
                </a:cubicBezTo>
                <a:cubicBezTo>
                  <a:pt x="709081" y="250459"/>
                  <a:pt x="709081" y="246348"/>
                  <a:pt x="707020" y="246348"/>
                </a:cubicBezTo>
                <a:cubicBezTo>
                  <a:pt x="704958" y="244292"/>
                  <a:pt x="702897" y="242236"/>
                  <a:pt x="702897" y="240180"/>
                </a:cubicBezTo>
                <a:cubicBezTo>
                  <a:pt x="702897" y="238125"/>
                  <a:pt x="702897" y="234013"/>
                  <a:pt x="704958" y="234013"/>
                </a:cubicBezTo>
                <a:cubicBezTo>
                  <a:pt x="711142" y="234013"/>
                  <a:pt x="707020" y="227845"/>
                  <a:pt x="709081" y="223734"/>
                </a:cubicBezTo>
                <a:cubicBezTo>
                  <a:pt x="711142" y="221678"/>
                  <a:pt x="713203" y="221678"/>
                  <a:pt x="715264" y="219622"/>
                </a:cubicBezTo>
                <a:close/>
                <a:moveTo>
                  <a:pt x="764759" y="217298"/>
                </a:moveTo>
                <a:cubicBezTo>
                  <a:pt x="766815" y="217298"/>
                  <a:pt x="766815" y="217298"/>
                  <a:pt x="768870" y="217298"/>
                </a:cubicBezTo>
                <a:cubicBezTo>
                  <a:pt x="764759" y="221430"/>
                  <a:pt x="764759" y="223495"/>
                  <a:pt x="760649" y="227627"/>
                </a:cubicBezTo>
                <a:cubicBezTo>
                  <a:pt x="756538" y="235890"/>
                  <a:pt x="754483" y="248285"/>
                  <a:pt x="760649" y="256548"/>
                </a:cubicBezTo>
                <a:cubicBezTo>
                  <a:pt x="762704" y="262745"/>
                  <a:pt x="770925" y="264811"/>
                  <a:pt x="777091" y="264811"/>
                </a:cubicBezTo>
                <a:cubicBezTo>
                  <a:pt x="777091" y="262745"/>
                  <a:pt x="779146" y="262745"/>
                  <a:pt x="779146" y="260679"/>
                </a:cubicBezTo>
                <a:cubicBezTo>
                  <a:pt x="779146" y="258613"/>
                  <a:pt x="775036" y="260679"/>
                  <a:pt x="772980" y="258613"/>
                </a:cubicBezTo>
                <a:cubicBezTo>
                  <a:pt x="770925" y="256548"/>
                  <a:pt x="770925" y="254482"/>
                  <a:pt x="770925" y="252416"/>
                </a:cubicBezTo>
                <a:cubicBezTo>
                  <a:pt x="772980" y="250350"/>
                  <a:pt x="772980" y="248285"/>
                  <a:pt x="775036" y="248285"/>
                </a:cubicBezTo>
                <a:cubicBezTo>
                  <a:pt x="777091" y="246219"/>
                  <a:pt x="781201" y="248285"/>
                  <a:pt x="783256" y="250350"/>
                </a:cubicBezTo>
                <a:cubicBezTo>
                  <a:pt x="785312" y="250350"/>
                  <a:pt x="785312" y="248285"/>
                  <a:pt x="787367" y="248285"/>
                </a:cubicBezTo>
                <a:cubicBezTo>
                  <a:pt x="789422" y="248285"/>
                  <a:pt x="793532" y="250350"/>
                  <a:pt x="793532" y="252416"/>
                </a:cubicBezTo>
                <a:cubicBezTo>
                  <a:pt x="793532" y="256548"/>
                  <a:pt x="793532" y="260679"/>
                  <a:pt x="791477" y="262745"/>
                </a:cubicBezTo>
                <a:cubicBezTo>
                  <a:pt x="789422" y="271008"/>
                  <a:pt x="781201" y="273074"/>
                  <a:pt x="772980" y="273074"/>
                </a:cubicBezTo>
                <a:cubicBezTo>
                  <a:pt x="768870" y="273074"/>
                  <a:pt x="762704" y="268942"/>
                  <a:pt x="758594" y="266877"/>
                </a:cubicBezTo>
                <a:cubicBezTo>
                  <a:pt x="758594" y="264811"/>
                  <a:pt x="756538" y="262745"/>
                  <a:pt x="754483" y="262745"/>
                </a:cubicBezTo>
                <a:cubicBezTo>
                  <a:pt x="750373" y="258613"/>
                  <a:pt x="750373" y="252416"/>
                  <a:pt x="750373" y="248285"/>
                </a:cubicBezTo>
                <a:cubicBezTo>
                  <a:pt x="750373" y="237956"/>
                  <a:pt x="750373" y="237956"/>
                  <a:pt x="750373" y="237956"/>
                </a:cubicBezTo>
                <a:cubicBezTo>
                  <a:pt x="752428" y="229693"/>
                  <a:pt x="758594" y="221430"/>
                  <a:pt x="764759" y="217298"/>
                </a:cubicBezTo>
                <a:close/>
                <a:moveTo>
                  <a:pt x="131196" y="217298"/>
                </a:moveTo>
                <a:cubicBezTo>
                  <a:pt x="131196" y="221424"/>
                  <a:pt x="131196" y="221424"/>
                  <a:pt x="131196" y="221424"/>
                </a:cubicBezTo>
                <a:cubicBezTo>
                  <a:pt x="131196" y="223488"/>
                  <a:pt x="131196" y="225551"/>
                  <a:pt x="129167" y="225551"/>
                </a:cubicBezTo>
                <a:cubicBezTo>
                  <a:pt x="125109" y="225551"/>
                  <a:pt x="121052" y="229677"/>
                  <a:pt x="119023" y="233803"/>
                </a:cubicBezTo>
                <a:cubicBezTo>
                  <a:pt x="119023" y="235866"/>
                  <a:pt x="121052" y="239993"/>
                  <a:pt x="119023" y="244119"/>
                </a:cubicBezTo>
                <a:cubicBezTo>
                  <a:pt x="119023" y="244119"/>
                  <a:pt x="114965" y="246182"/>
                  <a:pt x="112936" y="244119"/>
                </a:cubicBezTo>
                <a:cubicBezTo>
                  <a:pt x="112936" y="235866"/>
                  <a:pt x="112936" y="227614"/>
                  <a:pt x="119023" y="221424"/>
                </a:cubicBezTo>
                <a:cubicBezTo>
                  <a:pt x="123081" y="219361"/>
                  <a:pt x="127138" y="217298"/>
                  <a:pt x="131196" y="217298"/>
                </a:cubicBezTo>
                <a:close/>
                <a:moveTo>
                  <a:pt x="793466" y="215306"/>
                </a:moveTo>
                <a:cubicBezTo>
                  <a:pt x="795525" y="219443"/>
                  <a:pt x="797583" y="223580"/>
                  <a:pt x="799641" y="223580"/>
                </a:cubicBezTo>
                <a:cubicBezTo>
                  <a:pt x="803758" y="225649"/>
                  <a:pt x="805817" y="223580"/>
                  <a:pt x="807875" y="221512"/>
                </a:cubicBezTo>
                <a:cubicBezTo>
                  <a:pt x="809933" y="219443"/>
                  <a:pt x="809933" y="219443"/>
                  <a:pt x="811992" y="219443"/>
                </a:cubicBezTo>
                <a:cubicBezTo>
                  <a:pt x="814050" y="219443"/>
                  <a:pt x="816109" y="221512"/>
                  <a:pt x="816109" y="223580"/>
                </a:cubicBezTo>
                <a:cubicBezTo>
                  <a:pt x="816109" y="227718"/>
                  <a:pt x="814050" y="229786"/>
                  <a:pt x="811992" y="231855"/>
                </a:cubicBezTo>
                <a:cubicBezTo>
                  <a:pt x="809933" y="233924"/>
                  <a:pt x="807875" y="231855"/>
                  <a:pt x="805817" y="233924"/>
                </a:cubicBezTo>
                <a:cubicBezTo>
                  <a:pt x="805817" y="235992"/>
                  <a:pt x="805817" y="238061"/>
                  <a:pt x="803758" y="240129"/>
                </a:cubicBezTo>
                <a:cubicBezTo>
                  <a:pt x="801700" y="242198"/>
                  <a:pt x="797583" y="242198"/>
                  <a:pt x="795525" y="242198"/>
                </a:cubicBezTo>
                <a:cubicBezTo>
                  <a:pt x="793466" y="240129"/>
                  <a:pt x="791408" y="238061"/>
                  <a:pt x="791408" y="235992"/>
                </a:cubicBezTo>
                <a:cubicBezTo>
                  <a:pt x="791408" y="233924"/>
                  <a:pt x="793466" y="231855"/>
                  <a:pt x="793466" y="229786"/>
                </a:cubicBezTo>
                <a:cubicBezTo>
                  <a:pt x="789349" y="229786"/>
                  <a:pt x="787291" y="229786"/>
                  <a:pt x="787291" y="227718"/>
                </a:cubicBezTo>
                <a:cubicBezTo>
                  <a:pt x="785233" y="223580"/>
                  <a:pt x="787291" y="221512"/>
                  <a:pt x="787291" y="219443"/>
                </a:cubicBezTo>
                <a:cubicBezTo>
                  <a:pt x="789349" y="217375"/>
                  <a:pt x="791408" y="215306"/>
                  <a:pt x="793466" y="215306"/>
                </a:cubicBezTo>
                <a:close/>
                <a:moveTo>
                  <a:pt x="184739" y="213314"/>
                </a:moveTo>
                <a:cubicBezTo>
                  <a:pt x="186806" y="213314"/>
                  <a:pt x="193008" y="213314"/>
                  <a:pt x="195076" y="215361"/>
                </a:cubicBezTo>
                <a:cubicBezTo>
                  <a:pt x="197143" y="217409"/>
                  <a:pt x="195076" y="219456"/>
                  <a:pt x="197143" y="221503"/>
                </a:cubicBezTo>
                <a:cubicBezTo>
                  <a:pt x="199211" y="219456"/>
                  <a:pt x="203346" y="221503"/>
                  <a:pt x="205413" y="221503"/>
                </a:cubicBezTo>
                <a:cubicBezTo>
                  <a:pt x="207481" y="223551"/>
                  <a:pt x="209548" y="227645"/>
                  <a:pt x="209548" y="231740"/>
                </a:cubicBezTo>
                <a:cubicBezTo>
                  <a:pt x="209548" y="231740"/>
                  <a:pt x="207481" y="233787"/>
                  <a:pt x="205413" y="233787"/>
                </a:cubicBezTo>
                <a:cubicBezTo>
                  <a:pt x="203346" y="231740"/>
                  <a:pt x="203346" y="229693"/>
                  <a:pt x="201278" y="227645"/>
                </a:cubicBezTo>
                <a:cubicBezTo>
                  <a:pt x="199211" y="225598"/>
                  <a:pt x="197143" y="225598"/>
                  <a:pt x="195076" y="225598"/>
                </a:cubicBezTo>
                <a:cubicBezTo>
                  <a:pt x="193008" y="221503"/>
                  <a:pt x="190941" y="219456"/>
                  <a:pt x="186806" y="219456"/>
                </a:cubicBezTo>
                <a:cubicBezTo>
                  <a:pt x="184739" y="219456"/>
                  <a:pt x="180604" y="221503"/>
                  <a:pt x="180604" y="225598"/>
                </a:cubicBezTo>
                <a:cubicBezTo>
                  <a:pt x="180604" y="229693"/>
                  <a:pt x="172334" y="227645"/>
                  <a:pt x="172334" y="231740"/>
                </a:cubicBezTo>
                <a:cubicBezTo>
                  <a:pt x="172334" y="235835"/>
                  <a:pt x="170267" y="237882"/>
                  <a:pt x="166132" y="237882"/>
                </a:cubicBezTo>
                <a:cubicBezTo>
                  <a:pt x="164064" y="235835"/>
                  <a:pt x="166132" y="231740"/>
                  <a:pt x="166132" y="229693"/>
                </a:cubicBezTo>
                <a:cubicBezTo>
                  <a:pt x="168199" y="225598"/>
                  <a:pt x="172334" y="221503"/>
                  <a:pt x="176469" y="221503"/>
                </a:cubicBezTo>
                <a:cubicBezTo>
                  <a:pt x="178536" y="217409"/>
                  <a:pt x="180604" y="215361"/>
                  <a:pt x="184739" y="213314"/>
                </a:cubicBezTo>
                <a:close/>
                <a:moveTo>
                  <a:pt x="803714" y="207006"/>
                </a:moveTo>
                <a:cubicBezTo>
                  <a:pt x="805761" y="211180"/>
                  <a:pt x="805761" y="213267"/>
                  <a:pt x="807808" y="217440"/>
                </a:cubicBezTo>
                <a:cubicBezTo>
                  <a:pt x="807808" y="219527"/>
                  <a:pt x="805761" y="219527"/>
                  <a:pt x="803714" y="221614"/>
                </a:cubicBezTo>
                <a:cubicBezTo>
                  <a:pt x="803714" y="221614"/>
                  <a:pt x="799619" y="221614"/>
                  <a:pt x="799619" y="219527"/>
                </a:cubicBezTo>
                <a:cubicBezTo>
                  <a:pt x="797572" y="217440"/>
                  <a:pt x="795524" y="215353"/>
                  <a:pt x="797572" y="213267"/>
                </a:cubicBezTo>
                <a:cubicBezTo>
                  <a:pt x="803714" y="207006"/>
                  <a:pt x="803714" y="207006"/>
                  <a:pt x="803714" y="207006"/>
                </a:cubicBezTo>
                <a:close/>
                <a:moveTo>
                  <a:pt x="125755" y="205788"/>
                </a:moveTo>
                <a:cubicBezTo>
                  <a:pt x="128062" y="205530"/>
                  <a:pt x="130112" y="206046"/>
                  <a:pt x="131138" y="207078"/>
                </a:cubicBezTo>
                <a:cubicBezTo>
                  <a:pt x="133188" y="209142"/>
                  <a:pt x="133188" y="211206"/>
                  <a:pt x="131138" y="215335"/>
                </a:cubicBezTo>
                <a:cubicBezTo>
                  <a:pt x="129087" y="215335"/>
                  <a:pt x="127036" y="215335"/>
                  <a:pt x="124986" y="215335"/>
                </a:cubicBezTo>
                <a:cubicBezTo>
                  <a:pt x="118834" y="217399"/>
                  <a:pt x="114733" y="221527"/>
                  <a:pt x="112682" y="227720"/>
                </a:cubicBezTo>
                <a:cubicBezTo>
                  <a:pt x="108581" y="231848"/>
                  <a:pt x="108581" y="240105"/>
                  <a:pt x="112682" y="246297"/>
                </a:cubicBezTo>
                <a:cubicBezTo>
                  <a:pt x="108581" y="248362"/>
                  <a:pt x="106530" y="252490"/>
                  <a:pt x="104480" y="250426"/>
                </a:cubicBezTo>
                <a:cubicBezTo>
                  <a:pt x="100379" y="248362"/>
                  <a:pt x="100379" y="246297"/>
                  <a:pt x="100379" y="242169"/>
                </a:cubicBezTo>
                <a:cubicBezTo>
                  <a:pt x="100379" y="240105"/>
                  <a:pt x="100379" y="235977"/>
                  <a:pt x="102429" y="235977"/>
                </a:cubicBezTo>
                <a:cubicBezTo>
                  <a:pt x="104480" y="231848"/>
                  <a:pt x="100379" y="231848"/>
                  <a:pt x="100379" y="229784"/>
                </a:cubicBezTo>
                <a:cubicBezTo>
                  <a:pt x="98328" y="223592"/>
                  <a:pt x="100379" y="217399"/>
                  <a:pt x="104480" y="213271"/>
                </a:cubicBezTo>
                <a:cubicBezTo>
                  <a:pt x="106530" y="211206"/>
                  <a:pt x="110632" y="211206"/>
                  <a:pt x="114733" y="211206"/>
                </a:cubicBezTo>
                <a:cubicBezTo>
                  <a:pt x="114733" y="211206"/>
                  <a:pt x="116783" y="213271"/>
                  <a:pt x="118834" y="213271"/>
                </a:cubicBezTo>
                <a:cubicBezTo>
                  <a:pt x="118834" y="211206"/>
                  <a:pt x="118834" y="211206"/>
                  <a:pt x="118834" y="209142"/>
                </a:cubicBezTo>
                <a:cubicBezTo>
                  <a:pt x="120885" y="207078"/>
                  <a:pt x="123448" y="206046"/>
                  <a:pt x="125755" y="205788"/>
                </a:cubicBezTo>
                <a:close/>
                <a:moveTo>
                  <a:pt x="815659" y="205526"/>
                </a:moveTo>
                <a:lnTo>
                  <a:pt x="815932" y="206340"/>
                </a:lnTo>
                <a:lnTo>
                  <a:pt x="817130" y="207309"/>
                </a:lnTo>
                <a:close/>
                <a:moveTo>
                  <a:pt x="843996" y="195967"/>
                </a:moveTo>
                <a:cubicBezTo>
                  <a:pt x="844494" y="196216"/>
                  <a:pt x="844992" y="196714"/>
                  <a:pt x="844992" y="196714"/>
                </a:cubicBezTo>
                <a:cubicBezTo>
                  <a:pt x="844992" y="196714"/>
                  <a:pt x="844992" y="196714"/>
                  <a:pt x="843000" y="196714"/>
                </a:cubicBezTo>
                <a:cubicBezTo>
                  <a:pt x="843000" y="195718"/>
                  <a:pt x="843498" y="195718"/>
                  <a:pt x="843996" y="195967"/>
                </a:cubicBezTo>
                <a:close/>
                <a:moveTo>
                  <a:pt x="242395" y="190738"/>
                </a:moveTo>
                <a:cubicBezTo>
                  <a:pt x="244449" y="192804"/>
                  <a:pt x="248558" y="192804"/>
                  <a:pt x="248558" y="196935"/>
                </a:cubicBezTo>
                <a:cubicBezTo>
                  <a:pt x="250612" y="196935"/>
                  <a:pt x="250612" y="194870"/>
                  <a:pt x="252666" y="194870"/>
                </a:cubicBezTo>
                <a:cubicBezTo>
                  <a:pt x="254721" y="192804"/>
                  <a:pt x="258829" y="192804"/>
                  <a:pt x="260883" y="194870"/>
                </a:cubicBezTo>
                <a:cubicBezTo>
                  <a:pt x="262938" y="196935"/>
                  <a:pt x="264992" y="196935"/>
                  <a:pt x="264992" y="201067"/>
                </a:cubicBezTo>
                <a:cubicBezTo>
                  <a:pt x="262938" y="203133"/>
                  <a:pt x="258829" y="207264"/>
                  <a:pt x="254721" y="209330"/>
                </a:cubicBezTo>
                <a:cubicBezTo>
                  <a:pt x="250612" y="203133"/>
                  <a:pt x="244449" y="201067"/>
                  <a:pt x="238287" y="203133"/>
                </a:cubicBezTo>
                <a:cubicBezTo>
                  <a:pt x="236232" y="203133"/>
                  <a:pt x="236232" y="203133"/>
                  <a:pt x="236232" y="203133"/>
                </a:cubicBezTo>
                <a:cubicBezTo>
                  <a:pt x="234178" y="201067"/>
                  <a:pt x="232124" y="196935"/>
                  <a:pt x="234178" y="194870"/>
                </a:cubicBezTo>
                <a:cubicBezTo>
                  <a:pt x="236232" y="192804"/>
                  <a:pt x="238287" y="190738"/>
                  <a:pt x="242395" y="190738"/>
                </a:cubicBezTo>
                <a:close/>
                <a:moveTo>
                  <a:pt x="155861" y="188485"/>
                </a:moveTo>
                <a:cubicBezTo>
                  <a:pt x="159984" y="187454"/>
                  <a:pt x="164621" y="187454"/>
                  <a:pt x="169001" y="188485"/>
                </a:cubicBezTo>
                <a:cubicBezTo>
                  <a:pt x="173381" y="189517"/>
                  <a:pt x="177503" y="191580"/>
                  <a:pt x="180595" y="194675"/>
                </a:cubicBezTo>
                <a:cubicBezTo>
                  <a:pt x="182656" y="198801"/>
                  <a:pt x="182656" y="202927"/>
                  <a:pt x="182656" y="207054"/>
                </a:cubicBezTo>
                <a:cubicBezTo>
                  <a:pt x="180595" y="209117"/>
                  <a:pt x="178534" y="211180"/>
                  <a:pt x="174412" y="211180"/>
                </a:cubicBezTo>
                <a:cubicBezTo>
                  <a:pt x="174412" y="211180"/>
                  <a:pt x="172351" y="207054"/>
                  <a:pt x="172351" y="209117"/>
                </a:cubicBezTo>
                <a:cubicBezTo>
                  <a:pt x="170289" y="211180"/>
                  <a:pt x="170289" y="213243"/>
                  <a:pt x="168228" y="215306"/>
                </a:cubicBezTo>
                <a:cubicBezTo>
                  <a:pt x="164106" y="217369"/>
                  <a:pt x="162045" y="215306"/>
                  <a:pt x="159984" y="213243"/>
                </a:cubicBezTo>
                <a:cubicBezTo>
                  <a:pt x="157923" y="211180"/>
                  <a:pt x="155861" y="207054"/>
                  <a:pt x="157923" y="204990"/>
                </a:cubicBezTo>
                <a:cubicBezTo>
                  <a:pt x="157923" y="202927"/>
                  <a:pt x="159984" y="200864"/>
                  <a:pt x="162045" y="200864"/>
                </a:cubicBezTo>
                <a:cubicBezTo>
                  <a:pt x="162045" y="200864"/>
                  <a:pt x="164106" y="200864"/>
                  <a:pt x="166167" y="198801"/>
                </a:cubicBezTo>
                <a:cubicBezTo>
                  <a:pt x="166167" y="196738"/>
                  <a:pt x="162045" y="196738"/>
                  <a:pt x="162045" y="196738"/>
                </a:cubicBezTo>
                <a:cubicBezTo>
                  <a:pt x="155861" y="196738"/>
                  <a:pt x="151739" y="196738"/>
                  <a:pt x="147616" y="200864"/>
                </a:cubicBezTo>
                <a:cubicBezTo>
                  <a:pt x="139372" y="211180"/>
                  <a:pt x="139372" y="223558"/>
                  <a:pt x="143494" y="235937"/>
                </a:cubicBezTo>
                <a:cubicBezTo>
                  <a:pt x="147616" y="242127"/>
                  <a:pt x="147616" y="242127"/>
                  <a:pt x="147616" y="242127"/>
                </a:cubicBezTo>
                <a:cubicBezTo>
                  <a:pt x="147616" y="242127"/>
                  <a:pt x="145555" y="244190"/>
                  <a:pt x="143494" y="244190"/>
                </a:cubicBezTo>
                <a:cubicBezTo>
                  <a:pt x="139372" y="242127"/>
                  <a:pt x="139372" y="235937"/>
                  <a:pt x="135249" y="231811"/>
                </a:cubicBezTo>
                <a:cubicBezTo>
                  <a:pt x="133188" y="223558"/>
                  <a:pt x="133188" y="213243"/>
                  <a:pt x="137310" y="204990"/>
                </a:cubicBezTo>
                <a:cubicBezTo>
                  <a:pt x="139372" y="196738"/>
                  <a:pt x="147616" y="190548"/>
                  <a:pt x="155861" y="188485"/>
                </a:cubicBezTo>
                <a:close/>
                <a:moveTo>
                  <a:pt x="139106" y="186246"/>
                </a:moveTo>
                <a:cubicBezTo>
                  <a:pt x="140907" y="187024"/>
                  <a:pt x="142451" y="188580"/>
                  <a:pt x="143480" y="190655"/>
                </a:cubicBezTo>
                <a:cubicBezTo>
                  <a:pt x="143480" y="192730"/>
                  <a:pt x="143480" y="192730"/>
                  <a:pt x="143480" y="192730"/>
                </a:cubicBezTo>
                <a:cubicBezTo>
                  <a:pt x="141422" y="192730"/>
                  <a:pt x="141422" y="188580"/>
                  <a:pt x="139363" y="188580"/>
                </a:cubicBezTo>
                <a:cubicBezTo>
                  <a:pt x="137305" y="186505"/>
                  <a:pt x="135246" y="186505"/>
                  <a:pt x="133188" y="186505"/>
                </a:cubicBezTo>
                <a:cubicBezTo>
                  <a:pt x="135246" y="185468"/>
                  <a:pt x="137305" y="185468"/>
                  <a:pt x="139106" y="186246"/>
                </a:cubicBezTo>
                <a:close/>
                <a:moveTo>
                  <a:pt x="240874" y="184902"/>
                </a:moveTo>
                <a:cubicBezTo>
                  <a:pt x="245313" y="184513"/>
                  <a:pt x="249172" y="187626"/>
                  <a:pt x="250716" y="190738"/>
                </a:cubicBezTo>
                <a:lnTo>
                  <a:pt x="264686" y="188726"/>
                </a:lnTo>
                <a:lnTo>
                  <a:pt x="265718" y="189461"/>
                </a:lnTo>
                <a:lnTo>
                  <a:pt x="271300" y="196963"/>
                </a:lnTo>
                <a:cubicBezTo>
                  <a:pt x="271300" y="199038"/>
                  <a:pt x="269241" y="199038"/>
                  <a:pt x="269241" y="199038"/>
                </a:cubicBezTo>
                <a:cubicBezTo>
                  <a:pt x="267183" y="194888"/>
                  <a:pt x="263066" y="192813"/>
                  <a:pt x="261008" y="190738"/>
                </a:cubicBezTo>
                <a:cubicBezTo>
                  <a:pt x="256891" y="190738"/>
                  <a:pt x="252774" y="190738"/>
                  <a:pt x="250716" y="192813"/>
                </a:cubicBezTo>
                <a:cubicBezTo>
                  <a:pt x="246599" y="188663"/>
                  <a:pt x="242482" y="186588"/>
                  <a:pt x="238366" y="188663"/>
                </a:cubicBezTo>
                <a:cubicBezTo>
                  <a:pt x="234249" y="190738"/>
                  <a:pt x="232190" y="190738"/>
                  <a:pt x="232190" y="192813"/>
                </a:cubicBezTo>
                <a:cubicBezTo>
                  <a:pt x="230132" y="192813"/>
                  <a:pt x="230132" y="192813"/>
                  <a:pt x="230132" y="190738"/>
                </a:cubicBezTo>
                <a:cubicBezTo>
                  <a:pt x="230132" y="188663"/>
                  <a:pt x="234249" y="186588"/>
                  <a:pt x="236307" y="186588"/>
                </a:cubicBezTo>
                <a:cubicBezTo>
                  <a:pt x="237851" y="185551"/>
                  <a:pt x="239395" y="185032"/>
                  <a:pt x="240874" y="184902"/>
                </a:cubicBezTo>
                <a:close/>
                <a:moveTo>
                  <a:pt x="784458" y="183976"/>
                </a:moveTo>
                <a:cubicBezTo>
                  <a:pt x="787298" y="183464"/>
                  <a:pt x="790397" y="183464"/>
                  <a:pt x="793496" y="184489"/>
                </a:cubicBezTo>
                <a:cubicBezTo>
                  <a:pt x="793496" y="188590"/>
                  <a:pt x="793496" y="190641"/>
                  <a:pt x="797627" y="192691"/>
                </a:cubicBezTo>
                <a:cubicBezTo>
                  <a:pt x="799693" y="194742"/>
                  <a:pt x="801759" y="194742"/>
                  <a:pt x="803824" y="194742"/>
                </a:cubicBezTo>
                <a:cubicBezTo>
                  <a:pt x="803824" y="200893"/>
                  <a:pt x="801759" y="207045"/>
                  <a:pt x="795561" y="211146"/>
                </a:cubicBezTo>
                <a:cubicBezTo>
                  <a:pt x="791430" y="213197"/>
                  <a:pt x="791430" y="213197"/>
                  <a:pt x="791430" y="213197"/>
                </a:cubicBezTo>
                <a:cubicBezTo>
                  <a:pt x="789364" y="215248"/>
                  <a:pt x="783167" y="209096"/>
                  <a:pt x="783167" y="215248"/>
                </a:cubicBezTo>
                <a:cubicBezTo>
                  <a:pt x="781101" y="217298"/>
                  <a:pt x="776970" y="217298"/>
                  <a:pt x="774904" y="217298"/>
                </a:cubicBezTo>
                <a:cubicBezTo>
                  <a:pt x="770772" y="217298"/>
                  <a:pt x="768707" y="213197"/>
                  <a:pt x="766641" y="211146"/>
                </a:cubicBezTo>
                <a:cubicBezTo>
                  <a:pt x="766641" y="207045"/>
                  <a:pt x="766641" y="204995"/>
                  <a:pt x="768707" y="202944"/>
                </a:cubicBezTo>
                <a:cubicBezTo>
                  <a:pt x="768707" y="200893"/>
                  <a:pt x="772838" y="200893"/>
                  <a:pt x="772838" y="198843"/>
                </a:cubicBezTo>
                <a:cubicBezTo>
                  <a:pt x="770772" y="194742"/>
                  <a:pt x="772838" y="190641"/>
                  <a:pt x="776970" y="186539"/>
                </a:cubicBezTo>
                <a:cubicBezTo>
                  <a:pt x="779035" y="185514"/>
                  <a:pt x="781618" y="184489"/>
                  <a:pt x="784458" y="183976"/>
                </a:cubicBezTo>
                <a:close/>
                <a:moveTo>
                  <a:pt x="724801" y="180255"/>
                </a:moveTo>
                <a:cubicBezTo>
                  <a:pt x="728138" y="179483"/>
                  <a:pt x="731732" y="179483"/>
                  <a:pt x="735839" y="180512"/>
                </a:cubicBezTo>
                <a:cubicBezTo>
                  <a:pt x="737892" y="182571"/>
                  <a:pt x="739946" y="182571"/>
                  <a:pt x="739946" y="186688"/>
                </a:cubicBezTo>
                <a:cubicBezTo>
                  <a:pt x="741999" y="188746"/>
                  <a:pt x="739946" y="190805"/>
                  <a:pt x="737892" y="190805"/>
                </a:cubicBezTo>
                <a:cubicBezTo>
                  <a:pt x="737892" y="190805"/>
                  <a:pt x="737892" y="190805"/>
                  <a:pt x="737892" y="192863"/>
                </a:cubicBezTo>
                <a:cubicBezTo>
                  <a:pt x="739946" y="194921"/>
                  <a:pt x="739946" y="196980"/>
                  <a:pt x="737892" y="201097"/>
                </a:cubicBezTo>
                <a:cubicBezTo>
                  <a:pt x="735839" y="203155"/>
                  <a:pt x="733785" y="203155"/>
                  <a:pt x="731732" y="203155"/>
                </a:cubicBezTo>
                <a:cubicBezTo>
                  <a:pt x="729678" y="203155"/>
                  <a:pt x="727625" y="201097"/>
                  <a:pt x="725571" y="199038"/>
                </a:cubicBezTo>
                <a:cubicBezTo>
                  <a:pt x="725571" y="196980"/>
                  <a:pt x="725571" y="192863"/>
                  <a:pt x="729678" y="192863"/>
                </a:cubicBezTo>
                <a:cubicBezTo>
                  <a:pt x="729678" y="190805"/>
                  <a:pt x="727625" y="190805"/>
                  <a:pt x="725571" y="190805"/>
                </a:cubicBezTo>
                <a:cubicBezTo>
                  <a:pt x="723518" y="190805"/>
                  <a:pt x="721464" y="194921"/>
                  <a:pt x="719411" y="196980"/>
                </a:cubicBezTo>
                <a:cubicBezTo>
                  <a:pt x="717357" y="203155"/>
                  <a:pt x="721464" y="211388"/>
                  <a:pt x="725571" y="215505"/>
                </a:cubicBezTo>
                <a:cubicBezTo>
                  <a:pt x="733785" y="223739"/>
                  <a:pt x="744053" y="221680"/>
                  <a:pt x="754320" y="219622"/>
                </a:cubicBezTo>
                <a:cubicBezTo>
                  <a:pt x="764587" y="211388"/>
                  <a:pt x="764587" y="211388"/>
                  <a:pt x="764587" y="211388"/>
                </a:cubicBezTo>
                <a:cubicBezTo>
                  <a:pt x="764587" y="213447"/>
                  <a:pt x="766641" y="213447"/>
                  <a:pt x="764587" y="215505"/>
                </a:cubicBezTo>
                <a:cubicBezTo>
                  <a:pt x="756373" y="221680"/>
                  <a:pt x="746106" y="229914"/>
                  <a:pt x="733785" y="225797"/>
                </a:cubicBezTo>
                <a:cubicBezTo>
                  <a:pt x="727625" y="223739"/>
                  <a:pt x="721464" y="221680"/>
                  <a:pt x="719411" y="217564"/>
                </a:cubicBezTo>
                <a:cubicBezTo>
                  <a:pt x="719411" y="215505"/>
                  <a:pt x="717357" y="213447"/>
                  <a:pt x="715304" y="213447"/>
                </a:cubicBezTo>
                <a:cubicBezTo>
                  <a:pt x="713250" y="211388"/>
                  <a:pt x="713250" y="209330"/>
                  <a:pt x="713250" y="207272"/>
                </a:cubicBezTo>
                <a:cubicBezTo>
                  <a:pt x="711197" y="199038"/>
                  <a:pt x="711197" y="190805"/>
                  <a:pt x="715304" y="184629"/>
                </a:cubicBezTo>
                <a:cubicBezTo>
                  <a:pt x="718384" y="182571"/>
                  <a:pt x="721464" y="181027"/>
                  <a:pt x="724801" y="180255"/>
                </a:cubicBezTo>
                <a:close/>
                <a:moveTo>
                  <a:pt x="276280" y="179326"/>
                </a:moveTo>
                <a:lnTo>
                  <a:pt x="281497" y="182438"/>
                </a:lnTo>
                <a:cubicBezTo>
                  <a:pt x="281497" y="186588"/>
                  <a:pt x="283584" y="188663"/>
                  <a:pt x="283584" y="190738"/>
                </a:cubicBezTo>
                <a:cubicBezTo>
                  <a:pt x="279410" y="188663"/>
                  <a:pt x="281497" y="186588"/>
                  <a:pt x="279410" y="182438"/>
                </a:cubicBezTo>
                <a:close/>
                <a:moveTo>
                  <a:pt x="201137" y="178196"/>
                </a:moveTo>
                <a:cubicBezTo>
                  <a:pt x="213458" y="176130"/>
                  <a:pt x="223726" y="186459"/>
                  <a:pt x="229886" y="196788"/>
                </a:cubicBezTo>
                <a:cubicBezTo>
                  <a:pt x="233993" y="205051"/>
                  <a:pt x="238100" y="221577"/>
                  <a:pt x="229886" y="229840"/>
                </a:cubicBezTo>
                <a:cubicBezTo>
                  <a:pt x="227833" y="231906"/>
                  <a:pt x="227833" y="229840"/>
                  <a:pt x="225779" y="229840"/>
                </a:cubicBezTo>
                <a:cubicBezTo>
                  <a:pt x="223726" y="227774"/>
                  <a:pt x="227833" y="225709"/>
                  <a:pt x="227833" y="223643"/>
                </a:cubicBezTo>
                <a:cubicBezTo>
                  <a:pt x="227833" y="211248"/>
                  <a:pt x="225779" y="196788"/>
                  <a:pt x="215512" y="190591"/>
                </a:cubicBezTo>
                <a:cubicBezTo>
                  <a:pt x="209351" y="188525"/>
                  <a:pt x="203191" y="186459"/>
                  <a:pt x="199084" y="188525"/>
                </a:cubicBezTo>
                <a:cubicBezTo>
                  <a:pt x="197031" y="190591"/>
                  <a:pt x="194977" y="190591"/>
                  <a:pt x="194977" y="192656"/>
                </a:cubicBezTo>
                <a:cubicBezTo>
                  <a:pt x="199084" y="194722"/>
                  <a:pt x="201137" y="190591"/>
                  <a:pt x="205244" y="192656"/>
                </a:cubicBezTo>
                <a:cubicBezTo>
                  <a:pt x="209351" y="192656"/>
                  <a:pt x="209351" y="196788"/>
                  <a:pt x="209351" y="198854"/>
                </a:cubicBezTo>
                <a:cubicBezTo>
                  <a:pt x="209351" y="202985"/>
                  <a:pt x="207298" y="207117"/>
                  <a:pt x="203191" y="207117"/>
                </a:cubicBezTo>
                <a:cubicBezTo>
                  <a:pt x="201137" y="209182"/>
                  <a:pt x="199084" y="209182"/>
                  <a:pt x="199084" y="207117"/>
                </a:cubicBezTo>
                <a:cubicBezTo>
                  <a:pt x="197031" y="207117"/>
                  <a:pt x="197031" y="205051"/>
                  <a:pt x="194977" y="202985"/>
                </a:cubicBezTo>
                <a:cubicBezTo>
                  <a:pt x="192924" y="205051"/>
                  <a:pt x="190870" y="207117"/>
                  <a:pt x="188817" y="205051"/>
                </a:cubicBezTo>
                <a:cubicBezTo>
                  <a:pt x="184710" y="200919"/>
                  <a:pt x="182656" y="194722"/>
                  <a:pt x="184710" y="190591"/>
                </a:cubicBezTo>
                <a:cubicBezTo>
                  <a:pt x="186763" y="184393"/>
                  <a:pt x="194977" y="180262"/>
                  <a:pt x="201137" y="178196"/>
                </a:cubicBezTo>
                <a:close/>
                <a:moveTo>
                  <a:pt x="273671" y="177770"/>
                </a:moveTo>
                <a:lnTo>
                  <a:pt x="275236" y="178288"/>
                </a:lnTo>
                <a:lnTo>
                  <a:pt x="276280" y="179326"/>
                </a:lnTo>
                <a:close/>
                <a:moveTo>
                  <a:pt x="270019" y="175435"/>
                </a:moveTo>
                <a:cubicBezTo>
                  <a:pt x="270541" y="175694"/>
                  <a:pt x="271062" y="176213"/>
                  <a:pt x="271062" y="176213"/>
                </a:cubicBezTo>
                <a:lnTo>
                  <a:pt x="273671" y="177770"/>
                </a:lnTo>
                <a:lnTo>
                  <a:pt x="269758" y="176473"/>
                </a:lnTo>
                <a:cubicBezTo>
                  <a:pt x="268976" y="176213"/>
                  <a:pt x="268976" y="176213"/>
                  <a:pt x="268976" y="176213"/>
                </a:cubicBezTo>
                <a:cubicBezTo>
                  <a:pt x="268976" y="175177"/>
                  <a:pt x="269497" y="175177"/>
                  <a:pt x="270019" y="175435"/>
                </a:cubicBezTo>
                <a:close/>
                <a:moveTo>
                  <a:pt x="768765" y="174221"/>
                </a:moveTo>
                <a:cubicBezTo>
                  <a:pt x="776999" y="172147"/>
                  <a:pt x="779058" y="180446"/>
                  <a:pt x="785233" y="180446"/>
                </a:cubicBezTo>
                <a:cubicBezTo>
                  <a:pt x="785233" y="182521"/>
                  <a:pt x="785233" y="182521"/>
                  <a:pt x="785233" y="182521"/>
                </a:cubicBezTo>
                <a:cubicBezTo>
                  <a:pt x="779058" y="182521"/>
                  <a:pt x="774941" y="188746"/>
                  <a:pt x="768765" y="184596"/>
                </a:cubicBezTo>
                <a:cubicBezTo>
                  <a:pt x="766707" y="184596"/>
                  <a:pt x="764649" y="182521"/>
                  <a:pt x="764649" y="180446"/>
                </a:cubicBezTo>
                <a:cubicBezTo>
                  <a:pt x="764649" y="178371"/>
                  <a:pt x="766707" y="176296"/>
                  <a:pt x="768765" y="174221"/>
                </a:cubicBezTo>
                <a:close/>
                <a:moveTo>
                  <a:pt x="180872" y="173938"/>
                </a:moveTo>
                <a:cubicBezTo>
                  <a:pt x="184233" y="174194"/>
                  <a:pt x="187853" y="175218"/>
                  <a:pt x="190956" y="176241"/>
                </a:cubicBezTo>
                <a:cubicBezTo>
                  <a:pt x="190956" y="178288"/>
                  <a:pt x="190956" y="178288"/>
                  <a:pt x="190956" y="178288"/>
                </a:cubicBezTo>
                <a:cubicBezTo>
                  <a:pt x="190956" y="178288"/>
                  <a:pt x="190956" y="180336"/>
                  <a:pt x="188888" y="180336"/>
                </a:cubicBezTo>
                <a:cubicBezTo>
                  <a:pt x="184750" y="178288"/>
                  <a:pt x="178544" y="176241"/>
                  <a:pt x="172339" y="178288"/>
                </a:cubicBezTo>
                <a:cubicBezTo>
                  <a:pt x="170270" y="180336"/>
                  <a:pt x="168202" y="182383"/>
                  <a:pt x="166133" y="184430"/>
                </a:cubicBezTo>
                <a:cubicBezTo>
                  <a:pt x="166133" y="184430"/>
                  <a:pt x="164064" y="184430"/>
                  <a:pt x="164064" y="184430"/>
                </a:cubicBezTo>
                <a:cubicBezTo>
                  <a:pt x="164064" y="180336"/>
                  <a:pt x="168202" y="178288"/>
                  <a:pt x="172339" y="176241"/>
                </a:cubicBezTo>
                <a:cubicBezTo>
                  <a:pt x="174407" y="174194"/>
                  <a:pt x="177510" y="173682"/>
                  <a:pt x="180872" y="173938"/>
                </a:cubicBezTo>
                <a:close/>
                <a:moveTo>
                  <a:pt x="260717" y="173392"/>
                </a:moveTo>
                <a:cubicBezTo>
                  <a:pt x="261008" y="173640"/>
                  <a:pt x="261008" y="174138"/>
                  <a:pt x="261008" y="174138"/>
                </a:cubicBezTo>
                <a:cubicBezTo>
                  <a:pt x="258684" y="174138"/>
                  <a:pt x="258684" y="174138"/>
                  <a:pt x="258684" y="174138"/>
                </a:cubicBezTo>
                <a:cubicBezTo>
                  <a:pt x="259846" y="173142"/>
                  <a:pt x="260427" y="173142"/>
                  <a:pt x="260717" y="173392"/>
                </a:cubicBezTo>
                <a:close/>
                <a:moveTo>
                  <a:pt x="710201" y="171425"/>
                </a:moveTo>
                <a:cubicBezTo>
                  <a:pt x="711197" y="171171"/>
                  <a:pt x="712193" y="171171"/>
                  <a:pt x="713189" y="172188"/>
                </a:cubicBezTo>
                <a:cubicBezTo>
                  <a:pt x="711197" y="174221"/>
                  <a:pt x="709205" y="176255"/>
                  <a:pt x="709205" y="178288"/>
                </a:cubicBezTo>
                <a:cubicBezTo>
                  <a:pt x="707213" y="180322"/>
                  <a:pt x="707213" y="182355"/>
                  <a:pt x="709205" y="182355"/>
                </a:cubicBezTo>
                <a:cubicBezTo>
                  <a:pt x="709205" y="184389"/>
                  <a:pt x="711197" y="184389"/>
                  <a:pt x="711197" y="186422"/>
                </a:cubicBezTo>
                <a:cubicBezTo>
                  <a:pt x="709205" y="186422"/>
                  <a:pt x="707213" y="184389"/>
                  <a:pt x="707213" y="182355"/>
                </a:cubicBezTo>
                <a:lnTo>
                  <a:pt x="707213" y="173143"/>
                </a:lnTo>
                <a:lnTo>
                  <a:pt x="708173" y="171943"/>
                </a:lnTo>
                <a:close/>
                <a:moveTo>
                  <a:pt x="659737" y="168163"/>
                </a:moveTo>
                <a:cubicBezTo>
                  <a:pt x="661812" y="168163"/>
                  <a:pt x="663887" y="168163"/>
                  <a:pt x="663887" y="168163"/>
                </a:cubicBezTo>
                <a:cubicBezTo>
                  <a:pt x="668037" y="170210"/>
                  <a:pt x="665962" y="174304"/>
                  <a:pt x="665962" y="176352"/>
                </a:cubicBezTo>
                <a:cubicBezTo>
                  <a:pt x="663887" y="178399"/>
                  <a:pt x="665962" y="180446"/>
                  <a:pt x="663887" y="180446"/>
                </a:cubicBezTo>
                <a:lnTo>
                  <a:pt x="661831" y="174359"/>
                </a:lnTo>
                <a:lnTo>
                  <a:pt x="661862" y="174233"/>
                </a:lnTo>
                <a:lnTo>
                  <a:pt x="661750" y="174120"/>
                </a:lnTo>
                <a:close/>
                <a:moveTo>
                  <a:pt x="629009" y="168163"/>
                </a:moveTo>
                <a:cubicBezTo>
                  <a:pt x="631075" y="168163"/>
                  <a:pt x="635206" y="170203"/>
                  <a:pt x="639338" y="172242"/>
                </a:cubicBezTo>
                <a:cubicBezTo>
                  <a:pt x="639338" y="174282"/>
                  <a:pt x="641404" y="178359"/>
                  <a:pt x="639338" y="180399"/>
                </a:cubicBezTo>
                <a:cubicBezTo>
                  <a:pt x="639338" y="180399"/>
                  <a:pt x="635206" y="182438"/>
                  <a:pt x="639338" y="184478"/>
                </a:cubicBezTo>
                <a:cubicBezTo>
                  <a:pt x="641404" y="186517"/>
                  <a:pt x="641404" y="186517"/>
                  <a:pt x="643469" y="188557"/>
                </a:cubicBezTo>
                <a:cubicBezTo>
                  <a:pt x="643469" y="190596"/>
                  <a:pt x="643469" y="192635"/>
                  <a:pt x="641404" y="194675"/>
                </a:cubicBezTo>
                <a:cubicBezTo>
                  <a:pt x="641404" y="196714"/>
                  <a:pt x="637272" y="196714"/>
                  <a:pt x="637272" y="196714"/>
                </a:cubicBezTo>
                <a:cubicBezTo>
                  <a:pt x="629009" y="190596"/>
                  <a:pt x="629009" y="190596"/>
                  <a:pt x="629009" y="190596"/>
                </a:cubicBezTo>
                <a:cubicBezTo>
                  <a:pt x="629009" y="188557"/>
                  <a:pt x="631075" y="186517"/>
                  <a:pt x="631075" y="184478"/>
                </a:cubicBezTo>
                <a:cubicBezTo>
                  <a:pt x="631075" y="180399"/>
                  <a:pt x="631075" y="176320"/>
                  <a:pt x="629009" y="174282"/>
                </a:cubicBezTo>
                <a:cubicBezTo>
                  <a:pt x="626943" y="172242"/>
                  <a:pt x="624877" y="170203"/>
                  <a:pt x="629009" y="168163"/>
                </a:cubicBezTo>
                <a:close/>
                <a:moveTo>
                  <a:pt x="246447" y="168163"/>
                </a:moveTo>
                <a:cubicBezTo>
                  <a:pt x="250550" y="168163"/>
                  <a:pt x="256704" y="170206"/>
                  <a:pt x="258755" y="174292"/>
                </a:cubicBezTo>
                <a:cubicBezTo>
                  <a:pt x="258755" y="176335"/>
                  <a:pt x="256704" y="178378"/>
                  <a:pt x="258755" y="178378"/>
                </a:cubicBezTo>
                <a:cubicBezTo>
                  <a:pt x="264909" y="174292"/>
                  <a:pt x="271063" y="178378"/>
                  <a:pt x="275165" y="182464"/>
                </a:cubicBezTo>
                <a:cubicBezTo>
                  <a:pt x="277216" y="184507"/>
                  <a:pt x="279268" y="188593"/>
                  <a:pt x="279268" y="190636"/>
                </a:cubicBezTo>
                <a:cubicBezTo>
                  <a:pt x="277216" y="192679"/>
                  <a:pt x="275165" y="194722"/>
                  <a:pt x="273114" y="194722"/>
                </a:cubicBezTo>
                <a:lnTo>
                  <a:pt x="265718" y="189461"/>
                </a:lnTo>
                <a:lnTo>
                  <a:pt x="265125" y="188663"/>
                </a:lnTo>
                <a:lnTo>
                  <a:pt x="264686" y="188726"/>
                </a:lnTo>
                <a:lnTo>
                  <a:pt x="258755" y="184507"/>
                </a:lnTo>
                <a:cubicBezTo>
                  <a:pt x="252601" y="186550"/>
                  <a:pt x="252601" y="186550"/>
                  <a:pt x="252601" y="186550"/>
                </a:cubicBezTo>
                <a:cubicBezTo>
                  <a:pt x="248498" y="182464"/>
                  <a:pt x="242345" y="182464"/>
                  <a:pt x="236191" y="182464"/>
                </a:cubicBezTo>
                <a:cubicBezTo>
                  <a:pt x="234140" y="182464"/>
                  <a:pt x="230037" y="186550"/>
                  <a:pt x="227986" y="188593"/>
                </a:cubicBezTo>
                <a:cubicBezTo>
                  <a:pt x="225935" y="188593"/>
                  <a:pt x="223883" y="184507"/>
                  <a:pt x="221832" y="184507"/>
                </a:cubicBezTo>
                <a:cubicBezTo>
                  <a:pt x="221832" y="180421"/>
                  <a:pt x="223883" y="180421"/>
                  <a:pt x="223883" y="178378"/>
                </a:cubicBezTo>
                <a:cubicBezTo>
                  <a:pt x="223883" y="176335"/>
                  <a:pt x="225935" y="174292"/>
                  <a:pt x="227986" y="174292"/>
                </a:cubicBezTo>
                <a:cubicBezTo>
                  <a:pt x="230037" y="172250"/>
                  <a:pt x="234140" y="174292"/>
                  <a:pt x="236191" y="176335"/>
                </a:cubicBezTo>
                <a:cubicBezTo>
                  <a:pt x="238242" y="176335"/>
                  <a:pt x="238242" y="176335"/>
                  <a:pt x="238242" y="176335"/>
                </a:cubicBezTo>
                <a:cubicBezTo>
                  <a:pt x="240293" y="174292"/>
                  <a:pt x="242345" y="168163"/>
                  <a:pt x="246447" y="168163"/>
                </a:cubicBezTo>
                <a:close/>
                <a:moveTo>
                  <a:pt x="213532" y="168163"/>
                </a:moveTo>
                <a:cubicBezTo>
                  <a:pt x="215635" y="168163"/>
                  <a:pt x="213532" y="172242"/>
                  <a:pt x="215635" y="172242"/>
                </a:cubicBezTo>
                <a:cubicBezTo>
                  <a:pt x="215635" y="174282"/>
                  <a:pt x="215635" y="176320"/>
                  <a:pt x="215635" y="176320"/>
                </a:cubicBezTo>
                <a:cubicBezTo>
                  <a:pt x="217737" y="178359"/>
                  <a:pt x="219840" y="178359"/>
                  <a:pt x="219840" y="182438"/>
                </a:cubicBezTo>
                <a:cubicBezTo>
                  <a:pt x="217737" y="180399"/>
                  <a:pt x="215635" y="178359"/>
                  <a:pt x="213532" y="178359"/>
                </a:cubicBezTo>
                <a:cubicBezTo>
                  <a:pt x="213532" y="174282"/>
                  <a:pt x="213532" y="172242"/>
                  <a:pt x="213532" y="168163"/>
                </a:cubicBezTo>
                <a:close/>
                <a:moveTo>
                  <a:pt x="633178" y="163846"/>
                </a:moveTo>
                <a:cubicBezTo>
                  <a:pt x="635211" y="163846"/>
                  <a:pt x="639278" y="163846"/>
                  <a:pt x="641312" y="165912"/>
                </a:cubicBezTo>
                <a:cubicBezTo>
                  <a:pt x="643345" y="167978"/>
                  <a:pt x="645379" y="170044"/>
                  <a:pt x="645379" y="172110"/>
                </a:cubicBezTo>
                <a:cubicBezTo>
                  <a:pt x="647412" y="176241"/>
                  <a:pt x="645379" y="180372"/>
                  <a:pt x="645379" y="182438"/>
                </a:cubicBezTo>
                <a:cubicBezTo>
                  <a:pt x="647412" y="182438"/>
                  <a:pt x="649446" y="186570"/>
                  <a:pt x="649446" y="188635"/>
                </a:cubicBezTo>
                <a:cubicBezTo>
                  <a:pt x="649446" y="192767"/>
                  <a:pt x="649446" y="196898"/>
                  <a:pt x="645379" y="201030"/>
                </a:cubicBezTo>
                <a:cubicBezTo>
                  <a:pt x="643345" y="201030"/>
                  <a:pt x="643345" y="201030"/>
                  <a:pt x="641312" y="198964"/>
                </a:cubicBezTo>
                <a:cubicBezTo>
                  <a:pt x="645379" y="194833"/>
                  <a:pt x="647412" y="190701"/>
                  <a:pt x="643345" y="184504"/>
                </a:cubicBezTo>
                <a:cubicBezTo>
                  <a:pt x="643345" y="184504"/>
                  <a:pt x="641312" y="184504"/>
                  <a:pt x="641312" y="182438"/>
                </a:cubicBezTo>
                <a:cubicBezTo>
                  <a:pt x="643345" y="178307"/>
                  <a:pt x="643345" y="174175"/>
                  <a:pt x="641312" y="172110"/>
                </a:cubicBezTo>
                <a:cubicBezTo>
                  <a:pt x="639278" y="167978"/>
                  <a:pt x="635211" y="167978"/>
                  <a:pt x="633178" y="165912"/>
                </a:cubicBezTo>
                <a:cubicBezTo>
                  <a:pt x="633178" y="165912"/>
                  <a:pt x="633178" y="165912"/>
                  <a:pt x="633178" y="163846"/>
                </a:cubicBezTo>
                <a:close/>
                <a:moveTo>
                  <a:pt x="764042" y="163428"/>
                </a:moveTo>
                <a:cubicBezTo>
                  <a:pt x="767586" y="163909"/>
                  <a:pt x="771416" y="166990"/>
                  <a:pt x="772949" y="170071"/>
                </a:cubicBezTo>
                <a:cubicBezTo>
                  <a:pt x="772949" y="172126"/>
                  <a:pt x="770906" y="172126"/>
                  <a:pt x="768863" y="172126"/>
                </a:cubicBezTo>
                <a:cubicBezTo>
                  <a:pt x="764776" y="174180"/>
                  <a:pt x="762733" y="176234"/>
                  <a:pt x="762733" y="178288"/>
                </a:cubicBezTo>
                <a:cubicBezTo>
                  <a:pt x="762733" y="182397"/>
                  <a:pt x="764776" y="184451"/>
                  <a:pt x="766820" y="186505"/>
                </a:cubicBezTo>
                <a:cubicBezTo>
                  <a:pt x="768863" y="186505"/>
                  <a:pt x="768863" y="188559"/>
                  <a:pt x="772949" y="188559"/>
                </a:cubicBezTo>
                <a:cubicBezTo>
                  <a:pt x="772949" y="190614"/>
                  <a:pt x="770906" y="192668"/>
                  <a:pt x="768863" y="192668"/>
                </a:cubicBezTo>
                <a:cubicBezTo>
                  <a:pt x="764776" y="194722"/>
                  <a:pt x="762733" y="194722"/>
                  <a:pt x="758647" y="192668"/>
                </a:cubicBezTo>
                <a:cubicBezTo>
                  <a:pt x="756604" y="192668"/>
                  <a:pt x="756604" y="188559"/>
                  <a:pt x="754561" y="186505"/>
                </a:cubicBezTo>
                <a:cubicBezTo>
                  <a:pt x="752518" y="186505"/>
                  <a:pt x="750475" y="184451"/>
                  <a:pt x="748432" y="184451"/>
                </a:cubicBezTo>
                <a:cubicBezTo>
                  <a:pt x="746389" y="182397"/>
                  <a:pt x="746389" y="180342"/>
                  <a:pt x="746389" y="178288"/>
                </a:cubicBezTo>
                <a:cubicBezTo>
                  <a:pt x="746389" y="176234"/>
                  <a:pt x="748432" y="174180"/>
                  <a:pt x="750475" y="172126"/>
                </a:cubicBezTo>
                <a:cubicBezTo>
                  <a:pt x="752518" y="170071"/>
                  <a:pt x="756604" y="174180"/>
                  <a:pt x="756604" y="170071"/>
                </a:cubicBezTo>
                <a:cubicBezTo>
                  <a:pt x="756604" y="168017"/>
                  <a:pt x="758647" y="165963"/>
                  <a:pt x="760690" y="163909"/>
                </a:cubicBezTo>
                <a:cubicBezTo>
                  <a:pt x="761712" y="163395"/>
                  <a:pt x="762861" y="163267"/>
                  <a:pt x="764042" y="163428"/>
                </a:cubicBezTo>
                <a:close/>
                <a:moveTo>
                  <a:pt x="447229" y="161901"/>
                </a:moveTo>
                <a:cubicBezTo>
                  <a:pt x="286211" y="161901"/>
                  <a:pt x="155681" y="292431"/>
                  <a:pt x="155681" y="453449"/>
                </a:cubicBezTo>
                <a:cubicBezTo>
                  <a:pt x="155681" y="614467"/>
                  <a:pt x="286211" y="744997"/>
                  <a:pt x="447229" y="744997"/>
                </a:cubicBezTo>
                <a:cubicBezTo>
                  <a:pt x="608247" y="744997"/>
                  <a:pt x="738777" y="614467"/>
                  <a:pt x="738777" y="453449"/>
                </a:cubicBezTo>
                <a:cubicBezTo>
                  <a:pt x="738777" y="292431"/>
                  <a:pt x="608247" y="161901"/>
                  <a:pt x="447229" y="161901"/>
                </a:cubicBezTo>
                <a:close/>
                <a:moveTo>
                  <a:pt x="174384" y="160374"/>
                </a:moveTo>
                <a:cubicBezTo>
                  <a:pt x="175930" y="160374"/>
                  <a:pt x="177476" y="160886"/>
                  <a:pt x="178506" y="161911"/>
                </a:cubicBezTo>
                <a:cubicBezTo>
                  <a:pt x="180568" y="163958"/>
                  <a:pt x="180568" y="166005"/>
                  <a:pt x="182629" y="166005"/>
                </a:cubicBezTo>
                <a:cubicBezTo>
                  <a:pt x="182629" y="166005"/>
                  <a:pt x="182629" y="163958"/>
                  <a:pt x="184690" y="163958"/>
                </a:cubicBezTo>
                <a:cubicBezTo>
                  <a:pt x="186751" y="161911"/>
                  <a:pt x="188812" y="163958"/>
                  <a:pt x="192934" y="163958"/>
                </a:cubicBezTo>
                <a:cubicBezTo>
                  <a:pt x="194996" y="166005"/>
                  <a:pt x="192934" y="170099"/>
                  <a:pt x="194996" y="170099"/>
                </a:cubicBezTo>
                <a:cubicBezTo>
                  <a:pt x="197057" y="170099"/>
                  <a:pt x="199118" y="170099"/>
                  <a:pt x="201179" y="172147"/>
                </a:cubicBezTo>
                <a:cubicBezTo>
                  <a:pt x="201179" y="172147"/>
                  <a:pt x="201179" y="174194"/>
                  <a:pt x="203240" y="174194"/>
                </a:cubicBezTo>
                <a:cubicBezTo>
                  <a:pt x="201179" y="176241"/>
                  <a:pt x="199118" y="174194"/>
                  <a:pt x="199118" y="176241"/>
                </a:cubicBezTo>
                <a:cubicBezTo>
                  <a:pt x="192934" y="178288"/>
                  <a:pt x="190873" y="172147"/>
                  <a:pt x="184690" y="172147"/>
                </a:cubicBezTo>
                <a:cubicBezTo>
                  <a:pt x="176445" y="170099"/>
                  <a:pt x="170262" y="172147"/>
                  <a:pt x="164078" y="178288"/>
                </a:cubicBezTo>
                <a:cubicBezTo>
                  <a:pt x="162017" y="182383"/>
                  <a:pt x="159956" y="184430"/>
                  <a:pt x="155834" y="184430"/>
                </a:cubicBezTo>
                <a:cubicBezTo>
                  <a:pt x="153772" y="184430"/>
                  <a:pt x="155834" y="182383"/>
                  <a:pt x="155834" y="182383"/>
                </a:cubicBezTo>
                <a:cubicBezTo>
                  <a:pt x="157895" y="180336"/>
                  <a:pt x="162017" y="180336"/>
                  <a:pt x="159956" y="178288"/>
                </a:cubicBezTo>
                <a:cubicBezTo>
                  <a:pt x="159956" y="176241"/>
                  <a:pt x="159956" y="174194"/>
                  <a:pt x="159956" y="172147"/>
                </a:cubicBezTo>
                <a:cubicBezTo>
                  <a:pt x="162017" y="172147"/>
                  <a:pt x="162017" y="168052"/>
                  <a:pt x="166139" y="168052"/>
                </a:cubicBezTo>
                <a:cubicBezTo>
                  <a:pt x="168201" y="168052"/>
                  <a:pt x="168201" y="163958"/>
                  <a:pt x="170262" y="161911"/>
                </a:cubicBezTo>
                <a:cubicBezTo>
                  <a:pt x="171292" y="160886"/>
                  <a:pt x="172838" y="160374"/>
                  <a:pt x="174384" y="160374"/>
                </a:cubicBezTo>
                <a:close/>
                <a:moveTo>
                  <a:pt x="703993" y="159415"/>
                </a:moveTo>
                <a:cubicBezTo>
                  <a:pt x="705022" y="158901"/>
                  <a:pt x="706051" y="158901"/>
                  <a:pt x="707080" y="159929"/>
                </a:cubicBezTo>
                <a:cubicBezTo>
                  <a:pt x="709139" y="161987"/>
                  <a:pt x="709139" y="166104"/>
                  <a:pt x="711197" y="168163"/>
                </a:cubicBezTo>
                <a:lnTo>
                  <a:pt x="708173" y="171943"/>
                </a:lnTo>
                <a:lnTo>
                  <a:pt x="707213" y="172188"/>
                </a:lnTo>
                <a:lnTo>
                  <a:pt x="707213" y="173143"/>
                </a:lnTo>
                <a:lnTo>
                  <a:pt x="702963" y="178454"/>
                </a:lnTo>
                <a:cubicBezTo>
                  <a:pt x="702963" y="182571"/>
                  <a:pt x="705022" y="184629"/>
                  <a:pt x="707080" y="186688"/>
                </a:cubicBezTo>
                <a:cubicBezTo>
                  <a:pt x="711197" y="188746"/>
                  <a:pt x="711197" y="188746"/>
                  <a:pt x="711197" y="188746"/>
                </a:cubicBezTo>
                <a:cubicBezTo>
                  <a:pt x="711197" y="192863"/>
                  <a:pt x="709139" y="194921"/>
                  <a:pt x="709139" y="199038"/>
                </a:cubicBezTo>
                <a:cubicBezTo>
                  <a:pt x="705022" y="199038"/>
                  <a:pt x="702963" y="196980"/>
                  <a:pt x="700905" y="196980"/>
                </a:cubicBezTo>
                <a:cubicBezTo>
                  <a:pt x="698847" y="194921"/>
                  <a:pt x="696788" y="192863"/>
                  <a:pt x="698847" y="190805"/>
                </a:cubicBezTo>
                <a:cubicBezTo>
                  <a:pt x="698847" y="188746"/>
                  <a:pt x="698847" y="186688"/>
                  <a:pt x="696788" y="184629"/>
                </a:cubicBezTo>
                <a:cubicBezTo>
                  <a:pt x="692672" y="184629"/>
                  <a:pt x="692672" y="180512"/>
                  <a:pt x="690613" y="178454"/>
                </a:cubicBezTo>
                <a:cubicBezTo>
                  <a:pt x="692672" y="174338"/>
                  <a:pt x="692672" y="172279"/>
                  <a:pt x="694730" y="170221"/>
                </a:cubicBezTo>
                <a:cubicBezTo>
                  <a:pt x="696788" y="170221"/>
                  <a:pt x="698847" y="170221"/>
                  <a:pt x="698847" y="168163"/>
                </a:cubicBezTo>
                <a:cubicBezTo>
                  <a:pt x="698847" y="166104"/>
                  <a:pt x="698847" y="161987"/>
                  <a:pt x="700905" y="161987"/>
                </a:cubicBezTo>
                <a:cubicBezTo>
                  <a:pt x="701934" y="160958"/>
                  <a:pt x="702963" y="159929"/>
                  <a:pt x="703993" y="159415"/>
                </a:cubicBezTo>
                <a:close/>
                <a:moveTo>
                  <a:pt x="447229" y="155446"/>
                </a:moveTo>
                <a:cubicBezTo>
                  <a:pt x="611812" y="155446"/>
                  <a:pt x="745232" y="288866"/>
                  <a:pt x="745232" y="453449"/>
                </a:cubicBezTo>
                <a:cubicBezTo>
                  <a:pt x="745232" y="618032"/>
                  <a:pt x="611812" y="751452"/>
                  <a:pt x="447229" y="751452"/>
                </a:cubicBezTo>
                <a:cubicBezTo>
                  <a:pt x="282646" y="751452"/>
                  <a:pt x="149226" y="618032"/>
                  <a:pt x="149226" y="453449"/>
                </a:cubicBezTo>
                <a:cubicBezTo>
                  <a:pt x="149226" y="288866"/>
                  <a:pt x="282646" y="155446"/>
                  <a:pt x="447229" y="155446"/>
                </a:cubicBezTo>
                <a:close/>
                <a:moveTo>
                  <a:pt x="192970" y="152265"/>
                </a:moveTo>
                <a:lnTo>
                  <a:pt x="195797" y="153153"/>
                </a:lnTo>
                <a:cubicBezTo>
                  <a:pt x="197082" y="154177"/>
                  <a:pt x="198110" y="155712"/>
                  <a:pt x="199138" y="157760"/>
                </a:cubicBezTo>
                <a:cubicBezTo>
                  <a:pt x="199138" y="157760"/>
                  <a:pt x="201195" y="159808"/>
                  <a:pt x="199138" y="159808"/>
                </a:cubicBezTo>
                <a:cubicBezTo>
                  <a:pt x="197082" y="159808"/>
                  <a:pt x="197082" y="157760"/>
                  <a:pt x="197082" y="155712"/>
                </a:cubicBezTo>
                <a:cubicBezTo>
                  <a:pt x="197082" y="155712"/>
                  <a:pt x="195026" y="153665"/>
                  <a:pt x="192970" y="153665"/>
                </a:cubicBezTo>
                <a:cubicBezTo>
                  <a:pt x="192970" y="153665"/>
                  <a:pt x="192970" y="153665"/>
                  <a:pt x="192970" y="153409"/>
                </a:cubicBezTo>
                <a:close/>
                <a:moveTo>
                  <a:pt x="190913" y="151618"/>
                </a:moveTo>
                <a:cubicBezTo>
                  <a:pt x="190913" y="151618"/>
                  <a:pt x="190913" y="151618"/>
                  <a:pt x="192970" y="151618"/>
                </a:cubicBezTo>
                <a:lnTo>
                  <a:pt x="192970" y="152265"/>
                </a:lnTo>
                <a:close/>
                <a:moveTo>
                  <a:pt x="650187" y="151100"/>
                </a:moveTo>
                <a:cubicBezTo>
                  <a:pt x="652599" y="151482"/>
                  <a:pt x="654143" y="154159"/>
                  <a:pt x="655687" y="155689"/>
                </a:cubicBezTo>
                <a:cubicBezTo>
                  <a:pt x="657745" y="157728"/>
                  <a:pt x="657745" y="161807"/>
                  <a:pt x="655687" y="163846"/>
                </a:cubicBezTo>
                <a:lnTo>
                  <a:pt x="653629" y="160787"/>
                </a:lnTo>
                <a:lnTo>
                  <a:pt x="653629" y="159779"/>
                </a:lnTo>
                <a:lnTo>
                  <a:pt x="652155" y="158596"/>
                </a:lnTo>
                <a:lnTo>
                  <a:pt x="647453" y="151610"/>
                </a:lnTo>
                <a:cubicBezTo>
                  <a:pt x="648482" y="151100"/>
                  <a:pt x="649383" y="150972"/>
                  <a:pt x="650187" y="151100"/>
                </a:cubicBezTo>
                <a:close/>
                <a:moveTo>
                  <a:pt x="176520" y="149570"/>
                </a:moveTo>
                <a:cubicBezTo>
                  <a:pt x="178576" y="149570"/>
                  <a:pt x="182688" y="151618"/>
                  <a:pt x="184745" y="153665"/>
                </a:cubicBezTo>
                <a:cubicBezTo>
                  <a:pt x="186801" y="153665"/>
                  <a:pt x="188857" y="155712"/>
                  <a:pt x="192970" y="153665"/>
                </a:cubicBezTo>
                <a:cubicBezTo>
                  <a:pt x="192970" y="155712"/>
                  <a:pt x="195026" y="155712"/>
                  <a:pt x="195026" y="157760"/>
                </a:cubicBezTo>
                <a:cubicBezTo>
                  <a:pt x="197082" y="159808"/>
                  <a:pt x="195026" y="161855"/>
                  <a:pt x="197082" y="163902"/>
                </a:cubicBezTo>
                <a:cubicBezTo>
                  <a:pt x="201195" y="161855"/>
                  <a:pt x="205307" y="161855"/>
                  <a:pt x="207363" y="163902"/>
                </a:cubicBezTo>
                <a:cubicBezTo>
                  <a:pt x="211476" y="167998"/>
                  <a:pt x="211476" y="167998"/>
                  <a:pt x="211476" y="167998"/>
                </a:cubicBezTo>
                <a:cubicBezTo>
                  <a:pt x="211476" y="172091"/>
                  <a:pt x="213532" y="174138"/>
                  <a:pt x="211476" y="176186"/>
                </a:cubicBezTo>
                <a:cubicBezTo>
                  <a:pt x="209420" y="176186"/>
                  <a:pt x="207363" y="176186"/>
                  <a:pt x="205307" y="176186"/>
                </a:cubicBezTo>
                <a:cubicBezTo>
                  <a:pt x="203251" y="172091"/>
                  <a:pt x="203251" y="167998"/>
                  <a:pt x="199138" y="167998"/>
                </a:cubicBezTo>
                <a:cubicBezTo>
                  <a:pt x="197082" y="165949"/>
                  <a:pt x="197082" y="165949"/>
                  <a:pt x="197082" y="165949"/>
                </a:cubicBezTo>
                <a:cubicBezTo>
                  <a:pt x="195026" y="163902"/>
                  <a:pt x="192970" y="161855"/>
                  <a:pt x="190913" y="161855"/>
                </a:cubicBezTo>
                <a:cubicBezTo>
                  <a:pt x="188857" y="159808"/>
                  <a:pt x="184745" y="159808"/>
                  <a:pt x="182688" y="161855"/>
                </a:cubicBezTo>
                <a:cubicBezTo>
                  <a:pt x="178576" y="159808"/>
                  <a:pt x="176520" y="155712"/>
                  <a:pt x="170351" y="157760"/>
                </a:cubicBezTo>
                <a:cubicBezTo>
                  <a:pt x="166238" y="161855"/>
                  <a:pt x="166238" y="161855"/>
                  <a:pt x="166238" y="161855"/>
                </a:cubicBezTo>
                <a:cubicBezTo>
                  <a:pt x="166238" y="167998"/>
                  <a:pt x="158013" y="165949"/>
                  <a:pt x="158013" y="172091"/>
                </a:cubicBezTo>
                <a:cubicBezTo>
                  <a:pt x="158013" y="176186"/>
                  <a:pt x="155957" y="178233"/>
                  <a:pt x="153901" y="180280"/>
                </a:cubicBezTo>
                <a:cubicBezTo>
                  <a:pt x="151845" y="182328"/>
                  <a:pt x="153901" y="186422"/>
                  <a:pt x="149789" y="186422"/>
                </a:cubicBezTo>
                <a:cubicBezTo>
                  <a:pt x="149789" y="184375"/>
                  <a:pt x="149789" y="182328"/>
                  <a:pt x="149789" y="180280"/>
                </a:cubicBezTo>
                <a:cubicBezTo>
                  <a:pt x="151845" y="176186"/>
                  <a:pt x="158013" y="178233"/>
                  <a:pt x="153901" y="174138"/>
                </a:cubicBezTo>
                <a:cubicBezTo>
                  <a:pt x="153901" y="170044"/>
                  <a:pt x="153901" y="167998"/>
                  <a:pt x="153901" y="165949"/>
                </a:cubicBezTo>
                <a:cubicBezTo>
                  <a:pt x="153901" y="163902"/>
                  <a:pt x="155957" y="161855"/>
                  <a:pt x="158013" y="159808"/>
                </a:cubicBezTo>
                <a:cubicBezTo>
                  <a:pt x="162126" y="159808"/>
                  <a:pt x="162126" y="159808"/>
                  <a:pt x="162126" y="159808"/>
                </a:cubicBezTo>
                <a:cubicBezTo>
                  <a:pt x="164182" y="157760"/>
                  <a:pt x="166238" y="153665"/>
                  <a:pt x="168295" y="151618"/>
                </a:cubicBezTo>
                <a:cubicBezTo>
                  <a:pt x="172407" y="151618"/>
                  <a:pt x="176520" y="151618"/>
                  <a:pt x="178576" y="153665"/>
                </a:cubicBezTo>
                <a:cubicBezTo>
                  <a:pt x="180632" y="155712"/>
                  <a:pt x="180632" y="157760"/>
                  <a:pt x="182688" y="157760"/>
                </a:cubicBezTo>
                <a:cubicBezTo>
                  <a:pt x="182688" y="155712"/>
                  <a:pt x="182688" y="155712"/>
                  <a:pt x="182688" y="153665"/>
                </a:cubicBezTo>
                <a:cubicBezTo>
                  <a:pt x="180632" y="151618"/>
                  <a:pt x="178576" y="151618"/>
                  <a:pt x="176520" y="149570"/>
                </a:cubicBezTo>
                <a:close/>
                <a:moveTo>
                  <a:pt x="570240" y="148091"/>
                </a:moveTo>
                <a:cubicBezTo>
                  <a:pt x="573323" y="148091"/>
                  <a:pt x="576406" y="148603"/>
                  <a:pt x="579489" y="149626"/>
                </a:cubicBezTo>
                <a:cubicBezTo>
                  <a:pt x="581544" y="151673"/>
                  <a:pt x="585654" y="153721"/>
                  <a:pt x="587710" y="155768"/>
                </a:cubicBezTo>
                <a:cubicBezTo>
                  <a:pt x="589765" y="159862"/>
                  <a:pt x="585654" y="163958"/>
                  <a:pt x="589765" y="163958"/>
                </a:cubicBezTo>
                <a:cubicBezTo>
                  <a:pt x="591820" y="163958"/>
                  <a:pt x="593875" y="163958"/>
                  <a:pt x="595931" y="166005"/>
                </a:cubicBezTo>
                <a:cubicBezTo>
                  <a:pt x="597986" y="168052"/>
                  <a:pt x="595931" y="170099"/>
                  <a:pt x="595931" y="170099"/>
                </a:cubicBezTo>
                <a:cubicBezTo>
                  <a:pt x="595931" y="172147"/>
                  <a:pt x="595931" y="172147"/>
                  <a:pt x="595931" y="172147"/>
                </a:cubicBezTo>
                <a:cubicBezTo>
                  <a:pt x="591820" y="170099"/>
                  <a:pt x="585654" y="168052"/>
                  <a:pt x="581544" y="163958"/>
                </a:cubicBezTo>
                <a:cubicBezTo>
                  <a:pt x="577433" y="159862"/>
                  <a:pt x="571268" y="161911"/>
                  <a:pt x="567158" y="159862"/>
                </a:cubicBezTo>
                <a:cubicBezTo>
                  <a:pt x="569213" y="157815"/>
                  <a:pt x="579489" y="159862"/>
                  <a:pt x="577433" y="153721"/>
                </a:cubicBezTo>
                <a:cubicBezTo>
                  <a:pt x="575378" y="149626"/>
                  <a:pt x="573323" y="151673"/>
                  <a:pt x="571268" y="151673"/>
                </a:cubicBezTo>
                <a:cubicBezTo>
                  <a:pt x="565102" y="151673"/>
                  <a:pt x="560992" y="155768"/>
                  <a:pt x="556881" y="155768"/>
                </a:cubicBezTo>
                <a:cubicBezTo>
                  <a:pt x="556881" y="155768"/>
                  <a:pt x="554826" y="155768"/>
                  <a:pt x="554826" y="153721"/>
                </a:cubicBezTo>
                <a:cubicBezTo>
                  <a:pt x="554826" y="151673"/>
                  <a:pt x="558937" y="151673"/>
                  <a:pt x="560992" y="149626"/>
                </a:cubicBezTo>
                <a:cubicBezTo>
                  <a:pt x="564075" y="148603"/>
                  <a:pt x="567158" y="148091"/>
                  <a:pt x="570240" y="148091"/>
                </a:cubicBezTo>
                <a:close/>
                <a:moveTo>
                  <a:pt x="707038" y="143263"/>
                </a:moveTo>
                <a:cubicBezTo>
                  <a:pt x="709088" y="143263"/>
                  <a:pt x="709088" y="143263"/>
                  <a:pt x="711139" y="145320"/>
                </a:cubicBezTo>
                <a:cubicBezTo>
                  <a:pt x="709088" y="149437"/>
                  <a:pt x="709088" y="151496"/>
                  <a:pt x="709088" y="155613"/>
                </a:cubicBezTo>
                <a:cubicBezTo>
                  <a:pt x="704987" y="157671"/>
                  <a:pt x="702936" y="155613"/>
                  <a:pt x="700886" y="157671"/>
                </a:cubicBezTo>
                <a:cubicBezTo>
                  <a:pt x="696785" y="159730"/>
                  <a:pt x="696785" y="163846"/>
                  <a:pt x="696785" y="167963"/>
                </a:cubicBezTo>
                <a:cubicBezTo>
                  <a:pt x="692683" y="170022"/>
                  <a:pt x="688582" y="172080"/>
                  <a:pt x="688582" y="176197"/>
                </a:cubicBezTo>
                <a:cubicBezTo>
                  <a:pt x="688582" y="182372"/>
                  <a:pt x="690633" y="184430"/>
                  <a:pt x="694734" y="186489"/>
                </a:cubicBezTo>
                <a:cubicBezTo>
                  <a:pt x="694734" y="190605"/>
                  <a:pt x="696785" y="194722"/>
                  <a:pt x="698835" y="198839"/>
                </a:cubicBezTo>
                <a:cubicBezTo>
                  <a:pt x="700886" y="200897"/>
                  <a:pt x="704987" y="200897"/>
                  <a:pt x="709088" y="200897"/>
                </a:cubicBezTo>
                <a:cubicBezTo>
                  <a:pt x="711139" y="202956"/>
                  <a:pt x="709088" y="207073"/>
                  <a:pt x="711139" y="209131"/>
                </a:cubicBezTo>
                <a:cubicBezTo>
                  <a:pt x="711139" y="211189"/>
                  <a:pt x="713189" y="211189"/>
                  <a:pt x="711139" y="213248"/>
                </a:cubicBezTo>
                <a:cubicBezTo>
                  <a:pt x="707038" y="215306"/>
                  <a:pt x="704987" y="213248"/>
                  <a:pt x="700886" y="211189"/>
                </a:cubicBezTo>
                <a:cubicBezTo>
                  <a:pt x="700886" y="209131"/>
                  <a:pt x="700886" y="207073"/>
                  <a:pt x="698835" y="205014"/>
                </a:cubicBezTo>
                <a:cubicBezTo>
                  <a:pt x="696785" y="207073"/>
                  <a:pt x="692683" y="205014"/>
                  <a:pt x="690633" y="202956"/>
                </a:cubicBezTo>
                <a:cubicBezTo>
                  <a:pt x="688582" y="200897"/>
                  <a:pt x="686532" y="198839"/>
                  <a:pt x="686532" y="196781"/>
                </a:cubicBezTo>
                <a:cubicBezTo>
                  <a:pt x="688582" y="194722"/>
                  <a:pt x="688582" y="192664"/>
                  <a:pt x="688582" y="190605"/>
                </a:cubicBezTo>
                <a:cubicBezTo>
                  <a:pt x="686532" y="190605"/>
                  <a:pt x="682431" y="188547"/>
                  <a:pt x="682431" y="186489"/>
                </a:cubicBezTo>
                <a:cubicBezTo>
                  <a:pt x="682431" y="184430"/>
                  <a:pt x="682431" y="182372"/>
                  <a:pt x="680380" y="182372"/>
                </a:cubicBezTo>
                <a:cubicBezTo>
                  <a:pt x="680380" y="178255"/>
                  <a:pt x="678329" y="176197"/>
                  <a:pt x="680380" y="174138"/>
                </a:cubicBezTo>
                <a:cubicBezTo>
                  <a:pt x="680380" y="170022"/>
                  <a:pt x="684481" y="167963"/>
                  <a:pt x="686532" y="165905"/>
                </a:cubicBezTo>
                <a:cubicBezTo>
                  <a:pt x="684481" y="161789"/>
                  <a:pt x="684481" y="157671"/>
                  <a:pt x="688582" y="155613"/>
                </a:cubicBezTo>
                <a:cubicBezTo>
                  <a:pt x="688582" y="153555"/>
                  <a:pt x="692683" y="153555"/>
                  <a:pt x="692683" y="151496"/>
                </a:cubicBezTo>
                <a:cubicBezTo>
                  <a:pt x="694734" y="151496"/>
                  <a:pt x="694734" y="151496"/>
                  <a:pt x="694734" y="151496"/>
                </a:cubicBezTo>
                <a:cubicBezTo>
                  <a:pt x="694734" y="153555"/>
                  <a:pt x="694734" y="153555"/>
                  <a:pt x="694734" y="153555"/>
                </a:cubicBezTo>
                <a:cubicBezTo>
                  <a:pt x="696785" y="153555"/>
                  <a:pt x="696785" y="151496"/>
                  <a:pt x="696785" y="151496"/>
                </a:cubicBezTo>
                <a:cubicBezTo>
                  <a:pt x="698835" y="147379"/>
                  <a:pt x="702936" y="143263"/>
                  <a:pt x="707038" y="143263"/>
                </a:cubicBezTo>
                <a:close/>
                <a:moveTo>
                  <a:pt x="643337" y="143263"/>
                </a:moveTo>
                <a:cubicBezTo>
                  <a:pt x="643337" y="145327"/>
                  <a:pt x="643337" y="145327"/>
                  <a:pt x="643337" y="145327"/>
                </a:cubicBezTo>
                <a:cubicBezTo>
                  <a:pt x="641278" y="147391"/>
                  <a:pt x="643337" y="149457"/>
                  <a:pt x="643337" y="151521"/>
                </a:cubicBezTo>
                <a:lnTo>
                  <a:pt x="652155" y="158596"/>
                </a:lnTo>
                <a:lnTo>
                  <a:pt x="653629" y="160787"/>
                </a:lnTo>
                <a:lnTo>
                  <a:pt x="653629" y="165973"/>
                </a:lnTo>
                <a:lnTo>
                  <a:pt x="661750" y="174120"/>
                </a:lnTo>
                <a:lnTo>
                  <a:pt x="661831" y="174359"/>
                </a:lnTo>
                <a:lnTo>
                  <a:pt x="659804" y="182490"/>
                </a:lnTo>
                <a:cubicBezTo>
                  <a:pt x="659804" y="186619"/>
                  <a:pt x="663921" y="188684"/>
                  <a:pt x="665979" y="190748"/>
                </a:cubicBezTo>
                <a:cubicBezTo>
                  <a:pt x="668037" y="194878"/>
                  <a:pt x="665979" y="199007"/>
                  <a:pt x="663921" y="201072"/>
                </a:cubicBezTo>
                <a:lnTo>
                  <a:pt x="663921" y="196942"/>
                </a:lnTo>
                <a:cubicBezTo>
                  <a:pt x="663921" y="192813"/>
                  <a:pt x="663921" y="192813"/>
                  <a:pt x="663921" y="192813"/>
                </a:cubicBezTo>
                <a:cubicBezTo>
                  <a:pt x="657746" y="184555"/>
                  <a:pt x="657746" y="184555"/>
                  <a:pt x="657746" y="184555"/>
                </a:cubicBezTo>
                <a:cubicBezTo>
                  <a:pt x="657746" y="184555"/>
                  <a:pt x="655687" y="186619"/>
                  <a:pt x="655687" y="186619"/>
                </a:cubicBezTo>
                <a:cubicBezTo>
                  <a:pt x="657746" y="188684"/>
                  <a:pt x="661862" y="188684"/>
                  <a:pt x="661862" y="192813"/>
                </a:cubicBezTo>
                <a:cubicBezTo>
                  <a:pt x="661862" y="196942"/>
                  <a:pt x="661862" y="203136"/>
                  <a:pt x="657746" y="207266"/>
                </a:cubicBezTo>
                <a:cubicBezTo>
                  <a:pt x="655687" y="207266"/>
                  <a:pt x="653629" y="209330"/>
                  <a:pt x="653629" y="207266"/>
                </a:cubicBezTo>
                <a:cubicBezTo>
                  <a:pt x="651570" y="205201"/>
                  <a:pt x="647454" y="205201"/>
                  <a:pt x="647454" y="203136"/>
                </a:cubicBezTo>
                <a:cubicBezTo>
                  <a:pt x="651570" y="196942"/>
                  <a:pt x="653629" y="190748"/>
                  <a:pt x="651570" y="184555"/>
                </a:cubicBezTo>
                <a:cubicBezTo>
                  <a:pt x="649512" y="182490"/>
                  <a:pt x="647454" y="182490"/>
                  <a:pt x="649512" y="178361"/>
                </a:cubicBezTo>
                <a:cubicBezTo>
                  <a:pt x="649512" y="174233"/>
                  <a:pt x="647454" y="170103"/>
                  <a:pt x="645395" y="165973"/>
                </a:cubicBezTo>
                <a:cubicBezTo>
                  <a:pt x="643337" y="163909"/>
                  <a:pt x="639220" y="161845"/>
                  <a:pt x="637162" y="161845"/>
                </a:cubicBezTo>
                <a:cubicBezTo>
                  <a:pt x="637162" y="159779"/>
                  <a:pt x="637162" y="159779"/>
                  <a:pt x="637162" y="159779"/>
                </a:cubicBezTo>
                <a:cubicBezTo>
                  <a:pt x="639220" y="155651"/>
                  <a:pt x="641278" y="153585"/>
                  <a:pt x="641278" y="149457"/>
                </a:cubicBezTo>
                <a:cubicBezTo>
                  <a:pt x="641278" y="147391"/>
                  <a:pt x="641278" y="143263"/>
                  <a:pt x="643337" y="143263"/>
                </a:cubicBezTo>
                <a:close/>
                <a:moveTo>
                  <a:pt x="302134" y="138780"/>
                </a:moveTo>
                <a:cubicBezTo>
                  <a:pt x="302425" y="138282"/>
                  <a:pt x="303006" y="138282"/>
                  <a:pt x="304168" y="139279"/>
                </a:cubicBezTo>
                <a:cubicBezTo>
                  <a:pt x="304168" y="139279"/>
                  <a:pt x="301844" y="139279"/>
                  <a:pt x="301844" y="141270"/>
                </a:cubicBezTo>
                <a:cubicBezTo>
                  <a:pt x="301844" y="140275"/>
                  <a:pt x="301844" y="139279"/>
                  <a:pt x="302134" y="138780"/>
                </a:cubicBezTo>
                <a:close/>
                <a:moveTo>
                  <a:pt x="575576" y="134962"/>
                </a:moveTo>
                <a:cubicBezTo>
                  <a:pt x="577623" y="134962"/>
                  <a:pt x="579671" y="134962"/>
                  <a:pt x="581718" y="139168"/>
                </a:cubicBezTo>
                <a:cubicBezTo>
                  <a:pt x="581718" y="141270"/>
                  <a:pt x="579671" y="143373"/>
                  <a:pt x="579671" y="143373"/>
                </a:cubicBezTo>
                <a:cubicBezTo>
                  <a:pt x="577623" y="147578"/>
                  <a:pt x="573529" y="143373"/>
                  <a:pt x="569434" y="145476"/>
                </a:cubicBezTo>
                <a:cubicBezTo>
                  <a:pt x="571481" y="141270"/>
                  <a:pt x="573529" y="139168"/>
                  <a:pt x="575576" y="134962"/>
                </a:cubicBezTo>
                <a:close/>
                <a:moveTo>
                  <a:pt x="508872" y="130536"/>
                </a:moveTo>
                <a:cubicBezTo>
                  <a:pt x="511184" y="130019"/>
                  <a:pt x="513753" y="130019"/>
                  <a:pt x="515808" y="131053"/>
                </a:cubicBezTo>
                <a:cubicBezTo>
                  <a:pt x="521974" y="133118"/>
                  <a:pt x="526085" y="139316"/>
                  <a:pt x="532250" y="143447"/>
                </a:cubicBezTo>
                <a:cubicBezTo>
                  <a:pt x="532250" y="145512"/>
                  <a:pt x="530195" y="147578"/>
                  <a:pt x="530195" y="147578"/>
                </a:cubicBezTo>
                <a:cubicBezTo>
                  <a:pt x="526085" y="147578"/>
                  <a:pt x="528140" y="145512"/>
                  <a:pt x="528140" y="143447"/>
                </a:cubicBezTo>
                <a:cubicBezTo>
                  <a:pt x="524029" y="139316"/>
                  <a:pt x="519919" y="135184"/>
                  <a:pt x="513753" y="135184"/>
                </a:cubicBezTo>
                <a:cubicBezTo>
                  <a:pt x="511698" y="135184"/>
                  <a:pt x="511698" y="135184"/>
                  <a:pt x="509643" y="137250"/>
                </a:cubicBezTo>
                <a:cubicBezTo>
                  <a:pt x="509643" y="139316"/>
                  <a:pt x="511698" y="141382"/>
                  <a:pt x="513753" y="141382"/>
                </a:cubicBezTo>
                <a:cubicBezTo>
                  <a:pt x="513753" y="141382"/>
                  <a:pt x="515808" y="141382"/>
                  <a:pt x="515808" y="143447"/>
                </a:cubicBezTo>
                <a:cubicBezTo>
                  <a:pt x="511698" y="141382"/>
                  <a:pt x="505532" y="139316"/>
                  <a:pt x="501422" y="141382"/>
                </a:cubicBezTo>
                <a:cubicBezTo>
                  <a:pt x="497311" y="141382"/>
                  <a:pt x="493201" y="141382"/>
                  <a:pt x="489090" y="141382"/>
                </a:cubicBezTo>
                <a:cubicBezTo>
                  <a:pt x="489090" y="139316"/>
                  <a:pt x="489090" y="137250"/>
                  <a:pt x="491146" y="135184"/>
                </a:cubicBezTo>
                <a:cubicBezTo>
                  <a:pt x="495256" y="135184"/>
                  <a:pt x="497311" y="135184"/>
                  <a:pt x="499367" y="137250"/>
                </a:cubicBezTo>
                <a:cubicBezTo>
                  <a:pt x="501422" y="137250"/>
                  <a:pt x="501422" y="133118"/>
                  <a:pt x="503477" y="133118"/>
                </a:cubicBezTo>
                <a:cubicBezTo>
                  <a:pt x="504505" y="132085"/>
                  <a:pt x="506560" y="131053"/>
                  <a:pt x="508872" y="130536"/>
                </a:cubicBezTo>
                <a:close/>
                <a:moveTo>
                  <a:pt x="250583" y="123976"/>
                </a:moveTo>
                <a:cubicBezTo>
                  <a:pt x="252127" y="124235"/>
                  <a:pt x="253671" y="124754"/>
                  <a:pt x="254700" y="124754"/>
                </a:cubicBezTo>
                <a:cubicBezTo>
                  <a:pt x="256758" y="124754"/>
                  <a:pt x="256758" y="124754"/>
                  <a:pt x="256758" y="124754"/>
                </a:cubicBezTo>
                <a:cubicBezTo>
                  <a:pt x="254700" y="128904"/>
                  <a:pt x="256758" y="130978"/>
                  <a:pt x="258816" y="133054"/>
                </a:cubicBezTo>
                <a:cubicBezTo>
                  <a:pt x="262933" y="135128"/>
                  <a:pt x="269108" y="137203"/>
                  <a:pt x="273225" y="135128"/>
                </a:cubicBezTo>
                <a:cubicBezTo>
                  <a:pt x="275284" y="135128"/>
                  <a:pt x="275284" y="130978"/>
                  <a:pt x="277342" y="133054"/>
                </a:cubicBezTo>
                <a:cubicBezTo>
                  <a:pt x="279400" y="135128"/>
                  <a:pt x="285576" y="135128"/>
                  <a:pt x="283517" y="139279"/>
                </a:cubicBezTo>
                <a:cubicBezTo>
                  <a:pt x="281459" y="143429"/>
                  <a:pt x="279400" y="145503"/>
                  <a:pt x="275284" y="145503"/>
                </a:cubicBezTo>
                <a:cubicBezTo>
                  <a:pt x="273225" y="145503"/>
                  <a:pt x="271167" y="143429"/>
                  <a:pt x="269108" y="141353"/>
                </a:cubicBezTo>
                <a:cubicBezTo>
                  <a:pt x="267050" y="141353"/>
                  <a:pt x="264992" y="147578"/>
                  <a:pt x="262933" y="147578"/>
                </a:cubicBezTo>
                <a:cubicBezTo>
                  <a:pt x="258816" y="147578"/>
                  <a:pt x="254700" y="143429"/>
                  <a:pt x="254700" y="141353"/>
                </a:cubicBezTo>
                <a:cubicBezTo>
                  <a:pt x="252641" y="139279"/>
                  <a:pt x="256758" y="137203"/>
                  <a:pt x="252641" y="135128"/>
                </a:cubicBezTo>
                <a:cubicBezTo>
                  <a:pt x="250583" y="135128"/>
                  <a:pt x="246466" y="135128"/>
                  <a:pt x="246466" y="130978"/>
                </a:cubicBezTo>
                <a:cubicBezTo>
                  <a:pt x="244408" y="128904"/>
                  <a:pt x="244408" y="126828"/>
                  <a:pt x="246466" y="124754"/>
                </a:cubicBezTo>
                <a:cubicBezTo>
                  <a:pt x="247495" y="123716"/>
                  <a:pt x="249039" y="123716"/>
                  <a:pt x="250583" y="123976"/>
                </a:cubicBezTo>
                <a:close/>
                <a:moveTo>
                  <a:pt x="577535" y="122678"/>
                </a:moveTo>
                <a:cubicBezTo>
                  <a:pt x="579593" y="124747"/>
                  <a:pt x="581651" y="124747"/>
                  <a:pt x="581651" y="126816"/>
                </a:cubicBezTo>
                <a:cubicBezTo>
                  <a:pt x="581651" y="128884"/>
                  <a:pt x="581651" y="130953"/>
                  <a:pt x="583710" y="130953"/>
                </a:cubicBezTo>
                <a:cubicBezTo>
                  <a:pt x="587827" y="128884"/>
                  <a:pt x="589885" y="128884"/>
                  <a:pt x="591943" y="130953"/>
                </a:cubicBezTo>
                <a:cubicBezTo>
                  <a:pt x="594002" y="133022"/>
                  <a:pt x="594002" y="135090"/>
                  <a:pt x="594002" y="135090"/>
                </a:cubicBezTo>
                <a:cubicBezTo>
                  <a:pt x="591943" y="139228"/>
                  <a:pt x="589885" y="137159"/>
                  <a:pt x="587827" y="139228"/>
                </a:cubicBezTo>
                <a:cubicBezTo>
                  <a:pt x="589885" y="141297"/>
                  <a:pt x="591943" y="143365"/>
                  <a:pt x="589885" y="147503"/>
                </a:cubicBezTo>
                <a:cubicBezTo>
                  <a:pt x="589885" y="147503"/>
                  <a:pt x="587827" y="149570"/>
                  <a:pt x="585768" y="149570"/>
                </a:cubicBezTo>
                <a:cubicBezTo>
                  <a:pt x="583710" y="149570"/>
                  <a:pt x="583710" y="147503"/>
                  <a:pt x="581651" y="147503"/>
                </a:cubicBezTo>
                <a:cubicBezTo>
                  <a:pt x="581651" y="145434"/>
                  <a:pt x="583710" y="141297"/>
                  <a:pt x="583710" y="137159"/>
                </a:cubicBezTo>
                <a:cubicBezTo>
                  <a:pt x="581651" y="135090"/>
                  <a:pt x="579593" y="133022"/>
                  <a:pt x="575476" y="130953"/>
                </a:cubicBezTo>
                <a:cubicBezTo>
                  <a:pt x="575476" y="128884"/>
                  <a:pt x="573418" y="124747"/>
                  <a:pt x="577535" y="122678"/>
                </a:cubicBezTo>
                <a:close/>
                <a:moveTo>
                  <a:pt x="258767" y="122678"/>
                </a:moveTo>
                <a:cubicBezTo>
                  <a:pt x="260842" y="124737"/>
                  <a:pt x="260842" y="126796"/>
                  <a:pt x="260842" y="128854"/>
                </a:cubicBezTo>
                <a:cubicBezTo>
                  <a:pt x="262917" y="130912"/>
                  <a:pt x="264992" y="130912"/>
                  <a:pt x="267067" y="130912"/>
                </a:cubicBezTo>
                <a:cubicBezTo>
                  <a:pt x="269142" y="130912"/>
                  <a:pt x="271217" y="128854"/>
                  <a:pt x="273292" y="128854"/>
                </a:cubicBezTo>
                <a:cubicBezTo>
                  <a:pt x="273292" y="130912"/>
                  <a:pt x="271217" y="132971"/>
                  <a:pt x="271217" y="132971"/>
                </a:cubicBezTo>
                <a:cubicBezTo>
                  <a:pt x="267067" y="132971"/>
                  <a:pt x="260842" y="132971"/>
                  <a:pt x="258767" y="128854"/>
                </a:cubicBezTo>
                <a:cubicBezTo>
                  <a:pt x="258767" y="126796"/>
                  <a:pt x="256692" y="124737"/>
                  <a:pt x="258767" y="122678"/>
                </a:cubicBezTo>
                <a:close/>
                <a:moveTo>
                  <a:pt x="622795" y="120686"/>
                </a:moveTo>
                <a:cubicBezTo>
                  <a:pt x="628998" y="120686"/>
                  <a:pt x="635200" y="122740"/>
                  <a:pt x="637267" y="128900"/>
                </a:cubicBezTo>
                <a:cubicBezTo>
                  <a:pt x="643470" y="137114"/>
                  <a:pt x="639335" y="147382"/>
                  <a:pt x="635200" y="155596"/>
                </a:cubicBezTo>
                <a:cubicBezTo>
                  <a:pt x="633132" y="159703"/>
                  <a:pt x="631065" y="163810"/>
                  <a:pt x="626930" y="165863"/>
                </a:cubicBezTo>
                <a:cubicBezTo>
                  <a:pt x="620728" y="174077"/>
                  <a:pt x="610390" y="176130"/>
                  <a:pt x="600053" y="174077"/>
                </a:cubicBezTo>
                <a:cubicBezTo>
                  <a:pt x="597986" y="174077"/>
                  <a:pt x="597986" y="172023"/>
                  <a:pt x="600053" y="169971"/>
                </a:cubicBezTo>
                <a:cubicBezTo>
                  <a:pt x="602121" y="169971"/>
                  <a:pt x="606256" y="169971"/>
                  <a:pt x="610390" y="167917"/>
                </a:cubicBezTo>
                <a:cubicBezTo>
                  <a:pt x="620728" y="165863"/>
                  <a:pt x="628998" y="155596"/>
                  <a:pt x="631065" y="145328"/>
                </a:cubicBezTo>
                <a:cubicBezTo>
                  <a:pt x="633132" y="141221"/>
                  <a:pt x="631065" y="137114"/>
                  <a:pt x="628998" y="133007"/>
                </a:cubicBezTo>
                <a:cubicBezTo>
                  <a:pt x="626930" y="133007"/>
                  <a:pt x="626930" y="130954"/>
                  <a:pt x="624863" y="130954"/>
                </a:cubicBezTo>
                <a:cubicBezTo>
                  <a:pt x="622795" y="133007"/>
                  <a:pt x="626930" y="133007"/>
                  <a:pt x="626930" y="135061"/>
                </a:cubicBezTo>
                <a:cubicBezTo>
                  <a:pt x="628998" y="137114"/>
                  <a:pt x="626930" y="141221"/>
                  <a:pt x="626930" y="143275"/>
                </a:cubicBezTo>
                <a:cubicBezTo>
                  <a:pt x="624863" y="145328"/>
                  <a:pt x="620728" y="147382"/>
                  <a:pt x="616593" y="147382"/>
                </a:cubicBezTo>
                <a:cubicBezTo>
                  <a:pt x="614525" y="147382"/>
                  <a:pt x="612458" y="145328"/>
                  <a:pt x="610390" y="143275"/>
                </a:cubicBezTo>
                <a:cubicBezTo>
                  <a:pt x="610390" y="139168"/>
                  <a:pt x="614525" y="139168"/>
                  <a:pt x="612458" y="135061"/>
                </a:cubicBezTo>
                <a:cubicBezTo>
                  <a:pt x="610390" y="135061"/>
                  <a:pt x="608323" y="130954"/>
                  <a:pt x="610390" y="128900"/>
                </a:cubicBezTo>
                <a:cubicBezTo>
                  <a:pt x="612458" y="122740"/>
                  <a:pt x="616593" y="120686"/>
                  <a:pt x="622795" y="120686"/>
                </a:cubicBezTo>
                <a:close/>
                <a:moveTo>
                  <a:pt x="522124" y="120686"/>
                </a:moveTo>
                <a:cubicBezTo>
                  <a:pt x="528266" y="120686"/>
                  <a:pt x="522124" y="128875"/>
                  <a:pt x="524172" y="132971"/>
                </a:cubicBezTo>
                <a:cubicBezTo>
                  <a:pt x="522124" y="128875"/>
                  <a:pt x="515982" y="128875"/>
                  <a:pt x="515982" y="124781"/>
                </a:cubicBezTo>
                <a:cubicBezTo>
                  <a:pt x="518030" y="122735"/>
                  <a:pt x="520077" y="120686"/>
                  <a:pt x="522124" y="120686"/>
                </a:cubicBezTo>
                <a:close/>
                <a:moveTo>
                  <a:pt x="456112" y="118695"/>
                </a:moveTo>
                <a:cubicBezTo>
                  <a:pt x="458159" y="120754"/>
                  <a:pt x="458159" y="120754"/>
                  <a:pt x="460207" y="122811"/>
                </a:cubicBezTo>
                <a:cubicBezTo>
                  <a:pt x="460207" y="126928"/>
                  <a:pt x="456112" y="126928"/>
                  <a:pt x="454064" y="131045"/>
                </a:cubicBezTo>
                <a:cubicBezTo>
                  <a:pt x="452017" y="133103"/>
                  <a:pt x="449970" y="135162"/>
                  <a:pt x="449970" y="139279"/>
                </a:cubicBezTo>
                <a:cubicBezTo>
                  <a:pt x="445875" y="139279"/>
                  <a:pt x="441781" y="139279"/>
                  <a:pt x="437686" y="139279"/>
                </a:cubicBezTo>
                <a:cubicBezTo>
                  <a:pt x="437686" y="139279"/>
                  <a:pt x="435639" y="137220"/>
                  <a:pt x="437686" y="137220"/>
                </a:cubicBezTo>
                <a:cubicBezTo>
                  <a:pt x="437686" y="133103"/>
                  <a:pt x="439733" y="131045"/>
                  <a:pt x="441781" y="128987"/>
                </a:cubicBezTo>
                <a:cubicBezTo>
                  <a:pt x="443828" y="128987"/>
                  <a:pt x="445875" y="128987"/>
                  <a:pt x="445875" y="126928"/>
                </a:cubicBezTo>
                <a:cubicBezTo>
                  <a:pt x="445875" y="124869"/>
                  <a:pt x="447922" y="122811"/>
                  <a:pt x="449970" y="120754"/>
                </a:cubicBezTo>
                <a:cubicBezTo>
                  <a:pt x="452017" y="118695"/>
                  <a:pt x="454064" y="118695"/>
                  <a:pt x="456112" y="118695"/>
                </a:cubicBezTo>
                <a:close/>
                <a:moveTo>
                  <a:pt x="234176" y="118695"/>
                </a:moveTo>
                <a:cubicBezTo>
                  <a:pt x="238281" y="118695"/>
                  <a:pt x="240333" y="120754"/>
                  <a:pt x="242386" y="122811"/>
                </a:cubicBezTo>
                <a:cubicBezTo>
                  <a:pt x="244438" y="124869"/>
                  <a:pt x="242386" y="126928"/>
                  <a:pt x="242386" y="126928"/>
                </a:cubicBezTo>
                <a:cubicBezTo>
                  <a:pt x="242386" y="131045"/>
                  <a:pt x="244438" y="135162"/>
                  <a:pt x="248543" y="137220"/>
                </a:cubicBezTo>
                <a:cubicBezTo>
                  <a:pt x="246490" y="137220"/>
                  <a:pt x="246490" y="137220"/>
                  <a:pt x="246490" y="137220"/>
                </a:cubicBezTo>
                <a:cubicBezTo>
                  <a:pt x="248543" y="137220"/>
                  <a:pt x="250595" y="137220"/>
                  <a:pt x="250595" y="139279"/>
                </a:cubicBezTo>
                <a:cubicBezTo>
                  <a:pt x="250595" y="143395"/>
                  <a:pt x="252647" y="145454"/>
                  <a:pt x="256752" y="147513"/>
                </a:cubicBezTo>
                <a:cubicBezTo>
                  <a:pt x="258805" y="149570"/>
                  <a:pt x="260857" y="149570"/>
                  <a:pt x="264962" y="149570"/>
                </a:cubicBezTo>
                <a:cubicBezTo>
                  <a:pt x="267014" y="147513"/>
                  <a:pt x="269066" y="143395"/>
                  <a:pt x="271119" y="147513"/>
                </a:cubicBezTo>
                <a:cubicBezTo>
                  <a:pt x="275223" y="147513"/>
                  <a:pt x="279328" y="147513"/>
                  <a:pt x="283433" y="145454"/>
                </a:cubicBezTo>
                <a:cubicBezTo>
                  <a:pt x="287537" y="143395"/>
                  <a:pt x="287537" y="135162"/>
                  <a:pt x="291642" y="139279"/>
                </a:cubicBezTo>
                <a:cubicBezTo>
                  <a:pt x="293695" y="141336"/>
                  <a:pt x="297799" y="139279"/>
                  <a:pt x="299852" y="139279"/>
                </a:cubicBezTo>
                <a:cubicBezTo>
                  <a:pt x="299852" y="141336"/>
                  <a:pt x="299852" y="141336"/>
                  <a:pt x="297799" y="143395"/>
                </a:cubicBezTo>
                <a:cubicBezTo>
                  <a:pt x="295747" y="145454"/>
                  <a:pt x="291642" y="145454"/>
                  <a:pt x="289590" y="147513"/>
                </a:cubicBezTo>
                <a:lnTo>
                  <a:pt x="289590" y="149570"/>
                </a:lnTo>
                <a:cubicBezTo>
                  <a:pt x="287537" y="153687"/>
                  <a:pt x="283433" y="157805"/>
                  <a:pt x="277276" y="157805"/>
                </a:cubicBezTo>
                <a:cubicBezTo>
                  <a:pt x="275223" y="155746"/>
                  <a:pt x="273171" y="153687"/>
                  <a:pt x="271119" y="155746"/>
                </a:cubicBezTo>
                <a:cubicBezTo>
                  <a:pt x="267014" y="157805"/>
                  <a:pt x="264962" y="159862"/>
                  <a:pt x="260857" y="159862"/>
                </a:cubicBezTo>
                <a:cubicBezTo>
                  <a:pt x="256752" y="159862"/>
                  <a:pt x="254700" y="157805"/>
                  <a:pt x="252647" y="155746"/>
                </a:cubicBezTo>
                <a:cubicBezTo>
                  <a:pt x="250595" y="153687"/>
                  <a:pt x="248543" y="149570"/>
                  <a:pt x="246490" y="147513"/>
                </a:cubicBezTo>
                <a:cubicBezTo>
                  <a:pt x="244438" y="149570"/>
                  <a:pt x="242386" y="147513"/>
                  <a:pt x="242386" y="147513"/>
                </a:cubicBezTo>
                <a:cubicBezTo>
                  <a:pt x="238281" y="147513"/>
                  <a:pt x="236229" y="143395"/>
                  <a:pt x="236229" y="141336"/>
                </a:cubicBezTo>
                <a:cubicBezTo>
                  <a:pt x="234176" y="137220"/>
                  <a:pt x="240333" y="135162"/>
                  <a:pt x="238281" y="131045"/>
                </a:cubicBezTo>
                <a:cubicBezTo>
                  <a:pt x="236229" y="128987"/>
                  <a:pt x="232124" y="126928"/>
                  <a:pt x="232124" y="122811"/>
                </a:cubicBezTo>
                <a:cubicBezTo>
                  <a:pt x="232124" y="122811"/>
                  <a:pt x="232124" y="118695"/>
                  <a:pt x="234176" y="118695"/>
                </a:cubicBezTo>
                <a:close/>
                <a:moveTo>
                  <a:pt x="360258" y="117473"/>
                </a:moveTo>
                <a:cubicBezTo>
                  <a:pt x="362055" y="117731"/>
                  <a:pt x="363595" y="118758"/>
                  <a:pt x="363595" y="120813"/>
                </a:cubicBezTo>
                <a:cubicBezTo>
                  <a:pt x="363595" y="124923"/>
                  <a:pt x="363595" y="129034"/>
                  <a:pt x="359488" y="129034"/>
                </a:cubicBezTo>
                <a:cubicBezTo>
                  <a:pt x="359488" y="131090"/>
                  <a:pt x="361542" y="133144"/>
                  <a:pt x="361542" y="135201"/>
                </a:cubicBezTo>
                <a:cubicBezTo>
                  <a:pt x="363595" y="137255"/>
                  <a:pt x="361542" y="139311"/>
                  <a:pt x="361542" y="141365"/>
                </a:cubicBezTo>
                <a:cubicBezTo>
                  <a:pt x="361542" y="145476"/>
                  <a:pt x="351274" y="141365"/>
                  <a:pt x="355381" y="147531"/>
                </a:cubicBezTo>
                <a:cubicBezTo>
                  <a:pt x="355381" y="149586"/>
                  <a:pt x="355381" y="151641"/>
                  <a:pt x="353328" y="153697"/>
                </a:cubicBezTo>
                <a:cubicBezTo>
                  <a:pt x="353328" y="151641"/>
                  <a:pt x="353328" y="147531"/>
                  <a:pt x="353328" y="145476"/>
                </a:cubicBezTo>
                <a:cubicBezTo>
                  <a:pt x="351274" y="145476"/>
                  <a:pt x="353328" y="149586"/>
                  <a:pt x="351274" y="149586"/>
                </a:cubicBezTo>
                <a:cubicBezTo>
                  <a:pt x="351274" y="153697"/>
                  <a:pt x="347167" y="157808"/>
                  <a:pt x="341007" y="159862"/>
                </a:cubicBezTo>
                <a:cubicBezTo>
                  <a:pt x="338954" y="157808"/>
                  <a:pt x="334847" y="157808"/>
                  <a:pt x="332793" y="153697"/>
                </a:cubicBezTo>
                <a:cubicBezTo>
                  <a:pt x="332793" y="151641"/>
                  <a:pt x="330740" y="151641"/>
                  <a:pt x="330740" y="153697"/>
                </a:cubicBezTo>
                <a:cubicBezTo>
                  <a:pt x="328686" y="155752"/>
                  <a:pt x="326633" y="155752"/>
                  <a:pt x="324579" y="155752"/>
                </a:cubicBezTo>
                <a:cubicBezTo>
                  <a:pt x="322526" y="153697"/>
                  <a:pt x="322526" y="153697"/>
                  <a:pt x="320472" y="153697"/>
                </a:cubicBezTo>
                <a:cubicBezTo>
                  <a:pt x="318419" y="151641"/>
                  <a:pt x="320472" y="147531"/>
                  <a:pt x="318419" y="145476"/>
                </a:cubicBezTo>
                <a:cubicBezTo>
                  <a:pt x="316365" y="145476"/>
                  <a:pt x="314312" y="147531"/>
                  <a:pt x="312258" y="145476"/>
                </a:cubicBezTo>
                <a:cubicBezTo>
                  <a:pt x="310205" y="143420"/>
                  <a:pt x="308151" y="141365"/>
                  <a:pt x="308151" y="137255"/>
                </a:cubicBezTo>
                <a:cubicBezTo>
                  <a:pt x="308151" y="135201"/>
                  <a:pt x="310205" y="133144"/>
                  <a:pt x="312258" y="133144"/>
                </a:cubicBezTo>
                <a:cubicBezTo>
                  <a:pt x="314312" y="135201"/>
                  <a:pt x="314312" y="137255"/>
                  <a:pt x="316365" y="137255"/>
                </a:cubicBezTo>
                <a:cubicBezTo>
                  <a:pt x="320472" y="137255"/>
                  <a:pt x="320472" y="143420"/>
                  <a:pt x="324579" y="143420"/>
                </a:cubicBezTo>
                <a:cubicBezTo>
                  <a:pt x="328686" y="145476"/>
                  <a:pt x="330740" y="141365"/>
                  <a:pt x="332793" y="145476"/>
                </a:cubicBezTo>
                <a:cubicBezTo>
                  <a:pt x="336900" y="147531"/>
                  <a:pt x="341007" y="145476"/>
                  <a:pt x="343060" y="143420"/>
                </a:cubicBezTo>
                <a:cubicBezTo>
                  <a:pt x="345114" y="143420"/>
                  <a:pt x="345114" y="141365"/>
                  <a:pt x="345114" y="139311"/>
                </a:cubicBezTo>
                <a:cubicBezTo>
                  <a:pt x="349221" y="137255"/>
                  <a:pt x="351274" y="133144"/>
                  <a:pt x="351274" y="129034"/>
                </a:cubicBezTo>
                <a:cubicBezTo>
                  <a:pt x="353328" y="126979"/>
                  <a:pt x="351274" y="126979"/>
                  <a:pt x="351274" y="124923"/>
                </a:cubicBezTo>
                <a:cubicBezTo>
                  <a:pt x="355381" y="122869"/>
                  <a:pt x="353328" y="118758"/>
                  <a:pt x="355381" y="118758"/>
                </a:cubicBezTo>
                <a:cubicBezTo>
                  <a:pt x="356408" y="117731"/>
                  <a:pt x="358461" y="117216"/>
                  <a:pt x="360258" y="117473"/>
                </a:cubicBezTo>
                <a:close/>
                <a:moveTo>
                  <a:pt x="347217" y="117214"/>
                </a:moveTo>
                <a:cubicBezTo>
                  <a:pt x="348752" y="117214"/>
                  <a:pt x="350288" y="117724"/>
                  <a:pt x="351311" y="118746"/>
                </a:cubicBezTo>
                <a:cubicBezTo>
                  <a:pt x="351311" y="120788"/>
                  <a:pt x="351311" y="122832"/>
                  <a:pt x="349264" y="122832"/>
                </a:cubicBezTo>
                <a:cubicBezTo>
                  <a:pt x="347217" y="122832"/>
                  <a:pt x="347217" y="124875"/>
                  <a:pt x="347217" y="124875"/>
                </a:cubicBezTo>
                <a:cubicBezTo>
                  <a:pt x="347217" y="126918"/>
                  <a:pt x="349264" y="126918"/>
                  <a:pt x="349264" y="128961"/>
                </a:cubicBezTo>
                <a:cubicBezTo>
                  <a:pt x="349264" y="131004"/>
                  <a:pt x="347217" y="133047"/>
                  <a:pt x="347217" y="135090"/>
                </a:cubicBezTo>
                <a:cubicBezTo>
                  <a:pt x="345169" y="135090"/>
                  <a:pt x="343122" y="135090"/>
                  <a:pt x="343122" y="137133"/>
                </a:cubicBezTo>
                <a:cubicBezTo>
                  <a:pt x="343122" y="139177"/>
                  <a:pt x="343122" y="141219"/>
                  <a:pt x="341075" y="141219"/>
                </a:cubicBezTo>
                <a:cubicBezTo>
                  <a:pt x="339027" y="143263"/>
                  <a:pt x="336980" y="143263"/>
                  <a:pt x="334933" y="143263"/>
                </a:cubicBezTo>
                <a:cubicBezTo>
                  <a:pt x="332885" y="141219"/>
                  <a:pt x="332885" y="137133"/>
                  <a:pt x="330838" y="139177"/>
                </a:cubicBezTo>
                <a:cubicBezTo>
                  <a:pt x="328791" y="141219"/>
                  <a:pt x="328791" y="141219"/>
                  <a:pt x="326743" y="141219"/>
                </a:cubicBezTo>
                <a:cubicBezTo>
                  <a:pt x="324696" y="141219"/>
                  <a:pt x="322649" y="139177"/>
                  <a:pt x="322649" y="137133"/>
                </a:cubicBezTo>
                <a:cubicBezTo>
                  <a:pt x="322649" y="137133"/>
                  <a:pt x="324696" y="133047"/>
                  <a:pt x="322649" y="133047"/>
                </a:cubicBezTo>
                <a:cubicBezTo>
                  <a:pt x="320602" y="133047"/>
                  <a:pt x="318554" y="135090"/>
                  <a:pt x="316507" y="135090"/>
                </a:cubicBezTo>
                <a:cubicBezTo>
                  <a:pt x="314459" y="133047"/>
                  <a:pt x="314459" y="131004"/>
                  <a:pt x="314459" y="131004"/>
                </a:cubicBezTo>
                <a:cubicBezTo>
                  <a:pt x="316507" y="128961"/>
                  <a:pt x="318554" y="124875"/>
                  <a:pt x="320602" y="126918"/>
                </a:cubicBezTo>
                <a:cubicBezTo>
                  <a:pt x="324696" y="128961"/>
                  <a:pt x="330838" y="128961"/>
                  <a:pt x="334933" y="126918"/>
                </a:cubicBezTo>
                <a:cubicBezTo>
                  <a:pt x="339027" y="124875"/>
                  <a:pt x="341075" y="120788"/>
                  <a:pt x="343122" y="118746"/>
                </a:cubicBezTo>
                <a:cubicBezTo>
                  <a:pt x="344146" y="117724"/>
                  <a:pt x="345681" y="117214"/>
                  <a:pt x="347217" y="117214"/>
                </a:cubicBezTo>
                <a:close/>
                <a:moveTo>
                  <a:pt x="585835" y="116702"/>
                </a:moveTo>
                <a:cubicBezTo>
                  <a:pt x="589951" y="120819"/>
                  <a:pt x="589951" y="120819"/>
                  <a:pt x="589951" y="120819"/>
                </a:cubicBezTo>
                <a:cubicBezTo>
                  <a:pt x="592010" y="120819"/>
                  <a:pt x="589951" y="124936"/>
                  <a:pt x="592010" y="124936"/>
                </a:cubicBezTo>
                <a:cubicBezTo>
                  <a:pt x="596127" y="124936"/>
                  <a:pt x="598185" y="124936"/>
                  <a:pt x="600244" y="129053"/>
                </a:cubicBezTo>
                <a:cubicBezTo>
                  <a:pt x="602302" y="131112"/>
                  <a:pt x="602302" y="135228"/>
                  <a:pt x="602302" y="137286"/>
                </a:cubicBezTo>
                <a:cubicBezTo>
                  <a:pt x="600244" y="141404"/>
                  <a:pt x="598185" y="139345"/>
                  <a:pt x="596127" y="143461"/>
                </a:cubicBezTo>
                <a:cubicBezTo>
                  <a:pt x="598185" y="145520"/>
                  <a:pt x="598185" y="147578"/>
                  <a:pt x="598185" y="151695"/>
                </a:cubicBezTo>
                <a:cubicBezTo>
                  <a:pt x="596127" y="153753"/>
                  <a:pt x="594068" y="155812"/>
                  <a:pt x="592010" y="155812"/>
                </a:cubicBezTo>
                <a:cubicBezTo>
                  <a:pt x="589951" y="157871"/>
                  <a:pt x="589951" y="153753"/>
                  <a:pt x="587893" y="151695"/>
                </a:cubicBezTo>
                <a:cubicBezTo>
                  <a:pt x="589951" y="149637"/>
                  <a:pt x="592010" y="149637"/>
                  <a:pt x="594068" y="145520"/>
                </a:cubicBezTo>
                <a:cubicBezTo>
                  <a:pt x="592010" y="143461"/>
                  <a:pt x="594068" y="139345"/>
                  <a:pt x="596127" y="137286"/>
                </a:cubicBezTo>
                <a:cubicBezTo>
                  <a:pt x="596127" y="135228"/>
                  <a:pt x="596127" y="131112"/>
                  <a:pt x="594068" y="129053"/>
                </a:cubicBezTo>
                <a:cubicBezTo>
                  <a:pt x="592010" y="126994"/>
                  <a:pt x="587893" y="126994"/>
                  <a:pt x="585835" y="126994"/>
                </a:cubicBezTo>
                <a:cubicBezTo>
                  <a:pt x="583776" y="122878"/>
                  <a:pt x="579659" y="122878"/>
                  <a:pt x="575543" y="120819"/>
                </a:cubicBezTo>
                <a:cubicBezTo>
                  <a:pt x="575543" y="122878"/>
                  <a:pt x="573484" y="120819"/>
                  <a:pt x="571426" y="118761"/>
                </a:cubicBezTo>
                <a:cubicBezTo>
                  <a:pt x="575543" y="116702"/>
                  <a:pt x="581718" y="116702"/>
                  <a:pt x="585835" y="116702"/>
                </a:cubicBezTo>
                <a:close/>
                <a:moveTo>
                  <a:pt x="340148" y="115628"/>
                </a:moveTo>
                <a:cubicBezTo>
                  <a:pt x="340438" y="115562"/>
                  <a:pt x="340632" y="115694"/>
                  <a:pt x="340761" y="115955"/>
                </a:cubicBezTo>
                <a:cubicBezTo>
                  <a:pt x="341019" y="116482"/>
                  <a:pt x="341019" y="117533"/>
                  <a:pt x="341019" y="118585"/>
                </a:cubicBezTo>
                <a:cubicBezTo>
                  <a:pt x="338954" y="120686"/>
                  <a:pt x="334822" y="124892"/>
                  <a:pt x="332756" y="124892"/>
                </a:cubicBezTo>
                <a:cubicBezTo>
                  <a:pt x="328625" y="126994"/>
                  <a:pt x="324493" y="124892"/>
                  <a:pt x="322427" y="122789"/>
                </a:cubicBezTo>
                <a:cubicBezTo>
                  <a:pt x="324493" y="120686"/>
                  <a:pt x="326559" y="124892"/>
                  <a:pt x="328625" y="122789"/>
                </a:cubicBezTo>
                <a:cubicBezTo>
                  <a:pt x="332756" y="122789"/>
                  <a:pt x="336888" y="118585"/>
                  <a:pt x="338954" y="116482"/>
                </a:cubicBezTo>
                <a:cubicBezTo>
                  <a:pt x="339470" y="115957"/>
                  <a:pt x="339857" y="115694"/>
                  <a:pt x="340148" y="115628"/>
                </a:cubicBezTo>
                <a:close/>
                <a:moveTo>
                  <a:pt x="363595" y="114379"/>
                </a:moveTo>
                <a:cubicBezTo>
                  <a:pt x="363595" y="114379"/>
                  <a:pt x="365753" y="114379"/>
                  <a:pt x="365753" y="114379"/>
                </a:cubicBezTo>
                <a:cubicBezTo>
                  <a:pt x="367911" y="118585"/>
                  <a:pt x="367911" y="120686"/>
                  <a:pt x="367911" y="124892"/>
                </a:cubicBezTo>
                <a:cubicBezTo>
                  <a:pt x="367911" y="124892"/>
                  <a:pt x="365753" y="126994"/>
                  <a:pt x="365753" y="126994"/>
                </a:cubicBezTo>
                <a:cubicBezTo>
                  <a:pt x="365753" y="122789"/>
                  <a:pt x="365753" y="118585"/>
                  <a:pt x="363595" y="114379"/>
                </a:cubicBezTo>
                <a:close/>
                <a:moveTo>
                  <a:pt x="450093" y="112386"/>
                </a:moveTo>
                <a:cubicBezTo>
                  <a:pt x="452136" y="112386"/>
                  <a:pt x="456223" y="112386"/>
                  <a:pt x="456223" y="114450"/>
                </a:cubicBezTo>
                <a:cubicBezTo>
                  <a:pt x="456223" y="116514"/>
                  <a:pt x="452136" y="114450"/>
                  <a:pt x="452136" y="116514"/>
                </a:cubicBezTo>
                <a:cubicBezTo>
                  <a:pt x="446007" y="116514"/>
                  <a:pt x="446007" y="126829"/>
                  <a:pt x="439878" y="126829"/>
                </a:cubicBezTo>
                <a:cubicBezTo>
                  <a:pt x="435792" y="128892"/>
                  <a:pt x="433749" y="135081"/>
                  <a:pt x="433749" y="139207"/>
                </a:cubicBezTo>
                <a:cubicBezTo>
                  <a:pt x="433749" y="141271"/>
                  <a:pt x="431706" y="141271"/>
                  <a:pt x="429663" y="139207"/>
                </a:cubicBezTo>
                <a:cubicBezTo>
                  <a:pt x="429663" y="137145"/>
                  <a:pt x="431706" y="133018"/>
                  <a:pt x="433749" y="128892"/>
                </a:cubicBezTo>
                <a:cubicBezTo>
                  <a:pt x="435792" y="126829"/>
                  <a:pt x="435792" y="124765"/>
                  <a:pt x="439878" y="124765"/>
                </a:cubicBezTo>
                <a:cubicBezTo>
                  <a:pt x="441921" y="120639"/>
                  <a:pt x="446007" y="114450"/>
                  <a:pt x="450093" y="112386"/>
                </a:cubicBezTo>
                <a:close/>
                <a:moveTo>
                  <a:pt x="524116" y="108402"/>
                </a:moveTo>
                <a:cubicBezTo>
                  <a:pt x="526164" y="108402"/>
                  <a:pt x="530258" y="108402"/>
                  <a:pt x="530258" y="110461"/>
                </a:cubicBezTo>
                <a:cubicBezTo>
                  <a:pt x="530258" y="114578"/>
                  <a:pt x="526164" y="116636"/>
                  <a:pt x="526164" y="118695"/>
                </a:cubicBezTo>
                <a:cubicBezTo>
                  <a:pt x="522069" y="116636"/>
                  <a:pt x="517974" y="118695"/>
                  <a:pt x="515927" y="120754"/>
                </a:cubicBezTo>
                <a:cubicBezTo>
                  <a:pt x="513880" y="122811"/>
                  <a:pt x="513880" y="124870"/>
                  <a:pt x="511832" y="126928"/>
                </a:cubicBezTo>
                <a:cubicBezTo>
                  <a:pt x="509785" y="126928"/>
                  <a:pt x="507738" y="128987"/>
                  <a:pt x="505690" y="124870"/>
                </a:cubicBezTo>
                <a:cubicBezTo>
                  <a:pt x="505690" y="122811"/>
                  <a:pt x="509785" y="120754"/>
                  <a:pt x="509785" y="118695"/>
                </a:cubicBezTo>
                <a:cubicBezTo>
                  <a:pt x="509785" y="116636"/>
                  <a:pt x="507738" y="112520"/>
                  <a:pt x="509785" y="110461"/>
                </a:cubicBezTo>
                <a:cubicBezTo>
                  <a:pt x="511832" y="110461"/>
                  <a:pt x="511832" y="110461"/>
                  <a:pt x="513880" y="110461"/>
                </a:cubicBezTo>
                <a:cubicBezTo>
                  <a:pt x="515927" y="110461"/>
                  <a:pt x="517974" y="112520"/>
                  <a:pt x="520022" y="110461"/>
                </a:cubicBezTo>
                <a:cubicBezTo>
                  <a:pt x="520022" y="108402"/>
                  <a:pt x="522069" y="108402"/>
                  <a:pt x="524116" y="108402"/>
                </a:cubicBezTo>
                <a:close/>
                <a:moveTo>
                  <a:pt x="661019" y="108266"/>
                </a:moveTo>
                <a:cubicBezTo>
                  <a:pt x="662030" y="109226"/>
                  <a:pt x="662435" y="113064"/>
                  <a:pt x="664053" y="114600"/>
                </a:cubicBezTo>
                <a:cubicBezTo>
                  <a:pt x="661895" y="116648"/>
                  <a:pt x="661895" y="118695"/>
                  <a:pt x="661895" y="118695"/>
                </a:cubicBezTo>
                <a:cubicBezTo>
                  <a:pt x="659737" y="116648"/>
                  <a:pt x="661895" y="114600"/>
                  <a:pt x="659737" y="112552"/>
                </a:cubicBezTo>
                <a:cubicBezTo>
                  <a:pt x="659737" y="110505"/>
                  <a:pt x="659737" y="110505"/>
                  <a:pt x="659737" y="108458"/>
                </a:cubicBezTo>
                <a:cubicBezTo>
                  <a:pt x="660277" y="107946"/>
                  <a:pt x="660682" y="107946"/>
                  <a:pt x="661019" y="108266"/>
                </a:cubicBezTo>
                <a:close/>
                <a:moveTo>
                  <a:pt x="550871" y="102165"/>
                </a:moveTo>
                <a:cubicBezTo>
                  <a:pt x="553946" y="101133"/>
                  <a:pt x="557020" y="101133"/>
                  <a:pt x="559582" y="102165"/>
                </a:cubicBezTo>
                <a:cubicBezTo>
                  <a:pt x="562144" y="103194"/>
                  <a:pt x="564194" y="105255"/>
                  <a:pt x="565219" y="108347"/>
                </a:cubicBezTo>
                <a:cubicBezTo>
                  <a:pt x="567269" y="110408"/>
                  <a:pt x="567269" y="114530"/>
                  <a:pt x="565219" y="118653"/>
                </a:cubicBezTo>
                <a:cubicBezTo>
                  <a:pt x="565219" y="120715"/>
                  <a:pt x="567269" y="118653"/>
                  <a:pt x="569318" y="120715"/>
                </a:cubicBezTo>
                <a:cubicBezTo>
                  <a:pt x="573418" y="122776"/>
                  <a:pt x="573418" y="126898"/>
                  <a:pt x="573418" y="133081"/>
                </a:cubicBezTo>
                <a:cubicBezTo>
                  <a:pt x="571368" y="141326"/>
                  <a:pt x="563169" y="147510"/>
                  <a:pt x="554970" y="149570"/>
                </a:cubicBezTo>
                <a:cubicBezTo>
                  <a:pt x="552921" y="149570"/>
                  <a:pt x="552921" y="147510"/>
                  <a:pt x="552921" y="145449"/>
                </a:cubicBezTo>
                <a:cubicBezTo>
                  <a:pt x="548821" y="143387"/>
                  <a:pt x="544722" y="141326"/>
                  <a:pt x="540622" y="141326"/>
                </a:cubicBezTo>
                <a:cubicBezTo>
                  <a:pt x="534473" y="143387"/>
                  <a:pt x="534473" y="143387"/>
                  <a:pt x="534473" y="143387"/>
                </a:cubicBezTo>
                <a:cubicBezTo>
                  <a:pt x="528324" y="137203"/>
                  <a:pt x="526274" y="131020"/>
                  <a:pt x="526274" y="124837"/>
                </a:cubicBezTo>
                <a:cubicBezTo>
                  <a:pt x="526274" y="118653"/>
                  <a:pt x="530374" y="114530"/>
                  <a:pt x="534473" y="110408"/>
                </a:cubicBezTo>
                <a:cubicBezTo>
                  <a:pt x="538573" y="108347"/>
                  <a:pt x="542672" y="112469"/>
                  <a:pt x="544722" y="108347"/>
                </a:cubicBezTo>
                <a:cubicBezTo>
                  <a:pt x="544722" y="104226"/>
                  <a:pt x="548821" y="102165"/>
                  <a:pt x="550871" y="102165"/>
                </a:cubicBezTo>
                <a:close/>
                <a:moveTo>
                  <a:pt x="509674" y="100103"/>
                </a:moveTo>
                <a:cubicBezTo>
                  <a:pt x="511722" y="100103"/>
                  <a:pt x="515816" y="102165"/>
                  <a:pt x="517864" y="104229"/>
                </a:cubicBezTo>
                <a:cubicBezTo>
                  <a:pt x="517864" y="104229"/>
                  <a:pt x="519911" y="102165"/>
                  <a:pt x="519911" y="102165"/>
                </a:cubicBezTo>
                <a:cubicBezTo>
                  <a:pt x="524006" y="100103"/>
                  <a:pt x="528100" y="100103"/>
                  <a:pt x="530148" y="102165"/>
                </a:cubicBezTo>
                <a:cubicBezTo>
                  <a:pt x="534242" y="102165"/>
                  <a:pt x="534242" y="106292"/>
                  <a:pt x="534242" y="108356"/>
                </a:cubicBezTo>
                <a:cubicBezTo>
                  <a:pt x="534242" y="110418"/>
                  <a:pt x="534242" y="110418"/>
                  <a:pt x="534242" y="110418"/>
                </a:cubicBezTo>
                <a:cubicBezTo>
                  <a:pt x="530148" y="108356"/>
                  <a:pt x="528100" y="104229"/>
                  <a:pt x="524006" y="104229"/>
                </a:cubicBezTo>
                <a:cubicBezTo>
                  <a:pt x="521958" y="104229"/>
                  <a:pt x="519911" y="106292"/>
                  <a:pt x="517864" y="108356"/>
                </a:cubicBezTo>
                <a:cubicBezTo>
                  <a:pt x="513769" y="106292"/>
                  <a:pt x="513769" y="106292"/>
                  <a:pt x="509674" y="108356"/>
                </a:cubicBezTo>
                <a:cubicBezTo>
                  <a:pt x="507627" y="108356"/>
                  <a:pt x="505580" y="112481"/>
                  <a:pt x="505580" y="114545"/>
                </a:cubicBezTo>
                <a:cubicBezTo>
                  <a:pt x="507627" y="118671"/>
                  <a:pt x="501485" y="120734"/>
                  <a:pt x="503532" y="124860"/>
                </a:cubicBezTo>
                <a:cubicBezTo>
                  <a:pt x="503532" y="126923"/>
                  <a:pt x="505580" y="128987"/>
                  <a:pt x="503532" y="128987"/>
                </a:cubicBezTo>
                <a:cubicBezTo>
                  <a:pt x="499438" y="128987"/>
                  <a:pt x="499438" y="126923"/>
                  <a:pt x="497390" y="124860"/>
                </a:cubicBezTo>
                <a:cubicBezTo>
                  <a:pt x="497390" y="122798"/>
                  <a:pt x="497390" y="118671"/>
                  <a:pt x="499438" y="116608"/>
                </a:cubicBezTo>
                <a:cubicBezTo>
                  <a:pt x="501485" y="116608"/>
                  <a:pt x="501485" y="116608"/>
                  <a:pt x="503532" y="114545"/>
                </a:cubicBezTo>
                <a:cubicBezTo>
                  <a:pt x="501485" y="112481"/>
                  <a:pt x="501485" y="108356"/>
                  <a:pt x="501485" y="106292"/>
                </a:cubicBezTo>
                <a:cubicBezTo>
                  <a:pt x="503532" y="102165"/>
                  <a:pt x="505580" y="100103"/>
                  <a:pt x="509674" y="100103"/>
                </a:cubicBezTo>
                <a:close/>
                <a:moveTo>
                  <a:pt x="623937" y="99391"/>
                </a:moveTo>
                <a:cubicBezTo>
                  <a:pt x="624951" y="99647"/>
                  <a:pt x="625966" y="100158"/>
                  <a:pt x="626980" y="100158"/>
                </a:cubicBezTo>
                <a:cubicBezTo>
                  <a:pt x="631038" y="102206"/>
                  <a:pt x="635096" y="106300"/>
                  <a:pt x="637125" y="110395"/>
                </a:cubicBezTo>
                <a:cubicBezTo>
                  <a:pt x="639153" y="114489"/>
                  <a:pt x="637125" y="118585"/>
                  <a:pt x="637125" y="122678"/>
                </a:cubicBezTo>
                <a:cubicBezTo>
                  <a:pt x="635096" y="122678"/>
                  <a:pt x="635096" y="120631"/>
                  <a:pt x="635096" y="120631"/>
                </a:cubicBezTo>
                <a:cubicBezTo>
                  <a:pt x="635096" y="116536"/>
                  <a:pt x="635096" y="112442"/>
                  <a:pt x="633067" y="108347"/>
                </a:cubicBezTo>
                <a:cubicBezTo>
                  <a:pt x="629009" y="104253"/>
                  <a:pt x="624951" y="104253"/>
                  <a:pt x="620894" y="102206"/>
                </a:cubicBezTo>
                <a:cubicBezTo>
                  <a:pt x="620894" y="102206"/>
                  <a:pt x="620894" y="100158"/>
                  <a:pt x="620894" y="100158"/>
                </a:cubicBezTo>
                <a:cubicBezTo>
                  <a:pt x="621908" y="99135"/>
                  <a:pt x="622923" y="99135"/>
                  <a:pt x="623937" y="99391"/>
                </a:cubicBezTo>
                <a:close/>
                <a:moveTo>
                  <a:pt x="452081" y="98110"/>
                </a:moveTo>
                <a:cubicBezTo>
                  <a:pt x="458215" y="100167"/>
                  <a:pt x="458215" y="100167"/>
                  <a:pt x="458215" y="100167"/>
                </a:cubicBezTo>
                <a:cubicBezTo>
                  <a:pt x="458215" y="102221"/>
                  <a:pt x="456170" y="106331"/>
                  <a:pt x="456170" y="110442"/>
                </a:cubicBezTo>
                <a:cubicBezTo>
                  <a:pt x="450037" y="108388"/>
                  <a:pt x="445948" y="110442"/>
                  <a:pt x="441859" y="114552"/>
                </a:cubicBezTo>
                <a:cubicBezTo>
                  <a:pt x="439815" y="116608"/>
                  <a:pt x="439815" y="118663"/>
                  <a:pt x="437771" y="122773"/>
                </a:cubicBezTo>
                <a:cubicBezTo>
                  <a:pt x="431637" y="124828"/>
                  <a:pt x="427548" y="130995"/>
                  <a:pt x="427548" y="137160"/>
                </a:cubicBezTo>
                <a:cubicBezTo>
                  <a:pt x="427548" y="139216"/>
                  <a:pt x="427548" y="141270"/>
                  <a:pt x="425504" y="141270"/>
                </a:cubicBezTo>
                <a:cubicBezTo>
                  <a:pt x="423460" y="141270"/>
                  <a:pt x="423460" y="141270"/>
                  <a:pt x="421415" y="141270"/>
                </a:cubicBezTo>
                <a:cubicBezTo>
                  <a:pt x="421415" y="135105"/>
                  <a:pt x="419371" y="128939"/>
                  <a:pt x="423460" y="124828"/>
                </a:cubicBezTo>
                <a:cubicBezTo>
                  <a:pt x="427548" y="122773"/>
                  <a:pt x="429593" y="122773"/>
                  <a:pt x="431637" y="120718"/>
                </a:cubicBezTo>
                <a:cubicBezTo>
                  <a:pt x="431637" y="116608"/>
                  <a:pt x="427548" y="112497"/>
                  <a:pt x="429593" y="108388"/>
                </a:cubicBezTo>
                <a:cubicBezTo>
                  <a:pt x="431637" y="106331"/>
                  <a:pt x="433682" y="106331"/>
                  <a:pt x="437771" y="106331"/>
                </a:cubicBezTo>
                <a:cubicBezTo>
                  <a:pt x="441859" y="106331"/>
                  <a:pt x="441859" y="106331"/>
                  <a:pt x="441859" y="106331"/>
                </a:cubicBezTo>
                <a:cubicBezTo>
                  <a:pt x="445948" y="104277"/>
                  <a:pt x="445948" y="98110"/>
                  <a:pt x="452081" y="98110"/>
                </a:cubicBezTo>
                <a:close/>
                <a:moveTo>
                  <a:pt x="618687" y="91803"/>
                </a:moveTo>
                <a:lnTo>
                  <a:pt x="620894" y="91987"/>
                </a:lnTo>
                <a:lnTo>
                  <a:pt x="621763" y="92060"/>
                </a:lnTo>
                <a:cubicBezTo>
                  <a:pt x="622788" y="92317"/>
                  <a:pt x="623813" y="92832"/>
                  <a:pt x="624839" y="93861"/>
                </a:cubicBezTo>
                <a:cubicBezTo>
                  <a:pt x="626889" y="95919"/>
                  <a:pt x="628940" y="91803"/>
                  <a:pt x="630990" y="91803"/>
                </a:cubicBezTo>
                <a:cubicBezTo>
                  <a:pt x="633041" y="91803"/>
                  <a:pt x="635092" y="91803"/>
                  <a:pt x="635092" y="93861"/>
                </a:cubicBezTo>
                <a:cubicBezTo>
                  <a:pt x="637142" y="95919"/>
                  <a:pt x="635092" y="97978"/>
                  <a:pt x="637142" y="97978"/>
                </a:cubicBezTo>
                <a:cubicBezTo>
                  <a:pt x="641243" y="95919"/>
                  <a:pt x="643294" y="97978"/>
                  <a:pt x="647395" y="100037"/>
                </a:cubicBezTo>
                <a:cubicBezTo>
                  <a:pt x="649446" y="102095"/>
                  <a:pt x="647395" y="104153"/>
                  <a:pt x="647395" y="108270"/>
                </a:cubicBezTo>
                <a:cubicBezTo>
                  <a:pt x="647395" y="108270"/>
                  <a:pt x="645344" y="108270"/>
                  <a:pt x="645344" y="110328"/>
                </a:cubicBezTo>
                <a:cubicBezTo>
                  <a:pt x="647395" y="112386"/>
                  <a:pt x="649446" y="112386"/>
                  <a:pt x="649446" y="114445"/>
                </a:cubicBezTo>
                <a:cubicBezTo>
                  <a:pt x="649446" y="116504"/>
                  <a:pt x="649446" y="118562"/>
                  <a:pt x="647395" y="120620"/>
                </a:cubicBezTo>
                <a:cubicBezTo>
                  <a:pt x="647395" y="120620"/>
                  <a:pt x="643294" y="120620"/>
                  <a:pt x="645344" y="122678"/>
                </a:cubicBezTo>
                <a:cubicBezTo>
                  <a:pt x="647395" y="124737"/>
                  <a:pt x="647395" y="126796"/>
                  <a:pt x="645344" y="128854"/>
                </a:cubicBezTo>
                <a:cubicBezTo>
                  <a:pt x="645344" y="128854"/>
                  <a:pt x="643294" y="132971"/>
                  <a:pt x="641243" y="130912"/>
                </a:cubicBezTo>
                <a:cubicBezTo>
                  <a:pt x="641243" y="128854"/>
                  <a:pt x="637142" y="126796"/>
                  <a:pt x="639193" y="122678"/>
                </a:cubicBezTo>
                <a:cubicBezTo>
                  <a:pt x="641243" y="118562"/>
                  <a:pt x="641243" y="112386"/>
                  <a:pt x="639193" y="108270"/>
                </a:cubicBezTo>
                <a:cubicBezTo>
                  <a:pt x="635092" y="100037"/>
                  <a:pt x="626889" y="97978"/>
                  <a:pt x="620737" y="95919"/>
                </a:cubicBezTo>
                <a:cubicBezTo>
                  <a:pt x="620737" y="93861"/>
                  <a:pt x="614586" y="91803"/>
                  <a:pt x="618687" y="91803"/>
                </a:cubicBezTo>
                <a:close/>
                <a:moveTo>
                  <a:pt x="316292" y="87819"/>
                </a:moveTo>
                <a:cubicBezTo>
                  <a:pt x="320382" y="96052"/>
                  <a:pt x="322427" y="102228"/>
                  <a:pt x="322427" y="108402"/>
                </a:cubicBezTo>
                <a:cubicBezTo>
                  <a:pt x="322427" y="118695"/>
                  <a:pt x="316292" y="126928"/>
                  <a:pt x="308112" y="133103"/>
                </a:cubicBezTo>
                <a:cubicBezTo>
                  <a:pt x="301976" y="137220"/>
                  <a:pt x="295841" y="139279"/>
                  <a:pt x="287661" y="135162"/>
                </a:cubicBezTo>
                <a:cubicBezTo>
                  <a:pt x="281525" y="133103"/>
                  <a:pt x="273345" y="126928"/>
                  <a:pt x="273345" y="120754"/>
                </a:cubicBezTo>
                <a:cubicBezTo>
                  <a:pt x="271300" y="114578"/>
                  <a:pt x="273345" y="108402"/>
                  <a:pt x="277435" y="104287"/>
                </a:cubicBezTo>
                <a:cubicBezTo>
                  <a:pt x="279480" y="102228"/>
                  <a:pt x="283570" y="100169"/>
                  <a:pt x="285616" y="102228"/>
                </a:cubicBezTo>
                <a:cubicBezTo>
                  <a:pt x="287661" y="104287"/>
                  <a:pt x="285616" y="106344"/>
                  <a:pt x="287661" y="108402"/>
                </a:cubicBezTo>
                <a:cubicBezTo>
                  <a:pt x="291751" y="108402"/>
                  <a:pt x="293796" y="106344"/>
                  <a:pt x="295841" y="108402"/>
                </a:cubicBezTo>
                <a:cubicBezTo>
                  <a:pt x="295841" y="110461"/>
                  <a:pt x="297886" y="112520"/>
                  <a:pt x="295841" y="114578"/>
                </a:cubicBezTo>
                <a:cubicBezTo>
                  <a:pt x="295841" y="118695"/>
                  <a:pt x="291751" y="120754"/>
                  <a:pt x="289706" y="120754"/>
                </a:cubicBezTo>
                <a:cubicBezTo>
                  <a:pt x="285616" y="122811"/>
                  <a:pt x="285616" y="116636"/>
                  <a:pt x="281525" y="118695"/>
                </a:cubicBezTo>
                <a:cubicBezTo>
                  <a:pt x="283570" y="122811"/>
                  <a:pt x="287661" y="126928"/>
                  <a:pt x="293796" y="128987"/>
                </a:cubicBezTo>
                <a:cubicBezTo>
                  <a:pt x="295841" y="128987"/>
                  <a:pt x="299931" y="128987"/>
                  <a:pt x="304021" y="126928"/>
                </a:cubicBezTo>
                <a:cubicBezTo>
                  <a:pt x="310157" y="122811"/>
                  <a:pt x="314247" y="118695"/>
                  <a:pt x="316292" y="110461"/>
                </a:cubicBezTo>
                <a:cubicBezTo>
                  <a:pt x="318337" y="104287"/>
                  <a:pt x="316292" y="96052"/>
                  <a:pt x="314247" y="89877"/>
                </a:cubicBezTo>
                <a:cubicBezTo>
                  <a:pt x="314247" y="89877"/>
                  <a:pt x="316292" y="87819"/>
                  <a:pt x="316292" y="87819"/>
                </a:cubicBezTo>
                <a:close/>
                <a:moveTo>
                  <a:pt x="215649" y="85827"/>
                </a:moveTo>
                <a:cubicBezTo>
                  <a:pt x="217682" y="87886"/>
                  <a:pt x="221749" y="89943"/>
                  <a:pt x="223783" y="89943"/>
                </a:cubicBezTo>
                <a:cubicBezTo>
                  <a:pt x="225816" y="89943"/>
                  <a:pt x="223783" y="92002"/>
                  <a:pt x="223783" y="94061"/>
                </a:cubicBezTo>
                <a:cubicBezTo>
                  <a:pt x="219716" y="96119"/>
                  <a:pt x="215649" y="94061"/>
                  <a:pt x="211582" y="92002"/>
                </a:cubicBezTo>
                <a:cubicBezTo>
                  <a:pt x="211582" y="92002"/>
                  <a:pt x="209548" y="89943"/>
                  <a:pt x="211582" y="87886"/>
                </a:cubicBezTo>
                <a:cubicBezTo>
                  <a:pt x="211582" y="87886"/>
                  <a:pt x="213615" y="85827"/>
                  <a:pt x="215649" y="85827"/>
                </a:cubicBezTo>
                <a:close/>
                <a:moveTo>
                  <a:pt x="483537" y="83153"/>
                </a:moveTo>
                <a:cubicBezTo>
                  <a:pt x="486050" y="82928"/>
                  <a:pt x="488627" y="83056"/>
                  <a:pt x="491205" y="83571"/>
                </a:cubicBezTo>
                <a:cubicBezTo>
                  <a:pt x="493267" y="83571"/>
                  <a:pt x="493267" y="85632"/>
                  <a:pt x="495328" y="87693"/>
                </a:cubicBezTo>
                <a:cubicBezTo>
                  <a:pt x="497390" y="89753"/>
                  <a:pt x="497390" y="93875"/>
                  <a:pt x="497390" y="95936"/>
                </a:cubicBezTo>
                <a:cubicBezTo>
                  <a:pt x="495328" y="97996"/>
                  <a:pt x="493267" y="100057"/>
                  <a:pt x="491205" y="100057"/>
                </a:cubicBezTo>
                <a:cubicBezTo>
                  <a:pt x="491205" y="102118"/>
                  <a:pt x="491205" y="104178"/>
                  <a:pt x="491205" y="104178"/>
                </a:cubicBezTo>
                <a:cubicBezTo>
                  <a:pt x="489143" y="108300"/>
                  <a:pt x="485019" y="108300"/>
                  <a:pt x="482957" y="108300"/>
                </a:cubicBezTo>
                <a:cubicBezTo>
                  <a:pt x="480895" y="106239"/>
                  <a:pt x="478833" y="104178"/>
                  <a:pt x="476771" y="102118"/>
                </a:cubicBezTo>
                <a:cubicBezTo>
                  <a:pt x="476771" y="97996"/>
                  <a:pt x="478833" y="95936"/>
                  <a:pt x="480895" y="93875"/>
                </a:cubicBezTo>
                <a:cubicBezTo>
                  <a:pt x="482957" y="93875"/>
                  <a:pt x="482957" y="93875"/>
                  <a:pt x="485019" y="91814"/>
                </a:cubicBezTo>
                <a:cubicBezTo>
                  <a:pt x="482957" y="91814"/>
                  <a:pt x="482957" y="91814"/>
                  <a:pt x="482957" y="91814"/>
                </a:cubicBezTo>
                <a:cubicBezTo>
                  <a:pt x="478833" y="91814"/>
                  <a:pt x="474710" y="91814"/>
                  <a:pt x="472648" y="95936"/>
                </a:cubicBezTo>
                <a:cubicBezTo>
                  <a:pt x="466462" y="100057"/>
                  <a:pt x="466462" y="108300"/>
                  <a:pt x="466462" y="116543"/>
                </a:cubicBezTo>
                <a:cubicBezTo>
                  <a:pt x="470586" y="126845"/>
                  <a:pt x="476771" y="133028"/>
                  <a:pt x="485019" y="139210"/>
                </a:cubicBezTo>
                <a:cubicBezTo>
                  <a:pt x="476771" y="141270"/>
                  <a:pt x="470586" y="133028"/>
                  <a:pt x="464400" y="128906"/>
                </a:cubicBezTo>
                <a:cubicBezTo>
                  <a:pt x="458215" y="118603"/>
                  <a:pt x="458215" y="104178"/>
                  <a:pt x="464400" y="93875"/>
                </a:cubicBezTo>
                <a:cubicBezTo>
                  <a:pt x="469039" y="87693"/>
                  <a:pt x="475998" y="83829"/>
                  <a:pt x="483537" y="83153"/>
                </a:cubicBezTo>
                <a:close/>
                <a:moveTo>
                  <a:pt x="640800" y="81031"/>
                </a:moveTo>
                <a:cubicBezTo>
                  <a:pt x="642335" y="81320"/>
                  <a:pt x="643871" y="83636"/>
                  <a:pt x="645406" y="83636"/>
                </a:cubicBezTo>
                <a:cubicBezTo>
                  <a:pt x="647454" y="91870"/>
                  <a:pt x="647454" y="91870"/>
                  <a:pt x="647454" y="91870"/>
                </a:cubicBezTo>
                <a:cubicBezTo>
                  <a:pt x="651548" y="91870"/>
                  <a:pt x="653595" y="98044"/>
                  <a:pt x="657690" y="100103"/>
                </a:cubicBezTo>
                <a:cubicBezTo>
                  <a:pt x="657690" y="102161"/>
                  <a:pt x="653595" y="104219"/>
                  <a:pt x="655643" y="106277"/>
                </a:cubicBezTo>
                <a:cubicBezTo>
                  <a:pt x="659737" y="108337"/>
                  <a:pt x="655643" y="110395"/>
                  <a:pt x="657690" y="112453"/>
                </a:cubicBezTo>
                <a:cubicBezTo>
                  <a:pt x="659737" y="116570"/>
                  <a:pt x="657690" y="120686"/>
                  <a:pt x="655643" y="122745"/>
                </a:cubicBezTo>
                <a:cubicBezTo>
                  <a:pt x="657690" y="126862"/>
                  <a:pt x="657690" y="130978"/>
                  <a:pt x="655643" y="133037"/>
                </a:cubicBezTo>
                <a:cubicBezTo>
                  <a:pt x="655643" y="135095"/>
                  <a:pt x="655643" y="135095"/>
                  <a:pt x="655643" y="135095"/>
                </a:cubicBezTo>
                <a:cubicBezTo>
                  <a:pt x="655643" y="130978"/>
                  <a:pt x="655643" y="126862"/>
                  <a:pt x="653595" y="122745"/>
                </a:cubicBezTo>
                <a:cubicBezTo>
                  <a:pt x="651548" y="126862"/>
                  <a:pt x="653595" y="126862"/>
                  <a:pt x="653595" y="128921"/>
                </a:cubicBezTo>
                <a:cubicBezTo>
                  <a:pt x="653595" y="133037"/>
                  <a:pt x="651548" y="137154"/>
                  <a:pt x="649501" y="139212"/>
                </a:cubicBezTo>
                <a:cubicBezTo>
                  <a:pt x="647454" y="141270"/>
                  <a:pt x="645406" y="141270"/>
                  <a:pt x="643359" y="141270"/>
                </a:cubicBezTo>
                <a:cubicBezTo>
                  <a:pt x="641312" y="139212"/>
                  <a:pt x="643359" y="137154"/>
                  <a:pt x="643359" y="135095"/>
                </a:cubicBezTo>
                <a:cubicBezTo>
                  <a:pt x="645406" y="133037"/>
                  <a:pt x="649501" y="130978"/>
                  <a:pt x="649501" y="126862"/>
                </a:cubicBezTo>
                <a:cubicBezTo>
                  <a:pt x="649501" y="124803"/>
                  <a:pt x="647454" y="122745"/>
                  <a:pt x="649501" y="122745"/>
                </a:cubicBezTo>
                <a:cubicBezTo>
                  <a:pt x="651548" y="120686"/>
                  <a:pt x="653595" y="116570"/>
                  <a:pt x="653595" y="114511"/>
                </a:cubicBezTo>
                <a:cubicBezTo>
                  <a:pt x="653595" y="112453"/>
                  <a:pt x="651548" y="110395"/>
                  <a:pt x="649501" y="110395"/>
                </a:cubicBezTo>
                <a:cubicBezTo>
                  <a:pt x="649501" y="106277"/>
                  <a:pt x="651548" y="104219"/>
                  <a:pt x="649501" y="100103"/>
                </a:cubicBezTo>
                <a:cubicBezTo>
                  <a:pt x="647454" y="95986"/>
                  <a:pt x="643359" y="93927"/>
                  <a:pt x="639264" y="93927"/>
                </a:cubicBezTo>
                <a:cubicBezTo>
                  <a:pt x="637217" y="91870"/>
                  <a:pt x="637217" y="89811"/>
                  <a:pt x="633122" y="89811"/>
                </a:cubicBezTo>
                <a:cubicBezTo>
                  <a:pt x="631075" y="89811"/>
                  <a:pt x="629028" y="87752"/>
                  <a:pt x="626980" y="89811"/>
                </a:cubicBezTo>
                <a:cubicBezTo>
                  <a:pt x="622886" y="87752"/>
                  <a:pt x="618791" y="85694"/>
                  <a:pt x="614696" y="87752"/>
                </a:cubicBezTo>
                <a:cubicBezTo>
                  <a:pt x="614696" y="87752"/>
                  <a:pt x="610602" y="85694"/>
                  <a:pt x="612649" y="83636"/>
                </a:cubicBezTo>
                <a:cubicBezTo>
                  <a:pt x="616744" y="81578"/>
                  <a:pt x="620838" y="81578"/>
                  <a:pt x="624933" y="83636"/>
                </a:cubicBezTo>
                <a:cubicBezTo>
                  <a:pt x="626980" y="85694"/>
                  <a:pt x="626980" y="85694"/>
                  <a:pt x="626980" y="85694"/>
                </a:cubicBezTo>
                <a:cubicBezTo>
                  <a:pt x="631075" y="85694"/>
                  <a:pt x="633122" y="81578"/>
                  <a:pt x="637217" y="83636"/>
                </a:cubicBezTo>
                <a:cubicBezTo>
                  <a:pt x="639264" y="83636"/>
                  <a:pt x="641312" y="85694"/>
                  <a:pt x="641312" y="87752"/>
                </a:cubicBezTo>
                <a:cubicBezTo>
                  <a:pt x="641312" y="87752"/>
                  <a:pt x="641312" y="91870"/>
                  <a:pt x="643359" y="91870"/>
                </a:cubicBezTo>
                <a:cubicBezTo>
                  <a:pt x="643359" y="91870"/>
                  <a:pt x="645406" y="91870"/>
                  <a:pt x="645406" y="89811"/>
                </a:cubicBezTo>
                <a:cubicBezTo>
                  <a:pt x="645406" y="87752"/>
                  <a:pt x="641312" y="83636"/>
                  <a:pt x="639264" y="81578"/>
                </a:cubicBezTo>
                <a:cubicBezTo>
                  <a:pt x="639776" y="81063"/>
                  <a:pt x="640288" y="80934"/>
                  <a:pt x="640800" y="81031"/>
                </a:cubicBezTo>
                <a:close/>
                <a:moveTo>
                  <a:pt x="587959" y="79519"/>
                </a:moveTo>
                <a:cubicBezTo>
                  <a:pt x="594135" y="81571"/>
                  <a:pt x="600310" y="81571"/>
                  <a:pt x="604426" y="83624"/>
                </a:cubicBezTo>
                <a:cubicBezTo>
                  <a:pt x="612660" y="87728"/>
                  <a:pt x="620894" y="95937"/>
                  <a:pt x="618835" y="104148"/>
                </a:cubicBezTo>
                <a:cubicBezTo>
                  <a:pt x="620894" y="110304"/>
                  <a:pt x="618835" y="116461"/>
                  <a:pt x="614718" y="118514"/>
                </a:cubicBezTo>
                <a:cubicBezTo>
                  <a:pt x="610602" y="122618"/>
                  <a:pt x="606485" y="124672"/>
                  <a:pt x="602368" y="122618"/>
                </a:cubicBezTo>
                <a:cubicBezTo>
                  <a:pt x="600310" y="120566"/>
                  <a:pt x="598251" y="118514"/>
                  <a:pt x="600310" y="116461"/>
                </a:cubicBezTo>
                <a:cubicBezTo>
                  <a:pt x="600310" y="116461"/>
                  <a:pt x="600310" y="114409"/>
                  <a:pt x="600310" y="112357"/>
                </a:cubicBezTo>
                <a:cubicBezTo>
                  <a:pt x="598251" y="112357"/>
                  <a:pt x="594135" y="112357"/>
                  <a:pt x="594135" y="110304"/>
                </a:cubicBezTo>
                <a:cubicBezTo>
                  <a:pt x="592076" y="108251"/>
                  <a:pt x="594135" y="104148"/>
                  <a:pt x="596193" y="102094"/>
                </a:cubicBezTo>
                <a:cubicBezTo>
                  <a:pt x="600310" y="100042"/>
                  <a:pt x="604426" y="100042"/>
                  <a:pt x="606485" y="102094"/>
                </a:cubicBezTo>
                <a:cubicBezTo>
                  <a:pt x="608543" y="104148"/>
                  <a:pt x="606485" y="106199"/>
                  <a:pt x="608543" y="106199"/>
                </a:cubicBezTo>
                <a:cubicBezTo>
                  <a:pt x="612660" y="106199"/>
                  <a:pt x="610602" y="102094"/>
                  <a:pt x="610602" y="100042"/>
                </a:cubicBezTo>
                <a:cubicBezTo>
                  <a:pt x="608543" y="93885"/>
                  <a:pt x="602368" y="87728"/>
                  <a:pt x="596193" y="87728"/>
                </a:cubicBezTo>
                <a:cubicBezTo>
                  <a:pt x="585901" y="85676"/>
                  <a:pt x="577667" y="89780"/>
                  <a:pt x="571492" y="93885"/>
                </a:cubicBezTo>
                <a:cubicBezTo>
                  <a:pt x="567375" y="95937"/>
                  <a:pt x="565317" y="104148"/>
                  <a:pt x="559142" y="100042"/>
                </a:cubicBezTo>
                <a:cubicBezTo>
                  <a:pt x="561200" y="91833"/>
                  <a:pt x="567375" y="87728"/>
                  <a:pt x="573551" y="83624"/>
                </a:cubicBezTo>
                <a:cubicBezTo>
                  <a:pt x="579726" y="83624"/>
                  <a:pt x="583843" y="81571"/>
                  <a:pt x="587959" y="79519"/>
                </a:cubicBezTo>
                <a:close/>
                <a:moveTo>
                  <a:pt x="388440" y="75535"/>
                </a:moveTo>
                <a:cubicBezTo>
                  <a:pt x="390487" y="75535"/>
                  <a:pt x="390487" y="77565"/>
                  <a:pt x="390487" y="79592"/>
                </a:cubicBezTo>
                <a:cubicBezTo>
                  <a:pt x="390487" y="83651"/>
                  <a:pt x="388440" y="85679"/>
                  <a:pt x="386392" y="89738"/>
                </a:cubicBezTo>
                <a:cubicBezTo>
                  <a:pt x="384345" y="89738"/>
                  <a:pt x="382298" y="93795"/>
                  <a:pt x="380250" y="91766"/>
                </a:cubicBezTo>
                <a:cubicBezTo>
                  <a:pt x="380250" y="91766"/>
                  <a:pt x="378203" y="91766"/>
                  <a:pt x="380250" y="89738"/>
                </a:cubicBezTo>
                <a:cubicBezTo>
                  <a:pt x="382298" y="89738"/>
                  <a:pt x="386392" y="85679"/>
                  <a:pt x="388440" y="83651"/>
                </a:cubicBezTo>
                <a:cubicBezTo>
                  <a:pt x="388440" y="81621"/>
                  <a:pt x="388440" y="77565"/>
                  <a:pt x="388440" y="75535"/>
                </a:cubicBezTo>
                <a:close/>
                <a:moveTo>
                  <a:pt x="359914" y="74313"/>
                </a:moveTo>
                <a:cubicBezTo>
                  <a:pt x="361718" y="74057"/>
                  <a:pt x="363778" y="74571"/>
                  <a:pt x="365839" y="75598"/>
                </a:cubicBezTo>
                <a:cubicBezTo>
                  <a:pt x="367900" y="77653"/>
                  <a:pt x="374082" y="79709"/>
                  <a:pt x="376142" y="85874"/>
                </a:cubicBezTo>
                <a:cubicBezTo>
                  <a:pt x="378203" y="89984"/>
                  <a:pt x="376142" y="98205"/>
                  <a:pt x="374082" y="102316"/>
                </a:cubicBezTo>
                <a:cubicBezTo>
                  <a:pt x="367900" y="110537"/>
                  <a:pt x="359657" y="116702"/>
                  <a:pt x="349353" y="114648"/>
                </a:cubicBezTo>
                <a:cubicBezTo>
                  <a:pt x="336990" y="114648"/>
                  <a:pt x="324625" y="104371"/>
                  <a:pt x="320504" y="92041"/>
                </a:cubicBezTo>
                <a:cubicBezTo>
                  <a:pt x="320504" y="89984"/>
                  <a:pt x="318443" y="87930"/>
                  <a:pt x="320504" y="85874"/>
                </a:cubicBezTo>
                <a:cubicBezTo>
                  <a:pt x="322565" y="85874"/>
                  <a:pt x="322565" y="85874"/>
                  <a:pt x="322565" y="85874"/>
                </a:cubicBezTo>
                <a:cubicBezTo>
                  <a:pt x="326686" y="96151"/>
                  <a:pt x="334929" y="106426"/>
                  <a:pt x="347293" y="108482"/>
                </a:cubicBezTo>
                <a:cubicBezTo>
                  <a:pt x="353475" y="108482"/>
                  <a:pt x="357596" y="108482"/>
                  <a:pt x="363778" y="104371"/>
                </a:cubicBezTo>
                <a:cubicBezTo>
                  <a:pt x="367900" y="100262"/>
                  <a:pt x="369960" y="96151"/>
                  <a:pt x="367900" y="89984"/>
                </a:cubicBezTo>
                <a:cubicBezTo>
                  <a:pt x="367900" y="87930"/>
                  <a:pt x="365839" y="87930"/>
                  <a:pt x="365839" y="87930"/>
                </a:cubicBezTo>
                <a:cubicBezTo>
                  <a:pt x="363778" y="92041"/>
                  <a:pt x="361718" y="94095"/>
                  <a:pt x="359657" y="94095"/>
                </a:cubicBezTo>
                <a:cubicBezTo>
                  <a:pt x="355536" y="94095"/>
                  <a:pt x="353475" y="92041"/>
                  <a:pt x="353475" y="89984"/>
                </a:cubicBezTo>
                <a:cubicBezTo>
                  <a:pt x="353475" y="87930"/>
                  <a:pt x="353475" y="85874"/>
                  <a:pt x="353475" y="85874"/>
                </a:cubicBezTo>
                <a:cubicBezTo>
                  <a:pt x="355536" y="83819"/>
                  <a:pt x="355536" y="83819"/>
                  <a:pt x="357596" y="83819"/>
                </a:cubicBezTo>
                <a:cubicBezTo>
                  <a:pt x="355536" y="81764"/>
                  <a:pt x="355536" y="79709"/>
                  <a:pt x="355536" y="77653"/>
                </a:cubicBezTo>
                <a:cubicBezTo>
                  <a:pt x="356566" y="75598"/>
                  <a:pt x="358112" y="74571"/>
                  <a:pt x="359914" y="74313"/>
                </a:cubicBezTo>
                <a:close/>
                <a:moveTo>
                  <a:pt x="419338" y="72095"/>
                </a:moveTo>
                <a:lnTo>
                  <a:pt x="421296" y="75369"/>
                </a:lnTo>
                <a:cubicBezTo>
                  <a:pt x="421296" y="77402"/>
                  <a:pt x="423355" y="81470"/>
                  <a:pt x="421296" y="83503"/>
                </a:cubicBezTo>
                <a:cubicBezTo>
                  <a:pt x="419238" y="83503"/>
                  <a:pt x="419238" y="83503"/>
                  <a:pt x="419238" y="83503"/>
                </a:cubicBezTo>
                <a:cubicBezTo>
                  <a:pt x="420267" y="81470"/>
                  <a:pt x="420267" y="79436"/>
                  <a:pt x="420010" y="77402"/>
                </a:cubicBezTo>
                <a:close/>
                <a:moveTo>
                  <a:pt x="418620" y="70895"/>
                </a:moveTo>
                <a:lnTo>
                  <a:pt x="419238" y="71302"/>
                </a:lnTo>
                <a:lnTo>
                  <a:pt x="419338" y="72095"/>
                </a:lnTo>
                <a:close/>
                <a:moveTo>
                  <a:pt x="397896" y="69651"/>
                </a:moveTo>
                <a:cubicBezTo>
                  <a:pt x="398702" y="69812"/>
                  <a:pt x="399605" y="70328"/>
                  <a:pt x="400637" y="71358"/>
                </a:cubicBezTo>
                <a:cubicBezTo>
                  <a:pt x="402700" y="75482"/>
                  <a:pt x="402700" y="75482"/>
                  <a:pt x="402700" y="75482"/>
                </a:cubicBezTo>
                <a:cubicBezTo>
                  <a:pt x="404763" y="77545"/>
                  <a:pt x="402700" y="81668"/>
                  <a:pt x="400637" y="83730"/>
                </a:cubicBezTo>
                <a:cubicBezTo>
                  <a:pt x="402700" y="85792"/>
                  <a:pt x="404763" y="87854"/>
                  <a:pt x="402700" y="89916"/>
                </a:cubicBezTo>
                <a:cubicBezTo>
                  <a:pt x="402700" y="94039"/>
                  <a:pt x="398573" y="98164"/>
                  <a:pt x="394447" y="98164"/>
                </a:cubicBezTo>
                <a:cubicBezTo>
                  <a:pt x="392384" y="100225"/>
                  <a:pt x="390321" y="98164"/>
                  <a:pt x="390321" y="100225"/>
                </a:cubicBezTo>
                <a:cubicBezTo>
                  <a:pt x="390321" y="102287"/>
                  <a:pt x="386195" y="104349"/>
                  <a:pt x="384132" y="106412"/>
                </a:cubicBezTo>
                <a:cubicBezTo>
                  <a:pt x="382068" y="106412"/>
                  <a:pt x="380005" y="106412"/>
                  <a:pt x="377942" y="104349"/>
                </a:cubicBezTo>
                <a:cubicBezTo>
                  <a:pt x="375879" y="102287"/>
                  <a:pt x="380005" y="98164"/>
                  <a:pt x="380005" y="96101"/>
                </a:cubicBezTo>
                <a:cubicBezTo>
                  <a:pt x="380005" y="94039"/>
                  <a:pt x="380005" y="96101"/>
                  <a:pt x="382068" y="96101"/>
                </a:cubicBezTo>
                <a:cubicBezTo>
                  <a:pt x="388258" y="94039"/>
                  <a:pt x="392384" y="87854"/>
                  <a:pt x="394447" y="81668"/>
                </a:cubicBezTo>
                <a:cubicBezTo>
                  <a:pt x="394447" y="77545"/>
                  <a:pt x="392384" y="75482"/>
                  <a:pt x="392384" y="73420"/>
                </a:cubicBezTo>
                <a:cubicBezTo>
                  <a:pt x="393416" y="72390"/>
                  <a:pt x="394447" y="70844"/>
                  <a:pt x="395737" y="70070"/>
                </a:cubicBezTo>
                <a:cubicBezTo>
                  <a:pt x="396381" y="69683"/>
                  <a:pt x="397091" y="69490"/>
                  <a:pt x="397896" y="69651"/>
                </a:cubicBezTo>
                <a:close/>
                <a:moveTo>
                  <a:pt x="413063" y="67236"/>
                </a:moveTo>
                <a:cubicBezTo>
                  <a:pt x="415121" y="67236"/>
                  <a:pt x="416665" y="68251"/>
                  <a:pt x="417951" y="69778"/>
                </a:cubicBezTo>
                <a:lnTo>
                  <a:pt x="418620" y="70895"/>
                </a:lnTo>
                <a:lnTo>
                  <a:pt x="415668" y="68950"/>
                </a:lnTo>
                <a:cubicBezTo>
                  <a:pt x="413063" y="67236"/>
                  <a:pt x="413063" y="67236"/>
                  <a:pt x="413063" y="67236"/>
                </a:cubicBezTo>
                <a:close/>
                <a:moveTo>
                  <a:pt x="277299" y="67236"/>
                </a:moveTo>
                <a:cubicBezTo>
                  <a:pt x="275236" y="69298"/>
                  <a:pt x="275236" y="73425"/>
                  <a:pt x="277299" y="75489"/>
                </a:cubicBezTo>
                <a:cubicBezTo>
                  <a:pt x="279362" y="77551"/>
                  <a:pt x="283489" y="81677"/>
                  <a:pt x="285552" y="79614"/>
                </a:cubicBezTo>
                <a:cubicBezTo>
                  <a:pt x="289678" y="79614"/>
                  <a:pt x="291741" y="75489"/>
                  <a:pt x="293805" y="73425"/>
                </a:cubicBezTo>
                <a:cubicBezTo>
                  <a:pt x="295868" y="75489"/>
                  <a:pt x="295868" y="77551"/>
                  <a:pt x="295868" y="79614"/>
                </a:cubicBezTo>
                <a:cubicBezTo>
                  <a:pt x="295868" y="83740"/>
                  <a:pt x="293805" y="85803"/>
                  <a:pt x="291741" y="87866"/>
                </a:cubicBezTo>
                <a:cubicBezTo>
                  <a:pt x="289678" y="87866"/>
                  <a:pt x="287615" y="85803"/>
                  <a:pt x="285552" y="87866"/>
                </a:cubicBezTo>
                <a:cubicBezTo>
                  <a:pt x="287615" y="91992"/>
                  <a:pt x="283489" y="94056"/>
                  <a:pt x="279362" y="96119"/>
                </a:cubicBezTo>
                <a:cubicBezTo>
                  <a:pt x="277299" y="96119"/>
                  <a:pt x="275236" y="94056"/>
                  <a:pt x="273173" y="94056"/>
                </a:cubicBezTo>
                <a:cubicBezTo>
                  <a:pt x="271110" y="91992"/>
                  <a:pt x="269047" y="87866"/>
                  <a:pt x="271110" y="83740"/>
                </a:cubicBezTo>
                <a:cubicBezTo>
                  <a:pt x="273173" y="83740"/>
                  <a:pt x="273173" y="83740"/>
                  <a:pt x="273173" y="83740"/>
                </a:cubicBezTo>
                <a:cubicBezTo>
                  <a:pt x="271110" y="79614"/>
                  <a:pt x="266984" y="79614"/>
                  <a:pt x="266984" y="77551"/>
                </a:cubicBezTo>
                <a:cubicBezTo>
                  <a:pt x="266984" y="73425"/>
                  <a:pt x="269047" y="71361"/>
                  <a:pt x="271110" y="69298"/>
                </a:cubicBezTo>
                <a:cubicBezTo>
                  <a:pt x="273173" y="67236"/>
                  <a:pt x="273173" y="67236"/>
                  <a:pt x="277299" y="67236"/>
                </a:cubicBezTo>
                <a:close/>
                <a:moveTo>
                  <a:pt x="567347" y="65243"/>
                </a:moveTo>
                <a:cubicBezTo>
                  <a:pt x="569410" y="67277"/>
                  <a:pt x="573537" y="67277"/>
                  <a:pt x="575600" y="71344"/>
                </a:cubicBezTo>
                <a:cubicBezTo>
                  <a:pt x="577663" y="73377"/>
                  <a:pt x="579726" y="75410"/>
                  <a:pt x="579726" y="79477"/>
                </a:cubicBezTo>
                <a:cubicBezTo>
                  <a:pt x="577663" y="79477"/>
                  <a:pt x="577663" y="81512"/>
                  <a:pt x="575600" y="81512"/>
                </a:cubicBezTo>
                <a:cubicBezTo>
                  <a:pt x="573537" y="75410"/>
                  <a:pt x="567347" y="71344"/>
                  <a:pt x="561158" y="71344"/>
                </a:cubicBezTo>
                <a:cubicBezTo>
                  <a:pt x="554968" y="75410"/>
                  <a:pt x="554968" y="75410"/>
                  <a:pt x="554968" y="75410"/>
                </a:cubicBezTo>
                <a:cubicBezTo>
                  <a:pt x="552905" y="73377"/>
                  <a:pt x="550842" y="71344"/>
                  <a:pt x="550842" y="69310"/>
                </a:cubicBezTo>
                <a:cubicBezTo>
                  <a:pt x="557032" y="67277"/>
                  <a:pt x="561158" y="65243"/>
                  <a:pt x="567347" y="65243"/>
                </a:cubicBezTo>
                <a:close/>
                <a:moveTo>
                  <a:pt x="493185" y="63252"/>
                </a:moveTo>
                <a:cubicBezTo>
                  <a:pt x="497280" y="63252"/>
                  <a:pt x="499327" y="63252"/>
                  <a:pt x="501374" y="65280"/>
                </a:cubicBezTo>
                <a:cubicBezTo>
                  <a:pt x="501374" y="67309"/>
                  <a:pt x="501374" y="67309"/>
                  <a:pt x="499327" y="69338"/>
                </a:cubicBezTo>
                <a:cubicBezTo>
                  <a:pt x="495232" y="67309"/>
                  <a:pt x="491138" y="67309"/>
                  <a:pt x="489090" y="69338"/>
                </a:cubicBezTo>
                <a:cubicBezTo>
                  <a:pt x="482948" y="71366"/>
                  <a:pt x="482948" y="77453"/>
                  <a:pt x="480901" y="79482"/>
                </a:cubicBezTo>
                <a:cubicBezTo>
                  <a:pt x="480901" y="81512"/>
                  <a:pt x="478854" y="81512"/>
                  <a:pt x="476806" y="81512"/>
                </a:cubicBezTo>
                <a:cubicBezTo>
                  <a:pt x="476806" y="77453"/>
                  <a:pt x="478854" y="73395"/>
                  <a:pt x="480901" y="71366"/>
                </a:cubicBezTo>
                <a:cubicBezTo>
                  <a:pt x="482948" y="65280"/>
                  <a:pt x="489090" y="63252"/>
                  <a:pt x="493185" y="63252"/>
                </a:cubicBezTo>
                <a:close/>
                <a:moveTo>
                  <a:pt x="528266" y="60927"/>
                </a:moveTo>
                <a:cubicBezTo>
                  <a:pt x="538558" y="62993"/>
                  <a:pt x="550908" y="71256"/>
                  <a:pt x="555025" y="81585"/>
                </a:cubicBezTo>
                <a:cubicBezTo>
                  <a:pt x="555025" y="85716"/>
                  <a:pt x="559142" y="91914"/>
                  <a:pt x="555025" y="98110"/>
                </a:cubicBezTo>
                <a:cubicBezTo>
                  <a:pt x="555025" y="98110"/>
                  <a:pt x="552967" y="98110"/>
                  <a:pt x="550908" y="98110"/>
                </a:cubicBezTo>
                <a:cubicBezTo>
                  <a:pt x="550908" y="96045"/>
                  <a:pt x="550908" y="91914"/>
                  <a:pt x="550908" y="89848"/>
                </a:cubicBezTo>
                <a:cubicBezTo>
                  <a:pt x="548850" y="81585"/>
                  <a:pt x="544733" y="73322"/>
                  <a:pt x="536500" y="69190"/>
                </a:cubicBezTo>
                <a:cubicBezTo>
                  <a:pt x="532383" y="69190"/>
                  <a:pt x="528266" y="67124"/>
                  <a:pt x="524149" y="69190"/>
                </a:cubicBezTo>
                <a:cubicBezTo>
                  <a:pt x="517974" y="71256"/>
                  <a:pt x="511799" y="73322"/>
                  <a:pt x="511799" y="79519"/>
                </a:cubicBezTo>
                <a:cubicBezTo>
                  <a:pt x="513857" y="83651"/>
                  <a:pt x="515916" y="77453"/>
                  <a:pt x="517974" y="77453"/>
                </a:cubicBezTo>
                <a:cubicBezTo>
                  <a:pt x="520033" y="77453"/>
                  <a:pt x="522091" y="79519"/>
                  <a:pt x="524149" y="79519"/>
                </a:cubicBezTo>
                <a:cubicBezTo>
                  <a:pt x="526208" y="81585"/>
                  <a:pt x="526208" y="83651"/>
                  <a:pt x="524149" y="87782"/>
                </a:cubicBezTo>
                <a:cubicBezTo>
                  <a:pt x="524149" y="89848"/>
                  <a:pt x="522091" y="91914"/>
                  <a:pt x="517974" y="91914"/>
                </a:cubicBezTo>
                <a:cubicBezTo>
                  <a:pt x="515916" y="91914"/>
                  <a:pt x="513857" y="89848"/>
                  <a:pt x="511799" y="89848"/>
                </a:cubicBezTo>
                <a:cubicBezTo>
                  <a:pt x="511799" y="91914"/>
                  <a:pt x="509741" y="93980"/>
                  <a:pt x="505624" y="93980"/>
                </a:cubicBezTo>
                <a:cubicBezTo>
                  <a:pt x="503566" y="91914"/>
                  <a:pt x="499449" y="89848"/>
                  <a:pt x="497390" y="85716"/>
                </a:cubicBezTo>
                <a:cubicBezTo>
                  <a:pt x="497390" y="79519"/>
                  <a:pt x="499449" y="73322"/>
                  <a:pt x="503566" y="69190"/>
                </a:cubicBezTo>
                <a:cubicBezTo>
                  <a:pt x="509741" y="62993"/>
                  <a:pt x="520033" y="60927"/>
                  <a:pt x="528266" y="60927"/>
                </a:cubicBezTo>
                <a:close/>
                <a:moveTo>
                  <a:pt x="289504" y="60927"/>
                </a:moveTo>
                <a:cubicBezTo>
                  <a:pt x="291552" y="67153"/>
                  <a:pt x="291552" y="67153"/>
                  <a:pt x="291552" y="67153"/>
                </a:cubicBezTo>
                <a:cubicBezTo>
                  <a:pt x="291552" y="69227"/>
                  <a:pt x="291552" y="73376"/>
                  <a:pt x="289504" y="73376"/>
                </a:cubicBezTo>
                <a:cubicBezTo>
                  <a:pt x="287457" y="75452"/>
                  <a:pt x="285410" y="77527"/>
                  <a:pt x="283362" y="77527"/>
                </a:cubicBezTo>
                <a:cubicBezTo>
                  <a:pt x="281315" y="75452"/>
                  <a:pt x="279268" y="73376"/>
                  <a:pt x="279268" y="71302"/>
                </a:cubicBezTo>
                <a:cubicBezTo>
                  <a:pt x="279268" y="69227"/>
                  <a:pt x="279268" y="67153"/>
                  <a:pt x="281315" y="67153"/>
                </a:cubicBezTo>
                <a:cubicBezTo>
                  <a:pt x="285410" y="67153"/>
                  <a:pt x="287457" y="63002"/>
                  <a:pt x="289504" y="60927"/>
                </a:cubicBezTo>
                <a:close/>
                <a:moveTo>
                  <a:pt x="406976" y="54951"/>
                </a:moveTo>
                <a:cubicBezTo>
                  <a:pt x="411108" y="54951"/>
                  <a:pt x="413173" y="57007"/>
                  <a:pt x="415239" y="61120"/>
                </a:cubicBezTo>
                <a:cubicBezTo>
                  <a:pt x="413173" y="67289"/>
                  <a:pt x="413173" y="67289"/>
                  <a:pt x="413173" y="67289"/>
                </a:cubicBezTo>
                <a:cubicBezTo>
                  <a:pt x="413173" y="63176"/>
                  <a:pt x="413173" y="57007"/>
                  <a:pt x="406976" y="57007"/>
                </a:cubicBezTo>
                <a:cubicBezTo>
                  <a:pt x="406976" y="59063"/>
                  <a:pt x="411108" y="61120"/>
                  <a:pt x="411108" y="63176"/>
                </a:cubicBezTo>
                <a:cubicBezTo>
                  <a:pt x="411108" y="65233"/>
                  <a:pt x="409042" y="67289"/>
                  <a:pt x="411108" y="69344"/>
                </a:cubicBezTo>
                <a:cubicBezTo>
                  <a:pt x="417305" y="71401"/>
                  <a:pt x="417305" y="75513"/>
                  <a:pt x="419371" y="79626"/>
                </a:cubicBezTo>
                <a:cubicBezTo>
                  <a:pt x="419371" y="83739"/>
                  <a:pt x="417305" y="85795"/>
                  <a:pt x="415239" y="87851"/>
                </a:cubicBezTo>
                <a:cubicBezTo>
                  <a:pt x="417305" y="89907"/>
                  <a:pt x="415239" y="94019"/>
                  <a:pt x="417305" y="96076"/>
                </a:cubicBezTo>
                <a:cubicBezTo>
                  <a:pt x="417305" y="96076"/>
                  <a:pt x="415239" y="98132"/>
                  <a:pt x="415239" y="98132"/>
                </a:cubicBezTo>
                <a:cubicBezTo>
                  <a:pt x="415239" y="96076"/>
                  <a:pt x="413173" y="94019"/>
                  <a:pt x="415239" y="89907"/>
                </a:cubicBezTo>
                <a:cubicBezTo>
                  <a:pt x="415239" y="89907"/>
                  <a:pt x="415239" y="89907"/>
                  <a:pt x="413173" y="89907"/>
                </a:cubicBezTo>
                <a:cubicBezTo>
                  <a:pt x="413173" y="89907"/>
                  <a:pt x="413173" y="89907"/>
                  <a:pt x="411108" y="91963"/>
                </a:cubicBezTo>
                <a:cubicBezTo>
                  <a:pt x="415239" y="94019"/>
                  <a:pt x="411108" y="98132"/>
                  <a:pt x="413173" y="100189"/>
                </a:cubicBezTo>
                <a:cubicBezTo>
                  <a:pt x="411108" y="104302"/>
                  <a:pt x="409042" y="108413"/>
                  <a:pt x="404910" y="108413"/>
                </a:cubicBezTo>
                <a:cubicBezTo>
                  <a:pt x="402845" y="108413"/>
                  <a:pt x="398713" y="108413"/>
                  <a:pt x="398713" y="110469"/>
                </a:cubicBezTo>
                <a:cubicBezTo>
                  <a:pt x="396647" y="112526"/>
                  <a:pt x="396647" y="116638"/>
                  <a:pt x="392516" y="116638"/>
                </a:cubicBezTo>
                <a:cubicBezTo>
                  <a:pt x="392516" y="116638"/>
                  <a:pt x="388384" y="118695"/>
                  <a:pt x="388384" y="116638"/>
                </a:cubicBezTo>
                <a:cubicBezTo>
                  <a:pt x="386318" y="114582"/>
                  <a:pt x="384253" y="114582"/>
                  <a:pt x="380121" y="114582"/>
                </a:cubicBezTo>
                <a:cubicBezTo>
                  <a:pt x="380121" y="116638"/>
                  <a:pt x="378055" y="116638"/>
                  <a:pt x="375990" y="118695"/>
                </a:cubicBezTo>
                <a:cubicBezTo>
                  <a:pt x="373924" y="118695"/>
                  <a:pt x="371858" y="118695"/>
                  <a:pt x="371858" y="116638"/>
                </a:cubicBezTo>
                <a:cubicBezTo>
                  <a:pt x="363595" y="112526"/>
                  <a:pt x="373924" y="108413"/>
                  <a:pt x="375990" y="106358"/>
                </a:cubicBezTo>
                <a:cubicBezTo>
                  <a:pt x="378055" y="108413"/>
                  <a:pt x="382187" y="110469"/>
                  <a:pt x="386318" y="108413"/>
                </a:cubicBezTo>
                <a:cubicBezTo>
                  <a:pt x="388384" y="106358"/>
                  <a:pt x="390450" y="104302"/>
                  <a:pt x="392516" y="102245"/>
                </a:cubicBezTo>
                <a:cubicBezTo>
                  <a:pt x="396647" y="102245"/>
                  <a:pt x="402845" y="98132"/>
                  <a:pt x="404910" y="94019"/>
                </a:cubicBezTo>
                <a:cubicBezTo>
                  <a:pt x="406976" y="91963"/>
                  <a:pt x="404910" y="85795"/>
                  <a:pt x="404910" y="83739"/>
                </a:cubicBezTo>
                <a:cubicBezTo>
                  <a:pt x="406976" y="79626"/>
                  <a:pt x="406976" y="77569"/>
                  <a:pt x="404910" y="75513"/>
                </a:cubicBezTo>
                <a:cubicBezTo>
                  <a:pt x="404910" y="71401"/>
                  <a:pt x="402845" y="67289"/>
                  <a:pt x="398713" y="65233"/>
                </a:cubicBezTo>
                <a:cubicBezTo>
                  <a:pt x="400779" y="59063"/>
                  <a:pt x="400779" y="59063"/>
                  <a:pt x="400779" y="59063"/>
                </a:cubicBezTo>
                <a:cubicBezTo>
                  <a:pt x="398713" y="54951"/>
                  <a:pt x="404910" y="57007"/>
                  <a:pt x="406976" y="54951"/>
                </a:cubicBezTo>
                <a:close/>
                <a:moveTo>
                  <a:pt x="495288" y="52960"/>
                </a:moveTo>
                <a:cubicBezTo>
                  <a:pt x="497343" y="52960"/>
                  <a:pt x="499398" y="52960"/>
                  <a:pt x="501454" y="54995"/>
                </a:cubicBezTo>
                <a:cubicBezTo>
                  <a:pt x="501454" y="57031"/>
                  <a:pt x="499398" y="57031"/>
                  <a:pt x="501454" y="57031"/>
                </a:cubicBezTo>
                <a:cubicBezTo>
                  <a:pt x="503509" y="57031"/>
                  <a:pt x="505564" y="57031"/>
                  <a:pt x="507619" y="57031"/>
                </a:cubicBezTo>
                <a:cubicBezTo>
                  <a:pt x="509674" y="57031"/>
                  <a:pt x="509674" y="61104"/>
                  <a:pt x="509674" y="61104"/>
                </a:cubicBezTo>
                <a:cubicBezTo>
                  <a:pt x="505564" y="67214"/>
                  <a:pt x="501454" y="61104"/>
                  <a:pt x="497343" y="61104"/>
                </a:cubicBezTo>
                <a:cubicBezTo>
                  <a:pt x="489122" y="59068"/>
                  <a:pt x="485012" y="63140"/>
                  <a:pt x="478846" y="67214"/>
                </a:cubicBezTo>
                <a:cubicBezTo>
                  <a:pt x="476791" y="71285"/>
                  <a:pt x="474736" y="75358"/>
                  <a:pt x="474736" y="81466"/>
                </a:cubicBezTo>
                <a:cubicBezTo>
                  <a:pt x="474736" y="83503"/>
                  <a:pt x="472680" y="83503"/>
                  <a:pt x="472680" y="83503"/>
                </a:cubicBezTo>
                <a:cubicBezTo>
                  <a:pt x="470625" y="83503"/>
                  <a:pt x="468570" y="81466"/>
                  <a:pt x="468570" y="79431"/>
                </a:cubicBezTo>
                <a:cubicBezTo>
                  <a:pt x="466515" y="77394"/>
                  <a:pt x="474736" y="75358"/>
                  <a:pt x="470625" y="71285"/>
                </a:cubicBezTo>
                <a:cubicBezTo>
                  <a:pt x="468570" y="69249"/>
                  <a:pt x="470625" y="67214"/>
                  <a:pt x="472680" y="65177"/>
                </a:cubicBezTo>
                <a:cubicBezTo>
                  <a:pt x="474736" y="63140"/>
                  <a:pt x="476791" y="65177"/>
                  <a:pt x="476791" y="63140"/>
                </a:cubicBezTo>
                <a:cubicBezTo>
                  <a:pt x="476791" y="61104"/>
                  <a:pt x="476791" y="59068"/>
                  <a:pt x="476791" y="57031"/>
                </a:cubicBezTo>
                <a:cubicBezTo>
                  <a:pt x="478846" y="54995"/>
                  <a:pt x="482956" y="52960"/>
                  <a:pt x="487067" y="54995"/>
                </a:cubicBezTo>
                <a:cubicBezTo>
                  <a:pt x="489122" y="54995"/>
                  <a:pt x="489122" y="57031"/>
                  <a:pt x="491177" y="54995"/>
                </a:cubicBezTo>
                <a:cubicBezTo>
                  <a:pt x="491177" y="52960"/>
                  <a:pt x="493233" y="52960"/>
                  <a:pt x="495288" y="52960"/>
                </a:cubicBezTo>
                <a:close/>
                <a:moveTo>
                  <a:pt x="564222" y="50444"/>
                </a:moveTo>
                <a:cubicBezTo>
                  <a:pt x="566795" y="49672"/>
                  <a:pt x="569368" y="49672"/>
                  <a:pt x="571426" y="50701"/>
                </a:cubicBezTo>
                <a:cubicBezTo>
                  <a:pt x="575543" y="52760"/>
                  <a:pt x="579659" y="54818"/>
                  <a:pt x="581718" y="56877"/>
                </a:cubicBezTo>
                <a:cubicBezTo>
                  <a:pt x="581718" y="58935"/>
                  <a:pt x="581718" y="60993"/>
                  <a:pt x="581718" y="63052"/>
                </a:cubicBezTo>
                <a:cubicBezTo>
                  <a:pt x="579659" y="63052"/>
                  <a:pt x="579659" y="65111"/>
                  <a:pt x="579659" y="65111"/>
                </a:cubicBezTo>
                <a:cubicBezTo>
                  <a:pt x="581718" y="67168"/>
                  <a:pt x="585835" y="65111"/>
                  <a:pt x="587893" y="67168"/>
                </a:cubicBezTo>
                <a:cubicBezTo>
                  <a:pt x="589951" y="67168"/>
                  <a:pt x="592010" y="71285"/>
                  <a:pt x="592010" y="73344"/>
                </a:cubicBezTo>
                <a:cubicBezTo>
                  <a:pt x="592010" y="75403"/>
                  <a:pt x="592010" y="77460"/>
                  <a:pt x="589951" y="77460"/>
                </a:cubicBezTo>
                <a:cubicBezTo>
                  <a:pt x="587893" y="77460"/>
                  <a:pt x="585835" y="77460"/>
                  <a:pt x="583776" y="79519"/>
                </a:cubicBezTo>
                <a:cubicBezTo>
                  <a:pt x="581718" y="79519"/>
                  <a:pt x="581718" y="79519"/>
                  <a:pt x="581718" y="79519"/>
                </a:cubicBezTo>
                <a:cubicBezTo>
                  <a:pt x="581718" y="73344"/>
                  <a:pt x="577601" y="67168"/>
                  <a:pt x="571426" y="65111"/>
                </a:cubicBezTo>
                <a:cubicBezTo>
                  <a:pt x="565251" y="60993"/>
                  <a:pt x="554959" y="63052"/>
                  <a:pt x="550842" y="67168"/>
                </a:cubicBezTo>
                <a:cubicBezTo>
                  <a:pt x="546725" y="67168"/>
                  <a:pt x="544667" y="65111"/>
                  <a:pt x="540550" y="63052"/>
                </a:cubicBezTo>
                <a:cubicBezTo>
                  <a:pt x="540550" y="63052"/>
                  <a:pt x="540550" y="60993"/>
                  <a:pt x="540550" y="60993"/>
                </a:cubicBezTo>
                <a:cubicBezTo>
                  <a:pt x="544667" y="58935"/>
                  <a:pt x="546725" y="56877"/>
                  <a:pt x="550842" y="56877"/>
                </a:cubicBezTo>
                <a:cubicBezTo>
                  <a:pt x="552900" y="56877"/>
                  <a:pt x="552900" y="58935"/>
                  <a:pt x="554959" y="58935"/>
                </a:cubicBezTo>
                <a:cubicBezTo>
                  <a:pt x="557017" y="56877"/>
                  <a:pt x="557017" y="56877"/>
                  <a:pt x="557017" y="54818"/>
                </a:cubicBezTo>
                <a:cubicBezTo>
                  <a:pt x="559076" y="52760"/>
                  <a:pt x="561649" y="51216"/>
                  <a:pt x="564222" y="50444"/>
                </a:cubicBezTo>
                <a:close/>
                <a:moveTo>
                  <a:pt x="597986" y="48643"/>
                </a:moveTo>
                <a:cubicBezTo>
                  <a:pt x="600044" y="48643"/>
                  <a:pt x="602103" y="50691"/>
                  <a:pt x="604161" y="50691"/>
                </a:cubicBezTo>
                <a:cubicBezTo>
                  <a:pt x="604161" y="52738"/>
                  <a:pt x="606220" y="52738"/>
                  <a:pt x="606220" y="54785"/>
                </a:cubicBezTo>
                <a:cubicBezTo>
                  <a:pt x="606220" y="56832"/>
                  <a:pt x="608278" y="58880"/>
                  <a:pt x="606220" y="60927"/>
                </a:cubicBezTo>
                <a:cubicBezTo>
                  <a:pt x="604161" y="60927"/>
                  <a:pt x="606220" y="56832"/>
                  <a:pt x="604161" y="54785"/>
                </a:cubicBezTo>
                <a:cubicBezTo>
                  <a:pt x="604161" y="52738"/>
                  <a:pt x="600044" y="50691"/>
                  <a:pt x="597986" y="48643"/>
                </a:cubicBezTo>
                <a:close/>
                <a:moveTo>
                  <a:pt x="332862" y="48643"/>
                </a:moveTo>
                <a:cubicBezTo>
                  <a:pt x="334948" y="48643"/>
                  <a:pt x="337035" y="48643"/>
                  <a:pt x="337035" y="50701"/>
                </a:cubicBezTo>
                <a:cubicBezTo>
                  <a:pt x="337035" y="52760"/>
                  <a:pt x="337035" y="54818"/>
                  <a:pt x="337035" y="56877"/>
                </a:cubicBezTo>
                <a:cubicBezTo>
                  <a:pt x="334948" y="58935"/>
                  <a:pt x="330775" y="58935"/>
                  <a:pt x="328688" y="56877"/>
                </a:cubicBezTo>
                <a:cubicBezTo>
                  <a:pt x="322427" y="50701"/>
                  <a:pt x="322427" y="50701"/>
                  <a:pt x="322427" y="50701"/>
                </a:cubicBezTo>
                <a:cubicBezTo>
                  <a:pt x="326601" y="48643"/>
                  <a:pt x="328688" y="48643"/>
                  <a:pt x="332862" y="48643"/>
                </a:cubicBezTo>
                <a:close/>
                <a:moveTo>
                  <a:pt x="310343" y="46651"/>
                </a:moveTo>
                <a:cubicBezTo>
                  <a:pt x="316518" y="46651"/>
                  <a:pt x="322693" y="54884"/>
                  <a:pt x="324752" y="59002"/>
                </a:cubicBezTo>
                <a:cubicBezTo>
                  <a:pt x="324752" y="63118"/>
                  <a:pt x="324752" y="67236"/>
                  <a:pt x="320635" y="69293"/>
                </a:cubicBezTo>
                <a:cubicBezTo>
                  <a:pt x="320635" y="71352"/>
                  <a:pt x="322693" y="71352"/>
                  <a:pt x="322693" y="73410"/>
                </a:cubicBezTo>
                <a:cubicBezTo>
                  <a:pt x="324752" y="75469"/>
                  <a:pt x="322693" y="79585"/>
                  <a:pt x="322693" y="81643"/>
                </a:cubicBezTo>
                <a:cubicBezTo>
                  <a:pt x="318576" y="85761"/>
                  <a:pt x="314459" y="87819"/>
                  <a:pt x="308284" y="85761"/>
                </a:cubicBezTo>
                <a:cubicBezTo>
                  <a:pt x="306226" y="83702"/>
                  <a:pt x="304167" y="79585"/>
                  <a:pt x="304167" y="75469"/>
                </a:cubicBezTo>
                <a:cubicBezTo>
                  <a:pt x="302109" y="73410"/>
                  <a:pt x="300051" y="75469"/>
                  <a:pt x="297992" y="73410"/>
                </a:cubicBezTo>
                <a:cubicBezTo>
                  <a:pt x="293876" y="69293"/>
                  <a:pt x="293876" y="65177"/>
                  <a:pt x="293876" y="59002"/>
                </a:cubicBezTo>
                <a:cubicBezTo>
                  <a:pt x="295934" y="54884"/>
                  <a:pt x="295934" y="54884"/>
                  <a:pt x="295934" y="54884"/>
                </a:cubicBezTo>
                <a:cubicBezTo>
                  <a:pt x="302109" y="54884"/>
                  <a:pt x="306226" y="50768"/>
                  <a:pt x="310343" y="46651"/>
                </a:cubicBezTo>
                <a:close/>
                <a:moveTo>
                  <a:pt x="499428" y="44659"/>
                </a:moveTo>
                <a:cubicBezTo>
                  <a:pt x="501489" y="44659"/>
                  <a:pt x="503549" y="44659"/>
                  <a:pt x="505610" y="46712"/>
                </a:cubicBezTo>
                <a:cubicBezTo>
                  <a:pt x="507671" y="48764"/>
                  <a:pt x="503549" y="52869"/>
                  <a:pt x="507671" y="50816"/>
                </a:cubicBezTo>
                <a:cubicBezTo>
                  <a:pt x="511792" y="50816"/>
                  <a:pt x="507671" y="46712"/>
                  <a:pt x="507671" y="46712"/>
                </a:cubicBezTo>
                <a:cubicBezTo>
                  <a:pt x="509731" y="46712"/>
                  <a:pt x="511792" y="48764"/>
                  <a:pt x="511792" y="50816"/>
                </a:cubicBezTo>
                <a:cubicBezTo>
                  <a:pt x="513853" y="50816"/>
                  <a:pt x="515914" y="52869"/>
                  <a:pt x="517974" y="54921"/>
                </a:cubicBezTo>
                <a:cubicBezTo>
                  <a:pt x="517974" y="56973"/>
                  <a:pt x="515914" y="59025"/>
                  <a:pt x="517974" y="59025"/>
                </a:cubicBezTo>
                <a:cubicBezTo>
                  <a:pt x="515914" y="59025"/>
                  <a:pt x="513853" y="61078"/>
                  <a:pt x="511792" y="59025"/>
                </a:cubicBezTo>
                <a:cubicBezTo>
                  <a:pt x="511792" y="56973"/>
                  <a:pt x="509731" y="54921"/>
                  <a:pt x="507671" y="54921"/>
                </a:cubicBezTo>
                <a:cubicBezTo>
                  <a:pt x="505610" y="52869"/>
                  <a:pt x="503549" y="54921"/>
                  <a:pt x="501489" y="52869"/>
                </a:cubicBezTo>
                <a:cubicBezTo>
                  <a:pt x="499428" y="48764"/>
                  <a:pt x="495307" y="48764"/>
                  <a:pt x="491185" y="50816"/>
                </a:cubicBezTo>
                <a:cubicBezTo>
                  <a:pt x="489125" y="52869"/>
                  <a:pt x="485003" y="50816"/>
                  <a:pt x="480882" y="52869"/>
                </a:cubicBezTo>
                <a:cubicBezTo>
                  <a:pt x="476761" y="54921"/>
                  <a:pt x="472639" y="56973"/>
                  <a:pt x="474700" y="61078"/>
                </a:cubicBezTo>
                <a:cubicBezTo>
                  <a:pt x="470579" y="63130"/>
                  <a:pt x="468518" y="65182"/>
                  <a:pt x="466457" y="69287"/>
                </a:cubicBezTo>
                <a:cubicBezTo>
                  <a:pt x="466457" y="71340"/>
                  <a:pt x="468518" y="73393"/>
                  <a:pt x="466457" y="75445"/>
                </a:cubicBezTo>
                <a:cubicBezTo>
                  <a:pt x="466457" y="77496"/>
                  <a:pt x="464396" y="79549"/>
                  <a:pt x="466457" y="81602"/>
                </a:cubicBezTo>
                <a:cubicBezTo>
                  <a:pt x="466457" y="83653"/>
                  <a:pt x="470579" y="85706"/>
                  <a:pt x="466457" y="87759"/>
                </a:cubicBezTo>
                <a:cubicBezTo>
                  <a:pt x="464396" y="87759"/>
                  <a:pt x="464396" y="89811"/>
                  <a:pt x="462336" y="87759"/>
                </a:cubicBezTo>
                <a:cubicBezTo>
                  <a:pt x="460275" y="85706"/>
                  <a:pt x="458215" y="83653"/>
                  <a:pt x="458215" y="79549"/>
                </a:cubicBezTo>
                <a:cubicBezTo>
                  <a:pt x="458215" y="73393"/>
                  <a:pt x="468518" y="71340"/>
                  <a:pt x="462336" y="65182"/>
                </a:cubicBezTo>
                <a:cubicBezTo>
                  <a:pt x="462336" y="63130"/>
                  <a:pt x="462336" y="61078"/>
                  <a:pt x="464396" y="59025"/>
                </a:cubicBezTo>
                <a:cubicBezTo>
                  <a:pt x="466457" y="56973"/>
                  <a:pt x="468518" y="56973"/>
                  <a:pt x="470579" y="54921"/>
                </a:cubicBezTo>
                <a:cubicBezTo>
                  <a:pt x="472639" y="52869"/>
                  <a:pt x="472639" y="46712"/>
                  <a:pt x="476761" y="46712"/>
                </a:cubicBezTo>
                <a:cubicBezTo>
                  <a:pt x="480882" y="46712"/>
                  <a:pt x="485003" y="46712"/>
                  <a:pt x="489125" y="48764"/>
                </a:cubicBezTo>
                <a:cubicBezTo>
                  <a:pt x="489125" y="46712"/>
                  <a:pt x="491185" y="44659"/>
                  <a:pt x="493246" y="46712"/>
                </a:cubicBezTo>
                <a:cubicBezTo>
                  <a:pt x="493246" y="46712"/>
                  <a:pt x="495307" y="46712"/>
                  <a:pt x="495307" y="46712"/>
                </a:cubicBezTo>
                <a:cubicBezTo>
                  <a:pt x="497367" y="48764"/>
                  <a:pt x="497367" y="44659"/>
                  <a:pt x="499428" y="44659"/>
                </a:cubicBezTo>
                <a:close/>
                <a:moveTo>
                  <a:pt x="341019" y="44197"/>
                </a:moveTo>
                <a:cubicBezTo>
                  <a:pt x="342549" y="44197"/>
                  <a:pt x="344078" y="44707"/>
                  <a:pt x="345098" y="44707"/>
                </a:cubicBezTo>
                <a:cubicBezTo>
                  <a:pt x="347138" y="46746"/>
                  <a:pt x="349177" y="48786"/>
                  <a:pt x="351216" y="50825"/>
                </a:cubicBezTo>
                <a:cubicBezTo>
                  <a:pt x="353256" y="52865"/>
                  <a:pt x="347138" y="54904"/>
                  <a:pt x="351216" y="56943"/>
                </a:cubicBezTo>
                <a:cubicBezTo>
                  <a:pt x="353256" y="56943"/>
                  <a:pt x="353256" y="58983"/>
                  <a:pt x="355295" y="61022"/>
                </a:cubicBezTo>
                <a:cubicBezTo>
                  <a:pt x="355295" y="63062"/>
                  <a:pt x="353256" y="67140"/>
                  <a:pt x="351216" y="67140"/>
                </a:cubicBezTo>
                <a:cubicBezTo>
                  <a:pt x="351216" y="69180"/>
                  <a:pt x="347138" y="71219"/>
                  <a:pt x="345098" y="69180"/>
                </a:cubicBezTo>
                <a:cubicBezTo>
                  <a:pt x="343059" y="69180"/>
                  <a:pt x="343059" y="67140"/>
                  <a:pt x="343059" y="67140"/>
                </a:cubicBezTo>
                <a:cubicBezTo>
                  <a:pt x="341019" y="67140"/>
                  <a:pt x="341019" y="71219"/>
                  <a:pt x="338980" y="71219"/>
                </a:cubicBezTo>
                <a:cubicBezTo>
                  <a:pt x="334901" y="71219"/>
                  <a:pt x="332861" y="71219"/>
                  <a:pt x="330822" y="67140"/>
                </a:cubicBezTo>
                <a:cubicBezTo>
                  <a:pt x="328783" y="65101"/>
                  <a:pt x="326743" y="63062"/>
                  <a:pt x="328783" y="61022"/>
                </a:cubicBezTo>
                <a:cubicBezTo>
                  <a:pt x="330822" y="61022"/>
                  <a:pt x="334901" y="61022"/>
                  <a:pt x="336940" y="58983"/>
                </a:cubicBezTo>
                <a:cubicBezTo>
                  <a:pt x="338980" y="56943"/>
                  <a:pt x="341019" y="54904"/>
                  <a:pt x="341019" y="50825"/>
                </a:cubicBezTo>
                <a:cubicBezTo>
                  <a:pt x="336940" y="46746"/>
                  <a:pt x="336940" y="46746"/>
                  <a:pt x="336940" y="46746"/>
                </a:cubicBezTo>
                <a:cubicBezTo>
                  <a:pt x="337960" y="44707"/>
                  <a:pt x="339490" y="44197"/>
                  <a:pt x="341019" y="44197"/>
                </a:cubicBezTo>
                <a:close/>
                <a:moveTo>
                  <a:pt x="583710" y="38352"/>
                </a:moveTo>
                <a:cubicBezTo>
                  <a:pt x="590018" y="40399"/>
                  <a:pt x="590018" y="46541"/>
                  <a:pt x="590018" y="50635"/>
                </a:cubicBezTo>
                <a:cubicBezTo>
                  <a:pt x="590018" y="50635"/>
                  <a:pt x="587915" y="50635"/>
                  <a:pt x="587915" y="50635"/>
                </a:cubicBezTo>
                <a:cubicBezTo>
                  <a:pt x="585813" y="48588"/>
                  <a:pt x="587915" y="46541"/>
                  <a:pt x="587915" y="46541"/>
                </a:cubicBezTo>
                <a:cubicBezTo>
                  <a:pt x="585813" y="44493"/>
                  <a:pt x="585813" y="40399"/>
                  <a:pt x="583710" y="40399"/>
                </a:cubicBezTo>
                <a:cubicBezTo>
                  <a:pt x="583710" y="38352"/>
                  <a:pt x="583710" y="38352"/>
                  <a:pt x="583710" y="38352"/>
                </a:cubicBezTo>
                <a:close/>
                <a:moveTo>
                  <a:pt x="421363" y="32375"/>
                </a:moveTo>
                <a:lnTo>
                  <a:pt x="421363" y="34367"/>
                </a:lnTo>
                <a:cubicBezTo>
                  <a:pt x="419371" y="34367"/>
                  <a:pt x="419371" y="34367"/>
                  <a:pt x="419371" y="34367"/>
                </a:cubicBezTo>
                <a:cubicBezTo>
                  <a:pt x="421363" y="32375"/>
                  <a:pt x="421363" y="32375"/>
                  <a:pt x="421363" y="32375"/>
                </a:cubicBezTo>
                <a:close/>
                <a:moveTo>
                  <a:pt x="421363" y="28060"/>
                </a:moveTo>
                <a:cubicBezTo>
                  <a:pt x="423355" y="28060"/>
                  <a:pt x="421363" y="30217"/>
                  <a:pt x="423355" y="32375"/>
                </a:cubicBezTo>
                <a:cubicBezTo>
                  <a:pt x="421363" y="32375"/>
                  <a:pt x="421363" y="32375"/>
                  <a:pt x="421363" y="32375"/>
                </a:cubicBezTo>
                <a:close/>
                <a:moveTo>
                  <a:pt x="361686" y="26067"/>
                </a:moveTo>
                <a:cubicBezTo>
                  <a:pt x="374053" y="26067"/>
                  <a:pt x="374053" y="26067"/>
                  <a:pt x="374053" y="26067"/>
                </a:cubicBezTo>
                <a:cubicBezTo>
                  <a:pt x="382298" y="30189"/>
                  <a:pt x="382298" y="30189"/>
                  <a:pt x="382298" y="30189"/>
                </a:cubicBezTo>
                <a:cubicBezTo>
                  <a:pt x="390542" y="34312"/>
                  <a:pt x="398787" y="42556"/>
                  <a:pt x="398787" y="52862"/>
                </a:cubicBezTo>
                <a:cubicBezTo>
                  <a:pt x="398787" y="59046"/>
                  <a:pt x="396726" y="65229"/>
                  <a:pt x="392604" y="69351"/>
                </a:cubicBezTo>
                <a:cubicBezTo>
                  <a:pt x="388481" y="73474"/>
                  <a:pt x="380237" y="75535"/>
                  <a:pt x="374053" y="75535"/>
                </a:cubicBezTo>
                <a:cubicBezTo>
                  <a:pt x="369931" y="73474"/>
                  <a:pt x="365808" y="71412"/>
                  <a:pt x="365808" y="67290"/>
                </a:cubicBezTo>
                <a:cubicBezTo>
                  <a:pt x="365808" y="65229"/>
                  <a:pt x="365808" y="63169"/>
                  <a:pt x="367870" y="63169"/>
                </a:cubicBezTo>
                <a:cubicBezTo>
                  <a:pt x="369931" y="63169"/>
                  <a:pt x="371992" y="63169"/>
                  <a:pt x="371992" y="63169"/>
                </a:cubicBezTo>
                <a:cubicBezTo>
                  <a:pt x="371992" y="61108"/>
                  <a:pt x="369931" y="59046"/>
                  <a:pt x="371992" y="56985"/>
                </a:cubicBezTo>
                <a:cubicBezTo>
                  <a:pt x="371992" y="52862"/>
                  <a:pt x="374053" y="52862"/>
                  <a:pt x="376114" y="52862"/>
                </a:cubicBezTo>
                <a:cubicBezTo>
                  <a:pt x="378175" y="52862"/>
                  <a:pt x="380237" y="52862"/>
                  <a:pt x="382298" y="54923"/>
                </a:cubicBezTo>
                <a:cubicBezTo>
                  <a:pt x="382298" y="56985"/>
                  <a:pt x="382298" y="61108"/>
                  <a:pt x="382298" y="63169"/>
                </a:cubicBezTo>
                <a:cubicBezTo>
                  <a:pt x="380237" y="63169"/>
                  <a:pt x="378175" y="63169"/>
                  <a:pt x="380237" y="65229"/>
                </a:cubicBezTo>
                <a:cubicBezTo>
                  <a:pt x="382298" y="67290"/>
                  <a:pt x="386420" y="63169"/>
                  <a:pt x="388481" y="61108"/>
                </a:cubicBezTo>
                <a:cubicBezTo>
                  <a:pt x="390542" y="56985"/>
                  <a:pt x="390542" y="50801"/>
                  <a:pt x="390542" y="46679"/>
                </a:cubicBezTo>
                <a:cubicBezTo>
                  <a:pt x="384359" y="38435"/>
                  <a:pt x="378175" y="30189"/>
                  <a:pt x="367870" y="30189"/>
                </a:cubicBezTo>
                <a:cubicBezTo>
                  <a:pt x="361686" y="28128"/>
                  <a:pt x="355503" y="30189"/>
                  <a:pt x="349319" y="30189"/>
                </a:cubicBezTo>
                <a:cubicBezTo>
                  <a:pt x="349319" y="30189"/>
                  <a:pt x="349319" y="30189"/>
                  <a:pt x="349319" y="28128"/>
                </a:cubicBezTo>
                <a:cubicBezTo>
                  <a:pt x="353441" y="28128"/>
                  <a:pt x="357564" y="28128"/>
                  <a:pt x="361686" y="26067"/>
                </a:cubicBezTo>
                <a:close/>
                <a:moveTo>
                  <a:pt x="453449" y="14275"/>
                </a:moveTo>
                <a:lnTo>
                  <a:pt x="427592" y="16881"/>
                </a:lnTo>
                <a:lnTo>
                  <a:pt x="427592" y="21939"/>
                </a:lnTo>
                <a:cubicBezTo>
                  <a:pt x="425522" y="21939"/>
                  <a:pt x="425522" y="21939"/>
                  <a:pt x="425522" y="21939"/>
                </a:cubicBezTo>
                <a:cubicBezTo>
                  <a:pt x="423452" y="23993"/>
                  <a:pt x="421382" y="23993"/>
                  <a:pt x="423452" y="26047"/>
                </a:cubicBezTo>
                <a:cubicBezTo>
                  <a:pt x="421382" y="26047"/>
                  <a:pt x="421382" y="26047"/>
                  <a:pt x="421382" y="26047"/>
                </a:cubicBezTo>
                <a:cubicBezTo>
                  <a:pt x="421382" y="26047"/>
                  <a:pt x="421382" y="23993"/>
                  <a:pt x="419312" y="23993"/>
                </a:cubicBezTo>
                <a:cubicBezTo>
                  <a:pt x="417242" y="26047"/>
                  <a:pt x="419312" y="28101"/>
                  <a:pt x="419312" y="30155"/>
                </a:cubicBezTo>
                <a:cubicBezTo>
                  <a:pt x="419312" y="32209"/>
                  <a:pt x="419312" y="34263"/>
                  <a:pt x="417242" y="36317"/>
                </a:cubicBezTo>
                <a:cubicBezTo>
                  <a:pt x="413102" y="38372"/>
                  <a:pt x="411032" y="38372"/>
                  <a:pt x="408961" y="38372"/>
                </a:cubicBezTo>
                <a:cubicBezTo>
                  <a:pt x="406891" y="40426"/>
                  <a:pt x="406891" y="44534"/>
                  <a:pt x="404821" y="46589"/>
                </a:cubicBezTo>
                <a:cubicBezTo>
                  <a:pt x="402751" y="46589"/>
                  <a:pt x="400681" y="48643"/>
                  <a:pt x="400681" y="46589"/>
                </a:cubicBezTo>
                <a:cubicBezTo>
                  <a:pt x="398611" y="42480"/>
                  <a:pt x="394471" y="40426"/>
                  <a:pt x="394471" y="36317"/>
                </a:cubicBezTo>
                <a:cubicBezTo>
                  <a:pt x="398611" y="34263"/>
                  <a:pt x="402751" y="30155"/>
                  <a:pt x="402751" y="23993"/>
                </a:cubicBezTo>
                <a:cubicBezTo>
                  <a:pt x="404821" y="19883"/>
                  <a:pt x="404821" y="19883"/>
                  <a:pt x="404821" y="19883"/>
                </a:cubicBezTo>
                <a:cubicBezTo>
                  <a:pt x="408961" y="17829"/>
                  <a:pt x="415172" y="17829"/>
                  <a:pt x="419312" y="17829"/>
                </a:cubicBezTo>
                <a:lnTo>
                  <a:pt x="420079" y="17639"/>
                </a:lnTo>
                <a:lnTo>
                  <a:pt x="399049" y="19759"/>
                </a:lnTo>
                <a:lnTo>
                  <a:pt x="400779" y="19759"/>
                </a:lnTo>
                <a:cubicBezTo>
                  <a:pt x="400779" y="21846"/>
                  <a:pt x="400779" y="21846"/>
                  <a:pt x="400779" y="21846"/>
                </a:cubicBezTo>
                <a:cubicBezTo>
                  <a:pt x="400779" y="28106"/>
                  <a:pt x="396684" y="32280"/>
                  <a:pt x="392590" y="34367"/>
                </a:cubicBezTo>
                <a:cubicBezTo>
                  <a:pt x="390542" y="32280"/>
                  <a:pt x="388495" y="32280"/>
                  <a:pt x="388495" y="30194"/>
                </a:cubicBezTo>
                <a:cubicBezTo>
                  <a:pt x="388495" y="28106"/>
                  <a:pt x="392590" y="28106"/>
                  <a:pt x="394637" y="23933"/>
                </a:cubicBezTo>
                <a:lnTo>
                  <a:pt x="396561" y="20010"/>
                </a:lnTo>
                <a:lnTo>
                  <a:pt x="364940" y="23197"/>
                </a:lnTo>
                <a:lnTo>
                  <a:pt x="342257" y="30239"/>
                </a:lnTo>
                <a:lnTo>
                  <a:pt x="343196" y="30051"/>
                </a:lnTo>
                <a:cubicBezTo>
                  <a:pt x="345261" y="30051"/>
                  <a:pt x="347327" y="30051"/>
                  <a:pt x="347327" y="32117"/>
                </a:cubicBezTo>
                <a:cubicBezTo>
                  <a:pt x="345261" y="36249"/>
                  <a:pt x="343196" y="36249"/>
                  <a:pt x="341130" y="38315"/>
                </a:cubicBezTo>
                <a:cubicBezTo>
                  <a:pt x="339064" y="40380"/>
                  <a:pt x="336998" y="38315"/>
                  <a:pt x="334933" y="38315"/>
                </a:cubicBezTo>
                <a:cubicBezTo>
                  <a:pt x="334933" y="42446"/>
                  <a:pt x="332867" y="44511"/>
                  <a:pt x="328735" y="46578"/>
                </a:cubicBezTo>
                <a:cubicBezTo>
                  <a:pt x="322538" y="48643"/>
                  <a:pt x="316341" y="44511"/>
                  <a:pt x="310143" y="44511"/>
                </a:cubicBezTo>
                <a:cubicBezTo>
                  <a:pt x="310143" y="42446"/>
                  <a:pt x="310143" y="42446"/>
                  <a:pt x="310143" y="40380"/>
                </a:cubicBezTo>
                <a:cubicBezTo>
                  <a:pt x="316341" y="38315"/>
                  <a:pt x="324604" y="40380"/>
                  <a:pt x="330801" y="36249"/>
                </a:cubicBezTo>
                <a:lnTo>
                  <a:pt x="332253" y="33344"/>
                </a:lnTo>
                <a:lnTo>
                  <a:pt x="282503" y="48787"/>
                </a:lnTo>
                <a:lnTo>
                  <a:pt x="266569" y="57436"/>
                </a:lnTo>
                <a:lnTo>
                  <a:pt x="275245" y="56943"/>
                </a:lnTo>
                <a:cubicBezTo>
                  <a:pt x="279385" y="54884"/>
                  <a:pt x="283525" y="50768"/>
                  <a:pt x="285595" y="48710"/>
                </a:cubicBezTo>
                <a:cubicBezTo>
                  <a:pt x="286630" y="48195"/>
                  <a:pt x="287536" y="48066"/>
                  <a:pt x="288344" y="48195"/>
                </a:cubicBezTo>
                <a:cubicBezTo>
                  <a:pt x="290770" y="48581"/>
                  <a:pt x="292323" y="51282"/>
                  <a:pt x="293876" y="52826"/>
                </a:cubicBezTo>
                <a:cubicBezTo>
                  <a:pt x="293876" y="54884"/>
                  <a:pt x="293876" y="54884"/>
                  <a:pt x="293876" y="54884"/>
                </a:cubicBezTo>
                <a:cubicBezTo>
                  <a:pt x="287665" y="61059"/>
                  <a:pt x="281455" y="67236"/>
                  <a:pt x="275245" y="63118"/>
                </a:cubicBezTo>
                <a:cubicBezTo>
                  <a:pt x="273174" y="63118"/>
                  <a:pt x="273174" y="59002"/>
                  <a:pt x="271104" y="61059"/>
                </a:cubicBezTo>
                <a:cubicBezTo>
                  <a:pt x="269034" y="63118"/>
                  <a:pt x="266964" y="65177"/>
                  <a:pt x="262824" y="65177"/>
                </a:cubicBezTo>
                <a:cubicBezTo>
                  <a:pt x="260754" y="65177"/>
                  <a:pt x="258684" y="65177"/>
                  <a:pt x="258684" y="63118"/>
                </a:cubicBezTo>
                <a:lnTo>
                  <a:pt x="258684" y="61716"/>
                </a:lnTo>
                <a:lnTo>
                  <a:pt x="254731" y="63861"/>
                </a:lnTo>
                <a:lnTo>
                  <a:pt x="254731" y="65301"/>
                </a:lnTo>
                <a:cubicBezTo>
                  <a:pt x="244376" y="71449"/>
                  <a:pt x="236092" y="81695"/>
                  <a:pt x="234021" y="91940"/>
                </a:cubicBezTo>
                <a:cubicBezTo>
                  <a:pt x="234021" y="98088"/>
                  <a:pt x="234021" y="106285"/>
                  <a:pt x="240234" y="108334"/>
                </a:cubicBezTo>
                <a:cubicBezTo>
                  <a:pt x="242305" y="112432"/>
                  <a:pt x="248518" y="112432"/>
                  <a:pt x="252660" y="112432"/>
                </a:cubicBezTo>
                <a:cubicBezTo>
                  <a:pt x="254731" y="112432"/>
                  <a:pt x="256802" y="110383"/>
                  <a:pt x="258874" y="108334"/>
                </a:cubicBezTo>
                <a:cubicBezTo>
                  <a:pt x="256802" y="104236"/>
                  <a:pt x="254731" y="110383"/>
                  <a:pt x="250589" y="106285"/>
                </a:cubicBezTo>
                <a:cubicBezTo>
                  <a:pt x="248518" y="106285"/>
                  <a:pt x="248518" y="102186"/>
                  <a:pt x="248518" y="100137"/>
                </a:cubicBezTo>
                <a:cubicBezTo>
                  <a:pt x="250589" y="98088"/>
                  <a:pt x="252660" y="96039"/>
                  <a:pt x="254731" y="96039"/>
                </a:cubicBezTo>
                <a:cubicBezTo>
                  <a:pt x="256802" y="96039"/>
                  <a:pt x="258874" y="96039"/>
                  <a:pt x="260945" y="100137"/>
                </a:cubicBezTo>
                <a:cubicBezTo>
                  <a:pt x="263016" y="100137"/>
                  <a:pt x="265087" y="98088"/>
                  <a:pt x="267158" y="100137"/>
                </a:cubicBezTo>
                <a:cubicBezTo>
                  <a:pt x="271300" y="104236"/>
                  <a:pt x="271300" y="104236"/>
                  <a:pt x="271300" y="104236"/>
                </a:cubicBezTo>
                <a:cubicBezTo>
                  <a:pt x="271300" y="108334"/>
                  <a:pt x="269229" y="114482"/>
                  <a:pt x="263016" y="118580"/>
                </a:cubicBezTo>
                <a:cubicBezTo>
                  <a:pt x="256802" y="120629"/>
                  <a:pt x="250589" y="122678"/>
                  <a:pt x="244376" y="120629"/>
                </a:cubicBezTo>
                <a:cubicBezTo>
                  <a:pt x="240234" y="116531"/>
                  <a:pt x="234021" y="114482"/>
                  <a:pt x="231950" y="108334"/>
                </a:cubicBezTo>
                <a:cubicBezTo>
                  <a:pt x="227808" y="106285"/>
                  <a:pt x="227808" y="102186"/>
                  <a:pt x="227808" y="98088"/>
                </a:cubicBezTo>
                <a:cubicBezTo>
                  <a:pt x="227808" y="91940"/>
                  <a:pt x="227808" y="87842"/>
                  <a:pt x="229879" y="83744"/>
                </a:cubicBezTo>
                <a:cubicBezTo>
                  <a:pt x="231950" y="79646"/>
                  <a:pt x="235574" y="75547"/>
                  <a:pt x="239975" y="71961"/>
                </a:cubicBezTo>
                <a:lnTo>
                  <a:pt x="241882" y="70836"/>
                </a:lnTo>
                <a:lnTo>
                  <a:pt x="207903" y="89279"/>
                </a:lnTo>
                <a:lnTo>
                  <a:pt x="198095" y="97371"/>
                </a:lnTo>
                <a:lnTo>
                  <a:pt x="207409" y="91803"/>
                </a:lnTo>
                <a:cubicBezTo>
                  <a:pt x="209474" y="95919"/>
                  <a:pt x="213606" y="97978"/>
                  <a:pt x="219803" y="97978"/>
                </a:cubicBezTo>
                <a:cubicBezTo>
                  <a:pt x="221869" y="97978"/>
                  <a:pt x="226000" y="95919"/>
                  <a:pt x="223935" y="100037"/>
                </a:cubicBezTo>
                <a:cubicBezTo>
                  <a:pt x="223935" y="104153"/>
                  <a:pt x="230132" y="108270"/>
                  <a:pt x="223935" y="110328"/>
                </a:cubicBezTo>
                <a:cubicBezTo>
                  <a:pt x="221869" y="112386"/>
                  <a:pt x="217737" y="108270"/>
                  <a:pt x="215672" y="108270"/>
                </a:cubicBezTo>
                <a:cubicBezTo>
                  <a:pt x="213606" y="102095"/>
                  <a:pt x="211540" y="112386"/>
                  <a:pt x="207409" y="110328"/>
                </a:cubicBezTo>
                <a:cubicBezTo>
                  <a:pt x="205343" y="108270"/>
                  <a:pt x="201211" y="108270"/>
                  <a:pt x="203277" y="104153"/>
                </a:cubicBezTo>
                <a:cubicBezTo>
                  <a:pt x="199145" y="100037"/>
                  <a:pt x="195014" y="108270"/>
                  <a:pt x="192948" y="102095"/>
                </a:cubicBezTo>
                <a:lnTo>
                  <a:pt x="195733" y="99320"/>
                </a:lnTo>
                <a:lnTo>
                  <a:pt x="142906" y="142906"/>
                </a:lnTo>
                <a:lnTo>
                  <a:pt x="93538" y="202741"/>
                </a:lnTo>
                <a:lnTo>
                  <a:pt x="95078" y="202659"/>
                </a:lnTo>
                <a:cubicBezTo>
                  <a:pt x="96360" y="201886"/>
                  <a:pt x="97386" y="200855"/>
                  <a:pt x="98411" y="200855"/>
                </a:cubicBezTo>
                <a:cubicBezTo>
                  <a:pt x="100463" y="200855"/>
                  <a:pt x="102514" y="202917"/>
                  <a:pt x="104565" y="200855"/>
                </a:cubicBezTo>
                <a:cubicBezTo>
                  <a:pt x="106616" y="200855"/>
                  <a:pt x="106616" y="200855"/>
                  <a:pt x="106616" y="200855"/>
                </a:cubicBezTo>
                <a:cubicBezTo>
                  <a:pt x="108668" y="196732"/>
                  <a:pt x="110719" y="188484"/>
                  <a:pt x="118924" y="190546"/>
                </a:cubicBezTo>
                <a:cubicBezTo>
                  <a:pt x="120975" y="190546"/>
                  <a:pt x="123027" y="190546"/>
                  <a:pt x="125078" y="192608"/>
                </a:cubicBezTo>
                <a:cubicBezTo>
                  <a:pt x="127129" y="192608"/>
                  <a:pt x="127129" y="190546"/>
                  <a:pt x="129181" y="190546"/>
                </a:cubicBezTo>
                <a:cubicBezTo>
                  <a:pt x="131232" y="188484"/>
                  <a:pt x="133796" y="187968"/>
                  <a:pt x="136104" y="188484"/>
                </a:cubicBezTo>
                <a:cubicBezTo>
                  <a:pt x="138411" y="189000"/>
                  <a:pt x="140463" y="190546"/>
                  <a:pt x="141488" y="192608"/>
                </a:cubicBezTo>
                <a:cubicBezTo>
                  <a:pt x="137386" y="196732"/>
                  <a:pt x="135334" y="200855"/>
                  <a:pt x="133283" y="204979"/>
                </a:cubicBezTo>
                <a:cubicBezTo>
                  <a:pt x="131232" y="202917"/>
                  <a:pt x="127129" y="202917"/>
                  <a:pt x="123027" y="202917"/>
                </a:cubicBezTo>
                <a:cubicBezTo>
                  <a:pt x="120975" y="204979"/>
                  <a:pt x="118924" y="204979"/>
                  <a:pt x="116873" y="209103"/>
                </a:cubicBezTo>
                <a:cubicBezTo>
                  <a:pt x="114821" y="209103"/>
                  <a:pt x="114821" y="207041"/>
                  <a:pt x="112770" y="207041"/>
                </a:cubicBezTo>
                <a:cubicBezTo>
                  <a:pt x="106616" y="207041"/>
                  <a:pt x="104565" y="209103"/>
                  <a:pt x="100463" y="213227"/>
                </a:cubicBezTo>
                <a:cubicBezTo>
                  <a:pt x="96360" y="215289"/>
                  <a:pt x="96360" y="221474"/>
                  <a:pt x="96360" y="225598"/>
                </a:cubicBezTo>
                <a:cubicBezTo>
                  <a:pt x="98411" y="227660"/>
                  <a:pt x="98411" y="231783"/>
                  <a:pt x="100463" y="233846"/>
                </a:cubicBezTo>
                <a:cubicBezTo>
                  <a:pt x="98411" y="237969"/>
                  <a:pt x="96360" y="242093"/>
                  <a:pt x="98411" y="246217"/>
                </a:cubicBezTo>
                <a:cubicBezTo>
                  <a:pt x="98411" y="248279"/>
                  <a:pt x="100463" y="252402"/>
                  <a:pt x="102514" y="252402"/>
                </a:cubicBezTo>
                <a:cubicBezTo>
                  <a:pt x="102514" y="254464"/>
                  <a:pt x="102514" y="254464"/>
                  <a:pt x="102514" y="254464"/>
                </a:cubicBezTo>
                <a:cubicBezTo>
                  <a:pt x="100463" y="258588"/>
                  <a:pt x="98411" y="260650"/>
                  <a:pt x="94309" y="264774"/>
                </a:cubicBezTo>
                <a:cubicBezTo>
                  <a:pt x="92258" y="260650"/>
                  <a:pt x="88155" y="256526"/>
                  <a:pt x="90206" y="252402"/>
                </a:cubicBezTo>
                <a:cubicBezTo>
                  <a:pt x="86104" y="250340"/>
                  <a:pt x="94309" y="248279"/>
                  <a:pt x="90206" y="246217"/>
                </a:cubicBezTo>
                <a:cubicBezTo>
                  <a:pt x="86104" y="242093"/>
                  <a:pt x="84052" y="240031"/>
                  <a:pt x="84052" y="235907"/>
                </a:cubicBezTo>
                <a:cubicBezTo>
                  <a:pt x="84052" y="233846"/>
                  <a:pt x="88155" y="231783"/>
                  <a:pt x="88155" y="229722"/>
                </a:cubicBezTo>
                <a:cubicBezTo>
                  <a:pt x="90206" y="225598"/>
                  <a:pt x="86104" y="223536"/>
                  <a:pt x="86104" y="221474"/>
                </a:cubicBezTo>
                <a:lnTo>
                  <a:pt x="84787" y="216179"/>
                </a:lnTo>
                <a:lnTo>
                  <a:pt x="48787" y="282503"/>
                </a:lnTo>
                <a:lnTo>
                  <a:pt x="28714" y="347168"/>
                </a:lnTo>
                <a:lnTo>
                  <a:pt x="29491" y="347168"/>
                </a:lnTo>
                <a:lnTo>
                  <a:pt x="31887" y="347168"/>
                </a:lnTo>
                <a:lnTo>
                  <a:pt x="34626" y="351269"/>
                </a:lnTo>
                <a:cubicBezTo>
                  <a:pt x="34626" y="351269"/>
                  <a:pt x="30518" y="349219"/>
                  <a:pt x="32572" y="353320"/>
                </a:cubicBezTo>
                <a:cubicBezTo>
                  <a:pt x="32572" y="353320"/>
                  <a:pt x="32572" y="355370"/>
                  <a:pt x="34626" y="355370"/>
                </a:cubicBezTo>
                <a:cubicBezTo>
                  <a:pt x="36681" y="353320"/>
                  <a:pt x="38735" y="353320"/>
                  <a:pt x="40789" y="355370"/>
                </a:cubicBezTo>
                <a:cubicBezTo>
                  <a:pt x="42843" y="357421"/>
                  <a:pt x="44897" y="359472"/>
                  <a:pt x="46952" y="363573"/>
                </a:cubicBezTo>
                <a:cubicBezTo>
                  <a:pt x="46952" y="365623"/>
                  <a:pt x="44897" y="365623"/>
                  <a:pt x="44897" y="369724"/>
                </a:cubicBezTo>
                <a:cubicBezTo>
                  <a:pt x="46952" y="369724"/>
                  <a:pt x="49006" y="371775"/>
                  <a:pt x="51060" y="373826"/>
                </a:cubicBezTo>
                <a:cubicBezTo>
                  <a:pt x="51060" y="373826"/>
                  <a:pt x="53114" y="373826"/>
                  <a:pt x="53114" y="373826"/>
                </a:cubicBezTo>
                <a:cubicBezTo>
                  <a:pt x="51060" y="371775"/>
                  <a:pt x="49006" y="369724"/>
                  <a:pt x="46952" y="367674"/>
                </a:cubicBezTo>
                <a:cubicBezTo>
                  <a:pt x="46952" y="367674"/>
                  <a:pt x="46952" y="365623"/>
                  <a:pt x="49006" y="365623"/>
                </a:cubicBezTo>
                <a:cubicBezTo>
                  <a:pt x="49006" y="367674"/>
                  <a:pt x="51060" y="369724"/>
                  <a:pt x="53114" y="369724"/>
                </a:cubicBezTo>
                <a:cubicBezTo>
                  <a:pt x="55169" y="373826"/>
                  <a:pt x="51060" y="375876"/>
                  <a:pt x="55169" y="377927"/>
                </a:cubicBezTo>
                <a:cubicBezTo>
                  <a:pt x="53114" y="379977"/>
                  <a:pt x="53114" y="377927"/>
                  <a:pt x="51060" y="377927"/>
                </a:cubicBezTo>
                <a:cubicBezTo>
                  <a:pt x="46952" y="377927"/>
                  <a:pt x="42843" y="377927"/>
                  <a:pt x="38735" y="379977"/>
                </a:cubicBezTo>
                <a:cubicBezTo>
                  <a:pt x="36681" y="379977"/>
                  <a:pt x="36681" y="379977"/>
                  <a:pt x="36681" y="379977"/>
                </a:cubicBezTo>
                <a:cubicBezTo>
                  <a:pt x="36681" y="375876"/>
                  <a:pt x="35140" y="372800"/>
                  <a:pt x="32572" y="370493"/>
                </a:cubicBezTo>
                <a:lnTo>
                  <a:pt x="23091" y="365998"/>
                </a:lnTo>
                <a:lnTo>
                  <a:pt x="22704" y="369831"/>
                </a:lnTo>
                <a:lnTo>
                  <a:pt x="32510" y="373764"/>
                </a:lnTo>
                <a:cubicBezTo>
                  <a:pt x="32510" y="377843"/>
                  <a:pt x="36577" y="377843"/>
                  <a:pt x="34543" y="381922"/>
                </a:cubicBezTo>
                <a:cubicBezTo>
                  <a:pt x="34543" y="381922"/>
                  <a:pt x="32510" y="383961"/>
                  <a:pt x="30476" y="381922"/>
                </a:cubicBezTo>
                <a:cubicBezTo>
                  <a:pt x="28443" y="377843"/>
                  <a:pt x="26409" y="375804"/>
                  <a:pt x="22342" y="373764"/>
                </a:cubicBezTo>
                <a:lnTo>
                  <a:pt x="22342" y="373421"/>
                </a:lnTo>
                <a:lnTo>
                  <a:pt x="18904" y="407528"/>
                </a:lnTo>
                <a:lnTo>
                  <a:pt x="23531" y="395415"/>
                </a:lnTo>
                <a:cubicBezTo>
                  <a:pt x="27395" y="389754"/>
                  <a:pt x="32547" y="385123"/>
                  <a:pt x="38729" y="382035"/>
                </a:cubicBezTo>
                <a:cubicBezTo>
                  <a:pt x="40790" y="381006"/>
                  <a:pt x="43365" y="380492"/>
                  <a:pt x="45941" y="380492"/>
                </a:cubicBezTo>
                <a:cubicBezTo>
                  <a:pt x="48517" y="380492"/>
                  <a:pt x="51093" y="381006"/>
                  <a:pt x="53154" y="382035"/>
                </a:cubicBezTo>
                <a:cubicBezTo>
                  <a:pt x="57275" y="382035"/>
                  <a:pt x="57275" y="382035"/>
                  <a:pt x="57275" y="382035"/>
                </a:cubicBezTo>
                <a:cubicBezTo>
                  <a:pt x="61396" y="384094"/>
                  <a:pt x="67578" y="386152"/>
                  <a:pt x="69639" y="392328"/>
                </a:cubicBezTo>
                <a:cubicBezTo>
                  <a:pt x="71700" y="396444"/>
                  <a:pt x="73760" y="402619"/>
                  <a:pt x="71700" y="406736"/>
                </a:cubicBezTo>
                <a:cubicBezTo>
                  <a:pt x="71700" y="412911"/>
                  <a:pt x="65518" y="414970"/>
                  <a:pt x="59336" y="417028"/>
                </a:cubicBezTo>
                <a:cubicBezTo>
                  <a:pt x="57275" y="417028"/>
                  <a:pt x="55214" y="414970"/>
                  <a:pt x="53154" y="412911"/>
                </a:cubicBezTo>
                <a:cubicBezTo>
                  <a:pt x="53154" y="410853"/>
                  <a:pt x="55214" y="410853"/>
                  <a:pt x="53154" y="408795"/>
                </a:cubicBezTo>
                <a:cubicBezTo>
                  <a:pt x="51093" y="408795"/>
                  <a:pt x="49032" y="408795"/>
                  <a:pt x="49032" y="406736"/>
                </a:cubicBezTo>
                <a:cubicBezTo>
                  <a:pt x="49032" y="404678"/>
                  <a:pt x="46972" y="404678"/>
                  <a:pt x="49032" y="402619"/>
                </a:cubicBezTo>
                <a:cubicBezTo>
                  <a:pt x="51093" y="400561"/>
                  <a:pt x="53154" y="398503"/>
                  <a:pt x="55214" y="400561"/>
                </a:cubicBezTo>
                <a:cubicBezTo>
                  <a:pt x="57275" y="400561"/>
                  <a:pt x="59336" y="402619"/>
                  <a:pt x="59336" y="404678"/>
                </a:cubicBezTo>
                <a:cubicBezTo>
                  <a:pt x="63457" y="404678"/>
                  <a:pt x="63457" y="402619"/>
                  <a:pt x="63457" y="398503"/>
                </a:cubicBezTo>
                <a:cubicBezTo>
                  <a:pt x="61396" y="394386"/>
                  <a:pt x="55214" y="390269"/>
                  <a:pt x="51093" y="388211"/>
                </a:cubicBezTo>
                <a:cubicBezTo>
                  <a:pt x="42850" y="388211"/>
                  <a:pt x="36668" y="392328"/>
                  <a:pt x="30486" y="396444"/>
                </a:cubicBezTo>
                <a:cubicBezTo>
                  <a:pt x="24304" y="402619"/>
                  <a:pt x="20183" y="410853"/>
                  <a:pt x="18122" y="421145"/>
                </a:cubicBezTo>
                <a:lnTo>
                  <a:pt x="17531" y="421145"/>
                </a:lnTo>
                <a:lnTo>
                  <a:pt x="17251" y="423927"/>
                </a:lnTo>
                <a:lnTo>
                  <a:pt x="22190" y="427331"/>
                </a:lnTo>
                <a:cubicBezTo>
                  <a:pt x="24237" y="429393"/>
                  <a:pt x="22190" y="433516"/>
                  <a:pt x="20143" y="435578"/>
                </a:cubicBezTo>
                <a:cubicBezTo>
                  <a:pt x="22190" y="437640"/>
                  <a:pt x="26285" y="439702"/>
                  <a:pt x="26285" y="443826"/>
                </a:cubicBezTo>
                <a:cubicBezTo>
                  <a:pt x="26285" y="446919"/>
                  <a:pt x="24749" y="450011"/>
                  <a:pt x="22446" y="452846"/>
                </a:cubicBezTo>
                <a:lnTo>
                  <a:pt x="14888" y="459535"/>
                </a:lnTo>
                <a:lnTo>
                  <a:pt x="17110" y="481575"/>
                </a:lnTo>
                <a:lnTo>
                  <a:pt x="22348" y="485006"/>
                </a:lnTo>
                <a:cubicBezTo>
                  <a:pt x="24435" y="489107"/>
                  <a:pt x="28609" y="491158"/>
                  <a:pt x="26522" y="495259"/>
                </a:cubicBezTo>
                <a:cubicBezTo>
                  <a:pt x="24435" y="497309"/>
                  <a:pt x="26522" y="499360"/>
                  <a:pt x="24435" y="499360"/>
                </a:cubicBezTo>
                <a:cubicBezTo>
                  <a:pt x="24435" y="499360"/>
                  <a:pt x="20261" y="499360"/>
                  <a:pt x="20261" y="501410"/>
                </a:cubicBezTo>
                <a:cubicBezTo>
                  <a:pt x="22348" y="503461"/>
                  <a:pt x="24435" y="505512"/>
                  <a:pt x="24435" y="507562"/>
                </a:cubicBezTo>
                <a:cubicBezTo>
                  <a:pt x="24435" y="509613"/>
                  <a:pt x="24435" y="513714"/>
                  <a:pt x="22348" y="513714"/>
                </a:cubicBezTo>
                <a:lnTo>
                  <a:pt x="20350" y="513714"/>
                </a:lnTo>
                <a:lnTo>
                  <a:pt x="20882" y="518995"/>
                </a:lnTo>
                <a:lnTo>
                  <a:pt x="21132" y="519109"/>
                </a:lnTo>
                <a:cubicBezTo>
                  <a:pt x="21388" y="519881"/>
                  <a:pt x="21388" y="520911"/>
                  <a:pt x="22411" y="521940"/>
                </a:cubicBezTo>
                <a:cubicBezTo>
                  <a:pt x="26506" y="532232"/>
                  <a:pt x="36743" y="544582"/>
                  <a:pt x="46979" y="548699"/>
                </a:cubicBezTo>
                <a:cubicBezTo>
                  <a:pt x="53121" y="548699"/>
                  <a:pt x="59263" y="548699"/>
                  <a:pt x="63358" y="544582"/>
                </a:cubicBezTo>
                <a:cubicBezTo>
                  <a:pt x="65405" y="540465"/>
                  <a:pt x="67453" y="536348"/>
                  <a:pt x="65405" y="530173"/>
                </a:cubicBezTo>
                <a:cubicBezTo>
                  <a:pt x="63358" y="532232"/>
                  <a:pt x="63358" y="534290"/>
                  <a:pt x="61311" y="534290"/>
                </a:cubicBezTo>
                <a:cubicBezTo>
                  <a:pt x="57216" y="536348"/>
                  <a:pt x="55169" y="534290"/>
                  <a:pt x="51074" y="532232"/>
                </a:cubicBezTo>
                <a:cubicBezTo>
                  <a:pt x="51074" y="530173"/>
                  <a:pt x="51074" y="528115"/>
                  <a:pt x="51074" y="528115"/>
                </a:cubicBezTo>
                <a:cubicBezTo>
                  <a:pt x="51074" y="526056"/>
                  <a:pt x="51074" y="523998"/>
                  <a:pt x="53121" y="523998"/>
                </a:cubicBezTo>
                <a:cubicBezTo>
                  <a:pt x="55169" y="523998"/>
                  <a:pt x="57216" y="523998"/>
                  <a:pt x="57216" y="521940"/>
                </a:cubicBezTo>
                <a:cubicBezTo>
                  <a:pt x="55169" y="519881"/>
                  <a:pt x="57216" y="517823"/>
                  <a:pt x="59263" y="517823"/>
                </a:cubicBezTo>
                <a:cubicBezTo>
                  <a:pt x="60799" y="517308"/>
                  <a:pt x="62334" y="517180"/>
                  <a:pt x="63838" y="517341"/>
                </a:cubicBezTo>
                <a:cubicBezTo>
                  <a:pt x="68348" y="517823"/>
                  <a:pt x="72571" y="520910"/>
                  <a:pt x="75642" y="523998"/>
                </a:cubicBezTo>
                <a:cubicBezTo>
                  <a:pt x="79737" y="532232"/>
                  <a:pt x="75642" y="542523"/>
                  <a:pt x="71547" y="548699"/>
                </a:cubicBezTo>
                <a:cubicBezTo>
                  <a:pt x="65405" y="554874"/>
                  <a:pt x="55169" y="556932"/>
                  <a:pt x="46979" y="554874"/>
                </a:cubicBezTo>
                <a:cubicBezTo>
                  <a:pt x="40837" y="553845"/>
                  <a:pt x="35719" y="550243"/>
                  <a:pt x="31369" y="545611"/>
                </a:cubicBezTo>
                <a:lnTo>
                  <a:pt x="22280" y="532861"/>
                </a:lnTo>
                <a:lnTo>
                  <a:pt x="23197" y="541958"/>
                </a:lnTo>
                <a:lnTo>
                  <a:pt x="29605" y="562600"/>
                </a:lnTo>
                <a:lnTo>
                  <a:pt x="32688" y="561058"/>
                </a:lnTo>
                <a:cubicBezTo>
                  <a:pt x="34727" y="559019"/>
                  <a:pt x="34727" y="556980"/>
                  <a:pt x="36766" y="554940"/>
                </a:cubicBezTo>
                <a:cubicBezTo>
                  <a:pt x="38806" y="554940"/>
                  <a:pt x="38806" y="554940"/>
                  <a:pt x="40845" y="556980"/>
                </a:cubicBezTo>
                <a:cubicBezTo>
                  <a:pt x="42885" y="559019"/>
                  <a:pt x="40845" y="561058"/>
                  <a:pt x="40845" y="563098"/>
                </a:cubicBezTo>
                <a:cubicBezTo>
                  <a:pt x="38806" y="567177"/>
                  <a:pt x="34727" y="567177"/>
                  <a:pt x="32688" y="569216"/>
                </a:cubicBezTo>
                <a:lnTo>
                  <a:pt x="31308" y="568088"/>
                </a:lnTo>
                <a:lnTo>
                  <a:pt x="32309" y="571312"/>
                </a:lnTo>
                <a:lnTo>
                  <a:pt x="34687" y="571312"/>
                </a:lnTo>
                <a:cubicBezTo>
                  <a:pt x="38773" y="569258"/>
                  <a:pt x="42859" y="565149"/>
                  <a:pt x="44902" y="561041"/>
                </a:cubicBezTo>
                <a:cubicBezTo>
                  <a:pt x="44902" y="561041"/>
                  <a:pt x="42859" y="558987"/>
                  <a:pt x="44902" y="556932"/>
                </a:cubicBezTo>
                <a:cubicBezTo>
                  <a:pt x="48988" y="558987"/>
                  <a:pt x="53074" y="558987"/>
                  <a:pt x="55117" y="558987"/>
                </a:cubicBezTo>
                <a:cubicBezTo>
                  <a:pt x="55117" y="563095"/>
                  <a:pt x="57160" y="569258"/>
                  <a:pt x="53074" y="571312"/>
                </a:cubicBezTo>
                <a:cubicBezTo>
                  <a:pt x="51031" y="571312"/>
                  <a:pt x="51031" y="569258"/>
                  <a:pt x="48988" y="571312"/>
                </a:cubicBezTo>
                <a:cubicBezTo>
                  <a:pt x="51031" y="573366"/>
                  <a:pt x="53074" y="575420"/>
                  <a:pt x="53074" y="577475"/>
                </a:cubicBezTo>
                <a:cubicBezTo>
                  <a:pt x="51031" y="577475"/>
                  <a:pt x="51031" y="579529"/>
                  <a:pt x="48988" y="579529"/>
                </a:cubicBezTo>
                <a:cubicBezTo>
                  <a:pt x="46945" y="579529"/>
                  <a:pt x="44902" y="581583"/>
                  <a:pt x="42859" y="581583"/>
                </a:cubicBezTo>
                <a:cubicBezTo>
                  <a:pt x="40816" y="583637"/>
                  <a:pt x="42859" y="585692"/>
                  <a:pt x="40816" y="587746"/>
                </a:cubicBezTo>
                <a:lnTo>
                  <a:pt x="37870" y="589227"/>
                </a:lnTo>
                <a:lnTo>
                  <a:pt x="40525" y="597779"/>
                </a:lnTo>
                <a:lnTo>
                  <a:pt x="40727" y="598174"/>
                </a:lnTo>
                <a:cubicBezTo>
                  <a:pt x="40727" y="602231"/>
                  <a:pt x="42802" y="606289"/>
                  <a:pt x="44877" y="608318"/>
                </a:cubicBezTo>
                <a:lnTo>
                  <a:pt x="44877" y="611798"/>
                </a:lnTo>
                <a:lnTo>
                  <a:pt x="45351" y="613326"/>
                </a:lnTo>
                <a:lnTo>
                  <a:pt x="48989" y="620614"/>
                </a:lnTo>
                <a:cubicBezTo>
                  <a:pt x="48989" y="624734"/>
                  <a:pt x="53102" y="626793"/>
                  <a:pt x="53102" y="628853"/>
                </a:cubicBezTo>
                <a:lnTo>
                  <a:pt x="62766" y="650149"/>
                </a:lnTo>
                <a:lnTo>
                  <a:pt x="69047" y="661720"/>
                </a:lnTo>
                <a:lnTo>
                  <a:pt x="73664" y="670045"/>
                </a:lnTo>
                <a:lnTo>
                  <a:pt x="72613" y="668290"/>
                </a:lnTo>
                <a:lnTo>
                  <a:pt x="89279" y="698995"/>
                </a:lnTo>
                <a:lnTo>
                  <a:pt x="103689" y="716460"/>
                </a:lnTo>
                <a:lnTo>
                  <a:pt x="90114" y="696820"/>
                </a:lnTo>
                <a:cubicBezTo>
                  <a:pt x="83945" y="688582"/>
                  <a:pt x="77777" y="678284"/>
                  <a:pt x="73664" y="670045"/>
                </a:cubicBezTo>
                <a:cubicBezTo>
                  <a:pt x="77777" y="676224"/>
                  <a:pt x="81889" y="680343"/>
                  <a:pt x="83945" y="686522"/>
                </a:cubicBezTo>
                <a:cubicBezTo>
                  <a:pt x="88058" y="690641"/>
                  <a:pt x="90114" y="696820"/>
                  <a:pt x="94227" y="698880"/>
                </a:cubicBezTo>
                <a:cubicBezTo>
                  <a:pt x="96283" y="705059"/>
                  <a:pt x="100395" y="707118"/>
                  <a:pt x="102451" y="713297"/>
                </a:cubicBezTo>
                <a:lnTo>
                  <a:pt x="106088" y="719369"/>
                </a:lnTo>
                <a:lnTo>
                  <a:pt x="133970" y="753161"/>
                </a:lnTo>
                <a:lnTo>
                  <a:pt x="148037" y="766694"/>
                </a:lnTo>
                <a:cubicBezTo>
                  <a:pt x="152922" y="771564"/>
                  <a:pt x="158064" y="776178"/>
                  <a:pt x="164234" y="779254"/>
                </a:cubicBezTo>
                <a:cubicBezTo>
                  <a:pt x="172461" y="787456"/>
                  <a:pt x="182745" y="793608"/>
                  <a:pt x="190972" y="801810"/>
                </a:cubicBezTo>
                <a:cubicBezTo>
                  <a:pt x="199199" y="805911"/>
                  <a:pt x="203313" y="812063"/>
                  <a:pt x="211540" y="816164"/>
                </a:cubicBezTo>
                <a:cubicBezTo>
                  <a:pt x="211540" y="816164"/>
                  <a:pt x="211540" y="818215"/>
                  <a:pt x="211540" y="818215"/>
                </a:cubicBezTo>
                <a:cubicBezTo>
                  <a:pt x="211540" y="818215"/>
                  <a:pt x="209483" y="818215"/>
                  <a:pt x="209483" y="816164"/>
                </a:cubicBezTo>
                <a:lnTo>
                  <a:pt x="178100" y="793029"/>
                </a:lnTo>
                <a:lnTo>
                  <a:pt x="207903" y="817619"/>
                </a:lnTo>
                <a:cubicBezTo>
                  <a:pt x="277996" y="864973"/>
                  <a:pt x="362493" y="892623"/>
                  <a:pt x="453449" y="892623"/>
                </a:cubicBezTo>
                <a:cubicBezTo>
                  <a:pt x="483768" y="892623"/>
                  <a:pt x="513369" y="889551"/>
                  <a:pt x="541958" y="883701"/>
                </a:cubicBezTo>
                <a:lnTo>
                  <a:pt x="608451" y="863060"/>
                </a:lnTo>
                <a:lnTo>
                  <a:pt x="602238" y="861306"/>
                </a:lnTo>
                <a:cubicBezTo>
                  <a:pt x="599669" y="859501"/>
                  <a:pt x="597100" y="857438"/>
                  <a:pt x="594017" y="857438"/>
                </a:cubicBezTo>
                <a:cubicBezTo>
                  <a:pt x="591962" y="859501"/>
                  <a:pt x="589907" y="861564"/>
                  <a:pt x="587852" y="861564"/>
                </a:cubicBezTo>
                <a:cubicBezTo>
                  <a:pt x="583741" y="861564"/>
                  <a:pt x="581686" y="859501"/>
                  <a:pt x="579631" y="857438"/>
                </a:cubicBezTo>
                <a:cubicBezTo>
                  <a:pt x="577576" y="855375"/>
                  <a:pt x="577576" y="851248"/>
                  <a:pt x="573465" y="851248"/>
                </a:cubicBezTo>
                <a:cubicBezTo>
                  <a:pt x="571410" y="855375"/>
                  <a:pt x="569355" y="853312"/>
                  <a:pt x="567300" y="853312"/>
                </a:cubicBezTo>
                <a:cubicBezTo>
                  <a:pt x="563189" y="851248"/>
                  <a:pt x="563189" y="847122"/>
                  <a:pt x="561134" y="842996"/>
                </a:cubicBezTo>
                <a:cubicBezTo>
                  <a:pt x="563189" y="840933"/>
                  <a:pt x="565244" y="842996"/>
                  <a:pt x="569355" y="840933"/>
                </a:cubicBezTo>
                <a:cubicBezTo>
                  <a:pt x="573465" y="838869"/>
                  <a:pt x="573465" y="838869"/>
                  <a:pt x="573465" y="838869"/>
                </a:cubicBezTo>
                <a:cubicBezTo>
                  <a:pt x="577576" y="840933"/>
                  <a:pt x="577576" y="845059"/>
                  <a:pt x="581686" y="845059"/>
                </a:cubicBezTo>
                <a:cubicBezTo>
                  <a:pt x="585797" y="847122"/>
                  <a:pt x="589907" y="847122"/>
                  <a:pt x="591962" y="845059"/>
                </a:cubicBezTo>
                <a:cubicBezTo>
                  <a:pt x="596073" y="849185"/>
                  <a:pt x="600183" y="851248"/>
                  <a:pt x="606349" y="851248"/>
                </a:cubicBezTo>
                <a:cubicBezTo>
                  <a:pt x="610459" y="849185"/>
                  <a:pt x="616625" y="847122"/>
                  <a:pt x="618680" y="840933"/>
                </a:cubicBezTo>
                <a:cubicBezTo>
                  <a:pt x="620735" y="834743"/>
                  <a:pt x="620735" y="834743"/>
                  <a:pt x="620735" y="834743"/>
                </a:cubicBezTo>
                <a:cubicBezTo>
                  <a:pt x="624846" y="832680"/>
                  <a:pt x="628956" y="830617"/>
                  <a:pt x="631012" y="824428"/>
                </a:cubicBezTo>
                <a:cubicBezTo>
                  <a:pt x="631012" y="822365"/>
                  <a:pt x="628956" y="820301"/>
                  <a:pt x="628956" y="816175"/>
                </a:cubicBezTo>
                <a:cubicBezTo>
                  <a:pt x="633067" y="816175"/>
                  <a:pt x="637177" y="814112"/>
                  <a:pt x="641288" y="812049"/>
                </a:cubicBezTo>
                <a:cubicBezTo>
                  <a:pt x="642829" y="813596"/>
                  <a:pt x="643214" y="810501"/>
                  <a:pt x="644178" y="810598"/>
                </a:cubicBezTo>
                <a:cubicBezTo>
                  <a:pt x="644499" y="810631"/>
                  <a:pt x="644884" y="811017"/>
                  <a:pt x="645398" y="812049"/>
                </a:cubicBezTo>
                <a:cubicBezTo>
                  <a:pt x="647453" y="816175"/>
                  <a:pt x="647453" y="816175"/>
                  <a:pt x="647453" y="816175"/>
                </a:cubicBezTo>
                <a:cubicBezTo>
                  <a:pt x="647453" y="818238"/>
                  <a:pt x="647453" y="820301"/>
                  <a:pt x="645398" y="820301"/>
                </a:cubicBezTo>
                <a:cubicBezTo>
                  <a:pt x="645398" y="820301"/>
                  <a:pt x="645398" y="818238"/>
                  <a:pt x="645398" y="816175"/>
                </a:cubicBezTo>
                <a:cubicBezTo>
                  <a:pt x="643343" y="818238"/>
                  <a:pt x="645398" y="820301"/>
                  <a:pt x="643343" y="822365"/>
                </a:cubicBezTo>
                <a:cubicBezTo>
                  <a:pt x="641288" y="824428"/>
                  <a:pt x="639233" y="828554"/>
                  <a:pt x="641288" y="830617"/>
                </a:cubicBezTo>
                <a:lnTo>
                  <a:pt x="641288" y="834743"/>
                </a:lnTo>
                <a:cubicBezTo>
                  <a:pt x="641288" y="832680"/>
                  <a:pt x="641288" y="828554"/>
                  <a:pt x="639233" y="826491"/>
                </a:cubicBezTo>
                <a:cubicBezTo>
                  <a:pt x="637177" y="826491"/>
                  <a:pt x="637177" y="828554"/>
                  <a:pt x="637177" y="830617"/>
                </a:cubicBezTo>
                <a:cubicBezTo>
                  <a:pt x="639233" y="830617"/>
                  <a:pt x="639233" y="834743"/>
                  <a:pt x="639233" y="836806"/>
                </a:cubicBezTo>
                <a:cubicBezTo>
                  <a:pt x="639233" y="838869"/>
                  <a:pt x="637177" y="842996"/>
                  <a:pt x="633067" y="842996"/>
                </a:cubicBezTo>
                <a:cubicBezTo>
                  <a:pt x="631012" y="845059"/>
                  <a:pt x="624846" y="842996"/>
                  <a:pt x="626901" y="849185"/>
                </a:cubicBezTo>
                <a:cubicBezTo>
                  <a:pt x="628956" y="849185"/>
                  <a:pt x="628956" y="849185"/>
                  <a:pt x="628956" y="849185"/>
                </a:cubicBezTo>
                <a:cubicBezTo>
                  <a:pt x="631012" y="849185"/>
                  <a:pt x="628956" y="851248"/>
                  <a:pt x="628956" y="851248"/>
                </a:cubicBezTo>
                <a:lnTo>
                  <a:pt x="621102" y="859133"/>
                </a:lnTo>
                <a:lnTo>
                  <a:pt x="624396" y="858111"/>
                </a:lnTo>
                <a:cubicBezTo>
                  <a:pt x="650667" y="846999"/>
                  <a:pt x="675631" y="833404"/>
                  <a:pt x="698996" y="817619"/>
                </a:cubicBezTo>
                <a:lnTo>
                  <a:pt x="742184" y="781986"/>
                </a:lnTo>
                <a:lnTo>
                  <a:pt x="742184" y="779137"/>
                </a:lnTo>
                <a:cubicBezTo>
                  <a:pt x="740155" y="777086"/>
                  <a:pt x="738126" y="775035"/>
                  <a:pt x="736097" y="772985"/>
                </a:cubicBezTo>
                <a:cubicBezTo>
                  <a:pt x="736097" y="768884"/>
                  <a:pt x="738126" y="766833"/>
                  <a:pt x="740155" y="764783"/>
                </a:cubicBezTo>
                <a:cubicBezTo>
                  <a:pt x="740155" y="760681"/>
                  <a:pt x="738126" y="756580"/>
                  <a:pt x="742184" y="752479"/>
                </a:cubicBezTo>
                <a:cubicBezTo>
                  <a:pt x="746241" y="754530"/>
                  <a:pt x="748270" y="756580"/>
                  <a:pt x="752328" y="756580"/>
                </a:cubicBezTo>
                <a:cubicBezTo>
                  <a:pt x="754357" y="758631"/>
                  <a:pt x="752328" y="760681"/>
                  <a:pt x="752328" y="762732"/>
                </a:cubicBezTo>
                <a:lnTo>
                  <a:pt x="753706" y="772479"/>
                </a:lnTo>
                <a:lnTo>
                  <a:pt x="755862" y="770700"/>
                </a:lnTo>
                <a:lnTo>
                  <a:pt x="754423" y="760594"/>
                </a:lnTo>
                <a:cubicBezTo>
                  <a:pt x="755452" y="759562"/>
                  <a:pt x="755967" y="758529"/>
                  <a:pt x="756481" y="758012"/>
                </a:cubicBezTo>
                <a:cubicBezTo>
                  <a:pt x="756996" y="757496"/>
                  <a:pt x="757511" y="757496"/>
                  <a:pt x="758540" y="758529"/>
                </a:cubicBezTo>
                <a:cubicBezTo>
                  <a:pt x="762657" y="756463"/>
                  <a:pt x="758540" y="762660"/>
                  <a:pt x="758540" y="764726"/>
                </a:cubicBezTo>
                <a:lnTo>
                  <a:pt x="759521" y="767681"/>
                </a:lnTo>
                <a:lnTo>
                  <a:pt x="763992" y="763992"/>
                </a:lnTo>
                <a:lnTo>
                  <a:pt x="773185" y="752850"/>
                </a:lnTo>
                <a:lnTo>
                  <a:pt x="769388" y="754924"/>
                </a:lnTo>
                <a:cubicBezTo>
                  <a:pt x="763206" y="755950"/>
                  <a:pt x="756509" y="755437"/>
                  <a:pt x="750327" y="754411"/>
                </a:cubicBezTo>
                <a:cubicBezTo>
                  <a:pt x="744145" y="750306"/>
                  <a:pt x="737963" y="748254"/>
                  <a:pt x="735902" y="740044"/>
                </a:cubicBezTo>
                <a:cubicBezTo>
                  <a:pt x="735902" y="735939"/>
                  <a:pt x="731781" y="733887"/>
                  <a:pt x="733842" y="731835"/>
                </a:cubicBezTo>
                <a:cubicBezTo>
                  <a:pt x="733842" y="725678"/>
                  <a:pt x="735902" y="721573"/>
                  <a:pt x="740024" y="717468"/>
                </a:cubicBezTo>
                <a:cubicBezTo>
                  <a:pt x="742084" y="715416"/>
                  <a:pt x="745175" y="713877"/>
                  <a:pt x="748524" y="713364"/>
                </a:cubicBezTo>
                <a:cubicBezTo>
                  <a:pt x="751872" y="712851"/>
                  <a:pt x="755479" y="713364"/>
                  <a:pt x="758570" y="715416"/>
                </a:cubicBezTo>
                <a:cubicBezTo>
                  <a:pt x="760630" y="717468"/>
                  <a:pt x="760630" y="717468"/>
                  <a:pt x="760630" y="717468"/>
                </a:cubicBezTo>
                <a:cubicBezTo>
                  <a:pt x="760630" y="719521"/>
                  <a:pt x="762691" y="721573"/>
                  <a:pt x="760630" y="721573"/>
                </a:cubicBezTo>
                <a:cubicBezTo>
                  <a:pt x="758570" y="723625"/>
                  <a:pt x="758570" y="721573"/>
                  <a:pt x="756509" y="723625"/>
                </a:cubicBezTo>
                <a:cubicBezTo>
                  <a:pt x="756509" y="725678"/>
                  <a:pt x="758570" y="725678"/>
                  <a:pt x="758570" y="727730"/>
                </a:cubicBezTo>
                <a:cubicBezTo>
                  <a:pt x="760630" y="729782"/>
                  <a:pt x="758570" y="731835"/>
                  <a:pt x="756509" y="733887"/>
                </a:cubicBezTo>
                <a:cubicBezTo>
                  <a:pt x="754448" y="733887"/>
                  <a:pt x="752388" y="733887"/>
                  <a:pt x="750327" y="731835"/>
                </a:cubicBezTo>
                <a:cubicBezTo>
                  <a:pt x="746206" y="731835"/>
                  <a:pt x="752388" y="723625"/>
                  <a:pt x="746206" y="725678"/>
                </a:cubicBezTo>
                <a:cubicBezTo>
                  <a:pt x="742084" y="729782"/>
                  <a:pt x="746206" y="733887"/>
                  <a:pt x="744145" y="740044"/>
                </a:cubicBezTo>
                <a:cubicBezTo>
                  <a:pt x="746206" y="746201"/>
                  <a:pt x="754448" y="750306"/>
                  <a:pt x="762691" y="750306"/>
                </a:cubicBezTo>
                <a:cubicBezTo>
                  <a:pt x="765782" y="751332"/>
                  <a:pt x="769388" y="750819"/>
                  <a:pt x="772995" y="749793"/>
                </a:cubicBezTo>
                <a:lnTo>
                  <a:pt x="776803" y="748465"/>
                </a:lnTo>
                <a:lnTo>
                  <a:pt x="793532" y="728189"/>
                </a:lnTo>
                <a:lnTo>
                  <a:pt x="793532" y="723595"/>
                </a:lnTo>
                <a:cubicBezTo>
                  <a:pt x="795580" y="721537"/>
                  <a:pt x="797627" y="721537"/>
                  <a:pt x="797627" y="719478"/>
                </a:cubicBezTo>
                <a:cubicBezTo>
                  <a:pt x="797627" y="717420"/>
                  <a:pt x="797627" y="715362"/>
                  <a:pt x="797627" y="711245"/>
                </a:cubicBezTo>
                <a:lnTo>
                  <a:pt x="811976" y="705835"/>
                </a:lnTo>
                <a:lnTo>
                  <a:pt x="817619" y="698995"/>
                </a:lnTo>
                <a:lnTo>
                  <a:pt x="826265" y="683067"/>
                </a:lnTo>
                <a:lnTo>
                  <a:pt x="824408" y="678385"/>
                </a:lnTo>
                <a:cubicBezTo>
                  <a:pt x="824408" y="676315"/>
                  <a:pt x="826461" y="674245"/>
                  <a:pt x="826461" y="672175"/>
                </a:cubicBezTo>
                <a:cubicBezTo>
                  <a:pt x="828513" y="668034"/>
                  <a:pt x="830565" y="665964"/>
                  <a:pt x="832618" y="665964"/>
                </a:cubicBezTo>
                <a:lnTo>
                  <a:pt x="835659" y="665760"/>
                </a:lnTo>
                <a:lnTo>
                  <a:pt x="838775" y="660019"/>
                </a:lnTo>
                <a:lnTo>
                  <a:pt x="838775" y="655614"/>
                </a:lnTo>
                <a:lnTo>
                  <a:pt x="841784" y="654476"/>
                </a:lnTo>
                <a:lnTo>
                  <a:pt x="849076" y="641042"/>
                </a:lnTo>
                <a:lnTo>
                  <a:pt x="848852" y="626304"/>
                </a:lnTo>
                <a:cubicBezTo>
                  <a:pt x="847565" y="620650"/>
                  <a:pt x="844992" y="615511"/>
                  <a:pt x="840876" y="612427"/>
                </a:cubicBezTo>
                <a:cubicBezTo>
                  <a:pt x="834700" y="608315"/>
                  <a:pt x="828525" y="608315"/>
                  <a:pt x="824408" y="612427"/>
                </a:cubicBezTo>
                <a:cubicBezTo>
                  <a:pt x="822350" y="612427"/>
                  <a:pt x="818233" y="614483"/>
                  <a:pt x="818233" y="618594"/>
                </a:cubicBezTo>
                <a:cubicBezTo>
                  <a:pt x="820292" y="620650"/>
                  <a:pt x="822350" y="614483"/>
                  <a:pt x="824408" y="616538"/>
                </a:cubicBezTo>
                <a:cubicBezTo>
                  <a:pt x="828525" y="616538"/>
                  <a:pt x="828525" y="620650"/>
                  <a:pt x="828525" y="622706"/>
                </a:cubicBezTo>
                <a:cubicBezTo>
                  <a:pt x="830584" y="624762"/>
                  <a:pt x="830584" y="626818"/>
                  <a:pt x="828525" y="626818"/>
                </a:cubicBezTo>
                <a:cubicBezTo>
                  <a:pt x="826467" y="628874"/>
                  <a:pt x="824408" y="628874"/>
                  <a:pt x="824408" y="628874"/>
                </a:cubicBezTo>
                <a:cubicBezTo>
                  <a:pt x="822350" y="630929"/>
                  <a:pt x="818233" y="624762"/>
                  <a:pt x="818233" y="628874"/>
                </a:cubicBezTo>
                <a:cubicBezTo>
                  <a:pt x="814117" y="630929"/>
                  <a:pt x="812058" y="630929"/>
                  <a:pt x="810000" y="628874"/>
                </a:cubicBezTo>
                <a:cubicBezTo>
                  <a:pt x="805883" y="624762"/>
                  <a:pt x="803824" y="616538"/>
                  <a:pt x="810000" y="610371"/>
                </a:cubicBezTo>
                <a:cubicBezTo>
                  <a:pt x="814117" y="604203"/>
                  <a:pt x="822350" y="600092"/>
                  <a:pt x="832642" y="600092"/>
                </a:cubicBezTo>
                <a:cubicBezTo>
                  <a:pt x="832642" y="602148"/>
                  <a:pt x="832642" y="602148"/>
                  <a:pt x="832642" y="602148"/>
                </a:cubicBezTo>
                <a:cubicBezTo>
                  <a:pt x="838817" y="600092"/>
                  <a:pt x="842934" y="604203"/>
                  <a:pt x="847051" y="608315"/>
                </a:cubicBezTo>
                <a:lnTo>
                  <a:pt x="852959" y="633886"/>
                </a:lnTo>
                <a:lnTo>
                  <a:pt x="858111" y="624395"/>
                </a:lnTo>
                <a:lnTo>
                  <a:pt x="861443" y="613659"/>
                </a:lnTo>
                <a:lnTo>
                  <a:pt x="855326" y="614700"/>
                </a:lnTo>
                <a:cubicBezTo>
                  <a:pt x="853292" y="614700"/>
                  <a:pt x="853292" y="612625"/>
                  <a:pt x="853292" y="610550"/>
                </a:cubicBezTo>
                <a:lnTo>
                  <a:pt x="863485" y="607083"/>
                </a:lnTo>
                <a:lnTo>
                  <a:pt x="864162" y="604901"/>
                </a:lnTo>
                <a:lnTo>
                  <a:pt x="851027" y="606344"/>
                </a:lnTo>
                <a:cubicBezTo>
                  <a:pt x="851027" y="608392"/>
                  <a:pt x="851027" y="608392"/>
                  <a:pt x="851027" y="608392"/>
                </a:cubicBezTo>
                <a:cubicBezTo>
                  <a:pt x="846887" y="608392"/>
                  <a:pt x="846887" y="604297"/>
                  <a:pt x="844816" y="604297"/>
                </a:cubicBezTo>
                <a:cubicBezTo>
                  <a:pt x="842746" y="602250"/>
                  <a:pt x="840676" y="602250"/>
                  <a:pt x="840676" y="598155"/>
                </a:cubicBezTo>
                <a:cubicBezTo>
                  <a:pt x="840676" y="596108"/>
                  <a:pt x="844816" y="594061"/>
                  <a:pt x="846887" y="594061"/>
                </a:cubicBezTo>
                <a:cubicBezTo>
                  <a:pt x="848957" y="592013"/>
                  <a:pt x="851027" y="596108"/>
                  <a:pt x="853097" y="594061"/>
                </a:cubicBezTo>
                <a:cubicBezTo>
                  <a:pt x="853097" y="592013"/>
                  <a:pt x="853097" y="587919"/>
                  <a:pt x="857237" y="585871"/>
                </a:cubicBezTo>
                <a:cubicBezTo>
                  <a:pt x="861377" y="585871"/>
                  <a:pt x="863447" y="587919"/>
                  <a:pt x="865518" y="589966"/>
                </a:cubicBezTo>
                <a:lnTo>
                  <a:pt x="870252" y="585284"/>
                </a:lnTo>
                <a:lnTo>
                  <a:pt x="883701" y="541958"/>
                </a:lnTo>
                <a:cubicBezTo>
                  <a:pt x="889551" y="513369"/>
                  <a:pt x="892623" y="483768"/>
                  <a:pt x="892623" y="453449"/>
                </a:cubicBezTo>
                <a:lnTo>
                  <a:pt x="892448" y="451715"/>
                </a:lnTo>
                <a:lnTo>
                  <a:pt x="892136" y="452021"/>
                </a:lnTo>
                <a:lnTo>
                  <a:pt x="892423" y="451460"/>
                </a:lnTo>
                <a:lnTo>
                  <a:pt x="891876" y="446038"/>
                </a:lnTo>
                <a:lnTo>
                  <a:pt x="890266" y="450053"/>
                </a:lnTo>
                <a:cubicBezTo>
                  <a:pt x="884081" y="456223"/>
                  <a:pt x="884081" y="456223"/>
                  <a:pt x="884081" y="456223"/>
                </a:cubicBezTo>
                <a:cubicBezTo>
                  <a:pt x="884081" y="456223"/>
                  <a:pt x="884081" y="458280"/>
                  <a:pt x="886142" y="458280"/>
                </a:cubicBezTo>
                <a:cubicBezTo>
                  <a:pt x="888204" y="458280"/>
                  <a:pt x="884081" y="454167"/>
                  <a:pt x="888204" y="456223"/>
                </a:cubicBezTo>
                <a:cubicBezTo>
                  <a:pt x="888204" y="458280"/>
                  <a:pt x="890266" y="464450"/>
                  <a:pt x="886142" y="466507"/>
                </a:cubicBezTo>
                <a:cubicBezTo>
                  <a:pt x="886142" y="464450"/>
                  <a:pt x="888204" y="460337"/>
                  <a:pt x="886142" y="460337"/>
                </a:cubicBezTo>
                <a:cubicBezTo>
                  <a:pt x="884081" y="460337"/>
                  <a:pt x="886142" y="462394"/>
                  <a:pt x="884081" y="464450"/>
                </a:cubicBezTo>
                <a:cubicBezTo>
                  <a:pt x="884081" y="468564"/>
                  <a:pt x="882019" y="470621"/>
                  <a:pt x="877895" y="470621"/>
                </a:cubicBezTo>
                <a:cubicBezTo>
                  <a:pt x="875833" y="472678"/>
                  <a:pt x="873771" y="470621"/>
                  <a:pt x="871709" y="472678"/>
                </a:cubicBezTo>
                <a:cubicBezTo>
                  <a:pt x="871709" y="472678"/>
                  <a:pt x="871709" y="474734"/>
                  <a:pt x="873771" y="474734"/>
                </a:cubicBezTo>
                <a:cubicBezTo>
                  <a:pt x="875833" y="474734"/>
                  <a:pt x="873771" y="476791"/>
                  <a:pt x="873771" y="476791"/>
                </a:cubicBezTo>
                <a:cubicBezTo>
                  <a:pt x="873771" y="478848"/>
                  <a:pt x="873771" y="476791"/>
                  <a:pt x="871709" y="476791"/>
                </a:cubicBezTo>
                <a:cubicBezTo>
                  <a:pt x="871709" y="478848"/>
                  <a:pt x="867585" y="480905"/>
                  <a:pt x="863462" y="480905"/>
                </a:cubicBezTo>
                <a:cubicBezTo>
                  <a:pt x="861400" y="480905"/>
                  <a:pt x="859338" y="480905"/>
                  <a:pt x="859338" y="478848"/>
                </a:cubicBezTo>
                <a:cubicBezTo>
                  <a:pt x="859338" y="474734"/>
                  <a:pt x="857276" y="470621"/>
                  <a:pt x="857276" y="466507"/>
                </a:cubicBezTo>
                <a:lnTo>
                  <a:pt x="863592" y="463807"/>
                </a:lnTo>
                <a:lnTo>
                  <a:pt x="865576" y="464305"/>
                </a:lnTo>
                <a:lnTo>
                  <a:pt x="866428" y="462595"/>
                </a:lnTo>
                <a:lnTo>
                  <a:pt x="871709" y="460337"/>
                </a:lnTo>
                <a:cubicBezTo>
                  <a:pt x="871709" y="458280"/>
                  <a:pt x="871709" y="456223"/>
                  <a:pt x="871709" y="452110"/>
                </a:cubicBezTo>
                <a:cubicBezTo>
                  <a:pt x="875833" y="452110"/>
                  <a:pt x="879957" y="447996"/>
                  <a:pt x="879957" y="443883"/>
                </a:cubicBezTo>
                <a:cubicBezTo>
                  <a:pt x="882019" y="437712"/>
                  <a:pt x="879957" y="431542"/>
                  <a:pt x="873771" y="427429"/>
                </a:cubicBezTo>
                <a:cubicBezTo>
                  <a:pt x="869647" y="423315"/>
                  <a:pt x="869647" y="423315"/>
                  <a:pt x="869647" y="423315"/>
                </a:cubicBezTo>
                <a:lnTo>
                  <a:pt x="865576" y="417223"/>
                </a:lnTo>
                <a:lnTo>
                  <a:pt x="865576" y="417021"/>
                </a:lnTo>
                <a:lnTo>
                  <a:pt x="865304" y="416815"/>
                </a:lnTo>
                <a:lnTo>
                  <a:pt x="861400" y="410974"/>
                </a:lnTo>
                <a:cubicBezTo>
                  <a:pt x="857276" y="408918"/>
                  <a:pt x="857276" y="408918"/>
                  <a:pt x="857276" y="408918"/>
                </a:cubicBezTo>
                <a:cubicBezTo>
                  <a:pt x="859338" y="404804"/>
                  <a:pt x="857276" y="402747"/>
                  <a:pt x="857276" y="398634"/>
                </a:cubicBezTo>
                <a:cubicBezTo>
                  <a:pt x="857276" y="398634"/>
                  <a:pt x="857276" y="396577"/>
                  <a:pt x="859338" y="396577"/>
                </a:cubicBezTo>
                <a:cubicBezTo>
                  <a:pt x="863462" y="396577"/>
                  <a:pt x="867585" y="400691"/>
                  <a:pt x="869647" y="402747"/>
                </a:cubicBezTo>
                <a:cubicBezTo>
                  <a:pt x="869647" y="404804"/>
                  <a:pt x="869647" y="406861"/>
                  <a:pt x="869647" y="406861"/>
                </a:cubicBezTo>
                <a:cubicBezTo>
                  <a:pt x="871709" y="406861"/>
                  <a:pt x="875833" y="406861"/>
                  <a:pt x="877895" y="406861"/>
                </a:cubicBezTo>
                <a:cubicBezTo>
                  <a:pt x="882019" y="408918"/>
                  <a:pt x="882019" y="410974"/>
                  <a:pt x="884081" y="415088"/>
                </a:cubicBezTo>
                <a:cubicBezTo>
                  <a:pt x="884081" y="417145"/>
                  <a:pt x="879957" y="421258"/>
                  <a:pt x="886142" y="423315"/>
                </a:cubicBezTo>
                <a:lnTo>
                  <a:pt x="889970" y="427134"/>
                </a:lnTo>
                <a:lnTo>
                  <a:pt x="883701" y="364940"/>
                </a:lnTo>
                <a:lnTo>
                  <a:pt x="860654" y="290695"/>
                </a:lnTo>
                <a:lnTo>
                  <a:pt x="858399" y="290020"/>
                </a:lnTo>
                <a:cubicBezTo>
                  <a:pt x="856861" y="288484"/>
                  <a:pt x="855323" y="287460"/>
                  <a:pt x="853273" y="291555"/>
                </a:cubicBezTo>
                <a:cubicBezTo>
                  <a:pt x="851222" y="291555"/>
                  <a:pt x="849172" y="291555"/>
                  <a:pt x="847121" y="291555"/>
                </a:cubicBezTo>
                <a:cubicBezTo>
                  <a:pt x="843020" y="289508"/>
                  <a:pt x="845070" y="283366"/>
                  <a:pt x="838919" y="285413"/>
                </a:cubicBezTo>
                <a:cubicBezTo>
                  <a:pt x="836868" y="287460"/>
                  <a:pt x="834818" y="285413"/>
                  <a:pt x="832767" y="283366"/>
                </a:cubicBezTo>
                <a:cubicBezTo>
                  <a:pt x="830716" y="281318"/>
                  <a:pt x="830716" y="279271"/>
                  <a:pt x="832767" y="277224"/>
                </a:cubicBezTo>
                <a:cubicBezTo>
                  <a:pt x="834818" y="275176"/>
                  <a:pt x="836868" y="273129"/>
                  <a:pt x="838919" y="271082"/>
                </a:cubicBezTo>
                <a:cubicBezTo>
                  <a:pt x="840969" y="273129"/>
                  <a:pt x="844045" y="274665"/>
                  <a:pt x="847377" y="275176"/>
                </a:cubicBezTo>
                <a:lnTo>
                  <a:pt x="853458" y="273931"/>
                </a:lnTo>
                <a:lnTo>
                  <a:pt x="852394" y="271971"/>
                </a:lnTo>
                <a:lnTo>
                  <a:pt x="849059" y="273074"/>
                </a:lnTo>
                <a:cubicBezTo>
                  <a:pt x="844909" y="271015"/>
                  <a:pt x="840759" y="271015"/>
                  <a:pt x="838684" y="268957"/>
                </a:cubicBezTo>
                <a:cubicBezTo>
                  <a:pt x="838684" y="266899"/>
                  <a:pt x="840759" y="264840"/>
                  <a:pt x="840759" y="262782"/>
                </a:cubicBezTo>
                <a:lnTo>
                  <a:pt x="848062" y="263989"/>
                </a:lnTo>
                <a:lnTo>
                  <a:pt x="840523" y="250100"/>
                </a:lnTo>
                <a:lnTo>
                  <a:pt x="840936" y="256511"/>
                </a:lnTo>
                <a:cubicBezTo>
                  <a:pt x="840936" y="260642"/>
                  <a:pt x="836808" y="266840"/>
                  <a:pt x="834744" y="270971"/>
                </a:cubicBezTo>
                <a:cubicBezTo>
                  <a:pt x="830615" y="275103"/>
                  <a:pt x="824423" y="283366"/>
                  <a:pt x="816166" y="281300"/>
                </a:cubicBezTo>
                <a:cubicBezTo>
                  <a:pt x="807909" y="281300"/>
                  <a:pt x="801717" y="279234"/>
                  <a:pt x="797589" y="270971"/>
                </a:cubicBezTo>
                <a:cubicBezTo>
                  <a:pt x="795524" y="268905"/>
                  <a:pt x="795524" y="264774"/>
                  <a:pt x="795524" y="262708"/>
                </a:cubicBezTo>
                <a:cubicBezTo>
                  <a:pt x="795524" y="258576"/>
                  <a:pt x="797589" y="254445"/>
                  <a:pt x="799653" y="252379"/>
                </a:cubicBezTo>
                <a:cubicBezTo>
                  <a:pt x="801717" y="252379"/>
                  <a:pt x="803781" y="252379"/>
                  <a:pt x="803781" y="252379"/>
                </a:cubicBezTo>
                <a:cubicBezTo>
                  <a:pt x="805845" y="252379"/>
                  <a:pt x="805845" y="258576"/>
                  <a:pt x="807909" y="256511"/>
                </a:cubicBezTo>
                <a:cubicBezTo>
                  <a:pt x="809974" y="252379"/>
                  <a:pt x="812038" y="254445"/>
                  <a:pt x="814102" y="254445"/>
                </a:cubicBezTo>
                <a:cubicBezTo>
                  <a:pt x="816166" y="256511"/>
                  <a:pt x="818230" y="258576"/>
                  <a:pt x="818230" y="262708"/>
                </a:cubicBezTo>
                <a:cubicBezTo>
                  <a:pt x="816166" y="264774"/>
                  <a:pt x="814102" y="264774"/>
                  <a:pt x="812038" y="266840"/>
                </a:cubicBezTo>
                <a:cubicBezTo>
                  <a:pt x="809974" y="266840"/>
                  <a:pt x="805845" y="262708"/>
                  <a:pt x="805845" y="266840"/>
                </a:cubicBezTo>
                <a:cubicBezTo>
                  <a:pt x="807909" y="270971"/>
                  <a:pt x="812038" y="273037"/>
                  <a:pt x="816166" y="273037"/>
                </a:cubicBezTo>
                <a:cubicBezTo>
                  <a:pt x="822359" y="275103"/>
                  <a:pt x="826487" y="270971"/>
                  <a:pt x="830615" y="266840"/>
                </a:cubicBezTo>
                <a:cubicBezTo>
                  <a:pt x="833711" y="262708"/>
                  <a:pt x="835260" y="257027"/>
                  <a:pt x="835518" y="251088"/>
                </a:cubicBezTo>
                <a:lnTo>
                  <a:pt x="833118" y="236456"/>
                </a:lnTo>
                <a:lnTo>
                  <a:pt x="827085" y="225342"/>
                </a:lnTo>
                <a:lnTo>
                  <a:pt x="826566" y="225598"/>
                </a:lnTo>
                <a:cubicBezTo>
                  <a:pt x="824491" y="225598"/>
                  <a:pt x="822417" y="221490"/>
                  <a:pt x="820342" y="219435"/>
                </a:cubicBezTo>
                <a:cubicBezTo>
                  <a:pt x="818267" y="217381"/>
                  <a:pt x="820342" y="215327"/>
                  <a:pt x="818267" y="215327"/>
                </a:cubicBezTo>
                <a:cubicBezTo>
                  <a:pt x="816192" y="217381"/>
                  <a:pt x="814117" y="215327"/>
                  <a:pt x="812042" y="215327"/>
                </a:cubicBezTo>
                <a:cubicBezTo>
                  <a:pt x="807891" y="211218"/>
                  <a:pt x="805816" y="207110"/>
                  <a:pt x="805816" y="203001"/>
                </a:cubicBezTo>
                <a:lnTo>
                  <a:pt x="807635" y="195801"/>
                </a:lnTo>
                <a:lnTo>
                  <a:pt x="794914" y="180384"/>
                </a:lnTo>
                <a:lnTo>
                  <a:pt x="787319" y="180384"/>
                </a:lnTo>
                <a:cubicBezTo>
                  <a:pt x="783241" y="176276"/>
                  <a:pt x="777122" y="174222"/>
                  <a:pt x="777122" y="168059"/>
                </a:cubicBezTo>
                <a:cubicBezTo>
                  <a:pt x="775083" y="166005"/>
                  <a:pt x="781201" y="163950"/>
                  <a:pt x="777122" y="161896"/>
                </a:cubicBezTo>
                <a:cubicBezTo>
                  <a:pt x="773044" y="161896"/>
                  <a:pt x="771004" y="159842"/>
                  <a:pt x="768965" y="157788"/>
                </a:cubicBezTo>
                <a:cubicBezTo>
                  <a:pt x="768965" y="155734"/>
                  <a:pt x="768965" y="153680"/>
                  <a:pt x="768965" y="151626"/>
                </a:cubicBezTo>
                <a:lnTo>
                  <a:pt x="770804" y="151162"/>
                </a:lnTo>
                <a:lnTo>
                  <a:pt x="767693" y="147391"/>
                </a:lnTo>
                <a:lnTo>
                  <a:pt x="765805" y="147234"/>
                </a:lnTo>
                <a:cubicBezTo>
                  <a:pt x="764775" y="146460"/>
                  <a:pt x="763744" y="145428"/>
                  <a:pt x="762714" y="145428"/>
                </a:cubicBezTo>
                <a:cubicBezTo>
                  <a:pt x="758593" y="141299"/>
                  <a:pt x="754471" y="141299"/>
                  <a:pt x="750350" y="139235"/>
                </a:cubicBezTo>
                <a:cubicBezTo>
                  <a:pt x="746229" y="141299"/>
                  <a:pt x="744168" y="137171"/>
                  <a:pt x="740047" y="139235"/>
                </a:cubicBezTo>
                <a:cubicBezTo>
                  <a:pt x="731804" y="141299"/>
                  <a:pt x="723561" y="143363"/>
                  <a:pt x="721500" y="151621"/>
                </a:cubicBezTo>
                <a:cubicBezTo>
                  <a:pt x="719440" y="155749"/>
                  <a:pt x="719440" y="159877"/>
                  <a:pt x="721500" y="161941"/>
                </a:cubicBezTo>
                <a:cubicBezTo>
                  <a:pt x="723561" y="164006"/>
                  <a:pt x="723561" y="168134"/>
                  <a:pt x="725622" y="166070"/>
                </a:cubicBezTo>
                <a:cubicBezTo>
                  <a:pt x="727682" y="164006"/>
                  <a:pt x="721500" y="159877"/>
                  <a:pt x="725622" y="157813"/>
                </a:cubicBezTo>
                <a:cubicBezTo>
                  <a:pt x="727682" y="153684"/>
                  <a:pt x="731804" y="153684"/>
                  <a:pt x="735925" y="155749"/>
                </a:cubicBezTo>
                <a:cubicBezTo>
                  <a:pt x="737986" y="155749"/>
                  <a:pt x="740047" y="159877"/>
                  <a:pt x="740047" y="161941"/>
                </a:cubicBezTo>
                <a:cubicBezTo>
                  <a:pt x="740047" y="164006"/>
                  <a:pt x="740047" y="166070"/>
                  <a:pt x="737986" y="168134"/>
                </a:cubicBezTo>
                <a:cubicBezTo>
                  <a:pt x="737986" y="168134"/>
                  <a:pt x="740047" y="168134"/>
                  <a:pt x="740047" y="170198"/>
                </a:cubicBezTo>
                <a:cubicBezTo>
                  <a:pt x="740047" y="172262"/>
                  <a:pt x="737986" y="174326"/>
                  <a:pt x="735925" y="176390"/>
                </a:cubicBezTo>
                <a:cubicBezTo>
                  <a:pt x="729743" y="178454"/>
                  <a:pt x="723561" y="176390"/>
                  <a:pt x="717379" y="172262"/>
                </a:cubicBezTo>
                <a:cubicBezTo>
                  <a:pt x="713258" y="168134"/>
                  <a:pt x="711197" y="159877"/>
                  <a:pt x="711197" y="151621"/>
                </a:cubicBezTo>
                <a:cubicBezTo>
                  <a:pt x="713258" y="143363"/>
                  <a:pt x="721500" y="135108"/>
                  <a:pt x="731804" y="133042"/>
                </a:cubicBezTo>
                <a:cubicBezTo>
                  <a:pt x="734895" y="132010"/>
                  <a:pt x="737986" y="131495"/>
                  <a:pt x="741077" y="131753"/>
                </a:cubicBezTo>
                <a:cubicBezTo>
                  <a:pt x="744168" y="132010"/>
                  <a:pt x="747259" y="133042"/>
                  <a:pt x="750350" y="135108"/>
                </a:cubicBezTo>
                <a:lnTo>
                  <a:pt x="759084" y="138857"/>
                </a:lnTo>
                <a:lnTo>
                  <a:pt x="736097" y="119890"/>
                </a:lnTo>
                <a:lnTo>
                  <a:pt x="736097" y="128914"/>
                </a:lnTo>
                <a:cubicBezTo>
                  <a:pt x="734039" y="128914"/>
                  <a:pt x="731980" y="130978"/>
                  <a:pt x="731980" y="128914"/>
                </a:cubicBezTo>
                <a:cubicBezTo>
                  <a:pt x="729922" y="126848"/>
                  <a:pt x="725805" y="122715"/>
                  <a:pt x="727863" y="118585"/>
                </a:cubicBezTo>
                <a:lnTo>
                  <a:pt x="730218" y="115040"/>
                </a:lnTo>
                <a:lnTo>
                  <a:pt x="728513" y="113633"/>
                </a:lnTo>
                <a:lnTo>
                  <a:pt x="725672" y="120761"/>
                </a:lnTo>
                <a:cubicBezTo>
                  <a:pt x="723614" y="124892"/>
                  <a:pt x="725672" y="126957"/>
                  <a:pt x="727731" y="131090"/>
                </a:cubicBezTo>
                <a:cubicBezTo>
                  <a:pt x="723614" y="133155"/>
                  <a:pt x="719497" y="137286"/>
                  <a:pt x="715380" y="135221"/>
                </a:cubicBezTo>
                <a:cubicBezTo>
                  <a:pt x="713322" y="133155"/>
                  <a:pt x="713322" y="129024"/>
                  <a:pt x="715380" y="126957"/>
                </a:cubicBezTo>
                <a:cubicBezTo>
                  <a:pt x="715380" y="126957"/>
                  <a:pt x="717439" y="124892"/>
                  <a:pt x="715380" y="122826"/>
                </a:cubicBezTo>
                <a:cubicBezTo>
                  <a:pt x="713322" y="120761"/>
                  <a:pt x="709205" y="116629"/>
                  <a:pt x="711263" y="112497"/>
                </a:cubicBezTo>
                <a:cubicBezTo>
                  <a:pt x="713322" y="112497"/>
                  <a:pt x="715380" y="110432"/>
                  <a:pt x="713322" y="108366"/>
                </a:cubicBezTo>
                <a:lnTo>
                  <a:pt x="713322" y="101099"/>
                </a:lnTo>
                <a:lnTo>
                  <a:pt x="698996" y="89279"/>
                </a:lnTo>
                <a:cubicBezTo>
                  <a:pt x="628903" y="41925"/>
                  <a:pt x="544405" y="14275"/>
                  <a:pt x="453449" y="14275"/>
                </a:cubicBezTo>
                <a:close/>
                <a:moveTo>
                  <a:pt x="453449" y="0"/>
                </a:moveTo>
                <a:cubicBezTo>
                  <a:pt x="703882" y="0"/>
                  <a:pt x="906898" y="203016"/>
                  <a:pt x="906898" y="453449"/>
                </a:cubicBezTo>
                <a:cubicBezTo>
                  <a:pt x="906898" y="703882"/>
                  <a:pt x="703882" y="906898"/>
                  <a:pt x="453449" y="906898"/>
                </a:cubicBezTo>
                <a:cubicBezTo>
                  <a:pt x="203016" y="906898"/>
                  <a:pt x="0" y="703882"/>
                  <a:pt x="0" y="453449"/>
                </a:cubicBezTo>
                <a:cubicBezTo>
                  <a:pt x="0" y="203016"/>
                  <a:pt x="203016" y="0"/>
                  <a:pt x="453449" y="0"/>
                </a:cubicBezTo>
                <a:close/>
              </a:path>
            </a:pathLst>
          </a:custGeom>
          <a:solidFill>
            <a:srgbClr val="004DA1"/>
          </a:solidFill>
          <a:ln w="12700" cap="flat" cmpd="sng" algn="ctr">
            <a:noFill/>
            <a:prstDash val="solid"/>
            <a:miter lim="800000"/>
          </a:ln>
          <a:effectLst/>
        </p:spPr>
        <p:txBody>
          <a:bodyPr wrap="square"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zh-CN" altLang="en-US" sz="2200" b="1" i="0" u="none" strike="noStrike" kern="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rPr>
              <a:t>照顾</a:t>
            </a:r>
          </a:p>
        </p:txBody>
      </p:sp>
      <p:sp>
        <p:nvSpPr>
          <p:cNvPr id="10" name="任意多边形 3">
            <a:extLst>
              <a:ext uri="{FF2B5EF4-FFF2-40B4-BE49-F238E27FC236}">
                <a16:creationId xmlns:a16="http://schemas.microsoft.com/office/drawing/2014/main" id="{E3B874D4-8918-48E2-964A-A02B7B97BFE4}"/>
              </a:ext>
            </a:extLst>
          </p:cNvPr>
          <p:cNvSpPr/>
          <p:nvPr/>
        </p:nvSpPr>
        <p:spPr>
          <a:xfrm>
            <a:off x="4429166" y="1881335"/>
            <a:ext cx="1239795" cy="1239795"/>
          </a:xfrm>
          <a:custGeom>
            <a:avLst/>
            <a:gdLst>
              <a:gd name="connsiteX0" fmla="*/ 435734 w 906898"/>
              <a:gd name="connsiteY0" fmla="*/ 875766 h 906898"/>
              <a:gd name="connsiteX1" fmla="*/ 439812 w 906898"/>
              <a:gd name="connsiteY1" fmla="*/ 878048 h 906898"/>
              <a:gd name="connsiteX2" fmla="*/ 443891 w 906898"/>
              <a:gd name="connsiteY2" fmla="*/ 882106 h 906898"/>
              <a:gd name="connsiteX3" fmla="*/ 443891 w 906898"/>
              <a:gd name="connsiteY3" fmla="*/ 890222 h 906898"/>
              <a:gd name="connsiteX4" fmla="*/ 437773 w 906898"/>
              <a:gd name="connsiteY4" fmla="*/ 890222 h 906898"/>
              <a:gd name="connsiteX5" fmla="*/ 435733 w 906898"/>
              <a:gd name="connsiteY5" fmla="*/ 882106 h 906898"/>
              <a:gd name="connsiteX6" fmla="*/ 431655 w 906898"/>
              <a:gd name="connsiteY6" fmla="*/ 878048 h 906898"/>
              <a:gd name="connsiteX7" fmla="*/ 435734 w 906898"/>
              <a:gd name="connsiteY7" fmla="*/ 875766 h 906898"/>
              <a:gd name="connsiteX8" fmla="*/ 464542 w 906898"/>
              <a:gd name="connsiteY8" fmla="*/ 873791 h 906898"/>
              <a:gd name="connsiteX9" fmla="*/ 464542 w 906898"/>
              <a:gd name="connsiteY9" fmla="*/ 877908 h 906898"/>
              <a:gd name="connsiteX10" fmla="*/ 462472 w 906898"/>
              <a:gd name="connsiteY10" fmla="*/ 875850 h 906898"/>
              <a:gd name="connsiteX11" fmla="*/ 464542 w 906898"/>
              <a:gd name="connsiteY11" fmla="*/ 873791 h 906898"/>
              <a:gd name="connsiteX12" fmla="*/ 365619 w 906898"/>
              <a:gd name="connsiteY12" fmla="*/ 868820 h 906898"/>
              <a:gd name="connsiteX13" fmla="*/ 370516 w 906898"/>
              <a:gd name="connsiteY13" fmla="*/ 869015 h 906898"/>
              <a:gd name="connsiteX14" fmla="*/ 376100 w 906898"/>
              <a:gd name="connsiteY14" fmla="*/ 871888 h 906898"/>
              <a:gd name="connsiteX15" fmla="*/ 376100 w 906898"/>
              <a:gd name="connsiteY15" fmla="*/ 878085 h 906898"/>
              <a:gd name="connsiteX16" fmla="*/ 388495 w 906898"/>
              <a:gd name="connsiteY16" fmla="*/ 878085 h 906898"/>
              <a:gd name="connsiteX17" fmla="*/ 388495 w 906898"/>
              <a:gd name="connsiteY17" fmla="*/ 884282 h 906898"/>
              <a:gd name="connsiteX18" fmla="*/ 371969 w 906898"/>
              <a:gd name="connsiteY18" fmla="*/ 880151 h 906898"/>
              <a:gd name="connsiteX19" fmla="*/ 363706 w 906898"/>
              <a:gd name="connsiteY19" fmla="*/ 878085 h 906898"/>
              <a:gd name="connsiteX20" fmla="*/ 353377 w 906898"/>
              <a:gd name="connsiteY20" fmla="*/ 873953 h 906898"/>
              <a:gd name="connsiteX21" fmla="*/ 365619 w 906898"/>
              <a:gd name="connsiteY21" fmla="*/ 868820 h 906898"/>
              <a:gd name="connsiteX22" fmla="*/ 443065 w 906898"/>
              <a:gd name="connsiteY22" fmla="*/ 860926 h 906898"/>
              <a:gd name="connsiteX23" fmla="*/ 445911 w 906898"/>
              <a:gd name="connsiteY23" fmla="*/ 861441 h 906898"/>
              <a:gd name="connsiteX24" fmla="*/ 450051 w 906898"/>
              <a:gd name="connsiteY24" fmla="*/ 863499 h 906898"/>
              <a:gd name="connsiteX25" fmla="*/ 450051 w 906898"/>
              <a:gd name="connsiteY25" fmla="*/ 871733 h 906898"/>
              <a:gd name="connsiteX26" fmla="*/ 456262 w 906898"/>
              <a:gd name="connsiteY26" fmla="*/ 869674 h 906898"/>
              <a:gd name="connsiteX27" fmla="*/ 462472 w 906898"/>
              <a:gd name="connsiteY27" fmla="*/ 875850 h 906898"/>
              <a:gd name="connsiteX28" fmla="*/ 460402 w 906898"/>
              <a:gd name="connsiteY28" fmla="*/ 882025 h 906898"/>
              <a:gd name="connsiteX29" fmla="*/ 462472 w 906898"/>
              <a:gd name="connsiteY29" fmla="*/ 882025 h 906898"/>
              <a:gd name="connsiteX30" fmla="*/ 464542 w 906898"/>
              <a:gd name="connsiteY30" fmla="*/ 879966 h 906898"/>
              <a:gd name="connsiteX31" fmla="*/ 468682 w 906898"/>
              <a:gd name="connsiteY31" fmla="*/ 882025 h 906898"/>
              <a:gd name="connsiteX32" fmla="*/ 470752 w 906898"/>
              <a:gd name="connsiteY32" fmla="*/ 890258 h 906898"/>
              <a:gd name="connsiteX33" fmla="*/ 464542 w 906898"/>
              <a:gd name="connsiteY33" fmla="*/ 890258 h 906898"/>
              <a:gd name="connsiteX34" fmla="*/ 447981 w 906898"/>
              <a:gd name="connsiteY34" fmla="*/ 890258 h 906898"/>
              <a:gd name="connsiteX35" fmla="*/ 445911 w 906898"/>
              <a:gd name="connsiteY35" fmla="*/ 882025 h 906898"/>
              <a:gd name="connsiteX36" fmla="*/ 437631 w 906898"/>
              <a:gd name="connsiteY36" fmla="*/ 873791 h 906898"/>
              <a:gd name="connsiteX37" fmla="*/ 441771 w 906898"/>
              <a:gd name="connsiteY37" fmla="*/ 863499 h 906898"/>
              <a:gd name="connsiteX38" fmla="*/ 443065 w 906898"/>
              <a:gd name="connsiteY38" fmla="*/ 860926 h 906898"/>
              <a:gd name="connsiteX39" fmla="*/ 372933 w 906898"/>
              <a:gd name="connsiteY39" fmla="*/ 854195 h 906898"/>
              <a:gd name="connsiteX40" fmla="*/ 378120 w 906898"/>
              <a:gd name="connsiteY40" fmla="*/ 857307 h 906898"/>
              <a:gd name="connsiteX41" fmla="*/ 378120 w 906898"/>
              <a:gd name="connsiteY41" fmla="*/ 863532 h 906898"/>
              <a:gd name="connsiteX42" fmla="*/ 363595 w 906898"/>
              <a:gd name="connsiteY42" fmla="*/ 865607 h 906898"/>
              <a:gd name="connsiteX43" fmla="*/ 367745 w 906898"/>
              <a:gd name="connsiteY43" fmla="*/ 857307 h 906898"/>
              <a:gd name="connsiteX44" fmla="*/ 372933 w 906898"/>
              <a:gd name="connsiteY44" fmla="*/ 854195 h 906898"/>
              <a:gd name="connsiteX45" fmla="*/ 304101 w 906898"/>
              <a:gd name="connsiteY45" fmla="*/ 854167 h 906898"/>
              <a:gd name="connsiteX46" fmla="*/ 310276 w 906898"/>
              <a:gd name="connsiteY46" fmla="*/ 855435 h 906898"/>
              <a:gd name="connsiteX47" fmla="*/ 312335 w 906898"/>
              <a:gd name="connsiteY47" fmla="*/ 859493 h 906898"/>
              <a:gd name="connsiteX48" fmla="*/ 322627 w 906898"/>
              <a:gd name="connsiteY48" fmla="*/ 857464 h 906898"/>
              <a:gd name="connsiteX49" fmla="*/ 330860 w 906898"/>
              <a:gd name="connsiteY49" fmla="*/ 863551 h 906898"/>
              <a:gd name="connsiteX50" fmla="*/ 330860 w 906898"/>
              <a:gd name="connsiteY50" fmla="*/ 871666 h 906898"/>
              <a:gd name="connsiteX51" fmla="*/ 320568 w 906898"/>
              <a:gd name="connsiteY51" fmla="*/ 865580 h 906898"/>
              <a:gd name="connsiteX52" fmla="*/ 312335 w 906898"/>
              <a:gd name="connsiteY52" fmla="*/ 861522 h 906898"/>
              <a:gd name="connsiteX53" fmla="*/ 306159 w 906898"/>
              <a:gd name="connsiteY53" fmla="*/ 863551 h 906898"/>
              <a:gd name="connsiteX54" fmla="*/ 297926 w 906898"/>
              <a:gd name="connsiteY54" fmla="*/ 857464 h 906898"/>
              <a:gd name="connsiteX55" fmla="*/ 304101 w 906898"/>
              <a:gd name="connsiteY55" fmla="*/ 854167 h 906898"/>
              <a:gd name="connsiteX56" fmla="*/ 441781 w 906898"/>
              <a:gd name="connsiteY56" fmla="*/ 853406 h 906898"/>
              <a:gd name="connsiteX57" fmla="*/ 443939 w 906898"/>
              <a:gd name="connsiteY57" fmla="*/ 857390 h 906898"/>
              <a:gd name="connsiteX58" fmla="*/ 441781 w 906898"/>
              <a:gd name="connsiteY58" fmla="*/ 861374 h 906898"/>
              <a:gd name="connsiteX59" fmla="*/ 441781 w 906898"/>
              <a:gd name="connsiteY59" fmla="*/ 857390 h 906898"/>
              <a:gd name="connsiteX60" fmla="*/ 441781 w 906898"/>
              <a:gd name="connsiteY60" fmla="*/ 853406 h 906898"/>
              <a:gd name="connsiteX61" fmla="*/ 451621 w 906898"/>
              <a:gd name="connsiteY61" fmla="*/ 843320 h 906898"/>
              <a:gd name="connsiteX62" fmla="*/ 451981 w 906898"/>
              <a:gd name="connsiteY62" fmla="*/ 843372 h 906898"/>
              <a:gd name="connsiteX63" fmla="*/ 452239 w 906898"/>
              <a:gd name="connsiteY63" fmla="*/ 845173 h 906898"/>
              <a:gd name="connsiteX64" fmla="*/ 324585 w 906898"/>
              <a:gd name="connsiteY64" fmla="*/ 843114 h 906898"/>
              <a:gd name="connsiteX65" fmla="*/ 330728 w 906898"/>
              <a:gd name="connsiteY65" fmla="*/ 847193 h 906898"/>
              <a:gd name="connsiteX66" fmla="*/ 330728 w 906898"/>
              <a:gd name="connsiteY66" fmla="*/ 857390 h 906898"/>
              <a:gd name="connsiteX67" fmla="*/ 320491 w 906898"/>
              <a:gd name="connsiteY67" fmla="*/ 853312 h 906898"/>
              <a:gd name="connsiteX68" fmla="*/ 320491 w 906898"/>
              <a:gd name="connsiteY68" fmla="*/ 847193 h 906898"/>
              <a:gd name="connsiteX69" fmla="*/ 324585 w 906898"/>
              <a:gd name="connsiteY69" fmla="*/ 843114 h 906898"/>
              <a:gd name="connsiteX70" fmla="*/ 374871 w 906898"/>
              <a:gd name="connsiteY70" fmla="*/ 842849 h 906898"/>
              <a:gd name="connsiteX71" fmla="*/ 382092 w 906898"/>
              <a:gd name="connsiteY71" fmla="*/ 844907 h 906898"/>
              <a:gd name="connsiteX72" fmla="*/ 390345 w 906898"/>
              <a:gd name="connsiteY72" fmla="*/ 844907 h 906898"/>
              <a:gd name="connsiteX73" fmla="*/ 394471 w 906898"/>
              <a:gd name="connsiteY73" fmla="*/ 849024 h 906898"/>
              <a:gd name="connsiteX74" fmla="*/ 392408 w 906898"/>
              <a:gd name="connsiteY74" fmla="*/ 855199 h 906898"/>
              <a:gd name="connsiteX75" fmla="*/ 388282 w 906898"/>
              <a:gd name="connsiteY75" fmla="*/ 859316 h 906898"/>
              <a:gd name="connsiteX76" fmla="*/ 390345 w 906898"/>
              <a:gd name="connsiteY76" fmla="*/ 863433 h 906898"/>
              <a:gd name="connsiteX77" fmla="*/ 377966 w 906898"/>
              <a:gd name="connsiteY77" fmla="*/ 871666 h 906898"/>
              <a:gd name="connsiteX78" fmla="*/ 375903 w 906898"/>
              <a:gd name="connsiteY78" fmla="*/ 867550 h 906898"/>
              <a:gd name="connsiteX79" fmla="*/ 382092 w 906898"/>
              <a:gd name="connsiteY79" fmla="*/ 863433 h 906898"/>
              <a:gd name="connsiteX80" fmla="*/ 380029 w 906898"/>
              <a:gd name="connsiteY80" fmla="*/ 855199 h 906898"/>
              <a:gd name="connsiteX81" fmla="*/ 369713 w 906898"/>
              <a:gd name="connsiteY81" fmla="*/ 853141 h 906898"/>
              <a:gd name="connsiteX82" fmla="*/ 365587 w 906898"/>
              <a:gd name="connsiteY82" fmla="*/ 855199 h 906898"/>
              <a:gd name="connsiteX83" fmla="*/ 367650 w 906898"/>
              <a:gd name="connsiteY83" fmla="*/ 846966 h 906898"/>
              <a:gd name="connsiteX84" fmla="*/ 374871 w 906898"/>
              <a:gd name="connsiteY84" fmla="*/ 842849 h 906898"/>
              <a:gd name="connsiteX85" fmla="*/ 414287 w 906898"/>
              <a:gd name="connsiteY85" fmla="*/ 835842 h 906898"/>
              <a:gd name="connsiteX86" fmla="*/ 425291 w 906898"/>
              <a:gd name="connsiteY86" fmla="*/ 836870 h 906898"/>
              <a:gd name="connsiteX87" fmla="*/ 429386 w 906898"/>
              <a:gd name="connsiteY87" fmla="*/ 840982 h 906898"/>
              <a:gd name="connsiteX88" fmla="*/ 437575 w 906898"/>
              <a:gd name="connsiteY88" fmla="*/ 855373 h 906898"/>
              <a:gd name="connsiteX89" fmla="*/ 433481 w 906898"/>
              <a:gd name="connsiteY89" fmla="*/ 873876 h 906898"/>
              <a:gd name="connsiteX90" fmla="*/ 417102 w 906898"/>
              <a:gd name="connsiteY90" fmla="*/ 884155 h 906898"/>
              <a:gd name="connsiteX91" fmla="*/ 392534 w 906898"/>
              <a:gd name="connsiteY91" fmla="*/ 884155 h 906898"/>
              <a:gd name="connsiteX92" fmla="*/ 394582 w 906898"/>
              <a:gd name="connsiteY92" fmla="*/ 882099 h 906898"/>
              <a:gd name="connsiteX93" fmla="*/ 425291 w 906898"/>
              <a:gd name="connsiteY93" fmla="*/ 873876 h 906898"/>
              <a:gd name="connsiteX94" fmla="*/ 431433 w 906898"/>
              <a:gd name="connsiteY94" fmla="*/ 857429 h 906898"/>
              <a:gd name="connsiteX95" fmla="*/ 423244 w 906898"/>
              <a:gd name="connsiteY95" fmla="*/ 845094 h 906898"/>
              <a:gd name="connsiteX96" fmla="*/ 417102 w 906898"/>
              <a:gd name="connsiteY96" fmla="*/ 845094 h 906898"/>
              <a:gd name="connsiteX97" fmla="*/ 421197 w 906898"/>
              <a:gd name="connsiteY97" fmla="*/ 851261 h 906898"/>
              <a:gd name="connsiteX98" fmla="*/ 417102 w 906898"/>
              <a:gd name="connsiteY98" fmla="*/ 857429 h 906898"/>
              <a:gd name="connsiteX99" fmla="*/ 410960 w 906898"/>
              <a:gd name="connsiteY99" fmla="*/ 857429 h 906898"/>
              <a:gd name="connsiteX100" fmla="*/ 406865 w 906898"/>
              <a:gd name="connsiteY100" fmla="*/ 851261 h 906898"/>
              <a:gd name="connsiteX101" fmla="*/ 402771 w 906898"/>
              <a:gd name="connsiteY101" fmla="*/ 847150 h 906898"/>
              <a:gd name="connsiteX102" fmla="*/ 404818 w 906898"/>
              <a:gd name="connsiteY102" fmla="*/ 840982 h 906898"/>
              <a:gd name="connsiteX103" fmla="*/ 414287 w 906898"/>
              <a:gd name="connsiteY103" fmla="*/ 835842 h 906898"/>
              <a:gd name="connsiteX104" fmla="*/ 351245 w 906898"/>
              <a:gd name="connsiteY104" fmla="*/ 831270 h 906898"/>
              <a:gd name="connsiteX105" fmla="*/ 359478 w 906898"/>
              <a:gd name="connsiteY105" fmla="*/ 832557 h 906898"/>
              <a:gd name="connsiteX106" fmla="*/ 361537 w 906898"/>
              <a:gd name="connsiteY106" fmla="*/ 842849 h 906898"/>
              <a:gd name="connsiteX107" fmla="*/ 359478 w 906898"/>
              <a:gd name="connsiteY107" fmla="*/ 846966 h 906898"/>
              <a:gd name="connsiteX108" fmla="*/ 363595 w 906898"/>
              <a:gd name="connsiteY108" fmla="*/ 855199 h 906898"/>
              <a:gd name="connsiteX109" fmla="*/ 351245 w 906898"/>
              <a:gd name="connsiteY109" fmla="*/ 871666 h 906898"/>
              <a:gd name="connsiteX110" fmla="*/ 347128 w 906898"/>
              <a:gd name="connsiteY110" fmla="*/ 867550 h 906898"/>
              <a:gd name="connsiteX111" fmla="*/ 336836 w 906898"/>
              <a:gd name="connsiteY111" fmla="*/ 867550 h 906898"/>
              <a:gd name="connsiteX112" fmla="*/ 332719 w 906898"/>
              <a:gd name="connsiteY112" fmla="*/ 853141 h 906898"/>
              <a:gd name="connsiteX113" fmla="*/ 332719 w 906898"/>
              <a:gd name="connsiteY113" fmla="*/ 846966 h 906898"/>
              <a:gd name="connsiteX114" fmla="*/ 340953 w 906898"/>
              <a:gd name="connsiteY114" fmla="*/ 842849 h 906898"/>
              <a:gd name="connsiteX115" fmla="*/ 343011 w 906898"/>
              <a:gd name="connsiteY115" fmla="*/ 834615 h 906898"/>
              <a:gd name="connsiteX116" fmla="*/ 351245 w 906898"/>
              <a:gd name="connsiteY116" fmla="*/ 831270 h 906898"/>
              <a:gd name="connsiteX117" fmla="*/ 258794 w 906898"/>
              <a:gd name="connsiteY117" fmla="*/ 828507 h 906898"/>
              <a:gd name="connsiteX118" fmla="*/ 262926 w 906898"/>
              <a:gd name="connsiteY118" fmla="*/ 830593 h 906898"/>
              <a:gd name="connsiteX119" fmla="*/ 260860 w 906898"/>
              <a:gd name="connsiteY119" fmla="*/ 834767 h 906898"/>
              <a:gd name="connsiteX120" fmla="*/ 248466 w 906898"/>
              <a:gd name="connsiteY120" fmla="*/ 836854 h 906898"/>
              <a:gd name="connsiteX121" fmla="*/ 246400 w 906898"/>
              <a:gd name="connsiteY121" fmla="*/ 832680 h 906898"/>
              <a:gd name="connsiteX122" fmla="*/ 258794 w 906898"/>
              <a:gd name="connsiteY122" fmla="*/ 828507 h 906898"/>
              <a:gd name="connsiteX123" fmla="*/ 511733 w 906898"/>
              <a:gd name="connsiteY123" fmla="*/ 824523 h 906898"/>
              <a:gd name="connsiteX124" fmla="*/ 517908 w 906898"/>
              <a:gd name="connsiteY124" fmla="*/ 830623 h 906898"/>
              <a:gd name="connsiteX125" fmla="*/ 538492 w 906898"/>
              <a:gd name="connsiteY125" fmla="*/ 836724 h 906898"/>
              <a:gd name="connsiteX126" fmla="*/ 519966 w 906898"/>
              <a:gd name="connsiteY126" fmla="*/ 836724 h 906898"/>
              <a:gd name="connsiteX127" fmla="*/ 511733 w 906898"/>
              <a:gd name="connsiteY127" fmla="*/ 826556 h 906898"/>
              <a:gd name="connsiteX128" fmla="*/ 511733 w 906898"/>
              <a:gd name="connsiteY128" fmla="*/ 824523 h 906898"/>
              <a:gd name="connsiteX129" fmla="*/ 314393 w 906898"/>
              <a:gd name="connsiteY129" fmla="*/ 824523 h 906898"/>
              <a:gd name="connsiteX130" fmla="*/ 320568 w 906898"/>
              <a:gd name="connsiteY130" fmla="*/ 826581 h 906898"/>
              <a:gd name="connsiteX131" fmla="*/ 322627 w 906898"/>
              <a:gd name="connsiteY131" fmla="*/ 832756 h 906898"/>
              <a:gd name="connsiteX132" fmla="*/ 332919 w 906898"/>
              <a:gd name="connsiteY132" fmla="*/ 832756 h 906898"/>
              <a:gd name="connsiteX133" fmla="*/ 334977 w 906898"/>
              <a:gd name="connsiteY133" fmla="*/ 840990 h 906898"/>
              <a:gd name="connsiteX134" fmla="*/ 332919 w 906898"/>
              <a:gd name="connsiteY134" fmla="*/ 845106 h 906898"/>
              <a:gd name="connsiteX135" fmla="*/ 330860 w 906898"/>
              <a:gd name="connsiteY135" fmla="*/ 843048 h 906898"/>
              <a:gd name="connsiteX136" fmla="*/ 322627 w 906898"/>
              <a:gd name="connsiteY136" fmla="*/ 840990 h 906898"/>
              <a:gd name="connsiteX137" fmla="*/ 316451 w 906898"/>
              <a:gd name="connsiteY137" fmla="*/ 849223 h 906898"/>
              <a:gd name="connsiteX138" fmla="*/ 316451 w 906898"/>
              <a:gd name="connsiteY138" fmla="*/ 853340 h 906898"/>
              <a:gd name="connsiteX139" fmla="*/ 314393 w 906898"/>
              <a:gd name="connsiteY139" fmla="*/ 855398 h 906898"/>
              <a:gd name="connsiteX140" fmla="*/ 308218 w 906898"/>
              <a:gd name="connsiteY140" fmla="*/ 845106 h 906898"/>
              <a:gd name="connsiteX141" fmla="*/ 310276 w 906898"/>
              <a:gd name="connsiteY141" fmla="*/ 838931 h 906898"/>
              <a:gd name="connsiteX142" fmla="*/ 308218 w 906898"/>
              <a:gd name="connsiteY142" fmla="*/ 828639 h 906898"/>
              <a:gd name="connsiteX143" fmla="*/ 314393 w 906898"/>
              <a:gd name="connsiteY143" fmla="*/ 824523 h 906898"/>
              <a:gd name="connsiteX144" fmla="*/ 506728 w 906898"/>
              <a:gd name="connsiteY144" fmla="*/ 822104 h 906898"/>
              <a:gd name="connsiteX145" fmla="*/ 509631 w 906898"/>
              <a:gd name="connsiteY145" fmla="*/ 830499 h 906898"/>
              <a:gd name="connsiteX146" fmla="*/ 519952 w 906898"/>
              <a:gd name="connsiteY146" fmla="*/ 840791 h 906898"/>
              <a:gd name="connsiteX147" fmla="*/ 542658 w 906898"/>
              <a:gd name="connsiteY147" fmla="*/ 838732 h 906898"/>
              <a:gd name="connsiteX148" fmla="*/ 548850 w 906898"/>
              <a:gd name="connsiteY148" fmla="*/ 842849 h 906898"/>
              <a:gd name="connsiteX149" fmla="*/ 544722 w 906898"/>
              <a:gd name="connsiteY149" fmla="*/ 844907 h 906898"/>
              <a:gd name="connsiteX150" fmla="*/ 538529 w 906898"/>
              <a:gd name="connsiteY150" fmla="*/ 842849 h 906898"/>
              <a:gd name="connsiteX151" fmla="*/ 534401 w 906898"/>
              <a:gd name="connsiteY151" fmla="*/ 849024 h 906898"/>
              <a:gd name="connsiteX152" fmla="*/ 526144 w 906898"/>
              <a:gd name="connsiteY152" fmla="*/ 846966 h 906898"/>
              <a:gd name="connsiteX153" fmla="*/ 517888 w 906898"/>
              <a:gd name="connsiteY153" fmla="*/ 849024 h 906898"/>
              <a:gd name="connsiteX154" fmla="*/ 515823 w 906898"/>
              <a:gd name="connsiteY154" fmla="*/ 844907 h 906898"/>
              <a:gd name="connsiteX155" fmla="*/ 513759 w 906898"/>
              <a:gd name="connsiteY155" fmla="*/ 840791 h 906898"/>
              <a:gd name="connsiteX156" fmla="*/ 507567 w 906898"/>
              <a:gd name="connsiteY156" fmla="*/ 840791 h 906898"/>
              <a:gd name="connsiteX157" fmla="*/ 505503 w 906898"/>
              <a:gd name="connsiteY157" fmla="*/ 836674 h 906898"/>
              <a:gd name="connsiteX158" fmla="*/ 505503 w 906898"/>
              <a:gd name="connsiteY158" fmla="*/ 832557 h 906898"/>
              <a:gd name="connsiteX159" fmla="*/ 501374 w 906898"/>
              <a:gd name="connsiteY159" fmla="*/ 826382 h 906898"/>
              <a:gd name="connsiteX160" fmla="*/ 503438 w 906898"/>
              <a:gd name="connsiteY160" fmla="*/ 822265 h 906898"/>
              <a:gd name="connsiteX161" fmla="*/ 506728 w 906898"/>
              <a:gd name="connsiteY161" fmla="*/ 822104 h 906898"/>
              <a:gd name="connsiteX162" fmla="*/ 499569 w 906898"/>
              <a:gd name="connsiteY162" fmla="*/ 818215 h 906898"/>
              <a:gd name="connsiteX163" fmla="*/ 499569 w 906898"/>
              <a:gd name="connsiteY163" fmla="*/ 826448 h 906898"/>
              <a:gd name="connsiteX164" fmla="*/ 503678 w 906898"/>
              <a:gd name="connsiteY164" fmla="*/ 834682 h 906898"/>
              <a:gd name="connsiteX165" fmla="*/ 507786 w 906898"/>
              <a:gd name="connsiteY165" fmla="*/ 844974 h 906898"/>
              <a:gd name="connsiteX166" fmla="*/ 518057 w 906898"/>
              <a:gd name="connsiteY166" fmla="*/ 853207 h 906898"/>
              <a:gd name="connsiteX167" fmla="*/ 526274 w 906898"/>
              <a:gd name="connsiteY167" fmla="*/ 851149 h 906898"/>
              <a:gd name="connsiteX168" fmla="*/ 536545 w 906898"/>
              <a:gd name="connsiteY168" fmla="*/ 851149 h 906898"/>
              <a:gd name="connsiteX169" fmla="*/ 540654 w 906898"/>
              <a:gd name="connsiteY169" fmla="*/ 847032 h 906898"/>
              <a:gd name="connsiteX170" fmla="*/ 548871 w 906898"/>
              <a:gd name="connsiteY170" fmla="*/ 844974 h 906898"/>
              <a:gd name="connsiteX171" fmla="*/ 557088 w 906898"/>
              <a:gd name="connsiteY171" fmla="*/ 842915 h 906898"/>
              <a:gd name="connsiteX172" fmla="*/ 555033 w 906898"/>
              <a:gd name="connsiteY172" fmla="*/ 849090 h 906898"/>
              <a:gd name="connsiteX173" fmla="*/ 544762 w 906898"/>
              <a:gd name="connsiteY173" fmla="*/ 849090 h 906898"/>
              <a:gd name="connsiteX174" fmla="*/ 544762 w 906898"/>
              <a:gd name="connsiteY174" fmla="*/ 855266 h 906898"/>
              <a:gd name="connsiteX175" fmla="*/ 540654 w 906898"/>
              <a:gd name="connsiteY175" fmla="*/ 857324 h 906898"/>
              <a:gd name="connsiteX176" fmla="*/ 530383 w 906898"/>
              <a:gd name="connsiteY176" fmla="*/ 855266 h 906898"/>
              <a:gd name="connsiteX177" fmla="*/ 528328 w 906898"/>
              <a:gd name="connsiteY177" fmla="*/ 857324 h 906898"/>
              <a:gd name="connsiteX178" fmla="*/ 520111 w 906898"/>
              <a:gd name="connsiteY178" fmla="*/ 859382 h 906898"/>
              <a:gd name="connsiteX179" fmla="*/ 509840 w 906898"/>
              <a:gd name="connsiteY179" fmla="*/ 853207 h 906898"/>
              <a:gd name="connsiteX180" fmla="*/ 509840 w 906898"/>
              <a:gd name="connsiteY180" fmla="*/ 847032 h 906898"/>
              <a:gd name="connsiteX181" fmla="*/ 499569 w 906898"/>
              <a:gd name="connsiteY181" fmla="*/ 840857 h 906898"/>
              <a:gd name="connsiteX182" fmla="*/ 499569 w 906898"/>
              <a:gd name="connsiteY182" fmla="*/ 834682 h 906898"/>
              <a:gd name="connsiteX183" fmla="*/ 495461 w 906898"/>
              <a:gd name="connsiteY183" fmla="*/ 824390 h 906898"/>
              <a:gd name="connsiteX184" fmla="*/ 499569 w 906898"/>
              <a:gd name="connsiteY184" fmla="*/ 818215 h 906898"/>
              <a:gd name="connsiteX185" fmla="*/ 417142 w 906898"/>
              <a:gd name="connsiteY185" fmla="*/ 818215 h 906898"/>
              <a:gd name="connsiteX186" fmla="*/ 423402 w 906898"/>
              <a:gd name="connsiteY186" fmla="*/ 820290 h 906898"/>
              <a:gd name="connsiteX187" fmla="*/ 427576 w 906898"/>
              <a:gd name="connsiteY187" fmla="*/ 824440 h 906898"/>
              <a:gd name="connsiteX188" fmla="*/ 427576 w 906898"/>
              <a:gd name="connsiteY188" fmla="*/ 834815 h 906898"/>
              <a:gd name="connsiteX189" fmla="*/ 425489 w 906898"/>
              <a:gd name="connsiteY189" fmla="*/ 834815 h 906898"/>
              <a:gd name="connsiteX190" fmla="*/ 425489 w 906898"/>
              <a:gd name="connsiteY190" fmla="*/ 824440 h 906898"/>
              <a:gd name="connsiteX191" fmla="*/ 417142 w 906898"/>
              <a:gd name="connsiteY191" fmla="*/ 820290 h 906898"/>
              <a:gd name="connsiteX192" fmla="*/ 417142 w 906898"/>
              <a:gd name="connsiteY192" fmla="*/ 818215 h 906898"/>
              <a:gd name="connsiteX193" fmla="*/ 623237 w 906898"/>
              <a:gd name="connsiteY193" fmla="*/ 818075 h 906898"/>
              <a:gd name="connsiteX194" fmla="*/ 626816 w 906898"/>
              <a:gd name="connsiteY194" fmla="*/ 822433 h 906898"/>
              <a:gd name="connsiteX195" fmla="*/ 624771 w 906898"/>
              <a:gd name="connsiteY195" fmla="*/ 828585 h 906898"/>
              <a:gd name="connsiteX196" fmla="*/ 618636 w 906898"/>
              <a:gd name="connsiteY196" fmla="*/ 830635 h 906898"/>
              <a:gd name="connsiteX197" fmla="*/ 616591 w 906898"/>
              <a:gd name="connsiteY197" fmla="*/ 832686 h 906898"/>
              <a:gd name="connsiteX198" fmla="*/ 616591 w 906898"/>
              <a:gd name="connsiteY198" fmla="*/ 836787 h 906898"/>
              <a:gd name="connsiteX199" fmla="*/ 612501 w 906898"/>
              <a:gd name="connsiteY199" fmla="*/ 844989 h 906898"/>
              <a:gd name="connsiteX200" fmla="*/ 600230 w 906898"/>
              <a:gd name="connsiteY200" fmla="*/ 847040 h 906898"/>
              <a:gd name="connsiteX201" fmla="*/ 594095 w 906898"/>
              <a:gd name="connsiteY201" fmla="*/ 840888 h 906898"/>
              <a:gd name="connsiteX202" fmla="*/ 590004 w 906898"/>
              <a:gd name="connsiteY202" fmla="*/ 842939 h 906898"/>
              <a:gd name="connsiteX203" fmla="*/ 579779 w 906898"/>
              <a:gd name="connsiteY203" fmla="*/ 842939 h 906898"/>
              <a:gd name="connsiteX204" fmla="*/ 577734 w 906898"/>
              <a:gd name="connsiteY204" fmla="*/ 836787 h 906898"/>
              <a:gd name="connsiteX205" fmla="*/ 585914 w 906898"/>
              <a:gd name="connsiteY205" fmla="*/ 832686 h 906898"/>
              <a:gd name="connsiteX206" fmla="*/ 591728 w 906898"/>
              <a:gd name="connsiteY206" fmla="*/ 834629 h 906898"/>
              <a:gd name="connsiteX207" fmla="*/ 591908 w 906898"/>
              <a:gd name="connsiteY207" fmla="*/ 834748 h 906898"/>
              <a:gd name="connsiteX208" fmla="*/ 592056 w 906898"/>
              <a:gd name="connsiteY208" fmla="*/ 834739 h 906898"/>
              <a:gd name="connsiteX209" fmla="*/ 598185 w 906898"/>
              <a:gd name="connsiteY209" fmla="*/ 836787 h 906898"/>
              <a:gd name="connsiteX210" fmla="*/ 614546 w 906898"/>
              <a:gd name="connsiteY210" fmla="*/ 824484 h 906898"/>
              <a:gd name="connsiteX211" fmla="*/ 616591 w 906898"/>
              <a:gd name="connsiteY211" fmla="*/ 818332 h 906898"/>
              <a:gd name="connsiteX212" fmla="*/ 623237 w 906898"/>
              <a:gd name="connsiteY212" fmla="*/ 818075 h 906898"/>
              <a:gd name="connsiteX213" fmla="*/ 610525 w 906898"/>
              <a:gd name="connsiteY213" fmla="*/ 816737 h 906898"/>
              <a:gd name="connsiteX214" fmla="*/ 612594 w 906898"/>
              <a:gd name="connsiteY214" fmla="*/ 818281 h 906898"/>
              <a:gd name="connsiteX215" fmla="*/ 606388 w 906898"/>
              <a:gd name="connsiteY215" fmla="*/ 830631 h 906898"/>
              <a:gd name="connsiteX216" fmla="*/ 599924 w 906898"/>
              <a:gd name="connsiteY216" fmla="*/ 834234 h 906898"/>
              <a:gd name="connsiteX217" fmla="*/ 592056 w 906898"/>
              <a:gd name="connsiteY217" fmla="*/ 834739 h 906898"/>
              <a:gd name="connsiteX218" fmla="*/ 591728 w 906898"/>
              <a:gd name="connsiteY218" fmla="*/ 834629 h 906898"/>
              <a:gd name="connsiteX219" fmla="*/ 585702 w 906898"/>
              <a:gd name="connsiteY219" fmla="*/ 830631 h 906898"/>
              <a:gd name="connsiteX220" fmla="*/ 587770 w 906898"/>
              <a:gd name="connsiteY220" fmla="*/ 826515 h 906898"/>
              <a:gd name="connsiteX221" fmla="*/ 600182 w 906898"/>
              <a:gd name="connsiteY221" fmla="*/ 828573 h 906898"/>
              <a:gd name="connsiteX222" fmla="*/ 608456 w 906898"/>
              <a:gd name="connsiteY222" fmla="*/ 818281 h 906898"/>
              <a:gd name="connsiteX223" fmla="*/ 610525 w 906898"/>
              <a:gd name="connsiteY223" fmla="*/ 816737 h 906898"/>
              <a:gd name="connsiteX224" fmla="*/ 453455 w 906898"/>
              <a:gd name="connsiteY224" fmla="*/ 815608 h 906898"/>
              <a:gd name="connsiteX225" fmla="*/ 452877 w 906898"/>
              <a:gd name="connsiteY225" fmla="*/ 817920 h 906898"/>
              <a:gd name="connsiteX226" fmla="*/ 452866 w 906898"/>
              <a:gd name="connsiteY226" fmla="*/ 816524 h 906898"/>
              <a:gd name="connsiteX227" fmla="*/ 256789 w 906898"/>
              <a:gd name="connsiteY227" fmla="*/ 812239 h 906898"/>
              <a:gd name="connsiteX228" fmla="*/ 263000 w 906898"/>
              <a:gd name="connsiteY228" fmla="*/ 814291 h 906898"/>
              <a:gd name="connsiteX229" fmla="*/ 260930 w 906898"/>
              <a:gd name="connsiteY229" fmla="*/ 826605 h 906898"/>
              <a:gd name="connsiteX230" fmla="*/ 244369 w 906898"/>
              <a:gd name="connsiteY230" fmla="*/ 832762 h 906898"/>
              <a:gd name="connsiteX231" fmla="*/ 242299 w 906898"/>
              <a:gd name="connsiteY231" fmla="*/ 834815 h 906898"/>
              <a:gd name="connsiteX232" fmla="*/ 236088 w 906898"/>
              <a:gd name="connsiteY232" fmla="*/ 830710 h 906898"/>
              <a:gd name="connsiteX233" fmla="*/ 227808 w 906898"/>
              <a:gd name="connsiteY233" fmla="*/ 824553 h 906898"/>
              <a:gd name="connsiteX234" fmla="*/ 229878 w 906898"/>
              <a:gd name="connsiteY234" fmla="*/ 820448 h 906898"/>
              <a:gd name="connsiteX235" fmla="*/ 231948 w 906898"/>
              <a:gd name="connsiteY235" fmla="*/ 818396 h 906898"/>
              <a:gd name="connsiteX236" fmla="*/ 234018 w 906898"/>
              <a:gd name="connsiteY236" fmla="*/ 820448 h 906898"/>
              <a:gd name="connsiteX237" fmla="*/ 236088 w 906898"/>
              <a:gd name="connsiteY237" fmla="*/ 820448 h 906898"/>
              <a:gd name="connsiteX238" fmla="*/ 238158 w 906898"/>
              <a:gd name="connsiteY238" fmla="*/ 814291 h 906898"/>
              <a:gd name="connsiteX239" fmla="*/ 248509 w 906898"/>
              <a:gd name="connsiteY239" fmla="*/ 814291 h 906898"/>
              <a:gd name="connsiteX240" fmla="*/ 256789 w 906898"/>
              <a:gd name="connsiteY240" fmla="*/ 812239 h 906898"/>
              <a:gd name="connsiteX241" fmla="*/ 263311 w 906898"/>
              <a:gd name="connsiteY241" fmla="*/ 809170 h 906898"/>
              <a:gd name="connsiteX242" fmla="*/ 264992 w 906898"/>
              <a:gd name="connsiteY242" fmla="*/ 810081 h 906898"/>
              <a:gd name="connsiteX243" fmla="*/ 263000 w 906898"/>
              <a:gd name="connsiteY243" fmla="*/ 810081 h 906898"/>
              <a:gd name="connsiteX244" fmla="*/ 263311 w 906898"/>
              <a:gd name="connsiteY244" fmla="*/ 809170 h 906898"/>
              <a:gd name="connsiteX245" fmla="*/ 419047 w 906898"/>
              <a:gd name="connsiteY245" fmla="*/ 804706 h 906898"/>
              <a:gd name="connsiteX246" fmla="*/ 423421 w 906898"/>
              <a:gd name="connsiteY246" fmla="*/ 808033 h 906898"/>
              <a:gd name="connsiteX247" fmla="*/ 425479 w 906898"/>
              <a:gd name="connsiteY247" fmla="*/ 812128 h 906898"/>
              <a:gd name="connsiteX248" fmla="*/ 435771 w 906898"/>
              <a:gd name="connsiteY248" fmla="*/ 812128 h 906898"/>
              <a:gd name="connsiteX249" fmla="*/ 438625 w 906898"/>
              <a:gd name="connsiteY249" fmla="*/ 817804 h 906898"/>
              <a:gd name="connsiteX250" fmla="*/ 439096 w 906898"/>
              <a:gd name="connsiteY250" fmla="*/ 821105 h 906898"/>
              <a:gd name="connsiteX251" fmla="*/ 435771 w 906898"/>
              <a:gd name="connsiteY251" fmla="*/ 824412 h 906898"/>
              <a:gd name="connsiteX252" fmla="*/ 435771 w 906898"/>
              <a:gd name="connsiteY252" fmla="*/ 826459 h 906898"/>
              <a:gd name="connsiteX253" fmla="*/ 439888 w 906898"/>
              <a:gd name="connsiteY253" fmla="*/ 832601 h 906898"/>
              <a:gd name="connsiteX254" fmla="*/ 437830 w 906898"/>
              <a:gd name="connsiteY254" fmla="*/ 838743 h 906898"/>
              <a:gd name="connsiteX255" fmla="*/ 433713 w 906898"/>
              <a:gd name="connsiteY255" fmla="*/ 840791 h 906898"/>
              <a:gd name="connsiteX256" fmla="*/ 429596 w 906898"/>
              <a:gd name="connsiteY256" fmla="*/ 836696 h 906898"/>
              <a:gd name="connsiteX257" fmla="*/ 429596 w 906898"/>
              <a:gd name="connsiteY257" fmla="*/ 822365 h 906898"/>
              <a:gd name="connsiteX258" fmla="*/ 415188 w 906898"/>
              <a:gd name="connsiteY258" fmla="*/ 814175 h 906898"/>
              <a:gd name="connsiteX259" fmla="*/ 413129 w 906898"/>
              <a:gd name="connsiteY259" fmla="*/ 805986 h 906898"/>
              <a:gd name="connsiteX260" fmla="*/ 419047 w 906898"/>
              <a:gd name="connsiteY260" fmla="*/ 804706 h 906898"/>
              <a:gd name="connsiteX261" fmla="*/ 589437 w 906898"/>
              <a:gd name="connsiteY261" fmla="*/ 801167 h 906898"/>
              <a:gd name="connsiteX262" fmla="*/ 589951 w 906898"/>
              <a:gd name="connsiteY262" fmla="*/ 803740 h 906898"/>
              <a:gd name="connsiteX263" fmla="*/ 571426 w 906898"/>
              <a:gd name="connsiteY263" fmla="*/ 838732 h 906898"/>
              <a:gd name="connsiteX264" fmla="*/ 565251 w 906898"/>
              <a:gd name="connsiteY264" fmla="*/ 840791 h 906898"/>
              <a:gd name="connsiteX265" fmla="*/ 554959 w 906898"/>
              <a:gd name="connsiteY265" fmla="*/ 840791 h 906898"/>
              <a:gd name="connsiteX266" fmla="*/ 540550 w 906898"/>
              <a:gd name="connsiteY266" fmla="*/ 832557 h 906898"/>
              <a:gd name="connsiteX267" fmla="*/ 534375 w 906898"/>
              <a:gd name="connsiteY267" fmla="*/ 814031 h 906898"/>
              <a:gd name="connsiteX268" fmla="*/ 540550 w 906898"/>
              <a:gd name="connsiteY268" fmla="*/ 807856 h 906898"/>
              <a:gd name="connsiteX269" fmla="*/ 546725 w 906898"/>
              <a:gd name="connsiteY269" fmla="*/ 811973 h 906898"/>
              <a:gd name="connsiteX270" fmla="*/ 550842 w 906898"/>
              <a:gd name="connsiteY270" fmla="*/ 809915 h 906898"/>
              <a:gd name="connsiteX271" fmla="*/ 557017 w 906898"/>
              <a:gd name="connsiteY271" fmla="*/ 814031 h 906898"/>
              <a:gd name="connsiteX272" fmla="*/ 557017 w 906898"/>
              <a:gd name="connsiteY272" fmla="*/ 820207 h 906898"/>
              <a:gd name="connsiteX273" fmla="*/ 546725 w 906898"/>
              <a:gd name="connsiteY273" fmla="*/ 822265 h 906898"/>
              <a:gd name="connsiteX274" fmla="*/ 550842 w 906898"/>
              <a:gd name="connsiteY274" fmla="*/ 830499 h 906898"/>
              <a:gd name="connsiteX275" fmla="*/ 554959 w 906898"/>
              <a:gd name="connsiteY275" fmla="*/ 832557 h 906898"/>
              <a:gd name="connsiteX276" fmla="*/ 565251 w 906898"/>
              <a:gd name="connsiteY276" fmla="*/ 830499 h 906898"/>
              <a:gd name="connsiteX277" fmla="*/ 585835 w 906898"/>
              <a:gd name="connsiteY277" fmla="*/ 809915 h 906898"/>
              <a:gd name="connsiteX278" fmla="*/ 585835 w 906898"/>
              <a:gd name="connsiteY278" fmla="*/ 801681 h 906898"/>
              <a:gd name="connsiteX279" fmla="*/ 589437 w 906898"/>
              <a:gd name="connsiteY279" fmla="*/ 801167 h 906898"/>
              <a:gd name="connsiteX280" fmla="*/ 291412 w 906898"/>
              <a:gd name="connsiteY280" fmla="*/ 799788 h 906898"/>
              <a:gd name="connsiteX281" fmla="*/ 297890 w 906898"/>
              <a:gd name="connsiteY281" fmla="*/ 801752 h 906898"/>
              <a:gd name="connsiteX282" fmla="*/ 306099 w 906898"/>
              <a:gd name="connsiteY282" fmla="*/ 807934 h 906898"/>
              <a:gd name="connsiteX283" fmla="*/ 306099 w 906898"/>
              <a:gd name="connsiteY283" fmla="*/ 818237 h 906898"/>
              <a:gd name="connsiteX284" fmla="*/ 301994 w 906898"/>
              <a:gd name="connsiteY284" fmla="*/ 820298 h 906898"/>
              <a:gd name="connsiteX285" fmla="*/ 297890 w 906898"/>
              <a:gd name="connsiteY285" fmla="*/ 820298 h 906898"/>
              <a:gd name="connsiteX286" fmla="*/ 293785 w 906898"/>
              <a:gd name="connsiteY286" fmla="*/ 824420 h 906898"/>
              <a:gd name="connsiteX287" fmla="*/ 287628 w 906898"/>
              <a:gd name="connsiteY287" fmla="*/ 822359 h 906898"/>
              <a:gd name="connsiteX288" fmla="*/ 287628 w 906898"/>
              <a:gd name="connsiteY288" fmla="*/ 816177 h 906898"/>
              <a:gd name="connsiteX289" fmla="*/ 289680 w 906898"/>
              <a:gd name="connsiteY289" fmla="*/ 812056 h 906898"/>
              <a:gd name="connsiteX290" fmla="*/ 281471 w 906898"/>
              <a:gd name="connsiteY290" fmla="*/ 809995 h 906898"/>
              <a:gd name="connsiteX291" fmla="*/ 271209 w 906898"/>
              <a:gd name="connsiteY291" fmla="*/ 828541 h 906898"/>
              <a:gd name="connsiteX292" fmla="*/ 295837 w 906898"/>
              <a:gd name="connsiteY292" fmla="*/ 857390 h 906898"/>
              <a:gd name="connsiteX293" fmla="*/ 293785 w 906898"/>
              <a:gd name="connsiteY293" fmla="*/ 857390 h 906898"/>
              <a:gd name="connsiteX294" fmla="*/ 275314 w 906898"/>
              <a:gd name="connsiteY294" fmla="*/ 849148 h 906898"/>
              <a:gd name="connsiteX295" fmla="*/ 263000 w 906898"/>
              <a:gd name="connsiteY295" fmla="*/ 826480 h 906898"/>
              <a:gd name="connsiteX296" fmla="*/ 271209 w 906898"/>
              <a:gd name="connsiteY296" fmla="*/ 805874 h 906898"/>
              <a:gd name="connsiteX297" fmla="*/ 291412 w 906898"/>
              <a:gd name="connsiteY297" fmla="*/ 799788 h 906898"/>
              <a:gd name="connsiteX298" fmla="*/ 381209 w 906898"/>
              <a:gd name="connsiteY298" fmla="*/ 797694 h 906898"/>
              <a:gd name="connsiteX299" fmla="*/ 394542 w 906898"/>
              <a:gd name="connsiteY299" fmla="*/ 797694 h 906898"/>
              <a:gd name="connsiteX300" fmla="*/ 408901 w 906898"/>
              <a:gd name="connsiteY300" fmla="*/ 805915 h 906898"/>
              <a:gd name="connsiteX301" fmla="*/ 413004 w 906898"/>
              <a:gd name="connsiteY301" fmla="*/ 826467 h 906898"/>
              <a:gd name="connsiteX302" fmla="*/ 402747 w 906898"/>
              <a:gd name="connsiteY302" fmla="*/ 836743 h 906898"/>
              <a:gd name="connsiteX303" fmla="*/ 392491 w 906898"/>
              <a:gd name="connsiteY303" fmla="*/ 836743 h 906898"/>
              <a:gd name="connsiteX304" fmla="*/ 390440 w 906898"/>
              <a:gd name="connsiteY304" fmla="*/ 828522 h 906898"/>
              <a:gd name="connsiteX305" fmla="*/ 386337 w 906898"/>
              <a:gd name="connsiteY305" fmla="*/ 826467 h 906898"/>
              <a:gd name="connsiteX306" fmla="*/ 388388 w 906898"/>
              <a:gd name="connsiteY306" fmla="*/ 820301 h 906898"/>
              <a:gd name="connsiteX307" fmla="*/ 396593 w 906898"/>
              <a:gd name="connsiteY307" fmla="*/ 818246 h 906898"/>
              <a:gd name="connsiteX308" fmla="*/ 398645 w 906898"/>
              <a:gd name="connsiteY308" fmla="*/ 826467 h 906898"/>
              <a:gd name="connsiteX309" fmla="*/ 400696 w 906898"/>
              <a:gd name="connsiteY309" fmla="*/ 826467 h 906898"/>
              <a:gd name="connsiteX310" fmla="*/ 404798 w 906898"/>
              <a:gd name="connsiteY310" fmla="*/ 818246 h 906898"/>
              <a:gd name="connsiteX311" fmla="*/ 390440 w 906898"/>
              <a:gd name="connsiteY311" fmla="*/ 805915 h 906898"/>
              <a:gd name="connsiteX312" fmla="*/ 367876 w 906898"/>
              <a:gd name="connsiteY312" fmla="*/ 816191 h 906898"/>
              <a:gd name="connsiteX313" fmla="*/ 359670 w 906898"/>
              <a:gd name="connsiteY313" fmla="*/ 830578 h 906898"/>
              <a:gd name="connsiteX314" fmla="*/ 357619 w 906898"/>
              <a:gd name="connsiteY314" fmla="*/ 828522 h 906898"/>
              <a:gd name="connsiteX315" fmla="*/ 367876 w 906898"/>
              <a:gd name="connsiteY315" fmla="*/ 803860 h 906898"/>
              <a:gd name="connsiteX316" fmla="*/ 381209 w 906898"/>
              <a:gd name="connsiteY316" fmla="*/ 797694 h 906898"/>
              <a:gd name="connsiteX317" fmla="*/ 442976 w 906898"/>
              <a:gd name="connsiteY317" fmla="*/ 797637 h 906898"/>
              <a:gd name="connsiteX318" fmla="*/ 452239 w 906898"/>
              <a:gd name="connsiteY318" fmla="*/ 804005 h 906898"/>
              <a:gd name="connsiteX319" fmla="*/ 454297 w 906898"/>
              <a:gd name="connsiteY319" fmla="*/ 814297 h 906898"/>
              <a:gd name="connsiteX320" fmla="*/ 453455 w 906898"/>
              <a:gd name="connsiteY320" fmla="*/ 815608 h 906898"/>
              <a:gd name="connsiteX321" fmla="*/ 453782 w 906898"/>
              <a:gd name="connsiteY321" fmla="*/ 814297 h 906898"/>
              <a:gd name="connsiteX322" fmla="*/ 452239 w 906898"/>
              <a:gd name="connsiteY322" fmla="*/ 808122 h 906898"/>
              <a:gd name="connsiteX323" fmla="*/ 448122 w 906898"/>
              <a:gd name="connsiteY323" fmla="*/ 801947 h 906898"/>
              <a:gd name="connsiteX324" fmla="*/ 439888 w 906898"/>
              <a:gd name="connsiteY324" fmla="*/ 797830 h 906898"/>
              <a:gd name="connsiteX325" fmla="*/ 442976 w 906898"/>
              <a:gd name="connsiteY325" fmla="*/ 797637 h 906898"/>
              <a:gd name="connsiteX326" fmla="*/ 397625 w 906898"/>
              <a:gd name="connsiteY326" fmla="*/ 794145 h 906898"/>
              <a:gd name="connsiteX327" fmla="*/ 398787 w 906898"/>
              <a:gd name="connsiteY327" fmla="*/ 795639 h 906898"/>
              <a:gd name="connsiteX328" fmla="*/ 396463 w 906898"/>
              <a:gd name="connsiteY328" fmla="*/ 795639 h 906898"/>
              <a:gd name="connsiteX329" fmla="*/ 397625 w 906898"/>
              <a:gd name="connsiteY329" fmla="*/ 794145 h 906898"/>
              <a:gd name="connsiteX330" fmla="*/ 425347 w 906898"/>
              <a:gd name="connsiteY330" fmla="*/ 791655 h 906898"/>
              <a:gd name="connsiteX331" fmla="*/ 431572 w 906898"/>
              <a:gd name="connsiteY331" fmla="*/ 793647 h 906898"/>
              <a:gd name="connsiteX332" fmla="*/ 433647 w 906898"/>
              <a:gd name="connsiteY332" fmla="*/ 797631 h 906898"/>
              <a:gd name="connsiteX333" fmla="*/ 431572 w 906898"/>
              <a:gd name="connsiteY333" fmla="*/ 795639 h 906898"/>
              <a:gd name="connsiteX334" fmla="*/ 430365 w 906898"/>
              <a:gd name="connsiteY334" fmla="*/ 794867 h 906898"/>
              <a:gd name="connsiteX335" fmla="*/ 429596 w 906898"/>
              <a:gd name="connsiteY335" fmla="*/ 793713 h 906898"/>
              <a:gd name="connsiteX336" fmla="*/ 428563 w 906898"/>
              <a:gd name="connsiteY336" fmla="*/ 793713 h 906898"/>
              <a:gd name="connsiteX337" fmla="*/ 413063 w 906898"/>
              <a:gd name="connsiteY337" fmla="*/ 791655 h 906898"/>
              <a:gd name="connsiteX338" fmla="*/ 415055 w 906898"/>
              <a:gd name="connsiteY338" fmla="*/ 793647 h 906898"/>
              <a:gd name="connsiteX339" fmla="*/ 413063 w 906898"/>
              <a:gd name="connsiteY339" fmla="*/ 793647 h 906898"/>
              <a:gd name="connsiteX340" fmla="*/ 413063 w 906898"/>
              <a:gd name="connsiteY340" fmla="*/ 791655 h 906898"/>
              <a:gd name="connsiteX341" fmla="*/ 409013 w 906898"/>
              <a:gd name="connsiteY341" fmla="*/ 791655 h 906898"/>
              <a:gd name="connsiteX342" fmla="*/ 411071 w 906898"/>
              <a:gd name="connsiteY342" fmla="*/ 791655 h 906898"/>
              <a:gd name="connsiteX343" fmla="*/ 415188 w 906898"/>
              <a:gd name="connsiteY343" fmla="*/ 797830 h 906898"/>
              <a:gd name="connsiteX344" fmla="*/ 417246 w 906898"/>
              <a:gd name="connsiteY344" fmla="*/ 795772 h 906898"/>
              <a:gd name="connsiteX345" fmla="*/ 425480 w 906898"/>
              <a:gd name="connsiteY345" fmla="*/ 793713 h 906898"/>
              <a:gd name="connsiteX346" fmla="*/ 428563 w 906898"/>
              <a:gd name="connsiteY346" fmla="*/ 793713 h 906898"/>
              <a:gd name="connsiteX347" fmla="*/ 430365 w 906898"/>
              <a:gd name="connsiteY347" fmla="*/ 794867 h 906898"/>
              <a:gd name="connsiteX348" fmla="*/ 433713 w 906898"/>
              <a:gd name="connsiteY348" fmla="*/ 799888 h 906898"/>
              <a:gd name="connsiteX349" fmla="*/ 448122 w 906898"/>
              <a:gd name="connsiteY349" fmla="*/ 806063 h 906898"/>
              <a:gd name="connsiteX350" fmla="*/ 450180 w 906898"/>
              <a:gd name="connsiteY350" fmla="*/ 816356 h 906898"/>
              <a:gd name="connsiteX351" fmla="*/ 450180 w 906898"/>
              <a:gd name="connsiteY351" fmla="*/ 822531 h 906898"/>
              <a:gd name="connsiteX352" fmla="*/ 452239 w 906898"/>
              <a:gd name="connsiteY352" fmla="*/ 822531 h 906898"/>
              <a:gd name="connsiteX353" fmla="*/ 452239 w 906898"/>
              <a:gd name="connsiteY353" fmla="*/ 820472 h 906898"/>
              <a:gd name="connsiteX354" fmla="*/ 452877 w 906898"/>
              <a:gd name="connsiteY354" fmla="*/ 817920 h 906898"/>
              <a:gd name="connsiteX355" fmla="*/ 452882 w 906898"/>
              <a:gd name="connsiteY355" fmla="*/ 818607 h 906898"/>
              <a:gd name="connsiteX356" fmla="*/ 456355 w 906898"/>
              <a:gd name="connsiteY356" fmla="*/ 830764 h 906898"/>
              <a:gd name="connsiteX357" fmla="*/ 454297 w 906898"/>
              <a:gd name="connsiteY357" fmla="*/ 824589 h 906898"/>
              <a:gd name="connsiteX358" fmla="*/ 452239 w 906898"/>
              <a:gd name="connsiteY358" fmla="*/ 830764 h 906898"/>
              <a:gd name="connsiteX359" fmla="*/ 448122 w 906898"/>
              <a:gd name="connsiteY359" fmla="*/ 838998 h 906898"/>
              <a:gd name="connsiteX360" fmla="*/ 450180 w 906898"/>
              <a:gd name="connsiteY360" fmla="*/ 841056 h 906898"/>
              <a:gd name="connsiteX361" fmla="*/ 450180 w 906898"/>
              <a:gd name="connsiteY361" fmla="*/ 838998 h 906898"/>
              <a:gd name="connsiteX362" fmla="*/ 451621 w 906898"/>
              <a:gd name="connsiteY362" fmla="*/ 843320 h 906898"/>
              <a:gd name="connsiteX363" fmla="*/ 450180 w 906898"/>
              <a:gd name="connsiteY363" fmla="*/ 843114 h 906898"/>
              <a:gd name="connsiteX364" fmla="*/ 446063 w 906898"/>
              <a:gd name="connsiteY364" fmla="*/ 851348 h 906898"/>
              <a:gd name="connsiteX365" fmla="*/ 441947 w 906898"/>
              <a:gd name="connsiteY365" fmla="*/ 851348 h 906898"/>
              <a:gd name="connsiteX366" fmla="*/ 437830 w 906898"/>
              <a:gd name="connsiteY366" fmla="*/ 843114 h 906898"/>
              <a:gd name="connsiteX367" fmla="*/ 444005 w 906898"/>
              <a:gd name="connsiteY367" fmla="*/ 834881 h 906898"/>
              <a:gd name="connsiteX368" fmla="*/ 439888 w 906898"/>
              <a:gd name="connsiteY368" fmla="*/ 826647 h 906898"/>
              <a:gd name="connsiteX369" fmla="*/ 439096 w 906898"/>
              <a:gd name="connsiteY369" fmla="*/ 821105 h 906898"/>
              <a:gd name="connsiteX370" fmla="*/ 439888 w 906898"/>
              <a:gd name="connsiteY370" fmla="*/ 820317 h 906898"/>
              <a:gd name="connsiteX371" fmla="*/ 438625 w 906898"/>
              <a:gd name="connsiteY371" fmla="*/ 817804 h 906898"/>
              <a:gd name="connsiteX372" fmla="*/ 437830 w 906898"/>
              <a:gd name="connsiteY372" fmla="*/ 812239 h 906898"/>
              <a:gd name="connsiteX373" fmla="*/ 427538 w 906898"/>
              <a:gd name="connsiteY373" fmla="*/ 808122 h 906898"/>
              <a:gd name="connsiteX374" fmla="*/ 417246 w 906898"/>
              <a:gd name="connsiteY374" fmla="*/ 801947 h 906898"/>
              <a:gd name="connsiteX375" fmla="*/ 411071 w 906898"/>
              <a:gd name="connsiteY375" fmla="*/ 806063 h 906898"/>
              <a:gd name="connsiteX376" fmla="*/ 404896 w 906898"/>
              <a:gd name="connsiteY376" fmla="*/ 799888 h 906898"/>
              <a:gd name="connsiteX377" fmla="*/ 400779 w 906898"/>
              <a:gd name="connsiteY377" fmla="*/ 797830 h 906898"/>
              <a:gd name="connsiteX378" fmla="*/ 409013 w 906898"/>
              <a:gd name="connsiteY378" fmla="*/ 791655 h 906898"/>
              <a:gd name="connsiteX379" fmla="*/ 363632 w 906898"/>
              <a:gd name="connsiteY379" fmla="*/ 789331 h 906898"/>
              <a:gd name="connsiteX380" fmla="*/ 371895 w 906898"/>
              <a:gd name="connsiteY380" fmla="*/ 797631 h 906898"/>
              <a:gd name="connsiteX381" fmla="*/ 359500 w 906898"/>
              <a:gd name="connsiteY381" fmla="*/ 791406 h 906898"/>
              <a:gd name="connsiteX382" fmla="*/ 353303 w 906898"/>
              <a:gd name="connsiteY382" fmla="*/ 793481 h 906898"/>
              <a:gd name="connsiteX383" fmla="*/ 363632 w 906898"/>
              <a:gd name="connsiteY383" fmla="*/ 789331 h 906898"/>
              <a:gd name="connsiteX384" fmla="*/ 298897 w 906898"/>
              <a:gd name="connsiteY384" fmla="*/ 788883 h 906898"/>
              <a:gd name="connsiteX385" fmla="*/ 306159 w 906898"/>
              <a:gd name="connsiteY385" fmla="*/ 789397 h 906898"/>
              <a:gd name="connsiteX386" fmla="*/ 295784 w 906898"/>
              <a:gd name="connsiteY386" fmla="*/ 791456 h 906898"/>
              <a:gd name="connsiteX387" fmla="*/ 291635 w 906898"/>
              <a:gd name="connsiteY387" fmla="*/ 797631 h 906898"/>
              <a:gd name="connsiteX388" fmla="*/ 291635 w 906898"/>
              <a:gd name="connsiteY388" fmla="*/ 791456 h 906898"/>
              <a:gd name="connsiteX389" fmla="*/ 298897 w 906898"/>
              <a:gd name="connsiteY389" fmla="*/ 788883 h 906898"/>
              <a:gd name="connsiteX390" fmla="*/ 327772 w 906898"/>
              <a:gd name="connsiteY390" fmla="*/ 782644 h 906898"/>
              <a:gd name="connsiteX391" fmla="*/ 337035 w 906898"/>
              <a:gd name="connsiteY391" fmla="*/ 783413 h 906898"/>
              <a:gd name="connsiteX392" fmla="*/ 353502 w 906898"/>
              <a:gd name="connsiteY392" fmla="*/ 799810 h 906898"/>
              <a:gd name="connsiteX393" fmla="*/ 357619 w 906898"/>
              <a:gd name="connsiteY393" fmla="*/ 810059 h 906898"/>
              <a:gd name="connsiteX394" fmla="*/ 353502 w 906898"/>
              <a:gd name="connsiteY394" fmla="*/ 828507 h 906898"/>
              <a:gd name="connsiteX395" fmla="*/ 349386 w 906898"/>
              <a:gd name="connsiteY395" fmla="*/ 828507 h 906898"/>
              <a:gd name="connsiteX396" fmla="*/ 351444 w 906898"/>
              <a:gd name="connsiteY396" fmla="*/ 822357 h 906898"/>
              <a:gd name="connsiteX397" fmla="*/ 334977 w 906898"/>
              <a:gd name="connsiteY397" fmla="*/ 789562 h 906898"/>
              <a:gd name="connsiteX398" fmla="*/ 330860 w 906898"/>
              <a:gd name="connsiteY398" fmla="*/ 789562 h 906898"/>
              <a:gd name="connsiteX399" fmla="*/ 318510 w 906898"/>
              <a:gd name="connsiteY399" fmla="*/ 791611 h 906898"/>
              <a:gd name="connsiteX400" fmla="*/ 316451 w 906898"/>
              <a:gd name="connsiteY400" fmla="*/ 797760 h 906898"/>
              <a:gd name="connsiteX401" fmla="*/ 322627 w 906898"/>
              <a:gd name="connsiteY401" fmla="*/ 797760 h 906898"/>
              <a:gd name="connsiteX402" fmla="*/ 326743 w 906898"/>
              <a:gd name="connsiteY402" fmla="*/ 799810 h 906898"/>
              <a:gd name="connsiteX403" fmla="*/ 328802 w 906898"/>
              <a:gd name="connsiteY403" fmla="*/ 808009 h 906898"/>
              <a:gd name="connsiteX404" fmla="*/ 320568 w 906898"/>
              <a:gd name="connsiteY404" fmla="*/ 810059 h 906898"/>
              <a:gd name="connsiteX405" fmla="*/ 320568 w 906898"/>
              <a:gd name="connsiteY405" fmla="*/ 816208 h 906898"/>
              <a:gd name="connsiteX406" fmla="*/ 314393 w 906898"/>
              <a:gd name="connsiteY406" fmla="*/ 818258 h 906898"/>
              <a:gd name="connsiteX407" fmla="*/ 306159 w 906898"/>
              <a:gd name="connsiteY407" fmla="*/ 801860 h 906898"/>
              <a:gd name="connsiteX408" fmla="*/ 318510 w 906898"/>
              <a:gd name="connsiteY408" fmla="*/ 783413 h 906898"/>
              <a:gd name="connsiteX409" fmla="*/ 327772 w 906898"/>
              <a:gd name="connsiteY409" fmla="*/ 782644 h 906898"/>
              <a:gd name="connsiteX410" fmla="*/ 394471 w 906898"/>
              <a:gd name="connsiteY410" fmla="*/ 779039 h 906898"/>
              <a:gd name="connsiteX411" fmla="*/ 398676 w 906898"/>
              <a:gd name="connsiteY411" fmla="*/ 781197 h 906898"/>
              <a:gd name="connsiteX412" fmla="*/ 400779 w 906898"/>
              <a:gd name="connsiteY412" fmla="*/ 781197 h 906898"/>
              <a:gd name="connsiteX413" fmla="*/ 398676 w 906898"/>
              <a:gd name="connsiteY413" fmla="*/ 783355 h 906898"/>
              <a:gd name="connsiteX414" fmla="*/ 394471 w 906898"/>
              <a:gd name="connsiteY414" fmla="*/ 779039 h 906898"/>
              <a:gd name="connsiteX415" fmla="*/ 539637 w 906898"/>
              <a:gd name="connsiteY415" fmla="*/ 776341 h 906898"/>
              <a:gd name="connsiteX416" fmla="*/ 542708 w 906898"/>
              <a:gd name="connsiteY416" fmla="*/ 777113 h 906898"/>
              <a:gd name="connsiteX417" fmla="*/ 544755 w 906898"/>
              <a:gd name="connsiteY417" fmla="*/ 779172 h 906898"/>
              <a:gd name="connsiteX418" fmla="*/ 548850 w 906898"/>
              <a:gd name="connsiteY418" fmla="*/ 783288 h 906898"/>
              <a:gd name="connsiteX419" fmla="*/ 557039 w 906898"/>
              <a:gd name="connsiteY419" fmla="*/ 783288 h 906898"/>
              <a:gd name="connsiteX420" fmla="*/ 561134 w 906898"/>
              <a:gd name="connsiteY420" fmla="*/ 789464 h 906898"/>
              <a:gd name="connsiteX421" fmla="*/ 559087 w 906898"/>
              <a:gd name="connsiteY421" fmla="*/ 791522 h 906898"/>
              <a:gd name="connsiteX422" fmla="*/ 552945 w 906898"/>
              <a:gd name="connsiteY422" fmla="*/ 789464 h 906898"/>
              <a:gd name="connsiteX423" fmla="*/ 546803 w 906898"/>
              <a:gd name="connsiteY423" fmla="*/ 793580 h 906898"/>
              <a:gd name="connsiteX424" fmla="*/ 542708 w 906898"/>
              <a:gd name="connsiteY424" fmla="*/ 793580 h 906898"/>
              <a:gd name="connsiteX425" fmla="*/ 540661 w 906898"/>
              <a:gd name="connsiteY425" fmla="*/ 787405 h 906898"/>
              <a:gd name="connsiteX426" fmla="*/ 542708 w 906898"/>
              <a:gd name="connsiteY426" fmla="*/ 785347 h 906898"/>
              <a:gd name="connsiteX427" fmla="*/ 536566 w 906898"/>
              <a:gd name="connsiteY427" fmla="*/ 781230 h 906898"/>
              <a:gd name="connsiteX428" fmla="*/ 536566 w 906898"/>
              <a:gd name="connsiteY428" fmla="*/ 777113 h 906898"/>
              <a:gd name="connsiteX429" fmla="*/ 539637 w 906898"/>
              <a:gd name="connsiteY429" fmla="*/ 776341 h 906898"/>
              <a:gd name="connsiteX430" fmla="*/ 465218 w 906898"/>
              <a:gd name="connsiteY430" fmla="*/ 775592 h 906898"/>
              <a:gd name="connsiteX431" fmla="*/ 474615 w 906898"/>
              <a:gd name="connsiteY431" fmla="*/ 781230 h 906898"/>
              <a:gd name="connsiteX432" fmla="*/ 476674 w 906898"/>
              <a:gd name="connsiteY432" fmla="*/ 785347 h 906898"/>
              <a:gd name="connsiteX433" fmla="*/ 486966 w 906898"/>
              <a:gd name="connsiteY433" fmla="*/ 791522 h 906898"/>
              <a:gd name="connsiteX434" fmla="*/ 491082 w 906898"/>
              <a:gd name="connsiteY434" fmla="*/ 791522 h 906898"/>
              <a:gd name="connsiteX435" fmla="*/ 489024 w 906898"/>
              <a:gd name="connsiteY435" fmla="*/ 793580 h 906898"/>
              <a:gd name="connsiteX436" fmla="*/ 476986 w 906898"/>
              <a:gd name="connsiteY436" fmla="*/ 791574 h 906898"/>
              <a:gd name="connsiteX437" fmla="*/ 476416 w 906898"/>
              <a:gd name="connsiteY437" fmla="*/ 791006 h 906898"/>
              <a:gd name="connsiteX438" fmla="*/ 472557 w 906898"/>
              <a:gd name="connsiteY438" fmla="*/ 783288 h 906898"/>
              <a:gd name="connsiteX439" fmla="*/ 468440 w 906898"/>
              <a:gd name="connsiteY439" fmla="*/ 781230 h 906898"/>
              <a:gd name="connsiteX440" fmla="*/ 532390 w 906898"/>
              <a:gd name="connsiteY440" fmla="*/ 775055 h 906898"/>
              <a:gd name="connsiteX441" fmla="*/ 534452 w 906898"/>
              <a:gd name="connsiteY441" fmla="*/ 775055 h 906898"/>
              <a:gd name="connsiteX442" fmla="*/ 538576 w 906898"/>
              <a:gd name="connsiteY442" fmla="*/ 787434 h 906898"/>
              <a:gd name="connsiteX443" fmla="*/ 540638 w 906898"/>
              <a:gd name="connsiteY443" fmla="*/ 795686 h 906898"/>
              <a:gd name="connsiteX444" fmla="*/ 548885 w 906898"/>
              <a:gd name="connsiteY444" fmla="*/ 795686 h 906898"/>
              <a:gd name="connsiteX445" fmla="*/ 555071 w 906898"/>
              <a:gd name="connsiteY445" fmla="*/ 795686 h 906898"/>
              <a:gd name="connsiteX446" fmla="*/ 563318 w 906898"/>
              <a:gd name="connsiteY446" fmla="*/ 791560 h 906898"/>
              <a:gd name="connsiteX447" fmla="*/ 565380 w 906898"/>
              <a:gd name="connsiteY447" fmla="*/ 791560 h 906898"/>
              <a:gd name="connsiteX448" fmla="*/ 567442 w 906898"/>
              <a:gd name="connsiteY448" fmla="*/ 793623 h 906898"/>
              <a:gd name="connsiteX449" fmla="*/ 559194 w 906898"/>
              <a:gd name="connsiteY449" fmla="*/ 801876 h 906898"/>
              <a:gd name="connsiteX450" fmla="*/ 550947 w 906898"/>
              <a:gd name="connsiteY450" fmla="*/ 797749 h 906898"/>
              <a:gd name="connsiteX451" fmla="*/ 548885 w 906898"/>
              <a:gd name="connsiteY451" fmla="*/ 801876 h 906898"/>
              <a:gd name="connsiteX452" fmla="*/ 538576 w 906898"/>
              <a:gd name="connsiteY452" fmla="*/ 801876 h 906898"/>
              <a:gd name="connsiteX453" fmla="*/ 534452 w 906898"/>
              <a:gd name="connsiteY453" fmla="*/ 795686 h 906898"/>
              <a:gd name="connsiteX454" fmla="*/ 534452 w 906898"/>
              <a:gd name="connsiteY454" fmla="*/ 789497 h 906898"/>
              <a:gd name="connsiteX455" fmla="*/ 528266 w 906898"/>
              <a:gd name="connsiteY455" fmla="*/ 781244 h 906898"/>
              <a:gd name="connsiteX456" fmla="*/ 532390 w 906898"/>
              <a:gd name="connsiteY456" fmla="*/ 775055 h 906898"/>
              <a:gd name="connsiteX457" fmla="*/ 643458 w 906898"/>
              <a:gd name="connsiteY457" fmla="*/ 774604 h 906898"/>
              <a:gd name="connsiteX458" fmla="*/ 647579 w 906898"/>
              <a:gd name="connsiteY458" fmla="*/ 777173 h 906898"/>
              <a:gd name="connsiteX459" fmla="*/ 651701 w 906898"/>
              <a:gd name="connsiteY459" fmla="*/ 795670 h 906898"/>
              <a:gd name="connsiteX460" fmla="*/ 622851 w 906898"/>
              <a:gd name="connsiteY460" fmla="*/ 816223 h 906898"/>
              <a:gd name="connsiteX461" fmla="*/ 594002 w 906898"/>
              <a:gd name="connsiteY461" fmla="*/ 799781 h 906898"/>
              <a:gd name="connsiteX462" fmla="*/ 596063 w 906898"/>
              <a:gd name="connsiteY462" fmla="*/ 797726 h 906898"/>
              <a:gd name="connsiteX463" fmla="*/ 604305 w 906898"/>
              <a:gd name="connsiteY463" fmla="*/ 803891 h 906898"/>
              <a:gd name="connsiteX464" fmla="*/ 633155 w 906898"/>
              <a:gd name="connsiteY464" fmla="*/ 805947 h 906898"/>
              <a:gd name="connsiteX465" fmla="*/ 641397 w 906898"/>
              <a:gd name="connsiteY465" fmla="*/ 795670 h 906898"/>
              <a:gd name="connsiteX466" fmla="*/ 639337 w 906898"/>
              <a:gd name="connsiteY466" fmla="*/ 787449 h 906898"/>
              <a:gd name="connsiteX467" fmla="*/ 635215 w 906898"/>
              <a:gd name="connsiteY467" fmla="*/ 793615 h 906898"/>
              <a:gd name="connsiteX468" fmla="*/ 629033 w 906898"/>
              <a:gd name="connsiteY468" fmla="*/ 793615 h 906898"/>
              <a:gd name="connsiteX469" fmla="*/ 624912 w 906898"/>
              <a:gd name="connsiteY469" fmla="*/ 787449 h 906898"/>
              <a:gd name="connsiteX470" fmla="*/ 633155 w 906898"/>
              <a:gd name="connsiteY470" fmla="*/ 781284 h 906898"/>
              <a:gd name="connsiteX471" fmla="*/ 639337 w 906898"/>
              <a:gd name="connsiteY471" fmla="*/ 775118 h 906898"/>
              <a:gd name="connsiteX472" fmla="*/ 643458 w 906898"/>
              <a:gd name="connsiteY472" fmla="*/ 774604 h 906898"/>
              <a:gd name="connsiteX473" fmla="*/ 295353 w 906898"/>
              <a:gd name="connsiteY473" fmla="*/ 774340 h 906898"/>
              <a:gd name="connsiteX474" fmla="*/ 302043 w 906898"/>
              <a:gd name="connsiteY474" fmla="*/ 779192 h 906898"/>
              <a:gd name="connsiteX475" fmla="*/ 306159 w 906898"/>
              <a:gd name="connsiteY475" fmla="*/ 777149 h 906898"/>
              <a:gd name="connsiteX476" fmla="*/ 314393 w 906898"/>
              <a:gd name="connsiteY476" fmla="*/ 777149 h 906898"/>
              <a:gd name="connsiteX477" fmla="*/ 316451 w 906898"/>
              <a:gd name="connsiteY477" fmla="*/ 781235 h 906898"/>
              <a:gd name="connsiteX478" fmla="*/ 310276 w 906898"/>
              <a:gd name="connsiteY478" fmla="*/ 785321 h 906898"/>
              <a:gd name="connsiteX479" fmla="*/ 293809 w 906898"/>
              <a:gd name="connsiteY479" fmla="*/ 787364 h 906898"/>
              <a:gd name="connsiteX480" fmla="*/ 287634 w 906898"/>
              <a:gd name="connsiteY480" fmla="*/ 797580 h 906898"/>
              <a:gd name="connsiteX481" fmla="*/ 279401 w 906898"/>
              <a:gd name="connsiteY481" fmla="*/ 797580 h 906898"/>
              <a:gd name="connsiteX482" fmla="*/ 277342 w 906898"/>
              <a:gd name="connsiteY482" fmla="*/ 787364 h 906898"/>
              <a:gd name="connsiteX483" fmla="*/ 285576 w 906898"/>
              <a:gd name="connsiteY483" fmla="*/ 783278 h 906898"/>
              <a:gd name="connsiteX484" fmla="*/ 285576 w 906898"/>
              <a:gd name="connsiteY484" fmla="*/ 777149 h 906898"/>
              <a:gd name="connsiteX485" fmla="*/ 295353 w 906898"/>
              <a:gd name="connsiteY485" fmla="*/ 774340 h 906898"/>
              <a:gd name="connsiteX486" fmla="*/ 464212 w 906898"/>
              <a:gd name="connsiteY486" fmla="*/ 773830 h 906898"/>
              <a:gd name="connsiteX487" fmla="*/ 465218 w 906898"/>
              <a:gd name="connsiteY487" fmla="*/ 775592 h 906898"/>
              <a:gd name="connsiteX488" fmla="*/ 464323 w 906898"/>
              <a:gd name="connsiteY488" fmla="*/ 775055 h 906898"/>
              <a:gd name="connsiteX489" fmla="*/ 369816 w 906898"/>
              <a:gd name="connsiteY489" fmla="*/ 771071 h 906898"/>
              <a:gd name="connsiteX490" fmla="*/ 375949 w 906898"/>
              <a:gd name="connsiteY490" fmla="*/ 775157 h 906898"/>
              <a:gd name="connsiteX491" fmla="*/ 375949 w 906898"/>
              <a:gd name="connsiteY491" fmla="*/ 779243 h 906898"/>
              <a:gd name="connsiteX492" fmla="*/ 380038 w 906898"/>
              <a:gd name="connsiteY492" fmla="*/ 779243 h 906898"/>
              <a:gd name="connsiteX493" fmla="*/ 380038 w 906898"/>
              <a:gd name="connsiteY493" fmla="*/ 785372 h 906898"/>
              <a:gd name="connsiteX494" fmla="*/ 380038 w 906898"/>
              <a:gd name="connsiteY494" fmla="*/ 787416 h 906898"/>
              <a:gd name="connsiteX495" fmla="*/ 384127 w 906898"/>
              <a:gd name="connsiteY495" fmla="*/ 791502 h 906898"/>
              <a:gd name="connsiteX496" fmla="*/ 375949 w 906898"/>
              <a:gd name="connsiteY496" fmla="*/ 797631 h 906898"/>
              <a:gd name="connsiteX497" fmla="*/ 373905 w 906898"/>
              <a:gd name="connsiteY497" fmla="*/ 791502 h 906898"/>
              <a:gd name="connsiteX498" fmla="*/ 359594 w 906898"/>
              <a:gd name="connsiteY498" fmla="*/ 787416 h 906898"/>
              <a:gd name="connsiteX499" fmla="*/ 351416 w 906898"/>
              <a:gd name="connsiteY499" fmla="*/ 789459 h 906898"/>
              <a:gd name="connsiteX500" fmla="*/ 347327 w 906898"/>
              <a:gd name="connsiteY500" fmla="*/ 783329 h 906898"/>
              <a:gd name="connsiteX501" fmla="*/ 355505 w 906898"/>
              <a:gd name="connsiteY501" fmla="*/ 781286 h 906898"/>
              <a:gd name="connsiteX502" fmla="*/ 355505 w 906898"/>
              <a:gd name="connsiteY502" fmla="*/ 775157 h 906898"/>
              <a:gd name="connsiteX503" fmla="*/ 361638 w 906898"/>
              <a:gd name="connsiteY503" fmla="*/ 775157 h 906898"/>
              <a:gd name="connsiteX504" fmla="*/ 369816 w 906898"/>
              <a:gd name="connsiteY504" fmla="*/ 771071 h 906898"/>
              <a:gd name="connsiteX505" fmla="*/ 552834 w 906898"/>
              <a:gd name="connsiteY505" fmla="*/ 768747 h 906898"/>
              <a:gd name="connsiteX506" fmla="*/ 554826 w 906898"/>
              <a:gd name="connsiteY506" fmla="*/ 779260 h 906898"/>
              <a:gd name="connsiteX507" fmla="*/ 550842 w 906898"/>
              <a:gd name="connsiteY507" fmla="*/ 781363 h 906898"/>
              <a:gd name="connsiteX508" fmla="*/ 546858 w 906898"/>
              <a:gd name="connsiteY508" fmla="*/ 777157 h 906898"/>
              <a:gd name="connsiteX509" fmla="*/ 546858 w 906898"/>
              <a:gd name="connsiteY509" fmla="*/ 775055 h 906898"/>
              <a:gd name="connsiteX510" fmla="*/ 552834 w 906898"/>
              <a:gd name="connsiteY510" fmla="*/ 768747 h 906898"/>
              <a:gd name="connsiteX511" fmla="*/ 394471 w 906898"/>
              <a:gd name="connsiteY511" fmla="*/ 768747 h 906898"/>
              <a:gd name="connsiteX512" fmla="*/ 396463 w 906898"/>
              <a:gd name="connsiteY512" fmla="*/ 772952 h 906898"/>
              <a:gd name="connsiteX513" fmla="*/ 396463 w 906898"/>
              <a:gd name="connsiteY513" fmla="*/ 775055 h 906898"/>
              <a:gd name="connsiteX514" fmla="*/ 394471 w 906898"/>
              <a:gd name="connsiteY514" fmla="*/ 768747 h 906898"/>
              <a:gd name="connsiteX515" fmla="*/ 665422 w 906898"/>
              <a:gd name="connsiteY515" fmla="*/ 768306 h 906898"/>
              <a:gd name="connsiteX516" fmla="*/ 667996 w 906898"/>
              <a:gd name="connsiteY516" fmla="*/ 772961 h 906898"/>
              <a:gd name="connsiteX517" fmla="*/ 665962 w 906898"/>
              <a:gd name="connsiteY517" fmla="*/ 787441 h 906898"/>
              <a:gd name="connsiteX518" fmla="*/ 655795 w 906898"/>
              <a:gd name="connsiteY518" fmla="*/ 793647 h 906898"/>
              <a:gd name="connsiteX519" fmla="*/ 659862 w 906898"/>
              <a:gd name="connsiteY519" fmla="*/ 787441 h 906898"/>
              <a:gd name="connsiteX520" fmla="*/ 665962 w 906898"/>
              <a:gd name="connsiteY520" fmla="*/ 777098 h 906898"/>
              <a:gd name="connsiteX521" fmla="*/ 663929 w 906898"/>
              <a:gd name="connsiteY521" fmla="*/ 768823 h 906898"/>
              <a:gd name="connsiteX522" fmla="*/ 665422 w 906898"/>
              <a:gd name="connsiteY522" fmla="*/ 768306 h 906898"/>
              <a:gd name="connsiteX523" fmla="*/ 460207 w 906898"/>
              <a:gd name="connsiteY523" fmla="*/ 766821 h 906898"/>
              <a:gd name="connsiteX524" fmla="*/ 463809 w 906898"/>
              <a:gd name="connsiteY524" fmla="*/ 769394 h 906898"/>
              <a:gd name="connsiteX525" fmla="*/ 464212 w 906898"/>
              <a:gd name="connsiteY525" fmla="*/ 773830 h 906898"/>
              <a:gd name="connsiteX526" fmla="*/ 466515 w 906898"/>
              <a:gd name="connsiteY526" fmla="*/ 766755 h 906898"/>
              <a:gd name="connsiteX527" fmla="*/ 480846 w 906898"/>
              <a:gd name="connsiteY527" fmla="*/ 766755 h 906898"/>
              <a:gd name="connsiteX528" fmla="*/ 482893 w 906898"/>
              <a:gd name="connsiteY528" fmla="*/ 772930 h 906898"/>
              <a:gd name="connsiteX529" fmla="*/ 484940 w 906898"/>
              <a:gd name="connsiteY529" fmla="*/ 777047 h 906898"/>
              <a:gd name="connsiteX530" fmla="*/ 491082 w 906898"/>
              <a:gd name="connsiteY530" fmla="*/ 781163 h 906898"/>
              <a:gd name="connsiteX531" fmla="*/ 489035 w 906898"/>
              <a:gd name="connsiteY531" fmla="*/ 787339 h 906898"/>
              <a:gd name="connsiteX532" fmla="*/ 480846 w 906898"/>
              <a:gd name="connsiteY532" fmla="*/ 785280 h 906898"/>
              <a:gd name="connsiteX533" fmla="*/ 478799 w 906898"/>
              <a:gd name="connsiteY533" fmla="*/ 777047 h 906898"/>
              <a:gd name="connsiteX534" fmla="*/ 472657 w 906898"/>
              <a:gd name="connsiteY534" fmla="*/ 777047 h 906898"/>
              <a:gd name="connsiteX535" fmla="*/ 466515 w 906898"/>
              <a:gd name="connsiteY535" fmla="*/ 772930 h 906898"/>
              <a:gd name="connsiteX536" fmla="*/ 466515 w 906898"/>
              <a:gd name="connsiteY536" fmla="*/ 766755 h 906898"/>
              <a:gd name="connsiteX537" fmla="*/ 449990 w 906898"/>
              <a:gd name="connsiteY537" fmla="*/ 766755 h 906898"/>
              <a:gd name="connsiteX538" fmla="*/ 456192 w 906898"/>
              <a:gd name="connsiteY538" fmla="*/ 766755 h 906898"/>
              <a:gd name="connsiteX539" fmla="*/ 464462 w 906898"/>
              <a:gd name="connsiteY539" fmla="*/ 783222 h 906898"/>
              <a:gd name="connsiteX540" fmla="*/ 470665 w 906898"/>
              <a:gd name="connsiteY540" fmla="*/ 785280 h 906898"/>
              <a:gd name="connsiteX541" fmla="*/ 476416 w 906898"/>
              <a:gd name="connsiteY541" fmla="*/ 791006 h 906898"/>
              <a:gd name="connsiteX542" fmla="*/ 476674 w 906898"/>
              <a:gd name="connsiteY542" fmla="*/ 791522 h 906898"/>
              <a:gd name="connsiteX543" fmla="*/ 476986 w 906898"/>
              <a:gd name="connsiteY543" fmla="*/ 791574 h 906898"/>
              <a:gd name="connsiteX544" fmla="*/ 483069 w 906898"/>
              <a:gd name="connsiteY544" fmla="*/ 797631 h 906898"/>
              <a:gd name="connsiteX545" fmla="*/ 489272 w 906898"/>
              <a:gd name="connsiteY545" fmla="*/ 797631 h 906898"/>
              <a:gd name="connsiteX546" fmla="*/ 489272 w 906898"/>
              <a:gd name="connsiteY546" fmla="*/ 807923 h 906898"/>
              <a:gd name="connsiteX547" fmla="*/ 481002 w 906898"/>
              <a:gd name="connsiteY547" fmla="*/ 805864 h 906898"/>
              <a:gd name="connsiteX548" fmla="*/ 476867 w 906898"/>
              <a:gd name="connsiteY548" fmla="*/ 801747 h 906898"/>
              <a:gd name="connsiteX549" fmla="*/ 466530 w 906898"/>
              <a:gd name="connsiteY549" fmla="*/ 801747 h 906898"/>
              <a:gd name="connsiteX550" fmla="*/ 460327 w 906898"/>
              <a:gd name="connsiteY550" fmla="*/ 791456 h 906898"/>
              <a:gd name="connsiteX551" fmla="*/ 460327 w 906898"/>
              <a:gd name="connsiteY551" fmla="*/ 785280 h 906898"/>
              <a:gd name="connsiteX552" fmla="*/ 452057 w 906898"/>
              <a:gd name="connsiteY552" fmla="*/ 779105 h 906898"/>
              <a:gd name="connsiteX553" fmla="*/ 447923 w 906898"/>
              <a:gd name="connsiteY553" fmla="*/ 768813 h 906898"/>
              <a:gd name="connsiteX554" fmla="*/ 449990 w 906898"/>
              <a:gd name="connsiteY554" fmla="*/ 766755 h 906898"/>
              <a:gd name="connsiteX555" fmla="*/ 509608 w 906898"/>
              <a:gd name="connsiteY555" fmla="*/ 762771 h 906898"/>
              <a:gd name="connsiteX556" fmla="*/ 513725 w 906898"/>
              <a:gd name="connsiteY556" fmla="*/ 764829 h 906898"/>
              <a:gd name="connsiteX557" fmla="*/ 501374 w 906898"/>
              <a:gd name="connsiteY557" fmla="*/ 783355 h 906898"/>
              <a:gd name="connsiteX558" fmla="*/ 503433 w 906898"/>
              <a:gd name="connsiteY558" fmla="*/ 808055 h 906898"/>
              <a:gd name="connsiteX559" fmla="*/ 519900 w 906898"/>
              <a:gd name="connsiteY559" fmla="*/ 812172 h 906898"/>
              <a:gd name="connsiteX560" fmla="*/ 519900 w 906898"/>
              <a:gd name="connsiteY560" fmla="*/ 810114 h 906898"/>
              <a:gd name="connsiteX561" fmla="*/ 511666 w 906898"/>
              <a:gd name="connsiteY561" fmla="*/ 805997 h 906898"/>
              <a:gd name="connsiteX562" fmla="*/ 511666 w 906898"/>
              <a:gd name="connsiteY562" fmla="*/ 797763 h 906898"/>
              <a:gd name="connsiteX563" fmla="*/ 521958 w 906898"/>
              <a:gd name="connsiteY563" fmla="*/ 793647 h 906898"/>
              <a:gd name="connsiteX564" fmla="*/ 524017 w 906898"/>
              <a:gd name="connsiteY564" fmla="*/ 799822 h 906898"/>
              <a:gd name="connsiteX565" fmla="*/ 524017 w 906898"/>
              <a:gd name="connsiteY565" fmla="*/ 803939 h 906898"/>
              <a:gd name="connsiteX566" fmla="*/ 530192 w 906898"/>
              <a:gd name="connsiteY566" fmla="*/ 803939 h 906898"/>
              <a:gd name="connsiteX567" fmla="*/ 532250 w 906898"/>
              <a:gd name="connsiteY567" fmla="*/ 812172 h 906898"/>
              <a:gd name="connsiteX568" fmla="*/ 526075 w 906898"/>
              <a:gd name="connsiteY568" fmla="*/ 820406 h 906898"/>
              <a:gd name="connsiteX569" fmla="*/ 503433 w 906898"/>
              <a:gd name="connsiteY569" fmla="*/ 818347 h 906898"/>
              <a:gd name="connsiteX570" fmla="*/ 499316 w 906898"/>
              <a:gd name="connsiteY570" fmla="*/ 812172 h 906898"/>
              <a:gd name="connsiteX571" fmla="*/ 493141 w 906898"/>
              <a:gd name="connsiteY571" fmla="*/ 803939 h 906898"/>
              <a:gd name="connsiteX572" fmla="*/ 493141 w 906898"/>
              <a:gd name="connsiteY572" fmla="*/ 791588 h 906898"/>
              <a:gd name="connsiteX573" fmla="*/ 509608 w 906898"/>
              <a:gd name="connsiteY573" fmla="*/ 762771 h 906898"/>
              <a:gd name="connsiteX574" fmla="*/ 139434 w 906898"/>
              <a:gd name="connsiteY574" fmla="*/ 759784 h 906898"/>
              <a:gd name="connsiteX575" fmla="*/ 142906 w 906898"/>
              <a:gd name="connsiteY575" fmla="*/ 763992 h 906898"/>
              <a:gd name="connsiteX576" fmla="*/ 155476 w 906898"/>
              <a:gd name="connsiteY576" fmla="*/ 774363 h 906898"/>
              <a:gd name="connsiteX577" fmla="*/ 384179 w 906898"/>
              <a:gd name="connsiteY577" fmla="*/ 758787 h 906898"/>
              <a:gd name="connsiteX578" fmla="*/ 386171 w 906898"/>
              <a:gd name="connsiteY578" fmla="*/ 764763 h 906898"/>
              <a:gd name="connsiteX579" fmla="*/ 384179 w 906898"/>
              <a:gd name="connsiteY579" fmla="*/ 760779 h 906898"/>
              <a:gd name="connsiteX580" fmla="*/ 384179 w 906898"/>
              <a:gd name="connsiteY580" fmla="*/ 758787 h 906898"/>
              <a:gd name="connsiteX581" fmla="*/ 314459 w 906898"/>
              <a:gd name="connsiteY581" fmla="*/ 758787 h 906898"/>
              <a:gd name="connsiteX582" fmla="*/ 322427 w 906898"/>
              <a:gd name="connsiteY582" fmla="*/ 764763 h 906898"/>
              <a:gd name="connsiteX583" fmla="*/ 322427 w 906898"/>
              <a:gd name="connsiteY583" fmla="*/ 768747 h 906898"/>
              <a:gd name="connsiteX584" fmla="*/ 318593 w 906898"/>
              <a:gd name="connsiteY584" fmla="*/ 764913 h 906898"/>
              <a:gd name="connsiteX585" fmla="*/ 318576 w 906898"/>
              <a:gd name="connsiteY585" fmla="*/ 764708 h 906898"/>
              <a:gd name="connsiteX586" fmla="*/ 318199 w 906898"/>
              <a:gd name="connsiteY586" fmla="*/ 764519 h 906898"/>
              <a:gd name="connsiteX587" fmla="*/ 314459 w 906898"/>
              <a:gd name="connsiteY587" fmla="*/ 760779 h 906898"/>
              <a:gd name="connsiteX588" fmla="*/ 314459 w 906898"/>
              <a:gd name="connsiteY588" fmla="*/ 758787 h 906898"/>
              <a:gd name="connsiteX589" fmla="*/ 297478 w 906898"/>
              <a:gd name="connsiteY589" fmla="*/ 757977 h 906898"/>
              <a:gd name="connsiteX590" fmla="*/ 302109 w 906898"/>
              <a:gd name="connsiteY590" fmla="*/ 760585 h 906898"/>
              <a:gd name="connsiteX591" fmla="*/ 302109 w 906898"/>
              <a:gd name="connsiteY591" fmla="*/ 764708 h 906898"/>
              <a:gd name="connsiteX592" fmla="*/ 304167 w 906898"/>
              <a:gd name="connsiteY592" fmla="*/ 764708 h 906898"/>
              <a:gd name="connsiteX593" fmla="*/ 310343 w 906898"/>
              <a:gd name="connsiteY593" fmla="*/ 760585 h 906898"/>
              <a:gd name="connsiteX594" fmla="*/ 318199 w 906898"/>
              <a:gd name="connsiteY594" fmla="*/ 764519 h 906898"/>
              <a:gd name="connsiteX595" fmla="*/ 318593 w 906898"/>
              <a:gd name="connsiteY595" fmla="*/ 764913 h 906898"/>
              <a:gd name="connsiteX596" fmla="*/ 318834 w 906898"/>
              <a:gd name="connsiteY596" fmla="*/ 767799 h 906898"/>
              <a:gd name="connsiteX597" fmla="*/ 320635 w 906898"/>
              <a:gd name="connsiteY597" fmla="*/ 770891 h 906898"/>
              <a:gd name="connsiteX598" fmla="*/ 330927 w 906898"/>
              <a:gd name="connsiteY598" fmla="*/ 772952 h 906898"/>
              <a:gd name="connsiteX599" fmla="*/ 335043 w 906898"/>
              <a:gd name="connsiteY599" fmla="*/ 779136 h 906898"/>
              <a:gd name="connsiteX600" fmla="*/ 328868 w 906898"/>
              <a:gd name="connsiteY600" fmla="*/ 779136 h 906898"/>
              <a:gd name="connsiteX601" fmla="*/ 318576 w 906898"/>
              <a:gd name="connsiteY601" fmla="*/ 781197 h 906898"/>
              <a:gd name="connsiteX602" fmla="*/ 314459 w 906898"/>
              <a:gd name="connsiteY602" fmla="*/ 775014 h 906898"/>
              <a:gd name="connsiteX603" fmla="*/ 300051 w 906898"/>
              <a:gd name="connsiteY603" fmla="*/ 772952 h 906898"/>
              <a:gd name="connsiteX604" fmla="*/ 287700 w 906898"/>
              <a:gd name="connsiteY604" fmla="*/ 772952 h 906898"/>
              <a:gd name="connsiteX605" fmla="*/ 281525 w 906898"/>
              <a:gd name="connsiteY605" fmla="*/ 783258 h 906898"/>
              <a:gd name="connsiteX606" fmla="*/ 275350 w 906898"/>
              <a:gd name="connsiteY606" fmla="*/ 787380 h 906898"/>
              <a:gd name="connsiteX607" fmla="*/ 275350 w 906898"/>
              <a:gd name="connsiteY607" fmla="*/ 797686 h 906898"/>
              <a:gd name="connsiteX608" fmla="*/ 277408 w 906898"/>
              <a:gd name="connsiteY608" fmla="*/ 799747 h 906898"/>
              <a:gd name="connsiteX609" fmla="*/ 267116 w 906898"/>
              <a:gd name="connsiteY609" fmla="*/ 805931 h 906898"/>
              <a:gd name="connsiteX610" fmla="*/ 263000 w 906898"/>
              <a:gd name="connsiteY610" fmla="*/ 799747 h 906898"/>
              <a:gd name="connsiteX611" fmla="*/ 265058 w 906898"/>
              <a:gd name="connsiteY611" fmla="*/ 791503 h 906898"/>
              <a:gd name="connsiteX612" fmla="*/ 269175 w 906898"/>
              <a:gd name="connsiteY612" fmla="*/ 789442 h 906898"/>
              <a:gd name="connsiteX613" fmla="*/ 267116 w 906898"/>
              <a:gd name="connsiteY613" fmla="*/ 781197 h 906898"/>
              <a:gd name="connsiteX614" fmla="*/ 269175 w 906898"/>
              <a:gd name="connsiteY614" fmla="*/ 775014 h 906898"/>
              <a:gd name="connsiteX615" fmla="*/ 281525 w 906898"/>
              <a:gd name="connsiteY615" fmla="*/ 770891 h 906898"/>
              <a:gd name="connsiteX616" fmla="*/ 289759 w 906898"/>
              <a:gd name="connsiteY616" fmla="*/ 760585 h 906898"/>
              <a:gd name="connsiteX617" fmla="*/ 297992 w 906898"/>
              <a:gd name="connsiteY617" fmla="*/ 760585 h 906898"/>
              <a:gd name="connsiteX618" fmla="*/ 295934 w 906898"/>
              <a:gd name="connsiteY618" fmla="*/ 758524 h 906898"/>
              <a:gd name="connsiteX619" fmla="*/ 297478 w 906898"/>
              <a:gd name="connsiteY619" fmla="*/ 757977 h 906898"/>
              <a:gd name="connsiteX620" fmla="*/ 373665 w 906898"/>
              <a:gd name="connsiteY620" fmla="*/ 755757 h 906898"/>
              <a:gd name="connsiteX621" fmla="*/ 382118 w 906898"/>
              <a:gd name="connsiteY621" fmla="*/ 760646 h 906898"/>
              <a:gd name="connsiteX622" fmla="*/ 386217 w 906898"/>
              <a:gd name="connsiteY622" fmla="*/ 768880 h 906898"/>
              <a:gd name="connsiteX623" fmla="*/ 392365 w 906898"/>
              <a:gd name="connsiteY623" fmla="*/ 770938 h 906898"/>
              <a:gd name="connsiteX624" fmla="*/ 390315 w 906898"/>
              <a:gd name="connsiteY624" fmla="*/ 779172 h 906898"/>
              <a:gd name="connsiteX625" fmla="*/ 396463 w 906898"/>
              <a:gd name="connsiteY625" fmla="*/ 783288 h 906898"/>
              <a:gd name="connsiteX626" fmla="*/ 396463 w 906898"/>
              <a:gd name="connsiteY626" fmla="*/ 793580 h 906898"/>
              <a:gd name="connsiteX627" fmla="*/ 392365 w 906898"/>
              <a:gd name="connsiteY627" fmla="*/ 795639 h 906898"/>
              <a:gd name="connsiteX628" fmla="*/ 388266 w 906898"/>
              <a:gd name="connsiteY628" fmla="*/ 793580 h 906898"/>
              <a:gd name="connsiteX629" fmla="*/ 384168 w 906898"/>
              <a:gd name="connsiteY629" fmla="*/ 785347 h 906898"/>
              <a:gd name="connsiteX630" fmla="*/ 382118 w 906898"/>
              <a:gd name="connsiteY630" fmla="*/ 779172 h 906898"/>
              <a:gd name="connsiteX631" fmla="*/ 378020 w 906898"/>
              <a:gd name="connsiteY631" fmla="*/ 777113 h 906898"/>
              <a:gd name="connsiteX632" fmla="*/ 371872 w 906898"/>
              <a:gd name="connsiteY632" fmla="*/ 768880 h 906898"/>
              <a:gd name="connsiteX633" fmla="*/ 363675 w 906898"/>
              <a:gd name="connsiteY633" fmla="*/ 770938 h 906898"/>
              <a:gd name="connsiteX634" fmla="*/ 353429 w 906898"/>
              <a:gd name="connsiteY634" fmla="*/ 772996 h 906898"/>
              <a:gd name="connsiteX635" fmla="*/ 347281 w 906898"/>
              <a:gd name="connsiteY635" fmla="*/ 781230 h 906898"/>
              <a:gd name="connsiteX636" fmla="*/ 341134 w 906898"/>
              <a:gd name="connsiteY636" fmla="*/ 781230 h 906898"/>
              <a:gd name="connsiteX637" fmla="*/ 339084 w 906898"/>
              <a:gd name="connsiteY637" fmla="*/ 777113 h 906898"/>
              <a:gd name="connsiteX638" fmla="*/ 341134 w 906898"/>
              <a:gd name="connsiteY638" fmla="*/ 770938 h 906898"/>
              <a:gd name="connsiteX639" fmla="*/ 347281 w 906898"/>
              <a:gd name="connsiteY639" fmla="*/ 768880 h 906898"/>
              <a:gd name="connsiteX640" fmla="*/ 349331 w 906898"/>
              <a:gd name="connsiteY640" fmla="*/ 764763 h 906898"/>
              <a:gd name="connsiteX641" fmla="*/ 351380 w 906898"/>
              <a:gd name="connsiteY641" fmla="*/ 760646 h 906898"/>
              <a:gd name="connsiteX642" fmla="*/ 357528 w 906898"/>
              <a:gd name="connsiteY642" fmla="*/ 758588 h 906898"/>
              <a:gd name="connsiteX643" fmla="*/ 361370 w 906898"/>
              <a:gd name="connsiteY643" fmla="*/ 760132 h 906898"/>
              <a:gd name="connsiteX644" fmla="*/ 363479 w 906898"/>
              <a:gd name="connsiteY644" fmla="*/ 758719 h 906898"/>
              <a:gd name="connsiteX645" fmla="*/ 363675 w 906898"/>
              <a:gd name="connsiteY645" fmla="*/ 758588 h 906898"/>
              <a:gd name="connsiteX646" fmla="*/ 373665 w 906898"/>
              <a:gd name="connsiteY646" fmla="*/ 755757 h 906898"/>
              <a:gd name="connsiteX647" fmla="*/ 608415 w 906898"/>
              <a:gd name="connsiteY647" fmla="*/ 752000 h 906898"/>
              <a:gd name="connsiteX648" fmla="*/ 610602 w 906898"/>
              <a:gd name="connsiteY648" fmla="*/ 754613 h 906898"/>
              <a:gd name="connsiteX649" fmla="*/ 606485 w 906898"/>
              <a:gd name="connsiteY649" fmla="*/ 762771 h 906898"/>
              <a:gd name="connsiteX650" fmla="*/ 600310 w 906898"/>
              <a:gd name="connsiteY650" fmla="*/ 752574 h 906898"/>
              <a:gd name="connsiteX651" fmla="*/ 608415 w 906898"/>
              <a:gd name="connsiteY651" fmla="*/ 752000 h 906898"/>
              <a:gd name="connsiteX652" fmla="*/ 461557 w 906898"/>
              <a:gd name="connsiteY652" fmla="*/ 751947 h 906898"/>
              <a:gd name="connsiteX653" fmla="*/ 461369 w 906898"/>
              <a:gd name="connsiteY653" fmla="*/ 752230 h 906898"/>
              <a:gd name="connsiteX654" fmla="*/ 460207 w 906898"/>
              <a:gd name="connsiteY654" fmla="*/ 752479 h 906898"/>
              <a:gd name="connsiteX655" fmla="*/ 460207 w 906898"/>
              <a:gd name="connsiteY655" fmla="*/ 752230 h 906898"/>
              <a:gd name="connsiteX656" fmla="*/ 460207 w 906898"/>
              <a:gd name="connsiteY656" fmla="*/ 752015 h 906898"/>
              <a:gd name="connsiteX657" fmla="*/ 680321 w 906898"/>
              <a:gd name="connsiteY657" fmla="*/ 750487 h 906898"/>
              <a:gd name="connsiteX658" fmla="*/ 686629 w 906898"/>
              <a:gd name="connsiteY658" fmla="*/ 756712 h 906898"/>
              <a:gd name="connsiteX659" fmla="*/ 686629 w 906898"/>
              <a:gd name="connsiteY659" fmla="*/ 758787 h 906898"/>
              <a:gd name="connsiteX660" fmla="*/ 680321 w 906898"/>
              <a:gd name="connsiteY660" fmla="*/ 750487 h 906898"/>
              <a:gd name="connsiteX661" fmla="*/ 674134 w 906898"/>
              <a:gd name="connsiteY661" fmla="*/ 750487 h 906898"/>
              <a:gd name="connsiteX662" fmla="*/ 684396 w 906898"/>
              <a:gd name="connsiteY662" fmla="*/ 758721 h 906898"/>
              <a:gd name="connsiteX663" fmla="*/ 684396 w 906898"/>
              <a:gd name="connsiteY663" fmla="*/ 764896 h 906898"/>
              <a:gd name="connsiteX664" fmla="*/ 686448 w 906898"/>
              <a:gd name="connsiteY664" fmla="*/ 766954 h 906898"/>
              <a:gd name="connsiteX665" fmla="*/ 690553 w 906898"/>
              <a:gd name="connsiteY665" fmla="*/ 773129 h 906898"/>
              <a:gd name="connsiteX666" fmla="*/ 690553 w 906898"/>
              <a:gd name="connsiteY666" fmla="*/ 779305 h 906898"/>
              <a:gd name="connsiteX667" fmla="*/ 692605 w 906898"/>
              <a:gd name="connsiteY667" fmla="*/ 789596 h 906898"/>
              <a:gd name="connsiteX668" fmla="*/ 692605 w 906898"/>
              <a:gd name="connsiteY668" fmla="*/ 793713 h 906898"/>
              <a:gd name="connsiteX669" fmla="*/ 690553 w 906898"/>
              <a:gd name="connsiteY669" fmla="*/ 791655 h 906898"/>
              <a:gd name="connsiteX670" fmla="*/ 688500 w 906898"/>
              <a:gd name="connsiteY670" fmla="*/ 781363 h 906898"/>
              <a:gd name="connsiteX671" fmla="*/ 686448 w 906898"/>
              <a:gd name="connsiteY671" fmla="*/ 781363 h 906898"/>
              <a:gd name="connsiteX672" fmla="*/ 688500 w 906898"/>
              <a:gd name="connsiteY672" fmla="*/ 785480 h 906898"/>
              <a:gd name="connsiteX673" fmla="*/ 688500 w 906898"/>
              <a:gd name="connsiteY673" fmla="*/ 793713 h 906898"/>
              <a:gd name="connsiteX674" fmla="*/ 678239 w 906898"/>
              <a:gd name="connsiteY674" fmla="*/ 801947 h 906898"/>
              <a:gd name="connsiteX675" fmla="*/ 676186 w 906898"/>
              <a:gd name="connsiteY675" fmla="*/ 808122 h 906898"/>
              <a:gd name="connsiteX676" fmla="*/ 665925 w 906898"/>
              <a:gd name="connsiteY676" fmla="*/ 810180 h 906898"/>
              <a:gd name="connsiteX677" fmla="*/ 659767 w 906898"/>
              <a:gd name="connsiteY677" fmla="*/ 808122 h 906898"/>
              <a:gd name="connsiteX678" fmla="*/ 653610 w 906898"/>
              <a:gd name="connsiteY678" fmla="*/ 812239 h 906898"/>
              <a:gd name="connsiteX679" fmla="*/ 647453 w 906898"/>
              <a:gd name="connsiteY679" fmla="*/ 808122 h 906898"/>
              <a:gd name="connsiteX680" fmla="*/ 659767 w 906898"/>
              <a:gd name="connsiteY680" fmla="*/ 801947 h 906898"/>
              <a:gd name="connsiteX681" fmla="*/ 651558 w 906898"/>
              <a:gd name="connsiteY681" fmla="*/ 799888 h 906898"/>
              <a:gd name="connsiteX682" fmla="*/ 657715 w 906898"/>
              <a:gd name="connsiteY682" fmla="*/ 795772 h 906898"/>
              <a:gd name="connsiteX683" fmla="*/ 667977 w 906898"/>
              <a:gd name="connsiteY683" fmla="*/ 791655 h 906898"/>
              <a:gd name="connsiteX684" fmla="*/ 670029 w 906898"/>
              <a:gd name="connsiteY684" fmla="*/ 769012 h 906898"/>
              <a:gd name="connsiteX685" fmla="*/ 667977 w 906898"/>
              <a:gd name="connsiteY685" fmla="*/ 762837 h 906898"/>
              <a:gd name="connsiteX686" fmla="*/ 672082 w 906898"/>
              <a:gd name="connsiteY686" fmla="*/ 758721 h 906898"/>
              <a:gd name="connsiteX687" fmla="*/ 674134 w 906898"/>
              <a:gd name="connsiteY687" fmla="*/ 762837 h 906898"/>
              <a:gd name="connsiteX688" fmla="*/ 674134 w 906898"/>
              <a:gd name="connsiteY688" fmla="*/ 766954 h 906898"/>
              <a:gd name="connsiteX689" fmla="*/ 680291 w 906898"/>
              <a:gd name="connsiteY689" fmla="*/ 771071 h 906898"/>
              <a:gd name="connsiteX690" fmla="*/ 680291 w 906898"/>
              <a:gd name="connsiteY690" fmla="*/ 777246 h 906898"/>
              <a:gd name="connsiteX691" fmla="*/ 678239 w 906898"/>
              <a:gd name="connsiteY691" fmla="*/ 779305 h 906898"/>
              <a:gd name="connsiteX692" fmla="*/ 682343 w 906898"/>
              <a:gd name="connsiteY692" fmla="*/ 787538 h 906898"/>
              <a:gd name="connsiteX693" fmla="*/ 678239 w 906898"/>
              <a:gd name="connsiteY693" fmla="*/ 793713 h 906898"/>
              <a:gd name="connsiteX694" fmla="*/ 672082 w 906898"/>
              <a:gd name="connsiteY694" fmla="*/ 795772 h 906898"/>
              <a:gd name="connsiteX695" fmla="*/ 667977 w 906898"/>
              <a:gd name="connsiteY695" fmla="*/ 801947 h 906898"/>
              <a:gd name="connsiteX696" fmla="*/ 659767 w 906898"/>
              <a:gd name="connsiteY696" fmla="*/ 797830 h 906898"/>
              <a:gd name="connsiteX697" fmla="*/ 659767 w 906898"/>
              <a:gd name="connsiteY697" fmla="*/ 799888 h 906898"/>
              <a:gd name="connsiteX698" fmla="*/ 665925 w 906898"/>
              <a:gd name="connsiteY698" fmla="*/ 804005 h 906898"/>
              <a:gd name="connsiteX699" fmla="*/ 674134 w 906898"/>
              <a:gd name="connsiteY699" fmla="*/ 797830 h 906898"/>
              <a:gd name="connsiteX700" fmla="*/ 684396 w 906898"/>
              <a:gd name="connsiteY700" fmla="*/ 789596 h 906898"/>
              <a:gd name="connsiteX701" fmla="*/ 682343 w 906898"/>
              <a:gd name="connsiteY701" fmla="*/ 779305 h 906898"/>
              <a:gd name="connsiteX702" fmla="*/ 682343 w 906898"/>
              <a:gd name="connsiteY702" fmla="*/ 769012 h 906898"/>
              <a:gd name="connsiteX703" fmla="*/ 678239 w 906898"/>
              <a:gd name="connsiteY703" fmla="*/ 764896 h 906898"/>
              <a:gd name="connsiteX704" fmla="*/ 674134 w 906898"/>
              <a:gd name="connsiteY704" fmla="*/ 756662 h 906898"/>
              <a:gd name="connsiteX705" fmla="*/ 672082 w 906898"/>
              <a:gd name="connsiteY705" fmla="*/ 752545 h 906898"/>
              <a:gd name="connsiteX706" fmla="*/ 674134 w 906898"/>
              <a:gd name="connsiteY706" fmla="*/ 750487 h 906898"/>
              <a:gd name="connsiteX707" fmla="*/ 579697 w 906898"/>
              <a:gd name="connsiteY707" fmla="*/ 750487 h 906898"/>
              <a:gd name="connsiteX708" fmla="*/ 591995 w 906898"/>
              <a:gd name="connsiteY708" fmla="*/ 752534 h 906898"/>
              <a:gd name="connsiteX709" fmla="*/ 602244 w 906898"/>
              <a:gd name="connsiteY709" fmla="*/ 764818 h 906898"/>
              <a:gd name="connsiteX710" fmla="*/ 596095 w 906898"/>
              <a:gd name="connsiteY710" fmla="*/ 781197 h 906898"/>
              <a:gd name="connsiteX711" fmla="*/ 596095 w 906898"/>
              <a:gd name="connsiteY711" fmla="*/ 793481 h 906898"/>
              <a:gd name="connsiteX712" fmla="*/ 585846 w 906898"/>
              <a:gd name="connsiteY712" fmla="*/ 799623 h 906898"/>
              <a:gd name="connsiteX713" fmla="*/ 577647 w 906898"/>
              <a:gd name="connsiteY713" fmla="*/ 795528 h 906898"/>
              <a:gd name="connsiteX714" fmla="*/ 575597 w 906898"/>
              <a:gd name="connsiteY714" fmla="*/ 787339 h 906898"/>
              <a:gd name="connsiteX715" fmla="*/ 565349 w 906898"/>
              <a:gd name="connsiteY715" fmla="*/ 787339 h 906898"/>
              <a:gd name="connsiteX716" fmla="*/ 557150 w 906898"/>
              <a:gd name="connsiteY716" fmla="*/ 770960 h 906898"/>
              <a:gd name="connsiteX717" fmla="*/ 563299 w 906898"/>
              <a:gd name="connsiteY717" fmla="*/ 754582 h 906898"/>
              <a:gd name="connsiteX718" fmla="*/ 573548 w 906898"/>
              <a:gd name="connsiteY718" fmla="*/ 756629 h 906898"/>
              <a:gd name="connsiteX719" fmla="*/ 579697 w 906898"/>
              <a:gd name="connsiteY719" fmla="*/ 750487 h 906898"/>
              <a:gd name="connsiteX720" fmla="*/ 559082 w 906898"/>
              <a:gd name="connsiteY720" fmla="*/ 750487 h 906898"/>
              <a:gd name="connsiteX721" fmla="*/ 561134 w 906898"/>
              <a:gd name="connsiteY721" fmla="*/ 752534 h 906898"/>
              <a:gd name="connsiteX722" fmla="*/ 550872 w 906898"/>
              <a:gd name="connsiteY722" fmla="*/ 766866 h 906898"/>
              <a:gd name="connsiteX723" fmla="*/ 536506 w 906898"/>
              <a:gd name="connsiteY723" fmla="*/ 773008 h 906898"/>
              <a:gd name="connsiteX724" fmla="*/ 530349 w 906898"/>
              <a:gd name="connsiteY724" fmla="*/ 766866 h 906898"/>
              <a:gd name="connsiteX725" fmla="*/ 526244 w 906898"/>
              <a:gd name="connsiteY725" fmla="*/ 768913 h 906898"/>
              <a:gd name="connsiteX726" fmla="*/ 520087 w 906898"/>
              <a:gd name="connsiteY726" fmla="*/ 766866 h 906898"/>
              <a:gd name="connsiteX727" fmla="*/ 518035 w 906898"/>
              <a:gd name="connsiteY727" fmla="*/ 762771 h 906898"/>
              <a:gd name="connsiteX728" fmla="*/ 530349 w 906898"/>
              <a:gd name="connsiteY728" fmla="*/ 758676 h 906898"/>
              <a:gd name="connsiteX729" fmla="*/ 544715 w 906898"/>
              <a:gd name="connsiteY729" fmla="*/ 758676 h 906898"/>
              <a:gd name="connsiteX730" fmla="*/ 538558 w 906898"/>
              <a:gd name="connsiteY730" fmla="*/ 764818 h 906898"/>
              <a:gd name="connsiteX731" fmla="*/ 542663 w 906898"/>
              <a:gd name="connsiteY731" fmla="*/ 768913 h 906898"/>
              <a:gd name="connsiteX732" fmla="*/ 554977 w 906898"/>
              <a:gd name="connsiteY732" fmla="*/ 760724 h 906898"/>
              <a:gd name="connsiteX733" fmla="*/ 554977 w 906898"/>
              <a:gd name="connsiteY733" fmla="*/ 756629 h 906898"/>
              <a:gd name="connsiteX734" fmla="*/ 546768 w 906898"/>
              <a:gd name="connsiteY734" fmla="*/ 758676 h 906898"/>
              <a:gd name="connsiteX735" fmla="*/ 559082 w 906898"/>
              <a:gd name="connsiteY735" fmla="*/ 750487 h 906898"/>
              <a:gd name="connsiteX736" fmla="*/ 614586 w 906898"/>
              <a:gd name="connsiteY736" fmla="*/ 746171 h 906898"/>
              <a:gd name="connsiteX737" fmla="*/ 618702 w 906898"/>
              <a:gd name="connsiteY737" fmla="*/ 748234 h 906898"/>
              <a:gd name="connsiteX738" fmla="*/ 616644 w 906898"/>
              <a:gd name="connsiteY738" fmla="*/ 756487 h 906898"/>
              <a:gd name="connsiteX739" fmla="*/ 622819 w 906898"/>
              <a:gd name="connsiteY739" fmla="*/ 758550 h 906898"/>
              <a:gd name="connsiteX740" fmla="*/ 620761 w 906898"/>
              <a:gd name="connsiteY740" fmla="*/ 764739 h 906898"/>
              <a:gd name="connsiteX741" fmla="*/ 614586 w 906898"/>
              <a:gd name="connsiteY741" fmla="*/ 766802 h 906898"/>
              <a:gd name="connsiteX742" fmla="*/ 612527 w 906898"/>
              <a:gd name="connsiteY742" fmla="*/ 772992 h 906898"/>
              <a:gd name="connsiteX743" fmla="*/ 606352 w 906898"/>
              <a:gd name="connsiteY743" fmla="*/ 772992 h 906898"/>
              <a:gd name="connsiteX744" fmla="*/ 606352 w 906898"/>
              <a:gd name="connsiteY744" fmla="*/ 766802 h 906898"/>
              <a:gd name="connsiteX745" fmla="*/ 612527 w 906898"/>
              <a:gd name="connsiteY745" fmla="*/ 758550 h 906898"/>
              <a:gd name="connsiteX746" fmla="*/ 610469 w 906898"/>
              <a:gd name="connsiteY746" fmla="*/ 750297 h 906898"/>
              <a:gd name="connsiteX747" fmla="*/ 614586 w 906898"/>
              <a:gd name="connsiteY747" fmla="*/ 746171 h 906898"/>
              <a:gd name="connsiteX748" fmla="*/ 618807 w 906898"/>
              <a:gd name="connsiteY748" fmla="*/ 740195 h 906898"/>
              <a:gd name="connsiteX749" fmla="*/ 622933 w 906898"/>
              <a:gd name="connsiteY749" fmla="*/ 744312 h 906898"/>
              <a:gd name="connsiteX750" fmla="*/ 622933 w 906898"/>
              <a:gd name="connsiteY750" fmla="*/ 750487 h 906898"/>
              <a:gd name="connsiteX751" fmla="*/ 631186 w 906898"/>
              <a:gd name="connsiteY751" fmla="*/ 758720 h 906898"/>
              <a:gd name="connsiteX752" fmla="*/ 629122 w 906898"/>
              <a:gd name="connsiteY752" fmla="*/ 769012 h 906898"/>
              <a:gd name="connsiteX753" fmla="*/ 620870 w 906898"/>
              <a:gd name="connsiteY753" fmla="*/ 773129 h 906898"/>
              <a:gd name="connsiteX754" fmla="*/ 610554 w 906898"/>
              <a:gd name="connsiteY754" fmla="*/ 781363 h 906898"/>
              <a:gd name="connsiteX755" fmla="*/ 606428 w 906898"/>
              <a:gd name="connsiteY755" fmla="*/ 779304 h 906898"/>
              <a:gd name="connsiteX756" fmla="*/ 604365 w 906898"/>
              <a:gd name="connsiteY756" fmla="*/ 775188 h 906898"/>
              <a:gd name="connsiteX757" fmla="*/ 612617 w 906898"/>
              <a:gd name="connsiteY757" fmla="*/ 777246 h 906898"/>
              <a:gd name="connsiteX758" fmla="*/ 618807 w 906898"/>
              <a:gd name="connsiteY758" fmla="*/ 769012 h 906898"/>
              <a:gd name="connsiteX759" fmla="*/ 627059 w 906898"/>
              <a:gd name="connsiteY759" fmla="*/ 762837 h 906898"/>
              <a:gd name="connsiteX760" fmla="*/ 624996 w 906898"/>
              <a:gd name="connsiteY760" fmla="*/ 754604 h 906898"/>
              <a:gd name="connsiteX761" fmla="*/ 620870 w 906898"/>
              <a:gd name="connsiteY761" fmla="*/ 752545 h 906898"/>
              <a:gd name="connsiteX762" fmla="*/ 616744 w 906898"/>
              <a:gd name="connsiteY762" fmla="*/ 742253 h 906898"/>
              <a:gd name="connsiteX763" fmla="*/ 618807 w 906898"/>
              <a:gd name="connsiteY763" fmla="*/ 740195 h 906898"/>
              <a:gd name="connsiteX764" fmla="*/ 181747 w 906898"/>
              <a:gd name="connsiteY764" fmla="*/ 738715 h 906898"/>
              <a:gd name="connsiteX765" fmla="*/ 184821 w 906898"/>
              <a:gd name="connsiteY765" fmla="*/ 740250 h 906898"/>
              <a:gd name="connsiteX766" fmla="*/ 203269 w 906898"/>
              <a:gd name="connsiteY766" fmla="*/ 752534 h 906898"/>
              <a:gd name="connsiteX767" fmla="*/ 208054 w 906898"/>
              <a:gd name="connsiteY767" fmla="*/ 750145 h 906898"/>
              <a:gd name="connsiteX768" fmla="*/ 209395 w 906898"/>
              <a:gd name="connsiteY768" fmla="*/ 750487 h 906898"/>
              <a:gd name="connsiteX769" fmla="*/ 211334 w 906898"/>
              <a:gd name="connsiteY769" fmla="*/ 748506 h 906898"/>
              <a:gd name="connsiteX770" fmla="*/ 219667 w 906898"/>
              <a:gd name="connsiteY770" fmla="*/ 744345 h 906898"/>
              <a:gd name="connsiteX771" fmla="*/ 225816 w 906898"/>
              <a:gd name="connsiteY771" fmla="*/ 746392 h 906898"/>
              <a:gd name="connsiteX772" fmla="*/ 221717 w 906898"/>
              <a:gd name="connsiteY772" fmla="*/ 750487 h 906898"/>
              <a:gd name="connsiteX773" fmla="*/ 217617 w 906898"/>
              <a:gd name="connsiteY773" fmla="*/ 752534 h 906898"/>
              <a:gd name="connsiteX774" fmla="*/ 217617 w 906898"/>
              <a:gd name="connsiteY774" fmla="*/ 758676 h 906898"/>
              <a:gd name="connsiteX775" fmla="*/ 211468 w 906898"/>
              <a:gd name="connsiteY775" fmla="*/ 758676 h 906898"/>
              <a:gd name="connsiteX776" fmla="*/ 205319 w 906898"/>
              <a:gd name="connsiteY776" fmla="*/ 756629 h 906898"/>
              <a:gd name="connsiteX777" fmla="*/ 199170 w 906898"/>
              <a:gd name="connsiteY777" fmla="*/ 762771 h 906898"/>
              <a:gd name="connsiteX778" fmla="*/ 195070 w 906898"/>
              <a:gd name="connsiteY778" fmla="*/ 758676 h 906898"/>
              <a:gd name="connsiteX779" fmla="*/ 193020 w 906898"/>
              <a:gd name="connsiteY779" fmla="*/ 754581 h 906898"/>
              <a:gd name="connsiteX780" fmla="*/ 186871 w 906898"/>
              <a:gd name="connsiteY780" fmla="*/ 754581 h 906898"/>
              <a:gd name="connsiteX781" fmla="*/ 184821 w 906898"/>
              <a:gd name="connsiteY781" fmla="*/ 748440 h 906898"/>
              <a:gd name="connsiteX782" fmla="*/ 182772 w 906898"/>
              <a:gd name="connsiteY782" fmla="*/ 744345 h 906898"/>
              <a:gd name="connsiteX783" fmla="*/ 178672 w 906898"/>
              <a:gd name="connsiteY783" fmla="*/ 742298 h 906898"/>
              <a:gd name="connsiteX784" fmla="*/ 178672 w 906898"/>
              <a:gd name="connsiteY784" fmla="*/ 740250 h 906898"/>
              <a:gd name="connsiteX785" fmla="*/ 181747 w 906898"/>
              <a:gd name="connsiteY785" fmla="*/ 738715 h 906898"/>
              <a:gd name="connsiteX786" fmla="*/ 191678 w 906898"/>
              <a:gd name="connsiteY786" fmla="*/ 737738 h 906898"/>
              <a:gd name="connsiteX787" fmla="*/ 197137 w 906898"/>
              <a:gd name="connsiteY787" fmla="*/ 742140 h 906898"/>
              <a:gd name="connsiteX788" fmla="*/ 207352 w 906898"/>
              <a:gd name="connsiteY788" fmla="*/ 746313 h 906898"/>
              <a:gd name="connsiteX789" fmla="*/ 215524 w 906898"/>
              <a:gd name="connsiteY789" fmla="*/ 744226 h 906898"/>
              <a:gd name="connsiteX790" fmla="*/ 211334 w 906898"/>
              <a:gd name="connsiteY790" fmla="*/ 748506 h 906898"/>
              <a:gd name="connsiteX791" fmla="*/ 208054 w 906898"/>
              <a:gd name="connsiteY791" fmla="*/ 750145 h 906898"/>
              <a:gd name="connsiteX792" fmla="*/ 193050 w 906898"/>
              <a:gd name="connsiteY792" fmla="*/ 746313 h 906898"/>
              <a:gd name="connsiteX793" fmla="*/ 188964 w 906898"/>
              <a:gd name="connsiteY793" fmla="*/ 737966 h 906898"/>
              <a:gd name="connsiteX794" fmla="*/ 191678 w 906898"/>
              <a:gd name="connsiteY794" fmla="*/ 737738 h 906898"/>
              <a:gd name="connsiteX795" fmla="*/ 170433 w 906898"/>
              <a:gd name="connsiteY795" fmla="*/ 735879 h 906898"/>
              <a:gd name="connsiteX796" fmla="*/ 176590 w 906898"/>
              <a:gd name="connsiteY796" fmla="*/ 737949 h 906898"/>
              <a:gd name="connsiteX797" fmla="*/ 176590 w 906898"/>
              <a:gd name="connsiteY797" fmla="*/ 744160 h 906898"/>
              <a:gd name="connsiteX798" fmla="*/ 180695 w 906898"/>
              <a:gd name="connsiteY798" fmla="*/ 748300 h 906898"/>
              <a:gd name="connsiteX799" fmla="*/ 184799 w 906898"/>
              <a:gd name="connsiteY799" fmla="*/ 756580 h 906898"/>
              <a:gd name="connsiteX800" fmla="*/ 190956 w 906898"/>
              <a:gd name="connsiteY800" fmla="*/ 758650 h 906898"/>
              <a:gd name="connsiteX801" fmla="*/ 197113 w 906898"/>
              <a:gd name="connsiteY801" fmla="*/ 764861 h 906898"/>
              <a:gd name="connsiteX802" fmla="*/ 207375 w 906898"/>
              <a:gd name="connsiteY802" fmla="*/ 760720 h 906898"/>
              <a:gd name="connsiteX803" fmla="*/ 217637 w 906898"/>
              <a:gd name="connsiteY803" fmla="*/ 760720 h 906898"/>
              <a:gd name="connsiteX804" fmla="*/ 221741 w 906898"/>
              <a:gd name="connsiteY804" fmla="*/ 754510 h 906898"/>
              <a:gd name="connsiteX805" fmla="*/ 227898 w 906898"/>
              <a:gd name="connsiteY805" fmla="*/ 748300 h 906898"/>
              <a:gd name="connsiteX806" fmla="*/ 234056 w 906898"/>
              <a:gd name="connsiteY806" fmla="*/ 744160 h 906898"/>
              <a:gd name="connsiteX807" fmla="*/ 234056 w 906898"/>
              <a:gd name="connsiteY807" fmla="*/ 752440 h 906898"/>
              <a:gd name="connsiteX808" fmla="*/ 223794 w 906898"/>
              <a:gd name="connsiteY808" fmla="*/ 756580 h 906898"/>
              <a:gd name="connsiteX809" fmla="*/ 221741 w 906898"/>
              <a:gd name="connsiteY809" fmla="*/ 764861 h 906898"/>
              <a:gd name="connsiteX810" fmla="*/ 211480 w 906898"/>
              <a:gd name="connsiteY810" fmla="*/ 764861 h 906898"/>
              <a:gd name="connsiteX811" fmla="*/ 203270 w 906898"/>
              <a:gd name="connsiteY811" fmla="*/ 769001 h 906898"/>
              <a:gd name="connsiteX812" fmla="*/ 197113 w 906898"/>
              <a:gd name="connsiteY812" fmla="*/ 769001 h 906898"/>
              <a:gd name="connsiteX813" fmla="*/ 188904 w 906898"/>
              <a:gd name="connsiteY813" fmla="*/ 762791 h 906898"/>
              <a:gd name="connsiteX814" fmla="*/ 178642 w 906898"/>
              <a:gd name="connsiteY814" fmla="*/ 760720 h 906898"/>
              <a:gd name="connsiteX815" fmla="*/ 176590 w 906898"/>
              <a:gd name="connsiteY815" fmla="*/ 750370 h 906898"/>
              <a:gd name="connsiteX816" fmla="*/ 170433 w 906898"/>
              <a:gd name="connsiteY816" fmla="*/ 742089 h 906898"/>
              <a:gd name="connsiteX817" fmla="*/ 170433 w 906898"/>
              <a:gd name="connsiteY817" fmla="*/ 735879 h 906898"/>
              <a:gd name="connsiteX818" fmla="*/ 618775 w 906898"/>
              <a:gd name="connsiteY818" fmla="*/ 723595 h 906898"/>
              <a:gd name="connsiteX819" fmla="*/ 622885 w 906898"/>
              <a:gd name="connsiteY819" fmla="*/ 725664 h 906898"/>
              <a:gd name="connsiteX820" fmla="*/ 618775 w 906898"/>
              <a:gd name="connsiteY820" fmla="*/ 731869 h 906898"/>
              <a:gd name="connsiteX821" fmla="*/ 614665 w 906898"/>
              <a:gd name="connsiteY821" fmla="*/ 733938 h 906898"/>
              <a:gd name="connsiteX822" fmla="*/ 610554 w 906898"/>
              <a:gd name="connsiteY822" fmla="*/ 746350 h 906898"/>
              <a:gd name="connsiteX823" fmla="*/ 594112 w 906898"/>
              <a:gd name="connsiteY823" fmla="*/ 750487 h 906898"/>
              <a:gd name="connsiteX824" fmla="*/ 581781 w 906898"/>
              <a:gd name="connsiteY824" fmla="*/ 746350 h 906898"/>
              <a:gd name="connsiteX825" fmla="*/ 579726 w 906898"/>
              <a:gd name="connsiteY825" fmla="*/ 744281 h 906898"/>
              <a:gd name="connsiteX826" fmla="*/ 590002 w 906898"/>
              <a:gd name="connsiteY826" fmla="*/ 740144 h 906898"/>
              <a:gd name="connsiteX827" fmla="*/ 596168 w 906898"/>
              <a:gd name="connsiteY827" fmla="*/ 738075 h 906898"/>
              <a:gd name="connsiteX828" fmla="*/ 596168 w 906898"/>
              <a:gd name="connsiteY828" fmla="*/ 740144 h 906898"/>
              <a:gd name="connsiteX829" fmla="*/ 592057 w 906898"/>
              <a:gd name="connsiteY829" fmla="*/ 742213 h 906898"/>
              <a:gd name="connsiteX830" fmla="*/ 587947 w 906898"/>
              <a:gd name="connsiteY830" fmla="*/ 744281 h 906898"/>
              <a:gd name="connsiteX831" fmla="*/ 592057 w 906898"/>
              <a:gd name="connsiteY831" fmla="*/ 748418 h 906898"/>
              <a:gd name="connsiteX832" fmla="*/ 606444 w 906898"/>
              <a:gd name="connsiteY832" fmla="*/ 742213 h 906898"/>
              <a:gd name="connsiteX833" fmla="*/ 602333 w 906898"/>
              <a:gd name="connsiteY833" fmla="*/ 738075 h 906898"/>
              <a:gd name="connsiteX834" fmla="*/ 610554 w 906898"/>
              <a:gd name="connsiteY834" fmla="*/ 729801 h 906898"/>
              <a:gd name="connsiteX835" fmla="*/ 618775 w 906898"/>
              <a:gd name="connsiteY835" fmla="*/ 723595 h 906898"/>
              <a:gd name="connsiteX836" fmla="*/ 295298 w 906898"/>
              <a:gd name="connsiteY836" fmla="*/ 722641 h 906898"/>
              <a:gd name="connsiteX837" fmla="*/ 297737 w 906898"/>
              <a:gd name="connsiteY837" fmla="*/ 723737 h 906898"/>
              <a:gd name="connsiteX838" fmla="*/ 299790 w 906898"/>
              <a:gd name="connsiteY838" fmla="*/ 725800 h 906898"/>
              <a:gd name="connsiteX839" fmla="*/ 299790 w 906898"/>
              <a:gd name="connsiteY839" fmla="*/ 731990 h 906898"/>
              <a:gd name="connsiteX840" fmla="*/ 291576 w 906898"/>
              <a:gd name="connsiteY840" fmla="*/ 738179 h 906898"/>
              <a:gd name="connsiteX841" fmla="*/ 283362 w 906898"/>
              <a:gd name="connsiteY841" fmla="*/ 738179 h 906898"/>
              <a:gd name="connsiteX842" fmla="*/ 283362 w 906898"/>
              <a:gd name="connsiteY842" fmla="*/ 742306 h 906898"/>
              <a:gd name="connsiteX843" fmla="*/ 273095 w 906898"/>
              <a:gd name="connsiteY843" fmla="*/ 748495 h 906898"/>
              <a:gd name="connsiteX844" fmla="*/ 262828 w 906898"/>
              <a:gd name="connsiteY844" fmla="*/ 744369 h 906898"/>
              <a:gd name="connsiteX845" fmla="*/ 258721 w 906898"/>
              <a:gd name="connsiteY845" fmla="*/ 744369 h 906898"/>
              <a:gd name="connsiteX846" fmla="*/ 246400 w 906898"/>
              <a:gd name="connsiteY846" fmla="*/ 740243 h 906898"/>
              <a:gd name="connsiteX847" fmla="*/ 250507 w 906898"/>
              <a:gd name="connsiteY847" fmla="*/ 734053 h 906898"/>
              <a:gd name="connsiteX848" fmla="*/ 254614 w 906898"/>
              <a:gd name="connsiteY848" fmla="*/ 731990 h 906898"/>
              <a:gd name="connsiteX849" fmla="*/ 264881 w 906898"/>
              <a:gd name="connsiteY849" fmla="*/ 736116 h 906898"/>
              <a:gd name="connsiteX850" fmla="*/ 275148 w 906898"/>
              <a:gd name="connsiteY850" fmla="*/ 731990 h 906898"/>
              <a:gd name="connsiteX851" fmla="*/ 289523 w 906898"/>
              <a:gd name="connsiteY851" fmla="*/ 727864 h 906898"/>
              <a:gd name="connsiteX852" fmla="*/ 295298 w 906898"/>
              <a:gd name="connsiteY852" fmla="*/ 722641 h 906898"/>
              <a:gd name="connsiteX853" fmla="*/ 289149 w 906898"/>
              <a:gd name="connsiteY853" fmla="*/ 719426 h 906898"/>
              <a:gd name="connsiteX854" fmla="*/ 291552 w 906898"/>
              <a:gd name="connsiteY854" fmla="*/ 719648 h 906898"/>
              <a:gd name="connsiteX855" fmla="*/ 289501 w 906898"/>
              <a:gd name="connsiteY855" fmla="*/ 725735 h 906898"/>
              <a:gd name="connsiteX856" fmla="*/ 279248 w 906898"/>
              <a:gd name="connsiteY856" fmla="*/ 729792 h 906898"/>
              <a:gd name="connsiteX857" fmla="*/ 275147 w 906898"/>
              <a:gd name="connsiteY857" fmla="*/ 727764 h 906898"/>
              <a:gd name="connsiteX858" fmla="*/ 258742 w 906898"/>
              <a:gd name="connsiteY858" fmla="*/ 731821 h 906898"/>
              <a:gd name="connsiteX859" fmla="*/ 256692 w 906898"/>
              <a:gd name="connsiteY859" fmla="*/ 727764 h 906898"/>
              <a:gd name="connsiteX860" fmla="*/ 260793 w 906898"/>
              <a:gd name="connsiteY860" fmla="*/ 729792 h 906898"/>
              <a:gd name="connsiteX861" fmla="*/ 273096 w 906898"/>
              <a:gd name="connsiteY861" fmla="*/ 725735 h 906898"/>
              <a:gd name="connsiteX862" fmla="*/ 285400 w 906898"/>
              <a:gd name="connsiteY862" fmla="*/ 723706 h 906898"/>
              <a:gd name="connsiteX863" fmla="*/ 289149 w 906898"/>
              <a:gd name="connsiteY863" fmla="*/ 719426 h 906898"/>
              <a:gd name="connsiteX864" fmla="*/ 636209 w 906898"/>
              <a:gd name="connsiteY864" fmla="*/ 718645 h 906898"/>
              <a:gd name="connsiteX865" fmla="*/ 649532 w 906898"/>
              <a:gd name="connsiteY865" fmla="*/ 721722 h 906898"/>
              <a:gd name="connsiteX866" fmla="*/ 670029 w 906898"/>
              <a:gd name="connsiteY866" fmla="*/ 750440 h 906898"/>
              <a:gd name="connsiteX867" fmla="*/ 661830 w 906898"/>
              <a:gd name="connsiteY867" fmla="*/ 768901 h 906898"/>
              <a:gd name="connsiteX868" fmla="*/ 649532 w 906898"/>
              <a:gd name="connsiteY868" fmla="*/ 773004 h 906898"/>
              <a:gd name="connsiteX869" fmla="*/ 641333 w 906898"/>
              <a:gd name="connsiteY869" fmla="*/ 766850 h 906898"/>
              <a:gd name="connsiteX870" fmla="*/ 643383 w 906898"/>
              <a:gd name="connsiteY870" fmla="*/ 760696 h 906898"/>
              <a:gd name="connsiteX871" fmla="*/ 641333 w 906898"/>
              <a:gd name="connsiteY871" fmla="*/ 752491 h 906898"/>
              <a:gd name="connsiteX872" fmla="*/ 651582 w 906898"/>
              <a:gd name="connsiteY872" fmla="*/ 746337 h 906898"/>
              <a:gd name="connsiteX873" fmla="*/ 655681 w 906898"/>
              <a:gd name="connsiteY873" fmla="*/ 752491 h 906898"/>
              <a:gd name="connsiteX874" fmla="*/ 653632 w 906898"/>
              <a:gd name="connsiteY874" fmla="*/ 760696 h 906898"/>
              <a:gd name="connsiteX875" fmla="*/ 661830 w 906898"/>
              <a:gd name="connsiteY875" fmla="*/ 756593 h 906898"/>
              <a:gd name="connsiteX876" fmla="*/ 661830 w 906898"/>
              <a:gd name="connsiteY876" fmla="*/ 742234 h 906898"/>
              <a:gd name="connsiteX877" fmla="*/ 661830 w 906898"/>
              <a:gd name="connsiteY877" fmla="*/ 740183 h 906898"/>
              <a:gd name="connsiteX878" fmla="*/ 637234 w 906898"/>
              <a:gd name="connsiteY878" fmla="*/ 723773 h 906898"/>
              <a:gd name="connsiteX879" fmla="*/ 624935 w 906898"/>
              <a:gd name="connsiteY879" fmla="*/ 723773 h 906898"/>
              <a:gd name="connsiteX880" fmla="*/ 622885 w 906898"/>
              <a:gd name="connsiteY880" fmla="*/ 721722 h 906898"/>
              <a:gd name="connsiteX881" fmla="*/ 636209 w 906898"/>
              <a:gd name="connsiteY881" fmla="*/ 718645 h 906898"/>
              <a:gd name="connsiteX882" fmla="*/ 275189 w 906898"/>
              <a:gd name="connsiteY882" fmla="*/ 709319 h 906898"/>
              <a:gd name="connsiteX883" fmla="*/ 281378 w 906898"/>
              <a:gd name="connsiteY883" fmla="*/ 713451 h 906898"/>
              <a:gd name="connsiteX884" fmla="*/ 287568 w 906898"/>
              <a:gd name="connsiteY884" fmla="*/ 717582 h 906898"/>
              <a:gd name="connsiteX885" fmla="*/ 281378 w 906898"/>
              <a:gd name="connsiteY885" fmla="*/ 723780 h 906898"/>
              <a:gd name="connsiteX886" fmla="*/ 273126 w 906898"/>
              <a:gd name="connsiteY886" fmla="*/ 721714 h 906898"/>
              <a:gd name="connsiteX887" fmla="*/ 269000 w 906898"/>
              <a:gd name="connsiteY887" fmla="*/ 725845 h 906898"/>
              <a:gd name="connsiteX888" fmla="*/ 262810 w 906898"/>
              <a:gd name="connsiteY888" fmla="*/ 727911 h 906898"/>
              <a:gd name="connsiteX889" fmla="*/ 258684 w 906898"/>
              <a:gd name="connsiteY889" fmla="*/ 723780 h 906898"/>
              <a:gd name="connsiteX890" fmla="*/ 258684 w 906898"/>
              <a:gd name="connsiteY890" fmla="*/ 715517 h 906898"/>
              <a:gd name="connsiteX891" fmla="*/ 275189 w 906898"/>
              <a:gd name="connsiteY891" fmla="*/ 709319 h 906898"/>
              <a:gd name="connsiteX892" fmla="*/ 731781 w 906898"/>
              <a:gd name="connsiteY892" fmla="*/ 703011 h 906898"/>
              <a:gd name="connsiteX893" fmla="*/ 733773 w 906898"/>
              <a:gd name="connsiteY893" fmla="*/ 705077 h 906898"/>
              <a:gd name="connsiteX894" fmla="*/ 731781 w 906898"/>
              <a:gd name="connsiteY894" fmla="*/ 711274 h 906898"/>
              <a:gd name="connsiteX895" fmla="*/ 733773 w 906898"/>
              <a:gd name="connsiteY895" fmla="*/ 719537 h 906898"/>
              <a:gd name="connsiteX896" fmla="*/ 733773 w 906898"/>
              <a:gd name="connsiteY896" fmla="*/ 721603 h 906898"/>
              <a:gd name="connsiteX897" fmla="*/ 729789 w 906898"/>
              <a:gd name="connsiteY897" fmla="*/ 717472 h 906898"/>
              <a:gd name="connsiteX898" fmla="*/ 731781 w 906898"/>
              <a:gd name="connsiteY898" fmla="*/ 703011 h 906898"/>
              <a:gd name="connsiteX899" fmla="*/ 791398 w 906898"/>
              <a:gd name="connsiteY899" fmla="*/ 701019 h 906898"/>
              <a:gd name="connsiteX900" fmla="*/ 801832 w 906898"/>
              <a:gd name="connsiteY900" fmla="*/ 703078 h 906898"/>
              <a:gd name="connsiteX901" fmla="*/ 797659 w 906898"/>
              <a:gd name="connsiteY901" fmla="*/ 709253 h 906898"/>
              <a:gd name="connsiteX902" fmla="*/ 791398 w 906898"/>
              <a:gd name="connsiteY902" fmla="*/ 711311 h 906898"/>
              <a:gd name="connsiteX903" fmla="*/ 787225 w 906898"/>
              <a:gd name="connsiteY903" fmla="*/ 705136 h 906898"/>
              <a:gd name="connsiteX904" fmla="*/ 791398 w 906898"/>
              <a:gd name="connsiteY904" fmla="*/ 701019 h 906898"/>
              <a:gd name="connsiteX905" fmla="*/ 723629 w 906898"/>
              <a:gd name="connsiteY905" fmla="*/ 692719 h 906898"/>
              <a:gd name="connsiteX906" fmla="*/ 725657 w 906898"/>
              <a:gd name="connsiteY906" fmla="*/ 692719 h 906898"/>
              <a:gd name="connsiteX907" fmla="*/ 729715 w 906898"/>
              <a:gd name="connsiteY907" fmla="*/ 700967 h 906898"/>
              <a:gd name="connsiteX908" fmla="*/ 727686 w 906898"/>
              <a:gd name="connsiteY908" fmla="*/ 719524 h 906898"/>
              <a:gd name="connsiteX909" fmla="*/ 731744 w 906898"/>
              <a:gd name="connsiteY909" fmla="*/ 723648 h 906898"/>
              <a:gd name="connsiteX910" fmla="*/ 729715 w 906898"/>
              <a:gd name="connsiteY910" fmla="*/ 731895 h 906898"/>
              <a:gd name="connsiteX911" fmla="*/ 721600 w 906898"/>
              <a:gd name="connsiteY911" fmla="*/ 729833 h 906898"/>
              <a:gd name="connsiteX912" fmla="*/ 721600 w 906898"/>
              <a:gd name="connsiteY912" fmla="*/ 721586 h 906898"/>
              <a:gd name="connsiteX913" fmla="*/ 717542 w 906898"/>
              <a:gd name="connsiteY913" fmla="*/ 721586 h 906898"/>
              <a:gd name="connsiteX914" fmla="*/ 715513 w 906898"/>
              <a:gd name="connsiteY914" fmla="*/ 711276 h 906898"/>
              <a:gd name="connsiteX915" fmla="*/ 719571 w 906898"/>
              <a:gd name="connsiteY915" fmla="*/ 705091 h 906898"/>
              <a:gd name="connsiteX916" fmla="*/ 719571 w 906898"/>
              <a:gd name="connsiteY916" fmla="*/ 700967 h 906898"/>
              <a:gd name="connsiteX917" fmla="*/ 723629 w 906898"/>
              <a:gd name="connsiteY917" fmla="*/ 692719 h 906898"/>
              <a:gd name="connsiteX918" fmla="*/ 663970 w 906898"/>
              <a:gd name="connsiteY918" fmla="*/ 692719 h 906898"/>
              <a:gd name="connsiteX919" fmla="*/ 668037 w 906898"/>
              <a:gd name="connsiteY919" fmla="*/ 696828 h 906898"/>
              <a:gd name="connsiteX920" fmla="*/ 668037 w 906898"/>
              <a:gd name="connsiteY920" fmla="*/ 704618 h 906898"/>
              <a:gd name="connsiteX921" fmla="*/ 667817 w 906898"/>
              <a:gd name="connsiteY921" fmla="*/ 705172 h 906898"/>
              <a:gd name="connsiteX922" fmla="*/ 664479 w 906898"/>
              <a:gd name="connsiteY922" fmla="*/ 707099 h 906898"/>
              <a:gd name="connsiteX923" fmla="*/ 663970 w 906898"/>
              <a:gd name="connsiteY923" fmla="*/ 709153 h 906898"/>
              <a:gd name="connsiteX924" fmla="*/ 666994 w 906898"/>
              <a:gd name="connsiteY924" fmla="*/ 715263 h 906898"/>
              <a:gd name="connsiteX925" fmla="*/ 667412 w 906898"/>
              <a:gd name="connsiteY925" fmla="*/ 718212 h 906898"/>
              <a:gd name="connsiteX926" fmla="*/ 661937 w 906898"/>
              <a:gd name="connsiteY926" fmla="*/ 725587 h 906898"/>
              <a:gd name="connsiteX927" fmla="*/ 653803 w 906898"/>
              <a:gd name="connsiteY927" fmla="*/ 719425 h 906898"/>
              <a:gd name="connsiteX928" fmla="*/ 653803 w 906898"/>
              <a:gd name="connsiteY928" fmla="*/ 705045 h 906898"/>
              <a:gd name="connsiteX929" fmla="*/ 653803 w 906898"/>
              <a:gd name="connsiteY929" fmla="*/ 700936 h 906898"/>
              <a:gd name="connsiteX930" fmla="*/ 663970 w 906898"/>
              <a:gd name="connsiteY930" fmla="*/ 692719 h 906898"/>
              <a:gd name="connsiteX931" fmla="*/ 787014 w 906898"/>
              <a:gd name="connsiteY931" fmla="*/ 692528 h 906898"/>
              <a:gd name="connsiteX932" fmla="*/ 791398 w 906898"/>
              <a:gd name="connsiteY932" fmla="*/ 696902 h 906898"/>
              <a:gd name="connsiteX933" fmla="*/ 785209 w 906898"/>
              <a:gd name="connsiteY933" fmla="*/ 703078 h 906898"/>
              <a:gd name="connsiteX934" fmla="*/ 787272 w 906898"/>
              <a:gd name="connsiteY934" fmla="*/ 713370 h 906898"/>
              <a:gd name="connsiteX935" fmla="*/ 793462 w 906898"/>
              <a:gd name="connsiteY935" fmla="*/ 715428 h 906898"/>
              <a:gd name="connsiteX936" fmla="*/ 793462 w 906898"/>
              <a:gd name="connsiteY936" fmla="*/ 717487 h 906898"/>
              <a:gd name="connsiteX937" fmla="*/ 785209 w 906898"/>
              <a:gd name="connsiteY937" fmla="*/ 721603 h 906898"/>
              <a:gd name="connsiteX938" fmla="*/ 779020 w 906898"/>
              <a:gd name="connsiteY938" fmla="*/ 717487 h 906898"/>
              <a:gd name="connsiteX939" fmla="*/ 779020 w 906898"/>
              <a:gd name="connsiteY939" fmla="*/ 715428 h 906898"/>
              <a:gd name="connsiteX940" fmla="*/ 774893 w 906898"/>
              <a:gd name="connsiteY940" fmla="*/ 715428 h 906898"/>
              <a:gd name="connsiteX941" fmla="*/ 768704 w 906898"/>
              <a:gd name="connsiteY941" fmla="*/ 713370 h 906898"/>
              <a:gd name="connsiteX942" fmla="*/ 768704 w 906898"/>
              <a:gd name="connsiteY942" fmla="*/ 707195 h 906898"/>
              <a:gd name="connsiteX943" fmla="*/ 772830 w 906898"/>
              <a:gd name="connsiteY943" fmla="*/ 701019 h 906898"/>
              <a:gd name="connsiteX944" fmla="*/ 776956 w 906898"/>
              <a:gd name="connsiteY944" fmla="*/ 701019 h 906898"/>
              <a:gd name="connsiteX945" fmla="*/ 781083 w 906898"/>
              <a:gd name="connsiteY945" fmla="*/ 692786 h 906898"/>
              <a:gd name="connsiteX946" fmla="*/ 787014 w 906898"/>
              <a:gd name="connsiteY946" fmla="*/ 692528 h 906898"/>
              <a:gd name="connsiteX947" fmla="*/ 686629 w 906898"/>
              <a:gd name="connsiteY947" fmla="*/ 690727 h 906898"/>
              <a:gd name="connsiteX948" fmla="*/ 686961 w 906898"/>
              <a:gd name="connsiteY948" fmla="*/ 690727 h 906898"/>
              <a:gd name="connsiteX949" fmla="*/ 686961 w 906898"/>
              <a:gd name="connsiteY949" fmla="*/ 691060 h 906898"/>
              <a:gd name="connsiteX950" fmla="*/ 686629 w 906898"/>
              <a:gd name="connsiteY950" fmla="*/ 691060 h 906898"/>
              <a:gd name="connsiteX951" fmla="*/ 246400 w 906898"/>
              <a:gd name="connsiteY951" fmla="*/ 690727 h 906898"/>
              <a:gd name="connsiteX952" fmla="*/ 252575 w 906898"/>
              <a:gd name="connsiteY952" fmla="*/ 694844 h 906898"/>
              <a:gd name="connsiteX953" fmla="*/ 256692 w 906898"/>
              <a:gd name="connsiteY953" fmla="*/ 711311 h 906898"/>
              <a:gd name="connsiteX954" fmla="*/ 252575 w 906898"/>
              <a:gd name="connsiteY954" fmla="*/ 729837 h 906898"/>
              <a:gd name="connsiteX955" fmla="*/ 223757 w 906898"/>
              <a:gd name="connsiteY955" fmla="*/ 742187 h 906898"/>
              <a:gd name="connsiteX956" fmla="*/ 207290 w 906898"/>
              <a:gd name="connsiteY956" fmla="*/ 729837 h 906898"/>
              <a:gd name="connsiteX957" fmla="*/ 209349 w 906898"/>
              <a:gd name="connsiteY957" fmla="*/ 719545 h 906898"/>
              <a:gd name="connsiteX958" fmla="*/ 215524 w 906898"/>
              <a:gd name="connsiteY958" fmla="*/ 717487 h 906898"/>
              <a:gd name="connsiteX959" fmla="*/ 219641 w 906898"/>
              <a:gd name="connsiteY959" fmla="*/ 715428 h 906898"/>
              <a:gd name="connsiteX960" fmla="*/ 225816 w 906898"/>
              <a:gd name="connsiteY960" fmla="*/ 715428 h 906898"/>
              <a:gd name="connsiteX961" fmla="*/ 231991 w 906898"/>
              <a:gd name="connsiteY961" fmla="*/ 721603 h 906898"/>
              <a:gd name="connsiteX962" fmla="*/ 229933 w 906898"/>
              <a:gd name="connsiteY962" fmla="*/ 727778 h 906898"/>
              <a:gd name="connsiteX963" fmla="*/ 225816 w 906898"/>
              <a:gd name="connsiteY963" fmla="*/ 727778 h 906898"/>
              <a:gd name="connsiteX964" fmla="*/ 223757 w 906898"/>
              <a:gd name="connsiteY964" fmla="*/ 727778 h 906898"/>
              <a:gd name="connsiteX965" fmla="*/ 219641 w 906898"/>
              <a:gd name="connsiteY965" fmla="*/ 729837 h 906898"/>
              <a:gd name="connsiteX966" fmla="*/ 227874 w 906898"/>
              <a:gd name="connsiteY966" fmla="*/ 733954 h 906898"/>
              <a:gd name="connsiteX967" fmla="*/ 248458 w 906898"/>
              <a:gd name="connsiteY967" fmla="*/ 719545 h 906898"/>
              <a:gd name="connsiteX968" fmla="*/ 246400 w 906898"/>
              <a:gd name="connsiteY968" fmla="*/ 692786 h 906898"/>
              <a:gd name="connsiteX969" fmla="*/ 246400 w 906898"/>
              <a:gd name="connsiteY969" fmla="*/ 690727 h 906898"/>
              <a:gd name="connsiteX970" fmla="*/ 668203 w 906898"/>
              <a:gd name="connsiteY970" fmla="*/ 688735 h 906898"/>
              <a:gd name="connsiteX971" fmla="*/ 674345 w 906898"/>
              <a:gd name="connsiteY971" fmla="*/ 699045 h 906898"/>
              <a:gd name="connsiteX972" fmla="*/ 670251 w 906898"/>
              <a:gd name="connsiteY972" fmla="*/ 707292 h 906898"/>
              <a:gd name="connsiteX973" fmla="*/ 670251 w 906898"/>
              <a:gd name="connsiteY973" fmla="*/ 723787 h 906898"/>
              <a:gd name="connsiteX974" fmla="*/ 664109 w 906898"/>
              <a:gd name="connsiteY974" fmla="*/ 727911 h 906898"/>
              <a:gd name="connsiteX975" fmla="*/ 668203 w 906898"/>
              <a:gd name="connsiteY975" fmla="*/ 723787 h 906898"/>
              <a:gd name="connsiteX976" fmla="*/ 667412 w 906898"/>
              <a:gd name="connsiteY976" fmla="*/ 718212 h 906898"/>
              <a:gd name="connsiteX977" fmla="*/ 668037 w 906898"/>
              <a:gd name="connsiteY977" fmla="*/ 717370 h 906898"/>
              <a:gd name="connsiteX978" fmla="*/ 666994 w 906898"/>
              <a:gd name="connsiteY978" fmla="*/ 715263 h 906898"/>
              <a:gd name="connsiteX979" fmla="*/ 666156 w 906898"/>
              <a:gd name="connsiteY979" fmla="*/ 709354 h 906898"/>
              <a:gd name="connsiteX980" fmla="*/ 667817 w 906898"/>
              <a:gd name="connsiteY980" fmla="*/ 705172 h 906898"/>
              <a:gd name="connsiteX981" fmla="*/ 668037 w 906898"/>
              <a:gd name="connsiteY981" fmla="*/ 705045 h 906898"/>
              <a:gd name="connsiteX982" fmla="*/ 668037 w 906898"/>
              <a:gd name="connsiteY982" fmla="*/ 704618 h 906898"/>
              <a:gd name="connsiteX983" fmla="*/ 670251 w 906898"/>
              <a:gd name="connsiteY983" fmla="*/ 699045 h 906898"/>
              <a:gd name="connsiteX984" fmla="*/ 666156 w 906898"/>
              <a:gd name="connsiteY984" fmla="*/ 690797 h 906898"/>
              <a:gd name="connsiteX985" fmla="*/ 668203 w 906898"/>
              <a:gd name="connsiteY985" fmla="*/ 688735 h 906898"/>
              <a:gd name="connsiteX986" fmla="*/ 189014 w 906898"/>
              <a:gd name="connsiteY986" fmla="*/ 686743 h 906898"/>
              <a:gd name="connsiteX987" fmla="*/ 193098 w 906898"/>
              <a:gd name="connsiteY987" fmla="*/ 692901 h 906898"/>
              <a:gd name="connsiteX988" fmla="*/ 199223 w 906898"/>
              <a:gd name="connsiteY988" fmla="*/ 697005 h 906898"/>
              <a:gd name="connsiteX989" fmla="*/ 205348 w 906898"/>
              <a:gd name="connsiteY989" fmla="*/ 701110 h 906898"/>
              <a:gd name="connsiteX990" fmla="*/ 215557 w 906898"/>
              <a:gd name="connsiteY990" fmla="*/ 697005 h 906898"/>
              <a:gd name="connsiteX991" fmla="*/ 219641 w 906898"/>
              <a:gd name="connsiteY991" fmla="*/ 697005 h 906898"/>
              <a:gd name="connsiteX992" fmla="*/ 223724 w 906898"/>
              <a:gd name="connsiteY992" fmla="*/ 690848 h 906898"/>
              <a:gd name="connsiteX993" fmla="*/ 227808 w 906898"/>
              <a:gd name="connsiteY993" fmla="*/ 686743 h 906898"/>
              <a:gd name="connsiteX994" fmla="*/ 227808 w 906898"/>
              <a:gd name="connsiteY994" fmla="*/ 690848 h 906898"/>
              <a:gd name="connsiteX995" fmla="*/ 227808 w 906898"/>
              <a:gd name="connsiteY995" fmla="*/ 697005 h 906898"/>
              <a:gd name="connsiteX996" fmla="*/ 217599 w 906898"/>
              <a:gd name="connsiteY996" fmla="*/ 701110 h 906898"/>
              <a:gd name="connsiteX997" fmla="*/ 217599 w 906898"/>
              <a:gd name="connsiteY997" fmla="*/ 703162 h 906898"/>
              <a:gd name="connsiteX998" fmla="*/ 207390 w 906898"/>
              <a:gd name="connsiteY998" fmla="*/ 709319 h 906898"/>
              <a:gd name="connsiteX999" fmla="*/ 199223 w 906898"/>
              <a:gd name="connsiteY999" fmla="*/ 703162 h 906898"/>
              <a:gd name="connsiteX1000" fmla="*/ 195139 w 906898"/>
              <a:gd name="connsiteY1000" fmla="*/ 697005 h 906898"/>
              <a:gd name="connsiteX1001" fmla="*/ 189014 w 906898"/>
              <a:gd name="connsiteY1001" fmla="*/ 694953 h 906898"/>
              <a:gd name="connsiteX1002" fmla="*/ 186972 w 906898"/>
              <a:gd name="connsiteY1002" fmla="*/ 690848 h 906898"/>
              <a:gd name="connsiteX1003" fmla="*/ 189014 w 906898"/>
              <a:gd name="connsiteY1003" fmla="*/ 686743 h 906898"/>
              <a:gd name="connsiteX1004" fmla="*/ 201146 w 906898"/>
              <a:gd name="connsiteY1004" fmla="*/ 684419 h 906898"/>
              <a:gd name="connsiteX1005" fmla="*/ 205134 w 906898"/>
              <a:gd name="connsiteY1005" fmla="*/ 686431 h 906898"/>
              <a:gd name="connsiteX1006" fmla="*/ 205287 w 906898"/>
              <a:gd name="connsiteY1006" fmla="*/ 686743 h 906898"/>
              <a:gd name="connsiteX1007" fmla="*/ 205597 w 906898"/>
              <a:gd name="connsiteY1007" fmla="*/ 686664 h 906898"/>
              <a:gd name="connsiteX1008" fmla="*/ 209420 w 906898"/>
              <a:gd name="connsiteY1008" fmla="*/ 688593 h 906898"/>
              <a:gd name="connsiteX1009" fmla="*/ 217695 w 906898"/>
              <a:gd name="connsiteY1009" fmla="*/ 684419 h 906898"/>
              <a:gd name="connsiteX1010" fmla="*/ 221832 w 906898"/>
              <a:gd name="connsiteY1010" fmla="*/ 686506 h 906898"/>
              <a:gd name="connsiteX1011" fmla="*/ 219763 w 906898"/>
              <a:gd name="connsiteY1011" fmla="*/ 692767 h 906898"/>
              <a:gd name="connsiteX1012" fmla="*/ 211489 w 906898"/>
              <a:gd name="connsiteY1012" fmla="*/ 694854 h 906898"/>
              <a:gd name="connsiteX1013" fmla="*/ 209420 w 906898"/>
              <a:gd name="connsiteY1013" fmla="*/ 699027 h 906898"/>
              <a:gd name="connsiteX1014" fmla="*/ 203215 w 906898"/>
              <a:gd name="connsiteY1014" fmla="*/ 696940 h 906898"/>
              <a:gd name="connsiteX1015" fmla="*/ 201146 w 906898"/>
              <a:gd name="connsiteY1015" fmla="*/ 692767 h 906898"/>
              <a:gd name="connsiteX1016" fmla="*/ 197009 w 906898"/>
              <a:gd name="connsiteY1016" fmla="*/ 692767 h 906898"/>
              <a:gd name="connsiteX1017" fmla="*/ 194940 w 906898"/>
              <a:gd name="connsiteY1017" fmla="*/ 686506 h 906898"/>
              <a:gd name="connsiteX1018" fmla="*/ 201146 w 906898"/>
              <a:gd name="connsiteY1018" fmla="*/ 684419 h 906898"/>
              <a:gd name="connsiteX1019" fmla="*/ 135301 w 906898"/>
              <a:gd name="connsiteY1019" fmla="*/ 684419 h 906898"/>
              <a:gd name="connsiteX1020" fmla="*/ 137353 w 906898"/>
              <a:gd name="connsiteY1020" fmla="*/ 686488 h 906898"/>
              <a:gd name="connsiteX1021" fmla="*/ 139405 w 906898"/>
              <a:gd name="connsiteY1021" fmla="*/ 696831 h 906898"/>
              <a:gd name="connsiteX1022" fmla="*/ 151720 w 906898"/>
              <a:gd name="connsiteY1022" fmla="*/ 705106 h 906898"/>
              <a:gd name="connsiteX1023" fmla="*/ 151720 w 906898"/>
              <a:gd name="connsiteY1023" fmla="*/ 707174 h 906898"/>
              <a:gd name="connsiteX1024" fmla="*/ 133248 w 906898"/>
              <a:gd name="connsiteY1024" fmla="*/ 700968 h 906898"/>
              <a:gd name="connsiteX1025" fmla="*/ 131196 w 906898"/>
              <a:gd name="connsiteY1025" fmla="*/ 688557 h 906898"/>
              <a:gd name="connsiteX1026" fmla="*/ 135301 w 906898"/>
              <a:gd name="connsiteY1026" fmla="*/ 684419 h 906898"/>
              <a:gd name="connsiteX1027" fmla="*/ 163730 w 906898"/>
              <a:gd name="connsiteY1027" fmla="*/ 683451 h 906898"/>
              <a:gd name="connsiteX1028" fmla="*/ 166171 w 906898"/>
              <a:gd name="connsiteY1028" fmla="*/ 684542 h 906898"/>
              <a:gd name="connsiteX1029" fmla="*/ 164116 w 906898"/>
              <a:gd name="connsiteY1029" fmla="*/ 715344 h 906898"/>
              <a:gd name="connsiteX1030" fmla="*/ 188785 w 906898"/>
              <a:gd name="connsiteY1030" fmla="*/ 725612 h 906898"/>
              <a:gd name="connsiteX1031" fmla="*/ 192897 w 906898"/>
              <a:gd name="connsiteY1031" fmla="*/ 723558 h 906898"/>
              <a:gd name="connsiteX1032" fmla="*/ 184674 w 906898"/>
              <a:gd name="connsiteY1032" fmla="*/ 721505 h 906898"/>
              <a:gd name="connsiteX1033" fmla="*/ 180562 w 906898"/>
              <a:gd name="connsiteY1033" fmla="*/ 713291 h 906898"/>
              <a:gd name="connsiteX1034" fmla="*/ 184674 w 906898"/>
              <a:gd name="connsiteY1034" fmla="*/ 709184 h 906898"/>
              <a:gd name="connsiteX1035" fmla="*/ 190841 w 906898"/>
              <a:gd name="connsiteY1035" fmla="*/ 709184 h 906898"/>
              <a:gd name="connsiteX1036" fmla="*/ 194953 w 906898"/>
              <a:gd name="connsiteY1036" fmla="*/ 713291 h 906898"/>
              <a:gd name="connsiteX1037" fmla="*/ 201121 w 906898"/>
              <a:gd name="connsiteY1037" fmla="*/ 713291 h 906898"/>
              <a:gd name="connsiteX1038" fmla="*/ 205232 w 906898"/>
              <a:gd name="connsiteY1038" fmla="*/ 721505 h 906898"/>
              <a:gd name="connsiteX1039" fmla="*/ 201121 w 906898"/>
              <a:gd name="connsiteY1039" fmla="*/ 731772 h 906898"/>
              <a:gd name="connsiteX1040" fmla="*/ 188785 w 906898"/>
              <a:gd name="connsiteY1040" fmla="*/ 735879 h 906898"/>
              <a:gd name="connsiteX1041" fmla="*/ 172339 w 906898"/>
              <a:gd name="connsiteY1041" fmla="*/ 731772 h 906898"/>
              <a:gd name="connsiteX1042" fmla="*/ 164116 w 906898"/>
              <a:gd name="connsiteY1042" fmla="*/ 723558 h 906898"/>
              <a:gd name="connsiteX1043" fmla="*/ 157948 w 906898"/>
              <a:gd name="connsiteY1043" fmla="*/ 688649 h 906898"/>
              <a:gd name="connsiteX1044" fmla="*/ 163730 w 906898"/>
              <a:gd name="connsiteY1044" fmla="*/ 683451 h 906898"/>
              <a:gd name="connsiteX1045" fmla="*/ 675590 w 906898"/>
              <a:gd name="connsiteY1045" fmla="*/ 681982 h 906898"/>
              <a:gd name="connsiteX1046" fmla="*/ 678304 w 906898"/>
              <a:gd name="connsiteY1046" fmla="*/ 682498 h 906898"/>
              <a:gd name="connsiteX1047" fmla="*/ 684433 w 906898"/>
              <a:gd name="connsiteY1047" fmla="*/ 701059 h 906898"/>
              <a:gd name="connsiteX1048" fmla="*/ 682390 w 906898"/>
              <a:gd name="connsiteY1048" fmla="*/ 703122 h 906898"/>
              <a:gd name="connsiteX1049" fmla="*/ 684433 w 906898"/>
              <a:gd name="connsiteY1049" fmla="*/ 705184 h 906898"/>
              <a:gd name="connsiteX1050" fmla="*/ 684433 w 906898"/>
              <a:gd name="connsiteY1050" fmla="*/ 701059 h 906898"/>
              <a:gd name="connsiteX1051" fmla="*/ 692605 w 906898"/>
              <a:gd name="connsiteY1051" fmla="*/ 713434 h 906898"/>
              <a:gd name="connsiteX1052" fmla="*/ 690562 w 906898"/>
              <a:gd name="connsiteY1052" fmla="*/ 717559 h 906898"/>
              <a:gd name="connsiteX1053" fmla="*/ 689984 w 906898"/>
              <a:gd name="connsiteY1053" fmla="*/ 717364 h 906898"/>
              <a:gd name="connsiteX1054" fmla="*/ 690562 w 906898"/>
              <a:gd name="connsiteY1054" fmla="*/ 715496 h 906898"/>
              <a:gd name="connsiteX1055" fmla="*/ 689796 w 906898"/>
              <a:gd name="connsiteY1055" fmla="*/ 717301 h 906898"/>
              <a:gd name="connsiteX1056" fmla="*/ 689984 w 906898"/>
              <a:gd name="connsiteY1056" fmla="*/ 717364 h 906898"/>
              <a:gd name="connsiteX1057" fmla="*/ 689285 w 906898"/>
              <a:gd name="connsiteY1057" fmla="*/ 719621 h 906898"/>
              <a:gd name="connsiteX1058" fmla="*/ 686476 w 906898"/>
              <a:gd name="connsiteY1058" fmla="*/ 723746 h 906898"/>
              <a:gd name="connsiteX1059" fmla="*/ 680347 w 906898"/>
              <a:gd name="connsiteY1059" fmla="*/ 725808 h 906898"/>
              <a:gd name="connsiteX1060" fmla="*/ 680347 w 906898"/>
              <a:gd name="connsiteY1060" fmla="*/ 731996 h 906898"/>
              <a:gd name="connsiteX1061" fmla="*/ 678304 w 906898"/>
              <a:gd name="connsiteY1061" fmla="*/ 738183 h 906898"/>
              <a:gd name="connsiteX1062" fmla="*/ 674217 w 906898"/>
              <a:gd name="connsiteY1062" fmla="*/ 742308 h 906898"/>
              <a:gd name="connsiteX1063" fmla="*/ 674217 w 906898"/>
              <a:gd name="connsiteY1063" fmla="*/ 746433 h 906898"/>
              <a:gd name="connsiteX1064" fmla="*/ 680347 w 906898"/>
              <a:gd name="connsiteY1064" fmla="*/ 748495 h 906898"/>
              <a:gd name="connsiteX1065" fmla="*/ 672174 w 906898"/>
              <a:gd name="connsiteY1065" fmla="*/ 748495 h 906898"/>
              <a:gd name="connsiteX1066" fmla="*/ 672174 w 906898"/>
              <a:gd name="connsiteY1066" fmla="*/ 740245 h 906898"/>
              <a:gd name="connsiteX1067" fmla="*/ 666045 w 906898"/>
              <a:gd name="connsiteY1067" fmla="*/ 731996 h 906898"/>
              <a:gd name="connsiteX1068" fmla="*/ 670131 w 906898"/>
              <a:gd name="connsiteY1068" fmla="*/ 727871 h 906898"/>
              <a:gd name="connsiteX1069" fmla="*/ 674217 w 906898"/>
              <a:gd name="connsiteY1069" fmla="*/ 711372 h 906898"/>
              <a:gd name="connsiteX1070" fmla="*/ 676261 w 906898"/>
              <a:gd name="connsiteY1070" fmla="*/ 703122 h 906898"/>
              <a:gd name="connsiteX1071" fmla="*/ 670131 w 906898"/>
              <a:gd name="connsiteY1071" fmla="*/ 686623 h 906898"/>
              <a:gd name="connsiteX1072" fmla="*/ 675590 w 906898"/>
              <a:gd name="connsiteY1072" fmla="*/ 681982 h 906898"/>
              <a:gd name="connsiteX1073" fmla="*/ 678329 w 906898"/>
              <a:gd name="connsiteY1073" fmla="*/ 680435 h 906898"/>
              <a:gd name="connsiteX1074" fmla="*/ 684637 w 906898"/>
              <a:gd name="connsiteY1074" fmla="*/ 684641 h 906898"/>
              <a:gd name="connsiteX1075" fmla="*/ 684637 w 906898"/>
              <a:gd name="connsiteY1075" fmla="*/ 686743 h 906898"/>
              <a:gd name="connsiteX1076" fmla="*/ 678329 w 906898"/>
              <a:gd name="connsiteY1076" fmla="*/ 680435 h 906898"/>
              <a:gd name="connsiteX1077" fmla="*/ 727558 w 906898"/>
              <a:gd name="connsiteY1077" fmla="*/ 676965 h 906898"/>
              <a:gd name="connsiteX1078" fmla="*/ 729887 w 906898"/>
              <a:gd name="connsiteY1078" fmla="*/ 678508 h 906898"/>
              <a:gd name="connsiteX1079" fmla="*/ 727817 w 906898"/>
              <a:gd name="connsiteY1079" fmla="*/ 688791 h 906898"/>
              <a:gd name="connsiteX1080" fmla="*/ 717466 w 906898"/>
              <a:gd name="connsiteY1080" fmla="*/ 694960 h 906898"/>
              <a:gd name="connsiteX1081" fmla="*/ 717466 w 906898"/>
              <a:gd name="connsiteY1081" fmla="*/ 703187 h 906898"/>
              <a:gd name="connsiteX1082" fmla="*/ 713326 w 906898"/>
              <a:gd name="connsiteY1082" fmla="*/ 709356 h 906898"/>
              <a:gd name="connsiteX1083" fmla="*/ 715396 w 906898"/>
              <a:gd name="connsiteY1083" fmla="*/ 721695 h 906898"/>
              <a:gd name="connsiteX1084" fmla="*/ 719536 w 906898"/>
              <a:gd name="connsiteY1084" fmla="*/ 731978 h 906898"/>
              <a:gd name="connsiteX1085" fmla="*/ 729887 w 906898"/>
              <a:gd name="connsiteY1085" fmla="*/ 734035 h 906898"/>
              <a:gd name="connsiteX1086" fmla="*/ 734027 w 906898"/>
              <a:gd name="connsiteY1086" fmla="*/ 744317 h 906898"/>
              <a:gd name="connsiteX1087" fmla="*/ 736097 w 906898"/>
              <a:gd name="connsiteY1087" fmla="*/ 746374 h 906898"/>
              <a:gd name="connsiteX1088" fmla="*/ 723676 w 906898"/>
              <a:gd name="connsiteY1088" fmla="*/ 744317 h 906898"/>
              <a:gd name="connsiteX1089" fmla="*/ 719536 w 906898"/>
              <a:gd name="connsiteY1089" fmla="*/ 738148 h 906898"/>
              <a:gd name="connsiteX1090" fmla="*/ 717466 w 906898"/>
              <a:gd name="connsiteY1090" fmla="*/ 738148 h 906898"/>
              <a:gd name="connsiteX1091" fmla="*/ 711256 w 906898"/>
              <a:gd name="connsiteY1091" fmla="*/ 736091 h 906898"/>
              <a:gd name="connsiteX1092" fmla="*/ 707116 w 906898"/>
              <a:gd name="connsiteY1092" fmla="*/ 727865 h 906898"/>
              <a:gd name="connsiteX1093" fmla="*/ 707116 w 906898"/>
              <a:gd name="connsiteY1093" fmla="*/ 721695 h 906898"/>
              <a:gd name="connsiteX1094" fmla="*/ 702975 w 906898"/>
              <a:gd name="connsiteY1094" fmla="*/ 711413 h 906898"/>
              <a:gd name="connsiteX1095" fmla="*/ 702975 w 906898"/>
              <a:gd name="connsiteY1095" fmla="*/ 703187 h 906898"/>
              <a:gd name="connsiteX1096" fmla="*/ 707116 w 906898"/>
              <a:gd name="connsiteY1096" fmla="*/ 701130 h 906898"/>
              <a:gd name="connsiteX1097" fmla="*/ 709186 w 906898"/>
              <a:gd name="connsiteY1097" fmla="*/ 688791 h 906898"/>
              <a:gd name="connsiteX1098" fmla="*/ 715396 w 906898"/>
              <a:gd name="connsiteY1098" fmla="*/ 686734 h 906898"/>
              <a:gd name="connsiteX1099" fmla="*/ 719536 w 906898"/>
              <a:gd name="connsiteY1099" fmla="*/ 686734 h 906898"/>
              <a:gd name="connsiteX1100" fmla="*/ 719536 w 906898"/>
              <a:gd name="connsiteY1100" fmla="*/ 684678 h 906898"/>
              <a:gd name="connsiteX1101" fmla="*/ 723676 w 906898"/>
              <a:gd name="connsiteY1101" fmla="*/ 678508 h 906898"/>
              <a:gd name="connsiteX1102" fmla="*/ 727558 w 906898"/>
              <a:gd name="connsiteY1102" fmla="*/ 676965 h 906898"/>
              <a:gd name="connsiteX1103" fmla="*/ 123036 w 906898"/>
              <a:gd name="connsiteY1103" fmla="*/ 676451 h 906898"/>
              <a:gd name="connsiteX1104" fmla="*/ 129222 w 906898"/>
              <a:gd name="connsiteY1104" fmla="*/ 682608 h 906898"/>
              <a:gd name="connsiteX1105" fmla="*/ 133345 w 906898"/>
              <a:gd name="connsiteY1105" fmla="*/ 703132 h 906898"/>
              <a:gd name="connsiteX1106" fmla="*/ 151903 w 906898"/>
              <a:gd name="connsiteY1106" fmla="*/ 711341 h 906898"/>
              <a:gd name="connsiteX1107" fmla="*/ 153964 w 906898"/>
              <a:gd name="connsiteY1107" fmla="*/ 711341 h 906898"/>
              <a:gd name="connsiteX1108" fmla="*/ 156027 w 906898"/>
              <a:gd name="connsiteY1108" fmla="*/ 719551 h 906898"/>
              <a:gd name="connsiteX1109" fmla="*/ 147778 w 906898"/>
              <a:gd name="connsiteY1109" fmla="*/ 721603 h 906898"/>
              <a:gd name="connsiteX1110" fmla="*/ 139531 w 906898"/>
              <a:gd name="connsiteY1110" fmla="*/ 713394 h 906898"/>
              <a:gd name="connsiteX1111" fmla="*/ 131283 w 906898"/>
              <a:gd name="connsiteY1111" fmla="*/ 715446 h 906898"/>
              <a:gd name="connsiteX1112" fmla="*/ 120974 w 906898"/>
              <a:gd name="connsiteY1112" fmla="*/ 709289 h 906898"/>
              <a:gd name="connsiteX1113" fmla="*/ 120974 w 906898"/>
              <a:gd name="connsiteY1113" fmla="*/ 694922 h 906898"/>
              <a:gd name="connsiteX1114" fmla="*/ 123036 w 906898"/>
              <a:gd name="connsiteY1114" fmla="*/ 692870 h 906898"/>
              <a:gd name="connsiteX1115" fmla="*/ 118912 w 906898"/>
              <a:gd name="connsiteY1115" fmla="*/ 686713 h 906898"/>
              <a:gd name="connsiteX1116" fmla="*/ 123036 w 906898"/>
              <a:gd name="connsiteY1116" fmla="*/ 676451 h 906898"/>
              <a:gd name="connsiteX1117" fmla="*/ 211429 w 906898"/>
              <a:gd name="connsiteY1117" fmla="*/ 672136 h 906898"/>
              <a:gd name="connsiteX1118" fmla="*/ 211429 w 906898"/>
              <a:gd name="connsiteY1118" fmla="*/ 676309 h 906898"/>
              <a:gd name="connsiteX1119" fmla="*/ 213477 w 906898"/>
              <a:gd name="connsiteY1119" fmla="*/ 684657 h 906898"/>
              <a:gd name="connsiteX1120" fmla="*/ 205597 w 906898"/>
              <a:gd name="connsiteY1120" fmla="*/ 686664 h 906898"/>
              <a:gd name="connsiteX1121" fmla="*/ 205134 w 906898"/>
              <a:gd name="connsiteY1121" fmla="*/ 686431 h 906898"/>
              <a:gd name="connsiteX1122" fmla="*/ 203240 w 906898"/>
              <a:gd name="connsiteY1122" fmla="*/ 682570 h 906898"/>
              <a:gd name="connsiteX1123" fmla="*/ 211429 w 906898"/>
              <a:gd name="connsiteY1123" fmla="*/ 672136 h 906898"/>
              <a:gd name="connsiteX1124" fmla="*/ 791688 w 906898"/>
              <a:gd name="connsiteY1124" fmla="*/ 667695 h 906898"/>
              <a:gd name="connsiteX1125" fmla="*/ 797627 w 906898"/>
              <a:gd name="connsiteY1125" fmla="*/ 668207 h 906898"/>
              <a:gd name="connsiteX1126" fmla="*/ 801759 w 906898"/>
              <a:gd name="connsiteY1126" fmla="*/ 674349 h 906898"/>
              <a:gd name="connsiteX1127" fmla="*/ 805890 w 906898"/>
              <a:gd name="connsiteY1127" fmla="*/ 672302 h 906898"/>
              <a:gd name="connsiteX1128" fmla="*/ 814153 w 906898"/>
              <a:gd name="connsiteY1128" fmla="*/ 672302 h 906898"/>
              <a:gd name="connsiteX1129" fmla="*/ 822416 w 906898"/>
              <a:gd name="connsiteY1129" fmla="*/ 688680 h 906898"/>
              <a:gd name="connsiteX1130" fmla="*/ 816219 w 906898"/>
              <a:gd name="connsiteY1130" fmla="*/ 694822 h 906898"/>
              <a:gd name="connsiteX1131" fmla="*/ 814153 w 906898"/>
              <a:gd name="connsiteY1131" fmla="*/ 700964 h 906898"/>
              <a:gd name="connsiteX1132" fmla="*/ 793496 w 906898"/>
              <a:gd name="connsiteY1132" fmla="*/ 696869 h 906898"/>
              <a:gd name="connsiteX1133" fmla="*/ 789364 w 906898"/>
              <a:gd name="connsiteY1133" fmla="*/ 686633 h 906898"/>
              <a:gd name="connsiteX1134" fmla="*/ 785233 w 906898"/>
              <a:gd name="connsiteY1134" fmla="*/ 678443 h 906898"/>
              <a:gd name="connsiteX1135" fmla="*/ 787298 w 906898"/>
              <a:gd name="connsiteY1135" fmla="*/ 670254 h 906898"/>
              <a:gd name="connsiteX1136" fmla="*/ 791688 w 906898"/>
              <a:gd name="connsiteY1136" fmla="*/ 667695 h 906898"/>
              <a:gd name="connsiteX1137" fmla="*/ 112708 w 906898"/>
              <a:gd name="connsiteY1137" fmla="*/ 663835 h 906898"/>
              <a:gd name="connsiteX1138" fmla="*/ 116837 w 906898"/>
              <a:gd name="connsiteY1138" fmla="*/ 678244 h 906898"/>
              <a:gd name="connsiteX1139" fmla="*/ 116837 w 906898"/>
              <a:gd name="connsiteY1139" fmla="*/ 688536 h 906898"/>
              <a:gd name="connsiteX1140" fmla="*/ 120966 w 906898"/>
              <a:gd name="connsiteY1140" fmla="*/ 692653 h 906898"/>
              <a:gd name="connsiteX1141" fmla="*/ 118902 w 906898"/>
              <a:gd name="connsiteY1141" fmla="*/ 707062 h 906898"/>
              <a:gd name="connsiteX1142" fmla="*/ 133354 w 906898"/>
              <a:gd name="connsiteY1142" fmla="*/ 717354 h 906898"/>
              <a:gd name="connsiteX1143" fmla="*/ 139548 w 906898"/>
              <a:gd name="connsiteY1143" fmla="*/ 717354 h 906898"/>
              <a:gd name="connsiteX1144" fmla="*/ 149872 w 906898"/>
              <a:gd name="connsiteY1144" fmla="*/ 725587 h 906898"/>
              <a:gd name="connsiteX1145" fmla="*/ 154001 w 906898"/>
              <a:gd name="connsiteY1145" fmla="*/ 723529 h 906898"/>
              <a:gd name="connsiteX1146" fmla="*/ 158130 w 906898"/>
              <a:gd name="connsiteY1146" fmla="*/ 721470 h 906898"/>
              <a:gd name="connsiteX1147" fmla="*/ 166388 w 906898"/>
              <a:gd name="connsiteY1147" fmla="*/ 731762 h 906898"/>
              <a:gd name="connsiteX1148" fmla="*/ 160195 w 906898"/>
              <a:gd name="connsiteY1148" fmla="*/ 735879 h 906898"/>
              <a:gd name="connsiteX1149" fmla="*/ 147806 w 906898"/>
              <a:gd name="connsiteY1149" fmla="*/ 731762 h 906898"/>
              <a:gd name="connsiteX1150" fmla="*/ 141612 w 906898"/>
              <a:gd name="connsiteY1150" fmla="*/ 735879 h 906898"/>
              <a:gd name="connsiteX1151" fmla="*/ 133354 w 906898"/>
              <a:gd name="connsiteY1151" fmla="*/ 731762 h 906898"/>
              <a:gd name="connsiteX1152" fmla="*/ 129225 w 906898"/>
              <a:gd name="connsiteY1152" fmla="*/ 725587 h 906898"/>
              <a:gd name="connsiteX1153" fmla="*/ 116837 w 906898"/>
              <a:gd name="connsiteY1153" fmla="*/ 725587 h 906898"/>
              <a:gd name="connsiteX1154" fmla="*/ 108579 w 906898"/>
              <a:gd name="connsiteY1154" fmla="*/ 711179 h 906898"/>
              <a:gd name="connsiteX1155" fmla="*/ 110643 w 906898"/>
              <a:gd name="connsiteY1155" fmla="*/ 702945 h 906898"/>
              <a:gd name="connsiteX1156" fmla="*/ 102385 w 906898"/>
              <a:gd name="connsiteY1156" fmla="*/ 694711 h 906898"/>
              <a:gd name="connsiteX1157" fmla="*/ 104449 w 906898"/>
              <a:gd name="connsiteY1157" fmla="*/ 682361 h 906898"/>
              <a:gd name="connsiteX1158" fmla="*/ 106514 w 906898"/>
              <a:gd name="connsiteY1158" fmla="*/ 678244 h 906898"/>
              <a:gd name="connsiteX1159" fmla="*/ 104449 w 906898"/>
              <a:gd name="connsiteY1159" fmla="*/ 672069 h 906898"/>
              <a:gd name="connsiteX1160" fmla="*/ 112708 w 906898"/>
              <a:gd name="connsiteY1160" fmla="*/ 663835 h 906898"/>
              <a:gd name="connsiteX1161" fmla="*/ 752439 w 906898"/>
              <a:gd name="connsiteY1161" fmla="*/ 663647 h 906898"/>
              <a:gd name="connsiteX1162" fmla="*/ 764759 w 906898"/>
              <a:gd name="connsiteY1162" fmla="*/ 663905 h 906898"/>
              <a:gd name="connsiteX1163" fmla="*/ 781187 w 906898"/>
              <a:gd name="connsiteY1163" fmla="*/ 672149 h 906898"/>
              <a:gd name="connsiteX1164" fmla="*/ 781187 w 906898"/>
              <a:gd name="connsiteY1164" fmla="*/ 674210 h 906898"/>
              <a:gd name="connsiteX1165" fmla="*/ 777080 w 906898"/>
              <a:gd name="connsiteY1165" fmla="*/ 672149 h 906898"/>
              <a:gd name="connsiteX1166" fmla="*/ 752439 w 906898"/>
              <a:gd name="connsiteY1166" fmla="*/ 670088 h 906898"/>
              <a:gd name="connsiteX1167" fmla="*/ 738064 w 906898"/>
              <a:gd name="connsiteY1167" fmla="*/ 684516 h 906898"/>
              <a:gd name="connsiteX1168" fmla="*/ 738064 w 906898"/>
              <a:gd name="connsiteY1168" fmla="*/ 694822 h 906898"/>
              <a:gd name="connsiteX1169" fmla="*/ 744225 w 906898"/>
              <a:gd name="connsiteY1169" fmla="*/ 696883 h 906898"/>
              <a:gd name="connsiteX1170" fmla="*/ 744225 w 906898"/>
              <a:gd name="connsiteY1170" fmla="*/ 690700 h 906898"/>
              <a:gd name="connsiteX1171" fmla="*/ 748332 w 906898"/>
              <a:gd name="connsiteY1171" fmla="*/ 686577 h 906898"/>
              <a:gd name="connsiteX1172" fmla="*/ 754492 w 906898"/>
              <a:gd name="connsiteY1172" fmla="*/ 688639 h 906898"/>
              <a:gd name="connsiteX1173" fmla="*/ 756545 w 906898"/>
              <a:gd name="connsiteY1173" fmla="*/ 692761 h 906898"/>
              <a:gd name="connsiteX1174" fmla="*/ 756545 w 906898"/>
              <a:gd name="connsiteY1174" fmla="*/ 696883 h 906898"/>
              <a:gd name="connsiteX1175" fmla="*/ 760652 w 906898"/>
              <a:gd name="connsiteY1175" fmla="*/ 701005 h 906898"/>
              <a:gd name="connsiteX1176" fmla="*/ 758599 w 906898"/>
              <a:gd name="connsiteY1176" fmla="*/ 707189 h 906898"/>
              <a:gd name="connsiteX1177" fmla="*/ 744225 w 906898"/>
              <a:gd name="connsiteY1177" fmla="*/ 709250 h 906898"/>
              <a:gd name="connsiteX1178" fmla="*/ 733957 w 906898"/>
              <a:gd name="connsiteY1178" fmla="*/ 701005 h 906898"/>
              <a:gd name="connsiteX1179" fmla="*/ 731904 w 906898"/>
              <a:gd name="connsiteY1179" fmla="*/ 678333 h 906898"/>
              <a:gd name="connsiteX1180" fmla="*/ 740118 w 906898"/>
              <a:gd name="connsiteY1180" fmla="*/ 668027 h 906898"/>
              <a:gd name="connsiteX1181" fmla="*/ 752439 w 906898"/>
              <a:gd name="connsiteY1181" fmla="*/ 663647 h 906898"/>
              <a:gd name="connsiteX1182" fmla="*/ 821379 w 906898"/>
              <a:gd name="connsiteY1182" fmla="*/ 659403 h 906898"/>
              <a:gd name="connsiteX1183" fmla="*/ 824491 w 906898"/>
              <a:gd name="connsiteY1183" fmla="*/ 661976 h 906898"/>
              <a:gd name="connsiteX1184" fmla="*/ 822416 w 906898"/>
              <a:gd name="connsiteY1184" fmla="*/ 678443 h 906898"/>
              <a:gd name="connsiteX1185" fmla="*/ 814116 w 906898"/>
              <a:gd name="connsiteY1185" fmla="*/ 664035 h 906898"/>
              <a:gd name="connsiteX1186" fmla="*/ 818266 w 906898"/>
              <a:gd name="connsiteY1186" fmla="*/ 659918 h 906898"/>
              <a:gd name="connsiteX1187" fmla="*/ 821379 w 906898"/>
              <a:gd name="connsiteY1187" fmla="*/ 659403 h 906898"/>
              <a:gd name="connsiteX1188" fmla="*/ 213591 w 906898"/>
              <a:gd name="connsiteY1188" fmla="*/ 655868 h 906898"/>
              <a:gd name="connsiteX1189" fmla="*/ 219742 w 906898"/>
              <a:gd name="connsiteY1189" fmla="*/ 659976 h 906898"/>
              <a:gd name="connsiteX1190" fmla="*/ 227945 w 906898"/>
              <a:gd name="connsiteY1190" fmla="*/ 674356 h 906898"/>
              <a:gd name="connsiteX1191" fmla="*/ 236147 w 906898"/>
              <a:gd name="connsiteY1191" fmla="*/ 678464 h 906898"/>
              <a:gd name="connsiteX1192" fmla="*/ 246400 w 906898"/>
              <a:gd name="connsiteY1192" fmla="*/ 688735 h 906898"/>
              <a:gd name="connsiteX1193" fmla="*/ 242299 w 906898"/>
              <a:gd name="connsiteY1193" fmla="*/ 688735 h 906898"/>
              <a:gd name="connsiteX1194" fmla="*/ 234097 w 906898"/>
              <a:gd name="connsiteY1194" fmla="*/ 682573 h 906898"/>
              <a:gd name="connsiteX1195" fmla="*/ 227945 w 906898"/>
              <a:gd name="connsiteY1195" fmla="*/ 684627 h 906898"/>
              <a:gd name="connsiteX1196" fmla="*/ 215641 w 906898"/>
              <a:gd name="connsiteY1196" fmla="*/ 678464 h 906898"/>
              <a:gd name="connsiteX1197" fmla="*/ 211540 w 906898"/>
              <a:gd name="connsiteY1197" fmla="*/ 662030 h 906898"/>
              <a:gd name="connsiteX1198" fmla="*/ 213591 w 906898"/>
              <a:gd name="connsiteY1198" fmla="*/ 655868 h 906898"/>
              <a:gd name="connsiteX1199" fmla="*/ 100605 w 906898"/>
              <a:gd name="connsiteY1199" fmla="*/ 649851 h 906898"/>
              <a:gd name="connsiteX1200" fmla="*/ 102822 w 906898"/>
              <a:gd name="connsiteY1200" fmla="*/ 652205 h 906898"/>
              <a:gd name="connsiteX1201" fmla="*/ 108718 w 906898"/>
              <a:gd name="connsiteY1201" fmla="*/ 653747 h 906898"/>
              <a:gd name="connsiteX1202" fmla="*/ 110768 w 906898"/>
              <a:gd name="connsiteY1202" fmla="*/ 657860 h 906898"/>
              <a:gd name="connsiteX1203" fmla="*/ 104617 w 906898"/>
              <a:gd name="connsiteY1203" fmla="*/ 655803 h 906898"/>
              <a:gd name="connsiteX1204" fmla="*/ 101797 w 906898"/>
              <a:gd name="connsiteY1204" fmla="*/ 652719 h 906898"/>
              <a:gd name="connsiteX1205" fmla="*/ 100402 w 906898"/>
              <a:gd name="connsiteY1205" fmla="*/ 649635 h 906898"/>
              <a:gd name="connsiteX1206" fmla="*/ 100516 w 906898"/>
              <a:gd name="connsiteY1206" fmla="*/ 649635 h 906898"/>
              <a:gd name="connsiteX1207" fmla="*/ 100605 w 906898"/>
              <a:gd name="connsiteY1207" fmla="*/ 649851 h 906898"/>
              <a:gd name="connsiteX1208" fmla="*/ 758578 w 906898"/>
              <a:gd name="connsiteY1208" fmla="*/ 643252 h 906898"/>
              <a:gd name="connsiteX1209" fmla="*/ 762657 w 906898"/>
              <a:gd name="connsiteY1209" fmla="*/ 645327 h 906898"/>
              <a:gd name="connsiteX1210" fmla="*/ 754499 w 906898"/>
              <a:gd name="connsiteY1210" fmla="*/ 647402 h 906898"/>
              <a:gd name="connsiteX1211" fmla="*/ 750420 w 906898"/>
              <a:gd name="connsiteY1211" fmla="*/ 657776 h 906898"/>
              <a:gd name="connsiteX1212" fmla="*/ 752460 w 906898"/>
              <a:gd name="connsiteY1212" fmla="*/ 659851 h 906898"/>
              <a:gd name="connsiteX1213" fmla="*/ 748381 w 906898"/>
              <a:gd name="connsiteY1213" fmla="*/ 657776 h 906898"/>
              <a:gd name="connsiteX1214" fmla="*/ 752460 w 906898"/>
              <a:gd name="connsiteY1214" fmla="*/ 647402 h 906898"/>
              <a:gd name="connsiteX1215" fmla="*/ 758578 w 906898"/>
              <a:gd name="connsiteY1215" fmla="*/ 643252 h 906898"/>
              <a:gd name="connsiteX1216" fmla="*/ 816203 w 906898"/>
              <a:gd name="connsiteY1216" fmla="*/ 640815 h 906898"/>
              <a:gd name="connsiteX1217" fmla="*/ 820330 w 906898"/>
              <a:gd name="connsiteY1217" fmla="*/ 643394 h 906898"/>
              <a:gd name="connsiteX1218" fmla="*/ 822393 w 906898"/>
              <a:gd name="connsiteY1218" fmla="*/ 649583 h 906898"/>
              <a:gd name="connsiteX1219" fmla="*/ 828582 w 906898"/>
              <a:gd name="connsiteY1219" fmla="*/ 649583 h 906898"/>
              <a:gd name="connsiteX1220" fmla="*/ 830645 w 906898"/>
              <a:gd name="connsiteY1220" fmla="*/ 659899 h 906898"/>
              <a:gd name="connsiteX1221" fmla="*/ 828582 w 906898"/>
              <a:gd name="connsiteY1221" fmla="*/ 664025 h 906898"/>
              <a:gd name="connsiteX1222" fmla="*/ 820330 w 906898"/>
              <a:gd name="connsiteY1222" fmla="*/ 657836 h 906898"/>
              <a:gd name="connsiteX1223" fmla="*/ 814140 w 906898"/>
              <a:gd name="connsiteY1223" fmla="*/ 657836 h 906898"/>
              <a:gd name="connsiteX1224" fmla="*/ 810014 w 906898"/>
              <a:gd name="connsiteY1224" fmla="*/ 668152 h 906898"/>
              <a:gd name="connsiteX1225" fmla="*/ 805888 w 906898"/>
              <a:gd name="connsiteY1225" fmla="*/ 666088 h 906898"/>
              <a:gd name="connsiteX1226" fmla="*/ 803824 w 906898"/>
              <a:gd name="connsiteY1226" fmla="*/ 657836 h 906898"/>
              <a:gd name="connsiteX1227" fmla="*/ 807951 w 906898"/>
              <a:gd name="connsiteY1227" fmla="*/ 651646 h 906898"/>
              <a:gd name="connsiteX1228" fmla="*/ 805888 w 906898"/>
              <a:gd name="connsiteY1228" fmla="*/ 645457 h 906898"/>
              <a:gd name="connsiteX1229" fmla="*/ 812077 w 906898"/>
              <a:gd name="connsiteY1229" fmla="*/ 641331 h 906898"/>
              <a:gd name="connsiteX1230" fmla="*/ 816203 w 906898"/>
              <a:gd name="connsiteY1230" fmla="*/ 640815 h 906898"/>
              <a:gd name="connsiteX1231" fmla="*/ 181980 w 906898"/>
              <a:gd name="connsiteY1231" fmla="*/ 640294 h 906898"/>
              <a:gd name="connsiteX1232" fmla="*/ 197181 w 906898"/>
              <a:gd name="connsiteY1232" fmla="*/ 641320 h 906898"/>
              <a:gd name="connsiteX1233" fmla="*/ 201304 w 906898"/>
              <a:gd name="connsiteY1233" fmla="*/ 655686 h 906898"/>
              <a:gd name="connsiteX1234" fmla="*/ 207487 w 906898"/>
              <a:gd name="connsiteY1234" fmla="*/ 657739 h 906898"/>
              <a:gd name="connsiteX1235" fmla="*/ 203365 w 906898"/>
              <a:gd name="connsiteY1235" fmla="*/ 678262 h 906898"/>
              <a:gd name="connsiteX1236" fmla="*/ 188936 w 906898"/>
              <a:gd name="connsiteY1236" fmla="*/ 682367 h 906898"/>
              <a:gd name="connsiteX1237" fmla="*/ 180692 w 906898"/>
              <a:gd name="connsiteY1237" fmla="*/ 680314 h 906898"/>
              <a:gd name="connsiteX1238" fmla="*/ 174508 w 906898"/>
              <a:gd name="connsiteY1238" fmla="*/ 682367 h 906898"/>
              <a:gd name="connsiteX1239" fmla="*/ 162142 w 906898"/>
              <a:gd name="connsiteY1239" fmla="*/ 678262 h 906898"/>
              <a:gd name="connsiteX1240" fmla="*/ 162142 w 906898"/>
              <a:gd name="connsiteY1240" fmla="*/ 668001 h 906898"/>
              <a:gd name="connsiteX1241" fmla="*/ 168325 w 906898"/>
              <a:gd name="connsiteY1241" fmla="*/ 661843 h 906898"/>
              <a:gd name="connsiteX1242" fmla="*/ 166264 w 906898"/>
              <a:gd name="connsiteY1242" fmla="*/ 655686 h 906898"/>
              <a:gd name="connsiteX1243" fmla="*/ 168325 w 906898"/>
              <a:gd name="connsiteY1243" fmla="*/ 645425 h 906898"/>
              <a:gd name="connsiteX1244" fmla="*/ 181980 w 906898"/>
              <a:gd name="connsiteY1244" fmla="*/ 640294 h 906898"/>
              <a:gd name="connsiteX1245" fmla="*/ 744131 w 906898"/>
              <a:gd name="connsiteY1245" fmla="*/ 630968 h 906898"/>
              <a:gd name="connsiteX1246" fmla="*/ 750306 w 906898"/>
              <a:gd name="connsiteY1246" fmla="*/ 633022 h 906898"/>
              <a:gd name="connsiteX1247" fmla="*/ 752365 w 906898"/>
              <a:gd name="connsiteY1247" fmla="*/ 635076 h 906898"/>
              <a:gd name="connsiteX1248" fmla="*/ 758540 w 906898"/>
              <a:gd name="connsiteY1248" fmla="*/ 633022 h 906898"/>
              <a:gd name="connsiteX1249" fmla="*/ 762657 w 906898"/>
              <a:gd name="connsiteY1249" fmla="*/ 637130 h 906898"/>
              <a:gd name="connsiteX1250" fmla="*/ 760598 w 906898"/>
              <a:gd name="connsiteY1250" fmla="*/ 641239 h 906898"/>
              <a:gd name="connsiteX1251" fmla="*/ 748248 w 906898"/>
              <a:gd name="connsiteY1251" fmla="*/ 645348 h 906898"/>
              <a:gd name="connsiteX1252" fmla="*/ 748248 w 906898"/>
              <a:gd name="connsiteY1252" fmla="*/ 661781 h 906898"/>
              <a:gd name="connsiteX1253" fmla="*/ 740014 w 906898"/>
              <a:gd name="connsiteY1253" fmla="*/ 663836 h 906898"/>
              <a:gd name="connsiteX1254" fmla="*/ 737956 w 906898"/>
              <a:gd name="connsiteY1254" fmla="*/ 661781 h 906898"/>
              <a:gd name="connsiteX1255" fmla="*/ 735898 w 906898"/>
              <a:gd name="connsiteY1255" fmla="*/ 655619 h 906898"/>
              <a:gd name="connsiteX1256" fmla="*/ 731872 w 906898"/>
              <a:gd name="connsiteY1256" fmla="*/ 653610 h 906898"/>
              <a:gd name="connsiteX1257" fmla="*/ 731872 w 906898"/>
              <a:gd name="connsiteY1257" fmla="*/ 653428 h 906898"/>
              <a:gd name="connsiteX1258" fmla="*/ 735898 w 906898"/>
              <a:gd name="connsiteY1258" fmla="*/ 647402 h 906898"/>
              <a:gd name="connsiteX1259" fmla="*/ 731872 w 906898"/>
              <a:gd name="connsiteY1259" fmla="*/ 639366 h 906898"/>
              <a:gd name="connsiteX1260" fmla="*/ 731872 w 906898"/>
              <a:gd name="connsiteY1260" fmla="*/ 639139 h 906898"/>
              <a:gd name="connsiteX1261" fmla="*/ 735898 w 906898"/>
              <a:gd name="connsiteY1261" fmla="*/ 637130 h 906898"/>
              <a:gd name="connsiteX1262" fmla="*/ 740014 w 906898"/>
              <a:gd name="connsiteY1262" fmla="*/ 637130 h 906898"/>
              <a:gd name="connsiteX1263" fmla="*/ 744131 w 906898"/>
              <a:gd name="connsiteY1263" fmla="*/ 630968 h 906898"/>
              <a:gd name="connsiteX1264" fmla="*/ 172489 w 906898"/>
              <a:gd name="connsiteY1264" fmla="*/ 630968 h 906898"/>
              <a:gd name="connsiteX1265" fmla="*/ 178589 w 906898"/>
              <a:gd name="connsiteY1265" fmla="*/ 635085 h 906898"/>
              <a:gd name="connsiteX1266" fmla="*/ 182656 w 906898"/>
              <a:gd name="connsiteY1266" fmla="*/ 637143 h 906898"/>
              <a:gd name="connsiteX1267" fmla="*/ 170455 w 906898"/>
              <a:gd name="connsiteY1267" fmla="*/ 641260 h 906898"/>
              <a:gd name="connsiteX1268" fmla="*/ 168422 w 906898"/>
              <a:gd name="connsiteY1268" fmla="*/ 639201 h 906898"/>
              <a:gd name="connsiteX1269" fmla="*/ 168422 w 906898"/>
              <a:gd name="connsiteY1269" fmla="*/ 633026 h 906898"/>
              <a:gd name="connsiteX1270" fmla="*/ 172489 w 906898"/>
              <a:gd name="connsiteY1270" fmla="*/ 630968 h 906898"/>
              <a:gd name="connsiteX1271" fmla="*/ 131262 w 906898"/>
              <a:gd name="connsiteY1271" fmla="*/ 630518 h 906898"/>
              <a:gd name="connsiteX1272" fmla="*/ 137438 w 906898"/>
              <a:gd name="connsiteY1272" fmla="*/ 633087 h 906898"/>
              <a:gd name="connsiteX1273" fmla="*/ 139496 w 906898"/>
              <a:gd name="connsiteY1273" fmla="*/ 637199 h 906898"/>
              <a:gd name="connsiteX1274" fmla="*/ 135379 w 906898"/>
              <a:gd name="connsiteY1274" fmla="*/ 641311 h 906898"/>
              <a:gd name="connsiteX1275" fmla="*/ 141554 w 906898"/>
              <a:gd name="connsiteY1275" fmla="*/ 649534 h 906898"/>
              <a:gd name="connsiteX1276" fmla="*/ 137438 w 906898"/>
              <a:gd name="connsiteY1276" fmla="*/ 653646 h 906898"/>
              <a:gd name="connsiteX1277" fmla="*/ 129204 w 906898"/>
              <a:gd name="connsiteY1277" fmla="*/ 653646 h 906898"/>
              <a:gd name="connsiteX1278" fmla="*/ 123029 w 906898"/>
              <a:gd name="connsiteY1278" fmla="*/ 647478 h 906898"/>
              <a:gd name="connsiteX1279" fmla="*/ 120971 w 906898"/>
              <a:gd name="connsiteY1279" fmla="*/ 647478 h 906898"/>
              <a:gd name="connsiteX1280" fmla="*/ 120971 w 906898"/>
              <a:gd name="connsiteY1280" fmla="*/ 659813 h 906898"/>
              <a:gd name="connsiteX1281" fmla="*/ 145671 w 906898"/>
              <a:gd name="connsiteY1281" fmla="*/ 678316 h 906898"/>
              <a:gd name="connsiteX1282" fmla="*/ 158022 w 906898"/>
              <a:gd name="connsiteY1282" fmla="*/ 676260 h 906898"/>
              <a:gd name="connsiteX1283" fmla="*/ 160081 w 906898"/>
              <a:gd name="connsiteY1283" fmla="*/ 680372 h 906898"/>
              <a:gd name="connsiteX1284" fmla="*/ 147730 w 906898"/>
              <a:gd name="connsiteY1284" fmla="*/ 682428 h 906898"/>
              <a:gd name="connsiteX1285" fmla="*/ 125087 w 906898"/>
              <a:gd name="connsiteY1285" fmla="*/ 676260 h 906898"/>
              <a:gd name="connsiteX1286" fmla="*/ 112737 w 906898"/>
              <a:gd name="connsiteY1286" fmla="*/ 645422 h 906898"/>
              <a:gd name="connsiteX1287" fmla="*/ 125087 w 906898"/>
              <a:gd name="connsiteY1287" fmla="*/ 631032 h 906898"/>
              <a:gd name="connsiteX1288" fmla="*/ 131262 w 906898"/>
              <a:gd name="connsiteY1288" fmla="*/ 630518 h 906898"/>
              <a:gd name="connsiteX1289" fmla="*/ 166961 w 906898"/>
              <a:gd name="connsiteY1289" fmla="*/ 623441 h 906898"/>
              <a:gd name="connsiteX1290" fmla="*/ 170306 w 906898"/>
              <a:gd name="connsiteY1290" fmla="*/ 626794 h 906898"/>
              <a:gd name="connsiteX1291" fmla="*/ 166189 w 906898"/>
              <a:gd name="connsiteY1291" fmla="*/ 630920 h 906898"/>
              <a:gd name="connsiteX1292" fmla="*/ 164131 w 906898"/>
              <a:gd name="connsiteY1292" fmla="*/ 639173 h 906898"/>
              <a:gd name="connsiteX1293" fmla="*/ 168248 w 906898"/>
              <a:gd name="connsiteY1293" fmla="*/ 643299 h 906898"/>
              <a:gd name="connsiteX1294" fmla="*/ 162072 w 906898"/>
              <a:gd name="connsiteY1294" fmla="*/ 647425 h 906898"/>
              <a:gd name="connsiteX1295" fmla="*/ 160014 w 906898"/>
              <a:gd name="connsiteY1295" fmla="*/ 641236 h 906898"/>
              <a:gd name="connsiteX1296" fmla="*/ 151781 w 906898"/>
              <a:gd name="connsiteY1296" fmla="*/ 635046 h 906898"/>
              <a:gd name="connsiteX1297" fmla="*/ 151781 w 906898"/>
              <a:gd name="connsiteY1297" fmla="*/ 630920 h 906898"/>
              <a:gd name="connsiteX1298" fmla="*/ 157956 w 906898"/>
              <a:gd name="connsiteY1298" fmla="*/ 628857 h 906898"/>
              <a:gd name="connsiteX1299" fmla="*/ 162072 w 906898"/>
              <a:gd name="connsiteY1299" fmla="*/ 628857 h 906898"/>
              <a:gd name="connsiteX1300" fmla="*/ 162072 w 906898"/>
              <a:gd name="connsiteY1300" fmla="*/ 624731 h 906898"/>
              <a:gd name="connsiteX1301" fmla="*/ 166961 w 906898"/>
              <a:gd name="connsiteY1301" fmla="*/ 623441 h 906898"/>
              <a:gd name="connsiteX1302" fmla="*/ 48103 w 906898"/>
              <a:gd name="connsiteY1302" fmla="*/ 622191 h 906898"/>
              <a:gd name="connsiteX1303" fmla="*/ 48787 w 906898"/>
              <a:gd name="connsiteY1303" fmla="*/ 624395 h 906898"/>
              <a:gd name="connsiteX1304" fmla="*/ 49783 w 906898"/>
              <a:gd name="connsiteY1304" fmla="*/ 626230 h 906898"/>
              <a:gd name="connsiteX1305" fmla="*/ 742133 w 906898"/>
              <a:gd name="connsiteY1305" fmla="*/ 616692 h 906898"/>
              <a:gd name="connsiteX1306" fmla="*/ 746238 w 906898"/>
              <a:gd name="connsiteY1306" fmla="*/ 618745 h 906898"/>
              <a:gd name="connsiteX1307" fmla="*/ 748290 w 906898"/>
              <a:gd name="connsiteY1307" fmla="*/ 620799 h 906898"/>
              <a:gd name="connsiteX1308" fmla="*/ 750343 w 906898"/>
              <a:gd name="connsiteY1308" fmla="*/ 620799 h 906898"/>
              <a:gd name="connsiteX1309" fmla="*/ 756500 w 906898"/>
              <a:gd name="connsiteY1309" fmla="*/ 618745 h 906898"/>
              <a:gd name="connsiteX1310" fmla="*/ 762657 w 906898"/>
              <a:gd name="connsiteY1310" fmla="*/ 624906 h 906898"/>
              <a:gd name="connsiteX1311" fmla="*/ 762657 w 906898"/>
              <a:gd name="connsiteY1311" fmla="*/ 633120 h 906898"/>
              <a:gd name="connsiteX1312" fmla="*/ 754447 w 906898"/>
              <a:gd name="connsiteY1312" fmla="*/ 631066 h 906898"/>
              <a:gd name="connsiteX1313" fmla="*/ 746238 w 906898"/>
              <a:gd name="connsiteY1313" fmla="*/ 629013 h 906898"/>
              <a:gd name="connsiteX1314" fmla="*/ 738029 w 906898"/>
              <a:gd name="connsiteY1314" fmla="*/ 633120 h 906898"/>
              <a:gd name="connsiteX1315" fmla="*/ 731872 w 906898"/>
              <a:gd name="connsiteY1315" fmla="*/ 635173 h 906898"/>
              <a:gd name="connsiteX1316" fmla="*/ 731872 w 906898"/>
              <a:gd name="connsiteY1316" fmla="*/ 639139 h 906898"/>
              <a:gd name="connsiteX1317" fmla="*/ 731781 w 906898"/>
              <a:gd name="connsiteY1317" fmla="*/ 639185 h 906898"/>
              <a:gd name="connsiteX1318" fmla="*/ 731872 w 906898"/>
              <a:gd name="connsiteY1318" fmla="*/ 639366 h 906898"/>
              <a:gd name="connsiteX1319" fmla="*/ 731872 w 906898"/>
              <a:gd name="connsiteY1319" fmla="*/ 647494 h 906898"/>
              <a:gd name="connsiteX1320" fmla="*/ 731872 w 906898"/>
              <a:gd name="connsiteY1320" fmla="*/ 653428 h 906898"/>
              <a:gd name="connsiteX1321" fmla="*/ 731781 w 906898"/>
              <a:gd name="connsiteY1321" fmla="*/ 653564 h 906898"/>
              <a:gd name="connsiteX1322" fmla="*/ 731872 w 906898"/>
              <a:gd name="connsiteY1322" fmla="*/ 653610 h 906898"/>
              <a:gd name="connsiteX1323" fmla="*/ 731872 w 906898"/>
              <a:gd name="connsiteY1323" fmla="*/ 657761 h 906898"/>
              <a:gd name="connsiteX1324" fmla="*/ 738029 w 906898"/>
              <a:gd name="connsiteY1324" fmla="*/ 665975 h 906898"/>
              <a:gd name="connsiteX1325" fmla="*/ 733924 w 906898"/>
              <a:gd name="connsiteY1325" fmla="*/ 672136 h 906898"/>
              <a:gd name="connsiteX1326" fmla="*/ 725715 w 906898"/>
              <a:gd name="connsiteY1326" fmla="*/ 663922 h 906898"/>
              <a:gd name="connsiteX1327" fmla="*/ 721610 w 906898"/>
              <a:gd name="connsiteY1327" fmla="*/ 653654 h 906898"/>
              <a:gd name="connsiteX1328" fmla="*/ 719557 w 906898"/>
              <a:gd name="connsiteY1328" fmla="*/ 643387 h 906898"/>
              <a:gd name="connsiteX1329" fmla="*/ 723662 w 906898"/>
              <a:gd name="connsiteY1329" fmla="*/ 639280 h 906898"/>
              <a:gd name="connsiteX1330" fmla="*/ 719557 w 906898"/>
              <a:gd name="connsiteY1330" fmla="*/ 633120 h 906898"/>
              <a:gd name="connsiteX1331" fmla="*/ 725715 w 906898"/>
              <a:gd name="connsiteY1331" fmla="*/ 624906 h 906898"/>
              <a:gd name="connsiteX1332" fmla="*/ 733924 w 906898"/>
              <a:gd name="connsiteY1332" fmla="*/ 626959 h 906898"/>
              <a:gd name="connsiteX1333" fmla="*/ 735976 w 906898"/>
              <a:gd name="connsiteY1333" fmla="*/ 622852 h 906898"/>
              <a:gd name="connsiteX1334" fmla="*/ 742133 w 906898"/>
              <a:gd name="connsiteY1334" fmla="*/ 616692 h 906898"/>
              <a:gd name="connsiteX1335" fmla="*/ 162893 w 906898"/>
              <a:gd name="connsiteY1335" fmla="*/ 615466 h 906898"/>
              <a:gd name="connsiteX1336" fmla="*/ 168309 w 906898"/>
              <a:gd name="connsiteY1336" fmla="*/ 616744 h 906898"/>
              <a:gd name="connsiteX1337" fmla="*/ 168309 w 906898"/>
              <a:gd name="connsiteY1337" fmla="*/ 618789 h 906898"/>
              <a:gd name="connsiteX1338" fmla="*/ 164183 w 906898"/>
              <a:gd name="connsiteY1338" fmla="*/ 620833 h 906898"/>
              <a:gd name="connsiteX1339" fmla="*/ 157993 w 906898"/>
              <a:gd name="connsiteY1339" fmla="*/ 626966 h 906898"/>
              <a:gd name="connsiteX1340" fmla="*/ 149741 w 906898"/>
              <a:gd name="connsiteY1340" fmla="*/ 629011 h 906898"/>
              <a:gd name="connsiteX1341" fmla="*/ 149741 w 906898"/>
              <a:gd name="connsiteY1341" fmla="*/ 639233 h 906898"/>
              <a:gd name="connsiteX1342" fmla="*/ 155930 w 906898"/>
              <a:gd name="connsiteY1342" fmla="*/ 643321 h 906898"/>
              <a:gd name="connsiteX1343" fmla="*/ 157993 w 906898"/>
              <a:gd name="connsiteY1343" fmla="*/ 649455 h 906898"/>
              <a:gd name="connsiteX1344" fmla="*/ 162120 w 906898"/>
              <a:gd name="connsiteY1344" fmla="*/ 651499 h 906898"/>
              <a:gd name="connsiteX1345" fmla="*/ 160057 w 906898"/>
              <a:gd name="connsiteY1345" fmla="*/ 653544 h 906898"/>
              <a:gd name="connsiteX1346" fmla="*/ 149741 w 906898"/>
              <a:gd name="connsiteY1346" fmla="*/ 649455 h 906898"/>
              <a:gd name="connsiteX1347" fmla="*/ 147677 w 906898"/>
              <a:gd name="connsiteY1347" fmla="*/ 641277 h 906898"/>
              <a:gd name="connsiteX1348" fmla="*/ 147677 w 906898"/>
              <a:gd name="connsiteY1348" fmla="*/ 639233 h 906898"/>
              <a:gd name="connsiteX1349" fmla="*/ 143551 w 906898"/>
              <a:gd name="connsiteY1349" fmla="*/ 633099 h 906898"/>
              <a:gd name="connsiteX1350" fmla="*/ 145614 w 906898"/>
              <a:gd name="connsiteY1350" fmla="*/ 624922 h 906898"/>
              <a:gd name="connsiteX1351" fmla="*/ 153867 w 906898"/>
              <a:gd name="connsiteY1351" fmla="*/ 624922 h 906898"/>
              <a:gd name="connsiteX1352" fmla="*/ 155930 w 906898"/>
              <a:gd name="connsiteY1352" fmla="*/ 622877 h 906898"/>
              <a:gd name="connsiteX1353" fmla="*/ 155930 w 906898"/>
              <a:gd name="connsiteY1353" fmla="*/ 618789 h 906898"/>
              <a:gd name="connsiteX1354" fmla="*/ 162893 w 906898"/>
              <a:gd name="connsiteY1354" fmla="*/ 615466 h 906898"/>
              <a:gd name="connsiteX1355" fmla="*/ 744065 w 906898"/>
              <a:gd name="connsiteY1355" fmla="*/ 614700 h 906898"/>
              <a:gd name="connsiteX1356" fmla="*/ 748270 w 906898"/>
              <a:gd name="connsiteY1356" fmla="*/ 616692 h 906898"/>
              <a:gd name="connsiteX1357" fmla="*/ 750373 w 906898"/>
              <a:gd name="connsiteY1357" fmla="*/ 618684 h 906898"/>
              <a:gd name="connsiteX1358" fmla="*/ 744065 w 906898"/>
              <a:gd name="connsiteY1358" fmla="*/ 614700 h 906898"/>
              <a:gd name="connsiteX1359" fmla="*/ 113649 w 906898"/>
              <a:gd name="connsiteY1359" fmla="*/ 613923 h 906898"/>
              <a:gd name="connsiteX1360" fmla="*/ 114928 w 906898"/>
              <a:gd name="connsiteY1360" fmla="*/ 616502 h 906898"/>
              <a:gd name="connsiteX1361" fmla="*/ 110834 w 906898"/>
              <a:gd name="connsiteY1361" fmla="*/ 620628 h 906898"/>
              <a:gd name="connsiteX1362" fmla="*/ 108786 w 906898"/>
              <a:gd name="connsiteY1362" fmla="*/ 635070 h 906898"/>
              <a:gd name="connsiteX1363" fmla="*/ 110834 w 906898"/>
              <a:gd name="connsiteY1363" fmla="*/ 641260 h 906898"/>
              <a:gd name="connsiteX1364" fmla="*/ 108786 w 906898"/>
              <a:gd name="connsiteY1364" fmla="*/ 641260 h 906898"/>
              <a:gd name="connsiteX1365" fmla="*/ 104692 w 906898"/>
              <a:gd name="connsiteY1365" fmla="*/ 633007 h 906898"/>
              <a:gd name="connsiteX1366" fmla="*/ 110834 w 906898"/>
              <a:gd name="connsiteY1366" fmla="*/ 614439 h 906898"/>
              <a:gd name="connsiteX1367" fmla="*/ 113649 w 906898"/>
              <a:gd name="connsiteY1367" fmla="*/ 613923 h 906898"/>
              <a:gd name="connsiteX1368" fmla="*/ 789889 w 906898"/>
              <a:gd name="connsiteY1368" fmla="*/ 612187 h 906898"/>
              <a:gd name="connsiteX1369" fmla="*/ 801706 w 906898"/>
              <a:gd name="connsiteY1369" fmla="*/ 618627 h 906898"/>
              <a:gd name="connsiteX1370" fmla="*/ 805816 w 906898"/>
              <a:gd name="connsiteY1370" fmla="*/ 633051 h 906898"/>
              <a:gd name="connsiteX1371" fmla="*/ 799651 w 906898"/>
              <a:gd name="connsiteY1371" fmla="*/ 639233 h 906898"/>
              <a:gd name="connsiteX1372" fmla="*/ 793485 w 906898"/>
              <a:gd name="connsiteY1372" fmla="*/ 639233 h 906898"/>
              <a:gd name="connsiteX1373" fmla="*/ 785264 w 906898"/>
              <a:gd name="connsiteY1373" fmla="*/ 639233 h 906898"/>
              <a:gd name="connsiteX1374" fmla="*/ 783209 w 906898"/>
              <a:gd name="connsiteY1374" fmla="*/ 630991 h 906898"/>
              <a:gd name="connsiteX1375" fmla="*/ 789375 w 906898"/>
              <a:gd name="connsiteY1375" fmla="*/ 626869 h 906898"/>
              <a:gd name="connsiteX1376" fmla="*/ 793485 w 906898"/>
              <a:gd name="connsiteY1376" fmla="*/ 626869 h 906898"/>
              <a:gd name="connsiteX1377" fmla="*/ 785264 w 906898"/>
              <a:gd name="connsiteY1377" fmla="*/ 620687 h 906898"/>
              <a:gd name="connsiteX1378" fmla="*/ 772933 w 906898"/>
              <a:gd name="connsiteY1378" fmla="*/ 628930 h 906898"/>
              <a:gd name="connsiteX1379" fmla="*/ 779099 w 906898"/>
              <a:gd name="connsiteY1379" fmla="*/ 661901 h 906898"/>
              <a:gd name="connsiteX1380" fmla="*/ 785264 w 906898"/>
              <a:gd name="connsiteY1380" fmla="*/ 668083 h 906898"/>
              <a:gd name="connsiteX1381" fmla="*/ 783209 w 906898"/>
              <a:gd name="connsiteY1381" fmla="*/ 670144 h 906898"/>
              <a:gd name="connsiteX1382" fmla="*/ 781154 w 906898"/>
              <a:gd name="connsiteY1382" fmla="*/ 668083 h 906898"/>
              <a:gd name="connsiteX1383" fmla="*/ 764712 w 906898"/>
              <a:gd name="connsiteY1383" fmla="*/ 641294 h 906898"/>
              <a:gd name="connsiteX1384" fmla="*/ 774988 w 906898"/>
              <a:gd name="connsiteY1384" fmla="*/ 616566 h 906898"/>
              <a:gd name="connsiteX1385" fmla="*/ 789889 w 906898"/>
              <a:gd name="connsiteY1385" fmla="*/ 612187 h 906898"/>
              <a:gd name="connsiteX1386" fmla="*/ 111816 w 906898"/>
              <a:gd name="connsiteY1386" fmla="*/ 602599 h 906898"/>
              <a:gd name="connsiteX1387" fmla="*/ 114928 w 906898"/>
              <a:gd name="connsiteY1387" fmla="*/ 604145 h 906898"/>
              <a:gd name="connsiteX1388" fmla="*/ 112853 w 906898"/>
              <a:gd name="connsiteY1388" fmla="*/ 610328 h 906898"/>
              <a:gd name="connsiteX1389" fmla="*/ 100403 w 906898"/>
              <a:gd name="connsiteY1389" fmla="*/ 628879 h 906898"/>
              <a:gd name="connsiteX1390" fmla="*/ 108703 w 906898"/>
              <a:gd name="connsiteY1390" fmla="*/ 645368 h 906898"/>
              <a:gd name="connsiteX1391" fmla="*/ 108703 w 906898"/>
              <a:gd name="connsiteY1391" fmla="*/ 651552 h 906898"/>
              <a:gd name="connsiteX1392" fmla="*/ 104553 w 906898"/>
              <a:gd name="connsiteY1392" fmla="*/ 649490 h 906898"/>
              <a:gd name="connsiteX1393" fmla="*/ 100403 w 906898"/>
              <a:gd name="connsiteY1393" fmla="*/ 643307 h 906898"/>
              <a:gd name="connsiteX1394" fmla="*/ 96253 w 906898"/>
              <a:gd name="connsiteY1394" fmla="*/ 641246 h 906898"/>
              <a:gd name="connsiteX1395" fmla="*/ 94178 w 906898"/>
              <a:gd name="connsiteY1395" fmla="*/ 637124 h 906898"/>
              <a:gd name="connsiteX1396" fmla="*/ 96253 w 906898"/>
              <a:gd name="connsiteY1396" fmla="*/ 633001 h 906898"/>
              <a:gd name="connsiteX1397" fmla="*/ 90028 w 906898"/>
              <a:gd name="connsiteY1397" fmla="*/ 626818 h 906898"/>
              <a:gd name="connsiteX1398" fmla="*/ 94178 w 906898"/>
              <a:gd name="connsiteY1398" fmla="*/ 622695 h 906898"/>
              <a:gd name="connsiteX1399" fmla="*/ 96253 w 906898"/>
              <a:gd name="connsiteY1399" fmla="*/ 620634 h 906898"/>
              <a:gd name="connsiteX1400" fmla="*/ 96253 w 906898"/>
              <a:gd name="connsiteY1400" fmla="*/ 616512 h 906898"/>
              <a:gd name="connsiteX1401" fmla="*/ 98328 w 906898"/>
              <a:gd name="connsiteY1401" fmla="*/ 610328 h 906898"/>
              <a:gd name="connsiteX1402" fmla="*/ 104553 w 906898"/>
              <a:gd name="connsiteY1402" fmla="*/ 612390 h 906898"/>
              <a:gd name="connsiteX1403" fmla="*/ 108703 w 906898"/>
              <a:gd name="connsiteY1403" fmla="*/ 604145 h 906898"/>
              <a:gd name="connsiteX1404" fmla="*/ 111816 w 906898"/>
              <a:gd name="connsiteY1404" fmla="*/ 602599 h 906898"/>
              <a:gd name="connsiteX1405" fmla="*/ 804945 w 906898"/>
              <a:gd name="connsiteY1405" fmla="*/ 601636 h 906898"/>
              <a:gd name="connsiteX1406" fmla="*/ 810132 w 906898"/>
              <a:gd name="connsiteY1406" fmla="*/ 604209 h 906898"/>
              <a:gd name="connsiteX1407" fmla="*/ 805982 w 906898"/>
              <a:gd name="connsiteY1407" fmla="*/ 604209 h 906898"/>
              <a:gd name="connsiteX1408" fmla="*/ 795607 w 906898"/>
              <a:gd name="connsiteY1408" fmla="*/ 610384 h 906898"/>
              <a:gd name="connsiteX1409" fmla="*/ 793532 w 906898"/>
              <a:gd name="connsiteY1409" fmla="*/ 610384 h 906898"/>
              <a:gd name="connsiteX1410" fmla="*/ 799757 w 906898"/>
              <a:gd name="connsiteY1410" fmla="*/ 602150 h 906898"/>
              <a:gd name="connsiteX1411" fmla="*/ 804945 w 906898"/>
              <a:gd name="connsiteY1411" fmla="*/ 601636 h 906898"/>
              <a:gd name="connsiteX1412" fmla="*/ 176502 w 906898"/>
              <a:gd name="connsiteY1412" fmla="*/ 600092 h 906898"/>
              <a:gd name="connsiteX1413" fmla="*/ 182707 w 906898"/>
              <a:gd name="connsiteY1413" fmla="*/ 614525 h 906898"/>
              <a:gd name="connsiteX1414" fmla="*/ 193051 w 906898"/>
              <a:gd name="connsiteY1414" fmla="*/ 628958 h 906898"/>
              <a:gd name="connsiteX1415" fmla="*/ 199256 w 906898"/>
              <a:gd name="connsiteY1415" fmla="*/ 637206 h 906898"/>
              <a:gd name="connsiteX1416" fmla="*/ 199256 w 906898"/>
              <a:gd name="connsiteY1416" fmla="*/ 639268 h 906898"/>
              <a:gd name="connsiteX1417" fmla="*/ 184776 w 906898"/>
              <a:gd name="connsiteY1417" fmla="*/ 635144 h 906898"/>
              <a:gd name="connsiteX1418" fmla="*/ 172364 w 906898"/>
              <a:gd name="connsiteY1418" fmla="*/ 626896 h 906898"/>
              <a:gd name="connsiteX1419" fmla="*/ 174433 w 906898"/>
              <a:gd name="connsiteY1419" fmla="*/ 614525 h 906898"/>
              <a:gd name="connsiteX1420" fmla="*/ 176502 w 906898"/>
              <a:gd name="connsiteY1420" fmla="*/ 612463 h 906898"/>
              <a:gd name="connsiteX1421" fmla="*/ 172364 w 906898"/>
              <a:gd name="connsiteY1421" fmla="*/ 606278 h 906898"/>
              <a:gd name="connsiteX1422" fmla="*/ 176502 w 906898"/>
              <a:gd name="connsiteY1422" fmla="*/ 600092 h 906898"/>
              <a:gd name="connsiteX1423" fmla="*/ 110768 w 906898"/>
              <a:gd name="connsiteY1423" fmla="*/ 594630 h 906898"/>
              <a:gd name="connsiteX1424" fmla="*/ 116920 w 906898"/>
              <a:gd name="connsiteY1424" fmla="*/ 596172 h 906898"/>
              <a:gd name="connsiteX1425" fmla="*/ 116920 w 906898"/>
              <a:gd name="connsiteY1425" fmla="*/ 598228 h 906898"/>
              <a:gd name="connsiteX1426" fmla="*/ 106667 w 906898"/>
              <a:gd name="connsiteY1426" fmla="*/ 602341 h 906898"/>
              <a:gd name="connsiteX1427" fmla="*/ 100516 w 906898"/>
              <a:gd name="connsiteY1427" fmla="*/ 608510 h 906898"/>
              <a:gd name="connsiteX1428" fmla="*/ 94364 w 906898"/>
              <a:gd name="connsiteY1428" fmla="*/ 610566 h 906898"/>
              <a:gd name="connsiteX1429" fmla="*/ 92313 w 906898"/>
              <a:gd name="connsiteY1429" fmla="*/ 620847 h 906898"/>
              <a:gd name="connsiteX1430" fmla="*/ 88212 w 906898"/>
              <a:gd name="connsiteY1430" fmla="*/ 627016 h 906898"/>
              <a:gd name="connsiteX1431" fmla="*/ 92313 w 906898"/>
              <a:gd name="connsiteY1431" fmla="*/ 635241 h 906898"/>
              <a:gd name="connsiteX1432" fmla="*/ 92313 w 906898"/>
              <a:gd name="connsiteY1432" fmla="*/ 643466 h 906898"/>
              <a:gd name="connsiteX1433" fmla="*/ 96414 w 906898"/>
              <a:gd name="connsiteY1433" fmla="*/ 645522 h 906898"/>
              <a:gd name="connsiteX1434" fmla="*/ 98465 w 906898"/>
              <a:gd name="connsiteY1434" fmla="*/ 647578 h 906898"/>
              <a:gd name="connsiteX1435" fmla="*/ 100402 w 906898"/>
              <a:gd name="connsiteY1435" fmla="*/ 649635 h 906898"/>
              <a:gd name="connsiteX1436" fmla="*/ 96959 w 906898"/>
              <a:gd name="connsiteY1436" fmla="*/ 649635 h 906898"/>
              <a:gd name="connsiteX1437" fmla="*/ 94364 w 906898"/>
              <a:gd name="connsiteY1437" fmla="*/ 649635 h 906898"/>
              <a:gd name="connsiteX1438" fmla="*/ 88212 w 906898"/>
              <a:gd name="connsiteY1438" fmla="*/ 639353 h 906898"/>
              <a:gd name="connsiteX1439" fmla="*/ 86162 w 906898"/>
              <a:gd name="connsiteY1439" fmla="*/ 635241 h 906898"/>
              <a:gd name="connsiteX1440" fmla="*/ 82060 w 906898"/>
              <a:gd name="connsiteY1440" fmla="*/ 627016 h 906898"/>
              <a:gd name="connsiteX1441" fmla="*/ 86162 w 906898"/>
              <a:gd name="connsiteY1441" fmla="*/ 618791 h 906898"/>
              <a:gd name="connsiteX1442" fmla="*/ 90263 w 906898"/>
              <a:gd name="connsiteY1442" fmla="*/ 614678 h 906898"/>
              <a:gd name="connsiteX1443" fmla="*/ 94364 w 906898"/>
              <a:gd name="connsiteY1443" fmla="*/ 604397 h 906898"/>
              <a:gd name="connsiteX1444" fmla="*/ 98465 w 906898"/>
              <a:gd name="connsiteY1444" fmla="*/ 602341 h 906898"/>
              <a:gd name="connsiteX1445" fmla="*/ 98465 w 906898"/>
              <a:gd name="connsiteY1445" fmla="*/ 604397 h 906898"/>
              <a:gd name="connsiteX1446" fmla="*/ 104617 w 906898"/>
              <a:gd name="connsiteY1446" fmla="*/ 596172 h 906898"/>
              <a:gd name="connsiteX1447" fmla="*/ 110768 w 906898"/>
              <a:gd name="connsiteY1447" fmla="*/ 594630 h 906898"/>
              <a:gd name="connsiteX1448" fmla="*/ 112936 w 906898"/>
              <a:gd name="connsiteY1448" fmla="*/ 591792 h 906898"/>
              <a:gd name="connsiteX1449" fmla="*/ 116920 w 906898"/>
              <a:gd name="connsiteY1449" fmla="*/ 591792 h 906898"/>
              <a:gd name="connsiteX1450" fmla="*/ 118912 w 906898"/>
              <a:gd name="connsiteY1450" fmla="*/ 594116 h 906898"/>
              <a:gd name="connsiteX1451" fmla="*/ 112936 w 906898"/>
              <a:gd name="connsiteY1451" fmla="*/ 591792 h 906898"/>
              <a:gd name="connsiteX1452" fmla="*/ 799317 w 906898"/>
              <a:gd name="connsiteY1452" fmla="*/ 589347 h 906898"/>
              <a:gd name="connsiteX1453" fmla="*/ 803692 w 906898"/>
              <a:gd name="connsiteY1453" fmla="*/ 591913 h 906898"/>
              <a:gd name="connsiteX1454" fmla="*/ 805750 w 906898"/>
              <a:gd name="connsiteY1454" fmla="*/ 593965 h 906898"/>
              <a:gd name="connsiteX1455" fmla="*/ 813984 w 906898"/>
              <a:gd name="connsiteY1455" fmla="*/ 593965 h 906898"/>
              <a:gd name="connsiteX1456" fmla="*/ 818100 w 906898"/>
              <a:gd name="connsiteY1456" fmla="*/ 600122 h 906898"/>
              <a:gd name="connsiteX1457" fmla="*/ 811925 w 906898"/>
              <a:gd name="connsiteY1457" fmla="*/ 602174 h 906898"/>
              <a:gd name="connsiteX1458" fmla="*/ 801633 w 906898"/>
              <a:gd name="connsiteY1458" fmla="*/ 600122 h 906898"/>
              <a:gd name="connsiteX1459" fmla="*/ 789283 w 906898"/>
              <a:gd name="connsiteY1459" fmla="*/ 608331 h 906898"/>
              <a:gd name="connsiteX1460" fmla="*/ 778991 w 906898"/>
              <a:gd name="connsiteY1460" fmla="*/ 610384 h 906898"/>
              <a:gd name="connsiteX1461" fmla="*/ 778991 w 906898"/>
              <a:gd name="connsiteY1461" fmla="*/ 602336 h 906898"/>
              <a:gd name="connsiteX1462" fmla="*/ 779316 w 906898"/>
              <a:gd name="connsiteY1462" fmla="*/ 602013 h 906898"/>
              <a:gd name="connsiteX1463" fmla="*/ 783108 w 906898"/>
              <a:gd name="connsiteY1463" fmla="*/ 600122 h 906898"/>
              <a:gd name="connsiteX1464" fmla="*/ 787225 w 906898"/>
              <a:gd name="connsiteY1464" fmla="*/ 598070 h 906898"/>
              <a:gd name="connsiteX1465" fmla="*/ 793400 w 906898"/>
              <a:gd name="connsiteY1465" fmla="*/ 589860 h 906898"/>
              <a:gd name="connsiteX1466" fmla="*/ 799317 w 906898"/>
              <a:gd name="connsiteY1466" fmla="*/ 589347 h 906898"/>
              <a:gd name="connsiteX1467" fmla="*/ 828392 w 906898"/>
              <a:gd name="connsiteY1467" fmla="*/ 587808 h 906898"/>
              <a:gd name="connsiteX1468" fmla="*/ 832542 w 906898"/>
              <a:gd name="connsiteY1468" fmla="*/ 589866 h 906898"/>
              <a:gd name="connsiteX1469" fmla="*/ 834617 w 906898"/>
              <a:gd name="connsiteY1469" fmla="*/ 593983 h 906898"/>
              <a:gd name="connsiteX1470" fmla="*/ 836692 w 906898"/>
              <a:gd name="connsiteY1470" fmla="*/ 598100 h 906898"/>
              <a:gd name="connsiteX1471" fmla="*/ 834617 w 906898"/>
              <a:gd name="connsiteY1471" fmla="*/ 598100 h 906898"/>
              <a:gd name="connsiteX1472" fmla="*/ 830467 w 906898"/>
              <a:gd name="connsiteY1472" fmla="*/ 589866 h 906898"/>
              <a:gd name="connsiteX1473" fmla="*/ 828392 w 906898"/>
              <a:gd name="connsiteY1473" fmla="*/ 587808 h 906898"/>
              <a:gd name="connsiteX1474" fmla="*/ 153864 w 906898"/>
              <a:gd name="connsiteY1474" fmla="*/ 583824 h 906898"/>
              <a:gd name="connsiteX1475" fmla="*/ 157962 w 906898"/>
              <a:gd name="connsiteY1475" fmla="*/ 585879 h 906898"/>
              <a:gd name="connsiteX1476" fmla="*/ 174356 w 906898"/>
              <a:gd name="connsiteY1476" fmla="*/ 596155 h 906898"/>
              <a:gd name="connsiteX1477" fmla="*/ 172307 w 906898"/>
              <a:gd name="connsiteY1477" fmla="*/ 598211 h 906898"/>
              <a:gd name="connsiteX1478" fmla="*/ 160012 w 906898"/>
              <a:gd name="connsiteY1478" fmla="*/ 592045 h 906898"/>
              <a:gd name="connsiteX1479" fmla="*/ 145667 w 906898"/>
              <a:gd name="connsiteY1479" fmla="*/ 592045 h 906898"/>
              <a:gd name="connsiteX1480" fmla="*/ 127223 w 906898"/>
              <a:gd name="connsiteY1480" fmla="*/ 602321 h 906898"/>
              <a:gd name="connsiteX1481" fmla="*/ 125174 w 906898"/>
              <a:gd name="connsiteY1481" fmla="*/ 612597 h 906898"/>
              <a:gd name="connsiteX1482" fmla="*/ 131322 w 906898"/>
              <a:gd name="connsiteY1482" fmla="*/ 614652 h 906898"/>
              <a:gd name="connsiteX1483" fmla="*/ 129273 w 906898"/>
              <a:gd name="connsiteY1483" fmla="*/ 606431 h 906898"/>
              <a:gd name="connsiteX1484" fmla="*/ 135420 w 906898"/>
              <a:gd name="connsiteY1484" fmla="*/ 602321 h 906898"/>
              <a:gd name="connsiteX1485" fmla="*/ 143617 w 906898"/>
              <a:gd name="connsiteY1485" fmla="*/ 606431 h 906898"/>
              <a:gd name="connsiteX1486" fmla="*/ 145667 w 906898"/>
              <a:gd name="connsiteY1486" fmla="*/ 614652 h 906898"/>
              <a:gd name="connsiteX1487" fmla="*/ 139519 w 906898"/>
              <a:gd name="connsiteY1487" fmla="*/ 620818 h 906898"/>
              <a:gd name="connsiteX1488" fmla="*/ 135420 w 906898"/>
              <a:gd name="connsiteY1488" fmla="*/ 624928 h 906898"/>
              <a:gd name="connsiteX1489" fmla="*/ 125174 w 906898"/>
              <a:gd name="connsiteY1489" fmla="*/ 626984 h 906898"/>
              <a:gd name="connsiteX1490" fmla="*/ 116977 w 906898"/>
              <a:gd name="connsiteY1490" fmla="*/ 614652 h 906898"/>
              <a:gd name="connsiteX1491" fmla="*/ 123125 w 906898"/>
              <a:gd name="connsiteY1491" fmla="*/ 594100 h 906898"/>
              <a:gd name="connsiteX1492" fmla="*/ 141568 w 906898"/>
              <a:gd name="connsiteY1492" fmla="*/ 585879 h 906898"/>
              <a:gd name="connsiteX1493" fmla="*/ 153864 w 906898"/>
              <a:gd name="connsiteY1493" fmla="*/ 583824 h 906898"/>
              <a:gd name="connsiteX1494" fmla="*/ 791460 w 906898"/>
              <a:gd name="connsiteY1494" fmla="*/ 575524 h 906898"/>
              <a:gd name="connsiteX1495" fmla="*/ 801772 w 906898"/>
              <a:gd name="connsiteY1495" fmla="*/ 581690 h 906898"/>
              <a:gd name="connsiteX1496" fmla="*/ 805897 w 906898"/>
              <a:gd name="connsiteY1496" fmla="*/ 577579 h 906898"/>
              <a:gd name="connsiteX1497" fmla="*/ 816209 w 906898"/>
              <a:gd name="connsiteY1497" fmla="*/ 579634 h 906898"/>
              <a:gd name="connsiteX1498" fmla="*/ 818272 w 906898"/>
              <a:gd name="connsiteY1498" fmla="*/ 583745 h 906898"/>
              <a:gd name="connsiteX1499" fmla="*/ 818272 w 906898"/>
              <a:gd name="connsiteY1499" fmla="*/ 587855 h 906898"/>
              <a:gd name="connsiteX1500" fmla="*/ 824459 w 906898"/>
              <a:gd name="connsiteY1500" fmla="*/ 585800 h 906898"/>
              <a:gd name="connsiteX1501" fmla="*/ 832708 w 906898"/>
              <a:gd name="connsiteY1501" fmla="*/ 598131 h 906898"/>
              <a:gd name="connsiteX1502" fmla="*/ 822396 w 906898"/>
              <a:gd name="connsiteY1502" fmla="*/ 598131 h 906898"/>
              <a:gd name="connsiteX1503" fmla="*/ 816209 w 906898"/>
              <a:gd name="connsiteY1503" fmla="*/ 591966 h 906898"/>
              <a:gd name="connsiteX1504" fmla="*/ 805897 w 906898"/>
              <a:gd name="connsiteY1504" fmla="*/ 589911 h 906898"/>
              <a:gd name="connsiteX1505" fmla="*/ 795585 w 906898"/>
              <a:gd name="connsiteY1505" fmla="*/ 587855 h 906898"/>
              <a:gd name="connsiteX1506" fmla="*/ 785273 w 906898"/>
              <a:gd name="connsiteY1506" fmla="*/ 596076 h 906898"/>
              <a:gd name="connsiteX1507" fmla="*/ 779316 w 906898"/>
              <a:gd name="connsiteY1507" fmla="*/ 602013 h 906898"/>
              <a:gd name="connsiteX1508" fmla="*/ 778991 w 906898"/>
              <a:gd name="connsiteY1508" fmla="*/ 602174 h 906898"/>
              <a:gd name="connsiteX1509" fmla="*/ 778991 w 906898"/>
              <a:gd name="connsiteY1509" fmla="*/ 602336 h 906898"/>
              <a:gd name="connsiteX1510" fmla="*/ 774961 w 906898"/>
              <a:gd name="connsiteY1510" fmla="*/ 606352 h 906898"/>
              <a:gd name="connsiteX1511" fmla="*/ 774961 w 906898"/>
              <a:gd name="connsiteY1511" fmla="*/ 612518 h 906898"/>
              <a:gd name="connsiteX1512" fmla="*/ 768774 w 906898"/>
              <a:gd name="connsiteY1512" fmla="*/ 618684 h 906898"/>
              <a:gd name="connsiteX1513" fmla="*/ 766711 w 906898"/>
              <a:gd name="connsiteY1513" fmla="*/ 608408 h 906898"/>
              <a:gd name="connsiteX1514" fmla="*/ 772898 w 906898"/>
              <a:gd name="connsiteY1514" fmla="*/ 602242 h 906898"/>
              <a:gd name="connsiteX1515" fmla="*/ 772898 w 906898"/>
              <a:gd name="connsiteY1515" fmla="*/ 589911 h 906898"/>
              <a:gd name="connsiteX1516" fmla="*/ 781148 w 906898"/>
              <a:gd name="connsiteY1516" fmla="*/ 587855 h 906898"/>
              <a:gd name="connsiteX1517" fmla="*/ 791460 w 906898"/>
              <a:gd name="connsiteY1517" fmla="*/ 575524 h 906898"/>
              <a:gd name="connsiteX1518" fmla="*/ 800671 w 906898"/>
              <a:gd name="connsiteY1518" fmla="*/ 575026 h 906898"/>
              <a:gd name="connsiteX1519" fmla="*/ 803824 w 906898"/>
              <a:gd name="connsiteY1519" fmla="*/ 577516 h 906898"/>
              <a:gd name="connsiteX1520" fmla="*/ 801722 w 906898"/>
              <a:gd name="connsiteY1520" fmla="*/ 577516 h 906898"/>
              <a:gd name="connsiteX1521" fmla="*/ 797516 w 906898"/>
              <a:gd name="connsiteY1521" fmla="*/ 575524 h 906898"/>
              <a:gd name="connsiteX1522" fmla="*/ 800671 w 906898"/>
              <a:gd name="connsiteY1522" fmla="*/ 575026 h 906898"/>
              <a:gd name="connsiteX1523" fmla="*/ 793466 w 906898"/>
              <a:gd name="connsiteY1523" fmla="*/ 552845 h 906898"/>
              <a:gd name="connsiteX1524" fmla="*/ 795525 w 906898"/>
              <a:gd name="connsiteY1524" fmla="*/ 554899 h 906898"/>
              <a:gd name="connsiteX1525" fmla="*/ 793466 w 906898"/>
              <a:gd name="connsiteY1525" fmla="*/ 561062 h 906898"/>
              <a:gd name="connsiteX1526" fmla="*/ 793466 w 906898"/>
              <a:gd name="connsiteY1526" fmla="*/ 552845 h 906898"/>
              <a:gd name="connsiteX1527" fmla="*/ 154206 w 906898"/>
              <a:gd name="connsiteY1527" fmla="*/ 552180 h 906898"/>
              <a:gd name="connsiteX1528" fmla="*/ 155949 w 906898"/>
              <a:gd name="connsiteY1528" fmla="*/ 556849 h 906898"/>
              <a:gd name="connsiteX1529" fmla="*/ 160080 w 906898"/>
              <a:gd name="connsiteY1529" fmla="*/ 565149 h 906898"/>
              <a:gd name="connsiteX1530" fmla="*/ 155949 w 906898"/>
              <a:gd name="connsiteY1530" fmla="*/ 569299 h 906898"/>
              <a:gd name="connsiteX1531" fmla="*/ 149751 w 906898"/>
              <a:gd name="connsiteY1531" fmla="*/ 581749 h 906898"/>
              <a:gd name="connsiteX1532" fmla="*/ 143554 w 906898"/>
              <a:gd name="connsiteY1532" fmla="*/ 581749 h 906898"/>
              <a:gd name="connsiteX1533" fmla="*/ 141585 w 906898"/>
              <a:gd name="connsiteY1533" fmla="*/ 573841 h 906898"/>
              <a:gd name="connsiteX1534" fmla="*/ 141877 w 906898"/>
              <a:gd name="connsiteY1534" fmla="*/ 573058 h 906898"/>
              <a:gd name="connsiteX1535" fmla="*/ 149751 w 906898"/>
              <a:gd name="connsiteY1535" fmla="*/ 565149 h 906898"/>
              <a:gd name="connsiteX1536" fmla="*/ 147685 w 906898"/>
              <a:gd name="connsiteY1536" fmla="*/ 560999 h 906898"/>
              <a:gd name="connsiteX1537" fmla="*/ 151817 w 906898"/>
              <a:gd name="connsiteY1537" fmla="*/ 552699 h 906898"/>
              <a:gd name="connsiteX1538" fmla="*/ 154206 w 906898"/>
              <a:gd name="connsiteY1538" fmla="*/ 552180 h 906898"/>
              <a:gd name="connsiteX1539" fmla="*/ 149668 w 906898"/>
              <a:gd name="connsiteY1539" fmla="*/ 546640 h 906898"/>
              <a:gd name="connsiteX1540" fmla="*/ 153772 w 906898"/>
              <a:gd name="connsiteY1540" fmla="*/ 548706 h 906898"/>
              <a:gd name="connsiteX1541" fmla="*/ 149668 w 906898"/>
              <a:gd name="connsiteY1541" fmla="*/ 552837 h 906898"/>
              <a:gd name="connsiteX1542" fmla="*/ 145563 w 906898"/>
              <a:gd name="connsiteY1542" fmla="*/ 556969 h 906898"/>
              <a:gd name="connsiteX1543" fmla="*/ 145563 w 906898"/>
              <a:gd name="connsiteY1543" fmla="*/ 563166 h 906898"/>
              <a:gd name="connsiteX1544" fmla="*/ 141877 w 906898"/>
              <a:gd name="connsiteY1544" fmla="*/ 573058 h 906898"/>
              <a:gd name="connsiteX1545" fmla="*/ 141488 w 906898"/>
              <a:gd name="connsiteY1545" fmla="*/ 573449 h 906898"/>
              <a:gd name="connsiteX1546" fmla="*/ 141585 w 906898"/>
              <a:gd name="connsiteY1546" fmla="*/ 573841 h 906898"/>
              <a:gd name="connsiteX1547" fmla="*/ 139405 w 906898"/>
              <a:gd name="connsiteY1547" fmla="*/ 579692 h 906898"/>
              <a:gd name="connsiteX1548" fmla="*/ 141458 w 906898"/>
              <a:gd name="connsiteY1548" fmla="*/ 581758 h 906898"/>
              <a:gd name="connsiteX1549" fmla="*/ 137353 w 906898"/>
              <a:gd name="connsiteY1549" fmla="*/ 583824 h 906898"/>
              <a:gd name="connsiteX1550" fmla="*/ 133762 w 906898"/>
              <a:gd name="connsiteY1550" fmla="*/ 577368 h 906898"/>
              <a:gd name="connsiteX1551" fmla="*/ 133326 w 906898"/>
              <a:gd name="connsiteY1551" fmla="*/ 570575 h 906898"/>
              <a:gd name="connsiteX1552" fmla="*/ 134128 w 906898"/>
              <a:gd name="connsiteY1552" fmla="*/ 568699 h 906898"/>
              <a:gd name="connsiteX1553" fmla="*/ 141458 w 906898"/>
              <a:gd name="connsiteY1553" fmla="*/ 563166 h 906898"/>
              <a:gd name="connsiteX1554" fmla="*/ 141458 w 906898"/>
              <a:gd name="connsiteY1554" fmla="*/ 556969 h 906898"/>
              <a:gd name="connsiteX1555" fmla="*/ 149668 w 906898"/>
              <a:gd name="connsiteY1555" fmla="*/ 546640 h 906898"/>
              <a:gd name="connsiteX1556" fmla="*/ 143563 w 906898"/>
              <a:gd name="connsiteY1556" fmla="*/ 536348 h 906898"/>
              <a:gd name="connsiteX1557" fmla="*/ 149726 w 906898"/>
              <a:gd name="connsiteY1557" fmla="*/ 538407 h 906898"/>
              <a:gd name="connsiteX1558" fmla="*/ 151781 w 906898"/>
              <a:gd name="connsiteY1558" fmla="*/ 540465 h 906898"/>
              <a:gd name="connsiteX1559" fmla="*/ 151781 w 906898"/>
              <a:gd name="connsiteY1559" fmla="*/ 544582 h 906898"/>
              <a:gd name="connsiteX1560" fmla="*/ 139455 w 906898"/>
              <a:gd name="connsiteY1560" fmla="*/ 554874 h 906898"/>
              <a:gd name="connsiteX1561" fmla="*/ 137400 w 906898"/>
              <a:gd name="connsiteY1561" fmla="*/ 561049 h 906898"/>
              <a:gd name="connsiteX1562" fmla="*/ 134128 w 906898"/>
              <a:gd name="connsiteY1562" fmla="*/ 568699 h 906898"/>
              <a:gd name="connsiteX1563" fmla="*/ 133248 w 906898"/>
              <a:gd name="connsiteY1563" fmla="*/ 569364 h 906898"/>
              <a:gd name="connsiteX1564" fmla="*/ 133326 w 906898"/>
              <a:gd name="connsiteY1564" fmla="*/ 570575 h 906898"/>
              <a:gd name="connsiteX1565" fmla="*/ 131238 w 906898"/>
              <a:gd name="connsiteY1565" fmla="*/ 575458 h 906898"/>
              <a:gd name="connsiteX1566" fmla="*/ 135346 w 906898"/>
              <a:gd name="connsiteY1566" fmla="*/ 583691 h 906898"/>
              <a:gd name="connsiteX1567" fmla="*/ 127129 w 906898"/>
              <a:gd name="connsiteY1567" fmla="*/ 587808 h 906898"/>
              <a:gd name="connsiteX1568" fmla="*/ 120966 w 906898"/>
              <a:gd name="connsiteY1568" fmla="*/ 579575 h 906898"/>
              <a:gd name="connsiteX1569" fmla="*/ 125075 w 906898"/>
              <a:gd name="connsiteY1569" fmla="*/ 571341 h 906898"/>
              <a:gd name="connsiteX1570" fmla="*/ 120966 w 906898"/>
              <a:gd name="connsiteY1570" fmla="*/ 565166 h 906898"/>
              <a:gd name="connsiteX1571" fmla="*/ 120966 w 906898"/>
              <a:gd name="connsiteY1571" fmla="*/ 556932 h 906898"/>
              <a:gd name="connsiteX1572" fmla="*/ 129183 w 906898"/>
              <a:gd name="connsiteY1572" fmla="*/ 550757 h 906898"/>
              <a:gd name="connsiteX1573" fmla="*/ 135346 w 906898"/>
              <a:gd name="connsiteY1573" fmla="*/ 552816 h 906898"/>
              <a:gd name="connsiteX1574" fmla="*/ 135346 w 906898"/>
              <a:gd name="connsiteY1574" fmla="*/ 548699 h 906898"/>
              <a:gd name="connsiteX1575" fmla="*/ 143563 w 906898"/>
              <a:gd name="connsiteY1575" fmla="*/ 536348 h 906898"/>
              <a:gd name="connsiteX1576" fmla="*/ 803824 w 906898"/>
              <a:gd name="connsiteY1576" fmla="*/ 534356 h 906898"/>
              <a:gd name="connsiteX1577" fmla="*/ 807808 w 906898"/>
              <a:gd name="connsiteY1577" fmla="*/ 536348 h 906898"/>
              <a:gd name="connsiteX1578" fmla="*/ 805816 w 906898"/>
              <a:gd name="connsiteY1578" fmla="*/ 538340 h 906898"/>
              <a:gd name="connsiteX1579" fmla="*/ 803824 w 906898"/>
              <a:gd name="connsiteY1579" fmla="*/ 534356 h 906898"/>
              <a:gd name="connsiteX1580" fmla="*/ 793466 w 906898"/>
              <a:gd name="connsiteY1580" fmla="*/ 534356 h 906898"/>
              <a:gd name="connsiteX1581" fmla="*/ 801700 w 906898"/>
              <a:gd name="connsiteY1581" fmla="*/ 534356 h 906898"/>
              <a:gd name="connsiteX1582" fmla="*/ 803758 w 906898"/>
              <a:gd name="connsiteY1582" fmla="*/ 538465 h 906898"/>
              <a:gd name="connsiteX1583" fmla="*/ 799641 w 906898"/>
              <a:gd name="connsiteY1583" fmla="*/ 550790 h 906898"/>
              <a:gd name="connsiteX1584" fmla="*/ 793466 w 906898"/>
              <a:gd name="connsiteY1584" fmla="*/ 552845 h 906898"/>
              <a:gd name="connsiteX1585" fmla="*/ 791408 w 906898"/>
              <a:gd name="connsiteY1585" fmla="*/ 559007 h 906898"/>
              <a:gd name="connsiteX1586" fmla="*/ 785233 w 906898"/>
              <a:gd name="connsiteY1586" fmla="*/ 563116 h 906898"/>
              <a:gd name="connsiteX1587" fmla="*/ 774941 w 906898"/>
              <a:gd name="connsiteY1587" fmla="*/ 561062 h 906898"/>
              <a:gd name="connsiteX1588" fmla="*/ 768765 w 906898"/>
              <a:gd name="connsiteY1588" fmla="*/ 565170 h 906898"/>
              <a:gd name="connsiteX1589" fmla="*/ 754357 w 906898"/>
              <a:gd name="connsiteY1589" fmla="*/ 563116 h 906898"/>
              <a:gd name="connsiteX1590" fmla="*/ 756415 w 906898"/>
              <a:gd name="connsiteY1590" fmla="*/ 556953 h 906898"/>
              <a:gd name="connsiteX1591" fmla="*/ 762590 w 906898"/>
              <a:gd name="connsiteY1591" fmla="*/ 556953 h 906898"/>
              <a:gd name="connsiteX1592" fmla="*/ 776999 w 906898"/>
              <a:gd name="connsiteY1592" fmla="*/ 552845 h 906898"/>
              <a:gd name="connsiteX1593" fmla="*/ 785233 w 906898"/>
              <a:gd name="connsiteY1593" fmla="*/ 548736 h 906898"/>
              <a:gd name="connsiteX1594" fmla="*/ 793466 w 906898"/>
              <a:gd name="connsiteY1594" fmla="*/ 542573 h 906898"/>
              <a:gd name="connsiteX1595" fmla="*/ 793466 w 906898"/>
              <a:gd name="connsiteY1595" fmla="*/ 534356 h 906898"/>
              <a:gd name="connsiteX1596" fmla="*/ 789487 w 906898"/>
              <a:gd name="connsiteY1596" fmla="*/ 532364 h 906898"/>
              <a:gd name="connsiteX1597" fmla="*/ 791541 w 906898"/>
              <a:gd name="connsiteY1597" fmla="*/ 534417 h 906898"/>
              <a:gd name="connsiteX1598" fmla="*/ 789487 w 906898"/>
              <a:gd name="connsiteY1598" fmla="*/ 542626 h 906898"/>
              <a:gd name="connsiteX1599" fmla="*/ 779215 w 906898"/>
              <a:gd name="connsiteY1599" fmla="*/ 546731 h 906898"/>
              <a:gd name="connsiteX1600" fmla="*/ 777161 w 906898"/>
              <a:gd name="connsiteY1600" fmla="*/ 546731 h 906898"/>
              <a:gd name="connsiteX1601" fmla="*/ 775107 w 906898"/>
              <a:gd name="connsiteY1601" fmla="*/ 550836 h 906898"/>
              <a:gd name="connsiteX1602" fmla="*/ 762781 w 906898"/>
              <a:gd name="connsiteY1602" fmla="*/ 554940 h 906898"/>
              <a:gd name="connsiteX1603" fmla="*/ 758673 w 906898"/>
              <a:gd name="connsiteY1603" fmla="*/ 552888 h 906898"/>
              <a:gd name="connsiteX1604" fmla="*/ 760727 w 906898"/>
              <a:gd name="connsiteY1604" fmla="*/ 548783 h 906898"/>
              <a:gd name="connsiteX1605" fmla="*/ 770998 w 906898"/>
              <a:gd name="connsiteY1605" fmla="*/ 548783 h 906898"/>
              <a:gd name="connsiteX1606" fmla="*/ 775107 w 906898"/>
              <a:gd name="connsiteY1606" fmla="*/ 542626 h 906898"/>
              <a:gd name="connsiteX1607" fmla="*/ 787432 w 906898"/>
              <a:gd name="connsiteY1607" fmla="*/ 534417 h 906898"/>
              <a:gd name="connsiteX1608" fmla="*/ 789487 w 906898"/>
              <a:gd name="connsiteY1608" fmla="*/ 532364 h 906898"/>
              <a:gd name="connsiteX1609" fmla="*/ 781394 w 906898"/>
              <a:gd name="connsiteY1609" fmla="*/ 527857 h 906898"/>
              <a:gd name="connsiteX1610" fmla="*/ 785233 w 906898"/>
              <a:gd name="connsiteY1610" fmla="*/ 530173 h 906898"/>
              <a:gd name="connsiteX1611" fmla="*/ 783185 w 906898"/>
              <a:gd name="connsiteY1611" fmla="*/ 536348 h 906898"/>
              <a:gd name="connsiteX1612" fmla="*/ 774996 w 906898"/>
              <a:gd name="connsiteY1612" fmla="*/ 540465 h 906898"/>
              <a:gd name="connsiteX1613" fmla="*/ 772949 w 906898"/>
              <a:gd name="connsiteY1613" fmla="*/ 540465 h 906898"/>
              <a:gd name="connsiteX1614" fmla="*/ 772949 w 906898"/>
              <a:gd name="connsiteY1614" fmla="*/ 544582 h 906898"/>
              <a:gd name="connsiteX1615" fmla="*/ 764759 w 906898"/>
              <a:gd name="connsiteY1615" fmla="*/ 546640 h 906898"/>
              <a:gd name="connsiteX1616" fmla="*/ 760665 w 906898"/>
              <a:gd name="connsiteY1616" fmla="*/ 544582 h 906898"/>
              <a:gd name="connsiteX1617" fmla="*/ 762712 w 906898"/>
              <a:gd name="connsiteY1617" fmla="*/ 534290 h 906898"/>
              <a:gd name="connsiteX1618" fmla="*/ 779091 w 906898"/>
              <a:gd name="connsiteY1618" fmla="*/ 530173 h 906898"/>
              <a:gd name="connsiteX1619" fmla="*/ 781394 w 906898"/>
              <a:gd name="connsiteY1619" fmla="*/ 527857 h 906898"/>
              <a:gd name="connsiteX1620" fmla="*/ 92257 w 906898"/>
              <a:gd name="connsiteY1620" fmla="*/ 526181 h 906898"/>
              <a:gd name="connsiteX1621" fmla="*/ 92257 w 906898"/>
              <a:gd name="connsiteY1621" fmla="*/ 528214 h 906898"/>
              <a:gd name="connsiteX1622" fmla="*/ 85997 w 906898"/>
              <a:gd name="connsiteY1622" fmla="*/ 534315 h 906898"/>
              <a:gd name="connsiteX1623" fmla="*/ 79736 w 906898"/>
              <a:gd name="connsiteY1623" fmla="*/ 534315 h 906898"/>
              <a:gd name="connsiteX1624" fmla="*/ 85997 w 906898"/>
              <a:gd name="connsiteY1624" fmla="*/ 532281 h 906898"/>
              <a:gd name="connsiteX1625" fmla="*/ 92257 w 906898"/>
              <a:gd name="connsiteY1625" fmla="*/ 526181 h 906898"/>
              <a:gd name="connsiteX1626" fmla="*/ 865576 w 906898"/>
              <a:gd name="connsiteY1626" fmla="*/ 517756 h 906898"/>
              <a:gd name="connsiteX1627" fmla="*/ 867568 w 906898"/>
              <a:gd name="connsiteY1627" fmla="*/ 526167 h 906898"/>
              <a:gd name="connsiteX1628" fmla="*/ 865576 w 906898"/>
              <a:gd name="connsiteY1628" fmla="*/ 530372 h 906898"/>
              <a:gd name="connsiteX1629" fmla="*/ 865576 w 906898"/>
              <a:gd name="connsiteY1629" fmla="*/ 517756 h 906898"/>
              <a:gd name="connsiteX1630" fmla="*/ 100725 w 906898"/>
              <a:gd name="connsiteY1630" fmla="*/ 515310 h 906898"/>
              <a:gd name="connsiteX1631" fmla="*/ 102568 w 906898"/>
              <a:gd name="connsiteY1631" fmla="*/ 515823 h 906898"/>
              <a:gd name="connsiteX1632" fmla="*/ 104636 w 906898"/>
              <a:gd name="connsiteY1632" fmla="*/ 517874 h 906898"/>
              <a:gd name="connsiteX1633" fmla="*/ 104636 w 906898"/>
              <a:gd name="connsiteY1633" fmla="*/ 526076 h 906898"/>
              <a:gd name="connsiteX1634" fmla="*/ 100499 w 906898"/>
              <a:gd name="connsiteY1634" fmla="*/ 530177 h 906898"/>
              <a:gd name="connsiteX1635" fmla="*/ 102568 w 906898"/>
              <a:gd name="connsiteY1635" fmla="*/ 538379 h 906898"/>
              <a:gd name="connsiteX1636" fmla="*/ 96362 w 906898"/>
              <a:gd name="connsiteY1636" fmla="*/ 544531 h 906898"/>
              <a:gd name="connsiteX1637" fmla="*/ 90156 w 906898"/>
              <a:gd name="connsiteY1637" fmla="*/ 542481 h 906898"/>
              <a:gd name="connsiteX1638" fmla="*/ 83950 w 906898"/>
              <a:gd name="connsiteY1638" fmla="*/ 548632 h 906898"/>
              <a:gd name="connsiteX1639" fmla="*/ 77744 w 906898"/>
              <a:gd name="connsiteY1639" fmla="*/ 544531 h 906898"/>
              <a:gd name="connsiteX1640" fmla="*/ 79813 w 906898"/>
              <a:gd name="connsiteY1640" fmla="*/ 538379 h 906898"/>
              <a:gd name="connsiteX1641" fmla="*/ 90156 w 906898"/>
              <a:gd name="connsiteY1641" fmla="*/ 534278 h 906898"/>
              <a:gd name="connsiteX1642" fmla="*/ 96362 w 906898"/>
              <a:gd name="connsiteY1642" fmla="*/ 519924 h 906898"/>
              <a:gd name="connsiteX1643" fmla="*/ 100725 w 906898"/>
              <a:gd name="connsiteY1643" fmla="*/ 515310 h 906898"/>
              <a:gd name="connsiteX1644" fmla="*/ 116920 w 906898"/>
              <a:gd name="connsiteY1644" fmla="*/ 513773 h 906898"/>
              <a:gd name="connsiteX1645" fmla="*/ 120904 w 906898"/>
              <a:gd name="connsiteY1645" fmla="*/ 522006 h 906898"/>
              <a:gd name="connsiteX1646" fmla="*/ 120904 w 906898"/>
              <a:gd name="connsiteY1646" fmla="*/ 524065 h 906898"/>
              <a:gd name="connsiteX1647" fmla="*/ 116920 w 906898"/>
              <a:gd name="connsiteY1647" fmla="*/ 513773 h 906898"/>
              <a:gd name="connsiteX1648" fmla="*/ 843197 w 906898"/>
              <a:gd name="connsiteY1648" fmla="*/ 511094 h 906898"/>
              <a:gd name="connsiteX1649" fmla="*/ 838721 w 906898"/>
              <a:gd name="connsiteY1649" fmla="*/ 520014 h 906898"/>
              <a:gd name="connsiteX1650" fmla="*/ 828392 w 906898"/>
              <a:gd name="connsiteY1650" fmla="*/ 522072 h 906898"/>
              <a:gd name="connsiteX1651" fmla="*/ 828392 w 906898"/>
              <a:gd name="connsiteY1651" fmla="*/ 520014 h 906898"/>
              <a:gd name="connsiteX1652" fmla="*/ 834590 w 906898"/>
              <a:gd name="connsiteY1652" fmla="*/ 517956 h 906898"/>
              <a:gd name="connsiteX1653" fmla="*/ 844918 w 906898"/>
              <a:gd name="connsiteY1653" fmla="*/ 507664 h 906898"/>
              <a:gd name="connsiteX1654" fmla="*/ 844918 w 906898"/>
              <a:gd name="connsiteY1654" fmla="*/ 509722 h 906898"/>
              <a:gd name="connsiteX1655" fmla="*/ 843197 w 906898"/>
              <a:gd name="connsiteY1655" fmla="*/ 511094 h 906898"/>
              <a:gd name="connsiteX1656" fmla="*/ 844918 w 906898"/>
              <a:gd name="connsiteY1656" fmla="*/ 501488 h 906898"/>
              <a:gd name="connsiteX1657" fmla="*/ 846984 w 906898"/>
              <a:gd name="connsiteY1657" fmla="*/ 503547 h 906898"/>
              <a:gd name="connsiteX1658" fmla="*/ 844918 w 906898"/>
              <a:gd name="connsiteY1658" fmla="*/ 507664 h 906898"/>
              <a:gd name="connsiteX1659" fmla="*/ 108620 w 906898"/>
              <a:gd name="connsiteY1659" fmla="*/ 501488 h 906898"/>
              <a:gd name="connsiteX1660" fmla="*/ 112737 w 906898"/>
              <a:gd name="connsiteY1660" fmla="*/ 507636 h 906898"/>
              <a:gd name="connsiteX1661" fmla="*/ 110679 w 906898"/>
              <a:gd name="connsiteY1661" fmla="*/ 513784 h 906898"/>
              <a:gd name="connsiteX1662" fmla="*/ 116854 w 906898"/>
              <a:gd name="connsiteY1662" fmla="*/ 526079 h 906898"/>
              <a:gd name="connsiteX1663" fmla="*/ 116854 w 906898"/>
              <a:gd name="connsiteY1663" fmla="*/ 532227 h 906898"/>
              <a:gd name="connsiteX1664" fmla="*/ 118912 w 906898"/>
              <a:gd name="connsiteY1664" fmla="*/ 542473 h 906898"/>
              <a:gd name="connsiteX1665" fmla="*/ 114796 w 906898"/>
              <a:gd name="connsiteY1665" fmla="*/ 532227 h 906898"/>
              <a:gd name="connsiteX1666" fmla="*/ 112737 w 906898"/>
              <a:gd name="connsiteY1666" fmla="*/ 530178 h 906898"/>
              <a:gd name="connsiteX1667" fmla="*/ 114796 w 906898"/>
              <a:gd name="connsiteY1667" fmla="*/ 538375 h 906898"/>
              <a:gd name="connsiteX1668" fmla="*/ 110679 w 906898"/>
              <a:gd name="connsiteY1668" fmla="*/ 548621 h 906898"/>
              <a:gd name="connsiteX1669" fmla="*/ 98328 w 906898"/>
              <a:gd name="connsiteY1669" fmla="*/ 552719 h 906898"/>
              <a:gd name="connsiteX1670" fmla="*/ 98328 w 906898"/>
              <a:gd name="connsiteY1670" fmla="*/ 556818 h 906898"/>
              <a:gd name="connsiteX1671" fmla="*/ 92153 w 906898"/>
              <a:gd name="connsiteY1671" fmla="*/ 560916 h 906898"/>
              <a:gd name="connsiteX1672" fmla="*/ 81861 w 906898"/>
              <a:gd name="connsiteY1672" fmla="*/ 556818 h 906898"/>
              <a:gd name="connsiteX1673" fmla="*/ 73628 w 906898"/>
              <a:gd name="connsiteY1673" fmla="*/ 558867 h 906898"/>
              <a:gd name="connsiteX1674" fmla="*/ 67453 w 906898"/>
              <a:gd name="connsiteY1674" fmla="*/ 554769 h 906898"/>
              <a:gd name="connsiteX1675" fmla="*/ 73628 w 906898"/>
              <a:gd name="connsiteY1675" fmla="*/ 548621 h 906898"/>
              <a:gd name="connsiteX1676" fmla="*/ 81861 w 906898"/>
              <a:gd name="connsiteY1676" fmla="*/ 550670 h 906898"/>
              <a:gd name="connsiteX1677" fmla="*/ 90095 w 906898"/>
              <a:gd name="connsiteY1677" fmla="*/ 546572 h 906898"/>
              <a:gd name="connsiteX1678" fmla="*/ 104504 w 906898"/>
              <a:gd name="connsiteY1678" fmla="*/ 540424 h 906898"/>
              <a:gd name="connsiteX1679" fmla="*/ 104504 w 906898"/>
              <a:gd name="connsiteY1679" fmla="*/ 530178 h 906898"/>
              <a:gd name="connsiteX1680" fmla="*/ 106562 w 906898"/>
              <a:gd name="connsiteY1680" fmla="*/ 519931 h 906898"/>
              <a:gd name="connsiteX1681" fmla="*/ 102445 w 906898"/>
              <a:gd name="connsiteY1681" fmla="*/ 511735 h 906898"/>
              <a:gd name="connsiteX1682" fmla="*/ 108620 w 906898"/>
              <a:gd name="connsiteY1682" fmla="*/ 501488 h 906898"/>
              <a:gd name="connsiteX1683" fmla="*/ 816085 w 906898"/>
              <a:gd name="connsiteY1683" fmla="*/ 497689 h 906898"/>
              <a:gd name="connsiteX1684" fmla="*/ 820187 w 906898"/>
              <a:gd name="connsiteY1684" fmla="*/ 499238 h 906898"/>
              <a:gd name="connsiteX1685" fmla="*/ 826341 w 906898"/>
              <a:gd name="connsiteY1685" fmla="*/ 507501 h 906898"/>
              <a:gd name="connsiteX1686" fmla="*/ 824290 w 906898"/>
              <a:gd name="connsiteY1686" fmla="*/ 521962 h 906898"/>
              <a:gd name="connsiteX1687" fmla="*/ 795572 w 906898"/>
              <a:gd name="connsiteY1687" fmla="*/ 532291 h 906898"/>
              <a:gd name="connsiteX1688" fmla="*/ 781213 w 906898"/>
              <a:gd name="connsiteY1688" fmla="*/ 524028 h 906898"/>
              <a:gd name="connsiteX1689" fmla="*/ 770957 w 906898"/>
              <a:gd name="connsiteY1689" fmla="*/ 501304 h 906898"/>
              <a:gd name="connsiteX1690" fmla="*/ 775059 w 906898"/>
              <a:gd name="connsiteY1690" fmla="*/ 501304 h 906898"/>
              <a:gd name="connsiteX1691" fmla="*/ 781213 w 906898"/>
              <a:gd name="connsiteY1691" fmla="*/ 513699 h 906898"/>
              <a:gd name="connsiteX1692" fmla="*/ 805828 w 906898"/>
              <a:gd name="connsiteY1692" fmla="*/ 524028 h 906898"/>
              <a:gd name="connsiteX1693" fmla="*/ 818136 w 906898"/>
              <a:gd name="connsiteY1693" fmla="*/ 517830 h 906898"/>
              <a:gd name="connsiteX1694" fmla="*/ 816085 w 906898"/>
              <a:gd name="connsiteY1694" fmla="*/ 509567 h 906898"/>
              <a:gd name="connsiteX1695" fmla="*/ 811982 w 906898"/>
              <a:gd name="connsiteY1695" fmla="*/ 517830 h 906898"/>
              <a:gd name="connsiteX1696" fmla="*/ 805828 w 906898"/>
              <a:gd name="connsiteY1696" fmla="*/ 517830 h 906898"/>
              <a:gd name="connsiteX1697" fmla="*/ 801726 w 906898"/>
              <a:gd name="connsiteY1697" fmla="*/ 511633 h 906898"/>
              <a:gd name="connsiteX1698" fmla="*/ 801726 w 906898"/>
              <a:gd name="connsiteY1698" fmla="*/ 505436 h 906898"/>
              <a:gd name="connsiteX1699" fmla="*/ 809931 w 906898"/>
              <a:gd name="connsiteY1699" fmla="*/ 503370 h 906898"/>
              <a:gd name="connsiteX1700" fmla="*/ 811982 w 906898"/>
              <a:gd name="connsiteY1700" fmla="*/ 499238 h 906898"/>
              <a:gd name="connsiteX1701" fmla="*/ 816085 w 906898"/>
              <a:gd name="connsiteY1701" fmla="*/ 497689 h 906898"/>
              <a:gd name="connsiteX1702" fmla="*/ 108620 w 906898"/>
              <a:gd name="connsiteY1702" fmla="*/ 497173 h 906898"/>
              <a:gd name="connsiteX1703" fmla="*/ 114845 w 906898"/>
              <a:gd name="connsiteY1703" fmla="*/ 507465 h 906898"/>
              <a:gd name="connsiteX1704" fmla="*/ 108620 w 906898"/>
              <a:gd name="connsiteY1704" fmla="*/ 499231 h 906898"/>
              <a:gd name="connsiteX1705" fmla="*/ 108620 w 906898"/>
              <a:gd name="connsiteY1705" fmla="*/ 497173 h 906898"/>
              <a:gd name="connsiteX1706" fmla="*/ 855174 w 906898"/>
              <a:gd name="connsiteY1706" fmla="*/ 495181 h 906898"/>
              <a:gd name="connsiteX1707" fmla="*/ 855174 w 906898"/>
              <a:gd name="connsiteY1707" fmla="*/ 501378 h 906898"/>
              <a:gd name="connsiteX1708" fmla="*/ 853126 w 906898"/>
              <a:gd name="connsiteY1708" fmla="*/ 503444 h 906898"/>
              <a:gd name="connsiteX1709" fmla="*/ 859268 w 906898"/>
              <a:gd name="connsiteY1709" fmla="*/ 509641 h 906898"/>
              <a:gd name="connsiteX1710" fmla="*/ 857221 w 906898"/>
              <a:gd name="connsiteY1710" fmla="*/ 513773 h 906898"/>
              <a:gd name="connsiteX1711" fmla="*/ 853126 w 906898"/>
              <a:gd name="connsiteY1711" fmla="*/ 515838 h 906898"/>
              <a:gd name="connsiteX1712" fmla="*/ 855174 w 906898"/>
              <a:gd name="connsiteY1712" fmla="*/ 524101 h 906898"/>
              <a:gd name="connsiteX1713" fmla="*/ 849032 w 906898"/>
              <a:gd name="connsiteY1713" fmla="*/ 526167 h 906898"/>
              <a:gd name="connsiteX1714" fmla="*/ 842890 w 906898"/>
              <a:gd name="connsiteY1714" fmla="*/ 526167 h 906898"/>
              <a:gd name="connsiteX1715" fmla="*/ 840842 w 906898"/>
              <a:gd name="connsiteY1715" fmla="*/ 532364 h 906898"/>
              <a:gd name="connsiteX1716" fmla="*/ 834700 w 906898"/>
              <a:gd name="connsiteY1716" fmla="*/ 530299 h 906898"/>
              <a:gd name="connsiteX1717" fmla="*/ 832653 w 906898"/>
              <a:gd name="connsiteY1717" fmla="*/ 528233 h 906898"/>
              <a:gd name="connsiteX1718" fmla="*/ 824464 w 906898"/>
              <a:gd name="connsiteY1718" fmla="*/ 532364 h 906898"/>
              <a:gd name="connsiteX1719" fmla="*/ 822416 w 906898"/>
              <a:gd name="connsiteY1719" fmla="*/ 530299 h 906898"/>
              <a:gd name="connsiteX1720" fmla="*/ 826511 w 906898"/>
              <a:gd name="connsiteY1720" fmla="*/ 524101 h 906898"/>
              <a:gd name="connsiteX1721" fmla="*/ 842890 w 906898"/>
              <a:gd name="connsiteY1721" fmla="*/ 519970 h 906898"/>
              <a:gd name="connsiteX1722" fmla="*/ 849032 w 906898"/>
              <a:gd name="connsiteY1722" fmla="*/ 513773 h 906898"/>
              <a:gd name="connsiteX1723" fmla="*/ 849032 w 906898"/>
              <a:gd name="connsiteY1723" fmla="*/ 499312 h 906898"/>
              <a:gd name="connsiteX1724" fmla="*/ 855174 w 906898"/>
              <a:gd name="connsiteY1724" fmla="*/ 495181 h 906898"/>
              <a:gd name="connsiteX1725" fmla="*/ 857262 w 906898"/>
              <a:gd name="connsiteY1725" fmla="*/ 486881 h 906898"/>
              <a:gd name="connsiteX1726" fmla="*/ 861385 w 906898"/>
              <a:gd name="connsiteY1726" fmla="*/ 491012 h 906898"/>
              <a:gd name="connsiteX1727" fmla="*/ 861385 w 906898"/>
              <a:gd name="connsiteY1727" fmla="*/ 499275 h 906898"/>
              <a:gd name="connsiteX1728" fmla="*/ 861385 w 906898"/>
              <a:gd name="connsiteY1728" fmla="*/ 501341 h 906898"/>
              <a:gd name="connsiteX1729" fmla="*/ 867568 w 906898"/>
              <a:gd name="connsiteY1729" fmla="*/ 509604 h 906898"/>
              <a:gd name="connsiteX1730" fmla="*/ 865507 w 906898"/>
              <a:gd name="connsiteY1730" fmla="*/ 515801 h 906898"/>
              <a:gd name="connsiteX1731" fmla="*/ 861385 w 906898"/>
              <a:gd name="connsiteY1731" fmla="*/ 517867 h 906898"/>
              <a:gd name="connsiteX1732" fmla="*/ 861385 w 906898"/>
              <a:gd name="connsiteY1732" fmla="*/ 530262 h 906898"/>
              <a:gd name="connsiteX1733" fmla="*/ 853140 w 906898"/>
              <a:gd name="connsiteY1733" fmla="*/ 532327 h 906898"/>
              <a:gd name="connsiteX1734" fmla="*/ 849018 w 906898"/>
              <a:gd name="connsiteY1734" fmla="*/ 532327 h 906898"/>
              <a:gd name="connsiteX1735" fmla="*/ 844895 w 906898"/>
              <a:gd name="connsiteY1735" fmla="*/ 538525 h 906898"/>
              <a:gd name="connsiteX1736" fmla="*/ 832528 w 906898"/>
              <a:gd name="connsiteY1736" fmla="*/ 540590 h 906898"/>
              <a:gd name="connsiteX1737" fmla="*/ 820162 w 906898"/>
              <a:gd name="connsiteY1737" fmla="*/ 538525 h 906898"/>
              <a:gd name="connsiteX1738" fmla="*/ 818100 w 906898"/>
              <a:gd name="connsiteY1738" fmla="*/ 532327 h 906898"/>
              <a:gd name="connsiteX1739" fmla="*/ 824284 w 906898"/>
              <a:gd name="connsiteY1739" fmla="*/ 534393 h 906898"/>
              <a:gd name="connsiteX1740" fmla="*/ 832528 w 906898"/>
              <a:gd name="connsiteY1740" fmla="*/ 532327 h 906898"/>
              <a:gd name="connsiteX1741" fmla="*/ 842834 w 906898"/>
              <a:gd name="connsiteY1741" fmla="*/ 534393 h 906898"/>
              <a:gd name="connsiteX1742" fmla="*/ 846957 w 906898"/>
              <a:gd name="connsiteY1742" fmla="*/ 530262 h 906898"/>
              <a:gd name="connsiteX1743" fmla="*/ 857262 w 906898"/>
              <a:gd name="connsiteY1743" fmla="*/ 526130 h 906898"/>
              <a:gd name="connsiteX1744" fmla="*/ 857262 w 906898"/>
              <a:gd name="connsiteY1744" fmla="*/ 517867 h 906898"/>
              <a:gd name="connsiteX1745" fmla="*/ 861385 w 906898"/>
              <a:gd name="connsiteY1745" fmla="*/ 511670 h 906898"/>
              <a:gd name="connsiteX1746" fmla="*/ 857262 w 906898"/>
              <a:gd name="connsiteY1746" fmla="*/ 503407 h 906898"/>
              <a:gd name="connsiteX1747" fmla="*/ 857262 w 906898"/>
              <a:gd name="connsiteY1747" fmla="*/ 493078 h 906898"/>
              <a:gd name="connsiteX1748" fmla="*/ 857262 w 906898"/>
              <a:gd name="connsiteY1748" fmla="*/ 486881 h 906898"/>
              <a:gd name="connsiteX1749" fmla="*/ 28360 w 906898"/>
              <a:gd name="connsiteY1749" fmla="*/ 486193 h 906898"/>
              <a:gd name="connsiteX1750" fmla="*/ 30435 w 906898"/>
              <a:gd name="connsiteY1750" fmla="*/ 486975 h 906898"/>
              <a:gd name="connsiteX1751" fmla="*/ 40810 w 906898"/>
              <a:gd name="connsiteY1751" fmla="*/ 486975 h 906898"/>
              <a:gd name="connsiteX1752" fmla="*/ 42885 w 906898"/>
              <a:gd name="connsiteY1752" fmla="*/ 495323 h 906898"/>
              <a:gd name="connsiteX1753" fmla="*/ 36660 w 906898"/>
              <a:gd name="connsiteY1753" fmla="*/ 499496 h 906898"/>
              <a:gd name="connsiteX1754" fmla="*/ 30435 w 906898"/>
              <a:gd name="connsiteY1754" fmla="*/ 495323 h 906898"/>
              <a:gd name="connsiteX1755" fmla="*/ 26285 w 906898"/>
              <a:gd name="connsiteY1755" fmla="*/ 486975 h 906898"/>
              <a:gd name="connsiteX1756" fmla="*/ 28360 w 906898"/>
              <a:gd name="connsiteY1756" fmla="*/ 486193 h 906898"/>
              <a:gd name="connsiteX1757" fmla="*/ 861260 w 906898"/>
              <a:gd name="connsiteY1757" fmla="*/ 484889 h 906898"/>
              <a:gd name="connsiteX1758" fmla="*/ 867435 w 906898"/>
              <a:gd name="connsiteY1758" fmla="*/ 491078 h 906898"/>
              <a:gd name="connsiteX1759" fmla="*/ 865377 w 906898"/>
              <a:gd name="connsiteY1759" fmla="*/ 499330 h 906898"/>
              <a:gd name="connsiteX1760" fmla="*/ 871552 w 906898"/>
              <a:gd name="connsiteY1760" fmla="*/ 507583 h 906898"/>
              <a:gd name="connsiteX1761" fmla="*/ 869494 w 906898"/>
              <a:gd name="connsiteY1761" fmla="*/ 513773 h 906898"/>
              <a:gd name="connsiteX1762" fmla="*/ 863319 w 906898"/>
              <a:gd name="connsiteY1762" fmla="*/ 499330 h 906898"/>
              <a:gd name="connsiteX1763" fmla="*/ 861260 w 906898"/>
              <a:gd name="connsiteY1763" fmla="*/ 484889 h 906898"/>
              <a:gd name="connsiteX1764" fmla="*/ 46869 w 906898"/>
              <a:gd name="connsiteY1764" fmla="*/ 484889 h 906898"/>
              <a:gd name="connsiteX1765" fmla="*/ 55102 w 906898"/>
              <a:gd name="connsiteY1765" fmla="*/ 491094 h 906898"/>
              <a:gd name="connsiteX1766" fmla="*/ 53044 w 906898"/>
              <a:gd name="connsiteY1766" fmla="*/ 497300 h 906898"/>
              <a:gd name="connsiteX1767" fmla="*/ 57161 w 906898"/>
              <a:gd name="connsiteY1767" fmla="*/ 501437 h 906898"/>
              <a:gd name="connsiteX1768" fmla="*/ 55102 w 906898"/>
              <a:gd name="connsiteY1768" fmla="*/ 509712 h 906898"/>
              <a:gd name="connsiteX1769" fmla="*/ 46869 w 906898"/>
              <a:gd name="connsiteY1769" fmla="*/ 509712 h 906898"/>
              <a:gd name="connsiteX1770" fmla="*/ 42752 w 906898"/>
              <a:gd name="connsiteY1770" fmla="*/ 505575 h 906898"/>
              <a:gd name="connsiteX1771" fmla="*/ 36577 w 906898"/>
              <a:gd name="connsiteY1771" fmla="*/ 509712 h 906898"/>
              <a:gd name="connsiteX1772" fmla="*/ 30402 w 906898"/>
              <a:gd name="connsiteY1772" fmla="*/ 507643 h 906898"/>
              <a:gd name="connsiteX1773" fmla="*/ 28343 w 906898"/>
              <a:gd name="connsiteY1773" fmla="*/ 499369 h 906898"/>
              <a:gd name="connsiteX1774" fmla="*/ 38635 w 906898"/>
              <a:gd name="connsiteY1774" fmla="*/ 501437 h 906898"/>
              <a:gd name="connsiteX1775" fmla="*/ 44810 w 906898"/>
              <a:gd name="connsiteY1775" fmla="*/ 495232 h 906898"/>
              <a:gd name="connsiteX1776" fmla="*/ 46869 w 906898"/>
              <a:gd name="connsiteY1776" fmla="*/ 484889 h 906898"/>
              <a:gd name="connsiteX1777" fmla="*/ 77855 w 906898"/>
              <a:gd name="connsiteY1777" fmla="*/ 466297 h 906898"/>
              <a:gd name="connsiteX1778" fmla="*/ 81965 w 906898"/>
              <a:gd name="connsiteY1778" fmla="*/ 468362 h 906898"/>
              <a:gd name="connsiteX1779" fmla="*/ 98407 w 906898"/>
              <a:gd name="connsiteY1779" fmla="*/ 480757 h 906898"/>
              <a:gd name="connsiteX1780" fmla="*/ 104573 w 906898"/>
              <a:gd name="connsiteY1780" fmla="*/ 505546 h 906898"/>
              <a:gd name="connsiteX1781" fmla="*/ 84021 w 906898"/>
              <a:gd name="connsiteY1781" fmla="*/ 520007 h 906898"/>
              <a:gd name="connsiteX1782" fmla="*/ 67579 w 906898"/>
              <a:gd name="connsiteY1782" fmla="*/ 513809 h 906898"/>
              <a:gd name="connsiteX1783" fmla="*/ 65524 w 906898"/>
              <a:gd name="connsiteY1783" fmla="*/ 507612 h 906898"/>
              <a:gd name="connsiteX1784" fmla="*/ 67579 w 906898"/>
              <a:gd name="connsiteY1784" fmla="*/ 503480 h 906898"/>
              <a:gd name="connsiteX1785" fmla="*/ 73745 w 906898"/>
              <a:gd name="connsiteY1785" fmla="*/ 503480 h 906898"/>
              <a:gd name="connsiteX1786" fmla="*/ 73745 w 906898"/>
              <a:gd name="connsiteY1786" fmla="*/ 497283 h 906898"/>
              <a:gd name="connsiteX1787" fmla="*/ 81965 w 906898"/>
              <a:gd name="connsiteY1787" fmla="*/ 495217 h 906898"/>
              <a:gd name="connsiteX1788" fmla="*/ 84021 w 906898"/>
              <a:gd name="connsiteY1788" fmla="*/ 503480 h 906898"/>
              <a:gd name="connsiteX1789" fmla="*/ 77855 w 906898"/>
              <a:gd name="connsiteY1789" fmla="*/ 507612 h 906898"/>
              <a:gd name="connsiteX1790" fmla="*/ 88131 w 906898"/>
              <a:gd name="connsiteY1790" fmla="*/ 509678 h 906898"/>
              <a:gd name="connsiteX1791" fmla="*/ 98407 w 906898"/>
              <a:gd name="connsiteY1791" fmla="*/ 495217 h 906898"/>
              <a:gd name="connsiteX1792" fmla="*/ 84021 w 906898"/>
              <a:gd name="connsiteY1792" fmla="*/ 476626 h 906898"/>
              <a:gd name="connsiteX1793" fmla="*/ 63469 w 906898"/>
              <a:gd name="connsiteY1793" fmla="*/ 470428 h 906898"/>
              <a:gd name="connsiteX1794" fmla="*/ 65524 w 906898"/>
              <a:gd name="connsiteY1794" fmla="*/ 468362 h 906898"/>
              <a:gd name="connsiteX1795" fmla="*/ 77855 w 906898"/>
              <a:gd name="connsiteY1795" fmla="*/ 466297 h 906898"/>
              <a:gd name="connsiteX1796" fmla="*/ 808020 w 906898"/>
              <a:gd name="connsiteY1796" fmla="*/ 464305 h 906898"/>
              <a:gd name="connsiteX1797" fmla="*/ 810072 w 906898"/>
              <a:gd name="connsiteY1797" fmla="*/ 466363 h 906898"/>
              <a:gd name="connsiteX1798" fmla="*/ 808020 w 906898"/>
              <a:gd name="connsiteY1798" fmla="*/ 472538 h 906898"/>
              <a:gd name="connsiteX1799" fmla="*/ 805967 w 906898"/>
              <a:gd name="connsiteY1799" fmla="*/ 474597 h 906898"/>
              <a:gd name="connsiteX1800" fmla="*/ 808020 w 906898"/>
              <a:gd name="connsiteY1800" fmla="*/ 480772 h 906898"/>
              <a:gd name="connsiteX1801" fmla="*/ 803915 w 906898"/>
              <a:gd name="connsiteY1801" fmla="*/ 484889 h 906898"/>
              <a:gd name="connsiteX1802" fmla="*/ 799810 w 906898"/>
              <a:gd name="connsiteY1802" fmla="*/ 480772 h 906898"/>
              <a:gd name="connsiteX1803" fmla="*/ 793653 w 906898"/>
              <a:gd name="connsiteY1803" fmla="*/ 484889 h 906898"/>
              <a:gd name="connsiteX1804" fmla="*/ 789548 w 906898"/>
              <a:gd name="connsiteY1804" fmla="*/ 482830 h 906898"/>
              <a:gd name="connsiteX1805" fmla="*/ 791601 w 906898"/>
              <a:gd name="connsiteY1805" fmla="*/ 476655 h 906898"/>
              <a:gd name="connsiteX1806" fmla="*/ 801863 w 906898"/>
              <a:gd name="connsiteY1806" fmla="*/ 470480 h 906898"/>
              <a:gd name="connsiteX1807" fmla="*/ 801863 w 906898"/>
              <a:gd name="connsiteY1807" fmla="*/ 466363 h 906898"/>
              <a:gd name="connsiteX1808" fmla="*/ 808020 w 906898"/>
              <a:gd name="connsiteY1808" fmla="*/ 464305 h 906898"/>
              <a:gd name="connsiteX1809" fmla="*/ 787225 w 906898"/>
              <a:gd name="connsiteY1809" fmla="*/ 462313 h 906898"/>
              <a:gd name="connsiteX1810" fmla="*/ 799841 w 906898"/>
              <a:gd name="connsiteY1810" fmla="*/ 466407 h 906898"/>
              <a:gd name="connsiteX1811" fmla="*/ 799841 w 906898"/>
              <a:gd name="connsiteY1811" fmla="*/ 470502 h 906898"/>
              <a:gd name="connsiteX1812" fmla="*/ 791430 w 906898"/>
              <a:gd name="connsiteY1812" fmla="*/ 474597 h 906898"/>
              <a:gd name="connsiteX1813" fmla="*/ 789327 w 906898"/>
              <a:gd name="connsiteY1813" fmla="*/ 474597 h 906898"/>
              <a:gd name="connsiteX1814" fmla="*/ 787225 w 906898"/>
              <a:gd name="connsiteY1814" fmla="*/ 462313 h 906898"/>
              <a:gd name="connsiteX1815" fmla="*/ 811938 w 906898"/>
              <a:gd name="connsiteY1815" fmla="*/ 460321 h 906898"/>
              <a:gd name="connsiteX1816" fmla="*/ 818101 w 906898"/>
              <a:gd name="connsiteY1816" fmla="*/ 466483 h 906898"/>
              <a:gd name="connsiteX1817" fmla="*/ 816046 w 906898"/>
              <a:gd name="connsiteY1817" fmla="*/ 476755 h 906898"/>
              <a:gd name="connsiteX1818" fmla="*/ 816046 w 906898"/>
              <a:gd name="connsiteY1818" fmla="*/ 482917 h 906898"/>
              <a:gd name="connsiteX1819" fmla="*/ 809883 w 906898"/>
              <a:gd name="connsiteY1819" fmla="*/ 491134 h 906898"/>
              <a:gd name="connsiteX1820" fmla="*/ 803721 w 906898"/>
              <a:gd name="connsiteY1820" fmla="*/ 493189 h 906898"/>
              <a:gd name="connsiteX1821" fmla="*/ 799612 w 906898"/>
              <a:gd name="connsiteY1821" fmla="*/ 489080 h 906898"/>
              <a:gd name="connsiteX1822" fmla="*/ 797558 w 906898"/>
              <a:gd name="connsiteY1822" fmla="*/ 491134 h 906898"/>
              <a:gd name="connsiteX1823" fmla="*/ 789341 w 906898"/>
              <a:gd name="connsiteY1823" fmla="*/ 493189 h 906898"/>
              <a:gd name="connsiteX1824" fmla="*/ 785233 w 906898"/>
              <a:gd name="connsiteY1824" fmla="*/ 487026 h 906898"/>
              <a:gd name="connsiteX1825" fmla="*/ 785233 w 906898"/>
              <a:gd name="connsiteY1825" fmla="*/ 484972 h 906898"/>
              <a:gd name="connsiteX1826" fmla="*/ 797558 w 906898"/>
              <a:gd name="connsiteY1826" fmla="*/ 484972 h 906898"/>
              <a:gd name="connsiteX1827" fmla="*/ 807829 w 906898"/>
              <a:gd name="connsiteY1827" fmla="*/ 484972 h 906898"/>
              <a:gd name="connsiteX1828" fmla="*/ 809883 w 906898"/>
              <a:gd name="connsiteY1828" fmla="*/ 474700 h 906898"/>
              <a:gd name="connsiteX1829" fmla="*/ 811938 w 906898"/>
              <a:gd name="connsiteY1829" fmla="*/ 464429 h 906898"/>
              <a:gd name="connsiteX1830" fmla="*/ 811938 w 906898"/>
              <a:gd name="connsiteY1830" fmla="*/ 460321 h 906898"/>
              <a:gd name="connsiteX1831" fmla="*/ 96419 w 906898"/>
              <a:gd name="connsiteY1831" fmla="*/ 456005 h 906898"/>
              <a:gd name="connsiteX1832" fmla="*/ 102644 w 906898"/>
              <a:gd name="connsiteY1832" fmla="*/ 466334 h 906898"/>
              <a:gd name="connsiteX1833" fmla="*/ 98494 w 906898"/>
              <a:gd name="connsiteY1833" fmla="*/ 474597 h 906898"/>
              <a:gd name="connsiteX1834" fmla="*/ 94344 w 906898"/>
              <a:gd name="connsiteY1834" fmla="*/ 474597 h 906898"/>
              <a:gd name="connsiteX1835" fmla="*/ 96419 w 906898"/>
              <a:gd name="connsiteY1835" fmla="*/ 470465 h 906898"/>
              <a:gd name="connsiteX1836" fmla="*/ 98494 w 906898"/>
              <a:gd name="connsiteY1836" fmla="*/ 462202 h 906898"/>
              <a:gd name="connsiteX1837" fmla="*/ 96419 w 906898"/>
              <a:gd name="connsiteY1837" fmla="*/ 456005 h 906898"/>
              <a:gd name="connsiteX1838" fmla="*/ 775088 w 906898"/>
              <a:gd name="connsiteY1838" fmla="*/ 452021 h 906898"/>
              <a:gd name="connsiteX1839" fmla="*/ 783351 w 906898"/>
              <a:gd name="connsiteY1839" fmla="*/ 458213 h 906898"/>
              <a:gd name="connsiteX1840" fmla="*/ 785417 w 906898"/>
              <a:gd name="connsiteY1840" fmla="*/ 482983 h 906898"/>
              <a:gd name="connsiteX1841" fmla="*/ 781285 w 906898"/>
              <a:gd name="connsiteY1841" fmla="*/ 485048 h 906898"/>
              <a:gd name="connsiteX1842" fmla="*/ 779220 w 906898"/>
              <a:gd name="connsiteY1842" fmla="*/ 485048 h 906898"/>
              <a:gd name="connsiteX1843" fmla="*/ 777154 w 906898"/>
              <a:gd name="connsiteY1843" fmla="*/ 495368 h 906898"/>
              <a:gd name="connsiteX1844" fmla="*/ 773022 w 906898"/>
              <a:gd name="connsiteY1844" fmla="*/ 499497 h 906898"/>
              <a:gd name="connsiteX1845" fmla="*/ 770957 w 906898"/>
              <a:gd name="connsiteY1845" fmla="*/ 499497 h 906898"/>
              <a:gd name="connsiteX1846" fmla="*/ 773022 w 906898"/>
              <a:gd name="connsiteY1846" fmla="*/ 485048 h 906898"/>
              <a:gd name="connsiteX1847" fmla="*/ 775088 w 906898"/>
              <a:gd name="connsiteY1847" fmla="*/ 470598 h 906898"/>
              <a:gd name="connsiteX1848" fmla="*/ 781285 w 906898"/>
              <a:gd name="connsiteY1848" fmla="*/ 476791 h 906898"/>
              <a:gd name="connsiteX1849" fmla="*/ 783351 w 906898"/>
              <a:gd name="connsiteY1849" fmla="*/ 468534 h 906898"/>
              <a:gd name="connsiteX1850" fmla="*/ 777154 w 906898"/>
              <a:gd name="connsiteY1850" fmla="*/ 456149 h 906898"/>
              <a:gd name="connsiteX1851" fmla="*/ 775088 w 906898"/>
              <a:gd name="connsiteY1851" fmla="*/ 456149 h 906898"/>
              <a:gd name="connsiteX1852" fmla="*/ 775088 w 906898"/>
              <a:gd name="connsiteY1852" fmla="*/ 468534 h 906898"/>
              <a:gd name="connsiteX1853" fmla="*/ 773022 w 906898"/>
              <a:gd name="connsiteY1853" fmla="*/ 458213 h 906898"/>
              <a:gd name="connsiteX1854" fmla="*/ 775088 w 906898"/>
              <a:gd name="connsiteY1854" fmla="*/ 452021 h 906898"/>
              <a:gd name="connsiteX1855" fmla="*/ 32703 w 906898"/>
              <a:gd name="connsiteY1855" fmla="*/ 452021 h 906898"/>
              <a:gd name="connsiteX1856" fmla="*/ 42979 w 906898"/>
              <a:gd name="connsiteY1856" fmla="*/ 456129 h 906898"/>
              <a:gd name="connsiteX1857" fmla="*/ 45035 w 906898"/>
              <a:gd name="connsiteY1857" fmla="*/ 458184 h 906898"/>
              <a:gd name="connsiteX1858" fmla="*/ 55311 w 906898"/>
              <a:gd name="connsiteY1858" fmla="*/ 458184 h 906898"/>
              <a:gd name="connsiteX1859" fmla="*/ 61477 w 906898"/>
              <a:gd name="connsiteY1859" fmla="*/ 470509 h 906898"/>
              <a:gd name="connsiteX1860" fmla="*/ 55311 w 906898"/>
              <a:gd name="connsiteY1860" fmla="*/ 476672 h 906898"/>
              <a:gd name="connsiteX1861" fmla="*/ 47090 w 906898"/>
              <a:gd name="connsiteY1861" fmla="*/ 476672 h 906898"/>
              <a:gd name="connsiteX1862" fmla="*/ 45035 w 906898"/>
              <a:gd name="connsiteY1862" fmla="*/ 480780 h 906898"/>
              <a:gd name="connsiteX1863" fmla="*/ 34759 w 906898"/>
              <a:gd name="connsiteY1863" fmla="*/ 484889 h 906898"/>
              <a:gd name="connsiteX1864" fmla="*/ 22427 w 906898"/>
              <a:gd name="connsiteY1864" fmla="*/ 478726 h 906898"/>
              <a:gd name="connsiteX1865" fmla="*/ 24482 w 906898"/>
              <a:gd name="connsiteY1865" fmla="*/ 470509 h 906898"/>
              <a:gd name="connsiteX1866" fmla="*/ 18317 w 906898"/>
              <a:gd name="connsiteY1866" fmla="*/ 462292 h 906898"/>
              <a:gd name="connsiteX1867" fmla="*/ 20372 w 906898"/>
              <a:gd name="connsiteY1867" fmla="*/ 460238 h 906898"/>
              <a:gd name="connsiteX1868" fmla="*/ 32703 w 906898"/>
              <a:gd name="connsiteY1868" fmla="*/ 452021 h 906898"/>
              <a:gd name="connsiteX1869" fmla="*/ 102423 w 906898"/>
              <a:gd name="connsiteY1869" fmla="*/ 448037 h 906898"/>
              <a:gd name="connsiteX1870" fmla="*/ 108565 w 906898"/>
              <a:gd name="connsiteY1870" fmla="*/ 452132 h 906898"/>
              <a:gd name="connsiteX1871" fmla="*/ 116754 w 906898"/>
              <a:gd name="connsiteY1871" fmla="*/ 456226 h 906898"/>
              <a:gd name="connsiteX1872" fmla="*/ 116754 w 906898"/>
              <a:gd name="connsiteY1872" fmla="*/ 460321 h 906898"/>
              <a:gd name="connsiteX1873" fmla="*/ 120849 w 906898"/>
              <a:gd name="connsiteY1873" fmla="*/ 464416 h 906898"/>
              <a:gd name="connsiteX1874" fmla="*/ 120849 w 906898"/>
              <a:gd name="connsiteY1874" fmla="*/ 470558 h 906898"/>
              <a:gd name="connsiteX1875" fmla="*/ 114707 w 906898"/>
              <a:gd name="connsiteY1875" fmla="*/ 472605 h 906898"/>
              <a:gd name="connsiteX1876" fmla="*/ 116754 w 906898"/>
              <a:gd name="connsiteY1876" fmla="*/ 478747 h 906898"/>
              <a:gd name="connsiteX1877" fmla="*/ 110612 w 906898"/>
              <a:gd name="connsiteY1877" fmla="*/ 478747 h 906898"/>
              <a:gd name="connsiteX1878" fmla="*/ 108565 w 906898"/>
              <a:gd name="connsiteY1878" fmla="*/ 478747 h 906898"/>
              <a:gd name="connsiteX1879" fmla="*/ 108565 w 906898"/>
              <a:gd name="connsiteY1879" fmla="*/ 482841 h 906898"/>
              <a:gd name="connsiteX1880" fmla="*/ 104470 w 906898"/>
              <a:gd name="connsiteY1880" fmla="*/ 482841 h 906898"/>
              <a:gd name="connsiteX1881" fmla="*/ 98328 w 906898"/>
              <a:gd name="connsiteY1881" fmla="*/ 476699 h 906898"/>
              <a:gd name="connsiteX1882" fmla="*/ 104470 w 906898"/>
              <a:gd name="connsiteY1882" fmla="*/ 466463 h 906898"/>
              <a:gd name="connsiteX1883" fmla="*/ 98328 w 906898"/>
              <a:gd name="connsiteY1883" fmla="*/ 454179 h 906898"/>
              <a:gd name="connsiteX1884" fmla="*/ 102423 w 906898"/>
              <a:gd name="connsiteY1884" fmla="*/ 448037 h 906898"/>
              <a:gd name="connsiteX1885" fmla="*/ 127212 w 906898"/>
              <a:gd name="connsiteY1885" fmla="*/ 443721 h 906898"/>
              <a:gd name="connsiteX1886" fmla="*/ 129259 w 906898"/>
              <a:gd name="connsiteY1886" fmla="*/ 443721 h 906898"/>
              <a:gd name="connsiteX1887" fmla="*/ 133354 w 906898"/>
              <a:gd name="connsiteY1887" fmla="*/ 447894 h 906898"/>
              <a:gd name="connsiteX1888" fmla="*/ 135401 w 906898"/>
              <a:gd name="connsiteY1888" fmla="*/ 454155 h 906898"/>
              <a:gd name="connsiteX1889" fmla="*/ 139496 w 906898"/>
              <a:gd name="connsiteY1889" fmla="*/ 458329 h 906898"/>
              <a:gd name="connsiteX1890" fmla="*/ 131307 w 906898"/>
              <a:gd name="connsiteY1890" fmla="*/ 454155 h 906898"/>
              <a:gd name="connsiteX1891" fmla="*/ 127212 w 906898"/>
              <a:gd name="connsiteY1891" fmla="*/ 443721 h 906898"/>
              <a:gd name="connsiteX1892" fmla="*/ 828627 w 906898"/>
              <a:gd name="connsiteY1892" fmla="*/ 441729 h 906898"/>
              <a:gd name="connsiteX1893" fmla="*/ 851183 w 906898"/>
              <a:gd name="connsiteY1893" fmla="*/ 454079 h 906898"/>
              <a:gd name="connsiteX1894" fmla="*/ 855284 w 906898"/>
              <a:gd name="connsiteY1894" fmla="*/ 474663 h 906898"/>
              <a:gd name="connsiteX1895" fmla="*/ 849133 w 906898"/>
              <a:gd name="connsiteY1895" fmla="*/ 495247 h 906898"/>
              <a:gd name="connsiteX1896" fmla="*/ 826576 w 906898"/>
              <a:gd name="connsiteY1896" fmla="*/ 499364 h 906898"/>
              <a:gd name="connsiteX1897" fmla="*/ 820424 w 906898"/>
              <a:gd name="connsiteY1897" fmla="*/ 491130 h 906898"/>
              <a:gd name="connsiteX1898" fmla="*/ 822475 w 906898"/>
              <a:gd name="connsiteY1898" fmla="*/ 484955 h 906898"/>
              <a:gd name="connsiteX1899" fmla="*/ 828627 w 906898"/>
              <a:gd name="connsiteY1899" fmla="*/ 484955 h 906898"/>
              <a:gd name="connsiteX1900" fmla="*/ 828627 w 906898"/>
              <a:gd name="connsiteY1900" fmla="*/ 476721 h 906898"/>
              <a:gd name="connsiteX1901" fmla="*/ 836829 w 906898"/>
              <a:gd name="connsiteY1901" fmla="*/ 474663 h 906898"/>
              <a:gd name="connsiteX1902" fmla="*/ 838880 w 906898"/>
              <a:gd name="connsiteY1902" fmla="*/ 487013 h 906898"/>
              <a:gd name="connsiteX1903" fmla="*/ 836829 w 906898"/>
              <a:gd name="connsiteY1903" fmla="*/ 489072 h 906898"/>
              <a:gd name="connsiteX1904" fmla="*/ 842981 w 906898"/>
              <a:gd name="connsiteY1904" fmla="*/ 489072 h 906898"/>
              <a:gd name="connsiteX1905" fmla="*/ 851183 w 906898"/>
              <a:gd name="connsiteY1905" fmla="*/ 472605 h 906898"/>
              <a:gd name="connsiteX1906" fmla="*/ 832728 w 906898"/>
              <a:gd name="connsiteY1906" fmla="*/ 445846 h 906898"/>
              <a:gd name="connsiteX1907" fmla="*/ 828627 w 906898"/>
              <a:gd name="connsiteY1907" fmla="*/ 443787 h 906898"/>
              <a:gd name="connsiteX1908" fmla="*/ 828627 w 906898"/>
              <a:gd name="connsiteY1908" fmla="*/ 441729 h 906898"/>
              <a:gd name="connsiteX1909" fmla="*/ 15565 w 906898"/>
              <a:gd name="connsiteY1909" fmla="*/ 440653 h 906898"/>
              <a:gd name="connsiteX1910" fmla="*/ 14683 w 906898"/>
              <a:gd name="connsiteY1910" fmla="*/ 449402 h 906898"/>
              <a:gd name="connsiteX1911" fmla="*/ 16304 w 906898"/>
              <a:gd name="connsiteY1911" fmla="*/ 443052 h 906898"/>
              <a:gd name="connsiteX1912" fmla="*/ 32545 w 906898"/>
              <a:gd name="connsiteY1912" fmla="*/ 439737 h 906898"/>
              <a:gd name="connsiteX1913" fmla="*/ 38806 w 906898"/>
              <a:gd name="connsiteY1913" fmla="*/ 441784 h 906898"/>
              <a:gd name="connsiteX1914" fmla="*/ 38806 w 906898"/>
              <a:gd name="connsiteY1914" fmla="*/ 447926 h 906898"/>
              <a:gd name="connsiteX1915" fmla="*/ 26285 w 906898"/>
              <a:gd name="connsiteY1915" fmla="*/ 452021 h 906898"/>
              <a:gd name="connsiteX1916" fmla="*/ 28372 w 906898"/>
              <a:gd name="connsiteY1916" fmla="*/ 443831 h 906898"/>
              <a:gd name="connsiteX1917" fmla="*/ 32545 w 906898"/>
              <a:gd name="connsiteY1917" fmla="*/ 439737 h 906898"/>
              <a:gd name="connsiteX1918" fmla="*/ 112936 w 906898"/>
              <a:gd name="connsiteY1918" fmla="*/ 435421 h 906898"/>
              <a:gd name="connsiteX1919" fmla="*/ 118912 w 906898"/>
              <a:gd name="connsiteY1919" fmla="*/ 437524 h 906898"/>
              <a:gd name="connsiteX1920" fmla="*/ 118912 w 906898"/>
              <a:gd name="connsiteY1920" fmla="*/ 441729 h 906898"/>
              <a:gd name="connsiteX1921" fmla="*/ 116920 w 906898"/>
              <a:gd name="connsiteY1921" fmla="*/ 437524 h 906898"/>
              <a:gd name="connsiteX1922" fmla="*/ 112936 w 906898"/>
              <a:gd name="connsiteY1922" fmla="*/ 435421 h 906898"/>
              <a:gd name="connsiteX1923" fmla="*/ 106739 w 906898"/>
              <a:gd name="connsiteY1923" fmla="*/ 435421 h 906898"/>
              <a:gd name="connsiteX1924" fmla="*/ 119023 w 906898"/>
              <a:gd name="connsiteY1924" fmla="*/ 445713 h 906898"/>
              <a:gd name="connsiteX1925" fmla="*/ 127212 w 906898"/>
              <a:gd name="connsiteY1925" fmla="*/ 445713 h 906898"/>
              <a:gd name="connsiteX1926" fmla="*/ 133354 w 906898"/>
              <a:gd name="connsiteY1926" fmla="*/ 458063 h 906898"/>
              <a:gd name="connsiteX1927" fmla="*/ 139496 w 906898"/>
              <a:gd name="connsiteY1927" fmla="*/ 464238 h 906898"/>
              <a:gd name="connsiteX1928" fmla="*/ 137449 w 906898"/>
              <a:gd name="connsiteY1928" fmla="*/ 474530 h 906898"/>
              <a:gd name="connsiteX1929" fmla="*/ 129260 w 906898"/>
              <a:gd name="connsiteY1929" fmla="*/ 476589 h 906898"/>
              <a:gd name="connsiteX1930" fmla="*/ 129260 w 906898"/>
              <a:gd name="connsiteY1930" fmla="*/ 480706 h 906898"/>
              <a:gd name="connsiteX1931" fmla="*/ 129260 w 906898"/>
              <a:gd name="connsiteY1931" fmla="*/ 484822 h 906898"/>
              <a:gd name="connsiteX1932" fmla="*/ 119023 w 906898"/>
              <a:gd name="connsiteY1932" fmla="*/ 486881 h 906898"/>
              <a:gd name="connsiteX1933" fmla="*/ 116976 w 906898"/>
              <a:gd name="connsiteY1933" fmla="*/ 493056 h 906898"/>
              <a:gd name="connsiteX1934" fmla="*/ 108786 w 906898"/>
              <a:gd name="connsiteY1934" fmla="*/ 493056 h 906898"/>
              <a:gd name="connsiteX1935" fmla="*/ 104692 w 906898"/>
              <a:gd name="connsiteY1935" fmla="*/ 486881 h 906898"/>
              <a:gd name="connsiteX1936" fmla="*/ 110834 w 906898"/>
              <a:gd name="connsiteY1936" fmla="*/ 482764 h 906898"/>
              <a:gd name="connsiteX1937" fmla="*/ 114928 w 906898"/>
              <a:gd name="connsiteY1937" fmla="*/ 482764 h 906898"/>
              <a:gd name="connsiteX1938" fmla="*/ 119023 w 906898"/>
              <a:gd name="connsiteY1938" fmla="*/ 478647 h 906898"/>
              <a:gd name="connsiteX1939" fmla="*/ 119023 w 906898"/>
              <a:gd name="connsiteY1939" fmla="*/ 474530 h 906898"/>
              <a:gd name="connsiteX1940" fmla="*/ 125165 w 906898"/>
              <a:gd name="connsiteY1940" fmla="*/ 468355 h 906898"/>
              <a:gd name="connsiteX1941" fmla="*/ 121070 w 906898"/>
              <a:gd name="connsiteY1941" fmla="*/ 458063 h 906898"/>
              <a:gd name="connsiteX1942" fmla="*/ 114928 w 906898"/>
              <a:gd name="connsiteY1942" fmla="*/ 449830 h 906898"/>
              <a:gd name="connsiteX1943" fmla="*/ 104692 w 906898"/>
              <a:gd name="connsiteY1943" fmla="*/ 445713 h 906898"/>
              <a:gd name="connsiteX1944" fmla="*/ 102644 w 906898"/>
              <a:gd name="connsiteY1944" fmla="*/ 443655 h 906898"/>
              <a:gd name="connsiteX1945" fmla="*/ 106739 w 906898"/>
              <a:gd name="connsiteY1945" fmla="*/ 435421 h 906898"/>
              <a:gd name="connsiteX1946" fmla="*/ 851063 w 906898"/>
              <a:gd name="connsiteY1946" fmla="*/ 425129 h 906898"/>
              <a:gd name="connsiteX1947" fmla="*/ 855237 w 906898"/>
              <a:gd name="connsiteY1947" fmla="*/ 425129 h 906898"/>
              <a:gd name="connsiteX1948" fmla="*/ 863584 w 906898"/>
              <a:gd name="connsiteY1948" fmla="*/ 439538 h 906898"/>
              <a:gd name="connsiteX1949" fmla="*/ 857324 w 906898"/>
              <a:gd name="connsiteY1949" fmla="*/ 453946 h 906898"/>
              <a:gd name="connsiteX1950" fmla="*/ 853150 w 906898"/>
              <a:gd name="connsiteY1950" fmla="*/ 453946 h 906898"/>
              <a:gd name="connsiteX1951" fmla="*/ 855237 w 906898"/>
              <a:gd name="connsiteY1951" fmla="*/ 445713 h 906898"/>
              <a:gd name="connsiteX1952" fmla="*/ 853150 w 906898"/>
              <a:gd name="connsiteY1952" fmla="*/ 429246 h 906898"/>
              <a:gd name="connsiteX1953" fmla="*/ 851063 w 906898"/>
              <a:gd name="connsiteY1953" fmla="*/ 425129 h 906898"/>
              <a:gd name="connsiteX1954" fmla="*/ 46916 w 906898"/>
              <a:gd name="connsiteY1954" fmla="*/ 425129 h 906898"/>
              <a:gd name="connsiteX1955" fmla="*/ 53106 w 906898"/>
              <a:gd name="connsiteY1955" fmla="*/ 429266 h 906898"/>
              <a:gd name="connsiteX1956" fmla="*/ 53106 w 906898"/>
              <a:gd name="connsiteY1956" fmla="*/ 437541 h 906898"/>
              <a:gd name="connsiteX1957" fmla="*/ 48979 w 906898"/>
              <a:gd name="connsiteY1957" fmla="*/ 439609 h 906898"/>
              <a:gd name="connsiteX1958" fmla="*/ 53106 w 906898"/>
              <a:gd name="connsiteY1958" fmla="*/ 445815 h 906898"/>
              <a:gd name="connsiteX1959" fmla="*/ 44853 w 906898"/>
              <a:gd name="connsiteY1959" fmla="*/ 452021 h 906898"/>
              <a:gd name="connsiteX1960" fmla="*/ 40727 w 906898"/>
              <a:gd name="connsiteY1960" fmla="*/ 452021 h 906898"/>
              <a:gd name="connsiteX1961" fmla="*/ 42790 w 906898"/>
              <a:gd name="connsiteY1961" fmla="*/ 445815 h 906898"/>
              <a:gd name="connsiteX1962" fmla="*/ 38664 w 906898"/>
              <a:gd name="connsiteY1962" fmla="*/ 437541 h 906898"/>
              <a:gd name="connsiteX1963" fmla="*/ 32474 w 906898"/>
              <a:gd name="connsiteY1963" fmla="*/ 435472 h 906898"/>
              <a:gd name="connsiteX1964" fmla="*/ 28348 w 906898"/>
              <a:gd name="connsiteY1964" fmla="*/ 439609 h 906898"/>
              <a:gd name="connsiteX1965" fmla="*/ 28348 w 906898"/>
              <a:gd name="connsiteY1965" fmla="*/ 431335 h 906898"/>
              <a:gd name="connsiteX1966" fmla="*/ 34537 w 906898"/>
              <a:gd name="connsiteY1966" fmla="*/ 427197 h 906898"/>
              <a:gd name="connsiteX1967" fmla="*/ 40727 w 906898"/>
              <a:gd name="connsiteY1967" fmla="*/ 429266 h 906898"/>
              <a:gd name="connsiteX1968" fmla="*/ 46916 w 906898"/>
              <a:gd name="connsiteY1968" fmla="*/ 425129 h 906898"/>
              <a:gd name="connsiteX1969" fmla="*/ 795483 w 906898"/>
              <a:gd name="connsiteY1969" fmla="*/ 419153 h 906898"/>
              <a:gd name="connsiteX1970" fmla="*/ 809911 w 906898"/>
              <a:gd name="connsiteY1970" fmla="*/ 423258 h 906898"/>
              <a:gd name="connsiteX1971" fmla="*/ 811972 w 906898"/>
              <a:gd name="connsiteY1971" fmla="*/ 429415 h 906898"/>
              <a:gd name="connsiteX1972" fmla="*/ 822278 w 906898"/>
              <a:gd name="connsiteY1972" fmla="*/ 431467 h 906898"/>
              <a:gd name="connsiteX1973" fmla="*/ 826400 w 906898"/>
              <a:gd name="connsiteY1973" fmla="*/ 443781 h 906898"/>
              <a:gd name="connsiteX1974" fmla="*/ 820217 w 906898"/>
              <a:gd name="connsiteY1974" fmla="*/ 449938 h 906898"/>
              <a:gd name="connsiteX1975" fmla="*/ 811972 w 906898"/>
              <a:gd name="connsiteY1975" fmla="*/ 451991 h 906898"/>
              <a:gd name="connsiteX1976" fmla="*/ 811972 w 906898"/>
              <a:gd name="connsiteY1976" fmla="*/ 458148 h 906898"/>
              <a:gd name="connsiteX1977" fmla="*/ 801666 w 906898"/>
              <a:gd name="connsiteY1977" fmla="*/ 464305 h 906898"/>
              <a:gd name="connsiteX1978" fmla="*/ 783116 w 906898"/>
              <a:gd name="connsiteY1978" fmla="*/ 451991 h 906898"/>
              <a:gd name="connsiteX1979" fmla="*/ 778994 w 906898"/>
              <a:gd name="connsiteY1979" fmla="*/ 447886 h 906898"/>
              <a:gd name="connsiteX1980" fmla="*/ 778994 w 906898"/>
              <a:gd name="connsiteY1980" fmla="*/ 433519 h 906898"/>
              <a:gd name="connsiteX1981" fmla="*/ 795483 w 906898"/>
              <a:gd name="connsiteY1981" fmla="*/ 419153 h 906898"/>
              <a:gd name="connsiteX1982" fmla="*/ 772285 w 906898"/>
              <a:gd name="connsiteY1982" fmla="*/ 418342 h 906898"/>
              <a:gd name="connsiteX1983" fmla="*/ 772949 w 906898"/>
              <a:gd name="connsiteY1983" fmla="*/ 421145 h 906898"/>
              <a:gd name="connsiteX1984" fmla="*/ 772202 w 906898"/>
              <a:gd name="connsiteY1984" fmla="*/ 418780 h 906898"/>
              <a:gd name="connsiteX1985" fmla="*/ 772949 w 906898"/>
              <a:gd name="connsiteY1985" fmla="*/ 414837 h 906898"/>
              <a:gd name="connsiteX1986" fmla="*/ 772285 w 906898"/>
              <a:gd name="connsiteY1986" fmla="*/ 418342 h 906898"/>
              <a:gd name="connsiteX1987" fmla="*/ 772202 w 906898"/>
              <a:gd name="connsiteY1987" fmla="*/ 417991 h 906898"/>
              <a:gd name="connsiteX1988" fmla="*/ 772949 w 906898"/>
              <a:gd name="connsiteY1988" fmla="*/ 414837 h 906898"/>
              <a:gd name="connsiteX1989" fmla="*/ 72721 w 906898"/>
              <a:gd name="connsiteY1989" fmla="*/ 414644 h 906898"/>
              <a:gd name="connsiteX1990" fmla="*/ 81921 w 906898"/>
              <a:gd name="connsiteY1990" fmla="*/ 414901 h 906898"/>
              <a:gd name="connsiteX1991" fmla="*/ 90098 w 906898"/>
              <a:gd name="connsiteY1991" fmla="*/ 419013 h 906898"/>
              <a:gd name="connsiteX1992" fmla="*/ 100320 w 906898"/>
              <a:gd name="connsiteY1992" fmla="*/ 439571 h 906898"/>
              <a:gd name="connsiteX1993" fmla="*/ 79876 w 906898"/>
              <a:gd name="connsiteY1993" fmla="*/ 464241 h 906898"/>
              <a:gd name="connsiteX1994" fmla="*/ 63521 w 906898"/>
              <a:gd name="connsiteY1994" fmla="*/ 466297 h 906898"/>
              <a:gd name="connsiteX1995" fmla="*/ 61477 w 906898"/>
              <a:gd name="connsiteY1995" fmla="*/ 464241 h 906898"/>
              <a:gd name="connsiteX1996" fmla="*/ 61477 w 906898"/>
              <a:gd name="connsiteY1996" fmla="*/ 462185 h 906898"/>
              <a:gd name="connsiteX1997" fmla="*/ 92143 w 906898"/>
              <a:gd name="connsiteY1997" fmla="*/ 443683 h 906898"/>
              <a:gd name="connsiteX1998" fmla="*/ 92143 w 906898"/>
              <a:gd name="connsiteY1998" fmla="*/ 429292 h 906898"/>
              <a:gd name="connsiteX1999" fmla="*/ 83965 w 906898"/>
              <a:gd name="connsiteY1999" fmla="*/ 423124 h 906898"/>
              <a:gd name="connsiteX2000" fmla="*/ 79876 w 906898"/>
              <a:gd name="connsiteY2000" fmla="*/ 425180 h 906898"/>
              <a:gd name="connsiteX2001" fmla="*/ 81921 w 906898"/>
              <a:gd name="connsiteY2001" fmla="*/ 427236 h 906898"/>
              <a:gd name="connsiteX2002" fmla="*/ 81921 w 906898"/>
              <a:gd name="connsiteY2002" fmla="*/ 433403 h 906898"/>
              <a:gd name="connsiteX2003" fmla="*/ 75788 w 906898"/>
              <a:gd name="connsiteY2003" fmla="*/ 437515 h 906898"/>
              <a:gd name="connsiteX2004" fmla="*/ 69654 w 906898"/>
              <a:gd name="connsiteY2004" fmla="*/ 433403 h 906898"/>
              <a:gd name="connsiteX2005" fmla="*/ 69654 w 906898"/>
              <a:gd name="connsiteY2005" fmla="*/ 429292 h 906898"/>
              <a:gd name="connsiteX2006" fmla="*/ 63521 w 906898"/>
              <a:gd name="connsiteY2006" fmla="*/ 427236 h 906898"/>
              <a:gd name="connsiteX2007" fmla="*/ 63521 w 906898"/>
              <a:gd name="connsiteY2007" fmla="*/ 419013 h 906898"/>
              <a:gd name="connsiteX2008" fmla="*/ 72721 w 906898"/>
              <a:gd name="connsiteY2008" fmla="*/ 414644 h 906898"/>
              <a:gd name="connsiteX2009" fmla="*/ 857387 w 906898"/>
              <a:gd name="connsiteY2009" fmla="*/ 410853 h 906898"/>
              <a:gd name="connsiteX2010" fmla="*/ 865304 w 906898"/>
              <a:gd name="connsiteY2010" fmla="*/ 416815 h 906898"/>
              <a:gd name="connsiteX2011" fmla="*/ 865576 w 906898"/>
              <a:gd name="connsiteY2011" fmla="*/ 417223 h 906898"/>
              <a:gd name="connsiteX2012" fmla="*/ 865576 w 906898"/>
              <a:gd name="connsiteY2012" fmla="*/ 425244 h 906898"/>
              <a:gd name="connsiteX2013" fmla="*/ 871718 w 906898"/>
              <a:gd name="connsiteY2013" fmla="*/ 427300 h 906898"/>
              <a:gd name="connsiteX2014" fmla="*/ 877860 w 906898"/>
              <a:gd name="connsiteY2014" fmla="*/ 439635 h 906898"/>
              <a:gd name="connsiteX2015" fmla="*/ 873765 w 906898"/>
              <a:gd name="connsiteY2015" fmla="*/ 447858 h 906898"/>
              <a:gd name="connsiteX2016" fmla="*/ 867623 w 906898"/>
              <a:gd name="connsiteY2016" fmla="*/ 449914 h 906898"/>
              <a:gd name="connsiteX2017" fmla="*/ 869671 w 906898"/>
              <a:gd name="connsiteY2017" fmla="*/ 456082 h 906898"/>
              <a:gd name="connsiteX2018" fmla="*/ 866428 w 906898"/>
              <a:gd name="connsiteY2018" fmla="*/ 462595 h 906898"/>
              <a:gd name="connsiteX2019" fmla="*/ 863592 w 906898"/>
              <a:gd name="connsiteY2019" fmla="*/ 463807 h 906898"/>
              <a:gd name="connsiteX2020" fmla="*/ 857387 w 906898"/>
              <a:gd name="connsiteY2020" fmla="*/ 462249 h 906898"/>
              <a:gd name="connsiteX2021" fmla="*/ 857387 w 906898"/>
              <a:gd name="connsiteY2021" fmla="*/ 456082 h 906898"/>
              <a:gd name="connsiteX2022" fmla="*/ 865576 w 906898"/>
              <a:gd name="connsiteY2022" fmla="*/ 439635 h 906898"/>
              <a:gd name="connsiteX2023" fmla="*/ 853292 w 906898"/>
              <a:gd name="connsiteY2023" fmla="*/ 421132 h 906898"/>
              <a:gd name="connsiteX2024" fmla="*/ 857387 w 906898"/>
              <a:gd name="connsiteY2024" fmla="*/ 410853 h 906898"/>
              <a:gd name="connsiteX2025" fmla="*/ 792418 w 906898"/>
              <a:gd name="connsiteY2025" fmla="*/ 408399 h 906898"/>
              <a:gd name="connsiteX2026" fmla="*/ 795477 w 906898"/>
              <a:gd name="connsiteY2026" fmla="*/ 410948 h 906898"/>
              <a:gd name="connsiteX2027" fmla="*/ 795477 w 906898"/>
              <a:gd name="connsiteY2027" fmla="*/ 415027 h 906898"/>
              <a:gd name="connsiteX2028" fmla="*/ 783241 w 906898"/>
              <a:gd name="connsiteY2028" fmla="*/ 421145 h 906898"/>
              <a:gd name="connsiteX2029" fmla="*/ 789359 w 906898"/>
              <a:gd name="connsiteY2029" fmla="*/ 408909 h 906898"/>
              <a:gd name="connsiteX2030" fmla="*/ 792418 w 906898"/>
              <a:gd name="connsiteY2030" fmla="*/ 408399 h 906898"/>
              <a:gd name="connsiteX2031" fmla="*/ 881376 w 906898"/>
              <a:gd name="connsiteY2031" fmla="*/ 405264 h 906898"/>
              <a:gd name="connsiteX2032" fmla="*/ 884002 w 906898"/>
              <a:gd name="connsiteY2032" fmla="*/ 408750 h 906898"/>
              <a:gd name="connsiteX2033" fmla="*/ 888152 w 906898"/>
              <a:gd name="connsiteY2033" fmla="*/ 414948 h 906898"/>
              <a:gd name="connsiteX2034" fmla="*/ 888152 w 906898"/>
              <a:gd name="connsiteY2034" fmla="*/ 421145 h 906898"/>
              <a:gd name="connsiteX2035" fmla="*/ 886077 w 906898"/>
              <a:gd name="connsiteY2035" fmla="*/ 419079 h 906898"/>
              <a:gd name="connsiteX2036" fmla="*/ 881927 w 906898"/>
              <a:gd name="connsiteY2036" fmla="*/ 408750 h 906898"/>
              <a:gd name="connsiteX2037" fmla="*/ 879852 w 906898"/>
              <a:gd name="connsiteY2037" fmla="*/ 406684 h 906898"/>
              <a:gd name="connsiteX2038" fmla="*/ 881376 w 906898"/>
              <a:gd name="connsiteY2038" fmla="*/ 405264 h 906898"/>
              <a:gd name="connsiteX2039" fmla="*/ 872009 w 906898"/>
              <a:gd name="connsiteY2039" fmla="*/ 402693 h 906898"/>
              <a:gd name="connsiteX2040" fmla="*/ 873876 w 906898"/>
              <a:gd name="connsiteY2040" fmla="*/ 404545 h 906898"/>
              <a:gd name="connsiteX2041" fmla="*/ 872060 w 906898"/>
              <a:gd name="connsiteY2041" fmla="*/ 403259 h 906898"/>
              <a:gd name="connsiteX2042" fmla="*/ 77800 w 906898"/>
              <a:gd name="connsiteY2042" fmla="*/ 397848 h 906898"/>
              <a:gd name="connsiteX2043" fmla="*/ 79847 w 906898"/>
              <a:gd name="connsiteY2043" fmla="*/ 398610 h 906898"/>
              <a:gd name="connsiteX2044" fmla="*/ 85989 w 906898"/>
              <a:gd name="connsiteY2044" fmla="*/ 406744 h 906898"/>
              <a:gd name="connsiteX2045" fmla="*/ 85989 w 906898"/>
              <a:gd name="connsiteY2045" fmla="*/ 412845 h 906898"/>
              <a:gd name="connsiteX2046" fmla="*/ 83942 w 906898"/>
              <a:gd name="connsiteY2046" fmla="*/ 412845 h 906898"/>
              <a:gd name="connsiteX2047" fmla="*/ 83942 w 906898"/>
              <a:gd name="connsiteY2047" fmla="*/ 408778 h 906898"/>
              <a:gd name="connsiteX2048" fmla="*/ 75752 w 906898"/>
              <a:gd name="connsiteY2048" fmla="*/ 398610 h 906898"/>
              <a:gd name="connsiteX2049" fmla="*/ 77800 w 906898"/>
              <a:gd name="connsiteY2049" fmla="*/ 397848 h 906898"/>
              <a:gd name="connsiteX2050" fmla="*/ 799789 w 906898"/>
              <a:gd name="connsiteY2050" fmla="*/ 396577 h 906898"/>
              <a:gd name="connsiteX2051" fmla="*/ 803927 w 906898"/>
              <a:gd name="connsiteY2051" fmla="*/ 400694 h 906898"/>
              <a:gd name="connsiteX2052" fmla="*/ 803927 w 906898"/>
              <a:gd name="connsiteY2052" fmla="*/ 406869 h 906898"/>
              <a:gd name="connsiteX2053" fmla="*/ 810133 w 906898"/>
              <a:gd name="connsiteY2053" fmla="*/ 410986 h 906898"/>
              <a:gd name="connsiteX2054" fmla="*/ 805995 w 906898"/>
              <a:gd name="connsiteY2054" fmla="*/ 417161 h 906898"/>
              <a:gd name="connsiteX2055" fmla="*/ 799789 w 906898"/>
              <a:gd name="connsiteY2055" fmla="*/ 415102 h 906898"/>
              <a:gd name="connsiteX2056" fmla="*/ 793584 w 906898"/>
              <a:gd name="connsiteY2056" fmla="*/ 406869 h 906898"/>
              <a:gd name="connsiteX2057" fmla="*/ 785309 w 906898"/>
              <a:gd name="connsiteY2057" fmla="*/ 406869 h 906898"/>
              <a:gd name="connsiteX2058" fmla="*/ 785309 w 906898"/>
              <a:gd name="connsiteY2058" fmla="*/ 400694 h 906898"/>
              <a:gd name="connsiteX2059" fmla="*/ 789446 w 906898"/>
              <a:gd name="connsiteY2059" fmla="*/ 398635 h 906898"/>
              <a:gd name="connsiteX2060" fmla="*/ 795652 w 906898"/>
              <a:gd name="connsiteY2060" fmla="*/ 402752 h 906898"/>
              <a:gd name="connsiteX2061" fmla="*/ 799789 w 906898"/>
              <a:gd name="connsiteY2061" fmla="*/ 396577 h 906898"/>
              <a:gd name="connsiteX2062" fmla="*/ 110612 w 906898"/>
              <a:gd name="connsiteY2062" fmla="*/ 396577 h 906898"/>
              <a:gd name="connsiteX2063" fmla="*/ 114818 w 906898"/>
              <a:gd name="connsiteY2063" fmla="*/ 406869 h 906898"/>
              <a:gd name="connsiteX2064" fmla="*/ 110612 w 906898"/>
              <a:gd name="connsiteY2064" fmla="*/ 396577 h 906898"/>
              <a:gd name="connsiteX2065" fmla="*/ 868008 w 906898"/>
              <a:gd name="connsiteY2065" fmla="*/ 395797 h 906898"/>
              <a:gd name="connsiteX2066" fmla="*/ 871801 w 906898"/>
              <a:gd name="connsiteY2066" fmla="*/ 400428 h 906898"/>
              <a:gd name="connsiteX2067" fmla="*/ 872009 w 906898"/>
              <a:gd name="connsiteY2067" fmla="*/ 402693 h 906898"/>
              <a:gd name="connsiteX2068" fmla="*/ 869726 w 906898"/>
              <a:gd name="connsiteY2068" fmla="*/ 400428 h 906898"/>
              <a:gd name="connsiteX2069" fmla="*/ 865576 w 906898"/>
              <a:gd name="connsiteY2069" fmla="*/ 396311 h 906898"/>
              <a:gd name="connsiteX2070" fmla="*/ 868008 w 906898"/>
              <a:gd name="connsiteY2070" fmla="*/ 395797 h 906898"/>
              <a:gd name="connsiteX2071" fmla="*/ 855284 w 906898"/>
              <a:gd name="connsiteY2071" fmla="*/ 392261 h 906898"/>
              <a:gd name="connsiteX2072" fmla="*/ 861260 w 906898"/>
              <a:gd name="connsiteY2072" fmla="*/ 394419 h 906898"/>
              <a:gd name="connsiteX2073" fmla="*/ 855284 w 906898"/>
              <a:gd name="connsiteY2073" fmla="*/ 392261 h 906898"/>
              <a:gd name="connsiteX2074" fmla="*/ 801745 w 906898"/>
              <a:gd name="connsiteY2074" fmla="*/ 388277 h 906898"/>
              <a:gd name="connsiteX2075" fmla="*/ 811967 w 906898"/>
              <a:gd name="connsiteY2075" fmla="*/ 394440 h 906898"/>
              <a:gd name="connsiteX2076" fmla="*/ 809923 w 906898"/>
              <a:gd name="connsiteY2076" fmla="*/ 402657 h 906898"/>
              <a:gd name="connsiteX2077" fmla="*/ 814012 w 906898"/>
              <a:gd name="connsiteY2077" fmla="*/ 404711 h 906898"/>
              <a:gd name="connsiteX2078" fmla="*/ 818101 w 906898"/>
              <a:gd name="connsiteY2078" fmla="*/ 412928 h 906898"/>
              <a:gd name="connsiteX2079" fmla="*/ 814012 w 906898"/>
              <a:gd name="connsiteY2079" fmla="*/ 419091 h 906898"/>
              <a:gd name="connsiteX2080" fmla="*/ 809923 w 906898"/>
              <a:gd name="connsiteY2080" fmla="*/ 421145 h 906898"/>
              <a:gd name="connsiteX2081" fmla="*/ 811967 w 906898"/>
              <a:gd name="connsiteY2081" fmla="*/ 414982 h 906898"/>
              <a:gd name="connsiteX2082" fmla="*/ 809923 w 906898"/>
              <a:gd name="connsiteY2082" fmla="*/ 406765 h 906898"/>
              <a:gd name="connsiteX2083" fmla="*/ 807879 w 906898"/>
              <a:gd name="connsiteY2083" fmla="*/ 400603 h 906898"/>
              <a:gd name="connsiteX2084" fmla="*/ 803790 w 906898"/>
              <a:gd name="connsiteY2084" fmla="*/ 394440 h 906898"/>
              <a:gd name="connsiteX2085" fmla="*/ 795612 w 906898"/>
              <a:gd name="connsiteY2085" fmla="*/ 396494 h 906898"/>
              <a:gd name="connsiteX2086" fmla="*/ 785390 w 906898"/>
              <a:gd name="connsiteY2086" fmla="*/ 396494 h 906898"/>
              <a:gd name="connsiteX2087" fmla="*/ 781301 w 906898"/>
              <a:gd name="connsiteY2087" fmla="*/ 398548 h 906898"/>
              <a:gd name="connsiteX2088" fmla="*/ 781301 w 906898"/>
              <a:gd name="connsiteY2088" fmla="*/ 392386 h 906898"/>
              <a:gd name="connsiteX2089" fmla="*/ 793568 w 906898"/>
              <a:gd name="connsiteY2089" fmla="*/ 390332 h 906898"/>
              <a:gd name="connsiteX2090" fmla="*/ 795612 w 906898"/>
              <a:gd name="connsiteY2090" fmla="*/ 392386 h 906898"/>
              <a:gd name="connsiteX2091" fmla="*/ 801745 w 906898"/>
              <a:gd name="connsiteY2091" fmla="*/ 388277 h 906898"/>
              <a:gd name="connsiteX2092" fmla="*/ 766641 w 906898"/>
              <a:gd name="connsiteY2092" fmla="*/ 386285 h 906898"/>
              <a:gd name="connsiteX2093" fmla="*/ 770772 w 906898"/>
              <a:gd name="connsiteY2093" fmla="*/ 390390 h 906898"/>
              <a:gd name="connsiteX2094" fmla="*/ 772838 w 906898"/>
              <a:gd name="connsiteY2094" fmla="*/ 396547 h 906898"/>
              <a:gd name="connsiteX2095" fmla="*/ 781101 w 906898"/>
              <a:gd name="connsiteY2095" fmla="*/ 402704 h 906898"/>
              <a:gd name="connsiteX2096" fmla="*/ 774904 w 906898"/>
              <a:gd name="connsiteY2096" fmla="*/ 431437 h 906898"/>
              <a:gd name="connsiteX2097" fmla="*/ 772838 w 906898"/>
              <a:gd name="connsiteY2097" fmla="*/ 429385 h 906898"/>
              <a:gd name="connsiteX2098" fmla="*/ 772838 w 906898"/>
              <a:gd name="connsiteY2098" fmla="*/ 425280 h 906898"/>
              <a:gd name="connsiteX2099" fmla="*/ 774904 w 906898"/>
              <a:gd name="connsiteY2099" fmla="*/ 425280 h 906898"/>
              <a:gd name="connsiteX2100" fmla="*/ 776970 w 906898"/>
              <a:gd name="connsiteY2100" fmla="*/ 406809 h 906898"/>
              <a:gd name="connsiteX2101" fmla="*/ 772838 w 906898"/>
              <a:gd name="connsiteY2101" fmla="*/ 410914 h 906898"/>
              <a:gd name="connsiteX2102" fmla="*/ 772838 w 906898"/>
              <a:gd name="connsiteY2102" fmla="*/ 412966 h 906898"/>
              <a:gd name="connsiteX2103" fmla="*/ 770772 w 906898"/>
              <a:gd name="connsiteY2103" fmla="*/ 402704 h 906898"/>
              <a:gd name="connsiteX2104" fmla="*/ 766641 w 906898"/>
              <a:gd name="connsiteY2104" fmla="*/ 388338 h 906898"/>
              <a:gd name="connsiteX2105" fmla="*/ 766641 w 906898"/>
              <a:gd name="connsiteY2105" fmla="*/ 386285 h 906898"/>
              <a:gd name="connsiteX2106" fmla="*/ 75929 w 906898"/>
              <a:gd name="connsiteY2106" fmla="*/ 385514 h 906898"/>
              <a:gd name="connsiteX2107" fmla="*/ 81894 w 906898"/>
              <a:gd name="connsiteY2107" fmla="*/ 386031 h 906898"/>
              <a:gd name="connsiteX2108" fmla="*/ 83969 w 906898"/>
              <a:gd name="connsiteY2108" fmla="*/ 390171 h 906898"/>
              <a:gd name="connsiteX2109" fmla="*/ 86044 w 906898"/>
              <a:gd name="connsiteY2109" fmla="*/ 388101 h 906898"/>
              <a:gd name="connsiteX2110" fmla="*/ 96419 w 906898"/>
              <a:gd name="connsiteY2110" fmla="*/ 392242 h 906898"/>
              <a:gd name="connsiteX2111" fmla="*/ 96419 w 906898"/>
              <a:gd name="connsiteY2111" fmla="*/ 400522 h 906898"/>
              <a:gd name="connsiteX2112" fmla="*/ 94344 w 906898"/>
              <a:gd name="connsiteY2112" fmla="*/ 404662 h 906898"/>
              <a:gd name="connsiteX2113" fmla="*/ 100569 w 906898"/>
              <a:gd name="connsiteY2113" fmla="*/ 408802 h 906898"/>
              <a:gd name="connsiteX2114" fmla="*/ 98494 w 906898"/>
              <a:gd name="connsiteY2114" fmla="*/ 415013 h 906898"/>
              <a:gd name="connsiteX2115" fmla="*/ 94344 w 906898"/>
              <a:gd name="connsiteY2115" fmla="*/ 417083 h 906898"/>
              <a:gd name="connsiteX2116" fmla="*/ 90194 w 906898"/>
              <a:gd name="connsiteY2116" fmla="*/ 415013 h 906898"/>
              <a:gd name="connsiteX2117" fmla="*/ 86044 w 906898"/>
              <a:gd name="connsiteY2117" fmla="*/ 398452 h 906898"/>
              <a:gd name="connsiteX2118" fmla="*/ 73595 w 906898"/>
              <a:gd name="connsiteY2118" fmla="*/ 394312 h 906898"/>
              <a:gd name="connsiteX2119" fmla="*/ 71520 w 906898"/>
              <a:gd name="connsiteY2119" fmla="*/ 388101 h 906898"/>
              <a:gd name="connsiteX2120" fmla="*/ 75929 w 906898"/>
              <a:gd name="connsiteY2120" fmla="*/ 385514 h 906898"/>
              <a:gd name="connsiteX2121" fmla="*/ 828459 w 906898"/>
              <a:gd name="connsiteY2121" fmla="*/ 377985 h 906898"/>
              <a:gd name="connsiteX2122" fmla="*/ 851101 w 906898"/>
              <a:gd name="connsiteY2122" fmla="*/ 390349 h 906898"/>
              <a:gd name="connsiteX2123" fmla="*/ 851101 w 906898"/>
              <a:gd name="connsiteY2123" fmla="*/ 421259 h 906898"/>
              <a:gd name="connsiteX2124" fmla="*/ 830517 w 906898"/>
              <a:gd name="connsiteY2124" fmla="*/ 437745 h 906898"/>
              <a:gd name="connsiteX2125" fmla="*/ 826400 w 906898"/>
              <a:gd name="connsiteY2125" fmla="*/ 433623 h 906898"/>
              <a:gd name="connsiteX2126" fmla="*/ 846984 w 906898"/>
              <a:gd name="connsiteY2126" fmla="*/ 419199 h 906898"/>
              <a:gd name="connsiteX2127" fmla="*/ 844926 w 906898"/>
              <a:gd name="connsiteY2127" fmla="*/ 398592 h 906898"/>
              <a:gd name="connsiteX2128" fmla="*/ 832575 w 906898"/>
              <a:gd name="connsiteY2128" fmla="*/ 390349 h 906898"/>
              <a:gd name="connsiteX2129" fmla="*/ 832575 w 906898"/>
              <a:gd name="connsiteY2129" fmla="*/ 392410 h 906898"/>
              <a:gd name="connsiteX2130" fmla="*/ 836692 w 906898"/>
              <a:gd name="connsiteY2130" fmla="*/ 396531 h 906898"/>
              <a:gd name="connsiteX2131" fmla="*/ 832575 w 906898"/>
              <a:gd name="connsiteY2131" fmla="*/ 402713 h 906898"/>
              <a:gd name="connsiteX2132" fmla="*/ 824342 w 906898"/>
              <a:gd name="connsiteY2132" fmla="*/ 402713 h 906898"/>
              <a:gd name="connsiteX2133" fmla="*/ 822284 w 906898"/>
              <a:gd name="connsiteY2133" fmla="*/ 398592 h 906898"/>
              <a:gd name="connsiteX2134" fmla="*/ 822284 w 906898"/>
              <a:gd name="connsiteY2134" fmla="*/ 394470 h 906898"/>
              <a:gd name="connsiteX2135" fmla="*/ 818167 w 906898"/>
              <a:gd name="connsiteY2135" fmla="*/ 392410 h 906898"/>
              <a:gd name="connsiteX2136" fmla="*/ 816108 w 906898"/>
              <a:gd name="connsiteY2136" fmla="*/ 386228 h 906898"/>
              <a:gd name="connsiteX2137" fmla="*/ 828459 w 906898"/>
              <a:gd name="connsiteY2137" fmla="*/ 377985 h 906898"/>
              <a:gd name="connsiteX2138" fmla="*/ 859268 w 906898"/>
              <a:gd name="connsiteY2138" fmla="*/ 375993 h 906898"/>
              <a:gd name="connsiteX2139" fmla="*/ 861260 w 906898"/>
              <a:gd name="connsiteY2139" fmla="*/ 379977 h 906898"/>
              <a:gd name="connsiteX2140" fmla="*/ 861260 w 906898"/>
              <a:gd name="connsiteY2140" fmla="*/ 381969 h 906898"/>
              <a:gd name="connsiteX2141" fmla="*/ 859268 w 906898"/>
              <a:gd name="connsiteY2141" fmla="*/ 375993 h 906898"/>
              <a:gd name="connsiteX2142" fmla="*/ 71768 w 906898"/>
              <a:gd name="connsiteY2142" fmla="*/ 371677 h 906898"/>
              <a:gd name="connsiteX2143" fmla="*/ 73760 w 906898"/>
              <a:gd name="connsiteY2143" fmla="*/ 371677 h 906898"/>
              <a:gd name="connsiteX2144" fmla="*/ 73760 w 906898"/>
              <a:gd name="connsiteY2144" fmla="*/ 373669 h 906898"/>
              <a:gd name="connsiteX2145" fmla="*/ 71768 w 906898"/>
              <a:gd name="connsiteY2145" fmla="*/ 371677 h 906898"/>
              <a:gd name="connsiteX2146" fmla="*/ 89147 w 906898"/>
              <a:gd name="connsiteY2146" fmla="*/ 370972 h 906898"/>
              <a:gd name="connsiteX2147" fmla="*/ 90181 w 906898"/>
              <a:gd name="connsiteY2147" fmla="*/ 371744 h 906898"/>
              <a:gd name="connsiteX2148" fmla="*/ 94319 w 906898"/>
              <a:gd name="connsiteY2148" fmla="*/ 375860 h 906898"/>
              <a:gd name="connsiteX2149" fmla="*/ 94319 w 906898"/>
              <a:gd name="connsiteY2149" fmla="*/ 377919 h 906898"/>
              <a:gd name="connsiteX2150" fmla="*/ 92250 w 906898"/>
              <a:gd name="connsiteY2150" fmla="*/ 375860 h 906898"/>
              <a:gd name="connsiteX2151" fmla="*/ 94319 w 906898"/>
              <a:gd name="connsiteY2151" fmla="*/ 379977 h 906898"/>
              <a:gd name="connsiteX2152" fmla="*/ 98456 w 906898"/>
              <a:gd name="connsiteY2152" fmla="*/ 377919 h 906898"/>
              <a:gd name="connsiteX2153" fmla="*/ 106730 w 906898"/>
              <a:gd name="connsiteY2153" fmla="*/ 379977 h 906898"/>
              <a:gd name="connsiteX2154" fmla="*/ 112936 w 906898"/>
              <a:gd name="connsiteY2154" fmla="*/ 392328 h 906898"/>
              <a:gd name="connsiteX2155" fmla="*/ 104662 w 906898"/>
              <a:gd name="connsiteY2155" fmla="*/ 379977 h 906898"/>
              <a:gd name="connsiteX2156" fmla="*/ 102593 w 906898"/>
              <a:gd name="connsiteY2156" fmla="*/ 379977 h 906898"/>
              <a:gd name="connsiteX2157" fmla="*/ 108799 w 906898"/>
              <a:gd name="connsiteY2157" fmla="*/ 398503 h 906898"/>
              <a:gd name="connsiteX2158" fmla="*/ 108799 w 906898"/>
              <a:gd name="connsiteY2158" fmla="*/ 400561 h 906898"/>
              <a:gd name="connsiteX2159" fmla="*/ 112936 w 906898"/>
              <a:gd name="connsiteY2159" fmla="*/ 408795 h 906898"/>
              <a:gd name="connsiteX2160" fmla="*/ 108799 w 906898"/>
              <a:gd name="connsiteY2160" fmla="*/ 414970 h 906898"/>
              <a:gd name="connsiteX2161" fmla="*/ 108799 w 906898"/>
              <a:gd name="connsiteY2161" fmla="*/ 419087 h 906898"/>
              <a:gd name="connsiteX2162" fmla="*/ 110867 w 906898"/>
              <a:gd name="connsiteY2162" fmla="*/ 419087 h 906898"/>
              <a:gd name="connsiteX2163" fmla="*/ 110867 w 906898"/>
              <a:gd name="connsiteY2163" fmla="*/ 417028 h 906898"/>
              <a:gd name="connsiteX2164" fmla="*/ 112936 w 906898"/>
              <a:gd name="connsiteY2164" fmla="*/ 421145 h 906898"/>
              <a:gd name="connsiteX2165" fmla="*/ 112936 w 906898"/>
              <a:gd name="connsiteY2165" fmla="*/ 423203 h 906898"/>
              <a:gd name="connsiteX2166" fmla="*/ 110867 w 906898"/>
              <a:gd name="connsiteY2166" fmla="*/ 421145 h 906898"/>
              <a:gd name="connsiteX2167" fmla="*/ 106730 w 906898"/>
              <a:gd name="connsiteY2167" fmla="*/ 429378 h 906898"/>
              <a:gd name="connsiteX2168" fmla="*/ 96387 w 906898"/>
              <a:gd name="connsiteY2168" fmla="*/ 421145 h 906898"/>
              <a:gd name="connsiteX2169" fmla="*/ 104662 w 906898"/>
              <a:gd name="connsiteY2169" fmla="*/ 412911 h 906898"/>
              <a:gd name="connsiteX2170" fmla="*/ 98456 w 906898"/>
              <a:gd name="connsiteY2170" fmla="*/ 402620 h 906898"/>
              <a:gd name="connsiteX2171" fmla="*/ 96387 w 906898"/>
              <a:gd name="connsiteY2171" fmla="*/ 390269 h 906898"/>
              <a:gd name="connsiteX2172" fmla="*/ 81907 w 906898"/>
              <a:gd name="connsiteY2172" fmla="*/ 384094 h 906898"/>
              <a:gd name="connsiteX2173" fmla="*/ 71564 w 906898"/>
              <a:gd name="connsiteY2173" fmla="*/ 384094 h 906898"/>
              <a:gd name="connsiteX2174" fmla="*/ 67427 w 906898"/>
              <a:gd name="connsiteY2174" fmla="*/ 386152 h 906898"/>
              <a:gd name="connsiteX2175" fmla="*/ 59152 w 906898"/>
              <a:gd name="connsiteY2175" fmla="*/ 379977 h 906898"/>
              <a:gd name="connsiteX2176" fmla="*/ 63290 w 906898"/>
              <a:gd name="connsiteY2176" fmla="*/ 375860 h 906898"/>
              <a:gd name="connsiteX2177" fmla="*/ 65358 w 906898"/>
              <a:gd name="connsiteY2177" fmla="*/ 373802 h 906898"/>
              <a:gd name="connsiteX2178" fmla="*/ 75701 w 906898"/>
              <a:gd name="connsiteY2178" fmla="*/ 377919 h 906898"/>
              <a:gd name="connsiteX2179" fmla="*/ 77770 w 906898"/>
              <a:gd name="connsiteY2179" fmla="*/ 373802 h 906898"/>
              <a:gd name="connsiteX2180" fmla="*/ 83976 w 906898"/>
              <a:gd name="connsiteY2180" fmla="*/ 371744 h 906898"/>
              <a:gd name="connsiteX2181" fmla="*/ 90181 w 906898"/>
              <a:gd name="connsiteY2181" fmla="*/ 373802 h 906898"/>
              <a:gd name="connsiteX2182" fmla="*/ 88113 w 906898"/>
              <a:gd name="connsiteY2182" fmla="*/ 371744 h 906898"/>
              <a:gd name="connsiteX2183" fmla="*/ 89147 w 906898"/>
              <a:gd name="connsiteY2183" fmla="*/ 370972 h 906898"/>
              <a:gd name="connsiteX2184" fmla="*/ 824475 w 906898"/>
              <a:gd name="connsiteY2184" fmla="*/ 357401 h 906898"/>
              <a:gd name="connsiteX2185" fmla="*/ 838651 w 906898"/>
              <a:gd name="connsiteY2185" fmla="*/ 367693 h 906898"/>
              <a:gd name="connsiteX2186" fmla="*/ 838651 w 906898"/>
              <a:gd name="connsiteY2186" fmla="*/ 377985 h 906898"/>
              <a:gd name="connsiteX2187" fmla="*/ 836626 w 906898"/>
              <a:gd name="connsiteY2187" fmla="*/ 371810 h 906898"/>
              <a:gd name="connsiteX2188" fmla="*/ 830550 w 906898"/>
              <a:gd name="connsiteY2188" fmla="*/ 363576 h 906898"/>
              <a:gd name="connsiteX2189" fmla="*/ 822450 w 906898"/>
              <a:gd name="connsiteY2189" fmla="*/ 363576 h 906898"/>
              <a:gd name="connsiteX2190" fmla="*/ 820424 w 906898"/>
              <a:gd name="connsiteY2190" fmla="*/ 359460 h 906898"/>
              <a:gd name="connsiteX2191" fmla="*/ 824475 w 906898"/>
              <a:gd name="connsiteY2191" fmla="*/ 357401 h 906898"/>
              <a:gd name="connsiteX2192" fmla="*/ 45659 w 906898"/>
              <a:gd name="connsiteY2192" fmla="*/ 355900 h 906898"/>
              <a:gd name="connsiteX2193" fmla="*/ 48861 w 906898"/>
              <a:gd name="connsiteY2193" fmla="*/ 361338 h 906898"/>
              <a:gd name="connsiteX2194" fmla="*/ 48861 w 906898"/>
              <a:gd name="connsiteY2194" fmla="*/ 363377 h 906898"/>
              <a:gd name="connsiteX2195" fmla="*/ 46802 w 906898"/>
              <a:gd name="connsiteY2195" fmla="*/ 359299 h 906898"/>
              <a:gd name="connsiteX2196" fmla="*/ 43892 w 906898"/>
              <a:gd name="connsiteY2196" fmla="*/ 352899 h 906898"/>
              <a:gd name="connsiteX2197" fmla="*/ 44744 w 906898"/>
              <a:gd name="connsiteY2197" fmla="*/ 353180 h 906898"/>
              <a:gd name="connsiteX2198" fmla="*/ 45659 w 906898"/>
              <a:gd name="connsiteY2198" fmla="*/ 355900 h 906898"/>
              <a:gd name="connsiteX2199" fmla="*/ 42782 w 906898"/>
              <a:gd name="connsiteY2199" fmla="*/ 351013 h 906898"/>
              <a:gd name="connsiteX2200" fmla="*/ 43892 w 906898"/>
              <a:gd name="connsiteY2200" fmla="*/ 352899 h 906898"/>
              <a:gd name="connsiteX2201" fmla="*/ 39341 w 906898"/>
              <a:gd name="connsiteY2201" fmla="*/ 351396 h 906898"/>
              <a:gd name="connsiteX2202" fmla="*/ 38569 w 906898"/>
              <a:gd name="connsiteY2202" fmla="*/ 351141 h 906898"/>
              <a:gd name="connsiteX2203" fmla="*/ 42782 w 906898"/>
              <a:gd name="connsiteY2203" fmla="*/ 351013 h 906898"/>
              <a:gd name="connsiteX2204" fmla="*/ 797659 w 906898"/>
              <a:gd name="connsiteY2204" fmla="*/ 349101 h 906898"/>
              <a:gd name="connsiteX2205" fmla="*/ 820353 w 906898"/>
              <a:gd name="connsiteY2205" fmla="*/ 363455 h 906898"/>
              <a:gd name="connsiteX2206" fmla="*/ 820353 w 906898"/>
              <a:gd name="connsiteY2206" fmla="*/ 375759 h 906898"/>
              <a:gd name="connsiteX2207" fmla="*/ 812101 w 906898"/>
              <a:gd name="connsiteY2207" fmla="*/ 381911 h 906898"/>
              <a:gd name="connsiteX2208" fmla="*/ 805911 w 906898"/>
              <a:gd name="connsiteY2208" fmla="*/ 377810 h 906898"/>
              <a:gd name="connsiteX2209" fmla="*/ 799722 w 906898"/>
              <a:gd name="connsiteY2209" fmla="*/ 377810 h 906898"/>
              <a:gd name="connsiteX2210" fmla="*/ 795596 w 906898"/>
              <a:gd name="connsiteY2210" fmla="*/ 373708 h 906898"/>
              <a:gd name="connsiteX2211" fmla="*/ 795596 w 906898"/>
              <a:gd name="connsiteY2211" fmla="*/ 367557 h 906898"/>
              <a:gd name="connsiteX2212" fmla="*/ 803848 w 906898"/>
              <a:gd name="connsiteY2212" fmla="*/ 363455 h 906898"/>
              <a:gd name="connsiteX2213" fmla="*/ 812101 w 906898"/>
              <a:gd name="connsiteY2213" fmla="*/ 367557 h 906898"/>
              <a:gd name="connsiteX2214" fmla="*/ 803848 w 906898"/>
              <a:gd name="connsiteY2214" fmla="*/ 357304 h 906898"/>
              <a:gd name="connsiteX2215" fmla="*/ 779091 w 906898"/>
              <a:gd name="connsiteY2215" fmla="*/ 361405 h 906898"/>
              <a:gd name="connsiteX2216" fmla="*/ 768775 w 906898"/>
              <a:gd name="connsiteY2216" fmla="*/ 383961 h 906898"/>
              <a:gd name="connsiteX2217" fmla="*/ 764649 w 906898"/>
              <a:gd name="connsiteY2217" fmla="*/ 383961 h 906898"/>
              <a:gd name="connsiteX2218" fmla="*/ 766712 w 906898"/>
              <a:gd name="connsiteY2218" fmla="*/ 371658 h 906898"/>
              <a:gd name="connsiteX2219" fmla="*/ 797659 w 906898"/>
              <a:gd name="connsiteY2219" fmla="*/ 349101 h 906898"/>
              <a:gd name="connsiteX2220" fmla="*/ 828480 w 906898"/>
              <a:gd name="connsiteY2220" fmla="*/ 347109 h 906898"/>
              <a:gd name="connsiteX2221" fmla="*/ 836657 w 906898"/>
              <a:gd name="connsiteY2221" fmla="*/ 351204 h 906898"/>
              <a:gd name="connsiteX2222" fmla="*/ 842791 w 906898"/>
              <a:gd name="connsiteY2222" fmla="*/ 351204 h 906898"/>
              <a:gd name="connsiteX2223" fmla="*/ 846879 w 906898"/>
              <a:gd name="connsiteY2223" fmla="*/ 357346 h 906898"/>
              <a:gd name="connsiteX2224" fmla="*/ 846879 w 906898"/>
              <a:gd name="connsiteY2224" fmla="*/ 363488 h 906898"/>
              <a:gd name="connsiteX2225" fmla="*/ 850968 w 906898"/>
              <a:gd name="connsiteY2225" fmla="*/ 367583 h 906898"/>
              <a:gd name="connsiteX2226" fmla="*/ 850968 w 906898"/>
              <a:gd name="connsiteY2226" fmla="*/ 373725 h 906898"/>
              <a:gd name="connsiteX2227" fmla="*/ 848924 w 906898"/>
              <a:gd name="connsiteY2227" fmla="*/ 375772 h 906898"/>
              <a:gd name="connsiteX2228" fmla="*/ 850968 w 906898"/>
              <a:gd name="connsiteY2228" fmla="*/ 381914 h 906898"/>
              <a:gd name="connsiteX2229" fmla="*/ 848924 w 906898"/>
              <a:gd name="connsiteY2229" fmla="*/ 383961 h 906898"/>
              <a:gd name="connsiteX2230" fmla="*/ 842791 w 906898"/>
              <a:gd name="connsiteY2230" fmla="*/ 377819 h 906898"/>
              <a:gd name="connsiteX2231" fmla="*/ 836657 w 906898"/>
              <a:gd name="connsiteY2231" fmla="*/ 359394 h 906898"/>
              <a:gd name="connsiteX2232" fmla="*/ 822347 w 906898"/>
              <a:gd name="connsiteY2232" fmla="*/ 355299 h 906898"/>
              <a:gd name="connsiteX2233" fmla="*/ 816213 w 906898"/>
              <a:gd name="connsiteY2233" fmla="*/ 355299 h 906898"/>
              <a:gd name="connsiteX2234" fmla="*/ 814169 w 906898"/>
              <a:gd name="connsiteY2234" fmla="*/ 351204 h 906898"/>
              <a:gd name="connsiteX2235" fmla="*/ 820302 w 906898"/>
              <a:gd name="connsiteY2235" fmla="*/ 349157 h 906898"/>
              <a:gd name="connsiteX2236" fmla="*/ 822347 w 906898"/>
              <a:gd name="connsiteY2236" fmla="*/ 351204 h 906898"/>
              <a:gd name="connsiteX2237" fmla="*/ 828480 w 906898"/>
              <a:gd name="connsiteY2237" fmla="*/ 347109 h 906898"/>
              <a:gd name="connsiteX2238" fmla="*/ 139466 w 906898"/>
              <a:gd name="connsiteY2238" fmla="*/ 345117 h 906898"/>
              <a:gd name="connsiteX2239" fmla="*/ 143571 w 906898"/>
              <a:gd name="connsiteY2239" fmla="*/ 355315 h 906898"/>
              <a:gd name="connsiteX2240" fmla="*/ 147675 w 906898"/>
              <a:gd name="connsiteY2240" fmla="*/ 359393 h 906898"/>
              <a:gd name="connsiteX2241" fmla="*/ 151781 w 906898"/>
              <a:gd name="connsiteY2241" fmla="*/ 361433 h 906898"/>
              <a:gd name="connsiteX2242" fmla="*/ 149728 w 906898"/>
              <a:gd name="connsiteY2242" fmla="*/ 371630 h 906898"/>
              <a:gd name="connsiteX2243" fmla="*/ 141518 w 906898"/>
              <a:gd name="connsiteY2243" fmla="*/ 371630 h 906898"/>
              <a:gd name="connsiteX2244" fmla="*/ 137413 w 906898"/>
              <a:gd name="connsiteY2244" fmla="*/ 363472 h 906898"/>
              <a:gd name="connsiteX2245" fmla="*/ 137413 w 906898"/>
              <a:gd name="connsiteY2245" fmla="*/ 359393 h 906898"/>
              <a:gd name="connsiteX2246" fmla="*/ 131256 w 906898"/>
              <a:gd name="connsiteY2246" fmla="*/ 355315 h 906898"/>
              <a:gd name="connsiteX2247" fmla="*/ 131256 w 906898"/>
              <a:gd name="connsiteY2247" fmla="*/ 347157 h 906898"/>
              <a:gd name="connsiteX2248" fmla="*/ 139466 w 906898"/>
              <a:gd name="connsiteY2248" fmla="*/ 345117 h 906898"/>
              <a:gd name="connsiteX2249" fmla="*/ 124971 w 906898"/>
              <a:gd name="connsiteY2249" fmla="*/ 345117 h 906898"/>
              <a:gd name="connsiteX2250" fmla="*/ 127046 w 906898"/>
              <a:gd name="connsiteY2250" fmla="*/ 353320 h 906898"/>
              <a:gd name="connsiteX2251" fmla="*/ 135346 w 906898"/>
              <a:gd name="connsiteY2251" fmla="*/ 361522 h 906898"/>
              <a:gd name="connsiteX2252" fmla="*/ 137421 w 906898"/>
              <a:gd name="connsiteY2252" fmla="*/ 371775 h 906898"/>
              <a:gd name="connsiteX2253" fmla="*/ 147796 w 906898"/>
              <a:gd name="connsiteY2253" fmla="*/ 375876 h 906898"/>
              <a:gd name="connsiteX2254" fmla="*/ 147796 w 906898"/>
              <a:gd name="connsiteY2254" fmla="*/ 377927 h 906898"/>
              <a:gd name="connsiteX2255" fmla="*/ 135346 w 906898"/>
              <a:gd name="connsiteY2255" fmla="*/ 373826 h 906898"/>
              <a:gd name="connsiteX2256" fmla="*/ 131196 w 906898"/>
              <a:gd name="connsiteY2256" fmla="*/ 363573 h 906898"/>
              <a:gd name="connsiteX2257" fmla="*/ 124971 w 906898"/>
              <a:gd name="connsiteY2257" fmla="*/ 353320 h 906898"/>
              <a:gd name="connsiteX2258" fmla="*/ 124971 w 906898"/>
              <a:gd name="connsiteY2258" fmla="*/ 345117 h 906898"/>
              <a:gd name="connsiteX2259" fmla="*/ 30518 w 906898"/>
              <a:gd name="connsiteY2259" fmla="*/ 345117 h 906898"/>
              <a:gd name="connsiteX2260" fmla="*/ 32572 w 906898"/>
              <a:gd name="connsiteY2260" fmla="*/ 347168 h 906898"/>
              <a:gd name="connsiteX2261" fmla="*/ 31887 w 906898"/>
              <a:gd name="connsiteY2261" fmla="*/ 347168 h 906898"/>
              <a:gd name="connsiteX2262" fmla="*/ 848976 w 906898"/>
              <a:gd name="connsiteY2262" fmla="*/ 342793 h 906898"/>
              <a:gd name="connsiteX2263" fmla="*/ 855201 w 906898"/>
              <a:gd name="connsiteY2263" fmla="*/ 346920 h 906898"/>
              <a:gd name="connsiteX2264" fmla="*/ 859351 w 906898"/>
              <a:gd name="connsiteY2264" fmla="*/ 359299 h 906898"/>
              <a:gd name="connsiteX2265" fmla="*/ 863501 w 906898"/>
              <a:gd name="connsiteY2265" fmla="*/ 365488 h 906898"/>
              <a:gd name="connsiteX2266" fmla="*/ 863501 w 906898"/>
              <a:gd name="connsiteY2266" fmla="*/ 367551 h 906898"/>
              <a:gd name="connsiteX2267" fmla="*/ 855201 w 906898"/>
              <a:gd name="connsiteY2267" fmla="*/ 355172 h 906898"/>
              <a:gd name="connsiteX2268" fmla="*/ 848976 w 906898"/>
              <a:gd name="connsiteY2268" fmla="*/ 342793 h 906898"/>
              <a:gd name="connsiteX2269" fmla="*/ 112752 w 906898"/>
              <a:gd name="connsiteY2269" fmla="*/ 340801 h 906898"/>
              <a:gd name="connsiteX2270" fmla="*/ 123081 w 906898"/>
              <a:gd name="connsiteY2270" fmla="*/ 344930 h 906898"/>
              <a:gd name="connsiteX2271" fmla="*/ 121015 w 906898"/>
              <a:gd name="connsiteY2271" fmla="*/ 353186 h 906898"/>
              <a:gd name="connsiteX2272" fmla="*/ 129278 w 906898"/>
              <a:gd name="connsiteY2272" fmla="*/ 365571 h 906898"/>
              <a:gd name="connsiteX2273" fmla="*/ 141672 w 906898"/>
              <a:gd name="connsiteY2273" fmla="*/ 380020 h 906898"/>
              <a:gd name="connsiteX2274" fmla="*/ 145804 w 906898"/>
              <a:gd name="connsiteY2274" fmla="*/ 382085 h 906898"/>
              <a:gd name="connsiteX2275" fmla="*/ 143738 w 906898"/>
              <a:gd name="connsiteY2275" fmla="*/ 388277 h 906898"/>
              <a:gd name="connsiteX2276" fmla="*/ 129278 w 906898"/>
              <a:gd name="connsiteY2276" fmla="*/ 380020 h 906898"/>
              <a:gd name="connsiteX2277" fmla="*/ 127212 w 906898"/>
              <a:gd name="connsiteY2277" fmla="*/ 373828 h 906898"/>
              <a:gd name="connsiteX2278" fmla="*/ 116883 w 906898"/>
              <a:gd name="connsiteY2278" fmla="*/ 369700 h 906898"/>
              <a:gd name="connsiteX2279" fmla="*/ 114818 w 906898"/>
              <a:gd name="connsiteY2279" fmla="*/ 365571 h 906898"/>
              <a:gd name="connsiteX2280" fmla="*/ 116883 w 906898"/>
              <a:gd name="connsiteY2280" fmla="*/ 355251 h 906898"/>
              <a:gd name="connsiteX2281" fmla="*/ 112752 w 906898"/>
              <a:gd name="connsiteY2281" fmla="*/ 344930 h 906898"/>
              <a:gd name="connsiteX2282" fmla="*/ 112752 w 906898"/>
              <a:gd name="connsiteY2282" fmla="*/ 340801 h 906898"/>
              <a:gd name="connsiteX2283" fmla="*/ 756715 w 906898"/>
              <a:gd name="connsiteY2283" fmla="*/ 338109 h 906898"/>
              <a:gd name="connsiteX2284" fmla="*/ 762601 w 906898"/>
              <a:gd name="connsiteY2284" fmla="*/ 338883 h 906898"/>
              <a:gd name="connsiteX2285" fmla="*/ 764649 w 906898"/>
              <a:gd name="connsiteY2285" fmla="*/ 343015 h 906898"/>
              <a:gd name="connsiteX2286" fmla="*/ 774885 w 906898"/>
              <a:gd name="connsiteY2286" fmla="*/ 345080 h 906898"/>
              <a:gd name="connsiteX2287" fmla="*/ 776933 w 906898"/>
              <a:gd name="connsiteY2287" fmla="*/ 351278 h 906898"/>
              <a:gd name="connsiteX2288" fmla="*/ 772838 w 906898"/>
              <a:gd name="connsiteY2288" fmla="*/ 355409 h 906898"/>
              <a:gd name="connsiteX2289" fmla="*/ 766696 w 906898"/>
              <a:gd name="connsiteY2289" fmla="*/ 353344 h 906898"/>
              <a:gd name="connsiteX2290" fmla="*/ 756459 w 906898"/>
              <a:gd name="connsiteY2290" fmla="*/ 351278 h 906898"/>
              <a:gd name="connsiteX2291" fmla="*/ 752365 w 906898"/>
              <a:gd name="connsiteY2291" fmla="*/ 338883 h 906898"/>
              <a:gd name="connsiteX2292" fmla="*/ 756715 w 906898"/>
              <a:gd name="connsiteY2292" fmla="*/ 338109 h 906898"/>
              <a:gd name="connsiteX2293" fmla="*/ 832479 w 906898"/>
              <a:gd name="connsiteY2293" fmla="*/ 336879 h 906898"/>
              <a:gd name="connsiteX2294" fmla="*/ 838646 w 906898"/>
              <a:gd name="connsiteY2294" fmla="*/ 340986 h 906898"/>
              <a:gd name="connsiteX2295" fmla="*/ 846869 w 906898"/>
              <a:gd name="connsiteY2295" fmla="*/ 345093 h 906898"/>
              <a:gd name="connsiteX2296" fmla="*/ 853037 w 906898"/>
              <a:gd name="connsiteY2296" fmla="*/ 351253 h 906898"/>
              <a:gd name="connsiteX2297" fmla="*/ 853037 w 906898"/>
              <a:gd name="connsiteY2297" fmla="*/ 359467 h 906898"/>
              <a:gd name="connsiteX2298" fmla="*/ 861260 w 906898"/>
              <a:gd name="connsiteY2298" fmla="*/ 365628 h 906898"/>
              <a:gd name="connsiteX2299" fmla="*/ 857149 w 906898"/>
              <a:gd name="connsiteY2299" fmla="*/ 375895 h 906898"/>
              <a:gd name="connsiteX2300" fmla="*/ 857149 w 906898"/>
              <a:gd name="connsiteY2300" fmla="*/ 388216 h 906898"/>
              <a:gd name="connsiteX2301" fmla="*/ 853037 w 906898"/>
              <a:gd name="connsiteY2301" fmla="*/ 390269 h 906898"/>
              <a:gd name="connsiteX2302" fmla="*/ 850981 w 906898"/>
              <a:gd name="connsiteY2302" fmla="*/ 386162 h 906898"/>
              <a:gd name="connsiteX2303" fmla="*/ 855093 w 906898"/>
              <a:gd name="connsiteY2303" fmla="*/ 371788 h 906898"/>
              <a:gd name="connsiteX2304" fmla="*/ 850981 w 906898"/>
              <a:gd name="connsiteY2304" fmla="*/ 361521 h 906898"/>
              <a:gd name="connsiteX2305" fmla="*/ 848925 w 906898"/>
              <a:gd name="connsiteY2305" fmla="*/ 353307 h 906898"/>
              <a:gd name="connsiteX2306" fmla="*/ 836590 w 906898"/>
              <a:gd name="connsiteY2306" fmla="*/ 347146 h 906898"/>
              <a:gd name="connsiteX2307" fmla="*/ 828367 w 906898"/>
              <a:gd name="connsiteY2307" fmla="*/ 345093 h 906898"/>
              <a:gd name="connsiteX2308" fmla="*/ 822199 w 906898"/>
              <a:gd name="connsiteY2308" fmla="*/ 347146 h 906898"/>
              <a:gd name="connsiteX2309" fmla="*/ 809864 w 906898"/>
              <a:gd name="connsiteY2309" fmla="*/ 349200 h 906898"/>
              <a:gd name="connsiteX2310" fmla="*/ 807808 w 906898"/>
              <a:gd name="connsiteY2310" fmla="*/ 347146 h 906898"/>
              <a:gd name="connsiteX2311" fmla="*/ 816032 w 906898"/>
              <a:gd name="connsiteY2311" fmla="*/ 338932 h 906898"/>
              <a:gd name="connsiteX2312" fmla="*/ 822199 w 906898"/>
              <a:gd name="connsiteY2312" fmla="*/ 340986 h 906898"/>
              <a:gd name="connsiteX2313" fmla="*/ 832479 w 906898"/>
              <a:gd name="connsiteY2313" fmla="*/ 336879 h 906898"/>
              <a:gd name="connsiteX2314" fmla="*/ 834534 w 906898"/>
              <a:gd name="connsiteY2314" fmla="*/ 334825 h 906898"/>
              <a:gd name="connsiteX2315" fmla="*/ 838646 w 906898"/>
              <a:gd name="connsiteY2315" fmla="*/ 336879 h 906898"/>
              <a:gd name="connsiteX2316" fmla="*/ 840702 w 906898"/>
              <a:gd name="connsiteY2316" fmla="*/ 338932 h 906898"/>
              <a:gd name="connsiteX2317" fmla="*/ 840702 w 906898"/>
              <a:gd name="connsiteY2317" fmla="*/ 340986 h 906898"/>
              <a:gd name="connsiteX2318" fmla="*/ 838646 w 906898"/>
              <a:gd name="connsiteY2318" fmla="*/ 340986 h 906898"/>
              <a:gd name="connsiteX2319" fmla="*/ 836590 w 906898"/>
              <a:gd name="connsiteY2319" fmla="*/ 336879 h 906898"/>
              <a:gd name="connsiteX2320" fmla="*/ 834534 w 906898"/>
              <a:gd name="connsiteY2320" fmla="*/ 334825 h 906898"/>
              <a:gd name="connsiteX2321" fmla="*/ 752482 w 906898"/>
              <a:gd name="connsiteY2321" fmla="*/ 330510 h 906898"/>
              <a:gd name="connsiteX2322" fmla="*/ 759783 w 906898"/>
              <a:gd name="connsiteY2322" fmla="*/ 331242 h 906898"/>
              <a:gd name="connsiteX2323" fmla="*/ 760403 w 906898"/>
              <a:gd name="connsiteY2323" fmla="*/ 331552 h 906898"/>
              <a:gd name="connsiteX2324" fmla="*/ 764785 w 906898"/>
              <a:gd name="connsiteY2324" fmla="*/ 336685 h 906898"/>
              <a:gd name="connsiteX2325" fmla="*/ 772988 w 906898"/>
              <a:gd name="connsiteY2325" fmla="*/ 336685 h 906898"/>
              <a:gd name="connsiteX2326" fmla="*/ 781190 w 906898"/>
              <a:gd name="connsiteY2326" fmla="*/ 340801 h 906898"/>
              <a:gd name="connsiteX2327" fmla="*/ 783241 w 906898"/>
              <a:gd name="connsiteY2327" fmla="*/ 349035 h 906898"/>
              <a:gd name="connsiteX2328" fmla="*/ 777089 w 906898"/>
              <a:gd name="connsiteY2328" fmla="*/ 342860 h 906898"/>
              <a:gd name="connsiteX2329" fmla="*/ 766836 w 906898"/>
              <a:gd name="connsiteY2329" fmla="*/ 340801 h 906898"/>
              <a:gd name="connsiteX2330" fmla="*/ 756583 w 906898"/>
              <a:gd name="connsiteY2330" fmla="*/ 334626 h 906898"/>
              <a:gd name="connsiteX2331" fmla="*/ 748381 w 906898"/>
              <a:gd name="connsiteY2331" fmla="*/ 332568 h 906898"/>
              <a:gd name="connsiteX2332" fmla="*/ 752482 w 906898"/>
              <a:gd name="connsiteY2332" fmla="*/ 330510 h 906898"/>
              <a:gd name="connsiteX2333" fmla="*/ 779257 w 906898"/>
              <a:gd name="connsiteY2333" fmla="*/ 318226 h 906898"/>
              <a:gd name="connsiteX2334" fmla="*/ 785233 w 906898"/>
              <a:gd name="connsiteY2334" fmla="*/ 324451 h 906898"/>
              <a:gd name="connsiteX2335" fmla="*/ 785233 w 906898"/>
              <a:gd name="connsiteY2335" fmla="*/ 326526 h 906898"/>
              <a:gd name="connsiteX2336" fmla="*/ 779257 w 906898"/>
              <a:gd name="connsiteY2336" fmla="*/ 320301 h 906898"/>
              <a:gd name="connsiteX2337" fmla="*/ 779257 w 906898"/>
              <a:gd name="connsiteY2337" fmla="*/ 318226 h 906898"/>
              <a:gd name="connsiteX2338" fmla="*/ 757495 w 906898"/>
              <a:gd name="connsiteY2338" fmla="*/ 316747 h 906898"/>
              <a:gd name="connsiteX2339" fmla="*/ 758523 w 906898"/>
              <a:gd name="connsiteY2339" fmla="*/ 318288 h 906898"/>
              <a:gd name="connsiteX2340" fmla="*/ 758523 w 906898"/>
              <a:gd name="connsiteY2340" fmla="*/ 320342 h 906898"/>
              <a:gd name="connsiteX2341" fmla="*/ 760579 w 906898"/>
              <a:gd name="connsiteY2341" fmla="*/ 320342 h 906898"/>
              <a:gd name="connsiteX2342" fmla="*/ 766748 w 906898"/>
              <a:gd name="connsiteY2342" fmla="*/ 322396 h 906898"/>
              <a:gd name="connsiteX2343" fmla="*/ 779085 w 906898"/>
              <a:gd name="connsiteY2343" fmla="*/ 322396 h 906898"/>
              <a:gd name="connsiteX2344" fmla="*/ 783198 w 906898"/>
              <a:gd name="connsiteY2344" fmla="*/ 330613 h 906898"/>
              <a:gd name="connsiteX2345" fmla="*/ 785254 w 906898"/>
              <a:gd name="connsiteY2345" fmla="*/ 330613 h 906898"/>
              <a:gd name="connsiteX2346" fmla="*/ 785254 w 906898"/>
              <a:gd name="connsiteY2346" fmla="*/ 326505 h 906898"/>
              <a:gd name="connsiteX2347" fmla="*/ 787310 w 906898"/>
              <a:gd name="connsiteY2347" fmla="*/ 326505 h 906898"/>
              <a:gd name="connsiteX2348" fmla="*/ 787310 w 906898"/>
              <a:gd name="connsiteY2348" fmla="*/ 330613 h 906898"/>
              <a:gd name="connsiteX2349" fmla="*/ 785254 w 906898"/>
              <a:gd name="connsiteY2349" fmla="*/ 332667 h 906898"/>
              <a:gd name="connsiteX2350" fmla="*/ 785254 w 906898"/>
              <a:gd name="connsiteY2350" fmla="*/ 334722 h 906898"/>
              <a:gd name="connsiteX2351" fmla="*/ 791423 w 906898"/>
              <a:gd name="connsiteY2351" fmla="*/ 332667 h 906898"/>
              <a:gd name="connsiteX2352" fmla="*/ 793479 w 906898"/>
              <a:gd name="connsiteY2352" fmla="*/ 334722 h 906898"/>
              <a:gd name="connsiteX2353" fmla="*/ 805816 w 906898"/>
              <a:gd name="connsiteY2353" fmla="*/ 347047 h 906898"/>
              <a:gd name="connsiteX2354" fmla="*/ 797591 w 906898"/>
              <a:gd name="connsiteY2354" fmla="*/ 342939 h 906898"/>
              <a:gd name="connsiteX2355" fmla="*/ 795535 w 906898"/>
              <a:gd name="connsiteY2355" fmla="*/ 342939 h 906898"/>
              <a:gd name="connsiteX2356" fmla="*/ 785254 w 906898"/>
              <a:gd name="connsiteY2356" fmla="*/ 347047 h 906898"/>
              <a:gd name="connsiteX2357" fmla="*/ 783198 w 906898"/>
              <a:gd name="connsiteY2357" fmla="*/ 340884 h 906898"/>
              <a:gd name="connsiteX2358" fmla="*/ 766748 w 906898"/>
              <a:gd name="connsiteY2358" fmla="*/ 334722 h 906898"/>
              <a:gd name="connsiteX2359" fmla="*/ 760403 w 906898"/>
              <a:gd name="connsiteY2359" fmla="*/ 331552 h 906898"/>
              <a:gd name="connsiteX2360" fmla="*/ 760172 w 906898"/>
              <a:gd name="connsiteY2360" fmla="*/ 331282 h 906898"/>
              <a:gd name="connsiteX2361" fmla="*/ 759783 w 906898"/>
              <a:gd name="connsiteY2361" fmla="*/ 331242 h 906898"/>
              <a:gd name="connsiteX2362" fmla="*/ 754410 w 906898"/>
              <a:gd name="connsiteY2362" fmla="*/ 328559 h 906898"/>
              <a:gd name="connsiteX2363" fmla="*/ 748242 w 906898"/>
              <a:gd name="connsiteY2363" fmla="*/ 328559 h 906898"/>
              <a:gd name="connsiteX2364" fmla="*/ 746185 w 906898"/>
              <a:gd name="connsiteY2364" fmla="*/ 320342 h 906898"/>
              <a:gd name="connsiteX2365" fmla="*/ 756467 w 906898"/>
              <a:gd name="connsiteY2365" fmla="*/ 318288 h 906898"/>
              <a:gd name="connsiteX2366" fmla="*/ 757495 w 906898"/>
              <a:gd name="connsiteY2366" fmla="*/ 316747 h 906898"/>
              <a:gd name="connsiteX2367" fmla="*/ 121070 w 906898"/>
              <a:gd name="connsiteY2367" fmla="*/ 299634 h 906898"/>
              <a:gd name="connsiteX2368" fmla="*/ 125165 w 906898"/>
              <a:gd name="connsiteY2368" fmla="*/ 303769 h 906898"/>
              <a:gd name="connsiteX2369" fmla="*/ 127212 w 906898"/>
              <a:gd name="connsiteY2369" fmla="*/ 309971 h 906898"/>
              <a:gd name="connsiteX2370" fmla="*/ 131307 w 906898"/>
              <a:gd name="connsiteY2370" fmla="*/ 312038 h 906898"/>
              <a:gd name="connsiteX2371" fmla="*/ 131307 w 906898"/>
              <a:gd name="connsiteY2371" fmla="*/ 322376 h 906898"/>
              <a:gd name="connsiteX2372" fmla="*/ 125165 w 906898"/>
              <a:gd name="connsiteY2372" fmla="*/ 324443 h 906898"/>
              <a:gd name="connsiteX2373" fmla="*/ 119023 w 906898"/>
              <a:gd name="connsiteY2373" fmla="*/ 318241 h 906898"/>
              <a:gd name="connsiteX2374" fmla="*/ 116976 w 906898"/>
              <a:gd name="connsiteY2374" fmla="*/ 312038 h 906898"/>
              <a:gd name="connsiteX2375" fmla="*/ 112881 w 906898"/>
              <a:gd name="connsiteY2375" fmla="*/ 318241 h 906898"/>
              <a:gd name="connsiteX2376" fmla="*/ 123118 w 906898"/>
              <a:gd name="connsiteY2376" fmla="*/ 334780 h 906898"/>
              <a:gd name="connsiteX2377" fmla="*/ 133354 w 906898"/>
              <a:gd name="connsiteY2377" fmla="*/ 338915 h 906898"/>
              <a:gd name="connsiteX2378" fmla="*/ 159970 w 906898"/>
              <a:gd name="connsiteY2378" fmla="*/ 326511 h 906898"/>
              <a:gd name="connsiteX2379" fmla="*/ 164065 w 906898"/>
              <a:gd name="connsiteY2379" fmla="*/ 330645 h 906898"/>
              <a:gd name="connsiteX2380" fmla="*/ 147685 w 906898"/>
              <a:gd name="connsiteY2380" fmla="*/ 340983 h 906898"/>
              <a:gd name="connsiteX2381" fmla="*/ 127212 w 906898"/>
              <a:gd name="connsiteY2381" fmla="*/ 343050 h 906898"/>
              <a:gd name="connsiteX2382" fmla="*/ 114928 w 906898"/>
              <a:gd name="connsiteY2382" fmla="*/ 338915 h 906898"/>
              <a:gd name="connsiteX2383" fmla="*/ 112881 w 906898"/>
              <a:gd name="connsiteY2383" fmla="*/ 334780 h 906898"/>
              <a:gd name="connsiteX2384" fmla="*/ 106739 w 906898"/>
              <a:gd name="connsiteY2384" fmla="*/ 330645 h 906898"/>
              <a:gd name="connsiteX2385" fmla="*/ 108786 w 906898"/>
              <a:gd name="connsiteY2385" fmla="*/ 303769 h 906898"/>
              <a:gd name="connsiteX2386" fmla="*/ 121070 w 906898"/>
              <a:gd name="connsiteY2386" fmla="*/ 299634 h 906898"/>
              <a:gd name="connsiteX2387" fmla="*/ 814116 w 906898"/>
              <a:gd name="connsiteY2387" fmla="*/ 297642 h 906898"/>
              <a:gd name="connsiteX2388" fmla="*/ 816108 w 906898"/>
              <a:gd name="connsiteY2388" fmla="*/ 297642 h 906898"/>
              <a:gd name="connsiteX2389" fmla="*/ 814116 w 906898"/>
              <a:gd name="connsiteY2389" fmla="*/ 299634 h 906898"/>
              <a:gd name="connsiteX2390" fmla="*/ 814116 w 906898"/>
              <a:gd name="connsiteY2390" fmla="*/ 297642 h 906898"/>
              <a:gd name="connsiteX2391" fmla="*/ 96419 w 906898"/>
              <a:gd name="connsiteY2391" fmla="*/ 287350 h 906898"/>
              <a:gd name="connsiteX2392" fmla="*/ 98494 w 906898"/>
              <a:gd name="connsiteY2392" fmla="*/ 289408 h 906898"/>
              <a:gd name="connsiteX2393" fmla="*/ 92269 w 906898"/>
              <a:gd name="connsiteY2393" fmla="*/ 299700 h 906898"/>
              <a:gd name="connsiteX2394" fmla="*/ 102644 w 906898"/>
              <a:gd name="connsiteY2394" fmla="*/ 312050 h 906898"/>
              <a:gd name="connsiteX2395" fmla="*/ 100569 w 906898"/>
              <a:gd name="connsiteY2395" fmla="*/ 316167 h 906898"/>
              <a:gd name="connsiteX2396" fmla="*/ 94344 w 906898"/>
              <a:gd name="connsiteY2396" fmla="*/ 312050 h 906898"/>
              <a:gd name="connsiteX2397" fmla="*/ 90194 w 906898"/>
              <a:gd name="connsiteY2397" fmla="*/ 295583 h 906898"/>
              <a:gd name="connsiteX2398" fmla="*/ 96419 w 906898"/>
              <a:gd name="connsiteY2398" fmla="*/ 287350 h 906898"/>
              <a:gd name="connsiteX2399" fmla="*/ 822416 w 906898"/>
              <a:gd name="connsiteY2399" fmla="*/ 285358 h 906898"/>
              <a:gd name="connsiteX2400" fmla="*/ 824408 w 906898"/>
              <a:gd name="connsiteY2400" fmla="*/ 287460 h 906898"/>
              <a:gd name="connsiteX2401" fmla="*/ 822416 w 906898"/>
              <a:gd name="connsiteY2401" fmla="*/ 291666 h 906898"/>
              <a:gd name="connsiteX2402" fmla="*/ 822416 w 906898"/>
              <a:gd name="connsiteY2402" fmla="*/ 285358 h 906898"/>
              <a:gd name="connsiteX2403" fmla="*/ 153828 w 906898"/>
              <a:gd name="connsiteY2403" fmla="*/ 285358 h 906898"/>
              <a:gd name="connsiteX2404" fmla="*/ 164065 w 906898"/>
              <a:gd name="connsiteY2404" fmla="*/ 287416 h 906898"/>
              <a:gd name="connsiteX2405" fmla="*/ 155875 w 906898"/>
              <a:gd name="connsiteY2405" fmla="*/ 293591 h 906898"/>
              <a:gd name="connsiteX2406" fmla="*/ 151781 w 906898"/>
              <a:gd name="connsiteY2406" fmla="*/ 289474 h 906898"/>
              <a:gd name="connsiteX2407" fmla="*/ 153828 w 906898"/>
              <a:gd name="connsiteY2407" fmla="*/ 285358 h 906898"/>
              <a:gd name="connsiteX2408" fmla="*/ 182835 w 906898"/>
              <a:gd name="connsiteY2408" fmla="*/ 283366 h 906898"/>
              <a:gd name="connsiteX2409" fmla="*/ 186972 w 906898"/>
              <a:gd name="connsiteY2409" fmla="*/ 285418 h 906898"/>
              <a:gd name="connsiteX2410" fmla="*/ 170423 w 906898"/>
              <a:gd name="connsiteY2410" fmla="*/ 307994 h 906898"/>
              <a:gd name="connsiteX2411" fmla="*/ 168355 w 906898"/>
              <a:gd name="connsiteY2411" fmla="*/ 320308 h 906898"/>
              <a:gd name="connsiteX2412" fmla="*/ 162149 w 906898"/>
              <a:gd name="connsiteY2412" fmla="*/ 324413 h 906898"/>
              <a:gd name="connsiteX2413" fmla="*/ 162149 w 906898"/>
              <a:gd name="connsiteY2413" fmla="*/ 316203 h 906898"/>
              <a:gd name="connsiteX2414" fmla="*/ 164218 w 906898"/>
              <a:gd name="connsiteY2414" fmla="*/ 312099 h 906898"/>
              <a:gd name="connsiteX2415" fmla="*/ 160080 w 906898"/>
              <a:gd name="connsiteY2415" fmla="*/ 301837 h 906898"/>
              <a:gd name="connsiteX2416" fmla="*/ 168355 w 906898"/>
              <a:gd name="connsiteY2416" fmla="*/ 287470 h 906898"/>
              <a:gd name="connsiteX2417" fmla="*/ 182835 w 906898"/>
              <a:gd name="connsiteY2417" fmla="*/ 283366 h 906898"/>
              <a:gd name="connsiteX2418" fmla="*/ 147759 w 906898"/>
              <a:gd name="connsiteY2418" fmla="*/ 277058 h 906898"/>
              <a:gd name="connsiteX2419" fmla="*/ 149825 w 906898"/>
              <a:gd name="connsiteY2419" fmla="*/ 285332 h 906898"/>
              <a:gd name="connsiteX2420" fmla="*/ 149825 w 906898"/>
              <a:gd name="connsiteY2420" fmla="*/ 291538 h 906898"/>
              <a:gd name="connsiteX2421" fmla="*/ 158088 w 906898"/>
              <a:gd name="connsiteY2421" fmla="*/ 297744 h 906898"/>
              <a:gd name="connsiteX2422" fmla="*/ 156023 w 906898"/>
              <a:gd name="connsiteY2422" fmla="*/ 303950 h 906898"/>
              <a:gd name="connsiteX2423" fmla="*/ 149825 w 906898"/>
              <a:gd name="connsiteY2423" fmla="*/ 297744 h 906898"/>
              <a:gd name="connsiteX2424" fmla="*/ 141562 w 906898"/>
              <a:gd name="connsiteY2424" fmla="*/ 297744 h 906898"/>
              <a:gd name="connsiteX2425" fmla="*/ 139496 w 906898"/>
              <a:gd name="connsiteY2425" fmla="*/ 291538 h 906898"/>
              <a:gd name="connsiteX2426" fmla="*/ 143627 w 906898"/>
              <a:gd name="connsiteY2426" fmla="*/ 285332 h 906898"/>
              <a:gd name="connsiteX2427" fmla="*/ 143627 w 906898"/>
              <a:gd name="connsiteY2427" fmla="*/ 279126 h 906898"/>
              <a:gd name="connsiteX2428" fmla="*/ 147759 w 906898"/>
              <a:gd name="connsiteY2428" fmla="*/ 277058 h 906898"/>
              <a:gd name="connsiteX2429" fmla="*/ 92269 w 906898"/>
              <a:gd name="connsiteY2429" fmla="*/ 277058 h 906898"/>
              <a:gd name="connsiteX2430" fmla="*/ 94344 w 906898"/>
              <a:gd name="connsiteY2430" fmla="*/ 283241 h 906898"/>
              <a:gd name="connsiteX2431" fmla="*/ 86044 w 906898"/>
              <a:gd name="connsiteY2431" fmla="*/ 303853 h 906898"/>
              <a:gd name="connsiteX2432" fmla="*/ 100569 w 906898"/>
              <a:gd name="connsiteY2432" fmla="*/ 320342 h 906898"/>
              <a:gd name="connsiteX2433" fmla="*/ 102644 w 906898"/>
              <a:gd name="connsiteY2433" fmla="*/ 324464 h 906898"/>
              <a:gd name="connsiteX2434" fmla="*/ 98494 w 906898"/>
              <a:gd name="connsiteY2434" fmla="*/ 324464 h 906898"/>
              <a:gd name="connsiteX2435" fmla="*/ 94344 w 906898"/>
              <a:gd name="connsiteY2435" fmla="*/ 320342 h 906898"/>
              <a:gd name="connsiteX2436" fmla="*/ 88119 w 906898"/>
              <a:gd name="connsiteY2436" fmla="*/ 320342 h 906898"/>
              <a:gd name="connsiteX2437" fmla="*/ 86044 w 906898"/>
              <a:gd name="connsiteY2437" fmla="*/ 310036 h 906898"/>
              <a:gd name="connsiteX2438" fmla="*/ 79819 w 906898"/>
              <a:gd name="connsiteY2438" fmla="*/ 305914 h 906898"/>
              <a:gd name="connsiteX2439" fmla="*/ 81894 w 906898"/>
              <a:gd name="connsiteY2439" fmla="*/ 297669 h 906898"/>
              <a:gd name="connsiteX2440" fmla="*/ 81894 w 906898"/>
              <a:gd name="connsiteY2440" fmla="*/ 289425 h 906898"/>
              <a:gd name="connsiteX2441" fmla="*/ 88119 w 906898"/>
              <a:gd name="connsiteY2441" fmla="*/ 285302 h 906898"/>
              <a:gd name="connsiteX2442" fmla="*/ 90194 w 906898"/>
              <a:gd name="connsiteY2442" fmla="*/ 279119 h 906898"/>
              <a:gd name="connsiteX2443" fmla="*/ 92269 w 906898"/>
              <a:gd name="connsiteY2443" fmla="*/ 277058 h 906898"/>
              <a:gd name="connsiteX2444" fmla="*/ 771012 w 906898"/>
              <a:gd name="connsiteY2444" fmla="*/ 275066 h 906898"/>
              <a:gd name="connsiteX2445" fmla="*/ 779201 w 906898"/>
              <a:gd name="connsiteY2445" fmla="*/ 275066 h 906898"/>
              <a:gd name="connsiteX2446" fmla="*/ 783296 w 906898"/>
              <a:gd name="connsiteY2446" fmla="*/ 281241 h 906898"/>
              <a:gd name="connsiteX2447" fmla="*/ 791485 w 906898"/>
              <a:gd name="connsiteY2447" fmla="*/ 283299 h 906898"/>
              <a:gd name="connsiteX2448" fmla="*/ 799674 w 906898"/>
              <a:gd name="connsiteY2448" fmla="*/ 279183 h 906898"/>
              <a:gd name="connsiteX2449" fmla="*/ 805816 w 906898"/>
              <a:gd name="connsiteY2449" fmla="*/ 283299 h 906898"/>
              <a:gd name="connsiteX2450" fmla="*/ 803769 w 906898"/>
              <a:gd name="connsiteY2450" fmla="*/ 291533 h 906898"/>
              <a:gd name="connsiteX2451" fmla="*/ 795580 w 906898"/>
              <a:gd name="connsiteY2451" fmla="*/ 289474 h 906898"/>
              <a:gd name="connsiteX2452" fmla="*/ 789438 w 906898"/>
              <a:gd name="connsiteY2452" fmla="*/ 295650 h 906898"/>
              <a:gd name="connsiteX2453" fmla="*/ 779201 w 906898"/>
              <a:gd name="connsiteY2453" fmla="*/ 289474 h 906898"/>
              <a:gd name="connsiteX2454" fmla="*/ 777154 w 906898"/>
              <a:gd name="connsiteY2454" fmla="*/ 285358 h 906898"/>
              <a:gd name="connsiteX2455" fmla="*/ 773059 w 906898"/>
              <a:gd name="connsiteY2455" fmla="*/ 285358 h 906898"/>
              <a:gd name="connsiteX2456" fmla="*/ 768965 w 906898"/>
              <a:gd name="connsiteY2456" fmla="*/ 279183 h 906898"/>
              <a:gd name="connsiteX2457" fmla="*/ 771012 w 906898"/>
              <a:gd name="connsiteY2457" fmla="*/ 275066 h 906898"/>
              <a:gd name="connsiteX2458" fmla="*/ 783282 w 906898"/>
              <a:gd name="connsiteY2458" fmla="*/ 273074 h 906898"/>
              <a:gd name="connsiteX2459" fmla="*/ 787349 w 906898"/>
              <a:gd name="connsiteY2459" fmla="*/ 275149 h 906898"/>
              <a:gd name="connsiteX2460" fmla="*/ 797517 w 906898"/>
              <a:gd name="connsiteY2460" fmla="*/ 277224 h 906898"/>
              <a:gd name="connsiteX2461" fmla="*/ 791416 w 906898"/>
              <a:gd name="connsiteY2461" fmla="*/ 281374 h 906898"/>
              <a:gd name="connsiteX2462" fmla="*/ 783282 w 906898"/>
              <a:gd name="connsiteY2462" fmla="*/ 275149 h 906898"/>
              <a:gd name="connsiteX2463" fmla="*/ 783282 w 906898"/>
              <a:gd name="connsiteY2463" fmla="*/ 273074 h 906898"/>
              <a:gd name="connsiteX2464" fmla="*/ 143646 w 906898"/>
              <a:gd name="connsiteY2464" fmla="*/ 270050 h 906898"/>
              <a:gd name="connsiteX2465" fmla="*/ 147772 w 906898"/>
              <a:gd name="connsiteY2465" fmla="*/ 270825 h 906898"/>
              <a:gd name="connsiteX2466" fmla="*/ 143646 w 906898"/>
              <a:gd name="connsiteY2466" fmla="*/ 274960 h 906898"/>
              <a:gd name="connsiteX2467" fmla="*/ 139520 w 906898"/>
              <a:gd name="connsiteY2467" fmla="*/ 279095 h 906898"/>
              <a:gd name="connsiteX2468" fmla="*/ 139520 w 906898"/>
              <a:gd name="connsiteY2468" fmla="*/ 287365 h 906898"/>
              <a:gd name="connsiteX2469" fmla="*/ 137457 w 906898"/>
              <a:gd name="connsiteY2469" fmla="*/ 293567 h 906898"/>
              <a:gd name="connsiteX2470" fmla="*/ 141583 w 906898"/>
              <a:gd name="connsiteY2470" fmla="*/ 301837 h 906898"/>
              <a:gd name="connsiteX2471" fmla="*/ 147772 w 906898"/>
              <a:gd name="connsiteY2471" fmla="*/ 301837 h 906898"/>
              <a:gd name="connsiteX2472" fmla="*/ 158089 w 906898"/>
              <a:gd name="connsiteY2472" fmla="*/ 308039 h 906898"/>
              <a:gd name="connsiteX2473" fmla="*/ 158089 w 906898"/>
              <a:gd name="connsiteY2473" fmla="*/ 312174 h 906898"/>
              <a:gd name="connsiteX2474" fmla="*/ 147772 w 906898"/>
              <a:gd name="connsiteY2474" fmla="*/ 310107 h 906898"/>
              <a:gd name="connsiteX2475" fmla="*/ 143646 w 906898"/>
              <a:gd name="connsiteY2475" fmla="*/ 305972 h 906898"/>
              <a:gd name="connsiteX2476" fmla="*/ 135393 w 906898"/>
              <a:gd name="connsiteY2476" fmla="*/ 303904 h 906898"/>
              <a:gd name="connsiteX2477" fmla="*/ 131267 w 906898"/>
              <a:gd name="connsiteY2477" fmla="*/ 289432 h 906898"/>
              <a:gd name="connsiteX2478" fmla="*/ 135393 w 906898"/>
              <a:gd name="connsiteY2478" fmla="*/ 283230 h 906898"/>
              <a:gd name="connsiteX2479" fmla="*/ 139520 w 906898"/>
              <a:gd name="connsiteY2479" fmla="*/ 270825 h 906898"/>
              <a:gd name="connsiteX2480" fmla="*/ 143646 w 906898"/>
              <a:gd name="connsiteY2480" fmla="*/ 270050 h 906898"/>
              <a:gd name="connsiteX2481" fmla="*/ 758486 w 906898"/>
              <a:gd name="connsiteY2481" fmla="*/ 268758 h 906898"/>
              <a:gd name="connsiteX2482" fmla="*/ 766744 w 906898"/>
              <a:gd name="connsiteY2482" fmla="*/ 274943 h 906898"/>
              <a:gd name="connsiteX2483" fmla="*/ 766744 w 906898"/>
              <a:gd name="connsiteY2483" fmla="*/ 277005 h 906898"/>
              <a:gd name="connsiteX2484" fmla="*/ 772938 w 906898"/>
              <a:gd name="connsiteY2484" fmla="*/ 287315 h 906898"/>
              <a:gd name="connsiteX2485" fmla="*/ 777067 w 906898"/>
              <a:gd name="connsiteY2485" fmla="*/ 289377 h 906898"/>
              <a:gd name="connsiteX2486" fmla="*/ 787391 w 906898"/>
              <a:gd name="connsiteY2486" fmla="*/ 297624 h 906898"/>
              <a:gd name="connsiteX2487" fmla="*/ 795649 w 906898"/>
              <a:gd name="connsiteY2487" fmla="*/ 293500 h 906898"/>
              <a:gd name="connsiteX2488" fmla="*/ 805972 w 906898"/>
              <a:gd name="connsiteY2488" fmla="*/ 291438 h 906898"/>
              <a:gd name="connsiteX2489" fmla="*/ 810101 w 906898"/>
              <a:gd name="connsiteY2489" fmla="*/ 283191 h 906898"/>
              <a:gd name="connsiteX2490" fmla="*/ 818360 w 906898"/>
              <a:gd name="connsiteY2490" fmla="*/ 285253 h 906898"/>
              <a:gd name="connsiteX2491" fmla="*/ 820424 w 906898"/>
              <a:gd name="connsiteY2491" fmla="*/ 291438 h 906898"/>
              <a:gd name="connsiteX2492" fmla="*/ 816295 w 906898"/>
              <a:gd name="connsiteY2492" fmla="*/ 295562 h 906898"/>
              <a:gd name="connsiteX2493" fmla="*/ 812166 w 906898"/>
              <a:gd name="connsiteY2493" fmla="*/ 295562 h 906898"/>
              <a:gd name="connsiteX2494" fmla="*/ 812166 w 906898"/>
              <a:gd name="connsiteY2494" fmla="*/ 299686 h 906898"/>
              <a:gd name="connsiteX2495" fmla="*/ 805972 w 906898"/>
              <a:gd name="connsiteY2495" fmla="*/ 305872 h 906898"/>
              <a:gd name="connsiteX2496" fmla="*/ 799778 w 906898"/>
              <a:gd name="connsiteY2496" fmla="*/ 305872 h 906898"/>
              <a:gd name="connsiteX2497" fmla="*/ 793585 w 906898"/>
              <a:gd name="connsiteY2497" fmla="*/ 303810 h 906898"/>
              <a:gd name="connsiteX2498" fmla="*/ 783261 w 906898"/>
              <a:gd name="connsiteY2498" fmla="*/ 307933 h 906898"/>
              <a:gd name="connsiteX2499" fmla="*/ 775003 w 906898"/>
              <a:gd name="connsiteY2499" fmla="*/ 301748 h 906898"/>
              <a:gd name="connsiteX2500" fmla="*/ 772938 w 906898"/>
              <a:gd name="connsiteY2500" fmla="*/ 297624 h 906898"/>
              <a:gd name="connsiteX2501" fmla="*/ 764680 w 906898"/>
              <a:gd name="connsiteY2501" fmla="*/ 295562 h 906898"/>
              <a:gd name="connsiteX2502" fmla="*/ 760551 w 906898"/>
              <a:gd name="connsiteY2502" fmla="*/ 285253 h 906898"/>
              <a:gd name="connsiteX2503" fmla="*/ 760551 w 906898"/>
              <a:gd name="connsiteY2503" fmla="*/ 281129 h 906898"/>
              <a:gd name="connsiteX2504" fmla="*/ 754357 w 906898"/>
              <a:gd name="connsiteY2504" fmla="*/ 274943 h 906898"/>
              <a:gd name="connsiteX2505" fmla="*/ 758486 w 906898"/>
              <a:gd name="connsiteY2505" fmla="*/ 268758 h 906898"/>
              <a:gd name="connsiteX2506" fmla="*/ 90176 w 906898"/>
              <a:gd name="connsiteY2506" fmla="*/ 268570 h 906898"/>
              <a:gd name="connsiteX2507" fmla="*/ 94307 w 906898"/>
              <a:gd name="connsiteY2507" fmla="*/ 270890 h 906898"/>
              <a:gd name="connsiteX2508" fmla="*/ 92242 w 906898"/>
              <a:gd name="connsiteY2508" fmla="*/ 275015 h 906898"/>
              <a:gd name="connsiteX2509" fmla="*/ 86044 w 906898"/>
              <a:gd name="connsiteY2509" fmla="*/ 281203 h 906898"/>
              <a:gd name="connsiteX2510" fmla="*/ 77781 w 906898"/>
              <a:gd name="connsiteY2510" fmla="*/ 293577 h 906898"/>
              <a:gd name="connsiteX2511" fmla="*/ 79847 w 906898"/>
              <a:gd name="connsiteY2511" fmla="*/ 297702 h 906898"/>
              <a:gd name="connsiteX2512" fmla="*/ 75716 w 906898"/>
              <a:gd name="connsiteY2512" fmla="*/ 305952 h 906898"/>
              <a:gd name="connsiteX2513" fmla="*/ 81913 w 906898"/>
              <a:gd name="connsiteY2513" fmla="*/ 312139 h 906898"/>
              <a:gd name="connsiteX2514" fmla="*/ 88110 w 906898"/>
              <a:gd name="connsiteY2514" fmla="*/ 322451 h 906898"/>
              <a:gd name="connsiteX2515" fmla="*/ 92242 w 906898"/>
              <a:gd name="connsiteY2515" fmla="*/ 322451 h 906898"/>
              <a:gd name="connsiteX2516" fmla="*/ 104636 w 906898"/>
              <a:gd name="connsiteY2516" fmla="*/ 328638 h 906898"/>
              <a:gd name="connsiteX2517" fmla="*/ 104636 w 906898"/>
              <a:gd name="connsiteY2517" fmla="*/ 332763 h 906898"/>
              <a:gd name="connsiteX2518" fmla="*/ 98439 w 906898"/>
              <a:gd name="connsiteY2518" fmla="*/ 334825 h 906898"/>
              <a:gd name="connsiteX2519" fmla="*/ 94307 w 906898"/>
              <a:gd name="connsiteY2519" fmla="*/ 330700 h 906898"/>
              <a:gd name="connsiteX2520" fmla="*/ 90176 w 906898"/>
              <a:gd name="connsiteY2520" fmla="*/ 326576 h 906898"/>
              <a:gd name="connsiteX2521" fmla="*/ 79847 w 906898"/>
              <a:gd name="connsiteY2521" fmla="*/ 324513 h 906898"/>
              <a:gd name="connsiteX2522" fmla="*/ 77781 w 906898"/>
              <a:gd name="connsiteY2522" fmla="*/ 314201 h 906898"/>
              <a:gd name="connsiteX2523" fmla="*/ 69518 w 906898"/>
              <a:gd name="connsiteY2523" fmla="*/ 308014 h 906898"/>
              <a:gd name="connsiteX2524" fmla="*/ 69518 w 906898"/>
              <a:gd name="connsiteY2524" fmla="*/ 297702 h 906898"/>
              <a:gd name="connsiteX2525" fmla="*/ 73650 w 906898"/>
              <a:gd name="connsiteY2525" fmla="*/ 295639 h 906898"/>
              <a:gd name="connsiteX2526" fmla="*/ 73650 w 906898"/>
              <a:gd name="connsiteY2526" fmla="*/ 285327 h 906898"/>
              <a:gd name="connsiteX2527" fmla="*/ 77781 w 906898"/>
              <a:gd name="connsiteY2527" fmla="*/ 279140 h 906898"/>
              <a:gd name="connsiteX2528" fmla="*/ 83979 w 906898"/>
              <a:gd name="connsiteY2528" fmla="*/ 275015 h 906898"/>
              <a:gd name="connsiteX2529" fmla="*/ 86044 w 906898"/>
              <a:gd name="connsiteY2529" fmla="*/ 272953 h 906898"/>
              <a:gd name="connsiteX2530" fmla="*/ 86044 w 906898"/>
              <a:gd name="connsiteY2530" fmla="*/ 270890 h 906898"/>
              <a:gd name="connsiteX2531" fmla="*/ 90176 w 906898"/>
              <a:gd name="connsiteY2531" fmla="*/ 268570 h 906898"/>
              <a:gd name="connsiteX2532" fmla="*/ 127101 w 906898"/>
              <a:gd name="connsiteY2532" fmla="*/ 244190 h 906898"/>
              <a:gd name="connsiteX2533" fmla="*/ 141433 w 906898"/>
              <a:gd name="connsiteY2533" fmla="*/ 248301 h 906898"/>
              <a:gd name="connsiteX2534" fmla="*/ 141433 w 906898"/>
              <a:gd name="connsiteY2534" fmla="*/ 250357 h 906898"/>
              <a:gd name="connsiteX2535" fmla="*/ 135291 w 906898"/>
              <a:gd name="connsiteY2535" fmla="*/ 250357 h 906898"/>
              <a:gd name="connsiteX2536" fmla="*/ 131196 w 906898"/>
              <a:gd name="connsiteY2536" fmla="*/ 250357 h 906898"/>
              <a:gd name="connsiteX2537" fmla="*/ 114818 w 906898"/>
              <a:gd name="connsiteY2537" fmla="*/ 254469 h 906898"/>
              <a:gd name="connsiteX2538" fmla="*/ 104581 w 906898"/>
              <a:gd name="connsiteY2538" fmla="*/ 272972 h 906898"/>
              <a:gd name="connsiteX2539" fmla="*/ 110723 w 906898"/>
              <a:gd name="connsiteY2539" fmla="*/ 283251 h 906898"/>
              <a:gd name="connsiteX2540" fmla="*/ 112770 w 906898"/>
              <a:gd name="connsiteY2540" fmla="*/ 283251 h 906898"/>
              <a:gd name="connsiteX2541" fmla="*/ 110723 w 906898"/>
              <a:gd name="connsiteY2541" fmla="*/ 277083 h 906898"/>
              <a:gd name="connsiteX2542" fmla="*/ 114818 w 906898"/>
              <a:gd name="connsiteY2542" fmla="*/ 270916 h 906898"/>
              <a:gd name="connsiteX2543" fmla="*/ 125054 w 906898"/>
              <a:gd name="connsiteY2543" fmla="*/ 275027 h 906898"/>
              <a:gd name="connsiteX2544" fmla="*/ 125054 w 906898"/>
              <a:gd name="connsiteY2544" fmla="*/ 281195 h 906898"/>
              <a:gd name="connsiteX2545" fmla="*/ 123007 w 906898"/>
              <a:gd name="connsiteY2545" fmla="*/ 285307 h 906898"/>
              <a:gd name="connsiteX2546" fmla="*/ 125054 w 906898"/>
              <a:gd name="connsiteY2546" fmla="*/ 287362 h 906898"/>
              <a:gd name="connsiteX2547" fmla="*/ 120959 w 906898"/>
              <a:gd name="connsiteY2547" fmla="*/ 295586 h 906898"/>
              <a:gd name="connsiteX2548" fmla="*/ 106628 w 906898"/>
              <a:gd name="connsiteY2548" fmla="*/ 293530 h 906898"/>
              <a:gd name="connsiteX2549" fmla="*/ 96391 w 906898"/>
              <a:gd name="connsiteY2549" fmla="*/ 268860 h 906898"/>
              <a:gd name="connsiteX2550" fmla="*/ 102533 w 906898"/>
              <a:gd name="connsiteY2550" fmla="*/ 258581 h 906898"/>
              <a:gd name="connsiteX2551" fmla="*/ 127101 w 906898"/>
              <a:gd name="connsiteY2551" fmla="*/ 244190 h 906898"/>
              <a:gd name="connsiteX2552" fmla="*/ 177862 w 906898"/>
              <a:gd name="connsiteY2552" fmla="*/ 239817 h 906898"/>
              <a:gd name="connsiteX2553" fmla="*/ 188892 w 906898"/>
              <a:gd name="connsiteY2553" fmla="*/ 250267 h 906898"/>
              <a:gd name="connsiteX2554" fmla="*/ 190956 w 906898"/>
              <a:gd name="connsiteY2554" fmla="*/ 264716 h 906898"/>
              <a:gd name="connsiteX2555" fmla="*/ 182699 w 906898"/>
              <a:gd name="connsiteY2555" fmla="*/ 275037 h 906898"/>
              <a:gd name="connsiteX2556" fmla="*/ 182699 w 906898"/>
              <a:gd name="connsiteY2556" fmla="*/ 281230 h 906898"/>
              <a:gd name="connsiteX2557" fmla="*/ 172379 w 906898"/>
              <a:gd name="connsiteY2557" fmla="*/ 283294 h 906898"/>
              <a:gd name="connsiteX2558" fmla="*/ 153801 w 906898"/>
              <a:gd name="connsiteY2558" fmla="*/ 281230 h 906898"/>
              <a:gd name="connsiteX2559" fmla="*/ 149673 w 906898"/>
              <a:gd name="connsiteY2559" fmla="*/ 272973 h 906898"/>
              <a:gd name="connsiteX2560" fmla="*/ 147608 w 906898"/>
              <a:gd name="connsiteY2560" fmla="*/ 262652 h 906898"/>
              <a:gd name="connsiteX2561" fmla="*/ 143480 w 906898"/>
              <a:gd name="connsiteY2561" fmla="*/ 254395 h 906898"/>
              <a:gd name="connsiteX2562" fmla="*/ 145544 w 906898"/>
              <a:gd name="connsiteY2562" fmla="*/ 248203 h 906898"/>
              <a:gd name="connsiteX2563" fmla="*/ 155865 w 906898"/>
              <a:gd name="connsiteY2563" fmla="*/ 242010 h 906898"/>
              <a:gd name="connsiteX2564" fmla="*/ 164122 w 906898"/>
              <a:gd name="connsiteY2564" fmla="*/ 246139 h 906898"/>
              <a:gd name="connsiteX2565" fmla="*/ 172379 w 906898"/>
              <a:gd name="connsiteY2565" fmla="*/ 239946 h 906898"/>
              <a:gd name="connsiteX2566" fmla="*/ 177862 w 906898"/>
              <a:gd name="connsiteY2566" fmla="*/ 239817 h 906898"/>
              <a:gd name="connsiteX2567" fmla="*/ 188798 w 906898"/>
              <a:gd name="connsiteY2567" fmla="*/ 235890 h 906898"/>
              <a:gd name="connsiteX2568" fmla="*/ 194940 w 906898"/>
              <a:gd name="connsiteY2568" fmla="*/ 240064 h 906898"/>
              <a:gd name="connsiteX2569" fmla="*/ 190845 w 906898"/>
              <a:gd name="connsiteY2569" fmla="*/ 250498 h 906898"/>
              <a:gd name="connsiteX2570" fmla="*/ 182656 w 906898"/>
              <a:gd name="connsiteY2570" fmla="*/ 240064 h 906898"/>
              <a:gd name="connsiteX2571" fmla="*/ 188798 w 906898"/>
              <a:gd name="connsiteY2571" fmla="*/ 235890 h 906898"/>
              <a:gd name="connsiteX2572" fmla="*/ 223707 w 906898"/>
              <a:gd name="connsiteY2572" fmla="*/ 231906 h 906898"/>
              <a:gd name="connsiteX2573" fmla="*/ 227808 w 906898"/>
              <a:gd name="connsiteY2573" fmla="*/ 233957 h 906898"/>
              <a:gd name="connsiteX2574" fmla="*/ 217555 w 906898"/>
              <a:gd name="connsiteY2574" fmla="*/ 244209 h 906898"/>
              <a:gd name="connsiteX2575" fmla="*/ 199100 w 906898"/>
              <a:gd name="connsiteY2575" fmla="*/ 266766 h 906898"/>
              <a:gd name="connsiteX2576" fmla="*/ 194999 w 906898"/>
              <a:gd name="connsiteY2576" fmla="*/ 264715 h 906898"/>
              <a:gd name="connsiteX2577" fmla="*/ 201150 w 906898"/>
              <a:gd name="connsiteY2577" fmla="*/ 240108 h 906898"/>
              <a:gd name="connsiteX2578" fmla="*/ 211403 w 906898"/>
              <a:gd name="connsiteY2578" fmla="*/ 236007 h 906898"/>
              <a:gd name="connsiteX2579" fmla="*/ 215505 w 906898"/>
              <a:gd name="connsiteY2579" fmla="*/ 238058 h 906898"/>
              <a:gd name="connsiteX2580" fmla="*/ 223707 w 906898"/>
              <a:gd name="connsiteY2580" fmla="*/ 231906 h 906898"/>
              <a:gd name="connsiteX2581" fmla="*/ 678329 w 906898"/>
              <a:gd name="connsiteY2581" fmla="*/ 229914 h 906898"/>
              <a:gd name="connsiteX2582" fmla="*/ 698802 w 906898"/>
              <a:gd name="connsiteY2582" fmla="*/ 250345 h 906898"/>
              <a:gd name="connsiteX2583" fmla="*/ 702897 w 906898"/>
              <a:gd name="connsiteY2583" fmla="*/ 256474 h 906898"/>
              <a:gd name="connsiteX2584" fmla="*/ 700850 w 906898"/>
              <a:gd name="connsiteY2584" fmla="*/ 256474 h 906898"/>
              <a:gd name="connsiteX2585" fmla="*/ 678329 w 906898"/>
              <a:gd name="connsiteY2585" fmla="*/ 229914 h 906898"/>
              <a:gd name="connsiteX2586" fmla="*/ 727540 w 906898"/>
              <a:gd name="connsiteY2586" fmla="*/ 226112 h 906898"/>
              <a:gd name="connsiteX2587" fmla="*/ 731914 w 906898"/>
              <a:gd name="connsiteY2587" fmla="*/ 227652 h 906898"/>
              <a:gd name="connsiteX2588" fmla="*/ 733972 w 906898"/>
              <a:gd name="connsiteY2588" fmla="*/ 242032 h 906898"/>
              <a:gd name="connsiteX2589" fmla="*/ 746323 w 906898"/>
              <a:gd name="connsiteY2589" fmla="*/ 246140 h 906898"/>
              <a:gd name="connsiteX2590" fmla="*/ 748381 w 906898"/>
              <a:gd name="connsiteY2590" fmla="*/ 252303 h 906898"/>
              <a:gd name="connsiteX2591" fmla="*/ 746323 w 906898"/>
              <a:gd name="connsiteY2591" fmla="*/ 256412 h 906898"/>
              <a:gd name="connsiteX2592" fmla="*/ 738089 w 906898"/>
              <a:gd name="connsiteY2592" fmla="*/ 256412 h 906898"/>
              <a:gd name="connsiteX2593" fmla="*/ 731914 w 906898"/>
              <a:gd name="connsiteY2593" fmla="*/ 258466 h 906898"/>
              <a:gd name="connsiteX2594" fmla="*/ 727797 w 906898"/>
              <a:gd name="connsiteY2594" fmla="*/ 254357 h 906898"/>
              <a:gd name="connsiteX2595" fmla="*/ 721622 w 906898"/>
              <a:gd name="connsiteY2595" fmla="*/ 254357 h 906898"/>
              <a:gd name="connsiteX2596" fmla="*/ 719564 w 906898"/>
              <a:gd name="connsiteY2596" fmla="*/ 248195 h 906898"/>
              <a:gd name="connsiteX2597" fmla="*/ 721622 w 906898"/>
              <a:gd name="connsiteY2597" fmla="*/ 246140 h 906898"/>
              <a:gd name="connsiteX2598" fmla="*/ 717505 w 906898"/>
              <a:gd name="connsiteY2598" fmla="*/ 239978 h 906898"/>
              <a:gd name="connsiteX2599" fmla="*/ 723680 w 906898"/>
              <a:gd name="connsiteY2599" fmla="*/ 233815 h 906898"/>
              <a:gd name="connsiteX2600" fmla="*/ 721622 w 906898"/>
              <a:gd name="connsiteY2600" fmla="*/ 227652 h 906898"/>
              <a:gd name="connsiteX2601" fmla="*/ 727540 w 906898"/>
              <a:gd name="connsiteY2601" fmla="*/ 226112 h 906898"/>
              <a:gd name="connsiteX2602" fmla="*/ 189871 w 906898"/>
              <a:gd name="connsiteY2602" fmla="*/ 223139 h 906898"/>
              <a:gd name="connsiteX2603" fmla="*/ 192974 w 906898"/>
              <a:gd name="connsiteY2603" fmla="*/ 225681 h 906898"/>
              <a:gd name="connsiteX2604" fmla="*/ 192974 w 906898"/>
              <a:gd name="connsiteY2604" fmla="*/ 229748 h 906898"/>
              <a:gd name="connsiteX2605" fmla="*/ 199180 w 906898"/>
              <a:gd name="connsiteY2605" fmla="*/ 229748 h 906898"/>
              <a:gd name="connsiteX2606" fmla="*/ 201248 w 906898"/>
              <a:gd name="connsiteY2606" fmla="*/ 235848 h 906898"/>
              <a:gd name="connsiteX2607" fmla="*/ 199180 w 906898"/>
              <a:gd name="connsiteY2607" fmla="*/ 237882 h 906898"/>
              <a:gd name="connsiteX2608" fmla="*/ 184699 w 906898"/>
              <a:gd name="connsiteY2608" fmla="*/ 233815 h 906898"/>
              <a:gd name="connsiteX2609" fmla="*/ 178494 w 906898"/>
              <a:gd name="connsiteY2609" fmla="*/ 237882 h 906898"/>
              <a:gd name="connsiteX2610" fmla="*/ 174356 w 906898"/>
              <a:gd name="connsiteY2610" fmla="*/ 235848 h 906898"/>
              <a:gd name="connsiteX2611" fmla="*/ 176425 w 906898"/>
              <a:gd name="connsiteY2611" fmla="*/ 231781 h 906898"/>
              <a:gd name="connsiteX2612" fmla="*/ 182631 w 906898"/>
              <a:gd name="connsiteY2612" fmla="*/ 229748 h 906898"/>
              <a:gd name="connsiteX2613" fmla="*/ 182631 w 906898"/>
              <a:gd name="connsiteY2613" fmla="*/ 225681 h 906898"/>
              <a:gd name="connsiteX2614" fmla="*/ 186768 w 906898"/>
              <a:gd name="connsiteY2614" fmla="*/ 223647 h 906898"/>
              <a:gd name="connsiteX2615" fmla="*/ 189871 w 906898"/>
              <a:gd name="connsiteY2615" fmla="*/ 223139 h 906898"/>
              <a:gd name="connsiteX2616" fmla="*/ 715264 w 906898"/>
              <a:gd name="connsiteY2616" fmla="*/ 219622 h 906898"/>
              <a:gd name="connsiteX2617" fmla="*/ 721448 w 906898"/>
              <a:gd name="connsiteY2617" fmla="*/ 223734 h 906898"/>
              <a:gd name="connsiteX2618" fmla="*/ 719386 w 906898"/>
              <a:gd name="connsiteY2618" fmla="*/ 231957 h 906898"/>
              <a:gd name="connsiteX2619" fmla="*/ 715264 w 906898"/>
              <a:gd name="connsiteY2619" fmla="*/ 240180 h 906898"/>
              <a:gd name="connsiteX2620" fmla="*/ 717325 w 906898"/>
              <a:gd name="connsiteY2620" fmla="*/ 246348 h 906898"/>
              <a:gd name="connsiteX2621" fmla="*/ 717325 w 906898"/>
              <a:gd name="connsiteY2621" fmla="*/ 254571 h 906898"/>
              <a:gd name="connsiteX2622" fmla="*/ 725570 w 906898"/>
              <a:gd name="connsiteY2622" fmla="*/ 258683 h 906898"/>
              <a:gd name="connsiteX2623" fmla="*/ 733814 w 906898"/>
              <a:gd name="connsiteY2623" fmla="*/ 260739 h 906898"/>
              <a:gd name="connsiteX2624" fmla="*/ 739998 w 906898"/>
              <a:gd name="connsiteY2624" fmla="*/ 258683 h 906898"/>
              <a:gd name="connsiteX2625" fmla="*/ 752365 w 906898"/>
              <a:gd name="connsiteY2625" fmla="*/ 262794 h 906898"/>
              <a:gd name="connsiteX2626" fmla="*/ 750304 w 906898"/>
              <a:gd name="connsiteY2626" fmla="*/ 266906 h 906898"/>
              <a:gd name="connsiteX2627" fmla="*/ 748243 w 906898"/>
              <a:gd name="connsiteY2627" fmla="*/ 266906 h 906898"/>
              <a:gd name="connsiteX2628" fmla="*/ 735876 w 906898"/>
              <a:gd name="connsiteY2628" fmla="*/ 266906 h 906898"/>
              <a:gd name="connsiteX2629" fmla="*/ 733814 w 906898"/>
              <a:gd name="connsiteY2629" fmla="*/ 271018 h 906898"/>
              <a:gd name="connsiteX2630" fmla="*/ 723509 w 906898"/>
              <a:gd name="connsiteY2630" fmla="*/ 268962 h 906898"/>
              <a:gd name="connsiteX2631" fmla="*/ 715264 w 906898"/>
              <a:gd name="connsiteY2631" fmla="*/ 264850 h 906898"/>
              <a:gd name="connsiteX2632" fmla="*/ 709081 w 906898"/>
              <a:gd name="connsiteY2632" fmla="*/ 262794 h 906898"/>
              <a:gd name="connsiteX2633" fmla="*/ 704958 w 906898"/>
              <a:gd name="connsiteY2633" fmla="*/ 256627 h 906898"/>
              <a:gd name="connsiteX2634" fmla="*/ 707020 w 906898"/>
              <a:gd name="connsiteY2634" fmla="*/ 250459 h 906898"/>
              <a:gd name="connsiteX2635" fmla="*/ 707020 w 906898"/>
              <a:gd name="connsiteY2635" fmla="*/ 246348 h 906898"/>
              <a:gd name="connsiteX2636" fmla="*/ 702897 w 906898"/>
              <a:gd name="connsiteY2636" fmla="*/ 240180 h 906898"/>
              <a:gd name="connsiteX2637" fmla="*/ 704958 w 906898"/>
              <a:gd name="connsiteY2637" fmla="*/ 234013 h 906898"/>
              <a:gd name="connsiteX2638" fmla="*/ 709081 w 906898"/>
              <a:gd name="connsiteY2638" fmla="*/ 223734 h 906898"/>
              <a:gd name="connsiteX2639" fmla="*/ 715264 w 906898"/>
              <a:gd name="connsiteY2639" fmla="*/ 219622 h 906898"/>
              <a:gd name="connsiteX2640" fmla="*/ 764759 w 906898"/>
              <a:gd name="connsiteY2640" fmla="*/ 217298 h 906898"/>
              <a:gd name="connsiteX2641" fmla="*/ 768870 w 906898"/>
              <a:gd name="connsiteY2641" fmla="*/ 217298 h 906898"/>
              <a:gd name="connsiteX2642" fmla="*/ 760649 w 906898"/>
              <a:gd name="connsiteY2642" fmla="*/ 227627 h 906898"/>
              <a:gd name="connsiteX2643" fmla="*/ 760649 w 906898"/>
              <a:gd name="connsiteY2643" fmla="*/ 256548 h 906898"/>
              <a:gd name="connsiteX2644" fmla="*/ 777091 w 906898"/>
              <a:gd name="connsiteY2644" fmla="*/ 264811 h 906898"/>
              <a:gd name="connsiteX2645" fmla="*/ 779146 w 906898"/>
              <a:gd name="connsiteY2645" fmla="*/ 260679 h 906898"/>
              <a:gd name="connsiteX2646" fmla="*/ 772980 w 906898"/>
              <a:gd name="connsiteY2646" fmla="*/ 258613 h 906898"/>
              <a:gd name="connsiteX2647" fmla="*/ 770925 w 906898"/>
              <a:gd name="connsiteY2647" fmla="*/ 252416 h 906898"/>
              <a:gd name="connsiteX2648" fmla="*/ 775036 w 906898"/>
              <a:gd name="connsiteY2648" fmla="*/ 248285 h 906898"/>
              <a:gd name="connsiteX2649" fmla="*/ 783256 w 906898"/>
              <a:gd name="connsiteY2649" fmla="*/ 250350 h 906898"/>
              <a:gd name="connsiteX2650" fmla="*/ 787367 w 906898"/>
              <a:gd name="connsiteY2650" fmla="*/ 248285 h 906898"/>
              <a:gd name="connsiteX2651" fmla="*/ 793532 w 906898"/>
              <a:gd name="connsiteY2651" fmla="*/ 252416 h 906898"/>
              <a:gd name="connsiteX2652" fmla="*/ 791477 w 906898"/>
              <a:gd name="connsiteY2652" fmla="*/ 262745 h 906898"/>
              <a:gd name="connsiteX2653" fmla="*/ 772980 w 906898"/>
              <a:gd name="connsiteY2653" fmla="*/ 273074 h 906898"/>
              <a:gd name="connsiteX2654" fmla="*/ 758594 w 906898"/>
              <a:gd name="connsiteY2654" fmla="*/ 266877 h 906898"/>
              <a:gd name="connsiteX2655" fmla="*/ 754483 w 906898"/>
              <a:gd name="connsiteY2655" fmla="*/ 262745 h 906898"/>
              <a:gd name="connsiteX2656" fmla="*/ 750373 w 906898"/>
              <a:gd name="connsiteY2656" fmla="*/ 248285 h 906898"/>
              <a:gd name="connsiteX2657" fmla="*/ 750373 w 906898"/>
              <a:gd name="connsiteY2657" fmla="*/ 237956 h 906898"/>
              <a:gd name="connsiteX2658" fmla="*/ 764759 w 906898"/>
              <a:gd name="connsiteY2658" fmla="*/ 217298 h 906898"/>
              <a:gd name="connsiteX2659" fmla="*/ 131196 w 906898"/>
              <a:gd name="connsiteY2659" fmla="*/ 217298 h 906898"/>
              <a:gd name="connsiteX2660" fmla="*/ 131196 w 906898"/>
              <a:gd name="connsiteY2660" fmla="*/ 221424 h 906898"/>
              <a:gd name="connsiteX2661" fmla="*/ 129167 w 906898"/>
              <a:gd name="connsiteY2661" fmla="*/ 225551 h 906898"/>
              <a:gd name="connsiteX2662" fmla="*/ 119023 w 906898"/>
              <a:gd name="connsiteY2662" fmla="*/ 233803 h 906898"/>
              <a:gd name="connsiteX2663" fmla="*/ 119023 w 906898"/>
              <a:gd name="connsiteY2663" fmla="*/ 244119 h 906898"/>
              <a:gd name="connsiteX2664" fmla="*/ 112936 w 906898"/>
              <a:gd name="connsiteY2664" fmla="*/ 244119 h 906898"/>
              <a:gd name="connsiteX2665" fmla="*/ 119023 w 906898"/>
              <a:gd name="connsiteY2665" fmla="*/ 221424 h 906898"/>
              <a:gd name="connsiteX2666" fmla="*/ 131196 w 906898"/>
              <a:gd name="connsiteY2666" fmla="*/ 217298 h 906898"/>
              <a:gd name="connsiteX2667" fmla="*/ 793466 w 906898"/>
              <a:gd name="connsiteY2667" fmla="*/ 215306 h 906898"/>
              <a:gd name="connsiteX2668" fmla="*/ 799641 w 906898"/>
              <a:gd name="connsiteY2668" fmla="*/ 223580 h 906898"/>
              <a:gd name="connsiteX2669" fmla="*/ 807875 w 906898"/>
              <a:gd name="connsiteY2669" fmla="*/ 221512 h 906898"/>
              <a:gd name="connsiteX2670" fmla="*/ 811992 w 906898"/>
              <a:gd name="connsiteY2670" fmla="*/ 219443 h 906898"/>
              <a:gd name="connsiteX2671" fmla="*/ 816109 w 906898"/>
              <a:gd name="connsiteY2671" fmla="*/ 223580 h 906898"/>
              <a:gd name="connsiteX2672" fmla="*/ 811992 w 906898"/>
              <a:gd name="connsiteY2672" fmla="*/ 231855 h 906898"/>
              <a:gd name="connsiteX2673" fmla="*/ 805817 w 906898"/>
              <a:gd name="connsiteY2673" fmla="*/ 233924 h 906898"/>
              <a:gd name="connsiteX2674" fmla="*/ 803758 w 906898"/>
              <a:gd name="connsiteY2674" fmla="*/ 240129 h 906898"/>
              <a:gd name="connsiteX2675" fmla="*/ 795525 w 906898"/>
              <a:gd name="connsiteY2675" fmla="*/ 242198 h 906898"/>
              <a:gd name="connsiteX2676" fmla="*/ 791408 w 906898"/>
              <a:gd name="connsiteY2676" fmla="*/ 235992 h 906898"/>
              <a:gd name="connsiteX2677" fmla="*/ 793466 w 906898"/>
              <a:gd name="connsiteY2677" fmla="*/ 229786 h 906898"/>
              <a:gd name="connsiteX2678" fmla="*/ 787291 w 906898"/>
              <a:gd name="connsiteY2678" fmla="*/ 227718 h 906898"/>
              <a:gd name="connsiteX2679" fmla="*/ 787291 w 906898"/>
              <a:gd name="connsiteY2679" fmla="*/ 219443 h 906898"/>
              <a:gd name="connsiteX2680" fmla="*/ 793466 w 906898"/>
              <a:gd name="connsiteY2680" fmla="*/ 215306 h 906898"/>
              <a:gd name="connsiteX2681" fmla="*/ 184739 w 906898"/>
              <a:gd name="connsiteY2681" fmla="*/ 213314 h 906898"/>
              <a:gd name="connsiteX2682" fmla="*/ 195076 w 906898"/>
              <a:gd name="connsiteY2682" fmla="*/ 215361 h 906898"/>
              <a:gd name="connsiteX2683" fmla="*/ 197143 w 906898"/>
              <a:gd name="connsiteY2683" fmla="*/ 221503 h 906898"/>
              <a:gd name="connsiteX2684" fmla="*/ 205413 w 906898"/>
              <a:gd name="connsiteY2684" fmla="*/ 221503 h 906898"/>
              <a:gd name="connsiteX2685" fmla="*/ 209548 w 906898"/>
              <a:gd name="connsiteY2685" fmla="*/ 231740 h 906898"/>
              <a:gd name="connsiteX2686" fmla="*/ 205413 w 906898"/>
              <a:gd name="connsiteY2686" fmla="*/ 233787 h 906898"/>
              <a:gd name="connsiteX2687" fmla="*/ 201278 w 906898"/>
              <a:gd name="connsiteY2687" fmla="*/ 227645 h 906898"/>
              <a:gd name="connsiteX2688" fmla="*/ 195076 w 906898"/>
              <a:gd name="connsiteY2688" fmla="*/ 225598 h 906898"/>
              <a:gd name="connsiteX2689" fmla="*/ 186806 w 906898"/>
              <a:gd name="connsiteY2689" fmla="*/ 219456 h 906898"/>
              <a:gd name="connsiteX2690" fmla="*/ 180604 w 906898"/>
              <a:gd name="connsiteY2690" fmla="*/ 225598 h 906898"/>
              <a:gd name="connsiteX2691" fmla="*/ 172334 w 906898"/>
              <a:gd name="connsiteY2691" fmla="*/ 231740 h 906898"/>
              <a:gd name="connsiteX2692" fmla="*/ 166132 w 906898"/>
              <a:gd name="connsiteY2692" fmla="*/ 237882 h 906898"/>
              <a:gd name="connsiteX2693" fmla="*/ 166132 w 906898"/>
              <a:gd name="connsiteY2693" fmla="*/ 229693 h 906898"/>
              <a:gd name="connsiteX2694" fmla="*/ 176469 w 906898"/>
              <a:gd name="connsiteY2694" fmla="*/ 221503 h 906898"/>
              <a:gd name="connsiteX2695" fmla="*/ 184739 w 906898"/>
              <a:gd name="connsiteY2695" fmla="*/ 213314 h 906898"/>
              <a:gd name="connsiteX2696" fmla="*/ 803714 w 906898"/>
              <a:gd name="connsiteY2696" fmla="*/ 207006 h 906898"/>
              <a:gd name="connsiteX2697" fmla="*/ 807808 w 906898"/>
              <a:gd name="connsiteY2697" fmla="*/ 217440 h 906898"/>
              <a:gd name="connsiteX2698" fmla="*/ 803714 w 906898"/>
              <a:gd name="connsiteY2698" fmla="*/ 221614 h 906898"/>
              <a:gd name="connsiteX2699" fmla="*/ 799619 w 906898"/>
              <a:gd name="connsiteY2699" fmla="*/ 219527 h 906898"/>
              <a:gd name="connsiteX2700" fmla="*/ 797572 w 906898"/>
              <a:gd name="connsiteY2700" fmla="*/ 213267 h 906898"/>
              <a:gd name="connsiteX2701" fmla="*/ 803714 w 906898"/>
              <a:gd name="connsiteY2701" fmla="*/ 207006 h 906898"/>
              <a:gd name="connsiteX2702" fmla="*/ 125755 w 906898"/>
              <a:gd name="connsiteY2702" fmla="*/ 205788 h 906898"/>
              <a:gd name="connsiteX2703" fmla="*/ 131138 w 906898"/>
              <a:gd name="connsiteY2703" fmla="*/ 207078 h 906898"/>
              <a:gd name="connsiteX2704" fmla="*/ 131138 w 906898"/>
              <a:gd name="connsiteY2704" fmla="*/ 215335 h 906898"/>
              <a:gd name="connsiteX2705" fmla="*/ 124986 w 906898"/>
              <a:gd name="connsiteY2705" fmla="*/ 215335 h 906898"/>
              <a:gd name="connsiteX2706" fmla="*/ 112682 w 906898"/>
              <a:gd name="connsiteY2706" fmla="*/ 227720 h 906898"/>
              <a:gd name="connsiteX2707" fmla="*/ 112682 w 906898"/>
              <a:gd name="connsiteY2707" fmla="*/ 246297 h 906898"/>
              <a:gd name="connsiteX2708" fmla="*/ 104480 w 906898"/>
              <a:gd name="connsiteY2708" fmla="*/ 250426 h 906898"/>
              <a:gd name="connsiteX2709" fmla="*/ 100379 w 906898"/>
              <a:gd name="connsiteY2709" fmla="*/ 242169 h 906898"/>
              <a:gd name="connsiteX2710" fmla="*/ 102429 w 906898"/>
              <a:gd name="connsiteY2710" fmla="*/ 235977 h 906898"/>
              <a:gd name="connsiteX2711" fmla="*/ 100379 w 906898"/>
              <a:gd name="connsiteY2711" fmla="*/ 229784 h 906898"/>
              <a:gd name="connsiteX2712" fmla="*/ 104480 w 906898"/>
              <a:gd name="connsiteY2712" fmla="*/ 213271 h 906898"/>
              <a:gd name="connsiteX2713" fmla="*/ 114733 w 906898"/>
              <a:gd name="connsiteY2713" fmla="*/ 211206 h 906898"/>
              <a:gd name="connsiteX2714" fmla="*/ 118834 w 906898"/>
              <a:gd name="connsiteY2714" fmla="*/ 213271 h 906898"/>
              <a:gd name="connsiteX2715" fmla="*/ 118834 w 906898"/>
              <a:gd name="connsiteY2715" fmla="*/ 209142 h 906898"/>
              <a:gd name="connsiteX2716" fmla="*/ 125755 w 906898"/>
              <a:gd name="connsiteY2716" fmla="*/ 205788 h 906898"/>
              <a:gd name="connsiteX2717" fmla="*/ 815659 w 906898"/>
              <a:gd name="connsiteY2717" fmla="*/ 205526 h 906898"/>
              <a:gd name="connsiteX2718" fmla="*/ 815932 w 906898"/>
              <a:gd name="connsiteY2718" fmla="*/ 206340 h 906898"/>
              <a:gd name="connsiteX2719" fmla="*/ 817130 w 906898"/>
              <a:gd name="connsiteY2719" fmla="*/ 207309 h 906898"/>
              <a:gd name="connsiteX2720" fmla="*/ 843996 w 906898"/>
              <a:gd name="connsiteY2720" fmla="*/ 195967 h 906898"/>
              <a:gd name="connsiteX2721" fmla="*/ 844992 w 906898"/>
              <a:gd name="connsiteY2721" fmla="*/ 196714 h 906898"/>
              <a:gd name="connsiteX2722" fmla="*/ 843000 w 906898"/>
              <a:gd name="connsiteY2722" fmla="*/ 196714 h 906898"/>
              <a:gd name="connsiteX2723" fmla="*/ 843996 w 906898"/>
              <a:gd name="connsiteY2723" fmla="*/ 195967 h 906898"/>
              <a:gd name="connsiteX2724" fmla="*/ 242395 w 906898"/>
              <a:gd name="connsiteY2724" fmla="*/ 190738 h 906898"/>
              <a:gd name="connsiteX2725" fmla="*/ 248558 w 906898"/>
              <a:gd name="connsiteY2725" fmla="*/ 196935 h 906898"/>
              <a:gd name="connsiteX2726" fmla="*/ 252666 w 906898"/>
              <a:gd name="connsiteY2726" fmla="*/ 194870 h 906898"/>
              <a:gd name="connsiteX2727" fmla="*/ 260883 w 906898"/>
              <a:gd name="connsiteY2727" fmla="*/ 194870 h 906898"/>
              <a:gd name="connsiteX2728" fmla="*/ 264992 w 906898"/>
              <a:gd name="connsiteY2728" fmla="*/ 201067 h 906898"/>
              <a:gd name="connsiteX2729" fmla="*/ 254721 w 906898"/>
              <a:gd name="connsiteY2729" fmla="*/ 209330 h 906898"/>
              <a:gd name="connsiteX2730" fmla="*/ 238287 w 906898"/>
              <a:gd name="connsiteY2730" fmla="*/ 203133 h 906898"/>
              <a:gd name="connsiteX2731" fmla="*/ 236232 w 906898"/>
              <a:gd name="connsiteY2731" fmla="*/ 203133 h 906898"/>
              <a:gd name="connsiteX2732" fmla="*/ 234178 w 906898"/>
              <a:gd name="connsiteY2732" fmla="*/ 194870 h 906898"/>
              <a:gd name="connsiteX2733" fmla="*/ 242395 w 906898"/>
              <a:gd name="connsiteY2733" fmla="*/ 190738 h 906898"/>
              <a:gd name="connsiteX2734" fmla="*/ 155861 w 906898"/>
              <a:gd name="connsiteY2734" fmla="*/ 188485 h 906898"/>
              <a:gd name="connsiteX2735" fmla="*/ 169001 w 906898"/>
              <a:gd name="connsiteY2735" fmla="*/ 188485 h 906898"/>
              <a:gd name="connsiteX2736" fmla="*/ 180595 w 906898"/>
              <a:gd name="connsiteY2736" fmla="*/ 194675 h 906898"/>
              <a:gd name="connsiteX2737" fmla="*/ 182656 w 906898"/>
              <a:gd name="connsiteY2737" fmla="*/ 207054 h 906898"/>
              <a:gd name="connsiteX2738" fmla="*/ 174412 w 906898"/>
              <a:gd name="connsiteY2738" fmla="*/ 211180 h 906898"/>
              <a:gd name="connsiteX2739" fmla="*/ 172351 w 906898"/>
              <a:gd name="connsiteY2739" fmla="*/ 209117 h 906898"/>
              <a:gd name="connsiteX2740" fmla="*/ 168228 w 906898"/>
              <a:gd name="connsiteY2740" fmla="*/ 215306 h 906898"/>
              <a:gd name="connsiteX2741" fmla="*/ 159984 w 906898"/>
              <a:gd name="connsiteY2741" fmla="*/ 213243 h 906898"/>
              <a:gd name="connsiteX2742" fmla="*/ 157923 w 906898"/>
              <a:gd name="connsiteY2742" fmla="*/ 204990 h 906898"/>
              <a:gd name="connsiteX2743" fmla="*/ 162045 w 906898"/>
              <a:gd name="connsiteY2743" fmla="*/ 200864 h 906898"/>
              <a:gd name="connsiteX2744" fmla="*/ 166167 w 906898"/>
              <a:gd name="connsiteY2744" fmla="*/ 198801 h 906898"/>
              <a:gd name="connsiteX2745" fmla="*/ 162045 w 906898"/>
              <a:gd name="connsiteY2745" fmla="*/ 196738 h 906898"/>
              <a:gd name="connsiteX2746" fmla="*/ 147616 w 906898"/>
              <a:gd name="connsiteY2746" fmla="*/ 200864 h 906898"/>
              <a:gd name="connsiteX2747" fmla="*/ 143494 w 906898"/>
              <a:gd name="connsiteY2747" fmla="*/ 235937 h 906898"/>
              <a:gd name="connsiteX2748" fmla="*/ 147616 w 906898"/>
              <a:gd name="connsiteY2748" fmla="*/ 242127 h 906898"/>
              <a:gd name="connsiteX2749" fmla="*/ 143494 w 906898"/>
              <a:gd name="connsiteY2749" fmla="*/ 244190 h 906898"/>
              <a:gd name="connsiteX2750" fmla="*/ 135249 w 906898"/>
              <a:gd name="connsiteY2750" fmla="*/ 231811 h 906898"/>
              <a:gd name="connsiteX2751" fmla="*/ 137310 w 906898"/>
              <a:gd name="connsiteY2751" fmla="*/ 204990 h 906898"/>
              <a:gd name="connsiteX2752" fmla="*/ 155861 w 906898"/>
              <a:gd name="connsiteY2752" fmla="*/ 188485 h 906898"/>
              <a:gd name="connsiteX2753" fmla="*/ 139106 w 906898"/>
              <a:gd name="connsiteY2753" fmla="*/ 186246 h 906898"/>
              <a:gd name="connsiteX2754" fmla="*/ 143480 w 906898"/>
              <a:gd name="connsiteY2754" fmla="*/ 190655 h 906898"/>
              <a:gd name="connsiteX2755" fmla="*/ 143480 w 906898"/>
              <a:gd name="connsiteY2755" fmla="*/ 192730 h 906898"/>
              <a:gd name="connsiteX2756" fmla="*/ 139363 w 906898"/>
              <a:gd name="connsiteY2756" fmla="*/ 188580 h 906898"/>
              <a:gd name="connsiteX2757" fmla="*/ 133188 w 906898"/>
              <a:gd name="connsiteY2757" fmla="*/ 186505 h 906898"/>
              <a:gd name="connsiteX2758" fmla="*/ 139106 w 906898"/>
              <a:gd name="connsiteY2758" fmla="*/ 186246 h 906898"/>
              <a:gd name="connsiteX2759" fmla="*/ 240874 w 906898"/>
              <a:gd name="connsiteY2759" fmla="*/ 184902 h 906898"/>
              <a:gd name="connsiteX2760" fmla="*/ 250716 w 906898"/>
              <a:gd name="connsiteY2760" fmla="*/ 190738 h 906898"/>
              <a:gd name="connsiteX2761" fmla="*/ 264686 w 906898"/>
              <a:gd name="connsiteY2761" fmla="*/ 188726 h 906898"/>
              <a:gd name="connsiteX2762" fmla="*/ 265718 w 906898"/>
              <a:gd name="connsiteY2762" fmla="*/ 189461 h 906898"/>
              <a:gd name="connsiteX2763" fmla="*/ 271300 w 906898"/>
              <a:gd name="connsiteY2763" fmla="*/ 196963 h 906898"/>
              <a:gd name="connsiteX2764" fmla="*/ 269241 w 906898"/>
              <a:gd name="connsiteY2764" fmla="*/ 199038 h 906898"/>
              <a:gd name="connsiteX2765" fmla="*/ 261008 w 906898"/>
              <a:gd name="connsiteY2765" fmla="*/ 190738 h 906898"/>
              <a:gd name="connsiteX2766" fmla="*/ 250716 w 906898"/>
              <a:gd name="connsiteY2766" fmla="*/ 192813 h 906898"/>
              <a:gd name="connsiteX2767" fmla="*/ 238366 w 906898"/>
              <a:gd name="connsiteY2767" fmla="*/ 188663 h 906898"/>
              <a:gd name="connsiteX2768" fmla="*/ 232190 w 906898"/>
              <a:gd name="connsiteY2768" fmla="*/ 192813 h 906898"/>
              <a:gd name="connsiteX2769" fmla="*/ 230132 w 906898"/>
              <a:gd name="connsiteY2769" fmla="*/ 190738 h 906898"/>
              <a:gd name="connsiteX2770" fmla="*/ 236307 w 906898"/>
              <a:gd name="connsiteY2770" fmla="*/ 186588 h 906898"/>
              <a:gd name="connsiteX2771" fmla="*/ 240874 w 906898"/>
              <a:gd name="connsiteY2771" fmla="*/ 184902 h 906898"/>
              <a:gd name="connsiteX2772" fmla="*/ 784458 w 906898"/>
              <a:gd name="connsiteY2772" fmla="*/ 183976 h 906898"/>
              <a:gd name="connsiteX2773" fmla="*/ 793496 w 906898"/>
              <a:gd name="connsiteY2773" fmla="*/ 184489 h 906898"/>
              <a:gd name="connsiteX2774" fmla="*/ 797627 w 906898"/>
              <a:gd name="connsiteY2774" fmla="*/ 192691 h 906898"/>
              <a:gd name="connsiteX2775" fmla="*/ 803824 w 906898"/>
              <a:gd name="connsiteY2775" fmla="*/ 194742 h 906898"/>
              <a:gd name="connsiteX2776" fmla="*/ 795561 w 906898"/>
              <a:gd name="connsiteY2776" fmla="*/ 211146 h 906898"/>
              <a:gd name="connsiteX2777" fmla="*/ 791430 w 906898"/>
              <a:gd name="connsiteY2777" fmla="*/ 213197 h 906898"/>
              <a:gd name="connsiteX2778" fmla="*/ 783167 w 906898"/>
              <a:gd name="connsiteY2778" fmla="*/ 215248 h 906898"/>
              <a:gd name="connsiteX2779" fmla="*/ 774904 w 906898"/>
              <a:gd name="connsiteY2779" fmla="*/ 217298 h 906898"/>
              <a:gd name="connsiteX2780" fmla="*/ 766641 w 906898"/>
              <a:gd name="connsiteY2780" fmla="*/ 211146 h 906898"/>
              <a:gd name="connsiteX2781" fmla="*/ 768707 w 906898"/>
              <a:gd name="connsiteY2781" fmla="*/ 202944 h 906898"/>
              <a:gd name="connsiteX2782" fmla="*/ 772838 w 906898"/>
              <a:gd name="connsiteY2782" fmla="*/ 198843 h 906898"/>
              <a:gd name="connsiteX2783" fmla="*/ 776970 w 906898"/>
              <a:gd name="connsiteY2783" fmla="*/ 186539 h 906898"/>
              <a:gd name="connsiteX2784" fmla="*/ 784458 w 906898"/>
              <a:gd name="connsiteY2784" fmla="*/ 183976 h 906898"/>
              <a:gd name="connsiteX2785" fmla="*/ 724801 w 906898"/>
              <a:gd name="connsiteY2785" fmla="*/ 180255 h 906898"/>
              <a:gd name="connsiteX2786" fmla="*/ 735839 w 906898"/>
              <a:gd name="connsiteY2786" fmla="*/ 180512 h 906898"/>
              <a:gd name="connsiteX2787" fmla="*/ 739946 w 906898"/>
              <a:gd name="connsiteY2787" fmla="*/ 186688 h 906898"/>
              <a:gd name="connsiteX2788" fmla="*/ 737892 w 906898"/>
              <a:gd name="connsiteY2788" fmla="*/ 190805 h 906898"/>
              <a:gd name="connsiteX2789" fmla="*/ 737892 w 906898"/>
              <a:gd name="connsiteY2789" fmla="*/ 192863 h 906898"/>
              <a:gd name="connsiteX2790" fmla="*/ 737892 w 906898"/>
              <a:gd name="connsiteY2790" fmla="*/ 201097 h 906898"/>
              <a:gd name="connsiteX2791" fmla="*/ 731732 w 906898"/>
              <a:gd name="connsiteY2791" fmla="*/ 203155 h 906898"/>
              <a:gd name="connsiteX2792" fmla="*/ 725571 w 906898"/>
              <a:gd name="connsiteY2792" fmla="*/ 199038 h 906898"/>
              <a:gd name="connsiteX2793" fmla="*/ 729678 w 906898"/>
              <a:gd name="connsiteY2793" fmla="*/ 192863 h 906898"/>
              <a:gd name="connsiteX2794" fmla="*/ 725571 w 906898"/>
              <a:gd name="connsiteY2794" fmla="*/ 190805 h 906898"/>
              <a:gd name="connsiteX2795" fmla="*/ 719411 w 906898"/>
              <a:gd name="connsiteY2795" fmla="*/ 196980 h 906898"/>
              <a:gd name="connsiteX2796" fmla="*/ 725571 w 906898"/>
              <a:gd name="connsiteY2796" fmla="*/ 215505 h 906898"/>
              <a:gd name="connsiteX2797" fmla="*/ 754320 w 906898"/>
              <a:gd name="connsiteY2797" fmla="*/ 219622 h 906898"/>
              <a:gd name="connsiteX2798" fmla="*/ 764587 w 906898"/>
              <a:gd name="connsiteY2798" fmla="*/ 211388 h 906898"/>
              <a:gd name="connsiteX2799" fmla="*/ 764587 w 906898"/>
              <a:gd name="connsiteY2799" fmla="*/ 215505 h 906898"/>
              <a:gd name="connsiteX2800" fmla="*/ 733785 w 906898"/>
              <a:gd name="connsiteY2800" fmla="*/ 225797 h 906898"/>
              <a:gd name="connsiteX2801" fmla="*/ 719411 w 906898"/>
              <a:gd name="connsiteY2801" fmla="*/ 217564 h 906898"/>
              <a:gd name="connsiteX2802" fmla="*/ 715304 w 906898"/>
              <a:gd name="connsiteY2802" fmla="*/ 213447 h 906898"/>
              <a:gd name="connsiteX2803" fmla="*/ 713250 w 906898"/>
              <a:gd name="connsiteY2803" fmla="*/ 207272 h 906898"/>
              <a:gd name="connsiteX2804" fmla="*/ 715304 w 906898"/>
              <a:gd name="connsiteY2804" fmla="*/ 184629 h 906898"/>
              <a:gd name="connsiteX2805" fmla="*/ 724801 w 906898"/>
              <a:gd name="connsiteY2805" fmla="*/ 180255 h 906898"/>
              <a:gd name="connsiteX2806" fmla="*/ 276280 w 906898"/>
              <a:gd name="connsiteY2806" fmla="*/ 179326 h 906898"/>
              <a:gd name="connsiteX2807" fmla="*/ 281497 w 906898"/>
              <a:gd name="connsiteY2807" fmla="*/ 182438 h 906898"/>
              <a:gd name="connsiteX2808" fmla="*/ 283584 w 906898"/>
              <a:gd name="connsiteY2808" fmla="*/ 190738 h 906898"/>
              <a:gd name="connsiteX2809" fmla="*/ 279410 w 906898"/>
              <a:gd name="connsiteY2809" fmla="*/ 182438 h 906898"/>
              <a:gd name="connsiteX2810" fmla="*/ 201137 w 906898"/>
              <a:gd name="connsiteY2810" fmla="*/ 178196 h 906898"/>
              <a:gd name="connsiteX2811" fmla="*/ 229886 w 906898"/>
              <a:gd name="connsiteY2811" fmla="*/ 196788 h 906898"/>
              <a:gd name="connsiteX2812" fmla="*/ 229886 w 906898"/>
              <a:gd name="connsiteY2812" fmla="*/ 229840 h 906898"/>
              <a:gd name="connsiteX2813" fmla="*/ 225779 w 906898"/>
              <a:gd name="connsiteY2813" fmla="*/ 229840 h 906898"/>
              <a:gd name="connsiteX2814" fmla="*/ 227833 w 906898"/>
              <a:gd name="connsiteY2814" fmla="*/ 223643 h 906898"/>
              <a:gd name="connsiteX2815" fmla="*/ 215512 w 906898"/>
              <a:gd name="connsiteY2815" fmla="*/ 190591 h 906898"/>
              <a:gd name="connsiteX2816" fmla="*/ 199084 w 906898"/>
              <a:gd name="connsiteY2816" fmla="*/ 188525 h 906898"/>
              <a:gd name="connsiteX2817" fmla="*/ 194977 w 906898"/>
              <a:gd name="connsiteY2817" fmla="*/ 192656 h 906898"/>
              <a:gd name="connsiteX2818" fmla="*/ 205244 w 906898"/>
              <a:gd name="connsiteY2818" fmla="*/ 192656 h 906898"/>
              <a:gd name="connsiteX2819" fmla="*/ 209351 w 906898"/>
              <a:gd name="connsiteY2819" fmla="*/ 198854 h 906898"/>
              <a:gd name="connsiteX2820" fmla="*/ 203191 w 906898"/>
              <a:gd name="connsiteY2820" fmla="*/ 207117 h 906898"/>
              <a:gd name="connsiteX2821" fmla="*/ 199084 w 906898"/>
              <a:gd name="connsiteY2821" fmla="*/ 207117 h 906898"/>
              <a:gd name="connsiteX2822" fmla="*/ 194977 w 906898"/>
              <a:gd name="connsiteY2822" fmla="*/ 202985 h 906898"/>
              <a:gd name="connsiteX2823" fmla="*/ 188817 w 906898"/>
              <a:gd name="connsiteY2823" fmla="*/ 205051 h 906898"/>
              <a:gd name="connsiteX2824" fmla="*/ 184710 w 906898"/>
              <a:gd name="connsiteY2824" fmla="*/ 190591 h 906898"/>
              <a:gd name="connsiteX2825" fmla="*/ 201137 w 906898"/>
              <a:gd name="connsiteY2825" fmla="*/ 178196 h 906898"/>
              <a:gd name="connsiteX2826" fmla="*/ 273671 w 906898"/>
              <a:gd name="connsiteY2826" fmla="*/ 177770 h 906898"/>
              <a:gd name="connsiteX2827" fmla="*/ 275236 w 906898"/>
              <a:gd name="connsiteY2827" fmla="*/ 178288 h 906898"/>
              <a:gd name="connsiteX2828" fmla="*/ 276280 w 906898"/>
              <a:gd name="connsiteY2828" fmla="*/ 179326 h 906898"/>
              <a:gd name="connsiteX2829" fmla="*/ 270019 w 906898"/>
              <a:gd name="connsiteY2829" fmla="*/ 175435 h 906898"/>
              <a:gd name="connsiteX2830" fmla="*/ 271062 w 906898"/>
              <a:gd name="connsiteY2830" fmla="*/ 176213 h 906898"/>
              <a:gd name="connsiteX2831" fmla="*/ 273671 w 906898"/>
              <a:gd name="connsiteY2831" fmla="*/ 177770 h 906898"/>
              <a:gd name="connsiteX2832" fmla="*/ 269758 w 906898"/>
              <a:gd name="connsiteY2832" fmla="*/ 176473 h 906898"/>
              <a:gd name="connsiteX2833" fmla="*/ 268976 w 906898"/>
              <a:gd name="connsiteY2833" fmla="*/ 176213 h 906898"/>
              <a:gd name="connsiteX2834" fmla="*/ 270019 w 906898"/>
              <a:gd name="connsiteY2834" fmla="*/ 175435 h 906898"/>
              <a:gd name="connsiteX2835" fmla="*/ 768765 w 906898"/>
              <a:gd name="connsiteY2835" fmla="*/ 174221 h 906898"/>
              <a:gd name="connsiteX2836" fmla="*/ 785233 w 906898"/>
              <a:gd name="connsiteY2836" fmla="*/ 180446 h 906898"/>
              <a:gd name="connsiteX2837" fmla="*/ 785233 w 906898"/>
              <a:gd name="connsiteY2837" fmla="*/ 182521 h 906898"/>
              <a:gd name="connsiteX2838" fmla="*/ 768765 w 906898"/>
              <a:gd name="connsiteY2838" fmla="*/ 184596 h 906898"/>
              <a:gd name="connsiteX2839" fmla="*/ 764649 w 906898"/>
              <a:gd name="connsiteY2839" fmla="*/ 180446 h 906898"/>
              <a:gd name="connsiteX2840" fmla="*/ 768765 w 906898"/>
              <a:gd name="connsiteY2840" fmla="*/ 174221 h 906898"/>
              <a:gd name="connsiteX2841" fmla="*/ 180872 w 906898"/>
              <a:gd name="connsiteY2841" fmla="*/ 173938 h 906898"/>
              <a:gd name="connsiteX2842" fmla="*/ 190956 w 906898"/>
              <a:gd name="connsiteY2842" fmla="*/ 176241 h 906898"/>
              <a:gd name="connsiteX2843" fmla="*/ 190956 w 906898"/>
              <a:gd name="connsiteY2843" fmla="*/ 178288 h 906898"/>
              <a:gd name="connsiteX2844" fmla="*/ 188888 w 906898"/>
              <a:gd name="connsiteY2844" fmla="*/ 180336 h 906898"/>
              <a:gd name="connsiteX2845" fmla="*/ 172339 w 906898"/>
              <a:gd name="connsiteY2845" fmla="*/ 178288 h 906898"/>
              <a:gd name="connsiteX2846" fmla="*/ 166133 w 906898"/>
              <a:gd name="connsiteY2846" fmla="*/ 184430 h 906898"/>
              <a:gd name="connsiteX2847" fmla="*/ 164064 w 906898"/>
              <a:gd name="connsiteY2847" fmla="*/ 184430 h 906898"/>
              <a:gd name="connsiteX2848" fmla="*/ 172339 w 906898"/>
              <a:gd name="connsiteY2848" fmla="*/ 176241 h 906898"/>
              <a:gd name="connsiteX2849" fmla="*/ 180872 w 906898"/>
              <a:gd name="connsiteY2849" fmla="*/ 173938 h 906898"/>
              <a:gd name="connsiteX2850" fmla="*/ 260717 w 906898"/>
              <a:gd name="connsiteY2850" fmla="*/ 173392 h 906898"/>
              <a:gd name="connsiteX2851" fmla="*/ 261008 w 906898"/>
              <a:gd name="connsiteY2851" fmla="*/ 174138 h 906898"/>
              <a:gd name="connsiteX2852" fmla="*/ 258684 w 906898"/>
              <a:gd name="connsiteY2852" fmla="*/ 174138 h 906898"/>
              <a:gd name="connsiteX2853" fmla="*/ 260717 w 906898"/>
              <a:gd name="connsiteY2853" fmla="*/ 173392 h 906898"/>
              <a:gd name="connsiteX2854" fmla="*/ 710201 w 906898"/>
              <a:gd name="connsiteY2854" fmla="*/ 171425 h 906898"/>
              <a:gd name="connsiteX2855" fmla="*/ 713189 w 906898"/>
              <a:gd name="connsiteY2855" fmla="*/ 172188 h 906898"/>
              <a:gd name="connsiteX2856" fmla="*/ 709205 w 906898"/>
              <a:gd name="connsiteY2856" fmla="*/ 178288 h 906898"/>
              <a:gd name="connsiteX2857" fmla="*/ 709205 w 906898"/>
              <a:gd name="connsiteY2857" fmla="*/ 182355 h 906898"/>
              <a:gd name="connsiteX2858" fmla="*/ 711197 w 906898"/>
              <a:gd name="connsiteY2858" fmla="*/ 186422 h 906898"/>
              <a:gd name="connsiteX2859" fmla="*/ 707213 w 906898"/>
              <a:gd name="connsiteY2859" fmla="*/ 182355 h 906898"/>
              <a:gd name="connsiteX2860" fmla="*/ 707213 w 906898"/>
              <a:gd name="connsiteY2860" fmla="*/ 173143 h 906898"/>
              <a:gd name="connsiteX2861" fmla="*/ 708173 w 906898"/>
              <a:gd name="connsiteY2861" fmla="*/ 171943 h 906898"/>
              <a:gd name="connsiteX2862" fmla="*/ 659737 w 906898"/>
              <a:gd name="connsiteY2862" fmla="*/ 168163 h 906898"/>
              <a:gd name="connsiteX2863" fmla="*/ 663887 w 906898"/>
              <a:gd name="connsiteY2863" fmla="*/ 168163 h 906898"/>
              <a:gd name="connsiteX2864" fmla="*/ 665962 w 906898"/>
              <a:gd name="connsiteY2864" fmla="*/ 176352 h 906898"/>
              <a:gd name="connsiteX2865" fmla="*/ 663887 w 906898"/>
              <a:gd name="connsiteY2865" fmla="*/ 180446 h 906898"/>
              <a:gd name="connsiteX2866" fmla="*/ 661831 w 906898"/>
              <a:gd name="connsiteY2866" fmla="*/ 174359 h 906898"/>
              <a:gd name="connsiteX2867" fmla="*/ 661862 w 906898"/>
              <a:gd name="connsiteY2867" fmla="*/ 174233 h 906898"/>
              <a:gd name="connsiteX2868" fmla="*/ 661750 w 906898"/>
              <a:gd name="connsiteY2868" fmla="*/ 174120 h 906898"/>
              <a:gd name="connsiteX2869" fmla="*/ 629009 w 906898"/>
              <a:gd name="connsiteY2869" fmla="*/ 168163 h 906898"/>
              <a:gd name="connsiteX2870" fmla="*/ 639338 w 906898"/>
              <a:gd name="connsiteY2870" fmla="*/ 172242 h 906898"/>
              <a:gd name="connsiteX2871" fmla="*/ 639338 w 906898"/>
              <a:gd name="connsiteY2871" fmla="*/ 180399 h 906898"/>
              <a:gd name="connsiteX2872" fmla="*/ 639338 w 906898"/>
              <a:gd name="connsiteY2872" fmla="*/ 184478 h 906898"/>
              <a:gd name="connsiteX2873" fmla="*/ 643469 w 906898"/>
              <a:gd name="connsiteY2873" fmla="*/ 188557 h 906898"/>
              <a:gd name="connsiteX2874" fmla="*/ 641404 w 906898"/>
              <a:gd name="connsiteY2874" fmla="*/ 194675 h 906898"/>
              <a:gd name="connsiteX2875" fmla="*/ 637272 w 906898"/>
              <a:gd name="connsiteY2875" fmla="*/ 196714 h 906898"/>
              <a:gd name="connsiteX2876" fmla="*/ 629009 w 906898"/>
              <a:gd name="connsiteY2876" fmla="*/ 190596 h 906898"/>
              <a:gd name="connsiteX2877" fmla="*/ 631075 w 906898"/>
              <a:gd name="connsiteY2877" fmla="*/ 184478 h 906898"/>
              <a:gd name="connsiteX2878" fmla="*/ 629009 w 906898"/>
              <a:gd name="connsiteY2878" fmla="*/ 174282 h 906898"/>
              <a:gd name="connsiteX2879" fmla="*/ 629009 w 906898"/>
              <a:gd name="connsiteY2879" fmla="*/ 168163 h 906898"/>
              <a:gd name="connsiteX2880" fmla="*/ 246447 w 906898"/>
              <a:gd name="connsiteY2880" fmla="*/ 168163 h 906898"/>
              <a:gd name="connsiteX2881" fmla="*/ 258755 w 906898"/>
              <a:gd name="connsiteY2881" fmla="*/ 174292 h 906898"/>
              <a:gd name="connsiteX2882" fmla="*/ 258755 w 906898"/>
              <a:gd name="connsiteY2882" fmla="*/ 178378 h 906898"/>
              <a:gd name="connsiteX2883" fmla="*/ 275165 w 906898"/>
              <a:gd name="connsiteY2883" fmla="*/ 182464 h 906898"/>
              <a:gd name="connsiteX2884" fmla="*/ 279268 w 906898"/>
              <a:gd name="connsiteY2884" fmla="*/ 190636 h 906898"/>
              <a:gd name="connsiteX2885" fmla="*/ 273114 w 906898"/>
              <a:gd name="connsiteY2885" fmla="*/ 194722 h 906898"/>
              <a:gd name="connsiteX2886" fmla="*/ 265718 w 906898"/>
              <a:gd name="connsiteY2886" fmla="*/ 189461 h 906898"/>
              <a:gd name="connsiteX2887" fmla="*/ 265125 w 906898"/>
              <a:gd name="connsiteY2887" fmla="*/ 188663 h 906898"/>
              <a:gd name="connsiteX2888" fmla="*/ 264686 w 906898"/>
              <a:gd name="connsiteY2888" fmla="*/ 188726 h 906898"/>
              <a:gd name="connsiteX2889" fmla="*/ 258755 w 906898"/>
              <a:gd name="connsiteY2889" fmla="*/ 184507 h 906898"/>
              <a:gd name="connsiteX2890" fmla="*/ 252601 w 906898"/>
              <a:gd name="connsiteY2890" fmla="*/ 186550 h 906898"/>
              <a:gd name="connsiteX2891" fmla="*/ 236191 w 906898"/>
              <a:gd name="connsiteY2891" fmla="*/ 182464 h 906898"/>
              <a:gd name="connsiteX2892" fmla="*/ 227986 w 906898"/>
              <a:gd name="connsiteY2892" fmla="*/ 188593 h 906898"/>
              <a:gd name="connsiteX2893" fmla="*/ 221832 w 906898"/>
              <a:gd name="connsiteY2893" fmla="*/ 184507 h 906898"/>
              <a:gd name="connsiteX2894" fmla="*/ 223883 w 906898"/>
              <a:gd name="connsiteY2894" fmla="*/ 178378 h 906898"/>
              <a:gd name="connsiteX2895" fmla="*/ 227986 w 906898"/>
              <a:gd name="connsiteY2895" fmla="*/ 174292 h 906898"/>
              <a:gd name="connsiteX2896" fmla="*/ 236191 w 906898"/>
              <a:gd name="connsiteY2896" fmla="*/ 176335 h 906898"/>
              <a:gd name="connsiteX2897" fmla="*/ 238242 w 906898"/>
              <a:gd name="connsiteY2897" fmla="*/ 176335 h 906898"/>
              <a:gd name="connsiteX2898" fmla="*/ 246447 w 906898"/>
              <a:gd name="connsiteY2898" fmla="*/ 168163 h 906898"/>
              <a:gd name="connsiteX2899" fmla="*/ 213532 w 906898"/>
              <a:gd name="connsiteY2899" fmla="*/ 168163 h 906898"/>
              <a:gd name="connsiteX2900" fmla="*/ 215635 w 906898"/>
              <a:gd name="connsiteY2900" fmla="*/ 172242 h 906898"/>
              <a:gd name="connsiteX2901" fmla="*/ 215635 w 906898"/>
              <a:gd name="connsiteY2901" fmla="*/ 176320 h 906898"/>
              <a:gd name="connsiteX2902" fmla="*/ 219840 w 906898"/>
              <a:gd name="connsiteY2902" fmla="*/ 182438 h 906898"/>
              <a:gd name="connsiteX2903" fmla="*/ 213532 w 906898"/>
              <a:gd name="connsiteY2903" fmla="*/ 178359 h 906898"/>
              <a:gd name="connsiteX2904" fmla="*/ 213532 w 906898"/>
              <a:gd name="connsiteY2904" fmla="*/ 168163 h 906898"/>
              <a:gd name="connsiteX2905" fmla="*/ 633178 w 906898"/>
              <a:gd name="connsiteY2905" fmla="*/ 163846 h 906898"/>
              <a:gd name="connsiteX2906" fmla="*/ 641312 w 906898"/>
              <a:gd name="connsiteY2906" fmla="*/ 165912 h 906898"/>
              <a:gd name="connsiteX2907" fmla="*/ 645379 w 906898"/>
              <a:gd name="connsiteY2907" fmla="*/ 172110 h 906898"/>
              <a:gd name="connsiteX2908" fmla="*/ 645379 w 906898"/>
              <a:gd name="connsiteY2908" fmla="*/ 182438 h 906898"/>
              <a:gd name="connsiteX2909" fmla="*/ 649446 w 906898"/>
              <a:gd name="connsiteY2909" fmla="*/ 188635 h 906898"/>
              <a:gd name="connsiteX2910" fmla="*/ 645379 w 906898"/>
              <a:gd name="connsiteY2910" fmla="*/ 201030 h 906898"/>
              <a:gd name="connsiteX2911" fmla="*/ 641312 w 906898"/>
              <a:gd name="connsiteY2911" fmla="*/ 198964 h 906898"/>
              <a:gd name="connsiteX2912" fmla="*/ 643345 w 906898"/>
              <a:gd name="connsiteY2912" fmla="*/ 184504 h 906898"/>
              <a:gd name="connsiteX2913" fmla="*/ 641312 w 906898"/>
              <a:gd name="connsiteY2913" fmla="*/ 182438 h 906898"/>
              <a:gd name="connsiteX2914" fmla="*/ 641312 w 906898"/>
              <a:gd name="connsiteY2914" fmla="*/ 172110 h 906898"/>
              <a:gd name="connsiteX2915" fmla="*/ 633178 w 906898"/>
              <a:gd name="connsiteY2915" fmla="*/ 165912 h 906898"/>
              <a:gd name="connsiteX2916" fmla="*/ 633178 w 906898"/>
              <a:gd name="connsiteY2916" fmla="*/ 163846 h 906898"/>
              <a:gd name="connsiteX2917" fmla="*/ 764042 w 906898"/>
              <a:gd name="connsiteY2917" fmla="*/ 163428 h 906898"/>
              <a:gd name="connsiteX2918" fmla="*/ 772949 w 906898"/>
              <a:gd name="connsiteY2918" fmla="*/ 170071 h 906898"/>
              <a:gd name="connsiteX2919" fmla="*/ 768863 w 906898"/>
              <a:gd name="connsiteY2919" fmla="*/ 172126 h 906898"/>
              <a:gd name="connsiteX2920" fmla="*/ 762733 w 906898"/>
              <a:gd name="connsiteY2920" fmla="*/ 178288 h 906898"/>
              <a:gd name="connsiteX2921" fmla="*/ 766820 w 906898"/>
              <a:gd name="connsiteY2921" fmla="*/ 186505 h 906898"/>
              <a:gd name="connsiteX2922" fmla="*/ 772949 w 906898"/>
              <a:gd name="connsiteY2922" fmla="*/ 188559 h 906898"/>
              <a:gd name="connsiteX2923" fmla="*/ 768863 w 906898"/>
              <a:gd name="connsiteY2923" fmla="*/ 192668 h 906898"/>
              <a:gd name="connsiteX2924" fmla="*/ 758647 w 906898"/>
              <a:gd name="connsiteY2924" fmla="*/ 192668 h 906898"/>
              <a:gd name="connsiteX2925" fmla="*/ 754561 w 906898"/>
              <a:gd name="connsiteY2925" fmla="*/ 186505 h 906898"/>
              <a:gd name="connsiteX2926" fmla="*/ 748432 w 906898"/>
              <a:gd name="connsiteY2926" fmla="*/ 184451 h 906898"/>
              <a:gd name="connsiteX2927" fmla="*/ 746389 w 906898"/>
              <a:gd name="connsiteY2927" fmla="*/ 178288 h 906898"/>
              <a:gd name="connsiteX2928" fmla="*/ 750475 w 906898"/>
              <a:gd name="connsiteY2928" fmla="*/ 172126 h 906898"/>
              <a:gd name="connsiteX2929" fmla="*/ 756604 w 906898"/>
              <a:gd name="connsiteY2929" fmla="*/ 170071 h 906898"/>
              <a:gd name="connsiteX2930" fmla="*/ 760690 w 906898"/>
              <a:gd name="connsiteY2930" fmla="*/ 163909 h 906898"/>
              <a:gd name="connsiteX2931" fmla="*/ 764042 w 906898"/>
              <a:gd name="connsiteY2931" fmla="*/ 163428 h 906898"/>
              <a:gd name="connsiteX2932" fmla="*/ 447229 w 906898"/>
              <a:gd name="connsiteY2932" fmla="*/ 161901 h 906898"/>
              <a:gd name="connsiteX2933" fmla="*/ 155681 w 906898"/>
              <a:gd name="connsiteY2933" fmla="*/ 453449 h 906898"/>
              <a:gd name="connsiteX2934" fmla="*/ 447229 w 906898"/>
              <a:gd name="connsiteY2934" fmla="*/ 744997 h 906898"/>
              <a:gd name="connsiteX2935" fmla="*/ 738777 w 906898"/>
              <a:gd name="connsiteY2935" fmla="*/ 453449 h 906898"/>
              <a:gd name="connsiteX2936" fmla="*/ 447229 w 906898"/>
              <a:gd name="connsiteY2936" fmla="*/ 161901 h 906898"/>
              <a:gd name="connsiteX2937" fmla="*/ 174384 w 906898"/>
              <a:gd name="connsiteY2937" fmla="*/ 160374 h 906898"/>
              <a:gd name="connsiteX2938" fmla="*/ 178506 w 906898"/>
              <a:gd name="connsiteY2938" fmla="*/ 161911 h 906898"/>
              <a:gd name="connsiteX2939" fmla="*/ 182629 w 906898"/>
              <a:gd name="connsiteY2939" fmla="*/ 166005 h 906898"/>
              <a:gd name="connsiteX2940" fmla="*/ 184690 w 906898"/>
              <a:gd name="connsiteY2940" fmla="*/ 163958 h 906898"/>
              <a:gd name="connsiteX2941" fmla="*/ 192934 w 906898"/>
              <a:gd name="connsiteY2941" fmla="*/ 163958 h 906898"/>
              <a:gd name="connsiteX2942" fmla="*/ 194996 w 906898"/>
              <a:gd name="connsiteY2942" fmla="*/ 170099 h 906898"/>
              <a:gd name="connsiteX2943" fmla="*/ 201179 w 906898"/>
              <a:gd name="connsiteY2943" fmla="*/ 172147 h 906898"/>
              <a:gd name="connsiteX2944" fmla="*/ 203240 w 906898"/>
              <a:gd name="connsiteY2944" fmla="*/ 174194 h 906898"/>
              <a:gd name="connsiteX2945" fmla="*/ 199118 w 906898"/>
              <a:gd name="connsiteY2945" fmla="*/ 176241 h 906898"/>
              <a:gd name="connsiteX2946" fmla="*/ 184690 w 906898"/>
              <a:gd name="connsiteY2946" fmla="*/ 172147 h 906898"/>
              <a:gd name="connsiteX2947" fmla="*/ 164078 w 906898"/>
              <a:gd name="connsiteY2947" fmla="*/ 178288 h 906898"/>
              <a:gd name="connsiteX2948" fmla="*/ 155834 w 906898"/>
              <a:gd name="connsiteY2948" fmla="*/ 184430 h 906898"/>
              <a:gd name="connsiteX2949" fmla="*/ 155834 w 906898"/>
              <a:gd name="connsiteY2949" fmla="*/ 182383 h 906898"/>
              <a:gd name="connsiteX2950" fmla="*/ 159956 w 906898"/>
              <a:gd name="connsiteY2950" fmla="*/ 178288 h 906898"/>
              <a:gd name="connsiteX2951" fmla="*/ 159956 w 906898"/>
              <a:gd name="connsiteY2951" fmla="*/ 172147 h 906898"/>
              <a:gd name="connsiteX2952" fmla="*/ 166139 w 906898"/>
              <a:gd name="connsiteY2952" fmla="*/ 168052 h 906898"/>
              <a:gd name="connsiteX2953" fmla="*/ 170262 w 906898"/>
              <a:gd name="connsiteY2953" fmla="*/ 161911 h 906898"/>
              <a:gd name="connsiteX2954" fmla="*/ 174384 w 906898"/>
              <a:gd name="connsiteY2954" fmla="*/ 160374 h 906898"/>
              <a:gd name="connsiteX2955" fmla="*/ 703993 w 906898"/>
              <a:gd name="connsiteY2955" fmla="*/ 159415 h 906898"/>
              <a:gd name="connsiteX2956" fmla="*/ 707080 w 906898"/>
              <a:gd name="connsiteY2956" fmla="*/ 159929 h 906898"/>
              <a:gd name="connsiteX2957" fmla="*/ 711197 w 906898"/>
              <a:gd name="connsiteY2957" fmla="*/ 168163 h 906898"/>
              <a:gd name="connsiteX2958" fmla="*/ 708173 w 906898"/>
              <a:gd name="connsiteY2958" fmla="*/ 171943 h 906898"/>
              <a:gd name="connsiteX2959" fmla="*/ 707213 w 906898"/>
              <a:gd name="connsiteY2959" fmla="*/ 172188 h 906898"/>
              <a:gd name="connsiteX2960" fmla="*/ 707213 w 906898"/>
              <a:gd name="connsiteY2960" fmla="*/ 173143 h 906898"/>
              <a:gd name="connsiteX2961" fmla="*/ 702963 w 906898"/>
              <a:gd name="connsiteY2961" fmla="*/ 178454 h 906898"/>
              <a:gd name="connsiteX2962" fmla="*/ 707080 w 906898"/>
              <a:gd name="connsiteY2962" fmla="*/ 186688 h 906898"/>
              <a:gd name="connsiteX2963" fmla="*/ 711197 w 906898"/>
              <a:gd name="connsiteY2963" fmla="*/ 188746 h 906898"/>
              <a:gd name="connsiteX2964" fmla="*/ 709139 w 906898"/>
              <a:gd name="connsiteY2964" fmla="*/ 199038 h 906898"/>
              <a:gd name="connsiteX2965" fmla="*/ 700905 w 906898"/>
              <a:gd name="connsiteY2965" fmla="*/ 196980 h 906898"/>
              <a:gd name="connsiteX2966" fmla="*/ 698847 w 906898"/>
              <a:gd name="connsiteY2966" fmla="*/ 190805 h 906898"/>
              <a:gd name="connsiteX2967" fmla="*/ 696788 w 906898"/>
              <a:gd name="connsiteY2967" fmla="*/ 184629 h 906898"/>
              <a:gd name="connsiteX2968" fmla="*/ 690613 w 906898"/>
              <a:gd name="connsiteY2968" fmla="*/ 178454 h 906898"/>
              <a:gd name="connsiteX2969" fmla="*/ 694730 w 906898"/>
              <a:gd name="connsiteY2969" fmla="*/ 170221 h 906898"/>
              <a:gd name="connsiteX2970" fmla="*/ 698847 w 906898"/>
              <a:gd name="connsiteY2970" fmla="*/ 168163 h 906898"/>
              <a:gd name="connsiteX2971" fmla="*/ 700905 w 906898"/>
              <a:gd name="connsiteY2971" fmla="*/ 161987 h 906898"/>
              <a:gd name="connsiteX2972" fmla="*/ 703993 w 906898"/>
              <a:gd name="connsiteY2972" fmla="*/ 159415 h 906898"/>
              <a:gd name="connsiteX2973" fmla="*/ 447229 w 906898"/>
              <a:gd name="connsiteY2973" fmla="*/ 155446 h 906898"/>
              <a:gd name="connsiteX2974" fmla="*/ 745232 w 906898"/>
              <a:gd name="connsiteY2974" fmla="*/ 453449 h 906898"/>
              <a:gd name="connsiteX2975" fmla="*/ 447229 w 906898"/>
              <a:gd name="connsiteY2975" fmla="*/ 751452 h 906898"/>
              <a:gd name="connsiteX2976" fmla="*/ 149226 w 906898"/>
              <a:gd name="connsiteY2976" fmla="*/ 453449 h 906898"/>
              <a:gd name="connsiteX2977" fmla="*/ 447229 w 906898"/>
              <a:gd name="connsiteY2977" fmla="*/ 155446 h 906898"/>
              <a:gd name="connsiteX2978" fmla="*/ 192970 w 906898"/>
              <a:gd name="connsiteY2978" fmla="*/ 152265 h 906898"/>
              <a:gd name="connsiteX2979" fmla="*/ 195797 w 906898"/>
              <a:gd name="connsiteY2979" fmla="*/ 153153 h 906898"/>
              <a:gd name="connsiteX2980" fmla="*/ 199138 w 906898"/>
              <a:gd name="connsiteY2980" fmla="*/ 157760 h 906898"/>
              <a:gd name="connsiteX2981" fmla="*/ 199138 w 906898"/>
              <a:gd name="connsiteY2981" fmla="*/ 159808 h 906898"/>
              <a:gd name="connsiteX2982" fmla="*/ 197082 w 906898"/>
              <a:gd name="connsiteY2982" fmla="*/ 155712 h 906898"/>
              <a:gd name="connsiteX2983" fmla="*/ 192970 w 906898"/>
              <a:gd name="connsiteY2983" fmla="*/ 153665 h 906898"/>
              <a:gd name="connsiteX2984" fmla="*/ 192970 w 906898"/>
              <a:gd name="connsiteY2984" fmla="*/ 153409 h 906898"/>
              <a:gd name="connsiteX2985" fmla="*/ 190913 w 906898"/>
              <a:gd name="connsiteY2985" fmla="*/ 151618 h 906898"/>
              <a:gd name="connsiteX2986" fmla="*/ 192970 w 906898"/>
              <a:gd name="connsiteY2986" fmla="*/ 151618 h 906898"/>
              <a:gd name="connsiteX2987" fmla="*/ 192970 w 906898"/>
              <a:gd name="connsiteY2987" fmla="*/ 152265 h 906898"/>
              <a:gd name="connsiteX2988" fmla="*/ 650187 w 906898"/>
              <a:gd name="connsiteY2988" fmla="*/ 151100 h 906898"/>
              <a:gd name="connsiteX2989" fmla="*/ 655687 w 906898"/>
              <a:gd name="connsiteY2989" fmla="*/ 155689 h 906898"/>
              <a:gd name="connsiteX2990" fmla="*/ 655687 w 906898"/>
              <a:gd name="connsiteY2990" fmla="*/ 163846 h 906898"/>
              <a:gd name="connsiteX2991" fmla="*/ 653629 w 906898"/>
              <a:gd name="connsiteY2991" fmla="*/ 160787 h 906898"/>
              <a:gd name="connsiteX2992" fmla="*/ 653629 w 906898"/>
              <a:gd name="connsiteY2992" fmla="*/ 159779 h 906898"/>
              <a:gd name="connsiteX2993" fmla="*/ 652155 w 906898"/>
              <a:gd name="connsiteY2993" fmla="*/ 158596 h 906898"/>
              <a:gd name="connsiteX2994" fmla="*/ 647453 w 906898"/>
              <a:gd name="connsiteY2994" fmla="*/ 151610 h 906898"/>
              <a:gd name="connsiteX2995" fmla="*/ 650187 w 906898"/>
              <a:gd name="connsiteY2995" fmla="*/ 151100 h 906898"/>
              <a:gd name="connsiteX2996" fmla="*/ 176520 w 906898"/>
              <a:gd name="connsiteY2996" fmla="*/ 149570 h 906898"/>
              <a:gd name="connsiteX2997" fmla="*/ 184745 w 906898"/>
              <a:gd name="connsiteY2997" fmla="*/ 153665 h 906898"/>
              <a:gd name="connsiteX2998" fmla="*/ 192970 w 906898"/>
              <a:gd name="connsiteY2998" fmla="*/ 153665 h 906898"/>
              <a:gd name="connsiteX2999" fmla="*/ 195026 w 906898"/>
              <a:gd name="connsiteY2999" fmla="*/ 157760 h 906898"/>
              <a:gd name="connsiteX3000" fmla="*/ 197082 w 906898"/>
              <a:gd name="connsiteY3000" fmla="*/ 163902 h 906898"/>
              <a:gd name="connsiteX3001" fmla="*/ 207363 w 906898"/>
              <a:gd name="connsiteY3001" fmla="*/ 163902 h 906898"/>
              <a:gd name="connsiteX3002" fmla="*/ 211476 w 906898"/>
              <a:gd name="connsiteY3002" fmla="*/ 167998 h 906898"/>
              <a:gd name="connsiteX3003" fmla="*/ 211476 w 906898"/>
              <a:gd name="connsiteY3003" fmla="*/ 176186 h 906898"/>
              <a:gd name="connsiteX3004" fmla="*/ 205307 w 906898"/>
              <a:gd name="connsiteY3004" fmla="*/ 176186 h 906898"/>
              <a:gd name="connsiteX3005" fmla="*/ 199138 w 906898"/>
              <a:gd name="connsiteY3005" fmla="*/ 167998 h 906898"/>
              <a:gd name="connsiteX3006" fmla="*/ 197082 w 906898"/>
              <a:gd name="connsiteY3006" fmla="*/ 165949 h 906898"/>
              <a:gd name="connsiteX3007" fmla="*/ 190913 w 906898"/>
              <a:gd name="connsiteY3007" fmla="*/ 161855 h 906898"/>
              <a:gd name="connsiteX3008" fmla="*/ 182688 w 906898"/>
              <a:gd name="connsiteY3008" fmla="*/ 161855 h 906898"/>
              <a:gd name="connsiteX3009" fmla="*/ 170351 w 906898"/>
              <a:gd name="connsiteY3009" fmla="*/ 157760 h 906898"/>
              <a:gd name="connsiteX3010" fmla="*/ 166238 w 906898"/>
              <a:gd name="connsiteY3010" fmla="*/ 161855 h 906898"/>
              <a:gd name="connsiteX3011" fmla="*/ 158013 w 906898"/>
              <a:gd name="connsiteY3011" fmla="*/ 172091 h 906898"/>
              <a:gd name="connsiteX3012" fmla="*/ 153901 w 906898"/>
              <a:gd name="connsiteY3012" fmla="*/ 180280 h 906898"/>
              <a:gd name="connsiteX3013" fmla="*/ 149789 w 906898"/>
              <a:gd name="connsiteY3013" fmla="*/ 186422 h 906898"/>
              <a:gd name="connsiteX3014" fmla="*/ 149789 w 906898"/>
              <a:gd name="connsiteY3014" fmla="*/ 180280 h 906898"/>
              <a:gd name="connsiteX3015" fmla="*/ 153901 w 906898"/>
              <a:gd name="connsiteY3015" fmla="*/ 174138 h 906898"/>
              <a:gd name="connsiteX3016" fmla="*/ 153901 w 906898"/>
              <a:gd name="connsiteY3016" fmla="*/ 165949 h 906898"/>
              <a:gd name="connsiteX3017" fmla="*/ 158013 w 906898"/>
              <a:gd name="connsiteY3017" fmla="*/ 159808 h 906898"/>
              <a:gd name="connsiteX3018" fmla="*/ 162126 w 906898"/>
              <a:gd name="connsiteY3018" fmla="*/ 159808 h 906898"/>
              <a:gd name="connsiteX3019" fmla="*/ 168295 w 906898"/>
              <a:gd name="connsiteY3019" fmla="*/ 151618 h 906898"/>
              <a:gd name="connsiteX3020" fmla="*/ 178576 w 906898"/>
              <a:gd name="connsiteY3020" fmla="*/ 153665 h 906898"/>
              <a:gd name="connsiteX3021" fmla="*/ 182688 w 906898"/>
              <a:gd name="connsiteY3021" fmla="*/ 157760 h 906898"/>
              <a:gd name="connsiteX3022" fmla="*/ 182688 w 906898"/>
              <a:gd name="connsiteY3022" fmla="*/ 153665 h 906898"/>
              <a:gd name="connsiteX3023" fmla="*/ 176520 w 906898"/>
              <a:gd name="connsiteY3023" fmla="*/ 149570 h 906898"/>
              <a:gd name="connsiteX3024" fmla="*/ 570240 w 906898"/>
              <a:gd name="connsiteY3024" fmla="*/ 148091 h 906898"/>
              <a:gd name="connsiteX3025" fmla="*/ 579489 w 906898"/>
              <a:gd name="connsiteY3025" fmla="*/ 149626 h 906898"/>
              <a:gd name="connsiteX3026" fmla="*/ 587710 w 906898"/>
              <a:gd name="connsiteY3026" fmla="*/ 155768 h 906898"/>
              <a:gd name="connsiteX3027" fmla="*/ 589765 w 906898"/>
              <a:gd name="connsiteY3027" fmla="*/ 163958 h 906898"/>
              <a:gd name="connsiteX3028" fmla="*/ 595931 w 906898"/>
              <a:gd name="connsiteY3028" fmla="*/ 166005 h 906898"/>
              <a:gd name="connsiteX3029" fmla="*/ 595931 w 906898"/>
              <a:gd name="connsiteY3029" fmla="*/ 170099 h 906898"/>
              <a:gd name="connsiteX3030" fmla="*/ 595931 w 906898"/>
              <a:gd name="connsiteY3030" fmla="*/ 172147 h 906898"/>
              <a:gd name="connsiteX3031" fmla="*/ 581544 w 906898"/>
              <a:gd name="connsiteY3031" fmla="*/ 163958 h 906898"/>
              <a:gd name="connsiteX3032" fmla="*/ 567158 w 906898"/>
              <a:gd name="connsiteY3032" fmla="*/ 159862 h 906898"/>
              <a:gd name="connsiteX3033" fmla="*/ 577433 w 906898"/>
              <a:gd name="connsiteY3033" fmla="*/ 153721 h 906898"/>
              <a:gd name="connsiteX3034" fmla="*/ 571268 w 906898"/>
              <a:gd name="connsiteY3034" fmla="*/ 151673 h 906898"/>
              <a:gd name="connsiteX3035" fmla="*/ 556881 w 906898"/>
              <a:gd name="connsiteY3035" fmla="*/ 155768 h 906898"/>
              <a:gd name="connsiteX3036" fmla="*/ 554826 w 906898"/>
              <a:gd name="connsiteY3036" fmla="*/ 153721 h 906898"/>
              <a:gd name="connsiteX3037" fmla="*/ 560992 w 906898"/>
              <a:gd name="connsiteY3037" fmla="*/ 149626 h 906898"/>
              <a:gd name="connsiteX3038" fmla="*/ 570240 w 906898"/>
              <a:gd name="connsiteY3038" fmla="*/ 148091 h 906898"/>
              <a:gd name="connsiteX3039" fmla="*/ 707038 w 906898"/>
              <a:gd name="connsiteY3039" fmla="*/ 143263 h 906898"/>
              <a:gd name="connsiteX3040" fmla="*/ 711139 w 906898"/>
              <a:gd name="connsiteY3040" fmla="*/ 145320 h 906898"/>
              <a:gd name="connsiteX3041" fmla="*/ 709088 w 906898"/>
              <a:gd name="connsiteY3041" fmla="*/ 155613 h 906898"/>
              <a:gd name="connsiteX3042" fmla="*/ 700886 w 906898"/>
              <a:gd name="connsiteY3042" fmla="*/ 157671 h 906898"/>
              <a:gd name="connsiteX3043" fmla="*/ 696785 w 906898"/>
              <a:gd name="connsiteY3043" fmla="*/ 167963 h 906898"/>
              <a:gd name="connsiteX3044" fmla="*/ 688582 w 906898"/>
              <a:gd name="connsiteY3044" fmla="*/ 176197 h 906898"/>
              <a:gd name="connsiteX3045" fmla="*/ 694734 w 906898"/>
              <a:gd name="connsiteY3045" fmla="*/ 186489 h 906898"/>
              <a:gd name="connsiteX3046" fmla="*/ 698835 w 906898"/>
              <a:gd name="connsiteY3046" fmla="*/ 198839 h 906898"/>
              <a:gd name="connsiteX3047" fmla="*/ 709088 w 906898"/>
              <a:gd name="connsiteY3047" fmla="*/ 200897 h 906898"/>
              <a:gd name="connsiteX3048" fmla="*/ 711139 w 906898"/>
              <a:gd name="connsiteY3048" fmla="*/ 209131 h 906898"/>
              <a:gd name="connsiteX3049" fmla="*/ 711139 w 906898"/>
              <a:gd name="connsiteY3049" fmla="*/ 213248 h 906898"/>
              <a:gd name="connsiteX3050" fmla="*/ 700886 w 906898"/>
              <a:gd name="connsiteY3050" fmla="*/ 211189 h 906898"/>
              <a:gd name="connsiteX3051" fmla="*/ 698835 w 906898"/>
              <a:gd name="connsiteY3051" fmla="*/ 205014 h 906898"/>
              <a:gd name="connsiteX3052" fmla="*/ 690633 w 906898"/>
              <a:gd name="connsiteY3052" fmla="*/ 202956 h 906898"/>
              <a:gd name="connsiteX3053" fmla="*/ 686532 w 906898"/>
              <a:gd name="connsiteY3053" fmla="*/ 196781 h 906898"/>
              <a:gd name="connsiteX3054" fmla="*/ 688582 w 906898"/>
              <a:gd name="connsiteY3054" fmla="*/ 190605 h 906898"/>
              <a:gd name="connsiteX3055" fmla="*/ 682431 w 906898"/>
              <a:gd name="connsiteY3055" fmla="*/ 186489 h 906898"/>
              <a:gd name="connsiteX3056" fmla="*/ 680380 w 906898"/>
              <a:gd name="connsiteY3056" fmla="*/ 182372 h 906898"/>
              <a:gd name="connsiteX3057" fmla="*/ 680380 w 906898"/>
              <a:gd name="connsiteY3057" fmla="*/ 174138 h 906898"/>
              <a:gd name="connsiteX3058" fmla="*/ 686532 w 906898"/>
              <a:gd name="connsiteY3058" fmla="*/ 165905 h 906898"/>
              <a:gd name="connsiteX3059" fmla="*/ 688582 w 906898"/>
              <a:gd name="connsiteY3059" fmla="*/ 155613 h 906898"/>
              <a:gd name="connsiteX3060" fmla="*/ 692683 w 906898"/>
              <a:gd name="connsiteY3060" fmla="*/ 151496 h 906898"/>
              <a:gd name="connsiteX3061" fmla="*/ 694734 w 906898"/>
              <a:gd name="connsiteY3061" fmla="*/ 151496 h 906898"/>
              <a:gd name="connsiteX3062" fmla="*/ 694734 w 906898"/>
              <a:gd name="connsiteY3062" fmla="*/ 153555 h 906898"/>
              <a:gd name="connsiteX3063" fmla="*/ 696785 w 906898"/>
              <a:gd name="connsiteY3063" fmla="*/ 151496 h 906898"/>
              <a:gd name="connsiteX3064" fmla="*/ 707038 w 906898"/>
              <a:gd name="connsiteY3064" fmla="*/ 143263 h 906898"/>
              <a:gd name="connsiteX3065" fmla="*/ 643337 w 906898"/>
              <a:gd name="connsiteY3065" fmla="*/ 143263 h 906898"/>
              <a:gd name="connsiteX3066" fmla="*/ 643337 w 906898"/>
              <a:gd name="connsiteY3066" fmla="*/ 145327 h 906898"/>
              <a:gd name="connsiteX3067" fmla="*/ 643337 w 906898"/>
              <a:gd name="connsiteY3067" fmla="*/ 151521 h 906898"/>
              <a:gd name="connsiteX3068" fmla="*/ 652155 w 906898"/>
              <a:gd name="connsiteY3068" fmla="*/ 158596 h 906898"/>
              <a:gd name="connsiteX3069" fmla="*/ 653629 w 906898"/>
              <a:gd name="connsiteY3069" fmla="*/ 160787 h 906898"/>
              <a:gd name="connsiteX3070" fmla="*/ 653629 w 906898"/>
              <a:gd name="connsiteY3070" fmla="*/ 165973 h 906898"/>
              <a:gd name="connsiteX3071" fmla="*/ 661750 w 906898"/>
              <a:gd name="connsiteY3071" fmla="*/ 174120 h 906898"/>
              <a:gd name="connsiteX3072" fmla="*/ 661831 w 906898"/>
              <a:gd name="connsiteY3072" fmla="*/ 174359 h 906898"/>
              <a:gd name="connsiteX3073" fmla="*/ 659804 w 906898"/>
              <a:gd name="connsiteY3073" fmla="*/ 182490 h 906898"/>
              <a:gd name="connsiteX3074" fmla="*/ 665979 w 906898"/>
              <a:gd name="connsiteY3074" fmla="*/ 190748 h 906898"/>
              <a:gd name="connsiteX3075" fmla="*/ 663921 w 906898"/>
              <a:gd name="connsiteY3075" fmla="*/ 201072 h 906898"/>
              <a:gd name="connsiteX3076" fmla="*/ 663921 w 906898"/>
              <a:gd name="connsiteY3076" fmla="*/ 196942 h 906898"/>
              <a:gd name="connsiteX3077" fmla="*/ 663921 w 906898"/>
              <a:gd name="connsiteY3077" fmla="*/ 192813 h 906898"/>
              <a:gd name="connsiteX3078" fmla="*/ 657746 w 906898"/>
              <a:gd name="connsiteY3078" fmla="*/ 184555 h 906898"/>
              <a:gd name="connsiteX3079" fmla="*/ 655687 w 906898"/>
              <a:gd name="connsiteY3079" fmla="*/ 186619 h 906898"/>
              <a:gd name="connsiteX3080" fmla="*/ 661862 w 906898"/>
              <a:gd name="connsiteY3080" fmla="*/ 192813 h 906898"/>
              <a:gd name="connsiteX3081" fmla="*/ 657746 w 906898"/>
              <a:gd name="connsiteY3081" fmla="*/ 207266 h 906898"/>
              <a:gd name="connsiteX3082" fmla="*/ 653629 w 906898"/>
              <a:gd name="connsiteY3082" fmla="*/ 207266 h 906898"/>
              <a:gd name="connsiteX3083" fmla="*/ 647454 w 906898"/>
              <a:gd name="connsiteY3083" fmla="*/ 203136 h 906898"/>
              <a:gd name="connsiteX3084" fmla="*/ 651570 w 906898"/>
              <a:gd name="connsiteY3084" fmla="*/ 184555 h 906898"/>
              <a:gd name="connsiteX3085" fmla="*/ 649512 w 906898"/>
              <a:gd name="connsiteY3085" fmla="*/ 178361 h 906898"/>
              <a:gd name="connsiteX3086" fmla="*/ 645395 w 906898"/>
              <a:gd name="connsiteY3086" fmla="*/ 165973 h 906898"/>
              <a:gd name="connsiteX3087" fmla="*/ 637162 w 906898"/>
              <a:gd name="connsiteY3087" fmla="*/ 161845 h 906898"/>
              <a:gd name="connsiteX3088" fmla="*/ 637162 w 906898"/>
              <a:gd name="connsiteY3088" fmla="*/ 159779 h 906898"/>
              <a:gd name="connsiteX3089" fmla="*/ 641278 w 906898"/>
              <a:gd name="connsiteY3089" fmla="*/ 149457 h 906898"/>
              <a:gd name="connsiteX3090" fmla="*/ 643337 w 906898"/>
              <a:gd name="connsiteY3090" fmla="*/ 143263 h 906898"/>
              <a:gd name="connsiteX3091" fmla="*/ 302134 w 906898"/>
              <a:gd name="connsiteY3091" fmla="*/ 138780 h 906898"/>
              <a:gd name="connsiteX3092" fmla="*/ 304168 w 906898"/>
              <a:gd name="connsiteY3092" fmla="*/ 139279 h 906898"/>
              <a:gd name="connsiteX3093" fmla="*/ 301844 w 906898"/>
              <a:gd name="connsiteY3093" fmla="*/ 141270 h 906898"/>
              <a:gd name="connsiteX3094" fmla="*/ 302134 w 906898"/>
              <a:gd name="connsiteY3094" fmla="*/ 138780 h 906898"/>
              <a:gd name="connsiteX3095" fmla="*/ 575576 w 906898"/>
              <a:gd name="connsiteY3095" fmla="*/ 134962 h 906898"/>
              <a:gd name="connsiteX3096" fmla="*/ 581718 w 906898"/>
              <a:gd name="connsiteY3096" fmla="*/ 139168 h 906898"/>
              <a:gd name="connsiteX3097" fmla="*/ 579671 w 906898"/>
              <a:gd name="connsiteY3097" fmla="*/ 143373 h 906898"/>
              <a:gd name="connsiteX3098" fmla="*/ 569434 w 906898"/>
              <a:gd name="connsiteY3098" fmla="*/ 145476 h 906898"/>
              <a:gd name="connsiteX3099" fmla="*/ 575576 w 906898"/>
              <a:gd name="connsiteY3099" fmla="*/ 134962 h 906898"/>
              <a:gd name="connsiteX3100" fmla="*/ 508872 w 906898"/>
              <a:gd name="connsiteY3100" fmla="*/ 130536 h 906898"/>
              <a:gd name="connsiteX3101" fmla="*/ 515808 w 906898"/>
              <a:gd name="connsiteY3101" fmla="*/ 131053 h 906898"/>
              <a:gd name="connsiteX3102" fmla="*/ 532250 w 906898"/>
              <a:gd name="connsiteY3102" fmla="*/ 143447 h 906898"/>
              <a:gd name="connsiteX3103" fmla="*/ 530195 w 906898"/>
              <a:gd name="connsiteY3103" fmla="*/ 147578 h 906898"/>
              <a:gd name="connsiteX3104" fmla="*/ 528140 w 906898"/>
              <a:gd name="connsiteY3104" fmla="*/ 143447 h 906898"/>
              <a:gd name="connsiteX3105" fmla="*/ 513753 w 906898"/>
              <a:gd name="connsiteY3105" fmla="*/ 135184 h 906898"/>
              <a:gd name="connsiteX3106" fmla="*/ 509643 w 906898"/>
              <a:gd name="connsiteY3106" fmla="*/ 137250 h 906898"/>
              <a:gd name="connsiteX3107" fmla="*/ 513753 w 906898"/>
              <a:gd name="connsiteY3107" fmla="*/ 141382 h 906898"/>
              <a:gd name="connsiteX3108" fmla="*/ 515808 w 906898"/>
              <a:gd name="connsiteY3108" fmla="*/ 143447 h 906898"/>
              <a:gd name="connsiteX3109" fmla="*/ 501422 w 906898"/>
              <a:gd name="connsiteY3109" fmla="*/ 141382 h 906898"/>
              <a:gd name="connsiteX3110" fmla="*/ 489090 w 906898"/>
              <a:gd name="connsiteY3110" fmla="*/ 141382 h 906898"/>
              <a:gd name="connsiteX3111" fmla="*/ 491146 w 906898"/>
              <a:gd name="connsiteY3111" fmla="*/ 135184 h 906898"/>
              <a:gd name="connsiteX3112" fmla="*/ 499367 w 906898"/>
              <a:gd name="connsiteY3112" fmla="*/ 137250 h 906898"/>
              <a:gd name="connsiteX3113" fmla="*/ 503477 w 906898"/>
              <a:gd name="connsiteY3113" fmla="*/ 133118 h 906898"/>
              <a:gd name="connsiteX3114" fmla="*/ 508872 w 906898"/>
              <a:gd name="connsiteY3114" fmla="*/ 130536 h 906898"/>
              <a:gd name="connsiteX3115" fmla="*/ 250583 w 906898"/>
              <a:gd name="connsiteY3115" fmla="*/ 123976 h 906898"/>
              <a:gd name="connsiteX3116" fmla="*/ 254700 w 906898"/>
              <a:gd name="connsiteY3116" fmla="*/ 124754 h 906898"/>
              <a:gd name="connsiteX3117" fmla="*/ 256758 w 906898"/>
              <a:gd name="connsiteY3117" fmla="*/ 124754 h 906898"/>
              <a:gd name="connsiteX3118" fmla="*/ 258816 w 906898"/>
              <a:gd name="connsiteY3118" fmla="*/ 133054 h 906898"/>
              <a:gd name="connsiteX3119" fmla="*/ 273225 w 906898"/>
              <a:gd name="connsiteY3119" fmla="*/ 135128 h 906898"/>
              <a:gd name="connsiteX3120" fmla="*/ 277342 w 906898"/>
              <a:gd name="connsiteY3120" fmla="*/ 133054 h 906898"/>
              <a:gd name="connsiteX3121" fmla="*/ 283517 w 906898"/>
              <a:gd name="connsiteY3121" fmla="*/ 139279 h 906898"/>
              <a:gd name="connsiteX3122" fmla="*/ 275284 w 906898"/>
              <a:gd name="connsiteY3122" fmla="*/ 145503 h 906898"/>
              <a:gd name="connsiteX3123" fmla="*/ 269108 w 906898"/>
              <a:gd name="connsiteY3123" fmla="*/ 141353 h 906898"/>
              <a:gd name="connsiteX3124" fmla="*/ 262933 w 906898"/>
              <a:gd name="connsiteY3124" fmla="*/ 147578 h 906898"/>
              <a:gd name="connsiteX3125" fmla="*/ 254700 w 906898"/>
              <a:gd name="connsiteY3125" fmla="*/ 141353 h 906898"/>
              <a:gd name="connsiteX3126" fmla="*/ 252641 w 906898"/>
              <a:gd name="connsiteY3126" fmla="*/ 135128 h 906898"/>
              <a:gd name="connsiteX3127" fmla="*/ 246466 w 906898"/>
              <a:gd name="connsiteY3127" fmla="*/ 130978 h 906898"/>
              <a:gd name="connsiteX3128" fmla="*/ 246466 w 906898"/>
              <a:gd name="connsiteY3128" fmla="*/ 124754 h 906898"/>
              <a:gd name="connsiteX3129" fmla="*/ 250583 w 906898"/>
              <a:gd name="connsiteY3129" fmla="*/ 123976 h 906898"/>
              <a:gd name="connsiteX3130" fmla="*/ 577535 w 906898"/>
              <a:gd name="connsiteY3130" fmla="*/ 122678 h 906898"/>
              <a:gd name="connsiteX3131" fmla="*/ 581651 w 906898"/>
              <a:gd name="connsiteY3131" fmla="*/ 126816 h 906898"/>
              <a:gd name="connsiteX3132" fmla="*/ 583710 w 906898"/>
              <a:gd name="connsiteY3132" fmla="*/ 130953 h 906898"/>
              <a:gd name="connsiteX3133" fmla="*/ 591943 w 906898"/>
              <a:gd name="connsiteY3133" fmla="*/ 130953 h 906898"/>
              <a:gd name="connsiteX3134" fmla="*/ 594002 w 906898"/>
              <a:gd name="connsiteY3134" fmla="*/ 135090 h 906898"/>
              <a:gd name="connsiteX3135" fmla="*/ 587827 w 906898"/>
              <a:gd name="connsiteY3135" fmla="*/ 139228 h 906898"/>
              <a:gd name="connsiteX3136" fmla="*/ 589885 w 906898"/>
              <a:gd name="connsiteY3136" fmla="*/ 147503 h 906898"/>
              <a:gd name="connsiteX3137" fmla="*/ 585768 w 906898"/>
              <a:gd name="connsiteY3137" fmla="*/ 149570 h 906898"/>
              <a:gd name="connsiteX3138" fmla="*/ 581651 w 906898"/>
              <a:gd name="connsiteY3138" fmla="*/ 147503 h 906898"/>
              <a:gd name="connsiteX3139" fmla="*/ 583710 w 906898"/>
              <a:gd name="connsiteY3139" fmla="*/ 137159 h 906898"/>
              <a:gd name="connsiteX3140" fmla="*/ 575476 w 906898"/>
              <a:gd name="connsiteY3140" fmla="*/ 130953 h 906898"/>
              <a:gd name="connsiteX3141" fmla="*/ 577535 w 906898"/>
              <a:gd name="connsiteY3141" fmla="*/ 122678 h 906898"/>
              <a:gd name="connsiteX3142" fmla="*/ 258767 w 906898"/>
              <a:gd name="connsiteY3142" fmla="*/ 122678 h 906898"/>
              <a:gd name="connsiteX3143" fmla="*/ 260842 w 906898"/>
              <a:gd name="connsiteY3143" fmla="*/ 128854 h 906898"/>
              <a:gd name="connsiteX3144" fmla="*/ 267067 w 906898"/>
              <a:gd name="connsiteY3144" fmla="*/ 130912 h 906898"/>
              <a:gd name="connsiteX3145" fmla="*/ 273292 w 906898"/>
              <a:gd name="connsiteY3145" fmla="*/ 128854 h 906898"/>
              <a:gd name="connsiteX3146" fmla="*/ 271217 w 906898"/>
              <a:gd name="connsiteY3146" fmla="*/ 132971 h 906898"/>
              <a:gd name="connsiteX3147" fmla="*/ 258767 w 906898"/>
              <a:gd name="connsiteY3147" fmla="*/ 128854 h 906898"/>
              <a:gd name="connsiteX3148" fmla="*/ 258767 w 906898"/>
              <a:gd name="connsiteY3148" fmla="*/ 122678 h 906898"/>
              <a:gd name="connsiteX3149" fmla="*/ 622795 w 906898"/>
              <a:gd name="connsiteY3149" fmla="*/ 120686 h 906898"/>
              <a:gd name="connsiteX3150" fmla="*/ 637267 w 906898"/>
              <a:gd name="connsiteY3150" fmla="*/ 128900 h 906898"/>
              <a:gd name="connsiteX3151" fmla="*/ 635200 w 906898"/>
              <a:gd name="connsiteY3151" fmla="*/ 155596 h 906898"/>
              <a:gd name="connsiteX3152" fmla="*/ 626930 w 906898"/>
              <a:gd name="connsiteY3152" fmla="*/ 165863 h 906898"/>
              <a:gd name="connsiteX3153" fmla="*/ 600053 w 906898"/>
              <a:gd name="connsiteY3153" fmla="*/ 174077 h 906898"/>
              <a:gd name="connsiteX3154" fmla="*/ 600053 w 906898"/>
              <a:gd name="connsiteY3154" fmla="*/ 169971 h 906898"/>
              <a:gd name="connsiteX3155" fmla="*/ 610390 w 906898"/>
              <a:gd name="connsiteY3155" fmla="*/ 167917 h 906898"/>
              <a:gd name="connsiteX3156" fmla="*/ 631065 w 906898"/>
              <a:gd name="connsiteY3156" fmla="*/ 145328 h 906898"/>
              <a:gd name="connsiteX3157" fmla="*/ 628998 w 906898"/>
              <a:gd name="connsiteY3157" fmla="*/ 133007 h 906898"/>
              <a:gd name="connsiteX3158" fmla="*/ 624863 w 906898"/>
              <a:gd name="connsiteY3158" fmla="*/ 130954 h 906898"/>
              <a:gd name="connsiteX3159" fmla="*/ 626930 w 906898"/>
              <a:gd name="connsiteY3159" fmla="*/ 135061 h 906898"/>
              <a:gd name="connsiteX3160" fmla="*/ 626930 w 906898"/>
              <a:gd name="connsiteY3160" fmla="*/ 143275 h 906898"/>
              <a:gd name="connsiteX3161" fmla="*/ 616593 w 906898"/>
              <a:gd name="connsiteY3161" fmla="*/ 147382 h 906898"/>
              <a:gd name="connsiteX3162" fmla="*/ 610390 w 906898"/>
              <a:gd name="connsiteY3162" fmla="*/ 143275 h 906898"/>
              <a:gd name="connsiteX3163" fmla="*/ 612458 w 906898"/>
              <a:gd name="connsiteY3163" fmla="*/ 135061 h 906898"/>
              <a:gd name="connsiteX3164" fmla="*/ 610390 w 906898"/>
              <a:gd name="connsiteY3164" fmla="*/ 128900 h 906898"/>
              <a:gd name="connsiteX3165" fmla="*/ 622795 w 906898"/>
              <a:gd name="connsiteY3165" fmla="*/ 120686 h 906898"/>
              <a:gd name="connsiteX3166" fmla="*/ 522124 w 906898"/>
              <a:gd name="connsiteY3166" fmla="*/ 120686 h 906898"/>
              <a:gd name="connsiteX3167" fmla="*/ 524172 w 906898"/>
              <a:gd name="connsiteY3167" fmla="*/ 132971 h 906898"/>
              <a:gd name="connsiteX3168" fmla="*/ 515982 w 906898"/>
              <a:gd name="connsiteY3168" fmla="*/ 124781 h 906898"/>
              <a:gd name="connsiteX3169" fmla="*/ 522124 w 906898"/>
              <a:gd name="connsiteY3169" fmla="*/ 120686 h 906898"/>
              <a:gd name="connsiteX3170" fmla="*/ 456112 w 906898"/>
              <a:gd name="connsiteY3170" fmla="*/ 118695 h 906898"/>
              <a:gd name="connsiteX3171" fmla="*/ 460207 w 906898"/>
              <a:gd name="connsiteY3171" fmla="*/ 122811 h 906898"/>
              <a:gd name="connsiteX3172" fmla="*/ 454064 w 906898"/>
              <a:gd name="connsiteY3172" fmla="*/ 131045 h 906898"/>
              <a:gd name="connsiteX3173" fmla="*/ 449970 w 906898"/>
              <a:gd name="connsiteY3173" fmla="*/ 139279 h 906898"/>
              <a:gd name="connsiteX3174" fmla="*/ 437686 w 906898"/>
              <a:gd name="connsiteY3174" fmla="*/ 139279 h 906898"/>
              <a:gd name="connsiteX3175" fmla="*/ 437686 w 906898"/>
              <a:gd name="connsiteY3175" fmla="*/ 137220 h 906898"/>
              <a:gd name="connsiteX3176" fmla="*/ 441781 w 906898"/>
              <a:gd name="connsiteY3176" fmla="*/ 128987 h 906898"/>
              <a:gd name="connsiteX3177" fmla="*/ 445875 w 906898"/>
              <a:gd name="connsiteY3177" fmla="*/ 126928 h 906898"/>
              <a:gd name="connsiteX3178" fmla="*/ 449970 w 906898"/>
              <a:gd name="connsiteY3178" fmla="*/ 120754 h 906898"/>
              <a:gd name="connsiteX3179" fmla="*/ 456112 w 906898"/>
              <a:gd name="connsiteY3179" fmla="*/ 118695 h 906898"/>
              <a:gd name="connsiteX3180" fmla="*/ 234176 w 906898"/>
              <a:gd name="connsiteY3180" fmla="*/ 118695 h 906898"/>
              <a:gd name="connsiteX3181" fmla="*/ 242386 w 906898"/>
              <a:gd name="connsiteY3181" fmla="*/ 122811 h 906898"/>
              <a:gd name="connsiteX3182" fmla="*/ 242386 w 906898"/>
              <a:gd name="connsiteY3182" fmla="*/ 126928 h 906898"/>
              <a:gd name="connsiteX3183" fmla="*/ 248543 w 906898"/>
              <a:gd name="connsiteY3183" fmla="*/ 137220 h 906898"/>
              <a:gd name="connsiteX3184" fmla="*/ 246490 w 906898"/>
              <a:gd name="connsiteY3184" fmla="*/ 137220 h 906898"/>
              <a:gd name="connsiteX3185" fmla="*/ 250595 w 906898"/>
              <a:gd name="connsiteY3185" fmla="*/ 139279 h 906898"/>
              <a:gd name="connsiteX3186" fmla="*/ 256752 w 906898"/>
              <a:gd name="connsiteY3186" fmla="*/ 147513 h 906898"/>
              <a:gd name="connsiteX3187" fmla="*/ 264962 w 906898"/>
              <a:gd name="connsiteY3187" fmla="*/ 149570 h 906898"/>
              <a:gd name="connsiteX3188" fmla="*/ 271119 w 906898"/>
              <a:gd name="connsiteY3188" fmla="*/ 147513 h 906898"/>
              <a:gd name="connsiteX3189" fmla="*/ 283433 w 906898"/>
              <a:gd name="connsiteY3189" fmla="*/ 145454 h 906898"/>
              <a:gd name="connsiteX3190" fmla="*/ 291642 w 906898"/>
              <a:gd name="connsiteY3190" fmla="*/ 139279 h 906898"/>
              <a:gd name="connsiteX3191" fmla="*/ 299852 w 906898"/>
              <a:gd name="connsiteY3191" fmla="*/ 139279 h 906898"/>
              <a:gd name="connsiteX3192" fmla="*/ 297799 w 906898"/>
              <a:gd name="connsiteY3192" fmla="*/ 143395 h 906898"/>
              <a:gd name="connsiteX3193" fmla="*/ 289590 w 906898"/>
              <a:gd name="connsiteY3193" fmla="*/ 147513 h 906898"/>
              <a:gd name="connsiteX3194" fmla="*/ 289590 w 906898"/>
              <a:gd name="connsiteY3194" fmla="*/ 149570 h 906898"/>
              <a:gd name="connsiteX3195" fmla="*/ 277276 w 906898"/>
              <a:gd name="connsiteY3195" fmla="*/ 157805 h 906898"/>
              <a:gd name="connsiteX3196" fmla="*/ 271119 w 906898"/>
              <a:gd name="connsiteY3196" fmla="*/ 155746 h 906898"/>
              <a:gd name="connsiteX3197" fmla="*/ 260857 w 906898"/>
              <a:gd name="connsiteY3197" fmla="*/ 159862 h 906898"/>
              <a:gd name="connsiteX3198" fmla="*/ 252647 w 906898"/>
              <a:gd name="connsiteY3198" fmla="*/ 155746 h 906898"/>
              <a:gd name="connsiteX3199" fmla="*/ 246490 w 906898"/>
              <a:gd name="connsiteY3199" fmla="*/ 147513 h 906898"/>
              <a:gd name="connsiteX3200" fmla="*/ 242386 w 906898"/>
              <a:gd name="connsiteY3200" fmla="*/ 147513 h 906898"/>
              <a:gd name="connsiteX3201" fmla="*/ 236229 w 906898"/>
              <a:gd name="connsiteY3201" fmla="*/ 141336 h 906898"/>
              <a:gd name="connsiteX3202" fmla="*/ 238281 w 906898"/>
              <a:gd name="connsiteY3202" fmla="*/ 131045 h 906898"/>
              <a:gd name="connsiteX3203" fmla="*/ 232124 w 906898"/>
              <a:gd name="connsiteY3203" fmla="*/ 122811 h 906898"/>
              <a:gd name="connsiteX3204" fmla="*/ 234176 w 906898"/>
              <a:gd name="connsiteY3204" fmla="*/ 118695 h 906898"/>
              <a:gd name="connsiteX3205" fmla="*/ 360258 w 906898"/>
              <a:gd name="connsiteY3205" fmla="*/ 117473 h 906898"/>
              <a:gd name="connsiteX3206" fmla="*/ 363595 w 906898"/>
              <a:gd name="connsiteY3206" fmla="*/ 120813 h 906898"/>
              <a:gd name="connsiteX3207" fmla="*/ 359488 w 906898"/>
              <a:gd name="connsiteY3207" fmla="*/ 129034 h 906898"/>
              <a:gd name="connsiteX3208" fmla="*/ 361542 w 906898"/>
              <a:gd name="connsiteY3208" fmla="*/ 135201 h 906898"/>
              <a:gd name="connsiteX3209" fmla="*/ 361542 w 906898"/>
              <a:gd name="connsiteY3209" fmla="*/ 141365 h 906898"/>
              <a:gd name="connsiteX3210" fmla="*/ 355381 w 906898"/>
              <a:gd name="connsiteY3210" fmla="*/ 147531 h 906898"/>
              <a:gd name="connsiteX3211" fmla="*/ 353328 w 906898"/>
              <a:gd name="connsiteY3211" fmla="*/ 153697 h 906898"/>
              <a:gd name="connsiteX3212" fmla="*/ 353328 w 906898"/>
              <a:gd name="connsiteY3212" fmla="*/ 145476 h 906898"/>
              <a:gd name="connsiteX3213" fmla="*/ 351274 w 906898"/>
              <a:gd name="connsiteY3213" fmla="*/ 149586 h 906898"/>
              <a:gd name="connsiteX3214" fmla="*/ 341007 w 906898"/>
              <a:gd name="connsiteY3214" fmla="*/ 159862 h 906898"/>
              <a:gd name="connsiteX3215" fmla="*/ 332793 w 906898"/>
              <a:gd name="connsiteY3215" fmla="*/ 153697 h 906898"/>
              <a:gd name="connsiteX3216" fmla="*/ 330740 w 906898"/>
              <a:gd name="connsiteY3216" fmla="*/ 153697 h 906898"/>
              <a:gd name="connsiteX3217" fmla="*/ 324579 w 906898"/>
              <a:gd name="connsiteY3217" fmla="*/ 155752 h 906898"/>
              <a:gd name="connsiteX3218" fmla="*/ 320472 w 906898"/>
              <a:gd name="connsiteY3218" fmla="*/ 153697 h 906898"/>
              <a:gd name="connsiteX3219" fmla="*/ 318419 w 906898"/>
              <a:gd name="connsiteY3219" fmla="*/ 145476 h 906898"/>
              <a:gd name="connsiteX3220" fmla="*/ 312258 w 906898"/>
              <a:gd name="connsiteY3220" fmla="*/ 145476 h 906898"/>
              <a:gd name="connsiteX3221" fmla="*/ 308151 w 906898"/>
              <a:gd name="connsiteY3221" fmla="*/ 137255 h 906898"/>
              <a:gd name="connsiteX3222" fmla="*/ 312258 w 906898"/>
              <a:gd name="connsiteY3222" fmla="*/ 133144 h 906898"/>
              <a:gd name="connsiteX3223" fmla="*/ 316365 w 906898"/>
              <a:gd name="connsiteY3223" fmla="*/ 137255 h 906898"/>
              <a:gd name="connsiteX3224" fmla="*/ 324579 w 906898"/>
              <a:gd name="connsiteY3224" fmla="*/ 143420 h 906898"/>
              <a:gd name="connsiteX3225" fmla="*/ 332793 w 906898"/>
              <a:gd name="connsiteY3225" fmla="*/ 145476 h 906898"/>
              <a:gd name="connsiteX3226" fmla="*/ 343060 w 906898"/>
              <a:gd name="connsiteY3226" fmla="*/ 143420 h 906898"/>
              <a:gd name="connsiteX3227" fmla="*/ 345114 w 906898"/>
              <a:gd name="connsiteY3227" fmla="*/ 139311 h 906898"/>
              <a:gd name="connsiteX3228" fmla="*/ 351274 w 906898"/>
              <a:gd name="connsiteY3228" fmla="*/ 129034 h 906898"/>
              <a:gd name="connsiteX3229" fmla="*/ 351274 w 906898"/>
              <a:gd name="connsiteY3229" fmla="*/ 124923 h 906898"/>
              <a:gd name="connsiteX3230" fmla="*/ 355381 w 906898"/>
              <a:gd name="connsiteY3230" fmla="*/ 118758 h 906898"/>
              <a:gd name="connsiteX3231" fmla="*/ 360258 w 906898"/>
              <a:gd name="connsiteY3231" fmla="*/ 117473 h 906898"/>
              <a:gd name="connsiteX3232" fmla="*/ 347217 w 906898"/>
              <a:gd name="connsiteY3232" fmla="*/ 117214 h 906898"/>
              <a:gd name="connsiteX3233" fmla="*/ 351311 w 906898"/>
              <a:gd name="connsiteY3233" fmla="*/ 118746 h 906898"/>
              <a:gd name="connsiteX3234" fmla="*/ 349264 w 906898"/>
              <a:gd name="connsiteY3234" fmla="*/ 122832 h 906898"/>
              <a:gd name="connsiteX3235" fmla="*/ 347217 w 906898"/>
              <a:gd name="connsiteY3235" fmla="*/ 124875 h 906898"/>
              <a:gd name="connsiteX3236" fmla="*/ 349264 w 906898"/>
              <a:gd name="connsiteY3236" fmla="*/ 128961 h 906898"/>
              <a:gd name="connsiteX3237" fmla="*/ 347217 w 906898"/>
              <a:gd name="connsiteY3237" fmla="*/ 135090 h 906898"/>
              <a:gd name="connsiteX3238" fmla="*/ 343122 w 906898"/>
              <a:gd name="connsiteY3238" fmla="*/ 137133 h 906898"/>
              <a:gd name="connsiteX3239" fmla="*/ 341075 w 906898"/>
              <a:gd name="connsiteY3239" fmla="*/ 141219 h 906898"/>
              <a:gd name="connsiteX3240" fmla="*/ 334933 w 906898"/>
              <a:gd name="connsiteY3240" fmla="*/ 143263 h 906898"/>
              <a:gd name="connsiteX3241" fmla="*/ 330838 w 906898"/>
              <a:gd name="connsiteY3241" fmla="*/ 139177 h 906898"/>
              <a:gd name="connsiteX3242" fmla="*/ 326743 w 906898"/>
              <a:gd name="connsiteY3242" fmla="*/ 141219 h 906898"/>
              <a:gd name="connsiteX3243" fmla="*/ 322649 w 906898"/>
              <a:gd name="connsiteY3243" fmla="*/ 137133 h 906898"/>
              <a:gd name="connsiteX3244" fmla="*/ 322649 w 906898"/>
              <a:gd name="connsiteY3244" fmla="*/ 133047 h 906898"/>
              <a:gd name="connsiteX3245" fmla="*/ 316507 w 906898"/>
              <a:gd name="connsiteY3245" fmla="*/ 135090 h 906898"/>
              <a:gd name="connsiteX3246" fmla="*/ 314459 w 906898"/>
              <a:gd name="connsiteY3246" fmla="*/ 131004 h 906898"/>
              <a:gd name="connsiteX3247" fmla="*/ 320602 w 906898"/>
              <a:gd name="connsiteY3247" fmla="*/ 126918 h 906898"/>
              <a:gd name="connsiteX3248" fmla="*/ 334933 w 906898"/>
              <a:gd name="connsiteY3248" fmla="*/ 126918 h 906898"/>
              <a:gd name="connsiteX3249" fmla="*/ 343122 w 906898"/>
              <a:gd name="connsiteY3249" fmla="*/ 118746 h 906898"/>
              <a:gd name="connsiteX3250" fmla="*/ 347217 w 906898"/>
              <a:gd name="connsiteY3250" fmla="*/ 117214 h 906898"/>
              <a:gd name="connsiteX3251" fmla="*/ 585835 w 906898"/>
              <a:gd name="connsiteY3251" fmla="*/ 116702 h 906898"/>
              <a:gd name="connsiteX3252" fmla="*/ 589951 w 906898"/>
              <a:gd name="connsiteY3252" fmla="*/ 120819 h 906898"/>
              <a:gd name="connsiteX3253" fmla="*/ 592010 w 906898"/>
              <a:gd name="connsiteY3253" fmla="*/ 124936 h 906898"/>
              <a:gd name="connsiteX3254" fmla="*/ 600244 w 906898"/>
              <a:gd name="connsiteY3254" fmla="*/ 129053 h 906898"/>
              <a:gd name="connsiteX3255" fmla="*/ 602302 w 906898"/>
              <a:gd name="connsiteY3255" fmla="*/ 137286 h 906898"/>
              <a:gd name="connsiteX3256" fmla="*/ 596127 w 906898"/>
              <a:gd name="connsiteY3256" fmla="*/ 143461 h 906898"/>
              <a:gd name="connsiteX3257" fmla="*/ 598185 w 906898"/>
              <a:gd name="connsiteY3257" fmla="*/ 151695 h 906898"/>
              <a:gd name="connsiteX3258" fmla="*/ 592010 w 906898"/>
              <a:gd name="connsiteY3258" fmla="*/ 155812 h 906898"/>
              <a:gd name="connsiteX3259" fmla="*/ 587893 w 906898"/>
              <a:gd name="connsiteY3259" fmla="*/ 151695 h 906898"/>
              <a:gd name="connsiteX3260" fmla="*/ 594068 w 906898"/>
              <a:gd name="connsiteY3260" fmla="*/ 145520 h 906898"/>
              <a:gd name="connsiteX3261" fmla="*/ 596127 w 906898"/>
              <a:gd name="connsiteY3261" fmla="*/ 137286 h 906898"/>
              <a:gd name="connsiteX3262" fmla="*/ 594068 w 906898"/>
              <a:gd name="connsiteY3262" fmla="*/ 129053 h 906898"/>
              <a:gd name="connsiteX3263" fmla="*/ 585835 w 906898"/>
              <a:gd name="connsiteY3263" fmla="*/ 126994 h 906898"/>
              <a:gd name="connsiteX3264" fmla="*/ 575543 w 906898"/>
              <a:gd name="connsiteY3264" fmla="*/ 120819 h 906898"/>
              <a:gd name="connsiteX3265" fmla="*/ 571426 w 906898"/>
              <a:gd name="connsiteY3265" fmla="*/ 118761 h 906898"/>
              <a:gd name="connsiteX3266" fmla="*/ 585835 w 906898"/>
              <a:gd name="connsiteY3266" fmla="*/ 116702 h 906898"/>
              <a:gd name="connsiteX3267" fmla="*/ 340148 w 906898"/>
              <a:gd name="connsiteY3267" fmla="*/ 115628 h 906898"/>
              <a:gd name="connsiteX3268" fmla="*/ 340761 w 906898"/>
              <a:gd name="connsiteY3268" fmla="*/ 115955 h 906898"/>
              <a:gd name="connsiteX3269" fmla="*/ 341019 w 906898"/>
              <a:gd name="connsiteY3269" fmla="*/ 118585 h 906898"/>
              <a:gd name="connsiteX3270" fmla="*/ 332756 w 906898"/>
              <a:gd name="connsiteY3270" fmla="*/ 124892 h 906898"/>
              <a:gd name="connsiteX3271" fmla="*/ 322427 w 906898"/>
              <a:gd name="connsiteY3271" fmla="*/ 122789 h 906898"/>
              <a:gd name="connsiteX3272" fmla="*/ 328625 w 906898"/>
              <a:gd name="connsiteY3272" fmla="*/ 122789 h 906898"/>
              <a:gd name="connsiteX3273" fmla="*/ 338954 w 906898"/>
              <a:gd name="connsiteY3273" fmla="*/ 116482 h 906898"/>
              <a:gd name="connsiteX3274" fmla="*/ 340148 w 906898"/>
              <a:gd name="connsiteY3274" fmla="*/ 115628 h 906898"/>
              <a:gd name="connsiteX3275" fmla="*/ 363595 w 906898"/>
              <a:gd name="connsiteY3275" fmla="*/ 114379 h 906898"/>
              <a:gd name="connsiteX3276" fmla="*/ 365753 w 906898"/>
              <a:gd name="connsiteY3276" fmla="*/ 114379 h 906898"/>
              <a:gd name="connsiteX3277" fmla="*/ 367911 w 906898"/>
              <a:gd name="connsiteY3277" fmla="*/ 124892 h 906898"/>
              <a:gd name="connsiteX3278" fmla="*/ 365753 w 906898"/>
              <a:gd name="connsiteY3278" fmla="*/ 126994 h 906898"/>
              <a:gd name="connsiteX3279" fmla="*/ 363595 w 906898"/>
              <a:gd name="connsiteY3279" fmla="*/ 114379 h 906898"/>
              <a:gd name="connsiteX3280" fmla="*/ 450093 w 906898"/>
              <a:gd name="connsiteY3280" fmla="*/ 112386 h 906898"/>
              <a:gd name="connsiteX3281" fmla="*/ 456223 w 906898"/>
              <a:gd name="connsiteY3281" fmla="*/ 114450 h 906898"/>
              <a:gd name="connsiteX3282" fmla="*/ 452136 w 906898"/>
              <a:gd name="connsiteY3282" fmla="*/ 116514 h 906898"/>
              <a:gd name="connsiteX3283" fmla="*/ 439878 w 906898"/>
              <a:gd name="connsiteY3283" fmla="*/ 126829 h 906898"/>
              <a:gd name="connsiteX3284" fmla="*/ 433749 w 906898"/>
              <a:gd name="connsiteY3284" fmla="*/ 139207 h 906898"/>
              <a:gd name="connsiteX3285" fmla="*/ 429663 w 906898"/>
              <a:gd name="connsiteY3285" fmla="*/ 139207 h 906898"/>
              <a:gd name="connsiteX3286" fmla="*/ 433749 w 906898"/>
              <a:gd name="connsiteY3286" fmla="*/ 128892 h 906898"/>
              <a:gd name="connsiteX3287" fmla="*/ 439878 w 906898"/>
              <a:gd name="connsiteY3287" fmla="*/ 124765 h 906898"/>
              <a:gd name="connsiteX3288" fmla="*/ 450093 w 906898"/>
              <a:gd name="connsiteY3288" fmla="*/ 112386 h 906898"/>
              <a:gd name="connsiteX3289" fmla="*/ 524116 w 906898"/>
              <a:gd name="connsiteY3289" fmla="*/ 108402 h 906898"/>
              <a:gd name="connsiteX3290" fmla="*/ 530258 w 906898"/>
              <a:gd name="connsiteY3290" fmla="*/ 110461 h 906898"/>
              <a:gd name="connsiteX3291" fmla="*/ 526164 w 906898"/>
              <a:gd name="connsiteY3291" fmla="*/ 118695 h 906898"/>
              <a:gd name="connsiteX3292" fmla="*/ 515927 w 906898"/>
              <a:gd name="connsiteY3292" fmla="*/ 120754 h 906898"/>
              <a:gd name="connsiteX3293" fmla="*/ 511832 w 906898"/>
              <a:gd name="connsiteY3293" fmla="*/ 126928 h 906898"/>
              <a:gd name="connsiteX3294" fmla="*/ 505690 w 906898"/>
              <a:gd name="connsiteY3294" fmla="*/ 124870 h 906898"/>
              <a:gd name="connsiteX3295" fmla="*/ 509785 w 906898"/>
              <a:gd name="connsiteY3295" fmla="*/ 118695 h 906898"/>
              <a:gd name="connsiteX3296" fmla="*/ 509785 w 906898"/>
              <a:gd name="connsiteY3296" fmla="*/ 110461 h 906898"/>
              <a:gd name="connsiteX3297" fmla="*/ 513880 w 906898"/>
              <a:gd name="connsiteY3297" fmla="*/ 110461 h 906898"/>
              <a:gd name="connsiteX3298" fmla="*/ 520022 w 906898"/>
              <a:gd name="connsiteY3298" fmla="*/ 110461 h 906898"/>
              <a:gd name="connsiteX3299" fmla="*/ 524116 w 906898"/>
              <a:gd name="connsiteY3299" fmla="*/ 108402 h 906898"/>
              <a:gd name="connsiteX3300" fmla="*/ 661019 w 906898"/>
              <a:gd name="connsiteY3300" fmla="*/ 108266 h 906898"/>
              <a:gd name="connsiteX3301" fmla="*/ 664053 w 906898"/>
              <a:gd name="connsiteY3301" fmla="*/ 114600 h 906898"/>
              <a:gd name="connsiteX3302" fmla="*/ 661895 w 906898"/>
              <a:gd name="connsiteY3302" fmla="*/ 118695 h 906898"/>
              <a:gd name="connsiteX3303" fmla="*/ 659737 w 906898"/>
              <a:gd name="connsiteY3303" fmla="*/ 112552 h 906898"/>
              <a:gd name="connsiteX3304" fmla="*/ 659737 w 906898"/>
              <a:gd name="connsiteY3304" fmla="*/ 108458 h 906898"/>
              <a:gd name="connsiteX3305" fmla="*/ 661019 w 906898"/>
              <a:gd name="connsiteY3305" fmla="*/ 108266 h 906898"/>
              <a:gd name="connsiteX3306" fmla="*/ 550871 w 906898"/>
              <a:gd name="connsiteY3306" fmla="*/ 102165 h 906898"/>
              <a:gd name="connsiteX3307" fmla="*/ 559582 w 906898"/>
              <a:gd name="connsiteY3307" fmla="*/ 102165 h 906898"/>
              <a:gd name="connsiteX3308" fmla="*/ 565219 w 906898"/>
              <a:gd name="connsiteY3308" fmla="*/ 108347 h 906898"/>
              <a:gd name="connsiteX3309" fmla="*/ 565219 w 906898"/>
              <a:gd name="connsiteY3309" fmla="*/ 118653 h 906898"/>
              <a:gd name="connsiteX3310" fmla="*/ 569318 w 906898"/>
              <a:gd name="connsiteY3310" fmla="*/ 120715 h 906898"/>
              <a:gd name="connsiteX3311" fmla="*/ 573418 w 906898"/>
              <a:gd name="connsiteY3311" fmla="*/ 133081 h 906898"/>
              <a:gd name="connsiteX3312" fmla="*/ 554970 w 906898"/>
              <a:gd name="connsiteY3312" fmla="*/ 149570 h 906898"/>
              <a:gd name="connsiteX3313" fmla="*/ 552921 w 906898"/>
              <a:gd name="connsiteY3313" fmla="*/ 145449 h 906898"/>
              <a:gd name="connsiteX3314" fmla="*/ 540622 w 906898"/>
              <a:gd name="connsiteY3314" fmla="*/ 141326 h 906898"/>
              <a:gd name="connsiteX3315" fmla="*/ 534473 w 906898"/>
              <a:gd name="connsiteY3315" fmla="*/ 143387 h 906898"/>
              <a:gd name="connsiteX3316" fmla="*/ 526274 w 906898"/>
              <a:gd name="connsiteY3316" fmla="*/ 124837 h 906898"/>
              <a:gd name="connsiteX3317" fmla="*/ 534473 w 906898"/>
              <a:gd name="connsiteY3317" fmla="*/ 110408 h 906898"/>
              <a:gd name="connsiteX3318" fmla="*/ 544722 w 906898"/>
              <a:gd name="connsiteY3318" fmla="*/ 108347 h 906898"/>
              <a:gd name="connsiteX3319" fmla="*/ 550871 w 906898"/>
              <a:gd name="connsiteY3319" fmla="*/ 102165 h 906898"/>
              <a:gd name="connsiteX3320" fmla="*/ 509674 w 906898"/>
              <a:gd name="connsiteY3320" fmla="*/ 100103 h 906898"/>
              <a:gd name="connsiteX3321" fmla="*/ 517864 w 906898"/>
              <a:gd name="connsiteY3321" fmla="*/ 104229 h 906898"/>
              <a:gd name="connsiteX3322" fmla="*/ 519911 w 906898"/>
              <a:gd name="connsiteY3322" fmla="*/ 102165 h 906898"/>
              <a:gd name="connsiteX3323" fmla="*/ 530148 w 906898"/>
              <a:gd name="connsiteY3323" fmla="*/ 102165 h 906898"/>
              <a:gd name="connsiteX3324" fmla="*/ 534242 w 906898"/>
              <a:gd name="connsiteY3324" fmla="*/ 108356 h 906898"/>
              <a:gd name="connsiteX3325" fmla="*/ 534242 w 906898"/>
              <a:gd name="connsiteY3325" fmla="*/ 110418 h 906898"/>
              <a:gd name="connsiteX3326" fmla="*/ 524006 w 906898"/>
              <a:gd name="connsiteY3326" fmla="*/ 104229 h 906898"/>
              <a:gd name="connsiteX3327" fmla="*/ 517864 w 906898"/>
              <a:gd name="connsiteY3327" fmla="*/ 108356 h 906898"/>
              <a:gd name="connsiteX3328" fmla="*/ 509674 w 906898"/>
              <a:gd name="connsiteY3328" fmla="*/ 108356 h 906898"/>
              <a:gd name="connsiteX3329" fmla="*/ 505580 w 906898"/>
              <a:gd name="connsiteY3329" fmla="*/ 114545 h 906898"/>
              <a:gd name="connsiteX3330" fmla="*/ 503532 w 906898"/>
              <a:gd name="connsiteY3330" fmla="*/ 124860 h 906898"/>
              <a:gd name="connsiteX3331" fmla="*/ 503532 w 906898"/>
              <a:gd name="connsiteY3331" fmla="*/ 128987 h 906898"/>
              <a:gd name="connsiteX3332" fmla="*/ 497390 w 906898"/>
              <a:gd name="connsiteY3332" fmla="*/ 124860 h 906898"/>
              <a:gd name="connsiteX3333" fmla="*/ 499438 w 906898"/>
              <a:gd name="connsiteY3333" fmla="*/ 116608 h 906898"/>
              <a:gd name="connsiteX3334" fmla="*/ 503532 w 906898"/>
              <a:gd name="connsiteY3334" fmla="*/ 114545 h 906898"/>
              <a:gd name="connsiteX3335" fmla="*/ 501485 w 906898"/>
              <a:gd name="connsiteY3335" fmla="*/ 106292 h 906898"/>
              <a:gd name="connsiteX3336" fmla="*/ 509674 w 906898"/>
              <a:gd name="connsiteY3336" fmla="*/ 100103 h 906898"/>
              <a:gd name="connsiteX3337" fmla="*/ 623937 w 906898"/>
              <a:gd name="connsiteY3337" fmla="*/ 99391 h 906898"/>
              <a:gd name="connsiteX3338" fmla="*/ 626980 w 906898"/>
              <a:gd name="connsiteY3338" fmla="*/ 100158 h 906898"/>
              <a:gd name="connsiteX3339" fmla="*/ 637125 w 906898"/>
              <a:gd name="connsiteY3339" fmla="*/ 110395 h 906898"/>
              <a:gd name="connsiteX3340" fmla="*/ 637125 w 906898"/>
              <a:gd name="connsiteY3340" fmla="*/ 122678 h 906898"/>
              <a:gd name="connsiteX3341" fmla="*/ 635096 w 906898"/>
              <a:gd name="connsiteY3341" fmla="*/ 120631 h 906898"/>
              <a:gd name="connsiteX3342" fmla="*/ 633067 w 906898"/>
              <a:gd name="connsiteY3342" fmla="*/ 108347 h 906898"/>
              <a:gd name="connsiteX3343" fmla="*/ 620894 w 906898"/>
              <a:gd name="connsiteY3343" fmla="*/ 102206 h 906898"/>
              <a:gd name="connsiteX3344" fmla="*/ 620894 w 906898"/>
              <a:gd name="connsiteY3344" fmla="*/ 100158 h 906898"/>
              <a:gd name="connsiteX3345" fmla="*/ 623937 w 906898"/>
              <a:gd name="connsiteY3345" fmla="*/ 99391 h 906898"/>
              <a:gd name="connsiteX3346" fmla="*/ 452081 w 906898"/>
              <a:gd name="connsiteY3346" fmla="*/ 98110 h 906898"/>
              <a:gd name="connsiteX3347" fmla="*/ 458215 w 906898"/>
              <a:gd name="connsiteY3347" fmla="*/ 100167 h 906898"/>
              <a:gd name="connsiteX3348" fmla="*/ 456170 w 906898"/>
              <a:gd name="connsiteY3348" fmla="*/ 110442 h 906898"/>
              <a:gd name="connsiteX3349" fmla="*/ 441859 w 906898"/>
              <a:gd name="connsiteY3349" fmla="*/ 114552 h 906898"/>
              <a:gd name="connsiteX3350" fmla="*/ 437771 w 906898"/>
              <a:gd name="connsiteY3350" fmla="*/ 122773 h 906898"/>
              <a:gd name="connsiteX3351" fmla="*/ 427548 w 906898"/>
              <a:gd name="connsiteY3351" fmla="*/ 137160 h 906898"/>
              <a:gd name="connsiteX3352" fmla="*/ 425504 w 906898"/>
              <a:gd name="connsiteY3352" fmla="*/ 141270 h 906898"/>
              <a:gd name="connsiteX3353" fmla="*/ 421415 w 906898"/>
              <a:gd name="connsiteY3353" fmla="*/ 141270 h 906898"/>
              <a:gd name="connsiteX3354" fmla="*/ 423460 w 906898"/>
              <a:gd name="connsiteY3354" fmla="*/ 124828 h 906898"/>
              <a:gd name="connsiteX3355" fmla="*/ 431637 w 906898"/>
              <a:gd name="connsiteY3355" fmla="*/ 120718 h 906898"/>
              <a:gd name="connsiteX3356" fmla="*/ 429593 w 906898"/>
              <a:gd name="connsiteY3356" fmla="*/ 108388 h 906898"/>
              <a:gd name="connsiteX3357" fmla="*/ 437771 w 906898"/>
              <a:gd name="connsiteY3357" fmla="*/ 106331 h 906898"/>
              <a:gd name="connsiteX3358" fmla="*/ 441859 w 906898"/>
              <a:gd name="connsiteY3358" fmla="*/ 106331 h 906898"/>
              <a:gd name="connsiteX3359" fmla="*/ 452081 w 906898"/>
              <a:gd name="connsiteY3359" fmla="*/ 98110 h 906898"/>
              <a:gd name="connsiteX3360" fmla="*/ 618687 w 906898"/>
              <a:gd name="connsiteY3360" fmla="*/ 91803 h 906898"/>
              <a:gd name="connsiteX3361" fmla="*/ 620894 w 906898"/>
              <a:gd name="connsiteY3361" fmla="*/ 91987 h 906898"/>
              <a:gd name="connsiteX3362" fmla="*/ 621763 w 906898"/>
              <a:gd name="connsiteY3362" fmla="*/ 92060 h 906898"/>
              <a:gd name="connsiteX3363" fmla="*/ 624839 w 906898"/>
              <a:gd name="connsiteY3363" fmla="*/ 93861 h 906898"/>
              <a:gd name="connsiteX3364" fmla="*/ 630990 w 906898"/>
              <a:gd name="connsiteY3364" fmla="*/ 91803 h 906898"/>
              <a:gd name="connsiteX3365" fmla="*/ 635092 w 906898"/>
              <a:gd name="connsiteY3365" fmla="*/ 93861 h 906898"/>
              <a:gd name="connsiteX3366" fmla="*/ 637142 w 906898"/>
              <a:gd name="connsiteY3366" fmla="*/ 97978 h 906898"/>
              <a:gd name="connsiteX3367" fmla="*/ 647395 w 906898"/>
              <a:gd name="connsiteY3367" fmla="*/ 100037 h 906898"/>
              <a:gd name="connsiteX3368" fmla="*/ 647395 w 906898"/>
              <a:gd name="connsiteY3368" fmla="*/ 108270 h 906898"/>
              <a:gd name="connsiteX3369" fmla="*/ 645344 w 906898"/>
              <a:gd name="connsiteY3369" fmla="*/ 110328 h 906898"/>
              <a:gd name="connsiteX3370" fmla="*/ 649446 w 906898"/>
              <a:gd name="connsiteY3370" fmla="*/ 114445 h 906898"/>
              <a:gd name="connsiteX3371" fmla="*/ 647395 w 906898"/>
              <a:gd name="connsiteY3371" fmla="*/ 120620 h 906898"/>
              <a:gd name="connsiteX3372" fmla="*/ 645344 w 906898"/>
              <a:gd name="connsiteY3372" fmla="*/ 122678 h 906898"/>
              <a:gd name="connsiteX3373" fmla="*/ 645344 w 906898"/>
              <a:gd name="connsiteY3373" fmla="*/ 128854 h 906898"/>
              <a:gd name="connsiteX3374" fmla="*/ 641243 w 906898"/>
              <a:gd name="connsiteY3374" fmla="*/ 130912 h 906898"/>
              <a:gd name="connsiteX3375" fmla="*/ 639193 w 906898"/>
              <a:gd name="connsiteY3375" fmla="*/ 122678 h 906898"/>
              <a:gd name="connsiteX3376" fmla="*/ 639193 w 906898"/>
              <a:gd name="connsiteY3376" fmla="*/ 108270 h 906898"/>
              <a:gd name="connsiteX3377" fmla="*/ 620737 w 906898"/>
              <a:gd name="connsiteY3377" fmla="*/ 95919 h 906898"/>
              <a:gd name="connsiteX3378" fmla="*/ 618687 w 906898"/>
              <a:gd name="connsiteY3378" fmla="*/ 91803 h 906898"/>
              <a:gd name="connsiteX3379" fmla="*/ 316292 w 906898"/>
              <a:gd name="connsiteY3379" fmla="*/ 87819 h 906898"/>
              <a:gd name="connsiteX3380" fmla="*/ 322427 w 906898"/>
              <a:gd name="connsiteY3380" fmla="*/ 108402 h 906898"/>
              <a:gd name="connsiteX3381" fmla="*/ 308112 w 906898"/>
              <a:gd name="connsiteY3381" fmla="*/ 133103 h 906898"/>
              <a:gd name="connsiteX3382" fmla="*/ 287661 w 906898"/>
              <a:gd name="connsiteY3382" fmla="*/ 135162 h 906898"/>
              <a:gd name="connsiteX3383" fmla="*/ 273345 w 906898"/>
              <a:gd name="connsiteY3383" fmla="*/ 120754 h 906898"/>
              <a:gd name="connsiteX3384" fmla="*/ 277435 w 906898"/>
              <a:gd name="connsiteY3384" fmla="*/ 104287 h 906898"/>
              <a:gd name="connsiteX3385" fmla="*/ 285616 w 906898"/>
              <a:gd name="connsiteY3385" fmla="*/ 102228 h 906898"/>
              <a:gd name="connsiteX3386" fmla="*/ 287661 w 906898"/>
              <a:gd name="connsiteY3386" fmla="*/ 108402 h 906898"/>
              <a:gd name="connsiteX3387" fmla="*/ 295841 w 906898"/>
              <a:gd name="connsiteY3387" fmla="*/ 108402 h 906898"/>
              <a:gd name="connsiteX3388" fmla="*/ 295841 w 906898"/>
              <a:gd name="connsiteY3388" fmla="*/ 114578 h 906898"/>
              <a:gd name="connsiteX3389" fmla="*/ 289706 w 906898"/>
              <a:gd name="connsiteY3389" fmla="*/ 120754 h 906898"/>
              <a:gd name="connsiteX3390" fmla="*/ 281525 w 906898"/>
              <a:gd name="connsiteY3390" fmla="*/ 118695 h 906898"/>
              <a:gd name="connsiteX3391" fmla="*/ 293796 w 906898"/>
              <a:gd name="connsiteY3391" fmla="*/ 128987 h 906898"/>
              <a:gd name="connsiteX3392" fmla="*/ 304021 w 906898"/>
              <a:gd name="connsiteY3392" fmla="*/ 126928 h 906898"/>
              <a:gd name="connsiteX3393" fmla="*/ 316292 w 906898"/>
              <a:gd name="connsiteY3393" fmla="*/ 110461 h 906898"/>
              <a:gd name="connsiteX3394" fmla="*/ 314247 w 906898"/>
              <a:gd name="connsiteY3394" fmla="*/ 89877 h 906898"/>
              <a:gd name="connsiteX3395" fmla="*/ 316292 w 906898"/>
              <a:gd name="connsiteY3395" fmla="*/ 87819 h 906898"/>
              <a:gd name="connsiteX3396" fmla="*/ 215649 w 906898"/>
              <a:gd name="connsiteY3396" fmla="*/ 85827 h 906898"/>
              <a:gd name="connsiteX3397" fmla="*/ 223783 w 906898"/>
              <a:gd name="connsiteY3397" fmla="*/ 89943 h 906898"/>
              <a:gd name="connsiteX3398" fmla="*/ 223783 w 906898"/>
              <a:gd name="connsiteY3398" fmla="*/ 94061 h 906898"/>
              <a:gd name="connsiteX3399" fmla="*/ 211582 w 906898"/>
              <a:gd name="connsiteY3399" fmla="*/ 92002 h 906898"/>
              <a:gd name="connsiteX3400" fmla="*/ 211582 w 906898"/>
              <a:gd name="connsiteY3400" fmla="*/ 87886 h 906898"/>
              <a:gd name="connsiteX3401" fmla="*/ 215649 w 906898"/>
              <a:gd name="connsiteY3401" fmla="*/ 85827 h 906898"/>
              <a:gd name="connsiteX3402" fmla="*/ 483537 w 906898"/>
              <a:gd name="connsiteY3402" fmla="*/ 83153 h 906898"/>
              <a:gd name="connsiteX3403" fmla="*/ 491205 w 906898"/>
              <a:gd name="connsiteY3403" fmla="*/ 83571 h 906898"/>
              <a:gd name="connsiteX3404" fmla="*/ 495328 w 906898"/>
              <a:gd name="connsiteY3404" fmla="*/ 87693 h 906898"/>
              <a:gd name="connsiteX3405" fmla="*/ 497390 w 906898"/>
              <a:gd name="connsiteY3405" fmla="*/ 95936 h 906898"/>
              <a:gd name="connsiteX3406" fmla="*/ 491205 w 906898"/>
              <a:gd name="connsiteY3406" fmla="*/ 100057 h 906898"/>
              <a:gd name="connsiteX3407" fmla="*/ 491205 w 906898"/>
              <a:gd name="connsiteY3407" fmla="*/ 104178 h 906898"/>
              <a:gd name="connsiteX3408" fmla="*/ 482957 w 906898"/>
              <a:gd name="connsiteY3408" fmla="*/ 108300 h 906898"/>
              <a:gd name="connsiteX3409" fmla="*/ 476771 w 906898"/>
              <a:gd name="connsiteY3409" fmla="*/ 102118 h 906898"/>
              <a:gd name="connsiteX3410" fmla="*/ 480895 w 906898"/>
              <a:gd name="connsiteY3410" fmla="*/ 93875 h 906898"/>
              <a:gd name="connsiteX3411" fmla="*/ 485019 w 906898"/>
              <a:gd name="connsiteY3411" fmla="*/ 91814 h 906898"/>
              <a:gd name="connsiteX3412" fmla="*/ 482957 w 906898"/>
              <a:gd name="connsiteY3412" fmla="*/ 91814 h 906898"/>
              <a:gd name="connsiteX3413" fmla="*/ 472648 w 906898"/>
              <a:gd name="connsiteY3413" fmla="*/ 95936 h 906898"/>
              <a:gd name="connsiteX3414" fmla="*/ 466462 w 906898"/>
              <a:gd name="connsiteY3414" fmla="*/ 116543 h 906898"/>
              <a:gd name="connsiteX3415" fmla="*/ 485019 w 906898"/>
              <a:gd name="connsiteY3415" fmla="*/ 139210 h 906898"/>
              <a:gd name="connsiteX3416" fmla="*/ 464400 w 906898"/>
              <a:gd name="connsiteY3416" fmla="*/ 128906 h 906898"/>
              <a:gd name="connsiteX3417" fmla="*/ 464400 w 906898"/>
              <a:gd name="connsiteY3417" fmla="*/ 93875 h 906898"/>
              <a:gd name="connsiteX3418" fmla="*/ 483537 w 906898"/>
              <a:gd name="connsiteY3418" fmla="*/ 83153 h 906898"/>
              <a:gd name="connsiteX3419" fmla="*/ 640800 w 906898"/>
              <a:gd name="connsiteY3419" fmla="*/ 81031 h 906898"/>
              <a:gd name="connsiteX3420" fmla="*/ 645406 w 906898"/>
              <a:gd name="connsiteY3420" fmla="*/ 83636 h 906898"/>
              <a:gd name="connsiteX3421" fmla="*/ 647454 w 906898"/>
              <a:gd name="connsiteY3421" fmla="*/ 91870 h 906898"/>
              <a:gd name="connsiteX3422" fmla="*/ 657690 w 906898"/>
              <a:gd name="connsiteY3422" fmla="*/ 100103 h 906898"/>
              <a:gd name="connsiteX3423" fmla="*/ 655643 w 906898"/>
              <a:gd name="connsiteY3423" fmla="*/ 106277 h 906898"/>
              <a:gd name="connsiteX3424" fmla="*/ 657690 w 906898"/>
              <a:gd name="connsiteY3424" fmla="*/ 112453 h 906898"/>
              <a:gd name="connsiteX3425" fmla="*/ 655643 w 906898"/>
              <a:gd name="connsiteY3425" fmla="*/ 122745 h 906898"/>
              <a:gd name="connsiteX3426" fmla="*/ 655643 w 906898"/>
              <a:gd name="connsiteY3426" fmla="*/ 133037 h 906898"/>
              <a:gd name="connsiteX3427" fmla="*/ 655643 w 906898"/>
              <a:gd name="connsiteY3427" fmla="*/ 135095 h 906898"/>
              <a:gd name="connsiteX3428" fmla="*/ 653595 w 906898"/>
              <a:gd name="connsiteY3428" fmla="*/ 122745 h 906898"/>
              <a:gd name="connsiteX3429" fmla="*/ 653595 w 906898"/>
              <a:gd name="connsiteY3429" fmla="*/ 128921 h 906898"/>
              <a:gd name="connsiteX3430" fmla="*/ 649501 w 906898"/>
              <a:gd name="connsiteY3430" fmla="*/ 139212 h 906898"/>
              <a:gd name="connsiteX3431" fmla="*/ 643359 w 906898"/>
              <a:gd name="connsiteY3431" fmla="*/ 141270 h 906898"/>
              <a:gd name="connsiteX3432" fmla="*/ 643359 w 906898"/>
              <a:gd name="connsiteY3432" fmla="*/ 135095 h 906898"/>
              <a:gd name="connsiteX3433" fmla="*/ 649501 w 906898"/>
              <a:gd name="connsiteY3433" fmla="*/ 126862 h 906898"/>
              <a:gd name="connsiteX3434" fmla="*/ 649501 w 906898"/>
              <a:gd name="connsiteY3434" fmla="*/ 122745 h 906898"/>
              <a:gd name="connsiteX3435" fmla="*/ 653595 w 906898"/>
              <a:gd name="connsiteY3435" fmla="*/ 114511 h 906898"/>
              <a:gd name="connsiteX3436" fmla="*/ 649501 w 906898"/>
              <a:gd name="connsiteY3436" fmla="*/ 110395 h 906898"/>
              <a:gd name="connsiteX3437" fmla="*/ 649501 w 906898"/>
              <a:gd name="connsiteY3437" fmla="*/ 100103 h 906898"/>
              <a:gd name="connsiteX3438" fmla="*/ 639264 w 906898"/>
              <a:gd name="connsiteY3438" fmla="*/ 93927 h 906898"/>
              <a:gd name="connsiteX3439" fmla="*/ 633122 w 906898"/>
              <a:gd name="connsiteY3439" fmla="*/ 89811 h 906898"/>
              <a:gd name="connsiteX3440" fmla="*/ 626980 w 906898"/>
              <a:gd name="connsiteY3440" fmla="*/ 89811 h 906898"/>
              <a:gd name="connsiteX3441" fmla="*/ 614696 w 906898"/>
              <a:gd name="connsiteY3441" fmla="*/ 87752 h 906898"/>
              <a:gd name="connsiteX3442" fmla="*/ 612649 w 906898"/>
              <a:gd name="connsiteY3442" fmla="*/ 83636 h 906898"/>
              <a:gd name="connsiteX3443" fmla="*/ 624933 w 906898"/>
              <a:gd name="connsiteY3443" fmla="*/ 83636 h 906898"/>
              <a:gd name="connsiteX3444" fmla="*/ 626980 w 906898"/>
              <a:gd name="connsiteY3444" fmla="*/ 85694 h 906898"/>
              <a:gd name="connsiteX3445" fmla="*/ 637217 w 906898"/>
              <a:gd name="connsiteY3445" fmla="*/ 83636 h 906898"/>
              <a:gd name="connsiteX3446" fmla="*/ 641312 w 906898"/>
              <a:gd name="connsiteY3446" fmla="*/ 87752 h 906898"/>
              <a:gd name="connsiteX3447" fmla="*/ 643359 w 906898"/>
              <a:gd name="connsiteY3447" fmla="*/ 91870 h 906898"/>
              <a:gd name="connsiteX3448" fmla="*/ 645406 w 906898"/>
              <a:gd name="connsiteY3448" fmla="*/ 89811 h 906898"/>
              <a:gd name="connsiteX3449" fmla="*/ 639264 w 906898"/>
              <a:gd name="connsiteY3449" fmla="*/ 81578 h 906898"/>
              <a:gd name="connsiteX3450" fmla="*/ 640800 w 906898"/>
              <a:gd name="connsiteY3450" fmla="*/ 81031 h 906898"/>
              <a:gd name="connsiteX3451" fmla="*/ 587959 w 906898"/>
              <a:gd name="connsiteY3451" fmla="*/ 79519 h 906898"/>
              <a:gd name="connsiteX3452" fmla="*/ 604426 w 906898"/>
              <a:gd name="connsiteY3452" fmla="*/ 83624 h 906898"/>
              <a:gd name="connsiteX3453" fmla="*/ 618835 w 906898"/>
              <a:gd name="connsiteY3453" fmla="*/ 104148 h 906898"/>
              <a:gd name="connsiteX3454" fmla="*/ 614718 w 906898"/>
              <a:gd name="connsiteY3454" fmla="*/ 118514 h 906898"/>
              <a:gd name="connsiteX3455" fmla="*/ 602368 w 906898"/>
              <a:gd name="connsiteY3455" fmla="*/ 122618 h 906898"/>
              <a:gd name="connsiteX3456" fmla="*/ 600310 w 906898"/>
              <a:gd name="connsiteY3456" fmla="*/ 116461 h 906898"/>
              <a:gd name="connsiteX3457" fmla="*/ 600310 w 906898"/>
              <a:gd name="connsiteY3457" fmla="*/ 112357 h 906898"/>
              <a:gd name="connsiteX3458" fmla="*/ 594135 w 906898"/>
              <a:gd name="connsiteY3458" fmla="*/ 110304 h 906898"/>
              <a:gd name="connsiteX3459" fmla="*/ 596193 w 906898"/>
              <a:gd name="connsiteY3459" fmla="*/ 102094 h 906898"/>
              <a:gd name="connsiteX3460" fmla="*/ 606485 w 906898"/>
              <a:gd name="connsiteY3460" fmla="*/ 102094 h 906898"/>
              <a:gd name="connsiteX3461" fmla="*/ 608543 w 906898"/>
              <a:gd name="connsiteY3461" fmla="*/ 106199 h 906898"/>
              <a:gd name="connsiteX3462" fmla="*/ 610602 w 906898"/>
              <a:gd name="connsiteY3462" fmla="*/ 100042 h 906898"/>
              <a:gd name="connsiteX3463" fmla="*/ 596193 w 906898"/>
              <a:gd name="connsiteY3463" fmla="*/ 87728 h 906898"/>
              <a:gd name="connsiteX3464" fmla="*/ 571492 w 906898"/>
              <a:gd name="connsiteY3464" fmla="*/ 93885 h 906898"/>
              <a:gd name="connsiteX3465" fmla="*/ 559142 w 906898"/>
              <a:gd name="connsiteY3465" fmla="*/ 100042 h 906898"/>
              <a:gd name="connsiteX3466" fmla="*/ 573551 w 906898"/>
              <a:gd name="connsiteY3466" fmla="*/ 83624 h 906898"/>
              <a:gd name="connsiteX3467" fmla="*/ 587959 w 906898"/>
              <a:gd name="connsiteY3467" fmla="*/ 79519 h 906898"/>
              <a:gd name="connsiteX3468" fmla="*/ 388440 w 906898"/>
              <a:gd name="connsiteY3468" fmla="*/ 75535 h 906898"/>
              <a:gd name="connsiteX3469" fmla="*/ 390487 w 906898"/>
              <a:gd name="connsiteY3469" fmla="*/ 79592 h 906898"/>
              <a:gd name="connsiteX3470" fmla="*/ 386392 w 906898"/>
              <a:gd name="connsiteY3470" fmla="*/ 89738 h 906898"/>
              <a:gd name="connsiteX3471" fmla="*/ 380250 w 906898"/>
              <a:gd name="connsiteY3471" fmla="*/ 91766 h 906898"/>
              <a:gd name="connsiteX3472" fmla="*/ 380250 w 906898"/>
              <a:gd name="connsiteY3472" fmla="*/ 89738 h 906898"/>
              <a:gd name="connsiteX3473" fmla="*/ 388440 w 906898"/>
              <a:gd name="connsiteY3473" fmla="*/ 83651 h 906898"/>
              <a:gd name="connsiteX3474" fmla="*/ 388440 w 906898"/>
              <a:gd name="connsiteY3474" fmla="*/ 75535 h 906898"/>
              <a:gd name="connsiteX3475" fmla="*/ 359914 w 906898"/>
              <a:gd name="connsiteY3475" fmla="*/ 74313 h 906898"/>
              <a:gd name="connsiteX3476" fmla="*/ 365839 w 906898"/>
              <a:gd name="connsiteY3476" fmla="*/ 75598 h 906898"/>
              <a:gd name="connsiteX3477" fmla="*/ 376142 w 906898"/>
              <a:gd name="connsiteY3477" fmla="*/ 85874 h 906898"/>
              <a:gd name="connsiteX3478" fmla="*/ 374082 w 906898"/>
              <a:gd name="connsiteY3478" fmla="*/ 102316 h 906898"/>
              <a:gd name="connsiteX3479" fmla="*/ 349353 w 906898"/>
              <a:gd name="connsiteY3479" fmla="*/ 114648 h 906898"/>
              <a:gd name="connsiteX3480" fmla="*/ 320504 w 906898"/>
              <a:gd name="connsiteY3480" fmla="*/ 92041 h 906898"/>
              <a:gd name="connsiteX3481" fmla="*/ 320504 w 906898"/>
              <a:gd name="connsiteY3481" fmla="*/ 85874 h 906898"/>
              <a:gd name="connsiteX3482" fmla="*/ 322565 w 906898"/>
              <a:gd name="connsiteY3482" fmla="*/ 85874 h 906898"/>
              <a:gd name="connsiteX3483" fmla="*/ 347293 w 906898"/>
              <a:gd name="connsiteY3483" fmla="*/ 108482 h 906898"/>
              <a:gd name="connsiteX3484" fmla="*/ 363778 w 906898"/>
              <a:gd name="connsiteY3484" fmla="*/ 104371 h 906898"/>
              <a:gd name="connsiteX3485" fmla="*/ 367900 w 906898"/>
              <a:gd name="connsiteY3485" fmla="*/ 89984 h 906898"/>
              <a:gd name="connsiteX3486" fmla="*/ 365839 w 906898"/>
              <a:gd name="connsiteY3486" fmla="*/ 87930 h 906898"/>
              <a:gd name="connsiteX3487" fmla="*/ 359657 w 906898"/>
              <a:gd name="connsiteY3487" fmla="*/ 94095 h 906898"/>
              <a:gd name="connsiteX3488" fmla="*/ 353475 w 906898"/>
              <a:gd name="connsiteY3488" fmla="*/ 89984 h 906898"/>
              <a:gd name="connsiteX3489" fmla="*/ 353475 w 906898"/>
              <a:gd name="connsiteY3489" fmla="*/ 85874 h 906898"/>
              <a:gd name="connsiteX3490" fmla="*/ 357596 w 906898"/>
              <a:gd name="connsiteY3490" fmla="*/ 83819 h 906898"/>
              <a:gd name="connsiteX3491" fmla="*/ 355536 w 906898"/>
              <a:gd name="connsiteY3491" fmla="*/ 77653 h 906898"/>
              <a:gd name="connsiteX3492" fmla="*/ 359914 w 906898"/>
              <a:gd name="connsiteY3492" fmla="*/ 74313 h 906898"/>
              <a:gd name="connsiteX3493" fmla="*/ 419338 w 906898"/>
              <a:gd name="connsiteY3493" fmla="*/ 72095 h 906898"/>
              <a:gd name="connsiteX3494" fmla="*/ 421296 w 906898"/>
              <a:gd name="connsiteY3494" fmla="*/ 75369 h 906898"/>
              <a:gd name="connsiteX3495" fmla="*/ 421296 w 906898"/>
              <a:gd name="connsiteY3495" fmla="*/ 83503 h 906898"/>
              <a:gd name="connsiteX3496" fmla="*/ 419238 w 906898"/>
              <a:gd name="connsiteY3496" fmla="*/ 83503 h 906898"/>
              <a:gd name="connsiteX3497" fmla="*/ 420010 w 906898"/>
              <a:gd name="connsiteY3497" fmla="*/ 77402 h 906898"/>
              <a:gd name="connsiteX3498" fmla="*/ 418620 w 906898"/>
              <a:gd name="connsiteY3498" fmla="*/ 70895 h 906898"/>
              <a:gd name="connsiteX3499" fmla="*/ 419238 w 906898"/>
              <a:gd name="connsiteY3499" fmla="*/ 71302 h 906898"/>
              <a:gd name="connsiteX3500" fmla="*/ 419338 w 906898"/>
              <a:gd name="connsiteY3500" fmla="*/ 72095 h 906898"/>
              <a:gd name="connsiteX3501" fmla="*/ 397896 w 906898"/>
              <a:gd name="connsiteY3501" fmla="*/ 69651 h 906898"/>
              <a:gd name="connsiteX3502" fmla="*/ 400637 w 906898"/>
              <a:gd name="connsiteY3502" fmla="*/ 71358 h 906898"/>
              <a:gd name="connsiteX3503" fmla="*/ 402700 w 906898"/>
              <a:gd name="connsiteY3503" fmla="*/ 75482 h 906898"/>
              <a:gd name="connsiteX3504" fmla="*/ 400637 w 906898"/>
              <a:gd name="connsiteY3504" fmla="*/ 83730 h 906898"/>
              <a:gd name="connsiteX3505" fmla="*/ 402700 w 906898"/>
              <a:gd name="connsiteY3505" fmla="*/ 89916 h 906898"/>
              <a:gd name="connsiteX3506" fmla="*/ 394447 w 906898"/>
              <a:gd name="connsiteY3506" fmla="*/ 98164 h 906898"/>
              <a:gd name="connsiteX3507" fmla="*/ 390321 w 906898"/>
              <a:gd name="connsiteY3507" fmla="*/ 100225 h 906898"/>
              <a:gd name="connsiteX3508" fmla="*/ 384132 w 906898"/>
              <a:gd name="connsiteY3508" fmla="*/ 106412 h 906898"/>
              <a:gd name="connsiteX3509" fmla="*/ 377942 w 906898"/>
              <a:gd name="connsiteY3509" fmla="*/ 104349 h 906898"/>
              <a:gd name="connsiteX3510" fmla="*/ 380005 w 906898"/>
              <a:gd name="connsiteY3510" fmla="*/ 96101 h 906898"/>
              <a:gd name="connsiteX3511" fmla="*/ 382068 w 906898"/>
              <a:gd name="connsiteY3511" fmla="*/ 96101 h 906898"/>
              <a:gd name="connsiteX3512" fmla="*/ 394447 w 906898"/>
              <a:gd name="connsiteY3512" fmla="*/ 81668 h 906898"/>
              <a:gd name="connsiteX3513" fmla="*/ 392384 w 906898"/>
              <a:gd name="connsiteY3513" fmla="*/ 73420 h 906898"/>
              <a:gd name="connsiteX3514" fmla="*/ 395737 w 906898"/>
              <a:gd name="connsiteY3514" fmla="*/ 70070 h 906898"/>
              <a:gd name="connsiteX3515" fmla="*/ 397896 w 906898"/>
              <a:gd name="connsiteY3515" fmla="*/ 69651 h 906898"/>
              <a:gd name="connsiteX3516" fmla="*/ 413063 w 906898"/>
              <a:gd name="connsiteY3516" fmla="*/ 67236 h 906898"/>
              <a:gd name="connsiteX3517" fmla="*/ 417951 w 906898"/>
              <a:gd name="connsiteY3517" fmla="*/ 69778 h 906898"/>
              <a:gd name="connsiteX3518" fmla="*/ 418620 w 906898"/>
              <a:gd name="connsiteY3518" fmla="*/ 70895 h 906898"/>
              <a:gd name="connsiteX3519" fmla="*/ 415668 w 906898"/>
              <a:gd name="connsiteY3519" fmla="*/ 68950 h 906898"/>
              <a:gd name="connsiteX3520" fmla="*/ 413063 w 906898"/>
              <a:gd name="connsiteY3520" fmla="*/ 67236 h 906898"/>
              <a:gd name="connsiteX3521" fmla="*/ 277299 w 906898"/>
              <a:gd name="connsiteY3521" fmla="*/ 67236 h 906898"/>
              <a:gd name="connsiteX3522" fmla="*/ 277299 w 906898"/>
              <a:gd name="connsiteY3522" fmla="*/ 75489 h 906898"/>
              <a:gd name="connsiteX3523" fmla="*/ 285552 w 906898"/>
              <a:gd name="connsiteY3523" fmla="*/ 79614 h 906898"/>
              <a:gd name="connsiteX3524" fmla="*/ 293805 w 906898"/>
              <a:gd name="connsiteY3524" fmla="*/ 73425 h 906898"/>
              <a:gd name="connsiteX3525" fmla="*/ 295868 w 906898"/>
              <a:gd name="connsiteY3525" fmla="*/ 79614 h 906898"/>
              <a:gd name="connsiteX3526" fmla="*/ 291741 w 906898"/>
              <a:gd name="connsiteY3526" fmla="*/ 87866 h 906898"/>
              <a:gd name="connsiteX3527" fmla="*/ 285552 w 906898"/>
              <a:gd name="connsiteY3527" fmla="*/ 87866 h 906898"/>
              <a:gd name="connsiteX3528" fmla="*/ 279362 w 906898"/>
              <a:gd name="connsiteY3528" fmla="*/ 96119 h 906898"/>
              <a:gd name="connsiteX3529" fmla="*/ 273173 w 906898"/>
              <a:gd name="connsiteY3529" fmla="*/ 94056 h 906898"/>
              <a:gd name="connsiteX3530" fmla="*/ 271110 w 906898"/>
              <a:gd name="connsiteY3530" fmla="*/ 83740 h 906898"/>
              <a:gd name="connsiteX3531" fmla="*/ 273173 w 906898"/>
              <a:gd name="connsiteY3531" fmla="*/ 83740 h 906898"/>
              <a:gd name="connsiteX3532" fmla="*/ 266984 w 906898"/>
              <a:gd name="connsiteY3532" fmla="*/ 77551 h 906898"/>
              <a:gd name="connsiteX3533" fmla="*/ 271110 w 906898"/>
              <a:gd name="connsiteY3533" fmla="*/ 69298 h 906898"/>
              <a:gd name="connsiteX3534" fmla="*/ 277299 w 906898"/>
              <a:gd name="connsiteY3534" fmla="*/ 67236 h 906898"/>
              <a:gd name="connsiteX3535" fmla="*/ 567347 w 906898"/>
              <a:gd name="connsiteY3535" fmla="*/ 65243 h 906898"/>
              <a:gd name="connsiteX3536" fmla="*/ 575600 w 906898"/>
              <a:gd name="connsiteY3536" fmla="*/ 71344 h 906898"/>
              <a:gd name="connsiteX3537" fmla="*/ 579726 w 906898"/>
              <a:gd name="connsiteY3537" fmla="*/ 79477 h 906898"/>
              <a:gd name="connsiteX3538" fmla="*/ 575600 w 906898"/>
              <a:gd name="connsiteY3538" fmla="*/ 81512 h 906898"/>
              <a:gd name="connsiteX3539" fmla="*/ 561158 w 906898"/>
              <a:gd name="connsiteY3539" fmla="*/ 71344 h 906898"/>
              <a:gd name="connsiteX3540" fmla="*/ 554968 w 906898"/>
              <a:gd name="connsiteY3540" fmla="*/ 75410 h 906898"/>
              <a:gd name="connsiteX3541" fmla="*/ 550842 w 906898"/>
              <a:gd name="connsiteY3541" fmla="*/ 69310 h 906898"/>
              <a:gd name="connsiteX3542" fmla="*/ 567347 w 906898"/>
              <a:gd name="connsiteY3542" fmla="*/ 65243 h 906898"/>
              <a:gd name="connsiteX3543" fmla="*/ 493185 w 906898"/>
              <a:gd name="connsiteY3543" fmla="*/ 63252 h 906898"/>
              <a:gd name="connsiteX3544" fmla="*/ 501374 w 906898"/>
              <a:gd name="connsiteY3544" fmla="*/ 65280 h 906898"/>
              <a:gd name="connsiteX3545" fmla="*/ 499327 w 906898"/>
              <a:gd name="connsiteY3545" fmla="*/ 69338 h 906898"/>
              <a:gd name="connsiteX3546" fmla="*/ 489090 w 906898"/>
              <a:gd name="connsiteY3546" fmla="*/ 69338 h 906898"/>
              <a:gd name="connsiteX3547" fmla="*/ 480901 w 906898"/>
              <a:gd name="connsiteY3547" fmla="*/ 79482 h 906898"/>
              <a:gd name="connsiteX3548" fmla="*/ 476806 w 906898"/>
              <a:gd name="connsiteY3548" fmla="*/ 81512 h 906898"/>
              <a:gd name="connsiteX3549" fmla="*/ 480901 w 906898"/>
              <a:gd name="connsiteY3549" fmla="*/ 71366 h 906898"/>
              <a:gd name="connsiteX3550" fmla="*/ 493185 w 906898"/>
              <a:gd name="connsiteY3550" fmla="*/ 63252 h 906898"/>
              <a:gd name="connsiteX3551" fmla="*/ 528266 w 906898"/>
              <a:gd name="connsiteY3551" fmla="*/ 60927 h 906898"/>
              <a:gd name="connsiteX3552" fmla="*/ 555025 w 906898"/>
              <a:gd name="connsiteY3552" fmla="*/ 81585 h 906898"/>
              <a:gd name="connsiteX3553" fmla="*/ 555025 w 906898"/>
              <a:gd name="connsiteY3553" fmla="*/ 98110 h 906898"/>
              <a:gd name="connsiteX3554" fmla="*/ 550908 w 906898"/>
              <a:gd name="connsiteY3554" fmla="*/ 98110 h 906898"/>
              <a:gd name="connsiteX3555" fmla="*/ 550908 w 906898"/>
              <a:gd name="connsiteY3555" fmla="*/ 89848 h 906898"/>
              <a:gd name="connsiteX3556" fmla="*/ 536500 w 906898"/>
              <a:gd name="connsiteY3556" fmla="*/ 69190 h 906898"/>
              <a:gd name="connsiteX3557" fmla="*/ 524149 w 906898"/>
              <a:gd name="connsiteY3557" fmla="*/ 69190 h 906898"/>
              <a:gd name="connsiteX3558" fmla="*/ 511799 w 906898"/>
              <a:gd name="connsiteY3558" fmla="*/ 79519 h 906898"/>
              <a:gd name="connsiteX3559" fmla="*/ 517974 w 906898"/>
              <a:gd name="connsiteY3559" fmla="*/ 77453 h 906898"/>
              <a:gd name="connsiteX3560" fmla="*/ 524149 w 906898"/>
              <a:gd name="connsiteY3560" fmla="*/ 79519 h 906898"/>
              <a:gd name="connsiteX3561" fmla="*/ 524149 w 906898"/>
              <a:gd name="connsiteY3561" fmla="*/ 87782 h 906898"/>
              <a:gd name="connsiteX3562" fmla="*/ 517974 w 906898"/>
              <a:gd name="connsiteY3562" fmla="*/ 91914 h 906898"/>
              <a:gd name="connsiteX3563" fmla="*/ 511799 w 906898"/>
              <a:gd name="connsiteY3563" fmla="*/ 89848 h 906898"/>
              <a:gd name="connsiteX3564" fmla="*/ 505624 w 906898"/>
              <a:gd name="connsiteY3564" fmla="*/ 93980 h 906898"/>
              <a:gd name="connsiteX3565" fmla="*/ 497390 w 906898"/>
              <a:gd name="connsiteY3565" fmla="*/ 85716 h 906898"/>
              <a:gd name="connsiteX3566" fmla="*/ 503566 w 906898"/>
              <a:gd name="connsiteY3566" fmla="*/ 69190 h 906898"/>
              <a:gd name="connsiteX3567" fmla="*/ 528266 w 906898"/>
              <a:gd name="connsiteY3567" fmla="*/ 60927 h 906898"/>
              <a:gd name="connsiteX3568" fmla="*/ 289504 w 906898"/>
              <a:gd name="connsiteY3568" fmla="*/ 60927 h 906898"/>
              <a:gd name="connsiteX3569" fmla="*/ 291552 w 906898"/>
              <a:gd name="connsiteY3569" fmla="*/ 67153 h 906898"/>
              <a:gd name="connsiteX3570" fmla="*/ 289504 w 906898"/>
              <a:gd name="connsiteY3570" fmla="*/ 73376 h 906898"/>
              <a:gd name="connsiteX3571" fmla="*/ 283362 w 906898"/>
              <a:gd name="connsiteY3571" fmla="*/ 77527 h 906898"/>
              <a:gd name="connsiteX3572" fmla="*/ 279268 w 906898"/>
              <a:gd name="connsiteY3572" fmla="*/ 71302 h 906898"/>
              <a:gd name="connsiteX3573" fmla="*/ 281315 w 906898"/>
              <a:gd name="connsiteY3573" fmla="*/ 67153 h 906898"/>
              <a:gd name="connsiteX3574" fmla="*/ 289504 w 906898"/>
              <a:gd name="connsiteY3574" fmla="*/ 60927 h 906898"/>
              <a:gd name="connsiteX3575" fmla="*/ 406976 w 906898"/>
              <a:gd name="connsiteY3575" fmla="*/ 54951 h 906898"/>
              <a:gd name="connsiteX3576" fmla="*/ 415239 w 906898"/>
              <a:gd name="connsiteY3576" fmla="*/ 61120 h 906898"/>
              <a:gd name="connsiteX3577" fmla="*/ 413173 w 906898"/>
              <a:gd name="connsiteY3577" fmla="*/ 67289 h 906898"/>
              <a:gd name="connsiteX3578" fmla="*/ 406976 w 906898"/>
              <a:gd name="connsiteY3578" fmla="*/ 57007 h 906898"/>
              <a:gd name="connsiteX3579" fmla="*/ 411108 w 906898"/>
              <a:gd name="connsiteY3579" fmla="*/ 63176 h 906898"/>
              <a:gd name="connsiteX3580" fmla="*/ 411108 w 906898"/>
              <a:gd name="connsiteY3580" fmla="*/ 69344 h 906898"/>
              <a:gd name="connsiteX3581" fmla="*/ 419371 w 906898"/>
              <a:gd name="connsiteY3581" fmla="*/ 79626 h 906898"/>
              <a:gd name="connsiteX3582" fmla="*/ 415239 w 906898"/>
              <a:gd name="connsiteY3582" fmla="*/ 87851 h 906898"/>
              <a:gd name="connsiteX3583" fmla="*/ 417305 w 906898"/>
              <a:gd name="connsiteY3583" fmla="*/ 96076 h 906898"/>
              <a:gd name="connsiteX3584" fmla="*/ 415239 w 906898"/>
              <a:gd name="connsiteY3584" fmla="*/ 98132 h 906898"/>
              <a:gd name="connsiteX3585" fmla="*/ 415239 w 906898"/>
              <a:gd name="connsiteY3585" fmla="*/ 89907 h 906898"/>
              <a:gd name="connsiteX3586" fmla="*/ 413173 w 906898"/>
              <a:gd name="connsiteY3586" fmla="*/ 89907 h 906898"/>
              <a:gd name="connsiteX3587" fmla="*/ 411108 w 906898"/>
              <a:gd name="connsiteY3587" fmla="*/ 91963 h 906898"/>
              <a:gd name="connsiteX3588" fmla="*/ 413173 w 906898"/>
              <a:gd name="connsiteY3588" fmla="*/ 100189 h 906898"/>
              <a:gd name="connsiteX3589" fmla="*/ 404910 w 906898"/>
              <a:gd name="connsiteY3589" fmla="*/ 108413 h 906898"/>
              <a:gd name="connsiteX3590" fmla="*/ 398713 w 906898"/>
              <a:gd name="connsiteY3590" fmla="*/ 110469 h 906898"/>
              <a:gd name="connsiteX3591" fmla="*/ 392516 w 906898"/>
              <a:gd name="connsiteY3591" fmla="*/ 116638 h 906898"/>
              <a:gd name="connsiteX3592" fmla="*/ 388384 w 906898"/>
              <a:gd name="connsiteY3592" fmla="*/ 116638 h 906898"/>
              <a:gd name="connsiteX3593" fmla="*/ 380121 w 906898"/>
              <a:gd name="connsiteY3593" fmla="*/ 114582 h 906898"/>
              <a:gd name="connsiteX3594" fmla="*/ 375990 w 906898"/>
              <a:gd name="connsiteY3594" fmla="*/ 118695 h 906898"/>
              <a:gd name="connsiteX3595" fmla="*/ 371858 w 906898"/>
              <a:gd name="connsiteY3595" fmla="*/ 116638 h 906898"/>
              <a:gd name="connsiteX3596" fmla="*/ 375990 w 906898"/>
              <a:gd name="connsiteY3596" fmla="*/ 106358 h 906898"/>
              <a:gd name="connsiteX3597" fmla="*/ 386318 w 906898"/>
              <a:gd name="connsiteY3597" fmla="*/ 108413 h 906898"/>
              <a:gd name="connsiteX3598" fmla="*/ 392516 w 906898"/>
              <a:gd name="connsiteY3598" fmla="*/ 102245 h 906898"/>
              <a:gd name="connsiteX3599" fmla="*/ 404910 w 906898"/>
              <a:gd name="connsiteY3599" fmla="*/ 94019 h 906898"/>
              <a:gd name="connsiteX3600" fmla="*/ 404910 w 906898"/>
              <a:gd name="connsiteY3600" fmla="*/ 83739 h 906898"/>
              <a:gd name="connsiteX3601" fmla="*/ 404910 w 906898"/>
              <a:gd name="connsiteY3601" fmla="*/ 75513 h 906898"/>
              <a:gd name="connsiteX3602" fmla="*/ 398713 w 906898"/>
              <a:gd name="connsiteY3602" fmla="*/ 65233 h 906898"/>
              <a:gd name="connsiteX3603" fmla="*/ 400779 w 906898"/>
              <a:gd name="connsiteY3603" fmla="*/ 59063 h 906898"/>
              <a:gd name="connsiteX3604" fmla="*/ 406976 w 906898"/>
              <a:gd name="connsiteY3604" fmla="*/ 54951 h 906898"/>
              <a:gd name="connsiteX3605" fmla="*/ 495288 w 906898"/>
              <a:gd name="connsiteY3605" fmla="*/ 52960 h 906898"/>
              <a:gd name="connsiteX3606" fmla="*/ 501454 w 906898"/>
              <a:gd name="connsiteY3606" fmla="*/ 54995 h 906898"/>
              <a:gd name="connsiteX3607" fmla="*/ 501454 w 906898"/>
              <a:gd name="connsiteY3607" fmla="*/ 57031 h 906898"/>
              <a:gd name="connsiteX3608" fmla="*/ 507619 w 906898"/>
              <a:gd name="connsiteY3608" fmla="*/ 57031 h 906898"/>
              <a:gd name="connsiteX3609" fmla="*/ 509674 w 906898"/>
              <a:gd name="connsiteY3609" fmla="*/ 61104 h 906898"/>
              <a:gd name="connsiteX3610" fmla="*/ 497343 w 906898"/>
              <a:gd name="connsiteY3610" fmla="*/ 61104 h 906898"/>
              <a:gd name="connsiteX3611" fmla="*/ 478846 w 906898"/>
              <a:gd name="connsiteY3611" fmla="*/ 67214 h 906898"/>
              <a:gd name="connsiteX3612" fmla="*/ 474736 w 906898"/>
              <a:gd name="connsiteY3612" fmla="*/ 81466 h 906898"/>
              <a:gd name="connsiteX3613" fmla="*/ 472680 w 906898"/>
              <a:gd name="connsiteY3613" fmla="*/ 83503 h 906898"/>
              <a:gd name="connsiteX3614" fmla="*/ 468570 w 906898"/>
              <a:gd name="connsiteY3614" fmla="*/ 79431 h 906898"/>
              <a:gd name="connsiteX3615" fmla="*/ 470625 w 906898"/>
              <a:gd name="connsiteY3615" fmla="*/ 71285 h 906898"/>
              <a:gd name="connsiteX3616" fmla="*/ 472680 w 906898"/>
              <a:gd name="connsiteY3616" fmla="*/ 65177 h 906898"/>
              <a:gd name="connsiteX3617" fmla="*/ 476791 w 906898"/>
              <a:gd name="connsiteY3617" fmla="*/ 63140 h 906898"/>
              <a:gd name="connsiteX3618" fmla="*/ 476791 w 906898"/>
              <a:gd name="connsiteY3618" fmla="*/ 57031 h 906898"/>
              <a:gd name="connsiteX3619" fmla="*/ 487067 w 906898"/>
              <a:gd name="connsiteY3619" fmla="*/ 54995 h 906898"/>
              <a:gd name="connsiteX3620" fmla="*/ 491177 w 906898"/>
              <a:gd name="connsiteY3620" fmla="*/ 54995 h 906898"/>
              <a:gd name="connsiteX3621" fmla="*/ 495288 w 906898"/>
              <a:gd name="connsiteY3621" fmla="*/ 52960 h 906898"/>
              <a:gd name="connsiteX3622" fmla="*/ 564222 w 906898"/>
              <a:gd name="connsiteY3622" fmla="*/ 50444 h 906898"/>
              <a:gd name="connsiteX3623" fmla="*/ 571426 w 906898"/>
              <a:gd name="connsiteY3623" fmla="*/ 50701 h 906898"/>
              <a:gd name="connsiteX3624" fmla="*/ 581718 w 906898"/>
              <a:gd name="connsiteY3624" fmla="*/ 56877 h 906898"/>
              <a:gd name="connsiteX3625" fmla="*/ 581718 w 906898"/>
              <a:gd name="connsiteY3625" fmla="*/ 63052 h 906898"/>
              <a:gd name="connsiteX3626" fmla="*/ 579659 w 906898"/>
              <a:gd name="connsiteY3626" fmla="*/ 65111 h 906898"/>
              <a:gd name="connsiteX3627" fmla="*/ 587893 w 906898"/>
              <a:gd name="connsiteY3627" fmla="*/ 67168 h 906898"/>
              <a:gd name="connsiteX3628" fmla="*/ 592010 w 906898"/>
              <a:gd name="connsiteY3628" fmla="*/ 73344 h 906898"/>
              <a:gd name="connsiteX3629" fmla="*/ 589951 w 906898"/>
              <a:gd name="connsiteY3629" fmla="*/ 77460 h 906898"/>
              <a:gd name="connsiteX3630" fmla="*/ 583776 w 906898"/>
              <a:gd name="connsiteY3630" fmla="*/ 79519 h 906898"/>
              <a:gd name="connsiteX3631" fmla="*/ 581718 w 906898"/>
              <a:gd name="connsiteY3631" fmla="*/ 79519 h 906898"/>
              <a:gd name="connsiteX3632" fmla="*/ 571426 w 906898"/>
              <a:gd name="connsiteY3632" fmla="*/ 65111 h 906898"/>
              <a:gd name="connsiteX3633" fmla="*/ 550842 w 906898"/>
              <a:gd name="connsiteY3633" fmla="*/ 67168 h 906898"/>
              <a:gd name="connsiteX3634" fmla="*/ 540550 w 906898"/>
              <a:gd name="connsiteY3634" fmla="*/ 63052 h 906898"/>
              <a:gd name="connsiteX3635" fmla="*/ 540550 w 906898"/>
              <a:gd name="connsiteY3635" fmla="*/ 60993 h 906898"/>
              <a:gd name="connsiteX3636" fmla="*/ 550842 w 906898"/>
              <a:gd name="connsiteY3636" fmla="*/ 56877 h 906898"/>
              <a:gd name="connsiteX3637" fmla="*/ 554959 w 906898"/>
              <a:gd name="connsiteY3637" fmla="*/ 58935 h 906898"/>
              <a:gd name="connsiteX3638" fmla="*/ 557017 w 906898"/>
              <a:gd name="connsiteY3638" fmla="*/ 54818 h 906898"/>
              <a:gd name="connsiteX3639" fmla="*/ 564222 w 906898"/>
              <a:gd name="connsiteY3639" fmla="*/ 50444 h 906898"/>
              <a:gd name="connsiteX3640" fmla="*/ 597986 w 906898"/>
              <a:gd name="connsiteY3640" fmla="*/ 48643 h 906898"/>
              <a:gd name="connsiteX3641" fmla="*/ 604161 w 906898"/>
              <a:gd name="connsiteY3641" fmla="*/ 50691 h 906898"/>
              <a:gd name="connsiteX3642" fmla="*/ 606220 w 906898"/>
              <a:gd name="connsiteY3642" fmla="*/ 54785 h 906898"/>
              <a:gd name="connsiteX3643" fmla="*/ 606220 w 906898"/>
              <a:gd name="connsiteY3643" fmla="*/ 60927 h 906898"/>
              <a:gd name="connsiteX3644" fmla="*/ 604161 w 906898"/>
              <a:gd name="connsiteY3644" fmla="*/ 54785 h 906898"/>
              <a:gd name="connsiteX3645" fmla="*/ 597986 w 906898"/>
              <a:gd name="connsiteY3645" fmla="*/ 48643 h 906898"/>
              <a:gd name="connsiteX3646" fmla="*/ 332862 w 906898"/>
              <a:gd name="connsiteY3646" fmla="*/ 48643 h 906898"/>
              <a:gd name="connsiteX3647" fmla="*/ 337035 w 906898"/>
              <a:gd name="connsiteY3647" fmla="*/ 50701 h 906898"/>
              <a:gd name="connsiteX3648" fmla="*/ 337035 w 906898"/>
              <a:gd name="connsiteY3648" fmla="*/ 56877 h 906898"/>
              <a:gd name="connsiteX3649" fmla="*/ 328688 w 906898"/>
              <a:gd name="connsiteY3649" fmla="*/ 56877 h 906898"/>
              <a:gd name="connsiteX3650" fmla="*/ 322427 w 906898"/>
              <a:gd name="connsiteY3650" fmla="*/ 50701 h 906898"/>
              <a:gd name="connsiteX3651" fmla="*/ 332862 w 906898"/>
              <a:gd name="connsiteY3651" fmla="*/ 48643 h 906898"/>
              <a:gd name="connsiteX3652" fmla="*/ 310343 w 906898"/>
              <a:gd name="connsiteY3652" fmla="*/ 46651 h 906898"/>
              <a:gd name="connsiteX3653" fmla="*/ 324752 w 906898"/>
              <a:gd name="connsiteY3653" fmla="*/ 59002 h 906898"/>
              <a:gd name="connsiteX3654" fmla="*/ 320635 w 906898"/>
              <a:gd name="connsiteY3654" fmla="*/ 69293 h 906898"/>
              <a:gd name="connsiteX3655" fmla="*/ 322693 w 906898"/>
              <a:gd name="connsiteY3655" fmla="*/ 73410 h 906898"/>
              <a:gd name="connsiteX3656" fmla="*/ 322693 w 906898"/>
              <a:gd name="connsiteY3656" fmla="*/ 81643 h 906898"/>
              <a:gd name="connsiteX3657" fmla="*/ 308284 w 906898"/>
              <a:gd name="connsiteY3657" fmla="*/ 85761 h 906898"/>
              <a:gd name="connsiteX3658" fmla="*/ 304167 w 906898"/>
              <a:gd name="connsiteY3658" fmla="*/ 75469 h 906898"/>
              <a:gd name="connsiteX3659" fmla="*/ 297992 w 906898"/>
              <a:gd name="connsiteY3659" fmla="*/ 73410 h 906898"/>
              <a:gd name="connsiteX3660" fmla="*/ 293876 w 906898"/>
              <a:gd name="connsiteY3660" fmla="*/ 59002 h 906898"/>
              <a:gd name="connsiteX3661" fmla="*/ 295934 w 906898"/>
              <a:gd name="connsiteY3661" fmla="*/ 54884 h 906898"/>
              <a:gd name="connsiteX3662" fmla="*/ 310343 w 906898"/>
              <a:gd name="connsiteY3662" fmla="*/ 46651 h 906898"/>
              <a:gd name="connsiteX3663" fmla="*/ 499428 w 906898"/>
              <a:gd name="connsiteY3663" fmla="*/ 44659 h 906898"/>
              <a:gd name="connsiteX3664" fmla="*/ 505610 w 906898"/>
              <a:gd name="connsiteY3664" fmla="*/ 46712 h 906898"/>
              <a:gd name="connsiteX3665" fmla="*/ 507671 w 906898"/>
              <a:gd name="connsiteY3665" fmla="*/ 50816 h 906898"/>
              <a:gd name="connsiteX3666" fmla="*/ 507671 w 906898"/>
              <a:gd name="connsiteY3666" fmla="*/ 46712 h 906898"/>
              <a:gd name="connsiteX3667" fmla="*/ 511792 w 906898"/>
              <a:gd name="connsiteY3667" fmla="*/ 50816 h 906898"/>
              <a:gd name="connsiteX3668" fmla="*/ 517974 w 906898"/>
              <a:gd name="connsiteY3668" fmla="*/ 54921 h 906898"/>
              <a:gd name="connsiteX3669" fmla="*/ 517974 w 906898"/>
              <a:gd name="connsiteY3669" fmla="*/ 59025 h 906898"/>
              <a:gd name="connsiteX3670" fmla="*/ 511792 w 906898"/>
              <a:gd name="connsiteY3670" fmla="*/ 59025 h 906898"/>
              <a:gd name="connsiteX3671" fmla="*/ 507671 w 906898"/>
              <a:gd name="connsiteY3671" fmla="*/ 54921 h 906898"/>
              <a:gd name="connsiteX3672" fmla="*/ 501489 w 906898"/>
              <a:gd name="connsiteY3672" fmla="*/ 52869 h 906898"/>
              <a:gd name="connsiteX3673" fmla="*/ 491185 w 906898"/>
              <a:gd name="connsiteY3673" fmla="*/ 50816 h 906898"/>
              <a:gd name="connsiteX3674" fmla="*/ 480882 w 906898"/>
              <a:gd name="connsiteY3674" fmla="*/ 52869 h 906898"/>
              <a:gd name="connsiteX3675" fmla="*/ 474700 w 906898"/>
              <a:gd name="connsiteY3675" fmla="*/ 61078 h 906898"/>
              <a:gd name="connsiteX3676" fmla="*/ 466457 w 906898"/>
              <a:gd name="connsiteY3676" fmla="*/ 69287 h 906898"/>
              <a:gd name="connsiteX3677" fmla="*/ 466457 w 906898"/>
              <a:gd name="connsiteY3677" fmla="*/ 75445 h 906898"/>
              <a:gd name="connsiteX3678" fmla="*/ 466457 w 906898"/>
              <a:gd name="connsiteY3678" fmla="*/ 81602 h 906898"/>
              <a:gd name="connsiteX3679" fmla="*/ 466457 w 906898"/>
              <a:gd name="connsiteY3679" fmla="*/ 87759 h 906898"/>
              <a:gd name="connsiteX3680" fmla="*/ 462336 w 906898"/>
              <a:gd name="connsiteY3680" fmla="*/ 87759 h 906898"/>
              <a:gd name="connsiteX3681" fmla="*/ 458215 w 906898"/>
              <a:gd name="connsiteY3681" fmla="*/ 79549 h 906898"/>
              <a:gd name="connsiteX3682" fmla="*/ 462336 w 906898"/>
              <a:gd name="connsiteY3682" fmla="*/ 65182 h 906898"/>
              <a:gd name="connsiteX3683" fmla="*/ 464396 w 906898"/>
              <a:gd name="connsiteY3683" fmla="*/ 59025 h 906898"/>
              <a:gd name="connsiteX3684" fmla="*/ 470579 w 906898"/>
              <a:gd name="connsiteY3684" fmla="*/ 54921 h 906898"/>
              <a:gd name="connsiteX3685" fmla="*/ 476761 w 906898"/>
              <a:gd name="connsiteY3685" fmla="*/ 46712 h 906898"/>
              <a:gd name="connsiteX3686" fmla="*/ 489125 w 906898"/>
              <a:gd name="connsiteY3686" fmla="*/ 48764 h 906898"/>
              <a:gd name="connsiteX3687" fmla="*/ 493246 w 906898"/>
              <a:gd name="connsiteY3687" fmla="*/ 46712 h 906898"/>
              <a:gd name="connsiteX3688" fmla="*/ 495307 w 906898"/>
              <a:gd name="connsiteY3688" fmla="*/ 46712 h 906898"/>
              <a:gd name="connsiteX3689" fmla="*/ 499428 w 906898"/>
              <a:gd name="connsiteY3689" fmla="*/ 44659 h 906898"/>
              <a:gd name="connsiteX3690" fmla="*/ 341019 w 906898"/>
              <a:gd name="connsiteY3690" fmla="*/ 44197 h 906898"/>
              <a:gd name="connsiteX3691" fmla="*/ 345098 w 906898"/>
              <a:gd name="connsiteY3691" fmla="*/ 44707 h 906898"/>
              <a:gd name="connsiteX3692" fmla="*/ 351216 w 906898"/>
              <a:gd name="connsiteY3692" fmla="*/ 50825 h 906898"/>
              <a:gd name="connsiteX3693" fmla="*/ 351216 w 906898"/>
              <a:gd name="connsiteY3693" fmla="*/ 56943 h 906898"/>
              <a:gd name="connsiteX3694" fmla="*/ 355295 w 906898"/>
              <a:gd name="connsiteY3694" fmla="*/ 61022 h 906898"/>
              <a:gd name="connsiteX3695" fmla="*/ 351216 w 906898"/>
              <a:gd name="connsiteY3695" fmla="*/ 67140 h 906898"/>
              <a:gd name="connsiteX3696" fmla="*/ 345098 w 906898"/>
              <a:gd name="connsiteY3696" fmla="*/ 69180 h 906898"/>
              <a:gd name="connsiteX3697" fmla="*/ 343059 w 906898"/>
              <a:gd name="connsiteY3697" fmla="*/ 67140 h 906898"/>
              <a:gd name="connsiteX3698" fmla="*/ 338980 w 906898"/>
              <a:gd name="connsiteY3698" fmla="*/ 71219 h 906898"/>
              <a:gd name="connsiteX3699" fmla="*/ 330822 w 906898"/>
              <a:gd name="connsiteY3699" fmla="*/ 67140 h 906898"/>
              <a:gd name="connsiteX3700" fmla="*/ 328783 w 906898"/>
              <a:gd name="connsiteY3700" fmla="*/ 61022 h 906898"/>
              <a:gd name="connsiteX3701" fmla="*/ 336940 w 906898"/>
              <a:gd name="connsiteY3701" fmla="*/ 58983 h 906898"/>
              <a:gd name="connsiteX3702" fmla="*/ 341019 w 906898"/>
              <a:gd name="connsiteY3702" fmla="*/ 50825 h 906898"/>
              <a:gd name="connsiteX3703" fmla="*/ 336940 w 906898"/>
              <a:gd name="connsiteY3703" fmla="*/ 46746 h 906898"/>
              <a:gd name="connsiteX3704" fmla="*/ 341019 w 906898"/>
              <a:gd name="connsiteY3704" fmla="*/ 44197 h 906898"/>
              <a:gd name="connsiteX3705" fmla="*/ 583710 w 906898"/>
              <a:gd name="connsiteY3705" fmla="*/ 38352 h 906898"/>
              <a:gd name="connsiteX3706" fmla="*/ 590018 w 906898"/>
              <a:gd name="connsiteY3706" fmla="*/ 50635 h 906898"/>
              <a:gd name="connsiteX3707" fmla="*/ 587915 w 906898"/>
              <a:gd name="connsiteY3707" fmla="*/ 50635 h 906898"/>
              <a:gd name="connsiteX3708" fmla="*/ 587915 w 906898"/>
              <a:gd name="connsiteY3708" fmla="*/ 46541 h 906898"/>
              <a:gd name="connsiteX3709" fmla="*/ 583710 w 906898"/>
              <a:gd name="connsiteY3709" fmla="*/ 40399 h 906898"/>
              <a:gd name="connsiteX3710" fmla="*/ 583710 w 906898"/>
              <a:gd name="connsiteY3710" fmla="*/ 38352 h 906898"/>
              <a:gd name="connsiteX3711" fmla="*/ 421363 w 906898"/>
              <a:gd name="connsiteY3711" fmla="*/ 32375 h 906898"/>
              <a:gd name="connsiteX3712" fmla="*/ 421363 w 906898"/>
              <a:gd name="connsiteY3712" fmla="*/ 34367 h 906898"/>
              <a:gd name="connsiteX3713" fmla="*/ 419371 w 906898"/>
              <a:gd name="connsiteY3713" fmla="*/ 34367 h 906898"/>
              <a:gd name="connsiteX3714" fmla="*/ 421363 w 906898"/>
              <a:gd name="connsiteY3714" fmla="*/ 32375 h 906898"/>
              <a:gd name="connsiteX3715" fmla="*/ 421363 w 906898"/>
              <a:gd name="connsiteY3715" fmla="*/ 28060 h 906898"/>
              <a:gd name="connsiteX3716" fmla="*/ 423355 w 906898"/>
              <a:gd name="connsiteY3716" fmla="*/ 32375 h 906898"/>
              <a:gd name="connsiteX3717" fmla="*/ 421363 w 906898"/>
              <a:gd name="connsiteY3717" fmla="*/ 32375 h 906898"/>
              <a:gd name="connsiteX3718" fmla="*/ 361686 w 906898"/>
              <a:gd name="connsiteY3718" fmla="*/ 26067 h 906898"/>
              <a:gd name="connsiteX3719" fmla="*/ 374053 w 906898"/>
              <a:gd name="connsiteY3719" fmla="*/ 26067 h 906898"/>
              <a:gd name="connsiteX3720" fmla="*/ 382298 w 906898"/>
              <a:gd name="connsiteY3720" fmla="*/ 30189 h 906898"/>
              <a:gd name="connsiteX3721" fmla="*/ 398787 w 906898"/>
              <a:gd name="connsiteY3721" fmla="*/ 52862 h 906898"/>
              <a:gd name="connsiteX3722" fmla="*/ 392604 w 906898"/>
              <a:gd name="connsiteY3722" fmla="*/ 69351 h 906898"/>
              <a:gd name="connsiteX3723" fmla="*/ 374053 w 906898"/>
              <a:gd name="connsiteY3723" fmla="*/ 75535 h 906898"/>
              <a:gd name="connsiteX3724" fmla="*/ 365808 w 906898"/>
              <a:gd name="connsiteY3724" fmla="*/ 67290 h 906898"/>
              <a:gd name="connsiteX3725" fmla="*/ 367870 w 906898"/>
              <a:gd name="connsiteY3725" fmla="*/ 63169 h 906898"/>
              <a:gd name="connsiteX3726" fmla="*/ 371992 w 906898"/>
              <a:gd name="connsiteY3726" fmla="*/ 63169 h 906898"/>
              <a:gd name="connsiteX3727" fmla="*/ 371992 w 906898"/>
              <a:gd name="connsiteY3727" fmla="*/ 56985 h 906898"/>
              <a:gd name="connsiteX3728" fmla="*/ 376114 w 906898"/>
              <a:gd name="connsiteY3728" fmla="*/ 52862 h 906898"/>
              <a:gd name="connsiteX3729" fmla="*/ 382298 w 906898"/>
              <a:gd name="connsiteY3729" fmla="*/ 54923 h 906898"/>
              <a:gd name="connsiteX3730" fmla="*/ 382298 w 906898"/>
              <a:gd name="connsiteY3730" fmla="*/ 63169 h 906898"/>
              <a:gd name="connsiteX3731" fmla="*/ 380237 w 906898"/>
              <a:gd name="connsiteY3731" fmla="*/ 65229 h 906898"/>
              <a:gd name="connsiteX3732" fmla="*/ 388481 w 906898"/>
              <a:gd name="connsiteY3732" fmla="*/ 61108 h 906898"/>
              <a:gd name="connsiteX3733" fmla="*/ 390542 w 906898"/>
              <a:gd name="connsiteY3733" fmla="*/ 46679 h 906898"/>
              <a:gd name="connsiteX3734" fmla="*/ 367870 w 906898"/>
              <a:gd name="connsiteY3734" fmla="*/ 30189 h 906898"/>
              <a:gd name="connsiteX3735" fmla="*/ 349319 w 906898"/>
              <a:gd name="connsiteY3735" fmla="*/ 30189 h 906898"/>
              <a:gd name="connsiteX3736" fmla="*/ 349319 w 906898"/>
              <a:gd name="connsiteY3736" fmla="*/ 28128 h 906898"/>
              <a:gd name="connsiteX3737" fmla="*/ 361686 w 906898"/>
              <a:gd name="connsiteY3737" fmla="*/ 26067 h 906898"/>
              <a:gd name="connsiteX3738" fmla="*/ 453449 w 906898"/>
              <a:gd name="connsiteY3738" fmla="*/ 14275 h 906898"/>
              <a:gd name="connsiteX3739" fmla="*/ 427592 w 906898"/>
              <a:gd name="connsiteY3739" fmla="*/ 16881 h 906898"/>
              <a:gd name="connsiteX3740" fmla="*/ 427592 w 906898"/>
              <a:gd name="connsiteY3740" fmla="*/ 21939 h 906898"/>
              <a:gd name="connsiteX3741" fmla="*/ 425522 w 906898"/>
              <a:gd name="connsiteY3741" fmla="*/ 21939 h 906898"/>
              <a:gd name="connsiteX3742" fmla="*/ 423452 w 906898"/>
              <a:gd name="connsiteY3742" fmla="*/ 26047 h 906898"/>
              <a:gd name="connsiteX3743" fmla="*/ 421382 w 906898"/>
              <a:gd name="connsiteY3743" fmla="*/ 26047 h 906898"/>
              <a:gd name="connsiteX3744" fmla="*/ 419312 w 906898"/>
              <a:gd name="connsiteY3744" fmla="*/ 23993 h 906898"/>
              <a:gd name="connsiteX3745" fmla="*/ 419312 w 906898"/>
              <a:gd name="connsiteY3745" fmla="*/ 30155 h 906898"/>
              <a:gd name="connsiteX3746" fmla="*/ 417242 w 906898"/>
              <a:gd name="connsiteY3746" fmla="*/ 36317 h 906898"/>
              <a:gd name="connsiteX3747" fmla="*/ 408961 w 906898"/>
              <a:gd name="connsiteY3747" fmla="*/ 38372 h 906898"/>
              <a:gd name="connsiteX3748" fmla="*/ 404821 w 906898"/>
              <a:gd name="connsiteY3748" fmla="*/ 46589 h 906898"/>
              <a:gd name="connsiteX3749" fmla="*/ 400681 w 906898"/>
              <a:gd name="connsiteY3749" fmla="*/ 46589 h 906898"/>
              <a:gd name="connsiteX3750" fmla="*/ 394471 w 906898"/>
              <a:gd name="connsiteY3750" fmla="*/ 36317 h 906898"/>
              <a:gd name="connsiteX3751" fmla="*/ 402751 w 906898"/>
              <a:gd name="connsiteY3751" fmla="*/ 23993 h 906898"/>
              <a:gd name="connsiteX3752" fmla="*/ 404821 w 906898"/>
              <a:gd name="connsiteY3752" fmla="*/ 19883 h 906898"/>
              <a:gd name="connsiteX3753" fmla="*/ 419312 w 906898"/>
              <a:gd name="connsiteY3753" fmla="*/ 17829 h 906898"/>
              <a:gd name="connsiteX3754" fmla="*/ 420079 w 906898"/>
              <a:gd name="connsiteY3754" fmla="*/ 17639 h 906898"/>
              <a:gd name="connsiteX3755" fmla="*/ 399049 w 906898"/>
              <a:gd name="connsiteY3755" fmla="*/ 19759 h 906898"/>
              <a:gd name="connsiteX3756" fmla="*/ 400779 w 906898"/>
              <a:gd name="connsiteY3756" fmla="*/ 19759 h 906898"/>
              <a:gd name="connsiteX3757" fmla="*/ 400779 w 906898"/>
              <a:gd name="connsiteY3757" fmla="*/ 21846 h 906898"/>
              <a:gd name="connsiteX3758" fmla="*/ 392590 w 906898"/>
              <a:gd name="connsiteY3758" fmla="*/ 34367 h 906898"/>
              <a:gd name="connsiteX3759" fmla="*/ 388495 w 906898"/>
              <a:gd name="connsiteY3759" fmla="*/ 30194 h 906898"/>
              <a:gd name="connsiteX3760" fmla="*/ 394637 w 906898"/>
              <a:gd name="connsiteY3760" fmla="*/ 23933 h 906898"/>
              <a:gd name="connsiteX3761" fmla="*/ 396561 w 906898"/>
              <a:gd name="connsiteY3761" fmla="*/ 20010 h 906898"/>
              <a:gd name="connsiteX3762" fmla="*/ 364940 w 906898"/>
              <a:gd name="connsiteY3762" fmla="*/ 23197 h 906898"/>
              <a:gd name="connsiteX3763" fmla="*/ 342257 w 906898"/>
              <a:gd name="connsiteY3763" fmla="*/ 30239 h 906898"/>
              <a:gd name="connsiteX3764" fmla="*/ 343196 w 906898"/>
              <a:gd name="connsiteY3764" fmla="*/ 30051 h 906898"/>
              <a:gd name="connsiteX3765" fmla="*/ 347327 w 906898"/>
              <a:gd name="connsiteY3765" fmla="*/ 32117 h 906898"/>
              <a:gd name="connsiteX3766" fmla="*/ 341130 w 906898"/>
              <a:gd name="connsiteY3766" fmla="*/ 38315 h 906898"/>
              <a:gd name="connsiteX3767" fmla="*/ 334933 w 906898"/>
              <a:gd name="connsiteY3767" fmla="*/ 38315 h 906898"/>
              <a:gd name="connsiteX3768" fmla="*/ 328735 w 906898"/>
              <a:gd name="connsiteY3768" fmla="*/ 46578 h 906898"/>
              <a:gd name="connsiteX3769" fmla="*/ 310143 w 906898"/>
              <a:gd name="connsiteY3769" fmla="*/ 44511 h 906898"/>
              <a:gd name="connsiteX3770" fmla="*/ 310143 w 906898"/>
              <a:gd name="connsiteY3770" fmla="*/ 40380 h 906898"/>
              <a:gd name="connsiteX3771" fmla="*/ 330801 w 906898"/>
              <a:gd name="connsiteY3771" fmla="*/ 36249 h 906898"/>
              <a:gd name="connsiteX3772" fmla="*/ 332253 w 906898"/>
              <a:gd name="connsiteY3772" fmla="*/ 33344 h 906898"/>
              <a:gd name="connsiteX3773" fmla="*/ 282503 w 906898"/>
              <a:gd name="connsiteY3773" fmla="*/ 48787 h 906898"/>
              <a:gd name="connsiteX3774" fmla="*/ 266569 w 906898"/>
              <a:gd name="connsiteY3774" fmla="*/ 57436 h 906898"/>
              <a:gd name="connsiteX3775" fmla="*/ 275245 w 906898"/>
              <a:gd name="connsiteY3775" fmla="*/ 56943 h 906898"/>
              <a:gd name="connsiteX3776" fmla="*/ 285595 w 906898"/>
              <a:gd name="connsiteY3776" fmla="*/ 48710 h 906898"/>
              <a:gd name="connsiteX3777" fmla="*/ 288344 w 906898"/>
              <a:gd name="connsiteY3777" fmla="*/ 48195 h 906898"/>
              <a:gd name="connsiteX3778" fmla="*/ 293876 w 906898"/>
              <a:gd name="connsiteY3778" fmla="*/ 52826 h 906898"/>
              <a:gd name="connsiteX3779" fmla="*/ 293876 w 906898"/>
              <a:gd name="connsiteY3779" fmla="*/ 54884 h 906898"/>
              <a:gd name="connsiteX3780" fmla="*/ 275245 w 906898"/>
              <a:gd name="connsiteY3780" fmla="*/ 63118 h 906898"/>
              <a:gd name="connsiteX3781" fmla="*/ 271104 w 906898"/>
              <a:gd name="connsiteY3781" fmla="*/ 61059 h 906898"/>
              <a:gd name="connsiteX3782" fmla="*/ 262824 w 906898"/>
              <a:gd name="connsiteY3782" fmla="*/ 65177 h 906898"/>
              <a:gd name="connsiteX3783" fmla="*/ 258684 w 906898"/>
              <a:gd name="connsiteY3783" fmla="*/ 63118 h 906898"/>
              <a:gd name="connsiteX3784" fmla="*/ 258684 w 906898"/>
              <a:gd name="connsiteY3784" fmla="*/ 61716 h 906898"/>
              <a:gd name="connsiteX3785" fmla="*/ 254731 w 906898"/>
              <a:gd name="connsiteY3785" fmla="*/ 63861 h 906898"/>
              <a:gd name="connsiteX3786" fmla="*/ 254731 w 906898"/>
              <a:gd name="connsiteY3786" fmla="*/ 65301 h 906898"/>
              <a:gd name="connsiteX3787" fmla="*/ 234021 w 906898"/>
              <a:gd name="connsiteY3787" fmla="*/ 91940 h 906898"/>
              <a:gd name="connsiteX3788" fmla="*/ 240234 w 906898"/>
              <a:gd name="connsiteY3788" fmla="*/ 108334 h 906898"/>
              <a:gd name="connsiteX3789" fmla="*/ 252660 w 906898"/>
              <a:gd name="connsiteY3789" fmla="*/ 112432 h 906898"/>
              <a:gd name="connsiteX3790" fmla="*/ 258874 w 906898"/>
              <a:gd name="connsiteY3790" fmla="*/ 108334 h 906898"/>
              <a:gd name="connsiteX3791" fmla="*/ 250589 w 906898"/>
              <a:gd name="connsiteY3791" fmla="*/ 106285 h 906898"/>
              <a:gd name="connsiteX3792" fmla="*/ 248518 w 906898"/>
              <a:gd name="connsiteY3792" fmla="*/ 100137 h 906898"/>
              <a:gd name="connsiteX3793" fmla="*/ 254731 w 906898"/>
              <a:gd name="connsiteY3793" fmla="*/ 96039 h 906898"/>
              <a:gd name="connsiteX3794" fmla="*/ 260945 w 906898"/>
              <a:gd name="connsiteY3794" fmla="*/ 100137 h 906898"/>
              <a:gd name="connsiteX3795" fmla="*/ 267158 w 906898"/>
              <a:gd name="connsiteY3795" fmla="*/ 100137 h 906898"/>
              <a:gd name="connsiteX3796" fmla="*/ 271300 w 906898"/>
              <a:gd name="connsiteY3796" fmla="*/ 104236 h 906898"/>
              <a:gd name="connsiteX3797" fmla="*/ 263016 w 906898"/>
              <a:gd name="connsiteY3797" fmla="*/ 118580 h 906898"/>
              <a:gd name="connsiteX3798" fmla="*/ 244376 w 906898"/>
              <a:gd name="connsiteY3798" fmla="*/ 120629 h 906898"/>
              <a:gd name="connsiteX3799" fmla="*/ 231950 w 906898"/>
              <a:gd name="connsiteY3799" fmla="*/ 108334 h 906898"/>
              <a:gd name="connsiteX3800" fmla="*/ 227808 w 906898"/>
              <a:gd name="connsiteY3800" fmla="*/ 98088 h 906898"/>
              <a:gd name="connsiteX3801" fmla="*/ 229879 w 906898"/>
              <a:gd name="connsiteY3801" fmla="*/ 83744 h 906898"/>
              <a:gd name="connsiteX3802" fmla="*/ 239975 w 906898"/>
              <a:gd name="connsiteY3802" fmla="*/ 71961 h 906898"/>
              <a:gd name="connsiteX3803" fmla="*/ 241882 w 906898"/>
              <a:gd name="connsiteY3803" fmla="*/ 70836 h 906898"/>
              <a:gd name="connsiteX3804" fmla="*/ 207903 w 906898"/>
              <a:gd name="connsiteY3804" fmla="*/ 89279 h 906898"/>
              <a:gd name="connsiteX3805" fmla="*/ 198095 w 906898"/>
              <a:gd name="connsiteY3805" fmla="*/ 97371 h 906898"/>
              <a:gd name="connsiteX3806" fmla="*/ 207409 w 906898"/>
              <a:gd name="connsiteY3806" fmla="*/ 91803 h 906898"/>
              <a:gd name="connsiteX3807" fmla="*/ 219803 w 906898"/>
              <a:gd name="connsiteY3807" fmla="*/ 97978 h 906898"/>
              <a:gd name="connsiteX3808" fmla="*/ 223935 w 906898"/>
              <a:gd name="connsiteY3808" fmla="*/ 100037 h 906898"/>
              <a:gd name="connsiteX3809" fmla="*/ 223935 w 906898"/>
              <a:gd name="connsiteY3809" fmla="*/ 110328 h 906898"/>
              <a:gd name="connsiteX3810" fmla="*/ 215672 w 906898"/>
              <a:gd name="connsiteY3810" fmla="*/ 108270 h 906898"/>
              <a:gd name="connsiteX3811" fmla="*/ 207409 w 906898"/>
              <a:gd name="connsiteY3811" fmla="*/ 110328 h 906898"/>
              <a:gd name="connsiteX3812" fmla="*/ 203277 w 906898"/>
              <a:gd name="connsiteY3812" fmla="*/ 104153 h 906898"/>
              <a:gd name="connsiteX3813" fmla="*/ 192948 w 906898"/>
              <a:gd name="connsiteY3813" fmla="*/ 102095 h 906898"/>
              <a:gd name="connsiteX3814" fmla="*/ 195733 w 906898"/>
              <a:gd name="connsiteY3814" fmla="*/ 99320 h 906898"/>
              <a:gd name="connsiteX3815" fmla="*/ 142906 w 906898"/>
              <a:gd name="connsiteY3815" fmla="*/ 142906 h 906898"/>
              <a:gd name="connsiteX3816" fmla="*/ 93538 w 906898"/>
              <a:gd name="connsiteY3816" fmla="*/ 202741 h 906898"/>
              <a:gd name="connsiteX3817" fmla="*/ 95078 w 906898"/>
              <a:gd name="connsiteY3817" fmla="*/ 202659 h 906898"/>
              <a:gd name="connsiteX3818" fmla="*/ 98411 w 906898"/>
              <a:gd name="connsiteY3818" fmla="*/ 200855 h 906898"/>
              <a:gd name="connsiteX3819" fmla="*/ 104565 w 906898"/>
              <a:gd name="connsiteY3819" fmla="*/ 200855 h 906898"/>
              <a:gd name="connsiteX3820" fmla="*/ 106616 w 906898"/>
              <a:gd name="connsiteY3820" fmla="*/ 200855 h 906898"/>
              <a:gd name="connsiteX3821" fmla="*/ 118924 w 906898"/>
              <a:gd name="connsiteY3821" fmla="*/ 190546 h 906898"/>
              <a:gd name="connsiteX3822" fmla="*/ 125078 w 906898"/>
              <a:gd name="connsiteY3822" fmla="*/ 192608 h 906898"/>
              <a:gd name="connsiteX3823" fmla="*/ 129181 w 906898"/>
              <a:gd name="connsiteY3823" fmla="*/ 190546 h 906898"/>
              <a:gd name="connsiteX3824" fmla="*/ 136104 w 906898"/>
              <a:gd name="connsiteY3824" fmla="*/ 188484 h 906898"/>
              <a:gd name="connsiteX3825" fmla="*/ 141488 w 906898"/>
              <a:gd name="connsiteY3825" fmla="*/ 192608 h 906898"/>
              <a:gd name="connsiteX3826" fmla="*/ 133283 w 906898"/>
              <a:gd name="connsiteY3826" fmla="*/ 204979 h 906898"/>
              <a:gd name="connsiteX3827" fmla="*/ 123027 w 906898"/>
              <a:gd name="connsiteY3827" fmla="*/ 202917 h 906898"/>
              <a:gd name="connsiteX3828" fmla="*/ 116873 w 906898"/>
              <a:gd name="connsiteY3828" fmla="*/ 209103 h 906898"/>
              <a:gd name="connsiteX3829" fmla="*/ 112770 w 906898"/>
              <a:gd name="connsiteY3829" fmla="*/ 207041 h 906898"/>
              <a:gd name="connsiteX3830" fmla="*/ 100463 w 906898"/>
              <a:gd name="connsiteY3830" fmla="*/ 213227 h 906898"/>
              <a:gd name="connsiteX3831" fmla="*/ 96360 w 906898"/>
              <a:gd name="connsiteY3831" fmla="*/ 225598 h 906898"/>
              <a:gd name="connsiteX3832" fmla="*/ 100463 w 906898"/>
              <a:gd name="connsiteY3832" fmla="*/ 233846 h 906898"/>
              <a:gd name="connsiteX3833" fmla="*/ 98411 w 906898"/>
              <a:gd name="connsiteY3833" fmla="*/ 246217 h 906898"/>
              <a:gd name="connsiteX3834" fmla="*/ 102514 w 906898"/>
              <a:gd name="connsiteY3834" fmla="*/ 252402 h 906898"/>
              <a:gd name="connsiteX3835" fmla="*/ 102514 w 906898"/>
              <a:gd name="connsiteY3835" fmla="*/ 254464 h 906898"/>
              <a:gd name="connsiteX3836" fmla="*/ 94309 w 906898"/>
              <a:gd name="connsiteY3836" fmla="*/ 264774 h 906898"/>
              <a:gd name="connsiteX3837" fmla="*/ 90206 w 906898"/>
              <a:gd name="connsiteY3837" fmla="*/ 252402 h 906898"/>
              <a:gd name="connsiteX3838" fmla="*/ 90206 w 906898"/>
              <a:gd name="connsiteY3838" fmla="*/ 246217 h 906898"/>
              <a:gd name="connsiteX3839" fmla="*/ 84052 w 906898"/>
              <a:gd name="connsiteY3839" fmla="*/ 235907 h 906898"/>
              <a:gd name="connsiteX3840" fmla="*/ 88155 w 906898"/>
              <a:gd name="connsiteY3840" fmla="*/ 229722 h 906898"/>
              <a:gd name="connsiteX3841" fmla="*/ 86104 w 906898"/>
              <a:gd name="connsiteY3841" fmla="*/ 221474 h 906898"/>
              <a:gd name="connsiteX3842" fmla="*/ 84787 w 906898"/>
              <a:gd name="connsiteY3842" fmla="*/ 216179 h 906898"/>
              <a:gd name="connsiteX3843" fmla="*/ 48787 w 906898"/>
              <a:gd name="connsiteY3843" fmla="*/ 282503 h 906898"/>
              <a:gd name="connsiteX3844" fmla="*/ 28714 w 906898"/>
              <a:gd name="connsiteY3844" fmla="*/ 347168 h 906898"/>
              <a:gd name="connsiteX3845" fmla="*/ 29491 w 906898"/>
              <a:gd name="connsiteY3845" fmla="*/ 347168 h 906898"/>
              <a:gd name="connsiteX3846" fmla="*/ 31887 w 906898"/>
              <a:gd name="connsiteY3846" fmla="*/ 347168 h 906898"/>
              <a:gd name="connsiteX3847" fmla="*/ 34626 w 906898"/>
              <a:gd name="connsiteY3847" fmla="*/ 351269 h 906898"/>
              <a:gd name="connsiteX3848" fmla="*/ 32572 w 906898"/>
              <a:gd name="connsiteY3848" fmla="*/ 353320 h 906898"/>
              <a:gd name="connsiteX3849" fmla="*/ 34626 w 906898"/>
              <a:gd name="connsiteY3849" fmla="*/ 355370 h 906898"/>
              <a:gd name="connsiteX3850" fmla="*/ 40789 w 906898"/>
              <a:gd name="connsiteY3850" fmla="*/ 355370 h 906898"/>
              <a:gd name="connsiteX3851" fmla="*/ 46952 w 906898"/>
              <a:gd name="connsiteY3851" fmla="*/ 363573 h 906898"/>
              <a:gd name="connsiteX3852" fmla="*/ 44897 w 906898"/>
              <a:gd name="connsiteY3852" fmla="*/ 369724 h 906898"/>
              <a:gd name="connsiteX3853" fmla="*/ 51060 w 906898"/>
              <a:gd name="connsiteY3853" fmla="*/ 373826 h 906898"/>
              <a:gd name="connsiteX3854" fmla="*/ 53114 w 906898"/>
              <a:gd name="connsiteY3854" fmla="*/ 373826 h 906898"/>
              <a:gd name="connsiteX3855" fmla="*/ 46952 w 906898"/>
              <a:gd name="connsiteY3855" fmla="*/ 367674 h 906898"/>
              <a:gd name="connsiteX3856" fmla="*/ 49006 w 906898"/>
              <a:gd name="connsiteY3856" fmla="*/ 365623 h 906898"/>
              <a:gd name="connsiteX3857" fmla="*/ 53114 w 906898"/>
              <a:gd name="connsiteY3857" fmla="*/ 369724 h 906898"/>
              <a:gd name="connsiteX3858" fmla="*/ 55169 w 906898"/>
              <a:gd name="connsiteY3858" fmla="*/ 377927 h 906898"/>
              <a:gd name="connsiteX3859" fmla="*/ 51060 w 906898"/>
              <a:gd name="connsiteY3859" fmla="*/ 377927 h 906898"/>
              <a:gd name="connsiteX3860" fmla="*/ 38735 w 906898"/>
              <a:gd name="connsiteY3860" fmla="*/ 379977 h 906898"/>
              <a:gd name="connsiteX3861" fmla="*/ 36681 w 906898"/>
              <a:gd name="connsiteY3861" fmla="*/ 379977 h 906898"/>
              <a:gd name="connsiteX3862" fmla="*/ 32572 w 906898"/>
              <a:gd name="connsiteY3862" fmla="*/ 370493 h 906898"/>
              <a:gd name="connsiteX3863" fmla="*/ 23091 w 906898"/>
              <a:gd name="connsiteY3863" fmla="*/ 365998 h 906898"/>
              <a:gd name="connsiteX3864" fmla="*/ 22704 w 906898"/>
              <a:gd name="connsiteY3864" fmla="*/ 369831 h 906898"/>
              <a:gd name="connsiteX3865" fmla="*/ 32510 w 906898"/>
              <a:gd name="connsiteY3865" fmla="*/ 373764 h 906898"/>
              <a:gd name="connsiteX3866" fmla="*/ 34543 w 906898"/>
              <a:gd name="connsiteY3866" fmla="*/ 381922 h 906898"/>
              <a:gd name="connsiteX3867" fmla="*/ 30476 w 906898"/>
              <a:gd name="connsiteY3867" fmla="*/ 381922 h 906898"/>
              <a:gd name="connsiteX3868" fmla="*/ 22342 w 906898"/>
              <a:gd name="connsiteY3868" fmla="*/ 373764 h 906898"/>
              <a:gd name="connsiteX3869" fmla="*/ 22342 w 906898"/>
              <a:gd name="connsiteY3869" fmla="*/ 373421 h 906898"/>
              <a:gd name="connsiteX3870" fmla="*/ 18904 w 906898"/>
              <a:gd name="connsiteY3870" fmla="*/ 407528 h 906898"/>
              <a:gd name="connsiteX3871" fmla="*/ 23531 w 906898"/>
              <a:gd name="connsiteY3871" fmla="*/ 395415 h 906898"/>
              <a:gd name="connsiteX3872" fmla="*/ 38729 w 906898"/>
              <a:gd name="connsiteY3872" fmla="*/ 382035 h 906898"/>
              <a:gd name="connsiteX3873" fmla="*/ 45941 w 906898"/>
              <a:gd name="connsiteY3873" fmla="*/ 380492 h 906898"/>
              <a:gd name="connsiteX3874" fmla="*/ 53154 w 906898"/>
              <a:gd name="connsiteY3874" fmla="*/ 382035 h 906898"/>
              <a:gd name="connsiteX3875" fmla="*/ 57275 w 906898"/>
              <a:gd name="connsiteY3875" fmla="*/ 382035 h 906898"/>
              <a:gd name="connsiteX3876" fmla="*/ 69639 w 906898"/>
              <a:gd name="connsiteY3876" fmla="*/ 392328 h 906898"/>
              <a:gd name="connsiteX3877" fmla="*/ 71700 w 906898"/>
              <a:gd name="connsiteY3877" fmla="*/ 406736 h 906898"/>
              <a:gd name="connsiteX3878" fmla="*/ 59336 w 906898"/>
              <a:gd name="connsiteY3878" fmla="*/ 417028 h 906898"/>
              <a:gd name="connsiteX3879" fmla="*/ 53154 w 906898"/>
              <a:gd name="connsiteY3879" fmla="*/ 412911 h 906898"/>
              <a:gd name="connsiteX3880" fmla="*/ 53154 w 906898"/>
              <a:gd name="connsiteY3880" fmla="*/ 408795 h 906898"/>
              <a:gd name="connsiteX3881" fmla="*/ 49032 w 906898"/>
              <a:gd name="connsiteY3881" fmla="*/ 406736 h 906898"/>
              <a:gd name="connsiteX3882" fmla="*/ 49032 w 906898"/>
              <a:gd name="connsiteY3882" fmla="*/ 402619 h 906898"/>
              <a:gd name="connsiteX3883" fmla="*/ 55214 w 906898"/>
              <a:gd name="connsiteY3883" fmla="*/ 400561 h 906898"/>
              <a:gd name="connsiteX3884" fmla="*/ 59336 w 906898"/>
              <a:gd name="connsiteY3884" fmla="*/ 404678 h 906898"/>
              <a:gd name="connsiteX3885" fmla="*/ 63457 w 906898"/>
              <a:gd name="connsiteY3885" fmla="*/ 398503 h 906898"/>
              <a:gd name="connsiteX3886" fmla="*/ 51093 w 906898"/>
              <a:gd name="connsiteY3886" fmla="*/ 388211 h 906898"/>
              <a:gd name="connsiteX3887" fmla="*/ 30486 w 906898"/>
              <a:gd name="connsiteY3887" fmla="*/ 396444 h 906898"/>
              <a:gd name="connsiteX3888" fmla="*/ 18122 w 906898"/>
              <a:gd name="connsiteY3888" fmla="*/ 421145 h 906898"/>
              <a:gd name="connsiteX3889" fmla="*/ 17531 w 906898"/>
              <a:gd name="connsiteY3889" fmla="*/ 421145 h 906898"/>
              <a:gd name="connsiteX3890" fmla="*/ 17251 w 906898"/>
              <a:gd name="connsiteY3890" fmla="*/ 423927 h 906898"/>
              <a:gd name="connsiteX3891" fmla="*/ 22190 w 906898"/>
              <a:gd name="connsiteY3891" fmla="*/ 427331 h 906898"/>
              <a:gd name="connsiteX3892" fmla="*/ 20143 w 906898"/>
              <a:gd name="connsiteY3892" fmla="*/ 435578 h 906898"/>
              <a:gd name="connsiteX3893" fmla="*/ 26285 w 906898"/>
              <a:gd name="connsiteY3893" fmla="*/ 443826 h 906898"/>
              <a:gd name="connsiteX3894" fmla="*/ 22446 w 906898"/>
              <a:gd name="connsiteY3894" fmla="*/ 452846 h 906898"/>
              <a:gd name="connsiteX3895" fmla="*/ 14888 w 906898"/>
              <a:gd name="connsiteY3895" fmla="*/ 459535 h 906898"/>
              <a:gd name="connsiteX3896" fmla="*/ 17110 w 906898"/>
              <a:gd name="connsiteY3896" fmla="*/ 481575 h 906898"/>
              <a:gd name="connsiteX3897" fmla="*/ 22348 w 906898"/>
              <a:gd name="connsiteY3897" fmla="*/ 485006 h 906898"/>
              <a:gd name="connsiteX3898" fmla="*/ 26522 w 906898"/>
              <a:gd name="connsiteY3898" fmla="*/ 495259 h 906898"/>
              <a:gd name="connsiteX3899" fmla="*/ 24435 w 906898"/>
              <a:gd name="connsiteY3899" fmla="*/ 499360 h 906898"/>
              <a:gd name="connsiteX3900" fmla="*/ 20261 w 906898"/>
              <a:gd name="connsiteY3900" fmla="*/ 501410 h 906898"/>
              <a:gd name="connsiteX3901" fmla="*/ 24435 w 906898"/>
              <a:gd name="connsiteY3901" fmla="*/ 507562 h 906898"/>
              <a:gd name="connsiteX3902" fmla="*/ 22348 w 906898"/>
              <a:gd name="connsiteY3902" fmla="*/ 513714 h 906898"/>
              <a:gd name="connsiteX3903" fmla="*/ 20350 w 906898"/>
              <a:gd name="connsiteY3903" fmla="*/ 513714 h 906898"/>
              <a:gd name="connsiteX3904" fmla="*/ 20882 w 906898"/>
              <a:gd name="connsiteY3904" fmla="*/ 518995 h 906898"/>
              <a:gd name="connsiteX3905" fmla="*/ 21132 w 906898"/>
              <a:gd name="connsiteY3905" fmla="*/ 519109 h 906898"/>
              <a:gd name="connsiteX3906" fmla="*/ 22411 w 906898"/>
              <a:gd name="connsiteY3906" fmla="*/ 521940 h 906898"/>
              <a:gd name="connsiteX3907" fmla="*/ 46979 w 906898"/>
              <a:gd name="connsiteY3907" fmla="*/ 548699 h 906898"/>
              <a:gd name="connsiteX3908" fmla="*/ 63358 w 906898"/>
              <a:gd name="connsiteY3908" fmla="*/ 544582 h 906898"/>
              <a:gd name="connsiteX3909" fmla="*/ 65405 w 906898"/>
              <a:gd name="connsiteY3909" fmla="*/ 530173 h 906898"/>
              <a:gd name="connsiteX3910" fmla="*/ 61311 w 906898"/>
              <a:gd name="connsiteY3910" fmla="*/ 534290 h 906898"/>
              <a:gd name="connsiteX3911" fmla="*/ 51074 w 906898"/>
              <a:gd name="connsiteY3911" fmla="*/ 532232 h 906898"/>
              <a:gd name="connsiteX3912" fmla="*/ 51074 w 906898"/>
              <a:gd name="connsiteY3912" fmla="*/ 528115 h 906898"/>
              <a:gd name="connsiteX3913" fmla="*/ 53121 w 906898"/>
              <a:gd name="connsiteY3913" fmla="*/ 523998 h 906898"/>
              <a:gd name="connsiteX3914" fmla="*/ 57216 w 906898"/>
              <a:gd name="connsiteY3914" fmla="*/ 521940 h 906898"/>
              <a:gd name="connsiteX3915" fmla="*/ 59263 w 906898"/>
              <a:gd name="connsiteY3915" fmla="*/ 517823 h 906898"/>
              <a:gd name="connsiteX3916" fmla="*/ 63838 w 906898"/>
              <a:gd name="connsiteY3916" fmla="*/ 517341 h 906898"/>
              <a:gd name="connsiteX3917" fmla="*/ 75642 w 906898"/>
              <a:gd name="connsiteY3917" fmla="*/ 523998 h 906898"/>
              <a:gd name="connsiteX3918" fmla="*/ 71547 w 906898"/>
              <a:gd name="connsiteY3918" fmla="*/ 548699 h 906898"/>
              <a:gd name="connsiteX3919" fmla="*/ 46979 w 906898"/>
              <a:gd name="connsiteY3919" fmla="*/ 554874 h 906898"/>
              <a:gd name="connsiteX3920" fmla="*/ 31369 w 906898"/>
              <a:gd name="connsiteY3920" fmla="*/ 545611 h 906898"/>
              <a:gd name="connsiteX3921" fmla="*/ 22280 w 906898"/>
              <a:gd name="connsiteY3921" fmla="*/ 532861 h 906898"/>
              <a:gd name="connsiteX3922" fmla="*/ 23197 w 906898"/>
              <a:gd name="connsiteY3922" fmla="*/ 541958 h 906898"/>
              <a:gd name="connsiteX3923" fmla="*/ 29605 w 906898"/>
              <a:gd name="connsiteY3923" fmla="*/ 562600 h 906898"/>
              <a:gd name="connsiteX3924" fmla="*/ 32688 w 906898"/>
              <a:gd name="connsiteY3924" fmla="*/ 561058 h 906898"/>
              <a:gd name="connsiteX3925" fmla="*/ 36766 w 906898"/>
              <a:gd name="connsiteY3925" fmla="*/ 554940 h 906898"/>
              <a:gd name="connsiteX3926" fmla="*/ 40845 w 906898"/>
              <a:gd name="connsiteY3926" fmla="*/ 556980 h 906898"/>
              <a:gd name="connsiteX3927" fmla="*/ 40845 w 906898"/>
              <a:gd name="connsiteY3927" fmla="*/ 563098 h 906898"/>
              <a:gd name="connsiteX3928" fmla="*/ 32688 w 906898"/>
              <a:gd name="connsiteY3928" fmla="*/ 569216 h 906898"/>
              <a:gd name="connsiteX3929" fmla="*/ 31308 w 906898"/>
              <a:gd name="connsiteY3929" fmla="*/ 568088 h 906898"/>
              <a:gd name="connsiteX3930" fmla="*/ 32309 w 906898"/>
              <a:gd name="connsiteY3930" fmla="*/ 571312 h 906898"/>
              <a:gd name="connsiteX3931" fmla="*/ 34687 w 906898"/>
              <a:gd name="connsiteY3931" fmla="*/ 571312 h 906898"/>
              <a:gd name="connsiteX3932" fmla="*/ 44902 w 906898"/>
              <a:gd name="connsiteY3932" fmla="*/ 561041 h 906898"/>
              <a:gd name="connsiteX3933" fmla="*/ 44902 w 906898"/>
              <a:gd name="connsiteY3933" fmla="*/ 556932 h 906898"/>
              <a:gd name="connsiteX3934" fmla="*/ 55117 w 906898"/>
              <a:gd name="connsiteY3934" fmla="*/ 558987 h 906898"/>
              <a:gd name="connsiteX3935" fmla="*/ 53074 w 906898"/>
              <a:gd name="connsiteY3935" fmla="*/ 571312 h 906898"/>
              <a:gd name="connsiteX3936" fmla="*/ 48988 w 906898"/>
              <a:gd name="connsiteY3936" fmla="*/ 571312 h 906898"/>
              <a:gd name="connsiteX3937" fmla="*/ 53074 w 906898"/>
              <a:gd name="connsiteY3937" fmla="*/ 577475 h 906898"/>
              <a:gd name="connsiteX3938" fmla="*/ 48988 w 906898"/>
              <a:gd name="connsiteY3938" fmla="*/ 579529 h 906898"/>
              <a:gd name="connsiteX3939" fmla="*/ 42859 w 906898"/>
              <a:gd name="connsiteY3939" fmla="*/ 581583 h 906898"/>
              <a:gd name="connsiteX3940" fmla="*/ 40816 w 906898"/>
              <a:gd name="connsiteY3940" fmla="*/ 587746 h 906898"/>
              <a:gd name="connsiteX3941" fmla="*/ 37870 w 906898"/>
              <a:gd name="connsiteY3941" fmla="*/ 589227 h 906898"/>
              <a:gd name="connsiteX3942" fmla="*/ 40525 w 906898"/>
              <a:gd name="connsiteY3942" fmla="*/ 597779 h 906898"/>
              <a:gd name="connsiteX3943" fmla="*/ 40727 w 906898"/>
              <a:gd name="connsiteY3943" fmla="*/ 598174 h 906898"/>
              <a:gd name="connsiteX3944" fmla="*/ 44877 w 906898"/>
              <a:gd name="connsiteY3944" fmla="*/ 608318 h 906898"/>
              <a:gd name="connsiteX3945" fmla="*/ 44877 w 906898"/>
              <a:gd name="connsiteY3945" fmla="*/ 611798 h 906898"/>
              <a:gd name="connsiteX3946" fmla="*/ 45351 w 906898"/>
              <a:gd name="connsiteY3946" fmla="*/ 613326 h 906898"/>
              <a:gd name="connsiteX3947" fmla="*/ 48989 w 906898"/>
              <a:gd name="connsiteY3947" fmla="*/ 620614 h 906898"/>
              <a:gd name="connsiteX3948" fmla="*/ 53102 w 906898"/>
              <a:gd name="connsiteY3948" fmla="*/ 628853 h 906898"/>
              <a:gd name="connsiteX3949" fmla="*/ 62766 w 906898"/>
              <a:gd name="connsiteY3949" fmla="*/ 650149 h 906898"/>
              <a:gd name="connsiteX3950" fmla="*/ 69047 w 906898"/>
              <a:gd name="connsiteY3950" fmla="*/ 661720 h 906898"/>
              <a:gd name="connsiteX3951" fmla="*/ 73664 w 906898"/>
              <a:gd name="connsiteY3951" fmla="*/ 670045 h 906898"/>
              <a:gd name="connsiteX3952" fmla="*/ 72613 w 906898"/>
              <a:gd name="connsiteY3952" fmla="*/ 668290 h 906898"/>
              <a:gd name="connsiteX3953" fmla="*/ 89279 w 906898"/>
              <a:gd name="connsiteY3953" fmla="*/ 698995 h 906898"/>
              <a:gd name="connsiteX3954" fmla="*/ 103689 w 906898"/>
              <a:gd name="connsiteY3954" fmla="*/ 716460 h 906898"/>
              <a:gd name="connsiteX3955" fmla="*/ 90114 w 906898"/>
              <a:gd name="connsiteY3955" fmla="*/ 696820 h 906898"/>
              <a:gd name="connsiteX3956" fmla="*/ 73664 w 906898"/>
              <a:gd name="connsiteY3956" fmla="*/ 670045 h 906898"/>
              <a:gd name="connsiteX3957" fmla="*/ 83945 w 906898"/>
              <a:gd name="connsiteY3957" fmla="*/ 686522 h 906898"/>
              <a:gd name="connsiteX3958" fmla="*/ 94227 w 906898"/>
              <a:gd name="connsiteY3958" fmla="*/ 698880 h 906898"/>
              <a:gd name="connsiteX3959" fmla="*/ 102451 w 906898"/>
              <a:gd name="connsiteY3959" fmla="*/ 713297 h 906898"/>
              <a:gd name="connsiteX3960" fmla="*/ 106088 w 906898"/>
              <a:gd name="connsiteY3960" fmla="*/ 719369 h 906898"/>
              <a:gd name="connsiteX3961" fmla="*/ 133970 w 906898"/>
              <a:gd name="connsiteY3961" fmla="*/ 753161 h 906898"/>
              <a:gd name="connsiteX3962" fmla="*/ 148037 w 906898"/>
              <a:gd name="connsiteY3962" fmla="*/ 766694 h 906898"/>
              <a:gd name="connsiteX3963" fmla="*/ 164234 w 906898"/>
              <a:gd name="connsiteY3963" fmla="*/ 779254 h 906898"/>
              <a:gd name="connsiteX3964" fmla="*/ 190972 w 906898"/>
              <a:gd name="connsiteY3964" fmla="*/ 801810 h 906898"/>
              <a:gd name="connsiteX3965" fmla="*/ 211540 w 906898"/>
              <a:gd name="connsiteY3965" fmla="*/ 816164 h 906898"/>
              <a:gd name="connsiteX3966" fmla="*/ 211540 w 906898"/>
              <a:gd name="connsiteY3966" fmla="*/ 818215 h 906898"/>
              <a:gd name="connsiteX3967" fmla="*/ 209483 w 906898"/>
              <a:gd name="connsiteY3967" fmla="*/ 816164 h 906898"/>
              <a:gd name="connsiteX3968" fmla="*/ 178100 w 906898"/>
              <a:gd name="connsiteY3968" fmla="*/ 793029 h 906898"/>
              <a:gd name="connsiteX3969" fmla="*/ 207903 w 906898"/>
              <a:gd name="connsiteY3969" fmla="*/ 817619 h 906898"/>
              <a:gd name="connsiteX3970" fmla="*/ 453449 w 906898"/>
              <a:gd name="connsiteY3970" fmla="*/ 892623 h 906898"/>
              <a:gd name="connsiteX3971" fmla="*/ 541958 w 906898"/>
              <a:gd name="connsiteY3971" fmla="*/ 883701 h 906898"/>
              <a:gd name="connsiteX3972" fmla="*/ 608451 w 906898"/>
              <a:gd name="connsiteY3972" fmla="*/ 863060 h 906898"/>
              <a:gd name="connsiteX3973" fmla="*/ 602238 w 906898"/>
              <a:gd name="connsiteY3973" fmla="*/ 861306 h 906898"/>
              <a:gd name="connsiteX3974" fmla="*/ 594017 w 906898"/>
              <a:gd name="connsiteY3974" fmla="*/ 857438 h 906898"/>
              <a:gd name="connsiteX3975" fmla="*/ 587852 w 906898"/>
              <a:gd name="connsiteY3975" fmla="*/ 861564 h 906898"/>
              <a:gd name="connsiteX3976" fmla="*/ 579631 w 906898"/>
              <a:gd name="connsiteY3976" fmla="*/ 857438 h 906898"/>
              <a:gd name="connsiteX3977" fmla="*/ 573465 w 906898"/>
              <a:gd name="connsiteY3977" fmla="*/ 851248 h 906898"/>
              <a:gd name="connsiteX3978" fmla="*/ 567300 w 906898"/>
              <a:gd name="connsiteY3978" fmla="*/ 853312 h 906898"/>
              <a:gd name="connsiteX3979" fmla="*/ 561134 w 906898"/>
              <a:gd name="connsiteY3979" fmla="*/ 842996 h 906898"/>
              <a:gd name="connsiteX3980" fmla="*/ 569355 w 906898"/>
              <a:gd name="connsiteY3980" fmla="*/ 840933 h 906898"/>
              <a:gd name="connsiteX3981" fmla="*/ 573465 w 906898"/>
              <a:gd name="connsiteY3981" fmla="*/ 838869 h 906898"/>
              <a:gd name="connsiteX3982" fmla="*/ 581686 w 906898"/>
              <a:gd name="connsiteY3982" fmla="*/ 845059 h 906898"/>
              <a:gd name="connsiteX3983" fmla="*/ 591962 w 906898"/>
              <a:gd name="connsiteY3983" fmla="*/ 845059 h 906898"/>
              <a:gd name="connsiteX3984" fmla="*/ 606349 w 906898"/>
              <a:gd name="connsiteY3984" fmla="*/ 851248 h 906898"/>
              <a:gd name="connsiteX3985" fmla="*/ 618680 w 906898"/>
              <a:gd name="connsiteY3985" fmla="*/ 840933 h 906898"/>
              <a:gd name="connsiteX3986" fmla="*/ 620735 w 906898"/>
              <a:gd name="connsiteY3986" fmla="*/ 834743 h 906898"/>
              <a:gd name="connsiteX3987" fmla="*/ 631012 w 906898"/>
              <a:gd name="connsiteY3987" fmla="*/ 824428 h 906898"/>
              <a:gd name="connsiteX3988" fmla="*/ 628956 w 906898"/>
              <a:gd name="connsiteY3988" fmla="*/ 816175 h 906898"/>
              <a:gd name="connsiteX3989" fmla="*/ 641288 w 906898"/>
              <a:gd name="connsiteY3989" fmla="*/ 812049 h 906898"/>
              <a:gd name="connsiteX3990" fmla="*/ 644178 w 906898"/>
              <a:gd name="connsiteY3990" fmla="*/ 810598 h 906898"/>
              <a:gd name="connsiteX3991" fmla="*/ 645398 w 906898"/>
              <a:gd name="connsiteY3991" fmla="*/ 812049 h 906898"/>
              <a:gd name="connsiteX3992" fmla="*/ 647453 w 906898"/>
              <a:gd name="connsiteY3992" fmla="*/ 816175 h 906898"/>
              <a:gd name="connsiteX3993" fmla="*/ 645398 w 906898"/>
              <a:gd name="connsiteY3993" fmla="*/ 820301 h 906898"/>
              <a:gd name="connsiteX3994" fmla="*/ 645398 w 906898"/>
              <a:gd name="connsiteY3994" fmla="*/ 816175 h 906898"/>
              <a:gd name="connsiteX3995" fmla="*/ 643343 w 906898"/>
              <a:gd name="connsiteY3995" fmla="*/ 822365 h 906898"/>
              <a:gd name="connsiteX3996" fmla="*/ 641288 w 906898"/>
              <a:gd name="connsiteY3996" fmla="*/ 830617 h 906898"/>
              <a:gd name="connsiteX3997" fmla="*/ 641288 w 906898"/>
              <a:gd name="connsiteY3997" fmla="*/ 834743 h 906898"/>
              <a:gd name="connsiteX3998" fmla="*/ 639233 w 906898"/>
              <a:gd name="connsiteY3998" fmla="*/ 826491 h 906898"/>
              <a:gd name="connsiteX3999" fmla="*/ 637177 w 906898"/>
              <a:gd name="connsiteY3999" fmla="*/ 830617 h 906898"/>
              <a:gd name="connsiteX4000" fmla="*/ 639233 w 906898"/>
              <a:gd name="connsiteY4000" fmla="*/ 836806 h 906898"/>
              <a:gd name="connsiteX4001" fmla="*/ 633067 w 906898"/>
              <a:gd name="connsiteY4001" fmla="*/ 842996 h 906898"/>
              <a:gd name="connsiteX4002" fmla="*/ 626901 w 906898"/>
              <a:gd name="connsiteY4002" fmla="*/ 849185 h 906898"/>
              <a:gd name="connsiteX4003" fmla="*/ 628956 w 906898"/>
              <a:gd name="connsiteY4003" fmla="*/ 849185 h 906898"/>
              <a:gd name="connsiteX4004" fmla="*/ 628956 w 906898"/>
              <a:gd name="connsiteY4004" fmla="*/ 851248 h 906898"/>
              <a:gd name="connsiteX4005" fmla="*/ 621102 w 906898"/>
              <a:gd name="connsiteY4005" fmla="*/ 859133 h 906898"/>
              <a:gd name="connsiteX4006" fmla="*/ 624396 w 906898"/>
              <a:gd name="connsiteY4006" fmla="*/ 858111 h 906898"/>
              <a:gd name="connsiteX4007" fmla="*/ 698996 w 906898"/>
              <a:gd name="connsiteY4007" fmla="*/ 817619 h 906898"/>
              <a:gd name="connsiteX4008" fmla="*/ 742184 w 906898"/>
              <a:gd name="connsiteY4008" fmla="*/ 781986 h 906898"/>
              <a:gd name="connsiteX4009" fmla="*/ 742184 w 906898"/>
              <a:gd name="connsiteY4009" fmla="*/ 779137 h 906898"/>
              <a:gd name="connsiteX4010" fmla="*/ 736097 w 906898"/>
              <a:gd name="connsiteY4010" fmla="*/ 772985 h 906898"/>
              <a:gd name="connsiteX4011" fmla="*/ 740155 w 906898"/>
              <a:gd name="connsiteY4011" fmla="*/ 764783 h 906898"/>
              <a:gd name="connsiteX4012" fmla="*/ 742184 w 906898"/>
              <a:gd name="connsiteY4012" fmla="*/ 752479 h 906898"/>
              <a:gd name="connsiteX4013" fmla="*/ 752328 w 906898"/>
              <a:gd name="connsiteY4013" fmla="*/ 756580 h 906898"/>
              <a:gd name="connsiteX4014" fmla="*/ 752328 w 906898"/>
              <a:gd name="connsiteY4014" fmla="*/ 762732 h 906898"/>
              <a:gd name="connsiteX4015" fmla="*/ 753706 w 906898"/>
              <a:gd name="connsiteY4015" fmla="*/ 772479 h 906898"/>
              <a:gd name="connsiteX4016" fmla="*/ 755862 w 906898"/>
              <a:gd name="connsiteY4016" fmla="*/ 770700 h 906898"/>
              <a:gd name="connsiteX4017" fmla="*/ 754423 w 906898"/>
              <a:gd name="connsiteY4017" fmla="*/ 760594 h 906898"/>
              <a:gd name="connsiteX4018" fmla="*/ 756481 w 906898"/>
              <a:gd name="connsiteY4018" fmla="*/ 758012 h 906898"/>
              <a:gd name="connsiteX4019" fmla="*/ 758540 w 906898"/>
              <a:gd name="connsiteY4019" fmla="*/ 758529 h 906898"/>
              <a:gd name="connsiteX4020" fmla="*/ 758540 w 906898"/>
              <a:gd name="connsiteY4020" fmla="*/ 764726 h 906898"/>
              <a:gd name="connsiteX4021" fmla="*/ 759521 w 906898"/>
              <a:gd name="connsiteY4021" fmla="*/ 767681 h 906898"/>
              <a:gd name="connsiteX4022" fmla="*/ 763992 w 906898"/>
              <a:gd name="connsiteY4022" fmla="*/ 763992 h 906898"/>
              <a:gd name="connsiteX4023" fmla="*/ 773185 w 906898"/>
              <a:gd name="connsiteY4023" fmla="*/ 752850 h 906898"/>
              <a:gd name="connsiteX4024" fmla="*/ 769388 w 906898"/>
              <a:gd name="connsiteY4024" fmla="*/ 754924 h 906898"/>
              <a:gd name="connsiteX4025" fmla="*/ 750327 w 906898"/>
              <a:gd name="connsiteY4025" fmla="*/ 754411 h 906898"/>
              <a:gd name="connsiteX4026" fmla="*/ 735902 w 906898"/>
              <a:gd name="connsiteY4026" fmla="*/ 740044 h 906898"/>
              <a:gd name="connsiteX4027" fmla="*/ 733842 w 906898"/>
              <a:gd name="connsiteY4027" fmla="*/ 731835 h 906898"/>
              <a:gd name="connsiteX4028" fmla="*/ 740024 w 906898"/>
              <a:gd name="connsiteY4028" fmla="*/ 717468 h 906898"/>
              <a:gd name="connsiteX4029" fmla="*/ 748524 w 906898"/>
              <a:gd name="connsiteY4029" fmla="*/ 713364 h 906898"/>
              <a:gd name="connsiteX4030" fmla="*/ 758570 w 906898"/>
              <a:gd name="connsiteY4030" fmla="*/ 715416 h 906898"/>
              <a:gd name="connsiteX4031" fmla="*/ 760630 w 906898"/>
              <a:gd name="connsiteY4031" fmla="*/ 717468 h 906898"/>
              <a:gd name="connsiteX4032" fmla="*/ 760630 w 906898"/>
              <a:gd name="connsiteY4032" fmla="*/ 721573 h 906898"/>
              <a:gd name="connsiteX4033" fmla="*/ 756509 w 906898"/>
              <a:gd name="connsiteY4033" fmla="*/ 723625 h 906898"/>
              <a:gd name="connsiteX4034" fmla="*/ 758570 w 906898"/>
              <a:gd name="connsiteY4034" fmla="*/ 727730 h 906898"/>
              <a:gd name="connsiteX4035" fmla="*/ 756509 w 906898"/>
              <a:gd name="connsiteY4035" fmla="*/ 733887 h 906898"/>
              <a:gd name="connsiteX4036" fmla="*/ 750327 w 906898"/>
              <a:gd name="connsiteY4036" fmla="*/ 731835 h 906898"/>
              <a:gd name="connsiteX4037" fmla="*/ 746206 w 906898"/>
              <a:gd name="connsiteY4037" fmla="*/ 725678 h 906898"/>
              <a:gd name="connsiteX4038" fmla="*/ 744145 w 906898"/>
              <a:gd name="connsiteY4038" fmla="*/ 740044 h 906898"/>
              <a:gd name="connsiteX4039" fmla="*/ 762691 w 906898"/>
              <a:gd name="connsiteY4039" fmla="*/ 750306 h 906898"/>
              <a:gd name="connsiteX4040" fmla="*/ 772995 w 906898"/>
              <a:gd name="connsiteY4040" fmla="*/ 749793 h 906898"/>
              <a:gd name="connsiteX4041" fmla="*/ 776803 w 906898"/>
              <a:gd name="connsiteY4041" fmla="*/ 748465 h 906898"/>
              <a:gd name="connsiteX4042" fmla="*/ 793532 w 906898"/>
              <a:gd name="connsiteY4042" fmla="*/ 728189 h 906898"/>
              <a:gd name="connsiteX4043" fmla="*/ 793532 w 906898"/>
              <a:gd name="connsiteY4043" fmla="*/ 723595 h 906898"/>
              <a:gd name="connsiteX4044" fmla="*/ 797627 w 906898"/>
              <a:gd name="connsiteY4044" fmla="*/ 719478 h 906898"/>
              <a:gd name="connsiteX4045" fmla="*/ 797627 w 906898"/>
              <a:gd name="connsiteY4045" fmla="*/ 711245 h 906898"/>
              <a:gd name="connsiteX4046" fmla="*/ 811976 w 906898"/>
              <a:gd name="connsiteY4046" fmla="*/ 705835 h 906898"/>
              <a:gd name="connsiteX4047" fmla="*/ 817619 w 906898"/>
              <a:gd name="connsiteY4047" fmla="*/ 698995 h 906898"/>
              <a:gd name="connsiteX4048" fmla="*/ 826265 w 906898"/>
              <a:gd name="connsiteY4048" fmla="*/ 683067 h 906898"/>
              <a:gd name="connsiteX4049" fmla="*/ 824408 w 906898"/>
              <a:gd name="connsiteY4049" fmla="*/ 678385 h 906898"/>
              <a:gd name="connsiteX4050" fmla="*/ 826461 w 906898"/>
              <a:gd name="connsiteY4050" fmla="*/ 672175 h 906898"/>
              <a:gd name="connsiteX4051" fmla="*/ 832618 w 906898"/>
              <a:gd name="connsiteY4051" fmla="*/ 665964 h 906898"/>
              <a:gd name="connsiteX4052" fmla="*/ 835659 w 906898"/>
              <a:gd name="connsiteY4052" fmla="*/ 665760 h 906898"/>
              <a:gd name="connsiteX4053" fmla="*/ 838775 w 906898"/>
              <a:gd name="connsiteY4053" fmla="*/ 660019 h 906898"/>
              <a:gd name="connsiteX4054" fmla="*/ 838775 w 906898"/>
              <a:gd name="connsiteY4054" fmla="*/ 655614 h 906898"/>
              <a:gd name="connsiteX4055" fmla="*/ 841784 w 906898"/>
              <a:gd name="connsiteY4055" fmla="*/ 654476 h 906898"/>
              <a:gd name="connsiteX4056" fmla="*/ 849076 w 906898"/>
              <a:gd name="connsiteY4056" fmla="*/ 641042 h 906898"/>
              <a:gd name="connsiteX4057" fmla="*/ 848852 w 906898"/>
              <a:gd name="connsiteY4057" fmla="*/ 626304 h 906898"/>
              <a:gd name="connsiteX4058" fmla="*/ 840876 w 906898"/>
              <a:gd name="connsiteY4058" fmla="*/ 612427 h 906898"/>
              <a:gd name="connsiteX4059" fmla="*/ 824408 w 906898"/>
              <a:gd name="connsiteY4059" fmla="*/ 612427 h 906898"/>
              <a:gd name="connsiteX4060" fmla="*/ 818233 w 906898"/>
              <a:gd name="connsiteY4060" fmla="*/ 618594 h 906898"/>
              <a:gd name="connsiteX4061" fmla="*/ 824408 w 906898"/>
              <a:gd name="connsiteY4061" fmla="*/ 616538 h 906898"/>
              <a:gd name="connsiteX4062" fmla="*/ 828525 w 906898"/>
              <a:gd name="connsiteY4062" fmla="*/ 622706 h 906898"/>
              <a:gd name="connsiteX4063" fmla="*/ 828525 w 906898"/>
              <a:gd name="connsiteY4063" fmla="*/ 626818 h 906898"/>
              <a:gd name="connsiteX4064" fmla="*/ 824408 w 906898"/>
              <a:gd name="connsiteY4064" fmla="*/ 628874 h 906898"/>
              <a:gd name="connsiteX4065" fmla="*/ 818233 w 906898"/>
              <a:gd name="connsiteY4065" fmla="*/ 628874 h 906898"/>
              <a:gd name="connsiteX4066" fmla="*/ 810000 w 906898"/>
              <a:gd name="connsiteY4066" fmla="*/ 628874 h 906898"/>
              <a:gd name="connsiteX4067" fmla="*/ 810000 w 906898"/>
              <a:gd name="connsiteY4067" fmla="*/ 610371 h 906898"/>
              <a:gd name="connsiteX4068" fmla="*/ 832642 w 906898"/>
              <a:gd name="connsiteY4068" fmla="*/ 600092 h 906898"/>
              <a:gd name="connsiteX4069" fmla="*/ 832642 w 906898"/>
              <a:gd name="connsiteY4069" fmla="*/ 602148 h 906898"/>
              <a:gd name="connsiteX4070" fmla="*/ 847051 w 906898"/>
              <a:gd name="connsiteY4070" fmla="*/ 608315 h 906898"/>
              <a:gd name="connsiteX4071" fmla="*/ 852959 w 906898"/>
              <a:gd name="connsiteY4071" fmla="*/ 633886 h 906898"/>
              <a:gd name="connsiteX4072" fmla="*/ 858111 w 906898"/>
              <a:gd name="connsiteY4072" fmla="*/ 624395 h 906898"/>
              <a:gd name="connsiteX4073" fmla="*/ 861443 w 906898"/>
              <a:gd name="connsiteY4073" fmla="*/ 613659 h 906898"/>
              <a:gd name="connsiteX4074" fmla="*/ 855326 w 906898"/>
              <a:gd name="connsiteY4074" fmla="*/ 614700 h 906898"/>
              <a:gd name="connsiteX4075" fmla="*/ 853292 w 906898"/>
              <a:gd name="connsiteY4075" fmla="*/ 610550 h 906898"/>
              <a:gd name="connsiteX4076" fmla="*/ 863485 w 906898"/>
              <a:gd name="connsiteY4076" fmla="*/ 607083 h 906898"/>
              <a:gd name="connsiteX4077" fmla="*/ 864162 w 906898"/>
              <a:gd name="connsiteY4077" fmla="*/ 604901 h 906898"/>
              <a:gd name="connsiteX4078" fmla="*/ 851027 w 906898"/>
              <a:gd name="connsiteY4078" fmla="*/ 606344 h 906898"/>
              <a:gd name="connsiteX4079" fmla="*/ 851027 w 906898"/>
              <a:gd name="connsiteY4079" fmla="*/ 608392 h 906898"/>
              <a:gd name="connsiteX4080" fmla="*/ 844816 w 906898"/>
              <a:gd name="connsiteY4080" fmla="*/ 604297 h 906898"/>
              <a:gd name="connsiteX4081" fmla="*/ 840676 w 906898"/>
              <a:gd name="connsiteY4081" fmla="*/ 598155 h 906898"/>
              <a:gd name="connsiteX4082" fmla="*/ 846887 w 906898"/>
              <a:gd name="connsiteY4082" fmla="*/ 594061 h 906898"/>
              <a:gd name="connsiteX4083" fmla="*/ 853097 w 906898"/>
              <a:gd name="connsiteY4083" fmla="*/ 594061 h 906898"/>
              <a:gd name="connsiteX4084" fmla="*/ 857237 w 906898"/>
              <a:gd name="connsiteY4084" fmla="*/ 585871 h 906898"/>
              <a:gd name="connsiteX4085" fmla="*/ 865518 w 906898"/>
              <a:gd name="connsiteY4085" fmla="*/ 589966 h 906898"/>
              <a:gd name="connsiteX4086" fmla="*/ 870252 w 906898"/>
              <a:gd name="connsiteY4086" fmla="*/ 585284 h 906898"/>
              <a:gd name="connsiteX4087" fmla="*/ 883701 w 906898"/>
              <a:gd name="connsiteY4087" fmla="*/ 541958 h 906898"/>
              <a:gd name="connsiteX4088" fmla="*/ 892623 w 906898"/>
              <a:gd name="connsiteY4088" fmla="*/ 453449 h 906898"/>
              <a:gd name="connsiteX4089" fmla="*/ 892448 w 906898"/>
              <a:gd name="connsiteY4089" fmla="*/ 451715 h 906898"/>
              <a:gd name="connsiteX4090" fmla="*/ 892136 w 906898"/>
              <a:gd name="connsiteY4090" fmla="*/ 452021 h 906898"/>
              <a:gd name="connsiteX4091" fmla="*/ 892423 w 906898"/>
              <a:gd name="connsiteY4091" fmla="*/ 451460 h 906898"/>
              <a:gd name="connsiteX4092" fmla="*/ 891876 w 906898"/>
              <a:gd name="connsiteY4092" fmla="*/ 446038 h 906898"/>
              <a:gd name="connsiteX4093" fmla="*/ 890266 w 906898"/>
              <a:gd name="connsiteY4093" fmla="*/ 450053 h 906898"/>
              <a:gd name="connsiteX4094" fmla="*/ 884081 w 906898"/>
              <a:gd name="connsiteY4094" fmla="*/ 456223 h 906898"/>
              <a:gd name="connsiteX4095" fmla="*/ 886142 w 906898"/>
              <a:gd name="connsiteY4095" fmla="*/ 458280 h 906898"/>
              <a:gd name="connsiteX4096" fmla="*/ 888204 w 906898"/>
              <a:gd name="connsiteY4096" fmla="*/ 456223 h 906898"/>
              <a:gd name="connsiteX4097" fmla="*/ 886142 w 906898"/>
              <a:gd name="connsiteY4097" fmla="*/ 466507 h 906898"/>
              <a:gd name="connsiteX4098" fmla="*/ 886142 w 906898"/>
              <a:gd name="connsiteY4098" fmla="*/ 460337 h 906898"/>
              <a:gd name="connsiteX4099" fmla="*/ 884081 w 906898"/>
              <a:gd name="connsiteY4099" fmla="*/ 464450 h 906898"/>
              <a:gd name="connsiteX4100" fmla="*/ 877895 w 906898"/>
              <a:gd name="connsiteY4100" fmla="*/ 470621 h 906898"/>
              <a:gd name="connsiteX4101" fmla="*/ 871709 w 906898"/>
              <a:gd name="connsiteY4101" fmla="*/ 472678 h 906898"/>
              <a:gd name="connsiteX4102" fmla="*/ 873771 w 906898"/>
              <a:gd name="connsiteY4102" fmla="*/ 474734 h 906898"/>
              <a:gd name="connsiteX4103" fmla="*/ 873771 w 906898"/>
              <a:gd name="connsiteY4103" fmla="*/ 476791 h 906898"/>
              <a:gd name="connsiteX4104" fmla="*/ 871709 w 906898"/>
              <a:gd name="connsiteY4104" fmla="*/ 476791 h 906898"/>
              <a:gd name="connsiteX4105" fmla="*/ 863462 w 906898"/>
              <a:gd name="connsiteY4105" fmla="*/ 480905 h 906898"/>
              <a:gd name="connsiteX4106" fmla="*/ 859338 w 906898"/>
              <a:gd name="connsiteY4106" fmla="*/ 478848 h 906898"/>
              <a:gd name="connsiteX4107" fmla="*/ 857276 w 906898"/>
              <a:gd name="connsiteY4107" fmla="*/ 466507 h 906898"/>
              <a:gd name="connsiteX4108" fmla="*/ 863592 w 906898"/>
              <a:gd name="connsiteY4108" fmla="*/ 463807 h 906898"/>
              <a:gd name="connsiteX4109" fmla="*/ 865576 w 906898"/>
              <a:gd name="connsiteY4109" fmla="*/ 464305 h 906898"/>
              <a:gd name="connsiteX4110" fmla="*/ 866428 w 906898"/>
              <a:gd name="connsiteY4110" fmla="*/ 462595 h 906898"/>
              <a:gd name="connsiteX4111" fmla="*/ 871709 w 906898"/>
              <a:gd name="connsiteY4111" fmla="*/ 460337 h 906898"/>
              <a:gd name="connsiteX4112" fmla="*/ 871709 w 906898"/>
              <a:gd name="connsiteY4112" fmla="*/ 452110 h 906898"/>
              <a:gd name="connsiteX4113" fmla="*/ 879957 w 906898"/>
              <a:gd name="connsiteY4113" fmla="*/ 443883 h 906898"/>
              <a:gd name="connsiteX4114" fmla="*/ 873771 w 906898"/>
              <a:gd name="connsiteY4114" fmla="*/ 427429 h 906898"/>
              <a:gd name="connsiteX4115" fmla="*/ 869647 w 906898"/>
              <a:gd name="connsiteY4115" fmla="*/ 423315 h 906898"/>
              <a:gd name="connsiteX4116" fmla="*/ 865576 w 906898"/>
              <a:gd name="connsiteY4116" fmla="*/ 417223 h 906898"/>
              <a:gd name="connsiteX4117" fmla="*/ 865576 w 906898"/>
              <a:gd name="connsiteY4117" fmla="*/ 417021 h 906898"/>
              <a:gd name="connsiteX4118" fmla="*/ 865304 w 906898"/>
              <a:gd name="connsiteY4118" fmla="*/ 416815 h 906898"/>
              <a:gd name="connsiteX4119" fmla="*/ 861400 w 906898"/>
              <a:gd name="connsiteY4119" fmla="*/ 410974 h 906898"/>
              <a:gd name="connsiteX4120" fmla="*/ 857276 w 906898"/>
              <a:gd name="connsiteY4120" fmla="*/ 408918 h 906898"/>
              <a:gd name="connsiteX4121" fmla="*/ 857276 w 906898"/>
              <a:gd name="connsiteY4121" fmla="*/ 398634 h 906898"/>
              <a:gd name="connsiteX4122" fmla="*/ 859338 w 906898"/>
              <a:gd name="connsiteY4122" fmla="*/ 396577 h 906898"/>
              <a:gd name="connsiteX4123" fmla="*/ 869647 w 906898"/>
              <a:gd name="connsiteY4123" fmla="*/ 402747 h 906898"/>
              <a:gd name="connsiteX4124" fmla="*/ 869647 w 906898"/>
              <a:gd name="connsiteY4124" fmla="*/ 406861 h 906898"/>
              <a:gd name="connsiteX4125" fmla="*/ 877895 w 906898"/>
              <a:gd name="connsiteY4125" fmla="*/ 406861 h 906898"/>
              <a:gd name="connsiteX4126" fmla="*/ 884081 w 906898"/>
              <a:gd name="connsiteY4126" fmla="*/ 415088 h 906898"/>
              <a:gd name="connsiteX4127" fmla="*/ 886142 w 906898"/>
              <a:gd name="connsiteY4127" fmla="*/ 423315 h 906898"/>
              <a:gd name="connsiteX4128" fmla="*/ 889970 w 906898"/>
              <a:gd name="connsiteY4128" fmla="*/ 427134 h 906898"/>
              <a:gd name="connsiteX4129" fmla="*/ 883701 w 906898"/>
              <a:gd name="connsiteY4129" fmla="*/ 364940 h 906898"/>
              <a:gd name="connsiteX4130" fmla="*/ 860654 w 906898"/>
              <a:gd name="connsiteY4130" fmla="*/ 290695 h 906898"/>
              <a:gd name="connsiteX4131" fmla="*/ 858399 w 906898"/>
              <a:gd name="connsiteY4131" fmla="*/ 290020 h 906898"/>
              <a:gd name="connsiteX4132" fmla="*/ 853273 w 906898"/>
              <a:gd name="connsiteY4132" fmla="*/ 291555 h 906898"/>
              <a:gd name="connsiteX4133" fmla="*/ 847121 w 906898"/>
              <a:gd name="connsiteY4133" fmla="*/ 291555 h 906898"/>
              <a:gd name="connsiteX4134" fmla="*/ 838919 w 906898"/>
              <a:gd name="connsiteY4134" fmla="*/ 285413 h 906898"/>
              <a:gd name="connsiteX4135" fmla="*/ 832767 w 906898"/>
              <a:gd name="connsiteY4135" fmla="*/ 283366 h 906898"/>
              <a:gd name="connsiteX4136" fmla="*/ 832767 w 906898"/>
              <a:gd name="connsiteY4136" fmla="*/ 277224 h 906898"/>
              <a:gd name="connsiteX4137" fmla="*/ 838919 w 906898"/>
              <a:gd name="connsiteY4137" fmla="*/ 271082 h 906898"/>
              <a:gd name="connsiteX4138" fmla="*/ 847377 w 906898"/>
              <a:gd name="connsiteY4138" fmla="*/ 275176 h 906898"/>
              <a:gd name="connsiteX4139" fmla="*/ 853458 w 906898"/>
              <a:gd name="connsiteY4139" fmla="*/ 273931 h 906898"/>
              <a:gd name="connsiteX4140" fmla="*/ 852394 w 906898"/>
              <a:gd name="connsiteY4140" fmla="*/ 271971 h 906898"/>
              <a:gd name="connsiteX4141" fmla="*/ 849059 w 906898"/>
              <a:gd name="connsiteY4141" fmla="*/ 273074 h 906898"/>
              <a:gd name="connsiteX4142" fmla="*/ 838684 w 906898"/>
              <a:gd name="connsiteY4142" fmla="*/ 268957 h 906898"/>
              <a:gd name="connsiteX4143" fmla="*/ 840759 w 906898"/>
              <a:gd name="connsiteY4143" fmla="*/ 262782 h 906898"/>
              <a:gd name="connsiteX4144" fmla="*/ 848062 w 906898"/>
              <a:gd name="connsiteY4144" fmla="*/ 263989 h 906898"/>
              <a:gd name="connsiteX4145" fmla="*/ 840523 w 906898"/>
              <a:gd name="connsiteY4145" fmla="*/ 250100 h 906898"/>
              <a:gd name="connsiteX4146" fmla="*/ 840936 w 906898"/>
              <a:gd name="connsiteY4146" fmla="*/ 256511 h 906898"/>
              <a:gd name="connsiteX4147" fmla="*/ 834744 w 906898"/>
              <a:gd name="connsiteY4147" fmla="*/ 270971 h 906898"/>
              <a:gd name="connsiteX4148" fmla="*/ 816166 w 906898"/>
              <a:gd name="connsiteY4148" fmla="*/ 281300 h 906898"/>
              <a:gd name="connsiteX4149" fmla="*/ 797589 w 906898"/>
              <a:gd name="connsiteY4149" fmla="*/ 270971 h 906898"/>
              <a:gd name="connsiteX4150" fmla="*/ 795524 w 906898"/>
              <a:gd name="connsiteY4150" fmla="*/ 262708 h 906898"/>
              <a:gd name="connsiteX4151" fmla="*/ 799653 w 906898"/>
              <a:gd name="connsiteY4151" fmla="*/ 252379 h 906898"/>
              <a:gd name="connsiteX4152" fmla="*/ 803781 w 906898"/>
              <a:gd name="connsiteY4152" fmla="*/ 252379 h 906898"/>
              <a:gd name="connsiteX4153" fmla="*/ 807909 w 906898"/>
              <a:gd name="connsiteY4153" fmla="*/ 256511 h 906898"/>
              <a:gd name="connsiteX4154" fmla="*/ 814102 w 906898"/>
              <a:gd name="connsiteY4154" fmla="*/ 254445 h 906898"/>
              <a:gd name="connsiteX4155" fmla="*/ 818230 w 906898"/>
              <a:gd name="connsiteY4155" fmla="*/ 262708 h 906898"/>
              <a:gd name="connsiteX4156" fmla="*/ 812038 w 906898"/>
              <a:gd name="connsiteY4156" fmla="*/ 266840 h 906898"/>
              <a:gd name="connsiteX4157" fmla="*/ 805845 w 906898"/>
              <a:gd name="connsiteY4157" fmla="*/ 266840 h 906898"/>
              <a:gd name="connsiteX4158" fmla="*/ 816166 w 906898"/>
              <a:gd name="connsiteY4158" fmla="*/ 273037 h 906898"/>
              <a:gd name="connsiteX4159" fmla="*/ 830615 w 906898"/>
              <a:gd name="connsiteY4159" fmla="*/ 266840 h 906898"/>
              <a:gd name="connsiteX4160" fmla="*/ 835518 w 906898"/>
              <a:gd name="connsiteY4160" fmla="*/ 251088 h 906898"/>
              <a:gd name="connsiteX4161" fmla="*/ 833118 w 906898"/>
              <a:gd name="connsiteY4161" fmla="*/ 236456 h 906898"/>
              <a:gd name="connsiteX4162" fmla="*/ 827085 w 906898"/>
              <a:gd name="connsiteY4162" fmla="*/ 225342 h 906898"/>
              <a:gd name="connsiteX4163" fmla="*/ 826566 w 906898"/>
              <a:gd name="connsiteY4163" fmla="*/ 225598 h 906898"/>
              <a:gd name="connsiteX4164" fmla="*/ 820342 w 906898"/>
              <a:gd name="connsiteY4164" fmla="*/ 219435 h 906898"/>
              <a:gd name="connsiteX4165" fmla="*/ 818267 w 906898"/>
              <a:gd name="connsiteY4165" fmla="*/ 215327 h 906898"/>
              <a:gd name="connsiteX4166" fmla="*/ 812042 w 906898"/>
              <a:gd name="connsiteY4166" fmla="*/ 215327 h 906898"/>
              <a:gd name="connsiteX4167" fmla="*/ 805816 w 906898"/>
              <a:gd name="connsiteY4167" fmla="*/ 203001 h 906898"/>
              <a:gd name="connsiteX4168" fmla="*/ 807635 w 906898"/>
              <a:gd name="connsiteY4168" fmla="*/ 195801 h 906898"/>
              <a:gd name="connsiteX4169" fmla="*/ 794914 w 906898"/>
              <a:gd name="connsiteY4169" fmla="*/ 180384 h 906898"/>
              <a:gd name="connsiteX4170" fmla="*/ 787319 w 906898"/>
              <a:gd name="connsiteY4170" fmla="*/ 180384 h 906898"/>
              <a:gd name="connsiteX4171" fmla="*/ 777122 w 906898"/>
              <a:gd name="connsiteY4171" fmla="*/ 168059 h 906898"/>
              <a:gd name="connsiteX4172" fmla="*/ 777122 w 906898"/>
              <a:gd name="connsiteY4172" fmla="*/ 161896 h 906898"/>
              <a:gd name="connsiteX4173" fmla="*/ 768965 w 906898"/>
              <a:gd name="connsiteY4173" fmla="*/ 157788 h 906898"/>
              <a:gd name="connsiteX4174" fmla="*/ 768965 w 906898"/>
              <a:gd name="connsiteY4174" fmla="*/ 151626 h 906898"/>
              <a:gd name="connsiteX4175" fmla="*/ 770804 w 906898"/>
              <a:gd name="connsiteY4175" fmla="*/ 151162 h 906898"/>
              <a:gd name="connsiteX4176" fmla="*/ 767693 w 906898"/>
              <a:gd name="connsiteY4176" fmla="*/ 147391 h 906898"/>
              <a:gd name="connsiteX4177" fmla="*/ 765805 w 906898"/>
              <a:gd name="connsiteY4177" fmla="*/ 147234 h 906898"/>
              <a:gd name="connsiteX4178" fmla="*/ 762714 w 906898"/>
              <a:gd name="connsiteY4178" fmla="*/ 145428 h 906898"/>
              <a:gd name="connsiteX4179" fmla="*/ 750350 w 906898"/>
              <a:gd name="connsiteY4179" fmla="*/ 139235 h 906898"/>
              <a:gd name="connsiteX4180" fmla="*/ 740047 w 906898"/>
              <a:gd name="connsiteY4180" fmla="*/ 139235 h 906898"/>
              <a:gd name="connsiteX4181" fmla="*/ 721500 w 906898"/>
              <a:gd name="connsiteY4181" fmla="*/ 151621 h 906898"/>
              <a:gd name="connsiteX4182" fmla="*/ 721500 w 906898"/>
              <a:gd name="connsiteY4182" fmla="*/ 161941 h 906898"/>
              <a:gd name="connsiteX4183" fmla="*/ 725622 w 906898"/>
              <a:gd name="connsiteY4183" fmla="*/ 166070 h 906898"/>
              <a:gd name="connsiteX4184" fmla="*/ 725622 w 906898"/>
              <a:gd name="connsiteY4184" fmla="*/ 157813 h 906898"/>
              <a:gd name="connsiteX4185" fmla="*/ 735925 w 906898"/>
              <a:gd name="connsiteY4185" fmla="*/ 155749 h 906898"/>
              <a:gd name="connsiteX4186" fmla="*/ 740047 w 906898"/>
              <a:gd name="connsiteY4186" fmla="*/ 161941 h 906898"/>
              <a:gd name="connsiteX4187" fmla="*/ 737986 w 906898"/>
              <a:gd name="connsiteY4187" fmla="*/ 168134 h 906898"/>
              <a:gd name="connsiteX4188" fmla="*/ 740047 w 906898"/>
              <a:gd name="connsiteY4188" fmla="*/ 170198 h 906898"/>
              <a:gd name="connsiteX4189" fmla="*/ 735925 w 906898"/>
              <a:gd name="connsiteY4189" fmla="*/ 176390 h 906898"/>
              <a:gd name="connsiteX4190" fmla="*/ 717379 w 906898"/>
              <a:gd name="connsiteY4190" fmla="*/ 172262 h 906898"/>
              <a:gd name="connsiteX4191" fmla="*/ 711197 w 906898"/>
              <a:gd name="connsiteY4191" fmla="*/ 151621 h 906898"/>
              <a:gd name="connsiteX4192" fmla="*/ 731804 w 906898"/>
              <a:gd name="connsiteY4192" fmla="*/ 133042 h 906898"/>
              <a:gd name="connsiteX4193" fmla="*/ 741077 w 906898"/>
              <a:gd name="connsiteY4193" fmla="*/ 131753 h 906898"/>
              <a:gd name="connsiteX4194" fmla="*/ 750350 w 906898"/>
              <a:gd name="connsiteY4194" fmla="*/ 135108 h 906898"/>
              <a:gd name="connsiteX4195" fmla="*/ 759084 w 906898"/>
              <a:gd name="connsiteY4195" fmla="*/ 138857 h 906898"/>
              <a:gd name="connsiteX4196" fmla="*/ 736097 w 906898"/>
              <a:gd name="connsiteY4196" fmla="*/ 119890 h 906898"/>
              <a:gd name="connsiteX4197" fmla="*/ 736097 w 906898"/>
              <a:gd name="connsiteY4197" fmla="*/ 128914 h 906898"/>
              <a:gd name="connsiteX4198" fmla="*/ 731980 w 906898"/>
              <a:gd name="connsiteY4198" fmla="*/ 128914 h 906898"/>
              <a:gd name="connsiteX4199" fmla="*/ 727863 w 906898"/>
              <a:gd name="connsiteY4199" fmla="*/ 118585 h 906898"/>
              <a:gd name="connsiteX4200" fmla="*/ 730218 w 906898"/>
              <a:gd name="connsiteY4200" fmla="*/ 115040 h 906898"/>
              <a:gd name="connsiteX4201" fmla="*/ 728513 w 906898"/>
              <a:gd name="connsiteY4201" fmla="*/ 113633 h 906898"/>
              <a:gd name="connsiteX4202" fmla="*/ 725672 w 906898"/>
              <a:gd name="connsiteY4202" fmla="*/ 120761 h 906898"/>
              <a:gd name="connsiteX4203" fmla="*/ 727731 w 906898"/>
              <a:gd name="connsiteY4203" fmla="*/ 131090 h 906898"/>
              <a:gd name="connsiteX4204" fmla="*/ 715380 w 906898"/>
              <a:gd name="connsiteY4204" fmla="*/ 135221 h 906898"/>
              <a:gd name="connsiteX4205" fmla="*/ 715380 w 906898"/>
              <a:gd name="connsiteY4205" fmla="*/ 126957 h 906898"/>
              <a:gd name="connsiteX4206" fmla="*/ 715380 w 906898"/>
              <a:gd name="connsiteY4206" fmla="*/ 122826 h 906898"/>
              <a:gd name="connsiteX4207" fmla="*/ 711263 w 906898"/>
              <a:gd name="connsiteY4207" fmla="*/ 112497 h 906898"/>
              <a:gd name="connsiteX4208" fmla="*/ 713322 w 906898"/>
              <a:gd name="connsiteY4208" fmla="*/ 108366 h 906898"/>
              <a:gd name="connsiteX4209" fmla="*/ 713322 w 906898"/>
              <a:gd name="connsiteY4209" fmla="*/ 101099 h 906898"/>
              <a:gd name="connsiteX4210" fmla="*/ 698996 w 906898"/>
              <a:gd name="connsiteY4210" fmla="*/ 89279 h 906898"/>
              <a:gd name="connsiteX4211" fmla="*/ 453449 w 906898"/>
              <a:gd name="connsiteY4211" fmla="*/ 14275 h 906898"/>
              <a:gd name="connsiteX4212" fmla="*/ 453449 w 906898"/>
              <a:gd name="connsiteY4212" fmla="*/ 0 h 906898"/>
              <a:gd name="connsiteX4213" fmla="*/ 906898 w 906898"/>
              <a:gd name="connsiteY4213" fmla="*/ 453449 h 906898"/>
              <a:gd name="connsiteX4214" fmla="*/ 453449 w 906898"/>
              <a:gd name="connsiteY4214" fmla="*/ 906898 h 906898"/>
              <a:gd name="connsiteX4215" fmla="*/ 0 w 906898"/>
              <a:gd name="connsiteY4215" fmla="*/ 453449 h 906898"/>
              <a:gd name="connsiteX4216" fmla="*/ 453449 w 906898"/>
              <a:gd name="connsiteY4216" fmla="*/ 0 h 906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Lst>
            <a:rect l="l" t="t" r="r" b="b"/>
            <a:pathLst>
              <a:path w="906898" h="906898">
                <a:moveTo>
                  <a:pt x="435734" y="875766"/>
                </a:moveTo>
                <a:cubicBezTo>
                  <a:pt x="437263" y="876019"/>
                  <a:pt x="438793" y="877034"/>
                  <a:pt x="439812" y="878048"/>
                </a:cubicBezTo>
                <a:cubicBezTo>
                  <a:pt x="443891" y="882106"/>
                  <a:pt x="443891" y="882106"/>
                  <a:pt x="443891" y="882106"/>
                </a:cubicBezTo>
                <a:cubicBezTo>
                  <a:pt x="443891" y="884135"/>
                  <a:pt x="445931" y="886164"/>
                  <a:pt x="443891" y="890222"/>
                </a:cubicBezTo>
                <a:cubicBezTo>
                  <a:pt x="441852" y="892250"/>
                  <a:pt x="439812" y="890222"/>
                  <a:pt x="437773" y="890222"/>
                </a:cubicBezTo>
                <a:cubicBezTo>
                  <a:pt x="437773" y="886164"/>
                  <a:pt x="435733" y="884135"/>
                  <a:pt x="435733" y="882106"/>
                </a:cubicBezTo>
                <a:cubicBezTo>
                  <a:pt x="433694" y="880077"/>
                  <a:pt x="431655" y="880077"/>
                  <a:pt x="431655" y="878048"/>
                </a:cubicBezTo>
                <a:cubicBezTo>
                  <a:pt x="432674" y="876019"/>
                  <a:pt x="434204" y="875512"/>
                  <a:pt x="435734" y="875766"/>
                </a:cubicBezTo>
                <a:close/>
                <a:moveTo>
                  <a:pt x="464542" y="873791"/>
                </a:moveTo>
                <a:cubicBezTo>
                  <a:pt x="464542" y="875850"/>
                  <a:pt x="464542" y="875850"/>
                  <a:pt x="464542" y="877908"/>
                </a:cubicBezTo>
                <a:cubicBezTo>
                  <a:pt x="462472" y="875850"/>
                  <a:pt x="462472" y="875850"/>
                  <a:pt x="462472" y="875850"/>
                </a:cubicBezTo>
                <a:cubicBezTo>
                  <a:pt x="464542" y="875850"/>
                  <a:pt x="464542" y="875850"/>
                  <a:pt x="464542" y="873791"/>
                </a:cubicBezTo>
                <a:close/>
                <a:moveTo>
                  <a:pt x="365619" y="868820"/>
                </a:moveTo>
                <a:cubicBezTo>
                  <a:pt x="367278" y="868658"/>
                  <a:pt x="368943" y="868700"/>
                  <a:pt x="370516" y="869015"/>
                </a:cubicBezTo>
                <a:cubicBezTo>
                  <a:pt x="372614" y="869434"/>
                  <a:pt x="374551" y="870338"/>
                  <a:pt x="376100" y="871888"/>
                </a:cubicBezTo>
                <a:cubicBezTo>
                  <a:pt x="376100" y="873953"/>
                  <a:pt x="376100" y="876019"/>
                  <a:pt x="376100" y="878085"/>
                </a:cubicBezTo>
                <a:cubicBezTo>
                  <a:pt x="380232" y="876019"/>
                  <a:pt x="384363" y="876019"/>
                  <a:pt x="388495" y="878085"/>
                </a:cubicBezTo>
                <a:cubicBezTo>
                  <a:pt x="388495" y="880151"/>
                  <a:pt x="388495" y="882216"/>
                  <a:pt x="388495" y="884282"/>
                </a:cubicBezTo>
                <a:cubicBezTo>
                  <a:pt x="382298" y="882216"/>
                  <a:pt x="376100" y="884282"/>
                  <a:pt x="371969" y="880151"/>
                </a:cubicBezTo>
                <a:cubicBezTo>
                  <a:pt x="369903" y="880151"/>
                  <a:pt x="367837" y="876019"/>
                  <a:pt x="363706" y="878085"/>
                </a:cubicBezTo>
                <a:cubicBezTo>
                  <a:pt x="359574" y="876019"/>
                  <a:pt x="351311" y="882216"/>
                  <a:pt x="353377" y="873953"/>
                </a:cubicBezTo>
                <a:cubicBezTo>
                  <a:pt x="355701" y="871629"/>
                  <a:pt x="360639" y="869305"/>
                  <a:pt x="365619" y="868820"/>
                </a:cubicBezTo>
                <a:close/>
                <a:moveTo>
                  <a:pt x="443065" y="860926"/>
                </a:moveTo>
                <a:cubicBezTo>
                  <a:pt x="443841" y="860412"/>
                  <a:pt x="444876" y="860412"/>
                  <a:pt x="445911" y="861441"/>
                </a:cubicBezTo>
                <a:cubicBezTo>
                  <a:pt x="450051" y="863499"/>
                  <a:pt x="450051" y="863499"/>
                  <a:pt x="450051" y="863499"/>
                </a:cubicBezTo>
                <a:cubicBezTo>
                  <a:pt x="452121" y="867616"/>
                  <a:pt x="447981" y="869674"/>
                  <a:pt x="450051" y="871733"/>
                </a:cubicBezTo>
                <a:cubicBezTo>
                  <a:pt x="452121" y="869674"/>
                  <a:pt x="454191" y="869674"/>
                  <a:pt x="456262" y="869674"/>
                </a:cubicBezTo>
                <a:cubicBezTo>
                  <a:pt x="458332" y="869674"/>
                  <a:pt x="462472" y="871733"/>
                  <a:pt x="462472" y="875850"/>
                </a:cubicBezTo>
                <a:cubicBezTo>
                  <a:pt x="462472" y="877908"/>
                  <a:pt x="460402" y="879966"/>
                  <a:pt x="460402" y="882025"/>
                </a:cubicBezTo>
                <a:cubicBezTo>
                  <a:pt x="462472" y="882025"/>
                  <a:pt x="462472" y="882025"/>
                  <a:pt x="462472" y="882025"/>
                </a:cubicBezTo>
                <a:cubicBezTo>
                  <a:pt x="464542" y="882025"/>
                  <a:pt x="462472" y="879966"/>
                  <a:pt x="464542" y="879966"/>
                </a:cubicBezTo>
                <a:cubicBezTo>
                  <a:pt x="464542" y="879966"/>
                  <a:pt x="466612" y="882025"/>
                  <a:pt x="468682" y="882025"/>
                </a:cubicBezTo>
                <a:cubicBezTo>
                  <a:pt x="472822" y="884083"/>
                  <a:pt x="468682" y="888200"/>
                  <a:pt x="470752" y="890258"/>
                </a:cubicBezTo>
                <a:cubicBezTo>
                  <a:pt x="468682" y="890258"/>
                  <a:pt x="466612" y="890258"/>
                  <a:pt x="464542" y="890258"/>
                </a:cubicBezTo>
                <a:cubicBezTo>
                  <a:pt x="460402" y="890258"/>
                  <a:pt x="454191" y="890258"/>
                  <a:pt x="447981" y="890258"/>
                </a:cubicBezTo>
                <a:cubicBezTo>
                  <a:pt x="445911" y="888200"/>
                  <a:pt x="447981" y="884083"/>
                  <a:pt x="445911" y="882025"/>
                </a:cubicBezTo>
                <a:cubicBezTo>
                  <a:pt x="445911" y="877908"/>
                  <a:pt x="441771" y="875850"/>
                  <a:pt x="437631" y="873791"/>
                </a:cubicBezTo>
                <a:cubicBezTo>
                  <a:pt x="437631" y="869674"/>
                  <a:pt x="439701" y="867616"/>
                  <a:pt x="441771" y="863499"/>
                </a:cubicBezTo>
                <a:cubicBezTo>
                  <a:pt x="441771" y="862470"/>
                  <a:pt x="442288" y="861441"/>
                  <a:pt x="443065" y="860926"/>
                </a:cubicBezTo>
                <a:close/>
                <a:moveTo>
                  <a:pt x="372933" y="854195"/>
                </a:moveTo>
                <a:cubicBezTo>
                  <a:pt x="375008" y="853676"/>
                  <a:pt x="377083" y="854195"/>
                  <a:pt x="378120" y="857307"/>
                </a:cubicBezTo>
                <a:cubicBezTo>
                  <a:pt x="380195" y="859382"/>
                  <a:pt x="380195" y="861457"/>
                  <a:pt x="378120" y="863532"/>
                </a:cubicBezTo>
                <a:cubicBezTo>
                  <a:pt x="373970" y="867682"/>
                  <a:pt x="367745" y="865607"/>
                  <a:pt x="363595" y="865607"/>
                </a:cubicBezTo>
                <a:cubicBezTo>
                  <a:pt x="363595" y="863532"/>
                  <a:pt x="365670" y="861457"/>
                  <a:pt x="367745" y="857307"/>
                </a:cubicBezTo>
                <a:cubicBezTo>
                  <a:pt x="368783" y="856270"/>
                  <a:pt x="370858" y="854714"/>
                  <a:pt x="372933" y="854195"/>
                </a:cubicBezTo>
                <a:close/>
                <a:moveTo>
                  <a:pt x="304101" y="854167"/>
                </a:moveTo>
                <a:cubicBezTo>
                  <a:pt x="306159" y="853914"/>
                  <a:pt x="308218" y="854421"/>
                  <a:pt x="310276" y="855435"/>
                </a:cubicBezTo>
                <a:cubicBezTo>
                  <a:pt x="312335" y="857464"/>
                  <a:pt x="312335" y="857464"/>
                  <a:pt x="312335" y="859493"/>
                </a:cubicBezTo>
                <a:cubicBezTo>
                  <a:pt x="316451" y="855435"/>
                  <a:pt x="318510" y="855435"/>
                  <a:pt x="322627" y="857464"/>
                </a:cubicBezTo>
                <a:cubicBezTo>
                  <a:pt x="326743" y="857464"/>
                  <a:pt x="328802" y="859493"/>
                  <a:pt x="330860" y="863551"/>
                </a:cubicBezTo>
                <a:cubicBezTo>
                  <a:pt x="330860" y="865580"/>
                  <a:pt x="337035" y="869637"/>
                  <a:pt x="330860" y="871666"/>
                </a:cubicBezTo>
                <a:cubicBezTo>
                  <a:pt x="326743" y="869637"/>
                  <a:pt x="324685" y="867609"/>
                  <a:pt x="320568" y="865580"/>
                </a:cubicBezTo>
                <a:cubicBezTo>
                  <a:pt x="318510" y="863551"/>
                  <a:pt x="316451" y="861522"/>
                  <a:pt x="312335" y="861522"/>
                </a:cubicBezTo>
                <a:cubicBezTo>
                  <a:pt x="310276" y="863551"/>
                  <a:pt x="308218" y="863551"/>
                  <a:pt x="306159" y="863551"/>
                </a:cubicBezTo>
                <a:cubicBezTo>
                  <a:pt x="304101" y="861522"/>
                  <a:pt x="295868" y="863551"/>
                  <a:pt x="297926" y="857464"/>
                </a:cubicBezTo>
                <a:cubicBezTo>
                  <a:pt x="299984" y="855435"/>
                  <a:pt x="302043" y="854421"/>
                  <a:pt x="304101" y="854167"/>
                </a:cubicBezTo>
                <a:close/>
                <a:moveTo>
                  <a:pt x="441781" y="853406"/>
                </a:moveTo>
                <a:cubicBezTo>
                  <a:pt x="441781" y="855398"/>
                  <a:pt x="443939" y="855398"/>
                  <a:pt x="443939" y="857390"/>
                </a:cubicBezTo>
                <a:cubicBezTo>
                  <a:pt x="443939" y="859382"/>
                  <a:pt x="443939" y="859382"/>
                  <a:pt x="441781" y="861374"/>
                </a:cubicBezTo>
                <a:cubicBezTo>
                  <a:pt x="439623" y="861374"/>
                  <a:pt x="441781" y="859382"/>
                  <a:pt x="441781" y="857390"/>
                </a:cubicBezTo>
                <a:cubicBezTo>
                  <a:pt x="441781" y="857390"/>
                  <a:pt x="439623" y="855398"/>
                  <a:pt x="441781" y="853406"/>
                </a:cubicBezTo>
                <a:close/>
                <a:moveTo>
                  <a:pt x="451621" y="843320"/>
                </a:moveTo>
                <a:lnTo>
                  <a:pt x="451981" y="843372"/>
                </a:lnTo>
                <a:cubicBezTo>
                  <a:pt x="452239" y="844144"/>
                  <a:pt x="452239" y="845173"/>
                  <a:pt x="452239" y="845173"/>
                </a:cubicBezTo>
                <a:close/>
                <a:moveTo>
                  <a:pt x="324585" y="843114"/>
                </a:moveTo>
                <a:cubicBezTo>
                  <a:pt x="326633" y="843114"/>
                  <a:pt x="328680" y="845154"/>
                  <a:pt x="330728" y="847193"/>
                </a:cubicBezTo>
                <a:cubicBezTo>
                  <a:pt x="330728" y="849233"/>
                  <a:pt x="330728" y="853312"/>
                  <a:pt x="330728" y="857390"/>
                </a:cubicBezTo>
                <a:cubicBezTo>
                  <a:pt x="326633" y="857390"/>
                  <a:pt x="324585" y="853312"/>
                  <a:pt x="320491" y="853312"/>
                </a:cubicBezTo>
                <a:cubicBezTo>
                  <a:pt x="318443" y="853312"/>
                  <a:pt x="320491" y="849233"/>
                  <a:pt x="320491" y="847193"/>
                </a:cubicBezTo>
                <a:cubicBezTo>
                  <a:pt x="320491" y="845154"/>
                  <a:pt x="322538" y="843114"/>
                  <a:pt x="324585" y="843114"/>
                </a:cubicBezTo>
                <a:close/>
                <a:moveTo>
                  <a:pt x="374871" y="842849"/>
                </a:moveTo>
                <a:cubicBezTo>
                  <a:pt x="377450" y="842334"/>
                  <a:pt x="380029" y="842849"/>
                  <a:pt x="382092" y="844907"/>
                </a:cubicBezTo>
                <a:cubicBezTo>
                  <a:pt x="384155" y="844907"/>
                  <a:pt x="388282" y="842849"/>
                  <a:pt x="390345" y="844907"/>
                </a:cubicBezTo>
                <a:cubicBezTo>
                  <a:pt x="392408" y="844907"/>
                  <a:pt x="394471" y="846966"/>
                  <a:pt x="394471" y="849024"/>
                </a:cubicBezTo>
                <a:cubicBezTo>
                  <a:pt x="394471" y="851082"/>
                  <a:pt x="394471" y="853141"/>
                  <a:pt x="392408" y="855199"/>
                </a:cubicBezTo>
                <a:cubicBezTo>
                  <a:pt x="392408" y="857258"/>
                  <a:pt x="386219" y="857258"/>
                  <a:pt x="388282" y="859316"/>
                </a:cubicBezTo>
                <a:cubicBezTo>
                  <a:pt x="390345" y="861374"/>
                  <a:pt x="390345" y="863433"/>
                  <a:pt x="390345" y="863433"/>
                </a:cubicBezTo>
                <a:cubicBezTo>
                  <a:pt x="388282" y="869608"/>
                  <a:pt x="384155" y="869608"/>
                  <a:pt x="377966" y="871666"/>
                </a:cubicBezTo>
                <a:cubicBezTo>
                  <a:pt x="377966" y="869608"/>
                  <a:pt x="375903" y="869608"/>
                  <a:pt x="375903" y="867550"/>
                </a:cubicBezTo>
                <a:cubicBezTo>
                  <a:pt x="375903" y="865491"/>
                  <a:pt x="380029" y="865491"/>
                  <a:pt x="382092" y="863433"/>
                </a:cubicBezTo>
                <a:cubicBezTo>
                  <a:pt x="382092" y="859316"/>
                  <a:pt x="382092" y="857258"/>
                  <a:pt x="380029" y="855199"/>
                </a:cubicBezTo>
                <a:cubicBezTo>
                  <a:pt x="377966" y="851082"/>
                  <a:pt x="371776" y="851082"/>
                  <a:pt x="369713" y="853141"/>
                </a:cubicBezTo>
                <a:cubicBezTo>
                  <a:pt x="367650" y="853141"/>
                  <a:pt x="367650" y="855199"/>
                  <a:pt x="365587" y="855199"/>
                </a:cubicBezTo>
                <a:cubicBezTo>
                  <a:pt x="365587" y="851082"/>
                  <a:pt x="367650" y="849024"/>
                  <a:pt x="367650" y="846966"/>
                </a:cubicBezTo>
                <a:cubicBezTo>
                  <a:pt x="369713" y="844907"/>
                  <a:pt x="372292" y="843364"/>
                  <a:pt x="374871" y="842849"/>
                </a:cubicBezTo>
                <a:close/>
                <a:moveTo>
                  <a:pt x="414287" y="835842"/>
                </a:moveTo>
                <a:cubicBezTo>
                  <a:pt x="417614" y="835328"/>
                  <a:pt x="421197" y="835842"/>
                  <a:pt x="425291" y="836870"/>
                </a:cubicBezTo>
                <a:cubicBezTo>
                  <a:pt x="429386" y="840982"/>
                  <a:pt x="429386" y="840982"/>
                  <a:pt x="429386" y="840982"/>
                </a:cubicBezTo>
                <a:cubicBezTo>
                  <a:pt x="433481" y="845094"/>
                  <a:pt x="437575" y="849205"/>
                  <a:pt x="437575" y="855373"/>
                </a:cubicBezTo>
                <a:cubicBezTo>
                  <a:pt x="439623" y="861541"/>
                  <a:pt x="437575" y="869764"/>
                  <a:pt x="433481" y="873876"/>
                </a:cubicBezTo>
                <a:cubicBezTo>
                  <a:pt x="429386" y="880043"/>
                  <a:pt x="423244" y="880043"/>
                  <a:pt x="417102" y="884155"/>
                </a:cubicBezTo>
                <a:cubicBezTo>
                  <a:pt x="408913" y="886211"/>
                  <a:pt x="400724" y="888266"/>
                  <a:pt x="392534" y="884155"/>
                </a:cubicBezTo>
                <a:cubicBezTo>
                  <a:pt x="390487" y="882099"/>
                  <a:pt x="392534" y="882099"/>
                  <a:pt x="394582" y="882099"/>
                </a:cubicBezTo>
                <a:cubicBezTo>
                  <a:pt x="406865" y="884155"/>
                  <a:pt x="417102" y="880043"/>
                  <a:pt x="425291" y="873876"/>
                </a:cubicBezTo>
                <a:cubicBezTo>
                  <a:pt x="427339" y="867708"/>
                  <a:pt x="431433" y="863596"/>
                  <a:pt x="431433" y="857429"/>
                </a:cubicBezTo>
                <a:cubicBezTo>
                  <a:pt x="429386" y="853317"/>
                  <a:pt x="427339" y="849205"/>
                  <a:pt x="423244" y="845094"/>
                </a:cubicBezTo>
                <a:cubicBezTo>
                  <a:pt x="421197" y="845094"/>
                  <a:pt x="419149" y="843038"/>
                  <a:pt x="417102" y="845094"/>
                </a:cubicBezTo>
                <a:cubicBezTo>
                  <a:pt x="417102" y="847150"/>
                  <a:pt x="421197" y="849205"/>
                  <a:pt x="421197" y="851261"/>
                </a:cubicBezTo>
                <a:cubicBezTo>
                  <a:pt x="421197" y="855373"/>
                  <a:pt x="417102" y="855373"/>
                  <a:pt x="417102" y="857429"/>
                </a:cubicBezTo>
                <a:cubicBezTo>
                  <a:pt x="415055" y="859485"/>
                  <a:pt x="413007" y="859485"/>
                  <a:pt x="410960" y="857429"/>
                </a:cubicBezTo>
                <a:cubicBezTo>
                  <a:pt x="406865" y="857429"/>
                  <a:pt x="408913" y="853317"/>
                  <a:pt x="406865" y="851261"/>
                </a:cubicBezTo>
                <a:cubicBezTo>
                  <a:pt x="404818" y="851261"/>
                  <a:pt x="402771" y="849205"/>
                  <a:pt x="402771" y="847150"/>
                </a:cubicBezTo>
                <a:cubicBezTo>
                  <a:pt x="400724" y="845094"/>
                  <a:pt x="402771" y="840982"/>
                  <a:pt x="404818" y="840982"/>
                </a:cubicBezTo>
                <a:cubicBezTo>
                  <a:pt x="407889" y="837898"/>
                  <a:pt x="410960" y="836356"/>
                  <a:pt x="414287" y="835842"/>
                </a:cubicBezTo>
                <a:close/>
                <a:moveTo>
                  <a:pt x="351245" y="831270"/>
                </a:moveTo>
                <a:cubicBezTo>
                  <a:pt x="354332" y="831013"/>
                  <a:pt x="357420" y="831528"/>
                  <a:pt x="359478" y="832557"/>
                </a:cubicBezTo>
                <a:cubicBezTo>
                  <a:pt x="361537" y="836674"/>
                  <a:pt x="363595" y="838732"/>
                  <a:pt x="361537" y="842849"/>
                </a:cubicBezTo>
                <a:cubicBezTo>
                  <a:pt x="361537" y="844907"/>
                  <a:pt x="357420" y="844907"/>
                  <a:pt x="359478" y="846966"/>
                </a:cubicBezTo>
                <a:cubicBezTo>
                  <a:pt x="361537" y="849024"/>
                  <a:pt x="363595" y="853141"/>
                  <a:pt x="363595" y="855199"/>
                </a:cubicBezTo>
                <a:cubicBezTo>
                  <a:pt x="363595" y="863433"/>
                  <a:pt x="357420" y="867550"/>
                  <a:pt x="351245" y="871666"/>
                </a:cubicBezTo>
                <a:cubicBezTo>
                  <a:pt x="349186" y="871666"/>
                  <a:pt x="349186" y="867550"/>
                  <a:pt x="347128" y="867550"/>
                </a:cubicBezTo>
                <a:cubicBezTo>
                  <a:pt x="345070" y="865491"/>
                  <a:pt x="338894" y="865491"/>
                  <a:pt x="336836" y="867550"/>
                </a:cubicBezTo>
                <a:cubicBezTo>
                  <a:pt x="332719" y="863433"/>
                  <a:pt x="332719" y="857257"/>
                  <a:pt x="332719" y="853141"/>
                </a:cubicBezTo>
                <a:cubicBezTo>
                  <a:pt x="332719" y="846966"/>
                  <a:pt x="332719" y="846966"/>
                  <a:pt x="332719" y="846966"/>
                </a:cubicBezTo>
                <a:cubicBezTo>
                  <a:pt x="334778" y="844907"/>
                  <a:pt x="336836" y="842849"/>
                  <a:pt x="340953" y="842849"/>
                </a:cubicBezTo>
                <a:cubicBezTo>
                  <a:pt x="343011" y="840790"/>
                  <a:pt x="340953" y="836674"/>
                  <a:pt x="343011" y="834615"/>
                </a:cubicBezTo>
                <a:cubicBezTo>
                  <a:pt x="345070" y="832557"/>
                  <a:pt x="348157" y="831528"/>
                  <a:pt x="351245" y="831270"/>
                </a:cubicBezTo>
                <a:close/>
                <a:moveTo>
                  <a:pt x="258794" y="828507"/>
                </a:moveTo>
                <a:cubicBezTo>
                  <a:pt x="260860" y="828507"/>
                  <a:pt x="260860" y="828507"/>
                  <a:pt x="262926" y="830593"/>
                </a:cubicBezTo>
                <a:cubicBezTo>
                  <a:pt x="262926" y="832680"/>
                  <a:pt x="264992" y="834767"/>
                  <a:pt x="260860" y="834767"/>
                </a:cubicBezTo>
                <a:cubicBezTo>
                  <a:pt x="256729" y="832680"/>
                  <a:pt x="252597" y="843114"/>
                  <a:pt x="248466" y="836854"/>
                </a:cubicBezTo>
                <a:cubicBezTo>
                  <a:pt x="246400" y="836854"/>
                  <a:pt x="246400" y="834767"/>
                  <a:pt x="246400" y="832680"/>
                </a:cubicBezTo>
                <a:cubicBezTo>
                  <a:pt x="250531" y="830593"/>
                  <a:pt x="252597" y="828507"/>
                  <a:pt x="258794" y="828507"/>
                </a:cubicBezTo>
                <a:close/>
                <a:moveTo>
                  <a:pt x="511733" y="824523"/>
                </a:moveTo>
                <a:cubicBezTo>
                  <a:pt x="515850" y="824523"/>
                  <a:pt x="515850" y="828590"/>
                  <a:pt x="517908" y="830623"/>
                </a:cubicBezTo>
                <a:cubicBezTo>
                  <a:pt x="522025" y="836724"/>
                  <a:pt x="530258" y="836724"/>
                  <a:pt x="538492" y="836724"/>
                </a:cubicBezTo>
                <a:lnTo>
                  <a:pt x="519966" y="836724"/>
                </a:lnTo>
                <a:cubicBezTo>
                  <a:pt x="515850" y="834690"/>
                  <a:pt x="511733" y="830623"/>
                  <a:pt x="511733" y="826556"/>
                </a:cubicBezTo>
                <a:cubicBezTo>
                  <a:pt x="509674" y="824523"/>
                  <a:pt x="511733" y="824523"/>
                  <a:pt x="511733" y="824523"/>
                </a:cubicBezTo>
                <a:close/>
                <a:moveTo>
                  <a:pt x="314393" y="824523"/>
                </a:moveTo>
                <a:cubicBezTo>
                  <a:pt x="316451" y="824523"/>
                  <a:pt x="318510" y="824523"/>
                  <a:pt x="320568" y="826581"/>
                </a:cubicBezTo>
                <a:cubicBezTo>
                  <a:pt x="322627" y="828639"/>
                  <a:pt x="320568" y="830698"/>
                  <a:pt x="322627" y="832756"/>
                </a:cubicBezTo>
                <a:cubicBezTo>
                  <a:pt x="326743" y="830698"/>
                  <a:pt x="328802" y="830698"/>
                  <a:pt x="332919" y="832756"/>
                </a:cubicBezTo>
                <a:cubicBezTo>
                  <a:pt x="334977" y="834814"/>
                  <a:pt x="337035" y="836873"/>
                  <a:pt x="334977" y="840990"/>
                </a:cubicBezTo>
                <a:cubicBezTo>
                  <a:pt x="334977" y="840990"/>
                  <a:pt x="334977" y="843048"/>
                  <a:pt x="332919" y="845106"/>
                </a:cubicBezTo>
                <a:cubicBezTo>
                  <a:pt x="332919" y="845106"/>
                  <a:pt x="332919" y="843048"/>
                  <a:pt x="330860" y="843048"/>
                </a:cubicBezTo>
                <a:cubicBezTo>
                  <a:pt x="328802" y="840990"/>
                  <a:pt x="324685" y="840990"/>
                  <a:pt x="322627" y="840990"/>
                </a:cubicBezTo>
                <a:cubicBezTo>
                  <a:pt x="318510" y="843048"/>
                  <a:pt x="318510" y="845106"/>
                  <a:pt x="316451" y="849223"/>
                </a:cubicBezTo>
                <a:cubicBezTo>
                  <a:pt x="316451" y="853340"/>
                  <a:pt x="316451" y="853340"/>
                  <a:pt x="316451" y="853340"/>
                </a:cubicBezTo>
                <a:cubicBezTo>
                  <a:pt x="316451" y="853340"/>
                  <a:pt x="314393" y="855398"/>
                  <a:pt x="314393" y="855398"/>
                </a:cubicBezTo>
                <a:cubicBezTo>
                  <a:pt x="312335" y="851282"/>
                  <a:pt x="306159" y="849223"/>
                  <a:pt x="308218" y="845106"/>
                </a:cubicBezTo>
                <a:cubicBezTo>
                  <a:pt x="306159" y="843048"/>
                  <a:pt x="308218" y="840990"/>
                  <a:pt x="310276" y="838931"/>
                </a:cubicBezTo>
                <a:cubicBezTo>
                  <a:pt x="308218" y="834814"/>
                  <a:pt x="306159" y="832756"/>
                  <a:pt x="308218" y="828639"/>
                </a:cubicBezTo>
                <a:cubicBezTo>
                  <a:pt x="308218" y="826581"/>
                  <a:pt x="312335" y="824523"/>
                  <a:pt x="314393" y="824523"/>
                </a:cubicBezTo>
                <a:close/>
                <a:moveTo>
                  <a:pt x="506728" y="822104"/>
                </a:moveTo>
                <a:cubicBezTo>
                  <a:pt x="508857" y="823165"/>
                  <a:pt x="508083" y="827411"/>
                  <a:pt x="509631" y="830499"/>
                </a:cubicBezTo>
                <a:cubicBezTo>
                  <a:pt x="511695" y="834615"/>
                  <a:pt x="515823" y="838732"/>
                  <a:pt x="519952" y="840791"/>
                </a:cubicBezTo>
                <a:cubicBezTo>
                  <a:pt x="528208" y="842849"/>
                  <a:pt x="536465" y="842849"/>
                  <a:pt x="542658" y="838732"/>
                </a:cubicBezTo>
                <a:cubicBezTo>
                  <a:pt x="544722" y="840791"/>
                  <a:pt x="546786" y="840791"/>
                  <a:pt x="548850" y="842849"/>
                </a:cubicBezTo>
                <a:cubicBezTo>
                  <a:pt x="548850" y="842849"/>
                  <a:pt x="546786" y="844907"/>
                  <a:pt x="544722" y="844907"/>
                </a:cubicBezTo>
                <a:cubicBezTo>
                  <a:pt x="538529" y="842849"/>
                  <a:pt x="538529" y="842849"/>
                  <a:pt x="538529" y="842849"/>
                </a:cubicBezTo>
                <a:cubicBezTo>
                  <a:pt x="538529" y="846966"/>
                  <a:pt x="536465" y="849024"/>
                  <a:pt x="534401" y="849024"/>
                </a:cubicBezTo>
                <a:cubicBezTo>
                  <a:pt x="530273" y="849024"/>
                  <a:pt x="528208" y="849024"/>
                  <a:pt x="526144" y="846966"/>
                </a:cubicBezTo>
                <a:cubicBezTo>
                  <a:pt x="524080" y="849024"/>
                  <a:pt x="522016" y="851083"/>
                  <a:pt x="517888" y="849024"/>
                </a:cubicBezTo>
                <a:cubicBezTo>
                  <a:pt x="515823" y="849024"/>
                  <a:pt x="515823" y="846966"/>
                  <a:pt x="515823" y="844907"/>
                </a:cubicBezTo>
                <a:cubicBezTo>
                  <a:pt x="513759" y="844907"/>
                  <a:pt x="515823" y="842849"/>
                  <a:pt x="513759" y="840791"/>
                </a:cubicBezTo>
                <a:cubicBezTo>
                  <a:pt x="511695" y="842849"/>
                  <a:pt x="509631" y="842849"/>
                  <a:pt x="507567" y="840791"/>
                </a:cubicBezTo>
                <a:cubicBezTo>
                  <a:pt x="505503" y="840791"/>
                  <a:pt x="505503" y="838732"/>
                  <a:pt x="505503" y="836674"/>
                </a:cubicBezTo>
                <a:cubicBezTo>
                  <a:pt x="505503" y="834615"/>
                  <a:pt x="505503" y="832557"/>
                  <a:pt x="505503" y="832557"/>
                </a:cubicBezTo>
                <a:cubicBezTo>
                  <a:pt x="501374" y="832557"/>
                  <a:pt x="501374" y="828440"/>
                  <a:pt x="501374" y="826382"/>
                </a:cubicBezTo>
                <a:cubicBezTo>
                  <a:pt x="501374" y="824323"/>
                  <a:pt x="501374" y="822265"/>
                  <a:pt x="503438" y="822265"/>
                </a:cubicBezTo>
                <a:cubicBezTo>
                  <a:pt x="504987" y="821751"/>
                  <a:pt x="506019" y="821751"/>
                  <a:pt x="506728" y="822104"/>
                </a:cubicBezTo>
                <a:close/>
                <a:moveTo>
                  <a:pt x="499569" y="818215"/>
                </a:moveTo>
                <a:cubicBezTo>
                  <a:pt x="501623" y="820273"/>
                  <a:pt x="499569" y="822331"/>
                  <a:pt x="499569" y="826448"/>
                </a:cubicBezTo>
                <a:cubicBezTo>
                  <a:pt x="497515" y="828507"/>
                  <a:pt x="501623" y="832623"/>
                  <a:pt x="503678" y="834682"/>
                </a:cubicBezTo>
                <a:cubicBezTo>
                  <a:pt x="503678" y="838799"/>
                  <a:pt x="505732" y="842915"/>
                  <a:pt x="507786" y="844974"/>
                </a:cubicBezTo>
                <a:cubicBezTo>
                  <a:pt x="513949" y="842915"/>
                  <a:pt x="511894" y="853207"/>
                  <a:pt x="518057" y="853207"/>
                </a:cubicBezTo>
                <a:cubicBezTo>
                  <a:pt x="522166" y="853207"/>
                  <a:pt x="524220" y="851149"/>
                  <a:pt x="526274" y="851149"/>
                </a:cubicBezTo>
                <a:cubicBezTo>
                  <a:pt x="530383" y="851149"/>
                  <a:pt x="532437" y="853207"/>
                  <a:pt x="536545" y="851149"/>
                </a:cubicBezTo>
                <a:cubicBezTo>
                  <a:pt x="538600" y="851149"/>
                  <a:pt x="538600" y="849090"/>
                  <a:pt x="540654" y="847032"/>
                </a:cubicBezTo>
                <a:cubicBezTo>
                  <a:pt x="544762" y="849090"/>
                  <a:pt x="546816" y="847032"/>
                  <a:pt x="548871" y="844974"/>
                </a:cubicBezTo>
                <a:cubicBezTo>
                  <a:pt x="550925" y="842915"/>
                  <a:pt x="555033" y="842915"/>
                  <a:pt x="557088" y="842915"/>
                </a:cubicBezTo>
                <a:cubicBezTo>
                  <a:pt x="559142" y="844974"/>
                  <a:pt x="555033" y="847032"/>
                  <a:pt x="555033" y="849090"/>
                </a:cubicBezTo>
                <a:cubicBezTo>
                  <a:pt x="552979" y="851149"/>
                  <a:pt x="548871" y="849090"/>
                  <a:pt x="544762" y="849090"/>
                </a:cubicBezTo>
                <a:cubicBezTo>
                  <a:pt x="542708" y="851149"/>
                  <a:pt x="546816" y="853207"/>
                  <a:pt x="544762" y="855266"/>
                </a:cubicBezTo>
                <a:cubicBezTo>
                  <a:pt x="542708" y="853207"/>
                  <a:pt x="540654" y="857324"/>
                  <a:pt x="540654" y="857324"/>
                </a:cubicBezTo>
                <a:cubicBezTo>
                  <a:pt x="536545" y="857324"/>
                  <a:pt x="532437" y="857324"/>
                  <a:pt x="530383" y="855266"/>
                </a:cubicBezTo>
                <a:cubicBezTo>
                  <a:pt x="528328" y="855266"/>
                  <a:pt x="528328" y="857324"/>
                  <a:pt x="528328" y="857324"/>
                </a:cubicBezTo>
                <a:cubicBezTo>
                  <a:pt x="526274" y="859382"/>
                  <a:pt x="524220" y="859382"/>
                  <a:pt x="520111" y="859382"/>
                </a:cubicBezTo>
                <a:cubicBezTo>
                  <a:pt x="516003" y="859382"/>
                  <a:pt x="511894" y="857324"/>
                  <a:pt x="509840" y="853207"/>
                </a:cubicBezTo>
                <a:cubicBezTo>
                  <a:pt x="511894" y="851149"/>
                  <a:pt x="511894" y="849090"/>
                  <a:pt x="509840" y="847032"/>
                </a:cubicBezTo>
                <a:cubicBezTo>
                  <a:pt x="505732" y="847032"/>
                  <a:pt x="501623" y="844974"/>
                  <a:pt x="499569" y="840857"/>
                </a:cubicBezTo>
                <a:cubicBezTo>
                  <a:pt x="497515" y="838799"/>
                  <a:pt x="499569" y="836740"/>
                  <a:pt x="499569" y="834682"/>
                </a:cubicBezTo>
                <a:cubicBezTo>
                  <a:pt x="495461" y="832623"/>
                  <a:pt x="493406" y="828507"/>
                  <a:pt x="495461" y="824390"/>
                </a:cubicBezTo>
                <a:cubicBezTo>
                  <a:pt x="495461" y="822331"/>
                  <a:pt x="497515" y="818215"/>
                  <a:pt x="499569" y="818215"/>
                </a:cubicBezTo>
                <a:close/>
                <a:moveTo>
                  <a:pt x="417142" y="818215"/>
                </a:moveTo>
                <a:cubicBezTo>
                  <a:pt x="419228" y="818215"/>
                  <a:pt x="421315" y="818215"/>
                  <a:pt x="423402" y="820290"/>
                </a:cubicBezTo>
                <a:cubicBezTo>
                  <a:pt x="427576" y="824440"/>
                  <a:pt x="427576" y="824440"/>
                  <a:pt x="427576" y="824440"/>
                </a:cubicBezTo>
                <a:cubicBezTo>
                  <a:pt x="429663" y="828590"/>
                  <a:pt x="429663" y="832740"/>
                  <a:pt x="427576" y="834815"/>
                </a:cubicBezTo>
                <a:cubicBezTo>
                  <a:pt x="427576" y="834815"/>
                  <a:pt x="425489" y="834815"/>
                  <a:pt x="425489" y="834815"/>
                </a:cubicBezTo>
                <a:cubicBezTo>
                  <a:pt x="425489" y="830665"/>
                  <a:pt x="427576" y="826515"/>
                  <a:pt x="425489" y="824440"/>
                </a:cubicBezTo>
                <a:cubicBezTo>
                  <a:pt x="421315" y="822365"/>
                  <a:pt x="419228" y="820290"/>
                  <a:pt x="417142" y="820290"/>
                </a:cubicBezTo>
                <a:cubicBezTo>
                  <a:pt x="417142" y="820290"/>
                  <a:pt x="415055" y="818215"/>
                  <a:pt x="417142" y="818215"/>
                </a:cubicBezTo>
                <a:close/>
                <a:moveTo>
                  <a:pt x="623237" y="818075"/>
                </a:moveTo>
                <a:cubicBezTo>
                  <a:pt x="625283" y="817819"/>
                  <a:pt x="626816" y="818332"/>
                  <a:pt x="626816" y="822433"/>
                </a:cubicBezTo>
                <a:cubicBezTo>
                  <a:pt x="628861" y="824484"/>
                  <a:pt x="626816" y="826534"/>
                  <a:pt x="624771" y="828585"/>
                </a:cubicBezTo>
                <a:cubicBezTo>
                  <a:pt x="622726" y="830635"/>
                  <a:pt x="620681" y="832686"/>
                  <a:pt x="618636" y="830635"/>
                </a:cubicBezTo>
                <a:cubicBezTo>
                  <a:pt x="616591" y="832686"/>
                  <a:pt x="616591" y="830635"/>
                  <a:pt x="616591" y="832686"/>
                </a:cubicBezTo>
                <a:cubicBezTo>
                  <a:pt x="614546" y="834737"/>
                  <a:pt x="616591" y="834737"/>
                  <a:pt x="616591" y="836787"/>
                </a:cubicBezTo>
                <a:cubicBezTo>
                  <a:pt x="614546" y="838838"/>
                  <a:pt x="616591" y="842939"/>
                  <a:pt x="612501" y="844989"/>
                </a:cubicBezTo>
                <a:cubicBezTo>
                  <a:pt x="608410" y="847040"/>
                  <a:pt x="604320" y="849091"/>
                  <a:pt x="600230" y="847040"/>
                </a:cubicBezTo>
                <a:cubicBezTo>
                  <a:pt x="598185" y="847040"/>
                  <a:pt x="594095" y="844989"/>
                  <a:pt x="594095" y="840888"/>
                </a:cubicBezTo>
                <a:cubicBezTo>
                  <a:pt x="592050" y="840888"/>
                  <a:pt x="590004" y="842939"/>
                  <a:pt x="590004" y="842939"/>
                </a:cubicBezTo>
                <a:cubicBezTo>
                  <a:pt x="585914" y="844989"/>
                  <a:pt x="581824" y="842939"/>
                  <a:pt x="579779" y="842939"/>
                </a:cubicBezTo>
                <a:cubicBezTo>
                  <a:pt x="579779" y="840888"/>
                  <a:pt x="577734" y="838838"/>
                  <a:pt x="577734" y="836787"/>
                </a:cubicBezTo>
                <a:cubicBezTo>
                  <a:pt x="579779" y="834737"/>
                  <a:pt x="581824" y="830635"/>
                  <a:pt x="585914" y="832686"/>
                </a:cubicBezTo>
                <a:lnTo>
                  <a:pt x="591728" y="834629"/>
                </a:lnTo>
                <a:lnTo>
                  <a:pt x="591908" y="834748"/>
                </a:lnTo>
                <a:lnTo>
                  <a:pt x="592056" y="834739"/>
                </a:lnTo>
                <a:lnTo>
                  <a:pt x="598185" y="836787"/>
                </a:lnTo>
                <a:cubicBezTo>
                  <a:pt x="604320" y="836787"/>
                  <a:pt x="610455" y="830635"/>
                  <a:pt x="614546" y="824484"/>
                </a:cubicBezTo>
                <a:cubicBezTo>
                  <a:pt x="616591" y="822433"/>
                  <a:pt x="614546" y="818332"/>
                  <a:pt x="616591" y="818332"/>
                </a:cubicBezTo>
                <a:cubicBezTo>
                  <a:pt x="618636" y="819357"/>
                  <a:pt x="621192" y="818332"/>
                  <a:pt x="623237" y="818075"/>
                </a:cubicBezTo>
                <a:close/>
                <a:moveTo>
                  <a:pt x="610525" y="816737"/>
                </a:moveTo>
                <a:cubicBezTo>
                  <a:pt x="611559" y="816737"/>
                  <a:pt x="612594" y="817252"/>
                  <a:pt x="612594" y="818281"/>
                </a:cubicBezTo>
                <a:cubicBezTo>
                  <a:pt x="612594" y="824456"/>
                  <a:pt x="608456" y="826515"/>
                  <a:pt x="606388" y="830631"/>
                </a:cubicBezTo>
                <a:cubicBezTo>
                  <a:pt x="604319" y="831661"/>
                  <a:pt x="602251" y="833204"/>
                  <a:pt x="599924" y="834234"/>
                </a:cubicBezTo>
                <a:lnTo>
                  <a:pt x="592056" y="834739"/>
                </a:lnTo>
                <a:lnTo>
                  <a:pt x="591728" y="834629"/>
                </a:lnTo>
                <a:lnTo>
                  <a:pt x="585702" y="830631"/>
                </a:lnTo>
                <a:cubicBezTo>
                  <a:pt x="585702" y="828573"/>
                  <a:pt x="585702" y="826515"/>
                  <a:pt x="587770" y="826515"/>
                </a:cubicBezTo>
                <a:cubicBezTo>
                  <a:pt x="589839" y="828573"/>
                  <a:pt x="596045" y="828573"/>
                  <a:pt x="600182" y="828573"/>
                </a:cubicBezTo>
                <a:cubicBezTo>
                  <a:pt x="602251" y="824456"/>
                  <a:pt x="608456" y="822398"/>
                  <a:pt x="608456" y="818281"/>
                </a:cubicBezTo>
                <a:cubicBezTo>
                  <a:pt x="608456" y="817252"/>
                  <a:pt x="609491" y="816737"/>
                  <a:pt x="610525" y="816737"/>
                </a:cubicBezTo>
                <a:close/>
                <a:moveTo>
                  <a:pt x="453455" y="815608"/>
                </a:moveTo>
                <a:lnTo>
                  <a:pt x="452877" y="817920"/>
                </a:lnTo>
                <a:lnTo>
                  <a:pt x="452866" y="816524"/>
                </a:lnTo>
                <a:close/>
                <a:moveTo>
                  <a:pt x="256789" y="812239"/>
                </a:moveTo>
                <a:cubicBezTo>
                  <a:pt x="258860" y="812239"/>
                  <a:pt x="263000" y="812239"/>
                  <a:pt x="263000" y="814291"/>
                </a:cubicBezTo>
                <a:cubicBezTo>
                  <a:pt x="263000" y="818396"/>
                  <a:pt x="263000" y="822500"/>
                  <a:pt x="260930" y="826605"/>
                </a:cubicBezTo>
                <a:cubicBezTo>
                  <a:pt x="254719" y="826605"/>
                  <a:pt x="248509" y="826605"/>
                  <a:pt x="244369" y="832762"/>
                </a:cubicBezTo>
                <a:cubicBezTo>
                  <a:pt x="244369" y="832762"/>
                  <a:pt x="244369" y="834815"/>
                  <a:pt x="242299" y="834815"/>
                </a:cubicBezTo>
                <a:cubicBezTo>
                  <a:pt x="240229" y="832762"/>
                  <a:pt x="238158" y="832762"/>
                  <a:pt x="236088" y="830710"/>
                </a:cubicBezTo>
                <a:cubicBezTo>
                  <a:pt x="234018" y="828658"/>
                  <a:pt x="229878" y="828658"/>
                  <a:pt x="227808" y="824553"/>
                </a:cubicBezTo>
                <a:cubicBezTo>
                  <a:pt x="227808" y="822500"/>
                  <a:pt x="227808" y="820448"/>
                  <a:pt x="229878" y="820448"/>
                </a:cubicBezTo>
                <a:cubicBezTo>
                  <a:pt x="231948" y="820448"/>
                  <a:pt x="231948" y="818396"/>
                  <a:pt x="231948" y="818396"/>
                </a:cubicBezTo>
                <a:cubicBezTo>
                  <a:pt x="231948" y="820448"/>
                  <a:pt x="234018" y="820448"/>
                  <a:pt x="234018" y="820448"/>
                </a:cubicBezTo>
                <a:cubicBezTo>
                  <a:pt x="236088" y="820448"/>
                  <a:pt x="236088" y="820448"/>
                  <a:pt x="236088" y="820448"/>
                </a:cubicBezTo>
                <a:cubicBezTo>
                  <a:pt x="238158" y="814291"/>
                  <a:pt x="238158" y="814291"/>
                  <a:pt x="238158" y="814291"/>
                </a:cubicBezTo>
                <a:cubicBezTo>
                  <a:pt x="242299" y="812239"/>
                  <a:pt x="246439" y="812239"/>
                  <a:pt x="248509" y="814291"/>
                </a:cubicBezTo>
                <a:cubicBezTo>
                  <a:pt x="252649" y="818396"/>
                  <a:pt x="254719" y="812239"/>
                  <a:pt x="256789" y="812239"/>
                </a:cubicBezTo>
                <a:close/>
                <a:moveTo>
                  <a:pt x="263311" y="809170"/>
                </a:moveTo>
                <a:cubicBezTo>
                  <a:pt x="263871" y="808867"/>
                  <a:pt x="264992" y="810081"/>
                  <a:pt x="264992" y="810081"/>
                </a:cubicBezTo>
                <a:cubicBezTo>
                  <a:pt x="264992" y="812239"/>
                  <a:pt x="263000" y="810081"/>
                  <a:pt x="263000" y="810081"/>
                </a:cubicBezTo>
                <a:cubicBezTo>
                  <a:pt x="263000" y="809541"/>
                  <a:pt x="263124" y="809271"/>
                  <a:pt x="263311" y="809170"/>
                </a:cubicBezTo>
                <a:close/>
                <a:moveTo>
                  <a:pt x="419047" y="804706"/>
                </a:moveTo>
                <a:cubicBezTo>
                  <a:pt x="420848" y="804962"/>
                  <a:pt x="422392" y="805986"/>
                  <a:pt x="423421" y="808033"/>
                </a:cubicBezTo>
                <a:cubicBezTo>
                  <a:pt x="425479" y="810081"/>
                  <a:pt x="423421" y="810081"/>
                  <a:pt x="425479" y="812128"/>
                </a:cubicBezTo>
                <a:cubicBezTo>
                  <a:pt x="427538" y="810081"/>
                  <a:pt x="431655" y="810081"/>
                  <a:pt x="435771" y="812128"/>
                </a:cubicBezTo>
                <a:lnTo>
                  <a:pt x="438625" y="817804"/>
                </a:lnTo>
                <a:lnTo>
                  <a:pt x="439096" y="821105"/>
                </a:lnTo>
                <a:lnTo>
                  <a:pt x="435771" y="824412"/>
                </a:lnTo>
                <a:cubicBezTo>
                  <a:pt x="435771" y="826459"/>
                  <a:pt x="435771" y="826459"/>
                  <a:pt x="435771" y="826459"/>
                </a:cubicBezTo>
                <a:cubicBezTo>
                  <a:pt x="437830" y="826459"/>
                  <a:pt x="439888" y="830554"/>
                  <a:pt x="439888" y="832601"/>
                </a:cubicBezTo>
                <a:cubicBezTo>
                  <a:pt x="441947" y="834649"/>
                  <a:pt x="439888" y="836696"/>
                  <a:pt x="437830" y="838743"/>
                </a:cubicBezTo>
                <a:cubicBezTo>
                  <a:pt x="435771" y="840791"/>
                  <a:pt x="435771" y="840791"/>
                  <a:pt x="433713" y="840791"/>
                </a:cubicBezTo>
                <a:cubicBezTo>
                  <a:pt x="433713" y="838743"/>
                  <a:pt x="429596" y="838743"/>
                  <a:pt x="429596" y="836696"/>
                </a:cubicBezTo>
                <a:cubicBezTo>
                  <a:pt x="431655" y="832601"/>
                  <a:pt x="431655" y="826459"/>
                  <a:pt x="429596" y="822365"/>
                </a:cubicBezTo>
                <a:cubicBezTo>
                  <a:pt x="425479" y="816222"/>
                  <a:pt x="419304" y="816222"/>
                  <a:pt x="415188" y="814175"/>
                </a:cubicBezTo>
                <a:cubicBezTo>
                  <a:pt x="415188" y="812128"/>
                  <a:pt x="411071" y="810081"/>
                  <a:pt x="413129" y="805986"/>
                </a:cubicBezTo>
                <a:cubicBezTo>
                  <a:pt x="415188" y="804962"/>
                  <a:pt x="417246" y="804450"/>
                  <a:pt x="419047" y="804706"/>
                </a:cubicBezTo>
                <a:close/>
                <a:moveTo>
                  <a:pt x="589437" y="801167"/>
                </a:moveTo>
                <a:cubicBezTo>
                  <a:pt x="590466" y="801167"/>
                  <a:pt x="590981" y="801681"/>
                  <a:pt x="589951" y="803740"/>
                </a:cubicBezTo>
                <a:cubicBezTo>
                  <a:pt x="592010" y="816090"/>
                  <a:pt x="583776" y="830499"/>
                  <a:pt x="571426" y="838732"/>
                </a:cubicBezTo>
                <a:cubicBezTo>
                  <a:pt x="569368" y="836674"/>
                  <a:pt x="567309" y="840791"/>
                  <a:pt x="565251" y="840791"/>
                </a:cubicBezTo>
                <a:cubicBezTo>
                  <a:pt x="561134" y="840791"/>
                  <a:pt x="559076" y="840791"/>
                  <a:pt x="554959" y="840791"/>
                </a:cubicBezTo>
                <a:cubicBezTo>
                  <a:pt x="548784" y="840791"/>
                  <a:pt x="544667" y="836674"/>
                  <a:pt x="540550" y="832557"/>
                </a:cubicBezTo>
                <a:cubicBezTo>
                  <a:pt x="534375" y="828440"/>
                  <a:pt x="530258" y="820207"/>
                  <a:pt x="534375" y="814031"/>
                </a:cubicBezTo>
                <a:cubicBezTo>
                  <a:pt x="534375" y="811973"/>
                  <a:pt x="538492" y="809915"/>
                  <a:pt x="540550" y="807856"/>
                </a:cubicBezTo>
                <a:cubicBezTo>
                  <a:pt x="544667" y="807856"/>
                  <a:pt x="544667" y="814031"/>
                  <a:pt x="546725" y="811973"/>
                </a:cubicBezTo>
                <a:cubicBezTo>
                  <a:pt x="548784" y="811973"/>
                  <a:pt x="548784" y="809915"/>
                  <a:pt x="550842" y="809915"/>
                </a:cubicBezTo>
                <a:cubicBezTo>
                  <a:pt x="552901" y="809915"/>
                  <a:pt x="554959" y="811973"/>
                  <a:pt x="557017" y="814031"/>
                </a:cubicBezTo>
                <a:cubicBezTo>
                  <a:pt x="559076" y="814031"/>
                  <a:pt x="559076" y="818148"/>
                  <a:pt x="557017" y="820207"/>
                </a:cubicBezTo>
                <a:cubicBezTo>
                  <a:pt x="554959" y="824323"/>
                  <a:pt x="550842" y="822265"/>
                  <a:pt x="546725" y="822265"/>
                </a:cubicBezTo>
                <a:cubicBezTo>
                  <a:pt x="544667" y="826382"/>
                  <a:pt x="548784" y="828440"/>
                  <a:pt x="550842" y="830499"/>
                </a:cubicBezTo>
                <a:cubicBezTo>
                  <a:pt x="554959" y="832557"/>
                  <a:pt x="554959" y="832557"/>
                  <a:pt x="554959" y="832557"/>
                </a:cubicBezTo>
                <a:cubicBezTo>
                  <a:pt x="565251" y="830499"/>
                  <a:pt x="565251" y="830499"/>
                  <a:pt x="565251" y="830499"/>
                </a:cubicBezTo>
                <a:cubicBezTo>
                  <a:pt x="573484" y="828440"/>
                  <a:pt x="581718" y="820207"/>
                  <a:pt x="585835" y="809915"/>
                </a:cubicBezTo>
                <a:cubicBezTo>
                  <a:pt x="585835" y="801681"/>
                  <a:pt x="585835" y="801681"/>
                  <a:pt x="585835" y="801681"/>
                </a:cubicBezTo>
                <a:cubicBezTo>
                  <a:pt x="586864" y="801681"/>
                  <a:pt x="588408" y="801167"/>
                  <a:pt x="589437" y="801167"/>
                </a:cubicBezTo>
                <a:close/>
                <a:moveTo>
                  <a:pt x="291412" y="799788"/>
                </a:moveTo>
                <a:cubicBezTo>
                  <a:pt x="293657" y="800078"/>
                  <a:pt x="295837" y="800722"/>
                  <a:pt x="297890" y="801752"/>
                </a:cubicBezTo>
                <a:cubicBezTo>
                  <a:pt x="301994" y="803813"/>
                  <a:pt x="304047" y="805874"/>
                  <a:pt x="306099" y="807934"/>
                </a:cubicBezTo>
                <a:cubicBezTo>
                  <a:pt x="306099" y="812056"/>
                  <a:pt x="308151" y="816177"/>
                  <a:pt x="306099" y="818237"/>
                </a:cubicBezTo>
                <a:cubicBezTo>
                  <a:pt x="304047" y="820298"/>
                  <a:pt x="301994" y="822359"/>
                  <a:pt x="301994" y="820298"/>
                </a:cubicBezTo>
                <a:cubicBezTo>
                  <a:pt x="299942" y="820298"/>
                  <a:pt x="299942" y="818237"/>
                  <a:pt x="297890" y="820298"/>
                </a:cubicBezTo>
                <a:cubicBezTo>
                  <a:pt x="297890" y="822359"/>
                  <a:pt x="295837" y="824420"/>
                  <a:pt x="293785" y="824420"/>
                </a:cubicBezTo>
                <a:cubicBezTo>
                  <a:pt x="291733" y="824420"/>
                  <a:pt x="287628" y="824420"/>
                  <a:pt x="287628" y="822359"/>
                </a:cubicBezTo>
                <a:cubicBezTo>
                  <a:pt x="285576" y="820298"/>
                  <a:pt x="285576" y="816177"/>
                  <a:pt x="287628" y="816177"/>
                </a:cubicBezTo>
                <a:cubicBezTo>
                  <a:pt x="287628" y="814116"/>
                  <a:pt x="291733" y="814116"/>
                  <a:pt x="289680" y="812056"/>
                </a:cubicBezTo>
                <a:cubicBezTo>
                  <a:pt x="287628" y="807934"/>
                  <a:pt x="283523" y="809995"/>
                  <a:pt x="281471" y="809995"/>
                </a:cubicBezTo>
                <a:cubicBezTo>
                  <a:pt x="273261" y="812056"/>
                  <a:pt x="271209" y="822359"/>
                  <a:pt x="271209" y="828541"/>
                </a:cubicBezTo>
                <a:cubicBezTo>
                  <a:pt x="273261" y="840905"/>
                  <a:pt x="283523" y="851208"/>
                  <a:pt x="295837" y="857390"/>
                </a:cubicBezTo>
                <a:cubicBezTo>
                  <a:pt x="295837" y="857390"/>
                  <a:pt x="295837" y="857390"/>
                  <a:pt x="293785" y="857390"/>
                </a:cubicBezTo>
                <a:cubicBezTo>
                  <a:pt x="287628" y="855330"/>
                  <a:pt x="281471" y="855330"/>
                  <a:pt x="275314" y="849148"/>
                </a:cubicBezTo>
                <a:cubicBezTo>
                  <a:pt x="269157" y="842966"/>
                  <a:pt x="265052" y="836784"/>
                  <a:pt x="263000" y="826480"/>
                </a:cubicBezTo>
                <a:cubicBezTo>
                  <a:pt x="265052" y="820298"/>
                  <a:pt x="267104" y="812056"/>
                  <a:pt x="271209" y="805874"/>
                </a:cubicBezTo>
                <a:cubicBezTo>
                  <a:pt x="277366" y="801237"/>
                  <a:pt x="284678" y="798919"/>
                  <a:pt x="291412" y="799788"/>
                </a:cubicBezTo>
                <a:close/>
                <a:moveTo>
                  <a:pt x="381209" y="797694"/>
                </a:moveTo>
                <a:cubicBezTo>
                  <a:pt x="385824" y="796667"/>
                  <a:pt x="390440" y="796667"/>
                  <a:pt x="394542" y="797694"/>
                </a:cubicBezTo>
                <a:cubicBezTo>
                  <a:pt x="400696" y="799749"/>
                  <a:pt x="404798" y="803860"/>
                  <a:pt x="408901" y="805915"/>
                </a:cubicBezTo>
                <a:cubicBezTo>
                  <a:pt x="410952" y="812081"/>
                  <a:pt x="415055" y="820301"/>
                  <a:pt x="413004" y="826467"/>
                </a:cubicBezTo>
                <a:cubicBezTo>
                  <a:pt x="413004" y="832633"/>
                  <a:pt x="406850" y="834688"/>
                  <a:pt x="402747" y="836743"/>
                </a:cubicBezTo>
                <a:cubicBezTo>
                  <a:pt x="398645" y="838799"/>
                  <a:pt x="396593" y="838799"/>
                  <a:pt x="392491" y="836743"/>
                </a:cubicBezTo>
                <a:cubicBezTo>
                  <a:pt x="388388" y="834688"/>
                  <a:pt x="396593" y="830578"/>
                  <a:pt x="390440" y="828522"/>
                </a:cubicBezTo>
                <a:cubicBezTo>
                  <a:pt x="388388" y="828522"/>
                  <a:pt x="388388" y="826467"/>
                  <a:pt x="386337" y="826467"/>
                </a:cubicBezTo>
                <a:cubicBezTo>
                  <a:pt x="386337" y="824412"/>
                  <a:pt x="386337" y="820301"/>
                  <a:pt x="388388" y="820301"/>
                </a:cubicBezTo>
                <a:cubicBezTo>
                  <a:pt x="390440" y="818246"/>
                  <a:pt x="392491" y="818246"/>
                  <a:pt x="396593" y="818246"/>
                </a:cubicBezTo>
                <a:cubicBezTo>
                  <a:pt x="398645" y="820301"/>
                  <a:pt x="400696" y="822357"/>
                  <a:pt x="398645" y="826467"/>
                </a:cubicBezTo>
                <a:cubicBezTo>
                  <a:pt x="398645" y="826467"/>
                  <a:pt x="400696" y="826467"/>
                  <a:pt x="400696" y="826467"/>
                </a:cubicBezTo>
                <a:cubicBezTo>
                  <a:pt x="402747" y="824412"/>
                  <a:pt x="404798" y="822357"/>
                  <a:pt x="404798" y="818246"/>
                </a:cubicBezTo>
                <a:cubicBezTo>
                  <a:pt x="402747" y="812081"/>
                  <a:pt x="396593" y="807970"/>
                  <a:pt x="390440" y="805915"/>
                </a:cubicBezTo>
                <a:cubicBezTo>
                  <a:pt x="382235" y="805915"/>
                  <a:pt x="371978" y="807970"/>
                  <a:pt x="367876" y="816191"/>
                </a:cubicBezTo>
                <a:cubicBezTo>
                  <a:pt x="363773" y="820301"/>
                  <a:pt x="361722" y="824412"/>
                  <a:pt x="359670" y="830578"/>
                </a:cubicBezTo>
                <a:cubicBezTo>
                  <a:pt x="359670" y="830578"/>
                  <a:pt x="357619" y="828522"/>
                  <a:pt x="357619" y="828522"/>
                </a:cubicBezTo>
                <a:cubicBezTo>
                  <a:pt x="359670" y="820301"/>
                  <a:pt x="359670" y="810025"/>
                  <a:pt x="367876" y="803860"/>
                </a:cubicBezTo>
                <a:cubicBezTo>
                  <a:pt x="371978" y="800777"/>
                  <a:pt x="376593" y="798722"/>
                  <a:pt x="381209" y="797694"/>
                </a:cubicBezTo>
                <a:close/>
                <a:moveTo>
                  <a:pt x="442976" y="797637"/>
                </a:moveTo>
                <a:cubicBezTo>
                  <a:pt x="446063" y="798602"/>
                  <a:pt x="449151" y="802461"/>
                  <a:pt x="452239" y="804005"/>
                </a:cubicBezTo>
                <a:cubicBezTo>
                  <a:pt x="452239" y="808122"/>
                  <a:pt x="456355" y="810180"/>
                  <a:pt x="454297" y="814297"/>
                </a:cubicBezTo>
                <a:lnTo>
                  <a:pt x="453455" y="815608"/>
                </a:lnTo>
                <a:lnTo>
                  <a:pt x="453782" y="814297"/>
                </a:lnTo>
                <a:cubicBezTo>
                  <a:pt x="453782" y="812239"/>
                  <a:pt x="453268" y="810180"/>
                  <a:pt x="452239" y="808122"/>
                </a:cubicBezTo>
                <a:cubicBezTo>
                  <a:pt x="450180" y="806063"/>
                  <a:pt x="450180" y="804005"/>
                  <a:pt x="448122" y="801947"/>
                </a:cubicBezTo>
                <a:cubicBezTo>
                  <a:pt x="446063" y="799888"/>
                  <a:pt x="444005" y="799888"/>
                  <a:pt x="439888" y="797830"/>
                </a:cubicBezTo>
                <a:cubicBezTo>
                  <a:pt x="440918" y="797315"/>
                  <a:pt x="441947" y="797315"/>
                  <a:pt x="442976" y="797637"/>
                </a:cubicBezTo>
                <a:close/>
                <a:moveTo>
                  <a:pt x="397625" y="794145"/>
                </a:moveTo>
                <a:cubicBezTo>
                  <a:pt x="398206" y="794145"/>
                  <a:pt x="398787" y="794643"/>
                  <a:pt x="398787" y="795639"/>
                </a:cubicBezTo>
                <a:cubicBezTo>
                  <a:pt x="396463" y="795639"/>
                  <a:pt x="396463" y="795639"/>
                  <a:pt x="396463" y="795639"/>
                </a:cubicBezTo>
                <a:cubicBezTo>
                  <a:pt x="396463" y="794643"/>
                  <a:pt x="397044" y="794145"/>
                  <a:pt x="397625" y="794145"/>
                </a:cubicBezTo>
                <a:close/>
                <a:moveTo>
                  <a:pt x="425347" y="791655"/>
                </a:moveTo>
                <a:cubicBezTo>
                  <a:pt x="427422" y="791655"/>
                  <a:pt x="429497" y="791655"/>
                  <a:pt x="431572" y="793647"/>
                </a:cubicBezTo>
                <a:cubicBezTo>
                  <a:pt x="433647" y="793647"/>
                  <a:pt x="433647" y="795639"/>
                  <a:pt x="433647" y="797631"/>
                </a:cubicBezTo>
                <a:cubicBezTo>
                  <a:pt x="433647" y="797631"/>
                  <a:pt x="433647" y="795639"/>
                  <a:pt x="431572" y="795639"/>
                </a:cubicBezTo>
                <a:lnTo>
                  <a:pt x="430365" y="794867"/>
                </a:lnTo>
                <a:lnTo>
                  <a:pt x="429596" y="793713"/>
                </a:lnTo>
                <a:lnTo>
                  <a:pt x="428563" y="793713"/>
                </a:lnTo>
                <a:close/>
                <a:moveTo>
                  <a:pt x="413063" y="791655"/>
                </a:moveTo>
                <a:cubicBezTo>
                  <a:pt x="413063" y="791655"/>
                  <a:pt x="415055" y="791655"/>
                  <a:pt x="415055" y="793647"/>
                </a:cubicBezTo>
                <a:cubicBezTo>
                  <a:pt x="415055" y="793647"/>
                  <a:pt x="413063" y="793647"/>
                  <a:pt x="413063" y="793647"/>
                </a:cubicBezTo>
                <a:cubicBezTo>
                  <a:pt x="413063" y="791655"/>
                  <a:pt x="413063" y="791655"/>
                  <a:pt x="413063" y="791655"/>
                </a:cubicBezTo>
                <a:close/>
                <a:moveTo>
                  <a:pt x="409013" y="791655"/>
                </a:moveTo>
                <a:cubicBezTo>
                  <a:pt x="409013" y="791655"/>
                  <a:pt x="411071" y="791655"/>
                  <a:pt x="411071" y="791655"/>
                </a:cubicBezTo>
                <a:cubicBezTo>
                  <a:pt x="411071" y="795772"/>
                  <a:pt x="413129" y="795772"/>
                  <a:pt x="415188" y="797830"/>
                </a:cubicBezTo>
                <a:cubicBezTo>
                  <a:pt x="417246" y="797830"/>
                  <a:pt x="415188" y="795772"/>
                  <a:pt x="417246" y="795772"/>
                </a:cubicBezTo>
                <a:cubicBezTo>
                  <a:pt x="419304" y="791655"/>
                  <a:pt x="423421" y="791655"/>
                  <a:pt x="425480" y="793713"/>
                </a:cubicBezTo>
                <a:lnTo>
                  <a:pt x="428563" y="793713"/>
                </a:lnTo>
                <a:lnTo>
                  <a:pt x="430365" y="794867"/>
                </a:lnTo>
                <a:lnTo>
                  <a:pt x="433713" y="799888"/>
                </a:lnTo>
                <a:cubicBezTo>
                  <a:pt x="439888" y="797830"/>
                  <a:pt x="444005" y="801947"/>
                  <a:pt x="448122" y="806063"/>
                </a:cubicBezTo>
                <a:cubicBezTo>
                  <a:pt x="450180" y="808122"/>
                  <a:pt x="452239" y="812239"/>
                  <a:pt x="450180" y="816356"/>
                </a:cubicBezTo>
                <a:cubicBezTo>
                  <a:pt x="450180" y="818414"/>
                  <a:pt x="446063" y="820472"/>
                  <a:pt x="450180" y="822531"/>
                </a:cubicBezTo>
                <a:cubicBezTo>
                  <a:pt x="450180" y="822531"/>
                  <a:pt x="452239" y="822531"/>
                  <a:pt x="452239" y="822531"/>
                </a:cubicBezTo>
                <a:cubicBezTo>
                  <a:pt x="454297" y="822531"/>
                  <a:pt x="452239" y="820472"/>
                  <a:pt x="452239" y="820472"/>
                </a:cubicBezTo>
                <a:lnTo>
                  <a:pt x="452877" y="817920"/>
                </a:lnTo>
                <a:lnTo>
                  <a:pt x="452882" y="818607"/>
                </a:lnTo>
                <a:cubicBezTo>
                  <a:pt x="454040" y="822659"/>
                  <a:pt x="460987" y="826133"/>
                  <a:pt x="456355" y="830764"/>
                </a:cubicBezTo>
                <a:cubicBezTo>
                  <a:pt x="456355" y="828706"/>
                  <a:pt x="456355" y="824589"/>
                  <a:pt x="454297" y="824589"/>
                </a:cubicBezTo>
                <a:cubicBezTo>
                  <a:pt x="452239" y="830764"/>
                  <a:pt x="452239" y="830764"/>
                  <a:pt x="452239" y="830764"/>
                </a:cubicBezTo>
                <a:cubicBezTo>
                  <a:pt x="448122" y="838998"/>
                  <a:pt x="448122" y="838998"/>
                  <a:pt x="448122" y="838998"/>
                </a:cubicBezTo>
                <a:cubicBezTo>
                  <a:pt x="448122" y="838998"/>
                  <a:pt x="448122" y="838998"/>
                  <a:pt x="450180" y="841056"/>
                </a:cubicBezTo>
                <a:cubicBezTo>
                  <a:pt x="450180" y="841056"/>
                  <a:pt x="450180" y="838998"/>
                  <a:pt x="450180" y="838998"/>
                </a:cubicBezTo>
                <a:lnTo>
                  <a:pt x="451621" y="843320"/>
                </a:lnTo>
                <a:lnTo>
                  <a:pt x="450180" y="843114"/>
                </a:lnTo>
                <a:cubicBezTo>
                  <a:pt x="450180" y="847231"/>
                  <a:pt x="450180" y="849290"/>
                  <a:pt x="446063" y="851348"/>
                </a:cubicBezTo>
                <a:cubicBezTo>
                  <a:pt x="444005" y="851348"/>
                  <a:pt x="441947" y="853406"/>
                  <a:pt x="441947" y="851348"/>
                </a:cubicBezTo>
                <a:cubicBezTo>
                  <a:pt x="439888" y="849290"/>
                  <a:pt x="439888" y="847231"/>
                  <a:pt x="437830" y="843114"/>
                </a:cubicBezTo>
                <a:cubicBezTo>
                  <a:pt x="439888" y="841056"/>
                  <a:pt x="441947" y="838998"/>
                  <a:pt x="444005" y="834881"/>
                </a:cubicBezTo>
                <a:cubicBezTo>
                  <a:pt x="444005" y="832823"/>
                  <a:pt x="441947" y="828706"/>
                  <a:pt x="439888" y="826647"/>
                </a:cubicBezTo>
                <a:lnTo>
                  <a:pt x="439096" y="821105"/>
                </a:lnTo>
                <a:lnTo>
                  <a:pt x="439888" y="820317"/>
                </a:lnTo>
                <a:lnTo>
                  <a:pt x="438625" y="817804"/>
                </a:lnTo>
                <a:lnTo>
                  <a:pt x="437830" y="812239"/>
                </a:lnTo>
                <a:cubicBezTo>
                  <a:pt x="435771" y="808122"/>
                  <a:pt x="431655" y="808122"/>
                  <a:pt x="427538" y="808122"/>
                </a:cubicBezTo>
                <a:cubicBezTo>
                  <a:pt x="425480" y="804005"/>
                  <a:pt x="421363" y="801947"/>
                  <a:pt x="417246" y="801947"/>
                </a:cubicBezTo>
                <a:cubicBezTo>
                  <a:pt x="415188" y="804005"/>
                  <a:pt x="413129" y="804005"/>
                  <a:pt x="411071" y="806063"/>
                </a:cubicBezTo>
                <a:cubicBezTo>
                  <a:pt x="409013" y="804005"/>
                  <a:pt x="409013" y="801947"/>
                  <a:pt x="404896" y="799888"/>
                </a:cubicBezTo>
                <a:cubicBezTo>
                  <a:pt x="400779" y="797830"/>
                  <a:pt x="400779" y="797830"/>
                  <a:pt x="400779" y="797830"/>
                </a:cubicBezTo>
                <a:cubicBezTo>
                  <a:pt x="402837" y="795772"/>
                  <a:pt x="406954" y="793713"/>
                  <a:pt x="409013" y="791655"/>
                </a:cubicBezTo>
                <a:close/>
                <a:moveTo>
                  <a:pt x="363632" y="789331"/>
                </a:moveTo>
                <a:cubicBezTo>
                  <a:pt x="365698" y="791406"/>
                  <a:pt x="371895" y="791406"/>
                  <a:pt x="371895" y="797631"/>
                </a:cubicBezTo>
                <a:cubicBezTo>
                  <a:pt x="369829" y="793481"/>
                  <a:pt x="365698" y="791406"/>
                  <a:pt x="359500" y="791406"/>
                </a:cubicBezTo>
                <a:cubicBezTo>
                  <a:pt x="357435" y="791406"/>
                  <a:pt x="355369" y="793481"/>
                  <a:pt x="353303" y="793481"/>
                </a:cubicBezTo>
                <a:cubicBezTo>
                  <a:pt x="355369" y="791406"/>
                  <a:pt x="359500" y="789331"/>
                  <a:pt x="363632" y="789331"/>
                </a:cubicBezTo>
                <a:close/>
                <a:moveTo>
                  <a:pt x="298897" y="788883"/>
                </a:moveTo>
                <a:cubicBezTo>
                  <a:pt x="301491" y="788368"/>
                  <a:pt x="304084" y="788368"/>
                  <a:pt x="306159" y="789397"/>
                </a:cubicBezTo>
                <a:cubicBezTo>
                  <a:pt x="304084" y="789397"/>
                  <a:pt x="299934" y="789397"/>
                  <a:pt x="295784" y="791456"/>
                </a:cubicBezTo>
                <a:cubicBezTo>
                  <a:pt x="293710" y="793514"/>
                  <a:pt x="293710" y="797631"/>
                  <a:pt x="291635" y="797631"/>
                </a:cubicBezTo>
                <a:cubicBezTo>
                  <a:pt x="289560" y="795572"/>
                  <a:pt x="291635" y="793514"/>
                  <a:pt x="291635" y="791456"/>
                </a:cubicBezTo>
                <a:cubicBezTo>
                  <a:pt x="293710" y="790426"/>
                  <a:pt x="296303" y="789397"/>
                  <a:pt x="298897" y="788883"/>
                </a:cubicBezTo>
                <a:close/>
                <a:moveTo>
                  <a:pt x="327772" y="782644"/>
                </a:moveTo>
                <a:cubicBezTo>
                  <a:pt x="330860" y="782900"/>
                  <a:pt x="333948" y="783413"/>
                  <a:pt x="337035" y="783413"/>
                </a:cubicBezTo>
                <a:cubicBezTo>
                  <a:pt x="345269" y="785462"/>
                  <a:pt x="351444" y="791611"/>
                  <a:pt x="353502" y="799810"/>
                </a:cubicBezTo>
                <a:cubicBezTo>
                  <a:pt x="355561" y="803910"/>
                  <a:pt x="355561" y="808009"/>
                  <a:pt x="357619" y="810059"/>
                </a:cubicBezTo>
                <a:cubicBezTo>
                  <a:pt x="357619" y="816208"/>
                  <a:pt x="353502" y="822357"/>
                  <a:pt x="353502" y="828507"/>
                </a:cubicBezTo>
                <a:cubicBezTo>
                  <a:pt x="353502" y="828507"/>
                  <a:pt x="351444" y="828507"/>
                  <a:pt x="349386" y="828507"/>
                </a:cubicBezTo>
                <a:cubicBezTo>
                  <a:pt x="349386" y="826457"/>
                  <a:pt x="351444" y="824407"/>
                  <a:pt x="351444" y="822357"/>
                </a:cubicBezTo>
                <a:cubicBezTo>
                  <a:pt x="351444" y="810059"/>
                  <a:pt x="347327" y="795711"/>
                  <a:pt x="334977" y="789562"/>
                </a:cubicBezTo>
                <a:cubicBezTo>
                  <a:pt x="332919" y="791611"/>
                  <a:pt x="332919" y="789562"/>
                  <a:pt x="330860" y="789562"/>
                </a:cubicBezTo>
                <a:cubicBezTo>
                  <a:pt x="326743" y="789562"/>
                  <a:pt x="322627" y="789562"/>
                  <a:pt x="318510" y="791611"/>
                </a:cubicBezTo>
                <a:cubicBezTo>
                  <a:pt x="318510" y="793661"/>
                  <a:pt x="316451" y="795711"/>
                  <a:pt x="316451" y="797760"/>
                </a:cubicBezTo>
                <a:cubicBezTo>
                  <a:pt x="318510" y="799810"/>
                  <a:pt x="320568" y="797760"/>
                  <a:pt x="322627" y="797760"/>
                </a:cubicBezTo>
                <a:cubicBezTo>
                  <a:pt x="324685" y="797760"/>
                  <a:pt x="326743" y="797760"/>
                  <a:pt x="326743" y="799810"/>
                </a:cubicBezTo>
                <a:cubicBezTo>
                  <a:pt x="328802" y="801860"/>
                  <a:pt x="328802" y="805960"/>
                  <a:pt x="328802" y="808009"/>
                </a:cubicBezTo>
                <a:cubicBezTo>
                  <a:pt x="326743" y="810059"/>
                  <a:pt x="324685" y="812109"/>
                  <a:pt x="320568" y="810059"/>
                </a:cubicBezTo>
                <a:cubicBezTo>
                  <a:pt x="320568" y="812109"/>
                  <a:pt x="322627" y="814158"/>
                  <a:pt x="320568" y="816208"/>
                </a:cubicBezTo>
                <a:cubicBezTo>
                  <a:pt x="318510" y="818258"/>
                  <a:pt x="316451" y="818258"/>
                  <a:pt x="314393" y="818258"/>
                </a:cubicBezTo>
                <a:cubicBezTo>
                  <a:pt x="308218" y="814158"/>
                  <a:pt x="306159" y="805960"/>
                  <a:pt x="306159" y="801860"/>
                </a:cubicBezTo>
                <a:cubicBezTo>
                  <a:pt x="308218" y="793661"/>
                  <a:pt x="312335" y="787512"/>
                  <a:pt x="318510" y="783413"/>
                </a:cubicBezTo>
                <a:cubicBezTo>
                  <a:pt x="321597" y="782388"/>
                  <a:pt x="324685" y="782388"/>
                  <a:pt x="327772" y="782644"/>
                </a:cubicBezTo>
                <a:close/>
                <a:moveTo>
                  <a:pt x="394471" y="779039"/>
                </a:moveTo>
                <a:cubicBezTo>
                  <a:pt x="394471" y="779039"/>
                  <a:pt x="398676" y="781197"/>
                  <a:pt x="398676" y="781197"/>
                </a:cubicBezTo>
                <a:cubicBezTo>
                  <a:pt x="400779" y="781197"/>
                  <a:pt x="400779" y="781197"/>
                  <a:pt x="400779" y="781197"/>
                </a:cubicBezTo>
                <a:cubicBezTo>
                  <a:pt x="398676" y="783355"/>
                  <a:pt x="400779" y="783355"/>
                  <a:pt x="398676" y="783355"/>
                </a:cubicBezTo>
                <a:cubicBezTo>
                  <a:pt x="398676" y="783355"/>
                  <a:pt x="396574" y="781197"/>
                  <a:pt x="394471" y="779039"/>
                </a:cubicBezTo>
                <a:close/>
                <a:moveTo>
                  <a:pt x="539637" y="776341"/>
                </a:moveTo>
                <a:cubicBezTo>
                  <a:pt x="540661" y="776599"/>
                  <a:pt x="541684" y="777113"/>
                  <a:pt x="542708" y="777113"/>
                </a:cubicBezTo>
                <a:cubicBezTo>
                  <a:pt x="544755" y="779172"/>
                  <a:pt x="544755" y="779172"/>
                  <a:pt x="544755" y="779172"/>
                </a:cubicBezTo>
                <a:cubicBezTo>
                  <a:pt x="544755" y="781230"/>
                  <a:pt x="546803" y="783288"/>
                  <a:pt x="548850" y="783288"/>
                </a:cubicBezTo>
                <a:cubicBezTo>
                  <a:pt x="552945" y="785347"/>
                  <a:pt x="554992" y="783288"/>
                  <a:pt x="557039" y="783288"/>
                </a:cubicBezTo>
                <a:cubicBezTo>
                  <a:pt x="561134" y="789464"/>
                  <a:pt x="561134" y="789464"/>
                  <a:pt x="561134" y="789464"/>
                </a:cubicBezTo>
                <a:cubicBezTo>
                  <a:pt x="561134" y="791522"/>
                  <a:pt x="559087" y="791522"/>
                  <a:pt x="559087" y="791522"/>
                </a:cubicBezTo>
                <a:cubicBezTo>
                  <a:pt x="557039" y="791522"/>
                  <a:pt x="554992" y="791522"/>
                  <a:pt x="552945" y="789464"/>
                </a:cubicBezTo>
                <a:cubicBezTo>
                  <a:pt x="550897" y="789464"/>
                  <a:pt x="550897" y="793580"/>
                  <a:pt x="546803" y="793580"/>
                </a:cubicBezTo>
                <a:cubicBezTo>
                  <a:pt x="546803" y="793580"/>
                  <a:pt x="544755" y="795639"/>
                  <a:pt x="542708" y="793580"/>
                </a:cubicBezTo>
                <a:cubicBezTo>
                  <a:pt x="540661" y="791522"/>
                  <a:pt x="540661" y="789464"/>
                  <a:pt x="540661" y="787405"/>
                </a:cubicBezTo>
                <a:cubicBezTo>
                  <a:pt x="542708" y="787405"/>
                  <a:pt x="542708" y="787405"/>
                  <a:pt x="542708" y="785347"/>
                </a:cubicBezTo>
                <a:cubicBezTo>
                  <a:pt x="540661" y="785347"/>
                  <a:pt x="538613" y="783288"/>
                  <a:pt x="536566" y="781230"/>
                </a:cubicBezTo>
                <a:cubicBezTo>
                  <a:pt x="536566" y="781230"/>
                  <a:pt x="536566" y="779172"/>
                  <a:pt x="536566" y="777113"/>
                </a:cubicBezTo>
                <a:cubicBezTo>
                  <a:pt x="537590" y="776084"/>
                  <a:pt x="538613" y="776084"/>
                  <a:pt x="539637" y="776341"/>
                </a:cubicBezTo>
                <a:close/>
                <a:moveTo>
                  <a:pt x="465218" y="775592"/>
                </a:moveTo>
                <a:lnTo>
                  <a:pt x="474615" y="781230"/>
                </a:lnTo>
                <a:cubicBezTo>
                  <a:pt x="476674" y="781230"/>
                  <a:pt x="474615" y="783288"/>
                  <a:pt x="476674" y="785347"/>
                </a:cubicBezTo>
                <a:cubicBezTo>
                  <a:pt x="480791" y="787405"/>
                  <a:pt x="482849" y="789464"/>
                  <a:pt x="486966" y="791522"/>
                </a:cubicBezTo>
                <a:cubicBezTo>
                  <a:pt x="486966" y="791522"/>
                  <a:pt x="489024" y="789464"/>
                  <a:pt x="491082" y="791522"/>
                </a:cubicBezTo>
                <a:cubicBezTo>
                  <a:pt x="491082" y="791522"/>
                  <a:pt x="489024" y="793580"/>
                  <a:pt x="489024" y="793580"/>
                </a:cubicBezTo>
                <a:lnTo>
                  <a:pt x="476986" y="791574"/>
                </a:lnTo>
                <a:lnTo>
                  <a:pt x="476416" y="791006"/>
                </a:lnTo>
                <a:lnTo>
                  <a:pt x="472557" y="783288"/>
                </a:lnTo>
                <a:cubicBezTo>
                  <a:pt x="470499" y="781230"/>
                  <a:pt x="468440" y="783288"/>
                  <a:pt x="468440" y="781230"/>
                </a:cubicBezTo>
                <a:close/>
                <a:moveTo>
                  <a:pt x="532390" y="775055"/>
                </a:moveTo>
                <a:cubicBezTo>
                  <a:pt x="532390" y="775055"/>
                  <a:pt x="534452" y="775055"/>
                  <a:pt x="534452" y="775055"/>
                </a:cubicBezTo>
                <a:cubicBezTo>
                  <a:pt x="532390" y="779181"/>
                  <a:pt x="534452" y="785371"/>
                  <a:pt x="538576" y="787434"/>
                </a:cubicBezTo>
                <a:cubicBezTo>
                  <a:pt x="538576" y="789497"/>
                  <a:pt x="538576" y="793623"/>
                  <a:pt x="540638" y="795686"/>
                </a:cubicBezTo>
                <a:cubicBezTo>
                  <a:pt x="542699" y="797749"/>
                  <a:pt x="546823" y="797749"/>
                  <a:pt x="548885" y="795686"/>
                </a:cubicBezTo>
                <a:cubicBezTo>
                  <a:pt x="550947" y="795686"/>
                  <a:pt x="553009" y="793623"/>
                  <a:pt x="555071" y="795686"/>
                </a:cubicBezTo>
                <a:cubicBezTo>
                  <a:pt x="559194" y="795686"/>
                  <a:pt x="561256" y="795686"/>
                  <a:pt x="563318" y="791560"/>
                </a:cubicBezTo>
                <a:cubicBezTo>
                  <a:pt x="563318" y="791560"/>
                  <a:pt x="565380" y="789497"/>
                  <a:pt x="565380" y="791560"/>
                </a:cubicBezTo>
                <a:cubicBezTo>
                  <a:pt x="567442" y="791560"/>
                  <a:pt x="567442" y="793623"/>
                  <a:pt x="567442" y="793623"/>
                </a:cubicBezTo>
                <a:cubicBezTo>
                  <a:pt x="565380" y="797749"/>
                  <a:pt x="561256" y="799812"/>
                  <a:pt x="559194" y="801876"/>
                </a:cubicBezTo>
                <a:cubicBezTo>
                  <a:pt x="555071" y="801876"/>
                  <a:pt x="553009" y="801876"/>
                  <a:pt x="550947" y="797749"/>
                </a:cubicBezTo>
                <a:cubicBezTo>
                  <a:pt x="548885" y="799812"/>
                  <a:pt x="548885" y="801876"/>
                  <a:pt x="548885" y="801876"/>
                </a:cubicBezTo>
                <a:cubicBezTo>
                  <a:pt x="544761" y="803939"/>
                  <a:pt x="540638" y="803939"/>
                  <a:pt x="538576" y="801876"/>
                </a:cubicBezTo>
                <a:cubicBezTo>
                  <a:pt x="536514" y="799812"/>
                  <a:pt x="534452" y="797749"/>
                  <a:pt x="534452" y="795686"/>
                </a:cubicBezTo>
                <a:cubicBezTo>
                  <a:pt x="532390" y="791560"/>
                  <a:pt x="536514" y="791560"/>
                  <a:pt x="534452" y="789497"/>
                </a:cubicBezTo>
                <a:cubicBezTo>
                  <a:pt x="530328" y="789497"/>
                  <a:pt x="530328" y="783308"/>
                  <a:pt x="528266" y="781244"/>
                </a:cubicBezTo>
                <a:cubicBezTo>
                  <a:pt x="528266" y="779181"/>
                  <a:pt x="528266" y="775055"/>
                  <a:pt x="532390" y="775055"/>
                </a:cubicBezTo>
                <a:close/>
                <a:moveTo>
                  <a:pt x="643458" y="774604"/>
                </a:moveTo>
                <a:cubicBezTo>
                  <a:pt x="645004" y="774604"/>
                  <a:pt x="646549" y="775118"/>
                  <a:pt x="647579" y="777173"/>
                </a:cubicBezTo>
                <a:cubicBezTo>
                  <a:pt x="651701" y="781284"/>
                  <a:pt x="653761" y="789505"/>
                  <a:pt x="651701" y="795670"/>
                </a:cubicBezTo>
                <a:cubicBezTo>
                  <a:pt x="647579" y="808002"/>
                  <a:pt x="635215" y="812112"/>
                  <a:pt x="622851" y="816223"/>
                </a:cubicBezTo>
                <a:cubicBezTo>
                  <a:pt x="610487" y="816223"/>
                  <a:pt x="598123" y="812112"/>
                  <a:pt x="594002" y="799781"/>
                </a:cubicBezTo>
                <a:cubicBezTo>
                  <a:pt x="594002" y="799781"/>
                  <a:pt x="594002" y="797726"/>
                  <a:pt x="596063" y="797726"/>
                </a:cubicBezTo>
                <a:cubicBezTo>
                  <a:pt x="600184" y="799781"/>
                  <a:pt x="602245" y="803891"/>
                  <a:pt x="604305" y="803891"/>
                </a:cubicBezTo>
                <a:cubicBezTo>
                  <a:pt x="612548" y="810057"/>
                  <a:pt x="624912" y="810057"/>
                  <a:pt x="633155" y="805947"/>
                </a:cubicBezTo>
                <a:cubicBezTo>
                  <a:pt x="637276" y="801836"/>
                  <a:pt x="639337" y="799781"/>
                  <a:pt x="641397" y="795670"/>
                </a:cubicBezTo>
                <a:cubicBezTo>
                  <a:pt x="641397" y="791560"/>
                  <a:pt x="641397" y="787449"/>
                  <a:pt x="639337" y="787449"/>
                </a:cubicBezTo>
                <a:cubicBezTo>
                  <a:pt x="637276" y="789505"/>
                  <a:pt x="637276" y="793615"/>
                  <a:pt x="635215" y="793615"/>
                </a:cubicBezTo>
                <a:cubicBezTo>
                  <a:pt x="633155" y="793615"/>
                  <a:pt x="631094" y="795670"/>
                  <a:pt x="629033" y="793615"/>
                </a:cubicBezTo>
                <a:cubicBezTo>
                  <a:pt x="626973" y="791560"/>
                  <a:pt x="624912" y="789505"/>
                  <a:pt x="624912" y="787449"/>
                </a:cubicBezTo>
                <a:cubicBezTo>
                  <a:pt x="626973" y="783339"/>
                  <a:pt x="631094" y="783339"/>
                  <a:pt x="633155" y="781284"/>
                </a:cubicBezTo>
                <a:cubicBezTo>
                  <a:pt x="633155" y="777173"/>
                  <a:pt x="635215" y="775118"/>
                  <a:pt x="639337" y="775118"/>
                </a:cubicBezTo>
                <a:cubicBezTo>
                  <a:pt x="640367" y="775118"/>
                  <a:pt x="641913" y="774604"/>
                  <a:pt x="643458" y="774604"/>
                </a:cubicBezTo>
                <a:close/>
                <a:moveTo>
                  <a:pt x="295353" y="774340"/>
                </a:moveTo>
                <a:cubicBezTo>
                  <a:pt x="298441" y="774595"/>
                  <a:pt x="301014" y="776127"/>
                  <a:pt x="302043" y="779192"/>
                </a:cubicBezTo>
                <a:cubicBezTo>
                  <a:pt x="304101" y="779192"/>
                  <a:pt x="304101" y="777149"/>
                  <a:pt x="306159" y="777149"/>
                </a:cubicBezTo>
                <a:cubicBezTo>
                  <a:pt x="308218" y="777149"/>
                  <a:pt x="312335" y="775106"/>
                  <a:pt x="314393" y="777149"/>
                </a:cubicBezTo>
                <a:cubicBezTo>
                  <a:pt x="314393" y="779192"/>
                  <a:pt x="316451" y="781235"/>
                  <a:pt x="316451" y="781235"/>
                </a:cubicBezTo>
                <a:cubicBezTo>
                  <a:pt x="310276" y="785321"/>
                  <a:pt x="310276" y="785321"/>
                  <a:pt x="310276" y="785321"/>
                </a:cubicBezTo>
                <a:cubicBezTo>
                  <a:pt x="304101" y="783278"/>
                  <a:pt x="297926" y="785321"/>
                  <a:pt x="293809" y="787364"/>
                </a:cubicBezTo>
                <a:cubicBezTo>
                  <a:pt x="289692" y="789408"/>
                  <a:pt x="289692" y="793494"/>
                  <a:pt x="287634" y="797580"/>
                </a:cubicBezTo>
                <a:cubicBezTo>
                  <a:pt x="283517" y="797580"/>
                  <a:pt x="281459" y="799623"/>
                  <a:pt x="279401" y="797580"/>
                </a:cubicBezTo>
                <a:cubicBezTo>
                  <a:pt x="277342" y="793494"/>
                  <a:pt x="275284" y="791451"/>
                  <a:pt x="277342" y="787364"/>
                </a:cubicBezTo>
                <a:cubicBezTo>
                  <a:pt x="279401" y="783278"/>
                  <a:pt x="287634" y="789408"/>
                  <a:pt x="285576" y="783278"/>
                </a:cubicBezTo>
                <a:cubicBezTo>
                  <a:pt x="283517" y="781235"/>
                  <a:pt x="285576" y="779192"/>
                  <a:pt x="285576" y="777149"/>
                </a:cubicBezTo>
                <a:cubicBezTo>
                  <a:pt x="288663" y="775106"/>
                  <a:pt x="292265" y="774084"/>
                  <a:pt x="295353" y="774340"/>
                </a:cubicBezTo>
                <a:close/>
                <a:moveTo>
                  <a:pt x="464212" y="773830"/>
                </a:moveTo>
                <a:lnTo>
                  <a:pt x="465218" y="775592"/>
                </a:lnTo>
                <a:lnTo>
                  <a:pt x="464323" y="775055"/>
                </a:lnTo>
                <a:close/>
                <a:moveTo>
                  <a:pt x="369816" y="771071"/>
                </a:moveTo>
                <a:cubicBezTo>
                  <a:pt x="371860" y="773114"/>
                  <a:pt x="373905" y="773114"/>
                  <a:pt x="375949" y="775157"/>
                </a:cubicBezTo>
                <a:cubicBezTo>
                  <a:pt x="375949" y="777200"/>
                  <a:pt x="373905" y="779243"/>
                  <a:pt x="375949" y="779243"/>
                </a:cubicBezTo>
                <a:cubicBezTo>
                  <a:pt x="375949" y="781286"/>
                  <a:pt x="377993" y="779243"/>
                  <a:pt x="380038" y="779243"/>
                </a:cubicBezTo>
                <a:cubicBezTo>
                  <a:pt x="380038" y="781286"/>
                  <a:pt x="382082" y="783329"/>
                  <a:pt x="380038" y="785372"/>
                </a:cubicBezTo>
                <a:cubicBezTo>
                  <a:pt x="380038" y="785372"/>
                  <a:pt x="377993" y="787416"/>
                  <a:pt x="380038" y="787416"/>
                </a:cubicBezTo>
                <a:cubicBezTo>
                  <a:pt x="380038" y="789459"/>
                  <a:pt x="384127" y="789459"/>
                  <a:pt x="384127" y="791502"/>
                </a:cubicBezTo>
                <a:cubicBezTo>
                  <a:pt x="386171" y="797631"/>
                  <a:pt x="377993" y="795588"/>
                  <a:pt x="375949" y="797631"/>
                </a:cubicBezTo>
                <a:cubicBezTo>
                  <a:pt x="373905" y="797631"/>
                  <a:pt x="373905" y="793545"/>
                  <a:pt x="373905" y="791502"/>
                </a:cubicBezTo>
                <a:cubicBezTo>
                  <a:pt x="369816" y="789459"/>
                  <a:pt x="365727" y="787416"/>
                  <a:pt x="359594" y="787416"/>
                </a:cubicBezTo>
                <a:cubicBezTo>
                  <a:pt x="355505" y="787416"/>
                  <a:pt x="353460" y="791502"/>
                  <a:pt x="351416" y="789459"/>
                </a:cubicBezTo>
                <a:cubicBezTo>
                  <a:pt x="349371" y="787416"/>
                  <a:pt x="347327" y="785372"/>
                  <a:pt x="347327" y="783329"/>
                </a:cubicBezTo>
                <a:cubicBezTo>
                  <a:pt x="349371" y="781286"/>
                  <a:pt x="353460" y="783329"/>
                  <a:pt x="355505" y="781286"/>
                </a:cubicBezTo>
                <a:cubicBezTo>
                  <a:pt x="353460" y="779243"/>
                  <a:pt x="353460" y="777200"/>
                  <a:pt x="355505" y="775157"/>
                </a:cubicBezTo>
                <a:cubicBezTo>
                  <a:pt x="357549" y="775157"/>
                  <a:pt x="359594" y="773114"/>
                  <a:pt x="361638" y="775157"/>
                </a:cubicBezTo>
                <a:cubicBezTo>
                  <a:pt x="365727" y="775157"/>
                  <a:pt x="365727" y="771071"/>
                  <a:pt x="369816" y="771071"/>
                </a:cubicBezTo>
                <a:close/>
                <a:moveTo>
                  <a:pt x="552834" y="768747"/>
                </a:moveTo>
                <a:cubicBezTo>
                  <a:pt x="552834" y="772952"/>
                  <a:pt x="554826" y="777157"/>
                  <a:pt x="554826" y="779260"/>
                </a:cubicBezTo>
                <a:cubicBezTo>
                  <a:pt x="554826" y="781363"/>
                  <a:pt x="552834" y="781363"/>
                  <a:pt x="550842" y="781363"/>
                </a:cubicBezTo>
                <a:cubicBezTo>
                  <a:pt x="548850" y="781363"/>
                  <a:pt x="546858" y="779260"/>
                  <a:pt x="546858" y="777157"/>
                </a:cubicBezTo>
                <a:cubicBezTo>
                  <a:pt x="546858" y="775055"/>
                  <a:pt x="546858" y="775055"/>
                  <a:pt x="546858" y="775055"/>
                </a:cubicBezTo>
                <a:cubicBezTo>
                  <a:pt x="552834" y="768747"/>
                  <a:pt x="552834" y="768747"/>
                  <a:pt x="552834" y="768747"/>
                </a:cubicBezTo>
                <a:close/>
                <a:moveTo>
                  <a:pt x="394471" y="768747"/>
                </a:moveTo>
                <a:cubicBezTo>
                  <a:pt x="396463" y="768747"/>
                  <a:pt x="396463" y="770849"/>
                  <a:pt x="396463" y="772952"/>
                </a:cubicBezTo>
                <a:cubicBezTo>
                  <a:pt x="396463" y="772952"/>
                  <a:pt x="396463" y="772952"/>
                  <a:pt x="396463" y="775055"/>
                </a:cubicBezTo>
                <a:cubicBezTo>
                  <a:pt x="394471" y="772952"/>
                  <a:pt x="394471" y="770849"/>
                  <a:pt x="394471" y="768747"/>
                </a:cubicBezTo>
                <a:close/>
                <a:moveTo>
                  <a:pt x="665422" y="768306"/>
                </a:moveTo>
                <a:cubicBezTo>
                  <a:pt x="666852" y="768694"/>
                  <a:pt x="667996" y="771409"/>
                  <a:pt x="667996" y="772961"/>
                </a:cubicBezTo>
                <a:cubicBezTo>
                  <a:pt x="670029" y="777098"/>
                  <a:pt x="670029" y="783304"/>
                  <a:pt x="665962" y="787441"/>
                </a:cubicBezTo>
                <a:cubicBezTo>
                  <a:pt x="663929" y="791578"/>
                  <a:pt x="659862" y="793647"/>
                  <a:pt x="655795" y="793647"/>
                </a:cubicBezTo>
                <a:cubicBezTo>
                  <a:pt x="653761" y="789510"/>
                  <a:pt x="659862" y="789510"/>
                  <a:pt x="659862" y="787441"/>
                </a:cubicBezTo>
                <a:cubicBezTo>
                  <a:pt x="663929" y="785372"/>
                  <a:pt x="665962" y="781235"/>
                  <a:pt x="665962" y="777098"/>
                </a:cubicBezTo>
                <a:cubicBezTo>
                  <a:pt x="667996" y="775029"/>
                  <a:pt x="663929" y="772961"/>
                  <a:pt x="663929" y="768823"/>
                </a:cubicBezTo>
                <a:cubicBezTo>
                  <a:pt x="664437" y="768306"/>
                  <a:pt x="664946" y="768177"/>
                  <a:pt x="665422" y="768306"/>
                </a:cubicBezTo>
                <a:close/>
                <a:moveTo>
                  <a:pt x="460207" y="766821"/>
                </a:moveTo>
                <a:cubicBezTo>
                  <a:pt x="463294" y="765792"/>
                  <a:pt x="463809" y="767336"/>
                  <a:pt x="463809" y="769394"/>
                </a:cubicBezTo>
                <a:lnTo>
                  <a:pt x="464212" y="773830"/>
                </a:lnTo>
                <a:close/>
                <a:moveTo>
                  <a:pt x="466515" y="766755"/>
                </a:moveTo>
                <a:cubicBezTo>
                  <a:pt x="470609" y="766755"/>
                  <a:pt x="474704" y="766755"/>
                  <a:pt x="480846" y="766755"/>
                </a:cubicBezTo>
                <a:cubicBezTo>
                  <a:pt x="482893" y="772930"/>
                  <a:pt x="482893" y="772930"/>
                  <a:pt x="482893" y="772930"/>
                </a:cubicBezTo>
                <a:cubicBezTo>
                  <a:pt x="484940" y="777047"/>
                  <a:pt x="484940" y="777047"/>
                  <a:pt x="484940" y="777047"/>
                </a:cubicBezTo>
                <a:cubicBezTo>
                  <a:pt x="491082" y="781163"/>
                  <a:pt x="491082" y="781163"/>
                  <a:pt x="491082" y="781163"/>
                </a:cubicBezTo>
                <a:cubicBezTo>
                  <a:pt x="491082" y="783222"/>
                  <a:pt x="491082" y="787339"/>
                  <a:pt x="489035" y="787339"/>
                </a:cubicBezTo>
                <a:cubicBezTo>
                  <a:pt x="484940" y="787339"/>
                  <a:pt x="482893" y="787339"/>
                  <a:pt x="480846" y="785280"/>
                </a:cubicBezTo>
                <a:cubicBezTo>
                  <a:pt x="478799" y="783222"/>
                  <a:pt x="476751" y="779105"/>
                  <a:pt x="478799" y="777047"/>
                </a:cubicBezTo>
                <a:cubicBezTo>
                  <a:pt x="476751" y="774988"/>
                  <a:pt x="474704" y="779105"/>
                  <a:pt x="472657" y="777047"/>
                </a:cubicBezTo>
                <a:cubicBezTo>
                  <a:pt x="470609" y="777047"/>
                  <a:pt x="468562" y="774988"/>
                  <a:pt x="466515" y="772930"/>
                </a:cubicBezTo>
                <a:cubicBezTo>
                  <a:pt x="466515" y="770872"/>
                  <a:pt x="466515" y="768813"/>
                  <a:pt x="466515" y="766755"/>
                </a:cubicBezTo>
                <a:close/>
                <a:moveTo>
                  <a:pt x="449990" y="766755"/>
                </a:moveTo>
                <a:cubicBezTo>
                  <a:pt x="452057" y="766755"/>
                  <a:pt x="454125" y="766755"/>
                  <a:pt x="456192" y="766755"/>
                </a:cubicBezTo>
                <a:cubicBezTo>
                  <a:pt x="458260" y="772930"/>
                  <a:pt x="460327" y="781163"/>
                  <a:pt x="464462" y="783222"/>
                </a:cubicBezTo>
                <a:cubicBezTo>
                  <a:pt x="470665" y="785280"/>
                  <a:pt x="470665" y="785280"/>
                  <a:pt x="470665" y="785280"/>
                </a:cubicBezTo>
                <a:lnTo>
                  <a:pt x="476416" y="791006"/>
                </a:lnTo>
                <a:lnTo>
                  <a:pt x="476674" y="791522"/>
                </a:lnTo>
                <a:lnTo>
                  <a:pt x="476986" y="791574"/>
                </a:lnTo>
                <a:lnTo>
                  <a:pt x="483069" y="797631"/>
                </a:lnTo>
                <a:cubicBezTo>
                  <a:pt x="489272" y="797631"/>
                  <a:pt x="489272" y="797631"/>
                  <a:pt x="489272" y="797631"/>
                </a:cubicBezTo>
                <a:cubicBezTo>
                  <a:pt x="489272" y="799689"/>
                  <a:pt x="493407" y="805864"/>
                  <a:pt x="489272" y="807923"/>
                </a:cubicBezTo>
                <a:cubicBezTo>
                  <a:pt x="487204" y="807923"/>
                  <a:pt x="483069" y="807923"/>
                  <a:pt x="481002" y="805864"/>
                </a:cubicBezTo>
                <a:cubicBezTo>
                  <a:pt x="478935" y="805864"/>
                  <a:pt x="478935" y="801747"/>
                  <a:pt x="476867" y="801747"/>
                </a:cubicBezTo>
                <a:cubicBezTo>
                  <a:pt x="472732" y="803806"/>
                  <a:pt x="470665" y="805864"/>
                  <a:pt x="466530" y="801747"/>
                </a:cubicBezTo>
                <a:cubicBezTo>
                  <a:pt x="464462" y="799689"/>
                  <a:pt x="460327" y="795572"/>
                  <a:pt x="460327" y="791456"/>
                </a:cubicBezTo>
                <a:cubicBezTo>
                  <a:pt x="458260" y="789397"/>
                  <a:pt x="460327" y="787339"/>
                  <a:pt x="460327" y="785280"/>
                </a:cubicBezTo>
                <a:cubicBezTo>
                  <a:pt x="456192" y="783222"/>
                  <a:pt x="452057" y="783222"/>
                  <a:pt x="452057" y="779105"/>
                </a:cubicBezTo>
                <a:cubicBezTo>
                  <a:pt x="449990" y="777047"/>
                  <a:pt x="447923" y="772930"/>
                  <a:pt x="447923" y="768813"/>
                </a:cubicBezTo>
                <a:cubicBezTo>
                  <a:pt x="449990" y="768813"/>
                  <a:pt x="447923" y="766755"/>
                  <a:pt x="449990" y="766755"/>
                </a:cubicBezTo>
                <a:close/>
                <a:moveTo>
                  <a:pt x="509608" y="762771"/>
                </a:moveTo>
                <a:cubicBezTo>
                  <a:pt x="511666" y="762771"/>
                  <a:pt x="513725" y="762771"/>
                  <a:pt x="513725" y="764829"/>
                </a:cubicBezTo>
                <a:cubicBezTo>
                  <a:pt x="509608" y="771004"/>
                  <a:pt x="503433" y="775121"/>
                  <a:pt x="501374" y="783355"/>
                </a:cubicBezTo>
                <a:cubicBezTo>
                  <a:pt x="495199" y="791588"/>
                  <a:pt x="499316" y="801880"/>
                  <a:pt x="503433" y="808055"/>
                </a:cubicBezTo>
                <a:cubicBezTo>
                  <a:pt x="507550" y="812172"/>
                  <a:pt x="513725" y="816289"/>
                  <a:pt x="519900" y="812172"/>
                </a:cubicBezTo>
                <a:cubicBezTo>
                  <a:pt x="519900" y="812172"/>
                  <a:pt x="519900" y="810114"/>
                  <a:pt x="519900" y="810114"/>
                </a:cubicBezTo>
                <a:cubicBezTo>
                  <a:pt x="515783" y="810114"/>
                  <a:pt x="511666" y="810114"/>
                  <a:pt x="511666" y="805997"/>
                </a:cubicBezTo>
                <a:cubicBezTo>
                  <a:pt x="509608" y="803939"/>
                  <a:pt x="509608" y="799822"/>
                  <a:pt x="511666" y="797763"/>
                </a:cubicBezTo>
                <a:cubicBezTo>
                  <a:pt x="515783" y="795705"/>
                  <a:pt x="517842" y="793647"/>
                  <a:pt x="521958" y="793647"/>
                </a:cubicBezTo>
                <a:cubicBezTo>
                  <a:pt x="524017" y="795705"/>
                  <a:pt x="526075" y="797763"/>
                  <a:pt x="524017" y="799822"/>
                </a:cubicBezTo>
                <a:cubicBezTo>
                  <a:pt x="524017" y="801880"/>
                  <a:pt x="524017" y="801880"/>
                  <a:pt x="524017" y="803939"/>
                </a:cubicBezTo>
                <a:cubicBezTo>
                  <a:pt x="526075" y="803939"/>
                  <a:pt x="528133" y="801880"/>
                  <a:pt x="530192" y="803939"/>
                </a:cubicBezTo>
                <a:cubicBezTo>
                  <a:pt x="532250" y="805997"/>
                  <a:pt x="532250" y="810114"/>
                  <a:pt x="532250" y="812172"/>
                </a:cubicBezTo>
                <a:cubicBezTo>
                  <a:pt x="526075" y="820406"/>
                  <a:pt x="526075" y="820406"/>
                  <a:pt x="526075" y="820406"/>
                </a:cubicBezTo>
                <a:cubicBezTo>
                  <a:pt x="519900" y="824523"/>
                  <a:pt x="509608" y="820406"/>
                  <a:pt x="503433" y="818347"/>
                </a:cubicBezTo>
                <a:cubicBezTo>
                  <a:pt x="501374" y="816289"/>
                  <a:pt x="499316" y="814231"/>
                  <a:pt x="499316" y="812172"/>
                </a:cubicBezTo>
                <a:cubicBezTo>
                  <a:pt x="495199" y="810114"/>
                  <a:pt x="497258" y="805997"/>
                  <a:pt x="493141" y="803939"/>
                </a:cubicBezTo>
                <a:cubicBezTo>
                  <a:pt x="491082" y="799822"/>
                  <a:pt x="493141" y="795705"/>
                  <a:pt x="493141" y="791588"/>
                </a:cubicBezTo>
                <a:cubicBezTo>
                  <a:pt x="493141" y="779238"/>
                  <a:pt x="501374" y="768946"/>
                  <a:pt x="509608" y="762771"/>
                </a:cubicBezTo>
                <a:close/>
                <a:moveTo>
                  <a:pt x="139434" y="759784"/>
                </a:moveTo>
                <a:lnTo>
                  <a:pt x="142906" y="763992"/>
                </a:lnTo>
                <a:lnTo>
                  <a:pt x="155476" y="774363"/>
                </a:lnTo>
                <a:close/>
                <a:moveTo>
                  <a:pt x="384179" y="758787"/>
                </a:moveTo>
                <a:cubicBezTo>
                  <a:pt x="386171" y="758787"/>
                  <a:pt x="386171" y="762771"/>
                  <a:pt x="386171" y="764763"/>
                </a:cubicBezTo>
                <a:cubicBezTo>
                  <a:pt x="386171" y="764763"/>
                  <a:pt x="386171" y="762771"/>
                  <a:pt x="384179" y="760779"/>
                </a:cubicBezTo>
                <a:cubicBezTo>
                  <a:pt x="384179" y="760779"/>
                  <a:pt x="384179" y="758787"/>
                  <a:pt x="384179" y="758787"/>
                </a:cubicBezTo>
                <a:close/>
                <a:moveTo>
                  <a:pt x="314459" y="758787"/>
                </a:moveTo>
                <a:cubicBezTo>
                  <a:pt x="318443" y="760779"/>
                  <a:pt x="320435" y="762771"/>
                  <a:pt x="322427" y="764763"/>
                </a:cubicBezTo>
                <a:cubicBezTo>
                  <a:pt x="322427" y="766755"/>
                  <a:pt x="322427" y="766755"/>
                  <a:pt x="322427" y="768747"/>
                </a:cubicBezTo>
                <a:lnTo>
                  <a:pt x="318593" y="764913"/>
                </a:lnTo>
                <a:lnTo>
                  <a:pt x="318576" y="764708"/>
                </a:lnTo>
                <a:lnTo>
                  <a:pt x="318199" y="764519"/>
                </a:lnTo>
                <a:lnTo>
                  <a:pt x="314459" y="760779"/>
                </a:lnTo>
                <a:cubicBezTo>
                  <a:pt x="314459" y="758787"/>
                  <a:pt x="314459" y="758787"/>
                  <a:pt x="314459" y="758787"/>
                </a:cubicBezTo>
                <a:close/>
                <a:moveTo>
                  <a:pt x="297478" y="757977"/>
                </a:moveTo>
                <a:cubicBezTo>
                  <a:pt x="299022" y="758267"/>
                  <a:pt x="300565" y="760585"/>
                  <a:pt x="302109" y="760585"/>
                </a:cubicBezTo>
                <a:cubicBezTo>
                  <a:pt x="302109" y="762646"/>
                  <a:pt x="300051" y="762646"/>
                  <a:pt x="302109" y="764708"/>
                </a:cubicBezTo>
                <a:cubicBezTo>
                  <a:pt x="302109" y="764708"/>
                  <a:pt x="302109" y="764708"/>
                  <a:pt x="304167" y="764708"/>
                </a:cubicBezTo>
                <a:cubicBezTo>
                  <a:pt x="304167" y="760585"/>
                  <a:pt x="308284" y="762646"/>
                  <a:pt x="310343" y="760585"/>
                </a:cubicBezTo>
                <a:lnTo>
                  <a:pt x="318199" y="764519"/>
                </a:lnTo>
                <a:lnTo>
                  <a:pt x="318593" y="764913"/>
                </a:lnTo>
                <a:lnTo>
                  <a:pt x="318834" y="767799"/>
                </a:lnTo>
                <a:cubicBezTo>
                  <a:pt x="318576" y="768830"/>
                  <a:pt x="318576" y="769860"/>
                  <a:pt x="320635" y="770891"/>
                </a:cubicBezTo>
                <a:cubicBezTo>
                  <a:pt x="322693" y="768830"/>
                  <a:pt x="326810" y="770891"/>
                  <a:pt x="330927" y="772952"/>
                </a:cubicBezTo>
                <a:cubicBezTo>
                  <a:pt x="335043" y="772952"/>
                  <a:pt x="332985" y="777075"/>
                  <a:pt x="335043" y="779136"/>
                </a:cubicBezTo>
                <a:cubicBezTo>
                  <a:pt x="332985" y="779136"/>
                  <a:pt x="330927" y="779136"/>
                  <a:pt x="328868" y="779136"/>
                </a:cubicBezTo>
                <a:cubicBezTo>
                  <a:pt x="326810" y="779136"/>
                  <a:pt x="322693" y="781197"/>
                  <a:pt x="318576" y="781197"/>
                </a:cubicBezTo>
                <a:cubicBezTo>
                  <a:pt x="318576" y="777075"/>
                  <a:pt x="316518" y="775014"/>
                  <a:pt x="314459" y="775014"/>
                </a:cubicBezTo>
                <a:cubicBezTo>
                  <a:pt x="310343" y="770891"/>
                  <a:pt x="304167" y="777075"/>
                  <a:pt x="300051" y="772952"/>
                </a:cubicBezTo>
                <a:cubicBezTo>
                  <a:pt x="295934" y="772952"/>
                  <a:pt x="291817" y="770891"/>
                  <a:pt x="287700" y="772952"/>
                </a:cubicBezTo>
                <a:cubicBezTo>
                  <a:pt x="283584" y="775014"/>
                  <a:pt x="281525" y="779136"/>
                  <a:pt x="281525" y="783258"/>
                </a:cubicBezTo>
                <a:cubicBezTo>
                  <a:pt x="279467" y="783258"/>
                  <a:pt x="277408" y="785319"/>
                  <a:pt x="275350" y="787380"/>
                </a:cubicBezTo>
                <a:cubicBezTo>
                  <a:pt x="273292" y="791503"/>
                  <a:pt x="273292" y="795625"/>
                  <a:pt x="275350" y="797686"/>
                </a:cubicBezTo>
                <a:cubicBezTo>
                  <a:pt x="275350" y="797686"/>
                  <a:pt x="277408" y="799747"/>
                  <a:pt x="277408" y="799747"/>
                </a:cubicBezTo>
                <a:cubicBezTo>
                  <a:pt x="273292" y="801808"/>
                  <a:pt x="271233" y="805931"/>
                  <a:pt x="267116" y="805931"/>
                </a:cubicBezTo>
                <a:cubicBezTo>
                  <a:pt x="265058" y="805931"/>
                  <a:pt x="265058" y="801808"/>
                  <a:pt x="263000" y="799747"/>
                </a:cubicBezTo>
                <a:cubicBezTo>
                  <a:pt x="263000" y="795625"/>
                  <a:pt x="265058" y="793564"/>
                  <a:pt x="265058" y="791503"/>
                </a:cubicBezTo>
                <a:cubicBezTo>
                  <a:pt x="269175" y="789442"/>
                  <a:pt x="269175" y="789442"/>
                  <a:pt x="269175" y="789442"/>
                </a:cubicBezTo>
                <a:cubicBezTo>
                  <a:pt x="269175" y="787380"/>
                  <a:pt x="271233" y="783258"/>
                  <a:pt x="267116" y="781197"/>
                </a:cubicBezTo>
                <a:cubicBezTo>
                  <a:pt x="265058" y="779136"/>
                  <a:pt x="267116" y="777075"/>
                  <a:pt x="269175" y="775014"/>
                </a:cubicBezTo>
                <a:cubicBezTo>
                  <a:pt x="271233" y="768830"/>
                  <a:pt x="277408" y="770891"/>
                  <a:pt x="281525" y="770891"/>
                </a:cubicBezTo>
                <a:cubicBezTo>
                  <a:pt x="283584" y="766769"/>
                  <a:pt x="285642" y="762646"/>
                  <a:pt x="289759" y="760585"/>
                </a:cubicBezTo>
                <a:cubicBezTo>
                  <a:pt x="291817" y="760585"/>
                  <a:pt x="293875" y="760585"/>
                  <a:pt x="297992" y="760585"/>
                </a:cubicBezTo>
                <a:cubicBezTo>
                  <a:pt x="297992" y="758524"/>
                  <a:pt x="295934" y="758524"/>
                  <a:pt x="295934" y="758524"/>
                </a:cubicBezTo>
                <a:cubicBezTo>
                  <a:pt x="296449" y="758009"/>
                  <a:pt x="296963" y="757880"/>
                  <a:pt x="297478" y="757977"/>
                </a:cubicBezTo>
                <a:close/>
                <a:moveTo>
                  <a:pt x="373665" y="755757"/>
                </a:moveTo>
                <a:cubicBezTo>
                  <a:pt x="376995" y="756015"/>
                  <a:pt x="380069" y="757559"/>
                  <a:pt x="382118" y="760646"/>
                </a:cubicBezTo>
                <a:cubicBezTo>
                  <a:pt x="384168" y="762705"/>
                  <a:pt x="382118" y="766821"/>
                  <a:pt x="386217" y="768880"/>
                </a:cubicBezTo>
                <a:cubicBezTo>
                  <a:pt x="388266" y="766821"/>
                  <a:pt x="390315" y="768880"/>
                  <a:pt x="392365" y="770938"/>
                </a:cubicBezTo>
                <a:cubicBezTo>
                  <a:pt x="394414" y="775055"/>
                  <a:pt x="392365" y="777113"/>
                  <a:pt x="390315" y="779172"/>
                </a:cubicBezTo>
                <a:cubicBezTo>
                  <a:pt x="392365" y="781230"/>
                  <a:pt x="396463" y="781230"/>
                  <a:pt x="396463" y="783288"/>
                </a:cubicBezTo>
                <a:cubicBezTo>
                  <a:pt x="396463" y="787405"/>
                  <a:pt x="394414" y="789464"/>
                  <a:pt x="396463" y="793580"/>
                </a:cubicBezTo>
                <a:cubicBezTo>
                  <a:pt x="394414" y="793580"/>
                  <a:pt x="394414" y="795639"/>
                  <a:pt x="392365" y="795639"/>
                </a:cubicBezTo>
                <a:cubicBezTo>
                  <a:pt x="388266" y="793580"/>
                  <a:pt x="388266" y="793580"/>
                  <a:pt x="388266" y="793580"/>
                </a:cubicBezTo>
                <a:cubicBezTo>
                  <a:pt x="388266" y="791522"/>
                  <a:pt x="386217" y="787405"/>
                  <a:pt x="384168" y="785347"/>
                </a:cubicBezTo>
                <a:cubicBezTo>
                  <a:pt x="384168" y="783288"/>
                  <a:pt x="384168" y="781230"/>
                  <a:pt x="382118" y="779172"/>
                </a:cubicBezTo>
                <a:cubicBezTo>
                  <a:pt x="382118" y="779172"/>
                  <a:pt x="380069" y="777113"/>
                  <a:pt x="378020" y="777113"/>
                </a:cubicBezTo>
                <a:cubicBezTo>
                  <a:pt x="378020" y="772996"/>
                  <a:pt x="375971" y="770938"/>
                  <a:pt x="371872" y="768880"/>
                </a:cubicBezTo>
                <a:cubicBezTo>
                  <a:pt x="369823" y="768880"/>
                  <a:pt x="365725" y="770938"/>
                  <a:pt x="363675" y="770938"/>
                </a:cubicBezTo>
                <a:cubicBezTo>
                  <a:pt x="359577" y="770938"/>
                  <a:pt x="355478" y="770938"/>
                  <a:pt x="353429" y="772996"/>
                </a:cubicBezTo>
                <a:cubicBezTo>
                  <a:pt x="351380" y="777113"/>
                  <a:pt x="351380" y="781230"/>
                  <a:pt x="347281" y="781230"/>
                </a:cubicBezTo>
                <a:cubicBezTo>
                  <a:pt x="347281" y="785347"/>
                  <a:pt x="343183" y="783288"/>
                  <a:pt x="341134" y="781230"/>
                </a:cubicBezTo>
                <a:cubicBezTo>
                  <a:pt x="339084" y="781230"/>
                  <a:pt x="337035" y="779172"/>
                  <a:pt x="339084" y="777113"/>
                </a:cubicBezTo>
                <a:cubicBezTo>
                  <a:pt x="341134" y="775055"/>
                  <a:pt x="339084" y="772996"/>
                  <a:pt x="341134" y="770938"/>
                </a:cubicBezTo>
                <a:cubicBezTo>
                  <a:pt x="343183" y="770938"/>
                  <a:pt x="343183" y="766821"/>
                  <a:pt x="347281" y="768880"/>
                </a:cubicBezTo>
                <a:cubicBezTo>
                  <a:pt x="349331" y="768880"/>
                  <a:pt x="349331" y="766821"/>
                  <a:pt x="349331" y="764763"/>
                </a:cubicBezTo>
                <a:cubicBezTo>
                  <a:pt x="349331" y="762705"/>
                  <a:pt x="349331" y="760646"/>
                  <a:pt x="351380" y="760646"/>
                </a:cubicBezTo>
                <a:cubicBezTo>
                  <a:pt x="351380" y="758588"/>
                  <a:pt x="353429" y="758588"/>
                  <a:pt x="357528" y="758588"/>
                </a:cubicBezTo>
                <a:cubicBezTo>
                  <a:pt x="358552" y="758588"/>
                  <a:pt x="360089" y="759617"/>
                  <a:pt x="361370" y="760132"/>
                </a:cubicBezTo>
                <a:lnTo>
                  <a:pt x="363479" y="758719"/>
                </a:lnTo>
                <a:lnTo>
                  <a:pt x="363675" y="758588"/>
                </a:lnTo>
                <a:cubicBezTo>
                  <a:pt x="366749" y="756529"/>
                  <a:pt x="370335" y="755500"/>
                  <a:pt x="373665" y="755757"/>
                </a:cubicBezTo>
                <a:close/>
                <a:moveTo>
                  <a:pt x="608415" y="752000"/>
                </a:moveTo>
                <a:cubicBezTo>
                  <a:pt x="609315" y="752319"/>
                  <a:pt x="610087" y="753084"/>
                  <a:pt x="610602" y="754613"/>
                </a:cubicBezTo>
                <a:cubicBezTo>
                  <a:pt x="610602" y="756653"/>
                  <a:pt x="610602" y="760732"/>
                  <a:pt x="606485" y="762771"/>
                </a:cubicBezTo>
                <a:cubicBezTo>
                  <a:pt x="604426" y="758692"/>
                  <a:pt x="602368" y="756653"/>
                  <a:pt x="600310" y="752574"/>
                </a:cubicBezTo>
                <a:cubicBezTo>
                  <a:pt x="601853" y="754103"/>
                  <a:pt x="605713" y="751044"/>
                  <a:pt x="608415" y="752000"/>
                </a:cubicBezTo>
                <a:close/>
                <a:moveTo>
                  <a:pt x="461557" y="751947"/>
                </a:moveTo>
                <a:lnTo>
                  <a:pt x="461369" y="752230"/>
                </a:lnTo>
                <a:cubicBezTo>
                  <a:pt x="460787" y="752479"/>
                  <a:pt x="460207" y="752479"/>
                  <a:pt x="460207" y="752479"/>
                </a:cubicBezTo>
                <a:cubicBezTo>
                  <a:pt x="460207" y="752479"/>
                  <a:pt x="460207" y="752479"/>
                  <a:pt x="460207" y="752230"/>
                </a:cubicBezTo>
                <a:lnTo>
                  <a:pt x="460207" y="752015"/>
                </a:lnTo>
                <a:close/>
                <a:moveTo>
                  <a:pt x="680321" y="750487"/>
                </a:moveTo>
                <a:cubicBezTo>
                  <a:pt x="684527" y="750487"/>
                  <a:pt x="684527" y="754637"/>
                  <a:pt x="686629" y="756712"/>
                </a:cubicBezTo>
                <a:cubicBezTo>
                  <a:pt x="686629" y="758787"/>
                  <a:pt x="686629" y="758787"/>
                  <a:pt x="686629" y="758787"/>
                </a:cubicBezTo>
                <a:cubicBezTo>
                  <a:pt x="684527" y="754637"/>
                  <a:pt x="682424" y="752562"/>
                  <a:pt x="680321" y="750487"/>
                </a:cubicBezTo>
                <a:close/>
                <a:moveTo>
                  <a:pt x="674134" y="750487"/>
                </a:moveTo>
                <a:cubicBezTo>
                  <a:pt x="678239" y="750487"/>
                  <a:pt x="682343" y="754604"/>
                  <a:pt x="684396" y="758721"/>
                </a:cubicBezTo>
                <a:cubicBezTo>
                  <a:pt x="684396" y="760779"/>
                  <a:pt x="684396" y="762837"/>
                  <a:pt x="684396" y="764896"/>
                </a:cubicBezTo>
                <a:cubicBezTo>
                  <a:pt x="684396" y="766954"/>
                  <a:pt x="684396" y="766954"/>
                  <a:pt x="686448" y="766954"/>
                </a:cubicBezTo>
                <a:cubicBezTo>
                  <a:pt x="690553" y="773129"/>
                  <a:pt x="690553" y="773129"/>
                  <a:pt x="690553" y="773129"/>
                </a:cubicBezTo>
                <a:cubicBezTo>
                  <a:pt x="690553" y="775188"/>
                  <a:pt x="692605" y="777246"/>
                  <a:pt x="690553" y="779305"/>
                </a:cubicBezTo>
                <a:cubicBezTo>
                  <a:pt x="692605" y="783421"/>
                  <a:pt x="692605" y="787538"/>
                  <a:pt x="692605" y="789596"/>
                </a:cubicBezTo>
                <a:cubicBezTo>
                  <a:pt x="692605" y="791655"/>
                  <a:pt x="692605" y="793713"/>
                  <a:pt x="692605" y="793713"/>
                </a:cubicBezTo>
                <a:cubicBezTo>
                  <a:pt x="690553" y="791655"/>
                  <a:pt x="690553" y="791655"/>
                  <a:pt x="690553" y="791655"/>
                </a:cubicBezTo>
                <a:cubicBezTo>
                  <a:pt x="690553" y="787538"/>
                  <a:pt x="690553" y="783421"/>
                  <a:pt x="688500" y="781363"/>
                </a:cubicBezTo>
                <a:cubicBezTo>
                  <a:pt x="688500" y="781363"/>
                  <a:pt x="686448" y="781363"/>
                  <a:pt x="686448" y="781363"/>
                </a:cubicBezTo>
                <a:cubicBezTo>
                  <a:pt x="686448" y="783421"/>
                  <a:pt x="688500" y="783421"/>
                  <a:pt x="688500" y="785480"/>
                </a:cubicBezTo>
                <a:cubicBezTo>
                  <a:pt x="690553" y="787538"/>
                  <a:pt x="688500" y="791655"/>
                  <a:pt x="688500" y="793713"/>
                </a:cubicBezTo>
                <a:cubicBezTo>
                  <a:pt x="688500" y="799888"/>
                  <a:pt x="680291" y="797830"/>
                  <a:pt x="678239" y="801947"/>
                </a:cubicBezTo>
                <a:cubicBezTo>
                  <a:pt x="678239" y="804005"/>
                  <a:pt x="678239" y="806063"/>
                  <a:pt x="676186" y="808122"/>
                </a:cubicBezTo>
                <a:cubicBezTo>
                  <a:pt x="674134" y="808122"/>
                  <a:pt x="670029" y="812239"/>
                  <a:pt x="665925" y="810180"/>
                </a:cubicBezTo>
                <a:cubicBezTo>
                  <a:pt x="665925" y="808122"/>
                  <a:pt x="661820" y="808122"/>
                  <a:pt x="659767" y="808122"/>
                </a:cubicBezTo>
                <a:cubicBezTo>
                  <a:pt x="659767" y="810180"/>
                  <a:pt x="655663" y="812239"/>
                  <a:pt x="653610" y="812239"/>
                </a:cubicBezTo>
                <a:cubicBezTo>
                  <a:pt x="651558" y="812239"/>
                  <a:pt x="649506" y="810180"/>
                  <a:pt x="647453" y="808122"/>
                </a:cubicBezTo>
                <a:cubicBezTo>
                  <a:pt x="647453" y="801947"/>
                  <a:pt x="659767" y="810180"/>
                  <a:pt x="659767" y="801947"/>
                </a:cubicBezTo>
                <a:cubicBezTo>
                  <a:pt x="657715" y="801947"/>
                  <a:pt x="651558" y="804005"/>
                  <a:pt x="651558" y="799888"/>
                </a:cubicBezTo>
                <a:cubicBezTo>
                  <a:pt x="651558" y="795772"/>
                  <a:pt x="655663" y="795772"/>
                  <a:pt x="657715" y="795772"/>
                </a:cubicBezTo>
                <a:cubicBezTo>
                  <a:pt x="661820" y="795772"/>
                  <a:pt x="665925" y="791655"/>
                  <a:pt x="667977" y="791655"/>
                </a:cubicBezTo>
                <a:cubicBezTo>
                  <a:pt x="674134" y="785480"/>
                  <a:pt x="674134" y="777246"/>
                  <a:pt x="670029" y="769012"/>
                </a:cubicBezTo>
                <a:cubicBezTo>
                  <a:pt x="670029" y="766954"/>
                  <a:pt x="665925" y="764896"/>
                  <a:pt x="667977" y="762837"/>
                </a:cubicBezTo>
                <a:cubicBezTo>
                  <a:pt x="670029" y="762837"/>
                  <a:pt x="670029" y="758721"/>
                  <a:pt x="672082" y="758721"/>
                </a:cubicBezTo>
                <a:cubicBezTo>
                  <a:pt x="674134" y="758721"/>
                  <a:pt x="674134" y="760779"/>
                  <a:pt x="674134" y="762837"/>
                </a:cubicBezTo>
                <a:cubicBezTo>
                  <a:pt x="676186" y="764896"/>
                  <a:pt x="674134" y="766954"/>
                  <a:pt x="674134" y="766954"/>
                </a:cubicBezTo>
                <a:cubicBezTo>
                  <a:pt x="676186" y="769012"/>
                  <a:pt x="680291" y="769012"/>
                  <a:pt x="680291" y="771071"/>
                </a:cubicBezTo>
                <a:cubicBezTo>
                  <a:pt x="680291" y="773129"/>
                  <a:pt x="680291" y="775188"/>
                  <a:pt x="680291" y="777246"/>
                </a:cubicBezTo>
                <a:cubicBezTo>
                  <a:pt x="678239" y="779305"/>
                  <a:pt x="678239" y="779305"/>
                  <a:pt x="678239" y="779305"/>
                </a:cubicBezTo>
                <a:cubicBezTo>
                  <a:pt x="680291" y="781363"/>
                  <a:pt x="682343" y="783421"/>
                  <a:pt x="682343" y="787538"/>
                </a:cubicBezTo>
                <a:cubicBezTo>
                  <a:pt x="682343" y="789596"/>
                  <a:pt x="680291" y="791655"/>
                  <a:pt x="678239" y="793713"/>
                </a:cubicBezTo>
                <a:cubicBezTo>
                  <a:pt x="676186" y="795772"/>
                  <a:pt x="672082" y="791655"/>
                  <a:pt x="672082" y="795772"/>
                </a:cubicBezTo>
                <a:cubicBezTo>
                  <a:pt x="672082" y="797830"/>
                  <a:pt x="670029" y="799888"/>
                  <a:pt x="667977" y="801947"/>
                </a:cubicBezTo>
                <a:cubicBezTo>
                  <a:pt x="663872" y="801947"/>
                  <a:pt x="661820" y="799888"/>
                  <a:pt x="659767" y="797830"/>
                </a:cubicBezTo>
                <a:cubicBezTo>
                  <a:pt x="659767" y="797830"/>
                  <a:pt x="659767" y="799888"/>
                  <a:pt x="659767" y="799888"/>
                </a:cubicBezTo>
                <a:cubicBezTo>
                  <a:pt x="659767" y="804005"/>
                  <a:pt x="663872" y="804005"/>
                  <a:pt x="665925" y="804005"/>
                </a:cubicBezTo>
                <a:cubicBezTo>
                  <a:pt x="670029" y="804005"/>
                  <a:pt x="674134" y="801947"/>
                  <a:pt x="674134" y="797830"/>
                </a:cubicBezTo>
                <a:cubicBezTo>
                  <a:pt x="678239" y="795772"/>
                  <a:pt x="682343" y="793713"/>
                  <a:pt x="684396" y="789596"/>
                </a:cubicBezTo>
                <a:cubicBezTo>
                  <a:pt x="684396" y="785480"/>
                  <a:pt x="684396" y="781363"/>
                  <a:pt x="682343" y="779305"/>
                </a:cubicBezTo>
                <a:cubicBezTo>
                  <a:pt x="684396" y="777246"/>
                  <a:pt x="684396" y="773129"/>
                  <a:pt x="682343" y="769012"/>
                </a:cubicBezTo>
                <a:cubicBezTo>
                  <a:pt x="682343" y="766954"/>
                  <a:pt x="678239" y="766954"/>
                  <a:pt x="678239" y="764896"/>
                </a:cubicBezTo>
                <a:cubicBezTo>
                  <a:pt x="678239" y="760779"/>
                  <a:pt x="676186" y="758721"/>
                  <a:pt x="674134" y="756662"/>
                </a:cubicBezTo>
                <a:cubicBezTo>
                  <a:pt x="672082" y="756662"/>
                  <a:pt x="672082" y="754604"/>
                  <a:pt x="672082" y="752545"/>
                </a:cubicBezTo>
                <a:cubicBezTo>
                  <a:pt x="674134" y="752545"/>
                  <a:pt x="672082" y="750487"/>
                  <a:pt x="674134" y="750487"/>
                </a:cubicBezTo>
                <a:close/>
                <a:moveTo>
                  <a:pt x="579697" y="750487"/>
                </a:moveTo>
                <a:cubicBezTo>
                  <a:pt x="583796" y="750487"/>
                  <a:pt x="587896" y="750487"/>
                  <a:pt x="591995" y="752534"/>
                </a:cubicBezTo>
                <a:cubicBezTo>
                  <a:pt x="598144" y="754582"/>
                  <a:pt x="602244" y="758676"/>
                  <a:pt x="602244" y="764818"/>
                </a:cubicBezTo>
                <a:cubicBezTo>
                  <a:pt x="604294" y="773008"/>
                  <a:pt x="600194" y="777102"/>
                  <a:pt x="596095" y="781197"/>
                </a:cubicBezTo>
                <a:cubicBezTo>
                  <a:pt x="598144" y="785292"/>
                  <a:pt x="600194" y="789386"/>
                  <a:pt x="596095" y="793481"/>
                </a:cubicBezTo>
                <a:cubicBezTo>
                  <a:pt x="594045" y="797575"/>
                  <a:pt x="589946" y="797575"/>
                  <a:pt x="585846" y="799623"/>
                </a:cubicBezTo>
                <a:cubicBezTo>
                  <a:pt x="581747" y="799623"/>
                  <a:pt x="579697" y="797575"/>
                  <a:pt x="577647" y="795528"/>
                </a:cubicBezTo>
                <a:cubicBezTo>
                  <a:pt x="575597" y="793481"/>
                  <a:pt x="575597" y="789386"/>
                  <a:pt x="575597" y="787339"/>
                </a:cubicBezTo>
                <a:cubicBezTo>
                  <a:pt x="571498" y="787339"/>
                  <a:pt x="567399" y="789386"/>
                  <a:pt x="565349" y="787339"/>
                </a:cubicBezTo>
                <a:cubicBezTo>
                  <a:pt x="559200" y="783244"/>
                  <a:pt x="557150" y="777102"/>
                  <a:pt x="557150" y="770960"/>
                </a:cubicBezTo>
                <a:cubicBezTo>
                  <a:pt x="557150" y="764818"/>
                  <a:pt x="559200" y="758676"/>
                  <a:pt x="563299" y="754582"/>
                </a:cubicBezTo>
                <a:cubicBezTo>
                  <a:pt x="567399" y="756629"/>
                  <a:pt x="569448" y="758676"/>
                  <a:pt x="573548" y="756629"/>
                </a:cubicBezTo>
                <a:cubicBezTo>
                  <a:pt x="575597" y="754582"/>
                  <a:pt x="577647" y="752534"/>
                  <a:pt x="579697" y="750487"/>
                </a:cubicBezTo>
                <a:close/>
                <a:moveTo>
                  <a:pt x="559082" y="750487"/>
                </a:moveTo>
                <a:cubicBezTo>
                  <a:pt x="561134" y="750487"/>
                  <a:pt x="561134" y="750487"/>
                  <a:pt x="561134" y="752534"/>
                </a:cubicBezTo>
                <a:cubicBezTo>
                  <a:pt x="559082" y="756629"/>
                  <a:pt x="554977" y="762771"/>
                  <a:pt x="550872" y="766866"/>
                </a:cubicBezTo>
                <a:cubicBezTo>
                  <a:pt x="546768" y="770960"/>
                  <a:pt x="542663" y="775055"/>
                  <a:pt x="536506" y="773008"/>
                </a:cubicBezTo>
                <a:cubicBezTo>
                  <a:pt x="534453" y="773008"/>
                  <a:pt x="530349" y="770960"/>
                  <a:pt x="530349" y="766866"/>
                </a:cubicBezTo>
                <a:cubicBezTo>
                  <a:pt x="528296" y="764818"/>
                  <a:pt x="528296" y="768913"/>
                  <a:pt x="526244" y="768913"/>
                </a:cubicBezTo>
                <a:cubicBezTo>
                  <a:pt x="522139" y="768913"/>
                  <a:pt x="520087" y="766866"/>
                  <a:pt x="520087" y="766866"/>
                </a:cubicBezTo>
                <a:cubicBezTo>
                  <a:pt x="518035" y="764818"/>
                  <a:pt x="515982" y="764818"/>
                  <a:pt x="518035" y="762771"/>
                </a:cubicBezTo>
                <a:cubicBezTo>
                  <a:pt x="530349" y="758676"/>
                  <a:pt x="530349" y="758676"/>
                  <a:pt x="530349" y="758676"/>
                </a:cubicBezTo>
                <a:cubicBezTo>
                  <a:pt x="534453" y="762771"/>
                  <a:pt x="540610" y="760724"/>
                  <a:pt x="544715" y="758676"/>
                </a:cubicBezTo>
                <a:cubicBezTo>
                  <a:pt x="542663" y="760724"/>
                  <a:pt x="540610" y="762771"/>
                  <a:pt x="538558" y="764818"/>
                </a:cubicBezTo>
                <a:cubicBezTo>
                  <a:pt x="538558" y="766866"/>
                  <a:pt x="540610" y="768913"/>
                  <a:pt x="542663" y="768913"/>
                </a:cubicBezTo>
                <a:cubicBezTo>
                  <a:pt x="546768" y="768913"/>
                  <a:pt x="550872" y="762771"/>
                  <a:pt x="554977" y="760724"/>
                </a:cubicBezTo>
                <a:cubicBezTo>
                  <a:pt x="554977" y="758676"/>
                  <a:pt x="557029" y="756629"/>
                  <a:pt x="554977" y="756629"/>
                </a:cubicBezTo>
                <a:cubicBezTo>
                  <a:pt x="550872" y="756629"/>
                  <a:pt x="548820" y="758676"/>
                  <a:pt x="546768" y="758676"/>
                </a:cubicBezTo>
                <a:cubicBezTo>
                  <a:pt x="548820" y="754582"/>
                  <a:pt x="554977" y="752534"/>
                  <a:pt x="559082" y="750487"/>
                </a:cubicBezTo>
                <a:close/>
                <a:moveTo>
                  <a:pt x="614586" y="746171"/>
                </a:moveTo>
                <a:cubicBezTo>
                  <a:pt x="616644" y="746171"/>
                  <a:pt x="616644" y="748234"/>
                  <a:pt x="618702" y="748234"/>
                </a:cubicBezTo>
                <a:cubicBezTo>
                  <a:pt x="618702" y="752360"/>
                  <a:pt x="614586" y="754424"/>
                  <a:pt x="616644" y="756487"/>
                </a:cubicBezTo>
                <a:cubicBezTo>
                  <a:pt x="620761" y="754424"/>
                  <a:pt x="622819" y="754424"/>
                  <a:pt x="622819" y="758550"/>
                </a:cubicBezTo>
                <a:cubicBezTo>
                  <a:pt x="624877" y="760613"/>
                  <a:pt x="624877" y="762676"/>
                  <a:pt x="620761" y="764739"/>
                </a:cubicBezTo>
                <a:cubicBezTo>
                  <a:pt x="620761" y="766802"/>
                  <a:pt x="616644" y="764739"/>
                  <a:pt x="614586" y="766802"/>
                </a:cubicBezTo>
                <a:cubicBezTo>
                  <a:pt x="616644" y="768865"/>
                  <a:pt x="614586" y="772992"/>
                  <a:pt x="612527" y="772992"/>
                </a:cubicBezTo>
                <a:cubicBezTo>
                  <a:pt x="610469" y="775055"/>
                  <a:pt x="608410" y="772992"/>
                  <a:pt x="606352" y="772992"/>
                </a:cubicBezTo>
                <a:cubicBezTo>
                  <a:pt x="604294" y="770929"/>
                  <a:pt x="606352" y="768865"/>
                  <a:pt x="606352" y="766802"/>
                </a:cubicBezTo>
                <a:cubicBezTo>
                  <a:pt x="608410" y="764739"/>
                  <a:pt x="610469" y="762676"/>
                  <a:pt x="612527" y="758550"/>
                </a:cubicBezTo>
                <a:cubicBezTo>
                  <a:pt x="612527" y="756487"/>
                  <a:pt x="612527" y="752360"/>
                  <a:pt x="610469" y="750297"/>
                </a:cubicBezTo>
                <a:cubicBezTo>
                  <a:pt x="610469" y="748234"/>
                  <a:pt x="612527" y="746171"/>
                  <a:pt x="614586" y="746171"/>
                </a:cubicBezTo>
                <a:close/>
                <a:moveTo>
                  <a:pt x="618807" y="740195"/>
                </a:moveTo>
                <a:cubicBezTo>
                  <a:pt x="620870" y="740195"/>
                  <a:pt x="622933" y="742253"/>
                  <a:pt x="622933" y="744312"/>
                </a:cubicBezTo>
                <a:cubicBezTo>
                  <a:pt x="624996" y="746370"/>
                  <a:pt x="620870" y="750487"/>
                  <a:pt x="622933" y="750487"/>
                </a:cubicBezTo>
                <a:cubicBezTo>
                  <a:pt x="627059" y="752545"/>
                  <a:pt x="629122" y="756662"/>
                  <a:pt x="631186" y="758720"/>
                </a:cubicBezTo>
                <a:cubicBezTo>
                  <a:pt x="631186" y="762837"/>
                  <a:pt x="631186" y="766954"/>
                  <a:pt x="629122" y="769012"/>
                </a:cubicBezTo>
                <a:cubicBezTo>
                  <a:pt x="627059" y="771071"/>
                  <a:pt x="622933" y="773129"/>
                  <a:pt x="620870" y="773129"/>
                </a:cubicBezTo>
                <a:cubicBezTo>
                  <a:pt x="620870" y="777246"/>
                  <a:pt x="614681" y="779304"/>
                  <a:pt x="610554" y="781363"/>
                </a:cubicBezTo>
                <a:cubicBezTo>
                  <a:pt x="610554" y="781363"/>
                  <a:pt x="606428" y="781363"/>
                  <a:pt x="606428" y="779304"/>
                </a:cubicBezTo>
                <a:cubicBezTo>
                  <a:pt x="604365" y="779304"/>
                  <a:pt x="602302" y="777246"/>
                  <a:pt x="604365" y="775188"/>
                </a:cubicBezTo>
                <a:cubicBezTo>
                  <a:pt x="606428" y="775188"/>
                  <a:pt x="610554" y="777246"/>
                  <a:pt x="612617" y="777246"/>
                </a:cubicBezTo>
                <a:cubicBezTo>
                  <a:pt x="614681" y="775188"/>
                  <a:pt x="618807" y="773129"/>
                  <a:pt x="618807" y="769012"/>
                </a:cubicBezTo>
                <a:cubicBezTo>
                  <a:pt x="622933" y="769012"/>
                  <a:pt x="624996" y="764896"/>
                  <a:pt x="627059" y="762837"/>
                </a:cubicBezTo>
                <a:cubicBezTo>
                  <a:pt x="627059" y="758720"/>
                  <a:pt x="627059" y="756662"/>
                  <a:pt x="624996" y="754604"/>
                </a:cubicBezTo>
                <a:cubicBezTo>
                  <a:pt x="620870" y="752545"/>
                  <a:pt x="620870" y="752545"/>
                  <a:pt x="620870" y="752545"/>
                </a:cubicBezTo>
                <a:cubicBezTo>
                  <a:pt x="620870" y="748429"/>
                  <a:pt x="618807" y="744312"/>
                  <a:pt x="616744" y="742253"/>
                </a:cubicBezTo>
                <a:cubicBezTo>
                  <a:pt x="616744" y="742253"/>
                  <a:pt x="616744" y="740195"/>
                  <a:pt x="618807" y="740195"/>
                </a:cubicBezTo>
                <a:close/>
                <a:moveTo>
                  <a:pt x="181747" y="738715"/>
                </a:moveTo>
                <a:cubicBezTo>
                  <a:pt x="182772" y="738715"/>
                  <a:pt x="183797" y="739227"/>
                  <a:pt x="184821" y="740250"/>
                </a:cubicBezTo>
                <a:cubicBezTo>
                  <a:pt x="188921" y="746392"/>
                  <a:pt x="195070" y="754581"/>
                  <a:pt x="203269" y="752534"/>
                </a:cubicBezTo>
                <a:lnTo>
                  <a:pt x="208054" y="750145"/>
                </a:lnTo>
                <a:lnTo>
                  <a:pt x="209395" y="750487"/>
                </a:lnTo>
                <a:lnTo>
                  <a:pt x="211334" y="748506"/>
                </a:lnTo>
                <a:lnTo>
                  <a:pt x="219667" y="744345"/>
                </a:lnTo>
                <a:cubicBezTo>
                  <a:pt x="221717" y="746392"/>
                  <a:pt x="223766" y="744345"/>
                  <a:pt x="225816" y="746392"/>
                </a:cubicBezTo>
                <a:cubicBezTo>
                  <a:pt x="225816" y="748440"/>
                  <a:pt x="223766" y="750487"/>
                  <a:pt x="221717" y="750487"/>
                </a:cubicBezTo>
                <a:cubicBezTo>
                  <a:pt x="219667" y="750487"/>
                  <a:pt x="217617" y="750487"/>
                  <a:pt x="217617" y="752534"/>
                </a:cubicBezTo>
                <a:cubicBezTo>
                  <a:pt x="217617" y="754581"/>
                  <a:pt x="219667" y="756629"/>
                  <a:pt x="217617" y="758676"/>
                </a:cubicBezTo>
                <a:cubicBezTo>
                  <a:pt x="215567" y="758676"/>
                  <a:pt x="213517" y="758676"/>
                  <a:pt x="211468" y="758676"/>
                </a:cubicBezTo>
                <a:cubicBezTo>
                  <a:pt x="209418" y="758676"/>
                  <a:pt x="207368" y="756629"/>
                  <a:pt x="205319" y="756629"/>
                </a:cubicBezTo>
                <a:cubicBezTo>
                  <a:pt x="205319" y="758676"/>
                  <a:pt x="203269" y="762771"/>
                  <a:pt x="199170" y="762771"/>
                </a:cubicBezTo>
                <a:cubicBezTo>
                  <a:pt x="197120" y="762771"/>
                  <a:pt x="195070" y="760723"/>
                  <a:pt x="195070" y="758676"/>
                </a:cubicBezTo>
                <a:cubicBezTo>
                  <a:pt x="193020" y="758676"/>
                  <a:pt x="195070" y="754581"/>
                  <a:pt x="193020" y="754581"/>
                </a:cubicBezTo>
                <a:cubicBezTo>
                  <a:pt x="190970" y="756629"/>
                  <a:pt x="188921" y="754581"/>
                  <a:pt x="186871" y="754581"/>
                </a:cubicBezTo>
                <a:cubicBezTo>
                  <a:pt x="184821" y="754581"/>
                  <a:pt x="184821" y="752534"/>
                  <a:pt x="184821" y="748440"/>
                </a:cubicBezTo>
                <a:cubicBezTo>
                  <a:pt x="184821" y="748440"/>
                  <a:pt x="186871" y="746392"/>
                  <a:pt x="182772" y="744345"/>
                </a:cubicBezTo>
                <a:cubicBezTo>
                  <a:pt x="180722" y="746392"/>
                  <a:pt x="178672" y="744345"/>
                  <a:pt x="178672" y="742298"/>
                </a:cubicBezTo>
                <a:cubicBezTo>
                  <a:pt x="178672" y="742298"/>
                  <a:pt x="178672" y="740250"/>
                  <a:pt x="178672" y="740250"/>
                </a:cubicBezTo>
                <a:cubicBezTo>
                  <a:pt x="179697" y="739227"/>
                  <a:pt x="180722" y="738715"/>
                  <a:pt x="181747" y="738715"/>
                </a:cubicBezTo>
                <a:close/>
                <a:moveTo>
                  <a:pt x="191678" y="737738"/>
                </a:moveTo>
                <a:cubicBezTo>
                  <a:pt x="194072" y="738618"/>
                  <a:pt x="195604" y="742140"/>
                  <a:pt x="197137" y="742140"/>
                </a:cubicBezTo>
                <a:cubicBezTo>
                  <a:pt x="199180" y="746313"/>
                  <a:pt x="203266" y="746313"/>
                  <a:pt x="207352" y="746313"/>
                </a:cubicBezTo>
                <a:cubicBezTo>
                  <a:pt x="209395" y="746313"/>
                  <a:pt x="213481" y="737966"/>
                  <a:pt x="215524" y="744226"/>
                </a:cubicBezTo>
                <a:lnTo>
                  <a:pt x="211334" y="748506"/>
                </a:lnTo>
                <a:lnTo>
                  <a:pt x="208054" y="750145"/>
                </a:lnTo>
                <a:lnTo>
                  <a:pt x="193050" y="746313"/>
                </a:lnTo>
                <a:cubicBezTo>
                  <a:pt x="193050" y="744226"/>
                  <a:pt x="188964" y="742140"/>
                  <a:pt x="188964" y="737966"/>
                </a:cubicBezTo>
                <a:cubicBezTo>
                  <a:pt x="189986" y="737444"/>
                  <a:pt x="190880" y="737444"/>
                  <a:pt x="191678" y="737738"/>
                </a:cubicBezTo>
                <a:close/>
                <a:moveTo>
                  <a:pt x="170433" y="735879"/>
                </a:moveTo>
                <a:cubicBezTo>
                  <a:pt x="172485" y="735879"/>
                  <a:pt x="174537" y="737949"/>
                  <a:pt x="176590" y="737949"/>
                </a:cubicBezTo>
                <a:cubicBezTo>
                  <a:pt x="176590" y="740019"/>
                  <a:pt x="174537" y="742089"/>
                  <a:pt x="176590" y="744160"/>
                </a:cubicBezTo>
                <a:cubicBezTo>
                  <a:pt x="176590" y="746230"/>
                  <a:pt x="180695" y="746230"/>
                  <a:pt x="180695" y="748300"/>
                </a:cubicBezTo>
                <a:cubicBezTo>
                  <a:pt x="180695" y="752440"/>
                  <a:pt x="182747" y="754510"/>
                  <a:pt x="184799" y="756580"/>
                </a:cubicBezTo>
                <a:cubicBezTo>
                  <a:pt x="186851" y="758650"/>
                  <a:pt x="188904" y="758650"/>
                  <a:pt x="190956" y="758650"/>
                </a:cubicBezTo>
                <a:cubicBezTo>
                  <a:pt x="190956" y="760720"/>
                  <a:pt x="195061" y="762791"/>
                  <a:pt x="197113" y="764861"/>
                </a:cubicBezTo>
                <a:cubicBezTo>
                  <a:pt x="201218" y="764861"/>
                  <a:pt x="205323" y="762791"/>
                  <a:pt x="207375" y="760720"/>
                </a:cubicBezTo>
                <a:cubicBezTo>
                  <a:pt x="211480" y="762791"/>
                  <a:pt x="213532" y="762791"/>
                  <a:pt x="217637" y="760720"/>
                </a:cubicBezTo>
                <a:cubicBezTo>
                  <a:pt x="219689" y="758650"/>
                  <a:pt x="221741" y="756580"/>
                  <a:pt x="221741" y="754510"/>
                </a:cubicBezTo>
                <a:cubicBezTo>
                  <a:pt x="223794" y="752440"/>
                  <a:pt x="227898" y="752440"/>
                  <a:pt x="227898" y="748300"/>
                </a:cubicBezTo>
                <a:cubicBezTo>
                  <a:pt x="227898" y="744160"/>
                  <a:pt x="232003" y="744160"/>
                  <a:pt x="234056" y="744160"/>
                </a:cubicBezTo>
                <a:cubicBezTo>
                  <a:pt x="234056" y="748300"/>
                  <a:pt x="236108" y="750370"/>
                  <a:pt x="234056" y="752440"/>
                </a:cubicBezTo>
                <a:cubicBezTo>
                  <a:pt x="232003" y="756580"/>
                  <a:pt x="227898" y="756580"/>
                  <a:pt x="223794" y="756580"/>
                </a:cubicBezTo>
                <a:cubicBezTo>
                  <a:pt x="221741" y="758650"/>
                  <a:pt x="223794" y="762791"/>
                  <a:pt x="221741" y="764861"/>
                </a:cubicBezTo>
                <a:cubicBezTo>
                  <a:pt x="217637" y="764861"/>
                  <a:pt x="215584" y="766931"/>
                  <a:pt x="211480" y="764861"/>
                </a:cubicBezTo>
                <a:cubicBezTo>
                  <a:pt x="207375" y="762791"/>
                  <a:pt x="207375" y="769001"/>
                  <a:pt x="203270" y="769001"/>
                </a:cubicBezTo>
                <a:cubicBezTo>
                  <a:pt x="203270" y="771071"/>
                  <a:pt x="199166" y="769001"/>
                  <a:pt x="197113" y="769001"/>
                </a:cubicBezTo>
                <a:cubicBezTo>
                  <a:pt x="193008" y="769001"/>
                  <a:pt x="190956" y="764861"/>
                  <a:pt x="188904" y="762791"/>
                </a:cubicBezTo>
                <a:cubicBezTo>
                  <a:pt x="184799" y="760720"/>
                  <a:pt x="182747" y="760720"/>
                  <a:pt x="178642" y="760720"/>
                </a:cubicBezTo>
                <a:cubicBezTo>
                  <a:pt x="176590" y="756580"/>
                  <a:pt x="174537" y="752440"/>
                  <a:pt x="176590" y="750370"/>
                </a:cubicBezTo>
                <a:cubicBezTo>
                  <a:pt x="178642" y="744160"/>
                  <a:pt x="172485" y="746230"/>
                  <a:pt x="170433" y="742089"/>
                </a:cubicBezTo>
                <a:cubicBezTo>
                  <a:pt x="170433" y="740019"/>
                  <a:pt x="168380" y="735879"/>
                  <a:pt x="170433" y="735879"/>
                </a:cubicBezTo>
                <a:close/>
                <a:moveTo>
                  <a:pt x="618775" y="723595"/>
                </a:moveTo>
                <a:cubicBezTo>
                  <a:pt x="620830" y="723595"/>
                  <a:pt x="622885" y="723595"/>
                  <a:pt x="622885" y="725664"/>
                </a:cubicBezTo>
                <a:cubicBezTo>
                  <a:pt x="622885" y="727732"/>
                  <a:pt x="620830" y="731869"/>
                  <a:pt x="618775" y="731869"/>
                </a:cubicBezTo>
                <a:cubicBezTo>
                  <a:pt x="616720" y="731869"/>
                  <a:pt x="614665" y="731869"/>
                  <a:pt x="614665" y="733938"/>
                </a:cubicBezTo>
                <a:cubicBezTo>
                  <a:pt x="616720" y="738075"/>
                  <a:pt x="612609" y="742213"/>
                  <a:pt x="610554" y="746350"/>
                </a:cubicBezTo>
                <a:cubicBezTo>
                  <a:pt x="604389" y="748418"/>
                  <a:pt x="600278" y="750487"/>
                  <a:pt x="594112" y="750487"/>
                </a:cubicBezTo>
                <a:cubicBezTo>
                  <a:pt x="590002" y="748418"/>
                  <a:pt x="585891" y="748418"/>
                  <a:pt x="581781" y="746350"/>
                </a:cubicBezTo>
                <a:cubicBezTo>
                  <a:pt x="579726" y="746350"/>
                  <a:pt x="579726" y="744281"/>
                  <a:pt x="579726" y="744281"/>
                </a:cubicBezTo>
                <a:cubicBezTo>
                  <a:pt x="583836" y="742213"/>
                  <a:pt x="585891" y="740144"/>
                  <a:pt x="590002" y="740144"/>
                </a:cubicBezTo>
                <a:cubicBezTo>
                  <a:pt x="592057" y="740144"/>
                  <a:pt x="594112" y="740144"/>
                  <a:pt x="596168" y="738075"/>
                </a:cubicBezTo>
                <a:cubicBezTo>
                  <a:pt x="596168" y="740144"/>
                  <a:pt x="596168" y="740144"/>
                  <a:pt x="596168" y="740144"/>
                </a:cubicBezTo>
                <a:cubicBezTo>
                  <a:pt x="596168" y="742213"/>
                  <a:pt x="594112" y="740144"/>
                  <a:pt x="592057" y="742213"/>
                </a:cubicBezTo>
                <a:cubicBezTo>
                  <a:pt x="590002" y="742213"/>
                  <a:pt x="587947" y="742213"/>
                  <a:pt x="587947" y="744281"/>
                </a:cubicBezTo>
                <a:cubicBezTo>
                  <a:pt x="585891" y="748418"/>
                  <a:pt x="592057" y="746350"/>
                  <a:pt x="592057" y="748418"/>
                </a:cubicBezTo>
                <a:cubicBezTo>
                  <a:pt x="598223" y="748418"/>
                  <a:pt x="604389" y="748418"/>
                  <a:pt x="606444" y="742213"/>
                </a:cubicBezTo>
                <a:cubicBezTo>
                  <a:pt x="606444" y="740144"/>
                  <a:pt x="604389" y="740144"/>
                  <a:pt x="602333" y="738075"/>
                </a:cubicBezTo>
                <a:cubicBezTo>
                  <a:pt x="604389" y="736007"/>
                  <a:pt x="610554" y="733938"/>
                  <a:pt x="610554" y="729801"/>
                </a:cubicBezTo>
                <a:cubicBezTo>
                  <a:pt x="614665" y="727732"/>
                  <a:pt x="616720" y="725664"/>
                  <a:pt x="618775" y="723595"/>
                </a:cubicBezTo>
                <a:close/>
                <a:moveTo>
                  <a:pt x="295298" y="722641"/>
                </a:moveTo>
                <a:cubicBezTo>
                  <a:pt x="295940" y="722448"/>
                  <a:pt x="296710" y="722706"/>
                  <a:pt x="297737" y="723737"/>
                </a:cubicBezTo>
                <a:cubicBezTo>
                  <a:pt x="297737" y="723737"/>
                  <a:pt x="299790" y="723737"/>
                  <a:pt x="299790" y="725800"/>
                </a:cubicBezTo>
                <a:cubicBezTo>
                  <a:pt x="299790" y="727864"/>
                  <a:pt x="301844" y="729927"/>
                  <a:pt x="299790" y="731990"/>
                </a:cubicBezTo>
                <a:cubicBezTo>
                  <a:pt x="297737" y="734053"/>
                  <a:pt x="293630" y="738179"/>
                  <a:pt x="291576" y="738179"/>
                </a:cubicBezTo>
                <a:cubicBezTo>
                  <a:pt x="289523" y="736116"/>
                  <a:pt x="287469" y="738179"/>
                  <a:pt x="283362" y="738179"/>
                </a:cubicBezTo>
                <a:cubicBezTo>
                  <a:pt x="281309" y="738179"/>
                  <a:pt x="283362" y="740243"/>
                  <a:pt x="283362" y="742306"/>
                </a:cubicBezTo>
                <a:cubicBezTo>
                  <a:pt x="279255" y="744369"/>
                  <a:pt x="277202" y="748495"/>
                  <a:pt x="273095" y="748495"/>
                </a:cubicBezTo>
                <a:cubicBezTo>
                  <a:pt x="268988" y="748495"/>
                  <a:pt x="264881" y="746432"/>
                  <a:pt x="262828" y="744369"/>
                </a:cubicBezTo>
                <a:cubicBezTo>
                  <a:pt x="262828" y="740243"/>
                  <a:pt x="258721" y="744369"/>
                  <a:pt x="258721" y="744369"/>
                </a:cubicBezTo>
                <a:cubicBezTo>
                  <a:pt x="252560" y="744369"/>
                  <a:pt x="248453" y="742306"/>
                  <a:pt x="246400" y="740243"/>
                </a:cubicBezTo>
                <a:cubicBezTo>
                  <a:pt x="246400" y="736116"/>
                  <a:pt x="250507" y="736116"/>
                  <a:pt x="250507" y="734053"/>
                </a:cubicBezTo>
                <a:cubicBezTo>
                  <a:pt x="252560" y="734053"/>
                  <a:pt x="252560" y="731990"/>
                  <a:pt x="254614" y="731990"/>
                </a:cubicBezTo>
                <a:cubicBezTo>
                  <a:pt x="256667" y="734053"/>
                  <a:pt x="260774" y="736116"/>
                  <a:pt x="264881" y="736116"/>
                </a:cubicBezTo>
                <a:cubicBezTo>
                  <a:pt x="268988" y="736116"/>
                  <a:pt x="271041" y="731990"/>
                  <a:pt x="275148" y="731990"/>
                </a:cubicBezTo>
                <a:cubicBezTo>
                  <a:pt x="281309" y="734053"/>
                  <a:pt x="285416" y="731990"/>
                  <a:pt x="289523" y="727864"/>
                </a:cubicBezTo>
                <a:cubicBezTo>
                  <a:pt x="292603" y="727864"/>
                  <a:pt x="293373" y="723222"/>
                  <a:pt x="295298" y="722641"/>
                </a:cubicBezTo>
                <a:close/>
                <a:moveTo>
                  <a:pt x="289149" y="719426"/>
                </a:moveTo>
                <a:cubicBezTo>
                  <a:pt x="289757" y="719141"/>
                  <a:pt x="290526" y="719141"/>
                  <a:pt x="291552" y="719648"/>
                </a:cubicBezTo>
                <a:cubicBezTo>
                  <a:pt x="291552" y="721677"/>
                  <a:pt x="291552" y="723706"/>
                  <a:pt x="289501" y="725735"/>
                </a:cubicBezTo>
                <a:cubicBezTo>
                  <a:pt x="287450" y="727764"/>
                  <a:pt x="283349" y="729792"/>
                  <a:pt x="279248" y="729792"/>
                </a:cubicBezTo>
                <a:cubicBezTo>
                  <a:pt x="275147" y="727764"/>
                  <a:pt x="275147" y="727764"/>
                  <a:pt x="275147" y="727764"/>
                </a:cubicBezTo>
                <a:cubicBezTo>
                  <a:pt x="271046" y="731821"/>
                  <a:pt x="264894" y="735879"/>
                  <a:pt x="258742" y="731821"/>
                </a:cubicBezTo>
                <a:cubicBezTo>
                  <a:pt x="258742" y="731821"/>
                  <a:pt x="256692" y="729792"/>
                  <a:pt x="256692" y="727764"/>
                </a:cubicBezTo>
                <a:cubicBezTo>
                  <a:pt x="256692" y="725735"/>
                  <a:pt x="258742" y="729792"/>
                  <a:pt x="260793" y="729792"/>
                </a:cubicBezTo>
                <a:cubicBezTo>
                  <a:pt x="264894" y="731821"/>
                  <a:pt x="268995" y="729792"/>
                  <a:pt x="273096" y="725735"/>
                </a:cubicBezTo>
                <a:cubicBezTo>
                  <a:pt x="277198" y="727764"/>
                  <a:pt x="281299" y="725735"/>
                  <a:pt x="285400" y="723706"/>
                </a:cubicBezTo>
                <a:cubicBezTo>
                  <a:pt x="286938" y="723706"/>
                  <a:pt x="287322" y="720282"/>
                  <a:pt x="289149" y="719426"/>
                </a:cubicBezTo>
                <a:close/>
                <a:moveTo>
                  <a:pt x="636209" y="718645"/>
                </a:moveTo>
                <a:cubicBezTo>
                  <a:pt x="640821" y="718645"/>
                  <a:pt x="645432" y="719670"/>
                  <a:pt x="649532" y="721722"/>
                </a:cubicBezTo>
                <a:cubicBezTo>
                  <a:pt x="661830" y="725824"/>
                  <a:pt x="670029" y="738132"/>
                  <a:pt x="670029" y="750440"/>
                </a:cubicBezTo>
                <a:cubicBezTo>
                  <a:pt x="670029" y="758645"/>
                  <a:pt x="665930" y="764798"/>
                  <a:pt x="661830" y="768901"/>
                </a:cubicBezTo>
                <a:cubicBezTo>
                  <a:pt x="657731" y="770952"/>
                  <a:pt x="653632" y="775055"/>
                  <a:pt x="649532" y="773004"/>
                </a:cubicBezTo>
                <a:cubicBezTo>
                  <a:pt x="645432" y="773004"/>
                  <a:pt x="641333" y="770952"/>
                  <a:pt x="641333" y="766850"/>
                </a:cubicBezTo>
                <a:cubicBezTo>
                  <a:pt x="639283" y="764798"/>
                  <a:pt x="641333" y="762747"/>
                  <a:pt x="643383" y="760696"/>
                </a:cubicBezTo>
                <a:cubicBezTo>
                  <a:pt x="641333" y="758645"/>
                  <a:pt x="641333" y="754542"/>
                  <a:pt x="641333" y="752491"/>
                </a:cubicBezTo>
                <a:cubicBezTo>
                  <a:pt x="643383" y="748388"/>
                  <a:pt x="647482" y="746337"/>
                  <a:pt x="651582" y="746337"/>
                </a:cubicBezTo>
                <a:cubicBezTo>
                  <a:pt x="653632" y="746337"/>
                  <a:pt x="655681" y="748388"/>
                  <a:pt x="655681" y="752491"/>
                </a:cubicBezTo>
                <a:cubicBezTo>
                  <a:pt x="657731" y="754542"/>
                  <a:pt x="653632" y="758645"/>
                  <a:pt x="653632" y="760696"/>
                </a:cubicBezTo>
                <a:cubicBezTo>
                  <a:pt x="657731" y="762747"/>
                  <a:pt x="657731" y="758645"/>
                  <a:pt x="661830" y="756593"/>
                </a:cubicBezTo>
                <a:cubicBezTo>
                  <a:pt x="661830" y="752491"/>
                  <a:pt x="663880" y="746337"/>
                  <a:pt x="661830" y="742234"/>
                </a:cubicBezTo>
                <a:cubicBezTo>
                  <a:pt x="661830" y="740183"/>
                  <a:pt x="661830" y="740183"/>
                  <a:pt x="661830" y="740183"/>
                </a:cubicBezTo>
                <a:cubicBezTo>
                  <a:pt x="657731" y="731978"/>
                  <a:pt x="645432" y="725824"/>
                  <a:pt x="637234" y="723773"/>
                </a:cubicBezTo>
                <a:cubicBezTo>
                  <a:pt x="633134" y="723773"/>
                  <a:pt x="629035" y="723773"/>
                  <a:pt x="624935" y="723773"/>
                </a:cubicBezTo>
                <a:cubicBezTo>
                  <a:pt x="624935" y="723773"/>
                  <a:pt x="622885" y="723773"/>
                  <a:pt x="622885" y="721722"/>
                </a:cubicBezTo>
                <a:cubicBezTo>
                  <a:pt x="626985" y="719670"/>
                  <a:pt x="631597" y="718645"/>
                  <a:pt x="636209" y="718645"/>
                </a:cubicBezTo>
                <a:close/>
                <a:moveTo>
                  <a:pt x="275189" y="709319"/>
                </a:moveTo>
                <a:cubicBezTo>
                  <a:pt x="277252" y="709319"/>
                  <a:pt x="279315" y="713451"/>
                  <a:pt x="281378" y="713451"/>
                </a:cubicBezTo>
                <a:cubicBezTo>
                  <a:pt x="283441" y="713451"/>
                  <a:pt x="285505" y="715517"/>
                  <a:pt x="287568" y="717582"/>
                </a:cubicBezTo>
                <a:cubicBezTo>
                  <a:pt x="285505" y="721714"/>
                  <a:pt x="283441" y="721714"/>
                  <a:pt x="281378" y="723780"/>
                </a:cubicBezTo>
                <a:cubicBezTo>
                  <a:pt x="277252" y="723780"/>
                  <a:pt x="275189" y="723780"/>
                  <a:pt x="273126" y="721714"/>
                </a:cubicBezTo>
                <a:cubicBezTo>
                  <a:pt x="271063" y="721714"/>
                  <a:pt x="271063" y="723780"/>
                  <a:pt x="269000" y="725845"/>
                </a:cubicBezTo>
                <a:cubicBezTo>
                  <a:pt x="266936" y="727911"/>
                  <a:pt x="264873" y="727911"/>
                  <a:pt x="262810" y="727911"/>
                </a:cubicBezTo>
                <a:cubicBezTo>
                  <a:pt x="260747" y="727911"/>
                  <a:pt x="258684" y="725845"/>
                  <a:pt x="258684" y="723780"/>
                </a:cubicBezTo>
                <a:cubicBezTo>
                  <a:pt x="258684" y="715517"/>
                  <a:pt x="258684" y="715517"/>
                  <a:pt x="258684" y="715517"/>
                </a:cubicBezTo>
                <a:cubicBezTo>
                  <a:pt x="264873" y="715517"/>
                  <a:pt x="271063" y="715517"/>
                  <a:pt x="275189" y="709319"/>
                </a:cubicBezTo>
                <a:close/>
                <a:moveTo>
                  <a:pt x="731781" y="703011"/>
                </a:moveTo>
                <a:cubicBezTo>
                  <a:pt x="731781" y="703011"/>
                  <a:pt x="733773" y="703011"/>
                  <a:pt x="733773" y="705077"/>
                </a:cubicBezTo>
                <a:cubicBezTo>
                  <a:pt x="731781" y="707143"/>
                  <a:pt x="731781" y="709208"/>
                  <a:pt x="731781" y="711274"/>
                </a:cubicBezTo>
                <a:cubicBezTo>
                  <a:pt x="731781" y="713340"/>
                  <a:pt x="731781" y="717472"/>
                  <a:pt x="733773" y="719537"/>
                </a:cubicBezTo>
                <a:cubicBezTo>
                  <a:pt x="733773" y="719537"/>
                  <a:pt x="733773" y="719537"/>
                  <a:pt x="733773" y="721603"/>
                </a:cubicBezTo>
                <a:cubicBezTo>
                  <a:pt x="731781" y="721603"/>
                  <a:pt x="729789" y="717472"/>
                  <a:pt x="729789" y="717472"/>
                </a:cubicBezTo>
                <a:cubicBezTo>
                  <a:pt x="727797" y="711274"/>
                  <a:pt x="727797" y="707143"/>
                  <a:pt x="731781" y="703011"/>
                </a:cubicBezTo>
                <a:close/>
                <a:moveTo>
                  <a:pt x="791398" y="701019"/>
                </a:moveTo>
                <a:cubicBezTo>
                  <a:pt x="795572" y="701019"/>
                  <a:pt x="797659" y="703078"/>
                  <a:pt x="801832" y="703078"/>
                </a:cubicBezTo>
                <a:cubicBezTo>
                  <a:pt x="801832" y="705136"/>
                  <a:pt x="797659" y="707195"/>
                  <a:pt x="797659" y="709253"/>
                </a:cubicBezTo>
                <a:cubicBezTo>
                  <a:pt x="795572" y="711311"/>
                  <a:pt x="793485" y="711311"/>
                  <a:pt x="791398" y="711311"/>
                </a:cubicBezTo>
                <a:cubicBezTo>
                  <a:pt x="787225" y="711311"/>
                  <a:pt x="787225" y="707195"/>
                  <a:pt x="787225" y="705136"/>
                </a:cubicBezTo>
                <a:cubicBezTo>
                  <a:pt x="787225" y="703078"/>
                  <a:pt x="789312" y="701019"/>
                  <a:pt x="791398" y="701019"/>
                </a:cubicBezTo>
                <a:close/>
                <a:moveTo>
                  <a:pt x="723629" y="692719"/>
                </a:moveTo>
                <a:cubicBezTo>
                  <a:pt x="723629" y="692719"/>
                  <a:pt x="725657" y="692719"/>
                  <a:pt x="725657" y="692719"/>
                </a:cubicBezTo>
                <a:cubicBezTo>
                  <a:pt x="727686" y="694781"/>
                  <a:pt x="729715" y="698905"/>
                  <a:pt x="729715" y="700967"/>
                </a:cubicBezTo>
                <a:cubicBezTo>
                  <a:pt x="725657" y="705091"/>
                  <a:pt x="725657" y="713338"/>
                  <a:pt x="727686" y="719524"/>
                </a:cubicBezTo>
                <a:cubicBezTo>
                  <a:pt x="731744" y="723648"/>
                  <a:pt x="731744" y="723648"/>
                  <a:pt x="731744" y="723648"/>
                </a:cubicBezTo>
                <a:cubicBezTo>
                  <a:pt x="731744" y="727771"/>
                  <a:pt x="733773" y="731895"/>
                  <a:pt x="729715" y="731895"/>
                </a:cubicBezTo>
                <a:cubicBezTo>
                  <a:pt x="725657" y="731895"/>
                  <a:pt x="723629" y="731895"/>
                  <a:pt x="721600" y="729833"/>
                </a:cubicBezTo>
                <a:cubicBezTo>
                  <a:pt x="721600" y="727771"/>
                  <a:pt x="721600" y="723648"/>
                  <a:pt x="721600" y="721586"/>
                </a:cubicBezTo>
                <a:cubicBezTo>
                  <a:pt x="719571" y="719524"/>
                  <a:pt x="719571" y="721586"/>
                  <a:pt x="717542" y="721586"/>
                </a:cubicBezTo>
                <a:cubicBezTo>
                  <a:pt x="715513" y="719524"/>
                  <a:pt x="715513" y="715400"/>
                  <a:pt x="715513" y="711276"/>
                </a:cubicBezTo>
                <a:cubicBezTo>
                  <a:pt x="715513" y="709214"/>
                  <a:pt x="717542" y="705091"/>
                  <a:pt x="719571" y="705091"/>
                </a:cubicBezTo>
                <a:cubicBezTo>
                  <a:pt x="721600" y="703029"/>
                  <a:pt x="719571" y="703029"/>
                  <a:pt x="719571" y="700967"/>
                </a:cubicBezTo>
                <a:cubicBezTo>
                  <a:pt x="719571" y="696843"/>
                  <a:pt x="721600" y="694781"/>
                  <a:pt x="723629" y="692719"/>
                </a:cubicBezTo>
                <a:close/>
                <a:moveTo>
                  <a:pt x="663970" y="692719"/>
                </a:moveTo>
                <a:cubicBezTo>
                  <a:pt x="666004" y="692719"/>
                  <a:pt x="668037" y="696828"/>
                  <a:pt x="668037" y="696828"/>
                </a:cubicBezTo>
                <a:lnTo>
                  <a:pt x="668037" y="704618"/>
                </a:lnTo>
                <a:lnTo>
                  <a:pt x="667817" y="705172"/>
                </a:lnTo>
                <a:lnTo>
                  <a:pt x="664479" y="707099"/>
                </a:lnTo>
                <a:cubicBezTo>
                  <a:pt x="663462" y="707613"/>
                  <a:pt x="662954" y="708126"/>
                  <a:pt x="663970" y="709153"/>
                </a:cubicBezTo>
                <a:lnTo>
                  <a:pt x="666994" y="715263"/>
                </a:lnTo>
                <a:lnTo>
                  <a:pt x="667412" y="718212"/>
                </a:lnTo>
                <a:lnTo>
                  <a:pt x="661937" y="725587"/>
                </a:lnTo>
                <a:cubicBezTo>
                  <a:pt x="657870" y="723533"/>
                  <a:pt x="655836" y="721479"/>
                  <a:pt x="653803" y="719425"/>
                </a:cubicBezTo>
                <a:cubicBezTo>
                  <a:pt x="655836" y="715316"/>
                  <a:pt x="655836" y="709153"/>
                  <a:pt x="653803" y="705045"/>
                </a:cubicBezTo>
                <a:cubicBezTo>
                  <a:pt x="653803" y="702991"/>
                  <a:pt x="651769" y="702991"/>
                  <a:pt x="653803" y="700936"/>
                </a:cubicBezTo>
                <a:cubicBezTo>
                  <a:pt x="655836" y="698882"/>
                  <a:pt x="659903" y="694774"/>
                  <a:pt x="663970" y="692719"/>
                </a:cubicBezTo>
                <a:close/>
                <a:moveTo>
                  <a:pt x="787014" y="692528"/>
                </a:moveTo>
                <a:cubicBezTo>
                  <a:pt x="788819" y="693300"/>
                  <a:pt x="790367" y="694844"/>
                  <a:pt x="791398" y="696902"/>
                </a:cubicBezTo>
                <a:cubicBezTo>
                  <a:pt x="789335" y="698961"/>
                  <a:pt x="785209" y="698961"/>
                  <a:pt x="785209" y="703078"/>
                </a:cubicBezTo>
                <a:cubicBezTo>
                  <a:pt x="785209" y="705136"/>
                  <a:pt x="785209" y="709253"/>
                  <a:pt x="787272" y="713370"/>
                </a:cubicBezTo>
                <a:cubicBezTo>
                  <a:pt x="789335" y="713370"/>
                  <a:pt x="791398" y="715428"/>
                  <a:pt x="793462" y="715428"/>
                </a:cubicBezTo>
                <a:cubicBezTo>
                  <a:pt x="795525" y="715428"/>
                  <a:pt x="795525" y="717487"/>
                  <a:pt x="793462" y="717487"/>
                </a:cubicBezTo>
                <a:cubicBezTo>
                  <a:pt x="793462" y="721603"/>
                  <a:pt x="787272" y="721603"/>
                  <a:pt x="785209" y="721603"/>
                </a:cubicBezTo>
                <a:cubicBezTo>
                  <a:pt x="783146" y="721603"/>
                  <a:pt x="781083" y="719545"/>
                  <a:pt x="779020" y="717487"/>
                </a:cubicBezTo>
                <a:cubicBezTo>
                  <a:pt x="779020" y="717487"/>
                  <a:pt x="781083" y="715428"/>
                  <a:pt x="779020" y="715428"/>
                </a:cubicBezTo>
                <a:cubicBezTo>
                  <a:pt x="779020" y="713370"/>
                  <a:pt x="776956" y="717487"/>
                  <a:pt x="774893" y="715428"/>
                </a:cubicBezTo>
                <a:cubicBezTo>
                  <a:pt x="772830" y="715428"/>
                  <a:pt x="770767" y="715428"/>
                  <a:pt x="768704" y="713370"/>
                </a:cubicBezTo>
                <a:cubicBezTo>
                  <a:pt x="766641" y="711311"/>
                  <a:pt x="768704" y="709253"/>
                  <a:pt x="768704" y="707195"/>
                </a:cubicBezTo>
                <a:cubicBezTo>
                  <a:pt x="768704" y="705136"/>
                  <a:pt x="770767" y="703078"/>
                  <a:pt x="772830" y="701019"/>
                </a:cubicBezTo>
                <a:cubicBezTo>
                  <a:pt x="774893" y="701019"/>
                  <a:pt x="776956" y="703078"/>
                  <a:pt x="776956" y="701019"/>
                </a:cubicBezTo>
                <a:cubicBezTo>
                  <a:pt x="776956" y="696902"/>
                  <a:pt x="776956" y="694844"/>
                  <a:pt x="781083" y="692786"/>
                </a:cubicBezTo>
                <a:cubicBezTo>
                  <a:pt x="783146" y="691757"/>
                  <a:pt x="785209" y="691757"/>
                  <a:pt x="787014" y="692528"/>
                </a:cubicBezTo>
                <a:close/>
                <a:moveTo>
                  <a:pt x="686629" y="690727"/>
                </a:moveTo>
                <a:lnTo>
                  <a:pt x="686961" y="690727"/>
                </a:lnTo>
                <a:lnTo>
                  <a:pt x="686961" y="691060"/>
                </a:lnTo>
                <a:lnTo>
                  <a:pt x="686629" y="691060"/>
                </a:lnTo>
                <a:close/>
                <a:moveTo>
                  <a:pt x="246400" y="690727"/>
                </a:moveTo>
                <a:cubicBezTo>
                  <a:pt x="250517" y="690727"/>
                  <a:pt x="250517" y="694844"/>
                  <a:pt x="252575" y="694844"/>
                </a:cubicBezTo>
                <a:cubicBezTo>
                  <a:pt x="254633" y="701019"/>
                  <a:pt x="256692" y="705136"/>
                  <a:pt x="256692" y="711311"/>
                </a:cubicBezTo>
                <a:cubicBezTo>
                  <a:pt x="256692" y="717487"/>
                  <a:pt x="254633" y="723662"/>
                  <a:pt x="252575" y="729837"/>
                </a:cubicBezTo>
                <a:cubicBezTo>
                  <a:pt x="246400" y="738070"/>
                  <a:pt x="234049" y="742187"/>
                  <a:pt x="223757" y="742187"/>
                </a:cubicBezTo>
                <a:cubicBezTo>
                  <a:pt x="217582" y="742187"/>
                  <a:pt x="209349" y="738070"/>
                  <a:pt x="207290" y="729837"/>
                </a:cubicBezTo>
                <a:cubicBezTo>
                  <a:pt x="205232" y="727778"/>
                  <a:pt x="207290" y="723662"/>
                  <a:pt x="209349" y="719545"/>
                </a:cubicBezTo>
                <a:cubicBezTo>
                  <a:pt x="211407" y="719545"/>
                  <a:pt x="213466" y="715428"/>
                  <a:pt x="215524" y="717487"/>
                </a:cubicBezTo>
                <a:cubicBezTo>
                  <a:pt x="217582" y="717487"/>
                  <a:pt x="219641" y="717487"/>
                  <a:pt x="219641" y="715428"/>
                </a:cubicBezTo>
                <a:cubicBezTo>
                  <a:pt x="221699" y="713370"/>
                  <a:pt x="223757" y="713370"/>
                  <a:pt x="225816" y="715428"/>
                </a:cubicBezTo>
                <a:cubicBezTo>
                  <a:pt x="227874" y="715428"/>
                  <a:pt x="231991" y="717487"/>
                  <a:pt x="231991" y="721603"/>
                </a:cubicBezTo>
                <a:cubicBezTo>
                  <a:pt x="231991" y="723662"/>
                  <a:pt x="229933" y="725720"/>
                  <a:pt x="229933" y="727778"/>
                </a:cubicBezTo>
                <a:cubicBezTo>
                  <a:pt x="227874" y="727778"/>
                  <a:pt x="225816" y="729837"/>
                  <a:pt x="225816" y="727778"/>
                </a:cubicBezTo>
                <a:cubicBezTo>
                  <a:pt x="225816" y="727778"/>
                  <a:pt x="225816" y="727778"/>
                  <a:pt x="223757" y="727778"/>
                </a:cubicBezTo>
                <a:cubicBezTo>
                  <a:pt x="221699" y="727778"/>
                  <a:pt x="219641" y="727778"/>
                  <a:pt x="219641" y="729837"/>
                </a:cubicBezTo>
                <a:cubicBezTo>
                  <a:pt x="221699" y="733954"/>
                  <a:pt x="225816" y="733954"/>
                  <a:pt x="227874" y="733954"/>
                </a:cubicBezTo>
                <a:cubicBezTo>
                  <a:pt x="236108" y="733954"/>
                  <a:pt x="244342" y="727778"/>
                  <a:pt x="248458" y="719545"/>
                </a:cubicBezTo>
                <a:cubicBezTo>
                  <a:pt x="252575" y="711311"/>
                  <a:pt x="252575" y="701019"/>
                  <a:pt x="246400" y="692786"/>
                </a:cubicBezTo>
                <a:cubicBezTo>
                  <a:pt x="246400" y="692786"/>
                  <a:pt x="246400" y="690727"/>
                  <a:pt x="246400" y="690727"/>
                </a:cubicBezTo>
                <a:close/>
                <a:moveTo>
                  <a:pt x="668203" y="688735"/>
                </a:moveTo>
                <a:cubicBezTo>
                  <a:pt x="672298" y="690797"/>
                  <a:pt x="672298" y="696983"/>
                  <a:pt x="674345" y="699045"/>
                </a:cubicBezTo>
                <a:cubicBezTo>
                  <a:pt x="674345" y="703169"/>
                  <a:pt x="672298" y="707292"/>
                  <a:pt x="670251" y="707292"/>
                </a:cubicBezTo>
                <a:cubicBezTo>
                  <a:pt x="672298" y="713478"/>
                  <a:pt x="672298" y="719664"/>
                  <a:pt x="670251" y="723787"/>
                </a:cubicBezTo>
                <a:cubicBezTo>
                  <a:pt x="668203" y="725849"/>
                  <a:pt x="666156" y="727911"/>
                  <a:pt x="664109" y="727911"/>
                </a:cubicBezTo>
                <a:cubicBezTo>
                  <a:pt x="662061" y="725849"/>
                  <a:pt x="668203" y="725849"/>
                  <a:pt x="668203" y="723787"/>
                </a:cubicBezTo>
                <a:lnTo>
                  <a:pt x="667412" y="718212"/>
                </a:lnTo>
                <a:lnTo>
                  <a:pt x="668037" y="717370"/>
                </a:lnTo>
                <a:lnTo>
                  <a:pt x="666994" y="715263"/>
                </a:lnTo>
                <a:lnTo>
                  <a:pt x="666156" y="709354"/>
                </a:lnTo>
                <a:lnTo>
                  <a:pt x="667817" y="705172"/>
                </a:lnTo>
                <a:lnTo>
                  <a:pt x="668037" y="705045"/>
                </a:lnTo>
                <a:lnTo>
                  <a:pt x="668037" y="704618"/>
                </a:lnTo>
                <a:lnTo>
                  <a:pt x="670251" y="699045"/>
                </a:lnTo>
                <a:cubicBezTo>
                  <a:pt x="670251" y="694921"/>
                  <a:pt x="668203" y="692859"/>
                  <a:pt x="666156" y="690797"/>
                </a:cubicBezTo>
                <a:cubicBezTo>
                  <a:pt x="666156" y="690797"/>
                  <a:pt x="668203" y="688735"/>
                  <a:pt x="668203" y="688735"/>
                </a:cubicBezTo>
                <a:close/>
                <a:moveTo>
                  <a:pt x="189014" y="686743"/>
                </a:moveTo>
                <a:cubicBezTo>
                  <a:pt x="193098" y="686743"/>
                  <a:pt x="191056" y="690848"/>
                  <a:pt x="193098" y="692901"/>
                </a:cubicBezTo>
                <a:cubicBezTo>
                  <a:pt x="195139" y="694953"/>
                  <a:pt x="197181" y="697005"/>
                  <a:pt x="199223" y="697005"/>
                </a:cubicBezTo>
                <a:cubicBezTo>
                  <a:pt x="201265" y="699058"/>
                  <a:pt x="203307" y="701110"/>
                  <a:pt x="205348" y="701110"/>
                </a:cubicBezTo>
                <a:cubicBezTo>
                  <a:pt x="209432" y="703162"/>
                  <a:pt x="213516" y="701110"/>
                  <a:pt x="215557" y="697005"/>
                </a:cubicBezTo>
                <a:cubicBezTo>
                  <a:pt x="215557" y="694953"/>
                  <a:pt x="217599" y="697005"/>
                  <a:pt x="219641" y="697005"/>
                </a:cubicBezTo>
                <a:cubicBezTo>
                  <a:pt x="221683" y="694953"/>
                  <a:pt x="223724" y="692901"/>
                  <a:pt x="223724" y="690848"/>
                </a:cubicBezTo>
                <a:cubicBezTo>
                  <a:pt x="223724" y="688796"/>
                  <a:pt x="223724" y="686743"/>
                  <a:pt x="227808" y="686743"/>
                </a:cubicBezTo>
                <a:cubicBezTo>
                  <a:pt x="227808" y="686743"/>
                  <a:pt x="227808" y="690848"/>
                  <a:pt x="227808" y="690848"/>
                </a:cubicBezTo>
                <a:cubicBezTo>
                  <a:pt x="227808" y="692901"/>
                  <a:pt x="227808" y="694953"/>
                  <a:pt x="227808" y="697005"/>
                </a:cubicBezTo>
                <a:cubicBezTo>
                  <a:pt x="223724" y="701110"/>
                  <a:pt x="221683" y="701110"/>
                  <a:pt x="217599" y="701110"/>
                </a:cubicBezTo>
                <a:cubicBezTo>
                  <a:pt x="215557" y="701110"/>
                  <a:pt x="217599" y="703162"/>
                  <a:pt x="217599" y="703162"/>
                </a:cubicBezTo>
                <a:cubicBezTo>
                  <a:pt x="215557" y="707267"/>
                  <a:pt x="211474" y="709319"/>
                  <a:pt x="207390" y="709319"/>
                </a:cubicBezTo>
                <a:cubicBezTo>
                  <a:pt x="203307" y="709319"/>
                  <a:pt x="201265" y="705214"/>
                  <a:pt x="199223" y="703162"/>
                </a:cubicBezTo>
                <a:cubicBezTo>
                  <a:pt x="197181" y="701110"/>
                  <a:pt x="199223" y="699058"/>
                  <a:pt x="195139" y="697005"/>
                </a:cubicBezTo>
                <a:cubicBezTo>
                  <a:pt x="193098" y="699058"/>
                  <a:pt x="191056" y="697005"/>
                  <a:pt x="189014" y="694953"/>
                </a:cubicBezTo>
                <a:cubicBezTo>
                  <a:pt x="189014" y="692901"/>
                  <a:pt x="186972" y="692901"/>
                  <a:pt x="186972" y="690848"/>
                </a:cubicBezTo>
                <a:cubicBezTo>
                  <a:pt x="189014" y="688796"/>
                  <a:pt x="189014" y="686743"/>
                  <a:pt x="189014" y="686743"/>
                </a:cubicBezTo>
                <a:close/>
                <a:moveTo>
                  <a:pt x="201146" y="684419"/>
                </a:moveTo>
                <a:lnTo>
                  <a:pt x="205134" y="686431"/>
                </a:lnTo>
                <a:lnTo>
                  <a:pt x="205287" y="686743"/>
                </a:lnTo>
                <a:lnTo>
                  <a:pt x="205597" y="686664"/>
                </a:lnTo>
                <a:lnTo>
                  <a:pt x="209420" y="688593"/>
                </a:lnTo>
                <a:cubicBezTo>
                  <a:pt x="211489" y="688593"/>
                  <a:pt x="215626" y="686506"/>
                  <a:pt x="217695" y="684419"/>
                </a:cubicBezTo>
                <a:cubicBezTo>
                  <a:pt x="219763" y="684419"/>
                  <a:pt x="219763" y="686506"/>
                  <a:pt x="221832" y="686506"/>
                </a:cubicBezTo>
                <a:cubicBezTo>
                  <a:pt x="221832" y="688593"/>
                  <a:pt x="221832" y="692767"/>
                  <a:pt x="219763" y="692767"/>
                </a:cubicBezTo>
                <a:cubicBezTo>
                  <a:pt x="217695" y="694854"/>
                  <a:pt x="213558" y="688593"/>
                  <a:pt x="211489" y="694854"/>
                </a:cubicBezTo>
                <a:cubicBezTo>
                  <a:pt x="213558" y="696940"/>
                  <a:pt x="211489" y="696940"/>
                  <a:pt x="209420" y="699027"/>
                </a:cubicBezTo>
                <a:cubicBezTo>
                  <a:pt x="207352" y="699027"/>
                  <a:pt x="205283" y="699027"/>
                  <a:pt x="203215" y="696940"/>
                </a:cubicBezTo>
                <a:cubicBezTo>
                  <a:pt x="203215" y="694854"/>
                  <a:pt x="203215" y="692767"/>
                  <a:pt x="201146" y="692767"/>
                </a:cubicBezTo>
                <a:cubicBezTo>
                  <a:pt x="201146" y="692767"/>
                  <a:pt x="197009" y="692767"/>
                  <a:pt x="197009" y="692767"/>
                </a:cubicBezTo>
                <a:cubicBezTo>
                  <a:pt x="194940" y="690680"/>
                  <a:pt x="194940" y="688593"/>
                  <a:pt x="194940" y="686506"/>
                </a:cubicBezTo>
                <a:cubicBezTo>
                  <a:pt x="197009" y="686506"/>
                  <a:pt x="199078" y="684419"/>
                  <a:pt x="201146" y="684419"/>
                </a:cubicBezTo>
                <a:close/>
                <a:moveTo>
                  <a:pt x="135301" y="684419"/>
                </a:moveTo>
                <a:cubicBezTo>
                  <a:pt x="135301" y="684419"/>
                  <a:pt x="137353" y="684419"/>
                  <a:pt x="137353" y="686488"/>
                </a:cubicBezTo>
                <a:cubicBezTo>
                  <a:pt x="135301" y="690625"/>
                  <a:pt x="137353" y="694762"/>
                  <a:pt x="139405" y="696831"/>
                </a:cubicBezTo>
                <a:cubicBezTo>
                  <a:pt x="143510" y="700968"/>
                  <a:pt x="147615" y="703037"/>
                  <a:pt x="151720" y="705106"/>
                </a:cubicBezTo>
                <a:cubicBezTo>
                  <a:pt x="153772" y="705106"/>
                  <a:pt x="153772" y="707174"/>
                  <a:pt x="151720" y="707174"/>
                </a:cubicBezTo>
                <a:cubicBezTo>
                  <a:pt x="145563" y="711311"/>
                  <a:pt x="139405" y="705106"/>
                  <a:pt x="133248" y="700968"/>
                </a:cubicBezTo>
                <a:cubicBezTo>
                  <a:pt x="131196" y="696831"/>
                  <a:pt x="131196" y="692694"/>
                  <a:pt x="131196" y="688557"/>
                </a:cubicBezTo>
                <a:cubicBezTo>
                  <a:pt x="131196" y="686488"/>
                  <a:pt x="131196" y="684419"/>
                  <a:pt x="135301" y="684419"/>
                </a:cubicBezTo>
                <a:close/>
                <a:moveTo>
                  <a:pt x="163730" y="683451"/>
                </a:moveTo>
                <a:cubicBezTo>
                  <a:pt x="164372" y="683259"/>
                  <a:pt x="165143" y="683515"/>
                  <a:pt x="166171" y="684542"/>
                </a:cubicBezTo>
                <a:cubicBezTo>
                  <a:pt x="162060" y="692756"/>
                  <a:pt x="157948" y="707131"/>
                  <a:pt x="164116" y="715344"/>
                </a:cubicBezTo>
                <a:cubicBezTo>
                  <a:pt x="170283" y="723558"/>
                  <a:pt x="178506" y="727665"/>
                  <a:pt x="188785" y="725612"/>
                </a:cubicBezTo>
                <a:cubicBezTo>
                  <a:pt x="188785" y="725612"/>
                  <a:pt x="190841" y="725612"/>
                  <a:pt x="192897" y="723558"/>
                </a:cubicBezTo>
                <a:cubicBezTo>
                  <a:pt x="190841" y="719451"/>
                  <a:pt x="186730" y="723558"/>
                  <a:pt x="184674" y="721505"/>
                </a:cubicBezTo>
                <a:cubicBezTo>
                  <a:pt x="182618" y="719451"/>
                  <a:pt x="180562" y="717398"/>
                  <a:pt x="180562" y="713291"/>
                </a:cubicBezTo>
                <a:cubicBezTo>
                  <a:pt x="180562" y="713291"/>
                  <a:pt x="182618" y="711237"/>
                  <a:pt x="184674" y="709184"/>
                </a:cubicBezTo>
                <a:cubicBezTo>
                  <a:pt x="184674" y="709184"/>
                  <a:pt x="188785" y="709184"/>
                  <a:pt x="190841" y="709184"/>
                </a:cubicBezTo>
                <a:cubicBezTo>
                  <a:pt x="190841" y="711237"/>
                  <a:pt x="192897" y="713291"/>
                  <a:pt x="194953" y="713291"/>
                </a:cubicBezTo>
                <a:cubicBezTo>
                  <a:pt x="197009" y="711237"/>
                  <a:pt x="199065" y="713291"/>
                  <a:pt x="201121" y="713291"/>
                </a:cubicBezTo>
                <a:cubicBezTo>
                  <a:pt x="203176" y="715344"/>
                  <a:pt x="203176" y="719451"/>
                  <a:pt x="205232" y="721505"/>
                </a:cubicBezTo>
                <a:cubicBezTo>
                  <a:pt x="203176" y="723558"/>
                  <a:pt x="203176" y="727665"/>
                  <a:pt x="201121" y="731772"/>
                </a:cubicBezTo>
                <a:cubicBezTo>
                  <a:pt x="197009" y="733826"/>
                  <a:pt x="192897" y="735879"/>
                  <a:pt x="188785" y="735879"/>
                </a:cubicBezTo>
                <a:cubicBezTo>
                  <a:pt x="182618" y="735879"/>
                  <a:pt x="176450" y="735879"/>
                  <a:pt x="172339" y="731772"/>
                </a:cubicBezTo>
                <a:cubicBezTo>
                  <a:pt x="170283" y="729719"/>
                  <a:pt x="166171" y="727665"/>
                  <a:pt x="164116" y="723558"/>
                </a:cubicBezTo>
                <a:cubicBezTo>
                  <a:pt x="155892" y="715344"/>
                  <a:pt x="151781" y="700970"/>
                  <a:pt x="157948" y="688649"/>
                </a:cubicBezTo>
                <a:cubicBezTo>
                  <a:pt x="161032" y="688649"/>
                  <a:pt x="161803" y="684029"/>
                  <a:pt x="163730" y="683451"/>
                </a:cubicBezTo>
                <a:close/>
                <a:moveTo>
                  <a:pt x="675590" y="681982"/>
                </a:moveTo>
                <a:cubicBezTo>
                  <a:pt x="676388" y="681853"/>
                  <a:pt x="677282" y="681982"/>
                  <a:pt x="678304" y="682498"/>
                </a:cubicBezTo>
                <a:cubicBezTo>
                  <a:pt x="682390" y="686623"/>
                  <a:pt x="686476" y="692810"/>
                  <a:pt x="684433" y="701059"/>
                </a:cubicBezTo>
                <a:cubicBezTo>
                  <a:pt x="682390" y="701059"/>
                  <a:pt x="682390" y="703122"/>
                  <a:pt x="682390" y="703122"/>
                </a:cubicBezTo>
                <a:cubicBezTo>
                  <a:pt x="682390" y="705184"/>
                  <a:pt x="684433" y="705184"/>
                  <a:pt x="684433" y="705184"/>
                </a:cubicBezTo>
                <a:cubicBezTo>
                  <a:pt x="684433" y="703122"/>
                  <a:pt x="684433" y="701059"/>
                  <a:pt x="684433" y="701059"/>
                </a:cubicBezTo>
                <a:cubicBezTo>
                  <a:pt x="688519" y="705184"/>
                  <a:pt x="690562" y="709309"/>
                  <a:pt x="692605" y="713434"/>
                </a:cubicBezTo>
                <a:cubicBezTo>
                  <a:pt x="690562" y="715496"/>
                  <a:pt x="692605" y="717559"/>
                  <a:pt x="690562" y="717559"/>
                </a:cubicBezTo>
                <a:lnTo>
                  <a:pt x="689984" y="717364"/>
                </a:lnTo>
                <a:lnTo>
                  <a:pt x="690562" y="715496"/>
                </a:lnTo>
                <a:cubicBezTo>
                  <a:pt x="690562" y="716527"/>
                  <a:pt x="690051" y="717043"/>
                  <a:pt x="689796" y="717301"/>
                </a:cubicBezTo>
                <a:lnTo>
                  <a:pt x="689984" y="717364"/>
                </a:lnTo>
                <a:lnTo>
                  <a:pt x="689285" y="719621"/>
                </a:lnTo>
                <a:cubicBezTo>
                  <a:pt x="688519" y="721168"/>
                  <a:pt x="687497" y="722715"/>
                  <a:pt x="686476" y="723746"/>
                </a:cubicBezTo>
                <a:cubicBezTo>
                  <a:pt x="684433" y="725808"/>
                  <a:pt x="680347" y="723746"/>
                  <a:pt x="680347" y="725808"/>
                </a:cubicBezTo>
                <a:cubicBezTo>
                  <a:pt x="680347" y="727871"/>
                  <a:pt x="680347" y="729933"/>
                  <a:pt x="680347" y="731996"/>
                </a:cubicBezTo>
                <a:cubicBezTo>
                  <a:pt x="680347" y="734058"/>
                  <a:pt x="678304" y="736121"/>
                  <a:pt x="678304" y="738183"/>
                </a:cubicBezTo>
                <a:cubicBezTo>
                  <a:pt x="676261" y="740245"/>
                  <a:pt x="674217" y="740245"/>
                  <a:pt x="674217" y="742308"/>
                </a:cubicBezTo>
                <a:cubicBezTo>
                  <a:pt x="672174" y="742308"/>
                  <a:pt x="672174" y="746433"/>
                  <a:pt x="674217" y="746433"/>
                </a:cubicBezTo>
                <a:cubicBezTo>
                  <a:pt x="676261" y="748495"/>
                  <a:pt x="678304" y="748495"/>
                  <a:pt x="680347" y="748495"/>
                </a:cubicBezTo>
                <a:cubicBezTo>
                  <a:pt x="678304" y="748495"/>
                  <a:pt x="674217" y="748495"/>
                  <a:pt x="672174" y="748495"/>
                </a:cubicBezTo>
                <a:cubicBezTo>
                  <a:pt x="672174" y="746433"/>
                  <a:pt x="672174" y="742308"/>
                  <a:pt x="672174" y="740245"/>
                </a:cubicBezTo>
                <a:cubicBezTo>
                  <a:pt x="670131" y="738183"/>
                  <a:pt x="668088" y="734058"/>
                  <a:pt x="666045" y="731996"/>
                </a:cubicBezTo>
                <a:cubicBezTo>
                  <a:pt x="666045" y="729933"/>
                  <a:pt x="668088" y="727871"/>
                  <a:pt x="670131" y="727871"/>
                </a:cubicBezTo>
                <a:cubicBezTo>
                  <a:pt x="674217" y="723746"/>
                  <a:pt x="676261" y="717559"/>
                  <a:pt x="674217" y="711372"/>
                </a:cubicBezTo>
                <a:cubicBezTo>
                  <a:pt x="672174" y="707247"/>
                  <a:pt x="676261" y="705184"/>
                  <a:pt x="676261" y="703122"/>
                </a:cubicBezTo>
                <a:cubicBezTo>
                  <a:pt x="676261" y="696935"/>
                  <a:pt x="674217" y="690747"/>
                  <a:pt x="670131" y="686623"/>
                </a:cubicBezTo>
                <a:cubicBezTo>
                  <a:pt x="671664" y="685076"/>
                  <a:pt x="673196" y="682369"/>
                  <a:pt x="675590" y="681982"/>
                </a:cubicBezTo>
                <a:close/>
                <a:moveTo>
                  <a:pt x="678329" y="680435"/>
                </a:moveTo>
                <a:cubicBezTo>
                  <a:pt x="682535" y="680435"/>
                  <a:pt x="684637" y="682538"/>
                  <a:pt x="684637" y="684641"/>
                </a:cubicBezTo>
                <a:cubicBezTo>
                  <a:pt x="684637" y="686743"/>
                  <a:pt x="684637" y="686743"/>
                  <a:pt x="684637" y="686743"/>
                </a:cubicBezTo>
                <a:cubicBezTo>
                  <a:pt x="682535" y="684641"/>
                  <a:pt x="680432" y="682538"/>
                  <a:pt x="678329" y="680435"/>
                </a:cubicBezTo>
                <a:close/>
                <a:moveTo>
                  <a:pt x="727558" y="676965"/>
                </a:moveTo>
                <a:cubicBezTo>
                  <a:pt x="728852" y="676965"/>
                  <a:pt x="729887" y="677480"/>
                  <a:pt x="729887" y="678508"/>
                </a:cubicBezTo>
                <a:cubicBezTo>
                  <a:pt x="727817" y="682621"/>
                  <a:pt x="727817" y="686734"/>
                  <a:pt x="727817" y="688791"/>
                </a:cubicBezTo>
                <a:cubicBezTo>
                  <a:pt x="723676" y="690847"/>
                  <a:pt x="719536" y="690847"/>
                  <a:pt x="717466" y="694960"/>
                </a:cubicBezTo>
                <a:cubicBezTo>
                  <a:pt x="717466" y="699073"/>
                  <a:pt x="717466" y="701130"/>
                  <a:pt x="717466" y="703187"/>
                </a:cubicBezTo>
                <a:cubicBezTo>
                  <a:pt x="715396" y="705243"/>
                  <a:pt x="713326" y="707300"/>
                  <a:pt x="713326" y="709356"/>
                </a:cubicBezTo>
                <a:cubicBezTo>
                  <a:pt x="711256" y="713469"/>
                  <a:pt x="711256" y="719639"/>
                  <a:pt x="715396" y="721695"/>
                </a:cubicBezTo>
                <a:cubicBezTo>
                  <a:pt x="719536" y="723752"/>
                  <a:pt x="717466" y="727865"/>
                  <a:pt x="719536" y="731978"/>
                </a:cubicBezTo>
                <a:cubicBezTo>
                  <a:pt x="723676" y="734035"/>
                  <a:pt x="725747" y="736091"/>
                  <a:pt x="729887" y="734035"/>
                </a:cubicBezTo>
                <a:cubicBezTo>
                  <a:pt x="734027" y="736091"/>
                  <a:pt x="731957" y="740204"/>
                  <a:pt x="734027" y="744317"/>
                </a:cubicBezTo>
                <a:cubicBezTo>
                  <a:pt x="736097" y="744317"/>
                  <a:pt x="736097" y="746374"/>
                  <a:pt x="736097" y="746374"/>
                </a:cubicBezTo>
                <a:cubicBezTo>
                  <a:pt x="731957" y="750487"/>
                  <a:pt x="727817" y="746374"/>
                  <a:pt x="723676" y="744317"/>
                </a:cubicBezTo>
                <a:cubicBezTo>
                  <a:pt x="723676" y="742261"/>
                  <a:pt x="721606" y="740204"/>
                  <a:pt x="719536" y="738148"/>
                </a:cubicBezTo>
                <a:cubicBezTo>
                  <a:pt x="719536" y="736091"/>
                  <a:pt x="719536" y="738148"/>
                  <a:pt x="717466" y="738148"/>
                </a:cubicBezTo>
                <a:cubicBezTo>
                  <a:pt x="715396" y="738148"/>
                  <a:pt x="713326" y="738148"/>
                  <a:pt x="711256" y="736091"/>
                </a:cubicBezTo>
                <a:cubicBezTo>
                  <a:pt x="709186" y="734035"/>
                  <a:pt x="707116" y="731978"/>
                  <a:pt x="707116" y="727865"/>
                </a:cubicBezTo>
                <a:cubicBezTo>
                  <a:pt x="707116" y="725808"/>
                  <a:pt x="709186" y="723752"/>
                  <a:pt x="707116" y="721695"/>
                </a:cubicBezTo>
                <a:cubicBezTo>
                  <a:pt x="705045" y="719639"/>
                  <a:pt x="702975" y="715526"/>
                  <a:pt x="702975" y="711413"/>
                </a:cubicBezTo>
                <a:cubicBezTo>
                  <a:pt x="700905" y="709356"/>
                  <a:pt x="700905" y="705243"/>
                  <a:pt x="702975" y="703187"/>
                </a:cubicBezTo>
                <a:cubicBezTo>
                  <a:pt x="702975" y="701130"/>
                  <a:pt x="707116" y="701130"/>
                  <a:pt x="707116" y="701130"/>
                </a:cubicBezTo>
                <a:cubicBezTo>
                  <a:pt x="707116" y="697017"/>
                  <a:pt x="707116" y="690847"/>
                  <a:pt x="709186" y="688791"/>
                </a:cubicBezTo>
                <a:cubicBezTo>
                  <a:pt x="711256" y="686734"/>
                  <a:pt x="713326" y="686734"/>
                  <a:pt x="715396" y="686734"/>
                </a:cubicBezTo>
                <a:cubicBezTo>
                  <a:pt x="717466" y="686734"/>
                  <a:pt x="717466" y="688791"/>
                  <a:pt x="719536" y="686734"/>
                </a:cubicBezTo>
                <a:cubicBezTo>
                  <a:pt x="719536" y="686734"/>
                  <a:pt x="719536" y="684678"/>
                  <a:pt x="719536" y="684678"/>
                </a:cubicBezTo>
                <a:cubicBezTo>
                  <a:pt x="719536" y="682621"/>
                  <a:pt x="721606" y="678508"/>
                  <a:pt x="723676" y="678508"/>
                </a:cubicBezTo>
                <a:cubicBezTo>
                  <a:pt x="724711" y="677480"/>
                  <a:pt x="726264" y="676965"/>
                  <a:pt x="727558" y="676965"/>
                </a:cubicBezTo>
                <a:close/>
                <a:moveTo>
                  <a:pt x="123036" y="676451"/>
                </a:moveTo>
                <a:cubicBezTo>
                  <a:pt x="125098" y="680556"/>
                  <a:pt x="129222" y="680556"/>
                  <a:pt x="129222" y="682608"/>
                </a:cubicBezTo>
                <a:cubicBezTo>
                  <a:pt x="127160" y="688766"/>
                  <a:pt x="129222" y="696975"/>
                  <a:pt x="133345" y="703132"/>
                </a:cubicBezTo>
                <a:cubicBezTo>
                  <a:pt x="137469" y="709289"/>
                  <a:pt x="145716" y="713394"/>
                  <a:pt x="151903" y="711341"/>
                </a:cubicBezTo>
                <a:cubicBezTo>
                  <a:pt x="153964" y="711341"/>
                  <a:pt x="153964" y="711341"/>
                  <a:pt x="153964" y="711341"/>
                </a:cubicBezTo>
                <a:cubicBezTo>
                  <a:pt x="153964" y="713394"/>
                  <a:pt x="158088" y="717498"/>
                  <a:pt x="156027" y="719551"/>
                </a:cubicBezTo>
                <a:cubicBezTo>
                  <a:pt x="153964" y="721603"/>
                  <a:pt x="149841" y="721603"/>
                  <a:pt x="147778" y="721603"/>
                </a:cubicBezTo>
                <a:cubicBezTo>
                  <a:pt x="143655" y="721603"/>
                  <a:pt x="141593" y="717498"/>
                  <a:pt x="139531" y="713394"/>
                </a:cubicBezTo>
                <a:cubicBezTo>
                  <a:pt x="137469" y="713394"/>
                  <a:pt x="135407" y="717498"/>
                  <a:pt x="131283" y="715446"/>
                </a:cubicBezTo>
                <a:cubicBezTo>
                  <a:pt x="127160" y="715446"/>
                  <a:pt x="125098" y="711341"/>
                  <a:pt x="120974" y="709289"/>
                </a:cubicBezTo>
                <a:cubicBezTo>
                  <a:pt x="118912" y="705184"/>
                  <a:pt x="118912" y="699027"/>
                  <a:pt x="120974" y="694922"/>
                </a:cubicBezTo>
                <a:cubicBezTo>
                  <a:pt x="123036" y="694922"/>
                  <a:pt x="125098" y="692870"/>
                  <a:pt x="123036" y="692870"/>
                </a:cubicBezTo>
                <a:cubicBezTo>
                  <a:pt x="120974" y="690818"/>
                  <a:pt x="118912" y="688766"/>
                  <a:pt x="118912" y="686713"/>
                </a:cubicBezTo>
                <a:cubicBezTo>
                  <a:pt x="118912" y="682608"/>
                  <a:pt x="118912" y="678504"/>
                  <a:pt x="123036" y="676451"/>
                </a:cubicBezTo>
                <a:close/>
                <a:moveTo>
                  <a:pt x="211429" y="672136"/>
                </a:moveTo>
                <a:cubicBezTo>
                  <a:pt x="211429" y="672136"/>
                  <a:pt x="211429" y="674222"/>
                  <a:pt x="211429" y="676309"/>
                </a:cubicBezTo>
                <a:cubicBezTo>
                  <a:pt x="211429" y="678396"/>
                  <a:pt x="215524" y="682570"/>
                  <a:pt x="213477" y="684657"/>
                </a:cubicBezTo>
                <a:lnTo>
                  <a:pt x="205597" y="686664"/>
                </a:lnTo>
                <a:lnTo>
                  <a:pt x="205134" y="686431"/>
                </a:lnTo>
                <a:lnTo>
                  <a:pt x="203240" y="682570"/>
                </a:lnTo>
                <a:cubicBezTo>
                  <a:pt x="205287" y="678396"/>
                  <a:pt x="209382" y="676309"/>
                  <a:pt x="211429" y="672136"/>
                </a:cubicBezTo>
                <a:close/>
                <a:moveTo>
                  <a:pt x="791688" y="667695"/>
                </a:moveTo>
                <a:cubicBezTo>
                  <a:pt x="793496" y="667183"/>
                  <a:pt x="795561" y="667183"/>
                  <a:pt x="797627" y="668207"/>
                </a:cubicBezTo>
                <a:cubicBezTo>
                  <a:pt x="799693" y="670254"/>
                  <a:pt x="799693" y="672302"/>
                  <a:pt x="801759" y="674349"/>
                </a:cubicBezTo>
                <a:cubicBezTo>
                  <a:pt x="803824" y="676396"/>
                  <a:pt x="803824" y="672302"/>
                  <a:pt x="805890" y="672302"/>
                </a:cubicBezTo>
                <a:cubicBezTo>
                  <a:pt x="810022" y="670254"/>
                  <a:pt x="812088" y="672302"/>
                  <a:pt x="814153" y="672302"/>
                </a:cubicBezTo>
                <a:cubicBezTo>
                  <a:pt x="820351" y="676396"/>
                  <a:pt x="822416" y="682538"/>
                  <a:pt x="822416" y="688680"/>
                </a:cubicBezTo>
                <a:cubicBezTo>
                  <a:pt x="820351" y="690727"/>
                  <a:pt x="818285" y="690727"/>
                  <a:pt x="816219" y="694822"/>
                </a:cubicBezTo>
                <a:cubicBezTo>
                  <a:pt x="816219" y="696869"/>
                  <a:pt x="816219" y="700964"/>
                  <a:pt x="814153" y="700964"/>
                </a:cubicBezTo>
                <a:cubicBezTo>
                  <a:pt x="805890" y="703011"/>
                  <a:pt x="797627" y="703011"/>
                  <a:pt x="793496" y="696869"/>
                </a:cubicBezTo>
                <a:cubicBezTo>
                  <a:pt x="789364" y="692775"/>
                  <a:pt x="793496" y="688680"/>
                  <a:pt x="789364" y="686633"/>
                </a:cubicBezTo>
                <a:cubicBezTo>
                  <a:pt x="787298" y="684585"/>
                  <a:pt x="785233" y="682538"/>
                  <a:pt x="785233" y="678443"/>
                </a:cubicBezTo>
                <a:cubicBezTo>
                  <a:pt x="785233" y="674349"/>
                  <a:pt x="785233" y="672302"/>
                  <a:pt x="787298" y="670254"/>
                </a:cubicBezTo>
                <a:cubicBezTo>
                  <a:pt x="788331" y="669230"/>
                  <a:pt x="789881" y="668207"/>
                  <a:pt x="791688" y="667695"/>
                </a:cubicBezTo>
                <a:close/>
                <a:moveTo>
                  <a:pt x="112708" y="663835"/>
                </a:moveTo>
                <a:cubicBezTo>
                  <a:pt x="112708" y="667952"/>
                  <a:pt x="123031" y="674127"/>
                  <a:pt x="116837" y="678244"/>
                </a:cubicBezTo>
                <a:cubicBezTo>
                  <a:pt x="116837" y="682361"/>
                  <a:pt x="114773" y="686478"/>
                  <a:pt x="116837" y="688536"/>
                </a:cubicBezTo>
                <a:cubicBezTo>
                  <a:pt x="120966" y="692653"/>
                  <a:pt x="120966" y="692653"/>
                  <a:pt x="120966" y="692653"/>
                </a:cubicBezTo>
                <a:cubicBezTo>
                  <a:pt x="116837" y="696770"/>
                  <a:pt x="116837" y="702945"/>
                  <a:pt x="118902" y="707062"/>
                </a:cubicBezTo>
                <a:cubicBezTo>
                  <a:pt x="120966" y="713237"/>
                  <a:pt x="127160" y="719412"/>
                  <a:pt x="133354" y="717354"/>
                </a:cubicBezTo>
                <a:cubicBezTo>
                  <a:pt x="135419" y="717354"/>
                  <a:pt x="137483" y="717354"/>
                  <a:pt x="139548" y="717354"/>
                </a:cubicBezTo>
                <a:cubicBezTo>
                  <a:pt x="141612" y="721470"/>
                  <a:pt x="145742" y="725587"/>
                  <a:pt x="149872" y="725587"/>
                </a:cubicBezTo>
                <a:cubicBezTo>
                  <a:pt x="151936" y="727646"/>
                  <a:pt x="151936" y="723529"/>
                  <a:pt x="154001" y="723529"/>
                </a:cubicBezTo>
                <a:cubicBezTo>
                  <a:pt x="156065" y="723529"/>
                  <a:pt x="156065" y="721470"/>
                  <a:pt x="158130" y="721470"/>
                </a:cubicBezTo>
                <a:cubicBezTo>
                  <a:pt x="166388" y="731762"/>
                  <a:pt x="166388" y="731762"/>
                  <a:pt x="166388" y="731762"/>
                </a:cubicBezTo>
                <a:cubicBezTo>
                  <a:pt x="164324" y="733821"/>
                  <a:pt x="162259" y="733821"/>
                  <a:pt x="160195" y="735879"/>
                </a:cubicBezTo>
                <a:cubicBezTo>
                  <a:pt x="154001" y="735879"/>
                  <a:pt x="151936" y="727646"/>
                  <a:pt x="147806" y="731762"/>
                </a:cubicBezTo>
                <a:cubicBezTo>
                  <a:pt x="147806" y="735879"/>
                  <a:pt x="143677" y="735879"/>
                  <a:pt x="141612" y="735879"/>
                </a:cubicBezTo>
                <a:cubicBezTo>
                  <a:pt x="137483" y="735879"/>
                  <a:pt x="135419" y="733821"/>
                  <a:pt x="133354" y="731762"/>
                </a:cubicBezTo>
                <a:cubicBezTo>
                  <a:pt x="129225" y="725587"/>
                  <a:pt x="129225" y="725587"/>
                  <a:pt x="129225" y="725587"/>
                </a:cubicBezTo>
                <a:cubicBezTo>
                  <a:pt x="127160" y="727646"/>
                  <a:pt x="120966" y="727646"/>
                  <a:pt x="116837" y="725587"/>
                </a:cubicBezTo>
                <a:cubicBezTo>
                  <a:pt x="112708" y="721470"/>
                  <a:pt x="110643" y="717354"/>
                  <a:pt x="108579" y="711179"/>
                </a:cubicBezTo>
                <a:cubicBezTo>
                  <a:pt x="106514" y="707062"/>
                  <a:pt x="112708" y="705003"/>
                  <a:pt x="110643" y="702945"/>
                </a:cubicBezTo>
                <a:cubicBezTo>
                  <a:pt x="106514" y="700886"/>
                  <a:pt x="102385" y="698828"/>
                  <a:pt x="102385" y="694711"/>
                </a:cubicBezTo>
                <a:cubicBezTo>
                  <a:pt x="100320" y="690594"/>
                  <a:pt x="100320" y="686478"/>
                  <a:pt x="104449" y="682361"/>
                </a:cubicBezTo>
                <a:cubicBezTo>
                  <a:pt x="104449" y="680303"/>
                  <a:pt x="108579" y="682361"/>
                  <a:pt x="106514" y="678244"/>
                </a:cubicBezTo>
                <a:cubicBezTo>
                  <a:pt x="106514" y="676186"/>
                  <a:pt x="106514" y="674127"/>
                  <a:pt x="104449" y="672069"/>
                </a:cubicBezTo>
                <a:cubicBezTo>
                  <a:pt x="106514" y="667952"/>
                  <a:pt x="106514" y="663835"/>
                  <a:pt x="112708" y="663835"/>
                </a:cubicBezTo>
                <a:close/>
                <a:moveTo>
                  <a:pt x="752439" y="663647"/>
                </a:moveTo>
                <a:cubicBezTo>
                  <a:pt x="756545" y="662874"/>
                  <a:pt x="760652" y="662874"/>
                  <a:pt x="764759" y="663905"/>
                </a:cubicBezTo>
                <a:cubicBezTo>
                  <a:pt x="770920" y="663905"/>
                  <a:pt x="777080" y="668027"/>
                  <a:pt x="781187" y="672149"/>
                </a:cubicBezTo>
                <a:cubicBezTo>
                  <a:pt x="783241" y="672149"/>
                  <a:pt x="783241" y="674210"/>
                  <a:pt x="781187" y="674210"/>
                </a:cubicBezTo>
                <a:cubicBezTo>
                  <a:pt x="779134" y="674210"/>
                  <a:pt x="779134" y="672149"/>
                  <a:pt x="777080" y="672149"/>
                </a:cubicBezTo>
                <a:cubicBezTo>
                  <a:pt x="768866" y="668027"/>
                  <a:pt x="760652" y="668027"/>
                  <a:pt x="752439" y="670088"/>
                </a:cubicBezTo>
                <a:cubicBezTo>
                  <a:pt x="746278" y="674210"/>
                  <a:pt x="740118" y="678333"/>
                  <a:pt x="738064" y="684516"/>
                </a:cubicBezTo>
                <a:cubicBezTo>
                  <a:pt x="738064" y="688639"/>
                  <a:pt x="736011" y="690700"/>
                  <a:pt x="738064" y="694822"/>
                </a:cubicBezTo>
                <a:cubicBezTo>
                  <a:pt x="740118" y="696883"/>
                  <a:pt x="742171" y="696883"/>
                  <a:pt x="744225" y="696883"/>
                </a:cubicBezTo>
                <a:cubicBezTo>
                  <a:pt x="746278" y="694822"/>
                  <a:pt x="742171" y="692761"/>
                  <a:pt x="744225" y="690700"/>
                </a:cubicBezTo>
                <a:cubicBezTo>
                  <a:pt x="746278" y="688639"/>
                  <a:pt x="746278" y="686577"/>
                  <a:pt x="748332" y="686577"/>
                </a:cubicBezTo>
                <a:cubicBezTo>
                  <a:pt x="750385" y="686577"/>
                  <a:pt x="752439" y="686577"/>
                  <a:pt x="754492" y="688639"/>
                </a:cubicBezTo>
                <a:cubicBezTo>
                  <a:pt x="756545" y="690700"/>
                  <a:pt x="756545" y="692761"/>
                  <a:pt x="756545" y="692761"/>
                </a:cubicBezTo>
                <a:cubicBezTo>
                  <a:pt x="756545" y="694822"/>
                  <a:pt x="754492" y="694822"/>
                  <a:pt x="756545" y="696883"/>
                </a:cubicBezTo>
                <a:cubicBezTo>
                  <a:pt x="758599" y="696883"/>
                  <a:pt x="758599" y="698944"/>
                  <a:pt x="760652" y="701005"/>
                </a:cubicBezTo>
                <a:cubicBezTo>
                  <a:pt x="760652" y="703067"/>
                  <a:pt x="760652" y="705128"/>
                  <a:pt x="758599" y="707189"/>
                </a:cubicBezTo>
                <a:cubicBezTo>
                  <a:pt x="754492" y="711311"/>
                  <a:pt x="748332" y="711311"/>
                  <a:pt x="744225" y="709250"/>
                </a:cubicBezTo>
                <a:cubicBezTo>
                  <a:pt x="738064" y="709250"/>
                  <a:pt x="736011" y="703067"/>
                  <a:pt x="733957" y="701005"/>
                </a:cubicBezTo>
                <a:cubicBezTo>
                  <a:pt x="729850" y="694822"/>
                  <a:pt x="727797" y="686577"/>
                  <a:pt x="731904" y="678333"/>
                </a:cubicBezTo>
                <a:cubicBezTo>
                  <a:pt x="733957" y="676272"/>
                  <a:pt x="738064" y="672149"/>
                  <a:pt x="740118" y="668027"/>
                </a:cubicBezTo>
                <a:cubicBezTo>
                  <a:pt x="744225" y="665966"/>
                  <a:pt x="748332" y="664420"/>
                  <a:pt x="752439" y="663647"/>
                </a:cubicBezTo>
                <a:close/>
                <a:moveTo>
                  <a:pt x="821379" y="659403"/>
                </a:moveTo>
                <a:cubicBezTo>
                  <a:pt x="822416" y="659918"/>
                  <a:pt x="823454" y="660947"/>
                  <a:pt x="824491" y="661976"/>
                </a:cubicBezTo>
                <a:cubicBezTo>
                  <a:pt x="830716" y="666093"/>
                  <a:pt x="820341" y="672268"/>
                  <a:pt x="822416" y="678443"/>
                </a:cubicBezTo>
                <a:cubicBezTo>
                  <a:pt x="820341" y="674327"/>
                  <a:pt x="814116" y="670210"/>
                  <a:pt x="814116" y="664035"/>
                </a:cubicBezTo>
                <a:cubicBezTo>
                  <a:pt x="814116" y="661976"/>
                  <a:pt x="816191" y="659918"/>
                  <a:pt x="818266" y="659918"/>
                </a:cubicBezTo>
                <a:cubicBezTo>
                  <a:pt x="819304" y="658889"/>
                  <a:pt x="820341" y="658889"/>
                  <a:pt x="821379" y="659403"/>
                </a:cubicBezTo>
                <a:close/>
                <a:moveTo>
                  <a:pt x="213591" y="655868"/>
                </a:moveTo>
                <a:cubicBezTo>
                  <a:pt x="215641" y="655868"/>
                  <a:pt x="217692" y="659976"/>
                  <a:pt x="219742" y="659976"/>
                </a:cubicBezTo>
                <a:cubicBezTo>
                  <a:pt x="221793" y="666139"/>
                  <a:pt x="223844" y="672301"/>
                  <a:pt x="227945" y="674356"/>
                </a:cubicBezTo>
                <a:cubicBezTo>
                  <a:pt x="229995" y="678464"/>
                  <a:pt x="234097" y="676410"/>
                  <a:pt x="236147" y="678464"/>
                </a:cubicBezTo>
                <a:cubicBezTo>
                  <a:pt x="240248" y="682573"/>
                  <a:pt x="242299" y="684627"/>
                  <a:pt x="246400" y="688735"/>
                </a:cubicBezTo>
                <a:cubicBezTo>
                  <a:pt x="246400" y="688735"/>
                  <a:pt x="244349" y="688735"/>
                  <a:pt x="242299" y="688735"/>
                </a:cubicBezTo>
                <a:cubicBezTo>
                  <a:pt x="238198" y="688735"/>
                  <a:pt x="234097" y="686681"/>
                  <a:pt x="234097" y="682573"/>
                </a:cubicBezTo>
                <a:cubicBezTo>
                  <a:pt x="232046" y="680518"/>
                  <a:pt x="229995" y="684627"/>
                  <a:pt x="227945" y="684627"/>
                </a:cubicBezTo>
                <a:cubicBezTo>
                  <a:pt x="223844" y="684627"/>
                  <a:pt x="217692" y="682573"/>
                  <a:pt x="215641" y="678464"/>
                </a:cubicBezTo>
                <a:cubicBezTo>
                  <a:pt x="213591" y="674356"/>
                  <a:pt x="213591" y="668193"/>
                  <a:pt x="211540" y="662030"/>
                </a:cubicBezTo>
                <a:cubicBezTo>
                  <a:pt x="213591" y="659976"/>
                  <a:pt x="211540" y="657922"/>
                  <a:pt x="213591" y="655868"/>
                </a:cubicBezTo>
                <a:close/>
                <a:moveTo>
                  <a:pt x="100605" y="649851"/>
                </a:moveTo>
                <a:lnTo>
                  <a:pt x="102822" y="652205"/>
                </a:lnTo>
                <a:cubicBezTo>
                  <a:pt x="104617" y="653233"/>
                  <a:pt x="106667" y="653747"/>
                  <a:pt x="108718" y="653747"/>
                </a:cubicBezTo>
                <a:cubicBezTo>
                  <a:pt x="110768" y="653747"/>
                  <a:pt x="110768" y="655803"/>
                  <a:pt x="110768" y="657860"/>
                </a:cubicBezTo>
                <a:cubicBezTo>
                  <a:pt x="108718" y="657860"/>
                  <a:pt x="106667" y="655803"/>
                  <a:pt x="104617" y="655803"/>
                </a:cubicBezTo>
                <a:cubicBezTo>
                  <a:pt x="103591" y="654775"/>
                  <a:pt x="102566" y="653747"/>
                  <a:pt x="101797" y="652719"/>
                </a:cubicBezTo>
                <a:close/>
                <a:moveTo>
                  <a:pt x="100402" y="649635"/>
                </a:moveTo>
                <a:lnTo>
                  <a:pt x="100516" y="649635"/>
                </a:lnTo>
                <a:lnTo>
                  <a:pt x="100605" y="649851"/>
                </a:lnTo>
                <a:close/>
                <a:moveTo>
                  <a:pt x="758578" y="643252"/>
                </a:moveTo>
                <a:cubicBezTo>
                  <a:pt x="760617" y="643252"/>
                  <a:pt x="762657" y="643252"/>
                  <a:pt x="762657" y="645327"/>
                </a:cubicBezTo>
                <a:cubicBezTo>
                  <a:pt x="760617" y="647402"/>
                  <a:pt x="758578" y="645327"/>
                  <a:pt x="754499" y="647402"/>
                </a:cubicBezTo>
                <a:cubicBezTo>
                  <a:pt x="750420" y="647402"/>
                  <a:pt x="750420" y="653626"/>
                  <a:pt x="750420" y="657776"/>
                </a:cubicBezTo>
                <a:cubicBezTo>
                  <a:pt x="750420" y="657776"/>
                  <a:pt x="752460" y="659851"/>
                  <a:pt x="752460" y="659851"/>
                </a:cubicBezTo>
                <a:cubicBezTo>
                  <a:pt x="750420" y="659851"/>
                  <a:pt x="750420" y="657776"/>
                  <a:pt x="748381" y="657776"/>
                </a:cubicBezTo>
                <a:cubicBezTo>
                  <a:pt x="750420" y="653626"/>
                  <a:pt x="748381" y="649476"/>
                  <a:pt x="752460" y="647402"/>
                </a:cubicBezTo>
                <a:cubicBezTo>
                  <a:pt x="752460" y="645327"/>
                  <a:pt x="754499" y="643252"/>
                  <a:pt x="758578" y="643252"/>
                </a:cubicBezTo>
                <a:close/>
                <a:moveTo>
                  <a:pt x="816203" y="640815"/>
                </a:moveTo>
                <a:cubicBezTo>
                  <a:pt x="817751" y="640815"/>
                  <a:pt x="819298" y="641331"/>
                  <a:pt x="820330" y="643394"/>
                </a:cubicBezTo>
                <a:cubicBezTo>
                  <a:pt x="822393" y="645457"/>
                  <a:pt x="820330" y="647520"/>
                  <a:pt x="822393" y="649583"/>
                </a:cubicBezTo>
                <a:cubicBezTo>
                  <a:pt x="824456" y="647520"/>
                  <a:pt x="826519" y="649583"/>
                  <a:pt x="828582" y="649583"/>
                </a:cubicBezTo>
                <a:cubicBezTo>
                  <a:pt x="830645" y="651646"/>
                  <a:pt x="832708" y="655773"/>
                  <a:pt x="830645" y="659899"/>
                </a:cubicBezTo>
                <a:cubicBezTo>
                  <a:pt x="830645" y="661962"/>
                  <a:pt x="830645" y="664025"/>
                  <a:pt x="828582" y="664025"/>
                </a:cubicBezTo>
                <a:cubicBezTo>
                  <a:pt x="826519" y="661962"/>
                  <a:pt x="824456" y="657836"/>
                  <a:pt x="820330" y="657836"/>
                </a:cubicBezTo>
                <a:cubicBezTo>
                  <a:pt x="818267" y="655773"/>
                  <a:pt x="816203" y="657836"/>
                  <a:pt x="814140" y="657836"/>
                </a:cubicBezTo>
                <a:cubicBezTo>
                  <a:pt x="812077" y="659899"/>
                  <a:pt x="812077" y="664025"/>
                  <a:pt x="810014" y="668152"/>
                </a:cubicBezTo>
                <a:cubicBezTo>
                  <a:pt x="810014" y="668152"/>
                  <a:pt x="807951" y="668152"/>
                  <a:pt x="805888" y="666088"/>
                </a:cubicBezTo>
                <a:cubicBezTo>
                  <a:pt x="803824" y="664025"/>
                  <a:pt x="803824" y="659899"/>
                  <a:pt x="803824" y="657836"/>
                </a:cubicBezTo>
                <a:cubicBezTo>
                  <a:pt x="803824" y="653709"/>
                  <a:pt x="805888" y="653709"/>
                  <a:pt x="807951" y="651646"/>
                </a:cubicBezTo>
                <a:cubicBezTo>
                  <a:pt x="805888" y="651646"/>
                  <a:pt x="805888" y="647520"/>
                  <a:pt x="805888" y="645457"/>
                </a:cubicBezTo>
                <a:cubicBezTo>
                  <a:pt x="807951" y="643394"/>
                  <a:pt x="810014" y="641331"/>
                  <a:pt x="812077" y="641331"/>
                </a:cubicBezTo>
                <a:cubicBezTo>
                  <a:pt x="813109" y="641331"/>
                  <a:pt x="814656" y="640815"/>
                  <a:pt x="816203" y="640815"/>
                </a:cubicBezTo>
                <a:close/>
                <a:moveTo>
                  <a:pt x="181980" y="640294"/>
                </a:moveTo>
                <a:cubicBezTo>
                  <a:pt x="186875" y="639781"/>
                  <a:pt x="192028" y="640294"/>
                  <a:pt x="197181" y="641320"/>
                </a:cubicBezTo>
                <a:cubicBezTo>
                  <a:pt x="197181" y="647477"/>
                  <a:pt x="197181" y="653634"/>
                  <a:pt x="201304" y="655686"/>
                </a:cubicBezTo>
                <a:cubicBezTo>
                  <a:pt x="203365" y="655686"/>
                  <a:pt x="205426" y="655686"/>
                  <a:pt x="207487" y="657739"/>
                </a:cubicBezTo>
                <a:cubicBezTo>
                  <a:pt x="209548" y="663896"/>
                  <a:pt x="209548" y="674158"/>
                  <a:pt x="203365" y="678262"/>
                </a:cubicBezTo>
                <a:cubicBezTo>
                  <a:pt x="199242" y="682367"/>
                  <a:pt x="195120" y="684419"/>
                  <a:pt x="188936" y="682367"/>
                </a:cubicBezTo>
                <a:cubicBezTo>
                  <a:pt x="186875" y="682367"/>
                  <a:pt x="184814" y="680314"/>
                  <a:pt x="180692" y="680314"/>
                </a:cubicBezTo>
                <a:cubicBezTo>
                  <a:pt x="178631" y="682367"/>
                  <a:pt x="176570" y="684419"/>
                  <a:pt x="174508" y="682367"/>
                </a:cubicBezTo>
                <a:cubicBezTo>
                  <a:pt x="168325" y="682367"/>
                  <a:pt x="166264" y="680314"/>
                  <a:pt x="162142" y="678262"/>
                </a:cubicBezTo>
                <a:cubicBezTo>
                  <a:pt x="160080" y="676210"/>
                  <a:pt x="160080" y="670053"/>
                  <a:pt x="162142" y="668001"/>
                </a:cubicBezTo>
                <a:cubicBezTo>
                  <a:pt x="162142" y="663896"/>
                  <a:pt x="164203" y="661843"/>
                  <a:pt x="168325" y="661843"/>
                </a:cubicBezTo>
                <a:cubicBezTo>
                  <a:pt x="170386" y="657739"/>
                  <a:pt x="166264" y="657739"/>
                  <a:pt x="166264" y="655686"/>
                </a:cubicBezTo>
                <a:cubicBezTo>
                  <a:pt x="166264" y="651582"/>
                  <a:pt x="168325" y="649529"/>
                  <a:pt x="168325" y="645425"/>
                </a:cubicBezTo>
                <a:cubicBezTo>
                  <a:pt x="172447" y="642346"/>
                  <a:pt x="177085" y="640807"/>
                  <a:pt x="181980" y="640294"/>
                </a:cubicBezTo>
                <a:close/>
                <a:moveTo>
                  <a:pt x="744131" y="630968"/>
                </a:moveTo>
                <a:cubicBezTo>
                  <a:pt x="746190" y="630968"/>
                  <a:pt x="748248" y="630968"/>
                  <a:pt x="750306" y="633022"/>
                </a:cubicBezTo>
                <a:cubicBezTo>
                  <a:pt x="750306" y="633022"/>
                  <a:pt x="750306" y="635076"/>
                  <a:pt x="752365" y="635076"/>
                </a:cubicBezTo>
                <a:cubicBezTo>
                  <a:pt x="754423" y="635076"/>
                  <a:pt x="756482" y="633022"/>
                  <a:pt x="758540" y="633022"/>
                </a:cubicBezTo>
                <a:cubicBezTo>
                  <a:pt x="760598" y="635076"/>
                  <a:pt x="762657" y="635076"/>
                  <a:pt x="762657" y="637130"/>
                </a:cubicBezTo>
                <a:cubicBezTo>
                  <a:pt x="760598" y="639185"/>
                  <a:pt x="762657" y="641239"/>
                  <a:pt x="760598" y="641239"/>
                </a:cubicBezTo>
                <a:cubicBezTo>
                  <a:pt x="756482" y="641239"/>
                  <a:pt x="750306" y="641239"/>
                  <a:pt x="748248" y="645348"/>
                </a:cubicBezTo>
                <a:cubicBezTo>
                  <a:pt x="746190" y="651510"/>
                  <a:pt x="746190" y="655619"/>
                  <a:pt x="748248" y="661781"/>
                </a:cubicBezTo>
                <a:cubicBezTo>
                  <a:pt x="746190" y="663836"/>
                  <a:pt x="744131" y="663836"/>
                  <a:pt x="740014" y="663836"/>
                </a:cubicBezTo>
                <a:cubicBezTo>
                  <a:pt x="737956" y="663836"/>
                  <a:pt x="737956" y="663836"/>
                  <a:pt x="737956" y="661781"/>
                </a:cubicBezTo>
                <a:cubicBezTo>
                  <a:pt x="737956" y="659727"/>
                  <a:pt x="737956" y="655619"/>
                  <a:pt x="735898" y="655619"/>
                </a:cubicBezTo>
                <a:lnTo>
                  <a:pt x="731872" y="653610"/>
                </a:lnTo>
                <a:lnTo>
                  <a:pt x="731872" y="653428"/>
                </a:lnTo>
                <a:lnTo>
                  <a:pt x="735898" y="647402"/>
                </a:lnTo>
                <a:lnTo>
                  <a:pt x="731872" y="639366"/>
                </a:lnTo>
                <a:lnTo>
                  <a:pt x="731872" y="639139"/>
                </a:lnTo>
                <a:lnTo>
                  <a:pt x="735898" y="637130"/>
                </a:lnTo>
                <a:cubicBezTo>
                  <a:pt x="737956" y="635076"/>
                  <a:pt x="737956" y="639185"/>
                  <a:pt x="740014" y="637130"/>
                </a:cubicBezTo>
                <a:cubicBezTo>
                  <a:pt x="742073" y="635076"/>
                  <a:pt x="742073" y="633022"/>
                  <a:pt x="744131" y="630968"/>
                </a:cubicBezTo>
                <a:close/>
                <a:moveTo>
                  <a:pt x="172489" y="630968"/>
                </a:moveTo>
                <a:cubicBezTo>
                  <a:pt x="178589" y="635085"/>
                  <a:pt x="178589" y="635085"/>
                  <a:pt x="178589" y="635085"/>
                </a:cubicBezTo>
                <a:cubicBezTo>
                  <a:pt x="180623" y="637143"/>
                  <a:pt x="182656" y="637143"/>
                  <a:pt x="182656" y="637143"/>
                </a:cubicBezTo>
                <a:cubicBezTo>
                  <a:pt x="178589" y="639201"/>
                  <a:pt x="174522" y="639201"/>
                  <a:pt x="170455" y="641260"/>
                </a:cubicBezTo>
                <a:cubicBezTo>
                  <a:pt x="168422" y="641260"/>
                  <a:pt x="168422" y="639201"/>
                  <a:pt x="168422" y="639201"/>
                </a:cubicBezTo>
                <a:cubicBezTo>
                  <a:pt x="166388" y="637143"/>
                  <a:pt x="168422" y="635085"/>
                  <a:pt x="168422" y="633026"/>
                </a:cubicBezTo>
                <a:cubicBezTo>
                  <a:pt x="170455" y="630968"/>
                  <a:pt x="172489" y="630968"/>
                  <a:pt x="172489" y="630968"/>
                </a:cubicBezTo>
                <a:close/>
                <a:moveTo>
                  <a:pt x="131262" y="630518"/>
                </a:moveTo>
                <a:cubicBezTo>
                  <a:pt x="133321" y="631032"/>
                  <a:pt x="135379" y="632059"/>
                  <a:pt x="137438" y="633087"/>
                </a:cubicBezTo>
                <a:cubicBezTo>
                  <a:pt x="137438" y="635143"/>
                  <a:pt x="139496" y="637199"/>
                  <a:pt x="139496" y="637199"/>
                </a:cubicBezTo>
                <a:cubicBezTo>
                  <a:pt x="137438" y="639255"/>
                  <a:pt x="137438" y="639255"/>
                  <a:pt x="135379" y="641311"/>
                </a:cubicBezTo>
                <a:cubicBezTo>
                  <a:pt x="137438" y="643367"/>
                  <a:pt x="141554" y="645422"/>
                  <a:pt x="141554" y="649534"/>
                </a:cubicBezTo>
                <a:cubicBezTo>
                  <a:pt x="139496" y="651590"/>
                  <a:pt x="139496" y="653646"/>
                  <a:pt x="137438" y="653646"/>
                </a:cubicBezTo>
                <a:cubicBezTo>
                  <a:pt x="133321" y="655702"/>
                  <a:pt x="131262" y="653646"/>
                  <a:pt x="129204" y="653646"/>
                </a:cubicBezTo>
                <a:cubicBezTo>
                  <a:pt x="127146" y="651590"/>
                  <a:pt x="125087" y="649534"/>
                  <a:pt x="123029" y="647478"/>
                </a:cubicBezTo>
                <a:cubicBezTo>
                  <a:pt x="123029" y="647478"/>
                  <a:pt x="120971" y="647478"/>
                  <a:pt x="120971" y="647478"/>
                </a:cubicBezTo>
                <a:cubicBezTo>
                  <a:pt x="118912" y="651590"/>
                  <a:pt x="118912" y="655702"/>
                  <a:pt x="120971" y="659813"/>
                </a:cubicBezTo>
                <a:cubicBezTo>
                  <a:pt x="125087" y="670093"/>
                  <a:pt x="135379" y="676260"/>
                  <a:pt x="145671" y="678316"/>
                </a:cubicBezTo>
                <a:cubicBezTo>
                  <a:pt x="158022" y="676260"/>
                  <a:pt x="158022" y="676260"/>
                  <a:pt x="158022" y="676260"/>
                </a:cubicBezTo>
                <a:cubicBezTo>
                  <a:pt x="158022" y="676260"/>
                  <a:pt x="160081" y="678316"/>
                  <a:pt x="160081" y="680372"/>
                </a:cubicBezTo>
                <a:cubicBezTo>
                  <a:pt x="155964" y="682428"/>
                  <a:pt x="151847" y="682428"/>
                  <a:pt x="147730" y="682428"/>
                </a:cubicBezTo>
                <a:cubicBezTo>
                  <a:pt x="139496" y="682428"/>
                  <a:pt x="133321" y="680372"/>
                  <a:pt x="125087" y="676260"/>
                </a:cubicBezTo>
                <a:cubicBezTo>
                  <a:pt x="116854" y="668037"/>
                  <a:pt x="108620" y="657757"/>
                  <a:pt x="112737" y="645422"/>
                </a:cubicBezTo>
                <a:cubicBezTo>
                  <a:pt x="112737" y="639255"/>
                  <a:pt x="118912" y="633087"/>
                  <a:pt x="125087" y="631032"/>
                </a:cubicBezTo>
                <a:cubicBezTo>
                  <a:pt x="127146" y="630004"/>
                  <a:pt x="129204" y="630004"/>
                  <a:pt x="131262" y="630518"/>
                </a:cubicBezTo>
                <a:close/>
                <a:moveTo>
                  <a:pt x="166961" y="623441"/>
                </a:moveTo>
                <a:cubicBezTo>
                  <a:pt x="168762" y="623699"/>
                  <a:pt x="170306" y="624731"/>
                  <a:pt x="170306" y="626794"/>
                </a:cubicBezTo>
                <a:cubicBezTo>
                  <a:pt x="172364" y="628857"/>
                  <a:pt x="168248" y="628857"/>
                  <a:pt x="166189" y="630920"/>
                </a:cubicBezTo>
                <a:cubicBezTo>
                  <a:pt x="164131" y="632983"/>
                  <a:pt x="164131" y="637110"/>
                  <a:pt x="164131" y="639173"/>
                </a:cubicBezTo>
                <a:cubicBezTo>
                  <a:pt x="166189" y="641236"/>
                  <a:pt x="166189" y="641236"/>
                  <a:pt x="168248" y="643299"/>
                </a:cubicBezTo>
                <a:cubicBezTo>
                  <a:pt x="164131" y="645362"/>
                  <a:pt x="166189" y="651552"/>
                  <a:pt x="162072" y="647425"/>
                </a:cubicBezTo>
                <a:cubicBezTo>
                  <a:pt x="157956" y="647425"/>
                  <a:pt x="157956" y="643299"/>
                  <a:pt x="160014" y="641236"/>
                </a:cubicBezTo>
                <a:cubicBezTo>
                  <a:pt x="157956" y="639173"/>
                  <a:pt x="153839" y="639173"/>
                  <a:pt x="151781" y="635046"/>
                </a:cubicBezTo>
                <a:cubicBezTo>
                  <a:pt x="151781" y="635046"/>
                  <a:pt x="151781" y="632983"/>
                  <a:pt x="151781" y="630920"/>
                </a:cubicBezTo>
                <a:cubicBezTo>
                  <a:pt x="153839" y="628857"/>
                  <a:pt x="155897" y="628857"/>
                  <a:pt x="157956" y="628857"/>
                </a:cubicBezTo>
                <a:cubicBezTo>
                  <a:pt x="160014" y="628857"/>
                  <a:pt x="160014" y="630920"/>
                  <a:pt x="162072" y="628857"/>
                </a:cubicBezTo>
                <a:cubicBezTo>
                  <a:pt x="164131" y="628857"/>
                  <a:pt x="162072" y="626794"/>
                  <a:pt x="162072" y="624731"/>
                </a:cubicBezTo>
                <a:cubicBezTo>
                  <a:pt x="163102" y="623699"/>
                  <a:pt x="165160" y="623183"/>
                  <a:pt x="166961" y="623441"/>
                </a:cubicBezTo>
                <a:close/>
                <a:moveTo>
                  <a:pt x="48103" y="622191"/>
                </a:moveTo>
                <a:lnTo>
                  <a:pt x="48787" y="624395"/>
                </a:lnTo>
                <a:lnTo>
                  <a:pt x="49783" y="626230"/>
                </a:lnTo>
                <a:close/>
                <a:moveTo>
                  <a:pt x="742133" y="616692"/>
                </a:moveTo>
                <a:cubicBezTo>
                  <a:pt x="744186" y="616692"/>
                  <a:pt x="746238" y="618745"/>
                  <a:pt x="746238" y="618745"/>
                </a:cubicBezTo>
                <a:cubicBezTo>
                  <a:pt x="748290" y="620799"/>
                  <a:pt x="748290" y="620799"/>
                  <a:pt x="748290" y="620799"/>
                </a:cubicBezTo>
                <a:cubicBezTo>
                  <a:pt x="750343" y="620799"/>
                  <a:pt x="750343" y="620799"/>
                  <a:pt x="750343" y="620799"/>
                </a:cubicBezTo>
                <a:cubicBezTo>
                  <a:pt x="752395" y="620799"/>
                  <a:pt x="754447" y="616692"/>
                  <a:pt x="756500" y="618745"/>
                </a:cubicBezTo>
                <a:cubicBezTo>
                  <a:pt x="758552" y="620799"/>
                  <a:pt x="762657" y="622852"/>
                  <a:pt x="762657" y="624906"/>
                </a:cubicBezTo>
                <a:cubicBezTo>
                  <a:pt x="762657" y="626959"/>
                  <a:pt x="762657" y="629013"/>
                  <a:pt x="762657" y="633120"/>
                </a:cubicBezTo>
                <a:cubicBezTo>
                  <a:pt x="758552" y="631066"/>
                  <a:pt x="756500" y="629013"/>
                  <a:pt x="754447" y="631066"/>
                </a:cubicBezTo>
                <a:cubicBezTo>
                  <a:pt x="750343" y="633120"/>
                  <a:pt x="750343" y="629013"/>
                  <a:pt x="746238" y="629013"/>
                </a:cubicBezTo>
                <a:cubicBezTo>
                  <a:pt x="742133" y="629013"/>
                  <a:pt x="740081" y="631066"/>
                  <a:pt x="738029" y="633120"/>
                </a:cubicBezTo>
                <a:cubicBezTo>
                  <a:pt x="735976" y="633120"/>
                  <a:pt x="733924" y="633120"/>
                  <a:pt x="731872" y="635173"/>
                </a:cubicBezTo>
                <a:lnTo>
                  <a:pt x="731872" y="639139"/>
                </a:lnTo>
                <a:lnTo>
                  <a:pt x="731781" y="639185"/>
                </a:lnTo>
                <a:lnTo>
                  <a:pt x="731872" y="639366"/>
                </a:lnTo>
                <a:lnTo>
                  <a:pt x="731872" y="647494"/>
                </a:lnTo>
                <a:lnTo>
                  <a:pt x="731872" y="653428"/>
                </a:lnTo>
                <a:lnTo>
                  <a:pt x="731781" y="653564"/>
                </a:lnTo>
                <a:lnTo>
                  <a:pt x="731872" y="653610"/>
                </a:lnTo>
                <a:lnTo>
                  <a:pt x="731872" y="657761"/>
                </a:lnTo>
                <a:cubicBezTo>
                  <a:pt x="735976" y="659815"/>
                  <a:pt x="733924" y="663922"/>
                  <a:pt x="738029" y="665975"/>
                </a:cubicBezTo>
                <a:cubicBezTo>
                  <a:pt x="738029" y="668029"/>
                  <a:pt x="735976" y="670082"/>
                  <a:pt x="733924" y="672136"/>
                </a:cubicBezTo>
                <a:cubicBezTo>
                  <a:pt x="729819" y="672136"/>
                  <a:pt x="727767" y="668029"/>
                  <a:pt x="725715" y="663922"/>
                </a:cubicBezTo>
                <a:cubicBezTo>
                  <a:pt x="725715" y="659815"/>
                  <a:pt x="723662" y="657761"/>
                  <a:pt x="721610" y="653654"/>
                </a:cubicBezTo>
                <a:cubicBezTo>
                  <a:pt x="717505" y="651601"/>
                  <a:pt x="719557" y="647494"/>
                  <a:pt x="719557" y="643387"/>
                </a:cubicBezTo>
                <a:cubicBezTo>
                  <a:pt x="721610" y="643387"/>
                  <a:pt x="721610" y="641333"/>
                  <a:pt x="723662" y="639280"/>
                </a:cubicBezTo>
                <a:cubicBezTo>
                  <a:pt x="721610" y="637226"/>
                  <a:pt x="721610" y="633120"/>
                  <a:pt x="719557" y="633120"/>
                </a:cubicBezTo>
                <a:cubicBezTo>
                  <a:pt x="719557" y="629013"/>
                  <a:pt x="723662" y="624906"/>
                  <a:pt x="725715" y="624906"/>
                </a:cubicBezTo>
                <a:cubicBezTo>
                  <a:pt x="729819" y="622852"/>
                  <a:pt x="731872" y="624906"/>
                  <a:pt x="733924" y="626959"/>
                </a:cubicBezTo>
                <a:cubicBezTo>
                  <a:pt x="735976" y="624906"/>
                  <a:pt x="735976" y="622852"/>
                  <a:pt x="735976" y="622852"/>
                </a:cubicBezTo>
                <a:cubicBezTo>
                  <a:pt x="738029" y="620799"/>
                  <a:pt x="738029" y="616692"/>
                  <a:pt x="742133" y="616692"/>
                </a:cubicBezTo>
                <a:close/>
                <a:moveTo>
                  <a:pt x="162893" y="615466"/>
                </a:moveTo>
                <a:cubicBezTo>
                  <a:pt x="165215" y="615211"/>
                  <a:pt x="167278" y="615722"/>
                  <a:pt x="168309" y="616744"/>
                </a:cubicBezTo>
                <a:cubicBezTo>
                  <a:pt x="168309" y="616744"/>
                  <a:pt x="170372" y="618789"/>
                  <a:pt x="168309" y="618789"/>
                </a:cubicBezTo>
                <a:cubicBezTo>
                  <a:pt x="168309" y="620833"/>
                  <a:pt x="166246" y="618789"/>
                  <a:pt x="164183" y="620833"/>
                </a:cubicBezTo>
                <a:cubicBezTo>
                  <a:pt x="162120" y="622877"/>
                  <a:pt x="160057" y="622877"/>
                  <a:pt x="157993" y="626966"/>
                </a:cubicBezTo>
                <a:cubicBezTo>
                  <a:pt x="155930" y="624922"/>
                  <a:pt x="151804" y="626966"/>
                  <a:pt x="149741" y="629011"/>
                </a:cubicBezTo>
                <a:cubicBezTo>
                  <a:pt x="147677" y="633099"/>
                  <a:pt x="149741" y="635144"/>
                  <a:pt x="149741" y="639233"/>
                </a:cubicBezTo>
                <a:cubicBezTo>
                  <a:pt x="151804" y="639233"/>
                  <a:pt x="153867" y="641277"/>
                  <a:pt x="155930" y="643321"/>
                </a:cubicBezTo>
                <a:cubicBezTo>
                  <a:pt x="155930" y="645366"/>
                  <a:pt x="155930" y="647410"/>
                  <a:pt x="157993" y="649455"/>
                </a:cubicBezTo>
                <a:cubicBezTo>
                  <a:pt x="160057" y="651499"/>
                  <a:pt x="160057" y="651499"/>
                  <a:pt x="162120" y="651499"/>
                </a:cubicBezTo>
                <a:cubicBezTo>
                  <a:pt x="162120" y="653544"/>
                  <a:pt x="162120" y="653544"/>
                  <a:pt x="160057" y="653544"/>
                </a:cubicBezTo>
                <a:cubicBezTo>
                  <a:pt x="155930" y="653544"/>
                  <a:pt x="153867" y="651499"/>
                  <a:pt x="149741" y="649455"/>
                </a:cubicBezTo>
                <a:cubicBezTo>
                  <a:pt x="149741" y="647410"/>
                  <a:pt x="147677" y="643321"/>
                  <a:pt x="147677" y="641277"/>
                </a:cubicBezTo>
                <a:cubicBezTo>
                  <a:pt x="149741" y="639233"/>
                  <a:pt x="149741" y="639233"/>
                  <a:pt x="147677" y="639233"/>
                </a:cubicBezTo>
                <a:cubicBezTo>
                  <a:pt x="145614" y="637188"/>
                  <a:pt x="143551" y="635144"/>
                  <a:pt x="143551" y="633099"/>
                </a:cubicBezTo>
                <a:cubicBezTo>
                  <a:pt x="141488" y="629011"/>
                  <a:pt x="143551" y="626966"/>
                  <a:pt x="145614" y="624922"/>
                </a:cubicBezTo>
                <a:cubicBezTo>
                  <a:pt x="147677" y="622877"/>
                  <a:pt x="151804" y="622877"/>
                  <a:pt x="153867" y="624922"/>
                </a:cubicBezTo>
                <a:cubicBezTo>
                  <a:pt x="155930" y="624922"/>
                  <a:pt x="155930" y="622877"/>
                  <a:pt x="155930" y="622877"/>
                </a:cubicBezTo>
                <a:cubicBezTo>
                  <a:pt x="155930" y="620833"/>
                  <a:pt x="155930" y="618789"/>
                  <a:pt x="155930" y="618789"/>
                </a:cubicBezTo>
                <a:cubicBezTo>
                  <a:pt x="157994" y="616744"/>
                  <a:pt x="160572" y="615722"/>
                  <a:pt x="162893" y="615466"/>
                </a:cubicBezTo>
                <a:close/>
                <a:moveTo>
                  <a:pt x="744065" y="614700"/>
                </a:moveTo>
                <a:cubicBezTo>
                  <a:pt x="746168" y="614700"/>
                  <a:pt x="748270" y="614700"/>
                  <a:pt x="748270" y="616692"/>
                </a:cubicBezTo>
                <a:cubicBezTo>
                  <a:pt x="750373" y="618684"/>
                  <a:pt x="750373" y="618684"/>
                  <a:pt x="750373" y="618684"/>
                </a:cubicBezTo>
                <a:cubicBezTo>
                  <a:pt x="748270" y="618684"/>
                  <a:pt x="746168" y="616692"/>
                  <a:pt x="744065" y="614700"/>
                </a:cubicBezTo>
                <a:close/>
                <a:moveTo>
                  <a:pt x="113649" y="613923"/>
                </a:moveTo>
                <a:cubicBezTo>
                  <a:pt x="114416" y="614439"/>
                  <a:pt x="114928" y="615470"/>
                  <a:pt x="114928" y="616502"/>
                </a:cubicBezTo>
                <a:cubicBezTo>
                  <a:pt x="114928" y="618565"/>
                  <a:pt x="110834" y="618565"/>
                  <a:pt x="110834" y="620628"/>
                </a:cubicBezTo>
                <a:cubicBezTo>
                  <a:pt x="106739" y="624755"/>
                  <a:pt x="106739" y="630944"/>
                  <a:pt x="108786" y="635070"/>
                </a:cubicBezTo>
                <a:cubicBezTo>
                  <a:pt x="110834" y="637133"/>
                  <a:pt x="112881" y="639197"/>
                  <a:pt x="110834" y="641260"/>
                </a:cubicBezTo>
                <a:cubicBezTo>
                  <a:pt x="110834" y="641260"/>
                  <a:pt x="108786" y="641260"/>
                  <a:pt x="108786" y="641260"/>
                </a:cubicBezTo>
                <a:cubicBezTo>
                  <a:pt x="104692" y="633007"/>
                  <a:pt x="104692" y="633007"/>
                  <a:pt x="104692" y="633007"/>
                </a:cubicBezTo>
                <a:cubicBezTo>
                  <a:pt x="102644" y="626818"/>
                  <a:pt x="104692" y="618565"/>
                  <a:pt x="110834" y="614439"/>
                </a:cubicBezTo>
                <a:cubicBezTo>
                  <a:pt x="111857" y="613407"/>
                  <a:pt x="112881" y="613407"/>
                  <a:pt x="113649" y="613923"/>
                </a:cubicBezTo>
                <a:close/>
                <a:moveTo>
                  <a:pt x="789889" y="612187"/>
                </a:moveTo>
                <a:cubicBezTo>
                  <a:pt x="795027" y="612444"/>
                  <a:pt x="799651" y="614505"/>
                  <a:pt x="801706" y="618627"/>
                </a:cubicBezTo>
                <a:cubicBezTo>
                  <a:pt x="803761" y="622748"/>
                  <a:pt x="805816" y="628930"/>
                  <a:pt x="805816" y="633051"/>
                </a:cubicBezTo>
                <a:cubicBezTo>
                  <a:pt x="803761" y="635112"/>
                  <a:pt x="801706" y="637173"/>
                  <a:pt x="799651" y="639233"/>
                </a:cubicBezTo>
                <a:cubicBezTo>
                  <a:pt x="797596" y="639233"/>
                  <a:pt x="795540" y="633051"/>
                  <a:pt x="793485" y="639233"/>
                </a:cubicBezTo>
                <a:cubicBezTo>
                  <a:pt x="791430" y="639233"/>
                  <a:pt x="787320" y="639233"/>
                  <a:pt x="785264" y="639233"/>
                </a:cubicBezTo>
                <a:cubicBezTo>
                  <a:pt x="783209" y="637173"/>
                  <a:pt x="783209" y="633051"/>
                  <a:pt x="783209" y="630991"/>
                </a:cubicBezTo>
                <a:cubicBezTo>
                  <a:pt x="785264" y="628930"/>
                  <a:pt x="785264" y="626869"/>
                  <a:pt x="789375" y="626869"/>
                </a:cubicBezTo>
                <a:cubicBezTo>
                  <a:pt x="789375" y="626869"/>
                  <a:pt x="793485" y="628930"/>
                  <a:pt x="793485" y="626869"/>
                </a:cubicBezTo>
                <a:cubicBezTo>
                  <a:pt x="791430" y="622748"/>
                  <a:pt x="789375" y="622748"/>
                  <a:pt x="785264" y="620687"/>
                </a:cubicBezTo>
                <a:cubicBezTo>
                  <a:pt x="781154" y="620687"/>
                  <a:pt x="774988" y="624809"/>
                  <a:pt x="772933" y="628930"/>
                </a:cubicBezTo>
                <a:cubicBezTo>
                  <a:pt x="768822" y="639233"/>
                  <a:pt x="770878" y="653658"/>
                  <a:pt x="779099" y="661901"/>
                </a:cubicBezTo>
                <a:cubicBezTo>
                  <a:pt x="785264" y="668083"/>
                  <a:pt x="785264" y="668083"/>
                  <a:pt x="785264" y="668083"/>
                </a:cubicBezTo>
                <a:cubicBezTo>
                  <a:pt x="785264" y="668083"/>
                  <a:pt x="785264" y="668083"/>
                  <a:pt x="783209" y="670144"/>
                </a:cubicBezTo>
                <a:cubicBezTo>
                  <a:pt x="781154" y="668083"/>
                  <a:pt x="781154" y="668083"/>
                  <a:pt x="781154" y="668083"/>
                </a:cubicBezTo>
                <a:cubicBezTo>
                  <a:pt x="772933" y="661901"/>
                  <a:pt x="764712" y="653658"/>
                  <a:pt x="764712" y="641294"/>
                </a:cubicBezTo>
                <a:cubicBezTo>
                  <a:pt x="762657" y="630991"/>
                  <a:pt x="766767" y="620687"/>
                  <a:pt x="774988" y="616566"/>
                </a:cubicBezTo>
                <a:cubicBezTo>
                  <a:pt x="779099" y="613475"/>
                  <a:pt x="784751" y="611929"/>
                  <a:pt x="789889" y="612187"/>
                </a:cubicBezTo>
                <a:close/>
                <a:moveTo>
                  <a:pt x="111816" y="602599"/>
                </a:moveTo>
                <a:cubicBezTo>
                  <a:pt x="112853" y="602599"/>
                  <a:pt x="113891" y="603114"/>
                  <a:pt x="114928" y="604145"/>
                </a:cubicBezTo>
                <a:cubicBezTo>
                  <a:pt x="114928" y="606206"/>
                  <a:pt x="114928" y="610328"/>
                  <a:pt x="112853" y="610328"/>
                </a:cubicBezTo>
                <a:cubicBezTo>
                  <a:pt x="106628" y="614451"/>
                  <a:pt x="98328" y="620634"/>
                  <a:pt x="100403" y="628879"/>
                </a:cubicBezTo>
                <a:cubicBezTo>
                  <a:pt x="100403" y="635062"/>
                  <a:pt x="104553" y="641246"/>
                  <a:pt x="108703" y="645368"/>
                </a:cubicBezTo>
                <a:cubicBezTo>
                  <a:pt x="110778" y="647429"/>
                  <a:pt x="108703" y="649490"/>
                  <a:pt x="108703" y="651552"/>
                </a:cubicBezTo>
                <a:cubicBezTo>
                  <a:pt x="106628" y="651552"/>
                  <a:pt x="104553" y="651552"/>
                  <a:pt x="104553" y="649490"/>
                </a:cubicBezTo>
                <a:cubicBezTo>
                  <a:pt x="100403" y="647429"/>
                  <a:pt x="104553" y="643307"/>
                  <a:pt x="100403" y="643307"/>
                </a:cubicBezTo>
                <a:cubicBezTo>
                  <a:pt x="98328" y="643307"/>
                  <a:pt x="96253" y="643307"/>
                  <a:pt x="96253" y="641246"/>
                </a:cubicBezTo>
                <a:cubicBezTo>
                  <a:pt x="94178" y="641246"/>
                  <a:pt x="94178" y="639185"/>
                  <a:pt x="94178" y="637124"/>
                </a:cubicBezTo>
                <a:cubicBezTo>
                  <a:pt x="94178" y="635062"/>
                  <a:pt x="98328" y="635062"/>
                  <a:pt x="96253" y="633001"/>
                </a:cubicBezTo>
                <a:cubicBezTo>
                  <a:pt x="94178" y="633001"/>
                  <a:pt x="90028" y="630940"/>
                  <a:pt x="90028" y="626818"/>
                </a:cubicBezTo>
                <a:cubicBezTo>
                  <a:pt x="90028" y="624757"/>
                  <a:pt x="92103" y="622695"/>
                  <a:pt x="94178" y="622695"/>
                </a:cubicBezTo>
                <a:cubicBezTo>
                  <a:pt x="94178" y="622695"/>
                  <a:pt x="96253" y="622695"/>
                  <a:pt x="96253" y="620634"/>
                </a:cubicBezTo>
                <a:cubicBezTo>
                  <a:pt x="96253" y="618573"/>
                  <a:pt x="94178" y="618573"/>
                  <a:pt x="96253" y="616512"/>
                </a:cubicBezTo>
                <a:cubicBezTo>
                  <a:pt x="96253" y="614451"/>
                  <a:pt x="96253" y="612390"/>
                  <a:pt x="98328" y="610328"/>
                </a:cubicBezTo>
                <a:cubicBezTo>
                  <a:pt x="100403" y="610328"/>
                  <a:pt x="102478" y="612390"/>
                  <a:pt x="104553" y="612390"/>
                </a:cubicBezTo>
                <a:cubicBezTo>
                  <a:pt x="104553" y="608267"/>
                  <a:pt x="106628" y="604145"/>
                  <a:pt x="108703" y="604145"/>
                </a:cubicBezTo>
                <a:cubicBezTo>
                  <a:pt x="109741" y="603114"/>
                  <a:pt x="110778" y="602599"/>
                  <a:pt x="111816" y="602599"/>
                </a:cubicBezTo>
                <a:close/>
                <a:moveTo>
                  <a:pt x="804945" y="601636"/>
                </a:moveTo>
                <a:cubicBezTo>
                  <a:pt x="807020" y="602150"/>
                  <a:pt x="809095" y="603179"/>
                  <a:pt x="810132" y="604209"/>
                </a:cubicBezTo>
                <a:cubicBezTo>
                  <a:pt x="810132" y="608325"/>
                  <a:pt x="808057" y="604209"/>
                  <a:pt x="805982" y="604209"/>
                </a:cubicBezTo>
                <a:cubicBezTo>
                  <a:pt x="801832" y="604209"/>
                  <a:pt x="797682" y="606267"/>
                  <a:pt x="795607" y="610384"/>
                </a:cubicBezTo>
                <a:cubicBezTo>
                  <a:pt x="793532" y="610384"/>
                  <a:pt x="793532" y="610384"/>
                  <a:pt x="793532" y="610384"/>
                </a:cubicBezTo>
                <a:cubicBezTo>
                  <a:pt x="793532" y="606267"/>
                  <a:pt x="797682" y="604209"/>
                  <a:pt x="799757" y="602150"/>
                </a:cubicBezTo>
                <a:cubicBezTo>
                  <a:pt x="800795" y="601121"/>
                  <a:pt x="802870" y="601121"/>
                  <a:pt x="804945" y="601636"/>
                </a:cubicBezTo>
                <a:close/>
                <a:moveTo>
                  <a:pt x="176502" y="600092"/>
                </a:moveTo>
                <a:cubicBezTo>
                  <a:pt x="178570" y="604216"/>
                  <a:pt x="182707" y="608339"/>
                  <a:pt x="182707" y="614525"/>
                </a:cubicBezTo>
                <a:cubicBezTo>
                  <a:pt x="182707" y="620711"/>
                  <a:pt x="186845" y="624834"/>
                  <a:pt x="193051" y="628958"/>
                </a:cubicBezTo>
                <a:cubicBezTo>
                  <a:pt x="197188" y="628958"/>
                  <a:pt x="197188" y="635144"/>
                  <a:pt x="199256" y="637206"/>
                </a:cubicBezTo>
                <a:cubicBezTo>
                  <a:pt x="199256" y="637206"/>
                  <a:pt x="199256" y="639268"/>
                  <a:pt x="199256" y="639268"/>
                </a:cubicBezTo>
                <a:cubicBezTo>
                  <a:pt x="195119" y="637206"/>
                  <a:pt x="188913" y="637206"/>
                  <a:pt x="184776" y="635144"/>
                </a:cubicBezTo>
                <a:cubicBezTo>
                  <a:pt x="180639" y="635144"/>
                  <a:pt x="176502" y="631020"/>
                  <a:pt x="172364" y="626896"/>
                </a:cubicBezTo>
                <a:cubicBezTo>
                  <a:pt x="172364" y="622772"/>
                  <a:pt x="172364" y="618649"/>
                  <a:pt x="174433" y="614525"/>
                </a:cubicBezTo>
                <a:cubicBezTo>
                  <a:pt x="174433" y="614525"/>
                  <a:pt x="176502" y="614525"/>
                  <a:pt x="176502" y="612463"/>
                </a:cubicBezTo>
                <a:cubicBezTo>
                  <a:pt x="174433" y="610401"/>
                  <a:pt x="172364" y="610401"/>
                  <a:pt x="172364" y="606278"/>
                </a:cubicBezTo>
                <a:cubicBezTo>
                  <a:pt x="172364" y="604216"/>
                  <a:pt x="172364" y="600092"/>
                  <a:pt x="176502" y="600092"/>
                </a:cubicBezTo>
                <a:close/>
                <a:moveTo>
                  <a:pt x="110768" y="594630"/>
                </a:moveTo>
                <a:cubicBezTo>
                  <a:pt x="112819" y="594630"/>
                  <a:pt x="114870" y="595144"/>
                  <a:pt x="116920" y="596172"/>
                </a:cubicBezTo>
                <a:cubicBezTo>
                  <a:pt x="116920" y="598228"/>
                  <a:pt x="116920" y="598228"/>
                  <a:pt x="116920" y="598228"/>
                </a:cubicBezTo>
                <a:cubicBezTo>
                  <a:pt x="116920" y="602341"/>
                  <a:pt x="110768" y="600285"/>
                  <a:pt x="106667" y="602341"/>
                </a:cubicBezTo>
                <a:cubicBezTo>
                  <a:pt x="104617" y="604397"/>
                  <a:pt x="102566" y="606453"/>
                  <a:pt x="100516" y="608510"/>
                </a:cubicBezTo>
                <a:cubicBezTo>
                  <a:pt x="98465" y="608510"/>
                  <a:pt x="96414" y="610566"/>
                  <a:pt x="94364" y="610566"/>
                </a:cubicBezTo>
                <a:cubicBezTo>
                  <a:pt x="92313" y="614678"/>
                  <a:pt x="92313" y="616735"/>
                  <a:pt x="92313" y="620847"/>
                </a:cubicBezTo>
                <a:cubicBezTo>
                  <a:pt x="90263" y="622903"/>
                  <a:pt x="88212" y="624960"/>
                  <a:pt x="88212" y="627016"/>
                </a:cubicBezTo>
                <a:cubicBezTo>
                  <a:pt x="88212" y="631128"/>
                  <a:pt x="90263" y="633185"/>
                  <a:pt x="92313" y="635241"/>
                </a:cubicBezTo>
                <a:cubicBezTo>
                  <a:pt x="90263" y="637297"/>
                  <a:pt x="90263" y="639353"/>
                  <a:pt x="92313" y="643466"/>
                </a:cubicBezTo>
                <a:cubicBezTo>
                  <a:pt x="96414" y="645522"/>
                  <a:pt x="96414" y="645522"/>
                  <a:pt x="96414" y="645522"/>
                </a:cubicBezTo>
                <a:cubicBezTo>
                  <a:pt x="98465" y="647578"/>
                  <a:pt x="98465" y="647578"/>
                  <a:pt x="98465" y="647578"/>
                </a:cubicBezTo>
                <a:lnTo>
                  <a:pt x="100402" y="649635"/>
                </a:lnTo>
                <a:lnTo>
                  <a:pt x="96959" y="649635"/>
                </a:lnTo>
                <a:cubicBezTo>
                  <a:pt x="94364" y="649635"/>
                  <a:pt x="94364" y="649635"/>
                  <a:pt x="94364" y="649635"/>
                </a:cubicBezTo>
                <a:cubicBezTo>
                  <a:pt x="90263" y="645522"/>
                  <a:pt x="86162" y="643466"/>
                  <a:pt x="88212" y="639353"/>
                </a:cubicBezTo>
                <a:cubicBezTo>
                  <a:pt x="88212" y="639353"/>
                  <a:pt x="88212" y="635241"/>
                  <a:pt x="86162" y="635241"/>
                </a:cubicBezTo>
                <a:cubicBezTo>
                  <a:pt x="84111" y="633185"/>
                  <a:pt x="84111" y="629072"/>
                  <a:pt x="82060" y="627016"/>
                </a:cubicBezTo>
                <a:cubicBezTo>
                  <a:pt x="82060" y="622903"/>
                  <a:pt x="84111" y="620847"/>
                  <a:pt x="86162" y="618791"/>
                </a:cubicBezTo>
                <a:cubicBezTo>
                  <a:pt x="86162" y="616735"/>
                  <a:pt x="90263" y="616735"/>
                  <a:pt x="90263" y="614678"/>
                </a:cubicBezTo>
                <a:cubicBezTo>
                  <a:pt x="90263" y="612622"/>
                  <a:pt x="90263" y="606453"/>
                  <a:pt x="94364" y="604397"/>
                </a:cubicBezTo>
                <a:cubicBezTo>
                  <a:pt x="96414" y="606453"/>
                  <a:pt x="96414" y="602341"/>
                  <a:pt x="98465" y="602341"/>
                </a:cubicBezTo>
                <a:cubicBezTo>
                  <a:pt x="98465" y="604397"/>
                  <a:pt x="98465" y="604397"/>
                  <a:pt x="98465" y="604397"/>
                </a:cubicBezTo>
                <a:cubicBezTo>
                  <a:pt x="100516" y="602341"/>
                  <a:pt x="104617" y="600285"/>
                  <a:pt x="104617" y="596172"/>
                </a:cubicBezTo>
                <a:cubicBezTo>
                  <a:pt x="106667" y="595144"/>
                  <a:pt x="108718" y="594630"/>
                  <a:pt x="110768" y="594630"/>
                </a:cubicBezTo>
                <a:close/>
                <a:moveTo>
                  <a:pt x="112936" y="591792"/>
                </a:moveTo>
                <a:cubicBezTo>
                  <a:pt x="114928" y="591792"/>
                  <a:pt x="116920" y="591792"/>
                  <a:pt x="116920" y="591792"/>
                </a:cubicBezTo>
                <a:cubicBezTo>
                  <a:pt x="118912" y="594116"/>
                  <a:pt x="118912" y="594116"/>
                  <a:pt x="118912" y="594116"/>
                </a:cubicBezTo>
                <a:cubicBezTo>
                  <a:pt x="116920" y="594116"/>
                  <a:pt x="114928" y="594116"/>
                  <a:pt x="112936" y="591792"/>
                </a:cubicBezTo>
                <a:close/>
                <a:moveTo>
                  <a:pt x="799317" y="589347"/>
                </a:moveTo>
                <a:cubicBezTo>
                  <a:pt x="801119" y="589347"/>
                  <a:pt x="802662" y="589860"/>
                  <a:pt x="803692" y="591913"/>
                </a:cubicBezTo>
                <a:cubicBezTo>
                  <a:pt x="803692" y="593965"/>
                  <a:pt x="803692" y="596017"/>
                  <a:pt x="805750" y="593965"/>
                </a:cubicBezTo>
                <a:cubicBezTo>
                  <a:pt x="807808" y="591913"/>
                  <a:pt x="811925" y="591913"/>
                  <a:pt x="813984" y="593965"/>
                </a:cubicBezTo>
                <a:cubicBezTo>
                  <a:pt x="816042" y="596017"/>
                  <a:pt x="818100" y="598070"/>
                  <a:pt x="818100" y="600122"/>
                </a:cubicBezTo>
                <a:cubicBezTo>
                  <a:pt x="818100" y="600122"/>
                  <a:pt x="816042" y="602174"/>
                  <a:pt x="811925" y="602174"/>
                </a:cubicBezTo>
                <a:cubicBezTo>
                  <a:pt x="809867" y="600122"/>
                  <a:pt x="805750" y="598070"/>
                  <a:pt x="801633" y="600122"/>
                </a:cubicBezTo>
                <a:cubicBezTo>
                  <a:pt x="795458" y="600122"/>
                  <a:pt x="791341" y="604227"/>
                  <a:pt x="789283" y="608331"/>
                </a:cubicBezTo>
                <a:cubicBezTo>
                  <a:pt x="778991" y="610384"/>
                  <a:pt x="778991" y="610384"/>
                  <a:pt x="778991" y="610384"/>
                </a:cubicBezTo>
                <a:lnTo>
                  <a:pt x="778991" y="602336"/>
                </a:lnTo>
                <a:lnTo>
                  <a:pt x="779316" y="602013"/>
                </a:lnTo>
                <a:lnTo>
                  <a:pt x="783108" y="600122"/>
                </a:lnTo>
                <a:cubicBezTo>
                  <a:pt x="785166" y="600122"/>
                  <a:pt x="787225" y="600122"/>
                  <a:pt x="787225" y="598070"/>
                </a:cubicBezTo>
                <a:cubicBezTo>
                  <a:pt x="787225" y="593965"/>
                  <a:pt x="789283" y="591913"/>
                  <a:pt x="793400" y="589860"/>
                </a:cubicBezTo>
                <a:cubicBezTo>
                  <a:pt x="795458" y="589860"/>
                  <a:pt x="797516" y="589347"/>
                  <a:pt x="799317" y="589347"/>
                </a:cubicBezTo>
                <a:close/>
                <a:moveTo>
                  <a:pt x="828392" y="587808"/>
                </a:moveTo>
                <a:cubicBezTo>
                  <a:pt x="830467" y="587808"/>
                  <a:pt x="832542" y="587808"/>
                  <a:pt x="832542" y="589866"/>
                </a:cubicBezTo>
                <a:cubicBezTo>
                  <a:pt x="834617" y="591925"/>
                  <a:pt x="834617" y="593983"/>
                  <a:pt x="834617" y="593983"/>
                </a:cubicBezTo>
                <a:cubicBezTo>
                  <a:pt x="834617" y="596042"/>
                  <a:pt x="836692" y="598100"/>
                  <a:pt x="836692" y="598100"/>
                </a:cubicBezTo>
                <a:cubicBezTo>
                  <a:pt x="834617" y="598100"/>
                  <a:pt x="834617" y="598100"/>
                  <a:pt x="834617" y="598100"/>
                </a:cubicBezTo>
                <a:cubicBezTo>
                  <a:pt x="832542" y="593983"/>
                  <a:pt x="832542" y="591925"/>
                  <a:pt x="830467" y="589866"/>
                </a:cubicBezTo>
                <a:cubicBezTo>
                  <a:pt x="828392" y="587808"/>
                  <a:pt x="828392" y="587808"/>
                  <a:pt x="828392" y="587808"/>
                </a:cubicBezTo>
                <a:close/>
                <a:moveTo>
                  <a:pt x="153864" y="583824"/>
                </a:moveTo>
                <a:cubicBezTo>
                  <a:pt x="155913" y="585879"/>
                  <a:pt x="155913" y="585879"/>
                  <a:pt x="157962" y="585879"/>
                </a:cubicBezTo>
                <a:cubicBezTo>
                  <a:pt x="164110" y="587935"/>
                  <a:pt x="170258" y="589990"/>
                  <a:pt x="174356" y="596155"/>
                </a:cubicBezTo>
                <a:cubicBezTo>
                  <a:pt x="174356" y="598211"/>
                  <a:pt x="172307" y="598211"/>
                  <a:pt x="172307" y="598211"/>
                </a:cubicBezTo>
                <a:cubicBezTo>
                  <a:pt x="168209" y="596155"/>
                  <a:pt x="164110" y="594100"/>
                  <a:pt x="160012" y="592045"/>
                </a:cubicBezTo>
                <a:cubicBezTo>
                  <a:pt x="153864" y="589990"/>
                  <a:pt x="149766" y="592045"/>
                  <a:pt x="145667" y="592045"/>
                </a:cubicBezTo>
                <a:cubicBezTo>
                  <a:pt x="137470" y="592045"/>
                  <a:pt x="131322" y="596155"/>
                  <a:pt x="127223" y="602321"/>
                </a:cubicBezTo>
                <a:cubicBezTo>
                  <a:pt x="125174" y="604376"/>
                  <a:pt x="125174" y="608487"/>
                  <a:pt x="125174" y="612597"/>
                </a:cubicBezTo>
                <a:cubicBezTo>
                  <a:pt x="127223" y="612597"/>
                  <a:pt x="129273" y="616708"/>
                  <a:pt x="131322" y="614652"/>
                </a:cubicBezTo>
                <a:cubicBezTo>
                  <a:pt x="133371" y="612597"/>
                  <a:pt x="129273" y="610542"/>
                  <a:pt x="129273" y="606431"/>
                </a:cubicBezTo>
                <a:cubicBezTo>
                  <a:pt x="131322" y="604376"/>
                  <a:pt x="133371" y="604376"/>
                  <a:pt x="135420" y="602321"/>
                </a:cubicBezTo>
                <a:cubicBezTo>
                  <a:pt x="139519" y="602321"/>
                  <a:pt x="141568" y="604376"/>
                  <a:pt x="143617" y="606431"/>
                </a:cubicBezTo>
                <a:cubicBezTo>
                  <a:pt x="145667" y="608487"/>
                  <a:pt x="145667" y="612597"/>
                  <a:pt x="145667" y="614652"/>
                </a:cubicBezTo>
                <a:cubicBezTo>
                  <a:pt x="143617" y="618763"/>
                  <a:pt x="135420" y="614652"/>
                  <a:pt x="139519" y="620818"/>
                </a:cubicBezTo>
                <a:cubicBezTo>
                  <a:pt x="137470" y="622873"/>
                  <a:pt x="137470" y="624928"/>
                  <a:pt x="135420" y="624928"/>
                </a:cubicBezTo>
                <a:cubicBezTo>
                  <a:pt x="133371" y="626984"/>
                  <a:pt x="129273" y="626984"/>
                  <a:pt x="125174" y="626984"/>
                </a:cubicBezTo>
                <a:cubicBezTo>
                  <a:pt x="121076" y="624928"/>
                  <a:pt x="116977" y="618763"/>
                  <a:pt x="116977" y="614652"/>
                </a:cubicBezTo>
                <a:cubicBezTo>
                  <a:pt x="114928" y="606431"/>
                  <a:pt x="119027" y="598211"/>
                  <a:pt x="123125" y="594100"/>
                </a:cubicBezTo>
                <a:cubicBezTo>
                  <a:pt x="129273" y="589990"/>
                  <a:pt x="135420" y="585879"/>
                  <a:pt x="141568" y="585879"/>
                </a:cubicBezTo>
                <a:cubicBezTo>
                  <a:pt x="145667" y="585879"/>
                  <a:pt x="149766" y="585879"/>
                  <a:pt x="153864" y="583824"/>
                </a:cubicBezTo>
                <a:close/>
                <a:moveTo>
                  <a:pt x="791460" y="575524"/>
                </a:moveTo>
                <a:cubicBezTo>
                  <a:pt x="795585" y="577579"/>
                  <a:pt x="799710" y="577579"/>
                  <a:pt x="801772" y="581690"/>
                </a:cubicBezTo>
                <a:cubicBezTo>
                  <a:pt x="803835" y="583745"/>
                  <a:pt x="803835" y="579634"/>
                  <a:pt x="805897" y="577579"/>
                </a:cubicBezTo>
                <a:cubicBezTo>
                  <a:pt x="810022" y="577579"/>
                  <a:pt x="814147" y="577579"/>
                  <a:pt x="816209" y="579634"/>
                </a:cubicBezTo>
                <a:cubicBezTo>
                  <a:pt x="816209" y="581690"/>
                  <a:pt x="818272" y="581690"/>
                  <a:pt x="818272" y="583745"/>
                </a:cubicBezTo>
                <a:cubicBezTo>
                  <a:pt x="818272" y="583745"/>
                  <a:pt x="816209" y="585800"/>
                  <a:pt x="818272" y="587855"/>
                </a:cubicBezTo>
                <a:cubicBezTo>
                  <a:pt x="820334" y="587855"/>
                  <a:pt x="822396" y="585800"/>
                  <a:pt x="824459" y="585800"/>
                </a:cubicBezTo>
                <a:cubicBezTo>
                  <a:pt x="828584" y="587855"/>
                  <a:pt x="830646" y="594021"/>
                  <a:pt x="832708" y="598131"/>
                </a:cubicBezTo>
                <a:cubicBezTo>
                  <a:pt x="828584" y="598131"/>
                  <a:pt x="824459" y="598131"/>
                  <a:pt x="822396" y="598131"/>
                </a:cubicBezTo>
                <a:cubicBezTo>
                  <a:pt x="820334" y="596076"/>
                  <a:pt x="818272" y="591966"/>
                  <a:pt x="816209" y="591966"/>
                </a:cubicBezTo>
                <a:cubicBezTo>
                  <a:pt x="812084" y="589911"/>
                  <a:pt x="807959" y="589911"/>
                  <a:pt x="805897" y="589911"/>
                </a:cubicBezTo>
                <a:cubicBezTo>
                  <a:pt x="803835" y="587855"/>
                  <a:pt x="799710" y="585800"/>
                  <a:pt x="795585" y="587855"/>
                </a:cubicBezTo>
                <a:cubicBezTo>
                  <a:pt x="789398" y="585800"/>
                  <a:pt x="787335" y="591966"/>
                  <a:pt x="785273" y="596076"/>
                </a:cubicBezTo>
                <a:lnTo>
                  <a:pt x="779316" y="602013"/>
                </a:lnTo>
                <a:lnTo>
                  <a:pt x="778991" y="602174"/>
                </a:lnTo>
                <a:lnTo>
                  <a:pt x="778991" y="602336"/>
                </a:lnTo>
                <a:lnTo>
                  <a:pt x="774961" y="606352"/>
                </a:lnTo>
                <a:cubicBezTo>
                  <a:pt x="774961" y="612518"/>
                  <a:pt x="774961" y="612518"/>
                  <a:pt x="774961" y="612518"/>
                </a:cubicBezTo>
                <a:cubicBezTo>
                  <a:pt x="768774" y="618684"/>
                  <a:pt x="768774" y="618684"/>
                  <a:pt x="768774" y="618684"/>
                </a:cubicBezTo>
                <a:cubicBezTo>
                  <a:pt x="764649" y="616628"/>
                  <a:pt x="766711" y="610463"/>
                  <a:pt x="766711" y="608408"/>
                </a:cubicBezTo>
                <a:cubicBezTo>
                  <a:pt x="768774" y="604297"/>
                  <a:pt x="770836" y="606352"/>
                  <a:pt x="772898" y="602242"/>
                </a:cubicBezTo>
                <a:cubicBezTo>
                  <a:pt x="770836" y="598131"/>
                  <a:pt x="770836" y="594021"/>
                  <a:pt x="772898" y="589911"/>
                </a:cubicBezTo>
                <a:cubicBezTo>
                  <a:pt x="774961" y="587855"/>
                  <a:pt x="779086" y="587855"/>
                  <a:pt x="781148" y="587855"/>
                </a:cubicBezTo>
                <a:cubicBezTo>
                  <a:pt x="783210" y="583745"/>
                  <a:pt x="783210" y="577579"/>
                  <a:pt x="791460" y="575524"/>
                </a:cubicBezTo>
                <a:close/>
                <a:moveTo>
                  <a:pt x="800671" y="575026"/>
                </a:moveTo>
                <a:cubicBezTo>
                  <a:pt x="801722" y="575524"/>
                  <a:pt x="802773" y="576520"/>
                  <a:pt x="803824" y="577516"/>
                </a:cubicBezTo>
                <a:cubicBezTo>
                  <a:pt x="803824" y="577516"/>
                  <a:pt x="803824" y="577516"/>
                  <a:pt x="801722" y="577516"/>
                </a:cubicBezTo>
                <a:cubicBezTo>
                  <a:pt x="801722" y="577516"/>
                  <a:pt x="799619" y="577516"/>
                  <a:pt x="797516" y="575524"/>
                </a:cubicBezTo>
                <a:cubicBezTo>
                  <a:pt x="798568" y="574528"/>
                  <a:pt x="799619" y="574528"/>
                  <a:pt x="800671" y="575026"/>
                </a:cubicBezTo>
                <a:close/>
                <a:moveTo>
                  <a:pt x="793466" y="552845"/>
                </a:moveTo>
                <a:cubicBezTo>
                  <a:pt x="795525" y="552845"/>
                  <a:pt x="797583" y="554899"/>
                  <a:pt x="795525" y="554899"/>
                </a:cubicBezTo>
                <a:cubicBezTo>
                  <a:pt x="793466" y="556953"/>
                  <a:pt x="795525" y="561062"/>
                  <a:pt x="793466" y="561062"/>
                </a:cubicBezTo>
                <a:cubicBezTo>
                  <a:pt x="793466" y="559007"/>
                  <a:pt x="795525" y="554899"/>
                  <a:pt x="793466" y="552845"/>
                </a:cubicBezTo>
                <a:close/>
                <a:moveTo>
                  <a:pt x="154206" y="552180"/>
                </a:moveTo>
                <a:cubicBezTo>
                  <a:pt x="155949" y="552570"/>
                  <a:pt x="155949" y="555293"/>
                  <a:pt x="155949" y="556849"/>
                </a:cubicBezTo>
                <a:cubicBezTo>
                  <a:pt x="158015" y="558924"/>
                  <a:pt x="160080" y="563074"/>
                  <a:pt x="160080" y="565149"/>
                </a:cubicBezTo>
                <a:cubicBezTo>
                  <a:pt x="158015" y="567224"/>
                  <a:pt x="155949" y="567224"/>
                  <a:pt x="155949" y="569299"/>
                </a:cubicBezTo>
                <a:cubicBezTo>
                  <a:pt x="149751" y="571374"/>
                  <a:pt x="149751" y="577599"/>
                  <a:pt x="149751" y="581749"/>
                </a:cubicBezTo>
                <a:cubicBezTo>
                  <a:pt x="147685" y="581749"/>
                  <a:pt x="145619" y="583824"/>
                  <a:pt x="143554" y="581749"/>
                </a:cubicBezTo>
                <a:lnTo>
                  <a:pt x="141585" y="573841"/>
                </a:lnTo>
                <a:lnTo>
                  <a:pt x="141877" y="573058"/>
                </a:lnTo>
                <a:lnTo>
                  <a:pt x="149751" y="565149"/>
                </a:lnTo>
                <a:cubicBezTo>
                  <a:pt x="149751" y="565149"/>
                  <a:pt x="147685" y="563074"/>
                  <a:pt x="147685" y="560999"/>
                </a:cubicBezTo>
                <a:cubicBezTo>
                  <a:pt x="147685" y="558924"/>
                  <a:pt x="149751" y="554774"/>
                  <a:pt x="151817" y="552699"/>
                </a:cubicBezTo>
                <a:cubicBezTo>
                  <a:pt x="152850" y="552180"/>
                  <a:pt x="153625" y="552051"/>
                  <a:pt x="154206" y="552180"/>
                </a:cubicBezTo>
                <a:close/>
                <a:moveTo>
                  <a:pt x="149668" y="546640"/>
                </a:moveTo>
                <a:cubicBezTo>
                  <a:pt x="151720" y="546640"/>
                  <a:pt x="153772" y="546640"/>
                  <a:pt x="153772" y="548706"/>
                </a:cubicBezTo>
                <a:cubicBezTo>
                  <a:pt x="153772" y="550772"/>
                  <a:pt x="149668" y="550772"/>
                  <a:pt x="149668" y="552837"/>
                </a:cubicBezTo>
                <a:cubicBezTo>
                  <a:pt x="147615" y="552837"/>
                  <a:pt x="145563" y="554903"/>
                  <a:pt x="145563" y="556969"/>
                </a:cubicBezTo>
                <a:cubicBezTo>
                  <a:pt x="145563" y="563166"/>
                  <a:pt x="145563" y="563166"/>
                  <a:pt x="145563" y="563166"/>
                </a:cubicBezTo>
                <a:lnTo>
                  <a:pt x="141877" y="573058"/>
                </a:lnTo>
                <a:lnTo>
                  <a:pt x="141488" y="573449"/>
                </a:lnTo>
                <a:lnTo>
                  <a:pt x="141585" y="573841"/>
                </a:lnTo>
                <a:lnTo>
                  <a:pt x="139405" y="579692"/>
                </a:lnTo>
                <a:cubicBezTo>
                  <a:pt x="141458" y="581758"/>
                  <a:pt x="141458" y="581758"/>
                  <a:pt x="141458" y="581758"/>
                </a:cubicBezTo>
                <a:cubicBezTo>
                  <a:pt x="141458" y="583824"/>
                  <a:pt x="139405" y="583824"/>
                  <a:pt x="137353" y="583824"/>
                </a:cubicBezTo>
                <a:cubicBezTo>
                  <a:pt x="136327" y="581758"/>
                  <a:pt x="134788" y="579692"/>
                  <a:pt x="133762" y="577368"/>
                </a:cubicBezTo>
                <a:lnTo>
                  <a:pt x="133326" y="570575"/>
                </a:lnTo>
                <a:lnTo>
                  <a:pt x="134128" y="568699"/>
                </a:lnTo>
                <a:lnTo>
                  <a:pt x="141458" y="563166"/>
                </a:lnTo>
                <a:cubicBezTo>
                  <a:pt x="143510" y="561101"/>
                  <a:pt x="139405" y="559035"/>
                  <a:pt x="141458" y="556969"/>
                </a:cubicBezTo>
                <a:cubicBezTo>
                  <a:pt x="141458" y="552837"/>
                  <a:pt x="145563" y="548706"/>
                  <a:pt x="149668" y="546640"/>
                </a:cubicBezTo>
                <a:close/>
                <a:moveTo>
                  <a:pt x="143563" y="536348"/>
                </a:moveTo>
                <a:cubicBezTo>
                  <a:pt x="145617" y="536348"/>
                  <a:pt x="147671" y="538407"/>
                  <a:pt x="149726" y="538407"/>
                </a:cubicBezTo>
                <a:cubicBezTo>
                  <a:pt x="151781" y="540465"/>
                  <a:pt x="151781" y="540465"/>
                  <a:pt x="151781" y="540465"/>
                </a:cubicBezTo>
                <a:cubicBezTo>
                  <a:pt x="151781" y="542523"/>
                  <a:pt x="151781" y="542523"/>
                  <a:pt x="151781" y="544582"/>
                </a:cubicBezTo>
                <a:cubicBezTo>
                  <a:pt x="145617" y="544582"/>
                  <a:pt x="141509" y="548699"/>
                  <a:pt x="139455" y="554874"/>
                </a:cubicBezTo>
                <a:cubicBezTo>
                  <a:pt x="137400" y="556932"/>
                  <a:pt x="139455" y="558991"/>
                  <a:pt x="137400" y="561049"/>
                </a:cubicBezTo>
                <a:lnTo>
                  <a:pt x="134128" y="568699"/>
                </a:lnTo>
                <a:lnTo>
                  <a:pt x="133248" y="569364"/>
                </a:lnTo>
                <a:lnTo>
                  <a:pt x="133326" y="570575"/>
                </a:lnTo>
                <a:lnTo>
                  <a:pt x="131238" y="575458"/>
                </a:lnTo>
                <a:cubicBezTo>
                  <a:pt x="131238" y="577516"/>
                  <a:pt x="131238" y="581633"/>
                  <a:pt x="135346" y="583691"/>
                </a:cubicBezTo>
                <a:cubicBezTo>
                  <a:pt x="133292" y="585750"/>
                  <a:pt x="129183" y="585750"/>
                  <a:pt x="127129" y="587808"/>
                </a:cubicBezTo>
                <a:cubicBezTo>
                  <a:pt x="125075" y="585750"/>
                  <a:pt x="123021" y="583691"/>
                  <a:pt x="120966" y="579575"/>
                </a:cubicBezTo>
                <a:cubicBezTo>
                  <a:pt x="120966" y="577516"/>
                  <a:pt x="120966" y="573399"/>
                  <a:pt x="125075" y="571341"/>
                </a:cubicBezTo>
                <a:cubicBezTo>
                  <a:pt x="125075" y="567224"/>
                  <a:pt x="120966" y="567224"/>
                  <a:pt x="120966" y="565166"/>
                </a:cubicBezTo>
                <a:cubicBezTo>
                  <a:pt x="118912" y="563108"/>
                  <a:pt x="120966" y="558991"/>
                  <a:pt x="120966" y="556932"/>
                </a:cubicBezTo>
                <a:cubicBezTo>
                  <a:pt x="125075" y="554874"/>
                  <a:pt x="127129" y="552816"/>
                  <a:pt x="129183" y="550757"/>
                </a:cubicBezTo>
                <a:cubicBezTo>
                  <a:pt x="131238" y="550757"/>
                  <a:pt x="131238" y="554874"/>
                  <a:pt x="135346" y="552816"/>
                </a:cubicBezTo>
                <a:cubicBezTo>
                  <a:pt x="135346" y="548699"/>
                  <a:pt x="135346" y="548699"/>
                  <a:pt x="135346" y="548699"/>
                </a:cubicBezTo>
                <a:cubicBezTo>
                  <a:pt x="135346" y="542523"/>
                  <a:pt x="139455" y="538407"/>
                  <a:pt x="143563" y="536348"/>
                </a:cubicBezTo>
                <a:close/>
                <a:moveTo>
                  <a:pt x="803824" y="534356"/>
                </a:moveTo>
                <a:cubicBezTo>
                  <a:pt x="805816" y="534356"/>
                  <a:pt x="807808" y="536348"/>
                  <a:pt x="807808" y="536348"/>
                </a:cubicBezTo>
                <a:cubicBezTo>
                  <a:pt x="807808" y="538340"/>
                  <a:pt x="807808" y="538340"/>
                  <a:pt x="805816" y="538340"/>
                </a:cubicBezTo>
                <a:cubicBezTo>
                  <a:pt x="803824" y="538340"/>
                  <a:pt x="805816" y="536348"/>
                  <a:pt x="803824" y="534356"/>
                </a:cubicBezTo>
                <a:close/>
                <a:moveTo>
                  <a:pt x="793466" y="534356"/>
                </a:moveTo>
                <a:cubicBezTo>
                  <a:pt x="795525" y="534356"/>
                  <a:pt x="799641" y="534356"/>
                  <a:pt x="801700" y="534356"/>
                </a:cubicBezTo>
                <a:cubicBezTo>
                  <a:pt x="803758" y="538465"/>
                  <a:pt x="803758" y="538465"/>
                  <a:pt x="803758" y="538465"/>
                </a:cubicBezTo>
                <a:cubicBezTo>
                  <a:pt x="805816" y="542573"/>
                  <a:pt x="803758" y="548736"/>
                  <a:pt x="799641" y="550790"/>
                </a:cubicBezTo>
                <a:cubicBezTo>
                  <a:pt x="797583" y="552845"/>
                  <a:pt x="793466" y="550790"/>
                  <a:pt x="793466" y="552845"/>
                </a:cubicBezTo>
                <a:cubicBezTo>
                  <a:pt x="791408" y="554899"/>
                  <a:pt x="793466" y="556953"/>
                  <a:pt x="791408" y="559007"/>
                </a:cubicBezTo>
                <a:cubicBezTo>
                  <a:pt x="791408" y="561062"/>
                  <a:pt x="787291" y="561062"/>
                  <a:pt x="785233" y="563116"/>
                </a:cubicBezTo>
                <a:cubicBezTo>
                  <a:pt x="781116" y="563116"/>
                  <a:pt x="779057" y="561062"/>
                  <a:pt x="774941" y="561062"/>
                </a:cubicBezTo>
                <a:cubicBezTo>
                  <a:pt x="772882" y="563116"/>
                  <a:pt x="770824" y="565170"/>
                  <a:pt x="768765" y="565170"/>
                </a:cubicBezTo>
                <a:cubicBezTo>
                  <a:pt x="762590" y="567224"/>
                  <a:pt x="758473" y="565170"/>
                  <a:pt x="754357" y="563116"/>
                </a:cubicBezTo>
                <a:cubicBezTo>
                  <a:pt x="756415" y="556953"/>
                  <a:pt x="756415" y="556953"/>
                  <a:pt x="756415" y="556953"/>
                </a:cubicBezTo>
                <a:cubicBezTo>
                  <a:pt x="758473" y="554899"/>
                  <a:pt x="760532" y="556953"/>
                  <a:pt x="762590" y="556953"/>
                </a:cubicBezTo>
                <a:cubicBezTo>
                  <a:pt x="768765" y="559007"/>
                  <a:pt x="772882" y="554899"/>
                  <a:pt x="776999" y="552845"/>
                </a:cubicBezTo>
                <a:cubicBezTo>
                  <a:pt x="776999" y="548736"/>
                  <a:pt x="783174" y="550790"/>
                  <a:pt x="785233" y="548736"/>
                </a:cubicBezTo>
                <a:cubicBezTo>
                  <a:pt x="789349" y="546682"/>
                  <a:pt x="791408" y="544628"/>
                  <a:pt x="793466" y="542573"/>
                </a:cubicBezTo>
                <a:cubicBezTo>
                  <a:pt x="793466" y="538465"/>
                  <a:pt x="793466" y="536411"/>
                  <a:pt x="793466" y="534356"/>
                </a:cubicBezTo>
                <a:close/>
                <a:moveTo>
                  <a:pt x="789487" y="532364"/>
                </a:moveTo>
                <a:cubicBezTo>
                  <a:pt x="789487" y="532364"/>
                  <a:pt x="791541" y="532364"/>
                  <a:pt x="791541" y="534417"/>
                </a:cubicBezTo>
                <a:cubicBezTo>
                  <a:pt x="791541" y="536469"/>
                  <a:pt x="789487" y="538521"/>
                  <a:pt x="789487" y="542626"/>
                </a:cubicBezTo>
                <a:cubicBezTo>
                  <a:pt x="787432" y="544679"/>
                  <a:pt x="783324" y="548783"/>
                  <a:pt x="779215" y="546731"/>
                </a:cubicBezTo>
                <a:cubicBezTo>
                  <a:pt x="779215" y="546731"/>
                  <a:pt x="777161" y="546731"/>
                  <a:pt x="777161" y="546731"/>
                </a:cubicBezTo>
                <a:cubicBezTo>
                  <a:pt x="775107" y="548783"/>
                  <a:pt x="777161" y="548783"/>
                  <a:pt x="775107" y="550836"/>
                </a:cubicBezTo>
                <a:cubicBezTo>
                  <a:pt x="773053" y="554940"/>
                  <a:pt x="766890" y="554940"/>
                  <a:pt x="762781" y="554940"/>
                </a:cubicBezTo>
                <a:cubicBezTo>
                  <a:pt x="760727" y="554940"/>
                  <a:pt x="758673" y="554940"/>
                  <a:pt x="758673" y="552888"/>
                </a:cubicBezTo>
                <a:cubicBezTo>
                  <a:pt x="758673" y="550836"/>
                  <a:pt x="758673" y="548783"/>
                  <a:pt x="760727" y="548783"/>
                </a:cubicBezTo>
                <a:cubicBezTo>
                  <a:pt x="762781" y="550836"/>
                  <a:pt x="768944" y="550836"/>
                  <a:pt x="770998" y="548783"/>
                </a:cubicBezTo>
                <a:cubicBezTo>
                  <a:pt x="773053" y="546731"/>
                  <a:pt x="775107" y="544679"/>
                  <a:pt x="775107" y="542626"/>
                </a:cubicBezTo>
                <a:cubicBezTo>
                  <a:pt x="781270" y="542626"/>
                  <a:pt x="785378" y="540574"/>
                  <a:pt x="787432" y="534417"/>
                </a:cubicBezTo>
                <a:cubicBezTo>
                  <a:pt x="787432" y="534417"/>
                  <a:pt x="787432" y="532364"/>
                  <a:pt x="789487" y="532364"/>
                </a:cubicBezTo>
                <a:close/>
                <a:moveTo>
                  <a:pt x="781394" y="527857"/>
                </a:moveTo>
                <a:cubicBezTo>
                  <a:pt x="782673" y="528115"/>
                  <a:pt x="784209" y="529144"/>
                  <a:pt x="785233" y="530173"/>
                </a:cubicBezTo>
                <a:cubicBezTo>
                  <a:pt x="785233" y="532231"/>
                  <a:pt x="785233" y="534290"/>
                  <a:pt x="783185" y="536348"/>
                </a:cubicBezTo>
                <a:cubicBezTo>
                  <a:pt x="781138" y="538407"/>
                  <a:pt x="779091" y="540465"/>
                  <a:pt x="774996" y="540465"/>
                </a:cubicBezTo>
                <a:cubicBezTo>
                  <a:pt x="774996" y="540465"/>
                  <a:pt x="774996" y="538407"/>
                  <a:pt x="772949" y="540465"/>
                </a:cubicBezTo>
                <a:cubicBezTo>
                  <a:pt x="772949" y="540465"/>
                  <a:pt x="772949" y="542523"/>
                  <a:pt x="772949" y="544582"/>
                </a:cubicBezTo>
                <a:cubicBezTo>
                  <a:pt x="770901" y="546640"/>
                  <a:pt x="766807" y="546640"/>
                  <a:pt x="764759" y="546640"/>
                </a:cubicBezTo>
                <a:cubicBezTo>
                  <a:pt x="762712" y="546640"/>
                  <a:pt x="760665" y="546640"/>
                  <a:pt x="760665" y="544582"/>
                </a:cubicBezTo>
                <a:cubicBezTo>
                  <a:pt x="762712" y="534290"/>
                  <a:pt x="762712" y="534290"/>
                  <a:pt x="762712" y="534290"/>
                </a:cubicBezTo>
                <a:cubicBezTo>
                  <a:pt x="768854" y="534290"/>
                  <a:pt x="774996" y="534290"/>
                  <a:pt x="779091" y="530173"/>
                </a:cubicBezTo>
                <a:cubicBezTo>
                  <a:pt x="779091" y="528115"/>
                  <a:pt x="780114" y="527600"/>
                  <a:pt x="781394" y="527857"/>
                </a:cubicBezTo>
                <a:close/>
                <a:moveTo>
                  <a:pt x="92257" y="526181"/>
                </a:moveTo>
                <a:lnTo>
                  <a:pt x="92257" y="528214"/>
                </a:lnTo>
                <a:cubicBezTo>
                  <a:pt x="90171" y="530248"/>
                  <a:pt x="90171" y="534315"/>
                  <a:pt x="85997" y="534315"/>
                </a:cubicBezTo>
                <a:cubicBezTo>
                  <a:pt x="83910" y="534315"/>
                  <a:pt x="81823" y="536348"/>
                  <a:pt x="79736" y="534315"/>
                </a:cubicBezTo>
                <a:cubicBezTo>
                  <a:pt x="79736" y="532281"/>
                  <a:pt x="83910" y="534315"/>
                  <a:pt x="85997" y="532281"/>
                </a:cubicBezTo>
                <a:cubicBezTo>
                  <a:pt x="88084" y="530248"/>
                  <a:pt x="90171" y="528214"/>
                  <a:pt x="92257" y="526181"/>
                </a:cubicBezTo>
                <a:close/>
                <a:moveTo>
                  <a:pt x="865576" y="517756"/>
                </a:moveTo>
                <a:cubicBezTo>
                  <a:pt x="869560" y="519859"/>
                  <a:pt x="865576" y="524064"/>
                  <a:pt x="867568" y="526167"/>
                </a:cubicBezTo>
                <a:cubicBezTo>
                  <a:pt x="867568" y="528270"/>
                  <a:pt x="867568" y="530372"/>
                  <a:pt x="865576" y="530372"/>
                </a:cubicBezTo>
                <a:cubicBezTo>
                  <a:pt x="865576" y="526167"/>
                  <a:pt x="865576" y="521962"/>
                  <a:pt x="865576" y="517756"/>
                </a:cubicBezTo>
                <a:close/>
                <a:moveTo>
                  <a:pt x="100725" y="515310"/>
                </a:moveTo>
                <a:cubicBezTo>
                  <a:pt x="101404" y="515182"/>
                  <a:pt x="102050" y="515310"/>
                  <a:pt x="102568" y="515823"/>
                </a:cubicBezTo>
                <a:cubicBezTo>
                  <a:pt x="104636" y="517874"/>
                  <a:pt x="104636" y="517874"/>
                  <a:pt x="104636" y="517874"/>
                </a:cubicBezTo>
                <a:cubicBezTo>
                  <a:pt x="104636" y="519924"/>
                  <a:pt x="104636" y="524025"/>
                  <a:pt x="104636" y="526076"/>
                </a:cubicBezTo>
                <a:cubicBezTo>
                  <a:pt x="104636" y="528127"/>
                  <a:pt x="102568" y="528127"/>
                  <a:pt x="100499" y="530177"/>
                </a:cubicBezTo>
                <a:cubicBezTo>
                  <a:pt x="102568" y="532228"/>
                  <a:pt x="104636" y="534278"/>
                  <a:pt x="102568" y="538379"/>
                </a:cubicBezTo>
                <a:cubicBezTo>
                  <a:pt x="102568" y="540430"/>
                  <a:pt x="98431" y="542481"/>
                  <a:pt x="96362" y="544531"/>
                </a:cubicBezTo>
                <a:cubicBezTo>
                  <a:pt x="94293" y="544531"/>
                  <a:pt x="92224" y="542481"/>
                  <a:pt x="90156" y="542481"/>
                </a:cubicBezTo>
                <a:cubicBezTo>
                  <a:pt x="90156" y="546582"/>
                  <a:pt x="86019" y="548632"/>
                  <a:pt x="83950" y="548632"/>
                </a:cubicBezTo>
                <a:cubicBezTo>
                  <a:pt x="79813" y="548632"/>
                  <a:pt x="77744" y="546582"/>
                  <a:pt x="77744" y="544531"/>
                </a:cubicBezTo>
                <a:cubicBezTo>
                  <a:pt x="77744" y="542481"/>
                  <a:pt x="77744" y="540430"/>
                  <a:pt x="79813" y="538379"/>
                </a:cubicBezTo>
                <a:cubicBezTo>
                  <a:pt x="83950" y="540430"/>
                  <a:pt x="88087" y="536329"/>
                  <a:pt x="90156" y="534278"/>
                </a:cubicBezTo>
                <a:cubicBezTo>
                  <a:pt x="94293" y="530177"/>
                  <a:pt x="98431" y="526076"/>
                  <a:pt x="96362" y="519924"/>
                </a:cubicBezTo>
                <a:cubicBezTo>
                  <a:pt x="96362" y="518386"/>
                  <a:pt x="98689" y="515695"/>
                  <a:pt x="100725" y="515310"/>
                </a:cubicBezTo>
                <a:close/>
                <a:moveTo>
                  <a:pt x="116920" y="513773"/>
                </a:moveTo>
                <a:cubicBezTo>
                  <a:pt x="118912" y="515831"/>
                  <a:pt x="118912" y="519948"/>
                  <a:pt x="120904" y="522006"/>
                </a:cubicBezTo>
                <a:cubicBezTo>
                  <a:pt x="120904" y="524065"/>
                  <a:pt x="120904" y="524065"/>
                  <a:pt x="120904" y="524065"/>
                </a:cubicBezTo>
                <a:cubicBezTo>
                  <a:pt x="120904" y="519948"/>
                  <a:pt x="116920" y="517889"/>
                  <a:pt x="116920" y="513773"/>
                </a:cubicBezTo>
                <a:close/>
                <a:moveTo>
                  <a:pt x="843197" y="511094"/>
                </a:moveTo>
                <a:lnTo>
                  <a:pt x="838721" y="520014"/>
                </a:lnTo>
                <a:cubicBezTo>
                  <a:pt x="836655" y="522072"/>
                  <a:pt x="832524" y="522072"/>
                  <a:pt x="828392" y="522072"/>
                </a:cubicBezTo>
                <a:cubicBezTo>
                  <a:pt x="828392" y="520014"/>
                  <a:pt x="828392" y="520014"/>
                  <a:pt x="828392" y="520014"/>
                </a:cubicBezTo>
                <a:cubicBezTo>
                  <a:pt x="830458" y="517956"/>
                  <a:pt x="832524" y="517956"/>
                  <a:pt x="834590" y="517956"/>
                </a:cubicBezTo>
                <a:close/>
                <a:moveTo>
                  <a:pt x="844918" y="507664"/>
                </a:moveTo>
                <a:lnTo>
                  <a:pt x="844918" y="509722"/>
                </a:lnTo>
                <a:lnTo>
                  <a:pt x="843197" y="511094"/>
                </a:lnTo>
                <a:close/>
                <a:moveTo>
                  <a:pt x="844918" y="501488"/>
                </a:moveTo>
                <a:cubicBezTo>
                  <a:pt x="846984" y="501488"/>
                  <a:pt x="846984" y="503547"/>
                  <a:pt x="846984" y="503547"/>
                </a:cubicBezTo>
                <a:lnTo>
                  <a:pt x="844918" y="507664"/>
                </a:lnTo>
                <a:close/>
                <a:moveTo>
                  <a:pt x="108620" y="501488"/>
                </a:moveTo>
                <a:cubicBezTo>
                  <a:pt x="110679" y="503538"/>
                  <a:pt x="112737" y="505587"/>
                  <a:pt x="112737" y="507636"/>
                </a:cubicBezTo>
                <a:cubicBezTo>
                  <a:pt x="112737" y="509685"/>
                  <a:pt x="112737" y="511735"/>
                  <a:pt x="110679" y="513784"/>
                </a:cubicBezTo>
                <a:cubicBezTo>
                  <a:pt x="114796" y="515833"/>
                  <a:pt x="118912" y="519931"/>
                  <a:pt x="116854" y="526079"/>
                </a:cubicBezTo>
                <a:cubicBezTo>
                  <a:pt x="116854" y="528128"/>
                  <a:pt x="112737" y="530178"/>
                  <a:pt x="116854" y="532227"/>
                </a:cubicBezTo>
                <a:cubicBezTo>
                  <a:pt x="118912" y="534276"/>
                  <a:pt x="118912" y="538375"/>
                  <a:pt x="118912" y="542473"/>
                </a:cubicBezTo>
                <a:cubicBezTo>
                  <a:pt x="116854" y="538375"/>
                  <a:pt x="116854" y="536325"/>
                  <a:pt x="114796" y="532227"/>
                </a:cubicBezTo>
                <a:cubicBezTo>
                  <a:pt x="114796" y="532227"/>
                  <a:pt x="116854" y="530178"/>
                  <a:pt x="112737" y="530178"/>
                </a:cubicBezTo>
                <a:cubicBezTo>
                  <a:pt x="110679" y="532227"/>
                  <a:pt x="114796" y="534276"/>
                  <a:pt x="114796" y="538375"/>
                </a:cubicBezTo>
                <a:cubicBezTo>
                  <a:pt x="114796" y="542473"/>
                  <a:pt x="114796" y="546572"/>
                  <a:pt x="110679" y="548621"/>
                </a:cubicBezTo>
                <a:cubicBezTo>
                  <a:pt x="108620" y="550670"/>
                  <a:pt x="104504" y="550670"/>
                  <a:pt x="98328" y="552719"/>
                </a:cubicBezTo>
                <a:cubicBezTo>
                  <a:pt x="98328" y="552719"/>
                  <a:pt x="98328" y="554769"/>
                  <a:pt x="98328" y="556818"/>
                </a:cubicBezTo>
                <a:cubicBezTo>
                  <a:pt x="96270" y="558867"/>
                  <a:pt x="94212" y="560916"/>
                  <a:pt x="92153" y="560916"/>
                </a:cubicBezTo>
                <a:cubicBezTo>
                  <a:pt x="88036" y="560916"/>
                  <a:pt x="85978" y="556818"/>
                  <a:pt x="81861" y="556818"/>
                </a:cubicBezTo>
                <a:cubicBezTo>
                  <a:pt x="79803" y="558867"/>
                  <a:pt x="75686" y="558867"/>
                  <a:pt x="73628" y="558867"/>
                </a:cubicBezTo>
                <a:cubicBezTo>
                  <a:pt x="71569" y="558867"/>
                  <a:pt x="69511" y="556818"/>
                  <a:pt x="67453" y="554769"/>
                </a:cubicBezTo>
                <a:cubicBezTo>
                  <a:pt x="69511" y="552719"/>
                  <a:pt x="71569" y="552719"/>
                  <a:pt x="73628" y="548621"/>
                </a:cubicBezTo>
                <a:cubicBezTo>
                  <a:pt x="75686" y="546572"/>
                  <a:pt x="79803" y="552719"/>
                  <a:pt x="81861" y="550670"/>
                </a:cubicBezTo>
                <a:cubicBezTo>
                  <a:pt x="85978" y="550670"/>
                  <a:pt x="90095" y="550670"/>
                  <a:pt x="90095" y="546572"/>
                </a:cubicBezTo>
                <a:cubicBezTo>
                  <a:pt x="96270" y="546572"/>
                  <a:pt x="102445" y="546572"/>
                  <a:pt x="104504" y="540424"/>
                </a:cubicBezTo>
                <a:cubicBezTo>
                  <a:pt x="106562" y="538375"/>
                  <a:pt x="106562" y="534276"/>
                  <a:pt x="104504" y="530178"/>
                </a:cubicBezTo>
                <a:cubicBezTo>
                  <a:pt x="106562" y="526079"/>
                  <a:pt x="108620" y="524030"/>
                  <a:pt x="106562" y="519931"/>
                </a:cubicBezTo>
                <a:cubicBezTo>
                  <a:pt x="106562" y="517882"/>
                  <a:pt x="104504" y="513784"/>
                  <a:pt x="102445" y="511735"/>
                </a:cubicBezTo>
                <a:cubicBezTo>
                  <a:pt x="104504" y="509685"/>
                  <a:pt x="106562" y="505587"/>
                  <a:pt x="108620" y="501488"/>
                </a:cubicBezTo>
                <a:close/>
                <a:moveTo>
                  <a:pt x="816085" y="497689"/>
                </a:moveTo>
                <a:cubicBezTo>
                  <a:pt x="817623" y="497689"/>
                  <a:pt x="819162" y="498206"/>
                  <a:pt x="820187" y="499238"/>
                </a:cubicBezTo>
                <a:cubicBezTo>
                  <a:pt x="824290" y="499238"/>
                  <a:pt x="824290" y="503370"/>
                  <a:pt x="826341" y="507501"/>
                </a:cubicBezTo>
                <a:cubicBezTo>
                  <a:pt x="828392" y="511633"/>
                  <a:pt x="828392" y="517830"/>
                  <a:pt x="824290" y="521962"/>
                </a:cubicBezTo>
                <a:cubicBezTo>
                  <a:pt x="818136" y="530225"/>
                  <a:pt x="805828" y="534356"/>
                  <a:pt x="795572" y="532291"/>
                </a:cubicBezTo>
                <a:cubicBezTo>
                  <a:pt x="789418" y="530225"/>
                  <a:pt x="785316" y="528159"/>
                  <a:pt x="781213" y="524028"/>
                </a:cubicBezTo>
                <a:cubicBezTo>
                  <a:pt x="775059" y="519896"/>
                  <a:pt x="770957" y="509567"/>
                  <a:pt x="770957" y="501304"/>
                </a:cubicBezTo>
                <a:cubicBezTo>
                  <a:pt x="773008" y="501304"/>
                  <a:pt x="773008" y="499238"/>
                  <a:pt x="775059" y="501304"/>
                </a:cubicBezTo>
                <a:cubicBezTo>
                  <a:pt x="777111" y="505436"/>
                  <a:pt x="777111" y="509567"/>
                  <a:pt x="781213" y="513699"/>
                </a:cubicBezTo>
                <a:cubicBezTo>
                  <a:pt x="785316" y="521962"/>
                  <a:pt x="795572" y="526093"/>
                  <a:pt x="805828" y="524028"/>
                </a:cubicBezTo>
                <a:cubicBezTo>
                  <a:pt x="809931" y="524028"/>
                  <a:pt x="816085" y="521962"/>
                  <a:pt x="818136" y="517830"/>
                </a:cubicBezTo>
                <a:cubicBezTo>
                  <a:pt x="818136" y="513699"/>
                  <a:pt x="820187" y="511633"/>
                  <a:pt x="816085" y="509567"/>
                </a:cubicBezTo>
                <a:cubicBezTo>
                  <a:pt x="814034" y="511633"/>
                  <a:pt x="816085" y="515765"/>
                  <a:pt x="811982" y="517830"/>
                </a:cubicBezTo>
                <a:cubicBezTo>
                  <a:pt x="809931" y="517830"/>
                  <a:pt x="807880" y="517830"/>
                  <a:pt x="805828" y="517830"/>
                </a:cubicBezTo>
                <a:cubicBezTo>
                  <a:pt x="803777" y="515765"/>
                  <a:pt x="801726" y="513699"/>
                  <a:pt x="801726" y="511633"/>
                </a:cubicBezTo>
                <a:cubicBezTo>
                  <a:pt x="799674" y="509567"/>
                  <a:pt x="801726" y="507501"/>
                  <a:pt x="801726" y="505436"/>
                </a:cubicBezTo>
                <a:cubicBezTo>
                  <a:pt x="803777" y="503370"/>
                  <a:pt x="807880" y="503370"/>
                  <a:pt x="809931" y="503370"/>
                </a:cubicBezTo>
                <a:cubicBezTo>
                  <a:pt x="811982" y="505436"/>
                  <a:pt x="809931" y="501304"/>
                  <a:pt x="811982" y="499238"/>
                </a:cubicBezTo>
                <a:cubicBezTo>
                  <a:pt x="813008" y="498206"/>
                  <a:pt x="814546" y="497689"/>
                  <a:pt x="816085" y="497689"/>
                </a:cubicBezTo>
                <a:close/>
                <a:moveTo>
                  <a:pt x="108620" y="497173"/>
                </a:moveTo>
                <a:cubicBezTo>
                  <a:pt x="110695" y="499231"/>
                  <a:pt x="116920" y="503348"/>
                  <a:pt x="114845" y="507465"/>
                </a:cubicBezTo>
                <a:cubicBezTo>
                  <a:pt x="114845" y="503348"/>
                  <a:pt x="110695" y="501289"/>
                  <a:pt x="108620" y="499231"/>
                </a:cubicBezTo>
                <a:cubicBezTo>
                  <a:pt x="108620" y="497173"/>
                  <a:pt x="108620" y="497173"/>
                  <a:pt x="108620" y="497173"/>
                </a:cubicBezTo>
                <a:close/>
                <a:moveTo>
                  <a:pt x="855174" y="495181"/>
                </a:moveTo>
                <a:cubicBezTo>
                  <a:pt x="857221" y="495181"/>
                  <a:pt x="855174" y="499312"/>
                  <a:pt x="855174" y="501378"/>
                </a:cubicBezTo>
                <a:cubicBezTo>
                  <a:pt x="855174" y="501378"/>
                  <a:pt x="853126" y="503444"/>
                  <a:pt x="853126" y="503444"/>
                </a:cubicBezTo>
                <a:cubicBezTo>
                  <a:pt x="857221" y="505509"/>
                  <a:pt x="859268" y="507575"/>
                  <a:pt x="859268" y="509641"/>
                </a:cubicBezTo>
                <a:cubicBezTo>
                  <a:pt x="859268" y="511707"/>
                  <a:pt x="859268" y="513773"/>
                  <a:pt x="857221" y="513773"/>
                </a:cubicBezTo>
                <a:cubicBezTo>
                  <a:pt x="855174" y="515838"/>
                  <a:pt x="855174" y="513773"/>
                  <a:pt x="853126" y="515838"/>
                </a:cubicBezTo>
                <a:cubicBezTo>
                  <a:pt x="853126" y="517904"/>
                  <a:pt x="855174" y="522036"/>
                  <a:pt x="855174" y="524101"/>
                </a:cubicBezTo>
                <a:cubicBezTo>
                  <a:pt x="853126" y="526167"/>
                  <a:pt x="851079" y="526167"/>
                  <a:pt x="849032" y="526167"/>
                </a:cubicBezTo>
                <a:cubicBezTo>
                  <a:pt x="846984" y="528233"/>
                  <a:pt x="844937" y="524101"/>
                  <a:pt x="842890" y="526167"/>
                </a:cubicBezTo>
                <a:cubicBezTo>
                  <a:pt x="844937" y="528233"/>
                  <a:pt x="842890" y="530299"/>
                  <a:pt x="840842" y="532364"/>
                </a:cubicBezTo>
                <a:cubicBezTo>
                  <a:pt x="838795" y="532364"/>
                  <a:pt x="836748" y="532364"/>
                  <a:pt x="834700" y="530299"/>
                </a:cubicBezTo>
                <a:cubicBezTo>
                  <a:pt x="834700" y="530299"/>
                  <a:pt x="834700" y="528233"/>
                  <a:pt x="832653" y="528233"/>
                </a:cubicBezTo>
                <a:cubicBezTo>
                  <a:pt x="830606" y="532364"/>
                  <a:pt x="826511" y="532364"/>
                  <a:pt x="824464" y="532364"/>
                </a:cubicBezTo>
                <a:cubicBezTo>
                  <a:pt x="822416" y="532364"/>
                  <a:pt x="822416" y="530299"/>
                  <a:pt x="822416" y="530299"/>
                </a:cubicBezTo>
                <a:cubicBezTo>
                  <a:pt x="822416" y="528233"/>
                  <a:pt x="824464" y="526167"/>
                  <a:pt x="826511" y="524101"/>
                </a:cubicBezTo>
                <a:cubicBezTo>
                  <a:pt x="832653" y="524101"/>
                  <a:pt x="836748" y="524101"/>
                  <a:pt x="842890" y="519970"/>
                </a:cubicBezTo>
                <a:cubicBezTo>
                  <a:pt x="844937" y="519970"/>
                  <a:pt x="846984" y="517904"/>
                  <a:pt x="849032" y="513773"/>
                </a:cubicBezTo>
                <a:cubicBezTo>
                  <a:pt x="849032" y="509641"/>
                  <a:pt x="851079" y="505509"/>
                  <a:pt x="849032" y="499312"/>
                </a:cubicBezTo>
                <a:cubicBezTo>
                  <a:pt x="851079" y="497246"/>
                  <a:pt x="853126" y="495181"/>
                  <a:pt x="855174" y="495181"/>
                </a:cubicBezTo>
                <a:close/>
                <a:moveTo>
                  <a:pt x="857262" y="486881"/>
                </a:moveTo>
                <a:cubicBezTo>
                  <a:pt x="859323" y="486881"/>
                  <a:pt x="861385" y="488946"/>
                  <a:pt x="861385" y="491012"/>
                </a:cubicBezTo>
                <a:cubicBezTo>
                  <a:pt x="863446" y="493078"/>
                  <a:pt x="863446" y="497209"/>
                  <a:pt x="861385" y="499275"/>
                </a:cubicBezTo>
                <a:cubicBezTo>
                  <a:pt x="861385" y="499275"/>
                  <a:pt x="861385" y="499275"/>
                  <a:pt x="861385" y="501341"/>
                </a:cubicBezTo>
                <a:cubicBezTo>
                  <a:pt x="863446" y="503407"/>
                  <a:pt x="867568" y="505472"/>
                  <a:pt x="867568" y="509604"/>
                </a:cubicBezTo>
                <a:cubicBezTo>
                  <a:pt x="867568" y="511670"/>
                  <a:pt x="867568" y="515801"/>
                  <a:pt x="865507" y="515801"/>
                </a:cubicBezTo>
                <a:cubicBezTo>
                  <a:pt x="863446" y="515801"/>
                  <a:pt x="863446" y="515801"/>
                  <a:pt x="861385" y="517867"/>
                </a:cubicBezTo>
                <a:cubicBezTo>
                  <a:pt x="865507" y="521999"/>
                  <a:pt x="863446" y="528196"/>
                  <a:pt x="861385" y="530262"/>
                </a:cubicBezTo>
                <a:cubicBezTo>
                  <a:pt x="859323" y="534393"/>
                  <a:pt x="855201" y="532327"/>
                  <a:pt x="853140" y="532327"/>
                </a:cubicBezTo>
                <a:cubicBezTo>
                  <a:pt x="851079" y="532327"/>
                  <a:pt x="851079" y="532327"/>
                  <a:pt x="849018" y="532327"/>
                </a:cubicBezTo>
                <a:cubicBezTo>
                  <a:pt x="849018" y="534393"/>
                  <a:pt x="849018" y="538525"/>
                  <a:pt x="844895" y="538525"/>
                </a:cubicBezTo>
                <a:cubicBezTo>
                  <a:pt x="840773" y="540590"/>
                  <a:pt x="834590" y="534393"/>
                  <a:pt x="832528" y="540590"/>
                </a:cubicBezTo>
                <a:cubicBezTo>
                  <a:pt x="828406" y="542656"/>
                  <a:pt x="822223" y="538525"/>
                  <a:pt x="820162" y="538525"/>
                </a:cubicBezTo>
                <a:cubicBezTo>
                  <a:pt x="818100" y="536459"/>
                  <a:pt x="818100" y="534393"/>
                  <a:pt x="818100" y="532327"/>
                </a:cubicBezTo>
                <a:cubicBezTo>
                  <a:pt x="820162" y="532327"/>
                  <a:pt x="822223" y="534393"/>
                  <a:pt x="824284" y="534393"/>
                </a:cubicBezTo>
                <a:cubicBezTo>
                  <a:pt x="826345" y="534393"/>
                  <a:pt x="830467" y="534393"/>
                  <a:pt x="832528" y="532327"/>
                </a:cubicBezTo>
                <a:cubicBezTo>
                  <a:pt x="836651" y="534393"/>
                  <a:pt x="840773" y="536459"/>
                  <a:pt x="842834" y="534393"/>
                </a:cubicBezTo>
                <a:cubicBezTo>
                  <a:pt x="846957" y="530262"/>
                  <a:pt x="846957" y="530262"/>
                  <a:pt x="846957" y="530262"/>
                </a:cubicBezTo>
                <a:cubicBezTo>
                  <a:pt x="851079" y="530262"/>
                  <a:pt x="853140" y="528196"/>
                  <a:pt x="857262" y="526130"/>
                </a:cubicBezTo>
                <a:cubicBezTo>
                  <a:pt x="859323" y="524064"/>
                  <a:pt x="857262" y="519933"/>
                  <a:pt x="857262" y="517867"/>
                </a:cubicBezTo>
                <a:cubicBezTo>
                  <a:pt x="859323" y="515801"/>
                  <a:pt x="861385" y="513736"/>
                  <a:pt x="861385" y="511670"/>
                </a:cubicBezTo>
                <a:cubicBezTo>
                  <a:pt x="861385" y="507538"/>
                  <a:pt x="859323" y="505472"/>
                  <a:pt x="857262" y="503407"/>
                </a:cubicBezTo>
                <a:cubicBezTo>
                  <a:pt x="859323" y="499275"/>
                  <a:pt x="859323" y="495144"/>
                  <a:pt x="857262" y="493078"/>
                </a:cubicBezTo>
                <a:cubicBezTo>
                  <a:pt x="855201" y="491012"/>
                  <a:pt x="857262" y="488946"/>
                  <a:pt x="857262" y="486881"/>
                </a:cubicBezTo>
                <a:close/>
                <a:moveTo>
                  <a:pt x="28360" y="486193"/>
                </a:moveTo>
                <a:cubicBezTo>
                  <a:pt x="28878" y="486454"/>
                  <a:pt x="29397" y="486975"/>
                  <a:pt x="30435" y="486975"/>
                </a:cubicBezTo>
                <a:cubicBezTo>
                  <a:pt x="40810" y="486975"/>
                  <a:pt x="40810" y="486975"/>
                  <a:pt x="40810" y="486975"/>
                </a:cubicBezTo>
                <a:cubicBezTo>
                  <a:pt x="42885" y="489062"/>
                  <a:pt x="42885" y="493236"/>
                  <a:pt x="42885" y="495323"/>
                </a:cubicBezTo>
                <a:cubicBezTo>
                  <a:pt x="40810" y="497410"/>
                  <a:pt x="38735" y="497410"/>
                  <a:pt x="36660" y="499496"/>
                </a:cubicBezTo>
                <a:cubicBezTo>
                  <a:pt x="34585" y="499496"/>
                  <a:pt x="32510" y="497410"/>
                  <a:pt x="30435" y="495323"/>
                </a:cubicBezTo>
                <a:cubicBezTo>
                  <a:pt x="30435" y="493236"/>
                  <a:pt x="28360" y="489062"/>
                  <a:pt x="26285" y="486975"/>
                </a:cubicBezTo>
                <a:cubicBezTo>
                  <a:pt x="27322" y="485932"/>
                  <a:pt x="27841" y="485932"/>
                  <a:pt x="28360" y="486193"/>
                </a:cubicBezTo>
                <a:close/>
                <a:moveTo>
                  <a:pt x="861260" y="484889"/>
                </a:moveTo>
                <a:cubicBezTo>
                  <a:pt x="863319" y="484889"/>
                  <a:pt x="865377" y="489015"/>
                  <a:pt x="867435" y="491078"/>
                </a:cubicBezTo>
                <a:cubicBezTo>
                  <a:pt x="867435" y="495204"/>
                  <a:pt x="865377" y="497267"/>
                  <a:pt x="865377" y="499330"/>
                </a:cubicBezTo>
                <a:cubicBezTo>
                  <a:pt x="867435" y="501394"/>
                  <a:pt x="871552" y="503457"/>
                  <a:pt x="871552" y="507583"/>
                </a:cubicBezTo>
                <a:cubicBezTo>
                  <a:pt x="871552" y="509646"/>
                  <a:pt x="871552" y="513773"/>
                  <a:pt x="869494" y="513773"/>
                </a:cubicBezTo>
                <a:cubicBezTo>
                  <a:pt x="871552" y="507583"/>
                  <a:pt x="867435" y="503457"/>
                  <a:pt x="863319" y="499330"/>
                </a:cubicBezTo>
                <a:cubicBezTo>
                  <a:pt x="867435" y="495204"/>
                  <a:pt x="863319" y="489015"/>
                  <a:pt x="861260" y="484889"/>
                </a:cubicBezTo>
                <a:close/>
                <a:moveTo>
                  <a:pt x="46869" y="484889"/>
                </a:moveTo>
                <a:cubicBezTo>
                  <a:pt x="50985" y="484889"/>
                  <a:pt x="53044" y="489026"/>
                  <a:pt x="55102" y="491094"/>
                </a:cubicBezTo>
                <a:cubicBezTo>
                  <a:pt x="55102" y="493163"/>
                  <a:pt x="50985" y="495232"/>
                  <a:pt x="53044" y="497300"/>
                </a:cubicBezTo>
                <a:cubicBezTo>
                  <a:pt x="55102" y="497300"/>
                  <a:pt x="57161" y="499369"/>
                  <a:pt x="57161" y="501437"/>
                </a:cubicBezTo>
                <a:cubicBezTo>
                  <a:pt x="57161" y="503506"/>
                  <a:pt x="57161" y="507643"/>
                  <a:pt x="55102" y="509712"/>
                </a:cubicBezTo>
                <a:cubicBezTo>
                  <a:pt x="53044" y="509712"/>
                  <a:pt x="48927" y="511781"/>
                  <a:pt x="46869" y="509712"/>
                </a:cubicBezTo>
                <a:cubicBezTo>
                  <a:pt x="44810" y="509712"/>
                  <a:pt x="44810" y="505575"/>
                  <a:pt x="42752" y="505575"/>
                </a:cubicBezTo>
                <a:cubicBezTo>
                  <a:pt x="40694" y="507643"/>
                  <a:pt x="40694" y="509712"/>
                  <a:pt x="36577" y="509712"/>
                </a:cubicBezTo>
                <a:cubicBezTo>
                  <a:pt x="34518" y="509712"/>
                  <a:pt x="32460" y="509712"/>
                  <a:pt x="30402" y="507643"/>
                </a:cubicBezTo>
                <a:cubicBezTo>
                  <a:pt x="30402" y="503506"/>
                  <a:pt x="26285" y="501437"/>
                  <a:pt x="28343" y="499369"/>
                </a:cubicBezTo>
                <a:cubicBezTo>
                  <a:pt x="32460" y="499369"/>
                  <a:pt x="34518" y="503506"/>
                  <a:pt x="38635" y="501437"/>
                </a:cubicBezTo>
                <a:cubicBezTo>
                  <a:pt x="42752" y="499369"/>
                  <a:pt x="44810" y="497300"/>
                  <a:pt x="44810" y="495232"/>
                </a:cubicBezTo>
                <a:cubicBezTo>
                  <a:pt x="46869" y="491094"/>
                  <a:pt x="38635" y="484889"/>
                  <a:pt x="46869" y="484889"/>
                </a:cubicBezTo>
                <a:close/>
                <a:moveTo>
                  <a:pt x="77855" y="466297"/>
                </a:moveTo>
                <a:cubicBezTo>
                  <a:pt x="81965" y="468362"/>
                  <a:pt x="81965" y="468362"/>
                  <a:pt x="81965" y="468362"/>
                </a:cubicBezTo>
                <a:cubicBezTo>
                  <a:pt x="90186" y="470428"/>
                  <a:pt x="94297" y="476626"/>
                  <a:pt x="98407" y="480757"/>
                </a:cubicBezTo>
                <a:cubicBezTo>
                  <a:pt x="102518" y="489020"/>
                  <a:pt x="106628" y="497283"/>
                  <a:pt x="104573" y="505546"/>
                </a:cubicBezTo>
                <a:cubicBezTo>
                  <a:pt x="100463" y="513809"/>
                  <a:pt x="92242" y="517941"/>
                  <a:pt x="84021" y="520007"/>
                </a:cubicBezTo>
                <a:cubicBezTo>
                  <a:pt x="79910" y="522072"/>
                  <a:pt x="73745" y="520007"/>
                  <a:pt x="67579" y="513809"/>
                </a:cubicBezTo>
                <a:cubicBezTo>
                  <a:pt x="65524" y="513809"/>
                  <a:pt x="65524" y="509678"/>
                  <a:pt x="65524" y="507612"/>
                </a:cubicBezTo>
                <a:cubicBezTo>
                  <a:pt x="67579" y="505546"/>
                  <a:pt x="65524" y="503480"/>
                  <a:pt x="67579" y="503480"/>
                </a:cubicBezTo>
                <a:cubicBezTo>
                  <a:pt x="69634" y="503480"/>
                  <a:pt x="71689" y="503480"/>
                  <a:pt x="73745" y="503480"/>
                </a:cubicBezTo>
                <a:cubicBezTo>
                  <a:pt x="73745" y="501415"/>
                  <a:pt x="71689" y="499349"/>
                  <a:pt x="73745" y="497283"/>
                </a:cubicBezTo>
                <a:cubicBezTo>
                  <a:pt x="75800" y="493152"/>
                  <a:pt x="77855" y="495217"/>
                  <a:pt x="81965" y="495217"/>
                </a:cubicBezTo>
                <a:cubicBezTo>
                  <a:pt x="84021" y="497283"/>
                  <a:pt x="86076" y="501415"/>
                  <a:pt x="84021" y="503480"/>
                </a:cubicBezTo>
                <a:cubicBezTo>
                  <a:pt x="81965" y="505546"/>
                  <a:pt x="79910" y="505546"/>
                  <a:pt x="77855" y="507612"/>
                </a:cubicBezTo>
                <a:cubicBezTo>
                  <a:pt x="79910" y="511744"/>
                  <a:pt x="84021" y="509678"/>
                  <a:pt x="88131" y="509678"/>
                </a:cubicBezTo>
                <a:cubicBezTo>
                  <a:pt x="94297" y="507612"/>
                  <a:pt x="98407" y="501415"/>
                  <a:pt x="98407" y="495217"/>
                </a:cubicBezTo>
                <a:cubicBezTo>
                  <a:pt x="94297" y="486954"/>
                  <a:pt x="92242" y="480757"/>
                  <a:pt x="84021" y="476626"/>
                </a:cubicBezTo>
                <a:cubicBezTo>
                  <a:pt x="77855" y="472494"/>
                  <a:pt x="71689" y="470428"/>
                  <a:pt x="63469" y="470428"/>
                </a:cubicBezTo>
                <a:cubicBezTo>
                  <a:pt x="63469" y="470428"/>
                  <a:pt x="65524" y="468362"/>
                  <a:pt x="65524" y="468362"/>
                </a:cubicBezTo>
                <a:cubicBezTo>
                  <a:pt x="69634" y="466297"/>
                  <a:pt x="73745" y="468362"/>
                  <a:pt x="77855" y="466297"/>
                </a:cubicBezTo>
                <a:close/>
                <a:moveTo>
                  <a:pt x="808020" y="464305"/>
                </a:moveTo>
                <a:cubicBezTo>
                  <a:pt x="810072" y="464305"/>
                  <a:pt x="810072" y="466363"/>
                  <a:pt x="810072" y="466363"/>
                </a:cubicBezTo>
                <a:cubicBezTo>
                  <a:pt x="812124" y="468421"/>
                  <a:pt x="810072" y="470480"/>
                  <a:pt x="808020" y="472538"/>
                </a:cubicBezTo>
                <a:cubicBezTo>
                  <a:pt x="808020" y="472538"/>
                  <a:pt x="805967" y="472538"/>
                  <a:pt x="805967" y="474597"/>
                </a:cubicBezTo>
                <a:cubicBezTo>
                  <a:pt x="808020" y="476655"/>
                  <a:pt x="810072" y="478713"/>
                  <a:pt x="808020" y="480772"/>
                </a:cubicBezTo>
                <a:cubicBezTo>
                  <a:pt x="808020" y="482830"/>
                  <a:pt x="805967" y="482830"/>
                  <a:pt x="803915" y="484889"/>
                </a:cubicBezTo>
                <a:cubicBezTo>
                  <a:pt x="801863" y="484889"/>
                  <a:pt x="799810" y="482830"/>
                  <a:pt x="799810" y="480772"/>
                </a:cubicBezTo>
                <a:cubicBezTo>
                  <a:pt x="797758" y="480772"/>
                  <a:pt x="797758" y="484889"/>
                  <a:pt x="793653" y="484889"/>
                </a:cubicBezTo>
                <a:cubicBezTo>
                  <a:pt x="791601" y="484889"/>
                  <a:pt x="789548" y="484889"/>
                  <a:pt x="789548" y="482830"/>
                </a:cubicBezTo>
                <a:cubicBezTo>
                  <a:pt x="789548" y="480772"/>
                  <a:pt x="789548" y="478713"/>
                  <a:pt x="791601" y="476655"/>
                </a:cubicBezTo>
                <a:cubicBezTo>
                  <a:pt x="795706" y="478713"/>
                  <a:pt x="799810" y="474597"/>
                  <a:pt x="801863" y="470480"/>
                </a:cubicBezTo>
                <a:cubicBezTo>
                  <a:pt x="801863" y="466363"/>
                  <a:pt x="801863" y="466363"/>
                  <a:pt x="801863" y="466363"/>
                </a:cubicBezTo>
                <a:cubicBezTo>
                  <a:pt x="803915" y="466363"/>
                  <a:pt x="808020" y="466363"/>
                  <a:pt x="808020" y="464305"/>
                </a:cubicBezTo>
                <a:close/>
                <a:moveTo>
                  <a:pt x="787225" y="462313"/>
                </a:moveTo>
                <a:cubicBezTo>
                  <a:pt x="791430" y="464360"/>
                  <a:pt x="795635" y="464360"/>
                  <a:pt x="799841" y="466407"/>
                </a:cubicBezTo>
                <a:cubicBezTo>
                  <a:pt x="799841" y="468455"/>
                  <a:pt x="799841" y="470502"/>
                  <a:pt x="799841" y="470502"/>
                </a:cubicBezTo>
                <a:cubicBezTo>
                  <a:pt x="797738" y="474597"/>
                  <a:pt x="795635" y="474597"/>
                  <a:pt x="791430" y="474597"/>
                </a:cubicBezTo>
                <a:cubicBezTo>
                  <a:pt x="789327" y="474597"/>
                  <a:pt x="789327" y="474597"/>
                  <a:pt x="789327" y="474597"/>
                </a:cubicBezTo>
                <a:cubicBezTo>
                  <a:pt x="789327" y="470502"/>
                  <a:pt x="787225" y="466407"/>
                  <a:pt x="787225" y="462313"/>
                </a:cubicBezTo>
                <a:close/>
                <a:moveTo>
                  <a:pt x="811938" y="460321"/>
                </a:moveTo>
                <a:cubicBezTo>
                  <a:pt x="816046" y="460321"/>
                  <a:pt x="816046" y="464429"/>
                  <a:pt x="818101" y="466483"/>
                </a:cubicBezTo>
                <a:cubicBezTo>
                  <a:pt x="818101" y="470592"/>
                  <a:pt x="818101" y="474700"/>
                  <a:pt x="816046" y="476755"/>
                </a:cubicBezTo>
                <a:cubicBezTo>
                  <a:pt x="811938" y="478809"/>
                  <a:pt x="816046" y="480863"/>
                  <a:pt x="816046" y="482917"/>
                </a:cubicBezTo>
                <a:cubicBezTo>
                  <a:pt x="816046" y="487026"/>
                  <a:pt x="813992" y="491134"/>
                  <a:pt x="809883" y="491134"/>
                </a:cubicBezTo>
                <a:cubicBezTo>
                  <a:pt x="807829" y="493189"/>
                  <a:pt x="805775" y="493189"/>
                  <a:pt x="803721" y="493189"/>
                </a:cubicBezTo>
                <a:cubicBezTo>
                  <a:pt x="799612" y="489080"/>
                  <a:pt x="799612" y="489080"/>
                  <a:pt x="799612" y="489080"/>
                </a:cubicBezTo>
                <a:cubicBezTo>
                  <a:pt x="797558" y="489080"/>
                  <a:pt x="799612" y="491134"/>
                  <a:pt x="797558" y="491134"/>
                </a:cubicBezTo>
                <a:cubicBezTo>
                  <a:pt x="795504" y="493189"/>
                  <a:pt x="791395" y="493189"/>
                  <a:pt x="789341" y="493189"/>
                </a:cubicBezTo>
                <a:cubicBezTo>
                  <a:pt x="787287" y="491134"/>
                  <a:pt x="785233" y="489080"/>
                  <a:pt x="785233" y="487026"/>
                </a:cubicBezTo>
                <a:cubicBezTo>
                  <a:pt x="785233" y="487026"/>
                  <a:pt x="785233" y="484972"/>
                  <a:pt x="785233" y="484972"/>
                </a:cubicBezTo>
                <a:cubicBezTo>
                  <a:pt x="789341" y="487026"/>
                  <a:pt x="795504" y="487026"/>
                  <a:pt x="797558" y="484972"/>
                </a:cubicBezTo>
                <a:cubicBezTo>
                  <a:pt x="801667" y="487026"/>
                  <a:pt x="805775" y="487026"/>
                  <a:pt x="807829" y="484972"/>
                </a:cubicBezTo>
                <a:cubicBezTo>
                  <a:pt x="811938" y="482917"/>
                  <a:pt x="811938" y="478809"/>
                  <a:pt x="809883" y="474700"/>
                </a:cubicBezTo>
                <a:cubicBezTo>
                  <a:pt x="811938" y="470592"/>
                  <a:pt x="813992" y="468538"/>
                  <a:pt x="811938" y="464429"/>
                </a:cubicBezTo>
                <a:cubicBezTo>
                  <a:pt x="811938" y="462375"/>
                  <a:pt x="811938" y="462375"/>
                  <a:pt x="811938" y="460321"/>
                </a:cubicBezTo>
                <a:close/>
                <a:moveTo>
                  <a:pt x="96419" y="456005"/>
                </a:moveTo>
                <a:cubicBezTo>
                  <a:pt x="100569" y="458071"/>
                  <a:pt x="100569" y="464268"/>
                  <a:pt x="102644" y="466334"/>
                </a:cubicBezTo>
                <a:cubicBezTo>
                  <a:pt x="102644" y="470465"/>
                  <a:pt x="100569" y="472531"/>
                  <a:pt x="98494" y="474597"/>
                </a:cubicBezTo>
                <a:cubicBezTo>
                  <a:pt x="96419" y="474597"/>
                  <a:pt x="96419" y="474597"/>
                  <a:pt x="94344" y="474597"/>
                </a:cubicBezTo>
                <a:cubicBezTo>
                  <a:pt x="94344" y="472531"/>
                  <a:pt x="96419" y="472531"/>
                  <a:pt x="96419" y="470465"/>
                </a:cubicBezTo>
                <a:cubicBezTo>
                  <a:pt x="98494" y="468400"/>
                  <a:pt x="98494" y="464268"/>
                  <a:pt x="98494" y="462202"/>
                </a:cubicBezTo>
                <a:cubicBezTo>
                  <a:pt x="98494" y="460136"/>
                  <a:pt x="94344" y="458071"/>
                  <a:pt x="96419" y="456005"/>
                </a:cubicBezTo>
                <a:close/>
                <a:moveTo>
                  <a:pt x="775088" y="452021"/>
                </a:moveTo>
                <a:cubicBezTo>
                  <a:pt x="779220" y="452021"/>
                  <a:pt x="781285" y="456149"/>
                  <a:pt x="783351" y="458213"/>
                </a:cubicBezTo>
                <a:cubicBezTo>
                  <a:pt x="785417" y="466470"/>
                  <a:pt x="789548" y="474727"/>
                  <a:pt x="785417" y="482983"/>
                </a:cubicBezTo>
                <a:cubicBezTo>
                  <a:pt x="783351" y="485048"/>
                  <a:pt x="783351" y="485048"/>
                  <a:pt x="781285" y="485048"/>
                </a:cubicBezTo>
                <a:cubicBezTo>
                  <a:pt x="781285" y="485048"/>
                  <a:pt x="779220" y="485048"/>
                  <a:pt x="779220" y="485048"/>
                </a:cubicBezTo>
                <a:cubicBezTo>
                  <a:pt x="779220" y="489176"/>
                  <a:pt x="779220" y="493304"/>
                  <a:pt x="777154" y="495368"/>
                </a:cubicBezTo>
                <a:cubicBezTo>
                  <a:pt x="777154" y="497433"/>
                  <a:pt x="775088" y="499497"/>
                  <a:pt x="773022" y="499497"/>
                </a:cubicBezTo>
                <a:cubicBezTo>
                  <a:pt x="770957" y="499497"/>
                  <a:pt x="770957" y="499497"/>
                  <a:pt x="770957" y="499497"/>
                </a:cubicBezTo>
                <a:cubicBezTo>
                  <a:pt x="773022" y="493304"/>
                  <a:pt x="770957" y="489176"/>
                  <a:pt x="773022" y="485048"/>
                </a:cubicBezTo>
                <a:cubicBezTo>
                  <a:pt x="775088" y="480919"/>
                  <a:pt x="777154" y="476791"/>
                  <a:pt x="775088" y="470598"/>
                </a:cubicBezTo>
                <a:cubicBezTo>
                  <a:pt x="777154" y="472662"/>
                  <a:pt x="777154" y="478855"/>
                  <a:pt x="781285" y="476791"/>
                </a:cubicBezTo>
                <a:cubicBezTo>
                  <a:pt x="785417" y="474727"/>
                  <a:pt x="783351" y="470598"/>
                  <a:pt x="783351" y="468534"/>
                </a:cubicBezTo>
                <a:cubicBezTo>
                  <a:pt x="781285" y="464406"/>
                  <a:pt x="779220" y="460277"/>
                  <a:pt x="777154" y="456149"/>
                </a:cubicBezTo>
                <a:cubicBezTo>
                  <a:pt x="777154" y="456149"/>
                  <a:pt x="777154" y="456149"/>
                  <a:pt x="775088" y="456149"/>
                </a:cubicBezTo>
                <a:cubicBezTo>
                  <a:pt x="775088" y="460277"/>
                  <a:pt x="777154" y="464406"/>
                  <a:pt x="775088" y="468534"/>
                </a:cubicBezTo>
                <a:cubicBezTo>
                  <a:pt x="773022" y="466470"/>
                  <a:pt x="775088" y="460277"/>
                  <a:pt x="773022" y="458213"/>
                </a:cubicBezTo>
                <a:cubicBezTo>
                  <a:pt x="775088" y="456149"/>
                  <a:pt x="770957" y="452021"/>
                  <a:pt x="775088" y="452021"/>
                </a:cubicBezTo>
                <a:close/>
                <a:moveTo>
                  <a:pt x="32703" y="452021"/>
                </a:moveTo>
                <a:cubicBezTo>
                  <a:pt x="36814" y="452021"/>
                  <a:pt x="40924" y="454075"/>
                  <a:pt x="42979" y="456129"/>
                </a:cubicBezTo>
                <a:cubicBezTo>
                  <a:pt x="42979" y="456129"/>
                  <a:pt x="42979" y="458184"/>
                  <a:pt x="45035" y="458184"/>
                </a:cubicBezTo>
                <a:cubicBezTo>
                  <a:pt x="47090" y="456129"/>
                  <a:pt x="51200" y="458184"/>
                  <a:pt x="55311" y="458184"/>
                </a:cubicBezTo>
                <a:cubicBezTo>
                  <a:pt x="57366" y="462292"/>
                  <a:pt x="61477" y="464346"/>
                  <a:pt x="61477" y="470509"/>
                </a:cubicBezTo>
                <a:cubicBezTo>
                  <a:pt x="59421" y="472563"/>
                  <a:pt x="59421" y="474617"/>
                  <a:pt x="55311" y="476672"/>
                </a:cubicBezTo>
                <a:cubicBezTo>
                  <a:pt x="53256" y="476672"/>
                  <a:pt x="49145" y="476672"/>
                  <a:pt x="47090" y="476672"/>
                </a:cubicBezTo>
                <a:cubicBezTo>
                  <a:pt x="45035" y="476672"/>
                  <a:pt x="47090" y="478726"/>
                  <a:pt x="45035" y="480780"/>
                </a:cubicBezTo>
                <a:cubicBezTo>
                  <a:pt x="42979" y="482834"/>
                  <a:pt x="38869" y="484889"/>
                  <a:pt x="34759" y="484889"/>
                </a:cubicBezTo>
                <a:cubicBezTo>
                  <a:pt x="30648" y="482834"/>
                  <a:pt x="26538" y="482834"/>
                  <a:pt x="22427" y="478726"/>
                </a:cubicBezTo>
                <a:cubicBezTo>
                  <a:pt x="22427" y="476672"/>
                  <a:pt x="24482" y="474617"/>
                  <a:pt x="24482" y="470509"/>
                </a:cubicBezTo>
                <a:cubicBezTo>
                  <a:pt x="24482" y="466401"/>
                  <a:pt x="20372" y="464346"/>
                  <a:pt x="18317" y="462292"/>
                </a:cubicBezTo>
                <a:cubicBezTo>
                  <a:pt x="18317" y="460238"/>
                  <a:pt x="20372" y="460238"/>
                  <a:pt x="20372" y="460238"/>
                </a:cubicBezTo>
                <a:cubicBezTo>
                  <a:pt x="22427" y="456129"/>
                  <a:pt x="28593" y="454075"/>
                  <a:pt x="32703" y="452021"/>
                </a:cubicBezTo>
                <a:close/>
                <a:moveTo>
                  <a:pt x="102423" y="448037"/>
                </a:moveTo>
                <a:cubicBezTo>
                  <a:pt x="106517" y="448037"/>
                  <a:pt x="104470" y="456226"/>
                  <a:pt x="108565" y="452132"/>
                </a:cubicBezTo>
                <a:cubicBezTo>
                  <a:pt x="112659" y="452132"/>
                  <a:pt x="114707" y="454179"/>
                  <a:pt x="116754" y="456226"/>
                </a:cubicBezTo>
                <a:cubicBezTo>
                  <a:pt x="116754" y="458274"/>
                  <a:pt x="114707" y="460321"/>
                  <a:pt x="116754" y="460321"/>
                </a:cubicBezTo>
                <a:cubicBezTo>
                  <a:pt x="118801" y="460321"/>
                  <a:pt x="120849" y="462368"/>
                  <a:pt x="120849" y="464416"/>
                </a:cubicBezTo>
                <a:cubicBezTo>
                  <a:pt x="122896" y="466463"/>
                  <a:pt x="122896" y="468510"/>
                  <a:pt x="120849" y="470558"/>
                </a:cubicBezTo>
                <a:cubicBezTo>
                  <a:pt x="118801" y="472605"/>
                  <a:pt x="114707" y="470558"/>
                  <a:pt x="114707" y="472605"/>
                </a:cubicBezTo>
                <a:cubicBezTo>
                  <a:pt x="114707" y="474652"/>
                  <a:pt x="116754" y="476699"/>
                  <a:pt x="116754" y="478747"/>
                </a:cubicBezTo>
                <a:cubicBezTo>
                  <a:pt x="114707" y="480794"/>
                  <a:pt x="112659" y="480794"/>
                  <a:pt x="110612" y="478747"/>
                </a:cubicBezTo>
                <a:cubicBezTo>
                  <a:pt x="110612" y="478747"/>
                  <a:pt x="108565" y="478747"/>
                  <a:pt x="108565" y="478747"/>
                </a:cubicBezTo>
                <a:cubicBezTo>
                  <a:pt x="106517" y="480794"/>
                  <a:pt x="108565" y="480794"/>
                  <a:pt x="108565" y="482841"/>
                </a:cubicBezTo>
                <a:cubicBezTo>
                  <a:pt x="106517" y="482841"/>
                  <a:pt x="104470" y="484889"/>
                  <a:pt x="104470" y="482841"/>
                </a:cubicBezTo>
                <a:cubicBezTo>
                  <a:pt x="102423" y="480794"/>
                  <a:pt x="100375" y="478747"/>
                  <a:pt x="98328" y="476699"/>
                </a:cubicBezTo>
                <a:cubicBezTo>
                  <a:pt x="102423" y="474652"/>
                  <a:pt x="106517" y="470558"/>
                  <a:pt x="104470" y="466463"/>
                </a:cubicBezTo>
                <a:cubicBezTo>
                  <a:pt x="104470" y="462368"/>
                  <a:pt x="102423" y="458274"/>
                  <a:pt x="98328" y="454179"/>
                </a:cubicBezTo>
                <a:cubicBezTo>
                  <a:pt x="98328" y="452132"/>
                  <a:pt x="100375" y="450084"/>
                  <a:pt x="102423" y="448037"/>
                </a:cubicBezTo>
                <a:close/>
                <a:moveTo>
                  <a:pt x="127212" y="443721"/>
                </a:moveTo>
                <a:cubicBezTo>
                  <a:pt x="127212" y="443721"/>
                  <a:pt x="129259" y="443721"/>
                  <a:pt x="129259" y="443721"/>
                </a:cubicBezTo>
                <a:cubicBezTo>
                  <a:pt x="133354" y="447894"/>
                  <a:pt x="133354" y="447894"/>
                  <a:pt x="133354" y="447894"/>
                </a:cubicBezTo>
                <a:cubicBezTo>
                  <a:pt x="135401" y="454155"/>
                  <a:pt x="135401" y="454155"/>
                  <a:pt x="135401" y="454155"/>
                </a:cubicBezTo>
                <a:cubicBezTo>
                  <a:pt x="135401" y="456242"/>
                  <a:pt x="139496" y="456242"/>
                  <a:pt x="139496" y="458329"/>
                </a:cubicBezTo>
                <a:cubicBezTo>
                  <a:pt x="137449" y="458329"/>
                  <a:pt x="133354" y="456242"/>
                  <a:pt x="131307" y="454155"/>
                </a:cubicBezTo>
                <a:cubicBezTo>
                  <a:pt x="133354" y="449981"/>
                  <a:pt x="129259" y="445808"/>
                  <a:pt x="127212" y="443721"/>
                </a:cubicBezTo>
                <a:close/>
                <a:moveTo>
                  <a:pt x="828627" y="441729"/>
                </a:moveTo>
                <a:cubicBezTo>
                  <a:pt x="838880" y="441729"/>
                  <a:pt x="845031" y="447904"/>
                  <a:pt x="851183" y="454079"/>
                </a:cubicBezTo>
                <a:cubicBezTo>
                  <a:pt x="853234" y="460254"/>
                  <a:pt x="855284" y="466429"/>
                  <a:pt x="855284" y="474663"/>
                </a:cubicBezTo>
                <a:cubicBezTo>
                  <a:pt x="855284" y="482897"/>
                  <a:pt x="855284" y="489072"/>
                  <a:pt x="849133" y="495247"/>
                </a:cubicBezTo>
                <a:cubicBezTo>
                  <a:pt x="842981" y="501422"/>
                  <a:pt x="832728" y="503480"/>
                  <a:pt x="826576" y="499364"/>
                </a:cubicBezTo>
                <a:cubicBezTo>
                  <a:pt x="822475" y="497305"/>
                  <a:pt x="820424" y="495247"/>
                  <a:pt x="820424" y="491130"/>
                </a:cubicBezTo>
                <a:cubicBezTo>
                  <a:pt x="820424" y="489072"/>
                  <a:pt x="820424" y="487013"/>
                  <a:pt x="822475" y="484955"/>
                </a:cubicBezTo>
                <a:cubicBezTo>
                  <a:pt x="824526" y="484955"/>
                  <a:pt x="826576" y="487013"/>
                  <a:pt x="828627" y="484955"/>
                </a:cubicBezTo>
                <a:cubicBezTo>
                  <a:pt x="826576" y="480838"/>
                  <a:pt x="826576" y="478780"/>
                  <a:pt x="828627" y="476721"/>
                </a:cubicBezTo>
                <a:cubicBezTo>
                  <a:pt x="830677" y="472605"/>
                  <a:pt x="834778" y="474663"/>
                  <a:pt x="836829" y="474663"/>
                </a:cubicBezTo>
                <a:cubicBezTo>
                  <a:pt x="840930" y="478780"/>
                  <a:pt x="840930" y="482897"/>
                  <a:pt x="838880" y="487013"/>
                </a:cubicBezTo>
                <a:cubicBezTo>
                  <a:pt x="838880" y="487013"/>
                  <a:pt x="836829" y="487013"/>
                  <a:pt x="836829" y="489072"/>
                </a:cubicBezTo>
                <a:cubicBezTo>
                  <a:pt x="838880" y="491130"/>
                  <a:pt x="840930" y="489072"/>
                  <a:pt x="842981" y="489072"/>
                </a:cubicBezTo>
                <a:cubicBezTo>
                  <a:pt x="847082" y="484955"/>
                  <a:pt x="851183" y="478780"/>
                  <a:pt x="851183" y="472605"/>
                </a:cubicBezTo>
                <a:cubicBezTo>
                  <a:pt x="851183" y="462313"/>
                  <a:pt x="842981" y="449962"/>
                  <a:pt x="832728" y="445846"/>
                </a:cubicBezTo>
                <a:cubicBezTo>
                  <a:pt x="830677" y="445846"/>
                  <a:pt x="828627" y="445846"/>
                  <a:pt x="828627" y="443787"/>
                </a:cubicBezTo>
                <a:cubicBezTo>
                  <a:pt x="828627" y="443787"/>
                  <a:pt x="828627" y="441729"/>
                  <a:pt x="828627" y="441729"/>
                </a:cubicBezTo>
                <a:close/>
                <a:moveTo>
                  <a:pt x="15565" y="440653"/>
                </a:moveTo>
                <a:lnTo>
                  <a:pt x="14683" y="449402"/>
                </a:lnTo>
                <a:lnTo>
                  <a:pt x="16304" y="443052"/>
                </a:lnTo>
                <a:close/>
                <a:moveTo>
                  <a:pt x="32545" y="439737"/>
                </a:moveTo>
                <a:cubicBezTo>
                  <a:pt x="34632" y="439737"/>
                  <a:pt x="36719" y="439737"/>
                  <a:pt x="38806" y="441784"/>
                </a:cubicBezTo>
                <a:cubicBezTo>
                  <a:pt x="40893" y="443831"/>
                  <a:pt x="38806" y="445879"/>
                  <a:pt x="38806" y="447926"/>
                </a:cubicBezTo>
                <a:cubicBezTo>
                  <a:pt x="36719" y="452021"/>
                  <a:pt x="30458" y="449973"/>
                  <a:pt x="26285" y="452021"/>
                </a:cubicBezTo>
                <a:cubicBezTo>
                  <a:pt x="28372" y="447926"/>
                  <a:pt x="28372" y="445879"/>
                  <a:pt x="28372" y="443831"/>
                </a:cubicBezTo>
                <a:cubicBezTo>
                  <a:pt x="30458" y="441784"/>
                  <a:pt x="30458" y="439737"/>
                  <a:pt x="32545" y="439737"/>
                </a:cubicBezTo>
                <a:close/>
                <a:moveTo>
                  <a:pt x="112936" y="435421"/>
                </a:moveTo>
                <a:cubicBezTo>
                  <a:pt x="114928" y="435421"/>
                  <a:pt x="116920" y="435421"/>
                  <a:pt x="118912" y="437524"/>
                </a:cubicBezTo>
                <a:cubicBezTo>
                  <a:pt x="118912" y="439626"/>
                  <a:pt x="120904" y="439626"/>
                  <a:pt x="118912" y="441729"/>
                </a:cubicBezTo>
                <a:cubicBezTo>
                  <a:pt x="116920" y="441729"/>
                  <a:pt x="116920" y="439626"/>
                  <a:pt x="116920" y="437524"/>
                </a:cubicBezTo>
                <a:cubicBezTo>
                  <a:pt x="114928" y="437524"/>
                  <a:pt x="112936" y="435421"/>
                  <a:pt x="112936" y="435421"/>
                </a:cubicBezTo>
                <a:close/>
                <a:moveTo>
                  <a:pt x="106739" y="435421"/>
                </a:moveTo>
                <a:cubicBezTo>
                  <a:pt x="112881" y="435421"/>
                  <a:pt x="114928" y="441596"/>
                  <a:pt x="119023" y="445713"/>
                </a:cubicBezTo>
                <a:cubicBezTo>
                  <a:pt x="121070" y="443655"/>
                  <a:pt x="125165" y="445713"/>
                  <a:pt x="127212" y="445713"/>
                </a:cubicBezTo>
                <a:cubicBezTo>
                  <a:pt x="131307" y="449830"/>
                  <a:pt x="127212" y="456005"/>
                  <a:pt x="133354" y="458063"/>
                </a:cubicBezTo>
                <a:cubicBezTo>
                  <a:pt x="135402" y="458063"/>
                  <a:pt x="137449" y="462180"/>
                  <a:pt x="139496" y="464238"/>
                </a:cubicBezTo>
                <a:cubicBezTo>
                  <a:pt x="139496" y="468355"/>
                  <a:pt x="137449" y="470413"/>
                  <a:pt x="137449" y="474530"/>
                </a:cubicBezTo>
                <a:cubicBezTo>
                  <a:pt x="133354" y="474530"/>
                  <a:pt x="131307" y="476589"/>
                  <a:pt x="129260" y="476589"/>
                </a:cubicBezTo>
                <a:cubicBezTo>
                  <a:pt x="127212" y="478647"/>
                  <a:pt x="129260" y="478647"/>
                  <a:pt x="129260" y="480706"/>
                </a:cubicBezTo>
                <a:cubicBezTo>
                  <a:pt x="131307" y="482764"/>
                  <a:pt x="131307" y="484822"/>
                  <a:pt x="129260" y="484822"/>
                </a:cubicBezTo>
                <a:cubicBezTo>
                  <a:pt x="127212" y="488939"/>
                  <a:pt x="123118" y="486881"/>
                  <a:pt x="119023" y="486881"/>
                </a:cubicBezTo>
                <a:cubicBezTo>
                  <a:pt x="116976" y="488939"/>
                  <a:pt x="119023" y="490997"/>
                  <a:pt x="116976" y="493056"/>
                </a:cubicBezTo>
                <a:cubicBezTo>
                  <a:pt x="114928" y="497173"/>
                  <a:pt x="112881" y="490997"/>
                  <a:pt x="108786" y="493056"/>
                </a:cubicBezTo>
                <a:cubicBezTo>
                  <a:pt x="106739" y="493056"/>
                  <a:pt x="106739" y="488939"/>
                  <a:pt x="104692" y="486881"/>
                </a:cubicBezTo>
                <a:cubicBezTo>
                  <a:pt x="106739" y="486881"/>
                  <a:pt x="110834" y="484822"/>
                  <a:pt x="110834" y="482764"/>
                </a:cubicBezTo>
                <a:cubicBezTo>
                  <a:pt x="112881" y="482764"/>
                  <a:pt x="112881" y="482764"/>
                  <a:pt x="114928" y="482764"/>
                </a:cubicBezTo>
                <a:cubicBezTo>
                  <a:pt x="116976" y="482764"/>
                  <a:pt x="119023" y="480706"/>
                  <a:pt x="119023" y="478647"/>
                </a:cubicBezTo>
                <a:cubicBezTo>
                  <a:pt x="119023" y="474530"/>
                  <a:pt x="119023" y="474530"/>
                  <a:pt x="119023" y="474530"/>
                </a:cubicBezTo>
                <a:cubicBezTo>
                  <a:pt x="123118" y="474530"/>
                  <a:pt x="125165" y="470413"/>
                  <a:pt x="125165" y="468355"/>
                </a:cubicBezTo>
                <a:cubicBezTo>
                  <a:pt x="125165" y="464238"/>
                  <a:pt x="123118" y="460122"/>
                  <a:pt x="121070" y="458063"/>
                </a:cubicBezTo>
                <a:cubicBezTo>
                  <a:pt x="119023" y="456005"/>
                  <a:pt x="116976" y="451888"/>
                  <a:pt x="114928" y="449830"/>
                </a:cubicBezTo>
                <a:cubicBezTo>
                  <a:pt x="110834" y="447771"/>
                  <a:pt x="106739" y="449830"/>
                  <a:pt x="104692" y="445713"/>
                </a:cubicBezTo>
                <a:cubicBezTo>
                  <a:pt x="104692" y="445713"/>
                  <a:pt x="102644" y="445713"/>
                  <a:pt x="102644" y="443655"/>
                </a:cubicBezTo>
                <a:cubicBezTo>
                  <a:pt x="104692" y="441596"/>
                  <a:pt x="102644" y="435421"/>
                  <a:pt x="106739" y="435421"/>
                </a:cubicBezTo>
                <a:close/>
                <a:moveTo>
                  <a:pt x="851063" y="425129"/>
                </a:moveTo>
                <a:cubicBezTo>
                  <a:pt x="853150" y="425129"/>
                  <a:pt x="855237" y="425129"/>
                  <a:pt x="855237" y="425129"/>
                </a:cubicBezTo>
                <a:cubicBezTo>
                  <a:pt x="859410" y="429246"/>
                  <a:pt x="861497" y="433362"/>
                  <a:pt x="863584" y="439538"/>
                </a:cubicBezTo>
                <a:cubicBezTo>
                  <a:pt x="863584" y="443655"/>
                  <a:pt x="861497" y="451888"/>
                  <a:pt x="857324" y="453946"/>
                </a:cubicBezTo>
                <a:cubicBezTo>
                  <a:pt x="855237" y="453946"/>
                  <a:pt x="853150" y="456005"/>
                  <a:pt x="853150" y="453946"/>
                </a:cubicBezTo>
                <a:cubicBezTo>
                  <a:pt x="848976" y="451888"/>
                  <a:pt x="855237" y="449830"/>
                  <a:pt x="855237" y="445713"/>
                </a:cubicBezTo>
                <a:cubicBezTo>
                  <a:pt x="857324" y="441596"/>
                  <a:pt x="857324" y="433362"/>
                  <a:pt x="853150" y="429246"/>
                </a:cubicBezTo>
                <a:cubicBezTo>
                  <a:pt x="851063" y="429246"/>
                  <a:pt x="848976" y="427187"/>
                  <a:pt x="851063" y="425129"/>
                </a:cubicBezTo>
                <a:close/>
                <a:moveTo>
                  <a:pt x="46916" y="425129"/>
                </a:moveTo>
                <a:cubicBezTo>
                  <a:pt x="48979" y="425129"/>
                  <a:pt x="53106" y="427197"/>
                  <a:pt x="53106" y="429266"/>
                </a:cubicBezTo>
                <a:cubicBezTo>
                  <a:pt x="55169" y="431335"/>
                  <a:pt x="55169" y="435472"/>
                  <a:pt x="53106" y="437541"/>
                </a:cubicBezTo>
                <a:cubicBezTo>
                  <a:pt x="51042" y="437541"/>
                  <a:pt x="51042" y="437541"/>
                  <a:pt x="48979" y="439609"/>
                </a:cubicBezTo>
                <a:cubicBezTo>
                  <a:pt x="51042" y="441678"/>
                  <a:pt x="53106" y="441678"/>
                  <a:pt x="53106" y="445815"/>
                </a:cubicBezTo>
                <a:cubicBezTo>
                  <a:pt x="53106" y="449952"/>
                  <a:pt x="48979" y="452021"/>
                  <a:pt x="44853" y="452021"/>
                </a:cubicBezTo>
                <a:cubicBezTo>
                  <a:pt x="42790" y="452021"/>
                  <a:pt x="42790" y="452021"/>
                  <a:pt x="40727" y="452021"/>
                </a:cubicBezTo>
                <a:cubicBezTo>
                  <a:pt x="40727" y="449952"/>
                  <a:pt x="42790" y="447884"/>
                  <a:pt x="42790" y="445815"/>
                </a:cubicBezTo>
                <a:cubicBezTo>
                  <a:pt x="42790" y="443746"/>
                  <a:pt x="42790" y="439609"/>
                  <a:pt x="38664" y="437541"/>
                </a:cubicBezTo>
                <a:cubicBezTo>
                  <a:pt x="36600" y="435472"/>
                  <a:pt x="34537" y="435472"/>
                  <a:pt x="32474" y="435472"/>
                </a:cubicBezTo>
                <a:cubicBezTo>
                  <a:pt x="30411" y="435472"/>
                  <a:pt x="28348" y="437541"/>
                  <a:pt x="28348" y="439609"/>
                </a:cubicBezTo>
                <a:cubicBezTo>
                  <a:pt x="26285" y="435472"/>
                  <a:pt x="26285" y="433403"/>
                  <a:pt x="28348" y="431335"/>
                </a:cubicBezTo>
                <a:cubicBezTo>
                  <a:pt x="30411" y="429266"/>
                  <a:pt x="32474" y="427197"/>
                  <a:pt x="34537" y="427197"/>
                </a:cubicBezTo>
                <a:cubicBezTo>
                  <a:pt x="36600" y="427197"/>
                  <a:pt x="38664" y="431335"/>
                  <a:pt x="40727" y="429266"/>
                </a:cubicBezTo>
                <a:cubicBezTo>
                  <a:pt x="42790" y="427197"/>
                  <a:pt x="44853" y="425129"/>
                  <a:pt x="46916" y="425129"/>
                </a:cubicBezTo>
                <a:close/>
                <a:moveTo>
                  <a:pt x="795483" y="419153"/>
                </a:moveTo>
                <a:cubicBezTo>
                  <a:pt x="801666" y="419153"/>
                  <a:pt x="807850" y="419153"/>
                  <a:pt x="809911" y="423258"/>
                </a:cubicBezTo>
                <a:cubicBezTo>
                  <a:pt x="811972" y="425310"/>
                  <a:pt x="807850" y="429415"/>
                  <a:pt x="811972" y="429415"/>
                </a:cubicBezTo>
                <a:cubicBezTo>
                  <a:pt x="814034" y="429415"/>
                  <a:pt x="818156" y="429415"/>
                  <a:pt x="822278" y="431467"/>
                </a:cubicBezTo>
                <a:cubicBezTo>
                  <a:pt x="824339" y="433519"/>
                  <a:pt x="826400" y="437624"/>
                  <a:pt x="826400" y="443781"/>
                </a:cubicBezTo>
                <a:cubicBezTo>
                  <a:pt x="826400" y="445833"/>
                  <a:pt x="822278" y="449938"/>
                  <a:pt x="820217" y="449938"/>
                </a:cubicBezTo>
                <a:cubicBezTo>
                  <a:pt x="818156" y="451991"/>
                  <a:pt x="814034" y="451991"/>
                  <a:pt x="811972" y="451991"/>
                </a:cubicBezTo>
                <a:cubicBezTo>
                  <a:pt x="811972" y="454043"/>
                  <a:pt x="811972" y="456095"/>
                  <a:pt x="811972" y="458148"/>
                </a:cubicBezTo>
                <a:cubicBezTo>
                  <a:pt x="809911" y="460200"/>
                  <a:pt x="805789" y="464305"/>
                  <a:pt x="801666" y="464305"/>
                </a:cubicBezTo>
                <a:cubicBezTo>
                  <a:pt x="793422" y="464305"/>
                  <a:pt x="787238" y="458148"/>
                  <a:pt x="783116" y="451991"/>
                </a:cubicBezTo>
                <a:cubicBezTo>
                  <a:pt x="781055" y="451991"/>
                  <a:pt x="776933" y="449938"/>
                  <a:pt x="778994" y="447886"/>
                </a:cubicBezTo>
                <a:cubicBezTo>
                  <a:pt x="783116" y="443781"/>
                  <a:pt x="781055" y="437624"/>
                  <a:pt x="778994" y="433519"/>
                </a:cubicBezTo>
                <a:cubicBezTo>
                  <a:pt x="781055" y="427362"/>
                  <a:pt x="787238" y="419153"/>
                  <a:pt x="795483" y="419153"/>
                </a:cubicBezTo>
                <a:close/>
                <a:moveTo>
                  <a:pt x="772285" y="418342"/>
                </a:moveTo>
                <a:lnTo>
                  <a:pt x="772949" y="421145"/>
                </a:lnTo>
                <a:cubicBezTo>
                  <a:pt x="772949" y="421145"/>
                  <a:pt x="772451" y="420094"/>
                  <a:pt x="772202" y="418780"/>
                </a:cubicBezTo>
                <a:close/>
                <a:moveTo>
                  <a:pt x="772949" y="414837"/>
                </a:moveTo>
                <a:lnTo>
                  <a:pt x="772285" y="418342"/>
                </a:lnTo>
                <a:lnTo>
                  <a:pt x="772202" y="417991"/>
                </a:lnTo>
                <a:cubicBezTo>
                  <a:pt x="772451" y="416940"/>
                  <a:pt x="772949" y="415888"/>
                  <a:pt x="772949" y="414837"/>
                </a:cubicBezTo>
                <a:close/>
                <a:moveTo>
                  <a:pt x="72721" y="414644"/>
                </a:moveTo>
                <a:cubicBezTo>
                  <a:pt x="75788" y="413873"/>
                  <a:pt x="78854" y="413873"/>
                  <a:pt x="81921" y="414901"/>
                </a:cubicBezTo>
                <a:cubicBezTo>
                  <a:pt x="86009" y="414901"/>
                  <a:pt x="88054" y="416957"/>
                  <a:pt x="90098" y="419013"/>
                </a:cubicBezTo>
                <a:cubicBezTo>
                  <a:pt x="96231" y="423124"/>
                  <a:pt x="100320" y="431348"/>
                  <a:pt x="100320" y="439571"/>
                </a:cubicBezTo>
                <a:cubicBezTo>
                  <a:pt x="98276" y="449850"/>
                  <a:pt x="90098" y="460129"/>
                  <a:pt x="79876" y="464241"/>
                </a:cubicBezTo>
                <a:cubicBezTo>
                  <a:pt x="75788" y="464241"/>
                  <a:pt x="69654" y="464241"/>
                  <a:pt x="63521" y="466297"/>
                </a:cubicBezTo>
                <a:cubicBezTo>
                  <a:pt x="63521" y="466297"/>
                  <a:pt x="63521" y="464241"/>
                  <a:pt x="61477" y="464241"/>
                </a:cubicBezTo>
                <a:cubicBezTo>
                  <a:pt x="61477" y="462185"/>
                  <a:pt x="61477" y="462185"/>
                  <a:pt x="61477" y="462185"/>
                </a:cubicBezTo>
                <a:cubicBezTo>
                  <a:pt x="75788" y="462185"/>
                  <a:pt x="88054" y="456018"/>
                  <a:pt x="92143" y="443683"/>
                </a:cubicBezTo>
                <a:cubicBezTo>
                  <a:pt x="94187" y="437515"/>
                  <a:pt x="94187" y="433403"/>
                  <a:pt x="92143" y="429292"/>
                </a:cubicBezTo>
                <a:cubicBezTo>
                  <a:pt x="90098" y="425180"/>
                  <a:pt x="86009" y="423124"/>
                  <a:pt x="83965" y="423124"/>
                </a:cubicBezTo>
                <a:cubicBezTo>
                  <a:pt x="81921" y="423124"/>
                  <a:pt x="79876" y="423124"/>
                  <a:pt x="79876" y="425180"/>
                </a:cubicBezTo>
                <a:cubicBezTo>
                  <a:pt x="79876" y="425180"/>
                  <a:pt x="81921" y="425180"/>
                  <a:pt x="81921" y="427236"/>
                </a:cubicBezTo>
                <a:cubicBezTo>
                  <a:pt x="83965" y="429292"/>
                  <a:pt x="83965" y="431348"/>
                  <a:pt x="81921" y="433403"/>
                </a:cubicBezTo>
                <a:cubicBezTo>
                  <a:pt x="79876" y="435459"/>
                  <a:pt x="77832" y="435459"/>
                  <a:pt x="75788" y="437515"/>
                </a:cubicBezTo>
                <a:cubicBezTo>
                  <a:pt x="73743" y="437515"/>
                  <a:pt x="71699" y="433403"/>
                  <a:pt x="69654" y="433403"/>
                </a:cubicBezTo>
                <a:cubicBezTo>
                  <a:pt x="69654" y="431348"/>
                  <a:pt x="69654" y="429292"/>
                  <a:pt x="69654" y="429292"/>
                </a:cubicBezTo>
                <a:cubicBezTo>
                  <a:pt x="67610" y="429292"/>
                  <a:pt x="63521" y="429292"/>
                  <a:pt x="63521" y="427236"/>
                </a:cubicBezTo>
                <a:cubicBezTo>
                  <a:pt x="63521" y="425180"/>
                  <a:pt x="63521" y="421068"/>
                  <a:pt x="63521" y="419013"/>
                </a:cubicBezTo>
                <a:cubicBezTo>
                  <a:pt x="66588" y="416957"/>
                  <a:pt x="69654" y="415415"/>
                  <a:pt x="72721" y="414644"/>
                </a:cubicBezTo>
                <a:close/>
                <a:moveTo>
                  <a:pt x="857387" y="410853"/>
                </a:moveTo>
                <a:lnTo>
                  <a:pt x="865304" y="416815"/>
                </a:lnTo>
                <a:lnTo>
                  <a:pt x="865576" y="417223"/>
                </a:lnTo>
                <a:lnTo>
                  <a:pt x="865576" y="425244"/>
                </a:lnTo>
                <a:cubicBezTo>
                  <a:pt x="865576" y="427300"/>
                  <a:pt x="869671" y="427300"/>
                  <a:pt x="871718" y="427300"/>
                </a:cubicBezTo>
                <a:cubicBezTo>
                  <a:pt x="875813" y="431411"/>
                  <a:pt x="877860" y="435523"/>
                  <a:pt x="877860" y="439635"/>
                </a:cubicBezTo>
                <a:cubicBezTo>
                  <a:pt x="877860" y="441691"/>
                  <a:pt x="877860" y="445802"/>
                  <a:pt x="873765" y="447858"/>
                </a:cubicBezTo>
                <a:cubicBezTo>
                  <a:pt x="871718" y="449914"/>
                  <a:pt x="869671" y="449914"/>
                  <a:pt x="867623" y="449914"/>
                </a:cubicBezTo>
                <a:cubicBezTo>
                  <a:pt x="865576" y="451970"/>
                  <a:pt x="869671" y="454026"/>
                  <a:pt x="869671" y="456082"/>
                </a:cubicBezTo>
                <a:lnTo>
                  <a:pt x="866428" y="462595"/>
                </a:lnTo>
                <a:lnTo>
                  <a:pt x="863592" y="463807"/>
                </a:lnTo>
                <a:lnTo>
                  <a:pt x="857387" y="462249"/>
                </a:lnTo>
                <a:cubicBezTo>
                  <a:pt x="857387" y="460193"/>
                  <a:pt x="853292" y="458137"/>
                  <a:pt x="857387" y="456082"/>
                </a:cubicBezTo>
                <a:cubicBezTo>
                  <a:pt x="863529" y="454026"/>
                  <a:pt x="867623" y="445802"/>
                  <a:pt x="865576" y="439635"/>
                </a:cubicBezTo>
                <a:cubicBezTo>
                  <a:pt x="863529" y="433467"/>
                  <a:pt x="861481" y="425244"/>
                  <a:pt x="853292" y="421132"/>
                </a:cubicBezTo>
                <a:cubicBezTo>
                  <a:pt x="855339" y="417021"/>
                  <a:pt x="857387" y="414965"/>
                  <a:pt x="857387" y="410853"/>
                </a:cubicBezTo>
                <a:close/>
                <a:moveTo>
                  <a:pt x="792418" y="408399"/>
                </a:moveTo>
                <a:cubicBezTo>
                  <a:pt x="793438" y="408909"/>
                  <a:pt x="794458" y="409928"/>
                  <a:pt x="795477" y="410948"/>
                </a:cubicBezTo>
                <a:cubicBezTo>
                  <a:pt x="795477" y="412987"/>
                  <a:pt x="797517" y="415027"/>
                  <a:pt x="795477" y="415027"/>
                </a:cubicBezTo>
                <a:cubicBezTo>
                  <a:pt x="791398" y="417066"/>
                  <a:pt x="787320" y="419106"/>
                  <a:pt x="783241" y="421145"/>
                </a:cubicBezTo>
                <a:cubicBezTo>
                  <a:pt x="785280" y="417066"/>
                  <a:pt x="783241" y="410948"/>
                  <a:pt x="789359" y="408909"/>
                </a:cubicBezTo>
                <a:cubicBezTo>
                  <a:pt x="790379" y="407889"/>
                  <a:pt x="791398" y="407889"/>
                  <a:pt x="792418" y="408399"/>
                </a:cubicBezTo>
                <a:close/>
                <a:moveTo>
                  <a:pt x="881376" y="405264"/>
                </a:moveTo>
                <a:cubicBezTo>
                  <a:pt x="882835" y="405264"/>
                  <a:pt x="884002" y="408750"/>
                  <a:pt x="884002" y="408750"/>
                </a:cubicBezTo>
                <a:cubicBezTo>
                  <a:pt x="888152" y="410816"/>
                  <a:pt x="886077" y="412882"/>
                  <a:pt x="888152" y="414948"/>
                </a:cubicBezTo>
                <a:cubicBezTo>
                  <a:pt x="886077" y="417013"/>
                  <a:pt x="888152" y="419079"/>
                  <a:pt x="888152" y="421145"/>
                </a:cubicBezTo>
                <a:cubicBezTo>
                  <a:pt x="886077" y="421145"/>
                  <a:pt x="886077" y="419079"/>
                  <a:pt x="886077" y="419079"/>
                </a:cubicBezTo>
                <a:cubicBezTo>
                  <a:pt x="886077" y="414948"/>
                  <a:pt x="884002" y="410816"/>
                  <a:pt x="881927" y="408750"/>
                </a:cubicBezTo>
                <a:cubicBezTo>
                  <a:pt x="881927" y="406684"/>
                  <a:pt x="879852" y="406684"/>
                  <a:pt x="879852" y="406684"/>
                </a:cubicBezTo>
                <a:cubicBezTo>
                  <a:pt x="880371" y="405652"/>
                  <a:pt x="880889" y="405264"/>
                  <a:pt x="881376" y="405264"/>
                </a:cubicBezTo>
                <a:close/>
                <a:moveTo>
                  <a:pt x="872009" y="402693"/>
                </a:moveTo>
                <a:lnTo>
                  <a:pt x="873876" y="404545"/>
                </a:lnTo>
                <a:cubicBezTo>
                  <a:pt x="872839" y="404545"/>
                  <a:pt x="872320" y="404031"/>
                  <a:pt x="872060" y="403259"/>
                </a:cubicBezTo>
                <a:close/>
                <a:moveTo>
                  <a:pt x="77800" y="397848"/>
                </a:moveTo>
                <a:cubicBezTo>
                  <a:pt x="78823" y="398102"/>
                  <a:pt x="79847" y="398610"/>
                  <a:pt x="79847" y="398610"/>
                </a:cubicBezTo>
                <a:cubicBezTo>
                  <a:pt x="83942" y="400644"/>
                  <a:pt x="85989" y="404711"/>
                  <a:pt x="85989" y="406744"/>
                </a:cubicBezTo>
                <a:cubicBezTo>
                  <a:pt x="85989" y="408778"/>
                  <a:pt x="88036" y="410811"/>
                  <a:pt x="85989" y="412845"/>
                </a:cubicBezTo>
                <a:cubicBezTo>
                  <a:pt x="85989" y="412845"/>
                  <a:pt x="83942" y="412845"/>
                  <a:pt x="83942" y="412845"/>
                </a:cubicBezTo>
                <a:cubicBezTo>
                  <a:pt x="83942" y="410811"/>
                  <a:pt x="83942" y="408778"/>
                  <a:pt x="83942" y="408778"/>
                </a:cubicBezTo>
                <a:cubicBezTo>
                  <a:pt x="81894" y="404711"/>
                  <a:pt x="79847" y="400644"/>
                  <a:pt x="75752" y="398610"/>
                </a:cubicBezTo>
                <a:cubicBezTo>
                  <a:pt x="75752" y="397594"/>
                  <a:pt x="76776" y="397594"/>
                  <a:pt x="77800" y="397848"/>
                </a:cubicBezTo>
                <a:close/>
                <a:moveTo>
                  <a:pt x="799789" y="396577"/>
                </a:moveTo>
                <a:cubicBezTo>
                  <a:pt x="801858" y="396577"/>
                  <a:pt x="803927" y="398635"/>
                  <a:pt x="803927" y="400694"/>
                </a:cubicBezTo>
                <a:cubicBezTo>
                  <a:pt x="808064" y="402752"/>
                  <a:pt x="801858" y="404811"/>
                  <a:pt x="803927" y="406869"/>
                </a:cubicBezTo>
                <a:cubicBezTo>
                  <a:pt x="805995" y="406869"/>
                  <a:pt x="808064" y="408927"/>
                  <a:pt x="810133" y="410986"/>
                </a:cubicBezTo>
                <a:cubicBezTo>
                  <a:pt x="810133" y="413044"/>
                  <a:pt x="808064" y="417161"/>
                  <a:pt x="805995" y="417161"/>
                </a:cubicBezTo>
                <a:cubicBezTo>
                  <a:pt x="799789" y="415102"/>
                  <a:pt x="799789" y="415102"/>
                  <a:pt x="799789" y="415102"/>
                </a:cubicBezTo>
                <a:cubicBezTo>
                  <a:pt x="799789" y="410986"/>
                  <a:pt x="797721" y="408927"/>
                  <a:pt x="793584" y="406869"/>
                </a:cubicBezTo>
                <a:cubicBezTo>
                  <a:pt x="791515" y="404811"/>
                  <a:pt x="787378" y="404811"/>
                  <a:pt x="785309" y="406869"/>
                </a:cubicBezTo>
                <a:cubicBezTo>
                  <a:pt x="783241" y="404811"/>
                  <a:pt x="783241" y="402752"/>
                  <a:pt x="785309" y="400694"/>
                </a:cubicBezTo>
                <a:cubicBezTo>
                  <a:pt x="785309" y="400694"/>
                  <a:pt x="787378" y="398635"/>
                  <a:pt x="789446" y="398635"/>
                </a:cubicBezTo>
                <a:cubicBezTo>
                  <a:pt x="791515" y="396577"/>
                  <a:pt x="793584" y="400694"/>
                  <a:pt x="795652" y="402752"/>
                </a:cubicBezTo>
                <a:cubicBezTo>
                  <a:pt x="797721" y="400694"/>
                  <a:pt x="797721" y="396577"/>
                  <a:pt x="799789" y="396577"/>
                </a:cubicBezTo>
                <a:close/>
                <a:moveTo>
                  <a:pt x="110612" y="396577"/>
                </a:moveTo>
                <a:cubicBezTo>
                  <a:pt x="112715" y="400694"/>
                  <a:pt x="116920" y="402752"/>
                  <a:pt x="114818" y="406869"/>
                </a:cubicBezTo>
                <a:cubicBezTo>
                  <a:pt x="114818" y="402752"/>
                  <a:pt x="110612" y="400694"/>
                  <a:pt x="110612" y="396577"/>
                </a:cubicBezTo>
                <a:close/>
                <a:moveTo>
                  <a:pt x="868008" y="395797"/>
                </a:moveTo>
                <a:cubicBezTo>
                  <a:pt x="869856" y="396183"/>
                  <a:pt x="870245" y="398885"/>
                  <a:pt x="871801" y="400428"/>
                </a:cubicBezTo>
                <a:lnTo>
                  <a:pt x="872009" y="402693"/>
                </a:lnTo>
                <a:lnTo>
                  <a:pt x="869726" y="400428"/>
                </a:lnTo>
                <a:cubicBezTo>
                  <a:pt x="868689" y="398885"/>
                  <a:pt x="867651" y="397341"/>
                  <a:pt x="865576" y="396311"/>
                </a:cubicBezTo>
                <a:cubicBezTo>
                  <a:pt x="866614" y="395797"/>
                  <a:pt x="867392" y="395668"/>
                  <a:pt x="868008" y="395797"/>
                </a:cubicBezTo>
                <a:close/>
                <a:moveTo>
                  <a:pt x="855284" y="392261"/>
                </a:moveTo>
                <a:cubicBezTo>
                  <a:pt x="857276" y="394419"/>
                  <a:pt x="859268" y="394419"/>
                  <a:pt x="861260" y="394419"/>
                </a:cubicBezTo>
                <a:cubicBezTo>
                  <a:pt x="859268" y="394419"/>
                  <a:pt x="853292" y="396577"/>
                  <a:pt x="855284" y="392261"/>
                </a:cubicBezTo>
                <a:close/>
                <a:moveTo>
                  <a:pt x="801745" y="388277"/>
                </a:moveTo>
                <a:cubicBezTo>
                  <a:pt x="805834" y="388277"/>
                  <a:pt x="809923" y="390332"/>
                  <a:pt x="811967" y="394440"/>
                </a:cubicBezTo>
                <a:cubicBezTo>
                  <a:pt x="814012" y="396494"/>
                  <a:pt x="811967" y="400603"/>
                  <a:pt x="809923" y="402657"/>
                </a:cubicBezTo>
                <a:cubicBezTo>
                  <a:pt x="809923" y="404711"/>
                  <a:pt x="814012" y="404711"/>
                  <a:pt x="814012" y="404711"/>
                </a:cubicBezTo>
                <a:cubicBezTo>
                  <a:pt x="816056" y="406765"/>
                  <a:pt x="816056" y="408820"/>
                  <a:pt x="818101" y="412928"/>
                </a:cubicBezTo>
                <a:cubicBezTo>
                  <a:pt x="818101" y="414982"/>
                  <a:pt x="816056" y="417037"/>
                  <a:pt x="814012" y="419091"/>
                </a:cubicBezTo>
                <a:cubicBezTo>
                  <a:pt x="811967" y="421145"/>
                  <a:pt x="811967" y="421145"/>
                  <a:pt x="809923" y="421145"/>
                </a:cubicBezTo>
                <a:cubicBezTo>
                  <a:pt x="807879" y="419091"/>
                  <a:pt x="809923" y="417037"/>
                  <a:pt x="811967" y="414982"/>
                </a:cubicBezTo>
                <a:cubicBezTo>
                  <a:pt x="811967" y="412928"/>
                  <a:pt x="811967" y="410874"/>
                  <a:pt x="809923" y="406765"/>
                </a:cubicBezTo>
                <a:cubicBezTo>
                  <a:pt x="809923" y="404711"/>
                  <a:pt x="805834" y="402657"/>
                  <a:pt x="807879" y="400603"/>
                </a:cubicBezTo>
                <a:cubicBezTo>
                  <a:pt x="807879" y="398548"/>
                  <a:pt x="805834" y="396494"/>
                  <a:pt x="803790" y="394440"/>
                </a:cubicBezTo>
                <a:cubicBezTo>
                  <a:pt x="801745" y="394440"/>
                  <a:pt x="797656" y="394440"/>
                  <a:pt x="795612" y="396494"/>
                </a:cubicBezTo>
                <a:cubicBezTo>
                  <a:pt x="791523" y="396494"/>
                  <a:pt x="789479" y="394440"/>
                  <a:pt x="785390" y="396494"/>
                </a:cubicBezTo>
                <a:cubicBezTo>
                  <a:pt x="783346" y="396494"/>
                  <a:pt x="783346" y="400603"/>
                  <a:pt x="781301" y="398548"/>
                </a:cubicBezTo>
                <a:cubicBezTo>
                  <a:pt x="779257" y="396494"/>
                  <a:pt x="779257" y="394440"/>
                  <a:pt x="781301" y="392386"/>
                </a:cubicBezTo>
                <a:cubicBezTo>
                  <a:pt x="785390" y="388277"/>
                  <a:pt x="789479" y="390332"/>
                  <a:pt x="793568" y="390332"/>
                </a:cubicBezTo>
                <a:cubicBezTo>
                  <a:pt x="793568" y="392386"/>
                  <a:pt x="795612" y="394440"/>
                  <a:pt x="795612" y="392386"/>
                </a:cubicBezTo>
                <a:cubicBezTo>
                  <a:pt x="797656" y="390332"/>
                  <a:pt x="799701" y="388277"/>
                  <a:pt x="801745" y="388277"/>
                </a:cubicBezTo>
                <a:close/>
                <a:moveTo>
                  <a:pt x="766641" y="386285"/>
                </a:moveTo>
                <a:cubicBezTo>
                  <a:pt x="768707" y="386285"/>
                  <a:pt x="770772" y="388338"/>
                  <a:pt x="770772" y="390390"/>
                </a:cubicBezTo>
                <a:cubicBezTo>
                  <a:pt x="772838" y="392442"/>
                  <a:pt x="770772" y="396547"/>
                  <a:pt x="772838" y="396547"/>
                </a:cubicBezTo>
                <a:cubicBezTo>
                  <a:pt x="776970" y="396547"/>
                  <a:pt x="781101" y="400652"/>
                  <a:pt x="781101" y="402704"/>
                </a:cubicBezTo>
                <a:cubicBezTo>
                  <a:pt x="785233" y="412966"/>
                  <a:pt x="781101" y="423227"/>
                  <a:pt x="774904" y="431437"/>
                </a:cubicBezTo>
                <a:cubicBezTo>
                  <a:pt x="772838" y="431437"/>
                  <a:pt x="772838" y="429385"/>
                  <a:pt x="772838" y="429385"/>
                </a:cubicBezTo>
                <a:cubicBezTo>
                  <a:pt x="772838" y="427332"/>
                  <a:pt x="772838" y="425280"/>
                  <a:pt x="772838" y="425280"/>
                </a:cubicBezTo>
                <a:cubicBezTo>
                  <a:pt x="772838" y="425280"/>
                  <a:pt x="774904" y="425280"/>
                  <a:pt x="774904" y="425280"/>
                </a:cubicBezTo>
                <a:cubicBezTo>
                  <a:pt x="776970" y="419123"/>
                  <a:pt x="783167" y="410914"/>
                  <a:pt x="776970" y="406809"/>
                </a:cubicBezTo>
                <a:cubicBezTo>
                  <a:pt x="774904" y="406809"/>
                  <a:pt x="772838" y="408861"/>
                  <a:pt x="772838" y="410914"/>
                </a:cubicBezTo>
                <a:cubicBezTo>
                  <a:pt x="772838" y="412966"/>
                  <a:pt x="772838" y="412966"/>
                  <a:pt x="772838" y="412966"/>
                </a:cubicBezTo>
                <a:cubicBezTo>
                  <a:pt x="770772" y="402704"/>
                  <a:pt x="770772" y="402704"/>
                  <a:pt x="770772" y="402704"/>
                </a:cubicBezTo>
                <a:cubicBezTo>
                  <a:pt x="766641" y="398599"/>
                  <a:pt x="768707" y="392442"/>
                  <a:pt x="766641" y="388338"/>
                </a:cubicBezTo>
                <a:cubicBezTo>
                  <a:pt x="766641" y="386285"/>
                  <a:pt x="766641" y="386285"/>
                  <a:pt x="766641" y="386285"/>
                </a:cubicBezTo>
                <a:close/>
                <a:moveTo>
                  <a:pt x="75929" y="385514"/>
                </a:moveTo>
                <a:cubicBezTo>
                  <a:pt x="77744" y="384996"/>
                  <a:pt x="79819" y="384996"/>
                  <a:pt x="81894" y="386031"/>
                </a:cubicBezTo>
                <a:cubicBezTo>
                  <a:pt x="83969" y="388101"/>
                  <a:pt x="81894" y="390171"/>
                  <a:pt x="83969" y="390171"/>
                </a:cubicBezTo>
                <a:cubicBezTo>
                  <a:pt x="86044" y="390171"/>
                  <a:pt x="86044" y="388101"/>
                  <a:pt x="86044" y="388101"/>
                </a:cubicBezTo>
                <a:cubicBezTo>
                  <a:pt x="90194" y="388101"/>
                  <a:pt x="94344" y="390171"/>
                  <a:pt x="96419" y="392242"/>
                </a:cubicBezTo>
                <a:cubicBezTo>
                  <a:pt x="96419" y="394312"/>
                  <a:pt x="98494" y="398452"/>
                  <a:pt x="96419" y="400522"/>
                </a:cubicBezTo>
                <a:cubicBezTo>
                  <a:pt x="96419" y="402592"/>
                  <a:pt x="92269" y="402592"/>
                  <a:pt x="94344" y="404662"/>
                </a:cubicBezTo>
                <a:cubicBezTo>
                  <a:pt x="98494" y="404662"/>
                  <a:pt x="100569" y="406732"/>
                  <a:pt x="100569" y="408802"/>
                </a:cubicBezTo>
                <a:cubicBezTo>
                  <a:pt x="102644" y="410873"/>
                  <a:pt x="100569" y="415013"/>
                  <a:pt x="98494" y="415013"/>
                </a:cubicBezTo>
                <a:cubicBezTo>
                  <a:pt x="98494" y="417083"/>
                  <a:pt x="96419" y="419153"/>
                  <a:pt x="94344" y="417083"/>
                </a:cubicBezTo>
                <a:cubicBezTo>
                  <a:pt x="90194" y="415013"/>
                  <a:pt x="90194" y="415013"/>
                  <a:pt x="90194" y="415013"/>
                </a:cubicBezTo>
                <a:cubicBezTo>
                  <a:pt x="90194" y="408802"/>
                  <a:pt x="88119" y="402592"/>
                  <a:pt x="86044" y="398452"/>
                </a:cubicBezTo>
                <a:cubicBezTo>
                  <a:pt x="81894" y="396382"/>
                  <a:pt x="77744" y="394312"/>
                  <a:pt x="73595" y="394312"/>
                </a:cubicBezTo>
                <a:cubicBezTo>
                  <a:pt x="71520" y="392242"/>
                  <a:pt x="69445" y="390171"/>
                  <a:pt x="71520" y="388101"/>
                </a:cubicBezTo>
                <a:cubicBezTo>
                  <a:pt x="72557" y="387066"/>
                  <a:pt x="74113" y="386031"/>
                  <a:pt x="75929" y="385514"/>
                </a:cubicBezTo>
                <a:close/>
                <a:moveTo>
                  <a:pt x="828459" y="377985"/>
                </a:moveTo>
                <a:cubicBezTo>
                  <a:pt x="836692" y="377985"/>
                  <a:pt x="844926" y="384167"/>
                  <a:pt x="851101" y="390349"/>
                </a:cubicBezTo>
                <a:cubicBezTo>
                  <a:pt x="857276" y="400653"/>
                  <a:pt x="857276" y="413017"/>
                  <a:pt x="851101" y="421259"/>
                </a:cubicBezTo>
                <a:cubicBezTo>
                  <a:pt x="846984" y="429502"/>
                  <a:pt x="838751" y="435684"/>
                  <a:pt x="830517" y="437745"/>
                </a:cubicBezTo>
                <a:cubicBezTo>
                  <a:pt x="828459" y="437745"/>
                  <a:pt x="826400" y="435684"/>
                  <a:pt x="826400" y="433623"/>
                </a:cubicBezTo>
                <a:cubicBezTo>
                  <a:pt x="834634" y="431563"/>
                  <a:pt x="842867" y="427442"/>
                  <a:pt x="846984" y="419199"/>
                </a:cubicBezTo>
                <a:cubicBezTo>
                  <a:pt x="849043" y="413017"/>
                  <a:pt x="849043" y="404774"/>
                  <a:pt x="844926" y="398592"/>
                </a:cubicBezTo>
                <a:cubicBezTo>
                  <a:pt x="842867" y="394470"/>
                  <a:pt x="838751" y="390349"/>
                  <a:pt x="832575" y="390349"/>
                </a:cubicBezTo>
                <a:cubicBezTo>
                  <a:pt x="832575" y="392410"/>
                  <a:pt x="832575" y="392410"/>
                  <a:pt x="832575" y="392410"/>
                </a:cubicBezTo>
                <a:cubicBezTo>
                  <a:pt x="832575" y="394470"/>
                  <a:pt x="836692" y="394470"/>
                  <a:pt x="836692" y="396531"/>
                </a:cubicBezTo>
                <a:cubicBezTo>
                  <a:pt x="836692" y="398592"/>
                  <a:pt x="836692" y="402713"/>
                  <a:pt x="832575" y="402713"/>
                </a:cubicBezTo>
                <a:cubicBezTo>
                  <a:pt x="830517" y="404774"/>
                  <a:pt x="826400" y="404774"/>
                  <a:pt x="824342" y="402713"/>
                </a:cubicBezTo>
                <a:cubicBezTo>
                  <a:pt x="822284" y="400653"/>
                  <a:pt x="822284" y="400653"/>
                  <a:pt x="822284" y="398592"/>
                </a:cubicBezTo>
                <a:cubicBezTo>
                  <a:pt x="822284" y="396531"/>
                  <a:pt x="822284" y="396531"/>
                  <a:pt x="822284" y="394470"/>
                </a:cubicBezTo>
                <a:cubicBezTo>
                  <a:pt x="822284" y="394470"/>
                  <a:pt x="820225" y="394470"/>
                  <a:pt x="818167" y="392410"/>
                </a:cubicBezTo>
                <a:cubicBezTo>
                  <a:pt x="816108" y="392410"/>
                  <a:pt x="816108" y="388289"/>
                  <a:pt x="816108" y="386228"/>
                </a:cubicBezTo>
                <a:cubicBezTo>
                  <a:pt x="818167" y="380046"/>
                  <a:pt x="822284" y="377985"/>
                  <a:pt x="828459" y="377985"/>
                </a:cubicBezTo>
                <a:close/>
                <a:moveTo>
                  <a:pt x="859268" y="375993"/>
                </a:moveTo>
                <a:cubicBezTo>
                  <a:pt x="861260" y="375993"/>
                  <a:pt x="861260" y="377985"/>
                  <a:pt x="861260" y="379977"/>
                </a:cubicBezTo>
                <a:cubicBezTo>
                  <a:pt x="861260" y="379977"/>
                  <a:pt x="861260" y="381969"/>
                  <a:pt x="861260" y="381969"/>
                </a:cubicBezTo>
                <a:cubicBezTo>
                  <a:pt x="861260" y="379977"/>
                  <a:pt x="859268" y="377985"/>
                  <a:pt x="859268" y="375993"/>
                </a:cubicBezTo>
                <a:close/>
                <a:moveTo>
                  <a:pt x="71768" y="371677"/>
                </a:moveTo>
                <a:cubicBezTo>
                  <a:pt x="71768" y="371677"/>
                  <a:pt x="73760" y="371677"/>
                  <a:pt x="73760" y="371677"/>
                </a:cubicBezTo>
                <a:cubicBezTo>
                  <a:pt x="73760" y="373669"/>
                  <a:pt x="73760" y="373669"/>
                  <a:pt x="73760" y="373669"/>
                </a:cubicBezTo>
                <a:cubicBezTo>
                  <a:pt x="73760" y="373669"/>
                  <a:pt x="71768" y="371677"/>
                  <a:pt x="71768" y="371677"/>
                </a:cubicBezTo>
                <a:close/>
                <a:moveTo>
                  <a:pt x="89147" y="370972"/>
                </a:moveTo>
                <a:cubicBezTo>
                  <a:pt x="89664" y="371229"/>
                  <a:pt x="90181" y="371744"/>
                  <a:pt x="90181" y="371744"/>
                </a:cubicBezTo>
                <a:cubicBezTo>
                  <a:pt x="94319" y="375860"/>
                  <a:pt x="94319" y="375860"/>
                  <a:pt x="94319" y="375860"/>
                </a:cubicBezTo>
                <a:cubicBezTo>
                  <a:pt x="94319" y="377919"/>
                  <a:pt x="94319" y="377919"/>
                  <a:pt x="94319" y="377919"/>
                </a:cubicBezTo>
                <a:cubicBezTo>
                  <a:pt x="94319" y="377919"/>
                  <a:pt x="94319" y="375860"/>
                  <a:pt x="92250" y="375860"/>
                </a:cubicBezTo>
                <a:cubicBezTo>
                  <a:pt x="92250" y="377919"/>
                  <a:pt x="92250" y="379977"/>
                  <a:pt x="94319" y="379977"/>
                </a:cubicBezTo>
                <a:cubicBezTo>
                  <a:pt x="96387" y="379977"/>
                  <a:pt x="100525" y="379977"/>
                  <a:pt x="98456" y="377919"/>
                </a:cubicBezTo>
                <a:cubicBezTo>
                  <a:pt x="102593" y="375860"/>
                  <a:pt x="104662" y="379977"/>
                  <a:pt x="106730" y="379977"/>
                </a:cubicBezTo>
                <a:cubicBezTo>
                  <a:pt x="110867" y="384094"/>
                  <a:pt x="112936" y="388211"/>
                  <a:pt x="112936" y="392328"/>
                </a:cubicBezTo>
                <a:cubicBezTo>
                  <a:pt x="110867" y="388211"/>
                  <a:pt x="108799" y="382036"/>
                  <a:pt x="104662" y="379977"/>
                </a:cubicBezTo>
                <a:cubicBezTo>
                  <a:pt x="104662" y="379977"/>
                  <a:pt x="102593" y="379977"/>
                  <a:pt x="102593" y="379977"/>
                </a:cubicBezTo>
                <a:cubicBezTo>
                  <a:pt x="106730" y="384094"/>
                  <a:pt x="110867" y="390269"/>
                  <a:pt x="108799" y="398503"/>
                </a:cubicBezTo>
                <a:cubicBezTo>
                  <a:pt x="108799" y="398503"/>
                  <a:pt x="106730" y="400561"/>
                  <a:pt x="108799" y="400561"/>
                </a:cubicBezTo>
                <a:cubicBezTo>
                  <a:pt x="110867" y="400561"/>
                  <a:pt x="112936" y="404678"/>
                  <a:pt x="112936" y="408795"/>
                </a:cubicBezTo>
                <a:cubicBezTo>
                  <a:pt x="112936" y="410853"/>
                  <a:pt x="110867" y="414970"/>
                  <a:pt x="108799" y="414970"/>
                </a:cubicBezTo>
                <a:cubicBezTo>
                  <a:pt x="106730" y="417028"/>
                  <a:pt x="106730" y="417028"/>
                  <a:pt x="108799" y="419087"/>
                </a:cubicBezTo>
                <a:cubicBezTo>
                  <a:pt x="108799" y="419087"/>
                  <a:pt x="108799" y="419087"/>
                  <a:pt x="110867" y="419087"/>
                </a:cubicBezTo>
                <a:cubicBezTo>
                  <a:pt x="110867" y="419087"/>
                  <a:pt x="110867" y="419087"/>
                  <a:pt x="110867" y="417028"/>
                </a:cubicBezTo>
                <a:cubicBezTo>
                  <a:pt x="112936" y="417028"/>
                  <a:pt x="112936" y="419087"/>
                  <a:pt x="112936" y="421145"/>
                </a:cubicBezTo>
                <a:cubicBezTo>
                  <a:pt x="112936" y="423203"/>
                  <a:pt x="112936" y="423203"/>
                  <a:pt x="112936" y="423203"/>
                </a:cubicBezTo>
                <a:cubicBezTo>
                  <a:pt x="112936" y="423203"/>
                  <a:pt x="110867" y="421145"/>
                  <a:pt x="110867" y="421145"/>
                </a:cubicBezTo>
                <a:cubicBezTo>
                  <a:pt x="110867" y="425262"/>
                  <a:pt x="108799" y="427320"/>
                  <a:pt x="106730" y="429378"/>
                </a:cubicBezTo>
                <a:cubicBezTo>
                  <a:pt x="100525" y="431437"/>
                  <a:pt x="100525" y="423203"/>
                  <a:pt x="96387" y="421145"/>
                </a:cubicBezTo>
                <a:cubicBezTo>
                  <a:pt x="100525" y="419087"/>
                  <a:pt x="102593" y="417028"/>
                  <a:pt x="104662" y="412911"/>
                </a:cubicBezTo>
                <a:cubicBezTo>
                  <a:pt x="102593" y="408795"/>
                  <a:pt x="102593" y="404678"/>
                  <a:pt x="98456" y="402620"/>
                </a:cubicBezTo>
                <a:cubicBezTo>
                  <a:pt x="100525" y="398503"/>
                  <a:pt x="100525" y="392328"/>
                  <a:pt x="96387" y="390269"/>
                </a:cubicBezTo>
                <a:cubicBezTo>
                  <a:pt x="94319" y="382036"/>
                  <a:pt x="86044" y="388211"/>
                  <a:pt x="81907" y="384094"/>
                </a:cubicBezTo>
                <a:cubicBezTo>
                  <a:pt x="77770" y="382036"/>
                  <a:pt x="73633" y="384094"/>
                  <a:pt x="71564" y="384094"/>
                </a:cubicBezTo>
                <a:cubicBezTo>
                  <a:pt x="69495" y="386152"/>
                  <a:pt x="69495" y="388211"/>
                  <a:pt x="67427" y="386152"/>
                </a:cubicBezTo>
                <a:cubicBezTo>
                  <a:pt x="65358" y="384094"/>
                  <a:pt x="61221" y="382036"/>
                  <a:pt x="59152" y="379977"/>
                </a:cubicBezTo>
                <a:cubicBezTo>
                  <a:pt x="59152" y="377919"/>
                  <a:pt x="61221" y="377919"/>
                  <a:pt x="63290" y="375860"/>
                </a:cubicBezTo>
                <a:cubicBezTo>
                  <a:pt x="63290" y="375860"/>
                  <a:pt x="65358" y="373802"/>
                  <a:pt x="65358" y="373802"/>
                </a:cubicBezTo>
                <a:cubicBezTo>
                  <a:pt x="69495" y="373802"/>
                  <a:pt x="73633" y="373802"/>
                  <a:pt x="75701" y="377919"/>
                </a:cubicBezTo>
                <a:cubicBezTo>
                  <a:pt x="77770" y="377919"/>
                  <a:pt x="77770" y="375860"/>
                  <a:pt x="77770" y="373802"/>
                </a:cubicBezTo>
                <a:cubicBezTo>
                  <a:pt x="79838" y="373802"/>
                  <a:pt x="81907" y="371744"/>
                  <a:pt x="83976" y="371744"/>
                </a:cubicBezTo>
                <a:cubicBezTo>
                  <a:pt x="86044" y="371744"/>
                  <a:pt x="88113" y="375860"/>
                  <a:pt x="90181" y="373802"/>
                </a:cubicBezTo>
                <a:cubicBezTo>
                  <a:pt x="90181" y="371744"/>
                  <a:pt x="88113" y="371744"/>
                  <a:pt x="88113" y="371744"/>
                </a:cubicBezTo>
                <a:cubicBezTo>
                  <a:pt x="88113" y="370714"/>
                  <a:pt x="88630" y="370714"/>
                  <a:pt x="89147" y="370972"/>
                </a:cubicBezTo>
                <a:close/>
                <a:moveTo>
                  <a:pt x="824475" y="357401"/>
                </a:moveTo>
                <a:cubicBezTo>
                  <a:pt x="830550" y="357401"/>
                  <a:pt x="836626" y="361518"/>
                  <a:pt x="838651" y="367693"/>
                </a:cubicBezTo>
                <a:cubicBezTo>
                  <a:pt x="840676" y="369752"/>
                  <a:pt x="840676" y="373868"/>
                  <a:pt x="838651" y="377985"/>
                </a:cubicBezTo>
                <a:cubicBezTo>
                  <a:pt x="836626" y="377985"/>
                  <a:pt x="838651" y="373868"/>
                  <a:pt x="836626" y="371810"/>
                </a:cubicBezTo>
                <a:cubicBezTo>
                  <a:pt x="836626" y="367693"/>
                  <a:pt x="832576" y="363576"/>
                  <a:pt x="830550" y="363576"/>
                </a:cubicBezTo>
                <a:cubicBezTo>
                  <a:pt x="826500" y="363576"/>
                  <a:pt x="824475" y="361518"/>
                  <a:pt x="822450" y="363576"/>
                </a:cubicBezTo>
                <a:cubicBezTo>
                  <a:pt x="820424" y="363576"/>
                  <a:pt x="820424" y="361518"/>
                  <a:pt x="820424" y="359460"/>
                </a:cubicBezTo>
                <a:cubicBezTo>
                  <a:pt x="820424" y="357401"/>
                  <a:pt x="822450" y="359460"/>
                  <a:pt x="824475" y="357401"/>
                </a:cubicBezTo>
                <a:close/>
                <a:moveTo>
                  <a:pt x="45659" y="355900"/>
                </a:moveTo>
                <a:lnTo>
                  <a:pt x="48861" y="361338"/>
                </a:lnTo>
                <a:cubicBezTo>
                  <a:pt x="48861" y="361338"/>
                  <a:pt x="48861" y="363377"/>
                  <a:pt x="48861" y="363377"/>
                </a:cubicBezTo>
                <a:cubicBezTo>
                  <a:pt x="46802" y="361338"/>
                  <a:pt x="46802" y="359299"/>
                  <a:pt x="46802" y="359299"/>
                </a:cubicBezTo>
                <a:close/>
                <a:moveTo>
                  <a:pt x="43892" y="352899"/>
                </a:moveTo>
                <a:lnTo>
                  <a:pt x="44744" y="353180"/>
                </a:lnTo>
                <a:lnTo>
                  <a:pt x="45659" y="355900"/>
                </a:lnTo>
                <a:close/>
                <a:moveTo>
                  <a:pt x="42782" y="351013"/>
                </a:moveTo>
                <a:lnTo>
                  <a:pt x="43892" y="352899"/>
                </a:lnTo>
                <a:lnTo>
                  <a:pt x="39341" y="351396"/>
                </a:lnTo>
                <a:cubicBezTo>
                  <a:pt x="38569" y="351141"/>
                  <a:pt x="38569" y="351141"/>
                  <a:pt x="38569" y="351141"/>
                </a:cubicBezTo>
                <a:cubicBezTo>
                  <a:pt x="40112" y="350631"/>
                  <a:pt x="41528" y="350631"/>
                  <a:pt x="42782" y="351013"/>
                </a:cubicBezTo>
                <a:close/>
                <a:moveTo>
                  <a:pt x="797659" y="349101"/>
                </a:moveTo>
                <a:cubicBezTo>
                  <a:pt x="807975" y="349101"/>
                  <a:pt x="814164" y="355253"/>
                  <a:pt x="820353" y="363455"/>
                </a:cubicBezTo>
                <a:cubicBezTo>
                  <a:pt x="822416" y="367557"/>
                  <a:pt x="822416" y="371658"/>
                  <a:pt x="820353" y="375759"/>
                </a:cubicBezTo>
                <a:cubicBezTo>
                  <a:pt x="818290" y="377810"/>
                  <a:pt x="816227" y="379860"/>
                  <a:pt x="812101" y="381911"/>
                </a:cubicBezTo>
                <a:cubicBezTo>
                  <a:pt x="810038" y="381911"/>
                  <a:pt x="807975" y="379860"/>
                  <a:pt x="805911" y="377810"/>
                </a:cubicBezTo>
                <a:cubicBezTo>
                  <a:pt x="803848" y="375759"/>
                  <a:pt x="801785" y="379860"/>
                  <a:pt x="799722" y="377810"/>
                </a:cubicBezTo>
                <a:cubicBezTo>
                  <a:pt x="797659" y="375759"/>
                  <a:pt x="795596" y="375759"/>
                  <a:pt x="795596" y="373708"/>
                </a:cubicBezTo>
                <a:cubicBezTo>
                  <a:pt x="795596" y="371658"/>
                  <a:pt x="795596" y="369607"/>
                  <a:pt x="795596" y="367557"/>
                </a:cubicBezTo>
                <a:cubicBezTo>
                  <a:pt x="797659" y="365506"/>
                  <a:pt x="801785" y="363455"/>
                  <a:pt x="803848" y="363455"/>
                </a:cubicBezTo>
                <a:cubicBezTo>
                  <a:pt x="807975" y="363455"/>
                  <a:pt x="810038" y="371658"/>
                  <a:pt x="812101" y="367557"/>
                </a:cubicBezTo>
                <a:cubicBezTo>
                  <a:pt x="810038" y="363455"/>
                  <a:pt x="807975" y="359354"/>
                  <a:pt x="803848" y="357304"/>
                </a:cubicBezTo>
                <a:cubicBezTo>
                  <a:pt x="795596" y="353203"/>
                  <a:pt x="785280" y="357304"/>
                  <a:pt x="779091" y="361405"/>
                </a:cubicBezTo>
                <a:cubicBezTo>
                  <a:pt x="772901" y="367557"/>
                  <a:pt x="770838" y="375759"/>
                  <a:pt x="768775" y="383961"/>
                </a:cubicBezTo>
                <a:cubicBezTo>
                  <a:pt x="768775" y="383961"/>
                  <a:pt x="766712" y="383961"/>
                  <a:pt x="764649" y="383961"/>
                </a:cubicBezTo>
                <a:cubicBezTo>
                  <a:pt x="764649" y="379860"/>
                  <a:pt x="764649" y="373708"/>
                  <a:pt x="766712" y="371658"/>
                </a:cubicBezTo>
                <a:cubicBezTo>
                  <a:pt x="770838" y="357304"/>
                  <a:pt x="783217" y="349101"/>
                  <a:pt x="797659" y="349101"/>
                </a:cubicBezTo>
                <a:close/>
                <a:moveTo>
                  <a:pt x="828480" y="347109"/>
                </a:moveTo>
                <a:cubicBezTo>
                  <a:pt x="832569" y="347109"/>
                  <a:pt x="834613" y="351204"/>
                  <a:pt x="836657" y="351204"/>
                </a:cubicBezTo>
                <a:cubicBezTo>
                  <a:pt x="838702" y="351204"/>
                  <a:pt x="840746" y="351204"/>
                  <a:pt x="842791" y="351204"/>
                </a:cubicBezTo>
                <a:cubicBezTo>
                  <a:pt x="844835" y="353251"/>
                  <a:pt x="846879" y="355299"/>
                  <a:pt x="846879" y="357346"/>
                </a:cubicBezTo>
                <a:cubicBezTo>
                  <a:pt x="848924" y="359394"/>
                  <a:pt x="846879" y="361441"/>
                  <a:pt x="846879" y="363488"/>
                </a:cubicBezTo>
                <a:cubicBezTo>
                  <a:pt x="848924" y="365535"/>
                  <a:pt x="850968" y="365535"/>
                  <a:pt x="850968" y="367583"/>
                </a:cubicBezTo>
                <a:cubicBezTo>
                  <a:pt x="850968" y="369630"/>
                  <a:pt x="850968" y="371677"/>
                  <a:pt x="850968" y="373725"/>
                </a:cubicBezTo>
                <a:cubicBezTo>
                  <a:pt x="850968" y="373725"/>
                  <a:pt x="848924" y="373725"/>
                  <a:pt x="848924" y="375772"/>
                </a:cubicBezTo>
                <a:cubicBezTo>
                  <a:pt x="848924" y="375772"/>
                  <a:pt x="850968" y="379867"/>
                  <a:pt x="850968" y="381914"/>
                </a:cubicBezTo>
                <a:cubicBezTo>
                  <a:pt x="850968" y="381914"/>
                  <a:pt x="848924" y="383961"/>
                  <a:pt x="848924" y="383961"/>
                </a:cubicBezTo>
                <a:cubicBezTo>
                  <a:pt x="842791" y="377819"/>
                  <a:pt x="842791" y="377819"/>
                  <a:pt x="842791" y="377819"/>
                </a:cubicBezTo>
                <a:cubicBezTo>
                  <a:pt x="844835" y="371677"/>
                  <a:pt x="842791" y="365535"/>
                  <a:pt x="836657" y="359394"/>
                </a:cubicBezTo>
                <a:cubicBezTo>
                  <a:pt x="832569" y="355299"/>
                  <a:pt x="828480" y="355299"/>
                  <a:pt x="822347" y="355299"/>
                </a:cubicBezTo>
                <a:cubicBezTo>
                  <a:pt x="820302" y="355299"/>
                  <a:pt x="818258" y="357346"/>
                  <a:pt x="816213" y="355299"/>
                </a:cubicBezTo>
                <a:cubicBezTo>
                  <a:pt x="816213" y="353251"/>
                  <a:pt x="812124" y="353251"/>
                  <a:pt x="814169" y="351204"/>
                </a:cubicBezTo>
                <a:cubicBezTo>
                  <a:pt x="816213" y="349157"/>
                  <a:pt x="818258" y="349157"/>
                  <a:pt x="820302" y="349157"/>
                </a:cubicBezTo>
                <a:cubicBezTo>
                  <a:pt x="822347" y="351204"/>
                  <a:pt x="822347" y="351204"/>
                  <a:pt x="822347" y="351204"/>
                </a:cubicBezTo>
                <a:cubicBezTo>
                  <a:pt x="824391" y="349157"/>
                  <a:pt x="826435" y="347109"/>
                  <a:pt x="828480" y="347109"/>
                </a:cubicBezTo>
                <a:close/>
                <a:moveTo>
                  <a:pt x="139466" y="345117"/>
                </a:moveTo>
                <a:cubicBezTo>
                  <a:pt x="141518" y="349196"/>
                  <a:pt x="139466" y="353275"/>
                  <a:pt x="143571" y="355315"/>
                </a:cubicBezTo>
                <a:cubicBezTo>
                  <a:pt x="143571" y="357354"/>
                  <a:pt x="147675" y="357354"/>
                  <a:pt x="147675" y="359393"/>
                </a:cubicBezTo>
                <a:cubicBezTo>
                  <a:pt x="151781" y="361433"/>
                  <a:pt x="151781" y="361433"/>
                  <a:pt x="151781" y="361433"/>
                </a:cubicBezTo>
                <a:cubicBezTo>
                  <a:pt x="149728" y="371630"/>
                  <a:pt x="149728" y="371630"/>
                  <a:pt x="149728" y="371630"/>
                </a:cubicBezTo>
                <a:cubicBezTo>
                  <a:pt x="147675" y="373669"/>
                  <a:pt x="143571" y="371630"/>
                  <a:pt x="141518" y="371630"/>
                </a:cubicBezTo>
                <a:cubicBezTo>
                  <a:pt x="139466" y="369590"/>
                  <a:pt x="137413" y="367551"/>
                  <a:pt x="137413" y="363472"/>
                </a:cubicBezTo>
                <a:cubicBezTo>
                  <a:pt x="137413" y="363472"/>
                  <a:pt x="139466" y="361433"/>
                  <a:pt x="137413" y="359393"/>
                </a:cubicBezTo>
                <a:cubicBezTo>
                  <a:pt x="133309" y="359393"/>
                  <a:pt x="131256" y="357354"/>
                  <a:pt x="131256" y="355315"/>
                </a:cubicBezTo>
                <a:cubicBezTo>
                  <a:pt x="129204" y="353275"/>
                  <a:pt x="129204" y="349196"/>
                  <a:pt x="131256" y="347157"/>
                </a:cubicBezTo>
                <a:cubicBezTo>
                  <a:pt x="133309" y="347157"/>
                  <a:pt x="137413" y="347157"/>
                  <a:pt x="139466" y="345117"/>
                </a:cubicBezTo>
                <a:close/>
                <a:moveTo>
                  <a:pt x="124971" y="345117"/>
                </a:moveTo>
                <a:cubicBezTo>
                  <a:pt x="129121" y="347168"/>
                  <a:pt x="124971" y="351269"/>
                  <a:pt x="127046" y="353320"/>
                </a:cubicBezTo>
                <a:cubicBezTo>
                  <a:pt x="129121" y="357421"/>
                  <a:pt x="129121" y="361522"/>
                  <a:pt x="135346" y="361522"/>
                </a:cubicBezTo>
                <a:cubicBezTo>
                  <a:pt x="135346" y="365623"/>
                  <a:pt x="135346" y="369724"/>
                  <a:pt x="137421" y="371775"/>
                </a:cubicBezTo>
                <a:cubicBezTo>
                  <a:pt x="141571" y="373826"/>
                  <a:pt x="143646" y="375876"/>
                  <a:pt x="147796" y="375876"/>
                </a:cubicBezTo>
                <a:cubicBezTo>
                  <a:pt x="147796" y="375876"/>
                  <a:pt x="147796" y="377927"/>
                  <a:pt x="147796" y="377927"/>
                </a:cubicBezTo>
                <a:cubicBezTo>
                  <a:pt x="143646" y="379977"/>
                  <a:pt x="139496" y="375876"/>
                  <a:pt x="135346" y="373826"/>
                </a:cubicBezTo>
                <a:cubicBezTo>
                  <a:pt x="133271" y="371775"/>
                  <a:pt x="133271" y="367674"/>
                  <a:pt x="131196" y="363573"/>
                </a:cubicBezTo>
                <a:cubicBezTo>
                  <a:pt x="127046" y="361522"/>
                  <a:pt x="124971" y="357421"/>
                  <a:pt x="124971" y="353320"/>
                </a:cubicBezTo>
                <a:cubicBezTo>
                  <a:pt x="122896" y="351269"/>
                  <a:pt x="124971" y="349219"/>
                  <a:pt x="124971" y="345117"/>
                </a:cubicBezTo>
                <a:close/>
                <a:moveTo>
                  <a:pt x="30518" y="345117"/>
                </a:moveTo>
                <a:cubicBezTo>
                  <a:pt x="30518" y="345117"/>
                  <a:pt x="30518" y="345117"/>
                  <a:pt x="32572" y="347168"/>
                </a:cubicBezTo>
                <a:lnTo>
                  <a:pt x="31887" y="347168"/>
                </a:lnTo>
                <a:close/>
                <a:moveTo>
                  <a:pt x="848976" y="342793"/>
                </a:moveTo>
                <a:cubicBezTo>
                  <a:pt x="853126" y="342793"/>
                  <a:pt x="853126" y="344856"/>
                  <a:pt x="855201" y="346920"/>
                </a:cubicBezTo>
                <a:cubicBezTo>
                  <a:pt x="859351" y="351046"/>
                  <a:pt x="855201" y="355172"/>
                  <a:pt x="859351" y="359299"/>
                </a:cubicBezTo>
                <a:cubicBezTo>
                  <a:pt x="863501" y="359299"/>
                  <a:pt x="863501" y="363425"/>
                  <a:pt x="863501" y="365488"/>
                </a:cubicBezTo>
                <a:lnTo>
                  <a:pt x="863501" y="367551"/>
                </a:lnTo>
                <a:cubicBezTo>
                  <a:pt x="863501" y="361362"/>
                  <a:pt x="857276" y="359299"/>
                  <a:pt x="855201" y="355172"/>
                </a:cubicBezTo>
                <a:cubicBezTo>
                  <a:pt x="857276" y="348983"/>
                  <a:pt x="851051" y="344856"/>
                  <a:pt x="848976" y="342793"/>
                </a:cubicBezTo>
                <a:close/>
                <a:moveTo>
                  <a:pt x="112752" y="340801"/>
                </a:moveTo>
                <a:cubicBezTo>
                  <a:pt x="116883" y="340801"/>
                  <a:pt x="118949" y="344930"/>
                  <a:pt x="123081" y="344930"/>
                </a:cubicBezTo>
                <a:cubicBezTo>
                  <a:pt x="123081" y="346994"/>
                  <a:pt x="121015" y="349058"/>
                  <a:pt x="121015" y="353186"/>
                </a:cubicBezTo>
                <a:cubicBezTo>
                  <a:pt x="121015" y="357315"/>
                  <a:pt x="125146" y="363507"/>
                  <a:pt x="129278" y="365571"/>
                </a:cubicBezTo>
                <a:cubicBezTo>
                  <a:pt x="129278" y="371764"/>
                  <a:pt x="135475" y="377956"/>
                  <a:pt x="141672" y="380020"/>
                </a:cubicBezTo>
                <a:cubicBezTo>
                  <a:pt x="141672" y="382085"/>
                  <a:pt x="145804" y="380020"/>
                  <a:pt x="145804" y="382085"/>
                </a:cubicBezTo>
                <a:cubicBezTo>
                  <a:pt x="145804" y="384149"/>
                  <a:pt x="145804" y="386213"/>
                  <a:pt x="143738" y="388277"/>
                </a:cubicBezTo>
                <a:cubicBezTo>
                  <a:pt x="139607" y="386213"/>
                  <a:pt x="131344" y="386213"/>
                  <a:pt x="129278" y="380020"/>
                </a:cubicBezTo>
                <a:cubicBezTo>
                  <a:pt x="129278" y="377956"/>
                  <a:pt x="129278" y="373828"/>
                  <a:pt x="127212" y="373828"/>
                </a:cubicBezTo>
                <a:cubicBezTo>
                  <a:pt x="123081" y="373828"/>
                  <a:pt x="118949" y="371764"/>
                  <a:pt x="116883" y="369700"/>
                </a:cubicBezTo>
                <a:cubicBezTo>
                  <a:pt x="114818" y="365571"/>
                  <a:pt x="114818" y="365571"/>
                  <a:pt x="114818" y="365571"/>
                </a:cubicBezTo>
                <a:cubicBezTo>
                  <a:pt x="114818" y="361443"/>
                  <a:pt x="114818" y="359379"/>
                  <a:pt x="116883" y="355251"/>
                </a:cubicBezTo>
                <a:cubicBezTo>
                  <a:pt x="114818" y="351122"/>
                  <a:pt x="108620" y="349058"/>
                  <a:pt x="112752" y="344930"/>
                </a:cubicBezTo>
                <a:cubicBezTo>
                  <a:pt x="112752" y="342866"/>
                  <a:pt x="112752" y="342866"/>
                  <a:pt x="112752" y="340801"/>
                </a:cubicBezTo>
                <a:close/>
                <a:moveTo>
                  <a:pt x="756715" y="338109"/>
                </a:moveTo>
                <a:cubicBezTo>
                  <a:pt x="758507" y="338367"/>
                  <a:pt x="760554" y="338883"/>
                  <a:pt x="762601" y="338883"/>
                </a:cubicBezTo>
                <a:cubicBezTo>
                  <a:pt x="762601" y="340949"/>
                  <a:pt x="762601" y="343015"/>
                  <a:pt x="764649" y="343015"/>
                </a:cubicBezTo>
                <a:cubicBezTo>
                  <a:pt x="766696" y="343015"/>
                  <a:pt x="770791" y="343015"/>
                  <a:pt x="774885" y="345080"/>
                </a:cubicBezTo>
                <a:cubicBezTo>
                  <a:pt x="776933" y="345080"/>
                  <a:pt x="776933" y="349212"/>
                  <a:pt x="776933" y="351278"/>
                </a:cubicBezTo>
                <a:cubicBezTo>
                  <a:pt x="776933" y="353344"/>
                  <a:pt x="774885" y="353344"/>
                  <a:pt x="772838" y="355409"/>
                </a:cubicBezTo>
                <a:cubicBezTo>
                  <a:pt x="770791" y="355409"/>
                  <a:pt x="768743" y="353344"/>
                  <a:pt x="766696" y="353344"/>
                </a:cubicBezTo>
                <a:cubicBezTo>
                  <a:pt x="762601" y="351278"/>
                  <a:pt x="758507" y="351278"/>
                  <a:pt x="756459" y="351278"/>
                </a:cubicBezTo>
                <a:cubicBezTo>
                  <a:pt x="754412" y="347146"/>
                  <a:pt x="752365" y="343015"/>
                  <a:pt x="752365" y="338883"/>
                </a:cubicBezTo>
                <a:cubicBezTo>
                  <a:pt x="753388" y="337850"/>
                  <a:pt x="754924" y="337850"/>
                  <a:pt x="756715" y="338109"/>
                </a:cubicBezTo>
                <a:close/>
                <a:moveTo>
                  <a:pt x="832479" y="336879"/>
                </a:moveTo>
                <a:cubicBezTo>
                  <a:pt x="834534" y="338932"/>
                  <a:pt x="836590" y="340986"/>
                  <a:pt x="838646" y="340986"/>
                </a:cubicBezTo>
                <a:cubicBezTo>
                  <a:pt x="838646" y="345093"/>
                  <a:pt x="844814" y="343039"/>
                  <a:pt x="846869" y="345093"/>
                </a:cubicBezTo>
                <a:cubicBezTo>
                  <a:pt x="848925" y="345093"/>
                  <a:pt x="850981" y="347146"/>
                  <a:pt x="853037" y="351253"/>
                </a:cubicBezTo>
                <a:cubicBezTo>
                  <a:pt x="853037" y="353307"/>
                  <a:pt x="853037" y="355360"/>
                  <a:pt x="853037" y="359467"/>
                </a:cubicBezTo>
                <a:cubicBezTo>
                  <a:pt x="857149" y="359467"/>
                  <a:pt x="859204" y="363574"/>
                  <a:pt x="861260" y="365628"/>
                </a:cubicBezTo>
                <a:cubicBezTo>
                  <a:pt x="861260" y="371788"/>
                  <a:pt x="859204" y="373841"/>
                  <a:pt x="857149" y="375895"/>
                </a:cubicBezTo>
                <a:cubicBezTo>
                  <a:pt x="859204" y="380002"/>
                  <a:pt x="859204" y="384109"/>
                  <a:pt x="857149" y="388216"/>
                </a:cubicBezTo>
                <a:cubicBezTo>
                  <a:pt x="855093" y="388216"/>
                  <a:pt x="855093" y="390269"/>
                  <a:pt x="853037" y="390269"/>
                </a:cubicBezTo>
                <a:cubicBezTo>
                  <a:pt x="850981" y="386162"/>
                  <a:pt x="850981" y="386162"/>
                  <a:pt x="850981" y="386162"/>
                </a:cubicBezTo>
                <a:cubicBezTo>
                  <a:pt x="855093" y="382055"/>
                  <a:pt x="850981" y="375895"/>
                  <a:pt x="855093" y="371788"/>
                </a:cubicBezTo>
                <a:cubicBezTo>
                  <a:pt x="857149" y="367681"/>
                  <a:pt x="853037" y="365628"/>
                  <a:pt x="850981" y="361521"/>
                </a:cubicBezTo>
                <a:cubicBezTo>
                  <a:pt x="850981" y="357414"/>
                  <a:pt x="848925" y="355360"/>
                  <a:pt x="848925" y="353307"/>
                </a:cubicBezTo>
                <a:cubicBezTo>
                  <a:pt x="846869" y="349200"/>
                  <a:pt x="840702" y="349200"/>
                  <a:pt x="836590" y="347146"/>
                </a:cubicBezTo>
                <a:cubicBezTo>
                  <a:pt x="834534" y="345093"/>
                  <a:pt x="830423" y="345093"/>
                  <a:pt x="828367" y="345093"/>
                </a:cubicBezTo>
                <a:cubicBezTo>
                  <a:pt x="826311" y="345093"/>
                  <a:pt x="824255" y="345093"/>
                  <a:pt x="822199" y="347146"/>
                </a:cubicBezTo>
                <a:cubicBezTo>
                  <a:pt x="818088" y="345093"/>
                  <a:pt x="813976" y="347146"/>
                  <a:pt x="809864" y="349200"/>
                </a:cubicBezTo>
                <a:cubicBezTo>
                  <a:pt x="809864" y="349200"/>
                  <a:pt x="807808" y="349200"/>
                  <a:pt x="807808" y="347146"/>
                </a:cubicBezTo>
                <a:cubicBezTo>
                  <a:pt x="811920" y="345093"/>
                  <a:pt x="809864" y="338932"/>
                  <a:pt x="816032" y="338932"/>
                </a:cubicBezTo>
                <a:cubicBezTo>
                  <a:pt x="818088" y="338932"/>
                  <a:pt x="820144" y="340986"/>
                  <a:pt x="822199" y="340986"/>
                </a:cubicBezTo>
                <a:cubicBezTo>
                  <a:pt x="826311" y="338932"/>
                  <a:pt x="828367" y="336879"/>
                  <a:pt x="832479" y="336879"/>
                </a:cubicBezTo>
                <a:close/>
                <a:moveTo>
                  <a:pt x="834534" y="334825"/>
                </a:moveTo>
                <a:cubicBezTo>
                  <a:pt x="836590" y="334825"/>
                  <a:pt x="836590" y="334825"/>
                  <a:pt x="838646" y="336879"/>
                </a:cubicBezTo>
                <a:cubicBezTo>
                  <a:pt x="840702" y="338932"/>
                  <a:pt x="840702" y="338932"/>
                  <a:pt x="840702" y="338932"/>
                </a:cubicBezTo>
                <a:cubicBezTo>
                  <a:pt x="840702" y="340986"/>
                  <a:pt x="842758" y="340986"/>
                  <a:pt x="840702" y="340986"/>
                </a:cubicBezTo>
                <a:cubicBezTo>
                  <a:pt x="840702" y="340986"/>
                  <a:pt x="838646" y="340986"/>
                  <a:pt x="838646" y="340986"/>
                </a:cubicBezTo>
                <a:cubicBezTo>
                  <a:pt x="838646" y="338932"/>
                  <a:pt x="836590" y="338932"/>
                  <a:pt x="836590" y="336879"/>
                </a:cubicBezTo>
                <a:cubicBezTo>
                  <a:pt x="834534" y="334825"/>
                  <a:pt x="834534" y="334825"/>
                  <a:pt x="834534" y="334825"/>
                </a:cubicBezTo>
                <a:close/>
                <a:moveTo>
                  <a:pt x="752482" y="330510"/>
                </a:moveTo>
                <a:lnTo>
                  <a:pt x="759783" y="331242"/>
                </a:lnTo>
                <a:lnTo>
                  <a:pt x="760403" y="331552"/>
                </a:lnTo>
                <a:lnTo>
                  <a:pt x="764785" y="336685"/>
                </a:lnTo>
                <a:cubicBezTo>
                  <a:pt x="766836" y="338743"/>
                  <a:pt x="768887" y="334626"/>
                  <a:pt x="772988" y="336685"/>
                </a:cubicBezTo>
                <a:cubicBezTo>
                  <a:pt x="775038" y="336685"/>
                  <a:pt x="777089" y="338743"/>
                  <a:pt x="781190" y="340801"/>
                </a:cubicBezTo>
                <a:cubicBezTo>
                  <a:pt x="781190" y="344918"/>
                  <a:pt x="783241" y="346977"/>
                  <a:pt x="783241" y="349035"/>
                </a:cubicBezTo>
                <a:cubicBezTo>
                  <a:pt x="779140" y="351093"/>
                  <a:pt x="779140" y="344918"/>
                  <a:pt x="777089" y="342860"/>
                </a:cubicBezTo>
                <a:cubicBezTo>
                  <a:pt x="772988" y="340801"/>
                  <a:pt x="768887" y="338743"/>
                  <a:pt x="766836" y="340801"/>
                </a:cubicBezTo>
                <a:cubicBezTo>
                  <a:pt x="764785" y="336685"/>
                  <a:pt x="760684" y="334626"/>
                  <a:pt x="756583" y="334626"/>
                </a:cubicBezTo>
                <a:cubicBezTo>
                  <a:pt x="754533" y="332568"/>
                  <a:pt x="748381" y="338743"/>
                  <a:pt x="748381" y="332568"/>
                </a:cubicBezTo>
                <a:cubicBezTo>
                  <a:pt x="748381" y="330510"/>
                  <a:pt x="752482" y="330510"/>
                  <a:pt x="752482" y="330510"/>
                </a:cubicBezTo>
                <a:close/>
                <a:moveTo>
                  <a:pt x="779257" y="318226"/>
                </a:moveTo>
                <a:cubicBezTo>
                  <a:pt x="783241" y="318226"/>
                  <a:pt x="783241" y="322376"/>
                  <a:pt x="785233" y="324451"/>
                </a:cubicBezTo>
                <a:cubicBezTo>
                  <a:pt x="785233" y="324451"/>
                  <a:pt x="785233" y="324451"/>
                  <a:pt x="785233" y="326526"/>
                </a:cubicBezTo>
                <a:cubicBezTo>
                  <a:pt x="783241" y="324451"/>
                  <a:pt x="781249" y="320301"/>
                  <a:pt x="779257" y="320301"/>
                </a:cubicBezTo>
                <a:cubicBezTo>
                  <a:pt x="779257" y="318226"/>
                  <a:pt x="779257" y="318226"/>
                  <a:pt x="779257" y="318226"/>
                </a:cubicBezTo>
                <a:close/>
                <a:moveTo>
                  <a:pt x="757495" y="316747"/>
                </a:moveTo>
                <a:cubicBezTo>
                  <a:pt x="758009" y="316747"/>
                  <a:pt x="758523" y="317261"/>
                  <a:pt x="758523" y="318288"/>
                </a:cubicBezTo>
                <a:cubicBezTo>
                  <a:pt x="758523" y="318288"/>
                  <a:pt x="758523" y="320342"/>
                  <a:pt x="758523" y="320342"/>
                </a:cubicBezTo>
                <a:cubicBezTo>
                  <a:pt x="758523" y="320342"/>
                  <a:pt x="758523" y="320342"/>
                  <a:pt x="760579" y="320342"/>
                </a:cubicBezTo>
                <a:cubicBezTo>
                  <a:pt x="762635" y="322396"/>
                  <a:pt x="764692" y="326505"/>
                  <a:pt x="766748" y="322396"/>
                </a:cubicBezTo>
                <a:cubicBezTo>
                  <a:pt x="768804" y="320342"/>
                  <a:pt x="774973" y="320342"/>
                  <a:pt x="779085" y="322396"/>
                </a:cubicBezTo>
                <a:cubicBezTo>
                  <a:pt x="783198" y="324451"/>
                  <a:pt x="783198" y="326505"/>
                  <a:pt x="783198" y="330613"/>
                </a:cubicBezTo>
                <a:cubicBezTo>
                  <a:pt x="783198" y="330613"/>
                  <a:pt x="785254" y="330613"/>
                  <a:pt x="785254" y="330613"/>
                </a:cubicBezTo>
                <a:cubicBezTo>
                  <a:pt x="785254" y="328559"/>
                  <a:pt x="785254" y="326505"/>
                  <a:pt x="785254" y="326505"/>
                </a:cubicBezTo>
                <a:cubicBezTo>
                  <a:pt x="785254" y="326505"/>
                  <a:pt x="787310" y="326505"/>
                  <a:pt x="787310" y="326505"/>
                </a:cubicBezTo>
                <a:cubicBezTo>
                  <a:pt x="787310" y="328559"/>
                  <a:pt x="787310" y="330613"/>
                  <a:pt x="787310" y="330613"/>
                </a:cubicBezTo>
                <a:cubicBezTo>
                  <a:pt x="787310" y="332667"/>
                  <a:pt x="785254" y="330613"/>
                  <a:pt x="785254" y="332667"/>
                </a:cubicBezTo>
                <a:cubicBezTo>
                  <a:pt x="785254" y="334722"/>
                  <a:pt x="785254" y="334722"/>
                  <a:pt x="785254" y="334722"/>
                </a:cubicBezTo>
                <a:cubicBezTo>
                  <a:pt x="789367" y="334722"/>
                  <a:pt x="789367" y="330613"/>
                  <a:pt x="791423" y="332667"/>
                </a:cubicBezTo>
                <a:cubicBezTo>
                  <a:pt x="793479" y="332667"/>
                  <a:pt x="793479" y="332667"/>
                  <a:pt x="793479" y="334722"/>
                </a:cubicBezTo>
                <a:cubicBezTo>
                  <a:pt x="799648" y="336776"/>
                  <a:pt x="795535" y="349101"/>
                  <a:pt x="805816" y="347047"/>
                </a:cubicBezTo>
                <a:cubicBezTo>
                  <a:pt x="803760" y="347047"/>
                  <a:pt x="797591" y="349101"/>
                  <a:pt x="797591" y="342939"/>
                </a:cubicBezTo>
                <a:cubicBezTo>
                  <a:pt x="797591" y="342939"/>
                  <a:pt x="795535" y="342939"/>
                  <a:pt x="795535" y="342939"/>
                </a:cubicBezTo>
                <a:cubicBezTo>
                  <a:pt x="793479" y="347047"/>
                  <a:pt x="789367" y="347047"/>
                  <a:pt x="785254" y="347047"/>
                </a:cubicBezTo>
                <a:cubicBezTo>
                  <a:pt x="785254" y="344993"/>
                  <a:pt x="783198" y="342939"/>
                  <a:pt x="783198" y="340884"/>
                </a:cubicBezTo>
                <a:cubicBezTo>
                  <a:pt x="779085" y="334722"/>
                  <a:pt x="772917" y="334722"/>
                  <a:pt x="766748" y="334722"/>
                </a:cubicBezTo>
                <a:lnTo>
                  <a:pt x="760403" y="331552"/>
                </a:lnTo>
                <a:lnTo>
                  <a:pt x="760172" y="331282"/>
                </a:lnTo>
                <a:lnTo>
                  <a:pt x="759783" y="331242"/>
                </a:lnTo>
                <a:lnTo>
                  <a:pt x="754410" y="328559"/>
                </a:lnTo>
                <a:cubicBezTo>
                  <a:pt x="752354" y="328559"/>
                  <a:pt x="750298" y="328559"/>
                  <a:pt x="748242" y="328559"/>
                </a:cubicBezTo>
                <a:cubicBezTo>
                  <a:pt x="746185" y="326505"/>
                  <a:pt x="742073" y="324451"/>
                  <a:pt x="746185" y="320342"/>
                </a:cubicBezTo>
                <a:cubicBezTo>
                  <a:pt x="748242" y="320342"/>
                  <a:pt x="752354" y="318288"/>
                  <a:pt x="756467" y="318288"/>
                </a:cubicBezTo>
                <a:cubicBezTo>
                  <a:pt x="756467" y="317261"/>
                  <a:pt x="756981" y="316747"/>
                  <a:pt x="757495" y="316747"/>
                </a:cubicBezTo>
                <a:close/>
                <a:moveTo>
                  <a:pt x="121070" y="299634"/>
                </a:moveTo>
                <a:cubicBezTo>
                  <a:pt x="123118" y="299634"/>
                  <a:pt x="125165" y="301701"/>
                  <a:pt x="125165" y="303769"/>
                </a:cubicBezTo>
                <a:cubicBezTo>
                  <a:pt x="127212" y="305836"/>
                  <a:pt x="125165" y="307903"/>
                  <a:pt x="127212" y="309971"/>
                </a:cubicBezTo>
                <a:cubicBezTo>
                  <a:pt x="129260" y="307903"/>
                  <a:pt x="131307" y="309971"/>
                  <a:pt x="131307" y="312038"/>
                </a:cubicBezTo>
                <a:cubicBezTo>
                  <a:pt x="131307" y="316173"/>
                  <a:pt x="133354" y="318241"/>
                  <a:pt x="131307" y="322376"/>
                </a:cubicBezTo>
                <a:cubicBezTo>
                  <a:pt x="129260" y="322376"/>
                  <a:pt x="127212" y="324443"/>
                  <a:pt x="125165" y="324443"/>
                </a:cubicBezTo>
                <a:cubicBezTo>
                  <a:pt x="121070" y="324443"/>
                  <a:pt x="121070" y="320308"/>
                  <a:pt x="119023" y="318241"/>
                </a:cubicBezTo>
                <a:cubicBezTo>
                  <a:pt x="116976" y="316173"/>
                  <a:pt x="119023" y="314106"/>
                  <a:pt x="116976" y="312038"/>
                </a:cubicBezTo>
                <a:cubicBezTo>
                  <a:pt x="114928" y="314106"/>
                  <a:pt x="114928" y="316173"/>
                  <a:pt x="112881" y="318241"/>
                </a:cubicBezTo>
                <a:cubicBezTo>
                  <a:pt x="112881" y="324443"/>
                  <a:pt x="116976" y="332713"/>
                  <a:pt x="123118" y="334780"/>
                </a:cubicBezTo>
                <a:cubicBezTo>
                  <a:pt x="125165" y="334780"/>
                  <a:pt x="129260" y="336848"/>
                  <a:pt x="133354" y="338915"/>
                </a:cubicBezTo>
                <a:cubicBezTo>
                  <a:pt x="143591" y="336848"/>
                  <a:pt x="151781" y="332713"/>
                  <a:pt x="159970" y="326511"/>
                </a:cubicBezTo>
                <a:cubicBezTo>
                  <a:pt x="162017" y="326511"/>
                  <a:pt x="164065" y="328578"/>
                  <a:pt x="164065" y="330645"/>
                </a:cubicBezTo>
                <a:cubicBezTo>
                  <a:pt x="159970" y="334780"/>
                  <a:pt x="153828" y="338915"/>
                  <a:pt x="147685" y="340983"/>
                </a:cubicBezTo>
                <a:cubicBezTo>
                  <a:pt x="141543" y="343050"/>
                  <a:pt x="133354" y="345117"/>
                  <a:pt x="127212" y="343050"/>
                </a:cubicBezTo>
                <a:cubicBezTo>
                  <a:pt x="123118" y="343050"/>
                  <a:pt x="119023" y="340983"/>
                  <a:pt x="114928" y="338915"/>
                </a:cubicBezTo>
                <a:cubicBezTo>
                  <a:pt x="112881" y="338915"/>
                  <a:pt x="114928" y="334780"/>
                  <a:pt x="112881" y="334780"/>
                </a:cubicBezTo>
                <a:cubicBezTo>
                  <a:pt x="106739" y="330645"/>
                  <a:pt x="106739" y="330645"/>
                  <a:pt x="106739" y="330645"/>
                </a:cubicBezTo>
                <a:cubicBezTo>
                  <a:pt x="102644" y="324443"/>
                  <a:pt x="102644" y="312038"/>
                  <a:pt x="108786" y="303769"/>
                </a:cubicBezTo>
                <a:cubicBezTo>
                  <a:pt x="112881" y="301701"/>
                  <a:pt x="116976" y="299634"/>
                  <a:pt x="121070" y="299634"/>
                </a:cubicBezTo>
                <a:close/>
                <a:moveTo>
                  <a:pt x="814116" y="297642"/>
                </a:moveTo>
                <a:cubicBezTo>
                  <a:pt x="814116" y="297642"/>
                  <a:pt x="816108" y="297642"/>
                  <a:pt x="816108" y="297642"/>
                </a:cubicBezTo>
                <a:cubicBezTo>
                  <a:pt x="814116" y="297642"/>
                  <a:pt x="816108" y="299634"/>
                  <a:pt x="814116" y="299634"/>
                </a:cubicBezTo>
                <a:cubicBezTo>
                  <a:pt x="814116" y="299634"/>
                  <a:pt x="814116" y="297642"/>
                  <a:pt x="814116" y="297642"/>
                </a:cubicBezTo>
                <a:close/>
                <a:moveTo>
                  <a:pt x="96419" y="287350"/>
                </a:moveTo>
                <a:cubicBezTo>
                  <a:pt x="96419" y="287350"/>
                  <a:pt x="98494" y="289408"/>
                  <a:pt x="98494" y="289408"/>
                </a:cubicBezTo>
                <a:cubicBezTo>
                  <a:pt x="96419" y="293525"/>
                  <a:pt x="92269" y="295583"/>
                  <a:pt x="92269" y="299700"/>
                </a:cubicBezTo>
                <a:cubicBezTo>
                  <a:pt x="92269" y="305875"/>
                  <a:pt x="98494" y="309992"/>
                  <a:pt x="102644" y="312050"/>
                </a:cubicBezTo>
                <a:cubicBezTo>
                  <a:pt x="102644" y="314109"/>
                  <a:pt x="102644" y="314109"/>
                  <a:pt x="100569" y="316167"/>
                </a:cubicBezTo>
                <a:cubicBezTo>
                  <a:pt x="98494" y="318226"/>
                  <a:pt x="96419" y="314109"/>
                  <a:pt x="94344" y="312050"/>
                </a:cubicBezTo>
                <a:cubicBezTo>
                  <a:pt x="90194" y="307933"/>
                  <a:pt x="86044" y="301758"/>
                  <a:pt x="90194" y="295583"/>
                </a:cubicBezTo>
                <a:cubicBezTo>
                  <a:pt x="90194" y="291466"/>
                  <a:pt x="92269" y="287350"/>
                  <a:pt x="96419" y="287350"/>
                </a:cubicBezTo>
                <a:close/>
                <a:moveTo>
                  <a:pt x="822416" y="285358"/>
                </a:moveTo>
                <a:cubicBezTo>
                  <a:pt x="822416" y="285358"/>
                  <a:pt x="824408" y="285358"/>
                  <a:pt x="824408" y="287460"/>
                </a:cubicBezTo>
                <a:cubicBezTo>
                  <a:pt x="824408" y="287460"/>
                  <a:pt x="822416" y="289563"/>
                  <a:pt x="822416" y="291666"/>
                </a:cubicBezTo>
                <a:cubicBezTo>
                  <a:pt x="822416" y="289563"/>
                  <a:pt x="820424" y="287460"/>
                  <a:pt x="822416" y="285358"/>
                </a:cubicBezTo>
                <a:close/>
                <a:moveTo>
                  <a:pt x="153828" y="285358"/>
                </a:moveTo>
                <a:cubicBezTo>
                  <a:pt x="155875" y="287416"/>
                  <a:pt x="159970" y="287416"/>
                  <a:pt x="164065" y="287416"/>
                </a:cubicBezTo>
                <a:cubicBezTo>
                  <a:pt x="162017" y="289474"/>
                  <a:pt x="159970" y="295650"/>
                  <a:pt x="155875" y="293591"/>
                </a:cubicBezTo>
                <a:cubicBezTo>
                  <a:pt x="153828" y="291533"/>
                  <a:pt x="151781" y="291533"/>
                  <a:pt x="151781" y="289474"/>
                </a:cubicBezTo>
                <a:cubicBezTo>
                  <a:pt x="151781" y="287416"/>
                  <a:pt x="151781" y="285358"/>
                  <a:pt x="153828" y="285358"/>
                </a:cubicBezTo>
                <a:close/>
                <a:moveTo>
                  <a:pt x="182835" y="283366"/>
                </a:moveTo>
                <a:cubicBezTo>
                  <a:pt x="184904" y="283366"/>
                  <a:pt x="184904" y="285418"/>
                  <a:pt x="186972" y="285418"/>
                </a:cubicBezTo>
                <a:cubicBezTo>
                  <a:pt x="182835" y="295680"/>
                  <a:pt x="174560" y="299784"/>
                  <a:pt x="170423" y="307994"/>
                </a:cubicBezTo>
                <a:cubicBezTo>
                  <a:pt x="168355" y="312099"/>
                  <a:pt x="172492" y="316203"/>
                  <a:pt x="168355" y="320308"/>
                </a:cubicBezTo>
                <a:cubicBezTo>
                  <a:pt x="166286" y="322360"/>
                  <a:pt x="166286" y="328517"/>
                  <a:pt x="162149" y="324413"/>
                </a:cubicBezTo>
                <a:cubicBezTo>
                  <a:pt x="160080" y="322360"/>
                  <a:pt x="160080" y="320308"/>
                  <a:pt x="162149" y="316203"/>
                </a:cubicBezTo>
                <a:cubicBezTo>
                  <a:pt x="162149" y="314151"/>
                  <a:pt x="164218" y="314151"/>
                  <a:pt x="164218" y="312099"/>
                </a:cubicBezTo>
                <a:cubicBezTo>
                  <a:pt x="160080" y="310046"/>
                  <a:pt x="160080" y="305941"/>
                  <a:pt x="160080" y="301837"/>
                </a:cubicBezTo>
                <a:cubicBezTo>
                  <a:pt x="160080" y="295680"/>
                  <a:pt x="164218" y="291575"/>
                  <a:pt x="168355" y="287470"/>
                </a:cubicBezTo>
                <a:cubicBezTo>
                  <a:pt x="182835" y="283366"/>
                  <a:pt x="182835" y="283366"/>
                  <a:pt x="182835" y="283366"/>
                </a:cubicBezTo>
                <a:close/>
                <a:moveTo>
                  <a:pt x="147759" y="277058"/>
                </a:moveTo>
                <a:cubicBezTo>
                  <a:pt x="147759" y="279126"/>
                  <a:pt x="153957" y="281195"/>
                  <a:pt x="149825" y="285332"/>
                </a:cubicBezTo>
                <a:cubicBezTo>
                  <a:pt x="149825" y="287401"/>
                  <a:pt x="149825" y="289469"/>
                  <a:pt x="149825" y="291538"/>
                </a:cubicBezTo>
                <a:cubicBezTo>
                  <a:pt x="151891" y="293607"/>
                  <a:pt x="153957" y="295675"/>
                  <a:pt x="158088" y="297744"/>
                </a:cubicBezTo>
                <a:cubicBezTo>
                  <a:pt x="158088" y="299812"/>
                  <a:pt x="158088" y="301881"/>
                  <a:pt x="156023" y="303950"/>
                </a:cubicBezTo>
                <a:cubicBezTo>
                  <a:pt x="151891" y="303950"/>
                  <a:pt x="149825" y="301881"/>
                  <a:pt x="149825" y="297744"/>
                </a:cubicBezTo>
                <a:cubicBezTo>
                  <a:pt x="147759" y="299812"/>
                  <a:pt x="143627" y="299812"/>
                  <a:pt x="141562" y="297744"/>
                </a:cubicBezTo>
                <a:cubicBezTo>
                  <a:pt x="139496" y="295675"/>
                  <a:pt x="139496" y="293607"/>
                  <a:pt x="139496" y="291538"/>
                </a:cubicBezTo>
                <a:cubicBezTo>
                  <a:pt x="139496" y="289469"/>
                  <a:pt x="143627" y="289469"/>
                  <a:pt x="143627" y="285332"/>
                </a:cubicBezTo>
                <a:cubicBezTo>
                  <a:pt x="141562" y="283264"/>
                  <a:pt x="141562" y="281195"/>
                  <a:pt x="143627" y="279126"/>
                </a:cubicBezTo>
                <a:cubicBezTo>
                  <a:pt x="143627" y="277058"/>
                  <a:pt x="145693" y="277058"/>
                  <a:pt x="147759" y="277058"/>
                </a:cubicBezTo>
                <a:close/>
                <a:moveTo>
                  <a:pt x="92269" y="277058"/>
                </a:moveTo>
                <a:cubicBezTo>
                  <a:pt x="94344" y="279119"/>
                  <a:pt x="94344" y="281180"/>
                  <a:pt x="94344" y="283241"/>
                </a:cubicBezTo>
                <a:cubicBezTo>
                  <a:pt x="88119" y="289425"/>
                  <a:pt x="83969" y="295608"/>
                  <a:pt x="86044" y="303853"/>
                </a:cubicBezTo>
                <a:cubicBezTo>
                  <a:pt x="88119" y="310036"/>
                  <a:pt x="92269" y="318281"/>
                  <a:pt x="100569" y="320342"/>
                </a:cubicBezTo>
                <a:cubicBezTo>
                  <a:pt x="102644" y="320342"/>
                  <a:pt x="100569" y="324464"/>
                  <a:pt x="102644" y="324464"/>
                </a:cubicBezTo>
                <a:cubicBezTo>
                  <a:pt x="100569" y="326526"/>
                  <a:pt x="98494" y="324464"/>
                  <a:pt x="98494" y="324464"/>
                </a:cubicBezTo>
                <a:cubicBezTo>
                  <a:pt x="94344" y="324464"/>
                  <a:pt x="96419" y="320342"/>
                  <a:pt x="94344" y="320342"/>
                </a:cubicBezTo>
                <a:cubicBezTo>
                  <a:pt x="92269" y="320342"/>
                  <a:pt x="90194" y="320342"/>
                  <a:pt x="88119" y="320342"/>
                </a:cubicBezTo>
                <a:cubicBezTo>
                  <a:pt x="86044" y="318281"/>
                  <a:pt x="83969" y="314159"/>
                  <a:pt x="86044" y="310036"/>
                </a:cubicBezTo>
                <a:cubicBezTo>
                  <a:pt x="83969" y="307975"/>
                  <a:pt x="79819" y="310036"/>
                  <a:pt x="79819" y="305914"/>
                </a:cubicBezTo>
                <a:cubicBezTo>
                  <a:pt x="77744" y="301792"/>
                  <a:pt x="79819" y="299730"/>
                  <a:pt x="81894" y="297669"/>
                </a:cubicBezTo>
                <a:cubicBezTo>
                  <a:pt x="81894" y="295608"/>
                  <a:pt x="79819" y="291486"/>
                  <a:pt x="81894" y="289425"/>
                </a:cubicBezTo>
                <a:cubicBezTo>
                  <a:pt x="83969" y="287364"/>
                  <a:pt x="86044" y="285302"/>
                  <a:pt x="88119" y="285302"/>
                </a:cubicBezTo>
                <a:cubicBezTo>
                  <a:pt x="90194" y="283241"/>
                  <a:pt x="88119" y="281180"/>
                  <a:pt x="90194" y="279119"/>
                </a:cubicBezTo>
                <a:cubicBezTo>
                  <a:pt x="90194" y="279119"/>
                  <a:pt x="92269" y="277058"/>
                  <a:pt x="92269" y="277058"/>
                </a:cubicBezTo>
                <a:close/>
                <a:moveTo>
                  <a:pt x="771012" y="275066"/>
                </a:moveTo>
                <a:cubicBezTo>
                  <a:pt x="775107" y="275066"/>
                  <a:pt x="777154" y="275066"/>
                  <a:pt x="779201" y="275066"/>
                </a:cubicBezTo>
                <a:cubicBezTo>
                  <a:pt x="783296" y="281241"/>
                  <a:pt x="783296" y="281241"/>
                  <a:pt x="783296" y="281241"/>
                </a:cubicBezTo>
                <a:cubicBezTo>
                  <a:pt x="785343" y="281241"/>
                  <a:pt x="789438" y="283299"/>
                  <a:pt x="791485" y="283299"/>
                </a:cubicBezTo>
                <a:cubicBezTo>
                  <a:pt x="795580" y="283299"/>
                  <a:pt x="797627" y="283299"/>
                  <a:pt x="799674" y="279183"/>
                </a:cubicBezTo>
                <a:cubicBezTo>
                  <a:pt x="801722" y="279183"/>
                  <a:pt x="803769" y="281241"/>
                  <a:pt x="805816" y="283299"/>
                </a:cubicBezTo>
                <a:cubicBezTo>
                  <a:pt x="805816" y="285358"/>
                  <a:pt x="805816" y="289474"/>
                  <a:pt x="803769" y="291533"/>
                </a:cubicBezTo>
                <a:cubicBezTo>
                  <a:pt x="799674" y="291533"/>
                  <a:pt x="797627" y="291533"/>
                  <a:pt x="795580" y="289474"/>
                </a:cubicBezTo>
                <a:cubicBezTo>
                  <a:pt x="793533" y="291533"/>
                  <a:pt x="791485" y="295650"/>
                  <a:pt x="789438" y="295650"/>
                </a:cubicBezTo>
                <a:cubicBezTo>
                  <a:pt x="785343" y="295650"/>
                  <a:pt x="781249" y="291533"/>
                  <a:pt x="779201" y="289474"/>
                </a:cubicBezTo>
                <a:cubicBezTo>
                  <a:pt x="779201" y="287416"/>
                  <a:pt x="779201" y="285358"/>
                  <a:pt x="777154" y="285358"/>
                </a:cubicBezTo>
                <a:cubicBezTo>
                  <a:pt x="775107" y="285358"/>
                  <a:pt x="773059" y="285358"/>
                  <a:pt x="773059" y="285358"/>
                </a:cubicBezTo>
                <a:cubicBezTo>
                  <a:pt x="771012" y="283299"/>
                  <a:pt x="768965" y="281241"/>
                  <a:pt x="768965" y="279183"/>
                </a:cubicBezTo>
                <a:cubicBezTo>
                  <a:pt x="768965" y="277124"/>
                  <a:pt x="771012" y="275066"/>
                  <a:pt x="771012" y="275066"/>
                </a:cubicBezTo>
                <a:close/>
                <a:moveTo>
                  <a:pt x="783282" y="273074"/>
                </a:moveTo>
                <a:cubicBezTo>
                  <a:pt x="785316" y="273074"/>
                  <a:pt x="785316" y="275149"/>
                  <a:pt x="787349" y="275149"/>
                </a:cubicBezTo>
                <a:cubicBezTo>
                  <a:pt x="789383" y="277224"/>
                  <a:pt x="793450" y="279299"/>
                  <a:pt x="797517" y="277224"/>
                </a:cubicBezTo>
                <a:cubicBezTo>
                  <a:pt x="797517" y="281374"/>
                  <a:pt x="793450" y="279299"/>
                  <a:pt x="791416" y="281374"/>
                </a:cubicBezTo>
                <a:cubicBezTo>
                  <a:pt x="787349" y="281374"/>
                  <a:pt x="783282" y="279299"/>
                  <a:pt x="783282" y="275149"/>
                </a:cubicBezTo>
                <a:cubicBezTo>
                  <a:pt x="781249" y="275149"/>
                  <a:pt x="783282" y="275149"/>
                  <a:pt x="783282" y="273074"/>
                </a:cubicBezTo>
                <a:close/>
                <a:moveTo>
                  <a:pt x="143646" y="270050"/>
                </a:moveTo>
                <a:cubicBezTo>
                  <a:pt x="145193" y="269791"/>
                  <a:pt x="146741" y="269791"/>
                  <a:pt x="147772" y="270825"/>
                </a:cubicBezTo>
                <a:cubicBezTo>
                  <a:pt x="147772" y="272893"/>
                  <a:pt x="145709" y="274960"/>
                  <a:pt x="143646" y="274960"/>
                </a:cubicBezTo>
                <a:cubicBezTo>
                  <a:pt x="141583" y="274960"/>
                  <a:pt x="141583" y="277027"/>
                  <a:pt x="139520" y="279095"/>
                </a:cubicBezTo>
                <a:cubicBezTo>
                  <a:pt x="137457" y="281162"/>
                  <a:pt x="141583" y="285297"/>
                  <a:pt x="139520" y="287365"/>
                </a:cubicBezTo>
                <a:cubicBezTo>
                  <a:pt x="137457" y="289432"/>
                  <a:pt x="137457" y="291500"/>
                  <a:pt x="137457" y="293567"/>
                </a:cubicBezTo>
                <a:cubicBezTo>
                  <a:pt x="137457" y="297702"/>
                  <a:pt x="139520" y="299769"/>
                  <a:pt x="141583" y="301837"/>
                </a:cubicBezTo>
                <a:cubicBezTo>
                  <a:pt x="143646" y="301837"/>
                  <a:pt x="145709" y="301837"/>
                  <a:pt x="147772" y="301837"/>
                </a:cubicBezTo>
                <a:cubicBezTo>
                  <a:pt x="149836" y="305972"/>
                  <a:pt x="153962" y="308039"/>
                  <a:pt x="158089" y="308039"/>
                </a:cubicBezTo>
                <a:cubicBezTo>
                  <a:pt x="158089" y="308039"/>
                  <a:pt x="158089" y="310107"/>
                  <a:pt x="158089" y="312174"/>
                </a:cubicBezTo>
                <a:cubicBezTo>
                  <a:pt x="153962" y="314242"/>
                  <a:pt x="149836" y="312174"/>
                  <a:pt x="147772" y="310107"/>
                </a:cubicBezTo>
                <a:cubicBezTo>
                  <a:pt x="145709" y="308039"/>
                  <a:pt x="145709" y="305972"/>
                  <a:pt x="143646" y="305972"/>
                </a:cubicBezTo>
                <a:cubicBezTo>
                  <a:pt x="141583" y="305972"/>
                  <a:pt x="137457" y="303904"/>
                  <a:pt x="135393" y="303904"/>
                </a:cubicBezTo>
                <a:cubicBezTo>
                  <a:pt x="131267" y="299769"/>
                  <a:pt x="129204" y="295635"/>
                  <a:pt x="131267" y="289432"/>
                </a:cubicBezTo>
                <a:cubicBezTo>
                  <a:pt x="131267" y="287365"/>
                  <a:pt x="135393" y="285297"/>
                  <a:pt x="135393" y="283230"/>
                </a:cubicBezTo>
                <a:cubicBezTo>
                  <a:pt x="133330" y="279095"/>
                  <a:pt x="137457" y="274960"/>
                  <a:pt x="139520" y="270825"/>
                </a:cubicBezTo>
                <a:cubicBezTo>
                  <a:pt x="140551" y="270825"/>
                  <a:pt x="142099" y="270308"/>
                  <a:pt x="143646" y="270050"/>
                </a:cubicBezTo>
                <a:close/>
                <a:moveTo>
                  <a:pt x="758486" y="268758"/>
                </a:moveTo>
                <a:cubicBezTo>
                  <a:pt x="760551" y="270820"/>
                  <a:pt x="764680" y="272881"/>
                  <a:pt x="766744" y="274943"/>
                </a:cubicBezTo>
                <a:cubicBezTo>
                  <a:pt x="768809" y="274943"/>
                  <a:pt x="766744" y="277005"/>
                  <a:pt x="766744" y="277005"/>
                </a:cubicBezTo>
                <a:cubicBezTo>
                  <a:pt x="766744" y="281129"/>
                  <a:pt x="768809" y="285253"/>
                  <a:pt x="772938" y="287315"/>
                </a:cubicBezTo>
                <a:cubicBezTo>
                  <a:pt x="775003" y="289377"/>
                  <a:pt x="777067" y="287315"/>
                  <a:pt x="777067" y="289377"/>
                </a:cubicBezTo>
                <a:cubicBezTo>
                  <a:pt x="779132" y="295562"/>
                  <a:pt x="783261" y="297624"/>
                  <a:pt x="787391" y="297624"/>
                </a:cubicBezTo>
                <a:cubicBezTo>
                  <a:pt x="791520" y="299686"/>
                  <a:pt x="793585" y="295562"/>
                  <a:pt x="795649" y="293500"/>
                </a:cubicBezTo>
                <a:cubicBezTo>
                  <a:pt x="799778" y="295562"/>
                  <a:pt x="803908" y="293500"/>
                  <a:pt x="805972" y="291438"/>
                </a:cubicBezTo>
                <a:cubicBezTo>
                  <a:pt x="808037" y="289377"/>
                  <a:pt x="808037" y="285253"/>
                  <a:pt x="810101" y="283191"/>
                </a:cubicBezTo>
                <a:cubicBezTo>
                  <a:pt x="814231" y="285253"/>
                  <a:pt x="816295" y="285253"/>
                  <a:pt x="818360" y="285253"/>
                </a:cubicBezTo>
                <a:cubicBezTo>
                  <a:pt x="820424" y="287315"/>
                  <a:pt x="820424" y="289377"/>
                  <a:pt x="820424" y="291438"/>
                </a:cubicBezTo>
                <a:cubicBezTo>
                  <a:pt x="820424" y="293500"/>
                  <a:pt x="818360" y="295562"/>
                  <a:pt x="816295" y="295562"/>
                </a:cubicBezTo>
                <a:cubicBezTo>
                  <a:pt x="814231" y="295562"/>
                  <a:pt x="812166" y="293500"/>
                  <a:pt x="812166" y="295562"/>
                </a:cubicBezTo>
                <a:cubicBezTo>
                  <a:pt x="812166" y="297624"/>
                  <a:pt x="812166" y="299686"/>
                  <a:pt x="812166" y="299686"/>
                </a:cubicBezTo>
                <a:cubicBezTo>
                  <a:pt x="808037" y="301748"/>
                  <a:pt x="810101" y="305872"/>
                  <a:pt x="805972" y="305872"/>
                </a:cubicBezTo>
                <a:cubicBezTo>
                  <a:pt x="803908" y="307933"/>
                  <a:pt x="801843" y="307933"/>
                  <a:pt x="799778" y="305872"/>
                </a:cubicBezTo>
                <a:cubicBezTo>
                  <a:pt x="797714" y="305872"/>
                  <a:pt x="797714" y="301748"/>
                  <a:pt x="793585" y="303810"/>
                </a:cubicBezTo>
                <a:cubicBezTo>
                  <a:pt x="791520" y="305872"/>
                  <a:pt x="787391" y="307933"/>
                  <a:pt x="783261" y="307933"/>
                </a:cubicBezTo>
                <a:cubicBezTo>
                  <a:pt x="781197" y="305872"/>
                  <a:pt x="777067" y="305872"/>
                  <a:pt x="775003" y="301748"/>
                </a:cubicBezTo>
                <a:cubicBezTo>
                  <a:pt x="775003" y="299686"/>
                  <a:pt x="775003" y="297624"/>
                  <a:pt x="772938" y="297624"/>
                </a:cubicBezTo>
                <a:cubicBezTo>
                  <a:pt x="768809" y="297624"/>
                  <a:pt x="766744" y="297624"/>
                  <a:pt x="764680" y="295562"/>
                </a:cubicBezTo>
                <a:cubicBezTo>
                  <a:pt x="762615" y="293500"/>
                  <a:pt x="760551" y="289377"/>
                  <a:pt x="760551" y="285253"/>
                </a:cubicBezTo>
                <a:cubicBezTo>
                  <a:pt x="762615" y="283191"/>
                  <a:pt x="762615" y="281129"/>
                  <a:pt x="760551" y="281129"/>
                </a:cubicBezTo>
                <a:cubicBezTo>
                  <a:pt x="758486" y="279067"/>
                  <a:pt x="756421" y="277005"/>
                  <a:pt x="754357" y="274943"/>
                </a:cubicBezTo>
                <a:cubicBezTo>
                  <a:pt x="756421" y="272881"/>
                  <a:pt x="754357" y="270820"/>
                  <a:pt x="758486" y="268758"/>
                </a:cubicBezTo>
                <a:close/>
                <a:moveTo>
                  <a:pt x="90176" y="268570"/>
                </a:moveTo>
                <a:cubicBezTo>
                  <a:pt x="91725" y="268312"/>
                  <a:pt x="93275" y="268828"/>
                  <a:pt x="94307" y="270890"/>
                </a:cubicBezTo>
                <a:cubicBezTo>
                  <a:pt x="94307" y="270890"/>
                  <a:pt x="94307" y="272953"/>
                  <a:pt x="92242" y="275015"/>
                </a:cubicBezTo>
                <a:cubicBezTo>
                  <a:pt x="90176" y="275015"/>
                  <a:pt x="86044" y="279140"/>
                  <a:pt x="86044" y="281203"/>
                </a:cubicBezTo>
                <a:cubicBezTo>
                  <a:pt x="81913" y="283265"/>
                  <a:pt x="77781" y="289452"/>
                  <a:pt x="77781" y="293577"/>
                </a:cubicBezTo>
                <a:cubicBezTo>
                  <a:pt x="77781" y="295639"/>
                  <a:pt x="79847" y="295639"/>
                  <a:pt x="79847" y="297702"/>
                </a:cubicBezTo>
                <a:cubicBezTo>
                  <a:pt x="77781" y="299764"/>
                  <a:pt x="75716" y="303889"/>
                  <a:pt x="75716" y="305952"/>
                </a:cubicBezTo>
                <a:cubicBezTo>
                  <a:pt x="77781" y="310076"/>
                  <a:pt x="79847" y="312139"/>
                  <a:pt x="81913" y="312139"/>
                </a:cubicBezTo>
                <a:cubicBezTo>
                  <a:pt x="81913" y="318326"/>
                  <a:pt x="86044" y="320389"/>
                  <a:pt x="88110" y="322451"/>
                </a:cubicBezTo>
                <a:cubicBezTo>
                  <a:pt x="92242" y="322451"/>
                  <a:pt x="92242" y="322451"/>
                  <a:pt x="92242" y="322451"/>
                </a:cubicBezTo>
                <a:cubicBezTo>
                  <a:pt x="94307" y="326576"/>
                  <a:pt x="98439" y="328638"/>
                  <a:pt x="104636" y="328638"/>
                </a:cubicBezTo>
                <a:cubicBezTo>
                  <a:pt x="104636" y="330700"/>
                  <a:pt x="104636" y="330700"/>
                  <a:pt x="104636" y="332763"/>
                </a:cubicBezTo>
                <a:cubicBezTo>
                  <a:pt x="102570" y="334825"/>
                  <a:pt x="100505" y="334825"/>
                  <a:pt x="98439" y="334825"/>
                </a:cubicBezTo>
                <a:cubicBezTo>
                  <a:pt x="96373" y="332763"/>
                  <a:pt x="94307" y="332763"/>
                  <a:pt x="94307" y="330700"/>
                </a:cubicBezTo>
                <a:cubicBezTo>
                  <a:pt x="90176" y="326576"/>
                  <a:pt x="90176" y="326576"/>
                  <a:pt x="90176" y="326576"/>
                </a:cubicBezTo>
                <a:cubicBezTo>
                  <a:pt x="86044" y="326576"/>
                  <a:pt x="81913" y="326576"/>
                  <a:pt x="79847" y="324513"/>
                </a:cubicBezTo>
                <a:cubicBezTo>
                  <a:pt x="77781" y="320389"/>
                  <a:pt x="77781" y="318326"/>
                  <a:pt x="77781" y="314201"/>
                </a:cubicBezTo>
                <a:cubicBezTo>
                  <a:pt x="75716" y="312139"/>
                  <a:pt x="71584" y="310076"/>
                  <a:pt x="69518" y="308014"/>
                </a:cubicBezTo>
                <a:cubicBezTo>
                  <a:pt x="69518" y="303889"/>
                  <a:pt x="67453" y="301827"/>
                  <a:pt x="69518" y="297702"/>
                </a:cubicBezTo>
                <a:cubicBezTo>
                  <a:pt x="71584" y="297702"/>
                  <a:pt x="71584" y="295639"/>
                  <a:pt x="73650" y="295639"/>
                </a:cubicBezTo>
                <a:cubicBezTo>
                  <a:pt x="73650" y="291515"/>
                  <a:pt x="73650" y="289452"/>
                  <a:pt x="73650" y="285327"/>
                </a:cubicBezTo>
                <a:cubicBezTo>
                  <a:pt x="73650" y="283265"/>
                  <a:pt x="75716" y="281203"/>
                  <a:pt x="77781" y="279140"/>
                </a:cubicBezTo>
                <a:cubicBezTo>
                  <a:pt x="79847" y="277078"/>
                  <a:pt x="83979" y="279140"/>
                  <a:pt x="83979" y="275015"/>
                </a:cubicBezTo>
                <a:cubicBezTo>
                  <a:pt x="83979" y="275015"/>
                  <a:pt x="86044" y="275015"/>
                  <a:pt x="86044" y="272953"/>
                </a:cubicBezTo>
                <a:cubicBezTo>
                  <a:pt x="86044" y="272953"/>
                  <a:pt x="86044" y="270890"/>
                  <a:pt x="86044" y="270890"/>
                </a:cubicBezTo>
                <a:cubicBezTo>
                  <a:pt x="87077" y="269859"/>
                  <a:pt x="88627" y="268828"/>
                  <a:pt x="90176" y="268570"/>
                </a:cubicBezTo>
                <a:close/>
                <a:moveTo>
                  <a:pt x="127101" y="244190"/>
                </a:moveTo>
                <a:cubicBezTo>
                  <a:pt x="133243" y="244190"/>
                  <a:pt x="137338" y="244190"/>
                  <a:pt x="141433" y="248301"/>
                </a:cubicBezTo>
                <a:cubicBezTo>
                  <a:pt x="143480" y="248301"/>
                  <a:pt x="141433" y="250357"/>
                  <a:pt x="141433" y="250357"/>
                </a:cubicBezTo>
                <a:cubicBezTo>
                  <a:pt x="139385" y="252413"/>
                  <a:pt x="137338" y="250357"/>
                  <a:pt x="135291" y="250357"/>
                </a:cubicBezTo>
                <a:cubicBezTo>
                  <a:pt x="133243" y="250357"/>
                  <a:pt x="131196" y="250357"/>
                  <a:pt x="131196" y="250357"/>
                </a:cubicBezTo>
                <a:cubicBezTo>
                  <a:pt x="125054" y="250357"/>
                  <a:pt x="118912" y="250357"/>
                  <a:pt x="114818" y="254469"/>
                </a:cubicBezTo>
                <a:cubicBezTo>
                  <a:pt x="108675" y="258581"/>
                  <a:pt x="104581" y="264748"/>
                  <a:pt x="104581" y="272972"/>
                </a:cubicBezTo>
                <a:cubicBezTo>
                  <a:pt x="104581" y="277083"/>
                  <a:pt x="106628" y="281195"/>
                  <a:pt x="110723" y="283251"/>
                </a:cubicBezTo>
                <a:cubicBezTo>
                  <a:pt x="110723" y="285307"/>
                  <a:pt x="112770" y="283251"/>
                  <a:pt x="112770" y="283251"/>
                </a:cubicBezTo>
                <a:cubicBezTo>
                  <a:pt x="110723" y="277083"/>
                  <a:pt x="110723" y="277083"/>
                  <a:pt x="110723" y="277083"/>
                </a:cubicBezTo>
                <a:cubicBezTo>
                  <a:pt x="110723" y="275027"/>
                  <a:pt x="110723" y="272972"/>
                  <a:pt x="114818" y="270916"/>
                </a:cubicBezTo>
                <a:cubicBezTo>
                  <a:pt x="118912" y="268860"/>
                  <a:pt x="120959" y="270916"/>
                  <a:pt x="125054" y="275027"/>
                </a:cubicBezTo>
                <a:cubicBezTo>
                  <a:pt x="125054" y="277083"/>
                  <a:pt x="125054" y="279139"/>
                  <a:pt x="125054" y="281195"/>
                </a:cubicBezTo>
                <a:cubicBezTo>
                  <a:pt x="123007" y="281195"/>
                  <a:pt x="120959" y="283251"/>
                  <a:pt x="123007" y="285307"/>
                </a:cubicBezTo>
                <a:cubicBezTo>
                  <a:pt x="123007" y="285307"/>
                  <a:pt x="125054" y="285307"/>
                  <a:pt x="125054" y="287362"/>
                </a:cubicBezTo>
                <a:cubicBezTo>
                  <a:pt x="125054" y="291474"/>
                  <a:pt x="123007" y="293530"/>
                  <a:pt x="120959" y="295586"/>
                </a:cubicBezTo>
                <a:cubicBezTo>
                  <a:pt x="116865" y="297642"/>
                  <a:pt x="110723" y="297642"/>
                  <a:pt x="106628" y="293530"/>
                </a:cubicBezTo>
                <a:cubicBezTo>
                  <a:pt x="98439" y="287362"/>
                  <a:pt x="94344" y="277083"/>
                  <a:pt x="96391" y="268860"/>
                </a:cubicBezTo>
                <a:cubicBezTo>
                  <a:pt x="98439" y="264748"/>
                  <a:pt x="100486" y="260636"/>
                  <a:pt x="102533" y="258581"/>
                </a:cubicBezTo>
                <a:cubicBezTo>
                  <a:pt x="108675" y="250357"/>
                  <a:pt x="118912" y="246246"/>
                  <a:pt x="127101" y="244190"/>
                </a:cubicBezTo>
                <a:close/>
                <a:moveTo>
                  <a:pt x="177862" y="239817"/>
                </a:moveTo>
                <a:cubicBezTo>
                  <a:pt x="182699" y="240978"/>
                  <a:pt x="185796" y="245623"/>
                  <a:pt x="188892" y="250267"/>
                </a:cubicBezTo>
                <a:cubicBezTo>
                  <a:pt x="190956" y="254395"/>
                  <a:pt x="190956" y="260588"/>
                  <a:pt x="190956" y="264716"/>
                </a:cubicBezTo>
                <a:cubicBezTo>
                  <a:pt x="186828" y="266780"/>
                  <a:pt x="182699" y="270909"/>
                  <a:pt x="182699" y="275037"/>
                </a:cubicBezTo>
                <a:cubicBezTo>
                  <a:pt x="182699" y="277101"/>
                  <a:pt x="182699" y="281230"/>
                  <a:pt x="182699" y="281230"/>
                </a:cubicBezTo>
                <a:cubicBezTo>
                  <a:pt x="178571" y="281230"/>
                  <a:pt x="176507" y="283294"/>
                  <a:pt x="172379" y="283294"/>
                </a:cubicBezTo>
                <a:cubicBezTo>
                  <a:pt x="166186" y="285358"/>
                  <a:pt x="159994" y="285358"/>
                  <a:pt x="153801" y="281230"/>
                </a:cubicBezTo>
                <a:cubicBezTo>
                  <a:pt x="151737" y="279165"/>
                  <a:pt x="149673" y="277101"/>
                  <a:pt x="149673" y="272973"/>
                </a:cubicBezTo>
                <a:cubicBezTo>
                  <a:pt x="147608" y="268844"/>
                  <a:pt x="157930" y="262652"/>
                  <a:pt x="147608" y="262652"/>
                </a:cubicBezTo>
                <a:cubicBezTo>
                  <a:pt x="145544" y="260588"/>
                  <a:pt x="143480" y="256459"/>
                  <a:pt x="143480" y="254395"/>
                </a:cubicBezTo>
                <a:cubicBezTo>
                  <a:pt x="145544" y="248203"/>
                  <a:pt x="145544" y="248203"/>
                  <a:pt x="145544" y="248203"/>
                </a:cubicBezTo>
                <a:cubicBezTo>
                  <a:pt x="147608" y="244074"/>
                  <a:pt x="151737" y="242010"/>
                  <a:pt x="155865" y="242010"/>
                </a:cubicBezTo>
                <a:cubicBezTo>
                  <a:pt x="157930" y="242010"/>
                  <a:pt x="162058" y="246139"/>
                  <a:pt x="164122" y="246139"/>
                </a:cubicBezTo>
                <a:cubicBezTo>
                  <a:pt x="166186" y="242010"/>
                  <a:pt x="168250" y="239946"/>
                  <a:pt x="172379" y="239946"/>
                </a:cubicBezTo>
                <a:cubicBezTo>
                  <a:pt x="174443" y="239430"/>
                  <a:pt x="176249" y="239430"/>
                  <a:pt x="177862" y="239817"/>
                </a:cubicBezTo>
                <a:close/>
                <a:moveTo>
                  <a:pt x="188798" y="235890"/>
                </a:moveTo>
                <a:cubicBezTo>
                  <a:pt x="190845" y="235890"/>
                  <a:pt x="194940" y="235890"/>
                  <a:pt x="194940" y="240064"/>
                </a:cubicBezTo>
                <a:cubicBezTo>
                  <a:pt x="194940" y="244237"/>
                  <a:pt x="192893" y="246324"/>
                  <a:pt x="190845" y="250498"/>
                </a:cubicBezTo>
                <a:cubicBezTo>
                  <a:pt x="188798" y="246324"/>
                  <a:pt x="186751" y="242151"/>
                  <a:pt x="182656" y="240064"/>
                </a:cubicBezTo>
                <a:cubicBezTo>
                  <a:pt x="182656" y="235890"/>
                  <a:pt x="186751" y="235890"/>
                  <a:pt x="188798" y="235890"/>
                </a:cubicBezTo>
                <a:close/>
                <a:moveTo>
                  <a:pt x="223707" y="231906"/>
                </a:moveTo>
                <a:cubicBezTo>
                  <a:pt x="225758" y="231906"/>
                  <a:pt x="227808" y="231906"/>
                  <a:pt x="227808" y="233957"/>
                </a:cubicBezTo>
                <a:cubicBezTo>
                  <a:pt x="217555" y="244209"/>
                  <a:pt x="217555" y="244209"/>
                  <a:pt x="217555" y="244209"/>
                </a:cubicBezTo>
                <a:cubicBezTo>
                  <a:pt x="207302" y="248311"/>
                  <a:pt x="207302" y="260614"/>
                  <a:pt x="199100" y="266766"/>
                </a:cubicBezTo>
                <a:cubicBezTo>
                  <a:pt x="197049" y="266766"/>
                  <a:pt x="194999" y="266766"/>
                  <a:pt x="194999" y="264715"/>
                </a:cubicBezTo>
                <a:cubicBezTo>
                  <a:pt x="192948" y="256513"/>
                  <a:pt x="192948" y="244209"/>
                  <a:pt x="201150" y="240108"/>
                </a:cubicBezTo>
                <a:cubicBezTo>
                  <a:pt x="205252" y="236007"/>
                  <a:pt x="207302" y="233957"/>
                  <a:pt x="211403" y="236007"/>
                </a:cubicBezTo>
                <a:cubicBezTo>
                  <a:pt x="213454" y="236007"/>
                  <a:pt x="213454" y="238058"/>
                  <a:pt x="215505" y="238058"/>
                </a:cubicBezTo>
                <a:cubicBezTo>
                  <a:pt x="215505" y="233957"/>
                  <a:pt x="219606" y="231906"/>
                  <a:pt x="223707" y="231906"/>
                </a:cubicBezTo>
                <a:close/>
                <a:moveTo>
                  <a:pt x="678329" y="229914"/>
                </a:moveTo>
                <a:cubicBezTo>
                  <a:pt x="686519" y="236043"/>
                  <a:pt x="694708" y="242172"/>
                  <a:pt x="698802" y="250345"/>
                </a:cubicBezTo>
                <a:cubicBezTo>
                  <a:pt x="700850" y="252388"/>
                  <a:pt x="702897" y="254431"/>
                  <a:pt x="702897" y="256474"/>
                </a:cubicBezTo>
                <a:cubicBezTo>
                  <a:pt x="700850" y="256474"/>
                  <a:pt x="700850" y="256474"/>
                  <a:pt x="700850" y="256474"/>
                </a:cubicBezTo>
                <a:cubicBezTo>
                  <a:pt x="694708" y="246259"/>
                  <a:pt x="686519" y="238086"/>
                  <a:pt x="678329" y="229914"/>
                </a:cubicBezTo>
                <a:close/>
                <a:moveTo>
                  <a:pt x="727540" y="226112"/>
                </a:moveTo>
                <a:cubicBezTo>
                  <a:pt x="729341" y="226112"/>
                  <a:pt x="730884" y="226625"/>
                  <a:pt x="731914" y="227652"/>
                </a:cubicBezTo>
                <a:cubicBezTo>
                  <a:pt x="729855" y="231761"/>
                  <a:pt x="729855" y="239978"/>
                  <a:pt x="733972" y="242032"/>
                </a:cubicBezTo>
                <a:cubicBezTo>
                  <a:pt x="736031" y="246140"/>
                  <a:pt x="742206" y="246140"/>
                  <a:pt x="746323" y="246140"/>
                </a:cubicBezTo>
                <a:cubicBezTo>
                  <a:pt x="748381" y="248195"/>
                  <a:pt x="746323" y="252303"/>
                  <a:pt x="748381" y="252303"/>
                </a:cubicBezTo>
                <a:cubicBezTo>
                  <a:pt x="748381" y="254357"/>
                  <a:pt x="748381" y="256412"/>
                  <a:pt x="746323" y="256412"/>
                </a:cubicBezTo>
                <a:cubicBezTo>
                  <a:pt x="742206" y="258466"/>
                  <a:pt x="742206" y="254357"/>
                  <a:pt x="738089" y="256412"/>
                </a:cubicBezTo>
                <a:cubicBezTo>
                  <a:pt x="738089" y="258466"/>
                  <a:pt x="736031" y="258466"/>
                  <a:pt x="731914" y="258466"/>
                </a:cubicBezTo>
                <a:cubicBezTo>
                  <a:pt x="729855" y="258466"/>
                  <a:pt x="727797" y="256412"/>
                  <a:pt x="727797" y="254357"/>
                </a:cubicBezTo>
                <a:cubicBezTo>
                  <a:pt x="725739" y="254357"/>
                  <a:pt x="723680" y="256412"/>
                  <a:pt x="721622" y="254357"/>
                </a:cubicBezTo>
                <a:cubicBezTo>
                  <a:pt x="719564" y="252303"/>
                  <a:pt x="719564" y="250249"/>
                  <a:pt x="719564" y="248195"/>
                </a:cubicBezTo>
                <a:cubicBezTo>
                  <a:pt x="721622" y="246140"/>
                  <a:pt x="721622" y="246140"/>
                  <a:pt x="721622" y="246140"/>
                </a:cubicBezTo>
                <a:cubicBezTo>
                  <a:pt x="719564" y="244086"/>
                  <a:pt x="717505" y="242032"/>
                  <a:pt x="717505" y="239978"/>
                </a:cubicBezTo>
                <a:cubicBezTo>
                  <a:pt x="717505" y="235869"/>
                  <a:pt x="719564" y="233815"/>
                  <a:pt x="723680" y="233815"/>
                </a:cubicBezTo>
                <a:cubicBezTo>
                  <a:pt x="723680" y="231761"/>
                  <a:pt x="719564" y="229706"/>
                  <a:pt x="721622" y="227652"/>
                </a:cubicBezTo>
                <a:cubicBezTo>
                  <a:pt x="723680" y="226625"/>
                  <a:pt x="725739" y="226112"/>
                  <a:pt x="727540" y="226112"/>
                </a:cubicBezTo>
                <a:close/>
                <a:moveTo>
                  <a:pt x="189871" y="223139"/>
                </a:moveTo>
                <a:cubicBezTo>
                  <a:pt x="190905" y="223647"/>
                  <a:pt x="191940" y="224664"/>
                  <a:pt x="192974" y="225681"/>
                </a:cubicBezTo>
                <a:cubicBezTo>
                  <a:pt x="192974" y="225681"/>
                  <a:pt x="190905" y="227714"/>
                  <a:pt x="192974" y="229748"/>
                </a:cubicBezTo>
                <a:cubicBezTo>
                  <a:pt x="195043" y="229748"/>
                  <a:pt x="197111" y="227714"/>
                  <a:pt x="199180" y="229748"/>
                </a:cubicBezTo>
                <a:cubicBezTo>
                  <a:pt x="201248" y="231781"/>
                  <a:pt x="201248" y="233815"/>
                  <a:pt x="201248" y="235848"/>
                </a:cubicBezTo>
                <a:cubicBezTo>
                  <a:pt x="199180" y="237882"/>
                  <a:pt x="199180" y="237882"/>
                  <a:pt x="199180" y="237882"/>
                </a:cubicBezTo>
                <a:cubicBezTo>
                  <a:pt x="195043" y="233815"/>
                  <a:pt x="190905" y="231781"/>
                  <a:pt x="184699" y="233815"/>
                </a:cubicBezTo>
                <a:cubicBezTo>
                  <a:pt x="182631" y="233815"/>
                  <a:pt x="182631" y="237882"/>
                  <a:pt x="178494" y="237882"/>
                </a:cubicBezTo>
                <a:cubicBezTo>
                  <a:pt x="178494" y="235848"/>
                  <a:pt x="174356" y="237882"/>
                  <a:pt x="174356" y="235848"/>
                </a:cubicBezTo>
                <a:cubicBezTo>
                  <a:pt x="174356" y="233815"/>
                  <a:pt x="174356" y="231781"/>
                  <a:pt x="176425" y="231781"/>
                </a:cubicBezTo>
                <a:cubicBezTo>
                  <a:pt x="178494" y="229748"/>
                  <a:pt x="182631" y="233815"/>
                  <a:pt x="182631" y="229748"/>
                </a:cubicBezTo>
                <a:cubicBezTo>
                  <a:pt x="182631" y="227714"/>
                  <a:pt x="182631" y="225681"/>
                  <a:pt x="182631" y="225681"/>
                </a:cubicBezTo>
                <a:cubicBezTo>
                  <a:pt x="184699" y="223647"/>
                  <a:pt x="184699" y="223647"/>
                  <a:pt x="186768" y="223647"/>
                </a:cubicBezTo>
                <a:cubicBezTo>
                  <a:pt x="187802" y="222631"/>
                  <a:pt x="188836" y="222631"/>
                  <a:pt x="189871" y="223139"/>
                </a:cubicBezTo>
                <a:close/>
                <a:moveTo>
                  <a:pt x="715264" y="219622"/>
                </a:moveTo>
                <a:cubicBezTo>
                  <a:pt x="717325" y="219622"/>
                  <a:pt x="719386" y="221678"/>
                  <a:pt x="721448" y="223734"/>
                </a:cubicBezTo>
                <a:cubicBezTo>
                  <a:pt x="719386" y="225790"/>
                  <a:pt x="717325" y="227845"/>
                  <a:pt x="719386" y="231957"/>
                </a:cubicBezTo>
                <a:cubicBezTo>
                  <a:pt x="715264" y="234013"/>
                  <a:pt x="715264" y="238125"/>
                  <a:pt x="715264" y="240180"/>
                </a:cubicBezTo>
                <a:cubicBezTo>
                  <a:pt x="715264" y="242236"/>
                  <a:pt x="715264" y="244292"/>
                  <a:pt x="717325" y="246348"/>
                </a:cubicBezTo>
                <a:cubicBezTo>
                  <a:pt x="715264" y="248404"/>
                  <a:pt x="715264" y="252515"/>
                  <a:pt x="717325" y="254571"/>
                </a:cubicBezTo>
                <a:cubicBezTo>
                  <a:pt x="719386" y="258683"/>
                  <a:pt x="723509" y="256627"/>
                  <a:pt x="725570" y="258683"/>
                </a:cubicBezTo>
                <a:cubicBezTo>
                  <a:pt x="727631" y="260739"/>
                  <a:pt x="731753" y="260739"/>
                  <a:pt x="733814" y="260739"/>
                </a:cubicBezTo>
                <a:cubicBezTo>
                  <a:pt x="735876" y="260739"/>
                  <a:pt x="737937" y="258683"/>
                  <a:pt x="739998" y="258683"/>
                </a:cubicBezTo>
                <a:cubicBezTo>
                  <a:pt x="744120" y="262794"/>
                  <a:pt x="750304" y="254571"/>
                  <a:pt x="752365" y="262794"/>
                </a:cubicBezTo>
                <a:cubicBezTo>
                  <a:pt x="750304" y="262794"/>
                  <a:pt x="752365" y="266906"/>
                  <a:pt x="750304" y="266906"/>
                </a:cubicBezTo>
                <a:cubicBezTo>
                  <a:pt x="748243" y="266906"/>
                  <a:pt x="748243" y="264850"/>
                  <a:pt x="748243" y="266906"/>
                </a:cubicBezTo>
                <a:cubicBezTo>
                  <a:pt x="746181" y="271018"/>
                  <a:pt x="739998" y="266906"/>
                  <a:pt x="735876" y="266906"/>
                </a:cubicBezTo>
                <a:cubicBezTo>
                  <a:pt x="733814" y="268962"/>
                  <a:pt x="735876" y="271018"/>
                  <a:pt x="733814" y="271018"/>
                </a:cubicBezTo>
                <a:cubicBezTo>
                  <a:pt x="729692" y="273074"/>
                  <a:pt x="725570" y="271018"/>
                  <a:pt x="723509" y="268962"/>
                </a:cubicBezTo>
                <a:cubicBezTo>
                  <a:pt x="721448" y="266906"/>
                  <a:pt x="717325" y="264850"/>
                  <a:pt x="715264" y="264850"/>
                </a:cubicBezTo>
                <a:cubicBezTo>
                  <a:pt x="713203" y="266906"/>
                  <a:pt x="711142" y="264850"/>
                  <a:pt x="709081" y="262794"/>
                </a:cubicBezTo>
                <a:cubicBezTo>
                  <a:pt x="707020" y="260739"/>
                  <a:pt x="704958" y="258683"/>
                  <a:pt x="704958" y="256627"/>
                </a:cubicBezTo>
                <a:cubicBezTo>
                  <a:pt x="707020" y="256627"/>
                  <a:pt x="704958" y="252515"/>
                  <a:pt x="707020" y="250459"/>
                </a:cubicBezTo>
                <a:cubicBezTo>
                  <a:pt x="709081" y="250459"/>
                  <a:pt x="709081" y="246348"/>
                  <a:pt x="707020" y="246348"/>
                </a:cubicBezTo>
                <a:cubicBezTo>
                  <a:pt x="704958" y="244292"/>
                  <a:pt x="702897" y="242236"/>
                  <a:pt x="702897" y="240180"/>
                </a:cubicBezTo>
                <a:cubicBezTo>
                  <a:pt x="702897" y="238125"/>
                  <a:pt x="702897" y="234013"/>
                  <a:pt x="704958" y="234013"/>
                </a:cubicBezTo>
                <a:cubicBezTo>
                  <a:pt x="711142" y="234013"/>
                  <a:pt x="707020" y="227845"/>
                  <a:pt x="709081" y="223734"/>
                </a:cubicBezTo>
                <a:cubicBezTo>
                  <a:pt x="711142" y="221678"/>
                  <a:pt x="713203" y="221678"/>
                  <a:pt x="715264" y="219622"/>
                </a:cubicBezTo>
                <a:close/>
                <a:moveTo>
                  <a:pt x="764759" y="217298"/>
                </a:moveTo>
                <a:cubicBezTo>
                  <a:pt x="766815" y="217298"/>
                  <a:pt x="766815" y="217298"/>
                  <a:pt x="768870" y="217298"/>
                </a:cubicBezTo>
                <a:cubicBezTo>
                  <a:pt x="764759" y="221430"/>
                  <a:pt x="764759" y="223495"/>
                  <a:pt x="760649" y="227627"/>
                </a:cubicBezTo>
                <a:cubicBezTo>
                  <a:pt x="756538" y="235890"/>
                  <a:pt x="754483" y="248285"/>
                  <a:pt x="760649" y="256548"/>
                </a:cubicBezTo>
                <a:cubicBezTo>
                  <a:pt x="762704" y="262745"/>
                  <a:pt x="770925" y="264811"/>
                  <a:pt x="777091" y="264811"/>
                </a:cubicBezTo>
                <a:cubicBezTo>
                  <a:pt x="777091" y="262745"/>
                  <a:pt x="779146" y="262745"/>
                  <a:pt x="779146" y="260679"/>
                </a:cubicBezTo>
                <a:cubicBezTo>
                  <a:pt x="779146" y="258613"/>
                  <a:pt x="775036" y="260679"/>
                  <a:pt x="772980" y="258613"/>
                </a:cubicBezTo>
                <a:cubicBezTo>
                  <a:pt x="770925" y="256548"/>
                  <a:pt x="770925" y="254482"/>
                  <a:pt x="770925" y="252416"/>
                </a:cubicBezTo>
                <a:cubicBezTo>
                  <a:pt x="772980" y="250350"/>
                  <a:pt x="772980" y="248285"/>
                  <a:pt x="775036" y="248285"/>
                </a:cubicBezTo>
                <a:cubicBezTo>
                  <a:pt x="777091" y="246219"/>
                  <a:pt x="781201" y="248285"/>
                  <a:pt x="783256" y="250350"/>
                </a:cubicBezTo>
                <a:cubicBezTo>
                  <a:pt x="785312" y="250350"/>
                  <a:pt x="785312" y="248285"/>
                  <a:pt x="787367" y="248285"/>
                </a:cubicBezTo>
                <a:cubicBezTo>
                  <a:pt x="789422" y="248285"/>
                  <a:pt x="793532" y="250350"/>
                  <a:pt x="793532" y="252416"/>
                </a:cubicBezTo>
                <a:cubicBezTo>
                  <a:pt x="793532" y="256548"/>
                  <a:pt x="793532" y="260679"/>
                  <a:pt x="791477" y="262745"/>
                </a:cubicBezTo>
                <a:cubicBezTo>
                  <a:pt x="789422" y="271008"/>
                  <a:pt x="781201" y="273074"/>
                  <a:pt x="772980" y="273074"/>
                </a:cubicBezTo>
                <a:cubicBezTo>
                  <a:pt x="768870" y="273074"/>
                  <a:pt x="762704" y="268942"/>
                  <a:pt x="758594" y="266877"/>
                </a:cubicBezTo>
                <a:cubicBezTo>
                  <a:pt x="758594" y="264811"/>
                  <a:pt x="756538" y="262745"/>
                  <a:pt x="754483" y="262745"/>
                </a:cubicBezTo>
                <a:cubicBezTo>
                  <a:pt x="750373" y="258613"/>
                  <a:pt x="750373" y="252416"/>
                  <a:pt x="750373" y="248285"/>
                </a:cubicBezTo>
                <a:cubicBezTo>
                  <a:pt x="750373" y="237956"/>
                  <a:pt x="750373" y="237956"/>
                  <a:pt x="750373" y="237956"/>
                </a:cubicBezTo>
                <a:cubicBezTo>
                  <a:pt x="752428" y="229693"/>
                  <a:pt x="758594" y="221430"/>
                  <a:pt x="764759" y="217298"/>
                </a:cubicBezTo>
                <a:close/>
                <a:moveTo>
                  <a:pt x="131196" y="217298"/>
                </a:moveTo>
                <a:cubicBezTo>
                  <a:pt x="131196" y="221424"/>
                  <a:pt x="131196" y="221424"/>
                  <a:pt x="131196" y="221424"/>
                </a:cubicBezTo>
                <a:cubicBezTo>
                  <a:pt x="131196" y="223488"/>
                  <a:pt x="131196" y="225551"/>
                  <a:pt x="129167" y="225551"/>
                </a:cubicBezTo>
                <a:cubicBezTo>
                  <a:pt x="125109" y="225551"/>
                  <a:pt x="121052" y="229677"/>
                  <a:pt x="119023" y="233803"/>
                </a:cubicBezTo>
                <a:cubicBezTo>
                  <a:pt x="119023" y="235866"/>
                  <a:pt x="121052" y="239993"/>
                  <a:pt x="119023" y="244119"/>
                </a:cubicBezTo>
                <a:cubicBezTo>
                  <a:pt x="119023" y="244119"/>
                  <a:pt x="114965" y="246182"/>
                  <a:pt x="112936" y="244119"/>
                </a:cubicBezTo>
                <a:cubicBezTo>
                  <a:pt x="112936" y="235866"/>
                  <a:pt x="112936" y="227614"/>
                  <a:pt x="119023" y="221424"/>
                </a:cubicBezTo>
                <a:cubicBezTo>
                  <a:pt x="123081" y="219361"/>
                  <a:pt x="127138" y="217298"/>
                  <a:pt x="131196" y="217298"/>
                </a:cubicBezTo>
                <a:close/>
                <a:moveTo>
                  <a:pt x="793466" y="215306"/>
                </a:moveTo>
                <a:cubicBezTo>
                  <a:pt x="795525" y="219443"/>
                  <a:pt x="797583" y="223580"/>
                  <a:pt x="799641" y="223580"/>
                </a:cubicBezTo>
                <a:cubicBezTo>
                  <a:pt x="803758" y="225649"/>
                  <a:pt x="805817" y="223580"/>
                  <a:pt x="807875" y="221512"/>
                </a:cubicBezTo>
                <a:cubicBezTo>
                  <a:pt x="809933" y="219443"/>
                  <a:pt x="809933" y="219443"/>
                  <a:pt x="811992" y="219443"/>
                </a:cubicBezTo>
                <a:cubicBezTo>
                  <a:pt x="814050" y="219443"/>
                  <a:pt x="816109" y="221512"/>
                  <a:pt x="816109" y="223580"/>
                </a:cubicBezTo>
                <a:cubicBezTo>
                  <a:pt x="816109" y="227718"/>
                  <a:pt x="814050" y="229786"/>
                  <a:pt x="811992" y="231855"/>
                </a:cubicBezTo>
                <a:cubicBezTo>
                  <a:pt x="809933" y="233924"/>
                  <a:pt x="807875" y="231855"/>
                  <a:pt x="805817" y="233924"/>
                </a:cubicBezTo>
                <a:cubicBezTo>
                  <a:pt x="805817" y="235992"/>
                  <a:pt x="805817" y="238061"/>
                  <a:pt x="803758" y="240129"/>
                </a:cubicBezTo>
                <a:cubicBezTo>
                  <a:pt x="801700" y="242198"/>
                  <a:pt x="797583" y="242198"/>
                  <a:pt x="795525" y="242198"/>
                </a:cubicBezTo>
                <a:cubicBezTo>
                  <a:pt x="793466" y="240129"/>
                  <a:pt x="791408" y="238061"/>
                  <a:pt x="791408" y="235992"/>
                </a:cubicBezTo>
                <a:cubicBezTo>
                  <a:pt x="791408" y="233924"/>
                  <a:pt x="793466" y="231855"/>
                  <a:pt x="793466" y="229786"/>
                </a:cubicBezTo>
                <a:cubicBezTo>
                  <a:pt x="789349" y="229786"/>
                  <a:pt x="787291" y="229786"/>
                  <a:pt x="787291" y="227718"/>
                </a:cubicBezTo>
                <a:cubicBezTo>
                  <a:pt x="785233" y="223580"/>
                  <a:pt x="787291" y="221512"/>
                  <a:pt x="787291" y="219443"/>
                </a:cubicBezTo>
                <a:cubicBezTo>
                  <a:pt x="789349" y="217375"/>
                  <a:pt x="791408" y="215306"/>
                  <a:pt x="793466" y="215306"/>
                </a:cubicBezTo>
                <a:close/>
                <a:moveTo>
                  <a:pt x="184739" y="213314"/>
                </a:moveTo>
                <a:cubicBezTo>
                  <a:pt x="186806" y="213314"/>
                  <a:pt x="193008" y="213314"/>
                  <a:pt x="195076" y="215361"/>
                </a:cubicBezTo>
                <a:cubicBezTo>
                  <a:pt x="197143" y="217409"/>
                  <a:pt x="195076" y="219456"/>
                  <a:pt x="197143" y="221503"/>
                </a:cubicBezTo>
                <a:cubicBezTo>
                  <a:pt x="199211" y="219456"/>
                  <a:pt x="203346" y="221503"/>
                  <a:pt x="205413" y="221503"/>
                </a:cubicBezTo>
                <a:cubicBezTo>
                  <a:pt x="207481" y="223551"/>
                  <a:pt x="209548" y="227645"/>
                  <a:pt x="209548" y="231740"/>
                </a:cubicBezTo>
                <a:cubicBezTo>
                  <a:pt x="209548" y="231740"/>
                  <a:pt x="207481" y="233787"/>
                  <a:pt x="205413" y="233787"/>
                </a:cubicBezTo>
                <a:cubicBezTo>
                  <a:pt x="203346" y="231740"/>
                  <a:pt x="203346" y="229693"/>
                  <a:pt x="201278" y="227645"/>
                </a:cubicBezTo>
                <a:cubicBezTo>
                  <a:pt x="199211" y="225598"/>
                  <a:pt x="197143" y="225598"/>
                  <a:pt x="195076" y="225598"/>
                </a:cubicBezTo>
                <a:cubicBezTo>
                  <a:pt x="193008" y="221503"/>
                  <a:pt x="190941" y="219456"/>
                  <a:pt x="186806" y="219456"/>
                </a:cubicBezTo>
                <a:cubicBezTo>
                  <a:pt x="184739" y="219456"/>
                  <a:pt x="180604" y="221503"/>
                  <a:pt x="180604" y="225598"/>
                </a:cubicBezTo>
                <a:cubicBezTo>
                  <a:pt x="180604" y="229693"/>
                  <a:pt x="172334" y="227645"/>
                  <a:pt x="172334" y="231740"/>
                </a:cubicBezTo>
                <a:cubicBezTo>
                  <a:pt x="172334" y="235835"/>
                  <a:pt x="170267" y="237882"/>
                  <a:pt x="166132" y="237882"/>
                </a:cubicBezTo>
                <a:cubicBezTo>
                  <a:pt x="164064" y="235835"/>
                  <a:pt x="166132" y="231740"/>
                  <a:pt x="166132" y="229693"/>
                </a:cubicBezTo>
                <a:cubicBezTo>
                  <a:pt x="168199" y="225598"/>
                  <a:pt x="172334" y="221503"/>
                  <a:pt x="176469" y="221503"/>
                </a:cubicBezTo>
                <a:cubicBezTo>
                  <a:pt x="178536" y="217409"/>
                  <a:pt x="180604" y="215361"/>
                  <a:pt x="184739" y="213314"/>
                </a:cubicBezTo>
                <a:close/>
                <a:moveTo>
                  <a:pt x="803714" y="207006"/>
                </a:moveTo>
                <a:cubicBezTo>
                  <a:pt x="805761" y="211180"/>
                  <a:pt x="805761" y="213267"/>
                  <a:pt x="807808" y="217440"/>
                </a:cubicBezTo>
                <a:cubicBezTo>
                  <a:pt x="807808" y="219527"/>
                  <a:pt x="805761" y="219527"/>
                  <a:pt x="803714" y="221614"/>
                </a:cubicBezTo>
                <a:cubicBezTo>
                  <a:pt x="803714" y="221614"/>
                  <a:pt x="799619" y="221614"/>
                  <a:pt x="799619" y="219527"/>
                </a:cubicBezTo>
                <a:cubicBezTo>
                  <a:pt x="797572" y="217440"/>
                  <a:pt x="795524" y="215353"/>
                  <a:pt x="797572" y="213267"/>
                </a:cubicBezTo>
                <a:cubicBezTo>
                  <a:pt x="803714" y="207006"/>
                  <a:pt x="803714" y="207006"/>
                  <a:pt x="803714" y="207006"/>
                </a:cubicBezTo>
                <a:close/>
                <a:moveTo>
                  <a:pt x="125755" y="205788"/>
                </a:moveTo>
                <a:cubicBezTo>
                  <a:pt x="128062" y="205530"/>
                  <a:pt x="130112" y="206046"/>
                  <a:pt x="131138" y="207078"/>
                </a:cubicBezTo>
                <a:cubicBezTo>
                  <a:pt x="133188" y="209142"/>
                  <a:pt x="133188" y="211206"/>
                  <a:pt x="131138" y="215335"/>
                </a:cubicBezTo>
                <a:cubicBezTo>
                  <a:pt x="129087" y="215335"/>
                  <a:pt x="127036" y="215335"/>
                  <a:pt x="124986" y="215335"/>
                </a:cubicBezTo>
                <a:cubicBezTo>
                  <a:pt x="118834" y="217399"/>
                  <a:pt x="114733" y="221527"/>
                  <a:pt x="112682" y="227720"/>
                </a:cubicBezTo>
                <a:cubicBezTo>
                  <a:pt x="108581" y="231848"/>
                  <a:pt x="108581" y="240105"/>
                  <a:pt x="112682" y="246297"/>
                </a:cubicBezTo>
                <a:cubicBezTo>
                  <a:pt x="108581" y="248362"/>
                  <a:pt x="106530" y="252490"/>
                  <a:pt x="104480" y="250426"/>
                </a:cubicBezTo>
                <a:cubicBezTo>
                  <a:pt x="100379" y="248362"/>
                  <a:pt x="100379" y="246297"/>
                  <a:pt x="100379" y="242169"/>
                </a:cubicBezTo>
                <a:cubicBezTo>
                  <a:pt x="100379" y="240105"/>
                  <a:pt x="100379" y="235977"/>
                  <a:pt x="102429" y="235977"/>
                </a:cubicBezTo>
                <a:cubicBezTo>
                  <a:pt x="104480" y="231848"/>
                  <a:pt x="100379" y="231848"/>
                  <a:pt x="100379" y="229784"/>
                </a:cubicBezTo>
                <a:cubicBezTo>
                  <a:pt x="98328" y="223592"/>
                  <a:pt x="100379" y="217399"/>
                  <a:pt x="104480" y="213271"/>
                </a:cubicBezTo>
                <a:cubicBezTo>
                  <a:pt x="106530" y="211206"/>
                  <a:pt x="110632" y="211206"/>
                  <a:pt x="114733" y="211206"/>
                </a:cubicBezTo>
                <a:cubicBezTo>
                  <a:pt x="114733" y="211206"/>
                  <a:pt x="116783" y="213271"/>
                  <a:pt x="118834" y="213271"/>
                </a:cubicBezTo>
                <a:cubicBezTo>
                  <a:pt x="118834" y="211206"/>
                  <a:pt x="118834" y="211206"/>
                  <a:pt x="118834" y="209142"/>
                </a:cubicBezTo>
                <a:cubicBezTo>
                  <a:pt x="120885" y="207078"/>
                  <a:pt x="123448" y="206046"/>
                  <a:pt x="125755" y="205788"/>
                </a:cubicBezTo>
                <a:close/>
                <a:moveTo>
                  <a:pt x="815659" y="205526"/>
                </a:moveTo>
                <a:lnTo>
                  <a:pt x="815932" y="206340"/>
                </a:lnTo>
                <a:lnTo>
                  <a:pt x="817130" y="207309"/>
                </a:lnTo>
                <a:close/>
                <a:moveTo>
                  <a:pt x="843996" y="195967"/>
                </a:moveTo>
                <a:cubicBezTo>
                  <a:pt x="844494" y="196216"/>
                  <a:pt x="844992" y="196714"/>
                  <a:pt x="844992" y="196714"/>
                </a:cubicBezTo>
                <a:cubicBezTo>
                  <a:pt x="844992" y="196714"/>
                  <a:pt x="844992" y="196714"/>
                  <a:pt x="843000" y="196714"/>
                </a:cubicBezTo>
                <a:cubicBezTo>
                  <a:pt x="843000" y="195718"/>
                  <a:pt x="843498" y="195718"/>
                  <a:pt x="843996" y="195967"/>
                </a:cubicBezTo>
                <a:close/>
                <a:moveTo>
                  <a:pt x="242395" y="190738"/>
                </a:moveTo>
                <a:cubicBezTo>
                  <a:pt x="244449" y="192804"/>
                  <a:pt x="248558" y="192804"/>
                  <a:pt x="248558" y="196935"/>
                </a:cubicBezTo>
                <a:cubicBezTo>
                  <a:pt x="250612" y="196935"/>
                  <a:pt x="250612" y="194870"/>
                  <a:pt x="252666" y="194870"/>
                </a:cubicBezTo>
                <a:cubicBezTo>
                  <a:pt x="254721" y="192804"/>
                  <a:pt x="258829" y="192804"/>
                  <a:pt x="260883" y="194870"/>
                </a:cubicBezTo>
                <a:cubicBezTo>
                  <a:pt x="262938" y="196935"/>
                  <a:pt x="264992" y="196935"/>
                  <a:pt x="264992" y="201067"/>
                </a:cubicBezTo>
                <a:cubicBezTo>
                  <a:pt x="262938" y="203133"/>
                  <a:pt x="258829" y="207264"/>
                  <a:pt x="254721" y="209330"/>
                </a:cubicBezTo>
                <a:cubicBezTo>
                  <a:pt x="250612" y="203133"/>
                  <a:pt x="244449" y="201067"/>
                  <a:pt x="238287" y="203133"/>
                </a:cubicBezTo>
                <a:cubicBezTo>
                  <a:pt x="236232" y="203133"/>
                  <a:pt x="236232" y="203133"/>
                  <a:pt x="236232" y="203133"/>
                </a:cubicBezTo>
                <a:cubicBezTo>
                  <a:pt x="234178" y="201067"/>
                  <a:pt x="232124" y="196935"/>
                  <a:pt x="234178" y="194870"/>
                </a:cubicBezTo>
                <a:cubicBezTo>
                  <a:pt x="236232" y="192804"/>
                  <a:pt x="238287" y="190738"/>
                  <a:pt x="242395" y="190738"/>
                </a:cubicBezTo>
                <a:close/>
                <a:moveTo>
                  <a:pt x="155861" y="188485"/>
                </a:moveTo>
                <a:cubicBezTo>
                  <a:pt x="159984" y="187454"/>
                  <a:pt x="164621" y="187454"/>
                  <a:pt x="169001" y="188485"/>
                </a:cubicBezTo>
                <a:cubicBezTo>
                  <a:pt x="173381" y="189517"/>
                  <a:pt x="177503" y="191580"/>
                  <a:pt x="180595" y="194675"/>
                </a:cubicBezTo>
                <a:cubicBezTo>
                  <a:pt x="182656" y="198801"/>
                  <a:pt x="182656" y="202927"/>
                  <a:pt x="182656" y="207054"/>
                </a:cubicBezTo>
                <a:cubicBezTo>
                  <a:pt x="180595" y="209117"/>
                  <a:pt x="178534" y="211180"/>
                  <a:pt x="174412" y="211180"/>
                </a:cubicBezTo>
                <a:cubicBezTo>
                  <a:pt x="174412" y="211180"/>
                  <a:pt x="172351" y="207054"/>
                  <a:pt x="172351" y="209117"/>
                </a:cubicBezTo>
                <a:cubicBezTo>
                  <a:pt x="170289" y="211180"/>
                  <a:pt x="170289" y="213243"/>
                  <a:pt x="168228" y="215306"/>
                </a:cubicBezTo>
                <a:cubicBezTo>
                  <a:pt x="164106" y="217369"/>
                  <a:pt x="162045" y="215306"/>
                  <a:pt x="159984" y="213243"/>
                </a:cubicBezTo>
                <a:cubicBezTo>
                  <a:pt x="157923" y="211180"/>
                  <a:pt x="155861" y="207054"/>
                  <a:pt x="157923" y="204990"/>
                </a:cubicBezTo>
                <a:cubicBezTo>
                  <a:pt x="157923" y="202927"/>
                  <a:pt x="159984" y="200864"/>
                  <a:pt x="162045" y="200864"/>
                </a:cubicBezTo>
                <a:cubicBezTo>
                  <a:pt x="162045" y="200864"/>
                  <a:pt x="164106" y="200864"/>
                  <a:pt x="166167" y="198801"/>
                </a:cubicBezTo>
                <a:cubicBezTo>
                  <a:pt x="166167" y="196738"/>
                  <a:pt x="162045" y="196738"/>
                  <a:pt x="162045" y="196738"/>
                </a:cubicBezTo>
                <a:cubicBezTo>
                  <a:pt x="155861" y="196738"/>
                  <a:pt x="151739" y="196738"/>
                  <a:pt x="147616" y="200864"/>
                </a:cubicBezTo>
                <a:cubicBezTo>
                  <a:pt x="139372" y="211180"/>
                  <a:pt x="139372" y="223558"/>
                  <a:pt x="143494" y="235937"/>
                </a:cubicBezTo>
                <a:cubicBezTo>
                  <a:pt x="147616" y="242127"/>
                  <a:pt x="147616" y="242127"/>
                  <a:pt x="147616" y="242127"/>
                </a:cubicBezTo>
                <a:cubicBezTo>
                  <a:pt x="147616" y="242127"/>
                  <a:pt x="145555" y="244190"/>
                  <a:pt x="143494" y="244190"/>
                </a:cubicBezTo>
                <a:cubicBezTo>
                  <a:pt x="139372" y="242127"/>
                  <a:pt x="139372" y="235937"/>
                  <a:pt x="135249" y="231811"/>
                </a:cubicBezTo>
                <a:cubicBezTo>
                  <a:pt x="133188" y="223558"/>
                  <a:pt x="133188" y="213243"/>
                  <a:pt x="137310" y="204990"/>
                </a:cubicBezTo>
                <a:cubicBezTo>
                  <a:pt x="139372" y="196738"/>
                  <a:pt x="147616" y="190548"/>
                  <a:pt x="155861" y="188485"/>
                </a:cubicBezTo>
                <a:close/>
                <a:moveTo>
                  <a:pt x="139106" y="186246"/>
                </a:moveTo>
                <a:cubicBezTo>
                  <a:pt x="140907" y="187024"/>
                  <a:pt x="142451" y="188580"/>
                  <a:pt x="143480" y="190655"/>
                </a:cubicBezTo>
                <a:cubicBezTo>
                  <a:pt x="143480" y="192730"/>
                  <a:pt x="143480" y="192730"/>
                  <a:pt x="143480" y="192730"/>
                </a:cubicBezTo>
                <a:cubicBezTo>
                  <a:pt x="141422" y="192730"/>
                  <a:pt x="141422" y="188580"/>
                  <a:pt x="139363" y="188580"/>
                </a:cubicBezTo>
                <a:cubicBezTo>
                  <a:pt x="137305" y="186505"/>
                  <a:pt x="135246" y="186505"/>
                  <a:pt x="133188" y="186505"/>
                </a:cubicBezTo>
                <a:cubicBezTo>
                  <a:pt x="135246" y="185468"/>
                  <a:pt x="137305" y="185468"/>
                  <a:pt x="139106" y="186246"/>
                </a:cubicBezTo>
                <a:close/>
                <a:moveTo>
                  <a:pt x="240874" y="184902"/>
                </a:moveTo>
                <a:cubicBezTo>
                  <a:pt x="245313" y="184513"/>
                  <a:pt x="249172" y="187626"/>
                  <a:pt x="250716" y="190738"/>
                </a:cubicBezTo>
                <a:lnTo>
                  <a:pt x="264686" y="188726"/>
                </a:lnTo>
                <a:lnTo>
                  <a:pt x="265718" y="189461"/>
                </a:lnTo>
                <a:lnTo>
                  <a:pt x="271300" y="196963"/>
                </a:lnTo>
                <a:cubicBezTo>
                  <a:pt x="271300" y="199038"/>
                  <a:pt x="269241" y="199038"/>
                  <a:pt x="269241" y="199038"/>
                </a:cubicBezTo>
                <a:cubicBezTo>
                  <a:pt x="267183" y="194888"/>
                  <a:pt x="263066" y="192813"/>
                  <a:pt x="261008" y="190738"/>
                </a:cubicBezTo>
                <a:cubicBezTo>
                  <a:pt x="256891" y="190738"/>
                  <a:pt x="252774" y="190738"/>
                  <a:pt x="250716" y="192813"/>
                </a:cubicBezTo>
                <a:cubicBezTo>
                  <a:pt x="246599" y="188663"/>
                  <a:pt x="242482" y="186588"/>
                  <a:pt x="238366" y="188663"/>
                </a:cubicBezTo>
                <a:cubicBezTo>
                  <a:pt x="234249" y="190738"/>
                  <a:pt x="232190" y="190738"/>
                  <a:pt x="232190" y="192813"/>
                </a:cubicBezTo>
                <a:cubicBezTo>
                  <a:pt x="230132" y="192813"/>
                  <a:pt x="230132" y="192813"/>
                  <a:pt x="230132" y="190738"/>
                </a:cubicBezTo>
                <a:cubicBezTo>
                  <a:pt x="230132" y="188663"/>
                  <a:pt x="234249" y="186588"/>
                  <a:pt x="236307" y="186588"/>
                </a:cubicBezTo>
                <a:cubicBezTo>
                  <a:pt x="237851" y="185551"/>
                  <a:pt x="239395" y="185032"/>
                  <a:pt x="240874" y="184902"/>
                </a:cubicBezTo>
                <a:close/>
                <a:moveTo>
                  <a:pt x="784458" y="183976"/>
                </a:moveTo>
                <a:cubicBezTo>
                  <a:pt x="787298" y="183464"/>
                  <a:pt x="790397" y="183464"/>
                  <a:pt x="793496" y="184489"/>
                </a:cubicBezTo>
                <a:cubicBezTo>
                  <a:pt x="793496" y="188590"/>
                  <a:pt x="793496" y="190641"/>
                  <a:pt x="797627" y="192691"/>
                </a:cubicBezTo>
                <a:cubicBezTo>
                  <a:pt x="799693" y="194742"/>
                  <a:pt x="801759" y="194742"/>
                  <a:pt x="803824" y="194742"/>
                </a:cubicBezTo>
                <a:cubicBezTo>
                  <a:pt x="803824" y="200893"/>
                  <a:pt x="801759" y="207045"/>
                  <a:pt x="795561" y="211146"/>
                </a:cubicBezTo>
                <a:cubicBezTo>
                  <a:pt x="791430" y="213197"/>
                  <a:pt x="791430" y="213197"/>
                  <a:pt x="791430" y="213197"/>
                </a:cubicBezTo>
                <a:cubicBezTo>
                  <a:pt x="789364" y="215248"/>
                  <a:pt x="783167" y="209096"/>
                  <a:pt x="783167" y="215248"/>
                </a:cubicBezTo>
                <a:cubicBezTo>
                  <a:pt x="781101" y="217298"/>
                  <a:pt x="776970" y="217298"/>
                  <a:pt x="774904" y="217298"/>
                </a:cubicBezTo>
                <a:cubicBezTo>
                  <a:pt x="770772" y="217298"/>
                  <a:pt x="768707" y="213197"/>
                  <a:pt x="766641" y="211146"/>
                </a:cubicBezTo>
                <a:cubicBezTo>
                  <a:pt x="766641" y="207045"/>
                  <a:pt x="766641" y="204995"/>
                  <a:pt x="768707" y="202944"/>
                </a:cubicBezTo>
                <a:cubicBezTo>
                  <a:pt x="768707" y="200893"/>
                  <a:pt x="772838" y="200893"/>
                  <a:pt x="772838" y="198843"/>
                </a:cubicBezTo>
                <a:cubicBezTo>
                  <a:pt x="770772" y="194742"/>
                  <a:pt x="772838" y="190641"/>
                  <a:pt x="776970" y="186539"/>
                </a:cubicBezTo>
                <a:cubicBezTo>
                  <a:pt x="779035" y="185514"/>
                  <a:pt x="781618" y="184489"/>
                  <a:pt x="784458" y="183976"/>
                </a:cubicBezTo>
                <a:close/>
                <a:moveTo>
                  <a:pt x="724801" y="180255"/>
                </a:moveTo>
                <a:cubicBezTo>
                  <a:pt x="728138" y="179483"/>
                  <a:pt x="731732" y="179483"/>
                  <a:pt x="735839" y="180512"/>
                </a:cubicBezTo>
                <a:cubicBezTo>
                  <a:pt x="737892" y="182571"/>
                  <a:pt x="739946" y="182571"/>
                  <a:pt x="739946" y="186688"/>
                </a:cubicBezTo>
                <a:cubicBezTo>
                  <a:pt x="741999" y="188746"/>
                  <a:pt x="739946" y="190805"/>
                  <a:pt x="737892" y="190805"/>
                </a:cubicBezTo>
                <a:cubicBezTo>
                  <a:pt x="737892" y="190805"/>
                  <a:pt x="737892" y="190805"/>
                  <a:pt x="737892" y="192863"/>
                </a:cubicBezTo>
                <a:cubicBezTo>
                  <a:pt x="739946" y="194921"/>
                  <a:pt x="739946" y="196980"/>
                  <a:pt x="737892" y="201097"/>
                </a:cubicBezTo>
                <a:cubicBezTo>
                  <a:pt x="735839" y="203155"/>
                  <a:pt x="733785" y="203155"/>
                  <a:pt x="731732" y="203155"/>
                </a:cubicBezTo>
                <a:cubicBezTo>
                  <a:pt x="729678" y="203155"/>
                  <a:pt x="727625" y="201097"/>
                  <a:pt x="725571" y="199038"/>
                </a:cubicBezTo>
                <a:cubicBezTo>
                  <a:pt x="725571" y="196980"/>
                  <a:pt x="725571" y="192863"/>
                  <a:pt x="729678" y="192863"/>
                </a:cubicBezTo>
                <a:cubicBezTo>
                  <a:pt x="729678" y="190805"/>
                  <a:pt x="727625" y="190805"/>
                  <a:pt x="725571" y="190805"/>
                </a:cubicBezTo>
                <a:cubicBezTo>
                  <a:pt x="723518" y="190805"/>
                  <a:pt x="721464" y="194921"/>
                  <a:pt x="719411" y="196980"/>
                </a:cubicBezTo>
                <a:cubicBezTo>
                  <a:pt x="717357" y="203155"/>
                  <a:pt x="721464" y="211388"/>
                  <a:pt x="725571" y="215505"/>
                </a:cubicBezTo>
                <a:cubicBezTo>
                  <a:pt x="733785" y="223739"/>
                  <a:pt x="744053" y="221680"/>
                  <a:pt x="754320" y="219622"/>
                </a:cubicBezTo>
                <a:cubicBezTo>
                  <a:pt x="764587" y="211388"/>
                  <a:pt x="764587" y="211388"/>
                  <a:pt x="764587" y="211388"/>
                </a:cubicBezTo>
                <a:cubicBezTo>
                  <a:pt x="764587" y="213447"/>
                  <a:pt x="766641" y="213447"/>
                  <a:pt x="764587" y="215505"/>
                </a:cubicBezTo>
                <a:cubicBezTo>
                  <a:pt x="756373" y="221680"/>
                  <a:pt x="746106" y="229914"/>
                  <a:pt x="733785" y="225797"/>
                </a:cubicBezTo>
                <a:cubicBezTo>
                  <a:pt x="727625" y="223739"/>
                  <a:pt x="721464" y="221680"/>
                  <a:pt x="719411" y="217564"/>
                </a:cubicBezTo>
                <a:cubicBezTo>
                  <a:pt x="719411" y="215505"/>
                  <a:pt x="717357" y="213447"/>
                  <a:pt x="715304" y="213447"/>
                </a:cubicBezTo>
                <a:cubicBezTo>
                  <a:pt x="713250" y="211388"/>
                  <a:pt x="713250" y="209330"/>
                  <a:pt x="713250" y="207272"/>
                </a:cubicBezTo>
                <a:cubicBezTo>
                  <a:pt x="711197" y="199038"/>
                  <a:pt x="711197" y="190805"/>
                  <a:pt x="715304" y="184629"/>
                </a:cubicBezTo>
                <a:cubicBezTo>
                  <a:pt x="718384" y="182571"/>
                  <a:pt x="721464" y="181027"/>
                  <a:pt x="724801" y="180255"/>
                </a:cubicBezTo>
                <a:close/>
                <a:moveTo>
                  <a:pt x="276280" y="179326"/>
                </a:moveTo>
                <a:lnTo>
                  <a:pt x="281497" y="182438"/>
                </a:lnTo>
                <a:cubicBezTo>
                  <a:pt x="281497" y="186588"/>
                  <a:pt x="283584" y="188663"/>
                  <a:pt x="283584" y="190738"/>
                </a:cubicBezTo>
                <a:cubicBezTo>
                  <a:pt x="279410" y="188663"/>
                  <a:pt x="281497" y="186588"/>
                  <a:pt x="279410" y="182438"/>
                </a:cubicBezTo>
                <a:close/>
                <a:moveTo>
                  <a:pt x="201137" y="178196"/>
                </a:moveTo>
                <a:cubicBezTo>
                  <a:pt x="213458" y="176130"/>
                  <a:pt x="223726" y="186459"/>
                  <a:pt x="229886" y="196788"/>
                </a:cubicBezTo>
                <a:cubicBezTo>
                  <a:pt x="233993" y="205051"/>
                  <a:pt x="238100" y="221577"/>
                  <a:pt x="229886" y="229840"/>
                </a:cubicBezTo>
                <a:cubicBezTo>
                  <a:pt x="227833" y="231906"/>
                  <a:pt x="227833" y="229840"/>
                  <a:pt x="225779" y="229840"/>
                </a:cubicBezTo>
                <a:cubicBezTo>
                  <a:pt x="223726" y="227774"/>
                  <a:pt x="227833" y="225709"/>
                  <a:pt x="227833" y="223643"/>
                </a:cubicBezTo>
                <a:cubicBezTo>
                  <a:pt x="227833" y="211248"/>
                  <a:pt x="225779" y="196788"/>
                  <a:pt x="215512" y="190591"/>
                </a:cubicBezTo>
                <a:cubicBezTo>
                  <a:pt x="209351" y="188525"/>
                  <a:pt x="203191" y="186459"/>
                  <a:pt x="199084" y="188525"/>
                </a:cubicBezTo>
                <a:cubicBezTo>
                  <a:pt x="197031" y="190591"/>
                  <a:pt x="194977" y="190591"/>
                  <a:pt x="194977" y="192656"/>
                </a:cubicBezTo>
                <a:cubicBezTo>
                  <a:pt x="199084" y="194722"/>
                  <a:pt x="201137" y="190591"/>
                  <a:pt x="205244" y="192656"/>
                </a:cubicBezTo>
                <a:cubicBezTo>
                  <a:pt x="209351" y="192656"/>
                  <a:pt x="209351" y="196788"/>
                  <a:pt x="209351" y="198854"/>
                </a:cubicBezTo>
                <a:cubicBezTo>
                  <a:pt x="209351" y="202985"/>
                  <a:pt x="207298" y="207117"/>
                  <a:pt x="203191" y="207117"/>
                </a:cubicBezTo>
                <a:cubicBezTo>
                  <a:pt x="201137" y="209182"/>
                  <a:pt x="199084" y="209182"/>
                  <a:pt x="199084" y="207117"/>
                </a:cubicBezTo>
                <a:cubicBezTo>
                  <a:pt x="197031" y="207117"/>
                  <a:pt x="197031" y="205051"/>
                  <a:pt x="194977" y="202985"/>
                </a:cubicBezTo>
                <a:cubicBezTo>
                  <a:pt x="192924" y="205051"/>
                  <a:pt x="190870" y="207117"/>
                  <a:pt x="188817" y="205051"/>
                </a:cubicBezTo>
                <a:cubicBezTo>
                  <a:pt x="184710" y="200919"/>
                  <a:pt x="182656" y="194722"/>
                  <a:pt x="184710" y="190591"/>
                </a:cubicBezTo>
                <a:cubicBezTo>
                  <a:pt x="186763" y="184393"/>
                  <a:pt x="194977" y="180262"/>
                  <a:pt x="201137" y="178196"/>
                </a:cubicBezTo>
                <a:close/>
                <a:moveTo>
                  <a:pt x="273671" y="177770"/>
                </a:moveTo>
                <a:lnTo>
                  <a:pt x="275236" y="178288"/>
                </a:lnTo>
                <a:lnTo>
                  <a:pt x="276280" y="179326"/>
                </a:lnTo>
                <a:close/>
                <a:moveTo>
                  <a:pt x="270019" y="175435"/>
                </a:moveTo>
                <a:cubicBezTo>
                  <a:pt x="270541" y="175694"/>
                  <a:pt x="271062" y="176213"/>
                  <a:pt x="271062" y="176213"/>
                </a:cubicBezTo>
                <a:lnTo>
                  <a:pt x="273671" y="177770"/>
                </a:lnTo>
                <a:lnTo>
                  <a:pt x="269758" y="176473"/>
                </a:lnTo>
                <a:cubicBezTo>
                  <a:pt x="268976" y="176213"/>
                  <a:pt x="268976" y="176213"/>
                  <a:pt x="268976" y="176213"/>
                </a:cubicBezTo>
                <a:cubicBezTo>
                  <a:pt x="268976" y="175177"/>
                  <a:pt x="269497" y="175177"/>
                  <a:pt x="270019" y="175435"/>
                </a:cubicBezTo>
                <a:close/>
                <a:moveTo>
                  <a:pt x="768765" y="174221"/>
                </a:moveTo>
                <a:cubicBezTo>
                  <a:pt x="776999" y="172147"/>
                  <a:pt x="779058" y="180446"/>
                  <a:pt x="785233" y="180446"/>
                </a:cubicBezTo>
                <a:cubicBezTo>
                  <a:pt x="785233" y="182521"/>
                  <a:pt x="785233" y="182521"/>
                  <a:pt x="785233" y="182521"/>
                </a:cubicBezTo>
                <a:cubicBezTo>
                  <a:pt x="779058" y="182521"/>
                  <a:pt x="774941" y="188746"/>
                  <a:pt x="768765" y="184596"/>
                </a:cubicBezTo>
                <a:cubicBezTo>
                  <a:pt x="766707" y="184596"/>
                  <a:pt x="764649" y="182521"/>
                  <a:pt x="764649" y="180446"/>
                </a:cubicBezTo>
                <a:cubicBezTo>
                  <a:pt x="764649" y="178371"/>
                  <a:pt x="766707" y="176296"/>
                  <a:pt x="768765" y="174221"/>
                </a:cubicBezTo>
                <a:close/>
                <a:moveTo>
                  <a:pt x="180872" y="173938"/>
                </a:moveTo>
                <a:cubicBezTo>
                  <a:pt x="184233" y="174194"/>
                  <a:pt x="187853" y="175218"/>
                  <a:pt x="190956" y="176241"/>
                </a:cubicBezTo>
                <a:cubicBezTo>
                  <a:pt x="190956" y="178288"/>
                  <a:pt x="190956" y="178288"/>
                  <a:pt x="190956" y="178288"/>
                </a:cubicBezTo>
                <a:cubicBezTo>
                  <a:pt x="190956" y="178288"/>
                  <a:pt x="190956" y="180336"/>
                  <a:pt x="188888" y="180336"/>
                </a:cubicBezTo>
                <a:cubicBezTo>
                  <a:pt x="184750" y="178288"/>
                  <a:pt x="178544" y="176241"/>
                  <a:pt x="172339" y="178288"/>
                </a:cubicBezTo>
                <a:cubicBezTo>
                  <a:pt x="170270" y="180336"/>
                  <a:pt x="168202" y="182383"/>
                  <a:pt x="166133" y="184430"/>
                </a:cubicBezTo>
                <a:cubicBezTo>
                  <a:pt x="166133" y="184430"/>
                  <a:pt x="164064" y="184430"/>
                  <a:pt x="164064" y="184430"/>
                </a:cubicBezTo>
                <a:cubicBezTo>
                  <a:pt x="164064" y="180336"/>
                  <a:pt x="168202" y="178288"/>
                  <a:pt x="172339" y="176241"/>
                </a:cubicBezTo>
                <a:cubicBezTo>
                  <a:pt x="174407" y="174194"/>
                  <a:pt x="177510" y="173682"/>
                  <a:pt x="180872" y="173938"/>
                </a:cubicBezTo>
                <a:close/>
                <a:moveTo>
                  <a:pt x="260717" y="173392"/>
                </a:moveTo>
                <a:cubicBezTo>
                  <a:pt x="261008" y="173640"/>
                  <a:pt x="261008" y="174138"/>
                  <a:pt x="261008" y="174138"/>
                </a:cubicBezTo>
                <a:cubicBezTo>
                  <a:pt x="258684" y="174138"/>
                  <a:pt x="258684" y="174138"/>
                  <a:pt x="258684" y="174138"/>
                </a:cubicBezTo>
                <a:cubicBezTo>
                  <a:pt x="259846" y="173142"/>
                  <a:pt x="260427" y="173142"/>
                  <a:pt x="260717" y="173392"/>
                </a:cubicBezTo>
                <a:close/>
                <a:moveTo>
                  <a:pt x="710201" y="171425"/>
                </a:moveTo>
                <a:cubicBezTo>
                  <a:pt x="711197" y="171171"/>
                  <a:pt x="712193" y="171171"/>
                  <a:pt x="713189" y="172188"/>
                </a:cubicBezTo>
                <a:cubicBezTo>
                  <a:pt x="711197" y="174221"/>
                  <a:pt x="709205" y="176255"/>
                  <a:pt x="709205" y="178288"/>
                </a:cubicBezTo>
                <a:cubicBezTo>
                  <a:pt x="707213" y="180322"/>
                  <a:pt x="707213" y="182355"/>
                  <a:pt x="709205" y="182355"/>
                </a:cubicBezTo>
                <a:cubicBezTo>
                  <a:pt x="709205" y="184389"/>
                  <a:pt x="711197" y="184389"/>
                  <a:pt x="711197" y="186422"/>
                </a:cubicBezTo>
                <a:cubicBezTo>
                  <a:pt x="709205" y="186422"/>
                  <a:pt x="707213" y="184389"/>
                  <a:pt x="707213" y="182355"/>
                </a:cubicBezTo>
                <a:lnTo>
                  <a:pt x="707213" y="173143"/>
                </a:lnTo>
                <a:lnTo>
                  <a:pt x="708173" y="171943"/>
                </a:lnTo>
                <a:close/>
                <a:moveTo>
                  <a:pt x="659737" y="168163"/>
                </a:moveTo>
                <a:cubicBezTo>
                  <a:pt x="661812" y="168163"/>
                  <a:pt x="663887" y="168163"/>
                  <a:pt x="663887" y="168163"/>
                </a:cubicBezTo>
                <a:cubicBezTo>
                  <a:pt x="668037" y="170210"/>
                  <a:pt x="665962" y="174304"/>
                  <a:pt x="665962" y="176352"/>
                </a:cubicBezTo>
                <a:cubicBezTo>
                  <a:pt x="663887" y="178399"/>
                  <a:pt x="665962" y="180446"/>
                  <a:pt x="663887" y="180446"/>
                </a:cubicBezTo>
                <a:lnTo>
                  <a:pt x="661831" y="174359"/>
                </a:lnTo>
                <a:lnTo>
                  <a:pt x="661862" y="174233"/>
                </a:lnTo>
                <a:lnTo>
                  <a:pt x="661750" y="174120"/>
                </a:lnTo>
                <a:close/>
                <a:moveTo>
                  <a:pt x="629009" y="168163"/>
                </a:moveTo>
                <a:cubicBezTo>
                  <a:pt x="631075" y="168163"/>
                  <a:pt x="635206" y="170203"/>
                  <a:pt x="639338" y="172242"/>
                </a:cubicBezTo>
                <a:cubicBezTo>
                  <a:pt x="639338" y="174282"/>
                  <a:pt x="641404" y="178359"/>
                  <a:pt x="639338" y="180399"/>
                </a:cubicBezTo>
                <a:cubicBezTo>
                  <a:pt x="639338" y="180399"/>
                  <a:pt x="635206" y="182438"/>
                  <a:pt x="639338" y="184478"/>
                </a:cubicBezTo>
                <a:cubicBezTo>
                  <a:pt x="641404" y="186517"/>
                  <a:pt x="641404" y="186517"/>
                  <a:pt x="643469" y="188557"/>
                </a:cubicBezTo>
                <a:cubicBezTo>
                  <a:pt x="643469" y="190596"/>
                  <a:pt x="643469" y="192635"/>
                  <a:pt x="641404" y="194675"/>
                </a:cubicBezTo>
                <a:cubicBezTo>
                  <a:pt x="641404" y="196714"/>
                  <a:pt x="637272" y="196714"/>
                  <a:pt x="637272" y="196714"/>
                </a:cubicBezTo>
                <a:cubicBezTo>
                  <a:pt x="629009" y="190596"/>
                  <a:pt x="629009" y="190596"/>
                  <a:pt x="629009" y="190596"/>
                </a:cubicBezTo>
                <a:cubicBezTo>
                  <a:pt x="629009" y="188557"/>
                  <a:pt x="631075" y="186517"/>
                  <a:pt x="631075" y="184478"/>
                </a:cubicBezTo>
                <a:cubicBezTo>
                  <a:pt x="631075" y="180399"/>
                  <a:pt x="631075" y="176320"/>
                  <a:pt x="629009" y="174282"/>
                </a:cubicBezTo>
                <a:cubicBezTo>
                  <a:pt x="626943" y="172242"/>
                  <a:pt x="624877" y="170203"/>
                  <a:pt x="629009" y="168163"/>
                </a:cubicBezTo>
                <a:close/>
                <a:moveTo>
                  <a:pt x="246447" y="168163"/>
                </a:moveTo>
                <a:cubicBezTo>
                  <a:pt x="250550" y="168163"/>
                  <a:pt x="256704" y="170206"/>
                  <a:pt x="258755" y="174292"/>
                </a:cubicBezTo>
                <a:cubicBezTo>
                  <a:pt x="258755" y="176335"/>
                  <a:pt x="256704" y="178378"/>
                  <a:pt x="258755" y="178378"/>
                </a:cubicBezTo>
                <a:cubicBezTo>
                  <a:pt x="264909" y="174292"/>
                  <a:pt x="271063" y="178378"/>
                  <a:pt x="275165" y="182464"/>
                </a:cubicBezTo>
                <a:cubicBezTo>
                  <a:pt x="277216" y="184507"/>
                  <a:pt x="279268" y="188593"/>
                  <a:pt x="279268" y="190636"/>
                </a:cubicBezTo>
                <a:cubicBezTo>
                  <a:pt x="277216" y="192679"/>
                  <a:pt x="275165" y="194722"/>
                  <a:pt x="273114" y="194722"/>
                </a:cubicBezTo>
                <a:lnTo>
                  <a:pt x="265718" y="189461"/>
                </a:lnTo>
                <a:lnTo>
                  <a:pt x="265125" y="188663"/>
                </a:lnTo>
                <a:lnTo>
                  <a:pt x="264686" y="188726"/>
                </a:lnTo>
                <a:lnTo>
                  <a:pt x="258755" y="184507"/>
                </a:lnTo>
                <a:cubicBezTo>
                  <a:pt x="252601" y="186550"/>
                  <a:pt x="252601" y="186550"/>
                  <a:pt x="252601" y="186550"/>
                </a:cubicBezTo>
                <a:cubicBezTo>
                  <a:pt x="248498" y="182464"/>
                  <a:pt x="242345" y="182464"/>
                  <a:pt x="236191" y="182464"/>
                </a:cubicBezTo>
                <a:cubicBezTo>
                  <a:pt x="234140" y="182464"/>
                  <a:pt x="230037" y="186550"/>
                  <a:pt x="227986" y="188593"/>
                </a:cubicBezTo>
                <a:cubicBezTo>
                  <a:pt x="225935" y="188593"/>
                  <a:pt x="223883" y="184507"/>
                  <a:pt x="221832" y="184507"/>
                </a:cubicBezTo>
                <a:cubicBezTo>
                  <a:pt x="221832" y="180421"/>
                  <a:pt x="223883" y="180421"/>
                  <a:pt x="223883" y="178378"/>
                </a:cubicBezTo>
                <a:cubicBezTo>
                  <a:pt x="223883" y="176335"/>
                  <a:pt x="225935" y="174292"/>
                  <a:pt x="227986" y="174292"/>
                </a:cubicBezTo>
                <a:cubicBezTo>
                  <a:pt x="230037" y="172250"/>
                  <a:pt x="234140" y="174292"/>
                  <a:pt x="236191" y="176335"/>
                </a:cubicBezTo>
                <a:cubicBezTo>
                  <a:pt x="238242" y="176335"/>
                  <a:pt x="238242" y="176335"/>
                  <a:pt x="238242" y="176335"/>
                </a:cubicBezTo>
                <a:cubicBezTo>
                  <a:pt x="240293" y="174292"/>
                  <a:pt x="242345" y="168163"/>
                  <a:pt x="246447" y="168163"/>
                </a:cubicBezTo>
                <a:close/>
                <a:moveTo>
                  <a:pt x="213532" y="168163"/>
                </a:moveTo>
                <a:cubicBezTo>
                  <a:pt x="215635" y="168163"/>
                  <a:pt x="213532" y="172242"/>
                  <a:pt x="215635" y="172242"/>
                </a:cubicBezTo>
                <a:cubicBezTo>
                  <a:pt x="215635" y="174282"/>
                  <a:pt x="215635" y="176320"/>
                  <a:pt x="215635" y="176320"/>
                </a:cubicBezTo>
                <a:cubicBezTo>
                  <a:pt x="217737" y="178359"/>
                  <a:pt x="219840" y="178359"/>
                  <a:pt x="219840" y="182438"/>
                </a:cubicBezTo>
                <a:cubicBezTo>
                  <a:pt x="217737" y="180399"/>
                  <a:pt x="215635" y="178359"/>
                  <a:pt x="213532" y="178359"/>
                </a:cubicBezTo>
                <a:cubicBezTo>
                  <a:pt x="213532" y="174282"/>
                  <a:pt x="213532" y="172242"/>
                  <a:pt x="213532" y="168163"/>
                </a:cubicBezTo>
                <a:close/>
                <a:moveTo>
                  <a:pt x="633178" y="163846"/>
                </a:moveTo>
                <a:cubicBezTo>
                  <a:pt x="635211" y="163846"/>
                  <a:pt x="639278" y="163846"/>
                  <a:pt x="641312" y="165912"/>
                </a:cubicBezTo>
                <a:cubicBezTo>
                  <a:pt x="643345" y="167978"/>
                  <a:pt x="645379" y="170044"/>
                  <a:pt x="645379" y="172110"/>
                </a:cubicBezTo>
                <a:cubicBezTo>
                  <a:pt x="647412" y="176241"/>
                  <a:pt x="645379" y="180372"/>
                  <a:pt x="645379" y="182438"/>
                </a:cubicBezTo>
                <a:cubicBezTo>
                  <a:pt x="647412" y="182438"/>
                  <a:pt x="649446" y="186570"/>
                  <a:pt x="649446" y="188635"/>
                </a:cubicBezTo>
                <a:cubicBezTo>
                  <a:pt x="649446" y="192767"/>
                  <a:pt x="649446" y="196898"/>
                  <a:pt x="645379" y="201030"/>
                </a:cubicBezTo>
                <a:cubicBezTo>
                  <a:pt x="643345" y="201030"/>
                  <a:pt x="643345" y="201030"/>
                  <a:pt x="641312" y="198964"/>
                </a:cubicBezTo>
                <a:cubicBezTo>
                  <a:pt x="645379" y="194833"/>
                  <a:pt x="647412" y="190701"/>
                  <a:pt x="643345" y="184504"/>
                </a:cubicBezTo>
                <a:cubicBezTo>
                  <a:pt x="643345" y="184504"/>
                  <a:pt x="641312" y="184504"/>
                  <a:pt x="641312" y="182438"/>
                </a:cubicBezTo>
                <a:cubicBezTo>
                  <a:pt x="643345" y="178307"/>
                  <a:pt x="643345" y="174175"/>
                  <a:pt x="641312" y="172110"/>
                </a:cubicBezTo>
                <a:cubicBezTo>
                  <a:pt x="639278" y="167978"/>
                  <a:pt x="635211" y="167978"/>
                  <a:pt x="633178" y="165912"/>
                </a:cubicBezTo>
                <a:cubicBezTo>
                  <a:pt x="633178" y="165912"/>
                  <a:pt x="633178" y="165912"/>
                  <a:pt x="633178" y="163846"/>
                </a:cubicBezTo>
                <a:close/>
                <a:moveTo>
                  <a:pt x="764042" y="163428"/>
                </a:moveTo>
                <a:cubicBezTo>
                  <a:pt x="767586" y="163909"/>
                  <a:pt x="771416" y="166990"/>
                  <a:pt x="772949" y="170071"/>
                </a:cubicBezTo>
                <a:cubicBezTo>
                  <a:pt x="772949" y="172126"/>
                  <a:pt x="770906" y="172126"/>
                  <a:pt x="768863" y="172126"/>
                </a:cubicBezTo>
                <a:cubicBezTo>
                  <a:pt x="764776" y="174180"/>
                  <a:pt x="762733" y="176234"/>
                  <a:pt x="762733" y="178288"/>
                </a:cubicBezTo>
                <a:cubicBezTo>
                  <a:pt x="762733" y="182397"/>
                  <a:pt x="764776" y="184451"/>
                  <a:pt x="766820" y="186505"/>
                </a:cubicBezTo>
                <a:cubicBezTo>
                  <a:pt x="768863" y="186505"/>
                  <a:pt x="768863" y="188559"/>
                  <a:pt x="772949" y="188559"/>
                </a:cubicBezTo>
                <a:cubicBezTo>
                  <a:pt x="772949" y="190614"/>
                  <a:pt x="770906" y="192668"/>
                  <a:pt x="768863" y="192668"/>
                </a:cubicBezTo>
                <a:cubicBezTo>
                  <a:pt x="764776" y="194722"/>
                  <a:pt x="762733" y="194722"/>
                  <a:pt x="758647" y="192668"/>
                </a:cubicBezTo>
                <a:cubicBezTo>
                  <a:pt x="756604" y="192668"/>
                  <a:pt x="756604" y="188559"/>
                  <a:pt x="754561" y="186505"/>
                </a:cubicBezTo>
                <a:cubicBezTo>
                  <a:pt x="752518" y="186505"/>
                  <a:pt x="750475" y="184451"/>
                  <a:pt x="748432" y="184451"/>
                </a:cubicBezTo>
                <a:cubicBezTo>
                  <a:pt x="746389" y="182397"/>
                  <a:pt x="746389" y="180342"/>
                  <a:pt x="746389" y="178288"/>
                </a:cubicBezTo>
                <a:cubicBezTo>
                  <a:pt x="746389" y="176234"/>
                  <a:pt x="748432" y="174180"/>
                  <a:pt x="750475" y="172126"/>
                </a:cubicBezTo>
                <a:cubicBezTo>
                  <a:pt x="752518" y="170071"/>
                  <a:pt x="756604" y="174180"/>
                  <a:pt x="756604" y="170071"/>
                </a:cubicBezTo>
                <a:cubicBezTo>
                  <a:pt x="756604" y="168017"/>
                  <a:pt x="758647" y="165963"/>
                  <a:pt x="760690" y="163909"/>
                </a:cubicBezTo>
                <a:cubicBezTo>
                  <a:pt x="761712" y="163395"/>
                  <a:pt x="762861" y="163267"/>
                  <a:pt x="764042" y="163428"/>
                </a:cubicBezTo>
                <a:close/>
                <a:moveTo>
                  <a:pt x="447229" y="161901"/>
                </a:moveTo>
                <a:cubicBezTo>
                  <a:pt x="286211" y="161901"/>
                  <a:pt x="155681" y="292431"/>
                  <a:pt x="155681" y="453449"/>
                </a:cubicBezTo>
                <a:cubicBezTo>
                  <a:pt x="155681" y="614467"/>
                  <a:pt x="286211" y="744997"/>
                  <a:pt x="447229" y="744997"/>
                </a:cubicBezTo>
                <a:cubicBezTo>
                  <a:pt x="608247" y="744997"/>
                  <a:pt x="738777" y="614467"/>
                  <a:pt x="738777" y="453449"/>
                </a:cubicBezTo>
                <a:cubicBezTo>
                  <a:pt x="738777" y="292431"/>
                  <a:pt x="608247" y="161901"/>
                  <a:pt x="447229" y="161901"/>
                </a:cubicBezTo>
                <a:close/>
                <a:moveTo>
                  <a:pt x="174384" y="160374"/>
                </a:moveTo>
                <a:cubicBezTo>
                  <a:pt x="175930" y="160374"/>
                  <a:pt x="177476" y="160886"/>
                  <a:pt x="178506" y="161911"/>
                </a:cubicBezTo>
                <a:cubicBezTo>
                  <a:pt x="180568" y="163958"/>
                  <a:pt x="180568" y="166005"/>
                  <a:pt x="182629" y="166005"/>
                </a:cubicBezTo>
                <a:cubicBezTo>
                  <a:pt x="182629" y="166005"/>
                  <a:pt x="182629" y="163958"/>
                  <a:pt x="184690" y="163958"/>
                </a:cubicBezTo>
                <a:cubicBezTo>
                  <a:pt x="186751" y="161911"/>
                  <a:pt x="188812" y="163958"/>
                  <a:pt x="192934" y="163958"/>
                </a:cubicBezTo>
                <a:cubicBezTo>
                  <a:pt x="194996" y="166005"/>
                  <a:pt x="192934" y="170099"/>
                  <a:pt x="194996" y="170099"/>
                </a:cubicBezTo>
                <a:cubicBezTo>
                  <a:pt x="197057" y="170099"/>
                  <a:pt x="199118" y="170099"/>
                  <a:pt x="201179" y="172147"/>
                </a:cubicBezTo>
                <a:cubicBezTo>
                  <a:pt x="201179" y="172147"/>
                  <a:pt x="201179" y="174194"/>
                  <a:pt x="203240" y="174194"/>
                </a:cubicBezTo>
                <a:cubicBezTo>
                  <a:pt x="201179" y="176241"/>
                  <a:pt x="199118" y="174194"/>
                  <a:pt x="199118" y="176241"/>
                </a:cubicBezTo>
                <a:cubicBezTo>
                  <a:pt x="192934" y="178288"/>
                  <a:pt x="190873" y="172147"/>
                  <a:pt x="184690" y="172147"/>
                </a:cubicBezTo>
                <a:cubicBezTo>
                  <a:pt x="176445" y="170099"/>
                  <a:pt x="170262" y="172147"/>
                  <a:pt x="164078" y="178288"/>
                </a:cubicBezTo>
                <a:cubicBezTo>
                  <a:pt x="162017" y="182383"/>
                  <a:pt x="159956" y="184430"/>
                  <a:pt x="155834" y="184430"/>
                </a:cubicBezTo>
                <a:cubicBezTo>
                  <a:pt x="153772" y="184430"/>
                  <a:pt x="155834" y="182383"/>
                  <a:pt x="155834" y="182383"/>
                </a:cubicBezTo>
                <a:cubicBezTo>
                  <a:pt x="157895" y="180336"/>
                  <a:pt x="162017" y="180336"/>
                  <a:pt x="159956" y="178288"/>
                </a:cubicBezTo>
                <a:cubicBezTo>
                  <a:pt x="159956" y="176241"/>
                  <a:pt x="159956" y="174194"/>
                  <a:pt x="159956" y="172147"/>
                </a:cubicBezTo>
                <a:cubicBezTo>
                  <a:pt x="162017" y="172147"/>
                  <a:pt x="162017" y="168052"/>
                  <a:pt x="166139" y="168052"/>
                </a:cubicBezTo>
                <a:cubicBezTo>
                  <a:pt x="168201" y="168052"/>
                  <a:pt x="168201" y="163958"/>
                  <a:pt x="170262" y="161911"/>
                </a:cubicBezTo>
                <a:cubicBezTo>
                  <a:pt x="171292" y="160886"/>
                  <a:pt x="172838" y="160374"/>
                  <a:pt x="174384" y="160374"/>
                </a:cubicBezTo>
                <a:close/>
                <a:moveTo>
                  <a:pt x="703993" y="159415"/>
                </a:moveTo>
                <a:cubicBezTo>
                  <a:pt x="705022" y="158901"/>
                  <a:pt x="706051" y="158901"/>
                  <a:pt x="707080" y="159929"/>
                </a:cubicBezTo>
                <a:cubicBezTo>
                  <a:pt x="709139" y="161987"/>
                  <a:pt x="709139" y="166104"/>
                  <a:pt x="711197" y="168163"/>
                </a:cubicBezTo>
                <a:lnTo>
                  <a:pt x="708173" y="171943"/>
                </a:lnTo>
                <a:lnTo>
                  <a:pt x="707213" y="172188"/>
                </a:lnTo>
                <a:lnTo>
                  <a:pt x="707213" y="173143"/>
                </a:lnTo>
                <a:lnTo>
                  <a:pt x="702963" y="178454"/>
                </a:lnTo>
                <a:cubicBezTo>
                  <a:pt x="702963" y="182571"/>
                  <a:pt x="705022" y="184629"/>
                  <a:pt x="707080" y="186688"/>
                </a:cubicBezTo>
                <a:cubicBezTo>
                  <a:pt x="711197" y="188746"/>
                  <a:pt x="711197" y="188746"/>
                  <a:pt x="711197" y="188746"/>
                </a:cubicBezTo>
                <a:cubicBezTo>
                  <a:pt x="711197" y="192863"/>
                  <a:pt x="709139" y="194921"/>
                  <a:pt x="709139" y="199038"/>
                </a:cubicBezTo>
                <a:cubicBezTo>
                  <a:pt x="705022" y="199038"/>
                  <a:pt x="702963" y="196980"/>
                  <a:pt x="700905" y="196980"/>
                </a:cubicBezTo>
                <a:cubicBezTo>
                  <a:pt x="698847" y="194921"/>
                  <a:pt x="696788" y="192863"/>
                  <a:pt x="698847" y="190805"/>
                </a:cubicBezTo>
                <a:cubicBezTo>
                  <a:pt x="698847" y="188746"/>
                  <a:pt x="698847" y="186688"/>
                  <a:pt x="696788" y="184629"/>
                </a:cubicBezTo>
                <a:cubicBezTo>
                  <a:pt x="692672" y="184629"/>
                  <a:pt x="692672" y="180512"/>
                  <a:pt x="690613" y="178454"/>
                </a:cubicBezTo>
                <a:cubicBezTo>
                  <a:pt x="692672" y="174338"/>
                  <a:pt x="692672" y="172279"/>
                  <a:pt x="694730" y="170221"/>
                </a:cubicBezTo>
                <a:cubicBezTo>
                  <a:pt x="696788" y="170221"/>
                  <a:pt x="698847" y="170221"/>
                  <a:pt x="698847" y="168163"/>
                </a:cubicBezTo>
                <a:cubicBezTo>
                  <a:pt x="698847" y="166104"/>
                  <a:pt x="698847" y="161987"/>
                  <a:pt x="700905" y="161987"/>
                </a:cubicBezTo>
                <a:cubicBezTo>
                  <a:pt x="701934" y="160958"/>
                  <a:pt x="702963" y="159929"/>
                  <a:pt x="703993" y="159415"/>
                </a:cubicBezTo>
                <a:close/>
                <a:moveTo>
                  <a:pt x="447229" y="155446"/>
                </a:moveTo>
                <a:cubicBezTo>
                  <a:pt x="611812" y="155446"/>
                  <a:pt x="745232" y="288866"/>
                  <a:pt x="745232" y="453449"/>
                </a:cubicBezTo>
                <a:cubicBezTo>
                  <a:pt x="745232" y="618032"/>
                  <a:pt x="611812" y="751452"/>
                  <a:pt x="447229" y="751452"/>
                </a:cubicBezTo>
                <a:cubicBezTo>
                  <a:pt x="282646" y="751452"/>
                  <a:pt x="149226" y="618032"/>
                  <a:pt x="149226" y="453449"/>
                </a:cubicBezTo>
                <a:cubicBezTo>
                  <a:pt x="149226" y="288866"/>
                  <a:pt x="282646" y="155446"/>
                  <a:pt x="447229" y="155446"/>
                </a:cubicBezTo>
                <a:close/>
                <a:moveTo>
                  <a:pt x="192970" y="152265"/>
                </a:moveTo>
                <a:lnTo>
                  <a:pt x="195797" y="153153"/>
                </a:lnTo>
                <a:cubicBezTo>
                  <a:pt x="197082" y="154177"/>
                  <a:pt x="198110" y="155712"/>
                  <a:pt x="199138" y="157760"/>
                </a:cubicBezTo>
                <a:cubicBezTo>
                  <a:pt x="199138" y="157760"/>
                  <a:pt x="201195" y="159808"/>
                  <a:pt x="199138" y="159808"/>
                </a:cubicBezTo>
                <a:cubicBezTo>
                  <a:pt x="197082" y="159808"/>
                  <a:pt x="197082" y="157760"/>
                  <a:pt x="197082" y="155712"/>
                </a:cubicBezTo>
                <a:cubicBezTo>
                  <a:pt x="197082" y="155712"/>
                  <a:pt x="195026" y="153665"/>
                  <a:pt x="192970" y="153665"/>
                </a:cubicBezTo>
                <a:cubicBezTo>
                  <a:pt x="192970" y="153665"/>
                  <a:pt x="192970" y="153665"/>
                  <a:pt x="192970" y="153409"/>
                </a:cubicBezTo>
                <a:close/>
                <a:moveTo>
                  <a:pt x="190913" y="151618"/>
                </a:moveTo>
                <a:cubicBezTo>
                  <a:pt x="190913" y="151618"/>
                  <a:pt x="190913" y="151618"/>
                  <a:pt x="192970" y="151618"/>
                </a:cubicBezTo>
                <a:lnTo>
                  <a:pt x="192970" y="152265"/>
                </a:lnTo>
                <a:close/>
                <a:moveTo>
                  <a:pt x="650187" y="151100"/>
                </a:moveTo>
                <a:cubicBezTo>
                  <a:pt x="652599" y="151482"/>
                  <a:pt x="654143" y="154159"/>
                  <a:pt x="655687" y="155689"/>
                </a:cubicBezTo>
                <a:cubicBezTo>
                  <a:pt x="657745" y="157728"/>
                  <a:pt x="657745" y="161807"/>
                  <a:pt x="655687" y="163846"/>
                </a:cubicBezTo>
                <a:lnTo>
                  <a:pt x="653629" y="160787"/>
                </a:lnTo>
                <a:lnTo>
                  <a:pt x="653629" y="159779"/>
                </a:lnTo>
                <a:lnTo>
                  <a:pt x="652155" y="158596"/>
                </a:lnTo>
                <a:lnTo>
                  <a:pt x="647453" y="151610"/>
                </a:lnTo>
                <a:cubicBezTo>
                  <a:pt x="648482" y="151100"/>
                  <a:pt x="649383" y="150972"/>
                  <a:pt x="650187" y="151100"/>
                </a:cubicBezTo>
                <a:close/>
                <a:moveTo>
                  <a:pt x="176520" y="149570"/>
                </a:moveTo>
                <a:cubicBezTo>
                  <a:pt x="178576" y="149570"/>
                  <a:pt x="182688" y="151618"/>
                  <a:pt x="184745" y="153665"/>
                </a:cubicBezTo>
                <a:cubicBezTo>
                  <a:pt x="186801" y="153665"/>
                  <a:pt x="188857" y="155712"/>
                  <a:pt x="192970" y="153665"/>
                </a:cubicBezTo>
                <a:cubicBezTo>
                  <a:pt x="192970" y="155712"/>
                  <a:pt x="195026" y="155712"/>
                  <a:pt x="195026" y="157760"/>
                </a:cubicBezTo>
                <a:cubicBezTo>
                  <a:pt x="197082" y="159808"/>
                  <a:pt x="195026" y="161855"/>
                  <a:pt x="197082" y="163902"/>
                </a:cubicBezTo>
                <a:cubicBezTo>
                  <a:pt x="201195" y="161855"/>
                  <a:pt x="205307" y="161855"/>
                  <a:pt x="207363" y="163902"/>
                </a:cubicBezTo>
                <a:cubicBezTo>
                  <a:pt x="211476" y="167998"/>
                  <a:pt x="211476" y="167998"/>
                  <a:pt x="211476" y="167998"/>
                </a:cubicBezTo>
                <a:cubicBezTo>
                  <a:pt x="211476" y="172091"/>
                  <a:pt x="213532" y="174138"/>
                  <a:pt x="211476" y="176186"/>
                </a:cubicBezTo>
                <a:cubicBezTo>
                  <a:pt x="209420" y="176186"/>
                  <a:pt x="207363" y="176186"/>
                  <a:pt x="205307" y="176186"/>
                </a:cubicBezTo>
                <a:cubicBezTo>
                  <a:pt x="203251" y="172091"/>
                  <a:pt x="203251" y="167998"/>
                  <a:pt x="199138" y="167998"/>
                </a:cubicBezTo>
                <a:cubicBezTo>
                  <a:pt x="197082" y="165949"/>
                  <a:pt x="197082" y="165949"/>
                  <a:pt x="197082" y="165949"/>
                </a:cubicBezTo>
                <a:cubicBezTo>
                  <a:pt x="195026" y="163902"/>
                  <a:pt x="192970" y="161855"/>
                  <a:pt x="190913" y="161855"/>
                </a:cubicBezTo>
                <a:cubicBezTo>
                  <a:pt x="188857" y="159808"/>
                  <a:pt x="184745" y="159808"/>
                  <a:pt x="182688" y="161855"/>
                </a:cubicBezTo>
                <a:cubicBezTo>
                  <a:pt x="178576" y="159808"/>
                  <a:pt x="176520" y="155712"/>
                  <a:pt x="170351" y="157760"/>
                </a:cubicBezTo>
                <a:cubicBezTo>
                  <a:pt x="166238" y="161855"/>
                  <a:pt x="166238" y="161855"/>
                  <a:pt x="166238" y="161855"/>
                </a:cubicBezTo>
                <a:cubicBezTo>
                  <a:pt x="166238" y="167998"/>
                  <a:pt x="158013" y="165949"/>
                  <a:pt x="158013" y="172091"/>
                </a:cubicBezTo>
                <a:cubicBezTo>
                  <a:pt x="158013" y="176186"/>
                  <a:pt x="155957" y="178233"/>
                  <a:pt x="153901" y="180280"/>
                </a:cubicBezTo>
                <a:cubicBezTo>
                  <a:pt x="151845" y="182328"/>
                  <a:pt x="153901" y="186422"/>
                  <a:pt x="149789" y="186422"/>
                </a:cubicBezTo>
                <a:cubicBezTo>
                  <a:pt x="149789" y="184375"/>
                  <a:pt x="149789" y="182328"/>
                  <a:pt x="149789" y="180280"/>
                </a:cubicBezTo>
                <a:cubicBezTo>
                  <a:pt x="151845" y="176186"/>
                  <a:pt x="158013" y="178233"/>
                  <a:pt x="153901" y="174138"/>
                </a:cubicBezTo>
                <a:cubicBezTo>
                  <a:pt x="153901" y="170044"/>
                  <a:pt x="153901" y="167998"/>
                  <a:pt x="153901" y="165949"/>
                </a:cubicBezTo>
                <a:cubicBezTo>
                  <a:pt x="153901" y="163902"/>
                  <a:pt x="155957" y="161855"/>
                  <a:pt x="158013" y="159808"/>
                </a:cubicBezTo>
                <a:cubicBezTo>
                  <a:pt x="162126" y="159808"/>
                  <a:pt x="162126" y="159808"/>
                  <a:pt x="162126" y="159808"/>
                </a:cubicBezTo>
                <a:cubicBezTo>
                  <a:pt x="164182" y="157760"/>
                  <a:pt x="166238" y="153665"/>
                  <a:pt x="168295" y="151618"/>
                </a:cubicBezTo>
                <a:cubicBezTo>
                  <a:pt x="172407" y="151618"/>
                  <a:pt x="176520" y="151618"/>
                  <a:pt x="178576" y="153665"/>
                </a:cubicBezTo>
                <a:cubicBezTo>
                  <a:pt x="180632" y="155712"/>
                  <a:pt x="180632" y="157760"/>
                  <a:pt x="182688" y="157760"/>
                </a:cubicBezTo>
                <a:cubicBezTo>
                  <a:pt x="182688" y="155712"/>
                  <a:pt x="182688" y="155712"/>
                  <a:pt x="182688" y="153665"/>
                </a:cubicBezTo>
                <a:cubicBezTo>
                  <a:pt x="180632" y="151618"/>
                  <a:pt x="178576" y="151618"/>
                  <a:pt x="176520" y="149570"/>
                </a:cubicBezTo>
                <a:close/>
                <a:moveTo>
                  <a:pt x="570240" y="148091"/>
                </a:moveTo>
                <a:cubicBezTo>
                  <a:pt x="573323" y="148091"/>
                  <a:pt x="576406" y="148603"/>
                  <a:pt x="579489" y="149626"/>
                </a:cubicBezTo>
                <a:cubicBezTo>
                  <a:pt x="581544" y="151673"/>
                  <a:pt x="585654" y="153721"/>
                  <a:pt x="587710" y="155768"/>
                </a:cubicBezTo>
                <a:cubicBezTo>
                  <a:pt x="589765" y="159862"/>
                  <a:pt x="585654" y="163958"/>
                  <a:pt x="589765" y="163958"/>
                </a:cubicBezTo>
                <a:cubicBezTo>
                  <a:pt x="591820" y="163958"/>
                  <a:pt x="593875" y="163958"/>
                  <a:pt x="595931" y="166005"/>
                </a:cubicBezTo>
                <a:cubicBezTo>
                  <a:pt x="597986" y="168052"/>
                  <a:pt x="595931" y="170099"/>
                  <a:pt x="595931" y="170099"/>
                </a:cubicBezTo>
                <a:cubicBezTo>
                  <a:pt x="595931" y="172147"/>
                  <a:pt x="595931" y="172147"/>
                  <a:pt x="595931" y="172147"/>
                </a:cubicBezTo>
                <a:cubicBezTo>
                  <a:pt x="591820" y="170099"/>
                  <a:pt x="585654" y="168052"/>
                  <a:pt x="581544" y="163958"/>
                </a:cubicBezTo>
                <a:cubicBezTo>
                  <a:pt x="577433" y="159862"/>
                  <a:pt x="571268" y="161911"/>
                  <a:pt x="567158" y="159862"/>
                </a:cubicBezTo>
                <a:cubicBezTo>
                  <a:pt x="569213" y="157815"/>
                  <a:pt x="579489" y="159862"/>
                  <a:pt x="577433" y="153721"/>
                </a:cubicBezTo>
                <a:cubicBezTo>
                  <a:pt x="575378" y="149626"/>
                  <a:pt x="573323" y="151673"/>
                  <a:pt x="571268" y="151673"/>
                </a:cubicBezTo>
                <a:cubicBezTo>
                  <a:pt x="565102" y="151673"/>
                  <a:pt x="560992" y="155768"/>
                  <a:pt x="556881" y="155768"/>
                </a:cubicBezTo>
                <a:cubicBezTo>
                  <a:pt x="556881" y="155768"/>
                  <a:pt x="554826" y="155768"/>
                  <a:pt x="554826" y="153721"/>
                </a:cubicBezTo>
                <a:cubicBezTo>
                  <a:pt x="554826" y="151673"/>
                  <a:pt x="558937" y="151673"/>
                  <a:pt x="560992" y="149626"/>
                </a:cubicBezTo>
                <a:cubicBezTo>
                  <a:pt x="564075" y="148603"/>
                  <a:pt x="567158" y="148091"/>
                  <a:pt x="570240" y="148091"/>
                </a:cubicBezTo>
                <a:close/>
                <a:moveTo>
                  <a:pt x="707038" y="143263"/>
                </a:moveTo>
                <a:cubicBezTo>
                  <a:pt x="709088" y="143263"/>
                  <a:pt x="709088" y="143263"/>
                  <a:pt x="711139" y="145320"/>
                </a:cubicBezTo>
                <a:cubicBezTo>
                  <a:pt x="709088" y="149437"/>
                  <a:pt x="709088" y="151496"/>
                  <a:pt x="709088" y="155613"/>
                </a:cubicBezTo>
                <a:cubicBezTo>
                  <a:pt x="704987" y="157671"/>
                  <a:pt x="702936" y="155613"/>
                  <a:pt x="700886" y="157671"/>
                </a:cubicBezTo>
                <a:cubicBezTo>
                  <a:pt x="696785" y="159730"/>
                  <a:pt x="696785" y="163846"/>
                  <a:pt x="696785" y="167963"/>
                </a:cubicBezTo>
                <a:cubicBezTo>
                  <a:pt x="692683" y="170022"/>
                  <a:pt x="688582" y="172080"/>
                  <a:pt x="688582" y="176197"/>
                </a:cubicBezTo>
                <a:cubicBezTo>
                  <a:pt x="688582" y="182372"/>
                  <a:pt x="690633" y="184430"/>
                  <a:pt x="694734" y="186489"/>
                </a:cubicBezTo>
                <a:cubicBezTo>
                  <a:pt x="694734" y="190605"/>
                  <a:pt x="696785" y="194722"/>
                  <a:pt x="698835" y="198839"/>
                </a:cubicBezTo>
                <a:cubicBezTo>
                  <a:pt x="700886" y="200897"/>
                  <a:pt x="704987" y="200897"/>
                  <a:pt x="709088" y="200897"/>
                </a:cubicBezTo>
                <a:cubicBezTo>
                  <a:pt x="711139" y="202956"/>
                  <a:pt x="709088" y="207073"/>
                  <a:pt x="711139" y="209131"/>
                </a:cubicBezTo>
                <a:cubicBezTo>
                  <a:pt x="711139" y="211189"/>
                  <a:pt x="713189" y="211189"/>
                  <a:pt x="711139" y="213248"/>
                </a:cubicBezTo>
                <a:cubicBezTo>
                  <a:pt x="707038" y="215306"/>
                  <a:pt x="704987" y="213248"/>
                  <a:pt x="700886" y="211189"/>
                </a:cubicBezTo>
                <a:cubicBezTo>
                  <a:pt x="700886" y="209131"/>
                  <a:pt x="700886" y="207073"/>
                  <a:pt x="698835" y="205014"/>
                </a:cubicBezTo>
                <a:cubicBezTo>
                  <a:pt x="696785" y="207073"/>
                  <a:pt x="692683" y="205014"/>
                  <a:pt x="690633" y="202956"/>
                </a:cubicBezTo>
                <a:cubicBezTo>
                  <a:pt x="688582" y="200897"/>
                  <a:pt x="686532" y="198839"/>
                  <a:pt x="686532" y="196781"/>
                </a:cubicBezTo>
                <a:cubicBezTo>
                  <a:pt x="688582" y="194722"/>
                  <a:pt x="688582" y="192664"/>
                  <a:pt x="688582" y="190605"/>
                </a:cubicBezTo>
                <a:cubicBezTo>
                  <a:pt x="686532" y="190605"/>
                  <a:pt x="682431" y="188547"/>
                  <a:pt x="682431" y="186489"/>
                </a:cubicBezTo>
                <a:cubicBezTo>
                  <a:pt x="682431" y="184430"/>
                  <a:pt x="682431" y="182372"/>
                  <a:pt x="680380" y="182372"/>
                </a:cubicBezTo>
                <a:cubicBezTo>
                  <a:pt x="680380" y="178255"/>
                  <a:pt x="678329" y="176197"/>
                  <a:pt x="680380" y="174138"/>
                </a:cubicBezTo>
                <a:cubicBezTo>
                  <a:pt x="680380" y="170022"/>
                  <a:pt x="684481" y="167963"/>
                  <a:pt x="686532" y="165905"/>
                </a:cubicBezTo>
                <a:cubicBezTo>
                  <a:pt x="684481" y="161789"/>
                  <a:pt x="684481" y="157671"/>
                  <a:pt x="688582" y="155613"/>
                </a:cubicBezTo>
                <a:cubicBezTo>
                  <a:pt x="688582" y="153555"/>
                  <a:pt x="692683" y="153555"/>
                  <a:pt x="692683" y="151496"/>
                </a:cubicBezTo>
                <a:cubicBezTo>
                  <a:pt x="694734" y="151496"/>
                  <a:pt x="694734" y="151496"/>
                  <a:pt x="694734" y="151496"/>
                </a:cubicBezTo>
                <a:cubicBezTo>
                  <a:pt x="694734" y="153555"/>
                  <a:pt x="694734" y="153555"/>
                  <a:pt x="694734" y="153555"/>
                </a:cubicBezTo>
                <a:cubicBezTo>
                  <a:pt x="696785" y="153555"/>
                  <a:pt x="696785" y="151496"/>
                  <a:pt x="696785" y="151496"/>
                </a:cubicBezTo>
                <a:cubicBezTo>
                  <a:pt x="698835" y="147379"/>
                  <a:pt x="702936" y="143263"/>
                  <a:pt x="707038" y="143263"/>
                </a:cubicBezTo>
                <a:close/>
                <a:moveTo>
                  <a:pt x="643337" y="143263"/>
                </a:moveTo>
                <a:cubicBezTo>
                  <a:pt x="643337" y="145327"/>
                  <a:pt x="643337" y="145327"/>
                  <a:pt x="643337" y="145327"/>
                </a:cubicBezTo>
                <a:cubicBezTo>
                  <a:pt x="641278" y="147391"/>
                  <a:pt x="643337" y="149457"/>
                  <a:pt x="643337" y="151521"/>
                </a:cubicBezTo>
                <a:lnTo>
                  <a:pt x="652155" y="158596"/>
                </a:lnTo>
                <a:lnTo>
                  <a:pt x="653629" y="160787"/>
                </a:lnTo>
                <a:lnTo>
                  <a:pt x="653629" y="165973"/>
                </a:lnTo>
                <a:lnTo>
                  <a:pt x="661750" y="174120"/>
                </a:lnTo>
                <a:lnTo>
                  <a:pt x="661831" y="174359"/>
                </a:lnTo>
                <a:lnTo>
                  <a:pt x="659804" y="182490"/>
                </a:lnTo>
                <a:cubicBezTo>
                  <a:pt x="659804" y="186619"/>
                  <a:pt x="663921" y="188684"/>
                  <a:pt x="665979" y="190748"/>
                </a:cubicBezTo>
                <a:cubicBezTo>
                  <a:pt x="668037" y="194878"/>
                  <a:pt x="665979" y="199007"/>
                  <a:pt x="663921" y="201072"/>
                </a:cubicBezTo>
                <a:lnTo>
                  <a:pt x="663921" y="196942"/>
                </a:lnTo>
                <a:cubicBezTo>
                  <a:pt x="663921" y="192813"/>
                  <a:pt x="663921" y="192813"/>
                  <a:pt x="663921" y="192813"/>
                </a:cubicBezTo>
                <a:cubicBezTo>
                  <a:pt x="657746" y="184555"/>
                  <a:pt x="657746" y="184555"/>
                  <a:pt x="657746" y="184555"/>
                </a:cubicBezTo>
                <a:cubicBezTo>
                  <a:pt x="657746" y="184555"/>
                  <a:pt x="655687" y="186619"/>
                  <a:pt x="655687" y="186619"/>
                </a:cubicBezTo>
                <a:cubicBezTo>
                  <a:pt x="657746" y="188684"/>
                  <a:pt x="661862" y="188684"/>
                  <a:pt x="661862" y="192813"/>
                </a:cubicBezTo>
                <a:cubicBezTo>
                  <a:pt x="661862" y="196942"/>
                  <a:pt x="661862" y="203136"/>
                  <a:pt x="657746" y="207266"/>
                </a:cubicBezTo>
                <a:cubicBezTo>
                  <a:pt x="655687" y="207266"/>
                  <a:pt x="653629" y="209330"/>
                  <a:pt x="653629" y="207266"/>
                </a:cubicBezTo>
                <a:cubicBezTo>
                  <a:pt x="651570" y="205201"/>
                  <a:pt x="647454" y="205201"/>
                  <a:pt x="647454" y="203136"/>
                </a:cubicBezTo>
                <a:cubicBezTo>
                  <a:pt x="651570" y="196942"/>
                  <a:pt x="653629" y="190748"/>
                  <a:pt x="651570" y="184555"/>
                </a:cubicBezTo>
                <a:cubicBezTo>
                  <a:pt x="649512" y="182490"/>
                  <a:pt x="647454" y="182490"/>
                  <a:pt x="649512" y="178361"/>
                </a:cubicBezTo>
                <a:cubicBezTo>
                  <a:pt x="649512" y="174233"/>
                  <a:pt x="647454" y="170103"/>
                  <a:pt x="645395" y="165973"/>
                </a:cubicBezTo>
                <a:cubicBezTo>
                  <a:pt x="643337" y="163909"/>
                  <a:pt x="639220" y="161845"/>
                  <a:pt x="637162" y="161845"/>
                </a:cubicBezTo>
                <a:cubicBezTo>
                  <a:pt x="637162" y="159779"/>
                  <a:pt x="637162" y="159779"/>
                  <a:pt x="637162" y="159779"/>
                </a:cubicBezTo>
                <a:cubicBezTo>
                  <a:pt x="639220" y="155651"/>
                  <a:pt x="641278" y="153585"/>
                  <a:pt x="641278" y="149457"/>
                </a:cubicBezTo>
                <a:cubicBezTo>
                  <a:pt x="641278" y="147391"/>
                  <a:pt x="641278" y="143263"/>
                  <a:pt x="643337" y="143263"/>
                </a:cubicBezTo>
                <a:close/>
                <a:moveTo>
                  <a:pt x="302134" y="138780"/>
                </a:moveTo>
                <a:cubicBezTo>
                  <a:pt x="302425" y="138282"/>
                  <a:pt x="303006" y="138282"/>
                  <a:pt x="304168" y="139279"/>
                </a:cubicBezTo>
                <a:cubicBezTo>
                  <a:pt x="304168" y="139279"/>
                  <a:pt x="301844" y="139279"/>
                  <a:pt x="301844" y="141270"/>
                </a:cubicBezTo>
                <a:cubicBezTo>
                  <a:pt x="301844" y="140275"/>
                  <a:pt x="301844" y="139279"/>
                  <a:pt x="302134" y="138780"/>
                </a:cubicBezTo>
                <a:close/>
                <a:moveTo>
                  <a:pt x="575576" y="134962"/>
                </a:moveTo>
                <a:cubicBezTo>
                  <a:pt x="577623" y="134962"/>
                  <a:pt x="579671" y="134962"/>
                  <a:pt x="581718" y="139168"/>
                </a:cubicBezTo>
                <a:cubicBezTo>
                  <a:pt x="581718" y="141270"/>
                  <a:pt x="579671" y="143373"/>
                  <a:pt x="579671" y="143373"/>
                </a:cubicBezTo>
                <a:cubicBezTo>
                  <a:pt x="577623" y="147578"/>
                  <a:pt x="573529" y="143373"/>
                  <a:pt x="569434" y="145476"/>
                </a:cubicBezTo>
                <a:cubicBezTo>
                  <a:pt x="571481" y="141270"/>
                  <a:pt x="573529" y="139168"/>
                  <a:pt x="575576" y="134962"/>
                </a:cubicBezTo>
                <a:close/>
                <a:moveTo>
                  <a:pt x="508872" y="130536"/>
                </a:moveTo>
                <a:cubicBezTo>
                  <a:pt x="511184" y="130019"/>
                  <a:pt x="513753" y="130019"/>
                  <a:pt x="515808" y="131053"/>
                </a:cubicBezTo>
                <a:cubicBezTo>
                  <a:pt x="521974" y="133118"/>
                  <a:pt x="526085" y="139316"/>
                  <a:pt x="532250" y="143447"/>
                </a:cubicBezTo>
                <a:cubicBezTo>
                  <a:pt x="532250" y="145512"/>
                  <a:pt x="530195" y="147578"/>
                  <a:pt x="530195" y="147578"/>
                </a:cubicBezTo>
                <a:cubicBezTo>
                  <a:pt x="526085" y="147578"/>
                  <a:pt x="528140" y="145512"/>
                  <a:pt x="528140" y="143447"/>
                </a:cubicBezTo>
                <a:cubicBezTo>
                  <a:pt x="524029" y="139316"/>
                  <a:pt x="519919" y="135184"/>
                  <a:pt x="513753" y="135184"/>
                </a:cubicBezTo>
                <a:cubicBezTo>
                  <a:pt x="511698" y="135184"/>
                  <a:pt x="511698" y="135184"/>
                  <a:pt x="509643" y="137250"/>
                </a:cubicBezTo>
                <a:cubicBezTo>
                  <a:pt x="509643" y="139316"/>
                  <a:pt x="511698" y="141382"/>
                  <a:pt x="513753" y="141382"/>
                </a:cubicBezTo>
                <a:cubicBezTo>
                  <a:pt x="513753" y="141382"/>
                  <a:pt x="515808" y="141382"/>
                  <a:pt x="515808" y="143447"/>
                </a:cubicBezTo>
                <a:cubicBezTo>
                  <a:pt x="511698" y="141382"/>
                  <a:pt x="505532" y="139316"/>
                  <a:pt x="501422" y="141382"/>
                </a:cubicBezTo>
                <a:cubicBezTo>
                  <a:pt x="497311" y="141382"/>
                  <a:pt x="493201" y="141382"/>
                  <a:pt x="489090" y="141382"/>
                </a:cubicBezTo>
                <a:cubicBezTo>
                  <a:pt x="489090" y="139316"/>
                  <a:pt x="489090" y="137250"/>
                  <a:pt x="491146" y="135184"/>
                </a:cubicBezTo>
                <a:cubicBezTo>
                  <a:pt x="495256" y="135184"/>
                  <a:pt x="497311" y="135184"/>
                  <a:pt x="499367" y="137250"/>
                </a:cubicBezTo>
                <a:cubicBezTo>
                  <a:pt x="501422" y="137250"/>
                  <a:pt x="501422" y="133118"/>
                  <a:pt x="503477" y="133118"/>
                </a:cubicBezTo>
                <a:cubicBezTo>
                  <a:pt x="504505" y="132085"/>
                  <a:pt x="506560" y="131053"/>
                  <a:pt x="508872" y="130536"/>
                </a:cubicBezTo>
                <a:close/>
                <a:moveTo>
                  <a:pt x="250583" y="123976"/>
                </a:moveTo>
                <a:cubicBezTo>
                  <a:pt x="252127" y="124235"/>
                  <a:pt x="253671" y="124754"/>
                  <a:pt x="254700" y="124754"/>
                </a:cubicBezTo>
                <a:cubicBezTo>
                  <a:pt x="256758" y="124754"/>
                  <a:pt x="256758" y="124754"/>
                  <a:pt x="256758" y="124754"/>
                </a:cubicBezTo>
                <a:cubicBezTo>
                  <a:pt x="254700" y="128904"/>
                  <a:pt x="256758" y="130978"/>
                  <a:pt x="258816" y="133054"/>
                </a:cubicBezTo>
                <a:cubicBezTo>
                  <a:pt x="262933" y="135128"/>
                  <a:pt x="269108" y="137203"/>
                  <a:pt x="273225" y="135128"/>
                </a:cubicBezTo>
                <a:cubicBezTo>
                  <a:pt x="275284" y="135128"/>
                  <a:pt x="275284" y="130978"/>
                  <a:pt x="277342" y="133054"/>
                </a:cubicBezTo>
                <a:cubicBezTo>
                  <a:pt x="279400" y="135128"/>
                  <a:pt x="285576" y="135128"/>
                  <a:pt x="283517" y="139279"/>
                </a:cubicBezTo>
                <a:cubicBezTo>
                  <a:pt x="281459" y="143429"/>
                  <a:pt x="279400" y="145503"/>
                  <a:pt x="275284" y="145503"/>
                </a:cubicBezTo>
                <a:cubicBezTo>
                  <a:pt x="273225" y="145503"/>
                  <a:pt x="271167" y="143429"/>
                  <a:pt x="269108" y="141353"/>
                </a:cubicBezTo>
                <a:cubicBezTo>
                  <a:pt x="267050" y="141353"/>
                  <a:pt x="264992" y="147578"/>
                  <a:pt x="262933" y="147578"/>
                </a:cubicBezTo>
                <a:cubicBezTo>
                  <a:pt x="258816" y="147578"/>
                  <a:pt x="254700" y="143429"/>
                  <a:pt x="254700" y="141353"/>
                </a:cubicBezTo>
                <a:cubicBezTo>
                  <a:pt x="252641" y="139279"/>
                  <a:pt x="256758" y="137203"/>
                  <a:pt x="252641" y="135128"/>
                </a:cubicBezTo>
                <a:cubicBezTo>
                  <a:pt x="250583" y="135128"/>
                  <a:pt x="246466" y="135128"/>
                  <a:pt x="246466" y="130978"/>
                </a:cubicBezTo>
                <a:cubicBezTo>
                  <a:pt x="244408" y="128904"/>
                  <a:pt x="244408" y="126828"/>
                  <a:pt x="246466" y="124754"/>
                </a:cubicBezTo>
                <a:cubicBezTo>
                  <a:pt x="247495" y="123716"/>
                  <a:pt x="249039" y="123716"/>
                  <a:pt x="250583" y="123976"/>
                </a:cubicBezTo>
                <a:close/>
                <a:moveTo>
                  <a:pt x="577535" y="122678"/>
                </a:moveTo>
                <a:cubicBezTo>
                  <a:pt x="579593" y="124747"/>
                  <a:pt x="581651" y="124747"/>
                  <a:pt x="581651" y="126816"/>
                </a:cubicBezTo>
                <a:cubicBezTo>
                  <a:pt x="581651" y="128884"/>
                  <a:pt x="581651" y="130953"/>
                  <a:pt x="583710" y="130953"/>
                </a:cubicBezTo>
                <a:cubicBezTo>
                  <a:pt x="587827" y="128884"/>
                  <a:pt x="589885" y="128884"/>
                  <a:pt x="591943" y="130953"/>
                </a:cubicBezTo>
                <a:cubicBezTo>
                  <a:pt x="594002" y="133022"/>
                  <a:pt x="594002" y="135090"/>
                  <a:pt x="594002" y="135090"/>
                </a:cubicBezTo>
                <a:cubicBezTo>
                  <a:pt x="591943" y="139228"/>
                  <a:pt x="589885" y="137159"/>
                  <a:pt x="587827" y="139228"/>
                </a:cubicBezTo>
                <a:cubicBezTo>
                  <a:pt x="589885" y="141297"/>
                  <a:pt x="591943" y="143365"/>
                  <a:pt x="589885" y="147503"/>
                </a:cubicBezTo>
                <a:cubicBezTo>
                  <a:pt x="589885" y="147503"/>
                  <a:pt x="587827" y="149570"/>
                  <a:pt x="585768" y="149570"/>
                </a:cubicBezTo>
                <a:cubicBezTo>
                  <a:pt x="583710" y="149570"/>
                  <a:pt x="583710" y="147503"/>
                  <a:pt x="581651" y="147503"/>
                </a:cubicBezTo>
                <a:cubicBezTo>
                  <a:pt x="581651" y="145434"/>
                  <a:pt x="583710" y="141297"/>
                  <a:pt x="583710" y="137159"/>
                </a:cubicBezTo>
                <a:cubicBezTo>
                  <a:pt x="581651" y="135090"/>
                  <a:pt x="579593" y="133022"/>
                  <a:pt x="575476" y="130953"/>
                </a:cubicBezTo>
                <a:cubicBezTo>
                  <a:pt x="575476" y="128884"/>
                  <a:pt x="573418" y="124747"/>
                  <a:pt x="577535" y="122678"/>
                </a:cubicBezTo>
                <a:close/>
                <a:moveTo>
                  <a:pt x="258767" y="122678"/>
                </a:moveTo>
                <a:cubicBezTo>
                  <a:pt x="260842" y="124737"/>
                  <a:pt x="260842" y="126796"/>
                  <a:pt x="260842" y="128854"/>
                </a:cubicBezTo>
                <a:cubicBezTo>
                  <a:pt x="262917" y="130912"/>
                  <a:pt x="264992" y="130912"/>
                  <a:pt x="267067" y="130912"/>
                </a:cubicBezTo>
                <a:cubicBezTo>
                  <a:pt x="269142" y="130912"/>
                  <a:pt x="271217" y="128854"/>
                  <a:pt x="273292" y="128854"/>
                </a:cubicBezTo>
                <a:cubicBezTo>
                  <a:pt x="273292" y="130912"/>
                  <a:pt x="271217" y="132971"/>
                  <a:pt x="271217" y="132971"/>
                </a:cubicBezTo>
                <a:cubicBezTo>
                  <a:pt x="267067" y="132971"/>
                  <a:pt x="260842" y="132971"/>
                  <a:pt x="258767" y="128854"/>
                </a:cubicBezTo>
                <a:cubicBezTo>
                  <a:pt x="258767" y="126796"/>
                  <a:pt x="256692" y="124737"/>
                  <a:pt x="258767" y="122678"/>
                </a:cubicBezTo>
                <a:close/>
                <a:moveTo>
                  <a:pt x="622795" y="120686"/>
                </a:moveTo>
                <a:cubicBezTo>
                  <a:pt x="628998" y="120686"/>
                  <a:pt x="635200" y="122740"/>
                  <a:pt x="637267" y="128900"/>
                </a:cubicBezTo>
                <a:cubicBezTo>
                  <a:pt x="643470" y="137114"/>
                  <a:pt x="639335" y="147382"/>
                  <a:pt x="635200" y="155596"/>
                </a:cubicBezTo>
                <a:cubicBezTo>
                  <a:pt x="633132" y="159703"/>
                  <a:pt x="631065" y="163810"/>
                  <a:pt x="626930" y="165863"/>
                </a:cubicBezTo>
                <a:cubicBezTo>
                  <a:pt x="620728" y="174077"/>
                  <a:pt x="610390" y="176130"/>
                  <a:pt x="600053" y="174077"/>
                </a:cubicBezTo>
                <a:cubicBezTo>
                  <a:pt x="597986" y="174077"/>
                  <a:pt x="597986" y="172023"/>
                  <a:pt x="600053" y="169971"/>
                </a:cubicBezTo>
                <a:cubicBezTo>
                  <a:pt x="602121" y="169971"/>
                  <a:pt x="606256" y="169971"/>
                  <a:pt x="610390" y="167917"/>
                </a:cubicBezTo>
                <a:cubicBezTo>
                  <a:pt x="620728" y="165863"/>
                  <a:pt x="628998" y="155596"/>
                  <a:pt x="631065" y="145328"/>
                </a:cubicBezTo>
                <a:cubicBezTo>
                  <a:pt x="633132" y="141221"/>
                  <a:pt x="631065" y="137114"/>
                  <a:pt x="628998" y="133007"/>
                </a:cubicBezTo>
                <a:cubicBezTo>
                  <a:pt x="626930" y="133007"/>
                  <a:pt x="626930" y="130954"/>
                  <a:pt x="624863" y="130954"/>
                </a:cubicBezTo>
                <a:cubicBezTo>
                  <a:pt x="622795" y="133007"/>
                  <a:pt x="626930" y="133007"/>
                  <a:pt x="626930" y="135061"/>
                </a:cubicBezTo>
                <a:cubicBezTo>
                  <a:pt x="628998" y="137114"/>
                  <a:pt x="626930" y="141221"/>
                  <a:pt x="626930" y="143275"/>
                </a:cubicBezTo>
                <a:cubicBezTo>
                  <a:pt x="624863" y="145328"/>
                  <a:pt x="620728" y="147382"/>
                  <a:pt x="616593" y="147382"/>
                </a:cubicBezTo>
                <a:cubicBezTo>
                  <a:pt x="614525" y="147382"/>
                  <a:pt x="612458" y="145328"/>
                  <a:pt x="610390" y="143275"/>
                </a:cubicBezTo>
                <a:cubicBezTo>
                  <a:pt x="610390" y="139168"/>
                  <a:pt x="614525" y="139168"/>
                  <a:pt x="612458" y="135061"/>
                </a:cubicBezTo>
                <a:cubicBezTo>
                  <a:pt x="610390" y="135061"/>
                  <a:pt x="608323" y="130954"/>
                  <a:pt x="610390" y="128900"/>
                </a:cubicBezTo>
                <a:cubicBezTo>
                  <a:pt x="612458" y="122740"/>
                  <a:pt x="616593" y="120686"/>
                  <a:pt x="622795" y="120686"/>
                </a:cubicBezTo>
                <a:close/>
                <a:moveTo>
                  <a:pt x="522124" y="120686"/>
                </a:moveTo>
                <a:cubicBezTo>
                  <a:pt x="528266" y="120686"/>
                  <a:pt x="522124" y="128875"/>
                  <a:pt x="524172" y="132971"/>
                </a:cubicBezTo>
                <a:cubicBezTo>
                  <a:pt x="522124" y="128875"/>
                  <a:pt x="515982" y="128875"/>
                  <a:pt x="515982" y="124781"/>
                </a:cubicBezTo>
                <a:cubicBezTo>
                  <a:pt x="518030" y="122735"/>
                  <a:pt x="520077" y="120686"/>
                  <a:pt x="522124" y="120686"/>
                </a:cubicBezTo>
                <a:close/>
                <a:moveTo>
                  <a:pt x="456112" y="118695"/>
                </a:moveTo>
                <a:cubicBezTo>
                  <a:pt x="458159" y="120754"/>
                  <a:pt x="458159" y="120754"/>
                  <a:pt x="460207" y="122811"/>
                </a:cubicBezTo>
                <a:cubicBezTo>
                  <a:pt x="460207" y="126928"/>
                  <a:pt x="456112" y="126928"/>
                  <a:pt x="454064" y="131045"/>
                </a:cubicBezTo>
                <a:cubicBezTo>
                  <a:pt x="452017" y="133103"/>
                  <a:pt x="449970" y="135162"/>
                  <a:pt x="449970" y="139279"/>
                </a:cubicBezTo>
                <a:cubicBezTo>
                  <a:pt x="445875" y="139279"/>
                  <a:pt x="441781" y="139279"/>
                  <a:pt x="437686" y="139279"/>
                </a:cubicBezTo>
                <a:cubicBezTo>
                  <a:pt x="437686" y="139279"/>
                  <a:pt x="435639" y="137220"/>
                  <a:pt x="437686" y="137220"/>
                </a:cubicBezTo>
                <a:cubicBezTo>
                  <a:pt x="437686" y="133103"/>
                  <a:pt x="439733" y="131045"/>
                  <a:pt x="441781" y="128987"/>
                </a:cubicBezTo>
                <a:cubicBezTo>
                  <a:pt x="443828" y="128987"/>
                  <a:pt x="445875" y="128987"/>
                  <a:pt x="445875" y="126928"/>
                </a:cubicBezTo>
                <a:cubicBezTo>
                  <a:pt x="445875" y="124869"/>
                  <a:pt x="447922" y="122811"/>
                  <a:pt x="449970" y="120754"/>
                </a:cubicBezTo>
                <a:cubicBezTo>
                  <a:pt x="452017" y="118695"/>
                  <a:pt x="454064" y="118695"/>
                  <a:pt x="456112" y="118695"/>
                </a:cubicBezTo>
                <a:close/>
                <a:moveTo>
                  <a:pt x="234176" y="118695"/>
                </a:moveTo>
                <a:cubicBezTo>
                  <a:pt x="238281" y="118695"/>
                  <a:pt x="240333" y="120754"/>
                  <a:pt x="242386" y="122811"/>
                </a:cubicBezTo>
                <a:cubicBezTo>
                  <a:pt x="244438" y="124869"/>
                  <a:pt x="242386" y="126928"/>
                  <a:pt x="242386" y="126928"/>
                </a:cubicBezTo>
                <a:cubicBezTo>
                  <a:pt x="242386" y="131045"/>
                  <a:pt x="244438" y="135162"/>
                  <a:pt x="248543" y="137220"/>
                </a:cubicBezTo>
                <a:cubicBezTo>
                  <a:pt x="246490" y="137220"/>
                  <a:pt x="246490" y="137220"/>
                  <a:pt x="246490" y="137220"/>
                </a:cubicBezTo>
                <a:cubicBezTo>
                  <a:pt x="248543" y="137220"/>
                  <a:pt x="250595" y="137220"/>
                  <a:pt x="250595" y="139279"/>
                </a:cubicBezTo>
                <a:cubicBezTo>
                  <a:pt x="250595" y="143395"/>
                  <a:pt x="252647" y="145454"/>
                  <a:pt x="256752" y="147513"/>
                </a:cubicBezTo>
                <a:cubicBezTo>
                  <a:pt x="258805" y="149570"/>
                  <a:pt x="260857" y="149570"/>
                  <a:pt x="264962" y="149570"/>
                </a:cubicBezTo>
                <a:cubicBezTo>
                  <a:pt x="267014" y="147513"/>
                  <a:pt x="269066" y="143395"/>
                  <a:pt x="271119" y="147513"/>
                </a:cubicBezTo>
                <a:cubicBezTo>
                  <a:pt x="275223" y="147513"/>
                  <a:pt x="279328" y="147513"/>
                  <a:pt x="283433" y="145454"/>
                </a:cubicBezTo>
                <a:cubicBezTo>
                  <a:pt x="287537" y="143395"/>
                  <a:pt x="287537" y="135162"/>
                  <a:pt x="291642" y="139279"/>
                </a:cubicBezTo>
                <a:cubicBezTo>
                  <a:pt x="293695" y="141336"/>
                  <a:pt x="297799" y="139279"/>
                  <a:pt x="299852" y="139279"/>
                </a:cubicBezTo>
                <a:cubicBezTo>
                  <a:pt x="299852" y="141336"/>
                  <a:pt x="299852" y="141336"/>
                  <a:pt x="297799" y="143395"/>
                </a:cubicBezTo>
                <a:cubicBezTo>
                  <a:pt x="295747" y="145454"/>
                  <a:pt x="291642" y="145454"/>
                  <a:pt x="289590" y="147513"/>
                </a:cubicBezTo>
                <a:lnTo>
                  <a:pt x="289590" y="149570"/>
                </a:lnTo>
                <a:cubicBezTo>
                  <a:pt x="287537" y="153687"/>
                  <a:pt x="283433" y="157805"/>
                  <a:pt x="277276" y="157805"/>
                </a:cubicBezTo>
                <a:cubicBezTo>
                  <a:pt x="275223" y="155746"/>
                  <a:pt x="273171" y="153687"/>
                  <a:pt x="271119" y="155746"/>
                </a:cubicBezTo>
                <a:cubicBezTo>
                  <a:pt x="267014" y="157805"/>
                  <a:pt x="264962" y="159862"/>
                  <a:pt x="260857" y="159862"/>
                </a:cubicBezTo>
                <a:cubicBezTo>
                  <a:pt x="256752" y="159862"/>
                  <a:pt x="254700" y="157805"/>
                  <a:pt x="252647" y="155746"/>
                </a:cubicBezTo>
                <a:cubicBezTo>
                  <a:pt x="250595" y="153687"/>
                  <a:pt x="248543" y="149570"/>
                  <a:pt x="246490" y="147513"/>
                </a:cubicBezTo>
                <a:cubicBezTo>
                  <a:pt x="244438" y="149570"/>
                  <a:pt x="242386" y="147513"/>
                  <a:pt x="242386" y="147513"/>
                </a:cubicBezTo>
                <a:cubicBezTo>
                  <a:pt x="238281" y="147513"/>
                  <a:pt x="236229" y="143395"/>
                  <a:pt x="236229" y="141336"/>
                </a:cubicBezTo>
                <a:cubicBezTo>
                  <a:pt x="234176" y="137220"/>
                  <a:pt x="240333" y="135162"/>
                  <a:pt x="238281" y="131045"/>
                </a:cubicBezTo>
                <a:cubicBezTo>
                  <a:pt x="236229" y="128987"/>
                  <a:pt x="232124" y="126928"/>
                  <a:pt x="232124" y="122811"/>
                </a:cubicBezTo>
                <a:cubicBezTo>
                  <a:pt x="232124" y="122811"/>
                  <a:pt x="232124" y="118695"/>
                  <a:pt x="234176" y="118695"/>
                </a:cubicBezTo>
                <a:close/>
                <a:moveTo>
                  <a:pt x="360258" y="117473"/>
                </a:moveTo>
                <a:cubicBezTo>
                  <a:pt x="362055" y="117731"/>
                  <a:pt x="363595" y="118758"/>
                  <a:pt x="363595" y="120813"/>
                </a:cubicBezTo>
                <a:cubicBezTo>
                  <a:pt x="363595" y="124923"/>
                  <a:pt x="363595" y="129034"/>
                  <a:pt x="359488" y="129034"/>
                </a:cubicBezTo>
                <a:cubicBezTo>
                  <a:pt x="359488" y="131090"/>
                  <a:pt x="361542" y="133144"/>
                  <a:pt x="361542" y="135201"/>
                </a:cubicBezTo>
                <a:cubicBezTo>
                  <a:pt x="363595" y="137255"/>
                  <a:pt x="361542" y="139311"/>
                  <a:pt x="361542" y="141365"/>
                </a:cubicBezTo>
                <a:cubicBezTo>
                  <a:pt x="361542" y="145476"/>
                  <a:pt x="351274" y="141365"/>
                  <a:pt x="355381" y="147531"/>
                </a:cubicBezTo>
                <a:cubicBezTo>
                  <a:pt x="355381" y="149586"/>
                  <a:pt x="355381" y="151641"/>
                  <a:pt x="353328" y="153697"/>
                </a:cubicBezTo>
                <a:cubicBezTo>
                  <a:pt x="353328" y="151641"/>
                  <a:pt x="353328" y="147531"/>
                  <a:pt x="353328" y="145476"/>
                </a:cubicBezTo>
                <a:cubicBezTo>
                  <a:pt x="351274" y="145476"/>
                  <a:pt x="353328" y="149586"/>
                  <a:pt x="351274" y="149586"/>
                </a:cubicBezTo>
                <a:cubicBezTo>
                  <a:pt x="351274" y="153697"/>
                  <a:pt x="347167" y="157808"/>
                  <a:pt x="341007" y="159862"/>
                </a:cubicBezTo>
                <a:cubicBezTo>
                  <a:pt x="338954" y="157808"/>
                  <a:pt x="334847" y="157808"/>
                  <a:pt x="332793" y="153697"/>
                </a:cubicBezTo>
                <a:cubicBezTo>
                  <a:pt x="332793" y="151641"/>
                  <a:pt x="330740" y="151641"/>
                  <a:pt x="330740" y="153697"/>
                </a:cubicBezTo>
                <a:cubicBezTo>
                  <a:pt x="328686" y="155752"/>
                  <a:pt x="326633" y="155752"/>
                  <a:pt x="324579" y="155752"/>
                </a:cubicBezTo>
                <a:cubicBezTo>
                  <a:pt x="322526" y="153697"/>
                  <a:pt x="322526" y="153697"/>
                  <a:pt x="320472" y="153697"/>
                </a:cubicBezTo>
                <a:cubicBezTo>
                  <a:pt x="318419" y="151641"/>
                  <a:pt x="320472" y="147531"/>
                  <a:pt x="318419" y="145476"/>
                </a:cubicBezTo>
                <a:cubicBezTo>
                  <a:pt x="316365" y="145476"/>
                  <a:pt x="314312" y="147531"/>
                  <a:pt x="312258" y="145476"/>
                </a:cubicBezTo>
                <a:cubicBezTo>
                  <a:pt x="310205" y="143420"/>
                  <a:pt x="308151" y="141365"/>
                  <a:pt x="308151" y="137255"/>
                </a:cubicBezTo>
                <a:cubicBezTo>
                  <a:pt x="308151" y="135201"/>
                  <a:pt x="310205" y="133144"/>
                  <a:pt x="312258" y="133144"/>
                </a:cubicBezTo>
                <a:cubicBezTo>
                  <a:pt x="314312" y="135201"/>
                  <a:pt x="314312" y="137255"/>
                  <a:pt x="316365" y="137255"/>
                </a:cubicBezTo>
                <a:cubicBezTo>
                  <a:pt x="320472" y="137255"/>
                  <a:pt x="320472" y="143420"/>
                  <a:pt x="324579" y="143420"/>
                </a:cubicBezTo>
                <a:cubicBezTo>
                  <a:pt x="328686" y="145476"/>
                  <a:pt x="330740" y="141365"/>
                  <a:pt x="332793" y="145476"/>
                </a:cubicBezTo>
                <a:cubicBezTo>
                  <a:pt x="336900" y="147531"/>
                  <a:pt x="341007" y="145476"/>
                  <a:pt x="343060" y="143420"/>
                </a:cubicBezTo>
                <a:cubicBezTo>
                  <a:pt x="345114" y="143420"/>
                  <a:pt x="345114" y="141365"/>
                  <a:pt x="345114" y="139311"/>
                </a:cubicBezTo>
                <a:cubicBezTo>
                  <a:pt x="349221" y="137255"/>
                  <a:pt x="351274" y="133144"/>
                  <a:pt x="351274" y="129034"/>
                </a:cubicBezTo>
                <a:cubicBezTo>
                  <a:pt x="353328" y="126979"/>
                  <a:pt x="351274" y="126979"/>
                  <a:pt x="351274" y="124923"/>
                </a:cubicBezTo>
                <a:cubicBezTo>
                  <a:pt x="355381" y="122869"/>
                  <a:pt x="353328" y="118758"/>
                  <a:pt x="355381" y="118758"/>
                </a:cubicBezTo>
                <a:cubicBezTo>
                  <a:pt x="356408" y="117731"/>
                  <a:pt x="358461" y="117216"/>
                  <a:pt x="360258" y="117473"/>
                </a:cubicBezTo>
                <a:close/>
                <a:moveTo>
                  <a:pt x="347217" y="117214"/>
                </a:moveTo>
                <a:cubicBezTo>
                  <a:pt x="348752" y="117214"/>
                  <a:pt x="350288" y="117724"/>
                  <a:pt x="351311" y="118746"/>
                </a:cubicBezTo>
                <a:cubicBezTo>
                  <a:pt x="351311" y="120788"/>
                  <a:pt x="351311" y="122832"/>
                  <a:pt x="349264" y="122832"/>
                </a:cubicBezTo>
                <a:cubicBezTo>
                  <a:pt x="347217" y="122832"/>
                  <a:pt x="347217" y="124875"/>
                  <a:pt x="347217" y="124875"/>
                </a:cubicBezTo>
                <a:cubicBezTo>
                  <a:pt x="347217" y="126918"/>
                  <a:pt x="349264" y="126918"/>
                  <a:pt x="349264" y="128961"/>
                </a:cubicBezTo>
                <a:cubicBezTo>
                  <a:pt x="349264" y="131004"/>
                  <a:pt x="347217" y="133047"/>
                  <a:pt x="347217" y="135090"/>
                </a:cubicBezTo>
                <a:cubicBezTo>
                  <a:pt x="345169" y="135090"/>
                  <a:pt x="343122" y="135090"/>
                  <a:pt x="343122" y="137133"/>
                </a:cubicBezTo>
                <a:cubicBezTo>
                  <a:pt x="343122" y="139177"/>
                  <a:pt x="343122" y="141219"/>
                  <a:pt x="341075" y="141219"/>
                </a:cubicBezTo>
                <a:cubicBezTo>
                  <a:pt x="339027" y="143263"/>
                  <a:pt x="336980" y="143263"/>
                  <a:pt x="334933" y="143263"/>
                </a:cubicBezTo>
                <a:cubicBezTo>
                  <a:pt x="332885" y="141219"/>
                  <a:pt x="332885" y="137133"/>
                  <a:pt x="330838" y="139177"/>
                </a:cubicBezTo>
                <a:cubicBezTo>
                  <a:pt x="328791" y="141219"/>
                  <a:pt x="328791" y="141219"/>
                  <a:pt x="326743" y="141219"/>
                </a:cubicBezTo>
                <a:cubicBezTo>
                  <a:pt x="324696" y="141219"/>
                  <a:pt x="322649" y="139177"/>
                  <a:pt x="322649" y="137133"/>
                </a:cubicBezTo>
                <a:cubicBezTo>
                  <a:pt x="322649" y="137133"/>
                  <a:pt x="324696" y="133047"/>
                  <a:pt x="322649" y="133047"/>
                </a:cubicBezTo>
                <a:cubicBezTo>
                  <a:pt x="320602" y="133047"/>
                  <a:pt x="318554" y="135090"/>
                  <a:pt x="316507" y="135090"/>
                </a:cubicBezTo>
                <a:cubicBezTo>
                  <a:pt x="314459" y="133047"/>
                  <a:pt x="314459" y="131004"/>
                  <a:pt x="314459" y="131004"/>
                </a:cubicBezTo>
                <a:cubicBezTo>
                  <a:pt x="316507" y="128961"/>
                  <a:pt x="318554" y="124875"/>
                  <a:pt x="320602" y="126918"/>
                </a:cubicBezTo>
                <a:cubicBezTo>
                  <a:pt x="324696" y="128961"/>
                  <a:pt x="330838" y="128961"/>
                  <a:pt x="334933" y="126918"/>
                </a:cubicBezTo>
                <a:cubicBezTo>
                  <a:pt x="339027" y="124875"/>
                  <a:pt x="341075" y="120788"/>
                  <a:pt x="343122" y="118746"/>
                </a:cubicBezTo>
                <a:cubicBezTo>
                  <a:pt x="344146" y="117724"/>
                  <a:pt x="345681" y="117214"/>
                  <a:pt x="347217" y="117214"/>
                </a:cubicBezTo>
                <a:close/>
                <a:moveTo>
                  <a:pt x="585835" y="116702"/>
                </a:moveTo>
                <a:cubicBezTo>
                  <a:pt x="589951" y="120819"/>
                  <a:pt x="589951" y="120819"/>
                  <a:pt x="589951" y="120819"/>
                </a:cubicBezTo>
                <a:cubicBezTo>
                  <a:pt x="592010" y="120819"/>
                  <a:pt x="589951" y="124936"/>
                  <a:pt x="592010" y="124936"/>
                </a:cubicBezTo>
                <a:cubicBezTo>
                  <a:pt x="596127" y="124936"/>
                  <a:pt x="598185" y="124936"/>
                  <a:pt x="600244" y="129053"/>
                </a:cubicBezTo>
                <a:cubicBezTo>
                  <a:pt x="602302" y="131112"/>
                  <a:pt x="602302" y="135228"/>
                  <a:pt x="602302" y="137286"/>
                </a:cubicBezTo>
                <a:cubicBezTo>
                  <a:pt x="600244" y="141404"/>
                  <a:pt x="598185" y="139345"/>
                  <a:pt x="596127" y="143461"/>
                </a:cubicBezTo>
                <a:cubicBezTo>
                  <a:pt x="598185" y="145520"/>
                  <a:pt x="598185" y="147578"/>
                  <a:pt x="598185" y="151695"/>
                </a:cubicBezTo>
                <a:cubicBezTo>
                  <a:pt x="596127" y="153753"/>
                  <a:pt x="594068" y="155812"/>
                  <a:pt x="592010" y="155812"/>
                </a:cubicBezTo>
                <a:cubicBezTo>
                  <a:pt x="589951" y="157871"/>
                  <a:pt x="589951" y="153753"/>
                  <a:pt x="587893" y="151695"/>
                </a:cubicBezTo>
                <a:cubicBezTo>
                  <a:pt x="589951" y="149637"/>
                  <a:pt x="592010" y="149637"/>
                  <a:pt x="594068" y="145520"/>
                </a:cubicBezTo>
                <a:cubicBezTo>
                  <a:pt x="592010" y="143461"/>
                  <a:pt x="594068" y="139345"/>
                  <a:pt x="596127" y="137286"/>
                </a:cubicBezTo>
                <a:cubicBezTo>
                  <a:pt x="596127" y="135228"/>
                  <a:pt x="596127" y="131112"/>
                  <a:pt x="594068" y="129053"/>
                </a:cubicBezTo>
                <a:cubicBezTo>
                  <a:pt x="592010" y="126994"/>
                  <a:pt x="587893" y="126994"/>
                  <a:pt x="585835" y="126994"/>
                </a:cubicBezTo>
                <a:cubicBezTo>
                  <a:pt x="583776" y="122878"/>
                  <a:pt x="579659" y="122878"/>
                  <a:pt x="575543" y="120819"/>
                </a:cubicBezTo>
                <a:cubicBezTo>
                  <a:pt x="575543" y="122878"/>
                  <a:pt x="573484" y="120819"/>
                  <a:pt x="571426" y="118761"/>
                </a:cubicBezTo>
                <a:cubicBezTo>
                  <a:pt x="575543" y="116702"/>
                  <a:pt x="581718" y="116702"/>
                  <a:pt x="585835" y="116702"/>
                </a:cubicBezTo>
                <a:close/>
                <a:moveTo>
                  <a:pt x="340148" y="115628"/>
                </a:moveTo>
                <a:cubicBezTo>
                  <a:pt x="340438" y="115562"/>
                  <a:pt x="340632" y="115694"/>
                  <a:pt x="340761" y="115955"/>
                </a:cubicBezTo>
                <a:cubicBezTo>
                  <a:pt x="341019" y="116482"/>
                  <a:pt x="341019" y="117533"/>
                  <a:pt x="341019" y="118585"/>
                </a:cubicBezTo>
                <a:cubicBezTo>
                  <a:pt x="338954" y="120686"/>
                  <a:pt x="334822" y="124892"/>
                  <a:pt x="332756" y="124892"/>
                </a:cubicBezTo>
                <a:cubicBezTo>
                  <a:pt x="328625" y="126994"/>
                  <a:pt x="324493" y="124892"/>
                  <a:pt x="322427" y="122789"/>
                </a:cubicBezTo>
                <a:cubicBezTo>
                  <a:pt x="324493" y="120686"/>
                  <a:pt x="326559" y="124892"/>
                  <a:pt x="328625" y="122789"/>
                </a:cubicBezTo>
                <a:cubicBezTo>
                  <a:pt x="332756" y="122789"/>
                  <a:pt x="336888" y="118585"/>
                  <a:pt x="338954" y="116482"/>
                </a:cubicBezTo>
                <a:cubicBezTo>
                  <a:pt x="339470" y="115957"/>
                  <a:pt x="339857" y="115694"/>
                  <a:pt x="340148" y="115628"/>
                </a:cubicBezTo>
                <a:close/>
                <a:moveTo>
                  <a:pt x="363595" y="114379"/>
                </a:moveTo>
                <a:cubicBezTo>
                  <a:pt x="363595" y="114379"/>
                  <a:pt x="365753" y="114379"/>
                  <a:pt x="365753" y="114379"/>
                </a:cubicBezTo>
                <a:cubicBezTo>
                  <a:pt x="367911" y="118585"/>
                  <a:pt x="367911" y="120686"/>
                  <a:pt x="367911" y="124892"/>
                </a:cubicBezTo>
                <a:cubicBezTo>
                  <a:pt x="367911" y="124892"/>
                  <a:pt x="365753" y="126994"/>
                  <a:pt x="365753" y="126994"/>
                </a:cubicBezTo>
                <a:cubicBezTo>
                  <a:pt x="365753" y="122789"/>
                  <a:pt x="365753" y="118585"/>
                  <a:pt x="363595" y="114379"/>
                </a:cubicBezTo>
                <a:close/>
                <a:moveTo>
                  <a:pt x="450093" y="112386"/>
                </a:moveTo>
                <a:cubicBezTo>
                  <a:pt x="452136" y="112386"/>
                  <a:pt x="456223" y="112386"/>
                  <a:pt x="456223" y="114450"/>
                </a:cubicBezTo>
                <a:cubicBezTo>
                  <a:pt x="456223" y="116514"/>
                  <a:pt x="452136" y="114450"/>
                  <a:pt x="452136" y="116514"/>
                </a:cubicBezTo>
                <a:cubicBezTo>
                  <a:pt x="446007" y="116514"/>
                  <a:pt x="446007" y="126829"/>
                  <a:pt x="439878" y="126829"/>
                </a:cubicBezTo>
                <a:cubicBezTo>
                  <a:pt x="435792" y="128892"/>
                  <a:pt x="433749" y="135081"/>
                  <a:pt x="433749" y="139207"/>
                </a:cubicBezTo>
                <a:cubicBezTo>
                  <a:pt x="433749" y="141271"/>
                  <a:pt x="431706" y="141271"/>
                  <a:pt x="429663" y="139207"/>
                </a:cubicBezTo>
                <a:cubicBezTo>
                  <a:pt x="429663" y="137145"/>
                  <a:pt x="431706" y="133018"/>
                  <a:pt x="433749" y="128892"/>
                </a:cubicBezTo>
                <a:cubicBezTo>
                  <a:pt x="435792" y="126829"/>
                  <a:pt x="435792" y="124765"/>
                  <a:pt x="439878" y="124765"/>
                </a:cubicBezTo>
                <a:cubicBezTo>
                  <a:pt x="441921" y="120639"/>
                  <a:pt x="446007" y="114450"/>
                  <a:pt x="450093" y="112386"/>
                </a:cubicBezTo>
                <a:close/>
                <a:moveTo>
                  <a:pt x="524116" y="108402"/>
                </a:moveTo>
                <a:cubicBezTo>
                  <a:pt x="526164" y="108402"/>
                  <a:pt x="530258" y="108402"/>
                  <a:pt x="530258" y="110461"/>
                </a:cubicBezTo>
                <a:cubicBezTo>
                  <a:pt x="530258" y="114578"/>
                  <a:pt x="526164" y="116636"/>
                  <a:pt x="526164" y="118695"/>
                </a:cubicBezTo>
                <a:cubicBezTo>
                  <a:pt x="522069" y="116636"/>
                  <a:pt x="517974" y="118695"/>
                  <a:pt x="515927" y="120754"/>
                </a:cubicBezTo>
                <a:cubicBezTo>
                  <a:pt x="513880" y="122811"/>
                  <a:pt x="513880" y="124870"/>
                  <a:pt x="511832" y="126928"/>
                </a:cubicBezTo>
                <a:cubicBezTo>
                  <a:pt x="509785" y="126928"/>
                  <a:pt x="507738" y="128987"/>
                  <a:pt x="505690" y="124870"/>
                </a:cubicBezTo>
                <a:cubicBezTo>
                  <a:pt x="505690" y="122811"/>
                  <a:pt x="509785" y="120754"/>
                  <a:pt x="509785" y="118695"/>
                </a:cubicBezTo>
                <a:cubicBezTo>
                  <a:pt x="509785" y="116636"/>
                  <a:pt x="507738" y="112520"/>
                  <a:pt x="509785" y="110461"/>
                </a:cubicBezTo>
                <a:cubicBezTo>
                  <a:pt x="511832" y="110461"/>
                  <a:pt x="511832" y="110461"/>
                  <a:pt x="513880" y="110461"/>
                </a:cubicBezTo>
                <a:cubicBezTo>
                  <a:pt x="515927" y="110461"/>
                  <a:pt x="517974" y="112520"/>
                  <a:pt x="520022" y="110461"/>
                </a:cubicBezTo>
                <a:cubicBezTo>
                  <a:pt x="520022" y="108402"/>
                  <a:pt x="522069" y="108402"/>
                  <a:pt x="524116" y="108402"/>
                </a:cubicBezTo>
                <a:close/>
                <a:moveTo>
                  <a:pt x="661019" y="108266"/>
                </a:moveTo>
                <a:cubicBezTo>
                  <a:pt x="662030" y="109226"/>
                  <a:pt x="662435" y="113064"/>
                  <a:pt x="664053" y="114600"/>
                </a:cubicBezTo>
                <a:cubicBezTo>
                  <a:pt x="661895" y="116648"/>
                  <a:pt x="661895" y="118695"/>
                  <a:pt x="661895" y="118695"/>
                </a:cubicBezTo>
                <a:cubicBezTo>
                  <a:pt x="659737" y="116648"/>
                  <a:pt x="661895" y="114600"/>
                  <a:pt x="659737" y="112552"/>
                </a:cubicBezTo>
                <a:cubicBezTo>
                  <a:pt x="659737" y="110505"/>
                  <a:pt x="659737" y="110505"/>
                  <a:pt x="659737" y="108458"/>
                </a:cubicBezTo>
                <a:cubicBezTo>
                  <a:pt x="660277" y="107946"/>
                  <a:pt x="660682" y="107946"/>
                  <a:pt x="661019" y="108266"/>
                </a:cubicBezTo>
                <a:close/>
                <a:moveTo>
                  <a:pt x="550871" y="102165"/>
                </a:moveTo>
                <a:cubicBezTo>
                  <a:pt x="553946" y="101133"/>
                  <a:pt x="557020" y="101133"/>
                  <a:pt x="559582" y="102165"/>
                </a:cubicBezTo>
                <a:cubicBezTo>
                  <a:pt x="562144" y="103194"/>
                  <a:pt x="564194" y="105255"/>
                  <a:pt x="565219" y="108347"/>
                </a:cubicBezTo>
                <a:cubicBezTo>
                  <a:pt x="567269" y="110408"/>
                  <a:pt x="567269" y="114530"/>
                  <a:pt x="565219" y="118653"/>
                </a:cubicBezTo>
                <a:cubicBezTo>
                  <a:pt x="565219" y="120715"/>
                  <a:pt x="567269" y="118653"/>
                  <a:pt x="569318" y="120715"/>
                </a:cubicBezTo>
                <a:cubicBezTo>
                  <a:pt x="573418" y="122776"/>
                  <a:pt x="573418" y="126898"/>
                  <a:pt x="573418" y="133081"/>
                </a:cubicBezTo>
                <a:cubicBezTo>
                  <a:pt x="571368" y="141326"/>
                  <a:pt x="563169" y="147510"/>
                  <a:pt x="554970" y="149570"/>
                </a:cubicBezTo>
                <a:cubicBezTo>
                  <a:pt x="552921" y="149570"/>
                  <a:pt x="552921" y="147510"/>
                  <a:pt x="552921" y="145449"/>
                </a:cubicBezTo>
                <a:cubicBezTo>
                  <a:pt x="548821" y="143387"/>
                  <a:pt x="544722" y="141326"/>
                  <a:pt x="540622" y="141326"/>
                </a:cubicBezTo>
                <a:cubicBezTo>
                  <a:pt x="534473" y="143387"/>
                  <a:pt x="534473" y="143387"/>
                  <a:pt x="534473" y="143387"/>
                </a:cubicBezTo>
                <a:cubicBezTo>
                  <a:pt x="528324" y="137203"/>
                  <a:pt x="526274" y="131020"/>
                  <a:pt x="526274" y="124837"/>
                </a:cubicBezTo>
                <a:cubicBezTo>
                  <a:pt x="526274" y="118653"/>
                  <a:pt x="530374" y="114530"/>
                  <a:pt x="534473" y="110408"/>
                </a:cubicBezTo>
                <a:cubicBezTo>
                  <a:pt x="538573" y="108347"/>
                  <a:pt x="542672" y="112469"/>
                  <a:pt x="544722" y="108347"/>
                </a:cubicBezTo>
                <a:cubicBezTo>
                  <a:pt x="544722" y="104226"/>
                  <a:pt x="548821" y="102165"/>
                  <a:pt x="550871" y="102165"/>
                </a:cubicBezTo>
                <a:close/>
                <a:moveTo>
                  <a:pt x="509674" y="100103"/>
                </a:moveTo>
                <a:cubicBezTo>
                  <a:pt x="511722" y="100103"/>
                  <a:pt x="515816" y="102165"/>
                  <a:pt x="517864" y="104229"/>
                </a:cubicBezTo>
                <a:cubicBezTo>
                  <a:pt x="517864" y="104229"/>
                  <a:pt x="519911" y="102165"/>
                  <a:pt x="519911" y="102165"/>
                </a:cubicBezTo>
                <a:cubicBezTo>
                  <a:pt x="524006" y="100103"/>
                  <a:pt x="528100" y="100103"/>
                  <a:pt x="530148" y="102165"/>
                </a:cubicBezTo>
                <a:cubicBezTo>
                  <a:pt x="534242" y="102165"/>
                  <a:pt x="534242" y="106292"/>
                  <a:pt x="534242" y="108356"/>
                </a:cubicBezTo>
                <a:cubicBezTo>
                  <a:pt x="534242" y="110418"/>
                  <a:pt x="534242" y="110418"/>
                  <a:pt x="534242" y="110418"/>
                </a:cubicBezTo>
                <a:cubicBezTo>
                  <a:pt x="530148" y="108356"/>
                  <a:pt x="528100" y="104229"/>
                  <a:pt x="524006" y="104229"/>
                </a:cubicBezTo>
                <a:cubicBezTo>
                  <a:pt x="521958" y="104229"/>
                  <a:pt x="519911" y="106292"/>
                  <a:pt x="517864" y="108356"/>
                </a:cubicBezTo>
                <a:cubicBezTo>
                  <a:pt x="513769" y="106292"/>
                  <a:pt x="513769" y="106292"/>
                  <a:pt x="509674" y="108356"/>
                </a:cubicBezTo>
                <a:cubicBezTo>
                  <a:pt x="507627" y="108356"/>
                  <a:pt x="505580" y="112481"/>
                  <a:pt x="505580" y="114545"/>
                </a:cubicBezTo>
                <a:cubicBezTo>
                  <a:pt x="507627" y="118671"/>
                  <a:pt x="501485" y="120734"/>
                  <a:pt x="503532" y="124860"/>
                </a:cubicBezTo>
                <a:cubicBezTo>
                  <a:pt x="503532" y="126923"/>
                  <a:pt x="505580" y="128987"/>
                  <a:pt x="503532" y="128987"/>
                </a:cubicBezTo>
                <a:cubicBezTo>
                  <a:pt x="499438" y="128987"/>
                  <a:pt x="499438" y="126923"/>
                  <a:pt x="497390" y="124860"/>
                </a:cubicBezTo>
                <a:cubicBezTo>
                  <a:pt x="497390" y="122798"/>
                  <a:pt x="497390" y="118671"/>
                  <a:pt x="499438" y="116608"/>
                </a:cubicBezTo>
                <a:cubicBezTo>
                  <a:pt x="501485" y="116608"/>
                  <a:pt x="501485" y="116608"/>
                  <a:pt x="503532" y="114545"/>
                </a:cubicBezTo>
                <a:cubicBezTo>
                  <a:pt x="501485" y="112481"/>
                  <a:pt x="501485" y="108356"/>
                  <a:pt x="501485" y="106292"/>
                </a:cubicBezTo>
                <a:cubicBezTo>
                  <a:pt x="503532" y="102165"/>
                  <a:pt x="505580" y="100103"/>
                  <a:pt x="509674" y="100103"/>
                </a:cubicBezTo>
                <a:close/>
                <a:moveTo>
                  <a:pt x="623937" y="99391"/>
                </a:moveTo>
                <a:cubicBezTo>
                  <a:pt x="624951" y="99647"/>
                  <a:pt x="625966" y="100158"/>
                  <a:pt x="626980" y="100158"/>
                </a:cubicBezTo>
                <a:cubicBezTo>
                  <a:pt x="631038" y="102206"/>
                  <a:pt x="635096" y="106300"/>
                  <a:pt x="637125" y="110395"/>
                </a:cubicBezTo>
                <a:cubicBezTo>
                  <a:pt x="639153" y="114489"/>
                  <a:pt x="637125" y="118585"/>
                  <a:pt x="637125" y="122678"/>
                </a:cubicBezTo>
                <a:cubicBezTo>
                  <a:pt x="635096" y="122678"/>
                  <a:pt x="635096" y="120631"/>
                  <a:pt x="635096" y="120631"/>
                </a:cubicBezTo>
                <a:cubicBezTo>
                  <a:pt x="635096" y="116536"/>
                  <a:pt x="635096" y="112442"/>
                  <a:pt x="633067" y="108347"/>
                </a:cubicBezTo>
                <a:cubicBezTo>
                  <a:pt x="629009" y="104253"/>
                  <a:pt x="624951" y="104253"/>
                  <a:pt x="620894" y="102206"/>
                </a:cubicBezTo>
                <a:cubicBezTo>
                  <a:pt x="620894" y="102206"/>
                  <a:pt x="620894" y="100158"/>
                  <a:pt x="620894" y="100158"/>
                </a:cubicBezTo>
                <a:cubicBezTo>
                  <a:pt x="621908" y="99135"/>
                  <a:pt x="622923" y="99135"/>
                  <a:pt x="623937" y="99391"/>
                </a:cubicBezTo>
                <a:close/>
                <a:moveTo>
                  <a:pt x="452081" y="98110"/>
                </a:moveTo>
                <a:cubicBezTo>
                  <a:pt x="458215" y="100167"/>
                  <a:pt x="458215" y="100167"/>
                  <a:pt x="458215" y="100167"/>
                </a:cubicBezTo>
                <a:cubicBezTo>
                  <a:pt x="458215" y="102221"/>
                  <a:pt x="456170" y="106331"/>
                  <a:pt x="456170" y="110442"/>
                </a:cubicBezTo>
                <a:cubicBezTo>
                  <a:pt x="450037" y="108388"/>
                  <a:pt x="445948" y="110442"/>
                  <a:pt x="441859" y="114552"/>
                </a:cubicBezTo>
                <a:cubicBezTo>
                  <a:pt x="439815" y="116608"/>
                  <a:pt x="439815" y="118663"/>
                  <a:pt x="437771" y="122773"/>
                </a:cubicBezTo>
                <a:cubicBezTo>
                  <a:pt x="431637" y="124828"/>
                  <a:pt x="427548" y="130995"/>
                  <a:pt x="427548" y="137160"/>
                </a:cubicBezTo>
                <a:cubicBezTo>
                  <a:pt x="427548" y="139216"/>
                  <a:pt x="427548" y="141270"/>
                  <a:pt x="425504" y="141270"/>
                </a:cubicBezTo>
                <a:cubicBezTo>
                  <a:pt x="423460" y="141270"/>
                  <a:pt x="423460" y="141270"/>
                  <a:pt x="421415" y="141270"/>
                </a:cubicBezTo>
                <a:cubicBezTo>
                  <a:pt x="421415" y="135105"/>
                  <a:pt x="419371" y="128939"/>
                  <a:pt x="423460" y="124828"/>
                </a:cubicBezTo>
                <a:cubicBezTo>
                  <a:pt x="427548" y="122773"/>
                  <a:pt x="429593" y="122773"/>
                  <a:pt x="431637" y="120718"/>
                </a:cubicBezTo>
                <a:cubicBezTo>
                  <a:pt x="431637" y="116608"/>
                  <a:pt x="427548" y="112497"/>
                  <a:pt x="429593" y="108388"/>
                </a:cubicBezTo>
                <a:cubicBezTo>
                  <a:pt x="431637" y="106331"/>
                  <a:pt x="433682" y="106331"/>
                  <a:pt x="437771" y="106331"/>
                </a:cubicBezTo>
                <a:cubicBezTo>
                  <a:pt x="441859" y="106331"/>
                  <a:pt x="441859" y="106331"/>
                  <a:pt x="441859" y="106331"/>
                </a:cubicBezTo>
                <a:cubicBezTo>
                  <a:pt x="445948" y="104277"/>
                  <a:pt x="445948" y="98110"/>
                  <a:pt x="452081" y="98110"/>
                </a:cubicBezTo>
                <a:close/>
                <a:moveTo>
                  <a:pt x="618687" y="91803"/>
                </a:moveTo>
                <a:lnTo>
                  <a:pt x="620894" y="91987"/>
                </a:lnTo>
                <a:lnTo>
                  <a:pt x="621763" y="92060"/>
                </a:lnTo>
                <a:cubicBezTo>
                  <a:pt x="622788" y="92317"/>
                  <a:pt x="623813" y="92832"/>
                  <a:pt x="624839" y="93861"/>
                </a:cubicBezTo>
                <a:cubicBezTo>
                  <a:pt x="626889" y="95919"/>
                  <a:pt x="628940" y="91803"/>
                  <a:pt x="630990" y="91803"/>
                </a:cubicBezTo>
                <a:cubicBezTo>
                  <a:pt x="633041" y="91803"/>
                  <a:pt x="635092" y="91803"/>
                  <a:pt x="635092" y="93861"/>
                </a:cubicBezTo>
                <a:cubicBezTo>
                  <a:pt x="637142" y="95919"/>
                  <a:pt x="635092" y="97978"/>
                  <a:pt x="637142" y="97978"/>
                </a:cubicBezTo>
                <a:cubicBezTo>
                  <a:pt x="641243" y="95919"/>
                  <a:pt x="643294" y="97978"/>
                  <a:pt x="647395" y="100037"/>
                </a:cubicBezTo>
                <a:cubicBezTo>
                  <a:pt x="649446" y="102095"/>
                  <a:pt x="647395" y="104153"/>
                  <a:pt x="647395" y="108270"/>
                </a:cubicBezTo>
                <a:cubicBezTo>
                  <a:pt x="647395" y="108270"/>
                  <a:pt x="645344" y="108270"/>
                  <a:pt x="645344" y="110328"/>
                </a:cubicBezTo>
                <a:cubicBezTo>
                  <a:pt x="647395" y="112386"/>
                  <a:pt x="649446" y="112386"/>
                  <a:pt x="649446" y="114445"/>
                </a:cubicBezTo>
                <a:cubicBezTo>
                  <a:pt x="649446" y="116504"/>
                  <a:pt x="649446" y="118562"/>
                  <a:pt x="647395" y="120620"/>
                </a:cubicBezTo>
                <a:cubicBezTo>
                  <a:pt x="647395" y="120620"/>
                  <a:pt x="643294" y="120620"/>
                  <a:pt x="645344" y="122678"/>
                </a:cubicBezTo>
                <a:cubicBezTo>
                  <a:pt x="647395" y="124737"/>
                  <a:pt x="647395" y="126796"/>
                  <a:pt x="645344" y="128854"/>
                </a:cubicBezTo>
                <a:cubicBezTo>
                  <a:pt x="645344" y="128854"/>
                  <a:pt x="643294" y="132971"/>
                  <a:pt x="641243" y="130912"/>
                </a:cubicBezTo>
                <a:cubicBezTo>
                  <a:pt x="641243" y="128854"/>
                  <a:pt x="637142" y="126796"/>
                  <a:pt x="639193" y="122678"/>
                </a:cubicBezTo>
                <a:cubicBezTo>
                  <a:pt x="641243" y="118562"/>
                  <a:pt x="641243" y="112386"/>
                  <a:pt x="639193" y="108270"/>
                </a:cubicBezTo>
                <a:cubicBezTo>
                  <a:pt x="635092" y="100037"/>
                  <a:pt x="626889" y="97978"/>
                  <a:pt x="620737" y="95919"/>
                </a:cubicBezTo>
                <a:cubicBezTo>
                  <a:pt x="620737" y="93861"/>
                  <a:pt x="614586" y="91803"/>
                  <a:pt x="618687" y="91803"/>
                </a:cubicBezTo>
                <a:close/>
                <a:moveTo>
                  <a:pt x="316292" y="87819"/>
                </a:moveTo>
                <a:cubicBezTo>
                  <a:pt x="320382" y="96052"/>
                  <a:pt x="322427" y="102228"/>
                  <a:pt x="322427" y="108402"/>
                </a:cubicBezTo>
                <a:cubicBezTo>
                  <a:pt x="322427" y="118695"/>
                  <a:pt x="316292" y="126928"/>
                  <a:pt x="308112" y="133103"/>
                </a:cubicBezTo>
                <a:cubicBezTo>
                  <a:pt x="301976" y="137220"/>
                  <a:pt x="295841" y="139279"/>
                  <a:pt x="287661" y="135162"/>
                </a:cubicBezTo>
                <a:cubicBezTo>
                  <a:pt x="281525" y="133103"/>
                  <a:pt x="273345" y="126928"/>
                  <a:pt x="273345" y="120754"/>
                </a:cubicBezTo>
                <a:cubicBezTo>
                  <a:pt x="271300" y="114578"/>
                  <a:pt x="273345" y="108402"/>
                  <a:pt x="277435" y="104287"/>
                </a:cubicBezTo>
                <a:cubicBezTo>
                  <a:pt x="279480" y="102228"/>
                  <a:pt x="283570" y="100169"/>
                  <a:pt x="285616" y="102228"/>
                </a:cubicBezTo>
                <a:cubicBezTo>
                  <a:pt x="287661" y="104287"/>
                  <a:pt x="285616" y="106344"/>
                  <a:pt x="287661" y="108402"/>
                </a:cubicBezTo>
                <a:cubicBezTo>
                  <a:pt x="291751" y="108402"/>
                  <a:pt x="293796" y="106344"/>
                  <a:pt x="295841" y="108402"/>
                </a:cubicBezTo>
                <a:cubicBezTo>
                  <a:pt x="295841" y="110461"/>
                  <a:pt x="297886" y="112520"/>
                  <a:pt x="295841" y="114578"/>
                </a:cubicBezTo>
                <a:cubicBezTo>
                  <a:pt x="295841" y="118695"/>
                  <a:pt x="291751" y="120754"/>
                  <a:pt x="289706" y="120754"/>
                </a:cubicBezTo>
                <a:cubicBezTo>
                  <a:pt x="285616" y="122811"/>
                  <a:pt x="285616" y="116636"/>
                  <a:pt x="281525" y="118695"/>
                </a:cubicBezTo>
                <a:cubicBezTo>
                  <a:pt x="283570" y="122811"/>
                  <a:pt x="287661" y="126928"/>
                  <a:pt x="293796" y="128987"/>
                </a:cubicBezTo>
                <a:cubicBezTo>
                  <a:pt x="295841" y="128987"/>
                  <a:pt x="299931" y="128987"/>
                  <a:pt x="304021" y="126928"/>
                </a:cubicBezTo>
                <a:cubicBezTo>
                  <a:pt x="310157" y="122811"/>
                  <a:pt x="314247" y="118695"/>
                  <a:pt x="316292" y="110461"/>
                </a:cubicBezTo>
                <a:cubicBezTo>
                  <a:pt x="318337" y="104287"/>
                  <a:pt x="316292" y="96052"/>
                  <a:pt x="314247" y="89877"/>
                </a:cubicBezTo>
                <a:cubicBezTo>
                  <a:pt x="314247" y="89877"/>
                  <a:pt x="316292" y="87819"/>
                  <a:pt x="316292" y="87819"/>
                </a:cubicBezTo>
                <a:close/>
                <a:moveTo>
                  <a:pt x="215649" y="85827"/>
                </a:moveTo>
                <a:cubicBezTo>
                  <a:pt x="217682" y="87886"/>
                  <a:pt x="221749" y="89943"/>
                  <a:pt x="223783" y="89943"/>
                </a:cubicBezTo>
                <a:cubicBezTo>
                  <a:pt x="225816" y="89943"/>
                  <a:pt x="223783" y="92002"/>
                  <a:pt x="223783" y="94061"/>
                </a:cubicBezTo>
                <a:cubicBezTo>
                  <a:pt x="219716" y="96119"/>
                  <a:pt x="215649" y="94061"/>
                  <a:pt x="211582" y="92002"/>
                </a:cubicBezTo>
                <a:cubicBezTo>
                  <a:pt x="211582" y="92002"/>
                  <a:pt x="209548" y="89943"/>
                  <a:pt x="211582" y="87886"/>
                </a:cubicBezTo>
                <a:cubicBezTo>
                  <a:pt x="211582" y="87886"/>
                  <a:pt x="213615" y="85827"/>
                  <a:pt x="215649" y="85827"/>
                </a:cubicBezTo>
                <a:close/>
                <a:moveTo>
                  <a:pt x="483537" y="83153"/>
                </a:moveTo>
                <a:cubicBezTo>
                  <a:pt x="486050" y="82928"/>
                  <a:pt x="488627" y="83056"/>
                  <a:pt x="491205" y="83571"/>
                </a:cubicBezTo>
                <a:cubicBezTo>
                  <a:pt x="493267" y="83571"/>
                  <a:pt x="493267" y="85632"/>
                  <a:pt x="495328" y="87693"/>
                </a:cubicBezTo>
                <a:cubicBezTo>
                  <a:pt x="497390" y="89753"/>
                  <a:pt x="497390" y="93875"/>
                  <a:pt x="497390" y="95936"/>
                </a:cubicBezTo>
                <a:cubicBezTo>
                  <a:pt x="495328" y="97996"/>
                  <a:pt x="493267" y="100057"/>
                  <a:pt x="491205" y="100057"/>
                </a:cubicBezTo>
                <a:cubicBezTo>
                  <a:pt x="491205" y="102118"/>
                  <a:pt x="491205" y="104178"/>
                  <a:pt x="491205" y="104178"/>
                </a:cubicBezTo>
                <a:cubicBezTo>
                  <a:pt x="489143" y="108300"/>
                  <a:pt x="485019" y="108300"/>
                  <a:pt x="482957" y="108300"/>
                </a:cubicBezTo>
                <a:cubicBezTo>
                  <a:pt x="480895" y="106239"/>
                  <a:pt x="478833" y="104178"/>
                  <a:pt x="476771" y="102118"/>
                </a:cubicBezTo>
                <a:cubicBezTo>
                  <a:pt x="476771" y="97996"/>
                  <a:pt x="478833" y="95936"/>
                  <a:pt x="480895" y="93875"/>
                </a:cubicBezTo>
                <a:cubicBezTo>
                  <a:pt x="482957" y="93875"/>
                  <a:pt x="482957" y="93875"/>
                  <a:pt x="485019" y="91814"/>
                </a:cubicBezTo>
                <a:cubicBezTo>
                  <a:pt x="482957" y="91814"/>
                  <a:pt x="482957" y="91814"/>
                  <a:pt x="482957" y="91814"/>
                </a:cubicBezTo>
                <a:cubicBezTo>
                  <a:pt x="478833" y="91814"/>
                  <a:pt x="474710" y="91814"/>
                  <a:pt x="472648" y="95936"/>
                </a:cubicBezTo>
                <a:cubicBezTo>
                  <a:pt x="466462" y="100057"/>
                  <a:pt x="466462" y="108300"/>
                  <a:pt x="466462" y="116543"/>
                </a:cubicBezTo>
                <a:cubicBezTo>
                  <a:pt x="470586" y="126845"/>
                  <a:pt x="476771" y="133028"/>
                  <a:pt x="485019" y="139210"/>
                </a:cubicBezTo>
                <a:cubicBezTo>
                  <a:pt x="476771" y="141270"/>
                  <a:pt x="470586" y="133028"/>
                  <a:pt x="464400" y="128906"/>
                </a:cubicBezTo>
                <a:cubicBezTo>
                  <a:pt x="458215" y="118603"/>
                  <a:pt x="458215" y="104178"/>
                  <a:pt x="464400" y="93875"/>
                </a:cubicBezTo>
                <a:cubicBezTo>
                  <a:pt x="469039" y="87693"/>
                  <a:pt x="475998" y="83829"/>
                  <a:pt x="483537" y="83153"/>
                </a:cubicBezTo>
                <a:close/>
                <a:moveTo>
                  <a:pt x="640800" y="81031"/>
                </a:moveTo>
                <a:cubicBezTo>
                  <a:pt x="642335" y="81320"/>
                  <a:pt x="643871" y="83636"/>
                  <a:pt x="645406" y="83636"/>
                </a:cubicBezTo>
                <a:cubicBezTo>
                  <a:pt x="647454" y="91870"/>
                  <a:pt x="647454" y="91870"/>
                  <a:pt x="647454" y="91870"/>
                </a:cubicBezTo>
                <a:cubicBezTo>
                  <a:pt x="651548" y="91870"/>
                  <a:pt x="653595" y="98044"/>
                  <a:pt x="657690" y="100103"/>
                </a:cubicBezTo>
                <a:cubicBezTo>
                  <a:pt x="657690" y="102161"/>
                  <a:pt x="653595" y="104219"/>
                  <a:pt x="655643" y="106277"/>
                </a:cubicBezTo>
                <a:cubicBezTo>
                  <a:pt x="659737" y="108337"/>
                  <a:pt x="655643" y="110395"/>
                  <a:pt x="657690" y="112453"/>
                </a:cubicBezTo>
                <a:cubicBezTo>
                  <a:pt x="659737" y="116570"/>
                  <a:pt x="657690" y="120686"/>
                  <a:pt x="655643" y="122745"/>
                </a:cubicBezTo>
                <a:cubicBezTo>
                  <a:pt x="657690" y="126862"/>
                  <a:pt x="657690" y="130978"/>
                  <a:pt x="655643" y="133037"/>
                </a:cubicBezTo>
                <a:cubicBezTo>
                  <a:pt x="655643" y="135095"/>
                  <a:pt x="655643" y="135095"/>
                  <a:pt x="655643" y="135095"/>
                </a:cubicBezTo>
                <a:cubicBezTo>
                  <a:pt x="655643" y="130978"/>
                  <a:pt x="655643" y="126862"/>
                  <a:pt x="653595" y="122745"/>
                </a:cubicBezTo>
                <a:cubicBezTo>
                  <a:pt x="651548" y="126862"/>
                  <a:pt x="653595" y="126862"/>
                  <a:pt x="653595" y="128921"/>
                </a:cubicBezTo>
                <a:cubicBezTo>
                  <a:pt x="653595" y="133037"/>
                  <a:pt x="651548" y="137154"/>
                  <a:pt x="649501" y="139212"/>
                </a:cubicBezTo>
                <a:cubicBezTo>
                  <a:pt x="647454" y="141270"/>
                  <a:pt x="645406" y="141270"/>
                  <a:pt x="643359" y="141270"/>
                </a:cubicBezTo>
                <a:cubicBezTo>
                  <a:pt x="641312" y="139212"/>
                  <a:pt x="643359" y="137154"/>
                  <a:pt x="643359" y="135095"/>
                </a:cubicBezTo>
                <a:cubicBezTo>
                  <a:pt x="645406" y="133037"/>
                  <a:pt x="649501" y="130978"/>
                  <a:pt x="649501" y="126862"/>
                </a:cubicBezTo>
                <a:cubicBezTo>
                  <a:pt x="649501" y="124803"/>
                  <a:pt x="647454" y="122745"/>
                  <a:pt x="649501" y="122745"/>
                </a:cubicBezTo>
                <a:cubicBezTo>
                  <a:pt x="651548" y="120686"/>
                  <a:pt x="653595" y="116570"/>
                  <a:pt x="653595" y="114511"/>
                </a:cubicBezTo>
                <a:cubicBezTo>
                  <a:pt x="653595" y="112453"/>
                  <a:pt x="651548" y="110395"/>
                  <a:pt x="649501" y="110395"/>
                </a:cubicBezTo>
                <a:cubicBezTo>
                  <a:pt x="649501" y="106277"/>
                  <a:pt x="651548" y="104219"/>
                  <a:pt x="649501" y="100103"/>
                </a:cubicBezTo>
                <a:cubicBezTo>
                  <a:pt x="647454" y="95986"/>
                  <a:pt x="643359" y="93927"/>
                  <a:pt x="639264" y="93927"/>
                </a:cubicBezTo>
                <a:cubicBezTo>
                  <a:pt x="637217" y="91870"/>
                  <a:pt x="637217" y="89811"/>
                  <a:pt x="633122" y="89811"/>
                </a:cubicBezTo>
                <a:cubicBezTo>
                  <a:pt x="631075" y="89811"/>
                  <a:pt x="629028" y="87752"/>
                  <a:pt x="626980" y="89811"/>
                </a:cubicBezTo>
                <a:cubicBezTo>
                  <a:pt x="622886" y="87752"/>
                  <a:pt x="618791" y="85694"/>
                  <a:pt x="614696" y="87752"/>
                </a:cubicBezTo>
                <a:cubicBezTo>
                  <a:pt x="614696" y="87752"/>
                  <a:pt x="610602" y="85694"/>
                  <a:pt x="612649" y="83636"/>
                </a:cubicBezTo>
                <a:cubicBezTo>
                  <a:pt x="616744" y="81578"/>
                  <a:pt x="620838" y="81578"/>
                  <a:pt x="624933" y="83636"/>
                </a:cubicBezTo>
                <a:cubicBezTo>
                  <a:pt x="626980" y="85694"/>
                  <a:pt x="626980" y="85694"/>
                  <a:pt x="626980" y="85694"/>
                </a:cubicBezTo>
                <a:cubicBezTo>
                  <a:pt x="631075" y="85694"/>
                  <a:pt x="633122" y="81578"/>
                  <a:pt x="637217" y="83636"/>
                </a:cubicBezTo>
                <a:cubicBezTo>
                  <a:pt x="639264" y="83636"/>
                  <a:pt x="641312" y="85694"/>
                  <a:pt x="641312" y="87752"/>
                </a:cubicBezTo>
                <a:cubicBezTo>
                  <a:pt x="641312" y="87752"/>
                  <a:pt x="641312" y="91870"/>
                  <a:pt x="643359" y="91870"/>
                </a:cubicBezTo>
                <a:cubicBezTo>
                  <a:pt x="643359" y="91870"/>
                  <a:pt x="645406" y="91870"/>
                  <a:pt x="645406" y="89811"/>
                </a:cubicBezTo>
                <a:cubicBezTo>
                  <a:pt x="645406" y="87752"/>
                  <a:pt x="641312" y="83636"/>
                  <a:pt x="639264" y="81578"/>
                </a:cubicBezTo>
                <a:cubicBezTo>
                  <a:pt x="639776" y="81063"/>
                  <a:pt x="640288" y="80934"/>
                  <a:pt x="640800" y="81031"/>
                </a:cubicBezTo>
                <a:close/>
                <a:moveTo>
                  <a:pt x="587959" y="79519"/>
                </a:moveTo>
                <a:cubicBezTo>
                  <a:pt x="594135" y="81571"/>
                  <a:pt x="600310" y="81571"/>
                  <a:pt x="604426" y="83624"/>
                </a:cubicBezTo>
                <a:cubicBezTo>
                  <a:pt x="612660" y="87728"/>
                  <a:pt x="620894" y="95937"/>
                  <a:pt x="618835" y="104148"/>
                </a:cubicBezTo>
                <a:cubicBezTo>
                  <a:pt x="620894" y="110304"/>
                  <a:pt x="618835" y="116461"/>
                  <a:pt x="614718" y="118514"/>
                </a:cubicBezTo>
                <a:cubicBezTo>
                  <a:pt x="610602" y="122618"/>
                  <a:pt x="606485" y="124672"/>
                  <a:pt x="602368" y="122618"/>
                </a:cubicBezTo>
                <a:cubicBezTo>
                  <a:pt x="600310" y="120566"/>
                  <a:pt x="598251" y="118514"/>
                  <a:pt x="600310" y="116461"/>
                </a:cubicBezTo>
                <a:cubicBezTo>
                  <a:pt x="600310" y="116461"/>
                  <a:pt x="600310" y="114409"/>
                  <a:pt x="600310" y="112357"/>
                </a:cubicBezTo>
                <a:cubicBezTo>
                  <a:pt x="598251" y="112357"/>
                  <a:pt x="594135" y="112357"/>
                  <a:pt x="594135" y="110304"/>
                </a:cubicBezTo>
                <a:cubicBezTo>
                  <a:pt x="592076" y="108251"/>
                  <a:pt x="594135" y="104148"/>
                  <a:pt x="596193" y="102094"/>
                </a:cubicBezTo>
                <a:cubicBezTo>
                  <a:pt x="600310" y="100042"/>
                  <a:pt x="604426" y="100042"/>
                  <a:pt x="606485" y="102094"/>
                </a:cubicBezTo>
                <a:cubicBezTo>
                  <a:pt x="608543" y="104148"/>
                  <a:pt x="606485" y="106199"/>
                  <a:pt x="608543" y="106199"/>
                </a:cubicBezTo>
                <a:cubicBezTo>
                  <a:pt x="612660" y="106199"/>
                  <a:pt x="610602" y="102094"/>
                  <a:pt x="610602" y="100042"/>
                </a:cubicBezTo>
                <a:cubicBezTo>
                  <a:pt x="608543" y="93885"/>
                  <a:pt x="602368" y="87728"/>
                  <a:pt x="596193" y="87728"/>
                </a:cubicBezTo>
                <a:cubicBezTo>
                  <a:pt x="585901" y="85676"/>
                  <a:pt x="577667" y="89780"/>
                  <a:pt x="571492" y="93885"/>
                </a:cubicBezTo>
                <a:cubicBezTo>
                  <a:pt x="567375" y="95937"/>
                  <a:pt x="565317" y="104148"/>
                  <a:pt x="559142" y="100042"/>
                </a:cubicBezTo>
                <a:cubicBezTo>
                  <a:pt x="561200" y="91833"/>
                  <a:pt x="567375" y="87728"/>
                  <a:pt x="573551" y="83624"/>
                </a:cubicBezTo>
                <a:cubicBezTo>
                  <a:pt x="579726" y="83624"/>
                  <a:pt x="583843" y="81571"/>
                  <a:pt x="587959" y="79519"/>
                </a:cubicBezTo>
                <a:close/>
                <a:moveTo>
                  <a:pt x="388440" y="75535"/>
                </a:moveTo>
                <a:cubicBezTo>
                  <a:pt x="390487" y="75535"/>
                  <a:pt x="390487" y="77565"/>
                  <a:pt x="390487" y="79592"/>
                </a:cubicBezTo>
                <a:cubicBezTo>
                  <a:pt x="390487" y="83651"/>
                  <a:pt x="388440" y="85679"/>
                  <a:pt x="386392" y="89738"/>
                </a:cubicBezTo>
                <a:cubicBezTo>
                  <a:pt x="384345" y="89738"/>
                  <a:pt x="382298" y="93795"/>
                  <a:pt x="380250" y="91766"/>
                </a:cubicBezTo>
                <a:cubicBezTo>
                  <a:pt x="380250" y="91766"/>
                  <a:pt x="378203" y="91766"/>
                  <a:pt x="380250" y="89738"/>
                </a:cubicBezTo>
                <a:cubicBezTo>
                  <a:pt x="382298" y="89738"/>
                  <a:pt x="386392" y="85679"/>
                  <a:pt x="388440" y="83651"/>
                </a:cubicBezTo>
                <a:cubicBezTo>
                  <a:pt x="388440" y="81621"/>
                  <a:pt x="388440" y="77565"/>
                  <a:pt x="388440" y="75535"/>
                </a:cubicBezTo>
                <a:close/>
                <a:moveTo>
                  <a:pt x="359914" y="74313"/>
                </a:moveTo>
                <a:cubicBezTo>
                  <a:pt x="361718" y="74057"/>
                  <a:pt x="363778" y="74571"/>
                  <a:pt x="365839" y="75598"/>
                </a:cubicBezTo>
                <a:cubicBezTo>
                  <a:pt x="367900" y="77653"/>
                  <a:pt x="374082" y="79709"/>
                  <a:pt x="376142" y="85874"/>
                </a:cubicBezTo>
                <a:cubicBezTo>
                  <a:pt x="378203" y="89984"/>
                  <a:pt x="376142" y="98205"/>
                  <a:pt x="374082" y="102316"/>
                </a:cubicBezTo>
                <a:cubicBezTo>
                  <a:pt x="367900" y="110537"/>
                  <a:pt x="359657" y="116702"/>
                  <a:pt x="349353" y="114648"/>
                </a:cubicBezTo>
                <a:cubicBezTo>
                  <a:pt x="336990" y="114648"/>
                  <a:pt x="324625" y="104371"/>
                  <a:pt x="320504" y="92041"/>
                </a:cubicBezTo>
                <a:cubicBezTo>
                  <a:pt x="320504" y="89984"/>
                  <a:pt x="318443" y="87930"/>
                  <a:pt x="320504" y="85874"/>
                </a:cubicBezTo>
                <a:cubicBezTo>
                  <a:pt x="322565" y="85874"/>
                  <a:pt x="322565" y="85874"/>
                  <a:pt x="322565" y="85874"/>
                </a:cubicBezTo>
                <a:cubicBezTo>
                  <a:pt x="326686" y="96151"/>
                  <a:pt x="334929" y="106426"/>
                  <a:pt x="347293" y="108482"/>
                </a:cubicBezTo>
                <a:cubicBezTo>
                  <a:pt x="353475" y="108482"/>
                  <a:pt x="357596" y="108482"/>
                  <a:pt x="363778" y="104371"/>
                </a:cubicBezTo>
                <a:cubicBezTo>
                  <a:pt x="367900" y="100262"/>
                  <a:pt x="369960" y="96151"/>
                  <a:pt x="367900" y="89984"/>
                </a:cubicBezTo>
                <a:cubicBezTo>
                  <a:pt x="367900" y="87930"/>
                  <a:pt x="365839" y="87930"/>
                  <a:pt x="365839" y="87930"/>
                </a:cubicBezTo>
                <a:cubicBezTo>
                  <a:pt x="363778" y="92041"/>
                  <a:pt x="361718" y="94095"/>
                  <a:pt x="359657" y="94095"/>
                </a:cubicBezTo>
                <a:cubicBezTo>
                  <a:pt x="355536" y="94095"/>
                  <a:pt x="353475" y="92041"/>
                  <a:pt x="353475" y="89984"/>
                </a:cubicBezTo>
                <a:cubicBezTo>
                  <a:pt x="353475" y="87930"/>
                  <a:pt x="353475" y="85874"/>
                  <a:pt x="353475" y="85874"/>
                </a:cubicBezTo>
                <a:cubicBezTo>
                  <a:pt x="355536" y="83819"/>
                  <a:pt x="355536" y="83819"/>
                  <a:pt x="357596" y="83819"/>
                </a:cubicBezTo>
                <a:cubicBezTo>
                  <a:pt x="355536" y="81764"/>
                  <a:pt x="355536" y="79709"/>
                  <a:pt x="355536" y="77653"/>
                </a:cubicBezTo>
                <a:cubicBezTo>
                  <a:pt x="356566" y="75598"/>
                  <a:pt x="358112" y="74571"/>
                  <a:pt x="359914" y="74313"/>
                </a:cubicBezTo>
                <a:close/>
                <a:moveTo>
                  <a:pt x="419338" y="72095"/>
                </a:moveTo>
                <a:lnTo>
                  <a:pt x="421296" y="75369"/>
                </a:lnTo>
                <a:cubicBezTo>
                  <a:pt x="421296" y="77402"/>
                  <a:pt x="423355" y="81470"/>
                  <a:pt x="421296" y="83503"/>
                </a:cubicBezTo>
                <a:cubicBezTo>
                  <a:pt x="419238" y="83503"/>
                  <a:pt x="419238" y="83503"/>
                  <a:pt x="419238" y="83503"/>
                </a:cubicBezTo>
                <a:cubicBezTo>
                  <a:pt x="420267" y="81470"/>
                  <a:pt x="420267" y="79436"/>
                  <a:pt x="420010" y="77402"/>
                </a:cubicBezTo>
                <a:close/>
                <a:moveTo>
                  <a:pt x="418620" y="70895"/>
                </a:moveTo>
                <a:lnTo>
                  <a:pt x="419238" y="71302"/>
                </a:lnTo>
                <a:lnTo>
                  <a:pt x="419338" y="72095"/>
                </a:lnTo>
                <a:close/>
                <a:moveTo>
                  <a:pt x="397896" y="69651"/>
                </a:moveTo>
                <a:cubicBezTo>
                  <a:pt x="398702" y="69812"/>
                  <a:pt x="399605" y="70328"/>
                  <a:pt x="400637" y="71358"/>
                </a:cubicBezTo>
                <a:cubicBezTo>
                  <a:pt x="402700" y="75482"/>
                  <a:pt x="402700" y="75482"/>
                  <a:pt x="402700" y="75482"/>
                </a:cubicBezTo>
                <a:cubicBezTo>
                  <a:pt x="404763" y="77545"/>
                  <a:pt x="402700" y="81668"/>
                  <a:pt x="400637" y="83730"/>
                </a:cubicBezTo>
                <a:cubicBezTo>
                  <a:pt x="402700" y="85792"/>
                  <a:pt x="404763" y="87854"/>
                  <a:pt x="402700" y="89916"/>
                </a:cubicBezTo>
                <a:cubicBezTo>
                  <a:pt x="402700" y="94039"/>
                  <a:pt x="398573" y="98164"/>
                  <a:pt x="394447" y="98164"/>
                </a:cubicBezTo>
                <a:cubicBezTo>
                  <a:pt x="392384" y="100225"/>
                  <a:pt x="390321" y="98164"/>
                  <a:pt x="390321" y="100225"/>
                </a:cubicBezTo>
                <a:cubicBezTo>
                  <a:pt x="390321" y="102287"/>
                  <a:pt x="386195" y="104349"/>
                  <a:pt x="384132" y="106412"/>
                </a:cubicBezTo>
                <a:cubicBezTo>
                  <a:pt x="382068" y="106412"/>
                  <a:pt x="380005" y="106412"/>
                  <a:pt x="377942" y="104349"/>
                </a:cubicBezTo>
                <a:cubicBezTo>
                  <a:pt x="375879" y="102287"/>
                  <a:pt x="380005" y="98164"/>
                  <a:pt x="380005" y="96101"/>
                </a:cubicBezTo>
                <a:cubicBezTo>
                  <a:pt x="380005" y="94039"/>
                  <a:pt x="380005" y="96101"/>
                  <a:pt x="382068" y="96101"/>
                </a:cubicBezTo>
                <a:cubicBezTo>
                  <a:pt x="388258" y="94039"/>
                  <a:pt x="392384" y="87854"/>
                  <a:pt x="394447" y="81668"/>
                </a:cubicBezTo>
                <a:cubicBezTo>
                  <a:pt x="394447" y="77545"/>
                  <a:pt x="392384" y="75482"/>
                  <a:pt x="392384" y="73420"/>
                </a:cubicBezTo>
                <a:cubicBezTo>
                  <a:pt x="393416" y="72390"/>
                  <a:pt x="394447" y="70844"/>
                  <a:pt x="395737" y="70070"/>
                </a:cubicBezTo>
                <a:cubicBezTo>
                  <a:pt x="396381" y="69683"/>
                  <a:pt x="397091" y="69490"/>
                  <a:pt x="397896" y="69651"/>
                </a:cubicBezTo>
                <a:close/>
                <a:moveTo>
                  <a:pt x="413063" y="67236"/>
                </a:moveTo>
                <a:cubicBezTo>
                  <a:pt x="415121" y="67236"/>
                  <a:pt x="416665" y="68251"/>
                  <a:pt x="417951" y="69778"/>
                </a:cubicBezTo>
                <a:lnTo>
                  <a:pt x="418620" y="70895"/>
                </a:lnTo>
                <a:lnTo>
                  <a:pt x="415668" y="68950"/>
                </a:lnTo>
                <a:cubicBezTo>
                  <a:pt x="413063" y="67236"/>
                  <a:pt x="413063" y="67236"/>
                  <a:pt x="413063" y="67236"/>
                </a:cubicBezTo>
                <a:close/>
                <a:moveTo>
                  <a:pt x="277299" y="67236"/>
                </a:moveTo>
                <a:cubicBezTo>
                  <a:pt x="275236" y="69298"/>
                  <a:pt x="275236" y="73425"/>
                  <a:pt x="277299" y="75489"/>
                </a:cubicBezTo>
                <a:cubicBezTo>
                  <a:pt x="279362" y="77551"/>
                  <a:pt x="283489" y="81677"/>
                  <a:pt x="285552" y="79614"/>
                </a:cubicBezTo>
                <a:cubicBezTo>
                  <a:pt x="289678" y="79614"/>
                  <a:pt x="291741" y="75489"/>
                  <a:pt x="293805" y="73425"/>
                </a:cubicBezTo>
                <a:cubicBezTo>
                  <a:pt x="295868" y="75489"/>
                  <a:pt x="295868" y="77551"/>
                  <a:pt x="295868" y="79614"/>
                </a:cubicBezTo>
                <a:cubicBezTo>
                  <a:pt x="295868" y="83740"/>
                  <a:pt x="293805" y="85803"/>
                  <a:pt x="291741" y="87866"/>
                </a:cubicBezTo>
                <a:cubicBezTo>
                  <a:pt x="289678" y="87866"/>
                  <a:pt x="287615" y="85803"/>
                  <a:pt x="285552" y="87866"/>
                </a:cubicBezTo>
                <a:cubicBezTo>
                  <a:pt x="287615" y="91992"/>
                  <a:pt x="283489" y="94056"/>
                  <a:pt x="279362" y="96119"/>
                </a:cubicBezTo>
                <a:cubicBezTo>
                  <a:pt x="277299" y="96119"/>
                  <a:pt x="275236" y="94056"/>
                  <a:pt x="273173" y="94056"/>
                </a:cubicBezTo>
                <a:cubicBezTo>
                  <a:pt x="271110" y="91992"/>
                  <a:pt x="269047" y="87866"/>
                  <a:pt x="271110" y="83740"/>
                </a:cubicBezTo>
                <a:cubicBezTo>
                  <a:pt x="273173" y="83740"/>
                  <a:pt x="273173" y="83740"/>
                  <a:pt x="273173" y="83740"/>
                </a:cubicBezTo>
                <a:cubicBezTo>
                  <a:pt x="271110" y="79614"/>
                  <a:pt x="266984" y="79614"/>
                  <a:pt x="266984" y="77551"/>
                </a:cubicBezTo>
                <a:cubicBezTo>
                  <a:pt x="266984" y="73425"/>
                  <a:pt x="269047" y="71361"/>
                  <a:pt x="271110" y="69298"/>
                </a:cubicBezTo>
                <a:cubicBezTo>
                  <a:pt x="273173" y="67236"/>
                  <a:pt x="273173" y="67236"/>
                  <a:pt x="277299" y="67236"/>
                </a:cubicBezTo>
                <a:close/>
                <a:moveTo>
                  <a:pt x="567347" y="65243"/>
                </a:moveTo>
                <a:cubicBezTo>
                  <a:pt x="569410" y="67277"/>
                  <a:pt x="573537" y="67277"/>
                  <a:pt x="575600" y="71344"/>
                </a:cubicBezTo>
                <a:cubicBezTo>
                  <a:pt x="577663" y="73377"/>
                  <a:pt x="579726" y="75410"/>
                  <a:pt x="579726" y="79477"/>
                </a:cubicBezTo>
                <a:cubicBezTo>
                  <a:pt x="577663" y="79477"/>
                  <a:pt x="577663" y="81512"/>
                  <a:pt x="575600" y="81512"/>
                </a:cubicBezTo>
                <a:cubicBezTo>
                  <a:pt x="573537" y="75410"/>
                  <a:pt x="567347" y="71344"/>
                  <a:pt x="561158" y="71344"/>
                </a:cubicBezTo>
                <a:cubicBezTo>
                  <a:pt x="554968" y="75410"/>
                  <a:pt x="554968" y="75410"/>
                  <a:pt x="554968" y="75410"/>
                </a:cubicBezTo>
                <a:cubicBezTo>
                  <a:pt x="552905" y="73377"/>
                  <a:pt x="550842" y="71344"/>
                  <a:pt x="550842" y="69310"/>
                </a:cubicBezTo>
                <a:cubicBezTo>
                  <a:pt x="557032" y="67277"/>
                  <a:pt x="561158" y="65243"/>
                  <a:pt x="567347" y="65243"/>
                </a:cubicBezTo>
                <a:close/>
                <a:moveTo>
                  <a:pt x="493185" y="63252"/>
                </a:moveTo>
                <a:cubicBezTo>
                  <a:pt x="497280" y="63252"/>
                  <a:pt x="499327" y="63252"/>
                  <a:pt x="501374" y="65280"/>
                </a:cubicBezTo>
                <a:cubicBezTo>
                  <a:pt x="501374" y="67309"/>
                  <a:pt x="501374" y="67309"/>
                  <a:pt x="499327" y="69338"/>
                </a:cubicBezTo>
                <a:cubicBezTo>
                  <a:pt x="495232" y="67309"/>
                  <a:pt x="491138" y="67309"/>
                  <a:pt x="489090" y="69338"/>
                </a:cubicBezTo>
                <a:cubicBezTo>
                  <a:pt x="482948" y="71366"/>
                  <a:pt x="482948" y="77453"/>
                  <a:pt x="480901" y="79482"/>
                </a:cubicBezTo>
                <a:cubicBezTo>
                  <a:pt x="480901" y="81512"/>
                  <a:pt x="478854" y="81512"/>
                  <a:pt x="476806" y="81512"/>
                </a:cubicBezTo>
                <a:cubicBezTo>
                  <a:pt x="476806" y="77453"/>
                  <a:pt x="478854" y="73395"/>
                  <a:pt x="480901" y="71366"/>
                </a:cubicBezTo>
                <a:cubicBezTo>
                  <a:pt x="482948" y="65280"/>
                  <a:pt x="489090" y="63252"/>
                  <a:pt x="493185" y="63252"/>
                </a:cubicBezTo>
                <a:close/>
                <a:moveTo>
                  <a:pt x="528266" y="60927"/>
                </a:moveTo>
                <a:cubicBezTo>
                  <a:pt x="538558" y="62993"/>
                  <a:pt x="550908" y="71256"/>
                  <a:pt x="555025" y="81585"/>
                </a:cubicBezTo>
                <a:cubicBezTo>
                  <a:pt x="555025" y="85716"/>
                  <a:pt x="559142" y="91914"/>
                  <a:pt x="555025" y="98110"/>
                </a:cubicBezTo>
                <a:cubicBezTo>
                  <a:pt x="555025" y="98110"/>
                  <a:pt x="552967" y="98110"/>
                  <a:pt x="550908" y="98110"/>
                </a:cubicBezTo>
                <a:cubicBezTo>
                  <a:pt x="550908" y="96045"/>
                  <a:pt x="550908" y="91914"/>
                  <a:pt x="550908" y="89848"/>
                </a:cubicBezTo>
                <a:cubicBezTo>
                  <a:pt x="548850" y="81585"/>
                  <a:pt x="544733" y="73322"/>
                  <a:pt x="536500" y="69190"/>
                </a:cubicBezTo>
                <a:cubicBezTo>
                  <a:pt x="532383" y="69190"/>
                  <a:pt x="528266" y="67124"/>
                  <a:pt x="524149" y="69190"/>
                </a:cubicBezTo>
                <a:cubicBezTo>
                  <a:pt x="517974" y="71256"/>
                  <a:pt x="511799" y="73322"/>
                  <a:pt x="511799" y="79519"/>
                </a:cubicBezTo>
                <a:cubicBezTo>
                  <a:pt x="513857" y="83651"/>
                  <a:pt x="515916" y="77453"/>
                  <a:pt x="517974" y="77453"/>
                </a:cubicBezTo>
                <a:cubicBezTo>
                  <a:pt x="520033" y="77453"/>
                  <a:pt x="522091" y="79519"/>
                  <a:pt x="524149" y="79519"/>
                </a:cubicBezTo>
                <a:cubicBezTo>
                  <a:pt x="526208" y="81585"/>
                  <a:pt x="526208" y="83651"/>
                  <a:pt x="524149" y="87782"/>
                </a:cubicBezTo>
                <a:cubicBezTo>
                  <a:pt x="524149" y="89848"/>
                  <a:pt x="522091" y="91914"/>
                  <a:pt x="517974" y="91914"/>
                </a:cubicBezTo>
                <a:cubicBezTo>
                  <a:pt x="515916" y="91914"/>
                  <a:pt x="513857" y="89848"/>
                  <a:pt x="511799" y="89848"/>
                </a:cubicBezTo>
                <a:cubicBezTo>
                  <a:pt x="511799" y="91914"/>
                  <a:pt x="509741" y="93980"/>
                  <a:pt x="505624" y="93980"/>
                </a:cubicBezTo>
                <a:cubicBezTo>
                  <a:pt x="503566" y="91914"/>
                  <a:pt x="499449" y="89848"/>
                  <a:pt x="497390" y="85716"/>
                </a:cubicBezTo>
                <a:cubicBezTo>
                  <a:pt x="497390" y="79519"/>
                  <a:pt x="499449" y="73322"/>
                  <a:pt x="503566" y="69190"/>
                </a:cubicBezTo>
                <a:cubicBezTo>
                  <a:pt x="509741" y="62993"/>
                  <a:pt x="520033" y="60927"/>
                  <a:pt x="528266" y="60927"/>
                </a:cubicBezTo>
                <a:close/>
                <a:moveTo>
                  <a:pt x="289504" y="60927"/>
                </a:moveTo>
                <a:cubicBezTo>
                  <a:pt x="291552" y="67153"/>
                  <a:pt x="291552" y="67153"/>
                  <a:pt x="291552" y="67153"/>
                </a:cubicBezTo>
                <a:cubicBezTo>
                  <a:pt x="291552" y="69227"/>
                  <a:pt x="291552" y="73376"/>
                  <a:pt x="289504" y="73376"/>
                </a:cubicBezTo>
                <a:cubicBezTo>
                  <a:pt x="287457" y="75452"/>
                  <a:pt x="285410" y="77527"/>
                  <a:pt x="283362" y="77527"/>
                </a:cubicBezTo>
                <a:cubicBezTo>
                  <a:pt x="281315" y="75452"/>
                  <a:pt x="279268" y="73376"/>
                  <a:pt x="279268" y="71302"/>
                </a:cubicBezTo>
                <a:cubicBezTo>
                  <a:pt x="279268" y="69227"/>
                  <a:pt x="279268" y="67153"/>
                  <a:pt x="281315" y="67153"/>
                </a:cubicBezTo>
                <a:cubicBezTo>
                  <a:pt x="285410" y="67153"/>
                  <a:pt x="287457" y="63002"/>
                  <a:pt x="289504" y="60927"/>
                </a:cubicBezTo>
                <a:close/>
                <a:moveTo>
                  <a:pt x="406976" y="54951"/>
                </a:moveTo>
                <a:cubicBezTo>
                  <a:pt x="411108" y="54951"/>
                  <a:pt x="413173" y="57007"/>
                  <a:pt x="415239" y="61120"/>
                </a:cubicBezTo>
                <a:cubicBezTo>
                  <a:pt x="413173" y="67289"/>
                  <a:pt x="413173" y="67289"/>
                  <a:pt x="413173" y="67289"/>
                </a:cubicBezTo>
                <a:cubicBezTo>
                  <a:pt x="413173" y="63176"/>
                  <a:pt x="413173" y="57007"/>
                  <a:pt x="406976" y="57007"/>
                </a:cubicBezTo>
                <a:cubicBezTo>
                  <a:pt x="406976" y="59063"/>
                  <a:pt x="411108" y="61120"/>
                  <a:pt x="411108" y="63176"/>
                </a:cubicBezTo>
                <a:cubicBezTo>
                  <a:pt x="411108" y="65233"/>
                  <a:pt x="409042" y="67289"/>
                  <a:pt x="411108" y="69344"/>
                </a:cubicBezTo>
                <a:cubicBezTo>
                  <a:pt x="417305" y="71401"/>
                  <a:pt x="417305" y="75513"/>
                  <a:pt x="419371" y="79626"/>
                </a:cubicBezTo>
                <a:cubicBezTo>
                  <a:pt x="419371" y="83739"/>
                  <a:pt x="417305" y="85795"/>
                  <a:pt x="415239" y="87851"/>
                </a:cubicBezTo>
                <a:cubicBezTo>
                  <a:pt x="417305" y="89907"/>
                  <a:pt x="415239" y="94019"/>
                  <a:pt x="417305" y="96076"/>
                </a:cubicBezTo>
                <a:cubicBezTo>
                  <a:pt x="417305" y="96076"/>
                  <a:pt x="415239" y="98132"/>
                  <a:pt x="415239" y="98132"/>
                </a:cubicBezTo>
                <a:cubicBezTo>
                  <a:pt x="415239" y="96076"/>
                  <a:pt x="413173" y="94019"/>
                  <a:pt x="415239" y="89907"/>
                </a:cubicBezTo>
                <a:cubicBezTo>
                  <a:pt x="415239" y="89907"/>
                  <a:pt x="415239" y="89907"/>
                  <a:pt x="413173" y="89907"/>
                </a:cubicBezTo>
                <a:cubicBezTo>
                  <a:pt x="413173" y="89907"/>
                  <a:pt x="413173" y="89907"/>
                  <a:pt x="411108" y="91963"/>
                </a:cubicBezTo>
                <a:cubicBezTo>
                  <a:pt x="415239" y="94019"/>
                  <a:pt x="411108" y="98132"/>
                  <a:pt x="413173" y="100189"/>
                </a:cubicBezTo>
                <a:cubicBezTo>
                  <a:pt x="411108" y="104302"/>
                  <a:pt x="409042" y="108413"/>
                  <a:pt x="404910" y="108413"/>
                </a:cubicBezTo>
                <a:cubicBezTo>
                  <a:pt x="402845" y="108413"/>
                  <a:pt x="398713" y="108413"/>
                  <a:pt x="398713" y="110469"/>
                </a:cubicBezTo>
                <a:cubicBezTo>
                  <a:pt x="396647" y="112526"/>
                  <a:pt x="396647" y="116638"/>
                  <a:pt x="392516" y="116638"/>
                </a:cubicBezTo>
                <a:cubicBezTo>
                  <a:pt x="392516" y="116638"/>
                  <a:pt x="388384" y="118695"/>
                  <a:pt x="388384" y="116638"/>
                </a:cubicBezTo>
                <a:cubicBezTo>
                  <a:pt x="386318" y="114582"/>
                  <a:pt x="384253" y="114582"/>
                  <a:pt x="380121" y="114582"/>
                </a:cubicBezTo>
                <a:cubicBezTo>
                  <a:pt x="380121" y="116638"/>
                  <a:pt x="378055" y="116638"/>
                  <a:pt x="375990" y="118695"/>
                </a:cubicBezTo>
                <a:cubicBezTo>
                  <a:pt x="373924" y="118695"/>
                  <a:pt x="371858" y="118695"/>
                  <a:pt x="371858" y="116638"/>
                </a:cubicBezTo>
                <a:cubicBezTo>
                  <a:pt x="363595" y="112526"/>
                  <a:pt x="373924" y="108413"/>
                  <a:pt x="375990" y="106358"/>
                </a:cubicBezTo>
                <a:cubicBezTo>
                  <a:pt x="378055" y="108413"/>
                  <a:pt x="382187" y="110469"/>
                  <a:pt x="386318" y="108413"/>
                </a:cubicBezTo>
                <a:cubicBezTo>
                  <a:pt x="388384" y="106358"/>
                  <a:pt x="390450" y="104302"/>
                  <a:pt x="392516" y="102245"/>
                </a:cubicBezTo>
                <a:cubicBezTo>
                  <a:pt x="396647" y="102245"/>
                  <a:pt x="402845" y="98132"/>
                  <a:pt x="404910" y="94019"/>
                </a:cubicBezTo>
                <a:cubicBezTo>
                  <a:pt x="406976" y="91963"/>
                  <a:pt x="404910" y="85795"/>
                  <a:pt x="404910" y="83739"/>
                </a:cubicBezTo>
                <a:cubicBezTo>
                  <a:pt x="406976" y="79626"/>
                  <a:pt x="406976" y="77569"/>
                  <a:pt x="404910" y="75513"/>
                </a:cubicBezTo>
                <a:cubicBezTo>
                  <a:pt x="404910" y="71401"/>
                  <a:pt x="402845" y="67289"/>
                  <a:pt x="398713" y="65233"/>
                </a:cubicBezTo>
                <a:cubicBezTo>
                  <a:pt x="400779" y="59063"/>
                  <a:pt x="400779" y="59063"/>
                  <a:pt x="400779" y="59063"/>
                </a:cubicBezTo>
                <a:cubicBezTo>
                  <a:pt x="398713" y="54951"/>
                  <a:pt x="404910" y="57007"/>
                  <a:pt x="406976" y="54951"/>
                </a:cubicBezTo>
                <a:close/>
                <a:moveTo>
                  <a:pt x="495288" y="52960"/>
                </a:moveTo>
                <a:cubicBezTo>
                  <a:pt x="497343" y="52960"/>
                  <a:pt x="499398" y="52960"/>
                  <a:pt x="501454" y="54995"/>
                </a:cubicBezTo>
                <a:cubicBezTo>
                  <a:pt x="501454" y="57031"/>
                  <a:pt x="499398" y="57031"/>
                  <a:pt x="501454" y="57031"/>
                </a:cubicBezTo>
                <a:cubicBezTo>
                  <a:pt x="503509" y="57031"/>
                  <a:pt x="505564" y="57031"/>
                  <a:pt x="507619" y="57031"/>
                </a:cubicBezTo>
                <a:cubicBezTo>
                  <a:pt x="509674" y="57031"/>
                  <a:pt x="509674" y="61104"/>
                  <a:pt x="509674" y="61104"/>
                </a:cubicBezTo>
                <a:cubicBezTo>
                  <a:pt x="505564" y="67214"/>
                  <a:pt x="501454" y="61104"/>
                  <a:pt x="497343" y="61104"/>
                </a:cubicBezTo>
                <a:cubicBezTo>
                  <a:pt x="489122" y="59068"/>
                  <a:pt x="485012" y="63140"/>
                  <a:pt x="478846" y="67214"/>
                </a:cubicBezTo>
                <a:cubicBezTo>
                  <a:pt x="476791" y="71285"/>
                  <a:pt x="474736" y="75358"/>
                  <a:pt x="474736" y="81466"/>
                </a:cubicBezTo>
                <a:cubicBezTo>
                  <a:pt x="474736" y="83503"/>
                  <a:pt x="472680" y="83503"/>
                  <a:pt x="472680" y="83503"/>
                </a:cubicBezTo>
                <a:cubicBezTo>
                  <a:pt x="470625" y="83503"/>
                  <a:pt x="468570" y="81466"/>
                  <a:pt x="468570" y="79431"/>
                </a:cubicBezTo>
                <a:cubicBezTo>
                  <a:pt x="466515" y="77394"/>
                  <a:pt x="474736" y="75358"/>
                  <a:pt x="470625" y="71285"/>
                </a:cubicBezTo>
                <a:cubicBezTo>
                  <a:pt x="468570" y="69249"/>
                  <a:pt x="470625" y="67214"/>
                  <a:pt x="472680" y="65177"/>
                </a:cubicBezTo>
                <a:cubicBezTo>
                  <a:pt x="474736" y="63140"/>
                  <a:pt x="476791" y="65177"/>
                  <a:pt x="476791" y="63140"/>
                </a:cubicBezTo>
                <a:cubicBezTo>
                  <a:pt x="476791" y="61104"/>
                  <a:pt x="476791" y="59068"/>
                  <a:pt x="476791" y="57031"/>
                </a:cubicBezTo>
                <a:cubicBezTo>
                  <a:pt x="478846" y="54995"/>
                  <a:pt x="482956" y="52960"/>
                  <a:pt x="487067" y="54995"/>
                </a:cubicBezTo>
                <a:cubicBezTo>
                  <a:pt x="489122" y="54995"/>
                  <a:pt x="489122" y="57031"/>
                  <a:pt x="491177" y="54995"/>
                </a:cubicBezTo>
                <a:cubicBezTo>
                  <a:pt x="491177" y="52960"/>
                  <a:pt x="493233" y="52960"/>
                  <a:pt x="495288" y="52960"/>
                </a:cubicBezTo>
                <a:close/>
                <a:moveTo>
                  <a:pt x="564222" y="50444"/>
                </a:moveTo>
                <a:cubicBezTo>
                  <a:pt x="566795" y="49672"/>
                  <a:pt x="569368" y="49672"/>
                  <a:pt x="571426" y="50701"/>
                </a:cubicBezTo>
                <a:cubicBezTo>
                  <a:pt x="575543" y="52760"/>
                  <a:pt x="579659" y="54818"/>
                  <a:pt x="581718" y="56877"/>
                </a:cubicBezTo>
                <a:cubicBezTo>
                  <a:pt x="581718" y="58935"/>
                  <a:pt x="581718" y="60993"/>
                  <a:pt x="581718" y="63052"/>
                </a:cubicBezTo>
                <a:cubicBezTo>
                  <a:pt x="579659" y="63052"/>
                  <a:pt x="579659" y="65111"/>
                  <a:pt x="579659" y="65111"/>
                </a:cubicBezTo>
                <a:cubicBezTo>
                  <a:pt x="581718" y="67168"/>
                  <a:pt x="585835" y="65111"/>
                  <a:pt x="587893" y="67168"/>
                </a:cubicBezTo>
                <a:cubicBezTo>
                  <a:pt x="589951" y="67168"/>
                  <a:pt x="592010" y="71285"/>
                  <a:pt x="592010" y="73344"/>
                </a:cubicBezTo>
                <a:cubicBezTo>
                  <a:pt x="592010" y="75403"/>
                  <a:pt x="592010" y="77460"/>
                  <a:pt x="589951" y="77460"/>
                </a:cubicBezTo>
                <a:cubicBezTo>
                  <a:pt x="587893" y="77460"/>
                  <a:pt x="585835" y="77460"/>
                  <a:pt x="583776" y="79519"/>
                </a:cubicBezTo>
                <a:cubicBezTo>
                  <a:pt x="581718" y="79519"/>
                  <a:pt x="581718" y="79519"/>
                  <a:pt x="581718" y="79519"/>
                </a:cubicBezTo>
                <a:cubicBezTo>
                  <a:pt x="581718" y="73344"/>
                  <a:pt x="577601" y="67168"/>
                  <a:pt x="571426" y="65111"/>
                </a:cubicBezTo>
                <a:cubicBezTo>
                  <a:pt x="565251" y="60993"/>
                  <a:pt x="554959" y="63052"/>
                  <a:pt x="550842" y="67168"/>
                </a:cubicBezTo>
                <a:cubicBezTo>
                  <a:pt x="546725" y="67168"/>
                  <a:pt x="544667" y="65111"/>
                  <a:pt x="540550" y="63052"/>
                </a:cubicBezTo>
                <a:cubicBezTo>
                  <a:pt x="540550" y="63052"/>
                  <a:pt x="540550" y="60993"/>
                  <a:pt x="540550" y="60993"/>
                </a:cubicBezTo>
                <a:cubicBezTo>
                  <a:pt x="544667" y="58935"/>
                  <a:pt x="546725" y="56877"/>
                  <a:pt x="550842" y="56877"/>
                </a:cubicBezTo>
                <a:cubicBezTo>
                  <a:pt x="552900" y="56877"/>
                  <a:pt x="552900" y="58935"/>
                  <a:pt x="554959" y="58935"/>
                </a:cubicBezTo>
                <a:cubicBezTo>
                  <a:pt x="557017" y="56877"/>
                  <a:pt x="557017" y="56877"/>
                  <a:pt x="557017" y="54818"/>
                </a:cubicBezTo>
                <a:cubicBezTo>
                  <a:pt x="559076" y="52760"/>
                  <a:pt x="561649" y="51216"/>
                  <a:pt x="564222" y="50444"/>
                </a:cubicBezTo>
                <a:close/>
                <a:moveTo>
                  <a:pt x="597986" y="48643"/>
                </a:moveTo>
                <a:cubicBezTo>
                  <a:pt x="600044" y="48643"/>
                  <a:pt x="602103" y="50691"/>
                  <a:pt x="604161" y="50691"/>
                </a:cubicBezTo>
                <a:cubicBezTo>
                  <a:pt x="604161" y="52738"/>
                  <a:pt x="606220" y="52738"/>
                  <a:pt x="606220" y="54785"/>
                </a:cubicBezTo>
                <a:cubicBezTo>
                  <a:pt x="606220" y="56832"/>
                  <a:pt x="608278" y="58880"/>
                  <a:pt x="606220" y="60927"/>
                </a:cubicBezTo>
                <a:cubicBezTo>
                  <a:pt x="604161" y="60927"/>
                  <a:pt x="606220" y="56832"/>
                  <a:pt x="604161" y="54785"/>
                </a:cubicBezTo>
                <a:cubicBezTo>
                  <a:pt x="604161" y="52738"/>
                  <a:pt x="600044" y="50691"/>
                  <a:pt x="597986" y="48643"/>
                </a:cubicBezTo>
                <a:close/>
                <a:moveTo>
                  <a:pt x="332862" y="48643"/>
                </a:moveTo>
                <a:cubicBezTo>
                  <a:pt x="334948" y="48643"/>
                  <a:pt x="337035" y="48643"/>
                  <a:pt x="337035" y="50701"/>
                </a:cubicBezTo>
                <a:cubicBezTo>
                  <a:pt x="337035" y="52760"/>
                  <a:pt x="337035" y="54818"/>
                  <a:pt x="337035" y="56877"/>
                </a:cubicBezTo>
                <a:cubicBezTo>
                  <a:pt x="334948" y="58935"/>
                  <a:pt x="330775" y="58935"/>
                  <a:pt x="328688" y="56877"/>
                </a:cubicBezTo>
                <a:cubicBezTo>
                  <a:pt x="322427" y="50701"/>
                  <a:pt x="322427" y="50701"/>
                  <a:pt x="322427" y="50701"/>
                </a:cubicBezTo>
                <a:cubicBezTo>
                  <a:pt x="326601" y="48643"/>
                  <a:pt x="328688" y="48643"/>
                  <a:pt x="332862" y="48643"/>
                </a:cubicBezTo>
                <a:close/>
                <a:moveTo>
                  <a:pt x="310343" y="46651"/>
                </a:moveTo>
                <a:cubicBezTo>
                  <a:pt x="316518" y="46651"/>
                  <a:pt x="322693" y="54884"/>
                  <a:pt x="324752" y="59002"/>
                </a:cubicBezTo>
                <a:cubicBezTo>
                  <a:pt x="324752" y="63118"/>
                  <a:pt x="324752" y="67236"/>
                  <a:pt x="320635" y="69293"/>
                </a:cubicBezTo>
                <a:cubicBezTo>
                  <a:pt x="320635" y="71352"/>
                  <a:pt x="322693" y="71352"/>
                  <a:pt x="322693" y="73410"/>
                </a:cubicBezTo>
                <a:cubicBezTo>
                  <a:pt x="324752" y="75469"/>
                  <a:pt x="322693" y="79585"/>
                  <a:pt x="322693" y="81643"/>
                </a:cubicBezTo>
                <a:cubicBezTo>
                  <a:pt x="318576" y="85761"/>
                  <a:pt x="314459" y="87819"/>
                  <a:pt x="308284" y="85761"/>
                </a:cubicBezTo>
                <a:cubicBezTo>
                  <a:pt x="306226" y="83702"/>
                  <a:pt x="304167" y="79585"/>
                  <a:pt x="304167" y="75469"/>
                </a:cubicBezTo>
                <a:cubicBezTo>
                  <a:pt x="302109" y="73410"/>
                  <a:pt x="300051" y="75469"/>
                  <a:pt x="297992" y="73410"/>
                </a:cubicBezTo>
                <a:cubicBezTo>
                  <a:pt x="293876" y="69293"/>
                  <a:pt x="293876" y="65177"/>
                  <a:pt x="293876" y="59002"/>
                </a:cubicBezTo>
                <a:cubicBezTo>
                  <a:pt x="295934" y="54884"/>
                  <a:pt x="295934" y="54884"/>
                  <a:pt x="295934" y="54884"/>
                </a:cubicBezTo>
                <a:cubicBezTo>
                  <a:pt x="302109" y="54884"/>
                  <a:pt x="306226" y="50768"/>
                  <a:pt x="310343" y="46651"/>
                </a:cubicBezTo>
                <a:close/>
                <a:moveTo>
                  <a:pt x="499428" y="44659"/>
                </a:moveTo>
                <a:cubicBezTo>
                  <a:pt x="501489" y="44659"/>
                  <a:pt x="503549" y="44659"/>
                  <a:pt x="505610" y="46712"/>
                </a:cubicBezTo>
                <a:cubicBezTo>
                  <a:pt x="507671" y="48764"/>
                  <a:pt x="503549" y="52869"/>
                  <a:pt x="507671" y="50816"/>
                </a:cubicBezTo>
                <a:cubicBezTo>
                  <a:pt x="511792" y="50816"/>
                  <a:pt x="507671" y="46712"/>
                  <a:pt x="507671" y="46712"/>
                </a:cubicBezTo>
                <a:cubicBezTo>
                  <a:pt x="509731" y="46712"/>
                  <a:pt x="511792" y="48764"/>
                  <a:pt x="511792" y="50816"/>
                </a:cubicBezTo>
                <a:cubicBezTo>
                  <a:pt x="513853" y="50816"/>
                  <a:pt x="515914" y="52869"/>
                  <a:pt x="517974" y="54921"/>
                </a:cubicBezTo>
                <a:cubicBezTo>
                  <a:pt x="517974" y="56973"/>
                  <a:pt x="515914" y="59025"/>
                  <a:pt x="517974" y="59025"/>
                </a:cubicBezTo>
                <a:cubicBezTo>
                  <a:pt x="515914" y="59025"/>
                  <a:pt x="513853" y="61078"/>
                  <a:pt x="511792" y="59025"/>
                </a:cubicBezTo>
                <a:cubicBezTo>
                  <a:pt x="511792" y="56973"/>
                  <a:pt x="509731" y="54921"/>
                  <a:pt x="507671" y="54921"/>
                </a:cubicBezTo>
                <a:cubicBezTo>
                  <a:pt x="505610" y="52869"/>
                  <a:pt x="503549" y="54921"/>
                  <a:pt x="501489" y="52869"/>
                </a:cubicBezTo>
                <a:cubicBezTo>
                  <a:pt x="499428" y="48764"/>
                  <a:pt x="495307" y="48764"/>
                  <a:pt x="491185" y="50816"/>
                </a:cubicBezTo>
                <a:cubicBezTo>
                  <a:pt x="489125" y="52869"/>
                  <a:pt x="485003" y="50816"/>
                  <a:pt x="480882" y="52869"/>
                </a:cubicBezTo>
                <a:cubicBezTo>
                  <a:pt x="476761" y="54921"/>
                  <a:pt x="472639" y="56973"/>
                  <a:pt x="474700" y="61078"/>
                </a:cubicBezTo>
                <a:cubicBezTo>
                  <a:pt x="470579" y="63130"/>
                  <a:pt x="468518" y="65182"/>
                  <a:pt x="466457" y="69287"/>
                </a:cubicBezTo>
                <a:cubicBezTo>
                  <a:pt x="466457" y="71340"/>
                  <a:pt x="468518" y="73393"/>
                  <a:pt x="466457" y="75445"/>
                </a:cubicBezTo>
                <a:cubicBezTo>
                  <a:pt x="466457" y="77496"/>
                  <a:pt x="464396" y="79549"/>
                  <a:pt x="466457" y="81602"/>
                </a:cubicBezTo>
                <a:cubicBezTo>
                  <a:pt x="466457" y="83653"/>
                  <a:pt x="470579" y="85706"/>
                  <a:pt x="466457" y="87759"/>
                </a:cubicBezTo>
                <a:cubicBezTo>
                  <a:pt x="464396" y="87759"/>
                  <a:pt x="464396" y="89811"/>
                  <a:pt x="462336" y="87759"/>
                </a:cubicBezTo>
                <a:cubicBezTo>
                  <a:pt x="460275" y="85706"/>
                  <a:pt x="458215" y="83653"/>
                  <a:pt x="458215" y="79549"/>
                </a:cubicBezTo>
                <a:cubicBezTo>
                  <a:pt x="458215" y="73393"/>
                  <a:pt x="468518" y="71340"/>
                  <a:pt x="462336" y="65182"/>
                </a:cubicBezTo>
                <a:cubicBezTo>
                  <a:pt x="462336" y="63130"/>
                  <a:pt x="462336" y="61078"/>
                  <a:pt x="464396" y="59025"/>
                </a:cubicBezTo>
                <a:cubicBezTo>
                  <a:pt x="466457" y="56973"/>
                  <a:pt x="468518" y="56973"/>
                  <a:pt x="470579" y="54921"/>
                </a:cubicBezTo>
                <a:cubicBezTo>
                  <a:pt x="472639" y="52869"/>
                  <a:pt x="472639" y="46712"/>
                  <a:pt x="476761" y="46712"/>
                </a:cubicBezTo>
                <a:cubicBezTo>
                  <a:pt x="480882" y="46712"/>
                  <a:pt x="485003" y="46712"/>
                  <a:pt x="489125" y="48764"/>
                </a:cubicBezTo>
                <a:cubicBezTo>
                  <a:pt x="489125" y="46712"/>
                  <a:pt x="491185" y="44659"/>
                  <a:pt x="493246" y="46712"/>
                </a:cubicBezTo>
                <a:cubicBezTo>
                  <a:pt x="493246" y="46712"/>
                  <a:pt x="495307" y="46712"/>
                  <a:pt x="495307" y="46712"/>
                </a:cubicBezTo>
                <a:cubicBezTo>
                  <a:pt x="497367" y="48764"/>
                  <a:pt x="497367" y="44659"/>
                  <a:pt x="499428" y="44659"/>
                </a:cubicBezTo>
                <a:close/>
                <a:moveTo>
                  <a:pt x="341019" y="44197"/>
                </a:moveTo>
                <a:cubicBezTo>
                  <a:pt x="342549" y="44197"/>
                  <a:pt x="344078" y="44707"/>
                  <a:pt x="345098" y="44707"/>
                </a:cubicBezTo>
                <a:cubicBezTo>
                  <a:pt x="347138" y="46746"/>
                  <a:pt x="349177" y="48786"/>
                  <a:pt x="351216" y="50825"/>
                </a:cubicBezTo>
                <a:cubicBezTo>
                  <a:pt x="353256" y="52865"/>
                  <a:pt x="347138" y="54904"/>
                  <a:pt x="351216" y="56943"/>
                </a:cubicBezTo>
                <a:cubicBezTo>
                  <a:pt x="353256" y="56943"/>
                  <a:pt x="353256" y="58983"/>
                  <a:pt x="355295" y="61022"/>
                </a:cubicBezTo>
                <a:cubicBezTo>
                  <a:pt x="355295" y="63062"/>
                  <a:pt x="353256" y="67140"/>
                  <a:pt x="351216" y="67140"/>
                </a:cubicBezTo>
                <a:cubicBezTo>
                  <a:pt x="351216" y="69180"/>
                  <a:pt x="347138" y="71219"/>
                  <a:pt x="345098" y="69180"/>
                </a:cubicBezTo>
                <a:cubicBezTo>
                  <a:pt x="343059" y="69180"/>
                  <a:pt x="343059" y="67140"/>
                  <a:pt x="343059" y="67140"/>
                </a:cubicBezTo>
                <a:cubicBezTo>
                  <a:pt x="341019" y="67140"/>
                  <a:pt x="341019" y="71219"/>
                  <a:pt x="338980" y="71219"/>
                </a:cubicBezTo>
                <a:cubicBezTo>
                  <a:pt x="334901" y="71219"/>
                  <a:pt x="332861" y="71219"/>
                  <a:pt x="330822" y="67140"/>
                </a:cubicBezTo>
                <a:cubicBezTo>
                  <a:pt x="328783" y="65101"/>
                  <a:pt x="326743" y="63062"/>
                  <a:pt x="328783" y="61022"/>
                </a:cubicBezTo>
                <a:cubicBezTo>
                  <a:pt x="330822" y="61022"/>
                  <a:pt x="334901" y="61022"/>
                  <a:pt x="336940" y="58983"/>
                </a:cubicBezTo>
                <a:cubicBezTo>
                  <a:pt x="338980" y="56943"/>
                  <a:pt x="341019" y="54904"/>
                  <a:pt x="341019" y="50825"/>
                </a:cubicBezTo>
                <a:cubicBezTo>
                  <a:pt x="336940" y="46746"/>
                  <a:pt x="336940" y="46746"/>
                  <a:pt x="336940" y="46746"/>
                </a:cubicBezTo>
                <a:cubicBezTo>
                  <a:pt x="337960" y="44707"/>
                  <a:pt x="339490" y="44197"/>
                  <a:pt x="341019" y="44197"/>
                </a:cubicBezTo>
                <a:close/>
                <a:moveTo>
                  <a:pt x="583710" y="38352"/>
                </a:moveTo>
                <a:cubicBezTo>
                  <a:pt x="590018" y="40399"/>
                  <a:pt x="590018" y="46541"/>
                  <a:pt x="590018" y="50635"/>
                </a:cubicBezTo>
                <a:cubicBezTo>
                  <a:pt x="590018" y="50635"/>
                  <a:pt x="587915" y="50635"/>
                  <a:pt x="587915" y="50635"/>
                </a:cubicBezTo>
                <a:cubicBezTo>
                  <a:pt x="585813" y="48588"/>
                  <a:pt x="587915" y="46541"/>
                  <a:pt x="587915" y="46541"/>
                </a:cubicBezTo>
                <a:cubicBezTo>
                  <a:pt x="585813" y="44493"/>
                  <a:pt x="585813" y="40399"/>
                  <a:pt x="583710" y="40399"/>
                </a:cubicBezTo>
                <a:cubicBezTo>
                  <a:pt x="583710" y="38352"/>
                  <a:pt x="583710" y="38352"/>
                  <a:pt x="583710" y="38352"/>
                </a:cubicBezTo>
                <a:close/>
                <a:moveTo>
                  <a:pt x="421363" y="32375"/>
                </a:moveTo>
                <a:lnTo>
                  <a:pt x="421363" y="34367"/>
                </a:lnTo>
                <a:cubicBezTo>
                  <a:pt x="419371" y="34367"/>
                  <a:pt x="419371" y="34367"/>
                  <a:pt x="419371" y="34367"/>
                </a:cubicBezTo>
                <a:cubicBezTo>
                  <a:pt x="421363" y="32375"/>
                  <a:pt x="421363" y="32375"/>
                  <a:pt x="421363" y="32375"/>
                </a:cubicBezTo>
                <a:close/>
                <a:moveTo>
                  <a:pt x="421363" y="28060"/>
                </a:moveTo>
                <a:cubicBezTo>
                  <a:pt x="423355" y="28060"/>
                  <a:pt x="421363" y="30217"/>
                  <a:pt x="423355" y="32375"/>
                </a:cubicBezTo>
                <a:cubicBezTo>
                  <a:pt x="421363" y="32375"/>
                  <a:pt x="421363" y="32375"/>
                  <a:pt x="421363" y="32375"/>
                </a:cubicBezTo>
                <a:close/>
                <a:moveTo>
                  <a:pt x="361686" y="26067"/>
                </a:moveTo>
                <a:cubicBezTo>
                  <a:pt x="374053" y="26067"/>
                  <a:pt x="374053" y="26067"/>
                  <a:pt x="374053" y="26067"/>
                </a:cubicBezTo>
                <a:cubicBezTo>
                  <a:pt x="382298" y="30189"/>
                  <a:pt x="382298" y="30189"/>
                  <a:pt x="382298" y="30189"/>
                </a:cubicBezTo>
                <a:cubicBezTo>
                  <a:pt x="390542" y="34312"/>
                  <a:pt x="398787" y="42556"/>
                  <a:pt x="398787" y="52862"/>
                </a:cubicBezTo>
                <a:cubicBezTo>
                  <a:pt x="398787" y="59046"/>
                  <a:pt x="396726" y="65229"/>
                  <a:pt x="392604" y="69351"/>
                </a:cubicBezTo>
                <a:cubicBezTo>
                  <a:pt x="388481" y="73474"/>
                  <a:pt x="380237" y="75535"/>
                  <a:pt x="374053" y="75535"/>
                </a:cubicBezTo>
                <a:cubicBezTo>
                  <a:pt x="369931" y="73474"/>
                  <a:pt x="365808" y="71412"/>
                  <a:pt x="365808" y="67290"/>
                </a:cubicBezTo>
                <a:cubicBezTo>
                  <a:pt x="365808" y="65229"/>
                  <a:pt x="365808" y="63169"/>
                  <a:pt x="367870" y="63169"/>
                </a:cubicBezTo>
                <a:cubicBezTo>
                  <a:pt x="369931" y="63169"/>
                  <a:pt x="371992" y="63169"/>
                  <a:pt x="371992" y="63169"/>
                </a:cubicBezTo>
                <a:cubicBezTo>
                  <a:pt x="371992" y="61108"/>
                  <a:pt x="369931" y="59046"/>
                  <a:pt x="371992" y="56985"/>
                </a:cubicBezTo>
                <a:cubicBezTo>
                  <a:pt x="371992" y="52862"/>
                  <a:pt x="374053" y="52862"/>
                  <a:pt x="376114" y="52862"/>
                </a:cubicBezTo>
                <a:cubicBezTo>
                  <a:pt x="378175" y="52862"/>
                  <a:pt x="380237" y="52862"/>
                  <a:pt x="382298" y="54923"/>
                </a:cubicBezTo>
                <a:cubicBezTo>
                  <a:pt x="382298" y="56985"/>
                  <a:pt x="382298" y="61108"/>
                  <a:pt x="382298" y="63169"/>
                </a:cubicBezTo>
                <a:cubicBezTo>
                  <a:pt x="380237" y="63169"/>
                  <a:pt x="378175" y="63169"/>
                  <a:pt x="380237" y="65229"/>
                </a:cubicBezTo>
                <a:cubicBezTo>
                  <a:pt x="382298" y="67290"/>
                  <a:pt x="386420" y="63169"/>
                  <a:pt x="388481" y="61108"/>
                </a:cubicBezTo>
                <a:cubicBezTo>
                  <a:pt x="390542" y="56985"/>
                  <a:pt x="390542" y="50801"/>
                  <a:pt x="390542" y="46679"/>
                </a:cubicBezTo>
                <a:cubicBezTo>
                  <a:pt x="384359" y="38435"/>
                  <a:pt x="378175" y="30189"/>
                  <a:pt x="367870" y="30189"/>
                </a:cubicBezTo>
                <a:cubicBezTo>
                  <a:pt x="361686" y="28128"/>
                  <a:pt x="355503" y="30189"/>
                  <a:pt x="349319" y="30189"/>
                </a:cubicBezTo>
                <a:cubicBezTo>
                  <a:pt x="349319" y="30189"/>
                  <a:pt x="349319" y="30189"/>
                  <a:pt x="349319" y="28128"/>
                </a:cubicBezTo>
                <a:cubicBezTo>
                  <a:pt x="353441" y="28128"/>
                  <a:pt x="357564" y="28128"/>
                  <a:pt x="361686" y="26067"/>
                </a:cubicBezTo>
                <a:close/>
                <a:moveTo>
                  <a:pt x="453449" y="14275"/>
                </a:moveTo>
                <a:lnTo>
                  <a:pt x="427592" y="16881"/>
                </a:lnTo>
                <a:lnTo>
                  <a:pt x="427592" y="21939"/>
                </a:lnTo>
                <a:cubicBezTo>
                  <a:pt x="425522" y="21939"/>
                  <a:pt x="425522" y="21939"/>
                  <a:pt x="425522" y="21939"/>
                </a:cubicBezTo>
                <a:cubicBezTo>
                  <a:pt x="423452" y="23993"/>
                  <a:pt x="421382" y="23993"/>
                  <a:pt x="423452" y="26047"/>
                </a:cubicBezTo>
                <a:cubicBezTo>
                  <a:pt x="421382" y="26047"/>
                  <a:pt x="421382" y="26047"/>
                  <a:pt x="421382" y="26047"/>
                </a:cubicBezTo>
                <a:cubicBezTo>
                  <a:pt x="421382" y="26047"/>
                  <a:pt x="421382" y="23993"/>
                  <a:pt x="419312" y="23993"/>
                </a:cubicBezTo>
                <a:cubicBezTo>
                  <a:pt x="417242" y="26047"/>
                  <a:pt x="419312" y="28101"/>
                  <a:pt x="419312" y="30155"/>
                </a:cubicBezTo>
                <a:cubicBezTo>
                  <a:pt x="419312" y="32209"/>
                  <a:pt x="419312" y="34263"/>
                  <a:pt x="417242" y="36317"/>
                </a:cubicBezTo>
                <a:cubicBezTo>
                  <a:pt x="413102" y="38372"/>
                  <a:pt x="411032" y="38372"/>
                  <a:pt x="408961" y="38372"/>
                </a:cubicBezTo>
                <a:cubicBezTo>
                  <a:pt x="406891" y="40426"/>
                  <a:pt x="406891" y="44534"/>
                  <a:pt x="404821" y="46589"/>
                </a:cubicBezTo>
                <a:cubicBezTo>
                  <a:pt x="402751" y="46589"/>
                  <a:pt x="400681" y="48643"/>
                  <a:pt x="400681" y="46589"/>
                </a:cubicBezTo>
                <a:cubicBezTo>
                  <a:pt x="398611" y="42480"/>
                  <a:pt x="394471" y="40426"/>
                  <a:pt x="394471" y="36317"/>
                </a:cubicBezTo>
                <a:cubicBezTo>
                  <a:pt x="398611" y="34263"/>
                  <a:pt x="402751" y="30155"/>
                  <a:pt x="402751" y="23993"/>
                </a:cubicBezTo>
                <a:cubicBezTo>
                  <a:pt x="404821" y="19883"/>
                  <a:pt x="404821" y="19883"/>
                  <a:pt x="404821" y="19883"/>
                </a:cubicBezTo>
                <a:cubicBezTo>
                  <a:pt x="408961" y="17829"/>
                  <a:pt x="415172" y="17829"/>
                  <a:pt x="419312" y="17829"/>
                </a:cubicBezTo>
                <a:lnTo>
                  <a:pt x="420079" y="17639"/>
                </a:lnTo>
                <a:lnTo>
                  <a:pt x="399049" y="19759"/>
                </a:lnTo>
                <a:lnTo>
                  <a:pt x="400779" y="19759"/>
                </a:lnTo>
                <a:cubicBezTo>
                  <a:pt x="400779" y="21846"/>
                  <a:pt x="400779" y="21846"/>
                  <a:pt x="400779" y="21846"/>
                </a:cubicBezTo>
                <a:cubicBezTo>
                  <a:pt x="400779" y="28106"/>
                  <a:pt x="396684" y="32280"/>
                  <a:pt x="392590" y="34367"/>
                </a:cubicBezTo>
                <a:cubicBezTo>
                  <a:pt x="390542" y="32280"/>
                  <a:pt x="388495" y="32280"/>
                  <a:pt x="388495" y="30194"/>
                </a:cubicBezTo>
                <a:cubicBezTo>
                  <a:pt x="388495" y="28106"/>
                  <a:pt x="392590" y="28106"/>
                  <a:pt x="394637" y="23933"/>
                </a:cubicBezTo>
                <a:lnTo>
                  <a:pt x="396561" y="20010"/>
                </a:lnTo>
                <a:lnTo>
                  <a:pt x="364940" y="23197"/>
                </a:lnTo>
                <a:lnTo>
                  <a:pt x="342257" y="30239"/>
                </a:lnTo>
                <a:lnTo>
                  <a:pt x="343196" y="30051"/>
                </a:lnTo>
                <a:cubicBezTo>
                  <a:pt x="345261" y="30051"/>
                  <a:pt x="347327" y="30051"/>
                  <a:pt x="347327" y="32117"/>
                </a:cubicBezTo>
                <a:cubicBezTo>
                  <a:pt x="345261" y="36249"/>
                  <a:pt x="343196" y="36249"/>
                  <a:pt x="341130" y="38315"/>
                </a:cubicBezTo>
                <a:cubicBezTo>
                  <a:pt x="339064" y="40380"/>
                  <a:pt x="336998" y="38315"/>
                  <a:pt x="334933" y="38315"/>
                </a:cubicBezTo>
                <a:cubicBezTo>
                  <a:pt x="334933" y="42446"/>
                  <a:pt x="332867" y="44511"/>
                  <a:pt x="328735" y="46578"/>
                </a:cubicBezTo>
                <a:cubicBezTo>
                  <a:pt x="322538" y="48643"/>
                  <a:pt x="316341" y="44511"/>
                  <a:pt x="310143" y="44511"/>
                </a:cubicBezTo>
                <a:cubicBezTo>
                  <a:pt x="310143" y="42446"/>
                  <a:pt x="310143" y="42446"/>
                  <a:pt x="310143" y="40380"/>
                </a:cubicBezTo>
                <a:cubicBezTo>
                  <a:pt x="316341" y="38315"/>
                  <a:pt x="324604" y="40380"/>
                  <a:pt x="330801" y="36249"/>
                </a:cubicBezTo>
                <a:lnTo>
                  <a:pt x="332253" y="33344"/>
                </a:lnTo>
                <a:lnTo>
                  <a:pt x="282503" y="48787"/>
                </a:lnTo>
                <a:lnTo>
                  <a:pt x="266569" y="57436"/>
                </a:lnTo>
                <a:lnTo>
                  <a:pt x="275245" y="56943"/>
                </a:lnTo>
                <a:cubicBezTo>
                  <a:pt x="279385" y="54884"/>
                  <a:pt x="283525" y="50768"/>
                  <a:pt x="285595" y="48710"/>
                </a:cubicBezTo>
                <a:cubicBezTo>
                  <a:pt x="286630" y="48195"/>
                  <a:pt x="287536" y="48066"/>
                  <a:pt x="288344" y="48195"/>
                </a:cubicBezTo>
                <a:cubicBezTo>
                  <a:pt x="290770" y="48581"/>
                  <a:pt x="292323" y="51282"/>
                  <a:pt x="293876" y="52826"/>
                </a:cubicBezTo>
                <a:cubicBezTo>
                  <a:pt x="293876" y="54884"/>
                  <a:pt x="293876" y="54884"/>
                  <a:pt x="293876" y="54884"/>
                </a:cubicBezTo>
                <a:cubicBezTo>
                  <a:pt x="287665" y="61059"/>
                  <a:pt x="281455" y="67236"/>
                  <a:pt x="275245" y="63118"/>
                </a:cubicBezTo>
                <a:cubicBezTo>
                  <a:pt x="273174" y="63118"/>
                  <a:pt x="273174" y="59002"/>
                  <a:pt x="271104" y="61059"/>
                </a:cubicBezTo>
                <a:cubicBezTo>
                  <a:pt x="269034" y="63118"/>
                  <a:pt x="266964" y="65177"/>
                  <a:pt x="262824" y="65177"/>
                </a:cubicBezTo>
                <a:cubicBezTo>
                  <a:pt x="260754" y="65177"/>
                  <a:pt x="258684" y="65177"/>
                  <a:pt x="258684" y="63118"/>
                </a:cubicBezTo>
                <a:lnTo>
                  <a:pt x="258684" y="61716"/>
                </a:lnTo>
                <a:lnTo>
                  <a:pt x="254731" y="63861"/>
                </a:lnTo>
                <a:lnTo>
                  <a:pt x="254731" y="65301"/>
                </a:lnTo>
                <a:cubicBezTo>
                  <a:pt x="244376" y="71449"/>
                  <a:pt x="236092" y="81695"/>
                  <a:pt x="234021" y="91940"/>
                </a:cubicBezTo>
                <a:cubicBezTo>
                  <a:pt x="234021" y="98088"/>
                  <a:pt x="234021" y="106285"/>
                  <a:pt x="240234" y="108334"/>
                </a:cubicBezTo>
                <a:cubicBezTo>
                  <a:pt x="242305" y="112432"/>
                  <a:pt x="248518" y="112432"/>
                  <a:pt x="252660" y="112432"/>
                </a:cubicBezTo>
                <a:cubicBezTo>
                  <a:pt x="254731" y="112432"/>
                  <a:pt x="256802" y="110383"/>
                  <a:pt x="258874" y="108334"/>
                </a:cubicBezTo>
                <a:cubicBezTo>
                  <a:pt x="256802" y="104236"/>
                  <a:pt x="254731" y="110383"/>
                  <a:pt x="250589" y="106285"/>
                </a:cubicBezTo>
                <a:cubicBezTo>
                  <a:pt x="248518" y="106285"/>
                  <a:pt x="248518" y="102186"/>
                  <a:pt x="248518" y="100137"/>
                </a:cubicBezTo>
                <a:cubicBezTo>
                  <a:pt x="250589" y="98088"/>
                  <a:pt x="252660" y="96039"/>
                  <a:pt x="254731" y="96039"/>
                </a:cubicBezTo>
                <a:cubicBezTo>
                  <a:pt x="256802" y="96039"/>
                  <a:pt x="258874" y="96039"/>
                  <a:pt x="260945" y="100137"/>
                </a:cubicBezTo>
                <a:cubicBezTo>
                  <a:pt x="263016" y="100137"/>
                  <a:pt x="265087" y="98088"/>
                  <a:pt x="267158" y="100137"/>
                </a:cubicBezTo>
                <a:cubicBezTo>
                  <a:pt x="271300" y="104236"/>
                  <a:pt x="271300" y="104236"/>
                  <a:pt x="271300" y="104236"/>
                </a:cubicBezTo>
                <a:cubicBezTo>
                  <a:pt x="271300" y="108334"/>
                  <a:pt x="269229" y="114482"/>
                  <a:pt x="263016" y="118580"/>
                </a:cubicBezTo>
                <a:cubicBezTo>
                  <a:pt x="256802" y="120629"/>
                  <a:pt x="250589" y="122678"/>
                  <a:pt x="244376" y="120629"/>
                </a:cubicBezTo>
                <a:cubicBezTo>
                  <a:pt x="240234" y="116531"/>
                  <a:pt x="234021" y="114482"/>
                  <a:pt x="231950" y="108334"/>
                </a:cubicBezTo>
                <a:cubicBezTo>
                  <a:pt x="227808" y="106285"/>
                  <a:pt x="227808" y="102186"/>
                  <a:pt x="227808" y="98088"/>
                </a:cubicBezTo>
                <a:cubicBezTo>
                  <a:pt x="227808" y="91940"/>
                  <a:pt x="227808" y="87842"/>
                  <a:pt x="229879" y="83744"/>
                </a:cubicBezTo>
                <a:cubicBezTo>
                  <a:pt x="231950" y="79646"/>
                  <a:pt x="235574" y="75547"/>
                  <a:pt x="239975" y="71961"/>
                </a:cubicBezTo>
                <a:lnTo>
                  <a:pt x="241882" y="70836"/>
                </a:lnTo>
                <a:lnTo>
                  <a:pt x="207903" y="89279"/>
                </a:lnTo>
                <a:lnTo>
                  <a:pt x="198095" y="97371"/>
                </a:lnTo>
                <a:lnTo>
                  <a:pt x="207409" y="91803"/>
                </a:lnTo>
                <a:cubicBezTo>
                  <a:pt x="209474" y="95919"/>
                  <a:pt x="213606" y="97978"/>
                  <a:pt x="219803" y="97978"/>
                </a:cubicBezTo>
                <a:cubicBezTo>
                  <a:pt x="221869" y="97978"/>
                  <a:pt x="226000" y="95919"/>
                  <a:pt x="223935" y="100037"/>
                </a:cubicBezTo>
                <a:cubicBezTo>
                  <a:pt x="223935" y="104153"/>
                  <a:pt x="230132" y="108270"/>
                  <a:pt x="223935" y="110328"/>
                </a:cubicBezTo>
                <a:cubicBezTo>
                  <a:pt x="221869" y="112386"/>
                  <a:pt x="217737" y="108270"/>
                  <a:pt x="215672" y="108270"/>
                </a:cubicBezTo>
                <a:cubicBezTo>
                  <a:pt x="213606" y="102095"/>
                  <a:pt x="211540" y="112386"/>
                  <a:pt x="207409" y="110328"/>
                </a:cubicBezTo>
                <a:cubicBezTo>
                  <a:pt x="205343" y="108270"/>
                  <a:pt x="201211" y="108270"/>
                  <a:pt x="203277" y="104153"/>
                </a:cubicBezTo>
                <a:cubicBezTo>
                  <a:pt x="199145" y="100037"/>
                  <a:pt x="195014" y="108270"/>
                  <a:pt x="192948" y="102095"/>
                </a:cubicBezTo>
                <a:lnTo>
                  <a:pt x="195733" y="99320"/>
                </a:lnTo>
                <a:lnTo>
                  <a:pt x="142906" y="142906"/>
                </a:lnTo>
                <a:lnTo>
                  <a:pt x="93538" y="202741"/>
                </a:lnTo>
                <a:lnTo>
                  <a:pt x="95078" y="202659"/>
                </a:lnTo>
                <a:cubicBezTo>
                  <a:pt x="96360" y="201886"/>
                  <a:pt x="97386" y="200855"/>
                  <a:pt x="98411" y="200855"/>
                </a:cubicBezTo>
                <a:cubicBezTo>
                  <a:pt x="100463" y="200855"/>
                  <a:pt x="102514" y="202917"/>
                  <a:pt x="104565" y="200855"/>
                </a:cubicBezTo>
                <a:cubicBezTo>
                  <a:pt x="106616" y="200855"/>
                  <a:pt x="106616" y="200855"/>
                  <a:pt x="106616" y="200855"/>
                </a:cubicBezTo>
                <a:cubicBezTo>
                  <a:pt x="108668" y="196732"/>
                  <a:pt x="110719" y="188484"/>
                  <a:pt x="118924" y="190546"/>
                </a:cubicBezTo>
                <a:cubicBezTo>
                  <a:pt x="120975" y="190546"/>
                  <a:pt x="123027" y="190546"/>
                  <a:pt x="125078" y="192608"/>
                </a:cubicBezTo>
                <a:cubicBezTo>
                  <a:pt x="127129" y="192608"/>
                  <a:pt x="127129" y="190546"/>
                  <a:pt x="129181" y="190546"/>
                </a:cubicBezTo>
                <a:cubicBezTo>
                  <a:pt x="131232" y="188484"/>
                  <a:pt x="133796" y="187968"/>
                  <a:pt x="136104" y="188484"/>
                </a:cubicBezTo>
                <a:cubicBezTo>
                  <a:pt x="138411" y="189000"/>
                  <a:pt x="140463" y="190546"/>
                  <a:pt x="141488" y="192608"/>
                </a:cubicBezTo>
                <a:cubicBezTo>
                  <a:pt x="137386" y="196732"/>
                  <a:pt x="135334" y="200855"/>
                  <a:pt x="133283" y="204979"/>
                </a:cubicBezTo>
                <a:cubicBezTo>
                  <a:pt x="131232" y="202917"/>
                  <a:pt x="127129" y="202917"/>
                  <a:pt x="123027" y="202917"/>
                </a:cubicBezTo>
                <a:cubicBezTo>
                  <a:pt x="120975" y="204979"/>
                  <a:pt x="118924" y="204979"/>
                  <a:pt x="116873" y="209103"/>
                </a:cubicBezTo>
                <a:cubicBezTo>
                  <a:pt x="114821" y="209103"/>
                  <a:pt x="114821" y="207041"/>
                  <a:pt x="112770" y="207041"/>
                </a:cubicBezTo>
                <a:cubicBezTo>
                  <a:pt x="106616" y="207041"/>
                  <a:pt x="104565" y="209103"/>
                  <a:pt x="100463" y="213227"/>
                </a:cubicBezTo>
                <a:cubicBezTo>
                  <a:pt x="96360" y="215289"/>
                  <a:pt x="96360" y="221474"/>
                  <a:pt x="96360" y="225598"/>
                </a:cubicBezTo>
                <a:cubicBezTo>
                  <a:pt x="98411" y="227660"/>
                  <a:pt x="98411" y="231783"/>
                  <a:pt x="100463" y="233846"/>
                </a:cubicBezTo>
                <a:cubicBezTo>
                  <a:pt x="98411" y="237969"/>
                  <a:pt x="96360" y="242093"/>
                  <a:pt x="98411" y="246217"/>
                </a:cubicBezTo>
                <a:cubicBezTo>
                  <a:pt x="98411" y="248279"/>
                  <a:pt x="100463" y="252402"/>
                  <a:pt x="102514" y="252402"/>
                </a:cubicBezTo>
                <a:cubicBezTo>
                  <a:pt x="102514" y="254464"/>
                  <a:pt x="102514" y="254464"/>
                  <a:pt x="102514" y="254464"/>
                </a:cubicBezTo>
                <a:cubicBezTo>
                  <a:pt x="100463" y="258588"/>
                  <a:pt x="98411" y="260650"/>
                  <a:pt x="94309" y="264774"/>
                </a:cubicBezTo>
                <a:cubicBezTo>
                  <a:pt x="92258" y="260650"/>
                  <a:pt x="88155" y="256526"/>
                  <a:pt x="90206" y="252402"/>
                </a:cubicBezTo>
                <a:cubicBezTo>
                  <a:pt x="86104" y="250340"/>
                  <a:pt x="94309" y="248279"/>
                  <a:pt x="90206" y="246217"/>
                </a:cubicBezTo>
                <a:cubicBezTo>
                  <a:pt x="86104" y="242093"/>
                  <a:pt x="84052" y="240031"/>
                  <a:pt x="84052" y="235907"/>
                </a:cubicBezTo>
                <a:cubicBezTo>
                  <a:pt x="84052" y="233846"/>
                  <a:pt x="88155" y="231783"/>
                  <a:pt x="88155" y="229722"/>
                </a:cubicBezTo>
                <a:cubicBezTo>
                  <a:pt x="90206" y="225598"/>
                  <a:pt x="86104" y="223536"/>
                  <a:pt x="86104" y="221474"/>
                </a:cubicBezTo>
                <a:lnTo>
                  <a:pt x="84787" y="216179"/>
                </a:lnTo>
                <a:lnTo>
                  <a:pt x="48787" y="282503"/>
                </a:lnTo>
                <a:lnTo>
                  <a:pt x="28714" y="347168"/>
                </a:lnTo>
                <a:lnTo>
                  <a:pt x="29491" y="347168"/>
                </a:lnTo>
                <a:lnTo>
                  <a:pt x="31887" y="347168"/>
                </a:lnTo>
                <a:lnTo>
                  <a:pt x="34626" y="351269"/>
                </a:lnTo>
                <a:cubicBezTo>
                  <a:pt x="34626" y="351269"/>
                  <a:pt x="30518" y="349219"/>
                  <a:pt x="32572" y="353320"/>
                </a:cubicBezTo>
                <a:cubicBezTo>
                  <a:pt x="32572" y="353320"/>
                  <a:pt x="32572" y="355370"/>
                  <a:pt x="34626" y="355370"/>
                </a:cubicBezTo>
                <a:cubicBezTo>
                  <a:pt x="36681" y="353320"/>
                  <a:pt x="38735" y="353320"/>
                  <a:pt x="40789" y="355370"/>
                </a:cubicBezTo>
                <a:cubicBezTo>
                  <a:pt x="42843" y="357421"/>
                  <a:pt x="44897" y="359472"/>
                  <a:pt x="46952" y="363573"/>
                </a:cubicBezTo>
                <a:cubicBezTo>
                  <a:pt x="46952" y="365623"/>
                  <a:pt x="44897" y="365623"/>
                  <a:pt x="44897" y="369724"/>
                </a:cubicBezTo>
                <a:cubicBezTo>
                  <a:pt x="46952" y="369724"/>
                  <a:pt x="49006" y="371775"/>
                  <a:pt x="51060" y="373826"/>
                </a:cubicBezTo>
                <a:cubicBezTo>
                  <a:pt x="51060" y="373826"/>
                  <a:pt x="53114" y="373826"/>
                  <a:pt x="53114" y="373826"/>
                </a:cubicBezTo>
                <a:cubicBezTo>
                  <a:pt x="51060" y="371775"/>
                  <a:pt x="49006" y="369724"/>
                  <a:pt x="46952" y="367674"/>
                </a:cubicBezTo>
                <a:cubicBezTo>
                  <a:pt x="46952" y="367674"/>
                  <a:pt x="46952" y="365623"/>
                  <a:pt x="49006" y="365623"/>
                </a:cubicBezTo>
                <a:cubicBezTo>
                  <a:pt x="49006" y="367674"/>
                  <a:pt x="51060" y="369724"/>
                  <a:pt x="53114" y="369724"/>
                </a:cubicBezTo>
                <a:cubicBezTo>
                  <a:pt x="55169" y="373826"/>
                  <a:pt x="51060" y="375876"/>
                  <a:pt x="55169" y="377927"/>
                </a:cubicBezTo>
                <a:cubicBezTo>
                  <a:pt x="53114" y="379977"/>
                  <a:pt x="53114" y="377927"/>
                  <a:pt x="51060" y="377927"/>
                </a:cubicBezTo>
                <a:cubicBezTo>
                  <a:pt x="46952" y="377927"/>
                  <a:pt x="42843" y="377927"/>
                  <a:pt x="38735" y="379977"/>
                </a:cubicBezTo>
                <a:cubicBezTo>
                  <a:pt x="36681" y="379977"/>
                  <a:pt x="36681" y="379977"/>
                  <a:pt x="36681" y="379977"/>
                </a:cubicBezTo>
                <a:cubicBezTo>
                  <a:pt x="36681" y="375876"/>
                  <a:pt x="35140" y="372800"/>
                  <a:pt x="32572" y="370493"/>
                </a:cubicBezTo>
                <a:lnTo>
                  <a:pt x="23091" y="365998"/>
                </a:lnTo>
                <a:lnTo>
                  <a:pt x="22704" y="369831"/>
                </a:lnTo>
                <a:lnTo>
                  <a:pt x="32510" y="373764"/>
                </a:lnTo>
                <a:cubicBezTo>
                  <a:pt x="32510" y="377843"/>
                  <a:pt x="36577" y="377843"/>
                  <a:pt x="34543" y="381922"/>
                </a:cubicBezTo>
                <a:cubicBezTo>
                  <a:pt x="34543" y="381922"/>
                  <a:pt x="32510" y="383961"/>
                  <a:pt x="30476" y="381922"/>
                </a:cubicBezTo>
                <a:cubicBezTo>
                  <a:pt x="28443" y="377843"/>
                  <a:pt x="26409" y="375804"/>
                  <a:pt x="22342" y="373764"/>
                </a:cubicBezTo>
                <a:lnTo>
                  <a:pt x="22342" y="373421"/>
                </a:lnTo>
                <a:lnTo>
                  <a:pt x="18904" y="407528"/>
                </a:lnTo>
                <a:lnTo>
                  <a:pt x="23531" y="395415"/>
                </a:lnTo>
                <a:cubicBezTo>
                  <a:pt x="27395" y="389754"/>
                  <a:pt x="32547" y="385123"/>
                  <a:pt x="38729" y="382035"/>
                </a:cubicBezTo>
                <a:cubicBezTo>
                  <a:pt x="40790" y="381006"/>
                  <a:pt x="43365" y="380492"/>
                  <a:pt x="45941" y="380492"/>
                </a:cubicBezTo>
                <a:cubicBezTo>
                  <a:pt x="48517" y="380492"/>
                  <a:pt x="51093" y="381006"/>
                  <a:pt x="53154" y="382035"/>
                </a:cubicBezTo>
                <a:cubicBezTo>
                  <a:pt x="57275" y="382035"/>
                  <a:pt x="57275" y="382035"/>
                  <a:pt x="57275" y="382035"/>
                </a:cubicBezTo>
                <a:cubicBezTo>
                  <a:pt x="61396" y="384094"/>
                  <a:pt x="67578" y="386152"/>
                  <a:pt x="69639" y="392328"/>
                </a:cubicBezTo>
                <a:cubicBezTo>
                  <a:pt x="71700" y="396444"/>
                  <a:pt x="73760" y="402619"/>
                  <a:pt x="71700" y="406736"/>
                </a:cubicBezTo>
                <a:cubicBezTo>
                  <a:pt x="71700" y="412911"/>
                  <a:pt x="65518" y="414970"/>
                  <a:pt x="59336" y="417028"/>
                </a:cubicBezTo>
                <a:cubicBezTo>
                  <a:pt x="57275" y="417028"/>
                  <a:pt x="55214" y="414970"/>
                  <a:pt x="53154" y="412911"/>
                </a:cubicBezTo>
                <a:cubicBezTo>
                  <a:pt x="53154" y="410853"/>
                  <a:pt x="55214" y="410853"/>
                  <a:pt x="53154" y="408795"/>
                </a:cubicBezTo>
                <a:cubicBezTo>
                  <a:pt x="51093" y="408795"/>
                  <a:pt x="49032" y="408795"/>
                  <a:pt x="49032" y="406736"/>
                </a:cubicBezTo>
                <a:cubicBezTo>
                  <a:pt x="49032" y="404678"/>
                  <a:pt x="46972" y="404678"/>
                  <a:pt x="49032" y="402619"/>
                </a:cubicBezTo>
                <a:cubicBezTo>
                  <a:pt x="51093" y="400561"/>
                  <a:pt x="53154" y="398503"/>
                  <a:pt x="55214" y="400561"/>
                </a:cubicBezTo>
                <a:cubicBezTo>
                  <a:pt x="57275" y="400561"/>
                  <a:pt x="59336" y="402619"/>
                  <a:pt x="59336" y="404678"/>
                </a:cubicBezTo>
                <a:cubicBezTo>
                  <a:pt x="63457" y="404678"/>
                  <a:pt x="63457" y="402619"/>
                  <a:pt x="63457" y="398503"/>
                </a:cubicBezTo>
                <a:cubicBezTo>
                  <a:pt x="61396" y="394386"/>
                  <a:pt x="55214" y="390269"/>
                  <a:pt x="51093" y="388211"/>
                </a:cubicBezTo>
                <a:cubicBezTo>
                  <a:pt x="42850" y="388211"/>
                  <a:pt x="36668" y="392328"/>
                  <a:pt x="30486" y="396444"/>
                </a:cubicBezTo>
                <a:cubicBezTo>
                  <a:pt x="24304" y="402619"/>
                  <a:pt x="20183" y="410853"/>
                  <a:pt x="18122" y="421145"/>
                </a:cubicBezTo>
                <a:lnTo>
                  <a:pt x="17531" y="421145"/>
                </a:lnTo>
                <a:lnTo>
                  <a:pt x="17251" y="423927"/>
                </a:lnTo>
                <a:lnTo>
                  <a:pt x="22190" y="427331"/>
                </a:lnTo>
                <a:cubicBezTo>
                  <a:pt x="24237" y="429393"/>
                  <a:pt x="22190" y="433516"/>
                  <a:pt x="20143" y="435578"/>
                </a:cubicBezTo>
                <a:cubicBezTo>
                  <a:pt x="22190" y="437640"/>
                  <a:pt x="26285" y="439702"/>
                  <a:pt x="26285" y="443826"/>
                </a:cubicBezTo>
                <a:cubicBezTo>
                  <a:pt x="26285" y="446919"/>
                  <a:pt x="24749" y="450011"/>
                  <a:pt x="22446" y="452846"/>
                </a:cubicBezTo>
                <a:lnTo>
                  <a:pt x="14888" y="459535"/>
                </a:lnTo>
                <a:lnTo>
                  <a:pt x="17110" y="481575"/>
                </a:lnTo>
                <a:lnTo>
                  <a:pt x="22348" y="485006"/>
                </a:lnTo>
                <a:cubicBezTo>
                  <a:pt x="24435" y="489107"/>
                  <a:pt x="28609" y="491158"/>
                  <a:pt x="26522" y="495259"/>
                </a:cubicBezTo>
                <a:cubicBezTo>
                  <a:pt x="24435" y="497309"/>
                  <a:pt x="26522" y="499360"/>
                  <a:pt x="24435" y="499360"/>
                </a:cubicBezTo>
                <a:cubicBezTo>
                  <a:pt x="24435" y="499360"/>
                  <a:pt x="20261" y="499360"/>
                  <a:pt x="20261" y="501410"/>
                </a:cubicBezTo>
                <a:cubicBezTo>
                  <a:pt x="22348" y="503461"/>
                  <a:pt x="24435" y="505512"/>
                  <a:pt x="24435" y="507562"/>
                </a:cubicBezTo>
                <a:cubicBezTo>
                  <a:pt x="24435" y="509613"/>
                  <a:pt x="24435" y="513714"/>
                  <a:pt x="22348" y="513714"/>
                </a:cubicBezTo>
                <a:lnTo>
                  <a:pt x="20350" y="513714"/>
                </a:lnTo>
                <a:lnTo>
                  <a:pt x="20882" y="518995"/>
                </a:lnTo>
                <a:lnTo>
                  <a:pt x="21132" y="519109"/>
                </a:lnTo>
                <a:cubicBezTo>
                  <a:pt x="21388" y="519881"/>
                  <a:pt x="21388" y="520911"/>
                  <a:pt x="22411" y="521940"/>
                </a:cubicBezTo>
                <a:cubicBezTo>
                  <a:pt x="26506" y="532232"/>
                  <a:pt x="36743" y="544582"/>
                  <a:pt x="46979" y="548699"/>
                </a:cubicBezTo>
                <a:cubicBezTo>
                  <a:pt x="53121" y="548699"/>
                  <a:pt x="59263" y="548699"/>
                  <a:pt x="63358" y="544582"/>
                </a:cubicBezTo>
                <a:cubicBezTo>
                  <a:pt x="65405" y="540465"/>
                  <a:pt x="67453" y="536348"/>
                  <a:pt x="65405" y="530173"/>
                </a:cubicBezTo>
                <a:cubicBezTo>
                  <a:pt x="63358" y="532232"/>
                  <a:pt x="63358" y="534290"/>
                  <a:pt x="61311" y="534290"/>
                </a:cubicBezTo>
                <a:cubicBezTo>
                  <a:pt x="57216" y="536348"/>
                  <a:pt x="55169" y="534290"/>
                  <a:pt x="51074" y="532232"/>
                </a:cubicBezTo>
                <a:cubicBezTo>
                  <a:pt x="51074" y="530173"/>
                  <a:pt x="51074" y="528115"/>
                  <a:pt x="51074" y="528115"/>
                </a:cubicBezTo>
                <a:cubicBezTo>
                  <a:pt x="51074" y="526056"/>
                  <a:pt x="51074" y="523998"/>
                  <a:pt x="53121" y="523998"/>
                </a:cubicBezTo>
                <a:cubicBezTo>
                  <a:pt x="55169" y="523998"/>
                  <a:pt x="57216" y="523998"/>
                  <a:pt x="57216" y="521940"/>
                </a:cubicBezTo>
                <a:cubicBezTo>
                  <a:pt x="55169" y="519881"/>
                  <a:pt x="57216" y="517823"/>
                  <a:pt x="59263" y="517823"/>
                </a:cubicBezTo>
                <a:cubicBezTo>
                  <a:pt x="60799" y="517308"/>
                  <a:pt x="62334" y="517180"/>
                  <a:pt x="63838" y="517341"/>
                </a:cubicBezTo>
                <a:cubicBezTo>
                  <a:pt x="68348" y="517823"/>
                  <a:pt x="72571" y="520910"/>
                  <a:pt x="75642" y="523998"/>
                </a:cubicBezTo>
                <a:cubicBezTo>
                  <a:pt x="79737" y="532232"/>
                  <a:pt x="75642" y="542523"/>
                  <a:pt x="71547" y="548699"/>
                </a:cubicBezTo>
                <a:cubicBezTo>
                  <a:pt x="65405" y="554874"/>
                  <a:pt x="55169" y="556932"/>
                  <a:pt x="46979" y="554874"/>
                </a:cubicBezTo>
                <a:cubicBezTo>
                  <a:pt x="40837" y="553845"/>
                  <a:pt x="35719" y="550243"/>
                  <a:pt x="31369" y="545611"/>
                </a:cubicBezTo>
                <a:lnTo>
                  <a:pt x="22280" y="532861"/>
                </a:lnTo>
                <a:lnTo>
                  <a:pt x="23197" y="541958"/>
                </a:lnTo>
                <a:lnTo>
                  <a:pt x="29605" y="562600"/>
                </a:lnTo>
                <a:lnTo>
                  <a:pt x="32688" y="561058"/>
                </a:lnTo>
                <a:cubicBezTo>
                  <a:pt x="34727" y="559019"/>
                  <a:pt x="34727" y="556980"/>
                  <a:pt x="36766" y="554940"/>
                </a:cubicBezTo>
                <a:cubicBezTo>
                  <a:pt x="38806" y="554940"/>
                  <a:pt x="38806" y="554940"/>
                  <a:pt x="40845" y="556980"/>
                </a:cubicBezTo>
                <a:cubicBezTo>
                  <a:pt x="42885" y="559019"/>
                  <a:pt x="40845" y="561058"/>
                  <a:pt x="40845" y="563098"/>
                </a:cubicBezTo>
                <a:cubicBezTo>
                  <a:pt x="38806" y="567177"/>
                  <a:pt x="34727" y="567177"/>
                  <a:pt x="32688" y="569216"/>
                </a:cubicBezTo>
                <a:lnTo>
                  <a:pt x="31308" y="568088"/>
                </a:lnTo>
                <a:lnTo>
                  <a:pt x="32309" y="571312"/>
                </a:lnTo>
                <a:lnTo>
                  <a:pt x="34687" y="571312"/>
                </a:lnTo>
                <a:cubicBezTo>
                  <a:pt x="38773" y="569258"/>
                  <a:pt x="42859" y="565149"/>
                  <a:pt x="44902" y="561041"/>
                </a:cubicBezTo>
                <a:cubicBezTo>
                  <a:pt x="44902" y="561041"/>
                  <a:pt x="42859" y="558987"/>
                  <a:pt x="44902" y="556932"/>
                </a:cubicBezTo>
                <a:cubicBezTo>
                  <a:pt x="48988" y="558987"/>
                  <a:pt x="53074" y="558987"/>
                  <a:pt x="55117" y="558987"/>
                </a:cubicBezTo>
                <a:cubicBezTo>
                  <a:pt x="55117" y="563095"/>
                  <a:pt x="57160" y="569258"/>
                  <a:pt x="53074" y="571312"/>
                </a:cubicBezTo>
                <a:cubicBezTo>
                  <a:pt x="51031" y="571312"/>
                  <a:pt x="51031" y="569258"/>
                  <a:pt x="48988" y="571312"/>
                </a:cubicBezTo>
                <a:cubicBezTo>
                  <a:pt x="51031" y="573366"/>
                  <a:pt x="53074" y="575420"/>
                  <a:pt x="53074" y="577475"/>
                </a:cubicBezTo>
                <a:cubicBezTo>
                  <a:pt x="51031" y="577475"/>
                  <a:pt x="51031" y="579529"/>
                  <a:pt x="48988" y="579529"/>
                </a:cubicBezTo>
                <a:cubicBezTo>
                  <a:pt x="46945" y="579529"/>
                  <a:pt x="44902" y="581583"/>
                  <a:pt x="42859" y="581583"/>
                </a:cubicBezTo>
                <a:cubicBezTo>
                  <a:pt x="40816" y="583637"/>
                  <a:pt x="42859" y="585692"/>
                  <a:pt x="40816" y="587746"/>
                </a:cubicBezTo>
                <a:lnTo>
                  <a:pt x="37870" y="589227"/>
                </a:lnTo>
                <a:lnTo>
                  <a:pt x="40525" y="597779"/>
                </a:lnTo>
                <a:lnTo>
                  <a:pt x="40727" y="598174"/>
                </a:lnTo>
                <a:cubicBezTo>
                  <a:pt x="40727" y="602231"/>
                  <a:pt x="42802" y="606289"/>
                  <a:pt x="44877" y="608318"/>
                </a:cubicBezTo>
                <a:lnTo>
                  <a:pt x="44877" y="611798"/>
                </a:lnTo>
                <a:lnTo>
                  <a:pt x="45351" y="613326"/>
                </a:lnTo>
                <a:lnTo>
                  <a:pt x="48989" y="620614"/>
                </a:lnTo>
                <a:cubicBezTo>
                  <a:pt x="48989" y="624734"/>
                  <a:pt x="53102" y="626793"/>
                  <a:pt x="53102" y="628853"/>
                </a:cubicBezTo>
                <a:lnTo>
                  <a:pt x="62766" y="650149"/>
                </a:lnTo>
                <a:lnTo>
                  <a:pt x="69047" y="661720"/>
                </a:lnTo>
                <a:lnTo>
                  <a:pt x="73664" y="670045"/>
                </a:lnTo>
                <a:lnTo>
                  <a:pt x="72613" y="668290"/>
                </a:lnTo>
                <a:lnTo>
                  <a:pt x="89279" y="698995"/>
                </a:lnTo>
                <a:lnTo>
                  <a:pt x="103689" y="716460"/>
                </a:lnTo>
                <a:lnTo>
                  <a:pt x="90114" y="696820"/>
                </a:lnTo>
                <a:cubicBezTo>
                  <a:pt x="83945" y="688582"/>
                  <a:pt x="77777" y="678284"/>
                  <a:pt x="73664" y="670045"/>
                </a:cubicBezTo>
                <a:cubicBezTo>
                  <a:pt x="77777" y="676224"/>
                  <a:pt x="81889" y="680343"/>
                  <a:pt x="83945" y="686522"/>
                </a:cubicBezTo>
                <a:cubicBezTo>
                  <a:pt x="88058" y="690641"/>
                  <a:pt x="90114" y="696820"/>
                  <a:pt x="94227" y="698880"/>
                </a:cubicBezTo>
                <a:cubicBezTo>
                  <a:pt x="96283" y="705059"/>
                  <a:pt x="100395" y="707118"/>
                  <a:pt x="102451" y="713297"/>
                </a:cubicBezTo>
                <a:lnTo>
                  <a:pt x="106088" y="719369"/>
                </a:lnTo>
                <a:lnTo>
                  <a:pt x="133970" y="753161"/>
                </a:lnTo>
                <a:lnTo>
                  <a:pt x="148037" y="766694"/>
                </a:lnTo>
                <a:cubicBezTo>
                  <a:pt x="152922" y="771564"/>
                  <a:pt x="158064" y="776178"/>
                  <a:pt x="164234" y="779254"/>
                </a:cubicBezTo>
                <a:cubicBezTo>
                  <a:pt x="172461" y="787456"/>
                  <a:pt x="182745" y="793608"/>
                  <a:pt x="190972" y="801810"/>
                </a:cubicBezTo>
                <a:cubicBezTo>
                  <a:pt x="199199" y="805911"/>
                  <a:pt x="203313" y="812063"/>
                  <a:pt x="211540" y="816164"/>
                </a:cubicBezTo>
                <a:cubicBezTo>
                  <a:pt x="211540" y="816164"/>
                  <a:pt x="211540" y="818215"/>
                  <a:pt x="211540" y="818215"/>
                </a:cubicBezTo>
                <a:cubicBezTo>
                  <a:pt x="211540" y="818215"/>
                  <a:pt x="209483" y="818215"/>
                  <a:pt x="209483" y="816164"/>
                </a:cubicBezTo>
                <a:lnTo>
                  <a:pt x="178100" y="793029"/>
                </a:lnTo>
                <a:lnTo>
                  <a:pt x="207903" y="817619"/>
                </a:lnTo>
                <a:cubicBezTo>
                  <a:pt x="277996" y="864973"/>
                  <a:pt x="362493" y="892623"/>
                  <a:pt x="453449" y="892623"/>
                </a:cubicBezTo>
                <a:cubicBezTo>
                  <a:pt x="483768" y="892623"/>
                  <a:pt x="513369" y="889551"/>
                  <a:pt x="541958" y="883701"/>
                </a:cubicBezTo>
                <a:lnTo>
                  <a:pt x="608451" y="863060"/>
                </a:lnTo>
                <a:lnTo>
                  <a:pt x="602238" y="861306"/>
                </a:lnTo>
                <a:cubicBezTo>
                  <a:pt x="599669" y="859501"/>
                  <a:pt x="597100" y="857438"/>
                  <a:pt x="594017" y="857438"/>
                </a:cubicBezTo>
                <a:cubicBezTo>
                  <a:pt x="591962" y="859501"/>
                  <a:pt x="589907" y="861564"/>
                  <a:pt x="587852" y="861564"/>
                </a:cubicBezTo>
                <a:cubicBezTo>
                  <a:pt x="583741" y="861564"/>
                  <a:pt x="581686" y="859501"/>
                  <a:pt x="579631" y="857438"/>
                </a:cubicBezTo>
                <a:cubicBezTo>
                  <a:pt x="577576" y="855375"/>
                  <a:pt x="577576" y="851248"/>
                  <a:pt x="573465" y="851248"/>
                </a:cubicBezTo>
                <a:cubicBezTo>
                  <a:pt x="571410" y="855375"/>
                  <a:pt x="569355" y="853312"/>
                  <a:pt x="567300" y="853312"/>
                </a:cubicBezTo>
                <a:cubicBezTo>
                  <a:pt x="563189" y="851248"/>
                  <a:pt x="563189" y="847122"/>
                  <a:pt x="561134" y="842996"/>
                </a:cubicBezTo>
                <a:cubicBezTo>
                  <a:pt x="563189" y="840933"/>
                  <a:pt x="565244" y="842996"/>
                  <a:pt x="569355" y="840933"/>
                </a:cubicBezTo>
                <a:cubicBezTo>
                  <a:pt x="573465" y="838869"/>
                  <a:pt x="573465" y="838869"/>
                  <a:pt x="573465" y="838869"/>
                </a:cubicBezTo>
                <a:cubicBezTo>
                  <a:pt x="577576" y="840933"/>
                  <a:pt x="577576" y="845059"/>
                  <a:pt x="581686" y="845059"/>
                </a:cubicBezTo>
                <a:cubicBezTo>
                  <a:pt x="585797" y="847122"/>
                  <a:pt x="589907" y="847122"/>
                  <a:pt x="591962" y="845059"/>
                </a:cubicBezTo>
                <a:cubicBezTo>
                  <a:pt x="596073" y="849185"/>
                  <a:pt x="600183" y="851248"/>
                  <a:pt x="606349" y="851248"/>
                </a:cubicBezTo>
                <a:cubicBezTo>
                  <a:pt x="610459" y="849185"/>
                  <a:pt x="616625" y="847122"/>
                  <a:pt x="618680" y="840933"/>
                </a:cubicBezTo>
                <a:cubicBezTo>
                  <a:pt x="620735" y="834743"/>
                  <a:pt x="620735" y="834743"/>
                  <a:pt x="620735" y="834743"/>
                </a:cubicBezTo>
                <a:cubicBezTo>
                  <a:pt x="624846" y="832680"/>
                  <a:pt x="628956" y="830617"/>
                  <a:pt x="631012" y="824428"/>
                </a:cubicBezTo>
                <a:cubicBezTo>
                  <a:pt x="631012" y="822365"/>
                  <a:pt x="628956" y="820301"/>
                  <a:pt x="628956" y="816175"/>
                </a:cubicBezTo>
                <a:cubicBezTo>
                  <a:pt x="633067" y="816175"/>
                  <a:pt x="637177" y="814112"/>
                  <a:pt x="641288" y="812049"/>
                </a:cubicBezTo>
                <a:cubicBezTo>
                  <a:pt x="642829" y="813596"/>
                  <a:pt x="643214" y="810501"/>
                  <a:pt x="644178" y="810598"/>
                </a:cubicBezTo>
                <a:cubicBezTo>
                  <a:pt x="644499" y="810631"/>
                  <a:pt x="644884" y="811017"/>
                  <a:pt x="645398" y="812049"/>
                </a:cubicBezTo>
                <a:cubicBezTo>
                  <a:pt x="647453" y="816175"/>
                  <a:pt x="647453" y="816175"/>
                  <a:pt x="647453" y="816175"/>
                </a:cubicBezTo>
                <a:cubicBezTo>
                  <a:pt x="647453" y="818238"/>
                  <a:pt x="647453" y="820301"/>
                  <a:pt x="645398" y="820301"/>
                </a:cubicBezTo>
                <a:cubicBezTo>
                  <a:pt x="645398" y="820301"/>
                  <a:pt x="645398" y="818238"/>
                  <a:pt x="645398" y="816175"/>
                </a:cubicBezTo>
                <a:cubicBezTo>
                  <a:pt x="643343" y="818238"/>
                  <a:pt x="645398" y="820301"/>
                  <a:pt x="643343" y="822365"/>
                </a:cubicBezTo>
                <a:cubicBezTo>
                  <a:pt x="641288" y="824428"/>
                  <a:pt x="639233" y="828554"/>
                  <a:pt x="641288" y="830617"/>
                </a:cubicBezTo>
                <a:lnTo>
                  <a:pt x="641288" y="834743"/>
                </a:lnTo>
                <a:cubicBezTo>
                  <a:pt x="641288" y="832680"/>
                  <a:pt x="641288" y="828554"/>
                  <a:pt x="639233" y="826491"/>
                </a:cubicBezTo>
                <a:cubicBezTo>
                  <a:pt x="637177" y="826491"/>
                  <a:pt x="637177" y="828554"/>
                  <a:pt x="637177" y="830617"/>
                </a:cubicBezTo>
                <a:cubicBezTo>
                  <a:pt x="639233" y="830617"/>
                  <a:pt x="639233" y="834743"/>
                  <a:pt x="639233" y="836806"/>
                </a:cubicBezTo>
                <a:cubicBezTo>
                  <a:pt x="639233" y="838869"/>
                  <a:pt x="637177" y="842996"/>
                  <a:pt x="633067" y="842996"/>
                </a:cubicBezTo>
                <a:cubicBezTo>
                  <a:pt x="631012" y="845059"/>
                  <a:pt x="624846" y="842996"/>
                  <a:pt x="626901" y="849185"/>
                </a:cubicBezTo>
                <a:cubicBezTo>
                  <a:pt x="628956" y="849185"/>
                  <a:pt x="628956" y="849185"/>
                  <a:pt x="628956" y="849185"/>
                </a:cubicBezTo>
                <a:cubicBezTo>
                  <a:pt x="631012" y="849185"/>
                  <a:pt x="628956" y="851248"/>
                  <a:pt x="628956" y="851248"/>
                </a:cubicBezTo>
                <a:lnTo>
                  <a:pt x="621102" y="859133"/>
                </a:lnTo>
                <a:lnTo>
                  <a:pt x="624396" y="858111"/>
                </a:lnTo>
                <a:cubicBezTo>
                  <a:pt x="650667" y="846999"/>
                  <a:pt x="675631" y="833404"/>
                  <a:pt x="698996" y="817619"/>
                </a:cubicBezTo>
                <a:lnTo>
                  <a:pt x="742184" y="781986"/>
                </a:lnTo>
                <a:lnTo>
                  <a:pt x="742184" y="779137"/>
                </a:lnTo>
                <a:cubicBezTo>
                  <a:pt x="740155" y="777086"/>
                  <a:pt x="738126" y="775035"/>
                  <a:pt x="736097" y="772985"/>
                </a:cubicBezTo>
                <a:cubicBezTo>
                  <a:pt x="736097" y="768884"/>
                  <a:pt x="738126" y="766833"/>
                  <a:pt x="740155" y="764783"/>
                </a:cubicBezTo>
                <a:cubicBezTo>
                  <a:pt x="740155" y="760681"/>
                  <a:pt x="738126" y="756580"/>
                  <a:pt x="742184" y="752479"/>
                </a:cubicBezTo>
                <a:cubicBezTo>
                  <a:pt x="746241" y="754530"/>
                  <a:pt x="748270" y="756580"/>
                  <a:pt x="752328" y="756580"/>
                </a:cubicBezTo>
                <a:cubicBezTo>
                  <a:pt x="754357" y="758631"/>
                  <a:pt x="752328" y="760681"/>
                  <a:pt x="752328" y="762732"/>
                </a:cubicBezTo>
                <a:lnTo>
                  <a:pt x="753706" y="772479"/>
                </a:lnTo>
                <a:lnTo>
                  <a:pt x="755862" y="770700"/>
                </a:lnTo>
                <a:lnTo>
                  <a:pt x="754423" y="760594"/>
                </a:lnTo>
                <a:cubicBezTo>
                  <a:pt x="755452" y="759562"/>
                  <a:pt x="755967" y="758529"/>
                  <a:pt x="756481" y="758012"/>
                </a:cubicBezTo>
                <a:cubicBezTo>
                  <a:pt x="756996" y="757496"/>
                  <a:pt x="757511" y="757496"/>
                  <a:pt x="758540" y="758529"/>
                </a:cubicBezTo>
                <a:cubicBezTo>
                  <a:pt x="762657" y="756463"/>
                  <a:pt x="758540" y="762660"/>
                  <a:pt x="758540" y="764726"/>
                </a:cubicBezTo>
                <a:lnTo>
                  <a:pt x="759521" y="767681"/>
                </a:lnTo>
                <a:lnTo>
                  <a:pt x="763992" y="763992"/>
                </a:lnTo>
                <a:lnTo>
                  <a:pt x="773185" y="752850"/>
                </a:lnTo>
                <a:lnTo>
                  <a:pt x="769388" y="754924"/>
                </a:lnTo>
                <a:cubicBezTo>
                  <a:pt x="763206" y="755950"/>
                  <a:pt x="756509" y="755437"/>
                  <a:pt x="750327" y="754411"/>
                </a:cubicBezTo>
                <a:cubicBezTo>
                  <a:pt x="744145" y="750306"/>
                  <a:pt x="737963" y="748254"/>
                  <a:pt x="735902" y="740044"/>
                </a:cubicBezTo>
                <a:cubicBezTo>
                  <a:pt x="735902" y="735939"/>
                  <a:pt x="731781" y="733887"/>
                  <a:pt x="733842" y="731835"/>
                </a:cubicBezTo>
                <a:cubicBezTo>
                  <a:pt x="733842" y="725678"/>
                  <a:pt x="735902" y="721573"/>
                  <a:pt x="740024" y="717468"/>
                </a:cubicBezTo>
                <a:cubicBezTo>
                  <a:pt x="742084" y="715416"/>
                  <a:pt x="745175" y="713877"/>
                  <a:pt x="748524" y="713364"/>
                </a:cubicBezTo>
                <a:cubicBezTo>
                  <a:pt x="751872" y="712851"/>
                  <a:pt x="755479" y="713364"/>
                  <a:pt x="758570" y="715416"/>
                </a:cubicBezTo>
                <a:cubicBezTo>
                  <a:pt x="760630" y="717468"/>
                  <a:pt x="760630" y="717468"/>
                  <a:pt x="760630" y="717468"/>
                </a:cubicBezTo>
                <a:cubicBezTo>
                  <a:pt x="760630" y="719521"/>
                  <a:pt x="762691" y="721573"/>
                  <a:pt x="760630" y="721573"/>
                </a:cubicBezTo>
                <a:cubicBezTo>
                  <a:pt x="758570" y="723625"/>
                  <a:pt x="758570" y="721573"/>
                  <a:pt x="756509" y="723625"/>
                </a:cubicBezTo>
                <a:cubicBezTo>
                  <a:pt x="756509" y="725678"/>
                  <a:pt x="758570" y="725678"/>
                  <a:pt x="758570" y="727730"/>
                </a:cubicBezTo>
                <a:cubicBezTo>
                  <a:pt x="760630" y="729782"/>
                  <a:pt x="758570" y="731835"/>
                  <a:pt x="756509" y="733887"/>
                </a:cubicBezTo>
                <a:cubicBezTo>
                  <a:pt x="754448" y="733887"/>
                  <a:pt x="752388" y="733887"/>
                  <a:pt x="750327" y="731835"/>
                </a:cubicBezTo>
                <a:cubicBezTo>
                  <a:pt x="746206" y="731835"/>
                  <a:pt x="752388" y="723625"/>
                  <a:pt x="746206" y="725678"/>
                </a:cubicBezTo>
                <a:cubicBezTo>
                  <a:pt x="742084" y="729782"/>
                  <a:pt x="746206" y="733887"/>
                  <a:pt x="744145" y="740044"/>
                </a:cubicBezTo>
                <a:cubicBezTo>
                  <a:pt x="746206" y="746201"/>
                  <a:pt x="754448" y="750306"/>
                  <a:pt x="762691" y="750306"/>
                </a:cubicBezTo>
                <a:cubicBezTo>
                  <a:pt x="765782" y="751332"/>
                  <a:pt x="769388" y="750819"/>
                  <a:pt x="772995" y="749793"/>
                </a:cubicBezTo>
                <a:lnTo>
                  <a:pt x="776803" y="748465"/>
                </a:lnTo>
                <a:lnTo>
                  <a:pt x="793532" y="728189"/>
                </a:lnTo>
                <a:lnTo>
                  <a:pt x="793532" y="723595"/>
                </a:lnTo>
                <a:cubicBezTo>
                  <a:pt x="795580" y="721537"/>
                  <a:pt x="797627" y="721537"/>
                  <a:pt x="797627" y="719478"/>
                </a:cubicBezTo>
                <a:cubicBezTo>
                  <a:pt x="797627" y="717420"/>
                  <a:pt x="797627" y="715362"/>
                  <a:pt x="797627" y="711245"/>
                </a:cubicBezTo>
                <a:lnTo>
                  <a:pt x="811976" y="705835"/>
                </a:lnTo>
                <a:lnTo>
                  <a:pt x="817619" y="698995"/>
                </a:lnTo>
                <a:lnTo>
                  <a:pt x="826265" y="683067"/>
                </a:lnTo>
                <a:lnTo>
                  <a:pt x="824408" y="678385"/>
                </a:lnTo>
                <a:cubicBezTo>
                  <a:pt x="824408" y="676315"/>
                  <a:pt x="826461" y="674245"/>
                  <a:pt x="826461" y="672175"/>
                </a:cubicBezTo>
                <a:cubicBezTo>
                  <a:pt x="828513" y="668034"/>
                  <a:pt x="830565" y="665964"/>
                  <a:pt x="832618" y="665964"/>
                </a:cubicBezTo>
                <a:lnTo>
                  <a:pt x="835659" y="665760"/>
                </a:lnTo>
                <a:lnTo>
                  <a:pt x="838775" y="660019"/>
                </a:lnTo>
                <a:lnTo>
                  <a:pt x="838775" y="655614"/>
                </a:lnTo>
                <a:lnTo>
                  <a:pt x="841784" y="654476"/>
                </a:lnTo>
                <a:lnTo>
                  <a:pt x="849076" y="641042"/>
                </a:lnTo>
                <a:lnTo>
                  <a:pt x="848852" y="626304"/>
                </a:lnTo>
                <a:cubicBezTo>
                  <a:pt x="847565" y="620650"/>
                  <a:pt x="844992" y="615511"/>
                  <a:pt x="840876" y="612427"/>
                </a:cubicBezTo>
                <a:cubicBezTo>
                  <a:pt x="834700" y="608315"/>
                  <a:pt x="828525" y="608315"/>
                  <a:pt x="824408" y="612427"/>
                </a:cubicBezTo>
                <a:cubicBezTo>
                  <a:pt x="822350" y="612427"/>
                  <a:pt x="818233" y="614483"/>
                  <a:pt x="818233" y="618594"/>
                </a:cubicBezTo>
                <a:cubicBezTo>
                  <a:pt x="820292" y="620650"/>
                  <a:pt x="822350" y="614483"/>
                  <a:pt x="824408" y="616538"/>
                </a:cubicBezTo>
                <a:cubicBezTo>
                  <a:pt x="828525" y="616538"/>
                  <a:pt x="828525" y="620650"/>
                  <a:pt x="828525" y="622706"/>
                </a:cubicBezTo>
                <a:cubicBezTo>
                  <a:pt x="830584" y="624762"/>
                  <a:pt x="830584" y="626818"/>
                  <a:pt x="828525" y="626818"/>
                </a:cubicBezTo>
                <a:cubicBezTo>
                  <a:pt x="826467" y="628874"/>
                  <a:pt x="824408" y="628874"/>
                  <a:pt x="824408" y="628874"/>
                </a:cubicBezTo>
                <a:cubicBezTo>
                  <a:pt x="822350" y="630929"/>
                  <a:pt x="818233" y="624762"/>
                  <a:pt x="818233" y="628874"/>
                </a:cubicBezTo>
                <a:cubicBezTo>
                  <a:pt x="814117" y="630929"/>
                  <a:pt x="812058" y="630929"/>
                  <a:pt x="810000" y="628874"/>
                </a:cubicBezTo>
                <a:cubicBezTo>
                  <a:pt x="805883" y="624762"/>
                  <a:pt x="803824" y="616538"/>
                  <a:pt x="810000" y="610371"/>
                </a:cubicBezTo>
                <a:cubicBezTo>
                  <a:pt x="814117" y="604203"/>
                  <a:pt x="822350" y="600092"/>
                  <a:pt x="832642" y="600092"/>
                </a:cubicBezTo>
                <a:cubicBezTo>
                  <a:pt x="832642" y="602148"/>
                  <a:pt x="832642" y="602148"/>
                  <a:pt x="832642" y="602148"/>
                </a:cubicBezTo>
                <a:cubicBezTo>
                  <a:pt x="838817" y="600092"/>
                  <a:pt x="842934" y="604203"/>
                  <a:pt x="847051" y="608315"/>
                </a:cubicBezTo>
                <a:lnTo>
                  <a:pt x="852959" y="633886"/>
                </a:lnTo>
                <a:lnTo>
                  <a:pt x="858111" y="624395"/>
                </a:lnTo>
                <a:lnTo>
                  <a:pt x="861443" y="613659"/>
                </a:lnTo>
                <a:lnTo>
                  <a:pt x="855326" y="614700"/>
                </a:lnTo>
                <a:cubicBezTo>
                  <a:pt x="853292" y="614700"/>
                  <a:pt x="853292" y="612625"/>
                  <a:pt x="853292" y="610550"/>
                </a:cubicBezTo>
                <a:lnTo>
                  <a:pt x="863485" y="607083"/>
                </a:lnTo>
                <a:lnTo>
                  <a:pt x="864162" y="604901"/>
                </a:lnTo>
                <a:lnTo>
                  <a:pt x="851027" y="606344"/>
                </a:lnTo>
                <a:cubicBezTo>
                  <a:pt x="851027" y="608392"/>
                  <a:pt x="851027" y="608392"/>
                  <a:pt x="851027" y="608392"/>
                </a:cubicBezTo>
                <a:cubicBezTo>
                  <a:pt x="846887" y="608392"/>
                  <a:pt x="846887" y="604297"/>
                  <a:pt x="844816" y="604297"/>
                </a:cubicBezTo>
                <a:cubicBezTo>
                  <a:pt x="842746" y="602250"/>
                  <a:pt x="840676" y="602250"/>
                  <a:pt x="840676" y="598155"/>
                </a:cubicBezTo>
                <a:cubicBezTo>
                  <a:pt x="840676" y="596108"/>
                  <a:pt x="844816" y="594061"/>
                  <a:pt x="846887" y="594061"/>
                </a:cubicBezTo>
                <a:cubicBezTo>
                  <a:pt x="848957" y="592013"/>
                  <a:pt x="851027" y="596108"/>
                  <a:pt x="853097" y="594061"/>
                </a:cubicBezTo>
                <a:cubicBezTo>
                  <a:pt x="853097" y="592013"/>
                  <a:pt x="853097" y="587919"/>
                  <a:pt x="857237" y="585871"/>
                </a:cubicBezTo>
                <a:cubicBezTo>
                  <a:pt x="861377" y="585871"/>
                  <a:pt x="863447" y="587919"/>
                  <a:pt x="865518" y="589966"/>
                </a:cubicBezTo>
                <a:lnTo>
                  <a:pt x="870252" y="585284"/>
                </a:lnTo>
                <a:lnTo>
                  <a:pt x="883701" y="541958"/>
                </a:lnTo>
                <a:cubicBezTo>
                  <a:pt x="889551" y="513369"/>
                  <a:pt x="892623" y="483768"/>
                  <a:pt x="892623" y="453449"/>
                </a:cubicBezTo>
                <a:lnTo>
                  <a:pt x="892448" y="451715"/>
                </a:lnTo>
                <a:lnTo>
                  <a:pt x="892136" y="452021"/>
                </a:lnTo>
                <a:lnTo>
                  <a:pt x="892423" y="451460"/>
                </a:lnTo>
                <a:lnTo>
                  <a:pt x="891876" y="446038"/>
                </a:lnTo>
                <a:lnTo>
                  <a:pt x="890266" y="450053"/>
                </a:lnTo>
                <a:cubicBezTo>
                  <a:pt x="884081" y="456223"/>
                  <a:pt x="884081" y="456223"/>
                  <a:pt x="884081" y="456223"/>
                </a:cubicBezTo>
                <a:cubicBezTo>
                  <a:pt x="884081" y="456223"/>
                  <a:pt x="884081" y="458280"/>
                  <a:pt x="886142" y="458280"/>
                </a:cubicBezTo>
                <a:cubicBezTo>
                  <a:pt x="888204" y="458280"/>
                  <a:pt x="884081" y="454167"/>
                  <a:pt x="888204" y="456223"/>
                </a:cubicBezTo>
                <a:cubicBezTo>
                  <a:pt x="888204" y="458280"/>
                  <a:pt x="890266" y="464450"/>
                  <a:pt x="886142" y="466507"/>
                </a:cubicBezTo>
                <a:cubicBezTo>
                  <a:pt x="886142" y="464450"/>
                  <a:pt x="888204" y="460337"/>
                  <a:pt x="886142" y="460337"/>
                </a:cubicBezTo>
                <a:cubicBezTo>
                  <a:pt x="884081" y="460337"/>
                  <a:pt x="886142" y="462394"/>
                  <a:pt x="884081" y="464450"/>
                </a:cubicBezTo>
                <a:cubicBezTo>
                  <a:pt x="884081" y="468564"/>
                  <a:pt x="882019" y="470621"/>
                  <a:pt x="877895" y="470621"/>
                </a:cubicBezTo>
                <a:cubicBezTo>
                  <a:pt x="875833" y="472678"/>
                  <a:pt x="873771" y="470621"/>
                  <a:pt x="871709" y="472678"/>
                </a:cubicBezTo>
                <a:cubicBezTo>
                  <a:pt x="871709" y="472678"/>
                  <a:pt x="871709" y="474734"/>
                  <a:pt x="873771" y="474734"/>
                </a:cubicBezTo>
                <a:cubicBezTo>
                  <a:pt x="875833" y="474734"/>
                  <a:pt x="873771" y="476791"/>
                  <a:pt x="873771" y="476791"/>
                </a:cubicBezTo>
                <a:cubicBezTo>
                  <a:pt x="873771" y="478848"/>
                  <a:pt x="873771" y="476791"/>
                  <a:pt x="871709" y="476791"/>
                </a:cubicBezTo>
                <a:cubicBezTo>
                  <a:pt x="871709" y="478848"/>
                  <a:pt x="867585" y="480905"/>
                  <a:pt x="863462" y="480905"/>
                </a:cubicBezTo>
                <a:cubicBezTo>
                  <a:pt x="861400" y="480905"/>
                  <a:pt x="859338" y="480905"/>
                  <a:pt x="859338" y="478848"/>
                </a:cubicBezTo>
                <a:cubicBezTo>
                  <a:pt x="859338" y="474734"/>
                  <a:pt x="857276" y="470621"/>
                  <a:pt x="857276" y="466507"/>
                </a:cubicBezTo>
                <a:lnTo>
                  <a:pt x="863592" y="463807"/>
                </a:lnTo>
                <a:lnTo>
                  <a:pt x="865576" y="464305"/>
                </a:lnTo>
                <a:lnTo>
                  <a:pt x="866428" y="462595"/>
                </a:lnTo>
                <a:lnTo>
                  <a:pt x="871709" y="460337"/>
                </a:lnTo>
                <a:cubicBezTo>
                  <a:pt x="871709" y="458280"/>
                  <a:pt x="871709" y="456223"/>
                  <a:pt x="871709" y="452110"/>
                </a:cubicBezTo>
                <a:cubicBezTo>
                  <a:pt x="875833" y="452110"/>
                  <a:pt x="879957" y="447996"/>
                  <a:pt x="879957" y="443883"/>
                </a:cubicBezTo>
                <a:cubicBezTo>
                  <a:pt x="882019" y="437712"/>
                  <a:pt x="879957" y="431542"/>
                  <a:pt x="873771" y="427429"/>
                </a:cubicBezTo>
                <a:cubicBezTo>
                  <a:pt x="869647" y="423315"/>
                  <a:pt x="869647" y="423315"/>
                  <a:pt x="869647" y="423315"/>
                </a:cubicBezTo>
                <a:lnTo>
                  <a:pt x="865576" y="417223"/>
                </a:lnTo>
                <a:lnTo>
                  <a:pt x="865576" y="417021"/>
                </a:lnTo>
                <a:lnTo>
                  <a:pt x="865304" y="416815"/>
                </a:lnTo>
                <a:lnTo>
                  <a:pt x="861400" y="410974"/>
                </a:lnTo>
                <a:cubicBezTo>
                  <a:pt x="857276" y="408918"/>
                  <a:pt x="857276" y="408918"/>
                  <a:pt x="857276" y="408918"/>
                </a:cubicBezTo>
                <a:cubicBezTo>
                  <a:pt x="859338" y="404804"/>
                  <a:pt x="857276" y="402747"/>
                  <a:pt x="857276" y="398634"/>
                </a:cubicBezTo>
                <a:cubicBezTo>
                  <a:pt x="857276" y="398634"/>
                  <a:pt x="857276" y="396577"/>
                  <a:pt x="859338" y="396577"/>
                </a:cubicBezTo>
                <a:cubicBezTo>
                  <a:pt x="863462" y="396577"/>
                  <a:pt x="867585" y="400691"/>
                  <a:pt x="869647" y="402747"/>
                </a:cubicBezTo>
                <a:cubicBezTo>
                  <a:pt x="869647" y="404804"/>
                  <a:pt x="869647" y="406861"/>
                  <a:pt x="869647" y="406861"/>
                </a:cubicBezTo>
                <a:cubicBezTo>
                  <a:pt x="871709" y="406861"/>
                  <a:pt x="875833" y="406861"/>
                  <a:pt x="877895" y="406861"/>
                </a:cubicBezTo>
                <a:cubicBezTo>
                  <a:pt x="882019" y="408918"/>
                  <a:pt x="882019" y="410974"/>
                  <a:pt x="884081" y="415088"/>
                </a:cubicBezTo>
                <a:cubicBezTo>
                  <a:pt x="884081" y="417145"/>
                  <a:pt x="879957" y="421258"/>
                  <a:pt x="886142" y="423315"/>
                </a:cubicBezTo>
                <a:lnTo>
                  <a:pt x="889970" y="427134"/>
                </a:lnTo>
                <a:lnTo>
                  <a:pt x="883701" y="364940"/>
                </a:lnTo>
                <a:lnTo>
                  <a:pt x="860654" y="290695"/>
                </a:lnTo>
                <a:lnTo>
                  <a:pt x="858399" y="290020"/>
                </a:lnTo>
                <a:cubicBezTo>
                  <a:pt x="856861" y="288484"/>
                  <a:pt x="855323" y="287460"/>
                  <a:pt x="853273" y="291555"/>
                </a:cubicBezTo>
                <a:cubicBezTo>
                  <a:pt x="851222" y="291555"/>
                  <a:pt x="849172" y="291555"/>
                  <a:pt x="847121" y="291555"/>
                </a:cubicBezTo>
                <a:cubicBezTo>
                  <a:pt x="843020" y="289508"/>
                  <a:pt x="845070" y="283366"/>
                  <a:pt x="838919" y="285413"/>
                </a:cubicBezTo>
                <a:cubicBezTo>
                  <a:pt x="836868" y="287460"/>
                  <a:pt x="834818" y="285413"/>
                  <a:pt x="832767" y="283366"/>
                </a:cubicBezTo>
                <a:cubicBezTo>
                  <a:pt x="830716" y="281318"/>
                  <a:pt x="830716" y="279271"/>
                  <a:pt x="832767" y="277224"/>
                </a:cubicBezTo>
                <a:cubicBezTo>
                  <a:pt x="834818" y="275176"/>
                  <a:pt x="836868" y="273129"/>
                  <a:pt x="838919" y="271082"/>
                </a:cubicBezTo>
                <a:cubicBezTo>
                  <a:pt x="840969" y="273129"/>
                  <a:pt x="844045" y="274665"/>
                  <a:pt x="847377" y="275176"/>
                </a:cubicBezTo>
                <a:lnTo>
                  <a:pt x="853458" y="273931"/>
                </a:lnTo>
                <a:lnTo>
                  <a:pt x="852394" y="271971"/>
                </a:lnTo>
                <a:lnTo>
                  <a:pt x="849059" y="273074"/>
                </a:lnTo>
                <a:cubicBezTo>
                  <a:pt x="844909" y="271015"/>
                  <a:pt x="840759" y="271015"/>
                  <a:pt x="838684" y="268957"/>
                </a:cubicBezTo>
                <a:cubicBezTo>
                  <a:pt x="838684" y="266899"/>
                  <a:pt x="840759" y="264840"/>
                  <a:pt x="840759" y="262782"/>
                </a:cubicBezTo>
                <a:lnTo>
                  <a:pt x="848062" y="263989"/>
                </a:lnTo>
                <a:lnTo>
                  <a:pt x="840523" y="250100"/>
                </a:lnTo>
                <a:lnTo>
                  <a:pt x="840936" y="256511"/>
                </a:lnTo>
                <a:cubicBezTo>
                  <a:pt x="840936" y="260642"/>
                  <a:pt x="836808" y="266840"/>
                  <a:pt x="834744" y="270971"/>
                </a:cubicBezTo>
                <a:cubicBezTo>
                  <a:pt x="830615" y="275103"/>
                  <a:pt x="824423" y="283366"/>
                  <a:pt x="816166" y="281300"/>
                </a:cubicBezTo>
                <a:cubicBezTo>
                  <a:pt x="807909" y="281300"/>
                  <a:pt x="801717" y="279234"/>
                  <a:pt x="797589" y="270971"/>
                </a:cubicBezTo>
                <a:cubicBezTo>
                  <a:pt x="795524" y="268905"/>
                  <a:pt x="795524" y="264774"/>
                  <a:pt x="795524" y="262708"/>
                </a:cubicBezTo>
                <a:cubicBezTo>
                  <a:pt x="795524" y="258576"/>
                  <a:pt x="797589" y="254445"/>
                  <a:pt x="799653" y="252379"/>
                </a:cubicBezTo>
                <a:cubicBezTo>
                  <a:pt x="801717" y="252379"/>
                  <a:pt x="803781" y="252379"/>
                  <a:pt x="803781" y="252379"/>
                </a:cubicBezTo>
                <a:cubicBezTo>
                  <a:pt x="805845" y="252379"/>
                  <a:pt x="805845" y="258576"/>
                  <a:pt x="807909" y="256511"/>
                </a:cubicBezTo>
                <a:cubicBezTo>
                  <a:pt x="809974" y="252379"/>
                  <a:pt x="812038" y="254445"/>
                  <a:pt x="814102" y="254445"/>
                </a:cubicBezTo>
                <a:cubicBezTo>
                  <a:pt x="816166" y="256511"/>
                  <a:pt x="818230" y="258576"/>
                  <a:pt x="818230" y="262708"/>
                </a:cubicBezTo>
                <a:cubicBezTo>
                  <a:pt x="816166" y="264774"/>
                  <a:pt x="814102" y="264774"/>
                  <a:pt x="812038" y="266840"/>
                </a:cubicBezTo>
                <a:cubicBezTo>
                  <a:pt x="809974" y="266840"/>
                  <a:pt x="805845" y="262708"/>
                  <a:pt x="805845" y="266840"/>
                </a:cubicBezTo>
                <a:cubicBezTo>
                  <a:pt x="807909" y="270971"/>
                  <a:pt x="812038" y="273037"/>
                  <a:pt x="816166" y="273037"/>
                </a:cubicBezTo>
                <a:cubicBezTo>
                  <a:pt x="822359" y="275103"/>
                  <a:pt x="826487" y="270971"/>
                  <a:pt x="830615" y="266840"/>
                </a:cubicBezTo>
                <a:cubicBezTo>
                  <a:pt x="833711" y="262708"/>
                  <a:pt x="835260" y="257027"/>
                  <a:pt x="835518" y="251088"/>
                </a:cubicBezTo>
                <a:lnTo>
                  <a:pt x="833118" y="236456"/>
                </a:lnTo>
                <a:lnTo>
                  <a:pt x="827085" y="225342"/>
                </a:lnTo>
                <a:lnTo>
                  <a:pt x="826566" y="225598"/>
                </a:lnTo>
                <a:cubicBezTo>
                  <a:pt x="824491" y="225598"/>
                  <a:pt x="822417" y="221490"/>
                  <a:pt x="820342" y="219435"/>
                </a:cubicBezTo>
                <a:cubicBezTo>
                  <a:pt x="818267" y="217381"/>
                  <a:pt x="820342" y="215327"/>
                  <a:pt x="818267" y="215327"/>
                </a:cubicBezTo>
                <a:cubicBezTo>
                  <a:pt x="816192" y="217381"/>
                  <a:pt x="814117" y="215327"/>
                  <a:pt x="812042" y="215327"/>
                </a:cubicBezTo>
                <a:cubicBezTo>
                  <a:pt x="807891" y="211218"/>
                  <a:pt x="805816" y="207110"/>
                  <a:pt x="805816" y="203001"/>
                </a:cubicBezTo>
                <a:lnTo>
                  <a:pt x="807635" y="195801"/>
                </a:lnTo>
                <a:lnTo>
                  <a:pt x="794914" y="180384"/>
                </a:lnTo>
                <a:lnTo>
                  <a:pt x="787319" y="180384"/>
                </a:lnTo>
                <a:cubicBezTo>
                  <a:pt x="783241" y="176276"/>
                  <a:pt x="777122" y="174222"/>
                  <a:pt x="777122" y="168059"/>
                </a:cubicBezTo>
                <a:cubicBezTo>
                  <a:pt x="775083" y="166005"/>
                  <a:pt x="781201" y="163950"/>
                  <a:pt x="777122" y="161896"/>
                </a:cubicBezTo>
                <a:cubicBezTo>
                  <a:pt x="773044" y="161896"/>
                  <a:pt x="771004" y="159842"/>
                  <a:pt x="768965" y="157788"/>
                </a:cubicBezTo>
                <a:cubicBezTo>
                  <a:pt x="768965" y="155734"/>
                  <a:pt x="768965" y="153680"/>
                  <a:pt x="768965" y="151626"/>
                </a:cubicBezTo>
                <a:lnTo>
                  <a:pt x="770804" y="151162"/>
                </a:lnTo>
                <a:lnTo>
                  <a:pt x="767693" y="147391"/>
                </a:lnTo>
                <a:lnTo>
                  <a:pt x="765805" y="147234"/>
                </a:lnTo>
                <a:cubicBezTo>
                  <a:pt x="764775" y="146460"/>
                  <a:pt x="763744" y="145428"/>
                  <a:pt x="762714" y="145428"/>
                </a:cubicBezTo>
                <a:cubicBezTo>
                  <a:pt x="758593" y="141299"/>
                  <a:pt x="754471" y="141299"/>
                  <a:pt x="750350" y="139235"/>
                </a:cubicBezTo>
                <a:cubicBezTo>
                  <a:pt x="746229" y="141299"/>
                  <a:pt x="744168" y="137171"/>
                  <a:pt x="740047" y="139235"/>
                </a:cubicBezTo>
                <a:cubicBezTo>
                  <a:pt x="731804" y="141299"/>
                  <a:pt x="723561" y="143363"/>
                  <a:pt x="721500" y="151621"/>
                </a:cubicBezTo>
                <a:cubicBezTo>
                  <a:pt x="719440" y="155749"/>
                  <a:pt x="719440" y="159877"/>
                  <a:pt x="721500" y="161941"/>
                </a:cubicBezTo>
                <a:cubicBezTo>
                  <a:pt x="723561" y="164006"/>
                  <a:pt x="723561" y="168134"/>
                  <a:pt x="725622" y="166070"/>
                </a:cubicBezTo>
                <a:cubicBezTo>
                  <a:pt x="727682" y="164006"/>
                  <a:pt x="721500" y="159877"/>
                  <a:pt x="725622" y="157813"/>
                </a:cubicBezTo>
                <a:cubicBezTo>
                  <a:pt x="727682" y="153684"/>
                  <a:pt x="731804" y="153684"/>
                  <a:pt x="735925" y="155749"/>
                </a:cubicBezTo>
                <a:cubicBezTo>
                  <a:pt x="737986" y="155749"/>
                  <a:pt x="740047" y="159877"/>
                  <a:pt x="740047" y="161941"/>
                </a:cubicBezTo>
                <a:cubicBezTo>
                  <a:pt x="740047" y="164006"/>
                  <a:pt x="740047" y="166070"/>
                  <a:pt x="737986" y="168134"/>
                </a:cubicBezTo>
                <a:cubicBezTo>
                  <a:pt x="737986" y="168134"/>
                  <a:pt x="740047" y="168134"/>
                  <a:pt x="740047" y="170198"/>
                </a:cubicBezTo>
                <a:cubicBezTo>
                  <a:pt x="740047" y="172262"/>
                  <a:pt x="737986" y="174326"/>
                  <a:pt x="735925" y="176390"/>
                </a:cubicBezTo>
                <a:cubicBezTo>
                  <a:pt x="729743" y="178454"/>
                  <a:pt x="723561" y="176390"/>
                  <a:pt x="717379" y="172262"/>
                </a:cubicBezTo>
                <a:cubicBezTo>
                  <a:pt x="713258" y="168134"/>
                  <a:pt x="711197" y="159877"/>
                  <a:pt x="711197" y="151621"/>
                </a:cubicBezTo>
                <a:cubicBezTo>
                  <a:pt x="713258" y="143363"/>
                  <a:pt x="721500" y="135108"/>
                  <a:pt x="731804" y="133042"/>
                </a:cubicBezTo>
                <a:cubicBezTo>
                  <a:pt x="734895" y="132010"/>
                  <a:pt x="737986" y="131495"/>
                  <a:pt x="741077" y="131753"/>
                </a:cubicBezTo>
                <a:cubicBezTo>
                  <a:pt x="744168" y="132010"/>
                  <a:pt x="747259" y="133042"/>
                  <a:pt x="750350" y="135108"/>
                </a:cubicBezTo>
                <a:lnTo>
                  <a:pt x="759084" y="138857"/>
                </a:lnTo>
                <a:lnTo>
                  <a:pt x="736097" y="119890"/>
                </a:lnTo>
                <a:lnTo>
                  <a:pt x="736097" y="128914"/>
                </a:lnTo>
                <a:cubicBezTo>
                  <a:pt x="734039" y="128914"/>
                  <a:pt x="731980" y="130978"/>
                  <a:pt x="731980" y="128914"/>
                </a:cubicBezTo>
                <a:cubicBezTo>
                  <a:pt x="729922" y="126848"/>
                  <a:pt x="725805" y="122715"/>
                  <a:pt x="727863" y="118585"/>
                </a:cubicBezTo>
                <a:lnTo>
                  <a:pt x="730218" y="115040"/>
                </a:lnTo>
                <a:lnTo>
                  <a:pt x="728513" y="113633"/>
                </a:lnTo>
                <a:lnTo>
                  <a:pt x="725672" y="120761"/>
                </a:lnTo>
                <a:cubicBezTo>
                  <a:pt x="723614" y="124892"/>
                  <a:pt x="725672" y="126957"/>
                  <a:pt x="727731" y="131090"/>
                </a:cubicBezTo>
                <a:cubicBezTo>
                  <a:pt x="723614" y="133155"/>
                  <a:pt x="719497" y="137286"/>
                  <a:pt x="715380" y="135221"/>
                </a:cubicBezTo>
                <a:cubicBezTo>
                  <a:pt x="713322" y="133155"/>
                  <a:pt x="713322" y="129024"/>
                  <a:pt x="715380" y="126957"/>
                </a:cubicBezTo>
                <a:cubicBezTo>
                  <a:pt x="715380" y="126957"/>
                  <a:pt x="717439" y="124892"/>
                  <a:pt x="715380" y="122826"/>
                </a:cubicBezTo>
                <a:cubicBezTo>
                  <a:pt x="713322" y="120761"/>
                  <a:pt x="709205" y="116629"/>
                  <a:pt x="711263" y="112497"/>
                </a:cubicBezTo>
                <a:cubicBezTo>
                  <a:pt x="713322" y="112497"/>
                  <a:pt x="715380" y="110432"/>
                  <a:pt x="713322" y="108366"/>
                </a:cubicBezTo>
                <a:lnTo>
                  <a:pt x="713322" y="101099"/>
                </a:lnTo>
                <a:lnTo>
                  <a:pt x="698996" y="89279"/>
                </a:lnTo>
                <a:cubicBezTo>
                  <a:pt x="628903" y="41925"/>
                  <a:pt x="544405" y="14275"/>
                  <a:pt x="453449" y="14275"/>
                </a:cubicBezTo>
                <a:close/>
                <a:moveTo>
                  <a:pt x="453449" y="0"/>
                </a:moveTo>
                <a:cubicBezTo>
                  <a:pt x="703882" y="0"/>
                  <a:pt x="906898" y="203016"/>
                  <a:pt x="906898" y="453449"/>
                </a:cubicBezTo>
                <a:cubicBezTo>
                  <a:pt x="906898" y="703882"/>
                  <a:pt x="703882" y="906898"/>
                  <a:pt x="453449" y="906898"/>
                </a:cubicBezTo>
                <a:cubicBezTo>
                  <a:pt x="203016" y="906898"/>
                  <a:pt x="0" y="703882"/>
                  <a:pt x="0" y="453449"/>
                </a:cubicBezTo>
                <a:cubicBezTo>
                  <a:pt x="0" y="203016"/>
                  <a:pt x="203016" y="0"/>
                  <a:pt x="453449" y="0"/>
                </a:cubicBezTo>
                <a:close/>
              </a:path>
            </a:pathLst>
          </a:custGeom>
          <a:solidFill>
            <a:srgbClr val="004DA1"/>
          </a:solidFill>
          <a:ln w="12700" cap="flat" cmpd="sng" algn="ctr">
            <a:noFill/>
            <a:prstDash val="solid"/>
            <a:miter lim="800000"/>
          </a:ln>
          <a:effectLst/>
        </p:spPr>
        <p:txBody>
          <a:bodyPr wrap="square"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zh-CN" altLang="en-US" sz="2200" b="1" i="0" u="none" strike="noStrike" kern="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rPr>
              <a:t>非经营</a:t>
            </a:r>
          </a:p>
        </p:txBody>
      </p:sp>
      <p:sp>
        <p:nvSpPr>
          <p:cNvPr id="11" name="任意多边形 3">
            <a:extLst>
              <a:ext uri="{FF2B5EF4-FFF2-40B4-BE49-F238E27FC236}">
                <a16:creationId xmlns:a16="http://schemas.microsoft.com/office/drawing/2014/main" id="{9E6AAB44-71A4-40AD-8C92-C8E21580281A}"/>
              </a:ext>
            </a:extLst>
          </p:cNvPr>
          <p:cNvSpPr/>
          <p:nvPr/>
        </p:nvSpPr>
        <p:spPr>
          <a:xfrm>
            <a:off x="6074516" y="1881335"/>
            <a:ext cx="1239795" cy="1239795"/>
          </a:xfrm>
          <a:custGeom>
            <a:avLst/>
            <a:gdLst>
              <a:gd name="connsiteX0" fmla="*/ 435734 w 906898"/>
              <a:gd name="connsiteY0" fmla="*/ 875766 h 906898"/>
              <a:gd name="connsiteX1" fmla="*/ 439812 w 906898"/>
              <a:gd name="connsiteY1" fmla="*/ 878048 h 906898"/>
              <a:gd name="connsiteX2" fmla="*/ 443891 w 906898"/>
              <a:gd name="connsiteY2" fmla="*/ 882106 h 906898"/>
              <a:gd name="connsiteX3" fmla="*/ 443891 w 906898"/>
              <a:gd name="connsiteY3" fmla="*/ 890222 h 906898"/>
              <a:gd name="connsiteX4" fmla="*/ 437773 w 906898"/>
              <a:gd name="connsiteY4" fmla="*/ 890222 h 906898"/>
              <a:gd name="connsiteX5" fmla="*/ 435733 w 906898"/>
              <a:gd name="connsiteY5" fmla="*/ 882106 h 906898"/>
              <a:gd name="connsiteX6" fmla="*/ 431655 w 906898"/>
              <a:gd name="connsiteY6" fmla="*/ 878048 h 906898"/>
              <a:gd name="connsiteX7" fmla="*/ 435734 w 906898"/>
              <a:gd name="connsiteY7" fmla="*/ 875766 h 906898"/>
              <a:gd name="connsiteX8" fmla="*/ 464542 w 906898"/>
              <a:gd name="connsiteY8" fmla="*/ 873791 h 906898"/>
              <a:gd name="connsiteX9" fmla="*/ 464542 w 906898"/>
              <a:gd name="connsiteY9" fmla="*/ 877908 h 906898"/>
              <a:gd name="connsiteX10" fmla="*/ 462472 w 906898"/>
              <a:gd name="connsiteY10" fmla="*/ 875850 h 906898"/>
              <a:gd name="connsiteX11" fmla="*/ 464542 w 906898"/>
              <a:gd name="connsiteY11" fmla="*/ 873791 h 906898"/>
              <a:gd name="connsiteX12" fmla="*/ 365619 w 906898"/>
              <a:gd name="connsiteY12" fmla="*/ 868820 h 906898"/>
              <a:gd name="connsiteX13" fmla="*/ 370516 w 906898"/>
              <a:gd name="connsiteY13" fmla="*/ 869015 h 906898"/>
              <a:gd name="connsiteX14" fmla="*/ 376100 w 906898"/>
              <a:gd name="connsiteY14" fmla="*/ 871888 h 906898"/>
              <a:gd name="connsiteX15" fmla="*/ 376100 w 906898"/>
              <a:gd name="connsiteY15" fmla="*/ 878085 h 906898"/>
              <a:gd name="connsiteX16" fmla="*/ 388495 w 906898"/>
              <a:gd name="connsiteY16" fmla="*/ 878085 h 906898"/>
              <a:gd name="connsiteX17" fmla="*/ 388495 w 906898"/>
              <a:gd name="connsiteY17" fmla="*/ 884282 h 906898"/>
              <a:gd name="connsiteX18" fmla="*/ 371969 w 906898"/>
              <a:gd name="connsiteY18" fmla="*/ 880151 h 906898"/>
              <a:gd name="connsiteX19" fmla="*/ 363706 w 906898"/>
              <a:gd name="connsiteY19" fmla="*/ 878085 h 906898"/>
              <a:gd name="connsiteX20" fmla="*/ 353377 w 906898"/>
              <a:gd name="connsiteY20" fmla="*/ 873953 h 906898"/>
              <a:gd name="connsiteX21" fmla="*/ 365619 w 906898"/>
              <a:gd name="connsiteY21" fmla="*/ 868820 h 906898"/>
              <a:gd name="connsiteX22" fmla="*/ 443065 w 906898"/>
              <a:gd name="connsiteY22" fmla="*/ 860926 h 906898"/>
              <a:gd name="connsiteX23" fmla="*/ 445911 w 906898"/>
              <a:gd name="connsiteY23" fmla="*/ 861441 h 906898"/>
              <a:gd name="connsiteX24" fmla="*/ 450051 w 906898"/>
              <a:gd name="connsiteY24" fmla="*/ 863499 h 906898"/>
              <a:gd name="connsiteX25" fmla="*/ 450051 w 906898"/>
              <a:gd name="connsiteY25" fmla="*/ 871733 h 906898"/>
              <a:gd name="connsiteX26" fmla="*/ 456262 w 906898"/>
              <a:gd name="connsiteY26" fmla="*/ 869674 h 906898"/>
              <a:gd name="connsiteX27" fmla="*/ 462472 w 906898"/>
              <a:gd name="connsiteY27" fmla="*/ 875850 h 906898"/>
              <a:gd name="connsiteX28" fmla="*/ 460402 w 906898"/>
              <a:gd name="connsiteY28" fmla="*/ 882025 h 906898"/>
              <a:gd name="connsiteX29" fmla="*/ 462472 w 906898"/>
              <a:gd name="connsiteY29" fmla="*/ 882025 h 906898"/>
              <a:gd name="connsiteX30" fmla="*/ 464542 w 906898"/>
              <a:gd name="connsiteY30" fmla="*/ 879966 h 906898"/>
              <a:gd name="connsiteX31" fmla="*/ 468682 w 906898"/>
              <a:gd name="connsiteY31" fmla="*/ 882025 h 906898"/>
              <a:gd name="connsiteX32" fmla="*/ 470752 w 906898"/>
              <a:gd name="connsiteY32" fmla="*/ 890258 h 906898"/>
              <a:gd name="connsiteX33" fmla="*/ 464542 w 906898"/>
              <a:gd name="connsiteY33" fmla="*/ 890258 h 906898"/>
              <a:gd name="connsiteX34" fmla="*/ 447981 w 906898"/>
              <a:gd name="connsiteY34" fmla="*/ 890258 h 906898"/>
              <a:gd name="connsiteX35" fmla="*/ 445911 w 906898"/>
              <a:gd name="connsiteY35" fmla="*/ 882025 h 906898"/>
              <a:gd name="connsiteX36" fmla="*/ 437631 w 906898"/>
              <a:gd name="connsiteY36" fmla="*/ 873791 h 906898"/>
              <a:gd name="connsiteX37" fmla="*/ 441771 w 906898"/>
              <a:gd name="connsiteY37" fmla="*/ 863499 h 906898"/>
              <a:gd name="connsiteX38" fmla="*/ 443065 w 906898"/>
              <a:gd name="connsiteY38" fmla="*/ 860926 h 906898"/>
              <a:gd name="connsiteX39" fmla="*/ 372933 w 906898"/>
              <a:gd name="connsiteY39" fmla="*/ 854195 h 906898"/>
              <a:gd name="connsiteX40" fmla="*/ 378120 w 906898"/>
              <a:gd name="connsiteY40" fmla="*/ 857307 h 906898"/>
              <a:gd name="connsiteX41" fmla="*/ 378120 w 906898"/>
              <a:gd name="connsiteY41" fmla="*/ 863532 h 906898"/>
              <a:gd name="connsiteX42" fmla="*/ 363595 w 906898"/>
              <a:gd name="connsiteY42" fmla="*/ 865607 h 906898"/>
              <a:gd name="connsiteX43" fmla="*/ 367745 w 906898"/>
              <a:gd name="connsiteY43" fmla="*/ 857307 h 906898"/>
              <a:gd name="connsiteX44" fmla="*/ 372933 w 906898"/>
              <a:gd name="connsiteY44" fmla="*/ 854195 h 906898"/>
              <a:gd name="connsiteX45" fmla="*/ 304101 w 906898"/>
              <a:gd name="connsiteY45" fmla="*/ 854167 h 906898"/>
              <a:gd name="connsiteX46" fmla="*/ 310276 w 906898"/>
              <a:gd name="connsiteY46" fmla="*/ 855435 h 906898"/>
              <a:gd name="connsiteX47" fmla="*/ 312335 w 906898"/>
              <a:gd name="connsiteY47" fmla="*/ 859493 h 906898"/>
              <a:gd name="connsiteX48" fmla="*/ 322627 w 906898"/>
              <a:gd name="connsiteY48" fmla="*/ 857464 h 906898"/>
              <a:gd name="connsiteX49" fmla="*/ 330860 w 906898"/>
              <a:gd name="connsiteY49" fmla="*/ 863551 h 906898"/>
              <a:gd name="connsiteX50" fmla="*/ 330860 w 906898"/>
              <a:gd name="connsiteY50" fmla="*/ 871666 h 906898"/>
              <a:gd name="connsiteX51" fmla="*/ 320568 w 906898"/>
              <a:gd name="connsiteY51" fmla="*/ 865580 h 906898"/>
              <a:gd name="connsiteX52" fmla="*/ 312335 w 906898"/>
              <a:gd name="connsiteY52" fmla="*/ 861522 h 906898"/>
              <a:gd name="connsiteX53" fmla="*/ 306159 w 906898"/>
              <a:gd name="connsiteY53" fmla="*/ 863551 h 906898"/>
              <a:gd name="connsiteX54" fmla="*/ 297926 w 906898"/>
              <a:gd name="connsiteY54" fmla="*/ 857464 h 906898"/>
              <a:gd name="connsiteX55" fmla="*/ 304101 w 906898"/>
              <a:gd name="connsiteY55" fmla="*/ 854167 h 906898"/>
              <a:gd name="connsiteX56" fmla="*/ 441781 w 906898"/>
              <a:gd name="connsiteY56" fmla="*/ 853406 h 906898"/>
              <a:gd name="connsiteX57" fmla="*/ 443939 w 906898"/>
              <a:gd name="connsiteY57" fmla="*/ 857390 h 906898"/>
              <a:gd name="connsiteX58" fmla="*/ 441781 w 906898"/>
              <a:gd name="connsiteY58" fmla="*/ 861374 h 906898"/>
              <a:gd name="connsiteX59" fmla="*/ 441781 w 906898"/>
              <a:gd name="connsiteY59" fmla="*/ 857390 h 906898"/>
              <a:gd name="connsiteX60" fmla="*/ 441781 w 906898"/>
              <a:gd name="connsiteY60" fmla="*/ 853406 h 906898"/>
              <a:gd name="connsiteX61" fmla="*/ 451621 w 906898"/>
              <a:gd name="connsiteY61" fmla="*/ 843320 h 906898"/>
              <a:gd name="connsiteX62" fmla="*/ 451981 w 906898"/>
              <a:gd name="connsiteY62" fmla="*/ 843372 h 906898"/>
              <a:gd name="connsiteX63" fmla="*/ 452239 w 906898"/>
              <a:gd name="connsiteY63" fmla="*/ 845173 h 906898"/>
              <a:gd name="connsiteX64" fmla="*/ 324585 w 906898"/>
              <a:gd name="connsiteY64" fmla="*/ 843114 h 906898"/>
              <a:gd name="connsiteX65" fmla="*/ 330728 w 906898"/>
              <a:gd name="connsiteY65" fmla="*/ 847193 h 906898"/>
              <a:gd name="connsiteX66" fmla="*/ 330728 w 906898"/>
              <a:gd name="connsiteY66" fmla="*/ 857390 h 906898"/>
              <a:gd name="connsiteX67" fmla="*/ 320491 w 906898"/>
              <a:gd name="connsiteY67" fmla="*/ 853312 h 906898"/>
              <a:gd name="connsiteX68" fmla="*/ 320491 w 906898"/>
              <a:gd name="connsiteY68" fmla="*/ 847193 h 906898"/>
              <a:gd name="connsiteX69" fmla="*/ 324585 w 906898"/>
              <a:gd name="connsiteY69" fmla="*/ 843114 h 906898"/>
              <a:gd name="connsiteX70" fmla="*/ 374871 w 906898"/>
              <a:gd name="connsiteY70" fmla="*/ 842849 h 906898"/>
              <a:gd name="connsiteX71" fmla="*/ 382092 w 906898"/>
              <a:gd name="connsiteY71" fmla="*/ 844907 h 906898"/>
              <a:gd name="connsiteX72" fmla="*/ 390345 w 906898"/>
              <a:gd name="connsiteY72" fmla="*/ 844907 h 906898"/>
              <a:gd name="connsiteX73" fmla="*/ 394471 w 906898"/>
              <a:gd name="connsiteY73" fmla="*/ 849024 h 906898"/>
              <a:gd name="connsiteX74" fmla="*/ 392408 w 906898"/>
              <a:gd name="connsiteY74" fmla="*/ 855199 h 906898"/>
              <a:gd name="connsiteX75" fmla="*/ 388282 w 906898"/>
              <a:gd name="connsiteY75" fmla="*/ 859316 h 906898"/>
              <a:gd name="connsiteX76" fmla="*/ 390345 w 906898"/>
              <a:gd name="connsiteY76" fmla="*/ 863433 h 906898"/>
              <a:gd name="connsiteX77" fmla="*/ 377966 w 906898"/>
              <a:gd name="connsiteY77" fmla="*/ 871666 h 906898"/>
              <a:gd name="connsiteX78" fmla="*/ 375903 w 906898"/>
              <a:gd name="connsiteY78" fmla="*/ 867550 h 906898"/>
              <a:gd name="connsiteX79" fmla="*/ 382092 w 906898"/>
              <a:gd name="connsiteY79" fmla="*/ 863433 h 906898"/>
              <a:gd name="connsiteX80" fmla="*/ 380029 w 906898"/>
              <a:gd name="connsiteY80" fmla="*/ 855199 h 906898"/>
              <a:gd name="connsiteX81" fmla="*/ 369713 w 906898"/>
              <a:gd name="connsiteY81" fmla="*/ 853141 h 906898"/>
              <a:gd name="connsiteX82" fmla="*/ 365587 w 906898"/>
              <a:gd name="connsiteY82" fmla="*/ 855199 h 906898"/>
              <a:gd name="connsiteX83" fmla="*/ 367650 w 906898"/>
              <a:gd name="connsiteY83" fmla="*/ 846966 h 906898"/>
              <a:gd name="connsiteX84" fmla="*/ 374871 w 906898"/>
              <a:gd name="connsiteY84" fmla="*/ 842849 h 906898"/>
              <a:gd name="connsiteX85" fmla="*/ 414287 w 906898"/>
              <a:gd name="connsiteY85" fmla="*/ 835842 h 906898"/>
              <a:gd name="connsiteX86" fmla="*/ 425291 w 906898"/>
              <a:gd name="connsiteY86" fmla="*/ 836870 h 906898"/>
              <a:gd name="connsiteX87" fmla="*/ 429386 w 906898"/>
              <a:gd name="connsiteY87" fmla="*/ 840982 h 906898"/>
              <a:gd name="connsiteX88" fmla="*/ 437575 w 906898"/>
              <a:gd name="connsiteY88" fmla="*/ 855373 h 906898"/>
              <a:gd name="connsiteX89" fmla="*/ 433481 w 906898"/>
              <a:gd name="connsiteY89" fmla="*/ 873876 h 906898"/>
              <a:gd name="connsiteX90" fmla="*/ 417102 w 906898"/>
              <a:gd name="connsiteY90" fmla="*/ 884155 h 906898"/>
              <a:gd name="connsiteX91" fmla="*/ 392534 w 906898"/>
              <a:gd name="connsiteY91" fmla="*/ 884155 h 906898"/>
              <a:gd name="connsiteX92" fmla="*/ 394582 w 906898"/>
              <a:gd name="connsiteY92" fmla="*/ 882099 h 906898"/>
              <a:gd name="connsiteX93" fmla="*/ 425291 w 906898"/>
              <a:gd name="connsiteY93" fmla="*/ 873876 h 906898"/>
              <a:gd name="connsiteX94" fmla="*/ 431433 w 906898"/>
              <a:gd name="connsiteY94" fmla="*/ 857429 h 906898"/>
              <a:gd name="connsiteX95" fmla="*/ 423244 w 906898"/>
              <a:gd name="connsiteY95" fmla="*/ 845094 h 906898"/>
              <a:gd name="connsiteX96" fmla="*/ 417102 w 906898"/>
              <a:gd name="connsiteY96" fmla="*/ 845094 h 906898"/>
              <a:gd name="connsiteX97" fmla="*/ 421197 w 906898"/>
              <a:gd name="connsiteY97" fmla="*/ 851261 h 906898"/>
              <a:gd name="connsiteX98" fmla="*/ 417102 w 906898"/>
              <a:gd name="connsiteY98" fmla="*/ 857429 h 906898"/>
              <a:gd name="connsiteX99" fmla="*/ 410960 w 906898"/>
              <a:gd name="connsiteY99" fmla="*/ 857429 h 906898"/>
              <a:gd name="connsiteX100" fmla="*/ 406865 w 906898"/>
              <a:gd name="connsiteY100" fmla="*/ 851261 h 906898"/>
              <a:gd name="connsiteX101" fmla="*/ 402771 w 906898"/>
              <a:gd name="connsiteY101" fmla="*/ 847150 h 906898"/>
              <a:gd name="connsiteX102" fmla="*/ 404818 w 906898"/>
              <a:gd name="connsiteY102" fmla="*/ 840982 h 906898"/>
              <a:gd name="connsiteX103" fmla="*/ 414287 w 906898"/>
              <a:gd name="connsiteY103" fmla="*/ 835842 h 906898"/>
              <a:gd name="connsiteX104" fmla="*/ 351245 w 906898"/>
              <a:gd name="connsiteY104" fmla="*/ 831270 h 906898"/>
              <a:gd name="connsiteX105" fmla="*/ 359478 w 906898"/>
              <a:gd name="connsiteY105" fmla="*/ 832557 h 906898"/>
              <a:gd name="connsiteX106" fmla="*/ 361537 w 906898"/>
              <a:gd name="connsiteY106" fmla="*/ 842849 h 906898"/>
              <a:gd name="connsiteX107" fmla="*/ 359478 w 906898"/>
              <a:gd name="connsiteY107" fmla="*/ 846966 h 906898"/>
              <a:gd name="connsiteX108" fmla="*/ 363595 w 906898"/>
              <a:gd name="connsiteY108" fmla="*/ 855199 h 906898"/>
              <a:gd name="connsiteX109" fmla="*/ 351245 w 906898"/>
              <a:gd name="connsiteY109" fmla="*/ 871666 h 906898"/>
              <a:gd name="connsiteX110" fmla="*/ 347128 w 906898"/>
              <a:gd name="connsiteY110" fmla="*/ 867550 h 906898"/>
              <a:gd name="connsiteX111" fmla="*/ 336836 w 906898"/>
              <a:gd name="connsiteY111" fmla="*/ 867550 h 906898"/>
              <a:gd name="connsiteX112" fmla="*/ 332719 w 906898"/>
              <a:gd name="connsiteY112" fmla="*/ 853141 h 906898"/>
              <a:gd name="connsiteX113" fmla="*/ 332719 w 906898"/>
              <a:gd name="connsiteY113" fmla="*/ 846966 h 906898"/>
              <a:gd name="connsiteX114" fmla="*/ 340953 w 906898"/>
              <a:gd name="connsiteY114" fmla="*/ 842849 h 906898"/>
              <a:gd name="connsiteX115" fmla="*/ 343011 w 906898"/>
              <a:gd name="connsiteY115" fmla="*/ 834615 h 906898"/>
              <a:gd name="connsiteX116" fmla="*/ 351245 w 906898"/>
              <a:gd name="connsiteY116" fmla="*/ 831270 h 906898"/>
              <a:gd name="connsiteX117" fmla="*/ 258794 w 906898"/>
              <a:gd name="connsiteY117" fmla="*/ 828507 h 906898"/>
              <a:gd name="connsiteX118" fmla="*/ 262926 w 906898"/>
              <a:gd name="connsiteY118" fmla="*/ 830593 h 906898"/>
              <a:gd name="connsiteX119" fmla="*/ 260860 w 906898"/>
              <a:gd name="connsiteY119" fmla="*/ 834767 h 906898"/>
              <a:gd name="connsiteX120" fmla="*/ 248466 w 906898"/>
              <a:gd name="connsiteY120" fmla="*/ 836854 h 906898"/>
              <a:gd name="connsiteX121" fmla="*/ 246400 w 906898"/>
              <a:gd name="connsiteY121" fmla="*/ 832680 h 906898"/>
              <a:gd name="connsiteX122" fmla="*/ 258794 w 906898"/>
              <a:gd name="connsiteY122" fmla="*/ 828507 h 906898"/>
              <a:gd name="connsiteX123" fmla="*/ 511733 w 906898"/>
              <a:gd name="connsiteY123" fmla="*/ 824523 h 906898"/>
              <a:gd name="connsiteX124" fmla="*/ 517908 w 906898"/>
              <a:gd name="connsiteY124" fmla="*/ 830623 h 906898"/>
              <a:gd name="connsiteX125" fmla="*/ 538492 w 906898"/>
              <a:gd name="connsiteY125" fmla="*/ 836724 h 906898"/>
              <a:gd name="connsiteX126" fmla="*/ 519966 w 906898"/>
              <a:gd name="connsiteY126" fmla="*/ 836724 h 906898"/>
              <a:gd name="connsiteX127" fmla="*/ 511733 w 906898"/>
              <a:gd name="connsiteY127" fmla="*/ 826556 h 906898"/>
              <a:gd name="connsiteX128" fmla="*/ 511733 w 906898"/>
              <a:gd name="connsiteY128" fmla="*/ 824523 h 906898"/>
              <a:gd name="connsiteX129" fmla="*/ 314393 w 906898"/>
              <a:gd name="connsiteY129" fmla="*/ 824523 h 906898"/>
              <a:gd name="connsiteX130" fmla="*/ 320568 w 906898"/>
              <a:gd name="connsiteY130" fmla="*/ 826581 h 906898"/>
              <a:gd name="connsiteX131" fmla="*/ 322627 w 906898"/>
              <a:gd name="connsiteY131" fmla="*/ 832756 h 906898"/>
              <a:gd name="connsiteX132" fmla="*/ 332919 w 906898"/>
              <a:gd name="connsiteY132" fmla="*/ 832756 h 906898"/>
              <a:gd name="connsiteX133" fmla="*/ 334977 w 906898"/>
              <a:gd name="connsiteY133" fmla="*/ 840990 h 906898"/>
              <a:gd name="connsiteX134" fmla="*/ 332919 w 906898"/>
              <a:gd name="connsiteY134" fmla="*/ 845106 h 906898"/>
              <a:gd name="connsiteX135" fmla="*/ 330860 w 906898"/>
              <a:gd name="connsiteY135" fmla="*/ 843048 h 906898"/>
              <a:gd name="connsiteX136" fmla="*/ 322627 w 906898"/>
              <a:gd name="connsiteY136" fmla="*/ 840990 h 906898"/>
              <a:gd name="connsiteX137" fmla="*/ 316451 w 906898"/>
              <a:gd name="connsiteY137" fmla="*/ 849223 h 906898"/>
              <a:gd name="connsiteX138" fmla="*/ 316451 w 906898"/>
              <a:gd name="connsiteY138" fmla="*/ 853340 h 906898"/>
              <a:gd name="connsiteX139" fmla="*/ 314393 w 906898"/>
              <a:gd name="connsiteY139" fmla="*/ 855398 h 906898"/>
              <a:gd name="connsiteX140" fmla="*/ 308218 w 906898"/>
              <a:gd name="connsiteY140" fmla="*/ 845106 h 906898"/>
              <a:gd name="connsiteX141" fmla="*/ 310276 w 906898"/>
              <a:gd name="connsiteY141" fmla="*/ 838931 h 906898"/>
              <a:gd name="connsiteX142" fmla="*/ 308218 w 906898"/>
              <a:gd name="connsiteY142" fmla="*/ 828639 h 906898"/>
              <a:gd name="connsiteX143" fmla="*/ 314393 w 906898"/>
              <a:gd name="connsiteY143" fmla="*/ 824523 h 906898"/>
              <a:gd name="connsiteX144" fmla="*/ 506728 w 906898"/>
              <a:gd name="connsiteY144" fmla="*/ 822104 h 906898"/>
              <a:gd name="connsiteX145" fmla="*/ 509631 w 906898"/>
              <a:gd name="connsiteY145" fmla="*/ 830499 h 906898"/>
              <a:gd name="connsiteX146" fmla="*/ 519952 w 906898"/>
              <a:gd name="connsiteY146" fmla="*/ 840791 h 906898"/>
              <a:gd name="connsiteX147" fmla="*/ 542658 w 906898"/>
              <a:gd name="connsiteY147" fmla="*/ 838732 h 906898"/>
              <a:gd name="connsiteX148" fmla="*/ 548850 w 906898"/>
              <a:gd name="connsiteY148" fmla="*/ 842849 h 906898"/>
              <a:gd name="connsiteX149" fmla="*/ 544722 w 906898"/>
              <a:gd name="connsiteY149" fmla="*/ 844907 h 906898"/>
              <a:gd name="connsiteX150" fmla="*/ 538529 w 906898"/>
              <a:gd name="connsiteY150" fmla="*/ 842849 h 906898"/>
              <a:gd name="connsiteX151" fmla="*/ 534401 w 906898"/>
              <a:gd name="connsiteY151" fmla="*/ 849024 h 906898"/>
              <a:gd name="connsiteX152" fmla="*/ 526144 w 906898"/>
              <a:gd name="connsiteY152" fmla="*/ 846966 h 906898"/>
              <a:gd name="connsiteX153" fmla="*/ 517888 w 906898"/>
              <a:gd name="connsiteY153" fmla="*/ 849024 h 906898"/>
              <a:gd name="connsiteX154" fmla="*/ 515823 w 906898"/>
              <a:gd name="connsiteY154" fmla="*/ 844907 h 906898"/>
              <a:gd name="connsiteX155" fmla="*/ 513759 w 906898"/>
              <a:gd name="connsiteY155" fmla="*/ 840791 h 906898"/>
              <a:gd name="connsiteX156" fmla="*/ 507567 w 906898"/>
              <a:gd name="connsiteY156" fmla="*/ 840791 h 906898"/>
              <a:gd name="connsiteX157" fmla="*/ 505503 w 906898"/>
              <a:gd name="connsiteY157" fmla="*/ 836674 h 906898"/>
              <a:gd name="connsiteX158" fmla="*/ 505503 w 906898"/>
              <a:gd name="connsiteY158" fmla="*/ 832557 h 906898"/>
              <a:gd name="connsiteX159" fmla="*/ 501374 w 906898"/>
              <a:gd name="connsiteY159" fmla="*/ 826382 h 906898"/>
              <a:gd name="connsiteX160" fmla="*/ 503438 w 906898"/>
              <a:gd name="connsiteY160" fmla="*/ 822265 h 906898"/>
              <a:gd name="connsiteX161" fmla="*/ 506728 w 906898"/>
              <a:gd name="connsiteY161" fmla="*/ 822104 h 906898"/>
              <a:gd name="connsiteX162" fmla="*/ 499569 w 906898"/>
              <a:gd name="connsiteY162" fmla="*/ 818215 h 906898"/>
              <a:gd name="connsiteX163" fmla="*/ 499569 w 906898"/>
              <a:gd name="connsiteY163" fmla="*/ 826448 h 906898"/>
              <a:gd name="connsiteX164" fmla="*/ 503678 w 906898"/>
              <a:gd name="connsiteY164" fmla="*/ 834682 h 906898"/>
              <a:gd name="connsiteX165" fmla="*/ 507786 w 906898"/>
              <a:gd name="connsiteY165" fmla="*/ 844974 h 906898"/>
              <a:gd name="connsiteX166" fmla="*/ 518057 w 906898"/>
              <a:gd name="connsiteY166" fmla="*/ 853207 h 906898"/>
              <a:gd name="connsiteX167" fmla="*/ 526274 w 906898"/>
              <a:gd name="connsiteY167" fmla="*/ 851149 h 906898"/>
              <a:gd name="connsiteX168" fmla="*/ 536545 w 906898"/>
              <a:gd name="connsiteY168" fmla="*/ 851149 h 906898"/>
              <a:gd name="connsiteX169" fmla="*/ 540654 w 906898"/>
              <a:gd name="connsiteY169" fmla="*/ 847032 h 906898"/>
              <a:gd name="connsiteX170" fmla="*/ 548871 w 906898"/>
              <a:gd name="connsiteY170" fmla="*/ 844974 h 906898"/>
              <a:gd name="connsiteX171" fmla="*/ 557088 w 906898"/>
              <a:gd name="connsiteY171" fmla="*/ 842915 h 906898"/>
              <a:gd name="connsiteX172" fmla="*/ 555033 w 906898"/>
              <a:gd name="connsiteY172" fmla="*/ 849090 h 906898"/>
              <a:gd name="connsiteX173" fmla="*/ 544762 w 906898"/>
              <a:gd name="connsiteY173" fmla="*/ 849090 h 906898"/>
              <a:gd name="connsiteX174" fmla="*/ 544762 w 906898"/>
              <a:gd name="connsiteY174" fmla="*/ 855266 h 906898"/>
              <a:gd name="connsiteX175" fmla="*/ 540654 w 906898"/>
              <a:gd name="connsiteY175" fmla="*/ 857324 h 906898"/>
              <a:gd name="connsiteX176" fmla="*/ 530383 w 906898"/>
              <a:gd name="connsiteY176" fmla="*/ 855266 h 906898"/>
              <a:gd name="connsiteX177" fmla="*/ 528328 w 906898"/>
              <a:gd name="connsiteY177" fmla="*/ 857324 h 906898"/>
              <a:gd name="connsiteX178" fmla="*/ 520111 w 906898"/>
              <a:gd name="connsiteY178" fmla="*/ 859382 h 906898"/>
              <a:gd name="connsiteX179" fmla="*/ 509840 w 906898"/>
              <a:gd name="connsiteY179" fmla="*/ 853207 h 906898"/>
              <a:gd name="connsiteX180" fmla="*/ 509840 w 906898"/>
              <a:gd name="connsiteY180" fmla="*/ 847032 h 906898"/>
              <a:gd name="connsiteX181" fmla="*/ 499569 w 906898"/>
              <a:gd name="connsiteY181" fmla="*/ 840857 h 906898"/>
              <a:gd name="connsiteX182" fmla="*/ 499569 w 906898"/>
              <a:gd name="connsiteY182" fmla="*/ 834682 h 906898"/>
              <a:gd name="connsiteX183" fmla="*/ 495461 w 906898"/>
              <a:gd name="connsiteY183" fmla="*/ 824390 h 906898"/>
              <a:gd name="connsiteX184" fmla="*/ 499569 w 906898"/>
              <a:gd name="connsiteY184" fmla="*/ 818215 h 906898"/>
              <a:gd name="connsiteX185" fmla="*/ 417142 w 906898"/>
              <a:gd name="connsiteY185" fmla="*/ 818215 h 906898"/>
              <a:gd name="connsiteX186" fmla="*/ 423402 w 906898"/>
              <a:gd name="connsiteY186" fmla="*/ 820290 h 906898"/>
              <a:gd name="connsiteX187" fmla="*/ 427576 w 906898"/>
              <a:gd name="connsiteY187" fmla="*/ 824440 h 906898"/>
              <a:gd name="connsiteX188" fmla="*/ 427576 w 906898"/>
              <a:gd name="connsiteY188" fmla="*/ 834815 h 906898"/>
              <a:gd name="connsiteX189" fmla="*/ 425489 w 906898"/>
              <a:gd name="connsiteY189" fmla="*/ 834815 h 906898"/>
              <a:gd name="connsiteX190" fmla="*/ 425489 w 906898"/>
              <a:gd name="connsiteY190" fmla="*/ 824440 h 906898"/>
              <a:gd name="connsiteX191" fmla="*/ 417142 w 906898"/>
              <a:gd name="connsiteY191" fmla="*/ 820290 h 906898"/>
              <a:gd name="connsiteX192" fmla="*/ 417142 w 906898"/>
              <a:gd name="connsiteY192" fmla="*/ 818215 h 906898"/>
              <a:gd name="connsiteX193" fmla="*/ 623237 w 906898"/>
              <a:gd name="connsiteY193" fmla="*/ 818075 h 906898"/>
              <a:gd name="connsiteX194" fmla="*/ 626816 w 906898"/>
              <a:gd name="connsiteY194" fmla="*/ 822433 h 906898"/>
              <a:gd name="connsiteX195" fmla="*/ 624771 w 906898"/>
              <a:gd name="connsiteY195" fmla="*/ 828585 h 906898"/>
              <a:gd name="connsiteX196" fmla="*/ 618636 w 906898"/>
              <a:gd name="connsiteY196" fmla="*/ 830635 h 906898"/>
              <a:gd name="connsiteX197" fmla="*/ 616591 w 906898"/>
              <a:gd name="connsiteY197" fmla="*/ 832686 h 906898"/>
              <a:gd name="connsiteX198" fmla="*/ 616591 w 906898"/>
              <a:gd name="connsiteY198" fmla="*/ 836787 h 906898"/>
              <a:gd name="connsiteX199" fmla="*/ 612501 w 906898"/>
              <a:gd name="connsiteY199" fmla="*/ 844989 h 906898"/>
              <a:gd name="connsiteX200" fmla="*/ 600230 w 906898"/>
              <a:gd name="connsiteY200" fmla="*/ 847040 h 906898"/>
              <a:gd name="connsiteX201" fmla="*/ 594095 w 906898"/>
              <a:gd name="connsiteY201" fmla="*/ 840888 h 906898"/>
              <a:gd name="connsiteX202" fmla="*/ 590004 w 906898"/>
              <a:gd name="connsiteY202" fmla="*/ 842939 h 906898"/>
              <a:gd name="connsiteX203" fmla="*/ 579779 w 906898"/>
              <a:gd name="connsiteY203" fmla="*/ 842939 h 906898"/>
              <a:gd name="connsiteX204" fmla="*/ 577734 w 906898"/>
              <a:gd name="connsiteY204" fmla="*/ 836787 h 906898"/>
              <a:gd name="connsiteX205" fmla="*/ 585914 w 906898"/>
              <a:gd name="connsiteY205" fmla="*/ 832686 h 906898"/>
              <a:gd name="connsiteX206" fmla="*/ 591728 w 906898"/>
              <a:gd name="connsiteY206" fmla="*/ 834629 h 906898"/>
              <a:gd name="connsiteX207" fmla="*/ 591908 w 906898"/>
              <a:gd name="connsiteY207" fmla="*/ 834748 h 906898"/>
              <a:gd name="connsiteX208" fmla="*/ 592056 w 906898"/>
              <a:gd name="connsiteY208" fmla="*/ 834739 h 906898"/>
              <a:gd name="connsiteX209" fmla="*/ 598185 w 906898"/>
              <a:gd name="connsiteY209" fmla="*/ 836787 h 906898"/>
              <a:gd name="connsiteX210" fmla="*/ 614546 w 906898"/>
              <a:gd name="connsiteY210" fmla="*/ 824484 h 906898"/>
              <a:gd name="connsiteX211" fmla="*/ 616591 w 906898"/>
              <a:gd name="connsiteY211" fmla="*/ 818332 h 906898"/>
              <a:gd name="connsiteX212" fmla="*/ 623237 w 906898"/>
              <a:gd name="connsiteY212" fmla="*/ 818075 h 906898"/>
              <a:gd name="connsiteX213" fmla="*/ 610525 w 906898"/>
              <a:gd name="connsiteY213" fmla="*/ 816737 h 906898"/>
              <a:gd name="connsiteX214" fmla="*/ 612594 w 906898"/>
              <a:gd name="connsiteY214" fmla="*/ 818281 h 906898"/>
              <a:gd name="connsiteX215" fmla="*/ 606388 w 906898"/>
              <a:gd name="connsiteY215" fmla="*/ 830631 h 906898"/>
              <a:gd name="connsiteX216" fmla="*/ 599924 w 906898"/>
              <a:gd name="connsiteY216" fmla="*/ 834234 h 906898"/>
              <a:gd name="connsiteX217" fmla="*/ 592056 w 906898"/>
              <a:gd name="connsiteY217" fmla="*/ 834739 h 906898"/>
              <a:gd name="connsiteX218" fmla="*/ 591728 w 906898"/>
              <a:gd name="connsiteY218" fmla="*/ 834629 h 906898"/>
              <a:gd name="connsiteX219" fmla="*/ 585702 w 906898"/>
              <a:gd name="connsiteY219" fmla="*/ 830631 h 906898"/>
              <a:gd name="connsiteX220" fmla="*/ 587770 w 906898"/>
              <a:gd name="connsiteY220" fmla="*/ 826515 h 906898"/>
              <a:gd name="connsiteX221" fmla="*/ 600182 w 906898"/>
              <a:gd name="connsiteY221" fmla="*/ 828573 h 906898"/>
              <a:gd name="connsiteX222" fmla="*/ 608456 w 906898"/>
              <a:gd name="connsiteY222" fmla="*/ 818281 h 906898"/>
              <a:gd name="connsiteX223" fmla="*/ 610525 w 906898"/>
              <a:gd name="connsiteY223" fmla="*/ 816737 h 906898"/>
              <a:gd name="connsiteX224" fmla="*/ 453455 w 906898"/>
              <a:gd name="connsiteY224" fmla="*/ 815608 h 906898"/>
              <a:gd name="connsiteX225" fmla="*/ 452877 w 906898"/>
              <a:gd name="connsiteY225" fmla="*/ 817920 h 906898"/>
              <a:gd name="connsiteX226" fmla="*/ 452866 w 906898"/>
              <a:gd name="connsiteY226" fmla="*/ 816524 h 906898"/>
              <a:gd name="connsiteX227" fmla="*/ 256789 w 906898"/>
              <a:gd name="connsiteY227" fmla="*/ 812239 h 906898"/>
              <a:gd name="connsiteX228" fmla="*/ 263000 w 906898"/>
              <a:gd name="connsiteY228" fmla="*/ 814291 h 906898"/>
              <a:gd name="connsiteX229" fmla="*/ 260930 w 906898"/>
              <a:gd name="connsiteY229" fmla="*/ 826605 h 906898"/>
              <a:gd name="connsiteX230" fmla="*/ 244369 w 906898"/>
              <a:gd name="connsiteY230" fmla="*/ 832762 h 906898"/>
              <a:gd name="connsiteX231" fmla="*/ 242299 w 906898"/>
              <a:gd name="connsiteY231" fmla="*/ 834815 h 906898"/>
              <a:gd name="connsiteX232" fmla="*/ 236088 w 906898"/>
              <a:gd name="connsiteY232" fmla="*/ 830710 h 906898"/>
              <a:gd name="connsiteX233" fmla="*/ 227808 w 906898"/>
              <a:gd name="connsiteY233" fmla="*/ 824553 h 906898"/>
              <a:gd name="connsiteX234" fmla="*/ 229878 w 906898"/>
              <a:gd name="connsiteY234" fmla="*/ 820448 h 906898"/>
              <a:gd name="connsiteX235" fmla="*/ 231948 w 906898"/>
              <a:gd name="connsiteY235" fmla="*/ 818396 h 906898"/>
              <a:gd name="connsiteX236" fmla="*/ 234018 w 906898"/>
              <a:gd name="connsiteY236" fmla="*/ 820448 h 906898"/>
              <a:gd name="connsiteX237" fmla="*/ 236088 w 906898"/>
              <a:gd name="connsiteY237" fmla="*/ 820448 h 906898"/>
              <a:gd name="connsiteX238" fmla="*/ 238158 w 906898"/>
              <a:gd name="connsiteY238" fmla="*/ 814291 h 906898"/>
              <a:gd name="connsiteX239" fmla="*/ 248509 w 906898"/>
              <a:gd name="connsiteY239" fmla="*/ 814291 h 906898"/>
              <a:gd name="connsiteX240" fmla="*/ 256789 w 906898"/>
              <a:gd name="connsiteY240" fmla="*/ 812239 h 906898"/>
              <a:gd name="connsiteX241" fmla="*/ 263311 w 906898"/>
              <a:gd name="connsiteY241" fmla="*/ 809170 h 906898"/>
              <a:gd name="connsiteX242" fmla="*/ 264992 w 906898"/>
              <a:gd name="connsiteY242" fmla="*/ 810081 h 906898"/>
              <a:gd name="connsiteX243" fmla="*/ 263000 w 906898"/>
              <a:gd name="connsiteY243" fmla="*/ 810081 h 906898"/>
              <a:gd name="connsiteX244" fmla="*/ 263311 w 906898"/>
              <a:gd name="connsiteY244" fmla="*/ 809170 h 906898"/>
              <a:gd name="connsiteX245" fmla="*/ 419047 w 906898"/>
              <a:gd name="connsiteY245" fmla="*/ 804706 h 906898"/>
              <a:gd name="connsiteX246" fmla="*/ 423421 w 906898"/>
              <a:gd name="connsiteY246" fmla="*/ 808033 h 906898"/>
              <a:gd name="connsiteX247" fmla="*/ 425479 w 906898"/>
              <a:gd name="connsiteY247" fmla="*/ 812128 h 906898"/>
              <a:gd name="connsiteX248" fmla="*/ 435771 w 906898"/>
              <a:gd name="connsiteY248" fmla="*/ 812128 h 906898"/>
              <a:gd name="connsiteX249" fmla="*/ 438625 w 906898"/>
              <a:gd name="connsiteY249" fmla="*/ 817804 h 906898"/>
              <a:gd name="connsiteX250" fmla="*/ 439096 w 906898"/>
              <a:gd name="connsiteY250" fmla="*/ 821105 h 906898"/>
              <a:gd name="connsiteX251" fmla="*/ 435771 w 906898"/>
              <a:gd name="connsiteY251" fmla="*/ 824412 h 906898"/>
              <a:gd name="connsiteX252" fmla="*/ 435771 w 906898"/>
              <a:gd name="connsiteY252" fmla="*/ 826459 h 906898"/>
              <a:gd name="connsiteX253" fmla="*/ 439888 w 906898"/>
              <a:gd name="connsiteY253" fmla="*/ 832601 h 906898"/>
              <a:gd name="connsiteX254" fmla="*/ 437830 w 906898"/>
              <a:gd name="connsiteY254" fmla="*/ 838743 h 906898"/>
              <a:gd name="connsiteX255" fmla="*/ 433713 w 906898"/>
              <a:gd name="connsiteY255" fmla="*/ 840791 h 906898"/>
              <a:gd name="connsiteX256" fmla="*/ 429596 w 906898"/>
              <a:gd name="connsiteY256" fmla="*/ 836696 h 906898"/>
              <a:gd name="connsiteX257" fmla="*/ 429596 w 906898"/>
              <a:gd name="connsiteY257" fmla="*/ 822365 h 906898"/>
              <a:gd name="connsiteX258" fmla="*/ 415188 w 906898"/>
              <a:gd name="connsiteY258" fmla="*/ 814175 h 906898"/>
              <a:gd name="connsiteX259" fmla="*/ 413129 w 906898"/>
              <a:gd name="connsiteY259" fmla="*/ 805986 h 906898"/>
              <a:gd name="connsiteX260" fmla="*/ 419047 w 906898"/>
              <a:gd name="connsiteY260" fmla="*/ 804706 h 906898"/>
              <a:gd name="connsiteX261" fmla="*/ 589437 w 906898"/>
              <a:gd name="connsiteY261" fmla="*/ 801167 h 906898"/>
              <a:gd name="connsiteX262" fmla="*/ 589951 w 906898"/>
              <a:gd name="connsiteY262" fmla="*/ 803740 h 906898"/>
              <a:gd name="connsiteX263" fmla="*/ 571426 w 906898"/>
              <a:gd name="connsiteY263" fmla="*/ 838732 h 906898"/>
              <a:gd name="connsiteX264" fmla="*/ 565251 w 906898"/>
              <a:gd name="connsiteY264" fmla="*/ 840791 h 906898"/>
              <a:gd name="connsiteX265" fmla="*/ 554959 w 906898"/>
              <a:gd name="connsiteY265" fmla="*/ 840791 h 906898"/>
              <a:gd name="connsiteX266" fmla="*/ 540550 w 906898"/>
              <a:gd name="connsiteY266" fmla="*/ 832557 h 906898"/>
              <a:gd name="connsiteX267" fmla="*/ 534375 w 906898"/>
              <a:gd name="connsiteY267" fmla="*/ 814031 h 906898"/>
              <a:gd name="connsiteX268" fmla="*/ 540550 w 906898"/>
              <a:gd name="connsiteY268" fmla="*/ 807856 h 906898"/>
              <a:gd name="connsiteX269" fmla="*/ 546725 w 906898"/>
              <a:gd name="connsiteY269" fmla="*/ 811973 h 906898"/>
              <a:gd name="connsiteX270" fmla="*/ 550842 w 906898"/>
              <a:gd name="connsiteY270" fmla="*/ 809915 h 906898"/>
              <a:gd name="connsiteX271" fmla="*/ 557017 w 906898"/>
              <a:gd name="connsiteY271" fmla="*/ 814031 h 906898"/>
              <a:gd name="connsiteX272" fmla="*/ 557017 w 906898"/>
              <a:gd name="connsiteY272" fmla="*/ 820207 h 906898"/>
              <a:gd name="connsiteX273" fmla="*/ 546725 w 906898"/>
              <a:gd name="connsiteY273" fmla="*/ 822265 h 906898"/>
              <a:gd name="connsiteX274" fmla="*/ 550842 w 906898"/>
              <a:gd name="connsiteY274" fmla="*/ 830499 h 906898"/>
              <a:gd name="connsiteX275" fmla="*/ 554959 w 906898"/>
              <a:gd name="connsiteY275" fmla="*/ 832557 h 906898"/>
              <a:gd name="connsiteX276" fmla="*/ 565251 w 906898"/>
              <a:gd name="connsiteY276" fmla="*/ 830499 h 906898"/>
              <a:gd name="connsiteX277" fmla="*/ 585835 w 906898"/>
              <a:gd name="connsiteY277" fmla="*/ 809915 h 906898"/>
              <a:gd name="connsiteX278" fmla="*/ 585835 w 906898"/>
              <a:gd name="connsiteY278" fmla="*/ 801681 h 906898"/>
              <a:gd name="connsiteX279" fmla="*/ 589437 w 906898"/>
              <a:gd name="connsiteY279" fmla="*/ 801167 h 906898"/>
              <a:gd name="connsiteX280" fmla="*/ 291412 w 906898"/>
              <a:gd name="connsiteY280" fmla="*/ 799788 h 906898"/>
              <a:gd name="connsiteX281" fmla="*/ 297890 w 906898"/>
              <a:gd name="connsiteY281" fmla="*/ 801752 h 906898"/>
              <a:gd name="connsiteX282" fmla="*/ 306099 w 906898"/>
              <a:gd name="connsiteY282" fmla="*/ 807934 h 906898"/>
              <a:gd name="connsiteX283" fmla="*/ 306099 w 906898"/>
              <a:gd name="connsiteY283" fmla="*/ 818237 h 906898"/>
              <a:gd name="connsiteX284" fmla="*/ 301994 w 906898"/>
              <a:gd name="connsiteY284" fmla="*/ 820298 h 906898"/>
              <a:gd name="connsiteX285" fmla="*/ 297890 w 906898"/>
              <a:gd name="connsiteY285" fmla="*/ 820298 h 906898"/>
              <a:gd name="connsiteX286" fmla="*/ 293785 w 906898"/>
              <a:gd name="connsiteY286" fmla="*/ 824420 h 906898"/>
              <a:gd name="connsiteX287" fmla="*/ 287628 w 906898"/>
              <a:gd name="connsiteY287" fmla="*/ 822359 h 906898"/>
              <a:gd name="connsiteX288" fmla="*/ 287628 w 906898"/>
              <a:gd name="connsiteY288" fmla="*/ 816177 h 906898"/>
              <a:gd name="connsiteX289" fmla="*/ 289680 w 906898"/>
              <a:gd name="connsiteY289" fmla="*/ 812056 h 906898"/>
              <a:gd name="connsiteX290" fmla="*/ 281471 w 906898"/>
              <a:gd name="connsiteY290" fmla="*/ 809995 h 906898"/>
              <a:gd name="connsiteX291" fmla="*/ 271209 w 906898"/>
              <a:gd name="connsiteY291" fmla="*/ 828541 h 906898"/>
              <a:gd name="connsiteX292" fmla="*/ 295837 w 906898"/>
              <a:gd name="connsiteY292" fmla="*/ 857390 h 906898"/>
              <a:gd name="connsiteX293" fmla="*/ 293785 w 906898"/>
              <a:gd name="connsiteY293" fmla="*/ 857390 h 906898"/>
              <a:gd name="connsiteX294" fmla="*/ 275314 w 906898"/>
              <a:gd name="connsiteY294" fmla="*/ 849148 h 906898"/>
              <a:gd name="connsiteX295" fmla="*/ 263000 w 906898"/>
              <a:gd name="connsiteY295" fmla="*/ 826480 h 906898"/>
              <a:gd name="connsiteX296" fmla="*/ 271209 w 906898"/>
              <a:gd name="connsiteY296" fmla="*/ 805874 h 906898"/>
              <a:gd name="connsiteX297" fmla="*/ 291412 w 906898"/>
              <a:gd name="connsiteY297" fmla="*/ 799788 h 906898"/>
              <a:gd name="connsiteX298" fmla="*/ 381209 w 906898"/>
              <a:gd name="connsiteY298" fmla="*/ 797694 h 906898"/>
              <a:gd name="connsiteX299" fmla="*/ 394542 w 906898"/>
              <a:gd name="connsiteY299" fmla="*/ 797694 h 906898"/>
              <a:gd name="connsiteX300" fmla="*/ 408901 w 906898"/>
              <a:gd name="connsiteY300" fmla="*/ 805915 h 906898"/>
              <a:gd name="connsiteX301" fmla="*/ 413004 w 906898"/>
              <a:gd name="connsiteY301" fmla="*/ 826467 h 906898"/>
              <a:gd name="connsiteX302" fmla="*/ 402747 w 906898"/>
              <a:gd name="connsiteY302" fmla="*/ 836743 h 906898"/>
              <a:gd name="connsiteX303" fmla="*/ 392491 w 906898"/>
              <a:gd name="connsiteY303" fmla="*/ 836743 h 906898"/>
              <a:gd name="connsiteX304" fmla="*/ 390440 w 906898"/>
              <a:gd name="connsiteY304" fmla="*/ 828522 h 906898"/>
              <a:gd name="connsiteX305" fmla="*/ 386337 w 906898"/>
              <a:gd name="connsiteY305" fmla="*/ 826467 h 906898"/>
              <a:gd name="connsiteX306" fmla="*/ 388388 w 906898"/>
              <a:gd name="connsiteY306" fmla="*/ 820301 h 906898"/>
              <a:gd name="connsiteX307" fmla="*/ 396593 w 906898"/>
              <a:gd name="connsiteY307" fmla="*/ 818246 h 906898"/>
              <a:gd name="connsiteX308" fmla="*/ 398645 w 906898"/>
              <a:gd name="connsiteY308" fmla="*/ 826467 h 906898"/>
              <a:gd name="connsiteX309" fmla="*/ 400696 w 906898"/>
              <a:gd name="connsiteY309" fmla="*/ 826467 h 906898"/>
              <a:gd name="connsiteX310" fmla="*/ 404798 w 906898"/>
              <a:gd name="connsiteY310" fmla="*/ 818246 h 906898"/>
              <a:gd name="connsiteX311" fmla="*/ 390440 w 906898"/>
              <a:gd name="connsiteY311" fmla="*/ 805915 h 906898"/>
              <a:gd name="connsiteX312" fmla="*/ 367876 w 906898"/>
              <a:gd name="connsiteY312" fmla="*/ 816191 h 906898"/>
              <a:gd name="connsiteX313" fmla="*/ 359670 w 906898"/>
              <a:gd name="connsiteY313" fmla="*/ 830578 h 906898"/>
              <a:gd name="connsiteX314" fmla="*/ 357619 w 906898"/>
              <a:gd name="connsiteY314" fmla="*/ 828522 h 906898"/>
              <a:gd name="connsiteX315" fmla="*/ 367876 w 906898"/>
              <a:gd name="connsiteY315" fmla="*/ 803860 h 906898"/>
              <a:gd name="connsiteX316" fmla="*/ 381209 w 906898"/>
              <a:gd name="connsiteY316" fmla="*/ 797694 h 906898"/>
              <a:gd name="connsiteX317" fmla="*/ 442976 w 906898"/>
              <a:gd name="connsiteY317" fmla="*/ 797637 h 906898"/>
              <a:gd name="connsiteX318" fmla="*/ 452239 w 906898"/>
              <a:gd name="connsiteY318" fmla="*/ 804005 h 906898"/>
              <a:gd name="connsiteX319" fmla="*/ 454297 w 906898"/>
              <a:gd name="connsiteY319" fmla="*/ 814297 h 906898"/>
              <a:gd name="connsiteX320" fmla="*/ 453455 w 906898"/>
              <a:gd name="connsiteY320" fmla="*/ 815608 h 906898"/>
              <a:gd name="connsiteX321" fmla="*/ 453782 w 906898"/>
              <a:gd name="connsiteY321" fmla="*/ 814297 h 906898"/>
              <a:gd name="connsiteX322" fmla="*/ 452239 w 906898"/>
              <a:gd name="connsiteY322" fmla="*/ 808122 h 906898"/>
              <a:gd name="connsiteX323" fmla="*/ 448122 w 906898"/>
              <a:gd name="connsiteY323" fmla="*/ 801947 h 906898"/>
              <a:gd name="connsiteX324" fmla="*/ 439888 w 906898"/>
              <a:gd name="connsiteY324" fmla="*/ 797830 h 906898"/>
              <a:gd name="connsiteX325" fmla="*/ 442976 w 906898"/>
              <a:gd name="connsiteY325" fmla="*/ 797637 h 906898"/>
              <a:gd name="connsiteX326" fmla="*/ 397625 w 906898"/>
              <a:gd name="connsiteY326" fmla="*/ 794145 h 906898"/>
              <a:gd name="connsiteX327" fmla="*/ 398787 w 906898"/>
              <a:gd name="connsiteY327" fmla="*/ 795639 h 906898"/>
              <a:gd name="connsiteX328" fmla="*/ 396463 w 906898"/>
              <a:gd name="connsiteY328" fmla="*/ 795639 h 906898"/>
              <a:gd name="connsiteX329" fmla="*/ 397625 w 906898"/>
              <a:gd name="connsiteY329" fmla="*/ 794145 h 906898"/>
              <a:gd name="connsiteX330" fmla="*/ 425347 w 906898"/>
              <a:gd name="connsiteY330" fmla="*/ 791655 h 906898"/>
              <a:gd name="connsiteX331" fmla="*/ 431572 w 906898"/>
              <a:gd name="connsiteY331" fmla="*/ 793647 h 906898"/>
              <a:gd name="connsiteX332" fmla="*/ 433647 w 906898"/>
              <a:gd name="connsiteY332" fmla="*/ 797631 h 906898"/>
              <a:gd name="connsiteX333" fmla="*/ 431572 w 906898"/>
              <a:gd name="connsiteY333" fmla="*/ 795639 h 906898"/>
              <a:gd name="connsiteX334" fmla="*/ 430365 w 906898"/>
              <a:gd name="connsiteY334" fmla="*/ 794867 h 906898"/>
              <a:gd name="connsiteX335" fmla="*/ 429596 w 906898"/>
              <a:gd name="connsiteY335" fmla="*/ 793713 h 906898"/>
              <a:gd name="connsiteX336" fmla="*/ 428563 w 906898"/>
              <a:gd name="connsiteY336" fmla="*/ 793713 h 906898"/>
              <a:gd name="connsiteX337" fmla="*/ 413063 w 906898"/>
              <a:gd name="connsiteY337" fmla="*/ 791655 h 906898"/>
              <a:gd name="connsiteX338" fmla="*/ 415055 w 906898"/>
              <a:gd name="connsiteY338" fmla="*/ 793647 h 906898"/>
              <a:gd name="connsiteX339" fmla="*/ 413063 w 906898"/>
              <a:gd name="connsiteY339" fmla="*/ 793647 h 906898"/>
              <a:gd name="connsiteX340" fmla="*/ 413063 w 906898"/>
              <a:gd name="connsiteY340" fmla="*/ 791655 h 906898"/>
              <a:gd name="connsiteX341" fmla="*/ 409013 w 906898"/>
              <a:gd name="connsiteY341" fmla="*/ 791655 h 906898"/>
              <a:gd name="connsiteX342" fmla="*/ 411071 w 906898"/>
              <a:gd name="connsiteY342" fmla="*/ 791655 h 906898"/>
              <a:gd name="connsiteX343" fmla="*/ 415188 w 906898"/>
              <a:gd name="connsiteY343" fmla="*/ 797830 h 906898"/>
              <a:gd name="connsiteX344" fmla="*/ 417246 w 906898"/>
              <a:gd name="connsiteY344" fmla="*/ 795772 h 906898"/>
              <a:gd name="connsiteX345" fmla="*/ 425480 w 906898"/>
              <a:gd name="connsiteY345" fmla="*/ 793713 h 906898"/>
              <a:gd name="connsiteX346" fmla="*/ 428563 w 906898"/>
              <a:gd name="connsiteY346" fmla="*/ 793713 h 906898"/>
              <a:gd name="connsiteX347" fmla="*/ 430365 w 906898"/>
              <a:gd name="connsiteY347" fmla="*/ 794867 h 906898"/>
              <a:gd name="connsiteX348" fmla="*/ 433713 w 906898"/>
              <a:gd name="connsiteY348" fmla="*/ 799888 h 906898"/>
              <a:gd name="connsiteX349" fmla="*/ 448122 w 906898"/>
              <a:gd name="connsiteY349" fmla="*/ 806063 h 906898"/>
              <a:gd name="connsiteX350" fmla="*/ 450180 w 906898"/>
              <a:gd name="connsiteY350" fmla="*/ 816356 h 906898"/>
              <a:gd name="connsiteX351" fmla="*/ 450180 w 906898"/>
              <a:gd name="connsiteY351" fmla="*/ 822531 h 906898"/>
              <a:gd name="connsiteX352" fmla="*/ 452239 w 906898"/>
              <a:gd name="connsiteY352" fmla="*/ 822531 h 906898"/>
              <a:gd name="connsiteX353" fmla="*/ 452239 w 906898"/>
              <a:gd name="connsiteY353" fmla="*/ 820472 h 906898"/>
              <a:gd name="connsiteX354" fmla="*/ 452877 w 906898"/>
              <a:gd name="connsiteY354" fmla="*/ 817920 h 906898"/>
              <a:gd name="connsiteX355" fmla="*/ 452882 w 906898"/>
              <a:gd name="connsiteY355" fmla="*/ 818607 h 906898"/>
              <a:gd name="connsiteX356" fmla="*/ 456355 w 906898"/>
              <a:gd name="connsiteY356" fmla="*/ 830764 h 906898"/>
              <a:gd name="connsiteX357" fmla="*/ 454297 w 906898"/>
              <a:gd name="connsiteY357" fmla="*/ 824589 h 906898"/>
              <a:gd name="connsiteX358" fmla="*/ 452239 w 906898"/>
              <a:gd name="connsiteY358" fmla="*/ 830764 h 906898"/>
              <a:gd name="connsiteX359" fmla="*/ 448122 w 906898"/>
              <a:gd name="connsiteY359" fmla="*/ 838998 h 906898"/>
              <a:gd name="connsiteX360" fmla="*/ 450180 w 906898"/>
              <a:gd name="connsiteY360" fmla="*/ 841056 h 906898"/>
              <a:gd name="connsiteX361" fmla="*/ 450180 w 906898"/>
              <a:gd name="connsiteY361" fmla="*/ 838998 h 906898"/>
              <a:gd name="connsiteX362" fmla="*/ 451621 w 906898"/>
              <a:gd name="connsiteY362" fmla="*/ 843320 h 906898"/>
              <a:gd name="connsiteX363" fmla="*/ 450180 w 906898"/>
              <a:gd name="connsiteY363" fmla="*/ 843114 h 906898"/>
              <a:gd name="connsiteX364" fmla="*/ 446063 w 906898"/>
              <a:gd name="connsiteY364" fmla="*/ 851348 h 906898"/>
              <a:gd name="connsiteX365" fmla="*/ 441947 w 906898"/>
              <a:gd name="connsiteY365" fmla="*/ 851348 h 906898"/>
              <a:gd name="connsiteX366" fmla="*/ 437830 w 906898"/>
              <a:gd name="connsiteY366" fmla="*/ 843114 h 906898"/>
              <a:gd name="connsiteX367" fmla="*/ 444005 w 906898"/>
              <a:gd name="connsiteY367" fmla="*/ 834881 h 906898"/>
              <a:gd name="connsiteX368" fmla="*/ 439888 w 906898"/>
              <a:gd name="connsiteY368" fmla="*/ 826647 h 906898"/>
              <a:gd name="connsiteX369" fmla="*/ 439096 w 906898"/>
              <a:gd name="connsiteY369" fmla="*/ 821105 h 906898"/>
              <a:gd name="connsiteX370" fmla="*/ 439888 w 906898"/>
              <a:gd name="connsiteY370" fmla="*/ 820317 h 906898"/>
              <a:gd name="connsiteX371" fmla="*/ 438625 w 906898"/>
              <a:gd name="connsiteY371" fmla="*/ 817804 h 906898"/>
              <a:gd name="connsiteX372" fmla="*/ 437830 w 906898"/>
              <a:gd name="connsiteY372" fmla="*/ 812239 h 906898"/>
              <a:gd name="connsiteX373" fmla="*/ 427538 w 906898"/>
              <a:gd name="connsiteY373" fmla="*/ 808122 h 906898"/>
              <a:gd name="connsiteX374" fmla="*/ 417246 w 906898"/>
              <a:gd name="connsiteY374" fmla="*/ 801947 h 906898"/>
              <a:gd name="connsiteX375" fmla="*/ 411071 w 906898"/>
              <a:gd name="connsiteY375" fmla="*/ 806063 h 906898"/>
              <a:gd name="connsiteX376" fmla="*/ 404896 w 906898"/>
              <a:gd name="connsiteY376" fmla="*/ 799888 h 906898"/>
              <a:gd name="connsiteX377" fmla="*/ 400779 w 906898"/>
              <a:gd name="connsiteY377" fmla="*/ 797830 h 906898"/>
              <a:gd name="connsiteX378" fmla="*/ 409013 w 906898"/>
              <a:gd name="connsiteY378" fmla="*/ 791655 h 906898"/>
              <a:gd name="connsiteX379" fmla="*/ 363632 w 906898"/>
              <a:gd name="connsiteY379" fmla="*/ 789331 h 906898"/>
              <a:gd name="connsiteX380" fmla="*/ 371895 w 906898"/>
              <a:gd name="connsiteY380" fmla="*/ 797631 h 906898"/>
              <a:gd name="connsiteX381" fmla="*/ 359500 w 906898"/>
              <a:gd name="connsiteY381" fmla="*/ 791406 h 906898"/>
              <a:gd name="connsiteX382" fmla="*/ 353303 w 906898"/>
              <a:gd name="connsiteY382" fmla="*/ 793481 h 906898"/>
              <a:gd name="connsiteX383" fmla="*/ 363632 w 906898"/>
              <a:gd name="connsiteY383" fmla="*/ 789331 h 906898"/>
              <a:gd name="connsiteX384" fmla="*/ 298897 w 906898"/>
              <a:gd name="connsiteY384" fmla="*/ 788883 h 906898"/>
              <a:gd name="connsiteX385" fmla="*/ 306159 w 906898"/>
              <a:gd name="connsiteY385" fmla="*/ 789397 h 906898"/>
              <a:gd name="connsiteX386" fmla="*/ 295784 w 906898"/>
              <a:gd name="connsiteY386" fmla="*/ 791456 h 906898"/>
              <a:gd name="connsiteX387" fmla="*/ 291635 w 906898"/>
              <a:gd name="connsiteY387" fmla="*/ 797631 h 906898"/>
              <a:gd name="connsiteX388" fmla="*/ 291635 w 906898"/>
              <a:gd name="connsiteY388" fmla="*/ 791456 h 906898"/>
              <a:gd name="connsiteX389" fmla="*/ 298897 w 906898"/>
              <a:gd name="connsiteY389" fmla="*/ 788883 h 906898"/>
              <a:gd name="connsiteX390" fmla="*/ 327772 w 906898"/>
              <a:gd name="connsiteY390" fmla="*/ 782644 h 906898"/>
              <a:gd name="connsiteX391" fmla="*/ 337035 w 906898"/>
              <a:gd name="connsiteY391" fmla="*/ 783413 h 906898"/>
              <a:gd name="connsiteX392" fmla="*/ 353502 w 906898"/>
              <a:gd name="connsiteY392" fmla="*/ 799810 h 906898"/>
              <a:gd name="connsiteX393" fmla="*/ 357619 w 906898"/>
              <a:gd name="connsiteY393" fmla="*/ 810059 h 906898"/>
              <a:gd name="connsiteX394" fmla="*/ 353502 w 906898"/>
              <a:gd name="connsiteY394" fmla="*/ 828507 h 906898"/>
              <a:gd name="connsiteX395" fmla="*/ 349386 w 906898"/>
              <a:gd name="connsiteY395" fmla="*/ 828507 h 906898"/>
              <a:gd name="connsiteX396" fmla="*/ 351444 w 906898"/>
              <a:gd name="connsiteY396" fmla="*/ 822357 h 906898"/>
              <a:gd name="connsiteX397" fmla="*/ 334977 w 906898"/>
              <a:gd name="connsiteY397" fmla="*/ 789562 h 906898"/>
              <a:gd name="connsiteX398" fmla="*/ 330860 w 906898"/>
              <a:gd name="connsiteY398" fmla="*/ 789562 h 906898"/>
              <a:gd name="connsiteX399" fmla="*/ 318510 w 906898"/>
              <a:gd name="connsiteY399" fmla="*/ 791611 h 906898"/>
              <a:gd name="connsiteX400" fmla="*/ 316451 w 906898"/>
              <a:gd name="connsiteY400" fmla="*/ 797760 h 906898"/>
              <a:gd name="connsiteX401" fmla="*/ 322627 w 906898"/>
              <a:gd name="connsiteY401" fmla="*/ 797760 h 906898"/>
              <a:gd name="connsiteX402" fmla="*/ 326743 w 906898"/>
              <a:gd name="connsiteY402" fmla="*/ 799810 h 906898"/>
              <a:gd name="connsiteX403" fmla="*/ 328802 w 906898"/>
              <a:gd name="connsiteY403" fmla="*/ 808009 h 906898"/>
              <a:gd name="connsiteX404" fmla="*/ 320568 w 906898"/>
              <a:gd name="connsiteY404" fmla="*/ 810059 h 906898"/>
              <a:gd name="connsiteX405" fmla="*/ 320568 w 906898"/>
              <a:gd name="connsiteY405" fmla="*/ 816208 h 906898"/>
              <a:gd name="connsiteX406" fmla="*/ 314393 w 906898"/>
              <a:gd name="connsiteY406" fmla="*/ 818258 h 906898"/>
              <a:gd name="connsiteX407" fmla="*/ 306159 w 906898"/>
              <a:gd name="connsiteY407" fmla="*/ 801860 h 906898"/>
              <a:gd name="connsiteX408" fmla="*/ 318510 w 906898"/>
              <a:gd name="connsiteY408" fmla="*/ 783413 h 906898"/>
              <a:gd name="connsiteX409" fmla="*/ 327772 w 906898"/>
              <a:gd name="connsiteY409" fmla="*/ 782644 h 906898"/>
              <a:gd name="connsiteX410" fmla="*/ 394471 w 906898"/>
              <a:gd name="connsiteY410" fmla="*/ 779039 h 906898"/>
              <a:gd name="connsiteX411" fmla="*/ 398676 w 906898"/>
              <a:gd name="connsiteY411" fmla="*/ 781197 h 906898"/>
              <a:gd name="connsiteX412" fmla="*/ 400779 w 906898"/>
              <a:gd name="connsiteY412" fmla="*/ 781197 h 906898"/>
              <a:gd name="connsiteX413" fmla="*/ 398676 w 906898"/>
              <a:gd name="connsiteY413" fmla="*/ 783355 h 906898"/>
              <a:gd name="connsiteX414" fmla="*/ 394471 w 906898"/>
              <a:gd name="connsiteY414" fmla="*/ 779039 h 906898"/>
              <a:gd name="connsiteX415" fmla="*/ 539637 w 906898"/>
              <a:gd name="connsiteY415" fmla="*/ 776341 h 906898"/>
              <a:gd name="connsiteX416" fmla="*/ 542708 w 906898"/>
              <a:gd name="connsiteY416" fmla="*/ 777113 h 906898"/>
              <a:gd name="connsiteX417" fmla="*/ 544755 w 906898"/>
              <a:gd name="connsiteY417" fmla="*/ 779172 h 906898"/>
              <a:gd name="connsiteX418" fmla="*/ 548850 w 906898"/>
              <a:gd name="connsiteY418" fmla="*/ 783288 h 906898"/>
              <a:gd name="connsiteX419" fmla="*/ 557039 w 906898"/>
              <a:gd name="connsiteY419" fmla="*/ 783288 h 906898"/>
              <a:gd name="connsiteX420" fmla="*/ 561134 w 906898"/>
              <a:gd name="connsiteY420" fmla="*/ 789464 h 906898"/>
              <a:gd name="connsiteX421" fmla="*/ 559087 w 906898"/>
              <a:gd name="connsiteY421" fmla="*/ 791522 h 906898"/>
              <a:gd name="connsiteX422" fmla="*/ 552945 w 906898"/>
              <a:gd name="connsiteY422" fmla="*/ 789464 h 906898"/>
              <a:gd name="connsiteX423" fmla="*/ 546803 w 906898"/>
              <a:gd name="connsiteY423" fmla="*/ 793580 h 906898"/>
              <a:gd name="connsiteX424" fmla="*/ 542708 w 906898"/>
              <a:gd name="connsiteY424" fmla="*/ 793580 h 906898"/>
              <a:gd name="connsiteX425" fmla="*/ 540661 w 906898"/>
              <a:gd name="connsiteY425" fmla="*/ 787405 h 906898"/>
              <a:gd name="connsiteX426" fmla="*/ 542708 w 906898"/>
              <a:gd name="connsiteY426" fmla="*/ 785347 h 906898"/>
              <a:gd name="connsiteX427" fmla="*/ 536566 w 906898"/>
              <a:gd name="connsiteY427" fmla="*/ 781230 h 906898"/>
              <a:gd name="connsiteX428" fmla="*/ 536566 w 906898"/>
              <a:gd name="connsiteY428" fmla="*/ 777113 h 906898"/>
              <a:gd name="connsiteX429" fmla="*/ 539637 w 906898"/>
              <a:gd name="connsiteY429" fmla="*/ 776341 h 906898"/>
              <a:gd name="connsiteX430" fmla="*/ 465218 w 906898"/>
              <a:gd name="connsiteY430" fmla="*/ 775592 h 906898"/>
              <a:gd name="connsiteX431" fmla="*/ 474615 w 906898"/>
              <a:gd name="connsiteY431" fmla="*/ 781230 h 906898"/>
              <a:gd name="connsiteX432" fmla="*/ 476674 w 906898"/>
              <a:gd name="connsiteY432" fmla="*/ 785347 h 906898"/>
              <a:gd name="connsiteX433" fmla="*/ 486966 w 906898"/>
              <a:gd name="connsiteY433" fmla="*/ 791522 h 906898"/>
              <a:gd name="connsiteX434" fmla="*/ 491082 w 906898"/>
              <a:gd name="connsiteY434" fmla="*/ 791522 h 906898"/>
              <a:gd name="connsiteX435" fmla="*/ 489024 w 906898"/>
              <a:gd name="connsiteY435" fmla="*/ 793580 h 906898"/>
              <a:gd name="connsiteX436" fmla="*/ 476986 w 906898"/>
              <a:gd name="connsiteY436" fmla="*/ 791574 h 906898"/>
              <a:gd name="connsiteX437" fmla="*/ 476416 w 906898"/>
              <a:gd name="connsiteY437" fmla="*/ 791006 h 906898"/>
              <a:gd name="connsiteX438" fmla="*/ 472557 w 906898"/>
              <a:gd name="connsiteY438" fmla="*/ 783288 h 906898"/>
              <a:gd name="connsiteX439" fmla="*/ 468440 w 906898"/>
              <a:gd name="connsiteY439" fmla="*/ 781230 h 906898"/>
              <a:gd name="connsiteX440" fmla="*/ 532390 w 906898"/>
              <a:gd name="connsiteY440" fmla="*/ 775055 h 906898"/>
              <a:gd name="connsiteX441" fmla="*/ 534452 w 906898"/>
              <a:gd name="connsiteY441" fmla="*/ 775055 h 906898"/>
              <a:gd name="connsiteX442" fmla="*/ 538576 w 906898"/>
              <a:gd name="connsiteY442" fmla="*/ 787434 h 906898"/>
              <a:gd name="connsiteX443" fmla="*/ 540638 w 906898"/>
              <a:gd name="connsiteY443" fmla="*/ 795686 h 906898"/>
              <a:gd name="connsiteX444" fmla="*/ 548885 w 906898"/>
              <a:gd name="connsiteY444" fmla="*/ 795686 h 906898"/>
              <a:gd name="connsiteX445" fmla="*/ 555071 w 906898"/>
              <a:gd name="connsiteY445" fmla="*/ 795686 h 906898"/>
              <a:gd name="connsiteX446" fmla="*/ 563318 w 906898"/>
              <a:gd name="connsiteY446" fmla="*/ 791560 h 906898"/>
              <a:gd name="connsiteX447" fmla="*/ 565380 w 906898"/>
              <a:gd name="connsiteY447" fmla="*/ 791560 h 906898"/>
              <a:gd name="connsiteX448" fmla="*/ 567442 w 906898"/>
              <a:gd name="connsiteY448" fmla="*/ 793623 h 906898"/>
              <a:gd name="connsiteX449" fmla="*/ 559194 w 906898"/>
              <a:gd name="connsiteY449" fmla="*/ 801876 h 906898"/>
              <a:gd name="connsiteX450" fmla="*/ 550947 w 906898"/>
              <a:gd name="connsiteY450" fmla="*/ 797749 h 906898"/>
              <a:gd name="connsiteX451" fmla="*/ 548885 w 906898"/>
              <a:gd name="connsiteY451" fmla="*/ 801876 h 906898"/>
              <a:gd name="connsiteX452" fmla="*/ 538576 w 906898"/>
              <a:gd name="connsiteY452" fmla="*/ 801876 h 906898"/>
              <a:gd name="connsiteX453" fmla="*/ 534452 w 906898"/>
              <a:gd name="connsiteY453" fmla="*/ 795686 h 906898"/>
              <a:gd name="connsiteX454" fmla="*/ 534452 w 906898"/>
              <a:gd name="connsiteY454" fmla="*/ 789497 h 906898"/>
              <a:gd name="connsiteX455" fmla="*/ 528266 w 906898"/>
              <a:gd name="connsiteY455" fmla="*/ 781244 h 906898"/>
              <a:gd name="connsiteX456" fmla="*/ 532390 w 906898"/>
              <a:gd name="connsiteY456" fmla="*/ 775055 h 906898"/>
              <a:gd name="connsiteX457" fmla="*/ 643458 w 906898"/>
              <a:gd name="connsiteY457" fmla="*/ 774604 h 906898"/>
              <a:gd name="connsiteX458" fmla="*/ 647579 w 906898"/>
              <a:gd name="connsiteY458" fmla="*/ 777173 h 906898"/>
              <a:gd name="connsiteX459" fmla="*/ 651701 w 906898"/>
              <a:gd name="connsiteY459" fmla="*/ 795670 h 906898"/>
              <a:gd name="connsiteX460" fmla="*/ 622851 w 906898"/>
              <a:gd name="connsiteY460" fmla="*/ 816223 h 906898"/>
              <a:gd name="connsiteX461" fmla="*/ 594002 w 906898"/>
              <a:gd name="connsiteY461" fmla="*/ 799781 h 906898"/>
              <a:gd name="connsiteX462" fmla="*/ 596063 w 906898"/>
              <a:gd name="connsiteY462" fmla="*/ 797726 h 906898"/>
              <a:gd name="connsiteX463" fmla="*/ 604305 w 906898"/>
              <a:gd name="connsiteY463" fmla="*/ 803891 h 906898"/>
              <a:gd name="connsiteX464" fmla="*/ 633155 w 906898"/>
              <a:gd name="connsiteY464" fmla="*/ 805947 h 906898"/>
              <a:gd name="connsiteX465" fmla="*/ 641397 w 906898"/>
              <a:gd name="connsiteY465" fmla="*/ 795670 h 906898"/>
              <a:gd name="connsiteX466" fmla="*/ 639337 w 906898"/>
              <a:gd name="connsiteY466" fmla="*/ 787449 h 906898"/>
              <a:gd name="connsiteX467" fmla="*/ 635215 w 906898"/>
              <a:gd name="connsiteY467" fmla="*/ 793615 h 906898"/>
              <a:gd name="connsiteX468" fmla="*/ 629033 w 906898"/>
              <a:gd name="connsiteY468" fmla="*/ 793615 h 906898"/>
              <a:gd name="connsiteX469" fmla="*/ 624912 w 906898"/>
              <a:gd name="connsiteY469" fmla="*/ 787449 h 906898"/>
              <a:gd name="connsiteX470" fmla="*/ 633155 w 906898"/>
              <a:gd name="connsiteY470" fmla="*/ 781284 h 906898"/>
              <a:gd name="connsiteX471" fmla="*/ 639337 w 906898"/>
              <a:gd name="connsiteY471" fmla="*/ 775118 h 906898"/>
              <a:gd name="connsiteX472" fmla="*/ 643458 w 906898"/>
              <a:gd name="connsiteY472" fmla="*/ 774604 h 906898"/>
              <a:gd name="connsiteX473" fmla="*/ 295353 w 906898"/>
              <a:gd name="connsiteY473" fmla="*/ 774340 h 906898"/>
              <a:gd name="connsiteX474" fmla="*/ 302043 w 906898"/>
              <a:gd name="connsiteY474" fmla="*/ 779192 h 906898"/>
              <a:gd name="connsiteX475" fmla="*/ 306159 w 906898"/>
              <a:gd name="connsiteY475" fmla="*/ 777149 h 906898"/>
              <a:gd name="connsiteX476" fmla="*/ 314393 w 906898"/>
              <a:gd name="connsiteY476" fmla="*/ 777149 h 906898"/>
              <a:gd name="connsiteX477" fmla="*/ 316451 w 906898"/>
              <a:gd name="connsiteY477" fmla="*/ 781235 h 906898"/>
              <a:gd name="connsiteX478" fmla="*/ 310276 w 906898"/>
              <a:gd name="connsiteY478" fmla="*/ 785321 h 906898"/>
              <a:gd name="connsiteX479" fmla="*/ 293809 w 906898"/>
              <a:gd name="connsiteY479" fmla="*/ 787364 h 906898"/>
              <a:gd name="connsiteX480" fmla="*/ 287634 w 906898"/>
              <a:gd name="connsiteY480" fmla="*/ 797580 h 906898"/>
              <a:gd name="connsiteX481" fmla="*/ 279401 w 906898"/>
              <a:gd name="connsiteY481" fmla="*/ 797580 h 906898"/>
              <a:gd name="connsiteX482" fmla="*/ 277342 w 906898"/>
              <a:gd name="connsiteY482" fmla="*/ 787364 h 906898"/>
              <a:gd name="connsiteX483" fmla="*/ 285576 w 906898"/>
              <a:gd name="connsiteY483" fmla="*/ 783278 h 906898"/>
              <a:gd name="connsiteX484" fmla="*/ 285576 w 906898"/>
              <a:gd name="connsiteY484" fmla="*/ 777149 h 906898"/>
              <a:gd name="connsiteX485" fmla="*/ 295353 w 906898"/>
              <a:gd name="connsiteY485" fmla="*/ 774340 h 906898"/>
              <a:gd name="connsiteX486" fmla="*/ 464212 w 906898"/>
              <a:gd name="connsiteY486" fmla="*/ 773830 h 906898"/>
              <a:gd name="connsiteX487" fmla="*/ 465218 w 906898"/>
              <a:gd name="connsiteY487" fmla="*/ 775592 h 906898"/>
              <a:gd name="connsiteX488" fmla="*/ 464323 w 906898"/>
              <a:gd name="connsiteY488" fmla="*/ 775055 h 906898"/>
              <a:gd name="connsiteX489" fmla="*/ 369816 w 906898"/>
              <a:gd name="connsiteY489" fmla="*/ 771071 h 906898"/>
              <a:gd name="connsiteX490" fmla="*/ 375949 w 906898"/>
              <a:gd name="connsiteY490" fmla="*/ 775157 h 906898"/>
              <a:gd name="connsiteX491" fmla="*/ 375949 w 906898"/>
              <a:gd name="connsiteY491" fmla="*/ 779243 h 906898"/>
              <a:gd name="connsiteX492" fmla="*/ 380038 w 906898"/>
              <a:gd name="connsiteY492" fmla="*/ 779243 h 906898"/>
              <a:gd name="connsiteX493" fmla="*/ 380038 w 906898"/>
              <a:gd name="connsiteY493" fmla="*/ 785372 h 906898"/>
              <a:gd name="connsiteX494" fmla="*/ 380038 w 906898"/>
              <a:gd name="connsiteY494" fmla="*/ 787416 h 906898"/>
              <a:gd name="connsiteX495" fmla="*/ 384127 w 906898"/>
              <a:gd name="connsiteY495" fmla="*/ 791502 h 906898"/>
              <a:gd name="connsiteX496" fmla="*/ 375949 w 906898"/>
              <a:gd name="connsiteY496" fmla="*/ 797631 h 906898"/>
              <a:gd name="connsiteX497" fmla="*/ 373905 w 906898"/>
              <a:gd name="connsiteY497" fmla="*/ 791502 h 906898"/>
              <a:gd name="connsiteX498" fmla="*/ 359594 w 906898"/>
              <a:gd name="connsiteY498" fmla="*/ 787416 h 906898"/>
              <a:gd name="connsiteX499" fmla="*/ 351416 w 906898"/>
              <a:gd name="connsiteY499" fmla="*/ 789459 h 906898"/>
              <a:gd name="connsiteX500" fmla="*/ 347327 w 906898"/>
              <a:gd name="connsiteY500" fmla="*/ 783329 h 906898"/>
              <a:gd name="connsiteX501" fmla="*/ 355505 w 906898"/>
              <a:gd name="connsiteY501" fmla="*/ 781286 h 906898"/>
              <a:gd name="connsiteX502" fmla="*/ 355505 w 906898"/>
              <a:gd name="connsiteY502" fmla="*/ 775157 h 906898"/>
              <a:gd name="connsiteX503" fmla="*/ 361638 w 906898"/>
              <a:gd name="connsiteY503" fmla="*/ 775157 h 906898"/>
              <a:gd name="connsiteX504" fmla="*/ 369816 w 906898"/>
              <a:gd name="connsiteY504" fmla="*/ 771071 h 906898"/>
              <a:gd name="connsiteX505" fmla="*/ 552834 w 906898"/>
              <a:gd name="connsiteY505" fmla="*/ 768747 h 906898"/>
              <a:gd name="connsiteX506" fmla="*/ 554826 w 906898"/>
              <a:gd name="connsiteY506" fmla="*/ 779260 h 906898"/>
              <a:gd name="connsiteX507" fmla="*/ 550842 w 906898"/>
              <a:gd name="connsiteY507" fmla="*/ 781363 h 906898"/>
              <a:gd name="connsiteX508" fmla="*/ 546858 w 906898"/>
              <a:gd name="connsiteY508" fmla="*/ 777157 h 906898"/>
              <a:gd name="connsiteX509" fmla="*/ 546858 w 906898"/>
              <a:gd name="connsiteY509" fmla="*/ 775055 h 906898"/>
              <a:gd name="connsiteX510" fmla="*/ 552834 w 906898"/>
              <a:gd name="connsiteY510" fmla="*/ 768747 h 906898"/>
              <a:gd name="connsiteX511" fmla="*/ 394471 w 906898"/>
              <a:gd name="connsiteY511" fmla="*/ 768747 h 906898"/>
              <a:gd name="connsiteX512" fmla="*/ 396463 w 906898"/>
              <a:gd name="connsiteY512" fmla="*/ 772952 h 906898"/>
              <a:gd name="connsiteX513" fmla="*/ 396463 w 906898"/>
              <a:gd name="connsiteY513" fmla="*/ 775055 h 906898"/>
              <a:gd name="connsiteX514" fmla="*/ 394471 w 906898"/>
              <a:gd name="connsiteY514" fmla="*/ 768747 h 906898"/>
              <a:gd name="connsiteX515" fmla="*/ 665422 w 906898"/>
              <a:gd name="connsiteY515" fmla="*/ 768306 h 906898"/>
              <a:gd name="connsiteX516" fmla="*/ 667996 w 906898"/>
              <a:gd name="connsiteY516" fmla="*/ 772961 h 906898"/>
              <a:gd name="connsiteX517" fmla="*/ 665962 w 906898"/>
              <a:gd name="connsiteY517" fmla="*/ 787441 h 906898"/>
              <a:gd name="connsiteX518" fmla="*/ 655795 w 906898"/>
              <a:gd name="connsiteY518" fmla="*/ 793647 h 906898"/>
              <a:gd name="connsiteX519" fmla="*/ 659862 w 906898"/>
              <a:gd name="connsiteY519" fmla="*/ 787441 h 906898"/>
              <a:gd name="connsiteX520" fmla="*/ 665962 w 906898"/>
              <a:gd name="connsiteY520" fmla="*/ 777098 h 906898"/>
              <a:gd name="connsiteX521" fmla="*/ 663929 w 906898"/>
              <a:gd name="connsiteY521" fmla="*/ 768823 h 906898"/>
              <a:gd name="connsiteX522" fmla="*/ 665422 w 906898"/>
              <a:gd name="connsiteY522" fmla="*/ 768306 h 906898"/>
              <a:gd name="connsiteX523" fmla="*/ 460207 w 906898"/>
              <a:gd name="connsiteY523" fmla="*/ 766821 h 906898"/>
              <a:gd name="connsiteX524" fmla="*/ 463809 w 906898"/>
              <a:gd name="connsiteY524" fmla="*/ 769394 h 906898"/>
              <a:gd name="connsiteX525" fmla="*/ 464212 w 906898"/>
              <a:gd name="connsiteY525" fmla="*/ 773830 h 906898"/>
              <a:gd name="connsiteX526" fmla="*/ 466515 w 906898"/>
              <a:gd name="connsiteY526" fmla="*/ 766755 h 906898"/>
              <a:gd name="connsiteX527" fmla="*/ 480846 w 906898"/>
              <a:gd name="connsiteY527" fmla="*/ 766755 h 906898"/>
              <a:gd name="connsiteX528" fmla="*/ 482893 w 906898"/>
              <a:gd name="connsiteY528" fmla="*/ 772930 h 906898"/>
              <a:gd name="connsiteX529" fmla="*/ 484940 w 906898"/>
              <a:gd name="connsiteY529" fmla="*/ 777047 h 906898"/>
              <a:gd name="connsiteX530" fmla="*/ 491082 w 906898"/>
              <a:gd name="connsiteY530" fmla="*/ 781163 h 906898"/>
              <a:gd name="connsiteX531" fmla="*/ 489035 w 906898"/>
              <a:gd name="connsiteY531" fmla="*/ 787339 h 906898"/>
              <a:gd name="connsiteX532" fmla="*/ 480846 w 906898"/>
              <a:gd name="connsiteY532" fmla="*/ 785280 h 906898"/>
              <a:gd name="connsiteX533" fmla="*/ 478799 w 906898"/>
              <a:gd name="connsiteY533" fmla="*/ 777047 h 906898"/>
              <a:gd name="connsiteX534" fmla="*/ 472657 w 906898"/>
              <a:gd name="connsiteY534" fmla="*/ 777047 h 906898"/>
              <a:gd name="connsiteX535" fmla="*/ 466515 w 906898"/>
              <a:gd name="connsiteY535" fmla="*/ 772930 h 906898"/>
              <a:gd name="connsiteX536" fmla="*/ 466515 w 906898"/>
              <a:gd name="connsiteY536" fmla="*/ 766755 h 906898"/>
              <a:gd name="connsiteX537" fmla="*/ 449990 w 906898"/>
              <a:gd name="connsiteY537" fmla="*/ 766755 h 906898"/>
              <a:gd name="connsiteX538" fmla="*/ 456192 w 906898"/>
              <a:gd name="connsiteY538" fmla="*/ 766755 h 906898"/>
              <a:gd name="connsiteX539" fmla="*/ 464462 w 906898"/>
              <a:gd name="connsiteY539" fmla="*/ 783222 h 906898"/>
              <a:gd name="connsiteX540" fmla="*/ 470665 w 906898"/>
              <a:gd name="connsiteY540" fmla="*/ 785280 h 906898"/>
              <a:gd name="connsiteX541" fmla="*/ 476416 w 906898"/>
              <a:gd name="connsiteY541" fmla="*/ 791006 h 906898"/>
              <a:gd name="connsiteX542" fmla="*/ 476674 w 906898"/>
              <a:gd name="connsiteY542" fmla="*/ 791522 h 906898"/>
              <a:gd name="connsiteX543" fmla="*/ 476986 w 906898"/>
              <a:gd name="connsiteY543" fmla="*/ 791574 h 906898"/>
              <a:gd name="connsiteX544" fmla="*/ 483069 w 906898"/>
              <a:gd name="connsiteY544" fmla="*/ 797631 h 906898"/>
              <a:gd name="connsiteX545" fmla="*/ 489272 w 906898"/>
              <a:gd name="connsiteY545" fmla="*/ 797631 h 906898"/>
              <a:gd name="connsiteX546" fmla="*/ 489272 w 906898"/>
              <a:gd name="connsiteY546" fmla="*/ 807923 h 906898"/>
              <a:gd name="connsiteX547" fmla="*/ 481002 w 906898"/>
              <a:gd name="connsiteY547" fmla="*/ 805864 h 906898"/>
              <a:gd name="connsiteX548" fmla="*/ 476867 w 906898"/>
              <a:gd name="connsiteY548" fmla="*/ 801747 h 906898"/>
              <a:gd name="connsiteX549" fmla="*/ 466530 w 906898"/>
              <a:gd name="connsiteY549" fmla="*/ 801747 h 906898"/>
              <a:gd name="connsiteX550" fmla="*/ 460327 w 906898"/>
              <a:gd name="connsiteY550" fmla="*/ 791456 h 906898"/>
              <a:gd name="connsiteX551" fmla="*/ 460327 w 906898"/>
              <a:gd name="connsiteY551" fmla="*/ 785280 h 906898"/>
              <a:gd name="connsiteX552" fmla="*/ 452057 w 906898"/>
              <a:gd name="connsiteY552" fmla="*/ 779105 h 906898"/>
              <a:gd name="connsiteX553" fmla="*/ 447923 w 906898"/>
              <a:gd name="connsiteY553" fmla="*/ 768813 h 906898"/>
              <a:gd name="connsiteX554" fmla="*/ 449990 w 906898"/>
              <a:gd name="connsiteY554" fmla="*/ 766755 h 906898"/>
              <a:gd name="connsiteX555" fmla="*/ 509608 w 906898"/>
              <a:gd name="connsiteY555" fmla="*/ 762771 h 906898"/>
              <a:gd name="connsiteX556" fmla="*/ 513725 w 906898"/>
              <a:gd name="connsiteY556" fmla="*/ 764829 h 906898"/>
              <a:gd name="connsiteX557" fmla="*/ 501374 w 906898"/>
              <a:gd name="connsiteY557" fmla="*/ 783355 h 906898"/>
              <a:gd name="connsiteX558" fmla="*/ 503433 w 906898"/>
              <a:gd name="connsiteY558" fmla="*/ 808055 h 906898"/>
              <a:gd name="connsiteX559" fmla="*/ 519900 w 906898"/>
              <a:gd name="connsiteY559" fmla="*/ 812172 h 906898"/>
              <a:gd name="connsiteX560" fmla="*/ 519900 w 906898"/>
              <a:gd name="connsiteY560" fmla="*/ 810114 h 906898"/>
              <a:gd name="connsiteX561" fmla="*/ 511666 w 906898"/>
              <a:gd name="connsiteY561" fmla="*/ 805997 h 906898"/>
              <a:gd name="connsiteX562" fmla="*/ 511666 w 906898"/>
              <a:gd name="connsiteY562" fmla="*/ 797763 h 906898"/>
              <a:gd name="connsiteX563" fmla="*/ 521958 w 906898"/>
              <a:gd name="connsiteY563" fmla="*/ 793647 h 906898"/>
              <a:gd name="connsiteX564" fmla="*/ 524017 w 906898"/>
              <a:gd name="connsiteY564" fmla="*/ 799822 h 906898"/>
              <a:gd name="connsiteX565" fmla="*/ 524017 w 906898"/>
              <a:gd name="connsiteY565" fmla="*/ 803939 h 906898"/>
              <a:gd name="connsiteX566" fmla="*/ 530192 w 906898"/>
              <a:gd name="connsiteY566" fmla="*/ 803939 h 906898"/>
              <a:gd name="connsiteX567" fmla="*/ 532250 w 906898"/>
              <a:gd name="connsiteY567" fmla="*/ 812172 h 906898"/>
              <a:gd name="connsiteX568" fmla="*/ 526075 w 906898"/>
              <a:gd name="connsiteY568" fmla="*/ 820406 h 906898"/>
              <a:gd name="connsiteX569" fmla="*/ 503433 w 906898"/>
              <a:gd name="connsiteY569" fmla="*/ 818347 h 906898"/>
              <a:gd name="connsiteX570" fmla="*/ 499316 w 906898"/>
              <a:gd name="connsiteY570" fmla="*/ 812172 h 906898"/>
              <a:gd name="connsiteX571" fmla="*/ 493141 w 906898"/>
              <a:gd name="connsiteY571" fmla="*/ 803939 h 906898"/>
              <a:gd name="connsiteX572" fmla="*/ 493141 w 906898"/>
              <a:gd name="connsiteY572" fmla="*/ 791588 h 906898"/>
              <a:gd name="connsiteX573" fmla="*/ 509608 w 906898"/>
              <a:gd name="connsiteY573" fmla="*/ 762771 h 906898"/>
              <a:gd name="connsiteX574" fmla="*/ 139434 w 906898"/>
              <a:gd name="connsiteY574" fmla="*/ 759784 h 906898"/>
              <a:gd name="connsiteX575" fmla="*/ 142906 w 906898"/>
              <a:gd name="connsiteY575" fmla="*/ 763992 h 906898"/>
              <a:gd name="connsiteX576" fmla="*/ 155476 w 906898"/>
              <a:gd name="connsiteY576" fmla="*/ 774363 h 906898"/>
              <a:gd name="connsiteX577" fmla="*/ 384179 w 906898"/>
              <a:gd name="connsiteY577" fmla="*/ 758787 h 906898"/>
              <a:gd name="connsiteX578" fmla="*/ 386171 w 906898"/>
              <a:gd name="connsiteY578" fmla="*/ 764763 h 906898"/>
              <a:gd name="connsiteX579" fmla="*/ 384179 w 906898"/>
              <a:gd name="connsiteY579" fmla="*/ 760779 h 906898"/>
              <a:gd name="connsiteX580" fmla="*/ 384179 w 906898"/>
              <a:gd name="connsiteY580" fmla="*/ 758787 h 906898"/>
              <a:gd name="connsiteX581" fmla="*/ 314459 w 906898"/>
              <a:gd name="connsiteY581" fmla="*/ 758787 h 906898"/>
              <a:gd name="connsiteX582" fmla="*/ 322427 w 906898"/>
              <a:gd name="connsiteY582" fmla="*/ 764763 h 906898"/>
              <a:gd name="connsiteX583" fmla="*/ 322427 w 906898"/>
              <a:gd name="connsiteY583" fmla="*/ 768747 h 906898"/>
              <a:gd name="connsiteX584" fmla="*/ 318593 w 906898"/>
              <a:gd name="connsiteY584" fmla="*/ 764913 h 906898"/>
              <a:gd name="connsiteX585" fmla="*/ 318576 w 906898"/>
              <a:gd name="connsiteY585" fmla="*/ 764708 h 906898"/>
              <a:gd name="connsiteX586" fmla="*/ 318199 w 906898"/>
              <a:gd name="connsiteY586" fmla="*/ 764519 h 906898"/>
              <a:gd name="connsiteX587" fmla="*/ 314459 w 906898"/>
              <a:gd name="connsiteY587" fmla="*/ 760779 h 906898"/>
              <a:gd name="connsiteX588" fmla="*/ 314459 w 906898"/>
              <a:gd name="connsiteY588" fmla="*/ 758787 h 906898"/>
              <a:gd name="connsiteX589" fmla="*/ 297478 w 906898"/>
              <a:gd name="connsiteY589" fmla="*/ 757977 h 906898"/>
              <a:gd name="connsiteX590" fmla="*/ 302109 w 906898"/>
              <a:gd name="connsiteY590" fmla="*/ 760585 h 906898"/>
              <a:gd name="connsiteX591" fmla="*/ 302109 w 906898"/>
              <a:gd name="connsiteY591" fmla="*/ 764708 h 906898"/>
              <a:gd name="connsiteX592" fmla="*/ 304167 w 906898"/>
              <a:gd name="connsiteY592" fmla="*/ 764708 h 906898"/>
              <a:gd name="connsiteX593" fmla="*/ 310343 w 906898"/>
              <a:gd name="connsiteY593" fmla="*/ 760585 h 906898"/>
              <a:gd name="connsiteX594" fmla="*/ 318199 w 906898"/>
              <a:gd name="connsiteY594" fmla="*/ 764519 h 906898"/>
              <a:gd name="connsiteX595" fmla="*/ 318593 w 906898"/>
              <a:gd name="connsiteY595" fmla="*/ 764913 h 906898"/>
              <a:gd name="connsiteX596" fmla="*/ 318834 w 906898"/>
              <a:gd name="connsiteY596" fmla="*/ 767799 h 906898"/>
              <a:gd name="connsiteX597" fmla="*/ 320635 w 906898"/>
              <a:gd name="connsiteY597" fmla="*/ 770891 h 906898"/>
              <a:gd name="connsiteX598" fmla="*/ 330927 w 906898"/>
              <a:gd name="connsiteY598" fmla="*/ 772952 h 906898"/>
              <a:gd name="connsiteX599" fmla="*/ 335043 w 906898"/>
              <a:gd name="connsiteY599" fmla="*/ 779136 h 906898"/>
              <a:gd name="connsiteX600" fmla="*/ 328868 w 906898"/>
              <a:gd name="connsiteY600" fmla="*/ 779136 h 906898"/>
              <a:gd name="connsiteX601" fmla="*/ 318576 w 906898"/>
              <a:gd name="connsiteY601" fmla="*/ 781197 h 906898"/>
              <a:gd name="connsiteX602" fmla="*/ 314459 w 906898"/>
              <a:gd name="connsiteY602" fmla="*/ 775014 h 906898"/>
              <a:gd name="connsiteX603" fmla="*/ 300051 w 906898"/>
              <a:gd name="connsiteY603" fmla="*/ 772952 h 906898"/>
              <a:gd name="connsiteX604" fmla="*/ 287700 w 906898"/>
              <a:gd name="connsiteY604" fmla="*/ 772952 h 906898"/>
              <a:gd name="connsiteX605" fmla="*/ 281525 w 906898"/>
              <a:gd name="connsiteY605" fmla="*/ 783258 h 906898"/>
              <a:gd name="connsiteX606" fmla="*/ 275350 w 906898"/>
              <a:gd name="connsiteY606" fmla="*/ 787380 h 906898"/>
              <a:gd name="connsiteX607" fmla="*/ 275350 w 906898"/>
              <a:gd name="connsiteY607" fmla="*/ 797686 h 906898"/>
              <a:gd name="connsiteX608" fmla="*/ 277408 w 906898"/>
              <a:gd name="connsiteY608" fmla="*/ 799747 h 906898"/>
              <a:gd name="connsiteX609" fmla="*/ 267116 w 906898"/>
              <a:gd name="connsiteY609" fmla="*/ 805931 h 906898"/>
              <a:gd name="connsiteX610" fmla="*/ 263000 w 906898"/>
              <a:gd name="connsiteY610" fmla="*/ 799747 h 906898"/>
              <a:gd name="connsiteX611" fmla="*/ 265058 w 906898"/>
              <a:gd name="connsiteY611" fmla="*/ 791503 h 906898"/>
              <a:gd name="connsiteX612" fmla="*/ 269175 w 906898"/>
              <a:gd name="connsiteY612" fmla="*/ 789442 h 906898"/>
              <a:gd name="connsiteX613" fmla="*/ 267116 w 906898"/>
              <a:gd name="connsiteY613" fmla="*/ 781197 h 906898"/>
              <a:gd name="connsiteX614" fmla="*/ 269175 w 906898"/>
              <a:gd name="connsiteY614" fmla="*/ 775014 h 906898"/>
              <a:gd name="connsiteX615" fmla="*/ 281525 w 906898"/>
              <a:gd name="connsiteY615" fmla="*/ 770891 h 906898"/>
              <a:gd name="connsiteX616" fmla="*/ 289759 w 906898"/>
              <a:gd name="connsiteY616" fmla="*/ 760585 h 906898"/>
              <a:gd name="connsiteX617" fmla="*/ 297992 w 906898"/>
              <a:gd name="connsiteY617" fmla="*/ 760585 h 906898"/>
              <a:gd name="connsiteX618" fmla="*/ 295934 w 906898"/>
              <a:gd name="connsiteY618" fmla="*/ 758524 h 906898"/>
              <a:gd name="connsiteX619" fmla="*/ 297478 w 906898"/>
              <a:gd name="connsiteY619" fmla="*/ 757977 h 906898"/>
              <a:gd name="connsiteX620" fmla="*/ 373665 w 906898"/>
              <a:gd name="connsiteY620" fmla="*/ 755757 h 906898"/>
              <a:gd name="connsiteX621" fmla="*/ 382118 w 906898"/>
              <a:gd name="connsiteY621" fmla="*/ 760646 h 906898"/>
              <a:gd name="connsiteX622" fmla="*/ 386217 w 906898"/>
              <a:gd name="connsiteY622" fmla="*/ 768880 h 906898"/>
              <a:gd name="connsiteX623" fmla="*/ 392365 w 906898"/>
              <a:gd name="connsiteY623" fmla="*/ 770938 h 906898"/>
              <a:gd name="connsiteX624" fmla="*/ 390315 w 906898"/>
              <a:gd name="connsiteY624" fmla="*/ 779172 h 906898"/>
              <a:gd name="connsiteX625" fmla="*/ 396463 w 906898"/>
              <a:gd name="connsiteY625" fmla="*/ 783288 h 906898"/>
              <a:gd name="connsiteX626" fmla="*/ 396463 w 906898"/>
              <a:gd name="connsiteY626" fmla="*/ 793580 h 906898"/>
              <a:gd name="connsiteX627" fmla="*/ 392365 w 906898"/>
              <a:gd name="connsiteY627" fmla="*/ 795639 h 906898"/>
              <a:gd name="connsiteX628" fmla="*/ 388266 w 906898"/>
              <a:gd name="connsiteY628" fmla="*/ 793580 h 906898"/>
              <a:gd name="connsiteX629" fmla="*/ 384168 w 906898"/>
              <a:gd name="connsiteY629" fmla="*/ 785347 h 906898"/>
              <a:gd name="connsiteX630" fmla="*/ 382118 w 906898"/>
              <a:gd name="connsiteY630" fmla="*/ 779172 h 906898"/>
              <a:gd name="connsiteX631" fmla="*/ 378020 w 906898"/>
              <a:gd name="connsiteY631" fmla="*/ 777113 h 906898"/>
              <a:gd name="connsiteX632" fmla="*/ 371872 w 906898"/>
              <a:gd name="connsiteY632" fmla="*/ 768880 h 906898"/>
              <a:gd name="connsiteX633" fmla="*/ 363675 w 906898"/>
              <a:gd name="connsiteY633" fmla="*/ 770938 h 906898"/>
              <a:gd name="connsiteX634" fmla="*/ 353429 w 906898"/>
              <a:gd name="connsiteY634" fmla="*/ 772996 h 906898"/>
              <a:gd name="connsiteX635" fmla="*/ 347281 w 906898"/>
              <a:gd name="connsiteY635" fmla="*/ 781230 h 906898"/>
              <a:gd name="connsiteX636" fmla="*/ 341134 w 906898"/>
              <a:gd name="connsiteY636" fmla="*/ 781230 h 906898"/>
              <a:gd name="connsiteX637" fmla="*/ 339084 w 906898"/>
              <a:gd name="connsiteY637" fmla="*/ 777113 h 906898"/>
              <a:gd name="connsiteX638" fmla="*/ 341134 w 906898"/>
              <a:gd name="connsiteY638" fmla="*/ 770938 h 906898"/>
              <a:gd name="connsiteX639" fmla="*/ 347281 w 906898"/>
              <a:gd name="connsiteY639" fmla="*/ 768880 h 906898"/>
              <a:gd name="connsiteX640" fmla="*/ 349331 w 906898"/>
              <a:gd name="connsiteY640" fmla="*/ 764763 h 906898"/>
              <a:gd name="connsiteX641" fmla="*/ 351380 w 906898"/>
              <a:gd name="connsiteY641" fmla="*/ 760646 h 906898"/>
              <a:gd name="connsiteX642" fmla="*/ 357528 w 906898"/>
              <a:gd name="connsiteY642" fmla="*/ 758588 h 906898"/>
              <a:gd name="connsiteX643" fmla="*/ 361370 w 906898"/>
              <a:gd name="connsiteY643" fmla="*/ 760132 h 906898"/>
              <a:gd name="connsiteX644" fmla="*/ 363479 w 906898"/>
              <a:gd name="connsiteY644" fmla="*/ 758719 h 906898"/>
              <a:gd name="connsiteX645" fmla="*/ 363675 w 906898"/>
              <a:gd name="connsiteY645" fmla="*/ 758588 h 906898"/>
              <a:gd name="connsiteX646" fmla="*/ 373665 w 906898"/>
              <a:gd name="connsiteY646" fmla="*/ 755757 h 906898"/>
              <a:gd name="connsiteX647" fmla="*/ 608415 w 906898"/>
              <a:gd name="connsiteY647" fmla="*/ 752000 h 906898"/>
              <a:gd name="connsiteX648" fmla="*/ 610602 w 906898"/>
              <a:gd name="connsiteY648" fmla="*/ 754613 h 906898"/>
              <a:gd name="connsiteX649" fmla="*/ 606485 w 906898"/>
              <a:gd name="connsiteY649" fmla="*/ 762771 h 906898"/>
              <a:gd name="connsiteX650" fmla="*/ 600310 w 906898"/>
              <a:gd name="connsiteY650" fmla="*/ 752574 h 906898"/>
              <a:gd name="connsiteX651" fmla="*/ 608415 w 906898"/>
              <a:gd name="connsiteY651" fmla="*/ 752000 h 906898"/>
              <a:gd name="connsiteX652" fmla="*/ 461557 w 906898"/>
              <a:gd name="connsiteY652" fmla="*/ 751947 h 906898"/>
              <a:gd name="connsiteX653" fmla="*/ 461369 w 906898"/>
              <a:gd name="connsiteY653" fmla="*/ 752230 h 906898"/>
              <a:gd name="connsiteX654" fmla="*/ 460207 w 906898"/>
              <a:gd name="connsiteY654" fmla="*/ 752479 h 906898"/>
              <a:gd name="connsiteX655" fmla="*/ 460207 w 906898"/>
              <a:gd name="connsiteY655" fmla="*/ 752230 h 906898"/>
              <a:gd name="connsiteX656" fmla="*/ 460207 w 906898"/>
              <a:gd name="connsiteY656" fmla="*/ 752015 h 906898"/>
              <a:gd name="connsiteX657" fmla="*/ 680321 w 906898"/>
              <a:gd name="connsiteY657" fmla="*/ 750487 h 906898"/>
              <a:gd name="connsiteX658" fmla="*/ 686629 w 906898"/>
              <a:gd name="connsiteY658" fmla="*/ 756712 h 906898"/>
              <a:gd name="connsiteX659" fmla="*/ 686629 w 906898"/>
              <a:gd name="connsiteY659" fmla="*/ 758787 h 906898"/>
              <a:gd name="connsiteX660" fmla="*/ 680321 w 906898"/>
              <a:gd name="connsiteY660" fmla="*/ 750487 h 906898"/>
              <a:gd name="connsiteX661" fmla="*/ 674134 w 906898"/>
              <a:gd name="connsiteY661" fmla="*/ 750487 h 906898"/>
              <a:gd name="connsiteX662" fmla="*/ 684396 w 906898"/>
              <a:gd name="connsiteY662" fmla="*/ 758721 h 906898"/>
              <a:gd name="connsiteX663" fmla="*/ 684396 w 906898"/>
              <a:gd name="connsiteY663" fmla="*/ 764896 h 906898"/>
              <a:gd name="connsiteX664" fmla="*/ 686448 w 906898"/>
              <a:gd name="connsiteY664" fmla="*/ 766954 h 906898"/>
              <a:gd name="connsiteX665" fmla="*/ 690553 w 906898"/>
              <a:gd name="connsiteY665" fmla="*/ 773129 h 906898"/>
              <a:gd name="connsiteX666" fmla="*/ 690553 w 906898"/>
              <a:gd name="connsiteY666" fmla="*/ 779305 h 906898"/>
              <a:gd name="connsiteX667" fmla="*/ 692605 w 906898"/>
              <a:gd name="connsiteY667" fmla="*/ 789596 h 906898"/>
              <a:gd name="connsiteX668" fmla="*/ 692605 w 906898"/>
              <a:gd name="connsiteY668" fmla="*/ 793713 h 906898"/>
              <a:gd name="connsiteX669" fmla="*/ 690553 w 906898"/>
              <a:gd name="connsiteY669" fmla="*/ 791655 h 906898"/>
              <a:gd name="connsiteX670" fmla="*/ 688500 w 906898"/>
              <a:gd name="connsiteY670" fmla="*/ 781363 h 906898"/>
              <a:gd name="connsiteX671" fmla="*/ 686448 w 906898"/>
              <a:gd name="connsiteY671" fmla="*/ 781363 h 906898"/>
              <a:gd name="connsiteX672" fmla="*/ 688500 w 906898"/>
              <a:gd name="connsiteY672" fmla="*/ 785480 h 906898"/>
              <a:gd name="connsiteX673" fmla="*/ 688500 w 906898"/>
              <a:gd name="connsiteY673" fmla="*/ 793713 h 906898"/>
              <a:gd name="connsiteX674" fmla="*/ 678239 w 906898"/>
              <a:gd name="connsiteY674" fmla="*/ 801947 h 906898"/>
              <a:gd name="connsiteX675" fmla="*/ 676186 w 906898"/>
              <a:gd name="connsiteY675" fmla="*/ 808122 h 906898"/>
              <a:gd name="connsiteX676" fmla="*/ 665925 w 906898"/>
              <a:gd name="connsiteY676" fmla="*/ 810180 h 906898"/>
              <a:gd name="connsiteX677" fmla="*/ 659767 w 906898"/>
              <a:gd name="connsiteY677" fmla="*/ 808122 h 906898"/>
              <a:gd name="connsiteX678" fmla="*/ 653610 w 906898"/>
              <a:gd name="connsiteY678" fmla="*/ 812239 h 906898"/>
              <a:gd name="connsiteX679" fmla="*/ 647453 w 906898"/>
              <a:gd name="connsiteY679" fmla="*/ 808122 h 906898"/>
              <a:gd name="connsiteX680" fmla="*/ 659767 w 906898"/>
              <a:gd name="connsiteY680" fmla="*/ 801947 h 906898"/>
              <a:gd name="connsiteX681" fmla="*/ 651558 w 906898"/>
              <a:gd name="connsiteY681" fmla="*/ 799888 h 906898"/>
              <a:gd name="connsiteX682" fmla="*/ 657715 w 906898"/>
              <a:gd name="connsiteY682" fmla="*/ 795772 h 906898"/>
              <a:gd name="connsiteX683" fmla="*/ 667977 w 906898"/>
              <a:gd name="connsiteY683" fmla="*/ 791655 h 906898"/>
              <a:gd name="connsiteX684" fmla="*/ 670029 w 906898"/>
              <a:gd name="connsiteY684" fmla="*/ 769012 h 906898"/>
              <a:gd name="connsiteX685" fmla="*/ 667977 w 906898"/>
              <a:gd name="connsiteY685" fmla="*/ 762837 h 906898"/>
              <a:gd name="connsiteX686" fmla="*/ 672082 w 906898"/>
              <a:gd name="connsiteY686" fmla="*/ 758721 h 906898"/>
              <a:gd name="connsiteX687" fmla="*/ 674134 w 906898"/>
              <a:gd name="connsiteY687" fmla="*/ 762837 h 906898"/>
              <a:gd name="connsiteX688" fmla="*/ 674134 w 906898"/>
              <a:gd name="connsiteY688" fmla="*/ 766954 h 906898"/>
              <a:gd name="connsiteX689" fmla="*/ 680291 w 906898"/>
              <a:gd name="connsiteY689" fmla="*/ 771071 h 906898"/>
              <a:gd name="connsiteX690" fmla="*/ 680291 w 906898"/>
              <a:gd name="connsiteY690" fmla="*/ 777246 h 906898"/>
              <a:gd name="connsiteX691" fmla="*/ 678239 w 906898"/>
              <a:gd name="connsiteY691" fmla="*/ 779305 h 906898"/>
              <a:gd name="connsiteX692" fmla="*/ 682343 w 906898"/>
              <a:gd name="connsiteY692" fmla="*/ 787538 h 906898"/>
              <a:gd name="connsiteX693" fmla="*/ 678239 w 906898"/>
              <a:gd name="connsiteY693" fmla="*/ 793713 h 906898"/>
              <a:gd name="connsiteX694" fmla="*/ 672082 w 906898"/>
              <a:gd name="connsiteY694" fmla="*/ 795772 h 906898"/>
              <a:gd name="connsiteX695" fmla="*/ 667977 w 906898"/>
              <a:gd name="connsiteY695" fmla="*/ 801947 h 906898"/>
              <a:gd name="connsiteX696" fmla="*/ 659767 w 906898"/>
              <a:gd name="connsiteY696" fmla="*/ 797830 h 906898"/>
              <a:gd name="connsiteX697" fmla="*/ 659767 w 906898"/>
              <a:gd name="connsiteY697" fmla="*/ 799888 h 906898"/>
              <a:gd name="connsiteX698" fmla="*/ 665925 w 906898"/>
              <a:gd name="connsiteY698" fmla="*/ 804005 h 906898"/>
              <a:gd name="connsiteX699" fmla="*/ 674134 w 906898"/>
              <a:gd name="connsiteY699" fmla="*/ 797830 h 906898"/>
              <a:gd name="connsiteX700" fmla="*/ 684396 w 906898"/>
              <a:gd name="connsiteY700" fmla="*/ 789596 h 906898"/>
              <a:gd name="connsiteX701" fmla="*/ 682343 w 906898"/>
              <a:gd name="connsiteY701" fmla="*/ 779305 h 906898"/>
              <a:gd name="connsiteX702" fmla="*/ 682343 w 906898"/>
              <a:gd name="connsiteY702" fmla="*/ 769012 h 906898"/>
              <a:gd name="connsiteX703" fmla="*/ 678239 w 906898"/>
              <a:gd name="connsiteY703" fmla="*/ 764896 h 906898"/>
              <a:gd name="connsiteX704" fmla="*/ 674134 w 906898"/>
              <a:gd name="connsiteY704" fmla="*/ 756662 h 906898"/>
              <a:gd name="connsiteX705" fmla="*/ 672082 w 906898"/>
              <a:gd name="connsiteY705" fmla="*/ 752545 h 906898"/>
              <a:gd name="connsiteX706" fmla="*/ 674134 w 906898"/>
              <a:gd name="connsiteY706" fmla="*/ 750487 h 906898"/>
              <a:gd name="connsiteX707" fmla="*/ 579697 w 906898"/>
              <a:gd name="connsiteY707" fmla="*/ 750487 h 906898"/>
              <a:gd name="connsiteX708" fmla="*/ 591995 w 906898"/>
              <a:gd name="connsiteY708" fmla="*/ 752534 h 906898"/>
              <a:gd name="connsiteX709" fmla="*/ 602244 w 906898"/>
              <a:gd name="connsiteY709" fmla="*/ 764818 h 906898"/>
              <a:gd name="connsiteX710" fmla="*/ 596095 w 906898"/>
              <a:gd name="connsiteY710" fmla="*/ 781197 h 906898"/>
              <a:gd name="connsiteX711" fmla="*/ 596095 w 906898"/>
              <a:gd name="connsiteY711" fmla="*/ 793481 h 906898"/>
              <a:gd name="connsiteX712" fmla="*/ 585846 w 906898"/>
              <a:gd name="connsiteY712" fmla="*/ 799623 h 906898"/>
              <a:gd name="connsiteX713" fmla="*/ 577647 w 906898"/>
              <a:gd name="connsiteY713" fmla="*/ 795528 h 906898"/>
              <a:gd name="connsiteX714" fmla="*/ 575597 w 906898"/>
              <a:gd name="connsiteY714" fmla="*/ 787339 h 906898"/>
              <a:gd name="connsiteX715" fmla="*/ 565349 w 906898"/>
              <a:gd name="connsiteY715" fmla="*/ 787339 h 906898"/>
              <a:gd name="connsiteX716" fmla="*/ 557150 w 906898"/>
              <a:gd name="connsiteY716" fmla="*/ 770960 h 906898"/>
              <a:gd name="connsiteX717" fmla="*/ 563299 w 906898"/>
              <a:gd name="connsiteY717" fmla="*/ 754582 h 906898"/>
              <a:gd name="connsiteX718" fmla="*/ 573548 w 906898"/>
              <a:gd name="connsiteY718" fmla="*/ 756629 h 906898"/>
              <a:gd name="connsiteX719" fmla="*/ 579697 w 906898"/>
              <a:gd name="connsiteY719" fmla="*/ 750487 h 906898"/>
              <a:gd name="connsiteX720" fmla="*/ 559082 w 906898"/>
              <a:gd name="connsiteY720" fmla="*/ 750487 h 906898"/>
              <a:gd name="connsiteX721" fmla="*/ 561134 w 906898"/>
              <a:gd name="connsiteY721" fmla="*/ 752534 h 906898"/>
              <a:gd name="connsiteX722" fmla="*/ 550872 w 906898"/>
              <a:gd name="connsiteY722" fmla="*/ 766866 h 906898"/>
              <a:gd name="connsiteX723" fmla="*/ 536506 w 906898"/>
              <a:gd name="connsiteY723" fmla="*/ 773008 h 906898"/>
              <a:gd name="connsiteX724" fmla="*/ 530349 w 906898"/>
              <a:gd name="connsiteY724" fmla="*/ 766866 h 906898"/>
              <a:gd name="connsiteX725" fmla="*/ 526244 w 906898"/>
              <a:gd name="connsiteY725" fmla="*/ 768913 h 906898"/>
              <a:gd name="connsiteX726" fmla="*/ 520087 w 906898"/>
              <a:gd name="connsiteY726" fmla="*/ 766866 h 906898"/>
              <a:gd name="connsiteX727" fmla="*/ 518035 w 906898"/>
              <a:gd name="connsiteY727" fmla="*/ 762771 h 906898"/>
              <a:gd name="connsiteX728" fmla="*/ 530349 w 906898"/>
              <a:gd name="connsiteY728" fmla="*/ 758676 h 906898"/>
              <a:gd name="connsiteX729" fmla="*/ 544715 w 906898"/>
              <a:gd name="connsiteY729" fmla="*/ 758676 h 906898"/>
              <a:gd name="connsiteX730" fmla="*/ 538558 w 906898"/>
              <a:gd name="connsiteY730" fmla="*/ 764818 h 906898"/>
              <a:gd name="connsiteX731" fmla="*/ 542663 w 906898"/>
              <a:gd name="connsiteY731" fmla="*/ 768913 h 906898"/>
              <a:gd name="connsiteX732" fmla="*/ 554977 w 906898"/>
              <a:gd name="connsiteY732" fmla="*/ 760724 h 906898"/>
              <a:gd name="connsiteX733" fmla="*/ 554977 w 906898"/>
              <a:gd name="connsiteY733" fmla="*/ 756629 h 906898"/>
              <a:gd name="connsiteX734" fmla="*/ 546768 w 906898"/>
              <a:gd name="connsiteY734" fmla="*/ 758676 h 906898"/>
              <a:gd name="connsiteX735" fmla="*/ 559082 w 906898"/>
              <a:gd name="connsiteY735" fmla="*/ 750487 h 906898"/>
              <a:gd name="connsiteX736" fmla="*/ 614586 w 906898"/>
              <a:gd name="connsiteY736" fmla="*/ 746171 h 906898"/>
              <a:gd name="connsiteX737" fmla="*/ 618702 w 906898"/>
              <a:gd name="connsiteY737" fmla="*/ 748234 h 906898"/>
              <a:gd name="connsiteX738" fmla="*/ 616644 w 906898"/>
              <a:gd name="connsiteY738" fmla="*/ 756487 h 906898"/>
              <a:gd name="connsiteX739" fmla="*/ 622819 w 906898"/>
              <a:gd name="connsiteY739" fmla="*/ 758550 h 906898"/>
              <a:gd name="connsiteX740" fmla="*/ 620761 w 906898"/>
              <a:gd name="connsiteY740" fmla="*/ 764739 h 906898"/>
              <a:gd name="connsiteX741" fmla="*/ 614586 w 906898"/>
              <a:gd name="connsiteY741" fmla="*/ 766802 h 906898"/>
              <a:gd name="connsiteX742" fmla="*/ 612527 w 906898"/>
              <a:gd name="connsiteY742" fmla="*/ 772992 h 906898"/>
              <a:gd name="connsiteX743" fmla="*/ 606352 w 906898"/>
              <a:gd name="connsiteY743" fmla="*/ 772992 h 906898"/>
              <a:gd name="connsiteX744" fmla="*/ 606352 w 906898"/>
              <a:gd name="connsiteY744" fmla="*/ 766802 h 906898"/>
              <a:gd name="connsiteX745" fmla="*/ 612527 w 906898"/>
              <a:gd name="connsiteY745" fmla="*/ 758550 h 906898"/>
              <a:gd name="connsiteX746" fmla="*/ 610469 w 906898"/>
              <a:gd name="connsiteY746" fmla="*/ 750297 h 906898"/>
              <a:gd name="connsiteX747" fmla="*/ 614586 w 906898"/>
              <a:gd name="connsiteY747" fmla="*/ 746171 h 906898"/>
              <a:gd name="connsiteX748" fmla="*/ 618807 w 906898"/>
              <a:gd name="connsiteY748" fmla="*/ 740195 h 906898"/>
              <a:gd name="connsiteX749" fmla="*/ 622933 w 906898"/>
              <a:gd name="connsiteY749" fmla="*/ 744312 h 906898"/>
              <a:gd name="connsiteX750" fmla="*/ 622933 w 906898"/>
              <a:gd name="connsiteY750" fmla="*/ 750487 h 906898"/>
              <a:gd name="connsiteX751" fmla="*/ 631186 w 906898"/>
              <a:gd name="connsiteY751" fmla="*/ 758720 h 906898"/>
              <a:gd name="connsiteX752" fmla="*/ 629122 w 906898"/>
              <a:gd name="connsiteY752" fmla="*/ 769012 h 906898"/>
              <a:gd name="connsiteX753" fmla="*/ 620870 w 906898"/>
              <a:gd name="connsiteY753" fmla="*/ 773129 h 906898"/>
              <a:gd name="connsiteX754" fmla="*/ 610554 w 906898"/>
              <a:gd name="connsiteY754" fmla="*/ 781363 h 906898"/>
              <a:gd name="connsiteX755" fmla="*/ 606428 w 906898"/>
              <a:gd name="connsiteY755" fmla="*/ 779304 h 906898"/>
              <a:gd name="connsiteX756" fmla="*/ 604365 w 906898"/>
              <a:gd name="connsiteY756" fmla="*/ 775188 h 906898"/>
              <a:gd name="connsiteX757" fmla="*/ 612617 w 906898"/>
              <a:gd name="connsiteY757" fmla="*/ 777246 h 906898"/>
              <a:gd name="connsiteX758" fmla="*/ 618807 w 906898"/>
              <a:gd name="connsiteY758" fmla="*/ 769012 h 906898"/>
              <a:gd name="connsiteX759" fmla="*/ 627059 w 906898"/>
              <a:gd name="connsiteY759" fmla="*/ 762837 h 906898"/>
              <a:gd name="connsiteX760" fmla="*/ 624996 w 906898"/>
              <a:gd name="connsiteY760" fmla="*/ 754604 h 906898"/>
              <a:gd name="connsiteX761" fmla="*/ 620870 w 906898"/>
              <a:gd name="connsiteY761" fmla="*/ 752545 h 906898"/>
              <a:gd name="connsiteX762" fmla="*/ 616744 w 906898"/>
              <a:gd name="connsiteY762" fmla="*/ 742253 h 906898"/>
              <a:gd name="connsiteX763" fmla="*/ 618807 w 906898"/>
              <a:gd name="connsiteY763" fmla="*/ 740195 h 906898"/>
              <a:gd name="connsiteX764" fmla="*/ 181747 w 906898"/>
              <a:gd name="connsiteY764" fmla="*/ 738715 h 906898"/>
              <a:gd name="connsiteX765" fmla="*/ 184821 w 906898"/>
              <a:gd name="connsiteY765" fmla="*/ 740250 h 906898"/>
              <a:gd name="connsiteX766" fmla="*/ 203269 w 906898"/>
              <a:gd name="connsiteY766" fmla="*/ 752534 h 906898"/>
              <a:gd name="connsiteX767" fmla="*/ 208054 w 906898"/>
              <a:gd name="connsiteY767" fmla="*/ 750145 h 906898"/>
              <a:gd name="connsiteX768" fmla="*/ 209395 w 906898"/>
              <a:gd name="connsiteY768" fmla="*/ 750487 h 906898"/>
              <a:gd name="connsiteX769" fmla="*/ 211334 w 906898"/>
              <a:gd name="connsiteY769" fmla="*/ 748506 h 906898"/>
              <a:gd name="connsiteX770" fmla="*/ 219667 w 906898"/>
              <a:gd name="connsiteY770" fmla="*/ 744345 h 906898"/>
              <a:gd name="connsiteX771" fmla="*/ 225816 w 906898"/>
              <a:gd name="connsiteY771" fmla="*/ 746392 h 906898"/>
              <a:gd name="connsiteX772" fmla="*/ 221717 w 906898"/>
              <a:gd name="connsiteY772" fmla="*/ 750487 h 906898"/>
              <a:gd name="connsiteX773" fmla="*/ 217617 w 906898"/>
              <a:gd name="connsiteY773" fmla="*/ 752534 h 906898"/>
              <a:gd name="connsiteX774" fmla="*/ 217617 w 906898"/>
              <a:gd name="connsiteY774" fmla="*/ 758676 h 906898"/>
              <a:gd name="connsiteX775" fmla="*/ 211468 w 906898"/>
              <a:gd name="connsiteY775" fmla="*/ 758676 h 906898"/>
              <a:gd name="connsiteX776" fmla="*/ 205319 w 906898"/>
              <a:gd name="connsiteY776" fmla="*/ 756629 h 906898"/>
              <a:gd name="connsiteX777" fmla="*/ 199170 w 906898"/>
              <a:gd name="connsiteY777" fmla="*/ 762771 h 906898"/>
              <a:gd name="connsiteX778" fmla="*/ 195070 w 906898"/>
              <a:gd name="connsiteY778" fmla="*/ 758676 h 906898"/>
              <a:gd name="connsiteX779" fmla="*/ 193020 w 906898"/>
              <a:gd name="connsiteY779" fmla="*/ 754581 h 906898"/>
              <a:gd name="connsiteX780" fmla="*/ 186871 w 906898"/>
              <a:gd name="connsiteY780" fmla="*/ 754581 h 906898"/>
              <a:gd name="connsiteX781" fmla="*/ 184821 w 906898"/>
              <a:gd name="connsiteY781" fmla="*/ 748440 h 906898"/>
              <a:gd name="connsiteX782" fmla="*/ 182772 w 906898"/>
              <a:gd name="connsiteY782" fmla="*/ 744345 h 906898"/>
              <a:gd name="connsiteX783" fmla="*/ 178672 w 906898"/>
              <a:gd name="connsiteY783" fmla="*/ 742298 h 906898"/>
              <a:gd name="connsiteX784" fmla="*/ 178672 w 906898"/>
              <a:gd name="connsiteY784" fmla="*/ 740250 h 906898"/>
              <a:gd name="connsiteX785" fmla="*/ 181747 w 906898"/>
              <a:gd name="connsiteY785" fmla="*/ 738715 h 906898"/>
              <a:gd name="connsiteX786" fmla="*/ 191678 w 906898"/>
              <a:gd name="connsiteY786" fmla="*/ 737738 h 906898"/>
              <a:gd name="connsiteX787" fmla="*/ 197137 w 906898"/>
              <a:gd name="connsiteY787" fmla="*/ 742140 h 906898"/>
              <a:gd name="connsiteX788" fmla="*/ 207352 w 906898"/>
              <a:gd name="connsiteY788" fmla="*/ 746313 h 906898"/>
              <a:gd name="connsiteX789" fmla="*/ 215524 w 906898"/>
              <a:gd name="connsiteY789" fmla="*/ 744226 h 906898"/>
              <a:gd name="connsiteX790" fmla="*/ 211334 w 906898"/>
              <a:gd name="connsiteY790" fmla="*/ 748506 h 906898"/>
              <a:gd name="connsiteX791" fmla="*/ 208054 w 906898"/>
              <a:gd name="connsiteY791" fmla="*/ 750145 h 906898"/>
              <a:gd name="connsiteX792" fmla="*/ 193050 w 906898"/>
              <a:gd name="connsiteY792" fmla="*/ 746313 h 906898"/>
              <a:gd name="connsiteX793" fmla="*/ 188964 w 906898"/>
              <a:gd name="connsiteY793" fmla="*/ 737966 h 906898"/>
              <a:gd name="connsiteX794" fmla="*/ 191678 w 906898"/>
              <a:gd name="connsiteY794" fmla="*/ 737738 h 906898"/>
              <a:gd name="connsiteX795" fmla="*/ 170433 w 906898"/>
              <a:gd name="connsiteY795" fmla="*/ 735879 h 906898"/>
              <a:gd name="connsiteX796" fmla="*/ 176590 w 906898"/>
              <a:gd name="connsiteY796" fmla="*/ 737949 h 906898"/>
              <a:gd name="connsiteX797" fmla="*/ 176590 w 906898"/>
              <a:gd name="connsiteY797" fmla="*/ 744160 h 906898"/>
              <a:gd name="connsiteX798" fmla="*/ 180695 w 906898"/>
              <a:gd name="connsiteY798" fmla="*/ 748300 h 906898"/>
              <a:gd name="connsiteX799" fmla="*/ 184799 w 906898"/>
              <a:gd name="connsiteY799" fmla="*/ 756580 h 906898"/>
              <a:gd name="connsiteX800" fmla="*/ 190956 w 906898"/>
              <a:gd name="connsiteY800" fmla="*/ 758650 h 906898"/>
              <a:gd name="connsiteX801" fmla="*/ 197113 w 906898"/>
              <a:gd name="connsiteY801" fmla="*/ 764861 h 906898"/>
              <a:gd name="connsiteX802" fmla="*/ 207375 w 906898"/>
              <a:gd name="connsiteY802" fmla="*/ 760720 h 906898"/>
              <a:gd name="connsiteX803" fmla="*/ 217637 w 906898"/>
              <a:gd name="connsiteY803" fmla="*/ 760720 h 906898"/>
              <a:gd name="connsiteX804" fmla="*/ 221741 w 906898"/>
              <a:gd name="connsiteY804" fmla="*/ 754510 h 906898"/>
              <a:gd name="connsiteX805" fmla="*/ 227898 w 906898"/>
              <a:gd name="connsiteY805" fmla="*/ 748300 h 906898"/>
              <a:gd name="connsiteX806" fmla="*/ 234056 w 906898"/>
              <a:gd name="connsiteY806" fmla="*/ 744160 h 906898"/>
              <a:gd name="connsiteX807" fmla="*/ 234056 w 906898"/>
              <a:gd name="connsiteY807" fmla="*/ 752440 h 906898"/>
              <a:gd name="connsiteX808" fmla="*/ 223794 w 906898"/>
              <a:gd name="connsiteY808" fmla="*/ 756580 h 906898"/>
              <a:gd name="connsiteX809" fmla="*/ 221741 w 906898"/>
              <a:gd name="connsiteY809" fmla="*/ 764861 h 906898"/>
              <a:gd name="connsiteX810" fmla="*/ 211480 w 906898"/>
              <a:gd name="connsiteY810" fmla="*/ 764861 h 906898"/>
              <a:gd name="connsiteX811" fmla="*/ 203270 w 906898"/>
              <a:gd name="connsiteY811" fmla="*/ 769001 h 906898"/>
              <a:gd name="connsiteX812" fmla="*/ 197113 w 906898"/>
              <a:gd name="connsiteY812" fmla="*/ 769001 h 906898"/>
              <a:gd name="connsiteX813" fmla="*/ 188904 w 906898"/>
              <a:gd name="connsiteY813" fmla="*/ 762791 h 906898"/>
              <a:gd name="connsiteX814" fmla="*/ 178642 w 906898"/>
              <a:gd name="connsiteY814" fmla="*/ 760720 h 906898"/>
              <a:gd name="connsiteX815" fmla="*/ 176590 w 906898"/>
              <a:gd name="connsiteY815" fmla="*/ 750370 h 906898"/>
              <a:gd name="connsiteX816" fmla="*/ 170433 w 906898"/>
              <a:gd name="connsiteY816" fmla="*/ 742089 h 906898"/>
              <a:gd name="connsiteX817" fmla="*/ 170433 w 906898"/>
              <a:gd name="connsiteY817" fmla="*/ 735879 h 906898"/>
              <a:gd name="connsiteX818" fmla="*/ 618775 w 906898"/>
              <a:gd name="connsiteY818" fmla="*/ 723595 h 906898"/>
              <a:gd name="connsiteX819" fmla="*/ 622885 w 906898"/>
              <a:gd name="connsiteY819" fmla="*/ 725664 h 906898"/>
              <a:gd name="connsiteX820" fmla="*/ 618775 w 906898"/>
              <a:gd name="connsiteY820" fmla="*/ 731869 h 906898"/>
              <a:gd name="connsiteX821" fmla="*/ 614665 w 906898"/>
              <a:gd name="connsiteY821" fmla="*/ 733938 h 906898"/>
              <a:gd name="connsiteX822" fmla="*/ 610554 w 906898"/>
              <a:gd name="connsiteY822" fmla="*/ 746350 h 906898"/>
              <a:gd name="connsiteX823" fmla="*/ 594112 w 906898"/>
              <a:gd name="connsiteY823" fmla="*/ 750487 h 906898"/>
              <a:gd name="connsiteX824" fmla="*/ 581781 w 906898"/>
              <a:gd name="connsiteY824" fmla="*/ 746350 h 906898"/>
              <a:gd name="connsiteX825" fmla="*/ 579726 w 906898"/>
              <a:gd name="connsiteY825" fmla="*/ 744281 h 906898"/>
              <a:gd name="connsiteX826" fmla="*/ 590002 w 906898"/>
              <a:gd name="connsiteY826" fmla="*/ 740144 h 906898"/>
              <a:gd name="connsiteX827" fmla="*/ 596168 w 906898"/>
              <a:gd name="connsiteY827" fmla="*/ 738075 h 906898"/>
              <a:gd name="connsiteX828" fmla="*/ 596168 w 906898"/>
              <a:gd name="connsiteY828" fmla="*/ 740144 h 906898"/>
              <a:gd name="connsiteX829" fmla="*/ 592057 w 906898"/>
              <a:gd name="connsiteY829" fmla="*/ 742213 h 906898"/>
              <a:gd name="connsiteX830" fmla="*/ 587947 w 906898"/>
              <a:gd name="connsiteY830" fmla="*/ 744281 h 906898"/>
              <a:gd name="connsiteX831" fmla="*/ 592057 w 906898"/>
              <a:gd name="connsiteY831" fmla="*/ 748418 h 906898"/>
              <a:gd name="connsiteX832" fmla="*/ 606444 w 906898"/>
              <a:gd name="connsiteY832" fmla="*/ 742213 h 906898"/>
              <a:gd name="connsiteX833" fmla="*/ 602333 w 906898"/>
              <a:gd name="connsiteY833" fmla="*/ 738075 h 906898"/>
              <a:gd name="connsiteX834" fmla="*/ 610554 w 906898"/>
              <a:gd name="connsiteY834" fmla="*/ 729801 h 906898"/>
              <a:gd name="connsiteX835" fmla="*/ 618775 w 906898"/>
              <a:gd name="connsiteY835" fmla="*/ 723595 h 906898"/>
              <a:gd name="connsiteX836" fmla="*/ 295298 w 906898"/>
              <a:gd name="connsiteY836" fmla="*/ 722641 h 906898"/>
              <a:gd name="connsiteX837" fmla="*/ 297737 w 906898"/>
              <a:gd name="connsiteY837" fmla="*/ 723737 h 906898"/>
              <a:gd name="connsiteX838" fmla="*/ 299790 w 906898"/>
              <a:gd name="connsiteY838" fmla="*/ 725800 h 906898"/>
              <a:gd name="connsiteX839" fmla="*/ 299790 w 906898"/>
              <a:gd name="connsiteY839" fmla="*/ 731990 h 906898"/>
              <a:gd name="connsiteX840" fmla="*/ 291576 w 906898"/>
              <a:gd name="connsiteY840" fmla="*/ 738179 h 906898"/>
              <a:gd name="connsiteX841" fmla="*/ 283362 w 906898"/>
              <a:gd name="connsiteY841" fmla="*/ 738179 h 906898"/>
              <a:gd name="connsiteX842" fmla="*/ 283362 w 906898"/>
              <a:gd name="connsiteY842" fmla="*/ 742306 h 906898"/>
              <a:gd name="connsiteX843" fmla="*/ 273095 w 906898"/>
              <a:gd name="connsiteY843" fmla="*/ 748495 h 906898"/>
              <a:gd name="connsiteX844" fmla="*/ 262828 w 906898"/>
              <a:gd name="connsiteY844" fmla="*/ 744369 h 906898"/>
              <a:gd name="connsiteX845" fmla="*/ 258721 w 906898"/>
              <a:gd name="connsiteY845" fmla="*/ 744369 h 906898"/>
              <a:gd name="connsiteX846" fmla="*/ 246400 w 906898"/>
              <a:gd name="connsiteY846" fmla="*/ 740243 h 906898"/>
              <a:gd name="connsiteX847" fmla="*/ 250507 w 906898"/>
              <a:gd name="connsiteY847" fmla="*/ 734053 h 906898"/>
              <a:gd name="connsiteX848" fmla="*/ 254614 w 906898"/>
              <a:gd name="connsiteY848" fmla="*/ 731990 h 906898"/>
              <a:gd name="connsiteX849" fmla="*/ 264881 w 906898"/>
              <a:gd name="connsiteY849" fmla="*/ 736116 h 906898"/>
              <a:gd name="connsiteX850" fmla="*/ 275148 w 906898"/>
              <a:gd name="connsiteY850" fmla="*/ 731990 h 906898"/>
              <a:gd name="connsiteX851" fmla="*/ 289523 w 906898"/>
              <a:gd name="connsiteY851" fmla="*/ 727864 h 906898"/>
              <a:gd name="connsiteX852" fmla="*/ 295298 w 906898"/>
              <a:gd name="connsiteY852" fmla="*/ 722641 h 906898"/>
              <a:gd name="connsiteX853" fmla="*/ 289149 w 906898"/>
              <a:gd name="connsiteY853" fmla="*/ 719426 h 906898"/>
              <a:gd name="connsiteX854" fmla="*/ 291552 w 906898"/>
              <a:gd name="connsiteY854" fmla="*/ 719648 h 906898"/>
              <a:gd name="connsiteX855" fmla="*/ 289501 w 906898"/>
              <a:gd name="connsiteY855" fmla="*/ 725735 h 906898"/>
              <a:gd name="connsiteX856" fmla="*/ 279248 w 906898"/>
              <a:gd name="connsiteY856" fmla="*/ 729792 h 906898"/>
              <a:gd name="connsiteX857" fmla="*/ 275147 w 906898"/>
              <a:gd name="connsiteY857" fmla="*/ 727764 h 906898"/>
              <a:gd name="connsiteX858" fmla="*/ 258742 w 906898"/>
              <a:gd name="connsiteY858" fmla="*/ 731821 h 906898"/>
              <a:gd name="connsiteX859" fmla="*/ 256692 w 906898"/>
              <a:gd name="connsiteY859" fmla="*/ 727764 h 906898"/>
              <a:gd name="connsiteX860" fmla="*/ 260793 w 906898"/>
              <a:gd name="connsiteY860" fmla="*/ 729792 h 906898"/>
              <a:gd name="connsiteX861" fmla="*/ 273096 w 906898"/>
              <a:gd name="connsiteY861" fmla="*/ 725735 h 906898"/>
              <a:gd name="connsiteX862" fmla="*/ 285400 w 906898"/>
              <a:gd name="connsiteY862" fmla="*/ 723706 h 906898"/>
              <a:gd name="connsiteX863" fmla="*/ 289149 w 906898"/>
              <a:gd name="connsiteY863" fmla="*/ 719426 h 906898"/>
              <a:gd name="connsiteX864" fmla="*/ 636209 w 906898"/>
              <a:gd name="connsiteY864" fmla="*/ 718645 h 906898"/>
              <a:gd name="connsiteX865" fmla="*/ 649532 w 906898"/>
              <a:gd name="connsiteY865" fmla="*/ 721722 h 906898"/>
              <a:gd name="connsiteX866" fmla="*/ 670029 w 906898"/>
              <a:gd name="connsiteY866" fmla="*/ 750440 h 906898"/>
              <a:gd name="connsiteX867" fmla="*/ 661830 w 906898"/>
              <a:gd name="connsiteY867" fmla="*/ 768901 h 906898"/>
              <a:gd name="connsiteX868" fmla="*/ 649532 w 906898"/>
              <a:gd name="connsiteY868" fmla="*/ 773004 h 906898"/>
              <a:gd name="connsiteX869" fmla="*/ 641333 w 906898"/>
              <a:gd name="connsiteY869" fmla="*/ 766850 h 906898"/>
              <a:gd name="connsiteX870" fmla="*/ 643383 w 906898"/>
              <a:gd name="connsiteY870" fmla="*/ 760696 h 906898"/>
              <a:gd name="connsiteX871" fmla="*/ 641333 w 906898"/>
              <a:gd name="connsiteY871" fmla="*/ 752491 h 906898"/>
              <a:gd name="connsiteX872" fmla="*/ 651582 w 906898"/>
              <a:gd name="connsiteY872" fmla="*/ 746337 h 906898"/>
              <a:gd name="connsiteX873" fmla="*/ 655681 w 906898"/>
              <a:gd name="connsiteY873" fmla="*/ 752491 h 906898"/>
              <a:gd name="connsiteX874" fmla="*/ 653632 w 906898"/>
              <a:gd name="connsiteY874" fmla="*/ 760696 h 906898"/>
              <a:gd name="connsiteX875" fmla="*/ 661830 w 906898"/>
              <a:gd name="connsiteY875" fmla="*/ 756593 h 906898"/>
              <a:gd name="connsiteX876" fmla="*/ 661830 w 906898"/>
              <a:gd name="connsiteY876" fmla="*/ 742234 h 906898"/>
              <a:gd name="connsiteX877" fmla="*/ 661830 w 906898"/>
              <a:gd name="connsiteY877" fmla="*/ 740183 h 906898"/>
              <a:gd name="connsiteX878" fmla="*/ 637234 w 906898"/>
              <a:gd name="connsiteY878" fmla="*/ 723773 h 906898"/>
              <a:gd name="connsiteX879" fmla="*/ 624935 w 906898"/>
              <a:gd name="connsiteY879" fmla="*/ 723773 h 906898"/>
              <a:gd name="connsiteX880" fmla="*/ 622885 w 906898"/>
              <a:gd name="connsiteY880" fmla="*/ 721722 h 906898"/>
              <a:gd name="connsiteX881" fmla="*/ 636209 w 906898"/>
              <a:gd name="connsiteY881" fmla="*/ 718645 h 906898"/>
              <a:gd name="connsiteX882" fmla="*/ 275189 w 906898"/>
              <a:gd name="connsiteY882" fmla="*/ 709319 h 906898"/>
              <a:gd name="connsiteX883" fmla="*/ 281378 w 906898"/>
              <a:gd name="connsiteY883" fmla="*/ 713451 h 906898"/>
              <a:gd name="connsiteX884" fmla="*/ 287568 w 906898"/>
              <a:gd name="connsiteY884" fmla="*/ 717582 h 906898"/>
              <a:gd name="connsiteX885" fmla="*/ 281378 w 906898"/>
              <a:gd name="connsiteY885" fmla="*/ 723780 h 906898"/>
              <a:gd name="connsiteX886" fmla="*/ 273126 w 906898"/>
              <a:gd name="connsiteY886" fmla="*/ 721714 h 906898"/>
              <a:gd name="connsiteX887" fmla="*/ 269000 w 906898"/>
              <a:gd name="connsiteY887" fmla="*/ 725845 h 906898"/>
              <a:gd name="connsiteX888" fmla="*/ 262810 w 906898"/>
              <a:gd name="connsiteY888" fmla="*/ 727911 h 906898"/>
              <a:gd name="connsiteX889" fmla="*/ 258684 w 906898"/>
              <a:gd name="connsiteY889" fmla="*/ 723780 h 906898"/>
              <a:gd name="connsiteX890" fmla="*/ 258684 w 906898"/>
              <a:gd name="connsiteY890" fmla="*/ 715517 h 906898"/>
              <a:gd name="connsiteX891" fmla="*/ 275189 w 906898"/>
              <a:gd name="connsiteY891" fmla="*/ 709319 h 906898"/>
              <a:gd name="connsiteX892" fmla="*/ 731781 w 906898"/>
              <a:gd name="connsiteY892" fmla="*/ 703011 h 906898"/>
              <a:gd name="connsiteX893" fmla="*/ 733773 w 906898"/>
              <a:gd name="connsiteY893" fmla="*/ 705077 h 906898"/>
              <a:gd name="connsiteX894" fmla="*/ 731781 w 906898"/>
              <a:gd name="connsiteY894" fmla="*/ 711274 h 906898"/>
              <a:gd name="connsiteX895" fmla="*/ 733773 w 906898"/>
              <a:gd name="connsiteY895" fmla="*/ 719537 h 906898"/>
              <a:gd name="connsiteX896" fmla="*/ 733773 w 906898"/>
              <a:gd name="connsiteY896" fmla="*/ 721603 h 906898"/>
              <a:gd name="connsiteX897" fmla="*/ 729789 w 906898"/>
              <a:gd name="connsiteY897" fmla="*/ 717472 h 906898"/>
              <a:gd name="connsiteX898" fmla="*/ 731781 w 906898"/>
              <a:gd name="connsiteY898" fmla="*/ 703011 h 906898"/>
              <a:gd name="connsiteX899" fmla="*/ 791398 w 906898"/>
              <a:gd name="connsiteY899" fmla="*/ 701019 h 906898"/>
              <a:gd name="connsiteX900" fmla="*/ 801832 w 906898"/>
              <a:gd name="connsiteY900" fmla="*/ 703078 h 906898"/>
              <a:gd name="connsiteX901" fmla="*/ 797659 w 906898"/>
              <a:gd name="connsiteY901" fmla="*/ 709253 h 906898"/>
              <a:gd name="connsiteX902" fmla="*/ 791398 w 906898"/>
              <a:gd name="connsiteY902" fmla="*/ 711311 h 906898"/>
              <a:gd name="connsiteX903" fmla="*/ 787225 w 906898"/>
              <a:gd name="connsiteY903" fmla="*/ 705136 h 906898"/>
              <a:gd name="connsiteX904" fmla="*/ 791398 w 906898"/>
              <a:gd name="connsiteY904" fmla="*/ 701019 h 906898"/>
              <a:gd name="connsiteX905" fmla="*/ 723629 w 906898"/>
              <a:gd name="connsiteY905" fmla="*/ 692719 h 906898"/>
              <a:gd name="connsiteX906" fmla="*/ 725657 w 906898"/>
              <a:gd name="connsiteY906" fmla="*/ 692719 h 906898"/>
              <a:gd name="connsiteX907" fmla="*/ 729715 w 906898"/>
              <a:gd name="connsiteY907" fmla="*/ 700967 h 906898"/>
              <a:gd name="connsiteX908" fmla="*/ 727686 w 906898"/>
              <a:gd name="connsiteY908" fmla="*/ 719524 h 906898"/>
              <a:gd name="connsiteX909" fmla="*/ 731744 w 906898"/>
              <a:gd name="connsiteY909" fmla="*/ 723648 h 906898"/>
              <a:gd name="connsiteX910" fmla="*/ 729715 w 906898"/>
              <a:gd name="connsiteY910" fmla="*/ 731895 h 906898"/>
              <a:gd name="connsiteX911" fmla="*/ 721600 w 906898"/>
              <a:gd name="connsiteY911" fmla="*/ 729833 h 906898"/>
              <a:gd name="connsiteX912" fmla="*/ 721600 w 906898"/>
              <a:gd name="connsiteY912" fmla="*/ 721586 h 906898"/>
              <a:gd name="connsiteX913" fmla="*/ 717542 w 906898"/>
              <a:gd name="connsiteY913" fmla="*/ 721586 h 906898"/>
              <a:gd name="connsiteX914" fmla="*/ 715513 w 906898"/>
              <a:gd name="connsiteY914" fmla="*/ 711276 h 906898"/>
              <a:gd name="connsiteX915" fmla="*/ 719571 w 906898"/>
              <a:gd name="connsiteY915" fmla="*/ 705091 h 906898"/>
              <a:gd name="connsiteX916" fmla="*/ 719571 w 906898"/>
              <a:gd name="connsiteY916" fmla="*/ 700967 h 906898"/>
              <a:gd name="connsiteX917" fmla="*/ 723629 w 906898"/>
              <a:gd name="connsiteY917" fmla="*/ 692719 h 906898"/>
              <a:gd name="connsiteX918" fmla="*/ 663970 w 906898"/>
              <a:gd name="connsiteY918" fmla="*/ 692719 h 906898"/>
              <a:gd name="connsiteX919" fmla="*/ 668037 w 906898"/>
              <a:gd name="connsiteY919" fmla="*/ 696828 h 906898"/>
              <a:gd name="connsiteX920" fmla="*/ 668037 w 906898"/>
              <a:gd name="connsiteY920" fmla="*/ 704618 h 906898"/>
              <a:gd name="connsiteX921" fmla="*/ 667817 w 906898"/>
              <a:gd name="connsiteY921" fmla="*/ 705172 h 906898"/>
              <a:gd name="connsiteX922" fmla="*/ 664479 w 906898"/>
              <a:gd name="connsiteY922" fmla="*/ 707099 h 906898"/>
              <a:gd name="connsiteX923" fmla="*/ 663970 w 906898"/>
              <a:gd name="connsiteY923" fmla="*/ 709153 h 906898"/>
              <a:gd name="connsiteX924" fmla="*/ 666994 w 906898"/>
              <a:gd name="connsiteY924" fmla="*/ 715263 h 906898"/>
              <a:gd name="connsiteX925" fmla="*/ 667412 w 906898"/>
              <a:gd name="connsiteY925" fmla="*/ 718212 h 906898"/>
              <a:gd name="connsiteX926" fmla="*/ 661937 w 906898"/>
              <a:gd name="connsiteY926" fmla="*/ 725587 h 906898"/>
              <a:gd name="connsiteX927" fmla="*/ 653803 w 906898"/>
              <a:gd name="connsiteY927" fmla="*/ 719425 h 906898"/>
              <a:gd name="connsiteX928" fmla="*/ 653803 w 906898"/>
              <a:gd name="connsiteY928" fmla="*/ 705045 h 906898"/>
              <a:gd name="connsiteX929" fmla="*/ 653803 w 906898"/>
              <a:gd name="connsiteY929" fmla="*/ 700936 h 906898"/>
              <a:gd name="connsiteX930" fmla="*/ 663970 w 906898"/>
              <a:gd name="connsiteY930" fmla="*/ 692719 h 906898"/>
              <a:gd name="connsiteX931" fmla="*/ 787014 w 906898"/>
              <a:gd name="connsiteY931" fmla="*/ 692528 h 906898"/>
              <a:gd name="connsiteX932" fmla="*/ 791398 w 906898"/>
              <a:gd name="connsiteY932" fmla="*/ 696902 h 906898"/>
              <a:gd name="connsiteX933" fmla="*/ 785209 w 906898"/>
              <a:gd name="connsiteY933" fmla="*/ 703078 h 906898"/>
              <a:gd name="connsiteX934" fmla="*/ 787272 w 906898"/>
              <a:gd name="connsiteY934" fmla="*/ 713370 h 906898"/>
              <a:gd name="connsiteX935" fmla="*/ 793462 w 906898"/>
              <a:gd name="connsiteY935" fmla="*/ 715428 h 906898"/>
              <a:gd name="connsiteX936" fmla="*/ 793462 w 906898"/>
              <a:gd name="connsiteY936" fmla="*/ 717487 h 906898"/>
              <a:gd name="connsiteX937" fmla="*/ 785209 w 906898"/>
              <a:gd name="connsiteY937" fmla="*/ 721603 h 906898"/>
              <a:gd name="connsiteX938" fmla="*/ 779020 w 906898"/>
              <a:gd name="connsiteY938" fmla="*/ 717487 h 906898"/>
              <a:gd name="connsiteX939" fmla="*/ 779020 w 906898"/>
              <a:gd name="connsiteY939" fmla="*/ 715428 h 906898"/>
              <a:gd name="connsiteX940" fmla="*/ 774893 w 906898"/>
              <a:gd name="connsiteY940" fmla="*/ 715428 h 906898"/>
              <a:gd name="connsiteX941" fmla="*/ 768704 w 906898"/>
              <a:gd name="connsiteY941" fmla="*/ 713370 h 906898"/>
              <a:gd name="connsiteX942" fmla="*/ 768704 w 906898"/>
              <a:gd name="connsiteY942" fmla="*/ 707195 h 906898"/>
              <a:gd name="connsiteX943" fmla="*/ 772830 w 906898"/>
              <a:gd name="connsiteY943" fmla="*/ 701019 h 906898"/>
              <a:gd name="connsiteX944" fmla="*/ 776956 w 906898"/>
              <a:gd name="connsiteY944" fmla="*/ 701019 h 906898"/>
              <a:gd name="connsiteX945" fmla="*/ 781083 w 906898"/>
              <a:gd name="connsiteY945" fmla="*/ 692786 h 906898"/>
              <a:gd name="connsiteX946" fmla="*/ 787014 w 906898"/>
              <a:gd name="connsiteY946" fmla="*/ 692528 h 906898"/>
              <a:gd name="connsiteX947" fmla="*/ 686629 w 906898"/>
              <a:gd name="connsiteY947" fmla="*/ 690727 h 906898"/>
              <a:gd name="connsiteX948" fmla="*/ 686961 w 906898"/>
              <a:gd name="connsiteY948" fmla="*/ 690727 h 906898"/>
              <a:gd name="connsiteX949" fmla="*/ 686961 w 906898"/>
              <a:gd name="connsiteY949" fmla="*/ 691060 h 906898"/>
              <a:gd name="connsiteX950" fmla="*/ 686629 w 906898"/>
              <a:gd name="connsiteY950" fmla="*/ 691060 h 906898"/>
              <a:gd name="connsiteX951" fmla="*/ 246400 w 906898"/>
              <a:gd name="connsiteY951" fmla="*/ 690727 h 906898"/>
              <a:gd name="connsiteX952" fmla="*/ 252575 w 906898"/>
              <a:gd name="connsiteY952" fmla="*/ 694844 h 906898"/>
              <a:gd name="connsiteX953" fmla="*/ 256692 w 906898"/>
              <a:gd name="connsiteY953" fmla="*/ 711311 h 906898"/>
              <a:gd name="connsiteX954" fmla="*/ 252575 w 906898"/>
              <a:gd name="connsiteY954" fmla="*/ 729837 h 906898"/>
              <a:gd name="connsiteX955" fmla="*/ 223757 w 906898"/>
              <a:gd name="connsiteY955" fmla="*/ 742187 h 906898"/>
              <a:gd name="connsiteX956" fmla="*/ 207290 w 906898"/>
              <a:gd name="connsiteY956" fmla="*/ 729837 h 906898"/>
              <a:gd name="connsiteX957" fmla="*/ 209349 w 906898"/>
              <a:gd name="connsiteY957" fmla="*/ 719545 h 906898"/>
              <a:gd name="connsiteX958" fmla="*/ 215524 w 906898"/>
              <a:gd name="connsiteY958" fmla="*/ 717487 h 906898"/>
              <a:gd name="connsiteX959" fmla="*/ 219641 w 906898"/>
              <a:gd name="connsiteY959" fmla="*/ 715428 h 906898"/>
              <a:gd name="connsiteX960" fmla="*/ 225816 w 906898"/>
              <a:gd name="connsiteY960" fmla="*/ 715428 h 906898"/>
              <a:gd name="connsiteX961" fmla="*/ 231991 w 906898"/>
              <a:gd name="connsiteY961" fmla="*/ 721603 h 906898"/>
              <a:gd name="connsiteX962" fmla="*/ 229933 w 906898"/>
              <a:gd name="connsiteY962" fmla="*/ 727778 h 906898"/>
              <a:gd name="connsiteX963" fmla="*/ 225816 w 906898"/>
              <a:gd name="connsiteY963" fmla="*/ 727778 h 906898"/>
              <a:gd name="connsiteX964" fmla="*/ 223757 w 906898"/>
              <a:gd name="connsiteY964" fmla="*/ 727778 h 906898"/>
              <a:gd name="connsiteX965" fmla="*/ 219641 w 906898"/>
              <a:gd name="connsiteY965" fmla="*/ 729837 h 906898"/>
              <a:gd name="connsiteX966" fmla="*/ 227874 w 906898"/>
              <a:gd name="connsiteY966" fmla="*/ 733954 h 906898"/>
              <a:gd name="connsiteX967" fmla="*/ 248458 w 906898"/>
              <a:gd name="connsiteY967" fmla="*/ 719545 h 906898"/>
              <a:gd name="connsiteX968" fmla="*/ 246400 w 906898"/>
              <a:gd name="connsiteY968" fmla="*/ 692786 h 906898"/>
              <a:gd name="connsiteX969" fmla="*/ 246400 w 906898"/>
              <a:gd name="connsiteY969" fmla="*/ 690727 h 906898"/>
              <a:gd name="connsiteX970" fmla="*/ 668203 w 906898"/>
              <a:gd name="connsiteY970" fmla="*/ 688735 h 906898"/>
              <a:gd name="connsiteX971" fmla="*/ 674345 w 906898"/>
              <a:gd name="connsiteY971" fmla="*/ 699045 h 906898"/>
              <a:gd name="connsiteX972" fmla="*/ 670251 w 906898"/>
              <a:gd name="connsiteY972" fmla="*/ 707292 h 906898"/>
              <a:gd name="connsiteX973" fmla="*/ 670251 w 906898"/>
              <a:gd name="connsiteY973" fmla="*/ 723787 h 906898"/>
              <a:gd name="connsiteX974" fmla="*/ 664109 w 906898"/>
              <a:gd name="connsiteY974" fmla="*/ 727911 h 906898"/>
              <a:gd name="connsiteX975" fmla="*/ 668203 w 906898"/>
              <a:gd name="connsiteY975" fmla="*/ 723787 h 906898"/>
              <a:gd name="connsiteX976" fmla="*/ 667412 w 906898"/>
              <a:gd name="connsiteY976" fmla="*/ 718212 h 906898"/>
              <a:gd name="connsiteX977" fmla="*/ 668037 w 906898"/>
              <a:gd name="connsiteY977" fmla="*/ 717370 h 906898"/>
              <a:gd name="connsiteX978" fmla="*/ 666994 w 906898"/>
              <a:gd name="connsiteY978" fmla="*/ 715263 h 906898"/>
              <a:gd name="connsiteX979" fmla="*/ 666156 w 906898"/>
              <a:gd name="connsiteY979" fmla="*/ 709354 h 906898"/>
              <a:gd name="connsiteX980" fmla="*/ 667817 w 906898"/>
              <a:gd name="connsiteY980" fmla="*/ 705172 h 906898"/>
              <a:gd name="connsiteX981" fmla="*/ 668037 w 906898"/>
              <a:gd name="connsiteY981" fmla="*/ 705045 h 906898"/>
              <a:gd name="connsiteX982" fmla="*/ 668037 w 906898"/>
              <a:gd name="connsiteY982" fmla="*/ 704618 h 906898"/>
              <a:gd name="connsiteX983" fmla="*/ 670251 w 906898"/>
              <a:gd name="connsiteY983" fmla="*/ 699045 h 906898"/>
              <a:gd name="connsiteX984" fmla="*/ 666156 w 906898"/>
              <a:gd name="connsiteY984" fmla="*/ 690797 h 906898"/>
              <a:gd name="connsiteX985" fmla="*/ 668203 w 906898"/>
              <a:gd name="connsiteY985" fmla="*/ 688735 h 906898"/>
              <a:gd name="connsiteX986" fmla="*/ 189014 w 906898"/>
              <a:gd name="connsiteY986" fmla="*/ 686743 h 906898"/>
              <a:gd name="connsiteX987" fmla="*/ 193098 w 906898"/>
              <a:gd name="connsiteY987" fmla="*/ 692901 h 906898"/>
              <a:gd name="connsiteX988" fmla="*/ 199223 w 906898"/>
              <a:gd name="connsiteY988" fmla="*/ 697005 h 906898"/>
              <a:gd name="connsiteX989" fmla="*/ 205348 w 906898"/>
              <a:gd name="connsiteY989" fmla="*/ 701110 h 906898"/>
              <a:gd name="connsiteX990" fmla="*/ 215557 w 906898"/>
              <a:gd name="connsiteY990" fmla="*/ 697005 h 906898"/>
              <a:gd name="connsiteX991" fmla="*/ 219641 w 906898"/>
              <a:gd name="connsiteY991" fmla="*/ 697005 h 906898"/>
              <a:gd name="connsiteX992" fmla="*/ 223724 w 906898"/>
              <a:gd name="connsiteY992" fmla="*/ 690848 h 906898"/>
              <a:gd name="connsiteX993" fmla="*/ 227808 w 906898"/>
              <a:gd name="connsiteY993" fmla="*/ 686743 h 906898"/>
              <a:gd name="connsiteX994" fmla="*/ 227808 w 906898"/>
              <a:gd name="connsiteY994" fmla="*/ 690848 h 906898"/>
              <a:gd name="connsiteX995" fmla="*/ 227808 w 906898"/>
              <a:gd name="connsiteY995" fmla="*/ 697005 h 906898"/>
              <a:gd name="connsiteX996" fmla="*/ 217599 w 906898"/>
              <a:gd name="connsiteY996" fmla="*/ 701110 h 906898"/>
              <a:gd name="connsiteX997" fmla="*/ 217599 w 906898"/>
              <a:gd name="connsiteY997" fmla="*/ 703162 h 906898"/>
              <a:gd name="connsiteX998" fmla="*/ 207390 w 906898"/>
              <a:gd name="connsiteY998" fmla="*/ 709319 h 906898"/>
              <a:gd name="connsiteX999" fmla="*/ 199223 w 906898"/>
              <a:gd name="connsiteY999" fmla="*/ 703162 h 906898"/>
              <a:gd name="connsiteX1000" fmla="*/ 195139 w 906898"/>
              <a:gd name="connsiteY1000" fmla="*/ 697005 h 906898"/>
              <a:gd name="connsiteX1001" fmla="*/ 189014 w 906898"/>
              <a:gd name="connsiteY1001" fmla="*/ 694953 h 906898"/>
              <a:gd name="connsiteX1002" fmla="*/ 186972 w 906898"/>
              <a:gd name="connsiteY1002" fmla="*/ 690848 h 906898"/>
              <a:gd name="connsiteX1003" fmla="*/ 189014 w 906898"/>
              <a:gd name="connsiteY1003" fmla="*/ 686743 h 906898"/>
              <a:gd name="connsiteX1004" fmla="*/ 201146 w 906898"/>
              <a:gd name="connsiteY1004" fmla="*/ 684419 h 906898"/>
              <a:gd name="connsiteX1005" fmla="*/ 205134 w 906898"/>
              <a:gd name="connsiteY1005" fmla="*/ 686431 h 906898"/>
              <a:gd name="connsiteX1006" fmla="*/ 205287 w 906898"/>
              <a:gd name="connsiteY1006" fmla="*/ 686743 h 906898"/>
              <a:gd name="connsiteX1007" fmla="*/ 205597 w 906898"/>
              <a:gd name="connsiteY1007" fmla="*/ 686664 h 906898"/>
              <a:gd name="connsiteX1008" fmla="*/ 209420 w 906898"/>
              <a:gd name="connsiteY1008" fmla="*/ 688593 h 906898"/>
              <a:gd name="connsiteX1009" fmla="*/ 217695 w 906898"/>
              <a:gd name="connsiteY1009" fmla="*/ 684419 h 906898"/>
              <a:gd name="connsiteX1010" fmla="*/ 221832 w 906898"/>
              <a:gd name="connsiteY1010" fmla="*/ 686506 h 906898"/>
              <a:gd name="connsiteX1011" fmla="*/ 219763 w 906898"/>
              <a:gd name="connsiteY1011" fmla="*/ 692767 h 906898"/>
              <a:gd name="connsiteX1012" fmla="*/ 211489 w 906898"/>
              <a:gd name="connsiteY1012" fmla="*/ 694854 h 906898"/>
              <a:gd name="connsiteX1013" fmla="*/ 209420 w 906898"/>
              <a:gd name="connsiteY1013" fmla="*/ 699027 h 906898"/>
              <a:gd name="connsiteX1014" fmla="*/ 203215 w 906898"/>
              <a:gd name="connsiteY1014" fmla="*/ 696940 h 906898"/>
              <a:gd name="connsiteX1015" fmla="*/ 201146 w 906898"/>
              <a:gd name="connsiteY1015" fmla="*/ 692767 h 906898"/>
              <a:gd name="connsiteX1016" fmla="*/ 197009 w 906898"/>
              <a:gd name="connsiteY1016" fmla="*/ 692767 h 906898"/>
              <a:gd name="connsiteX1017" fmla="*/ 194940 w 906898"/>
              <a:gd name="connsiteY1017" fmla="*/ 686506 h 906898"/>
              <a:gd name="connsiteX1018" fmla="*/ 201146 w 906898"/>
              <a:gd name="connsiteY1018" fmla="*/ 684419 h 906898"/>
              <a:gd name="connsiteX1019" fmla="*/ 135301 w 906898"/>
              <a:gd name="connsiteY1019" fmla="*/ 684419 h 906898"/>
              <a:gd name="connsiteX1020" fmla="*/ 137353 w 906898"/>
              <a:gd name="connsiteY1020" fmla="*/ 686488 h 906898"/>
              <a:gd name="connsiteX1021" fmla="*/ 139405 w 906898"/>
              <a:gd name="connsiteY1021" fmla="*/ 696831 h 906898"/>
              <a:gd name="connsiteX1022" fmla="*/ 151720 w 906898"/>
              <a:gd name="connsiteY1022" fmla="*/ 705106 h 906898"/>
              <a:gd name="connsiteX1023" fmla="*/ 151720 w 906898"/>
              <a:gd name="connsiteY1023" fmla="*/ 707174 h 906898"/>
              <a:gd name="connsiteX1024" fmla="*/ 133248 w 906898"/>
              <a:gd name="connsiteY1024" fmla="*/ 700968 h 906898"/>
              <a:gd name="connsiteX1025" fmla="*/ 131196 w 906898"/>
              <a:gd name="connsiteY1025" fmla="*/ 688557 h 906898"/>
              <a:gd name="connsiteX1026" fmla="*/ 135301 w 906898"/>
              <a:gd name="connsiteY1026" fmla="*/ 684419 h 906898"/>
              <a:gd name="connsiteX1027" fmla="*/ 163730 w 906898"/>
              <a:gd name="connsiteY1027" fmla="*/ 683451 h 906898"/>
              <a:gd name="connsiteX1028" fmla="*/ 166171 w 906898"/>
              <a:gd name="connsiteY1028" fmla="*/ 684542 h 906898"/>
              <a:gd name="connsiteX1029" fmla="*/ 164116 w 906898"/>
              <a:gd name="connsiteY1029" fmla="*/ 715344 h 906898"/>
              <a:gd name="connsiteX1030" fmla="*/ 188785 w 906898"/>
              <a:gd name="connsiteY1030" fmla="*/ 725612 h 906898"/>
              <a:gd name="connsiteX1031" fmla="*/ 192897 w 906898"/>
              <a:gd name="connsiteY1031" fmla="*/ 723558 h 906898"/>
              <a:gd name="connsiteX1032" fmla="*/ 184674 w 906898"/>
              <a:gd name="connsiteY1032" fmla="*/ 721505 h 906898"/>
              <a:gd name="connsiteX1033" fmla="*/ 180562 w 906898"/>
              <a:gd name="connsiteY1033" fmla="*/ 713291 h 906898"/>
              <a:gd name="connsiteX1034" fmla="*/ 184674 w 906898"/>
              <a:gd name="connsiteY1034" fmla="*/ 709184 h 906898"/>
              <a:gd name="connsiteX1035" fmla="*/ 190841 w 906898"/>
              <a:gd name="connsiteY1035" fmla="*/ 709184 h 906898"/>
              <a:gd name="connsiteX1036" fmla="*/ 194953 w 906898"/>
              <a:gd name="connsiteY1036" fmla="*/ 713291 h 906898"/>
              <a:gd name="connsiteX1037" fmla="*/ 201121 w 906898"/>
              <a:gd name="connsiteY1037" fmla="*/ 713291 h 906898"/>
              <a:gd name="connsiteX1038" fmla="*/ 205232 w 906898"/>
              <a:gd name="connsiteY1038" fmla="*/ 721505 h 906898"/>
              <a:gd name="connsiteX1039" fmla="*/ 201121 w 906898"/>
              <a:gd name="connsiteY1039" fmla="*/ 731772 h 906898"/>
              <a:gd name="connsiteX1040" fmla="*/ 188785 w 906898"/>
              <a:gd name="connsiteY1040" fmla="*/ 735879 h 906898"/>
              <a:gd name="connsiteX1041" fmla="*/ 172339 w 906898"/>
              <a:gd name="connsiteY1041" fmla="*/ 731772 h 906898"/>
              <a:gd name="connsiteX1042" fmla="*/ 164116 w 906898"/>
              <a:gd name="connsiteY1042" fmla="*/ 723558 h 906898"/>
              <a:gd name="connsiteX1043" fmla="*/ 157948 w 906898"/>
              <a:gd name="connsiteY1043" fmla="*/ 688649 h 906898"/>
              <a:gd name="connsiteX1044" fmla="*/ 163730 w 906898"/>
              <a:gd name="connsiteY1044" fmla="*/ 683451 h 906898"/>
              <a:gd name="connsiteX1045" fmla="*/ 675590 w 906898"/>
              <a:gd name="connsiteY1045" fmla="*/ 681982 h 906898"/>
              <a:gd name="connsiteX1046" fmla="*/ 678304 w 906898"/>
              <a:gd name="connsiteY1046" fmla="*/ 682498 h 906898"/>
              <a:gd name="connsiteX1047" fmla="*/ 684433 w 906898"/>
              <a:gd name="connsiteY1047" fmla="*/ 701059 h 906898"/>
              <a:gd name="connsiteX1048" fmla="*/ 682390 w 906898"/>
              <a:gd name="connsiteY1048" fmla="*/ 703122 h 906898"/>
              <a:gd name="connsiteX1049" fmla="*/ 684433 w 906898"/>
              <a:gd name="connsiteY1049" fmla="*/ 705184 h 906898"/>
              <a:gd name="connsiteX1050" fmla="*/ 684433 w 906898"/>
              <a:gd name="connsiteY1050" fmla="*/ 701059 h 906898"/>
              <a:gd name="connsiteX1051" fmla="*/ 692605 w 906898"/>
              <a:gd name="connsiteY1051" fmla="*/ 713434 h 906898"/>
              <a:gd name="connsiteX1052" fmla="*/ 690562 w 906898"/>
              <a:gd name="connsiteY1052" fmla="*/ 717559 h 906898"/>
              <a:gd name="connsiteX1053" fmla="*/ 689984 w 906898"/>
              <a:gd name="connsiteY1053" fmla="*/ 717364 h 906898"/>
              <a:gd name="connsiteX1054" fmla="*/ 690562 w 906898"/>
              <a:gd name="connsiteY1054" fmla="*/ 715496 h 906898"/>
              <a:gd name="connsiteX1055" fmla="*/ 689796 w 906898"/>
              <a:gd name="connsiteY1055" fmla="*/ 717301 h 906898"/>
              <a:gd name="connsiteX1056" fmla="*/ 689984 w 906898"/>
              <a:gd name="connsiteY1056" fmla="*/ 717364 h 906898"/>
              <a:gd name="connsiteX1057" fmla="*/ 689285 w 906898"/>
              <a:gd name="connsiteY1057" fmla="*/ 719621 h 906898"/>
              <a:gd name="connsiteX1058" fmla="*/ 686476 w 906898"/>
              <a:gd name="connsiteY1058" fmla="*/ 723746 h 906898"/>
              <a:gd name="connsiteX1059" fmla="*/ 680347 w 906898"/>
              <a:gd name="connsiteY1059" fmla="*/ 725808 h 906898"/>
              <a:gd name="connsiteX1060" fmla="*/ 680347 w 906898"/>
              <a:gd name="connsiteY1060" fmla="*/ 731996 h 906898"/>
              <a:gd name="connsiteX1061" fmla="*/ 678304 w 906898"/>
              <a:gd name="connsiteY1061" fmla="*/ 738183 h 906898"/>
              <a:gd name="connsiteX1062" fmla="*/ 674217 w 906898"/>
              <a:gd name="connsiteY1062" fmla="*/ 742308 h 906898"/>
              <a:gd name="connsiteX1063" fmla="*/ 674217 w 906898"/>
              <a:gd name="connsiteY1063" fmla="*/ 746433 h 906898"/>
              <a:gd name="connsiteX1064" fmla="*/ 680347 w 906898"/>
              <a:gd name="connsiteY1064" fmla="*/ 748495 h 906898"/>
              <a:gd name="connsiteX1065" fmla="*/ 672174 w 906898"/>
              <a:gd name="connsiteY1065" fmla="*/ 748495 h 906898"/>
              <a:gd name="connsiteX1066" fmla="*/ 672174 w 906898"/>
              <a:gd name="connsiteY1066" fmla="*/ 740245 h 906898"/>
              <a:gd name="connsiteX1067" fmla="*/ 666045 w 906898"/>
              <a:gd name="connsiteY1067" fmla="*/ 731996 h 906898"/>
              <a:gd name="connsiteX1068" fmla="*/ 670131 w 906898"/>
              <a:gd name="connsiteY1068" fmla="*/ 727871 h 906898"/>
              <a:gd name="connsiteX1069" fmla="*/ 674217 w 906898"/>
              <a:gd name="connsiteY1069" fmla="*/ 711372 h 906898"/>
              <a:gd name="connsiteX1070" fmla="*/ 676261 w 906898"/>
              <a:gd name="connsiteY1070" fmla="*/ 703122 h 906898"/>
              <a:gd name="connsiteX1071" fmla="*/ 670131 w 906898"/>
              <a:gd name="connsiteY1071" fmla="*/ 686623 h 906898"/>
              <a:gd name="connsiteX1072" fmla="*/ 675590 w 906898"/>
              <a:gd name="connsiteY1072" fmla="*/ 681982 h 906898"/>
              <a:gd name="connsiteX1073" fmla="*/ 678329 w 906898"/>
              <a:gd name="connsiteY1073" fmla="*/ 680435 h 906898"/>
              <a:gd name="connsiteX1074" fmla="*/ 684637 w 906898"/>
              <a:gd name="connsiteY1074" fmla="*/ 684641 h 906898"/>
              <a:gd name="connsiteX1075" fmla="*/ 684637 w 906898"/>
              <a:gd name="connsiteY1075" fmla="*/ 686743 h 906898"/>
              <a:gd name="connsiteX1076" fmla="*/ 678329 w 906898"/>
              <a:gd name="connsiteY1076" fmla="*/ 680435 h 906898"/>
              <a:gd name="connsiteX1077" fmla="*/ 727558 w 906898"/>
              <a:gd name="connsiteY1077" fmla="*/ 676965 h 906898"/>
              <a:gd name="connsiteX1078" fmla="*/ 729887 w 906898"/>
              <a:gd name="connsiteY1078" fmla="*/ 678508 h 906898"/>
              <a:gd name="connsiteX1079" fmla="*/ 727817 w 906898"/>
              <a:gd name="connsiteY1079" fmla="*/ 688791 h 906898"/>
              <a:gd name="connsiteX1080" fmla="*/ 717466 w 906898"/>
              <a:gd name="connsiteY1080" fmla="*/ 694960 h 906898"/>
              <a:gd name="connsiteX1081" fmla="*/ 717466 w 906898"/>
              <a:gd name="connsiteY1081" fmla="*/ 703187 h 906898"/>
              <a:gd name="connsiteX1082" fmla="*/ 713326 w 906898"/>
              <a:gd name="connsiteY1082" fmla="*/ 709356 h 906898"/>
              <a:gd name="connsiteX1083" fmla="*/ 715396 w 906898"/>
              <a:gd name="connsiteY1083" fmla="*/ 721695 h 906898"/>
              <a:gd name="connsiteX1084" fmla="*/ 719536 w 906898"/>
              <a:gd name="connsiteY1084" fmla="*/ 731978 h 906898"/>
              <a:gd name="connsiteX1085" fmla="*/ 729887 w 906898"/>
              <a:gd name="connsiteY1085" fmla="*/ 734035 h 906898"/>
              <a:gd name="connsiteX1086" fmla="*/ 734027 w 906898"/>
              <a:gd name="connsiteY1086" fmla="*/ 744317 h 906898"/>
              <a:gd name="connsiteX1087" fmla="*/ 736097 w 906898"/>
              <a:gd name="connsiteY1087" fmla="*/ 746374 h 906898"/>
              <a:gd name="connsiteX1088" fmla="*/ 723676 w 906898"/>
              <a:gd name="connsiteY1088" fmla="*/ 744317 h 906898"/>
              <a:gd name="connsiteX1089" fmla="*/ 719536 w 906898"/>
              <a:gd name="connsiteY1089" fmla="*/ 738148 h 906898"/>
              <a:gd name="connsiteX1090" fmla="*/ 717466 w 906898"/>
              <a:gd name="connsiteY1090" fmla="*/ 738148 h 906898"/>
              <a:gd name="connsiteX1091" fmla="*/ 711256 w 906898"/>
              <a:gd name="connsiteY1091" fmla="*/ 736091 h 906898"/>
              <a:gd name="connsiteX1092" fmla="*/ 707116 w 906898"/>
              <a:gd name="connsiteY1092" fmla="*/ 727865 h 906898"/>
              <a:gd name="connsiteX1093" fmla="*/ 707116 w 906898"/>
              <a:gd name="connsiteY1093" fmla="*/ 721695 h 906898"/>
              <a:gd name="connsiteX1094" fmla="*/ 702975 w 906898"/>
              <a:gd name="connsiteY1094" fmla="*/ 711413 h 906898"/>
              <a:gd name="connsiteX1095" fmla="*/ 702975 w 906898"/>
              <a:gd name="connsiteY1095" fmla="*/ 703187 h 906898"/>
              <a:gd name="connsiteX1096" fmla="*/ 707116 w 906898"/>
              <a:gd name="connsiteY1096" fmla="*/ 701130 h 906898"/>
              <a:gd name="connsiteX1097" fmla="*/ 709186 w 906898"/>
              <a:gd name="connsiteY1097" fmla="*/ 688791 h 906898"/>
              <a:gd name="connsiteX1098" fmla="*/ 715396 w 906898"/>
              <a:gd name="connsiteY1098" fmla="*/ 686734 h 906898"/>
              <a:gd name="connsiteX1099" fmla="*/ 719536 w 906898"/>
              <a:gd name="connsiteY1099" fmla="*/ 686734 h 906898"/>
              <a:gd name="connsiteX1100" fmla="*/ 719536 w 906898"/>
              <a:gd name="connsiteY1100" fmla="*/ 684678 h 906898"/>
              <a:gd name="connsiteX1101" fmla="*/ 723676 w 906898"/>
              <a:gd name="connsiteY1101" fmla="*/ 678508 h 906898"/>
              <a:gd name="connsiteX1102" fmla="*/ 727558 w 906898"/>
              <a:gd name="connsiteY1102" fmla="*/ 676965 h 906898"/>
              <a:gd name="connsiteX1103" fmla="*/ 123036 w 906898"/>
              <a:gd name="connsiteY1103" fmla="*/ 676451 h 906898"/>
              <a:gd name="connsiteX1104" fmla="*/ 129222 w 906898"/>
              <a:gd name="connsiteY1104" fmla="*/ 682608 h 906898"/>
              <a:gd name="connsiteX1105" fmla="*/ 133345 w 906898"/>
              <a:gd name="connsiteY1105" fmla="*/ 703132 h 906898"/>
              <a:gd name="connsiteX1106" fmla="*/ 151903 w 906898"/>
              <a:gd name="connsiteY1106" fmla="*/ 711341 h 906898"/>
              <a:gd name="connsiteX1107" fmla="*/ 153964 w 906898"/>
              <a:gd name="connsiteY1107" fmla="*/ 711341 h 906898"/>
              <a:gd name="connsiteX1108" fmla="*/ 156027 w 906898"/>
              <a:gd name="connsiteY1108" fmla="*/ 719551 h 906898"/>
              <a:gd name="connsiteX1109" fmla="*/ 147778 w 906898"/>
              <a:gd name="connsiteY1109" fmla="*/ 721603 h 906898"/>
              <a:gd name="connsiteX1110" fmla="*/ 139531 w 906898"/>
              <a:gd name="connsiteY1110" fmla="*/ 713394 h 906898"/>
              <a:gd name="connsiteX1111" fmla="*/ 131283 w 906898"/>
              <a:gd name="connsiteY1111" fmla="*/ 715446 h 906898"/>
              <a:gd name="connsiteX1112" fmla="*/ 120974 w 906898"/>
              <a:gd name="connsiteY1112" fmla="*/ 709289 h 906898"/>
              <a:gd name="connsiteX1113" fmla="*/ 120974 w 906898"/>
              <a:gd name="connsiteY1113" fmla="*/ 694922 h 906898"/>
              <a:gd name="connsiteX1114" fmla="*/ 123036 w 906898"/>
              <a:gd name="connsiteY1114" fmla="*/ 692870 h 906898"/>
              <a:gd name="connsiteX1115" fmla="*/ 118912 w 906898"/>
              <a:gd name="connsiteY1115" fmla="*/ 686713 h 906898"/>
              <a:gd name="connsiteX1116" fmla="*/ 123036 w 906898"/>
              <a:gd name="connsiteY1116" fmla="*/ 676451 h 906898"/>
              <a:gd name="connsiteX1117" fmla="*/ 211429 w 906898"/>
              <a:gd name="connsiteY1117" fmla="*/ 672136 h 906898"/>
              <a:gd name="connsiteX1118" fmla="*/ 211429 w 906898"/>
              <a:gd name="connsiteY1118" fmla="*/ 676309 h 906898"/>
              <a:gd name="connsiteX1119" fmla="*/ 213477 w 906898"/>
              <a:gd name="connsiteY1119" fmla="*/ 684657 h 906898"/>
              <a:gd name="connsiteX1120" fmla="*/ 205597 w 906898"/>
              <a:gd name="connsiteY1120" fmla="*/ 686664 h 906898"/>
              <a:gd name="connsiteX1121" fmla="*/ 205134 w 906898"/>
              <a:gd name="connsiteY1121" fmla="*/ 686431 h 906898"/>
              <a:gd name="connsiteX1122" fmla="*/ 203240 w 906898"/>
              <a:gd name="connsiteY1122" fmla="*/ 682570 h 906898"/>
              <a:gd name="connsiteX1123" fmla="*/ 211429 w 906898"/>
              <a:gd name="connsiteY1123" fmla="*/ 672136 h 906898"/>
              <a:gd name="connsiteX1124" fmla="*/ 791688 w 906898"/>
              <a:gd name="connsiteY1124" fmla="*/ 667695 h 906898"/>
              <a:gd name="connsiteX1125" fmla="*/ 797627 w 906898"/>
              <a:gd name="connsiteY1125" fmla="*/ 668207 h 906898"/>
              <a:gd name="connsiteX1126" fmla="*/ 801759 w 906898"/>
              <a:gd name="connsiteY1126" fmla="*/ 674349 h 906898"/>
              <a:gd name="connsiteX1127" fmla="*/ 805890 w 906898"/>
              <a:gd name="connsiteY1127" fmla="*/ 672302 h 906898"/>
              <a:gd name="connsiteX1128" fmla="*/ 814153 w 906898"/>
              <a:gd name="connsiteY1128" fmla="*/ 672302 h 906898"/>
              <a:gd name="connsiteX1129" fmla="*/ 822416 w 906898"/>
              <a:gd name="connsiteY1129" fmla="*/ 688680 h 906898"/>
              <a:gd name="connsiteX1130" fmla="*/ 816219 w 906898"/>
              <a:gd name="connsiteY1130" fmla="*/ 694822 h 906898"/>
              <a:gd name="connsiteX1131" fmla="*/ 814153 w 906898"/>
              <a:gd name="connsiteY1131" fmla="*/ 700964 h 906898"/>
              <a:gd name="connsiteX1132" fmla="*/ 793496 w 906898"/>
              <a:gd name="connsiteY1132" fmla="*/ 696869 h 906898"/>
              <a:gd name="connsiteX1133" fmla="*/ 789364 w 906898"/>
              <a:gd name="connsiteY1133" fmla="*/ 686633 h 906898"/>
              <a:gd name="connsiteX1134" fmla="*/ 785233 w 906898"/>
              <a:gd name="connsiteY1134" fmla="*/ 678443 h 906898"/>
              <a:gd name="connsiteX1135" fmla="*/ 787298 w 906898"/>
              <a:gd name="connsiteY1135" fmla="*/ 670254 h 906898"/>
              <a:gd name="connsiteX1136" fmla="*/ 791688 w 906898"/>
              <a:gd name="connsiteY1136" fmla="*/ 667695 h 906898"/>
              <a:gd name="connsiteX1137" fmla="*/ 112708 w 906898"/>
              <a:gd name="connsiteY1137" fmla="*/ 663835 h 906898"/>
              <a:gd name="connsiteX1138" fmla="*/ 116837 w 906898"/>
              <a:gd name="connsiteY1138" fmla="*/ 678244 h 906898"/>
              <a:gd name="connsiteX1139" fmla="*/ 116837 w 906898"/>
              <a:gd name="connsiteY1139" fmla="*/ 688536 h 906898"/>
              <a:gd name="connsiteX1140" fmla="*/ 120966 w 906898"/>
              <a:gd name="connsiteY1140" fmla="*/ 692653 h 906898"/>
              <a:gd name="connsiteX1141" fmla="*/ 118902 w 906898"/>
              <a:gd name="connsiteY1141" fmla="*/ 707062 h 906898"/>
              <a:gd name="connsiteX1142" fmla="*/ 133354 w 906898"/>
              <a:gd name="connsiteY1142" fmla="*/ 717354 h 906898"/>
              <a:gd name="connsiteX1143" fmla="*/ 139548 w 906898"/>
              <a:gd name="connsiteY1143" fmla="*/ 717354 h 906898"/>
              <a:gd name="connsiteX1144" fmla="*/ 149872 w 906898"/>
              <a:gd name="connsiteY1144" fmla="*/ 725587 h 906898"/>
              <a:gd name="connsiteX1145" fmla="*/ 154001 w 906898"/>
              <a:gd name="connsiteY1145" fmla="*/ 723529 h 906898"/>
              <a:gd name="connsiteX1146" fmla="*/ 158130 w 906898"/>
              <a:gd name="connsiteY1146" fmla="*/ 721470 h 906898"/>
              <a:gd name="connsiteX1147" fmla="*/ 166388 w 906898"/>
              <a:gd name="connsiteY1147" fmla="*/ 731762 h 906898"/>
              <a:gd name="connsiteX1148" fmla="*/ 160195 w 906898"/>
              <a:gd name="connsiteY1148" fmla="*/ 735879 h 906898"/>
              <a:gd name="connsiteX1149" fmla="*/ 147806 w 906898"/>
              <a:gd name="connsiteY1149" fmla="*/ 731762 h 906898"/>
              <a:gd name="connsiteX1150" fmla="*/ 141612 w 906898"/>
              <a:gd name="connsiteY1150" fmla="*/ 735879 h 906898"/>
              <a:gd name="connsiteX1151" fmla="*/ 133354 w 906898"/>
              <a:gd name="connsiteY1151" fmla="*/ 731762 h 906898"/>
              <a:gd name="connsiteX1152" fmla="*/ 129225 w 906898"/>
              <a:gd name="connsiteY1152" fmla="*/ 725587 h 906898"/>
              <a:gd name="connsiteX1153" fmla="*/ 116837 w 906898"/>
              <a:gd name="connsiteY1153" fmla="*/ 725587 h 906898"/>
              <a:gd name="connsiteX1154" fmla="*/ 108579 w 906898"/>
              <a:gd name="connsiteY1154" fmla="*/ 711179 h 906898"/>
              <a:gd name="connsiteX1155" fmla="*/ 110643 w 906898"/>
              <a:gd name="connsiteY1155" fmla="*/ 702945 h 906898"/>
              <a:gd name="connsiteX1156" fmla="*/ 102385 w 906898"/>
              <a:gd name="connsiteY1156" fmla="*/ 694711 h 906898"/>
              <a:gd name="connsiteX1157" fmla="*/ 104449 w 906898"/>
              <a:gd name="connsiteY1157" fmla="*/ 682361 h 906898"/>
              <a:gd name="connsiteX1158" fmla="*/ 106514 w 906898"/>
              <a:gd name="connsiteY1158" fmla="*/ 678244 h 906898"/>
              <a:gd name="connsiteX1159" fmla="*/ 104449 w 906898"/>
              <a:gd name="connsiteY1159" fmla="*/ 672069 h 906898"/>
              <a:gd name="connsiteX1160" fmla="*/ 112708 w 906898"/>
              <a:gd name="connsiteY1160" fmla="*/ 663835 h 906898"/>
              <a:gd name="connsiteX1161" fmla="*/ 752439 w 906898"/>
              <a:gd name="connsiteY1161" fmla="*/ 663647 h 906898"/>
              <a:gd name="connsiteX1162" fmla="*/ 764759 w 906898"/>
              <a:gd name="connsiteY1162" fmla="*/ 663905 h 906898"/>
              <a:gd name="connsiteX1163" fmla="*/ 781187 w 906898"/>
              <a:gd name="connsiteY1163" fmla="*/ 672149 h 906898"/>
              <a:gd name="connsiteX1164" fmla="*/ 781187 w 906898"/>
              <a:gd name="connsiteY1164" fmla="*/ 674210 h 906898"/>
              <a:gd name="connsiteX1165" fmla="*/ 777080 w 906898"/>
              <a:gd name="connsiteY1165" fmla="*/ 672149 h 906898"/>
              <a:gd name="connsiteX1166" fmla="*/ 752439 w 906898"/>
              <a:gd name="connsiteY1166" fmla="*/ 670088 h 906898"/>
              <a:gd name="connsiteX1167" fmla="*/ 738064 w 906898"/>
              <a:gd name="connsiteY1167" fmla="*/ 684516 h 906898"/>
              <a:gd name="connsiteX1168" fmla="*/ 738064 w 906898"/>
              <a:gd name="connsiteY1168" fmla="*/ 694822 h 906898"/>
              <a:gd name="connsiteX1169" fmla="*/ 744225 w 906898"/>
              <a:gd name="connsiteY1169" fmla="*/ 696883 h 906898"/>
              <a:gd name="connsiteX1170" fmla="*/ 744225 w 906898"/>
              <a:gd name="connsiteY1170" fmla="*/ 690700 h 906898"/>
              <a:gd name="connsiteX1171" fmla="*/ 748332 w 906898"/>
              <a:gd name="connsiteY1171" fmla="*/ 686577 h 906898"/>
              <a:gd name="connsiteX1172" fmla="*/ 754492 w 906898"/>
              <a:gd name="connsiteY1172" fmla="*/ 688639 h 906898"/>
              <a:gd name="connsiteX1173" fmla="*/ 756545 w 906898"/>
              <a:gd name="connsiteY1173" fmla="*/ 692761 h 906898"/>
              <a:gd name="connsiteX1174" fmla="*/ 756545 w 906898"/>
              <a:gd name="connsiteY1174" fmla="*/ 696883 h 906898"/>
              <a:gd name="connsiteX1175" fmla="*/ 760652 w 906898"/>
              <a:gd name="connsiteY1175" fmla="*/ 701005 h 906898"/>
              <a:gd name="connsiteX1176" fmla="*/ 758599 w 906898"/>
              <a:gd name="connsiteY1176" fmla="*/ 707189 h 906898"/>
              <a:gd name="connsiteX1177" fmla="*/ 744225 w 906898"/>
              <a:gd name="connsiteY1177" fmla="*/ 709250 h 906898"/>
              <a:gd name="connsiteX1178" fmla="*/ 733957 w 906898"/>
              <a:gd name="connsiteY1178" fmla="*/ 701005 h 906898"/>
              <a:gd name="connsiteX1179" fmla="*/ 731904 w 906898"/>
              <a:gd name="connsiteY1179" fmla="*/ 678333 h 906898"/>
              <a:gd name="connsiteX1180" fmla="*/ 740118 w 906898"/>
              <a:gd name="connsiteY1180" fmla="*/ 668027 h 906898"/>
              <a:gd name="connsiteX1181" fmla="*/ 752439 w 906898"/>
              <a:gd name="connsiteY1181" fmla="*/ 663647 h 906898"/>
              <a:gd name="connsiteX1182" fmla="*/ 821379 w 906898"/>
              <a:gd name="connsiteY1182" fmla="*/ 659403 h 906898"/>
              <a:gd name="connsiteX1183" fmla="*/ 824491 w 906898"/>
              <a:gd name="connsiteY1183" fmla="*/ 661976 h 906898"/>
              <a:gd name="connsiteX1184" fmla="*/ 822416 w 906898"/>
              <a:gd name="connsiteY1184" fmla="*/ 678443 h 906898"/>
              <a:gd name="connsiteX1185" fmla="*/ 814116 w 906898"/>
              <a:gd name="connsiteY1185" fmla="*/ 664035 h 906898"/>
              <a:gd name="connsiteX1186" fmla="*/ 818266 w 906898"/>
              <a:gd name="connsiteY1186" fmla="*/ 659918 h 906898"/>
              <a:gd name="connsiteX1187" fmla="*/ 821379 w 906898"/>
              <a:gd name="connsiteY1187" fmla="*/ 659403 h 906898"/>
              <a:gd name="connsiteX1188" fmla="*/ 213591 w 906898"/>
              <a:gd name="connsiteY1188" fmla="*/ 655868 h 906898"/>
              <a:gd name="connsiteX1189" fmla="*/ 219742 w 906898"/>
              <a:gd name="connsiteY1189" fmla="*/ 659976 h 906898"/>
              <a:gd name="connsiteX1190" fmla="*/ 227945 w 906898"/>
              <a:gd name="connsiteY1190" fmla="*/ 674356 h 906898"/>
              <a:gd name="connsiteX1191" fmla="*/ 236147 w 906898"/>
              <a:gd name="connsiteY1191" fmla="*/ 678464 h 906898"/>
              <a:gd name="connsiteX1192" fmla="*/ 246400 w 906898"/>
              <a:gd name="connsiteY1192" fmla="*/ 688735 h 906898"/>
              <a:gd name="connsiteX1193" fmla="*/ 242299 w 906898"/>
              <a:gd name="connsiteY1193" fmla="*/ 688735 h 906898"/>
              <a:gd name="connsiteX1194" fmla="*/ 234097 w 906898"/>
              <a:gd name="connsiteY1194" fmla="*/ 682573 h 906898"/>
              <a:gd name="connsiteX1195" fmla="*/ 227945 w 906898"/>
              <a:gd name="connsiteY1195" fmla="*/ 684627 h 906898"/>
              <a:gd name="connsiteX1196" fmla="*/ 215641 w 906898"/>
              <a:gd name="connsiteY1196" fmla="*/ 678464 h 906898"/>
              <a:gd name="connsiteX1197" fmla="*/ 211540 w 906898"/>
              <a:gd name="connsiteY1197" fmla="*/ 662030 h 906898"/>
              <a:gd name="connsiteX1198" fmla="*/ 213591 w 906898"/>
              <a:gd name="connsiteY1198" fmla="*/ 655868 h 906898"/>
              <a:gd name="connsiteX1199" fmla="*/ 100605 w 906898"/>
              <a:gd name="connsiteY1199" fmla="*/ 649851 h 906898"/>
              <a:gd name="connsiteX1200" fmla="*/ 102822 w 906898"/>
              <a:gd name="connsiteY1200" fmla="*/ 652205 h 906898"/>
              <a:gd name="connsiteX1201" fmla="*/ 108718 w 906898"/>
              <a:gd name="connsiteY1201" fmla="*/ 653747 h 906898"/>
              <a:gd name="connsiteX1202" fmla="*/ 110768 w 906898"/>
              <a:gd name="connsiteY1202" fmla="*/ 657860 h 906898"/>
              <a:gd name="connsiteX1203" fmla="*/ 104617 w 906898"/>
              <a:gd name="connsiteY1203" fmla="*/ 655803 h 906898"/>
              <a:gd name="connsiteX1204" fmla="*/ 101797 w 906898"/>
              <a:gd name="connsiteY1204" fmla="*/ 652719 h 906898"/>
              <a:gd name="connsiteX1205" fmla="*/ 100402 w 906898"/>
              <a:gd name="connsiteY1205" fmla="*/ 649635 h 906898"/>
              <a:gd name="connsiteX1206" fmla="*/ 100516 w 906898"/>
              <a:gd name="connsiteY1206" fmla="*/ 649635 h 906898"/>
              <a:gd name="connsiteX1207" fmla="*/ 100605 w 906898"/>
              <a:gd name="connsiteY1207" fmla="*/ 649851 h 906898"/>
              <a:gd name="connsiteX1208" fmla="*/ 758578 w 906898"/>
              <a:gd name="connsiteY1208" fmla="*/ 643252 h 906898"/>
              <a:gd name="connsiteX1209" fmla="*/ 762657 w 906898"/>
              <a:gd name="connsiteY1209" fmla="*/ 645327 h 906898"/>
              <a:gd name="connsiteX1210" fmla="*/ 754499 w 906898"/>
              <a:gd name="connsiteY1210" fmla="*/ 647402 h 906898"/>
              <a:gd name="connsiteX1211" fmla="*/ 750420 w 906898"/>
              <a:gd name="connsiteY1211" fmla="*/ 657776 h 906898"/>
              <a:gd name="connsiteX1212" fmla="*/ 752460 w 906898"/>
              <a:gd name="connsiteY1212" fmla="*/ 659851 h 906898"/>
              <a:gd name="connsiteX1213" fmla="*/ 748381 w 906898"/>
              <a:gd name="connsiteY1213" fmla="*/ 657776 h 906898"/>
              <a:gd name="connsiteX1214" fmla="*/ 752460 w 906898"/>
              <a:gd name="connsiteY1214" fmla="*/ 647402 h 906898"/>
              <a:gd name="connsiteX1215" fmla="*/ 758578 w 906898"/>
              <a:gd name="connsiteY1215" fmla="*/ 643252 h 906898"/>
              <a:gd name="connsiteX1216" fmla="*/ 816203 w 906898"/>
              <a:gd name="connsiteY1216" fmla="*/ 640815 h 906898"/>
              <a:gd name="connsiteX1217" fmla="*/ 820330 w 906898"/>
              <a:gd name="connsiteY1217" fmla="*/ 643394 h 906898"/>
              <a:gd name="connsiteX1218" fmla="*/ 822393 w 906898"/>
              <a:gd name="connsiteY1218" fmla="*/ 649583 h 906898"/>
              <a:gd name="connsiteX1219" fmla="*/ 828582 w 906898"/>
              <a:gd name="connsiteY1219" fmla="*/ 649583 h 906898"/>
              <a:gd name="connsiteX1220" fmla="*/ 830645 w 906898"/>
              <a:gd name="connsiteY1220" fmla="*/ 659899 h 906898"/>
              <a:gd name="connsiteX1221" fmla="*/ 828582 w 906898"/>
              <a:gd name="connsiteY1221" fmla="*/ 664025 h 906898"/>
              <a:gd name="connsiteX1222" fmla="*/ 820330 w 906898"/>
              <a:gd name="connsiteY1222" fmla="*/ 657836 h 906898"/>
              <a:gd name="connsiteX1223" fmla="*/ 814140 w 906898"/>
              <a:gd name="connsiteY1223" fmla="*/ 657836 h 906898"/>
              <a:gd name="connsiteX1224" fmla="*/ 810014 w 906898"/>
              <a:gd name="connsiteY1224" fmla="*/ 668152 h 906898"/>
              <a:gd name="connsiteX1225" fmla="*/ 805888 w 906898"/>
              <a:gd name="connsiteY1225" fmla="*/ 666088 h 906898"/>
              <a:gd name="connsiteX1226" fmla="*/ 803824 w 906898"/>
              <a:gd name="connsiteY1226" fmla="*/ 657836 h 906898"/>
              <a:gd name="connsiteX1227" fmla="*/ 807951 w 906898"/>
              <a:gd name="connsiteY1227" fmla="*/ 651646 h 906898"/>
              <a:gd name="connsiteX1228" fmla="*/ 805888 w 906898"/>
              <a:gd name="connsiteY1228" fmla="*/ 645457 h 906898"/>
              <a:gd name="connsiteX1229" fmla="*/ 812077 w 906898"/>
              <a:gd name="connsiteY1229" fmla="*/ 641331 h 906898"/>
              <a:gd name="connsiteX1230" fmla="*/ 816203 w 906898"/>
              <a:gd name="connsiteY1230" fmla="*/ 640815 h 906898"/>
              <a:gd name="connsiteX1231" fmla="*/ 181980 w 906898"/>
              <a:gd name="connsiteY1231" fmla="*/ 640294 h 906898"/>
              <a:gd name="connsiteX1232" fmla="*/ 197181 w 906898"/>
              <a:gd name="connsiteY1232" fmla="*/ 641320 h 906898"/>
              <a:gd name="connsiteX1233" fmla="*/ 201304 w 906898"/>
              <a:gd name="connsiteY1233" fmla="*/ 655686 h 906898"/>
              <a:gd name="connsiteX1234" fmla="*/ 207487 w 906898"/>
              <a:gd name="connsiteY1234" fmla="*/ 657739 h 906898"/>
              <a:gd name="connsiteX1235" fmla="*/ 203365 w 906898"/>
              <a:gd name="connsiteY1235" fmla="*/ 678262 h 906898"/>
              <a:gd name="connsiteX1236" fmla="*/ 188936 w 906898"/>
              <a:gd name="connsiteY1236" fmla="*/ 682367 h 906898"/>
              <a:gd name="connsiteX1237" fmla="*/ 180692 w 906898"/>
              <a:gd name="connsiteY1237" fmla="*/ 680314 h 906898"/>
              <a:gd name="connsiteX1238" fmla="*/ 174508 w 906898"/>
              <a:gd name="connsiteY1238" fmla="*/ 682367 h 906898"/>
              <a:gd name="connsiteX1239" fmla="*/ 162142 w 906898"/>
              <a:gd name="connsiteY1239" fmla="*/ 678262 h 906898"/>
              <a:gd name="connsiteX1240" fmla="*/ 162142 w 906898"/>
              <a:gd name="connsiteY1240" fmla="*/ 668001 h 906898"/>
              <a:gd name="connsiteX1241" fmla="*/ 168325 w 906898"/>
              <a:gd name="connsiteY1241" fmla="*/ 661843 h 906898"/>
              <a:gd name="connsiteX1242" fmla="*/ 166264 w 906898"/>
              <a:gd name="connsiteY1242" fmla="*/ 655686 h 906898"/>
              <a:gd name="connsiteX1243" fmla="*/ 168325 w 906898"/>
              <a:gd name="connsiteY1243" fmla="*/ 645425 h 906898"/>
              <a:gd name="connsiteX1244" fmla="*/ 181980 w 906898"/>
              <a:gd name="connsiteY1244" fmla="*/ 640294 h 906898"/>
              <a:gd name="connsiteX1245" fmla="*/ 744131 w 906898"/>
              <a:gd name="connsiteY1245" fmla="*/ 630968 h 906898"/>
              <a:gd name="connsiteX1246" fmla="*/ 750306 w 906898"/>
              <a:gd name="connsiteY1246" fmla="*/ 633022 h 906898"/>
              <a:gd name="connsiteX1247" fmla="*/ 752365 w 906898"/>
              <a:gd name="connsiteY1247" fmla="*/ 635076 h 906898"/>
              <a:gd name="connsiteX1248" fmla="*/ 758540 w 906898"/>
              <a:gd name="connsiteY1248" fmla="*/ 633022 h 906898"/>
              <a:gd name="connsiteX1249" fmla="*/ 762657 w 906898"/>
              <a:gd name="connsiteY1249" fmla="*/ 637130 h 906898"/>
              <a:gd name="connsiteX1250" fmla="*/ 760598 w 906898"/>
              <a:gd name="connsiteY1250" fmla="*/ 641239 h 906898"/>
              <a:gd name="connsiteX1251" fmla="*/ 748248 w 906898"/>
              <a:gd name="connsiteY1251" fmla="*/ 645348 h 906898"/>
              <a:gd name="connsiteX1252" fmla="*/ 748248 w 906898"/>
              <a:gd name="connsiteY1252" fmla="*/ 661781 h 906898"/>
              <a:gd name="connsiteX1253" fmla="*/ 740014 w 906898"/>
              <a:gd name="connsiteY1253" fmla="*/ 663836 h 906898"/>
              <a:gd name="connsiteX1254" fmla="*/ 737956 w 906898"/>
              <a:gd name="connsiteY1254" fmla="*/ 661781 h 906898"/>
              <a:gd name="connsiteX1255" fmla="*/ 735898 w 906898"/>
              <a:gd name="connsiteY1255" fmla="*/ 655619 h 906898"/>
              <a:gd name="connsiteX1256" fmla="*/ 731872 w 906898"/>
              <a:gd name="connsiteY1256" fmla="*/ 653610 h 906898"/>
              <a:gd name="connsiteX1257" fmla="*/ 731872 w 906898"/>
              <a:gd name="connsiteY1257" fmla="*/ 653428 h 906898"/>
              <a:gd name="connsiteX1258" fmla="*/ 735898 w 906898"/>
              <a:gd name="connsiteY1258" fmla="*/ 647402 h 906898"/>
              <a:gd name="connsiteX1259" fmla="*/ 731872 w 906898"/>
              <a:gd name="connsiteY1259" fmla="*/ 639366 h 906898"/>
              <a:gd name="connsiteX1260" fmla="*/ 731872 w 906898"/>
              <a:gd name="connsiteY1260" fmla="*/ 639139 h 906898"/>
              <a:gd name="connsiteX1261" fmla="*/ 735898 w 906898"/>
              <a:gd name="connsiteY1261" fmla="*/ 637130 h 906898"/>
              <a:gd name="connsiteX1262" fmla="*/ 740014 w 906898"/>
              <a:gd name="connsiteY1262" fmla="*/ 637130 h 906898"/>
              <a:gd name="connsiteX1263" fmla="*/ 744131 w 906898"/>
              <a:gd name="connsiteY1263" fmla="*/ 630968 h 906898"/>
              <a:gd name="connsiteX1264" fmla="*/ 172489 w 906898"/>
              <a:gd name="connsiteY1264" fmla="*/ 630968 h 906898"/>
              <a:gd name="connsiteX1265" fmla="*/ 178589 w 906898"/>
              <a:gd name="connsiteY1265" fmla="*/ 635085 h 906898"/>
              <a:gd name="connsiteX1266" fmla="*/ 182656 w 906898"/>
              <a:gd name="connsiteY1266" fmla="*/ 637143 h 906898"/>
              <a:gd name="connsiteX1267" fmla="*/ 170455 w 906898"/>
              <a:gd name="connsiteY1267" fmla="*/ 641260 h 906898"/>
              <a:gd name="connsiteX1268" fmla="*/ 168422 w 906898"/>
              <a:gd name="connsiteY1268" fmla="*/ 639201 h 906898"/>
              <a:gd name="connsiteX1269" fmla="*/ 168422 w 906898"/>
              <a:gd name="connsiteY1269" fmla="*/ 633026 h 906898"/>
              <a:gd name="connsiteX1270" fmla="*/ 172489 w 906898"/>
              <a:gd name="connsiteY1270" fmla="*/ 630968 h 906898"/>
              <a:gd name="connsiteX1271" fmla="*/ 131262 w 906898"/>
              <a:gd name="connsiteY1271" fmla="*/ 630518 h 906898"/>
              <a:gd name="connsiteX1272" fmla="*/ 137438 w 906898"/>
              <a:gd name="connsiteY1272" fmla="*/ 633087 h 906898"/>
              <a:gd name="connsiteX1273" fmla="*/ 139496 w 906898"/>
              <a:gd name="connsiteY1273" fmla="*/ 637199 h 906898"/>
              <a:gd name="connsiteX1274" fmla="*/ 135379 w 906898"/>
              <a:gd name="connsiteY1274" fmla="*/ 641311 h 906898"/>
              <a:gd name="connsiteX1275" fmla="*/ 141554 w 906898"/>
              <a:gd name="connsiteY1275" fmla="*/ 649534 h 906898"/>
              <a:gd name="connsiteX1276" fmla="*/ 137438 w 906898"/>
              <a:gd name="connsiteY1276" fmla="*/ 653646 h 906898"/>
              <a:gd name="connsiteX1277" fmla="*/ 129204 w 906898"/>
              <a:gd name="connsiteY1277" fmla="*/ 653646 h 906898"/>
              <a:gd name="connsiteX1278" fmla="*/ 123029 w 906898"/>
              <a:gd name="connsiteY1278" fmla="*/ 647478 h 906898"/>
              <a:gd name="connsiteX1279" fmla="*/ 120971 w 906898"/>
              <a:gd name="connsiteY1279" fmla="*/ 647478 h 906898"/>
              <a:gd name="connsiteX1280" fmla="*/ 120971 w 906898"/>
              <a:gd name="connsiteY1280" fmla="*/ 659813 h 906898"/>
              <a:gd name="connsiteX1281" fmla="*/ 145671 w 906898"/>
              <a:gd name="connsiteY1281" fmla="*/ 678316 h 906898"/>
              <a:gd name="connsiteX1282" fmla="*/ 158022 w 906898"/>
              <a:gd name="connsiteY1282" fmla="*/ 676260 h 906898"/>
              <a:gd name="connsiteX1283" fmla="*/ 160081 w 906898"/>
              <a:gd name="connsiteY1283" fmla="*/ 680372 h 906898"/>
              <a:gd name="connsiteX1284" fmla="*/ 147730 w 906898"/>
              <a:gd name="connsiteY1284" fmla="*/ 682428 h 906898"/>
              <a:gd name="connsiteX1285" fmla="*/ 125087 w 906898"/>
              <a:gd name="connsiteY1285" fmla="*/ 676260 h 906898"/>
              <a:gd name="connsiteX1286" fmla="*/ 112737 w 906898"/>
              <a:gd name="connsiteY1286" fmla="*/ 645422 h 906898"/>
              <a:gd name="connsiteX1287" fmla="*/ 125087 w 906898"/>
              <a:gd name="connsiteY1287" fmla="*/ 631032 h 906898"/>
              <a:gd name="connsiteX1288" fmla="*/ 131262 w 906898"/>
              <a:gd name="connsiteY1288" fmla="*/ 630518 h 906898"/>
              <a:gd name="connsiteX1289" fmla="*/ 166961 w 906898"/>
              <a:gd name="connsiteY1289" fmla="*/ 623441 h 906898"/>
              <a:gd name="connsiteX1290" fmla="*/ 170306 w 906898"/>
              <a:gd name="connsiteY1290" fmla="*/ 626794 h 906898"/>
              <a:gd name="connsiteX1291" fmla="*/ 166189 w 906898"/>
              <a:gd name="connsiteY1291" fmla="*/ 630920 h 906898"/>
              <a:gd name="connsiteX1292" fmla="*/ 164131 w 906898"/>
              <a:gd name="connsiteY1292" fmla="*/ 639173 h 906898"/>
              <a:gd name="connsiteX1293" fmla="*/ 168248 w 906898"/>
              <a:gd name="connsiteY1293" fmla="*/ 643299 h 906898"/>
              <a:gd name="connsiteX1294" fmla="*/ 162072 w 906898"/>
              <a:gd name="connsiteY1294" fmla="*/ 647425 h 906898"/>
              <a:gd name="connsiteX1295" fmla="*/ 160014 w 906898"/>
              <a:gd name="connsiteY1295" fmla="*/ 641236 h 906898"/>
              <a:gd name="connsiteX1296" fmla="*/ 151781 w 906898"/>
              <a:gd name="connsiteY1296" fmla="*/ 635046 h 906898"/>
              <a:gd name="connsiteX1297" fmla="*/ 151781 w 906898"/>
              <a:gd name="connsiteY1297" fmla="*/ 630920 h 906898"/>
              <a:gd name="connsiteX1298" fmla="*/ 157956 w 906898"/>
              <a:gd name="connsiteY1298" fmla="*/ 628857 h 906898"/>
              <a:gd name="connsiteX1299" fmla="*/ 162072 w 906898"/>
              <a:gd name="connsiteY1299" fmla="*/ 628857 h 906898"/>
              <a:gd name="connsiteX1300" fmla="*/ 162072 w 906898"/>
              <a:gd name="connsiteY1300" fmla="*/ 624731 h 906898"/>
              <a:gd name="connsiteX1301" fmla="*/ 166961 w 906898"/>
              <a:gd name="connsiteY1301" fmla="*/ 623441 h 906898"/>
              <a:gd name="connsiteX1302" fmla="*/ 48103 w 906898"/>
              <a:gd name="connsiteY1302" fmla="*/ 622191 h 906898"/>
              <a:gd name="connsiteX1303" fmla="*/ 48787 w 906898"/>
              <a:gd name="connsiteY1303" fmla="*/ 624395 h 906898"/>
              <a:gd name="connsiteX1304" fmla="*/ 49783 w 906898"/>
              <a:gd name="connsiteY1304" fmla="*/ 626230 h 906898"/>
              <a:gd name="connsiteX1305" fmla="*/ 742133 w 906898"/>
              <a:gd name="connsiteY1305" fmla="*/ 616692 h 906898"/>
              <a:gd name="connsiteX1306" fmla="*/ 746238 w 906898"/>
              <a:gd name="connsiteY1306" fmla="*/ 618745 h 906898"/>
              <a:gd name="connsiteX1307" fmla="*/ 748290 w 906898"/>
              <a:gd name="connsiteY1307" fmla="*/ 620799 h 906898"/>
              <a:gd name="connsiteX1308" fmla="*/ 750343 w 906898"/>
              <a:gd name="connsiteY1308" fmla="*/ 620799 h 906898"/>
              <a:gd name="connsiteX1309" fmla="*/ 756500 w 906898"/>
              <a:gd name="connsiteY1309" fmla="*/ 618745 h 906898"/>
              <a:gd name="connsiteX1310" fmla="*/ 762657 w 906898"/>
              <a:gd name="connsiteY1310" fmla="*/ 624906 h 906898"/>
              <a:gd name="connsiteX1311" fmla="*/ 762657 w 906898"/>
              <a:gd name="connsiteY1311" fmla="*/ 633120 h 906898"/>
              <a:gd name="connsiteX1312" fmla="*/ 754447 w 906898"/>
              <a:gd name="connsiteY1312" fmla="*/ 631066 h 906898"/>
              <a:gd name="connsiteX1313" fmla="*/ 746238 w 906898"/>
              <a:gd name="connsiteY1313" fmla="*/ 629013 h 906898"/>
              <a:gd name="connsiteX1314" fmla="*/ 738029 w 906898"/>
              <a:gd name="connsiteY1314" fmla="*/ 633120 h 906898"/>
              <a:gd name="connsiteX1315" fmla="*/ 731872 w 906898"/>
              <a:gd name="connsiteY1315" fmla="*/ 635173 h 906898"/>
              <a:gd name="connsiteX1316" fmla="*/ 731872 w 906898"/>
              <a:gd name="connsiteY1316" fmla="*/ 639139 h 906898"/>
              <a:gd name="connsiteX1317" fmla="*/ 731781 w 906898"/>
              <a:gd name="connsiteY1317" fmla="*/ 639185 h 906898"/>
              <a:gd name="connsiteX1318" fmla="*/ 731872 w 906898"/>
              <a:gd name="connsiteY1318" fmla="*/ 639366 h 906898"/>
              <a:gd name="connsiteX1319" fmla="*/ 731872 w 906898"/>
              <a:gd name="connsiteY1319" fmla="*/ 647494 h 906898"/>
              <a:gd name="connsiteX1320" fmla="*/ 731872 w 906898"/>
              <a:gd name="connsiteY1320" fmla="*/ 653428 h 906898"/>
              <a:gd name="connsiteX1321" fmla="*/ 731781 w 906898"/>
              <a:gd name="connsiteY1321" fmla="*/ 653564 h 906898"/>
              <a:gd name="connsiteX1322" fmla="*/ 731872 w 906898"/>
              <a:gd name="connsiteY1322" fmla="*/ 653610 h 906898"/>
              <a:gd name="connsiteX1323" fmla="*/ 731872 w 906898"/>
              <a:gd name="connsiteY1323" fmla="*/ 657761 h 906898"/>
              <a:gd name="connsiteX1324" fmla="*/ 738029 w 906898"/>
              <a:gd name="connsiteY1324" fmla="*/ 665975 h 906898"/>
              <a:gd name="connsiteX1325" fmla="*/ 733924 w 906898"/>
              <a:gd name="connsiteY1325" fmla="*/ 672136 h 906898"/>
              <a:gd name="connsiteX1326" fmla="*/ 725715 w 906898"/>
              <a:gd name="connsiteY1326" fmla="*/ 663922 h 906898"/>
              <a:gd name="connsiteX1327" fmla="*/ 721610 w 906898"/>
              <a:gd name="connsiteY1327" fmla="*/ 653654 h 906898"/>
              <a:gd name="connsiteX1328" fmla="*/ 719557 w 906898"/>
              <a:gd name="connsiteY1328" fmla="*/ 643387 h 906898"/>
              <a:gd name="connsiteX1329" fmla="*/ 723662 w 906898"/>
              <a:gd name="connsiteY1329" fmla="*/ 639280 h 906898"/>
              <a:gd name="connsiteX1330" fmla="*/ 719557 w 906898"/>
              <a:gd name="connsiteY1330" fmla="*/ 633120 h 906898"/>
              <a:gd name="connsiteX1331" fmla="*/ 725715 w 906898"/>
              <a:gd name="connsiteY1331" fmla="*/ 624906 h 906898"/>
              <a:gd name="connsiteX1332" fmla="*/ 733924 w 906898"/>
              <a:gd name="connsiteY1332" fmla="*/ 626959 h 906898"/>
              <a:gd name="connsiteX1333" fmla="*/ 735976 w 906898"/>
              <a:gd name="connsiteY1333" fmla="*/ 622852 h 906898"/>
              <a:gd name="connsiteX1334" fmla="*/ 742133 w 906898"/>
              <a:gd name="connsiteY1334" fmla="*/ 616692 h 906898"/>
              <a:gd name="connsiteX1335" fmla="*/ 162893 w 906898"/>
              <a:gd name="connsiteY1335" fmla="*/ 615466 h 906898"/>
              <a:gd name="connsiteX1336" fmla="*/ 168309 w 906898"/>
              <a:gd name="connsiteY1336" fmla="*/ 616744 h 906898"/>
              <a:gd name="connsiteX1337" fmla="*/ 168309 w 906898"/>
              <a:gd name="connsiteY1337" fmla="*/ 618789 h 906898"/>
              <a:gd name="connsiteX1338" fmla="*/ 164183 w 906898"/>
              <a:gd name="connsiteY1338" fmla="*/ 620833 h 906898"/>
              <a:gd name="connsiteX1339" fmla="*/ 157993 w 906898"/>
              <a:gd name="connsiteY1339" fmla="*/ 626966 h 906898"/>
              <a:gd name="connsiteX1340" fmla="*/ 149741 w 906898"/>
              <a:gd name="connsiteY1340" fmla="*/ 629011 h 906898"/>
              <a:gd name="connsiteX1341" fmla="*/ 149741 w 906898"/>
              <a:gd name="connsiteY1341" fmla="*/ 639233 h 906898"/>
              <a:gd name="connsiteX1342" fmla="*/ 155930 w 906898"/>
              <a:gd name="connsiteY1342" fmla="*/ 643321 h 906898"/>
              <a:gd name="connsiteX1343" fmla="*/ 157993 w 906898"/>
              <a:gd name="connsiteY1343" fmla="*/ 649455 h 906898"/>
              <a:gd name="connsiteX1344" fmla="*/ 162120 w 906898"/>
              <a:gd name="connsiteY1344" fmla="*/ 651499 h 906898"/>
              <a:gd name="connsiteX1345" fmla="*/ 160057 w 906898"/>
              <a:gd name="connsiteY1345" fmla="*/ 653544 h 906898"/>
              <a:gd name="connsiteX1346" fmla="*/ 149741 w 906898"/>
              <a:gd name="connsiteY1346" fmla="*/ 649455 h 906898"/>
              <a:gd name="connsiteX1347" fmla="*/ 147677 w 906898"/>
              <a:gd name="connsiteY1347" fmla="*/ 641277 h 906898"/>
              <a:gd name="connsiteX1348" fmla="*/ 147677 w 906898"/>
              <a:gd name="connsiteY1348" fmla="*/ 639233 h 906898"/>
              <a:gd name="connsiteX1349" fmla="*/ 143551 w 906898"/>
              <a:gd name="connsiteY1349" fmla="*/ 633099 h 906898"/>
              <a:gd name="connsiteX1350" fmla="*/ 145614 w 906898"/>
              <a:gd name="connsiteY1350" fmla="*/ 624922 h 906898"/>
              <a:gd name="connsiteX1351" fmla="*/ 153867 w 906898"/>
              <a:gd name="connsiteY1351" fmla="*/ 624922 h 906898"/>
              <a:gd name="connsiteX1352" fmla="*/ 155930 w 906898"/>
              <a:gd name="connsiteY1352" fmla="*/ 622877 h 906898"/>
              <a:gd name="connsiteX1353" fmla="*/ 155930 w 906898"/>
              <a:gd name="connsiteY1353" fmla="*/ 618789 h 906898"/>
              <a:gd name="connsiteX1354" fmla="*/ 162893 w 906898"/>
              <a:gd name="connsiteY1354" fmla="*/ 615466 h 906898"/>
              <a:gd name="connsiteX1355" fmla="*/ 744065 w 906898"/>
              <a:gd name="connsiteY1355" fmla="*/ 614700 h 906898"/>
              <a:gd name="connsiteX1356" fmla="*/ 748270 w 906898"/>
              <a:gd name="connsiteY1356" fmla="*/ 616692 h 906898"/>
              <a:gd name="connsiteX1357" fmla="*/ 750373 w 906898"/>
              <a:gd name="connsiteY1357" fmla="*/ 618684 h 906898"/>
              <a:gd name="connsiteX1358" fmla="*/ 744065 w 906898"/>
              <a:gd name="connsiteY1358" fmla="*/ 614700 h 906898"/>
              <a:gd name="connsiteX1359" fmla="*/ 113649 w 906898"/>
              <a:gd name="connsiteY1359" fmla="*/ 613923 h 906898"/>
              <a:gd name="connsiteX1360" fmla="*/ 114928 w 906898"/>
              <a:gd name="connsiteY1360" fmla="*/ 616502 h 906898"/>
              <a:gd name="connsiteX1361" fmla="*/ 110834 w 906898"/>
              <a:gd name="connsiteY1361" fmla="*/ 620628 h 906898"/>
              <a:gd name="connsiteX1362" fmla="*/ 108786 w 906898"/>
              <a:gd name="connsiteY1362" fmla="*/ 635070 h 906898"/>
              <a:gd name="connsiteX1363" fmla="*/ 110834 w 906898"/>
              <a:gd name="connsiteY1363" fmla="*/ 641260 h 906898"/>
              <a:gd name="connsiteX1364" fmla="*/ 108786 w 906898"/>
              <a:gd name="connsiteY1364" fmla="*/ 641260 h 906898"/>
              <a:gd name="connsiteX1365" fmla="*/ 104692 w 906898"/>
              <a:gd name="connsiteY1365" fmla="*/ 633007 h 906898"/>
              <a:gd name="connsiteX1366" fmla="*/ 110834 w 906898"/>
              <a:gd name="connsiteY1366" fmla="*/ 614439 h 906898"/>
              <a:gd name="connsiteX1367" fmla="*/ 113649 w 906898"/>
              <a:gd name="connsiteY1367" fmla="*/ 613923 h 906898"/>
              <a:gd name="connsiteX1368" fmla="*/ 789889 w 906898"/>
              <a:gd name="connsiteY1368" fmla="*/ 612187 h 906898"/>
              <a:gd name="connsiteX1369" fmla="*/ 801706 w 906898"/>
              <a:gd name="connsiteY1369" fmla="*/ 618627 h 906898"/>
              <a:gd name="connsiteX1370" fmla="*/ 805816 w 906898"/>
              <a:gd name="connsiteY1370" fmla="*/ 633051 h 906898"/>
              <a:gd name="connsiteX1371" fmla="*/ 799651 w 906898"/>
              <a:gd name="connsiteY1371" fmla="*/ 639233 h 906898"/>
              <a:gd name="connsiteX1372" fmla="*/ 793485 w 906898"/>
              <a:gd name="connsiteY1372" fmla="*/ 639233 h 906898"/>
              <a:gd name="connsiteX1373" fmla="*/ 785264 w 906898"/>
              <a:gd name="connsiteY1373" fmla="*/ 639233 h 906898"/>
              <a:gd name="connsiteX1374" fmla="*/ 783209 w 906898"/>
              <a:gd name="connsiteY1374" fmla="*/ 630991 h 906898"/>
              <a:gd name="connsiteX1375" fmla="*/ 789375 w 906898"/>
              <a:gd name="connsiteY1375" fmla="*/ 626869 h 906898"/>
              <a:gd name="connsiteX1376" fmla="*/ 793485 w 906898"/>
              <a:gd name="connsiteY1376" fmla="*/ 626869 h 906898"/>
              <a:gd name="connsiteX1377" fmla="*/ 785264 w 906898"/>
              <a:gd name="connsiteY1377" fmla="*/ 620687 h 906898"/>
              <a:gd name="connsiteX1378" fmla="*/ 772933 w 906898"/>
              <a:gd name="connsiteY1378" fmla="*/ 628930 h 906898"/>
              <a:gd name="connsiteX1379" fmla="*/ 779099 w 906898"/>
              <a:gd name="connsiteY1379" fmla="*/ 661901 h 906898"/>
              <a:gd name="connsiteX1380" fmla="*/ 785264 w 906898"/>
              <a:gd name="connsiteY1380" fmla="*/ 668083 h 906898"/>
              <a:gd name="connsiteX1381" fmla="*/ 783209 w 906898"/>
              <a:gd name="connsiteY1381" fmla="*/ 670144 h 906898"/>
              <a:gd name="connsiteX1382" fmla="*/ 781154 w 906898"/>
              <a:gd name="connsiteY1382" fmla="*/ 668083 h 906898"/>
              <a:gd name="connsiteX1383" fmla="*/ 764712 w 906898"/>
              <a:gd name="connsiteY1383" fmla="*/ 641294 h 906898"/>
              <a:gd name="connsiteX1384" fmla="*/ 774988 w 906898"/>
              <a:gd name="connsiteY1384" fmla="*/ 616566 h 906898"/>
              <a:gd name="connsiteX1385" fmla="*/ 789889 w 906898"/>
              <a:gd name="connsiteY1385" fmla="*/ 612187 h 906898"/>
              <a:gd name="connsiteX1386" fmla="*/ 111816 w 906898"/>
              <a:gd name="connsiteY1386" fmla="*/ 602599 h 906898"/>
              <a:gd name="connsiteX1387" fmla="*/ 114928 w 906898"/>
              <a:gd name="connsiteY1387" fmla="*/ 604145 h 906898"/>
              <a:gd name="connsiteX1388" fmla="*/ 112853 w 906898"/>
              <a:gd name="connsiteY1388" fmla="*/ 610328 h 906898"/>
              <a:gd name="connsiteX1389" fmla="*/ 100403 w 906898"/>
              <a:gd name="connsiteY1389" fmla="*/ 628879 h 906898"/>
              <a:gd name="connsiteX1390" fmla="*/ 108703 w 906898"/>
              <a:gd name="connsiteY1390" fmla="*/ 645368 h 906898"/>
              <a:gd name="connsiteX1391" fmla="*/ 108703 w 906898"/>
              <a:gd name="connsiteY1391" fmla="*/ 651552 h 906898"/>
              <a:gd name="connsiteX1392" fmla="*/ 104553 w 906898"/>
              <a:gd name="connsiteY1392" fmla="*/ 649490 h 906898"/>
              <a:gd name="connsiteX1393" fmla="*/ 100403 w 906898"/>
              <a:gd name="connsiteY1393" fmla="*/ 643307 h 906898"/>
              <a:gd name="connsiteX1394" fmla="*/ 96253 w 906898"/>
              <a:gd name="connsiteY1394" fmla="*/ 641246 h 906898"/>
              <a:gd name="connsiteX1395" fmla="*/ 94178 w 906898"/>
              <a:gd name="connsiteY1395" fmla="*/ 637124 h 906898"/>
              <a:gd name="connsiteX1396" fmla="*/ 96253 w 906898"/>
              <a:gd name="connsiteY1396" fmla="*/ 633001 h 906898"/>
              <a:gd name="connsiteX1397" fmla="*/ 90028 w 906898"/>
              <a:gd name="connsiteY1397" fmla="*/ 626818 h 906898"/>
              <a:gd name="connsiteX1398" fmla="*/ 94178 w 906898"/>
              <a:gd name="connsiteY1398" fmla="*/ 622695 h 906898"/>
              <a:gd name="connsiteX1399" fmla="*/ 96253 w 906898"/>
              <a:gd name="connsiteY1399" fmla="*/ 620634 h 906898"/>
              <a:gd name="connsiteX1400" fmla="*/ 96253 w 906898"/>
              <a:gd name="connsiteY1400" fmla="*/ 616512 h 906898"/>
              <a:gd name="connsiteX1401" fmla="*/ 98328 w 906898"/>
              <a:gd name="connsiteY1401" fmla="*/ 610328 h 906898"/>
              <a:gd name="connsiteX1402" fmla="*/ 104553 w 906898"/>
              <a:gd name="connsiteY1402" fmla="*/ 612390 h 906898"/>
              <a:gd name="connsiteX1403" fmla="*/ 108703 w 906898"/>
              <a:gd name="connsiteY1403" fmla="*/ 604145 h 906898"/>
              <a:gd name="connsiteX1404" fmla="*/ 111816 w 906898"/>
              <a:gd name="connsiteY1404" fmla="*/ 602599 h 906898"/>
              <a:gd name="connsiteX1405" fmla="*/ 804945 w 906898"/>
              <a:gd name="connsiteY1405" fmla="*/ 601636 h 906898"/>
              <a:gd name="connsiteX1406" fmla="*/ 810132 w 906898"/>
              <a:gd name="connsiteY1406" fmla="*/ 604209 h 906898"/>
              <a:gd name="connsiteX1407" fmla="*/ 805982 w 906898"/>
              <a:gd name="connsiteY1407" fmla="*/ 604209 h 906898"/>
              <a:gd name="connsiteX1408" fmla="*/ 795607 w 906898"/>
              <a:gd name="connsiteY1408" fmla="*/ 610384 h 906898"/>
              <a:gd name="connsiteX1409" fmla="*/ 793532 w 906898"/>
              <a:gd name="connsiteY1409" fmla="*/ 610384 h 906898"/>
              <a:gd name="connsiteX1410" fmla="*/ 799757 w 906898"/>
              <a:gd name="connsiteY1410" fmla="*/ 602150 h 906898"/>
              <a:gd name="connsiteX1411" fmla="*/ 804945 w 906898"/>
              <a:gd name="connsiteY1411" fmla="*/ 601636 h 906898"/>
              <a:gd name="connsiteX1412" fmla="*/ 176502 w 906898"/>
              <a:gd name="connsiteY1412" fmla="*/ 600092 h 906898"/>
              <a:gd name="connsiteX1413" fmla="*/ 182707 w 906898"/>
              <a:gd name="connsiteY1413" fmla="*/ 614525 h 906898"/>
              <a:gd name="connsiteX1414" fmla="*/ 193051 w 906898"/>
              <a:gd name="connsiteY1414" fmla="*/ 628958 h 906898"/>
              <a:gd name="connsiteX1415" fmla="*/ 199256 w 906898"/>
              <a:gd name="connsiteY1415" fmla="*/ 637206 h 906898"/>
              <a:gd name="connsiteX1416" fmla="*/ 199256 w 906898"/>
              <a:gd name="connsiteY1416" fmla="*/ 639268 h 906898"/>
              <a:gd name="connsiteX1417" fmla="*/ 184776 w 906898"/>
              <a:gd name="connsiteY1417" fmla="*/ 635144 h 906898"/>
              <a:gd name="connsiteX1418" fmla="*/ 172364 w 906898"/>
              <a:gd name="connsiteY1418" fmla="*/ 626896 h 906898"/>
              <a:gd name="connsiteX1419" fmla="*/ 174433 w 906898"/>
              <a:gd name="connsiteY1419" fmla="*/ 614525 h 906898"/>
              <a:gd name="connsiteX1420" fmla="*/ 176502 w 906898"/>
              <a:gd name="connsiteY1420" fmla="*/ 612463 h 906898"/>
              <a:gd name="connsiteX1421" fmla="*/ 172364 w 906898"/>
              <a:gd name="connsiteY1421" fmla="*/ 606278 h 906898"/>
              <a:gd name="connsiteX1422" fmla="*/ 176502 w 906898"/>
              <a:gd name="connsiteY1422" fmla="*/ 600092 h 906898"/>
              <a:gd name="connsiteX1423" fmla="*/ 110768 w 906898"/>
              <a:gd name="connsiteY1423" fmla="*/ 594630 h 906898"/>
              <a:gd name="connsiteX1424" fmla="*/ 116920 w 906898"/>
              <a:gd name="connsiteY1424" fmla="*/ 596172 h 906898"/>
              <a:gd name="connsiteX1425" fmla="*/ 116920 w 906898"/>
              <a:gd name="connsiteY1425" fmla="*/ 598228 h 906898"/>
              <a:gd name="connsiteX1426" fmla="*/ 106667 w 906898"/>
              <a:gd name="connsiteY1426" fmla="*/ 602341 h 906898"/>
              <a:gd name="connsiteX1427" fmla="*/ 100516 w 906898"/>
              <a:gd name="connsiteY1427" fmla="*/ 608510 h 906898"/>
              <a:gd name="connsiteX1428" fmla="*/ 94364 w 906898"/>
              <a:gd name="connsiteY1428" fmla="*/ 610566 h 906898"/>
              <a:gd name="connsiteX1429" fmla="*/ 92313 w 906898"/>
              <a:gd name="connsiteY1429" fmla="*/ 620847 h 906898"/>
              <a:gd name="connsiteX1430" fmla="*/ 88212 w 906898"/>
              <a:gd name="connsiteY1430" fmla="*/ 627016 h 906898"/>
              <a:gd name="connsiteX1431" fmla="*/ 92313 w 906898"/>
              <a:gd name="connsiteY1431" fmla="*/ 635241 h 906898"/>
              <a:gd name="connsiteX1432" fmla="*/ 92313 w 906898"/>
              <a:gd name="connsiteY1432" fmla="*/ 643466 h 906898"/>
              <a:gd name="connsiteX1433" fmla="*/ 96414 w 906898"/>
              <a:gd name="connsiteY1433" fmla="*/ 645522 h 906898"/>
              <a:gd name="connsiteX1434" fmla="*/ 98465 w 906898"/>
              <a:gd name="connsiteY1434" fmla="*/ 647578 h 906898"/>
              <a:gd name="connsiteX1435" fmla="*/ 100402 w 906898"/>
              <a:gd name="connsiteY1435" fmla="*/ 649635 h 906898"/>
              <a:gd name="connsiteX1436" fmla="*/ 96959 w 906898"/>
              <a:gd name="connsiteY1436" fmla="*/ 649635 h 906898"/>
              <a:gd name="connsiteX1437" fmla="*/ 94364 w 906898"/>
              <a:gd name="connsiteY1437" fmla="*/ 649635 h 906898"/>
              <a:gd name="connsiteX1438" fmla="*/ 88212 w 906898"/>
              <a:gd name="connsiteY1438" fmla="*/ 639353 h 906898"/>
              <a:gd name="connsiteX1439" fmla="*/ 86162 w 906898"/>
              <a:gd name="connsiteY1439" fmla="*/ 635241 h 906898"/>
              <a:gd name="connsiteX1440" fmla="*/ 82060 w 906898"/>
              <a:gd name="connsiteY1440" fmla="*/ 627016 h 906898"/>
              <a:gd name="connsiteX1441" fmla="*/ 86162 w 906898"/>
              <a:gd name="connsiteY1441" fmla="*/ 618791 h 906898"/>
              <a:gd name="connsiteX1442" fmla="*/ 90263 w 906898"/>
              <a:gd name="connsiteY1442" fmla="*/ 614678 h 906898"/>
              <a:gd name="connsiteX1443" fmla="*/ 94364 w 906898"/>
              <a:gd name="connsiteY1443" fmla="*/ 604397 h 906898"/>
              <a:gd name="connsiteX1444" fmla="*/ 98465 w 906898"/>
              <a:gd name="connsiteY1444" fmla="*/ 602341 h 906898"/>
              <a:gd name="connsiteX1445" fmla="*/ 98465 w 906898"/>
              <a:gd name="connsiteY1445" fmla="*/ 604397 h 906898"/>
              <a:gd name="connsiteX1446" fmla="*/ 104617 w 906898"/>
              <a:gd name="connsiteY1446" fmla="*/ 596172 h 906898"/>
              <a:gd name="connsiteX1447" fmla="*/ 110768 w 906898"/>
              <a:gd name="connsiteY1447" fmla="*/ 594630 h 906898"/>
              <a:gd name="connsiteX1448" fmla="*/ 112936 w 906898"/>
              <a:gd name="connsiteY1448" fmla="*/ 591792 h 906898"/>
              <a:gd name="connsiteX1449" fmla="*/ 116920 w 906898"/>
              <a:gd name="connsiteY1449" fmla="*/ 591792 h 906898"/>
              <a:gd name="connsiteX1450" fmla="*/ 118912 w 906898"/>
              <a:gd name="connsiteY1450" fmla="*/ 594116 h 906898"/>
              <a:gd name="connsiteX1451" fmla="*/ 112936 w 906898"/>
              <a:gd name="connsiteY1451" fmla="*/ 591792 h 906898"/>
              <a:gd name="connsiteX1452" fmla="*/ 799317 w 906898"/>
              <a:gd name="connsiteY1452" fmla="*/ 589347 h 906898"/>
              <a:gd name="connsiteX1453" fmla="*/ 803692 w 906898"/>
              <a:gd name="connsiteY1453" fmla="*/ 591913 h 906898"/>
              <a:gd name="connsiteX1454" fmla="*/ 805750 w 906898"/>
              <a:gd name="connsiteY1454" fmla="*/ 593965 h 906898"/>
              <a:gd name="connsiteX1455" fmla="*/ 813984 w 906898"/>
              <a:gd name="connsiteY1455" fmla="*/ 593965 h 906898"/>
              <a:gd name="connsiteX1456" fmla="*/ 818100 w 906898"/>
              <a:gd name="connsiteY1456" fmla="*/ 600122 h 906898"/>
              <a:gd name="connsiteX1457" fmla="*/ 811925 w 906898"/>
              <a:gd name="connsiteY1457" fmla="*/ 602174 h 906898"/>
              <a:gd name="connsiteX1458" fmla="*/ 801633 w 906898"/>
              <a:gd name="connsiteY1458" fmla="*/ 600122 h 906898"/>
              <a:gd name="connsiteX1459" fmla="*/ 789283 w 906898"/>
              <a:gd name="connsiteY1459" fmla="*/ 608331 h 906898"/>
              <a:gd name="connsiteX1460" fmla="*/ 778991 w 906898"/>
              <a:gd name="connsiteY1460" fmla="*/ 610384 h 906898"/>
              <a:gd name="connsiteX1461" fmla="*/ 778991 w 906898"/>
              <a:gd name="connsiteY1461" fmla="*/ 602336 h 906898"/>
              <a:gd name="connsiteX1462" fmla="*/ 779316 w 906898"/>
              <a:gd name="connsiteY1462" fmla="*/ 602013 h 906898"/>
              <a:gd name="connsiteX1463" fmla="*/ 783108 w 906898"/>
              <a:gd name="connsiteY1463" fmla="*/ 600122 h 906898"/>
              <a:gd name="connsiteX1464" fmla="*/ 787225 w 906898"/>
              <a:gd name="connsiteY1464" fmla="*/ 598070 h 906898"/>
              <a:gd name="connsiteX1465" fmla="*/ 793400 w 906898"/>
              <a:gd name="connsiteY1465" fmla="*/ 589860 h 906898"/>
              <a:gd name="connsiteX1466" fmla="*/ 799317 w 906898"/>
              <a:gd name="connsiteY1466" fmla="*/ 589347 h 906898"/>
              <a:gd name="connsiteX1467" fmla="*/ 828392 w 906898"/>
              <a:gd name="connsiteY1467" fmla="*/ 587808 h 906898"/>
              <a:gd name="connsiteX1468" fmla="*/ 832542 w 906898"/>
              <a:gd name="connsiteY1468" fmla="*/ 589866 h 906898"/>
              <a:gd name="connsiteX1469" fmla="*/ 834617 w 906898"/>
              <a:gd name="connsiteY1469" fmla="*/ 593983 h 906898"/>
              <a:gd name="connsiteX1470" fmla="*/ 836692 w 906898"/>
              <a:gd name="connsiteY1470" fmla="*/ 598100 h 906898"/>
              <a:gd name="connsiteX1471" fmla="*/ 834617 w 906898"/>
              <a:gd name="connsiteY1471" fmla="*/ 598100 h 906898"/>
              <a:gd name="connsiteX1472" fmla="*/ 830467 w 906898"/>
              <a:gd name="connsiteY1472" fmla="*/ 589866 h 906898"/>
              <a:gd name="connsiteX1473" fmla="*/ 828392 w 906898"/>
              <a:gd name="connsiteY1473" fmla="*/ 587808 h 906898"/>
              <a:gd name="connsiteX1474" fmla="*/ 153864 w 906898"/>
              <a:gd name="connsiteY1474" fmla="*/ 583824 h 906898"/>
              <a:gd name="connsiteX1475" fmla="*/ 157962 w 906898"/>
              <a:gd name="connsiteY1475" fmla="*/ 585879 h 906898"/>
              <a:gd name="connsiteX1476" fmla="*/ 174356 w 906898"/>
              <a:gd name="connsiteY1476" fmla="*/ 596155 h 906898"/>
              <a:gd name="connsiteX1477" fmla="*/ 172307 w 906898"/>
              <a:gd name="connsiteY1477" fmla="*/ 598211 h 906898"/>
              <a:gd name="connsiteX1478" fmla="*/ 160012 w 906898"/>
              <a:gd name="connsiteY1478" fmla="*/ 592045 h 906898"/>
              <a:gd name="connsiteX1479" fmla="*/ 145667 w 906898"/>
              <a:gd name="connsiteY1479" fmla="*/ 592045 h 906898"/>
              <a:gd name="connsiteX1480" fmla="*/ 127223 w 906898"/>
              <a:gd name="connsiteY1480" fmla="*/ 602321 h 906898"/>
              <a:gd name="connsiteX1481" fmla="*/ 125174 w 906898"/>
              <a:gd name="connsiteY1481" fmla="*/ 612597 h 906898"/>
              <a:gd name="connsiteX1482" fmla="*/ 131322 w 906898"/>
              <a:gd name="connsiteY1482" fmla="*/ 614652 h 906898"/>
              <a:gd name="connsiteX1483" fmla="*/ 129273 w 906898"/>
              <a:gd name="connsiteY1483" fmla="*/ 606431 h 906898"/>
              <a:gd name="connsiteX1484" fmla="*/ 135420 w 906898"/>
              <a:gd name="connsiteY1484" fmla="*/ 602321 h 906898"/>
              <a:gd name="connsiteX1485" fmla="*/ 143617 w 906898"/>
              <a:gd name="connsiteY1485" fmla="*/ 606431 h 906898"/>
              <a:gd name="connsiteX1486" fmla="*/ 145667 w 906898"/>
              <a:gd name="connsiteY1486" fmla="*/ 614652 h 906898"/>
              <a:gd name="connsiteX1487" fmla="*/ 139519 w 906898"/>
              <a:gd name="connsiteY1487" fmla="*/ 620818 h 906898"/>
              <a:gd name="connsiteX1488" fmla="*/ 135420 w 906898"/>
              <a:gd name="connsiteY1488" fmla="*/ 624928 h 906898"/>
              <a:gd name="connsiteX1489" fmla="*/ 125174 w 906898"/>
              <a:gd name="connsiteY1489" fmla="*/ 626984 h 906898"/>
              <a:gd name="connsiteX1490" fmla="*/ 116977 w 906898"/>
              <a:gd name="connsiteY1490" fmla="*/ 614652 h 906898"/>
              <a:gd name="connsiteX1491" fmla="*/ 123125 w 906898"/>
              <a:gd name="connsiteY1491" fmla="*/ 594100 h 906898"/>
              <a:gd name="connsiteX1492" fmla="*/ 141568 w 906898"/>
              <a:gd name="connsiteY1492" fmla="*/ 585879 h 906898"/>
              <a:gd name="connsiteX1493" fmla="*/ 153864 w 906898"/>
              <a:gd name="connsiteY1493" fmla="*/ 583824 h 906898"/>
              <a:gd name="connsiteX1494" fmla="*/ 791460 w 906898"/>
              <a:gd name="connsiteY1494" fmla="*/ 575524 h 906898"/>
              <a:gd name="connsiteX1495" fmla="*/ 801772 w 906898"/>
              <a:gd name="connsiteY1495" fmla="*/ 581690 h 906898"/>
              <a:gd name="connsiteX1496" fmla="*/ 805897 w 906898"/>
              <a:gd name="connsiteY1496" fmla="*/ 577579 h 906898"/>
              <a:gd name="connsiteX1497" fmla="*/ 816209 w 906898"/>
              <a:gd name="connsiteY1497" fmla="*/ 579634 h 906898"/>
              <a:gd name="connsiteX1498" fmla="*/ 818272 w 906898"/>
              <a:gd name="connsiteY1498" fmla="*/ 583745 h 906898"/>
              <a:gd name="connsiteX1499" fmla="*/ 818272 w 906898"/>
              <a:gd name="connsiteY1499" fmla="*/ 587855 h 906898"/>
              <a:gd name="connsiteX1500" fmla="*/ 824459 w 906898"/>
              <a:gd name="connsiteY1500" fmla="*/ 585800 h 906898"/>
              <a:gd name="connsiteX1501" fmla="*/ 832708 w 906898"/>
              <a:gd name="connsiteY1501" fmla="*/ 598131 h 906898"/>
              <a:gd name="connsiteX1502" fmla="*/ 822396 w 906898"/>
              <a:gd name="connsiteY1502" fmla="*/ 598131 h 906898"/>
              <a:gd name="connsiteX1503" fmla="*/ 816209 w 906898"/>
              <a:gd name="connsiteY1503" fmla="*/ 591966 h 906898"/>
              <a:gd name="connsiteX1504" fmla="*/ 805897 w 906898"/>
              <a:gd name="connsiteY1504" fmla="*/ 589911 h 906898"/>
              <a:gd name="connsiteX1505" fmla="*/ 795585 w 906898"/>
              <a:gd name="connsiteY1505" fmla="*/ 587855 h 906898"/>
              <a:gd name="connsiteX1506" fmla="*/ 785273 w 906898"/>
              <a:gd name="connsiteY1506" fmla="*/ 596076 h 906898"/>
              <a:gd name="connsiteX1507" fmla="*/ 779316 w 906898"/>
              <a:gd name="connsiteY1507" fmla="*/ 602013 h 906898"/>
              <a:gd name="connsiteX1508" fmla="*/ 778991 w 906898"/>
              <a:gd name="connsiteY1508" fmla="*/ 602174 h 906898"/>
              <a:gd name="connsiteX1509" fmla="*/ 778991 w 906898"/>
              <a:gd name="connsiteY1509" fmla="*/ 602336 h 906898"/>
              <a:gd name="connsiteX1510" fmla="*/ 774961 w 906898"/>
              <a:gd name="connsiteY1510" fmla="*/ 606352 h 906898"/>
              <a:gd name="connsiteX1511" fmla="*/ 774961 w 906898"/>
              <a:gd name="connsiteY1511" fmla="*/ 612518 h 906898"/>
              <a:gd name="connsiteX1512" fmla="*/ 768774 w 906898"/>
              <a:gd name="connsiteY1512" fmla="*/ 618684 h 906898"/>
              <a:gd name="connsiteX1513" fmla="*/ 766711 w 906898"/>
              <a:gd name="connsiteY1513" fmla="*/ 608408 h 906898"/>
              <a:gd name="connsiteX1514" fmla="*/ 772898 w 906898"/>
              <a:gd name="connsiteY1514" fmla="*/ 602242 h 906898"/>
              <a:gd name="connsiteX1515" fmla="*/ 772898 w 906898"/>
              <a:gd name="connsiteY1515" fmla="*/ 589911 h 906898"/>
              <a:gd name="connsiteX1516" fmla="*/ 781148 w 906898"/>
              <a:gd name="connsiteY1516" fmla="*/ 587855 h 906898"/>
              <a:gd name="connsiteX1517" fmla="*/ 791460 w 906898"/>
              <a:gd name="connsiteY1517" fmla="*/ 575524 h 906898"/>
              <a:gd name="connsiteX1518" fmla="*/ 800671 w 906898"/>
              <a:gd name="connsiteY1518" fmla="*/ 575026 h 906898"/>
              <a:gd name="connsiteX1519" fmla="*/ 803824 w 906898"/>
              <a:gd name="connsiteY1519" fmla="*/ 577516 h 906898"/>
              <a:gd name="connsiteX1520" fmla="*/ 801722 w 906898"/>
              <a:gd name="connsiteY1520" fmla="*/ 577516 h 906898"/>
              <a:gd name="connsiteX1521" fmla="*/ 797516 w 906898"/>
              <a:gd name="connsiteY1521" fmla="*/ 575524 h 906898"/>
              <a:gd name="connsiteX1522" fmla="*/ 800671 w 906898"/>
              <a:gd name="connsiteY1522" fmla="*/ 575026 h 906898"/>
              <a:gd name="connsiteX1523" fmla="*/ 793466 w 906898"/>
              <a:gd name="connsiteY1523" fmla="*/ 552845 h 906898"/>
              <a:gd name="connsiteX1524" fmla="*/ 795525 w 906898"/>
              <a:gd name="connsiteY1524" fmla="*/ 554899 h 906898"/>
              <a:gd name="connsiteX1525" fmla="*/ 793466 w 906898"/>
              <a:gd name="connsiteY1525" fmla="*/ 561062 h 906898"/>
              <a:gd name="connsiteX1526" fmla="*/ 793466 w 906898"/>
              <a:gd name="connsiteY1526" fmla="*/ 552845 h 906898"/>
              <a:gd name="connsiteX1527" fmla="*/ 154206 w 906898"/>
              <a:gd name="connsiteY1527" fmla="*/ 552180 h 906898"/>
              <a:gd name="connsiteX1528" fmla="*/ 155949 w 906898"/>
              <a:gd name="connsiteY1528" fmla="*/ 556849 h 906898"/>
              <a:gd name="connsiteX1529" fmla="*/ 160080 w 906898"/>
              <a:gd name="connsiteY1529" fmla="*/ 565149 h 906898"/>
              <a:gd name="connsiteX1530" fmla="*/ 155949 w 906898"/>
              <a:gd name="connsiteY1530" fmla="*/ 569299 h 906898"/>
              <a:gd name="connsiteX1531" fmla="*/ 149751 w 906898"/>
              <a:gd name="connsiteY1531" fmla="*/ 581749 h 906898"/>
              <a:gd name="connsiteX1532" fmla="*/ 143554 w 906898"/>
              <a:gd name="connsiteY1532" fmla="*/ 581749 h 906898"/>
              <a:gd name="connsiteX1533" fmla="*/ 141585 w 906898"/>
              <a:gd name="connsiteY1533" fmla="*/ 573841 h 906898"/>
              <a:gd name="connsiteX1534" fmla="*/ 141877 w 906898"/>
              <a:gd name="connsiteY1534" fmla="*/ 573058 h 906898"/>
              <a:gd name="connsiteX1535" fmla="*/ 149751 w 906898"/>
              <a:gd name="connsiteY1535" fmla="*/ 565149 h 906898"/>
              <a:gd name="connsiteX1536" fmla="*/ 147685 w 906898"/>
              <a:gd name="connsiteY1536" fmla="*/ 560999 h 906898"/>
              <a:gd name="connsiteX1537" fmla="*/ 151817 w 906898"/>
              <a:gd name="connsiteY1537" fmla="*/ 552699 h 906898"/>
              <a:gd name="connsiteX1538" fmla="*/ 154206 w 906898"/>
              <a:gd name="connsiteY1538" fmla="*/ 552180 h 906898"/>
              <a:gd name="connsiteX1539" fmla="*/ 149668 w 906898"/>
              <a:gd name="connsiteY1539" fmla="*/ 546640 h 906898"/>
              <a:gd name="connsiteX1540" fmla="*/ 153772 w 906898"/>
              <a:gd name="connsiteY1540" fmla="*/ 548706 h 906898"/>
              <a:gd name="connsiteX1541" fmla="*/ 149668 w 906898"/>
              <a:gd name="connsiteY1541" fmla="*/ 552837 h 906898"/>
              <a:gd name="connsiteX1542" fmla="*/ 145563 w 906898"/>
              <a:gd name="connsiteY1542" fmla="*/ 556969 h 906898"/>
              <a:gd name="connsiteX1543" fmla="*/ 145563 w 906898"/>
              <a:gd name="connsiteY1543" fmla="*/ 563166 h 906898"/>
              <a:gd name="connsiteX1544" fmla="*/ 141877 w 906898"/>
              <a:gd name="connsiteY1544" fmla="*/ 573058 h 906898"/>
              <a:gd name="connsiteX1545" fmla="*/ 141488 w 906898"/>
              <a:gd name="connsiteY1545" fmla="*/ 573449 h 906898"/>
              <a:gd name="connsiteX1546" fmla="*/ 141585 w 906898"/>
              <a:gd name="connsiteY1546" fmla="*/ 573841 h 906898"/>
              <a:gd name="connsiteX1547" fmla="*/ 139405 w 906898"/>
              <a:gd name="connsiteY1547" fmla="*/ 579692 h 906898"/>
              <a:gd name="connsiteX1548" fmla="*/ 141458 w 906898"/>
              <a:gd name="connsiteY1548" fmla="*/ 581758 h 906898"/>
              <a:gd name="connsiteX1549" fmla="*/ 137353 w 906898"/>
              <a:gd name="connsiteY1549" fmla="*/ 583824 h 906898"/>
              <a:gd name="connsiteX1550" fmla="*/ 133762 w 906898"/>
              <a:gd name="connsiteY1550" fmla="*/ 577368 h 906898"/>
              <a:gd name="connsiteX1551" fmla="*/ 133326 w 906898"/>
              <a:gd name="connsiteY1551" fmla="*/ 570575 h 906898"/>
              <a:gd name="connsiteX1552" fmla="*/ 134128 w 906898"/>
              <a:gd name="connsiteY1552" fmla="*/ 568699 h 906898"/>
              <a:gd name="connsiteX1553" fmla="*/ 141458 w 906898"/>
              <a:gd name="connsiteY1553" fmla="*/ 563166 h 906898"/>
              <a:gd name="connsiteX1554" fmla="*/ 141458 w 906898"/>
              <a:gd name="connsiteY1554" fmla="*/ 556969 h 906898"/>
              <a:gd name="connsiteX1555" fmla="*/ 149668 w 906898"/>
              <a:gd name="connsiteY1555" fmla="*/ 546640 h 906898"/>
              <a:gd name="connsiteX1556" fmla="*/ 143563 w 906898"/>
              <a:gd name="connsiteY1556" fmla="*/ 536348 h 906898"/>
              <a:gd name="connsiteX1557" fmla="*/ 149726 w 906898"/>
              <a:gd name="connsiteY1557" fmla="*/ 538407 h 906898"/>
              <a:gd name="connsiteX1558" fmla="*/ 151781 w 906898"/>
              <a:gd name="connsiteY1558" fmla="*/ 540465 h 906898"/>
              <a:gd name="connsiteX1559" fmla="*/ 151781 w 906898"/>
              <a:gd name="connsiteY1559" fmla="*/ 544582 h 906898"/>
              <a:gd name="connsiteX1560" fmla="*/ 139455 w 906898"/>
              <a:gd name="connsiteY1560" fmla="*/ 554874 h 906898"/>
              <a:gd name="connsiteX1561" fmla="*/ 137400 w 906898"/>
              <a:gd name="connsiteY1561" fmla="*/ 561049 h 906898"/>
              <a:gd name="connsiteX1562" fmla="*/ 134128 w 906898"/>
              <a:gd name="connsiteY1562" fmla="*/ 568699 h 906898"/>
              <a:gd name="connsiteX1563" fmla="*/ 133248 w 906898"/>
              <a:gd name="connsiteY1563" fmla="*/ 569364 h 906898"/>
              <a:gd name="connsiteX1564" fmla="*/ 133326 w 906898"/>
              <a:gd name="connsiteY1564" fmla="*/ 570575 h 906898"/>
              <a:gd name="connsiteX1565" fmla="*/ 131238 w 906898"/>
              <a:gd name="connsiteY1565" fmla="*/ 575458 h 906898"/>
              <a:gd name="connsiteX1566" fmla="*/ 135346 w 906898"/>
              <a:gd name="connsiteY1566" fmla="*/ 583691 h 906898"/>
              <a:gd name="connsiteX1567" fmla="*/ 127129 w 906898"/>
              <a:gd name="connsiteY1567" fmla="*/ 587808 h 906898"/>
              <a:gd name="connsiteX1568" fmla="*/ 120966 w 906898"/>
              <a:gd name="connsiteY1568" fmla="*/ 579575 h 906898"/>
              <a:gd name="connsiteX1569" fmla="*/ 125075 w 906898"/>
              <a:gd name="connsiteY1569" fmla="*/ 571341 h 906898"/>
              <a:gd name="connsiteX1570" fmla="*/ 120966 w 906898"/>
              <a:gd name="connsiteY1570" fmla="*/ 565166 h 906898"/>
              <a:gd name="connsiteX1571" fmla="*/ 120966 w 906898"/>
              <a:gd name="connsiteY1571" fmla="*/ 556932 h 906898"/>
              <a:gd name="connsiteX1572" fmla="*/ 129183 w 906898"/>
              <a:gd name="connsiteY1572" fmla="*/ 550757 h 906898"/>
              <a:gd name="connsiteX1573" fmla="*/ 135346 w 906898"/>
              <a:gd name="connsiteY1573" fmla="*/ 552816 h 906898"/>
              <a:gd name="connsiteX1574" fmla="*/ 135346 w 906898"/>
              <a:gd name="connsiteY1574" fmla="*/ 548699 h 906898"/>
              <a:gd name="connsiteX1575" fmla="*/ 143563 w 906898"/>
              <a:gd name="connsiteY1575" fmla="*/ 536348 h 906898"/>
              <a:gd name="connsiteX1576" fmla="*/ 803824 w 906898"/>
              <a:gd name="connsiteY1576" fmla="*/ 534356 h 906898"/>
              <a:gd name="connsiteX1577" fmla="*/ 807808 w 906898"/>
              <a:gd name="connsiteY1577" fmla="*/ 536348 h 906898"/>
              <a:gd name="connsiteX1578" fmla="*/ 805816 w 906898"/>
              <a:gd name="connsiteY1578" fmla="*/ 538340 h 906898"/>
              <a:gd name="connsiteX1579" fmla="*/ 803824 w 906898"/>
              <a:gd name="connsiteY1579" fmla="*/ 534356 h 906898"/>
              <a:gd name="connsiteX1580" fmla="*/ 793466 w 906898"/>
              <a:gd name="connsiteY1580" fmla="*/ 534356 h 906898"/>
              <a:gd name="connsiteX1581" fmla="*/ 801700 w 906898"/>
              <a:gd name="connsiteY1581" fmla="*/ 534356 h 906898"/>
              <a:gd name="connsiteX1582" fmla="*/ 803758 w 906898"/>
              <a:gd name="connsiteY1582" fmla="*/ 538465 h 906898"/>
              <a:gd name="connsiteX1583" fmla="*/ 799641 w 906898"/>
              <a:gd name="connsiteY1583" fmla="*/ 550790 h 906898"/>
              <a:gd name="connsiteX1584" fmla="*/ 793466 w 906898"/>
              <a:gd name="connsiteY1584" fmla="*/ 552845 h 906898"/>
              <a:gd name="connsiteX1585" fmla="*/ 791408 w 906898"/>
              <a:gd name="connsiteY1585" fmla="*/ 559007 h 906898"/>
              <a:gd name="connsiteX1586" fmla="*/ 785233 w 906898"/>
              <a:gd name="connsiteY1586" fmla="*/ 563116 h 906898"/>
              <a:gd name="connsiteX1587" fmla="*/ 774941 w 906898"/>
              <a:gd name="connsiteY1587" fmla="*/ 561062 h 906898"/>
              <a:gd name="connsiteX1588" fmla="*/ 768765 w 906898"/>
              <a:gd name="connsiteY1588" fmla="*/ 565170 h 906898"/>
              <a:gd name="connsiteX1589" fmla="*/ 754357 w 906898"/>
              <a:gd name="connsiteY1589" fmla="*/ 563116 h 906898"/>
              <a:gd name="connsiteX1590" fmla="*/ 756415 w 906898"/>
              <a:gd name="connsiteY1590" fmla="*/ 556953 h 906898"/>
              <a:gd name="connsiteX1591" fmla="*/ 762590 w 906898"/>
              <a:gd name="connsiteY1591" fmla="*/ 556953 h 906898"/>
              <a:gd name="connsiteX1592" fmla="*/ 776999 w 906898"/>
              <a:gd name="connsiteY1592" fmla="*/ 552845 h 906898"/>
              <a:gd name="connsiteX1593" fmla="*/ 785233 w 906898"/>
              <a:gd name="connsiteY1593" fmla="*/ 548736 h 906898"/>
              <a:gd name="connsiteX1594" fmla="*/ 793466 w 906898"/>
              <a:gd name="connsiteY1594" fmla="*/ 542573 h 906898"/>
              <a:gd name="connsiteX1595" fmla="*/ 793466 w 906898"/>
              <a:gd name="connsiteY1595" fmla="*/ 534356 h 906898"/>
              <a:gd name="connsiteX1596" fmla="*/ 789487 w 906898"/>
              <a:gd name="connsiteY1596" fmla="*/ 532364 h 906898"/>
              <a:gd name="connsiteX1597" fmla="*/ 791541 w 906898"/>
              <a:gd name="connsiteY1597" fmla="*/ 534417 h 906898"/>
              <a:gd name="connsiteX1598" fmla="*/ 789487 w 906898"/>
              <a:gd name="connsiteY1598" fmla="*/ 542626 h 906898"/>
              <a:gd name="connsiteX1599" fmla="*/ 779215 w 906898"/>
              <a:gd name="connsiteY1599" fmla="*/ 546731 h 906898"/>
              <a:gd name="connsiteX1600" fmla="*/ 777161 w 906898"/>
              <a:gd name="connsiteY1600" fmla="*/ 546731 h 906898"/>
              <a:gd name="connsiteX1601" fmla="*/ 775107 w 906898"/>
              <a:gd name="connsiteY1601" fmla="*/ 550836 h 906898"/>
              <a:gd name="connsiteX1602" fmla="*/ 762781 w 906898"/>
              <a:gd name="connsiteY1602" fmla="*/ 554940 h 906898"/>
              <a:gd name="connsiteX1603" fmla="*/ 758673 w 906898"/>
              <a:gd name="connsiteY1603" fmla="*/ 552888 h 906898"/>
              <a:gd name="connsiteX1604" fmla="*/ 760727 w 906898"/>
              <a:gd name="connsiteY1604" fmla="*/ 548783 h 906898"/>
              <a:gd name="connsiteX1605" fmla="*/ 770998 w 906898"/>
              <a:gd name="connsiteY1605" fmla="*/ 548783 h 906898"/>
              <a:gd name="connsiteX1606" fmla="*/ 775107 w 906898"/>
              <a:gd name="connsiteY1606" fmla="*/ 542626 h 906898"/>
              <a:gd name="connsiteX1607" fmla="*/ 787432 w 906898"/>
              <a:gd name="connsiteY1607" fmla="*/ 534417 h 906898"/>
              <a:gd name="connsiteX1608" fmla="*/ 789487 w 906898"/>
              <a:gd name="connsiteY1608" fmla="*/ 532364 h 906898"/>
              <a:gd name="connsiteX1609" fmla="*/ 781394 w 906898"/>
              <a:gd name="connsiteY1609" fmla="*/ 527857 h 906898"/>
              <a:gd name="connsiteX1610" fmla="*/ 785233 w 906898"/>
              <a:gd name="connsiteY1610" fmla="*/ 530173 h 906898"/>
              <a:gd name="connsiteX1611" fmla="*/ 783185 w 906898"/>
              <a:gd name="connsiteY1611" fmla="*/ 536348 h 906898"/>
              <a:gd name="connsiteX1612" fmla="*/ 774996 w 906898"/>
              <a:gd name="connsiteY1612" fmla="*/ 540465 h 906898"/>
              <a:gd name="connsiteX1613" fmla="*/ 772949 w 906898"/>
              <a:gd name="connsiteY1613" fmla="*/ 540465 h 906898"/>
              <a:gd name="connsiteX1614" fmla="*/ 772949 w 906898"/>
              <a:gd name="connsiteY1614" fmla="*/ 544582 h 906898"/>
              <a:gd name="connsiteX1615" fmla="*/ 764759 w 906898"/>
              <a:gd name="connsiteY1615" fmla="*/ 546640 h 906898"/>
              <a:gd name="connsiteX1616" fmla="*/ 760665 w 906898"/>
              <a:gd name="connsiteY1616" fmla="*/ 544582 h 906898"/>
              <a:gd name="connsiteX1617" fmla="*/ 762712 w 906898"/>
              <a:gd name="connsiteY1617" fmla="*/ 534290 h 906898"/>
              <a:gd name="connsiteX1618" fmla="*/ 779091 w 906898"/>
              <a:gd name="connsiteY1618" fmla="*/ 530173 h 906898"/>
              <a:gd name="connsiteX1619" fmla="*/ 781394 w 906898"/>
              <a:gd name="connsiteY1619" fmla="*/ 527857 h 906898"/>
              <a:gd name="connsiteX1620" fmla="*/ 92257 w 906898"/>
              <a:gd name="connsiteY1620" fmla="*/ 526181 h 906898"/>
              <a:gd name="connsiteX1621" fmla="*/ 92257 w 906898"/>
              <a:gd name="connsiteY1621" fmla="*/ 528214 h 906898"/>
              <a:gd name="connsiteX1622" fmla="*/ 85997 w 906898"/>
              <a:gd name="connsiteY1622" fmla="*/ 534315 h 906898"/>
              <a:gd name="connsiteX1623" fmla="*/ 79736 w 906898"/>
              <a:gd name="connsiteY1623" fmla="*/ 534315 h 906898"/>
              <a:gd name="connsiteX1624" fmla="*/ 85997 w 906898"/>
              <a:gd name="connsiteY1624" fmla="*/ 532281 h 906898"/>
              <a:gd name="connsiteX1625" fmla="*/ 92257 w 906898"/>
              <a:gd name="connsiteY1625" fmla="*/ 526181 h 906898"/>
              <a:gd name="connsiteX1626" fmla="*/ 865576 w 906898"/>
              <a:gd name="connsiteY1626" fmla="*/ 517756 h 906898"/>
              <a:gd name="connsiteX1627" fmla="*/ 867568 w 906898"/>
              <a:gd name="connsiteY1627" fmla="*/ 526167 h 906898"/>
              <a:gd name="connsiteX1628" fmla="*/ 865576 w 906898"/>
              <a:gd name="connsiteY1628" fmla="*/ 530372 h 906898"/>
              <a:gd name="connsiteX1629" fmla="*/ 865576 w 906898"/>
              <a:gd name="connsiteY1629" fmla="*/ 517756 h 906898"/>
              <a:gd name="connsiteX1630" fmla="*/ 100725 w 906898"/>
              <a:gd name="connsiteY1630" fmla="*/ 515310 h 906898"/>
              <a:gd name="connsiteX1631" fmla="*/ 102568 w 906898"/>
              <a:gd name="connsiteY1631" fmla="*/ 515823 h 906898"/>
              <a:gd name="connsiteX1632" fmla="*/ 104636 w 906898"/>
              <a:gd name="connsiteY1632" fmla="*/ 517874 h 906898"/>
              <a:gd name="connsiteX1633" fmla="*/ 104636 w 906898"/>
              <a:gd name="connsiteY1633" fmla="*/ 526076 h 906898"/>
              <a:gd name="connsiteX1634" fmla="*/ 100499 w 906898"/>
              <a:gd name="connsiteY1634" fmla="*/ 530177 h 906898"/>
              <a:gd name="connsiteX1635" fmla="*/ 102568 w 906898"/>
              <a:gd name="connsiteY1635" fmla="*/ 538379 h 906898"/>
              <a:gd name="connsiteX1636" fmla="*/ 96362 w 906898"/>
              <a:gd name="connsiteY1636" fmla="*/ 544531 h 906898"/>
              <a:gd name="connsiteX1637" fmla="*/ 90156 w 906898"/>
              <a:gd name="connsiteY1637" fmla="*/ 542481 h 906898"/>
              <a:gd name="connsiteX1638" fmla="*/ 83950 w 906898"/>
              <a:gd name="connsiteY1638" fmla="*/ 548632 h 906898"/>
              <a:gd name="connsiteX1639" fmla="*/ 77744 w 906898"/>
              <a:gd name="connsiteY1639" fmla="*/ 544531 h 906898"/>
              <a:gd name="connsiteX1640" fmla="*/ 79813 w 906898"/>
              <a:gd name="connsiteY1640" fmla="*/ 538379 h 906898"/>
              <a:gd name="connsiteX1641" fmla="*/ 90156 w 906898"/>
              <a:gd name="connsiteY1641" fmla="*/ 534278 h 906898"/>
              <a:gd name="connsiteX1642" fmla="*/ 96362 w 906898"/>
              <a:gd name="connsiteY1642" fmla="*/ 519924 h 906898"/>
              <a:gd name="connsiteX1643" fmla="*/ 100725 w 906898"/>
              <a:gd name="connsiteY1643" fmla="*/ 515310 h 906898"/>
              <a:gd name="connsiteX1644" fmla="*/ 116920 w 906898"/>
              <a:gd name="connsiteY1644" fmla="*/ 513773 h 906898"/>
              <a:gd name="connsiteX1645" fmla="*/ 120904 w 906898"/>
              <a:gd name="connsiteY1645" fmla="*/ 522006 h 906898"/>
              <a:gd name="connsiteX1646" fmla="*/ 120904 w 906898"/>
              <a:gd name="connsiteY1646" fmla="*/ 524065 h 906898"/>
              <a:gd name="connsiteX1647" fmla="*/ 116920 w 906898"/>
              <a:gd name="connsiteY1647" fmla="*/ 513773 h 906898"/>
              <a:gd name="connsiteX1648" fmla="*/ 843197 w 906898"/>
              <a:gd name="connsiteY1648" fmla="*/ 511094 h 906898"/>
              <a:gd name="connsiteX1649" fmla="*/ 838721 w 906898"/>
              <a:gd name="connsiteY1649" fmla="*/ 520014 h 906898"/>
              <a:gd name="connsiteX1650" fmla="*/ 828392 w 906898"/>
              <a:gd name="connsiteY1650" fmla="*/ 522072 h 906898"/>
              <a:gd name="connsiteX1651" fmla="*/ 828392 w 906898"/>
              <a:gd name="connsiteY1651" fmla="*/ 520014 h 906898"/>
              <a:gd name="connsiteX1652" fmla="*/ 834590 w 906898"/>
              <a:gd name="connsiteY1652" fmla="*/ 517956 h 906898"/>
              <a:gd name="connsiteX1653" fmla="*/ 844918 w 906898"/>
              <a:gd name="connsiteY1653" fmla="*/ 507664 h 906898"/>
              <a:gd name="connsiteX1654" fmla="*/ 844918 w 906898"/>
              <a:gd name="connsiteY1654" fmla="*/ 509722 h 906898"/>
              <a:gd name="connsiteX1655" fmla="*/ 843197 w 906898"/>
              <a:gd name="connsiteY1655" fmla="*/ 511094 h 906898"/>
              <a:gd name="connsiteX1656" fmla="*/ 844918 w 906898"/>
              <a:gd name="connsiteY1656" fmla="*/ 501488 h 906898"/>
              <a:gd name="connsiteX1657" fmla="*/ 846984 w 906898"/>
              <a:gd name="connsiteY1657" fmla="*/ 503547 h 906898"/>
              <a:gd name="connsiteX1658" fmla="*/ 844918 w 906898"/>
              <a:gd name="connsiteY1658" fmla="*/ 507664 h 906898"/>
              <a:gd name="connsiteX1659" fmla="*/ 108620 w 906898"/>
              <a:gd name="connsiteY1659" fmla="*/ 501488 h 906898"/>
              <a:gd name="connsiteX1660" fmla="*/ 112737 w 906898"/>
              <a:gd name="connsiteY1660" fmla="*/ 507636 h 906898"/>
              <a:gd name="connsiteX1661" fmla="*/ 110679 w 906898"/>
              <a:gd name="connsiteY1661" fmla="*/ 513784 h 906898"/>
              <a:gd name="connsiteX1662" fmla="*/ 116854 w 906898"/>
              <a:gd name="connsiteY1662" fmla="*/ 526079 h 906898"/>
              <a:gd name="connsiteX1663" fmla="*/ 116854 w 906898"/>
              <a:gd name="connsiteY1663" fmla="*/ 532227 h 906898"/>
              <a:gd name="connsiteX1664" fmla="*/ 118912 w 906898"/>
              <a:gd name="connsiteY1664" fmla="*/ 542473 h 906898"/>
              <a:gd name="connsiteX1665" fmla="*/ 114796 w 906898"/>
              <a:gd name="connsiteY1665" fmla="*/ 532227 h 906898"/>
              <a:gd name="connsiteX1666" fmla="*/ 112737 w 906898"/>
              <a:gd name="connsiteY1666" fmla="*/ 530178 h 906898"/>
              <a:gd name="connsiteX1667" fmla="*/ 114796 w 906898"/>
              <a:gd name="connsiteY1667" fmla="*/ 538375 h 906898"/>
              <a:gd name="connsiteX1668" fmla="*/ 110679 w 906898"/>
              <a:gd name="connsiteY1668" fmla="*/ 548621 h 906898"/>
              <a:gd name="connsiteX1669" fmla="*/ 98328 w 906898"/>
              <a:gd name="connsiteY1669" fmla="*/ 552719 h 906898"/>
              <a:gd name="connsiteX1670" fmla="*/ 98328 w 906898"/>
              <a:gd name="connsiteY1670" fmla="*/ 556818 h 906898"/>
              <a:gd name="connsiteX1671" fmla="*/ 92153 w 906898"/>
              <a:gd name="connsiteY1671" fmla="*/ 560916 h 906898"/>
              <a:gd name="connsiteX1672" fmla="*/ 81861 w 906898"/>
              <a:gd name="connsiteY1672" fmla="*/ 556818 h 906898"/>
              <a:gd name="connsiteX1673" fmla="*/ 73628 w 906898"/>
              <a:gd name="connsiteY1673" fmla="*/ 558867 h 906898"/>
              <a:gd name="connsiteX1674" fmla="*/ 67453 w 906898"/>
              <a:gd name="connsiteY1674" fmla="*/ 554769 h 906898"/>
              <a:gd name="connsiteX1675" fmla="*/ 73628 w 906898"/>
              <a:gd name="connsiteY1675" fmla="*/ 548621 h 906898"/>
              <a:gd name="connsiteX1676" fmla="*/ 81861 w 906898"/>
              <a:gd name="connsiteY1676" fmla="*/ 550670 h 906898"/>
              <a:gd name="connsiteX1677" fmla="*/ 90095 w 906898"/>
              <a:gd name="connsiteY1677" fmla="*/ 546572 h 906898"/>
              <a:gd name="connsiteX1678" fmla="*/ 104504 w 906898"/>
              <a:gd name="connsiteY1678" fmla="*/ 540424 h 906898"/>
              <a:gd name="connsiteX1679" fmla="*/ 104504 w 906898"/>
              <a:gd name="connsiteY1679" fmla="*/ 530178 h 906898"/>
              <a:gd name="connsiteX1680" fmla="*/ 106562 w 906898"/>
              <a:gd name="connsiteY1680" fmla="*/ 519931 h 906898"/>
              <a:gd name="connsiteX1681" fmla="*/ 102445 w 906898"/>
              <a:gd name="connsiteY1681" fmla="*/ 511735 h 906898"/>
              <a:gd name="connsiteX1682" fmla="*/ 108620 w 906898"/>
              <a:gd name="connsiteY1682" fmla="*/ 501488 h 906898"/>
              <a:gd name="connsiteX1683" fmla="*/ 816085 w 906898"/>
              <a:gd name="connsiteY1683" fmla="*/ 497689 h 906898"/>
              <a:gd name="connsiteX1684" fmla="*/ 820187 w 906898"/>
              <a:gd name="connsiteY1684" fmla="*/ 499238 h 906898"/>
              <a:gd name="connsiteX1685" fmla="*/ 826341 w 906898"/>
              <a:gd name="connsiteY1685" fmla="*/ 507501 h 906898"/>
              <a:gd name="connsiteX1686" fmla="*/ 824290 w 906898"/>
              <a:gd name="connsiteY1686" fmla="*/ 521962 h 906898"/>
              <a:gd name="connsiteX1687" fmla="*/ 795572 w 906898"/>
              <a:gd name="connsiteY1687" fmla="*/ 532291 h 906898"/>
              <a:gd name="connsiteX1688" fmla="*/ 781213 w 906898"/>
              <a:gd name="connsiteY1688" fmla="*/ 524028 h 906898"/>
              <a:gd name="connsiteX1689" fmla="*/ 770957 w 906898"/>
              <a:gd name="connsiteY1689" fmla="*/ 501304 h 906898"/>
              <a:gd name="connsiteX1690" fmla="*/ 775059 w 906898"/>
              <a:gd name="connsiteY1690" fmla="*/ 501304 h 906898"/>
              <a:gd name="connsiteX1691" fmla="*/ 781213 w 906898"/>
              <a:gd name="connsiteY1691" fmla="*/ 513699 h 906898"/>
              <a:gd name="connsiteX1692" fmla="*/ 805828 w 906898"/>
              <a:gd name="connsiteY1692" fmla="*/ 524028 h 906898"/>
              <a:gd name="connsiteX1693" fmla="*/ 818136 w 906898"/>
              <a:gd name="connsiteY1693" fmla="*/ 517830 h 906898"/>
              <a:gd name="connsiteX1694" fmla="*/ 816085 w 906898"/>
              <a:gd name="connsiteY1694" fmla="*/ 509567 h 906898"/>
              <a:gd name="connsiteX1695" fmla="*/ 811982 w 906898"/>
              <a:gd name="connsiteY1695" fmla="*/ 517830 h 906898"/>
              <a:gd name="connsiteX1696" fmla="*/ 805828 w 906898"/>
              <a:gd name="connsiteY1696" fmla="*/ 517830 h 906898"/>
              <a:gd name="connsiteX1697" fmla="*/ 801726 w 906898"/>
              <a:gd name="connsiteY1697" fmla="*/ 511633 h 906898"/>
              <a:gd name="connsiteX1698" fmla="*/ 801726 w 906898"/>
              <a:gd name="connsiteY1698" fmla="*/ 505436 h 906898"/>
              <a:gd name="connsiteX1699" fmla="*/ 809931 w 906898"/>
              <a:gd name="connsiteY1699" fmla="*/ 503370 h 906898"/>
              <a:gd name="connsiteX1700" fmla="*/ 811982 w 906898"/>
              <a:gd name="connsiteY1700" fmla="*/ 499238 h 906898"/>
              <a:gd name="connsiteX1701" fmla="*/ 816085 w 906898"/>
              <a:gd name="connsiteY1701" fmla="*/ 497689 h 906898"/>
              <a:gd name="connsiteX1702" fmla="*/ 108620 w 906898"/>
              <a:gd name="connsiteY1702" fmla="*/ 497173 h 906898"/>
              <a:gd name="connsiteX1703" fmla="*/ 114845 w 906898"/>
              <a:gd name="connsiteY1703" fmla="*/ 507465 h 906898"/>
              <a:gd name="connsiteX1704" fmla="*/ 108620 w 906898"/>
              <a:gd name="connsiteY1704" fmla="*/ 499231 h 906898"/>
              <a:gd name="connsiteX1705" fmla="*/ 108620 w 906898"/>
              <a:gd name="connsiteY1705" fmla="*/ 497173 h 906898"/>
              <a:gd name="connsiteX1706" fmla="*/ 855174 w 906898"/>
              <a:gd name="connsiteY1706" fmla="*/ 495181 h 906898"/>
              <a:gd name="connsiteX1707" fmla="*/ 855174 w 906898"/>
              <a:gd name="connsiteY1707" fmla="*/ 501378 h 906898"/>
              <a:gd name="connsiteX1708" fmla="*/ 853126 w 906898"/>
              <a:gd name="connsiteY1708" fmla="*/ 503444 h 906898"/>
              <a:gd name="connsiteX1709" fmla="*/ 859268 w 906898"/>
              <a:gd name="connsiteY1709" fmla="*/ 509641 h 906898"/>
              <a:gd name="connsiteX1710" fmla="*/ 857221 w 906898"/>
              <a:gd name="connsiteY1710" fmla="*/ 513773 h 906898"/>
              <a:gd name="connsiteX1711" fmla="*/ 853126 w 906898"/>
              <a:gd name="connsiteY1711" fmla="*/ 515838 h 906898"/>
              <a:gd name="connsiteX1712" fmla="*/ 855174 w 906898"/>
              <a:gd name="connsiteY1712" fmla="*/ 524101 h 906898"/>
              <a:gd name="connsiteX1713" fmla="*/ 849032 w 906898"/>
              <a:gd name="connsiteY1713" fmla="*/ 526167 h 906898"/>
              <a:gd name="connsiteX1714" fmla="*/ 842890 w 906898"/>
              <a:gd name="connsiteY1714" fmla="*/ 526167 h 906898"/>
              <a:gd name="connsiteX1715" fmla="*/ 840842 w 906898"/>
              <a:gd name="connsiteY1715" fmla="*/ 532364 h 906898"/>
              <a:gd name="connsiteX1716" fmla="*/ 834700 w 906898"/>
              <a:gd name="connsiteY1716" fmla="*/ 530299 h 906898"/>
              <a:gd name="connsiteX1717" fmla="*/ 832653 w 906898"/>
              <a:gd name="connsiteY1717" fmla="*/ 528233 h 906898"/>
              <a:gd name="connsiteX1718" fmla="*/ 824464 w 906898"/>
              <a:gd name="connsiteY1718" fmla="*/ 532364 h 906898"/>
              <a:gd name="connsiteX1719" fmla="*/ 822416 w 906898"/>
              <a:gd name="connsiteY1719" fmla="*/ 530299 h 906898"/>
              <a:gd name="connsiteX1720" fmla="*/ 826511 w 906898"/>
              <a:gd name="connsiteY1720" fmla="*/ 524101 h 906898"/>
              <a:gd name="connsiteX1721" fmla="*/ 842890 w 906898"/>
              <a:gd name="connsiteY1721" fmla="*/ 519970 h 906898"/>
              <a:gd name="connsiteX1722" fmla="*/ 849032 w 906898"/>
              <a:gd name="connsiteY1722" fmla="*/ 513773 h 906898"/>
              <a:gd name="connsiteX1723" fmla="*/ 849032 w 906898"/>
              <a:gd name="connsiteY1723" fmla="*/ 499312 h 906898"/>
              <a:gd name="connsiteX1724" fmla="*/ 855174 w 906898"/>
              <a:gd name="connsiteY1724" fmla="*/ 495181 h 906898"/>
              <a:gd name="connsiteX1725" fmla="*/ 857262 w 906898"/>
              <a:gd name="connsiteY1725" fmla="*/ 486881 h 906898"/>
              <a:gd name="connsiteX1726" fmla="*/ 861385 w 906898"/>
              <a:gd name="connsiteY1726" fmla="*/ 491012 h 906898"/>
              <a:gd name="connsiteX1727" fmla="*/ 861385 w 906898"/>
              <a:gd name="connsiteY1727" fmla="*/ 499275 h 906898"/>
              <a:gd name="connsiteX1728" fmla="*/ 861385 w 906898"/>
              <a:gd name="connsiteY1728" fmla="*/ 501341 h 906898"/>
              <a:gd name="connsiteX1729" fmla="*/ 867568 w 906898"/>
              <a:gd name="connsiteY1729" fmla="*/ 509604 h 906898"/>
              <a:gd name="connsiteX1730" fmla="*/ 865507 w 906898"/>
              <a:gd name="connsiteY1730" fmla="*/ 515801 h 906898"/>
              <a:gd name="connsiteX1731" fmla="*/ 861385 w 906898"/>
              <a:gd name="connsiteY1731" fmla="*/ 517867 h 906898"/>
              <a:gd name="connsiteX1732" fmla="*/ 861385 w 906898"/>
              <a:gd name="connsiteY1732" fmla="*/ 530262 h 906898"/>
              <a:gd name="connsiteX1733" fmla="*/ 853140 w 906898"/>
              <a:gd name="connsiteY1733" fmla="*/ 532327 h 906898"/>
              <a:gd name="connsiteX1734" fmla="*/ 849018 w 906898"/>
              <a:gd name="connsiteY1734" fmla="*/ 532327 h 906898"/>
              <a:gd name="connsiteX1735" fmla="*/ 844895 w 906898"/>
              <a:gd name="connsiteY1735" fmla="*/ 538525 h 906898"/>
              <a:gd name="connsiteX1736" fmla="*/ 832528 w 906898"/>
              <a:gd name="connsiteY1736" fmla="*/ 540590 h 906898"/>
              <a:gd name="connsiteX1737" fmla="*/ 820162 w 906898"/>
              <a:gd name="connsiteY1737" fmla="*/ 538525 h 906898"/>
              <a:gd name="connsiteX1738" fmla="*/ 818100 w 906898"/>
              <a:gd name="connsiteY1738" fmla="*/ 532327 h 906898"/>
              <a:gd name="connsiteX1739" fmla="*/ 824284 w 906898"/>
              <a:gd name="connsiteY1739" fmla="*/ 534393 h 906898"/>
              <a:gd name="connsiteX1740" fmla="*/ 832528 w 906898"/>
              <a:gd name="connsiteY1740" fmla="*/ 532327 h 906898"/>
              <a:gd name="connsiteX1741" fmla="*/ 842834 w 906898"/>
              <a:gd name="connsiteY1741" fmla="*/ 534393 h 906898"/>
              <a:gd name="connsiteX1742" fmla="*/ 846957 w 906898"/>
              <a:gd name="connsiteY1742" fmla="*/ 530262 h 906898"/>
              <a:gd name="connsiteX1743" fmla="*/ 857262 w 906898"/>
              <a:gd name="connsiteY1743" fmla="*/ 526130 h 906898"/>
              <a:gd name="connsiteX1744" fmla="*/ 857262 w 906898"/>
              <a:gd name="connsiteY1744" fmla="*/ 517867 h 906898"/>
              <a:gd name="connsiteX1745" fmla="*/ 861385 w 906898"/>
              <a:gd name="connsiteY1745" fmla="*/ 511670 h 906898"/>
              <a:gd name="connsiteX1746" fmla="*/ 857262 w 906898"/>
              <a:gd name="connsiteY1746" fmla="*/ 503407 h 906898"/>
              <a:gd name="connsiteX1747" fmla="*/ 857262 w 906898"/>
              <a:gd name="connsiteY1747" fmla="*/ 493078 h 906898"/>
              <a:gd name="connsiteX1748" fmla="*/ 857262 w 906898"/>
              <a:gd name="connsiteY1748" fmla="*/ 486881 h 906898"/>
              <a:gd name="connsiteX1749" fmla="*/ 28360 w 906898"/>
              <a:gd name="connsiteY1749" fmla="*/ 486193 h 906898"/>
              <a:gd name="connsiteX1750" fmla="*/ 30435 w 906898"/>
              <a:gd name="connsiteY1750" fmla="*/ 486975 h 906898"/>
              <a:gd name="connsiteX1751" fmla="*/ 40810 w 906898"/>
              <a:gd name="connsiteY1751" fmla="*/ 486975 h 906898"/>
              <a:gd name="connsiteX1752" fmla="*/ 42885 w 906898"/>
              <a:gd name="connsiteY1752" fmla="*/ 495323 h 906898"/>
              <a:gd name="connsiteX1753" fmla="*/ 36660 w 906898"/>
              <a:gd name="connsiteY1753" fmla="*/ 499496 h 906898"/>
              <a:gd name="connsiteX1754" fmla="*/ 30435 w 906898"/>
              <a:gd name="connsiteY1754" fmla="*/ 495323 h 906898"/>
              <a:gd name="connsiteX1755" fmla="*/ 26285 w 906898"/>
              <a:gd name="connsiteY1755" fmla="*/ 486975 h 906898"/>
              <a:gd name="connsiteX1756" fmla="*/ 28360 w 906898"/>
              <a:gd name="connsiteY1756" fmla="*/ 486193 h 906898"/>
              <a:gd name="connsiteX1757" fmla="*/ 861260 w 906898"/>
              <a:gd name="connsiteY1757" fmla="*/ 484889 h 906898"/>
              <a:gd name="connsiteX1758" fmla="*/ 867435 w 906898"/>
              <a:gd name="connsiteY1758" fmla="*/ 491078 h 906898"/>
              <a:gd name="connsiteX1759" fmla="*/ 865377 w 906898"/>
              <a:gd name="connsiteY1759" fmla="*/ 499330 h 906898"/>
              <a:gd name="connsiteX1760" fmla="*/ 871552 w 906898"/>
              <a:gd name="connsiteY1760" fmla="*/ 507583 h 906898"/>
              <a:gd name="connsiteX1761" fmla="*/ 869494 w 906898"/>
              <a:gd name="connsiteY1761" fmla="*/ 513773 h 906898"/>
              <a:gd name="connsiteX1762" fmla="*/ 863319 w 906898"/>
              <a:gd name="connsiteY1762" fmla="*/ 499330 h 906898"/>
              <a:gd name="connsiteX1763" fmla="*/ 861260 w 906898"/>
              <a:gd name="connsiteY1763" fmla="*/ 484889 h 906898"/>
              <a:gd name="connsiteX1764" fmla="*/ 46869 w 906898"/>
              <a:gd name="connsiteY1764" fmla="*/ 484889 h 906898"/>
              <a:gd name="connsiteX1765" fmla="*/ 55102 w 906898"/>
              <a:gd name="connsiteY1765" fmla="*/ 491094 h 906898"/>
              <a:gd name="connsiteX1766" fmla="*/ 53044 w 906898"/>
              <a:gd name="connsiteY1766" fmla="*/ 497300 h 906898"/>
              <a:gd name="connsiteX1767" fmla="*/ 57161 w 906898"/>
              <a:gd name="connsiteY1767" fmla="*/ 501437 h 906898"/>
              <a:gd name="connsiteX1768" fmla="*/ 55102 w 906898"/>
              <a:gd name="connsiteY1768" fmla="*/ 509712 h 906898"/>
              <a:gd name="connsiteX1769" fmla="*/ 46869 w 906898"/>
              <a:gd name="connsiteY1769" fmla="*/ 509712 h 906898"/>
              <a:gd name="connsiteX1770" fmla="*/ 42752 w 906898"/>
              <a:gd name="connsiteY1770" fmla="*/ 505575 h 906898"/>
              <a:gd name="connsiteX1771" fmla="*/ 36577 w 906898"/>
              <a:gd name="connsiteY1771" fmla="*/ 509712 h 906898"/>
              <a:gd name="connsiteX1772" fmla="*/ 30402 w 906898"/>
              <a:gd name="connsiteY1772" fmla="*/ 507643 h 906898"/>
              <a:gd name="connsiteX1773" fmla="*/ 28343 w 906898"/>
              <a:gd name="connsiteY1773" fmla="*/ 499369 h 906898"/>
              <a:gd name="connsiteX1774" fmla="*/ 38635 w 906898"/>
              <a:gd name="connsiteY1774" fmla="*/ 501437 h 906898"/>
              <a:gd name="connsiteX1775" fmla="*/ 44810 w 906898"/>
              <a:gd name="connsiteY1775" fmla="*/ 495232 h 906898"/>
              <a:gd name="connsiteX1776" fmla="*/ 46869 w 906898"/>
              <a:gd name="connsiteY1776" fmla="*/ 484889 h 906898"/>
              <a:gd name="connsiteX1777" fmla="*/ 77855 w 906898"/>
              <a:gd name="connsiteY1777" fmla="*/ 466297 h 906898"/>
              <a:gd name="connsiteX1778" fmla="*/ 81965 w 906898"/>
              <a:gd name="connsiteY1778" fmla="*/ 468362 h 906898"/>
              <a:gd name="connsiteX1779" fmla="*/ 98407 w 906898"/>
              <a:gd name="connsiteY1779" fmla="*/ 480757 h 906898"/>
              <a:gd name="connsiteX1780" fmla="*/ 104573 w 906898"/>
              <a:gd name="connsiteY1780" fmla="*/ 505546 h 906898"/>
              <a:gd name="connsiteX1781" fmla="*/ 84021 w 906898"/>
              <a:gd name="connsiteY1781" fmla="*/ 520007 h 906898"/>
              <a:gd name="connsiteX1782" fmla="*/ 67579 w 906898"/>
              <a:gd name="connsiteY1782" fmla="*/ 513809 h 906898"/>
              <a:gd name="connsiteX1783" fmla="*/ 65524 w 906898"/>
              <a:gd name="connsiteY1783" fmla="*/ 507612 h 906898"/>
              <a:gd name="connsiteX1784" fmla="*/ 67579 w 906898"/>
              <a:gd name="connsiteY1784" fmla="*/ 503480 h 906898"/>
              <a:gd name="connsiteX1785" fmla="*/ 73745 w 906898"/>
              <a:gd name="connsiteY1785" fmla="*/ 503480 h 906898"/>
              <a:gd name="connsiteX1786" fmla="*/ 73745 w 906898"/>
              <a:gd name="connsiteY1786" fmla="*/ 497283 h 906898"/>
              <a:gd name="connsiteX1787" fmla="*/ 81965 w 906898"/>
              <a:gd name="connsiteY1787" fmla="*/ 495217 h 906898"/>
              <a:gd name="connsiteX1788" fmla="*/ 84021 w 906898"/>
              <a:gd name="connsiteY1788" fmla="*/ 503480 h 906898"/>
              <a:gd name="connsiteX1789" fmla="*/ 77855 w 906898"/>
              <a:gd name="connsiteY1789" fmla="*/ 507612 h 906898"/>
              <a:gd name="connsiteX1790" fmla="*/ 88131 w 906898"/>
              <a:gd name="connsiteY1790" fmla="*/ 509678 h 906898"/>
              <a:gd name="connsiteX1791" fmla="*/ 98407 w 906898"/>
              <a:gd name="connsiteY1791" fmla="*/ 495217 h 906898"/>
              <a:gd name="connsiteX1792" fmla="*/ 84021 w 906898"/>
              <a:gd name="connsiteY1792" fmla="*/ 476626 h 906898"/>
              <a:gd name="connsiteX1793" fmla="*/ 63469 w 906898"/>
              <a:gd name="connsiteY1793" fmla="*/ 470428 h 906898"/>
              <a:gd name="connsiteX1794" fmla="*/ 65524 w 906898"/>
              <a:gd name="connsiteY1794" fmla="*/ 468362 h 906898"/>
              <a:gd name="connsiteX1795" fmla="*/ 77855 w 906898"/>
              <a:gd name="connsiteY1795" fmla="*/ 466297 h 906898"/>
              <a:gd name="connsiteX1796" fmla="*/ 808020 w 906898"/>
              <a:gd name="connsiteY1796" fmla="*/ 464305 h 906898"/>
              <a:gd name="connsiteX1797" fmla="*/ 810072 w 906898"/>
              <a:gd name="connsiteY1797" fmla="*/ 466363 h 906898"/>
              <a:gd name="connsiteX1798" fmla="*/ 808020 w 906898"/>
              <a:gd name="connsiteY1798" fmla="*/ 472538 h 906898"/>
              <a:gd name="connsiteX1799" fmla="*/ 805967 w 906898"/>
              <a:gd name="connsiteY1799" fmla="*/ 474597 h 906898"/>
              <a:gd name="connsiteX1800" fmla="*/ 808020 w 906898"/>
              <a:gd name="connsiteY1800" fmla="*/ 480772 h 906898"/>
              <a:gd name="connsiteX1801" fmla="*/ 803915 w 906898"/>
              <a:gd name="connsiteY1801" fmla="*/ 484889 h 906898"/>
              <a:gd name="connsiteX1802" fmla="*/ 799810 w 906898"/>
              <a:gd name="connsiteY1802" fmla="*/ 480772 h 906898"/>
              <a:gd name="connsiteX1803" fmla="*/ 793653 w 906898"/>
              <a:gd name="connsiteY1803" fmla="*/ 484889 h 906898"/>
              <a:gd name="connsiteX1804" fmla="*/ 789548 w 906898"/>
              <a:gd name="connsiteY1804" fmla="*/ 482830 h 906898"/>
              <a:gd name="connsiteX1805" fmla="*/ 791601 w 906898"/>
              <a:gd name="connsiteY1805" fmla="*/ 476655 h 906898"/>
              <a:gd name="connsiteX1806" fmla="*/ 801863 w 906898"/>
              <a:gd name="connsiteY1806" fmla="*/ 470480 h 906898"/>
              <a:gd name="connsiteX1807" fmla="*/ 801863 w 906898"/>
              <a:gd name="connsiteY1807" fmla="*/ 466363 h 906898"/>
              <a:gd name="connsiteX1808" fmla="*/ 808020 w 906898"/>
              <a:gd name="connsiteY1808" fmla="*/ 464305 h 906898"/>
              <a:gd name="connsiteX1809" fmla="*/ 787225 w 906898"/>
              <a:gd name="connsiteY1809" fmla="*/ 462313 h 906898"/>
              <a:gd name="connsiteX1810" fmla="*/ 799841 w 906898"/>
              <a:gd name="connsiteY1810" fmla="*/ 466407 h 906898"/>
              <a:gd name="connsiteX1811" fmla="*/ 799841 w 906898"/>
              <a:gd name="connsiteY1811" fmla="*/ 470502 h 906898"/>
              <a:gd name="connsiteX1812" fmla="*/ 791430 w 906898"/>
              <a:gd name="connsiteY1812" fmla="*/ 474597 h 906898"/>
              <a:gd name="connsiteX1813" fmla="*/ 789327 w 906898"/>
              <a:gd name="connsiteY1813" fmla="*/ 474597 h 906898"/>
              <a:gd name="connsiteX1814" fmla="*/ 787225 w 906898"/>
              <a:gd name="connsiteY1814" fmla="*/ 462313 h 906898"/>
              <a:gd name="connsiteX1815" fmla="*/ 811938 w 906898"/>
              <a:gd name="connsiteY1815" fmla="*/ 460321 h 906898"/>
              <a:gd name="connsiteX1816" fmla="*/ 818101 w 906898"/>
              <a:gd name="connsiteY1816" fmla="*/ 466483 h 906898"/>
              <a:gd name="connsiteX1817" fmla="*/ 816046 w 906898"/>
              <a:gd name="connsiteY1817" fmla="*/ 476755 h 906898"/>
              <a:gd name="connsiteX1818" fmla="*/ 816046 w 906898"/>
              <a:gd name="connsiteY1818" fmla="*/ 482917 h 906898"/>
              <a:gd name="connsiteX1819" fmla="*/ 809883 w 906898"/>
              <a:gd name="connsiteY1819" fmla="*/ 491134 h 906898"/>
              <a:gd name="connsiteX1820" fmla="*/ 803721 w 906898"/>
              <a:gd name="connsiteY1820" fmla="*/ 493189 h 906898"/>
              <a:gd name="connsiteX1821" fmla="*/ 799612 w 906898"/>
              <a:gd name="connsiteY1821" fmla="*/ 489080 h 906898"/>
              <a:gd name="connsiteX1822" fmla="*/ 797558 w 906898"/>
              <a:gd name="connsiteY1822" fmla="*/ 491134 h 906898"/>
              <a:gd name="connsiteX1823" fmla="*/ 789341 w 906898"/>
              <a:gd name="connsiteY1823" fmla="*/ 493189 h 906898"/>
              <a:gd name="connsiteX1824" fmla="*/ 785233 w 906898"/>
              <a:gd name="connsiteY1824" fmla="*/ 487026 h 906898"/>
              <a:gd name="connsiteX1825" fmla="*/ 785233 w 906898"/>
              <a:gd name="connsiteY1825" fmla="*/ 484972 h 906898"/>
              <a:gd name="connsiteX1826" fmla="*/ 797558 w 906898"/>
              <a:gd name="connsiteY1826" fmla="*/ 484972 h 906898"/>
              <a:gd name="connsiteX1827" fmla="*/ 807829 w 906898"/>
              <a:gd name="connsiteY1827" fmla="*/ 484972 h 906898"/>
              <a:gd name="connsiteX1828" fmla="*/ 809883 w 906898"/>
              <a:gd name="connsiteY1828" fmla="*/ 474700 h 906898"/>
              <a:gd name="connsiteX1829" fmla="*/ 811938 w 906898"/>
              <a:gd name="connsiteY1829" fmla="*/ 464429 h 906898"/>
              <a:gd name="connsiteX1830" fmla="*/ 811938 w 906898"/>
              <a:gd name="connsiteY1830" fmla="*/ 460321 h 906898"/>
              <a:gd name="connsiteX1831" fmla="*/ 96419 w 906898"/>
              <a:gd name="connsiteY1831" fmla="*/ 456005 h 906898"/>
              <a:gd name="connsiteX1832" fmla="*/ 102644 w 906898"/>
              <a:gd name="connsiteY1832" fmla="*/ 466334 h 906898"/>
              <a:gd name="connsiteX1833" fmla="*/ 98494 w 906898"/>
              <a:gd name="connsiteY1833" fmla="*/ 474597 h 906898"/>
              <a:gd name="connsiteX1834" fmla="*/ 94344 w 906898"/>
              <a:gd name="connsiteY1834" fmla="*/ 474597 h 906898"/>
              <a:gd name="connsiteX1835" fmla="*/ 96419 w 906898"/>
              <a:gd name="connsiteY1835" fmla="*/ 470465 h 906898"/>
              <a:gd name="connsiteX1836" fmla="*/ 98494 w 906898"/>
              <a:gd name="connsiteY1836" fmla="*/ 462202 h 906898"/>
              <a:gd name="connsiteX1837" fmla="*/ 96419 w 906898"/>
              <a:gd name="connsiteY1837" fmla="*/ 456005 h 906898"/>
              <a:gd name="connsiteX1838" fmla="*/ 775088 w 906898"/>
              <a:gd name="connsiteY1838" fmla="*/ 452021 h 906898"/>
              <a:gd name="connsiteX1839" fmla="*/ 783351 w 906898"/>
              <a:gd name="connsiteY1839" fmla="*/ 458213 h 906898"/>
              <a:gd name="connsiteX1840" fmla="*/ 785417 w 906898"/>
              <a:gd name="connsiteY1840" fmla="*/ 482983 h 906898"/>
              <a:gd name="connsiteX1841" fmla="*/ 781285 w 906898"/>
              <a:gd name="connsiteY1841" fmla="*/ 485048 h 906898"/>
              <a:gd name="connsiteX1842" fmla="*/ 779220 w 906898"/>
              <a:gd name="connsiteY1842" fmla="*/ 485048 h 906898"/>
              <a:gd name="connsiteX1843" fmla="*/ 777154 w 906898"/>
              <a:gd name="connsiteY1843" fmla="*/ 495368 h 906898"/>
              <a:gd name="connsiteX1844" fmla="*/ 773022 w 906898"/>
              <a:gd name="connsiteY1844" fmla="*/ 499497 h 906898"/>
              <a:gd name="connsiteX1845" fmla="*/ 770957 w 906898"/>
              <a:gd name="connsiteY1845" fmla="*/ 499497 h 906898"/>
              <a:gd name="connsiteX1846" fmla="*/ 773022 w 906898"/>
              <a:gd name="connsiteY1846" fmla="*/ 485048 h 906898"/>
              <a:gd name="connsiteX1847" fmla="*/ 775088 w 906898"/>
              <a:gd name="connsiteY1847" fmla="*/ 470598 h 906898"/>
              <a:gd name="connsiteX1848" fmla="*/ 781285 w 906898"/>
              <a:gd name="connsiteY1848" fmla="*/ 476791 h 906898"/>
              <a:gd name="connsiteX1849" fmla="*/ 783351 w 906898"/>
              <a:gd name="connsiteY1849" fmla="*/ 468534 h 906898"/>
              <a:gd name="connsiteX1850" fmla="*/ 777154 w 906898"/>
              <a:gd name="connsiteY1850" fmla="*/ 456149 h 906898"/>
              <a:gd name="connsiteX1851" fmla="*/ 775088 w 906898"/>
              <a:gd name="connsiteY1851" fmla="*/ 456149 h 906898"/>
              <a:gd name="connsiteX1852" fmla="*/ 775088 w 906898"/>
              <a:gd name="connsiteY1852" fmla="*/ 468534 h 906898"/>
              <a:gd name="connsiteX1853" fmla="*/ 773022 w 906898"/>
              <a:gd name="connsiteY1853" fmla="*/ 458213 h 906898"/>
              <a:gd name="connsiteX1854" fmla="*/ 775088 w 906898"/>
              <a:gd name="connsiteY1854" fmla="*/ 452021 h 906898"/>
              <a:gd name="connsiteX1855" fmla="*/ 32703 w 906898"/>
              <a:gd name="connsiteY1855" fmla="*/ 452021 h 906898"/>
              <a:gd name="connsiteX1856" fmla="*/ 42979 w 906898"/>
              <a:gd name="connsiteY1856" fmla="*/ 456129 h 906898"/>
              <a:gd name="connsiteX1857" fmla="*/ 45035 w 906898"/>
              <a:gd name="connsiteY1857" fmla="*/ 458184 h 906898"/>
              <a:gd name="connsiteX1858" fmla="*/ 55311 w 906898"/>
              <a:gd name="connsiteY1858" fmla="*/ 458184 h 906898"/>
              <a:gd name="connsiteX1859" fmla="*/ 61477 w 906898"/>
              <a:gd name="connsiteY1859" fmla="*/ 470509 h 906898"/>
              <a:gd name="connsiteX1860" fmla="*/ 55311 w 906898"/>
              <a:gd name="connsiteY1860" fmla="*/ 476672 h 906898"/>
              <a:gd name="connsiteX1861" fmla="*/ 47090 w 906898"/>
              <a:gd name="connsiteY1861" fmla="*/ 476672 h 906898"/>
              <a:gd name="connsiteX1862" fmla="*/ 45035 w 906898"/>
              <a:gd name="connsiteY1862" fmla="*/ 480780 h 906898"/>
              <a:gd name="connsiteX1863" fmla="*/ 34759 w 906898"/>
              <a:gd name="connsiteY1863" fmla="*/ 484889 h 906898"/>
              <a:gd name="connsiteX1864" fmla="*/ 22427 w 906898"/>
              <a:gd name="connsiteY1864" fmla="*/ 478726 h 906898"/>
              <a:gd name="connsiteX1865" fmla="*/ 24482 w 906898"/>
              <a:gd name="connsiteY1865" fmla="*/ 470509 h 906898"/>
              <a:gd name="connsiteX1866" fmla="*/ 18317 w 906898"/>
              <a:gd name="connsiteY1866" fmla="*/ 462292 h 906898"/>
              <a:gd name="connsiteX1867" fmla="*/ 20372 w 906898"/>
              <a:gd name="connsiteY1867" fmla="*/ 460238 h 906898"/>
              <a:gd name="connsiteX1868" fmla="*/ 32703 w 906898"/>
              <a:gd name="connsiteY1868" fmla="*/ 452021 h 906898"/>
              <a:gd name="connsiteX1869" fmla="*/ 102423 w 906898"/>
              <a:gd name="connsiteY1869" fmla="*/ 448037 h 906898"/>
              <a:gd name="connsiteX1870" fmla="*/ 108565 w 906898"/>
              <a:gd name="connsiteY1870" fmla="*/ 452132 h 906898"/>
              <a:gd name="connsiteX1871" fmla="*/ 116754 w 906898"/>
              <a:gd name="connsiteY1871" fmla="*/ 456226 h 906898"/>
              <a:gd name="connsiteX1872" fmla="*/ 116754 w 906898"/>
              <a:gd name="connsiteY1872" fmla="*/ 460321 h 906898"/>
              <a:gd name="connsiteX1873" fmla="*/ 120849 w 906898"/>
              <a:gd name="connsiteY1873" fmla="*/ 464416 h 906898"/>
              <a:gd name="connsiteX1874" fmla="*/ 120849 w 906898"/>
              <a:gd name="connsiteY1874" fmla="*/ 470558 h 906898"/>
              <a:gd name="connsiteX1875" fmla="*/ 114707 w 906898"/>
              <a:gd name="connsiteY1875" fmla="*/ 472605 h 906898"/>
              <a:gd name="connsiteX1876" fmla="*/ 116754 w 906898"/>
              <a:gd name="connsiteY1876" fmla="*/ 478747 h 906898"/>
              <a:gd name="connsiteX1877" fmla="*/ 110612 w 906898"/>
              <a:gd name="connsiteY1877" fmla="*/ 478747 h 906898"/>
              <a:gd name="connsiteX1878" fmla="*/ 108565 w 906898"/>
              <a:gd name="connsiteY1878" fmla="*/ 478747 h 906898"/>
              <a:gd name="connsiteX1879" fmla="*/ 108565 w 906898"/>
              <a:gd name="connsiteY1879" fmla="*/ 482841 h 906898"/>
              <a:gd name="connsiteX1880" fmla="*/ 104470 w 906898"/>
              <a:gd name="connsiteY1880" fmla="*/ 482841 h 906898"/>
              <a:gd name="connsiteX1881" fmla="*/ 98328 w 906898"/>
              <a:gd name="connsiteY1881" fmla="*/ 476699 h 906898"/>
              <a:gd name="connsiteX1882" fmla="*/ 104470 w 906898"/>
              <a:gd name="connsiteY1882" fmla="*/ 466463 h 906898"/>
              <a:gd name="connsiteX1883" fmla="*/ 98328 w 906898"/>
              <a:gd name="connsiteY1883" fmla="*/ 454179 h 906898"/>
              <a:gd name="connsiteX1884" fmla="*/ 102423 w 906898"/>
              <a:gd name="connsiteY1884" fmla="*/ 448037 h 906898"/>
              <a:gd name="connsiteX1885" fmla="*/ 127212 w 906898"/>
              <a:gd name="connsiteY1885" fmla="*/ 443721 h 906898"/>
              <a:gd name="connsiteX1886" fmla="*/ 129259 w 906898"/>
              <a:gd name="connsiteY1886" fmla="*/ 443721 h 906898"/>
              <a:gd name="connsiteX1887" fmla="*/ 133354 w 906898"/>
              <a:gd name="connsiteY1887" fmla="*/ 447894 h 906898"/>
              <a:gd name="connsiteX1888" fmla="*/ 135401 w 906898"/>
              <a:gd name="connsiteY1888" fmla="*/ 454155 h 906898"/>
              <a:gd name="connsiteX1889" fmla="*/ 139496 w 906898"/>
              <a:gd name="connsiteY1889" fmla="*/ 458329 h 906898"/>
              <a:gd name="connsiteX1890" fmla="*/ 131307 w 906898"/>
              <a:gd name="connsiteY1890" fmla="*/ 454155 h 906898"/>
              <a:gd name="connsiteX1891" fmla="*/ 127212 w 906898"/>
              <a:gd name="connsiteY1891" fmla="*/ 443721 h 906898"/>
              <a:gd name="connsiteX1892" fmla="*/ 828627 w 906898"/>
              <a:gd name="connsiteY1892" fmla="*/ 441729 h 906898"/>
              <a:gd name="connsiteX1893" fmla="*/ 851183 w 906898"/>
              <a:gd name="connsiteY1893" fmla="*/ 454079 h 906898"/>
              <a:gd name="connsiteX1894" fmla="*/ 855284 w 906898"/>
              <a:gd name="connsiteY1894" fmla="*/ 474663 h 906898"/>
              <a:gd name="connsiteX1895" fmla="*/ 849133 w 906898"/>
              <a:gd name="connsiteY1895" fmla="*/ 495247 h 906898"/>
              <a:gd name="connsiteX1896" fmla="*/ 826576 w 906898"/>
              <a:gd name="connsiteY1896" fmla="*/ 499364 h 906898"/>
              <a:gd name="connsiteX1897" fmla="*/ 820424 w 906898"/>
              <a:gd name="connsiteY1897" fmla="*/ 491130 h 906898"/>
              <a:gd name="connsiteX1898" fmla="*/ 822475 w 906898"/>
              <a:gd name="connsiteY1898" fmla="*/ 484955 h 906898"/>
              <a:gd name="connsiteX1899" fmla="*/ 828627 w 906898"/>
              <a:gd name="connsiteY1899" fmla="*/ 484955 h 906898"/>
              <a:gd name="connsiteX1900" fmla="*/ 828627 w 906898"/>
              <a:gd name="connsiteY1900" fmla="*/ 476721 h 906898"/>
              <a:gd name="connsiteX1901" fmla="*/ 836829 w 906898"/>
              <a:gd name="connsiteY1901" fmla="*/ 474663 h 906898"/>
              <a:gd name="connsiteX1902" fmla="*/ 838880 w 906898"/>
              <a:gd name="connsiteY1902" fmla="*/ 487013 h 906898"/>
              <a:gd name="connsiteX1903" fmla="*/ 836829 w 906898"/>
              <a:gd name="connsiteY1903" fmla="*/ 489072 h 906898"/>
              <a:gd name="connsiteX1904" fmla="*/ 842981 w 906898"/>
              <a:gd name="connsiteY1904" fmla="*/ 489072 h 906898"/>
              <a:gd name="connsiteX1905" fmla="*/ 851183 w 906898"/>
              <a:gd name="connsiteY1905" fmla="*/ 472605 h 906898"/>
              <a:gd name="connsiteX1906" fmla="*/ 832728 w 906898"/>
              <a:gd name="connsiteY1906" fmla="*/ 445846 h 906898"/>
              <a:gd name="connsiteX1907" fmla="*/ 828627 w 906898"/>
              <a:gd name="connsiteY1907" fmla="*/ 443787 h 906898"/>
              <a:gd name="connsiteX1908" fmla="*/ 828627 w 906898"/>
              <a:gd name="connsiteY1908" fmla="*/ 441729 h 906898"/>
              <a:gd name="connsiteX1909" fmla="*/ 15565 w 906898"/>
              <a:gd name="connsiteY1909" fmla="*/ 440653 h 906898"/>
              <a:gd name="connsiteX1910" fmla="*/ 14683 w 906898"/>
              <a:gd name="connsiteY1910" fmla="*/ 449402 h 906898"/>
              <a:gd name="connsiteX1911" fmla="*/ 16304 w 906898"/>
              <a:gd name="connsiteY1911" fmla="*/ 443052 h 906898"/>
              <a:gd name="connsiteX1912" fmla="*/ 32545 w 906898"/>
              <a:gd name="connsiteY1912" fmla="*/ 439737 h 906898"/>
              <a:gd name="connsiteX1913" fmla="*/ 38806 w 906898"/>
              <a:gd name="connsiteY1913" fmla="*/ 441784 h 906898"/>
              <a:gd name="connsiteX1914" fmla="*/ 38806 w 906898"/>
              <a:gd name="connsiteY1914" fmla="*/ 447926 h 906898"/>
              <a:gd name="connsiteX1915" fmla="*/ 26285 w 906898"/>
              <a:gd name="connsiteY1915" fmla="*/ 452021 h 906898"/>
              <a:gd name="connsiteX1916" fmla="*/ 28372 w 906898"/>
              <a:gd name="connsiteY1916" fmla="*/ 443831 h 906898"/>
              <a:gd name="connsiteX1917" fmla="*/ 32545 w 906898"/>
              <a:gd name="connsiteY1917" fmla="*/ 439737 h 906898"/>
              <a:gd name="connsiteX1918" fmla="*/ 112936 w 906898"/>
              <a:gd name="connsiteY1918" fmla="*/ 435421 h 906898"/>
              <a:gd name="connsiteX1919" fmla="*/ 118912 w 906898"/>
              <a:gd name="connsiteY1919" fmla="*/ 437524 h 906898"/>
              <a:gd name="connsiteX1920" fmla="*/ 118912 w 906898"/>
              <a:gd name="connsiteY1920" fmla="*/ 441729 h 906898"/>
              <a:gd name="connsiteX1921" fmla="*/ 116920 w 906898"/>
              <a:gd name="connsiteY1921" fmla="*/ 437524 h 906898"/>
              <a:gd name="connsiteX1922" fmla="*/ 112936 w 906898"/>
              <a:gd name="connsiteY1922" fmla="*/ 435421 h 906898"/>
              <a:gd name="connsiteX1923" fmla="*/ 106739 w 906898"/>
              <a:gd name="connsiteY1923" fmla="*/ 435421 h 906898"/>
              <a:gd name="connsiteX1924" fmla="*/ 119023 w 906898"/>
              <a:gd name="connsiteY1924" fmla="*/ 445713 h 906898"/>
              <a:gd name="connsiteX1925" fmla="*/ 127212 w 906898"/>
              <a:gd name="connsiteY1925" fmla="*/ 445713 h 906898"/>
              <a:gd name="connsiteX1926" fmla="*/ 133354 w 906898"/>
              <a:gd name="connsiteY1926" fmla="*/ 458063 h 906898"/>
              <a:gd name="connsiteX1927" fmla="*/ 139496 w 906898"/>
              <a:gd name="connsiteY1927" fmla="*/ 464238 h 906898"/>
              <a:gd name="connsiteX1928" fmla="*/ 137449 w 906898"/>
              <a:gd name="connsiteY1928" fmla="*/ 474530 h 906898"/>
              <a:gd name="connsiteX1929" fmla="*/ 129260 w 906898"/>
              <a:gd name="connsiteY1929" fmla="*/ 476589 h 906898"/>
              <a:gd name="connsiteX1930" fmla="*/ 129260 w 906898"/>
              <a:gd name="connsiteY1930" fmla="*/ 480706 h 906898"/>
              <a:gd name="connsiteX1931" fmla="*/ 129260 w 906898"/>
              <a:gd name="connsiteY1931" fmla="*/ 484822 h 906898"/>
              <a:gd name="connsiteX1932" fmla="*/ 119023 w 906898"/>
              <a:gd name="connsiteY1932" fmla="*/ 486881 h 906898"/>
              <a:gd name="connsiteX1933" fmla="*/ 116976 w 906898"/>
              <a:gd name="connsiteY1933" fmla="*/ 493056 h 906898"/>
              <a:gd name="connsiteX1934" fmla="*/ 108786 w 906898"/>
              <a:gd name="connsiteY1934" fmla="*/ 493056 h 906898"/>
              <a:gd name="connsiteX1935" fmla="*/ 104692 w 906898"/>
              <a:gd name="connsiteY1935" fmla="*/ 486881 h 906898"/>
              <a:gd name="connsiteX1936" fmla="*/ 110834 w 906898"/>
              <a:gd name="connsiteY1936" fmla="*/ 482764 h 906898"/>
              <a:gd name="connsiteX1937" fmla="*/ 114928 w 906898"/>
              <a:gd name="connsiteY1937" fmla="*/ 482764 h 906898"/>
              <a:gd name="connsiteX1938" fmla="*/ 119023 w 906898"/>
              <a:gd name="connsiteY1938" fmla="*/ 478647 h 906898"/>
              <a:gd name="connsiteX1939" fmla="*/ 119023 w 906898"/>
              <a:gd name="connsiteY1939" fmla="*/ 474530 h 906898"/>
              <a:gd name="connsiteX1940" fmla="*/ 125165 w 906898"/>
              <a:gd name="connsiteY1940" fmla="*/ 468355 h 906898"/>
              <a:gd name="connsiteX1941" fmla="*/ 121070 w 906898"/>
              <a:gd name="connsiteY1941" fmla="*/ 458063 h 906898"/>
              <a:gd name="connsiteX1942" fmla="*/ 114928 w 906898"/>
              <a:gd name="connsiteY1942" fmla="*/ 449830 h 906898"/>
              <a:gd name="connsiteX1943" fmla="*/ 104692 w 906898"/>
              <a:gd name="connsiteY1943" fmla="*/ 445713 h 906898"/>
              <a:gd name="connsiteX1944" fmla="*/ 102644 w 906898"/>
              <a:gd name="connsiteY1944" fmla="*/ 443655 h 906898"/>
              <a:gd name="connsiteX1945" fmla="*/ 106739 w 906898"/>
              <a:gd name="connsiteY1945" fmla="*/ 435421 h 906898"/>
              <a:gd name="connsiteX1946" fmla="*/ 851063 w 906898"/>
              <a:gd name="connsiteY1946" fmla="*/ 425129 h 906898"/>
              <a:gd name="connsiteX1947" fmla="*/ 855237 w 906898"/>
              <a:gd name="connsiteY1947" fmla="*/ 425129 h 906898"/>
              <a:gd name="connsiteX1948" fmla="*/ 863584 w 906898"/>
              <a:gd name="connsiteY1948" fmla="*/ 439538 h 906898"/>
              <a:gd name="connsiteX1949" fmla="*/ 857324 w 906898"/>
              <a:gd name="connsiteY1949" fmla="*/ 453946 h 906898"/>
              <a:gd name="connsiteX1950" fmla="*/ 853150 w 906898"/>
              <a:gd name="connsiteY1950" fmla="*/ 453946 h 906898"/>
              <a:gd name="connsiteX1951" fmla="*/ 855237 w 906898"/>
              <a:gd name="connsiteY1951" fmla="*/ 445713 h 906898"/>
              <a:gd name="connsiteX1952" fmla="*/ 853150 w 906898"/>
              <a:gd name="connsiteY1952" fmla="*/ 429246 h 906898"/>
              <a:gd name="connsiteX1953" fmla="*/ 851063 w 906898"/>
              <a:gd name="connsiteY1953" fmla="*/ 425129 h 906898"/>
              <a:gd name="connsiteX1954" fmla="*/ 46916 w 906898"/>
              <a:gd name="connsiteY1954" fmla="*/ 425129 h 906898"/>
              <a:gd name="connsiteX1955" fmla="*/ 53106 w 906898"/>
              <a:gd name="connsiteY1955" fmla="*/ 429266 h 906898"/>
              <a:gd name="connsiteX1956" fmla="*/ 53106 w 906898"/>
              <a:gd name="connsiteY1956" fmla="*/ 437541 h 906898"/>
              <a:gd name="connsiteX1957" fmla="*/ 48979 w 906898"/>
              <a:gd name="connsiteY1957" fmla="*/ 439609 h 906898"/>
              <a:gd name="connsiteX1958" fmla="*/ 53106 w 906898"/>
              <a:gd name="connsiteY1958" fmla="*/ 445815 h 906898"/>
              <a:gd name="connsiteX1959" fmla="*/ 44853 w 906898"/>
              <a:gd name="connsiteY1959" fmla="*/ 452021 h 906898"/>
              <a:gd name="connsiteX1960" fmla="*/ 40727 w 906898"/>
              <a:gd name="connsiteY1960" fmla="*/ 452021 h 906898"/>
              <a:gd name="connsiteX1961" fmla="*/ 42790 w 906898"/>
              <a:gd name="connsiteY1961" fmla="*/ 445815 h 906898"/>
              <a:gd name="connsiteX1962" fmla="*/ 38664 w 906898"/>
              <a:gd name="connsiteY1962" fmla="*/ 437541 h 906898"/>
              <a:gd name="connsiteX1963" fmla="*/ 32474 w 906898"/>
              <a:gd name="connsiteY1963" fmla="*/ 435472 h 906898"/>
              <a:gd name="connsiteX1964" fmla="*/ 28348 w 906898"/>
              <a:gd name="connsiteY1964" fmla="*/ 439609 h 906898"/>
              <a:gd name="connsiteX1965" fmla="*/ 28348 w 906898"/>
              <a:gd name="connsiteY1965" fmla="*/ 431335 h 906898"/>
              <a:gd name="connsiteX1966" fmla="*/ 34537 w 906898"/>
              <a:gd name="connsiteY1966" fmla="*/ 427197 h 906898"/>
              <a:gd name="connsiteX1967" fmla="*/ 40727 w 906898"/>
              <a:gd name="connsiteY1967" fmla="*/ 429266 h 906898"/>
              <a:gd name="connsiteX1968" fmla="*/ 46916 w 906898"/>
              <a:gd name="connsiteY1968" fmla="*/ 425129 h 906898"/>
              <a:gd name="connsiteX1969" fmla="*/ 795483 w 906898"/>
              <a:gd name="connsiteY1969" fmla="*/ 419153 h 906898"/>
              <a:gd name="connsiteX1970" fmla="*/ 809911 w 906898"/>
              <a:gd name="connsiteY1970" fmla="*/ 423258 h 906898"/>
              <a:gd name="connsiteX1971" fmla="*/ 811972 w 906898"/>
              <a:gd name="connsiteY1971" fmla="*/ 429415 h 906898"/>
              <a:gd name="connsiteX1972" fmla="*/ 822278 w 906898"/>
              <a:gd name="connsiteY1972" fmla="*/ 431467 h 906898"/>
              <a:gd name="connsiteX1973" fmla="*/ 826400 w 906898"/>
              <a:gd name="connsiteY1973" fmla="*/ 443781 h 906898"/>
              <a:gd name="connsiteX1974" fmla="*/ 820217 w 906898"/>
              <a:gd name="connsiteY1974" fmla="*/ 449938 h 906898"/>
              <a:gd name="connsiteX1975" fmla="*/ 811972 w 906898"/>
              <a:gd name="connsiteY1975" fmla="*/ 451991 h 906898"/>
              <a:gd name="connsiteX1976" fmla="*/ 811972 w 906898"/>
              <a:gd name="connsiteY1976" fmla="*/ 458148 h 906898"/>
              <a:gd name="connsiteX1977" fmla="*/ 801666 w 906898"/>
              <a:gd name="connsiteY1977" fmla="*/ 464305 h 906898"/>
              <a:gd name="connsiteX1978" fmla="*/ 783116 w 906898"/>
              <a:gd name="connsiteY1978" fmla="*/ 451991 h 906898"/>
              <a:gd name="connsiteX1979" fmla="*/ 778994 w 906898"/>
              <a:gd name="connsiteY1979" fmla="*/ 447886 h 906898"/>
              <a:gd name="connsiteX1980" fmla="*/ 778994 w 906898"/>
              <a:gd name="connsiteY1980" fmla="*/ 433519 h 906898"/>
              <a:gd name="connsiteX1981" fmla="*/ 795483 w 906898"/>
              <a:gd name="connsiteY1981" fmla="*/ 419153 h 906898"/>
              <a:gd name="connsiteX1982" fmla="*/ 772285 w 906898"/>
              <a:gd name="connsiteY1982" fmla="*/ 418342 h 906898"/>
              <a:gd name="connsiteX1983" fmla="*/ 772949 w 906898"/>
              <a:gd name="connsiteY1983" fmla="*/ 421145 h 906898"/>
              <a:gd name="connsiteX1984" fmla="*/ 772202 w 906898"/>
              <a:gd name="connsiteY1984" fmla="*/ 418780 h 906898"/>
              <a:gd name="connsiteX1985" fmla="*/ 772949 w 906898"/>
              <a:gd name="connsiteY1985" fmla="*/ 414837 h 906898"/>
              <a:gd name="connsiteX1986" fmla="*/ 772285 w 906898"/>
              <a:gd name="connsiteY1986" fmla="*/ 418342 h 906898"/>
              <a:gd name="connsiteX1987" fmla="*/ 772202 w 906898"/>
              <a:gd name="connsiteY1987" fmla="*/ 417991 h 906898"/>
              <a:gd name="connsiteX1988" fmla="*/ 772949 w 906898"/>
              <a:gd name="connsiteY1988" fmla="*/ 414837 h 906898"/>
              <a:gd name="connsiteX1989" fmla="*/ 72721 w 906898"/>
              <a:gd name="connsiteY1989" fmla="*/ 414644 h 906898"/>
              <a:gd name="connsiteX1990" fmla="*/ 81921 w 906898"/>
              <a:gd name="connsiteY1990" fmla="*/ 414901 h 906898"/>
              <a:gd name="connsiteX1991" fmla="*/ 90098 w 906898"/>
              <a:gd name="connsiteY1991" fmla="*/ 419013 h 906898"/>
              <a:gd name="connsiteX1992" fmla="*/ 100320 w 906898"/>
              <a:gd name="connsiteY1992" fmla="*/ 439571 h 906898"/>
              <a:gd name="connsiteX1993" fmla="*/ 79876 w 906898"/>
              <a:gd name="connsiteY1993" fmla="*/ 464241 h 906898"/>
              <a:gd name="connsiteX1994" fmla="*/ 63521 w 906898"/>
              <a:gd name="connsiteY1994" fmla="*/ 466297 h 906898"/>
              <a:gd name="connsiteX1995" fmla="*/ 61477 w 906898"/>
              <a:gd name="connsiteY1995" fmla="*/ 464241 h 906898"/>
              <a:gd name="connsiteX1996" fmla="*/ 61477 w 906898"/>
              <a:gd name="connsiteY1996" fmla="*/ 462185 h 906898"/>
              <a:gd name="connsiteX1997" fmla="*/ 92143 w 906898"/>
              <a:gd name="connsiteY1997" fmla="*/ 443683 h 906898"/>
              <a:gd name="connsiteX1998" fmla="*/ 92143 w 906898"/>
              <a:gd name="connsiteY1998" fmla="*/ 429292 h 906898"/>
              <a:gd name="connsiteX1999" fmla="*/ 83965 w 906898"/>
              <a:gd name="connsiteY1999" fmla="*/ 423124 h 906898"/>
              <a:gd name="connsiteX2000" fmla="*/ 79876 w 906898"/>
              <a:gd name="connsiteY2000" fmla="*/ 425180 h 906898"/>
              <a:gd name="connsiteX2001" fmla="*/ 81921 w 906898"/>
              <a:gd name="connsiteY2001" fmla="*/ 427236 h 906898"/>
              <a:gd name="connsiteX2002" fmla="*/ 81921 w 906898"/>
              <a:gd name="connsiteY2002" fmla="*/ 433403 h 906898"/>
              <a:gd name="connsiteX2003" fmla="*/ 75788 w 906898"/>
              <a:gd name="connsiteY2003" fmla="*/ 437515 h 906898"/>
              <a:gd name="connsiteX2004" fmla="*/ 69654 w 906898"/>
              <a:gd name="connsiteY2004" fmla="*/ 433403 h 906898"/>
              <a:gd name="connsiteX2005" fmla="*/ 69654 w 906898"/>
              <a:gd name="connsiteY2005" fmla="*/ 429292 h 906898"/>
              <a:gd name="connsiteX2006" fmla="*/ 63521 w 906898"/>
              <a:gd name="connsiteY2006" fmla="*/ 427236 h 906898"/>
              <a:gd name="connsiteX2007" fmla="*/ 63521 w 906898"/>
              <a:gd name="connsiteY2007" fmla="*/ 419013 h 906898"/>
              <a:gd name="connsiteX2008" fmla="*/ 72721 w 906898"/>
              <a:gd name="connsiteY2008" fmla="*/ 414644 h 906898"/>
              <a:gd name="connsiteX2009" fmla="*/ 857387 w 906898"/>
              <a:gd name="connsiteY2009" fmla="*/ 410853 h 906898"/>
              <a:gd name="connsiteX2010" fmla="*/ 865304 w 906898"/>
              <a:gd name="connsiteY2010" fmla="*/ 416815 h 906898"/>
              <a:gd name="connsiteX2011" fmla="*/ 865576 w 906898"/>
              <a:gd name="connsiteY2011" fmla="*/ 417223 h 906898"/>
              <a:gd name="connsiteX2012" fmla="*/ 865576 w 906898"/>
              <a:gd name="connsiteY2012" fmla="*/ 425244 h 906898"/>
              <a:gd name="connsiteX2013" fmla="*/ 871718 w 906898"/>
              <a:gd name="connsiteY2013" fmla="*/ 427300 h 906898"/>
              <a:gd name="connsiteX2014" fmla="*/ 877860 w 906898"/>
              <a:gd name="connsiteY2014" fmla="*/ 439635 h 906898"/>
              <a:gd name="connsiteX2015" fmla="*/ 873765 w 906898"/>
              <a:gd name="connsiteY2015" fmla="*/ 447858 h 906898"/>
              <a:gd name="connsiteX2016" fmla="*/ 867623 w 906898"/>
              <a:gd name="connsiteY2016" fmla="*/ 449914 h 906898"/>
              <a:gd name="connsiteX2017" fmla="*/ 869671 w 906898"/>
              <a:gd name="connsiteY2017" fmla="*/ 456082 h 906898"/>
              <a:gd name="connsiteX2018" fmla="*/ 866428 w 906898"/>
              <a:gd name="connsiteY2018" fmla="*/ 462595 h 906898"/>
              <a:gd name="connsiteX2019" fmla="*/ 863592 w 906898"/>
              <a:gd name="connsiteY2019" fmla="*/ 463807 h 906898"/>
              <a:gd name="connsiteX2020" fmla="*/ 857387 w 906898"/>
              <a:gd name="connsiteY2020" fmla="*/ 462249 h 906898"/>
              <a:gd name="connsiteX2021" fmla="*/ 857387 w 906898"/>
              <a:gd name="connsiteY2021" fmla="*/ 456082 h 906898"/>
              <a:gd name="connsiteX2022" fmla="*/ 865576 w 906898"/>
              <a:gd name="connsiteY2022" fmla="*/ 439635 h 906898"/>
              <a:gd name="connsiteX2023" fmla="*/ 853292 w 906898"/>
              <a:gd name="connsiteY2023" fmla="*/ 421132 h 906898"/>
              <a:gd name="connsiteX2024" fmla="*/ 857387 w 906898"/>
              <a:gd name="connsiteY2024" fmla="*/ 410853 h 906898"/>
              <a:gd name="connsiteX2025" fmla="*/ 792418 w 906898"/>
              <a:gd name="connsiteY2025" fmla="*/ 408399 h 906898"/>
              <a:gd name="connsiteX2026" fmla="*/ 795477 w 906898"/>
              <a:gd name="connsiteY2026" fmla="*/ 410948 h 906898"/>
              <a:gd name="connsiteX2027" fmla="*/ 795477 w 906898"/>
              <a:gd name="connsiteY2027" fmla="*/ 415027 h 906898"/>
              <a:gd name="connsiteX2028" fmla="*/ 783241 w 906898"/>
              <a:gd name="connsiteY2028" fmla="*/ 421145 h 906898"/>
              <a:gd name="connsiteX2029" fmla="*/ 789359 w 906898"/>
              <a:gd name="connsiteY2029" fmla="*/ 408909 h 906898"/>
              <a:gd name="connsiteX2030" fmla="*/ 792418 w 906898"/>
              <a:gd name="connsiteY2030" fmla="*/ 408399 h 906898"/>
              <a:gd name="connsiteX2031" fmla="*/ 881376 w 906898"/>
              <a:gd name="connsiteY2031" fmla="*/ 405264 h 906898"/>
              <a:gd name="connsiteX2032" fmla="*/ 884002 w 906898"/>
              <a:gd name="connsiteY2032" fmla="*/ 408750 h 906898"/>
              <a:gd name="connsiteX2033" fmla="*/ 888152 w 906898"/>
              <a:gd name="connsiteY2033" fmla="*/ 414948 h 906898"/>
              <a:gd name="connsiteX2034" fmla="*/ 888152 w 906898"/>
              <a:gd name="connsiteY2034" fmla="*/ 421145 h 906898"/>
              <a:gd name="connsiteX2035" fmla="*/ 886077 w 906898"/>
              <a:gd name="connsiteY2035" fmla="*/ 419079 h 906898"/>
              <a:gd name="connsiteX2036" fmla="*/ 881927 w 906898"/>
              <a:gd name="connsiteY2036" fmla="*/ 408750 h 906898"/>
              <a:gd name="connsiteX2037" fmla="*/ 879852 w 906898"/>
              <a:gd name="connsiteY2037" fmla="*/ 406684 h 906898"/>
              <a:gd name="connsiteX2038" fmla="*/ 881376 w 906898"/>
              <a:gd name="connsiteY2038" fmla="*/ 405264 h 906898"/>
              <a:gd name="connsiteX2039" fmla="*/ 872009 w 906898"/>
              <a:gd name="connsiteY2039" fmla="*/ 402693 h 906898"/>
              <a:gd name="connsiteX2040" fmla="*/ 873876 w 906898"/>
              <a:gd name="connsiteY2040" fmla="*/ 404545 h 906898"/>
              <a:gd name="connsiteX2041" fmla="*/ 872060 w 906898"/>
              <a:gd name="connsiteY2041" fmla="*/ 403259 h 906898"/>
              <a:gd name="connsiteX2042" fmla="*/ 77800 w 906898"/>
              <a:gd name="connsiteY2042" fmla="*/ 397848 h 906898"/>
              <a:gd name="connsiteX2043" fmla="*/ 79847 w 906898"/>
              <a:gd name="connsiteY2043" fmla="*/ 398610 h 906898"/>
              <a:gd name="connsiteX2044" fmla="*/ 85989 w 906898"/>
              <a:gd name="connsiteY2044" fmla="*/ 406744 h 906898"/>
              <a:gd name="connsiteX2045" fmla="*/ 85989 w 906898"/>
              <a:gd name="connsiteY2045" fmla="*/ 412845 h 906898"/>
              <a:gd name="connsiteX2046" fmla="*/ 83942 w 906898"/>
              <a:gd name="connsiteY2046" fmla="*/ 412845 h 906898"/>
              <a:gd name="connsiteX2047" fmla="*/ 83942 w 906898"/>
              <a:gd name="connsiteY2047" fmla="*/ 408778 h 906898"/>
              <a:gd name="connsiteX2048" fmla="*/ 75752 w 906898"/>
              <a:gd name="connsiteY2048" fmla="*/ 398610 h 906898"/>
              <a:gd name="connsiteX2049" fmla="*/ 77800 w 906898"/>
              <a:gd name="connsiteY2049" fmla="*/ 397848 h 906898"/>
              <a:gd name="connsiteX2050" fmla="*/ 799789 w 906898"/>
              <a:gd name="connsiteY2050" fmla="*/ 396577 h 906898"/>
              <a:gd name="connsiteX2051" fmla="*/ 803927 w 906898"/>
              <a:gd name="connsiteY2051" fmla="*/ 400694 h 906898"/>
              <a:gd name="connsiteX2052" fmla="*/ 803927 w 906898"/>
              <a:gd name="connsiteY2052" fmla="*/ 406869 h 906898"/>
              <a:gd name="connsiteX2053" fmla="*/ 810133 w 906898"/>
              <a:gd name="connsiteY2053" fmla="*/ 410986 h 906898"/>
              <a:gd name="connsiteX2054" fmla="*/ 805995 w 906898"/>
              <a:gd name="connsiteY2054" fmla="*/ 417161 h 906898"/>
              <a:gd name="connsiteX2055" fmla="*/ 799789 w 906898"/>
              <a:gd name="connsiteY2055" fmla="*/ 415102 h 906898"/>
              <a:gd name="connsiteX2056" fmla="*/ 793584 w 906898"/>
              <a:gd name="connsiteY2056" fmla="*/ 406869 h 906898"/>
              <a:gd name="connsiteX2057" fmla="*/ 785309 w 906898"/>
              <a:gd name="connsiteY2057" fmla="*/ 406869 h 906898"/>
              <a:gd name="connsiteX2058" fmla="*/ 785309 w 906898"/>
              <a:gd name="connsiteY2058" fmla="*/ 400694 h 906898"/>
              <a:gd name="connsiteX2059" fmla="*/ 789446 w 906898"/>
              <a:gd name="connsiteY2059" fmla="*/ 398635 h 906898"/>
              <a:gd name="connsiteX2060" fmla="*/ 795652 w 906898"/>
              <a:gd name="connsiteY2060" fmla="*/ 402752 h 906898"/>
              <a:gd name="connsiteX2061" fmla="*/ 799789 w 906898"/>
              <a:gd name="connsiteY2061" fmla="*/ 396577 h 906898"/>
              <a:gd name="connsiteX2062" fmla="*/ 110612 w 906898"/>
              <a:gd name="connsiteY2062" fmla="*/ 396577 h 906898"/>
              <a:gd name="connsiteX2063" fmla="*/ 114818 w 906898"/>
              <a:gd name="connsiteY2063" fmla="*/ 406869 h 906898"/>
              <a:gd name="connsiteX2064" fmla="*/ 110612 w 906898"/>
              <a:gd name="connsiteY2064" fmla="*/ 396577 h 906898"/>
              <a:gd name="connsiteX2065" fmla="*/ 868008 w 906898"/>
              <a:gd name="connsiteY2065" fmla="*/ 395797 h 906898"/>
              <a:gd name="connsiteX2066" fmla="*/ 871801 w 906898"/>
              <a:gd name="connsiteY2066" fmla="*/ 400428 h 906898"/>
              <a:gd name="connsiteX2067" fmla="*/ 872009 w 906898"/>
              <a:gd name="connsiteY2067" fmla="*/ 402693 h 906898"/>
              <a:gd name="connsiteX2068" fmla="*/ 869726 w 906898"/>
              <a:gd name="connsiteY2068" fmla="*/ 400428 h 906898"/>
              <a:gd name="connsiteX2069" fmla="*/ 865576 w 906898"/>
              <a:gd name="connsiteY2069" fmla="*/ 396311 h 906898"/>
              <a:gd name="connsiteX2070" fmla="*/ 868008 w 906898"/>
              <a:gd name="connsiteY2070" fmla="*/ 395797 h 906898"/>
              <a:gd name="connsiteX2071" fmla="*/ 855284 w 906898"/>
              <a:gd name="connsiteY2071" fmla="*/ 392261 h 906898"/>
              <a:gd name="connsiteX2072" fmla="*/ 861260 w 906898"/>
              <a:gd name="connsiteY2072" fmla="*/ 394419 h 906898"/>
              <a:gd name="connsiteX2073" fmla="*/ 855284 w 906898"/>
              <a:gd name="connsiteY2073" fmla="*/ 392261 h 906898"/>
              <a:gd name="connsiteX2074" fmla="*/ 801745 w 906898"/>
              <a:gd name="connsiteY2074" fmla="*/ 388277 h 906898"/>
              <a:gd name="connsiteX2075" fmla="*/ 811967 w 906898"/>
              <a:gd name="connsiteY2075" fmla="*/ 394440 h 906898"/>
              <a:gd name="connsiteX2076" fmla="*/ 809923 w 906898"/>
              <a:gd name="connsiteY2076" fmla="*/ 402657 h 906898"/>
              <a:gd name="connsiteX2077" fmla="*/ 814012 w 906898"/>
              <a:gd name="connsiteY2077" fmla="*/ 404711 h 906898"/>
              <a:gd name="connsiteX2078" fmla="*/ 818101 w 906898"/>
              <a:gd name="connsiteY2078" fmla="*/ 412928 h 906898"/>
              <a:gd name="connsiteX2079" fmla="*/ 814012 w 906898"/>
              <a:gd name="connsiteY2079" fmla="*/ 419091 h 906898"/>
              <a:gd name="connsiteX2080" fmla="*/ 809923 w 906898"/>
              <a:gd name="connsiteY2080" fmla="*/ 421145 h 906898"/>
              <a:gd name="connsiteX2081" fmla="*/ 811967 w 906898"/>
              <a:gd name="connsiteY2081" fmla="*/ 414982 h 906898"/>
              <a:gd name="connsiteX2082" fmla="*/ 809923 w 906898"/>
              <a:gd name="connsiteY2082" fmla="*/ 406765 h 906898"/>
              <a:gd name="connsiteX2083" fmla="*/ 807879 w 906898"/>
              <a:gd name="connsiteY2083" fmla="*/ 400603 h 906898"/>
              <a:gd name="connsiteX2084" fmla="*/ 803790 w 906898"/>
              <a:gd name="connsiteY2084" fmla="*/ 394440 h 906898"/>
              <a:gd name="connsiteX2085" fmla="*/ 795612 w 906898"/>
              <a:gd name="connsiteY2085" fmla="*/ 396494 h 906898"/>
              <a:gd name="connsiteX2086" fmla="*/ 785390 w 906898"/>
              <a:gd name="connsiteY2086" fmla="*/ 396494 h 906898"/>
              <a:gd name="connsiteX2087" fmla="*/ 781301 w 906898"/>
              <a:gd name="connsiteY2087" fmla="*/ 398548 h 906898"/>
              <a:gd name="connsiteX2088" fmla="*/ 781301 w 906898"/>
              <a:gd name="connsiteY2088" fmla="*/ 392386 h 906898"/>
              <a:gd name="connsiteX2089" fmla="*/ 793568 w 906898"/>
              <a:gd name="connsiteY2089" fmla="*/ 390332 h 906898"/>
              <a:gd name="connsiteX2090" fmla="*/ 795612 w 906898"/>
              <a:gd name="connsiteY2090" fmla="*/ 392386 h 906898"/>
              <a:gd name="connsiteX2091" fmla="*/ 801745 w 906898"/>
              <a:gd name="connsiteY2091" fmla="*/ 388277 h 906898"/>
              <a:gd name="connsiteX2092" fmla="*/ 766641 w 906898"/>
              <a:gd name="connsiteY2092" fmla="*/ 386285 h 906898"/>
              <a:gd name="connsiteX2093" fmla="*/ 770772 w 906898"/>
              <a:gd name="connsiteY2093" fmla="*/ 390390 h 906898"/>
              <a:gd name="connsiteX2094" fmla="*/ 772838 w 906898"/>
              <a:gd name="connsiteY2094" fmla="*/ 396547 h 906898"/>
              <a:gd name="connsiteX2095" fmla="*/ 781101 w 906898"/>
              <a:gd name="connsiteY2095" fmla="*/ 402704 h 906898"/>
              <a:gd name="connsiteX2096" fmla="*/ 774904 w 906898"/>
              <a:gd name="connsiteY2096" fmla="*/ 431437 h 906898"/>
              <a:gd name="connsiteX2097" fmla="*/ 772838 w 906898"/>
              <a:gd name="connsiteY2097" fmla="*/ 429385 h 906898"/>
              <a:gd name="connsiteX2098" fmla="*/ 772838 w 906898"/>
              <a:gd name="connsiteY2098" fmla="*/ 425280 h 906898"/>
              <a:gd name="connsiteX2099" fmla="*/ 774904 w 906898"/>
              <a:gd name="connsiteY2099" fmla="*/ 425280 h 906898"/>
              <a:gd name="connsiteX2100" fmla="*/ 776970 w 906898"/>
              <a:gd name="connsiteY2100" fmla="*/ 406809 h 906898"/>
              <a:gd name="connsiteX2101" fmla="*/ 772838 w 906898"/>
              <a:gd name="connsiteY2101" fmla="*/ 410914 h 906898"/>
              <a:gd name="connsiteX2102" fmla="*/ 772838 w 906898"/>
              <a:gd name="connsiteY2102" fmla="*/ 412966 h 906898"/>
              <a:gd name="connsiteX2103" fmla="*/ 770772 w 906898"/>
              <a:gd name="connsiteY2103" fmla="*/ 402704 h 906898"/>
              <a:gd name="connsiteX2104" fmla="*/ 766641 w 906898"/>
              <a:gd name="connsiteY2104" fmla="*/ 388338 h 906898"/>
              <a:gd name="connsiteX2105" fmla="*/ 766641 w 906898"/>
              <a:gd name="connsiteY2105" fmla="*/ 386285 h 906898"/>
              <a:gd name="connsiteX2106" fmla="*/ 75929 w 906898"/>
              <a:gd name="connsiteY2106" fmla="*/ 385514 h 906898"/>
              <a:gd name="connsiteX2107" fmla="*/ 81894 w 906898"/>
              <a:gd name="connsiteY2107" fmla="*/ 386031 h 906898"/>
              <a:gd name="connsiteX2108" fmla="*/ 83969 w 906898"/>
              <a:gd name="connsiteY2108" fmla="*/ 390171 h 906898"/>
              <a:gd name="connsiteX2109" fmla="*/ 86044 w 906898"/>
              <a:gd name="connsiteY2109" fmla="*/ 388101 h 906898"/>
              <a:gd name="connsiteX2110" fmla="*/ 96419 w 906898"/>
              <a:gd name="connsiteY2110" fmla="*/ 392242 h 906898"/>
              <a:gd name="connsiteX2111" fmla="*/ 96419 w 906898"/>
              <a:gd name="connsiteY2111" fmla="*/ 400522 h 906898"/>
              <a:gd name="connsiteX2112" fmla="*/ 94344 w 906898"/>
              <a:gd name="connsiteY2112" fmla="*/ 404662 h 906898"/>
              <a:gd name="connsiteX2113" fmla="*/ 100569 w 906898"/>
              <a:gd name="connsiteY2113" fmla="*/ 408802 h 906898"/>
              <a:gd name="connsiteX2114" fmla="*/ 98494 w 906898"/>
              <a:gd name="connsiteY2114" fmla="*/ 415013 h 906898"/>
              <a:gd name="connsiteX2115" fmla="*/ 94344 w 906898"/>
              <a:gd name="connsiteY2115" fmla="*/ 417083 h 906898"/>
              <a:gd name="connsiteX2116" fmla="*/ 90194 w 906898"/>
              <a:gd name="connsiteY2116" fmla="*/ 415013 h 906898"/>
              <a:gd name="connsiteX2117" fmla="*/ 86044 w 906898"/>
              <a:gd name="connsiteY2117" fmla="*/ 398452 h 906898"/>
              <a:gd name="connsiteX2118" fmla="*/ 73595 w 906898"/>
              <a:gd name="connsiteY2118" fmla="*/ 394312 h 906898"/>
              <a:gd name="connsiteX2119" fmla="*/ 71520 w 906898"/>
              <a:gd name="connsiteY2119" fmla="*/ 388101 h 906898"/>
              <a:gd name="connsiteX2120" fmla="*/ 75929 w 906898"/>
              <a:gd name="connsiteY2120" fmla="*/ 385514 h 906898"/>
              <a:gd name="connsiteX2121" fmla="*/ 828459 w 906898"/>
              <a:gd name="connsiteY2121" fmla="*/ 377985 h 906898"/>
              <a:gd name="connsiteX2122" fmla="*/ 851101 w 906898"/>
              <a:gd name="connsiteY2122" fmla="*/ 390349 h 906898"/>
              <a:gd name="connsiteX2123" fmla="*/ 851101 w 906898"/>
              <a:gd name="connsiteY2123" fmla="*/ 421259 h 906898"/>
              <a:gd name="connsiteX2124" fmla="*/ 830517 w 906898"/>
              <a:gd name="connsiteY2124" fmla="*/ 437745 h 906898"/>
              <a:gd name="connsiteX2125" fmla="*/ 826400 w 906898"/>
              <a:gd name="connsiteY2125" fmla="*/ 433623 h 906898"/>
              <a:gd name="connsiteX2126" fmla="*/ 846984 w 906898"/>
              <a:gd name="connsiteY2126" fmla="*/ 419199 h 906898"/>
              <a:gd name="connsiteX2127" fmla="*/ 844926 w 906898"/>
              <a:gd name="connsiteY2127" fmla="*/ 398592 h 906898"/>
              <a:gd name="connsiteX2128" fmla="*/ 832575 w 906898"/>
              <a:gd name="connsiteY2128" fmla="*/ 390349 h 906898"/>
              <a:gd name="connsiteX2129" fmla="*/ 832575 w 906898"/>
              <a:gd name="connsiteY2129" fmla="*/ 392410 h 906898"/>
              <a:gd name="connsiteX2130" fmla="*/ 836692 w 906898"/>
              <a:gd name="connsiteY2130" fmla="*/ 396531 h 906898"/>
              <a:gd name="connsiteX2131" fmla="*/ 832575 w 906898"/>
              <a:gd name="connsiteY2131" fmla="*/ 402713 h 906898"/>
              <a:gd name="connsiteX2132" fmla="*/ 824342 w 906898"/>
              <a:gd name="connsiteY2132" fmla="*/ 402713 h 906898"/>
              <a:gd name="connsiteX2133" fmla="*/ 822284 w 906898"/>
              <a:gd name="connsiteY2133" fmla="*/ 398592 h 906898"/>
              <a:gd name="connsiteX2134" fmla="*/ 822284 w 906898"/>
              <a:gd name="connsiteY2134" fmla="*/ 394470 h 906898"/>
              <a:gd name="connsiteX2135" fmla="*/ 818167 w 906898"/>
              <a:gd name="connsiteY2135" fmla="*/ 392410 h 906898"/>
              <a:gd name="connsiteX2136" fmla="*/ 816108 w 906898"/>
              <a:gd name="connsiteY2136" fmla="*/ 386228 h 906898"/>
              <a:gd name="connsiteX2137" fmla="*/ 828459 w 906898"/>
              <a:gd name="connsiteY2137" fmla="*/ 377985 h 906898"/>
              <a:gd name="connsiteX2138" fmla="*/ 859268 w 906898"/>
              <a:gd name="connsiteY2138" fmla="*/ 375993 h 906898"/>
              <a:gd name="connsiteX2139" fmla="*/ 861260 w 906898"/>
              <a:gd name="connsiteY2139" fmla="*/ 379977 h 906898"/>
              <a:gd name="connsiteX2140" fmla="*/ 861260 w 906898"/>
              <a:gd name="connsiteY2140" fmla="*/ 381969 h 906898"/>
              <a:gd name="connsiteX2141" fmla="*/ 859268 w 906898"/>
              <a:gd name="connsiteY2141" fmla="*/ 375993 h 906898"/>
              <a:gd name="connsiteX2142" fmla="*/ 71768 w 906898"/>
              <a:gd name="connsiteY2142" fmla="*/ 371677 h 906898"/>
              <a:gd name="connsiteX2143" fmla="*/ 73760 w 906898"/>
              <a:gd name="connsiteY2143" fmla="*/ 371677 h 906898"/>
              <a:gd name="connsiteX2144" fmla="*/ 73760 w 906898"/>
              <a:gd name="connsiteY2144" fmla="*/ 373669 h 906898"/>
              <a:gd name="connsiteX2145" fmla="*/ 71768 w 906898"/>
              <a:gd name="connsiteY2145" fmla="*/ 371677 h 906898"/>
              <a:gd name="connsiteX2146" fmla="*/ 89147 w 906898"/>
              <a:gd name="connsiteY2146" fmla="*/ 370972 h 906898"/>
              <a:gd name="connsiteX2147" fmla="*/ 90181 w 906898"/>
              <a:gd name="connsiteY2147" fmla="*/ 371744 h 906898"/>
              <a:gd name="connsiteX2148" fmla="*/ 94319 w 906898"/>
              <a:gd name="connsiteY2148" fmla="*/ 375860 h 906898"/>
              <a:gd name="connsiteX2149" fmla="*/ 94319 w 906898"/>
              <a:gd name="connsiteY2149" fmla="*/ 377919 h 906898"/>
              <a:gd name="connsiteX2150" fmla="*/ 92250 w 906898"/>
              <a:gd name="connsiteY2150" fmla="*/ 375860 h 906898"/>
              <a:gd name="connsiteX2151" fmla="*/ 94319 w 906898"/>
              <a:gd name="connsiteY2151" fmla="*/ 379977 h 906898"/>
              <a:gd name="connsiteX2152" fmla="*/ 98456 w 906898"/>
              <a:gd name="connsiteY2152" fmla="*/ 377919 h 906898"/>
              <a:gd name="connsiteX2153" fmla="*/ 106730 w 906898"/>
              <a:gd name="connsiteY2153" fmla="*/ 379977 h 906898"/>
              <a:gd name="connsiteX2154" fmla="*/ 112936 w 906898"/>
              <a:gd name="connsiteY2154" fmla="*/ 392328 h 906898"/>
              <a:gd name="connsiteX2155" fmla="*/ 104662 w 906898"/>
              <a:gd name="connsiteY2155" fmla="*/ 379977 h 906898"/>
              <a:gd name="connsiteX2156" fmla="*/ 102593 w 906898"/>
              <a:gd name="connsiteY2156" fmla="*/ 379977 h 906898"/>
              <a:gd name="connsiteX2157" fmla="*/ 108799 w 906898"/>
              <a:gd name="connsiteY2157" fmla="*/ 398503 h 906898"/>
              <a:gd name="connsiteX2158" fmla="*/ 108799 w 906898"/>
              <a:gd name="connsiteY2158" fmla="*/ 400561 h 906898"/>
              <a:gd name="connsiteX2159" fmla="*/ 112936 w 906898"/>
              <a:gd name="connsiteY2159" fmla="*/ 408795 h 906898"/>
              <a:gd name="connsiteX2160" fmla="*/ 108799 w 906898"/>
              <a:gd name="connsiteY2160" fmla="*/ 414970 h 906898"/>
              <a:gd name="connsiteX2161" fmla="*/ 108799 w 906898"/>
              <a:gd name="connsiteY2161" fmla="*/ 419087 h 906898"/>
              <a:gd name="connsiteX2162" fmla="*/ 110867 w 906898"/>
              <a:gd name="connsiteY2162" fmla="*/ 419087 h 906898"/>
              <a:gd name="connsiteX2163" fmla="*/ 110867 w 906898"/>
              <a:gd name="connsiteY2163" fmla="*/ 417028 h 906898"/>
              <a:gd name="connsiteX2164" fmla="*/ 112936 w 906898"/>
              <a:gd name="connsiteY2164" fmla="*/ 421145 h 906898"/>
              <a:gd name="connsiteX2165" fmla="*/ 112936 w 906898"/>
              <a:gd name="connsiteY2165" fmla="*/ 423203 h 906898"/>
              <a:gd name="connsiteX2166" fmla="*/ 110867 w 906898"/>
              <a:gd name="connsiteY2166" fmla="*/ 421145 h 906898"/>
              <a:gd name="connsiteX2167" fmla="*/ 106730 w 906898"/>
              <a:gd name="connsiteY2167" fmla="*/ 429378 h 906898"/>
              <a:gd name="connsiteX2168" fmla="*/ 96387 w 906898"/>
              <a:gd name="connsiteY2168" fmla="*/ 421145 h 906898"/>
              <a:gd name="connsiteX2169" fmla="*/ 104662 w 906898"/>
              <a:gd name="connsiteY2169" fmla="*/ 412911 h 906898"/>
              <a:gd name="connsiteX2170" fmla="*/ 98456 w 906898"/>
              <a:gd name="connsiteY2170" fmla="*/ 402620 h 906898"/>
              <a:gd name="connsiteX2171" fmla="*/ 96387 w 906898"/>
              <a:gd name="connsiteY2171" fmla="*/ 390269 h 906898"/>
              <a:gd name="connsiteX2172" fmla="*/ 81907 w 906898"/>
              <a:gd name="connsiteY2172" fmla="*/ 384094 h 906898"/>
              <a:gd name="connsiteX2173" fmla="*/ 71564 w 906898"/>
              <a:gd name="connsiteY2173" fmla="*/ 384094 h 906898"/>
              <a:gd name="connsiteX2174" fmla="*/ 67427 w 906898"/>
              <a:gd name="connsiteY2174" fmla="*/ 386152 h 906898"/>
              <a:gd name="connsiteX2175" fmla="*/ 59152 w 906898"/>
              <a:gd name="connsiteY2175" fmla="*/ 379977 h 906898"/>
              <a:gd name="connsiteX2176" fmla="*/ 63290 w 906898"/>
              <a:gd name="connsiteY2176" fmla="*/ 375860 h 906898"/>
              <a:gd name="connsiteX2177" fmla="*/ 65358 w 906898"/>
              <a:gd name="connsiteY2177" fmla="*/ 373802 h 906898"/>
              <a:gd name="connsiteX2178" fmla="*/ 75701 w 906898"/>
              <a:gd name="connsiteY2178" fmla="*/ 377919 h 906898"/>
              <a:gd name="connsiteX2179" fmla="*/ 77770 w 906898"/>
              <a:gd name="connsiteY2179" fmla="*/ 373802 h 906898"/>
              <a:gd name="connsiteX2180" fmla="*/ 83976 w 906898"/>
              <a:gd name="connsiteY2180" fmla="*/ 371744 h 906898"/>
              <a:gd name="connsiteX2181" fmla="*/ 90181 w 906898"/>
              <a:gd name="connsiteY2181" fmla="*/ 373802 h 906898"/>
              <a:gd name="connsiteX2182" fmla="*/ 88113 w 906898"/>
              <a:gd name="connsiteY2182" fmla="*/ 371744 h 906898"/>
              <a:gd name="connsiteX2183" fmla="*/ 89147 w 906898"/>
              <a:gd name="connsiteY2183" fmla="*/ 370972 h 906898"/>
              <a:gd name="connsiteX2184" fmla="*/ 824475 w 906898"/>
              <a:gd name="connsiteY2184" fmla="*/ 357401 h 906898"/>
              <a:gd name="connsiteX2185" fmla="*/ 838651 w 906898"/>
              <a:gd name="connsiteY2185" fmla="*/ 367693 h 906898"/>
              <a:gd name="connsiteX2186" fmla="*/ 838651 w 906898"/>
              <a:gd name="connsiteY2186" fmla="*/ 377985 h 906898"/>
              <a:gd name="connsiteX2187" fmla="*/ 836626 w 906898"/>
              <a:gd name="connsiteY2187" fmla="*/ 371810 h 906898"/>
              <a:gd name="connsiteX2188" fmla="*/ 830550 w 906898"/>
              <a:gd name="connsiteY2188" fmla="*/ 363576 h 906898"/>
              <a:gd name="connsiteX2189" fmla="*/ 822450 w 906898"/>
              <a:gd name="connsiteY2189" fmla="*/ 363576 h 906898"/>
              <a:gd name="connsiteX2190" fmla="*/ 820424 w 906898"/>
              <a:gd name="connsiteY2190" fmla="*/ 359460 h 906898"/>
              <a:gd name="connsiteX2191" fmla="*/ 824475 w 906898"/>
              <a:gd name="connsiteY2191" fmla="*/ 357401 h 906898"/>
              <a:gd name="connsiteX2192" fmla="*/ 45659 w 906898"/>
              <a:gd name="connsiteY2192" fmla="*/ 355900 h 906898"/>
              <a:gd name="connsiteX2193" fmla="*/ 48861 w 906898"/>
              <a:gd name="connsiteY2193" fmla="*/ 361338 h 906898"/>
              <a:gd name="connsiteX2194" fmla="*/ 48861 w 906898"/>
              <a:gd name="connsiteY2194" fmla="*/ 363377 h 906898"/>
              <a:gd name="connsiteX2195" fmla="*/ 46802 w 906898"/>
              <a:gd name="connsiteY2195" fmla="*/ 359299 h 906898"/>
              <a:gd name="connsiteX2196" fmla="*/ 43892 w 906898"/>
              <a:gd name="connsiteY2196" fmla="*/ 352899 h 906898"/>
              <a:gd name="connsiteX2197" fmla="*/ 44744 w 906898"/>
              <a:gd name="connsiteY2197" fmla="*/ 353180 h 906898"/>
              <a:gd name="connsiteX2198" fmla="*/ 45659 w 906898"/>
              <a:gd name="connsiteY2198" fmla="*/ 355900 h 906898"/>
              <a:gd name="connsiteX2199" fmla="*/ 42782 w 906898"/>
              <a:gd name="connsiteY2199" fmla="*/ 351013 h 906898"/>
              <a:gd name="connsiteX2200" fmla="*/ 43892 w 906898"/>
              <a:gd name="connsiteY2200" fmla="*/ 352899 h 906898"/>
              <a:gd name="connsiteX2201" fmla="*/ 39341 w 906898"/>
              <a:gd name="connsiteY2201" fmla="*/ 351396 h 906898"/>
              <a:gd name="connsiteX2202" fmla="*/ 38569 w 906898"/>
              <a:gd name="connsiteY2202" fmla="*/ 351141 h 906898"/>
              <a:gd name="connsiteX2203" fmla="*/ 42782 w 906898"/>
              <a:gd name="connsiteY2203" fmla="*/ 351013 h 906898"/>
              <a:gd name="connsiteX2204" fmla="*/ 797659 w 906898"/>
              <a:gd name="connsiteY2204" fmla="*/ 349101 h 906898"/>
              <a:gd name="connsiteX2205" fmla="*/ 820353 w 906898"/>
              <a:gd name="connsiteY2205" fmla="*/ 363455 h 906898"/>
              <a:gd name="connsiteX2206" fmla="*/ 820353 w 906898"/>
              <a:gd name="connsiteY2206" fmla="*/ 375759 h 906898"/>
              <a:gd name="connsiteX2207" fmla="*/ 812101 w 906898"/>
              <a:gd name="connsiteY2207" fmla="*/ 381911 h 906898"/>
              <a:gd name="connsiteX2208" fmla="*/ 805911 w 906898"/>
              <a:gd name="connsiteY2208" fmla="*/ 377810 h 906898"/>
              <a:gd name="connsiteX2209" fmla="*/ 799722 w 906898"/>
              <a:gd name="connsiteY2209" fmla="*/ 377810 h 906898"/>
              <a:gd name="connsiteX2210" fmla="*/ 795596 w 906898"/>
              <a:gd name="connsiteY2210" fmla="*/ 373708 h 906898"/>
              <a:gd name="connsiteX2211" fmla="*/ 795596 w 906898"/>
              <a:gd name="connsiteY2211" fmla="*/ 367557 h 906898"/>
              <a:gd name="connsiteX2212" fmla="*/ 803848 w 906898"/>
              <a:gd name="connsiteY2212" fmla="*/ 363455 h 906898"/>
              <a:gd name="connsiteX2213" fmla="*/ 812101 w 906898"/>
              <a:gd name="connsiteY2213" fmla="*/ 367557 h 906898"/>
              <a:gd name="connsiteX2214" fmla="*/ 803848 w 906898"/>
              <a:gd name="connsiteY2214" fmla="*/ 357304 h 906898"/>
              <a:gd name="connsiteX2215" fmla="*/ 779091 w 906898"/>
              <a:gd name="connsiteY2215" fmla="*/ 361405 h 906898"/>
              <a:gd name="connsiteX2216" fmla="*/ 768775 w 906898"/>
              <a:gd name="connsiteY2216" fmla="*/ 383961 h 906898"/>
              <a:gd name="connsiteX2217" fmla="*/ 764649 w 906898"/>
              <a:gd name="connsiteY2217" fmla="*/ 383961 h 906898"/>
              <a:gd name="connsiteX2218" fmla="*/ 766712 w 906898"/>
              <a:gd name="connsiteY2218" fmla="*/ 371658 h 906898"/>
              <a:gd name="connsiteX2219" fmla="*/ 797659 w 906898"/>
              <a:gd name="connsiteY2219" fmla="*/ 349101 h 906898"/>
              <a:gd name="connsiteX2220" fmla="*/ 828480 w 906898"/>
              <a:gd name="connsiteY2220" fmla="*/ 347109 h 906898"/>
              <a:gd name="connsiteX2221" fmla="*/ 836657 w 906898"/>
              <a:gd name="connsiteY2221" fmla="*/ 351204 h 906898"/>
              <a:gd name="connsiteX2222" fmla="*/ 842791 w 906898"/>
              <a:gd name="connsiteY2222" fmla="*/ 351204 h 906898"/>
              <a:gd name="connsiteX2223" fmla="*/ 846879 w 906898"/>
              <a:gd name="connsiteY2223" fmla="*/ 357346 h 906898"/>
              <a:gd name="connsiteX2224" fmla="*/ 846879 w 906898"/>
              <a:gd name="connsiteY2224" fmla="*/ 363488 h 906898"/>
              <a:gd name="connsiteX2225" fmla="*/ 850968 w 906898"/>
              <a:gd name="connsiteY2225" fmla="*/ 367583 h 906898"/>
              <a:gd name="connsiteX2226" fmla="*/ 850968 w 906898"/>
              <a:gd name="connsiteY2226" fmla="*/ 373725 h 906898"/>
              <a:gd name="connsiteX2227" fmla="*/ 848924 w 906898"/>
              <a:gd name="connsiteY2227" fmla="*/ 375772 h 906898"/>
              <a:gd name="connsiteX2228" fmla="*/ 850968 w 906898"/>
              <a:gd name="connsiteY2228" fmla="*/ 381914 h 906898"/>
              <a:gd name="connsiteX2229" fmla="*/ 848924 w 906898"/>
              <a:gd name="connsiteY2229" fmla="*/ 383961 h 906898"/>
              <a:gd name="connsiteX2230" fmla="*/ 842791 w 906898"/>
              <a:gd name="connsiteY2230" fmla="*/ 377819 h 906898"/>
              <a:gd name="connsiteX2231" fmla="*/ 836657 w 906898"/>
              <a:gd name="connsiteY2231" fmla="*/ 359394 h 906898"/>
              <a:gd name="connsiteX2232" fmla="*/ 822347 w 906898"/>
              <a:gd name="connsiteY2232" fmla="*/ 355299 h 906898"/>
              <a:gd name="connsiteX2233" fmla="*/ 816213 w 906898"/>
              <a:gd name="connsiteY2233" fmla="*/ 355299 h 906898"/>
              <a:gd name="connsiteX2234" fmla="*/ 814169 w 906898"/>
              <a:gd name="connsiteY2234" fmla="*/ 351204 h 906898"/>
              <a:gd name="connsiteX2235" fmla="*/ 820302 w 906898"/>
              <a:gd name="connsiteY2235" fmla="*/ 349157 h 906898"/>
              <a:gd name="connsiteX2236" fmla="*/ 822347 w 906898"/>
              <a:gd name="connsiteY2236" fmla="*/ 351204 h 906898"/>
              <a:gd name="connsiteX2237" fmla="*/ 828480 w 906898"/>
              <a:gd name="connsiteY2237" fmla="*/ 347109 h 906898"/>
              <a:gd name="connsiteX2238" fmla="*/ 139466 w 906898"/>
              <a:gd name="connsiteY2238" fmla="*/ 345117 h 906898"/>
              <a:gd name="connsiteX2239" fmla="*/ 143571 w 906898"/>
              <a:gd name="connsiteY2239" fmla="*/ 355315 h 906898"/>
              <a:gd name="connsiteX2240" fmla="*/ 147675 w 906898"/>
              <a:gd name="connsiteY2240" fmla="*/ 359393 h 906898"/>
              <a:gd name="connsiteX2241" fmla="*/ 151781 w 906898"/>
              <a:gd name="connsiteY2241" fmla="*/ 361433 h 906898"/>
              <a:gd name="connsiteX2242" fmla="*/ 149728 w 906898"/>
              <a:gd name="connsiteY2242" fmla="*/ 371630 h 906898"/>
              <a:gd name="connsiteX2243" fmla="*/ 141518 w 906898"/>
              <a:gd name="connsiteY2243" fmla="*/ 371630 h 906898"/>
              <a:gd name="connsiteX2244" fmla="*/ 137413 w 906898"/>
              <a:gd name="connsiteY2244" fmla="*/ 363472 h 906898"/>
              <a:gd name="connsiteX2245" fmla="*/ 137413 w 906898"/>
              <a:gd name="connsiteY2245" fmla="*/ 359393 h 906898"/>
              <a:gd name="connsiteX2246" fmla="*/ 131256 w 906898"/>
              <a:gd name="connsiteY2246" fmla="*/ 355315 h 906898"/>
              <a:gd name="connsiteX2247" fmla="*/ 131256 w 906898"/>
              <a:gd name="connsiteY2247" fmla="*/ 347157 h 906898"/>
              <a:gd name="connsiteX2248" fmla="*/ 139466 w 906898"/>
              <a:gd name="connsiteY2248" fmla="*/ 345117 h 906898"/>
              <a:gd name="connsiteX2249" fmla="*/ 124971 w 906898"/>
              <a:gd name="connsiteY2249" fmla="*/ 345117 h 906898"/>
              <a:gd name="connsiteX2250" fmla="*/ 127046 w 906898"/>
              <a:gd name="connsiteY2250" fmla="*/ 353320 h 906898"/>
              <a:gd name="connsiteX2251" fmla="*/ 135346 w 906898"/>
              <a:gd name="connsiteY2251" fmla="*/ 361522 h 906898"/>
              <a:gd name="connsiteX2252" fmla="*/ 137421 w 906898"/>
              <a:gd name="connsiteY2252" fmla="*/ 371775 h 906898"/>
              <a:gd name="connsiteX2253" fmla="*/ 147796 w 906898"/>
              <a:gd name="connsiteY2253" fmla="*/ 375876 h 906898"/>
              <a:gd name="connsiteX2254" fmla="*/ 147796 w 906898"/>
              <a:gd name="connsiteY2254" fmla="*/ 377927 h 906898"/>
              <a:gd name="connsiteX2255" fmla="*/ 135346 w 906898"/>
              <a:gd name="connsiteY2255" fmla="*/ 373826 h 906898"/>
              <a:gd name="connsiteX2256" fmla="*/ 131196 w 906898"/>
              <a:gd name="connsiteY2256" fmla="*/ 363573 h 906898"/>
              <a:gd name="connsiteX2257" fmla="*/ 124971 w 906898"/>
              <a:gd name="connsiteY2257" fmla="*/ 353320 h 906898"/>
              <a:gd name="connsiteX2258" fmla="*/ 124971 w 906898"/>
              <a:gd name="connsiteY2258" fmla="*/ 345117 h 906898"/>
              <a:gd name="connsiteX2259" fmla="*/ 30518 w 906898"/>
              <a:gd name="connsiteY2259" fmla="*/ 345117 h 906898"/>
              <a:gd name="connsiteX2260" fmla="*/ 32572 w 906898"/>
              <a:gd name="connsiteY2260" fmla="*/ 347168 h 906898"/>
              <a:gd name="connsiteX2261" fmla="*/ 31887 w 906898"/>
              <a:gd name="connsiteY2261" fmla="*/ 347168 h 906898"/>
              <a:gd name="connsiteX2262" fmla="*/ 848976 w 906898"/>
              <a:gd name="connsiteY2262" fmla="*/ 342793 h 906898"/>
              <a:gd name="connsiteX2263" fmla="*/ 855201 w 906898"/>
              <a:gd name="connsiteY2263" fmla="*/ 346920 h 906898"/>
              <a:gd name="connsiteX2264" fmla="*/ 859351 w 906898"/>
              <a:gd name="connsiteY2264" fmla="*/ 359299 h 906898"/>
              <a:gd name="connsiteX2265" fmla="*/ 863501 w 906898"/>
              <a:gd name="connsiteY2265" fmla="*/ 365488 h 906898"/>
              <a:gd name="connsiteX2266" fmla="*/ 863501 w 906898"/>
              <a:gd name="connsiteY2266" fmla="*/ 367551 h 906898"/>
              <a:gd name="connsiteX2267" fmla="*/ 855201 w 906898"/>
              <a:gd name="connsiteY2267" fmla="*/ 355172 h 906898"/>
              <a:gd name="connsiteX2268" fmla="*/ 848976 w 906898"/>
              <a:gd name="connsiteY2268" fmla="*/ 342793 h 906898"/>
              <a:gd name="connsiteX2269" fmla="*/ 112752 w 906898"/>
              <a:gd name="connsiteY2269" fmla="*/ 340801 h 906898"/>
              <a:gd name="connsiteX2270" fmla="*/ 123081 w 906898"/>
              <a:gd name="connsiteY2270" fmla="*/ 344930 h 906898"/>
              <a:gd name="connsiteX2271" fmla="*/ 121015 w 906898"/>
              <a:gd name="connsiteY2271" fmla="*/ 353186 h 906898"/>
              <a:gd name="connsiteX2272" fmla="*/ 129278 w 906898"/>
              <a:gd name="connsiteY2272" fmla="*/ 365571 h 906898"/>
              <a:gd name="connsiteX2273" fmla="*/ 141672 w 906898"/>
              <a:gd name="connsiteY2273" fmla="*/ 380020 h 906898"/>
              <a:gd name="connsiteX2274" fmla="*/ 145804 w 906898"/>
              <a:gd name="connsiteY2274" fmla="*/ 382085 h 906898"/>
              <a:gd name="connsiteX2275" fmla="*/ 143738 w 906898"/>
              <a:gd name="connsiteY2275" fmla="*/ 388277 h 906898"/>
              <a:gd name="connsiteX2276" fmla="*/ 129278 w 906898"/>
              <a:gd name="connsiteY2276" fmla="*/ 380020 h 906898"/>
              <a:gd name="connsiteX2277" fmla="*/ 127212 w 906898"/>
              <a:gd name="connsiteY2277" fmla="*/ 373828 h 906898"/>
              <a:gd name="connsiteX2278" fmla="*/ 116883 w 906898"/>
              <a:gd name="connsiteY2278" fmla="*/ 369700 h 906898"/>
              <a:gd name="connsiteX2279" fmla="*/ 114818 w 906898"/>
              <a:gd name="connsiteY2279" fmla="*/ 365571 h 906898"/>
              <a:gd name="connsiteX2280" fmla="*/ 116883 w 906898"/>
              <a:gd name="connsiteY2280" fmla="*/ 355251 h 906898"/>
              <a:gd name="connsiteX2281" fmla="*/ 112752 w 906898"/>
              <a:gd name="connsiteY2281" fmla="*/ 344930 h 906898"/>
              <a:gd name="connsiteX2282" fmla="*/ 112752 w 906898"/>
              <a:gd name="connsiteY2282" fmla="*/ 340801 h 906898"/>
              <a:gd name="connsiteX2283" fmla="*/ 756715 w 906898"/>
              <a:gd name="connsiteY2283" fmla="*/ 338109 h 906898"/>
              <a:gd name="connsiteX2284" fmla="*/ 762601 w 906898"/>
              <a:gd name="connsiteY2284" fmla="*/ 338883 h 906898"/>
              <a:gd name="connsiteX2285" fmla="*/ 764649 w 906898"/>
              <a:gd name="connsiteY2285" fmla="*/ 343015 h 906898"/>
              <a:gd name="connsiteX2286" fmla="*/ 774885 w 906898"/>
              <a:gd name="connsiteY2286" fmla="*/ 345080 h 906898"/>
              <a:gd name="connsiteX2287" fmla="*/ 776933 w 906898"/>
              <a:gd name="connsiteY2287" fmla="*/ 351278 h 906898"/>
              <a:gd name="connsiteX2288" fmla="*/ 772838 w 906898"/>
              <a:gd name="connsiteY2288" fmla="*/ 355409 h 906898"/>
              <a:gd name="connsiteX2289" fmla="*/ 766696 w 906898"/>
              <a:gd name="connsiteY2289" fmla="*/ 353344 h 906898"/>
              <a:gd name="connsiteX2290" fmla="*/ 756459 w 906898"/>
              <a:gd name="connsiteY2290" fmla="*/ 351278 h 906898"/>
              <a:gd name="connsiteX2291" fmla="*/ 752365 w 906898"/>
              <a:gd name="connsiteY2291" fmla="*/ 338883 h 906898"/>
              <a:gd name="connsiteX2292" fmla="*/ 756715 w 906898"/>
              <a:gd name="connsiteY2292" fmla="*/ 338109 h 906898"/>
              <a:gd name="connsiteX2293" fmla="*/ 832479 w 906898"/>
              <a:gd name="connsiteY2293" fmla="*/ 336879 h 906898"/>
              <a:gd name="connsiteX2294" fmla="*/ 838646 w 906898"/>
              <a:gd name="connsiteY2294" fmla="*/ 340986 h 906898"/>
              <a:gd name="connsiteX2295" fmla="*/ 846869 w 906898"/>
              <a:gd name="connsiteY2295" fmla="*/ 345093 h 906898"/>
              <a:gd name="connsiteX2296" fmla="*/ 853037 w 906898"/>
              <a:gd name="connsiteY2296" fmla="*/ 351253 h 906898"/>
              <a:gd name="connsiteX2297" fmla="*/ 853037 w 906898"/>
              <a:gd name="connsiteY2297" fmla="*/ 359467 h 906898"/>
              <a:gd name="connsiteX2298" fmla="*/ 861260 w 906898"/>
              <a:gd name="connsiteY2298" fmla="*/ 365628 h 906898"/>
              <a:gd name="connsiteX2299" fmla="*/ 857149 w 906898"/>
              <a:gd name="connsiteY2299" fmla="*/ 375895 h 906898"/>
              <a:gd name="connsiteX2300" fmla="*/ 857149 w 906898"/>
              <a:gd name="connsiteY2300" fmla="*/ 388216 h 906898"/>
              <a:gd name="connsiteX2301" fmla="*/ 853037 w 906898"/>
              <a:gd name="connsiteY2301" fmla="*/ 390269 h 906898"/>
              <a:gd name="connsiteX2302" fmla="*/ 850981 w 906898"/>
              <a:gd name="connsiteY2302" fmla="*/ 386162 h 906898"/>
              <a:gd name="connsiteX2303" fmla="*/ 855093 w 906898"/>
              <a:gd name="connsiteY2303" fmla="*/ 371788 h 906898"/>
              <a:gd name="connsiteX2304" fmla="*/ 850981 w 906898"/>
              <a:gd name="connsiteY2304" fmla="*/ 361521 h 906898"/>
              <a:gd name="connsiteX2305" fmla="*/ 848925 w 906898"/>
              <a:gd name="connsiteY2305" fmla="*/ 353307 h 906898"/>
              <a:gd name="connsiteX2306" fmla="*/ 836590 w 906898"/>
              <a:gd name="connsiteY2306" fmla="*/ 347146 h 906898"/>
              <a:gd name="connsiteX2307" fmla="*/ 828367 w 906898"/>
              <a:gd name="connsiteY2307" fmla="*/ 345093 h 906898"/>
              <a:gd name="connsiteX2308" fmla="*/ 822199 w 906898"/>
              <a:gd name="connsiteY2308" fmla="*/ 347146 h 906898"/>
              <a:gd name="connsiteX2309" fmla="*/ 809864 w 906898"/>
              <a:gd name="connsiteY2309" fmla="*/ 349200 h 906898"/>
              <a:gd name="connsiteX2310" fmla="*/ 807808 w 906898"/>
              <a:gd name="connsiteY2310" fmla="*/ 347146 h 906898"/>
              <a:gd name="connsiteX2311" fmla="*/ 816032 w 906898"/>
              <a:gd name="connsiteY2311" fmla="*/ 338932 h 906898"/>
              <a:gd name="connsiteX2312" fmla="*/ 822199 w 906898"/>
              <a:gd name="connsiteY2312" fmla="*/ 340986 h 906898"/>
              <a:gd name="connsiteX2313" fmla="*/ 832479 w 906898"/>
              <a:gd name="connsiteY2313" fmla="*/ 336879 h 906898"/>
              <a:gd name="connsiteX2314" fmla="*/ 834534 w 906898"/>
              <a:gd name="connsiteY2314" fmla="*/ 334825 h 906898"/>
              <a:gd name="connsiteX2315" fmla="*/ 838646 w 906898"/>
              <a:gd name="connsiteY2315" fmla="*/ 336879 h 906898"/>
              <a:gd name="connsiteX2316" fmla="*/ 840702 w 906898"/>
              <a:gd name="connsiteY2316" fmla="*/ 338932 h 906898"/>
              <a:gd name="connsiteX2317" fmla="*/ 840702 w 906898"/>
              <a:gd name="connsiteY2317" fmla="*/ 340986 h 906898"/>
              <a:gd name="connsiteX2318" fmla="*/ 838646 w 906898"/>
              <a:gd name="connsiteY2318" fmla="*/ 340986 h 906898"/>
              <a:gd name="connsiteX2319" fmla="*/ 836590 w 906898"/>
              <a:gd name="connsiteY2319" fmla="*/ 336879 h 906898"/>
              <a:gd name="connsiteX2320" fmla="*/ 834534 w 906898"/>
              <a:gd name="connsiteY2320" fmla="*/ 334825 h 906898"/>
              <a:gd name="connsiteX2321" fmla="*/ 752482 w 906898"/>
              <a:gd name="connsiteY2321" fmla="*/ 330510 h 906898"/>
              <a:gd name="connsiteX2322" fmla="*/ 759783 w 906898"/>
              <a:gd name="connsiteY2322" fmla="*/ 331242 h 906898"/>
              <a:gd name="connsiteX2323" fmla="*/ 760403 w 906898"/>
              <a:gd name="connsiteY2323" fmla="*/ 331552 h 906898"/>
              <a:gd name="connsiteX2324" fmla="*/ 764785 w 906898"/>
              <a:gd name="connsiteY2324" fmla="*/ 336685 h 906898"/>
              <a:gd name="connsiteX2325" fmla="*/ 772988 w 906898"/>
              <a:gd name="connsiteY2325" fmla="*/ 336685 h 906898"/>
              <a:gd name="connsiteX2326" fmla="*/ 781190 w 906898"/>
              <a:gd name="connsiteY2326" fmla="*/ 340801 h 906898"/>
              <a:gd name="connsiteX2327" fmla="*/ 783241 w 906898"/>
              <a:gd name="connsiteY2327" fmla="*/ 349035 h 906898"/>
              <a:gd name="connsiteX2328" fmla="*/ 777089 w 906898"/>
              <a:gd name="connsiteY2328" fmla="*/ 342860 h 906898"/>
              <a:gd name="connsiteX2329" fmla="*/ 766836 w 906898"/>
              <a:gd name="connsiteY2329" fmla="*/ 340801 h 906898"/>
              <a:gd name="connsiteX2330" fmla="*/ 756583 w 906898"/>
              <a:gd name="connsiteY2330" fmla="*/ 334626 h 906898"/>
              <a:gd name="connsiteX2331" fmla="*/ 748381 w 906898"/>
              <a:gd name="connsiteY2331" fmla="*/ 332568 h 906898"/>
              <a:gd name="connsiteX2332" fmla="*/ 752482 w 906898"/>
              <a:gd name="connsiteY2332" fmla="*/ 330510 h 906898"/>
              <a:gd name="connsiteX2333" fmla="*/ 779257 w 906898"/>
              <a:gd name="connsiteY2333" fmla="*/ 318226 h 906898"/>
              <a:gd name="connsiteX2334" fmla="*/ 785233 w 906898"/>
              <a:gd name="connsiteY2334" fmla="*/ 324451 h 906898"/>
              <a:gd name="connsiteX2335" fmla="*/ 785233 w 906898"/>
              <a:gd name="connsiteY2335" fmla="*/ 326526 h 906898"/>
              <a:gd name="connsiteX2336" fmla="*/ 779257 w 906898"/>
              <a:gd name="connsiteY2336" fmla="*/ 320301 h 906898"/>
              <a:gd name="connsiteX2337" fmla="*/ 779257 w 906898"/>
              <a:gd name="connsiteY2337" fmla="*/ 318226 h 906898"/>
              <a:gd name="connsiteX2338" fmla="*/ 757495 w 906898"/>
              <a:gd name="connsiteY2338" fmla="*/ 316747 h 906898"/>
              <a:gd name="connsiteX2339" fmla="*/ 758523 w 906898"/>
              <a:gd name="connsiteY2339" fmla="*/ 318288 h 906898"/>
              <a:gd name="connsiteX2340" fmla="*/ 758523 w 906898"/>
              <a:gd name="connsiteY2340" fmla="*/ 320342 h 906898"/>
              <a:gd name="connsiteX2341" fmla="*/ 760579 w 906898"/>
              <a:gd name="connsiteY2341" fmla="*/ 320342 h 906898"/>
              <a:gd name="connsiteX2342" fmla="*/ 766748 w 906898"/>
              <a:gd name="connsiteY2342" fmla="*/ 322396 h 906898"/>
              <a:gd name="connsiteX2343" fmla="*/ 779085 w 906898"/>
              <a:gd name="connsiteY2343" fmla="*/ 322396 h 906898"/>
              <a:gd name="connsiteX2344" fmla="*/ 783198 w 906898"/>
              <a:gd name="connsiteY2344" fmla="*/ 330613 h 906898"/>
              <a:gd name="connsiteX2345" fmla="*/ 785254 w 906898"/>
              <a:gd name="connsiteY2345" fmla="*/ 330613 h 906898"/>
              <a:gd name="connsiteX2346" fmla="*/ 785254 w 906898"/>
              <a:gd name="connsiteY2346" fmla="*/ 326505 h 906898"/>
              <a:gd name="connsiteX2347" fmla="*/ 787310 w 906898"/>
              <a:gd name="connsiteY2347" fmla="*/ 326505 h 906898"/>
              <a:gd name="connsiteX2348" fmla="*/ 787310 w 906898"/>
              <a:gd name="connsiteY2348" fmla="*/ 330613 h 906898"/>
              <a:gd name="connsiteX2349" fmla="*/ 785254 w 906898"/>
              <a:gd name="connsiteY2349" fmla="*/ 332667 h 906898"/>
              <a:gd name="connsiteX2350" fmla="*/ 785254 w 906898"/>
              <a:gd name="connsiteY2350" fmla="*/ 334722 h 906898"/>
              <a:gd name="connsiteX2351" fmla="*/ 791423 w 906898"/>
              <a:gd name="connsiteY2351" fmla="*/ 332667 h 906898"/>
              <a:gd name="connsiteX2352" fmla="*/ 793479 w 906898"/>
              <a:gd name="connsiteY2352" fmla="*/ 334722 h 906898"/>
              <a:gd name="connsiteX2353" fmla="*/ 805816 w 906898"/>
              <a:gd name="connsiteY2353" fmla="*/ 347047 h 906898"/>
              <a:gd name="connsiteX2354" fmla="*/ 797591 w 906898"/>
              <a:gd name="connsiteY2354" fmla="*/ 342939 h 906898"/>
              <a:gd name="connsiteX2355" fmla="*/ 795535 w 906898"/>
              <a:gd name="connsiteY2355" fmla="*/ 342939 h 906898"/>
              <a:gd name="connsiteX2356" fmla="*/ 785254 w 906898"/>
              <a:gd name="connsiteY2356" fmla="*/ 347047 h 906898"/>
              <a:gd name="connsiteX2357" fmla="*/ 783198 w 906898"/>
              <a:gd name="connsiteY2357" fmla="*/ 340884 h 906898"/>
              <a:gd name="connsiteX2358" fmla="*/ 766748 w 906898"/>
              <a:gd name="connsiteY2358" fmla="*/ 334722 h 906898"/>
              <a:gd name="connsiteX2359" fmla="*/ 760403 w 906898"/>
              <a:gd name="connsiteY2359" fmla="*/ 331552 h 906898"/>
              <a:gd name="connsiteX2360" fmla="*/ 760172 w 906898"/>
              <a:gd name="connsiteY2360" fmla="*/ 331282 h 906898"/>
              <a:gd name="connsiteX2361" fmla="*/ 759783 w 906898"/>
              <a:gd name="connsiteY2361" fmla="*/ 331242 h 906898"/>
              <a:gd name="connsiteX2362" fmla="*/ 754410 w 906898"/>
              <a:gd name="connsiteY2362" fmla="*/ 328559 h 906898"/>
              <a:gd name="connsiteX2363" fmla="*/ 748242 w 906898"/>
              <a:gd name="connsiteY2363" fmla="*/ 328559 h 906898"/>
              <a:gd name="connsiteX2364" fmla="*/ 746185 w 906898"/>
              <a:gd name="connsiteY2364" fmla="*/ 320342 h 906898"/>
              <a:gd name="connsiteX2365" fmla="*/ 756467 w 906898"/>
              <a:gd name="connsiteY2365" fmla="*/ 318288 h 906898"/>
              <a:gd name="connsiteX2366" fmla="*/ 757495 w 906898"/>
              <a:gd name="connsiteY2366" fmla="*/ 316747 h 906898"/>
              <a:gd name="connsiteX2367" fmla="*/ 121070 w 906898"/>
              <a:gd name="connsiteY2367" fmla="*/ 299634 h 906898"/>
              <a:gd name="connsiteX2368" fmla="*/ 125165 w 906898"/>
              <a:gd name="connsiteY2368" fmla="*/ 303769 h 906898"/>
              <a:gd name="connsiteX2369" fmla="*/ 127212 w 906898"/>
              <a:gd name="connsiteY2369" fmla="*/ 309971 h 906898"/>
              <a:gd name="connsiteX2370" fmla="*/ 131307 w 906898"/>
              <a:gd name="connsiteY2370" fmla="*/ 312038 h 906898"/>
              <a:gd name="connsiteX2371" fmla="*/ 131307 w 906898"/>
              <a:gd name="connsiteY2371" fmla="*/ 322376 h 906898"/>
              <a:gd name="connsiteX2372" fmla="*/ 125165 w 906898"/>
              <a:gd name="connsiteY2372" fmla="*/ 324443 h 906898"/>
              <a:gd name="connsiteX2373" fmla="*/ 119023 w 906898"/>
              <a:gd name="connsiteY2373" fmla="*/ 318241 h 906898"/>
              <a:gd name="connsiteX2374" fmla="*/ 116976 w 906898"/>
              <a:gd name="connsiteY2374" fmla="*/ 312038 h 906898"/>
              <a:gd name="connsiteX2375" fmla="*/ 112881 w 906898"/>
              <a:gd name="connsiteY2375" fmla="*/ 318241 h 906898"/>
              <a:gd name="connsiteX2376" fmla="*/ 123118 w 906898"/>
              <a:gd name="connsiteY2376" fmla="*/ 334780 h 906898"/>
              <a:gd name="connsiteX2377" fmla="*/ 133354 w 906898"/>
              <a:gd name="connsiteY2377" fmla="*/ 338915 h 906898"/>
              <a:gd name="connsiteX2378" fmla="*/ 159970 w 906898"/>
              <a:gd name="connsiteY2378" fmla="*/ 326511 h 906898"/>
              <a:gd name="connsiteX2379" fmla="*/ 164065 w 906898"/>
              <a:gd name="connsiteY2379" fmla="*/ 330645 h 906898"/>
              <a:gd name="connsiteX2380" fmla="*/ 147685 w 906898"/>
              <a:gd name="connsiteY2380" fmla="*/ 340983 h 906898"/>
              <a:gd name="connsiteX2381" fmla="*/ 127212 w 906898"/>
              <a:gd name="connsiteY2381" fmla="*/ 343050 h 906898"/>
              <a:gd name="connsiteX2382" fmla="*/ 114928 w 906898"/>
              <a:gd name="connsiteY2382" fmla="*/ 338915 h 906898"/>
              <a:gd name="connsiteX2383" fmla="*/ 112881 w 906898"/>
              <a:gd name="connsiteY2383" fmla="*/ 334780 h 906898"/>
              <a:gd name="connsiteX2384" fmla="*/ 106739 w 906898"/>
              <a:gd name="connsiteY2384" fmla="*/ 330645 h 906898"/>
              <a:gd name="connsiteX2385" fmla="*/ 108786 w 906898"/>
              <a:gd name="connsiteY2385" fmla="*/ 303769 h 906898"/>
              <a:gd name="connsiteX2386" fmla="*/ 121070 w 906898"/>
              <a:gd name="connsiteY2386" fmla="*/ 299634 h 906898"/>
              <a:gd name="connsiteX2387" fmla="*/ 814116 w 906898"/>
              <a:gd name="connsiteY2387" fmla="*/ 297642 h 906898"/>
              <a:gd name="connsiteX2388" fmla="*/ 816108 w 906898"/>
              <a:gd name="connsiteY2388" fmla="*/ 297642 h 906898"/>
              <a:gd name="connsiteX2389" fmla="*/ 814116 w 906898"/>
              <a:gd name="connsiteY2389" fmla="*/ 299634 h 906898"/>
              <a:gd name="connsiteX2390" fmla="*/ 814116 w 906898"/>
              <a:gd name="connsiteY2390" fmla="*/ 297642 h 906898"/>
              <a:gd name="connsiteX2391" fmla="*/ 96419 w 906898"/>
              <a:gd name="connsiteY2391" fmla="*/ 287350 h 906898"/>
              <a:gd name="connsiteX2392" fmla="*/ 98494 w 906898"/>
              <a:gd name="connsiteY2392" fmla="*/ 289408 h 906898"/>
              <a:gd name="connsiteX2393" fmla="*/ 92269 w 906898"/>
              <a:gd name="connsiteY2393" fmla="*/ 299700 h 906898"/>
              <a:gd name="connsiteX2394" fmla="*/ 102644 w 906898"/>
              <a:gd name="connsiteY2394" fmla="*/ 312050 h 906898"/>
              <a:gd name="connsiteX2395" fmla="*/ 100569 w 906898"/>
              <a:gd name="connsiteY2395" fmla="*/ 316167 h 906898"/>
              <a:gd name="connsiteX2396" fmla="*/ 94344 w 906898"/>
              <a:gd name="connsiteY2396" fmla="*/ 312050 h 906898"/>
              <a:gd name="connsiteX2397" fmla="*/ 90194 w 906898"/>
              <a:gd name="connsiteY2397" fmla="*/ 295583 h 906898"/>
              <a:gd name="connsiteX2398" fmla="*/ 96419 w 906898"/>
              <a:gd name="connsiteY2398" fmla="*/ 287350 h 906898"/>
              <a:gd name="connsiteX2399" fmla="*/ 822416 w 906898"/>
              <a:gd name="connsiteY2399" fmla="*/ 285358 h 906898"/>
              <a:gd name="connsiteX2400" fmla="*/ 824408 w 906898"/>
              <a:gd name="connsiteY2400" fmla="*/ 287460 h 906898"/>
              <a:gd name="connsiteX2401" fmla="*/ 822416 w 906898"/>
              <a:gd name="connsiteY2401" fmla="*/ 291666 h 906898"/>
              <a:gd name="connsiteX2402" fmla="*/ 822416 w 906898"/>
              <a:gd name="connsiteY2402" fmla="*/ 285358 h 906898"/>
              <a:gd name="connsiteX2403" fmla="*/ 153828 w 906898"/>
              <a:gd name="connsiteY2403" fmla="*/ 285358 h 906898"/>
              <a:gd name="connsiteX2404" fmla="*/ 164065 w 906898"/>
              <a:gd name="connsiteY2404" fmla="*/ 287416 h 906898"/>
              <a:gd name="connsiteX2405" fmla="*/ 155875 w 906898"/>
              <a:gd name="connsiteY2405" fmla="*/ 293591 h 906898"/>
              <a:gd name="connsiteX2406" fmla="*/ 151781 w 906898"/>
              <a:gd name="connsiteY2406" fmla="*/ 289474 h 906898"/>
              <a:gd name="connsiteX2407" fmla="*/ 153828 w 906898"/>
              <a:gd name="connsiteY2407" fmla="*/ 285358 h 906898"/>
              <a:gd name="connsiteX2408" fmla="*/ 182835 w 906898"/>
              <a:gd name="connsiteY2408" fmla="*/ 283366 h 906898"/>
              <a:gd name="connsiteX2409" fmla="*/ 186972 w 906898"/>
              <a:gd name="connsiteY2409" fmla="*/ 285418 h 906898"/>
              <a:gd name="connsiteX2410" fmla="*/ 170423 w 906898"/>
              <a:gd name="connsiteY2410" fmla="*/ 307994 h 906898"/>
              <a:gd name="connsiteX2411" fmla="*/ 168355 w 906898"/>
              <a:gd name="connsiteY2411" fmla="*/ 320308 h 906898"/>
              <a:gd name="connsiteX2412" fmla="*/ 162149 w 906898"/>
              <a:gd name="connsiteY2412" fmla="*/ 324413 h 906898"/>
              <a:gd name="connsiteX2413" fmla="*/ 162149 w 906898"/>
              <a:gd name="connsiteY2413" fmla="*/ 316203 h 906898"/>
              <a:gd name="connsiteX2414" fmla="*/ 164218 w 906898"/>
              <a:gd name="connsiteY2414" fmla="*/ 312099 h 906898"/>
              <a:gd name="connsiteX2415" fmla="*/ 160080 w 906898"/>
              <a:gd name="connsiteY2415" fmla="*/ 301837 h 906898"/>
              <a:gd name="connsiteX2416" fmla="*/ 168355 w 906898"/>
              <a:gd name="connsiteY2416" fmla="*/ 287470 h 906898"/>
              <a:gd name="connsiteX2417" fmla="*/ 182835 w 906898"/>
              <a:gd name="connsiteY2417" fmla="*/ 283366 h 906898"/>
              <a:gd name="connsiteX2418" fmla="*/ 147759 w 906898"/>
              <a:gd name="connsiteY2418" fmla="*/ 277058 h 906898"/>
              <a:gd name="connsiteX2419" fmla="*/ 149825 w 906898"/>
              <a:gd name="connsiteY2419" fmla="*/ 285332 h 906898"/>
              <a:gd name="connsiteX2420" fmla="*/ 149825 w 906898"/>
              <a:gd name="connsiteY2420" fmla="*/ 291538 h 906898"/>
              <a:gd name="connsiteX2421" fmla="*/ 158088 w 906898"/>
              <a:gd name="connsiteY2421" fmla="*/ 297744 h 906898"/>
              <a:gd name="connsiteX2422" fmla="*/ 156023 w 906898"/>
              <a:gd name="connsiteY2422" fmla="*/ 303950 h 906898"/>
              <a:gd name="connsiteX2423" fmla="*/ 149825 w 906898"/>
              <a:gd name="connsiteY2423" fmla="*/ 297744 h 906898"/>
              <a:gd name="connsiteX2424" fmla="*/ 141562 w 906898"/>
              <a:gd name="connsiteY2424" fmla="*/ 297744 h 906898"/>
              <a:gd name="connsiteX2425" fmla="*/ 139496 w 906898"/>
              <a:gd name="connsiteY2425" fmla="*/ 291538 h 906898"/>
              <a:gd name="connsiteX2426" fmla="*/ 143627 w 906898"/>
              <a:gd name="connsiteY2426" fmla="*/ 285332 h 906898"/>
              <a:gd name="connsiteX2427" fmla="*/ 143627 w 906898"/>
              <a:gd name="connsiteY2427" fmla="*/ 279126 h 906898"/>
              <a:gd name="connsiteX2428" fmla="*/ 147759 w 906898"/>
              <a:gd name="connsiteY2428" fmla="*/ 277058 h 906898"/>
              <a:gd name="connsiteX2429" fmla="*/ 92269 w 906898"/>
              <a:gd name="connsiteY2429" fmla="*/ 277058 h 906898"/>
              <a:gd name="connsiteX2430" fmla="*/ 94344 w 906898"/>
              <a:gd name="connsiteY2430" fmla="*/ 283241 h 906898"/>
              <a:gd name="connsiteX2431" fmla="*/ 86044 w 906898"/>
              <a:gd name="connsiteY2431" fmla="*/ 303853 h 906898"/>
              <a:gd name="connsiteX2432" fmla="*/ 100569 w 906898"/>
              <a:gd name="connsiteY2432" fmla="*/ 320342 h 906898"/>
              <a:gd name="connsiteX2433" fmla="*/ 102644 w 906898"/>
              <a:gd name="connsiteY2433" fmla="*/ 324464 h 906898"/>
              <a:gd name="connsiteX2434" fmla="*/ 98494 w 906898"/>
              <a:gd name="connsiteY2434" fmla="*/ 324464 h 906898"/>
              <a:gd name="connsiteX2435" fmla="*/ 94344 w 906898"/>
              <a:gd name="connsiteY2435" fmla="*/ 320342 h 906898"/>
              <a:gd name="connsiteX2436" fmla="*/ 88119 w 906898"/>
              <a:gd name="connsiteY2436" fmla="*/ 320342 h 906898"/>
              <a:gd name="connsiteX2437" fmla="*/ 86044 w 906898"/>
              <a:gd name="connsiteY2437" fmla="*/ 310036 h 906898"/>
              <a:gd name="connsiteX2438" fmla="*/ 79819 w 906898"/>
              <a:gd name="connsiteY2438" fmla="*/ 305914 h 906898"/>
              <a:gd name="connsiteX2439" fmla="*/ 81894 w 906898"/>
              <a:gd name="connsiteY2439" fmla="*/ 297669 h 906898"/>
              <a:gd name="connsiteX2440" fmla="*/ 81894 w 906898"/>
              <a:gd name="connsiteY2440" fmla="*/ 289425 h 906898"/>
              <a:gd name="connsiteX2441" fmla="*/ 88119 w 906898"/>
              <a:gd name="connsiteY2441" fmla="*/ 285302 h 906898"/>
              <a:gd name="connsiteX2442" fmla="*/ 90194 w 906898"/>
              <a:gd name="connsiteY2442" fmla="*/ 279119 h 906898"/>
              <a:gd name="connsiteX2443" fmla="*/ 92269 w 906898"/>
              <a:gd name="connsiteY2443" fmla="*/ 277058 h 906898"/>
              <a:gd name="connsiteX2444" fmla="*/ 771012 w 906898"/>
              <a:gd name="connsiteY2444" fmla="*/ 275066 h 906898"/>
              <a:gd name="connsiteX2445" fmla="*/ 779201 w 906898"/>
              <a:gd name="connsiteY2445" fmla="*/ 275066 h 906898"/>
              <a:gd name="connsiteX2446" fmla="*/ 783296 w 906898"/>
              <a:gd name="connsiteY2446" fmla="*/ 281241 h 906898"/>
              <a:gd name="connsiteX2447" fmla="*/ 791485 w 906898"/>
              <a:gd name="connsiteY2447" fmla="*/ 283299 h 906898"/>
              <a:gd name="connsiteX2448" fmla="*/ 799674 w 906898"/>
              <a:gd name="connsiteY2448" fmla="*/ 279183 h 906898"/>
              <a:gd name="connsiteX2449" fmla="*/ 805816 w 906898"/>
              <a:gd name="connsiteY2449" fmla="*/ 283299 h 906898"/>
              <a:gd name="connsiteX2450" fmla="*/ 803769 w 906898"/>
              <a:gd name="connsiteY2450" fmla="*/ 291533 h 906898"/>
              <a:gd name="connsiteX2451" fmla="*/ 795580 w 906898"/>
              <a:gd name="connsiteY2451" fmla="*/ 289474 h 906898"/>
              <a:gd name="connsiteX2452" fmla="*/ 789438 w 906898"/>
              <a:gd name="connsiteY2452" fmla="*/ 295650 h 906898"/>
              <a:gd name="connsiteX2453" fmla="*/ 779201 w 906898"/>
              <a:gd name="connsiteY2453" fmla="*/ 289474 h 906898"/>
              <a:gd name="connsiteX2454" fmla="*/ 777154 w 906898"/>
              <a:gd name="connsiteY2454" fmla="*/ 285358 h 906898"/>
              <a:gd name="connsiteX2455" fmla="*/ 773059 w 906898"/>
              <a:gd name="connsiteY2455" fmla="*/ 285358 h 906898"/>
              <a:gd name="connsiteX2456" fmla="*/ 768965 w 906898"/>
              <a:gd name="connsiteY2456" fmla="*/ 279183 h 906898"/>
              <a:gd name="connsiteX2457" fmla="*/ 771012 w 906898"/>
              <a:gd name="connsiteY2457" fmla="*/ 275066 h 906898"/>
              <a:gd name="connsiteX2458" fmla="*/ 783282 w 906898"/>
              <a:gd name="connsiteY2458" fmla="*/ 273074 h 906898"/>
              <a:gd name="connsiteX2459" fmla="*/ 787349 w 906898"/>
              <a:gd name="connsiteY2459" fmla="*/ 275149 h 906898"/>
              <a:gd name="connsiteX2460" fmla="*/ 797517 w 906898"/>
              <a:gd name="connsiteY2460" fmla="*/ 277224 h 906898"/>
              <a:gd name="connsiteX2461" fmla="*/ 791416 w 906898"/>
              <a:gd name="connsiteY2461" fmla="*/ 281374 h 906898"/>
              <a:gd name="connsiteX2462" fmla="*/ 783282 w 906898"/>
              <a:gd name="connsiteY2462" fmla="*/ 275149 h 906898"/>
              <a:gd name="connsiteX2463" fmla="*/ 783282 w 906898"/>
              <a:gd name="connsiteY2463" fmla="*/ 273074 h 906898"/>
              <a:gd name="connsiteX2464" fmla="*/ 143646 w 906898"/>
              <a:gd name="connsiteY2464" fmla="*/ 270050 h 906898"/>
              <a:gd name="connsiteX2465" fmla="*/ 147772 w 906898"/>
              <a:gd name="connsiteY2465" fmla="*/ 270825 h 906898"/>
              <a:gd name="connsiteX2466" fmla="*/ 143646 w 906898"/>
              <a:gd name="connsiteY2466" fmla="*/ 274960 h 906898"/>
              <a:gd name="connsiteX2467" fmla="*/ 139520 w 906898"/>
              <a:gd name="connsiteY2467" fmla="*/ 279095 h 906898"/>
              <a:gd name="connsiteX2468" fmla="*/ 139520 w 906898"/>
              <a:gd name="connsiteY2468" fmla="*/ 287365 h 906898"/>
              <a:gd name="connsiteX2469" fmla="*/ 137457 w 906898"/>
              <a:gd name="connsiteY2469" fmla="*/ 293567 h 906898"/>
              <a:gd name="connsiteX2470" fmla="*/ 141583 w 906898"/>
              <a:gd name="connsiteY2470" fmla="*/ 301837 h 906898"/>
              <a:gd name="connsiteX2471" fmla="*/ 147772 w 906898"/>
              <a:gd name="connsiteY2471" fmla="*/ 301837 h 906898"/>
              <a:gd name="connsiteX2472" fmla="*/ 158089 w 906898"/>
              <a:gd name="connsiteY2472" fmla="*/ 308039 h 906898"/>
              <a:gd name="connsiteX2473" fmla="*/ 158089 w 906898"/>
              <a:gd name="connsiteY2473" fmla="*/ 312174 h 906898"/>
              <a:gd name="connsiteX2474" fmla="*/ 147772 w 906898"/>
              <a:gd name="connsiteY2474" fmla="*/ 310107 h 906898"/>
              <a:gd name="connsiteX2475" fmla="*/ 143646 w 906898"/>
              <a:gd name="connsiteY2475" fmla="*/ 305972 h 906898"/>
              <a:gd name="connsiteX2476" fmla="*/ 135393 w 906898"/>
              <a:gd name="connsiteY2476" fmla="*/ 303904 h 906898"/>
              <a:gd name="connsiteX2477" fmla="*/ 131267 w 906898"/>
              <a:gd name="connsiteY2477" fmla="*/ 289432 h 906898"/>
              <a:gd name="connsiteX2478" fmla="*/ 135393 w 906898"/>
              <a:gd name="connsiteY2478" fmla="*/ 283230 h 906898"/>
              <a:gd name="connsiteX2479" fmla="*/ 139520 w 906898"/>
              <a:gd name="connsiteY2479" fmla="*/ 270825 h 906898"/>
              <a:gd name="connsiteX2480" fmla="*/ 143646 w 906898"/>
              <a:gd name="connsiteY2480" fmla="*/ 270050 h 906898"/>
              <a:gd name="connsiteX2481" fmla="*/ 758486 w 906898"/>
              <a:gd name="connsiteY2481" fmla="*/ 268758 h 906898"/>
              <a:gd name="connsiteX2482" fmla="*/ 766744 w 906898"/>
              <a:gd name="connsiteY2482" fmla="*/ 274943 h 906898"/>
              <a:gd name="connsiteX2483" fmla="*/ 766744 w 906898"/>
              <a:gd name="connsiteY2483" fmla="*/ 277005 h 906898"/>
              <a:gd name="connsiteX2484" fmla="*/ 772938 w 906898"/>
              <a:gd name="connsiteY2484" fmla="*/ 287315 h 906898"/>
              <a:gd name="connsiteX2485" fmla="*/ 777067 w 906898"/>
              <a:gd name="connsiteY2485" fmla="*/ 289377 h 906898"/>
              <a:gd name="connsiteX2486" fmla="*/ 787391 w 906898"/>
              <a:gd name="connsiteY2486" fmla="*/ 297624 h 906898"/>
              <a:gd name="connsiteX2487" fmla="*/ 795649 w 906898"/>
              <a:gd name="connsiteY2487" fmla="*/ 293500 h 906898"/>
              <a:gd name="connsiteX2488" fmla="*/ 805972 w 906898"/>
              <a:gd name="connsiteY2488" fmla="*/ 291438 h 906898"/>
              <a:gd name="connsiteX2489" fmla="*/ 810101 w 906898"/>
              <a:gd name="connsiteY2489" fmla="*/ 283191 h 906898"/>
              <a:gd name="connsiteX2490" fmla="*/ 818360 w 906898"/>
              <a:gd name="connsiteY2490" fmla="*/ 285253 h 906898"/>
              <a:gd name="connsiteX2491" fmla="*/ 820424 w 906898"/>
              <a:gd name="connsiteY2491" fmla="*/ 291438 h 906898"/>
              <a:gd name="connsiteX2492" fmla="*/ 816295 w 906898"/>
              <a:gd name="connsiteY2492" fmla="*/ 295562 h 906898"/>
              <a:gd name="connsiteX2493" fmla="*/ 812166 w 906898"/>
              <a:gd name="connsiteY2493" fmla="*/ 295562 h 906898"/>
              <a:gd name="connsiteX2494" fmla="*/ 812166 w 906898"/>
              <a:gd name="connsiteY2494" fmla="*/ 299686 h 906898"/>
              <a:gd name="connsiteX2495" fmla="*/ 805972 w 906898"/>
              <a:gd name="connsiteY2495" fmla="*/ 305872 h 906898"/>
              <a:gd name="connsiteX2496" fmla="*/ 799778 w 906898"/>
              <a:gd name="connsiteY2496" fmla="*/ 305872 h 906898"/>
              <a:gd name="connsiteX2497" fmla="*/ 793585 w 906898"/>
              <a:gd name="connsiteY2497" fmla="*/ 303810 h 906898"/>
              <a:gd name="connsiteX2498" fmla="*/ 783261 w 906898"/>
              <a:gd name="connsiteY2498" fmla="*/ 307933 h 906898"/>
              <a:gd name="connsiteX2499" fmla="*/ 775003 w 906898"/>
              <a:gd name="connsiteY2499" fmla="*/ 301748 h 906898"/>
              <a:gd name="connsiteX2500" fmla="*/ 772938 w 906898"/>
              <a:gd name="connsiteY2500" fmla="*/ 297624 h 906898"/>
              <a:gd name="connsiteX2501" fmla="*/ 764680 w 906898"/>
              <a:gd name="connsiteY2501" fmla="*/ 295562 h 906898"/>
              <a:gd name="connsiteX2502" fmla="*/ 760551 w 906898"/>
              <a:gd name="connsiteY2502" fmla="*/ 285253 h 906898"/>
              <a:gd name="connsiteX2503" fmla="*/ 760551 w 906898"/>
              <a:gd name="connsiteY2503" fmla="*/ 281129 h 906898"/>
              <a:gd name="connsiteX2504" fmla="*/ 754357 w 906898"/>
              <a:gd name="connsiteY2504" fmla="*/ 274943 h 906898"/>
              <a:gd name="connsiteX2505" fmla="*/ 758486 w 906898"/>
              <a:gd name="connsiteY2505" fmla="*/ 268758 h 906898"/>
              <a:gd name="connsiteX2506" fmla="*/ 90176 w 906898"/>
              <a:gd name="connsiteY2506" fmla="*/ 268570 h 906898"/>
              <a:gd name="connsiteX2507" fmla="*/ 94307 w 906898"/>
              <a:gd name="connsiteY2507" fmla="*/ 270890 h 906898"/>
              <a:gd name="connsiteX2508" fmla="*/ 92242 w 906898"/>
              <a:gd name="connsiteY2508" fmla="*/ 275015 h 906898"/>
              <a:gd name="connsiteX2509" fmla="*/ 86044 w 906898"/>
              <a:gd name="connsiteY2509" fmla="*/ 281203 h 906898"/>
              <a:gd name="connsiteX2510" fmla="*/ 77781 w 906898"/>
              <a:gd name="connsiteY2510" fmla="*/ 293577 h 906898"/>
              <a:gd name="connsiteX2511" fmla="*/ 79847 w 906898"/>
              <a:gd name="connsiteY2511" fmla="*/ 297702 h 906898"/>
              <a:gd name="connsiteX2512" fmla="*/ 75716 w 906898"/>
              <a:gd name="connsiteY2512" fmla="*/ 305952 h 906898"/>
              <a:gd name="connsiteX2513" fmla="*/ 81913 w 906898"/>
              <a:gd name="connsiteY2513" fmla="*/ 312139 h 906898"/>
              <a:gd name="connsiteX2514" fmla="*/ 88110 w 906898"/>
              <a:gd name="connsiteY2514" fmla="*/ 322451 h 906898"/>
              <a:gd name="connsiteX2515" fmla="*/ 92242 w 906898"/>
              <a:gd name="connsiteY2515" fmla="*/ 322451 h 906898"/>
              <a:gd name="connsiteX2516" fmla="*/ 104636 w 906898"/>
              <a:gd name="connsiteY2516" fmla="*/ 328638 h 906898"/>
              <a:gd name="connsiteX2517" fmla="*/ 104636 w 906898"/>
              <a:gd name="connsiteY2517" fmla="*/ 332763 h 906898"/>
              <a:gd name="connsiteX2518" fmla="*/ 98439 w 906898"/>
              <a:gd name="connsiteY2518" fmla="*/ 334825 h 906898"/>
              <a:gd name="connsiteX2519" fmla="*/ 94307 w 906898"/>
              <a:gd name="connsiteY2519" fmla="*/ 330700 h 906898"/>
              <a:gd name="connsiteX2520" fmla="*/ 90176 w 906898"/>
              <a:gd name="connsiteY2520" fmla="*/ 326576 h 906898"/>
              <a:gd name="connsiteX2521" fmla="*/ 79847 w 906898"/>
              <a:gd name="connsiteY2521" fmla="*/ 324513 h 906898"/>
              <a:gd name="connsiteX2522" fmla="*/ 77781 w 906898"/>
              <a:gd name="connsiteY2522" fmla="*/ 314201 h 906898"/>
              <a:gd name="connsiteX2523" fmla="*/ 69518 w 906898"/>
              <a:gd name="connsiteY2523" fmla="*/ 308014 h 906898"/>
              <a:gd name="connsiteX2524" fmla="*/ 69518 w 906898"/>
              <a:gd name="connsiteY2524" fmla="*/ 297702 h 906898"/>
              <a:gd name="connsiteX2525" fmla="*/ 73650 w 906898"/>
              <a:gd name="connsiteY2525" fmla="*/ 295639 h 906898"/>
              <a:gd name="connsiteX2526" fmla="*/ 73650 w 906898"/>
              <a:gd name="connsiteY2526" fmla="*/ 285327 h 906898"/>
              <a:gd name="connsiteX2527" fmla="*/ 77781 w 906898"/>
              <a:gd name="connsiteY2527" fmla="*/ 279140 h 906898"/>
              <a:gd name="connsiteX2528" fmla="*/ 83979 w 906898"/>
              <a:gd name="connsiteY2528" fmla="*/ 275015 h 906898"/>
              <a:gd name="connsiteX2529" fmla="*/ 86044 w 906898"/>
              <a:gd name="connsiteY2529" fmla="*/ 272953 h 906898"/>
              <a:gd name="connsiteX2530" fmla="*/ 86044 w 906898"/>
              <a:gd name="connsiteY2530" fmla="*/ 270890 h 906898"/>
              <a:gd name="connsiteX2531" fmla="*/ 90176 w 906898"/>
              <a:gd name="connsiteY2531" fmla="*/ 268570 h 906898"/>
              <a:gd name="connsiteX2532" fmla="*/ 127101 w 906898"/>
              <a:gd name="connsiteY2532" fmla="*/ 244190 h 906898"/>
              <a:gd name="connsiteX2533" fmla="*/ 141433 w 906898"/>
              <a:gd name="connsiteY2533" fmla="*/ 248301 h 906898"/>
              <a:gd name="connsiteX2534" fmla="*/ 141433 w 906898"/>
              <a:gd name="connsiteY2534" fmla="*/ 250357 h 906898"/>
              <a:gd name="connsiteX2535" fmla="*/ 135291 w 906898"/>
              <a:gd name="connsiteY2535" fmla="*/ 250357 h 906898"/>
              <a:gd name="connsiteX2536" fmla="*/ 131196 w 906898"/>
              <a:gd name="connsiteY2536" fmla="*/ 250357 h 906898"/>
              <a:gd name="connsiteX2537" fmla="*/ 114818 w 906898"/>
              <a:gd name="connsiteY2537" fmla="*/ 254469 h 906898"/>
              <a:gd name="connsiteX2538" fmla="*/ 104581 w 906898"/>
              <a:gd name="connsiteY2538" fmla="*/ 272972 h 906898"/>
              <a:gd name="connsiteX2539" fmla="*/ 110723 w 906898"/>
              <a:gd name="connsiteY2539" fmla="*/ 283251 h 906898"/>
              <a:gd name="connsiteX2540" fmla="*/ 112770 w 906898"/>
              <a:gd name="connsiteY2540" fmla="*/ 283251 h 906898"/>
              <a:gd name="connsiteX2541" fmla="*/ 110723 w 906898"/>
              <a:gd name="connsiteY2541" fmla="*/ 277083 h 906898"/>
              <a:gd name="connsiteX2542" fmla="*/ 114818 w 906898"/>
              <a:gd name="connsiteY2542" fmla="*/ 270916 h 906898"/>
              <a:gd name="connsiteX2543" fmla="*/ 125054 w 906898"/>
              <a:gd name="connsiteY2543" fmla="*/ 275027 h 906898"/>
              <a:gd name="connsiteX2544" fmla="*/ 125054 w 906898"/>
              <a:gd name="connsiteY2544" fmla="*/ 281195 h 906898"/>
              <a:gd name="connsiteX2545" fmla="*/ 123007 w 906898"/>
              <a:gd name="connsiteY2545" fmla="*/ 285307 h 906898"/>
              <a:gd name="connsiteX2546" fmla="*/ 125054 w 906898"/>
              <a:gd name="connsiteY2546" fmla="*/ 287362 h 906898"/>
              <a:gd name="connsiteX2547" fmla="*/ 120959 w 906898"/>
              <a:gd name="connsiteY2547" fmla="*/ 295586 h 906898"/>
              <a:gd name="connsiteX2548" fmla="*/ 106628 w 906898"/>
              <a:gd name="connsiteY2548" fmla="*/ 293530 h 906898"/>
              <a:gd name="connsiteX2549" fmla="*/ 96391 w 906898"/>
              <a:gd name="connsiteY2549" fmla="*/ 268860 h 906898"/>
              <a:gd name="connsiteX2550" fmla="*/ 102533 w 906898"/>
              <a:gd name="connsiteY2550" fmla="*/ 258581 h 906898"/>
              <a:gd name="connsiteX2551" fmla="*/ 127101 w 906898"/>
              <a:gd name="connsiteY2551" fmla="*/ 244190 h 906898"/>
              <a:gd name="connsiteX2552" fmla="*/ 177862 w 906898"/>
              <a:gd name="connsiteY2552" fmla="*/ 239817 h 906898"/>
              <a:gd name="connsiteX2553" fmla="*/ 188892 w 906898"/>
              <a:gd name="connsiteY2553" fmla="*/ 250267 h 906898"/>
              <a:gd name="connsiteX2554" fmla="*/ 190956 w 906898"/>
              <a:gd name="connsiteY2554" fmla="*/ 264716 h 906898"/>
              <a:gd name="connsiteX2555" fmla="*/ 182699 w 906898"/>
              <a:gd name="connsiteY2555" fmla="*/ 275037 h 906898"/>
              <a:gd name="connsiteX2556" fmla="*/ 182699 w 906898"/>
              <a:gd name="connsiteY2556" fmla="*/ 281230 h 906898"/>
              <a:gd name="connsiteX2557" fmla="*/ 172379 w 906898"/>
              <a:gd name="connsiteY2557" fmla="*/ 283294 h 906898"/>
              <a:gd name="connsiteX2558" fmla="*/ 153801 w 906898"/>
              <a:gd name="connsiteY2558" fmla="*/ 281230 h 906898"/>
              <a:gd name="connsiteX2559" fmla="*/ 149673 w 906898"/>
              <a:gd name="connsiteY2559" fmla="*/ 272973 h 906898"/>
              <a:gd name="connsiteX2560" fmla="*/ 147608 w 906898"/>
              <a:gd name="connsiteY2560" fmla="*/ 262652 h 906898"/>
              <a:gd name="connsiteX2561" fmla="*/ 143480 w 906898"/>
              <a:gd name="connsiteY2561" fmla="*/ 254395 h 906898"/>
              <a:gd name="connsiteX2562" fmla="*/ 145544 w 906898"/>
              <a:gd name="connsiteY2562" fmla="*/ 248203 h 906898"/>
              <a:gd name="connsiteX2563" fmla="*/ 155865 w 906898"/>
              <a:gd name="connsiteY2563" fmla="*/ 242010 h 906898"/>
              <a:gd name="connsiteX2564" fmla="*/ 164122 w 906898"/>
              <a:gd name="connsiteY2564" fmla="*/ 246139 h 906898"/>
              <a:gd name="connsiteX2565" fmla="*/ 172379 w 906898"/>
              <a:gd name="connsiteY2565" fmla="*/ 239946 h 906898"/>
              <a:gd name="connsiteX2566" fmla="*/ 177862 w 906898"/>
              <a:gd name="connsiteY2566" fmla="*/ 239817 h 906898"/>
              <a:gd name="connsiteX2567" fmla="*/ 188798 w 906898"/>
              <a:gd name="connsiteY2567" fmla="*/ 235890 h 906898"/>
              <a:gd name="connsiteX2568" fmla="*/ 194940 w 906898"/>
              <a:gd name="connsiteY2568" fmla="*/ 240064 h 906898"/>
              <a:gd name="connsiteX2569" fmla="*/ 190845 w 906898"/>
              <a:gd name="connsiteY2569" fmla="*/ 250498 h 906898"/>
              <a:gd name="connsiteX2570" fmla="*/ 182656 w 906898"/>
              <a:gd name="connsiteY2570" fmla="*/ 240064 h 906898"/>
              <a:gd name="connsiteX2571" fmla="*/ 188798 w 906898"/>
              <a:gd name="connsiteY2571" fmla="*/ 235890 h 906898"/>
              <a:gd name="connsiteX2572" fmla="*/ 223707 w 906898"/>
              <a:gd name="connsiteY2572" fmla="*/ 231906 h 906898"/>
              <a:gd name="connsiteX2573" fmla="*/ 227808 w 906898"/>
              <a:gd name="connsiteY2573" fmla="*/ 233957 h 906898"/>
              <a:gd name="connsiteX2574" fmla="*/ 217555 w 906898"/>
              <a:gd name="connsiteY2574" fmla="*/ 244209 h 906898"/>
              <a:gd name="connsiteX2575" fmla="*/ 199100 w 906898"/>
              <a:gd name="connsiteY2575" fmla="*/ 266766 h 906898"/>
              <a:gd name="connsiteX2576" fmla="*/ 194999 w 906898"/>
              <a:gd name="connsiteY2576" fmla="*/ 264715 h 906898"/>
              <a:gd name="connsiteX2577" fmla="*/ 201150 w 906898"/>
              <a:gd name="connsiteY2577" fmla="*/ 240108 h 906898"/>
              <a:gd name="connsiteX2578" fmla="*/ 211403 w 906898"/>
              <a:gd name="connsiteY2578" fmla="*/ 236007 h 906898"/>
              <a:gd name="connsiteX2579" fmla="*/ 215505 w 906898"/>
              <a:gd name="connsiteY2579" fmla="*/ 238058 h 906898"/>
              <a:gd name="connsiteX2580" fmla="*/ 223707 w 906898"/>
              <a:gd name="connsiteY2580" fmla="*/ 231906 h 906898"/>
              <a:gd name="connsiteX2581" fmla="*/ 678329 w 906898"/>
              <a:gd name="connsiteY2581" fmla="*/ 229914 h 906898"/>
              <a:gd name="connsiteX2582" fmla="*/ 698802 w 906898"/>
              <a:gd name="connsiteY2582" fmla="*/ 250345 h 906898"/>
              <a:gd name="connsiteX2583" fmla="*/ 702897 w 906898"/>
              <a:gd name="connsiteY2583" fmla="*/ 256474 h 906898"/>
              <a:gd name="connsiteX2584" fmla="*/ 700850 w 906898"/>
              <a:gd name="connsiteY2584" fmla="*/ 256474 h 906898"/>
              <a:gd name="connsiteX2585" fmla="*/ 678329 w 906898"/>
              <a:gd name="connsiteY2585" fmla="*/ 229914 h 906898"/>
              <a:gd name="connsiteX2586" fmla="*/ 727540 w 906898"/>
              <a:gd name="connsiteY2586" fmla="*/ 226112 h 906898"/>
              <a:gd name="connsiteX2587" fmla="*/ 731914 w 906898"/>
              <a:gd name="connsiteY2587" fmla="*/ 227652 h 906898"/>
              <a:gd name="connsiteX2588" fmla="*/ 733972 w 906898"/>
              <a:gd name="connsiteY2588" fmla="*/ 242032 h 906898"/>
              <a:gd name="connsiteX2589" fmla="*/ 746323 w 906898"/>
              <a:gd name="connsiteY2589" fmla="*/ 246140 h 906898"/>
              <a:gd name="connsiteX2590" fmla="*/ 748381 w 906898"/>
              <a:gd name="connsiteY2590" fmla="*/ 252303 h 906898"/>
              <a:gd name="connsiteX2591" fmla="*/ 746323 w 906898"/>
              <a:gd name="connsiteY2591" fmla="*/ 256412 h 906898"/>
              <a:gd name="connsiteX2592" fmla="*/ 738089 w 906898"/>
              <a:gd name="connsiteY2592" fmla="*/ 256412 h 906898"/>
              <a:gd name="connsiteX2593" fmla="*/ 731914 w 906898"/>
              <a:gd name="connsiteY2593" fmla="*/ 258466 h 906898"/>
              <a:gd name="connsiteX2594" fmla="*/ 727797 w 906898"/>
              <a:gd name="connsiteY2594" fmla="*/ 254357 h 906898"/>
              <a:gd name="connsiteX2595" fmla="*/ 721622 w 906898"/>
              <a:gd name="connsiteY2595" fmla="*/ 254357 h 906898"/>
              <a:gd name="connsiteX2596" fmla="*/ 719564 w 906898"/>
              <a:gd name="connsiteY2596" fmla="*/ 248195 h 906898"/>
              <a:gd name="connsiteX2597" fmla="*/ 721622 w 906898"/>
              <a:gd name="connsiteY2597" fmla="*/ 246140 h 906898"/>
              <a:gd name="connsiteX2598" fmla="*/ 717505 w 906898"/>
              <a:gd name="connsiteY2598" fmla="*/ 239978 h 906898"/>
              <a:gd name="connsiteX2599" fmla="*/ 723680 w 906898"/>
              <a:gd name="connsiteY2599" fmla="*/ 233815 h 906898"/>
              <a:gd name="connsiteX2600" fmla="*/ 721622 w 906898"/>
              <a:gd name="connsiteY2600" fmla="*/ 227652 h 906898"/>
              <a:gd name="connsiteX2601" fmla="*/ 727540 w 906898"/>
              <a:gd name="connsiteY2601" fmla="*/ 226112 h 906898"/>
              <a:gd name="connsiteX2602" fmla="*/ 189871 w 906898"/>
              <a:gd name="connsiteY2602" fmla="*/ 223139 h 906898"/>
              <a:gd name="connsiteX2603" fmla="*/ 192974 w 906898"/>
              <a:gd name="connsiteY2603" fmla="*/ 225681 h 906898"/>
              <a:gd name="connsiteX2604" fmla="*/ 192974 w 906898"/>
              <a:gd name="connsiteY2604" fmla="*/ 229748 h 906898"/>
              <a:gd name="connsiteX2605" fmla="*/ 199180 w 906898"/>
              <a:gd name="connsiteY2605" fmla="*/ 229748 h 906898"/>
              <a:gd name="connsiteX2606" fmla="*/ 201248 w 906898"/>
              <a:gd name="connsiteY2606" fmla="*/ 235848 h 906898"/>
              <a:gd name="connsiteX2607" fmla="*/ 199180 w 906898"/>
              <a:gd name="connsiteY2607" fmla="*/ 237882 h 906898"/>
              <a:gd name="connsiteX2608" fmla="*/ 184699 w 906898"/>
              <a:gd name="connsiteY2608" fmla="*/ 233815 h 906898"/>
              <a:gd name="connsiteX2609" fmla="*/ 178494 w 906898"/>
              <a:gd name="connsiteY2609" fmla="*/ 237882 h 906898"/>
              <a:gd name="connsiteX2610" fmla="*/ 174356 w 906898"/>
              <a:gd name="connsiteY2610" fmla="*/ 235848 h 906898"/>
              <a:gd name="connsiteX2611" fmla="*/ 176425 w 906898"/>
              <a:gd name="connsiteY2611" fmla="*/ 231781 h 906898"/>
              <a:gd name="connsiteX2612" fmla="*/ 182631 w 906898"/>
              <a:gd name="connsiteY2612" fmla="*/ 229748 h 906898"/>
              <a:gd name="connsiteX2613" fmla="*/ 182631 w 906898"/>
              <a:gd name="connsiteY2613" fmla="*/ 225681 h 906898"/>
              <a:gd name="connsiteX2614" fmla="*/ 186768 w 906898"/>
              <a:gd name="connsiteY2614" fmla="*/ 223647 h 906898"/>
              <a:gd name="connsiteX2615" fmla="*/ 189871 w 906898"/>
              <a:gd name="connsiteY2615" fmla="*/ 223139 h 906898"/>
              <a:gd name="connsiteX2616" fmla="*/ 715264 w 906898"/>
              <a:gd name="connsiteY2616" fmla="*/ 219622 h 906898"/>
              <a:gd name="connsiteX2617" fmla="*/ 721448 w 906898"/>
              <a:gd name="connsiteY2617" fmla="*/ 223734 h 906898"/>
              <a:gd name="connsiteX2618" fmla="*/ 719386 w 906898"/>
              <a:gd name="connsiteY2618" fmla="*/ 231957 h 906898"/>
              <a:gd name="connsiteX2619" fmla="*/ 715264 w 906898"/>
              <a:gd name="connsiteY2619" fmla="*/ 240180 h 906898"/>
              <a:gd name="connsiteX2620" fmla="*/ 717325 w 906898"/>
              <a:gd name="connsiteY2620" fmla="*/ 246348 h 906898"/>
              <a:gd name="connsiteX2621" fmla="*/ 717325 w 906898"/>
              <a:gd name="connsiteY2621" fmla="*/ 254571 h 906898"/>
              <a:gd name="connsiteX2622" fmla="*/ 725570 w 906898"/>
              <a:gd name="connsiteY2622" fmla="*/ 258683 h 906898"/>
              <a:gd name="connsiteX2623" fmla="*/ 733814 w 906898"/>
              <a:gd name="connsiteY2623" fmla="*/ 260739 h 906898"/>
              <a:gd name="connsiteX2624" fmla="*/ 739998 w 906898"/>
              <a:gd name="connsiteY2624" fmla="*/ 258683 h 906898"/>
              <a:gd name="connsiteX2625" fmla="*/ 752365 w 906898"/>
              <a:gd name="connsiteY2625" fmla="*/ 262794 h 906898"/>
              <a:gd name="connsiteX2626" fmla="*/ 750304 w 906898"/>
              <a:gd name="connsiteY2626" fmla="*/ 266906 h 906898"/>
              <a:gd name="connsiteX2627" fmla="*/ 748243 w 906898"/>
              <a:gd name="connsiteY2627" fmla="*/ 266906 h 906898"/>
              <a:gd name="connsiteX2628" fmla="*/ 735876 w 906898"/>
              <a:gd name="connsiteY2628" fmla="*/ 266906 h 906898"/>
              <a:gd name="connsiteX2629" fmla="*/ 733814 w 906898"/>
              <a:gd name="connsiteY2629" fmla="*/ 271018 h 906898"/>
              <a:gd name="connsiteX2630" fmla="*/ 723509 w 906898"/>
              <a:gd name="connsiteY2630" fmla="*/ 268962 h 906898"/>
              <a:gd name="connsiteX2631" fmla="*/ 715264 w 906898"/>
              <a:gd name="connsiteY2631" fmla="*/ 264850 h 906898"/>
              <a:gd name="connsiteX2632" fmla="*/ 709081 w 906898"/>
              <a:gd name="connsiteY2632" fmla="*/ 262794 h 906898"/>
              <a:gd name="connsiteX2633" fmla="*/ 704958 w 906898"/>
              <a:gd name="connsiteY2633" fmla="*/ 256627 h 906898"/>
              <a:gd name="connsiteX2634" fmla="*/ 707020 w 906898"/>
              <a:gd name="connsiteY2634" fmla="*/ 250459 h 906898"/>
              <a:gd name="connsiteX2635" fmla="*/ 707020 w 906898"/>
              <a:gd name="connsiteY2635" fmla="*/ 246348 h 906898"/>
              <a:gd name="connsiteX2636" fmla="*/ 702897 w 906898"/>
              <a:gd name="connsiteY2636" fmla="*/ 240180 h 906898"/>
              <a:gd name="connsiteX2637" fmla="*/ 704958 w 906898"/>
              <a:gd name="connsiteY2637" fmla="*/ 234013 h 906898"/>
              <a:gd name="connsiteX2638" fmla="*/ 709081 w 906898"/>
              <a:gd name="connsiteY2638" fmla="*/ 223734 h 906898"/>
              <a:gd name="connsiteX2639" fmla="*/ 715264 w 906898"/>
              <a:gd name="connsiteY2639" fmla="*/ 219622 h 906898"/>
              <a:gd name="connsiteX2640" fmla="*/ 764759 w 906898"/>
              <a:gd name="connsiteY2640" fmla="*/ 217298 h 906898"/>
              <a:gd name="connsiteX2641" fmla="*/ 768870 w 906898"/>
              <a:gd name="connsiteY2641" fmla="*/ 217298 h 906898"/>
              <a:gd name="connsiteX2642" fmla="*/ 760649 w 906898"/>
              <a:gd name="connsiteY2642" fmla="*/ 227627 h 906898"/>
              <a:gd name="connsiteX2643" fmla="*/ 760649 w 906898"/>
              <a:gd name="connsiteY2643" fmla="*/ 256548 h 906898"/>
              <a:gd name="connsiteX2644" fmla="*/ 777091 w 906898"/>
              <a:gd name="connsiteY2644" fmla="*/ 264811 h 906898"/>
              <a:gd name="connsiteX2645" fmla="*/ 779146 w 906898"/>
              <a:gd name="connsiteY2645" fmla="*/ 260679 h 906898"/>
              <a:gd name="connsiteX2646" fmla="*/ 772980 w 906898"/>
              <a:gd name="connsiteY2646" fmla="*/ 258613 h 906898"/>
              <a:gd name="connsiteX2647" fmla="*/ 770925 w 906898"/>
              <a:gd name="connsiteY2647" fmla="*/ 252416 h 906898"/>
              <a:gd name="connsiteX2648" fmla="*/ 775036 w 906898"/>
              <a:gd name="connsiteY2648" fmla="*/ 248285 h 906898"/>
              <a:gd name="connsiteX2649" fmla="*/ 783256 w 906898"/>
              <a:gd name="connsiteY2649" fmla="*/ 250350 h 906898"/>
              <a:gd name="connsiteX2650" fmla="*/ 787367 w 906898"/>
              <a:gd name="connsiteY2650" fmla="*/ 248285 h 906898"/>
              <a:gd name="connsiteX2651" fmla="*/ 793532 w 906898"/>
              <a:gd name="connsiteY2651" fmla="*/ 252416 h 906898"/>
              <a:gd name="connsiteX2652" fmla="*/ 791477 w 906898"/>
              <a:gd name="connsiteY2652" fmla="*/ 262745 h 906898"/>
              <a:gd name="connsiteX2653" fmla="*/ 772980 w 906898"/>
              <a:gd name="connsiteY2653" fmla="*/ 273074 h 906898"/>
              <a:gd name="connsiteX2654" fmla="*/ 758594 w 906898"/>
              <a:gd name="connsiteY2654" fmla="*/ 266877 h 906898"/>
              <a:gd name="connsiteX2655" fmla="*/ 754483 w 906898"/>
              <a:gd name="connsiteY2655" fmla="*/ 262745 h 906898"/>
              <a:gd name="connsiteX2656" fmla="*/ 750373 w 906898"/>
              <a:gd name="connsiteY2656" fmla="*/ 248285 h 906898"/>
              <a:gd name="connsiteX2657" fmla="*/ 750373 w 906898"/>
              <a:gd name="connsiteY2657" fmla="*/ 237956 h 906898"/>
              <a:gd name="connsiteX2658" fmla="*/ 764759 w 906898"/>
              <a:gd name="connsiteY2658" fmla="*/ 217298 h 906898"/>
              <a:gd name="connsiteX2659" fmla="*/ 131196 w 906898"/>
              <a:gd name="connsiteY2659" fmla="*/ 217298 h 906898"/>
              <a:gd name="connsiteX2660" fmla="*/ 131196 w 906898"/>
              <a:gd name="connsiteY2660" fmla="*/ 221424 h 906898"/>
              <a:gd name="connsiteX2661" fmla="*/ 129167 w 906898"/>
              <a:gd name="connsiteY2661" fmla="*/ 225551 h 906898"/>
              <a:gd name="connsiteX2662" fmla="*/ 119023 w 906898"/>
              <a:gd name="connsiteY2662" fmla="*/ 233803 h 906898"/>
              <a:gd name="connsiteX2663" fmla="*/ 119023 w 906898"/>
              <a:gd name="connsiteY2663" fmla="*/ 244119 h 906898"/>
              <a:gd name="connsiteX2664" fmla="*/ 112936 w 906898"/>
              <a:gd name="connsiteY2664" fmla="*/ 244119 h 906898"/>
              <a:gd name="connsiteX2665" fmla="*/ 119023 w 906898"/>
              <a:gd name="connsiteY2665" fmla="*/ 221424 h 906898"/>
              <a:gd name="connsiteX2666" fmla="*/ 131196 w 906898"/>
              <a:gd name="connsiteY2666" fmla="*/ 217298 h 906898"/>
              <a:gd name="connsiteX2667" fmla="*/ 793466 w 906898"/>
              <a:gd name="connsiteY2667" fmla="*/ 215306 h 906898"/>
              <a:gd name="connsiteX2668" fmla="*/ 799641 w 906898"/>
              <a:gd name="connsiteY2668" fmla="*/ 223580 h 906898"/>
              <a:gd name="connsiteX2669" fmla="*/ 807875 w 906898"/>
              <a:gd name="connsiteY2669" fmla="*/ 221512 h 906898"/>
              <a:gd name="connsiteX2670" fmla="*/ 811992 w 906898"/>
              <a:gd name="connsiteY2670" fmla="*/ 219443 h 906898"/>
              <a:gd name="connsiteX2671" fmla="*/ 816109 w 906898"/>
              <a:gd name="connsiteY2671" fmla="*/ 223580 h 906898"/>
              <a:gd name="connsiteX2672" fmla="*/ 811992 w 906898"/>
              <a:gd name="connsiteY2672" fmla="*/ 231855 h 906898"/>
              <a:gd name="connsiteX2673" fmla="*/ 805817 w 906898"/>
              <a:gd name="connsiteY2673" fmla="*/ 233924 h 906898"/>
              <a:gd name="connsiteX2674" fmla="*/ 803758 w 906898"/>
              <a:gd name="connsiteY2674" fmla="*/ 240129 h 906898"/>
              <a:gd name="connsiteX2675" fmla="*/ 795525 w 906898"/>
              <a:gd name="connsiteY2675" fmla="*/ 242198 h 906898"/>
              <a:gd name="connsiteX2676" fmla="*/ 791408 w 906898"/>
              <a:gd name="connsiteY2676" fmla="*/ 235992 h 906898"/>
              <a:gd name="connsiteX2677" fmla="*/ 793466 w 906898"/>
              <a:gd name="connsiteY2677" fmla="*/ 229786 h 906898"/>
              <a:gd name="connsiteX2678" fmla="*/ 787291 w 906898"/>
              <a:gd name="connsiteY2678" fmla="*/ 227718 h 906898"/>
              <a:gd name="connsiteX2679" fmla="*/ 787291 w 906898"/>
              <a:gd name="connsiteY2679" fmla="*/ 219443 h 906898"/>
              <a:gd name="connsiteX2680" fmla="*/ 793466 w 906898"/>
              <a:gd name="connsiteY2680" fmla="*/ 215306 h 906898"/>
              <a:gd name="connsiteX2681" fmla="*/ 184739 w 906898"/>
              <a:gd name="connsiteY2681" fmla="*/ 213314 h 906898"/>
              <a:gd name="connsiteX2682" fmla="*/ 195076 w 906898"/>
              <a:gd name="connsiteY2682" fmla="*/ 215361 h 906898"/>
              <a:gd name="connsiteX2683" fmla="*/ 197143 w 906898"/>
              <a:gd name="connsiteY2683" fmla="*/ 221503 h 906898"/>
              <a:gd name="connsiteX2684" fmla="*/ 205413 w 906898"/>
              <a:gd name="connsiteY2684" fmla="*/ 221503 h 906898"/>
              <a:gd name="connsiteX2685" fmla="*/ 209548 w 906898"/>
              <a:gd name="connsiteY2685" fmla="*/ 231740 h 906898"/>
              <a:gd name="connsiteX2686" fmla="*/ 205413 w 906898"/>
              <a:gd name="connsiteY2686" fmla="*/ 233787 h 906898"/>
              <a:gd name="connsiteX2687" fmla="*/ 201278 w 906898"/>
              <a:gd name="connsiteY2687" fmla="*/ 227645 h 906898"/>
              <a:gd name="connsiteX2688" fmla="*/ 195076 w 906898"/>
              <a:gd name="connsiteY2688" fmla="*/ 225598 h 906898"/>
              <a:gd name="connsiteX2689" fmla="*/ 186806 w 906898"/>
              <a:gd name="connsiteY2689" fmla="*/ 219456 h 906898"/>
              <a:gd name="connsiteX2690" fmla="*/ 180604 w 906898"/>
              <a:gd name="connsiteY2690" fmla="*/ 225598 h 906898"/>
              <a:gd name="connsiteX2691" fmla="*/ 172334 w 906898"/>
              <a:gd name="connsiteY2691" fmla="*/ 231740 h 906898"/>
              <a:gd name="connsiteX2692" fmla="*/ 166132 w 906898"/>
              <a:gd name="connsiteY2692" fmla="*/ 237882 h 906898"/>
              <a:gd name="connsiteX2693" fmla="*/ 166132 w 906898"/>
              <a:gd name="connsiteY2693" fmla="*/ 229693 h 906898"/>
              <a:gd name="connsiteX2694" fmla="*/ 176469 w 906898"/>
              <a:gd name="connsiteY2694" fmla="*/ 221503 h 906898"/>
              <a:gd name="connsiteX2695" fmla="*/ 184739 w 906898"/>
              <a:gd name="connsiteY2695" fmla="*/ 213314 h 906898"/>
              <a:gd name="connsiteX2696" fmla="*/ 803714 w 906898"/>
              <a:gd name="connsiteY2696" fmla="*/ 207006 h 906898"/>
              <a:gd name="connsiteX2697" fmla="*/ 807808 w 906898"/>
              <a:gd name="connsiteY2697" fmla="*/ 217440 h 906898"/>
              <a:gd name="connsiteX2698" fmla="*/ 803714 w 906898"/>
              <a:gd name="connsiteY2698" fmla="*/ 221614 h 906898"/>
              <a:gd name="connsiteX2699" fmla="*/ 799619 w 906898"/>
              <a:gd name="connsiteY2699" fmla="*/ 219527 h 906898"/>
              <a:gd name="connsiteX2700" fmla="*/ 797572 w 906898"/>
              <a:gd name="connsiteY2700" fmla="*/ 213267 h 906898"/>
              <a:gd name="connsiteX2701" fmla="*/ 803714 w 906898"/>
              <a:gd name="connsiteY2701" fmla="*/ 207006 h 906898"/>
              <a:gd name="connsiteX2702" fmla="*/ 125755 w 906898"/>
              <a:gd name="connsiteY2702" fmla="*/ 205788 h 906898"/>
              <a:gd name="connsiteX2703" fmla="*/ 131138 w 906898"/>
              <a:gd name="connsiteY2703" fmla="*/ 207078 h 906898"/>
              <a:gd name="connsiteX2704" fmla="*/ 131138 w 906898"/>
              <a:gd name="connsiteY2704" fmla="*/ 215335 h 906898"/>
              <a:gd name="connsiteX2705" fmla="*/ 124986 w 906898"/>
              <a:gd name="connsiteY2705" fmla="*/ 215335 h 906898"/>
              <a:gd name="connsiteX2706" fmla="*/ 112682 w 906898"/>
              <a:gd name="connsiteY2706" fmla="*/ 227720 h 906898"/>
              <a:gd name="connsiteX2707" fmla="*/ 112682 w 906898"/>
              <a:gd name="connsiteY2707" fmla="*/ 246297 h 906898"/>
              <a:gd name="connsiteX2708" fmla="*/ 104480 w 906898"/>
              <a:gd name="connsiteY2708" fmla="*/ 250426 h 906898"/>
              <a:gd name="connsiteX2709" fmla="*/ 100379 w 906898"/>
              <a:gd name="connsiteY2709" fmla="*/ 242169 h 906898"/>
              <a:gd name="connsiteX2710" fmla="*/ 102429 w 906898"/>
              <a:gd name="connsiteY2710" fmla="*/ 235977 h 906898"/>
              <a:gd name="connsiteX2711" fmla="*/ 100379 w 906898"/>
              <a:gd name="connsiteY2711" fmla="*/ 229784 h 906898"/>
              <a:gd name="connsiteX2712" fmla="*/ 104480 w 906898"/>
              <a:gd name="connsiteY2712" fmla="*/ 213271 h 906898"/>
              <a:gd name="connsiteX2713" fmla="*/ 114733 w 906898"/>
              <a:gd name="connsiteY2713" fmla="*/ 211206 h 906898"/>
              <a:gd name="connsiteX2714" fmla="*/ 118834 w 906898"/>
              <a:gd name="connsiteY2714" fmla="*/ 213271 h 906898"/>
              <a:gd name="connsiteX2715" fmla="*/ 118834 w 906898"/>
              <a:gd name="connsiteY2715" fmla="*/ 209142 h 906898"/>
              <a:gd name="connsiteX2716" fmla="*/ 125755 w 906898"/>
              <a:gd name="connsiteY2716" fmla="*/ 205788 h 906898"/>
              <a:gd name="connsiteX2717" fmla="*/ 815659 w 906898"/>
              <a:gd name="connsiteY2717" fmla="*/ 205526 h 906898"/>
              <a:gd name="connsiteX2718" fmla="*/ 815932 w 906898"/>
              <a:gd name="connsiteY2718" fmla="*/ 206340 h 906898"/>
              <a:gd name="connsiteX2719" fmla="*/ 817130 w 906898"/>
              <a:gd name="connsiteY2719" fmla="*/ 207309 h 906898"/>
              <a:gd name="connsiteX2720" fmla="*/ 843996 w 906898"/>
              <a:gd name="connsiteY2720" fmla="*/ 195967 h 906898"/>
              <a:gd name="connsiteX2721" fmla="*/ 844992 w 906898"/>
              <a:gd name="connsiteY2721" fmla="*/ 196714 h 906898"/>
              <a:gd name="connsiteX2722" fmla="*/ 843000 w 906898"/>
              <a:gd name="connsiteY2722" fmla="*/ 196714 h 906898"/>
              <a:gd name="connsiteX2723" fmla="*/ 843996 w 906898"/>
              <a:gd name="connsiteY2723" fmla="*/ 195967 h 906898"/>
              <a:gd name="connsiteX2724" fmla="*/ 242395 w 906898"/>
              <a:gd name="connsiteY2724" fmla="*/ 190738 h 906898"/>
              <a:gd name="connsiteX2725" fmla="*/ 248558 w 906898"/>
              <a:gd name="connsiteY2725" fmla="*/ 196935 h 906898"/>
              <a:gd name="connsiteX2726" fmla="*/ 252666 w 906898"/>
              <a:gd name="connsiteY2726" fmla="*/ 194870 h 906898"/>
              <a:gd name="connsiteX2727" fmla="*/ 260883 w 906898"/>
              <a:gd name="connsiteY2727" fmla="*/ 194870 h 906898"/>
              <a:gd name="connsiteX2728" fmla="*/ 264992 w 906898"/>
              <a:gd name="connsiteY2728" fmla="*/ 201067 h 906898"/>
              <a:gd name="connsiteX2729" fmla="*/ 254721 w 906898"/>
              <a:gd name="connsiteY2729" fmla="*/ 209330 h 906898"/>
              <a:gd name="connsiteX2730" fmla="*/ 238287 w 906898"/>
              <a:gd name="connsiteY2730" fmla="*/ 203133 h 906898"/>
              <a:gd name="connsiteX2731" fmla="*/ 236232 w 906898"/>
              <a:gd name="connsiteY2731" fmla="*/ 203133 h 906898"/>
              <a:gd name="connsiteX2732" fmla="*/ 234178 w 906898"/>
              <a:gd name="connsiteY2732" fmla="*/ 194870 h 906898"/>
              <a:gd name="connsiteX2733" fmla="*/ 242395 w 906898"/>
              <a:gd name="connsiteY2733" fmla="*/ 190738 h 906898"/>
              <a:gd name="connsiteX2734" fmla="*/ 155861 w 906898"/>
              <a:gd name="connsiteY2734" fmla="*/ 188485 h 906898"/>
              <a:gd name="connsiteX2735" fmla="*/ 169001 w 906898"/>
              <a:gd name="connsiteY2735" fmla="*/ 188485 h 906898"/>
              <a:gd name="connsiteX2736" fmla="*/ 180595 w 906898"/>
              <a:gd name="connsiteY2736" fmla="*/ 194675 h 906898"/>
              <a:gd name="connsiteX2737" fmla="*/ 182656 w 906898"/>
              <a:gd name="connsiteY2737" fmla="*/ 207054 h 906898"/>
              <a:gd name="connsiteX2738" fmla="*/ 174412 w 906898"/>
              <a:gd name="connsiteY2738" fmla="*/ 211180 h 906898"/>
              <a:gd name="connsiteX2739" fmla="*/ 172351 w 906898"/>
              <a:gd name="connsiteY2739" fmla="*/ 209117 h 906898"/>
              <a:gd name="connsiteX2740" fmla="*/ 168228 w 906898"/>
              <a:gd name="connsiteY2740" fmla="*/ 215306 h 906898"/>
              <a:gd name="connsiteX2741" fmla="*/ 159984 w 906898"/>
              <a:gd name="connsiteY2741" fmla="*/ 213243 h 906898"/>
              <a:gd name="connsiteX2742" fmla="*/ 157923 w 906898"/>
              <a:gd name="connsiteY2742" fmla="*/ 204990 h 906898"/>
              <a:gd name="connsiteX2743" fmla="*/ 162045 w 906898"/>
              <a:gd name="connsiteY2743" fmla="*/ 200864 h 906898"/>
              <a:gd name="connsiteX2744" fmla="*/ 166167 w 906898"/>
              <a:gd name="connsiteY2744" fmla="*/ 198801 h 906898"/>
              <a:gd name="connsiteX2745" fmla="*/ 162045 w 906898"/>
              <a:gd name="connsiteY2745" fmla="*/ 196738 h 906898"/>
              <a:gd name="connsiteX2746" fmla="*/ 147616 w 906898"/>
              <a:gd name="connsiteY2746" fmla="*/ 200864 h 906898"/>
              <a:gd name="connsiteX2747" fmla="*/ 143494 w 906898"/>
              <a:gd name="connsiteY2747" fmla="*/ 235937 h 906898"/>
              <a:gd name="connsiteX2748" fmla="*/ 147616 w 906898"/>
              <a:gd name="connsiteY2748" fmla="*/ 242127 h 906898"/>
              <a:gd name="connsiteX2749" fmla="*/ 143494 w 906898"/>
              <a:gd name="connsiteY2749" fmla="*/ 244190 h 906898"/>
              <a:gd name="connsiteX2750" fmla="*/ 135249 w 906898"/>
              <a:gd name="connsiteY2750" fmla="*/ 231811 h 906898"/>
              <a:gd name="connsiteX2751" fmla="*/ 137310 w 906898"/>
              <a:gd name="connsiteY2751" fmla="*/ 204990 h 906898"/>
              <a:gd name="connsiteX2752" fmla="*/ 155861 w 906898"/>
              <a:gd name="connsiteY2752" fmla="*/ 188485 h 906898"/>
              <a:gd name="connsiteX2753" fmla="*/ 139106 w 906898"/>
              <a:gd name="connsiteY2753" fmla="*/ 186246 h 906898"/>
              <a:gd name="connsiteX2754" fmla="*/ 143480 w 906898"/>
              <a:gd name="connsiteY2754" fmla="*/ 190655 h 906898"/>
              <a:gd name="connsiteX2755" fmla="*/ 143480 w 906898"/>
              <a:gd name="connsiteY2755" fmla="*/ 192730 h 906898"/>
              <a:gd name="connsiteX2756" fmla="*/ 139363 w 906898"/>
              <a:gd name="connsiteY2756" fmla="*/ 188580 h 906898"/>
              <a:gd name="connsiteX2757" fmla="*/ 133188 w 906898"/>
              <a:gd name="connsiteY2757" fmla="*/ 186505 h 906898"/>
              <a:gd name="connsiteX2758" fmla="*/ 139106 w 906898"/>
              <a:gd name="connsiteY2758" fmla="*/ 186246 h 906898"/>
              <a:gd name="connsiteX2759" fmla="*/ 240874 w 906898"/>
              <a:gd name="connsiteY2759" fmla="*/ 184902 h 906898"/>
              <a:gd name="connsiteX2760" fmla="*/ 250716 w 906898"/>
              <a:gd name="connsiteY2760" fmla="*/ 190738 h 906898"/>
              <a:gd name="connsiteX2761" fmla="*/ 264686 w 906898"/>
              <a:gd name="connsiteY2761" fmla="*/ 188726 h 906898"/>
              <a:gd name="connsiteX2762" fmla="*/ 265718 w 906898"/>
              <a:gd name="connsiteY2762" fmla="*/ 189461 h 906898"/>
              <a:gd name="connsiteX2763" fmla="*/ 271300 w 906898"/>
              <a:gd name="connsiteY2763" fmla="*/ 196963 h 906898"/>
              <a:gd name="connsiteX2764" fmla="*/ 269241 w 906898"/>
              <a:gd name="connsiteY2764" fmla="*/ 199038 h 906898"/>
              <a:gd name="connsiteX2765" fmla="*/ 261008 w 906898"/>
              <a:gd name="connsiteY2765" fmla="*/ 190738 h 906898"/>
              <a:gd name="connsiteX2766" fmla="*/ 250716 w 906898"/>
              <a:gd name="connsiteY2766" fmla="*/ 192813 h 906898"/>
              <a:gd name="connsiteX2767" fmla="*/ 238366 w 906898"/>
              <a:gd name="connsiteY2767" fmla="*/ 188663 h 906898"/>
              <a:gd name="connsiteX2768" fmla="*/ 232190 w 906898"/>
              <a:gd name="connsiteY2768" fmla="*/ 192813 h 906898"/>
              <a:gd name="connsiteX2769" fmla="*/ 230132 w 906898"/>
              <a:gd name="connsiteY2769" fmla="*/ 190738 h 906898"/>
              <a:gd name="connsiteX2770" fmla="*/ 236307 w 906898"/>
              <a:gd name="connsiteY2770" fmla="*/ 186588 h 906898"/>
              <a:gd name="connsiteX2771" fmla="*/ 240874 w 906898"/>
              <a:gd name="connsiteY2771" fmla="*/ 184902 h 906898"/>
              <a:gd name="connsiteX2772" fmla="*/ 784458 w 906898"/>
              <a:gd name="connsiteY2772" fmla="*/ 183976 h 906898"/>
              <a:gd name="connsiteX2773" fmla="*/ 793496 w 906898"/>
              <a:gd name="connsiteY2773" fmla="*/ 184489 h 906898"/>
              <a:gd name="connsiteX2774" fmla="*/ 797627 w 906898"/>
              <a:gd name="connsiteY2774" fmla="*/ 192691 h 906898"/>
              <a:gd name="connsiteX2775" fmla="*/ 803824 w 906898"/>
              <a:gd name="connsiteY2775" fmla="*/ 194742 h 906898"/>
              <a:gd name="connsiteX2776" fmla="*/ 795561 w 906898"/>
              <a:gd name="connsiteY2776" fmla="*/ 211146 h 906898"/>
              <a:gd name="connsiteX2777" fmla="*/ 791430 w 906898"/>
              <a:gd name="connsiteY2777" fmla="*/ 213197 h 906898"/>
              <a:gd name="connsiteX2778" fmla="*/ 783167 w 906898"/>
              <a:gd name="connsiteY2778" fmla="*/ 215248 h 906898"/>
              <a:gd name="connsiteX2779" fmla="*/ 774904 w 906898"/>
              <a:gd name="connsiteY2779" fmla="*/ 217298 h 906898"/>
              <a:gd name="connsiteX2780" fmla="*/ 766641 w 906898"/>
              <a:gd name="connsiteY2780" fmla="*/ 211146 h 906898"/>
              <a:gd name="connsiteX2781" fmla="*/ 768707 w 906898"/>
              <a:gd name="connsiteY2781" fmla="*/ 202944 h 906898"/>
              <a:gd name="connsiteX2782" fmla="*/ 772838 w 906898"/>
              <a:gd name="connsiteY2782" fmla="*/ 198843 h 906898"/>
              <a:gd name="connsiteX2783" fmla="*/ 776970 w 906898"/>
              <a:gd name="connsiteY2783" fmla="*/ 186539 h 906898"/>
              <a:gd name="connsiteX2784" fmla="*/ 784458 w 906898"/>
              <a:gd name="connsiteY2784" fmla="*/ 183976 h 906898"/>
              <a:gd name="connsiteX2785" fmla="*/ 724801 w 906898"/>
              <a:gd name="connsiteY2785" fmla="*/ 180255 h 906898"/>
              <a:gd name="connsiteX2786" fmla="*/ 735839 w 906898"/>
              <a:gd name="connsiteY2786" fmla="*/ 180512 h 906898"/>
              <a:gd name="connsiteX2787" fmla="*/ 739946 w 906898"/>
              <a:gd name="connsiteY2787" fmla="*/ 186688 h 906898"/>
              <a:gd name="connsiteX2788" fmla="*/ 737892 w 906898"/>
              <a:gd name="connsiteY2788" fmla="*/ 190805 h 906898"/>
              <a:gd name="connsiteX2789" fmla="*/ 737892 w 906898"/>
              <a:gd name="connsiteY2789" fmla="*/ 192863 h 906898"/>
              <a:gd name="connsiteX2790" fmla="*/ 737892 w 906898"/>
              <a:gd name="connsiteY2790" fmla="*/ 201097 h 906898"/>
              <a:gd name="connsiteX2791" fmla="*/ 731732 w 906898"/>
              <a:gd name="connsiteY2791" fmla="*/ 203155 h 906898"/>
              <a:gd name="connsiteX2792" fmla="*/ 725571 w 906898"/>
              <a:gd name="connsiteY2792" fmla="*/ 199038 h 906898"/>
              <a:gd name="connsiteX2793" fmla="*/ 729678 w 906898"/>
              <a:gd name="connsiteY2793" fmla="*/ 192863 h 906898"/>
              <a:gd name="connsiteX2794" fmla="*/ 725571 w 906898"/>
              <a:gd name="connsiteY2794" fmla="*/ 190805 h 906898"/>
              <a:gd name="connsiteX2795" fmla="*/ 719411 w 906898"/>
              <a:gd name="connsiteY2795" fmla="*/ 196980 h 906898"/>
              <a:gd name="connsiteX2796" fmla="*/ 725571 w 906898"/>
              <a:gd name="connsiteY2796" fmla="*/ 215505 h 906898"/>
              <a:gd name="connsiteX2797" fmla="*/ 754320 w 906898"/>
              <a:gd name="connsiteY2797" fmla="*/ 219622 h 906898"/>
              <a:gd name="connsiteX2798" fmla="*/ 764587 w 906898"/>
              <a:gd name="connsiteY2798" fmla="*/ 211388 h 906898"/>
              <a:gd name="connsiteX2799" fmla="*/ 764587 w 906898"/>
              <a:gd name="connsiteY2799" fmla="*/ 215505 h 906898"/>
              <a:gd name="connsiteX2800" fmla="*/ 733785 w 906898"/>
              <a:gd name="connsiteY2800" fmla="*/ 225797 h 906898"/>
              <a:gd name="connsiteX2801" fmla="*/ 719411 w 906898"/>
              <a:gd name="connsiteY2801" fmla="*/ 217564 h 906898"/>
              <a:gd name="connsiteX2802" fmla="*/ 715304 w 906898"/>
              <a:gd name="connsiteY2802" fmla="*/ 213447 h 906898"/>
              <a:gd name="connsiteX2803" fmla="*/ 713250 w 906898"/>
              <a:gd name="connsiteY2803" fmla="*/ 207272 h 906898"/>
              <a:gd name="connsiteX2804" fmla="*/ 715304 w 906898"/>
              <a:gd name="connsiteY2804" fmla="*/ 184629 h 906898"/>
              <a:gd name="connsiteX2805" fmla="*/ 724801 w 906898"/>
              <a:gd name="connsiteY2805" fmla="*/ 180255 h 906898"/>
              <a:gd name="connsiteX2806" fmla="*/ 276280 w 906898"/>
              <a:gd name="connsiteY2806" fmla="*/ 179326 h 906898"/>
              <a:gd name="connsiteX2807" fmla="*/ 281497 w 906898"/>
              <a:gd name="connsiteY2807" fmla="*/ 182438 h 906898"/>
              <a:gd name="connsiteX2808" fmla="*/ 283584 w 906898"/>
              <a:gd name="connsiteY2808" fmla="*/ 190738 h 906898"/>
              <a:gd name="connsiteX2809" fmla="*/ 279410 w 906898"/>
              <a:gd name="connsiteY2809" fmla="*/ 182438 h 906898"/>
              <a:gd name="connsiteX2810" fmla="*/ 201137 w 906898"/>
              <a:gd name="connsiteY2810" fmla="*/ 178196 h 906898"/>
              <a:gd name="connsiteX2811" fmla="*/ 229886 w 906898"/>
              <a:gd name="connsiteY2811" fmla="*/ 196788 h 906898"/>
              <a:gd name="connsiteX2812" fmla="*/ 229886 w 906898"/>
              <a:gd name="connsiteY2812" fmla="*/ 229840 h 906898"/>
              <a:gd name="connsiteX2813" fmla="*/ 225779 w 906898"/>
              <a:gd name="connsiteY2813" fmla="*/ 229840 h 906898"/>
              <a:gd name="connsiteX2814" fmla="*/ 227833 w 906898"/>
              <a:gd name="connsiteY2814" fmla="*/ 223643 h 906898"/>
              <a:gd name="connsiteX2815" fmla="*/ 215512 w 906898"/>
              <a:gd name="connsiteY2815" fmla="*/ 190591 h 906898"/>
              <a:gd name="connsiteX2816" fmla="*/ 199084 w 906898"/>
              <a:gd name="connsiteY2816" fmla="*/ 188525 h 906898"/>
              <a:gd name="connsiteX2817" fmla="*/ 194977 w 906898"/>
              <a:gd name="connsiteY2817" fmla="*/ 192656 h 906898"/>
              <a:gd name="connsiteX2818" fmla="*/ 205244 w 906898"/>
              <a:gd name="connsiteY2818" fmla="*/ 192656 h 906898"/>
              <a:gd name="connsiteX2819" fmla="*/ 209351 w 906898"/>
              <a:gd name="connsiteY2819" fmla="*/ 198854 h 906898"/>
              <a:gd name="connsiteX2820" fmla="*/ 203191 w 906898"/>
              <a:gd name="connsiteY2820" fmla="*/ 207117 h 906898"/>
              <a:gd name="connsiteX2821" fmla="*/ 199084 w 906898"/>
              <a:gd name="connsiteY2821" fmla="*/ 207117 h 906898"/>
              <a:gd name="connsiteX2822" fmla="*/ 194977 w 906898"/>
              <a:gd name="connsiteY2822" fmla="*/ 202985 h 906898"/>
              <a:gd name="connsiteX2823" fmla="*/ 188817 w 906898"/>
              <a:gd name="connsiteY2823" fmla="*/ 205051 h 906898"/>
              <a:gd name="connsiteX2824" fmla="*/ 184710 w 906898"/>
              <a:gd name="connsiteY2824" fmla="*/ 190591 h 906898"/>
              <a:gd name="connsiteX2825" fmla="*/ 201137 w 906898"/>
              <a:gd name="connsiteY2825" fmla="*/ 178196 h 906898"/>
              <a:gd name="connsiteX2826" fmla="*/ 273671 w 906898"/>
              <a:gd name="connsiteY2826" fmla="*/ 177770 h 906898"/>
              <a:gd name="connsiteX2827" fmla="*/ 275236 w 906898"/>
              <a:gd name="connsiteY2827" fmla="*/ 178288 h 906898"/>
              <a:gd name="connsiteX2828" fmla="*/ 276280 w 906898"/>
              <a:gd name="connsiteY2828" fmla="*/ 179326 h 906898"/>
              <a:gd name="connsiteX2829" fmla="*/ 270019 w 906898"/>
              <a:gd name="connsiteY2829" fmla="*/ 175435 h 906898"/>
              <a:gd name="connsiteX2830" fmla="*/ 271062 w 906898"/>
              <a:gd name="connsiteY2830" fmla="*/ 176213 h 906898"/>
              <a:gd name="connsiteX2831" fmla="*/ 273671 w 906898"/>
              <a:gd name="connsiteY2831" fmla="*/ 177770 h 906898"/>
              <a:gd name="connsiteX2832" fmla="*/ 269758 w 906898"/>
              <a:gd name="connsiteY2832" fmla="*/ 176473 h 906898"/>
              <a:gd name="connsiteX2833" fmla="*/ 268976 w 906898"/>
              <a:gd name="connsiteY2833" fmla="*/ 176213 h 906898"/>
              <a:gd name="connsiteX2834" fmla="*/ 270019 w 906898"/>
              <a:gd name="connsiteY2834" fmla="*/ 175435 h 906898"/>
              <a:gd name="connsiteX2835" fmla="*/ 768765 w 906898"/>
              <a:gd name="connsiteY2835" fmla="*/ 174221 h 906898"/>
              <a:gd name="connsiteX2836" fmla="*/ 785233 w 906898"/>
              <a:gd name="connsiteY2836" fmla="*/ 180446 h 906898"/>
              <a:gd name="connsiteX2837" fmla="*/ 785233 w 906898"/>
              <a:gd name="connsiteY2837" fmla="*/ 182521 h 906898"/>
              <a:gd name="connsiteX2838" fmla="*/ 768765 w 906898"/>
              <a:gd name="connsiteY2838" fmla="*/ 184596 h 906898"/>
              <a:gd name="connsiteX2839" fmla="*/ 764649 w 906898"/>
              <a:gd name="connsiteY2839" fmla="*/ 180446 h 906898"/>
              <a:gd name="connsiteX2840" fmla="*/ 768765 w 906898"/>
              <a:gd name="connsiteY2840" fmla="*/ 174221 h 906898"/>
              <a:gd name="connsiteX2841" fmla="*/ 180872 w 906898"/>
              <a:gd name="connsiteY2841" fmla="*/ 173938 h 906898"/>
              <a:gd name="connsiteX2842" fmla="*/ 190956 w 906898"/>
              <a:gd name="connsiteY2842" fmla="*/ 176241 h 906898"/>
              <a:gd name="connsiteX2843" fmla="*/ 190956 w 906898"/>
              <a:gd name="connsiteY2843" fmla="*/ 178288 h 906898"/>
              <a:gd name="connsiteX2844" fmla="*/ 188888 w 906898"/>
              <a:gd name="connsiteY2844" fmla="*/ 180336 h 906898"/>
              <a:gd name="connsiteX2845" fmla="*/ 172339 w 906898"/>
              <a:gd name="connsiteY2845" fmla="*/ 178288 h 906898"/>
              <a:gd name="connsiteX2846" fmla="*/ 166133 w 906898"/>
              <a:gd name="connsiteY2846" fmla="*/ 184430 h 906898"/>
              <a:gd name="connsiteX2847" fmla="*/ 164064 w 906898"/>
              <a:gd name="connsiteY2847" fmla="*/ 184430 h 906898"/>
              <a:gd name="connsiteX2848" fmla="*/ 172339 w 906898"/>
              <a:gd name="connsiteY2848" fmla="*/ 176241 h 906898"/>
              <a:gd name="connsiteX2849" fmla="*/ 180872 w 906898"/>
              <a:gd name="connsiteY2849" fmla="*/ 173938 h 906898"/>
              <a:gd name="connsiteX2850" fmla="*/ 260717 w 906898"/>
              <a:gd name="connsiteY2850" fmla="*/ 173392 h 906898"/>
              <a:gd name="connsiteX2851" fmla="*/ 261008 w 906898"/>
              <a:gd name="connsiteY2851" fmla="*/ 174138 h 906898"/>
              <a:gd name="connsiteX2852" fmla="*/ 258684 w 906898"/>
              <a:gd name="connsiteY2852" fmla="*/ 174138 h 906898"/>
              <a:gd name="connsiteX2853" fmla="*/ 260717 w 906898"/>
              <a:gd name="connsiteY2853" fmla="*/ 173392 h 906898"/>
              <a:gd name="connsiteX2854" fmla="*/ 710201 w 906898"/>
              <a:gd name="connsiteY2854" fmla="*/ 171425 h 906898"/>
              <a:gd name="connsiteX2855" fmla="*/ 713189 w 906898"/>
              <a:gd name="connsiteY2855" fmla="*/ 172188 h 906898"/>
              <a:gd name="connsiteX2856" fmla="*/ 709205 w 906898"/>
              <a:gd name="connsiteY2856" fmla="*/ 178288 h 906898"/>
              <a:gd name="connsiteX2857" fmla="*/ 709205 w 906898"/>
              <a:gd name="connsiteY2857" fmla="*/ 182355 h 906898"/>
              <a:gd name="connsiteX2858" fmla="*/ 711197 w 906898"/>
              <a:gd name="connsiteY2858" fmla="*/ 186422 h 906898"/>
              <a:gd name="connsiteX2859" fmla="*/ 707213 w 906898"/>
              <a:gd name="connsiteY2859" fmla="*/ 182355 h 906898"/>
              <a:gd name="connsiteX2860" fmla="*/ 707213 w 906898"/>
              <a:gd name="connsiteY2860" fmla="*/ 173143 h 906898"/>
              <a:gd name="connsiteX2861" fmla="*/ 708173 w 906898"/>
              <a:gd name="connsiteY2861" fmla="*/ 171943 h 906898"/>
              <a:gd name="connsiteX2862" fmla="*/ 659737 w 906898"/>
              <a:gd name="connsiteY2862" fmla="*/ 168163 h 906898"/>
              <a:gd name="connsiteX2863" fmla="*/ 663887 w 906898"/>
              <a:gd name="connsiteY2863" fmla="*/ 168163 h 906898"/>
              <a:gd name="connsiteX2864" fmla="*/ 665962 w 906898"/>
              <a:gd name="connsiteY2864" fmla="*/ 176352 h 906898"/>
              <a:gd name="connsiteX2865" fmla="*/ 663887 w 906898"/>
              <a:gd name="connsiteY2865" fmla="*/ 180446 h 906898"/>
              <a:gd name="connsiteX2866" fmla="*/ 661831 w 906898"/>
              <a:gd name="connsiteY2866" fmla="*/ 174359 h 906898"/>
              <a:gd name="connsiteX2867" fmla="*/ 661862 w 906898"/>
              <a:gd name="connsiteY2867" fmla="*/ 174233 h 906898"/>
              <a:gd name="connsiteX2868" fmla="*/ 661750 w 906898"/>
              <a:gd name="connsiteY2868" fmla="*/ 174120 h 906898"/>
              <a:gd name="connsiteX2869" fmla="*/ 629009 w 906898"/>
              <a:gd name="connsiteY2869" fmla="*/ 168163 h 906898"/>
              <a:gd name="connsiteX2870" fmla="*/ 639338 w 906898"/>
              <a:gd name="connsiteY2870" fmla="*/ 172242 h 906898"/>
              <a:gd name="connsiteX2871" fmla="*/ 639338 w 906898"/>
              <a:gd name="connsiteY2871" fmla="*/ 180399 h 906898"/>
              <a:gd name="connsiteX2872" fmla="*/ 639338 w 906898"/>
              <a:gd name="connsiteY2872" fmla="*/ 184478 h 906898"/>
              <a:gd name="connsiteX2873" fmla="*/ 643469 w 906898"/>
              <a:gd name="connsiteY2873" fmla="*/ 188557 h 906898"/>
              <a:gd name="connsiteX2874" fmla="*/ 641404 w 906898"/>
              <a:gd name="connsiteY2874" fmla="*/ 194675 h 906898"/>
              <a:gd name="connsiteX2875" fmla="*/ 637272 w 906898"/>
              <a:gd name="connsiteY2875" fmla="*/ 196714 h 906898"/>
              <a:gd name="connsiteX2876" fmla="*/ 629009 w 906898"/>
              <a:gd name="connsiteY2876" fmla="*/ 190596 h 906898"/>
              <a:gd name="connsiteX2877" fmla="*/ 631075 w 906898"/>
              <a:gd name="connsiteY2877" fmla="*/ 184478 h 906898"/>
              <a:gd name="connsiteX2878" fmla="*/ 629009 w 906898"/>
              <a:gd name="connsiteY2878" fmla="*/ 174282 h 906898"/>
              <a:gd name="connsiteX2879" fmla="*/ 629009 w 906898"/>
              <a:gd name="connsiteY2879" fmla="*/ 168163 h 906898"/>
              <a:gd name="connsiteX2880" fmla="*/ 246447 w 906898"/>
              <a:gd name="connsiteY2880" fmla="*/ 168163 h 906898"/>
              <a:gd name="connsiteX2881" fmla="*/ 258755 w 906898"/>
              <a:gd name="connsiteY2881" fmla="*/ 174292 h 906898"/>
              <a:gd name="connsiteX2882" fmla="*/ 258755 w 906898"/>
              <a:gd name="connsiteY2882" fmla="*/ 178378 h 906898"/>
              <a:gd name="connsiteX2883" fmla="*/ 275165 w 906898"/>
              <a:gd name="connsiteY2883" fmla="*/ 182464 h 906898"/>
              <a:gd name="connsiteX2884" fmla="*/ 279268 w 906898"/>
              <a:gd name="connsiteY2884" fmla="*/ 190636 h 906898"/>
              <a:gd name="connsiteX2885" fmla="*/ 273114 w 906898"/>
              <a:gd name="connsiteY2885" fmla="*/ 194722 h 906898"/>
              <a:gd name="connsiteX2886" fmla="*/ 265718 w 906898"/>
              <a:gd name="connsiteY2886" fmla="*/ 189461 h 906898"/>
              <a:gd name="connsiteX2887" fmla="*/ 265125 w 906898"/>
              <a:gd name="connsiteY2887" fmla="*/ 188663 h 906898"/>
              <a:gd name="connsiteX2888" fmla="*/ 264686 w 906898"/>
              <a:gd name="connsiteY2888" fmla="*/ 188726 h 906898"/>
              <a:gd name="connsiteX2889" fmla="*/ 258755 w 906898"/>
              <a:gd name="connsiteY2889" fmla="*/ 184507 h 906898"/>
              <a:gd name="connsiteX2890" fmla="*/ 252601 w 906898"/>
              <a:gd name="connsiteY2890" fmla="*/ 186550 h 906898"/>
              <a:gd name="connsiteX2891" fmla="*/ 236191 w 906898"/>
              <a:gd name="connsiteY2891" fmla="*/ 182464 h 906898"/>
              <a:gd name="connsiteX2892" fmla="*/ 227986 w 906898"/>
              <a:gd name="connsiteY2892" fmla="*/ 188593 h 906898"/>
              <a:gd name="connsiteX2893" fmla="*/ 221832 w 906898"/>
              <a:gd name="connsiteY2893" fmla="*/ 184507 h 906898"/>
              <a:gd name="connsiteX2894" fmla="*/ 223883 w 906898"/>
              <a:gd name="connsiteY2894" fmla="*/ 178378 h 906898"/>
              <a:gd name="connsiteX2895" fmla="*/ 227986 w 906898"/>
              <a:gd name="connsiteY2895" fmla="*/ 174292 h 906898"/>
              <a:gd name="connsiteX2896" fmla="*/ 236191 w 906898"/>
              <a:gd name="connsiteY2896" fmla="*/ 176335 h 906898"/>
              <a:gd name="connsiteX2897" fmla="*/ 238242 w 906898"/>
              <a:gd name="connsiteY2897" fmla="*/ 176335 h 906898"/>
              <a:gd name="connsiteX2898" fmla="*/ 246447 w 906898"/>
              <a:gd name="connsiteY2898" fmla="*/ 168163 h 906898"/>
              <a:gd name="connsiteX2899" fmla="*/ 213532 w 906898"/>
              <a:gd name="connsiteY2899" fmla="*/ 168163 h 906898"/>
              <a:gd name="connsiteX2900" fmla="*/ 215635 w 906898"/>
              <a:gd name="connsiteY2900" fmla="*/ 172242 h 906898"/>
              <a:gd name="connsiteX2901" fmla="*/ 215635 w 906898"/>
              <a:gd name="connsiteY2901" fmla="*/ 176320 h 906898"/>
              <a:gd name="connsiteX2902" fmla="*/ 219840 w 906898"/>
              <a:gd name="connsiteY2902" fmla="*/ 182438 h 906898"/>
              <a:gd name="connsiteX2903" fmla="*/ 213532 w 906898"/>
              <a:gd name="connsiteY2903" fmla="*/ 178359 h 906898"/>
              <a:gd name="connsiteX2904" fmla="*/ 213532 w 906898"/>
              <a:gd name="connsiteY2904" fmla="*/ 168163 h 906898"/>
              <a:gd name="connsiteX2905" fmla="*/ 633178 w 906898"/>
              <a:gd name="connsiteY2905" fmla="*/ 163846 h 906898"/>
              <a:gd name="connsiteX2906" fmla="*/ 641312 w 906898"/>
              <a:gd name="connsiteY2906" fmla="*/ 165912 h 906898"/>
              <a:gd name="connsiteX2907" fmla="*/ 645379 w 906898"/>
              <a:gd name="connsiteY2907" fmla="*/ 172110 h 906898"/>
              <a:gd name="connsiteX2908" fmla="*/ 645379 w 906898"/>
              <a:gd name="connsiteY2908" fmla="*/ 182438 h 906898"/>
              <a:gd name="connsiteX2909" fmla="*/ 649446 w 906898"/>
              <a:gd name="connsiteY2909" fmla="*/ 188635 h 906898"/>
              <a:gd name="connsiteX2910" fmla="*/ 645379 w 906898"/>
              <a:gd name="connsiteY2910" fmla="*/ 201030 h 906898"/>
              <a:gd name="connsiteX2911" fmla="*/ 641312 w 906898"/>
              <a:gd name="connsiteY2911" fmla="*/ 198964 h 906898"/>
              <a:gd name="connsiteX2912" fmla="*/ 643345 w 906898"/>
              <a:gd name="connsiteY2912" fmla="*/ 184504 h 906898"/>
              <a:gd name="connsiteX2913" fmla="*/ 641312 w 906898"/>
              <a:gd name="connsiteY2913" fmla="*/ 182438 h 906898"/>
              <a:gd name="connsiteX2914" fmla="*/ 641312 w 906898"/>
              <a:gd name="connsiteY2914" fmla="*/ 172110 h 906898"/>
              <a:gd name="connsiteX2915" fmla="*/ 633178 w 906898"/>
              <a:gd name="connsiteY2915" fmla="*/ 165912 h 906898"/>
              <a:gd name="connsiteX2916" fmla="*/ 633178 w 906898"/>
              <a:gd name="connsiteY2916" fmla="*/ 163846 h 906898"/>
              <a:gd name="connsiteX2917" fmla="*/ 764042 w 906898"/>
              <a:gd name="connsiteY2917" fmla="*/ 163428 h 906898"/>
              <a:gd name="connsiteX2918" fmla="*/ 772949 w 906898"/>
              <a:gd name="connsiteY2918" fmla="*/ 170071 h 906898"/>
              <a:gd name="connsiteX2919" fmla="*/ 768863 w 906898"/>
              <a:gd name="connsiteY2919" fmla="*/ 172126 h 906898"/>
              <a:gd name="connsiteX2920" fmla="*/ 762733 w 906898"/>
              <a:gd name="connsiteY2920" fmla="*/ 178288 h 906898"/>
              <a:gd name="connsiteX2921" fmla="*/ 766820 w 906898"/>
              <a:gd name="connsiteY2921" fmla="*/ 186505 h 906898"/>
              <a:gd name="connsiteX2922" fmla="*/ 772949 w 906898"/>
              <a:gd name="connsiteY2922" fmla="*/ 188559 h 906898"/>
              <a:gd name="connsiteX2923" fmla="*/ 768863 w 906898"/>
              <a:gd name="connsiteY2923" fmla="*/ 192668 h 906898"/>
              <a:gd name="connsiteX2924" fmla="*/ 758647 w 906898"/>
              <a:gd name="connsiteY2924" fmla="*/ 192668 h 906898"/>
              <a:gd name="connsiteX2925" fmla="*/ 754561 w 906898"/>
              <a:gd name="connsiteY2925" fmla="*/ 186505 h 906898"/>
              <a:gd name="connsiteX2926" fmla="*/ 748432 w 906898"/>
              <a:gd name="connsiteY2926" fmla="*/ 184451 h 906898"/>
              <a:gd name="connsiteX2927" fmla="*/ 746389 w 906898"/>
              <a:gd name="connsiteY2927" fmla="*/ 178288 h 906898"/>
              <a:gd name="connsiteX2928" fmla="*/ 750475 w 906898"/>
              <a:gd name="connsiteY2928" fmla="*/ 172126 h 906898"/>
              <a:gd name="connsiteX2929" fmla="*/ 756604 w 906898"/>
              <a:gd name="connsiteY2929" fmla="*/ 170071 h 906898"/>
              <a:gd name="connsiteX2930" fmla="*/ 760690 w 906898"/>
              <a:gd name="connsiteY2930" fmla="*/ 163909 h 906898"/>
              <a:gd name="connsiteX2931" fmla="*/ 764042 w 906898"/>
              <a:gd name="connsiteY2931" fmla="*/ 163428 h 906898"/>
              <a:gd name="connsiteX2932" fmla="*/ 447229 w 906898"/>
              <a:gd name="connsiteY2932" fmla="*/ 161901 h 906898"/>
              <a:gd name="connsiteX2933" fmla="*/ 155681 w 906898"/>
              <a:gd name="connsiteY2933" fmla="*/ 453449 h 906898"/>
              <a:gd name="connsiteX2934" fmla="*/ 447229 w 906898"/>
              <a:gd name="connsiteY2934" fmla="*/ 744997 h 906898"/>
              <a:gd name="connsiteX2935" fmla="*/ 738777 w 906898"/>
              <a:gd name="connsiteY2935" fmla="*/ 453449 h 906898"/>
              <a:gd name="connsiteX2936" fmla="*/ 447229 w 906898"/>
              <a:gd name="connsiteY2936" fmla="*/ 161901 h 906898"/>
              <a:gd name="connsiteX2937" fmla="*/ 174384 w 906898"/>
              <a:gd name="connsiteY2937" fmla="*/ 160374 h 906898"/>
              <a:gd name="connsiteX2938" fmla="*/ 178506 w 906898"/>
              <a:gd name="connsiteY2938" fmla="*/ 161911 h 906898"/>
              <a:gd name="connsiteX2939" fmla="*/ 182629 w 906898"/>
              <a:gd name="connsiteY2939" fmla="*/ 166005 h 906898"/>
              <a:gd name="connsiteX2940" fmla="*/ 184690 w 906898"/>
              <a:gd name="connsiteY2940" fmla="*/ 163958 h 906898"/>
              <a:gd name="connsiteX2941" fmla="*/ 192934 w 906898"/>
              <a:gd name="connsiteY2941" fmla="*/ 163958 h 906898"/>
              <a:gd name="connsiteX2942" fmla="*/ 194996 w 906898"/>
              <a:gd name="connsiteY2942" fmla="*/ 170099 h 906898"/>
              <a:gd name="connsiteX2943" fmla="*/ 201179 w 906898"/>
              <a:gd name="connsiteY2943" fmla="*/ 172147 h 906898"/>
              <a:gd name="connsiteX2944" fmla="*/ 203240 w 906898"/>
              <a:gd name="connsiteY2944" fmla="*/ 174194 h 906898"/>
              <a:gd name="connsiteX2945" fmla="*/ 199118 w 906898"/>
              <a:gd name="connsiteY2945" fmla="*/ 176241 h 906898"/>
              <a:gd name="connsiteX2946" fmla="*/ 184690 w 906898"/>
              <a:gd name="connsiteY2946" fmla="*/ 172147 h 906898"/>
              <a:gd name="connsiteX2947" fmla="*/ 164078 w 906898"/>
              <a:gd name="connsiteY2947" fmla="*/ 178288 h 906898"/>
              <a:gd name="connsiteX2948" fmla="*/ 155834 w 906898"/>
              <a:gd name="connsiteY2948" fmla="*/ 184430 h 906898"/>
              <a:gd name="connsiteX2949" fmla="*/ 155834 w 906898"/>
              <a:gd name="connsiteY2949" fmla="*/ 182383 h 906898"/>
              <a:gd name="connsiteX2950" fmla="*/ 159956 w 906898"/>
              <a:gd name="connsiteY2950" fmla="*/ 178288 h 906898"/>
              <a:gd name="connsiteX2951" fmla="*/ 159956 w 906898"/>
              <a:gd name="connsiteY2951" fmla="*/ 172147 h 906898"/>
              <a:gd name="connsiteX2952" fmla="*/ 166139 w 906898"/>
              <a:gd name="connsiteY2952" fmla="*/ 168052 h 906898"/>
              <a:gd name="connsiteX2953" fmla="*/ 170262 w 906898"/>
              <a:gd name="connsiteY2953" fmla="*/ 161911 h 906898"/>
              <a:gd name="connsiteX2954" fmla="*/ 174384 w 906898"/>
              <a:gd name="connsiteY2954" fmla="*/ 160374 h 906898"/>
              <a:gd name="connsiteX2955" fmla="*/ 703993 w 906898"/>
              <a:gd name="connsiteY2955" fmla="*/ 159415 h 906898"/>
              <a:gd name="connsiteX2956" fmla="*/ 707080 w 906898"/>
              <a:gd name="connsiteY2956" fmla="*/ 159929 h 906898"/>
              <a:gd name="connsiteX2957" fmla="*/ 711197 w 906898"/>
              <a:gd name="connsiteY2957" fmla="*/ 168163 h 906898"/>
              <a:gd name="connsiteX2958" fmla="*/ 708173 w 906898"/>
              <a:gd name="connsiteY2958" fmla="*/ 171943 h 906898"/>
              <a:gd name="connsiteX2959" fmla="*/ 707213 w 906898"/>
              <a:gd name="connsiteY2959" fmla="*/ 172188 h 906898"/>
              <a:gd name="connsiteX2960" fmla="*/ 707213 w 906898"/>
              <a:gd name="connsiteY2960" fmla="*/ 173143 h 906898"/>
              <a:gd name="connsiteX2961" fmla="*/ 702963 w 906898"/>
              <a:gd name="connsiteY2961" fmla="*/ 178454 h 906898"/>
              <a:gd name="connsiteX2962" fmla="*/ 707080 w 906898"/>
              <a:gd name="connsiteY2962" fmla="*/ 186688 h 906898"/>
              <a:gd name="connsiteX2963" fmla="*/ 711197 w 906898"/>
              <a:gd name="connsiteY2963" fmla="*/ 188746 h 906898"/>
              <a:gd name="connsiteX2964" fmla="*/ 709139 w 906898"/>
              <a:gd name="connsiteY2964" fmla="*/ 199038 h 906898"/>
              <a:gd name="connsiteX2965" fmla="*/ 700905 w 906898"/>
              <a:gd name="connsiteY2965" fmla="*/ 196980 h 906898"/>
              <a:gd name="connsiteX2966" fmla="*/ 698847 w 906898"/>
              <a:gd name="connsiteY2966" fmla="*/ 190805 h 906898"/>
              <a:gd name="connsiteX2967" fmla="*/ 696788 w 906898"/>
              <a:gd name="connsiteY2967" fmla="*/ 184629 h 906898"/>
              <a:gd name="connsiteX2968" fmla="*/ 690613 w 906898"/>
              <a:gd name="connsiteY2968" fmla="*/ 178454 h 906898"/>
              <a:gd name="connsiteX2969" fmla="*/ 694730 w 906898"/>
              <a:gd name="connsiteY2969" fmla="*/ 170221 h 906898"/>
              <a:gd name="connsiteX2970" fmla="*/ 698847 w 906898"/>
              <a:gd name="connsiteY2970" fmla="*/ 168163 h 906898"/>
              <a:gd name="connsiteX2971" fmla="*/ 700905 w 906898"/>
              <a:gd name="connsiteY2971" fmla="*/ 161987 h 906898"/>
              <a:gd name="connsiteX2972" fmla="*/ 703993 w 906898"/>
              <a:gd name="connsiteY2972" fmla="*/ 159415 h 906898"/>
              <a:gd name="connsiteX2973" fmla="*/ 447229 w 906898"/>
              <a:gd name="connsiteY2973" fmla="*/ 155446 h 906898"/>
              <a:gd name="connsiteX2974" fmla="*/ 745232 w 906898"/>
              <a:gd name="connsiteY2974" fmla="*/ 453449 h 906898"/>
              <a:gd name="connsiteX2975" fmla="*/ 447229 w 906898"/>
              <a:gd name="connsiteY2975" fmla="*/ 751452 h 906898"/>
              <a:gd name="connsiteX2976" fmla="*/ 149226 w 906898"/>
              <a:gd name="connsiteY2976" fmla="*/ 453449 h 906898"/>
              <a:gd name="connsiteX2977" fmla="*/ 447229 w 906898"/>
              <a:gd name="connsiteY2977" fmla="*/ 155446 h 906898"/>
              <a:gd name="connsiteX2978" fmla="*/ 192970 w 906898"/>
              <a:gd name="connsiteY2978" fmla="*/ 152265 h 906898"/>
              <a:gd name="connsiteX2979" fmla="*/ 195797 w 906898"/>
              <a:gd name="connsiteY2979" fmla="*/ 153153 h 906898"/>
              <a:gd name="connsiteX2980" fmla="*/ 199138 w 906898"/>
              <a:gd name="connsiteY2980" fmla="*/ 157760 h 906898"/>
              <a:gd name="connsiteX2981" fmla="*/ 199138 w 906898"/>
              <a:gd name="connsiteY2981" fmla="*/ 159808 h 906898"/>
              <a:gd name="connsiteX2982" fmla="*/ 197082 w 906898"/>
              <a:gd name="connsiteY2982" fmla="*/ 155712 h 906898"/>
              <a:gd name="connsiteX2983" fmla="*/ 192970 w 906898"/>
              <a:gd name="connsiteY2983" fmla="*/ 153665 h 906898"/>
              <a:gd name="connsiteX2984" fmla="*/ 192970 w 906898"/>
              <a:gd name="connsiteY2984" fmla="*/ 153409 h 906898"/>
              <a:gd name="connsiteX2985" fmla="*/ 190913 w 906898"/>
              <a:gd name="connsiteY2985" fmla="*/ 151618 h 906898"/>
              <a:gd name="connsiteX2986" fmla="*/ 192970 w 906898"/>
              <a:gd name="connsiteY2986" fmla="*/ 151618 h 906898"/>
              <a:gd name="connsiteX2987" fmla="*/ 192970 w 906898"/>
              <a:gd name="connsiteY2987" fmla="*/ 152265 h 906898"/>
              <a:gd name="connsiteX2988" fmla="*/ 650187 w 906898"/>
              <a:gd name="connsiteY2988" fmla="*/ 151100 h 906898"/>
              <a:gd name="connsiteX2989" fmla="*/ 655687 w 906898"/>
              <a:gd name="connsiteY2989" fmla="*/ 155689 h 906898"/>
              <a:gd name="connsiteX2990" fmla="*/ 655687 w 906898"/>
              <a:gd name="connsiteY2990" fmla="*/ 163846 h 906898"/>
              <a:gd name="connsiteX2991" fmla="*/ 653629 w 906898"/>
              <a:gd name="connsiteY2991" fmla="*/ 160787 h 906898"/>
              <a:gd name="connsiteX2992" fmla="*/ 653629 w 906898"/>
              <a:gd name="connsiteY2992" fmla="*/ 159779 h 906898"/>
              <a:gd name="connsiteX2993" fmla="*/ 652155 w 906898"/>
              <a:gd name="connsiteY2993" fmla="*/ 158596 h 906898"/>
              <a:gd name="connsiteX2994" fmla="*/ 647453 w 906898"/>
              <a:gd name="connsiteY2994" fmla="*/ 151610 h 906898"/>
              <a:gd name="connsiteX2995" fmla="*/ 650187 w 906898"/>
              <a:gd name="connsiteY2995" fmla="*/ 151100 h 906898"/>
              <a:gd name="connsiteX2996" fmla="*/ 176520 w 906898"/>
              <a:gd name="connsiteY2996" fmla="*/ 149570 h 906898"/>
              <a:gd name="connsiteX2997" fmla="*/ 184745 w 906898"/>
              <a:gd name="connsiteY2997" fmla="*/ 153665 h 906898"/>
              <a:gd name="connsiteX2998" fmla="*/ 192970 w 906898"/>
              <a:gd name="connsiteY2998" fmla="*/ 153665 h 906898"/>
              <a:gd name="connsiteX2999" fmla="*/ 195026 w 906898"/>
              <a:gd name="connsiteY2999" fmla="*/ 157760 h 906898"/>
              <a:gd name="connsiteX3000" fmla="*/ 197082 w 906898"/>
              <a:gd name="connsiteY3000" fmla="*/ 163902 h 906898"/>
              <a:gd name="connsiteX3001" fmla="*/ 207363 w 906898"/>
              <a:gd name="connsiteY3001" fmla="*/ 163902 h 906898"/>
              <a:gd name="connsiteX3002" fmla="*/ 211476 w 906898"/>
              <a:gd name="connsiteY3002" fmla="*/ 167998 h 906898"/>
              <a:gd name="connsiteX3003" fmla="*/ 211476 w 906898"/>
              <a:gd name="connsiteY3003" fmla="*/ 176186 h 906898"/>
              <a:gd name="connsiteX3004" fmla="*/ 205307 w 906898"/>
              <a:gd name="connsiteY3004" fmla="*/ 176186 h 906898"/>
              <a:gd name="connsiteX3005" fmla="*/ 199138 w 906898"/>
              <a:gd name="connsiteY3005" fmla="*/ 167998 h 906898"/>
              <a:gd name="connsiteX3006" fmla="*/ 197082 w 906898"/>
              <a:gd name="connsiteY3006" fmla="*/ 165949 h 906898"/>
              <a:gd name="connsiteX3007" fmla="*/ 190913 w 906898"/>
              <a:gd name="connsiteY3007" fmla="*/ 161855 h 906898"/>
              <a:gd name="connsiteX3008" fmla="*/ 182688 w 906898"/>
              <a:gd name="connsiteY3008" fmla="*/ 161855 h 906898"/>
              <a:gd name="connsiteX3009" fmla="*/ 170351 w 906898"/>
              <a:gd name="connsiteY3009" fmla="*/ 157760 h 906898"/>
              <a:gd name="connsiteX3010" fmla="*/ 166238 w 906898"/>
              <a:gd name="connsiteY3010" fmla="*/ 161855 h 906898"/>
              <a:gd name="connsiteX3011" fmla="*/ 158013 w 906898"/>
              <a:gd name="connsiteY3011" fmla="*/ 172091 h 906898"/>
              <a:gd name="connsiteX3012" fmla="*/ 153901 w 906898"/>
              <a:gd name="connsiteY3012" fmla="*/ 180280 h 906898"/>
              <a:gd name="connsiteX3013" fmla="*/ 149789 w 906898"/>
              <a:gd name="connsiteY3013" fmla="*/ 186422 h 906898"/>
              <a:gd name="connsiteX3014" fmla="*/ 149789 w 906898"/>
              <a:gd name="connsiteY3014" fmla="*/ 180280 h 906898"/>
              <a:gd name="connsiteX3015" fmla="*/ 153901 w 906898"/>
              <a:gd name="connsiteY3015" fmla="*/ 174138 h 906898"/>
              <a:gd name="connsiteX3016" fmla="*/ 153901 w 906898"/>
              <a:gd name="connsiteY3016" fmla="*/ 165949 h 906898"/>
              <a:gd name="connsiteX3017" fmla="*/ 158013 w 906898"/>
              <a:gd name="connsiteY3017" fmla="*/ 159808 h 906898"/>
              <a:gd name="connsiteX3018" fmla="*/ 162126 w 906898"/>
              <a:gd name="connsiteY3018" fmla="*/ 159808 h 906898"/>
              <a:gd name="connsiteX3019" fmla="*/ 168295 w 906898"/>
              <a:gd name="connsiteY3019" fmla="*/ 151618 h 906898"/>
              <a:gd name="connsiteX3020" fmla="*/ 178576 w 906898"/>
              <a:gd name="connsiteY3020" fmla="*/ 153665 h 906898"/>
              <a:gd name="connsiteX3021" fmla="*/ 182688 w 906898"/>
              <a:gd name="connsiteY3021" fmla="*/ 157760 h 906898"/>
              <a:gd name="connsiteX3022" fmla="*/ 182688 w 906898"/>
              <a:gd name="connsiteY3022" fmla="*/ 153665 h 906898"/>
              <a:gd name="connsiteX3023" fmla="*/ 176520 w 906898"/>
              <a:gd name="connsiteY3023" fmla="*/ 149570 h 906898"/>
              <a:gd name="connsiteX3024" fmla="*/ 570240 w 906898"/>
              <a:gd name="connsiteY3024" fmla="*/ 148091 h 906898"/>
              <a:gd name="connsiteX3025" fmla="*/ 579489 w 906898"/>
              <a:gd name="connsiteY3025" fmla="*/ 149626 h 906898"/>
              <a:gd name="connsiteX3026" fmla="*/ 587710 w 906898"/>
              <a:gd name="connsiteY3026" fmla="*/ 155768 h 906898"/>
              <a:gd name="connsiteX3027" fmla="*/ 589765 w 906898"/>
              <a:gd name="connsiteY3027" fmla="*/ 163958 h 906898"/>
              <a:gd name="connsiteX3028" fmla="*/ 595931 w 906898"/>
              <a:gd name="connsiteY3028" fmla="*/ 166005 h 906898"/>
              <a:gd name="connsiteX3029" fmla="*/ 595931 w 906898"/>
              <a:gd name="connsiteY3029" fmla="*/ 170099 h 906898"/>
              <a:gd name="connsiteX3030" fmla="*/ 595931 w 906898"/>
              <a:gd name="connsiteY3030" fmla="*/ 172147 h 906898"/>
              <a:gd name="connsiteX3031" fmla="*/ 581544 w 906898"/>
              <a:gd name="connsiteY3031" fmla="*/ 163958 h 906898"/>
              <a:gd name="connsiteX3032" fmla="*/ 567158 w 906898"/>
              <a:gd name="connsiteY3032" fmla="*/ 159862 h 906898"/>
              <a:gd name="connsiteX3033" fmla="*/ 577433 w 906898"/>
              <a:gd name="connsiteY3033" fmla="*/ 153721 h 906898"/>
              <a:gd name="connsiteX3034" fmla="*/ 571268 w 906898"/>
              <a:gd name="connsiteY3034" fmla="*/ 151673 h 906898"/>
              <a:gd name="connsiteX3035" fmla="*/ 556881 w 906898"/>
              <a:gd name="connsiteY3035" fmla="*/ 155768 h 906898"/>
              <a:gd name="connsiteX3036" fmla="*/ 554826 w 906898"/>
              <a:gd name="connsiteY3036" fmla="*/ 153721 h 906898"/>
              <a:gd name="connsiteX3037" fmla="*/ 560992 w 906898"/>
              <a:gd name="connsiteY3037" fmla="*/ 149626 h 906898"/>
              <a:gd name="connsiteX3038" fmla="*/ 570240 w 906898"/>
              <a:gd name="connsiteY3038" fmla="*/ 148091 h 906898"/>
              <a:gd name="connsiteX3039" fmla="*/ 707038 w 906898"/>
              <a:gd name="connsiteY3039" fmla="*/ 143263 h 906898"/>
              <a:gd name="connsiteX3040" fmla="*/ 711139 w 906898"/>
              <a:gd name="connsiteY3040" fmla="*/ 145320 h 906898"/>
              <a:gd name="connsiteX3041" fmla="*/ 709088 w 906898"/>
              <a:gd name="connsiteY3041" fmla="*/ 155613 h 906898"/>
              <a:gd name="connsiteX3042" fmla="*/ 700886 w 906898"/>
              <a:gd name="connsiteY3042" fmla="*/ 157671 h 906898"/>
              <a:gd name="connsiteX3043" fmla="*/ 696785 w 906898"/>
              <a:gd name="connsiteY3043" fmla="*/ 167963 h 906898"/>
              <a:gd name="connsiteX3044" fmla="*/ 688582 w 906898"/>
              <a:gd name="connsiteY3044" fmla="*/ 176197 h 906898"/>
              <a:gd name="connsiteX3045" fmla="*/ 694734 w 906898"/>
              <a:gd name="connsiteY3045" fmla="*/ 186489 h 906898"/>
              <a:gd name="connsiteX3046" fmla="*/ 698835 w 906898"/>
              <a:gd name="connsiteY3046" fmla="*/ 198839 h 906898"/>
              <a:gd name="connsiteX3047" fmla="*/ 709088 w 906898"/>
              <a:gd name="connsiteY3047" fmla="*/ 200897 h 906898"/>
              <a:gd name="connsiteX3048" fmla="*/ 711139 w 906898"/>
              <a:gd name="connsiteY3048" fmla="*/ 209131 h 906898"/>
              <a:gd name="connsiteX3049" fmla="*/ 711139 w 906898"/>
              <a:gd name="connsiteY3049" fmla="*/ 213248 h 906898"/>
              <a:gd name="connsiteX3050" fmla="*/ 700886 w 906898"/>
              <a:gd name="connsiteY3050" fmla="*/ 211189 h 906898"/>
              <a:gd name="connsiteX3051" fmla="*/ 698835 w 906898"/>
              <a:gd name="connsiteY3051" fmla="*/ 205014 h 906898"/>
              <a:gd name="connsiteX3052" fmla="*/ 690633 w 906898"/>
              <a:gd name="connsiteY3052" fmla="*/ 202956 h 906898"/>
              <a:gd name="connsiteX3053" fmla="*/ 686532 w 906898"/>
              <a:gd name="connsiteY3053" fmla="*/ 196781 h 906898"/>
              <a:gd name="connsiteX3054" fmla="*/ 688582 w 906898"/>
              <a:gd name="connsiteY3054" fmla="*/ 190605 h 906898"/>
              <a:gd name="connsiteX3055" fmla="*/ 682431 w 906898"/>
              <a:gd name="connsiteY3055" fmla="*/ 186489 h 906898"/>
              <a:gd name="connsiteX3056" fmla="*/ 680380 w 906898"/>
              <a:gd name="connsiteY3056" fmla="*/ 182372 h 906898"/>
              <a:gd name="connsiteX3057" fmla="*/ 680380 w 906898"/>
              <a:gd name="connsiteY3057" fmla="*/ 174138 h 906898"/>
              <a:gd name="connsiteX3058" fmla="*/ 686532 w 906898"/>
              <a:gd name="connsiteY3058" fmla="*/ 165905 h 906898"/>
              <a:gd name="connsiteX3059" fmla="*/ 688582 w 906898"/>
              <a:gd name="connsiteY3059" fmla="*/ 155613 h 906898"/>
              <a:gd name="connsiteX3060" fmla="*/ 692683 w 906898"/>
              <a:gd name="connsiteY3060" fmla="*/ 151496 h 906898"/>
              <a:gd name="connsiteX3061" fmla="*/ 694734 w 906898"/>
              <a:gd name="connsiteY3061" fmla="*/ 151496 h 906898"/>
              <a:gd name="connsiteX3062" fmla="*/ 694734 w 906898"/>
              <a:gd name="connsiteY3062" fmla="*/ 153555 h 906898"/>
              <a:gd name="connsiteX3063" fmla="*/ 696785 w 906898"/>
              <a:gd name="connsiteY3063" fmla="*/ 151496 h 906898"/>
              <a:gd name="connsiteX3064" fmla="*/ 707038 w 906898"/>
              <a:gd name="connsiteY3064" fmla="*/ 143263 h 906898"/>
              <a:gd name="connsiteX3065" fmla="*/ 643337 w 906898"/>
              <a:gd name="connsiteY3065" fmla="*/ 143263 h 906898"/>
              <a:gd name="connsiteX3066" fmla="*/ 643337 w 906898"/>
              <a:gd name="connsiteY3066" fmla="*/ 145327 h 906898"/>
              <a:gd name="connsiteX3067" fmla="*/ 643337 w 906898"/>
              <a:gd name="connsiteY3067" fmla="*/ 151521 h 906898"/>
              <a:gd name="connsiteX3068" fmla="*/ 652155 w 906898"/>
              <a:gd name="connsiteY3068" fmla="*/ 158596 h 906898"/>
              <a:gd name="connsiteX3069" fmla="*/ 653629 w 906898"/>
              <a:gd name="connsiteY3069" fmla="*/ 160787 h 906898"/>
              <a:gd name="connsiteX3070" fmla="*/ 653629 w 906898"/>
              <a:gd name="connsiteY3070" fmla="*/ 165973 h 906898"/>
              <a:gd name="connsiteX3071" fmla="*/ 661750 w 906898"/>
              <a:gd name="connsiteY3071" fmla="*/ 174120 h 906898"/>
              <a:gd name="connsiteX3072" fmla="*/ 661831 w 906898"/>
              <a:gd name="connsiteY3072" fmla="*/ 174359 h 906898"/>
              <a:gd name="connsiteX3073" fmla="*/ 659804 w 906898"/>
              <a:gd name="connsiteY3073" fmla="*/ 182490 h 906898"/>
              <a:gd name="connsiteX3074" fmla="*/ 665979 w 906898"/>
              <a:gd name="connsiteY3074" fmla="*/ 190748 h 906898"/>
              <a:gd name="connsiteX3075" fmla="*/ 663921 w 906898"/>
              <a:gd name="connsiteY3075" fmla="*/ 201072 h 906898"/>
              <a:gd name="connsiteX3076" fmla="*/ 663921 w 906898"/>
              <a:gd name="connsiteY3076" fmla="*/ 196942 h 906898"/>
              <a:gd name="connsiteX3077" fmla="*/ 663921 w 906898"/>
              <a:gd name="connsiteY3077" fmla="*/ 192813 h 906898"/>
              <a:gd name="connsiteX3078" fmla="*/ 657746 w 906898"/>
              <a:gd name="connsiteY3078" fmla="*/ 184555 h 906898"/>
              <a:gd name="connsiteX3079" fmla="*/ 655687 w 906898"/>
              <a:gd name="connsiteY3079" fmla="*/ 186619 h 906898"/>
              <a:gd name="connsiteX3080" fmla="*/ 661862 w 906898"/>
              <a:gd name="connsiteY3080" fmla="*/ 192813 h 906898"/>
              <a:gd name="connsiteX3081" fmla="*/ 657746 w 906898"/>
              <a:gd name="connsiteY3081" fmla="*/ 207266 h 906898"/>
              <a:gd name="connsiteX3082" fmla="*/ 653629 w 906898"/>
              <a:gd name="connsiteY3082" fmla="*/ 207266 h 906898"/>
              <a:gd name="connsiteX3083" fmla="*/ 647454 w 906898"/>
              <a:gd name="connsiteY3083" fmla="*/ 203136 h 906898"/>
              <a:gd name="connsiteX3084" fmla="*/ 651570 w 906898"/>
              <a:gd name="connsiteY3084" fmla="*/ 184555 h 906898"/>
              <a:gd name="connsiteX3085" fmla="*/ 649512 w 906898"/>
              <a:gd name="connsiteY3085" fmla="*/ 178361 h 906898"/>
              <a:gd name="connsiteX3086" fmla="*/ 645395 w 906898"/>
              <a:gd name="connsiteY3086" fmla="*/ 165973 h 906898"/>
              <a:gd name="connsiteX3087" fmla="*/ 637162 w 906898"/>
              <a:gd name="connsiteY3087" fmla="*/ 161845 h 906898"/>
              <a:gd name="connsiteX3088" fmla="*/ 637162 w 906898"/>
              <a:gd name="connsiteY3088" fmla="*/ 159779 h 906898"/>
              <a:gd name="connsiteX3089" fmla="*/ 641278 w 906898"/>
              <a:gd name="connsiteY3089" fmla="*/ 149457 h 906898"/>
              <a:gd name="connsiteX3090" fmla="*/ 643337 w 906898"/>
              <a:gd name="connsiteY3090" fmla="*/ 143263 h 906898"/>
              <a:gd name="connsiteX3091" fmla="*/ 302134 w 906898"/>
              <a:gd name="connsiteY3091" fmla="*/ 138780 h 906898"/>
              <a:gd name="connsiteX3092" fmla="*/ 304168 w 906898"/>
              <a:gd name="connsiteY3092" fmla="*/ 139279 h 906898"/>
              <a:gd name="connsiteX3093" fmla="*/ 301844 w 906898"/>
              <a:gd name="connsiteY3093" fmla="*/ 141270 h 906898"/>
              <a:gd name="connsiteX3094" fmla="*/ 302134 w 906898"/>
              <a:gd name="connsiteY3094" fmla="*/ 138780 h 906898"/>
              <a:gd name="connsiteX3095" fmla="*/ 575576 w 906898"/>
              <a:gd name="connsiteY3095" fmla="*/ 134962 h 906898"/>
              <a:gd name="connsiteX3096" fmla="*/ 581718 w 906898"/>
              <a:gd name="connsiteY3096" fmla="*/ 139168 h 906898"/>
              <a:gd name="connsiteX3097" fmla="*/ 579671 w 906898"/>
              <a:gd name="connsiteY3097" fmla="*/ 143373 h 906898"/>
              <a:gd name="connsiteX3098" fmla="*/ 569434 w 906898"/>
              <a:gd name="connsiteY3098" fmla="*/ 145476 h 906898"/>
              <a:gd name="connsiteX3099" fmla="*/ 575576 w 906898"/>
              <a:gd name="connsiteY3099" fmla="*/ 134962 h 906898"/>
              <a:gd name="connsiteX3100" fmla="*/ 508872 w 906898"/>
              <a:gd name="connsiteY3100" fmla="*/ 130536 h 906898"/>
              <a:gd name="connsiteX3101" fmla="*/ 515808 w 906898"/>
              <a:gd name="connsiteY3101" fmla="*/ 131053 h 906898"/>
              <a:gd name="connsiteX3102" fmla="*/ 532250 w 906898"/>
              <a:gd name="connsiteY3102" fmla="*/ 143447 h 906898"/>
              <a:gd name="connsiteX3103" fmla="*/ 530195 w 906898"/>
              <a:gd name="connsiteY3103" fmla="*/ 147578 h 906898"/>
              <a:gd name="connsiteX3104" fmla="*/ 528140 w 906898"/>
              <a:gd name="connsiteY3104" fmla="*/ 143447 h 906898"/>
              <a:gd name="connsiteX3105" fmla="*/ 513753 w 906898"/>
              <a:gd name="connsiteY3105" fmla="*/ 135184 h 906898"/>
              <a:gd name="connsiteX3106" fmla="*/ 509643 w 906898"/>
              <a:gd name="connsiteY3106" fmla="*/ 137250 h 906898"/>
              <a:gd name="connsiteX3107" fmla="*/ 513753 w 906898"/>
              <a:gd name="connsiteY3107" fmla="*/ 141382 h 906898"/>
              <a:gd name="connsiteX3108" fmla="*/ 515808 w 906898"/>
              <a:gd name="connsiteY3108" fmla="*/ 143447 h 906898"/>
              <a:gd name="connsiteX3109" fmla="*/ 501422 w 906898"/>
              <a:gd name="connsiteY3109" fmla="*/ 141382 h 906898"/>
              <a:gd name="connsiteX3110" fmla="*/ 489090 w 906898"/>
              <a:gd name="connsiteY3110" fmla="*/ 141382 h 906898"/>
              <a:gd name="connsiteX3111" fmla="*/ 491146 w 906898"/>
              <a:gd name="connsiteY3111" fmla="*/ 135184 h 906898"/>
              <a:gd name="connsiteX3112" fmla="*/ 499367 w 906898"/>
              <a:gd name="connsiteY3112" fmla="*/ 137250 h 906898"/>
              <a:gd name="connsiteX3113" fmla="*/ 503477 w 906898"/>
              <a:gd name="connsiteY3113" fmla="*/ 133118 h 906898"/>
              <a:gd name="connsiteX3114" fmla="*/ 508872 w 906898"/>
              <a:gd name="connsiteY3114" fmla="*/ 130536 h 906898"/>
              <a:gd name="connsiteX3115" fmla="*/ 250583 w 906898"/>
              <a:gd name="connsiteY3115" fmla="*/ 123976 h 906898"/>
              <a:gd name="connsiteX3116" fmla="*/ 254700 w 906898"/>
              <a:gd name="connsiteY3116" fmla="*/ 124754 h 906898"/>
              <a:gd name="connsiteX3117" fmla="*/ 256758 w 906898"/>
              <a:gd name="connsiteY3117" fmla="*/ 124754 h 906898"/>
              <a:gd name="connsiteX3118" fmla="*/ 258816 w 906898"/>
              <a:gd name="connsiteY3118" fmla="*/ 133054 h 906898"/>
              <a:gd name="connsiteX3119" fmla="*/ 273225 w 906898"/>
              <a:gd name="connsiteY3119" fmla="*/ 135128 h 906898"/>
              <a:gd name="connsiteX3120" fmla="*/ 277342 w 906898"/>
              <a:gd name="connsiteY3120" fmla="*/ 133054 h 906898"/>
              <a:gd name="connsiteX3121" fmla="*/ 283517 w 906898"/>
              <a:gd name="connsiteY3121" fmla="*/ 139279 h 906898"/>
              <a:gd name="connsiteX3122" fmla="*/ 275284 w 906898"/>
              <a:gd name="connsiteY3122" fmla="*/ 145503 h 906898"/>
              <a:gd name="connsiteX3123" fmla="*/ 269108 w 906898"/>
              <a:gd name="connsiteY3123" fmla="*/ 141353 h 906898"/>
              <a:gd name="connsiteX3124" fmla="*/ 262933 w 906898"/>
              <a:gd name="connsiteY3124" fmla="*/ 147578 h 906898"/>
              <a:gd name="connsiteX3125" fmla="*/ 254700 w 906898"/>
              <a:gd name="connsiteY3125" fmla="*/ 141353 h 906898"/>
              <a:gd name="connsiteX3126" fmla="*/ 252641 w 906898"/>
              <a:gd name="connsiteY3126" fmla="*/ 135128 h 906898"/>
              <a:gd name="connsiteX3127" fmla="*/ 246466 w 906898"/>
              <a:gd name="connsiteY3127" fmla="*/ 130978 h 906898"/>
              <a:gd name="connsiteX3128" fmla="*/ 246466 w 906898"/>
              <a:gd name="connsiteY3128" fmla="*/ 124754 h 906898"/>
              <a:gd name="connsiteX3129" fmla="*/ 250583 w 906898"/>
              <a:gd name="connsiteY3129" fmla="*/ 123976 h 906898"/>
              <a:gd name="connsiteX3130" fmla="*/ 577535 w 906898"/>
              <a:gd name="connsiteY3130" fmla="*/ 122678 h 906898"/>
              <a:gd name="connsiteX3131" fmla="*/ 581651 w 906898"/>
              <a:gd name="connsiteY3131" fmla="*/ 126816 h 906898"/>
              <a:gd name="connsiteX3132" fmla="*/ 583710 w 906898"/>
              <a:gd name="connsiteY3132" fmla="*/ 130953 h 906898"/>
              <a:gd name="connsiteX3133" fmla="*/ 591943 w 906898"/>
              <a:gd name="connsiteY3133" fmla="*/ 130953 h 906898"/>
              <a:gd name="connsiteX3134" fmla="*/ 594002 w 906898"/>
              <a:gd name="connsiteY3134" fmla="*/ 135090 h 906898"/>
              <a:gd name="connsiteX3135" fmla="*/ 587827 w 906898"/>
              <a:gd name="connsiteY3135" fmla="*/ 139228 h 906898"/>
              <a:gd name="connsiteX3136" fmla="*/ 589885 w 906898"/>
              <a:gd name="connsiteY3136" fmla="*/ 147503 h 906898"/>
              <a:gd name="connsiteX3137" fmla="*/ 585768 w 906898"/>
              <a:gd name="connsiteY3137" fmla="*/ 149570 h 906898"/>
              <a:gd name="connsiteX3138" fmla="*/ 581651 w 906898"/>
              <a:gd name="connsiteY3138" fmla="*/ 147503 h 906898"/>
              <a:gd name="connsiteX3139" fmla="*/ 583710 w 906898"/>
              <a:gd name="connsiteY3139" fmla="*/ 137159 h 906898"/>
              <a:gd name="connsiteX3140" fmla="*/ 575476 w 906898"/>
              <a:gd name="connsiteY3140" fmla="*/ 130953 h 906898"/>
              <a:gd name="connsiteX3141" fmla="*/ 577535 w 906898"/>
              <a:gd name="connsiteY3141" fmla="*/ 122678 h 906898"/>
              <a:gd name="connsiteX3142" fmla="*/ 258767 w 906898"/>
              <a:gd name="connsiteY3142" fmla="*/ 122678 h 906898"/>
              <a:gd name="connsiteX3143" fmla="*/ 260842 w 906898"/>
              <a:gd name="connsiteY3143" fmla="*/ 128854 h 906898"/>
              <a:gd name="connsiteX3144" fmla="*/ 267067 w 906898"/>
              <a:gd name="connsiteY3144" fmla="*/ 130912 h 906898"/>
              <a:gd name="connsiteX3145" fmla="*/ 273292 w 906898"/>
              <a:gd name="connsiteY3145" fmla="*/ 128854 h 906898"/>
              <a:gd name="connsiteX3146" fmla="*/ 271217 w 906898"/>
              <a:gd name="connsiteY3146" fmla="*/ 132971 h 906898"/>
              <a:gd name="connsiteX3147" fmla="*/ 258767 w 906898"/>
              <a:gd name="connsiteY3147" fmla="*/ 128854 h 906898"/>
              <a:gd name="connsiteX3148" fmla="*/ 258767 w 906898"/>
              <a:gd name="connsiteY3148" fmla="*/ 122678 h 906898"/>
              <a:gd name="connsiteX3149" fmla="*/ 622795 w 906898"/>
              <a:gd name="connsiteY3149" fmla="*/ 120686 h 906898"/>
              <a:gd name="connsiteX3150" fmla="*/ 637267 w 906898"/>
              <a:gd name="connsiteY3150" fmla="*/ 128900 h 906898"/>
              <a:gd name="connsiteX3151" fmla="*/ 635200 w 906898"/>
              <a:gd name="connsiteY3151" fmla="*/ 155596 h 906898"/>
              <a:gd name="connsiteX3152" fmla="*/ 626930 w 906898"/>
              <a:gd name="connsiteY3152" fmla="*/ 165863 h 906898"/>
              <a:gd name="connsiteX3153" fmla="*/ 600053 w 906898"/>
              <a:gd name="connsiteY3153" fmla="*/ 174077 h 906898"/>
              <a:gd name="connsiteX3154" fmla="*/ 600053 w 906898"/>
              <a:gd name="connsiteY3154" fmla="*/ 169971 h 906898"/>
              <a:gd name="connsiteX3155" fmla="*/ 610390 w 906898"/>
              <a:gd name="connsiteY3155" fmla="*/ 167917 h 906898"/>
              <a:gd name="connsiteX3156" fmla="*/ 631065 w 906898"/>
              <a:gd name="connsiteY3156" fmla="*/ 145328 h 906898"/>
              <a:gd name="connsiteX3157" fmla="*/ 628998 w 906898"/>
              <a:gd name="connsiteY3157" fmla="*/ 133007 h 906898"/>
              <a:gd name="connsiteX3158" fmla="*/ 624863 w 906898"/>
              <a:gd name="connsiteY3158" fmla="*/ 130954 h 906898"/>
              <a:gd name="connsiteX3159" fmla="*/ 626930 w 906898"/>
              <a:gd name="connsiteY3159" fmla="*/ 135061 h 906898"/>
              <a:gd name="connsiteX3160" fmla="*/ 626930 w 906898"/>
              <a:gd name="connsiteY3160" fmla="*/ 143275 h 906898"/>
              <a:gd name="connsiteX3161" fmla="*/ 616593 w 906898"/>
              <a:gd name="connsiteY3161" fmla="*/ 147382 h 906898"/>
              <a:gd name="connsiteX3162" fmla="*/ 610390 w 906898"/>
              <a:gd name="connsiteY3162" fmla="*/ 143275 h 906898"/>
              <a:gd name="connsiteX3163" fmla="*/ 612458 w 906898"/>
              <a:gd name="connsiteY3163" fmla="*/ 135061 h 906898"/>
              <a:gd name="connsiteX3164" fmla="*/ 610390 w 906898"/>
              <a:gd name="connsiteY3164" fmla="*/ 128900 h 906898"/>
              <a:gd name="connsiteX3165" fmla="*/ 622795 w 906898"/>
              <a:gd name="connsiteY3165" fmla="*/ 120686 h 906898"/>
              <a:gd name="connsiteX3166" fmla="*/ 522124 w 906898"/>
              <a:gd name="connsiteY3166" fmla="*/ 120686 h 906898"/>
              <a:gd name="connsiteX3167" fmla="*/ 524172 w 906898"/>
              <a:gd name="connsiteY3167" fmla="*/ 132971 h 906898"/>
              <a:gd name="connsiteX3168" fmla="*/ 515982 w 906898"/>
              <a:gd name="connsiteY3168" fmla="*/ 124781 h 906898"/>
              <a:gd name="connsiteX3169" fmla="*/ 522124 w 906898"/>
              <a:gd name="connsiteY3169" fmla="*/ 120686 h 906898"/>
              <a:gd name="connsiteX3170" fmla="*/ 456112 w 906898"/>
              <a:gd name="connsiteY3170" fmla="*/ 118695 h 906898"/>
              <a:gd name="connsiteX3171" fmla="*/ 460207 w 906898"/>
              <a:gd name="connsiteY3171" fmla="*/ 122811 h 906898"/>
              <a:gd name="connsiteX3172" fmla="*/ 454064 w 906898"/>
              <a:gd name="connsiteY3172" fmla="*/ 131045 h 906898"/>
              <a:gd name="connsiteX3173" fmla="*/ 449970 w 906898"/>
              <a:gd name="connsiteY3173" fmla="*/ 139279 h 906898"/>
              <a:gd name="connsiteX3174" fmla="*/ 437686 w 906898"/>
              <a:gd name="connsiteY3174" fmla="*/ 139279 h 906898"/>
              <a:gd name="connsiteX3175" fmla="*/ 437686 w 906898"/>
              <a:gd name="connsiteY3175" fmla="*/ 137220 h 906898"/>
              <a:gd name="connsiteX3176" fmla="*/ 441781 w 906898"/>
              <a:gd name="connsiteY3176" fmla="*/ 128987 h 906898"/>
              <a:gd name="connsiteX3177" fmla="*/ 445875 w 906898"/>
              <a:gd name="connsiteY3177" fmla="*/ 126928 h 906898"/>
              <a:gd name="connsiteX3178" fmla="*/ 449970 w 906898"/>
              <a:gd name="connsiteY3178" fmla="*/ 120754 h 906898"/>
              <a:gd name="connsiteX3179" fmla="*/ 456112 w 906898"/>
              <a:gd name="connsiteY3179" fmla="*/ 118695 h 906898"/>
              <a:gd name="connsiteX3180" fmla="*/ 234176 w 906898"/>
              <a:gd name="connsiteY3180" fmla="*/ 118695 h 906898"/>
              <a:gd name="connsiteX3181" fmla="*/ 242386 w 906898"/>
              <a:gd name="connsiteY3181" fmla="*/ 122811 h 906898"/>
              <a:gd name="connsiteX3182" fmla="*/ 242386 w 906898"/>
              <a:gd name="connsiteY3182" fmla="*/ 126928 h 906898"/>
              <a:gd name="connsiteX3183" fmla="*/ 248543 w 906898"/>
              <a:gd name="connsiteY3183" fmla="*/ 137220 h 906898"/>
              <a:gd name="connsiteX3184" fmla="*/ 246490 w 906898"/>
              <a:gd name="connsiteY3184" fmla="*/ 137220 h 906898"/>
              <a:gd name="connsiteX3185" fmla="*/ 250595 w 906898"/>
              <a:gd name="connsiteY3185" fmla="*/ 139279 h 906898"/>
              <a:gd name="connsiteX3186" fmla="*/ 256752 w 906898"/>
              <a:gd name="connsiteY3186" fmla="*/ 147513 h 906898"/>
              <a:gd name="connsiteX3187" fmla="*/ 264962 w 906898"/>
              <a:gd name="connsiteY3187" fmla="*/ 149570 h 906898"/>
              <a:gd name="connsiteX3188" fmla="*/ 271119 w 906898"/>
              <a:gd name="connsiteY3188" fmla="*/ 147513 h 906898"/>
              <a:gd name="connsiteX3189" fmla="*/ 283433 w 906898"/>
              <a:gd name="connsiteY3189" fmla="*/ 145454 h 906898"/>
              <a:gd name="connsiteX3190" fmla="*/ 291642 w 906898"/>
              <a:gd name="connsiteY3190" fmla="*/ 139279 h 906898"/>
              <a:gd name="connsiteX3191" fmla="*/ 299852 w 906898"/>
              <a:gd name="connsiteY3191" fmla="*/ 139279 h 906898"/>
              <a:gd name="connsiteX3192" fmla="*/ 297799 w 906898"/>
              <a:gd name="connsiteY3192" fmla="*/ 143395 h 906898"/>
              <a:gd name="connsiteX3193" fmla="*/ 289590 w 906898"/>
              <a:gd name="connsiteY3193" fmla="*/ 147513 h 906898"/>
              <a:gd name="connsiteX3194" fmla="*/ 289590 w 906898"/>
              <a:gd name="connsiteY3194" fmla="*/ 149570 h 906898"/>
              <a:gd name="connsiteX3195" fmla="*/ 277276 w 906898"/>
              <a:gd name="connsiteY3195" fmla="*/ 157805 h 906898"/>
              <a:gd name="connsiteX3196" fmla="*/ 271119 w 906898"/>
              <a:gd name="connsiteY3196" fmla="*/ 155746 h 906898"/>
              <a:gd name="connsiteX3197" fmla="*/ 260857 w 906898"/>
              <a:gd name="connsiteY3197" fmla="*/ 159862 h 906898"/>
              <a:gd name="connsiteX3198" fmla="*/ 252647 w 906898"/>
              <a:gd name="connsiteY3198" fmla="*/ 155746 h 906898"/>
              <a:gd name="connsiteX3199" fmla="*/ 246490 w 906898"/>
              <a:gd name="connsiteY3199" fmla="*/ 147513 h 906898"/>
              <a:gd name="connsiteX3200" fmla="*/ 242386 w 906898"/>
              <a:gd name="connsiteY3200" fmla="*/ 147513 h 906898"/>
              <a:gd name="connsiteX3201" fmla="*/ 236229 w 906898"/>
              <a:gd name="connsiteY3201" fmla="*/ 141336 h 906898"/>
              <a:gd name="connsiteX3202" fmla="*/ 238281 w 906898"/>
              <a:gd name="connsiteY3202" fmla="*/ 131045 h 906898"/>
              <a:gd name="connsiteX3203" fmla="*/ 232124 w 906898"/>
              <a:gd name="connsiteY3203" fmla="*/ 122811 h 906898"/>
              <a:gd name="connsiteX3204" fmla="*/ 234176 w 906898"/>
              <a:gd name="connsiteY3204" fmla="*/ 118695 h 906898"/>
              <a:gd name="connsiteX3205" fmla="*/ 360258 w 906898"/>
              <a:gd name="connsiteY3205" fmla="*/ 117473 h 906898"/>
              <a:gd name="connsiteX3206" fmla="*/ 363595 w 906898"/>
              <a:gd name="connsiteY3206" fmla="*/ 120813 h 906898"/>
              <a:gd name="connsiteX3207" fmla="*/ 359488 w 906898"/>
              <a:gd name="connsiteY3207" fmla="*/ 129034 h 906898"/>
              <a:gd name="connsiteX3208" fmla="*/ 361542 w 906898"/>
              <a:gd name="connsiteY3208" fmla="*/ 135201 h 906898"/>
              <a:gd name="connsiteX3209" fmla="*/ 361542 w 906898"/>
              <a:gd name="connsiteY3209" fmla="*/ 141365 h 906898"/>
              <a:gd name="connsiteX3210" fmla="*/ 355381 w 906898"/>
              <a:gd name="connsiteY3210" fmla="*/ 147531 h 906898"/>
              <a:gd name="connsiteX3211" fmla="*/ 353328 w 906898"/>
              <a:gd name="connsiteY3211" fmla="*/ 153697 h 906898"/>
              <a:gd name="connsiteX3212" fmla="*/ 353328 w 906898"/>
              <a:gd name="connsiteY3212" fmla="*/ 145476 h 906898"/>
              <a:gd name="connsiteX3213" fmla="*/ 351274 w 906898"/>
              <a:gd name="connsiteY3213" fmla="*/ 149586 h 906898"/>
              <a:gd name="connsiteX3214" fmla="*/ 341007 w 906898"/>
              <a:gd name="connsiteY3214" fmla="*/ 159862 h 906898"/>
              <a:gd name="connsiteX3215" fmla="*/ 332793 w 906898"/>
              <a:gd name="connsiteY3215" fmla="*/ 153697 h 906898"/>
              <a:gd name="connsiteX3216" fmla="*/ 330740 w 906898"/>
              <a:gd name="connsiteY3216" fmla="*/ 153697 h 906898"/>
              <a:gd name="connsiteX3217" fmla="*/ 324579 w 906898"/>
              <a:gd name="connsiteY3217" fmla="*/ 155752 h 906898"/>
              <a:gd name="connsiteX3218" fmla="*/ 320472 w 906898"/>
              <a:gd name="connsiteY3218" fmla="*/ 153697 h 906898"/>
              <a:gd name="connsiteX3219" fmla="*/ 318419 w 906898"/>
              <a:gd name="connsiteY3219" fmla="*/ 145476 h 906898"/>
              <a:gd name="connsiteX3220" fmla="*/ 312258 w 906898"/>
              <a:gd name="connsiteY3220" fmla="*/ 145476 h 906898"/>
              <a:gd name="connsiteX3221" fmla="*/ 308151 w 906898"/>
              <a:gd name="connsiteY3221" fmla="*/ 137255 h 906898"/>
              <a:gd name="connsiteX3222" fmla="*/ 312258 w 906898"/>
              <a:gd name="connsiteY3222" fmla="*/ 133144 h 906898"/>
              <a:gd name="connsiteX3223" fmla="*/ 316365 w 906898"/>
              <a:gd name="connsiteY3223" fmla="*/ 137255 h 906898"/>
              <a:gd name="connsiteX3224" fmla="*/ 324579 w 906898"/>
              <a:gd name="connsiteY3224" fmla="*/ 143420 h 906898"/>
              <a:gd name="connsiteX3225" fmla="*/ 332793 w 906898"/>
              <a:gd name="connsiteY3225" fmla="*/ 145476 h 906898"/>
              <a:gd name="connsiteX3226" fmla="*/ 343060 w 906898"/>
              <a:gd name="connsiteY3226" fmla="*/ 143420 h 906898"/>
              <a:gd name="connsiteX3227" fmla="*/ 345114 w 906898"/>
              <a:gd name="connsiteY3227" fmla="*/ 139311 h 906898"/>
              <a:gd name="connsiteX3228" fmla="*/ 351274 w 906898"/>
              <a:gd name="connsiteY3228" fmla="*/ 129034 h 906898"/>
              <a:gd name="connsiteX3229" fmla="*/ 351274 w 906898"/>
              <a:gd name="connsiteY3229" fmla="*/ 124923 h 906898"/>
              <a:gd name="connsiteX3230" fmla="*/ 355381 w 906898"/>
              <a:gd name="connsiteY3230" fmla="*/ 118758 h 906898"/>
              <a:gd name="connsiteX3231" fmla="*/ 360258 w 906898"/>
              <a:gd name="connsiteY3231" fmla="*/ 117473 h 906898"/>
              <a:gd name="connsiteX3232" fmla="*/ 347217 w 906898"/>
              <a:gd name="connsiteY3232" fmla="*/ 117214 h 906898"/>
              <a:gd name="connsiteX3233" fmla="*/ 351311 w 906898"/>
              <a:gd name="connsiteY3233" fmla="*/ 118746 h 906898"/>
              <a:gd name="connsiteX3234" fmla="*/ 349264 w 906898"/>
              <a:gd name="connsiteY3234" fmla="*/ 122832 h 906898"/>
              <a:gd name="connsiteX3235" fmla="*/ 347217 w 906898"/>
              <a:gd name="connsiteY3235" fmla="*/ 124875 h 906898"/>
              <a:gd name="connsiteX3236" fmla="*/ 349264 w 906898"/>
              <a:gd name="connsiteY3236" fmla="*/ 128961 h 906898"/>
              <a:gd name="connsiteX3237" fmla="*/ 347217 w 906898"/>
              <a:gd name="connsiteY3237" fmla="*/ 135090 h 906898"/>
              <a:gd name="connsiteX3238" fmla="*/ 343122 w 906898"/>
              <a:gd name="connsiteY3238" fmla="*/ 137133 h 906898"/>
              <a:gd name="connsiteX3239" fmla="*/ 341075 w 906898"/>
              <a:gd name="connsiteY3239" fmla="*/ 141219 h 906898"/>
              <a:gd name="connsiteX3240" fmla="*/ 334933 w 906898"/>
              <a:gd name="connsiteY3240" fmla="*/ 143263 h 906898"/>
              <a:gd name="connsiteX3241" fmla="*/ 330838 w 906898"/>
              <a:gd name="connsiteY3241" fmla="*/ 139177 h 906898"/>
              <a:gd name="connsiteX3242" fmla="*/ 326743 w 906898"/>
              <a:gd name="connsiteY3242" fmla="*/ 141219 h 906898"/>
              <a:gd name="connsiteX3243" fmla="*/ 322649 w 906898"/>
              <a:gd name="connsiteY3243" fmla="*/ 137133 h 906898"/>
              <a:gd name="connsiteX3244" fmla="*/ 322649 w 906898"/>
              <a:gd name="connsiteY3244" fmla="*/ 133047 h 906898"/>
              <a:gd name="connsiteX3245" fmla="*/ 316507 w 906898"/>
              <a:gd name="connsiteY3245" fmla="*/ 135090 h 906898"/>
              <a:gd name="connsiteX3246" fmla="*/ 314459 w 906898"/>
              <a:gd name="connsiteY3246" fmla="*/ 131004 h 906898"/>
              <a:gd name="connsiteX3247" fmla="*/ 320602 w 906898"/>
              <a:gd name="connsiteY3247" fmla="*/ 126918 h 906898"/>
              <a:gd name="connsiteX3248" fmla="*/ 334933 w 906898"/>
              <a:gd name="connsiteY3248" fmla="*/ 126918 h 906898"/>
              <a:gd name="connsiteX3249" fmla="*/ 343122 w 906898"/>
              <a:gd name="connsiteY3249" fmla="*/ 118746 h 906898"/>
              <a:gd name="connsiteX3250" fmla="*/ 347217 w 906898"/>
              <a:gd name="connsiteY3250" fmla="*/ 117214 h 906898"/>
              <a:gd name="connsiteX3251" fmla="*/ 585835 w 906898"/>
              <a:gd name="connsiteY3251" fmla="*/ 116702 h 906898"/>
              <a:gd name="connsiteX3252" fmla="*/ 589951 w 906898"/>
              <a:gd name="connsiteY3252" fmla="*/ 120819 h 906898"/>
              <a:gd name="connsiteX3253" fmla="*/ 592010 w 906898"/>
              <a:gd name="connsiteY3253" fmla="*/ 124936 h 906898"/>
              <a:gd name="connsiteX3254" fmla="*/ 600244 w 906898"/>
              <a:gd name="connsiteY3254" fmla="*/ 129053 h 906898"/>
              <a:gd name="connsiteX3255" fmla="*/ 602302 w 906898"/>
              <a:gd name="connsiteY3255" fmla="*/ 137286 h 906898"/>
              <a:gd name="connsiteX3256" fmla="*/ 596127 w 906898"/>
              <a:gd name="connsiteY3256" fmla="*/ 143461 h 906898"/>
              <a:gd name="connsiteX3257" fmla="*/ 598185 w 906898"/>
              <a:gd name="connsiteY3257" fmla="*/ 151695 h 906898"/>
              <a:gd name="connsiteX3258" fmla="*/ 592010 w 906898"/>
              <a:gd name="connsiteY3258" fmla="*/ 155812 h 906898"/>
              <a:gd name="connsiteX3259" fmla="*/ 587893 w 906898"/>
              <a:gd name="connsiteY3259" fmla="*/ 151695 h 906898"/>
              <a:gd name="connsiteX3260" fmla="*/ 594068 w 906898"/>
              <a:gd name="connsiteY3260" fmla="*/ 145520 h 906898"/>
              <a:gd name="connsiteX3261" fmla="*/ 596127 w 906898"/>
              <a:gd name="connsiteY3261" fmla="*/ 137286 h 906898"/>
              <a:gd name="connsiteX3262" fmla="*/ 594068 w 906898"/>
              <a:gd name="connsiteY3262" fmla="*/ 129053 h 906898"/>
              <a:gd name="connsiteX3263" fmla="*/ 585835 w 906898"/>
              <a:gd name="connsiteY3263" fmla="*/ 126994 h 906898"/>
              <a:gd name="connsiteX3264" fmla="*/ 575543 w 906898"/>
              <a:gd name="connsiteY3264" fmla="*/ 120819 h 906898"/>
              <a:gd name="connsiteX3265" fmla="*/ 571426 w 906898"/>
              <a:gd name="connsiteY3265" fmla="*/ 118761 h 906898"/>
              <a:gd name="connsiteX3266" fmla="*/ 585835 w 906898"/>
              <a:gd name="connsiteY3266" fmla="*/ 116702 h 906898"/>
              <a:gd name="connsiteX3267" fmla="*/ 340148 w 906898"/>
              <a:gd name="connsiteY3267" fmla="*/ 115628 h 906898"/>
              <a:gd name="connsiteX3268" fmla="*/ 340761 w 906898"/>
              <a:gd name="connsiteY3268" fmla="*/ 115955 h 906898"/>
              <a:gd name="connsiteX3269" fmla="*/ 341019 w 906898"/>
              <a:gd name="connsiteY3269" fmla="*/ 118585 h 906898"/>
              <a:gd name="connsiteX3270" fmla="*/ 332756 w 906898"/>
              <a:gd name="connsiteY3270" fmla="*/ 124892 h 906898"/>
              <a:gd name="connsiteX3271" fmla="*/ 322427 w 906898"/>
              <a:gd name="connsiteY3271" fmla="*/ 122789 h 906898"/>
              <a:gd name="connsiteX3272" fmla="*/ 328625 w 906898"/>
              <a:gd name="connsiteY3272" fmla="*/ 122789 h 906898"/>
              <a:gd name="connsiteX3273" fmla="*/ 338954 w 906898"/>
              <a:gd name="connsiteY3273" fmla="*/ 116482 h 906898"/>
              <a:gd name="connsiteX3274" fmla="*/ 340148 w 906898"/>
              <a:gd name="connsiteY3274" fmla="*/ 115628 h 906898"/>
              <a:gd name="connsiteX3275" fmla="*/ 363595 w 906898"/>
              <a:gd name="connsiteY3275" fmla="*/ 114379 h 906898"/>
              <a:gd name="connsiteX3276" fmla="*/ 365753 w 906898"/>
              <a:gd name="connsiteY3276" fmla="*/ 114379 h 906898"/>
              <a:gd name="connsiteX3277" fmla="*/ 367911 w 906898"/>
              <a:gd name="connsiteY3277" fmla="*/ 124892 h 906898"/>
              <a:gd name="connsiteX3278" fmla="*/ 365753 w 906898"/>
              <a:gd name="connsiteY3278" fmla="*/ 126994 h 906898"/>
              <a:gd name="connsiteX3279" fmla="*/ 363595 w 906898"/>
              <a:gd name="connsiteY3279" fmla="*/ 114379 h 906898"/>
              <a:gd name="connsiteX3280" fmla="*/ 450093 w 906898"/>
              <a:gd name="connsiteY3280" fmla="*/ 112386 h 906898"/>
              <a:gd name="connsiteX3281" fmla="*/ 456223 w 906898"/>
              <a:gd name="connsiteY3281" fmla="*/ 114450 h 906898"/>
              <a:gd name="connsiteX3282" fmla="*/ 452136 w 906898"/>
              <a:gd name="connsiteY3282" fmla="*/ 116514 h 906898"/>
              <a:gd name="connsiteX3283" fmla="*/ 439878 w 906898"/>
              <a:gd name="connsiteY3283" fmla="*/ 126829 h 906898"/>
              <a:gd name="connsiteX3284" fmla="*/ 433749 w 906898"/>
              <a:gd name="connsiteY3284" fmla="*/ 139207 h 906898"/>
              <a:gd name="connsiteX3285" fmla="*/ 429663 w 906898"/>
              <a:gd name="connsiteY3285" fmla="*/ 139207 h 906898"/>
              <a:gd name="connsiteX3286" fmla="*/ 433749 w 906898"/>
              <a:gd name="connsiteY3286" fmla="*/ 128892 h 906898"/>
              <a:gd name="connsiteX3287" fmla="*/ 439878 w 906898"/>
              <a:gd name="connsiteY3287" fmla="*/ 124765 h 906898"/>
              <a:gd name="connsiteX3288" fmla="*/ 450093 w 906898"/>
              <a:gd name="connsiteY3288" fmla="*/ 112386 h 906898"/>
              <a:gd name="connsiteX3289" fmla="*/ 524116 w 906898"/>
              <a:gd name="connsiteY3289" fmla="*/ 108402 h 906898"/>
              <a:gd name="connsiteX3290" fmla="*/ 530258 w 906898"/>
              <a:gd name="connsiteY3290" fmla="*/ 110461 h 906898"/>
              <a:gd name="connsiteX3291" fmla="*/ 526164 w 906898"/>
              <a:gd name="connsiteY3291" fmla="*/ 118695 h 906898"/>
              <a:gd name="connsiteX3292" fmla="*/ 515927 w 906898"/>
              <a:gd name="connsiteY3292" fmla="*/ 120754 h 906898"/>
              <a:gd name="connsiteX3293" fmla="*/ 511832 w 906898"/>
              <a:gd name="connsiteY3293" fmla="*/ 126928 h 906898"/>
              <a:gd name="connsiteX3294" fmla="*/ 505690 w 906898"/>
              <a:gd name="connsiteY3294" fmla="*/ 124870 h 906898"/>
              <a:gd name="connsiteX3295" fmla="*/ 509785 w 906898"/>
              <a:gd name="connsiteY3295" fmla="*/ 118695 h 906898"/>
              <a:gd name="connsiteX3296" fmla="*/ 509785 w 906898"/>
              <a:gd name="connsiteY3296" fmla="*/ 110461 h 906898"/>
              <a:gd name="connsiteX3297" fmla="*/ 513880 w 906898"/>
              <a:gd name="connsiteY3297" fmla="*/ 110461 h 906898"/>
              <a:gd name="connsiteX3298" fmla="*/ 520022 w 906898"/>
              <a:gd name="connsiteY3298" fmla="*/ 110461 h 906898"/>
              <a:gd name="connsiteX3299" fmla="*/ 524116 w 906898"/>
              <a:gd name="connsiteY3299" fmla="*/ 108402 h 906898"/>
              <a:gd name="connsiteX3300" fmla="*/ 661019 w 906898"/>
              <a:gd name="connsiteY3300" fmla="*/ 108266 h 906898"/>
              <a:gd name="connsiteX3301" fmla="*/ 664053 w 906898"/>
              <a:gd name="connsiteY3301" fmla="*/ 114600 h 906898"/>
              <a:gd name="connsiteX3302" fmla="*/ 661895 w 906898"/>
              <a:gd name="connsiteY3302" fmla="*/ 118695 h 906898"/>
              <a:gd name="connsiteX3303" fmla="*/ 659737 w 906898"/>
              <a:gd name="connsiteY3303" fmla="*/ 112552 h 906898"/>
              <a:gd name="connsiteX3304" fmla="*/ 659737 w 906898"/>
              <a:gd name="connsiteY3304" fmla="*/ 108458 h 906898"/>
              <a:gd name="connsiteX3305" fmla="*/ 661019 w 906898"/>
              <a:gd name="connsiteY3305" fmla="*/ 108266 h 906898"/>
              <a:gd name="connsiteX3306" fmla="*/ 550871 w 906898"/>
              <a:gd name="connsiteY3306" fmla="*/ 102165 h 906898"/>
              <a:gd name="connsiteX3307" fmla="*/ 559582 w 906898"/>
              <a:gd name="connsiteY3307" fmla="*/ 102165 h 906898"/>
              <a:gd name="connsiteX3308" fmla="*/ 565219 w 906898"/>
              <a:gd name="connsiteY3308" fmla="*/ 108347 h 906898"/>
              <a:gd name="connsiteX3309" fmla="*/ 565219 w 906898"/>
              <a:gd name="connsiteY3309" fmla="*/ 118653 h 906898"/>
              <a:gd name="connsiteX3310" fmla="*/ 569318 w 906898"/>
              <a:gd name="connsiteY3310" fmla="*/ 120715 h 906898"/>
              <a:gd name="connsiteX3311" fmla="*/ 573418 w 906898"/>
              <a:gd name="connsiteY3311" fmla="*/ 133081 h 906898"/>
              <a:gd name="connsiteX3312" fmla="*/ 554970 w 906898"/>
              <a:gd name="connsiteY3312" fmla="*/ 149570 h 906898"/>
              <a:gd name="connsiteX3313" fmla="*/ 552921 w 906898"/>
              <a:gd name="connsiteY3313" fmla="*/ 145449 h 906898"/>
              <a:gd name="connsiteX3314" fmla="*/ 540622 w 906898"/>
              <a:gd name="connsiteY3314" fmla="*/ 141326 h 906898"/>
              <a:gd name="connsiteX3315" fmla="*/ 534473 w 906898"/>
              <a:gd name="connsiteY3315" fmla="*/ 143387 h 906898"/>
              <a:gd name="connsiteX3316" fmla="*/ 526274 w 906898"/>
              <a:gd name="connsiteY3316" fmla="*/ 124837 h 906898"/>
              <a:gd name="connsiteX3317" fmla="*/ 534473 w 906898"/>
              <a:gd name="connsiteY3317" fmla="*/ 110408 h 906898"/>
              <a:gd name="connsiteX3318" fmla="*/ 544722 w 906898"/>
              <a:gd name="connsiteY3318" fmla="*/ 108347 h 906898"/>
              <a:gd name="connsiteX3319" fmla="*/ 550871 w 906898"/>
              <a:gd name="connsiteY3319" fmla="*/ 102165 h 906898"/>
              <a:gd name="connsiteX3320" fmla="*/ 509674 w 906898"/>
              <a:gd name="connsiteY3320" fmla="*/ 100103 h 906898"/>
              <a:gd name="connsiteX3321" fmla="*/ 517864 w 906898"/>
              <a:gd name="connsiteY3321" fmla="*/ 104229 h 906898"/>
              <a:gd name="connsiteX3322" fmla="*/ 519911 w 906898"/>
              <a:gd name="connsiteY3322" fmla="*/ 102165 h 906898"/>
              <a:gd name="connsiteX3323" fmla="*/ 530148 w 906898"/>
              <a:gd name="connsiteY3323" fmla="*/ 102165 h 906898"/>
              <a:gd name="connsiteX3324" fmla="*/ 534242 w 906898"/>
              <a:gd name="connsiteY3324" fmla="*/ 108356 h 906898"/>
              <a:gd name="connsiteX3325" fmla="*/ 534242 w 906898"/>
              <a:gd name="connsiteY3325" fmla="*/ 110418 h 906898"/>
              <a:gd name="connsiteX3326" fmla="*/ 524006 w 906898"/>
              <a:gd name="connsiteY3326" fmla="*/ 104229 h 906898"/>
              <a:gd name="connsiteX3327" fmla="*/ 517864 w 906898"/>
              <a:gd name="connsiteY3327" fmla="*/ 108356 h 906898"/>
              <a:gd name="connsiteX3328" fmla="*/ 509674 w 906898"/>
              <a:gd name="connsiteY3328" fmla="*/ 108356 h 906898"/>
              <a:gd name="connsiteX3329" fmla="*/ 505580 w 906898"/>
              <a:gd name="connsiteY3329" fmla="*/ 114545 h 906898"/>
              <a:gd name="connsiteX3330" fmla="*/ 503532 w 906898"/>
              <a:gd name="connsiteY3330" fmla="*/ 124860 h 906898"/>
              <a:gd name="connsiteX3331" fmla="*/ 503532 w 906898"/>
              <a:gd name="connsiteY3331" fmla="*/ 128987 h 906898"/>
              <a:gd name="connsiteX3332" fmla="*/ 497390 w 906898"/>
              <a:gd name="connsiteY3332" fmla="*/ 124860 h 906898"/>
              <a:gd name="connsiteX3333" fmla="*/ 499438 w 906898"/>
              <a:gd name="connsiteY3333" fmla="*/ 116608 h 906898"/>
              <a:gd name="connsiteX3334" fmla="*/ 503532 w 906898"/>
              <a:gd name="connsiteY3334" fmla="*/ 114545 h 906898"/>
              <a:gd name="connsiteX3335" fmla="*/ 501485 w 906898"/>
              <a:gd name="connsiteY3335" fmla="*/ 106292 h 906898"/>
              <a:gd name="connsiteX3336" fmla="*/ 509674 w 906898"/>
              <a:gd name="connsiteY3336" fmla="*/ 100103 h 906898"/>
              <a:gd name="connsiteX3337" fmla="*/ 623937 w 906898"/>
              <a:gd name="connsiteY3337" fmla="*/ 99391 h 906898"/>
              <a:gd name="connsiteX3338" fmla="*/ 626980 w 906898"/>
              <a:gd name="connsiteY3338" fmla="*/ 100158 h 906898"/>
              <a:gd name="connsiteX3339" fmla="*/ 637125 w 906898"/>
              <a:gd name="connsiteY3339" fmla="*/ 110395 h 906898"/>
              <a:gd name="connsiteX3340" fmla="*/ 637125 w 906898"/>
              <a:gd name="connsiteY3340" fmla="*/ 122678 h 906898"/>
              <a:gd name="connsiteX3341" fmla="*/ 635096 w 906898"/>
              <a:gd name="connsiteY3341" fmla="*/ 120631 h 906898"/>
              <a:gd name="connsiteX3342" fmla="*/ 633067 w 906898"/>
              <a:gd name="connsiteY3342" fmla="*/ 108347 h 906898"/>
              <a:gd name="connsiteX3343" fmla="*/ 620894 w 906898"/>
              <a:gd name="connsiteY3343" fmla="*/ 102206 h 906898"/>
              <a:gd name="connsiteX3344" fmla="*/ 620894 w 906898"/>
              <a:gd name="connsiteY3344" fmla="*/ 100158 h 906898"/>
              <a:gd name="connsiteX3345" fmla="*/ 623937 w 906898"/>
              <a:gd name="connsiteY3345" fmla="*/ 99391 h 906898"/>
              <a:gd name="connsiteX3346" fmla="*/ 452081 w 906898"/>
              <a:gd name="connsiteY3346" fmla="*/ 98110 h 906898"/>
              <a:gd name="connsiteX3347" fmla="*/ 458215 w 906898"/>
              <a:gd name="connsiteY3347" fmla="*/ 100167 h 906898"/>
              <a:gd name="connsiteX3348" fmla="*/ 456170 w 906898"/>
              <a:gd name="connsiteY3348" fmla="*/ 110442 h 906898"/>
              <a:gd name="connsiteX3349" fmla="*/ 441859 w 906898"/>
              <a:gd name="connsiteY3349" fmla="*/ 114552 h 906898"/>
              <a:gd name="connsiteX3350" fmla="*/ 437771 w 906898"/>
              <a:gd name="connsiteY3350" fmla="*/ 122773 h 906898"/>
              <a:gd name="connsiteX3351" fmla="*/ 427548 w 906898"/>
              <a:gd name="connsiteY3351" fmla="*/ 137160 h 906898"/>
              <a:gd name="connsiteX3352" fmla="*/ 425504 w 906898"/>
              <a:gd name="connsiteY3352" fmla="*/ 141270 h 906898"/>
              <a:gd name="connsiteX3353" fmla="*/ 421415 w 906898"/>
              <a:gd name="connsiteY3353" fmla="*/ 141270 h 906898"/>
              <a:gd name="connsiteX3354" fmla="*/ 423460 w 906898"/>
              <a:gd name="connsiteY3354" fmla="*/ 124828 h 906898"/>
              <a:gd name="connsiteX3355" fmla="*/ 431637 w 906898"/>
              <a:gd name="connsiteY3355" fmla="*/ 120718 h 906898"/>
              <a:gd name="connsiteX3356" fmla="*/ 429593 w 906898"/>
              <a:gd name="connsiteY3356" fmla="*/ 108388 h 906898"/>
              <a:gd name="connsiteX3357" fmla="*/ 437771 w 906898"/>
              <a:gd name="connsiteY3357" fmla="*/ 106331 h 906898"/>
              <a:gd name="connsiteX3358" fmla="*/ 441859 w 906898"/>
              <a:gd name="connsiteY3358" fmla="*/ 106331 h 906898"/>
              <a:gd name="connsiteX3359" fmla="*/ 452081 w 906898"/>
              <a:gd name="connsiteY3359" fmla="*/ 98110 h 906898"/>
              <a:gd name="connsiteX3360" fmla="*/ 618687 w 906898"/>
              <a:gd name="connsiteY3360" fmla="*/ 91803 h 906898"/>
              <a:gd name="connsiteX3361" fmla="*/ 620894 w 906898"/>
              <a:gd name="connsiteY3361" fmla="*/ 91987 h 906898"/>
              <a:gd name="connsiteX3362" fmla="*/ 621763 w 906898"/>
              <a:gd name="connsiteY3362" fmla="*/ 92060 h 906898"/>
              <a:gd name="connsiteX3363" fmla="*/ 624839 w 906898"/>
              <a:gd name="connsiteY3363" fmla="*/ 93861 h 906898"/>
              <a:gd name="connsiteX3364" fmla="*/ 630990 w 906898"/>
              <a:gd name="connsiteY3364" fmla="*/ 91803 h 906898"/>
              <a:gd name="connsiteX3365" fmla="*/ 635092 w 906898"/>
              <a:gd name="connsiteY3365" fmla="*/ 93861 h 906898"/>
              <a:gd name="connsiteX3366" fmla="*/ 637142 w 906898"/>
              <a:gd name="connsiteY3366" fmla="*/ 97978 h 906898"/>
              <a:gd name="connsiteX3367" fmla="*/ 647395 w 906898"/>
              <a:gd name="connsiteY3367" fmla="*/ 100037 h 906898"/>
              <a:gd name="connsiteX3368" fmla="*/ 647395 w 906898"/>
              <a:gd name="connsiteY3368" fmla="*/ 108270 h 906898"/>
              <a:gd name="connsiteX3369" fmla="*/ 645344 w 906898"/>
              <a:gd name="connsiteY3369" fmla="*/ 110328 h 906898"/>
              <a:gd name="connsiteX3370" fmla="*/ 649446 w 906898"/>
              <a:gd name="connsiteY3370" fmla="*/ 114445 h 906898"/>
              <a:gd name="connsiteX3371" fmla="*/ 647395 w 906898"/>
              <a:gd name="connsiteY3371" fmla="*/ 120620 h 906898"/>
              <a:gd name="connsiteX3372" fmla="*/ 645344 w 906898"/>
              <a:gd name="connsiteY3372" fmla="*/ 122678 h 906898"/>
              <a:gd name="connsiteX3373" fmla="*/ 645344 w 906898"/>
              <a:gd name="connsiteY3373" fmla="*/ 128854 h 906898"/>
              <a:gd name="connsiteX3374" fmla="*/ 641243 w 906898"/>
              <a:gd name="connsiteY3374" fmla="*/ 130912 h 906898"/>
              <a:gd name="connsiteX3375" fmla="*/ 639193 w 906898"/>
              <a:gd name="connsiteY3375" fmla="*/ 122678 h 906898"/>
              <a:gd name="connsiteX3376" fmla="*/ 639193 w 906898"/>
              <a:gd name="connsiteY3376" fmla="*/ 108270 h 906898"/>
              <a:gd name="connsiteX3377" fmla="*/ 620737 w 906898"/>
              <a:gd name="connsiteY3377" fmla="*/ 95919 h 906898"/>
              <a:gd name="connsiteX3378" fmla="*/ 618687 w 906898"/>
              <a:gd name="connsiteY3378" fmla="*/ 91803 h 906898"/>
              <a:gd name="connsiteX3379" fmla="*/ 316292 w 906898"/>
              <a:gd name="connsiteY3379" fmla="*/ 87819 h 906898"/>
              <a:gd name="connsiteX3380" fmla="*/ 322427 w 906898"/>
              <a:gd name="connsiteY3380" fmla="*/ 108402 h 906898"/>
              <a:gd name="connsiteX3381" fmla="*/ 308112 w 906898"/>
              <a:gd name="connsiteY3381" fmla="*/ 133103 h 906898"/>
              <a:gd name="connsiteX3382" fmla="*/ 287661 w 906898"/>
              <a:gd name="connsiteY3382" fmla="*/ 135162 h 906898"/>
              <a:gd name="connsiteX3383" fmla="*/ 273345 w 906898"/>
              <a:gd name="connsiteY3383" fmla="*/ 120754 h 906898"/>
              <a:gd name="connsiteX3384" fmla="*/ 277435 w 906898"/>
              <a:gd name="connsiteY3384" fmla="*/ 104287 h 906898"/>
              <a:gd name="connsiteX3385" fmla="*/ 285616 w 906898"/>
              <a:gd name="connsiteY3385" fmla="*/ 102228 h 906898"/>
              <a:gd name="connsiteX3386" fmla="*/ 287661 w 906898"/>
              <a:gd name="connsiteY3386" fmla="*/ 108402 h 906898"/>
              <a:gd name="connsiteX3387" fmla="*/ 295841 w 906898"/>
              <a:gd name="connsiteY3387" fmla="*/ 108402 h 906898"/>
              <a:gd name="connsiteX3388" fmla="*/ 295841 w 906898"/>
              <a:gd name="connsiteY3388" fmla="*/ 114578 h 906898"/>
              <a:gd name="connsiteX3389" fmla="*/ 289706 w 906898"/>
              <a:gd name="connsiteY3389" fmla="*/ 120754 h 906898"/>
              <a:gd name="connsiteX3390" fmla="*/ 281525 w 906898"/>
              <a:gd name="connsiteY3390" fmla="*/ 118695 h 906898"/>
              <a:gd name="connsiteX3391" fmla="*/ 293796 w 906898"/>
              <a:gd name="connsiteY3391" fmla="*/ 128987 h 906898"/>
              <a:gd name="connsiteX3392" fmla="*/ 304021 w 906898"/>
              <a:gd name="connsiteY3392" fmla="*/ 126928 h 906898"/>
              <a:gd name="connsiteX3393" fmla="*/ 316292 w 906898"/>
              <a:gd name="connsiteY3393" fmla="*/ 110461 h 906898"/>
              <a:gd name="connsiteX3394" fmla="*/ 314247 w 906898"/>
              <a:gd name="connsiteY3394" fmla="*/ 89877 h 906898"/>
              <a:gd name="connsiteX3395" fmla="*/ 316292 w 906898"/>
              <a:gd name="connsiteY3395" fmla="*/ 87819 h 906898"/>
              <a:gd name="connsiteX3396" fmla="*/ 215649 w 906898"/>
              <a:gd name="connsiteY3396" fmla="*/ 85827 h 906898"/>
              <a:gd name="connsiteX3397" fmla="*/ 223783 w 906898"/>
              <a:gd name="connsiteY3397" fmla="*/ 89943 h 906898"/>
              <a:gd name="connsiteX3398" fmla="*/ 223783 w 906898"/>
              <a:gd name="connsiteY3398" fmla="*/ 94061 h 906898"/>
              <a:gd name="connsiteX3399" fmla="*/ 211582 w 906898"/>
              <a:gd name="connsiteY3399" fmla="*/ 92002 h 906898"/>
              <a:gd name="connsiteX3400" fmla="*/ 211582 w 906898"/>
              <a:gd name="connsiteY3400" fmla="*/ 87886 h 906898"/>
              <a:gd name="connsiteX3401" fmla="*/ 215649 w 906898"/>
              <a:gd name="connsiteY3401" fmla="*/ 85827 h 906898"/>
              <a:gd name="connsiteX3402" fmla="*/ 483537 w 906898"/>
              <a:gd name="connsiteY3402" fmla="*/ 83153 h 906898"/>
              <a:gd name="connsiteX3403" fmla="*/ 491205 w 906898"/>
              <a:gd name="connsiteY3403" fmla="*/ 83571 h 906898"/>
              <a:gd name="connsiteX3404" fmla="*/ 495328 w 906898"/>
              <a:gd name="connsiteY3404" fmla="*/ 87693 h 906898"/>
              <a:gd name="connsiteX3405" fmla="*/ 497390 w 906898"/>
              <a:gd name="connsiteY3405" fmla="*/ 95936 h 906898"/>
              <a:gd name="connsiteX3406" fmla="*/ 491205 w 906898"/>
              <a:gd name="connsiteY3406" fmla="*/ 100057 h 906898"/>
              <a:gd name="connsiteX3407" fmla="*/ 491205 w 906898"/>
              <a:gd name="connsiteY3407" fmla="*/ 104178 h 906898"/>
              <a:gd name="connsiteX3408" fmla="*/ 482957 w 906898"/>
              <a:gd name="connsiteY3408" fmla="*/ 108300 h 906898"/>
              <a:gd name="connsiteX3409" fmla="*/ 476771 w 906898"/>
              <a:gd name="connsiteY3409" fmla="*/ 102118 h 906898"/>
              <a:gd name="connsiteX3410" fmla="*/ 480895 w 906898"/>
              <a:gd name="connsiteY3410" fmla="*/ 93875 h 906898"/>
              <a:gd name="connsiteX3411" fmla="*/ 485019 w 906898"/>
              <a:gd name="connsiteY3411" fmla="*/ 91814 h 906898"/>
              <a:gd name="connsiteX3412" fmla="*/ 482957 w 906898"/>
              <a:gd name="connsiteY3412" fmla="*/ 91814 h 906898"/>
              <a:gd name="connsiteX3413" fmla="*/ 472648 w 906898"/>
              <a:gd name="connsiteY3413" fmla="*/ 95936 h 906898"/>
              <a:gd name="connsiteX3414" fmla="*/ 466462 w 906898"/>
              <a:gd name="connsiteY3414" fmla="*/ 116543 h 906898"/>
              <a:gd name="connsiteX3415" fmla="*/ 485019 w 906898"/>
              <a:gd name="connsiteY3415" fmla="*/ 139210 h 906898"/>
              <a:gd name="connsiteX3416" fmla="*/ 464400 w 906898"/>
              <a:gd name="connsiteY3416" fmla="*/ 128906 h 906898"/>
              <a:gd name="connsiteX3417" fmla="*/ 464400 w 906898"/>
              <a:gd name="connsiteY3417" fmla="*/ 93875 h 906898"/>
              <a:gd name="connsiteX3418" fmla="*/ 483537 w 906898"/>
              <a:gd name="connsiteY3418" fmla="*/ 83153 h 906898"/>
              <a:gd name="connsiteX3419" fmla="*/ 640800 w 906898"/>
              <a:gd name="connsiteY3419" fmla="*/ 81031 h 906898"/>
              <a:gd name="connsiteX3420" fmla="*/ 645406 w 906898"/>
              <a:gd name="connsiteY3420" fmla="*/ 83636 h 906898"/>
              <a:gd name="connsiteX3421" fmla="*/ 647454 w 906898"/>
              <a:gd name="connsiteY3421" fmla="*/ 91870 h 906898"/>
              <a:gd name="connsiteX3422" fmla="*/ 657690 w 906898"/>
              <a:gd name="connsiteY3422" fmla="*/ 100103 h 906898"/>
              <a:gd name="connsiteX3423" fmla="*/ 655643 w 906898"/>
              <a:gd name="connsiteY3423" fmla="*/ 106277 h 906898"/>
              <a:gd name="connsiteX3424" fmla="*/ 657690 w 906898"/>
              <a:gd name="connsiteY3424" fmla="*/ 112453 h 906898"/>
              <a:gd name="connsiteX3425" fmla="*/ 655643 w 906898"/>
              <a:gd name="connsiteY3425" fmla="*/ 122745 h 906898"/>
              <a:gd name="connsiteX3426" fmla="*/ 655643 w 906898"/>
              <a:gd name="connsiteY3426" fmla="*/ 133037 h 906898"/>
              <a:gd name="connsiteX3427" fmla="*/ 655643 w 906898"/>
              <a:gd name="connsiteY3427" fmla="*/ 135095 h 906898"/>
              <a:gd name="connsiteX3428" fmla="*/ 653595 w 906898"/>
              <a:gd name="connsiteY3428" fmla="*/ 122745 h 906898"/>
              <a:gd name="connsiteX3429" fmla="*/ 653595 w 906898"/>
              <a:gd name="connsiteY3429" fmla="*/ 128921 h 906898"/>
              <a:gd name="connsiteX3430" fmla="*/ 649501 w 906898"/>
              <a:gd name="connsiteY3430" fmla="*/ 139212 h 906898"/>
              <a:gd name="connsiteX3431" fmla="*/ 643359 w 906898"/>
              <a:gd name="connsiteY3431" fmla="*/ 141270 h 906898"/>
              <a:gd name="connsiteX3432" fmla="*/ 643359 w 906898"/>
              <a:gd name="connsiteY3432" fmla="*/ 135095 h 906898"/>
              <a:gd name="connsiteX3433" fmla="*/ 649501 w 906898"/>
              <a:gd name="connsiteY3433" fmla="*/ 126862 h 906898"/>
              <a:gd name="connsiteX3434" fmla="*/ 649501 w 906898"/>
              <a:gd name="connsiteY3434" fmla="*/ 122745 h 906898"/>
              <a:gd name="connsiteX3435" fmla="*/ 653595 w 906898"/>
              <a:gd name="connsiteY3435" fmla="*/ 114511 h 906898"/>
              <a:gd name="connsiteX3436" fmla="*/ 649501 w 906898"/>
              <a:gd name="connsiteY3436" fmla="*/ 110395 h 906898"/>
              <a:gd name="connsiteX3437" fmla="*/ 649501 w 906898"/>
              <a:gd name="connsiteY3437" fmla="*/ 100103 h 906898"/>
              <a:gd name="connsiteX3438" fmla="*/ 639264 w 906898"/>
              <a:gd name="connsiteY3438" fmla="*/ 93927 h 906898"/>
              <a:gd name="connsiteX3439" fmla="*/ 633122 w 906898"/>
              <a:gd name="connsiteY3439" fmla="*/ 89811 h 906898"/>
              <a:gd name="connsiteX3440" fmla="*/ 626980 w 906898"/>
              <a:gd name="connsiteY3440" fmla="*/ 89811 h 906898"/>
              <a:gd name="connsiteX3441" fmla="*/ 614696 w 906898"/>
              <a:gd name="connsiteY3441" fmla="*/ 87752 h 906898"/>
              <a:gd name="connsiteX3442" fmla="*/ 612649 w 906898"/>
              <a:gd name="connsiteY3442" fmla="*/ 83636 h 906898"/>
              <a:gd name="connsiteX3443" fmla="*/ 624933 w 906898"/>
              <a:gd name="connsiteY3443" fmla="*/ 83636 h 906898"/>
              <a:gd name="connsiteX3444" fmla="*/ 626980 w 906898"/>
              <a:gd name="connsiteY3444" fmla="*/ 85694 h 906898"/>
              <a:gd name="connsiteX3445" fmla="*/ 637217 w 906898"/>
              <a:gd name="connsiteY3445" fmla="*/ 83636 h 906898"/>
              <a:gd name="connsiteX3446" fmla="*/ 641312 w 906898"/>
              <a:gd name="connsiteY3446" fmla="*/ 87752 h 906898"/>
              <a:gd name="connsiteX3447" fmla="*/ 643359 w 906898"/>
              <a:gd name="connsiteY3447" fmla="*/ 91870 h 906898"/>
              <a:gd name="connsiteX3448" fmla="*/ 645406 w 906898"/>
              <a:gd name="connsiteY3448" fmla="*/ 89811 h 906898"/>
              <a:gd name="connsiteX3449" fmla="*/ 639264 w 906898"/>
              <a:gd name="connsiteY3449" fmla="*/ 81578 h 906898"/>
              <a:gd name="connsiteX3450" fmla="*/ 640800 w 906898"/>
              <a:gd name="connsiteY3450" fmla="*/ 81031 h 906898"/>
              <a:gd name="connsiteX3451" fmla="*/ 587959 w 906898"/>
              <a:gd name="connsiteY3451" fmla="*/ 79519 h 906898"/>
              <a:gd name="connsiteX3452" fmla="*/ 604426 w 906898"/>
              <a:gd name="connsiteY3452" fmla="*/ 83624 h 906898"/>
              <a:gd name="connsiteX3453" fmla="*/ 618835 w 906898"/>
              <a:gd name="connsiteY3453" fmla="*/ 104148 h 906898"/>
              <a:gd name="connsiteX3454" fmla="*/ 614718 w 906898"/>
              <a:gd name="connsiteY3454" fmla="*/ 118514 h 906898"/>
              <a:gd name="connsiteX3455" fmla="*/ 602368 w 906898"/>
              <a:gd name="connsiteY3455" fmla="*/ 122618 h 906898"/>
              <a:gd name="connsiteX3456" fmla="*/ 600310 w 906898"/>
              <a:gd name="connsiteY3456" fmla="*/ 116461 h 906898"/>
              <a:gd name="connsiteX3457" fmla="*/ 600310 w 906898"/>
              <a:gd name="connsiteY3457" fmla="*/ 112357 h 906898"/>
              <a:gd name="connsiteX3458" fmla="*/ 594135 w 906898"/>
              <a:gd name="connsiteY3458" fmla="*/ 110304 h 906898"/>
              <a:gd name="connsiteX3459" fmla="*/ 596193 w 906898"/>
              <a:gd name="connsiteY3459" fmla="*/ 102094 h 906898"/>
              <a:gd name="connsiteX3460" fmla="*/ 606485 w 906898"/>
              <a:gd name="connsiteY3460" fmla="*/ 102094 h 906898"/>
              <a:gd name="connsiteX3461" fmla="*/ 608543 w 906898"/>
              <a:gd name="connsiteY3461" fmla="*/ 106199 h 906898"/>
              <a:gd name="connsiteX3462" fmla="*/ 610602 w 906898"/>
              <a:gd name="connsiteY3462" fmla="*/ 100042 h 906898"/>
              <a:gd name="connsiteX3463" fmla="*/ 596193 w 906898"/>
              <a:gd name="connsiteY3463" fmla="*/ 87728 h 906898"/>
              <a:gd name="connsiteX3464" fmla="*/ 571492 w 906898"/>
              <a:gd name="connsiteY3464" fmla="*/ 93885 h 906898"/>
              <a:gd name="connsiteX3465" fmla="*/ 559142 w 906898"/>
              <a:gd name="connsiteY3465" fmla="*/ 100042 h 906898"/>
              <a:gd name="connsiteX3466" fmla="*/ 573551 w 906898"/>
              <a:gd name="connsiteY3466" fmla="*/ 83624 h 906898"/>
              <a:gd name="connsiteX3467" fmla="*/ 587959 w 906898"/>
              <a:gd name="connsiteY3467" fmla="*/ 79519 h 906898"/>
              <a:gd name="connsiteX3468" fmla="*/ 388440 w 906898"/>
              <a:gd name="connsiteY3468" fmla="*/ 75535 h 906898"/>
              <a:gd name="connsiteX3469" fmla="*/ 390487 w 906898"/>
              <a:gd name="connsiteY3469" fmla="*/ 79592 h 906898"/>
              <a:gd name="connsiteX3470" fmla="*/ 386392 w 906898"/>
              <a:gd name="connsiteY3470" fmla="*/ 89738 h 906898"/>
              <a:gd name="connsiteX3471" fmla="*/ 380250 w 906898"/>
              <a:gd name="connsiteY3471" fmla="*/ 91766 h 906898"/>
              <a:gd name="connsiteX3472" fmla="*/ 380250 w 906898"/>
              <a:gd name="connsiteY3472" fmla="*/ 89738 h 906898"/>
              <a:gd name="connsiteX3473" fmla="*/ 388440 w 906898"/>
              <a:gd name="connsiteY3473" fmla="*/ 83651 h 906898"/>
              <a:gd name="connsiteX3474" fmla="*/ 388440 w 906898"/>
              <a:gd name="connsiteY3474" fmla="*/ 75535 h 906898"/>
              <a:gd name="connsiteX3475" fmla="*/ 359914 w 906898"/>
              <a:gd name="connsiteY3475" fmla="*/ 74313 h 906898"/>
              <a:gd name="connsiteX3476" fmla="*/ 365839 w 906898"/>
              <a:gd name="connsiteY3476" fmla="*/ 75598 h 906898"/>
              <a:gd name="connsiteX3477" fmla="*/ 376142 w 906898"/>
              <a:gd name="connsiteY3477" fmla="*/ 85874 h 906898"/>
              <a:gd name="connsiteX3478" fmla="*/ 374082 w 906898"/>
              <a:gd name="connsiteY3478" fmla="*/ 102316 h 906898"/>
              <a:gd name="connsiteX3479" fmla="*/ 349353 w 906898"/>
              <a:gd name="connsiteY3479" fmla="*/ 114648 h 906898"/>
              <a:gd name="connsiteX3480" fmla="*/ 320504 w 906898"/>
              <a:gd name="connsiteY3480" fmla="*/ 92041 h 906898"/>
              <a:gd name="connsiteX3481" fmla="*/ 320504 w 906898"/>
              <a:gd name="connsiteY3481" fmla="*/ 85874 h 906898"/>
              <a:gd name="connsiteX3482" fmla="*/ 322565 w 906898"/>
              <a:gd name="connsiteY3482" fmla="*/ 85874 h 906898"/>
              <a:gd name="connsiteX3483" fmla="*/ 347293 w 906898"/>
              <a:gd name="connsiteY3483" fmla="*/ 108482 h 906898"/>
              <a:gd name="connsiteX3484" fmla="*/ 363778 w 906898"/>
              <a:gd name="connsiteY3484" fmla="*/ 104371 h 906898"/>
              <a:gd name="connsiteX3485" fmla="*/ 367900 w 906898"/>
              <a:gd name="connsiteY3485" fmla="*/ 89984 h 906898"/>
              <a:gd name="connsiteX3486" fmla="*/ 365839 w 906898"/>
              <a:gd name="connsiteY3486" fmla="*/ 87930 h 906898"/>
              <a:gd name="connsiteX3487" fmla="*/ 359657 w 906898"/>
              <a:gd name="connsiteY3487" fmla="*/ 94095 h 906898"/>
              <a:gd name="connsiteX3488" fmla="*/ 353475 w 906898"/>
              <a:gd name="connsiteY3488" fmla="*/ 89984 h 906898"/>
              <a:gd name="connsiteX3489" fmla="*/ 353475 w 906898"/>
              <a:gd name="connsiteY3489" fmla="*/ 85874 h 906898"/>
              <a:gd name="connsiteX3490" fmla="*/ 357596 w 906898"/>
              <a:gd name="connsiteY3490" fmla="*/ 83819 h 906898"/>
              <a:gd name="connsiteX3491" fmla="*/ 355536 w 906898"/>
              <a:gd name="connsiteY3491" fmla="*/ 77653 h 906898"/>
              <a:gd name="connsiteX3492" fmla="*/ 359914 w 906898"/>
              <a:gd name="connsiteY3492" fmla="*/ 74313 h 906898"/>
              <a:gd name="connsiteX3493" fmla="*/ 419338 w 906898"/>
              <a:gd name="connsiteY3493" fmla="*/ 72095 h 906898"/>
              <a:gd name="connsiteX3494" fmla="*/ 421296 w 906898"/>
              <a:gd name="connsiteY3494" fmla="*/ 75369 h 906898"/>
              <a:gd name="connsiteX3495" fmla="*/ 421296 w 906898"/>
              <a:gd name="connsiteY3495" fmla="*/ 83503 h 906898"/>
              <a:gd name="connsiteX3496" fmla="*/ 419238 w 906898"/>
              <a:gd name="connsiteY3496" fmla="*/ 83503 h 906898"/>
              <a:gd name="connsiteX3497" fmla="*/ 420010 w 906898"/>
              <a:gd name="connsiteY3497" fmla="*/ 77402 h 906898"/>
              <a:gd name="connsiteX3498" fmla="*/ 418620 w 906898"/>
              <a:gd name="connsiteY3498" fmla="*/ 70895 h 906898"/>
              <a:gd name="connsiteX3499" fmla="*/ 419238 w 906898"/>
              <a:gd name="connsiteY3499" fmla="*/ 71302 h 906898"/>
              <a:gd name="connsiteX3500" fmla="*/ 419338 w 906898"/>
              <a:gd name="connsiteY3500" fmla="*/ 72095 h 906898"/>
              <a:gd name="connsiteX3501" fmla="*/ 397896 w 906898"/>
              <a:gd name="connsiteY3501" fmla="*/ 69651 h 906898"/>
              <a:gd name="connsiteX3502" fmla="*/ 400637 w 906898"/>
              <a:gd name="connsiteY3502" fmla="*/ 71358 h 906898"/>
              <a:gd name="connsiteX3503" fmla="*/ 402700 w 906898"/>
              <a:gd name="connsiteY3503" fmla="*/ 75482 h 906898"/>
              <a:gd name="connsiteX3504" fmla="*/ 400637 w 906898"/>
              <a:gd name="connsiteY3504" fmla="*/ 83730 h 906898"/>
              <a:gd name="connsiteX3505" fmla="*/ 402700 w 906898"/>
              <a:gd name="connsiteY3505" fmla="*/ 89916 h 906898"/>
              <a:gd name="connsiteX3506" fmla="*/ 394447 w 906898"/>
              <a:gd name="connsiteY3506" fmla="*/ 98164 h 906898"/>
              <a:gd name="connsiteX3507" fmla="*/ 390321 w 906898"/>
              <a:gd name="connsiteY3507" fmla="*/ 100225 h 906898"/>
              <a:gd name="connsiteX3508" fmla="*/ 384132 w 906898"/>
              <a:gd name="connsiteY3508" fmla="*/ 106412 h 906898"/>
              <a:gd name="connsiteX3509" fmla="*/ 377942 w 906898"/>
              <a:gd name="connsiteY3509" fmla="*/ 104349 h 906898"/>
              <a:gd name="connsiteX3510" fmla="*/ 380005 w 906898"/>
              <a:gd name="connsiteY3510" fmla="*/ 96101 h 906898"/>
              <a:gd name="connsiteX3511" fmla="*/ 382068 w 906898"/>
              <a:gd name="connsiteY3511" fmla="*/ 96101 h 906898"/>
              <a:gd name="connsiteX3512" fmla="*/ 394447 w 906898"/>
              <a:gd name="connsiteY3512" fmla="*/ 81668 h 906898"/>
              <a:gd name="connsiteX3513" fmla="*/ 392384 w 906898"/>
              <a:gd name="connsiteY3513" fmla="*/ 73420 h 906898"/>
              <a:gd name="connsiteX3514" fmla="*/ 395737 w 906898"/>
              <a:gd name="connsiteY3514" fmla="*/ 70070 h 906898"/>
              <a:gd name="connsiteX3515" fmla="*/ 397896 w 906898"/>
              <a:gd name="connsiteY3515" fmla="*/ 69651 h 906898"/>
              <a:gd name="connsiteX3516" fmla="*/ 413063 w 906898"/>
              <a:gd name="connsiteY3516" fmla="*/ 67236 h 906898"/>
              <a:gd name="connsiteX3517" fmla="*/ 417951 w 906898"/>
              <a:gd name="connsiteY3517" fmla="*/ 69778 h 906898"/>
              <a:gd name="connsiteX3518" fmla="*/ 418620 w 906898"/>
              <a:gd name="connsiteY3518" fmla="*/ 70895 h 906898"/>
              <a:gd name="connsiteX3519" fmla="*/ 415668 w 906898"/>
              <a:gd name="connsiteY3519" fmla="*/ 68950 h 906898"/>
              <a:gd name="connsiteX3520" fmla="*/ 413063 w 906898"/>
              <a:gd name="connsiteY3520" fmla="*/ 67236 h 906898"/>
              <a:gd name="connsiteX3521" fmla="*/ 277299 w 906898"/>
              <a:gd name="connsiteY3521" fmla="*/ 67236 h 906898"/>
              <a:gd name="connsiteX3522" fmla="*/ 277299 w 906898"/>
              <a:gd name="connsiteY3522" fmla="*/ 75489 h 906898"/>
              <a:gd name="connsiteX3523" fmla="*/ 285552 w 906898"/>
              <a:gd name="connsiteY3523" fmla="*/ 79614 h 906898"/>
              <a:gd name="connsiteX3524" fmla="*/ 293805 w 906898"/>
              <a:gd name="connsiteY3524" fmla="*/ 73425 h 906898"/>
              <a:gd name="connsiteX3525" fmla="*/ 295868 w 906898"/>
              <a:gd name="connsiteY3525" fmla="*/ 79614 h 906898"/>
              <a:gd name="connsiteX3526" fmla="*/ 291741 w 906898"/>
              <a:gd name="connsiteY3526" fmla="*/ 87866 h 906898"/>
              <a:gd name="connsiteX3527" fmla="*/ 285552 w 906898"/>
              <a:gd name="connsiteY3527" fmla="*/ 87866 h 906898"/>
              <a:gd name="connsiteX3528" fmla="*/ 279362 w 906898"/>
              <a:gd name="connsiteY3528" fmla="*/ 96119 h 906898"/>
              <a:gd name="connsiteX3529" fmla="*/ 273173 w 906898"/>
              <a:gd name="connsiteY3529" fmla="*/ 94056 h 906898"/>
              <a:gd name="connsiteX3530" fmla="*/ 271110 w 906898"/>
              <a:gd name="connsiteY3530" fmla="*/ 83740 h 906898"/>
              <a:gd name="connsiteX3531" fmla="*/ 273173 w 906898"/>
              <a:gd name="connsiteY3531" fmla="*/ 83740 h 906898"/>
              <a:gd name="connsiteX3532" fmla="*/ 266984 w 906898"/>
              <a:gd name="connsiteY3532" fmla="*/ 77551 h 906898"/>
              <a:gd name="connsiteX3533" fmla="*/ 271110 w 906898"/>
              <a:gd name="connsiteY3533" fmla="*/ 69298 h 906898"/>
              <a:gd name="connsiteX3534" fmla="*/ 277299 w 906898"/>
              <a:gd name="connsiteY3534" fmla="*/ 67236 h 906898"/>
              <a:gd name="connsiteX3535" fmla="*/ 567347 w 906898"/>
              <a:gd name="connsiteY3535" fmla="*/ 65243 h 906898"/>
              <a:gd name="connsiteX3536" fmla="*/ 575600 w 906898"/>
              <a:gd name="connsiteY3536" fmla="*/ 71344 h 906898"/>
              <a:gd name="connsiteX3537" fmla="*/ 579726 w 906898"/>
              <a:gd name="connsiteY3537" fmla="*/ 79477 h 906898"/>
              <a:gd name="connsiteX3538" fmla="*/ 575600 w 906898"/>
              <a:gd name="connsiteY3538" fmla="*/ 81512 h 906898"/>
              <a:gd name="connsiteX3539" fmla="*/ 561158 w 906898"/>
              <a:gd name="connsiteY3539" fmla="*/ 71344 h 906898"/>
              <a:gd name="connsiteX3540" fmla="*/ 554968 w 906898"/>
              <a:gd name="connsiteY3540" fmla="*/ 75410 h 906898"/>
              <a:gd name="connsiteX3541" fmla="*/ 550842 w 906898"/>
              <a:gd name="connsiteY3541" fmla="*/ 69310 h 906898"/>
              <a:gd name="connsiteX3542" fmla="*/ 567347 w 906898"/>
              <a:gd name="connsiteY3542" fmla="*/ 65243 h 906898"/>
              <a:gd name="connsiteX3543" fmla="*/ 493185 w 906898"/>
              <a:gd name="connsiteY3543" fmla="*/ 63252 h 906898"/>
              <a:gd name="connsiteX3544" fmla="*/ 501374 w 906898"/>
              <a:gd name="connsiteY3544" fmla="*/ 65280 h 906898"/>
              <a:gd name="connsiteX3545" fmla="*/ 499327 w 906898"/>
              <a:gd name="connsiteY3545" fmla="*/ 69338 h 906898"/>
              <a:gd name="connsiteX3546" fmla="*/ 489090 w 906898"/>
              <a:gd name="connsiteY3546" fmla="*/ 69338 h 906898"/>
              <a:gd name="connsiteX3547" fmla="*/ 480901 w 906898"/>
              <a:gd name="connsiteY3547" fmla="*/ 79482 h 906898"/>
              <a:gd name="connsiteX3548" fmla="*/ 476806 w 906898"/>
              <a:gd name="connsiteY3548" fmla="*/ 81512 h 906898"/>
              <a:gd name="connsiteX3549" fmla="*/ 480901 w 906898"/>
              <a:gd name="connsiteY3549" fmla="*/ 71366 h 906898"/>
              <a:gd name="connsiteX3550" fmla="*/ 493185 w 906898"/>
              <a:gd name="connsiteY3550" fmla="*/ 63252 h 906898"/>
              <a:gd name="connsiteX3551" fmla="*/ 528266 w 906898"/>
              <a:gd name="connsiteY3551" fmla="*/ 60927 h 906898"/>
              <a:gd name="connsiteX3552" fmla="*/ 555025 w 906898"/>
              <a:gd name="connsiteY3552" fmla="*/ 81585 h 906898"/>
              <a:gd name="connsiteX3553" fmla="*/ 555025 w 906898"/>
              <a:gd name="connsiteY3553" fmla="*/ 98110 h 906898"/>
              <a:gd name="connsiteX3554" fmla="*/ 550908 w 906898"/>
              <a:gd name="connsiteY3554" fmla="*/ 98110 h 906898"/>
              <a:gd name="connsiteX3555" fmla="*/ 550908 w 906898"/>
              <a:gd name="connsiteY3555" fmla="*/ 89848 h 906898"/>
              <a:gd name="connsiteX3556" fmla="*/ 536500 w 906898"/>
              <a:gd name="connsiteY3556" fmla="*/ 69190 h 906898"/>
              <a:gd name="connsiteX3557" fmla="*/ 524149 w 906898"/>
              <a:gd name="connsiteY3557" fmla="*/ 69190 h 906898"/>
              <a:gd name="connsiteX3558" fmla="*/ 511799 w 906898"/>
              <a:gd name="connsiteY3558" fmla="*/ 79519 h 906898"/>
              <a:gd name="connsiteX3559" fmla="*/ 517974 w 906898"/>
              <a:gd name="connsiteY3559" fmla="*/ 77453 h 906898"/>
              <a:gd name="connsiteX3560" fmla="*/ 524149 w 906898"/>
              <a:gd name="connsiteY3560" fmla="*/ 79519 h 906898"/>
              <a:gd name="connsiteX3561" fmla="*/ 524149 w 906898"/>
              <a:gd name="connsiteY3561" fmla="*/ 87782 h 906898"/>
              <a:gd name="connsiteX3562" fmla="*/ 517974 w 906898"/>
              <a:gd name="connsiteY3562" fmla="*/ 91914 h 906898"/>
              <a:gd name="connsiteX3563" fmla="*/ 511799 w 906898"/>
              <a:gd name="connsiteY3563" fmla="*/ 89848 h 906898"/>
              <a:gd name="connsiteX3564" fmla="*/ 505624 w 906898"/>
              <a:gd name="connsiteY3564" fmla="*/ 93980 h 906898"/>
              <a:gd name="connsiteX3565" fmla="*/ 497390 w 906898"/>
              <a:gd name="connsiteY3565" fmla="*/ 85716 h 906898"/>
              <a:gd name="connsiteX3566" fmla="*/ 503566 w 906898"/>
              <a:gd name="connsiteY3566" fmla="*/ 69190 h 906898"/>
              <a:gd name="connsiteX3567" fmla="*/ 528266 w 906898"/>
              <a:gd name="connsiteY3567" fmla="*/ 60927 h 906898"/>
              <a:gd name="connsiteX3568" fmla="*/ 289504 w 906898"/>
              <a:gd name="connsiteY3568" fmla="*/ 60927 h 906898"/>
              <a:gd name="connsiteX3569" fmla="*/ 291552 w 906898"/>
              <a:gd name="connsiteY3569" fmla="*/ 67153 h 906898"/>
              <a:gd name="connsiteX3570" fmla="*/ 289504 w 906898"/>
              <a:gd name="connsiteY3570" fmla="*/ 73376 h 906898"/>
              <a:gd name="connsiteX3571" fmla="*/ 283362 w 906898"/>
              <a:gd name="connsiteY3571" fmla="*/ 77527 h 906898"/>
              <a:gd name="connsiteX3572" fmla="*/ 279268 w 906898"/>
              <a:gd name="connsiteY3572" fmla="*/ 71302 h 906898"/>
              <a:gd name="connsiteX3573" fmla="*/ 281315 w 906898"/>
              <a:gd name="connsiteY3573" fmla="*/ 67153 h 906898"/>
              <a:gd name="connsiteX3574" fmla="*/ 289504 w 906898"/>
              <a:gd name="connsiteY3574" fmla="*/ 60927 h 906898"/>
              <a:gd name="connsiteX3575" fmla="*/ 406976 w 906898"/>
              <a:gd name="connsiteY3575" fmla="*/ 54951 h 906898"/>
              <a:gd name="connsiteX3576" fmla="*/ 415239 w 906898"/>
              <a:gd name="connsiteY3576" fmla="*/ 61120 h 906898"/>
              <a:gd name="connsiteX3577" fmla="*/ 413173 w 906898"/>
              <a:gd name="connsiteY3577" fmla="*/ 67289 h 906898"/>
              <a:gd name="connsiteX3578" fmla="*/ 406976 w 906898"/>
              <a:gd name="connsiteY3578" fmla="*/ 57007 h 906898"/>
              <a:gd name="connsiteX3579" fmla="*/ 411108 w 906898"/>
              <a:gd name="connsiteY3579" fmla="*/ 63176 h 906898"/>
              <a:gd name="connsiteX3580" fmla="*/ 411108 w 906898"/>
              <a:gd name="connsiteY3580" fmla="*/ 69344 h 906898"/>
              <a:gd name="connsiteX3581" fmla="*/ 419371 w 906898"/>
              <a:gd name="connsiteY3581" fmla="*/ 79626 h 906898"/>
              <a:gd name="connsiteX3582" fmla="*/ 415239 w 906898"/>
              <a:gd name="connsiteY3582" fmla="*/ 87851 h 906898"/>
              <a:gd name="connsiteX3583" fmla="*/ 417305 w 906898"/>
              <a:gd name="connsiteY3583" fmla="*/ 96076 h 906898"/>
              <a:gd name="connsiteX3584" fmla="*/ 415239 w 906898"/>
              <a:gd name="connsiteY3584" fmla="*/ 98132 h 906898"/>
              <a:gd name="connsiteX3585" fmla="*/ 415239 w 906898"/>
              <a:gd name="connsiteY3585" fmla="*/ 89907 h 906898"/>
              <a:gd name="connsiteX3586" fmla="*/ 413173 w 906898"/>
              <a:gd name="connsiteY3586" fmla="*/ 89907 h 906898"/>
              <a:gd name="connsiteX3587" fmla="*/ 411108 w 906898"/>
              <a:gd name="connsiteY3587" fmla="*/ 91963 h 906898"/>
              <a:gd name="connsiteX3588" fmla="*/ 413173 w 906898"/>
              <a:gd name="connsiteY3588" fmla="*/ 100189 h 906898"/>
              <a:gd name="connsiteX3589" fmla="*/ 404910 w 906898"/>
              <a:gd name="connsiteY3589" fmla="*/ 108413 h 906898"/>
              <a:gd name="connsiteX3590" fmla="*/ 398713 w 906898"/>
              <a:gd name="connsiteY3590" fmla="*/ 110469 h 906898"/>
              <a:gd name="connsiteX3591" fmla="*/ 392516 w 906898"/>
              <a:gd name="connsiteY3591" fmla="*/ 116638 h 906898"/>
              <a:gd name="connsiteX3592" fmla="*/ 388384 w 906898"/>
              <a:gd name="connsiteY3592" fmla="*/ 116638 h 906898"/>
              <a:gd name="connsiteX3593" fmla="*/ 380121 w 906898"/>
              <a:gd name="connsiteY3593" fmla="*/ 114582 h 906898"/>
              <a:gd name="connsiteX3594" fmla="*/ 375990 w 906898"/>
              <a:gd name="connsiteY3594" fmla="*/ 118695 h 906898"/>
              <a:gd name="connsiteX3595" fmla="*/ 371858 w 906898"/>
              <a:gd name="connsiteY3595" fmla="*/ 116638 h 906898"/>
              <a:gd name="connsiteX3596" fmla="*/ 375990 w 906898"/>
              <a:gd name="connsiteY3596" fmla="*/ 106358 h 906898"/>
              <a:gd name="connsiteX3597" fmla="*/ 386318 w 906898"/>
              <a:gd name="connsiteY3597" fmla="*/ 108413 h 906898"/>
              <a:gd name="connsiteX3598" fmla="*/ 392516 w 906898"/>
              <a:gd name="connsiteY3598" fmla="*/ 102245 h 906898"/>
              <a:gd name="connsiteX3599" fmla="*/ 404910 w 906898"/>
              <a:gd name="connsiteY3599" fmla="*/ 94019 h 906898"/>
              <a:gd name="connsiteX3600" fmla="*/ 404910 w 906898"/>
              <a:gd name="connsiteY3600" fmla="*/ 83739 h 906898"/>
              <a:gd name="connsiteX3601" fmla="*/ 404910 w 906898"/>
              <a:gd name="connsiteY3601" fmla="*/ 75513 h 906898"/>
              <a:gd name="connsiteX3602" fmla="*/ 398713 w 906898"/>
              <a:gd name="connsiteY3602" fmla="*/ 65233 h 906898"/>
              <a:gd name="connsiteX3603" fmla="*/ 400779 w 906898"/>
              <a:gd name="connsiteY3603" fmla="*/ 59063 h 906898"/>
              <a:gd name="connsiteX3604" fmla="*/ 406976 w 906898"/>
              <a:gd name="connsiteY3604" fmla="*/ 54951 h 906898"/>
              <a:gd name="connsiteX3605" fmla="*/ 495288 w 906898"/>
              <a:gd name="connsiteY3605" fmla="*/ 52960 h 906898"/>
              <a:gd name="connsiteX3606" fmla="*/ 501454 w 906898"/>
              <a:gd name="connsiteY3606" fmla="*/ 54995 h 906898"/>
              <a:gd name="connsiteX3607" fmla="*/ 501454 w 906898"/>
              <a:gd name="connsiteY3607" fmla="*/ 57031 h 906898"/>
              <a:gd name="connsiteX3608" fmla="*/ 507619 w 906898"/>
              <a:gd name="connsiteY3608" fmla="*/ 57031 h 906898"/>
              <a:gd name="connsiteX3609" fmla="*/ 509674 w 906898"/>
              <a:gd name="connsiteY3609" fmla="*/ 61104 h 906898"/>
              <a:gd name="connsiteX3610" fmla="*/ 497343 w 906898"/>
              <a:gd name="connsiteY3610" fmla="*/ 61104 h 906898"/>
              <a:gd name="connsiteX3611" fmla="*/ 478846 w 906898"/>
              <a:gd name="connsiteY3611" fmla="*/ 67214 h 906898"/>
              <a:gd name="connsiteX3612" fmla="*/ 474736 w 906898"/>
              <a:gd name="connsiteY3612" fmla="*/ 81466 h 906898"/>
              <a:gd name="connsiteX3613" fmla="*/ 472680 w 906898"/>
              <a:gd name="connsiteY3613" fmla="*/ 83503 h 906898"/>
              <a:gd name="connsiteX3614" fmla="*/ 468570 w 906898"/>
              <a:gd name="connsiteY3614" fmla="*/ 79431 h 906898"/>
              <a:gd name="connsiteX3615" fmla="*/ 470625 w 906898"/>
              <a:gd name="connsiteY3615" fmla="*/ 71285 h 906898"/>
              <a:gd name="connsiteX3616" fmla="*/ 472680 w 906898"/>
              <a:gd name="connsiteY3616" fmla="*/ 65177 h 906898"/>
              <a:gd name="connsiteX3617" fmla="*/ 476791 w 906898"/>
              <a:gd name="connsiteY3617" fmla="*/ 63140 h 906898"/>
              <a:gd name="connsiteX3618" fmla="*/ 476791 w 906898"/>
              <a:gd name="connsiteY3618" fmla="*/ 57031 h 906898"/>
              <a:gd name="connsiteX3619" fmla="*/ 487067 w 906898"/>
              <a:gd name="connsiteY3619" fmla="*/ 54995 h 906898"/>
              <a:gd name="connsiteX3620" fmla="*/ 491177 w 906898"/>
              <a:gd name="connsiteY3620" fmla="*/ 54995 h 906898"/>
              <a:gd name="connsiteX3621" fmla="*/ 495288 w 906898"/>
              <a:gd name="connsiteY3621" fmla="*/ 52960 h 906898"/>
              <a:gd name="connsiteX3622" fmla="*/ 564222 w 906898"/>
              <a:gd name="connsiteY3622" fmla="*/ 50444 h 906898"/>
              <a:gd name="connsiteX3623" fmla="*/ 571426 w 906898"/>
              <a:gd name="connsiteY3623" fmla="*/ 50701 h 906898"/>
              <a:gd name="connsiteX3624" fmla="*/ 581718 w 906898"/>
              <a:gd name="connsiteY3624" fmla="*/ 56877 h 906898"/>
              <a:gd name="connsiteX3625" fmla="*/ 581718 w 906898"/>
              <a:gd name="connsiteY3625" fmla="*/ 63052 h 906898"/>
              <a:gd name="connsiteX3626" fmla="*/ 579659 w 906898"/>
              <a:gd name="connsiteY3626" fmla="*/ 65111 h 906898"/>
              <a:gd name="connsiteX3627" fmla="*/ 587893 w 906898"/>
              <a:gd name="connsiteY3627" fmla="*/ 67168 h 906898"/>
              <a:gd name="connsiteX3628" fmla="*/ 592010 w 906898"/>
              <a:gd name="connsiteY3628" fmla="*/ 73344 h 906898"/>
              <a:gd name="connsiteX3629" fmla="*/ 589951 w 906898"/>
              <a:gd name="connsiteY3629" fmla="*/ 77460 h 906898"/>
              <a:gd name="connsiteX3630" fmla="*/ 583776 w 906898"/>
              <a:gd name="connsiteY3630" fmla="*/ 79519 h 906898"/>
              <a:gd name="connsiteX3631" fmla="*/ 581718 w 906898"/>
              <a:gd name="connsiteY3631" fmla="*/ 79519 h 906898"/>
              <a:gd name="connsiteX3632" fmla="*/ 571426 w 906898"/>
              <a:gd name="connsiteY3632" fmla="*/ 65111 h 906898"/>
              <a:gd name="connsiteX3633" fmla="*/ 550842 w 906898"/>
              <a:gd name="connsiteY3633" fmla="*/ 67168 h 906898"/>
              <a:gd name="connsiteX3634" fmla="*/ 540550 w 906898"/>
              <a:gd name="connsiteY3634" fmla="*/ 63052 h 906898"/>
              <a:gd name="connsiteX3635" fmla="*/ 540550 w 906898"/>
              <a:gd name="connsiteY3635" fmla="*/ 60993 h 906898"/>
              <a:gd name="connsiteX3636" fmla="*/ 550842 w 906898"/>
              <a:gd name="connsiteY3636" fmla="*/ 56877 h 906898"/>
              <a:gd name="connsiteX3637" fmla="*/ 554959 w 906898"/>
              <a:gd name="connsiteY3637" fmla="*/ 58935 h 906898"/>
              <a:gd name="connsiteX3638" fmla="*/ 557017 w 906898"/>
              <a:gd name="connsiteY3638" fmla="*/ 54818 h 906898"/>
              <a:gd name="connsiteX3639" fmla="*/ 564222 w 906898"/>
              <a:gd name="connsiteY3639" fmla="*/ 50444 h 906898"/>
              <a:gd name="connsiteX3640" fmla="*/ 597986 w 906898"/>
              <a:gd name="connsiteY3640" fmla="*/ 48643 h 906898"/>
              <a:gd name="connsiteX3641" fmla="*/ 604161 w 906898"/>
              <a:gd name="connsiteY3641" fmla="*/ 50691 h 906898"/>
              <a:gd name="connsiteX3642" fmla="*/ 606220 w 906898"/>
              <a:gd name="connsiteY3642" fmla="*/ 54785 h 906898"/>
              <a:gd name="connsiteX3643" fmla="*/ 606220 w 906898"/>
              <a:gd name="connsiteY3643" fmla="*/ 60927 h 906898"/>
              <a:gd name="connsiteX3644" fmla="*/ 604161 w 906898"/>
              <a:gd name="connsiteY3644" fmla="*/ 54785 h 906898"/>
              <a:gd name="connsiteX3645" fmla="*/ 597986 w 906898"/>
              <a:gd name="connsiteY3645" fmla="*/ 48643 h 906898"/>
              <a:gd name="connsiteX3646" fmla="*/ 332862 w 906898"/>
              <a:gd name="connsiteY3646" fmla="*/ 48643 h 906898"/>
              <a:gd name="connsiteX3647" fmla="*/ 337035 w 906898"/>
              <a:gd name="connsiteY3647" fmla="*/ 50701 h 906898"/>
              <a:gd name="connsiteX3648" fmla="*/ 337035 w 906898"/>
              <a:gd name="connsiteY3648" fmla="*/ 56877 h 906898"/>
              <a:gd name="connsiteX3649" fmla="*/ 328688 w 906898"/>
              <a:gd name="connsiteY3649" fmla="*/ 56877 h 906898"/>
              <a:gd name="connsiteX3650" fmla="*/ 322427 w 906898"/>
              <a:gd name="connsiteY3650" fmla="*/ 50701 h 906898"/>
              <a:gd name="connsiteX3651" fmla="*/ 332862 w 906898"/>
              <a:gd name="connsiteY3651" fmla="*/ 48643 h 906898"/>
              <a:gd name="connsiteX3652" fmla="*/ 310343 w 906898"/>
              <a:gd name="connsiteY3652" fmla="*/ 46651 h 906898"/>
              <a:gd name="connsiteX3653" fmla="*/ 324752 w 906898"/>
              <a:gd name="connsiteY3653" fmla="*/ 59002 h 906898"/>
              <a:gd name="connsiteX3654" fmla="*/ 320635 w 906898"/>
              <a:gd name="connsiteY3654" fmla="*/ 69293 h 906898"/>
              <a:gd name="connsiteX3655" fmla="*/ 322693 w 906898"/>
              <a:gd name="connsiteY3655" fmla="*/ 73410 h 906898"/>
              <a:gd name="connsiteX3656" fmla="*/ 322693 w 906898"/>
              <a:gd name="connsiteY3656" fmla="*/ 81643 h 906898"/>
              <a:gd name="connsiteX3657" fmla="*/ 308284 w 906898"/>
              <a:gd name="connsiteY3657" fmla="*/ 85761 h 906898"/>
              <a:gd name="connsiteX3658" fmla="*/ 304167 w 906898"/>
              <a:gd name="connsiteY3658" fmla="*/ 75469 h 906898"/>
              <a:gd name="connsiteX3659" fmla="*/ 297992 w 906898"/>
              <a:gd name="connsiteY3659" fmla="*/ 73410 h 906898"/>
              <a:gd name="connsiteX3660" fmla="*/ 293876 w 906898"/>
              <a:gd name="connsiteY3660" fmla="*/ 59002 h 906898"/>
              <a:gd name="connsiteX3661" fmla="*/ 295934 w 906898"/>
              <a:gd name="connsiteY3661" fmla="*/ 54884 h 906898"/>
              <a:gd name="connsiteX3662" fmla="*/ 310343 w 906898"/>
              <a:gd name="connsiteY3662" fmla="*/ 46651 h 906898"/>
              <a:gd name="connsiteX3663" fmla="*/ 499428 w 906898"/>
              <a:gd name="connsiteY3663" fmla="*/ 44659 h 906898"/>
              <a:gd name="connsiteX3664" fmla="*/ 505610 w 906898"/>
              <a:gd name="connsiteY3664" fmla="*/ 46712 h 906898"/>
              <a:gd name="connsiteX3665" fmla="*/ 507671 w 906898"/>
              <a:gd name="connsiteY3665" fmla="*/ 50816 h 906898"/>
              <a:gd name="connsiteX3666" fmla="*/ 507671 w 906898"/>
              <a:gd name="connsiteY3666" fmla="*/ 46712 h 906898"/>
              <a:gd name="connsiteX3667" fmla="*/ 511792 w 906898"/>
              <a:gd name="connsiteY3667" fmla="*/ 50816 h 906898"/>
              <a:gd name="connsiteX3668" fmla="*/ 517974 w 906898"/>
              <a:gd name="connsiteY3668" fmla="*/ 54921 h 906898"/>
              <a:gd name="connsiteX3669" fmla="*/ 517974 w 906898"/>
              <a:gd name="connsiteY3669" fmla="*/ 59025 h 906898"/>
              <a:gd name="connsiteX3670" fmla="*/ 511792 w 906898"/>
              <a:gd name="connsiteY3670" fmla="*/ 59025 h 906898"/>
              <a:gd name="connsiteX3671" fmla="*/ 507671 w 906898"/>
              <a:gd name="connsiteY3671" fmla="*/ 54921 h 906898"/>
              <a:gd name="connsiteX3672" fmla="*/ 501489 w 906898"/>
              <a:gd name="connsiteY3672" fmla="*/ 52869 h 906898"/>
              <a:gd name="connsiteX3673" fmla="*/ 491185 w 906898"/>
              <a:gd name="connsiteY3673" fmla="*/ 50816 h 906898"/>
              <a:gd name="connsiteX3674" fmla="*/ 480882 w 906898"/>
              <a:gd name="connsiteY3674" fmla="*/ 52869 h 906898"/>
              <a:gd name="connsiteX3675" fmla="*/ 474700 w 906898"/>
              <a:gd name="connsiteY3675" fmla="*/ 61078 h 906898"/>
              <a:gd name="connsiteX3676" fmla="*/ 466457 w 906898"/>
              <a:gd name="connsiteY3676" fmla="*/ 69287 h 906898"/>
              <a:gd name="connsiteX3677" fmla="*/ 466457 w 906898"/>
              <a:gd name="connsiteY3677" fmla="*/ 75445 h 906898"/>
              <a:gd name="connsiteX3678" fmla="*/ 466457 w 906898"/>
              <a:gd name="connsiteY3678" fmla="*/ 81602 h 906898"/>
              <a:gd name="connsiteX3679" fmla="*/ 466457 w 906898"/>
              <a:gd name="connsiteY3679" fmla="*/ 87759 h 906898"/>
              <a:gd name="connsiteX3680" fmla="*/ 462336 w 906898"/>
              <a:gd name="connsiteY3680" fmla="*/ 87759 h 906898"/>
              <a:gd name="connsiteX3681" fmla="*/ 458215 w 906898"/>
              <a:gd name="connsiteY3681" fmla="*/ 79549 h 906898"/>
              <a:gd name="connsiteX3682" fmla="*/ 462336 w 906898"/>
              <a:gd name="connsiteY3682" fmla="*/ 65182 h 906898"/>
              <a:gd name="connsiteX3683" fmla="*/ 464396 w 906898"/>
              <a:gd name="connsiteY3683" fmla="*/ 59025 h 906898"/>
              <a:gd name="connsiteX3684" fmla="*/ 470579 w 906898"/>
              <a:gd name="connsiteY3684" fmla="*/ 54921 h 906898"/>
              <a:gd name="connsiteX3685" fmla="*/ 476761 w 906898"/>
              <a:gd name="connsiteY3685" fmla="*/ 46712 h 906898"/>
              <a:gd name="connsiteX3686" fmla="*/ 489125 w 906898"/>
              <a:gd name="connsiteY3686" fmla="*/ 48764 h 906898"/>
              <a:gd name="connsiteX3687" fmla="*/ 493246 w 906898"/>
              <a:gd name="connsiteY3687" fmla="*/ 46712 h 906898"/>
              <a:gd name="connsiteX3688" fmla="*/ 495307 w 906898"/>
              <a:gd name="connsiteY3688" fmla="*/ 46712 h 906898"/>
              <a:gd name="connsiteX3689" fmla="*/ 499428 w 906898"/>
              <a:gd name="connsiteY3689" fmla="*/ 44659 h 906898"/>
              <a:gd name="connsiteX3690" fmla="*/ 341019 w 906898"/>
              <a:gd name="connsiteY3690" fmla="*/ 44197 h 906898"/>
              <a:gd name="connsiteX3691" fmla="*/ 345098 w 906898"/>
              <a:gd name="connsiteY3691" fmla="*/ 44707 h 906898"/>
              <a:gd name="connsiteX3692" fmla="*/ 351216 w 906898"/>
              <a:gd name="connsiteY3692" fmla="*/ 50825 h 906898"/>
              <a:gd name="connsiteX3693" fmla="*/ 351216 w 906898"/>
              <a:gd name="connsiteY3693" fmla="*/ 56943 h 906898"/>
              <a:gd name="connsiteX3694" fmla="*/ 355295 w 906898"/>
              <a:gd name="connsiteY3694" fmla="*/ 61022 h 906898"/>
              <a:gd name="connsiteX3695" fmla="*/ 351216 w 906898"/>
              <a:gd name="connsiteY3695" fmla="*/ 67140 h 906898"/>
              <a:gd name="connsiteX3696" fmla="*/ 345098 w 906898"/>
              <a:gd name="connsiteY3696" fmla="*/ 69180 h 906898"/>
              <a:gd name="connsiteX3697" fmla="*/ 343059 w 906898"/>
              <a:gd name="connsiteY3697" fmla="*/ 67140 h 906898"/>
              <a:gd name="connsiteX3698" fmla="*/ 338980 w 906898"/>
              <a:gd name="connsiteY3698" fmla="*/ 71219 h 906898"/>
              <a:gd name="connsiteX3699" fmla="*/ 330822 w 906898"/>
              <a:gd name="connsiteY3699" fmla="*/ 67140 h 906898"/>
              <a:gd name="connsiteX3700" fmla="*/ 328783 w 906898"/>
              <a:gd name="connsiteY3700" fmla="*/ 61022 h 906898"/>
              <a:gd name="connsiteX3701" fmla="*/ 336940 w 906898"/>
              <a:gd name="connsiteY3701" fmla="*/ 58983 h 906898"/>
              <a:gd name="connsiteX3702" fmla="*/ 341019 w 906898"/>
              <a:gd name="connsiteY3702" fmla="*/ 50825 h 906898"/>
              <a:gd name="connsiteX3703" fmla="*/ 336940 w 906898"/>
              <a:gd name="connsiteY3703" fmla="*/ 46746 h 906898"/>
              <a:gd name="connsiteX3704" fmla="*/ 341019 w 906898"/>
              <a:gd name="connsiteY3704" fmla="*/ 44197 h 906898"/>
              <a:gd name="connsiteX3705" fmla="*/ 583710 w 906898"/>
              <a:gd name="connsiteY3705" fmla="*/ 38352 h 906898"/>
              <a:gd name="connsiteX3706" fmla="*/ 590018 w 906898"/>
              <a:gd name="connsiteY3706" fmla="*/ 50635 h 906898"/>
              <a:gd name="connsiteX3707" fmla="*/ 587915 w 906898"/>
              <a:gd name="connsiteY3707" fmla="*/ 50635 h 906898"/>
              <a:gd name="connsiteX3708" fmla="*/ 587915 w 906898"/>
              <a:gd name="connsiteY3708" fmla="*/ 46541 h 906898"/>
              <a:gd name="connsiteX3709" fmla="*/ 583710 w 906898"/>
              <a:gd name="connsiteY3709" fmla="*/ 40399 h 906898"/>
              <a:gd name="connsiteX3710" fmla="*/ 583710 w 906898"/>
              <a:gd name="connsiteY3710" fmla="*/ 38352 h 906898"/>
              <a:gd name="connsiteX3711" fmla="*/ 421363 w 906898"/>
              <a:gd name="connsiteY3711" fmla="*/ 32375 h 906898"/>
              <a:gd name="connsiteX3712" fmla="*/ 421363 w 906898"/>
              <a:gd name="connsiteY3712" fmla="*/ 34367 h 906898"/>
              <a:gd name="connsiteX3713" fmla="*/ 419371 w 906898"/>
              <a:gd name="connsiteY3713" fmla="*/ 34367 h 906898"/>
              <a:gd name="connsiteX3714" fmla="*/ 421363 w 906898"/>
              <a:gd name="connsiteY3714" fmla="*/ 32375 h 906898"/>
              <a:gd name="connsiteX3715" fmla="*/ 421363 w 906898"/>
              <a:gd name="connsiteY3715" fmla="*/ 28060 h 906898"/>
              <a:gd name="connsiteX3716" fmla="*/ 423355 w 906898"/>
              <a:gd name="connsiteY3716" fmla="*/ 32375 h 906898"/>
              <a:gd name="connsiteX3717" fmla="*/ 421363 w 906898"/>
              <a:gd name="connsiteY3717" fmla="*/ 32375 h 906898"/>
              <a:gd name="connsiteX3718" fmla="*/ 361686 w 906898"/>
              <a:gd name="connsiteY3718" fmla="*/ 26067 h 906898"/>
              <a:gd name="connsiteX3719" fmla="*/ 374053 w 906898"/>
              <a:gd name="connsiteY3719" fmla="*/ 26067 h 906898"/>
              <a:gd name="connsiteX3720" fmla="*/ 382298 w 906898"/>
              <a:gd name="connsiteY3720" fmla="*/ 30189 h 906898"/>
              <a:gd name="connsiteX3721" fmla="*/ 398787 w 906898"/>
              <a:gd name="connsiteY3721" fmla="*/ 52862 h 906898"/>
              <a:gd name="connsiteX3722" fmla="*/ 392604 w 906898"/>
              <a:gd name="connsiteY3722" fmla="*/ 69351 h 906898"/>
              <a:gd name="connsiteX3723" fmla="*/ 374053 w 906898"/>
              <a:gd name="connsiteY3723" fmla="*/ 75535 h 906898"/>
              <a:gd name="connsiteX3724" fmla="*/ 365808 w 906898"/>
              <a:gd name="connsiteY3724" fmla="*/ 67290 h 906898"/>
              <a:gd name="connsiteX3725" fmla="*/ 367870 w 906898"/>
              <a:gd name="connsiteY3725" fmla="*/ 63169 h 906898"/>
              <a:gd name="connsiteX3726" fmla="*/ 371992 w 906898"/>
              <a:gd name="connsiteY3726" fmla="*/ 63169 h 906898"/>
              <a:gd name="connsiteX3727" fmla="*/ 371992 w 906898"/>
              <a:gd name="connsiteY3727" fmla="*/ 56985 h 906898"/>
              <a:gd name="connsiteX3728" fmla="*/ 376114 w 906898"/>
              <a:gd name="connsiteY3728" fmla="*/ 52862 h 906898"/>
              <a:gd name="connsiteX3729" fmla="*/ 382298 w 906898"/>
              <a:gd name="connsiteY3729" fmla="*/ 54923 h 906898"/>
              <a:gd name="connsiteX3730" fmla="*/ 382298 w 906898"/>
              <a:gd name="connsiteY3730" fmla="*/ 63169 h 906898"/>
              <a:gd name="connsiteX3731" fmla="*/ 380237 w 906898"/>
              <a:gd name="connsiteY3731" fmla="*/ 65229 h 906898"/>
              <a:gd name="connsiteX3732" fmla="*/ 388481 w 906898"/>
              <a:gd name="connsiteY3732" fmla="*/ 61108 h 906898"/>
              <a:gd name="connsiteX3733" fmla="*/ 390542 w 906898"/>
              <a:gd name="connsiteY3733" fmla="*/ 46679 h 906898"/>
              <a:gd name="connsiteX3734" fmla="*/ 367870 w 906898"/>
              <a:gd name="connsiteY3734" fmla="*/ 30189 h 906898"/>
              <a:gd name="connsiteX3735" fmla="*/ 349319 w 906898"/>
              <a:gd name="connsiteY3735" fmla="*/ 30189 h 906898"/>
              <a:gd name="connsiteX3736" fmla="*/ 349319 w 906898"/>
              <a:gd name="connsiteY3736" fmla="*/ 28128 h 906898"/>
              <a:gd name="connsiteX3737" fmla="*/ 361686 w 906898"/>
              <a:gd name="connsiteY3737" fmla="*/ 26067 h 906898"/>
              <a:gd name="connsiteX3738" fmla="*/ 453449 w 906898"/>
              <a:gd name="connsiteY3738" fmla="*/ 14275 h 906898"/>
              <a:gd name="connsiteX3739" fmla="*/ 427592 w 906898"/>
              <a:gd name="connsiteY3739" fmla="*/ 16881 h 906898"/>
              <a:gd name="connsiteX3740" fmla="*/ 427592 w 906898"/>
              <a:gd name="connsiteY3740" fmla="*/ 21939 h 906898"/>
              <a:gd name="connsiteX3741" fmla="*/ 425522 w 906898"/>
              <a:gd name="connsiteY3741" fmla="*/ 21939 h 906898"/>
              <a:gd name="connsiteX3742" fmla="*/ 423452 w 906898"/>
              <a:gd name="connsiteY3742" fmla="*/ 26047 h 906898"/>
              <a:gd name="connsiteX3743" fmla="*/ 421382 w 906898"/>
              <a:gd name="connsiteY3743" fmla="*/ 26047 h 906898"/>
              <a:gd name="connsiteX3744" fmla="*/ 419312 w 906898"/>
              <a:gd name="connsiteY3744" fmla="*/ 23993 h 906898"/>
              <a:gd name="connsiteX3745" fmla="*/ 419312 w 906898"/>
              <a:gd name="connsiteY3745" fmla="*/ 30155 h 906898"/>
              <a:gd name="connsiteX3746" fmla="*/ 417242 w 906898"/>
              <a:gd name="connsiteY3746" fmla="*/ 36317 h 906898"/>
              <a:gd name="connsiteX3747" fmla="*/ 408961 w 906898"/>
              <a:gd name="connsiteY3747" fmla="*/ 38372 h 906898"/>
              <a:gd name="connsiteX3748" fmla="*/ 404821 w 906898"/>
              <a:gd name="connsiteY3748" fmla="*/ 46589 h 906898"/>
              <a:gd name="connsiteX3749" fmla="*/ 400681 w 906898"/>
              <a:gd name="connsiteY3749" fmla="*/ 46589 h 906898"/>
              <a:gd name="connsiteX3750" fmla="*/ 394471 w 906898"/>
              <a:gd name="connsiteY3750" fmla="*/ 36317 h 906898"/>
              <a:gd name="connsiteX3751" fmla="*/ 402751 w 906898"/>
              <a:gd name="connsiteY3751" fmla="*/ 23993 h 906898"/>
              <a:gd name="connsiteX3752" fmla="*/ 404821 w 906898"/>
              <a:gd name="connsiteY3752" fmla="*/ 19883 h 906898"/>
              <a:gd name="connsiteX3753" fmla="*/ 419312 w 906898"/>
              <a:gd name="connsiteY3753" fmla="*/ 17829 h 906898"/>
              <a:gd name="connsiteX3754" fmla="*/ 420079 w 906898"/>
              <a:gd name="connsiteY3754" fmla="*/ 17639 h 906898"/>
              <a:gd name="connsiteX3755" fmla="*/ 399049 w 906898"/>
              <a:gd name="connsiteY3755" fmla="*/ 19759 h 906898"/>
              <a:gd name="connsiteX3756" fmla="*/ 400779 w 906898"/>
              <a:gd name="connsiteY3756" fmla="*/ 19759 h 906898"/>
              <a:gd name="connsiteX3757" fmla="*/ 400779 w 906898"/>
              <a:gd name="connsiteY3757" fmla="*/ 21846 h 906898"/>
              <a:gd name="connsiteX3758" fmla="*/ 392590 w 906898"/>
              <a:gd name="connsiteY3758" fmla="*/ 34367 h 906898"/>
              <a:gd name="connsiteX3759" fmla="*/ 388495 w 906898"/>
              <a:gd name="connsiteY3759" fmla="*/ 30194 h 906898"/>
              <a:gd name="connsiteX3760" fmla="*/ 394637 w 906898"/>
              <a:gd name="connsiteY3760" fmla="*/ 23933 h 906898"/>
              <a:gd name="connsiteX3761" fmla="*/ 396561 w 906898"/>
              <a:gd name="connsiteY3761" fmla="*/ 20010 h 906898"/>
              <a:gd name="connsiteX3762" fmla="*/ 364940 w 906898"/>
              <a:gd name="connsiteY3762" fmla="*/ 23197 h 906898"/>
              <a:gd name="connsiteX3763" fmla="*/ 342257 w 906898"/>
              <a:gd name="connsiteY3763" fmla="*/ 30239 h 906898"/>
              <a:gd name="connsiteX3764" fmla="*/ 343196 w 906898"/>
              <a:gd name="connsiteY3764" fmla="*/ 30051 h 906898"/>
              <a:gd name="connsiteX3765" fmla="*/ 347327 w 906898"/>
              <a:gd name="connsiteY3765" fmla="*/ 32117 h 906898"/>
              <a:gd name="connsiteX3766" fmla="*/ 341130 w 906898"/>
              <a:gd name="connsiteY3766" fmla="*/ 38315 h 906898"/>
              <a:gd name="connsiteX3767" fmla="*/ 334933 w 906898"/>
              <a:gd name="connsiteY3767" fmla="*/ 38315 h 906898"/>
              <a:gd name="connsiteX3768" fmla="*/ 328735 w 906898"/>
              <a:gd name="connsiteY3768" fmla="*/ 46578 h 906898"/>
              <a:gd name="connsiteX3769" fmla="*/ 310143 w 906898"/>
              <a:gd name="connsiteY3769" fmla="*/ 44511 h 906898"/>
              <a:gd name="connsiteX3770" fmla="*/ 310143 w 906898"/>
              <a:gd name="connsiteY3770" fmla="*/ 40380 h 906898"/>
              <a:gd name="connsiteX3771" fmla="*/ 330801 w 906898"/>
              <a:gd name="connsiteY3771" fmla="*/ 36249 h 906898"/>
              <a:gd name="connsiteX3772" fmla="*/ 332253 w 906898"/>
              <a:gd name="connsiteY3772" fmla="*/ 33344 h 906898"/>
              <a:gd name="connsiteX3773" fmla="*/ 282503 w 906898"/>
              <a:gd name="connsiteY3773" fmla="*/ 48787 h 906898"/>
              <a:gd name="connsiteX3774" fmla="*/ 266569 w 906898"/>
              <a:gd name="connsiteY3774" fmla="*/ 57436 h 906898"/>
              <a:gd name="connsiteX3775" fmla="*/ 275245 w 906898"/>
              <a:gd name="connsiteY3775" fmla="*/ 56943 h 906898"/>
              <a:gd name="connsiteX3776" fmla="*/ 285595 w 906898"/>
              <a:gd name="connsiteY3776" fmla="*/ 48710 h 906898"/>
              <a:gd name="connsiteX3777" fmla="*/ 288344 w 906898"/>
              <a:gd name="connsiteY3777" fmla="*/ 48195 h 906898"/>
              <a:gd name="connsiteX3778" fmla="*/ 293876 w 906898"/>
              <a:gd name="connsiteY3778" fmla="*/ 52826 h 906898"/>
              <a:gd name="connsiteX3779" fmla="*/ 293876 w 906898"/>
              <a:gd name="connsiteY3779" fmla="*/ 54884 h 906898"/>
              <a:gd name="connsiteX3780" fmla="*/ 275245 w 906898"/>
              <a:gd name="connsiteY3780" fmla="*/ 63118 h 906898"/>
              <a:gd name="connsiteX3781" fmla="*/ 271104 w 906898"/>
              <a:gd name="connsiteY3781" fmla="*/ 61059 h 906898"/>
              <a:gd name="connsiteX3782" fmla="*/ 262824 w 906898"/>
              <a:gd name="connsiteY3782" fmla="*/ 65177 h 906898"/>
              <a:gd name="connsiteX3783" fmla="*/ 258684 w 906898"/>
              <a:gd name="connsiteY3783" fmla="*/ 63118 h 906898"/>
              <a:gd name="connsiteX3784" fmla="*/ 258684 w 906898"/>
              <a:gd name="connsiteY3784" fmla="*/ 61716 h 906898"/>
              <a:gd name="connsiteX3785" fmla="*/ 254731 w 906898"/>
              <a:gd name="connsiteY3785" fmla="*/ 63861 h 906898"/>
              <a:gd name="connsiteX3786" fmla="*/ 254731 w 906898"/>
              <a:gd name="connsiteY3786" fmla="*/ 65301 h 906898"/>
              <a:gd name="connsiteX3787" fmla="*/ 234021 w 906898"/>
              <a:gd name="connsiteY3787" fmla="*/ 91940 h 906898"/>
              <a:gd name="connsiteX3788" fmla="*/ 240234 w 906898"/>
              <a:gd name="connsiteY3788" fmla="*/ 108334 h 906898"/>
              <a:gd name="connsiteX3789" fmla="*/ 252660 w 906898"/>
              <a:gd name="connsiteY3789" fmla="*/ 112432 h 906898"/>
              <a:gd name="connsiteX3790" fmla="*/ 258874 w 906898"/>
              <a:gd name="connsiteY3790" fmla="*/ 108334 h 906898"/>
              <a:gd name="connsiteX3791" fmla="*/ 250589 w 906898"/>
              <a:gd name="connsiteY3791" fmla="*/ 106285 h 906898"/>
              <a:gd name="connsiteX3792" fmla="*/ 248518 w 906898"/>
              <a:gd name="connsiteY3792" fmla="*/ 100137 h 906898"/>
              <a:gd name="connsiteX3793" fmla="*/ 254731 w 906898"/>
              <a:gd name="connsiteY3793" fmla="*/ 96039 h 906898"/>
              <a:gd name="connsiteX3794" fmla="*/ 260945 w 906898"/>
              <a:gd name="connsiteY3794" fmla="*/ 100137 h 906898"/>
              <a:gd name="connsiteX3795" fmla="*/ 267158 w 906898"/>
              <a:gd name="connsiteY3795" fmla="*/ 100137 h 906898"/>
              <a:gd name="connsiteX3796" fmla="*/ 271300 w 906898"/>
              <a:gd name="connsiteY3796" fmla="*/ 104236 h 906898"/>
              <a:gd name="connsiteX3797" fmla="*/ 263016 w 906898"/>
              <a:gd name="connsiteY3797" fmla="*/ 118580 h 906898"/>
              <a:gd name="connsiteX3798" fmla="*/ 244376 w 906898"/>
              <a:gd name="connsiteY3798" fmla="*/ 120629 h 906898"/>
              <a:gd name="connsiteX3799" fmla="*/ 231950 w 906898"/>
              <a:gd name="connsiteY3799" fmla="*/ 108334 h 906898"/>
              <a:gd name="connsiteX3800" fmla="*/ 227808 w 906898"/>
              <a:gd name="connsiteY3800" fmla="*/ 98088 h 906898"/>
              <a:gd name="connsiteX3801" fmla="*/ 229879 w 906898"/>
              <a:gd name="connsiteY3801" fmla="*/ 83744 h 906898"/>
              <a:gd name="connsiteX3802" fmla="*/ 239975 w 906898"/>
              <a:gd name="connsiteY3802" fmla="*/ 71961 h 906898"/>
              <a:gd name="connsiteX3803" fmla="*/ 241882 w 906898"/>
              <a:gd name="connsiteY3803" fmla="*/ 70836 h 906898"/>
              <a:gd name="connsiteX3804" fmla="*/ 207903 w 906898"/>
              <a:gd name="connsiteY3804" fmla="*/ 89279 h 906898"/>
              <a:gd name="connsiteX3805" fmla="*/ 198095 w 906898"/>
              <a:gd name="connsiteY3805" fmla="*/ 97371 h 906898"/>
              <a:gd name="connsiteX3806" fmla="*/ 207409 w 906898"/>
              <a:gd name="connsiteY3806" fmla="*/ 91803 h 906898"/>
              <a:gd name="connsiteX3807" fmla="*/ 219803 w 906898"/>
              <a:gd name="connsiteY3807" fmla="*/ 97978 h 906898"/>
              <a:gd name="connsiteX3808" fmla="*/ 223935 w 906898"/>
              <a:gd name="connsiteY3808" fmla="*/ 100037 h 906898"/>
              <a:gd name="connsiteX3809" fmla="*/ 223935 w 906898"/>
              <a:gd name="connsiteY3809" fmla="*/ 110328 h 906898"/>
              <a:gd name="connsiteX3810" fmla="*/ 215672 w 906898"/>
              <a:gd name="connsiteY3810" fmla="*/ 108270 h 906898"/>
              <a:gd name="connsiteX3811" fmla="*/ 207409 w 906898"/>
              <a:gd name="connsiteY3811" fmla="*/ 110328 h 906898"/>
              <a:gd name="connsiteX3812" fmla="*/ 203277 w 906898"/>
              <a:gd name="connsiteY3812" fmla="*/ 104153 h 906898"/>
              <a:gd name="connsiteX3813" fmla="*/ 192948 w 906898"/>
              <a:gd name="connsiteY3813" fmla="*/ 102095 h 906898"/>
              <a:gd name="connsiteX3814" fmla="*/ 195733 w 906898"/>
              <a:gd name="connsiteY3814" fmla="*/ 99320 h 906898"/>
              <a:gd name="connsiteX3815" fmla="*/ 142906 w 906898"/>
              <a:gd name="connsiteY3815" fmla="*/ 142906 h 906898"/>
              <a:gd name="connsiteX3816" fmla="*/ 93538 w 906898"/>
              <a:gd name="connsiteY3816" fmla="*/ 202741 h 906898"/>
              <a:gd name="connsiteX3817" fmla="*/ 95078 w 906898"/>
              <a:gd name="connsiteY3817" fmla="*/ 202659 h 906898"/>
              <a:gd name="connsiteX3818" fmla="*/ 98411 w 906898"/>
              <a:gd name="connsiteY3818" fmla="*/ 200855 h 906898"/>
              <a:gd name="connsiteX3819" fmla="*/ 104565 w 906898"/>
              <a:gd name="connsiteY3819" fmla="*/ 200855 h 906898"/>
              <a:gd name="connsiteX3820" fmla="*/ 106616 w 906898"/>
              <a:gd name="connsiteY3820" fmla="*/ 200855 h 906898"/>
              <a:gd name="connsiteX3821" fmla="*/ 118924 w 906898"/>
              <a:gd name="connsiteY3821" fmla="*/ 190546 h 906898"/>
              <a:gd name="connsiteX3822" fmla="*/ 125078 w 906898"/>
              <a:gd name="connsiteY3822" fmla="*/ 192608 h 906898"/>
              <a:gd name="connsiteX3823" fmla="*/ 129181 w 906898"/>
              <a:gd name="connsiteY3823" fmla="*/ 190546 h 906898"/>
              <a:gd name="connsiteX3824" fmla="*/ 136104 w 906898"/>
              <a:gd name="connsiteY3824" fmla="*/ 188484 h 906898"/>
              <a:gd name="connsiteX3825" fmla="*/ 141488 w 906898"/>
              <a:gd name="connsiteY3825" fmla="*/ 192608 h 906898"/>
              <a:gd name="connsiteX3826" fmla="*/ 133283 w 906898"/>
              <a:gd name="connsiteY3826" fmla="*/ 204979 h 906898"/>
              <a:gd name="connsiteX3827" fmla="*/ 123027 w 906898"/>
              <a:gd name="connsiteY3827" fmla="*/ 202917 h 906898"/>
              <a:gd name="connsiteX3828" fmla="*/ 116873 w 906898"/>
              <a:gd name="connsiteY3828" fmla="*/ 209103 h 906898"/>
              <a:gd name="connsiteX3829" fmla="*/ 112770 w 906898"/>
              <a:gd name="connsiteY3829" fmla="*/ 207041 h 906898"/>
              <a:gd name="connsiteX3830" fmla="*/ 100463 w 906898"/>
              <a:gd name="connsiteY3830" fmla="*/ 213227 h 906898"/>
              <a:gd name="connsiteX3831" fmla="*/ 96360 w 906898"/>
              <a:gd name="connsiteY3831" fmla="*/ 225598 h 906898"/>
              <a:gd name="connsiteX3832" fmla="*/ 100463 w 906898"/>
              <a:gd name="connsiteY3832" fmla="*/ 233846 h 906898"/>
              <a:gd name="connsiteX3833" fmla="*/ 98411 w 906898"/>
              <a:gd name="connsiteY3833" fmla="*/ 246217 h 906898"/>
              <a:gd name="connsiteX3834" fmla="*/ 102514 w 906898"/>
              <a:gd name="connsiteY3834" fmla="*/ 252402 h 906898"/>
              <a:gd name="connsiteX3835" fmla="*/ 102514 w 906898"/>
              <a:gd name="connsiteY3835" fmla="*/ 254464 h 906898"/>
              <a:gd name="connsiteX3836" fmla="*/ 94309 w 906898"/>
              <a:gd name="connsiteY3836" fmla="*/ 264774 h 906898"/>
              <a:gd name="connsiteX3837" fmla="*/ 90206 w 906898"/>
              <a:gd name="connsiteY3837" fmla="*/ 252402 h 906898"/>
              <a:gd name="connsiteX3838" fmla="*/ 90206 w 906898"/>
              <a:gd name="connsiteY3838" fmla="*/ 246217 h 906898"/>
              <a:gd name="connsiteX3839" fmla="*/ 84052 w 906898"/>
              <a:gd name="connsiteY3839" fmla="*/ 235907 h 906898"/>
              <a:gd name="connsiteX3840" fmla="*/ 88155 w 906898"/>
              <a:gd name="connsiteY3840" fmla="*/ 229722 h 906898"/>
              <a:gd name="connsiteX3841" fmla="*/ 86104 w 906898"/>
              <a:gd name="connsiteY3841" fmla="*/ 221474 h 906898"/>
              <a:gd name="connsiteX3842" fmla="*/ 84787 w 906898"/>
              <a:gd name="connsiteY3842" fmla="*/ 216179 h 906898"/>
              <a:gd name="connsiteX3843" fmla="*/ 48787 w 906898"/>
              <a:gd name="connsiteY3843" fmla="*/ 282503 h 906898"/>
              <a:gd name="connsiteX3844" fmla="*/ 28714 w 906898"/>
              <a:gd name="connsiteY3844" fmla="*/ 347168 h 906898"/>
              <a:gd name="connsiteX3845" fmla="*/ 29491 w 906898"/>
              <a:gd name="connsiteY3845" fmla="*/ 347168 h 906898"/>
              <a:gd name="connsiteX3846" fmla="*/ 31887 w 906898"/>
              <a:gd name="connsiteY3846" fmla="*/ 347168 h 906898"/>
              <a:gd name="connsiteX3847" fmla="*/ 34626 w 906898"/>
              <a:gd name="connsiteY3847" fmla="*/ 351269 h 906898"/>
              <a:gd name="connsiteX3848" fmla="*/ 32572 w 906898"/>
              <a:gd name="connsiteY3848" fmla="*/ 353320 h 906898"/>
              <a:gd name="connsiteX3849" fmla="*/ 34626 w 906898"/>
              <a:gd name="connsiteY3849" fmla="*/ 355370 h 906898"/>
              <a:gd name="connsiteX3850" fmla="*/ 40789 w 906898"/>
              <a:gd name="connsiteY3850" fmla="*/ 355370 h 906898"/>
              <a:gd name="connsiteX3851" fmla="*/ 46952 w 906898"/>
              <a:gd name="connsiteY3851" fmla="*/ 363573 h 906898"/>
              <a:gd name="connsiteX3852" fmla="*/ 44897 w 906898"/>
              <a:gd name="connsiteY3852" fmla="*/ 369724 h 906898"/>
              <a:gd name="connsiteX3853" fmla="*/ 51060 w 906898"/>
              <a:gd name="connsiteY3853" fmla="*/ 373826 h 906898"/>
              <a:gd name="connsiteX3854" fmla="*/ 53114 w 906898"/>
              <a:gd name="connsiteY3854" fmla="*/ 373826 h 906898"/>
              <a:gd name="connsiteX3855" fmla="*/ 46952 w 906898"/>
              <a:gd name="connsiteY3855" fmla="*/ 367674 h 906898"/>
              <a:gd name="connsiteX3856" fmla="*/ 49006 w 906898"/>
              <a:gd name="connsiteY3856" fmla="*/ 365623 h 906898"/>
              <a:gd name="connsiteX3857" fmla="*/ 53114 w 906898"/>
              <a:gd name="connsiteY3857" fmla="*/ 369724 h 906898"/>
              <a:gd name="connsiteX3858" fmla="*/ 55169 w 906898"/>
              <a:gd name="connsiteY3858" fmla="*/ 377927 h 906898"/>
              <a:gd name="connsiteX3859" fmla="*/ 51060 w 906898"/>
              <a:gd name="connsiteY3859" fmla="*/ 377927 h 906898"/>
              <a:gd name="connsiteX3860" fmla="*/ 38735 w 906898"/>
              <a:gd name="connsiteY3860" fmla="*/ 379977 h 906898"/>
              <a:gd name="connsiteX3861" fmla="*/ 36681 w 906898"/>
              <a:gd name="connsiteY3861" fmla="*/ 379977 h 906898"/>
              <a:gd name="connsiteX3862" fmla="*/ 32572 w 906898"/>
              <a:gd name="connsiteY3862" fmla="*/ 370493 h 906898"/>
              <a:gd name="connsiteX3863" fmla="*/ 23091 w 906898"/>
              <a:gd name="connsiteY3863" fmla="*/ 365998 h 906898"/>
              <a:gd name="connsiteX3864" fmla="*/ 22704 w 906898"/>
              <a:gd name="connsiteY3864" fmla="*/ 369831 h 906898"/>
              <a:gd name="connsiteX3865" fmla="*/ 32510 w 906898"/>
              <a:gd name="connsiteY3865" fmla="*/ 373764 h 906898"/>
              <a:gd name="connsiteX3866" fmla="*/ 34543 w 906898"/>
              <a:gd name="connsiteY3866" fmla="*/ 381922 h 906898"/>
              <a:gd name="connsiteX3867" fmla="*/ 30476 w 906898"/>
              <a:gd name="connsiteY3867" fmla="*/ 381922 h 906898"/>
              <a:gd name="connsiteX3868" fmla="*/ 22342 w 906898"/>
              <a:gd name="connsiteY3868" fmla="*/ 373764 h 906898"/>
              <a:gd name="connsiteX3869" fmla="*/ 22342 w 906898"/>
              <a:gd name="connsiteY3869" fmla="*/ 373421 h 906898"/>
              <a:gd name="connsiteX3870" fmla="*/ 18904 w 906898"/>
              <a:gd name="connsiteY3870" fmla="*/ 407528 h 906898"/>
              <a:gd name="connsiteX3871" fmla="*/ 23531 w 906898"/>
              <a:gd name="connsiteY3871" fmla="*/ 395415 h 906898"/>
              <a:gd name="connsiteX3872" fmla="*/ 38729 w 906898"/>
              <a:gd name="connsiteY3872" fmla="*/ 382035 h 906898"/>
              <a:gd name="connsiteX3873" fmla="*/ 45941 w 906898"/>
              <a:gd name="connsiteY3873" fmla="*/ 380492 h 906898"/>
              <a:gd name="connsiteX3874" fmla="*/ 53154 w 906898"/>
              <a:gd name="connsiteY3874" fmla="*/ 382035 h 906898"/>
              <a:gd name="connsiteX3875" fmla="*/ 57275 w 906898"/>
              <a:gd name="connsiteY3875" fmla="*/ 382035 h 906898"/>
              <a:gd name="connsiteX3876" fmla="*/ 69639 w 906898"/>
              <a:gd name="connsiteY3876" fmla="*/ 392328 h 906898"/>
              <a:gd name="connsiteX3877" fmla="*/ 71700 w 906898"/>
              <a:gd name="connsiteY3877" fmla="*/ 406736 h 906898"/>
              <a:gd name="connsiteX3878" fmla="*/ 59336 w 906898"/>
              <a:gd name="connsiteY3878" fmla="*/ 417028 h 906898"/>
              <a:gd name="connsiteX3879" fmla="*/ 53154 w 906898"/>
              <a:gd name="connsiteY3879" fmla="*/ 412911 h 906898"/>
              <a:gd name="connsiteX3880" fmla="*/ 53154 w 906898"/>
              <a:gd name="connsiteY3880" fmla="*/ 408795 h 906898"/>
              <a:gd name="connsiteX3881" fmla="*/ 49032 w 906898"/>
              <a:gd name="connsiteY3881" fmla="*/ 406736 h 906898"/>
              <a:gd name="connsiteX3882" fmla="*/ 49032 w 906898"/>
              <a:gd name="connsiteY3882" fmla="*/ 402619 h 906898"/>
              <a:gd name="connsiteX3883" fmla="*/ 55214 w 906898"/>
              <a:gd name="connsiteY3883" fmla="*/ 400561 h 906898"/>
              <a:gd name="connsiteX3884" fmla="*/ 59336 w 906898"/>
              <a:gd name="connsiteY3884" fmla="*/ 404678 h 906898"/>
              <a:gd name="connsiteX3885" fmla="*/ 63457 w 906898"/>
              <a:gd name="connsiteY3885" fmla="*/ 398503 h 906898"/>
              <a:gd name="connsiteX3886" fmla="*/ 51093 w 906898"/>
              <a:gd name="connsiteY3886" fmla="*/ 388211 h 906898"/>
              <a:gd name="connsiteX3887" fmla="*/ 30486 w 906898"/>
              <a:gd name="connsiteY3887" fmla="*/ 396444 h 906898"/>
              <a:gd name="connsiteX3888" fmla="*/ 18122 w 906898"/>
              <a:gd name="connsiteY3888" fmla="*/ 421145 h 906898"/>
              <a:gd name="connsiteX3889" fmla="*/ 17531 w 906898"/>
              <a:gd name="connsiteY3889" fmla="*/ 421145 h 906898"/>
              <a:gd name="connsiteX3890" fmla="*/ 17251 w 906898"/>
              <a:gd name="connsiteY3890" fmla="*/ 423927 h 906898"/>
              <a:gd name="connsiteX3891" fmla="*/ 22190 w 906898"/>
              <a:gd name="connsiteY3891" fmla="*/ 427331 h 906898"/>
              <a:gd name="connsiteX3892" fmla="*/ 20143 w 906898"/>
              <a:gd name="connsiteY3892" fmla="*/ 435578 h 906898"/>
              <a:gd name="connsiteX3893" fmla="*/ 26285 w 906898"/>
              <a:gd name="connsiteY3893" fmla="*/ 443826 h 906898"/>
              <a:gd name="connsiteX3894" fmla="*/ 22446 w 906898"/>
              <a:gd name="connsiteY3894" fmla="*/ 452846 h 906898"/>
              <a:gd name="connsiteX3895" fmla="*/ 14888 w 906898"/>
              <a:gd name="connsiteY3895" fmla="*/ 459535 h 906898"/>
              <a:gd name="connsiteX3896" fmla="*/ 17110 w 906898"/>
              <a:gd name="connsiteY3896" fmla="*/ 481575 h 906898"/>
              <a:gd name="connsiteX3897" fmla="*/ 22348 w 906898"/>
              <a:gd name="connsiteY3897" fmla="*/ 485006 h 906898"/>
              <a:gd name="connsiteX3898" fmla="*/ 26522 w 906898"/>
              <a:gd name="connsiteY3898" fmla="*/ 495259 h 906898"/>
              <a:gd name="connsiteX3899" fmla="*/ 24435 w 906898"/>
              <a:gd name="connsiteY3899" fmla="*/ 499360 h 906898"/>
              <a:gd name="connsiteX3900" fmla="*/ 20261 w 906898"/>
              <a:gd name="connsiteY3900" fmla="*/ 501410 h 906898"/>
              <a:gd name="connsiteX3901" fmla="*/ 24435 w 906898"/>
              <a:gd name="connsiteY3901" fmla="*/ 507562 h 906898"/>
              <a:gd name="connsiteX3902" fmla="*/ 22348 w 906898"/>
              <a:gd name="connsiteY3902" fmla="*/ 513714 h 906898"/>
              <a:gd name="connsiteX3903" fmla="*/ 20350 w 906898"/>
              <a:gd name="connsiteY3903" fmla="*/ 513714 h 906898"/>
              <a:gd name="connsiteX3904" fmla="*/ 20882 w 906898"/>
              <a:gd name="connsiteY3904" fmla="*/ 518995 h 906898"/>
              <a:gd name="connsiteX3905" fmla="*/ 21132 w 906898"/>
              <a:gd name="connsiteY3905" fmla="*/ 519109 h 906898"/>
              <a:gd name="connsiteX3906" fmla="*/ 22411 w 906898"/>
              <a:gd name="connsiteY3906" fmla="*/ 521940 h 906898"/>
              <a:gd name="connsiteX3907" fmla="*/ 46979 w 906898"/>
              <a:gd name="connsiteY3907" fmla="*/ 548699 h 906898"/>
              <a:gd name="connsiteX3908" fmla="*/ 63358 w 906898"/>
              <a:gd name="connsiteY3908" fmla="*/ 544582 h 906898"/>
              <a:gd name="connsiteX3909" fmla="*/ 65405 w 906898"/>
              <a:gd name="connsiteY3909" fmla="*/ 530173 h 906898"/>
              <a:gd name="connsiteX3910" fmla="*/ 61311 w 906898"/>
              <a:gd name="connsiteY3910" fmla="*/ 534290 h 906898"/>
              <a:gd name="connsiteX3911" fmla="*/ 51074 w 906898"/>
              <a:gd name="connsiteY3911" fmla="*/ 532232 h 906898"/>
              <a:gd name="connsiteX3912" fmla="*/ 51074 w 906898"/>
              <a:gd name="connsiteY3912" fmla="*/ 528115 h 906898"/>
              <a:gd name="connsiteX3913" fmla="*/ 53121 w 906898"/>
              <a:gd name="connsiteY3913" fmla="*/ 523998 h 906898"/>
              <a:gd name="connsiteX3914" fmla="*/ 57216 w 906898"/>
              <a:gd name="connsiteY3914" fmla="*/ 521940 h 906898"/>
              <a:gd name="connsiteX3915" fmla="*/ 59263 w 906898"/>
              <a:gd name="connsiteY3915" fmla="*/ 517823 h 906898"/>
              <a:gd name="connsiteX3916" fmla="*/ 63838 w 906898"/>
              <a:gd name="connsiteY3916" fmla="*/ 517341 h 906898"/>
              <a:gd name="connsiteX3917" fmla="*/ 75642 w 906898"/>
              <a:gd name="connsiteY3917" fmla="*/ 523998 h 906898"/>
              <a:gd name="connsiteX3918" fmla="*/ 71547 w 906898"/>
              <a:gd name="connsiteY3918" fmla="*/ 548699 h 906898"/>
              <a:gd name="connsiteX3919" fmla="*/ 46979 w 906898"/>
              <a:gd name="connsiteY3919" fmla="*/ 554874 h 906898"/>
              <a:gd name="connsiteX3920" fmla="*/ 31369 w 906898"/>
              <a:gd name="connsiteY3920" fmla="*/ 545611 h 906898"/>
              <a:gd name="connsiteX3921" fmla="*/ 22280 w 906898"/>
              <a:gd name="connsiteY3921" fmla="*/ 532861 h 906898"/>
              <a:gd name="connsiteX3922" fmla="*/ 23197 w 906898"/>
              <a:gd name="connsiteY3922" fmla="*/ 541958 h 906898"/>
              <a:gd name="connsiteX3923" fmla="*/ 29605 w 906898"/>
              <a:gd name="connsiteY3923" fmla="*/ 562600 h 906898"/>
              <a:gd name="connsiteX3924" fmla="*/ 32688 w 906898"/>
              <a:gd name="connsiteY3924" fmla="*/ 561058 h 906898"/>
              <a:gd name="connsiteX3925" fmla="*/ 36766 w 906898"/>
              <a:gd name="connsiteY3925" fmla="*/ 554940 h 906898"/>
              <a:gd name="connsiteX3926" fmla="*/ 40845 w 906898"/>
              <a:gd name="connsiteY3926" fmla="*/ 556980 h 906898"/>
              <a:gd name="connsiteX3927" fmla="*/ 40845 w 906898"/>
              <a:gd name="connsiteY3927" fmla="*/ 563098 h 906898"/>
              <a:gd name="connsiteX3928" fmla="*/ 32688 w 906898"/>
              <a:gd name="connsiteY3928" fmla="*/ 569216 h 906898"/>
              <a:gd name="connsiteX3929" fmla="*/ 31308 w 906898"/>
              <a:gd name="connsiteY3929" fmla="*/ 568088 h 906898"/>
              <a:gd name="connsiteX3930" fmla="*/ 32309 w 906898"/>
              <a:gd name="connsiteY3930" fmla="*/ 571312 h 906898"/>
              <a:gd name="connsiteX3931" fmla="*/ 34687 w 906898"/>
              <a:gd name="connsiteY3931" fmla="*/ 571312 h 906898"/>
              <a:gd name="connsiteX3932" fmla="*/ 44902 w 906898"/>
              <a:gd name="connsiteY3932" fmla="*/ 561041 h 906898"/>
              <a:gd name="connsiteX3933" fmla="*/ 44902 w 906898"/>
              <a:gd name="connsiteY3933" fmla="*/ 556932 h 906898"/>
              <a:gd name="connsiteX3934" fmla="*/ 55117 w 906898"/>
              <a:gd name="connsiteY3934" fmla="*/ 558987 h 906898"/>
              <a:gd name="connsiteX3935" fmla="*/ 53074 w 906898"/>
              <a:gd name="connsiteY3935" fmla="*/ 571312 h 906898"/>
              <a:gd name="connsiteX3936" fmla="*/ 48988 w 906898"/>
              <a:gd name="connsiteY3936" fmla="*/ 571312 h 906898"/>
              <a:gd name="connsiteX3937" fmla="*/ 53074 w 906898"/>
              <a:gd name="connsiteY3937" fmla="*/ 577475 h 906898"/>
              <a:gd name="connsiteX3938" fmla="*/ 48988 w 906898"/>
              <a:gd name="connsiteY3938" fmla="*/ 579529 h 906898"/>
              <a:gd name="connsiteX3939" fmla="*/ 42859 w 906898"/>
              <a:gd name="connsiteY3939" fmla="*/ 581583 h 906898"/>
              <a:gd name="connsiteX3940" fmla="*/ 40816 w 906898"/>
              <a:gd name="connsiteY3940" fmla="*/ 587746 h 906898"/>
              <a:gd name="connsiteX3941" fmla="*/ 37870 w 906898"/>
              <a:gd name="connsiteY3941" fmla="*/ 589227 h 906898"/>
              <a:gd name="connsiteX3942" fmla="*/ 40525 w 906898"/>
              <a:gd name="connsiteY3942" fmla="*/ 597779 h 906898"/>
              <a:gd name="connsiteX3943" fmla="*/ 40727 w 906898"/>
              <a:gd name="connsiteY3943" fmla="*/ 598174 h 906898"/>
              <a:gd name="connsiteX3944" fmla="*/ 44877 w 906898"/>
              <a:gd name="connsiteY3944" fmla="*/ 608318 h 906898"/>
              <a:gd name="connsiteX3945" fmla="*/ 44877 w 906898"/>
              <a:gd name="connsiteY3945" fmla="*/ 611798 h 906898"/>
              <a:gd name="connsiteX3946" fmla="*/ 45351 w 906898"/>
              <a:gd name="connsiteY3946" fmla="*/ 613326 h 906898"/>
              <a:gd name="connsiteX3947" fmla="*/ 48989 w 906898"/>
              <a:gd name="connsiteY3947" fmla="*/ 620614 h 906898"/>
              <a:gd name="connsiteX3948" fmla="*/ 53102 w 906898"/>
              <a:gd name="connsiteY3948" fmla="*/ 628853 h 906898"/>
              <a:gd name="connsiteX3949" fmla="*/ 62766 w 906898"/>
              <a:gd name="connsiteY3949" fmla="*/ 650149 h 906898"/>
              <a:gd name="connsiteX3950" fmla="*/ 69047 w 906898"/>
              <a:gd name="connsiteY3950" fmla="*/ 661720 h 906898"/>
              <a:gd name="connsiteX3951" fmla="*/ 73664 w 906898"/>
              <a:gd name="connsiteY3951" fmla="*/ 670045 h 906898"/>
              <a:gd name="connsiteX3952" fmla="*/ 72613 w 906898"/>
              <a:gd name="connsiteY3952" fmla="*/ 668290 h 906898"/>
              <a:gd name="connsiteX3953" fmla="*/ 89279 w 906898"/>
              <a:gd name="connsiteY3953" fmla="*/ 698995 h 906898"/>
              <a:gd name="connsiteX3954" fmla="*/ 103689 w 906898"/>
              <a:gd name="connsiteY3954" fmla="*/ 716460 h 906898"/>
              <a:gd name="connsiteX3955" fmla="*/ 90114 w 906898"/>
              <a:gd name="connsiteY3955" fmla="*/ 696820 h 906898"/>
              <a:gd name="connsiteX3956" fmla="*/ 73664 w 906898"/>
              <a:gd name="connsiteY3956" fmla="*/ 670045 h 906898"/>
              <a:gd name="connsiteX3957" fmla="*/ 83945 w 906898"/>
              <a:gd name="connsiteY3957" fmla="*/ 686522 h 906898"/>
              <a:gd name="connsiteX3958" fmla="*/ 94227 w 906898"/>
              <a:gd name="connsiteY3958" fmla="*/ 698880 h 906898"/>
              <a:gd name="connsiteX3959" fmla="*/ 102451 w 906898"/>
              <a:gd name="connsiteY3959" fmla="*/ 713297 h 906898"/>
              <a:gd name="connsiteX3960" fmla="*/ 106088 w 906898"/>
              <a:gd name="connsiteY3960" fmla="*/ 719369 h 906898"/>
              <a:gd name="connsiteX3961" fmla="*/ 133970 w 906898"/>
              <a:gd name="connsiteY3961" fmla="*/ 753161 h 906898"/>
              <a:gd name="connsiteX3962" fmla="*/ 148037 w 906898"/>
              <a:gd name="connsiteY3962" fmla="*/ 766694 h 906898"/>
              <a:gd name="connsiteX3963" fmla="*/ 164234 w 906898"/>
              <a:gd name="connsiteY3963" fmla="*/ 779254 h 906898"/>
              <a:gd name="connsiteX3964" fmla="*/ 190972 w 906898"/>
              <a:gd name="connsiteY3964" fmla="*/ 801810 h 906898"/>
              <a:gd name="connsiteX3965" fmla="*/ 211540 w 906898"/>
              <a:gd name="connsiteY3965" fmla="*/ 816164 h 906898"/>
              <a:gd name="connsiteX3966" fmla="*/ 211540 w 906898"/>
              <a:gd name="connsiteY3966" fmla="*/ 818215 h 906898"/>
              <a:gd name="connsiteX3967" fmla="*/ 209483 w 906898"/>
              <a:gd name="connsiteY3967" fmla="*/ 816164 h 906898"/>
              <a:gd name="connsiteX3968" fmla="*/ 178100 w 906898"/>
              <a:gd name="connsiteY3968" fmla="*/ 793029 h 906898"/>
              <a:gd name="connsiteX3969" fmla="*/ 207903 w 906898"/>
              <a:gd name="connsiteY3969" fmla="*/ 817619 h 906898"/>
              <a:gd name="connsiteX3970" fmla="*/ 453449 w 906898"/>
              <a:gd name="connsiteY3970" fmla="*/ 892623 h 906898"/>
              <a:gd name="connsiteX3971" fmla="*/ 541958 w 906898"/>
              <a:gd name="connsiteY3971" fmla="*/ 883701 h 906898"/>
              <a:gd name="connsiteX3972" fmla="*/ 608451 w 906898"/>
              <a:gd name="connsiteY3972" fmla="*/ 863060 h 906898"/>
              <a:gd name="connsiteX3973" fmla="*/ 602238 w 906898"/>
              <a:gd name="connsiteY3973" fmla="*/ 861306 h 906898"/>
              <a:gd name="connsiteX3974" fmla="*/ 594017 w 906898"/>
              <a:gd name="connsiteY3974" fmla="*/ 857438 h 906898"/>
              <a:gd name="connsiteX3975" fmla="*/ 587852 w 906898"/>
              <a:gd name="connsiteY3975" fmla="*/ 861564 h 906898"/>
              <a:gd name="connsiteX3976" fmla="*/ 579631 w 906898"/>
              <a:gd name="connsiteY3976" fmla="*/ 857438 h 906898"/>
              <a:gd name="connsiteX3977" fmla="*/ 573465 w 906898"/>
              <a:gd name="connsiteY3977" fmla="*/ 851248 h 906898"/>
              <a:gd name="connsiteX3978" fmla="*/ 567300 w 906898"/>
              <a:gd name="connsiteY3978" fmla="*/ 853312 h 906898"/>
              <a:gd name="connsiteX3979" fmla="*/ 561134 w 906898"/>
              <a:gd name="connsiteY3979" fmla="*/ 842996 h 906898"/>
              <a:gd name="connsiteX3980" fmla="*/ 569355 w 906898"/>
              <a:gd name="connsiteY3980" fmla="*/ 840933 h 906898"/>
              <a:gd name="connsiteX3981" fmla="*/ 573465 w 906898"/>
              <a:gd name="connsiteY3981" fmla="*/ 838869 h 906898"/>
              <a:gd name="connsiteX3982" fmla="*/ 581686 w 906898"/>
              <a:gd name="connsiteY3982" fmla="*/ 845059 h 906898"/>
              <a:gd name="connsiteX3983" fmla="*/ 591962 w 906898"/>
              <a:gd name="connsiteY3983" fmla="*/ 845059 h 906898"/>
              <a:gd name="connsiteX3984" fmla="*/ 606349 w 906898"/>
              <a:gd name="connsiteY3984" fmla="*/ 851248 h 906898"/>
              <a:gd name="connsiteX3985" fmla="*/ 618680 w 906898"/>
              <a:gd name="connsiteY3985" fmla="*/ 840933 h 906898"/>
              <a:gd name="connsiteX3986" fmla="*/ 620735 w 906898"/>
              <a:gd name="connsiteY3986" fmla="*/ 834743 h 906898"/>
              <a:gd name="connsiteX3987" fmla="*/ 631012 w 906898"/>
              <a:gd name="connsiteY3987" fmla="*/ 824428 h 906898"/>
              <a:gd name="connsiteX3988" fmla="*/ 628956 w 906898"/>
              <a:gd name="connsiteY3988" fmla="*/ 816175 h 906898"/>
              <a:gd name="connsiteX3989" fmla="*/ 641288 w 906898"/>
              <a:gd name="connsiteY3989" fmla="*/ 812049 h 906898"/>
              <a:gd name="connsiteX3990" fmla="*/ 644178 w 906898"/>
              <a:gd name="connsiteY3990" fmla="*/ 810598 h 906898"/>
              <a:gd name="connsiteX3991" fmla="*/ 645398 w 906898"/>
              <a:gd name="connsiteY3991" fmla="*/ 812049 h 906898"/>
              <a:gd name="connsiteX3992" fmla="*/ 647453 w 906898"/>
              <a:gd name="connsiteY3992" fmla="*/ 816175 h 906898"/>
              <a:gd name="connsiteX3993" fmla="*/ 645398 w 906898"/>
              <a:gd name="connsiteY3993" fmla="*/ 820301 h 906898"/>
              <a:gd name="connsiteX3994" fmla="*/ 645398 w 906898"/>
              <a:gd name="connsiteY3994" fmla="*/ 816175 h 906898"/>
              <a:gd name="connsiteX3995" fmla="*/ 643343 w 906898"/>
              <a:gd name="connsiteY3995" fmla="*/ 822365 h 906898"/>
              <a:gd name="connsiteX3996" fmla="*/ 641288 w 906898"/>
              <a:gd name="connsiteY3996" fmla="*/ 830617 h 906898"/>
              <a:gd name="connsiteX3997" fmla="*/ 641288 w 906898"/>
              <a:gd name="connsiteY3997" fmla="*/ 834743 h 906898"/>
              <a:gd name="connsiteX3998" fmla="*/ 639233 w 906898"/>
              <a:gd name="connsiteY3998" fmla="*/ 826491 h 906898"/>
              <a:gd name="connsiteX3999" fmla="*/ 637177 w 906898"/>
              <a:gd name="connsiteY3999" fmla="*/ 830617 h 906898"/>
              <a:gd name="connsiteX4000" fmla="*/ 639233 w 906898"/>
              <a:gd name="connsiteY4000" fmla="*/ 836806 h 906898"/>
              <a:gd name="connsiteX4001" fmla="*/ 633067 w 906898"/>
              <a:gd name="connsiteY4001" fmla="*/ 842996 h 906898"/>
              <a:gd name="connsiteX4002" fmla="*/ 626901 w 906898"/>
              <a:gd name="connsiteY4002" fmla="*/ 849185 h 906898"/>
              <a:gd name="connsiteX4003" fmla="*/ 628956 w 906898"/>
              <a:gd name="connsiteY4003" fmla="*/ 849185 h 906898"/>
              <a:gd name="connsiteX4004" fmla="*/ 628956 w 906898"/>
              <a:gd name="connsiteY4004" fmla="*/ 851248 h 906898"/>
              <a:gd name="connsiteX4005" fmla="*/ 621102 w 906898"/>
              <a:gd name="connsiteY4005" fmla="*/ 859133 h 906898"/>
              <a:gd name="connsiteX4006" fmla="*/ 624396 w 906898"/>
              <a:gd name="connsiteY4006" fmla="*/ 858111 h 906898"/>
              <a:gd name="connsiteX4007" fmla="*/ 698996 w 906898"/>
              <a:gd name="connsiteY4007" fmla="*/ 817619 h 906898"/>
              <a:gd name="connsiteX4008" fmla="*/ 742184 w 906898"/>
              <a:gd name="connsiteY4008" fmla="*/ 781986 h 906898"/>
              <a:gd name="connsiteX4009" fmla="*/ 742184 w 906898"/>
              <a:gd name="connsiteY4009" fmla="*/ 779137 h 906898"/>
              <a:gd name="connsiteX4010" fmla="*/ 736097 w 906898"/>
              <a:gd name="connsiteY4010" fmla="*/ 772985 h 906898"/>
              <a:gd name="connsiteX4011" fmla="*/ 740155 w 906898"/>
              <a:gd name="connsiteY4011" fmla="*/ 764783 h 906898"/>
              <a:gd name="connsiteX4012" fmla="*/ 742184 w 906898"/>
              <a:gd name="connsiteY4012" fmla="*/ 752479 h 906898"/>
              <a:gd name="connsiteX4013" fmla="*/ 752328 w 906898"/>
              <a:gd name="connsiteY4013" fmla="*/ 756580 h 906898"/>
              <a:gd name="connsiteX4014" fmla="*/ 752328 w 906898"/>
              <a:gd name="connsiteY4014" fmla="*/ 762732 h 906898"/>
              <a:gd name="connsiteX4015" fmla="*/ 753706 w 906898"/>
              <a:gd name="connsiteY4015" fmla="*/ 772479 h 906898"/>
              <a:gd name="connsiteX4016" fmla="*/ 755862 w 906898"/>
              <a:gd name="connsiteY4016" fmla="*/ 770700 h 906898"/>
              <a:gd name="connsiteX4017" fmla="*/ 754423 w 906898"/>
              <a:gd name="connsiteY4017" fmla="*/ 760594 h 906898"/>
              <a:gd name="connsiteX4018" fmla="*/ 756481 w 906898"/>
              <a:gd name="connsiteY4018" fmla="*/ 758012 h 906898"/>
              <a:gd name="connsiteX4019" fmla="*/ 758540 w 906898"/>
              <a:gd name="connsiteY4019" fmla="*/ 758529 h 906898"/>
              <a:gd name="connsiteX4020" fmla="*/ 758540 w 906898"/>
              <a:gd name="connsiteY4020" fmla="*/ 764726 h 906898"/>
              <a:gd name="connsiteX4021" fmla="*/ 759521 w 906898"/>
              <a:gd name="connsiteY4021" fmla="*/ 767681 h 906898"/>
              <a:gd name="connsiteX4022" fmla="*/ 763992 w 906898"/>
              <a:gd name="connsiteY4022" fmla="*/ 763992 h 906898"/>
              <a:gd name="connsiteX4023" fmla="*/ 773185 w 906898"/>
              <a:gd name="connsiteY4023" fmla="*/ 752850 h 906898"/>
              <a:gd name="connsiteX4024" fmla="*/ 769388 w 906898"/>
              <a:gd name="connsiteY4024" fmla="*/ 754924 h 906898"/>
              <a:gd name="connsiteX4025" fmla="*/ 750327 w 906898"/>
              <a:gd name="connsiteY4025" fmla="*/ 754411 h 906898"/>
              <a:gd name="connsiteX4026" fmla="*/ 735902 w 906898"/>
              <a:gd name="connsiteY4026" fmla="*/ 740044 h 906898"/>
              <a:gd name="connsiteX4027" fmla="*/ 733842 w 906898"/>
              <a:gd name="connsiteY4027" fmla="*/ 731835 h 906898"/>
              <a:gd name="connsiteX4028" fmla="*/ 740024 w 906898"/>
              <a:gd name="connsiteY4028" fmla="*/ 717468 h 906898"/>
              <a:gd name="connsiteX4029" fmla="*/ 748524 w 906898"/>
              <a:gd name="connsiteY4029" fmla="*/ 713364 h 906898"/>
              <a:gd name="connsiteX4030" fmla="*/ 758570 w 906898"/>
              <a:gd name="connsiteY4030" fmla="*/ 715416 h 906898"/>
              <a:gd name="connsiteX4031" fmla="*/ 760630 w 906898"/>
              <a:gd name="connsiteY4031" fmla="*/ 717468 h 906898"/>
              <a:gd name="connsiteX4032" fmla="*/ 760630 w 906898"/>
              <a:gd name="connsiteY4032" fmla="*/ 721573 h 906898"/>
              <a:gd name="connsiteX4033" fmla="*/ 756509 w 906898"/>
              <a:gd name="connsiteY4033" fmla="*/ 723625 h 906898"/>
              <a:gd name="connsiteX4034" fmla="*/ 758570 w 906898"/>
              <a:gd name="connsiteY4034" fmla="*/ 727730 h 906898"/>
              <a:gd name="connsiteX4035" fmla="*/ 756509 w 906898"/>
              <a:gd name="connsiteY4035" fmla="*/ 733887 h 906898"/>
              <a:gd name="connsiteX4036" fmla="*/ 750327 w 906898"/>
              <a:gd name="connsiteY4036" fmla="*/ 731835 h 906898"/>
              <a:gd name="connsiteX4037" fmla="*/ 746206 w 906898"/>
              <a:gd name="connsiteY4037" fmla="*/ 725678 h 906898"/>
              <a:gd name="connsiteX4038" fmla="*/ 744145 w 906898"/>
              <a:gd name="connsiteY4038" fmla="*/ 740044 h 906898"/>
              <a:gd name="connsiteX4039" fmla="*/ 762691 w 906898"/>
              <a:gd name="connsiteY4039" fmla="*/ 750306 h 906898"/>
              <a:gd name="connsiteX4040" fmla="*/ 772995 w 906898"/>
              <a:gd name="connsiteY4040" fmla="*/ 749793 h 906898"/>
              <a:gd name="connsiteX4041" fmla="*/ 776803 w 906898"/>
              <a:gd name="connsiteY4041" fmla="*/ 748465 h 906898"/>
              <a:gd name="connsiteX4042" fmla="*/ 793532 w 906898"/>
              <a:gd name="connsiteY4042" fmla="*/ 728189 h 906898"/>
              <a:gd name="connsiteX4043" fmla="*/ 793532 w 906898"/>
              <a:gd name="connsiteY4043" fmla="*/ 723595 h 906898"/>
              <a:gd name="connsiteX4044" fmla="*/ 797627 w 906898"/>
              <a:gd name="connsiteY4044" fmla="*/ 719478 h 906898"/>
              <a:gd name="connsiteX4045" fmla="*/ 797627 w 906898"/>
              <a:gd name="connsiteY4045" fmla="*/ 711245 h 906898"/>
              <a:gd name="connsiteX4046" fmla="*/ 811976 w 906898"/>
              <a:gd name="connsiteY4046" fmla="*/ 705835 h 906898"/>
              <a:gd name="connsiteX4047" fmla="*/ 817619 w 906898"/>
              <a:gd name="connsiteY4047" fmla="*/ 698995 h 906898"/>
              <a:gd name="connsiteX4048" fmla="*/ 826265 w 906898"/>
              <a:gd name="connsiteY4048" fmla="*/ 683067 h 906898"/>
              <a:gd name="connsiteX4049" fmla="*/ 824408 w 906898"/>
              <a:gd name="connsiteY4049" fmla="*/ 678385 h 906898"/>
              <a:gd name="connsiteX4050" fmla="*/ 826461 w 906898"/>
              <a:gd name="connsiteY4050" fmla="*/ 672175 h 906898"/>
              <a:gd name="connsiteX4051" fmla="*/ 832618 w 906898"/>
              <a:gd name="connsiteY4051" fmla="*/ 665964 h 906898"/>
              <a:gd name="connsiteX4052" fmla="*/ 835659 w 906898"/>
              <a:gd name="connsiteY4052" fmla="*/ 665760 h 906898"/>
              <a:gd name="connsiteX4053" fmla="*/ 838775 w 906898"/>
              <a:gd name="connsiteY4053" fmla="*/ 660019 h 906898"/>
              <a:gd name="connsiteX4054" fmla="*/ 838775 w 906898"/>
              <a:gd name="connsiteY4054" fmla="*/ 655614 h 906898"/>
              <a:gd name="connsiteX4055" fmla="*/ 841784 w 906898"/>
              <a:gd name="connsiteY4055" fmla="*/ 654476 h 906898"/>
              <a:gd name="connsiteX4056" fmla="*/ 849076 w 906898"/>
              <a:gd name="connsiteY4056" fmla="*/ 641042 h 906898"/>
              <a:gd name="connsiteX4057" fmla="*/ 848852 w 906898"/>
              <a:gd name="connsiteY4057" fmla="*/ 626304 h 906898"/>
              <a:gd name="connsiteX4058" fmla="*/ 840876 w 906898"/>
              <a:gd name="connsiteY4058" fmla="*/ 612427 h 906898"/>
              <a:gd name="connsiteX4059" fmla="*/ 824408 w 906898"/>
              <a:gd name="connsiteY4059" fmla="*/ 612427 h 906898"/>
              <a:gd name="connsiteX4060" fmla="*/ 818233 w 906898"/>
              <a:gd name="connsiteY4060" fmla="*/ 618594 h 906898"/>
              <a:gd name="connsiteX4061" fmla="*/ 824408 w 906898"/>
              <a:gd name="connsiteY4061" fmla="*/ 616538 h 906898"/>
              <a:gd name="connsiteX4062" fmla="*/ 828525 w 906898"/>
              <a:gd name="connsiteY4062" fmla="*/ 622706 h 906898"/>
              <a:gd name="connsiteX4063" fmla="*/ 828525 w 906898"/>
              <a:gd name="connsiteY4063" fmla="*/ 626818 h 906898"/>
              <a:gd name="connsiteX4064" fmla="*/ 824408 w 906898"/>
              <a:gd name="connsiteY4064" fmla="*/ 628874 h 906898"/>
              <a:gd name="connsiteX4065" fmla="*/ 818233 w 906898"/>
              <a:gd name="connsiteY4065" fmla="*/ 628874 h 906898"/>
              <a:gd name="connsiteX4066" fmla="*/ 810000 w 906898"/>
              <a:gd name="connsiteY4066" fmla="*/ 628874 h 906898"/>
              <a:gd name="connsiteX4067" fmla="*/ 810000 w 906898"/>
              <a:gd name="connsiteY4067" fmla="*/ 610371 h 906898"/>
              <a:gd name="connsiteX4068" fmla="*/ 832642 w 906898"/>
              <a:gd name="connsiteY4068" fmla="*/ 600092 h 906898"/>
              <a:gd name="connsiteX4069" fmla="*/ 832642 w 906898"/>
              <a:gd name="connsiteY4069" fmla="*/ 602148 h 906898"/>
              <a:gd name="connsiteX4070" fmla="*/ 847051 w 906898"/>
              <a:gd name="connsiteY4070" fmla="*/ 608315 h 906898"/>
              <a:gd name="connsiteX4071" fmla="*/ 852959 w 906898"/>
              <a:gd name="connsiteY4071" fmla="*/ 633886 h 906898"/>
              <a:gd name="connsiteX4072" fmla="*/ 858111 w 906898"/>
              <a:gd name="connsiteY4072" fmla="*/ 624395 h 906898"/>
              <a:gd name="connsiteX4073" fmla="*/ 861443 w 906898"/>
              <a:gd name="connsiteY4073" fmla="*/ 613659 h 906898"/>
              <a:gd name="connsiteX4074" fmla="*/ 855326 w 906898"/>
              <a:gd name="connsiteY4074" fmla="*/ 614700 h 906898"/>
              <a:gd name="connsiteX4075" fmla="*/ 853292 w 906898"/>
              <a:gd name="connsiteY4075" fmla="*/ 610550 h 906898"/>
              <a:gd name="connsiteX4076" fmla="*/ 863485 w 906898"/>
              <a:gd name="connsiteY4076" fmla="*/ 607083 h 906898"/>
              <a:gd name="connsiteX4077" fmla="*/ 864162 w 906898"/>
              <a:gd name="connsiteY4077" fmla="*/ 604901 h 906898"/>
              <a:gd name="connsiteX4078" fmla="*/ 851027 w 906898"/>
              <a:gd name="connsiteY4078" fmla="*/ 606344 h 906898"/>
              <a:gd name="connsiteX4079" fmla="*/ 851027 w 906898"/>
              <a:gd name="connsiteY4079" fmla="*/ 608392 h 906898"/>
              <a:gd name="connsiteX4080" fmla="*/ 844816 w 906898"/>
              <a:gd name="connsiteY4080" fmla="*/ 604297 h 906898"/>
              <a:gd name="connsiteX4081" fmla="*/ 840676 w 906898"/>
              <a:gd name="connsiteY4081" fmla="*/ 598155 h 906898"/>
              <a:gd name="connsiteX4082" fmla="*/ 846887 w 906898"/>
              <a:gd name="connsiteY4082" fmla="*/ 594061 h 906898"/>
              <a:gd name="connsiteX4083" fmla="*/ 853097 w 906898"/>
              <a:gd name="connsiteY4083" fmla="*/ 594061 h 906898"/>
              <a:gd name="connsiteX4084" fmla="*/ 857237 w 906898"/>
              <a:gd name="connsiteY4084" fmla="*/ 585871 h 906898"/>
              <a:gd name="connsiteX4085" fmla="*/ 865518 w 906898"/>
              <a:gd name="connsiteY4085" fmla="*/ 589966 h 906898"/>
              <a:gd name="connsiteX4086" fmla="*/ 870252 w 906898"/>
              <a:gd name="connsiteY4086" fmla="*/ 585284 h 906898"/>
              <a:gd name="connsiteX4087" fmla="*/ 883701 w 906898"/>
              <a:gd name="connsiteY4087" fmla="*/ 541958 h 906898"/>
              <a:gd name="connsiteX4088" fmla="*/ 892623 w 906898"/>
              <a:gd name="connsiteY4088" fmla="*/ 453449 h 906898"/>
              <a:gd name="connsiteX4089" fmla="*/ 892448 w 906898"/>
              <a:gd name="connsiteY4089" fmla="*/ 451715 h 906898"/>
              <a:gd name="connsiteX4090" fmla="*/ 892136 w 906898"/>
              <a:gd name="connsiteY4090" fmla="*/ 452021 h 906898"/>
              <a:gd name="connsiteX4091" fmla="*/ 892423 w 906898"/>
              <a:gd name="connsiteY4091" fmla="*/ 451460 h 906898"/>
              <a:gd name="connsiteX4092" fmla="*/ 891876 w 906898"/>
              <a:gd name="connsiteY4092" fmla="*/ 446038 h 906898"/>
              <a:gd name="connsiteX4093" fmla="*/ 890266 w 906898"/>
              <a:gd name="connsiteY4093" fmla="*/ 450053 h 906898"/>
              <a:gd name="connsiteX4094" fmla="*/ 884081 w 906898"/>
              <a:gd name="connsiteY4094" fmla="*/ 456223 h 906898"/>
              <a:gd name="connsiteX4095" fmla="*/ 886142 w 906898"/>
              <a:gd name="connsiteY4095" fmla="*/ 458280 h 906898"/>
              <a:gd name="connsiteX4096" fmla="*/ 888204 w 906898"/>
              <a:gd name="connsiteY4096" fmla="*/ 456223 h 906898"/>
              <a:gd name="connsiteX4097" fmla="*/ 886142 w 906898"/>
              <a:gd name="connsiteY4097" fmla="*/ 466507 h 906898"/>
              <a:gd name="connsiteX4098" fmla="*/ 886142 w 906898"/>
              <a:gd name="connsiteY4098" fmla="*/ 460337 h 906898"/>
              <a:gd name="connsiteX4099" fmla="*/ 884081 w 906898"/>
              <a:gd name="connsiteY4099" fmla="*/ 464450 h 906898"/>
              <a:gd name="connsiteX4100" fmla="*/ 877895 w 906898"/>
              <a:gd name="connsiteY4100" fmla="*/ 470621 h 906898"/>
              <a:gd name="connsiteX4101" fmla="*/ 871709 w 906898"/>
              <a:gd name="connsiteY4101" fmla="*/ 472678 h 906898"/>
              <a:gd name="connsiteX4102" fmla="*/ 873771 w 906898"/>
              <a:gd name="connsiteY4102" fmla="*/ 474734 h 906898"/>
              <a:gd name="connsiteX4103" fmla="*/ 873771 w 906898"/>
              <a:gd name="connsiteY4103" fmla="*/ 476791 h 906898"/>
              <a:gd name="connsiteX4104" fmla="*/ 871709 w 906898"/>
              <a:gd name="connsiteY4104" fmla="*/ 476791 h 906898"/>
              <a:gd name="connsiteX4105" fmla="*/ 863462 w 906898"/>
              <a:gd name="connsiteY4105" fmla="*/ 480905 h 906898"/>
              <a:gd name="connsiteX4106" fmla="*/ 859338 w 906898"/>
              <a:gd name="connsiteY4106" fmla="*/ 478848 h 906898"/>
              <a:gd name="connsiteX4107" fmla="*/ 857276 w 906898"/>
              <a:gd name="connsiteY4107" fmla="*/ 466507 h 906898"/>
              <a:gd name="connsiteX4108" fmla="*/ 863592 w 906898"/>
              <a:gd name="connsiteY4108" fmla="*/ 463807 h 906898"/>
              <a:gd name="connsiteX4109" fmla="*/ 865576 w 906898"/>
              <a:gd name="connsiteY4109" fmla="*/ 464305 h 906898"/>
              <a:gd name="connsiteX4110" fmla="*/ 866428 w 906898"/>
              <a:gd name="connsiteY4110" fmla="*/ 462595 h 906898"/>
              <a:gd name="connsiteX4111" fmla="*/ 871709 w 906898"/>
              <a:gd name="connsiteY4111" fmla="*/ 460337 h 906898"/>
              <a:gd name="connsiteX4112" fmla="*/ 871709 w 906898"/>
              <a:gd name="connsiteY4112" fmla="*/ 452110 h 906898"/>
              <a:gd name="connsiteX4113" fmla="*/ 879957 w 906898"/>
              <a:gd name="connsiteY4113" fmla="*/ 443883 h 906898"/>
              <a:gd name="connsiteX4114" fmla="*/ 873771 w 906898"/>
              <a:gd name="connsiteY4114" fmla="*/ 427429 h 906898"/>
              <a:gd name="connsiteX4115" fmla="*/ 869647 w 906898"/>
              <a:gd name="connsiteY4115" fmla="*/ 423315 h 906898"/>
              <a:gd name="connsiteX4116" fmla="*/ 865576 w 906898"/>
              <a:gd name="connsiteY4116" fmla="*/ 417223 h 906898"/>
              <a:gd name="connsiteX4117" fmla="*/ 865576 w 906898"/>
              <a:gd name="connsiteY4117" fmla="*/ 417021 h 906898"/>
              <a:gd name="connsiteX4118" fmla="*/ 865304 w 906898"/>
              <a:gd name="connsiteY4118" fmla="*/ 416815 h 906898"/>
              <a:gd name="connsiteX4119" fmla="*/ 861400 w 906898"/>
              <a:gd name="connsiteY4119" fmla="*/ 410974 h 906898"/>
              <a:gd name="connsiteX4120" fmla="*/ 857276 w 906898"/>
              <a:gd name="connsiteY4120" fmla="*/ 408918 h 906898"/>
              <a:gd name="connsiteX4121" fmla="*/ 857276 w 906898"/>
              <a:gd name="connsiteY4121" fmla="*/ 398634 h 906898"/>
              <a:gd name="connsiteX4122" fmla="*/ 859338 w 906898"/>
              <a:gd name="connsiteY4122" fmla="*/ 396577 h 906898"/>
              <a:gd name="connsiteX4123" fmla="*/ 869647 w 906898"/>
              <a:gd name="connsiteY4123" fmla="*/ 402747 h 906898"/>
              <a:gd name="connsiteX4124" fmla="*/ 869647 w 906898"/>
              <a:gd name="connsiteY4124" fmla="*/ 406861 h 906898"/>
              <a:gd name="connsiteX4125" fmla="*/ 877895 w 906898"/>
              <a:gd name="connsiteY4125" fmla="*/ 406861 h 906898"/>
              <a:gd name="connsiteX4126" fmla="*/ 884081 w 906898"/>
              <a:gd name="connsiteY4126" fmla="*/ 415088 h 906898"/>
              <a:gd name="connsiteX4127" fmla="*/ 886142 w 906898"/>
              <a:gd name="connsiteY4127" fmla="*/ 423315 h 906898"/>
              <a:gd name="connsiteX4128" fmla="*/ 889970 w 906898"/>
              <a:gd name="connsiteY4128" fmla="*/ 427134 h 906898"/>
              <a:gd name="connsiteX4129" fmla="*/ 883701 w 906898"/>
              <a:gd name="connsiteY4129" fmla="*/ 364940 h 906898"/>
              <a:gd name="connsiteX4130" fmla="*/ 860654 w 906898"/>
              <a:gd name="connsiteY4130" fmla="*/ 290695 h 906898"/>
              <a:gd name="connsiteX4131" fmla="*/ 858399 w 906898"/>
              <a:gd name="connsiteY4131" fmla="*/ 290020 h 906898"/>
              <a:gd name="connsiteX4132" fmla="*/ 853273 w 906898"/>
              <a:gd name="connsiteY4132" fmla="*/ 291555 h 906898"/>
              <a:gd name="connsiteX4133" fmla="*/ 847121 w 906898"/>
              <a:gd name="connsiteY4133" fmla="*/ 291555 h 906898"/>
              <a:gd name="connsiteX4134" fmla="*/ 838919 w 906898"/>
              <a:gd name="connsiteY4134" fmla="*/ 285413 h 906898"/>
              <a:gd name="connsiteX4135" fmla="*/ 832767 w 906898"/>
              <a:gd name="connsiteY4135" fmla="*/ 283366 h 906898"/>
              <a:gd name="connsiteX4136" fmla="*/ 832767 w 906898"/>
              <a:gd name="connsiteY4136" fmla="*/ 277224 h 906898"/>
              <a:gd name="connsiteX4137" fmla="*/ 838919 w 906898"/>
              <a:gd name="connsiteY4137" fmla="*/ 271082 h 906898"/>
              <a:gd name="connsiteX4138" fmla="*/ 847377 w 906898"/>
              <a:gd name="connsiteY4138" fmla="*/ 275176 h 906898"/>
              <a:gd name="connsiteX4139" fmla="*/ 853458 w 906898"/>
              <a:gd name="connsiteY4139" fmla="*/ 273931 h 906898"/>
              <a:gd name="connsiteX4140" fmla="*/ 852394 w 906898"/>
              <a:gd name="connsiteY4140" fmla="*/ 271971 h 906898"/>
              <a:gd name="connsiteX4141" fmla="*/ 849059 w 906898"/>
              <a:gd name="connsiteY4141" fmla="*/ 273074 h 906898"/>
              <a:gd name="connsiteX4142" fmla="*/ 838684 w 906898"/>
              <a:gd name="connsiteY4142" fmla="*/ 268957 h 906898"/>
              <a:gd name="connsiteX4143" fmla="*/ 840759 w 906898"/>
              <a:gd name="connsiteY4143" fmla="*/ 262782 h 906898"/>
              <a:gd name="connsiteX4144" fmla="*/ 848062 w 906898"/>
              <a:gd name="connsiteY4144" fmla="*/ 263989 h 906898"/>
              <a:gd name="connsiteX4145" fmla="*/ 840523 w 906898"/>
              <a:gd name="connsiteY4145" fmla="*/ 250100 h 906898"/>
              <a:gd name="connsiteX4146" fmla="*/ 840936 w 906898"/>
              <a:gd name="connsiteY4146" fmla="*/ 256511 h 906898"/>
              <a:gd name="connsiteX4147" fmla="*/ 834744 w 906898"/>
              <a:gd name="connsiteY4147" fmla="*/ 270971 h 906898"/>
              <a:gd name="connsiteX4148" fmla="*/ 816166 w 906898"/>
              <a:gd name="connsiteY4148" fmla="*/ 281300 h 906898"/>
              <a:gd name="connsiteX4149" fmla="*/ 797589 w 906898"/>
              <a:gd name="connsiteY4149" fmla="*/ 270971 h 906898"/>
              <a:gd name="connsiteX4150" fmla="*/ 795524 w 906898"/>
              <a:gd name="connsiteY4150" fmla="*/ 262708 h 906898"/>
              <a:gd name="connsiteX4151" fmla="*/ 799653 w 906898"/>
              <a:gd name="connsiteY4151" fmla="*/ 252379 h 906898"/>
              <a:gd name="connsiteX4152" fmla="*/ 803781 w 906898"/>
              <a:gd name="connsiteY4152" fmla="*/ 252379 h 906898"/>
              <a:gd name="connsiteX4153" fmla="*/ 807909 w 906898"/>
              <a:gd name="connsiteY4153" fmla="*/ 256511 h 906898"/>
              <a:gd name="connsiteX4154" fmla="*/ 814102 w 906898"/>
              <a:gd name="connsiteY4154" fmla="*/ 254445 h 906898"/>
              <a:gd name="connsiteX4155" fmla="*/ 818230 w 906898"/>
              <a:gd name="connsiteY4155" fmla="*/ 262708 h 906898"/>
              <a:gd name="connsiteX4156" fmla="*/ 812038 w 906898"/>
              <a:gd name="connsiteY4156" fmla="*/ 266840 h 906898"/>
              <a:gd name="connsiteX4157" fmla="*/ 805845 w 906898"/>
              <a:gd name="connsiteY4157" fmla="*/ 266840 h 906898"/>
              <a:gd name="connsiteX4158" fmla="*/ 816166 w 906898"/>
              <a:gd name="connsiteY4158" fmla="*/ 273037 h 906898"/>
              <a:gd name="connsiteX4159" fmla="*/ 830615 w 906898"/>
              <a:gd name="connsiteY4159" fmla="*/ 266840 h 906898"/>
              <a:gd name="connsiteX4160" fmla="*/ 835518 w 906898"/>
              <a:gd name="connsiteY4160" fmla="*/ 251088 h 906898"/>
              <a:gd name="connsiteX4161" fmla="*/ 833118 w 906898"/>
              <a:gd name="connsiteY4161" fmla="*/ 236456 h 906898"/>
              <a:gd name="connsiteX4162" fmla="*/ 827085 w 906898"/>
              <a:gd name="connsiteY4162" fmla="*/ 225342 h 906898"/>
              <a:gd name="connsiteX4163" fmla="*/ 826566 w 906898"/>
              <a:gd name="connsiteY4163" fmla="*/ 225598 h 906898"/>
              <a:gd name="connsiteX4164" fmla="*/ 820342 w 906898"/>
              <a:gd name="connsiteY4164" fmla="*/ 219435 h 906898"/>
              <a:gd name="connsiteX4165" fmla="*/ 818267 w 906898"/>
              <a:gd name="connsiteY4165" fmla="*/ 215327 h 906898"/>
              <a:gd name="connsiteX4166" fmla="*/ 812042 w 906898"/>
              <a:gd name="connsiteY4166" fmla="*/ 215327 h 906898"/>
              <a:gd name="connsiteX4167" fmla="*/ 805816 w 906898"/>
              <a:gd name="connsiteY4167" fmla="*/ 203001 h 906898"/>
              <a:gd name="connsiteX4168" fmla="*/ 807635 w 906898"/>
              <a:gd name="connsiteY4168" fmla="*/ 195801 h 906898"/>
              <a:gd name="connsiteX4169" fmla="*/ 794914 w 906898"/>
              <a:gd name="connsiteY4169" fmla="*/ 180384 h 906898"/>
              <a:gd name="connsiteX4170" fmla="*/ 787319 w 906898"/>
              <a:gd name="connsiteY4170" fmla="*/ 180384 h 906898"/>
              <a:gd name="connsiteX4171" fmla="*/ 777122 w 906898"/>
              <a:gd name="connsiteY4171" fmla="*/ 168059 h 906898"/>
              <a:gd name="connsiteX4172" fmla="*/ 777122 w 906898"/>
              <a:gd name="connsiteY4172" fmla="*/ 161896 h 906898"/>
              <a:gd name="connsiteX4173" fmla="*/ 768965 w 906898"/>
              <a:gd name="connsiteY4173" fmla="*/ 157788 h 906898"/>
              <a:gd name="connsiteX4174" fmla="*/ 768965 w 906898"/>
              <a:gd name="connsiteY4174" fmla="*/ 151626 h 906898"/>
              <a:gd name="connsiteX4175" fmla="*/ 770804 w 906898"/>
              <a:gd name="connsiteY4175" fmla="*/ 151162 h 906898"/>
              <a:gd name="connsiteX4176" fmla="*/ 767693 w 906898"/>
              <a:gd name="connsiteY4176" fmla="*/ 147391 h 906898"/>
              <a:gd name="connsiteX4177" fmla="*/ 765805 w 906898"/>
              <a:gd name="connsiteY4177" fmla="*/ 147234 h 906898"/>
              <a:gd name="connsiteX4178" fmla="*/ 762714 w 906898"/>
              <a:gd name="connsiteY4178" fmla="*/ 145428 h 906898"/>
              <a:gd name="connsiteX4179" fmla="*/ 750350 w 906898"/>
              <a:gd name="connsiteY4179" fmla="*/ 139235 h 906898"/>
              <a:gd name="connsiteX4180" fmla="*/ 740047 w 906898"/>
              <a:gd name="connsiteY4180" fmla="*/ 139235 h 906898"/>
              <a:gd name="connsiteX4181" fmla="*/ 721500 w 906898"/>
              <a:gd name="connsiteY4181" fmla="*/ 151621 h 906898"/>
              <a:gd name="connsiteX4182" fmla="*/ 721500 w 906898"/>
              <a:gd name="connsiteY4182" fmla="*/ 161941 h 906898"/>
              <a:gd name="connsiteX4183" fmla="*/ 725622 w 906898"/>
              <a:gd name="connsiteY4183" fmla="*/ 166070 h 906898"/>
              <a:gd name="connsiteX4184" fmla="*/ 725622 w 906898"/>
              <a:gd name="connsiteY4184" fmla="*/ 157813 h 906898"/>
              <a:gd name="connsiteX4185" fmla="*/ 735925 w 906898"/>
              <a:gd name="connsiteY4185" fmla="*/ 155749 h 906898"/>
              <a:gd name="connsiteX4186" fmla="*/ 740047 w 906898"/>
              <a:gd name="connsiteY4186" fmla="*/ 161941 h 906898"/>
              <a:gd name="connsiteX4187" fmla="*/ 737986 w 906898"/>
              <a:gd name="connsiteY4187" fmla="*/ 168134 h 906898"/>
              <a:gd name="connsiteX4188" fmla="*/ 740047 w 906898"/>
              <a:gd name="connsiteY4188" fmla="*/ 170198 h 906898"/>
              <a:gd name="connsiteX4189" fmla="*/ 735925 w 906898"/>
              <a:gd name="connsiteY4189" fmla="*/ 176390 h 906898"/>
              <a:gd name="connsiteX4190" fmla="*/ 717379 w 906898"/>
              <a:gd name="connsiteY4190" fmla="*/ 172262 h 906898"/>
              <a:gd name="connsiteX4191" fmla="*/ 711197 w 906898"/>
              <a:gd name="connsiteY4191" fmla="*/ 151621 h 906898"/>
              <a:gd name="connsiteX4192" fmla="*/ 731804 w 906898"/>
              <a:gd name="connsiteY4192" fmla="*/ 133042 h 906898"/>
              <a:gd name="connsiteX4193" fmla="*/ 741077 w 906898"/>
              <a:gd name="connsiteY4193" fmla="*/ 131753 h 906898"/>
              <a:gd name="connsiteX4194" fmla="*/ 750350 w 906898"/>
              <a:gd name="connsiteY4194" fmla="*/ 135108 h 906898"/>
              <a:gd name="connsiteX4195" fmla="*/ 759084 w 906898"/>
              <a:gd name="connsiteY4195" fmla="*/ 138857 h 906898"/>
              <a:gd name="connsiteX4196" fmla="*/ 736097 w 906898"/>
              <a:gd name="connsiteY4196" fmla="*/ 119890 h 906898"/>
              <a:gd name="connsiteX4197" fmla="*/ 736097 w 906898"/>
              <a:gd name="connsiteY4197" fmla="*/ 128914 h 906898"/>
              <a:gd name="connsiteX4198" fmla="*/ 731980 w 906898"/>
              <a:gd name="connsiteY4198" fmla="*/ 128914 h 906898"/>
              <a:gd name="connsiteX4199" fmla="*/ 727863 w 906898"/>
              <a:gd name="connsiteY4199" fmla="*/ 118585 h 906898"/>
              <a:gd name="connsiteX4200" fmla="*/ 730218 w 906898"/>
              <a:gd name="connsiteY4200" fmla="*/ 115040 h 906898"/>
              <a:gd name="connsiteX4201" fmla="*/ 728513 w 906898"/>
              <a:gd name="connsiteY4201" fmla="*/ 113633 h 906898"/>
              <a:gd name="connsiteX4202" fmla="*/ 725672 w 906898"/>
              <a:gd name="connsiteY4202" fmla="*/ 120761 h 906898"/>
              <a:gd name="connsiteX4203" fmla="*/ 727731 w 906898"/>
              <a:gd name="connsiteY4203" fmla="*/ 131090 h 906898"/>
              <a:gd name="connsiteX4204" fmla="*/ 715380 w 906898"/>
              <a:gd name="connsiteY4204" fmla="*/ 135221 h 906898"/>
              <a:gd name="connsiteX4205" fmla="*/ 715380 w 906898"/>
              <a:gd name="connsiteY4205" fmla="*/ 126957 h 906898"/>
              <a:gd name="connsiteX4206" fmla="*/ 715380 w 906898"/>
              <a:gd name="connsiteY4206" fmla="*/ 122826 h 906898"/>
              <a:gd name="connsiteX4207" fmla="*/ 711263 w 906898"/>
              <a:gd name="connsiteY4207" fmla="*/ 112497 h 906898"/>
              <a:gd name="connsiteX4208" fmla="*/ 713322 w 906898"/>
              <a:gd name="connsiteY4208" fmla="*/ 108366 h 906898"/>
              <a:gd name="connsiteX4209" fmla="*/ 713322 w 906898"/>
              <a:gd name="connsiteY4209" fmla="*/ 101099 h 906898"/>
              <a:gd name="connsiteX4210" fmla="*/ 698996 w 906898"/>
              <a:gd name="connsiteY4210" fmla="*/ 89279 h 906898"/>
              <a:gd name="connsiteX4211" fmla="*/ 453449 w 906898"/>
              <a:gd name="connsiteY4211" fmla="*/ 14275 h 906898"/>
              <a:gd name="connsiteX4212" fmla="*/ 453449 w 906898"/>
              <a:gd name="connsiteY4212" fmla="*/ 0 h 906898"/>
              <a:gd name="connsiteX4213" fmla="*/ 906898 w 906898"/>
              <a:gd name="connsiteY4213" fmla="*/ 453449 h 906898"/>
              <a:gd name="connsiteX4214" fmla="*/ 453449 w 906898"/>
              <a:gd name="connsiteY4214" fmla="*/ 906898 h 906898"/>
              <a:gd name="connsiteX4215" fmla="*/ 0 w 906898"/>
              <a:gd name="connsiteY4215" fmla="*/ 453449 h 906898"/>
              <a:gd name="connsiteX4216" fmla="*/ 453449 w 906898"/>
              <a:gd name="connsiteY4216" fmla="*/ 0 h 906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Lst>
            <a:rect l="l" t="t" r="r" b="b"/>
            <a:pathLst>
              <a:path w="906898" h="906898">
                <a:moveTo>
                  <a:pt x="435734" y="875766"/>
                </a:moveTo>
                <a:cubicBezTo>
                  <a:pt x="437263" y="876019"/>
                  <a:pt x="438793" y="877034"/>
                  <a:pt x="439812" y="878048"/>
                </a:cubicBezTo>
                <a:cubicBezTo>
                  <a:pt x="443891" y="882106"/>
                  <a:pt x="443891" y="882106"/>
                  <a:pt x="443891" y="882106"/>
                </a:cubicBezTo>
                <a:cubicBezTo>
                  <a:pt x="443891" y="884135"/>
                  <a:pt x="445931" y="886164"/>
                  <a:pt x="443891" y="890222"/>
                </a:cubicBezTo>
                <a:cubicBezTo>
                  <a:pt x="441852" y="892250"/>
                  <a:pt x="439812" y="890222"/>
                  <a:pt x="437773" y="890222"/>
                </a:cubicBezTo>
                <a:cubicBezTo>
                  <a:pt x="437773" y="886164"/>
                  <a:pt x="435733" y="884135"/>
                  <a:pt x="435733" y="882106"/>
                </a:cubicBezTo>
                <a:cubicBezTo>
                  <a:pt x="433694" y="880077"/>
                  <a:pt x="431655" y="880077"/>
                  <a:pt x="431655" y="878048"/>
                </a:cubicBezTo>
                <a:cubicBezTo>
                  <a:pt x="432674" y="876019"/>
                  <a:pt x="434204" y="875512"/>
                  <a:pt x="435734" y="875766"/>
                </a:cubicBezTo>
                <a:close/>
                <a:moveTo>
                  <a:pt x="464542" y="873791"/>
                </a:moveTo>
                <a:cubicBezTo>
                  <a:pt x="464542" y="875850"/>
                  <a:pt x="464542" y="875850"/>
                  <a:pt x="464542" y="877908"/>
                </a:cubicBezTo>
                <a:cubicBezTo>
                  <a:pt x="462472" y="875850"/>
                  <a:pt x="462472" y="875850"/>
                  <a:pt x="462472" y="875850"/>
                </a:cubicBezTo>
                <a:cubicBezTo>
                  <a:pt x="464542" y="875850"/>
                  <a:pt x="464542" y="875850"/>
                  <a:pt x="464542" y="873791"/>
                </a:cubicBezTo>
                <a:close/>
                <a:moveTo>
                  <a:pt x="365619" y="868820"/>
                </a:moveTo>
                <a:cubicBezTo>
                  <a:pt x="367278" y="868658"/>
                  <a:pt x="368943" y="868700"/>
                  <a:pt x="370516" y="869015"/>
                </a:cubicBezTo>
                <a:cubicBezTo>
                  <a:pt x="372614" y="869434"/>
                  <a:pt x="374551" y="870338"/>
                  <a:pt x="376100" y="871888"/>
                </a:cubicBezTo>
                <a:cubicBezTo>
                  <a:pt x="376100" y="873953"/>
                  <a:pt x="376100" y="876019"/>
                  <a:pt x="376100" y="878085"/>
                </a:cubicBezTo>
                <a:cubicBezTo>
                  <a:pt x="380232" y="876019"/>
                  <a:pt x="384363" y="876019"/>
                  <a:pt x="388495" y="878085"/>
                </a:cubicBezTo>
                <a:cubicBezTo>
                  <a:pt x="388495" y="880151"/>
                  <a:pt x="388495" y="882216"/>
                  <a:pt x="388495" y="884282"/>
                </a:cubicBezTo>
                <a:cubicBezTo>
                  <a:pt x="382298" y="882216"/>
                  <a:pt x="376100" y="884282"/>
                  <a:pt x="371969" y="880151"/>
                </a:cubicBezTo>
                <a:cubicBezTo>
                  <a:pt x="369903" y="880151"/>
                  <a:pt x="367837" y="876019"/>
                  <a:pt x="363706" y="878085"/>
                </a:cubicBezTo>
                <a:cubicBezTo>
                  <a:pt x="359574" y="876019"/>
                  <a:pt x="351311" y="882216"/>
                  <a:pt x="353377" y="873953"/>
                </a:cubicBezTo>
                <a:cubicBezTo>
                  <a:pt x="355701" y="871629"/>
                  <a:pt x="360639" y="869305"/>
                  <a:pt x="365619" y="868820"/>
                </a:cubicBezTo>
                <a:close/>
                <a:moveTo>
                  <a:pt x="443065" y="860926"/>
                </a:moveTo>
                <a:cubicBezTo>
                  <a:pt x="443841" y="860412"/>
                  <a:pt x="444876" y="860412"/>
                  <a:pt x="445911" y="861441"/>
                </a:cubicBezTo>
                <a:cubicBezTo>
                  <a:pt x="450051" y="863499"/>
                  <a:pt x="450051" y="863499"/>
                  <a:pt x="450051" y="863499"/>
                </a:cubicBezTo>
                <a:cubicBezTo>
                  <a:pt x="452121" y="867616"/>
                  <a:pt x="447981" y="869674"/>
                  <a:pt x="450051" y="871733"/>
                </a:cubicBezTo>
                <a:cubicBezTo>
                  <a:pt x="452121" y="869674"/>
                  <a:pt x="454191" y="869674"/>
                  <a:pt x="456262" y="869674"/>
                </a:cubicBezTo>
                <a:cubicBezTo>
                  <a:pt x="458332" y="869674"/>
                  <a:pt x="462472" y="871733"/>
                  <a:pt x="462472" y="875850"/>
                </a:cubicBezTo>
                <a:cubicBezTo>
                  <a:pt x="462472" y="877908"/>
                  <a:pt x="460402" y="879966"/>
                  <a:pt x="460402" y="882025"/>
                </a:cubicBezTo>
                <a:cubicBezTo>
                  <a:pt x="462472" y="882025"/>
                  <a:pt x="462472" y="882025"/>
                  <a:pt x="462472" y="882025"/>
                </a:cubicBezTo>
                <a:cubicBezTo>
                  <a:pt x="464542" y="882025"/>
                  <a:pt x="462472" y="879966"/>
                  <a:pt x="464542" y="879966"/>
                </a:cubicBezTo>
                <a:cubicBezTo>
                  <a:pt x="464542" y="879966"/>
                  <a:pt x="466612" y="882025"/>
                  <a:pt x="468682" y="882025"/>
                </a:cubicBezTo>
                <a:cubicBezTo>
                  <a:pt x="472822" y="884083"/>
                  <a:pt x="468682" y="888200"/>
                  <a:pt x="470752" y="890258"/>
                </a:cubicBezTo>
                <a:cubicBezTo>
                  <a:pt x="468682" y="890258"/>
                  <a:pt x="466612" y="890258"/>
                  <a:pt x="464542" y="890258"/>
                </a:cubicBezTo>
                <a:cubicBezTo>
                  <a:pt x="460402" y="890258"/>
                  <a:pt x="454191" y="890258"/>
                  <a:pt x="447981" y="890258"/>
                </a:cubicBezTo>
                <a:cubicBezTo>
                  <a:pt x="445911" y="888200"/>
                  <a:pt x="447981" y="884083"/>
                  <a:pt x="445911" y="882025"/>
                </a:cubicBezTo>
                <a:cubicBezTo>
                  <a:pt x="445911" y="877908"/>
                  <a:pt x="441771" y="875850"/>
                  <a:pt x="437631" y="873791"/>
                </a:cubicBezTo>
                <a:cubicBezTo>
                  <a:pt x="437631" y="869674"/>
                  <a:pt x="439701" y="867616"/>
                  <a:pt x="441771" y="863499"/>
                </a:cubicBezTo>
                <a:cubicBezTo>
                  <a:pt x="441771" y="862470"/>
                  <a:pt x="442288" y="861441"/>
                  <a:pt x="443065" y="860926"/>
                </a:cubicBezTo>
                <a:close/>
                <a:moveTo>
                  <a:pt x="372933" y="854195"/>
                </a:moveTo>
                <a:cubicBezTo>
                  <a:pt x="375008" y="853676"/>
                  <a:pt x="377083" y="854195"/>
                  <a:pt x="378120" y="857307"/>
                </a:cubicBezTo>
                <a:cubicBezTo>
                  <a:pt x="380195" y="859382"/>
                  <a:pt x="380195" y="861457"/>
                  <a:pt x="378120" y="863532"/>
                </a:cubicBezTo>
                <a:cubicBezTo>
                  <a:pt x="373970" y="867682"/>
                  <a:pt x="367745" y="865607"/>
                  <a:pt x="363595" y="865607"/>
                </a:cubicBezTo>
                <a:cubicBezTo>
                  <a:pt x="363595" y="863532"/>
                  <a:pt x="365670" y="861457"/>
                  <a:pt x="367745" y="857307"/>
                </a:cubicBezTo>
                <a:cubicBezTo>
                  <a:pt x="368783" y="856270"/>
                  <a:pt x="370858" y="854714"/>
                  <a:pt x="372933" y="854195"/>
                </a:cubicBezTo>
                <a:close/>
                <a:moveTo>
                  <a:pt x="304101" y="854167"/>
                </a:moveTo>
                <a:cubicBezTo>
                  <a:pt x="306159" y="853914"/>
                  <a:pt x="308218" y="854421"/>
                  <a:pt x="310276" y="855435"/>
                </a:cubicBezTo>
                <a:cubicBezTo>
                  <a:pt x="312335" y="857464"/>
                  <a:pt x="312335" y="857464"/>
                  <a:pt x="312335" y="859493"/>
                </a:cubicBezTo>
                <a:cubicBezTo>
                  <a:pt x="316451" y="855435"/>
                  <a:pt x="318510" y="855435"/>
                  <a:pt x="322627" y="857464"/>
                </a:cubicBezTo>
                <a:cubicBezTo>
                  <a:pt x="326743" y="857464"/>
                  <a:pt x="328802" y="859493"/>
                  <a:pt x="330860" y="863551"/>
                </a:cubicBezTo>
                <a:cubicBezTo>
                  <a:pt x="330860" y="865580"/>
                  <a:pt x="337035" y="869637"/>
                  <a:pt x="330860" y="871666"/>
                </a:cubicBezTo>
                <a:cubicBezTo>
                  <a:pt x="326743" y="869637"/>
                  <a:pt x="324685" y="867609"/>
                  <a:pt x="320568" y="865580"/>
                </a:cubicBezTo>
                <a:cubicBezTo>
                  <a:pt x="318510" y="863551"/>
                  <a:pt x="316451" y="861522"/>
                  <a:pt x="312335" y="861522"/>
                </a:cubicBezTo>
                <a:cubicBezTo>
                  <a:pt x="310276" y="863551"/>
                  <a:pt x="308218" y="863551"/>
                  <a:pt x="306159" y="863551"/>
                </a:cubicBezTo>
                <a:cubicBezTo>
                  <a:pt x="304101" y="861522"/>
                  <a:pt x="295868" y="863551"/>
                  <a:pt x="297926" y="857464"/>
                </a:cubicBezTo>
                <a:cubicBezTo>
                  <a:pt x="299984" y="855435"/>
                  <a:pt x="302043" y="854421"/>
                  <a:pt x="304101" y="854167"/>
                </a:cubicBezTo>
                <a:close/>
                <a:moveTo>
                  <a:pt x="441781" y="853406"/>
                </a:moveTo>
                <a:cubicBezTo>
                  <a:pt x="441781" y="855398"/>
                  <a:pt x="443939" y="855398"/>
                  <a:pt x="443939" y="857390"/>
                </a:cubicBezTo>
                <a:cubicBezTo>
                  <a:pt x="443939" y="859382"/>
                  <a:pt x="443939" y="859382"/>
                  <a:pt x="441781" y="861374"/>
                </a:cubicBezTo>
                <a:cubicBezTo>
                  <a:pt x="439623" y="861374"/>
                  <a:pt x="441781" y="859382"/>
                  <a:pt x="441781" y="857390"/>
                </a:cubicBezTo>
                <a:cubicBezTo>
                  <a:pt x="441781" y="857390"/>
                  <a:pt x="439623" y="855398"/>
                  <a:pt x="441781" y="853406"/>
                </a:cubicBezTo>
                <a:close/>
                <a:moveTo>
                  <a:pt x="451621" y="843320"/>
                </a:moveTo>
                <a:lnTo>
                  <a:pt x="451981" y="843372"/>
                </a:lnTo>
                <a:cubicBezTo>
                  <a:pt x="452239" y="844144"/>
                  <a:pt x="452239" y="845173"/>
                  <a:pt x="452239" y="845173"/>
                </a:cubicBezTo>
                <a:close/>
                <a:moveTo>
                  <a:pt x="324585" y="843114"/>
                </a:moveTo>
                <a:cubicBezTo>
                  <a:pt x="326633" y="843114"/>
                  <a:pt x="328680" y="845154"/>
                  <a:pt x="330728" y="847193"/>
                </a:cubicBezTo>
                <a:cubicBezTo>
                  <a:pt x="330728" y="849233"/>
                  <a:pt x="330728" y="853312"/>
                  <a:pt x="330728" y="857390"/>
                </a:cubicBezTo>
                <a:cubicBezTo>
                  <a:pt x="326633" y="857390"/>
                  <a:pt x="324585" y="853312"/>
                  <a:pt x="320491" y="853312"/>
                </a:cubicBezTo>
                <a:cubicBezTo>
                  <a:pt x="318443" y="853312"/>
                  <a:pt x="320491" y="849233"/>
                  <a:pt x="320491" y="847193"/>
                </a:cubicBezTo>
                <a:cubicBezTo>
                  <a:pt x="320491" y="845154"/>
                  <a:pt x="322538" y="843114"/>
                  <a:pt x="324585" y="843114"/>
                </a:cubicBezTo>
                <a:close/>
                <a:moveTo>
                  <a:pt x="374871" y="842849"/>
                </a:moveTo>
                <a:cubicBezTo>
                  <a:pt x="377450" y="842334"/>
                  <a:pt x="380029" y="842849"/>
                  <a:pt x="382092" y="844907"/>
                </a:cubicBezTo>
                <a:cubicBezTo>
                  <a:pt x="384155" y="844907"/>
                  <a:pt x="388282" y="842849"/>
                  <a:pt x="390345" y="844907"/>
                </a:cubicBezTo>
                <a:cubicBezTo>
                  <a:pt x="392408" y="844907"/>
                  <a:pt x="394471" y="846966"/>
                  <a:pt x="394471" y="849024"/>
                </a:cubicBezTo>
                <a:cubicBezTo>
                  <a:pt x="394471" y="851082"/>
                  <a:pt x="394471" y="853141"/>
                  <a:pt x="392408" y="855199"/>
                </a:cubicBezTo>
                <a:cubicBezTo>
                  <a:pt x="392408" y="857258"/>
                  <a:pt x="386219" y="857258"/>
                  <a:pt x="388282" y="859316"/>
                </a:cubicBezTo>
                <a:cubicBezTo>
                  <a:pt x="390345" y="861374"/>
                  <a:pt x="390345" y="863433"/>
                  <a:pt x="390345" y="863433"/>
                </a:cubicBezTo>
                <a:cubicBezTo>
                  <a:pt x="388282" y="869608"/>
                  <a:pt x="384155" y="869608"/>
                  <a:pt x="377966" y="871666"/>
                </a:cubicBezTo>
                <a:cubicBezTo>
                  <a:pt x="377966" y="869608"/>
                  <a:pt x="375903" y="869608"/>
                  <a:pt x="375903" y="867550"/>
                </a:cubicBezTo>
                <a:cubicBezTo>
                  <a:pt x="375903" y="865491"/>
                  <a:pt x="380029" y="865491"/>
                  <a:pt x="382092" y="863433"/>
                </a:cubicBezTo>
                <a:cubicBezTo>
                  <a:pt x="382092" y="859316"/>
                  <a:pt x="382092" y="857258"/>
                  <a:pt x="380029" y="855199"/>
                </a:cubicBezTo>
                <a:cubicBezTo>
                  <a:pt x="377966" y="851082"/>
                  <a:pt x="371776" y="851082"/>
                  <a:pt x="369713" y="853141"/>
                </a:cubicBezTo>
                <a:cubicBezTo>
                  <a:pt x="367650" y="853141"/>
                  <a:pt x="367650" y="855199"/>
                  <a:pt x="365587" y="855199"/>
                </a:cubicBezTo>
                <a:cubicBezTo>
                  <a:pt x="365587" y="851082"/>
                  <a:pt x="367650" y="849024"/>
                  <a:pt x="367650" y="846966"/>
                </a:cubicBezTo>
                <a:cubicBezTo>
                  <a:pt x="369713" y="844907"/>
                  <a:pt x="372292" y="843364"/>
                  <a:pt x="374871" y="842849"/>
                </a:cubicBezTo>
                <a:close/>
                <a:moveTo>
                  <a:pt x="414287" y="835842"/>
                </a:moveTo>
                <a:cubicBezTo>
                  <a:pt x="417614" y="835328"/>
                  <a:pt x="421197" y="835842"/>
                  <a:pt x="425291" y="836870"/>
                </a:cubicBezTo>
                <a:cubicBezTo>
                  <a:pt x="429386" y="840982"/>
                  <a:pt x="429386" y="840982"/>
                  <a:pt x="429386" y="840982"/>
                </a:cubicBezTo>
                <a:cubicBezTo>
                  <a:pt x="433481" y="845094"/>
                  <a:pt x="437575" y="849205"/>
                  <a:pt x="437575" y="855373"/>
                </a:cubicBezTo>
                <a:cubicBezTo>
                  <a:pt x="439623" y="861541"/>
                  <a:pt x="437575" y="869764"/>
                  <a:pt x="433481" y="873876"/>
                </a:cubicBezTo>
                <a:cubicBezTo>
                  <a:pt x="429386" y="880043"/>
                  <a:pt x="423244" y="880043"/>
                  <a:pt x="417102" y="884155"/>
                </a:cubicBezTo>
                <a:cubicBezTo>
                  <a:pt x="408913" y="886211"/>
                  <a:pt x="400724" y="888266"/>
                  <a:pt x="392534" y="884155"/>
                </a:cubicBezTo>
                <a:cubicBezTo>
                  <a:pt x="390487" y="882099"/>
                  <a:pt x="392534" y="882099"/>
                  <a:pt x="394582" y="882099"/>
                </a:cubicBezTo>
                <a:cubicBezTo>
                  <a:pt x="406865" y="884155"/>
                  <a:pt x="417102" y="880043"/>
                  <a:pt x="425291" y="873876"/>
                </a:cubicBezTo>
                <a:cubicBezTo>
                  <a:pt x="427339" y="867708"/>
                  <a:pt x="431433" y="863596"/>
                  <a:pt x="431433" y="857429"/>
                </a:cubicBezTo>
                <a:cubicBezTo>
                  <a:pt x="429386" y="853317"/>
                  <a:pt x="427339" y="849205"/>
                  <a:pt x="423244" y="845094"/>
                </a:cubicBezTo>
                <a:cubicBezTo>
                  <a:pt x="421197" y="845094"/>
                  <a:pt x="419149" y="843038"/>
                  <a:pt x="417102" y="845094"/>
                </a:cubicBezTo>
                <a:cubicBezTo>
                  <a:pt x="417102" y="847150"/>
                  <a:pt x="421197" y="849205"/>
                  <a:pt x="421197" y="851261"/>
                </a:cubicBezTo>
                <a:cubicBezTo>
                  <a:pt x="421197" y="855373"/>
                  <a:pt x="417102" y="855373"/>
                  <a:pt x="417102" y="857429"/>
                </a:cubicBezTo>
                <a:cubicBezTo>
                  <a:pt x="415055" y="859485"/>
                  <a:pt x="413007" y="859485"/>
                  <a:pt x="410960" y="857429"/>
                </a:cubicBezTo>
                <a:cubicBezTo>
                  <a:pt x="406865" y="857429"/>
                  <a:pt x="408913" y="853317"/>
                  <a:pt x="406865" y="851261"/>
                </a:cubicBezTo>
                <a:cubicBezTo>
                  <a:pt x="404818" y="851261"/>
                  <a:pt x="402771" y="849205"/>
                  <a:pt x="402771" y="847150"/>
                </a:cubicBezTo>
                <a:cubicBezTo>
                  <a:pt x="400724" y="845094"/>
                  <a:pt x="402771" y="840982"/>
                  <a:pt x="404818" y="840982"/>
                </a:cubicBezTo>
                <a:cubicBezTo>
                  <a:pt x="407889" y="837898"/>
                  <a:pt x="410960" y="836356"/>
                  <a:pt x="414287" y="835842"/>
                </a:cubicBezTo>
                <a:close/>
                <a:moveTo>
                  <a:pt x="351245" y="831270"/>
                </a:moveTo>
                <a:cubicBezTo>
                  <a:pt x="354332" y="831013"/>
                  <a:pt x="357420" y="831528"/>
                  <a:pt x="359478" y="832557"/>
                </a:cubicBezTo>
                <a:cubicBezTo>
                  <a:pt x="361537" y="836674"/>
                  <a:pt x="363595" y="838732"/>
                  <a:pt x="361537" y="842849"/>
                </a:cubicBezTo>
                <a:cubicBezTo>
                  <a:pt x="361537" y="844907"/>
                  <a:pt x="357420" y="844907"/>
                  <a:pt x="359478" y="846966"/>
                </a:cubicBezTo>
                <a:cubicBezTo>
                  <a:pt x="361537" y="849024"/>
                  <a:pt x="363595" y="853141"/>
                  <a:pt x="363595" y="855199"/>
                </a:cubicBezTo>
                <a:cubicBezTo>
                  <a:pt x="363595" y="863433"/>
                  <a:pt x="357420" y="867550"/>
                  <a:pt x="351245" y="871666"/>
                </a:cubicBezTo>
                <a:cubicBezTo>
                  <a:pt x="349186" y="871666"/>
                  <a:pt x="349186" y="867550"/>
                  <a:pt x="347128" y="867550"/>
                </a:cubicBezTo>
                <a:cubicBezTo>
                  <a:pt x="345070" y="865491"/>
                  <a:pt x="338894" y="865491"/>
                  <a:pt x="336836" y="867550"/>
                </a:cubicBezTo>
                <a:cubicBezTo>
                  <a:pt x="332719" y="863433"/>
                  <a:pt x="332719" y="857257"/>
                  <a:pt x="332719" y="853141"/>
                </a:cubicBezTo>
                <a:cubicBezTo>
                  <a:pt x="332719" y="846966"/>
                  <a:pt x="332719" y="846966"/>
                  <a:pt x="332719" y="846966"/>
                </a:cubicBezTo>
                <a:cubicBezTo>
                  <a:pt x="334778" y="844907"/>
                  <a:pt x="336836" y="842849"/>
                  <a:pt x="340953" y="842849"/>
                </a:cubicBezTo>
                <a:cubicBezTo>
                  <a:pt x="343011" y="840790"/>
                  <a:pt x="340953" y="836674"/>
                  <a:pt x="343011" y="834615"/>
                </a:cubicBezTo>
                <a:cubicBezTo>
                  <a:pt x="345070" y="832557"/>
                  <a:pt x="348157" y="831528"/>
                  <a:pt x="351245" y="831270"/>
                </a:cubicBezTo>
                <a:close/>
                <a:moveTo>
                  <a:pt x="258794" y="828507"/>
                </a:moveTo>
                <a:cubicBezTo>
                  <a:pt x="260860" y="828507"/>
                  <a:pt x="260860" y="828507"/>
                  <a:pt x="262926" y="830593"/>
                </a:cubicBezTo>
                <a:cubicBezTo>
                  <a:pt x="262926" y="832680"/>
                  <a:pt x="264992" y="834767"/>
                  <a:pt x="260860" y="834767"/>
                </a:cubicBezTo>
                <a:cubicBezTo>
                  <a:pt x="256729" y="832680"/>
                  <a:pt x="252597" y="843114"/>
                  <a:pt x="248466" y="836854"/>
                </a:cubicBezTo>
                <a:cubicBezTo>
                  <a:pt x="246400" y="836854"/>
                  <a:pt x="246400" y="834767"/>
                  <a:pt x="246400" y="832680"/>
                </a:cubicBezTo>
                <a:cubicBezTo>
                  <a:pt x="250531" y="830593"/>
                  <a:pt x="252597" y="828507"/>
                  <a:pt x="258794" y="828507"/>
                </a:cubicBezTo>
                <a:close/>
                <a:moveTo>
                  <a:pt x="511733" y="824523"/>
                </a:moveTo>
                <a:cubicBezTo>
                  <a:pt x="515850" y="824523"/>
                  <a:pt x="515850" y="828590"/>
                  <a:pt x="517908" y="830623"/>
                </a:cubicBezTo>
                <a:cubicBezTo>
                  <a:pt x="522025" y="836724"/>
                  <a:pt x="530258" y="836724"/>
                  <a:pt x="538492" y="836724"/>
                </a:cubicBezTo>
                <a:lnTo>
                  <a:pt x="519966" y="836724"/>
                </a:lnTo>
                <a:cubicBezTo>
                  <a:pt x="515850" y="834690"/>
                  <a:pt x="511733" y="830623"/>
                  <a:pt x="511733" y="826556"/>
                </a:cubicBezTo>
                <a:cubicBezTo>
                  <a:pt x="509674" y="824523"/>
                  <a:pt x="511733" y="824523"/>
                  <a:pt x="511733" y="824523"/>
                </a:cubicBezTo>
                <a:close/>
                <a:moveTo>
                  <a:pt x="314393" y="824523"/>
                </a:moveTo>
                <a:cubicBezTo>
                  <a:pt x="316451" y="824523"/>
                  <a:pt x="318510" y="824523"/>
                  <a:pt x="320568" y="826581"/>
                </a:cubicBezTo>
                <a:cubicBezTo>
                  <a:pt x="322627" y="828639"/>
                  <a:pt x="320568" y="830698"/>
                  <a:pt x="322627" y="832756"/>
                </a:cubicBezTo>
                <a:cubicBezTo>
                  <a:pt x="326743" y="830698"/>
                  <a:pt x="328802" y="830698"/>
                  <a:pt x="332919" y="832756"/>
                </a:cubicBezTo>
                <a:cubicBezTo>
                  <a:pt x="334977" y="834814"/>
                  <a:pt x="337035" y="836873"/>
                  <a:pt x="334977" y="840990"/>
                </a:cubicBezTo>
                <a:cubicBezTo>
                  <a:pt x="334977" y="840990"/>
                  <a:pt x="334977" y="843048"/>
                  <a:pt x="332919" y="845106"/>
                </a:cubicBezTo>
                <a:cubicBezTo>
                  <a:pt x="332919" y="845106"/>
                  <a:pt x="332919" y="843048"/>
                  <a:pt x="330860" y="843048"/>
                </a:cubicBezTo>
                <a:cubicBezTo>
                  <a:pt x="328802" y="840990"/>
                  <a:pt x="324685" y="840990"/>
                  <a:pt x="322627" y="840990"/>
                </a:cubicBezTo>
                <a:cubicBezTo>
                  <a:pt x="318510" y="843048"/>
                  <a:pt x="318510" y="845106"/>
                  <a:pt x="316451" y="849223"/>
                </a:cubicBezTo>
                <a:cubicBezTo>
                  <a:pt x="316451" y="853340"/>
                  <a:pt x="316451" y="853340"/>
                  <a:pt x="316451" y="853340"/>
                </a:cubicBezTo>
                <a:cubicBezTo>
                  <a:pt x="316451" y="853340"/>
                  <a:pt x="314393" y="855398"/>
                  <a:pt x="314393" y="855398"/>
                </a:cubicBezTo>
                <a:cubicBezTo>
                  <a:pt x="312335" y="851282"/>
                  <a:pt x="306159" y="849223"/>
                  <a:pt x="308218" y="845106"/>
                </a:cubicBezTo>
                <a:cubicBezTo>
                  <a:pt x="306159" y="843048"/>
                  <a:pt x="308218" y="840990"/>
                  <a:pt x="310276" y="838931"/>
                </a:cubicBezTo>
                <a:cubicBezTo>
                  <a:pt x="308218" y="834814"/>
                  <a:pt x="306159" y="832756"/>
                  <a:pt x="308218" y="828639"/>
                </a:cubicBezTo>
                <a:cubicBezTo>
                  <a:pt x="308218" y="826581"/>
                  <a:pt x="312335" y="824523"/>
                  <a:pt x="314393" y="824523"/>
                </a:cubicBezTo>
                <a:close/>
                <a:moveTo>
                  <a:pt x="506728" y="822104"/>
                </a:moveTo>
                <a:cubicBezTo>
                  <a:pt x="508857" y="823165"/>
                  <a:pt x="508083" y="827411"/>
                  <a:pt x="509631" y="830499"/>
                </a:cubicBezTo>
                <a:cubicBezTo>
                  <a:pt x="511695" y="834615"/>
                  <a:pt x="515823" y="838732"/>
                  <a:pt x="519952" y="840791"/>
                </a:cubicBezTo>
                <a:cubicBezTo>
                  <a:pt x="528208" y="842849"/>
                  <a:pt x="536465" y="842849"/>
                  <a:pt x="542658" y="838732"/>
                </a:cubicBezTo>
                <a:cubicBezTo>
                  <a:pt x="544722" y="840791"/>
                  <a:pt x="546786" y="840791"/>
                  <a:pt x="548850" y="842849"/>
                </a:cubicBezTo>
                <a:cubicBezTo>
                  <a:pt x="548850" y="842849"/>
                  <a:pt x="546786" y="844907"/>
                  <a:pt x="544722" y="844907"/>
                </a:cubicBezTo>
                <a:cubicBezTo>
                  <a:pt x="538529" y="842849"/>
                  <a:pt x="538529" y="842849"/>
                  <a:pt x="538529" y="842849"/>
                </a:cubicBezTo>
                <a:cubicBezTo>
                  <a:pt x="538529" y="846966"/>
                  <a:pt x="536465" y="849024"/>
                  <a:pt x="534401" y="849024"/>
                </a:cubicBezTo>
                <a:cubicBezTo>
                  <a:pt x="530273" y="849024"/>
                  <a:pt x="528208" y="849024"/>
                  <a:pt x="526144" y="846966"/>
                </a:cubicBezTo>
                <a:cubicBezTo>
                  <a:pt x="524080" y="849024"/>
                  <a:pt x="522016" y="851083"/>
                  <a:pt x="517888" y="849024"/>
                </a:cubicBezTo>
                <a:cubicBezTo>
                  <a:pt x="515823" y="849024"/>
                  <a:pt x="515823" y="846966"/>
                  <a:pt x="515823" y="844907"/>
                </a:cubicBezTo>
                <a:cubicBezTo>
                  <a:pt x="513759" y="844907"/>
                  <a:pt x="515823" y="842849"/>
                  <a:pt x="513759" y="840791"/>
                </a:cubicBezTo>
                <a:cubicBezTo>
                  <a:pt x="511695" y="842849"/>
                  <a:pt x="509631" y="842849"/>
                  <a:pt x="507567" y="840791"/>
                </a:cubicBezTo>
                <a:cubicBezTo>
                  <a:pt x="505503" y="840791"/>
                  <a:pt x="505503" y="838732"/>
                  <a:pt x="505503" y="836674"/>
                </a:cubicBezTo>
                <a:cubicBezTo>
                  <a:pt x="505503" y="834615"/>
                  <a:pt x="505503" y="832557"/>
                  <a:pt x="505503" y="832557"/>
                </a:cubicBezTo>
                <a:cubicBezTo>
                  <a:pt x="501374" y="832557"/>
                  <a:pt x="501374" y="828440"/>
                  <a:pt x="501374" y="826382"/>
                </a:cubicBezTo>
                <a:cubicBezTo>
                  <a:pt x="501374" y="824323"/>
                  <a:pt x="501374" y="822265"/>
                  <a:pt x="503438" y="822265"/>
                </a:cubicBezTo>
                <a:cubicBezTo>
                  <a:pt x="504987" y="821751"/>
                  <a:pt x="506019" y="821751"/>
                  <a:pt x="506728" y="822104"/>
                </a:cubicBezTo>
                <a:close/>
                <a:moveTo>
                  <a:pt x="499569" y="818215"/>
                </a:moveTo>
                <a:cubicBezTo>
                  <a:pt x="501623" y="820273"/>
                  <a:pt x="499569" y="822331"/>
                  <a:pt x="499569" y="826448"/>
                </a:cubicBezTo>
                <a:cubicBezTo>
                  <a:pt x="497515" y="828507"/>
                  <a:pt x="501623" y="832623"/>
                  <a:pt x="503678" y="834682"/>
                </a:cubicBezTo>
                <a:cubicBezTo>
                  <a:pt x="503678" y="838799"/>
                  <a:pt x="505732" y="842915"/>
                  <a:pt x="507786" y="844974"/>
                </a:cubicBezTo>
                <a:cubicBezTo>
                  <a:pt x="513949" y="842915"/>
                  <a:pt x="511894" y="853207"/>
                  <a:pt x="518057" y="853207"/>
                </a:cubicBezTo>
                <a:cubicBezTo>
                  <a:pt x="522166" y="853207"/>
                  <a:pt x="524220" y="851149"/>
                  <a:pt x="526274" y="851149"/>
                </a:cubicBezTo>
                <a:cubicBezTo>
                  <a:pt x="530383" y="851149"/>
                  <a:pt x="532437" y="853207"/>
                  <a:pt x="536545" y="851149"/>
                </a:cubicBezTo>
                <a:cubicBezTo>
                  <a:pt x="538600" y="851149"/>
                  <a:pt x="538600" y="849090"/>
                  <a:pt x="540654" y="847032"/>
                </a:cubicBezTo>
                <a:cubicBezTo>
                  <a:pt x="544762" y="849090"/>
                  <a:pt x="546816" y="847032"/>
                  <a:pt x="548871" y="844974"/>
                </a:cubicBezTo>
                <a:cubicBezTo>
                  <a:pt x="550925" y="842915"/>
                  <a:pt x="555033" y="842915"/>
                  <a:pt x="557088" y="842915"/>
                </a:cubicBezTo>
                <a:cubicBezTo>
                  <a:pt x="559142" y="844974"/>
                  <a:pt x="555033" y="847032"/>
                  <a:pt x="555033" y="849090"/>
                </a:cubicBezTo>
                <a:cubicBezTo>
                  <a:pt x="552979" y="851149"/>
                  <a:pt x="548871" y="849090"/>
                  <a:pt x="544762" y="849090"/>
                </a:cubicBezTo>
                <a:cubicBezTo>
                  <a:pt x="542708" y="851149"/>
                  <a:pt x="546816" y="853207"/>
                  <a:pt x="544762" y="855266"/>
                </a:cubicBezTo>
                <a:cubicBezTo>
                  <a:pt x="542708" y="853207"/>
                  <a:pt x="540654" y="857324"/>
                  <a:pt x="540654" y="857324"/>
                </a:cubicBezTo>
                <a:cubicBezTo>
                  <a:pt x="536545" y="857324"/>
                  <a:pt x="532437" y="857324"/>
                  <a:pt x="530383" y="855266"/>
                </a:cubicBezTo>
                <a:cubicBezTo>
                  <a:pt x="528328" y="855266"/>
                  <a:pt x="528328" y="857324"/>
                  <a:pt x="528328" y="857324"/>
                </a:cubicBezTo>
                <a:cubicBezTo>
                  <a:pt x="526274" y="859382"/>
                  <a:pt x="524220" y="859382"/>
                  <a:pt x="520111" y="859382"/>
                </a:cubicBezTo>
                <a:cubicBezTo>
                  <a:pt x="516003" y="859382"/>
                  <a:pt x="511894" y="857324"/>
                  <a:pt x="509840" y="853207"/>
                </a:cubicBezTo>
                <a:cubicBezTo>
                  <a:pt x="511894" y="851149"/>
                  <a:pt x="511894" y="849090"/>
                  <a:pt x="509840" y="847032"/>
                </a:cubicBezTo>
                <a:cubicBezTo>
                  <a:pt x="505732" y="847032"/>
                  <a:pt x="501623" y="844974"/>
                  <a:pt x="499569" y="840857"/>
                </a:cubicBezTo>
                <a:cubicBezTo>
                  <a:pt x="497515" y="838799"/>
                  <a:pt x="499569" y="836740"/>
                  <a:pt x="499569" y="834682"/>
                </a:cubicBezTo>
                <a:cubicBezTo>
                  <a:pt x="495461" y="832623"/>
                  <a:pt x="493406" y="828507"/>
                  <a:pt x="495461" y="824390"/>
                </a:cubicBezTo>
                <a:cubicBezTo>
                  <a:pt x="495461" y="822331"/>
                  <a:pt x="497515" y="818215"/>
                  <a:pt x="499569" y="818215"/>
                </a:cubicBezTo>
                <a:close/>
                <a:moveTo>
                  <a:pt x="417142" y="818215"/>
                </a:moveTo>
                <a:cubicBezTo>
                  <a:pt x="419228" y="818215"/>
                  <a:pt x="421315" y="818215"/>
                  <a:pt x="423402" y="820290"/>
                </a:cubicBezTo>
                <a:cubicBezTo>
                  <a:pt x="427576" y="824440"/>
                  <a:pt x="427576" y="824440"/>
                  <a:pt x="427576" y="824440"/>
                </a:cubicBezTo>
                <a:cubicBezTo>
                  <a:pt x="429663" y="828590"/>
                  <a:pt x="429663" y="832740"/>
                  <a:pt x="427576" y="834815"/>
                </a:cubicBezTo>
                <a:cubicBezTo>
                  <a:pt x="427576" y="834815"/>
                  <a:pt x="425489" y="834815"/>
                  <a:pt x="425489" y="834815"/>
                </a:cubicBezTo>
                <a:cubicBezTo>
                  <a:pt x="425489" y="830665"/>
                  <a:pt x="427576" y="826515"/>
                  <a:pt x="425489" y="824440"/>
                </a:cubicBezTo>
                <a:cubicBezTo>
                  <a:pt x="421315" y="822365"/>
                  <a:pt x="419228" y="820290"/>
                  <a:pt x="417142" y="820290"/>
                </a:cubicBezTo>
                <a:cubicBezTo>
                  <a:pt x="417142" y="820290"/>
                  <a:pt x="415055" y="818215"/>
                  <a:pt x="417142" y="818215"/>
                </a:cubicBezTo>
                <a:close/>
                <a:moveTo>
                  <a:pt x="623237" y="818075"/>
                </a:moveTo>
                <a:cubicBezTo>
                  <a:pt x="625283" y="817819"/>
                  <a:pt x="626816" y="818332"/>
                  <a:pt x="626816" y="822433"/>
                </a:cubicBezTo>
                <a:cubicBezTo>
                  <a:pt x="628861" y="824484"/>
                  <a:pt x="626816" y="826534"/>
                  <a:pt x="624771" y="828585"/>
                </a:cubicBezTo>
                <a:cubicBezTo>
                  <a:pt x="622726" y="830635"/>
                  <a:pt x="620681" y="832686"/>
                  <a:pt x="618636" y="830635"/>
                </a:cubicBezTo>
                <a:cubicBezTo>
                  <a:pt x="616591" y="832686"/>
                  <a:pt x="616591" y="830635"/>
                  <a:pt x="616591" y="832686"/>
                </a:cubicBezTo>
                <a:cubicBezTo>
                  <a:pt x="614546" y="834737"/>
                  <a:pt x="616591" y="834737"/>
                  <a:pt x="616591" y="836787"/>
                </a:cubicBezTo>
                <a:cubicBezTo>
                  <a:pt x="614546" y="838838"/>
                  <a:pt x="616591" y="842939"/>
                  <a:pt x="612501" y="844989"/>
                </a:cubicBezTo>
                <a:cubicBezTo>
                  <a:pt x="608410" y="847040"/>
                  <a:pt x="604320" y="849091"/>
                  <a:pt x="600230" y="847040"/>
                </a:cubicBezTo>
                <a:cubicBezTo>
                  <a:pt x="598185" y="847040"/>
                  <a:pt x="594095" y="844989"/>
                  <a:pt x="594095" y="840888"/>
                </a:cubicBezTo>
                <a:cubicBezTo>
                  <a:pt x="592050" y="840888"/>
                  <a:pt x="590004" y="842939"/>
                  <a:pt x="590004" y="842939"/>
                </a:cubicBezTo>
                <a:cubicBezTo>
                  <a:pt x="585914" y="844989"/>
                  <a:pt x="581824" y="842939"/>
                  <a:pt x="579779" y="842939"/>
                </a:cubicBezTo>
                <a:cubicBezTo>
                  <a:pt x="579779" y="840888"/>
                  <a:pt x="577734" y="838838"/>
                  <a:pt x="577734" y="836787"/>
                </a:cubicBezTo>
                <a:cubicBezTo>
                  <a:pt x="579779" y="834737"/>
                  <a:pt x="581824" y="830635"/>
                  <a:pt x="585914" y="832686"/>
                </a:cubicBezTo>
                <a:lnTo>
                  <a:pt x="591728" y="834629"/>
                </a:lnTo>
                <a:lnTo>
                  <a:pt x="591908" y="834748"/>
                </a:lnTo>
                <a:lnTo>
                  <a:pt x="592056" y="834739"/>
                </a:lnTo>
                <a:lnTo>
                  <a:pt x="598185" y="836787"/>
                </a:lnTo>
                <a:cubicBezTo>
                  <a:pt x="604320" y="836787"/>
                  <a:pt x="610455" y="830635"/>
                  <a:pt x="614546" y="824484"/>
                </a:cubicBezTo>
                <a:cubicBezTo>
                  <a:pt x="616591" y="822433"/>
                  <a:pt x="614546" y="818332"/>
                  <a:pt x="616591" y="818332"/>
                </a:cubicBezTo>
                <a:cubicBezTo>
                  <a:pt x="618636" y="819357"/>
                  <a:pt x="621192" y="818332"/>
                  <a:pt x="623237" y="818075"/>
                </a:cubicBezTo>
                <a:close/>
                <a:moveTo>
                  <a:pt x="610525" y="816737"/>
                </a:moveTo>
                <a:cubicBezTo>
                  <a:pt x="611559" y="816737"/>
                  <a:pt x="612594" y="817252"/>
                  <a:pt x="612594" y="818281"/>
                </a:cubicBezTo>
                <a:cubicBezTo>
                  <a:pt x="612594" y="824456"/>
                  <a:pt x="608456" y="826515"/>
                  <a:pt x="606388" y="830631"/>
                </a:cubicBezTo>
                <a:cubicBezTo>
                  <a:pt x="604319" y="831661"/>
                  <a:pt x="602251" y="833204"/>
                  <a:pt x="599924" y="834234"/>
                </a:cubicBezTo>
                <a:lnTo>
                  <a:pt x="592056" y="834739"/>
                </a:lnTo>
                <a:lnTo>
                  <a:pt x="591728" y="834629"/>
                </a:lnTo>
                <a:lnTo>
                  <a:pt x="585702" y="830631"/>
                </a:lnTo>
                <a:cubicBezTo>
                  <a:pt x="585702" y="828573"/>
                  <a:pt x="585702" y="826515"/>
                  <a:pt x="587770" y="826515"/>
                </a:cubicBezTo>
                <a:cubicBezTo>
                  <a:pt x="589839" y="828573"/>
                  <a:pt x="596045" y="828573"/>
                  <a:pt x="600182" y="828573"/>
                </a:cubicBezTo>
                <a:cubicBezTo>
                  <a:pt x="602251" y="824456"/>
                  <a:pt x="608456" y="822398"/>
                  <a:pt x="608456" y="818281"/>
                </a:cubicBezTo>
                <a:cubicBezTo>
                  <a:pt x="608456" y="817252"/>
                  <a:pt x="609491" y="816737"/>
                  <a:pt x="610525" y="816737"/>
                </a:cubicBezTo>
                <a:close/>
                <a:moveTo>
                  <a:pt x="453455" y="815608"/>
                </a:moveTo>
                <a:lnTo>
                  <a:pt x="452877" y="817920"/>
                </a:lnTo>
                <a:lnTo>
                  <a:pt x="452866" y="816524"/>
                </a:lnTo>
                <a:close/>
                <a:moveTo>
                  <a:pt x="256789" y="812239"/>
                </a:moveTo>
                <a:cubicBezTo>
                  <a:pt x="258860" y="812239"/>
                  <a:pt x="263000" y="812239"/>
                  <a:pt x="263000" y="814291"/>
                </a:cubicBezTo>
                <a:cubicBezTo>
                  <a:pt x="263000" y="818396"/>
                  <a:pt x="263000" y="822500"/>
                  <a:pt x="260930" y="826605"/>
                </a:cubicBezTo>
                <a:cubicBezTo>
                  <a:pt x="254719" y="826605"/>
                  <a:pt x="248509" y="826605"/>
                  <a:pt x="244369" y="832762"/>
                </a:cubicBezTo>
                <a:cubicBezTo>
                  <a:pt x="244369" y="832762"/>
                  <a:pt x="244369" y="834815"/>
                  <a:pt x="242299" y="834815"/>
                </a:cubicBezTo>
                <a:cubicBezTo>
                  <a:pt x="240229" y="832762"/>
                  <a:pt x="238158" y="832762"/>
                  <a:pt x="236088" y="830710"/>
                </a:cubicBezTo>
                <a:cubicBezTo>
                  <a:pt x="234018" y="828658"/>
                  <a:pt x="229878" y="828658"/>
                  <a:pt x="227808" y="824553"/>
                </a:cubicBezTo>
                <a:cubicBezTo>
                  <a:pt x="227808" y="822500"/>
                  <a:pt x="227808" y="820448"/>
                  <a:pt x="229878" y="820448"/>
                </a:cubicBezTo>
                <a:cubicBezTo>
                  <a:pt x="231948" y="820448"/>
                  <a:pt x="231948" y="818396"/>
                  <a:pt x="231948" y="818396"/>
                </a:cubicBezTo>
                <a:cubicBezTo>
                  <a:pt x="231948" y="820448"/>
                  <a:pt x="234018" y="820448"/>
                  <a:pt x="234018" y="820448"/>
                </a:cubicBezTo>
                <a:cubicBezTo>
                  <a:pt x="236088" y="820448"/>
                  <a:pt x="236088" y="820448"/>
                  <a:pt x="236088" y="820448"/>
                </a:cubicBezTo>
                <a:cubicBezTo>
                  <a:pt x="238158" y="814291"/>
                  <a:pt x="238158" y="814291"/>
                  <a:pt x="238158" y="814291"/>
                </a:cubicBezTo>
                <a:cubicBezTo>
                  <a:pt x="242299" y="812239"/>
                  <a:pt x="246439" y="812239"/>
                  <a:pt x="248509" y="814291"/>
                </a:cubicBezTo>
                <a:cubicBezTo>
                  <a:pt x="252649" y="818396"/>
                  <a:pt x="254719" y="812239"/>
                  <a:pt x="256789" y="812239"/>
                </a:cubicBezTo>
                <a:close/>
                <a:moveTo>
                  <a:pt x="263311" y="809170"/>
                </a:moveTo>
                <a:cubicBezTo>
                  <a:pt x="263871" y="808867"/>
                  <a:pt x="264992" y="810081"/>
                  <a:pt x="264992" y="810081"/>
                </a:cubicBezTo>
                <a:cubicBezTo>
                  <a:pt x="264992" y="812239"/>
                  <a:pt x="263000" y="810081"/>
                  <a:pt x="263000" y="810081"/>
                </a:cubicBezTo>
                <a:cubicBezTo>
                  <a:pt x="263000" y="809541"/>
                  <a:pt x="263124" y="809271"/>
                  <a:pt x="263311" y="809170"/>
                </a:cubicBezTo>
                <a:close/>
                <a:moveTo>
                  <a:pt x="419047" y="804706"/>
                </a:moveTo>
                <a:cubicBezTo>
                  <a:pt x="420848" y="804962"/>
                  <a:pt x="422392" y="805986"/>
                  <a:pt x="423421" y="808033"/>
                </a:cubicBezTo>
                <a:cubicBezTo>
                  <a:pt x="425479" y="810081"/>
                  <a:pt x="423421" y="810081"/>
                  <a:pt x="425479" y="812128"/>
                </a:cubicBezTo>
                <a:cubicBezTo>
                  <a:pt x="427538" y="810081"/>
                  <a:pt x="431655" y="810081"/>
                  <a:pt x="435771" y="812128"/>
                </a:cubicBezTo>
                <a:lnTo>
                  <a:pt x="438625" y="817804"/>
                </a:lnTo>
                <a:lnTo>
                  <a:pt x="439096" y="821105"/>
                </a:lnTo>
                <a:lnTo>
                  <a:pt x="435771" y="824412"/>
                </a:lnTo>
                <a:cubicBezTo>
                  <a:pt x="435771" y="826459"/>
                  <a:pt x="435771" y="826459"/>
                  <a:pt x="435771" y="826459"/>
                </a:cubicBezTo>
                <a:cubicBezTo>
                  <a:pt x="437830" y="826459"/>
                  <a:pt x="439888" y="830554"/>
                  <a:pt x="439888" y="832601"/>
                </a:cubicBezTo>
                <a:cubicBezTo>
                  <a:pt x="441947" y="834649"/>
                  <a:pt x="439888" y="836696"/>
                  <a:pt x="437830" y="838743"/>
                </a:cubicBezTo>
                <a:cubicBezTo>
                  <a:pt x="435771" y="840791"/>
                  <a:pt x="435771" y="840791"/>
                  <a:pt x="433713" y="840791"/>
                </a:cubicBezTo>
                <a:cubicBezTo>
                  <a:pt x="433713" y="838743"/>
                  <a:pt x="429596" y="838743"/>
                  <a:pt x="429596" y="836696"/>
                </a:cubicBezTo>
                <a:cubicBezTo>
                  <a:pt x="431655" y="832601"/>
                  <a:pt x="431655" y="826459"/>
                  <a:pt x="429596" y="822365"/>
                </a:cubicBezTo>
                <a:cubicBezTo>
                  <a:pt x="425479" y="816222"/>
                  <a:pt x="419304" y="816222"/>
                  <a:pt x="415188" y="814175"/>
                </a:cubicBezTo>
                <a:cubicBezTo>
                  <a:pt x="415188" y="812128"/>
                  <a:pt x="411071" y="810081"/>
                  <a:pt x="413129" y="805986"/>
                </a:cubicBezTo>
                <a:cubicBezTo>
                  <a:pt x="415188" y="804962"/>
                  <a:pt x="417246" y="804450"/>
                  <a:pt x="419047" y="804706"/>
                </a:cubicBezTo>
                <a:close/>
                <a:moveTo>
                  <a:pt x="589437" y="801167"/>
                </a:moveTo>
                <a:cubicBezTo>
                  <a:pt x="590466" y="801167"/>
                  <a:pt x="590981" y="801681"/>
                  <a:pt x="589951" y="803740"/>
                </a:cubicBezTo>
                <a:cubicBezTo>
                  <a:pt x="592010" y="816090"/>
                  <a:pt x="583776" y="830499"/>
                  <a:pt x="571426" y="838732"/>
                </a:cubicBezTo>
                <a:cubicBezTo>
                  <a:pt x="569368" y="836674"/>
                  <a:pt x="567309" y="840791"/>
                  <a:pt x="565251" y="840791"/>
                </a:cubicBezTo>
                <a:cubicBezTo>
                  <a:pt x="561134" y="840791"/>
                  <a:pt x="559076" y="840791"/>
                  <a:pt x="554959" y="840791"/>
                </a:cubicBezTo>
                <a:cubicBezTo>
                  <a:pt x="548784" y="840791"/>
                  <a:pt x="544667" y="836674"/>
                  <a:pt x="540550" y="832557"/>
                </a:cubicBezTo>
                <a:cubicBezTo>
                  <a:pt x="534375" y="828440"/>
                  <a:pt x="530258" y="820207"/>
                  <a:pt x="534375" y="814031"/>
                </a:cubicBezTo>
                <a:cubicBezTo>
                  <a:pt x="534375" y="811973"/>
                  <a:pt x="538492" y="809915"/>
                  <a:pt x="540550" y="807856"/>
                </a:cubicBezTo>
                <a:cubicBezTo>
                  <a:pt x="544667" y="807856"/>
                  <a:pt x="544667" y="814031"/>
                  <a:pt x="546725" y="811973"/>
                </a:cubicBezTo>
                <a:cubicBezTo>
                  <a:pt x="548784" y="811973"/>
                  <a:pt x="548784" y="809915"/>
                  <a:pt x="550842" y="809915"/>
                </a:cubicBezTo>
                <a:cubicBezTo>
                  <a:pt x="552901" y="809915"/>
                  <a:pt x="554959" y="811973"/>
                  <a:pt x="557017" y="814031"/>
                </a:cubicBezTo>
                <a:cubicBezTo>
                  <a:pt x="559076" y="814031"/>
                  <a:pt x="559076" y="818148"/>
                  <a:pt x="557017" y="820207"/>
                </a:cubicBezTo>
                <a:cubicBezTo>
                  <a:pt x="554959" y="824323"/>
                  <a:pt x="550842" y="822265"/>
                  <a:pt x="546725" y="822265"/>
                </a:cubicBezTo>
                <a:cubicBezTo>
                  <a:pt x="544667" y="826382"/>
                  <a:pt x="548784" y="828440"/>
                  <a:pt x="550842" y="830499"/>
                </a:cubicBezTo>
                <a:cubicBezTo>
                  <a:pt x="554959" y="832557"/>
                  <a:pt x="554959" y="832557"/>
                  <a:pt x="554959" y="832557"/>
                </a:cubicBezTo>
                <a:cubicBezTo>
                  <a:pt x="565251" y="830499"/>
                  <a:pt x="565251" y="830499"/>
                  <a:pt x="565251" y="830499"/>
                </a:cubicBezTo>
                <a:cubicBezTo>
                  <a:pt x="573484" y="828440"/>
                  <a:pt x="581718" y="820207"/>
                  <a:pt x="585835" y="809915"/>
                </a:cubicBezTo>
                <a:cubicBezTo>
                  <a:pt x="585835" y="801681"/>
                  <a:pt x="585835" y="801681"/>
                  <a:pt x="585835" y="801681"/>
                </a:cubicBezTo>
                <a:cubicBezTo>
                  <a:pt x="586864" y="801681"/>
                  <a:pt x="588408" y="801167"/>
                  <a:pt x="589437" y="801167"/>
                </a:cubicBezTo>
                <a:close/>
                <a:moveTo>
                  <a:pt x="291412" y="799788"/>
                </a:moveTo>
                <a:cubicBezTo>
                  <a:pt x="293657" y="800078"/>
                  <a:pt x="295837" y="800722"/>
                  <a:pt x="297890" y="801752"/>
                </a:cubicBezTo>
                <a:cubicBezTo>
                  <a:pt x="301994" y="803813"/>
                  <a:pt x="304047" y="805874"/>
                  <a:pt x="306099" y="807934"/>
                </a:cubicBezTo>
                <a:cubicBezTo>
                  <a:pt x="306099" y="812056"/>
                  <a:pt x="308151" y="816177"/>
                  <a:pt x="306099" y="818237"/>
                </a:cubicBezTo>
                <a:cubicBezTo>
                  <a:pt x="304047" y="820298"/>
                  <a:pt x="301994" y="822359"/>
                  <a:pt x="301994" y="820298"/>
                </a:cubicBezTo>
                <a:cubicBezTo>
                  <a:pt x="299942" y="820298"/>
                  <a:pt x="299942" y="818237"/>
                  <a:pt x="297890" y="820298"/>
                </a:cubicBezTo>
                <a:cubicBezTo>
                  <a:pt x="297890" y="822359"/>
                  <a:pt x="295837" y="824420"/>
                  <a:pt x="293785" y="824420"/>
                </a:cubicBezTo>
                <a:cubicBezTo>
                  <a:pt x="291733" y="824420"/>
                  <a:pt x="287628" y="824420"/>
                  <a:pt x="287628" y="822359"/>
                </a:cubicBezTo>
                <a:cubicBezTo>
                  <a:pt x="285576" y="820298"/>
                  <a:pt x="285576" y="816177"/>
                  <a:pt x="287628" y="816177"/>
                </a:cubicBezTo>
                <a:cubicBezTo>
                  <a:pt x="287628" y="814116"/>
                  <a:pt x="291733" y="814116"/>
                  <a:pt x="289680" y="812056"/>
                </a:cubicBezTo>
                <a:cubicBezTo>
                  <a:pt x="287628" y="807934"/>
                  <a:pt x="283523" y="809995"/>
                  <a:pt x="281471" y="809995"/>
                </a:cubicBezTo>
                <a:cubicBezTo>
                  <a:pt x="273261" y="812056"/>
                  <a:pt x="271209" y="822359"/>
                  <a:pt x="271209" y="828541"/>
                </a:cubicBezTo>
                <a:cubicBezTo>
                  <a:pt x="273261" y="840905"/>
                  <a:pt x="283523" y="851208"/>
                  <a:pt x="295837" y="857390"/>
                </a:cubicBezTo>
                <a:cubicBezTo>
                  <a:pt x="295837" y="857390"/>
                  <a:pt x="295837" y="857390"/>
                  <a:pt x="293785" y="857390"/>
                </a:cubicBezTo>
                <a:cubicBezTo>
                  <a:pt x="287628" y="855330"/>
                  <a:pt x="281471" y="855330"/>
                  <a:pt x="275314" y="849148"/>
                </a:cubicBezTo>
                <a:cubicBezTo>
                  <a:pt x="269157" y="842966"/>
                  <a:pt x="265052" y="836784"/>
                  <a:pt x="263000" y="826480"/>
                </a:cubicBezTo>
                <a:cubicBezTo>
                  <a:pt x="265052" y="820298"/>
                  <a:pt x="267104" y="812056"/>
                  <a:pt x="271209" y="805874"/>
                </a:cubicBezTo>
                <a:cubicBezTo>
                  <a:pt x="277366" y="801237"/>
                  <a:pt x="284678" y="798919"/>
                  <a:pt x="291412" y="799788"/>
                </a:cubicBezTo>
                <a:close/>
                <a:moveTo>
                  <a:pt x="381209" y="797694"/>
                </a:moveTo>
                <a:cubicBezTo>
                  <a:pt x="385824" y="796667"/>
                  <a:pt x="390440" y="796667"/>
                  <a:pt x="394542" y="797694"/>
                </a:cubicBezTo>
                <a:cubicBezTo>
                  <a:pt x="400696" y="799749"/>
                  <a:pt x="404798" y="803860"/>
                  <a:pt x="408901" y="805915"/>
                </a:cubicBezTo>
                <a:cubicBezTo>
                  <a:pt x="410952" y="812081"/>
                  <a:pt x="415055" y="820301"/>
                  <a:pt x="413004" y="826467"/>
                </a:cubicBezTo>
                <a:cubicBezTo>
                  <a:pt x="413004" y="832633"/>
                  <a:pt x="406850" y="834688"/>
                  <a:pt x="402747" y="836743"/>
                </a:cubicBezTo>
                <a:cubicBezTo>
                  <a:pt x="398645" y="838799"/>
                  <a:pt x="396593" y="838799"/>
                  <a:pt x="392491" y="836743"/>
                </a:cubicBezTo>
                <a:cubicBezTo>
                  <a:pt x="388388" y="834688"/>
                  <a:pt x="396593" y="830578"/>
                  <a:pt x="390440" y="828522"/>
                </a:cubicBezTo>
                <a:cubicBezTo>
                  <a:pt x="388388" y="828522"/>
                  <a:pt x="388388" y="826467"/>
                  <a:pt x="386337" y="826467"/>
                </a:cubicBezTo>
                <a:cubicBezTo>
                  <a:pt x="386337" y="824412"/>
                  <a:pt x="386337" y="820301"/>
                  <a:pt x="388388" y="820301"/>
                </a:cubicBezTo>
                <a:cubicBezTo>
                  <a:pt x="390440" y="818246"/>
                  <a:pt x="392491" y="818246"/>
                  <a:pt x="396593" y="818246"/>
                </a:cubicBezTo>
                <a:cubicBezTo>
                  <a:pt x="398645" y="820301"/>
                  <a:pt x="400696" y="822357"/>
                  <a:pt x="398645" y="826467"/>
                </a:cubicBezTo>
                <a:cubicBezTo>
                  <a:pt x="398645" y="826467"/>
                  <a:pt x="400696" y="826467"/>
                  <a:pt x="400696" y="826467"/>
                </a:cubicBezTo>
                <a:cubicBezTo>
                  <a:pt x="402747" y="824412"/>
                  <a:pt x="404798" y="822357"/>
                  <a:pt x="404798" y="818246"/>
                </a:cubicBezTo>
                <a:cubicBezTo>
                  <a:pt x="402747" y="812081"/>
                  <a:pt x="396593" y="807970"/>
                  <a:pt x="390440" y="805915"/>
                </a:cubicBezTo>
                <a:cubicBezTo>
                  <a:pt x="382235" y="805915"/>
                  <a:pt x="371978" y="807970"/>
                  <a:pt x="367876" y="816191"/>
                </a:cubicBezTo>
                <a:cubicBezTo>
                  <a:pt x="363773" y="820301"/>
                  <a:pt x="361722" y="824412"/>
                  <a:pt x="359670" y="830578"/>
                </a:cubicBezTo>
                <a:cubicBezTo>
                  <a:pt x="359670" y="830578"/>
                  <a:pt x="357619" y="828522"/>
                  <a:pt x="357619" y="828522"/>
                </a:cubicBezTo>
                <a:cubicBezTo>
                  <a:pt x="359670" y="820301"/>
                  <a:pt x="359670" y="810025"/>
                  <a:pt x="367876" y="803860"/>
                </a:cubicBezTo>
                <a:cubicBezTo>
                  <a:pt x="371978" y="800777"/>
                  <a:pt x="376593" y="798722"/>
                  <a:pt x="381209" y="797694"/>
                </a:cubicBezTo>
                <a:close/>
                <a:moveTo>
                  <a:pt x="442976" y="797637"/>
                </a:moveTo>
                <a:cubicBezTo>
                  <a:pt x="446063" y="798602"/>
                  <a:pt x="449151" y="802461"/>
                  <a:pt x="452239" y="804005"/>
                </a:cubicBezTo>
                <a:cubicBezTo>
                  <a:pt x="452239" y="808122"/>
                  <a:pt x="456355" y="810180"/>
                  <a:pt x="454297" y="814297"/>
                </a:cubicBezTo>
                <a:lnTo>
                  <a:pt x="453455" y="815608"/>
                </a:lnTo>
                <a:lnTo>
                  <a:pt x="453782" y="814297"/>
                </a:lnTo>
                <a:cubicBezTo>
                  <a:pt x="453782" y="812239"/>
                  <a:pt x="453268" y="810180"/>
                  <a:pt x="452239" y="808122"/>
                </a:cubicBezTo>
                <a:cubicBezTo>
                  <a:pt x="450180" y="806063"/>
                  <a:pt x="450180" y="804005"/>
                  <a:pt x="448122" y="801947"/>
                </a:cubicBezTo>
                <a:cubicBezTo>
                  <a:pt x="446063" y="799888"/>
                  <a:pt x="444005" y="799888"/>
                  <a:pt x="439888" y="797830"/>
                </a:cubicBezTo>
                <a:cubicBezTo>
                  <a:pt x="440918" y="797315"/>
                  <a:pt x="441947" y="797315"/>
                  <a:pt x="442976" y="797637"/>
                </a:cubicBezTo>
                <a:close/>
                <a:moveTo>
                  <a:pt x="397625" y="794145"/>
                </a:moveTo>
                <a:cubicBezTo>
                  <a:pt x="398206" y="794145"/>
                  <a:pt x="398787" y="794643"/>
                  <a:pt x="398787" y="795639"/>
                </a:cubicBezTo>
                <a:cubicBezTo>
                  <a:pt x="396463" y="795639"/>
                  <a:pt x="396463" y="795639"/>
                  <a:pt x="396463" y="795639"/>
                </a:cubicBezTo>
                <a:cubicBezTo>
                  <a:pt x="396463" y="794643"/>
                  <a:pt x="397044" y="794145"/>
                  <a:pt x="397625" y="794145"/>
                </a:cubicBezTo>
                <a:close/>
                <a:moveTo>
                  <a:pt x="425347" y="791655"/>
                </a:moveTo>
                <a:cubicBezTo>
                  <a:pt x="427422" y="791655"/>
                  <a:pt x="429497" y="791655"/>
                  <a:pt x="431572" y="793647"/>
                </a:cubicBezTo>
                <a:cubicBezTo>
                  <a:pt x="433647" y="793647"/>
                  <a:pt x="433647" y="795639"/>
                  <a:pt x="433647" y="797631"/>
                </a:cubicBezTo>
                <a:cubicBezTo>
                  <a:pt x="433647" y="797631"/>
                  <a:pt x="433647" y="795639"/>
                  <a:pt x="431572" y="795639"/>
                </a:cubicBezTo>
                <a:lnTo>
                  <a:pt x="430365" y="794867"/>
                </a:lnTo>
                <a:lnTo>
                  <a:pt x="429596" y="793713"/>
                </a:lnTo>
                <a:lnTo>
                  <a:pt x="428563" y="793713"/>
                </a:lnTo>
                <a:close/>
                <a:moveTo>
                  <a:pt x="413063" y="791655"/>
                </a:moveTo>
                <a:cubicBezTo>
                  <a:pt x="413063" y="791655"/>
                  <a:pt x="415055" y="791655"/>
                  <a:pt x="415055" y="793647"/>
                </a:cubicBezTo>
                <a:cubicBezTo>
                  <a:pt x="415055" y="793647"/>
                  <a:pt x="413063" y="793647"/>
                  <a:pt x="413063" y="793647"/>
                </a:cubicBezTo>
                <a:cubicBezTo>
                  <a:pt x="413063" y="791655"/>
                  <a:pt x="413063" y="791655"/>
                  <a:pt x="413063" y="791655"/>
                </a:cubicBezTo>
                <a:close/>
                <a:moveTo>
                  <a:pt x="409013" y="791655"/>
                </a:moveTo>
                <a:cubicBezTo>
                  <a:pt x="409013" y="791655"/>
                  <a:pt x="411071" y="791655"/>
                  <a:pt x="411071" y="791655"/>
                </a:cubicBezTo>
                <a:cubicBezTo>
                  <a:pt x="411071" y="795772"/>
                  <a:pt x="413129" y="795772"/>
                  <a:pt x="415188" y="797830"/>
                </a:cubicBezTo>
                <a:cubicBezTo>
                  <a:pt x="417246" y="797830"/>
                  <a:pt x="415188" y="795772"/>
                  <a:pt x="417246" y="795772"/>
                </a:cubicBezTo>
                <a:cubicBezTo>
                  <a:pt x="419304" y="791655"/>
                  <a:pt x="423421" y="791655"/>
                  <a:pt x="425480" y="793713"/>
                </a:cubicBezTo>
                <a:lnTo>
                  <a:pt x="428563" y="793713"/>
                </a:lnTo>
                <a:lnTo>
                  <a:pt x="430365" y="794867"/>
                </a:lnTo>
                <a:lnTo>
                  <a:pt x="433713" y="799888"/>
                </a:lnTo>
                <a:cubicBezTo>
                  <a:pt x="439888" y="797830"/>
                  <a:pt x="444005" y="801947"/>
                  <a:pt x="448122" y="806063"/>
                </a:cubicBezTo>
                <a:cubicBezTo>
                  <a:pt x="450180" y="808122"/>
                  <a:pt x="452239" y="812239"/>
                  <a:pt x="450180" y="816356"/>
                </a:cubicBezTo>
                <a:cubicBezTo>
                  <a:pt x="450180" y="818414"/>
                  <a:pt x="446063" y="820472"/>
                  <a:pt x="450180" y="822531"/>
                </a:cubicBezTo>
                <a:cubicBezTo>
                  <a:pt x="450180" y="822531"/>
                  <a:pt x="452239" y="822531"/>
                  <a:pt x="452239" y="822531"/>
                </a:cubicBezTo>
                <a:cubicBezTo>
                  <a:pt x="454297" y="822531"/>
                  <a:pt x="452239" y="820472"/>
                  <a:pt x="452239" y="820472"/>
                </a:cubicBezTo>
                <a:lnTo>
                  <a:pt x="452877" y="817920"/>
                </a:lnTo>
                <a:lnTo>
                  <a:pt x="452882" y="818607"/>
                </a:lnTo>
                <a:cubicBezTo>
                  <a:pt x="454040" y="822659"/>
                  <a:pt x="460987" y="826133"/>
                  <a:pt x="456355" y="830764"/>
                </a:cubicBezTo>
                <a:cubicBezTo>
                  <a:pt x="456355" y="828706"/>
                  <a:pt x="456355" y="824589"/>
                  <a:pt x="454297" y="824589"/>
                </a:cubicBezTo>
                <a:cubicBezTo>
                  <a:pt x="452239" y="830764"/>
                  <a:pt x="452239" y="830764"/>
                  <a:pt x="452239" y="830764"/>
                </a:cubicBezTo>
                <a:cubicBezTo>
                  <a:pt x="448122" y="838998"/>
                  <a:pt x="448122" y="838998"/>
                  <a:pt x="448122" y="838998"/>
                </a:cubicBezTo>
                <a:cubicBezTo>
                  <a:pt x="448122" y="838998"/>
                  <a:pt x="448122" y="838998"/>
                  <a:pt x="450180" y="841056"/>
                </a:cubicBezTo>
                <a:cubicBezTo>
                  <a:pt x="450180" y="841056"/>
                  <a:pt x="450180" y="838998"/>
                  <a:pt x="450180" y="838998"/>
                </a:cubicBezTo>
                <a:lnTo>
                  <a:pt x="451621" y="843320"/>
                </a:lnTo>
                <a:lnTo>
                  <a:pt x="450180" y="843114"/>
                </a:lnTo>
                <a:cubicBezTo>
                  <a:pt x="450180" y="847231"/>
                  <a:pt x="450180" y="849290"/>
                  <a:pt x="446063" y="851348"/>
                </a:cubicBezTo>
                <a:cubicBezTo>
                  <a:pt x="444005" y="851348"/>
                  <a:pt x="441947" y="853406"/>
                  <a:pt x="441947" y="851348"/>
                </a:cubicBezTo>
                <a:cubicBezTo>
                  <a:pt x="439888" y="849290"/>
                  <a:pt x="439888" y="847231"/>
                  <a:pt x="437830" y="843114"/>
                </a:cubicBezTo>
                <a:cubicBezTo>
                  <a:pt x="439888" y="841056"/>
                  <a:pt x="441947" y="838998"/>
                  <a:pt x="444005" y="834881"/>
                </a:cubicBezTo>
                <a:cubicBezTo>
                  <a:pt x="444005" y="832823"/>
                  <a:pt x="441947" y="828706"/>
                  <a:pt x="439888" y="826647"/>
                </a:cubicBezTo>
                <a:lnTo>
                  <a:pt x="439096" y="821105"/>
                </a:lnTo>
                <a:lnTo>
                  <a:pt x="439888" y="820317"/>
                </a:lnTo>
                <a:lnTo>
                  <a:pt x="438625" y="817804"/>
                </a:lnTo>
                <a:lnTo>
                  <a:pt x="437830" y="812239"/>
                </a:lnTo>
                <a:cubicBezTo>
                  <a:pt x="435771" y="808122"/>
                  <a:pt x="431655" y="808122"/>
                  <a:pt x="427538" y="808122"/>
                </a:cubicBezTo>
                <a:cubicBezTo>
                  <a:pt x="425480" y="804005"/>
                  <a:pt x="421363" y="801947"/>
                  <a:pt x="417246" y="801947"/>
                </a:cubicBezTo>
                <a:cubicBezTo>
                  <a:pt x="415188" y="804005"/>
                  <a:pt x="413129" y="804005"/>
                  <a:pt x="411071" y="806063"/>
                </a:cubicBezTo>
                <a:cubicBezTo>
                  <a:pt x="409013" y="804005"/>
                  <a:pt x="409013" y="801947"/>
                  <a:pt x="404896" y="799888"/>
                </a:cubicBezTo>
                <a:cubicBezTo>
                  <a:pt x="400779" y="797830"/>
                  <a:pt x="400779" y="797830"/>
                  <a:pt x="400779" y="797830"/>
                </a:cubicBezTo>
                <a:cubicBezTo>
                  <a:pt x="402837" y="795772"/>
                  <a:pt x="406954" y="793713"/>
                  <a:pt x="409013" y="791655"/>
                </a:cubicBezTo>
                <a:close/>
                <a:moveTo>
                  <a:pt x="363632" y="789331"/>
                </a:moveTo>
                <a:cubicBezTo>
                  <a:pt x="365698" y="791406"/>
                  <a:pt x="371895" y="791406"/>
                  <a:pt x="371895" y="797631"/>
                </a:cubicBezTo>
                <a:cubicBezTo>
                  <a:pt x="369829" y="793481"/>
                  <a:pt x="365698" y="791406"/>
                  <a:pt x="359500" y="791406"/>
                </a:cubicBezTo>
                <a:cubicBezTo>
                  <a:pt x="357435" y="791406"/>
                  <a:pt x="355369" y="793481"/>
                  <a:pt x="353303" y="793481"/>
                </a:cubicBezTo>
                <a:cubicBezTo>
                  <a:pt x="355369" y="791406"/>
                  <a:pt x="359500" y="789331"/>
                  <a:pt x="363632" y="789331"/>
                </a:cubicBezTo>
                <a:close/>
                <a:moveTo>
                  <a:pt x="298897" y="788883"/>
                </a:moveTo>
                <a:cubicBezTo>
                  <a:pt x="301491" y="788368"/>
                  <a:pt x="304084" y="788368"/>
                  <a:pt x="306159" y="789397"/>
                </a:cubicBezTo>
                <a:cubicBezTo>
                  <a:pt x="304084" y="789397"/>
                  <a:pt x="299934" y="789397"/>
                  <a:pt x="295784" y="791456"/>
                </a:cubicBezTo>
                <a:cubicBezTo>
                  <a:pt x="293710" y="793514"/>
                  <a:pt x="293710" y="797631"/>
                  <a:pt x="291635" y="797631"/>
                </a:cubicBezTo>
                <a:cubicBezTo>
                  <a:pt x="289560" y="795572"/>
                  <a:pt x="291635" y="793514"/>
                  <a:pt x="291635" y="791456"/>
                </a:cubicBezTo>
                <a:cubicBezTo>
                  <a:pt x="293710" y="790426"/>
                  <a:pt x="296303" y="789397"/>
                  <a:pt x="298897" y="788883"/>
                </a:cubicBezTo>
                <a:close/>
                <a:moveTo>
                  <a:pt x="327772" y="782644"/>
                </a:moveTo>
                <a:cubicBezTo>
                  <a:pt x="330860" y="782900"/>
                  <a:pt x="333948" y="783413"/>
                  <a:pt x="337035" y="783413"/>
                </a:cubicBezTo>
                <a:cubicBezTo>
                  <a:pt x="345269" y="785462"/>
                  <a:pt x="351444" y="791611"/>
                  <a:pt x="353502" y="799810"/>
                </a:cubicBezTo>
                <a:cubicBezTo>
                  <a:pt x="355561" y="803910"/>
                  <a:pt x="355561" y="808009"/>
                  <a:pt x="357619" y="810059"/>
                </a:cubicBezTo>
                <a:cubicBezTo>
                  <a:pt x="357619" y="816208"/>
                  <a:pt x="353502" y="822357"/>
                  <a:pt x="353502" y="828507"/>
                </a:cubicBezTo>
                <a:cubicBezTo>
                  <a:pt x="353502" y="828507"/>
                  <a:pt x="351444" y="828507"/>
                  <a:pt x="349386" y="828507"/>
                </a:cubicBezTo>
                <a:cubicBezTo>
                  <a:pt x="349386" y="826457"/>
                  <a:pt x="351444" y="824407"/>
                  <a:pt x="351444" y="822357"/>
                </a:cubicBezTo>
                <a:cubicBezTo>
                  <a:pt x="351444" y="810059"/>
                  <a:pt x="347327" y="795711"/>
                  <a:pt x="334977" y="789562"/>
                </a:cubicBezTo>
                <a:cubicBezTo>
                  <a:pt x="332919" y="791611"/>
                  <a:pt x="332919" y="789562"/>
                  <a:pt x="330860" y="789562"/>
                </a:cubicBezTo>
                <a:cubicBezTo>
                  <a:pt x="326743" y="789562"/>
                  <a:pt x="322627" y="789562"/>
                  <a:pt x="318510" y="791611"/>
                </a:cubicBezTo>
                <a:cubicBezTo>
                  <a:pt x="318510" y="793661"/>
                  <a:pt x="316451" y="795711"/>
                  <a:pt x="316451" y="797760"/>
                </a:cubicBezTo>
                <a:cubicBezTo>
                  <a:pt x="318510" y="799810"/>
                  <a:pt x="320568" y="797760"/>
                  <a:pt x="322627" y="797760"/>
                </a:cubicBezTo>
                <a:cubicBezTo>
                  <a:pt x="324685" y="797760"/>
                  <a:pt x="326743" y="797760"/>
                  <a:pt x="326743" y="799810"/>
                </a:cubicBezTo>
                <a:cubicBezTo>
                  <a:pt x="328802" y="801860"/>
                  <a:pt x="328802" y="805960"/>
                  <a:pt x="328802" y="808009"/>
                </a:cubicBezTo>
                <a:cubicBezTo>
                  <a:pt x="326743" y="810059"/>
                  <a:pt x="324685" y="812109"/>
                  <a:pt x="320568" y="810059"/>
                </a:cubicBezTo>
                <a:cubicBezTo>
                  <a:pt x="320568" y="812109"/>
                  <a:pt x="322627" y="814158"/>
                  <a:pt x="320568" y="816208"/>
                </a:cubicBezTo>
                <a:cubicBezTo>
                  <a:pt x="318510" y="818258"/>
                  <a:pt x="316451" y="818258"/>
                  <a:pt x="314393" y="818258"/>
                </a:cubicBezTo>
                <a:cubicBezTo>
                  <a:pt x="308218" y="814158"/>
                  <a:pt x="306159" y="805960"/>
                  <a:pt x="306159" y="801860"/>
                </a:cubicBezTo>
                <a:cubicBezTo>
                  <a:pt x="308218" y="793661"/>
                  <a:pt x="312335" y="787512"/>
                  <a:pt x="318510" y="783413"/>
                </a:cubicBezTo>
                <a:cubicBezTo>
                  <a:pt x="321597" y="782388"/>
                  <a:pt x="324685" y="782388"/>
                  <a:pt x="327772" y="782644"/>
                </a:cubicBezTo>
                <a:close/>
                <a:moveTo>
                  <a:pt x="394471" y="779039"/>
                </a:moveTo>
                <a:cubicBezTo>
                  <a:pt x="394471" y="779039"/>
                  <a:pt x="398676" y="781197"/>
                  <a:pt x="398676" y="781197"/>
                </a:cubicBezTo>
                <a:cubicBezTo>
                  <a:pt x="400779" y="781197"/>
                  <a:pt x="400779" y="781197"/>
                  <a:pt x="400779" y="781197"/>
                </a:cubicBezTo>
                <a:cubicBezTo>
                  <a:pt x="398676" y="783355"/>
                  <a:pt x="400779" y="783355"/>
                  <a:pt x="398676" y="783355"/>
                </a:cubicBezTo>
                <a:cubicBezTo>
                  <a:pt x="398676" y="783355"/>
                  <a:pt x="396574" y="781197"/>
                  <a:pt x="394471" y="779039"/>
                </a:cubicBezTo>
                <a:close/>
                <a:moveTo>
                  <a:pt x="539637" y="776341"/>
                </a:moveTo>
                <a:cubicBezTo>
                  <a:pt x="540661" y="776599"/>
                  <a:pt x="541684" y="777113"/>
                  <a:pt x="542708" y="777113"/>
                </a:cubicBezTo>
                <a:cubicBezTo>
                  <a:pt x="544755" y="779172"/>
                  <a:pt x="544755" y="779172"/>
                  <a:pt x="544755" y="779172"/>
                </a:cubicBezTo>
                <a:cubicBezTo>
                  <a:pt x="544755" y="781230"/>
                  <a:pt x="546803" y="783288"/>
                  <a:pt x="548850" y="783288"/>
                </a:cubicBezTo>
                <a:cubicBezTo>
                  <a:pt x="552945" y="785347"/>
                  <a:pt x="554992" y="783288"/>
                  <a:pt x="557039" y="783288"/>
                </a:cubicBezTo>
                <a:cubicBezTo>
                  <a:pt x="561134" y="789464"/>
                  <a:pt x="561134" y="789464"/>
                  <a:pt x="561134" y="789464"/>
                </a:cubicBezTo>
                <a:cubicBezTo>
                  <a:pt x="561134" y="791522"/>
                  <a:pt x="559087" y="791522"/>
                  <a:pt x="559087" y="791522"/>
                </a:cubicBezTo>
                <a:cubicBezTo>
                  <a:pt x="557039" y="791522"/>
                  <a:pt x="554992" y="791522"/>
                  <a:pt x="552945" y="789464"/>
                </a:cubicBezTo>
                <a:cubicBezTo>
                  <a:pt x="550897" y="789464"/>
                  <a:pt x="550897" y="793580"/>
                  <a:pt x="546803" y="793580"/>
                </a:cubicBezTo>
                <a:cubicBezTo>
                  <a:pt x="546803" y="793580"/>
                  <a:pt x="544755" y="795639"/>
                  <a:pt x="542708" y="793580"/>
                </a:cubicBezTo>
                <a:cubicBezTo>
                  <a:pt x="540661" y="791522"/>
                  <a:pt x="540661" y="789464"/>
                  <a:pt x="540661" y="787405"/>
                </a:cubicBezTo>
                <a:cubicBezTo>
                  <a:pt x="542708" y="787405"/>
                  <a:pt x="542708" y="787405"/>
                  <a:pt x="542708" y="785347"/>
                </a:cubicBezTo>
                <a:cubicBezTo>
                  <a:pt x="540661" y="785347"/>
                  <a:pt x="538613" y="783288"/>
                  <a:pt x="536566" y="781230"/>
                </a:cubicBezTo>
                <a:cubicBezTo>
                  <a:pt x="536566" y="781230"/>
                  <a:pt x="536566" y="779172"/>
                  <a:pt x="536566" y="777113"/>
                </a:cubicBezTo>
                <a:cubicBezTo>
                  <a:pt x="537590" y="776084"/>
                  <a:pt x="538613" y="776084"/>
                  <a:pt x="539637" y="776341"/>
                </a:cubicBezTo>
                <a:close/>
                <a:moveTo>
                  <a:pt x="465218" y="775592"/>
                </a:moveTo>
                <a:lnTo>
                  <a:pt x="474615" y="781230"/>
                </a:lnTo>
                <a:cubicBezTo>
                  <a:pt x="476674" y="781230"/>
                  <a:pt x="474615" y="783288"/>
                  <a:pt x="476674" y="785347"/>
                </a:cubicBezTo>
                <a:cubicBezTo>
                  <a:pt x="480791" y="787405"/>
                  <a:pt x="482849" y="789464"/>
                  <a:pt x="486966" y="791522"/>
                </a:cubicBezTo>
                <a:cubicBezTo>
                  <a:pt x="486966" y="791522"/>
                  <a:pt x="489024" y="789464"/>
                  <a:pt x="491082" y="791522"/>
                </a:cubicBezTo>
                <a:cubicBezTo>
                  <a:pt x="491082" y="791522"/>
                  <a:pt x="489024" y="793580"/>
                  <a:pt x="489024" y="793580"/>
                </a:cubicBezTo>
                <a:lnTo>
                  <a:pt x="476986" y="791574"/>
                </a:lnTo>
                <a:lnTo>
                  <a:pt x="476416" y="791006"/>
                </a:lnTo>
                <a:lnTo>
                  <a:pt x="472557" y="783288"/>
                </a:lnTo>
                <a:cubicBezTo>
                  <a:pt x="470499" y="781230"/>
                  <a:pt x="468440" y="783288"/>
                  <a:pt x="468440" y="781230"/>
                </a:cubicBezTo>
                <a:close/>
                <a:moveTo>
                  <a:pt x="532390" y="775055"/>
                </a:moveTo>
                <a:cubicBezTo>
                  <a:pt x="532390" y="775055"/>
                  <a:pt x="534452" y="775055"/>
                  <a:pt x="534452" y="775055"/>
                </a:cubicBezTo>
                <a:cubicBezTo>
                  <a:pt x="532390" y="779181"/>
                  <a:pt x="534452" y="785371"/>
                  <a:pt x="538576" y="787434"/>
                </a:cubicBezTo>
                <a:cubicBezTo>
                  <a:pt x="538576" y="789497"/>
                  <a:pt x="538576" y="793623"/>
                  <a:pt x="540638" y="795686"/>
                </a:cubicBezTo>
                <a:cubicBezTo>
                  <a:pt x="542699" y="797749"/>
                  <a:pt x="546823" y="797749"/>
                  <a:pt x="548885" y="795686"/>
                </a:cubicBezTo>
                <a:cubicBezTo>
                  <a:pt x="550947" y="795686"/>
                  <a:pt x="553009" y="793623"/>
                  <a:pt x="555071" y="795686"/>
                </a:cubicBezTo>
                <a:cubicBezTo>
                  <a:pt x="559194" y="795686"/>
                  <a:pt x="561256" y="795686"/>
                  <a:pt x="563318" y="791560"/>
                </a:cubicBezTo>
                <a:cubicBezTo>
                  <a:pt x="563318" y="791560"/>
                  <a:pt x="565380" y="789497"/>
                  <a:pt x="565380" y="791560"/>
                </a:cubicBezTo>
                <a:cubicBezTo>
                  <a:pt x="567442" y="791560"/>
                  <a:pt x="567442" y="793623"/>
                  <a:pt x="567442" y="793623"/>
                </a:cubicBezTo>
                <a:cubicBezTo>
                  <a:pt x="565380" y="797749"/>
                  <a:pt x="561256" y="799812"/>
                  <a:pt x="559194" y="801876"/>
                </a:cubicBezTo>
                <a:cubicBezTo>
                  <a:pt x="555071" y="801876"/>
                  <a:pt x="553009" y="801876"/>
                  <a:pt x="550947" y="797749"/>
                </a:cubicBezTo>
                <a:cubicBezTo>
                  <a:pt x="548885" y="799812"/>
                  <a:pt x="548885" y="801876"/>
                  <a:pt x="548885" y="801876"/>
                </a:cubicBezTo>
                <a:cubicBezTo>
                  <a:pt x="544761" y="803939"/>
                  <a:pt x="540638" y="803939"/>
                  <a:pt x="538576" y="801876"/>
                </a:cubicBezTo>
                <a:cubicBezTo>
                  <a:pt x="536514" y="799812"/>
                  <a:pt x="534452" y="797749"/>
                  <a:pt x="534452" y="795686"/>
                </a:cubicBezTo>
                <a:cubicBezTo>
                  <a:pt x="532390" y="791560"/>
                  <a:pt x="536514" y="791560"/>
                  <a:pt x="534452" y="789497"/>
                </a:cubicBezTo>
                <a:cubicBezTo>
                  <a:pt x="530328" y="789497"/>
                  <a:pt x="530328" y="783308"/>
                  <a:pt x="528266" y="781244"/>
                </a:cubicBezTo>
                <a:cubicBezTo>
                  <a:pt x="528266" y="779181"/>
                  <a:pt x="528266" y="775055"/>
                  <a:pt x="532390" y="775055"/>
                </a:cubicBezTo>
                <a:close/>
                <a:moveTo>
                  <a:pt x="643458" y="774604"/>
                </a:moveTo>
                <a:cubicBezTo>
                  <a:pt x="645004" y="774604"/>
                  <a:pt x="646549" y="775118"/>
                  <a:pt x="647579" y="777173"/>
                </a:cubicBezTo>
                <a:cubicBezTo>
                  <a:pt x="651701" y="781284"/>
                  <a:pt x="653761" y="789505"/>
                  <a:pt x="651701" y="795670"/>
                </a:cubicBezTo>
                <a:cubicBezTo>
                  <a:pt x="647579" y="808002"/>
                  <a:pt x="635215" y="812112"/>
                  <a:pt x="622851" y="816223"/>
                </a:cubicBezTo>
                <a:cubicBezTo>
                  <a:pt x="610487" y="816223"/>
                  <a:pt x="598123" y="812112"/>
                  <a:pt x="594002" y="799781"/>
                </a:cubicBezTo>
                <a:cubicBezTo>
                  <a:pt x="594002" y="799781"/>
                  <a:pt x="594002" y="797726"/>
                  <a:pt x="596063" y="797726"/>
                </a:cubicBezTo>
                <a:cubicBezTo>
                  <a:pt x="600184" y="799781"/>
                  <a:pt x="602245" y="803891"/>
                  <a:pt x="604305" y="803891"/>
                </a:cubicBezTo>
                <a:cubicBezTo>
                  <a:pt x="612548" y="810057"/>
                  <a:pt x="624912" y="810057"/>
                  <a:pt x="633155" y="805947"/>
                </a:cubicBezTo>
                <a:cubicBezTo>
                  <a:pt x="637276" y="801836"/>
                  <a:pt x="639337" y="799781"/>
                  <a:pt x="641397" y="795670"/>
                </a:cubicBezTo>
                <a:cubicBezTo>
                  <a:pt x="641397" y="791560"/>
                  <a:pt x="641397" y="787449"/>
                  <a:pt x="639337" y="787449"/>
                </a:cubicBezTo>
                <a:cubicBezTo>
                  <a:pt x="637276" y="789505"/>
                  <a:pt x="637276" y="793615"/>
                  <a:pt x="635215" y="793615"/>
                </a:cubicBezTo>
                <a:cubicBezTo>
                  <a:pt x="633155" y="793615"/>
                  <a:pt x="631094" y="795670"/>
                  <a:pt x="629033" y="793615"/>
                </a:cubicBezTo>
                <a:cubicBezTo>
                  <a:pt x="626973" y="791560"/>
                  <a:pt x="624912" y="789505"/>
                  <a:pt x="624912" y="787449"/>
                </a:cubicBezTo>
                <a:cubicBezTo>
                  <a:pt x="626973" y="783339"/>
                  <a:pt x="631094" y="783339"/>
                  <a:pt x="633155" y="781284"/>
                </a:cubicBezTo>
                <a:cubicBezTo>
                  <a:pt x="633155" y="777173"/>
                  <a:pt x="635215" y="775118"/>
                  <a:pt x="639337" y="775118"/>
                </a:cubicBezTo>
                <a:cubicBezTo>
                  <a:pt x="640367" y="775118"/>
                  <a:pt x="641913" y="774604"/>
                  <a:pt x="643458" y="774604"/>
                </a:cubicBezTo>
                <a:close/>
                <a:moveTo>
                  <a:pt x="295353" y="774340"/>
                </a:moveTo>
                <a:cubicBezTo>
                  <a:pt x="298441" y="774595"/>
                  <a:pt x="301014" y="776127"/>
                  <a:pt x="302043" y="779192"/>
                </a:cubicBezTo>
                <a:cubicBezTo>
                  <a:pt x="304101" y="779192"/>
                  <a:pt x="304101" y="777149"/>
                  <a:pt x="306159" y="777149"/>
                </a:cubicBezTo>
                <a:cubicBezTo>
                  <a:pt x="308218" y="777149"/>
                  <a:pt x="312335" y="775106"/>
                  <a:pt x="314393" y="777149"/>
                </a:cubicBezTo>
                <a:cubicBezTo>
                  <a:pt x="314393" y="779192"/>
                  <a:pt x="316451" y="781235"/>
                  <a:pt x="316451" y="781235"/>
                </a:cubicBezTo>
                <a:cubicBezTo>
                  <a:pt x="310276" y="785321"/>
                  <a:pt x="310276" y="785321"/>
                  <a:pt x="310276" y="785321"/>
                </a:cubicBezTo>
                <a:cubicBezTo>
                  <a:pt x="304101" y="783278"/>
                  <a:pt x="297926" y="785321"/>
                  <a:pt x="293809" y="787364"/>
                </a:cubicBezTo>
                <a:cubicBezTo>
                  <a:pt x="289692" y="789408"/>
                  <a:pt x="289692" y="793494"/>
                  <a:pt x="287634" y="797580"/>
                </a:cubicBezTo>
                <a:cubicBezTo>
                  <a:pt x="283517" y="797580"/>
                  <a:pt x="281459" y="799623"/>
                  <a:pt x="279401" y="797580"/>
                </a:cubicBezTo>
                <a:cubicBezTo>
                  <a:pt x="277342" y="793494"/>
                  <a:pt x="275284" y="791451"/>
                  <a:pt x="277342" y="787364"/>
                </a:cubicBezTo>
                <a:cubicBezTo>
                  <a:pt x="279401" y="783278"/>
                  <a:pt x="287634" y="789408"/>
                  <a:pt x="285576" y="783278"/>
                </a:cubicBezTo>
                <a:cubicBezTo>
                  <a:pt x="283517" y="781235"/>
                  <a:pt x="285576" y="779192"/>
                  <a:pt x="285576" y="777149"/>
                </a:cubicBezTo>
                <a:cubicBezTo>
                  <a:pt x="288663" y="775106"/>
                  <a:pt x="292265" y="774084"/>
                  <a:pt x="295353" y="774340"/>
                </a:cubicBezTo>
                <a:close/>
                <a:moveTo>
                  <a:pt x="464212" y="773830"/>
                </a:moveTo>
                <a:lnTo>
                  <a:pt x="465218" y="775592"/>
                </a:lnTo>
                <a:lnTo>
                  <a:pt x="464323" y="775055"/>
                </a:lnTo>
                <a:close/>
                <a:moveTo>
                  <a:pt x="369816" y="771071"/>
                </a:moveTo>
                <a:cubicBezTo>
                  <a:pt x="371860" y="773114"/>
                  <a:pt x="373905" y="773114"/>
                  <a:pt x="375949" y="775157"/>
                </a:cubicBezTo>
                <a:cubicBezTo>
                  <a:pt x="375949" y="777200"/>
                  <a:pt x="373905" y="779243"/>
                  <a:pt x="375949" y="779243"/>
                </a:cubicBezTo>
                <a:cubicBezTo>
                  <a:pt x="375949" y="781286"/>
                  <a:pt x="377993" y="779243"/>
                  <a:pt x="380038" y="779243"/>
                </a:cubicBezTo>
                <a:cubicBezTo>
                  <a:pt x="380038" y="781286"/>
                  <a:pt x="382082" y="783329"/>
                  <a:pt x="380038" y="785372"/>
                </a:cubicBezTo>
                <a:cubicBezTo>
                  <a:pt x="380038" y="785372"/>
                  <a:pt x="377993" y="787416"/>
                  <a:pt x="380038" y="787416"/>
                </a:cubicBezTo>
                <a:cubicBezTo>
                  <a:pt x="380038" y="789459"/>
                  <a:pt x="384127" y="789459"/>
                  <a:pt x="384127" y="791502"/>
                </a:cubicBezTo>
                <a:cubicBezTo>
                  <a:pt x="386171" y="797631"/>
                  <a:pt x="377993" y="795588"/>
                  <a:pt x="375949" y="797631"/>
                </a:cubicBezTo>
                <a:cubicBezTo>
                  <a:pt x="373905" y="797631"/>
                  <a:pt x="373905" y="793545"/>
                  <a:pt x="373905" y="791502"/>
                </a:cubicBezTo>
                <a:cubicBezTo>
                  <a:pt x="369816" y="789459"/>
                  <a:pt x="365727" y="787416"/>
                  <a:pt x="359594" y="787416"/>
                </a:cubicBezTo>
                <a:cubicBezTo>
                  <a:pt x="355505" y="787416"/>
                  <a:pt x="353460" y="791502"/>
                  <a:pt x="351416" y="789459"/>
                </a:cubicBezTo>
                <a:cubicBezTo>
                  <a:pt x="349371" y="787416"/>
                  <a:pt x="347327" y="785372"/>
                  <a:pt x="347327" y="783329"/>
                </a:cubicBezTo>
                <a:cubicBezTo>
                  <a:pt x="349371" y="781286"/>
                  <a:pt x="353460" y="783329"/>
                  <a:pt x="355505" y="781286"/>
                </a:cubicBezTo>
                <a:cubicBezTo>
                  <a:pt x="353460" y="779243"/>
                  <a:pt x="353460" y="777200"/>
                  <a:pt x="355505" y="775157"/>
                </a:cubicBezTo>
                <a:cubicBezTo>
                  <a:pt x="357549" y="775157"/>
                  <a:pt x="359594" y="773114"/>
                  <a:pt x="361638" y="775157"/>
                </a:cubicBezTo>
                <a:cubicBezTo>
                  <a:pt x="365727" y="775157"/>
                  <a:pt x="365727" y="771071"/>
                  <a:pt x="369816" y="771071"/>
                </a:cubicBezTo>
                <a:close/>
                <a:moveTo>
                  <a:pt x="552834" y="768747"/>
                </a:moveTo>
                <a:cubicBezTo>
                  <a:pt x="552834" y="772952"/>
                  <a:pt x="554826" y="777157"/>
                  <a:pt x="554826" y="779260"/>
                </a:cubicBezTo>
                <a:cubicBezTo>
                  <a:pt x="554826" y="781363"/>
                  <a:pt x="552834" y="781363"/>
                  <a:pt x="550842" y="781363"/>
                </a:cubicBezTo>
                <a:cubicBezTo>
                  <a:pt x="548850" y="781363"/>
                  <a:pt x="546858" y="779260"/>
                  <a:pt x="546858" y="777157"/>
                </a:cubicBezTo>
                <a:cubicBezTo>
                  <a:pt x="546858" y="775055"/>
                  <a:pt x="546858" y="775055"/>
                  <a:pt x="546858" y="775055"/>
                </a:cubicBezTo>
                <a:cubicBezTo>
                  <a:pt x="552834" y="768747"/>
                  <a:pt x="552834" y="768747"/>
                  <a:pt x="552834" y="768747"/>
                </a:cubicBezTo>
                <a:close/>
                <a:moveTo>
                  <a:pt x="394471" y="768747"/>
                </a:moveTo>
                <a:cubicBezTo>
                  <a:pt x="396463" y="768747"/>
                  <a:pt x="396463" y="770849"/>
                  <a:pt x="396463" y="772952"/>
                </a:cubicBezTo>
                <a:cubicBezTo>
                  <a:pt x="396463" y="772952"/>
                  <a:pt x="396463" y="772952"/>
                  <a:pt x="396463" y="775055"/>
                </a:cubicBezTo>
                <a:cubicBezTo>
                  <a:pt x="394471" y="772952"/>
                  <a:pt x="394471" y="770849"/>
                  <a:pt x="394471" y="768747"/>
                </a:cubicBezTo>
                <a:close/>
                <a:moveTo>
                  <a:pt x="665422" y="768306"/>
                </a:moveTo>
                <a:cubicBezTo>
                  <a:pt x="666852" y="768694"/>
                  <a:pt x="667996" y="771409"/>
                  <a:pt x="667996" y="772961"/>
                </a:cubicBezTo>
                <a:cubicBezTo>
                  <a:pt x="670029" y="777098"/>
                  <a:pt x="670029" y="783304"/>
                  <a:pt x="665962" y="787441"/>
                </a:cubicBezTo>
                <a:cubicBezTo>
                  <a:pt x="663929" y="791578"/>
                  <a:pt x="659862" y="793647"/>
                  <a:pt x="655795" y="793647"/>
                </a:cubicBezTo>
                <a:cubicBezTo>
                  <a:pt x="653761" y="789510"/>
                  <a:pt x="659862" y="789510"/>
                  <a:pt x="659862" y="787441"/>
                </a:cubicBezTo>
                <a:cubicBezTo>
                  <a:pt x="663929" y="785372"/>
                  <a:pt x="665962" y="781235"/>
                  <a:pt x="665962" y="777098"/>
                </a:cubicBezTo>
                <a:cubicBezTo>
                  <a:pt x="667996" y="775029"/>
                  <a:pt x="663929" y="772961"/>
                  <a:pt x="663929" y="768823"/>
                </a:cubicBezTo>
                <a:cubicBezTo>
                  <a:pt x="664437" y="768306"/>
                  <a:pt x="664946" y="768177"/>
                  <a:pt x="665422" y="768306"/>
                </a:cubicBezTo>
                <a:close/>
                <a:moveTo>
                  <a:pt x="460207" y="766821"/>
                </a:moveTo>
                <a:cubicBezTo>
                  <a:pt x="463294" y="765792"/>
                  <a:pt x="463809" y="767336"/>
                  <a:pt x="463809" y="769394"/>
                </a:cubicBezTo>
                <a:lnTo>
                  <a:pt x="464212" y="773830"/>
                </a:lnTo>
                <a:close/>
                <a:moveTo>
                  <a:pt x="466515" y="766755"/>
                </a:moveTo>
                <a:cubicBezTo>
                  <a:pt x="470609" y="766755"/>
                  <a:pt x="474704" y="766755"/>
                  <a:pt x="480846" y="766755"/>
                </a:cubicBezTo>
                <a:cubicBezTo>
                  <a:pt x="482893" y="772930"/>
                  <a:pt x="482893" y="772930"/>
                  <a:pt x="482893" y="772930"/>
                </a:cubicBezTo>
                <a:cubicBezTo>
                  <a:pt x="484940" y="777047"/>
                  <a:pt x="484940" y="777047"/>
                  <a:pt x="484940" y="777047"/>
                </a:cubicBezTo>
                <a:cubicBezTo>
                  <a:pt x="491082" y="781163"/>
                  <a:pt x="491082" y="781163"/>
                  <a:pt x="491082" y="781163"/>
                </a:cubicBezTo>
                <a:cubicBezTo>
                  <a:pt x="491082" y="783222"/>
                  <a:pt x="491082" y="787339"/>
                  <a:pt x="489035" y="787339"/>
                </a:cubicBezTo>
                <a:cubicBezTo>
                  <a:pt x="484940" y="787339"/>
                  <a:pt x="482893" y="787339"/>
                  <a:pt x="480846" y="785280"/>
                </a:cubicBezTo>
                <a:cubicBezTo>
                  <a:pt x="478799" y="783222"/>
                  <a:pt x="476751" y="779105"/>
                  <a:pt x="478799" y="777047"/>
                </a:cubicBezTo>
                <a:cubicBezTo>
                  <a:pt x="476751" y="774988"/>
                  <a:pt x="474704" y="779105"/>
                  <a:pt x="472657" y="777047"/>
                </a:cubicBezTo>
                <a:cubicBezTo>
                  <a:pt x="470609" y="777047"/>
                  <a:pt x="468562" y="774988"/>
                  <a:pt x="466515" y="772930"/>
                </a:cubicBezTo>
                <a:cubicBezTo>
                  <a:pt x="466515" y="770872"/>
                  <a:pt x="466515" y="768813"/>
                  <a:pt x="466515" y="766755"/>
                </a:cubicBezTo>
                <a:close/>
                <a:moveTo>
                  <a:pt x="449990" y="766755"/>
                </a:moveTo>
                <a:cubicBezTo>
                  <a:pt x="452057" y="766755"/>
                  <a:pt x="454125" y="766755"/>
                  <a:pt x="456192" y="766755"/>
                </a:cubicBezTo>
                <a:cubicBezTo>
                  <a:pt x="458260" y="772930"/>
                  <a:pt x="460327" y="781163"/>
                  <a:pt x="464462" y="783222"/>
                </a:cubicBezTo>
                <a:cubicBezTo>
                  <a:pt x="470665" y="785280"/>
                  <a:pt x="470665" y="785280"/>
                  <a:pt x="470665" y="785280"/>
                </a:cubicBezTo>
                <a:lnTo>
                  <a:pt x="476416" y="791006"/>
                </a:lnTo>
                <a:lnTo>
                  <a:pt x="476674" y="791522"/>
                </a:lnTo>
                <a:lnTo>
                  <a:pt x="476986" y="791574"/>
                </a:lnTo>
                <a:lnTo>
                  <a:pt x="483069" y="797631"/>
                </a:lnTo>
                <a:cubicBezTo>
                  <a:pt x="489272" y="797631"/>
                  <a:pt x="489272" y="797631"/>
                  <a:pt x="489272" y="797631"/>
                </a:cubicBezTo>
                <a:cubicBezTo>
                  <a:pt x="489272" y="799689"/>
                  <a:pt x="493407" y="805864"/>
                  <a:pt x="489272" y="807923"/>
                </a:cubicBezTo>
                <a:cubicBezTo>
                  <a:pt x="487204" y="807923"/>
                  <a:pt x="483069" y="807923"/>
                  <a:pt x="481002" y="805864"/>
                </a:cubicBezTo>
                <a:cubicBezTo>
                  <a:pt x="478935" y="805864"/>
                  <a:pt x="478935" y="801747"/>
                  <a:pt x="476867" y="801747"/>
                </a:cubicBezTo>
                <a:cubicBezTo>
                  <a:pt x="472732" y="803806"/>
                  <a:pt x="470665" y="805864"/>
                  <a:pt x="466530" y="801747"/>
                </a:cubicBezTo>
                <a:cubicBezTo>
                  <a:pt x="464462" y="799689"/>
                  <a:pt x="460327" y="795572"/>
                  <a:pt x="460327" y="791456"/>
                </a:cubicBezTo>
                <a:cubicBezTo>
                  <a:pt x="458260" y="789397"/>
                  <a:pt x="460327" y="787339"/>
                  <a:pt x="460327" y="785280"/>
                </a:cubicBezTo>
                <a:cubicBezTo>
                  <a:pt x="456192" y="783222"/>
                  <a:pt x="452057" y="783222"/>
                  <a:pt x="452057" y="779105"/>
                </a:cubicBezTo>
                <a:cubicBezTo>
                  <a:pt x="449990" y="777047"/>
                  <a:pt x="447923" y="772930"/>
                  <a:pt x="447923" y="768813"/>
                </a:cubicBezTo>
                <a:cubicBezTo>
                  <a:pt x="449990" y="768813"/>
                  <a:pt x="447923" y="766755"/>
                  <a:pt x="449990" y="766755"/>
                </a:cubicBezTo>
                <a:close/>
                <a:moveTo>
                  <a:pt x="509608" y="762771"/>
                </a:moveTo>
                <a:cubicBezTo>
                  <a:pt x="511666" y="762771"/>
                  <a:pt x="513725" y="762771"/>
                  <a:pt x="513725" y="764829"/>
                </a:cubicBezTo>
                <a:cubicBezTo>
                  <a:pt x="509608" y="771004"/>
                  <a:pt x="503433" y="775121"/>
                  <a:pt x="501374" y="783355"/>
                </a:cubicBezTo>
                <a:cubicBezTo>
                  <a:pt x="495199" y="791588"/>
                  <a:pt x="499316" y="801880"/>
                  <a:pt x="503433" y="808055"/>
                </a:cubicBezTo>
                <a:cubicBezTo>
                  <a:pt x="507550" y="812172"/>
                  <a:pt x="513725" y="816289"/>
                  <a:pt x="519900" y="812172"/>
                </a:cubicBezTo>
                <a:cubicBezTo>
                  <a:pt x="519900" y="812172"/>
                  <a:pt x="519900" y="810114"/>
                  <a:pt x="519900" y="810114"/>
                </a:cubicBezTo>
                <a:cubicBezTo>
                  <a:pt x="515783" y="810114"/>
                  <a:pt x="511666" y="810114"/>
                  <a:pt x="511666" y="805997"/>
                </a:cubicBezTo>
                <a:cubicBezTo>
                  <a:pt x="509608" y="803939"/>
                  <a:pt x="509608" y="799822"/>
                  <a:pt x="511666" y="797763"/>
                </a:cubicBezTo>
                <a:cubicBezTo>
                  <a:pt x="515783" y="795705"/>
                  <a:pt x="517842" y="793647"/>
                  <a:pt x="521958" y="793647"/>
                </a:cubicBezTo>
                <a:cubicBezTo>
                  <a:pt x="524017" y="795705"/>
                  <a:pt x="526075" y="797763"/>
                  <a:pt x="524017" y="799822"/>
                </a:cubicBezTo>
                <a:cubicBezTo>
                  <a:pt x="524017" y="801880"/>
                  <a:pt x="524017" y="801880"/>
                  <a:pt x="524017" y="803939"/>
                </a:cubicBezTo>
                <a:cubicBezTo>
                  <a:pt x="526075" y="803939"/>
                  <a:pt x="528133" y="801880"/>
                  <a:pt x="530192" y="803939"/>
                </a:cubicBezTo>
                <a:cubicBezTo>
                  <a:pt x="532250" y="805997"/>
                  <a:pt x="532250" y="810114"/>
                  <a:pt x="532250" y="812172"/>
                </a:cubicBezTo>
                <a:cubicBezTo>
                  <a:pt x="526075" y="820406"/>
                  <a:pt x="526075" y="820406"/>
                  <a:pt x="526075" y="820406"/>
                </a:cubicBezTo>
                <a:cubicBezTo>
                  <a:pt x="519900" y="824523"/>
                  <a:pt x="509608" y="820406"/>
                  <a:pt x="503433" y="818347"/>
                </a:cubicBezTo>
                <a:cubicBezTo>
                  <a:pt x="501374" y="816289"/>
                  <a:pt x="499316" y="814231"/>
                  <a:pt x="499316" y="812172"/>
                </a:cubicBezTo>
                <a:cubicBezTo>
                  <a:pt x="495199" y="810114"/>
                  <a:pt x="497258" y="805997"/>
                  <a:pt x="493141" y="803939"/>
                </a:cubicBezTo>
                <a:cubicBezTo>
                  <a:pt x="491082" y="799822"/>
                  <a:pt x="493141" y="795705"/>
                  <a:pt x="493141" y="791588"/>
                </a:cubicBezTo>
                <a:cubicBezTo>
                  <a:pt x="493141" y="779238"/>
                  <a:pt x="501374" y="768946"/>
                  <a:pt x="509608" y="762771"/>
                </a:cubicBezTo>
                <a:close/>
                <a:moveTo>
                  <a:pt x="139434" y="759784"/>
                </a:moveTo>
                <a:lnTo>
                  <a:pt x="142906" y="763992"/>
                </a:lnTo>
                <a:lnTo>
                  <a:pt x="155476" y="774363"/>
                </a:lnTo>
                <a:close/>
                <a:moveTo>
                  <a:pt x="384179" y="758787"/>
                </a:moveTo>
                <a:cubicBezTo>
                  <a:pt x="386171" y="758787"/>
                  <a:pt x="386171" y="762771"/>
                  <a:pt x="386171" y="764763"/>
                </a:cubicBezTo>
                <a:cubicBezTo>
                  <a:pt x="386171" y="764763"/>
                  <a:pt x="386171" y="762771"/>
                  <a:pt x="384179" y="760779"/>
                </a:cubicBezTo>
                <a:cubicBezTo>
                  <a:pt x="384179" y="760779"/>
                  <a:pt x="384179" y="758787"/>
                  <a:pt x="384179" y="758787"/>
                </a:cubicBezTo>
                <a:close/>
                <a:moveTo>
                  <a:pt x="314459" y="758787"/>
                </a:moveTo>
                <a:cubicBezTo>
                  <a:pt x="318443" y="760779"/>
                  <a:pt x="320435" y="762771"/>
                  <a:pt x="322427" y="764763"/>
                </a:cubicBezTo>
                <a:cubicBezTo>
                  <a:pt x="322427" y="766755"/>
                  <a:pt x="322427" y="766755"/>
                  <a:pt x="322427" y="768747"/>
                </a:cubicBezTo>
                <a:lnTo>
                  <a:pt x="318593" y="764913"/>
                </a:lnTo>
                <a:lnTo>
                  <a:pt x="318576" y="764708"/>
                </a:lnTo>
                <a:lnTo>
                  <a:pt x="318199" y="764519"/>
                </a:lnTo>
                <a:lnTo>
                  <a:pt x="314459" y="760779"/>
                </a:lnTo>
                <a:cubicBezTo>
                  <a:pt x="314459" y="758787"/>
                  <a:pt x="314459" y="758787"/>
                  <a:pt x="314459" y="758787"/>
                </a:cubicBezTo>
                <a:close/>
                <a:moveTo>
                  <a:pt x="297478" y="757977"/>
                </a:moveTo>
                <a:cubicBezTo>
                  <a:pt x="299022" y="758267"/>
                  <a:pt x="300565" y="760585"/>
                  <a:pt x="302109" y="760585"/>
                </a:cubicBezTo>
                <a:cubicBezTo>
                  <a:pt x="302109" y="762646"/>
                  <a:pt x="300051" y="762646"/>
                  <a:pt x="302109" y="764708"/>
                </a:cubicBezTo>
                <a:cubicBezTo>
                  <a:pt x="302109" y="764708"/>
                  <a:pt x="302109" y="764708"/>
                  <a:pt x="304167" y="764708"/>
                </a:cubicBezTo>
                <a:cubicBezTo>
                  <a:pt x="304167" y="760585"/>
                  <a:pt x="308284" y="762646"/>
                  <a:pt x="310343" y="760585"/>
                </a:cubicBezTo>
                <a:lnTo>
                  <a:pt x="318199" y="764519"/>
                </a:lnTo>
                <a:lnTo>
                  <a:pt x="318593" y="764913"/>
                </a:lnTo>
                <a:lnTo>
                  <a:pt x="318834" y="767799"/>
                </a:lnTo>
                <a:cubicBezTo>
                  <a:pt x="318576" y="768830"/>
                  <a:pt x="318576" y="769860"/>
                  <a:pt x="320635" y="770891"/>
                </a:cubicBezTo>
                <a:cubicBezTo>
                  <a:pt x="322693" y="768830"/>
                  <a:pt x="326810" y="770891"/>
                  <a:pt x="330927" y="772952"/>
                </a:cubicBezTo>
                <a:cubicBezTo>
                  <a:pt x="335043" y="772952"/>
                  <a:pt x="332985" y="777075"/>
                  <a:pt x="335043" y="779136"/>
                </a:cubicBezTo>
                <a:cubicBezTo>
                  <a:pt x="332985" y="779136"/>
                  <a:pt x="330927" y="779136"/>
                  <a:pt x="328868" y="779136"/>
                </a:cubicBezTo>
                <a:cubicBezTo>
                  <a:pt x="326810" y="779136"/>
                  <a:pt x="322693" y="781197"/>
                  <a:pt x="318576" y="781197"/>
                </a:cubicBezTo>
                <a:cubicBezTo>
                  <a:pt x="318576" y="777075"/>
                  <a:pt x="316518" y="775014"/>
                  <a:pt x="314459" y="775014"/>
                </a:cubicBezTo>
                <a:cubicBezTo>
                  <a:pt x="310343" y="770891"/>
                  <a:pt x="304167" y="777075"/>
                  <a:pt x="300051" y="772952"/>
                </a:cubicBezTo>
                <a:cubicBezTo>
                  <a:pt x="295934" y="772952"/>
                  <a:pt x="291817" y="770891"/>
                  <a:pt x="287700" y="772952"/>
                </a:cubicBezTo>
                <a:cubicBezTo>
                  <a:pt x="283584" y="775014"/>
                  <a:pt x="281525" y="779136"/>
                  <a:pt x="281525" y="783258"/>
                </a:cubicBezTo>
                <a:cubicBezTo>
                  <a:pt x="279467" y="783258"/>
                  <a:pt x="277408" y="785319"/>
                  <a:pt x="275350" y="787380"/>
                </a:cubicBezTo>
                <a:cubicBezTo>
                  <a:pt x="273292" y="791503"/>
                  <a:pt x="273292" y="795625"/>
                  <a:pt x="275350" y="797686"/>
                </a:cubicBezTo>
                <a:cubicBezTo>
                  <a:pt x="275350" y="797686"/>
                  <a:pt x="277408" y="799747"/>
                  <a:pt x="277408" y="799747"/>
                </a:cubicBezTo>
                <a:cubicBezTo>
                  <a:pt x="273292" y="801808"/>
                  <a:pt x="271233" y="805931"/>
                  <a:pt x="267116" y="805931"/>
                </a:cubicBezTo>
                <a:cubicBezTo>
                  <a:pt x="265058" y="805931"/>
                  <a:pt x="265058" y="801808"/>
                  <a:pt x="263000" y="799747"/>
                </a:cubicBezTo>
                <a:cubicBezTo>
                  <a:pt x="263000" y="795625"/>
                  <a:pt x="265058" y="793564"/>
                  <a:pt x="265058" y="791503"/>
                </a:cubicBezTo>
                <a:cubicBezTo>
                  <a:pt x="269175" y="789442"/>
                  <a:pt x="269175" y="789442"/>
                  <a:pt x="269175" y="789442"/>
                </a:cubicBezTo>
                <a:cubicBezTo>
                  <a:pt x="269175" y="787380"/>
                  <a:pt x="271233" y="783258"/>
                  <a:pt x="267116" y="781197"/>
                </a:cubicBezTo>
                <a:cubicBezTo>
                  <a:pt x="265058" y="779136"/>
                  <a:pt x="267116" y="777075"/>
                  <a:pt x="269175" y="775014"/>
                </a:cubicBezTo>
                <a:cubicBezTo>
                  <a:pt x="271233" y="768830"/>
                  <a:pt x="277408" y="770891"/>
                  <a:pt x="281525" y="770891"/>
                </a:cubicBezTo>
                <a:cubicBezTo>
                  <a:pt x="283584" y="766769"/>
                  <a:pt x="285642" y="762646"/>
                  <a:pt x="289759" y="760585"/>
                </a:cubicBezTo>
                <a:cubicBezTo>
                  <a:pt x="291817" y="760585"/>
                  <a:pt x="293875" y="760585"/>
                  <a:pt x="297992" y="760585"/>
                </a:cubicBezTo>
                <a:cubicBezTo>
                  <a:pt x="297992" y="758524"/>
                  <a:pt x="295934" y="758524"/>
                  <a:pt x="295934" y="758524"/>
                </a:cubicBezTo>
                <a:cubicBezTo>
                  <a:pt x="296449" y="758009"/>
                  <a:pt x="296963" y="757880"/>
                  <a:pt x="297478" y="757977"/>
                </a:cubicBezTo>
                <a:close/>
                <a:moveTo>
                  <a:pt x="373665" y="755757"/>
                </a:moveTo>
                <a:cubicBezTo>
                  <a:pt x="376995" y="756015"/>
                  <a:pt x="380069" y="757559"/>
                  <a:pt x="382118" y="760646"/>
                </a:cubicBezTo>
                <a:cubicBezTo>
                  <a:pt x="384168" y="762705"/>
                  <a:pt x="382118" y="766821"/>
                  <a:pt x="386217" y="768880"/>
                </a:cubicBezTo>
                <a:cubicBezTo>
                  <a:pt x="388266" y="766821"/>
                  <a:pt x="390315" y="768880"/>
                  <a:pt x="392365" y="770938"/>
                </a:cubicBezTo>
                <a:cubicBezTo>
                  <a:pt x="394414" y="775055"/>
                  <a:pt x="392365" y="777113"/>
                  <a:pt x="390315" y="779172"/>
                </a:cubicBezTo>
                <a:cubicBezTo>
                  <a:pt x="392365" y="781230"/>
                  <a:pt x="396463" y="781230"/>
                  <a:pt x="396463" y="783288"/>
                </a:cubicBezTo>
                <a:cubicBezTo>
                  <a:pt x="396463" y="787405"/>
                  <a:pt x="394414" y="789464"/>
                  <a:pt x="396463" y="793580"/>
                </a:cubicBezTo>
                <a:cubicBezTo>
                  <a:pt x="394414" y="793580"/>
                  <a:pt x="394414" y="795639"/>
                  <a:pt x="392365" y="795639"/>
                </a:cubicBezTo>
                <a:cubicBezTo>
                  <a:pt x="388266" y="793580"/>
                  <a:pt x="388266" y="793580"/>
                  <a:pt x="388266" y="793580"/>
                </a:cubicBezTo>
                <a:cubicBezTo>
                  <a:pt x="388266" y="791522"/>
                  <a:pt x="386217" y="787405"/>
                  <a:pt x="384168" y="785347"/>
                </a:cubicBezTo>
                <a:cubicBezTo>
                  <a:pt x="384168" y="783288"/>
                  <a:pt x="384168" y="781230"/>
                  <a:pt x="382118" y="779172"/>
                </a:cubicBezTo>
                <a:cubicBezTo>
                  <a:pt x="382118" y="779172"/>
                  <a:pt x="380069" y="777113"/>
                  <a:pt x="378020" y="777113"/>
                </a:cubicBezTo>
                <a:cubicBezTo>
                  <a:pt x="378020" y="772996"/>
                  <a:pt x="375971" y="770938"/>
                  <a:pt x="371872" y="768880"/>
                </a:cubicBezTo>
                <a:cubicBezTo>
                  <a:pt x="369823" y="768880"/>
                  <a:pt x="365725" y="770938"/>
                  <a:pt x="363675" y="770938"/>
                </a:cubicBezTo>
                <a:cubicBezTo>
                  <a:pt x="359577" y="770938"/>
                  <a:pt x="355478" y="770938"/>
                  <a:pt x="353429" y="772996"/>
                </a:cubicBezTo>
                <a:cubicBezTo>
                  <a:pt x="351380" y="777113"/>
                  <a:pt x="351380" y="781230"/>
                  <a:pt x="347281" y="781230"/>
                </a:cubicBezTo>
                <a:cubicBezTo>
                  <a:pt x="347281" y="785347"/>
                  <a:pt x="343183" y="783288"/>
                  <a:pt x="341134" y="781230"/>
                </a:cubicBezTo>
                <a:cubicBezTo>
                  <a:pt x="339084" y="781230"/>
                  <a:pt x="337035" y="779172"/>
                  <a:pt x="339084" y="777113"/>
                </a:cubicBezTo>
                <a:cubicBezTo>
                  <a:pt x="341134" y="775055"/>
                  <a:pt x="339084" y="772996"/>
                  <a:pt x="341134" y="770938"/>
                </a:cubicBezTo>
                <a:cubicBezTo>
                  <a:pt x="343183" y="770938"/>
                  <a:pt x="343183" y="766821"/>
                  <a:pt x="347281" y="768880"/>
                </a:cubicBezTo>
                <a:cubicBezTo>
                  <a:pt x="349331" y="768880"/>
                  <a:pt x="349331" y="766821"/>
                  <a:pt x="349331" y="764763"/>
                </a:cubicBezTo>
                <a:cubicBezTo>
                  <a:pt x="349331" y="762705"/>
                  <a:pt x="349331" y="760646"/>
                  <a:pt x="351380" y="760646"/>
                </a:cubicBezTo>
                <a:cubicBezTo>
                  <a:pt x="351380" y="758588"/>
                  <a:pt x="353429" y="758588"/>
                  <a:pt x="357528" y="758588"/>
                </a:cubicBezTo>
                <a:cubicBezTo>
                  <a:pt x="358552" y="758588"/>
                  <a:pt x="360089" y="759617"/>
                  <a:pt x="361370" y="760132"/>
                </a:cubicBezTo>
                <a:lnTo>
                  <a:pt x="363479" y="758719"/>
                </a:lnTo>
                <a:lnTo>
                  <a:pt x="363675" y="758588"/>
                </a:lnTo>
                <a:cubicBezTo>
                  <a:pt x="366749" y="756529"/>
                  <a:pt x="370335" y="755500"/>
                  <a:pt x="373665" y="755757"/>
                </a:cubicBezTo>
                <a:close/>
                <a:moveTo>
                  <a:pt x="608415" y="752000"/>
                </a:moveTo>
                <a:cubicBezTo>
                  <a:pt x="609315" y="752319"/>
                  <a:pt x="610087" y="753084"/>
                  <a:pt x="610602" y="754613"/>
                </a:cubicBezTo>
                <a:cubicBezTo>
                  <a:pt x="610602" y="756653"/>
                  <a:pt x="610602" y="760732"/>
                  <a:pt x="606485" y="762771"/>
                </a:cubicBezTo>
                <a:cubicBezTo>
                  <a:pt x="604426" y="758692"/>
                  <a:pt x="602368" y="756653"/>
                  <a:pt x="600310" y="752574"/>
                </a:cubicBezTo>
                <a:cubicBezTo>
                  <a:pt x="601853" y="754103"/>
                  <a:pt x="605713" y="751044"/>
                  <a:pt x="608415" y="752000"/>
                </a:cubicBezTo>
                <a:close/>
                <a:moveTo>
                  <a:pt x="461557" y="751947"/>
                </a:moveTo>
                <a:lnTo>
                  <a:pt x="461369" y="752230"/>
                </a:lnTo>
                <a:cubicBezTo>
                  <a:pt x="460787" y="752479"/>
                  <a:pt x="460207" y="752479"/>
                  <a:pt x="460207" y="752479"/>
                </a:cubicBezTo>
                <a:cubicBezTo>
                  <a:pt x="460207" y="752479"/>
                  <a:pt x="460207" y="752479"/>
                  <a:pt x="460207" y="752230"/>
                </a:cubicBezTo>
                <a:lnTo>
                  <a:pt x="460207" y="752015"/>
                </a:lnTo>
                <a:close/>
                <a:moveTo>
                  <a:pt x="680321" y="750487"/>
                </a:moveTo>
                <a:cubicBezTo>
                  <a:pt x="684527" y="750487"/>
                  <a:pt x="684527" y="754637"/>
                  <a:pt x="686629" y="756712"/>
                </a:cubicBezTo>
                <a:cubicBezTo>
                  <a:pt x="686629" y="758787"/>
                  <a:pt x="686629" y="758787"/>
                  <a:pt x="686629" y="758787"/>
                </a:cubicBezTo>
                <a:cubicBezTo>
                  <a:pt x="684527" y="754637"/>
                  <a:pt x="682424" y="752562"/>
                  <a:pt x="680321" y="750487"/>
                </a:cubicBezTo>
                <a:close/>
                <a:moveTo>
                  <a:pt x="674134" y="750487"/>
                </a:moveTo>
                <a:cubicBezTo>
                  <a:pt x="678239" y="750487"/>
                  <a:pt x="682343" y="754604"/>
                  <a:pt x="684396" y="758721"/>
                </a:cubicBezTo>
                <a:cubicBezTo>
                  <a:pt x="684396" y="760779"/>
                  <a:pt x="684396" y="762837"/>
                  <a:pt x="684396" y="764896"/>
                </a:cubicBezTo>
                <a:cubicBezTo>
                  <a:pt x="684396" y="766954"/>
                  <a:pt x="684396" y="766954"/>
                  <a:pt x="686448" y="766954"/>
                </a:cubicBezTo>
                <a:cubicBezTo>
                  <a:pt x="690553" y="773129"/>
                  <a:pt x="690553" y="773129"/>
                  <a:pt x="690553" y="773129"/>
                </a:cubicBezTo>
                <a:cubicBezTo>
                  <a:pt x="690553" y="775188"/>
                  <a:pt x="692605" y="777246"/>
                  <a:pt x="690553" y="779305"/>
                </a:cubicBezTo>
                <a:cubicBezTo>
                  <a:pt x="692605" y="783421"/>
                  <a:pt x="692605" y="787538"/>
                  <a:pt x="692605" y="789596"/>
                </a:cubicBezTo>
                <a:cubicBezTo>
                  <a:pt x="692605" y="791655"/>
                  <a:pt x="692605" y="793713"/>
                  <a:pt x="692605" y="793713"/>
                </a:cubicBezTo>
                <a:cubicBezTo>
                  <a:pt x="690553" y="791655"/>
                  <a:pt x="690553" y="791655"/>
                  <a:pt x="690553" y="791655"/>
                </a:cubicBezTo>
                <a:cubicBezTo>
                  <a:pt x="690553" y="787538"/>
                  <a:pt x="690553" y="783421"/>
                  <a:pt x="688500" y="781363"/>
                </a:cubicBezTo>
                <a:cubicBezTo>
                  <a:pt x="688500" y="781363"/>
                  <a:pt x="686448" y="781363"/>
                  <a:pt x="686448" y="781363"/>
                </a:cubicBezTo>
                <a:cubicBezTo>
                  <a:pt x="686448" y="783421"/>
                  <a:pt x="688500" y="783421"/>
                  <a:pt x="688500" y="785480"/>
                </a:cubicBezTo>
                <a:cubicBezTo>
                  <a:pt x="690553" y="787538"/>
                  <a:pt x="688500" y="791655"/>
                  <a:pt x="688500" y="793713"/>
                </a:cubicBezTo>
                <a:cubicBezTo>
                  <a:pt x="688500" y="799888"/>
                  <a:pt x="680291" y="797830"/>
                  <a:pt x="678239" y="801947"/>
                </a:cubicBezTo>
                <a:cubicBezTo>
                  <a:pt x="678239" y="804005"/>
                  <a:pt x="678239" y="806063"/>
                  <a:pt x="676186" y="808122"/>
                </a:cubicBezTo>
                <a:cubicBezTo>
                  <a:pt x="674134" y="808122"/>
                  <a:pt x="670029" y="812239"/>
                  <a:pt x="665925" y="810180"/>
                </a:cubicBezTo>
                <a:cubicBezTo>
                  <a:pt x="665925" y="808122"/>
                  <a:pt x="661820" y="808122"/>
                  <a:pt x="659767" y="808122"/>
                </a:cubicBezTo>
                <a:cubicBezTo>
                  <a:pt x="659767" y="810180"/>
                  <a:pt x="655663" y="812239"/>
                  <a:pt x="653610" y="812239"/>
                </a:cubicBezTo>
                <a:cubicBezTo>
                  <a:pt x="651558" y="812239"/>
                  <a:pt x="649506" y="810180"/>
                  <a:pt x="647453" y="808122"/>
                </a:cubicBezTo>
                <a:cubicBezTo>
                  <a:pt x="647453" y="801947"/>
                  <a:pt x="659767" y="810180"/>
                  <a:pt x="659767" y="801947"/>
                </a:cubicBezTo>
                <a:cubicBezTo>
                  <a:pt x="657715" y="801947"/>
                  <a:pt x="651558" y="804005"/>
                  <a:pt x="651558" y="799888"/>
                </a:cubicBezTo>
                <a:cubicBezTo>
                  <a:pt x="651558" y="795772"/>
                  <a:pt x="655663" y="795772"/>
                  <a:pt x="657715" y="795772"/>
                </a:cubicBezTo>
                <a:cubicBezTo>
                  <a:pt x="661820" y="795772"/>
                  <a:pt x="665925" y="791655"/>
                  <a:pt x="667977" y="791655"/>
                </a:cubicBezTo>
                <a:cubicBezTo>
                  <a:pt x="674134" y="785480"/>
                  <a:pt x="674134" y="777246"/>
                  <a:pt x="670029" y="769012"/>
                </a:cubicBezTo>
                <a:cubicBezTo>
                  <a:pt x="670029" y="766954"/>
                  <a:pt x="665925" y="764896"/>
                  <a:pt x="667977" y="762837"/>
                </a:cubicBezTo>
                <a:cubicBezTo>
                  <a:pt x="670029" y="762837"/>
                  <a:pt x="670029" y="758721"/>
                  <a:pt x="672082" y="758721"/>
                </a:cubicBezTo>
                <a:cubicBezTo>
                  <a:pt x="674134" y="758721"/>
                  <a:pt x="674134" y="760779"/>
                  <a:pt x="674134" y="762837"/>
                </a:cubicBezTo>
                <a:cubicBezTo>
                  <a:pt x="676186" y="764896"/>
                  <a:pt x="674134" y="766954"/>
                  <a:pt x="674134" y="766954"/>
                </a:cubicBezTo>
                <a:cubicBezTo>
                  <a:pt x="676186" y="769012"/>
                  <a:pt x="680291" y="769012"/>
                  <a:pt x="680291" y="771071"/>
                </a:cubicBezTo>
                <a:cubicBezTo>
                  <a:pt x="680291" y="773129"/>
                  <a:pt x="680291" y="775188"/>
                  <a:pt x="680291" y="777246"/>
                </a:cubicBezTo>
                <a:cubicBezTo>
                  <a:pt x="678239" y="779305"/>
                  <a:pt x="678239" y="779305"/>
                  <a:pt x="678239" y="779305"/>
                </a:cubicBezTo>
                <a:cubicBezTo>
                  <a:pt x="680291" y="781363"/>
                  <a:pt x="682343" y="783421"/>
                  <a:pt x="682343" y="787538"/>
                </a:cubicBezTo>
                <a:cubicBezTo>
                  <a:pt x="682343" y="789596"/>
                  <a:pt x="680291" y="791655"/>
                  <a:pt x="678239" y="793713"/>
                </a:cubicBezTo>
                <a:cubicBezTo>
                  <a:pt x="676186" y="795772"/>
                  <a:pt x="672082" y="791655"/>
                  <a:pt x="672082" y="795772"/>
                </a:cubicBezTo>
                <a:cubicBezTo>
                  <a:pt x="672082" y="797830"/>
                  <a:pt x="670029" y="799888"/>
                  <a:pt x="667977" y="801947"/>
                </a:cubicBezTo>
                <a:cubicBezTo>
                  <a:pt x="663872" y="801947"/>
                  <a:pt x="661820" y="799888"/>
                  <a:pt x="659767" y="797830"/>
                </a:cubicBezTo>
                <a:cubicBezTo>
                  <a:pt x="659767" y="797830"/>
                  <a:pt x="659767" y="799888"/>
                  <a:pt x="659767" y="799888"/>
                </a:cubicBezTo>
                <a:cubicBezTo>
                  <a:pt x="659767" y="804005"/>
                  <a:pt x="663872" y="804005"/>
                  <a:pt x="665925" y="804005"/>
                </a:cubicBezTo>
                <a:cubicBezTo>
                  <a:pt x="670029" y="804005"/>
                  <a:pt x="674134" y="801947"/>
                  <a:pt x="674134" y="797830"/>
                </a:cubicBezTo>
                <a:cubicBezTo>
                  <a:pt x="678239" y="795772"/>
                  <a:pt x="682343" y="793713"/>
                  <a:pt x="684396" y="789596"/>
                </a:cubicBezTo>
                <a:cubicBezTo>
                  <a:pt x="684396" y="785480"/>
                  <a:pt x="684396" y="781363"/>
                  <a:pt x="682343" y="779305"/>
                </a:cubicBezTo>
                <a:cubicBezTo>
                  <a:pt x="684396" y="777246"/>
                  <a:pt x="684396" y="773129"/>
                  <a:pt x="682343" y="769012"/>
                </a:cubicBezTo>
                <a:cubicBezTo>
                  <a:pt x="682343" y="766954"/>
                  <a:pt x="678239" y="766954"/>
                  <a:pt x="678239" y="764896"/>
                </a:cubicBezTo>
                <a:cubicBezTo>
                  <a:pt x="678239" y="760779"/>
                  <a:pt x="676186" y="758721"/>
                  <a:pt x="674134" y="756662"/>
                </a:cubicBezTo>
                <a:cubicBezTo>
                  <a:pt x="672082" y="756662"/>
                  <a:pt x="672082" y="754604"/>
                  <a:pt x="672082" y="752545"/>
                </a:cubicBezTo>
                <a:cubicBezTo>
                  <a:pt x="674134" y="752545"/>
                  <a:pt x="672082" y="750487"/>
                  <a:pt x="674134" y="750487"/>
                </a:cubicBezTo>
                <a:close/>
                <a:moveTo>
                  <a:pt x="579697" y="750487"/>
                </a:moveTo>
                <a:cubicBezTo>
                  <a:pt x="583796" y="750487"/>
                  <a:pt x="587896" y="750487"/>
                  <a:pt x="591995" y="752534"/>
                </a:cubicBezTo>
                <a:cubicBezTo>
                  <a:pt x="598144" y="754582"/>
                  <a:pt x="602244" y="758676"/>
                  <a:pt x="602244" y="764818"/>
                </a:cubicBezTo>
                <a:cubicBezTo>
                  <a:pt x="604294" y="773008"/>
                  <a:pt x="600194" y="777102"/>
                  <a:pt x="596095" y="781197"/>
                </a:cubicBezTo>
                <a:cubicBezTo>
                  <a:pt x="598144" y="785292"/>
                  <a:pt x="600194" y="789386"/>
                  <a:pt x="596095" y="793481"/>
                </a:cubicBezTo>
                <a:cubicBezTo>
                  <a:pt x="594045" y="797575"/>
                  <a:pt x="589946" y="797575"/>
                  <a:pt x="585846" y="799623"/>
                </a:cubicBezTo>
                <a:cubicBezTo>
                  <a:pt x="581747" y="799623"/>
                  <a:pt x="579697" y="797575"/>
                  <a:pt x="577647" y="795528"/>
                </a:cubicBezTo>
                <a:cubicBezTo>
                  <a:pt x="575597" y="793481"/>
                  <a:pt x="575597" y="789386"/>
                  <a:pt x="575597" y="787339"/>
                </a:cubicBezTo>
                <a:cubicBezTo>
                  <a:pt x="571498" y="787339"/>
                  <a:pt x="567399" y="789386"/>
                  <a:pt x="565349" y="787339"/>
                </a:cubicBezTo>
                <a:cubicBezTo>
                  <a:pt x="559200" y="783244"/>
                  <a:pt x="557150" y="777102"/>
                  <a:pt x="557150" y="770960"/>
                </a:cubicBezTo>
                <a:cubicBezTo>
                  <a:pt x="557150" y="764818"/>
                  <a:pt x="559200" y="758676"/>
                  <a:pt x="563299" y="754582"/>
                </a:cubicBezTo>
                <a:cubicBezTo>
                  <a:pt x="567399" y="756629"/>
                  <a:pt x="569448" y="758676"/>
                  <a:pt x="573548" y="756629"/>
                </a:cubicBezTo>
                <a:cubicBezTo>
                  <a:pt x="575597" y="754582"/>
                  <a:pt x="577647" y="752534"/>
                  <a:pt x="579697" y="750487"/>
                </a:cubicBezTo>
                <a:close/>
                <a:moveTo>
                  <a:pt x="559082" y="750487"/>
                </a:moveTo>
                <a:cubicBezTo>
                  <a:pt x="561134" y="750487"/>
                  <a:pt x="561134" y="750487"/>
                  <a:pt x="561134" y="752534"/>
                </a:cubicBezTo>
                <a:cubicBezTo>
                  <a:pt x="559082" y="756629"/>
                  <a:pt x="554977" y="762771"/>
                  <a:pt x="550872" y="766866"/>
                </a:cubicBezTo>
                <a:cubicBezTo>
                  <a:pt x="546768" y="770960"/>
                  <a:pt x="542663" y="775055"/>
                  <a:pt x="536506" y="773008"/>
                </a:cubicBezTo>
                <a:cubicBezTo>
                  <a:pt x="534453" y="773008"/>
                  <a:pt x="530349" y="770960"/>
                  <a:pt x="530349" y="766866"/>
                </a:cubicBezTo>
                <a:cubicBezTo>
                  <a:pt x="528296" y="764818"/>
                  <a:pt x="528296" y="768913"/>
                  <a:pt x="526244" y="768913"/>
                </a:cubicBezTo>
                <a:cubicBezTo>
                  <a:pt x="522139" y="768913"/>
                  <a:pt x="520087" y="766866"/>
                  <a:pt x="520087" y="766866"/>
                </a:cubicBezTo>
                <a:cubicBezTo>
                  <a:pt x="518035" y="764818"/>
                  <a:pt x="515982" y="764818"/>
                  <a:pt x="518035" y="762771"/>
                </a:cubicBezTo>
                <a:cubicBezTo>
                  <a:pt x="530349" y="758676"/>
                  <a:pt x="530349" y="758676"/>
                  <a:pt x="530349" y="758676"/>
                </a:cubicBezTo>
                <a:cubicBezTo>
                  <a:pt x="534453" y="762771"/>
                  <a:pt x="540610" y="760724"/>
                  <a:pt x="544715" y="758676"/>
                </a:cubicBezTo>
                <a:cubicBezTo>
                  <a:pt x="542663" y="760724"/>
                  <a:pt x="540610" y="762771"/>
                  <a:pt x="538558" y="764818"/>
                </a:cubicBezTo>
                <a:cubicBezTo>
                  <a:pt x="538558" y="766866"/>
                  <a:pt x="540610" y="768913"/>
                  <a:pt x="542663" y="768913"/>
                </a:cubicBezTo>
                <a:cubicBezTo>
                  <a:pt x="546768" y="768913"/>
                  <a:pt x="550872" y="762771"/>
                  <a:pt x="554977" y="760724"/>
                </a:cubicBezTo>
                <a:cubicBezTo>
                  <a:pt x="554977" y="758676"/>
                  <a:pt x="557029" y="756629"/>
                  <a:pt x="554977" y="756629"/>
                </a:cubicBezTo>
                <a:cubicBezTo>
                  <a:pt x="550872" y="756629"/>
                  <a:pt x="548820" y="758676"/>
                  <a:pt x="546768" y="758676"/>
                </a:cubicBezTo>
                <a:cubicBezTo>
                  <a:pt x="548820" y="754582"/>
                  <a:pt x="554977" y="752534"/>
                  <a:pt x="559082" y="750487"/>
                </a:cubicBezTo>
                <a:close/>
                <a:moveTo>
                  <a:pt x="614586" y="746171"/>
                </a:moveTo>
                <a:cubicBezTo>
                  <a:pt x="616644" y="746171"/>
                  <a:pt x="616644" y="748234"/>
                  <a:pt x="618702" y="748234"/>
                </a:cubicBezTo>
                <a:cubicBezTo>
                  <a:pt x="618702" y="752360"/>
                  <a:pt x="614586" y="754424"/>
                  <a:pt x="616644" y="756487"/>
                </a:cubicBezTo>
                <a:cubicBezTo>
                  <a:pt x="620761" y="754424"/>
                  <a:pt x="622819" y="754424"/>
                  <a:pt x="622819" y="758550"/>
                </a:cubicBezTo>
                <a:cubicBezTo>
                  <a:pt x="624877" y="760613"/>
                  <a:pt x="624877" y="762676"/>
                  <a:pt x="620761" y="764739"/>
                </a:cubicBezTo>
                <a:cubicBezTo>
                  <a:pt x="620761" y="766802"/>
                  <a:pt x="616644" y="764739"/>
                  <a:pt x="614586" y="766802"/>
                </a:cubicBezTo>
                <a:cubicBezTo>
                  <a:pt x="616644" y="768865"/>
                  <a:pt x="614586" y="772992"/>
                  <a:pt x="612527" y="772992"/>
                </a:cubicBezTo>
                <a:cubicBezTo>
                  <a:pt x="610469" y="775055"/>
                  <a:pt x="608410" y="772992"/>
                  <a:pt x="606352" y="772992"/>
                </a:cubicBezTo>
                <a:cubicBezTo>
                  <a:pt x="604294" y="770929"/>
                  <a:pt x="606352" y="768865"/>
                  <a:pt x="606352" y="766802"/>
                </a:cubicBezTo>
                <a:cubicBezTo>
                  <a:pt x="608410" y="764739"/>
                  <a:pt x="610469" y="762676"/>
                  <a:pt x="612527" y="758550"/>
                </a:cubicBezTo>
                <a:cubicBezTo>
                  <a:pt x="612527" y="756487"/>
                  <a:pt x="612527" y="752360"/>
                  <a:pt x="610469" y="750297"/>
                </a:cubicBezTo>
                <a:cubicBezTo>
                  <a:pt x="610469" y="748234"/>
                  <a:pt x="612527" y="746171"/>
                  <a:pt x="614586" y="746171"/>
                </a:cubicBezTo>
                <a:close/>
                <a:moveTo>
                  <a:pt x="618807" y="740195"/>
                </a:moveTo>
                <a:cubicBezTo>
                  <a:pt x="620870" y="740195"/>
                  <a:pt x="622933" y="742253"/>
                  <a:pt x="622933" y="744312"/>
                </a:cubicBezTo>
                <a:cubicBezTo>
                  <a:pt x="624996" y="746370"/>
                  <a:pt x="620870" y="750487"/>
                  <a:pt x="622933" y="750487"/>
                </a:cubicBezTo>
                <a:cubicBezTo>
                  <a:pt x="627059" y="752545"/>
                  <a:pt x="629122" y="756662"/>
                  <a:pt x="631186" y="758720"/>
                </a:cubicBezTo>
                <a:cubicBezTo>
                  <a:pt x="631186" y="762837"/>
                  <a:pt x="631186" y="766954"/>
                  <a:pt x="629122" y="769012"/>
                </a:cubicBezTo>
                <a:cubicBezTo>
                  <a:pt x="627059" y="771071"/>
                  <a:pt x="622933" y="773129"/>
                  <a:pt x="620870" y="773129"/>
                </a:cubicBezTo>
                <a:cubicBezTo>
                  <a:pt x="620870" y="777246"/>
                  <a:pt x="614681" y="779304"/>
                  <a:pt x="610554" y="781363"/>
                </a:cubicBezTo>
                <a:cubicBezTo>
                  <a:pt x="610554" y="781363"/>
                  <a:pt x="606428" y="781363"/>
                  <a:pt x="606428" y="779304"/>
                </a:cubicBezTo>
                <a:cubicBezTo>
                  <a:pt x="604365" y="779304"/>
                  <a:pt x="602302" y="777246"/>
                  <a:pt x="604365" y="775188"/>
                </a:cubicBezTo>
                <a:cubicBezTo>
                  <a:pt x="606428" y="775188"/>
                  <a:pt x="610554" y="777246"/>
                  <a:pt x="612617" y="777246"/>
                </a:cubicBezTo>
                <a:cubicBezTo>
                  <a:pt x="614681" y="775188"/>
                  <a:pt x="618807" y="773129"/>
                  <a:pt x="618807" y="769012"/>
                </a:cubicBezTo>
                <a:cubicBezTo>
                  <a:pt x="622933" y="769012"/>
                  <a:pt x="624996" y="764896"/>
                  <a:pt x="627059" y="762837"/>
                </a:cubicBezTo>
                <a:cubicBezTo>
                  <a:pt x="627059" y="758720"/>
                  <a:pt x="627059" y="756662"/>
                  <a:pt x="624996" y="754604"/>
                </a:cubicBezTo>
                <a:cubicBezTo>
                  <a:pt x="620870" y="752545"/>
                  <a:pt x="620870" y="752545"/>
                  <a:pt x="620870" y="752545"/>
                </a:cubicBezTo>
                <a:cubicBezTo>
                  <a:pt x="620870" y="748429"/>
                  <a:pt x="618807" y="744312"/>
                  <a:pt x="616744" y="742253"/>
                </a:cubicBezTo>
                <a:cubicBezTo>
                  <a:pt x="616744" y="742253"/>
                  <a:pt x="616744" y="740195"/>
                  <a:pt x="618807" y="740195"/>
                </a:cubicBezTo>
                <a:close/>
                <a:moveTo>
                  <a:pt x="181747" y="738715"/>
                </a:moveTo>
                <a:cubicBezTo>
                  <a:pt x="182772" y="738715"/>
                  <a:pt x="183797" y="739227"/>
                  <a:pt x="184821" y="740250"/>
                </a:cubicBezTo>
                <a:cubicBezTo>
                  <a:pt x="188921" y="746392"/>
                  <a:pt x="195070" y="754581"/>
                  <a:pt x="203269" y="752534"/>
                </a:cubicBezTo>
                <a:lnTo>
                  <a:pt x="208054" y="750145"/>
                </a:lnTo>
                <a:lnTo>
                  <a:pt x="209395" y="750487"/>
                </a:lnTo>
                <a:lnTo>
                  <a:pt x="211334" y="748506"/>
                </a:lnTo>
                <a:lnTo>
                  <a:pt x="219667" y="744345"/>
                </a:lnTo>
                <a:cubicBezTo>
                  <a:pt x="221717" y="746392"/>
                  <a:pt x="223766" y="744345"/>
                  <a:pt x="225816" y="746392"/>
                </a:cubicBezTo>
                <a:cubicBezTo>
                  <a:pt x="225816" y="748440"/>
                  <a:pt x="223766" y="750487"/>
                  <a:pt x="221717" y="750487"/>
                </a:cubicBezTo>
                <a:cubicBezTo>
                  <a:pt x="219667" y="750487"/>
                  <a:pt x="217617" y="750487"/>
                  <a:pt x="217617" y="752534"/>
                </a:cubicBezTo>
                <a:cubicBezTo>
                  <a:pt x="217617" y="754581"/>
                  <a:pt x="219667" y="756629"/>
                  <a:pt x="217617" y="758676"/>
                </a:cubicBezTo>
                <a:cubicBezTo>
                  <a:pt x="215567" y="758676"/>
                  <a:pt x="213517" y="758676"/>
                  <a:pt x="211468" y="758676"/>
                </a:cubicBezTo>
                <a:cubicBezTo>
                  <a:pt x="209418" y="758676"/>
                  <a:pt x="207368" y="756629"/>
                  <a:pt x="205319" y="756629"/>
                </a:cubicBezTo>
                <a:cubicBezTo>
                  <a:pt x="205319" y="758676"/>
                  <a:pt x="203269" y="762771"/>
                  <a:pt x="199170" y="762771"/>
                </a:cubicBezTo>
                <a:cubicBezTo>
                  <a:pt x="197120" y="762771"/>
                  <a:pt x="195070" y="760723"/>
                  <a:pt x="195070" y="758676"/>
                </a:cubicBezTo>
                <a:cubicBezTo>
                  <a:pt x="193020" y="758676"/>
                  <a:pt x="195070" y="754581"/>
                  <a:pt x="193020" y="754581"/>
                </a:cubicBezTo>
                <a:cubicBezTo>
                  <a:pt x="190970" y="756629"/>
                  <a:pt x="188921" y="754581"/>
                  <a:pt x="186871" y="754581"/>
                </a:cubicBezTo>
                <a:cubicBezTo>
                  <a:pt x="184821" y="754581"/>
                  <a:pt x="184821" y="752534"/>
                  <a:pt x="184821" y="748440"/>
                </a:cubicBezTo>
                <a:cubicBezTo>
                  <a:pt x="184821" y="748440"/>
                  <a:pt x="186871" y="746392"/>
                  <a:pt x="182772" y="744345"/>
                </a:cubicBezTo>
                <a:cubicBezTo>
                  <a:pt x="180722" y="746392"/>
                  <a:pt x="178672" y="744345"/>
                  <a:pt x="178672" y="742298"/>
                </a:cubicBezTo>
                <a:cubicBezTo>
                  <a:pt x="178672" y="742298"/>
                  <a:pt x="178672" y="740250"/>
                  <a:pt x="178672" y="740250"/>
                </a:cubicBezTo>
                <a:cubicBezTo>
                  <a:pt x="179697" y="739227"/>
                  <a:pt x="180722" y="738715"/>
                  <a:pt x="181747" y="738715"/>
                </a:cubicBezTo>
                <a:close/>
                <a:moveTo>
                  <a:pt x="191678" y="737738"/>
                </a:moveTo>
                <a:cubicBezTo>
                  <a:pt x="194072" y="738618"/>
                  <a:pt x="195604" y="742140"/>
                  <a:pt x="197137" y="742140"/>
                </a:cubicBezTo>
                <a:cubicBezTo>
                  <a:pt x="199180" y="746313"/>
                  <a:pt x="203266" y="746313"/>
                  <a:pt x="207352" y="746313"/>
                </a:cubicBezTo>
                <a:cubicBezTo>
                  <a:pt x="209395" y="746313"/>
                  <a:pt x="213481" y="737966"/>
                  <a:pt x="215524" y="744226"/>
                </a:cubicBezTo>
                <a:lnTo>
                  <a:pt x="211334" y="748506"/>
                </a:lnTo>
                <a:lnTo>
                  <a:pt x="208054" y="750145"/>
                </a:lnTo>
                <a:lnTo>
                  <a:pt x="193050" y="746313"/>
                </a:lnTo>
                <a:cubicBezTo>
                  <a:pt x="193050" y="744226"/>
                  <a:pt x="188964" y="742140"/>
                  <a:pt x="188964" y="737966"/>
                </a:cubicBezTo>
                <a:cubicBezTo>
                  <a:pt x="189986" y="737444"/>
                  <a:pt x="190880" y="737444"/>
                  <a:pt x="191678" y="737738"/>
                </a:cubicBezTo>
                <a:close/>
                <a:moveTo>
                  <a:pt x="170433" y="735879"/>
                </a:moveTo>
                <a:cubicBezTo>
                  <a:pt x="172485" y="735879"/>
                  <a:pt x="174537" y="737949"/>
                  <a:pt x="176590" y="737949"/>
                </a:cubicBezTo>
                <a:cubicBezTo>
                  <a:pt x="176590" y="740019"/>
                  <a:pt x="174537" y="742089"/>
                  <a:pt x="176590" y="744160"/>
                </a:cubicBezTo>
                <a:cubicBezTo>
                  <a:pt x="176590" y="746230"/>
                  <a:pt x="180695" y="746230"/>
                  <a:pt x="180695" y="748300"/>
                </a:cubicBezTo>
                <a:cubicBezTo>
                  <a:pt x="180695" y="752440"/>
                  <a:pt x="182747" y="754510"/>
                  <a:pt x="184799" y="756580"/>
                </a:cubicBezTo>
                <a:cubicBezTo>
                  <a:pt x="186851" y="758650"/>
                  <a:pt x="188904" y="758650"/>
                  <a:pt x="190956" y="758650"/>
                </a:cubicBezTo>
                <a:cubicBezTo>
                  <a:pt x="190956" y="760720"/>
                  <a:pt x="195061" y="762791"/>
                  <a:pt x="197113" y="764861"/>
                </a:cubicBezTo>
                <a:cubicBezTo>
                  <a:pt x="201218" y="764861"/>
                  <a:pt x="205323" y="762791"/>
                  <a:pt x="207375" y="760720"/>
                </a:cubicBezTo>
                <a:cubicBezTo>
                  <a:pt x="211480" y="762791"/>
                  <a:pt x="213532" y="762791"/>
                  <a:pt x="217637" y="760720"/>
                </a:cubicBezTo>
                <a:cubicBezTo>
                  <a:pt x="219689" y="758650"/>
                  <a:pt x="221741" y="756580"/>
                  <a:pt x="221741" y="754510"/>
                </a:cubicBezTo>
                <a:cubicBezTo>
                  <a:pt x="223794" y="752440"/>
                  <a:pt x="227898" y="752440"/>
                  <a:pt x="227898" y="748300"/>
                </a:cubicBezTo>
                <a:cubicBezTo>
                  <a:pt x="227898" y="744160"/>
                  <a:pt x="232003" y="744160"/>
                  <a:pt x="234056" y="744160"/>
                </a:cubicBezTo>
                <a:cubicBezTo>
                  <a:pt x="234056" y="748300"/>
                  <a:pt x="236108" y="750370"/>
                  <a:pt x="234056" y="752440"/>
                </a:cubicBezTo>
                <a:cubicBezTo>
                  <a:pt x="232003" y="756580"/>
                  <a:pt x="227898" y="756580"/>
                  <a:pt x="223794" y="756580"/>
                </a:cubicBezTo>
                <a:cubicBezTo>
                  <a:pt x="221741" y="758650"/>
                  <a:pt x="223794" y="762791"/>
                  <a:pt x="221741" y="764861"/>
                </a:cubicBezTo>
                <a:cubicBezTo>
                  <a:pt x="217637" y="764861"/>
                  <a:pt x="215584" y="766931"/>
                  <a:pt x="211480" y="764861"/>
                </a:cubicBezTo>
                <a:cubicBezTo>
                  <a:pt x="207375" y="762791"/>
                  <a:pt x="207375" y="769001"/>
                  <a:pt x="203270" y="769001"/>
                </a:cubicBezTo>
                <a:cubicBezTo>
                  <a:pt x="203270" y="771071"/>
                  <a:pt x="199166" y="769001"/>
                  <a:pt x="197113" y="769001"/>
                </a:cubicBezTo>
                <a:cubicBezTo>
                  <a:pt x="193008" y="769001"/>
                  <a:pt x="190956" y="764861"/>
                  <a:pt x="188904" y="762791"/>
                </a:cubicBezTo>
                <a:cubicBezTo>
                  <a:pt x="184799" y="760720"/>
                  <a:pt x="182747" y="760720"/>
                  <a:pt x="178642" y="760720"/>
                </a:cubicBezTo>
                <a:cubicBezTo>
                  <a:pt x="176590" y="756580"/>
                  <a:pt x="174537" y="752440"/>
                  <a:pt x="176590" y="750370"/>
                </a:cubicBezTo>
                <a:cubicBezTo>
                  <a:pt x="178642" y="744160"/>
                  <a:pt x="172485" y="746230"/>
                  <a:pt x="170433" y="742089"/>
                </a:cubicBezTo>
                <a:cubicBezTo>
                  <a:pt x="170433" y="740019"/>
                  <a:pt x="168380" y="735879"/>
                  <a:pt x="170433" y="735879"/>
                </a:cubicBezTo>
                <a:close/>
                <a:moveTo>
                  <a:pt x="618775" y="723595"/>
                </a:moveTo>
                <a:cubicBezTo>
                  <a:pt x="620830" y="723595"/>
                  <a:pt x="622885" y="723595"/>
                  <a:pt x="622885" y="725664"/>
                </a:cubicBezTo>
                <a:cubicBezTo>
                  <a:pt x="622885" y="727732"/>
                  <a:pt x="620830" y="731869"/>
                  <a:pt x="618775" y="731869"/>
                </a:cubicBezTo>
                <a:cubicBezTo>
                  <a:pt x="616720" y="731869"/>
                  <a:pt x="614665" y="731869"/>
                  <a:pt x="614665" y="733938"/>
                </a:cubicBezTo>
                <a:cubicBezTo>
                  <a:pt x="616720" y="738075"/>
                  <a:pt x="612609" y="742213"/>
                  <a:pt x="610554" y="746350"/>
                </a:cubicBezTo>
                <a:cubicBezTo>
                  <a:pt x="604389" y="748418"/>
                  <a:pt x="600278" y="750487"/>
                  <a:pt x="594112" y="750487"/>
                </a:cubicBezTo>
                <a:cubicBezTo>
                  <a:pt x="590002" y="748418"/>
                  <a:pt x="585891" y="748418"/>
                  <a:pt x="581781" y="746350"/>
                </a:cubicBezTo>
                <a:cubicBezTo>
                  <a:pt x="579726" y="746350"/>
                  <a:pt x="579726" y="744281"/>
                  <a:pt x="579726" y="744281"/>
                </a:cubicBezTo>
                <a:cubicBezTo>
                  <a:pt x="583836" y="742213"/>
                  <a:pt x="585891" y="740144"/>
                  <a:pt x="590002" y="740144"/>
                </a:cubicBezTo>
                <a:cubicBezTo>
                  <a:pt x="592057" y="740144"/>
                  <a:pt x="594112" y="740144"/>
                  <a:pt x="596168" y="738075"/>
                </a:cubicBezTo>
                <a:cubicBezTo>
                  <a:pt x="596168" y="740144"/>
                  <a:pt x="596168" y="740144"/>
                  <a:pt x="596168" y="740144"/>
                </a:cubicBezTo>
                <a:cubicBezTo>
                  <a:pt x="596168" y="742213"/>
                  <a:pt x="594112" y="740144"/>
                  <a:pt x="592057" y="742213"/>
                </a:cubicBezTo>
                <a:cubicBezTo>
                  <a:pt x="590002" y="742213"/>
                  <a:pt x="587947" y="742213"/>
                  <a:pt x="587947" y="744281"/>
                </a:cubicBezTo>
                <a:cubicBezTo>
                  <a:pt x="585891" y="748418"/>
                  <a:pt x="592057" y="746350"/>
                  <a:pt x="592057" y="748418"/>
                </a:cubicBezTo>
                <a:cubicBezTo>
                  <a:pt x="598223" y="748418"/>
                  <a:pt x="604389" y="748418"/>
                  <a:pt x="606444" y="742213"/>
                </a:cubicBezTo>
                <a:cubicBezTo>
                  <a:pt x="606444" y="740144"/>
                  <a:pt x="604389" y="740144"/>
                  <a:pt x="602333" y="738075"/>
                </a:cubicBezTo>
                <a:cubicBezTo>
                  <a:pt x="604389" y="736007"/>
                  <a:pt x="610554" y="733938"/>
                  <a:pt x="610554" y="729801"/>
                </a:cubicBezTo>
                <a:cubicBezTo>
                  <a:pt x="614665" y="727732"/>
                  <a:pt x="616720" y="725664"/>
                  <a:pt x="618775" y="723595"/>
                </a:cubicBezTo>
                <a:close/>
                <a:moveTo>
                  <a:pt x="295298" y="722641"/>
                </a:moveTo>
                <a:cubicBezTo>
                  <a:pt x="295940" y="722448"/>
                  <a:pt x="296710" y="722706"/>
                  <a:pt x="297737" y="723737"/>
                </a:cubicBezTo>
                <a:cubicBezTo>
                  <a:pt x="297737" y="723737"/>
                  <a:pt x="299790" y="723737"/>
                  <a:pt x="299790" y="725800"/>
                </a:cubicBezTo>
                <a:cubicBezTo>
                  <a:pt x="299790" y="727864"/>
                  <a:pt x="301844" y="729927"/>
                  <a:pt x="299790" y="731990"/>
                </a:cubicBezTo>
                <a:cubicBezTo>
                  <a:pt x="297737" y="734053"/>
                  <a:pt x="293630" y="738179"/>
                  <a:pt x="291576" y="738179"/>
                </a:cubicBezTo>
                <a:cubicBezTo>
                  <a:pt x="289523" y="736116"/>
                  <a:pt x="287469" y="738179"/>
                  <a:pt x="283362" y="738179"/>
                </a:cubicBezTo>
                <a:cubicBezTo>
                  <a:pt x="281309" y="738179"/>
                  <a:pt x="283362" y="740243"/>
                  <a:pt x="283362" y="742306"/>
                </a:cubicBezTo>
                <a:cubicBezTo>
                  <a:pt x="279255" y="744369"/>
                  <a:pt x="277202" y="748495"/>
                  <a:pt x="273095" y="748495"/>
                </a:cubicBezTo>
                <a:cubicBezTo>
                  <a:pt x="268988" y="748495"/>
                  <a:pt x="264881" y="746432"/>
                  <a:pt x="262828" y="744369"/>
                </a:cubicBezTo>
                <a:cubicBezTo>
                  <a:pt x="262828" y="740243"/>
                  <a:pt x="258721" y="744369"/>
                  <a:pt x="258721" y="744369"/>
                </a:cubicBezTo>
                <a:cubicBezTo>
                  <a:pt x="252560" y="744369"/>
                  <a:pt x="248453" y="742306"/>
                  <a:pt x="246400" y="740243"/>
                </a:cubicBezTo>
                <a:cubicBezTo>
                  <a:pt x="246400" y="736116"/>
                  <a:pt x="250507" y="736116"/>
                  <a:pt x="250507" y="734053"/>
                </a:cubicBezTo>
                <a:cubicBezTo>
                  <a:pt x="252560" y="734053"/>
                  <a:pt x="252560" y="731990"/>
                  <a:pt x="254614" y="731990"/>
                </a:cubicBezTo>
                <a:cubicBezTo>
                  <a:pt x="256667" y="734053"/>
                  <a:pt x="260774" y="736116"/>
                  <a:pt x="264881" y="736116"/>
                </a:cubicBezTo>
                <a:cubicBezTo>
                  <a:pt x="268988" y="736116"/>
                  <a:pt x="271041" y="731990"/>
                  <a:pt x="275148" y="731990"/>
                </a:cubicBezTo>
                <a:cubicBezTo>
                  <a:pt x="281309" y="734053"/>
                  <a:pt x="285416" y="731990"/>
                  <a:pt x="289523" y="727864"/>
                </a:cubicBezTo>
                <a:cubicBezTo>
                  <a:pt x="292603" y="727864"/>
                  <a:pt x="293373" y="723222"/>
                  <a:pt x="295298" y="722641"/>
                </a:cubicBezTo>
                <a:close/>
                <a:moveTo>
                  <a:pt x="289149" y="719426"/>
                </a:moveTo>
                <a:cubicBezTo>
                  <a:pt x="289757" y="719141"/>
                  <a:pt x="290526" y="719141"/>
                  <a:pt x="291552" y="719648"/>
                </a:cubicBezTo>
                <a:cubicBezTo>
                  <a:pt x="291552" y="721677"/>
                  <a:pt x="291552" y="723706"/>
                  <a:pt x="289501" y="725735"/>
                </a:cubicBezTo>
                <a:cubicBezTo>
                  <a:pt x="287450" y="727764"/>
                  <a:pt x="283349" y="729792"/>
                  <a:pt x="279248" y="729792"/>
                </a:cubicBezTo>
                <a:cubicBezTo>
                  <a:pt x="275147" y="727764"/>
                  <a:pt x="275147" y="727764"/>
                  <a:pt x="275147" y="727764"/>
                </a:cubicBezTo>
                <a:cubicBezTo>
                  <a:pt x="271046" y="731821"/>
                  <a:pt x="264894" y="735879"/>
                  <a:pt x="258742" y="731821"/>
                </a:cubicBezTo>
                <a:cubicBezTo>
                  <a:pt x="258742" y="731821"/>
                  <a:pt x="256692" y="729792"/>
                  <a:pt x="256692" y="727764"/>
                </a:cubicBezTo>
                <a:cubicBezTo>
                  <a:pt x="256692" y="725735"/>
                  <a:pt x="258742" y="729792"/>
                  <a:pt x="260793" y="729792"/>
                </a:cubicBezTo>
                <a:cubicBezTo>
                  <a:pt x="264894" y="731821"/>
                  <a:pt x="268995" y="729792"/>
                  <a:pt x="273096" y="725735"/>
                </a:cubicBezTo>
                <a:cubicBezTo>
                  <a:pt x="277198" y="727764"/>
                  <a:pt x="281299" y="725735"/>
                  <a:pt x="285400" y="723706"/>
                </a:cubicBezTo>
                <a:cubicBezTo>
                  <a:pt x="286938" y="723706"/>
                  <a:pt x="287322" y="720282"/>
                  <a:pt x="289149" y="719426"/>
                </a:cubicBezTo>
                <a:close/>
                <a:moveTo>
                  <a:pt x="636209" y="718645"/>
                </a:moveTo>
                <a:cubicBezTo>
                  <a:pt x="640821" y="718645"/>
                  <a:pt x="645432" y="719670"/>
                  <a:pt x="649532" y="721722"/>
                </a:cubicBezTo>
                <a:cubicBezTo>
                  <a:pt x="661830" y="725824"/>
                  <a:pt x="670029" y="738132"/>
                  <a:pt x="670029" y="750440"/>
                </a:cubicBezTo>
                <a:cubicBezTo>
                  <a:pt x="670029" y="758645"/>
                  <a:pt x="665930" y="764798"/>
                  <a:pt x="661830" y="768901"/>
                </a:cubicBezTo>
                <a:cubicBezTo>
                  <a:pt x="657731" y="770952"/>
                  <a:pt x="653632" y="775055"/>
                  <a:pt x="649532" y="773004"/>
                </a:cubicBezTo>
                <a:cubicBezTo>
                  <a:pt x="645432" y="773004"/>
                  <a:pt x="641333" y="770952"/>
                  <a:pt x="641333" y="766850"/>
                </a:cubicBezTo>
                <a:cubicBezTo>
                  <a:pt x="639283" y="764798"/>
                  <a:pt x="641333" y="762747"/>
                  <a:pt x="643383" y="760696"/>
                </a:cubicBezTo>
                <a:cubicBezTo>
                  <a:pt x="641333" y="758645"/>
                  <a:pt x="641333" y="754542"/>
                  <a:pt x="641333" y="752491"/>
                </a:cubicBezTo>
                <a:cubicBezTo>
                  <a:pt x="643383" y="748388"/>
                  <a:pt x="647482" y="746337"/>
                  <a:pt x="651582" y="746337"/>
                </a:cubicBezTo>
                <a:cubicBezTo>
                  <a:pt x="653632" y="746337"/>
                  <a:pt x="655681" y="748388"/>
                  <a:pt x="655681" y="752491"/>
                </a:cubicBezTo>
                <a:cubicBezTo>
                  <a:pt x="657731" y="754542"/>
                  <a:pt x="653632" y="758645"/>
                  <a:pt x="653632" y="760696"/>
                </a:cubicBezTo>
                <a:cubicBezTo>
                  <a:pt x="657731" y="762747"/>
                  <a:pt x="657731" y="758645"/>
                  <a:pt x="661830" y="756593"/>
                </a:cubicBezTo>
                <a:cubicBezTo>
                  <a:pt x="661830" y="752491"/>
                  <a:pt x="663880" y="746337"/>
                  <a:pt x="661830" y="742234"/>
                </a:cubicBezTo>
                <a:cubicBezTo>
                  <a:pt x="661830" y="740183"/>
                  <a:pt x="661830" y="740183"/>
                  <a:pt x="661830" y="740183"/>
                </a:cubicBezTo>
                <a:cubicBezTo>
                  <a:pt x="657731" y="731978"/>
                  <a:pt x="645432" y="725824"/>
                  <a:pt x="637234" y="723773"/>
                </a:cubicBezTo>
                <a:cubicBezTo>
                  <a:pt x="633134" y="723773"/>
                  <a:pt x="629035" y="723773"/>
                  <a:pt x="624935" y="723773"/>
                </a:cubicBezTo>
                <a:cubicBezTo>
                  <a:pt x="624935" y="723773"/>
                  <a:pt x="622885" y="723773"/>
                  <a:pt x="622885" y="721722"/>
                </a:cubicBezTo>
                <a:cubicBezTo>
                  <a:pt x="626985" y="719670"/>
                  <a:pt x="631597" y="718645"/>
                  <a:pt x="636209" y="718645"/>
                </a:cubicBezTo>
                <a:close/>
                <a:moveTo>
                  <a:pt x="275189" y="709319"/>
                </a:moveTo>
                <a:cubicBezTo>
                  <a:pt x="277252" y="709319"/>
                  <a:pt x="279315" y="713451"/>
                  <a:pt x="281378" y="713451"/>
                </a:cubicBezTo>
                <a:cubicBezTo>
                  <a:pt x="283441" y="713451"/>
                  <a:pt x="285505" y="715517"/>
                  <a:pt x="287568" y="717582"/>
                </a:cubicBezTo>
                <a:cubicBezTo>
                  <a:pt x="285505" y="721714"/>
                  <a:pt x="283441" y="721714"/>
                  <a:pt x="281378" y="723780"/>
                </a:cubicBezTo>
                <a:cubicBezTo>
                  <a:pt x="277252" y="723780"/>
                  <a:pt x="275189" y="723780"/>
                  <a:pt x="273126" y="721714"/>
                </a:cubicBezTo>
                <a:cubicBezTo>
                  <a:pt x="271063" y="721714"/>
                  <a:pt x="271063" y="723780"/>
                  <a:pt x="269000" y="725845"/>
                </a:cubicBezTo>
                <a:cubicBezTo>
                  <a:pt x="266936" y="727911"/>
                  <a:pt x="264873" y="727911"/>
                  <a:pt x="262810" y="727911"/>
                </a:cubicBezTo>
                <a:cubicBezTo>
                  <a:pt x="260747" y="727911"/>
                  <a:pt x="258684" y="725845"/>
                  <a:pt x="258684" y="723780"/>
                </a:cubicBezTo>
                <a:cubicBezTo>
                  <a:pt x="258684" y="715517"/>
                  <a:pt x="258684" y="715517"/>
                  <a:pt x="258684" y="715517"/>
                </a:cubicBezTo>
                <a:cubicBezTo>
                  <a:pt x="264873" y="715517"/>
                  <a:pt x="271063" y="715517"/>
                  <a:pt x="275189" y="709319"/>
                </a:cubicBezTo>
                <a:close/>
                <a:moveTo>
                  <a:pt x="731781" y="703011"/>
                </a:moveTo>
                <a:cubicBezTo>
                  <a:pt x="731781" y="703011"/>
                  <a:pt x="733773" y="703011"/>
                  <a:pt x="733773" y="705077"/>
                </a:cubicBezTo>
                <a:cubicBezTo>
                  <a:pt x="731781" y="707143"/>
                  <a:pt x="731781" y="709208"/>
                  <a:pt x="731781" y="711274"/>
                </a:cubicBezTo>
                <a:cubicBezTo>
                  <a:pt x="731781" y="713340"/>
                  <a:pt x="731781" y="717472"/>
                  <a:pt x="733773" y="719537"/>
                </a:cubicBezTo>
                <a:cubicBezTo>
                  <a:pt x="733773" y="719537"/>
                  <a:pt x="733773" y="719537"/>
                  <a:pt x="733773" y="721603"/>
                </a:cubicBezTo>
                <a:cubicBezTo>
                  <a:pt x="731781" y="721603"/>
                  <a:pt x="729789" y="717472"/>
                  <a:pt x="729789" y="717472"/>
                </a:cubicBezTo>
                <a:cubicBezTo>
                  <a:pt x="727797" y="711274"/>
                  <a:pt x="727797" y="707143"/>
                  <a:pt x="731781" y="703011"/>
                </a:cubicBezTo>
                <a:close/>
                <a:moveTo>
                  <a:pt x="791398" y="701019"/>
                </a:moveTo>
                <a:cubicBezTo>
                  <a:pt x="795572" y="701019"/>
                  <a:pt x="797659" y="703078"/>
                  <a:pt x="801832" y="703078"/>
                </a:cubicBezTo>
                <a:cubicBezTo>
                  <a:pt x="801832" y="705136"/>
                  <a:pt x="797659" y="707195"/>
                  <a:pt x="797659" y="709253"/>
                </a:cubicBezTo>
                <a:cubicBezTo>
                  <a:pt x="795572" y="711311"/>
                  <a:pt x="793485" y="711311"/>
                  <a:pt x="791398" y="711311"/>
                </a:cubicBezTo>
                <a:cubicBezTo>
                  <a:pt x="787225" y="711311"/>
                  <a:pt x="787225" y="707195"/>
                  <a:pt x="787225" y="705136"/>
                </a:cubicBezTo>
                <a:cubicBezTo>
                  <a:pt x="787225" y="703078"/>
                  <a:pt x="789312" y="701019"/>
                  <a:pt x="791398" y="701019"/>
                </a:cubicBezTo>
                <a:close/>
                <a:moveTo>
                  <a:pt x="723629" y="692719"/>
                </a:moveTo>
                <a:cubicBezTo>
                  <a:pt x="723629" y="692719"/>
                  <a:pt x="725657" y="692719"/>
                  <a:pt x="725657" y="692719"/>
                </a:cubicBezTo>
                <a:cubicBezTo>
                  <a:pt x="727686" y="694781"/>
                  <a:pt x="729715" y="698905"/>
                  <a:pt x="729715" y="700967"/>
                </a:cubicBezTo>
                <a:cubicBezTo>
                  <a:pt x="725657" y="705091"/>
                  <a:pt x="725657" y="713338"/>
                  <a:pt x="727686" y="719524"/>
                </a:cubicBezTo>
                <a:cubicBezTo>
                  <a:pt x="731744" y="723648"/>
                  <a:pt x="731744" y="723648"/>
                  <a:pt x="731744" y="723648"/>
                </a:cubicBezTo>
                <a:cubicBezTo>
                  <a:pt x="731744" y="727771"/>
                  <a:pt x="733773" y="731895"/>
                  <a:pt x="729715" y="731895"/>
                </a:cubicBezTo>
                <a:cubicBezTo>
                  <a:pt x="725657" y="731895"/>
                  <a:pt x="723629" y="731895"/>
                  <a:pt x="721600" y="729833"/>
                </a:cubicBezTo>
                <a:cubicBezTo>
                  <a:pt x="721600" y="727771"/>
                  <a:pt x="721600" y="723648"/>
                  <a:pt x="721600" y="721586"/>
                </a:cubicBezTo>
                <a:cubicBezTo>
                  <a:pt x="719571" y="719524"/>
                  <a:pt x="719571" y="721586"/>
                  <a:pt x="717542" y="721586"/>
                </a:cubicBezTo>
                <a:cubicBezTo>
                  <a:pt x="715513" y="719524"/>
                  <a:pt x="715513" y="715400"/>
                  <a:pt x="715513" y="711276"/>
                </a:cubicBezTo>
                <a:cubicBezTo>
                  <a:pt x="715513" y="709214"/>
                  <a:pt x="717542" y="705091"/>
                  <a:pt x="719571" y="705091"/>
                </a:cubicBezTo>
                <a:cubicBezTo>
                  <a:pt x="721600" y="703029"/>
                  <a:pt x="719571" y="703029"/>
                  <a:pt x="719571" y="700967"/>
                </a:cubicBezTo>
                <a:cubicBezTo>
                  <a:pt x="719571" y="696843"/>
                  <a:pt x="721600" y="694781"/>
                  <a:pt x="723629" y="692719"/>
                </a:cubicBezTo>
                <a:close/>
                <a:moveTo>
                  <a:pt x="663970" y="692719"/>
                </a:moveTo>
                <a:cubicBezTo>
                  <a:pt x="666004" y="692719"/>
                  <a:pt x="668037" y="696828"/>
                  <a:pt x="668037" y="696828"/>
                </a:cubicBezTo>
                <a:lnTo>
                  <a:pt x="668037" y="704618"/>
                </a:lnTo>
                <a:lnTo>
                  <a:pt x="667817" y="705172"/>
                </a:lnTo>
                <a:lnTo>
                  <a:pt x="664479" y="707099"/>
                </a:lnTo>
                <a:cubicBezTo>
                  <a:pt x="663462" y="707613"/>
                  <a:pt x="662954" y="708126"/>
                  <a:pt x="663970" y="709153"/>
                </a:cubicBezTo>
                <a:lnTo>
                  <a:pt x="666994" y="715263"/>
                </a:lnTo>
                <a:lnTo>
                  <a:pt x="667412" y="718212"/>
                </a:lnTo>
                <a:lnTo>
                  <a:pt x="661937" y="725587"/>
                </a:lnTo>
                <a:cubicBezTo>
                  <a:pt x="657870" y="723533"/>
                  <a:pt x="655836" y="721479"/>
                  <a:pt x="653803" y="719425"/>
                </a:cubicBezTo>
                <a:cubicBezTo>
                  <a:pt x="655836" y="715316"/>
                  <a:pt x="655836" y="709153"/>
                  <a:pt x="653803" y="705045"/>
                </a:cubicBezTo>
                <a:cubicBezTo>
                  <a:pt x="653803" y="702991"/>
                  <a:pt x="651769" y="702991"/>
                  <a:pt x="653803" y="700936"/>
                </a:cubicBezTo>
                <a:cubicBezTo>
                  <a:pt x="655836" y="698882"/>
                  <a:pt x="659903" y="694774"/>
                  <a:pt x="663970" y="692719"/>
                </a:cubicBezTo>
                <a:close/>
                <a:moveTo>
                  <a:pt x="787014" y="692528"/>
                </a:moveTo>
                <a:cubicBezTo>
                  <a:pt x="788819" y="693300"/>
                  <a:pt x="790367" y="694844"/>
                  <a:pt x="791398" y="696902"/>
                </a:cubicBezTo>
                <a:cubicBezTo>
                  <a:pt x="789335" y="698961"/>
                  <a:pt x="785209" y="698961"/>
                  <a:pt x="785209" y="703078"/>
                </a:cubicBezTo>
                <a:cubicBezTo>
                  <a:pt x="785209" y="705136"/>
                  <a:pt x="785209" y="709253"/>
                  <a:pt x="787272" y="713370"/>
                </a:cubicBezTo>
                <a:cubicBezTo>
                  <a:pt x="789335" y="713370"/>
                  <a:pt x="791398" y="715428"/>
                  <a:pt x="793462" y="715428"/>
                </a:cubicBezTo>
                <a:cubicBezTo>
                  <a:pt x="795525" y="715428"/>
                  <a:pt x="795525" y="717487"/>
                  <a:pt x="793462" y="717487"/>
                </a:cubicBezTo>
                <a:cubicBezTo>
                  <a:pt x="793462" y="721603"/>
                  <a:pt x="787272" y="721603"/>
                  <a:pt x="785209" y="721603"/>
                </a:cubicBezTo>
                <a:cubicBezTo>
                  <a:pt x="783146" y="721603"/>
                  <a:pt x="781083" y="719545"/>
                  <a:pt x="779020" y="717487"/>
                </a:cubicBezTo>
                <a:cubicBezTo>
                  <a:pt x="779020" y="717487"/>
                  <a:pt x="781083" y="715428"/>
                  <a:pt x="779020" y="715428"/>
                </a:cubicBezTo>
                <a:cubicBezTo>
                  <a:pt x="779020" y="713370"/>
                  <a:pt x="776956" y="717487"/>
                  <a:pt x="774893" y="715428"/>
                </a:cubicBezTo>
                <a:cubicBezTo>
                  <a:pt x="772830" y="715428"/>
                  <a:pt x="770767" y="715428"/>
                  <a:pt x="768704" y="713370"/>
                </a:cubicBezTo>
                <a:cubicBezTo>
                  <a:pt x="766641" y="711311"/>
                  <a:pt x="768704" y="709253"/>
                  <a:pt x="768704" y="707195"/>
                </a:cubicBezTo>
                <a:cubicBezTo>
                  <a:pt x="768704" y="705136"/>
                  <a:pt x="770767" y="703078"/>
                  <a:pt x="772830" y="701019"/>
                </a:cubicBezTo>
                <a:cubicBezTo>
                  <a:pt x="774893" y="701019"/>
                  <a:pt x="776956" y="703078"/>
                  <a:pt x="776956" y="701019"/>
                </a:cubicBezTo>
                <a:cubicBezTo>
                  <a:pt x="776956" y="696902"/>
                  <a:pt x="776956" y="694844"/>
                  <a:pt x="781083" y="692786"/>
                </a:cubicBezTo>
                <a:cubicBezTo>
                  <a:pt x="783146" y="691757"/>
                  <a:pt x="785209" y="691757"/>
                  <a:pt x="787014" y="692528"/>
                </a:cubicBezTo>
                <a:close/>
                <a:moveTo>
                  <a:pt x="686629" y="690727"/>
                </a:moveTo>
                <a:lnTo>
                  <a:pt x="686961" y="690727"/>
                </a:lnTo>
                <a:lnTo>
                  <a:pt x="686961" y="691060"/>
                </a:lnTo>
                <a:lnTo>
                  <a:pt x="686629" y="691060"/>
                </a:lnTo>
                <a:close/>
                <a:moveTo>
                  <a:pt x="246400" y="690727"/>
                </a:moveTo>
                <a:cubicBezTo>
                  <a:pt x="250517" y="690727"/>
                  <a:pt x="250517" y="694844"/>
                  <a:pt x="252575" y="694844"/>
                </a:cubicBezTo>
                <a:cubicBezTo>
                  <a:pt x="254633" y="701019"/>
                  <a:pt x="256692" y="705136"/>
                  <a:pt x="256692" y="711311"/>
                </a:cubicBezTo>
                <a:cubicBezTo>
                  <a:pt x="256692" y="717487"/>
                  <a:pt x="254633" y="723662"/>
                  <a:pt x="252575" y="729837"/>
                </a:cubicBezTo>
                <a:cubicBezTo>
                  <a:pt x="246400" y="738070"/>
                  <a:pt x="234049" y="742187"/>
                  <a:pt x="223757" y="742187"/>
                </a:cubicBezTo>
                <a:cubicBezTo>
                  <a:pt x="217582" y="742187"/>
                  <a:pt x="209349" y="738070"/>
                  <a:pt x="207290" y="729837"/>
                </a:cubicBezTo>
                <a:cubicBezTo>
                  <a:pt x="205232" y="727778"/>
                  <a:pt x="207290" y="723662"/>
                  <a:pt x="209349" y="719545"/>
                </a:cubicBezTo>
                <a:cubicBezTo>
                  <a:pt x="211407" y="719545"/>
                  <a:pt x="213466" y="715428"/>
                  <a:pt x="215524" y="717487"/>
                </a:cubicBezTo>
                <a:cubicBezTo>
                  <a:pt x="217582" y="717487"/>
                  <a:pt x="219641" y="717487"/>
                  <a:pt x="219641" y="715428"/>
                </a:cubicBezTo>
                <a:cubicBezTo>
                  <a:pt x="221699" y="713370"/>
                  <a:pt x="223757" y="713370"/>
                  <a:pt x="225816" y="715428"/>
                </a:cubicBezTo>
                <a:cubicBezTo>
                  <a:pt x="227874" y="715428"/>
                  <a:pt x="231991" y="717487"/>
                  <a:pt x="231991" y="721603"/>
                </a:cubicBezTo>
                <a:cubicBezTo>
                  <a:pt x="231991" y="723662"/>
                  <a:pt x="229933" y="725720"/>
                  <a:pt x="229933" y="727778"/>
                </a:cubicBezTo>
                <a:cubicBezTo>
                  <a:pt x="227874" y="727778"/>
                  <a:pt x="225816" y="729837"/>
                  <a:pt x="225816" y="727778"/>
                </a:cubicBezTo>
                <a:cubicBezTo>
                  <a:pt x="225816" y="727778"/>
                  <a:pt x="225816" y="727778"/>
                  <a:pt x="223757" y="727778"/>
                </a:cubicBezTo>
                <a:cubicBezTo>
                  <a:pt x="221699" y="727778"/>
                  <a:pt x="219641" y="727778"/>
                  <a:pt x="219641" y="729837"/>
                </a:cubicBezTo>
                <a:cubicBezTo>
                  <a:pt x="221699" y="733954"/>
                  <a:pt x="225816" y="733954"/>
                  <a:pt x="227874" y="733954"/>
                </a:cubicBezTo>
                <a:cubicBezTo>
                  <a:pt x="236108" y="733954"/>
                  <a:pt x="244342" y="727778"/>
                  <a:pt x="248458" y="719545"/>
                </a:cubicBezTo>
                <a:cubicBezTo>
                  <a:pt x="252575" y="711311"/>
                  <a:pt x="252575" y="701019"/>
                  <a:pt x="246400" y="692786"/>
                </a:cubicBezTo>
                <a:cubicBezTo>
                  <a:pt x="246400" y="692786"/>
                  <a:pt x="246400" y="690727"/>
                  <a:pt x="246400" y="690727"/>
                </a:cubicBezTo>
                <a:close/>
                <a:moveTo>
                  <a:pt x="668203" y="688735"/>
                </a:moveTo>
                <a:cubicBezTo>
                  <a:pt x="672298" y="690797"/>
                  <a:pt x="672298" y="696983"/>
                  <a:pt x="674345" y="699045"/>
                </a:cubicBezTo>
                <a:cubicBezTo>
                  <a:pt x="674345" y="703169"/>
                  <a:pt x="672298" y="707292"/>
                  <a:pt x="670251" y="707292"/>
                </a:cubicBezTo>
                <a:cubicBezTo>
                  <a:pt x="672298" y="713478"/>
                  <a:pt x="672298" y="719664"/>
                  <a:pt x="670251" y="723787"/>
                </a:cubicBezTo>
                <a:cubicBezTo>
                  <a:pt x="668203" y="725849"/>
                  <a:pt x="666156" y="727911"/>
                  <a:pt x="664109" y="727911"/>
                </a:cubicBezTo>
                <a:cubicBezTo>
                  <a:pt x="662061" y="725849"/>
                  <a:pt x="668203" y="725849"/>
                  <a:pt x="668203" y="723787"/>
                </a:cubicBezTo>
                <a:lnTo>
                  <a:pt x="667412" y="718212"/>
                </a:lnTo>
                <a:lnTo>
                  <a:pt x="668037" y="717370"/>
                </a:lnTo>
                <a:lnTo>
                  <a:pt x="666994" y="715263"/>
                </a:lnTo>
                <a:lnTo>
                  <a:pt x="666156" y="709354"/>
                </a:lnTo>
                <a:lnTo>
                  <a:pt x="667817" y="705172"/>
                </a:lnTo>
                <a:lnTo>
                  <a:pt x="668037" y="705045"/>
                </a:lnTo>
                <a:lnTo>
                  <a:pt x="668037" y="704618"/>
                </a:lnTo>
                <a:lnTo>
                  <a:pt x="670251" y="699045"/>
                </a:lnTo>
                <a:cubicBezTo>
                  <a:pt x="670251" y="694921"/>
                  <a:pt x="668203" y="692859"/>
                  <a:pt x="666156" y="690797"/>
                </a:cubicBezTo>
                <a:cubicBezTo>
                  <a:pt x="666156" y="690797"/>
                  <a:pt x="668203" y="688735"/>
                  <a:pt x="668203" y="688735"/>
                </a:cubicBezTo>
                <a:close/>
                <a:moveTo>
                  <a:pt x="189014" y="686743"/>
                </a:moveTo>
                <a:cubicBezTo>
                  <a:pt x="193098" y="686743"/>
                  <a:pt x="191056" y="690848"/>
                  <a:pt x="193098" y="692901"/>
                </a:cubicBezTo>
                <a:cubicBezTo>
                  <a:pt x="195139" y="694953"/>
                  <a:pt x="197181" y="697005"/>
                  <a:pt x="199223" y="697005"/>
                </a:cubicBezTo>
                <a:cubicBezTo>
                  <a:pt x="201265" y="699058"/>
                  <a:pt x="203307" y="701110"/>
                  <a:pt x="205348" y="701110"/>
                </a:cubicBezTo>
                <a:cubicBezTo>
                  <a:pt x="209432" y="703162"/>
                  <a:pt x="213516" y="701110"/>
                  <a:pt x="215557" y="697005"/>
                </a:cubicBezTo>
                <a:cubicBezTo>
                  <a:pt x="215557" y="694953"/>
                  <a:pt x="217599" y="697005"/>
                  <a:pt x="219641" y="697005"/>
                </a:cubicBezTo>
                <a:cubicBezTo>
                  <a:pt x="221683" y="694953"/>
                  <a:pt x="223724" y="692901"/>
                  <a:pt x="223724" y="690848"/>
                </a:cubicBezTo>
                <a:cubicBezTo>
                  <a:pt x="223724" y="688796"/>
                  <a:pt x="223724" y="686743"/>
                  <a:pt x="227808" y="686743"/>
                </a:cubicBezTo>
                <a:cubicBezTo>
                  <a:pt x="227808" y="686743"/>
                  <a:pt x="227808" y="690848"/>
                  <a:pt x="227808" y="690848"/>
                </a:cubicBezTo>
                <a:cubicBezTo>
                  <a:pt x="227808" y="692901"/>
                  <a:pt x="227808" y="694953"/>
                  <a:pt x="227808" y="697005"/>
                </a:cubicBezTo>
                <a:cubicBezTo>
                  <a:pt x="223724" y="701110"/>
                  <a:pt x="221683" y="701110"/>
                  <a:pt x="217599" y="701110"/>
                </a:cubicBezTo>
                <a:cubicBezTo>
                  <a:pt x="215557" y="701110"/>
                  <a:pt x="217599" y="703162"/>
                  <a:pt x="217599" y="703162"/>
                </a:cubicBezTo>
                <a:cubicBezTo>
                  <a:pt x="215557" y="707267"/>
                  <a:pt x="211474" y="709319"/>
                  <a:pt x="207390" y="709319"/>
                </a:cubicBezTo>
                <a:cubicBezTo>
                  <a:pt x="203307" y="709319"/>
                  <a:pt x="201265" y="705214"/>
                  <a:pt x="199223" y="703162"/>
                </a:cubicBezTo>
                <a:cubicBezTo>
                  <a:pt x="197181" y="701110"/>
                  <a:pt x="199223" y="699058"/>
                  <a:pt x="195139" y="697005"/>
                </a:cubicBezTo>
                <a:cubicBezTo>
                  <a:pt x="193098" y="699058"/>
                  <a:pt x="191056" y="697005"/>
                  <a:pt x="189014" y="694953"/>
                </a:cubicBezTo>
                <a:cubicBezTo>
                  <a:pt x="189014" y="692901"/>
                  <a:pt x="186972" y="692901"/>
                  <a:pt x="186972" y="690848"/>
                </a:cubicBezTo>
                <a:cubicBezTo>
                  <a:pt x="189014" y="688796"/>
                  <a:pt x="189014" y="686743"/>
                  <a:pt x="189014" y="686743"/>
                </a:cubicBezTo>
                <a:close/>
                <a:moveTo>
                  <a:pt x="201146" y="684419"/>
                </a:moveTo>
                <a:lnTo>
                  <a:pt x="205134" y="686431"/>
                </a:lnTo>
                <a:lnTo>
                  <a:pt x="205287" y="686743"/>
                </a:lnTo>
                <a:lnTo>
                  <a:pt x="205597" y="686664"/>
                </a:lnTo>
                <a:lnTo>
                  <a:pt x="209420" y="688593"/>
                </a:lnTo>
                <a:cubicBezTo>
                  <a:pt x="211489" y="688593"/>
                  <a:pt x="215626" y="686506"/>
                  <a:pt x="217695" y="684419"/>
                </a:cubicBezTo>
                <a:cubicBezTo>
                  <a:pt x="219763" y="684419"/>
                  <a:pt x="219763" y="686506"/>
                  <a:pt x="221832" y="686506"/>
                </a:cubicBezTo>
                <a:cubicBezTo>
                  <a:pt x="221832" y="688593"/>
                  <a:pt x="221832" y="692767"/>
                  <a:pt x="219763" y="692767"/>
                </a:cubicBezTo>
                <a:cubicBezTo>
                  <a:pt x="217695" y="694854"/>
                  <a:pt x="213558" y="688593"/>
                  <a:pt x="211489" y="694854"/>
                </a:cubicBezTo>
                <a:cubicBezTo>
                  <a:pt x="213558" y="696940"/>
                  <a:pt x="211489" y="696940"/>
                  <a:pt x="209420" y="699027"/>
                </a:cubicBezTo>
                <a:cubicBezTo>
                  <a:pt x="207352" y="699027"/>
                  <a:pt x="205283" y="699027"/>
                  <a:pt x="203215" y="696940"/>
                </a:cubicBezTo>
                <a:cubicBezTo>
                  <a:pt x="203215" y="694854"/>
                  <a:pt x="203215" y="692767"/>
                  <a:pt x="201146" y="692767"/>
                </a:cubicBezTo>
                <a:cubicBezTo>
                  <a:pt x="201146" y="692767"/>
                  <a:pt x="197009" y="692767"/>
                  <a:pt x="197009" y="692767"/>
                </a:cubicBezTo>
                <a:cubicBezTo>
                  <a:pt x="194940" y="690680"/>
                  <a:pt x="194940" y="688593"/>
                  <a:pt x="194940" y="686506"/>
                </a:cubicBezTo>
                <a:cubicBezTo>
                  <a:pt x="197009" y="686506"/>
                  <a:pt x="199078" y="684419"/>
                  <a:pt x="201146" y="684419"/>
                </a:cubicBezTo>
                <a:close/>
                <a:moveTo>
                  <a:pt x="135301" y="684419"/>
                </a:moveTo>
                <a:cubicBezTo>
                  <a:pt x="135301" y="684419"/>
                  <a:pt x="137353" y="684419"/>
                  <a:pt x="137353" y="686488"/>
                </a:cubicBezTo>
                <a:cubicBezTo>
                  <a:pt x="135301" y="690625"/>
                  <a:pt x="137353" y="694762"/>
                  <a:pt x="139405" y="696831"/>
                </a:cubicBezTo>
                <a:cubicBezTo>
                  <a:pt x="143510" y="700968"/>
                  <a:pt x="147615" y="703037"/>
                  <a:pt x="151720" y="705106"/>
                </a:cubicBezTo>
                <a:cubicBezTo>
                  <a:pt x="153772" y="705106"/>
                  <a:pt x="153772" y="707174"/>
                  <a:pt x="151720" y="707174"/>
                </a:cubicBezTo>
                <a:cubicBezTo>
                  <a:pt x="145563" y="711311"/>
                  <a:pt x="139405" y="705106"/>
                  <a:pt x="133248" y="700968"/>
                </a:cubicBezTo>
                <a:cubicBezTo>
                  <a:pt x="131196" y="696831"/>
                  <a:pt x="131196" y="692694"/>
                  <a:pt x="131196" y="688557"/>
                </a:cubicBezTo>
                <a:cubicBezTo>
                  <a:pt x="131196" y="686488"/>
                  <a:pt x="131196" y="684419"/>
                  <a:pt x="135301" y="684419"/>
                </a:cubicBezTo>
                <a:close/>
                <a:moveTo>
                  <a:pt x="163730" y="683451"/>
                </a:moveTo>
                <a:cubicBezTo>
                  <a:pt x="164372" y="683259"/>
                  <a:pt x="165143" y="683515"/>
                  <a:pt x="166171" y="684542"/>
                </a:cubicBezTo>
                <a:cubicBezTo>
                  <a:pt x="162060" y="692756"/>
                  <a:pt x="157948" y="707131"/>
                  <a:pt x="164116" y="715344"/>
                </a:cubicBezTo>
                <a:cubicBezTo>
                  <a:pt x="170283" y="723558"/>
                  <a:pt x="178506" y="727665"/>
                  <a:pt x="188785" y="725612"/>
                </a:cubicBezTo>
                <a:cubicBezTo>
                  <a:pt x="188785" y="725612"/>
                  <a:pt x="190841" y="725612"/>
                  <a:pt x="192897" y="723558"/>
                </a:cubicBezTo>
                <a:cubicBezTo>
                  <a:pt x="190841" y="719451"/>
                  <a:pt x="186730" y="723558"/>
                  <a:pt x="184674" y="721505"/>
                </a:cubicBezTo>
                <a:cubicBezTo>
                  <a:pt x="182618" y="719451"/>
                  <a:pt x="180562" y="717398"/>
                  <a:pt x="180562" y="713291"/>
                </a:cubicBezTo>
                <a:cubicBezTo>
                  <a:pt x="180562" y="713291"/>
                  <a:pt x="182618" y="711237"/>
                  <a:pt x="184674" y="709184"/>
                </a:cubicBezTo>
                <a:cubicBezTo>
                  <a:pt x="184674" y="709184"/>
                  <a:pt x="188785" y="709184"/>
                  <a:pt x="190841" y="709184"/>
                </a:cubicBezTo>
                <a:cubicBezTo>
                  <a:pt x="190841" y="711237"/>
                  <a:pt x="192897" y="713291"/>
                  <a:pt x="194953" y="713291"/>
                </a:cubicBezTo>
                <a:cubicBezTo>
                  <a:pt x="197009" y="711237"/>
                  <a:pt x="199065" y="713291"/>
                  <a:pt x="201121" y="713291"/>
                </a:cubicBezTo>
                <a:cubicBezTo>
                  <a:pt x="203176" y="715344"/>
                  <a:pt x="203176" y="719451"/>
                  <a:pt x="205232" y="721505"/>
                </a:cubicBezTo>
                <a:cubicBezTo>
                  <a:pt x="203176" y="723558"/>
                  <a:pt x="203176" y="727665"/>
                  <a:pt x="201121" y="731772"/>
                </a:cubicBezTo>
                <a:cubicBezTo>
                  <a:pt x="197009" y="733826"/>
                  <a:pt x="192897" y="735879"/>
                  <a:pt x="188785" y="735879"/>
                </a:cubicBezTo>
                <a:cubicBezTo>
                  <a:pt x="182618" y="735879"/>
                  <a:pt x="176450" y="735879"/>
                  <a:pt x="172339" y="731772"/>
                </a:cubicBezTo>
                <a:cubicBezTo>
                  <a:pt x="170283" y="729719"/>
                  <a:pt x="166171" y="727665"/>
                  <a:pt x="164116" y="723558"/>
                </a:cubicBezTo>
                <a:cubicBezTo>
                  <a:pt x="155892" y="715344"/>
                  <a:pt x="151781" y="700970"/>
                  <a:pt x="157948" y="688649"/>
                </a:cubicBezTo>
                <a:cubicBezTo>
                  <a:pt x="161032" y="688649"/>
                  <a:pt x="161803" y="684029"/>
                  <a:pt x="163730" y="683451"/>
                </a:cubicBezTo>
                <a:close/>
                <a:moveTo>
                  <a:pt x="675590" y="681982"/>
                </a:moveTo>
                <a:cubicBezTo>
                  <a:pt x="676388" y="681853"/>
                  <a:pt x="677282" y="681982"/>
                  <a:pt x="678304" y="682498"/>
                </a:cubicBezTo>
                <a:cubicBezTo>
                  <a:pt x="682390" y="686623"/>
                  <a:pt x="686476" y="692810"/>
                  <a:pt x="684433" y="701059"/>
                </a:cubicBezTo>
                <a:cubicBezTo>
                  <a:pt x="682390" y="701059"/>
                  <a:pt x="682390" y="703122"/>
                  <a:pt x="682390" y="703122"/>
                </a:cubicBezTo>
                <a:cubicBezTo>
                  <a:pt x="682390" y="705184"/>
                  <a:pt x="684433" y="705184"/>
                  <a:pt x="684433" y="705184"/>
                </a:cubicBezTo>
                <a:cubicBezTo>
                  <a:pt x="684433" y="703122"/>
                  <a:pt x="684433" y="701059"/>
                  <a:pt x="684433" y="701059"/>
                </a:cubicBezTo>
                <a:cubicBezTo>
                  <a:pt x="688519" y="705184"/>
                  <a:pt x="690562" y="709309"/>
                  <a:pt x="692605" y="713434"/>
                </a:cubicBezTo>
                <a:cubicBezTo>
                  <a:pt x="690562" y="715496"/>
                  <a:pt x="692605" y="717559"/>
                  <a:pt x="690562" y="717559"/>
                </a:cubicBezTo>
                <a:lnTo>
                  <a:pt x="689984" y="717364"/>
                </a:lnTo>
                <a:lnTo>
                  <a:pt x="690562" y="715496"/>
                </a:lnTo>
                <a:cubicBezTo>
                  <a:pt x="690562" y="716527"/>
                  <a:pt x="690051" y="717043"/>
                  <a:pt x="689796" y="717301"/>
                </a:cubicBezTo>
                <a:lnTo>
                  <a:pt x="689984" y="717364"/>
                </a:lnTo>
                <a:lnTo>
                  <a:pt x="689285" y="719621"/>
                </a:lnTo>
                <a:cubicBezTo>
                  <a:pt x="688519" y="721168"/>
                  <a:pt x="687497" y="722715"/>
                  <a:pt x="686476" y="723746"/>
                </a:cubicBezTo>
                <a:cubicBezTo>
                  <a:pt x="684433" y="725808"/>
                  <a:pt x="680347" y="723746"/>
                  <a:pt x="680347" y="725808"/>
                </a:cubicBezTo>
                <a:cubicBezTo>
                  <a:pt x="680347" y="727871"/>
                  <a:pt x="680347" y="729933"/>
                  <a:pt x="680347" y="731996"/>
                </a:cubicBezTo>
                <a:cubicBezTo>
                  <a:pt x="680347" y="734058"/>
                  <a:pt x="678304" y="736121"/>
                  <a:pt x="678304" y="738183"/>
                </a:cubicBezTo>
                <a:cubicBezTo>
                  <a:pt x="676261" y="740245"/>
                  <a:pt x="674217" y="740245"/>
                  <a:pt x="674217" y="742308"/>
                </a:cubicBezTo>
                <a:cubicBezTo>
                  <a:pt x="672174" y="742308"/>
                  <a:pt x="672174" y="746433"/>
                  <a:pt x="674217" y="746433"/>
                </a:cubicBezTo>
                <a:cubicBezTo>
                  <a:pt x="676261" y="748495"/>
                  <a:pt x="678304" y="748495"/>
                  <a:pt x="680347" y="748495"/>
                </a:cubicBezTo>
                <a:cubicBezTo>
                  <a:pt x="678304" y="748495"/>
                  <a:pt x="674217" y="748495"/>
                  <a:pt x="672174" y="748495"/>
                </a:cubicBezTo>
                <a:cubicBezTo>
                  <a:pt x="672174" y="746433"/>
                  <a:pt x="672174" y="742308"/>
                  <a:pt x="672174" y="740245"/>
                </a:cubicBezTo>
                <a:cubicBezTo>
                  <a:pt x="670131" y="738183"/>
                  <a:pt x="668088" y="734058"/>
                  <a:pt x="666045" y="731996"/>
                </a:cubicBezTo>
                <a:cubicBezTo>
                  <a:pt x="666045" y="729933"/>
                  <a:pt x="668088" y="727871"/>
                  <a:pt x="670131" y="727871"/>
                </a:cubicBezTo>
                <a:cubicBezTo>
                  <a:pt x="674217" y="723746"/>
                  <a:pt x="676261" y="717559"/>
                  <a:pt x="674217" y="711372"/>
                </a:cubicBezTo>
                <a:cubicBezTo>
                  <a:pt x="672174" y="707247"/>
                  <a:pt x="676261" y="705184"/>
                  <a:pt x="676261" y="703122"/>
                </a:cubicBezTo>
                <a:cubicBezTo>
                  <a:pt x="676261" y="696935"/>
                  <a:pt x="674217" y="690747"/>
                  <a:pt x="670131" y="686623"/>
                </a:cubicBezTo>
                <a:cubicBezTo>
                  <a:pt x="671664" y="685076"/>
                  <a:pt x="673196" y="682369"/>
                  <a:pt x="675590" y="681982"/>
                </a:cubicBezTo>
                <a:close/>
                <a:moveTo>
                  <a:pt x="678329" y="680435"/>
                </a:moveTo>
                <a:cubicBezTo>
                  <a:pt x="682535" y="680435"/>
                  <a:pt x="684637" y="682538"/>
                  <a:pt x="684637" y="684641"/>
                </a:cubicBezTo>
                <a:cubicBezTo>
                  <a:pt x="684637" y="686743"/>
                  <a:pt x="684637" y="686743"/>
                  <a:pt x="684637" y="686743"/>
                </a:cubicBezTo>
                <a:cubicBezTo>
                  <a:pt x="682535" y="684641"/>
                  <a:pt x="680432" y="682538"/>
                  <a:pt x="678329" y="680435"/>
                </a:cubicBezTo>
                <a:close/>
                <a:moveTo>
                  <a:pt x="727558" y="676965"/>
                </a:moveTo>
                <a:cubicBezTo>
                  <a:pt x="728852" y="676965"/>
                  <a:pt x="729887" y="677480"/>
                  <a:pt x="729887" y="678508"/>
                </a:cubicBezTo>
                <a:cubicBezTo>
                  <a:pt x="727817" y="682621"/>
                  <a:pt x="727817" y="686734"/>
                  <a:pt x="727817" y="688791"/>
                </a:cubicBezTo>
                <a:cubicBezTo>
                  <a:pt x="723676" y="690847"/>
                  <a:pt x="719536" y="690847"/>
                  <a:pt x="717466" y="694960"/>
                </a:cubicBezTo>
                <a:cubicBezTo>
                  <a:pt x="717466" y="699073"/>
                  <a:pt x="717466" y="701130"/>
                  <a:pt x="717466" y="703187"/>
                </a:cubicBezTo>
                <a:cubicBezTo>
                  <a:pt x="715396" y="705243"/>
                  <a:pt x="713326" y="707300"/>
                  <a:pt x="713326" y="709356"/>
                </a:cubicBezTo>
                <a:cubicBezTo>
                  <a:pt x="711256" y="713469"/>
                  <a:pt x="711256" y="719639"/>
                  <a:pt x="715396" y="721695"/>
                </a:cubicBezTo>
                <a:cubicBezTo>
                  <a:pt x="719536" y="723752"/>
                  <a:pt x="717466" y="727865"/>
                  <a:pt x="719536" y="731978"/>
                </a:cubicBezTo>
                <a:cubicBezTo>
                  <a:pt x="723676" y="734035"/>
                  <a:pt x="725747" y="736091"/>
                  <a:pt x="729887" y="734035"/>
                </a:cubicBezTo>
                <a:cubicBezTo>
                  <a:pt x="734027" y="736091"/>
                  <a:pt x="731957" y="740204"/>
                  <a:pt x="734027" y="744317"/>
                </a:cubicBezTo>
                <a:cubicBezTo>
                  <a:pt x="736097" y="744317"/>
                  <a:pt x="736097" y="746374"/>
                  <a:pt x="736097" y="746374"/>
                </a:cubicBezTo>
                <a:cubicBezTo>
                  <a:pt x="731957" y="750487"/>
                  <a:pt x="727817" y="746374"/>
                  <a:pt x="723676" y="744317"/>
                </a:cubicBezTo>
                <a:cubicBezTo>
                  <a:pt x="723676" y="742261"/>
                  <a:pt x="721606" y="740204"/>
                  <a:pt x="719536" y="738148"/>
                </a:cubicBezTo>
                <a:cubicBezTo>
                  <a:pt x="719536" y="736091"/>
                  <a:pt x="719536" y="738148"/>
                  <a:pt x="717466" y="738148"/>
                </a:cubicBezTo>
                <a:cubicBezTo>
                  <a:pt x="715396" y="738148"/>
                  <a:pt x="713326" y="738148"/>
                  <a:pt x="711256" y="736091"/>
                </a:cubicBezTo>
                <a:cubicBezTo>
                  <a:pt x="709186" y="734035"/>
                  <a:pt x="707116" y="731978"/>
                  <a:pt x="707116" y="727865"/>
                </a:cubicBezTo>
                <a:cubicBezTo>
                  <a:pt x="707116" y="725808"/>
                  <a:pt x="709186" y="723752"/>
                  <a:pt x="707116" y="721695"/>
                </a:cubicBezTo>
                <a:cubicBezTo>
                  <a:pt x="705045" y="719639"/>
                  <a:pt x="702975" y="715526"/>
                  <a:pt x="702975" y="711413"/>
                </a:cubicBezTo>
                <a:cubicBezTo>
                  <a:pt x="700905" y="709356"/>
                  <a:pt x="700905" y="705243"/>
                  <a:pt x="702975" y="703187"/>
                </a:cubicBezTo>
                <a:cubicBezTo>
                  <a:pt x="702975" y="701130"/>
                  <a:pt x="707116" y="701130"/>
                  <a:pt x="707116" y="701130"/>
                </a:cubicBezTo>
                <a:cubicBezTo>
                  <a:pt x="707116" y="697017"/>
                  <a:pt x="707116" y="690847"/>
                  <a:pt x="709186" y="688791"/>
                </a:cubicBezTo>
                <a:cubicBezTo>
                  <a:pt x="711256" y="686734"/>
                  <a:pt x="713326" y="686734"/>
                  <a:pt x="715396" y="686734"/>
                </a:cubicBezTo>
                <a:cubicBezTo>
                  <a:pt x="717466" y="686734"/>
                  <a:pt x="717466" y="688791"/>
                  <a:pt x="719536" y="686734"/>
                </a:cubicBezTo>
                <a:cubicBezTo>
                  <a:pt x="719536" y="686734"/>
                  <a:pt x="719536" y="684678"/>
                  <a:pt x="719536" y="684678"/>
                </a:cubicBezTo>
                <a:cubicBezTo>
                  <a:pt x="719536" y="682621"/>
                  <a:pt x="721606" y="678508"/>
                  <a:pt x="723676" y="678508"/>
                </a:cubicBezTo>
                <a:cubicBezTo>
                  <a:pt x="724711" y="677480"/>
                  <a:pt x="726264" y="676965"/>
                  <a:pt x="727558" y="676965"/>
                </a:cubicBezTo>
                <a:close/>
                <a:moveTo>
                  <a:pt x="123036" y="676451"/>
                </a:moveTo>
                <a:cubicBezTo>
                  <a:pt x="125098" y="680556"/>
                  <a:pt x="129222" y="680556"/>
                  <a:pt x="129222" y="682608"/>
                </a:cubicBezTo>
                <a:cubicBezTo>
                  <a:pt x="127160" y="688766"/>
                  <a:pt x="129222" y="696975"/>
                  <a:pt x="133345" y="703132"/>
                </a:cubicBezTo>
                <a:cubicBezTo>
                  <a:pt x="137469" y="709289"/>
                  <a:pt x="145716" y="713394"/>
                  <a:pt x="151903" y="711341"/>
                </a:cubicBezTo>
                <a:cubicBezTo>
                  <a:pt x="153964" y="711341"/>
                  <a:pt x="153964" y="711341"/>
                  <a:pt x="153964" y="711341"/>
                </a:cubicBezTo>
                <a:cubicBezTo>
                  <a:pt x="153964" y="713394"/>
                  <a:pt x="158088" y="717498"/>
                  <a:pt x="156027" y="719551"/>
                </a:cubicBezTo>
                <a:cubicBezTo>
                  <a:pt x="153964" y="721603"/>
                  <a:pt x="149841" y="721603"/>
                  <a:pt x="147778" y="721603"/>
                </a:cubicBezTo>
                <a:cubicBezTo>
                  <a:pt x="143655" y="721603"/>
                  <a:pt x="141593" y="717498"/>
                  <a:pt x="139531" y="713394"/>
                </a:cubicBezTo>
                <a:cubicBezTo>
                  <a:pt x="137469" y="713394"/>
                  <a:pt x="135407" y="717498"/>
                  <a:pt x="131283" y="715446"/>
                </a:cubicBezTo>
                <a:cubicBezTo>
                  <a:pt x="127160" y="715446"/>
                  <a:pt x="125098" y="711341"/>
                  <a:pt x="120974" y="709289"/>
                </a:cubicBezTo>
                <a:cubicBezTo>
                  <a:pt x="118912" y="705184"/>
                  <a:pt x="118912" y="699027"/>
                  <a:pt x="120974" y="694922"/>
                </a:cubicBezTo>
                <a:cubicBezTo>
                  <a:pt x="123036" y="694922"/>
                  <a:pt x="125098" y="692870"/>
                  <a:pt x="123036" y="692870"/>
                </a:cubicBezTo>
                <a:cubicBezTo>
                  <a:pt x="120974" y="690818"/>
                  <a:pt x="118912" y="688766"/>
                  <a:pt x="118912" y="686713"/>
                </a:cubicBezTo>
                <a:cubicBezTo>
                  <a:pt x="118912" y="682608"/>
                  <a:pt x="118912" y="678504"/>
                  <a:pt x="123036" y="676451"/>
                </a:cubicBezTo>
                <a:close/>
                <a:moveTo>
                  <a:pt x="211429" y="672136"/>
                </a:moveTo>
                <a:cubicBezTo>
                  <a:pt x="211429" y="672136"/>
                  <a:pt x="211429" y="674222"/>
                  <a:pt x="211429" y="676309"/>
                </a:cubicBezTo>
                <a:cubicBezTo>
                  <a:pt x="211429" y="678396"/>
                  <a:pt x="215524" y="682570"/>
                  <a:pt x="213477" y="684657"/>
                </a:cubicBezTo>
                <a:lnTo>
                  <a:pt x="205597" y="686664"/>
                </a:lnTo>
                <a:lnTo>
                  <a:pt x="205134" y="686431"/>
                </a:lnTo>
                <a:lnTo>
                  <a:pt x="203240" y="682570"/>
                </a:lnTo>
                <a:cubicBezTo>
                  <a:pt x="205287" y="678396"/>
                  <a:pt x="209382" y="676309"/>
                  <a:pt x="211429" y="672136"/>
                </a:cubicBezTo>
                <a:close/>
                <a:moveTo>
                  <a:pt x="791688" y="667695"/>
                </a:moveTo>
                <a:cubicBezTo>
                  <a:pt x="793496" y="667183"/>
                  <a:pt x="795561" y="667183"/>
                  <a:pt x="797627" y="668207"/>
                </a:cubicBezTo>
                <a:cubicBezTo>
                  <a:pt x="799693" y="670254"/>
                  <a:pt x="799693" y="672302"/>
                  <a:pt x="801759" y="674349"/>
                </a:cubicBezTo>
                <a:cubicBezTo>
                  <a:pt x="803824" y="676396"/>
                  <a:pt x="803824" y="672302"/>
                  <a:pt x="805890" y="672302"/>
                </a:cubicBezTo>
                <a:cubicBezTo>
                  <a:pt x="810022" y="670254"/>
                  <a:pt x="812088" y="672302"/>
                  <a:pt x="814153" y="672302"/>
                </a:cubicBezTo>
                <a:cubicBezTo>
                  <a:pt x="820351" y="676396"/>
                  <a:pt x="822416" y="682538"/>
                  <a:pt x="822416" y="688680"/>
                </a:cubicBezTo>
                <a:cubicBezTo>
                  <a:pt x="820351" y="690727"/>
                  <a:pt x="818285" y="690727"/>
                  <a:pt x="816219" y="694822"/>
                </a:cubicBezTo>
                <a:cubicBezTo>
                  <a:pt x="816219" y="696869"/>
                  <a:pt x="816219" y="700964"/>
                  <a:pt x="814153" y="700964"/>
                </a:cubicBezTo>
                <a:cubicBezTo>
                  <a:pt x="805890" y="703011"/>
                  <a:pt x="797627" y="703011"/>
                  <a:pt x="793496" y="696869"/>
                </a:cubicBezTo>
                <a:cubicBezTo>
                  <a:pt x="789364" y="692775"/>
                  <a:pt x="793496" y="688680"/>
                  <a:pt x="789364" y="686633"/>
                </a:cubicBezTo>
                <a:cubicBezTo>
                  <a:pt x="787298" y="684585"/>
                  <a:pt x="785233" y="682538"/>
                  <a:pt x="785233" y="678443"/>
                </a:cubicBezTo>
                <a:cubicBezTo>
                  <a:pt x="785233" y="674349"/>
                  <a:pt x="785233" y="672302"/>
                  <a:pt x="787298" y="670254"/>
                </a:cubicBezTo>
                <a:cubicBezTo>
                  <a:pt x="788331" y="669230"/>
                  <a:pt x="789881" y="668207"/>
                  <a:pt x="791688" y="667695"/>
                </a:cubicBezTo>
                <a:close/>
                <a:moveTo>
                  <a:pt x="112708" y="663835"/>
                </a:moveTo>
                <a:cubicBezTo>
                  <a:pt x="112708" y="667952"/>
                  <a:pt x="123031" y="674127"/>
                  <a:pt x="116837" y="678244"/>
                </a:cubicBezTo>
                <a:cubicBezTo>
                  <a:pt x="116837" y="682361"/>
                  <a:pt x="114773" y="686478"/>
                  <a:pt x="116837" y="688536"/>
                </a:cubicBezTo>
                <a:cubicBezTo>
                  <a:pt x="120966" y="692653"/>
                  <a:pt x="120966" y="692653"/>
                  <a:pt x="120966" y="692653"/>
                </a:cubicBezTo>
                <a:cubicBezTo>
                  <a:pt x="116837" y="696770"/>
                  <a:pt x="116837" y="702945"/>
                  <a:pt x="118902" y="707062"/>
                </a:cubicBezTo>
                <a:cubicBezTo>
                  <a:pt x="120966" y="713237"/>
                  <a:pt x="127160" y="719412"/>
                  <a:pt x="133354" y="717354"/>
                </a:cubicBezTo>
                <a:cubicBezTo>
                  <a:pt x="135419" y="717354"/>
                  <a:pt x="137483" y="717354"/>
                  <a:pt x="139548" y="717354"/>
                </a:cubicBezTo>
                <a:cubicBezTo>
                  <a:pt x="141612" y="721470"/>
                  <a:pt x="145742" y="725587"/>
                  <a:pt x="149872" y="725587"/>
                </a:cubicBezTo>
                <a:cubicBezTo>
                  <a:pt x="151936" y="727646"/>
                  <a:pt x="151936" y="723529"/>
                  <a:pt x="154001" y="723529"/>
                </a:cubicBezTo>
                <a:cubicBezTo>
                  <a:pt x="156065" y="723529"/>
                  <a:pt x="156065" y="721470"/>
                  <a:pt x="158130" y="721470"/>
                </a:cubicBezTo>
                <a:cubicBezTo>
                  <a:pt x="166388" y="731762"/>
                  <a:pt x="166388" y="731762"/>
                  <a:pt x="166388" y="731762"/>
                </a:cubicBezTo>
                <a:cubicBezTo>
                  <a:pt x="164324" y="733821"/>
                  <a:pt x="162259" y="733821"/>
                  <a:pt x="160195" y="735879"/>
                </a:cubicBezTo>
                <a:cubicBezTo>
                  <a:pt x="154001" y="735879"/>
                  <a:pt x="151936" y="727646"/>
                  <a:pt x="147806" y="731762"/>
                </a:cubicBezTo>
                <a:cubicBezTo>
                  <a:pt x="147806" y="735879"/>
                  <a:pt x="143677" y="735879"/>
                  <a:pt x="141612" y="735879"/>
                </a:cubicBezTo>
                <a:cubicBezTo>
                  <a:pt x="137483" y="735879"/>
                  <a:pt x="135419" y="733821"/>
                  <a:pt x="133354" y="731762"/>
                </a:cubicBezTo>
                <a:cubicBezTo>
                  <a:pt x="129225" y="725587"/>
                  <a:pt x="129225" y="725587"/>
                  <a:pt x="129225" y="725587"/>
                </a:cubicBezTo>
                <a:cubicBezTo>
                  <a:pt x="127160" y="727646"/>
                  <a:pt x="120966" y="727646"/>
                  <a:pt x="116837" y="725587"/>
                </a:cubicBezTo>
                <a:cubicBezTo>
                  <a:pt x="112708" y="721470"/>
                  <a:pt x="110643" y="717354"/>
                  <a:pt x="108579" y="711179"/>
                </a:cubicBezTo>
                <a:cubicBezTo>
                  <a:pt x="106514" y="707062"/>
                  <a:pt x="112708" y="705003"/>
                  <a:pt x="110643" y="702945"/>
                </a:cubicBezTo>
                <a:cubicBezTo>
                  <a:pt x="106514" y="700886"/>
                  <a:pt x="102385" y="698828"/>
                  <a:pt x="102385" y="694711"/>
                </a:cubicBezTo>
                <a:cubicBezTo>
                  <a:pt x="100320" y="690594"/>
                  <a:pt x="100320" y="686478"/>
                  <a:pt x="104449" y="682361"/>
                </a:cubicBezTo>
                <a:cubicBezTo>
                  <a:pt x="104449" y="680303"/>
                  <a:pt x="108579" y="682361"/>
                  <a:pt x="106514" y="678244"/>
                </a:cubicBezTo>
                <a:cubicBezTo>
                  <a:pt x="106514" y="676186"/>
                  <a:pt x="106514" y="674127"/>
                  <a:pt x="104449" y="672069"/>
                </a:cubicBezTo>
                <a:cubicBezTo>
                  <a:pt x="106514" y="667952"/>
                  <a:pt x="106514" y="663835"/>
                  <a:pt x="112708" y="663835"/>
                </a:cubicBezTo>
                <a:close/>
                <a:moveTo>
                  <a:pt x="752439" y="663647"/>
                </a:moveTo>
                <a:cubicBezTo>
                  <a:pt x="756545" y="662874"/>
                  <a:pt x="760652" y="662874"/>
                  <a:pt x="764759" y="663905"/>
                </a:cubicBezTo>
                <a:cubicBezTo>
                  <a:pt x="770920" y="663905"/>
                  <a:pt x="777080" y="668027"/>
                  <a:pt x="781187" y="672149"/>
                </a:cubicBezTo>
                <a:cubicBezTo>
                  <a:pt x="783241" y="672149"/>
                  <a:pt x="783241" y="674210"/>
                  <a:pt x="781187" y="674210"/>
                </a:cubicBezTo>
                <a:cubicBezTo>
                  <a:pt x="779134" y="674210"/>
                  <a:pt x="779134" y="672149"/>
                  <a:pt x="777080" y="672149"/>
                </a:cubicBezTo>
                <a:cubicBezTo>
                  <a:pt x="768866" y="668027"/>
                  <a:pt x="760652" y="668027"/>
                  <a:pt x="752439" y="670088"/>
                </a:cubicBezTo>
                <a:cubicBezTo>
                  <a:pt x="746278" y="674210"/>
                  <a:pt x="740118" y="678333"/>
                  <a:pt x="738064" y="684516"/>
                </a:cubicBezTo>
                <a:cubicBezTo>
                  <a:pt x="738064" y="688639"/>
                  <a:pt x="736011" y="690700"/>
                  <a:pt x="738064" y="694822"/>
                </a:cubicBezTo>
                <a:cubicBezTo>
                  <a:pt x="740118" y="696883"/>
                  <a:pt x="742171" y="696883"/>
                  <a:pt x="744225" y="696883"/>
                </a:cubicBezTo>
                <a:cubicBezTo>
                  <a:pt x="746278" y="694822"/>
                  <a:pt x="742171" y="692761"/>
                  <a:pt x="744225" y="690700"/>
                </a:cubicBezTo>
                <a:cubicBezTo>
                  <a:pt x="746278" y="688639"/>
                  <a:pt x="746278" y="686577"/>
                  <a:pt x="748332" y="686577"/>
                </a:cubicBezTo>
                <a:cubicBezTo>
                  <a:pt x="750385" y="686577"/>
                  <a:pt x="752439" y="686577"/>
                  <a:pt x="754492" y="688639"/>
                </a:cubicBezTo>
                <a:cubicBezTo>
                  <a:pt x="756545" y="690700"/>
                  <a:pt x="756545" y="692761"/>
                  <a:pt x="756545" y="692761"/>
                </a:cubicBezTo>
                <a:cubicBezTo>
                  <a:pt x="756545" y="694822"/>
                  <a:pt x="754492" y="694822"/>
                  <a:pt x="756545" y="696883"/>
                </a:cubicBezTo>
                <a:cubicBezTo>
                  <a:pt x="758599" y="696883"/>
                  <a:pt x="758599" y="698944"/>
                  <a:pt x="760652" y="701005"/>
                </a:cubicBezTo>
                <a:cubicBezTo>
                  <a:pt x="760652" y="703067"/>
                  <a:pt x="760652" y="705128"/>
                  <a:pt x="758599" y="707189"/>
                </a:cubicBezTo>
                <a:cubicBezTo>
                  <a:pt x="754492" y="711311"/>
                  <a:pt x="748332" y="711311"/>
                  <a:pt x="744225" y="709250"/>
                </a:cubicBezTo>
                <a:cubicBezTo>
                  <a:pt x="738064" y="709250"/>
                  <a:pt x="736011" y="703067"/>
                  <a:pt x="733957" y="701005"/>
                </a:cubicBezTo>
                <a:cubicBezTo>
                  <a:pt x="729850" y="694822"/>
                  <a:pt x="727797" y="686577"/>
                  <a:pt x="731904" y="678333"/>
                </a:cubicBezTo>
                <a:cubicBezTo>
                  <a:pt x="733957" y="676272"/>
                  <a:pt x="738064" y="672149"/>
                  <a:pt x="740118" y="668027"/>
                </a:cubicBezTo>
                <a:cubicBezTo>
                  <a:pt x="744225" y="665966"/>
                  <a:pt x="748332" y="664420"/>
                  <a:pt x="752439" y="663647"/>
                </a:cubicBezTo>
                <a:close/>
                <a:moveTo>
                  <a:pt x="821379" y="659403"/>
                </a:moveTo>
                <a:cubicBezTo>
                  <a:pt x="822416" y="659918"/>
                  <a:pt x="823454" y="660947"/>
                  <a:pt x="824491" y="661976"/>
                </a:cubicBezTo>
                <a:cubicBezTo>
                  <a:pt x="830716" y="666093"/>
                  <a:pt x="820341" y="672268"/>
                  <a:pt x="822416" y="678443"/>
                </a:cubicBezTo>
                <a:cubicBezTo>
                  <a:pt x="820341" y="674327"/>
                  <a:pt x="814116" y="670210"/>
                  <a:pt x="814116" y="664035"/>
                </a:cubicBezTo>
                <a:cubicBezTo>
                  <a:pt x="814116" y="661976"/>
                  <a:pt x="816191" y="659918"/>
                  <a:pt x="818266" y="659918"/>
                </a:cubicBezTo>
                <a:cubicBezTo>
                  <a:pt x="819304" y="658889"/>
                  <a:pt x="820341" y="658889"/>
                  <a:pt x="821379" y="659403"/>
                </a:cubicBezTo>
                <a:close/>
                <a:moveTo>
                  <a:pt x="213591" y="655868"/>
                </a:moveTo>
                <a:cubicBezTo>
                  <a:pt x="215641" y="655868"/>
                  <a:pt x="217692" y="659976"/>
                  <a:pt x="219742" y="659976"/>
                </a:cubicBezTo>
                <a:cubicBezTo>
                  <a:pt x="221793" y="666139"/>
                  <a:pt x="223844" y="672301"/>
                  <a:pt x="227945" y="674356"/>
                </a:cubicBezTo>
                <a:cubicBezTo>
                  <a:pt x="229995" y="678464"/>
                  <a:pt x="234097" y="676410"/>
                  <a:pt x="236147" y="678464"/>
                </a:cubicBezTo>
                <a:cubicBezTo>
                  <a:pt x="240248" y="682573"/>
                  <a:pt x="242299" y="684627"/>
                  <a:pt x="246400" y="688735"/>
                </a:cubicBezTo>
                <a:cubicBezTo>
                  <a:pt x="246400" y="688735"/>
                  <a:pt x="244349" y="688735"/>
                  <a:pt x="242299" y="688735"/>
                </a:cubicBezTo>
                <a:cubicBezTo>
                  <a:pt x="238198" y="688735"/>
                  <a:pt x="234097" y="686681"/>
                  <a:pt x="234097" y="682573"/>
                </a:cubicBezTo>
                <a:cubicBezTo>
                  <a:pt x="232046" y="680518"/>
                  <a:pt x="229995" y="684627"/>
                  <a:pt x="227945" y="684627"/>
                </a:cubicBezTo>
                <a:cubicBezTo>
                  <a:pt x="223844" y="684627"/>
                  <a:pt x="217692" y="682573"/>
                  <a:pt x="215641" y="678464"/>
                </a:cubicBezTo>
                <a:cubicBezTo>
                  <a:pt x="213591" y="674356"/>
                  <a:pt x="213591" y="668193"/>
                  <a:pt x="211540" y="662030"/>
                </a:cubicBezTo>
                <a:cubicBezTo>
                  <a:pt x="213591" y="659976"/>
                  <a:pt x="211540" y="657922"/>
                  <a:pt x="213591" y="655868"/>
                </a:cubicBezTo>
                <a:close/>
                <a:moveTo>
                  <a:pt x="100605" y="649851"/>
                </a:moveTo>
                <a:lnTo>
                  <a:pt x="102822" y="652205"/>
                </a:lnTo>
                <a:cubicBezTo>
                  <a:pt x="104617" y="653233"/>
                  <a:pt x="106667" y="653747"/>
                  <a:pt x="108718" y="653747"/>
                </a:cubicBezTo>
                <a:cubicBezTo>
                  <a:pt x="110768" y="653747"/>
                  <a:pt x="110768" y="655803"/>
                  <a:pt x="110768" y="657860"/>
                </a:cubicBezTo>
                <a:cubicBezTo>
                  <a:pt x="108718" y="657860"/>
                  <a:pt x="106667" y="655803"/>
                  <a:pt x="104617" y="655803"/>
                </a:cubicBezTo>
                <a:cubicBezTo>
                  <a:pt x="103591" y="654775"/>
                  <a:pt x="102566" y="653747"/>
                  <a:pt x="101797" y="652719"/>
                </a:cubicBezTo>
                <a:close/>
                <a:moveTo>
                  <a:pt x="100402" y="649635"/>
                </a:moveTo>
                <a:lnTo>
                  <a:pt x="100516" y="649635"/>
                </a:lnTo>
                <a:lnTo>
                  <a:pt x="100605" y="649851"/>
                </a:lnTo>
                <a:close/>
                <a:moveTo>
                  <a:pt x="758578" y="643252"/>
                </a:moveTo>
                <a:cubicBezTo>
                  <a:pt x="760617" y="643252"/>
                  <a:pt x="762657" y="643252"/>
                  <a:pt x="762657" y="645327"/>
                </a:cubicBezTo>
                <a:cubicBezTo>
                  <a:pt x="760617" y="647402"/>
                  <a:pt x="758578" y="645327"/>
                  <a:pt x="754499" y="647402"/>
                </a:cubicBezTo>
                <a:cubicBezTo>
                  <a:pt x="750420" y="647402"/>
                  <a:pt x="750420" y="653626"/>
                  <a:pt x="750420" y="657776"/>
                </a:cubicBezTo>
                <a:cubicBezTo>
                  <a:pt x="750420" y="657776"/>
                  <a:pt x="752460" y="659851"/>
                  <a:pt x="752460" y="659851"/>
                </a:cubicBezTo>
                <a:cubicBezTo>
                  <a:pt x="750420" y="659851"/>
                  <a:pt x="750420" y="657776"/>
                  <a:pt x="748381" y="657776"/>
                </a:cubicBezTo>
                <a:cubicBezTo>
                  <a:pt x="750420" y="653626"/>
                  <a:pt x="748381" y="649476"/>
                  <a:pt x="752460" y="647402"/>
                </a:cubicBezTo>
                <a:cubicBezTo>
                  <a:pt x="752460" y="645327"/>
                  <a:pt x="754499" y="643252"/>
                  <a:pt x="758578" y="643252"/>
                </a:cubicBezTo>
                <a:close/>
                <a:moveTo>
                  <a:pt x="816203" y="640815"/>
                </a:moveTo>
                <a:cubicBezTo>
                  <a:pt x="817751" y="640815"/>
                  <a:pt x="819298" y="641331"/>
                  <a:pt x="820330" y="643394"/>
                </a:cubicBezTo>
                <a:cubicBezTo>
                  <a:pt x="822393" y="645457"/>
                  <a:pt x="820330" y="647520"/>
                  <a:pt x="822393" y="649583"/>
                </a:cubicBezTo>
                <a:cubicBezTo>
                  <a:pt x="824456" y="647520"/>
                  <a:pt x="826519" y="649583"/>
                  <a:pt x="828582" y="649583"/>
                </a:cubicBezTo>
                <a:cubicBezTo>
                  <a:pt x="830645" y="651646"/>
                  <a:pt x="832708" y="655773"/>
                  <a:pt x="830645" y="659899"/>
                </a:cubicBezTo>
                <a:cubicBezTo>
                  <a:pt x="830645" y="661962"/>
                  <a:pt x="830645" y="664025"/>
                  <a:pt x="828582" y="664025"/>
                </a:cubicBezTo>
                <a:cubicBezTo>
                  <a:pt x="826519" y="661962"/>
                  <a:pt x="824456" y="657836"/>
                  <a:pt x="820330" y="657836"/>
                </a:cubicBezTo>
                <a:cubicBezTo>
                  <a:pt x="818267" y="655773"/>
                  <a:pt x="816203" y="657836"/>
                  <a:pt x="814140" y="657836"/>
                </a:cubicBezTo>
                <a:cubicBezTo>
                  <a:pt x="812077" y="659899"/>
                  <a:pt x="812077" y="664025"/>
                  <a:pt x="810014" y="668152"/>
                </a:cubicBezTo>
                <a:cubicBezTo>
                  <a:pt x="810014" y="668152"/>
                  <a:pt x="807951" y="668152"/>
                  <a:pt x="805888" y="666088"/>
                </a:cubicBezTo>
                <a:cubicBezTo>
                  <a:pt x="803824" y="664025"/>
                  <a:pt x="803824" y="659899"/>
                  <a:pt x="803824" y="657836"/>
                </a:cubicBezTo>
                <a:cubicBezTo>
                  <a:pt x="803824" y="653709"/>
                  <a:pt x="805888" y="653709"/>
                  <a:pt x="807951" y="651646"/>
                </a:cubicBezTo>
                <a:cubicBezTo>
                  <a:pt x="805888" y="651646"/>
                  <a:pt x="805888" y="647520"/>
                  <a:pt x="805888" y="645457"/>
                </a:cubicBezTo>
                <a:cubicBezTo>
                  <a:pt x="807951" y="643394"/>
                  <a:pt x="810014" y="641331"/>
                  <a:pt x="812077" y="641331"/>
                </a:cubicBezTo>
                <a:cubicBezTo>
                  <a:pt x="813109" y="641331"/>
                  <a:pt x="814656" y="640815"/>
                  <a:pt x="816203" y="640815"/>
                </a:cubicBezTo>
                <a:close/>
                <a:moveTo>
                  <a:pt x="181980" y="640294"/>
                </a:moveTo>
                <a:cubicBezTo>
                  <a:pt x="186875" y="639781"/>
                  <a:pt x="192028" y="640294"/>
                  <a:pt x="197181" y="641320"/>
                </a:cubicBezTo>
                <a:cubicBezTo>
                  <a:pt x="197181" y="647477"/>
                  <a:pt x="197181" y="653634"/>
                  <a:pt x="201304" y="655686"/>
                </a:cubicBezTo>
                <a:cubicBezTo>
                  <a:pt x="203365" y="655686"/>
                  <a:pt x="205426" y="655686"/>
                  <a:pt x="207487" y="657739"/>
                </a:cubicBezTo>
                <a:cubicBezTo>
                  <a:pt x="209548" y="663896"/>
                  <a:pt x="209548" y="674158"/>
                  <a:pt x="203365" y="678262"/>
                </a:cubicBezTo>
                <a:cubicBezTo>
                  <a:pt x="199242" y="682367"/>
                  <a:pt x="195120" y="684419"/>
                  <a:pt x="188936" y="682367"/>
                </a:cubicBezTo>
                <a:cubicBezTo>
                  <a:pt x="186875" y="682367"/>
                  <a:pt x="184814" y="680314"/>
                  <a:pt x="180692" y="680314"/>
                </a:cubicBezTo>
                <a:cubicBezTo>
                  <a:pt x="178631" y="682367"/>
                  <a:pt x="176570" y="684419"/>
                  <a:pt x="174508" y="682367"/>
                </a:cubicBezTo>
                <a:cubicBezTo>
                  <a:pt x="168325" y="682367"/>
                  <a:pt x="166264" y="680314"/>
                  <a:pt x="162142" y="678262"/>
                </a:cubicBezTo>
                <a:cubicBezTo>
                  <a:pt x="160080" y="676210"/>
                  <a:pt x="160080" y="670053"/>
                  <a:pt x="162142" y="668001"/>
                </a:cubicBezTo>
                <a:cubicBezTo>
                  <a:pt x="162142" y="663896"/>
                  <a:pt x="164203" y="661843"/>
                  <a:pt x="168325" y="661843"/>
                </a:cubicBezTo>
                <a:cubicBezTo>
                  <a:pt x="170386" y="657739"/>
                  <a:pt x="166264" y="657739"/>
                  <a:pt x="166264" y="655686"/>
                </a:cubicBezTo>
                <a:cubicBezTo>
                  <a:pt x="166264" y="651582"/>
                  <a:pt x="168325" y="649529"/>
                  <a:pt x="168325" y="645425"/>
                </a:cubicBezTo>
                <a:cubicBezTo>
                  <a:pt x="172447" y="642346"/>
                  <a:pt x="177085" y="640807"/>
                  <a:pt x="181980" y="640294"/>
                </a:cubicBezTo>
                <a:close/>
                <a:moveTo>
                  <a:pt x="744131" y="630968"/>
                </a:moveTo>
                <a:cubicBezTo>
                  <a:pt x="746190" y="630968"/>
                  <a:pt x="748248" y="630968"/>
                  <a:pt x="750306" y="633022"/>
                </a:cubicBezTo>
                <a:cubicBezTo>
                  <a:pt x="750306" y="633022"/>
                  <a:pt x="750306" y="635076"/>
                  <a:pt x="752365" y="635076"/>
                </a:cubicBezTo>
                <a:cubicBezTo>
                  <a:pt x="754423" y="635076"/>
                  <a:pt x="756482" y="633022"/>
                  <a:pt x="758540" y="633022"/>
                </a:cubicBezTo>
                <a:cubicBezTo>
                  <a:pt x="760598" y="635076"/>
                  <a:pt x="762657" y="635076"/>
                  <a:pt x="762657" y="637130"/>
                </a:cubicBezTo>
                <a:cubicBezTo>
                  <a:pt x="760598" y="639185"/>
                  <a:pt x="762657" y="641239"/>
                  <a:pt x="760598" y="641239"/>
                </a:cubicBezTo>
                <a:cubicBezTo>
                  <a:pt x="756482" y="641239"/>
                  <a:pt x="750306" y="641239"/>
                  <a:pt x="748248" y="645348"/>
                </a:cubicBezTo>
                <a:cubicBezTo>
                  <a:pt x="746190" y="651510"/>
                  <a:pt x="746190" y="655619"/>
                  <a:pt x="748248" y="661781"/>
                </a:cubicBezTo>
                <a:cubicBezTo>
                  <a:pt x="746190" y="663836"/>
                  <a:pt x="744131" y="663836"/>
                  <a:pt x="740014" y="663836"/>
                </a:cubicBezTo>
                <a:cubicBezTo>
                  <a:pt x="737956" y="663836"/>
                  <a:pt x="737956" y="663836"/>
                  <a:pt x="737956" y="661781"/>
                </a:cubicBezTo>
                <a:cubicBezTo>
                  <a:pt x="737956" y="659727"/>
                  <a:pt x="737956" y="655619"/>
                  <a:pt x="735898" y="655619"/>
                </a:cubicBezTo>
                <a:lnTo>
                  <a:pt x="731872" y="653610"/>
                </a:lnTo>
                <a:lnTo>
                  <a:pt x="731872" y="653428"/>
                </a:lnTo>
                <a:lnTo>
                  <a:pt x="735898" y="647402"/>
                </a:lnTo>
                <a:lnTo>
                  <a:pt x="731872" y="639366"/>
                </a:lnTo>
                <a:lnTo>
                  <a:pt x="731872" y="639139"/>
                </a:lnTo>
                <a:lnTo>
                  <a:pt x="735898" y="637130"/>
                </a:lnTo>
                <a:cubicBezTo>
                  <a:pt x="737956" y="635076"/>
                  <a:pt x="737956" y="639185"/>
                  <a:pt x="740014" y="637130"/>
                </a:cubicBezTo>
                <a:cubicBezTo>
                  <a:pt x="742073" y="635076"/>
                  <a:pt x="742073" y="633022"/>
                  <a:pt x="744131" y="630968"/>
                </a:cubicBezTo>
                <a:close/>
                <a:moveTo>
                  <a:pt x="172489" y="630968"/>
                </a:moveTo>
                <a:cubicBezTo>
                  <a:pt x="178589" y="635085"/>
                  <a:pt x="178589" y="635085"/>
                  <a:pt x="178589" y="635085"/>
                </a:cubicBezTo>
                <a:cubicBezTo>
                  <a:pt x="180623" y="637143"/>
                  <a:pt x="182656" y="637143"/>
                  <a:pt x="182656" y="637143"/>
                </a:cubicBezTo>
                <a:cubicBezTo>
                  <a:pt x="178589" y="639201"/>
                  <a:pt x="174522" y="639201"/>
                  <a:pt x="170455" y="641260"/>
                </a:cubicBezTo>
                <a:cubicBezTo>
                  <a:pt x="168422" y="641260"/>
                  <a:pt x="168422" y="639201"/>
                  <a:pt x="168422" y="639201"/>
                </a:cubicBezTo>
                <a:cubicBezTo>
                  <a:pt x="166388" y="637143"/>
                  <a:pt x="168422" y="635085"/>
                  <a:pt x="168422" y="633026"/>
                </a:cubicBezTo>
                <a:cubicBezTo>
                  <a:pt x="170455" y="630968"/>
                  <a:pt x="172489" y="630968"/>
                  <a:pt x="172489" y="630968"/>
                </a:cubicBezTo>
                <a:close/>
                <a:moveTo>
                  <a:pt x="131262" y="630518"/>
                </a:moveTo>
                <a:cubicBezTo>
                  <a:pt x="133321" y="631032"/>
                  <a:pt x="135379" y="632059"/>
                  <a:pt x="137438" y="633087"/>
                </a:cubicBezTo>
                <a:cubicBezTo>
                  <a:pt x="137438" y="635143"/>
                  <a:pt x="139496" y="637199"/>
                  <a:pt x="139496" y="637199"/>
                </a:cubicBezTo>
                <a:cubicBezTo>
                  <a:pt x="137438" y="639255"/>
                  <a:pt x="137438" y="639255"/>
                  <a:pt x="135379" y="641311"/>
                </a:cubicBezTo>
                <a:cubicBezTo>
                  <a:pt x="137438" y="643367"/>
                  <a:pt x="141554" y="645422"/>
                  <a:pt x="141554" y="649534"/>
                </a:cubicBezTo>
                <a:cubicBezTo>
                  <a:pt x="139496" y="651590"/>
                  <a:pt x="139496" y="653646"/>
                  <a:pt x="137438" y="653646"/>
                </a:cubicBezTo>
                <a:cubicBezTo>
                  <a:pt x="133321" y="655702"/>
                  <a:pt x="131262" y="653646"/>
                  <a:pt x="129204" y="653646"/>
                </a:cubicBezTo>
                <a:cubicBezTo>
                  <a:pt x="127146" y="651590"/>
                  <a:pt x="125087" y="649534"/>
                  <a:pt x="123029" y="647478"/>
                </a:cubicBezTo>
                <a:cubicBezTo>
                  <a:pt x="123029" y="647478"/>
                  <a:pt x="120971" y="647478"/>
                  <a:pt x="120971" y="647478"/>
                </a:cubicBezTo>
                <a:cubicBezTo>
                  <a:pt x="118912" y="651590"/>
                  <a:pt x="118912" y="655702"/>
                  <a:pt x="120971" y="659813"/>
                </a:cubicBezTo>
                <a:cubicBezTo>
                  <a:pt x="125087" y="670093"/>
                  <a:pt x="135379" y="676260"/>
                  <a:pt x="145671" y="678316"/>
                </a:cubicBezTo>
                <a:cubicBezTo>
                  <a:pt x="158022" y="676260"/>
                  <a:pt x="158022" y="676260"/>
                  <a:pt x="158022" y="676260"/>
                </a:cubicBezTo>
                <a:cubicBezTo>
                  <a:pt x="158022" y="676260"/>
                  <a:pt x="160081" y="678316"/>
                  <a:pt x="160081" y="680372"/>
                </a:cubicBezTo>
                <a:cubicBezTo>
                  <a:pt x="155964" y="682428"/>
                  <a:pt x="151847" y="682428"/>
                  <a:pt x="147730" y="682428"/>
                </a:cubicBezTo>
                <a:cubicBezTo>
                  <a:pt x="139496" y="682428"/>
                  <a:pt x="133321" y="680372"/>
                  <a:pt x="125087" y="676260"/>
                </a:cubicBezTo>
                <a:cubicBezTo>
                  <a:pt x="116854" y="668037"/>
                  <a:pt x="108620" y="657757"/>
                  <a:pt x="112737" y="645422"/>
                </a:cubicBezTo>
                <a:cubicBezTo>
                  <a:pt x="112737" y="639255"/>
                  <a:pt x="118912" y="633087"/>
                  <a:pt x="125087" y="631032"/>
                </a:cubicBezTo>
                <a:cubicBezTo>
                  <a:pt x="127146" y="630004"/>
                  <a:pt x="129204" y="630004"/>
                  <a:pt x="131262" y="630518"/>
                </a:cubicBezTo>
                <a:close/>
                <a:moveTo>
                  <a:pt x="166961" y="623441"/>
                </a:moveTo>
                <a:cubicBezTo>
                  <a:pt x="168762" y="623699"/>
                  <a:pt x="170306" y="624731"/>
                  <a:pt x="170306" y="626794"/>
                </a:cubicBezTo>
                <a:cubicBezTo>
                  <a:pt x="172364" y="628857"/>
                  <a:pt x="168248" y="628857"/>
                  <a:pt x="166189" y="630920"/>
                </a:cubicBezTo>
                <a:cubicBezTo>
                  <a:pt x="164131" y="632983"/>
                  <a:pt x="164131" y="637110"/>
                  <a:pt x="164131" y="639173"/>
                </a:cubicBezTo>
                <a:cubicBezTo>
                  <a:pt x="166189" y="641236"/>
                  <a:pt x="166189" y="641236"/>
                  <a:pt x="168248" y="643299"/>
                </a:cubicBezTo>
                <a:cubicBezTo>
                  <a:pt x="164131" y="645362"/>
                  <a:pt x="166189" y="651552"/>
                  <a:pt x="162072" y="647425"/>
                </a:cubicBezTo>
                <a:cubicBezTo>
                  <a:pt x="157956" y="647425"/>
                  <a:pt x="157956" y="643299"/>
                  <a:pt x="160014" y="641236"/>
                </a:cubicBezTo>
                <a:cubicBezTo>
                  <a:pt x="157956" y="639173"/>
                  <a:pt x="153839" y="639173"/>
                  <a:pt x="151781" y="635046"/>
                </a:cubicBezTo>
                <a:cubicBezTo>
                  <a:pt x="151781" y="635046"/>
                  <a:pt x="151781" y="632983"/>
                  <a:pt x="151781" y="630920"/>
                </a:cubicBezTo>
                <a:cubicBezTo>
                  <a:pt x="153839" y="628857"/>
                  <a:pt x="155897" y="628857"/>
                  <a:pt x="157956" y="628857"/>
                </a:cubicBezTo>
                <a:cubicBezTo>
                  <a:pt x="160014" y="628857"/>
                  <a:pt x="160014" y="630920"/>
                  <a:pt x="162072" y="628857"/>
                </a:cubicBezTo>
                <a:cubicBezTo>
                  <a:pt x="164131" y="628857"/>
                  <a:pt x="162072" y="626794"/>
                  <a:pt x="162072" y="624731"/>
                </a:cubicBezTo>
                <a:cubicBezTo>
                  <a:pt x="163102" y="623699"/>
                  <a:pt x="165160" y="623183"/>
                  <a:pt x="166961" y="623441"/>
                </a:cubicBezTo>
                <a:close/>
                <a:moveTo>
                  <a:pt x="48103" y="622191"/>
                </a:moveTo>
                <a:lnTo>
                  <a:pt x="48787" y="624395"/>
                </a:lnTo>
                <a:lnTo>
                  <a:pt x="49783" y="626230"/>
                </a:lnTo>
                <a:close/>
                <a:moveTo>
                  <a:pt x="742133" y="616692"/>
                </a:moveTo>
                <a:cubicBezTo>
                  <a:pt x="744186" y="616692"/>
                  <a:pt x="746238" y="618745"/>
                  <a:pt x="746238" y="618745"/>
                </a:cubicBezTo>
                <a:cubicBezTo>
                  <a:pt x="748290" y="620799"/>
                  <a:pt x="748290" y="620799"/>
                  <a:pt x="748290" y="620799"/>
                </a:cubicBezTo>
                <a:cubicBezTo>
                  <a:pt x="750343" y="620799"/>
                  <a:pt x="750343" y="620799"/>
                  <a:pt x="750343" y="620799"/>
                </a:cubicBezTo>
                <a:cubicBezTo>
                  <a:pt x="752395" y="620799"/>
                  <a:pt x="754447" y="616692"/>
                  <a:pt x="756500" y="618745"/>
                </a:cubicBezTo>
                <a:cubicBezTo>
                  <a:pt x="758552" y="620799"/>
                  <a:pt x="762657" y="622852"/>
                  <a:pt x="762657" y="624906"/>
                </a:cubicBezTo>
                <a:cubicBezTo>
                  <a:pt x="762657" y="626959"/>
                  <a:pt x="762657" y="629013"/>
                  <a:pt x="762657" y="633120"/>
                </a:cubicBezTo>
                <a:cubicBezTo>
                  <a:pt x="758552" y="631066"/>
                  <a:pt x="756500" y="629013"/>
                  <a:pt x="754447" y="631066"/>
                </a:cubicBezTo>
                <a:cubicBezTo>
                  <a:pt x="750343" y="633120"/>
                  <a:pt x="750343" y="629013"/>
                  <a:pt x="746238" y="629013"/>
                </a:cubicBezTo>
                <a:cubicBezTo>
                  <a:pt x="742133" y="629013"/>
                  <a:pt x="740081" y="631066"/>
                  <a:pt x="738029" y="633120"/>
                </a:cubicBezTo>
                <a:cubicBezTo>
                  <a:pt x="735976" y="633120"/>
                  <a:pt x="733924" y="633120"/>
                  <a:pt x="731872" y="635173"/>
                </a:cubicBezTo>
                <a:lnTo>
                  <a:pt x="731872" y="639139"/>
                </a:lnTo>
                <a:lnTo>
                  <a:pt x="731781" y="639185"/>
                </a:lnTo>
                <a:lnTo>
                  <a:pt x="731872" y="639366"/>
                </a:lnTo>
                <a:lnTo>
                  <a:pt x="731872" y="647494"/>
                </a:lnTo>
                <a:lnTo>
                  <a:pt x="731872" y="653428"/>
                </a:lnTo>
                <a:lnTo>
                  <a:pt x="731781" y="653564"/>
                </a:lnTo>
                <a:lnTo>
                  <a:pt x="731872" y="653610"/>
                </a:lnTo>
                <a:lnTo>
                  <a:pt x="731872" y="657761"/>
                </a:lnTo>
                <a:cubicBezTo>
                  <a:pt x="735976" y="659815"/>
                  <a:pt x="733924" y="663922"/>
                  <a:pt x="738029" y="665975"/>
                </a:cubicBezTo>
                <a:cubicBezTo>
                  <a:pt x="738029" y="668029"/>
                  <a:pt x="735976" y="670082"/>
                  <a:pt x="733924" y="672136"/>
                </a:cubicBezTo>
                <a:cubicBezTo>
                  <a:pt x="729819" y="672136"/>
                  <a:pt x="727767" y="668029"/>
                  <a:pt x="725715" y="663922"/>
                </a:cubicBezTo>
                <a:cubicBezTo>
                  <a:pt x="725715" y="659815"/>
                  <a:pt x="723662" y="657761"/>
                  <a:pt x="721610" y="653654"/>
                </a:cubicBezTo>
                <a:cubicBezTo>
                  <a:pt x="717505" y="651601"/>
                  <a:pt x="719557" y="647494"/>
                  <a:pt x="719557" y="643387"/>
                </a:cubicBezTo>
                <a:cubicBezTo>
                  <a:pt x="721610" y="643387"/>
                  <a:pt x="721610" y="641333"/>
                  <a:pt x="723662" y="639280"/>
                </a:cubicBezTo>
                <a:cubicBezTo>
                  <a:pt x="721610" y="637226"/>
                  <a:pt x="721610" y="633120"/>
                  <a:pt x="719557" y="633120"/>
                </a:cubicBezTo>
                <a:cubicBezTo>
                  <a:pt x="719557" y="629013"/>
                  <a:pt x="723662" y="624906"/>
                  <a:pt x="725715" y="624906"/>
                </a:cubicBezTo>
                <a:cubicBezTo>
                  <a:pt x="729819" y="622852"/>
                  <a:pt x="731872" y="624906"/>
                  <a:pt x="733924" y="626959"/>
                </a:cubicBezTo>
                <a:cubicBezTo>
                  <a:pt x="735976" y="624906"/>
                  <a:pt x="735976" y="622852"/>
                  <a:pt x="735976" y="622852"/>
                </a:cubicBezTo>
                <a:cubicBezTo>
                  <a:pt x="738029" y="620799"/>
                  <a:pt x="738029" y="616692"/>
                  <a:pt x="742133" y="616692"/>
                </a:cubicBezTo>
                <a:close/>
                <a:moveTo>
                  <a:pt x="162893" y="615466"/>
                </a:moveTo>
                <a:cubicBezTo>
                  <a:pt x="165215" y="615211"/>
                  <a:pt x="167278" y="615722"/>
                  <a:pt x="168309" y="616744"/>
                </a:cubicBezTo>
                <a:cubicBezTo>
                  <a:pt x="168309" y="616744"/>
                  <a:pt x="170372" y="618789"/>
                  <a:pt x="168309" y="618789"/>
                </a:cubicBezTo>
                <a:cubicBezTo>
                  <a:pt x="168309" y="620833"/>
                  <a:pt x="166246" y="618789"/>
                  <a:pt x="164183" y="620833"/>
                </a:cubicBezTo>
                <a:cubicBezTo>
                  <a:pt x="162120" y="622877"/>
                  <a:pt x="160057" y="622877"/>
                  <a:pt x="157993" y="626966"/>
                </a:cubicBezTo>
                <a:cubicBezTo>
                  <a:pt x="155930" y="624922"/>
                  <a:pt x="151804" y="626966"/>
                  <a:pt x="149741" y="629011"/>
                </a:cubicBezTo>
                <a:cubicBezTo>
                  <a:pt x="147677" y="633099"/>
                  <a:pt x="149741" y="635144"/>
                  <a:pt x="149741" y="639233"/>
                </a:cubicBezTo>
                <a:cubicBezTo>
                  <a:pt x="151804" y="639233"/>
                  <a:pt x="153867" y="641277"/>
                  <a:pt x="155930" y="643321"/>
                </a:cubicBezTo>
                <a:cubicBezTo>
                  <a:pt x="155930" y="645366"/>
                  <a:pt x="155930" y="647410"/>
                  <a:pt x="157993" y="649455"/>
                </a:cubicBezTo>
                <a:cubicBezTo>
                  <a:pt x="160057" y="651499"/>
                  <a:pt x="160057" y="651499"/>
                  <a:pt x="162120" y="651499"/>
                </a:cubicBezTo>
                <a:cubicBezTo>
                  <a:pt x="162120" y="653544"/>
                  <a:pt x="162120" y="653544"/>
                  <a:pt x="160057" y="653544"/>
                </a:cubicBezTo>
                <a:cubicBezTo>
                  <a:pt x="155930" y="653544"/>
                  <a:pt x="153867" y="651499"/>
                  <a:pt x="149741" y="649455"/>
                </a:cubicBezTo>
                <a:cubicBezTo>
                  <a:pt x="149741" y="647410"/>
                  <a:pt x="147677" y="643321"/>
                  <a:pt x="147677" y="641277"/>
                </a:cubicBezTo>
                <a:cubicBezTo>
                  <a:pt x="149741" y="639233"/>
                  <a:pt x="149741" y="639233"/>
                  <a:pt x="147677" y="639233"/>
                </a:cubicBezTo>
                <a:cubicBezTo>
                  <a:pt x="145614" y="637188"/>
                  <a:pt x="143551" y="635144"/>
                  <a:pt x="143551" y="633099"/>
                </a:cubicBezTo>
                <a:cubicBezTo>
                  <a:pt x="141488" y="629011"/>
                  <a:pt x="143551" y="626966"/>
                  <a:pt x="145614" y="624922"/>
                </a:cubicBezTo>
                <a:cubicBezTo>
                  <a:pt x="147677" y="622877"/>
                  <a:pt x="151804" y="622877"/>
                  <a:pt x="153867" y="624922"/>
                </a:cubicBezTo>
                <a:cubicBezTo>
                  <a:pt x="155930" y="624922"/>
                  <a:pt x="155930" y="622877"/>
                  <a:pt x="155930" y="622877"/>
                </a:cubicBezTo>
                <a:cubicBezTo>
                  <a:pt x="155930" y="620833"/>
                  <a:pt x="155930" y="618789"/>
                  <a:pt x="155930" y="618789"/>
                </a:cubicBezTo>
                <a:cubicBezTo>
                  <a:pt x="157994" y="616744"/>
                  <a:pt x="160572" y="615722"/>
                  <a:pt x="162893" y="615466"/>
                </a:cubicBezTo>
                <a:close/>
                <a:moveTo>
                  <a:pt x="744065" y="614700"/>
                </a:moveTo>
                <a:cubicBezTo>
                  <a:pt x="746168" y="614700"/>
                  <a:pt x="748270" y="614700"/>
                  <a:pt x="748270" y="616692"/>
                </a:cubicBezTo>
                <a:cubicBezTo>
                  <a:pt x="750373" y="618684"/>
                  <a:pt x="750373" y="618684"/>
                  <a:pt x="750373" y="618684"/>
                </a:cubicBezTo>
                <a:cubicBezTo>
                  <a:pt x="748270" y="618684"/>
                  <a:pt x="746168" y="616692"/>
                  <a:pt x="744065" y="614700"/>
                </a:cubicBezTo>
                <a:close/>
                <a:moveTo>
                  <a:pt x="113649" y="613923"/>
                </a:moveTo>
                <a:cubicBezTo>
                  <a:pt x="114416" y="614439"/>
                  <a:pt x="114928" y="615470"/>
                  <a:pt x="114928" y="616502"/>
                </a:cubicBezTo>
                <a:cubicBezTo>
                  <a:pt x="114928" y="618565"/>
                  <a:pt x="110834" y="618565"/>
                  <a:pt x="110834" y="620628"/>
                </a:cubicBezTo>
                <a:cubicBezTo>
                  <a:pt x="106739" y="624755"/>
                  <a:pt x="106739" y="630944"/>
                  <a:pt x="108786" y="635070"/>
                </a:cubicBezTo>
                <a:cubicBezTo>
                  <a:pt x="110834" y="637133"/>
                  <a:pt x="112881" y="639197"/>
                  <a:pt x="110834" y="641260"/>
                </a:cubicBezTo>
                <a:cubicBezTo>
                  <a:pt x="110834" y="641260"/>
                  <a:pt x="108786" y="641260"/>
                  <a:pt x="108786" y="641260"/>
                </a:cubicBezTo>
                <a:cubicBezTo>
                  <a:pt x="104692" y="633007"/>
                  <a:pt x="104692" y="633007"/>
                  <a:pt x="104692" y="633007"/>
                </a:cubicBezTo>
                <a:cubicBezTo>
                  <a:pt x="102644" y="626818"/>
                  <a:pt x="104692" y="618565"/>
                  <a:pt x="110834" y="614439"/>
                </a:cubicBezTo>
                <a:cubicBezTo>
                  <a:pt x="111857" y="613407"/>
                  <a:pt x="112881" y="613407"/>
                  <a:pt x="113649" y="613923"/>
                </a:cubicBezTo>
                <a:close/>
                <a:moveTo>
                  <a:pt x="789889" y="612187"/>
                </a:moveTo>
                <a:cubicBezTo>
                  <a:pt x="795027" y="612444"/>
                  <a:pt x="799651" y="614505"/>
                  <a:pt x="801706" y="618627"/>
                </a:cubicBezTo>
                <a:cubicBezTo>
                  <a:pt x="803761" y="622748"/>
                  <a:pt x="805816" y="628930"/>
                  <a:pt x="805816" y="633051"/>
                </a:cubicBezTo>
                <a:cubicBezTo>
                  <a:pt x="803761" y="635112"/>
                  <a:pt x="801706" y="637173"/>
                  <a:pt x="799651" y="639233"/>
                </a:cubicBezTo>
                <a:cubicBezTo>
                  <a:pt x="797596" y="639233"/>
                  <a:pt x="795540" y="633051"/>
                  <a:pt x="793485" y="639233"/>
                </a:cubicBezTo>
                <a:cubicBezTo>
                  <a:pt x="791430" y="639233"/>
                  <a:pt x="787320" y="639233"/>
                  <a:pt x="785264" y="639233"/>
                </a:cubicBezTo>
                <a:cubicBezTo>
                  <a:pt x="783209" y="637173"/>
                  <a:pt x="783209" y="633051"/>
                  <a:pt x="783209" y="630991"/>
                </a:cubicBezTo>
                <a:cubicBezTo>
                  <a:pt x="785264" y="628930"/>
                  <a:pt x="785264" y="626869"/>
                  <a:pt x="789375" y="626869"/>
                </a:cubicBezTo>
                <a:cubicBezTo>
                  <a:pt x="789375" y="626869"/>
                  <a:pt x="793485" y="628930"/>
                  <a:pt x="793485" y="626869"/>
                </a:cubicBezTo>
                <a:cubicBezTo>
                  <a:pt x="791430" y="622748"/>
                  <a:pt x="789375" y="622748"/>
                  <a:pt x="785264" y="620687"/>
                </a:cubicBezTo>
                <a:cubicBezTo>
                  <a:pt x="781154" y="620687"/>
                  <a:pt x="774988" y="624809"/>
                  <a:pt x="772933" y="628930"/>
                </a:cubicBezTo>
                <a:cubicBezTo>
                  <a:pt x="768822" y="639233"/>
                  <a:pt x="770878" y="653658"/>
                  <a:pt x="779099" y="661901"/>
                </a:cubicBezTo>
                <a:cubicBezTo>
                  <a:pt x="785264" y="668083"/>
                  <a:pt x="785264" y="668083"/>
                  <a:pt x="785264" y="668083"/>
                </a:cubicBezTo>
                <a:cubicBezTo>
                  <a:pt x="785264" y="668083"/>
                  <a:pt x="785264" y="668083"/>
                  <a:pt x="783209" y="670144"/>
                </a:cubicBezTo>
                <a:cubicBezTo>
                  <a:pt x="781154" y="668083"/>
                  <a:pt x="781154" y="668083"/>
                  <a:pt x="781154" y="668083"/>
                </a:cubicBezTo>
                <a:cubicBezTo>
                  <a:pt x="772933" y="661901"/>
                  <a:pt x="764712" y="653658"/>
                  <a:pt x="764712" y="641294"/>
                </a:cubicBezTo>
                <a:cubicBezTo>
                  <a:pt x="762657" y="630991"/>
                  <a:pt x="766767" y="620687"/>
                  <a:pt x="774988" y="616566"/>
                </a:cubicBezTo>
                <a:cubicBezTo>
                  <a:pt x="779099" y="613475"/>
                  <a:pt x="784751" y="611929"/>
                  <a:pt x="789889" y="612187"/>
                </a:cubicBezTo>
                <a:close/>
                <a:moveTo>
                  <a:pt x="111816" y="602599"/>
                </a:moveTo>
                <a:cubicBezTo>
                  <a:pt x="112853" y="602599"/>
                  <a:pt x="113891" y="603114"/>
                  <a:pt x="114928" y="604145"/>
                </a:cubicBezTo>
                <a:cubicBezTo>
                  <a:pt x="114928" y="606206"/>
                  <a:pt x="114928" y="610328"/>
                  <a:pt x="112853" y="610328"/>
                </a:cubicBezTo>
                <a:cubicBezTo>
                  <a:pt x="106628" y="614451"/>
                  <a:pt x="98328" y="620634"/>
                  <a:pt x="100403" y="628879"/>
                </a:cubicBezTo>
                <a:cubicBezTo>
                  <a:pt x="100403" y="635062"/>
                  <a:pt x="104553" y="641246"/>
                  <a:pt x="108703" y="645368"/>
                </a:cubicBezTo>
                <a:cubicBezTo>
                  <a:pt x="110778" y="647429"/>
                  <a:pt x="108703" y="649490"/>
                  <a:pt x="108703" y="651552"/>
                </a:cubicBezTo>
                <a:cubicBezTo>
                  <a:pt x="106628" y="651552"/>
                  <a:pt x="104553" y="651552"/>
                  <a:pt x="104553" y="649490"/>
                </a:cubicBezTo>
                <a:cubicBezTo>
                  <a:pt x="100403" y="647429"/>
                  <a:pt x="104553" y="643307"/>
                  <a:pt x="100403" y="643307"/>
                </a:cubicBezTo>
                <a:cubicBezTo>
                  <a:pt x="98328" y="643307"/>
                  <a:pt x="96253" y="643307"/>
                  <a:pt x="96253" y="641246"/>
                </a:cubicBezTo>
                <a:cubicBezTo>
                  <a:pt x="94178" y="641246"/>
                  <a:pt x="94178" y="639185"/>
                  <a:pt x="94178" y="637124"/>
                </a:cubicBezTo>
                <a:cubicBezTo>
                  <a:pt x="94178" y="635062"/>
                  <a:pt x="98328" y="635062"/>
                  <a:pt x="96253" y="633001"/>
                </a:cubicBezTo>
                <a:cubicBezTo>
                  <a:pt x="94178" y="633001"/>
                  <a:pt x="90028" y="630940"/>
                  <a:pt x="90028" y="626818"/>
                </a:cubicBezTo>
                <a:cubicBezTo>
                  <a:pt x="90028" y="624757"/>
                  <a:pt x="92103" y="622695"/>
                  <a:pt x="94178" y="622695"/>
                </a:cubicBezTo>
                <a:cubicBezTo>
                  <a:pt x="94178" y="622695"/>
                  <a:pt x="96253" y="622695"/>
                  <a:pt x="96253" y="620634"/>
                </a:cubicBezTo>
                <a:cubicBezTo>
                  <a:pt x="96253" y="618573"/>
                  <a:pt x="94178" y="618573"/>
                  <a:pt x="96253" y="616512"/>
                </a:cubicBezTo>
                <a:cubicBezTo>
                  <a:pt x="96253" y="614451"/>
                  <a:pt x="96253" y="612390"/>
                  <a:pt x="98328" y="610328"/>
                </a:cubicBezTo>
                <a:cubicBezTo>
                  <a:pt x="100403" y="610328"/>
                  <a:pt x="102478" y="612390"/>
                  <a:pt x="104553" y="612390"/>
                </a:cubicBezTo>
                <a:cubicBezTo>
                  <a:pt x="104553" y="608267"/>
                  <a:pt x="106628" y="604145"/>
                  <a:pt x="108703" y="604145"/>
                </a:cubicBezTo>
                <a:cubicBezTo>
                  <a:pt x="109741" y="603114"/>
                  <a:pt x="110778" y="602599"/>
                  <a:pt x="111816" y="602599"/>
                </a:cubicBezTo>
                <a:close/>
                <a:moveTo>
                  <a:pt x="804945" y="601636"/>
                </a:moveTo>
                <a:cubicBezTo>
                  <a:pt x="807020" y="602150"/>
                  <a:pt x="809095" y="603179"/>
                  <a:pt x="810132" y="604209"/>
                </a:cubicBezTo>
                <a:cubicBezTo>
                  <a:pt x="810132" y="608325"/>
                  <a:pt x="808057" y="604209"/>
                  <a:pt x="805982" y="604209"/>
                </a:cubicBezTo>
                <a:cubicBezTo>
                  <a:pt x="801832" y="604209"/>
                  <a:pt x="797682" y="606267"/>
                  <a:pt x="795607" y="610384"/>
                </a:cubicBezTo>
                <a:cubicBezTo>
                  <a:pt x="793532" y="610384"/>
                  <a:pt x="793532" y="610384"/>
                  <a:pt x="793532" y="610384"/>
                </a:cubicBezTo>
                <a:cubicBezTo>
                  <a:pt x="793532" y="606267"/>
                  <a:pt x="797682" y="604209"/>
                  <a:pt x="799757" y="602150"/>
                </a:cubicBezTo>
                <a:cubicBezTo>
                  <a:pt x="800795" y="601121"/>
                  <a:pt x="802870" y="601121"/>
                  <a:pt x="804945" y="601636"/>
                </a:cubicBezTo>
                <a:close/>
                <a:moveTo>
                  <a:pt x="176502" y="600092"/>
                </a:moveTo>
                <a:cubicBezTo>
                  <a:pt x="178570" y="604216"/>
                  <a:pt x="182707" y="608339"/>
                  <a:pt x="182707" y="614525"/>
                </a:cubicBezTo>
                <a:cubicBezTo>
                  <a:pt x="182707" y="620711"/>
                  <a:pt x="186845" y="624834"/>
                  <a:pt x="193051" y="628958"/>
                </a:cubicBezTo>
                <a:cubicBezTo>
                  <a:pt x="197188" y="628958"/>
                  <a:pt x="197188" y="635144"/>
                  <a:pt x="199256" y="637206"/>
                </a:cubicBezTo>
                <a:cubicBezTo>
                  <a:pt x="199256" y="637206"/>
                  <a:pt x="199256" y="639268"/>
                  <a:pt x="199256" y="639268"/>
                </a:cubicBezTo>
                <a:cubicBezTo>
                  <a:pt x="195119" y="637206"/>
                  <a:pt x="188913" y="637206"/>
                  <a:pt x="184776" y="635144"/>
                </a:cubicBezTo>
                <a:cubicBezTo>
                  <a:pt x="180639" y="635144"/>
                  <a:pt x="176502" y="631020"/>
                  <a:pt x="172364" y="626896"/>
                </a:cubicBezTo>
                <a:cubicBezTo>
                  <a:pt x="172364" y="622772"/>
                  <a:pt x="172364" y="618649"/>
                  <a:pt x="174433" y="614525"/>
                </a:cubicBezTo>
                <a:cubicBezTo>
                  <a:pt x="174433" y="614525"/>
                  <a:pt x="176502" y="614525"/>
                  <a:pt x="176502" y="612463"/>
                </a:cubicBezTo>
                <a:cubicBezTo>
                  <a:pt x="174433" y="610401"/>
                  <a:pt x="172364" y="610401"/>
                  <a:pt x="172364" y="606278"/>
                </a:cubicBezTo>
                <a:cubicBezTo>
                  <a:pt x="172364" y="604216"/>
                  <a:pt x="172364" y="600092"/>
                  <a:pt x="176502" y="600092"/>
                </a:cubicBezTo>
                <a:close/>
                <a:moveTo>
                  <a:pt x="110768" y="594630"/>
                </a:moveTo>
                <a:cubicBezTo>
                  <a:pt x="112819" y="594630"/>
                  <a:pt x="114870" y="595144"/>
                  <a:pt x="116920" y="596172"/>
                </a:cubicBezTo>
                <a:cubicBezTo>
                  <a:pt x="116920" y="598228"/>
                  <a:pt x="116920" y="598228"/>
                  <a:pt x="116920" y="598228"/>
                </a:cubicBezTo>
                <a:cubicBezTo>
                  <a:pt x="116920" y="602341"/>
                  <a:pt x="110768" y="600285"/>
                  <a:pt x="106667" y="602341"/>
                </a:cubicBezTo>
                <a:cubicBezTo>
                  <a:pt x="104617" y="604397"/>
                  <a:pt x="102566" y="606453"/>
                  <a:pt x="100516" y="608510"/>
                </a:cubicBezTo>
                <a:cubicBezTo>
                  <a:pt x="98465" y="608510"/>
                  <a:pt x="96414" y="610566"/>
                  <a:pt x="94364" y="610566"/>
                </a:cubicBezTo>
                <a:cubicBezTo>
                  <a:pt x="92313" y="614678"/>
                  <a:pt x="92313" y="616735"/>
                  <a:pt x="92313" y="620847"/>
                </a:cubicBezTo>
                <a:cubicBezTo>
                  <a:pt x="90263" y="622903"/>
                  <a:pt x="88212" y="624960"/>
                  <a:pt x="88212" y="627016"/>
                </a:cubicBezTo>
                <a:cubicBezTo>
                  <a:pt x="88212" y="631128"/>
                  <a:pt x="90263" y="633185"/>
                  <a:pt x="92313" y="635241"/>
                </a:cubicBezTo>
                <a:cubicBezTo>
                  <a:pt x="90263" y="637297"/>
                  <a:pt x="90263" y="639353"/>
                  <a:pt x="92313" y="643466"/>
                </a:cubicBezTo>
                <a:cubicBezTo>
                  <a:pt x="96414" y="645522"/>
                  <a:pt x="96414" y="645522"/>
                  <a:pt x="96414" y="645522"/>
                </a:cubicBezTo>
                <a:cubicBezTo>
                  <a:pt x="98465" y="647578"/>
                  <a:pt x="98465" y="647578"/>
                  <a:pt x="98465" y="647578"/>
                </a:cubicBezTo>
                <a:lnTo>
                  <a:pt x="100402" y="649635"/>
                </a:lnTo>
                <a:lnTo>
                  <a:pt x="96959" y="649635"/>
                </a:lnTo>
                <a:cubicBezTo>
                  <a:pt x="94364" y="649635"/>
                  <a:pt x="94364" y="649635"/>
                  <a:pt x="94364" y="649635"/>
                </a:cubicBezTo>
                <a:cubicBezTo>
                  <a:pt x="90263" y="645522"/>
                  <a:pt x="86162" y="643466"/>
                  <a:pt x="88212" y="639353"/>
                </a:cubicBezTo>
                <a:cubicBezTo>
                  <a:pt x="88212" y="639353"/>
                  <a:pt x="88212" y="635241"/>
                  <a:pt x="86162" y="635241"/>
                </a:cubicBezTo>
                <a:cubicBezTo>
                  <a:pt x="84111" y="633185"/>
                  <a:pt x="84111" y="629072"/>
                  <a:pt x="82060" y="627016"/>
                </a:cubicBezTo>
                <a:cubicBezTo>
                  <a:pt x="82060" y="622903"/>
                  <a:pt x="84111" y="620847"/>
                  <a:pt x="86162" y="618791"/>
                </a:cubicBezTo>
                <a:cubicBezTo>
                  <a:pt x="86162" y="616735"/>
                  <a:pt x="90263" y="616735"/>
                  <a:pt x="90263" y="614678"/>
                </a:cubicBezTo>
                <a:cubicBezTo>
                  <a:pt x="90263" y="612622"/>
                  <a:pt x="90263" y="606453"/>
                  <a:pt x="94364" y="604397"/>
                </a:cubicBezTo>
                <a:cubicBezTo>
                  <a:pt x="96414" y="606453"/>
                  <a:pt x="96414" y="602341"/>
                  <a:pt x="98465" y="602341"/>
                </a:cubicBezTo>
                <a:cubicBezTo>
                  <a:pt x="98465" y="604397"/>
                  <a:pt x="98465" y="604397"/>
                  <a:pt x="98465" y="604397"/>
                </a:cubicBezTo>
                <a:cubicBezTo>
                  <a:pt x="100516" y="602341"/>
                  <a:pt x="104617" y="600285"/>
                  <a:pt x="104617" y="596172"/>
                </a:cubicBezTo>
                <a:cubicBezTo>
                  <a:pt x="106667" y="595144"/>
                  <a:pt x="108718" y="594630"/>
                  <a:pt x="110768" y="594630"/>
                </a:cubicBezTo>
                <a:close/>
                <a:moveTo>
                  <a:pt x="112936" y="591792"/>
                </a:moveTo>
                <a:cubicBezTo>
                  <a:pt x="114928" y="591792"/>
                  <a:pt x="116920" y="591792"/>
                  <a:pt x="116920" y="591792"/>
                </a:cubicBezTo>
                <a:cubicBezTo>
                  <a:pt x="118912" y="594116"/>
                  <a:pt x="118912" y="594116"/>
                  <a:pt x="118912" y="594116"/>
                </a:cubicBezTo>
                <a:cubicBezTo>
                  <a:pt x="116920" y="594116"/>
                  <a:pt x="114928" y="594116"/>
                  <a:pt x="112936" y="591792"/>
                </a:cubicBezTo>
                <a:close/>
                <a:moveTo>
                  <a:pt x="799317" y="589347"/>
                </a:moveTo>
                <a:cubicBezTo>
                  <a:pt x="801119" y="589347"/>
                  <a:pt x="802662" y="589860"/>
                  <a:pt x="803692" y="591913"/>
                </a:cubicBezTo>
                <a:cubicBezTo>
                  <a:pt x="803692" y="593965"/>
                  <a:pt x="803692" y="596017"/>
                  <a:pt x="805750" y="593965"/>
                </a:cubicBezTo>
                <a:cubicBezTo>
                  <a:pt x="807808" y="591913"/>
                  <a:pt x="811925" y="591913"/>
                  <a:pt x="813984" y="593965"/>
                </a:cubicBezTo>
                <a:cubicBezTo>
                  <a:pt x="816042" y="596017"/>
                  <a:pt x="818100" y="598070"/>
                  <a:pt x="818100" y="600122"/>
                </a:cubicBezTo>
                <a:cubicBezTo>
                  <a:pt x="818100" y="600122"/>
                  <a:pt x="816042" y="602174"/>
                  <a:pt x="811925" y="602174"/>
                </a:cubicBezTo>
                <a:cubicBezTo>
                  <a:pt x="809867" y="600122"/>
                  <a:pt x="805750" y="598070"/>
                  <a:pt x="801633" y="600122"/>
                </a:cubicBezTo>
                <a:cubicBezTo>
                  <a:pt x="795458" y="600122"/>
                  <a:pt x="791341" y="604227"/>
                  <a:pt x="789283" y="608331"/>
                </a:cubicBezTo>
                <a:cubicBezTo>
                  <a:pt x="778991" y="610384"/>
                  <a:pt x="778991" y="610384"/>
                  <a:pt x="778991" y="610384"/>
                </a:cubicBezTo>
                <a:lnTo>
                  <a:pt x="778991" y="602336"/>
                </a:lnTo>
                <a:lnTo>
                  <a:pt x="779316" y="602013"/>
                </a:lnTo>
                <a:lnTo>
                  <a:pt x="783108" y="600122"/>
                </a:lnTo>
                <a:cubicBezTo>
                  <a:pt x="785166" y="600122"/>
                  <a:pt x="787225" y="600122"/>
                  <a:pt x="787225" y="598070"/>
                </a:cubicBezTo>
                <a:cubicBezTo>
                  <a:pt x="787225" y="593965"/>
                  <a:pt x="789283" y="591913"/>
                  <a:pt x="793400" y="589860"/>
                </a:cubicBezTo>
                <a:cubicBezTo>
                  <a:pt x="795458" y="589860"/>
                  <a:pt x="797516" y="589347"/>
                  <a:pt x="799317" y="589347"/>
                </a:cubicBezTo>
                <a:close/>
                <a:moveTo>
                  <a:pt x="828392" y="587808"/>
                </a:moveTo>
                <a:cubicBezTo>
                  <a:pt x="830467" y="587808"/>
                  <a:pt x="832542" y="587808"/>
                  <a:pt x="832542" y="589866"/>
                </a:cubicBezTo>
                <a:cubicBezTo>
                  <a:pt x="834617" y="591925"/>
                  <a:pt x="834617" y="593983"/>
                  <a:pt x="834617" y="593983"/>
                </a:cubicBezTo>
                <a:cubicBezTo>
                  <a:pt x="834617" y="596042"/>
                  <a:pt x="836692" y="598100"/>
                  <a:pt x="836692" y="598100"/>
                </a:cubicBezTo>
                <a:cubicBezTo>
                  <a:pt x="834617" y="598100"/>
                  <a:pt x="834617" y="598100"/>
                  <a:pt x="834617" y="598100"/>
                </a:cubicBezTo>
                <a:cubicBezTo>
                  <a:pt x="832542" y="593983"/>
                  <a:pt x="832542" y="591925"/>
                  <a:pt x="830467" y="589866"/>
                </a:cubicBezTo>
                <a:cubicBezTo>
                  <a:pt x="828392" y="587808"/>
                  <a:pt x="828392" y="587808"/>
                  <a:pt x="828392" y="587808"/>
                </a:cubicBezTo>
                <a:close/>
                <a:moveTo>
                  <a:pt x="153864" y="583824"/>
                </a:moveTo>
                <a:cubicBezTo>
                  <a:pt x="155913" y="585879"/>
                  <a:pt x="155913" y="585879"/>
                  <a:pt x="157962" y="585879"/>
                </a:cubicBezTo>
                <a:cubicBezTo>
                  <a:pt x="164110" y="587935"/>
                  <a:pt x="170258" y="589990"/>
                  <a:pt x="174356" y="596155"/>
                </a:cubicBezTo>
                <a:cubicBezTo>
                  <a:pt x="174356" y="598211"/>
                  <a:pt x="172307" y="598211"/>
                  <a:pt x="172307" y="598211"/>
                </a:cubicBezTo>
                <a:cubicBezTo>
                  <a:pt x="168209" y="596155"/>
                  <a:pt x="164110" y="594100"/>
                  <a:pt x="160012" y="592045"/>
                </a:cubicBezTo>
                <a:cubicBezTo>
                  <a:pt x="153864" y="589990"/>
                  <a:pt x="149766" y="592045"/>
                  <a:pt x="145667" y="592045"/>
                </a:cubicBezTo>
                <a:cubicBezTo>
                  <a:pt x="137470" y="592045"/>
                  <a:pt x="131322" y="596155"/>
                  <a:pt x="127223" y="602321"/>
                </a:cubicBezTo>
                <a:cubicBezTo>
                  <a:pt x="125174" y="604376"/>
                  <a:pt x="125174" y="608487"/>
                  <a:pt x="125174" y="612597"/>
                </a:cubicBezTo>
                <a:cubicBezTo>
                  <a:pt x="127223" y="612597"/>
                  <a:pt x="129273" y="616708"/>
                  <a:pt x="131322" y="614652"/>
                </a:cubicBezTo>
                <a:cubicBezTo>
                  <a:pt x="133371" y="612597"/>
                  <a:pt x="129273" y="610542"/>
                  <a:pt x="129273" y="606431"/>
                </a:cubicBezTo>
                <a:cubicBezTo>
                  <a:pt x="131322" y="604376"/>
                  <a:pt x="133371" y="604376"/>
                  <a:pt x="135420" y="602321"/>
                </a:cubicBezTo>
                <a:cubicBezTo>
                  <a:pt x="139519" y="602321"/>
                  <a:pt x="141568" y="604376"/>
                  <a:pt x="143617" y="606431"/>
                </a:cubicBezTo>
                <a:cubicBezTo>
                  <a:pt x="145667" y="608487"/>
                  <a:pt x="145667" y="612597"/>
                  <a:pt x="145667" y="614652"/>
                </a:cubicBezTo>
                <a:cubicBezTo>
                  <a:pt x="143617" y="618763"/>
                  <a:pt x="135420" y="614652"/>
                  <a:pt x="139519" y="620818"/>
                </a:cubicBezTo>
                <a:cubicBezTo>
                  <a:pt x="137470" y="622873"/>
                  <a:pt x="137470" y="624928"/>
                  <a:pt x="135420" y="624928"/>
                </a:cubicBezTo>
                <a:cubicBezTo>
                  <a:pt x="133371" y="626984"/>
                  <a:pt x="129273" y="626984"/>
                  <a:pt x="125174" y="626984"/>
                </a:cubicBezTo>
                <a:cubicBezTo>
                  <a:pt x="121076" y="624928"/>
                  <a:pt x="116977" y="618763"/>
                  <a:pt x="116977" y="614652"/>
                </a:cubicBezTo>
                <a:cubicBezTo>
                  <a:pt x="114928" y="606431"/>
                  <a:pt x="119027" y="598211"/>
                  <a:pt x="123125" y="594100"/>
                </a:cubicBezTo>
                <a:cubicBezTo>
                  <a:pt x="129273" y="589990"/>
                  <a:pt x="135420" y="585879"/>
                  <a:pt x="141568" y="585879"/>
                </a:cubicBezTo>
                <a:cubicBezTo>
                  <a:pt x="145667" y="585879"/>
                  <a:pt x="149766" y="585879"/>
                  <a:pt x="153864" y="583824"/>
                </a:cubicBezTo>
                <a:close/>
                <a:moveTo>
                  <a:pt x="791460" y="575524"/>
                </a:moveTo>
                <a:cubicBezTo>
                  <a:pt x="795585" y="577579"/>
                  <a:pt x="799710" y="577579"/>
                  <a:pt x="801772" y="581690"/>
                </a:cubicBezTo>
                <a:cubicBezTo>
                  <a:pt x="803835" y="583745"/>
                  <a:pt x="803835" y="579634"/>
                  <a:pt x="805897" y="577579"/>
                </a:cubicBezTo>
                <a:cubicBezTo>
                  <a:pt x="810022" y="577579"/>
                  <a:pt x="814147" y="577579"/>
                  <a:pt x="816209" y="579634"/>
                </a:cubicBezTo>
                <a:cubicBezTo>
                  <a:pt x="816209" y="581690"/>
                  <a:pt x="818272" y="581690"/>
                  <a:pt x="818272" y="583745"/>
                </a:cubicBezTo>
                <a:cubicBezTo>
                  <a:pt x="818272" y="583745"/>
                  <a:pt x="816209" y="585800"/>
                  <a:pt x="818272" y="587855"/>
                </a:cubicBezTo>
                <a:cubicBezTo>
                  <a:pt x="820334" y="587855"/>
                  <a:pt x="822396" y="585800"/>
                  <a:pt x="824459" y="585800"/>
                </a:cubicBezTo>
                <a:cubicBezTo>
                  <a:pt x="828584" y="587855"/>
                  <a:pt x="830646" y="594021"/>
                  <a:pt x="832708" y="598131"/>
                </a:cubicBezTo>
                <a:cubicBezTo>
                  <a:pt x="828584" y="598131"/>
                  <a:pt x="824459" y="598131"/>
                  <a:pt x="822396" y="598131"/>
                </a:cubicBezTo>
                <a:cubicBezTo>
                  <a:pt x="820334" y="596076"/>
                  <a:pt x="818272" y="591966"/>
                  <a:pt x="816209" y="591966"/>
                </a:cubicBezTo>
                <a:cubicBezTo>
                  <a:pt x="812084" y="589911"/>
                  <a:pt x="807959" y="589911"/>
                  <a:pt x="805897" y="589911"/>
                </a:cubicBezTo>
                <a:cubicBezTo>
                  <a:pt x="803835" y="587855"/>
                  <a:pt x="799710" y="585800"/>
                  <a:pt x="795585" y="587855"/>
                </a:cubicBezTo>
                <a:cubicBezTo>
                  <a:pt x="789398" y="585800"/>
                  <a:pt x="787335" y="591966"/>
                  <a:pt x="785273" y="596076"/>
                </a:cubicBezTo>
                <a:lnTo>
                  <a:pt x="779316" y="602013"/>
                </a:lnTo>
                <a:lnTo>
                  <a:pt x="778991" y="602174"/>
                </a:lnTo>
                <a:lnTo>
                  <a:pt x="778991" y="602336"/>
                </a:lnTo>
                <a:lnTo>
                  <a:pt x="774961" y="606352"/>
                </a:lnTo>
                <a:cubicBezTo>
                  <a:pt x="774961" y="612518"/>
                  <a:pt x="774961" y="612518"/>
                  <a:pt x="774961" y="612518"/>
                </a:cubicBezTo>
                <a:cubicBezTo>
                  <a:pt x="768774" y="618684"/>
                  <a:pt x="768774" y="618684"/>
                  <a:pt x="768774" y="618684"/>
                </a:cubicBezTo>
                <a:cubicBezTo>
                  <a:pt x="764649" y="616628"/>
                  <a:pt x="766711" y="610463"/>
                  <a:pt x="766711" y="608408"/>
                </a:cubicBezTo>
                <a:cubicBezTo>
                  <a:pt x="768774" y="604297"/>
                  <a:pt x="770836" y="606352"/>
                  <a:pt x="772898" y="602242"/>
                </a:cubicBezTo>
                <a:cubicBezTo>
                  <a:pt x="770836" y="598131"/>
                  <a:pt x="770836" y="594021"/>
                  <a:pt x="772898" y="589911"/>
                </a:cubicBezTo>
                <a:cubicBezTo>
                  <a:pt x="774961" y="587855"/>
                  <a:pt x="779086" y="587855"/>
                  <a:pt x="781148" y="587855"/>
                </a:cubicBezTo>
                <a:cubicBezTo>
                  <a:pt x="783210" y="583745"/>
                  <a:pt x="783210" y="577579"/>
                  <a:pt x="791460" y="575524"/>
                </a:cubicBezTo>
                <a:close/>
                <a:moveTo>
                  <a:pt x="800671" y="575026"/>
                </a:moveTo>
                <a:cubicBezTo>
                  <a:pt x="801722" y="575524"/>
                  <a:pt x="802773" y="576520"/>
                  <a:pt x="803824" y="577516"/>
                </a:cubicBezTo>
                <a:cubicBezTo>
                  <a:pt x="803824" y="577516"/>
                  <a:pt x="803824" y="577516"/>
                  <a:pt x="801722" y="577516"/>
                </a:cubicBezTo>
                <a:cubicBezTo>
                  <a:pt x="801722" y="577516"/>
                  <a:pt x="799619" y="577516"/>
                  <a:pt x="797516" y="575524"/>
                </a:cubicBezTo>
                <a:cubicBezTo>
                  <a:pt x="798568" y="574528"/>
                  <a:pt x="799619" y="574528"/>
                  <a:pt x="800671" y="575026"/>
                </a:cubicBezTo>
                <a:close/>
                <a:moveTo>
                  <a:pt x="793466" y="552845"/>
                </a:moveTo>
                <a:cubicBezTo>
                  <a:pt x="795525" y="552845"/>
                  <a:pt x="797583" y="554899"/>
                  <a:pt x="795525" y="554899"/>
                </a:cubicBezTo>
                <a:cubicBezTo>
                  <a:pt x="793466" y="556953"/>
                  <a:pt x="795525" y="561062"/>
                  <a:pt x="793466" y="561062"/>
                </a:cubicBezTo>
                <a:cubicBezTo>
                  <a:pt x="793466" y="559007"/>
                  <a:pt x="795525" y="554899"/>
                  <a:pt x="793466" y="552845"/>
                </a:cubicBezTo>
                <a:close/>
                <a:moveTo>
                  <a:pt x="154206" y="552180"/>
                </a:moveTo>
                <a:cubicBezTo>
                  <a:pt x="155949" y="552570"/>
                  <a:pt x="155949" y="555293"/>
                  <a:pt x="155949" y="556849"/>
                </a:cubicBezTo>
                <a:cubicBezTo>
                  <a:pt x="158015" y="558924"/>
                  <a:pt x="160080" y="563074"/>
                  <a:pt x="160080" y="565149"/>
                </a:cubicBezTo>
                <a:cubicBezTo>
                  <a:pt x="158015" y="567224"/>
                  <a:pt x="155949" y="567224"/>
                  <a:pt x="155949" y="569299"/>
                </a:cubicBezTo>
                <a:cubicBezTo>
                  <a:pt x="149751" y="571374"/>
                  <a:pt x="149751" y="577599"/>
                  <a:pt x="149751" y="581749"/>
                </a:cubicBezTo>
                <a:cubicBezTo>
                  <a:pt x="147685" y="581749"/>
                  <a:pt x="145619" y="583824"/>
                  <a:pt x="143554" y="581749"/>
                </a:cubicBezTo>
                <a:lnTo>
                  <a:pt x="141585" y="573841"/>
                </a:lnTo>
                <a:lnTo>
                  <a:pt x="141877" y="573058"/>
                </a:lnTo>
                <a:lnTo>
                  <a:pt x="149751" y="565149"/>
                </a:lnTo>
                <a:cubicBezTo>
                  <a:pt x="149751" y="565149"/>
                  <a:pt x="147685" y="563074"/>
                  <a:pt x="147685" y="560999"/>
                </a:cubicBezTo>
                <a:cubicBezTo>
                  <a:pt x="147685" y="558924"/>
                  <a:pt x="149751" y="554774"/>
                  <a:pt x="151817" y="552699"/>
                </a:cubicBezTo>
                <a:cubicBezTo>
                  <a:pt x="152850" y="552180"/>
                  <a:pt x="153625" y="552051"/>
                  <a:pt x="154206" y="552180"/>
                </a:cubicBezTo>
                <a:close/>
                <a:moveTo>
                  <a:pt x="149668" y="546640"/>
                </a:moveTo>
                <a:cubicBezTo>
                  <a:pt x="151720" y="546640"/>
                  <a:pt x="153772" y="546640"/>
                  <a:pt x="153772" y="548706"/>
                </a:cubicBezTo>
                <a:cubicBezTo>
                  <a:pt x="153772" y="550772"/>
                  <a:pt x="149668" y="550772"/>
                  <a:pt x="149668" y="552837"/>
                </a:cubicBezTo>
                <a:cubicBezTo>
                  <a:pt x="147615" y="552837"/>
                  <a:pt x="145563" y="554903"/>
                  <a:pt x="145563" y="556969"/>
                </a:cubicBezTo>
                <a:cubicBezTo>
                  <a:pt x="145563" y="563166"/>
                  <a:pt x="145563" y="563166"/>
                  <a:pt x="145563" y="563166"/>
                </a:cubicBezTo>
                <a:lnTo>
                  <a:pt x="141877" y="573058"/>
                </a:lnTo>
                <a:lnTo>
                  <a:pt x="141488" y="573449"/>
                </a:lnTo>
                <a:lnTo>
                  <a:pt x="141585" y="573841"/>
                </a:lnTo>
                <a:lnTo>
                  <a:pt x="139405" y="579692"/>
                </a:lnTo>
                <a:cubicBezTo>
                  <a:pt x="141458" y="581758"/>
                  <a:pt x="141458" y="581758"/>
                  <a:pt x="141458" y="581758"/>
                </a:cubicBezTo>
                <a:cubicBezTo>
                  <a:pt x="141458" y="583824"/>
                  <a:pt x="139405" y="583824"/>
                  <a:pt x="137353" y="583824"/>
                </a:cubicBezTo>
                <a:cubicBezTo>
                  <a:pt x="136327" y="581758"/>
                  <a:pt x="134788" y="579692"/>
                  <a:pt x="133762" y="577368"/>
                </a:cubicBezTo>
                <a:lnTo>
                  <a:pt x="133326" y="570575"/>
                </a:lnTo>
                <a:lnTo>
                  <a:pt x="134128" y="568699"/>
                </a:lnTo>
                <a:lnTo>
                  <a:pt x="141458" y="563166"/>
                </a:lnTo>
                <a:cubicBezTo>
                  <a:pt x="143510" y="561101"/>
                  <a:pt x="139405" y="559035"/>
                  <a:pt x="141458" y="556969"/>
                </a:cubicBezTo>
                <a:cubicBezTo>
                  <a:pt x="141458" y="552837"/>
                  <a:pt x="145563" y="548706"/>
                  <a:pt x="149668" y="546640"/>
                </a:cubicBezTo>
                <a:close/>
                <a:moveTo>
                  <a:pt x="143563" y="536348"/>
                </a:moveTo>
                <a:cubicBezTo>
                  <a:pt x="145617" y="536348"/>
                  <a:pt x="147671" y="538407"/>
                  <a:pt x="149726" y="538407"/>
                </a:cubicBezTo>
                <a:cubicBezTo>
                  <a:pt x="151781" y="540465"/>
                  <a:pt x="151781" y="540465"/>
                  <a:pt x="151781" y="540465"/>
                </a:cubicBezTo>
                <a:cubicBezTo>
                  <a:pt x="151781" y="542523"/>
                  <a:pt x="151781" y="542523"/>
                  <a:pt x="151781" y="544582"/>
                </a:cubicBezTo>
                <a:cubicBezTo>
                  <a:pt x="145617" y="544582"/>
                  <a:pt x="141509" y="548699"/>
                  <a:pt x="139455" y="554874"/>
                </a:cubicBezTo>
                <a:cubicBezTo>
                  <a:pt x="137400" y="556932"/>
                  <a:pt x="139455" y="558991"/>
                  <a:pt x="137400" y="561049"/>
                </a:cubicBezTo>
                <a:lnTo>
                  <a:pt x="134128" y="568699"/>
                </a:lnTo>
                <a:lnTo>
                  <a:pt x="133248" y="569364"/>
                </a:lnTo>
                <a:lnTo>
                  <a:pt x="133326" y="570575"/>
                </a:lnTo>
                <a:lnTo>
                  <a:pt x="131238" y="575458"/>
                </a:lnTo>
                <a:cubicBezTo>
                  <a:pt x="131238" y="577516"/>
                  <a:pt x="131238" y="581633"/>
                  <a:pt x="135346" y="583691"/>
                </a:cubicBezTo>
                <a:cubicBezTo>
                  <a:pt x="133292" y="585750"/>
                  <a:pt x="129183" y="585750"/>
                  <a:pt x="127129" y="587808"/>
                </a:cubicBezTo>
                <a:cubicBezTo>
                  <a:pt x="125075" y="585750"/>
                  <a:pt x="123021" y="583691"/>
                  <a:pt x="120966" y="579575"/>
                </a:cubicBezTo>
                <a:cubicBezTo>
                  <a:pt x="120966" y="577516"/>
                  <a:pt x="120966" y="573399"/>
                  <a:pt x="125075" y="571341"/>
                </a:cubicBezTo>
                <a:cubicBezTo>
                  <a:pt x="125075" y="567224"/>
                  <a:pt x="120966" y="567224"/>
                  <a:pt x="120966" y="565166"/>
                </a:cubicBezTo>
                <a:cubicBezTo>
                  <a:pt x="118912" y="563108"/>
                  <a:pt x="120966" y="558991"/>
                  <a:pt x="120966" y="556932"/>
                </a:cubicBezTo>
                <a:cubicBezTo>
                  <a:pt x="125075" y="554874"/>
                  <a:pt x="127129" y="552816"/>
                  <a:pt x="129183" y="550757"/>
                </a:cubicBezTo>
                <a:cubicBezTo>
                  <a:pt x="131238" y="550757"/>
                  <a:pt x="131238" y="554874"/>
                  <a:pt x="135346" y="552816"/>
                </a:cubicBezTo>
                <a:cubicBezTo>
                  <a:pt x="135346" y="548699"/>
                  <a:pt x="135346" y="548699"/>
                  <a:pt x="135346" y="548699"/>
                </a:cubicBezTo>
                <a:cubicBezTo>
                  <a:pt x="135346" y="542523"/>
                  <a:pt x="139455" y="538407"/>
                  <a:pt x="143563" y="536348"/>
                </a:cubicBezTo>
                <a:close/>
                <a:moveTo>
                  <a:pt x="803824" y="534356"/>
                </a:moveTo>
                <a:cubicBezTo>
                  <a:pt x="805816" y="534356"/>
                  <a:pt x="807808" y="536348"/>
                  <a:pt x="807808" y="536348"/>
                </a:cubicBezTo>
                <a:cubicBezTo>
                  <a:pt x="807808" y="538340"/>
                  <a:pt x="807808" y="538340"/>
                  <a:pt x="805816" y="538340"/>
                </a:cubicBezTo>
                <a:cubicBezTo>
                  <a:pt x="803824" y="538340"/>
                  <a:pt x="805816" y="536348"/>
                  <a:pt x="803824" y="534356"/>
                </a:cubicBezTo>
                <a:close/>
                <a:moveTo>
                  <a:pt x="793466" y="534356"/>
                </a:moveTo>
                <a:cubicBezTo>
                  <a:pt x="795525" y="534356"/>
                  <a:pt x="799641" y="534356"/>
                  <a:pt x="801700" y="534356"/>
                </a:cubicBezTo>
                <a:cubicBezTo>
                  <a:pt x="803758" y="538465"/>
                  <a:pt x="803758" y="538465"/>
                  <a:pt x="803758" y="538465"/>
                </a:cubicBezTo>
                <a:cubicBezTo>
                  <a:pt x="805816" y="542573"/>
                  <a:pt x="803758" y="548736"/>
                  <a:pt x="799641" y="550790"/>
                </a:cubicBezTo>
                <a:cubicBezTo>
                  <a:pt x="797583" y="552845"/>
                  <a:pt x="793466" y="550790"/>
                  <a:pt x="793466" y="552845"/>
                </a:cubicBezTo>
                <a:cubicBezTo>
                  <a:pt x="791408" y="554899"/>
                  <a:pt x="793466" y="556953"/>
                  <a:pt x="791408" y="559007"/>
                </a:cubicBezTo>
                <a:cubicBezTo>
                  <a:pt x="791408" y="561062"/>
                  <a:pt x="787291" y="561062"/>
                  <a:pt x="785233" y="563116"/>
                </a:cubicBezTo>
                <a:cubicBezTo>
                  <a:pt x="781116" y="563116"/>
                  <a:pt x="779057" y="561062"/>
                  <a:pt x="774941" y="561062"/>
                </a:cubicBezTo>
                <a:cubicBezTo>
                  <a:pt x="772882" y="563116"/>
                  <a:pt x="770824" y="565170"/>
                  <a:pt x="768765" y="565170"/>
                </a:cubicBezTo>
                <a:cubicBezTo>
                  <a:pt x="762590" y="567224"/>
                  <a:pt x="758473" y="565170"/>
                  <a:pt x="754357" y="563116"/>
                </a:cubicBezTo>
                <a:cubicBezTo>
                  <a:pt x="756415" y="556953"/>
                  <a:pt x="756415" y="556953"/>
                  <a:pt x="756415" y="556953"/>
                </a:cubicBezTo>
                <a:cubicBezTo>
                  <a:pt x="758473" y="554899"/>
                  <a:pt x="760532" y="556953"/>
                  <a:pt x="762590" y="556953"/>
                </a:cubicBezTo>
                <a:cubicBezTo>
                  <a:pt x="768765" y="559007"/>
                  <a:pt x="772882" y="554899"/>
                  <a:pt x="776999" y="552845"/>
                </a:cubicBezTo>
                <a:cubicBezTo>
                  <a:pt x="776999" y="548736"/>
                  <a:pt x="783174" y="550790"/>
                  <a:pt x="785233" y="548736"/>
                </a:cubicBezTo>
                <a:cubicBezTo>
                  <a:pt x="789349" y="546682"/>
                  <a:pt x="791408" y="544628"/>
                  <a:pt x="793466" y="542573"/>
                </a:cubicBezTo>
                <a:cubicBezTo>
                  <a:pt x="793466" y="538465"/>
                  <a:pt x="793466" y="536411"/>
                  <a:pt x="793466" y="534356"/>
                </a:cubicBezTo>
                <a:close/>
                <a:moveTo>
                  <a:pt x="789487" y="532364"/>
                </a:moveTo>
                <a:cubicBezTo>
                  <a:pt x="789487" y="532364"/>
                  <a:pt x="791541" y="532364"/>
                  <a:pt x="791541" y="534417"/>
                </a:cubicBezTo>
                <a:cubicBezTo>
                  <a:pt x="791541" y="536469"/>
                  <a:pt x="789487" y="538521"/>
                  <a:pt x="789487" y="542626"/>
                </a:cubicBezTo>
                <a:cubicBezTo>
                  <a:pt x="787432" y="544679"/>
                  <a:pt x="783324" y="548783"/>
                  <a:pt x="779215" y="546731"/>
                </a:cubicBezTo>
                <a:cubicBezTo>
                  <a:pt x="779215" y="546731"/>
                  <a:pt x="777161" y="546731"/>
                  <a:pt x="777161" y="546731"/>
                </a:cubicBezTo>
                <a:cubicBezTo>
                  <a:pt x="775107" y="548783"/>
                  <a:pt x="777161" y="548783"/>
                  <a:pt x="775107" y="550836"/>
                </a:cubicBezTo>
                <a:cubicBezTo>
                  <a:pt x="773053" y="554940"/>
                  <a:pt x="766890" y="554940"/>
                  <a:pt x="762781" y="554940"/>
                </a:cubicBezTo>
                <a:cubicBezTo>
                  <a:pt x="760727" y="554940"/>
                  <a:pt x="758673" y="554940"/>
                  <a:pt x="758673" y="552888"/>
                </a:cubicBezTo>
                <a:cubicBezTo>
                  <a:pt x="758673" y="550836"/>
                  <a:pt x="758673" y="548783"/>
                  <a:pt x="760727" y="548783"/>
                </a:cubicBezTo>
                <a:cubicBezTo>
                  <a:pt x="762781" y="550836"/>
                  <a:pt x="768944" y="550836"/>
                  <a:pt x="770998" y="548783"/>
                </a:cubicBezTo>
                <a:cubicBezTo>
                  <a:pt x="773053" y="546731"/>
                  <a:pt x="775107" y="544679"/>
                  <a:pt x="775107" y="542626"/>
                </a:cubicBezTo>
                <a:cubicBezTo>
                  <a:pt x="781270" y="542626"/>
                  <a:pt x="785378" y="540574"/>
                  <a:pt x="787432" y="534417"/>
                </a:cubicBezTo>
                <a:cubicBezTo>
                  <a:pt x="787432" y="534417"/>
                  <a:pt x="787432" y="532364"/>
                  <a:pt x="789487" y="532364"/>
                </a:cubicBezTo>
                <a:close/>
                <a:moveTo>
                  <a:pt x="781394" y="527857"/>
                </a:moveTo>
                <a:cubicBezTo>
                  <a:pt x="782673" y="528115"/>
                  <a:pt x="784209" y="529144"/>
                  <a:pt x="785233" y="530173"/>
                </a:cubicBezTo>
                <a:cubicBezTo>
                  <a:pt x="785233" y="532231"/>
                  <a:pt x="785233" y="534290"/>
                  <a:pt x="783185" y="536348"/>
                </a:cubicBezTo>
                <a:cubicBezTo>
                  <a:pt x="781138" y="538407"/>
                  <a:pt x="779091" y="540465"/>
                  <a:pt x="774996" y="540465"/>
                </a:cubicBezTo>
                <a:cubicBezTo>
                  <a:pt x="774996" y="540465"/>
                  <a:pt x="774996" y="538407"/>
                  <a:pt x="772949" y="540465"/>
                </a:cubicBezTo>
                <a:cubicBezTo>
                  <a:pt x="772949" y="540465"/>
                  <a:pt x="772949" y="542523"/>
                  <a:pt x="772949" y="544582"/>
                </a:cubicBezTo>
                <a:cubicBezTo>
                  <a:pt x="770901" y="546640"/>
                  <a:pt x="766807" y="546640"/>
                  <a:pt x="764759" y="546640"/>
                </a:cubicBezTo>
                <a:cubicBezTo>
                  <a:pt x="762712" y="546640"/>
                  <a:pt x="760665" y="546640"/>
                  <a:pt x="760665" y="544582"/>
                </a:cubicBezTo>
                <a:cubicBezTo>
                  <a:pt x="762712" y="534290"/>
                  <a:pt x="762712" y="534290"/>
                  <a:pt x="762712" y="534290"/>
                </a:cubicBezTo>
                <a:cubicBezTo>
                  <a:pt x="768854" y="534290"/>
                  <a:pt x="774996" y="534290"/>
                  <a:pt x="779091" y="530173"/>
                </a:cubicBezTo>
                <a:cubicBezTo>
                  <a:pt x="779091" y="528115"/>
                  <a:pt x="780114" y="527600"/>
                  <a:pt x="781394" y="527857"/>
                </a:cubicBezTo>
                <a:close/>
                <a:moveTo>
                  <a:pt x="92257" y="526181"/>
                </a:moveTo>
                <a:lnTo>
                  <a:pt x="92257" y="528214"/>
                </a:lnTo>
                <a:cubicBezTo>
                  <a:pt x="90171" y="530248"/>
                  <a:pt x="90171" y="534315"/>
                  <a:pt x="85997" y="534315"/>
                </a:cubicBezTo>
                <a:cubicBezTo>
                  <a:pt x="83910" y="534315"/>
                  <a:pt x="81823" y="536348"/>
                  <a:pt x="79736" y="534315"/>
                </a:cubicBezTo>
                <a:cubicBezTo>
                  <a:pt x="79736" y="532281"/>
                  <a:pt x="83910" y="534315"/>
                  <a:pt x="85997" y="532281"/>
                </a:cubicBezTo>
                <a:cubicBezTo>
                  <a:pt x="88084" y="530248"/>
                  <a:pt x="90171" y="528214"/>
                  <a:pt x="92257" y="526181"/>
                </a:cubicBezTo>
                <a:close/>
                <a:moveTo>
                  <a:pt x="865576" y="517756"/>
                </a:moveTo>
                <a:cubicBezTo>
                  <a:pt x="869560" y="519859"/>
                  <a:pt x="865576" y="524064"/>
                  <a:pt x="867568" y="526167"/>
                </a:cubicBezTo>
                <a:cubicBezTo>
                  <a:pt x="867568" y="528270"/>
                  <a:pt x="867568" y="530372"/>
                  <a:pt x="865576" y="530372"/>
                </a:cubicBezTo>
                <a:cubicBezTo>
                  <a:pt x="865576" y="526167"/>
                  <a:pt x="865576" y="521962"/>
                  <a:pt x="865576" y="517756"/>
                </a:cubicBezTo>
                <a:close/>
                <a:moveTo>
                  <a:pt x="100725" y="515310"/>
                </a:moveTo>
                <a:cubicBezTo>
                  <a:pt x="101404" y="515182"/>
                  <a:pt x="102050" y="515310"/>
                  <a:pt x="102568" y="515823"/>
                </a:cubicBezTo>
                <a:cubicBezTo>
                  <a:pt x="104636" y="517874"/>
                  <a:pt x="104636" y="517874"/>
                  <a:pt x="104636" y="517874"/>
                </a:cubicBezTo>
                <a:cubicBezTo>
                  <a:pt x="104636" y="519924"/>
                  <a:pt x="104636" y="524025"/>
                  <a:pt x="104636" y="526076"/>
                </a:cubicBezTo>
                <a:cubicBezTo>
                  <a:pt x="104636" y="528127"/>
                  <a:pt x="102568" y="528127"/>
                  <a:pt x="100499" y="530177"/>
                </a:cubicBezTo>
                <a:cubicBezTo>
                  <a:pt x="102568" y="532228"/>
                  <a:pt x="104636" y="534278"/>
                  <a:pt x="102568" y="538379"/>
                </a:cubicBezTo>
                <a:cubicBezTo>
                  <a:pt x="102568" y="540430"/>
                  <a:pt x="98431" y="542481"/>
                  <a:pt x="96362" y="544531"/>
                </a:cubicBezTo>
                <a:cubicBezTo>
                  <a:pt x="94293" y="544531"/>
                  <a:pt x="92224" y="542481"/>
                  <a:pt x="90156" y="542481"/>
                </a:cubicBezTo>
                <a:cubicBezTo>
                  <a:pt x="90156" y="546582"/>
                  <a:pt x="86019" y="548632"/>
                  <a:pt x="83950" y="548632"/>
                </a:cubicBezTo>
                <a:cubicBezTo>
                  <a:pt x="79813" y="548632"/>
                  <a:pt x="77744" y="546582"/>
                  <a:pt x="77744" y="544531"/>
                </a:cubicBezTo>
                <a:cubicBezTo>
                  <a:pt x="77744" y="542481"/>
                  <a:pt x="77744" y="540430"/>
                  <a:pt x="79813" y="538379"/>
                </a:cubicBezTo>
                <a:cubicBezTo>
                  <a:pt x="83950" y="540430"/>
                  <a:pt x="88087" y="536329"/>
                  <a:pt x="90156" y="534278"/>
                </a:cubicBezTo>
                <a:cubicBezTo>
                  <a:pt x="94293" y="530177"/>
                  <a:pt x="98431" y="526076"/>
                  <a:pt x="96362" y="519924"/>
                </a:cubicBezTo>
                <a:cubicBezTo>
                  <a:pt x="96362" y="518386"/>
                  <a:pt x="98689" y="515695"/>
                  <a:pt x="100725" y="515310"/>
                </a:cubicBezTo>
                <a:close/>
                <a:moveTo>
                  <a:pt x="116920" y="513773"/>
                </a:moveTo>
                <a:cubicBezTo>
                  <a:pt x="118912" y="515831"/>
                  <a:pt x="118912" y="519948"/>
                  <a:pt x="120904" y="522006"/>
                </a:cubicBezTo>
                <a:cubicBezTo>
                  <a:pt x="120904" y="524065"/>
                  <a:pt x="120904" y="524065"/>
                  <a:pt x="120904" y="524065"/>
                </a:cubicBezTo>
                <a:cubicBezTo>
                  <a:pt x="120904" y="519948"/>
                  <a:pt x="116920" y="517889"/>
                  <a:pt x="116920" y="513773"/>
                </a:cubicBezTo>
                <a:close/>
                <a:moveTo>
                  <a:pt x="843197" y="511094"/>
                </a:moveTo>
                <a:lnTo>
                  <a:pt x="838721" y="520014"/>
                </a:lnTo>
                <a:cubicBezTo>
                  <a:pt x="836655" y="522072"/>
                  <a:pt x="832524" y="522072"/>
                  <a:pt x="828392" y="522072"/>
                </a:cubicBezTo>
                <a:cubicBezTo>
                  <a:pt x="828392" y="520014"/>
                  <a:pt x="828392" y="520014"/>
                  <a:pt x="828392" y="520014"/>
                </a:cubicBezTo>
                <a:cubicBezTo>
                  <a:pt x="830458" y="517956"/>
                  <a:pt x="832524" y="517956"/>
                  <a:pt x="834590" y="517956"/>
                </a:cubicBezTo>
                <a:close/>
                <a:moveTo>
                  <a:pt x="844918" y="507664"/>
                </a:moveTo>
                <a:lnTo>
                  <a:pt x="844918" y="509722"/>
                </a:lnTo>
                <a:lnTo>
                  <a:pt x="843197" y="511094"/>
                </a:lnTo>
                <a:close/>
                <a:moveTo>
                  <a:pt x="844918" y="501488"/>
                </a:moveTo>
                <a:cubicBezTo>
                  <a:pt x="846984" y="501488"/>
                  <a:pt x="846984" y="503547"/>
                  <a:pt x="846984" y="503547"/>
                </a:cubicBezTo>
                <a:lnTo>
                  <a:pt x="844918" y="507664"/>
                </a:lnTo>
                <a:close/>
                <a:moveTo>
                  <a:pt x="108620" y="501488"/>
                </a:moveTo>
                <a:cubicBezTo>
                  <a:pt x="110679" y="503538"/>
                  <a:pt x="112737" y="505587"/>
                  <a:pt x="112737" y="507636"/>
                </a:cubicBezTo>
                <a:cubicBezTo>
                  <a:pt x="112737" y="509685"/>
                  <a:pt x="112737" y="511735"/>
                  <a:pt x="110679" y="513784"/>
                </a:cubicBezTo>
                <a:cubicBezTo>
                  <a:pt x="114796" y="515833"/>
                  <a:pt x="118912" y="519931"/>
                  <a:pt x="116854" y="526079"/>
                </a:cubicBezTo>
                <a:cubicBezTo>
                  <a:pt x="116854" y="528128"/>
                  <a:pt x="112737" y="530178"/>
                  <a:pt x="116854" y="532227"/>
                </a:cubicBezTo>
                <a:cubicBezTo>
                  <a:pt x="118912" y="534276"/>
                  <a:pt x="118912" y="538375"/>
                  <a:pt x="118912" y="542473"/>
                </a:cubicBezTo>
                <a:cubicBezTo>
                  <a:pt x="116854" y="538375"/>
                  <a:pt x="116854" y="536325"/>
                  <a:pt x="114796" y="532227"/>
                </a:cubicBezTo>
                <a:cubicBezTo>
                  <a:pt x="114796" y="532227"/>
                  <a:pt x="116854" y="530178"/>
                  <a:pt x="112737" y="530178"/>
                </a:cubicBezTo>
                <a:cubicBezTo>
                  <a:pt x="110679" y="532227"/>
                  <a:pt x="114796" y="534276"/>
                  <a:pt x="114796" y="538375"/>
                </a:cubicBezTo>
                <a:cubicBezTo>
                  <a:pt x="114796" y="542473"/>
                  <a:pt x="114796" y="546572"/>
                  <a:pt x="110679" y="548621"/>
                </a:cubicBezTo>
                <a:cubicBezTo>
                  <a:pt x="108620" y="550670"/>
                  <a:pt x="104504" y="550670"/>
                  <a:pt x="98328" y="552719"/>
                </a:cubicBezTo>
                <a:cubicBezTo>
                  <a:pt x="98328" y="552719"/>
                  <a:pt x="98328" y="554769"/>
                  <a:pt x="98328" y="556818"/>
                </a:cubicBezTo>
                <a:cubicBezTo>
                  <a:pt x="96270" y="558867"/>
                  <a:pt x="94212" y="560916"/>
                  <a:pt x="92153" y="560916"/>
                </a:cubicBezTo>
                <a:cubicBezTo>
                  <a:pt x="88036" y="560916"/>
                  <a:pt x="85978" y="556818"/>
                  <a:pt x="81861" y="556818"/>
                </a:cubicBezTo>
                <a:cubicBezTo>
                  <a:pt x="79803" y="558867"/>
                  <a:pt x="75686" y="558867"/>
                  <a:pt x="73628" y="558867"/>
                </a:cubicBezTo>
                <a:cubicBezTo>
                  <a:pt x="71569" y="558867"/>
                  <a:pt x="69511" y="556818"/>
                  <a:pt x="67453" y="554769"/>
                </a:cubicBezTo>
                <a:cubicBezTo>
                  <a:pt x="69511" y="552719"/>
                  <a:pt x="71569" y="552719"/>
                  <a:pt x="73628" y="548621"/>
                </a:cubicBezTo>
                <a:cubicBezTo>
                  <a:pt x="75686" y="546572"/>
                  <a:pt x="79803" y="552719"/>
                  <a:pt x="81861" y="550670"/>
                </a:cubicBezTo>
                <a:cubicBezTo>
                  <a:pt x="85978" y="550670"/>
                  <a:pt x="90095" y="550670"/>
                  <a:pt x="90095" y="546572"/>
                </a:cubicBezTo>
                <a:cubicBezTo>
                  <a:pt x="96270" y="546572"/>
                  <a:pt x="102445" y="546572"/>
                  <a:pt x="104504" y="540424"/>
                </a:cubicBezTo>
                <a:cubicBezTo>
                  <a:pt x="106562" y="538375"/>
                  <a:pt x="106562" y="534276"/>
                  <a:pt x="104504" y="530178"/>
                </a:cubicBezTo>
                <a:cubicBezTo>
                  <a:pt x="106562" y="526079"/>
                  <a:pt x="108620" y="524030"/>
                  <a:pt x="106562" y="519931"/>
                </a:cubicBezTo>
                <a:cubicBezTo>
                  <a:pt x="106562" y="517882"/>
                  <a:pt x="104504" y="513784"/>
                  <a:pt x="102445" y="511735"/>
                </a:cubicBezTo>
                <a:cubicBezTo>
                  <a:pt x="104504" y="509685"/>
                  <a:pt x="106562" y="505587"/>
                  <a:pt x="108620" y="501488"/>
                </a:cubicBezTo>
                <a:close/>
                <a:moveTo>
                  <a:pt x="816085" y="497689"/>
                </a:moveTo>
                <a:cubicBezTo>
                  <a:pt x="817623" y="497689"/>
                  <a:pt x="819162" y="498206"/>
                  <a:pt x="820187" y="499238"/>
                </a:cubicBezTo>
                <a:cubicBezTo>
                  <a:pt x="824290" y="499238"/>
                  <a:pt x="824290" y="503370"/>
                  <a:pt x="826341" y="507501"/>
                </a:cubicBezTo>
                <a:cubicBezTo>
                  <a:pt x="828392" y="511633"/>
                  <a:pt x="828392" y="517830"/>
                  <a:pt x="824290" y="521962"/>
                </a:cubicBezTo>
                <a:cubicBezTo>
                  <a:pt x="818136" y="530225"/>
                  <a:pt x="805828" y="534356"/>
                  <a:pt x="795572" y="532291"/>
                </a:cubicBezTo>
                <a:cubicBezTo>
                  <a:pt x="789418" y="530225"/>
                  <a:pt x="785316" y="528159"/>
                  <a:pt x="781213" y="524028"/>
                </a:cubicBezTo>
                <a:cubicBezTo>
                  <a:pt x="775059" y="519896"/>
                  <a:pt x="770957" y="509567"/>
                  <a:pt x="770957" y="501304"/>
                </a:cubicBezTo>
                <a:cubicBezTo>
                  <a:pt x="773008" y="501304"/>
                  <a:pt x="773008" y="499238"/>
                  <a:pt x="775059" y="501304"/>
                </a:cubicBezTo>
                <a:cubicBezTo>
                  <a:pt x="777111" y="505436"/>
                  <a:pt x="777111" y="509567"/>
                  <a:pt x="781213" y="513699"/>
                </a:cubicBezTo>
                <a:cubicBezTo>
                  <a:pt x="785316" y="521962"/>
                  <a:pt x="795572" y="526093"/>
                  <a:pt x="805828" y="524028"/>
                </a:cubicBezTo>
                <a:cubicBezTo>
                  <a:pt x="809931" y="524028"/>
                  <a:pt x="816085" y="521962"/>
                  <a:pt x="818136" y="517830"/>
                </a:cubicBezTo>
                <a:cubicBezTo>
                  <a:pt x="818136" y="513699"/>
                  <a:pt x="820187" y="511633"/>
                  <a:pt x="816085" y="509567"/>
                </a:cubicBezTo>
                <a:cubicBezTo>
                  <a:pt x="814034" y="511633"/>
                  <a:pt x="816085" y="515765"/>
                  <a:pt x="811982" y="517830"/>
                </a:cubicBezTo>
                <a:cubicBezTo>
                  <a:pt x="809931" y="517830"/>
                  <a:pt x="807880" y="517830"/>
                  <a:pt x="805828" y="517830"/>
                </a:cubicBezTo>
                <a:cubicBezTo>
                  <a:pt x="803777" y="515765"/>
                  <a:pt x="801726" y="513699"/>
                  <a:pt x="801726" y="511633"/>
                </a:cubicBezTo>
                <a:cubicBezTo>
                  <a:pt x="799674" y="509567"/>
                  <a:pt x="801726" y="507501"/>
                  <a:pt x="801726" y="505436"/>
                </a:cubicBezTo>
                <a:cubicBezTo>
                  <a:pt x="803777" y="503370"/>
                  <a:pt x="807880" y="503370"/>
                  <a:pt x="809931" y="503370"/>
                </a:cubicBezTo>
                <a:cubicBezTo>
                  <a:pt x="811982" y="505436"/>
                  <a:pt x="809931" y="501304"/>
                  <a:pt x="811982" y="499238"/>
                </a:cubicBezTo>
                <a:cubicBezTo>
                  <a:pt x="813008" y="498206"/>
                  <a:pt x="814546" y="497689"/>
                  <a:pt x="816085" y="497689"/>
                </a:cubicBezTo>
                <a:close/>
                <a:moveTo>
                  <a:pt x="108620" y="497173"/>
                </a:moveTo>
                <a:cubicBezTo>
                  <a:pt x="110695" y="499231"/>
                  <a:pt x="116920" y="503348"/>
                  <a:pt x="114845" y="507465"/>
                </a:cubicBezTo>
                <a:cubicBezTo>
                  <a:pt x="114845" y="503348"/>
                  <a:pt x="110695" y="501289"/>
                  <a:pt x="108620" y="499231"/>
                </a:cubicBezTo>
                <a:cubicBezTo>
                  <a:pt x="108620" y="497173"/>
                  <a:pt x="108620" y="497173"/>
                  <a:pt x="108620" y="497173"/>
                </a:cubicBezTo>
                <a:close/>
                <a:moveTo>
                  <a:pt x="855174" y="495181"/>
                </a:moveTo>
                <a:cubicBezTo>
                  <a:pt x="857221" y="495181"/>
                  <a:pt x="855174" y="499312"/>
                  <a:pt x="855174" y="501378"/>
                </a:cubicBezTo>
                <a:cubicBezTo>
                  <a:pt x="855174" y="501378"/>
                  <a:pt x="853126" y="503444"/>
                  <a:pt x="853126" y="503444"/>
                </a:cubicBezTo>
                <a:cubicBezTo>
                  <a:pt x="857221" y="505509"/>
                  <a:pt x="859268" y="507575"/>
                  <a:pt x="859268" y="509641"/>
                </a:cubicBezTo>
                <a:cubicBezTo>
                  <a:pt x="859268" y="511707"/>
                  <a:pt x="859268" y="513773"/>
                  <a:pt x="857221" y="513773"/>
                </a:cubicBezTo>
                <a:cubicBezTo>
                  <a:pt x="855174" y="515838"/>
                  <a:pt x="855174" y="513773"/>
                  <a:pt x="853126" y="515838"/>
                </a:cubicBezTo>
                <a:cubicBezTo>
                  <a:pt x="853126" y="517904"/>
                  <a:pt x="855174" y="522036"/>
                  <a:pt x="855174" y="524101"/>
                </a:cubicBezTo>
                <a:cubicBezTo>
                  <a:pt x="853126" y="526167"/>
                  <a:pt x="851079" y="526167"/>
                  <a:pt x="849032" y="526167"/>
                </a:cubicBezTo>
                <a:cubicBezTo>
                  <a:pt x="846984" y="528233"/>
                  <a:pt x="844937" y="524101"/>
                  <a:pt x="842890" y="526167"/>
                </a:cubicBezTo>
                <a:cubicBezTo>
                  <a:pt x="844937" y="528233"/>
                  <a:pt x="842890" y="530299"/>
                  <a:pt x="840842" y="532364"/>
                </a:cubicBezTo>
                <a:cubicBezTo>
                  <a:pt x="838795" y="532364"/>
                  <a:pt x="836748" y="532364"/>
                  <a:pt x="834700" y="530299"/>
                </a:cubicBezTo>
                <a:cubicBezTo>
                  <a:pt x="834700" y="530299"/>
                  <a:pt x="834700" y="528233"/>
                  <a:pt x="832653" y="528233"/>
                </a:cubicBezTo>
                <a:cubicBezTo>
                  <a:pt x="830606" y="532364"/>
                  <a:pt x="826511" y="532364"/>
                  <a:pt x="824464" y="532364"/>
                </a:cubicBezTo>
                <a:cubicBezTo>
                  <a:pt x="822416" y="532364"/>
                  <a:pt x="822416" y="530299"/>
                  <a:pt x="822416" y="530299"/>
                </a:cubicBezTo>
                <a:cubicBezTo>
                  <a:pt x="822416" y="528233"/>
                  <a:pt x="824464" y="526167"/>
                  <a:pt x="826511" y="524101"/>
                </a:cubicBezTo>
                <a:cubicBezTo>
                  <a:pt x="832653" y="524101"/>
                  <a:pt x="836748" y="524101"/>
                  <a:pt x="842890" y="519970"/>
                </a:cubicBezTo>
                <a:cubicBezTo>
                  <a:pt x="844937" y="519970"/>
                  <a:pt x="846984" y="517904"/>
                  <a:pt x="849032" y="513773"/>
                </a:cubicBezTo>
                <a:cubicBezTo>
                  <a:pt x="849032" y="509641"/>
                  <a:pt x="851079" y="505509"/>
                  <a:pt x="849032" y="499312"/>
                </a:cubicBezTo>
                <a:cubicBezTo>
                  <a:pt x="851079" y="497246"/>
                  <a:pt x="853126" y="495181"/>
                  <a:pt x="855174" y="495181"/>
                </a:cubicBezTo>
                <a:close/>
                <a:moveTo>
                  <a:pt x="857262" y="486881"/>
                </a:moveTo>
                <a:cubicBezTo>
                  <a:pt x="859323" y="486881"/>
                  <a:pt x="861385" y="488946"/>
                  <a:pt x="861385" y="491012"/>
                </a:cubicBezTo>
                <a:cubicBezTo>
                  <a:pt x="863446" y="493078"/>
                  <a:pt x="863446" y="497209"/>
                  <a:pt x="861385" y="499275"/>
                </a:cubicBezTo>
                <a:cubicBezTo>
                  <a:pt x="861385" y="499275"/>
                  <a:pt x="861385" y="499275"/>
                  <a:pt x="861385" y="501341"/>
                </a:cubicBezTo>
                <a:cubicBezTo>
                  <a:pt x="863446" y="503407"/>
                  <a:pt x="867568" y="505472"/>
                  <a:pt x="867568" y="509604"/>
                </a:cubicBezTo>
                <a:cubicBezTo>
                  <a:pt x="867568" y="511670"/>
                  <a:pt x="867568" y="515801"/>
                  <a:pt x="865507" y="515801"/>
                </a:cubicBezTo>
                <a:cubicBezTo>
                  <a:pt x="863446" y="515801"/>
                  <a:pt x="863446" y="515801"/>
                  <a:pt x="861385" y="517867"/>
                </a:cubicBezTo>
                <a:cubicBezTo>
                  <a:pt x="865507" y="521999"/>
                  <a:pt x="863446" y="528196"/>
                  <a:pt x="861385" y="530262"/>
                </a:cubicBezTo>
                <a:cubicBezTo>
                  <a:pt x="859323" y="534393"/>
                  <a:pt x="855201" y="532327"/>
                  <a:pt x="853140" y="532327"/>
                </a:cubicBezTo>
                <a:cubicBezTo>
                  <a:pt x="851079" y="532327"/>
                  <a:pt x="851079" y="532327"/>
                  <a:pt x="849018" y="532327"/>
                </a:cubicBezTo>
                <a:cubicBezTo>
                  <a:pt x="849018" y="534393"/>
                  <a:pt x="849018" y="538525"/>
                  <a:pt x="844895" y="538525"/>
                </a:cubicBezTo>
                <a:cubicBezTo>
                  <a:pt x="840773" y="540590"/>
                  <a:pt x="834590" y="534393"/>
                  <a:pt x="832528" y="540590"/>
                </a:cubicBezTo>
                <a:cubicBezTo>
                  <a:pt x="828406" y="542656"/>
                  <a:pt x="822223" y="538525"/>
                  <a:pt x="820162" y="538525"/>
                </a:cubicBezTo>
                <a:cubicBezTo>
                  <a:pt x="818100" y="536459"/>
                  <a:pt x="818100" y="534393"/>
                  <a:pt x="818100" y="532327"/>
                </a:cubicBezTo>
                <a:cubicBezTo>
                  <a:pt x="820162" y="532327"/>
                  <a:pt x="822223" y="534393"/>
                  <a:pt x="824284" y="534393"/>
                </a:cubicBezTo>
                <a:cubicBezTo>
                  <a:pt x="826345" y="534393"/>
                  <a:pt x="830467" y="534393"/>
                  <a:pt x="832528" y="532327"/>
                </a:cubicBezTo>
                <a:cubicBezTo>
                  <a:pt x="836651" y="534393"/>
                  <a:pt x="840773" y="536459"/>
                  <a:pt x="842834" y="534393"/>
                </a:cubicBezTo>
                <a:cubicBezTo>
                  <a:pt x="846957" y="530262"/>
                  <a:pt x="846957" y="530262"/>
                  <a:pt x="846957" y="530262"/>
                </a:cubicBezTo>
                <a:cubicBezTo>
                  <a:pt x="851079" y="530262"/>
                  <a:pt x="853140" y="528196"/>
                  <a:pt x="857262" y="526130"/>
                </a:cubicBezTo>
                <a:cubicBezTo>
                  <a:pt x="859323" y="524064"/>
                  <a:pt x="857262" y="519933"/>
                  <a:pt x="857262" y="517867"/>
                </a:cubicBezTo>
                <a:cubicBezTo>
                  <a:pt x="859323" y="515801"/>
                  <a:pt x="861385" y="513736"/>
                  <a:pt x="861385" y="511670"/>
                </a:cubicBezTo>
                <a:cubicBezTo>
                  <a:pt x="861385" y="507538"/>
                  <a:pt x="859323" y="505472"/>
                  <a:pt x="857262" y="503407"/>
                </a:cubicBezTo>
                <a:cubicBezTo>
                  <a:pt x="859323" y="499275"/>
                  <a:pt x="859323" y="495144"/>
                  <a:pt x="857262" y="493078"/>
                </a:cubicBezTo>
                <a:cubicBezTo>
                  <a:pt x="855201" y="491012"/>
                  <a:pt x="857262" y="488946"/>
                  <a:pt x="857262" y="486881"/>
                </a:cubicBezTo>
                <a:close/>
                <a:moveTo>
                  <a:pt x="28360" y="486193"/>
                </a:moveTo>
                <a:cubicBezTo>
                  <a:pt x="28878" y="486454"/>
                  <a:pt x="29397" y="486975"/>
                  <a:pt x="30435" y="486975"/>
                </a:cubicBezTo>
                <a:cubicBezTo>
                  <a:pt x="40810" y="486975"/>
                  <a:pt x="40810" y="486975"/>
                  <a:pt x="40810" y="486975"/>
                </a:cubicBezTo>
                <a:cubicBezTo>
                  <a:pt x="42885" y="489062"/>
                  <a:pt x="42885" y="493236"/>
                  <a:pt x="42885" y="495323"/>
                </a:cubicBezTo>
                <a:cubicBezTo>
                  <a:pt x="40810" y="497410"/>
                  <a:pt x="38735" y="497410"/>
                  <a:pt x="36660" y="499496"/>
                </a:cubicBezTo>
                <a:cubicBezTo>
                  <a:pt x="34585" y="499496"/>
                  <a:pt x="32510" y="497410"/>
                  <a:pt x="30435" y="495323"/>
                </a:cubicBezTo>
                <a:cubicBezTo>
                  <a:pt x="30435" y="493236"/>
                  <a:pt x="28360" y="489062"/>
                  <a:pt x="26285" y="486975"/>
                </a:cubicBezTo>
                <a:cubicBezTo>
                  <a:pt x="27322" y="485932"/>
                  <a:pt x="27841" y="485932"/>
                  <a:pt x="28360" y="486193"/>
                </a:cubicBezTo>
                <a:close/>
                <a:moveTo>
                  <a:pt x="861260" y="484889"/>
                </a:moveTo>
                <a:cubicBezTo>
                  <a:pt x="863319" y="484889"/>
                  <a:pt x="865377" y="489015"/>
                  <a:pt x="867435" y="491078"/>
                </a:cubicBezTo>
                <a:cubicBezTo>
                  <a:pt x="867435" y="495204"/>
                  <a:pt x="865377" y="497267"/>
                  <a:pt x="865377" y="499330"/>
                </a:cubicBezTo>
                <a:cubicBezTo>
                  <a:pt x="867435" y="501394"/>
                  <a:pt x="871552" y="503457"/>
                  <a:pt x="871552" y="507583"/>
                </a:cubicBezTo>
                <a:cubicBezTo>
                  <a:pt x="871552" y="509646"/>
                  <a:pt x="871552" y="513773"/>
                  <a:pt x="869494" y="513773"/>
                </a:cubicBezTo>
                <a:cubicBezTo>
                  <a:pt x="871552" y="507583"/>
                  <a:pt x="867435" y="503457"/>
                  <a:pt x="863319" y="499330"/>
                </a:cubicBezTo>
                <a:cubicBezTo>
                  <a:pt x="867435" y="495204"/>
                  <a:pt x="863319" y="489015"/>
                  <a:pt x="861260" y="484889"/>
                </a:cubicBezTo>
                <a:close/>
                <a:moveTo>
                  <a:pt x="46869" y="484889"/>
                </a:moveTo>
                <a:cubicBezTo>
                  <a:pt x="50985" y="484889"/>
                  <a:pt x="53044" y="489026"/>
                  <a:pt x="55102" y="491094"/>
                </a:cubicBezTo>
                <a:cubicBezTo>
                  <a:pt x="55102" y="493163"/>
                  <a:pt x="50985" y="495232"/>
                  <a:pt x="53044" y="497300"/>
                </a:cubicBezTo>
                <a:cubicBezTo>
                  <a:pt x="55102" y="497300"/>
                  <a:pt x="57161" y="499369"/>
                  <a:pt x="57161" y="501437"/>
                </a:cubicBezTo>
                <a:cubicBezTo>
                  <a:pt x="57161" y="503506"/>
                  <a:pt x="57161" y="507643"/>
                  <a:pt x="55102" y="509712"/>
                </a:cubicBezTo>
                <a:cubicBezTo>
                  <a:pt x="53044" y="509712"/>
                  <a:pt x="48927" y="511781"/>
                  <a:pt x="46869" y="509712"/>
                </a:cubicBezTo>
                <a:cubicBezTo>
                  <a:pt x="44810" y="509712"/>
                  <a:pt x="44810" y="505575"/>
                  <a:pt x="42752" y="505575"/>
                </a:cubicBezTo>
                <a:cubicBezTo>
                  <a:pt x="40694" y="507643"/>
                  <a:pt x="40694" y="509712"/>
                  <a:pt x="36577" y="509712"/>
                </a:cubicBezTo>
                <a:cubicBezTo>
                  <a:pt x="34518" y="509712"/>
                  <a:pt x="32460" y="509712"/>
                  <a:pt x="30402" y="507643"/>
                </a:cubicBezTo>
                <a:cubicBezTo>
                  <a:pt x="30402" y="503506"/>
                  <a:pt x="26285" y="501437"/>
                  <a:pt x="28343" y="499369"/>
                </a:cubicBezTo>
                <a:cubicBezTo>
                  <a:pt x="32460" y="499369"/>
                  <a:pt x="34518" y="503506"/>
                  <a:pt x="38635" y="501437"/>
                </a:cubicBezTo>
                <a:cubicBezTo>
                  <a:pt x="42752" y="499369"/>
                  <a:pt x="44810" y="497300"/>
                  <a:pt x="44810" y="495232"/>
                </a:cubicBezTo>
                <a:cubicBezTo>
                  <a:pt x="46869" y="491094"/>
                  <a:pt x="38635" y="484889"/>
                  <a:pt x="46869" y="484889"/>
                </a:cubicBezTo>
                <a:close/>
                <a:moveTo>
                  <a:pt x="77855" y="466297"/>
                </a:moveTo>
                <a:cubicBezTo>
                  <a:pt x="81965" y="468362"/>
                  <a:pt x="81965" y="468362"/>
                  <a:pt x="81965" y="468362"/>
                </a:cubicBezTo>
                <a:cubicBezTo>
                  <a:pt x="90186" y="470428"/>
                  <a:pt x="94297" y="476626"/>
                  <a:pt x="98407" y="480757"/>
                </a:cubicBezTo>
                <a:cubicBezTo>
                  <a:pt x="102518" y="489020"/>
                  <a:pt x="106628" y="497283"/>
                  <a:pt x="104573" y="505546"/>
                </a:cubicBezTo>
                <a:cubicBezTo>
                  <a:pt x="100463" y="513809"/>
                  <a:pt x="92242" y="517941"/>
                  <a:pt x="84021" y="520007"/>
                </a:cubicBezTo>
                <a:cubicBezTo>
                  <a:pt x="79910" y="522072"/>
                  <a:pt x="73745" y="520007"/>
                  <a:pt x="67579" y="513809"/>
                </a:cubicBezTo>
                <a:cubicBezTo>
                  <a:pt x="65524" y="513809"/>
                  <a:pt x="65524" y="509678"/>
                  <a:pt x="65524" y="507612"/>
                </a:cubicBezTo>
                <a:cubicBezTo>
                  <a:pt x="67579" y="505546"/>
                  <a:pt x="65524" y="503480"/>
                  <a:pt x="67579" y="503480"/>
                </a:cubicBezTo>
                <a:cubicBezTo>
                  <a:pt x="69634" y="503480"/>
                  <a:pt x="71689" y="503480"/>
                  <a:pt x="73745" y="503480"/>
                </a:cubicBezTo>
                <a:cubicBezTo>
                  <a:pt x="73745" y="501415"/>
                  <a:pt x="71689" y="499349"/>
                  <a:pt x="73745" y="497283"/>
                </a:cubicBezTo>
                <a:cubicBezTo>
                  <a:pt x="75800" y="493152"/>
                  <a:pt x="77855" y="495217"/>
                  <a:pt x="81965" y="495217"/>
                </a:cubicBezTo>
                <a:cubicBezTo>
                  <a:pt x="84021" y="497283"/>
                  <a:pt x="86076" y="501415"/>
                  <a:pt x="84021" y="503480"/>
                </a:cubicBezTo>
                <a:cubicBezTo>
                  <a:pt x="81965" y="505546"/>
                  <a:pt x="79910" y="505546"/>
                  <a:pt x="77855" y="507612"/>
                </a:cubicBezTo>
                <a:cubicBezTo>
                  <a:pt x="79910" y="511744"/>
                  <a:pt x="84021" y="509678"/>
                  <a:pt x="88131" y="509678"/>
                </a:cubicBezTo>
                <a:cubicBezTo>
                  <a:pt x="94297" y="507612"/>
                  <a:pt x="98407" y="501415"/>
                  <a:pt x="98407" y="495217"/>
                </a:cubicBezTo>
                <a:cubicBezTo>
                  <a:pt x="94297" y="486954"/>
                  <a:pt x="92242" y="480757"/>
                  <a:pt x="84021" y="476626"/>
                </a:cubicBezTo>
                <a:cubicBezTo>
                  <a:pt x="77855" y="472494"/>
                  <a:pt x="71689" y="470428"/>
                  <a:pt x="63469" y="470428"/>
                </a:cubicBezTo>
                <a:cubicBezTo>
                  <a:pt x="63469" y="470428"/>
                  <a:pt x="65524" y="468362"/>
                  <a:pt x="65524" y="468362"/>
                </a:cubicBezTo>
                <a:cubicBezTo>
                  <a:pt x="69634" y="466297"/>
                  <a:pt x="73745" y="468362"/>
                  <a:pt x="77855" y="466297"/>
                </a:cubicBezTo>
                <a:close/>
                <a:moveTo>
                  <a:pt x="808020" y="464305"/>
                </a:moveTo>
                <a:cubicBezTo>
                  <a:pt x="810072" y="464305"/>
                  <a:pt x="810072" y="466363"/>
                  <a:pt x="810072" y="466363"/>
                </a:cubicBezTo>
                <a:cubicBezTo>
                  <a:pt x="812124" y="468421"/>
                  <a:pt x="810072" y="470480"/>
                  <a:pt x="808020" y="472538"/>
                </a:cubicBezTo>
                <a:cubicBezTo>
                  <a:pt x="808020" y="472538"/>
                  <a:pt x="805967" y="472538"/>
                  <a:pt x="805967" y="474597"/>
                </a:cubicBezTo>
                <a:cubicBezTo>
                  <a:pt x="808020" y="476655"/>
                  <a:pt x="810072" y="478713"/>
                  <a:pt x="808020" y="480772"/>
                </a:cubicBezTo>
                <a:cubicBezTo>
                  <a:pt x="808020" y="482830"/>
                  <a:pt x="805967" y="482830"/>
                  <a:pt x="803915" y="484889"/>
                </a:cubicBezTo>
                <a:cubicBezTo>
                  <a:pt x="801863" y="484889"/>
                  <a:pt x="799810" y="482830"/>
                  <a:pt x="799810" y="480772"/>
                </a:cubicBezTo>
                <a:cubicBezTo>
                  <a:pt x="797758" y="480772"/>
                  <a:pt x="797758" y="484889"/>
                  <a:pt x="793653" y="484889"/>
                </a:cubicBezTo>
                <a:cubicBezTo>
                  <a:pt x="791601" y="484889"/>
                  <a:pt x="789548" y="484889"/>
                  <a:pt x="789548" y="482830"/>
                </a:cubicBezTo>
                <a:cubicBezTo>
                  <a:pt x="789548" y="480772"/>
                  <a:pt x="789548" y="478713"/>
                  <a:pt x="791601" y="476655"/>
                </a:cubicBezTo>
                <a:cubicBezTo>
                  <a:pt x="795706" y="478713"/>
                  <a:pt x="799810" y="474597"/>
                  <a:pt x="801863" y="470480"/>
                </a:cubicBezTo>
                <a:cubicBezTo>
                  <a:pt x="801863" y="466363"/>
                  <a:pt x="801863" y="466363"/>
                  <a:pt x="801863" y="466363"/>
                </a:cubicBezTo>
                <a:cubicBezTo>
                  <a:pt x="803915" y="466363"/>
                  <a:pt x="808020" y="466363"/>
                  <a:pt x="808020" y="464305"/>
                </a:cubicBezTo>
                <a:close/>
                <a:moveTo>
                  <a:pt x="787225" y="462313"/>
                </a:moveTo>
                <a:cubicBezTo>
                  <a:pt x="791430" y="464360"/>
                  <a:pt x="795635" y="464360"/>
                  <a:pt x="799841" y="466407"/>
                </a:cubicBezTo>
                <a:cubicBezTo>
                  <a:pt x="799841" y="468455"/>
                  <a:pt x="799841" y="470502"/>
                  <a:pt x="799841" y="470502"/>
                </a:cubicBezTo>
                <a:cubicBezTo>
                  <a:pt x="797738" y="474597"/>
                  <a:pt x="795635" y="474597"/>
                  <a:pt x="791430" y="474597"/>
                </a:cubicBezTo>
                <a:cubicBezTo>
                  <a:pt x="789327" y="474597"/>
                  <a:pt x="789327" y="474597"/>
                  <a:pt x="789327" y="474597"/>
                </a:cubicBezTo>
                <a:cubicBezTo>
                  <a:pt x="789327" y="470502"/>
                  <a:pt x="787225" y="466407"/>
                  <a:pt x="787225" y="462313"/>
                </a:cubicBezTo>
                <a:close/>
                <a:moveTo>
                  <a:pt x="811938" y="460321"/>
                </a:moveTo>
                <a:cubicBezTo>
                  <a:pt x="816046" y="460321"/>
                  <a:pt x="816046" y="464429"/>
                  <a:pt x="818101" y="466483"/>
                </a:cubicBezTo>
                <a:cubicBezTo>
                  <a:pt x="818101" y="470592"/>
                  <a:pt x="818101" y="474700"/>
                  <a:pt x="816046" y="476755"/>
                </a:cubicBezTo>
                <a:cubicBezTo>
                  <a:pt x="811938" y="478809"/>
                  <a:pt x="816046" y="480863"/>
                  <a:pt x="816046" y="482917"/>
                </a:cubicBezTo>
                <a:cubicBezTo>
                  <a:pt x="816046" y="487026"/>
                  <a:pt x="813992" y="491134"/>
                  <a:pt x="809883" y="491134"/>
                </a:cubicBezTo>
                <a:cubicBezTo>
                  <a:pt x="807829" y="493189"/>
                  <a:pt x="805775" y="493189"/>
                  <a:pt x="803721" y="493189"/>
                </a:cubicBezTo>
                <a:cubicBezTo>
                  <a:pt x="799612" y="489080"/>
                  <a:pt x="799612" y="489080"/>
                  <a:pt x="799612" y="489080"/>
                </a:cubicBezTo>
                <a:cubicBezTo>
                  <a:pt x="797558" y="489080"/>
                  <a:pt x="799612" y="491134"/>
                  <a:pt x="797558" y="491134"/>
                </a:cubicBezTo>
                <a:cubicBezTo>
                  <a:pt x="795504" y="493189"/>
                  <a:pt x="791395" y="493189"/>
                  <a:pt x="789341" y="493189"/>
                </a:cubicBezTo>
                <a:cubicBezTo>
                  <a:pt x="787287" y="491134"/>
                  <a:pt x="785233" y="489080"/>
                  <a:pt x="785233" y="487026"/>
                </a:cubicBezTo>
                <a:cubicBezTo>
                  <a:pt x="785233" y="487026"/>
                  <a:pt x="785233" y="484972"/>
                  <a:pt x="785233" y="484972"/>
                </a:cubicBezTo>
                <a:cubicBezTo>
                  <a:pt x="789341" y="487026"/>
                  <a:pt x="795504" y="487026"/>
                  <a:pt x="797558" y="484972"/>
                </a:cubicBezTo>
                <a:cubicBezTo>
                  <a:pt x="801667" y="487026"/>
                  <a:pt x="805775" y="487026"/>
                  <a:pt x="807829" y="484972"/>
                </a:cubicBezTo>
                <a:cubicBezTo>
                  <a:pt x="811938" y="482917"/>
                  <a:pt x="811938" y="478809"/>
                  <a:pt x="809883" y="474700"/>
                </a:cubicBezTo>
                <a:cubicBezTo>
                  <a:pt x="811938" y="470592"/>
                  <a:pt x="813992" y="468538"/>
                  <a:pt x="811938" y="464429"/>
                </a:cubicBezTo>
                <a:cubicBezTo>
                  <a:pt x="811938" y="462375"/>
                  <a:pt x="811938" y="462375"/>
                  <a:pt x="811938" y="460321"/>
                </a:cubicBezTo>
                <a:close/>
                <a:moveTo>
                  <a:pt x="96419" y="456005"/>
                </a:moveTo>
                <a:cubicBezTo>
                  <a:pt x="100569" y="458071"/>
                  <a:pt x="100569" y="464268"/>
                  <a:pt x="102644" y="466334"/>
                </a:cubicBezTo>
                <a:cubicBezTo>
                  <a:pt x="102644" y="470465"/>
                  <a:pt x="100569" y="472531"/>
                  <a:pt x="98494" y="474597"/>
                </a:cubicBezTo>
                <a:cubicBezTo>
                  <a:pt x="96419" y="474597"/>
                  <a:pt x="96419" y="474597"/>
                  <a:pt x="94344" y="474597"/>
                </a:cubicBezTo>
                <a:cubicBezTo>
                  <a:pt x="94344" y="472531"/>
                  <a:pt x="96419" y="472531"/>
                  <a:pt x="96419" y="470465"/>
                </a:cubicBezTo>
                <a:cubicBezTo>
                  <a:pt x="98494" y="468400"/>
                  <a:pt x="98494" y="464268"/>
                  <a:pt x="98494" y="462202"/>
                </a:cubicBezTo>
                <a:cubicBezTo>
                  <a:pt x="98494" y="460136"/>
                  <a:pt x="94344" y="458071"/>
                  <a:pt x="96419" y="456005"/>
                </a:cubicBezTo>
                <a:close/>
                <a:moveTo>
                  <a:pt x="775088" y="452021"/>
                </a:moveTo>
                <a:cubicBezTo>
                  <a:pt x="779220" y="452021"/>
                  <a:pt x="781285" y="456149"/>
                  <a:pt x="783351" y="458213"/>
                </a:cubicBezTo>
                <a:cubicBezTo>
                  <a:pt x="785417" y="466470"/>
                  <a:pt x="789548" y="474727"/>
                  <a:pt x="785417" y="482983"/>
                </a:cubicBezTo>
                <a:cubicBezTo>
                  <a:pt x="783351" y="485048"/>
                  <a:pt x="783351" y="485048"/>
                  <a:pt x="781285" y="485048"/>
                </a:cubicBezTo>
                <a:cubicBezTo>
                  <a:pt x="781285" y="485048"/>
                  <a:pt x="779220" y="485048"/>
                  <a:pt x="779220" y="485048"/>
                </a:cubicBezTo>
                <a:cubicBezTo>
                  <a:pt x="779220" y="489176"/>
                  <a:pt x="779220" y="493304"/>
                  <a:pt x="777154" y="495368"/>
                </a:cubicBezTo>
                <a:cubicBezTo>
                  <a:pt x="777154" y="497433"/>
                  <a:pt x="775088" y="499497"/>
                  <a:pt x="773022" y="499497"/>
                </a:cubicBezTo>
                <a:cubicBezTo>
                  <a:pt x="770957" y="499497"/>
                  <a:pt x="770957" y="499497"/>
                  <a:pt x="770957" y="499497"/>
                </a:cubicBezTo>
                <a:cubicBezTo>
                  <a:pt x="773022" y="493304"/>
                  <a:pt x="770957" y="489176"/>
                  <a:pt x="773022" y="485048"/>
                </a:cubicBezTo>
                <a:cubicBezTo>
                  <a:pt x="775088" y="480919"/>
                  <a:pt x="777154" y="476791"/>
                  <a:pt x="775088" y="470598"/>
                </a:cubicBezTo>
                <a:cubicBezTo>
                  <a:pt x="777154" y="472662"/>
                  <a:pt x="777154" y="478855"/>
                  <a:pt x="781285" y="476791"/>
                </a:cubicBezTo>
                <a:cubicBezTo>
                  <a:pt x="785417" y="474727"/>
                  <a:pt x="783351" y="470598"/>
                  <a:pt x="783351" y="468534"/>
                </a:cubicBezTo>
                <a:cubicBezTo>
                  <a:pt x="781285" y="464406"/>
                  <a:pt x="779220" y="460277"/>
                  <a:pt x="777154" y="456149"/>
                </a:cubicBezTo>
                <a:cubicBezTo>
                  <a:pt x="777154" y="456149"/>
                  <a:pt x="777154" y="456149"/>
                  <a:pt x="775088" y="456149"/>
                </a:cubicBezTo>
                <a:cubicBezTo>
                  <a:pt x="775088" y="460277"/>
                  <a:pt x="777154" y="464406"/>
                  <a:pt x="775088" y="468534"/>
                </a:cubicBezTo>
                <a:cubicBezTo>
                  <a:pt x="773022" y="466470"/>
                  <a:pt x="775088" y="460277"/>
                  <a:pt x="773022" y="458213"/>
                </a:cubicBezTo>
                <a:cubicBezTo>
                  <a:pt x="775088" y="456149"/>
                  <a:pt x="770957" y="452021"/>
                  <a:pt x="775088" y="452021"/>
                </a:cubicBezTo>
                <a:close/>
                <a:moveTo>
                  <a:pt x="32703" y="452021"/>
                </a:moveTo>
                <a:cubicBezTo>
                  <a:pt x="36814" y="452021"/>
                  <a:pt x="40924" y="454075"/>
                  <a:pt x="42979" y="456129"/>
                </a:cubicBezTo>
                <a:cubicBezTo>
                  <a:pt x="42979" y="456129"/>
                  <a:pt x="42979" y="458184"/>
                  <a:pt x="45035" y="458184"/>
                </a:cubicBezTo>
                <a:cubicBezTo>
                  <a:pt x="47090" y="456129"/>
                  <a:pt x="51200" y="458184"/>
                  <a:pt x="55311" y="458184"/>
                </a:cubicBezTo>
                <a:cubicBezTo>
                  <a:pt x="57366" y="462292"/>
                  <a:pt x="61477" y="464346"/>
                  <a:pt x="61477" y="470509"/>
                </a:cubicBezTo>
                <a:cubicBezTo>
                  <a:pt x="59421" y="472563"/>
                  <a:pt x="59421" y="474617"/>
                  <a:pt x="55311" y="476672"/>
                </a:cubicBezTo>
                <a:cubicBezTo>
                  <a:pt x="53256" y="476672"/>
                  <a:pt x="49145" y="476672"/>
                  <a:pt x="47090" y="476672"/>
                </a:cubicBezTo>
                <a:cubicBezTo>
                  <a:pt x="45035" y="476672"/>
                  <a:pt x="47090" y="478726"/>
                  <a:pt x="45035" y="480780"/>
                </a:cubicBezTo>
                <a:cubicBezTo>
                  <a:pt x="42979" y="482834"/>
                  <a:pt x="38869" y="484889"/>
                  <a:pt x="34759" y="484889"/>
                </a:cubicBezTo>
                <a:cubicBezTo>
                  <a:pt x="30648" y="482834"/>
                  <a:pt x="26538" y="482834"/>
                  <a:pt x="22427" y="478726"/>
                </a:cubicBezTo>
                <a:cubicBezTo>
                  <a:pt x="22427" y="476672"/>
                  <a:pt x="24482" y="474617"/>
                  <a:pt x="24482" y="470509"/>
                </a:cubicBezTo>
                <a:cubicBezTo>
                  <a:pt x="24482" y="466401"/>
                  <a:pt x="20372" y="464346"/>
                  <a:pt x="18317" y="462292"/>
                </a:cubicBezTo>
                <a:cubicBezTo>
                  <a:pt x="18317" y="460238"/>
                  <a:pt x="20372" y="460238"/>
                  <a:pt x="20372" y="460238"/>
                </a:cubicBezTo>
                <a:cubicBezTo>
                  <a:pt x="22427" y="456129"/>
                  <a:pt x="28593" y="454075"/>
                  <a:pt x="32703" y="452021"/>
                </a:cubicBezTo>
                <a:close/>
                <a:moveTo>
                  <a:pt x="102423" y="448037"/>
                </a:moveTo>
                <a:cubicBezTo>
                  <a:pt x="106517" y="448037"/>
                  <a:pt x="104470" y="456226"/>
                  <a:pt x="108565" y="452132"/>
                </a:cubicBezTo>
                <a:cubicBezTo>
                  <a:pt x="112659" y="452132"/>
                  <a:pt x="114707" y="454179"/>
                  <a:pt x="116754" y="456226"/>
                </a:cubicBezTo>
                <a:cubicBezTo>
                  <a:pt x="116754" y="458274"/>
                  <a:pt x="114707" y="460321"/>
                  <a:pt x="116754" y="460321"/>
                </a:cubicBezTo>
                <a:cubicBezTo>
                  <a:pt x="118801" y="460321"/>
                  <a:pt x="120849" y="462368"/>
                  <a:pt x="120849" y="464416"/>
                </a:cubicBezTo>
                <a:cubicBezTo>
                  <a:pt x="122896" y="466463"/>
                  <a:pt x="122896" y="468510"/>
                  <a:pt x="120849" y="470558"/>
                </a:cubicBezTo>
                <a:cubicBezTo>
                  <a:pt x="118801" y="472605"/>
                  <a:pt x="114707" y="470558"/>
                  <a:pt x="114707" y="472605"/>
                </a:cubicBezTo>
                <a:cubicBezTo>
                  <a:pt x="114707" y="474652"/>
                  <a:pt x="116754" y="476699"/>
                  <a:pt x="116754" y="478747"/>
                </a:cubicBezTo>
                <a:cubicBezTo>
                  <a:pt x="114707" y="480794"/>
                  <a:pt x="112659" y="480794"/>
                  <a:pt x="110612" y="478747"/>
                </a:cubicBezTo>
                <a:cubicBezTo>
                  <a:pt x="110612" y="478747"/>
                  <a:pt x="108565" y="478747"/>
                  <a:pt x="108565" y="478747"/>
                </a:cubicBezTo>
                <a:cubicBezTo>
                  <a:pt x="106517" y="480794"/>
                  <a:pt x="108565" y="480794"/>
                  <a:pt x="108565" y="482841"/>
                </a:cubicBezTo>
                <a:cubicBezTo>
                  <a:pt x="106517" y="482841"/>
                  <a:pt x="104470" y="484889"/>
                  <a:pt x="104470" y="482841"/>
                </a:cubicBezTo>
                <a:cubicBezTo>
                  <a:pt x="102423" y="480794"/>
                  <a:pt x="100375" y="478747"/>
                  <a:pt x="98328" y="476699"/>
                </a:cubicBezTo>
                <a:cubicBezTo>
                  <a:pt x="102423" y="474652"/>
                  <a:pt x="106517" y="470558"/>
                  <a:pt x="104470" y="466463"/>
                </a:cubicBezTo>
                <a:cubicBezTo>
                  <a:pt x="104470" y="462368"/>
                  <a:pt x="102423" y="458274"/>
                  <a:pt x="98328" y="454179"/>
                </a:cubicBezTo>
                <a:cubicBezTo>
                  <a:pt x="98328" y="452132"/>
                  <a:pt x="100375" y="450084"/>
                  <a:pt x="102423" y="448037"/>
                </a:cubicBezTo>
                <a:close/>
                <a:moveTo>
                  <a:pt x="127212" y="443721"/>
                </a:moveTo>
                <a:cubicBezTo>
                  <a:pt x="127212" y="443721"/>
                  <a:pt x="129259" y="443721"/>
                  <a:pt x="129259" y="443721"/>
                </a:cubicBezTo>
                <a:cubicBezTo>
                  <a:pt x="133354" y="447894"/>
                  <a:pt x="133354" y="447894"/>
                  <a:pt x="133354" y="447894"/>
                </a:cubicBezTo>
                <a:cubicBezTo>
                  <a:pt x="135401" y="454155"/>
                  <a:pt x="135401" y="454155"/>
                  <a:pt x="135401" y="454155"/>
                </a:cubicBezTo>
                <a:cubicBezTo>
                  <a:pt x="135401" y="456242"/>
                  <a:pt x="139496" y="456242"/>
                  <a:pt x="139496" y="458329"/>
                </a:cubicBezTo>
                <a:cubicBezTo>
                  <a:pt x="137449" y="458329"/>
                  <a:pt x="133354" y="456242"/>
                  <a:pt x="131307" y="454155"/>
                </a:cubicBezTo>
                <a:cubicBezTo>
                  <a:pt x="133354" y="449981"/>
                  <a:pt x="129259" y="445808"/>
                  <a:pt x="127212" y="443721"/>
                </a:cubicBezTo>
                <a:close/>
                <a:moveTo>
                  <a:pt x="828627" y="441729"/>
                </a:moveTo>
                <a:cubicBezTo>
                  <a:pt x="838880" y="441729"/>
                  <a:pt x="845031" y="447904"/>
                  <a:pt x="851183" y="454079"/>
                </a:cubicBezTo>
                <a:cubicBezTo>
                  <a:pt x="853234" y="460254"/>
                  <a:pt x="855284" y="466429"/>
                  <a:pt x="855284" y="474663"/>
                </a:cubicBezTo>
                <a:cubicBezTo>
                  <a:pt x="855284" y="482897"/>
                  <a:pt x="855284" y="489072"/>
                  <a:pt x="849133" y="495247"/>
                </a:cubicBezTo>
                <a:cubicBezTo>
                  <a:pt x="842981" y="501422"/>
                  <a:pt x="832728" y="503480"/>
                  <a:pt x="826576" y="499364"/>
                </a:cubicBezTo>
                <a:cubicBezTo>
                  <a:pt x="822475" y="497305"/>
                  <a:pt x="820424" y="495247"/>
                  <a:pt x="820424" y="491130"/>
                </a:cubicBezTo>
                <a:cubicBezTo>
                  <a:pt x="820424" y="489072"/>
                  <a:pt x="820424" y="487013"/>
                  <a:pt x="822475" y="484955"/>
                </a:cubicBezTo>
                <a:cubicBezTo>
                  <a:pt x="824526" y="484955"/>
                  <a:pt x="826576" y="487013"/>
                  <a:pt x="828627" y="484955"/>
                </a:cubicBezTo>
                <a:cubicBezTo>
                  <a:pt x="826576" y="480838"/>
                  <a:pt x="826576" y="478780"/>
                  <a:pt x="828627" y="476721"/>
                </a:cubicBezTo>
                <a:cubicBezTo>
                  <a:pt x="830677" y="472605"/>
                  <a:pt x="834778" y="474663"/>
                  <a:pt x="836829" y="474663"/>
                </a:cubicBezTo>
                <a:cubicBezTo>
                  <a:pt x="840930" y="478780"/>
                  <a:pt x="840930" y="482897"/>
                  <a:pt x="838880" y="487013"/>
                </a:cubicBezTo>
                <a:cubicBezTo>
                  <a:pt x="838880" y="487013"/>
                  <a:pt x="836829" y="487013"/>
                  <a:pt x="836829" y="489072"/>
                </a:cubicBezTo>
                <a:cubicBezTo>
                  <a:pt x="838880" y="491130"/>
                  <a:pt x="840930" y="489072"/>
                  <a:pt x="842981" y="489072"/>
                </a:cubicBezTo>
                <a:cubicBezTo>
                  <a:pt x="847082" y="484955"/>
                  <a:pt x="851183" y="478780"/>
                  <a:pt x="851183" y="472605"/>
                </a:cubicBezTo>
                <a:cubicBezTo>
                  <a:pt x="851183" y="462313"/>
                  <a:pt x="842981" y="449962"/>
                  <a:pt x="832728" y="445846"/>
                </a:cubicBezTo>
                <a:cubicBezTo>
                  <a:pt x="830677" y="445846"/>
                  <a:pt x="828627" y="445846"/>
                  <a:pt x="828627" y="443787"/>
                </a:cubicBezTo>
                <a:cubicBezTo>
                  <a:pt x="828627" y="443787"/>
                  <a:pt x="828627" y="441729"/>
                  <a:pt x="828627" y="441729"/>
                </a:cubicBezTo>
                <a:close/>
                <a:moveTo>
                  <a:pt x="15565" y="440653"/>
                </a:moveTo>
                <a:lnTo>
                  <a:pt x="14683" y="449402"/>
                </a:lnTo>
                <a:lnTo>
                  <a:pt x="16304" y="443052"/>
                </a:lnTo>
                <a:close/>
                <a:moveTo>
                  <a:pt x="32545" y="439737"/>
                </a:moveTo>
                <a:cubicBezTo>
                  <a:pt x="34632" y="439737"/>
                  <a:pt x="36719" y="439737"/>
                  <a:pt x="38806" y="441784"/>
                </a:cubicBezTo>
                <a:cubicBezTo>
                  <a:pt x="40893" y="443831"/>
                  <a:pt x="38806" y="445879"/>
                  <a:pt x="38806" y="447926"/>
                </a:cubicBezTo>
                <a:cubicBezTo>
                  <a:pt x="36719" y="452021"/>
                  <a:pt x="30458" y="449973"/>
                  <a:pt x="26285" y="452021"/>
                </a:cubicBezTo>
                <a:cubicBezTo>
                  <a:pt x="28372" y="447926"/>
                  <a:pt x="28372" y="445879"/>
                  <a:pt x="28372" y="443831"/>
                </a:cubicBezTo>
                <a:cubicBezTo>
                  <a:pt x="30458" y="441784"/>
                  <a:pt x="30458" y="439737"/>
                  <a:pt x="32545" y="439737"/>
                </a:cubicBezTo>
                <a:close/>
                <a:moveTo>
                  <a:pt x="112936" y="435421"/>
                </a:moveTo>
                <a:cubicBezTo>
                  <a:pt x="114928" y="435421"/>
                  <a:pt x="116920" y="435421"/>
                  <a:pt x="118912" y="437524"/>
                </a:cubicBezTo>
                <a:cubicBezTo>
                  <a:pt x="118912" y="439626"/>
                  <a:pt x="120904" y="439626"/>
                  <a:pt x="118912" y="441729"/>
                </a:cubicBezTo>
                <a:cubicBezTo>
                  <a:pt x="116920" y="441729"/>
                  <a:pt x="116920" y="439626"/>
                  <a:pt x="116920" y="437524"/>
                </a:cubicBezTo>
                <a:cubicBezTo>
                  <a:pt x="114928" y="437524"/>
                  <a:pt x="112936" y="435421"/>
                  <a:pt x="112936" y="435421"/>
                </a:cubicBezTo>
                <a:close/>
                <a:moveTo>
                  <a:pt x="106739" y="435421"/>
                </a:moveTo>
                <a:cubicBezTo>
                  <a:pt x="112881" y="435421"/>
                  <a:pt x="114928" y="441596"/>
                  <a:pt x="119023" y="445713"/>
                </a:cubicBezTo>
                <a:cubicBezTo>
                  <a:pt x="121070" y="443655"/>
                  <a:pt x="125165" y="445713"/>
                  <a:pt x="127212" y="445713"/>
                </a:cubicBezTo>
                <a:cubicBezTo>
                  <a:pt x="131307" y="449830"/>
                  <a:pt x="127212" y="456005"/>
                  <a:pt x="133354" y="458063"/>
                </a:cubicBezTo>
                <a:cubicBezTo>
                  <a:pt x="135402" y="458063"/>
                  <a:pt x="137449" y="462180"/>
                  <a:pt x="139496" y="464238"/>
                </a:cubicBezTo>
                <a:cubicBezTo>
                  <a:pt x="139496" y="468355"/>
                  <a:pt x="137449" y="470413"/>
                  <a:pt x="137449" y="474530"/>
                </a:cubicBezTo>
                <a:cubicBezTo>
                  <a:pt x="133354" y="474530"/>
                  <a:pt x="131307" y="476589"/>
                  <a:pt x="129260" y="476589"/>
                </a:cubicBezTo>
                <a:cubicBezTo>
                  <a:pt x="127212" y="478647"/>
                  <a:pt x="129260" y="478647"/>
                  <a:pt x="129260" y="480706"/>
                </a:cubicBezTo>
                <a:cubicBezTo>
                  <a:pt x="131307" y="482764"/>
                  <a:pt x="131307" y="484822"/>
                  <a:pt x="129260" y="484822"/>
                </a:cubicBezTo>
                <a:cubicBezTo>
                  <a:pt x="127212" y="488939"/>
                  <a:pt x="123118" y="486881"/>
                  <a:pt x="119023" y="486881"/>
                </a:cubicBezTo>
                <a:cubicBezTo>
                  <a:pt x="116976" y="488939"/>
                  <a:pt x="119023" y="490997"/>
                  <a:pt x="116976" y="493056"/>
                </a:cubicBezTo>
                <a:cubicBezTo>
                  <a:pt x="114928" y="497173"/>
                  <a:pt x="112881" y="490997"/>
                  <a:pt x="108786" y="493056"/>
                </a:cubicBezTo>
                <a:cubicBezTo>
                  <a:pt x="106739" y="493056"/>
                  <a:pt x="106739" y="488939"/>
                  <a:pt x="104692" y="486881"/>
                </a:cubicBezTo>
                <a:cubicBezTo>
                  <a:pt x="106739" y="486881"/>
                  <a:pt x="110834" y="484822"/>
                  <a:pt x="110834" y="482764"/>
                </a:cubicBezTo>
                <a:cubicBezTo>
                  <a:pt x="112881" y="482764"/>
                  <a:pt x="112881" y="482764"/>
                  <a:pt x="114928" y="482764"/>
                </a:cubicBezTo>
                <a:cubicBezTo>
                  <a:pt x="116976" y="482764"/>
                  <a:pt x="119023" y="480706"/>
                  <a:pt x="119023" y="478647"/>
                </a:cubicBezTo>
                <a:cubicBezTo>
                  <a:pt x="119023" y="474530"/>
                  <a:pt x="119023" y="474530"/>
                  <a:pt x="119023" y="474530"/>
                </a:cubicBezTo>
                <a:cubicBezTo>
                  <a:pt x="123118" y="474530"/>
                  <a:pt x="125165" y="470413"/>
                  <a:pt x="125165" y="468355"/>
                </a:cubicBezTo>
                <a:cubicBezTo>
                  <a:pt x="125165" y="464238"/>
                  <a:pt x="123118" y="460122"/>
                  <a:pt x="121070" y="458063"/>
                </a:cubicBezTo>
                <a:cubicBezTo>
                  <a:pt x="119023" y="456005"/>
                  <a:pt x="116976" y="451888"/>
                  <a:pt x="114928" y="449830"/>
                </a:cubicBezTo>
                <a:cubicBezTo>
                  <a:pt x="110834" y="447771"/>
                  <a:pt x="106739" y="449830"/>
                  <a:pt x="104692" y="445713"/>
                </a:cubicBezTo>
                <a:cubicBezTo>
                  <a:pt x="104692" y="445713"/>
                  <a:pt x="102644" y="445713"/>
                  <a:pt x="102644" y="443655"/>
                </a:cubicBezTo>
                <a:cubicBezTo>
                  <a:pt x="104692" y="441596"/>
                  <a:pt x="102644" y="435421"/>
                  <a:pt x="106739" y="435421"/>
                </a:cubicBezTo>
                <a:close/>
                <a:moveTo>
                  <a:pt x="851063" y="425129"/>
                </a:moveTo>
                <a:cubicBezTo>
                  <a:pt x="853150" y="425129"/>
                  <a:pt x="855237" y="425129"/>
                  <a:pt x="855237" y="425129"/>
                </a:cubicBezTo>
                <a:cubicBezTo>
                  <a:pt x="859410" y="429246"/>
                  <a:pt x="861497" y="433362"/>
                  <a:pt x="863584" y="439538"/>
                </a:cubicBezTo>
                <a:cubicBezTo>
                  <a:pt x="863584" y="443655"/>
                  <a:pt x="861497" y="451888"/>
                  <a:pt x="857324" y="453946"/>
                </a:cubicBezTo>
                <a:cubicBezTo>
                  <a:pt x="855237" y="453946"/>
                  <a:pt x="853150" y="456005"/>
                  <a:pt x="853150" y="453946"/>
                </a:cubicBezTo>
                <a:cubicBezTo>
                  <a:pt x="848976" y="451888"/>
                  <a:pt x="855237" y="449830"/>
                  <a:pt x="855237" y="445713"/>
                </a:cubicBezTo>
                <a:cubicBezTo>
                  <a:pt x="857324" y="441596"/>
                  <a:pt x="857324" y="433362"/>
                  <a:pt x="853150" y="429246"/>
                </a:cubicBezTo>
                <a:cubicBezTo>
                  <a:pt x="851063" y="429246"/>
                  <a:pt x="848976" y="427187"/>
                  <a:pt x="851063" y="425129"/>
                </a:cubicBezTo>
                <a:close/>
                <a:moveTo>
                  <a:pt x="46916" y="425129"/>
                </a:moveTo>
                <a:cubicBezTo>
                  <a:pt x="48979" y="425129"/>
                  <a:pt x="53106" y="427197"/>
                  <a:pt x="53106" y="429266"/>
                </a:cubicBezTo>
                <a:cubicBezTo>
                  <a:pt x="55169" y="431335"/>
                  <a:pt x="55169" y="435472"/>
                  <a:pt x="53106" y="437541"/>
                </a:cubicBezTo>
                <a:cubicBezTo>
                  <a:pt x="51042" y="437541"/>
                  <a:pt x="51042" y="437541"/>
                  <a:pt x="48979" y="439609"/>
                </a:cubicBezTo>
                <a:cubicBezTo>
                  <a:pt x="51042" y="441678"/>
                  <a:pt x="53106" y="441678"/>
                  <a:pt x="53106" y="445815"/>
                </a:cubicBezTo>
                <a:cubicBezTo>
                  <a:pt x="53106" y="449952"/>
                  <a:pt x="48979" y="452021"/>
                  <a:pt x="44853" y="452021"/>
                </a:cubicBezTo>
                <a:cubicBezTo>
                  <a:pt x="42790" y="452021"/>
                  <a:pt x="42790" y="452021"/>
                  <a:pt x="40727" y="452021"/>
                </a:cubicBezTo>
                <a:cubicBezTo>
                  <a:pt x="40727" y="449952"/>
                  <a:pt x="42790" y="447884"/>
                  <a:pt x="42790" y="445815"/>
                </a:cubicBezTo>
                <a:cubicBezTo>
                  <a:pt x="42790" y="443746"/>
                  <a:pt x="42790" y="439609"/>
                  <a:pt x="38664" y="437541"/>
                </a:cubicBezTo>
                <a:cubicBezTo>
                  <a:pt x="36600" y="435472"/>
                  <a:pt x="34537" y="435472"/>
                  <a:pt x="32474" y="435472"/>
                </a:cubicBezTo>
                <a:cubicBezTo>
                  <a:pt x="30411" y="435472"/>
                  <a:pt x="28348" y="437541"/>
                  <a:pt x="28348" y="439609"/>
                </a:cubicBezTo>
                <a:cubicBezTo>
                  <a:pt x="26285" y="435472"/>
                  <a:pt x="26285" y="433403"/>
                  <a:pt x="28348" y="431335"/>
                </a:cubicBezTo>
                <a:cubicBezTo>
                  <a:pt x="30411" y="429266"/>
                  <a:pt x="32474" y="427197"/>
                  <a:pt x="34537" y="427197"/>
                </a:cubicBezTo>
                <a:cubicBezTo>
                  <a:pt x="36600" y="427197"/>
                  <a:pt x="38664" y="431335"/>
                  <a:pt x="40727" y="429266"/>
                </a:cubicBezTo>
                <a:cubicBezTo>
                  <a:pt x="42790" y="427197"/>
                  <a:pt x="44853" y="425129"/>
                  <a:pt x="46916" y="425129"/>
                </a:cubicBezTo>
                <a:close/>
                <a:moveTo>
                  <a:pt x="795483" y="419153"/>
                </a:moveTo>
                <a:cubicBezTo>
                  <a:pt x="801666" y="419153"/>
                  <a:pt x="807850" y="419153"/>
                  <a:pt x="809911" y="423258"/>
                </a:cubicBezTo>
                <a:cubicBezTo>
                  <a:pt x="811972" y="425310"/>
                  <a:pt x="807850" y="429415"/>
                  <a:pt x="811972" y="429415"/>
                </a:cubicBezTo>
                <a:cubicBezTo>
                  <a:pt x="814034" y="429415"/>
                  <a:pt x="818156" y="429415"/>
                  <a:pt x="822278" y="431467"/>
                </a:cubicBezTo>
                <a:cubicBezTo>
                  <a:pt x="824339" y="433519"/>
                  <a:pt x="826400" y="437624"/>
                  <a:pt x="826400" y="443781"/>
                </a:cubicBezTo>
                <a:cubicBezTo>
                  <a:pt x="826400" y="445833"/>
                  <a:pt x="822278" y="449938"/>
                  <a:pt x="820217" y="449938"/>
                </a:cubicBezTo>
                <a:cubicBezTo>
                  <a:pt x="818156" y="451991"/>
                  <a:pt x="814034" y="451991"/>
                  <a:pt x="811972" y="451991"/>
                </a:cubicBezTo>
                <a:cubicBezTo>
                  <a:pt x="811972" y="454043"/>
                  <a:pt x="811972" y="456095"/>
                  <a:pt x="811972" y="458148"/>
                </a:cubicBezTo>
                <a:cubicBezTo>
                  <a:pt x="809911" y="460200"/>
                  <a:pt x="805789" y="464305"/>
                  <a:pt x="801666" y="464305"/>
                </a:cubicBezTo>
                <a:cubicBezTo>
                  <a:pt x="793422" y="464305"/>
                  <a:pt x="787238" y="458148"/>
                  <a:pt x="783116" y="451991"/>
                </a:cubicBezTo>
                <a:cubicBezTo>
                  <a:pt x="781055" y="451991"/>
                  <a:pt x="776933" y="449938"/>
                  <a:pt x="778994" y="447886"/>
                </a:cubicBezTo>
                <a:cubicBezTo>
                  <a:pt x="783116" y="443781"/>
                  <a:pt x="781055" y="437624"/>
                  <a:pt x="778994" y="433519"/>
                </a:cubicBezTo>
                <a:cubicBezTo>
                  <a:pt x="781055" y="427362"/>
                  <a:pt x="787238" y="419153"/>
                  <a:pt x="795483" y="419153"/>
                </a:cubicBezTo>
                <a:close/>
                <a:moveTo>
                  <a:pt x="772285" y="418342"/>
                </a:moveTo>
                <a:lnTo>
                  <a:pt x="772949" y="421145"/>
                </a:lnTo>
                <a:cubicBezTo>
                  <a:pt x="772949" y="421145"/>
                  <a:pt x="772451" y="420094"/>
                  <a:pt x="772202" y="418780"/>
                </a:cubicBezTo>
                <a:close/>
                <a:moveTo>
                  <a:pt x="772949" y="414837"/>
                </a:moveTo>
                <a:lnTo>
                  <a:pt x="772285" y="418342"/>
                </a:lnTo>
                <a:lnTo>
                  <a:pt x="772202" y="417991"/>
                </a:lnTo>
                <a:cubicBezTo>
                  <a:pt x="772451" y="416940"/>
                  <a:pt x="772949" y="415888"/>
                  <a:pt x="772949" y="414837"/>
                </a:cubicBezTo>
                <a:close/>
                <a:moveTo>
                  <a:pt x="72721" y="414644"/>
                </a:moveTo>
                <a:cubicBezTo>
                  <a:pt x="75788" y="413873"/>
                  <a:pt x="78854" y="413873"/>
                  <a:pt x="81921" y="414901"/>
                </a:cubicBezTo>
                <a:cubicBezTo>
                  <a:pt x="86009" y="414901"/>
                  <a:pt x="88054" y="416957"/>
                  <a:pt x="90098" y="419013"/>
                </a:cubicBezTo>
                <a:cubicBezTo>
                  <a:pt x="96231" y="423124"/>
                  <a:pt x="100320" y="431348"/>
                  <a:pt x="100320" y="439571"/>
                </a:cubicBezTo>
                <a:cubicBezTo>
                  <a:pt x="98276" y="449850"/>
                  <a:pt x="90098" y="460129"/>
                  <a:pt x="79876" y="464241"/>
                </a:cubicBezTo>
                <a:cubicBezTo>
                  <a:pt x="75788" y="464241"/>
                  <a:pt x="69654" y="464241"/>
                  <a:pt x="63521" y="466297"/>
                </a:cubicBezTo>
                <a:cubicBezTo>
                  <a:pt x="63521" y="466297"/>
                  <a:pt x="63521" y="464241"/>
                  <a:pt x="61477" y="464241"/>
                </a:cubicBezTo>
                <a:cubicBezTo>
                  <a:pt x="61477" y="462185"/>
                  <a:pt x="61477" y="462185"/>
                  <a:pt x="61477" y="462185"/>
                </a:cubicBezTo>
                <a:cubicBezTo>
                  <a:pt x="75788" y="462185"/>
                  <a:pt x="88054" y="456018"/>
                  <a:pt x="92143" y="443683"/>
                </a:cubicBezTo>
                <a:cubicBezTo>
                  <a:pt x="94187" y="437515"/>
                  <a:pt x="94187" y="433403"/>
                  <a:pt x="92143" y="429292"/>
                </a:cubicBezTo>
                <a:cubicBezTo>
                  <a:pt x="90098" y="425180"/>
                  <a:pt x="86009" y="423124"/>
                  <a:pt x="83965" y="423124"/>
                </a:cubicBezTo>
                <a:cubicBezTo>
                  <a:pt x="81921" y="423124"/>
                  <a:pt x="79876" y="423124"/>
                  <a:pt x="79876" y="425180"/>
                </a:cubicBezTo>
                <a:cubicBezTo>
                  <a:pt x="79876" y="425180"/>
                  <a:pt x="81921" y="425180"/>
                  <a:pt x="81921" y="427236"/>
                </a:cubicBezTo>
                <a:cubicBezTo>
                  <a:pt x="83965" y="429292"/>
                  <a:pt x="83965" y="431348"/>
                  <a:pt x="81921" y="433403"/>
                </a:cubicBezTo>
                <a:cubicBezTo>
                  <a:pt x="79876" y="435459"/>
                  <a:pt x="77832" y="435459"/>
                  <a:pt x="75788" y="437515"/>
                </a:cubicBezTo>
                <a:cubicBezTo>
                  <a:pt x="73743" y="437515"/>
                  <a:pt x="71699" y="433403"/>
                  <a:pt x="69654" y="433403"/>
                </a:cubicBezTo>
                <a:cubicBezTo>
                  <a:pt x="69654" y="431348"/>
                  <a:pt x="69654" y="429292"/>
                  <a:pt x="69654" y="429292"/>
                </a:cubicBezTo>
                <a:cubicBezTo>
                  <a:pt x="67610" y="429292"/>
                  <a:pt x="63521" y="429292"/>
                  <a:pt x="63521" y="427236"/>
                </a:cubicBezTo>
                <a:cubicBezTo>
                  <a:pt x="63521" y="425180"/>
                  <a:pt x="63521" y="421068"/>
                  <a:pt x="63521" y="419013"/>
                </a:cubicBezTo>
                <a:cubicBezTo>
                  <a:pt x="66588" y="416957"/>
                  <a:pt x="69654" y="415415"/>
                  <a:pt x="72721" y="414644"/>
                </a:cubicBezTo>
                <a:close/>
                <a:moveTo>
                  <a:pt x="857387" y="410853"/>
                </a:moveTo>
                <a:lnTo>
                  <a:pt x="865304" y="416815"/>
                </a:lnTo>
                <a:lnTo>
                  <a:pt x="865576" y="417223"/>
                </a:lnTo>
                <a:lnTo>
                  <a:pt x="865576" y="425244"/>
                </a:lnTo>
                <a:cubicBezTo>
                  <a:pt x="865576" y="427300"/>
                  <a:pt x="869671" y="427300"/>
                  <a:pt x="871718" y="427300"/>
                </a:cubicBezTo>
                <a:cubicBezTo>
                  <a:pt x="875813" y="431411"/>
                  <a:pt x="877860" y="435523"/>
                  <a:pt x="877860" y="439635"/>
                </a:cubicBezTo>
                <a:cubicBezTo>
                  <a:pt x="877860" y="441691"/>
                  <a:pt x="877860" y="445802"/>
                  <a:pt x="873765" y="447858"/>
                </a:cubicBezTo>
                <a:cubicBezTo>
                  <a:pt x="871718" y="449914"/>
                  <a:pt x="869671" y="449914"/>
                  <a:pt x="867623" y="449914"/>
                </a:cubicBezTo>
                <a:cubicBezTo>
                  <a:pt x="865576" y="451970"/>
                  <a:pt x="869671" y="454026"/>
                  <a:pt x="869671" y="456082"/>
                </a:cubicBezTo>
                <a:lnTo>
                  <a:pt x="866428" y="462595"/>
                </a:lnTo>
                <a:lnTo>
                  <a:pt x="863592" y="463807"/>
                </a:lnTo>
                <a:lnTo>
                  <a:pt x="857387" y="462249"/>
                </a:lnTo>
                <a:cubicBezTo>
                  <a:pt x="857387" y="460193"/>
                  <a:pt x="853292" y="458137"/>
                  <a:pt x="857387" y="456082"/>
                </a:cubicBezTo>
                <a:cubicBezTo>
                  <a:pt x="863529" y="454026"/>
                  <a:pt x="867623" y="445802"/>
                  <a:pt x="865576" y="439635"/>
                </a:cubicBezTo>
                <a:cubicBezTo>
                  <a:pt x="863529" y="433467"/>
                  <a:pt x="861481" y="425244"/>
                  <a:pt x="853292" y="421132"/>
                </a:cubicBezTo>
                <a:cubicBezTo>
                  <a:pt x="855339" y="417021"/>
                  <a:pt x="857387" y="414965"/>
                  <a:pt x="857387" y="410853"/>
                </a:cubicBezTo>
                <a:close/>
                <a:moveTo>
                  <a:pt x="792418" y="408399"/>
                </a:moveTo>
                <a:cubicBezTo>
                  <a:pt x="793438" y="408909"/>
                  <a:pt x="794458" y="409928"/>
                  <a:pt x="795477" y="410948"/>
                </a:cubicBezTo>
                <a:cubicBezTo>
                  <a:pt x="795477" y="412987"/>
                  <a:pt x="797517" y="415027"/>
                  <a:pt x="795477" y="415027"/>
                </a:cubicBezTo>
                <a:cubicBezTo>
                  <a:pt x="791398" y="417066"/>
                  <a:pt x="787320" y="419106"/>
                  <a:pt x="783241" y="421145"/>
                </a:cubicBezTo>
                <a:cubicBezTo>
                  <a:pt x="785280" y="417066"/>
                  <a:pt x="783241" y="410948"/>
                  <a:pt x="789359" y="408909"/>
                </a:cubicBezTo>
                <a:cubicBezTo>
                  <a:pt x="790379" y="407889"/>
                  <a:pt x="791398" y="407889"/>
                  <a:pt x="792418" y="408399"/>
                </a:cubicBezTo>
                <a:close/>
                <a:moveTo>
                  <a:pt x="881376" y="405264"/>
                </a:moveTo>
                <a:cubicBezTo>
                  <a:pt x="882835" y="405264"/>
                  <a:pt x="884002" y="408750"/>
                  <a:pt x="884002" y="408750"/>
                </a:cubicBezTo>
                <a:cubicBezTo>
                  <a:pt x="888152" y="410816"/>
                  <a:pt x="886077" y="412882"/>
                  <a:pt x="888152" y="414948"/>
                </a:cubicBezTo>
                <a:cubicBezTo>
                  <a:pt x="886077" y="417013"/>
                  <a:pt x="888152" y="419079"/>
                  <a:pt x="888152" y="421145"/>
                </a:cubicBezTo>
                <a:cubicBezTo>
                  <a:pt x="886077" y="421145"/>
                  <a:pt x="886077" y="419079"/>
                  <a:pt x="886077" y="419079"/>
                </a:cubicBezTo>
                <a:cubicBezTo>
                  <a:pt x="886077" y="414948"/>
                  <a:pt x="884002" y="410816"/>
                  <a:pt x="881927" y="408750"/>
                </a:cubicBezTo>
                <a:cubicBezTo>
                  <a:pt x="881927" y="406684"/>
                  <a:pt x="879852" y="406684"/>
                  <a:pt x="879852" y="406684"/>
                </a:cubicBezTo>
                <a:cubicBezTo>
                  <a:pt x="880371" y="405652"/>
                  <a:pt x="880889" y="405264"/>
                  <a:pt x="881376" y="405264"/>
                </a:cubicBezTo>
                <a:close/>
                <a:moveTo>
                  <a:pt x="872009" y="402693"/>
                </a:moveTo>
                <a:lnTo>
                  <a:pt x="873876" y="404545"/>
                </a:lnTo>
                <a:cubicBezTo>
                  <a:pt x="872839" y="404545"/>
                  <a:pt x="872320" y="404031"/>
                  <a:pt x="872060" y="403259"/>
                </a:cubicBezTo>
                <a:close/>
                <a:moveTo>
                  <a:pt x="77800" y="397848"/>
                </a:moveTo>
                <a:cubicBezTo>
                  <a:pt x="78823" y="398102"/>
                  <a:pt x="79847" y="398610"/>
                  <a:pt x="79847" y="398610"/>
                </a:cubicBezTo>
                <a:cubicBezTo>
                  <a:pt x="83942" y="400644"/>
                  <a:pt x="85989" y="404711"/>
                  <a:pt x="85989" y="406744"/>
                </a:cubicBezTo>
                <a:cubicBezTo>
                  <a:pt x="85989" y="408778"/>
                  <a:pt x="88036" y="410811"/>
                  <a:pt x="85989" y="412845"/>
                </a:cubicBezTo>
                <a:cubicBezTo>
                  <a:pt x="85989" y="412845"/>
                  <a:pt x="83942" y="412845"/>
                  <a:pt x="83942" y="412845"/>
                </a:cubicBezTo>
                <a:cubicBezTo>
                  <a:pt x="83942" y="410811"/>
                  <a:pt x="83942" y="408778"/>
                  <a:pt x="83942" y="408778"/>
                </a:cubicBezTo>
                <a:cubicBezTo>
                  <a:pt x="81894" y="404711"/>
                  <a:pt x="79847" y="400644"/>
                  <a:pt x="75752" y="398610"/>
                </a:cubicBezTo>
                <a:cubicBezTo>
                  <a:pt x="75752" y="397594"/>
                  <a:pt x="76776" y="397594"/>
                  <a:pt x="77800" y="397848"/>
                </a:cubicBezTo>
                <a:close/>
                <a:moveTo>
                  <a:pt x="799789" y="396577"/>
                </a:moveTo>
                <a:cubicBezTo>
                  <a:pt x="801858" y="396577"/>
                  <a:pt x="803927" y="398635"/>
                  <a:pt x="803927" y="400694"/>
                </a:cubicBezTo>
                <a:cubicBezTo>
                  <a:pt x="808064" y="402752"/>
                  <a:pt x="801858" y="404811"/>
                  <a:pt x="803927" y="406869"/>
                </a:cubicBezTo>
                <a:cubicBezTo>
                  <a:pt x="805995" y="406869"/>
                  <a:pt x="808064" y="408927"/>
                  <a:pt x="810133" y="410986"/>
                </a:cubicBezTo>
                <a:cubicBezTo>
                  <a:pt x="810133" y="413044"/>
                  <a:pt x="808064" y="417161"/>
                  <a:pt x="805995" y="417161"/>
                </a:cubicBezTo>
                <a:cubicBezTo>
                  <a:pt x="799789" y="415102"/>
                  <a:pt x="799789" y="415102"/>
                  <a:pt x="799789" y="415102"/>
                </a:cubicBezTo>
                <a:cubicBezTo>
                  <a:pt x="799789" y="410986"/>
                  <a:pt x="797721" y="408927"/>
                  <a:pt x="793584" y="406869"/>
                </a:cubicBezTo>
                <a:cubicBezTo>
                  <a:pt x="791515" y="404811"/>
                  <a:pt x="787378" y="404811"/>
                  <a:pt x="785309" y="406869"/>
                </a:cubicBezTo>
                <a:cubicBezTo>
                  <a:pt x="783241" y="404811"/>
                  <a:pt x="783241" y="402752"/>
                  <a:pt x="785309" y="400694"/>
                </a:cubicBezTo>
                <a:cubicBezTo>
                  <a:pt x="785309" y="400694"/>
                  <a:pt x="787378" y="398635"/>
                  <a:pt x="789446" y="398635"/>
                </a:cubicBezTo>
                <a:cubicBezTo>
                  <a:pt x="791515" y="396577"/>
                  <a:pt x="793584" y="400694"/>
                  <a:pt x="795652" y="402752"/>
                </a:cubicBezTo>
                <a:cubicBezTo>
                  <a:pt x="797721" y="400694"/>
                  <a:pt x="797721" y="396577"/>
                  <a:pt x="799789" y="396577"/>
                </a:cubicBezTo>
                <a:close/>
                <a:moveTo>
                  <a:pt x="110612" y="396577"/>
                </a:moveTo>
                <a:cubicBezTo>
                  <a:pt x="112715" y="400694"/>
                  <a:pt x="116920" y="402752"/>
                  <a:pt x="114818" y="406869"/>
                </a:cubicBezTo>
                <a:cubicBezTo>
                  <a:pt x="114818" y="402752"/>
                  <a:pt x="110612" y="400694"/>
                  <a:pt x="110612" y="396577"/>
                </a:cubicBezTo>
                <a:close/>
                <a:moveTo>
                  <a:pt x="868008" y="395797"/>
                </a:moveTo>
                <a:cubicBezTo>
                  <a:pt x="869856" y="396183"/>
                  <a:pt x="870245" y="398885"/>
                  <a:pt x="871801" y="400428"/>
                </a:cubicBezTo>
                <a:lnTo>
                  <a:pt x="872009" y="402693"/>
                </a:lnTo>
                <a:lnTo>
                  <a:pt x="869726" y="400428"/>
                </a:lnTo>
                <a:cubicBezTo>
                  <a:pt x="868689" y="398885"/>
                  <a:pt x="867651" y="397341"/>
                  <a:pt x="865576" y="396311"/>
                </a:cubicBezTo>
                <a:cubicBezTo>
                  <a:pt x="866614" y="395797"/>
                  <a:pt x="867392" y="395668"/>
                  <a:pt x="868008" y="395797"/>
                </a:cubicBezTo>
                <a:close/>
                <a:moveTo>
                  <a:pt x="855284" y="392261"/>
                </a:moveTo>
                <a:cubicBezTo>
                  <a:pt x="857276" y="394419"/>
                  <a:pt x="859268" y="394419"/>
                  <a:pt x="861260" y="394419"/>
                </a:cubicBezTo>
                <a:cubicBezTo>
                  <a:pt x="859268" y="394419"/>
                  <a:pt x="853292" y="396577"/>
                  <a:pt x="855284" y="392261"/>
                </a:cubicBezTo>
                <a:close/>
                <a:moveTo>
                  <a:pt x="801745" y="388277"/>
                </a:moveTo>
                <a:cubicBezTo>
                  <a:pt x="805834" y="388277"/>
                  <a:pt x="809923" y="390332"/>
                  <a:pt x="811967" y="394440"/>
                </a:cubicBezTo>
                <a:cubicBezTo>
                  <a:pt x="814012" y="396494"/>
                  <a:pt x="811967" y="400603"/>
                  <a:pt x="809923" y="402657"/>
                </a:cubicBezTo>
                <a:cubicBezTo>
                  <a:pt x="809923" y="404711"/>
                  <a:pt x="814012" y="404711"/>
                  <a:pt x="814012" y="404711"/>
                </a:cubicBezTo>
                <a:cubicBezTo>
                  <a:pt x="816056" y="406765"/>
                  <a:pt x="816056" y="408820"/>
                  <a:pt x="818101" y="412928"/>
                </a:cubicBezTo>
                <a:cubicBezTo>
                  <a:pt x="818101" y="414982"/>
                  <a:pt x="816056" y="417037"/>
                  <a:pt x="814012" y="419091"/>
                </a:cubicBezTo>
                <a:cubicBezTo>
                  <a:pt x="811967" y="421145"/>
                  <a:pt x="811967" y="421145"/>
                  <a:pt x="809923" y="421145"/>
                </a:cubicBezTo>
                <a:cubicBezTo>
                  <a:pt x="807879" y="419091"/>
                  <a:pt x="809923" y="417037"/>
                  <a:pt x="811967" y="414982"/>
                </a:cubicBezTo>
                <a:cubicBezTo>
                  <a:pt x="811967" y="412928"/>
                  <a:pt x="811967" y="410874"/>
                  <a:pt x="809923" y="406765"/>
                </a:cubicBezTo>
                <a:cubicBezTo>
                  <a:pt x="809923" y="404711"/>
                  <a:pt x="805834" y="402657"/>
                  <a:pt x="807879" y="400603"/>
                </a:cubicBezTo>
                <a:cubicBezTo>
                  <a:pt x="807879" y="398548"/>
                  <a:pt x="805834" y="396494"/>
                  <a:pt x="803790" y="394440"/>
                </a:cubicBezTo>
                <a:cubicBezTo>
                  <a:pt x="801745" y="394440"/>
                  <a:pt x="797656" y="394440"/>
                  <a:pt x="795612" y="396494"/>
                </a:cubicBezTo>
                <a:cubicBezTo>
                  <a:pt x="791523" y="396494"/>
                  <a:pt x="789479" y="394440"/>
                  <a:pt x="785390" y="396494"/>
                </a:cubicBezTo>
                <a:cubicBezTo>
                  <a:pt x="783346" y="396494"/>
                  <a:pt x="783346" y="400603"/>
                  <a:pt x="781301" y="398548"/>
                </a:cubicBezTo>
                <a:cubicBezTo>
                  <a:pt x="779257" y="396494"/>
                  <a:pt x="779257" y="394440"/>
                  <a:pt x="781301" y="392386"/>
                </a:cubicBezTo>
                <a:cubicBezTo>
                  <a:pt x="785390" y="388277"/>
                  <a:pt x="789479" y="390332"/>
                  <a:pt x="793568" y="390332"/>
                </a:cubicBezTo>
                <a:cubicBezTo>
                  <a:pt x="793568" y="392386"/>
                  <a:pt x="795612" y="394440"/>
                  <a:pt x="795612" y="392386"/>
                </a:cubicBezTo>
                <a:cubicBezTo>
                  <a:pt x="797656" y="390332"/>
                  <a:pt x="799701" y="388277"/>
                  <a:pt x="801745" y="388277"/>
                </a:cubicBezTo>
                <a:close/>
                <a:moveTo>
                  <a:pt x="766641" y="386285"/>
                </a:moveTo>
                <a:cubicBezTo>
                  <a:pt x="768707" y="386285"/>
                  <a:pt x="770772" y="388338"/>
                  <a:pt x="770772" y="390390"/>
                </a:cubicBezTo>
                <a:cubicBezTo>
                  <a:pt x="772838" y="392442"/>
                  <a:pt x="770772" y="396547"/>
                  <a:pt x="772838" y="396547"/>
                </a:cubicBezTo>
                <a:cubicBezTo>
                  <a:pt x="776970" y="396547"/>
                  <a:pt x="781101" y="400652"/>
                  <a:pt x="781101" y="402704"/>
                </a:cubicBezTo>
                <a:cubicBezTo>
                  <a:pt x="785233" y="412966"/>
                  <a:pt x="781101" y="423227"/>
                  <a:pt x="774904" y="431437"/>
                </a:cubicBezTo>
                <a:cubicBezTo>
                  <a:pt x="772838" y="431437"/>
                  <a:pt x="772838" y="429385"/>
                  <a:pt x="772838" y="429385"/>
                </a:cubicBezTo>
                <a:cubicBezTo>
                  <a:pt x="772838" y="427332"/>
                  <a:pt x="772838" y="425280"/>
                  <a:pt x="772838" y="425280"/>
                </a:cubicBezTo>
                <a:cubicBezTo>
                  <a:pt x="772838" y="425280"/>
                  <a:pt x="774904" y="425280"/>
                  <a:pt x="774904" y="425280"/>
                </a:cubicBezTo>
                <a:cubicBezTo>
                  <a:pt x="776970" y="419123"/>
                  <a:pt x="783167" y="410914"/>
                  <a:pt x="776970" y="406809"/>
                </a:cubicBezTo>
                <a:cubicBezTo>
                  <a:pt x="774904" y="406809"/>
                  <a:pt x="772838" y="408861"/>
                  <a:pt x="772838" y="410914"/>
                </a:cubicBezTo>
                <a:cubicBezTo>
                  <a:pt x="772838" y="412966"/>
                  <a:pt x="772838" y="412966"/>
                  <a:pt x="772838" y="412966"/>
                </a:cubicBezTo>
                <a:cubicBezTo>
                  <a:pt x="770772" y="402704"/>
                  <a:pt x="770772" y="402704"/>
                  <a:pt x="770772" y="402704"/>
                </a:cubicBezTo>
                <a:cubicBezTo>
                  <a:pt x="766641" y="398599"/>
                  <a:pt x="768707" y="392442"/>
                  <a:pt x="766641" y="388338"/>
                </a:cubicBezTo>
                <a:cubicBezTo>
                  <a:pt x="766641" y="386285"/>
                  <a:pt x="766641" y="386285"/>
                  <a:pt x="766641" y="386285"/>
                </a:cubicBezTo>
                <a:close/>
                <a:moveTo>
                  <a:pt x="75929" y="385514"/>
                </a:moveTo>
                <a:cubicBezTo>
                  <a:pt x="77744" y="384996"/>
                  <a:pt x="79819" y="384996"/>
                  <a:pt x="81894" y="386031"/>
                </a:cubicBezTo>
                <a:cubicBezTo>
                  <a:pt x="83969" y="388101"/>
                  <a:pt x="81894" y="390171"/>
                  <a:pt x="83969" y="390171"/>
                </a:cubicBezTo>
                <a:cubicBezTo>
                  <a:pt x="86044" y="390171"/>
                  <a:pt x="86044" y="388101"/>
                  <a:pt x="86044" y="388101"/>
                </a:cubicBezTo>
                <a:cubicBezTo>
                  <a:pt x="90194" y="388101"/>
                  <a:pt x="94344" y="390171"/>
                  <a:pt x="96419" y="392242"/>
                </a:cubicBezTo>
                <a:cubicBezTo>
                  <a:pt x="96419" y="394312"/>
                  <a:pt x="98494" y="398452"/>
                  <a:pt x="96419" y="400522"/>
                </a:cubicBezTo>
                <a:cubicBezTo>
                  <a:pt x="96419" y="402592"/>
                  <a:pt x="92269" y="402592"/>
                  <a:pt x="94344" y="404662"/>
                </a:cubicBezTo>
                <a:cubicBezTo>
                  <a:pt x="98494" y="404662"/>
                  <a:pt x="100569" y="406732"/>
                  <a:pt x="100569" y="408802"/>
                </a:cubicBezTo>
                <a:cubicBezTo>
                  <a:pt x="102644" y="410873"/>
                  <a:pt x="100569" y="415013"/>
                  <a:pt x="98494" y="415013"/>
                </a:cubicBezTo>
                <a:cubicBezTo>
                  <a:pt x="98494" y="417083"/>
                  <a:pt x="96419" y="419153"/>
                  <a:pt x="94344" y="417083"/>
                </a:cubicBezTo>
                <a:cubicBezTo>
                  <a:pt x="90194" y="415013"/>
                  <a:pt x="90194" y="415013"/>
                  <a:pt x="90194" y="415013"/>
                </a:cubicBezTo>
                <a:cubicBezTo>
                  <a:pt x="90194" y="408802"/>
                  <a:pt x="88119" y="402592"/>
                  <a:pt x="86044" y="398452"/>
                </a:cubicBezTo>
                <a:cubicBezTo>
                  <a:pt x="81894" y="396382"/>
                  <a:pt x="77744" y="394312"/>
                  <a:pt x="73595" y="394312"/>
                </a:cubicBezTo>
                <a:cubicBezTo>
                  <a:pt x="71520" y="392242"/>
                  <a:pt x="69445" y="390171"/>
                  <a:pt x="71520" y="388101"/>
                </a:cubicBezTo>
                <a:cubicBezTo>
                  <a:pt x="72557" y="387066"/>
                  <a:pt x="74113" y="386031"/>
                  <a:pt x="75929" y="385514"/>
                </a:cubicBezTo>
                <a:close/>
                <a:moveTo>
                  <a:pt x="828459" y="377985"/>
                </a:moveTo>
                <a:cubicBezTo>
                  <a:pt x="836692" y="377985"/>
                  <a:pt x="844926" y="384167"/>
                  <a:pt x="851101" y="390349"/>
                </a:cubicBezTo>
                <a:cubicBezTo>
                  <a:pt x="857276" y="400653"/>
                  <a:pt x="857276" y="413017"/>
                  <a:pt x="851101" y="421259"/>
                </a:cubicBezTo>
                <a:cubicBezTo>
                  <a:pt x="846984" y="429502"/>
                  <a:pt x="838751" y="435684"/>
                  <a:pt x="830517" y="437745"/>
                </a:cubicBezTo>
                <a:cubicBezTo>
                  <a:pt x="828459" y="437745"/>
                  <a:pt x="826400" y="435684"/>
                  <a:pt x="826400" y="433623"/>
                </a:cubicBezTo>
                <a:cubicBezTo>
                  <a:pt x="834634" y="431563"/>
                  <a:pt x="842867" y="427442"/>
                  <a:pt x="846984" y="419199"/>
                </a:cubicBezTo>
                <a:cubicBezTo>
                  <a:pt x="849043" y="413017"/>
                  <a:pt x="849043" y="404774"/>
                  <a:pt x="844926" y="398592"/>
                </a:cubicBezTo>
                <a:cubicBezTo>
                  <a:pt x="842867" y="394470"/>
                  <a:pt x="838751" y="390349"/>
                  <a:pt x="832575" y="390349"/>
                </a:cubicBezTo>
                <a:cubicBezTo>
                  <a:pt x="832575" y="392410"/>
                  <a:pt x="832575" y="392410"/>
                  <a:pt x="832575" y="392410"/>
                </a:cubicBezTo>
                <a:cubicBezTo>
                  <a:pt x="832575" y="394470"/>
                  <a:pt x="836692" y="394470"/>
                  <a:pt x="836692" y="396531"/>
                </a:cubicBezTo>
                <a:cubicBezTo>
                  <a:pt x="836692" y="398592"/>
                  <a:pt x="836692" y="402713"/>
                  <a:pt x="832575" y="402713"/>
                </a:cubicBezTo>
                <a:cubicBezTo>
                  <a:pt x="830517" y="404774"/>
                  <a:pt x="826400" y="404774"/>
                  <a:pt x="824342" y="402713"/>
                </a:cubicBezTo>
                <a:cubicBezTo>
                  <a:pt x="822284" y="400653"/>
                  <a:pt x="822284" y="400653"/>
                  <a:pt x="822284" y="398592"/>
                </a:cubicBezTo>
                <a:cubicBezTo>
                  <a:pt x="822284" y="396531"/>
                  <a:pt x="822284" y="396531"/>
                  <a:pt x="822284" y="394470"/>
                </a:cubicBezTo>
                <a:cubicBezTo>
                  <a:pt x="822284" y="394470"/>
                  <a:pt x="820225" y="394470"/>
                  <a:pt x="818167" y="392410"/>
                </a:cubicBezTo>
                <a:cubicBezTo>
                  <a:pt x="816108" y="392410"/>
                  <a:pt x="816108" y="388289"/>
                  <a:pt x="816108" y="386228"/>
                </a:cubicBezTo>
                <a:cubicBezTo>
                  <a:pt x="818167" y="380046"/>
                  <a:pt x="822284" y="377985"/>
                  <a:pt x="828459" y="377985"/>
                </a:cubicBezTo>
                <a:close/>
                <a:moveTo>
                  <a:pt x="859268" y="375993"/>
                </a:moveTo>
                <a:cubicBezTo>
                  <a:pt x="861260" y="375993"/>
                  <a:pt x="861260" y="377985"/>
                  <a:pt x="861260" y="379977"/>
                </a:cubicBezTo>
                <a:cubicBezTo>
                  <a:pt x="861260" y="379977"/>
                  <a:pt x="861260" y="381969"/>
                  <a:pt x="861260" y="381969"/>
                </a:cubicBezTo>
                <a:cubicBezTo>
                  <a:pt x="861260" y="379977"/>
                  <a:pt x="859268" y="377985"/>
                  <a:pt x="859268" y="375993"/>
                </a:cubicBezTo>
                <a:close/>
                <a:moveTo>
                  <a:pt x="71768" y="371677"/>
                </a:moveTo>
                <a:cubicBezTo>
                  <a:pt x="71768" y="371677"/>
                  <a:pt x="73760" y="371677"/>
                  <a:pt x="73760" y="371677"/>
                </a:cubicBezTo>
                <a:cubicBezTo>
                  <a:pt x="73760" y="373669"/>
                  <a:pt x="73760" y="373669"/>
                  <a:pt x="73760" y="373669"/>
                </a:cubicBezTo>
                <a:cubicBezTo>
                  <a:pt x="73760" y="373669"/>
                  <a:pt x="71768" y="371677"/>
                  <a:pt x="71768" y="371677"/>
                </a:cubicBezTo>
                <a:close/>
                <a:moveTo>
                  <a:pt x="89147" y="370972"/>
                </a:moveTo>
                <a:cubicBezTo>
                  <a:pt x="89664" y="371229"/>
                  <a:pt x="90181" y="371744"/>
                  <a:pt x="90181" y="371744"/>
                </a:cubicBezTo>
                <a:cubicBezTo>
                  <a:pt x="94319" y="375860"/>
                  <a:pt x="94319" y="375860"/>
                  <a:pt x="94319" y="375860"/>
                </a:cubicBezTo>
                <a:cubicBezTo>
                  <a:pt x="94319" y="377919"/>
                  <a:pt x="94319" y="377919"/>
                  <a:pt x="94319" y="377919"/>
                </a:cubicBezTo>
                <a:cubicBezTo>
                  <a:pt x="94319" y="377919"/>
                  <a:pt x="94319" y="375860"/>
                  <a:pt x="92250" y="375860"/>
                </a:cubicBezTo>
                <a:cubicBezTo>
                  <a:pt x="92250" y="377919"/>
                  <a:pt x="92250" y="379977"/>
                  <a:pt x="94319" y="379977"/>
                </a:cubicBezTo>
                <a:cubicBezTo>
                  <a:pt x="96387" y="379977"/>
                  <a:pt x="100525" y="379977"/>
                  <a:pt x="98456" y="377919"/>
                </a:cubicBezTo>
                <a:cubicBezTo>
                  <a:pt x="102593" y="375860"/>
                  <a:pt x="104662" y="379977"/>
                  <a:pt x="106730" y="379977"/>
                </a:cubicBezTo>
                <a:cubicBezTo>
                  <a:pt x="110867" y="384094"/>
                  <a:pt x="112936" y="388211"/>
                  <a:pt x="112936" y="392328"/>
                </a:cubicBezTo>
                <a:cubicBezTo>
                  <a:pt x="110867" y="388211"/>
                  <a:pt x="108799" y="382036"/>
                  <a:pt x="104662" y="379977"/>
                </a:cubicBezTo>
                <a:cubicBezTo>
                  <a:pt x="104662" y="379977"/>
                  <a:pt x="102593" y="379977"/>
                  <a:pt x="102593" y="379977"/>
                </a:cubicBezTo>
                <a:cubicBezTo>
                  <a:pt x="106730" y="384094"/>
                  <a:pt x="110867" y="390269"/>
                  <a:pt x="108799" y="398503"/>
                </a:cubicBezTo>
                <a:cubicBezTo>
                  <a:pt x="108799" y="398503"/>
                  <a:pt x="106730" y="400561"/>
                  <a:pt x="108799" y="400561"/>
                </a:cubicBezTo>
                <a:cubicBezTo>
                  <a:pt x="110867" y="400561"/>
                  <a:pt x="112936" y="404678"/>
                  <a:pt x="112936" y="408795"/>
                </a:cubicBezTo>
                <a:cubicBezTo>
                  <a:pt x="112936" y="410853"/>
                  <a:pt x="110867" y="414970"/>
                  <a:pt x="108799" y="414970"/>
                </a:cubicBezTo>
                <a:cubicBezTo>
                  <a:pt x="106730" y="417028"/>
                  <a:pt x="106730" y="417028"/>
                  <a:pt x="108799" y="419087"/>
                </a:cubicBezTo>
                <a:cubicBezTo>
                  <a:pt x="108799" y="419087"/>
                  <a:pt x="108799" y="419087"/>
                  <a:pt x="110867" y="419087"/>
                </a:cubicBezTo>
                <a:cubicBezTo>
                  <a:pt x="110867" y="419087"/>
                  <a:pt x="110867" y="419087"/>
                  <a:pt x="110867" y="417028"/>
                </a:cubicBezTo>
                <a:cubicBezTo>
                  <a:pt x="112936" y="417028"/>
                  <a:pt x="112936" y="419087"/>
                  <a:pt x="112936" y="421145"/>
                </a:cubicBezTo>
                <a:cubicBezTo>
                  <a:pt x="112936" y="423203"/>
                  <a:pt x="112936" y="423203"/>
                  <a:pt x="112936" y="423203"/>
                </a:cubicBezTo>
                <a:cubicBezTo>
                  <a:pt x="112936" y="423203"/>
                  <a:pt x="110867" y="421145"/>
                  <a:pt x="110867" y="421145"/>
                </a:cubicBezTo>
                <a:cubicBezTo>
                  <a:pt x="110867" y="425262"/>
                  <a:pt x="108799" y="427320"/>
                  <a:pt x="106730" y="429378"/>
                </a:cubicBezTo>
                <a:cubicBezTo>
                  <a:pt x="100525" y="431437"/>
                  <a:pt x="100525" y="423203"/>
                  <a:pt x="96387" y="421145"/>
                </a:cubicBezTo>
                <a:cubicBezTo>
                  <a:pt x="100525" y="419087"/>
                  <a:pt x="102593" y="417028"/>
                  <a:pt x="104662" y="412911"/>
                </a:cubicBezTo>
                <a:cubicBezTo>
                  <a:pt x="102593" y="408795"/>
                  <a:pt x="102593" y="404678"/>
                  <a:pt x="98456" y="402620"/>
                </a:cubicBezTo>
                <a:cubicBezTo>
                  <a:pt x="100525" y="398503"/>
                  <a:pt x="100525" y="392328"/>
                  <a:pt x="96387" y="390269"/>
                </a:cubicBezTo>
                <a:cubicBezTo>
                  <a:pt x="94319" y="382036"/>
                  <a:pt x="86044" y="388211"/>
                  <a:pt x="81907" y="384094"/>
                </a:cubicBezTo>
                <a:cubicBezTo>
                  <a:pt x="77770" y="382036"/>
                  <a:pt x="73633" y="384094"/>
                  <a:pt x="71564" y="384094"/>
                </a:cubicBezTo>
                <a:cubicBezTo>
                  <a:pt x="69495" y="386152"/>
                  <a:pt x="69495" y="388211"/>
                  <a:pt x="67427" y="386152"/>
                </a:cubicBezTo>
                <a:cubicBezTo>
                  <a:pt x="65358" y="384094"/>
                  <a:pt x="61221" y="382036"/>
                  <a:pt x="59152" y="379977"/>
                </a:cubicBezTo>
                <a:cubicBezTo>
                  <a:pt x="59152" y="377919"/>
                  <a:pt x="61221" y="377919"/>
                  <a:pt x="63290" y="375860"/>
                </a:cubicBezTo>
                <a:cubicBezTo>
                  <a:pt x="63290" y="375860"/>
                  <a:pt x="65358" y="373802"/>
                  <a:pt x="65358" y="373802"/>
                </a:cubicBezTo>
                <a:cubicBezTo>
                  <a:pt x="69495" y="373802"/>
                  <a:pt x="73633" y="373802"/>
                  <a:pt x="75701" y="377919"/>
                </a:cubicBezTo>
                <a:cubicBezTo>
                  <a:pt x="77770" y="377919"/>
                  <a:pt x="77770" y="375860"/>
                  <a:pt x="77770" y="373802"/>
                </a:cubicBezTo>
                <a:cubicBezTo>
                  <a:pt x="79838" y="373802"/>
                  <a:pt x="81907" y="371744"/>
                  <a:pt x="83976" y="371744"/>
                </a:cubicBezTo>
                <a:cubicBezTo>
                  <a:pt x="86044" y="371744"/>
                  <a:pt x="88113" y="375860"/>
                  <a:pt x="90181" y="373802"/>
                </a:cubicBezTo>
                <a:cubicBezTo>
                  <a:pt x="90181" y="371744"/>
                  <a:pt x="88113" y="371744"/>
                  <a:pt x="88113" y="371744"/>
                </a:cubicBezTo>
                <a:cubicBezTo>
                  <a:pt x="88113" y="370714"/>
                  <a:pt x="88630" y="370714"/>
                  <a:pt x="89147" y="370972"/>
                </a:cubicBezTo>
                <a:close/>
                <a:moveTo>
                  <a:pt x="824475" y="357401"/>
                </a:moveTo>
                <a:cubicBezTo>
                  <a:pt x="830550" y="357401"/>
                  <a:pt x="836626" y="361518"/>
                  <a:pt x="838651" y="367693"/>
                </a:cubicBezTo>
                <a:cubicBezTo>
                  <a:pt x="840676" y="369752"/>
                  <a:pt x="840676" y="373868"/>
                  <a:pt x="838651" y="377985"/>
                </a:cubicBezTo>
                <a:cubicBezTo>
                  <a:pt x="836626" y="377985"/>
                  <a:pt x="838651" y="373868"/>
                  <a:pt x="836626" y="371810"/>
                </a:cubicBezTo>
                <a:cubicBezTo>
                  <a:pt x="836626" y="367693"/>
                  <a:pt x="832576" y="363576"/>
                  <a:pt x="830550" y="363576"/>
                </a:cubicBezTo>
                <a:cubicBezTo>
                  <a:pt x="826500" y="363576"/>
                  <a:pt x="824475" y="361518"/>
                  <a:pt x="822450" y="363576"/>
                </a:cubicBezTo>
                <a:cubicBezTo>
                  <a:pt x="820424" y="363576"/>
                  <a:pt x="820424" y="361518"/>
                  <a:pt x="820424" y="359460"/>
                </a:cubicBezTo>
                <a:cubicBezTo>
                  <a:pt x="820424" y="357401"/>
                  <a:pt x="822450" y="359460"/>
                  <a:pt x="824475" y="357401"/>
                </a:cubicBezTo>
                <a:close/>
                <a:moveTo>
                  <a:pt x="45659" y="355900"/>
                </a:moveTo>
                <a:lnTo>
                  <a:pt x="48861" y="361338"/>
                </a:lnTo>
                <a:cubicBezTo>
                  <a:pt x="48861" y="361338"/>
                  <a:pt x="48861" y="363377"/>
                  <a:pt x="48861" y="363377"/>
                </a:cubicBezTo>
                <a:cubicBezTo>
                  <a:pt x="46802" y="361338"/>
                  <a:pt x="46802" y="359299"/>
                  <a:pt x="46802" y="359299"/>
                </a:cubicBezTo>
                <a:close/>
                <a:moveTo>
                  <a:pt x="43892" y="352899"/>
                </a:moveTo>
                <a:lnTo>
                  <a:pt x="44744" y="353180"/>
                </a:lnTo>
                <a:lnTo>
                  <a:pt x="45659" y="355900"/>
                </a:lnTo>
                <a:close/>
                <a:moveTo>
                  <a:pt x="42782" y="351013"/>
                </a:moveTo>
                <a:lnTo>
                  <a:pt x="43892" y="352899"/>
                </a:lnTo>
                <a:lnTo>
                  <a:pt x="39341" y="351396"/>
                </a:lnTo>
                <a:cubicBezTo>
                  <a:pt x="38569" y="351141"/>
                  <a:pt x="38569" y="351141"/>
                  <a:pt x="38569" y="351141"/>
                </a:cubicBezTo>
                <a:cubicBezTo>
                  <a:pt x="40112" y="350631"/>
                  <a:pt x="41528" y="350631"/>
                  <a:pt x="42782" y="351013"/>
                </a:cubicBezTo>
                <a:close/>
                <a:moveTo>
                  <a:pt x="797659" y="349101"/>
                </a:moveTo>
                <a:cubicBezTo>
                  <a:pt x="807975" y="349101"/>
                  <a:pt x="814164" y="355253"/>
                  <a:pt x="820353" y="363455"/>
                </a:cubicBezTo>
                <a:cubicBezTo>
                  <a:pt x="822416" y="367557"/>
                  <a:pt x="822416" y="371658"/>
                  <a:pt x="820353" y="375759"/>
                </a:cubicBezTo>
                <a:cubicBezTo>
                  <a:pt x="818290" y="377810"/>
                  <a:pt x="816227" y="379860"/>
                  <a:pt x="812101" y="381911"/>
                </a:cubicBezTo>
                <a:cubicBezTo>
                  <a:pt x="810038" y="381911"/>
                  <a:pt x="807975" y="379860"/>
                  <a:pt x="805911" y="377810"/>
                </a:cubicBezTo>
                <a:cubicBezTo>
                  <a:pt x="803848" y="375759"/>
                  <a:pt x="801785" y="379860"/>
                  <a:pt x="799722" y="377810"/>
                </a:cubicBezTo>
                <a:cubicBezTo>
                  <a:pt x="797659" y="375759"/>
                  <a:pt x="795596" y="375759"/>
                  <a:pt x="795596" y="373708"/>
                </a:cubicBezTo>
                <a:cubicBezTo>
                  <a:pt x="795596" y="371658"/>
                  <a:pt x="795596" y="369607"/>
                  <a:pt x="795596" y="367557"/>
                </a:cubicBezTo>
                <a:cubicBezTo>
                  <a:pt x="797659" y="365506"/>
                  <a:pt x="801785" y="363455"/>
                  <a:pt x="803848" y="363455"/>
                </a:cubicBezTo>
                <a:cubicBezTo>
                  <a:pt x="807975" y="363455"/>
                  <a:pt x="810038" y="371658"/>
                  <a:pt x="812101" y="367557"/>
                </a:cubicBezTo>
                <a:cubicBezTo>
                  <a:pt x="810038" y="363455"/>
                  <a:pt x="807975" y="359354"/>
                  <a:pt x="803848" y="357304"/>
                </a:cubicBezTo>
                <a:cubicBezTo>
                  <a:pt x="795596" y="353203"/>
                  <a:pt x="785280" y="357304"/>
                  <a:pt x="779091" y="361405"/>
                </a:cubicBezTo>
                <a:cubicBezTo>
                  <a:pt x="772901" y="367557"/>
                  <a:pt x="770838" y="375759"/>
                  <a:pt x="768775" y="383961"/>
                </a:cubicBezTo>
                <a:cubicBezTo>
                  <a:pt x="768775" y="383961"/>
                  <a:pt x="766712" y="383961"/>
                  <a:pt x="764649" y="383961"/>
                </a:cubicBezTo>
                <a:cubicBezTo>
                  <a:pt x="764649" y="379860"/>
                  <a:pt x="764649" y="373708"/>
                  <a:pt x="766712" y="371658"/>
                </a:cubicBezTo>
                <a:cubicBezTo>
                  <a:pt x="770838" y="357304"/>
                  <a:pt x="783217" y="349101"/>
                  <a:pt x="797659" y="349101"/>
                </a:cubicBezTo>
                <a:close/>
                <a:moveTo>
                  <a:pt x="828480" y="347109"/>
                </a:moveTo>
                <a:cubicBezTo>
                  <a:pt x="832569" y="347109"/>
                  <a:pt x="834613" y="351204"/>
                  <a:pt x="836657" y="351204"/>
                </a:cubicBezTo>
                <a:cubicBezTo>
                  <a:pt x="838702" y="351204"/>
                  <a:pt x="840746" y="351204"/>
                  <a:pt x="842791" y="351204"/>
                </a:cubicBezTo>
                <a:cubicBezTo>
                  <a:pt x="844835" y="353251"/>
                  <a:pt x="846879" y="355299"/>
                  <a:pt x="846879" y="357346"/>
                </a:cubicBezTo>
                <a:cubicBezTo>
                  <a:pt x="848924" y="359394"/>
                  <a:pt x="846879" y="361441"/>
                  <a:pt x="846879" y="363488"/>
                </a:cubicBezTo>
                <a:cubicBezTo>
                  <a:pt x="848924" y="365535"/>
                  <a:pt x="850968" y="365535"/>
                  <a:pt x="850968" y="367583"/>
                </a:cubicBezTo>
                <a:cubicBezTo>
                  <a:pt x="850968" y="369630"/>
                  <a:pt x="850968" y="371677"/>
                  <a:pt x="850968" y="373725"/>
                </a:cubicBezTo>
                <a:cubicBezTo>
                  <a:pt x="850968" y="373725"/>
                  <a:pt x="848924" y="373725"/>
                  <a:pt x="848924" y="375772"/>
                </a:cubicBezTo>
                <a:cubicBezTo>
                  <a:pt x="848924" y="375772"/>
                  <a:pt x="850968" y="379867"/>
                  <a:pt x="850968" y="381914"/>
                </a:cubicBezTo>
                <a:cubicBezTo>
                  <a:pt x="850968" y="381914"/>
                  <a:pt x="848924" y="383961"/>
                  <a:pt x="848924" y="383961"/>
                </a:cubicBezTo>
                <a:cubicBezTo>
                  <a:pt x="842791" y="377819"/>
                  <a:pt x="842791" y="377819"/>
                  <a:pt x="842791" y="377819"/>
                </a:cubicBezTo>
                <a:cubicBezTo>
                  <a:pt x="844835" y="371677"/>
                  <a:pt x="842791" y="365535"/>
                  <a:pt x="836657" y="359394"/>
                </a:cubicBezTo>
                <a:cubicBezTo>
                  <a:pt x="832569" y="355299"/>
                  <a:pt x="828480" y="355299"/>
                  <a:pt x="822347" y="355299"/>
                </a:cubicBezTo>
                <a:cubicBezTo>
                  <a:pt x="820302" y="355299"/>
                  <a:pt x="818258" y="357346"/>
                  <a:pt x="816213" y="355299"/>
                </a:cubicBezTo>
                <a:cubicBezTo>
                  <a:pt x="816213" y="353251"/>
                  <a:pt x="812124" y="353251"/>
                  <a:pt x="814169" y="351204"/>
                </a:cubicBezTo>
                <a:cubicBezTo>
                  <a:pt x="816213" y="349157"/>
                  <a:pt x="818258" y="349157"/>
                  <a:pt x="820302" y="349157"/>
                </a:cubicBezTo>
                <a:cubicBezTo>
                  <a:pt x="822347" y="351204"/>
                  <a:pt x="822347" y="351204"/>
                  <a:pt x="822347" y="351204"/>
                </a:cubicBezTo>
                <a:cubicBezTo>
                  <a:pt x="824391" y="349157"/>
                  <a:pt x="826435" y="347109"/>
                  <a:pt x="828480" y="347109"/>
                </a:cubicBezTo>
                <a:close/>
                <a:moveTo>
                  <a:pt x="139466" y="345117"/>
                </a:moveTo>
                <a:cubicBezTo>
                  <a:pt x="141518" y="349196"/>
                  <a:pt x="139466" y="353275"/>
                  <a:pt x="143571" y="355315"/>
                </a:cubicBezTo>
                <a:cubicBezTo>
                  <a:pt x="143571" y="357354"/>
                  <a:pt x="147675" y="357354"/>
                  <a:pt x="147675" y="359393"/>
                </a:cubicBezTo>
                <a:cubicBezTo>
                  <a:pt x="151781" y="361433"/>
                  <a:pt x="151781" y="361433"/>
                  <a:pt x="151781" y="361433"/>
                </a:cubicBezTo>
                <a:cubicBezTo>
                  <a:pt x="149728" y="371630"/>
                  <a:pt x="149728" y="371630"/>
                  <a:pt x="149728" y="371630"/>
                </a:cubicBezTo>
                <a:cubicBezTo>
                  <a:pt x="147675" y="373669"/>
                  <a:pt x="143571" y="371630"/>
                  <a:pt x="141518" y="371630"/>
                </a:cubicBezTo>
                <a:cubicBezTo>
                  <a:pt x="139466" y="369590"/>
                  <a:pt x="137413" y="367551"/>
                  <a:pt x="137413" y="363472"/>
                </a:cubicBezTo>
                <a:cubicBezTo>
                  <a:pt x="137413" y="363472"/>
                  <a:pt x="139466" y="361433"/>
                  <a:pt x="137413" y="359393"/>
                </a:cubicBezTo>
                <a:cubicBezTo>
                  <a:pt x="133309" y="359393"/>
                  <a:pt x="131256" y="357354"/>
                  <a:pt x="131256" y="355315"/>
                </a:cubicBezTo>
                <a:cubicBezTo>
                  <a:pt x="129204" y="353275"/>
                  <a:pt x="129204" y="349196"/>
                  <a:pt x="131256" y="347157"/>
                </a:cubicBezTo>
                <a:cubicBezTo>
                  <a:pt x="133309" y="347157"/>
                  <a:pt x="137413" y="347157"/>
                  <a:pt x="139466" y="345117"/>
                </a:cubicBezTo>
                <a:close/>
                <a:moveTo>
                  <a:pt x="124971" y="345117"/>
                </a:moveTo>
                <a:cubicBezTo>
                  <a:pt x="129121" y="347168"/>
                  <a:pt x="124971" y="351269"/>
                  <a:pt x="127046" y="353320"/>
                </a:cubicBezTo>
                <a:cubicBezTo>
                  <a:pt x="129121" y="357421"/>
                  <a:pt x="129121" y="361522"/>
                  <a:pt x="135346" y="361522"/>
                </a:cubicBezTo>
                <a:cubicBezTo>
                  <a:pt x="135346" y="365623"/>
                  <a:pt x="135346" y="369724"/>
                  <a:pt x="137421" y="371775"/>
                </a:cubicBezTo>
                <a:cubicBezTo>
                  <a:pt x="141571" y="373826"/>
                  <a:pt x="143646" y="375876"/>
                  <a:pt x="147796" y="375876"/>
                </a:cubicBezTo>
                <a:cubicBezTo>
                  <a:pt x="147796" y="375876"/>
                  <a:pt x="147796" y="377927"/>
                  <a:pt x="147796" y="377927"/>
                </a:cubicBezTo>
                <a:cubicBezTo>
                  <a:pt x="143646" y="379977"/>
                  <a:pt x="139496" y="375876"/>
                  <a:pt x="135346" y="373826"/>
                </a:cubicBezTo>
                <a:cubicBezTo>
                  <a:pt x="133271" y="371775"/>
                  <a:pt x="133271" y="367674"/>
                  <a:pt x="131196" y="363573"/>
                </a:cubicBezTo>
                <a:cubicBezTo>
                  <a:pt x="127046" y="361522"/>
                  <a:pt x="124971" y="357421"/>
                  <a:pt x="124971" y="353320"/>
                </a:cubicBezTo>
                <a:cubicBezTo>
                  <a:pt x="122896" y="351269"/>
                  <a:pt x="124971" y="349219"/>
                  <a:pt x="124971" y="345117"/>
                </a:cubicBezTo>
                <a:close/>
                <a:moveTo>
                  <a:pt x="30518" y="345117"/>
                </a:moveTo>
                <a:cubicBezTo>
                  <a:pt x="30518" y="345117"/>
                  <a:pt x="30518" y="345117"/>
                  <a:pt x="32572" y="347168"/>
                </a:cubicBezTo>
                <a:lnTo>
                  <a:pt x="31887" y="347168"/>
                </a:lnTo>
                <a:close/>
                <a:moveTo>
                  <a:pt x="848976" y="342793"/>
                </a:moveTo>
                <a:cubicBezTo>
                  <a:pt x="853126" y="342793"/>
                  <a:pt x="853126" y="344856"/>
                  <a:pt x="855201" y="346920"/>
                </a:cubicBezTo>
                <a:cubicBezTo>
                  <a:pt x="859351" y="351046"/>
                  <a:pt x="855201" y="355172"/>
                  <a:pt x="859351" y="359299"/>
                </a:cubicBezTo>
                <a:cubicBezTo>
                  <a:pt x="863501" y="359299"/>
                  <a:pt x="863501" y="363425"/>
                  <a:pt x="863501" y="365488"/>
                </a:cubicBezTo>
                <a:lnTo>
                  <a:pt x="863501" y="367551"/>
                </a:lnTo>
                <a:cubicBezTo>
                  <a:pt x="863501" y="361362"/>
                  <a:pt x="857276" y="359299"/>
                  <a:pt x="855201" y="355172"/>
                </a:cubicBezTo>
                <a:cubicBezTo>
                  <a:pt x="857276" y="348983"/>
                  <a:pt x="851051" y="344856"/>
                  <a:pt x="848976" y="342793"/>
                </a:cubicBezTo>
                <a:close/>
                <a:moveTo>
                  <a:pt x="112752" y="340801"/>
                </a:moveTo>
                <a:cubicBezTo>
                  <a:pt x="116883" y="340801"/>
                  <a:pt x="118949" y="344930"/>
                  <a:pt x="123081" y="344930"/>
                </a:cubicBezTo>
                <a:cubicBezTo>
                  <a:pt x="123081" y="346994"/>
                  <a:pt x="121015" y="349058"/>
                  <a:pt x="121015" y="353186"/>
                </a:cubicBezTo>
                <a:cubicBezTo>
                  <a:pt x="121015" y="357315"/>
                  <a:pt x="125146" y="363507"/>
                  <a:pt x="129278" y="365571"/>
                </a:cubicBezTo>
                <a:cubicBezTo>
                  <a:pt x="129278" y="371764"/>
                  <a:pt x="135475" y="377956"/>
                  <a:pt x="141672" y="380020"/>
                </a:cubicBezTo>
                <a:cubicBezTo>
                  <a:pt x="141672" y="382085"/>
                  <a:pt x="145804" y="380020"/>
                  <a:pt x="145804" y="382085"/>
                </a:cubicBezTo>
                <a:cubicBezTo>
                  <a:pt x="145804" y="384149"/>
                  <a:pt x="145804" y="386213"/>
                  <a:pt x="143738" y="388277"/>
                </a:cubicBezTo>
                <a:cubicBezTo>
                  <a:pt x="139607" y="386213"/>
                  <a:pt x="131344" y="386213"/>
                  <a:pt x="129278" y="380020"/>
                </a:cubicBezTo>
                <a:cubicBezTo>
                  <a:pt x="129278" y="377956"/>
                  <a:pt x="129278" y="373828"/>
                  <a:pt x="127212" y="373828"/>
                </a:cubicBezTo>
                <a:cubicBezTo>
                  <a:pt x="123081" y="373828"/>
                  <a:pt x="118949" y="371764"/>
                  <a:pt x="116883" y="369700"/>
                </a:cubicBezTo>
                <a:cubicBezTo>
                  <a:pt x="114818" y="365571"/>
                  <a:pt x="114818" y="365571"/>
                  <a:pt x="114818" y="365571"/>
                </a:cubicBezTo>
                <a:cubicBezTo>
                  <a:pt x="114818" y="361443"/>
                  <a:pt x="114818" y="359379"/>
                  <a:pt x="116883" y="355251"/>
                </a:cubicBezTo>
                <a:cubicBezTo>
                  <a:pt x="114818" y="351122"/>
                  <a:pt x="108620" y="349058"/>
                  <a:pt x="112752" y="344930"/>
                </a:cubicBezTo>
                <a:cubicBezTo>
                  <a:pt x="112752" y="342866"/>
                  <a:pt x="112752" y="342866"/>
                  <a:pt x="112752" y="340801"/>
                </a:cubicBezTo>
                <a:close/>
                <a:moveTo>
                  <a:pt x="756715" y="338109"/>
                </a:moveTo>
                <a:cubicBezTo>
                  <a:pt x="758507" y="338367"/>
                  <a:pt x="760554" y="338883"/>
                  <a:pt x="762601" y="338883"/>
                </a:cubicBezTo>
                <a:cubicBezTo>
                  <a:pt x="762601" y="340949"/>
                  <a:pt x="762601" y="343015"/>
                  <a:pt x="764649" y="343015"/>
                </a:cubicBezTo>
                <a:cubicBezTo>
                  <a:pt x="766696" y="343015"/>
                  <a:pt x="770791" y="343015"/>
                  <a:pt x="774885" y="345080"/>
                </a:cubicBezTo>
                <a:cubicBezTo>
                  <a:pt x="776933" y="345080"/>
                  <a:pt x="776933" y="349212"/>
                  <a:pt x="776933" y="351278"/>
                </a:cubicBezTo>
                <a:cubicBezTo>
                  <a:pt x="776933" y="353344"/>
                  <a:pt x="774885" y="353344"/>
                  <a:pt x="772838" y="355409"/>
                </a:cubicBezTo>
                <a:cubicBezTo>
                  <a:pt x="770791" y="355409"/>
                  <a:pt x="768743" y="353344"/>
                  <a:pt x="766696" y="353344"/>
                </a:cubicBezTo>
                <a:cubicBezTo>
                  <a:pt x="762601" y="351278"/>
                  <a:pt x="758507" y="351278"/>
                  <a:pt x="756459" y="351278"/>
                </a:cubicBezTo>
                <a:cubicBezTo>
                  <a:pt x="754412" y="347146"/>
                  <a:pt x="752365" y="343015"/>
                  <a:pt x="752365" y="338883"/>
                </a:cubicBezTo>
                <a:cubicBezTo>
                  <a:pt x="753388" y="337850"/>
                  <a:pt x="754924" y="337850"/>
                  <a:pt x="756715" y="338109"/>
                </a:cubicBezTo>
                <a:close/>
                <a:moveTo>
                  <a:pt x="832479" y="336879"/>
                </a:moveTo>
                <a:cubicBezTo>
                  <a:pt x="834534" y="338932"/>
                  <a:pt x="836590" y="340986"/>
                  <a:pt x="838646" y="340986"/>
                </a:cubicBezTo>
                <a:cubicBezTo>
                  <a:pt x="838646" y="345093"/>
                  <a:pt x="844814" y="343039"/>
                  <a:pt x="846869" y="345093"/>
                </a:cubicBezTo>
                <a:cubicBezTo>
                  <a:pt x="848925" y="345093"/>
                  <a:pt x="850981" y="347146"/>
                  <a:pt x="853037" y="351253"/>
                </a:cubicBezTo>
                <a:cubicBezTo>
                  <a:pt x="853037" y="353307"/>
                  <a:pt x="853037" y="355360"/>
                  <a:pt x="853037" y="359467"/>
                </a:cubicBezTo>
                <a:cubicBezTo>
                  <a:pt x="857149" y="359467"/>
                  <a:pt x="859204" y="363574"/>
                  <a:pt x="861260" y="365628"/>
                </a:cubicBezTo>
                <a:cubicBezTo>
                  <a:pt x="861260" y="371788"/>
                  <a:pt x="859204" y="373841"/>
                  <a:pt x="857149" y="375895"/>
                </a:cubicBezTo>
                <a:cubicBezTo>
                  <a:pt x="859204" y="380002"/>
                  <a:pt x="859204" y="384109"/>
                  <a:pt x="857149" y="388216"/>
                </a:cubicBezTo>
                <a:cubicBezTo>
                  <a:pt x="855093" y="388216"/>
                  <a:pt x="855093" y="390269"/>
                  <a:pt x="853037" y="390269"/>
                </a:cubicBezTo>
                <a:cubicBezTo>
                  <a:pt x="850981" y="386162"/>
                  <a:pt x="850981" y="386162"/>
                  <a:pt x="850981" y="386162"/>
                </a:cubicBezTo>
                <a:cubicBezTo>
                  <a:pt x="855093" y="382055"/>
                  <a:pt x="850981" y="375895"/>
                  <a:pt x="855093" y="371788"/>
                </a:cubicBezTo>
                <a:cubicBezTo>
                  <a:pt x="857149" y="367681"/>
                  <a:pt x="853037" y="365628"/>
                  <a:pt x="850981" y="361521"/>
                </a:cubicBezTo>
                <a:cubicBezTo>
                  <a:pt x="850981" y="357414"/>
                  <a:pt x="848925" y="355360"/>
                  <a:pt x="848925" y="353307"/>
                </a:cubicBezTo>
                <a:cubicBezTo>
                  <a:pt x="846869" y="349200"/>
                  <a:pt x="840702" y="349200"/>
                  <a:pt x="836590" y="347146"/>
                </a:cubicBezTo>
                <a:cubicBezTo>
                  <a:pt x="834534" y="345093"/>
                  <a:pt x="830423" y="345093"/>
                  <a:pt x="828367" y="345093"/>
                </a:cubicBezTo>
                <a:cubicBezTo>
                  <a:pt x="826311" y="345093"/>
                  <a:pt x="824255" y="345093"/>
                  <a:pt x="822199" y="347146"/>
                </a:cubicBezTo>
                <a:cubicBezTo>
                  <a:pt x="818088" y="345093"/>
                  <a:pt x="813976" y="347146"/>
                  <a:pt x="809864" y="349200"/>
                </a:cubicBezTo>
                <a:cubicBezTo>
                  <a:pt x="809864" y="349200"/>
                  <a:pt x="807808" y="349200"/>
                  <a:pt x="807808" y="347146"/>
                </a:cubicBezTo>
                <a:cubicBezTo>
                  <a:pt x="811920" y="345093"/>
                  <a:pt x="809864" y="338932"/>
                  <a:pt x="816032" y="338932"/>
                </a:cubicBezTo>
                <a:cubicBezTo>
                  <a:pt x="818088" y="338932"/>
                  <a:pt x="820144" y="340986"/>
                  <a:pt x="822199" y="340986"/>
                </a:cubicBezTo>
                <a:cubicBezTo>
                  <a:pt x="826311" y="338932"/>
                  <a:pt x="828367" y="336879"/>
                  <a:pt x="832479" y="336879"/>
                </a:cubicBezTo>
                <a:close/>
                <a:moveTo>
                  <a:pt x="834534" y="334825"/>
                </a:moveTo>
                <a:cubicBezTo>
                  <a:pt x="836590" y="334825"/>
                  <a:pt x="836590" y="334825"/>
                  <a:pt x="838646" y="336879"/>
                </a:cubicBezTo>
                <a:cubicBezTo>
                  <a:pt x="840702" y="338932"/>
                  <a:pt x="840702" y="338932"/>
                  <a:pt x="840702" y="338932"/>
                </a:cubicBezTo>
                <a:cubicBezTo>
                  <a:pt x="840702" y="340986"/>
                  <a:pt x="842758" y="340986"/>
                  <a:pt x="840702" y="340986"/>
                </a:cubicBezTo>
                <a:cubicBezTo>
                  <a:pt x="840702" y="340986"/>
                  <a:pt x="838646" y="340986"/>
                  <a:pt x="838646" y="340986"/>
                </a:cubicBezTo>
                <a:cubicBezTo>
                  <a:pt x="838646" y="338932"/>
                  <a:pt x="836590" y="338932"/>
                  <a:pt x="836590" y="336879"/>
                </a:cubicBezTo>
                <a:cubicBezTo>
                  <a:pt x="834534" y="334825"/>
                  <a:pt x="834534" y="334825"/>
                  <a:pt x="834534" y="334825"/>
                </a:cubicBezTo>
                <a:close/>
                <a:moveTo>
                  <a:pt x="752482" y="330510"/>
                </a:moveTo>
                <a:lnTo>
                  <a:pt x="759783" y="331242"/>
                </a:lnTo>
                <a:lnTo>
                  <a:pt x="760403" y="331552"/>
                </a:lnTo>
                <a:lnTo>
                  <a:pt x="764785" y="336685"/>
                </a:lnTo>
                <a:cubicBezTo>
                  <a:pt x="766836" y="338743"/>
                  <a:pt x="768887" y="334626"/>
                  <a:pt x="772988" y="336685"/>
                </a:cubicBezTo>
                <a:cubicBezTo>
                  <a:pt x="775038" y="336685"/>
                  <a:pt x="777089" y="338743"/>
                  <a:pt x="781190" y="340801"/>
                </a:cubicBezTo>
                <a:cubicBezTo>
                  <a:pt x="781190" y="344918"/>
                  <a:pt x="783241" y="346977"/>
                  <a:pt x="783241" y="349035"/>
                </a:cubicBezTo>
                <a:cubicBezTo>
                  <a:pt x="779140" y="351093"/>
                  <a:pt x="779140" y="344918"/>
                  <a:pt x="777089" y="342860"/>
                </a:cubicBezTo>
                <a:cubicBezTo>
                  <a:pt x="772988" y="340801"/>
                  <a:pt x="768887" y="338743"/>
                  <a:pt x="766836" y="340801"/>
                </a:cubicBezTo>
                <a:cubicBezTo>
                  <a:pt x="764785" y="336685"/>
                  <a:pt x="760684" y="334626"/>
                  <a:pt x="756583" y="334626"/>
                </a:cubicBezTo>
                <a:cubicBezTo>
                  <a:pt x="754533" y="332568"/>
                  <a:pt x="748381" y="338743"/>
                  <a:pt x="748381" y="332568"/>
                </a:cubicBezTo>
                <a:cubicBezTo>
                  <a:pt x="748381" y="330510"/>
                  <a:pt x="752482" y="330510"/>
                  <a:pt x="752482" y="330510"/>
                </a:cubicBezTo>
                <a:close/>
                <a:moveTo>
                  <a:pt x="779257" y="318226"/>
                </a:moveTo>
                <a:cubicBezTo>
                  <a:pt x="783241" y="318226"/>
                  <a:pt x="783241" y="322376"/>
                  <a:pt x="785233" y="324451"/>
                </a:cubicBezTo>
                <a:cubicBezTo>
                  <a:pt x="785233" y="324451"/>
                  <a:pt x="785233" y="324451"/>
                  <a:pt x="785233" y="326526"/>
                </a:cubicBezTo>
                <a:cubicBezTo>
                  <a:pt x="783241" y="324451"/>
                  <a:pt x="781249" y="320301"/>
                  <a:pt x="779257" y="320301"/>
                </a:cubicBezTo>
                <a:cubicBezTo>
                  <a:pt x="779257" y="318226"/>
                  <a:pt x="779257" y="318226"/>
                  <a:pt x="779257" y="318226"/>
                </a:cubicBezTo>
                <a:close/>
                <a:moveTo>
                  <a:pt x="757495" y="316747"/>
                </a:moveTo>
                <a:cubicBezTo>
                  <a:pt x="758009" y="316747"/>
                  <a:pt x="758523" y="317261"/>
                  <a:pt x="758523" y="318288"/>
                </a:cubicBezTo>
                <a:cubicBezTo>
                  <a:pt x="758523" y="318288"/>
                  <a:pt x="758523" y="320342"/>
                  <a:pt x="758523" y="320342"/>
                </a:cubicBezTo>
                <a:cubicBezTo>
                  <a:pt x="758523" y="320342"/>
                  <a:pt x="758523" y="320342"/>
                  <a:pt x="760579" y="320342"/>
                </a:cubicBezTo>
                <a:cubicBezTo>
                  <a:pt x="762635" y="322396"/>
                  <a:pt x="764692" y="326505"/>
                  <a:pt x="766748" y="322396"/>
                </a:cubicBezTo>
                <a:cubicBezTo>
                  <a:pt x="768804" y="320342"/>
                  <a:pt x="774973" y="320342"/>
                  <a:pt x="779085" y="322396"/>
                </a:cubicBezTo>
                <a:cubicBezTo>
                  <a:pt x="783198" y="324451"/>
                  <a:pt x="783198" y="326505"/>
                  <a:pt x="783198" y="330613"/>
                </a:cubicBezTo>
                <a:cubicBezTo>
                  <a:pt x="783198" y="330613"/>
                  <a:pt x="785254" y="330613"/>
                  <a:pt x="785254" y="330613"/>
                </a:cubicBezTo>
                <a:cubicBezTo>
                  <a:pt x="785254" y="328559"/>
                  <a:pt x="785254" y="326505"/>
                  <a:pt x="785254" y="326505"/>
                </a:cubicBezTo>
                <a:cubicBezTo>
                  <a:pt x="785254" y="326505"/>
                  <a:pt x="787310" y="326505"/>
                  <a:pt x="787310" y="326505"/>
                </a:cubicBezTo>
                <a:cubicBezTo>
                  <a:pt x="787310" y="328559"/>
                  <a:pt x="787310" y="330613"/>
                  <a:pt x="787310" y="330613"/>
                </a:cubicBezTo>
                <a:cubicBezTo>
                  <a:pt x="787310" y="332667"/>
                  <a:pt x="785254" y="330613"/>
                  <a:pt x="785254" y="332667"/>
                </a:cubicBezTo>
                <a:cubicBezTo>
                  <a:pt x="785254" y="334722"/>
                  <a:pt x="785254" y="334722"/>
                  <a:pt x="785254" y="334722"/>
                </a:cubicBezTo>
                <a:cubicBezTo>
                  <a:pt x="789367" y="334722"/>
                  <a:pt x="789367" y="330613"/>
                  <a:pt x="791423" y="332667"/>
                </a:cubicBezTo>
                <a:cubicBezTo>
                  <a:pt x="793479" y="332667"/>
                  <a:pt x="793479" y="332667"/>
                  <a:pt x="793479" y="334722"/>
                </a:cubicBezTo>
                <a:cubicBezTo>
                  <a:pt x="799648" y="336776"/>
                  <a:pt x="795535" y="349101"/>
                  <a:pt x="805816" y="347047"/>
                </a:cubicBezTo>
                <a:cubicBezTo>
                  <a:pt x="803760" y="347047"/>
                  <a:pt x="797591" y="349101"/>
                  <a:pt x="797591" y="342939"/>
                </a:cubicBezTo>
                <a:cubicBezTo>
                  <a:pt x="797591" y="342939"/>
                  <a:pt x="795535" y="342939"/>
                  <a:pt x="795535" y="342939"/>
                </a:cubicBezTo>
                <a:cubicBezTo>
                  <a:pt x="793479" y="347047"/>
                  <a:pt x="789367" y="347047"/>
                  <a:pt x="785254" y="347047"/>
                </a:cubicBezTo>
                <a:cubicBezTo>
                  <a:pt x="785254" y="344993"/>
                  <a:pt x="783198" y="342939"/>
                  <a:pt x="783198" y="340884"/>
                </a:cubicBezTo>
                <a:cubicBezTo>
                  <a:pt x="779085" y="334722"/>
                  <a:pt x="772917" y="334722"/>
                  <a:pt x="766748" y="334722"/>
                </a:cubicBezTo>
                <a:lnTo>
                  <a:pt x="760403" y="331552"/>
                </a:lnTo>
                <a:lnTo>
                  <a:pt x="760172" y="331282"/>
                </a:lnTo>
                <a:lnTo>
                  <a:pt x="759783" y="331242"/>
                </a:lnTo>
                <a:lnTo>
                  <a:pt x="754410" y="328559"/>
                </a:lnTo>
                <a:cubicBezTo>
                  <a:pt x="752354" y="328559"/>
                  <a:pt x="750298" y="328559"/>
                  <a:pt x="748242" y="328559"/>
                </a:cubicBezTo>
                <a:cubicBezTo>
                  <a:pt x="746185" y="326505"/>
                  <a:pt x="742073" y="324451"/>
                  <a:pt x="746185" y="320342"/>
                </a:cubicBezTo>
                <a:cubicBezTo>
                  <a:pt x="748242" y="320342"/>
                  <a:pt x="752354" y="318288"/>
                  <a:pt x="756467" y="318288"/>
                </a:cubicBezTo>
                <a:cubicBezTo>
                  <a:pt x="756467" y="317261"/>
                  <a:pt x="756981" y="316747"/>
                  <a:pt x="757495" y="316747"/>
                </a:cubicBezTo>
                <a:close/>
                <a:moveTo>
                  <a:pt x="121070" y="299634"/>
                </a:moveTo>
                <a:cubicBezTo>
                  <a:pt x="123118" y="299634"/>
                  <a:pt x="125165" y="301701"/>
                  <a:pt x="125165" y="303769"/>
                </a:cubicBezTo>
                <a:cubicBezTo>
                  <a:pt x="127212" y="305836"/>
                  <a:pt x="125165" y="307903"/>
                  <a:pt x="127212" y="309971"/>
                </a:cubicBezTo>
                <a:cubicBezTo>
                  <a:pt x="129260" y="307903"/>
                  <a:pt x="131307" y="309971"/>
                  <a:pt x="131307" y="312038"/>
                </a:cubicBezTo>
                <a:cubicBezTo>
                  <a:pt x="131307" y="316173"/>
                  <a:pt x="133354" y="318241"/>
                  <a:pt x="131307" y="322376"/>
                </a:cubicBezTo>
                <a:cubicBezTo>
                  <a:pt x="129260" y="322376"/>
                  <a:pt x="127212" y="324443"/>
                  <a:pt x="125165" y="324443"/>
                </a:cubicBezTo>
                <a:cubicBezTo>
                  <a:pt x="121070" y="324443"/>
                  <a:pt x="121070" y="320308"/>
                  <a:pt x="119023" y="318241"/>
                </a:cubicBezTo>
                <a:cubicBezTo>
                  <a:pt x="116976" y="316173"/>
                  <a:pt x="119023" y="314106"/>
                  <a:pt x="116976" y="312038"/>
                </a:cubicBezTo>
                <a:cubicBezTo>
                  <a:pt x="114928" y="314106"/>
                  <a:pt x="114928" y="316173"/>
                  <a:pt x="112881" y="318241"/>
                </a:cubicBezTo>
                <a:cubicBezTo>
                  <a:pt x="112881" y="324443"/>
                  <a:pt x="116976" y="332713"/>
                  <a:pt x="123118" y="334780"/>
                </a:cubicBezTo>
                <a:cubicBezTo>
                  <a:pt x="125165" y="334780"/>
                  <a:pt x="129260" y="336848"/>
                  <a:pt x="133354" y="338915"/>
                </a:cubicBezTo>
                <a:cubicBezTo>
                  <a:pt x="143591" y="336848"/>
                  <a:pt x="151781" y="332713"/>
                  <a:pt x="159970" y="326511"/>
                </a:cubicBezTo>
                <a:cubicBezTo>
                  <a:pt x="162017" y="326511"/>
                  <a:pt x="164065" y="328578"/>
                  <a:pt x="164065" y="330645"/>
                </a:cubicBezTo>
                <a:cubicBezTo>
                  <a:pt x="159970" y="334780"/>
                  <a:pt x="153828" y="338915"/>
                  <a:pt x="147685" y="340983"/>
                </a:cubicBezTo>
                <a:cubicBezTo>
                  <a:pt x="141543" y="343050"/>
                  <a:pt x="133354" y="345117"/>
                  <a:pt x="127212" y="343050"/>
                </a:cubicBezTo>
                <a:cubicBezTo>
                  <a:pt x="123118" y="343050"/>
                  <a:pt x="119023" y="340983"/>
                  <a:pt x="114928" y="338915"/>
                </a:cubicBezTo>
                <a:cubicBezTo>
                  <a:pt x="112881" y="338915"/>
                  <a:pt x="114928" y="334780"/>
                  <a:pt x="112881" y="334780"/>
                </a:cubicBezTo>
                <a:cubicBezTo>
                  <a:pt x="106739" y="330645"/>
                  <a:pt x="106739" y="330645"/>
                  <a:pt x="106739" y="330645"/>
                </a:cubicBezTo>
                <a:cubicBezTo>
                  <a:pt x="102644" y="324443"/>
                  <a:pt x="102644" y="312038"/>
                  <a:pt x="108786" y="303769"/>
                </a:cubicBezTo>
                <a:cubicBezTo>
                  <a:pt x="112881" y="301701"/>
                  <a:pt x="116976" y="299634"/>
                  <a:pt x="121070" y="299634"/>
                </a:cubicBezTo>
                <a:close/>
                <a:moveTo>
                  <a:pt x="814116" y="297642"/>
                </a:moveTo>
                <a:cubicBezTo>
                  <a:pt x="814116" y="297642"/>
                  <a:pt x="816108" y="297642"/>
                  <a:pt x="816108" y="297642"/>
                </a:cubicBezTo>
                <a:cubicBezTo>
                  <a:pt x="814116" y="297642"/>
                  <a:pt x="816108" y="299634"/>
                  <a:pt x="814116" y="299634"/>
                </a:cubicBezTo>
                <a:cubicBezTo>
                  <a:pt x="814116" y="299634"/>
                  <a:pt x="814116" y="297642"/>
                  <a:pt x="814116" y="297642"/>
                </a:cubicBezTo>
                <a:close/>
                <a:moveTo>
                  <a:pt x="96419" y="287350"/>
                </a:moveTo>
                <a:cubicBezTo>
                  <a:pt x="96419" y="287350"/>
                  <a:pt x="98494" y="289408"/>
                  <a:pt x="98494" y="289408"/>
                </a:cubicBezTo>
                <a:cubicBezTo>
                  <a:pt x="96419" y="293525"/>
                  <a:pt x="92269" y="295583"/>
                  <a:pt x="92269" y="299700"/>
                </a:cubicBezTo>
                <a:cubicBezTo>
                  <a:pt x="92269" y="305875"/>
                  <a:pt x="98494" y="309992"/>
                  <a:pt x="102644" y="312050"/>
                </a:cubicBezTo>
                <a:cubicBezTo>
                  <a:pt x="102644" y="314109"/>
                  <a:pt x="102644" y="314109"/>
                  <a:pt x="100569" y="316167"/>
                </a:cubicBezTo>
                <a:cubicBezTo>
                  <a:pt x="98494" y="318226"/>
                  <a:pt x="96419" y="314109"/>
                  <a:pt x="94344" y="312050"/>
                </a:cubicBezTo>
                <a:cubicBezTo>
                  <a:pt x="90194" y="307933"/>
                  <a:pt x="86044" y="301758"/>
                  <a:pt x="90194" y="295583"/>
                </a:cubicBezTo>
                <a:cubicBezTo>
                  <a:pt x="90194" y="291466"/>
                  <a:pt x="92269" y="287350"/>
                  <a:pt x="96419" y="287350"/>
                </a:cubicBezTo>
                <a:close/>
                <a:moveTo>
                  <a:pt x="822416" y="285358"/>
                </a:moveTo>
                <a:cubicBezTo>
                  <a:pt x="822416" y="285358"/>
                  <a:pt x="824408" y="285358"/>
                  <a:pt x="824408" y="287460"/>
                </a:cubicBezTo>
                <a:cubicBezTo>
                  <a:pt x="824408" y="287460"/>
                  <a:pt x="822416" y="289563"/>
                  <a:pt x="822416" y="291666"/>
                </a:cubicBezTo>
                <a:cubicBezTo>
                  <a:pt x="822416" y="289563"/>
                  <a:pt x="820424" y="287460"/>
                  <a:pt x="822416" y="285358"/>
                </a:cubicBezTo>
                <a:close/>
                <a:moveTo>
                  <a:pt x="153828" y="285358"/>
                </a:moveTo>
                <a:cubicBezTo>
                  <a:pt x="155875" y="287416"/>
                  <a:pt x="159970" y="287416"/>
                  <a:pt x="164065" y="287416"/>
                </a:cubicBezTo>
                <a:cubicBezTo>
                  <a:pt x="162017" y="289474"/>
                  <a:pt x="159970" y="295650"/>
                  <a:pt x="155875" y="293591"/>
                </a:cubicBezTo>
                <a:cubicBezTo>
                  <a:pt x="153828" y="291533"/>
                  <a:pt x="151781" y="291533"/>
                  <a:pt x="151781" y="289474"/>
                </a:cubicBezTo>
                <a:cubicBezTo>
                  <a:pt x="151781" y="287416"/>
                  <a:pt x="151781" y="285358"/>
                  <a:pt x="153828" y="285358"/>
                </a:cubicBezTo>
                <a:close/>
                <a:moveTo>
                  <a:pt x="182835" y="283366"/>
                </a:moveTo>
                <a:cubicBezTo>
                  <a:pt x="184904" y="283366"/>
                  <a:pt x="184904" y="285418"/>
                  <a:pt x="186972" y="285418"/>
                </a:cubicBezTo>
                <a:cubicBezTo>
                  <a:pt x="182835" y="295680"/>
                  <a:pt x="174560" y="299784"/>
                  <a:pt x="170423" y="307994"/>
                </a:cubicBezTo>
                <a:cubicBezTo>
                  <a:pt x="168355" y="312099"/>
                  <a:pt x="172492" y="316203"/>
                  <a:pt x="168355" y="320308"/>
                </a:cubicBezTo>
                <a:cubicBezTo>
                  <a:pt x="166286" y="322360"/>
                  <a:pt x="166286" y="328517"/>
                  <a:pt x="162149" y="324413"/>
                </a:cubicBezTo>
                <a:cubicBezTo>
                  <a:pt x="160080" y="322360"/>
                  <a:pt x="160080" y="320308"/>
                  <a:pt x="162149" y="316203"/>
                </a:cubicBezTo>
                <a:cubicBezTo>
                  <a:pt x="162149" y="314151"/>
                  <a:pt x="164218" y="314151"/>
                  <a:pt x="164218" y="312099"/>
                </a:cubicBezTo>
                <a:cubicBezTo>
                  <a:pt x="160080" y="310046"/>
                  <a:pt x="160080" y="305941"/>
                  <a:pt x="160080" y="301837"/>
                </a:cubicBezTo>
                <a:cubicBezTo>
                  <a:pt x="160080" y="295680"/>
                  <a:pt x="164218" y="291575"/>
                  <a:pt x="168355" y="287470"/>
                </a:cubicBezTo>
                <a:cubicBezTo>
                  <a:pt x="182835" y="283366"/>
                  <a:pt x="182835" y="283366"/>
                  <a:pt x="182835" y="283366"/>
                </a:cubicBezTo>
                <a:close/>
                <a:moveTo>
                  <a:pt x="147759" y="277058"/>
                </a:moveTo>
                <a:cubicBezTo>
                  <a:pt x="147759" y="279126"/>
                  <a:pt x="153957" y="281195"/>
                  <a:pt x="149825" y="285332"/>
                </a:cubicBezTo>
                <a:cubicBezTo>
                  <a:pt x="149825" y="287401"/>
                  <a:pt x="149825" y="289469"/>
                  <a:pt x="149825" y="291538"/>
                </a:cubicBezTo>
                <a:cubicBezTo>
                  <a:pt x="151891" y="293607"/>
                  <a:pt x="153957" y="295675"/>
                  <a:pt x="158088" y="297744"/>
                </a:cubicBezTo>
                <a:cubicBezTo>
                  <a:pt x="158088" y="299812"/>
                  <a:pt x="158088" y="301881"/>
                  <a:pt x="156023" y="303950"/>
                </a:cubicBezTo>
                <a:cubicBezTo>
                  <a:pt x="151891" y="303950"/>
                  <a:pt x="149825" y="301881"/>
                  <a:pt x="149825" y="297744"/>
                </a:cubicBezTo>
                <a:cubicBezTo>
                  <a:pt x="147759" y="299812"/>
                  <a:pt x="143627" y="299812"/>
                  <a:pt x="141562" y="297744"/>
                </a:cubicBezTo>
                <a:cubicBezTo>
                  <a:pt x="139496" y="295675"/>
                  <a:pt x="139496" y="293607"/>
                  <a:pt x="139496" y="291538"/>
                </a:cubicBezTo>
                <a:cubicBezTo>
                  <a:pt x="139496" y="289469"/>
                  <a:pt x="143627" y="289469"/>
                  <a:pt x="143627" y="285332"/>
                </a:cubicBezTo>
                <a:cubicBezTo>
                  <a:pt x="141562" y="283264"/>
                  <a:pt x="141562" y="281195"/>
                  <a:pt x="143627" y="279126"/>
                </a:cubicBezTo>
                <a:cubicBezTo>
                  <a:pt x="143627" y="277058"/>
                  <a:pt x="145693" y="277058"/>
                  <a:pt x="147759" y="277058"/>
                </a:cubicBezTo>
                <a:close/>
                <a:moveTo>
                  <a:pt x="92269" y="277058"/>
                </a:moveTo>
                <a:cubicBezTo>
                  <a:pt x="94344" y="279119"/>
                  <a:pt x="94344" y="281180"/>
                  <a:pt x="94344" y="283241"/>
                </a:cubicBezTo>
                <a:cubicBezTo>
                  <a:pt x="88119" y="289425"/>
                  <a:pt x="83969" y="295608"/>
                  <a:pt x="86044" y="303853"/>
                </a:cubicBezTo>
                <a:cubicBezTo>
                  <a:pt x="88119" y="310036"/>
                  <a:pt x="92269" y="318281"/>
                  <a:pt x="100569" y="320342"/>
                </a:cubicBezTo>
                <a:cubicBezTo>
                  <a:pt x="102644" y="320342"/>
                  <a:pt x="100569" y="324464"/>
                  <a:pt x="102644" y="324464"/>
                </a:cubicBezTo>
                <a:cubicBezTo>
                  <a:pt x="100569" y="326526"/>
                  <a:pt x="98494" y="324464"/>
                  <a:pt x="98494" y="324464"/>
                </a:cubicBezTo>
                <a:cubicBezTo>
                  <a:pt x="94344" y="324464"/>
                  <a:pt x="96419" y="320342"/>
                  <a:pt x="94344" y="320342"/>
                </a:cubicBezTo>
                <a:cubicBezTo>
                  <a:pt x="92269" y="320342"/>
                  <a:pt x="90194" y="320342"/>
                  <a:pt x="88119" y="320342"/>
                </a:cubicBezTo>
                <a:cubicBezTo>
                  <a:pt x="86044" y="318281"/>
                  <a:pt x="83969" y="314159"/>
                  <a:pt x="86044" y="310036"/>
                </a:cubicBezTo>
                <a:cubicBezTo>
                  <a:pt x="83969" y="307975"/>
                  <a:pt x="79819" y="310036"/>
                  <a:pt x="79819" y="305914"/>
                </a:cubicBezTo>
                <a:cubicBezTo>
                  <a:pt x="77744" y="301792"/>
                  <a:pt x="79819" y="299730"/>
                  <a:pt x="81894" y="297669"/>
                </a:cubicBezTo>
                <a:cubicBezTo>
                  <a:pt x="81894" y="295608"/>
                  <a:pt x="79819" y="291486"/>
                  <a:pt x="81894" y="289425"/>
                </a:cubicBezTo>
                <a:cubicBezTo>
                  <a:pt x="83969" y="287364"/>
                  <a:pt x="86044" y="285302"/>
                  <a:pt x="88119" y="285302"/>
                </a:cubicBezTo>
                <a:cubicBezTo>
                  <a:pt x="90194" y="283241"/>
                  <a:pt x="88119" y="281180"/>
                  <a:pt x="90194" y="279119"/>
                </a:cubicBezTo>
                <a:cubicBezTo>
                  <a:pt x="90194" y="279119"/>
                  <a:pt x="92269" y="277058"/>
                  <a:pt x="92269" y="277058"/>
                </a:cubicBezTo>
                <a:close/>
                <a:moveTo>
                  <a:pt x="771012" y="275066"/>
                </a:moveTo>
                <a:cubicBezTo>
                  <a:pt x="775107" y="275066"/>
                  <a:pt x="777154" y="275066"/>
                  <a:pt x="779201" y="275066"/>
                </a:cubicBezTo>
                <a:cubicBezTo>
                  <a:pt x="783296" y="281241"/>
                  <a:pt x="783296" y="281241"/>
                  <a:pt x="783296" y="281241"/>
                </a:cubicBezTo>
                <a:cubicBezTo>
                  <a:pt x="785343" y="281241"/>
                  <a:pt x="789438" y="283299"/>
                  <a:pt x="791485" y="283299"/>
                </a:cubicBezTo>
                <a:cubicBezTo>
                  <a:pt x="795580" y="283299"/>
                  <a:pt x="797627" y="283299"/>
                  <a:pt x="799674" y="279183"/>
                </a:cubicBezTo>
                <a:cubicBezTo>
                  <a:pt x="801722" y="279183"/>
                  <a:pt x="803769" y="281241"/>
                  <a:pt x="805816" y="283299"/>
                </a:cubicBezTo>
                <a:cubicBezTo>
                  <a:pt x="805816" y="285358"/>
                  <a:pt x="805816" y="289474"/>
                  <a:pt x="803769" y="291533"/>
                </a:cubicBezTo>
                <a:cubicBezTo>
                  <a:pt x="799674" y="291533"/>
                  <a:pt x="797627" y="291533"/>
                  <a:pt x="795580" y="289474"/>
                </a:cubicBezTo>
                <a:cubicBezTo>
                  <a:pt x="793533" y="291533"/>
                  <a:pt x="791485" y="295650"/>
                  <a:pt x="789438" y="295650"/>
                </a:cubicBezTo>
                <a:cubicBezTo>
                  <a:pt x="785343" y="295650"/>
                  <a:pt x="781249" y="291533"/>
                  <a:pt x="779201" y="289474"/>
                </a:cubicBezTo>
                <a:cubicBezTo>
                  <a:pt x="779201" y="287416"/>
                  <a:pt x="779201" y="285358"/>
                  <a:pt x="777154" y="285358"/>
                </a:cubicBezTo>
                <a:cubicBezTo>
                  <a:pt x="775107" y="285358"/>
                  <a:pt x="773059" y="285358"/>
                  <a:pt x="773059" y="285358"/>
                </a:cubicBezTo>
                <a:cubicBezTo>
                  <a:pt x="771012" y="283299"/>
                  <a:pt x="768965" y="281241"/>
                  <a:pt x="768965" y="279183"/>
                </a:cubicBezTo>
                <a:cubicBezTo>
                  <a:pt x="768965" y="277124"/>
                  <a:pt x="771012" y="275066"/>
                  <a:pt x="771012" y="275066"/>
                </a:cubicBezTo>
                <a:close/>
                <a:moveTo>
                  <a:pt x="783282" y="273074"/>
                </a:moveTo>
                <a:cubicBezTo>
                  <a:pt x="785316" y="273074"/>
                  <a:pt x="785316" y="275149"/>
                  <a:pt x="787349" y="275149"/>
                </a:cubicBezTo>
                <a:cubicBezTo>
                  <a:pt x="789383" y="277224"/>
                  <a:pt x="793450" y="279299"/>
                  <a:pt x="797517" y="277224"/>
                </a:cubicBezTo>
                <a:cubicBezTo>
                  <a:pt x="797517" y="281374"/>
                  <a:pt x="793450" y="279299"/>
                  <a:pt x="791416" y="281374"/>
                </a:cubicBezTo>
                <a:cubicBezTo>
                  <a:pt x="787349" y="281374"/>
                  <a:pt x="783282" y="279299"/>
                  <a:pt x="783282" y="275149"/>
                </a:cubicBezTo>
                <a:cubicBezTo>
                  <a:pt x="781249" y="275149"/>
                  <a:pt x="783282" y="275149"/>
                  <a:pt x="783282" y="273074"/>
                </a:cubicBezTo>
                <a:close/>
                <a:moveTo>
                  <a:pt x="143646" y="270050"/>
                </a:moveTo>
                <a:cubicBezTo>
                  <a:pt x="145193" y="269791"/>
                  <a:pt x="146741" y="269791"/>
                  <a:pt x="147772" y="270825"/>
                </a:cubicBezTo>
                <a:cubicBezTo>
                  <a:pt x="147772" y="272893"/>
                  <a:pt x="145709" y="274960"/>
                  <a:pt x="143646" y="274960"/>
                </a:cubicBezTo>
                <a:cubicBezTo>
                  <a:pt x="141583" y="274960"/>
                  <a:pt x="141583" y="277027"/>
                  <a:pt x="139520" y="279095"/>
                </a:cubicBezTo>
                <a:cubicBezTo>
                  <a:pt x="137457" y="281162"/>
                  <a:pt x="141583" y="285297"/>
                  <a:pt x="139520" y="287365"/>
                </a:cubicBezTo>
                <a:cubicBezTo>
                  <a:pt x="137457" y="289432"/>
                  <a:pt x="137457" y="291500"/>
                  <a:pt x="137457" y="293567"/>
                </a:cubicBezTo>
                <a:cubicBezTo>
                  <a:pt x="137457" y="297702"/>
                  <a:pt x="139520" y="299769"/>
                  <a:pt x="141583" y="301837"/>
                </a:cubicBezTo>
                <a:cubicBezTo>
                  <a:pt x="143646" y="301837"/>
                  <a:pt x="145709" y="301837"/>
                  <a:pt x="147772" y="301837"/>
                </a:cubicBezTo>
                <a:cubicBezTo>
                  <a:pt x="149836" y="305972"/>
                  <a:pt x="153962" y="308039"/>
                  <a:pt x="158089" y="308039"/>
                </a:cubicBezTo>
                <a:cubicBezTo>
                  <a:pt x="158089" y="308039"/>
                  <a:pt x="158089" y="310107"/>
                  <a:pt x="158089" y="312174"/>
                </a:cubicBezTo>
                <a:cubicBezTo>
                  <a:pt x="153962" y="314242"/>
                  <a:pt x="149836" y="312174"/>
                  <a:pt x="147772" y="310107"/>
                </a:cubicBezTo>
                <a:cubicBezTo>
                  <a:pt x="145709" y="308039"/>
                  <a:pt x="145709" y="305972"/>
                  <a:pt x="143646" y="305972"/>
                </a:cubicBezTo>
                <a:cubicBezTo>
                  <a:pt x="141583" y="305972"/>
                  <a:pt x="137457" y="303904"/>
                  <a:pt x="135393" y="303904"/>
                </a:cubicBezTo>
                <a:cubicBezTo>
                  <a:pt x="131267" y="299769"/>
                  <a:pt x="129204" y="295635"/>
                  <a:pt x="131267" y="289432"/>
                </a:cubicBezTo>
                <a:cubicBezTo>
                  <a:pt x="131267" y="287365"/>
                  <a:pt x="135393" y="285297"/>
                  <a:pt x="135393" y="283230"/>
                </a:cubicBezTo>
                <a:cubicBezTo>
                  <a:pt x="133330" y="279095"/>
                  <a:pt x="137457" y="274960"/>
                  <a:pt x="139520" y="270825"/>
                </a:cubicBezTo>
                <a:cubicBezTo>
                  <a:pt x="140551" y="270825"/>
                  <a:pt x="142099" y="270308"/>
                  <a:pt x="143646" y="270050"/>
                </a:cubicBezTo>
                <a:close/>
                <a:moveTo>
                  <a:pt x="758486" y="268758"/>
                </a:moveTo>
                <a:cubicBezTo>
                  <a:pt x="760551" y="270820"/>
                  <a:pt x="764680" y="272881"/>
                  <a:pt x="766744" y="274943"/>
                </a:cubicBezTo>
                <a:cubicBezTo>
                  <a:pt x="768809" y="274943"/>
                  <a:pt x="766744" y="277005"/>
                  <a:pt x="766744" y="277005"/>
                </a:cubicBezTo>
                <a:cubicBezTo>
                  <a:pt x="766744" y="281129"/>
                  <a:pt x="768809" y="285253"/>
                  <a:pt x="772938" y="287315"/>
                </a:cubicBezTo>
                <a:cubicBezTo>
                  <a:pt x="775003" y="289377"/>
                  <a:pt x="777067" y="287315"/>
                  <a:pt x="777067" y="289377"/>
                </a:cubicBezTo>
                <a:cubicBezTo>
                  <a:pt x="779132" y="295562"/>
                  <a:pt x="783261" y="297624"/>
                  <a:pt x="787391" y="297624"/>
                </a:cubicBezTo>
                <a:cubicBezTo>
                  <a:pt x="791520" y="299686"/>
                  <a:pt x="793585" y="295562"/>
                  <a:pt x="795649" y="293500"/>
                </a:cubicBezTo>
                <a:cubicBezTo>
                  <a:pt x="799778" y="295562"/>
                  <a:pt x="803908" y="293500"/>
                  <a:pt x="805972" y="291438"/>
                </a:cubicBezTo>
                <a:cubicBezTo>
                  <a:pt x="808037" y="289377"/>
                  <a:pt x="808037" y="285253"/>
                  <a:pt x="810101" y="283191"/>
                </a:cubicBezTo>
                <a:cubicBezTo>
                  <a:pt x="814231" y="285253"/>
                  <a:pt x="816295" y="285253"/>
                  <a:pt x="818360" y="285253"/>
                </a:cubicBezTo>
                <a:cubicBezTo>
                  <a:pt x="820424" y="287315"/>
                  <a:pt x="820424" y="289377"/>
                  <a:pt x="820424" y="291438"/>
                </a:cubicBezTo>
                <a:cubicBezTo>
                  <a:pt x="820424" y="293500"/>
                  <a:pt x="818360" y="295562"/>
                  <a:pt x="816295" y="295562"/>
                </a:cubicBezTo>
                <a:cubicBezTo>
                  <a:pt x="814231" y="295562"/>
                  <a:pt x="812166" y="293500"/>
                  <a:pt x="812166" y="295562"/>
                </a:cubicBezTo>
                <a:cubicBezTo>
                  <a:pt x="812166" y="297624"/>
                  <a:pt x="812166" y="299686"/>
                  <a:pt x="812166" y="299686"/>
                </a:cubicBezTo>
                <a:cubicBezTo>
                  <a:pt x="808037" y="301748"/>
                  <a:pt x="810101" y="305872"/>
                  <a:pt x="805972" y="305872"/>
                </a:cubicBezTo>
                <a:cubicBezTo>
                  <a:pt x="803908" y="307933"/>
                  <a:pt x="801843" y="307933"/>
                  <a:pt x="799778" y="305872"/>
                </a:cubicBezTo>
                <a:cubicBezTo>
                  <a:pt x="797714" y="305872"/>
                  <a:pt x="797714" y="301748"/>
                  <a:pt x="793585" y="303810"/>
                </a:cubicBezTo>
                <a:cubicBezTo>
                  <a:pt x="791520" y="305872"/>
                  <a:pt x="787391" y="307933"/>
                  <a:pt x="783261" y="307933"/>
                </a:cubicBezTo>
                <a:cubicBezTo>
                  <a:pt x="781197" y="305872"/>
                  <a:pt x="777067" y="305872"/>
                  <a:pt x="775003" y="301748"/>
                </a:cubicBezTo>
                <a:cubicBezTo>
                  <a:pt x="775003" y="299686"/>
                  <a:pt x="775003" y="297624"/>
                  <a:pt x="772938" y="297624"/>
                </a:cubicBezTo>
                <a:cubicBezTo>
                  <a:pt x="768809" y="297624"/>
                  <a:pt x="766744" y="297624"/>
                  <a:pt x="764680" y="295562"/>
                </a:cubicBezTo>
                <a:cubicBezTo>
                  <a:pt x="762615" y="293500"/>
                  <a:pt x="760551" y="289377"/>
                  <a:pt x="760551" y="285253"/>
                </a:cubicBezTo>
                <a:cubicBezTo>
                  <a:pt x="762615" y="283191"/>
                  <a:pt x="762615" y="281129"/>
                  <a:pt x="760551" y="281129"/>
                </a:cubicBezTo>
                <a:cubicBezTo>
                  <a:pt x="758486" y="279067"/>
                  <a:pt x="756421" y="277005"/>
                  <a:pt x="754357" y="274943"/>
                </a:cubicBezTo>
                <a:cubicBezTo>
                  <a:pt x="756421" y="272881"/>
                  <a:pt x="754357" y="270820"/>
                  <a:pt x="758486" y="268758"/>
                </a:cubicBezTo>
                <a:close/>
                <a:moveTo>
                  <a:pt x="90176" y="268570"/>
                </a:moveTo>
                <a:cubicBezTo>
                  <a:pt x="91725" y="268312"/>
                  <a:pt x="93275" y="268828"/>
                  <a:pt x="94307" y="270890"/>
                </a:cubicBezTo>
                <a:cubicBezTo>
                  <a:pt x="94307" y="270890"/>
                  <a:pt x="94307" y="272953"/>
                  <a:pt x="92242" y="275015"/>
                </a:cubicBezTo>
                <a:cubicBezTo>
                  <a:pt x="90176" y="275015"/>
                  <a:pt x="86044" y="279140"/>
                  <a:pt x="86044" y="281203"/>
                </a:cubicBezTo>
                <a:cubicBezTo>
                  <a:pt x="81913" y="283265"/>
                  <a:pt x="77781" y="289452"/>
                  <a:pt x="77781" y="293577"/>
                </a:cubicBezTo>
                <a:cubicBezTo>
                  <a:pt x="77781" y="295639"/>
                  <a:pt x="79847" y="295639"/>
                  <a:pt x="79847" y="297702"/>
                </a:cubicBezTo>
                <a:cubicBezTo>
                  <a:pt x="77781" y="299764"/>
                  <a:pt x="75716" y="303889"/>
                  <a:pt x="75716" y="305952"/>
                </a:cubicBezTo>
                <a:cubicBezTo>
                  <a:pt x="77781" y="310076"/>
                  <a:pt x="79847" y="312139"/>
                  <a:pt x="81913" y="312139"/>
                </a:cubicBezTo>
                <a:cubicBezTo>
                  <a:pt x="81913" y="318326"/>
                  <a:pt x="86044" y="320389"/>
                  <a:pt x="88110" y="322451"/>
                </a:cubicBezTo>
                <a:cubicBezTo>
                  <a:pt x="92242" y="322451"/>
                  <a:pt x="92242" y="322451"/>
                  <a:pt x="92242" y="322451"/>
                </a:cubicBezTo>
                <a:cubicBezTo>
                  <a:pt x="94307" y="326576"/>
                  <a:pt x="98439" y="328638"/>
                  <a:pt x="104636" y="328638"/>
                </a:cubicBezTo>
                <a:cubicBezTo>
                  <a:pt x="104636" y="330700"/>
                  <a:pt x="104636" y="330700"/>
                  <a:pt x="104636" y="332763"/>
                </a:cubicBezTo>
                <a:cubicBezTo>
                  <a:pt x="102570" y="334825"/>
                  <a:pt x="100505" y="334825"/>
                  <a:pt x="98439" y="334825"/>
                </a:cubicBezTo>
                <a:cubicBezTo>
                  <a:pt x="96373" y="332763"/>
                  <a:pt x="94307" y="332763"/>
                  <a:pt x="94307" y="330700"/>
                </a:cubicBezTo>
                <a:cubicBezTo>
                  <a:pt x="90176" y="326576"/>
                  <a:pt x="90176" y="326576"/>
                  <a:pt x="90176" y="326576"/>
                </a:cubicBezTo>
                <a:cubicBezTo>
                  <a:pt x="86044" y="326576"/>
                  <a:pt x="81913" y="326576"/>
                  <a:pt x="79847" y="324513"/>
                </a:cubicBezTo>
                <a:cubicBezTo>
                  <a:pt x="77781" y="320389"/>
                  <a:pt x="77781" y="318326"/>
                  <a:pt x="77781" y="314201"/>
                </a:cubicBezTo>
                <a:cubicBezTo>
                  <a:pt x="75716" y="312139"/>
                  <a:pt x="71584" y="310076"/>
                  <a:pt x="69518" y="308014"/>
                </a:cubicBezTo>
                <a:cubicBezTo>
                  <a:pt x="69518" y="303889"/>
                  <a:pt x="67453" y="301827"/>
                  <a:pt x="69518" y="297702"/>
                </a:cubicBezTo>
                <a:cubicBezTo>
                  <a:pt x="71584" y="297702"/>
                  <a:pt x="71584" y="295639"/>
                  <a:pt x="73650" y="295639"/>
                </a:cubicBezTo>
                <a:cubicBezTo>
                  <a:pt x="73650" y="291515"/>
                  <a:pt x="73650" y="289452"/>
                  <a:pt x="73650" y="285327"/>
                </a:cubicBezTo>
                <a:cubicBezTo>
                  <a:pt x="73650" y="283265"/>
                  <a:pt x="75716" y="281203"/>
                  <a:pt x="77781" y="279140"/>
                </a:cubicBezTo>
                <a:cubicBezTo>
                  <a:pt x="79847" y="277078"/>
                  <a:pt x="83979" y="279140"/>
                  <a:pt x="83979" y="275015"/>
                </a:cubicBezTo>
                <a:cubicBezTo>
                  <a:pt x="83979" y="275015"/>
                  <a:pt x="86044" y="275015"/>
                  <a:pt x="86044" y="272953"/>
                </a:cubicBezTo>
                <a:cubicBezTo>
                  <a:pt x="86044" y="272953"/>
                  <a:pt x="86044" y="270890"/>
                  <a:pt x="86044" y="270890"/>
                </a:cubicBezTo>
                <a:cubicBezTo>
                  <a:pt x="87077" y="269859"/>
                  <a:pt x="88627" y="268828"/>
                  <a:pt x="90176" y="268570"/>
                </a:cubicBezTo>
                <a:close/>
                <a:moveTo>
                  <a:pt x="127101" y="244190"/>
                </a:moveTo>
                <a:cubicBezTo>
                  <a:pt x="133243" y="244190"/>
                  <a:pt x="137338" y="244190"/>
                  <a:pt x="141433" y="248301"/>
                </a:cubicBezTo>
                <a:cubicBezTo>
                  <a:pt x="143480" y="248301"/>
                  <a:pt x="141433" y="250357"/>
                  <a:pt x="141433" y="250357"/>
                </a:cubicBezTo>
                <a:cubicBezTo>
                  <a:pt x="139385" y="252413"/>
                  <a:pt x="137338" y="250357"/>
                  <a:pt x="135291" y="250357"/>
                </a:cubicBezTo>
                <a:cubicBezTo>
                  <a:pt x="133243" y="250357"/>
                  <a:pt x="131196" y="250357"/>
                  <a:pt x="131196" y="250357"/>
                </a:cubicBezTo>
                <a:cubicBezTo>
                  <a:pt x="125054" y="250357"/>
                  <a:pt x="118912" y="250357"/>
                  <a:pt x="114818" y="254469"/>
                </a:cubicBezTo>
                <a:cubicBezTo>
                  <a:pt x="108675" y="258581"/>
                  <a:pt x="104581" y="264748"/>
                  <a:pt x="104581" y="272972"/>
                </a:cubicBezTo>
                <a:cubicBezTo>
                  <a:pt x="104581" y="277083"/>
                  <a:pt x="106628" y="281195"/>
                  <a:pt x="110723" y="283251"/>
                </a:cubicBezTo>
                <a:cubicBezTo>
                  <a:pt x="110723" y="285307"/>
                  <a:pt x="112770" y="283251"/>
                  <a:pt x="112770" y="283251"/>
                </a:cubicBezTo>
                <a:cubicBezTo>
                  <a:pt x="110723" y="277083"/>
                  <a:pt x="110723" y="277083"/>
                  <a:pt x="110723" y="277083"/>
                </a:cubicBezTo>
                <a:cubicBezTo>
                  <a:pt x="110723" y="275027"/>
                  <a:pt x="110723" y="272972"/>
                  <a:pt x="114818" y="270916"/>
                </a:cubicBezTo>
                <a:cubicBezTo>
                  <a:pt x="118912" y="268860"/>
                  <a:pt x="120959" y="270916"/>
                  <a:pt x="125054" y="275027"/>
                </a:cubicBezTo>
                <a:cubicBezTo>
                  <a:pt x="125054" y="277083"/>
                  <a:pt x="125054" y="279139"/>
                  <a:pt x="125054" y="281195"/>
                </a:cubicBezTo>
                <a:cubicBezTo>
                  <a:pt x="123007" y="281195"/>
                  <a:pt x="120959" y="283251"/>
                  <a:pt x="123007" y="285307"/>
                </a:cubicBezTo>
                <a:cubicBezTo>
                  <a:pt x="123007" y="285307"/>
                  <a:pt x="125054" y="285307"/>
                  <a:pt x="125054" y="287362"/>
                </a:cubicBezTo>
                <a:cubicBezTo>
                  <a:pt x="125054" y="291474"/>
                  <a:pt x="123007" y="293530"/>
                  <a:pt x="120959" y="295586"/>
                </a:cubicBezTo>
                <a:cubicBezTo>
                  <a:pt x="116865" y="297642"/>
                  <a:pt x="110723" y="297642"/>
                  <a:pt x="106628" y="293530"/>
                </a:cubicBezTo>
                <a:cubicBezTo>
                  <a:pt x="98439" y="287362"/>
                  <a:pt x="94344" y="277083"/>
                  <a:pt x="96391" y="268860"/>
                </a:cubicBezTo>
                <a:cubicBezTo>
                  <a:pt x="98439" y="264748"/>
                  <a:pt x="100486" y="260636"/>
                  <a:pt x="102533" y="258581"/>
                </a:cubicBezTo>
                <a:cubicBezTo>
                  <a:pt x="108675" y="250357"/>
                  <a:pt x="118912" y="246246"/>
                  <a:pt x="127101" y="244190"/>
                </a:cubicBezTo>
                <a:close/>
                <a:moveTo>
                  <a:pt x="177862" y="239817"/>
                </a:moveTo>
                <a:cubicBezTo>
                  <a:pt x="182699" y="240978"/>
                  <a:pt x="185796" y="245623"/>
                  <a:pt x="188892" y="250267"/>
                </a:cubicBezTo>
                <a:cubicBezTo>
                  <a:pt x="190956" y="254395"/>
                  <a:pt x="190956" y="260588"/>
                  <a:pt x="190956" y="264716"/>
                </a:cubicBezTo>
                <a:cubicBezTo>
                  <a:pt x="186828" y="266780"/>
                  <a:pt x="182699" y="270909"/>
                  <a:pt x="182699" y="275037"/>
                </a:cubicBezTo>
                <a:cubicBezTo>
                  <a:pt x="182699" y="277101"/>
                  <a:pt x="182699" y="281230"/>
                  <a:pt x="182699" y="281230"/>
                </a:cubicBezTo>
                <a:cubicBezTo>
                  <a:pt x="178571" y="281230"/>
                  <a:pt x="176507" y="283294"/>
                  <a:pt x="172379" y="283294"/>
                </a:cubicBezTo>
                <a:cubicBezTo>
                  <a:pt x="166186" y="285358"/>
                  <a:pt x="159994" y="285358"/>
                  <a:pt x="153801" y="281230"/>
                </a:cubicBezTo>
                <a:cubicBezTo>
                  <a:pt x="151737" y="279165"/>
                  <a:pt x="149673" y="277101"/>
                  <a:pt x="149673" y="272973"/>
                </a:cubicBezTo>
                <a:cubicBezTo>
                  <a:pt x="147608" y="268844"/>
                  <a:pt x="157930" y="262652"/>
                  <a:pt x="147608" y="262652"/>
                </a:cubicBezTo>
                <a:cubicBezTo>
                  <a:pt x="145544" y="260588"/>
                  <a:pt x="143480" y="256459"/>
                  <a:pt x="143480" y="254395"/>
                </a:cubicBezTo>
                <a:cubicBezTo>
                  <a:pt x="145544" y="248203"/>
                  <a:pt x="145544" y="248203"/>
                  <a:pt x="145544" y="248203"/>
                </a:cubicBezTo>
                <a:cubicBezTo>
                  <a:pt x="147608" y="244074"/>
                  <a:pt x="151737" y="242010"/>
                  <a:pt x="155865" y="242010"/>
                </a:cubicBezTo>
                <a:cubicBezTo>
                  <a:pt x="157930" y="242010"/>
                  <a:pt x="162058" y="246139"/>
                  <a:pt x="164122" y="246139"/>
                </a:cubicBezTo>
                <a:cubicBezTo>
                  <a:pt x="166186" y="242010"/>
                  <a:pt x="168250" y="239946"/>
                  <a:pt x="172379" y="239946"/>
                </a:cubicBezTo>
                <a:cubicBezTo>
                  <a:pt x="174443" y="239430"/>
                  <a:pt x="176249" y="239430"/>
                  <a:pt x="177862" y="239817"/>
                </a:cubicBezTo>
                <a:close/>
                <a:moveTo>
                  <a:pt x="188798" y="235890"/>
                </a:moveTo>
                <a:cubicBezTo>
                  <a:pt x="190845" y="235890"/>
                  <a:pt x="194940" y="235890"/>
                  <a:pt x="194940" y="240064"/>
                </a:cubicBezTo>
                <a:cubicBezTo>
                  <a:pt x="194940" y="244237"/>
                  <a:pt x="192893" y="246324"/>
                  <a:pt x="190845" y="250498"/>
                </a:cubicBezTo>
                <a:cubicBezTo>
                  <a:pt x="188798" y="246324"/>
                  <a:pt x="186751" y="242151"/>
                  <a:pt x="182656" y="240064"/>
                </a:cubicBezTo>
                <a:cubicBezTo>
                  <a:pt x="182656" y="235890"/>
                  <a:pt x="186751" y="235890"/>
                  <a:pt x="188798" y="235890"/>
                </a:cubicBezTo>
                <a:close/>
                <a:moveTo>
                  <a:pt x="223707" y="231906"/>
                </a:moveTo>
                <a:cubicBezTo>
                  <a:pt x="225758" y="231906"/>
                  <a:pt x="227808" y="231906"/>
                  <a:pt x="227808" y="233957"/>
                </a:cubicBezTo>
                <a:cubicBezTo>
                  <a:pt x="217555" y="244209"/>
                  <a:pt x="217555" y="244209"/>
                  <a:pt x="217555" y="244209"/>
                </a:cubicBezTo>
                <a:cubicBezTo>
                  <a:pt x="207302" y="248311"/>
                  <a:pt x="207302" y="260614"/>
                  <a:pt x="199100" y="266766"/>
                </a:cubicBezTo>
                <a:cubicBezTo>
                  <a:pt x="197049" y="266766"/>
                  <a:pt x="194999" y="266766"/>
                  <a:pt x="194999" y="264715"/>
                </a:cubicBezTo>
                <a:cubicBezTo>
                  <a:pt x="192948" y="256513"/>
                  <a:pt x="192948" y="244209"/>
                  <a:pt x="201150" y="240108"/>
                </a:cubicBezTo>
                <a:cubicBezTo>
                  <a:pt x="205252" y="236007"/>
                  <a:pt x="207302" y="233957"/>
                  <a:pt x="211403" y="236007"/>
                </a:cubicBezTo>
                <a:cubicBezTo>
                  <a:pt x="213454" y="236007"/>
                  <a:pt x="213454" y="238058"/>
                  <a:pt x="215505" y="238058"/>
                </a:cubicBezTo>
                <a:cubicBezTo>
                  <a:pt x="215505" y="233957"/>
                  <a:pt x="219606" y="231906"/>
                  <a:pt x="223707" y="231906"/>
                </a:cubicBezTo>
                <a:close/>
                <a:moveTo>
                  <a:pt x="678329" y="229914"/>
                </a:moveTo>
                <a:cubicBezTo>
                  <a:pt x="686519" y="236043"/>
                  <a:pt x="694708" y="242172"/>
                  <a:pt x="698802" y="250345"/>
                </a:cubicBezTo>
                <a:cubicBezTo>
                  <a:pt x="700850" y="252388"/>
                  <a:pt x="702897" y="254431"/>
                  <a:pt x="702897" y="256474"/>
                </a:cubicBezTo>
                <a:cubicBezTo>
                  <a:pt x="700850" y="256474"/>
                  <a:pt x="700850" y="256474"/>
                  <a:pt x="700850" y="256474"/>
                </a:cubicBezTo>
                <a:cubicBezTo>
                  <a:pt x="694708" y="246259"/>
                  <a:pt x="686519" y="238086"/>
                  <a:pt x="678329" y="229914"/>
                </a:cubicBezTo>
                <a:close/>
                <a:moveTo>
                  <a:pt x="727540" y="226112"/>
                </a:moveTo>
                <a:cubicBezTo>
                  <a:pt x="729341" y="226112"/>
                  <a:pt x="730884" y="226625"/>
                  <a:pt x="731914" y="227652"/>
                </a:cubicBezTo>
                <a:cubicBezTo>
                  <a:pt x="729855" y="231761"/>
                  <a:pt x="729855" y="239978"/>
                  <a:pt x="733972" y="242032"/>
                </a:cubicBezTo>
                <a:cubicBezTo>
                  <a:pt x="736031" y="246140"/>
                  <a:pt x="742206" y="246140"/>
                  <a:pt x="746323" y="246140"/>
                </a:cubicBezTo>
                <a:cubicBezTo>
                  <a:pt x="748381" y="248195"/>
                  <a:pt x="746323" y="252303"/>
                  <a:pt x="748381" y="252303"/>
                </a:cubicBezTo>
                <a:cubicBezTo>
                  <a:pt x="748381" y="254357"/>
                  <a:pt x="748381" y="256412"/>
                  <a:pt x="746323" y="256412"/>
                </a:cubicBezTo>
                <a:cubicBezTo>
                  <a:pt x="742206" y="258466"/>
                  <a:pt x="742206" y="254357"/>
                  <a:pt x="738089" y="256412"/>
                </a:cubicBezTo>
                <a:cubicBezTo>
                  <a:pt x="738089" y="258466"/>
                  <a:pt x="736031" y="258466"/>
                  <a:pt x="731914" y="258466"/>
                </a:cubicBezTo>
                <a:cubicBezTo>
                  <a:pt x="729855" y="258466"/>
                  <a:pt x="727797" y="256412"/>
                  <a:pt x="727797" y="254357"/>
                </a:cubicBezTo>
                <a:cubicBezTo>
                  <a:pt x="725739" y="254357"/>
                  <a:pt x="723680" y="256412"/>
                  <a:pt x="721622" y="254357"/>
                </a:cubicBezTo>
                <a:cubicBezTo>
                  <a:pt x="719564" y="252303"/>
                  <a:pt x="719564" y="250249"/>
                  <a:pt x="719564" y="248195"/>
                </a:cubicBezTo>
                <a:cubicBezTo>
                  <a:pt x="721622" y="246140"/>
                  <a:pt x="721622" y="246140"/>
                  <a:pt x="721622" y="246140"/>
                </a:cubicBezTo>
                <a:cubicBezTo>
                  <a:pt x="719564" y="244086"/>
                  <a:pt x="717505" y="242032"/>
                  <a:pt x="717505" y="239978"/>
                </a:cubicBezTo>
                <a:cubicBezTo>
                  <a:pt x="717505" y="235869"/>
                  <a:pt x="719564" y="233815"/>
                  <a:pt x="723680" y="233815"/>
                </a:cubicBezTo>
                <a:cubicBezTo>
                  <a:pt x="723680" y="231761"/>
                  <a:pt x="719564" y="229706"/>
                  <a:pt x="721622" y="227652"/>
                </a:cubicBezTo>
                <a:cubicBezTo>
                  <a:pt x="723680" y="226625"/>
                  <a:pt x="725739" y="226112"/>
                  <a:pt x="727540" y="226112"/>
                </a:cubicBezTo>
                <a:close/>
                <a:moveTo>
                  <a:pt x="189871" y="223139"/>
                </a:moveTo>
                <a:cubicBezTo>
                  <a:pt x="190905" y="223647"/>
                  <a:pt x="191940" y="224664"/>
                  <a:pt x="192974" y="225681"/>
                </a:cubicBezTo>
                <a:cubicBezTo>
                  <a:pt x="192974" y="225681"/>
                  <a:pt x="190905" y="227714"/>
                  <a:pt x="192974" y="229748"/>
                </a:cubicBezTo>
                <a:cubicBezTo>
                  <a:pt x="195043" y="229748"/>
                  <a:pt x="197111" y="227714"/>
                  <a:pt x="199180" y="229748"/>
                </a:cubicBezTo>
                <a:cubicBezTo>
                  <a:pt x="201248" y="231781"/>
                  <a:pt x="201248" y="233815"/>
                  <a:pt x="201248" y="235848"/>
                </a:cubicBezTo>
                <a:cubicBezTo>
                  <a:pt x="199180" y="237882"/>
                  <a:pt x="199180" y="237882"/>
                  <a:pt x="199180" y="237882"/>
                </a:cubicBezTo>
                <a:cubicBezTo>
                  <a:pt x="195043" y="233815"/>
                  <a:pt x="190905" y="231781"/>
                  <a:pt x="184699" y="233815"/>
                </a:cubicBezTo>
                <a:cubicBezTo>
                  <a:pt x="182631" y="233815"/>
                  <a:pt x="182631" y="237882"/>
                  <a:pt x="178494" y="237882"/>
                </a:cubicBezTo>
                <a:cubicBezTo>
                  <a:pt x="178494" y="235848"/>
                  <a:pt x="174356" y="237882"/>
                  <a:pt x="174356" y="235848"/>
                </a:cubicBezTo>
                <a:cubicBezTo>
                  <a:pt x="174356" y="233815"/>
                  <a:pt x="174356" y="231781"/>
                  <a:pt x="176425" y="231781"/>
                </a:cubicBezTo>
                <a:cubicBezTo>
                  <a:pt x="178494" y="229748"/>
                  <a:pt x="182631" y="233815"/>
                  <a:pt x="182631" y="229748"/>
                </a:cubicBezTo>
                <a:cubicBezTo>
                  <a:pt x="182631" y="227714"/>
                  <a:pt x="182631" y="225681"/>
                  <a:pt x="182631" y="225681"/>
                </a:cubicBezTo>
                <a:cubicBezTo>
                  <a:pt x="184699" y="223647"/>
                  <a:pt x="184699" y="223647"/>
                  <a:pt x="186768" y="223647"/>
                </a:cubicBezTo>
                <a:cubicBezTo>
                  <a:pt x="187802" y="222631"/>
                  <a:pt x="188836" y="222631"/>
                  <a:pt x="189871" y="223139"/>
                </a:cubicBezTo>
                <a:close/>
                <a:moveTo>
                  <a:pt x="715264" y="219622"/>
                </a:moveTo>
                <a:cubicBezTo>
                  <a:pt x="717325" y="219622"/>
                  <a:pt x="719386" y="221678"/>
                  <a:pt x="721448" y="223734"/>
                </a:cubicBezTo>
                <a:cubicBezTo>
                  <a:pt x="719386" y="225790"/>
                  <a:pt x="717325" y="227845"/>
                  <a:pt x="719386" y="231957"/>
                </a:cubicBezTo>
                <a:cubicBezTo>
                  <a:pt x="715264" y="234013"/>
                  <a:pt x="715264" y="238125"/>
                  <a:pt x="715264" y="240180"/>
                </a:cubicBezTo>
                <a:cubicBezTo>
                  <a:pt x="715264" y="242236"/>
                  <a:pt x="715264" y="244292"/>
                  <a:pt x="717325" y="246348"/>
                </a:cubicBezTo>
                <a:cubicBezTo>
                  <a:pt x="715264" y="248404"/>
                  <a:pt x="715264" y="252515"/>
                  <a:pt x="717325" y="254571"/>
                </a:cubicBezTo>
                <a:cubicBezTo>
                  <a:pt x="719386" y="258683"/>
                  <a:pt x="723509" y="256627"/>
                  <a:pt x="725570" y="258683"/>
                </a:cubicBezTo>
                <a:cubicBezTo>
                  <a:pt x="727631" y="260739"/>
                  <a:pt x="731753" y="260739"/>
                  <a:pt x="733814" y="260739"/>
                </a:cubicBezTo>
                <a:cubicBezTo>
                  <a:pt x="735876" y="260739"/>
                  <a:pt x="737937" y="258683"/>
                  <a:pt x="739998" y="258683"/>
                </a:cubicBezTo>
                <a:cubicBezTo>
                  <a:pt x="744120" y="262794"/>
                  <a:pt x="750304" y="254571"/>
                  <a:pt x="752365" y="262794"/>
                </a:cubicBezTo>
                <a:cubicBezTo>
                  <a:pt x="750304" y="262794"/>
                  <a:pt x="752365" y="266906"/>
                  <a:pt x="750304" y="266906"/>
                </a:cubicBezTo>
                <a:cubicBezTo>
                  <a:pt x="748243" y="266906"/>
                  <a:pt x="748243" y="264850"/>
                  <a:pt x="748243" y="266906"/>
                </a:cubicBezTo>
                <a:cubicBezTo>
                  <a:pt x="746181" y="271018"/>
                  <a:pt x="739998" y="266906"/>
                  <a:pt x="735876" y="266906"/>
                </a:cubicBezTo>
                <a:cubicBezTo>
                  <a:pt x="733814" y="268962"/>
                  <a:pt x="735876" y="271018"/>
                  <a:pt x="733814" y="271018"/>
                </a:cubicBezTo>
                <a:cubicBezTo>
                  <a:pt x="729692" y="273074"/>
                  <a:pt x="725570" y="271018"/>
                  <a:pt x="723509" y="268962"/>
                </a:cubicBezTo>
                <a:cubicBezTo>
                  <a:pt x="721448" y="266906"/>
                  <a:pt x="717325" y="264850"/>
                  <a:pt x="715264" y="264850"/>
                </a:cubicBezTo>
                <a:cubicBezTo>
                  <a:pt x="713203" y="266906"/>
                  <a:pt x="711142" y="264850"/>
                  <a:pt x="709081" y="262794"/>
                </a:cubicBezTo>
                <a:cubicBezTo>
                  <a:pt x="707020" y="260739"/>
                  <a:pt x="704958" y="258683"/>
                  <a:pt x="704958" y="256627"/>
                </a:cubicBezTo>
                <a:cubicBezTo>
                  <a:pt x="707020" y="256627"/>
                  <a:pt x="704958" y="252515"/>
                  <a:pt x="707020" y="250459"/>
                </a:cubicBezTo>
                <a:cubicBezTo>
                  <a:pt x="709081" y="250459"/>
                  <a:pt x="709081" y="246348"/>
                  <a:pt x="707020" y="246348"/>
                </a:cubicBezTo>
                <a:cubicBezTo>
                  <a:pt x="704958" y="244292"/>
                  <a:pt x="702897" y="242236"/>
                  <a:pt x="702897" y="240180"/>
                </a:cubicBezTo>
                <a:cubicBezTo>
                  <a:pt x="702897" y="238125"/>
                  <a:pt x="702897" y="234013"/>
                  <a:pt x="704958" y="234013"/>
                </a:cubicBezTo>
                <a:cubicBezTo>
                  <a:pt x="711142" y="234013"/>
                  <a:pt x="707020" y="227845"/>
                  <a:pt x="709081" y="223734"/>
                </a:cubicBezTo>
                <a:cubicBezTo>
                  <a:pt x="711142" y="221678"/>
                  <a:pt x="713203" y="221678"/>
                  <a:pt x="715264" y="219622"/>
                </a:cubicBezTo>
                <a:close/>
                <a:moveTo>
                  <a:pt x="764759" y="217298"/>
                </a:moveTo>
                <a:cubicBezTo>
                  <a:pt x="766815" y="217298"/>
                  <a:pt x="766815" y="217298"/>
                  <a:pt x="768870" y="217298"/>
                </a:cubicBezTo>
                <a:cubicBezTo>
                  <a:pt x="764759" y="221430"/>
                  <a:pt x="764759" y="223495"/>
                  <a:pt x="760649" y="227627"/>
                </a:cubicBezTo>
                <a:cubicBezTo>
                  <a:pt x="756538" y="235890"/>
                  <a:pt x="754483" y="248285"/>
                  <a:pt x="760649" y="256548"/>
                </a:cubicBezTo>
                <a:cubicBezTo>
                  <a:pt x="762704" y="262745"/>
                  <a:pt x="770925" y="264811"/>
                  <a:pt x="777091" y="264811"/>
                </a:cubicBezTo>
                <a:cubicBezTo>
                  <a:pt x="777091" y="262745"/>
                  <a:pt x="779146" y="262745"/>
                  <a:pt x="779146" y="260679"/>
                </a:cubicBezTo>
                <a:cubicBezTo>
                  <a:pt x="779146" y="258613"/>
                  <a:pt x="775036" y="260679"/>
                  <a:pt x="772980" y="258613"/>
                </a:cubicBezTo>
                <a:cubicBezTo>
                  <a:pt x="770925" y="256548"/>
                  <a:pt x="770925" y="254482"/>
                  <a:pt x="770925" y="252416"/>
                </a:cubicBezTo>
                <a:cubicBezTo>
                  <a:pt x="772980" y="250350"/>
                  <a:pt x="772980" y="248285"/>
                  <a:pt x="775036" y="248285"/>
                </a:cubicBezTo>
                <a:cubicBezTo>
                  <a:pt x="777091" y="246219"/>
                  <a:pt x="781201" y="248285"/>
                  <a:pt x="783256" y="250350"/>
                </a:cubicBezTo>
                <a:cubicBezTo>
                  <a:pt x="785312" y="250350"/>
                  <a:pt x="785312" y="248285"/>
                  <a:pt x="787367" y="248285"/>
                </a:cubicBezTo>
                <a:cubicBezTo>
                  <a:pt x="789422" y="248285"/>
                  <a:pt x="793532" y="250350"/>
                  <a:pt x="793532" y="252416"/>
                </a:cubicBezTo>
                <a:cubicBezTo>
                  <a:pt x="793532" y="256548"/>
                  <a:pt x="793532" y="260679"/>
                  <a:pt x="791477" y="262745"/>
                </a:cubicBezTo>
                <a:cubicBezTo>
                  <a:pt x="789422" y="271008"/>
                  <a:pt x="781201" y="273074"/>
                  <a:pt x="772980" y="273074"/>
                </a:cubicBezTo>
                <a:cubicBezTo>
                  <a:pt x="768870" y="273074"/>
                  <a:pt x="762704" y="268942"/>
                  <a:pt x="758594" y="266877"/>
                </a:cubicBezTo>
                <a:cubicBezTo>
                  <a:pt x="758594" y="264811"/>
                  <a:pt x="756538" y="262745"/>
                  <a:pt x="754483" y="262745"/>
                </a:cubicBezTo>
                <a:cubicBezTo>
                  <a:pt x="750373" y="258613"/>
                  <a:pt x="750373" y="252416"/>
                  <a:pt x="750373" y="248285"/>
                </a:cubicBezTo>
                <a:cubicBezTo>
                  <a:pt x="750373" y="237956"/>
                  <a:pt x="750373" y="237956"/>
                  <a:pt x="750373" y="237956"/>
                </a:cubicBezTo>
                <a:cubicBezTo>
                  <a:pt x="752428" y="229693"/>
                  <a:pt x="758594" y="221430"/>
                  <a:pt x="764759" y="217298"/>
                </a:cubicBezTo>
                <a:close/>
                <a:moveTo>
                  <a:pt x="131196" y="217298"/>
                </a:moveTo>
                <a:cubicBezTo>
                  <a:pt x="131196" y="221424"/>
                  <a:pt x="131196" y="221424"/>
                  <a:pt x="131196" y="221424"/>
                </a:cubicBezTo>
                <a:cubicBezTo>
                  <a:pt x="131196" y="223488"/>
                  <a:pt x="131196" y="225551"/>
                  <a:pt x="129167" y="225551"/>
                </a:cubicBezTo>
                <a:cubicBezTo>
                  <a:pt x="125109" y="225551"/>
                  <a:pt x="121052" y="229677"/>
                  <a:pt x="119023" y="233803"/>
                </a:cubicBezTo>
                <a:cubicBezTo>
                  <a:pt x="119023" y="235866"/>
                  <a:pt x="121052" y="239993"/>
                  <a:pt x="119023" y="244119"/>
                </a:cubicBezTo>
                <a:cubicBezTo>
                  <a:pt x="119023" y="244119"/>
                  <a:pt x="114965" y="246182"/>
                  <a:pt x="112936" y="244119"/>
                </a:cubicBezTo>
                <a:cubicBezTo>
                  <a:pt x="112936" y="235866"/>
                  <a:pt x="112936" y="227614"/>
                  <a:pt x="119023" y="221424"/>
                </a:cubicBezTo>
                <a:cubicBezTo>
                  <a:pt x="123081" y="219361"/>
                  <a:pt x="127138" y="217298"/>
                  <a:pt x="131196" y="217298"/>
                </a:cubicBezTo>
                <a:close/>
                <a:moveTo>
                  <a:pt x="793466" y="215306"/>
                </a:moveTo>
                <a:cubicBezTo>
                  <a:pt x="795525" y="219443"/>
                  <a:pt x="797583" y="223580"/>
                  <a:pt x="799641" y="223580"/>
                </a:cubicBezTo>
                <a:cubicBezTo>
                  <a:pt x="803758" y="225649"/>
                  <a:pt x="805817" y="223580"/>
                  <a:pt x="807875" y="221512"/>
                </a:cubicBezTo>
                <a:cubicBezTo>
                  <a:pt x="809933" y="219443"/>
                  <a:pt x="809933" y="219443"/>
                  <a:pt x="811992" y="219443"/>
                </a:cubicBezTo>
                <a:cubicBezTo>
                  <a:pt x="814050" y="219443"/>
                  <a:pt x="816109" y="221512"/>
                  <a:pt x="816109" y="223580"/>
                </a:cubicBezTo>
                <a:cubicBezTo>
                  <a:pt x="816109" y="227718"/>
                  <a:pt x="814050" y="229786"/>
                  <a:pt x="811992" y="231855"/>
                </a:cubicBezTo>
                <a:cubicBezTo>
                  <a:pt x="809933" y="233924"/>
                  <a:pt x="807875" y="231855"/>
                  <a:pt x="805817" y="233924"/>
                </a:cubicBezTo>
                <a:cubicBezTo>
                  <a:pt x="805817" y="235992"/>
                  <a:pt x="805817" y="238061"/>
                  <a:pt x="803758" y="240129"/>
                </a:cubicBezTo>
                <a:cubicBezTo>
                  <a:pt x="801700" y="242198"/>
                  <a:pt x="797583" y="242198"/>
                  <a:pt x="795525" y="242198"/>
                </a:cubicBezTo>
                <a:cubicBezTo>
                  <a:pt x="793466" y="240129"/>
                  <a:pt x="791408" y="238061"/>
                  <a:pt x="791408" y="235992"/>
                </a:cubicBezTo>
                <a:cubicBezTo>
                  <a:pt x="791408" y="233924"/>
                  <a:pt x="793466" y="231855"/>
                  <a:pt x="793466" y="229786"/>
                </a:cubicBezTo>
                <a:cubicBezTo>
                  <a:pt x="789349" y="229786"/>
                  <a:pt x="787291" y="229786"/>
                  <a:pt x="787291" y="227718"/>
                </a:cubicBezTo>
                <a:cubicBezTo>
                  <a:pt x="785233" y="223580"/>
                  <a:pt x="787291" y="221512"/>
                  <a:pt x="787291" y="219443"/>
                </a:cubicBezTo>
                <a:cubicBezTo>
                  <a:pt x="789349" y="217375"/>
                  <a:pt x="791408" y="215306"/>
                  <a:pt x="793466" y="215306"/>
                </a:cubicBezTo>
                <a:close/>
                <a:moveTo>
                  <a:pt x="184739" y="213314"/>
                </a:moveTo>
                <a:cubicBezTo>
                  <a:pt x="186806" y="213314"/>
                  <a:pt x="193008" y="213314"/>
                  <a:pt x="195076" y="215361"/>
                </a:cubicBezTo>
                <a:cubicBezTo>
                  <a:pt x="197143" y="217409"/>
                  <a:pt x="195076" y="219456"/>
                  <a:pt x="197143" y="221503"/>
                </a:cubicBezTo>
                <a:cubicBezTo>
                  <a:pt x="199211" y="219456"/>
                  <a:pt x="203346" y="221503"/>
                  <a:pt x="205413" y="221503"/>
                </a:cubicBezTo>
                <a:cubicBezTo>
                  <a:pt x="207481" y="223551"/>
                  <a:pt x="209548" y="227645"/>
                  <a:pt x="209548" y="231740"/>
                </a:cubicBezTo>
                <a:cubicBezTo>
                  <a:pt x="209548" y="231740"/>
                  <a:pt x="207481" y="233787"/>
                  <a:pt x="205413" y="233787"/>
                </a:cubicBezTo>
                <a:cubicBezTo>
                  <a:pt x="203346" y="231740"/>
                  <a:pt x="203346" y="229693"/>
                  <a:pt x="201278" y="227645"/>
                </a:cubicBezTo>
                <a:cubicBezTo>
                  <a:pt x="199211" y="225598"/>
                  <a:pt x="197143" y="225598"/>
                  <a:pt x="195076" y="225598"/>
                </a:cubicBezTo>
                <a:cubicBezTo>
                  <a:pt x="193008" y="221503"/>
                  <a:pt x="190941" y="219456"/>
                  <a:pt x="186806" y="219456"/>
                </a:cubicBezTo>
                <a:cubicBezTo>
                  <a:pt x="184739" y="219456"/>
                  <a:pt x="180604" y="221503"/>
                  <a:pt x="180604" y="225598"/>
                </a:cubicBezTo>
                <a:cubicBezTo>
                  <a:pt x="180604" y="229693"/>
                  <a:pt x="172334" y="227645"/>
                  <a:pt x="172334" y="231740"/>
                </a:cubicBezTo>
                <a:cubicBezTo>
                  <a:pt x="172334" y="235835"/>
                  <a:pt x="170267" y="237882"/>
                  <a:pt x="166132" y="237882"/>
                </a:cubicBezTo>
                <a:cubicBezTo>
                  <a:pt x="164064" y="235835"/>
                  <a:pt x="166132" y="231740"/>
                  <a:pt x="166132" y="229693"/>
                </a:cubicBezTo>
                <a:cubicBezTo>
                  <a:pt x="168199" y="225598"/>
                  <a:pt x="172334" y="221503"/>
                  <a:pt x="176469" y="221503"/>
                </a:cubicBezTo>
                <a:cubicBezTo>
                  <a:pt x="178536" y="217409"/>
                  <a:pt x="180604" y="215361"/>
                  <a:pt x="184739" y="213314"/>
                </a:cubicBezTo>
                <a:close/>
                <a:moveTo>
                  <a:pt x="803714" y="207006"/>
                </a:moveTo>
                <a:cubicBezTo>
                  <a:pt x="805761" y="211180"/>
                  <a:pt x="805761" y="213267"/>
                  <a:pt x="807808" y="217440"/>
                </a:cubicBezTo>
                <a:cubicBezTo>
                  <a:pt x="807808" y="219527"/>
                  <a:pt x="805761" y="219527"/>
                  <a:pt x="803714" y="221614"/>
                </a:cubicBezTo>
                <a:cubicBezTo>
                  <a:pt x="803714" y="221614"/>
                  <a:pt x="799619" y="221614"/>
                  <a:pt x="799619" y="219527"/>
                </a:cubicBezTo>
                <a:cubicBezTo>
                  <a:pt x="797572" y="217440"/>
                  <a:pt x="795524" y="215353"/>
                  <a:pt x="797572" y="213267"/>
                </a:cubicBezTo>
                <a:cubicBezTo>
                  <a:pt x="803714" y="207006"/>
                  <a:pt x="803714" y="207006"/>
                  <a:pt x="803714" y="207006"/>
                </a:cubicBezTo>
                <a:close/>
                <a:moveTo>
                  <a:pt x="125755" y="205788"/>
                </a:moveTo>
                <a:cubicBezTo>
                  <a:pt x="128062" y="205530"/>
                  <a:pt x="130112" y="206046"/>
                  <a:pt x="131138" y="207078"/>
                </a:cubicBezTo>
                <a:cubicBezTo>
                  <a:pt x="133188" y="209142"/>
                  <a:pt x="133188" y="211206"/>
                  <a:pt x="131138" y="215335"/>
                </a:cubicBezTo>
                <a:cubicBezTo>
                  <a:pt x="129087" y="215335"/>
                  <a:pt x="127036" y="215335"/>
                  <a:pt x="124986" y="215335"/>
                </a:cubicBezTo>
                <a:cubicBezTo>
                  <a:pt x="118834" y="217399"/>
                  <a:pt x="114733" y="221527"/>
                  <a:pt x="112682" y="227720"/>
                </a:cubicBezTo>
                <a:cubicBezTo>
                  <a:pt x="108581" y="231848"/>
                  <a:pt x="108581" y="240105"/>
                  <a:pt x="112682" y="246297"/>
                </a:cubicBezTo>
                <a:cubicBezTo>
                  <a:pt x="108581" y="248362"/>
                  <a:pt x="106530" y="252490"/>
                  <a:pt x="104480" y="250426"/>
                </a:cubicBezTo>
                <a:cubicBezTo>
                  <a:pt x="100379" y="248362"/>
                  <a:pt x="100379" y="246297"/>
                  <a:pt x="100379" y="242169"/>
                </a:cubicBezTo>
                <a:cubicBezTo>
                  <a:pt x="100379" y="240105"/>
                  <a:pt x="100379" y="235977"/>
                  <a:pt x="102429" y="235977"/>
                </a:cubicBezTo>
                <a:cubicBezTo>
                  <a:pt x="104480" y="231848"/>
                  <a:pt x="100379" y="231848"/>
                  <a:pt x="100379" y="229784"/>
                </a:cubicBezTo>
                <a:cubicBezTo>
                  <a:pt x="98328" y="223592"/>
                  <a:pt x="100379" y="217399"/>
                  <a:pt x="104480" y="213271"/>
                </a:cubicBezTo>
                <a:cubicBezTo>
                  <a:pt x="106530" y="211206"/>
                  <a:pt x="110632" y="211206"/>
                  <a:pt x="114733" y="211206"/>
                </a:cubicBezTo>
                <a:cubicBezTo>
                  <a:pt x="114733" y="211206"/>
                  <a:pt x="116783" y="213271"/>
                  <a:pt x="118834" y="213271"/>
                </a:cubicBezTo>
                <a:cubicBezTo>
                  <a:pt x="118834" y="211206"/>
                  <a:pt x="118834" y="211206"/>
                  <a:pt x="118834" y="209142"/>
                </a:cubicBezTo>
                <a:cubicBezTo>
                  <a:pt x="120885" y="207078"/>
                  <a:pt x="123448" y="206046"/>
                  <a:pt x="125755" y="205788"/>
                </a:cubicBezTo>
                <a:close/>
                <a:moveTo>
                  <a:pt x="815659" y="205526"/>
                </a:moveTo>
                <a:lnTo>
                  <a:pt x="815932" y="206340"/>
                </a:lnTo>
                <a:lnTo>
                  <a:pt x="817130" y="207309"/>
                </a:lnTo>
                <a:close/>
                <a:moveTo>
                  <a:pt x="843996" y="195967"/>
                </a:moveTo>
                <a:cubicBezTo>
                  <a:pt x="844494" y="196216"/>
                  <a:pt x="844992" y="196714"/>
                  <a:pt x="844992" y="196714"/>
                </a:cubicBezTo>
                <a:cubicBezTo>
                  <a:pt x="844992" y="196714"/>
                  <a:pt x="844992" y="196714"/>
                  <a:pt x="843000" y="196714"/>
                </a:cubicBezTo>
                <a:cubicBezTo>
                  <a:pt x="843000" y="195718"/>
                  <a:pt x="843498" y="195718"/>
                  <a:pt x="843996" y="195967"/>
                </a:cubicBezTo>
                <a:close/>
                <a:moveTo>
                  <a:pt x="242395" y="190738"/>
                </a:moveTo>
                <a:cubicBezTo>
                  <a:pt x="244449" y="192804"/>
                  <a:pt x="248558" y="192804"/>
                  <a:pt x="248558" y="196935"/>
                </a:cubicBezTo>
                <a:cubicBezTo>
                  <a:pt x="250612" y="196935"/>
                  <a:pt x="250612" y="194870"/>
                  <a:pt x="252666" y="194870"/>
                </a:cubicBezTo>
                <a:cubicBezTo>
                  <a:pt x="254721" y="192804"/>
                  <a:pt x="258829" y="192804"/>
                  <a:pt x="260883" y="194870"/>
                </a:cubicBezTo>
                <a:cubicBezTo>
                  <a:pt x="262938" y="196935"/>
                  <a:pt x="264992" y="196935"/>
                  <a:pt x="264992" y="201067"/>
                </a:cubicBezTo>
                <a:cubicBezTo>
                  <a:pt x="262938" y="203133"/>
                  <a:pt x="258829" y="207264"/>
                  <a:pt x="254721" y="209330"/>
                </a:cubicBezTo>
                <a:cubicBezTo>
                  <a:pt x="250612" y="203133"/>
                  <a:pt x="244449" y="201067"/>
                  <a:pt x="238287" y="203133"/>
                </a:cubicBezTo>
                <a:cubicBezTo>
                  <a:pt x="236232" y="203133"/>
                  <a:pt x="236232" y="203133"/>
                  <a:pt x="236232" y="203133"/>
                </a:cubicBezTo>
                <a:cubicBezTo>
                  <a:pt x="234178" y="201067"/>
                  <a:pt x="232124" y="196935"/>
                  <a:pt x="234178" y="194870"/>
                </a:cubicBezTo>
                <a:cubicBezTo>
                  <a:pt x="236232" y="192804"/>
                  <a:pt x="238287" y="190738"/>
                  <a:pt x="242395" y="190738"/>
                </a:cubicBezTo>
                <a:close/>
                <a:moveTo>
                  <a:pt x="155861" y="188485"/>
                </a:moveTo>
                <a:cubicBezTo>
                  <a:pt x="159984" y="187454"/>
                  <a:pt x="164621" y="187454"/>
                  <a:pt x="169001" y="188485"/>
                </a:cubicBezTo>
                <a:cubicBezTo>
                  <a:pt x="173381" y="189517"/>
                  <a:pt x="177503" y="191580"/>
                  <a:pt x="180595" y="194675"/>
                </a:cubicBezTo>
                <a:cubicBezTo>
                  <a:pt x="182656" y="198801"/>
                  <a:pt x="182656" y="202927"/>
                  <a:pt x="182656" y="207054"/>
                </a:cubicBezTo>
                <a:cubicBezTo>
                  <a:pt x="180595" y="209117"/>
                  <a:pt x="178534" y="211180"/>
                  <a:pt x="174412" y="211180"/>
                </a:cubicBezTo>
                <a:cubicBezTo>
                  <a:pt x="174412" y="211180"/>
                  <a:pt x="172351" y="207054"/>
                  <a:pt x="172351" y="209117"/>
                </a:cubicBezTo>
                <a:cubicBezTo>
                  <a:pt x="170289" y="211180"/>
                  <a:pt x="170289" y="213243"/>
                  <a:pt x="168228" y="215306"/>
                </a:cubicBezTo>
                <a:cubicBezTo>
                  <a:pt x="164106" y="217369"/>
                  <a:pt x="162045" y="215306"/>
                  <a:pt x="159984" y="213243"/>
                </a:cubicBezTo>
                <a:cubicBezTo>
                  <a:pt x="157923" y="211180"/>
                  <a:pt x="155861" y="207054"/>
                  <a:pt x="157923" y="204990"/>
                </a:cubicBezTo>
                <a:cubicBezTo>
                  <a:pt x="157923" y="202927"/>
                  <a:pt x="159984" y="200864"/>
                  <a:pt x="162045" y="200864"/>
                </a:cubicBezTo>
                <a:cubicBezTo>
                  <a:pt x="162045" y="200864"/>
                  <a:pt x="164106" y="200864"/>
                  <a:pt x="166167" y="198801"/>
                </a:cubicBezTo>
                <a:cubicBezTo>
                  <a:pt x="166167" y="196738"/>
                  <a:pt x="162045" y="196738"/>
                  <a:pt x="162045" y="196738"/>
                </a:cubicBezTo>
                <a:cubicBezTo>
                  <a:pt x="155861" y="196738"/>
                  <a:pt x="151739" y="196738"/>
                  <a:pt x="147616" y="200864"/>
                </a:cubicBezTo>
                <a:cubicBezTo>
                  <a:pt x="139372" y="211180"/>
                  <a:pt x="139372" y="223558"/>
                  <a:pt x="143494" y="235937"/>
                </a:cubicBezTo>
                <a:cubicBezTo>
                  <a:pt x="147616" y="242127"/>
                  <a:pt x="147616" y="242127"/>
                  <a:pt x="147616" y="242127"/>
                </a:cubicBezTo>
                <a:cubicBezTo>
                  <a:pt x="147616" y="242127"/>
                  <a:pt x="145555" y="244190"/>
                  <a:pt x="143494" y="244190"/>
                </a:cubicBezTo>
                <a:cubicBezTo>
                  <a:pt x="139372" y="242127"/>
                  <a:pt x="139372" y="235937"/>
                  <a:pt x="135249" y="231811"/>
                </a:cubicBezTo>
                <a:cubicBezTo>
                  <a:pt x="133188" y="223558"/>
                  <a:pt x="133188" y="213243"/>
                  <a:pt x="137310" y="204990"/>
                </a:cubicBezTo>
                <a:cubicBezTo>
                  <a:pt x="139372" y="196738"/>
                  <a:pt x="147616" y="190548"/>
                  <a:pt x="155861" y="188485"/>
                </a:cubicBezTo>
                <a:close/>
                <a:moveTo>
                  <a:pt x="139106" y="186246"/>
                </a:moveTo>
                <a:cubicBezTo>
                  <a:pt x="140907" y="187024"/>
                  <a:pt x="142451" y="188580"/>
                  <a:pt x="143480" y="190655"/>
                </a:cubicBezTo>
                <a:cubicBezTo>
                  <a:pt x="143480" y="192730"/>
                  <a:pt x="143480" y="192730"/>
                  <a:pt x="143480" y="192730"/>
                </a:cubicBezTo>
                <a:cubicBezTo>
                  <a:pt x="141422" y="192730"/>
                  <a:pt x="141422" y="188580"/>
                  <a:pt x="139363" y="188580"/>
                </a:cubicBezTo>
                <a:cubicBezTo>
                  <a:pt x="137305" y="186505"/>
                  <a:pt x="135246" y="186505"/>
                  <a:pt x="133188" y="186505"/>
                </a:cubicBezTo>
                <a:cubicBezTo>
                  <a:pt x="135246" y="185468"/>
                  <a:pt x="137305" y="185468"/>
                  <a:pt x="139106" y="186246"/>
                </a:cubicBezTo>
                <a:close/>
                <a:moveTo>
                  <a:pt x="240874" y="184902"/>
                </a:moveTo>
                <a:cubicBezTo>
                  <a:pt x="245313" y="184513"/>
                  <a:pt x="249172" y="187626"/>
                  <a:pt x="250716" y="190738"/>
                </a:cubicBezTo>
                <a:lnTo>
                  <a:pt x="264686" y="188726"/>
                </a:lnTo>
                <a:lnTo>
                  <a:pt x="265718" y="189461"/>
                </a:lnTo>
                <a:lnTo>
                  <a:pt x="271300" y="196963"/>
                </a:lnTo>
                <a:cubicBezTo>
                  <a:pt x="271300" y="199038"/>
                  <a:pt x="269241" y="199038"/>
                  <a:pt x="269241" y="199038"/>
                </a:cubicBezTo>
                <a:cubicBezTo>
                  <a:pt x="267183" y="194888"/>
                  <a:pt x="263066" y="192813"/>
                  <a:pt x="261008" y="190738"/>
                </a:cubicBezTo>
                <a:cubicBezTo>
                  <a:pt x="256891" y="190738"/>
                  <a:pt x="252774" y="190738"/>
                  <a:pt x="250716" y="192813"/>
                </a:cubicBezTo>
                <a:cubicBezTo>
                  <a:pt x="246599" y="188663"/>
                  <a:pt x="242482" y="186588"/>
                  <a:pt x="238366" y="188663"/>
                </a:cubicBezTo>
                <a:cubicBezTo>
                  <a:pt x="234249" y="190738"/>
                  <a:pt x="232190" y="190738"/>
                  <a:pt x="232190" y="192813"/>
                </a:cubicBezTo>
                <a:cubicBezTo>
                  <a:pt x="230132" y="192813"/>
                  <a:pt x="230132" y="192813"/>
                  <a:pt x="230132" y="190738"/>
                </a:cubicBezTo>
                <a:cubicBezTo>
                  <a:pt x="230132" y="188663"/>
                  <a:pt x="234249" y="186588"/>
                  <a:pt x="236307" y="186588"/>
                </a:cubicBezTo>
                <a:cubicBezTo>
                  <a:pt x="237851" y="185551"/>
                  <a:pt x="239395" y="185032"/>
                  <a:pt x="240874" y="184902"/>
                </a:cubicBezTo>
                <a:close/>
                <a:moveTo>
                  <a:pt x="784458" y="183976"/>
                </a:moveTo>
                <a:cubicBezTo>
                  <a:pt x="787298" y="183464"/>
                  <a:pt x="790397" y="183464"/>
                  <a:pt x="793496" y="184489"/>
                </a:cubicBezTo>
                <a:cubicBezTo>
                  <a:pt x="793496" y="188590"/>
                  <a:pt x="793496" y="190641"/>
                  <a:pt x="797627" y="192691"/>
                </a:cubicBezTo>
                <a:cubicBezTo>
                  <a:pt x="799693" y="194742"/>
                  <a:pt x="801759" y="194742"/>
                  <a:pt x="803824" y="194742"/>
                </a:cubicBezTo>
                <a:cubicBezTo>
                  <a:pt x="803824" y="200893"/>
                  <a:pt x="801759" y="207045"/>
                  <a:pt x="795561" y="211146"/>
                </a:cubicBezTo>
                <a:cubicBezTo>
                  <a:pt x="791430" y="213197"/>
                  <a:pt x="791430" y="213197"/>
                  <a:pt x="791430" y="213197"/>
                </a:cubicBezTo>
                <a:cubicBezTo>
                  <a:pt x="789364" y="215248"/>
                  <a:pt x="783167" y="209096"/>
                  <a:pt x="783167" y="215248"/>
                </a:cubicBezTo>
                <a:cubicBezTo>
                  <a:pt x="781101" y="217298"/>
                  <a:pt x="776970" y="217298"/>
                  <a:pt x="774904" y="217298"/>
                </a:cubicBezTo>
                <a:cubicBezTo>
                  <a:pt x="770772" y="217298"/>
                  <a:pt x="768707" y="213197"/>
                  <a:pt x="766641" y="211146"/>
                </a:cubicBezTo>
                <a:cubicBezTo>
                  <a:pt x="766641" y="207045"/>
                  <a:pt x="766641" y="204995"/>
                  <a:pt x="768707" y="202944"/>
                </a:cubicBezTo>
                <a:cubicBezTo>
                  <a:pt x="768707" y="200893"/>
                  <a:pt x="772838" y="200893"/>
                  <a:pt x="772838" y="198843"/>
                </a:cubicBezTo>
                <a:cubicBezTo>
                  <a:pt x="770772" y="194742"/>
                  <a:pt x="772838" y="190641"/>
                  <a:pt x="776970" y="186539"/>
                </a:cubicBezTo>
                <a:cubicBezTo>
                  <a:pt x="779035" y="185514"/>
                  <a:pt x="781618" y="184489"/>
                  <a:pt x="784458" y="183976"/>
                </a:cubicBezTo>
                <a:close/>
                <a:moveTo>
                  <a:pt x="724801" y="180255"/>
                </a:moveTo>
                <a:cubicBezTo>
                  <a:pt x="728138" y="179483"/>
                  <a:pt x="731732" y="179483"/>
                  <a:pt x="735839" y="180512"/>
                </a:cubicBezTo>
                <a:cubicBezTo>
                  <a:pt x="737892" y="182571"/>
                  <a:pt x="739946" y="182571"/>
                  <a:pt x="739946" y="186688"/>
                </a:cubicBezTo>
                <a:cubicBezTo>
                  <a:pt x="741999" y="188746"/>
                  <a:pt x="739946" y="190805"/>
                  <a:pt x="737892" y="190805"/>
                </a:cubicBezTo>
                <a:cubicBezTo>
                  <a:pt x="737892" y="190805"/>
                  <a:pt x="737892" y="190805"/>
                  <a:pt x="737892" y="192863"/>
                </a:cubicBezTo>
                <a:cubicBezTo>
                  <a:pt x="739946" y="194921"/>
                  <a:pt x="739946" y="196980"/>
                  <a:pt x="737892" y="201097"/>
                </a:cubicBezTo>
                <a:cubicBezTo>
                  <a:pt x="735839" y="203155"/>
                  <a:pt x="733785" y="203155"/>
                  <a:pt x="731732" y="203155"/>
                </a:cubicBezTo>
                <a:cubicBezTo>
                  <a:pt x="729678" y="203155"/>
                  <a:pt x="727625" y="201097"/>
                  <a:pt x="725571" y="199038"/>
                </a:cubicBezTo>
                <a:cubicBezTo>
                  <a:pt x="725571" y="196980"/>
                  <a:pt x="725571" y="192863"/>
                  <a:pt x="729678" y="192863"/>
                </a:cubicBezTo>
                <a:cubicBezTo>
                  <a:pt x="729678" y="190805"/>
                  <a:pt x="727625" y="190805"/>
                  <a:pt x="725571" y="190805"/>
                </a:cubicBezTo>
                <a:cubicBezTo>
                  <a:pt x="723518" y="190805"/>
                  <a:pt x="721464" y="194921"/>
                  <a:pt x="719411" y="196980"/>
                </a:cubicBezTo>
                <a:cubicBezTo>
                  <a:pt x="717357" y="203155"/>
                  <a:pt x="721464" y="211388"/>
                  <a:pt x="725571" y="215505"/>
                </a:cubicBezTo>
                <a:cubicBezTo>
                  <a:pt x="733785" y="223739"/>
                  <a:pt x="744053" y="221680"/>
                  <a:pt x="754320" y="219622"/>
                </a:cubicBezTo>
                <a:cubicBezTo>
                  <a:pt x="764587" y="211388"/>
                  <a:pt x="764587" y="211388"/>
                  <a:pt x="764587" y="211388"/>
                </a:cubicBezTo>
                <a:cubicBezTo>
                  <a:pt x="764587" y="213447"/>
                  <a:pt x="766641" y="213447"/>
                  <a:pt x="764587" y="215505"/>
                </a:cubicBezTo>
                <a:cubicBezTo>
                  <a:pt x="756373" y="221680"/>
                  <a:pt x="746106" y="229914"/>
                  <a:pt x="733785" y="225797"/>
                </a:cubicBezTo>
                <a:cubicBezTo>
                  <a:pt x="727625" y="223739"/>
                  <a:pt x="721464" y="221680"/>
                  <a:pt x="719411" y="217564"/>
                </a:cubicBezTo>
                <a:cubicBezTo>
                  <a:pt x="719411" y="215505"/>
                  <a:pt x="717357" y="213447"/>
                  <a:pt x="715304" y="213447"/>
                </a:cubicBezTo>
                <a:cubicBezTo>
                  <a:pt x="713250" y="211388"/>
                  <a:pt x="713250" y="209330"/>
                  <a:pt x="713250" y="207272"/>
                </a:cubicBezTo>
                <a:cubicBezTo>
                  <a:pt x="711197" y="199038"/>
                  <a:pt x="711197" y="190805"/>
                  <a:pt x="715304" y="184629"/>
                </a:cubicBezTo>
                <a:cubicBezTo>
                  <a:pt x="718384" y="182571"/>
                  <a:pt x="721464" y="181027"/>
                  <a:pt x="724801" y="180255"/>
                </a:cubicBezTo>
                <a:close/>
                <a:moveTo>
                  <a:pt x="276280" y="179326"/>
                </a:moveTo>
                <a:lnTo>
                  <a:pt x="281497" y="182438"/>
                </a:lnTo>
                <a:cubicBezTo>
                  <a:pt x="281497" y="186588"/>
                  <a:pt x="283584" y="188663"/>
                  <a:pt x="283584" y="190738"/>
                </a:cubicBezTo>
                <a:cubicBezTo>
                  <a:pt x="279410" y="188663"/>
                  <a:pt x="281497" y="186588"/>
                  <a:pt x="279410" y="182438"/>
                </a:cubicBezTo>
                <a:close/>
                <a:moveTo>
                  <a:pt x="201137" y="178196"/>
                </a:moveTo>
                <a:cubicBezTo>
                  <a:pt x="213458" y="176130"/>
                  <a:pt x="223726" y="186459"/>
                  <a:pt x="229886" y="196788"/>
                </a:cubicBezTo>
                <a:cubicBezTo>
                  <a:pt x="233993" y="205051"/>
                  <a:pt x="238100" y="221577"/>
                  <a:pt x="229886" y="229840"/>
                </a:cubicBezTo>
                <a:cubicBezTo>
                  <a:pt x="227833" y="231906"/>
                  <a:pt x="227833" y="229840"/>
                  <a:pt x="225779" y="229840"/>
                </a:cubicBezTo>
                <a:cubicBezTo>
                  <a:pt x="223726" y="227774"/>
                  <a:pt x="227833" y="225709"/>
                  <a:pt x="227833" y="223643"/>
                </a:cubicBezTo>
                <a:cubicBezTo>
                  <a:pt x="227833" y="211248"/>
                  <a:pt x="225779" y="196788"/>
                  <a:pt x="215512" y="190591"/>
                </a:cubicBezTo>
                <a:cubicBezTo>
                  <a:pt x="209351" y="188525"/>
                  <a:pt x="203191" y="186459"/>
                  <a:pt x="199084" y="188525"/>
                </a:cubicBezTo>
                <a:cubicBezTo>
                  <a:pt x="197031" y="190591"/>
                  <a:pt x="194977" y="190591"/>
                  <a:pt x="194977" y="192656"/>
                </a:cubicBezTo>
                <a:cubicBezTo>
                  <a:pt x="199084" y="194722"/>
                  <a:pt x="201137" y="190591"/>
                  <a:pt x="205244" y="192656"/>
                </a:cubicBezTo>
                <a:cubicBezTo>
                  <a:pt x="209351" y="192656"/>
                  <a:pt x="209351" y="196788"/>
                  <a:pt x="209351" y="198854"/>
                </a:cubicBezTo>
                <a:cubicBezTo>
                  <a:pt x="209351" y="202985"/>
                  <a:pt x="207298" y="207117"/>
                  <a:pt x="203191" y="207117"/>
                </a:cubicBezTo>
                <a:cubicBezTo>
                  <a:pt x="201137" y="209182"/>
                  <a:pt x="199084" y="209182"/>
                  <a:pt x="199084" y="207117"/>
                </a:cubicBezTo>
                <a:cubicBezTo>
                  <a:pt x="197031" y="207117"/>
                  <a:pt x="197031" y="205051"/>
                  <a:pt x="194977" y="202985"/>
                </a:cubicBezTo>
                <a:cubicBezTo>
                  <a:pt x="192924" y="205051"/>
                  <a:pt x="190870" y="207117"/>
                  <a:pt x="188817" y="205051"/>
                </a:cubicBezTo>
                <a:cubicBezTo>
                  <a:pt x="184710" y="200919"/>
                  <a:pt x="182656" y="194722"/>
                  <a:pt x="184710" y="190591"/>
                </a:cubicBezTo>
                <a:cubicBezTo>
                  <a:pt x="186763" y="184393"/>
                  <a:pt x="194977" y="180262"/>
                  <a:pt x="201137" y="178196"/>
                </a:cubicBezTo>
                <a:close/>
                <a:moveTo>
                  <a:pt x="273671" y="177770"/>
                </a:moveTo>
                <a:lnTo>
                  <a:pt x="275236" y="178288"/>
                </a:lnTo>
                <a:lnTo>
                  <a:pt x="276280" y="179326"/>
                </a:lnTo>
                <a:close/>
                <a:moveTo>
                  <a:pt x="270019" y="175435"/>
                </a:moveTo>
                <a:cubicBezTo>
                  <a:pt x="270541" y="175694"/>
                  <a:pt x="271062" y="176213"/>
                  <a:pt x="271062" y="176213"/>
                </a:cubicBezTo>
                <a:lnTo>
                  <a:pt x="273671" y="177770"/>
                </a:lnTo>
                <a:lnTo>
                  <a:pt x="269758" y="176473"/>
                </a:lnTo>
                <a:cubicBezTo>
                  <a:pt x="268976" y="176213"/>
                  <a:pt x="268976" y="176213"/>
                  <a:pt x="268976" y="176213"/>
                </a:cubicBezTo>
                <a:cubicBezTo>
                  <a:pt x="268976" y="175177"/>
                  <a:pt x="269497" y="175177"/>
                  <a:pt x="270019" y="175435"/>
                </a:cubicBezTo>
                <a:close/>
                <a:moveTo>
                  <a:pt x="768765" y="174221"/>
                </a:moveTo>
                <a:cubicBezTo>
                  <a:pt x="776999" y="172147"/>
                  <a:pt x="779058" y="180446"/>
                  <a:pt x="785233" y="180446"/>
                </a:cubicBezTo>
                <a:cubicBezTo>
                  <a:pt x="785233" y="182521"/>
                  <a:pt x="785233" y="182521"/>
                  <a:pt x="785233" y="182521"/>
                </a:cubicBezTo>
                <a:cubicBezTo>
                  <a:pt x="779058" y="182521"/>
                  <a:pt x="774941" y="188746"/>
                  <a:pt x="768765" y="184596"/>
                </a:cubicBezTo>
                <a:cubicBezTo>
                  <a:pt x="766707" y="184596"/>
                  <a:pt x="764649" y="182521"/>
                  <a:pt x="764649" y="180446"/>
                </a:cubicBezTo>
                <a:cubicBezTo>
                  <a:pt x="764649" y="178371"/>
                  <a:pt x="766707" y="176296"/>
                  <a:pt x="768765" y="174221"/>
                </a:cubicBezTo>
                <a:close/>
                <a:moveTo>
                  <a:pt x="180872" y="173938"/>
                </a:moveTo>
                <a:cubicBezTo>
                  <a:pt x="184233" y="174194"/>
                  <a:pt x="187853" y="175218"/>
                  <a:pt x="190956" y="176241"/>
                </a:cubicBezTo>
                <a:cubicBezTo>
                  <a:pt x="190956" y="178288"/>
                  <a:pt x="190956" y="178288"/>
                  <a:pt x="190956" y="178288"/>
                </a:cubicBezTo>
                <a:cubicBezTo>
                  <a:pt x="190956" y="178288"/>
                  <a:pt x="190956" y="180336"/>
                  <a:pt x="188888" y="180336"/>
                </a:cubicBezTo>
                <a:cubicBezTo>
                  <a:pt x="184750" y="178288"/>
                  <a:pt x="178544" y="176241"/>
                  <a:pt x="172339" y="178288"/>
                </a:cubicBezTo>
                <a:cubicBezTo>
                  <a:pt x="170270" y="180336"/>
                  <a:pt x="168202" y="182383"/>
                  <a:pt x="166133" y="184430"/>
                </a:cubicBezTo>
                <a:cubicBezTo>
                  <a:pt x="166133" y="184430"/>
                  <a:pt x="164064" y="184430"/>
                  <a:pt x="164064" y="184430"/>
                </a:cubicBezTo>
                <a:cubicBezTo>
                  <a:pt x="164064" y="180336"/>
                  <a:pt x="168202" y="178288"/>
                  <a:pt x="172339" y="176241"/>
                </a:cubicBezTo>
                <a:cubicBezTo>
                  <a:pt x="174407" y="174194"/>
                  <a:pt x="177510" y="173682"/>
                  <a:pt x="180872" y="173938"/>
                </a:cubicBezTo>
                <a:close/>
                <a:moveTo>
                  <a:pt x="260717" y="173392"/>
                </a:moveTo>
                <a:cubicBezTo>
                  <a:pt x="261008" y="173640"/>
                  <a:pt x="261008" y="174138"/>
                  <a:pt x="261008" y="174138"/>
                </a:cubicBezTo>
                <a:cubicBezTo>
                  <a:pt x="258684" y="174138"/>
                  <a:pt x="258684" y="174138"/>
                  <a:pt x="258684" y="174138"/>
                </a:cubicBezTo>
                <a:cubicBezTo>
                  <a:pt x="259846" y="173142"/>
                  <a:pt x="260427" y="173142"/>
                  <a:pt x="260717" y="173392"/>
                </a:cubicBezTo>
                <a:close/>
                <a:moveTo>
                  <a:pt x="710201" y="171425"/>
                </a:moveTo>
                <a:cubicBezTo>
                  <a:pt x="711197" y="171171"/>
                  <a:pt x="712193" y="171171"/>
                  <a:pt x="713189" y="172188"/>
                </a:cubicBezTo>
                <a:cubicBezTo>
                  <a:pt x="711197" y="174221"/>
                  <a:pt x="709205" y="176255"/>
                  <a:pt x="709205" y="178288"/>
                </a:cubicBezTo>
                <a:cubicBezTo>
                  <a:pt x="707213" y="180322"/>
                  <a:pt x="707213" y="182355"/>
                  <a:pt x="709205" y="182355"/>
                </a:cubicBezTo>
                <a:cubicBezTo>
                  <a:pt x="709205" y="184389"/>
                  <a:pt x="711197" y="184389"/>
                  <a:pt x="711197" y="186422"/>
                </a:cubicBezTo>
                <a:cubicBezTo>
                  <a:pt x="709205" y="186422"/>
                  <a:pt x="707213" y="184389"/>
                  <a:pt x="707213" y="182355"/>
                </a:cubicBezTo>
                <a:lnTo>
                  <a:pt x="707213" y="173143"/>
                </a:lnTo>
                <a:lnTo>
                  <a:pt x="708173" y="171943"/>
                </a:lnTo>
                <a:close/>
                <a:moveTo>
                  <a:pt x="659737" y="168163"/>
                </a:moveTo>
                <a:cubicBezTo>
                  <a:pt x="661812" y="168163"/>
                  <a:pt x="663887" y="168163"/>
                  <a:pt x="663887" y="168163"/>
                </a:cubicBezTo>
                <a:cubicBezTo>
                  <a:pt x="668037" y="170210"/>
                  <a:pt x="665962" y="174304"/>
                  <a:pt x="665962" y="176352"/>
                </a:cubicBezTo>
                <a:cubicBezTo>
                  <a:pt x="663887" y="178399"/>
                  <a:pt x="665962" y="180446"/>
                  <a:pt x="663887" y="180446"/>
                </a:cubicBezTo>
                <a:lnTo>
                  <a:pt x="661831" y="174359"/>
                </a:lnTo>
                <a:lnTo>
                  <a:pt x="661862" y="174233"/>
                </a:lnTo>
                <a:lnTo>
                  <a:pt x="661750" y="174120"/>
                </a:lnTo>
                <a:close/>
                <a:moveTo>
                  <a:pt x="629009" y="168163"/>
                </a:moveTo>
                <a:cubicBezTo>
                  <a:pt x="631075" y="168163"/>
                  <a:pt x="635206" y="170203"/>
                  <a:pt x="639338" y="172242"/>
                </a:cubicBezTo>
                <a:cubicBezTo>
                  <a:pt x="639338" y="174282"/>
                  <a:pt x="641404" y="178359"/>
                  <a:pt x="639338" y="180399"/>
                </a:cubicBezTo>
                <a:cubicBezTo>
                  <a:pt x="639338" y="180399"/>
                  <a:pt x="635206" y="182438"/>
                  <a:pt x="639338" y="184478"/>
                </a:cubicBezTo>
                <a:cubicBezTo>
                  <a:pt x="641404" y="186517"/>
                  <a:pt x="641404" y="186517"/>
                  <a:pt x="643469" y="188557"/>
                </a:cubicBezTo>
                <a:cubicBezTo>
                  <a:pt x="643469" y="190596"/>
                  <a:pt x="643469" y="192635"/>
                  <a:pt x="641404" y="194675"/>
                </a:cubicBezTo>
                <a:cubicBezTo>
                  <a:pt x="641404" y="196714"/>
                  <a:pt x="637272" y="196714"/>
                  <a:pt x="637272" y="196714"/>
                </a:cubicBezTo>
                <a:cubicBezTo>
                  <a:pt x="629009" y="190596"/>
                  <a:pt x="629009" y="190596"/>
                  <a:pt x="629009" y="190596"/>
                </a:cubicBezTo>
                <a:cubicBezTo>
                  <a:pt x="629009" y="188557"/>
                  <a:pt x="631075" y="186517"/>
                  <a:pt x="631075" y="184478"/>
                </a:cubicBezTo>
                <a:cubicBezTo>
                  <a:pt x="631075" y="180399"/>
                  <a:pt x="631075" y="176320"/>
                  <a:pt x="629009" y="174282"/>
                </a:cubicBezTo>
                <a:cubicBezTo>
                  <a:pt x="626943" y="172242"/>
                  <a:pt x="624877" y="170203"/>
                  <a:pt x="629009" y="168163"/>
                </a:cubicBezTo>
                <a:close/>
                <a:moveTo>
                  <a:pt x="246447" y="168163"/>
                </a:moveTo>
                <a:cubicBezTo>
                  <a:pt x="250550" y="168163"/>
                  <a:pt x="256704" y="170206"/>
                  <a:pt x="258755" y="174292"/>
                </a:cubicBezTo>
                <a:cubicBezTo>
                  <a:pt x="258755" y="176335"/>
                  <a:pt x="256704" y="178378"/>
                  <a:pt x="258755" y="178378"/>
                </a:cubicBezTo>
                <a:cubicBezTo>
                  <a:pt x="264909" y="174292"/>
                  <a:pt x="271063" y="178378"/>
                  <a:pt x="275165" y="182464"/>
                </a:cubicBezTo>
                <a:cubicBezTo>
                  <a:pt x="277216" y="184507"/>
                  <a:pt x="279268" y="188593"/>
                  <a:pt x="279268" y="190636"/>
                </a:cubicBezTo>
                <a:cubicBezTo>
                  <a:pt x="277216" y="192679"/>
                  <a:pt x="275165" y="194722"/>
                  <a:pt x="273114" y="194722"/>
                </a:cubicBezTo>
                <a:lnTo>
                  <a:pt x="265718" y="189461"/>
                </a:lnTo>
                <a:lnTo>
                  <a:pt x="265125" y="188663"/>
                </a:lnTo>
                <a:lnTo>
                  <a:pt x="264686" y="188726"/>
                </a:lnTo>
                <a:lnTo>
                  <a:pt x="258755" y="184507"/>
                </a:lnTo>
                <a:cubicBezTo>
                  <a:pt x="252601" y="186550"/>
                  <a:pt x="252601" y="186550"/>
                  <a:pt x="252601" y="186550"/>
                </a:cubicBezTo>
                <a:cubicBezTo>
                  <a:pt x="248498" y="182464"/>
                  <a:pt x="242345" y="182464"/>
                  <a:pt x="236191" y="182464"/>
                </a:cubicBezTo>
                <a:cubicBezTo>
                  <a:pt x="234140" y="182464"/>
                  <a:pt x="230037" y="186550"/>
                  <a:pt x="227986" y="188593"/>
                </a:cubicBezTo>
                <a:cubicBezTo>
                  <a:pt x="225935" y="188593"/>
                  <a:pt x="223883" y="184507"/>
                  <a:pt x="221832" y="184507"/>
                </a:cubicBezTo>
                <a:cubicBezTo>
                  <a:pt x="221832" y="180421"/>
                  <a:pt x="223883" y="180421"/>
                  <a:pt x="223883" y="178378"/>
                </a:cubicBezTo>
                <a:cubicBezTo>
                  <a:pt x="223883" y="176335"/>
                  <a:pt x="225935" y="174292"/>
                  <a:pt x="227986" y="174292"/>
                </a:cubicBezTo>
                <a:cubicBezTo>
                  <a:pt x="230037" y="172250"/>
                  <a:pt x="234140" y="174292"/>
                  <a:pt x="236191" y="176335"/>
                </a:cubicBezTo>
                <a:cubicBezTo>
                  <a:pt x="238242" y="176335"/>
                  <a:pt x="238242" y="176335"/>
                  <a:pt x="238242" y="176335"/>
                </a:cubicBezTo>
                <a:cubicBezTo>
                  <a:pt x="240293" y="174292"/>
                  <a:pt x="242345" y="168163"/>
                  <a:pt x="246447" y="168163"/>
                </a:cubicBezTo>
                <a:close/>
                <a:moveTo>
                  <a:pt x="213532" y="168163"/>
                </a:moveTo>
                <a:cubicBezTo>
                  <a:pt x="215635" y="168163"/>
                  <a:pt x="213532" y="172242"/>
                  <a:pt x="215635" y="172242"/>
                </a:cubicBezTo>
                <a:cubicBezTo>
                  <a:pt x="215635" y="174282"/>
                  <a:pt x="215635" y="176320"/>
                  <a:pt x="215635" y="176320"/>
                </a:cubicBezTo>
                <a:cubicBezTo>
                  <a:pt x="217737" y="178359"/>
                  <a:pt x="219840" y="178359"/>
                  <a:pt x="219840" y="182438"/>
                </a:cubicBezTo>
                <a:cubicBezTo>
                  <a:pt x="217737" y="180399"/>
                  <a:pt x="215635" y="178359"/>
                  <a:pt x="213532" y="178359"/>
                </a:cubicBezTo>
                <a:cubicBezTo>
                  <a:pt x="213532" y="174282"/>
                  <a:pt x="213532" y="172242"/>
                  <a:pt x="213532" y="168163"/>
                </a:cubicBezTo>
                <a:close/>
                <a:moveTo>
                  <a:pt x="633178" y="163846"/>
                </a:moveTo>
                <a:cubicBezTo>
                  <a:pt x="635211" y="163846"/>
                  <a:pt x="639278" y="163846"/>
                  <a:pt x="641312" y="165912"/>
                </a:cubicBezTo>
                <a:cubicBezTo>
                  <a:pt x="643345" y="167978"/>
                  <a:pt x="645379" y="170044"/>
                  <a:pt x="645379" y="172110"/>
                </a:cubicBezTo>
                <a:cubicBezTo>
                  <a:pt x="647412" y="176241"/>
                  <a:pt x="645379" y="180372"/>
                  <a:pt x="645379" y="182438"/>
                </a:cubicBezTo>
                <a:cubicBezTo>
                  <a:pt x="647412" y="182438"/>
                  <a:pt x="649446" y="186570"/>
                  <a:pt x="649446" y="188635"/>
                </a:cubicBezTo>
                <a:cubicBezTo>
                  <a:pt x="649446" y="192767"/>
                  <a:pt x="649446" y="196898"/>
                  <a:pt x="645379" y="201030"/>
                </a:cubicBezTo>
                <a:cubicBezTo>
                  <a:pt x="643345" y="201030"/>
                  <a:pt x="643345" y="201030"/>
                  <a:pt x="641312" y="198964"/>
                </a:cubicBezTo>
                <a:cubicBezTo>
                  <a:pt x="645379" y="194833"/>
                  <a:pt x="647412" y="190701"/>
                  <a:pt x="643345" y="184504"/>
                </a:cubicBezTo>
                <a:cubicBezTo>
                  <a:pt x="643345" y="184504"/>
                  <a:pt x="641312" y="184504"/>
                  <a:pt x="641312" y="182438"/>
                </a:cubicBezTo>
                <a:cubicBezTo>
                  <a:pt x="643345" y="178307"/>
                  <a:pt x="643345" y="174175"/>
                  <a:pt x="641312" y="172110"/>
                </a:cubicBezTo>
                <a:cubicBezTo>
                  <a:pt x="639278" y="167978"/>
                  <a:pt x="635211" y="167978"/>
                  <a:pt x="633178" y="165912"/>
                </a:cubicBezTo>
                <a:cubicBezTo>
                  <a:pt x="633178" y="165912"/>
                  <a:pt x="633178" y="165912"/>
                  <a:pt x="633178" y="163846"/>
                </a:cubicBezTo>
                <a:close/>
                <a:moveTo>
                  <a:pt x="764042" y="163428"/>
                </a:moveTo>
                <a:cubicBezTo>
                  <a:pt x="767586" y="163909"/>
                  <a:pt x="771416" y="166990"/>
                  <a:pt x="772949" y="170071"/>
                </a:cubicBezTo>
                <a:cubicBezTo>
                  <a:pt x="772949" y="172126"/>
                  <a:pt x="770906" y="172126"/>
                  <a:pt x="768863" y="172126"/>
                </a:cubicBezTo>
                <a:cubicBezTo>
                  <a:pt x="764776" y="174180"/>
                  <a:pt x="762733" y="176234"/>
                  <a:pt x="762733" y="178288"/>
                </a:cubicBezTo>
                <a:cubicBezTo>
                  <a:pt x="762733" y="182397"/>
                  <a:pt x="764776" y="184451"/>
                  <a:pt x="766820" y="186505"/>
                </a:cubicBezTo>
                <a:cubicBezTo>
                  <a:pt x="768863" y="186505"/>
                  <a:pt x="768863" y="188559"/>
                  <a:pt x="772949" y="188559"/>
                </a:cubicBezTo>
                <a:cubicBezTo>
                  <a:pt x="772949" y="190614"/>
                  <a:pt x="770906" y="192668"/>
                  <a:pt x="768863" y="192668"/>
                </a:cubicBezTo>
                <a:cubicBezTo>
                  <a:pt x="764776" y="194722"/>
                  <a:pt x="762733" y="194722"/>
                  <a:pt x="758647" y="192668"/>
                </a:cubicBezTo>
                <a:cubicBezTo>
                  <a:pt x="756604" y="192668"/>
                  <a:pt x="756604" y="188559"/>
                  <a:pt x="754561" y="186505"/>
                </a:cubicBezTo>
                <a:cubicBezTo>
                  <a:pt x="752518" y="186505"/>
                  <a:pt x="750475" y="184451"/>
                  <a:pt x="748432" y="184451"/>
                </a:cubicBezTo>
                <a:cubicBezTo>
                  <a:pt x="746389" y="182397"/>
                  <a:pt x="746389" y="180342"/>
                  <a:pt x="746389" y="178288"/>
                </a:cubicBezTo>
                <a:cubicBezTo>
                  <a:pt x="746389" y="176234"/>
                  <a:pt x="748432" y="174180"/>
                  <a:pt x="750475" y="172126"/>
                </a:cubicBezTo>
                <a:cubicBezTo>
                  <a:pt x="752518" y="170071"/>
                  <a:pt x="756604" y="174180"/>
                  <a:pt x="756604" y="170071"/>
                </a:cubicBezTo>
                <a:cubicBezTo>
                  <a:pt x="756604" y="168017"/>
                  <a:pt x="758647" y="165963"/>
                  <a:pt x="760690" y="163909"/>
                </a:cubicBezTo>
                <a:cubicBezTo>
                  <a:pt x="761712" y="163395"/>
                  <a:pt x="762861" y="163267"/>
                  <a:pt x="764042" y="163428"/>
                </a:cubicBezTo>
                <a:close/>
                <a:moveTo>
                  <a:pt x="447229" y="161901"/>
                </a:moveTo>
                <a:cubicBezTo>
                  <a:pt x="286211" y="161901"/>
                  <a:pt x="155681" y="292431"/>
                  <a:pt x="155681" y="453449"/>
                </a:cubicBezTo>
                <a:cubicBezTo>
                  <a:pt x="155681" y="614467"/>
                  <a:pt x="286211" y="744997"/>
                  <a:pt x="447229" y="744997"/>
                </a:cubicBezTo>
                <a:cubicBezTo>
                  <a:pt x="608247" y="744997"/>
                  <a:pt x="738777" y="614467"/>
                  <a:pt x="738777" y="453449"/>
                </a:cubicBezTo>
                <a:cubicBezTo>
                  <a:pt x="738777" y="292431"/>
                  <a:pt x="608247" y="161901"/>
                  <a:pt x="447229" y="161901"/>
                </a:cubicBezTo>
                <a:close/>
                <a:moveTo>
                  <a:pt x="174384" y="160374"/>
                </a:moveTo>
                <a:cubicBezTo>
                  <a:pt x="175930" y="160374"/>
                  <a:pt x="177476" y="160886"/>
                  <a:pt x="178506" y="161911"/>
                </a:cubicBezTo>
                <a:cubicBezTo>
                  <a:pt x="180568" y="163958"/>
                  <a:pt x="180568" y="166005"/>
                  <a:pt x="182629" y="166005"/>
                </a:cubicBezTo>
                <a:cubicBezTo>
                  <a:pt x="182629" y="166005"/>
                  <a:pt x="182629" y="163958"/>
                  <a:pt x="184690" y="163958"/>
                </a:cubicBezTo>
                <a:cubicBezTo>
                  <a:pt x="186751" y="161911"/>
                  <a:pt x="188812" y="163958"/>
                  <a:pt x="192934" y="163958"/>
                </a:cubicBezTo>
                <a:cubicBezTo>
                  <a:pt x="194996" y="166005"/>
                  <a:pt x="192934" y="170099"/>
                  <a:pt x="194996" y="170099"/>
                </a:cubicBezTo>
                <a:cubicBezTo>
                  <a:pt x="197057" y="170099"/>
                  <a:pt x="199118" y="170099"/>
                  <a:pt x="201179" y="172147"/>
                </a:cubicBezTo>
                <a:cubicBezTo>
                  <a:pt x="201179" y="172147"/>
                  <a:pt x="201179" y="174194"/>
                  <a:pt x="203240" y="174194"/>
                </a:cubicBezTo>
                <a:cubicBezTo>
                  <a:pt x="201179" y="176241"/>
                  <a:pt x="199118" y="174194"/>
                  <a:pt x="199118" y="176241"/>
                </a:cubicBezTo>
                <a:cubicBezTo>
                  <a:pt x="192934" y="178288"/>
                  <a:pt x="190873" y="172147"/>
                  <a:pt x="184690" y="172147"/>
                </a:cubicBezTo>
                <a:cubicBezTo>
                  <a:pt x="176445" y="170099"/>
                  <a:pt x="170262" y="172147"/>
                  <a:pt x="164078" y="178288"/>
                </a:cubicBezTo>
                <a:cubicBezTo>
                  <a:pt x="162017" y="182383"/>
                  <a:pt x="159956" y="184430"/>
                  <a:pt x="155834" y="184430"/>
                </a:cubicBezTo>
                <a:cubicBezTo>
                  <a:pt x="153772" y="184430"/>
                  <a:pt x="155834" y="182383"/>
                  <a:pt x="155834" y="182383"/>
                </a:cubicBezTo>
                <a:cubicBezTo>
                  <a:pt x="157895" y="180336"/>
                  <a:pt x="162017" y="180336"/>
                  <a:pt x="159956" y="178288"/>
                </a:cubicBezTo>
                <a:cubicBezTo>
                  <a:pt x="159956" y="176241"/>
                  <a:pt x="159956" y="174194"/>
                  <a:pt x="159956" y="172147"/>
                </a:cubicBezTo>
                <a:cubicBezTo>
                  <a:pt x="162017" y="172147"/>
                  <a:pt x="162017" y="168052"/>
                  <a:pt x="166139" y="168052"/>
                </a:cubicBezTo>
                <a:cubicBezTo>
                  <a:pt x="168201" y="168052"/>
                  <a:pt x="168201" y="163958"/>
                  <a:pt x="170262" y="161911"/>
                </a:cubicBezTo>
                <a:cubicBezTo>
                  <a:pt x="171292" y="160886"/>
                  <a:pt x="172838" y="160374"/>
                  <a:pt x="174384" y="160374"/>
                </a:cubicBezTo>
                <a:close/>
                <a:moveTo>
                  <a:pt x="703993" y="159415"/>
                </a:moveTo>
                <a:cubicBezTo>
                  <a:pt x="705022" y="158901"/>
                  <a:pt x="706051" y="158901"/>
                  <a:pt x="707080" y="159929"/>
                </a:cubicBezTo>
                <a:cubicBezTo>
                  <a:pt x="709139" y="161987"/>
                  <a:pt x="709139" y="166104"/>
                  <a:pt x="711197" y="168163"/>
                </a:cubicBezTo>
                <a:lnTo>
                  <a:pt x="708173" y="171943"/>
                </a:lnTo>
                <a:lnTo>
                  <a:pt x="707213" y="172188"/>
                </a:lnTo>
                <a:lnTo>
                  <a:pt x="707213" y="173143"/>
                </a:lnTo>
                <a:lnTo>
                  <a:pt x="702963" y="178454"/>
                </a:lnTo>
                <a:cubicBezTo>
                  <a:pt x="702963" y="182571"/>
                  <a:pt x="705022" y="184629"/>
                  <a:pt x="707080" y="186688"/>
                </a:cubicBezTo>
                <a:cubicBezTo>
                  <a:pt x="711197" y="188746"/>
                  <a:pt x="711197" y="188746"/>
                  <a:pt x="711197" y="188746"/>
                </a:cubicBezTo>
                <a:cubicBezTo>
                  <a:pt x="711197" y="192863"/>
                  <a:pt x="709139" y="194921"/>
                  <a:pt x="709139" y="199038"/>
                </a:cubicBezTo>
                <a:cubicBezTo>
                  <a:pt x="705022" y="199038"/>
                  <a:pt x="702963" y="196980"/>
                  <a:pt x="700905" y="196980"/>
                </a:cubicBezTo>
                <a:cubicBezTo>
                  <a:pt x="698847" y="194921"/>
                  <a:pt x="696788" y="192863"/>
                  <a:pt x="698847" y="190805"/>
                </a:cubicBezTo>
                <a:cubicBezTo>
                  <a:pt x="698847" y="188746"/>
                  <a:pt x="698847" y="186688"/>
                  <a:pt x="696788" y="184629"/>
                </a:cubicBezTo>
                <a:cubicBezTo>
                  <a:pt x="692672" y="184629"/>
                  <a:pt x="692672" y="180512"/>
                  <a:pt x="690613" y="178454"/>
                </a:cubicBezTo>
                <a:cubicBezTo>
                  <a:pt x="692672" y="174338"/>
                  <a:pt x="692672" y="172279"/>
                  <a:pt x="694730" y="170221"/>
                </a:cubicBezTo>
                <a:cubicBezTo>
                  <a:pt x="696788" y="170221"/>
                  <a:pt x="698847" y="170221"/>
                  <a:pt x="698847" y="168163"/>
                </a:cubicBezTo>
                <a:cubicBezTo>
                  <a:pt x="698847" y="166104"/>
                  <a:pt x="698847" y="161987"/>
                  <a:pt x="700905" y="161987"/>
                </a:cubicBezTo>
                <a:cubicBezTo>
                  <a:pt x="701934" y="160958"/>
                  <a:pt x="702963" y="159929"/>
                  <a:pt x="703993" y="159415"/>
                </a:cubicBezTo>
                <a:close/>
                <a:moveTo>
                  <a:pt x="447229" y="155446"/>
                </a:moveTo>
                <a:cubicBezTo>
                  <a:pt x="611812" y="155446"/>
                  <a:pt x="745232" y="288866"/>
                  <a:pt x="745232" y="453449"/>
                </a:cubicBezTo>
                <a:cubicBezTo>
                  <a:pt x="745232" y="618032"/>
                  <a:pt x="611812" y="751452"/>
                  <a:pt x="447229" y="751452"/>
                </a:cubicBezTo>
                <a:cubicBezTo>
                  <a:pt x="282646" y="751452"/>
                  <a:pt x="149226" y="618032"/>
                  <a:pt x="149226" y="453449"/>
                </a:cubicBezTo>
                <a:cubicBezTo>
                  <a:pt x="149226" y="288866"/>
                  <a:pt x="282646" y="155446"/>
                  <a:pt x="447229" y="155446"/>
                </a:cubicBezTo>
                <a:close/>
                <a:moveTo>
                  <a:pt x="192970" y="152265"/>
                </a:moveTo>
                <a:lnTo>
                  <a:pt x="195797" y="153153"/>
                </a:lnTo>
                <a:cubicBezTo>
                  <a:pt x="197082" y="154177"/>
                  <a:pt x="198110" y="155712"/>
                  <a:pt x="199138" y="157760"/>
                </a:cubicBezTo>
                <a:cubicBezTo>
                  <a:pt x="199138" y="157760"/>
                  <a:pt x="201195" y="159808"/>
                  <a:pt x="199138" y="159808"/>
                </a:cubicBezTo>
                <a:cubicBezTo>
                  <a:pt x="197082" y="159808"/>
                  <a:pt x="197082" y="157760"/>
                  <a:pt x="197082" y="155712"/>
                </a:cubicBezTo>
                <a:cubicBezTo>
                  <a:pt x="197082" y="155712"/>
                  <a:pt x="195026" y="153665"/>
                  <a:pt x="192970" y="153665"/>
                </a:cubicBezTo>
                <a:cubicBezTo>
                  <a:pt x="192970" y="153665"/>
                  <a:pt x="192970" y="153665"/>
                  <a:pt x="192970" y="153409"/>
                </a:cubicBezTo>
                <a:close/>
                <a:moveTo>
                  <a:pt x="190913" y="151618"/>
                </a:moveTo>
                <a:cubicBezTo>
                  <a:pt x="190913" y="151618"/>
                  <a:pt x="190913" y="151618"/>
                  <a:pt x="192970" y="151618"/>
                </a:cubicBezTo>
                <a:lnTo>
                  <a:pt x="192970" y="152265"/>
                </a:lnTo>
                <a:close/>
                <a:moveTo>
                  <a:pt x="650187" y="151100"/>
                </a:moveTo>
                <a:cubicBezTo>
                  <a:pt x="652599" y="151482"/>
                  <a:pt x="654143" y="154159"/>
                  <a:pt x="655687" y="155689"/>
                </a:cubicBezTo>
                <a:cubicBezTo>
                  <a:pt x="657745" y="157728"/>
                  <a:pt x="657745" y="161807"/>
                  <a:pt x="655687" y="163846"/>
                </a:cubicBezTo>
                <a:lnTo>
                  <a:pt x="653629" y="160787"/>
                </a:lnTo>
                <a:lnTo>
                  <a:pt x="653629" y="159779"/>
                </a:lnTo>
                <a:lnTo>
                  <a:pt x="652155" y="158596"/>
                </a:lnTo>
                <a:lnTo>
                  <a:pt x="647453" y="151610"/>
                </a:lnTo>
                <a:cubicBezTo>
                  <a:pt x="648482" y="151100"/>
                  <a:pt x="649383" y="150972"/>
                  <a:pt x="650187" y="151100"/>
                </a:cubicBezTo>
                <a:close/>
                <a:moveTo>
                  <a:pt x="176520" y="149570"/>
                </a:moveTo>
                <a:cubicBezTo>
                  <a:pt x="178576" y="149570"/>
                  <a:pt x="182688" y="151618"/>
                  <a:pt x="184745" y="153665"/>
                </a:cubicBezTo>
                <a:cubicBezTo>
                  <a:pt x="186801" y="153665"/>
                  <a:pt x="188857" y="155712"/>
                  <a:pt x="192970" y="153665"/>
                </a:cubicBezTo>
                <a:cubicBezTo>
                  <a:pt x="192970" y="155712"/>
                  <a:pt x="195026" y="155712"/>
                  <a:pt x="195026" y="157760"/>
                </a:cubicBezTo>
                <a:cubicBezTo>
                  <a:pt x="197082" y="159808"/>
                  <a:pt x="195026" y="161855"/>
                  <a:pt x="197082" y="163902"/>
                </a:cubicBezTo>
                <a:cubicBezTo>
                  <a:pt x="201195" y="161855"/>
                  <a:pt x="205307" y="161855"/>
                  <a:pt x="207363" y="163902"/>
                </a:cubicBezTo>
                <a:cubicBezTo>
                  <a:pt x="211476" y="167998"/>
                  <a:pt x="211476" y="167998"/>
                  <a:pt x="211476" y="167998"/>
                </a:cubicBezTo>
                <a:cubicBezTo>
                  <a:pt x="211476" y="172091"/>
                  <a:pt x="213532" y="174138"/>
                  <a:pt x="211476" y="176186"/>
                </a:cubicBezTo>
                <a:cubicBezTo>
                  <a:pt x="209420" y="176186"/>
                  <a:pt x="207363" y="176186"/>
                  <a:pt x="205307" y="176186"/>
                </a:cubicBezTo>
                <a:cubicBezTo>
                  <a:pt x="203251" y="172091"/>
                  <a:pt x="203251" y="167998"/>
                  <a:pt x="199138" y="167998"/>
                </a:cubicBezTo>
                <a:cubicBezTo>
                  <a:pt x="197082" y="165949"/>
                  <a:pt x="197082" y="165949"/>
                  <a:pt x="197082" y="165949"/>
                </a:cubicBezTo>
                <a:cubicBezTo>
                  <a:pt x="195026" y="163902"/>
                  <a:pt x="192970" y="161855"/>
                  <a:pt x="190913" y="161855"/>
                </a:cubicBezTo>
                <a:cubicBezTo>
                  <a:pt x="188857" y="159808"/>
                  <a:pt x="184745" y="159808"/>
                  <a:pt x="182688" y="161855"/>
                </a:cubicBezTo>
                <a:cubicBezTo>
                  <a:pt x="178576" y="159808"/>
                  <a:pt x="176520" y="155712"/>
                  <a:pt x="170351" y="157760"/>
                </a:cubicBezTo>
                <a:cubicBezTo>
                  <a:pt x="166238" y="161855"/>
                  <a:pt x="166238" y="161855"/>
                  <a:pt x="166238" y="161855"/>
                </a:cubicBezTo>
                <a:cubicBezTo>
                  <a:pt x="166238" y="167998"/>
                  <a:pt x="158013" y="165949"/>
                  <a:pt x="158013" y="172091"/>
                </a:cubicBezTo>
                <a:cubicBezTo>
                  <a:pt x="158013" y="176186"/>
                  <a:pt x="155957" y="178233"/>
                  <a:pt x="153901" y="180280"/>
                </a:cubicBezTo>
                <a:cubicBezTo>
                  <a:pt x="151845" y="182328"/>
                  <a:pt x="153901" y="186422"/>
                  <a:pt x="149789" y="186422"/>
                </a:cubicBezTo>
                <a:cubicBezTo>
                  <a:pt x="149789" y="184375"/>
                  <a:pt x="149789" y="182328"/>
                  <a:pt x="149789" y="180280"/>
                </a:cubicBezTo>
                <a:cubicBezTo>
                  <a:pt x="151845" y="176186"/>
                  <a:pt x="158013" y="178233"/>
                  <a:pt x="153901" y="174138"/>
                </a:cubicBezTo>
                <a:cubicBezTo>
                  <a:pt x="153901" y="170044"/>
                  <a:pt x="153901" y="167998"/>
                  <a:pt x="153901" y="165949"/>
                </a:cubicBezTo>
                <a:cubicBezTo>
                  <a:pt x="153901" y="163902"/>
                  <a:pt x="155957" y="161855"/>
                  <a:pt x="158013" y="159808"/>
                </a:cubicBezTo>
                <a:cubicBezTo>
                  <a:pt x="162126" y="159808"/>
                  <a:pt x="162126" y="159808"/>
                  <a:pt x="162126" y="159808"/>
                </a:cubicBezTo>
                <a:cubicBezTo>
                  <a:pt x="164182" y="157760"/>
                  <a:pt x="166238" y="153665"/>
                  <a:pt x="168295" y="151618"/>
                </a:cubicBezTo>
                <a:cubicBezTo>
                  <a:pt x="172407" y="151618"/>
                  <a:pt x="176520" y="151618"/>
                  <a:pt x="178576" y="153665"/>
                </a:cubicBezTo>
                <a:cubicBezTo>
                  <a:pt x="180632" y="155712"/>
                  <a:pt x="180632" y="157760"/>
                  <a:pt x="182688" y="157760"/>
                </a:cubicBezTo>
                <a:cubicBezTo>
                  <a:pt x="182688" y="155712"/>
                  <a:pt x="182688" y="155712"/>
                  <a:pt x="182688" y="153665"/>
                </a:cubicBezTo>
                <a:cubicBezTo>
                  <a:pt x="180632" y="151618"/>
                  <a:pt x="178576" y="151618"/>
                  <a:pt x="176520" y="149570"/>
                </a:cubicBezTo>
                <a:close/>
                <a:moveTo>
                  <a:pt x="570240" y="148091"/>
                </a:moveTo>
                <a:cubicBezTo>
                  <a:pt x="573323" y="148091"/>
                  <a:pt x="576406" y="148603"/>
                  <a:pt x="579489" y="149626"/>
                </a:cubicBezTo>
                <a:cubicBezTo>
                  <a:pt x="581544" y="151673"/>
                  <a:pt x="585654" y="153721"/>
                  <a:pt x="587710" y="155768"/>
                </a:cubicBezTo>
                <a:cubicBezTo>
                  <a:pt x="589765" y="159862"/>
                  <a:pt x="585654" y="163958"/>
                  <a:pt x="589765" y="163958"/>
                </a:cubicBezTo>
                <a:cubicBezTo>
                  <a:pt x="591820" y="163958"/>
                  <a:pt x="593875" y="163958"/>
                  <a:pt x="595931" y="166005"/>
                </a:cubicBezTo>
                <a:cubicBezTo>
                  <a:pt x="597986" y="168052"/>
                  <a:pt x="595931" y="170099"/>
                  <a:pt x="595931" y="170099"/>
                </a:cubicBezTo>
                <a:cubicBezTo>
                  <a:pt x="595931" y="172147"/>
                  <a:pt x="595931" y="172147"/>
                  <a:pt x="595931" y="172147"/>
                </a:cubicBezTo>
                <a:cubicBezTo>
                  <a:pt x="591820" y="170099"/>
                  <a:pt x="585654" y="168052"/>
                  <a:pt x="581544" y="163958"/>
                </a:cubicBezTo>
                <a:cubicBezTo>
                  <a:pt x="577433" y="159862"/>
                  <a:pt x="571268" y="161911"/>
                  <a:pt x="567158" y="159862"/>
                </a:cubicBezTo>
                <a:cubicBezTo>
                  <a:pt x="569213" y="157815"/>
                  <a:pt x="579489" y="159862"/>
                  <a:pt x="577433" y="153721"/>
                </a:cubicBezTo>
                <a:cubicBezTo>
                  <a:pt x="575378" y="149626"/>
                  <a:pt x="573323" y="151673"/>
                  <a:pt x="571268" y="151673"/>
                </a:cubicBezTo>
                <a:cubicBezTo>
                  <a:pt x="565102" y="151673"/>
                  <a:pt x="560992" y="155768"/>
                  <a:pt x="556881" y="155768"/>
                </a:cubicBezTo>
                <a:cubicBezTo>
                  <a:pt x="556881" y="155768"/>
                  <a:pt x="554826" y="155768"/>
                  <a:pt x="554826" y="153721"/>
                </a:cubicBezTo>
                <a:cubicBezTo>
                  <a:pt x="554826" y="151673"/>
                  <a:pt x="558937" y="151673"/>
                  <a:pt x="560992" y="149626"/>
                </a:cubicBezTo>
                <a:cubicBezTo>
                  <a:pt x="564075" y="148603"/>
                  <a:pt x="567158" y="148091"/>
                  <a:pt x="570240" y="148091"/>
                </a:cubicBezTo>
                <a:close/>
                <a:moveTo>
                  <a:pt x="707038" y="143263"/>
                </a:moveTo>
                <a:cubicBezTo>
                  <a:pt x="709088" y="143263"/>
                  <a:pt x="709088" y="143263"/>
                  <a:pt x="711139" y="145320"/>
                </a:cubicBezTo>
                <a:cubicBezTo>
                  <a:pt x="709088" y="149437"/>
                  <a:pt x="709088" y="151496"/>
                  <a:pt x="709088" y="155613"/>
                </a:cubicBezTo>
                <a:cubicBezTo>
                  <a:pt x="704987" y="157671"/>
                  <a:pt x="702936" y="155613"/>
                  <a:pt x="700886" y="157671"/>
                </a:cubicBezTo>
                <a:cubicBezTo>
                  <a:pt x="696785" y="159730"/>
                  <a:pt x="696785" y="163846"/>
                  <a:pt x="696785" y="167963"/>
                </a:cubicBezTo>
                <a:cubicBezTo>
                  <a:pt x="692683" y="170022"/>
                  <a:pt x="688582" y="172080"/>
                  <a:pt x="688582" y="176197"/>
                </a:cubicBezTo>
                <a:cubicBezTo>
                  <a:pt x="688582" y="182372"/>
                  <a:pt x="690633" y="184430"/>
                  <a:pt x="694734" y="186489"/>
                </a:cubicBezTo>
                <a:cubicBezTo>
                  <a:pt x="694734" y="190605"/>
                  <a:pt x="696785" y="194722"/>
                  <a:pt x="698835" y="198839"/>
                </a:cubicBezTo>
                <a:cubicBezTo>
                  <a:pt x="700886" y="200897"/>
                  <a:pt x="704987" y="200897"/>
                  <a:pt x="709088" y="200897"/>
                </a:cubicBezTo>
                <a:cubicBezTo>
                  <a:pt x="711139" y="202956"/>
                  <a:pt x="709088" y="207073"/>
                  <a:pt x="711139" y="209131"/>
                </a:cubicBezTo>
                <a:cubicBezTo>
                  <a:pt x="711139" y="211189"/>
                  <a:pt x="713189" y="211189"/>
                  <a:pt x="711139" y="213248"/>
                </a:cubicBezTo>
                <a:cubicBezTo>
                  <a:pt x="707038" y="215306"/>
                  <a:pt x="704987" y="213248"/>
                  <a:pt x="700886" y="211189"/>
                </a:cubicBezTo>
                <a:cubicBezTo>
                  <a:pt x="700886" y="209131"/>
                  <a:pt x="700886" y="207073"/>
                  <a:pt x="698835" y="205014"/>
                </a:cubicBezTo>
                <a:cubicBezTo>
                  <a:pt x="696785" y="207073"/>
                  <a:pt x="692683" y="205014"/>
                  <a:pt x="690633" y="202956"/>
                </a:cubicBezTo>
                <a:cubicBezTo>
                  <a:pt x="688582" y="200897"/>
                  <a:pt x="686532" y="198839"/>
                  <a:pt x="686532" y="196781"/>
                </a:cubicBezTo>
                <a:cubicBezTo>
                  <a:pt x="688582" y="194722"/>
                  <a:pt x="688582" y="192664"/>
                  <a:pt x="688582" y="190605"/>
                </a:cubicBezTo>
                <a:cubicBezTo>
                  <a:pt x="686532" y="190605"/>
                  <a:pt x="682431" y="188547"/>
                  <a:pt x="682431" y="186489"/>
                </a:cubicBezTo>
                <a:cubicBezTo>
                  <a:pt x="682431" y="184430"/>
                  <a:pt x="682431" y="182372"/>
                  <a:pt x="680380" y="182372"/>
                </a:cubicBezTo>
                <a:cubicBezTo>
                  <a:pt x="680380" y="178255"/>
                  <a:pt x="678329" y="176197"/>
                  <a:pt x="680380" y="174138"/>
                </a:cubicBezTo>
                <a:cubicBezTo>
                  <a:pt x="680380" y="170022"/>
                  <a:pt x="684481" y="167963"/>
                  <a:pt x="686532" y="165905"/>
                </a:cubicBezTo>
                <a:cubicBezTo>
                  <a:pt x="684481" y="161789"/>
                  <a:pt x="684481" y="157671"/>
                  <a:pt x="688582" y="155613"/>
                </a:cubicBezTo>
                <a:cubicBezTo>
                  <a:pt x="688582" y="153555"/>
                  <a:pt x="692683" y="153555"/>
                  <a:pt x="692683" y="151496"/>
                </a:cubicBezTo>
                <a:cubicBezTo>
                  <a:pt x="694734" y="151496"/>
                  <a:pt x="694734" y="151496"/>
                  <a:pt x="694734" y="151496"/>
                </a:cubicBezTo>
                <a:cubicBezTo>
                  <a:pt x="694734" y="153555"/>
                  <a:pt x="694734" y="153555"/>
                  <a:pt x="694734" y="153555"/>
                </a:cubicBezTo>
                <a:cubicBezTo>
                  <a:pt x="696785" y="153555"/>
                  <a:pt x="696785" y="151496"/>
                  <a:pt x="696785" y="151496"/>
                </a:cubicBezTo>
                <a:cubicBezTo>
                  <a:pt x="698835" y="147379"/>
                  <a:pt x="702936" y="143263"/>
                  <a:pt x="707038" y="143263"/>
                </a:cubicBezTo>
                <a:close/>
                <a:moveTo>
                  <a:pt x="643337" y="143263"/>
                </a:moveTo>
                <a:cubicBezTo>
                  <a:pt x="643337" y="145327"/>
                  <a:pt x="643337" y="145327"/>
                  <a:pt x="643337" y="145327"/>
                </a:cubicBezTo>
                <a:cubicBezTo>
                  <a:pt x="641278" y="147391"/>
                  <a:pt x="643337" y="149457"/>
                  <a:pt x="643337" y="151521"/>
                </a:cubicBezTo>
                <a:lnTo>
                  <a:pt x="652155" y="158596"/>
                </a:lnTo>
                <a:lnTo>
                  <a:pt x="653629" y="160787"/>
                </a:lnTo>
                <a:lnTo>
                  <a:pt x="653629" y="165973"/>
                </a:lnTo>
                <a:lnTo>
                  <a:pt x="661750" y="174120"/>
                </a:lnTo>
                <a:lnTo>
                  <a:pt x="661831" y="174359"/>
                </a:lnTo>
                <a:lnTo>
                  <a:pt x="659804" y="182490"/>
                </a:lnTo>
                <a:cubicBezTo>
                  <a:pt x="659804" y="186619"/>
                  <a:pt x="663921" y="188684"/>
                  <a:pt x="665979" y="190748"/>
                </a:cubicBezTo>
                <a:cubicBezTo>
                  <a:pt x="668037" y="194878"/>
                  <a:pt x="665979" y="199007"/>
                  <a:pt x="663921" y="201072"/>
                </a:cubicBezTo>
                <a:lnTo>
                  <a:pt x="663921" y="196942"/>
                </a:lnTo>
                <a:cubicBezTo>
                  <a:pt x="663921" y="192813"/>
                  <a:pt x="663921" y="192813"/>
                  <a:pt x="663921" y="192813"/>
                </a:cubicBezTo>
                <a:cubicBezTo>
                  <a:pt x="657746" y="184555"/>
                  <a:pt x="657746" y="184555"/>
                  <a:pt x="657746" y="184555"/>
                </a:cubicBezTo>
                <a:cubicBezTo>
                  <a:pt x="657746" y="184555"/>
                  <a:pt x="655687" y="186619"/>
                  <a:pt x="655687" y="186619"/>
                </a:cubicBezTo>
                <a:cubicBezTo>
                  <a:pt x="657746" y="188684"/>
                  <a:pt x="661862" y="188684"/>
                  <a:pt x="661862" y="192813"/>
                </a:cubicBezTo>
                <a:cubicBezTo>
                  <a:pt x="661862" y="196942"/>
                  <a:pt x="661862" y="203136"/>
                  <a:pt x="657746" y="207266"/>
                </a:cubicBezTo>
                <a:cubicBezTo>
                  <a:pt x="655687" y="207266"/>
                  <a:pt x="653629" y="209330"/>
                  <a:pt x="653629" y="207266"/>
                </a:cubicBezTo>
                <a:cubicBezTo>
                  <a:pt x="651570" y="205201"/>
                  <a:pt x="647454" y="205201"/>
                  <a:pt x="647454" y="203136"/>
                </a:cubicBezTo>
                <a:cubicBezTo>
                  <a:pt x="651570" y="196942"/>
                  <a:pt x="653629" y="190748"/>
                  <a:pt x="651570" y="184555"/>
                </a:cubicBezTo>
                <a:cubicBezTo>
                  <a:pt x="649512" y="182490"/>
                  <a:pt x="647454" y="182490"/>
                  <a:pt x="649512" y="178361"/>
                </a:cubicBezTo>
                <a:cubicBezTo>
                  <a:pt x="649512" y="174233"/>
                  <a:pt x="647454" y="170103"/>
                  <a:pt x="645395" y="165973"/>
                </a:cubicBezTo>
                <a:cubicBezTo>
                  <a:pt x="643337" y="163909"/>
                  <a:pt x="639220" y="161845"/>
                  <a:pt x="637162" y="161845"/>
                </a:cubicBezTo>
                <a:cubicBezTo>
                  <a:pt x="637162" y="159779"/>
                  <a:pt x="637162" y="159779"/>
                  <a:pt x="637162" y="159779"/>
                </a:cubicBezTo>
                <a:cubicBezTo>
                  <a:pt x="639220" y="155651"/>
                  <a:pt x="641278" y="153585"/>
                  <a:pt x="641278" y="149457"/>
                </a:cubicBezTo>
                <a:cubicBezTo>
                  <a:pt x="641278" y="147391"/>
                  <a:pt x="641278" y="143263"/>
                  <a:pt x="643337" y="143263"/>
                </a:cubicBezTo>
                <a:close/>
                <a:moveTo>
                  <a:pt x="302134" y="138780"/>
                </a:moveTo>
                <a:cubicBezTo>
                  <a:pt x="302425" y="138282"/>
                  <a:pt x="303006" y="138282"/>
                  <a:pt x="304168" y="139279"/>
                </a:cubicBezTo>
                <a:cubicBezTo>
                  <a:pt x="304168" y="139279"/>
                  <a:pt x="301844" y="139279"/>
                  <a:pt x="301844" y="141270"/>
                </a:cubicBezTo>
                <a:cubicBezTo>
                  <a:pt x="301844" y="140275"/>
                  <a:pt x="301844" y="139279"/>
                  <a:pt x="302134" y="138780"/>
                </a:cubicBezTo>
                <a:close/>
                <a:moveTo>
                  <a:pt x="575576" y="134962"/>
                </a:moveTo>
                <a:cubicBezTo>
                  <a:pt x="577623" y="134962"/>
                  <a:pt x="579671" y="134962"/>
                  <a:pt x="581718" y="139168"/>
                </a:cubicBezTo>
                <a:cubicBezTo>
                  <a:pt x="581718" y="141270"/>
                  <a:pt x="579671" y="143373"/>
                  <a:pt x="579671" y="143373"/>
                </a:cubicBezTo>
                <a:cubicBezTo>
                  <a:pt x="577623" y="147578"/>
                  <a:pt x="573529" y="143373"/>
                  <a:pt x="569434" y="145476"/>
                </a:cubicBezTo>
                <a:cubicBezTo>
                  <a:pt x="571481" y="141270"/>
                  <a:pt x="573529" y="139168"/>
                  <a:pt x="575576" y="134962"/>
                </a:cubicBezTo>
                <a:close/>
                <a:moveTo>
                  <a:pt x="508872" y="130536"/>
                </a:moveTo>
                <a:cubicBezTo>
                  <a:pt x="511184" y="130019"/>
                  <a:pt x="513753" y="130019"/>
                  <a:pt x="515808" y="131053"/>
                </a:cubicBezTo>
                <a:cubicBezTo>
                  <a:pt x="521974" y="133118"/>
                  <a:pt x="526085" y="139316"/>
                  <a:pt x="532250" y="143447"/>
                </a:cubicBezTo>
                <a:cubicBezTo>
                  <a:pt x="532250" y="145512"/>
                  <a:pt x="530195" y="147578"/>
                  <a:pt x="530195" y="147578"/>
                </a:cubicBezTo>
                <a:cubicBezTo>
                  <a:pt x="526085" y="147578"/>
                  <a:pt x="528140" y="145512"/>
                  <a:pt x="528140" y="143447"/>
                </a:cubicBezTo>
                <a:cubicBezTo>
                  <a:pt x="524029" y="139316"/>
                  <a:pt x="519919" y="135184"/>
                  <a:pt x="513753" y="135184"/>
                </a:cubicBezTo>
                <a:cubicBezTo>
                  <a:pt x="511698" y="135184"/>
                  <a:pt x="511698" y="135184"/>
                  <a:pt x="509643" y="137250"/>
                </a:cubicBezTo>
                <a:cubicBezTo>
                  <a:pt x="509643" y="139316"/>
                  <a:pt x="511698" y="141382"/>
                  <a:pt x="513753" y="141382"/>
                </a:cubicBezTo>
                <a:cubicBezTo>
                  <a:pt x="513753" y="141382"/>
                  <a:pt x="515808" y="141382"/>
                  <a:pt x="515808" y="143447"/>
                </a:cubicBezTo>
                <a:cubicBezTo>
                  <a:pt x="511698" y="141382"/>
                  <a:pt x="505532" y="139316"/>
                  <a:pt x="501422" y="141382"/>
                </a:cubicBezTo>
                <a:cubicBezTo>
                  <a:pt x="497311" y="141382"/>
                  <a:pt x="493201" y="141382"/>
                  <a:pt x="489090" y="141382"/>
                </a:cubicBezTo>
                <a:cubicBezTo>
                  <a:pt x="489090" y="139316"/>
                  <a:pt x="489090" y="137250"/>
                  <a:pt x="491146" y="135184"/>
                </a:cubicBezTo>
                <a:cubicBezTo>
                  <a:pt x="495256" y="135184"/>
                  <a:pt x="497311" y="135184"/>
                  <a:pt x="499367" y="137250"/>
                </a:cubicBezTo>
                <a:cubicBezTo>
                  <a:pt x="501422" y="137250"/>
                  <a:pt x="501422" y="133118"/>
                  <a:pt x="503477" y="133118"/>
                </a:cubicBezTo>
                <a:cubicBezTo>
                  <a:pt x="504505" y="132085"/>
                  <a:pt x="506560" y="131053"/>
                  <a:pt x="508872" y="130536"/>
                </a:cubicBezTo>
                <a:close/>
                <a:moveTo>
                  <a:pt x="250583" y="123976"/>
                </a:moveTo>
                <a:cubicBezTo>
                  <a:pt x="252127" y="124235"/>
                  <a:pt x="253671" y="124754"/>
                  <a:pt x="254700" y="124754"/>
                </a:cubicBezTo>
                <a:cubicBezTo>
                  <a:pt x="256758" y="124754"/>
                  <a:pt x="256758" y="124754"/>
                  <a:pt x="256758" y="124754"/>
                </a:cubicBezTo>
                <a:cubicBezTo>
                  <a:pt x="254700" y="128904"/>
                  <a:pt x="256758" y="130978"/>
                  <a:pt x="258816" y="133054"/>
                </a:cubicBezTo>
                <a:cubicBezTo>
                  <a:pt x="262933" y="135128"/>
                  <a:pt x="269108" y="137203"/>
                  <a:pt x="273225" y="135128"/>
                </a:cubicBezTo>
                <a:cubicBezTo>
                  <a:pt x="275284" y="135128"/>
                  <a:pt x="275284" y="130978"/>
                  <a:pt x="277342" y="133054"/>
                </a:cubicBezTo>
                <a:cubicBezTo>
                  <a:pt x="279400" y="135128"/>
                  <a:pt x="285576" y="135128"/>
                  <a:pt x="283517" y="139279"/>
                </a:cubicBezTo>
                <a:cubicBezTo>
                  <a:pt x="281459" y="143429"/>
                  <a:pt x="279400" y="145503"/>
                  <a:pt x="275284" y="145503"/>
                </a:cubicBezTo>
                <a:cubicBezTo>
                  <a:pt x="273225" y="145503"/>
                  <a:pt x="271167" y="143429"/>
                  <a:pt x="269108" y="141353"/>
                </a:cubicBezTo>
                <a:cubicBezTo>
                  <a:pt x="267050" y="141353"/>
                  <a:pt x="264992" y="147578"/>
                  <a:pt x="262933" y="147578"/>
                </a:cubicBezTo>
                <a:cubicBezTo>
                  <a:pt x="258816" y="147578"/>
                  <a:pt x="254700" y="143429"/>
                  <a:pt x="254700" y="141353"/>
                </a:cubicBezTo>
                <a:cubicBezTo>
                  <a:pt x="252641" y="139279"/>
                  <a:pt x="256758" y="137203"/>
                  <a:pt x="252641" y="135128"/>
                </a:cubicBezTo>
                <a:cubicBezTo>
                  <a:pt x="250583" y="135128"/>
                  <a:pt x="246466" y="135128"/>
                  <a:pt x="246466" y="130978"/>
                </a:cubicBezTo>
                <a:cubicBezTo>
                  <a:pt x="244408" y="128904"/>
                  <a:pt x="244408" y="126828"/>
                  <a:pt x="246466" y="124754"/>
                </a:cubicBezTo>
                <a:cubicBezTo>
                  <a:pt x="247495" y="123716"/>
                  <a:pt x="249039" y="123716"/>
                  <a:pt x="250583" y="123976"/>
                </a:cubicBezTo>
                <a:close/>
                <a:moveTo>
                  <a:pt x="577535" y="122678"/>
                </a:moveTo>
                <a:cubicBezTo>
                  <a:pt x="579593" y="124747"/>
                  <a:pt x="581651" y="124747"/>
                  <a:pt x="581651" y="126816"/>
                </a:cubicBezTo>
                <a:cubicBezTo>
                  <a:pt x="581651" y="128884"/>
                  <a:pt x="581651" y="130953"/>
                  <a:pt x="583710" y="130953"/>
                </a:cubicBezTo>
                <a:cubicBezTo>
                  <a:pt x="587827" y="128884"/>
                  <a:pt x="589885" y="128884"/>
                  <a:pt x="591943" y="130953"/>
                </a:cubicBezTo>
                <a:cubicBezTo>
                  <a:pt x="594002" y="133022"/>
                  <a:pt x="594002" y="135090"/>
                  <a:pt x="594002" y="135090"/>
                </a:cubicBezTo>
                <a:cubicBezTo>
                  <a:pt x="591943" y="139228"/>
                  <a:pt x="589885" y="137159"/>
                  <a:pt x="587827" y="139228"/>
                </a:cubicBezTo>
                <a:cubicBezTo>
                  <a:pt x="589885" y="141297"/>
                  <a:pt x="591943" y="143365"/>
                  <a:pt x="589885" y="147503"/>
                </a:cubicBezTo>
                <a:cubicBezTo>
                  <a:pt x="589885" y="147503"/>
                  <a:pt x="587827" y="149570"/>
                  <a:pt x="585768" y="149570"/>
                </a:cubicBezTo>
                <a:cubicBezTo>
                  <a:pt x="583710" y="149570"/>
                  <a:pt x="583710" y="147503"/>
                  <a:pt x="581651" y="147503"/>
                </a:cubicBezTo>
                <a:cubicBezTo>
                  <a:pt x="581651" y="145434"/>
                  <a:pt x="583710" y="141297"/>
                  <a:pt x="583710" y="137159"/>
                </a:cubicBezTo>
                <a:cubicBezTo>
                  <a:pt x="581651" y="135090"/>
                  <a:pt x="579593" y="133022"/>
                  <a:pt x="575476" y="130953"/>
                </a:cubicBezTo>
                <a:cubicBezTo>
                  <a:pt x="575476" y="128884"/>
                  <a:pt x="573418" y="124747"/>
                  <a:pt x="577535" y="122678"/>
                </a:cubicBezTo>
                <a:close/>
                <a:moveTo>
                  <a:pt x="258767" y="122678"/>
                </a:moveTo>
                <a:cubicBezTo>
                  <a:pt x="260842" y="124737"/>
                  <a:pt x="260842" y="126796"/>
                  <a:pt x="260842" y="128854"/>
                </a:cubicBezTo>
                <a:cubicBezTo>
                  <a:pt x="262917" y="130912"/>
                  <a:pt x="264992" y="130912"/>
                  <a:pt x="267067" y="130912"/>
                </a:cubicBezTo>
                <a:cubicBezTo>
                  <a:pt x="269142" y="130912"/>
                  <a:pt x="271217" y="128854"/>
                  <a:pt x="273292" y="128854"/>
                </a:cubicBezTo>
                <a:cubicBezTo>
                  <a:pt x="273292" y="130912"/>
                  <a:pt x="271217" y="132971"/>
                  <a:pt x="271217" y="132971"/>
                </a:cubicBezTo>
                <a:cubicBezTo>
                  <a:pt x="267067" y="132971"/>
                  <a:pt x="260842" y="132971"/>
                  <a:pt x="258767" y="128854"/>
                </a:cubicBezTo>
                <a:cubicBezTo>
                  <a:pt x="258767" y="126796"/>
                  <a:pt x="256692" y="124737"/>
                  <a:pt x="258767" y="122678"/>
                </a:cubicBezTo>
                <a:close/>
                <a:moveTo>
                  <a:pt x="622795" y="120686"/>
                </a:moveTo>
                <a:cubicBezTo>
                  <a:pt x="628998" y="120686"/>
                  <a:pt x="635200" y="122740"/>
                  <a:pt x="637267" y="128900"/>
                </a:cubicBezTo>
                <a:cubicBezTo>
                  <a:pt x="643470" y="137114"/>
                  <a:pt x="639335" y="147382"/>
                  <a:pt x="635200" y="155596"/>
                </a:cubicBezTo>
                <a:cubicBezTo>
                  <a:pt x="633132" y="159703"/>
                  <a:pt x="631065" y="163810"/>
                  <a:pt x="626930" y="165863"/>
                </a:cubicBezTo>
                <a:cubicBezTo>
                  <a:pt x="620728" y="174077"/>
                  <a:pt x="610390" y="176130"/>
                  <a:pt x="600053" y="174077"/>
                </a:cubicBezTo>
                <a:cubicBezTo>
                  <a:pt x="597986" y="174077"/>
                  <a:pt x="597986" y="172023"/>
                  <a:pt x="600053" y="169971"/>
                </a:cubicBezTo>
                <a:cubicBezTo>
                  <a:pt x="602121" y="169971"/>
                  <a:pt x="606256" y="169971"/>
                  <a:pt x="610390" y="167917"/>
                </a:cubicBezTo>
                <a:cubicBezTo>
                  <a:pt x="620728" y="165863"/>
                  <a:pt x="628998" y="155596"/>
                  <a:pt x="631065" y="145328"/>
                </a:cubicBezTo>
                <a:cubicBezTo>
                  <a:pt x="633132" y="141221"/>
                  <a:pt x="631065" y="137114"/>
                  <a:pt x="628998" y="133007"/>
                </a:cubicBezTo>
                <a:cubicBezTo>
                  <a:pt x="626930" y="133007"/>
                  <a:pt x="626930" y="130954"/>
                  <a:pt x="624863" y="130954"/>
                </a:cubicBezTo>
                <a:cubicBezTo>
                  <a:pt x="622795" y="133007"/>
                  <a:pt x="626930" y="133007"/>
                  <a:pt x="626930" y="135061"/>
                </a:cubicBezTo>
                <a:cubicBezTo>
                  <a:pt x="628998" y="137114"/>
                  <a:pt x="626930" y="141221"/>
                  <a:pt x="626930" y="143275"/>
                </a:cubicBezTo>
                <a:cubicBezTo>
                  <a:pt x="624863" y="145328"/>
                  <a:pt x="620728" y="147382"/>
                  <a:pt x="616593" y="147382"/>
                </a:cubicBezTo>
                <a:cubicBezTo>
                  <a:pt x="614525" y="147382"/>
                  <a:pt x="612458" y="145328"/>
                  <a:pt x="610390" y="143275"/>
                </a:cubicBezTo>
                <a:cubicBezTo>
                  <a:pt x="610390" y="139168"/>
                  <a:pt x="614525" y="139168"/>
                  <a:pt x="612458" y="135061"/>
                </a:cubicBezTo>
                <a:cubicBezTo>
                  <a:pt x="610390" y="135061"/>
                  <a:pt x="608323" y="130954"/>
                  <a:pt x="610390" y="128900"/>
                </a:cubicBezTo>
                <a:cubicBezTo>
                  <a:pt x="612458" y="122740"/>
                  <a:pt x="616593" y="120686"/>
                  <a:pt x="622795" y="120686"/>
                </a:cubicBezTo>
                <a:close/>
                <a:moveTo>
                  <a:pt x="522124" y="120686"/>
                </a:moveTo>
                <a:cubicBezTo>
                  <a:pt x="528266" y="120686"/>
                  <a:pt x="522124" y="128875"/>
                  <a:pt x="524172" y="132971"/>
                </a:cubicBezTo>
                <a:cubicBezTo>
                  <a:pt x="522124" y="128875"/>
                  <a:pt x="515982" y="128875"/>
                  <a:pt x="515982" y="124781"/>
                </a:cubicBezTo>
                <a:cubicBezTo>
                  <a:pt x="518030" y="122735"/>
                  <a:pt x="520077" y="120686"/>
                  <a:pt x="522124" y="120686"/>
                </a:cubicBezTo>
                <a:close/>
                <a:moveTo>
                  <a:pt x="456112" y="118695"/>
                </a:moveTo>
                <a:cubicBezTo>
                  <a:pt x="458159" y="120754"/>
                  <a:pt x="458159" y="120754"/>
                  <a:pt x="460207" y="122811"/>
                </a:cubicBezTo>
                <a:cubicBezTo>
                  <a:pt x="460207" y="126928"/>
                  <a:pt x="456112" y="126928"/>
                  <a:pt x="454064" y="131045"/>
                </a:cubicBezTo>
                <a:cubicBezTo>
                  <a:pt x="452017" y="133103"/>
                  <a:pt x="449970" y="135162"/>
                  <a:pt x="449970" y="139279"/>
                </a:cubicBezTo>
                <a:cubicBezTo>
                  <a:pt x="445875" y="139279"/>
                  <a:pt x="441781" y="139279"/>
                  <a:pt x="437686" y="139279"/>
                </a:cubicBezTo>
                <a:cubicBezTo>
                  <a:pt x="437686" y="139279"/>
                  <a:pt x="435639" y="137220"/>
                  <a:pt x="437686" y="137220"/>
                </a:cubicBezTo>
                <a:cubicBezTo>
                  <a:pt x="437686" y="133103"/>
                  <a:pt x="439733" y="131045"/>
                  <a:pt x="441781" y="128987"/>
                </a:cubicBezTo>
                <a:cubicBezTo>
                  <a:pt x="443828" y="128987"/>
                  <a:pt x="445875" y="128987"/>
                  <a:pt x="445875" y="126928"/>
                </a:cubicBezTo>
                <a:cubicBezTo>
                  <a:pt x="445875" y="124869"/>
                  <a:pt x="447922" y="122811"/>
                  <a:pt x="449970" y="120754"/>
                </a:cubicBezTo>
                <a:cubicBezTo>
                  <a:pt x="452017" y="118695"/>
                  <a:pt x="454064" y="118695"/>
                  <a:pt x="456112" y="118695"/>
                </a:cubicBezTo>
                <a:close/>
                <a:moveTo>
                  <a:pt x="234176" y="118695"/>
                </a:moveTo>
                <a:cubicBezTo>
                  <a:pt x="238281" y="118695"/>
                  <a:pt x="240333" y="120754"/>
                  <a:pt x="242386" y="122811"/>
                </a:cubicBezTo>
                <a:cubicBezTo>
                  <a:pt x="244438" y="124869"/>
                  <a:pt x="242386" y="126928"/>
                  <a:pt x="242386" y="126928"/>
                </a:cubicBezTo>
                <a:cubicBezTo>
                  <a:pt x="242386" y="131045"/>
                  <a:pt x="244438" y="135162"/>
                  <a:pt x="248543" y="137220"/>
                </a:cubicBezTo>
                <a:cubicBezTo>
                  <a:pt x="246490" y="137220"/>
                  <a:pt x="246490" y="137220"/>
                  <a:pt x="246490" y="137220"/>
                </a:cubicBezTo>
                <a:cubicBezTo>
                  <a:pt x="248543" y="137220"/>
                  <a:pt x="250595" y="137220"/>
                  <a:pt x="250595" y="139279"/>
                </a:cubicBezTo>
                <a:cubicBezTo>
                  <a:pt x="250595" y="143395"/>
                  <a:pt x="252647" y="145454"/>
                  <a:pt x="256752" y="147513"/>
                </a:cubicBezTo>
                <a:cubicBezTo>
                  <a:pt x="258805" y="149570"/>
                  <a:pt x="260857" y="149570"/>
                  <a:pt x="264962" y="149570"/>
                </a:cubicBezTo>
                <a:cubicBezTo>
                  <a:pt x="267014" y="147513"/>
                  <a:pt x="269066" y="143395"/>
                  <a:pt x="271119" y="147513"/>
                </a:cubicBezTo>
                <a:cubicBezTo>
                  <a:pt x="275223" y="147513"/>
                  <a:pt x="279328" y="147513"/>
                  <a:pt x="283433" y="145454"/>
                </a:cubicBezTo>
                <a:cubicBezTo>
                  <a:pt x="287537" y="143395"/>
                  <a:pt x="287537" y="135162"/>
                  <a:pt x="291642" y="139279"/>
                </a:cubicBezTo>
                <a:cubicBezTo>
                  <a:pt x="293695" y="141336"/>
                  <a:pt x="297799" y="139279"/>
                  <a:pt x="299852" y="139279"/>
                </a:cubicBezTo>
                <a:cubicBezTo>
                  <a:pt x="299852" y="141336"/>
                  <a:pt x="299852" y="141336"/>
                  <a:pt x="297799" y="143395"/>
                </a:cubicBezTo>
                <a:cubicBezTo>
                  <a:pt x="295747" y="145454"/>
                  <a:pt x="291642" y="145454"/>
                  <a:pt x="289590" y="147513"/>
                </a:cubicBezTo>
                <a:lnTo>
                  <a:pt x="289590" y="149570"/>
                </a:lnTo>
                <a:cubicBezTo>
                  <a:pt x="287537" y="153687"/>
                  <a:pt x="283433" y="157805"/>
                  <a:pt x="277276" y="157805"/>
                </a:cubicBezTo>
                <a:cubicBezTo>
                  <a:pt x="275223" y="155746"/>
                  <a:pt x="273171" y="153687"/>
                  <a:pt x="271119" y="155746"/>
                </a:cubicBezTo>
                <a:cubicBezTo>
                  <a:pt x="267014" y="157805"/>
                  <a:pt x="264962" y="159862"/>
                  <a:pt x="260857" y="159862"/>
                </a:cubicBezTo>
                <a:cubicBezTo>
                  <a:pt x="256752" y="159862"/>
                  <a:pt x="254700" y="157805"/>
                  <a:pt x="252647" y="155746"/>
                </a:cubicBezTo>
                <a:cubicBezTo>
                  <a:pt x="250595" y="153687"/>
                  <a:pt x="248543" y="149570"/>
                  <a:pt x="246490" y="147513"/>
                </a:cubicBezTo>
                <a:cubicBezTo>
                  <a:pt x="244438" y="149570"/>
                  <a:pt x="242386" y="147513"/>
                  <a:pt x="242386" y="147513"/>
                </a:cubicBezTo>
                <a:cubicBezTo>
                  <a:pt x="238281" y="147513"/>
                  <a:pt x="236229" y="143395"/>
                  <a:pt x="236229" y="141336"/>
                </a:cubicBezTo>
                <a:cubicBezTo>
                  <a:pt x="234176" y="137220"/>
                  <a:pt x="240333" y="135162"/>
                  <a:pt x="238281" y="131045"/>
                </a:cubicBezTo>
                <a:cubicBezTo>
                  <a:pt x="236229" y="128987"/>
                  <a:pt x="232124" y="126928"/>
                  <a:pt x="232124" y="122811"/>
                </a:cubicBezTo>
                <a:cubicBezTo>
                  <a:pt x="232124" y="122811"/>
                  <a:pt x="232124" y="118695"/>
                  <a:pt x="234176" y="118695"/>
                </a:cubicBezTo>
                <a:close/>
                <a:moveTo>
                  <a:pt x="360258" y="117473"/>
                </a:moveTo>
                <a:cubicBezTo>
                  <a:pt x="362055" y="117731"/>
                  <a:pt x="363595" y="118758"/>
                  <a:pt x="363595" y="120813"/>
                </a:cubicBezTo>
                <a:cubicBezTo>
                  <a:pt x="363595" y="124923"/>
                  <a:pt x="363595" y="129034"/>
                  <a:pt x="359488" y="129034"/>
                </a:cubicBezTo>
                <a:cubicBezTo>
                  <a:pt x="359488" y="131090"/>
                  <a:pt x="361542" y="133144"/>
                  <a:pt x="361542" y="135201"/>
                </a:cubicBezTo>
                <a:cubicBezTo>
                  <a:pt x="363595" y="137255"/>
                  <a:pt x="361542" y="139311"/>
                  <a:pt x="361542" y="141365"/>
                </a:cubicBezTo>
                <a:cubicBezTo>
                  <a:pt x="361542" y="145476"/>
                  <a:pt x="351274" y="141365"/>
                  <a:pt x="355381" y="147531"/>
                </a:cubicBezTo>
                <a:cubicBezTo>
                  <a:pt x="355381" y="149586"/>
                  <a:pt x="355381" y="151641"/>
                  <a:pt x="353328" y="153697"/>
                </a:cubicBezTo>
                <a:cubicBezTo>
                  <a:pt x="353328" y="151641"/>
                  <a:pt x="353328" y="147531"/>
                  <a:pt x="353328" y="145476"/>
                </a:cubicBezTo>
                <a:cubicBezTo>
                  <a:pt x="351274" y="145476"/>
                  <a:pt x="353328" y="149586"/>
                  <a:pt x="351274" y="149586"/>
                </a:cubicBezTo>
                <a:cubicBezTo>
                  <a:pt x="351274" y="153697"/>
                  <a:pt x="347167" y="157808"/>
                  <a:pt x="341007" y="159862"/>
                </a:cubicBezTo>
                <a:cubicBezTo>
                  <a:pt x="338954" y="157808"/>
                  <a:pt x="334847" y="157808"/>
                  <a:pt x="332793" y="153697"/>
                </a:cubicBezTo>
                <a:cubicBezTo>
                  <a:pt x="332793" y="151641"/>
                  <a:pt x="330740" y="151641"/>
                  <a:pt x="330740" y="153697"/>
                </a:cubicBezTo>
                <a:cubicBezTo>
                  <a:pt x="328686" y="155752"/>
                  <a:pt x="326633" y="155752"/>
                  <a:pt x="324579" y="155752"/>
                </a:cubicBezTo>
                <a:cubicBezTo>
                  <a:pt x="322526" y="153697"/>
                  <a:pt x="322526" y="153697"/>
                  <a:pt x="320472" y="153697"/>
                </a:cubicBezTo>
                <a:cubicBezTo>
                  <a:pt x="318419" y="151641"/>
                  <a:pt x="320472" y="147531"/>
                  <a:pt x="318419" y="145476"/>
                </a:cubicBezTo>
                <a:cubicBezTo>
                  <a:pt x="316365" y="145476"/>
                  <a:pt x="314312" y="147531"/>
                  <a:pt x="312258" y="145476"/>
                </a:cubicBezTo>
                <a:cubicBezTo>
                  <a:pt x="310205" y="143420"/>
                  <a:pt x="308151" y="141365"/>
                  <a:pt x="308151" y="137255"/>
                </a:cubicBezTo>
                <a:cubicBezTo>
                  <a:pt x="308151" y="135201"/>
                  <a:pt x="310205" y="133144"/>
                  <a:pt x="312258" y="133144"/>
                </a:cubicBezTo>
                <a:cubicBezTo>
                  <a:pt x="314312" y="135201"/>
                  <a:pt x="314312" y="137255"/>
                  <a:pt x="316365" y="137255"/>
                </a:cubicBezTo>
                <a:cubicBezTo>
                  <a:pt x="320472" y="137255"/>
                  <a:pt x="320472" y="143420"/>
                  <a:pt x="324579" y="143420"/>
                </a:cubicBezTo>
                <a:cubicBezTo>
                  <a:pt x="328686" y="145476"/>
                  <a:pt x="330740" y="141365"/>
                  <a:pt x="332793" y="145476"/>
                </a:cubicBezTo>
                <a:cubicBezTo>
                  <a:pt x="336900" y="147531"/>
                  <a:pt x="341007" y="145476"/>
                  <a:pt x="343060" y="143420"/>
                </a:cubicBezTo>
                <a:cubicBezTo>
                  <a:pt x="345114" y="143420"/>
                  <a:pt x="345114" y="141365"/>
                  <a:pt x="345114" y="139311"/>
                </a:cubicBezTo>
                <a:cubicBezTo>
                  <a:pt x="349221" y="137255"/>
                  <a:pt x="351274" y="133144"/>
                  <a:pt x="351274" y="129034"/>
                </a:cubicBezTo>
                <a:cubicBezTo>
                  <a:pt x="353328" y="126979"/>
                  <a:pt x="351274" y="126979"/>
                  <a:pt x="351274" y="124923"/>
                </a:cubicBezTo>
                <a:cubicBezTo>
                  <a:pt x="355381" y="122869"/>
                  <a:pt x="353328" y="118758"/>
                  <a:pt x="355381" y="118758"/>
                </a:cubicBezTo>
                <a:cubicBezTo>
                  <a:pt x="356408" y="117731"/>
                  <a:pt x="358461" y="117216"/>
                  <a:pt x="360258" y="117473"/>
                </a:cubicBezTo>
                <a:close/>
                <a:moveTo>
                  <a:pt x="347217" y="117214"/>
                </a:moveTo>
                <a:cubicBezTo>
                  <a:pt x="348752" y="117214"/>
                  <a:pt x="350288" y="117724"/>
                  <a:pt x="351311" y="118746"/>
                </a:cubicBezTo>
                <a:cubicBezTo>
                  <a:pt x="351311" y="120788"/>
                  <a:pt x="351311" y="122832"/>
                  <a:pt x="349264" y="122832"/>
                </a:cubicBezTo>
                <a:cubicBezTo>
                  <a:pt x="347217" y="122832"/>
                  <a:pt x="347217" y="124875"/>
                  <a:pt x="347217" y="124875"/>
                </a:cubicBezTo>
                <a:cubicBezTo>
                  <a:pt x="347217" y="126918"/>
                  <a:pt x="349264" y="126918"/>
                  <a:pt x="349264" y="128961"/>
                </a:cubicBezTo>
                <a:cubicBezTo>
                  <a:pt x="349264" y="131004"/>
                  <a:pt x="347217" y="133047"/>
                  <a:pt x="347217" y="135090"/>
                </a:cubicBezTo>
                <a:cubicBezTo>
                  <a:pt x="345169" y="135090"/>
                  <a:pt x="343122" y="135090"/>
                  <a:pt x="343122" y="137133"/>
                </a:cubicBezTo>
                <a:cubicBezTo>
                  <a:pt x="343122" y="139177"/>
                  <a:pt x="343122" y="141219"/>
                  <a:pt x="341075" y="141219"/>
                </a:cubicBezTo>
                <a:cubicBezTo>
                  <a:pt x="339027" y="143263"/>
                  <a:pt x="336980" y="143263"/>
                  <a:pt x="334933" y="143263"/>
                </a:cubicBezTo>
                <a:cubicBezTo>
                  <a:pt x="332885" y="141219"/>
                  <a:pt x="332885" y="137133"/>
                  <a:pt x="330838" y="139177"/>
                </a:cubicBezTo>
                <a:cubicBezTo>
                  <a:pt x="328791" y="141219"/>
                  <a:pt x="328791" y="141219"/>
                  <a:pt x="326743" y="141219"/>
                </a:cubicBezTo>
                <a:cubicBezTo>
                  <a:pt x="324696" y="141219"/>
                  <a:pt x="322649" y="139177"/>
                  <a:pt x="322649" y="137133"/>
                </a:cubicBezTo>
                <a:cubicBezTo>
                  <a:pt x="322649" y="137133"/>
                  <a:pt x="324696" y="133047"/>
                  <a:pt x="322649" y="133047"/>
                </a:cubicBezTo>
                <a:cubicBezTo>
                  <a:pt x="320602" y="133047"/>
                  <a:pt x="318554" y="135090"/>
                  <a:pt x="316507" y="135090"/>
                </a:cubicBezTo>
                <a:cubicBezTo>
                  <a:pt x="314459" y="133047"/>
                  <a:pt x="314459" y="131004"/>
                  <a:pt x="314459" y="131004"/>
                </a:cubicBezTo>
                <a:cubicBezTo>
                  <a:pt x="316507" y="128961"/>
                  <a:pt x="318554" y="124875"/>
                  <a:pt x="320602" y="126918"/>
                </a:cubicBezTo>
                <a:cubicBezTo>
                  <a:pt x="324696" y="128961"/>
                  <a:pt x="330838" y="128961"/>
                  <a:pt x="334933" y="126918"/>
                </a:cubicBezTo>
                <a:cubicBezTo>
                  <a:pt x="339027" y="124875"/>
                  <a:pt x="341075" y="120788"/>
                  <a:pt x="343122" y="118746"/>
                </a:cubicBezTo>
                <a:cubicBezTo>
                  <a:pt x="344146" y="117724"/>
                  <a:pt x="345681" y="117214"/>
                  <a:pt x="347217" y="117214"/>
                </a:cubicBezTo>
                <a:close/>
                <a:moveTo>
                  <a:pt x="585835" y="116702"/>
                </a:moveTo>
                <a:cubicBezTo>
                  <a:pt x="589951" y="120819"/>
                  <a:pt x="589951" y="120819"/>
                  <a:pt x="589951" y="120819"/>
                </a:cubicBezTo>
                <a:cubicBezTo>
                  <a:pt x="592010" y="120819"/>
                  <a:pt x="589951" y="124936"/>
                  <a:pt x="592010" y="124936"/>
                </a:cubicBezTo>
                <a:cubicBezTo>
                  <a:pt x="596127" y="124936"/>
                  <a:pt x="598185" y="124936"/>
                  <a:pt x="600244" y="129053"/>
                </a:cubicBezTo>
                <a:cubicBezTo>
                  <a:pt x="602302" y="131112"/>
                  <a:pt x="602302" y="135228"/>
                  <a:pt x="602302" y="137286"/>
                </a:cubicBezTo>
                <a:cubicBezTo>
                  <a:pt x="600244" y="141404"/>
                  <a:pt x="598185" y="139345"/>
                  <a:pt x="596127" y="143461"/>
                </a:cubicBezTo>
                <a:cubicBezTo>
                  <a:pt x="598185" y="145520"/>
                  <a:pt x="598185" y="147578"/>
                  <a:pt x="598185" y="151695"/>
                </a:cubicBezTo>
                <a:cubicBezTo>
                  <a:pt x="596127" y="153753"/>
                  <a:pt x="594068" y="155812"/>
                  <a:pt x="592010" y="155812"/>
                </a:cubicBezTo>
                <a:cubicBezTo>
                  <a:pt x="589951" y="157871"/>
                  <a:pt x="589951" y="153753"/>
                  <a:pt x="587893" y="151695"/>
                </a:cubicBezTo>
                <a:cubicBezTo>
                  <a:pt x="589951" y="149637"/>
                  <a:pt x="592010" y="149637"/>
                  <a:pt x="594068" y="145520"/>
                </a:cubicBezTo>
                <a:cubicBezTo>
                  <a:pt x="592010" y="143461"/>
                  <a:pt x="594068" y="139345"/>
                  <a:pt x="596127" y="137286"/>
                </a:cubicBezTo>
                <a:cubicBezTo>
                  <a:pt x="596127" y="135228"/>
                  <a:pt x="596127" y="131112"/>
                  <a:pt x="594068" y="129053"/>
                </a:cubicBezTo>
                <a:cubicBezTo>
                  <a:pt x="592010" y="126994"/>
                  <a:pt x="587893" y="126994"/>
                  <a:pt x="585835" y="126994"/>
                </a:cubicBezTo>
                <a:cubicBezTo>
                  <a:pt x="583776" y="122878"/>
                  <a:pt x="579659" y="122878"/>
                  <a:pt x="575543" y="120819"/>
                </a:cubicBezTo>
                <a:cubicBezTo>
                  <a:pt x="575543" y="122878"/>
                  <a:pt x="573484" y="120819"/>
                  <a:pt x="571426" y="118761"/>
                </a:cubicBezTo>
                <a:cubicBezTo>
                  <a:pt x="575543" y="116702"/>
                  <a:pt x="581718" y="116702"/>
                  <a:pt x="585835" y="116702"/>
                </a:cubicBezTo>
                <a:close/>
                <a:moveTo>
                  <a:pt x="340148" y="115628"/>
                </a:moveTo>
                <a:cubicBezTo>
                  <a:pt x="340438" y="115562"/>
                  <a:pt x="340632" y="115694"/>
                  <a:pt x="340761" y="115955"/>
                </a:cubicBezTo>
                <a:cubicBezTo>
                  <a:pt x="341019" y="116482"/>
                  <a:pt x="341019" y="117533"/>
                  <a:pt x="341019" y="118585"/>
                </a:cubicBezTo>
                <a:cubicBezTo>
                  <a:pt x="338954" y="120686"/>
                  <a:pt x="334822" y="124892"/>
                  <a:pt x="332756" y="124892"/>
                </a:cubicBezTo>
                <a:cubicBezTo>
                  <a:pt x="328625" y="126994"/>
                  <a:pt x="324493" y="124892"/>
                  <a:pt x="322427" y="122789"/>
                </a:cubicBezTo>
                <a:cubicBezTo>
                  <a:pt x="324493" y="120686"/>
                  <a:pt x="326559" y="124892"/>
                  <a:pt x="328625" y="122789"/>
                </a:cubicBezTo>
                <a:cubicBezTo>
                  <a:pt x="332756" y="122789"/>
                  <a:pt x="336888" y="118585"/>
                  <a:pt x="338954" y="116482"/>
                </a:cubicBezTo>
                <a:cubicBezTo>
                  <a:pt x="339470" y="115957"/>
                  <a:pt x="339857" y="115694"/>
                  <a:pt x="340148" y="115628"/>
                </a:cubicBezTo>
                <a:close/>
                <a:moveTo>
                  <a:pt x="363595" y="114379"/>
                </a:moveTo>
                <a:cubicBezTo>
                  <a:pt x="363595" y="114379"/>
                  <a:pt x="365753" y="114379"/>
                  <a:pt x="365753" y="114379"/>
                </a:cubicBezTo>
                <a:cubicBezTo>
                  <a:pt x="367911" y="118585"/>
                  <a:pt x="367911" y="120686"/>
                  <a:pt x="367911" y="124892"/>
                </a:cubicBezTo>
                <a:cubicBezTo>
                  <a:pt x="367911" y="124892"/>
                  <a:pt x="365753" y="126994"/>
                  <a:pt x="365753" y="126994"/>
                </a:cubicBezTo>
                <a:cubicBezTo>
                  <a:pt x="365753" y="122789"/>
                  <a:pt x="365753" y="118585"/>
                  <a:pt x="363595" y="114379"/>
                </a:cubicBezTo>
                <a:close/>
                <a:moveTo>
                  <a:pt x="450093" y="112386"/>
                </a:moveTo>
                <a:cubicBezTo>
                  <a:pt x="452136" y="112386"/>
                  <a:pt x="456223" y="112386"/>
                  <a:pt x="456223" y="114450"/>
                </a:cubicBezTo>
                <a:cubicBezTo>
                  <a:pt x="456223" y="116514"/>
                  <a:pt x="452136" y="114450"/>
                  <a:pt x="452136" y="116514"/>
                </a:cubicBezTo>
                <a:cubicBezTo>
                  <a:pt x="446007" y="116514"/>
                  <a:pt x="446007" y="126829"/>
                  <a:pt x="439878" y="126829"/>
                </a:cubicBezTo>
                <a:cubicBezTo>
                  <a:pt x="435792" y="128892"/>
                  <a:pt x="433749" y="135081"/>
                  <a:pt x="433749" y="139207"/>
                </a:cubicBezTo>
                <a:cubicBezTo>
                  <a:pt x="433749" y="141271"/>
                  <a:pt x="431706" y="141271"/>
                  <a:pt x="429663" y="139207"/>
                </a:cubicBezTo>
                <a:cubicBezTo>
                  <a:pt x="429663" y="137145"/>
                  <a:pt x="431706" y="133018"/>
                  <a:pt x="433749" y="128892"/>
                </a:cubicBezTo>
                <a:cubicBezTo>
                  <a:pt x="435792" y="126829"/>
                  <a:pt x="435792" y="124765"/>
                  <a:pt x="439878" y="124765"/>
                </a:cubicBezTo>
                <a:cubicBezTo>
                  <a:pt x="441921" y="120639"/>
                  <a:pt x="446007" y="114450"/>
                  <a:pt x="450093" y="112386"/>
                </a:cubicBezTo>
                <a:close/>
                <a:moveTo>
                  <a:pt x="524116" y="108402"/>
                </a:moveTo>
                <a:cubicBezTo>
                  <a:pt x="526164" y="108402"/>
                  <a:pt x="530258" y="108402"/>
                  <a:pt x="530258" y="110461"/>
                </a:cubicBezTo>
                <a:cubicBezTo>
                  <a:pt x="530258" y="114578"/>
                  <a:pt x="526164" y="116636"/>
                  <a:pt x="526164" y="118695"/>
                </a:cubicBezTo>
                <a:cubicBezTo>
                  <a:pt x="522069" y="116636"/>
                  <a:pt x="517974" y="118695"/>
                  <a:pt x="515927" y="120754"/>
                </a:cubicBezTo>
                <a:cubicBezTo>
                  <a:pt x="513880" y="122811"/>
                  <a:pt x="513880" y="124870"/>
                  <a:pt x="511832" y="126928"/>
                </a:cubicBezTo>
                <a:cubicBezTo>
                  <a:pt x="509785" y="126928"/>
                  <a:pt x="507738" y="128987"/>
                  <a:pt x="505690" y="124870"/>
                </a:cubicBezTo>
                <a:cubicBezTo>
                  <a:pt x="505690" y="122811"/>
                  <a:pt x="509785" y="120754"/>
                  <a:pt x="509785" y="118695"/>
                </a:cubicBezTo>
                <a:cubicBezTo>
                  <a:pt x="509785" y="116636"/>
                  <a:pt x="507738" y="112520"/>
                  <a:pt x="509785" y="110461"/>
                </a:cubicBezTo>
                <a:cubicBezTo>
                  <a:pt x="511832" y="110461"/>
                  <a:pt x="511832" y="110461"/>
                  <a:pt x="513880" y="110461"/>
                </a:cubicBezTo>
                <a:cubicBezTo>
                  <a:pt x="515927" y="110461"/>
                  <a:pt x="517974" y="112520"/>
                  <a:pt x="520022" y="110461"/>
                </a:cubicBezTo>
                <a:cubicBezTo>
                  <a:pt x="520022" y="108402"/>
                  <a:pt x="522069" y="108402"/>
                  <a:pt x="524116" y="108402"/>
                </a:cubicBezTo>
                <a:close/>
                <a:moveTo>
                  <a:pt x="661019" y="108266"/>
                </a:moveTo>
                <a:cubicBezTo>
                  <a:pt x="662030" y="109226"/>
                  <a:pt x="662435" y="113064"/>
                  <a:pt x="664053" y="114600"/>
                </a:cubicBezTo>
                <a:cubicBezTo>
                  <a:pt x="661895" y="116648"/>
                  <a:pt x="661895" y="118695"/>
                  <a:pt x="661895" y="118695"/>
                </a:cubicBezTo>
                <a:cubicBezTo>
                  <a:pt x="659737" y="116648"/>
                  <a:pt x="661895" y="114600"/>
                  <a:pt x="659737" y="112552"/>
                </a:cubicBezTo>
                <a:cubicBezTo>
                  <a:pt x="659737" y="110505"/>
                  <a:pt x="659737" y="110505"/>
                  <a:pt x="659737" y="108458"/>
                </a:cubicBezTo>
                <a:cubicBezTo>
                  <a:pt x="660277" y="107946"/>
                  <a:pt x="660682" y="107946"/>
                  <a:pt x="661019" y="108266"/>
                </a:cubicBezTo>
                <a:close/>
                <a:moveTo>
                  <a:pt x="550871" y="102165"/>
                </a:moveTo>
                <a:cubicBezTo>
                  <a:pt x="553946" y="101133"/>
                  <a:pt x="557020" y="101133"/>
                  <a:pt x="559582" y="102165"/>
                </a:cubicBezTo>
                <a:cubicBezTo>
                  <a:pt x="562144" y="103194"/>
                  <a:pt x="564194" y="105255"/>
                  <a:pt x="565219" y="108347"/>
                </a:cubicBezTo>
                <a:cubicBezTo>
                  <a:pt x="567269" y="110408"/>
                  <a:pt x="567269" y="114530"/>
                  <a:pt x="565219" y="118653"/>
                </a:cubicBezTo>
                <a:cubicBezTo>
                  <a:pt x="565219" y="120715"/>
                  <a:pt x="567269" y="118653"/>
                  <a:pt x="569318" y="120715"/>
                </a:cubicBezTo>
                <a:cubicBezTo>
                  <a:pt x="573418" y="122776"/>
                  <a:pt x="573418" y="126898"/>
                  <a:pt x="573418" y="133081"/>
                </a:cubicBezTo>
                <a:cubicBezTo>
                  <a:pt x="571368" y="141326"/>
                  <a:pt x="563169" y="147510"/>
                  <a:pt x="554970" y="149570"/>
                </a:cubicBezTo>
                <a:cubicBezTo>
                  <a:pt x="552921" y="149570"/>
                  <a:pt x="552921" y="147510"/>
                  <a:pt x="552921" y="145449"/>
                </a:cubicBezTo>
                <a:cubicBezTo>
                  <a:pt x="548821" y="143387"/>
                  <a:pt x="544722" y="141326"/>
                  <a:pt x="540622" y="141326"/>
                </a:cubicBezTo>
                <a:cubicBezTo>
                  <a:pt x="534473" y="143387"/>
                  <a:pt x="534473" y="143387"/>
                  <a:pt x="534473" y="143387"/>
                </a:cubicBezTo>
                <a:cubicBezTo>
                  <a:pt x="528324" y="137203"/>
                  <a:pt x="526274" y="131020"/>
                  <a:pt x="526274" y="124837"/>
                </a:cubicBezTo>
                <a:cubicBezTo>
                  <a:pt x="526274" y="118653"/>
                  <a:pt x="530374" y="114530"/>
                  <a:pt x="534473" y="110408"/>
                </a:cubicBezTo>
                <a:cubicBezTo>
                  <a:pt x="538573" y="108347"/>
                  <a:pt x="542672" y="112469"/>
                  <a:pt x="544722" y="108347"/>
                </a:cubicBezTo>
                <a:cubicBezTo>
                  <a:pt x="544722" y="104226"/>
                  <a:pt x="548821" y="102165"/>
                  <a:pt x="550871" y="102165"/>
                </a:cubicBezTo>
                <a:close/>
                <a:moveTo>
                  <a:pt x="509674" y="100103"/>
                </a:moveTo>
                <a:cubicBezTo>
                  <a:pt x="511722" y="100103"/>
                  <a:pt x="515816" y="102165"/>
                  <a:pt x="517864" y="104229"/>
                </a:cubicBezTo>
                <a:cubicBezTo>
                  <a:pt x="517864" y="104229"/>
                  <a:pt x="519911" y="102165"/>
                  <a:pt x="519911" y="102165"/>
                </a:cubicBezTo>
                <a:cubicBezTo>
                  <a:pt x="524006" y="100103"/>
                  <a:pt x="528100" y="100103"/>
                  <a:pt x="530148" y="102165"/>
                </a:cubicBezTo>
                <a:cubicBezTo>
                  <a:pt x="534242" y="102165"/>
                  <a:pt x="534242" y="106292"/>
                  <a:pt x="534242" y="108356"/>
                </a:cubicBezTo>
                <a:cubicBezTo>
                  <a:pt x="534242" y="110418"/>
                  <a:pt x="534242" y="110418"/>
                  <a:pt x="534242" y="110418"/>
                </a:cubicBezTo>
                <a:cubicBezTo>
                  <a:pt x="530148" y="108356"/>
                  <a:pt x="528100" y="104229"/>
                  <a:pt x="524006" y="104229"/>
                </a:cubicBezTo>
                <a:cubicBezTo>
                  <a:pt x="521958" y="104229"/>
                  <a:pt x="519911" y="106292"/>
                  <a:pt x="517864" y="108356"/>
                </a:cubicBezTo>
                <a:cubicBezTo>
                  <a:pt x="513769" y="106292"/>
                  <a:pt x="513769" y="106292"/>
                  <a:pt x="509674" y="108356"/>
                </a:cubicBezTo>
                <a:cubicBezTo>
                  <a:pt x="507627" y="108356"/>
                  <a:pt x="505580" y="112481"/>
                  <a:pt x="505580" y="114545"/>
                </a:cubicBezTo>
                <a:cubicBezTo>
                  <a:pt x="507627" y="118671"/>
                  <a:pt x="501485" y="120734"/>
                  <a:pt x="503532" y="124860"/>
                </a:cubicBezTo>
                <a:cubicBezTo>
                  <a:pt x="503532" y="126923"/>
                  <a:pt x="505580" y="128987"/>
                  <a:pt x="503532" y="128987"/>
                </a:cubicBezTo>
                <a:cubicBezTo>
                  <a:pt x="499438" y="128987"/>
                  <a:pt x="499438" y="126923"/>
                  <a:pt x="497390" y="124860"/>
                </a:cubicBezTo>
                <a:cubicBezTo>
                  <a:pt x="497390" y="122798"/>
                  <a:pt x="497390" y="118671"/>
                  <a:pt x="499438" y="116608"/>
                </a:cubicBezTo>
                <a:cubicBezTo>
                  <a:pt x="501485" y="116608"/>
                  <a:pt x="501485" y="116608"/>
                  <a:pt x="503532" y="114545"/>
                </a:cubicBezTo>
                <a:cubicBezTo>
                  <a:pt x="501485" y="112481"/>
                  <a:pt x="501485" y="108356"/>
                  <a:pt x="501485" y="106292"/>
                </a:cubicBezTo>
                <a:cubicBezTo>
                  <a:pt x="503532" y="102165"/>
                  <a:pt x="505580" y="100103"/>
                  <a:pt x="509674" y="100103"/>
                </a:cubicBezTo>
                <a:close/>
                <a:moveTo>
                  <a:pt x="623937" y="99391"/>
                </a:moveTo>
                <a:cubicBezTo>
                  <a:pt x="624951" y="99647"/>
                  <a:pt x="625966" y="100158"/>
                  <a:pt x="626980" y="100158"/>
                </a:cubicBezTo>
                <a:cubicBezTo>
                  <a:pt x="631038" y="102206"/>
                  <a:pt x="635096" y="106300"/>
                  <a:pt x="637125" y="110395"/>
                </a:cubicBezTo>
                <a:cubicBezTo>
                  <a:pt x="639153" y="114489"/>
                  <a:pt x="637125" y="118585"/>
                  <a:pt x="637125" y="122678"/>
                </a:cubicBezTo>
                <a:cubicBezTo>
                  <a:pt x="635096" y="122678"/>
                  <a:pt x="635096" y="120631"/>
                  <a:pt x="635096" y="120631"/>
                </a:cubicBezTo>
                <a:cubicBezTo>
                  <a:pt x="635096" y="116536"/>
                  <a:pt x="635096" y="112442"/>
                  <a:pt x="633067" y="108347"/>
                </a:cubicBezTo>
                <a:cubicBezTo>
                  <a:pt x="629009" y="104253"/>
                  <a:pt x="624951" y="104253"/>
                  <a:pt x="620894" y="102206"/>
                </a:cubicBezTo>
                <a:cubicBezTo>
                  <a:pt x="620894" y="102206"/>
                  <a:pt x="620894" y="100158"/>
                  <a:pt x="620894" y="100158"/>
                </a:cubicBezTo>
                <a:cubicBezTo>
                  <a:pt x="621908" y="99135"/>
                  <a:pt x="622923" y="99135"/>
                  <a:pt x="623937" y="99391"/>
                </a:cubicBezTo>
                <a:close/>
                <a:moveTo>
                  <a:pt x="452081" y="98110"/>
                </a:moveTo>
                <a:cubicBezTo>
                  <a:pt x="458215" y="100167"/>
                  <a:pt x="458215" y="100167"/>
                  <a:pt x="458215" y="100167"/>
                </a:cubicBezTo>
                <a:cubicBezTo>
                  <a:pt x="458215" y="102221"/>
                  <a:pt x="456170" y="106331"/>
                  <a:pt x="456170" y="110442"/>
                </a:cubicBezTo>
                <a:cubicBezTo>
                  <a:pt x="450037" y="108388"/>
                  <a:pt x="445948" y="110442"/>
                  <a:pt x="441859" y="114552"/>
                </a:cubicBezTo>
                <a:cubicBezTo>
                  <a:pt x="439815" y="116608"/>
                  <a:pt x="439815" y="118663"/>
                  <a:pt x="437771" y="122773"/>
                </a:cubicBezTo>
                <a:cubicBezTo>
                  <a:pt x="431637" y="124828"/>
                  <a:pt x="427548" y="130995"/>
                  <a:pt x="427548" y="137160"/>
                </a:cubicBezTo>
                <a:cubicBezTo>
                  <a:pt x="427548" y="139216"/>
                  <a:pt x="427548" y="141270"/>
                  <a:pt x="425504" y="141270"/>
                </a:cubicBezTo>
                <a:cubicBezTo>
                  <a:pt x="423460" y="141270"/>
                  <a:pt x="423460" y="141270"/>
                  <a:pt x="421415" y="141270"/>
                </a:cubicBezTo>
                <a:cubicBezTo>
                  <a:pt x="421415" y="135105"/>
                  <a:pt x="419371" y="128939"/>
                  <a:pt x="423460" y="124828"/>
                </a:cubicBezTo>
                <a:cubicBezTo>
                  <a:pt x="427548" y="122773"/>
                  <a:pt x="429593" y="122773"/>
                  <a:pt x="431637" y="120718"/>
                </a:cubicBezTo>
                <a:cubicBezTo>
                  <a:pt x="431637" y="116608"/>
                  <a:pt x="427548" y="112497"/>
                  <a:pt x="429593" y="108388"/>
                </a:cubicBezTo>
                <a:cubicBezTo>
                  <a:pt x="431637" y="106331"/>
                  <a:pt x="433682" y="106331"/>
                  <a:pt x="437771" y="106331"/>
                </a:cubicBezTo>
                <a:cubicBezTo>
                  <a:pt x="441859" y="106331"/>
                  <a:pt x="441859" y="106331"/>
                  <a:pt x="441859" y="106331"/>
                </a:cubicBezTo>
                <a:cubicBezTo>
                  <a:pt x="445948" y="104277"/>
                  <a:pt x="445948" y="98110"/>
                  <a:pt x="452081" y="98110"/>
                </a:cubicBezTo>
                <a:close/>
                <a:moveTo>
                  <a:pt x="618687" y="91803"/>
                </a:moveTo>
                <a:lnTo>
                  <a:pt x="620894" y="91987"/>
                </a:lnTo>
                <a:lnTo>
                  <a:pt x="621763" y="92060"/>
                </a:lnTo>
                <a:cubicBezTo>
                  <a:pt x="622788" y="92317"/>
                  <a:pt x="623813" y="92832"/>
                  <a:pt x="624839" y="93861"/>
                </a:cubicBezTo>
                <a:cubicBezTo>
                  <a:pt x="626889" y="95919"/>
                  <a:pt x="628940" y="91803"/>
                  <a:pt x="630990" y="91803"/>
                </a:cubicBezTo>
                <a:cubicBezTo>
                  <a:pt x="633041" y="91803"/>
                  <a:pt x="635092" y="91803"/>
                  <a:pt x="635092" y="93861"/>
                </a:cubicBezTo>
                <a:cubicBezTo>
                  <a:pt x="637142" y="95919"/>
                  <a:pt x="635092" y="97978"/>
                  <a:pt x="637142" y="97978"/>
                </a:cubicBezTo>
                <a:cubicBezTo>
                  <a:pt x="641243" y="95919"/>
                  <a:pt x="643294" y="97978"/>
                  <a:pt x="647395" y="100037"/>
                </a:cubicBezTo>
                <a:cubicBezTo>
                  <a:pt x="649446" y="102095"/>
                  <a:pt x="647395" y="104153"/>
                  <a:pt x="647395" y="108270"/>
                </a:cubicBezTo>
                <a:cubicBezTo>
                  <a:pt x="647395" y="108270"/>
                  <a:pt x="645344" y="108270"/>
                  <a:pt x="645344" y="110328"/>
                </a:cubicBezTo>
                <a:cubicBezTo>
                  <a:pt x="647395" y="112386"/>
                  <a:pt x="649446" y="112386"/>
                  <a:pt x="649446" y="114445"/>
                </a:cubicBezTo>
                <a:cubicBezTo>
                  <a:pt x="649446" y="116504"/>
                  <a:pt x="649446" y="118562"/>
                  <a:pt x="647395" y="120620"/>
                </a:cubicBezTo>
                <a:cubicBezTo>
                  <a:pt x="647395" y="120620"/>
                  <a:pt x="643294" y="120620"/>
                  <a:pt x="645344" y="122678"/>
                </a:cubicBezTo>
                <a:cubicBezTo>
                  <a:pt x="647395" y="124737"/>
                  <a:pt x="647395" y="126796"/>
                  <a:pt x="645344" y="128854"/>
                </a:cubicBezTo>
                <a:cubicBezTo>
                  <a:pt x="645344" y="128854"/>
                  <a:pt x="643294" y="132971"/>
                  <a:pt x="641243" y="130912"/>
                </a:cubicBezTo>
                <a:cubicBezTo>
                  <a:pt x="641243" y="128854"/>
                  <a:pt x="637142" y="126796"/>
                  <a:pt x="639193" y="122678"/>
                </a:cubicBezTo>
                <a:cubicBezTo>
                  <a:pt x="641243" y="118562"/>
                  <a:pt x="641243" y="112386"/>
                  <a:pt x="639193" y="108270"/>
                </a:cubicBezTo>
                <a:cubicBezTo>
                  <a:pt x="635092" y="100037"/>
                  <a:pt x="626889" y="97978"/>
                  <a:pt x="620737" y="95919"/>
                </a:cubicBezTo>
                <a:cubicBezTo>
                  <a:pt x="620737" y="93861"/>
                  <a:pt x="614586" y="91803"/>
                  <a:pt x="618687" y="91803"/>
                </a:cubicBezTo>
                <a:close/>
                <a:moveTo>
                  <a:pt x="316292" y="87819"/>
                </a:moveTo>
                <a:cubicBezTo>
                  <a:pt x="320382" y="96052"/>
                  <a:pt x="322427" y="102228"/>
                  <a:pt x="322427" y="108402"/>
                </a:cubicBezTo>
                <a:cubicBezTo>
                  <a:pt x="322427" y="118695"/>
                  <a:pt x="316292" y="126928"/>
                  <a:pt x="308112" y="133103"/>
                </a:cubicBezTo>
                <a:cubicBezTo>
                  <a:pt x="301976" y="137220"/>
                  <a:pt x="295841" y="139279"/>
                  <a:pt x="287661" y="135162"/>
                </a:cubicBezTo>
                <a:cubicBezTo>
                  <a:pt x="281525" y="133103"/>
                  <a:pt x="273345" y="126928"/>
                  <a:pt x="273345" y="120754"/>
                </a:cubicBezTo>
                <a:cubicBezTo>
                  <a:pt x="271300" y="114578"/>
                  <a:pt x="273345" y="108402"/>
                  <a:pt x="277435" y="104287"/>
                </a:cubicBezTo>
                <a:cubicBezTo>
                  <a:pt x="279480" y="102228"/>
                  <a:pt x="283570" y="100169"/>
                  <a:pt x="285616" y="102228"/>
                </a:cubicBezTo>
                <a:cubicBezTo>
                  <a:pt x="287661" y="104287"/>
                  <a:pt x="285616" y="106344"/>
                  <a:pt x="287661" y="108402"/>
                </a:cubicBezTo>
                <a:cubicBezTo>
                  <a:pt x="291751" y="108402"/>
                  <a:pt x="293796" y="106344"/>
                  <a:pt x="295841" y="108402"/>
                </a:cubicBezTo>
                <a:cubicBezTo>
                  <a:pt x="295841" y="110461"/>
                  <a:pt x="297886" y="112520"/>
                  <a:pt x="295841" y="114578"/>
                </a:cubicBezTo>
                <a:cubicBezTo>
                  <a:pt x="295841" y="118695"/>
                  <a:pt x="291751" y="120754"/>
                  <a:pt x="289706" y="120754"/>
                </a:cubicBezTo>
                <a:cubicBezTo>
                  <a:pt x="285616" y="122811"/>
                  <a:pt x="285616" y="116636"/>
                  <a:pt x="281525" y="118695"/>
                </a:cubicBezTo>
                <a:cubicBezTo>
                  <a:pt x="283570" y="122811"/>
                  <a:pt x="287661" y="126928"/>
                  <a:pt x="293796" y="128987"/>
                </a:cubicBezTo>
                <a:cubicBezTo>
                  <a:pt x="295841" y="128987"/>
                  <a:pt x="299931" y="128987"/>
                  <a:pt x="304021" y="126928"/>
                </a:cubicBezTo>
                <a:cubicBezTo>
                  <a:pt x="310157" y="122811"/>
                  <a:pt x="314247" y="118695"/>
                  <a:pt x="316292" y="110461"/>
                </a:cubicBezTo>
                <a:cubicBezTo>
                  <a:pt x="318337" y="104287"/>
                  <a:pt x="316292" y="96052"/>
                  <a:pt x="314247" y="89877"/>
                </a:cubicBezTo>
                <a:cubicBezTo>
                  <a:pt x="314247" y="89877"/>
                  <a:pt x="316292" y="87819"/>
                  <a:pt x="316292" y="87819"/>
                </a:cubicBezTo>
                <a:close/>
                <a:moveTo>
                  <a:pt x="215649" y="85827"/>
                </a:moveTo>
                <a:cubicBezTo>
                  <a:pt x="217682" y="87886"/>
                  <a:pt x="221749" y="89943"/>
                  <a:pt x="223783" y="89943"/>
                </a:cubicBezTo>
                <a:cubicBezTo>
                  <a:pt x="225816" y="89943"/>
                  <a:pt x="223783" y="92002"/>
                  <a:pt x="223783" y="94061"/>
                </a:cubicBezTo>
                <a:cubicBezTo>
                  <a:pt x="219716" y="96119"/>
                  <a:pt x="215649" y="94061"/>
                  <a:pt x="211582" y="92002"/>
                </a:cubicBezTo>
                <a:cubicBezTo>
                  <a:pt x="211582" y="92002"/>
                  <a:pt x="209548" y="89943"/>
                  <a:pt x="211582" y="87886"/>
                </a:cubicBezTo>
                <a:cubicBezTo>
                  <a:pt x="211582" y="87886"/>
                  <a:pt x="213615" y="85827"/>
                  <a:pt x="215649" y="85827"/>
                </a:cubicBezTo>
                <a:close/>
                <a:moveTo>
                  <a:pt x="483537" y="83153"/>
                </a:moveTo>
                <a:cubicBezTo>
                  <a:pt x="486050" y="82928"/>
                  <a:pt x="488627" y="83056"/>
                  <a:pt x="491205" y="83571"/>
                </a:cubicBezTo>
                <a:cubicBezTo>
                  <a:pt x="493267" y="83571"/>
                  <a:pt x="493267" y="85632"/>
                  <a:pt x="495328" y="87693"/>
                </a:cubicBezTo>
                <a:cubicBezTo>
                  <a:pt x="497390" y="89753"/>
                  <a:pt x="497390" y="93875"/>
                  <a:pt x="497390" y="95936"/>
                </a:cubicBezTo>
                <a:cubicBezTo>
                  <a:pt x="495328" y="97996"/>
                  <a:pt x="493267" y="100057"/>
                  <a:pt x="491205" y="100057"/>
                </a:cubicBezTo>
                <a:cubicBezTo>
                  <a:pt x="491205" y="102118"/>
                  <a:pt x="491205" y="104178"/>
                  <a:pt x="491205" y="104178"/>
                </a:cubicBezTo>
                <a:cubicBezTo>
                  <a:pt x="489143" y="108300"/>
                  <a:pt x="485019" y="108300"/>
                  <a:pt x="482957" y="108300"/>
                </a:cubicBezTo>
                <a:cubicBezTo>
                  <a:pt x="480895" y="106239"/>
                  <a:pt x="478833" y="104178"/>
                  <a:pt x="476771" y="102118"/>
                </a:cubicBezTo>
                <a:cubicBezTo>
                  <a:pt x="476771" y="97996"/>
                  <a:pt x="478833" y="95936"/>
                  <a:pt x="480895" y="93875"/>
                </a:cubicBezTo>
                <a:cubicBezTo>
                  <a:pt x="482957" y="93875"/>
                  <a:pt x="482957" y="93875"/>
                  <a:pt x="485019" y="91814"/>
                </a:cubicBezTo>
                <a:cubicBezTo>
                  <a:pt x="482957" y="91814"/>
                  <a:pt x="482957" y="91814"/>
                  <a:pt x="482957" y="91814"/>
                </a:cubicBezTo>
                <a:cubicBezTo>
                  <a:pt x="478833" y="91814"/>
                  <a:pt x="474710" y="91814"/>
                  <a:pt x="472648" y="95936"/>
                </a:cubicBezTo>
                <a:cubicBezTo>
                  <a:pt x="466462" y="100057"/>
                  <a:pt x="466462" y="108300"/>
                  <a:pt x="466462" y="116543"/>
                </a:cubicBezTo>
                <a:cubicBezTo>
                  <a:pt x="470586" y="126845"/>
                  <a:pt x="476771" y="133028"/>
                  <a:pt x="485019" y="139210"/>
                </a:cubicBezTo>
                <a:cubicBezTo>
                  <a:pt x="476771" y="141270"/>
                  <a:pt x="470586" y="133028"/>
                  <a:pt x="464400" y="128906"/>
                </a:cubicBezTo>
                <a:cubicBezTo>
                  <a:pt x="458215" y="118603"/>
                  <a:pt x="458215" y="104178"/>
                  <a:pt x="464400" y="93875"/>
                </a:cubicBezTo>
                <a:cubicBezTo>
                  <a:pt x="469039" y="87693"/>
                  <a:pt x="475998" y="83829"/>
                  <a:pt x="483537" y="83153"/>
                </a:cubicBezTo>
                <a:close/>
                <a:moveTo>
                  <a:pt x="640800" y="81031"/>
                </a:moveTo>
                <a:cubicBezTo>
                  <a:pt x="642335" y="81320"/>
                  <a:pt x="643871" y="83636"/>
                  <a:pt x="645406" y="83636"/>
                </a:cubicBezTo>
                <a:cubicBezTo>
                  <a:pt x="647454" y="91870"/>
                  <a:pt x="647454" y="91870"/>
                  <a:pt x="647454" y="91870"/>
                </a:cubicBezTo>
                <a:cubicBezTo>
                  <a:pt x="651548" y="91870"/>
                  <a:pt x="653595" y="98044"/>
                  <a:pt x="657690" y="100103"/>
                </a:cubicBezTo>
                <a:cubicBezTo>
                  <a:pt x="657690" y="102161"/>
                  <a:pt x="653595" y="104219"/>
                  <a:pt x="655643" y="106277"/>
                </a:cubicBezTo>
                <a:cubicBezTo>
                  <a:pt x="659737" y="108337"/>
                  <a:pt x="655643" y="110395"/>
                  <a:pt x="657690" y="112453"/>
                </a:cubicBezTo>
                <a:cubicBezTo>
                  <a:pt x="659737" y="116570"/>
                  <a:pt x="657690" y="120686"/>
                  <a:pt x="655643" y="122745"/>
                </a:cubicBezTo>
                <a:cubicBezTo>
                  <a:pt x="657690" y="126862"/>
                  <a:pt x="657690" y="130978"/>
                  <a:pt x="655643" y="133037"/>
                </a:cubicBezTo>
                <a:cubicBezTo>
                  <a:pt x="655643" y="135095"/>
                  <a:pt x="655643" y="135095"/>
                  <a:pt x="655643" y="135095"/>
                </a:cubicBezTo>
                <a:cubicBezTo>
                  <a:pt x="655643" y="130978"/>
                  <a:pt x="655643" y="126862"/>
                  <a:pt x="653595" y="122745"/>
                </a:cubicBezTo>
                <a:cubicBezTo>
                  <a:pt x="651548" y="126862"/>
                  <a:pt x="653595" y="126862"/>
                  <a:pt x="653595" y="128921"/>
                </a:cubicBezTo>
                <a:cubicBezTo>
                  <a:pt x="653595" y="133037"/>
                  <a:pt x="651548" y="137154"/>
                  <a:pt x="649501" y="139212"/>
                </a:cubicBezTo>
                <a:cubicBezTo>
                  <a:pt x="647454" y="141270"/>
                  <a:pt x="645406" y="141270"/>
                  <a:pt x="643359" y="141270"/>
                </a:cubicBezTo>
                <a:cubicBezTo>
                  <a:pt x="641312" y="139212"/>
                  <a:pt x="643359" y="137154"/>
                  <a:pt x="643359" y="135095"/>
                </a:cubicBezTo>
                <a:cubicBezTo>
                  <a:pt x="645406" y="133037"/>
                  <a:pt x="649501" y="130978"/>
                  <a:pt x="649501" y="126862"/>
                </a:cubicBezTo>
                <a:cubicBezTo>
                  <a:pt x="649501" y="124803"/>
                  <a:pt x="647454" y="122745"/>
                  <a:pt x="649501" y="122745"/>
                </a:cubicBezTo>
                <a:cubicBezTo>
                  <a:pt x="651548" y="120686"/>
                  <a:pt x="653595" y="116570"/>
                  <a:pt x="653595" y="114511"/>
                </a:cubicBezTo>
                <a:cubicBezTo>
                  <a:pt x="653595" y="112453"/>
                  <a:pt x="651548" y="110395"/>
                  <a:pt x="649501" y="110395"/>
                </a:cubicBezTo>
                <a:cubicBezTo>
                  <a:pt x="649501" y="106277"/>
                  <a:pt x="651548" y="104219"/>
                  <a:pt x="649501" y="100103"/>
                </a:cubicBezTo>
                <a:cubicBezTo>
                  <a:pt x="647454" y="95986"/>
                  <a:pt x="643359" y="93927"/>
                  <a:pt x="639264" y="93927"/>
                </a:cubicBezTo>
                <a:cubicBezTo>
                  <a:pt x="637217" y="91870"/>
                  <a:pt x="637217" y="89811"/>
                  <a:pt x="633122" y="89811"/>
                </a:cubicBezTo>
                <a:cubicBezTo>
                  <a:pt x="631075" y="89811"/>
                  <a:pt x="629028" y="87752"/>
                  <a:pt x="626980" y="89811"/>
                </a:cubicBezTo>
                <a:cubicBezTo>
                  <a:pt x="622886" y="87752"/>
                  <a:pt x="618791" y="85694"/>
                  <a:pt x="614696" y="87752"/>
                </a:cubicBezTo>
                <a:cubicBezTo>
                  <a:pt x="614696" y="87752"/>
                  <a:pt x="610602" y="85694"/>
                  <a:pt x="612649" y="83636"/>
                </a:cubicBezTo>
                <a:cubicBezTo>
                  <a:pt x="616744" y="81578"/>
                  <a:pt x="620838" y="81578"/>
                  <a:pt x="624933" y="83636"/>
                </a:cubicBezTo>
                <a:cubicBezTo>
                  <a:pt x="626980" y="85694"/>
                  <a:pt x="626980" y="85694"/>
                  <a:pt x="626980" y="85694"/>
                </a:cubicBezTo>
                <a:cubicBezTo>
                  <a:pt x="631075" y="85694"/>
                  <a:pt x="633122" y="81578"/>
                  <a:pt x="637217" y="83636"/>
                </a:cubicBezTo>
                <a:cubicBezTo>
                  <a:pt x="639264" y="83636"/>
                  <a:pt x="641312" y="85694"/>
                  <a:pt x="641312" y="87752"/>
                </a:cubicBezTo>
                <a:cubicBezTo>
                  <a:pt x="641312" y="87752"/>
                  <a:pt x="641312" y="91870"/>
                  <a:pt x="643359" y="91870"/>
                </a:cubicBezTo>
                <a:cubicBezTo>
                  <a:pt x="643359" y="91870"/>
                  <a:pt x="645406" y="91870"/>
                  <a:pt x="645406" y="89811"/>
                </a:cubicBezTo>
                <a:cubicBezTo>
                  <a:pt x="645406" y="87752"/>
                  <a:pt x="641312" y="83636"/>
                  <a:pt x="639264" y="81578"/>
                </a:cubicBezTo>
                <a:cubicBezTo>
                  <a:pt x="639776" y="81063"/>
                  <a:pt x="640288" y="80934"/>
                  <a:pt x="640800" y="81031"/>
                </a:cubicBezTo>
                <a:close/>
                <a:moveTo>
                  <a:pt x="587959" y="79519"/>
                </a:moveTo>
                <a:cubicBezTo>
                  <a:pt x="594135" y="81571"/>
                  <a:pt x="600310" y="81571"/>
                  <a:pt x="604426" y="83624"/>
                </a:cubicBezTo>
                <a:cubicBezTo>
                  <a:pt x="612660" y="87728"/>
                  <a:pt x="620894" y="95937"/>
                  <a:pt x="618835" y="104148"/>
                </a:cubicBezTo>
                <a:cubicBezTo>
                  <a:pt x="620894" y="110304"/>
                  <a:pt x="618835" y="116461"/>
                  <a:pt x="614718" y="118514"/>
                </a:cubicBezTo>
                <a:cubicBezTo>
                  <a:pt x="610602" y="122618"/>
                  <a:pt x="606485" y="124672"/>
                  <a:pt x="602368" y="122618"/>
                </a:cubicBezTo>
                <a:cubicBezTo>
                  <a:pt x="600310" y="120566"/>
                  <a:pt x="598251" y="118514"/>
                  <a:pt x="600310" y="116461"/>
                </a:cubicBezTo>
                <a:cubicBezTo>
                  <a:pt x="600310" y="116461"/>
                  <a:pt x="600310" y="114409"/>
                  <a:pt x="600310" y="112357"/>
                </a:cubicBezTo>
                <a:cubicBezTo>
                  <a:pt x="598251" y="112357"/>
                  <a:pt x="594135" y="112357"/>
                  <a:pt x="594135" y="110304"/>
                </a:cubicBezTo>
                <a:cubicBezTo>
                  <a:pt x="592076" y="108251"/>
                  <a:pt x="594135" y="104148"/>
                  <a:pt x="596193" y="102094"/>
                </a:cubicBezTo>
                <a:cubicBezTo>
                  <a:pt x="600310" y="100042"/>
                  <a:pt x="604426" y="100042"/>
                  <a:pt x="606485" y="102094"/>
                </a:cubicBezTo>
                <a:cubicBezTo>
                  <a:pt x="608543" y="104148"/>
                  <a:pt x="606485" y="106199"/>
                  <a:pt x="608543" y="106199"/>
                </a:cubicBezTo>
                <a:cubicBezTo>
                  <a:pt x="612660" y="106199"/>
                  <a:pt x="610602" y="102094"/>
                  <a:pt x="610602" y="100042"/>
                </a:cubicBezTo>
                <a:cubicBezTo>
                  <a:pt x="608543" y="93885"/>
                  <a:pt x="602368" y="87728"/>
                  <a:pt x="596193" y="87728"/>
                </a:cubicBezTo>
                <a:cubicBezTo>
                  <a:pt x="585901" y="85676"/>
                  <a:pt x="577667" y="89780"/>
                  <a:pt x="571492" y="93885"/>
                </a:cubicBezTo>
                <a:cubicBezTo>
                  <a:pt x="567375" y="95937"/>
                  <a:pt x="565317" y="104148"/>
                  <a:pt x="559142" y="100042"/>
                </a:cubicBezTo>
                <a:cubicBezTo>
                  <a:pt x="561200" y="91833"/>
                  <a:pt x="567375" y="87728"/>
                  <a:pt x="573551" y="83624"/>
                </a:cubicBezTo>
                <a:cubicBezTo>
                  <a:pt x="579726" y="83624"/>
                  <a:pt x="583843" y="81571"/>
                  <a:pt x="587959" y="79519"/>
                </a:cubicBezTo>
                <a:close/>
                <a:moveTo>
                  <a:pt x="388440" y="75535"/>
                </a:moveTo>
                <a:cubicBezTo>
                  <a:pt x="390487" y="75535"/>
                  <a:pt x="390487" y="77565"/>
                  <a:pt x="390487" y="79592"/>
                </a:cubicBezTo>
                <a:cubicBezTo>
                  <a:pt x="390487" y="83651"/>
                  <a:pt x="388440" y="85679"/>
                  <a:pt x="386392" y="89738"/>
                </a:cubicBezTo>
                <a:cubicBezTo>
                  <a:pt x="384345" y="89738"/>
                  <a:pt x="382298" y="93795"/>
                  <a:pt x="380250" y="91766"/>
                </a:cubicBezTo>
                <a:cubicBezTo>
                  <a:pt x="380250" y="91766"/>
                  <a:pt x="378203" y="91766"/>
                  <a:pt x="380250" y="89738"/>
                </a:cubicBezTo>
                <a:cubicBezTo>
                  <a:pt x="382298" y="89738"/>
                  <a:pt x="386392" y="85679"/>
                  <a:pt x="388440" y="83651"/>
                </a:cubicBezTo>
                <a:cubicBezTo>
                  <a:pt x="388440" y="81621"/>
                  <a:pt x="388440" y="77565"/>
                  <a:pt x="388440" y="75535"/>
                </a:cubicBezTo>
                <a:close/>
                <a:moveTo>
                  <a:pt x="359914" y="74313"/>
                </a:moveTo>
                <a:cubicBezTo>
                  <a:pt x="361718" y="74057"/>
                  <a:pt x="363778" y="74571"/>
                  <a:pt x="365839" y="75598"/>
                </a:cubicBezTo>
                <a:cubicBezTo>
                  <a:pt x="367900" y="77653"/>
                  <a:pt x="374082" y="79709"/>
                  <a:pt x="376142" y="85874"/>
                </a:cubicBezTo>
                <a:cubicBezTo>
                  <a:pt x="378203" y="89984"/>
                  <a:pt x="376142" y="98205"/>
                  <a:pt x="374082" y="102316"/>
                </a:cubicBezTo>
                <a:cubicBezTo>
                  <a:pt x="367900" y="110537"/>
                  <a:pt x="359657" y="116702"/>
                  <a:pt x="349353" y="114648"/>
                </a:cubicBezTo>
                <a:cubicBezTo>
                  <a:pt x="336990" y="114648"/>
                  <a:pt x="324625" y="104371"/>
                  <a:pt x="320504" y="92041"/>
                </a:cubicBezTo>
                <a:cubicBezTo>
                  <a:pt x="320504" y="89984"/>
                  <a:pt x="318443" y="87930"/>
                  <a:pt x="320504" y="85874"/>
                </a:cubicBezTo>
                <a:cubicBezTo>
                  <a:pt x="322565" y="85874"/>
                  <a:pt x="322565" y="85874"/>
                  <a:pt x="322565" y="85874"/>
                </a:cubicBezTo>
                <a:cubicBezTo>
                  <a:pt x="326686" y="96151"/>
                  <a:pt x="334929" y="106426"/>
                  <a:pt x="347293" y="108482"/>
                </a:cubicBezTo>
                <a:cubicBezTo>
                  <a:pt x="353475" y="108482"/>
                  <a:pt x="357596" y="108482"/>
                  <a:pt x="363778" y="104371"/>
                </a:cubicBezTo>
                <a:cubicBezTo>
                  <a:pt x="367900" y="100262"/>
                  <a:pt x="369960" y="96151"/>
                  <a:pt x="367900" y="89984"/>
                </a:cubicBezTo>
                <a:cubicBezTo>
                  <a:pt x="367900" y="87930"/>
                  <a:pt x="365839" y="87930"/>
                  <a:pt x="365839" y="87930"/>
                </a:cubicBezTo>
                <a:cubicBezTo>
                  <a:pt x="363778" y="92041"/>
                  <a:pt x="361718" y="94095"/>
                  <a:pt x="359657" y="94095"/>
                </a:cubicBezTo>
                <a:cubicBezTo>
                  <a:pt x="355536" y="94095"/>
                  <a:pt x="353475" y="92041"/>
                  <a:pt x="353475" y="89984"/>
                </a:cubicBezTo>
                <a:cubicBezTo>
                  <a:pt x="353475" y="87930"/>
                  <a:pt x="353475" y="85874"/>
                  <a:pt x="353475" y="85874"/>
                </a:cubicBezTo>
                <a:cubicBezTo>
                  <a:pt x="355536" y="83819"/>
                  <a:pt x="355536" y="83819"/>
                  <a:pt x="357596" y="83819"/>
                </a:cubicBezTo>
                <a:cubicBezTo>
                  <a:pt x="355536" y="81764"/>
                  <a:pt x="355536" y="79709"/>
                  <a:pt x="355536" y="77653"/>
                </a:cubicBezTo>
                <a:cubicBezTo>
                  <a:pt x="356566" y="75598"/>
                  <a:pt x="358112" y="74571"/>
                  <a:pt x="359914" y="74313"/>
                </a:cubicBezTo>
                <a:close/>
                <a:moveTo>
                  <a:pt x="419338" y="72095"/>
                </a:moveTo>
                <a:lnTo>
                  <a:pt x="421296" y="75369"/>
                </a:lnTo>
                <a:cubicBezTo>
                  <a:pt x="421296" y="77402"/>
                  <a:pt x="423355" y="81470"/>
                  <a:pt x="421296" y="83503"/>
                </a:cubicBezTo>
                <a:cubicBezTo>
                  <a:pt x="419238" y="83503"/>
                  <a:pt x="419238" y="83503"/>
                  <a:pt x="419238" y="83503"/>
                </a:cubicBezTo>
                <a:cubicBezTo>
                  <a:pt x="420267" y="81470"/>
                  <a:pt x="420267" y="79436"/>
                  <a:pt x="420010" y="77402"/>
                </a:cubicBezTo>
                <a:close/>
                <a:moveTo>
                  <a:pt x="418620" y="70895"/>
                </a:moveTo>
                <a:lnTo>
                  <a:pt x="419238" y="71302"/>
                </a:lnTo>
                <a:lnTo>
                  <a:pt x="419338" y="72095"/>
                </a:lnTo>
                <a:close/>
                <a:moveTo>
                  <a:pt x="397896" y="69651"/>
                </a:moveTo>
                <a:cubicBezTo>
                  <a:pt x="398702" y="69812"/>
                  <a:pt x="399605" y="70328"/>
                  <a:pt x="400637" y="71358"/>
                </a:cubicBezTo>
                <a:cubicBezTo>
                  <a:pt x="402700" y="75482"/>
                  <a:pt x="402700" y="75482"/>
                  <a:pt x="402700" y="75482"/>
                </a:cubicBezTo>
                <a:cubicBezTo>
                  <a:pt x="404763" y="77545"/>
                  <a:pt x="402700" y="81668"/>
                  <a:pt x="400637" y="83730"/>
                </a:cubicBezTo>
                <a:cubicBezTo>
                  <a:pt x="402700" y="85792"/>
                  <a:pt x="404763" y="87854"/>
                  <a:pt x="402700" y="89916"/>
                </a:cubicBezTo>
                <a:cubicBezTo>
                  <a:pt x="402700" y="94039"/>
                  <a:pt x="398573" y="98164"/>
                  <a:pt x="394447" y="98164"/>
                </a:cubicBezTo>
                <a:cubicBezTo>
                  <a:pt x="392384" y="100225"/>
                  <a:pt x="390321" y="98164"/>
                  <a:pt x="390321" y="100225"/>
                </a:cubicBezTo>
                <a:cubicBezTo>
                  <a:pt x="390321" y="102287"/>
                  <a:pt x="386195" y="104349"/>
                  <a:pt x="384132" y="106412"/>
                </a:cubicBezTo>
                <a:cubicBezTo>
                  <a:pt x="382068" y="106412"/>
                  <a:pt x="380005" y="106412"/>
                  <a:pt x="377942" y="104349"/>
                </a:cubicBezTo>
                <a:cubicBezTo>
                  <a:pt x="375879" y="102287"/>
                  <a:pt x="380005" y="98164"/>
                  <a:pt x="380005" y="96101"/>
                </a:cubicBezTo>
                <a:cubicBezTo>
                  <a:pt x="380005" y="94039"/>
                  <a:pt x="380005" y="96101"/>
                  <a:pt x="382068" y="96101"/>
                </a:cubicBezTo>
                <a:cubicBezTo>
                  <a:pt x="388258" y="94039"/>
                  <a:pt x="392384" y="87854"/>
                  <a:pt x="394447" y="81668"/>
                </a:cubicBezTo>
                <a:cubicBezTo>
                  <a:pt x="394447" y="77545"/>
                  <a:pt x="392384" y="75482"/>
                  <a:pt x="392384" y="73420"/>
                </a:cubicBezTo>
                <a:cubicBezTo>
                  <a:pt x="393416" y="72390"/>
                  <a:pt x="394447" y="70844"/>
                  <a:pt x="395737" y="70070"/>
                </a:cubicBezTo>
                <a:cubicBezTo>
                  <a:pt x="396381" y="69683"/>
                  <a:pt x="397091" y="69490"/>
                  <a:pt x="397896" y="69651"/>
                </a:cubicBezTo>
                <a:close/>
                <a:moveTo>
                  <a:pt x="413063" y="67236"/>
                </a:moveTo>
                <a:cubicBezTo>
                  <a:pt x="415121" y="67236"/>
                  <a:pt x="416665" y="68251"/>
                  <a:pt x="417951" y="69778"/>
                </a:cubicBezTo>
                <a:lnTo>
                  <a:pt x="418620" y="70895"/>
                </a:lnTo>
                <a:lnTo>
                  <a:pt x="415668" y="68950"/>
                </a:lnTo>
                <a:cubicBezTo>
                  <a:pt x="413063" y="67236"/>
                  <a:pt x="413063" y="67236"/>
                  <a:pt x="413063" y="67236"/>
                </a:cubicBezTo>
                <a:close/>
                <a:moveTo>
                  <a:pt x="277299" y="67236"/>
                </a:moveTo>
                <a:cubicBezTo>
                  <a:pt x="275236" y="69298"/>
                  <a:pt x="275236" y="73425"/>
                  <a:pt x="277299" y="75489"/>
                </a:cubicBezTo>
                <a:cubicBezTo>
                  <a:pt x="279362" y="77551"/>
                  <a:pt x="283489" y="81677"/>
                  <a:pt x="285552" y="79614"/>
                </a:cubicBezTo>
                <a:cubicBezTo>
                  <a:pt x="289678" y="79614"/>
                  <a:pt x="291741" y="75489"/>
                  <a:pt x="293805" y="73425"/>
                </a:cubicBezTo>
                <a:cubicBezTo>
                  <a:pt x="295868" y="75489"/>
                  <a:pt x="295868" y="77551"/>
                  <a:pt x="295868" y="79614"/>
                </a:cubicBezTo>
                <a:cubicBezTo>
                  <a:pt x="295868" y="83740"/>
                  <a:pt x="293805" y="85803"/>
                  <a:pt x="291741" y="87866"/>
                </a:cubicBezTo>
                <a:cubicBezTo>
                  <a:pt x="289678" y="87866"/>
                  <a:pt x="287615" y="85803"/>
                  <a:pt x="285552" y="87866"/>
                </a:cubicBezTo>
                <a:cubicBezTo>
                  <a:pt x="287615" y="91992"/>
                  <a:pt x="283489" y="94056"/>
                  <a:pt x="279362" y="96119"/>
                </a:cubicBezTo>
                <a:cubicBezTo>
                  <a:pt x="277299" y="96119"/>
                  <a:pt x="275236" y="94056"/>
                  <a:pt x="273173" y="94056"/>
                </a:cubicBezTo>
                <a:cubicBezTo>
                  <a:pt x="271110" y="91992"/>
                  <a:pt x="269047" y="87866"/>
                  <a:pt x="271110" y="83740"/>
                </a:cubicBezTo>
                <a:cubicBezTo>
                  <a:pt x="273173" y="83740"/>
                  <a:pt x="273173" y="83740"/>
                  <a:pt x="273173" y="83740"/>
                </a:cubicBezTo>
                <a:cubicBezTo>
                  <a:pt x="271110" y="79614"/>
                  <a:pt x="266984" y="79614"/>
                  <a:pt x="266984" y="77551"/>
                </a:cubicBezTo>
                <a:cubicBezTo>
                  <a:pt x="266984" y="73425"/>
                  <a:pt x="269047" y="71361"/>
                  <a:pt x="271110" y="69298"/>
                </a:cubicBezTo>
                <a:cubicBezTo>
                  <a:pt x="273173" y="67236"/>
                  <a:pt x="273173" y="67236"/>
                  <a:pt x="277299" y="67236"/>
                </a:cubicBezTo>
                <a:close/>
                <a:moveTo>
                  <a:pt x="567347" y="65243"/>
                </a:moveTo>
                <a:cubicBezTo>
                  <a:pt x="569410" y="67277"/>
                  <a:pt x="573537" y="67277"/>
                  <a:pt x="575600" y="71344"/>
                </a:cubicBezTo>
                <a:cubicBezTo>
                  <a:pt x="577663" y="73377"/>
                  <a:pt x="579726" y="75410"/>
                  <a:pt x="579726" y="79477"/>
                </a:cubicBezTo>
                <a:cubicBezTo>
                  <a:pt x="577663" y="79477"/>
                  <a:pt x="577663" y="81512"/>
                  <a:pt x="575600" y="81512"/>
                </a:cubicBezTo>
                <a:cubicBezTo>
                  <a:pt x="573537" y="75410"/>
                  <a:pt x="567347" y="71344"/>
                  <a:pt x="561158" y="71344"/>
                </a:cubicBezTo>
                <a:cubicBezTo>
                  <a:pt x="554968" y="75410"/>
                  <a:pt x="554968" y="75410"/>
                  <a:pt x="554968" y="75410"/>
                </a:cubicBezTo>
                <a:cubicBezTo>
                  <a:pt x="552905" y="73377"/>
                  <a:pt x="550842" y="71344"/>
                  <a:pt x="550842" y="69310"/>
                </a:cubicBezTo>
                <a:cubicBezTo>
                  <a:pt x="557032" y="67277"/>
                  <a:pt x="561158" y="65243"/>
                  <a:pt x="567347" y="65243"/>
                </a:cubicBezTo>
                <a:close/>
                <a:moveTo>
                  <a:pt x="493185" y="63252"/>
                </a:moveTo>
                <a:cubicBezTo>
                  <a:pt x="497280" y="63252"/>
                  <a:pt x="499327" y="63252"/>
                  <a:pt x="501374" y="65280"/>
                </a:cubicBezTo>
                <a:cubicBezTo>
                  <a:pt x="501374" y="67309"/>
                  <a:pt x="501374" y="67309"/>
                  <a:pt x="499327" y="69338"/>
                </a:cubicBezTo>
                <a:cubicBezTo>
                  <a:pt x="495232" y="67309"/>
                  <a:pt x="491138" y="67309"/>
                  <a:pt x="489090" y="69338"/>
                </a:cubicBezTo>
                <a:cubicBezTo>
                  <a:pt x="482948" y="71366"/>
                  <a:pt x="482948" y="77453"/>
                  <a:pt x="480901" y="79482"/>
                </a:cubicBezTo>
                <a:cubicBezTo>
                  <a:pt x="480901" y="81512"/>
                  <a:pt x="478854" y="81512"/>
                  <a:pt x="476806" y="81512"/>
                </a:cubicBezTo>
                <a:cubicBezTo>
                  <a:pt x="476806" y="77453"/>
                  <a:pt x="478854" y="73395"/>
                  <a:pt x="480901" y="71366"/>
                </a:cubicBezTo>
                <a:cubicBezTo>
                  <a:pt x="482948" y="65280"/>
                  <a:pt x="489090" y="63252"/>
                  <a:pt x="493185" y="63252"/>
                </a:cubicBezTo>
                <a:close/>
                <a:moveTo>
                  <a:pt x="528266" y="60927"/>
                </a:moveTo>
                <a:cubicBezTo>
                  <a:pt x="538558" y="62993"/>
                  <a:pt x="550908" y="71256"/>
                  <a:pt x="555025" y="81585"/>
                </a:cubicBezTo>
                <a:cubicBezTo>
                  <a:pt x="555025" y="85716"/>
                  <a:pt x="559142" y="91914"/>
                  <a:pt x="555025" y="98110"/>
                </a:cubicBezTo>
                <a:cubicBezTo>
                  <a:pt x="555025" y="98110"/>
                  <a:pt x="552967" y="98110"/>
                  <a:pt x="550908" y="98110"/>
                </a:cubicBezTo>
                <a:cubicBezTo>
                  <a:pt x="550908" y="96045"/>
                  <a:pt x="550908" y="91914"/>
                  <a:pt x="550908" y="89848"/>
                </a:cubicBezTo>
                <a:cubicBezTo>
                  <a:pt x="548850" y="81585"/>
                  <a:pt x="544733" y="73322"/>
                  <a:pt x="536500" y="69190"/>
                </a:cubicBezTo>
                <a:cubicBezTo>
                  <a:pt x="532383" y="69190"/>
                  <a:pt x="528266" y="67124"/>
                  <a:pt x="524149" y="69190"/>
                </a:cubicBezTo>
                <a:cubicBezTo>
                  <a:pt x="517974" y="71256"/>
                  <a:pt x="511799" y="73322"/>
                  <a:pt x="511799" y="79519"/>
                </a:cubicBezTo>
                <a:cubicBezTo>
                  <a:pt x="513857" y="83651"/>
                  <a:pt x="515916" y="77453"/>
                  <a:pt x="517974" y="77453"/>
                </a:cubicBezTo>
                <a:cubicBezTo>
                  <a:pt x="520033" y="77453"/>
                  <a:pt x="522091" y="79519"/>
                  <a:pt x="524149" y="79519"/>
                </a:cubicBezTo>
                <a:cubicBezTo>
                  <a:pt x="526208" y="81585"/>
                  <a:pt x="526208" y="83651"/>
                  <a:pt x="524149" y="87782"/>
                </a:cubicBezTo>
                <a:cubicBezTo>
                  <a:pt x="524149" y="89848"/>
                  <a:pt x="522091" y="91914"/>
                  <a:pt x="517974" y="91914"/>
                </a:cubicBezTo>
                <a:cubicBezTo>
                  <a:pt x="515916" y="91914"/>
                  <a:pt x="513857" y="89848"/>
                  <a:pt x="511799" y="89848"/>
                </a:cubicBezTo>
                <a:cubicBezTo>
                  <a:pt x="511799" y="91914"/>
                  <a:pt x="509741" y="93980"/>
                  <a:pt x="505624" y="93980"/>
                </a:cubicBezTo>
                <a:cubicBezTo>
                  <a:pt x="503566" y="91914"/>
                  <a:pt x="499449" y="89848"/>
                  <a:pt x="497390" y="85716"/>
                </a:cubicBezTo>
                <a:cubicBezTo>
                  <a:pt x="497390" y="79519"/>
                  <a:pt x="499449" y="73322"/>
                  <a:pt x="503566" y="69190"/>
                </a:cubicBezTo>
                <a:cubicBezTo>
                  <a:pt x="509741" y="62993"/>
                  <a:pt x="520033" y="60927"/>
                  <a:pt x="528266" y="60927"/>
                </a:cubicBezTo>
                <a:close/>
                <a:moveTo>
                  <a:pt x="289504" y="60927"/>
                </a:moveTo>
                <a:cubicBezTo>
                  <a:pt x="291552" y="67153"/>
                  <a:pt x="291552" y="67153"/>
                  <a:pt x="291552" y="67153"/>
                </a:cubicBezTo>
                <a:cubicBezTo>
                  <a:pt x="291552" y="69227"/>
                  <a:pt x="291552" y="73376"/>
                  <a:pt x="289504" y="73376"/>
                </a:cubicBezTo>
                <a:cubicBezTo>
                  <a:pt x="287457" y="75452"/>
                  <a:pt x="285410" y="77527"/>
                  <a:pt x="283362" y="77527"/>
                </a:cubicBezTo>
                <a:cubicBezTo>
                  <a:pt x="281315" y="75452"/>
                  <a:pt x="279268" y="73376"/>
                  <a:pt x="279268" y="71302"/>
                </a:cubicBezTo>
                <a:cubicBezTo>
                  <a:pt x="279268" y="69227"/>
                  <a:pt x="279268" y="67153"/>
                  <a:pt x="281315" y="67153"/>
                </a:cubicBezTo>
                <a:cubicBezTo>
                  <a:pt x="285410" y="67153"/>
                  <a:pt x="287457" y="63002"/>
                  <a:pt x="289504" y="60927"/>
                </a:cubicBezTo>
                <a:close/>
                <a:moveTo>
                  <a:pt x="406976" y="54951"/>
                </a:moveTo>
                <a:cubicBezTo>
                  <a:pt x="411108" y="54951"/>
                  <a:pt x="413173" y="57007"/>
                  <a:pt x="415239" y="61120"/>
                </a:cubicBezTo>
                <a:cubicBezTo>
                  <a:pt x="413173" y="67289"/>
                  <a:pt x="413173" y="67289"/>
                  <a:pt x="413173" y="67289"/>
                </a:cubicBezTo>
                <a:cubicBezTo>
                  <a:pt x="413173" y="63176"/>
                  <a:pt x="413173" y="57007"/>
                  <a:pt x="406976" y="57007"/>
                </a:cubicBezTo>
                <a:cubicBezTo>
                  <a:pt x="406976" y="59063"/>
                  <a:pt x="411108" y="61120"/>
                  <a:pt x="411108" y="63176"/>
                </a:cubicBezTo>
                <a:cubicBezTo>
                  <a:pt x="411108" y="65233"/>
                  <a:pt x="409042" y="67289"/>
                  <a:pt x="411108" y="69344"/>
                </a:cubicBezTo>
                <a:cubicBezTo>
                  <a:pt x="417305" y="71401"/>
                  <a:pt x="417305" y="75513"/>
                  <a:pt x="419371" y="79626"/>
                </a:cubicBezTo>
                <a:cubicBezTo>
                  <a:pt x="419371" y="83739"/>
                  <a:pt x="417305" y="85795"/>
                  <a:pt x="415239" y="87851"/>
                </a:cubicBezTo>
                <a:cubicBezTo>
                  <a:pt x="417305" y="89907"/>
                  <a:pt x="415239" y="94019"/>
                  <a:pt x="417305" y="96076"/>
                </a:cubicBezTo>
                <a:cubicBezTo>
                  <a:pt x="417305" y="96076"/>
                  <a:pt x="415239" y="98132"/>
                  <a:pt x="415239" y="98132"/>
                </a:cubicBezTo>
                <a:cubicBezTo>
                  <a:pt x="415239" y="96076"/>
                  <a:pt x="413173" y="94019"/>
                  <a:pt x="415239" y="89907"/>
                </a:cubicBezTo>
                <a:cubicBezTo>
                  <a:pt x="415239" y="89907"/>
                  <a:pt x="415239" y="89907"/>
                  <a:pt x="413173" y="89907"/>
                </a:cubicBezTo>
                <a:cubicBezTo>
                  <a:pt x="413173" y="89907"/>
                  <a:pt x="413173" y="89907"/>
                  <a:pt x="411108" y="91963"/>
                </a:cubicBezTo>
                <a:cubicBezTo>
                  <a:pt x="415239" y="94019"/>
                  <a:pt x="411108" y="98132"/>
                  <a:pt x="413173" y="100189"/>
                </a:cubicBezTo>
                <a:cubicBezTo>
                  <a:pt x="411108" y="104302"/>
                  <a:pt x="409042" y="108413"/>
                  <a:pt x="404910" y="108413"/>
                </a:cubicBezTo>
                <a:cubicBezTo>
                  <a:pt x="402845" y="108413"/>
                  <a:pt x="398713" y="108413"/>
                  <a:pt x="398713" y="110469"/>
                </a:cubicBezTo>
                <a:cubicBezTo>
                  <a:pt x="396647" y="112526"/>
                  <a:pt x="396647" y="116638"/>
                  <a:pt x="392516" y="116638"/>
                </a:cubicBezTo>
                <a:cubicBezTo>
                  <a:pt x="392516" y="116638"/>
                  <a:pt x="388384" y="118695"/>
                  <a:pt x="388384" y="116638"/>
                </a:cubicBezTo>
                <a:cubicBezTo>
                  <a:pt x="386318" y="114582"/>
                  <a:pt x="384253" y="114582"/>
                  <a:pt x="380121" y="114582"/>
                </a:cubicBezTo>
                <a:cubicBezTo>
                  <a:pt x="380121" y="116638"/>
                  <a:pt x="378055" y="116638"/>
                  <a:pt x="375990" y="118695"/>
                </a:cubicBezTo>
                <a:cubicBezTo>
                  <a:pt x="373924" y="118695"/>
                  <a:pt x="371858" y="118695"/>
                  <a:pt x="371858" y="116638"/>
                </a:cubicBezTo>
                <a:cubicBezTo>
                  <a:pt x="363595" y="112526"/>
                  <a:pt x="373924" y="108413"/>
                  <a:pt x="375990" y="106358"/>
                </a:cubicBezTo>
                <a:cubicBezTo>
                  <a:pt x="378055" y="108413"/>
                  <a:pt x="382187" y="110469"/>
                  <a:pt x="386318" y="108413"/>
                </a:cubicBezTo>
                <a:cubicBezTo>
                  <a:pt x="388384" y="106358"/>
                  <a:pt x="390450" y="104302"/>
                  <a:pt x="392516" y="102245"/>
                </a:cubicBezTo>
                <a:cubicBezTo>
                  <a:pt x="396647" y="102245"/>
                  <a:pt x="402845" y="98132"/>
                  <a:pt x="404910" y="94019"/>
                </a:cubicBezTo>
                <a:cubicBezTo>
                  <a:pt x="406976" y="91963"/>
                  <a:pt x="404910" y="85795"/>
                  <a:pt x="404910" y="83739"/>
                </a:cubicBezTo>
                <a:cubicBezTo>
                  <a:pt x="406976" y="79626"/>
                  <a:pt x="406976" y="77569"/>
                  <a:pt x="404910" y="75513"/>
                </a:cubicBezTo>
                <a:cubicBezTo>
                  <a:pt x="404910" y="71401"/>
                  <a:pt x="402845" y="67289"/>
                  <a:pt x="398713" y="65233"/>
                </a:cubicBezTo>
                <a:cubicBezTo>
                  <a:pt x="400779" y="59063"/>
                  <a:pt x="400779" y="59063"/>
                  <a:pt x="400779" y="59063"/>
                </a:cubicBezTo>
                <a:cubicBezTo>
                  <a:pt x="398713" y="54951"/>
                  <a:pt x="404910" y="57007"/>
                  <a:pt x="406976" y="54951"/>
                </a:cubicBezTo>
                <a:close/>
                <a:moveTo>
                  <a:pt x="495288" y="52960"/>
                </a:moveTo>
                <a:cubicBezTo>
                  <a:pt x="497343" y="52960"/>
                  <a:pt x="499398" y="52960"/>
                  <a:pt x="501454" y="54995"/>
                </a:cubicBezTo>
                <a:cubicBezTo>
                  <a:pt x="501454" y="57031"/>
                  <a:pt x="499398" y="57031"/>
                  <a:pt x="501454" y="57031"/>
                </a:cubicBezTo>
                <a:cubicBezTo>
                  <a:pt x="503509" y="57031"/>
                  <a:pt x="505564" y="57031"/>
                  <a:pt x="507619" y="57031"/>
                </a:cubicBezTo>
                <a:cubicBezTo>
                  <a:pt x="509674" y="57031"/>
                  <a:pt x="509674" y="61104"/>
                  <a:pt x="509674" y="61104"/>
                </a:cubicBezTo>
                <a:cubicBezTo>
                  <a:pt x="505564" y="67214"/>
                  <a:pt x="501454" y="61104"/>
                  <a:pt x="497343" y="61104"/>
                </a:cubicBezTo>
                <a:cubicBezTo>
                  <a:pt x="489122" y="59068"/>
                  <a:pt x="485012" y="63140"/>
                  <a:pt x="478846" y="67214"/>
                </a:cubicBezTo>
                <a:cubicBezTo>
                  <a:pt x="476791" y="71285"/>
                  <a:pt x="474736" y="75358"/>
                  <a:pt x="474736" y="81466"/>
                </a:cubicBezTo>
                <a:cubicBezTo>
                  <a:pt x="474736" y="83503"/>
                  <a:pt x="472680" y="83503"/>
                  <a:pt x="472680" y="83503"/>
                </a:cubicBezTo>
                <a:cubicBezTo>
                  <a:pt x="470625" y="83503"/>
                  <a:pt x="468570" y="81466"/>
                  <a:pt x="468570" y="79431"/>
                </a:cubicBezTo>
                <a:cubicBezTo>
                  <a:pt x="466515" y="77394"/>
                  <a:pt x="474736" y="75358"/>
                  <a:pt x="470625" y="71285"/>
                </a:cubicBezTo>
                <a:cubicBezTo>
                  <a:pt x="468570" y="69249"/>
                  <a:pt x="470625" y="67214"/>
                  <a:pt x="472680" y="65177"/>
                </a:cubicBezTo>
                <a:cubicBezTo>
                  <a:pt x="474736" y="63140"/>
                  <a:pt x="476791" y="65177"/>
                  <a:pt x="476791" y="63140"/>
                </a:cubicBezTo>
                <a:cubicBezTo>
                  <a:pt x="476791" y="61104"/>
                  <a:pt x="476791" y="59068"/>
                  <a:pt x="476791" y="57031"/>
                </a:cubicBezTo>
                <a:cubicBezTo>
                  <a:pt x="478846" y="54995"/>
                  <a:pt x="482956" y="52960"/>
                  <a:pt x="487067" y="54995"/>
                </a:cubicBezTo>
                <a:cubicBezTo>
                  <a:pt x="489122" y="54995"/>
                  <a:pt x="489122" y="57031"/>
                  <a:pt x="491177" y="54995"/>
                </a:cubicBezTo>
                <a:cubicBezTo>
                  <a:pt x="491177" y="52960"/>
                  <a:pt x="493233" y="52960"/>
                  <a:pt x="495288" y="52960"/>
                </a:cubicBezTo>
                <a:close/>
                <a:moveTo>
                  <a:pt x="564222" y="50444"/>
                </a:moveTo>
                <a:cubicBezTo>
                  <a:pt x="566795" y="49672"/>
                  <a:pt x="569368" y="49672"/>
                  <a:pt x="571426" y="50701"/>
                </a:cubicBezTo>
                <a:cubicBezTo>
                  <a:pt x="575543" y="52760"/>
                  <a:pt x="579659" y="54818"/>
                  <a:pt x="581718" y="56877"/>
                </a:cubicBezTo>
                <a:cubicBezTo>
                  <a:pt x="581718" y="58935"/>
                  <a:pt x="581718" y="60993"/>
                  <a:pt x="581718" y="63052"/>
                </a:cubicBezTo>
                <a:cubicBezTo>
                  <a:pt x="579659" y="63052"/>
                  <a:pt x="579659" y="65111"/>
                  <a:pt x="579659" y="65111"/>
                </a:cubicBezTo>
                <a:cubicBezTo>
                  <a:pt x="581718" y="67168"/>
                  <a:pt x="585835" y="65111"/>
                  <a:pt x="587893" y="67168"/>
                </a:cubicBezTo>
                <a:cubicBezTo>
                  <a:pt x="589951" y="67168"/>
                  <a:pt x="592010" y="71285"/>
                  <a:pt x="592010" y="73344"/>
                </a:cubicBezTo>
                <a:cubicBezTo>
                  <a:pt x="592010" y="75403"/>
                  <a:pt x="592010" y="77460"/>
                  <a:pt x="589951" y="77460"/>
                </a:cubicBezTo>
                <a:cubicBezTo>
                  <a:pt x="587893" y="77460"/>
                  <a:pt x="585835" y="77460"/>
                  <a:pt x="583776" y="79519"/>
                </a:cubicBezTo>
                <a:cubicBezTo>
                  <a:pt x="581718" y="79519"/>
                  <a:pt x="581718" y="79519"/>
                  <a:pt x="581718" y="79519"/>
                </a:cubicBezTo>
                <a:cubicBezTo>
                  <a:pt x="581718" y="73344"/>
                  <a:pt x="577601" y="67168"/>
                  <a:pt x="571426" y="65111"/>
                </a:cubicBezTo>
                <a:cubicBezTo>
                  <a:pt x="565251" y="60993"/>
                  <a:pt x="554959" y="63052"/>
                  <a:pt x="550842" y="67168"/>
                </a:cubicBezTo>
                <a:cubicBezTo>
                  <a:pt x="546725" y="67168"/>
                  <a:pt x="544667" y="65111"/>
                  <a:pt x="540550" y="63052"/>
                </a:cubicBezTo>
                <a:cubicBezTo>
                  <a:pt x="540550" y="63052"/>
                  <a:pt x="540550" y="60993"/>
                  <a:pt x="540550" y="60993"/>
                </a:cubicBezTo>
                <a:cubicBezTo>
                  <a:pt x="544667" y="58935"/>
                  <a:pt x="546725" y="56877"/>
                  <a:pt x="550842" y="56877"/>
                </a:cubicBezTo>
                <a:cubicBezTo>
                  <a:pt x="552900" y="56877"/>
                  <a:pt x="552900" y="58935"/>
                  <a:pt x="554959" y="58935"/>
                </a:cubicBezTo>
                <a:cubicBezTo>
                  <a:pt x="557017" y="56877"/>
                  <a:pt x="557017" y="56877"/>
                  <a:pt x="557017" y="54818"/>
                </a:cubicBezTo>
                <a:cubicBezTo>
                  <a:pt x="559076" y="52760"/>
                  <a:pt x="561649" y="51216"/>
                  <a:pt x="564222" y="50444"/>
                </a:cubicBezTo>
                <a:close/>
                <a:moveTo>
                  <a:pt x="597986" y="48643"/>
                </a:moveTo>
                <a:cubicBezTo>
                  <a:pt x="600044" y="48643"/>
                  <a:pt x="602103" y="50691"/>
                  <a:pt x="604161" y="50691"/>
                </a:cubicBezTo>
                <a:cubicBezTo>
                  <a:pt x="604161" y="52738"/>
                  <a:pt x="606220" y="52738"/>
                  <a:pt x="606220" y="54785"/>
                </a:cubicBezTo>
                <a:cubicBezTo>
                  <a:pt x="606220" y="56832"/>
                  <a:pt x="608278" y="58880"/>
                  <a:pt x="606220" y="60927"/>
                </a:cubicBezTo>
                <a:cubicBezTo>
                  <a:pt x="604161" y="60927"/>
                  <a:pt x="606220" y="56832"/>
                  <a:pt x="604161" y="54785"/>
                </a:cubicBezTo>
                <a:cubicBezTo>
                  <a:pt x="604161" y="52738"/>
                  <a:pt x="600044" y="50691"/>
                  <a:pt x="597986" y="48643"/>
                </a:cubicBezTo>
                <a:close/>
                <a:moveTo>
                  <a:pt x="332862" y="48643"/>
                </a:moveTo>
                <a:cubicBezTo>
                  <a:pt x="334948" y="48643"/>
                  <a:pt x="337035" y="48643"/>
                  <a:pt x="337035" y="50701"/>
                </a:cubicBezTo>
                <a:cubicBezTo>
                  <a:pt x="337035" y="52760"/>
                  <a:pt x="337035" y="54818"/>
                  <a:pt x="337035" y="56877"/>
                </a:cubicBezTo>
                <a:cubicBezTo>
                  <a:pt x="334948" y="58935"/>
                  <a:pt x="330775" y="58935"/>
                  <a:pt x="328688" y="56877"/>
                </a:cubicBezTo>
                <a:cubicBezTo>
                  <a:pt x="322427" y="50701"/>
                  <a:pt x="322427" y="50701"/>
                  <a:pt x="322427" y="50701"/>
                </a:cubicBezTo>
                <a:cubicBezTo>
                  <a:pt x="326601" y="48643"/>
                  <a:pt x="328688" y="48643"/>
                  <a:pt x="332862" y="48643"/>
                </a:cubicBezTo>
                <a:close/>
                <a:moveTo>
                  <a:pt x="310343" y="46651"/>
                </a:moveTo>
                <a:cubicBezTo>
                  <a:pt x="316518" y="46651"/>
                  <a:pt x="322693" y="54884"/>
                  <a:pt x="324752" y="59002"/>
                </a:cubicBezTo>
                <a:cubicBezTo>
                  <a:pt x="324752" y="63118"/>
                  <a:pt x="324752" y="67236"/>
                  <a:pt x="320635" y="69293"/>
                </a:cubicBezTo>
                <a:cubicBezTo>
                  <a:pt x="320635" y="71352"/>
                  <a:pt x="322693" y="71352"/>
                  <a:pt x="322693" y="73410"/>
                </a:cubicBezTo>
                <a:cubicBezTo>
                  <a:pt x="324752" y="75469"/>
                  <a:pt x="322693" y="79585"/>
                  <a:pt x="322693" y="81643"/>
                </a:cubicBezTo>
                <a:cubicBezTo>
                  <a:pt x="318576" y="85761"/>
                  <a:pt x="314459" y="87819"/>
                  <a:pt x="308284" y="85761"/>
                </a:cubicBezTo>
                <a:cubicBezTo>
                  <a:pt x="306226" y="83702"/>
                  <a:pt x="304167" y="79585"/>
                  <a:pt x="304167" y="75469"/>
                </a:cubicBezTo>
                <a:cubicBezTo>
                  <a:pt x="302109" y="73410"/>
                  <a:pt x="300051" y="75469"/>
                  <a:pt x="297992" y="73410"/>
                </a:cubicBezTo>
                <a:cubicBezTo>
                  <a:pt x="293876" y="69293"/>
                  <a:pt x="293876" y="65177"/>
                  <a:pt x="293876" y="59002"/>
                </a:cubicBezTo>
                <a:cubicBezTo>
                  <a:pt x="295934" y="54884"/>
                  <a:pt x="295934" y="54884"/>
                  <a:pt x="295934" y="54884"/>
                </a:cubicBezTo>
                <a:cubicBezTo>
                  <a:pt x="302109" y="54884"/>
                  <a:pt x="306226" y="50768"/>
                  <a:pt x="310343" y="46651"/>
                </a:cubicBezTo>
                <a:close/>
                <a:moveTo>
                  <a:pt x="499428" y="44659"/>
                </a:moveTo>
                <a:cubicBezTo>
                  <a:pt x="501489" y="44659"/>
                  <a:pt x="503549" y="44659"/>
                  <a:pt x="505610" y="46712"/>
                </a:cubicBezTo>
                <a:cubicBezTo>
                  <a:pt x="507671" y="48764"/>
                  <a:pt x="503549" y="52869"/>
                  <a:pt x="507671" y="50816"/>
                </a:cubicBezTo>
                <a:cubicBezTo>
                  <a:pt x="511792" y="50816"/>
                  <a:pt x="507671" y="46712"/>
                  <a:pt x="507671" y="46712"/>
                </a:cubicBezTo>
                <a:cubicBezTo>
                  <a:pt x="509731" y="46712"/>
                  <a:pt x="511792" y="48764"/>
                  <a:pt x="511792" y="50816"/>
                </a:cubicBezTo>
                <a:cubicBezTo>
                  <a:pt x="513853" y="50816"/>
                  <a:pt x="515914" y="52869"/>
                  <a:pt x="517974" y="54921"/>
                </a:cubicBezTo>
                <a:cubicBezTo>
                  <a:pt x="517974" y="56973"/>
                  <a:pt x="515914" y="59025"/>
                  <a:pt x="517974" y="59025"/>
                </a:cubicBezTo>
                <a:cubicBezTo>
                  <a:pt x="515914" y="59025"/>
                  <a:pt x="513853" y="61078"/>
                  <a:pt x="511792" y="59025"/>
                </a:cubicBezTo>
                <a:cubicBezTo>
                  <a:pt x="511792" y="56973"/>
                  <a:pt x="509731" y="54921"/>
                  <a:pt x="507671" y="54921"/>
                </a:cubicBezTo>
                <a:cubicBezTo>
                  <a:pt x="505610" y="52869"/>
                  <a:pt x="503549" y="54921"/>
                  <a:pt x="501489" y="52869"/>
                </a:cubicBezTo>
                <a:cubicBezTo>
                  <a:pt x="499428" y="48764"/>
                  <a:pt x="495307" y="48764"/>
                  <a:pt x="491185" y="50816"/>
                </a:cubicBezTo>
                <a:cubicBezTo>
                  <a:pt x="489125" y="52869"/>
                  <a:pt x="485003" y="50816"/>
                  <a:pt x="480882" y="52869"/>
                </a:cubicBezTo>
                <a:cubicBezTo>
                  <a:pt x="476761" y="54921"/>
                  <a:pt x="472639" y="56973"/>
                  <a:pt x="474700" y="61078"/>
                </a:cubicBezTo>
                <a:cubicBezTo>
                  <a:pt x="470579" y="63130"/>
                  <a:pt x="468518" y="65182"/>
                  <a:pt x="466457" y="69287"/>
                </a:cubicBezTo>
                <a:cubicBezTo>
                  <a:pt x="466457" y="71340"/>
                  <a:pt x="468518" y="73393"/>
                  <a:pt x="466457" y="75445"/>
                </a:cubicBezTo>
                <a:cubicBezTo>
                  <a:pt x="466457" y="77496"/>
                  <a:pt x="464396" y="79549"/>
                  <a:pt x="466457" y="81602"/>
                </a:cubicBezTo>
                <a:cubicBezTo>
                  <a:pt x="466457" y="83653"/>
                  <a:pt x="470579" y="85706"/>
                  <a:pt x="466457" y="87759"/>
                </a:cubicBezTo>
                <a:cubicBezTo>
                  <a:pt x="464396" y="87759"/>
                  <a:pt x="464396" y="89811"/>
                  <a:pt x="462336" y="87759"/>
                </a:cubicBezTo>
                <a:cubicBezTo>
                  <a:pt x="460275" y="85706"/>
                  <a:pt x="458215" y="83653"/>
                  <a:pt x="458215" y="79549"/>
                </a:cubicBezTo>
                <a:cubicBezTo>
                  <a:pt x="458215" y="73393"/>
                  <a:pt x="468518" y="71340"/>
                  <a:pt x="462336" y="65182"/>
                </a:cubicBezTo>
                <a:cubicBezTo>
                  <a:pt x="462336" y="63130"/>
                  <a:pt x="462336" y="61078"/>
                  <a:pt x="464396" y="59025"/>
                </a:cubicBezTo>
                <a:cubicBezTo>
                  <a:pt x="466457" y="56973"/>
                  <a:pt x="468518" y="56973"/>
                  <a:pt x="470579" y="54921"/>
                </a:cubicBezTo>
                <a:cubicBezTo>
                  <a:pt x="472639" y="52869"/>
                  <a:pt x="472639" y="46712"/>
                  <a:pt x="476761" y="46712"/>
                </a:cubicBezTo>
                <a:cubicBezTo>
                  <a:pt x="480882" y="46712"/>
                  <a:pt x="485003" y="46712"/>
                  <a:pt x="489125" y="48764"/>
                </a:cubicBezTo>
                <a:cubicBezTo>
                  <a:pt x="489125" y="46712"/>
                  <a:pt x="491185" y="44659"/>
                  <a:pt x="493246" y="46712"/>
                </a:cubicBezTo>
                <a:cubicBezTo>
                  <a:pt x="493246" y="46712"/>
                  <a:pt x="495307" y="46712"/>
                  <a:pt x="495307" y="46712"/>
                </a:cubicBezTo>
                <a:cubicBezTo>
                  <a:pt x="497367" y="48764"/>
                  <a:pt x="497367" y="44659"/>
                  <a:pt x="499428" y="44659"/>
                </a:cubicBezTo>
                <a:close/>
                <a:moveTo>
                  <a:pt x="341019" y="44197"/>
                </a:moveTo>
                <a:cubicBezTo>
                  <a:pt x="342549" y="44197"/>
                  <a:pt x="344078" y="44707"/>
                  <a:pt x="345098" y="44707"/>
                </a:cubicBezTo>
                <a:cubicBezTo>
                  <a:pt x="347138" y="46746"/>
                  <a:pt x="349177" y="48786"/>
                  <a:pt x="351216" y="50825"/>
                </a:cubicBezTo>
                <a:cubicBezTo>
                  <a:pt x="353256" y="52865"/>
                  <a:pt x="347138" y="54904"/>
                  <a:pt x="351216" y="56943"/>
                </a:cubicBezTo>
                <a:cubicBezTo>
                  <a:pt x="353256" y="56943"/>
                  <a:pt x="353256" y="58983"/>
                  <a:pt x="355295" y="61022"/>
                </a:cubicBezTo>
                <a:cubicBezTo>
                  <a:pt x="355295" y="63062"/>
                  <a:pt x="353256" y="67140"/>
                  <a:pt x="351216" y="67140"/>
                </a:cubicBezTo>
                <a:cubicBezTo>
                  <a:pt x="351216" y="69180"/>
                  <a:pt x="347138" y="71219"/>
                  <a:pt x="345098" y="69180"/>
                </a:cubicBezTo>
                <a:cubicBezTo>
                  <a:pt x="343059" y="69180"/>
                  <a:pt x="343059" y="67140"/>
                  <a:pt x="343059" y="67140"/>
                </a:cubicBezTo>
                <a:cubicBezTo>
                  <a:pt x="341019" y="67140"/>
                  <a:pt x="341019" y="71219"/>
                  <a:pt x="338980" y="71219"/>
                </a:cubicBezTo>
                <a:cubicBezTo>
                  <a:pt x="334901" y="71219"/>
                  <a:pt x="332861" y="71219"/>
                  <a:pt x="330822" y="67140"/>
                </a:cubicBezTo>
                <a:cubicBezTo>
                  <a:pt x="328783" y="65101"/>
                  <a:pt x="326743" y="63062"/>
                  <a:pt x="328783" y="61022"/>
                </a:cubicBezTo>
                <a:cubicBezTo>
                  <a:pt x="330822" y="61022"/>
                  <a:pt x="334901" y="61022"/>
                  <a:pt x="336940" y="58983"/>
                </a:cubicBezTo>
                <a:cubicBezTo>
                  <a:pt x="338980" y="56943"/>
                  <a:pt x="341019" y="54904"/>
                  <a:pt x="341019" y="50825"/>
                </a:cubicBezTo>
                <a:cubicBezTo>
                  <a:pt x="336940" y="46746"/>
                  <a:pt x="336940" y="46746"/>
                  <a:pt x="336940" y="46746"/>
                </a:cubicBezTo>
                <a:cubicBezTo>
                  <a:pt x="337960" y="44707"/>
                  <a:pt x="339490" y="44197"/>
                  <a:pt x="341019" y="44197"/>
                </a:cubicBezTo>
                <a:close/>
                <a:moveTo>
                  <a:pt x="583710" y="38352"/>
                </a:moveTo>
                <a:cubicBezTo>
                  <a:pt x="590018" y="40399"/>
                  <a:pt x="590018" y="46541"/>
                  <a:pt x="590018" y="50635"/>
                </a:cubicBezTo>
                <a:cubicBezTo>
                  <a:pt x="590018" y="50635"/>
                  <a:pt x="587915" y="50635"/>
                  <a:pt x="587915" y="50635"/>
                </a:cubicBezTo>
                <a:cubicBezTo>
                  <a:pt x="585813" y="48588"/>
                  <a:pt x="587915" y="46541"/>
                  <a:pt x="587915" y="46541"/>
                </a:cubicBezTo>
                <a:cubicBezTo>
                  <a:pt x="585813" y="44493"/>
                  <a:pt x="585813" y="40399"/>
                  <a:pt x="583710" y="40399"/>
                </a:cubicBezTo>
                <a:cubicBezTo>
                  <a:pt x="583710" y="38352"/>
                  <a:pt x="583710" y="38352"/>
                  <a:pt x="583710" y="38352"/>
                </a:cubicBezTo>
                <a:close/>
                <a:moveTo>
                  <a:pt x="421363" y="32375"/>
                </a:moveTo>
                <a:lnTo>
                  <a:pt x="421363" y="34367"/>
                </a:lnTo>
                <a:cubicBezTo>
                  <a:pt x="419371" y="34367"/>
                  <a:pt x="419371" y="34367"/>
                  <a:pt x="419371" y="34367"/>
                </a:cubicBezTo>
                <a:cubicBezTo>
                  <a:pt x="421363" y="32375"/>
                  <a:pt x="421363" y="32375"/>
                  <a:pt x="421363" y="32375"/>
                </a:cubicBezTo>
                <a:close/>
                <a:moveTo>
                  <a:pt x="421363" y="28060"/>
                </a:moveTo>
                <a:cubicBezTo>
                  <a:pt x="423355" y="28060"/>
                  <a:pt x="421363" y="30217"/>
                  <a:pt x="423355" y="32375"/>
                </a:cubicBezTo>
                <a:cubicBezTo>
                  <a:pt x="421363" y="32375"/>
                  <a:pt x="421363" y="32375"/>
                  <a:pt x="421363" y="32375"/>
                </a:cubicBezTo>
                <a:close/>
                <a:moveTo>
                  <a:pt x="361686" y="26067"/>
                </a:moveTo>
                <a:cubicBezTo>
                  <a:pt x="374053" y="26067"/>
                  <a:pt x="374053" y="26067"/>
                  <a:pt x="374053" y="26067"/>
                </a:cubicBezTo>
                <a:cubicBezTo>
                  <a:pt x="382298" y="30189"/>
                  <a:pt x="382298" y="30189"/>
                  <a:pt x="382298" y="30189"/>
                </a:cubicBezTo>
                <a:cubicBezTo>
                  <a:pt x="390542" y="34312"/>
                  <a:pt x="398787" y="42556"/>
                  <a:pt x="398787" y="52862"/>
                </a:cubicBezTo>
                <a:cubicBezTo>
                  <a:pt x="398787" y="59046"/>
                  <a:pt x="396726" y="65229"/>
                  <a:pt x="392604" y="69351"/>
                </a:cubicBezTo>
                <a:cubicBezTo>
                  <a:pt x="388481" y="73474"/>
                  <a:pt x="380237" y="75535"/>
                  <a:pt x="374053" y="75535"/>
                </a:cubicBezTo>
                <a:cubicBezTo>
                  <a:pt x="369931" y="73474"/>
                  <a:pt x="365808" y="71412"/>
                  <a:pt x="365808" y="67290"/>
                </a:cubicBezTo>
                <a:cubicBezTo>
                  <a:pt x="365808" y="65229"/>
                  <a:pt x="365808" y="63169"/>
                  <a:pt x="367870" y="63169"/>
                </a:cubicBezTo>
                <a:cubicBezTo>
                  <a:pt x="369931" y="63169"/>
                  <a:pt x="371992" y="63169"/>
                  <a:pt x="371992" y="63169"/>
                </a:cubicBezTo>
                <a:cubicBezTo>
                  <a:pt x="371992" y="61108"/>
                  <a:pt x="369931" y="59046"/>
                  <a:pt x="371992" y="56985"/>
                </a:cubicBezTo>
                <a:cubicBezTo>
                  <a:pt x="371992" y="52862"/>
                  <a:pt x="374053" y="52862"/>
                  <a:pt x="376114" y="52862"/>
                </a:cubicBezTo>
                <a:cubicBezTo>
                  <a:pt x="378175" y="52862"/>
                  <a:pt x="380237" y="52862"/>
                  <a:pt x="382298" y="54923"/>
                </a:cubicBezTo>
                <a:cubicBezTo>
                  <a:pt x="382298" y="56985"/>
                  <a:pt x="382298" y="61108"/>
                  <a:pt x="382298" y="63169"/>
                </a:cubicBezTo>
                <a:cubicBezTo>
                  <a:pt x="380237" y="63169"/>
                  <a:pt x="378175" y="63169"/>
                  <a:pt x="380237" y="65229"/>
                </a:cubicBezTo>
                <a:cubicBezTo>
                  <a:pt x="382298" y="67290"/>
                  <a:pt x="386420" y="63169"/>
                  <a:pt x="388481" y="61108"/>
                </a:cubicBezTo>
                <a:cubicBezTo>
                  <a:pt x="390542" y="56985"/>
                  <a:pt x="390542" y="50801"/>
                  <a:pt x="390542" y="46679"/>
                </a:cubicBezTo>
                <a:cubicBezTo>
                  <a:pt x="384359" y="38435"/>
                  <a:pt x="378175" y="30189"/>
                  <a:pt x="367870" y="30189"/>
                </a:cubicBezTo>
                <a:cubicBezTo>
                  <a:pt x="361686" y="28128"/>
                  <a:pt x="355503" y="30189"/>
                  <a:pt x="349319" y="30189"/>
                </a:cubicBezTo>
                <a:cubicBezTo>
                  <a:pt x="349319" y="30189"/>
                  <a:pt x="349319" y="30189"/>
                  <a:pt x="349319" y="28128"/>
                </a:cubicBezTo>
                <a:cubicBezTo>
                  <a:pt x="353441" y="28128"/>
                  <a:pt x="357564" y="28128"/>
                  <a:pt x="361686" y="26067"/>
                </a:cubicBezTo>
                <a:close/>
                <a:moveTo>
                  <a:pt x="453449" y="14275"/>
                </a:moveTo>
                <a:lnTo>
                  <a:pt x="427592" y="16881"/>
                </a:lnTo>
                <a:lnTo>
                  <a:pt x="427592" y="21939"/>
                </a:lnTo>
                <a:cubicBezTo>
                  <a:pt x="425522" y="21939"/>
                  <a:pt x="425522" y="21939"/>
                  <a:pt x="425522" y="21939"/>
                </a:cubicBezTo>
                <a:cubicBezTo>
                  <a:pt x="423452" y="23993"/>
                  <a:pt x="421382" y="23993"/>
                  <a:pt x="423452" y="26047"/>
                </a:cubicBezTo>
                <a:cubicBezTo>
                  <a:pt x="421382" y="26047"/>
                  <a:pt x="421382" y="26047"/>
                  <a:pt x="421382" y="26047"/>
                </a:cubicBezTo>
                <a:cubicBezTo>
                  <a:pt x="421382" y="26047"/>
                  <a:pt x="421382" y="23993"/>
                  <a:pt x="419312" y="23993"/>
                </a:cubicBezTo>
                <a:cubicBezTo>
                  <a:pt x="417242" y="26047"/>
                  <a:pt x="419312" y="28101"/>
                  <a:pt x="419312" y="30155"/>
                </a:cubicBezTo>
                <a:cubicBezTo>
                  <a:pt x="419312" y="32209"/>
                  <a:pt x="419312" y="34263"/>
                  <a:pt x="417242" y="36317"/>
                </a:cubicBezTo>
                <a:cubicBezTo>
                  <a:pt x="413102" y="38372"/>
                  <a:pt x="411032" y="38372"/>
                  <a:pt x="408961" y="38372"/>
                </a:cubicBezTo>
                <a:cubicBezTo>
                  <a:pt x="406891" y="40426"/>
                  <a:pt x="406891" y="44534"/>
                  <a:pt x="404821" y="46589"/>
                </a:cubicBezTo>
                <a:cubicBezTo>
                  <a:pt x="402751" y="46589"/>
                  <a:pt x="400681" y="48643"/>
                  <a:pt x="400681" y="46589"/>
                </a:cubicBezTo>
                <a:cubicBezTo>
                  <a:pt x="398611" y="42480"/>
                  <a:pt x="394471" y="40426"/>
                  <a:pt x="394471" y="36317"/>
                </a:cubicBezTo>
                <a:cubicBezTo>
                  <a:pt x="398611" y="34263"/>
                  <a:pt x="402751" y="30155"/>
                  <a:pt x="402751" y="23993"/>
                </a:cubicBezTo>
                <a:cubicBezTo>
                  <a:pt x="404821" y="19883"/>
                  <a:pt x="404821" y="19883"/>
                  <a:pt x="404821" y="19883"/>
                </a:cubicBezTo>
                <a:cubicBezTo>
                  <a:pt x="408961" y="17829"/>
                  <a:pt x="415172" y="17829"/>
                  <a:pt x="419312" y="17829"/>
                </a:cubicBezTo>
                <a:lnTo>
                  <a:pt x="420079" y="17639"/>
                </a:lnTo>
                <a:lnTo>
                  <a:pt x="399049" y="19759"/>
                </a:lnTo>
                <a:lnTo>
                  <a:pt x="400779" y="19759"/>
                </a:lnTo>
                <a:cubicBezTo>
                  <a:pt x="400779" y="21846"/>
                  <a:pt x="400779" y="21846"/>
                  <a:pt x="400779" y="21846"/>
                </a:cubicBezTo>
                <a:cubicBezTo>
                  <a:pt x="400779" y="28106"/>
                  <a:pt x="396684" y="32280"/>
                  <a:pt x="392590" y="34367"/>
                </a:cubicBezTo>
                <a:cubicBezTo>
                  <a:pt x="390542" y="32280"/>
                  <a:pt x="388495" y="32280"/>
                  <a:pt x="388495" y="30194"/>
                </a:cubicBezTo>
                <a:cubicBezTo>
                  <a:pt x="388495" y="28106"/>
                  <a:pt x="392590" y="28106"/>
                  <a:pt x="394637" y="23933"/>
                </a:cubicBezTo>
                <a:lnTo>
                  <a:pt x="396561" y="20010"/>
                </a:lnTo>
                <a:lnTo>
                  <a:pt x="364940" y="23197"/>
                </a:lnTo>
                <a:lnTo>
                  <a:pt x="342257" y="30239"/>
                </a:lnTo>
                <a:lnTo>
                  <a:pt x="343196" y="30051"/>
                </a:lnTo>
                <a:cubicBezTo>
                  <a:pt x="345261" y="30051"/>
                  <a:pt x="347327" y="30051"/>
                  <a:pt x="347327" y="32117"/>
                </a:cubicBezTo>
                <a:cubicBezTo>
                  <a:pt x="345261" y="36249"/>
                  <a:pt x="343196" y="36249"/>
                  <a:pt x="341130" y="38315"/>
                </a:cubicBezTo>
                <a:cubicBezTo>
                  <a:pt x="339064" y="40380"/>
                  <a:pt x="336998" y="38315"/>
                  <a:pt x="334933" y="38315"/>
                </a:cubicBezTo>
                <a:cubicBezTo>
                  <a:pt x="334933" y="42446"/>
                  <a:pt x="332867" y="44511"/>
                  <a:pt x="328735" y="46578"/>
                </a:cubicBezTo>
                <a:cubicBezTo>
                  <a:pt x="322538" y="48643"/>
                  <a:pt x="316341" y="44511"/>
                  <a:pt x="310143" y="44511"/>
                </a:cubicBezTo>
                <a:cubicBezTo>
                  <a:pt x="310143" y="42446"/>
                  <a:pt x="310143" y="42446"/>
                  <a:pt x="310143" y="40380"/>
                </a:cubicBezTo>
                <a:cubicBezTo>
                  <a:pt x="316341" y="38315"/>
                  <a:pt x="324604" y="40380"/>
                  <a:pt x="330801" y="36249"/>
                </a:cubicBezTo>
                <a:lnTo>
                  <a:pt x="332253" y="33344"/>
                </a:lnTo>
                <a:lnTo>
                  <a:pt x="282503" y="48787"/>
                </a:lnTo>
                <a:lnTo>
                  <a:pt x="266569" y="57436"/>
                </a:lnTo>
                <a:lnTo>
                  <a:pt x="275245" y="56943"/>
                </a:lnTo>
                <a:cubicBezTo>
                  <a:pt x="279385" y="54884"/>
                  <a:pt x="283525" y="50768"/>
                  <a:pt x="285595" y="48710"/>
                </a:cubicBezTo>
                <a:cubicBezTo>
                  <a:pt x="286630" y="48195"/>
                  <a:pt x="287536" y="48066"/>
                  <a:pt x="288344" y="48195"/>
                </a:cubicBezTo>
                <a:cubicBezTo>
                  <a:pt x="290770" y="48581"/>
                  <a:pt x="292323" y="51282"/>
                  <a:pt x="293876" y="52826"/>
                </a:cubicBezTo>
                <a:cubicBezTo>
                  <a:pt x="293876" y="54884"/>
                  <a:pt x="293876" y="54884"/>
                  <a:pt x="293876" y="54884"/>
                </a:cubicBezTo>
                <a:cubicBezTo>
                  <a:pt x="287665" y="61059"/>
                  <a:pt x="281455" y="67236"/>
                  <a:pt x="275245" y="63118"/>
                </a:cubicBezTo>
                <a:cubicBezTo>
                  <a:pt x="273174" y="63118"/>
                  <a:pt x="273174" y="59002"/>
                  <a:pt x="271104" y="61059"/>
                </a:cubicBezTo>
                <a:cubicBezTo>
                  <a:pt x="269034" y="63118"/>
                  <a:pt x="266964" y="65177"/>
                  <a:pt x="262824" y="65177"/>
                </a:cubicBezTo>
                <a:cubicBezTo>
                  <a:pt x="260754" y="65177"/>
                  <a:pt x="258684" y="65177"/>
                  <a:pt x="258684" y="63118"/>
                </a:cubicBezTo>
                <a:lnTo>
                  <a:pt x="258684" y="61716"/>
                </a:lnTo>
                <a:lnTo>
                  <a:pt x="254731" y="63861"/>
                </a:lnTo>
                <a:lnTo>
                  <a:pt x="254731" y="65301"/>
                </a:lnTo>
                <a:cubicBezTo>
                  <a:pt x="244376" y="71449"/>
                  <a:pt x="236092" y="81695"/>
                  <a:pt x="234021" y="91940"/>
                </a:cubicBezTo>
                <a:cubicBezTo>
                  <a:pt x="234021" y="98088"/>
                  <a:pt x="234021" y="106285"/>
                  <a:pt x="240234" y="108334"/>
                </a:cubicBezTo>
                <a:cubicBezTo>
                  <a:pt x="242305" y="112432"/>
                  <a:pt x="248518" y="112432"/>
                  <a:pt x="252660" y="112432"/>
                </a:cubicBezTo>
                <a:cubicBezTo>
                  <a:pt x="254731" y="112432"/>
                  <a:pt x="256802" y="110383"/>
                  <a:pt x="258874" y="108334"/>
                </a:cubicBezTo>
                <a:cubicBezTo>
                  <a:pt x="256802" y="104236"/>
                  <a:pt x="254731" y="110383"/>
                  <a:pt x="250589" y="106285"/>
                </a:cubicBezTo>
                <a:cubicBezTo>
                  <a:pt x="248518" y="106285"/>
                  <a:pt x="248518" y="102186"/>
                  <a:pt x="248518" y="100137"/>
                </a:cubicBezTo>
                <a:cubicBezTo>
                  <a:pt x="250589" y="98088"/>
                  <a:pt x="252660" y="96039"/>
                  <a:pt x="254731" y="96039"/>
                </a:cubicBezTo>
                <a:cubicBezTo>
                  <a:pt x="256802" y="96039"/>
                  <a:pt x="258874" y="96039"/>
                  <a:pt x="260945" y="100137"/>
                </a:cubicBezTo>
                <a:cubicBezTo>
                  <a:pt x="263016" y="100137"/>
                  <a:pt x="265087" y="98088"/>
                  <a:pt x="267158" y="100137"/>
                </a:cubicBezTo>
                <a:cubicBezTo>
                  <a:pt x="271300" y="104236"/>
                  <a:pt x="271300" y="104236"/>
                  <a:pt x="271300" y="104236"/>
                </a:cubicBezTo>
                <a:cubicBezTo>
                  <a:pt x="271300" y="108334"/>
                  <a:pt x="269229" y="114482"/>
                  <a:pt x="263016" y="118580"/>
                </a:cubicBezTo>
                <a:cubicBezTo>
                  <a:pt x="256802" y="120629"/>
                  <a:pt x="250589" y="122678"/>
                  <a:pt x="244376" y="120629"/>
                </a:cubicBezTo>
                <a:cubicBezTo>
                  <a:pt x="240234" y="116531"/>
                  <a:pt x="234021" y="114482"/>
                  <a:pt x="231950" y="108334"/>
                </a:cubicBezTo>
                <a:cubicBezTo>
                  <a:pt x="227808" y="106285"/>
                  <a:pt x="227808" y="102186"/>
                  <a:pt x="227808" y="98088"/>
                </a:cubicBezTo>
                <a:cubicBezTo>
                  <a:pt x="227808" y="91940"/>
                  <a:pt x="227808" y="87842"/>
                  <a:pt x="229879" y="83744"/>
                </a:cubicBezTo>
                <a:cubicBezTo>
                  <a:pt x="231950" y="79646"/>
                  <a:pt x="235574" y="75547"/>
                  <a:pt x="239975" y="71961"/>
                </a:cubicBezTo>
                <a:lnTo>
                  <a:pt x="241882" y="70836"/>
                </a:lnTo>
                <a:lnTo>
                  <a:pt x="207903" y="89279"/>
                </a:lnTo>
                <a:lnTo>
                  <a:pt x="198095" y="97371"/>
                </a:lnTo>
                <a:lnTo>
                  <a:pt x="207409" y="91803"/>
                </a:lnTo>
                <a:cubicBezTo>
                  <a:pt x="209474" y="95919"/>
                  <a:pt x="213606" y="97978"/>
                  <a:pt x="219803" y="97978"/>
                </a:cubicBezTo>
                <a:cubicBezTo>
                  <a:pt x="221869" y="97978"/>
                  <a:pt x="226000" y="95919"/>
                  <a:pt x="223935" y="100037"/>
                </a:cubicBezTo>
                <a:cubicBezTo>
                  <a:pt x="223935" y="104153"/>
                  <a:pt x="230132" y="108270"/>
                  <a:pt x="223935" y="110328"/>
                </a:cubicBezTo>
                <a:cubicBezTo>
                  <a:pt x="221869" y="112386"/>
                  <a:pt x="217737" y="108270"/>
                  <a:pt x="215672" y="108270"/>
                </a:cubicBezTo>
                <a:cubicBezTo>
                  <a:pt x="213606" y="102095"/>
                  <a:pt x="211540" y="112386"/>
                  <a:pt x="207409" y="110328"/>
                </a:cubicBezTo>
                <a:cubicBezTo>
                  <a:pt x="205343" y="108270"/>
                  <a:pt x="201211" y="108270"/>
                  <a:pt x="203277" y="104153"/>
                </a:cubicBezTo>
                <a:cubicBezTo>
                  <a:pt x="199145" y="100037"/>
                  <a:pt x="195014" y="108270"/>
                  <a:pt x="192948" y="102095"/>
                </a:cubicBezTo>
                <a:lnTo>
                  <a:pt x="195733" y="99320"/>
                </a:lnTo>
                <a:lnTo>
                  <a:pt x="142906" y="142906"/>
                </a:lnTo>
                <a:lnTo>
                  <a:pt x="93538" y="202741"/>
                </a:lnTo>
                <a:lnTo>
                  <a:pt x="95078" y="202659"/>
                </a:lnTo>
                <a:cubicBezTo>
                  <a:pt x="96360" y="201886"/>
                  <a:pt x="97386" y="200855"/>
                  <a:pt x="98411" y="200855"/>
                </a:cubicBezTo>
                <a:cubicBezTo>
                  <a:pt x="100463" y="200855"/>
                  <a:pt x="102514" y="202917"/>
                  <a:pt x="104565" y="200855"/>
                </a:cubicBezTo>
                <a:cubicBezTo>
                  <a:pt x="106616" y="200855"/>
                  <a:pt x="106616" y="200855"/>
                  <a:pt x="106616" y="200855"/>
                </a:cubicBezTo>
                <a:cubicBezTo>
                  <a:pt x="108668" y="196732"/>
                  <a:pt x="110719" y="188484"/>
                  <a:pt x="118924" y="190546"/>
                </a:cubicBezTo>
                <a:cubicBezTo>
                  <a:pt x="120975" y="190546"/>
                  <a:pt x="123027" y="190546"/>
                  <a:pt x="125078" y="192608"/>
                </a:cubicBezTo>
                <a:cubicBezTo>
                  <a:pt x="127129" y="192608"/>
                  <a:pt x="127129" y="190546"/>
                  <a:pt x="129181" y="190546"/>
                </a:cubicBezTo>
                <a:cubicBezTo>
                  <a:pt x="131232" y="188484"/>
                  <a:pt x="133796" y="187968"/>
                  <a:pt x="136104" y="188484"/>
                </a:cubicBezTo>
                <a:cubicBezTo>
                  <a:pt x="138411" y="189000"/>
                  <a:pt x="140463" y="190546"/>
                  <a:pt x="141488" y="192608"/>
                </a:cubicBezTo>
                <a:cubicBezTo>
                  <a:pt x="137386" y="196732"/>
                  <a:pt x="135334" y="200855"/>
                  <a:pt x="133283" y="204979"/>
                </a:cubicBezTo>
                <a:cubicBezTo>
                  <a:pt x="131232" y="202917"/>
                  <a:pt x="127129" y="202917"/>
                  <a:pt x="123027" y="202917"/>
                </a:cubicBezTo>
                <a:cubicBezTo>
                  <a:pt x="120975" y="204979"/>
                  <a:pt x="118924" y="204979"/>
                  <a:pt x="116873" y="209103"/>
                </a:cubicBezTo>
                <a:cubicBezTo>
                  <a:pt x="114821" y="209103"/>
                  <a:pt x="114821" y="207041"/>
                  <a:pt x="112770" y="207041"/>
                </a:cubicBezTo>
                <a:cubicBezTo>
                  <a:pt x="106616" y="207041"/>
                  <a:pt x="104565" y="209103"/>
                  <a:pt x="100463" y="213227"/>
                </a:cubicBezTo>
                <a:cubicBezTo>
                  <a:pt x="96360" y="215289"/>
                  <a:pt x="96360" y="221474"/>
                  <a:pt x="96360" y="225598"/>
                </a:cubicBezTo>
                <a:cubicBezTo>
                  <a:pt x="98411" y="227660"/>
                  <a:pt x="98411" y="231783"/>
                  <a:pt x="100463" y="233846"/>
                </a:cubicBezTo>
                <a:cubicBezTo>
                  <a:pt x="98411" y="237969"/>
                  <a:pt x="96360" y="242093"/>
                  <a:pt x="98411" y="246217"/>
                </a:cubicBezTo>
                <a:cubicBezTo>
                  <a:pt x="98411" y="248279"/>
                  <a:pt x="100463" y="252402"/>
                  <a:pt x="102514" y="252402"/>
                </a:cubicBezTo>
                <a:cubicBezTo>
                  <a:pt x="102514" y="254464"/>
                  <a:pt x="102514" y="254464"/>
                  <a:pt x="102514" y="254464"/>
                </a:cubicBezTo>
                <a:cubicBezTo>
                  <a:pt x="100463" y="258588"/>
                  <a:pt x="98411" y="260650"/>
                  <a:pt x="94309" y="264774"/>
                </a:cubicBezTo>
                <a:cubicBezTo>
                  <a:pt x="92258" y="260650"/>
                  <a:pt x="88155" y="256526"/>
                  <a:pt x="90206" y="252402"/>
                </a:cubicBezTo>
                <a:cubicBezTo>
                  <a:pt x="86104" y="250340"/>
                  <a:pt x="94309" y="248279"/>
                  <a:pt x="90206" y="246217"/>
                </a:cubicBezTo>
                <a:cubicBezTo>
                  <a:pt x="86104" y="242093"/>
                  <a:pt x="84052" y="240031"/>
                  <a:pt x="84052" y="235907"/>
                </a:cubicBezTo>
                <a:cubicBezTo>
                  <a:pt x="84052" y="233846"/>
                  <a:pt x="88155" y="231783"/>
                  <a:pt x="88155" y="229722"/>
                </a:cubicBezTo>
                <a:cubicBezTo>
                  <a:pt x="90206" y="225598"/>
                  <a:pt x="86104" y="223536"/>
                  <a:pt x="86104" y="221474"/>
                </a:cubicBezTo>
                <a:lnTo>
                  <a:pt x="84787" y="216179"/>
                </a:lnTo>
                <a:lnTo>
                  <a:pt x="48787" y="282503"/>
                </a:lnTo>
                <a:lnTo>
                  <a:pt x="28714" y="347168"/>
                </a:lnTo>
                <a:lnTo>
                  <a:pt x="29491" y="347168"/>
                </a:lnTo>
                <a:lnTo>
                  <a:pt x="31887" y="347168"/>
                </a:lnTo>
                <a:lnTo>
                  <a:pt x="34626" y="351269"/>
                </a:lnTo>
                <a:cubicBezTo>
                  <a:pt x="34626" y="351269"/>
                  <a:pt x="30518" y="349219"/>
                  <a:pt x="32572" y="353320"/>
                </a:cubicBezTo>
                <a:cubicBezTo>
                  <a:pt x="32572" y="353320"/>
                  <a:pt x="32572" y="355370"/>
                  <a:pt x="34626" y="355370"/>
                </a:cubicBezTo>
                <a:cubicBezTo>
                  <a:pt x="36681" y="353320"/>
                  <a:pt x="38735" y="353320"/>
                  <a:pt x="40789" y="355370"/>
                </a:cubicBezTo>
                <a:cubicBezTo>
                  <a:pt x="42843" y="357421"/>
                  <a:pt x="44897" y="359472"/>
                  <a:pt x="46952" y="363573"/>
                </a:cubicBezTo>
                <a:cubicBezTo>
                  <a:pt x="46952" y="365623"/>
                  <a:pt x="44897" y="365623"/>
                  <a:pt x="44897" y="369724"/>
                </a:cubicBezTo>
                <a:cubicBezTo>
                  <a:pt x="46952" y="369724"/>
                  <a:pt x="49006" y="371775"/>
                  <a:pt x="51060" y="373826"/>
                </a:cubicBezTo>
                <a:cubicBezTo>
                  <a:pt x="51060" y="373826"/>
                  <a:pt x="53114" y="373826"/>
                  <a:pt x="53114" y="373826"/>
                </a:cubicBezTo>
                <a:cubicBezTo>
                  <a:pt x="51060" y="371775"/>
                  <a:pt x="49006" y="369724"/>
                  <a:pt x="46952" y="367674"/>
                </a:cubicBezTo>
                <a:cubicBezTo>
                  <a:pt x="46952" y="367674"/>
                  <a:pt x="46952" y="365623"/>
                  <a:pt x="49006" y="365623"/>
                </a:cubicBezTo>
                <a:cubicBezTo>
                  <a:pt x="49006" y="367674"/>
                  <a:pt x="51060" y="369724"/>
                  <a:pt x="53114" y="369724"/>
                </a:cubicBezTo>
                <a:cubicBezTo>
                  <a:pt x="55169" y="373826"/>
                  <a:pt x="51060" y="375876"/>
                  <a:pt x="55169" y="377927"/>
                </a:cubicBezTo>
                <a:cubicBezTo>
                  <a:pt x="53114" y="379977"/>
                  <a:pt x="53114" y="377927"/>
                  <a:pt x="51060" y="377927"/>
                </a:cubicBezTo>
                <a:cubicBezTo>
                  <a:pt x="46952" y="377927"/>
                  <a:pt x="42843" y="377927"/>
                  <a:pt x="38735" y="379977"/>
                </a:cubicBezTo>
                <a:cubicBezTo>
                  <a:pt x="36681" y="379977"/>
                  <a:pt x="36681" y="379977"/>
                  <a:pt x="36681" y="379977"/>
                </a:cubicBezTo>
                <a:cubicBezTo>
                  <a:pt x="36681" y="375876"/>
                  <a:pt x="35140" y="372800"/>
                  <a:pt x="32572" y="370493"/>
                </a:cubicBezTo>
                <a:lnTo>
                  <a:pt x="23091" y="365998"/>
                </a:lnTo>
                <a:lnTo>
                  <a:pt x="22704" y="369831"/>
                </a:lnTo>
                <a:lnTo>
                  <a:pt x="32510" y="373764"/>
                </a:lnTo>
                <a:cubicBezTo>
                  <a:pt x="32510" y="377843"/>
                  <a:pt x="36577" y="377843"/>
                  <a:pt x="34543" y="381922"/>
                </a:cubicBezTo>
                <a:cubicBezTo>
                  <a:pt x="34543" y="381922"/>
                  <a:pt x="32510" y="383961"/>
                  <a:pt x="30476" y="381922"/>
                </a:cubicBezTo>
                <a:cubicBezTo>
                  <a:pt x="28443" y="377843"/>
                  <a:pt x="26409" y="375804"/>
                  <a:pt x="22342" y="373764"/>
                </a:cubicBezTo>
                <a:lnTo>
                  <a:pt x="22342" y="373421"/>
                </a:lnTo>
                <a:lnTo>
                  <a:pt x="18904" y="407528"/>
                </a:lnTo>
                <a:lnTo>
                  <a:pt x="23531" y="395415"/>
                </a:lnTo>
                <a:cubicBezTo>
                  <a:pt x="27395" y="389754"/>
                  <a:pt x="32547" y="385123"/>
                  <a:pt x="38729" y="382035"/>
                </a:cubicBezTo>
                <a:cubicBezTo>
                  <a:pt x="40790" y="381006"/>
                  <a:pt x="43365" y="380492"/>
                  <a:pt x="45941" y="380492"/>
                </a:cubicBezTo>
                <a:cubicBezTo>
                  <a:pt x="48517" y="380492"/>
                  <a:pt x="51093" y="381006"/>
                  <a:pt x="53154" y="382035"/>
                </a:cubicBezTo>
                <a:cubicBezTo>
                  <a:pt x="57275" y="382035"/>
                  <a:pt x="57275" y="382035"/>
                  <a:pt x="57275" y="382035"/>
                </a:cubicBezTo>
                <a:cubicBezTo>
                  <a:pt x="61396" y="384094"/>
                  <a:pt x="67578" y="386152"/>
                  <a:pt x="69639" y="392328"/>
                </a:cubicBezTo>
                <a:cubicBezTo>
                  <a:pt x="71700" y="396444"/>
                  <a:pt x="73760" y="402619"/>
                  <a:pt x="71700" y="406736"/>
                </a:cubicBezTo>
                <a:cubicBezTo>
                  <a:pt x="71700" y="412911"/>
                  <a:pt x="65518" y="414970"/>
                  <a:pt x="59336" y="417028"/>
                </a:cubicBezTo>
                <a:cubicBezTo>
                  <a:pt x="57275" y="417028"/>
                  <a:pt x="55214" y="414970"/>
                  <a:pt x="53154" y="412911"/>
                </a:cubicBezTo>
                <a:cubicBezTo>
                  <a:pt x="53154" y="410853"/>
                  <a:pt x="55214" y="410853"/>
                  <a:pt x="53154" y="408795"/>
                </a:cubicBezTo>
                <a:cubicBezTo>
                  <a:pt x="51093" y="408795"/>
                  <a:pt x="49032" y="408795"/>
                  <a:pt x="49032" y="406736"/>
                </a:cubicBezTo>
                <a:cubicBezTo>
                  <a:pt x="49032" y="404678"/>
                  <a:pt x="46972" y="404678"/>
                  <a:pt x="49032" y="402619"/>
                </a:cubicBezTo>
                <a:cubicBezTo>
                  <a:pt x="51093" y="400561"/>
                  <a:pt x="53154" y="398503"/>
                  <a:pt x="55214" y="400561"/>
                </a:cubicBezTo>
                <a:cubicBezTo>
                  <a:pt x="57275" y="400561"/>
                  <a:pt x="59336" y="402619"/>
                  <a:pt x="59336" y="404678"/>
                </a:cubicBezTo>
                <a:cubicBezTo>
                  <a:pt x="63457" y="404678"/>
                  <a:pt x="63457" y="402619"/>
                  <a:pt x="63457" y="398503"/>
                </a:cubicBezTo>
                <a:cubicBezTo>
                  <a:pt x="61396" y="394386"/>
                  <a:pt x="55214" y="390269"/>
                  <a:pt x="51093" y="388211"/>
                </a:cubicBezTo>
                <a:cubicBezTo>
                  <a:pt x="42850" y="388211"/>
                  <a:pt x="36668" y="392328"/>
                  <a:pt x="30486" y="396444"/>
                </a:cubicBezTo>
                <a:cubicBezTo>
                  <a:pt x="24304" y="402619"/>
                  <a:pt x="20183" y="410853"/>
                  <a:pt x="18122" y="421145"/>
                </a:cubicBezTo>
                <a:lnTo>
                  <a:pt x="17531" y="421145"/>
                </a:lnTo>
                <a:lnTo>
                  <a:pt x="17251" y="423927"/>
                </a:lnTo>
                <a:lnTo>
                  <a:pt x="22190" y="427331"/>
                </a:lnTo>
                <a:cubicBezTo>
                  <a:pt x="24237" y="429393"/>
                  <a:pt x="22190" y="433516"/>
                  <a:pt x="20143" y="435578"/>
                </a:cubicBezTo>
                <a:cubicBezTo>
                  <a:pt x="22190" y="437640"/>
                  <a:pt x="26285" y="439702"/>
                  <a:pt x="26285" y="443826"/>
                </a:cubicBezTo>
                <a:cubicBezTo>
                  <a:pt x="26285" y="446919"/>
                  <a:pt x="24749" y="450011"/>
                  <a:pt x="22446" y="452846"/>
                </a:cubicBezTo>
                <a:lnTo>
                  <a:pt x="14888" y="459535"/>
                </a:lnTo>
                <a:lnTo>
                  <a:pt x="17110" y="481575"/>
                </a:lnTo>
                <a:lnTo>
                  <a:pt x="22348" y="485006"/>
                </a:lnTo>
                <a:cubicBezTo>
                  <a:pt x="24435" y="489107"/>
                  <a:pt x="28609" y="491158"/>
                  <a:pt x="26522" y="495259"/>
                </a:cubicBezTo>
                <a:cubicBezTo>
                  <a:pt x="24435" y="497309"/>
                  <a:pt x="26522" y="499360"/>
                  <a:pt x="24435" y="499360"/>
                </a:cubicBezTo>
                <a:cubicBezTo>
                  <a:pt x="24435" y="499360"/>
                  <a:pt x="20261" y="499360"/>
                  <a:pt x="20261" y="501410"/>
                </a:cubicBezTo>
                <a:cubicBezTo>
                  <a:pt x="22348" y="503461"/>
                  <a:pt x="24435" y="505512"/>
                  <a:pt x="24435" y="507562"/>
                </a:cubicBezTo>
                <a:cubicBezTo>
                  <a:pt x="24435" y="509613"/>
                  <a:pt x="24435" y="513714"/>
                  <a:pt x="22348" y="513714"/>
                </a:cubicBezTo>
                <a:lnTo>
                  <a:pt x="20350" y="513714"/>
                </a:lnTo>
                <a:lnTo>
                  <a:pt x="20882" y="518995"/>
                </a:lnTo>
                <a:lnTo>
                  <a:pt x="21132" y="519109"/>
                </a:lnTo>
                <a:cubicBezTo>
                  <a:pt x="21388" y="519881"/>
                  <a:pt x="21388" y="520911"/>
                  <a:pt x="22411" y="521940"/>
                </a:cubicBezTo>
                <a:cubicBezTo>
                  <a:pt x="26506" y="532232"/>
                  <a:pt x="36743" y="544582"/>
                  <a:pt x="46979" y="548699"/>
                </a:cubicBezTo>
                <a:cubicBezTo>
                  <a:pt x="53121" y="548699"/>
                  <a:pt x="59263" y="548699"/>
                  <a:pt x="63358" y="544582"/>
                </a:cubicBezTo>
                <a:cubicBezTo>
                  <a:pt x="65405" y="540465"/>
                  <a:pt x="67453" y="536348"/>
                  <a:pt x="65405" y="530173"/>
                </a:cubicBezTo>
                <a:cubicBezTo>
                  <a:pt x="63358" y="532232"/>
                  <a:pt x="63358" y="534290"/>
                  <a:pt x="61311" y="534290"/>
                </a:cubicBezTo>
                <a:cubicBezTo>
                  <a:pt x="57216" y="536348"/>
                  <a:pt x="55169" y="534290"/>
                  <a:pt x="51074" y="532232"/>
                </a:cubicBezTo>
                <a:cubicBezTo>
                  <a:pt x="51074" y="530173"/>
                  <a:pt x="51074" y="528115"/>
                  <a:pt x="51074" y="528115"/>
                </a:cubicBezTo>
                <a:cubicBezTo>
                  <a:pt x="51074" y="526056"/>
                  <a:pt x="51074" y="523998"/>
                  <a:pt x="53121" y="523998"/>
                </a:cubicBezTo>
                <a:cubicBezTo>
                  <a:pt x="55169" y="523998"/>
                  <a:pt x="57216" y="523998"/>
                  <a:pt x="57216" y="521940"/>
                </a:cubicBezTo>
                <a:cubicBezTo>
                  <a:pt x="55169" y="519881"/>
                  <a:pt x="57216" y="517823"/>
                  <a:pt x="59263" y="517823"/>
                </a:cubicBezTo>
                <a:cubicBezTo>
                  <a:pt x="60799" y="517308"/>
                  <a:pt x="62334" y="517180"/>
                  <a:pt x="63838" y="517341"/>
                </a:cubicBezTo>
                <a:cubicBezTo>
                  <a:pt x="68348" y="517823"/>
                  <a:pt x="72571" y="520910"/>
                  <a:pt x="75642" y="523998"/>
                </a:cubicBezTo>
                <a:cubicBezTo>
                  <a:pt x="79737" y="532232"/>
                  <a:pt x="75642" y="542523"/>
                  <a:pt x="71547" y="548699"/>
                </a:cubicBezTo>
                <a:cubicBezTo>
                  <a:pt x="65405" y="554874"/>
                  <a:pt x="55169" y="556932"/>
                  <a:pt x="46979" y="554874"/>
                </a:cubicBezTo>
                <a:cubicBezTo>
                  <a:pt x="40837" y="553845"/>
                  <a:pt x="35719" y="550243"/>
                  <a:pt x="31369" y="545611"/>
                </a:cubicBezTo>
                <a:lnTo>
                  <a:pt x="22280" y="532861"/>
                </a:lnTo>
                <a:lnTo>
                  <a:pt x="23197" y="541958"/>
                </a:lnTo>
                <a:lnTo>
                  <a:pt x="29605" y="562600"/>
                </a:lnTo>
                <a:lnTo>
                  <a:pt x="32688" y="561058"/>
                </a:lnTo>
                <a:cubicBezTo>
                  <a:pt x="34727" y="559019"/>
                  <a:pt x="34727" y="556980"/>
                  <a:pt x="36766" y="554940"/>
                </a:cubicBezTo>
                <a:cubicBezTo>
                  <a:pt x="38806" y="554940"/>
                  <a:pt x="38806" y="554940"/>
                  <a:pt x="40845" y="556980"/>
                </a:cubicBezTo>
                <a:cubicBezTo>
                  <a:pt x="42885" y="559019"/>
                  <a:pt x="40845" y="561058"/>
                  <a:pt x="40845" y="563098"/>
                </a:cubicBezTo>
                <a:cubicBezTo>
                  <a:pt x="38806" y="567177"/>
                  <a:pt x="34727" y="567177"/>
                  <a:pt x="32688" y="569216"/>
                </a:cubicBezTo>
                <a:lnTo>
                  <a:pt x="31308" y="568088"/>
                </a:lnTo>
                <a:lnTo>
                  <a:pt x="32309" y="571312"/>
                </a:lnTo>
                <a:lnTo>
                  <a:pt x="34687" y="571312"/>
                </a:lnTo>
                <a:cubicBezTo>
                  <a:pt x="38773" y="569258"/>
                  <a:pt x="42859" y="565149"/>
                  <a:pt x="44902" y="561041"/>
                </a:cubicBezTo>
                <a:cubicBezTo>
                  <a:pt x="44902" y="561041"/>
                  <a:pt x="42859" y="558987"/>
                  <a:pt x="44902" y="556932"/>
                </a:cubicBezTo>
                <a:cubicBezTo>
                  <a:pt x="48988" y="558987"/>
                  <a:pt x="53074" y="558987"/>
                  <a:pt x="55117" y="558987"/>
                </a:cubicBezTo>
                <a:cubicBezTo>
                  <a:pt x="55117" y="563095"/>
                  <a:pt x="57160" y="569258"/>
                  <a:pt x="53074" y="571312"/>
                </a:cubicBezTo>
                <a:cubicBezTo>
                  <a:pt x="51031" y="571312"/>
                  <a:pt x="51031" y="569258"/>
                  <a:pt x="48988" y="571312"/>
                </a:cubicBezTo>
                <a:cubicBezTo>
                  <a:pt x="51031" y="573366"/>
                  <a:pt x="53074" y="575420"/>
                  <a:pt x="53074" y="577475"/>
                </a:cubicBezTo>
                <a:cubicBezTo>
                  <a:pt x="51031" y="577475"/>
                  <a:pt x="51031" y="579529"/>
                  <a:pt x="48988" y="579529"/>
                </a:cubicBezTo>
                <a:cubicBezTo>
                  <a:pt x="46945" y="579529"/>
                  <a:pt x="44902" y="581583"/>
                  <a:pt x="42859" y="581583"/>
                </a:cubicBezTo>
                <a:cubicBezTo>
                  <a:pt x="40816" y="583637"/>
                  <a:pt x="42859" y="585692"/>
                  <a:pt x="40816" y="587746"/>
                </a:cubicBezTo>
                <a:lnTo>
                  <a:pt x="37870" y="589227"/>
                </a:lnTo>
                <a:lnTo>
                  <a:pt x="40525" y="597779"/>
                </a:lnTo>
                <a:lnTo>
                  <a:pt x="40727" y="598174"/>
                </a:lnTo>
                <a:cubicBezTo>
                  <a:pt x="40727" y="602231"/>
                  <a:pt x="42802" y="606289"/>
                  <a:pt x="44877" y="608318"/>
                </a:cubicBezTo>
                <a:lnTo>
                  <a:pt x="44877" y="611798"/>
                </a:lnTo>
                <a:lnTo>
                  <a:pt x="45351" y="613326"/>
                </a:lnTo>
                <a:lnTo>
                  <a:pt x="48989" y="620614"/>
                </a:lnTo>
                <a:cubicBezTo>
                  <a:pt x="48989" y="624734"/>
                  <a:pt x="53102" y="626793"/>
                  <a:pt x="53102" y="628853"/>
                </a:cubicBezTo>
                <a:lnTo>
                  <a:pt x="62766" y="650149"/>
                </a:lnTo>
                <a:lnTo>
                  <a:pt x="69047" y="661720"/>
                </a:lnTo>
                <a:lnTo>
                  <a:pt x="73664" y="670045"/>
                </a:lnTo>
                <a:lnTo>
                  <a:pt x="72613" y="668290"/>
                </a:lnTo>
                <a:lnTo>
                  <a:pt x="89279" y="698995"/>
                </a:lnTo>
                <a:lnTo>
                  <a:pt x="103689" y="716460"/>
                </a:lnTo>
                <a:lnTo>
                  <a:pt x="90114" y="696820"/>
                </a:lnTo>
                <a:cubicBezTo>
                  <a:pt x="83945" y="688582"/>
                  <a:pt x="77777" y="678284"/>
                  <a:pt x="73664" y="670045"/>
                </a:cubicBezTo>
                <a:cubicBezTo>
                  <a:pt x="77777" y="676224"/>
                  <a:pt x="81889" y="680343"/>
                  <a:pt x="83945" y="686522"/>
                </a:cubicBezTo>
                <a:cubicBezTo>
                  <a:pt x="88058" y="690641"/>
                  <a:pt x="90114" y="696820"/>
                  <a:pt x="94227" y="698880"/>
                </a:cubicBezTo>
                <a:cubicBezTo>
                  <a:pt x="96283" y="705059"/>
                  <a:pt x="100395" y="707118"/>
                  <a:pt x="102451" y="713297"/>
                </a:cubicBezTo>
                <a:lnTo>
                  <a:pt x="106088" y="719369"/>
                </a:lnTo>
                <a:lnTo>
                  <a:pt x="133970" y="753161"/>
                </a:lnTo>
                <a:lnTo>
                  <a:pt x="148037" y="766694"/>
                </a:lnTo>
                <a:cubicBezTo>
                  <a:pt x="152922" y="771564"/>
                  <a:pt x="158064" y="776178"/>
                  <a:pt x="164234" y="779254"/>
                </a:cubicBezTo>
                <a:cubicBezTo>
                  <a:pt x="172461" y="787456"/>
                  <a:pt x="182745" y="793608"/>
                  <a:pt x="190972" y="801810"/>
                </a:cubicBezTo>
                <a:cubicBezTo>
                  <a:pt x="199199" y="805911"/>
                  <a:pt x="203313" y="812063"/>
                  <a:pt x="211540" y="816164"/>
                </a:cubicBezTo>
                <a:cubicBezTo>
                  <a:pt x="211540" y="816164"/>
                  <a:pt x="211540" y="818215"/>
                  <a:pt x="211540" y="818215"/>
                </a:cubicBezTo>
                <a:cubicBezTo>
                  <a:pt x="211540" y="818215"/>
                  <a:pt x="209483" y="818215"/>
                  <a:pt x="209483" y="816164"/>
                </a:cubicBezTo>
                <a:lnTo>
                  <a:pt x="178100" y="793029"/>
                </a:lnTo>
                <a:lnTo>
                  <a:pt x="207903" y="817619"/>
                </a:lnTo>
                <a:cubicBezTo>
                  <a:pt x="277996" y="864973"/>
                  <a:pt x="362493" y="892623"/>
                  <a:pt x="453449" y="892623"/>
                </a:cubicBezTo>
                <a:cubicBezTo>
                  <a:pt x="483768" y="892623"/>
                  <a:pt x="513369" y="889551"/>
                  <a:pt x="541958" y="883701"/>
                </a:cubicBezTo>
                <a:lnTo>
                  <a:pt x="608451" y="863060"/>
                </a:lnTo>
                <a:lnTo>
                  <a:pt x="602238" y="861306"/>
                </a:lnTo>
                <a:cubicBezTo>
                  <a:pt x="599669" y="859501"/>
                  <a:pt x="597100" y="857438"/>
                  <a:pt x="594017" y="857438"/>
                </a:cubicBezTo>
                <a:cubicBezTo>
                  <a:pt x="591962" y="859501"/>
                  <a:pt x="589907" y="861564"/>
                  <a:pt x="587852" y="861564"/>
                </a:cubicBezTo>
                <a:cubicBezTo>
                  <a:pt x="583741" y="861564"/>
                  <a:pt x="581686" y="859501"/>
                  <a:pt x="579631" y="857438"/>
                </a:cubicBezTo>
                <a:cubicBezTo>
                  <a:pt x="577576" y="855375"/>
                  <a:pt x="577576" y="851248"/>
                  <a:pt x="573465" y="851248"/>
                </a:cubicBezTo>
                <a:cubicBezTo>
                  <a:pt x="571410" y="855375"/>
                  <a:pt x="569355" y="853312"/>
                  <a:pt x="567300" y="853312"/>
                </a:cubicBezTo>
                <a:cubicBezTo>
                  <a:pt x="563189" y="851248"/>
                  <a:pt x="563189" y="847122"/>
                  <a:pt x="561134" y="842996"/>
                </a:cubicBezTo>
                <a:cubicBezTo>
                  <a:pt x="563189" y="840933"/>
                  <a:pt x="565244" y="842996"/>
                  <a:pt x="569355" y="840933"/>
                </a:cubicBezTo>
                <a:cubicBezTo>
                  <a:pt x="573465" y="838869"/>
                  <a:pt x="573465" y="838869"/>
                  <a:pt x="573465" y="838869"/>
                </a:cubicBezTo>
                <a:cubicBezTo>
                  <a:pt x="577576" y="840933"/>
                  <a:pt x="577576" y="845059"/>
                  <a:pt x="581686" y="845059"/>
                </a:cubicBezTo>
                <a:cubicBezTo>
                  <a:pt x="585797" y="847122"/>
                  <a:pt x="589907" y="847122"/>
                  <a:pt x="591962" y="845059"/>
                </a:cubicBezTo>
                <a:cubicBezTo>
                  <a:pt x="596073" y="849185"/>
                  <a:pt x="600183" y="851248"/>
                  <a:pt x="606349" y="851248"/>
                </a:cubicBezTo>
                <a:cubicBezTo>
                  <a:pt x="610459" y="849185"/>
                  <a:pt x="616625" y="847122"/>
                  <a:pt x="618680" y="840933"/>
                </a:cubicBezTo>
                <a:cubicBezTo>
                  <a:pt x="620735" y="834743"/>
                  <a:pt x="620735" y="834743"/>
                  <a:pt x="620735" y="834743"/>
                </a:cubicBezTo>
                <a:cubicBezTo>
                  <a:pt x="624846" y="832680"/>
                  <a:pt x="628956" y="830617"/>
                  <a:pt x="631012" y="824428"/>
                </a:cubicBezTo>
                <a:cubicBezTo>
                  <a:pt x="631012" y="822365"/>
                  <a:pt x="628956" y="820301"/>
                  <a:pt x="628956" y="816175"/>
                </a:cubicBezTo>
                <a:cubicBezTo>
                  <a:pt x="633067" y="816175"/>
                  <a:pt x="637177" y="814112"/>
                  <a:pt x="641288" y="812049"/>
                </a:cubicBezTo>
                <a:cubicBezTo>
                  <a:pt x="642829" y="813596"/>
                  <a:pt x="643214" y="810501"/>
                  <a:pt x="644178" y="810598"/>
                </a:cubicBezTo>
                <a:cubicBezTo>
                  <a:pt x="644499" y="810631"/>
                  <a:pt x="644884" y="811017"/>
                  <a:pt x="645398" y="812049"/>
                </a:cubicBezTo>
                <a:cubicBezTo>
                  <a:pt x="647453" y="816175"/>
                  <a:pt x="647453" y="816175"/>
                  <a:pt x="647453" y="816175"/>
                </a:cubicBezTo>
                <a:cubicBezTo>
                  <a:pt x="647453" y="818238"/>
                  <a:pt x="647453" y="820301"/>
                  <a:pt x="645398" y="820301"/>
                </a:cubicBezTo>
                <a:cubicBezTo>
                  <a:pt x="645398" y="820301"/>
                  <a:pt x="645398" y="818238"/>
                  <a:pt x="645398" y="816175"/>
                </a:cubicBezTo>
                <a:cubicBezTo>
                  <a:pt x="643343" y="818238"/>
                  <a:pt x="645398" y="820301"/>
                  <a:pt x="643343" y="822365"/>
                </a:cubicBezTo>
                <a:cubicBezTo>
                  <a:pt x="641288" y="824428"/>
                  <a:pt x="639233" y="828554"/>
                  <a:pt x="641288" y="830617"/>
                </a:cubicBezTo>
                <a:lnTo>
                  <a:pt x="641288" y="834743"/>
                </a:lnTo>
                <a:cubicBezTo>
                  <a:pt x="641288" y="832680"/>
                  <a:pt x="641288" y="828554"/>
                  <a:pt x="639233" y="826491"/>
                </a:cubicBezTo>
                <a:cubicBezTo>
                  <a:pt x="637177" y="826491"/>
                  <a:pt x="637177" y="828554"/>
                  <a:pt x="637177" y="830617"/>
                </a:cubicBezTo>
                <a:cubicBezTo>
                  <a:pt x="639233" y="830617"/>
                  <a:pt x="639233" y="834743"/>
                  <a:pt x="639233" y="836806"/>
                </a:cubicBezTo>
                <a:cubicBezTo>
                  <a:pt x="639233" y="838869"/>
                  <a:pt x="637177" y="842996"/>
                  <a:pt x="633067" y="842996"/>
                </a:cubicBezTo>
                <a:cubicBezTo>
                  <a:pt x="631012" y="845059"/>
                  <a:pt x="624846" y="842996"/>
                  <a:pt x="626901" y="849185"/>
                </a:cubicBezTo>
                <a:cubicBezTo>
                  <a:pt x="628956" y="849185"/>
                  <a:pt x="628956" y="849185"/>
                  <a:pt x="628956" y="849185"/>
                </a:cubicBezTo>
                <a:cubicBezTo>
                  <a:pt x="631012" y="849185"/>
                  <a:pt x="628956" y="851248"/>
                  <a:pt x="628956" y="851248"/>
                </a:cubicBezTo>
                <a:lnTo>
                  <a:pt x="621102" y="859133"/>
                </a:lnTo>
                <a:lnTo>
                  <a:pt x="624396" y="858111"/>
                </a:lnTo>
                <a:cubicBezTo>
                  <a:pt x="650667" y="846999"/>
                  <a:pt x="675631" y="833404"/>
                  <a:pt x="698996" y="817619"/>
                </a:cubicBezTo>
                <a:lnTo>
                  <a:pt x="742184" y="781986"/>
                </a:lnTo>
                <a:lnTo>
                  <a:pt x="742184" y="779137"/>
                </a:lnTo>
                <a:cubicBezTo>
                  <a:pt x="740155" y="777086"/>
                  <a:pt x="738126" y="775035"/>
                  <a:pt x="736097" y="772985"/>
                </a:cubicBezTo>
                <a:cubicBezTo>
                  <a:pt x="736097" y="768884"/>
                  <a:pt x="738126" y="766833"/>
                  <a:pt x="740155" y="764783"/>
                </a:cubicBezTo>
                <a:cubicBezTo>
                  <a:pt x="740155" y="760681"/>
                  <a:pt x="738126" y="756580"/>
                  <a:pt x="742184" y="752479"/>
                </a:cubicBezTo>
                <a:cubicBezTo>
                  <a:pt x="746241" y="754530"/>
                  <a:pt x="748270" y="756580"/>
                  <a:pt x="752328" y="756580"/>
                </a:cubicBezTo>
                <a:cubicBezTo>
                  <a:pt x="754357" y="758631"/>
                  <a:pt x="752328" y="760681"/>
                  <a:pt x="752328" y="762732"/>
                </a:cubicBezTo>
                <a:lnTo>
                  <a:pt x="753706" y="772479"/>
                </a:lnTo>
                <a:lnTo>
                  <a:pt x="755862" y="770700"/>
                </a:lnTo>
                <a:lnTo>
                  <a:pt x="754423" y="760594"/>
                </a:lnTo>
                <a:cubicBezTo>
                  <a:pt x="755452" y="759562"/>
                  <a:pt x="755967" y="758529"/>
                  <a:pt x="756481" y="758012"/>
                </a:cubicBezTo>
                <a:cubicBezTo>
                  <a:pt x="756996" y="757496"/>
                  <a:pt x="757511" y="757496"/>
                  <a:pt x="758540" y="758529"/>
                </a:cubicBezTo>
                <a:cubicBezTo>
                  <a:pt x="762657" y="756463"/>
                  <a:pt x="758540" y="762660"/>
                  <a:pt x="758540" y="764726"/>
                </a:cubicBezTo>
                <a:lnTo>
                  <a:pt x="759521" y="767681"/>
                </a:lnTo>
                <a:lnTo>
                  <a:pt x="763992" y="763992"/>
                </a:lnTo>
                <a:lnTo>
                  <a:pt x="773185" y="752850"/>
                </a:lnTo>
                <a:lnTo>
                  <a:pt x="769388" y="754924"/>
                </a:lnTo>
                <a:cubicBezTo>
                  <a:pt x="763206" y="755950"/>
                  <a:pt x="756509" y="755437"/>
                  <a:pt x="750327" y="754411"/>
                </a:cubicBezTo>
                <a:cubicBezTo>
                  <a:pt x="744145" y="750306"/>
                  <a:pt x="737963" y="748254"/>
                  <a:pt x="735902" y="740044"/>
                </a:cubicBezTo>
                <a:cubicBezTo>
                  <a:pt x="735902" y="735939"/>
                  <a:pt x="731781" y="733887"/>
                  <a:pt x="733842" y="731835"/>
                </a:cubicBezTo>
                <a:cubicBezTo>
                  <a:pt x="733842" y="725678"/>
                  <a:pt x="735902" y="721573"/>
                  <a:pt x="740024" y="717468"/>
                </a:cubicBezTo>
                <a:cubicBezTo>
                  <a:pt x="742084" y="715416"/>
                  <a:pt x="745175" y="713877"/>
                  <a:pt x="748524" y="713364"/>
                </a:cubicBezTo>
                <a:cubicBezTo>
                  <a:pt x="751872" y="712851"/>
                  <a:pt x="755479" y="713364"/>
                  <a:pt x="758570" y="715416"/>
                </a:cubicBezTo>
                <a:cubicBezTo>
                  <a:pt x="760630" y="717468"/>
                  <a:pt x="760630" y="717468"/>
                  <a:pt x="760630" y="717468"/>
                </a:cubicBezTo>
                <a:cubicBezTo>
                  <a:pt x="760630" y="719521"/>
                  <a:pt x="762691" y="721573"/>
                  <a:pt x="760630" y="721573"/>
                </a:cubicBezTo>
                <a:cubicBezTo>
                  <a:pt x="758570" y="723625"/>
                  <a:pt x="758570" y="721573"/>
                  <a:pt x="756509" y="723625"/>
                </a:cubicBezTo>
                <a:cubicBezTo>
                  <a:pt x="756509" y="725678"/>
                  <a:pt x="758570" y="725678"/>
                  <a:pt x="758570" y="727730"/>
                </a:cubicBezTo>
                <a:cubicBezTo>
                  <a:pt x="760630" y="729782"/>
                  <a:pt x="758570" y="731835"/>
                  <a:pt x="756509" y="733887"/>
                </a:cubicBezTo>
                <a:cubicBezTo>
                  <a:pt x="754448" y="733887"/>
                  <a:pt x="752388" y="733887"/>
                  <a:pt x="750327" y="731835"/>
                </a:cubicBezTo>
                <a:cubicBezTo>
                  <a:pt x="746206" y="731835"/>
                  <a:pt x="752388" y="723625"/>
                  <a:pt x="746206" y="725678"/>
                </a:cubicBezTo>
                <a:cubicBezTo>
                  <a:pt x="742084" y="729782"/>
                  <a:pt x="746206" y="733887"/>
                  <a:pt x="744145" y="740044"/>
                </a:cubicBezTo>
                <a:cubicBezTo>
                  <a:pt x="746206" y="746201"/>
                  <a:pt x="754448" y="750306"/>
                  <a:pt x="762691" y="750306"/>
                </a:cubicBezTo>
                <a:cubicBezTo>
                  <a:pt x="765782" y="751332"/>
                  <a:pt x="769388" y="750819"/>
                  <a:pt x="772995" y="749793"/>
                </a:cubicBezTo>
                <a:lnTo>
                  <a:pt x="776803" y="748465"/>
                </a:lnTo>
                <a:lnTo>
                  <a:pt x="793532" y="728189"/>
                </a:lnTo>
                <a:lnTo>
                  <a:pt x="793532" y="723595"/>
                </a:lnTo>
                <a:cubicBezTo>
                  <a:pt x="795580" y="721537"/>
                  <a:pt x="797627" y="721537"/>
                  <a:pt x="797627" y="719478"/>
                </a:cubicBezTo>
                <a:cubicBezTo>
                  <a:pt x="797627" y="717420"/>
                  <a:pt x="797627" y="715362"/>
                  <a:pt x="797627" y="711245"/>
                </a:cubicBezTo>
                <a:lnTo>
                  <a:pt x="811976" y="705835"/>
                </a:lnTo>
                <a:lnTo>
                  <a:pt x="817619" y="698995"/>
                </a:lnTo>
                <a:lnTo>
                  <a:pt x="826265" y="683067"/>
                </a:lnTo>
                <a:lnTo>
                  <a:pt x="824408" y="678385"/>
                </a:lnTo>
                <a:cubicBezTo>
                  <a:pt x="824408" y="676315"/>
                  <a:pt x="826461" y="674245"/>
                  <a:pt x="826461" y="672175"/>
                </a:cubicBezTo>
                <a:cubicBezTo>
                  <a:pt x="828513" y="668034"/>
                  <a:pt x="830565" y="665964"/>
                  <a:pt x="832618" y="665964"/>
                </a:cubicBezTo>
                <a:lnTo>
                  <a:pt x="835659" y="665760"/>
                </a:lnTo>
                <a:lnTo>
                  <a:pt x="838775" y="660019"/>
                </a:lnTo>
                <a:lnTo>
                  <a:pt x="838775" y="655614"/>
                </a:lnTo>
                <a:lnTo>
                  <a:pt x="841784" y="654476"/>
                </a:lnTo>
                <a:lnTo>
                  <a:pt x="849076" y="641042"/>
                </a:lnTo>
                <a:lnTo>
                  <a:pt x="848852" y="626304"/>
                </a:lnTo>
                <a:cubicBezTo>
                  <a:pt x="847565" y="620650"/>
                  <a:pt x="844992" y="615511"/>
                  <a:pt x="840876" y="612427"/>
                </a:cubicBezTo>
                <a:cubicBezTo>
                  <a:pt x="834700" y="608315"/>
                  <a:pt x="828525" y="608315"/>
                  <a:pt x="824408" y="612427"/>
                </a:cubicBezTo>
                <a:cubicBezTo>
                  <a:pt x="822350" y="612427"/>
                  <a:pt x="818233" y="614483"/>
                  <a:pt x="818233" y="618594"/>
                </a:cubicBezTo>
                <a:cubicBezTo>
                  <a:pt x="820292" y="620650"/>
                  <a:pt x="822350" y="614483"/>
                  <a:pt x="824408" y="616538"/>
                </a:cubicBezTo>
                <a:cubicBezTo>
                  <a:pt x="828525" y="616538"/>
                  <a:pt x="828525" y="620650"/>
                  <a:pt x="828525" y="622706"/>
                </a:cubicBezTo>
                <a:cubicBezTo>
                  <a:pt x="830584" y="624762"/>
                  <a:pt x="830584" y="626818"/>
                  <a:pt x="828525" y="626818"/>
                </a:cubicBezTo>
                <a:cubicBezTo>
                  <a:pt x="826467" y="628874"/>
                  <a:pt x="824408" y="628874"/>
                  <a:pt x="824408" y="628874"/>
                </a:cubicBezTo>
                <a:cubicBezTo>
                  <a:pt x="822350" y="630929"/>
                  <a:pt x="818233" y="624762"/>
                  <a:pt x="818233" y="628874"/>
                </a:cubicBezTo>
                <a:cubicBezTo>
                  <a:pt x="814117" y="630929"/>
                  <a:pt x="812058" y="630929"/>
                  <a:pt x="810000" y="628874"/>
                </a:cubicBezTo>
                <a:cubicBezTo>
                  <a:pt x="805883" y="624762"/>
                  <a:pt x="803824" y="616538"/>
                  <a:pt x="810000" y="610371"/>
                </a:cubicBezTo>
                <a:cubicBezTo>
                  <a:pt x="814117" y="604203"/>
                  <a:pt x="822350" y="600092"/>
                  <a:pt x="832642" y="600092"/>
                </a:cubicBezTo>
                <a:cubicBezTo>
                  <a:pt x="832642" y="602148"/>
                  <a:pt x="832642" y="602148"/>
                  <a:pt x="832642" y="602148"/>
                </a:cubicBezTo>
                <a:cubicBezTo>
                  <a:pt x="838817" y="600092"/>
                  <a:pt x="842934" y="604203"/>
                  <a:pt x="847051" y="608315"/>
                </a:cubicBezTo>
                <a:lnTo>
                  <a:pt x="852959" y="633886"/>
                </a:lnTo>
                <a:lnTo>
                  <a:pt x="858111" y="624395"/>
                </a:lnTo>
                <a:lnTo>
                  <a:pt x="861443" y="613659"/>
                </a:lnTo>
                <a:lnTo>
                  <a:pt x="855326" y="614700"/>
                </a:lnTo>
                <a:cubicBezTo>
                  <a:pt x="853292" y="614700"/>
                  <a:pt x="853292" y="612625"/>
                  <a:pt x="853292" y="610550"/>
                </a:cubicBezTo>
                <a:lnTo>
                  <a:pt x="863485" y="607083"/>
                </a:lnTo>
                <a:lnTo>
                  <a:pt x="864162" y="604901"/>
                </a:lnTo>
                <a:lnTo>
                  <a:pt x="851027" y="606344"/>
                </a:lnTo>
                <a:cubicBezTo>
                  <a:pt x="851027" y="608392"/>
                  <a:pt x="851027" y="608392"/>
                  <a:pt x="851027" y="608392"/>
                </a:cubicBezTo>
                <a:cubicBezTo>
                  <a:pt x="846887" y="608392"/>
                  <a:pt x="846887" y="604297"/>
                  <a:pt x="844816" y="604297"/>
                </a:cubicBezTo>
                <a:cubicBezTo>
                  <a:pt x="842746" y="602250"/>
                  <a:pt x="840676" y="602250"/>
                  <a:pt x="840676" y="598155"/>
                </a:cubicBezTo>
                <a:cubicBezTo>
                  <a:pt x="840676" y="596108"/>
                  <a:pt x="844816" y="594061"/>
                  <a:pt x="846887" y="594061"/>
                </a:cubicBezTo>
                <a:cubicBezTo>
                  <a:pt x="848957" y="592013"/>
                  <a:pt x="851027" y="596108"/>
                  <a:pt x="853097" y="594061"/>
                </a:cubicBezTo>
                <a:cubicBezTo>
                  <a:pt x="853097" y="592013"/>
                  <a:pt x="853097" y="587919"/>
                  <a:pt x="857237" y="585871"/>
                </a:cubicBezTo>
                <a:cubicBezTo>
                  <a:pt x="861377" y="585871"/>
                  <a:pt x="863447" y="587919"/>
                  <a:pt x="865518" y="589966"/>
                </a:cubicBezTo>
                <a:lnTo>
                  <a:pt x="870252" y="585284"/>
                </a:lnTo>
                <a:lnTo>
                  <a:pt x="883701" y="541958"/>
                </a:lnTo>
                <a:cubicBezTo>
                  <a:pt x="889551" y="513369"/>
                  <a:pt x="892623" y="483768"/>
                  <a:pt x="892623" y="453449"/>
                </a:cubicBezTo>
                <a:lnTo>
                  <a:pt x="892448" y="451715"/>
                </a:lnTo>
                <a:lnTo>
                  <a:pt x="892136" y="452021"/>
                </a:lnTo>
                <a:lnTo>
                  <a:pt x="892423" y="451460"/>
                </a:lnTo>
                <a:lnTo>
                  <a:pt x="891876" y="446038"/>
                </a:lnTo>
                <a:lnTo>
                  <a:pt x="890266" y="450053"/>
                </a:lnTo>
                <a:cubicBezTo>
                  <a:pt x="884081" y="456223"/>
                  <a:pt x="884081" y="456223"/>
                  <a:pt x="884081" y="456223"/>
                </a:cubicBezTo>
                <a:cubicBezTo>
                  <a:pt x="884081" y="456223"/>
                  <a:pt x="884081" y="458280"/>
                  <a:pt x="886142" y="458280"/>
                </a:cubicBezTo>
                <a:cubicBezTo>
                  <a:pt x="888204" y="458280"/>
                  <a:pt x="884081" y="454167"/>
                  <a:pt x="888204" y="456223"/>
                </a:cubicBezTo>
                <a:cubicBezTo>
                  <a:pt x="888204" y="458280"/>
                  <a:pt x="890266" y="464450"/>
                  <a:pt x="886142" y="466507"/>
                </a:cubicBezTo>
                <a:cubicBezTo>
                  <a:pt x="886142" y="464450"/>
                  <a:pt x="888204" y="460337"/>
                  <a:pt x="886142" y="460337"/>
                </a:cubicBezTo>
                <a:cubicBezTo>
                  <a:pt x="884081" y="460337"/>
                  <a:pt x="886142" y="462394"/>
                  <a:pt x="884081" y="464450"/>
                </a:cubicBezTo>
                <a:cubicBezTo>
                  <a:pt x="884081" y="468564"/>
                  <a:pt x="882019" y="470621"/>
                  <a:pt x="877895" y="470621"/>
                </a:cubicBezTo>
                <a:cubicBezTo>
                  <a:pt x="875833" y="472678"/>
                  <a:pt x="873771" y="470621"/>
                  <a:pt x="871709" y="472678"/>
                </a:cubicBezTo>
                <a:cubicBezTo>
                  <a:pt x="871709" y="472678"/>
                  <a:pt x="871709" y="474734"/>
                  <a:pt x="873771" y="474734"/>
                </a:cubicBezTo>
                <a:cubicBezTo>
                  <a:pt x="875833" y="474734"/>
                  <a:pt x="873771" y="476791"/>
                  <a:pt x="873771" y="476791"/>
                </a:cubicBezTo>
                <a:cubicBezTo>
                  <a:pt x="873771" y="478848"/>
                  <a:pt x="873771" y="476791"/>
                  <a:pt x="871709" y="476791"/>
                </a:cubicBezTo>
                <a:cubicBezTo>
                  <a:pt x="871709" y="478848"/>
                  <a:pt x="867585" y="480905"/>
                  <a:pt x="863462" y="480905"/>
                </a:cubicBezTo>
                <a:cubicBezTo>
                  <a:pt x="861400" y="480905"/>
                  <a:pt x="859338" y="480905"/>
                  <a:pt x="859338" y="478848"/>
                </a:cubicBezTo>
                <a:cubicBezTo>
                  <a:pt x="859338" y="474734"/>
                  <a:pt x="857276" y="470621"/>
                  <a:pt x="857276" y="466507"/>
                </a:cubicBezTo>
                <a:lnTo>
                  <a:pt x="863592" y="463807"/>
                </a:lnTo>
                <a:lnTo>
                  <a:pt x="865576" y="464305"/>
                </a:lnTo>
                <a:lnTo>
                  <a:pt x="866428" y="462595"/>
                </a:lnTo>
                <a:lnTo>
                  <a:pt x="871709" y="460337"/>
                </a:lnTo>
                <a:cubicBezTo>
                  <a:pt x="871709" y="458280"/>
                  <a:pt x="871709" y="456223"/>
                  <a:pt x="871709" y="452110"/>
                </a:cubicBezTo>
                <a:cubicBezTo>
                  <a:pt x="875833" y="452110"/>
                  <a:pt x="879957" y="447996"/>
                  <a:pt x="879957" y="443883"/>
                </a:cubicBezTo>
                <a:cubicBezTo>
                  <a:pt x="882019" y="437712"/>
                  <a:pt x="879957" y="431542"/>
                  <a:pt x="873771" y="427429"/>
                </a:cubicBezTo>
                <a:cubicBezTo>
                  <a:pt x="869647" y="423315"/>
                  <a:pt x="869647" y="423315"/>
                  <a:pt x="869647" y="423315"/>
                </a:cubicBezTo>
                <a:lnTo>
                  <a:pt x="865576" y="417223"/>
                </a:lnTo>
                <a:lnTo>
                  <a:pt x="865576" y="417021"/>
                </a:lnTo>
                <a:lnTo>
                  <a:pt x="865304" y="416815"/>
                </a:lnTo>
                <a:lnTo>
                  <a:pt x="861400" y="410974"/>
                </a:lnTo>
                <a:cubicBezTo>
                  <a:pt x="857276" y="408918"/>
                  <a:pt x="857276" y="408918"/>
                  <a:pt x="857276" y="408918"/>
                </a:cubicBezTo>
                <a:cubicBezTo>
                  <a:pt x="859338" y="404804"/>
                  <a:pt x="857276" y="402747"/>
                  <a:pt x="857276" y="398634"/>
                </a:cubicBezTo>
                <a:cubicBezTo>
                  <a:pt x="857276" y="398634"/>
                  <a:pt x="857276" y="396577"/>
                  <a:pt x="859338" y="396577"/>
                </a:cubicBezTo>
                <a:cubicBezTo>
                  <a:pt x="863462" y="396577"/>
                  <a:pt x="867585" y="400691"/>
                  <a:pt x="869647" y="402747"/>
                </a:cubicBezTo>
                <a:cubicBezTo>
                  <a:pt x="869647" y="404804"/>
                  <a:pt x="869647" y="406861"/>
                  <a:pt x="869647" y="406861"/>
                </a:cubicBezTo>
                <a:cubicBezTo>
                  <a:pt x="871709" y="406861"/>
                  <a:pt x="875833" y="406861"/>
                  <a:pt x="877895" y="406861"/>
                </a:cubicBezTo>
                <a:cubicBezTo>
                  <a:pt x="882019" y="408918"/>
                  <a:pt x="882019" y="410974"/>
                  <a:pt x="884081" y="415088"/>
                </a:cubicBezTo>
                <a:cubicBezTo>
                  <a:pt x="884081" y="417145"/>
                  <a:pt x="879957" y="421258"/>
                  <a:pt x="886142" y="423315"/>
                </a:cubicBezTo>
                <a:lnTo>
                  <a:pt x="889970" y="427134"/>
                </a:lnTo>
                <a:lnTo>
                  <a:pt x="883701" y="364940"/>
                </a:lnTo>
                <a:lnTo>
                  <a:pt x="860654" y="290695"/>
                </a:lnTo>
                <a:lnTo>
                  <a:pt x="858399" y="290020"/>
                </a:lnTo>
                <a:cubicBezTo>
                  <a:pt x="856861" y="288484"/>
                  <a:pt x="855323" y="287460"/>
                  <a:pt x="853273" y="291555"/>
                </a:cubicBezTo>
                <a:cubicBezTo>
                  <a:pt x="851222" y="291555"/>
                  <a:pt x="849172" y="291555"/>
                  <a:pt x="847121" y="291555"/>
                </a:cubicBezTo>
                <a:cubicBezTo>
                  <a:pt x="843020" y="289508"/>
                  <a:pt x="845070" y="283366"/>
                  <a:pt x="838919" y="285413"/>
                </a:cubicBezTo>
                <a:cubicBezTo>
                  <a:pt x="836868" y="287460"/>
                  <a:pt x="834818" y="285413"/>
                  <a:pt x="832767" y="283366"/>
                </a:cubicBezTo>
                <a:cubicBezTo>
                  <a:pt x="830716" y="281318"/>
                  <a:pt x="830716" y="279271"/>
                  <a:pt x="832767" y="277224"/>
                </a:cubicBezTo>
                <a:cubicBezTo>
                  <a:pt x="834818" y="275176"/>
                  <a:pt x="836868" y="273129"/>
                  <a:pt x="838919" y="271082"/>
                </a:cubicBezTo>
                <a:cubicBezTo>
                  <a:pt x="840969" y="273129"/>
                  <a:pt x="844045" y="274665"/>
                  <a:pt x="847377" y="275176"/>
                </a:cubicBezTo>
                <a:lnTo>
                  <a:pt x="853458" y="273931"/>
                </a:lnTo>
                <a:lnTo>
                  <a:pt x="852394" y="271971"/>
                </a:lnTo>
                <a:lnTo>
                  <a:pt x="849059" y="273074"/>
                </a:lnTo>
                <a:cubicBezTo>
                  <a:pt x="844909" y="271015"/>
                  <a:pt x="840759" y="271015"/>
                  <a:pt x="838684" y="268957"/>
                </a:cubicBezTo>
                <a:cubicBezTo>
                  <a:pt x="838684" y="266899"/>
                  <a:pt x="840759" y="264840"/>
                  <a:pt x="840759" y="262782"/>
                </a:cubicBezTo>
                <a:lnTo>
                  <a:pt x="848062" y="263989"/>
                </a:lnTo>
                <a:lnTo>
                  <a:pt x="840523" y="250100"/>
                </a:lnTo>
                <a:lnTo>
                  <a:pt x="840936" y="256511"/>
                </a:lnTo>
                <a:cubicBezTo>
                  <a:pt x="840936" y="260642"/>
                  <a:pt x="836808" y="266840"/>
                  <a:pt x="834744" y="270971"/>
                </a:cubicBezTo>
                <a:cubicBezTo>
                  <a:pt x="830615" y="275103"/>
                  <a:pt x="824423" y="283366"/>
                  <a:pt x="816166" y="281300"/>
                </a:cubicBezTo>
                <a:cubicBezTo>
                  <a:pt x="807909" y="281300"/>
                  <a:pt x="801717" y="279234"/>
                  <a:pt x="797589" y="270971"/>
                </a:cubicBezTo>
                <a:cubicBezTo>
                  <a:pt x="795524" y="268905"/>
                  <a:pt x="795524" y="264774"/>
                  <a:pt x="795524" y="262708"/>
                </a:cubicBezTo>
                <a:cubicBezTo>
                  <a:pt x="795524" y="258576"/>
                  <a:pt x="797589" y="254445"/>
                  <a:pt x="799653" y="252379"/>
                </a:cubicBezTo>
                <a:cubicBezTo>
                  <a:pt x="801717" y="252379"/>
                  <a:pt x="803781" y="252379"/>
                  <a:pt x="803781" y="252379"/>
                </a:cubicBezTo>
                <a:cubicBezTo>
                  <a:pt x="805845" y="252379"/>
                  <a:pt x="805845" y="258576"/>
                  <a:pt x="807909" y="256511"/>
                </a:cubicBezTo>
                <a:cubicBezTo>
                  <a:pt x="809974" y="252379"/>
                  <a:pt x="812038" y="254445"/>
                  <a:pt x="814102" y="254445"/>
                </a:cubicBezTo>
                <a:cubicBezTo>
                  <a:pt x="816166" y="256511"/>
                  <a:pt x="818230" y="258576"/>
                  <a:pt x="818230" y="262708"/>
                </a:cubicBezTo>
                <a:cubicBezTo>
                  <a:pt x="816166" y="264774"/>
                  <a:pt x="814102" y="264774"/>
                  <a:pt x="812038" y="266840"/>
                </a:cubicBezTo>
                <a:cubicBezTo>
                  <a:pt x="809974" y="266840"/>
                  <a:pt x="805845" y="262708"/>
                  <a:pt x="805845" y="266840"/>
                </a:cubicBezTo>
                <a:cubicBezTo>
                  <a:pt x="807909" y="270971"/>
                  <a:pt x="812038" y="273037"/>
                  <a:pt x="816166" y="273037"/>
                </a:cubicBezTo>
                <a:cubicBezTo>
                  <a:pt x="822359" y="275103"/>
                  <a:pt x="826487" y="270971"/>
                  <a:pt x="830615" y="266840"/>
                </a:cubicBezTo>
                <a:cubicBezTo>
                  <a:pt x="833711" y="262708"/>
                  <a:pt x="835260" y="257027"/>
                  <a:pt x="835518" y="251088"/>
                </a:cubicBezTo>
                <a:lnTo>
                  <a:pt x="833118" y="236456"/>
                </a:lnTo>
                <a:lnTo>
                  <a:pt x="827085" y="225342"/>
                </a:lnTo>
                <a:lnTo>
                  <a:pt x="826566" y="225598"/>
                </a:lnTo>
                <a:cubicBezTo>
                  <a:pt x="824491" y="225598"/>
                  <a:pt x="822417" y="221490"/>
                  <a:pt x="820342" y="219435"/>
                </a:cubicBezTo>
                <a:cubicBezTo>
                  <a:pt x="818267" y="217381"/>
                  <a:pt x="820342" y="215327"/>
                  <a:pt x="818267" y="215327"/>
                </a:cubicBezTo>
                <a:cubicBezTo>
                  <a:pt x="816192" y="217381"/>
                  <a:pt x="814117" y="215327"/>
                  <a:pt x="812042" y="215327"/>
                </a:cubicBezTo>
                <a:cubicBezTo>
                  <a:pt x="807891" y="211218"/>
                  <a:pt x="805816" y="207110"/>
                  <a:pt x="805816" y="203001"/>
                </a:cubicBezTo>
                <a:lnTo>
                  <a:pt x="807635" y="195801"/>
                </a:lnTo>
                <a:lnTo>
                  <a:pt x="794914" y="180384"/>
                </a:lnTo>
                <a:lnTo>
                  <a:pt x="787319" y="180384"/>
                </a:lnTo>
                <a:cubicBezTo>
                  <a:pt x="783241" y="176276"/>
                  <a:pt x="777122" y="174222"/>
                  <a:pt x="777122" y="168059"/>
                </a:cubicBezTo>
                <a:cubicBezTo>
                  <a:pt x="775083" y="166005"/>
                  <a:pt x="781201" y="163950"/>
                  <a:pt x="777122" y="161896"/>
                </a:cubicBezTo>
                <a:cubicBezTo>
                  <a:pt x="773044" y="161896"/>
                  <a:pt x="771004" y="159842"/>
                  <a:pt x="768965" y="157788"/>
                </a:cubicBezTo>
                <a:cubicBezTo>
                  <a:pt x="768965" y="155734"/>
                  <a:pt x="768965" y="153680"/>
                  <a:pt x="768965" y="151626"/>
                </a:cubicBezTo>
                <a:lnTo>
                  <a:pt x="770804" y="151162"/>
                </a:lnTo>
                <a:lnTo>
                  <a:pt x="767693" y="147391"/>
                </a:lnTo>
                <a:lnTo>
                  <a:pt x="765805" y="147234"/>
                </a:lnTo>
                <a:cubicBezTo>
                  <a:pt x="764775" y="146460"/>
                  <a:pt x="763744" y="145428"/>
                  <a:pt x="762714" y="145428"/>
                </a:cubicBezTo>
                <a:cubicBezTo>
                  <a:pt x="758593" y="141299"/>
                  <a:pt x="754471" y="141299"/>
                  <a:pt x="750350" y="139235"/>
                </a:cubicBezTo>
                <a:cubicBezTo>
                  <a:pt x="746229" y="141299"/>
                  <a:pt x="744168" y="137171"/>
                  <a:pt x="740047" y="139235"/>
                </a:cubicBezTo>
                <a:cubicBezTo>
                  <a:pt x="731804" y="141299"/>
                  <a:pt x="723561" y="143363"/>
                  <a:pt x="721500" y="151621"/>
                </a:cubicBezTo>
                <a:cubicBezTo>
                  <a:pt x="719440" y="155749"/>
                  <a:pt x="719440" y="159877"/>
                  <a:pt x="721500" y="161941"/>
                </a:cubicBezTo>
                <a:cubicBezTo>
                  <a:pt x="723561" y="164006"/>
                  <a:pt x="723561" y="168134"/>
                  <a:pt x="725622" y="166070"/>
                </a:cubicBezTo>
                <a:cubicBezTo>
                  <a:pt x="727682" y="164006"/>
                  <a:pt x="721500" y="159877"/>
                  <a:pt x="725622" y="157813"/>
                </a:cubicBezTo>
                <a:cubicBezTo>
                  <a:pt x="727682" y="153684"/>
                  <a:pt x="731804" y="153684"/>
                  <a:pt x="735925" y="155749"/>
                </a:cubicBezTo>
                <a:cubicBezTo>
                  <a:pt x="737986" y="155749"/>
                  <a:pt x="740047" y="159877"/>
                  <a:pt x="740047" y="161941"/>
                </a:cubicBezTo>
                <a:cubicBezTo>
                  <a:pt x="740047" y="164006"/>
                  <a:pt x="740047" y="166070"/>
                  <a:pt x="737986" y="168134"/>
                </a:cubicBezTo>
                <a:cubicBezTo>
                  <a:pt x="737986" y="168134"/>
                  <a:pt x="740047" y="168134"/>
                  <a:pt x="740047" y="170198"/>
                </a:cubicBezTo>
                <a:cubicBezTo>
                  <a:pt x="740047" y="172262"/>
                  <a:pt x="737986" y="174326"/>
                  <a:pt x="735925" y="176390"/>
                </a:cubicBezTo>
                <a:cubicBezTo>
                  <a:pt x="729743" y="178454"/>
                  <a:pt x="723561" y="176390"/>
                  <a:pt x="717379" y="172262"/>
                </a:cubicBezTo>
                <a:cubicBezTo>
                  <a:pt x="713258" y="168134"/>
                  <a:pt x="711197" y="159877"/>
                  <a:pt x="711197" y="151621"/>
                </a:cubicBezTo>
                <a:cubicBezTo>
                  <a:pt x="713258" y="143363"/>
                  <a:pt x="721500" y="135108"/>
                  <a:pt x="731804" y="133042"/>
                </a:cubicBezTo>
                <a:cubicBezTo>
                  <a:pt x="734895" y="132010"/>
                  <a:pt x="737986" y="131495"/>
                  <a:pt x="741077" y="131753"/>
                </a:cubicBezTo>
                <a:cubicBezTo>
                  <a:pt x="744168" y="132010"/>
                  <a:pt x="747259" y="133042"/>
                  <a:pt x="750350" y="135108"/>
                </a:cubicBezTo>
                <a:lnTo>
                  <a:pt x="759084" y="138857"/>
                </a:lnTo>
                <a:lnTo>
                  <a:pt x="736097" y="119890"/>
                </a:lnTo>
                <a:lnTo>
                  <a:pt x="736097" y="128914"/>
                </a:lnTo>
                <a:cubicBezTo>
                  <a:pt x="734039" y="128914"/>
                  <a:pt x="731980" y="130978"/>
                  <a:pt x="731980" y="128914"/>
                </a:cubicBezTo>
                <a:cubicBezTo>
                  <a:pt x="729922" y="126848"/>
                  <a:pt x="725805" y="122715"/>
                  <a:pt x="727863" y="118585"/>
                </a:cubicBezTo>
                <a:lnTo>
                  <a:pt x="730218" y="115040"/>
                </a:lnTo>
                <a:lnTo>
                  <a:pt x="728513" y="113633"/>
                </a:lnTo>
                <a:lnTo>
                  <a:pt x="725672" y="120761"/>
                </a:lnTo>
                <a:cubicBezTo>
                  <a:pt x="723614" y="124892"/>
                  <a:pt x="725672" y="126957"/>
                  <a:pt x="727731" y="131090"/>
                </a:cubicBezTo>
                <a:cubicBezTo>
                  <a:pt x="723614" y="133155"/>
                  <a:pt x="719497" y="137286"/>
                  <a:pt x="715380" y="135221"/>
                </a:cubicBezTo>
                <a:cubicBezTo>
                  <a:pt x="713322" y="133155"/>
                  <a:pt x="713322" y="129024"/>
                  <a:pt x="715380" y="126957"/>
                </a:cubicBezTo>
                <a:cubicBezTo>
                  <a:pt x="715380" y="126957"/>
                  <a:pt x="717439" y="124892"/>
                  <a:pt x="715380" y="122826"/>
                </a:cubicBezTo>
                <a:cubicBezTo>
                  <a:pt x="713322" y="120761"/>
                  <a:pt x="709205" y="116629"/>
                  <a:pt x="711263" y="112497"/>
                </a:cubicBezTo>
                <a:cubicBezTo>
                  <a:pt x="713322" y="112497"/>
                  <a:pt x="715380" y="110432"/>
                  <a:pt x="713322" y="108366"/>
                </a:cubicBezTo>
                <a:lnTo>
                  <a:pt x="713322" y="101099"/>
                </a:lnTo>
                <a:lnTo>
                  <a:pt x="698996" y="89279"/>
                </a:lnTo>
                <a:cubicBezTo>
                  <a:pt x="628903" y="41925"/>
                  <a:pt x="544405" y="14275"/>
                  <a:pt x="453449" y="14275"/>
                </a:cubicBezTo>
                <a:close/>
                <a:moveTo>
                  <a:pt x="453449" y="0"/>
                </a:moveTo>
                <a:cubicBezTo>
                  <a:pt x="703882" y="0"/>
                  <a:pt x="906898" y="203016"/>
                  <a:pt x="906898" y="453449"/>
                </a:cubicBezTo>
                <a:cubicBezTo>
                  <a:pt x="906898" y="703882"/>
                  <a:pt x="703882" y="906898"/>
                  <a:pt x="453449" y="906898"/>
                </a:cubicBezTo>
                <a:cubicBezTo>
                  <a:pt x="203016" y="906898"/>
                  <a:pt x="0" y="703882"/>
                  <a:pt x="0" y="453449"/>
                </a:cubicBezTo>
                <a:cubicBezTo>
                  <a:pt x="0" y="203016"/>
                  <a:pt x="203016" y="0"/>
                  <a:pt x="453449" y="0"/>
                </a:cubicBezTo>
                <a:close/>
              </a:path>
            </a:pathLst>
          </a:custGeom>
          <a:solidFill>
            <a:srgbClr val="004DA1"/>
          </a:solidFill>
          <a:ln w="12700" cap="flat" cmpd="sng" algn="ctr">
            <a:noFill/>
            <a:prstDash val="solid"/>
            <a:miter lim="800000"/>
          </a:ln>
          <a:effectLst/>
        </p:spPr>
        <p:txBody>
          <a:bodyPr wrap="square"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zh-CN" altLang="en-US" sz="2200" b="1" i="0" u="none" strike="noStrike" kern="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rPr>
              <a:t>成本</a:t>
            </a:r>
            <a:endParaRPr kumimoji="0" lang="en-US" altLang="zh-CN" sz="2200" b="1" i="0" u="none" strike="noStrike" kern="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endParaRPr>
          </a:p>
          <a:p>
            <a:pPr marL="0" marR="0" lvl="0" indent="0" algn="ctr" defTabSz="914400" eaLnBrk="1" fontAlgn="auto" latinLnBrk="0" hangingPunct="1">
              <a:lnSpc>
                <a:spcPct val="100000"/>
              </a:lnSpc>
              <a:spcBef>
                <a:spcPts val="0"/>
              </a:spcBef>
              <a:spcAft>
                <a:spcPts val="0"/>
              </a:spcAft>
              <a:buClrTx/>
              <a:buSzTx/>
              <a:buFontTx/>
              <a:buNone/>
              <a:tabLst/>
              <a:defRPr/>
            </a:pPr>
            <a:r>
              <a:rPr kumimoji="0" lang="zh-CN" altLang="en-US" sz="2200" b="1" i="0" u="none" strike="noStrike" kern="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rPr>
              <a:t>效益</a:t>
            </a:r>
          </a:p>
        </p:txBody>
      </p:sp>
      <p:sp>
        <p:nvSpPr>
          <p:cNvPr id="12" name="文本占位符 1">
            <a:extLst>
              <a:ext uri="{FF2B5EF4-FFF2-40B4-BE49-F238E27FC236}">
                <a16:creationId xmlns:a16="http://schemas.microsoft.com/office/drawing/2014/main" id="{1C3B34F5-CF25-4C7A-B00C-F91CF5A937DE}"/>
              </a:ext>
            </a:extLst>
          </p:cNvPr>
          <p:cNvSpPr txBox="1">
            <a:spLocks/>
          </p:cNvSpPr>
          <p:nvPr/>
        </p:nvSpPr>
        <p:spPr bwMode="auto">
          <a:xfrm>
            <a:off x="863600" y="3311827"/>
            <a:ext cx="6934902" cy="1239795"/>
          </a:xfrm>
          <a:prstGeom prst="rect">
            <a:avLst/>
          </a:prstGeom>
          <a:noFill/>
          <a:ln w="9525">
            <a:noFill/>
            <a:miter lim="800000"/>
            <a:headEnd/>
            <a:tailEnd/>
          </a:ln>
        </p:spPr>
        <p:txBody>
          <a:bodyPr/>
          <a:lstStyle/>
          <a:p>
            <a:pPr indent="457200">
              <a:lnSpc>
                <a:spcPct val="150000"/>
              </a:lnSpc>
              <a:defRPr/>
            </a:pPr>
            <a:r>
              <a:rPr lang="zh-CN" altLang="zh-CN" sz="2200" b="1" dirty="0">
                <a:solidFill>
                  <a:srgbClr val="C00000"/>
                </a:solidFill>
                <a:latin typeface="楷体" panose="02010609060101010101" pitchFamily="49" charset="-122"/>
                <a:ea typeface="楷体" panose="02010609060101010101" pitchFamily="49" charset="-122"/>
              </a:rPr>
              <a:t>【</a:t>
            </a:r>
            <a:r>
              <a:rPr lang="zh-CN" altLang="en-US" sz="2200" b="1" dirty="0">
                <a:solidFill>
                  <a:srgbClr val="C00000"/>
                </a:solidFill>
                <a:latin typeface="楷体" panose="02010609060101010101" pitchFamily="49" charset="-122"/>
                <a:ea typeface="楷体" panose="02010609060101010101" pitchFamily="49" charset="-122"/>
              </a:rPr>
              <a:t>提示</a:t>
            </a:r>
            <a:r>
              <a:rPr lang="zh-CN" altLang="zh-CN" sz="2200" b="1" dirty="0">
                <a:solidFill>
                  <a:srgbClr val="C00000"/>
                </a:solidFill>
                <a:latin typeface="楷体" panose="02010609060101010101" pitchFamily="49" charset="-122"/>
                <a:ea typeface="楷体" panose="02010609060101010101" pitchFamily="49" charset="-122"/>
              </a:rPr>
              <a:t>】</a:t>
            </a:r>
            <a:r>
              <a:rPr lang="zh-CN" altLang="zh-CN" sz="2200" b="1" dirty="0">
                <a:solidFill>
                  <a:srgbClr val="004DA1"/>
                </a:solidFill>
                <a:latin typeface="楷体" panose="02010609060101010101" pitchFamily="49" charset="-122"/>
                <a:ea typeface="楷体" panose="02010609060101010101" pitchFamily="49" charset="-122"/>
              </a:rPr>
              <a:t>应对各个税种的优惠政策时，请同学们尽量多的从上述四个角度进行思考，以避免死记硬背。</a:t>
            </a:r>
            <a:endParaRPr lang="zh-CN" altLang="en-US" sz="2200" b="1" kern="0" dirty="0">
              <a:solidFill>
                <a:srgbClr val="004DA1"/>
              </a:solidFill>
              <a:latin typeface="楷体" panose="02010609060101010101" pitchFamily="49" charset="-122"/>
              <a:ea typeface="楷体" panose="02010609060101010101" pitchFamily="49" charset="-122"/>
            </a:endParaRPr>
          </a:p>
        </p:txBody>
      </p:sp>
    </p:spTree>
    <p:extLst>
      <p:ext uri="{BB962C8B-B14F-4D97-AF65-F5344CB8AC3E}">
        <p14:creationId xmlns:p14="http://schemas.microsoft.com/office/powerpoint/2010/main" val="3685007490"/>
      </p:ext>
    </p:extLst>
  </p:cSld>
  <p:clrMapOvr>
    <a:masterClrMapping/>
  </p:clrMapOvr>
  <mc:AlternateContent xmlns:mc="http://schemas.openxmlformats.org/markup-compatibility/2006" xmlns:p14="http://schemas.microsoft.com/office/powerpoint/2010/main">
    <mc:Choice Requires="p14">
      <p:transition spd="slow" p14:dur="1600" advClick="0" advTm="0">
        <p14:gallery dir="l"/>
      </p:transition>
    </mc:Choice>
    <mc:Fallback xmlns="">
      <p:transition spd="slow"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p:cTn id="7" dur="500" fill="hold"/>
                                        <p:tgtEl>
                                          <p:spTgt spid="5"/>
                                        </p:tgtEl>
                                        <p:attrNameLst>
                                          <p:attrName>ppt_w</p:attrName>
                                        </p:attrNameLst>
                                      </p:cBhvr>
                                      <p:tavLst>
                                        <p:tav tm="0">
                                          <p:val>
                                            <p:fltVal val="0"/>
                                          </p:val>
                                        </p:tav>
                                        <p:tav tm="100000">
                                          <p:val>
                                            <p:strVal val="#ppt_w"/>
                                          </p:val>
                                        </p:tav>
                                      </p:tavLst>
                                    </p:anim>
                                    <p:anim calcmode="lin" valueType="num">
                                      <p:cBhvr>
                                        <p:cTn id="8" dur="500" fill="hold"/>
                                        <p:tgtEl>
                                          <p:spTgt spid="5"/>
                                        </p:tgtEl>
                                        <p:attrNameLst>
                                          <p:attrName>ppt_h</p:attrName>
                                        </p:attrNameLst>
                                      </p:cBhvr>
                                      <p:tavLst>
                                        <p:tav tm="0">
                                          <p:val>
                                            <p:fltVal val="0"/>
                                          </p:val>
                                        </p:tav>
                                        <p:tav tm="100000">
                                          <p:val>
                                            <p:strVal val="#ppt_h"/>
                                          </p:val>
                                        </p:tav>
                                      </p:tavLst>
                                    </p:anim>
                                  </p:childTnLst>
                                </p:cTn>
                              </p:par>
                            </p:childTnLst>
                          </p:cTn>
                        </p:par>
                        <p:par>
                          <p:cTn id="9" fill="hold">
                            <p:stCondLst>
                              <p:cond delay="500"/>
                            </p:stCondLst>
                            <p:childTnLst>
                              <p:par>
                                <p:cTn id="10" presetID="27" presetClass="entr" presetSubtype="0" fill="hold" grpId="0" nodeType="afterEffect">
                                  <p:stCondLst>
                                    <p:cond delay="0"/>
                                  </p:stCondLst>
                                  <p:iterate type="lt">
                                    <p:tmPct val="50000"/>
                                  </p:iterate>
                                  <p:childTnLst>
                                    <p:set>
                                      <p:cBhvr>
                                        <p:cTn id="11" dur="1" fill="hold">
                                          <p:stCondLst>
                                            <p:cond delay="0"/>
                                          </p:stCondLst>
                                        </p:cTn>
                                        <p:tgtEl>
                                          <p:spTgt spid="4"/>
                                        </p:tgtEl>
                                        <p:attrNameLst>
                                          <p:attrName>style.visibility</p:attrName>
                                        </p:attrNameLst>
                                      </p:cBhvr>
                                      <p:to>
                                        <p:strVal val="visible"/>
                                      </p:to>
                                    </p:set>
                                    <p:anim calcmode="discrete" valueType="clr">
                                      <p:cBhvr override="childStyle">
                                        <p:cTn id="12" dur="80"/>
                                        <p:tgtEl>
                                          <p:spTgt spid="4"/>
                                        </p:tgtEl>
                                        <p:attrNameLst>
                                          <p:attrName>style.color</p:attrName>
                                        </p:attrNameLst>
                                      </p:cBhvr>
                                      <p:tavLst>
                                        <p:tav tm="0">
                                          <p:val>
                                            <p:clrVal>
                                              <a:schemeClr val="accent2"/>
                                            </p:clrVal>
                                          </p:val>
                                        </p:tav>
                                        <p:tav tm="50000">
                                          <p:val>
                                            <p:clrVal>
                                              <a:schemeClr val="hlink"/>
                                            </p:clrVal>
                                          </p:val>
                                        </p:tav>
                                      </p:tavLst>
                                    </p:anim>
                                    <p:anim calcmode="discrete" valueType="clr">
                                      <p:cBhvr>
                                        <p:cTn id="13" dur="80"/>
                                        <p:tgtEl>
                                          <p:spTgt spid="4"/>
                                        </p:tgtEl>
                                        <p:attrNameLst>
                                          <p:attrName>fillcolor</p:attrName>
                                        </p:attrNameLst>
                                      </p:cBhvr>
                                      <p:tavLst>
                                        <p:tav tm="0">
                                          <p:val>
                                            <p:clrVal>
                                              <a:schemeClr val="accent2"/>
                                            </p:clrVal>
                                          </p:val>
                                        </p:tav>
                                        <p:tav tm="50000">
                                          <p:val>
                                            <p:clrVal>
                                              <a:schemeClr val="hlink"/>
                                            </p:clrVal>
                                          </p:val>
                                        </p:tav>
                                      </p:tavLst>
                                    </p:anim>
                                    <p:set>
                                      <p:cBhvr>
                                        <p:cTn id="14" dur="80"/>
                                        <p:tgtEl>
                                          <p:spTgt spid="4"/>
                                        </p:tgtEl>
                                        <p:attrNameLst>
                                          <p:attrName>fill.type</p:attrName>
                                        </p:attrNameLst>
                                      </p:cBhvr>
                                      <p:to>
                                        <p:strVal val="solid"/>
                                      </p:to>
                                    </p:set>
                                  </p:childTnLst>
                                </p:cTn>
                              </p:par>
                            </p:childTnLst>
                          </p:cTn>
                        </p:par>
                      </p:childTnLst>
                    </p:cTn>
                  </p:par>
                  <p:par>
                    <p:cTn id="15" fill="hold">
                      <p:stCondLst>
                        <p:cond delay="indefinite"/>
                      </p:stCondLst>
                      <p:childTnLst>
                        <p:par>
                          <p:cTn id="16" fill="hold">
                            <p:stCondLst>
                              <p:cond delay="0"/>
                            </p:stCondLst>
                            <p:childTnLst>
                              <p:par>
                                <p:cTn id="17" presetID="53" presetClass="entr" presetSubtype="16" fill="hold" grpId="0" nodeType="clickEffect">
                                  <p:stCondLst>
                                    <p:cond delay="0"/>
                                  </p:stCondLst>
                                  <p:childTnLst>
                                    <p:set>
                                      <p:cBhvr>
                                        <p:cTn id="18" dur="1" fill="hold">
                                          <p:stCondLst>
                                            <p:cond delay="0"/>
                                          </p:stCondLst>
                                        </p:cTn>
                                        <p:tgtEl>
                                          <p:spTgt spid="6"/>
                                        </p:tgtEl>
                                        <p:attrNameLst>
                                          <p:attrName>style.visibility</p:attrName>
                                        </p:attrNameLst>
                                      </p:cBhvr>
                                      <p:to>
                                        <p:strVal val="visible"/>
                                      </p:to>
                                    </p:set>
                                    <p:anim calcmode="lin" valueType="num">
                                      <p:cBhvr>
                                        <p:cTn id="19" dur="1000" fill="hold"/>
                                        <p:tgtEl>
                                          <p:spTgt spid="6"/>
                                        </p:tgtEl>
                                        <p:attrNameLst>
                                          <p:attrName>ppt_w</p:attrName>
                                        </p:attrNameLst>
                                      </p:cBhvr>
                                      <p:tavLst>
                                        <p:tav tm="0">
                                          <p:val>
                                            <p:fltVal val="0"/>
                                          </p:val>
                                        </p:tav>
                                        <p:tav tm="100000">
                                          <p:val>
                                            <p:strVal val="#ppt_w"/>
                                          </p:val>
                                        </p:tav>
                                      </p:tavLst>
                                    </p:anim>
                                    <p:anim calcmode="lin" valueType="num">
                                      <p:cBhvr>
                                        <p:cTn id="20" dur="1000" fill="hold"/>
                                        <p:tgtEl>
                                          <p:spTgt spid="6"/>
                                        </p:tgtEl>
                                        <p:attrNameLst>
                                          <p:attrName>ppt_h</p:attrName>
                                        </p:attrNameLst>
                                      </p:cBhvr>
                                      <p:tavLst>
                                        <p:tav tm="0">
                                          <p:val>
                                            <p:fltVal val="0"/>
                                          </p:val>
                                        </p:tav>
                                        <p:tav tm="100000">
                                          <p:val>
                                            <p:strVal val="#ppt_h"/>
                                          </p:val>
                                        </p:tav>
                                      </p:tavLst>
                                    </p:anim>
                                    <p:animEffect transition="in" filter="fade">
                                      <p:cBhvr>
                                        <p:cTn id="21" dur="1000"/>
                                        <p:tgtEl>
                                          <p:spTgt spid="6"/>
                                        </p:tgtEl>
                                      </p:cBhvr>
                                    </p:animEffect>
                                  </p:childTnLst>
                                </p:cTn>
                              </p:par>
                            </p:childTnLst>
                          </p:cTn>
                        </p:par>
                        <p:par>
                          <p:cTn id="22" fill="hold">
                            <p:stCondLst>
                              <p:cond delay="1000"/>
                            </p:stCondLst>
                            <p:childTnLst>
                              <p:par>
                                <p:cTn id="23" presetID="53" presetClass="entr" presetSubtype="16" fill="hold" grpId="0" nodeType="afterEffect">
                                  <p:stCondLst>
                                    <p:cond delay="0"/>
                                  </p:stCondLst>
                                  <p:childTnLst>
                                    <p:set>
                                      <p:cBhvr>
                                        <p:cTn id="24" dur="1" fill="hold">
                                          <p:stCondLst>
                                            <p:cond delay="0"/>
                                          </p:stCondLst>
                                        </p:cTn>
                                        <p:tgtEl>
                                          <p:spTgt spid="7"/>
                                        </p:tgtEl>
                                        <p:attrNameLst>
                                          <p:attrName>style.visibility</p:attrName>
                                        </p:attrNameLst>
                                      </p:cBhvr>
                                      <p:to>
                                        <p:strVal val="visible"/>
                                      </p:to>
                                    </p:set>
                                    <p:anim calcmode="lin" valueType="num">
                                      <p:cBhvr>
                                        <p:cTn id="25" dur="1000" fill="hold"/>
                                        <p:tgtEl>
                                          <p:spTgt spid="7"/>
                                        </p:tgtEl>
                                        <p:attrNameLst>
                                          <p:attrName>ppt_w</p:attrName>
                                        </p:attrNameLst>
                                      </p:cBhvr>
                                      <p:tavLst>
                                        <p:tav tm="0">
                                          <p:val>
                                            <p:fltVal val="0"/>
                                          </p:val>
                                        </p:tav>
                                        <p:tav tm="100000">
                                          <p:val>
                                            <p:strVal val="#ppt_w"/>
                                          </p:val>
                                        </p:tav>
                                      </p:tavLst>
                                    </p:anim>
                                    <p:anim calcmode="lin" valueType="num">
                                      <p:cBhvr>
                                        <p:cTn id="26" dur="1000" fill="hold"/>
                                        <p:tgtEl>
                                          <p:spTgt spid="7"/>
                                        </p:tgtEl>
                                        <p:attrNameLst>
                                          <p:attrName>ppt_h</p:attrName>
                                        </p:attrNameLst>
                                      </p:cBhvr>
                                      <p:tavLst>
                                        <p:tav tm="0">
                                          <p:val>
                                            <p:fltVal val="0"/>
                                          </p:val>
                                        </p:tav>
                                        <p:tav tm="100000">
                                          <p:val>
                                            <p:strVal val="#ppt_h"/>
                                          </p:val>
                                        </p:tav>
                                      </p:tavLst>
                                    </p:anim>
                                    <p:animEffect transition="in" filter="fade">
                                      <p:cBhvr>
                                        <p:cTn id="27" dur="1000"/>
                                        <p:tgtEl>
                                          <p:spTgt spid="7"/>
                                        </p:tgtEl>
                                      </p:cBhvr>
                                    </p:animEffect>
                                  </p:childTnLst>
                                </p:cTn>
                              </p:par>
                            </p:childTnLst>
                          </p:cTn>
                        </p:par>
                        <p:par>
                          <p:cTn id="28" fill="hold">
                            <p:stCondLst>
                              <p:cond delay="2000"/>
                            </p:stCondLst>
                            <p:childTnLst>
                              <p:par>
                                <p:cTn id="29" presetID="53" presetClass="entr" presetSubtype="16" fill="hold" grpId="0" nodeType="afterEffect">
                                  <p:stCondLst>
                                    <p:cond delay="0"/>
                                  </p:stCondLst>
                                  <p:childTnLst>
                                    <p:set>
                                      <p:cBhvr>
                                        <p:cTn id="30" dur="1" fill="hold">
                                          <p:stCondLst>
                                            <p:cond delay="0"/>
                                          </p:stCondLst>
                                        </p:cTn>
                                        <p:tgtEl>
                                          <p:spTgt spid="10"/>
                                        </p:tgtEl>
                                        <p:attrNameLst>
                                          <p:attrName>style.visibility</p:attrName>
                                        </p:attrNameLst>
                                      </p:cBhvr>
                                      <p:to>
                                        <p:strVal val="visible"/>
                                      </p:to>
                                    </p:set>
                                    <p:anim calcmode="lin" valueType="num">
                                      <p:cBhvr>
                                        <p:cTn id="31" dur="1000" fill="hold"/>
                                        <p:tgtEl>
                                          <p:spTgt spid="10"/>
                                        </p:tgtEl>
                                        <p:attrNameLst>
                                          <p:attrName>ppt_w</p:attrName>
                                        </p:attrNameLst>
                                      </p:cBhvr>
                                      <p:tavLst>
                                        <p:tav tm="0">
                                          <p:val>
                                            <p:fltVal val="0"/>
                                          </p:val>
                                        </p:tav>
                                        <p:tav tm="100000">
                                          <p:val>
                                            <p:strVal val="#ppt_w"/>
                                          </p:val>
                                        </p:tav>
                                      </p:tavLst>
                                    </p:anim>
                                    <p:anim calcmode="lin" valueType="num">
                                      <p:cBhvr>
                                        <p:cTn id="32" dur="1000" fill="hold"/>
                                        <p:tgtEl>
                                          <p:spTgt spid="10"/>
                                        </p:tgtEl>
                                        <p:attrNameLst>
                                          <p:attrName>ppt_h</p:attrName>
                                        </p:attrNameLst>
                                      </p:cBhvr>
                                      <p:tavLst>
                                        <p:tav tm="0">
                                          <p:val>
                                            <p:fltVal val="0"/>
                                          </p:val>
                                        </p:tav>
                                        <p:tav tm="100000">
                                          <p:val>
                                            <p:strVal val="#ppt_h"/>
                                          </p:val>
                                        </p:tav>
                                      </p:tavLst>
                                    </p:anim>
                                    <p:animEffect transition="in" filter="fade">
                                      <p:cBhvr>
                                        <p:cTn id="33" dur="1000"/>
                                        <p:tgtEl>
                                          <p:spTgt spid="10"/>
                                        </p:tgtEl>
                                      </p:cBhvr>
                                    </p:animEffect>
                                  </p:childTnLst>
                                </p:cTn>
                              </p:par>
                            </p:childTnLst>
                          </p:cTn>
                        </p:par>
                        <p:par>
                          <p:cTn id="34" fill="hold">
                            <p:stCondLst>
                              <p:cond delay="3000"/>
                            </p:stCondLst>
                            <p:childTnLst>
                              <p:par>
                                <p:cTn id="35" presetID="53" presetClass="entr" presetSubtype="16" fill="hold" grpId="0" nodeType="afterEffect">
                                  <p:stCondLst>
                                    <p:cond delay="0"/>
                                  </p:stCondLst>
                                  <p:childTnLst>
                                    <p:set>
                                      <p:cBhvr>
                                        <p:cTn id="36" dur="1" fill="hold">
                                          <p:stCondLst>
                                            <p:cond delay="0"/>
                                          </p:stCondLst>
                                        </p:cTn>
                                        <p:tgtEl>
                                          <p:spTgt spid="11"/>
                                        </p:tgtEl>
                                        <p:attrNameLst>
                                          <p:attrName>style.visibility</p:attrName>
                                        </p:attrNameLst>
                                      </p:cBhvr>
                                      <p:to>
                                        <p:strVal val="visible"/>
                                      </p:to>
                                    </p:set>
                                    <p:anim calcmode="lin" valueType="num">
                                      <p:cBhvr>
                                        <p:cTn id="37" dur="1000" fill="hold"/>
                                        <p:tgtEl>
                                          <p:spTgt spid="11"/>
                                        </p:tgtEl>
                                        <p:attrNameLst>
                                          <p:attrName>ppt_w</p:attrName>
                                        </p:attrNameLst>
                                      </p:cBhvr>
                                      <p:tavLst>
                                        <p:tav tm="0">
                                          <p:val>
                                            <p:fltVal val="0"/>
                                          </p:val>
                                        </p:tav>
                                        <p:tav tm="100000">
                                          <p:val>
                                            <p:strVal val="#ppt_w"/>
                                          </p:val>
                                        </p:tav>
                                      </p:tavLst>
                                    </p:anim>
                                    <p:anim calcmode="lin" valueType="num">
                                      <p:cBhvr>
                                        <p:cTn id="38" dur="1000" fill="hold"/>
                                        <p:tgtEl>
                                          <p:spTgt spid="11"/>
                                        </p:tgtEl>
                                        <p:attrNameLst>
                                          <p:attrName>ppt_h</p:attrName>
                                        </p:attrNameLst>
                                      </p:cBhvr>
                                      <p:tavLst>
                                        <p:tav tm="0">
                                          <p:val>
                                            <p:fltVal val="0"/>
                                          </p:val>
                                        </p:tav>
                                        <p:tav tm="100000">
                                          <p:val>
                                            <p:strVal val="#ppt_h"/>
                                          </p:val>
                                        </p:tav>
                                      </p:tavLst>
                                    </p:anim>
                                    <p:animEffect transition="in" filter="fade">
                                      <p:cBhvr>
                                        <p:cTn id="39" dur="1000"/>
                                        <p:tgtEl>
                                          <p:spTgt spid="11"/>
                                        </p:tgtEl>
                                      </p:cBhvr>
                                    </p:animEffect>
                                  </p:childTnLst>
                                </p:cTn>
                              </p:par>
                            </p:childTnLst>
                          </p:cTn>
                        </p:par>
                        <p:par>
                          <p:cTn id="40" fill="hold">
                            <p:stCondLst>
                              <p:cond delay="4000"/>
                            </p:stCondLst>
                            <p:childTnLst>
                              <p:par>
                                <p:cTn id="41" presetID="27" presetClass="entr" presetSubtype="0" fill="hold" grpId="0" nodeType="afterEffect">
                                  <p:stCondLst>
                                    <p:cond delay="0"/>
                                  </p:stCondLst>
                                  <p:iterate type="lt">
                                    <p:tmPct val="50000"/>
                                  </p:iterate>
                                  <p:childTnLst>
                                    <p:set>
                                      <p:cBhvr>
                                        <p:cTn id="42" dur="1" fill="hold">
                                          <p:stCondLst>
                                            <p:cond delay="0"/>
                                          </p:stCondLst>
                                        </p:cTn>
                                        <p:tgtEl>
                                          <p:spTgt spid="12">
                                            <p:txEl>
                                              <p:pRg st="0" end="0"/>
                                            </p:txEl>
                                          </p:spTgt>
                                        </p:tgtEl>
                                        <p:attrNameLst>
                                          <p:attrName>style.visibility</p:attrName>
                                        </p:attrNameLst>
                                      </p:cBhvr>
                                      <p:to>
                                        <p:strVal val="visible"/>
                                      </p:to>
                                    </p:set>
                                    <p:anim calcmode="discrete" valueType="clr">
                                      <p:cBhvr override="childStyle">
                                        <p:cTn id="43" dur="80"/>
                                        <p:tgtEl>
                                          <p:spTgt spid="12">
                                            <p:txEl>
                                              <p:pRg st="0" end="0"/>
                                            </p:txEl>
                                          </p:spTgt>
                                        </p:tgtEl>
                                        <p:attrNameLst>
                                          <p:attrName>style.color</p:attrName>
                                        </p:attrNameLst>
                                      </p:cBhvr>
                                      <p:tavLst>
                                        <p:tav tm="0">
                                          <p:val>
                                            <p:clrVal>
                                              <a:schemeClr val="accent2"/>
                                            </p:clrVal>
                                          </p:val>
                                        </p:tav>
                                        <p:tav tm="50000">
                                          <p:val>
                                            <p:clrVal>
                                              <a:schemeClr val="hlink"/>
                                            </p:clrVal>
                                          </p:val>
                                        </p:tav>
                                      </p:tavLst>
                                    </p:anim>
                                    <p:anim calcmode="discrete" valueType="clr">
                                      <p:cBhvr>
                                        <p:cTn id="44" dur="80"/>
                                        <p:tgtEl>
                                          <p:spTgt spid="12">
                                            <p:txEl>
                                              <p:pRg st="0" end="0"/>
                                            </p:txEl>
                                          </p:spTgt>
                                        </p:tgtEl>
                                        <p:attrNameLst>
                                          <p:attrName>fillcolor</p:attrName>
                                        </p:attrNameLst>
                                      </p:cBhvr>
                                      <p:tavLst>
                                        <p:tav tm="0">
                                          <p:val>
                                            <p:clrVal>
                                              <a:schemeClr val="accent2"/>
                                            </p:clrVal>
                                          </p:val>
                                        </p:tav>
                                        <p:tav tm="50000">
                                          <p:val>
                                            <p:clrVal>
                                              <a:schemeClr val="hlink"/>
                                            </p:clrVal>
                                          </p:val>
                                        </p:tav>
                                      </p:tavLst>
                                    </p:anim>
                                    <p:set>
                                      <p:cBhvr>
                                        <p:cTn id="45" dur="80"/>
                                        <p:tgtEl>
                                          <p:spTgt spid="12">
                                            <p:txEl>
                                              <p:pRg st="0" end="0"/>
                                            </p:txEl>
                                          </p:spTgt>
                                        </p:tgtEl>
                                        <p:attrNameLst>
                                          <p:attrName>fill.type</p:attrName>
                                        </p:attrNameLst>
                                      </p:cBhvr>
                                      <p:to>
                                        <p:strVal val="solid"/>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6" grpId="0" animBg="1"/>
      <p:bldP spid="7" grpId="0" animBg="1"/>
      <p:bldP spid="10" grpId="0" animBg="1"/>
      <p:bldP spid="11" grpId="0" animBg="1"/>
      <p:bldP spid="12" grpId="0" build="allAtOnce"/>
    </p:bldLst>
  </p:timing>
</p:sld>
</file>

<file path=ppt/slides/slide3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文本框 4"/>
          <p:cNvSpPr txBox="1"/>
          <p:nvPr/>
        </p:nvSpPr>
        <p:spPr>
          <a:xfrm>
            <a:off x="1063486" y="299722"/>
            <a:ext cx="7007087" cy="500137"/>
          </a:xfrm>
          <a:prstGeom prst="rect">
            <a:avLst/>
          </a:prstGeom>
          <a:noFill/>
        </p:spPr>
        <p:txBody>
          <a:bodyPr wrap="square" lIns="68580" tIns="34290" rIns="68580" bIns="34290" rtlCol="0">
            <a:spAutoFit/>
          </a:bodyPr>
          <a:lstStyle/>
          <a:p>
            <a:pPr algn="ctr"/>
            <a:r>
              <a:rPr lang="zh-CN" altLang="en-US" sz="2800" b="1" dirty="0">
                <a:solidFill>
                  <a:srgbClr val="0070C0"/>
                </a:solidFill>
                <a:latin typeface="+mn-ea"/>
              </a:rPr>
              <a:t>一、法定免税项目</a:t>
            </a:r>
            <a:endParaRPr lang="zh-CN" altLang="zh-CN" sz="2800" b="1" dirty="0">
              <a:solidFill>
                <a:srgbClr val="0070C0"/>
              </a:solidFill>
              <a:latin typeface="+mn-ea"/>
            </a:endParaRPr>
          </a:p>
        </p:txBody>
      </p:sp>
      <p:sp>
        <p:nvSpPr>
          <p:cNvPr id="13" name="文本框 12">
            <a:extLst>
              <a:ext uri="{FF2B5EF4-FFF2-40B4-BE49-F238E27FC236}">
                <a16:creationId xmlns:a16="http://schemas.microsoft.com/office/drawing/2014/main" id="{96FDFA8D-C898-462B-B7C1-0B94375BF8D5}"/>
              </a:ext>
            </a:extLst>
          </p:cNvPr>
          <p:cNvSpPr txBox="1"/>
          <p:nvPr/>
        </p:nvSpPr>
        <p:spPr>
          <a:xfrm>
            <a:off x="875690" y="799859"/>
            <a:ext cx="7194883" cy="3766865"/>
          </a:xfrm>
          <a:prstGeom prst="rect">
            <a:avLst/>
          </a:prstGeom>
          <a:noFill/>
        </p:spPr>
        <p:txBody>
          <a:bodyPr wrap="square">
            <a:spAutoFit/>
          </a:bodyPr>
          <a:lstStyle/>
          <a:p>
            <a:pPr marL="0" marR="0" lvl="0" indent="539750" algn="l" defTabSz="914400" rtl="0" eaLnBrk="1" fontAlgn="auto" latinLnBrk="0" hangingPunct="1">
              <a:lnSpc>
                <a:spcPct val="150000"/>
              </a:lnSpc>
              <a:spcBef>
                <a:spcPts val="0"/>
              </a:spcBef>
              <a:spcAft>
                <a:spcPts val="0"/>
              </a:spcAft>
              <a:buClrTx/>
              <a:buSzTx/>
              <a:buFont typeface="Arial" panose="020B0604020202020204" pitchFamily="34" charset="0"/>
              <a:buNone/>
              <a:tabLst/>
              <a:defRPr/>
            </a:pPr>
            <a:r>
              <a:rPr kumimoji="0" lang="en-US" altLang="zh-CN" sz="18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1.</a:t>
            </a:r>
            <a:r>
              <a:rPr kumimoji="0" lang="zh-CN" altLang="zh-CN" sz="18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农业生产者销售的</a:t>
            </a:r>
            <a:r>
              <a:rPr kumimoji="0" lang="zh-CN" altLang="en-US" sz="18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a:t>
            </a:r>
            <a:r>
              <a:rPr kumimoji="0" lang="zh-CN" altLang="zh-CN" sz="18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自产</a:t>
            </a:r>
            <a:r>
              <a:rPr kumimoji="0" lang="zh-CN" altLang="en-US" sz="18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a:t>
            </a:r>
            <a:r>
              <a:rPr kumimoji="0" lang="zh-CN" altLang="zh-CN" sz="18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农产品；</a:t>
            </a:r>
          </a:p>
          <a:p>
            <a:pPr marL="0" marR="0" lvl="0" indent="539750" algn="l" defTabSz="914400" rtl="0" eaLnBrk="1" fontAlgn="auto" latinLnBrk="0" hangingPunct="1">
              <a:lnSpc>
                <a:spcPct val="150000"/>
              </a:lnSpc>
              <a:spcBef>
                <a:spcPts val="0"/>
              </a:spcBef>
              <a:spcAft>
                <a:spcPts val="0"/>
              </a:spcAft>
              <a:buClrTx/>
              <a:buSzTx/>
              <a:buFont typeface="Arial" panose="020B0604020202020204" pitchFamily="34" charset="0"/>
              <a:buNone/>
              <a:tabLst/>
              <a:defRPr/>
            </a:pPr>
            <a:r>
              <a:rPr kumimoji="0" lang="en-US" altLang="zh-CN" sz="18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2.</a:t>
            </a:r>
            <a:r>
              <a:rPr kumimoji="0" lang="zh-CN" altLang="zh-CN" sz="18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避孕药品和用具；</a:t>
            </a:r>
          </a:p>
          <a:p>
            <a:pPr marL="0" marR="0" lvl="0" indent="539750" algn="l" defTabSz="914400" rtl="0" eaLnBrk="1" fontAlgn="auto" latinLnBrk="0" hangingPunct="1">
              <a:lnSpc>
                <a:spcPct val="150000"/>
              </a:lnSpc>
              <a:spcBef>
                <a:spcPts val="0"/>
              </a:spcBef>
              <a:spcAft>
                <a:spcPts val="0"/>
              </a:spcAft>
              <a:buClrTx/>
              <a:buSzTx/>
              <a:buFont typeface="Arial" panose="020B0604020202020204" pitchFamily="34" charset="0"/>
              <a:buNone/>
              <a:tabLst/>
              <a:defRPr/>
            </a:pPr>
            <a:r>
              <a:rPr kumimoji="0" lang="en-US" altLang="zh-CN" sz="18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3.“</a:t>
            </a:r>
            <a:r>
              <a:rPr kumimoji="0" lang="zh-CN" altLang="zh-CN" sz="18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古旧</a:t>
            </a:r>
            <a:r>
              <a:rPr kumimoji="0" lang="en-US" altLang="zh-CN" sz="18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a:t>
            </a:r>
            <a:r>
              <a:rPr kumimoji="0" lang="zh-CN" altLang="zh-CN" sz="18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图书；</a:t>
            </a:r>
          </a:p>
          <a:p>
            <a:pPr marL="0" marR="0" lvl="0" indent="539750" algn="l" defTabSz="914400" rtl="0" eaLnBrk="1" fontAlgn="auto" latinLnBrk="0" hangingPunct="1">
              <a:lnSpc>
                <a:spcPct val="150000"/>
              </a:lnSpc>
              <a:spcBef>
                <a:spcPts val="0"/>
              </a:spcBef>
              <a:spcAft>
                <a:spcPts val="0"/>
              </a:spcAft>
              <a:buClrTx/>
              <a:buSzTx/>
              <a:buFont typeface="Arial" panose="020B0604020202020204" pitchFamily="34" charset="0"/>
              <a:buNone/>
              <a:tabLst/>
              <a:defRPr/>
            </a:pPr>
            <a:r>
              <a:rPr kumimoji="0" lang="en-US" altLang="zh-CN" sz="18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4.</a:t>
            </a:r>
            <a:r>
              <a:rPr kumimoji="0" lang="zh-CN" altLang="zh-CN" sz="18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直接用于</a:t>
            </a:r>
            <a:r>
              <a:rPr kumimoji="0" lang="en-US" altLang="zh-CN" sz="18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a:t>
            </a:r>
            <a:r>
              <a:rPr kumimoji="0" lang="zh-CN" altLang="zh-CN" sz="18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科学研究、科学试验和教学</a:t>
            </a:r>
            <a:r>
              <a:rPr kumimoji="0" lang="en-US" altLang="zh-CN" sz="18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a:t>
            </a:r>
            <a:r>
              <a:rPr kumimoji="0" lang="zh-CN" altLang="zh-CN" sz="18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的进口仪器、设备；</a:t>
            </a:r>
          </a:p>
          <a:p>
            <a:pPr marL="0" marR="0" lvl="0" indent="539750" algn="l" defTabSz="914400" rtl="0" eaLnBrk="1" fontAlgn="auto" latinLnBrk="0" hangingPunct="1">
              <a:lnSpc>
                <a:spcPct val="150000"/>
              </a:lnSpc>
              <a:spcBef>
                <a:spcPts val="0"/>
              </a:spcBef>
              <a:spcAft>
                <a:spcPts val="0"/>
              </a:spcAft>
              <a:buClrTx/>
              <a:buSzTx/>
              <a:buFont typeface="Arial" panose="020B0604020202020204" pitchFamily="34" charset="0"/>
              <a:buNone/>
              <a:tabLst/>
              <a:defRPr/>
            </a:pPr>
            <a:r>
              <a:rPr kumimoji="0" lang="en-US" altLang="zh-CN" sz="18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5.“</a:t>
            </a:r>
            <a:r>
              <a:rPr kumimoji="0" lang="zh-CN" altLang="zh-CN" sz="18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外国政府、国际组织</a:t>
            </a:r>
            <a:r>
              <a:rPr kumimoji="0" lang="en-US" altLang="zh-CN" sz="18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a:t>
            </a:r>
            <a:r>
              <a:rPr kumimoji="0" lang="zh-CN" altLang="zh-CN" sz="18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（不包括外国企业）无偿援助的进口物资和设备；</a:t>
            </a:r>
          </a:p>
          <a:p>
            <a:pPr marL="0" marR="0" lvl="0" indent="539750" algn="l" defTabSz="914400" rtl="0" eaLnBrk="1" fontAlgn="auto" latinLnBrk="0" hangingPunct="1">
              <a:lnSpc>
                <a:spcPct val="150000"/>
              </a:lnSpc>
              <a:spcBef>
                <a:spcPts val="0"/>
              </a:spcBef>
              <a:spcAft>
                <a:spcPts val="0"/>
              </a:spcAft>
              <a:buClrTx/>
              <a:buSzTx/>
              <a:buFont typeface="Arial" panose="020B0604020202020204" pitchFamily="34" charset="0"/>
              <a:buNone/>
              <a:tabLst/>
              <a:defRPr/>
            </a:pPr>
            <a:r>
              <a:rPr kumimoji="0" lang="en-US" altLang="zh-CN" sz="18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6.</a:t>
            </a:r>
            <a:r>
              <a:rPr kumimoji="0" lang="zh-CN" altLang="zh-CN" sz="18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由</a:t>
            </a:r>
            <a:r>
              <a:rPr kumimoji="0" lang="en-US" altLang="zh-CN" sz="18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a:t>
            </a:r>
            <a:r>
              <a:rPr kumimoji="0" lang="zh-CN" altLang="zh-CN" sz="18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残疾人的组织</a:t>
            </a:r>
            <a:r>
              <a:rPr kumimoji="0" lang="en-US" altLang="zh-CN" sz="18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a:t>
            </a:r>
            <a:r>
              <a:rPr kumimoji="0" lang="zh-CN" altLang="zh-CN" sz="18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直接进口供残疾人专用的物品；</a:t>
            </a:r>
          </a:p>
          <a:p>
            <a:pPr marL="0" marR="0" lvl="0" indent="539750" algn="l" defTabSz="914400" rtl="0" eaLnBrk="1" fontAlgn="auto" latinLnBrk="0" hangingPunct="1">
              <a:lnSpc>
                <a:spcPct val="150000"/>
              </a:lnSpc>
              <a:spcBef>
                <a:spcPts val="0"/>
              </a:spcBef>
              <a:spcAft>
                <a:spcPts val="0"/>
              </a:spcAft>
              <a:buClrTx/>
              <a:buSzTx/>
              <a:buFont typeface="Arial" panose="020B0604020202020204" pitchFamily="34" charset="0"/>
              <a:buNone/>
              <a:tabLst/>
              <a:defRPr/>
            </a:pPr>
            <a:r>
              <a:rPr kumimoji="0" lang="en-US" altLang="zh-CN" sz="18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7.</a:t>
            </a:r>
            <a:r>
              <a:rPr kumimoji="0" lang="zh-CN" altLang="zh-CN" sz="18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对</a:t>
            </a:r>
            <a:r>
              <a:rPr kumimoji="0" lang="en-US" altLang="zh-CN" sz="18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a:t>
            </a:r>
            <a:r>
              <a:rPr kumimoji="0" lang="zh-CN" altLang="zh-CN" sz="18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残疾人个人</a:t>
            </a:r>
            <a:r>
              <a:rPr kumimoji="0" lang="en-US" altLang="zh-CN" sz="18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a:t>
            </a:r>
            <a:r>
              <a:rPr kumimoji="0" lang="zh-CN" altLang="zh-CN" sz="18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提供的加工、修理修配劳务免征增值税；</a:t>
            </a:r>
          </a:p>
          <a:p>
            <a:pPr marL="0" marR="0" lvl="0" indent="539750" algn="l" defTabSz="914400" rtl="0" eaLnBrk="1" fontAlgn="auto" latinLnBrk="0" hangingPunct="1">
              <a:lnSpc>
                <a:spcPct val="150000"/>
              </a:lnSpc>
              <a:spcBef>
                <a:spcPts val="0"/>
              </a:spcBef>
              <a:spcAft>
                <a:spcPts val="0"/>
              </a:spcAft>
              <a:buClrTx/>
              <a:buSzTx/>
              <a:buFont typeface="Arial" panose="020B0604020202020204" pitchFamily="34" charset="0"/>
              <a:buNone/>
              <a:tabLst/>
              <a:defRPr/>
            </a:pPr>
            <a:r>
              <a:rPr kumimoji="0" lang="en-US" altLang="zh-CN" sz="18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8.</a:t>
            </a:r>
            <a:r>
              <a:rPr kumimoji="0" lang="zh-CN" altLang="zh-CN" sz="18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销售的自己（</a:t>
            </a:r>
            <a:r>
              <a:rPr kumimoji="0" lang="zh-CN" altLang="zh-CN" sz="18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指</a:t>
            </a:r>
            <a:r>
              <a:rPr kumimoji="0" lang="en-US" altLang="zh-CN" sz="18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a:t>
            </a:r>
            <a:r>
              <a:rPr kumimoji="0" lang="zh-CN" altLang="zh-CN" sz="18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其他个人</a:t>
            </a:r>
            <a:r>
              <a:rPr kumimoji="0" lang="en-US" altLang="zh-CN" sz="18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a:t>
            </a:r>
            <a:r>
              <a:rPr kumimoji="0" lang="zh-CN" altLang="zh-CN" sz="18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）使用过的物品。</a:t>
            </a:r>
          </a:p>
        </p:txBody>
      </p:sp>
    </p:spTree>
    <p:extLst>
      <p:ext uri="{BB962C8B-B14F-4D97-AF65-F5344CB8AC3E}">
        <p14:creationId xmlns:p14="http://schemas.microsoft.com/office/powerpoint/2010/main" val="2388569799"/>
      </p:ext>
    </p:extLst>
  </p:cSld>
  <p:clrMapOvr>
    <a:masterClrMapping/>
  </p:clrMapOvr>
  <mc:AlternateContent xmlns:mc="http://schemas.openxmlformats.org/markup-compatibility/2006" xmlns:p14="http://schemas.microsoft.com/office/powerpoint/2010/main">
    <mc:Choice Requires="p14">
      <p:transition spd="slow" p14:dur="1600" advClick="0" advTm="0">
        <p14:gallery dir="l"/>
      </p:transition>
    </mc:Choice>
    <mc:Fallback xmlns="">
      <p:transition spd="slow" advClick="0" advTm="0">
        <p:fade/>
      </p:transition>
    </mc:Fallback>
  </mc:AlternateContent>
</p:sld>
</file>

<file path=ppt/slides/slide3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文本框 4"/>
          <p:cNvSpPr txBox="1"/>
          <p:nvPr/>
        </p:nvSpPr>
        <p:spPr>
          <a:xfrm>
            <a:off x="1063486" y="299722"/>
            <a:ext cx="7007087" cy="500137"/>
          </a:xfrm>
          <a:prstGeom prst="rect">
            <a:avLst/>
          </a:prstGeom>
          <a:noFill/>
        </p:spPr>
        <p:txBody>
          <a:bodyPr wrap="square" lIns="68580" tIns="34290" rIns="68580" bIns="34290" rtlCol="0">
            <a:spAutoFit/>
          </a:bodyPr>
          <a:lstStyle/>
          <a:p>
            <a:pPr algn="ctr"/>
            <a:r>
              <a:rPr lang="zh-CN" altLang="en-US" sz="2800" b="1" dirty="0">
                <a:solidFill>
                  <a:srgbClr val="0070C0"/>
                </a:solidFill>
                <a:latin typeface="+mn-ea"/>
              </a:rPr>
              <a:t>一、法定免税项目</a:t>
            </a:r>
            <a:endParaRPr lang="zh-CN" altLang="zh-CN" sz="2800" b="1" dirty="0">
              <a:solidFill>
                <a:srgbClr val="0070C0"/>
              </a:solidFill>
              <a:latin typeface="+mn-ea"/>
            </a:endParaRPr>
          </a:p>
        </p:txBody>
      </p:sp>
      <p:sp>
        <p:nvSpPr>
          <p:cNvPr id="13" name="文本框 12">
            <a:extLst>
              <a:ext uri="{FF2B5EF4-FFF2-40B4-BE49-F238E27FC236}">
                <a16:creationId xmlns:a16="http://schemas.microsoft.com/office/drawing/2014/main" id="{96FDFA8D-C898-462B-B7C1-0B94375BF8D5}"/>
              </a:ext>
            </a:extLst>
          </p:cNvPr>
          <p:cNvSpPr txBox="1"/>
          <p:nvPr/>
        </p:nvSpPr>
        <p:spPr>
          <a:xfrm>
            <a:off x="875690" y="799859"/>
            <a:ext cx="7450163" cy="3060005"/>
          </a:xfrm>
          <a:prstGeom prst="rect">
            <a:avLst/>
          </a:prstGeom>
          <a:noFill/>
        </p:spPr>
        <p:txBody>
          <a:bodyPr wrap="square">
            <a:spAutoFit/>
          </a:bodyPr>
          <a:lstStyle/>
          <a:p>
            <a:pPr marL="0" marR="0" lvl="0" indent="539750" algn="l" defTabSz="914400" rtl="0" eaLnBrk="1" fontAlgn="auto" latinLnBrk="0" hangingPunct="1">
              <a:lnSpc>
                <a:spcPct val="150000"/>
              </a:lnSpc>
              <a:spcBef>
                <a:spcPts val="0"/>
              </a:spcBef>
              <a:spcAft>
                <a:spcPts val="0"/>
              </a:spcAft>
              <a:buClrTx/>
              <a:buSzTx/>
              <a:buFont typeface="Arial" panose="020B0604020202020204" pitchFamily="34" charset="0"/>
              <a:buNone/>
              <a:tabLst/>
              <a:defRPr/>
            </a:pPr>
            <a:r>
              <a:rPr kumimoji="0" lang="zh-CN" altLang="zh-CN" sz="22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【注意</a:t>
            </a:r>
            <a:r>
              <a:rPr kumimoji="0" lang="en-US" altLang="zh-CN" sz="22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1</a:t>
            </a:r>
            <a:r>
              <a:rPr kumimoji="0" lang="zh-CN" altLang="zh-CN" sz="22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a:t>
            </a:r>
            <a:r>
              <a:rPr kumimoji="0" lang="zh-CN" altLang="zh-CN" sz="22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纳税人兼营免税、减税项目的，应当分别核算免税、减税项目的销售额；未分别核算销售额的，不得免税、减税。</a:t>
            </a:r>
          </a:p>
          <a:p>
            <a:pPr marL="0" marR="0" lvl="0" indent="539750" algn="l" defTabSz="914400" rtl="0" eaLnBrk="1" fontAlgn="auto" latinLnBrk="0" hangingPunct="1">
              <a:lnSpc>
                <a:spcPct val="150000"/>
              </a:lnSpc>
              <a:spcBef>
                <a:spcPts val="0"/>
              </a:spcBef>
              <a:spcAft>
                <a:spcPts val="0"/>
              </a:spcAft>
              <a:buClrTx/>
              <a:buSzTx/>
              <a:buFont typeface="Arial" panose="020B0604020202020204" pitchFamily="34" charset="0"/>
              <a:buNone/>
              <a:tabLst/>
              <a:defRPr/>
            </a:pPr>
            <a:r>
              <a:rPr kumimoji="0" lang="zh-CN" altLang="zh-CN" sz="22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【注意</a:t>
            </a:r>
            <a:r>
              <a:rPr kumimoji="0" lang="en-US" altLang="zh-CN" sz="22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2</a:t>
            </a:r>
            <a:r>
              <a:rPr kumimoji="0" lang="zh-CN" altLang="zh-CN" sz="22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a:t>
            </a:r>
            <a:r>
              <a:rPr kumimoji="0" lang="zh-CN" altLang="zh-CN" sz="22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纳税人销售货物或者应税劳务适用免税规定的，可以放弃免税，依照《增值税暂行条例》的规定缴纳增值税。放弃免税后，</a:t>
            </a:r>
            <a:r>
              <a:rPr kumimoji="0" lang="en-US" altLang="zh-CN" sz="22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“36</a:t>
            </a:r>
            <a:r>
              <a:rPr kumimoji="0" lang="zh-CN" altLang="zh-CN" sz="22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个月</a:t>
            </a:r>
            <a:r>
              <a:rPr kumimoji="0" lang="en-US" altLang="zh-CN" sz="22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a:t>
            </a:r>
            <a:r>
              <a:rPr kumimoji="0" lang="zh-CN" altLang="zh-CN" sz="22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内不得再申请免税。</a:t>
            </a:r>
          </a:p>
        </p:txBody>
      </p:sp>
    </p:spTree>
    <p:extLst>
      <p:ext uri="{BB962C8B-B14F-4D97-AF65-F5344CB8AC3E}">
        <p14:creationId xmlns:p14="http://schemas.microsoft.com/office/powerpoint/2010/main" val="1136913630"/>
      </p:ext>
    </p:extLst>
  </p:cSld>
  <p:clrMapOvr>
    <a:masterClrMapping/>
  </p:clrMapOvr>
  <mc:AlternateContent xmlns:mc="http://schemas.openxmlformats.org/markup-compatibility/2006" xmlns:p14="http://schemas.microsoft.com/office/powerpoint/2010/main">
    <mc:Choice Requires="p14">
      <p:transition spd="slow" p14:dur="1600" advClick="0" advTm="0">
        <p14:gallery dir="l"/>
      </p:transition>
    </mc:Choice>
    <mc:Fallback xmlns="">
      <p:transition spd="slow" advClick="0" advTm="0">
        <p:fade/>
      </p:transition>
    </mc:Fallback>
  </mc:AlternateContent>
</p:sld>
</file>

<file path=ppt/slides/slide3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3F297A04-FA86-470C-A283-0F372052F889}"/>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latin typeface="+mn-lt"/>
                <a:cs typeface="+mn-ea"/>
                <a:sym typeface="+mn-lt"/>
              </a:rPr>
              <a:pPr>
                <a:defRPr/>
              </a:pPr>
              <a:t>355</a:t>
            </a:fld>
            <a:endParaRPr lang="en-US">
              <a:solidFill>
                <a:prstClr val="black">
                  <a:tint val="75000"/>
                </a:prstClr>
              </a:solidFill>
              <a:latin typeface="+mn-lt"/>
              <a:cs typeface="+mn-ea"/>
              <a:sym typeface="+mn-lt"/>
            </a:endParaRPr>
          </a:p>
        </p:txBody>
      </p:sp>
      <p:sp>
        <p:nvSpPr>
          <p:cNvPr id="3" name="文本框 2">
            <a:extLst>
              <a:ext uri="{FF2B5EF4-FFF2-40B4-BE49-F238E27FC236}">
                <a16:creationId xmlns:a16="http://schemas.microsoft.com/office/drawing/2014/main" id="{8D04972F-565F-4E50-896F-ED56EDD1A38F}"/>
              </a:ext>
            </a:extLst>
          </p:cNvPr>
          <p:cNvSpPr txBox="1"/>
          <p:nvPr/>
        </p:nvSpPr>
        <p:spPr>
          <a:xfrm>
            <a:off x="2039921" y="225348"/>
            <a:ext cx="5410461" cy="500137"/>
          </a:xfrm>
          <a:prstGeom prst="rect">
            <a:avLst/>
          </a:prstGeom>
          <a:noFill/>
        </p:spPr>
        <p:txBody>
          <a:bodyPr wrap="square" lIns="68580" tIns="34290" rIns="68580" bIns="34290" rtlCol="0">
            <a:spAutoFit/>
          </a:bodyPr>
          <a:lstStyle/>
          <a:p>
            <a:pPr algn="ctr"/>
            <a:r>
              <a:rPr lang="zh-CN" altLang="en-US" sz="2800" b="1" dirty="0">
                <a:solidFill>
                  <a:srgbClr val="0070C0"/>
                </a:solidFill>
                <a:cs typeface="+mn-ea"/>
                <a:sym typeface="+mn-lt"/>
              </a:rPr>
              <a:t>试试就试试</a:t>
            </a:r>
            <a:endParaRPr lang="en-US" altLang="zh-CN" sz="2800" b="1" dirty="0">
              <a:solidFill>
                <a:srgbClr val="0070C0"/>
              </a:solidFill>
              <a:cs typeface="+mn-ea"/>
              <a:sym typeface="+mn-lt"/>
            </a:endParaRPr>
          </a:p>
        </p:txBody>
      </p:sp>
      <p:sp>
        <p:nvSpPr>
          <p:cNvPr id="8" name="内容占位符 1">
            <a:extLst>
              <a:ext uri="{FF2B5EF4-FFF2-40B4-BE49-F238E27FC236}">
                <a16:creationId xmlns:a16="http://schemas.microsoft.com/office/drawing/2014/main" id="{C55AD2E8-BCFE-4A42-9301-8BD4BC5CB3A5}"/>
              </a:ext>
            </a:extLst>
          </p:cNvPr>
          <p:cNvSpPr txBox="1">
            <a:spLocks/>
          </p:cNvSpPr>
          <p:nvPr/>
        </p:nvSpPr>
        <p:spPr>
          <a:xfrm>
            <a:off x="490822" y="779487"/>
            <a:ext cx="8257891" cy="3887763"/>
          </a:xfrm>
          <a:prstGeom prst="rect">
            <a:avLst/>
          </a:prstGeom>
        </p:spPr>
        <p:txBody>
          <a:bodyPr vert="horz" lIns="91440" tIns="45720" rIns="91440" bIns="45720" rtlCol="0">
            <a:normAutofit/>
          </a:bodyPr>
          <a:lstStyle>
            <a:lvl1pPr marL="0" indent="538480" algn="l" defTabSz="685800" rtl="0" eaLnBrk="1" latinLnBrk="0" hangingPunct="1">
              <a:lnSpc>
                <a:spcPct val="150000"/>
              </a:lnSpc>
              <a:spcBef>
                <a:spcPts val="0"/>
              </a:spcBef>
              <a:buFont typeface="Arial" panose="020B0604020202020204" pitchFamily="34" charset="0"/>
              <a:buNone/>
              <a:defRPr sz="2200" b="1" kern="1200">
                <a:solidFill>
                  <a:srgbClr val="004DA1"/>
                </a:solidFill>
                <a:latin typeface="楷体" panose="02010609060101010101" pitchFamily="49" charset="-122"/>
                <a:ea typeface="楷体" panose="02010609060101010101" pitchFamily="49" charset="-122"/>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zh-CN" altLang="en-US" dirty="0">
                <a:latin typeface="+mn-lt"/>
                <a:ea typeface="+mn-ea"/>
                <a:cs typeface="+mn-ea"/>
                <a:sym typeface="+mn-lt"/>
              </a:rPr>
              <a:t> </a:t>
            </a:r>
            <a:r>
              <a:rPr lang="en-US" altLang="zh-CN" dirty="0">
                <a:latin typeface="+mn-lt"/>
                <a:ea typeface="+mn-ea"/>
                <a:cs typeface="+mn-ea"/>
                <a:sym typeface="+mn-lt"/>
              </a:rPr>
              <a:t>【</a:t>
            </a:r>
            <a:r>
              <a:rPr lang="zh-CN" altLang="en-US" dirty="0">
                <a:latin typeface="+mn-lt"/>
                <a:ea typeface="+mn-ea"/>
                <a:cs typeface="+mn-ea"/>
                <a:sym typeface="+mn-lt"/>
              </a:rPr>
              <a:t>单选题</a:t>
            </a:r>
            <a:r>
              <a:rPr lang="en-US" altLang="zh-CN" dirty="0">
                <a:latin typeface="+mn-lt"/>
                <a:ea typeface="+mn-ea"/>
                <a:cs typeface="+mn-ea"/>
                <a:sym typeface="+mn-lt"/>
              </a:rPr>
              <a:t>】</a:t>
            </a:r>
            <a:r>
              <a:rPr lang="zh-CN" altLang="en-US" dirty="0">
                <a:latin typeface="+mn-lt"/>
                <a:ea typeface="+mn-ea"/>
                <a:cs typeface="+mn-ea"/>
                <a:sym typeface="+mn-lt"/>
              </a:rPr>
              <a:t>根据增值税法律制度的规定，下列各项中，免征增值税的是（ ）。</a:t>
            </a:r>
          </a:p>
          <a:p>
            <a:r>
              <a:rPr lang="zh-CN" altLang="en-US" dirty="0">
                <a:latin typeface="+mn-lt"/>
                <a:ea typeface="+mn-ea"/>
                <a:cs typeface="+mn-ea"/>
                <a:sym typeface="+mn-lt"/>
              </a:rPr>
              <a:t> </a:t>
            </a:r>
            <a:r>
              <a:rPr lang="en-US" altLang="zh-CN" dirty="0">
                <a:latin typeface="+mn-lt"/>
                <a:ea typeface="+mn-ea"/>
                <a:cs typeface="+mn-ea"/>
                <a:sym typeface="+mn-lt"/>
              </a:rPr>
              <a:t>A.</a:t>
            </a:r>
            <a:r>
              <a:rPr lang="zh-CN" altLang="en-US" dirty="0">
                <a:latin typeface="+mn-lt"/>
                <a:ea typeface="+mn-ea"/>
                <a:cs typeface="+mn-ea"/>
                <a:sym typeface="+mn-lt"/>
              </a:rPr>
              <a:t>李某销售 </a:t>
            </a:r>
            <a:r>
              <a:rPr lang="en-US" altLang="zh-CN" dirty="0">
                <a:latin typeface="+mn-lt"/>
                <a:ea typeface="+mn-ea"/>
                <a:cs typeface="+mn-ea"/>
                <a:sym typeface="+mn-lt"/>
              </a:rPr>
              <a:t>1 </a:t>
            </a:r>
            <a:r>
              <a:rPr lang="zh-CN" altLang="en-US" dirty="0">
                <a:latin typeface="+mn-lt"/>
                <a:ea typeface="+mn-ea"/>
                <a:cs typeface="+mn-ea"/>
                <a:sym typeface="+mn-lt"/>
              </a:rPr>
              <a:t>年内购进的住房</a:t>
            </a:r>
          </a:p>
          <a:p>
            <a:r>
              <a:rPr lang="zh-CN" altLang="en-US" dirty="0">
                <a:latin typeface="+mn-lt"/>
                <a:ea typeface="+mn-ea"/>
                <a:cs typeface="+mn-ea"/>
                <a:sym typeface="+mn-lt"/>
              </a:rPr>
              <a:t> </a:t>
            </a:r>
            <a:r>
              <a:rPr lang="en-US" altLang="zh-CN" dirty="0">
                <a:latin typeface="+mn-lt"/>
                <a:ea typeface="+mn-ea"/>
                <a:cs typeface="+mn-ea"/>
                <a:sym typeface="+mn-lt"/>
              </a:rPr>
              <a:t>B.</a:t>
            </a:r>
            <a:r>
              <a:rPr lang="zh-CN" altLang="en-US" dirty="0">
                <a:latin typeface="+mn-lt"/>
                <a:ea typeface="+mn-ea"/>
                <a:cs typeface="+mn-ea"/>
                <a:sym typeface="+mn-lt"/>
              </a:rPr>
              <a:t>王某销售自己使用过的手机</a:t>
            </a:r>
          </a:p>
          <a:p>
            <a:r>
              <a:rPr lang="zh-CN" altLang="en-US" dirty="0">
                <a:latin typeface="+mn-lt"/>
                <a:ea typeface="+mn-ea"/>
                <a:cs typeface="+mn-ea"/>
                <a:sym typeface="+mn-lt"/>
              </a:rPr>
              <a:t> </a:t>
            </a:r>
            <a:r>
              <a:rPr lang="en-US" altLang="zh-CN" dirty="0">
                <a:latin typeface="+mn-lt"/>
                <a:ea typeface="+mn-ea"/>
                <a:cs typeface="+mn-ea"/>
                <a:sym typeface="+mn-lt"/>
              </a:rPr>
              <a:t>C.</a:t>
            </a:r>
            <a:r>
              <a:rPr lang="zh-CN" altLang="en-US" dirty="0">
                <a:latin typeface="+mn-lt"/>
                <a:ea typeface="+mn-ea"/>
                <a:cs typeface="+mn-ea"/>
                <a:sym typeface="+mn-lt"/>
              </a:rPr>
              <a:t>医疗设备公司进口供残疾人使用的轮椅</a:t>
            </a:r>
          </a:p>
          <a:p>
            <a:r>
              <a:rPr lang="zh-CN" altLang="en-US" dirty="0">
                <a:latin typeface="+mn-lt"/>
                <a:ea typeface="+mn-ea"/>
                <a:cs typeface="+mn-ea"/>
                <a:sym typeface="+mn-lt"/>
              </a:rPr>
              <a:t> </a:t>
            </a:r>
            <a:r>
              <a:rPr lang="en-US" altLang="zh-CN" dirty="0">
                <a:latin typeface="+mn-lt"/>
                <a:ea typeface="+mn-ea"/>
                <a:cs typeface="+mn-ea"/>
                <a:sym typeface="+mn-lt"/>
              </a:rPr>
              <a:t>D.</a:t>
            </a:r>
            <a:r>
              <a:rPr lang="zh-CN" altLang="en-US" dirty="0">
                <a:latin typeface="+mn-lt"/>
                <a:ea typeface="+mn-ea"/>
                <a:cs typeface="+mn-ea"/>
                <a:sym typeface="+mn-lt"/>
              </a:rPr>
              <a:t>超市销售购进的大米</a:t>
            </a:r>
          </a:p>
        </p:txBody>
      </p:sp>
      <p:grpSp>
        <p:nvGrpSpPr>
          <p:cNvPr id="9" name="组合 8">
            <a:extLst>
              <a:ext uri="{FF2B5EF4-FFF2-40B4-BE49-F238E27FC236}">
                <a16:creationId xmlns:a16="http://schemas.microsoft.com/office/drawing/2014/main" id="{D7CCD27B-CFDC-4184-8D48-6FBEDF9404AE}"/>
              </a:ext>
            </a:extLst>
          </p:cNvPr>
          <p:cNvGrpSpPr/>
          <p:nvPr/>
        </p:nvGrpSpPr>
        <p:grpSpPr>
          <a:xfrm rot="16200000">
            <a:off x="1893805" y="3981478"/>
            <a:ext cx="677108" cy="1428693"/>
            <a:chOff x="9306645" y="1903595"/>
            <a:chExt cx="902810" cy="1904924"/>
          </a:xfrm>
        </p:grpSpPr>
        <p:sp>
          <p:nvSpPr>
            <p:cNvPr id="10" name="Freeform 668">
              <a:extLst>
                <a:ext uri="{FF2B5EF4-FFF2-40B4-BE49-F238E27FC236}">
                  <a16:creationId xmlns:a16="http://schemas.microsoft.com/office/drawing/2014/main" id="{25B8C2A1-05FC-4FC7-8039-F3BDF3EAEED1}"/>
                </a:ext>
              </a:extLst>
            </p:cNvPr>
            <p:cNvSpPr>
              <a:spLocks/>
            </p:cNvSpPr>
            <p:nvPr/>
          </p:nvSpPr>
          <p:spPr bwMode="auto">
            <a:xfrm rot="5400000">
              <a:off x="8805602" y="2585762"/>
              <a:ext cx="1904924" cy="540590"/>
            </a:xfrm>
            <a:custGeom>
              <a:avLst/>
              <a:gdLst>
                <a:gd name="T0" fmla="*/ 384 w 398"/>
                <a:gd name="T1" fmla="*/ 77 h 111"/>
                <a:gd name="T2" fmla="*/ 388 w 398"/>
                <a:gd name="T3" fmla="*/ 74 h 111"/>
                <a:gd name="T4" fmla="*/ 388 w 398"/>
                <a:gd name="T5" fmla="*/ 71 h 111"/>
                <a:gd name="T6" fmla="*/ 397 w 398"/>
                <a:gd name="T7" fmla="*/ 67 h 111"/>
                <a:gd name="T8" fmla="*/ 390 w 398"/>
                <a:gd name="T9" fmla="*/ 62 h 111"/>
                <a:gd name="T10" fmla="*/ 388 w 398"/>
                <a:gd name="T11" fmla="*/ 59 h 111"/>
                <a:gd name="T12" fmla="*/ 388 w 398"/>
                <a:gd name="T13" fmla="*/ 56 h 111"/>
                <a:gd name="T14" fmla="*/ 385 w 398"/>
                <a:gd name="T15" fmla="*/ 54 h 111"/>
                <a:gd name="T16" fmla="*/ 387 w 398"/>
                <a:gd name="T17" fmla="*/ 51 h 111"/>
                <a:gd name="T18" fmla="*/ 389 w 398"/>
                <a:gd name="T19" fmla="*/ 48 h 111"/>
                <a:gd name="T20" fmla="*/ 384 w 398"/>
                <a:gd name="T21" fmla="*/ 46 h 111"/>
                <a:gd name="T22" fmla="*/ 378 w 398"/>
                <a:gd name="T23" fmla="*/ 42 h 111"/>
                <a:gd name="T24" fmla="*/ 385 w 398"/>
                <a:gd name="T25" fmla="*/ 40 h 111"/>
                <a:gd name="T26" fmla="*/ 378 w 398"/>
                <a:gd name="T27" fmla="*/ 37 h 111"/>
                <a:gd name="T28" fmla="*/ 378 w 398"/>
                <a:gd name="T29" fmla="*/ 34 h 111"/>
                <a:gd name="T30" fmla="*/ 373 w 398"/>
                <a:gd name="T31" fmla="*/ 32 h 111"/>
                <a:gd name="T32" fmla="*/ 369 w 398"/>
                <a:gd name="T33" fmla="*/ 28 h 111"/>
                <a:gd name="T34" fmla="*/ 350 w 398"/>
                <a:gd name="T35" fmla="*/ 23 h 111"/>
                <a:gd name="T36" fmla="*/ 358 w 398"/>
                <a:gd name="T37" fmla="*/ 19 h 111"/>
                <a:gd name="T38" fmla="*/ 260 w 398"/>
                <a:gd name="T39" fmla="*/ 11 h 111"/>
                <a:gd name="T40" fmla="*/ 324 w 398"/>
                <a:gd name="T41" fmla="*/ 10 h 111"/>
                <a:gd name="T42" fmla="*/ 304 w 398"/>
                <a:gd name="T43" fmla="*/ 6 h 111"/>
                <a:gd name="T44" fmla="*/ 177 w 398"/>
                <a:gd name="T45" fmla="*/ 1 h 111"/>
                <a:gd name="T46" fmla="*/ 18 w 398"/>
                <a:gd name="T47" fmla="*/ 11 h 111"/>
                <a:gd name="T48" fmla="*/ 16 w 398"/>
                <a:gd name="T49" fmla="*/ 17 h 111"/>
                <a:gd name="T50" fmla="*/ 21 w 398"/>
                <a:gd name="T51" fmla="*/ 20 h 111"/>
                <a:gd name="T52" fmla="*/ 15 w 398"/>
                <a:gd name="T53" fmla="*/ 26 h 111"/>
                <a:gd name="T54" fmla="*/ 12 w 398"/>
                <a:gd name="T55" fmla="*/ 52 h 111"/>
                <a:gd name="T56" fmla="*/ 8 w 398"/>
                <a:gd name="T57" fmla="*/ 82 h 111"/>
                <a:gd name="T58" fmla="*/ 113 w 398"/>
                <a:gd name="T59" fmla="*/ 111 h 111"/>
                <a:gd name="T60" fmla="*/ 331 w 398"/>
                <a:gd name="T61" fmla="*/ 104 h 111"/>
                <a:gd name="T62" fmla="*/ 369 w 398"/>
                <a:gd name="T63" fmla="*/ 91 h 111"/>
                <a:gd name="T64" fmla="*/ 385 w 398"/>
                <a:gd name="T65" fmla="*/ 86 h 111"/>
                <a:gd name="T66" fmla="*/ 389 w 398"/>
                <a:gd name="T67" fmla="*/ 8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98" h="111">
                  <a:moveTo>
                    <a:pt x="397" y="80"/>
                  </a:moveTo>
                  <a:cubicBezTo>
                    <a:pt x="394" y="77"/>
                    <a:pt x="387" y="79"/>
                    <a:pt x="384" y="77"/>
                  </a:cubicBezTo>
                  <a:cubicBezTo>
                    <a:pt x="387" y="75"/>
                    <a:pt x="394" y="76"/>
                    <a:pt x="396" y="76"/>
                  </a:cubicBezTo>
                  <a:cubicBezTo>
                    <a:pt x="388" y="74"/>
                    <a:pt x="388" y="74"/>
                    <a:pt x="388" y="74"/>
                  </a:cubicBezTo>
                  <a:cubicBezTo>
                    <a:pt x="397" y="72"/>
                    <a:pt x="397" y="72"/>
                    <a:pt x="397" y="72"/>
                  </a:cubicBezTo>
                  <a:cubicBezTo>
                    <a:pt x="395" y="71"/>
                    <a:pt x="390" y="73"/>
                    <a:pt x="388" y="71"/>
                  </a:cubicBezTo>
                  <a:cubicBezTo>
                    <a:pt x="388" y="69"/>
                    <a:pt x="390" y="70"/>
                    <a:pt x="391" y="70"/>
                  </a:cubicBezTo>
                  <a:cubicBezTo>
                    <a:pt x="394" y="70"/>
                    <a:pt x="398" y="69"/>
                    <a:pt x="397" y="67"/>
                  </a:cubicBezTo>
                  <a:cubicBezTo>
                    <a:pt x="397" y="63"/>
                    <a:pt x="391" y="64"/>
                    <a:pt x="388" y="63"/>
                  </a:cubicBezTo>
                  <a:cubicBezTo>
                    <a:pt x="390" y="62"/>
                    <a:pt x="390" y="62"/>
                    <a:pt x="390" y="62"/>
                  </a:cubicBezTo>
                  <a:cubicBezTo>
                    <a:pt x="388" y="62"/>
                    <a:pt x="386" y="62"/>
                    <a:pt x="385" y="60"/>
                  </a:cubicBezTo>
                  <a:cubicBezTo>
                    <a:pt x="386" y="60"/>
                    <a:pt x="387" y="59"/>
                    <a:pt x="388" y="59"/>
                  </a:cubicBezTo>
                  <a:cubicBezTo>
                    <a:pt x="383" y="57"/>
                    <a:pt x="383" y="57"/>
                    <a:pt x="383" y="57"/>
                  </a:cubicBezTo>
                  <a:cubicBezTo>
                    <a:pt x="388" y="56"/>
                    <a:pt x="388" y="56"/>
                    <a:pt x="388" y="56"/>
                  </a:cubicBezTo>
                  <a:cubicBezTo>
                    <a:pt x="386" y="56"/>
                    <a:pt x="386" y="56"/>
                    <a:pt x="386" y="56"/>
                  </a:cubicBezTo>
                  <a:cubicBezTo>
                    <a:pt x="384" y="55"/>
                    <a:pt x="386" y="54"/>
                    <a:pt x="385" y="54"/>
                  </a:cubicBezTo>
                  <a:cubicBezTo>
                    <a:pt x="383" y="52"/>
                    <a:pt x="379" y="54"/>
                    <a:pt x="377" y="52"/>
                  </a:cubicBezTo>
                  <a:cubicBezTo>
                    <a:pt x="380" y="51"/>
                    <a:pt x="384" y="51"/>
                    <a:pt x="387" y="51"/>
                  </a:cubicBezTo>
                  <a:cubicBezTo>
                    <a:pt x="385" y="51"/>
                    <a:pt x="382" y="51"/>
                    <a:pt x="381" y="49"/>
                  </a:cubicBezTo>
                  <a:cubicBezTo>
                    <a:pt x="389" y="48"/>
                    <a:pt x="389" y="48"/>
                    <a:pt x="389" y="48"/>
                  </a:cubicBezTo>
                  <a:cubicBezTo>
                    <a:pt x="387" y="47"/>
                    <a:pt x="384" y="48"/>
                    <a:pt x="382" y="47"/>
                  </a:cubicBezTo>
                  <a:cubicBezTo>
                    <a:pt x="384" y="46"/>
                    <a:pt x="384" y="46"/>
                    <a:pt x="384" y="46"/>
                  </a:cubicBezTo>
                  <a:cubicBezTo>
                    <a:pt x="381" y="45"/>
                    <a:pt x="378" y="46"/>
                    <a:pt x="376" y="44"/>
                  </a:cubicBezTo>
                  <a:cubicBezTo>
                    <a:pt x="377" y="43"/>
                    <a:pt x="378" y="43"/>
                    <a:pt x="378" y="42"/>
                  </a:cubicBezTo>
                  <a:cubicBezTo>
                    <a:pt x="377" y="42"/>
                    <a:pt x="375" y="42"/>
                    <a:pt x="374" y="41"/>
                  </a:cubicBezTo>
                  <a:cubicBezTo>
                    <a:pt x="377" y="40"/>
                    <a:pt x="382" y="41"/>
                    <a:pt x="385" y="40"/>
                  </a:cubicBezTo>
                  <a:cubicBezTo>
                    <a:pt x="377" y="37"/>
                    <a:pt x="377" y="37"/>
                    <a:pt x="377" y="37"/>
                  </a:cubicBezTo>
                  <a:cubicBezTo>
                    <a:pt x="377" y="37"/>
                    <a:pt x="377" y="37"/>
                    <a:pt x="378" y="37"/>
                  </a:cubicBezTo>
                  <a:cubicBezTo>
                    <a:pt x="373" y="35"/>
                    <a:pt x="373" y="35"/>
                    <a:pt x="373" y="35"/>
                  </a:cubicBezTo>
                  <a:cubicBezTo>
                    <a:pt x="375" y="34"/>
                    <a:pt x="377" y="35"/>
                    <a:pt x="378" y="34"/>
                  </a:cubicBezTo>
                  <a:cubicBezTo>
                    <a:pt x="370" y="32"/>
                    <a:pt x="370" y="32"/>
                    <a:pt x="370" y="32"/>
                  </a:cubicBezTo>
                  <a:cubicBezTo>
                    <a:pt x="371" y="31"/>
                    <a:pt x="372" y="32"/>
                    <a:pt x="373" y="32"/>
                  </a:cubicBezTo>
                  <a:cubicBezTo>
                    <a:pt x="358" y="29"/>
                    <a:pt x="358" y="29"/>
                    <a:pt x="358" y="29"/>
                  </a:cubicBezTo>
                  <a:cubicBezTo>
                    <a:pt x="362" y="28"/>
                    <a:pt x="365" y="30"/>
                    <a:pt x="369" y="28"/>
                  </a:cubicBezTo>
                  <a:cubicBezTo>
                    <a:pt x="362" y="26"/>
                    <a:pt x="351" y="28"/>
                    <a:pt x="345" y="24"/>
                  </a:cubicBezTo>
                  <a:cubicBezTo>
                    <a:pt x="346" y="23"/>
                    <a:pt x="348" y="23"/>
                    <a:pt x="350" y="23"/>
                  </a:cubicBezTo>
                  <a:cubicBezTo>
                    <a:pt x="346" y="22"/>
                    <a:pt x="346" y="22"/>
                    <a:pt x="346" y="22"/>
                  </a:cubicBezTo>
                  <a:cubicBezTo>
                    <a:pt x="349" y="20"/>
                    <a:pt x="356" y="21"/>
                    <a:pt x="358" y="19"/>
                  </a:cubicBezTo>
                  <a:cubicBezTo>
                    <a:pt x="354" y="19"/>
                    <a:pt x="350" y="19"/>
                    <a:pt x="347" y="17"/>
                  </a:cubicBezTo>
                  <a:cubicBezTo>
                    <a:pt x="319" y="14"/>
                    <a:pt x="290" y="11"/>
                    <a:pt x="260" y="11"/>
                  </a:cubicBezTo>
                  <a:cubicBezTo>
                    <a:pt x="259" y="10"/>
                    <a:pt x="259" y="10"/>
                    <a:pt x="259" y="10"/>
                  </a:cubicBezTo>
                  <a:cubicBezTo>
                    <a:pt x="281" y="9"/>
                    <a:pt x="301" y="11"/>
                    <a:pt x="324" y="10"/>
                  </a:cubicBezTo>
                  <a:cubicBezTo>
                    <a:pt x="325" y="9"/>
                    <a:pt x="325" y="9"/>
                    <a:pt x="325" y="9"/>
                  </a:cubicBezTo>
                  <a:cubicBezTo>
                    <a:pt x="319" y="6"/>
                    <a:pt x="311" y="8"/>
                    <a:pt x="304" y="6"/>
                  </a:cubicBezTo>
                  <a:cubicBezTo>
                    <a:pt x="306" y="5"/>
                    <a:pt x="306" y="5"/>
                    <a:pt x="306" y="5"/>
                  </a:cubicBezTo>
                  <a:cubicBezTo>
                    <a:pt x="264" y="1"/>
                    <a:pt x="219" y="0"/>
                    <a:pt x="177" y="1"/>
                  </a:cubicBezTo>
                  <a:cubicBezTo>
                    <a:pt x="35" y="2"/>
                    <a:pt x="35" y="2"/>
                    <a:pt x="35" y="2"/>
                  </a:cubicBezTo>
                  <a:cubicBezTo>
                    <a:pt x="28" y="3"/>
                    <a:pt x="22" y="7"/>
                    <a:pt x="18" y="11"/>
                  </a:cubicBezTo>
                  <a:cubicBezTo>
                    <a:pt x="24" y="13"/>
                    <a:pt x="24" y="13"/>
                    <a:pt x="24" y="13"/>
                  </a:cubicBezTo>
                  <a:cubicBezTo>
                    <a:pt x="16" y="17"/>
                    <a:pt x="16" y="17"/>
                    <a:pt x="16" y="17"/>
                  </a:cubicBezTo>
                  <a:cubicBezTo>
                    <a:pt x="15" y="20"/>
                    <a:pt x="19" y="19"/>
                    <a:pt x="22" y="20"/>
                  </a:cubicBezTo>
                  <a:cubicBezTo>
                    <a:pt x="21" y="20"/>
                    <a:pt x="21" y="20"/>
                    <a:pt x="21" y="20"/>
                  </a:cubicBezTo>
                  <a:cubicBezTo>
                    <a:pt x="20" y="22"/>
                    <a:pt x="16" y="22"/>
                    <a:pt x="19" y="24"/>
                  </a:cubicBezTo>
                  <a:cubicBezTo>
                    <a:pt x="19" y="25"/>
                    <a:pt x="16" y="25"/>
                    <a:pt x="15" y="26"/>
                  </a:cubicBezTo>
                  <a:cubicBezTo>
                    <a:pt x="15" y="29"/>
                    <a:pt x="8" y="33"/>
                    <a:pt x="11" y="37"/>
                  </a:cubicBezTo>
                  <a:cubicBezTo>
                    <a:pt x="8" y="42"/>
                    <a:pt x="13" y="47"/>
                    <a:pt x="12" y="52"/>
                  </a:cubicBezTo>
                  <a:cubicBezTo>
                    <a:pt x="8" y="56"/>
                    <a:pt x="10" y="63"/>
                    <a:pt x="7" y="68"/>
                  </a:cubicBezTo>
                  <a:cubicBezTo>
                    <a:pt x="15" y="73"/>
                    <a:pt x="0" y="77"/>
                    <a:pt x="8" y="82"/>
                  </a:cubicBezTo>
                  <a:cubicBezTo>
                    <a:pt x="9" y="88"/>
                    <a:pt x="16" y="93"/>
                    <a:pt x="24" y="97"/>
                  </a:cubicBezTo>
                  <a:cubicBezTo>
                    <a:pt x="50" y="109"/>
                    <a:pt x="82" y="110"/>
                    <a:pt x="113" y="111"/>
                  </a:cubicBezTo>
                  <a:cubicBezTo>
                    <a:pt x="277" y="109"/>
                    <a:pt x="277" y="109"/>
                    <a:pt x="277" y="109"/>
                  </a:cubicBezTo>
                  <a:cubicBezTo>
                    <a:pt x="295" y="106"/>
                    <a:pt x="314" y="107"/>
                    <a:pt x="331" y="104"/>
                  </a:cubicBezTo>
                  <a:cubicBezTo>
                    <a:pt x="350" y="103"/>
                    <a:pt x="364" y="95"/>
                    <a:pt x="382" y="93"/>
                  </a:cubicBezTo>
                  <a:cubicBezTo>
                    <a:pt x="379" y="91"/>
                    <a:pt x="374" y="92"/>
                    <a:pt x="369" y="91"/>
                  </a:cubicBezTo>
                  <a:cubicBezTo>
                    <a:pt x="375" y="88"/>
                    <a:pt x="382" y="87"/>
                    <a:pt x="388" y="86"/>
                  </a:cubicBezTo>
                  <a:cubicBezTo>
                    <a:pt x="387" y="86"/>
                    <a:pt x="385" y="87"/>
                    <a:pt x="385" y="86"/>
                  </a:cubicBezTo>
                  <a:cubicBezTo>
                    <a:pt x="387" y="84"/>
                    <a:pt x="391" y="86"/>
                    <a:pt x="392" y="84"/>
                  </a:cubicBezTo>
                  <a:cubicBezTo>
                    <a:pt x="389" y="82"/>
                    <a:pt x="389" y="82"/>
                    <a:pt x="389" y="82"/>
                  </a:cubicBezTo>
                  <a:cubicBezTo>
                    <a:pt x="391" y="80"/>
                    <a:pt x="395" y="81"/>
                    <a:pt x="397" y="80"/>
                  </a:cubicBezTo>
                  <a:close/>
                </a:path>
              </a:pathLst>
            </a:custGeom>
            <a:solidFill>
              <a:srgbClr val="004DA1"/>
            </a:solidFill>
            <a:ln>
              <a:noFill/>
            </a:ln>
          </p:spPr>
          <p:txBody>
            <a:bodyPr vert="horz" wrap="square" lIns="68580" tIns="34290" rIns="68580" bIns="3429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013" b="0" i="0" u="none" strike="noStrike" kern="0" cap="none" spc="0" normalizeH="0" baseline="0" noProof="0" dirty="0">
                <a:ln>
                  <a:noFill/>
                </a:ln>
                <a:solidFill>
                  <a:prstClr val="black"/>
                </a:solidFill>
                <a:effectLst/>
                <a:uLnTx/>
                <a:uFillTx/>
                <a:cs typeface="+mn-ea"/>
                <a:sym typeface="+mn-lt"/>
              </a:endParaRPr>
            </a:p>
          </p:txBody>
        </p:sp>
        <p:sp>
          <p:nvSpPr>
            <p:cNvPr id="11" name="文本框 10">
              <a:extLst>
                <a:ext uri="{FF2B5EF4-FFF2-40B4-BE49-F238E27FC236}">
                  <a16:creationId xmlns:a16="http://schemas.microsoft.com/office/drawing/2014/main" id="{9638B1E5-5568-466A-B5E2-8FD1DDE2E088}"/>
                </a:ext>
              </a:extLst>
            </p:cNvPr>
            <p:cNvSpPr txBox="1"/>
            <p:nvPr/>
          </p:nvSpPr>
          <p:spPr>
            <a:xfrm>
              <a:off x="9306645" y="2657710"/>
              <a:ext cx="902810" cy="396689"/>
            </a:xfrm>
            <a:prstGeom prst="rect">
              <a:avLst/>
            </a:prstGeom>
            <a:noFill/>
            <a:effectLst/>
          </p:spPr>
          <p:txBody>
            <a:bodyPr vert="eaVert" wrap="none" rtlCol="0" anchor="ctr">
              <a:spAutoFit/>
            </a:bodyPr>
            <a:lstStyle>
              <a:defPPr>
                <a:defRPr lang="zh-CN"/>
              </a:defPPr>
              <a:lvl1pPr algn="ctr">
                <a:defRPr sz="4400">
                  <a:solidFill>
                    <a:srgbClr val="004DA1"/>
                  </a:solidFill>
                  <a:latin typeface="李旭科书法" panose="02000603000000000000" pitchFamily="2" charset="-122"/>
                  <a:ea typeface="李旭科书法" panose="02000603000000000000" pitchFamily="2" charset="-122"/>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3200" b="0" i="0" u="none" strike="noStrike" kern="0" cap="none" spc="0" normalizeH="0" baseline="0" noProof="0" dirty="0">
                  <a:ln>
                    <a:noFill/>
                  </a:ln>
                  <a:solidFill>
                    <a:prstClr val="white"/>
                  </a:solidFill>
                  <a:effectLst/>
                  <a:uLnTx/>
                  <a:uFillTx/>
                  <a:latin typeface="+mn-lt"/>
                  <a:ea typeface="+mn-ea"/>
                  <a:cs typeface="+mn-ea"/>
                  <a:sym typeface="+mn-lt"/>
                </a:rPr>
                <a:t>B</a:t>
              </a:r>
              <a:endParaRPr kumimoji="0" lang="zh-CN" altLang="en-US" sz="3200" b="0" i="0" u="none" strike="noStrike" kern="0" cap="none" spc="0" normalizeH="0" baseline="0" noProof="0" dirty="0">
                <a:ln>
                  <a:noFill/>
                </a:ln>
                <a:solidFill>
                  <a:prstClr val="white"/>
                </a:solidFill>
                <a:effectLst/>
                <a:uLnTx/>
                <a:uFillTx/>
                <a:latin typeface="+mn-lt"/>
                <a:ea typeface="+mn-ea"/>
                <a:cs typeface="+mn-ea"/>
                <a:sym typeface="+mn-lt"/>
              </a:endParaRPr>
            </a:p>
          </p:txBody>
        </p:sp>
      </p:grpSp>
    </p:spTree>
    <p:extLst>
      <p:ext uri="{BB962C8B-B14F-4D97-AF65-F5344CB8AC3E}">
        <p14:creationId xmlns:p14="http://schemas.microsoft.com/office/powerpoint/2010/main" val="250100203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3F297A04-FA86-470C-A283-0F372052F889}"/>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latin typeface="+mn-lt"/>
                <a:cs typeface="+mn-ea"/>
                <a:sym typeface="+mn-lt"/>
              </a:rPr>
              <a:pPr>
                <a:defRPr/>
              </a:pPr>
              <a:t>356</a:t>
            </a:fld>
            <a:endParaRPr lang="en-US">
              <a:solidFill>
                <a:prstClr val="black">
                  <a:tint val="75000"/>
                </a:prstClr>
              </a:solidFill>
              <a:latin typeface="+mn-lt"/>
              <a:cs typeface="+mn-ea"/>
              <a:sym typeface="+mn-lt"/>
            </a:endParaRPr>
          </a:p>
        </p:txBody>
      </p:sp>
      <p:sp>
        <p:nvSpPr>
          <p:cNvPr id="3" name="文本框 2">
            <a:extLst>
              <a:ext uri="{FF2B5EF4-FFF2-40B4-BE49-F238E27FC236}">
                <a16:creationId xmlns:a16="http://schemas.microsoft.com/office/drawing/2014/main" id="{8D04972F-565F-4E50-896F-ED56EDD1A38F}"/>
              </a:ext>
            </a:extLst>
          </p:cNvPr>
          <p:cNvSpPr txBox="1"/>
          <p:nvPr/>
        </p:nvSpPr>
        <p:spPr>
          <a:xfrm>
            <a:off x="2039921" y="225348"/>
            <a:ext cx="5410461" cy="500137"/>
          </a:xfrm>
          <a:prstGeom prst="rect">
            <a:avLst/>
          </a:prstGeom>
          <a:noFill/>
        </p:spPr>
        <p:txBody>
          <a:bodyPr wrap="square" lIns="68580" tIns="34290" rIns="68580" bIns="34290" rtlCol="0">
            <a:spAutoFit/>
          </a:bodyPr>
          <a:lstStyle/>
          <a:p>
            <a:pPr algn="ctr"/>
            <a:r>
              <a:rPr lang="zh-CN" altLang="en-US" sz="2800" b="1" dirty="0">
                <a:solidFill>
                  <a:srgbClr val="0070C0"/>
                </a:solidFill>
                <a:cs typeface="+mn-ea"/>
                <a:sym typeface="+mn-lt"/>
              </a:rPr>
              <a:t>试试就试试</a:t>
            </a:r>
            <a:endParaRPr lang="en-US" altLang="zh-CN" sz="2800" b="1" dirty="0">
              <a:solidFill>
                <a:srgbClr val="0070C0"/>
              </a:solidFill>
              <a:cs typeface="+mn-ea"/>
              <a:sym typeface="+mn-lt"/>
            </a:endParaRPr>
          </a:p>
        </p:txBody>
      </p:sp>
      <p:sp>
        <p:nvSpPr>
          <p:cNvPr id="8" name="内容占位符 1">
            <a:extLst>
              <a:ext uri="{FF2B5EF4-FFF2-40B4-BE49-F238E27FC236}">
                <a16:creationId xmlns:a16="http://schemas.microsoft.com/office/drawing/2014/main" id="{C55AD2E8-BCFE-4A42-9301-8BD4BC5CB3A5}"/>
              </a:ext>
            </a:extLst>
          </p:cNvPr>
          <p:cNvSpPr txBox="1">
            <a:spLocks/>
          </p:cNvSpPr>
          <p:nvPr/>
        </p:nvSpPr>
        <p:spPr>
          <a:xfrm>
            <a:off x="490822" y="779487"/>
            <a:ext cx="8257891" cy="3887763"/>
          </a:xfrm>
          <a:prstGeom prst="rect">
            <a:avLst/>
          </a:prstGeom>
        </p:spPr>
        <p:txBody>
          <a:bodyPr vert="horz" lIns="91440" tIns="45720" rIns="91440" bIns="45720" rtlCol="0">
            <a:normAutofit/>
          </a:bodyPr>
          <a:lstStyle>
            <a:lvl1pPr marL="0" indent="538480" algn="l" defTabSz="685800" rtl="0" eaLnBrk="1" latinLnBrk="0" hangingPunct="1">
              <a:lnSpc>
                <a:spcPct val="150000"/>
              </a:lnSpc>
              <a:spcBef>
                <a:spcPts val="0"/>
              </a:spcBef>
              <a:buFont typeface="Arial" panose="020B0604020202020204" pitchFamily="34" charset="0"/>
              <a:buNone/>
              <a:defRPr sz="2200" b="1" kern="1200">
                <a:solidFill>
                  <a:srgbClr val="004DA1"/>
                </a:solidFill>
                <a:latin typeface="楷体" panose="02010609060101010101" pitchFamily="49" charset="-122"/>
                <a:ea typeface="楷体" panose="02010609060101010101" pitchFamily="49" charset="-122"/>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zh-CN" altLang="en-US" dirty="0">
                <a:latin typeface="+mn-lt"/>
                <a:ea typeface="+mn-ea"/>
                <a:cs typeface="+mn-ea"/>
                <a:sym typeface="+mn-lt"/>
              </a:rPr>
              <a:t> </a:t>
            </a:r>
            <a:r>
              <a:rPr lang="en-US" altLang="zh-CN" dirty="0">
                <a:latin typeface="+mn-lt"/>
                <a:ea typeface="+mn-ea"/>
                <a:cs typeface="+mn-ea"/>
                <a:sym typeface="+mn-lt"/>
              </a:rPr>
              <a:t>【</a:t>
            </a:r>
            <a:r>
              <a:rPr lang="zh-CN" altLang="en-US" dirty="0">
                <a:latin typeface="+mn-lt"/>
                <a:ea typeface="+mn-ea"/>
                <a:cs typeface="+mn-ea"/>
                <a:sym typeface="+mn-lt"/>
              </a:rPr>
              <a:t>单选题</a:t>
            </a:r>
            <a:r>
              <a:rPr lang="en-US" altLang="zh-CN" dirty="0">
                <a:latin typeface="+mn-lt"/>
                <a:ea typeface="+mn-ea"/>
                <a:cs typeface="+mn-ea"/>
                <a:sym typeface="+mn-lt"/>
              </a:rPr>
              <a:t>】</a:t>
            </a:r>
            <a:r>
              <a:rPr lang="zh-CN" altLang="en-US" dirty="0">
                <a:latin typeface="+mn-lt"/>
                <a:ea typeface="+mn-ea"/>
                <a:cs typeface="+mn-ea"/>
                <a:sym typeface="+mn-lt"/>
              </a:rPr>
              <a:t>根据增值税法律制度的规定，纳税人销售货物适用免税规定的，可以放弃免税。放弃免税后，在一定期限内不得再申请免税。该期限为（ ）。</a:t>
            </a:r>
          </a:p>
          <a:p>
            <a:r>
              <a:rPr lang="zh-CN" altLang="en-US" dirty="0">
                <a:latin typeface="+mn-lt"/>
                <a:ea typeface="+mn-ea"/>
                <a:cs typeface="+mn-ea"/>
                <a:sym typeface="+mn-lt"/>
              </a:rPr>
              <a:t> </a:t>
            </a:r>
            <a:r>
              <a:rPr lang="en-US" altLang="zh-CN" dirty="0">
                <a:latin typeface="+mn-lt"/>
                <a:ea typeface="+mn-ea"/>
                <a:cs typeface="+mn-ea"/>
                <a:sym typeface="+mn-lt"/>
              </a:rPr>
              <a:t>A.36 </a:t>
            </a:r>
            <a:r>
              <a:rPr lang="zh-CN" altLang="en-US" dirty="0">
                <a:latin typeface="+mn-lt"/>
                <a:ea typeface="+mn-ea"/>
                <a:cs typeface="+mn-ea"/>
                <a:sym typeface="+mn-lt"/>
              </a:rPr>
              <a:t>个月</a:t>
            </a:r>
          </a:p>
          <a:p>
            <a:r>
              <a:rPr lang="zh-CN" altLang="en-US" dirty="0">
                <a:latin typeface="+mn-lt"/>
                <a:ea typeface="+mn-ea"/>
                <a:cs typeface="+mn-ea"/>
                <a:sym typeface="+mn-lt"/>
              </a:rPr>
              <a:t> </a:t>
            </a:r>
            <a:r>
              <a:rPr lang="en-US" altLang="zh-CN" dirty="0">
                <a:latin typeface="+mn-lt"/>
                <a:ea typeface="+mn-ea"/>
                <a:cs typeface="+mn-ea"/>
                <a:sym typeface="+mn-lt"/>
              </a:rPr>
              <a:t>B.48 </a:t>
            </a:r>
            <a:r>
              <a:rPr lang="zh-CN" altLang="en-US" dirty="0">
                <a:latin typeface="+mn-lt"/>
                <a:ea typeface="+mn-ea"/>
                <a:cs typeface="+mn-ea"/>
                <a:sym typeface="+mn-lt"/>
              </a:rPr>
              <a:t>个月</a:t>
            </a:r>
          </a:p>
          <a:p>
            <a:r>
              <a:rPr lang="zh-CN" altLang="en-US" dirty="0">
                <a:latin typeface="+mn-lt"/>
                <a:ea typeface="+mn-ea"/>
                <a:cs typeface="+mn-ea"/>
                <a:sym typeface="+mn-lt"/>
              </a:rPr>
              <a:t> </a:t>
            </a:r>
            <a:r>
              <a:rPr lang="en-US" altLang="zh-CN" dirty="0">
                <a:latin typeface="+mn-lt"/>
                <a:ea typeface="+mn-ea"/>
                <a:cs typeface="+mn-ea"/>
                <a:sym typeface="+mn-lt"/>
              </a:rPr>
              <a:t>C.42 </a:t>
            </a:r>
            <a:r>
              <a:rPr lang="zh-CN" altLang="en-US" dirty="0">
                <a:latin typeface="+mn-lt"/>
                <a:ea typeface="+mn-ea"/>
                <a:cs typeface="+mn-ea"/>
                <a:sym typeface="+mn-lt"/>
              </a:rPr>
              <a:t>个月</a:t>
            </a:r>
          </a:p>
          <a:p>
            <a:r>
              <a:rPr lang="zh-CN" altLang="en-US" dirty="0">
                <a:latin typeface="+mn-lt"/>
                <a:ea typeface="+mn-ea"/>
                <a:cs typeface="+mn-ea"/>
                <a:sym typeface="+mn-lt"/>
              </a:rPr>
              <a:t> </a:t>
            </a:r>
            <a:r>
              <a:rPr lang="en-US" altLang="zh-CN" dirty="0">
                <a:latin typeface="+mn-lt"/>
                <a:ea typeface="+mn-ea"/>
                <a:cs typeface="+mn-ea"/>
                <a:sym typeface="+mn-lt"/>
              </a:rPr>
              <a:t>D.54 </a:t>
            </a:r>
            <a:r>
              <a:rPr lang="zh-CN" altLang="en-US" dirty="0">
                <a:latin typeface="+mn-lt"/>
                <a:ea typeface="+mn-ea"/>
                <a:cs typeface="+mn-ea"/>
                <a:sym typeface="+mn-lt"/>
              </a:rPr>
              <a:t>个月</a:t>
            </a:r>
          </a:p>
        </p:txBody>
      </p:sp>
      <p:grpSp>
        <p:nvGrpSpPr>
          <p:cNvPr id="9" name="组合 8">
            <a:extLst>
              <a:ext uri="{FF2B5EF4-FFF2-40B4-BE49-F238E27FC236}">
                <a16:creationId xmlns:a16="http://schemas.microsoft.com/office/drawing/2014/main" id="{D7CCD27B-CFDC-4184-8D48-6FBEDF9404AE}"/>
              </a:ext>
            </a:extLst>
          </p:cNvPr>
          <p:cNvGrpSpPr/>
          <p:nvPr/>
        </p:nvGrpSpPr>
        <p:grpSpPr>
          <a:xfrm rot="16200000">
            <a:off x="1893805" y="3981478"/>
            <a:ext cx="677108" cy="1428693"/>
            <a:chOff x="9306645" y="1903595"/>
            <a:chExt cx="902810" cy="1904924"/>
          </a:xfrm>
        </p:grpSpPr>
        <p:sp>
          <p:nvSpPr>
            <p:cNvPr id="10" name="Freeform 668">
              <a:extLst>
                <a:ext uri="{FF2B5EF4-FFF2-40B4-BE49-F238E27FC236}">
                  <a16:creationId xmlns:a16="http://schemas.microsoft.com/office/drawing/2014/main" id="{25B8C2A1-05FC-4FC7-8039-F3BDF3EAEED1}"/>
                </a:ext>
              </a:extLst>
            </p:cNvPr>
            <p:cNvSpPr>
              <a:spLocks/>
            </p:cNvSpPr>
            <p:nvPr/>
          </p:nvSpPr>
          <p:spPr bwMode="auto">
            <a:xfrm rot="5400000">
              <a:off x="8805602" y="2585762"/>
              <a:ext cx="1904924" cy="540590"/>
            </a:xfrm>
            <a:custGeom>
              <a:avLst/>
              <a:gdLst>
                <a:gd name="T0" fmla="*/ 384 w 398"/>
                <a:gd name="T1" fmla="*/ 77 h 111"/>
                <a:gd name="T2" fmla="*/ 388 w 398"/>
                <a:gd name="T3" fmla="*/ 74 h 111"/>
                <a:gd name="T4" fmla="*/ 388 w 398"/>
                <a:gd name="T5" fmla="*/ 71 h 111"/>
                <a:gd name="T6" fmla="*/ 397 w 398"/>
                <a:gd name="T7" fmla="*/ 67 h 111"/>
                <a:gd name="T8" fmla="*/ 390 w 398"/>
                <a:gd name="T9" fmla="*/ 62 h 111"/>
                <a:gd name="T10" fmla="*/ 388 w 398"/>
                <a:gd name="T11" fmla="*/ 59 h 111"/>
                <a:gd name="T12" fmla="*/ 388 w 398"/>
                <a:gd name="T13" fmla="*/ 56 h 111"/>
                <a:gd name="T14" fmla="*/ 385 w 398"/>
                <a:gd name="T15" fmla="*/ 54 h 111"/>
                <a:gd name="T16" fmla="*/ 387 w 398"/>
                <a:gd name="T17" fmla="*/ 51 h 111"/>
                <a:gd name="T18" fmla="*/ 389 w 398"/>
                <a:gd name="T19" fmla="*/ 48 h 111"/>
                <a:gd name="T20" fmla="*/ 384 w 398"/>
                <a:gd name="T21" fmla="*/ 46 h 111"/>
                <a:gd name="T22" fmla="*/ 378 w 398"/>
                <a:gd name="T23" fmla="*/ 42 h 111"/>
                <a:gd name="T24" fmla="*/ 385 w 398"/>
                <a:gd name="T25" fmla="*/ 40 h 111"/>
                <a:gd name="T26" fmla="*/ 378 w 398"/>
                <a:gd name="T27" fmla="*/ 37 h 111"/>
                <a:gd name="T28" fmla="*/ 378 w 398"/>
                <a:gd name="T29" fmla="*/ 34 h 111"/>
                <a:gd name="T30" fmla="*/ 373 w 398"/>
                <a:gd name="T31" fmla="*/ 32 h 111"/>
                <a:gd name="T32" fmla="*/ 369 w 398"/>
                <a:gd name="T33" fmla="*/ 28 h 111"/>
                <a:gd name="T34" fmla="*/ 350 w 398"/>
                <a:gd name="T35" fmla="*/ 23 h 111"/>
                <a:gd name="T36" fmla="*/ 358 w 398"/>
                <a:gd name="T37" fmla="*/ 19 h 111"/>
                <a:gd name="T38" fmla="*/ 260 w 398"/>
                <a:gd name="T39" fmla="*/ 11 h 111"/>
                <a:gd name="T40" fmla="*/ 324 w 398"/>
                <a:gd name="T41" fmla="*/ 10 h 111"/>
                <a:gd name="T42" fmla="*/ 304 w 398"/>
                <a:gd name="T43" fmla="*/ 6 h 111"/>
                <a:gd name="T44" fmla="*/ 177 w 398"/>
                <a:gd name="T45" fmla="*/ 1 h 111"/>
                <a:gd name="T46" fmla="*/ 18 w 398"/>
                <a:gd name="T47" fmla="*/ 11 h 111"/>
                <a:gd name="T48" fmla="*/ 16 w 398"/>
                <a:gd name="T49" fmla="*/ 17 h 111"/>
                <a:gd name="T50" fmla="*/ 21 w 398"/>
                <a:gd name="T51" fmla="*/ 20 h 111"/>
                <a:gd name="T52" fmla="*/ 15 w 398"/>
                <a:gd name="T53" fmla="*/ 26 h 111"/>
                <a:gd name="T54" fmla="*/ 12 w 398"/>
                <a:gd name="T55" fmla="*/ 52 h 111"/>
                <a:gd name="T56" fmla="*/ 8 w 398"/>
                <a:gd name="T57" fmla="*/ 82 h 111"/>
                <a:gd name="T58" fmla="*/ 113 w 398"/>
                <a:gd name="T59" fmla="*/ 111 h 111"/>
                <a:gd name="T60" fmla="*/ 331 w 398"/>
                <a:gd name="T61" fmla="*/ 104 h 111"/>
                <a:gd name="T62" fmla="*/ 369 w 398"/>
                <a:gd name="T63" fmla="*/ 91 h 111"/>
                <a:gd name="T64" fmla="*/ 385 w 398"/>
                <a:gd name="T65" fmla="*/ 86 h 111"/>
                <a:gd name="T66" fmla="*/ 389 w 398"/>
                <a:gd name="T67" fmla="*/ 8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98" h="111">
                  <a:moveTo>
                    <a:pt x="397" y="80"/>
                  </a:moveTo>
                  <a:cubicBezTo>
                    <a:pt x="394" y="77"/>
                    <a:pt x="387" y="79"/>
                    <a:pt x="384" y="77"/>
                  </a:cubicBezTo>
                  <a:cubicBezTo>
                    <a:pt x="387" y="75"/>
                    <a:pt x="394" y="76"/>
                    <a:pt x="396" y="76"/>
                  </a:cubicBezTo>
                  <a:cubicBezTo>
                    <a:pt x="388" y="74"/>
                    <a:pt x="388" y="74"/>
                    <a:pt x="388" y="74"/>
                  </a:cubicBezTo>
                  <a:cubicBezTo>
                    <a:pt x="397" y="72"/>
                    <a:pt x="397" y="72"/>
                    <a:pt x="397" y="72"/>
                  </a:cubicBezTo>
                  <a:cubicBezTo>
                    <a:pt x="395" y="71"/>
                    <a:pt x="390" y="73"/>
                    <a:pt x="388" y="71"/>
                  </a:cubicBezTo>
                  <a:cubicBezTo>
                    <a:pt x="388" y="69"/>
                    <a:pt x="390" y="70"/>
                    <a:pt x="391" y="70"/>
                  </a:cubicBezTo>
                  <a:cubicBezTo>
                    <a:pt x="394" y="70"/>
                    <a:pt x="398" y="69"/>
                    <a:pt x="397" y="67"/>
                  </a:cubicBezTo>
                  <a:cubicBezTo>
                    <a:pt x="397" y="63"/>
                    <a:pt x="391" y="64"/>
                    <a:pt x="388" y="63"/>
                  </a:cubicBezTo>
                  <a:cubicBezTo>
                    <a:pt x="390" y="62"/>
                    <a:pt x="390" y="62"/>
                    <a:pt x="390" y="62"/>
                  </a:cubicBezTo>
                  <a:cubicBezTo>
                    <a:pt x="388" y="62"/>
                    <a:pt x="386" y="62"/>
                    <a:pt x="385" y="60"/>
                  </a:cubicBezTo>
                  <a:cubicBezTo>
                    <a:pt x="386" y="60"/>
                    <a:pt x="387" y="59"/>
                    <a:pt x="388" y="59"/>
                  </a:cubicBezTo>
                  <a:cubicBezTo>
                    <a:pt x="383" y="57"/>
                    <a:pt x="383" y="57"/>
                    <a:pt x="383" y="57"/>
                  </a:cubicBezTo>
                  <a:cubicBezTo>
                    <a:pt x="388" y="56"/>
                    <a:pt x="388" y="56"/>
                    <a:pt x="388" y="56"/>
                  </a:cubicBezTo>
                  <a:cubicBezTo>
                    <a:pt x="386" y="56"/>
                    <a:pt x="386" y="56"/>
                    <a:pt x="386" y="56"/>
                  </a:cubicBezTo>
                  <a:cubicBezTo>
                    <a:pt x="384" y="55"/>
                    <a:pt x="386" y="54"/>
                    <a:pt x="385" y="54"/>
                  </a:cubicBezTo>
                  <a:cubicBezTo>
                    <a:pt x="383" y="52"/>
                    <a:pt x="379" y="54"/>
                    <a:pt x="377" y="52"/>
                  </a:cubicBezTo>
                  <a:cubicBezTo>
                    <a:pt x="380" y="51"/>
                    <a:pt x="384" y="51"/>
                    <a:pt x="387" y="51"/>
                  </a:cubicBezTo>
                  <a:cubicBezTo>
                    <a:pt x="385" y="51"/>
                    <a:pt x="382" y="51"/>
                    <a:pt x="381" y="49"/>
                  </a:cubicBezTo>
                  <a:cubicBezTo>
                    <a:pt x="389" y="48"/>
                    <a:pt x="389" y="48"/>
                    <a:pt x="389" y="48"/>
                  </a:cubicBezTo>
                  <a:cubicBezTo>
                    <a:pt x="387" y="47"/>
                    <a:pt x="384" y="48"/>
                    <a:pt x="382" y="47"/>
                  </a:cubicBezTo>
                  <a:cubicBezTo>
                    <a:pt x="384" y="46"/>
                    <a:pt x="384" y="46"/>
                    <a:pt x="384" y="46"/>
                  </a:cubicBezTo>
                  <a:cubicBezTo>
                    <a:pt x="381" y="45"/>
                    <a:pt x="378" y="46"/>
                    <a:pt x="376" y="44"/>
                  </a:cubicBezTo>
                  <a:cubicBezTo>
                    <a:pt x="377" y="43"/>
                    <a:pt x="378" y="43"/>
                    <a:pt x="378" y="42"/>
                  </a:cubicBezTo>
                  <a:cubicBezTo>
                    <a:pt x="377" y="42"/>
                    <a:pt x="375" y="42"/>
                    <a:pt x="374" y="41"/>
                  </a:cubicBezTo>
                  <a:cubicBezTo>
                    <a:pt x="377" y="40"/>
                    <a:pt x="382" y="41"/>
                    <a:pt x="385" y="40"/>
                  </a:cubicBezTo>
                  <a:cubicBezTo>
                    <a:pt x="377" y="37"/>
                    <a:pt x="377" y="37"/>
                    <a:pt x="377" y="37"/>
                  </a:cubicBezTo>
                  <a:cubicBezTo>
                    <a:pt x="377" y="37"/>
                    <a:pt x="377" y="37"/>
                    <a:pt x="378" y="37"/>
                  </a:cubicBezTo>
                  <a:cubicBezTo>
                    <a:pt x="373" y="35"/>
                    <a:pt x="373" y="35"/>
                    <a:pt x="373" y="35"/>
                  </a:cubicBezTo>
                  <a:cubicBezTo>
                    <a:pt x="375" y="34"/>
                    <a:pt x="377" y="35"/>
                    <a:pt x="378" y="34"/>
                  </a:cubicBezTo>
                  <a:cubicBezTo>
                    <a:pt x="370" y="32"/>
                    <a:pt x="370" y="32"/>
                    <a:pt x="370" y="32"/>
                  </a:cubicBezTo>
                  <a:cubicBezTo>
                    <a:pt x="371" y="31"/>
                    <a:pt x="372" y="32"/>
                    <a:pt x="373" y="32"/>
                  </a:cubicBezTo>
                  <a:cubicBezTo>
                    <a:pt x="358" y="29"/>
                    <a:pt x="358" y="29"/>
                    <a:pt x="358" y="29"/>
                  </a:cubicBezTo>
                  <a:cubicBezTo>
                    <a:pt x="362" y="28"/>
                    <a:pt x="365" y="30"/>
                    <a:pt x="369" y="28"/>
                  </a:cubicBezTo>
                  <a:cubicBezTo>
                    <a:pt x="362" y="26"/>
                    <a:pt x="351" y="28"/>
                    <a:pt x="345" y="24"/>
                  </a:cubicBezTo>
                  <a:cubicBezTo>
                    <a:pt x="346" y="23"/>
                    <a:pt x="348" y="23"/>
                    <a:pt x="350" y="23"/>
                  </a:cubicBezTo>
                  <a:cubicBezTo>
                    <a:pt x="346" y="22"/>
                    <a:pt x="346" y="22"/>
                    <a:pt x="346" y="22"/>
                  </a:cubicBezTo>
                  <a:cubicBezTo>
                    <a:pt x="349" y="20"/>
                    <a:pt x="356" y="21"/>
                    <a:pt x="358" y="19"/>
                  </a:cubicBezTo>
                  <a:cubicBezTo>
                    <a:pt x="354" y="19"/>
                    <a:pt x="350" y="19"/>
                    <a:pt x="347" y="17"/>
                  </a:cubicBezTo>
                  <a:cubicBezTo>
                    <a:pt x="319" y="14"/>
                    <a:pt x="290" y="11"/>
                    <a:pt x="260" y="11"/>
                  </a:cubicBezTo>
                  <a:cubicBezTo>
                    <a:pt x="259" y="10"/>
                    <a:pt x="259" y="10"/>
                    <a:pt x="259" y="10"/>
                  </a:cubicBezTo>
                  <a:cubicBezTo>
                    <a:pt x="281" y="9"/>
                    <a:pt x="301" y="11"/>
                    <a:pt x="324" y="10"/>
                  </a:cubicBezTo>
                  <a:cubicBezTo>
                    <a:pt x="325" y="9"/>
                    <a:pt x="325" y="9"/>
                    <a:pt x="325" y="9"/>
                  </a:cubicBezTo>
                  <a:cubicBezTo>
                    <a:pt x="319" y="6"/>
                    <a:pt x="311" y="8"/>
                    <a:pt x="304" y="6"/>
                  </a:cubicBezTo>
                  <a:cubicBezTo>
                    <a:pt x="306" y="5"/>
                    <a:pt x="306" y="5"/>
                    <a:pt x="306" y="5"/>
                  </a:cubicBezTo>
                  <a:cubicBezTo>
                    <a:pt x="264" y="1"/>
                    <a:pt x="219" y="0"/>
                    <a:pt x="177" y="1"/>
                  </a:cubicBezTo>
                  <a:cubicBezTo>
                    <a:pt x="35" y="2"/>
                    <a:pt x="35" y="2"/>
                    <a:pt x="35" y="2"/>
                  </a:cubicBezTo>
                  <a:cubicBezTo>
                    <a:pt x="28" y="3"/>
                    <a:pt x="22" y="7"/>
                    <a:pt x="18" y="11"/>
                  </a:cubicBezTo>
                  <a:cubicBezTo>
                    <a:pt x="24" y="13"/>
                    <a:pt x="24" y="13"/>
                    <a:pt x="24" y="13"/>
                  </a:cubicBezTo>
                  <a:cubicBezTo>
                    <a:pt x="16" y="17"/>
                    <a:pt x="16" y="17"/>
                    <a:pt x="16" y="17"/>
                  </a:cubicBezTo>
                  <a:cubicBezTo>
                    <a:pt x="15" y="20"/>
                    <a:pt x="19" y="19"/>
                    <a:pt x="22" y="20"/>
                  </a:cubicBezTo>
                  <a:cubicBezTo>
                    <a:pt x="21" y="20"/>
                    <a:pt x="21" y="20"/>
                    <a:pt x="21" y="20"/>
                  </a:cubicBezTo>
                  <a:cubicBezTo>
                    <a:pt x="20" y="22"/>
                    <a:pt x="16" y="22"/>
                    <a:pt x="19" y="24"/>
                  </a:cubicBezTo>
                  <a:cubicBezTo>
                    <a:pt x="19" y="25"/>
                    <a:pt x="16" y="25"/>
                    <a:pt x="15" y="26"/>
                  </a:cubicBezTo>
                  <a:cubicBezTo>
                    <a:pt x="15" y="29"/>
                    <a:pt x="8" y="33"/>
                    <a:pt x="11" y="37"/>
                  </a:cubicBezTo>
                  <a:cubicBezTo>
                    <a:pt x="8" y="42"/>
                    <a:pt x="13" y="47"/>
                    <a:pt x="12" y="52"/>
                  </a:cubicBezTo>
                  <a:cubicBezTo>
                    <a:pt x="8" y="56"/>
                    <a:pt x="10" y="63"/>
                    <a:pt x="7" y="68"/>
                  </a:cubicBezTo>
                  <a:cubicBezTo>
                    <a:pt x="15" y="73"/>
                    <a:pt x="0" y="77"/>
                    <a:pt x="8" y="82"/>
                  </a:cubicBezTo>
                  <a:cubicBezTo>
                    <a:pt x="9" y="88"/>
                    <a:pt x="16" y="93"/>
                    <a:pt x="24" y="97"/>
                  </a:cubicBezTo>
                  <a:cubicBezTo>
                    <a:pt x="50" y="109"/>
                    <a:pt x="82" y="110"/>
                    <a:pt x="113" y="111"/>
                  </a:cubicBezTo>
                  <a:cubicBezTo>
                    <a:pt x="277" y="109"/>
                    <a:pt x="277" y="109"/>
                    <a:pt x="277" y="109"/>
                  </a:cubicBezTo>
                  <a:cubicBezTo>
                    <a:pt x="295" y="106"/>
                    <a:pt x="314" y="107"/>
                    <a:pt x="331" y="104"/>
                  </a:cubicBezTo>
                  <a:cubicBezTo>
                    <a:pt x="350" y="103"/>
                    <a:pt x="364" y="95"/>
                    <a:pt x="382" y="93"/>
                  </a:cubicBezTo>
                  <a:cubicBezTo>
                    <a:pt x="379" y="91"/>
                    <a:pt x="374" y="92"/>
                    <a:pt x="369" y="91"/>
                  </a:cubicBezTo>
                  <a:cubicBezTo>
                    <a:pt x="375" y="88"/>
                    <a:pt x="382" y="87"/>
                    <a:pt x="388" y="86"/>
                  </a:cubicBezTo>
                  <a:cubicBezTo>
                    <a:pt x="387" y="86"/>
                    <a:pt x="385" y="87"/>
                    <a:pt x="385" y="86"/>
                  </a:cubicBezTo>
                  <a:cubicBezTo>
                    <a:pt x="387" y="84"/>
                    <a:pt x="391" y="86"/>
                    <a:pt x="392" y="84"/>
                  </a:cubicBezTo>
                  <a:cubicBezTo>
                    <a:pt x="389" y="82"/>
                    <a:pt x="389" y="82"/>
                    <a:pt x="389" y="82"/>
                  </a:cubicBezTo>
                  <a:cubicBezTo>
                    <a:pt x="391" y="80"/>
                    <a:pt x="395" y="81"/>
                    <a:pt x="397" y="80"/>
                  </a:cubicBezTo>
                  <a:close/>
                </a:path>
              </a:pathLst>
            </a:custGeom>
            <a:solidFill>
              <a:srgbClr val="004DA1"/>
            </a:solidFill>
            <a:ln>
              <a:noFill/>
            </a:ln>
          </p:spPr>
          <p:txBody>
            <a:bodyPr vert="horz" wrap="square" lIns="68580" tIns="34290" rIns="68580" bIns="3429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013" b="0" i="0" u="none" strike="noStrike" kern="0" cap="none" spc="0" normalizeH="0" baseline="0" noProof="0" dirty="0">
                <a:ln>
                  <a:noFill/>
                </a:ln>
                <a:solidFill>
                  <a:prstClr val="black"/>
                </a:solidFill>
                <a:effectLst/>
                <a:uLnTx/>
                <a:uFillTx/>
                <a:cs typeface="+mn-ea"/>
                <a:sym typeface="+mn-lt"/>
              </a:endParaRPr>
            </a:p>
          </p:txBody>
        </p:sp>
        <p:sp>
          <p:nvSpPr>
            <p:cNvPr id="11" name="文本框 10">
              <a:extLst>
                <a:ext uri="{FF2B5EF4-FFF2-40B4-BE49-F238E27FC236}">
                  <a16:creationId xmlns:a16="http://schemas.microsoft.com/office/drawing/2014/main" id="{9638B1E5-5568-466A-B5E2-8FD1DDE2E088}"/>
                </a:ext>
              </a:extLst>
            </p:cNvPr>
            <p:cNvSpPr txBox="1"/>
            <p:nvPr/>
          </p:nvSpPr>
          <p:spPr>
            <a:xfrm>
              <a:off x="9306645" y="2657710"/>
              <a:ext cx="902810" cy="396689"/>
            </a:xfrm>
            <a:prstGeom prst="rect">
              <a:avLst/>
            </a:prstGeom>
            <a:noFill/>
            <a:effectLst/>
          </p:spPr>
          <p:txBody>
            <a:bodyPr vert="eaVert" wrap="none" rtlCol="0" anchor="ctr">
              <a:spAutoFit/>
            </a:bodyPr>
            <a:lstStyle>
              <a:defPPr>
                <a:defRPr lang="zh-CN"/>
              </a:defPPr>
              <a:lvl1pPr algn="ctr">
                <a:defRPr sz="4400">
                  <a:solidFill>
                    <a:srgbClr val="004DA1"/>
                  </a:solidFill>
                  <a:latin typeface="李旭科书法" panose="02000603000000000000" pitchFamily="2" charset="-122"/>
                  <a:ea typeface="李旭科书法" panose="02000603000000000000" pitchFamily="2" charset="-122"/>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3200" b="0" i="0" u="none" strike="noStrike" kern="0" cap="none" spc="0" normalizeH="0" baseline="0" noProof="0" dirty="0">
                  <a:ln>
                    <a:noFill/>
                  </a:ln>
                  <a:solidFill>
                    <a:prstClr val="white"/>
                  </a:solidFill>
                  <a:effectLst/>
                  <a:uLnTx/>
                  <a:uFillTx/>
                  <a:latin typeface="+mn-lt"/>
                  <a:ea typeface="+mn-ea"/>
                  <a:cs typeface="+mn-ea"/>
                  <a:sym typeface="+mn-lt"/>
                </a:rPr>
                <a:t>A</a:t>
              </a:r>
              <a:endParaRPr kumimoji="0" lang="zh-CN" altLang="en-US" sz="3200" b="0" i="0" u="none" strike="noStrike" kern="0" cap="none" spc="0" normalizeH="0" baseline="0" noProof="0" dirty="0">
                <a:ln>
                  <a:noFill/>
                </a:ln>
                <a:solidFill>
                  <a:prstClr val="white"/>
                </a:solidFill>
                <a:effectLst/>
                <a:uLnTx/>
                <a:uFillTx/>
                <a:latin typeface="+mn-lt"/>
                <a:ea typeface="+mn-ea"/>
                <a:cs typeface="+mn-ea"/>
                <a:sym typeface="+mn-lt"/>
              </a:endParaRPr>
            </a:p>
          </p:txBody>
        </p:sp>
      </p:grpSp>
    </p:spTree>
    <p:extLst>
      <p:ext uri="{BB962C8B-B14F-4D97-AF65-F5344CB8AC3E}">
        <p14:creationId xmlns:p14="http://schemas.microsoft.com/office/powerpoint/2010/main" val="307797467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3F297A04-FA86-470C-A283-0F372052F889}"/>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latin typeface="+mn-lt"/>
                <a:cs typeface="+mn-ea"/>
                <a:sym typeface="+mn-lt"/>
              </a:rPr>
              <a:pPr>
                <a:defRPr/>
              </a:pPr>
              <a:t>357</a:t>
            </a:fld>
            <a:endParaRPr lang="en-US">
              <a:solidFill>
                <a:prstClr val="black">
                  <a:tint val="75000"/>
                </a:prstClr>
              </a:solidFill>
              <a:latin typeface="+mn-lt"/>
              <a:cs typeface="+mn-ea"/>
              <a:sym typeface="+mn-lt"/>
            </a:endParaRPr>
          </a:p>
        </p:txBody>
      </p:sp>
      <p:sp>
        <p:nvSpPr>
          <p:cNvPr id="3" name="文本框 2">
            <a:extLst>
              <a:ext uri="{FF2B5EF4-FFF2-40B4-BE49-F238E27FC236}">
                <a16:creationId xmlns:a16="http://schemas.microsoft.com/office/drawing/2014/main" id="{8D04972F-565F-4E50-896F-ED56EDD1A38F}"/>
              </a:ext>
            </a:extLst>
          </p:cNvPr>
          <p:cNvSpPr txBox="1"/>
          <p:nvPr/>
        </p:nvSpPr>
        <p:spPr>
          <a:xfrm>
            <a:off x="2039921" y="225348"/>
            <a:ext cx="5410461" cy="500137"/>
          </a:xfrm>
          <a:prstGeom prst="rect">
            <a:avLst/>
          </a:prstGeom>
          <a:noFill/>
        </p:spPr>
        <p:txBody>
          <a:bodyPr wrap="square" lIns="68580" tIns="34290" rIns="68580" bIns="34290" rtlCol="0">
            <a:spAutoFit/>
          </a:bodyPr>
          <a:lstStyle/>
          <a:p>
            <a:pPr algn="ctr"/>
            <a:r>
              <a:rPr lang="zh-CN" altLang="en-US" sz="2800" b="1" dirty="0">
                <a:solidFill>
                  <a:srgbClr val="0070C0"/>
                </a:solidFill>
                <a:cs typeface="+mn-ea"/>
                <a:sym typeface="+mn-lt"/>
              </a:rPr>
              <a:t>试试就试试</a:t>
            </a:r>
            <a:endParaRPr lang="en-US" altLang="zh-CN" sz="2800" b="1" dirty="0">
              <a:solidFill>
                <a:srgbClr val="0070C0"/>
              </a:solidFill>
              <a:cs typeface="+mn-ea"/>
              <a:sym typeface="+mn-lt"/>
            </a:endParaRPr>
          </a:p>
        </p:txBody>
      </p:sp>
      <p:sp>
        <p:nvSpPr>
          <p:cNvPr id="8" name="内容占位符 1">
            <a:extLst>
              <a:ext uri="{FF2B5EF4-FFF2-40B4-BE49-F238E27FC236}">
                <a16:creationId xmlns:a16="http://schemas.microsoft.com/office/drawing/2014/main" id="{C55AD2E8-BCFE-4A42-9301-8BD4BC5CB3A5}"/>
              </a:ext>
            </a:extLst>
          </p:cNvPr>
          <p:cNvSpPr txBox="1">
            <a:spLocks/>
          </p:cNvSpPr>
          <p:nvPr/>
        </p:nvSpPr>
        <p:spPr>
          <a:xfrm>
            <a:off x="490822" y="779487"/>
            <a:ext cx="8257891" cy="3887763"/>
          </a:xfrm>
          <a:prstGeom prst="rect">
            <a:avLst/>
          </a:prstGeom>
        </p:spPr>
        <p:txBody>
          <a:bodyPr vert="horz" lIns="91440" tIns="45720" rIns="91440" bIns="45720" rtlCol="0">
            <a:normAutofit/>
          </a:bodyPr>
          <a:lstStyle>
            <a:lvl1pPr marL="0" indent="538480" algn="l" defTabSz="685800" rtl="0" eaLnBrk="1" latinLnBrk="0" hangingPunct="1">
              <a:lnSpc>
                <a:spcPct val="150000"/>
              </a:lnSpc>
              <a:spcBef>
                <a:spcPts val="0"/>
              </a:spcBef>
              <a:buFont typeface="Arial" panose="020B0604020202020204" pitchFamily="34" charset="0"/>
              <a:buNone/>
              <a:defRPr sz="2200" b="1" kern="1200">
                <a:solidFill>
                  <a:srgbClr val="004DA1"/>
                </a:solidFill>
                <a:latin typeface="楷体" panose="02010609060101010101" pitchFamily="49" charset="-122"/>
                <a:ea typeface="楷体" panose="02010609060101010101" pitchFamily="49" charset="-122"/>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zh-CN" altLang="en-US" dirty="0">
                <a:latin typeface="+mn-lt"/>
                <a:ea typeface="+mn-ea"/>
                <a:cs typeface="+mn-ea"/>
                <a:sym typeface="+mn-lt"/>
              </a:rPr>
              <a:t> </a:t>
            </a:r>
            <a:r>
              <a:rPr lang="en-US" altLang="zh-CN" dirty="0">
                <a:latin typeface="+mn-lt"/>
                <a:ea typeface="+mn-ea"/>
                <a:cs typeface="+mn-ea"/>
                <a:sym typeface="+mn-lt"/>
              </a:rPr>
              <a:t>【</a:t>
            </a:r>
            <a:r>
              <a:rPr lang="zh-CN" altLang="en-US" dirty="0">
                <a:latin typeface="+mn-lt"/>
                <a:ea typeface="+mn-ea"/>
                <a:cs typeface="+mn-ea"/>
                <a:sym typeface="+mn-lt"/>
              </a:rPr>
              <a:t>单选题</a:t>
            </a:r>
            <a:r>
              <a:rPr lang="en-US" altLang="zh-CN" dirty="0">
                <a:latin typeface="+mn-lt"/>
                <a:ea typeface="+mn-ea"/>
                <a:cs typeface="+mn-ea"/>
                <a:sym typeface="+mn-lt"/>
              </a:rPr>
              <a:t>】</a:t>
            </a:r>
            <a:r>
              <a:rPr lang="zh-CN" altLang="en-US" dirty="0">
                <a:latin typeface="+mn-lt"/>
                <a:ea typeface="+mn-ea"/>
                <a:cs typeface="+mn-ea"/>
                <a:sym typeface="+mn-lt"/>
              </a:rPr>
              <a:t>（</a:t>
            </a:r>
            <a:r>
              <a:rPr lang="en-US" altLang="zh-CN" dirty="0">
                <a:latin typeface="+mn-lt"/>
                <a:ea typeface="+mn-ea"/>
                <a:cs typeface="+mn-ea"/>
                <a:sym typeface="+mn-lt"/>
              </a:rPr>
              <a:t>2023 </a:t>
            </a:r>
            <a:r>
              <a:rPr lang="zh-CN" altLang="en-US" dirty="0">
                <a:latin typeface="+mn-lt"/>
                <a:ea typeface="+mn-ea"/>
                <a:cs typeface="+mn-ea"/>
                <a:sym typeface="+mn-lt"/>
              </a:rPr>
              <a:t>年）根据增值税法律制度的规定，下列各项中，不属于免税项目的是（　）。</a:t>
            </a:r>
          </a:p>
          <a:p>
            <a:r>
              <a:rPr lang="zh-CN" altLang="en-US" dirty="0">
                <a:latin typeface="+mn-lt"/>
                <a:ea typeface="+mn-ea"/>
                <a:cs typeface="+mn-ea"/>
                <a:sym typeface="+mn-lt"/>
              </a:rPr>
              <a:t>　　</a:t>
            </a:r>
            <a:r>
              <a:rPr lang="en-US" altLang="zh-CN" dirty="0">
                <a:latin typeface="+mn-lt"/>
                <a:ea typeface="+mn-ea"/>
                <a:cs typeface="+mn-ea"/>
                <a:sym typeface="+mn-lt"/>
              </a:rPr>
              <a:t>A.</a:t>
            </a:r>
            <a:r>
              <a:rPr lang="zh-CN" altLang="en-US" dirty="0">
                <a:latin typeface="+mn-lt"/>
                <a:ea typeface="+mn-ea"/>
                <a:cs typeface="+mn-ea"/>
                <a:sym typeface="+mn-lt"/>
              </a:rPr>
              <a:t>农业生产者销售的自产农产品</a:t>
            </a:r>
          </a:p>
          <a:p>
            <a:r>
              <a:rPr lang="zh-CN" altLang="en-US" dirty="0">
                <a:latin typeface="+mn-lt"/>
                <a:ea typeface="+mn-ea"/>
                <a:cs typeface="+mn-ea"/>
                <a:sym typeface="+mn-lt"/>
              </a:rPr>
              <a:t>　　</a:t>
            </a:r>
            <a:r>
              <a:rPr lang="en-US" altLang="zh-CN" dirty="0">
                <a:latin typeface="+mn-lt"/>
                <a:ea typeface="+mn-ea"/>
                <a:cs typeface="+mn-ea"/>
                <a:sym typeface="+mn-lt"/>
              </a:rPr>
              <a:t>B.</a:t>
            </a:r>
            <a:r>
              <a:rPr lang="zh-CN" altLang="en-US" dirty="0">
                <a:latin typeface="+mn-lt"/>
                <a:ea typeface="+mn-ea"/>
                <a:cs typeface="+mn-ea"/>
                <a:sym typeface="+mn-lt"/>
              </a:rPr>
              <a:t>国际组织无偿援助的进口物资</a:t>
            </a:r>
          </a:p>
          <a:p>
            <a:r>
              <a:rPr lang="zh-CN" altLang="en-US" dirty="0">
                <a:latin typeface="+mn-lt"/>
                <a:ea typeface="+mn-ea"/>
                <a:cs typeface="+mn-ea"/>
                <a:sym typeface="+mn-lt"/>
              </a:rPr>
              <a:t>　　</a:t>
            </a:r>
            <a:r>
              <a:rPr lang="en-US" altLang="zh-CN" dirty="0">
                <a:latin typeface="+mn-lt"/>
                <a:ea typeface="+mn-ea"/>
                <a:cs typeface="+mn-ea"/>
                <a:sym typeface="+mn-lt"/>
              </a:rPr>
              <a:t>C.</a:t>
            </a:r>
            <a:r>
              <a:rPr lang="zh-CN" altLang="en-US" dirty="0">
                <a:latin typeface="+mn-lt"/>
                <a:ea typeface="+mn-ea"/>
                <a:cs typeface="+mn-ea"/>
                <a:sym typeface="+mn-lt"/>
              </a:rPr>
              <a:t>直接用于科学研究的进口仪器</a:t>
            </a:r>
          </a:p>
          <a:p>
            <a:r>
              <a:rPr lang="zh-CN" altLang="en-US" dirty="0">
                <a:latin typeface="+mn-lt"/>
                <a:ea typeface="+mn-ea"/>
                <a:cs typeface="+mn-ea"/>
                <a:sym typeface="+mn-lt"/>
              </a:rPr>
              <a:t>　　</a:t>
            </a:r>
            <a:r>
              <a:rPr lang="en-US" altLang="zh-CN" dirty="0">
                <a:latin typeface="+mn-lt"/>
                <a:ea typeface="+mn-ea"/>
                <a:cs typeface="+mn-ea"/>
                <a:sym typeface="+mn-lt"/>
              </a:rPr>
              <a:t>D.</a:t>
            </a:r>
            <a:r>
              <a:rPr lang="zh-CN" altLang="en-US" dirty="0">
                <a:latin typeface="+mn-lt"/>
                <a:ea typeface="+mn-ea"/>
                <a:cs typeface="+mn-ea"/>
                <a:sym typeface="+mn-lt"/>
              </a:rPr>
              <a:t>个人将购买不足 </a:t>
            </a:r>
            <a:r>
              <a:rPr lang="en-US" altLang="zh-CN" dirty="0">
                <a:latin typeface="+mn-lt"/>
                <a:ea typeface="+mn-ea"/>
                <a:cs typeface="+mn-ea"/>
                <a:sym typeface="+mn-lt"/>
              </a:rPr>
              <a:t>2 </a:t>
            </a:r>
            <a:r>
              <a:rPr lang="zh-CN" altLang="en-US" dirty="0">
                <a:latin typeface="+mn-lt"/>
                <a:ea typeface="+mn-ea"/>
                <a:cs typeface="+mn-ea"/>
                <a:sym typeface="+mn-lt"/>
              </a:rPr>
              <a:t>年的住房对外销售</a:t>
            </a:r>
          </a:p>
        </p:txBody>
      </p:sp>
      <p:grpSp>
        <p:nvGrpSpPr>
          <p:cNvPr id="9" name="组合 8">
            <a:extLst>
              <a:ext uri="{FF2B5EF4-FFF2-40B4-BE49-F238E27FC236}">
                <a16:creationId xmlns:a16="http://schemas.microsoft.com/office/drawing/2014/main" id="{D7CCD27B-CFDC-4184-8D48-6FBEDF9404AE}"/>
              </a:ext>
            </a:extLst>
          </p:cNvPr>
          <p:cNvGrpSpPr/>
          <p:nvPr/>
        </p:nvGrpSpPr>
        <p:grpSpPr>
          <a:xfrm rot="16200000">
            <a:off x="1893805" y="3981478"/>
            <a:ext cx="677108" cy="1428693"/>
            <a:chOff x="9306645" y="1903595"/>
            <a:chExt cx="902810" cy="1904924"/>
          </a:xfrm>
        </p:grpSpPr>
        <p:sp>
          <p:nvSpPr>
            <p:cNvPr id="10" name="Freeform 668">
              <a:extLst>
                <a:ext uri="{FF2B5EF4-FFF2-40B4-BE49-F238E27FC236}">
                  <a16:creationId xmlns:a16="http://schemas.microsoft.com/office/drawing/2014/main" id="{25B8C2A1-05FC-4FC7-8039-F3BDF3EAEED1}"/>
                </a:ext>
              </a:extLst>
            </p:cNvPr>
            <p:cNvSpPr>
              <a:spLocks/>
            </p:cNvSpPr>
            <p:nvPr/>
          </p:nvSpPr>
          <p:spPr bwMode="auto">
            <a:xfrm rot="5400000">
              <a:off x="8805602" y="2585762"/>
              <a:ext cx="1904924" cy="540590"/>
            </a:xfrm>
            <a:custGeom>
              <a:avLst/>
              <a:gdLst>
                <a:gd name="T0" fmla="*/ 384 w 398"/>
                <a:gd name="T1" fmla="*/ 77 h 111"/>
                <a:gd name="T2" fmla="*/ 388 w 398"/>
                <a:gd name="T3" fmla="*/ 74 h 111"/>
                <a:gd name="T4" fmla="*/ 388 w 398"/>
                <a:gd name="T5" fmla="*/ 71 h 111"/>
                <a:gd name="T6" fmla="*/ 397 w 398"/>
                <a:gd name="T7" fmla="*/ 67 h 111"/>
                <a:gd name="T8" fmla="*/ 390 w 398"/>
                <a:gd name="T9" fmla="*/ 62 h 111"/>
                <a:gd name="T10" fmla="*/ 388 w 398"/>
                <a:gd name="T11" fmla="*/ 59 h 111"/>
                <a:gd name="T12" fmla="*/ 388 w 398"/>
                <a:gd name="T13" fmla="*/ 56 h 111"/>
                <a:gd name="T14" fmla="*/ 385 w 398"/>
                <a:gd name="T15" fmla="*/ 54 h 111"/>
                <a:gd name="T16" fmla="*/ 387 w 398"/>
                <a:gd name="T17" fmla="*/ 51 h 111"/>
                <a:gd name="T18" fmla="*/ 389 w 398"/>
                <a:gd name="T19" fmla="*/ 48 h 111"/>
                <a:gd name="T20" fmla="*/ 384 w 398"/>
                <a:gd name="T21" fmla="*/ 46 h 111"/>
                <a:gd name="T22" fmla="*/ 378 w 398"/>
                <a:gd name="T23" fmla="*/ 42 h 111"/>
                <a:gd name="T24" fmla="*/ 385 w 398"/>
                <a:gd name="T25" fmla="*/ 40 h 111"/>
                <a:gd name="T26" fmla="*/ 378 w 398"/>
                <a:gd name="T27" fmla="*/ 37 h 111"/>
                <a:gd name="T28" fmla="*/ 378 w 398"/>
                <a:gd name="T29" fmla="*/ 34 h 111"/>
                <a:gd name="T30" fmla="*/ 373 w 398"/>
                <a:gd name="T31" fmla="*/ 32 h 111"/>
                <a:gd name="T32" fmla="*/ 369 w 398"/>
                <a:gd name="T33" fmla="*/ 28 h 111"/>
                <a:gd name="T34" fmla="*/ 350 w 398"/>
                <a:gd name="T35" fmla="*/ 23 h 111"/>
                <a:gd name="T36" fmla="*/ 358 w 398"/>
                <a:gd name="T37" fmla="*/ 19 h 111"/>
                <a:gd name="T38" fmla="*/ 260 w 398"/>
                <a:gd name="T39" fmla="*/ 11 h 111"/>
                <a:gd name="T40" fmla="*/ 324 w 398"/>
                <a:gd name="T41" fmla="*/ 10 h 111"/>
                <a:gd name="T42" fmla="*/ 304 w 398"/>
                <a:gd name="T43" fmla="*/ 6 h 111"/>
                <a:gd name="T44" fmla="*/ 177 w 398"/>
                <a:gd name="T45" fmla="*/ 1 h 111"/>
                <a:gd name="T46" fmla="*/ 18 w 398"/>
                <a:gd name="T47" fmla="*/ 11 h 111"/>
                <a:gd name="T48" fmla="*/ 16 w 398"/>
                <a:gd name="T49" fmla="*/ 17 h 111"/>
                <a:gd name="T50" fmla="*/ 21 w 398"/>
                <a:gd name="T51" fmla="*/ 20 h 111"/>
                <a:gd name="T52" fmla="*/ 15 w 398"/>
                <a:gd name="T53" fmla="*/ 26 h 111"/>
                <a:gd name="T54" fmla="*/ 12 w 398"/>
                <a:gd name="T55" fmla="*/ 52 h 111"/>
                <a:gd name="T56" fmla="*/ 8 w 398"/>
                <a:gd name="T57" fmla="*/ 82 h 111"/>
                <a:gd name="T58" fmla="*/ 113 w 398"/>
                <a:gd name="T59" fmla="*/ 111 h 111"/>
                <a:gd name="T60" fmla="*/ 331 w 398"/>
                <a:gd name="T61" fmla="*/ 104 h 111"/>
                <a:gd name="T62" fmla="*/ 369 w 398"/>
                <a:gd name="T63" fmla="*/ 91 h 111"/>
                <a:gd name="T64" fmla="*/ 385 w 398"/>
                <a:gd name="T65" fmla="*/ 86 h 111"/>
                <a:gd name="T66" fmla="*/ 389 w 398"/>
                <a:gd name="T67" fmla="*/ 8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98" h="111">
                  <a:moveTo>
                    <a:pt x="397" y="80"/>
                  </a:moveTo>
                  <a:cubicBezTo>
                    <a:pt x="394" y="77"/>
                    <a:pt x="387" y="79"/>
                    <a:pt x="384" y="77"/>
                  </a:cubicBezTo>
                  <a:cubicBezTo>
                    <a:pt x="387" y="75"/>
                    <a:pt x="394" y="76"/>
                    <a:pt x="396" y="76"/>
                  </a:cubicBezTo>
                  <a:cubicBezTo>
                    <a:pt x="388" y="74"/>
                    <a:pt x="388" y="74"/>
                    <a:pt x="388" y="74"/>
                  </a:cubicBezTo>
                  <a:cubicBezTo>
                    <a:pt x="397" y="72"/>
                    <a:pt x="397" y="72"/>
                    <a:pt x="397" y="72"/>
                  </a:cubicBezTo>
                  <a:cubicBezTo>
                    <a:pt x="395" y="71"/>
                    <a:pt x="390" y="73"/>
                    <a:pt x="388" y="71"/>
                  </a:cubicBezTo>
                  <a:cubicBezTo>
                    <a:pt x="388" y="69"/>
                    <a:pt x="390" y="70"/>
                    <a:pt x="391" y="70"/>
                  </a:cubicBezTo>
                  <a:cubicBezTo>
                    <a:pt x="394" y="70"/>
                    <a:pt x="398" y="69"/>
                    <a:pt x="397" y="67"/>
                  </a:cubicBezTo>
                  <a:cubicBezTo>
                    <a:pt x="397" y="63"/>
                    <a:pt x="391" y="64"/>
                    <a:pt x="388" y="63"/>
                  </a:cubicBezTo>
                  <a:cubicBezTo>
                    <a:pt x="390" y="62"/>
                    <a:pt x="390" y="62"/>
                    <a:pt x="390" y="62"/>
                  </a:cubicBezTo>
                  <a:cubicBezTo>
                    <a:pt x="388" y="62"/>
                    <a:pt x="386" y="62"/>
                    <a:pt x="385" y="60"/>
                  </a:cubicBezTo>
                  <a:cubicBezTo>
                    <a:pt x="386" y="60"/>
                    <a:pt x="387" y="59"/>
                    <a:pt x="388" y="59"/>
                  </a:cubicBezTo>
                  <a:cubicBezTo>
                    <a:pt x="383" y="57"/>
                    <a:pt x="383" y="57"/>
                    <a:pt x="383" y="57"/>
                  </a:cubicBezTo>
                  <a:cubicBezTo>
                    <a:pt x="388" y="56"/>
                    <a:pt x="388" y="56"/>
                    <a:pt x="388" y="56"/>
                  </a:cubicBezTo>
                  <a:cubicBezTo>
                    <a:pt x="386" y="56"/>
                    <a:pt x="386" y="56"/>
                    <a:pt x="386" y="56"/>
                  </a:cubicBezTo>
                  <a:cubicBezTo>
                    <a:pt x="384" y="55"/>
                    <a:pt x="386" y="54"/>
                    <a:pt x="385" y="54"/>
                  </a:cubicBezTo>
                  <a:cubicBezTo>
                    <a:pt x="383" y="52"/>
                    <a:pt x="379" y="54"/>
                    <a:pt x="377" y="52"/>
                  </a:cubicBezTo>
                  <a:cubicBezTo>
                    <a:pt x="380" y="51"/>
                    <a:pt x="384" y="51"/>
                    <a:pt x="387" y="51"/>
                  </a:cubicBezTo>
                  <a:cubicBezTo>
                    <a:pt x="385" y="51"/>
                    <a:pt x="382" y="51"/>
                    <a:pt x="381" y="49"/>
                  </a:cubicBezTo>
                  <a:cubicBezTo>
                    <a:pt x="389" y="48"/>
                    <a:pt x="389" y="48"/>
                    <a:pt x="389" y="48"/>
                  </a:cubicBezTo>
                  <a:cubicBezTo>
                    <a:pt x="387" y="47"/>
                    <a:pt x="384" y="48"/>
                    <a:pt x="382" y="47"/>
                  </a:cubicBezTo>
                  <a:cubicBezTo>
                    <a:pt x="384" y="46"/>
                    <a:pt x="384" y="46"/>
                    <a:pt x="384" y="46"/>
                  </a:cubicBezTo>
                  <a:cubicBezTo>
                    <a:pt x="381" y="45"/>
                    <a:pt x="378" y="46"/>
                    <a:pt x="376" y="44"/>
                  </a:cubicBezTo>
                  <a:cubicBezTo>
                    <a:pt x="377" y="43"/>
                    <a:pt x="378" y="43"/>
                    <a:pt x="378" y="42"/>
                  </a:cubicBezTo>
                  <a:cubicBezTo>
                    <a:pt x="377" y="42"/>
                    <a:pt x="375" y="42"/>
                    <a:pt x="374" y="41"/>
                  </a:cubicBezTo>
                  <a:cubicBezTo>
                    <a:pt x="377" y="40"/>
                    <a:pt x="382" y="41"/>
                    <a:pt x="385" y="40"/>
                  </a:cubicBezTo>
                  <a:cubicBezTo>
                    <a:pt x="377" y="37"/>
                    <a:pt x="377" y="37"/>
                    <a:pt x="377" y="37"/>
                  </a:cubicBezTo>
                  <a:cubicBezTo>
                    <a:pt x="377" y="37"/>
                    <a:pt x="377" y="37"/>
                    <a:pt x="378" y="37"/>
                  </a:cubicBezTo>
                  <a:cubicBezTo>
                    <a:pt x="373" y="35"/>
                    <a:pt x="373" y="35"/>
                    <a:pt x="373" y="35"/>
                  </a:cubicBezTo>
                  <a:cubicBezTo>
                    <a:pt x="375" y="34"/>
                    <a:pt x="377" y="35"/>
                    <a:pt x="378" y="34"/>
                  </a:cubicBezTo>
                  <a:cubicBezTo>
                    <a:pt x="370" y="32"/>
                    <a:pt x="370" y="32"/>
                    <a:pt x="370" y="32"/>
                  </a:cubicBezTo>
                  <a:cubicBezTo>
                    <a:pt x="371" y="31"/>
                    <a:pt x="372" y="32"/>
                    <a:pt x="373" y="32"/>
                  </a:cubicBezTo>
                  <a:cubicBezTo>
                    <a:pt x="358" y="29"/>
                    <a:pt x="358" y="29"/>
                    <a:pt x="358" y="29"/>
                  </a:cubicBezTo>
                  <a:cubicBezTo>
                    <a:pt x="362" y="28"/>
                    <a:pt x="365" y="30"/>
                    <a:pt x="369" y="28"/>
                  </a:cubicBezTo>
                  <a:cubicBezTo>
                    <a:pt x="362" y="26"/>
                    <a:pt x="351" y="28"/>
                    <a:pt x="345" y="24"/>
                  </a:cubicBezTo>
                  <a:cubicBezTo>
                    <a:pt x="346" y="23"/>
                    <a:pt x="348" y="23"/>
                    <a:pt x="350" y="23"/>
                  </a:cubicBezTo>
                  <a:cubicBezTo>
                    <a:pt x="346" y="22"/>
                    <a:pt x="346" y="22"/>
                    <a:pt x="346" y="22"/>
                  </a:cubicBezTo>
                  <a:cubicBezTo>
                    <a:pt x="349" y="20"/>
                    <a:pt x="356" y="21"/>
                    <a:pt x="358" y="19"/>
                  </a:cubicBezTo>
                  <a:cubicBezTo>
                    <a:pt x="354" y="19"/>
                    <a:pt x="350" y="19"/>
                    <a:pt x="347" y="17"/>
                  </a:cubicBezTo>
                  <a:cubicBezTo>
                    <a:pt x="319" y="14"/>
                    <a:pt x="290" y="11"/>
                    <a:pt x="260" y="11"/>
                  </a:cubicBezTo>
                  <a:cubicBezTo>
                    <a:pt x="259" y="10"/>
                    <a:pt x="259" y="10"/>
                    <a:pt x="259" y="10"/>
                  </a:cubicBezTo>
                  <a:cubicBezTo>
                    <a:pt x="281" y="9"/>
                    <a:pt x="301" y="11"/>
                    <a:pt x="324" y="10"/>
                  </a:cubicBezTo>
                  <a:cubicBezTo>
                    <a:pt x="325" y="9"/>
                    <a:pt x="325" y="9"/>
                    <a:pt x="325" y="9"/>
                  </a:cubicBezTo>
                  <a:cubicBezTo>
                    <a:pt x="319" y="6"/>
                    <a:pt x="311" y="8"/>
                    <a:pt x="304" y="6"/>
                  </a:cubicBezTo>
                  <a:cubicBezTo>
                    <a:pt x="306" y="5"/>
                    <a:pt x="306" y="5"/>
                    <a:pt x="306" y="5"/>
                  </a:cubicBezTo>
                  <a:cubicBezTo>
                    <a:pt x="264" y="1"/>
                    <a:pt x="219" y="0"/>
                    <a:pt x="177" y="1"/>
                  </a:cubicBezTo>
                  <a:cubicBezTo>
                    <a:pt x="35" y="2"/>
                    <a:pt x="35" y="2"/>
                    <a:pt x="35" y="2"/>
                  </a:cubicBezTo>
                  <a:cubicBezTo>
                    <a:pt x="28" y="3"/>
                    <a:pt x="22" y="7"/>
                    <a:pt x="18" y="11"/>
                  </a:cubicBezTo>
                  <a:cubicBezTo>
                    <a:pt x="24" y="13"/>
                    <a:pt x="24" y="13"/>
                    <a:pt x="24" y="13"/>
                  </a:cubicBezTo>
                  <a:cubicBezTo>
                    <a:pt x="16" y="17"/>
                    <a:pt x="16" y="17"/>
                    <a:pt x="16" y="17"/>
                  </a:cubicBezTo>
                  <a:cubicBezTo>
                    <a:pt x="15" y="20"/>
                    <a:pt x="19" y="19"/>
                    <a:pt x="22" y="20"/>
                  </a:cubicBezTo>
                  <a:cubicBezTo>
                    <a:pt x="21" y="20"/>
                    <a:pt x="21" y="20"/>
                    <a:pt x="21" y="20"/>
                  </a:cubicBezTo>
                  <a:cubicBezTo>
                    <a:pt x="20" y="22"/>
                    <a:pt x="16" y="22"/>
                    <a:pt x="19" y="24"/>
                  </a:cubicBezTo>
                  <a:cubicBezTo>
                    <a:pt x="19" y="25"/>
                    <a:pt x="16" y="25"/>
                    <a:pt x="15" y="26"/>
                  </a:cubicBezTo>
                  <a:cubicBezTo>
                    <a:pt x="15" y="29"/>
                    <a:pt x="8" y="33"/>
                    <a:pt x="11" y="37"/>
                  </a:cubicBezTo>
                  <a:cubicBezTo>
                    <a:pt x="8" y="42"/>
                    <a:pt x="13" y="47"/>
                    <a:pt x="12" y="52"/>
                  </a:cubicBezTo>
                  <a:cubicBezTo>
                    <a:pt x="8" y="56"/>
                    <a:pt x="10" y="63"/>
                    <a:pt x="7" y="68"/>
                  </a:cubicBezTo>
                  <a:cubicBezTo>
                    <a:pt x="15" y="73"/>
                    <a:pt x="0" y="77"/>
                    <a:pt x="8" y="82"/>
                  </a:cubicBezTo>
                  <a:cubicBezTo>
                    <a:pt x="9" y="88"/>
                    <a:pt x="16" y="93"/>
                    <a:pt x="24" y="97"/>
                  </a:cubicBezTo>
                  <a:cubicBezTo>
                    <a:pt x="50" y="109"/>
                    <a:pt x="82" y="110"/>
                    <a:pt x="113" y="111"/>
                  </a:cubicBezTo>
                  <a:cubicBezTo>
                    <a:pt x="277" y="109"/>
                    <a:pt x="277" y="109"/>
                    <a:pt x="277" y="109"/>
                  </a:cubicBezTo>
                  <a:cubicBezTo>
                    <a:pt x="295" y="106"/>
                    <a:pt x="314" y="107"/>
                    <a:pt x="331" y="104"/>
                  </a:cubicBezTo>
                  <a:cubicBezTo>
                    <a:pt x="350" y="103"/>
                    <a:pt x="364" y="95"/>
                    <a:pt x="382" y="93"/>
                  </a:cubicBezTo>
                  <a:cubicBezTo>
                    <a:pt x="379" y="91"/>
                    <a:pt x="374" y="92"/>
                    <a:pt x="369" y="91"/>
                  </a:cubicBezTo>
                  <a:cubicBezTo>
                    <a:pt x="375" y="88"/>
                    <a:pt x="382" y="87"/>
                    <a:pt x="388" y="86"/>
                  </a:cubicBezTo>
                  <a:cubicBezTo>
                    <a:pt x="387" y="86"/>
                    <a:pt x="385" y="87"/>
                    <a:pt x="385" y="86"/>
                  </a:cubicBezTo>
                  <a:cubicBezTo>
                    <a:pt x="387" y="84"/>
                    <a:pt x="391" y="86"/>
                    <a:pt x="392" y="84"/>
                  </a:cubicBezTo>
                  <a:cubicBezTo>
                    <a:pt x="389" y="82"/>
                    <a:pt x="389" y="82"/>
                    <a:pt x="389" y="82"/>
                  </a:cubicBezTo>
                  <a:cubicBezTo>
                    <a:pt x="391" y="80"/>
                    <a:pt x="395" y="81"/>
                    <a:pt x="397" y="80"/>
                  </a:cubicBezTo>
                  <a:close/>
                </a:path>
              </a:pathLst>
            </a:custGeom>
            <a:solidFill>
              <a:srgbClr val="004DA1"/>
            </a:solidFill>
            <a:ln>
              <a:noFill/>
            </a:ln>
          </p:spPr>
          <p:txBody>
            <a:bodyPr vert="horz" wrap="square" lIns="68580" tIns="34290" rIns="68580" bIns="3429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013" b="0" i="0" u="none" strike="noStrike" kern="0" cap="none" spc="0" normalizeH="0" baseline="0" noProof="0" dirty="0">
                <a:ln>
                  <a:noFill/>
                </a:ln>
                <a:solidFill>
                  <a:prstClr val="black"/>
                </a:solidFill>
                <a:effectLst/>
                <a:uLnTx/>
                <a:uFillTx/>
                <a:cs typeface="+mn-ea"/>
                <a:sym typeface="+mn-lt"/>
              </a:endParaRPr>
            </a:p>
          </p:txBody>
        </p:sp>
        <p:sp>
          <p:nvSpPr>
            <p:cNvPr id="11" name="文本框 10">
              <a:extLst>
                <a:ext uri="{FF2B5EF4-FFF2-40B4-BE49-F238E27FC236}">
                  <a16:creationId xmlns:a16="http://schemas.microsoft.com/office/drawing/2014/main" id="{9638B1E5-5568-466A-B5E2-8FD1DDE2E088}"/>
                </a:ext>
              </a:extLst>
            </p:cNvPr>
            <p:cNvSpPr txBox="1"/>
            <p:nvPr/>
          </p:nvSpPr>
          <p:spPr>
            <a:xfrm>
              <a:off x="9306645" y="2586108"/>
              <a:ext cx="902810" cy="539892"/>
            </a:xfrm>
            <a:prstGeom prst="rect">
              <a:avLst/>
            </a:prstGeom>
            <a:noFill/>
            <a:effectLst/>
          </p:spPr>
          <p:txBody>
            <a:bodyPr vert="eaVert" wrap="none" rtlCol="0" anchor="ctr">
              <a:spAutoFit/>
            </a:bodyPr>
            <a:lstStyle>
              <a:defPPr>
                <a:defRPr lang="zh-CN"/>
              </a:defPPr>
              <a:lvl1pPr algn="ctr">
                <a:defRPr sz="4400">
                  <a:solidFill>
                    <a:srgbClr val="004DA1"/>
                  </a:solidFill>
                  <a:latin typeface="李旭科书法" panose="02000603000000000000" pitchFamily="2" charset="-122"/>
                  <a:ea typeface="李旭科书法" panose="02000603000000000000" pitchFamily="2" charset="-122"/>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lang="en-US" altLang="zh-CN" sz="3200" kern="0" dirty="0">
                  <a:solidFill>
                    <a:prstClr val="white"/>
                  </a:solidFill>
                  <a:latin typeface="+mn-lt"/>
                  <a:ea typeface="+mn-ea"/>
                  <a:cs typeface="+mn-ea"/>
                  <a:sym typeface="+mn-lt"/>
                </a:rPr>
                <a:t>D</a:t>
              </a:r>
              <a:endParaRPr kumimoji="0" lang="zh-CN" altLang="en-US" sz="3200" b="0" i="0" u="none" strike="noStrike" kern="0" cap="none" spc="0" normalizeH="0" baseline="0" noProof="0" dirty="0">
                <a:ln>
                  <a:noFill/>
                </a:ln>
                <a:solidFill>
                  <a:prstClr val="white"/>
                </a:solidFill>
                <a:effectLst/>
                <a:uLnTx/>
                <a:uFillTx/>
                <a:latin typeface="+mn-lt"/>
                <a:ea typeface="+mn-ea"/>
                <a:cs typeface="+mn-ea"/>
                <a:sym typeface="+mn-lt"/>
              </a:endParaRPr>
            </a:p>
          </p:txBody>
        </p:sp>
      </p:grpSp>
    </p:spTree>
    <p:extLst>
      <p:ext uri="{BB962C8B-B14F-4D97-AF65-F5344CB8AC3E}">
        <p14:creationId xmlns:p14="http://schemas.microsoft.com/office/powerpoint/2010/main" val="297429447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3F297A04-FA86-470C-A283-0F372052F889}"/>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latin typeface="+mn-lt"/>
                <a:cs typeface="+mn-ea"/>
                <a:sym typeface="+mn-lt"/>
              </a:rPr>
              <a:pPr>
                <a:defRPr/>
              </a:pPr>
              <a:t>358</a:t>
            </a:fld>
            <a:endParaRPr lang="en-US">
              <a:solidFill>
                <a:prstClr val="black">
                  <a:tint val="75000"/>
                </a:prstClr>
              </a:solidFill>
              <a:latin typeface="+mn-lt"/>
              <a:cs typeface="+mn-ea"/>
              <a:sym typeface="+mn-lt"/>
            </a:endParaRPr>
          </a:p>
        </p:txBody>
      </p:sp>
      <p:sp>
        <p:nvSpPr>
          <p:cNvPr id="3" name="文本框 2">
            <a:extLst>
              <a:ext uri="{FF2B5EF4-FFF2-40B4-BE49-F238E27FC236}">
                <a16:creationId xmlns:a16="http://schemas.microsoft.com/office/drawing/2014/main" id="{8D04972F-565F-4E50-896F-ED56EDD1A38F}"/>
              </a:ext>
            </a:extLst>
          </p:cNvPr>
          <p:cNvSpPr txBox="1"/>
          <p:nvPr/>
        </p:nvSpPr>
        <p:spPr>
          <a:xfrm>
            <a:off x="2039921" y="225348"/>
            <a:ext cx="5410461" cy="500137"/>
          </a:xfrm>
          <a:prstGeom prst="rect">
            <a:avLst/>
          </a:prstGeom>
          <a:noFill/>
        </p:spPr>
        <p:txBody>
          <a:bodyPr wrap="square" lIns="68580" tIns="34290" rIns="68580" bIns="34290" rtlCol="0">
            <a:spAutoFit/>
          </a:bodyPr>
          <a:lstStyle/>
          <a:p>
            <a:pPr algn="ctr"/>
            <a:r>
              <a:rPr lang="zh-CN" altLang="en-US" sz="2800" b="1" dirty="0">
                <a:solidFill>
                  <a:srgbClr val="0070C0"/>
                </a:solidFill>
                <a:cs typeface="+mn-ea"/>
                <a:sym typeface="+mn-lt"/>
              </a:rPr>
              <a:t>试试就试试</a:t>
            </a:r>
            <a:endParaRPr lang="en-US" altLang="zh-CN" sz="2800" b="1" dirty="0">
              <a:solidFill>
                <a:srgbClr val="0070C0"/>
              </a:solidFill>
              <a:cs typeface="+mn-ea"/>
              <a:sym typeface="+mn-lt"/>
            </a:endParaRPr>
          </a:p>
        </p:txBody>
      </p:sp>
      <p:sp>
        <p:nvSpPr>
          <p:cNvPr id="8" name="内容占位符 1">
            <a:extLst>
              <a:ext uri="{FF2B5EF4-FFF2-40B4-BE49-F238E27FC236}">
                <a16:creationId xmlns:a16="http://schemas.microsoft.com/office/drawing/2014/main" id="{C55AD2E8-BCFE-4A42-9301-8BD4BC5CB3A5}"/>
              </a:ext>
            </a:extLst>
          </p:cNvPr>
          <p:cNvSpPr txBox="1">
            <a:spLocks/>
          </p:cNvSpPr>
          <p:nvPr/>
        </p:nvSpPr>
        <p:spPr>
          <a:xfrm>
            <a:off x="490822" y="779487"/>
            <a:ext cx="8257891" cy="3887763"/>
          </a:xfrm>
          <a:prstGeom prst="rect">
            <a:avLst/>
          </a:prstGeom>
        </p:spPr>
        <p:txBody>
          <a:bodyPr vert="horz" lIns="91440" tIns="45720" rIns="91440" bIns="45720" rtlCol="0">
            <a:normAutofit/>
          </a:bodyPr>
          <a:lstStyle>
            <a:lvl1pPr marL="0" indent="538480" algn="l" defTabSz="685800" rtl="0" eaLnBrk="1" latinLnBrk="0" hangingPunct="1">
              <a:lnSpc>
                <a:spcPct val="150000"/>
              </a:lnSpc>
              <a:spcBef>
                <a:spcPts val="0"/>
              </a:spcBef>
              <a:buFont typeface="Arial" panose="020B0604020202020204" pitchFamily="34" charset="0"/>
              <a:buNone/>
              <a:defRPr sz="2200" b="1" kern="1200">
                <a:solidFill>
                  <a:srgbClr val="004DA1"/>
                </a:solidFill>
                <a:latin typeface="楷体" panose="02010609060101010101" pitchFamily="49" charset="-122"/>
                <a:ea typeface="楷体" panose="02010609060101010101" pitchFamily="49" charset="-122"/>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zh-CN" altLang="en-US" dirty="0">
                <a:latin typeface="+mn-lt"/>
                <a:ea typeface="+mn-ea"/>
                <a:cs typeface="+mn-ea"/>
                <a:sym typeface="+mn-lt"/>
              </a:rPr>
              <a:t> </a:t>
            </a:r>
            <a:r>
              <a:rPr lang="en-US" altLang="zh-CN" dirty="0">
                <a:latin typeface="+mn-lt"/>
                <a:ea typeface="+mn-ea"/>
                <a:cs typeface="+mn-ea"/>
                <a:sym typeface="+mn-lt"/>
              </a:rPr>
              <a:t>【</a:t>
            </a:r>
            <a:r>
              <a:rPr lang="zh-CN" altLang="en-US" dirty="0">
                <a:latin typeface="+mn-lt"/>
                <a:ea typeface="+mn-ea"/>
                <a:cs typeface="+mn-ea"/>
                <a:sym typeface="+mn-lt"/>
              </a:rPr>
              <a:t>单选题</a:t>
            </a:r>
            <a:r>
              <a:rPr lang="en-US" altLang="zh-CN" dirty="0">
                <a:latin typeface="+mn-lt"/>
                <a:ea typeface="+mn-ea"/>
                <a:cs typeface="+mn-ea"/>
                <a:sym typeface="+mn-lt"/>
              </a:rPr>
              <a:t>】</a:t>
            </a:r>
            <a:r>
              <a:rPr lang="zh-CN" altLang="en-US" dirty="0">
                <a:latin typeface="+mn-lt"/>
                <a:ea typeface="+mn-ea"/>
                <a:cs typeface="+mn-ea"/>
                <a:sym typeface="+mn-lt"/>
              </a:rPr>
              <a:t>（</a:t>
            </a:r>
            <a:r>
              <a:rPr lang="en-US" altLang="zh-CN" dirty="0">
                <a:latin typeface="+mn-lt"/>
                <a:ea typeface="+mn-ea"/>
                <a:cs typeface="+mn-ea"/>
                <a:sym typeface="+mn-lt"/>
              </a:rPr>
              <a:t>2018 </a:t>
            </a:r>
            <a:r>
              <a:rPr lang="zh-CN" altLang="en-US" dirty="0">
                <a:latin typeface="+mn-lt"/>
                <a:ea typeface="+mn-ea"/>
                <a:cs typeface="+mn-ea"/>
                <a:sym typeface="+mn-lt"/>
              </a:rPr>
              <a:t>年）根据增值税法律制度的规定，下列各项中，属于免税项目的是（ ）。</a:t>
            </a:r>
          </a:p>
          <a:p>
            <a:r>
              <a:rPr lang="zh-CN" altLang="en-US" dirty="0">
                <a:latin typeface="+mn-lt"/>
                <a:ea typeface="+mn-ea"/>
                <a:cs typeface="+mn-ea"/>
                <a:sym typeface="+mn-lt"/>
              </a:rPr>
              <a:t> </a:t>
            </a:r>
            <a:r>
              <a:rPr lang="en-US" altLang="zh-CN" dirty="0">
                <a:latin typeface="+mn-lt"/>
                <a:ea typeface="+mn-ea"/>
                <a:cs typeface="+mn-ea"/>
                <a:sym typeface="+mn-lt"/>
              </a:rPr>
              <a:t>A.</a:t>
            </a:r>
            <a:r>
              <a:rPr lang="zh-CN" altLang="en-US" dirty="0">
                <a:latin typeface="+mn-lt"/>
                <a:ea typeface="+mn-ea"/>
                <a:cs typeface="+mn-ea"/>
                <a:sym typeface="+mn-lt"/>
              </a:rPr>
              <a:t>超市销售保健品</a:t>
            </a:r>
          </a:p>
          <a:p>
            <a:r>
              <a:rPr lang="zh-CN" altLang="en-US" dirty="0">
                <a:latin typeface="+mn-lt"/>
                <a:ea typeface="+mn-ea"/>
                <a:cs typeface="+mn-ea"/>
                <a:sym typeface="+mn-lt"/>
              </a:rPr>
              <a:t> </a:t>
            </a:r>
            <a:r>
              <a:rPr lang="en-US" altLang="zh-CN" dirty="0">
                <a:latin typeface="+mn-lt"/>
                <a:ea typeface="+mn-ea"/>
                <a:cs typeface="+mn-ea"/>
                <a:sym typeface="+mn-lt"/>
              </a:rPr>
              <a:t>B.</a:t>
            </a:r>
            <a:r>
              <a:rPr lang="zh-CN" altLang="en-US" dirty="0">
                <a:latin typeface="+mn-lt"/>
                <a:ea typeface="+mn-ea"/>
                <a:cs typeface="+mn-ea"/>
                <a:sym typeface="+mn-lt"/>
              </a:rPr>
              <a:t>外贸公司进口供残疾人专用的物品</a:t>
            </a:r>
          </a:p>
          <a:p>
            <a:r>
              <a:rPr lang="zh-CN" altLang="en-US" dirty="0">
                <a:latin typeface="+mn-lt"/>
                <a:ea typeface="+mn-ea"/>
                <a:cs typeface="+mn-ea"/>
                <a:sym typeface="+mn-lt"/>
              </a:rPr>
              <a:t> </a:t>
            </a:r>
            <a:r>
              <a:rPr lang="en-US" altLang="zh-CN" dirty="0">
                <a:latin typeface="+mn-lt"/>
                <a:ea typeface="+mn-ea"/>
                <a:cs typeface="+mn-ea"/>
                <a:sym typeface="+mn-lt"/>
              </a:rPr>
              <a:t>C.</a:t>
            </a:r>
            <a:r>
              <a:rPr lang="zh-CN" altLang="en-US" dirty="0">
                <a:latin typeface="+mn-lt"/>
                <a:ea typeface="+mn-ea"/>
                <a:cs typeface="+mn-ea"/>
                <a:sym typeface="+mn-lt"/>
              </a:rPr>
              <a:t>商场销售儿童玩具</a:t>
            </a:r>
          </a:p>
          <a:p>
            <a:r>
              <a:rPr lang="zh-CN" altLang="en-US" dirty="0">
                <a:latin typeface="+mn-lt"/>
                <a:ea typeface="+mn-ea"/>
                <a:cs typeface="+mn-ea"/>
                <a:sym typeface="+mn-lt"/>
              </a:rPr>
              <a:t> </a:t>
            </a:r>
            <a:r>
              <a:rPr lang="en-US" altLang="zh-CN" dirty="0">
                <a:latin typeface="+mn-lt"/>
                <a:ea typeface="+mn-ea"/>
                <a:cs typeface="+mn-ea"/>
                <a:sym typeface="+mn-lt"/>
              </a:rPr>
              <a:t>D.</a:t>
            </a:r>
            <a:r>
              <a:rPr lang="zh-CN" altLang="en-US" dirty="0">
                <a:latin typeface="+mn-lt"/>
                <a:ea typeface="+mn-ea"/>
                <a:cs typeface="+mn-ea"/>
                <a:sym typeface="+mn-lt"/>
              </a:rPr>
              <a:t>外国政府无偿援助的进口物资</a:t>
            </a:r>
          </a:p>
        </p:txBody>
      </p:sp>
      <p:grpSp>
        <p:nvGrpSpPr>
          <p:cNvPr id="9" name="组合 8">
            <a:extLst>
              <a:ext uri="{FF2B5EF4-FFF2-40B4-BE49-F238E27FC236}">
                <a16:creationId xmlns:a16="http://schemas.microsoft.com/office/drawing/2014/main" id="{D7CCD27B-CFDC-4184-8D48-6FBEDF9404AE}"/>
              </a:ext>
            </a:extLst>
          </p:cNvPr>
          <p:cNvGrpSpPr/>
          <p:nvPr/>
        </p:nvGrpSpPr>
        <p:grpSpPr>
          <a:xfrm rot="16200000">
            <a:off x="1893805" y="3981478"/>
            <a:ext cx="677108" cy="1428693"/>
            <a:chOff x="9306645" y="1903595"/>
            <a:chExt cx="902810" cy="1904924"/>
          </a:xfrm>
        </p:grpSpPr>
        <p:sp>
          <p:nvSpPr>
            <p:cNvPr id="10" name="Freeform 668">
              <a:extLst>
                <a:ext uri="{FF2B5EF4-FFF2-40B4-BE49-F238E27FC236}">
                  <a16:creationId xmlns:a16="http://schemas.microsoft.com/office/drawing/2014/main" id="{25B8C2A1-05FC-4FC7-8039-F3BDF3EAEED1}"/>
                </a:ext>
              </a:extLst>
            </p:cNvPr>
            <p:cNvSpPr>
              <a:spLocks/>
            </p:cNvSpPr>
            <p:nvPr/>
          </p:nvSpPr>
          <p:spPr bwMode="auto">
            <a:xfrm rot="5400000">
              <a:off x="8805602" y="2585762"/>
              <a:ext cx="1904924" cy="540590"/>
            </a:xfrm>
            <a:custGeom>
              <a:avLst/>
              <a:gdLst>
                <a:gd name="T0" fmla="*/ 384 w 398"/>
                <a:gd name="T1" fmla="*/ 77 h 111"/>
                <a:gd name="T2" fmla="*/ 388 w 398"/>
                <a:gd name="T3" fmla="*/ 74 h 111"/>
                <a:gd name="T4" fmla="*/ 388 w 398"/>
                <a:gd name="T5" fmla="*/ 71 h 111"/>
                <a:gd name="T6" fmla="*/ 397 w 398"/>
                <a:gd name="T7" fmla="*/ 67 h 111"/>
                <a:gd name="T8" fmla="*/ 390 w 398"/>
                <a:gd name="T9" fmla="*/ 62 h 111"/>
                <a:gd name="T10" fmla="*/ 388 w 398"/>
                <a:gd name="T11" fmla="*/ 59 h 111"/>
                <a:gd name="T12" fmla="*/ 388 w 398"/>
                <a:gd name="T13" fmla="*/ 56 h 111"/>
                <a:gd name="T14" fmla="*/ 385 w 398"/>
                <a:gd name="T15" fmla="*/ 54 h 111"/>
                <a:gd name="T16" fmla="*/ 387 w 398"/>
                <a:gd name="T17" fmla="*/ 51 h 111"/>
                <a:gd name="T18" fmla="*/ 389 w 398"/>
                <a:gd name="T19" fmla="*/ 48 h 111"/>
                <a:gd name="T20" fmla="*/ 384 w 398"/>
                <a:gd name="T21" fmla="*/ 46 h 111"/>
                <a:gd name="T22" fmla="*/ 378 w 398"/>
                <a:gd name="T23" fmla="*/ 42 h 111"/>
                <a:gd name="T24" fmla="*/ 385 w 398"/>
                <a:gd name="T25" fmla="*/ 40 h 111"/>
                <a:gd name="T26" fmla="*/ 378 w 398"/>
                <a:gd name="T27" fmla="*/ 37 h 111"/>
                <a:gd name="T28" fmla="*/ 378 w 398"/>
                <a:gd name="T29" fmla="*/ 34 h 111"/>
                <a:gd name="T30" fmla="*/ 373 w 398"/>
                <a:gd name="T31" fmla="*/ 32 h 111"/>
                <a:gd name="T32" fmla="*/ 369 w 398"/>
                <a:gd name="T33" fmla="*/ 28 h 111"/>
                <a:gd name="T34" fmla="*/ 350 w 398"/>
                <a:gd name="T35" fmla="*/ 23 h 111"/>
                <a:gd name="T36" fmla="*/ 358 w 398"/>
                <a:gd name="T37" fmla="*/ 19 h 111"/>
                <a:gd name="T38" fmla="*/ 260 w 398"/>
                <a:gd name="T39" fmla="*/ 11 h 111"/>
                <a:gd name="T40" fmla="*/ 324 w 398"/>
                <a:gd name="T41" fmla="*/ 10 h 111"/>
                <a:gd name="T42" fmla="*/ 304 w 398"/>
                <a:gd name="T43" fmla="*/ 6 h 111"/>
                <a:gd name="T44" fmla="*/ 177 w 398"/>
                <a:gd name="T45" fmla="*/ 1 h 111"/>
                <a:gd name="T46" fmla="*/ 18 w 398"/>
                <a:gd name="T47" fmla="*/ 11 h 111"/>
                <a:gd name="T48" fmla="*/ 16 w 398"/>
                <a:gd name="T49" fmla="*/ 17 h 111"/>
                <a:gd name="T50" fmla="*/ 21 w 398"/>
                <a:gd name="T51" fmla="*/ 20 h 111"/>
                <a:gd name="T52" fmla="*/ 15 w 398"/>
                <a:gd name="T53" fmla="*/ 26 h 111"/>
                <a:gd name="T54" fmla="*/ 12 w 398"/>
                <a:gd name="T55" fmla="*/ 52 h 111"/>
                <a:gd name="T56" fmla="*/ 8 w 398"/>
                <a:gd name="T57" fmla="*/ 82 h 111"/>
                <a:gd name="T58" fmla="*/ 113 w 398"/>
                <a:gd name="T59" fmla="*/ 111 h 111"/>
                <a:gd name="T60" fmla="*/ 331 w 398"/>
                <a:gd name="T61" fmla="*/ 104 h 111"/>
                <a:gd name="T62" fmla="*/ 369 w 398"/>
                <a:gd name="T63" fmla="*/ 91 h 111"/>
                <a:gd name="T64" fmla="*/ 385 w 398"/>
                <a:gd name="T65" fmla="*/ 86 h 111"/>
                <a:gd name="T66" fmla="*/ 389 w 398"/>
                <a:gd name="T67" fmla="*/ 8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98" h="111">
                  <a:moveTo>
                    <a:pt x="397" y="80"/>
                  </a:moveTo>
                  <a:cubicBezTo>
                    <a:pt x="394" y="77"/>
                    <a:pt x="387" y="79"/>
                    <a:pt x="384" y="77"/>
                  </a:cubicBezTo>
                  <a:cubicBezTo>
                    <a:pt x="387" y="75"/>
                    <a:pt x="394" y="76"/>
                    <a:pt x="396" y="76"/>
                  </a:cubicBezTo>
                  <a:cubicBezTo>
                    <a:pt x="388" y="74"/>
                    <a:pt x="388" y="74"/>
                    <a:pt x="388" y="74"/>
                  </a:cubicBezTo>
                  <a:cubicBezTo>
                    <a:pt x="397" y="72"/>
                    <a:pt x="397" y="72"/>
                    <a:pt x="397" y="72"/>
                  </a:cubicBezTo>
                  <a:cubicBezTo>
                    <a:pt x="395" y="71"/>
                    <a:pt x="390" y="73"/>
                    <a:pt x="388" y="71"/>
                  </a:cubicBezTo>
                  <a:cubicBezTo>
                    <a:pt x="388" y="69"/>
                    <a:pt x="390" y="70"/>
                    <a:pt x="391" y="70"/>
                  </a:cubicBezTo>
                  <a:cubicBezTo>
                    <a:pt x="394" y="70"/>
                    <a:pt x="398" y="69"/>
                    <a:pt x="397" y="67"/>
                  </a:cubicBezTo>
                  <a:cubicBezTo>
                    <a:pt x="397" y="63"/>
                    <a:pt x="391" y="64"/>
                    <a:pt x="388" y="63"/>
                  </a:cubicBezTo>
                  <a:cubicBezTo>
                    <a:pt x="390" y="62"/>
                    <a:pt x="390" y="62"/>
                    <a:pt x="390" y="62"/>
                  </a:cubicBezTo>
                  <a:cubicBezTo>
                    <a:pt x="388" y="62"/>
                    <a:pt x="386" y="62"/>
                    <a:pt x="385" y="60"/>
                  </a:cubicBezTo>
                  <a:cubicBezTo>
                    <a:pt x="386" y="60"/>
                    <a:pt x="387" y="59"/>
                    <a:pt x="388" y="59"/>
                  </a:cubicBezTo>
                  <a:cubicBezTo>
                    <a:pt x="383" y="57"/>
                    <a:pt x="383" y="57"/>
                    <a:pt x="383" y="57"/>
                  </a:cubicBezTo>
                  <a:cubicBezTo>
                    <a:pt x="388" y="56"/>
                    <a:pt x="388" y="56"/>
                    <a:pt x="388" y="56"/>
                  </a:cubicBezTo>
                  <a:cubicBezTo>
                    <a:pt x="386" y="56"/>
                    <a:pt x="386" y="56"/>
                    <a:pt x="386" y="56"/>
                  </a:cubicBezTo>
                  <a:cubicBezTo>
                    <a:pt x="384" y="55"/>
                    <a:pt x="386" y="54"/>
                    <a:pt x="385" y="54"/>
                  </a:cubicBezTo>
                  <a:cubicBezTo>
                    <a:pt x="383" y="52"/>
                    <a:pt x="379" y="54"/>
                    <a:pt x="377" y="52"/>
                  </a:cubicBezTo>
                  <a:cubicBezTo>
                    <a:pt x="380" y="51"/>
                    <a:pt x="384" y="51"/>
                    <a:pt x="387" y="51"/>
                  </a:cubicBezTo>
                  <a:cubicBezTo>
                    <a:pt x="385" y="51"/>
                    <a:pt x="382" y="51"/>
                    <a:pt x="381" y="49"/>
                  </a:cubicBezTo>
                  <a:cubicBezTo>
                    <a:pt x="389" y="48"/>
                    <a:pt x="389" y="48"/>
                    <a:pt x="389" y="48"/>
                  </a:cubicBezTo>
                  <a:cubicBezTo>
                    <a:pt x="387" y="47"/>
                    <a:pt x="384" y="48"/>
                    <a:pt x="382" y="47"/>
                  </a:cubicBezTo>
                  <a:cubicBezTo>
                    <a:pt x="384" y="46"/>
                    <a:pt x="384" y="46"/>
                    <a:pt x="384" y="46"/>
                  </a:cubicBezTo>
                  <a:cubicBezTo>
                    <a:pt x="381" y="45"/>
                    <a:pt x="378" y="46"/>
                    <a:pt x="376" y="44"/>
                  </a:cubicBezTo>
                  <a:cubicBezTo>
                    <a:pt x="377" y="43"/>
                    <a:pt x="378" y="43"/>
                    <a:pt x="378" y="42"/>
                  </a:cubicBezTo>
                  <a:cubicBezTo>
                    <a:pt x="377" y="42"/>
                    <a:pt x="375" y="42"/>
                    <a:pt x="374" y="41"/>
                  </a:cubicBezTo>
                  <a:cubicBezTo>
                    <a:pt x="377" y="40"/>
                    <a:pt x="382" y="41"/>
                    <a:pt x="385" y="40"/>
                  </a:cubicBezTo>
                  <a:cubicBezTo>
                    <a:pt x="377" y="37"/>
                    <a:pt x="377" y="37"/>
                    <a:pt x="377" y="37"/>
                  </a:cubicBezTo>
                  <a:cubicBezTo>
                    <a:pt x="377" y="37"/>
                    <a:pt x="377" y="37"/>
                    <a:pt x="378" y="37"/>
                  </a:cubicBezTo>
                  <a:cubicBezTo>
                    <a:pt x="373" y="35"/>
                    <a:pt x="373" y="35"/>
                    <a:pt x="373" y="35"/>
                  </a:cubicBezTo>
                  <a:cubicBezTo>
                    <a:pt x="375" y="34"/>
                    <a:pt x="377" y="35"/>
                    <a:pt x="378" y="34"/>
                  </a:cubicBezTo>
                  <a:cubicBezTo>
                    <a:pt x="370" y="32"/>
                    <a:pt x="370" y="32"/>
                    <a:pt x="370" y="32"/>
                  </a:cubicBezTo>
                  <a:cubicBezTo>
                    <a:pt x="371" y="31"/>
                    <a:pt x="372" y="32"/>
                    <a:pt x="373" y="32"/>
                  </a:cubicBezTo>
                  <a:cubicBezTo>
                    <a:pt x="358" y="29"/>
                    <a:pt x="358" y="29"/>
                    <a:pt x="358" y="29"/>
                  </a:cubicBezTo>
                  <a:cubicBezTo>
                    <a:pt x="362" y="28"/>
                    <a:pt x="365" y="30"/>
                    <a:pt x="369" y="28"/>
                  </a:cubicBezTo>
                  <a:cubicBezTo>
                    <a:pt x="362" y="26"/>
                    <a:pt x="351" y="28"/>
                    <a:pt x="345" y="24"/>
                  </a:cubicBezTo>
                  <a:cubicBezTo>
                    <a:pt x="346" y="23"/>
                    <a:pt x="348" y="23"/>
                    <a:pt x="350" y="23"/>
                  </a:cubicBezTo>
                  <a:cubicBezTo>
                    <a:pt x="346" y="22"/>
                    <a:pt x="346" y="22"/>
                    <a:pt x="346" y="22"/>
                  </a:cubicBezTo>
                  <a:cubicBezTo>
                    <a:pt x="349" y="20"/>
                    <a:pt x="356" y="21"/>
                    <a:pt x="358" y="19"/>
                  </a:cubicBezTo>
                  <a:cubicBezTo>
                    <a:pt x="354" y="19"/>
                    <a:pt x="350" y="19"/>
                    <a:pt x="347" y="17"/>
                  </a:cubicBezTo>
                  <a:cubicBezTo>
                    <a:pt x="319" y="14"/>
                    <a:pt x="290" y="11"/>
                    <a:pt x="260" y="11"/>
                  </a:cubicBezTo>
                  <a:cubicBezTo>
                    <a:pt x="259" y="10"/>
                    <a:pt x="259" y="10"/>
                    <a:pt x="259" y="10"/>
                  </a:cubicBezTo>
                  <a:cubicBezTo>
                    <a:pt x="281" y="9"/>
                    <a:pt x="301" y="11"/>
                    <a:pt x="324" y="10"/>
                  </a:cubicBezTo>
                  <a:cubicBezTo>
                    <a:pt x="325" y="9"/>
                    <a:pt x="325" y="9"/>
                    <a:pt x="325" y="9"/>
                  </a:cubicBezTo>
                  <a:cubicBezTo>
                    <a:pt x="319" y="6"/>
                    <a:pt x="311" y="8"/>
                    <a:pt x="304" y="6"/>
                  </a:cubicBezTo>
                  <a:cubicBezTo>
                    <a:pt x="306" y="5"/>
                    <a:pt x="306" y="5"/>
                    <a:pt x="306" y="5"/>
                  </a:cubicBezTo>
                  <a:cubicBezTo>
                    <a:pt x="264" y="1"/>
                    <a:pt x="219" y="0"/>
                    <a:pt x="177" y="1"/>
                  </a:cubicBezTo>
                  <a:cubicBezTo>
                    <a:pt x="35" y="2"/>
                    <a:pt x="35" y="2"/>
                    <a:pt x="35" y="2"/>
                  </a:cubicBezTo>
                  <a:cubicBezTo>
                    <a:pt x="28" y="3"/>
                    <a:pt x="22" y="7"/>
                    <a:pt x="18" y="11"/>
                  </a:cubicBezTo>
                  <a:cubicBezTo>
                    <a:pt x="24" y="13"/>
                    <a:pt x="24" y="13"/>
                    <a:pt x="24" y="13"/>
                  </a:cubicBezTo>
                  <a:cubicBezTo>
                    <a:pt x="16" y="17"/>
                    <a:pt x="16" y="17"/>
                    <a:pt x="16" y="17"/>
                  </a:cubicBezTo>
                  <a:cubicBezTo>
                    <a:pt x="15" y="20"/>
                    <a:pt x="19" y="19"/>
                    <a:pt x="22" y="20"/>
                  </a:cubicBezTo>
                  <a:cubicBezTo>
                    <a:pt x="21" y="20"/>
                    <a:pt x="21" y="20"/>
                    <a:pt x="21" y="20"/>
                  </a:cubicBezTo>
                  <a:cubicBezTo>
                    <a:pt x="20" y="22"/>
                    <a:pt x="16" y="22"/>
                    <a:pt x="19" y="24"/>
                  </a:cubicBezTo>
                  <a:cubicBezTo>
                    <a:pt x="19" y="25"/>
                    <a:pt x="16" y="25"/>
                    <a:pt x="15" y="26"/>
                  </a:cubicBezTo>
                  <a:cubicBezTo>
                    <a:pt x="15" y="29"/>
                    <a:pt x="8" y="33"/>
                    <a:pt x="11" y="37"/>
                  </a:cubicBezTo>
                  <a:cubicBezTo>
                    <a:pt x="8" y="42"/>
                    <a:pt x="13" y="47"/>
                    <a:pt x="12" y="52"/>
                  </a:cubicBezTo>
                  <a:cubicBezTo>
                    <a:pt x="8" y="56"/>
                    <a:pt x="10" y="63"/>
                    <a:pt x="7" y="68"/>
                  </a:cubicBezTo>
                  <a:cubicBezTo>
                    <a:pt x="15" y="73"/>
                    <a:pt x="0" y="77"/>
                    <a:pt x="8" y="82"/>
                  </a:cubicBezTo>
                  <a:cubicBezTo>
                    <a:pt x="9" y="88"/>
                    <a:pt x="16" y="93"/>
                    <a:pt x="24" y="97"/>
                  </a:cubicBezTo>
                  <a:cubicBezTo>
                    <a:pt x="50" y="109"/>
                    <a:pt x="82" y="110"/>
                    <a:pt x="113" y="111"/>
                  </a:cubicBezTo>
                  <a:cubicBezTo>
                    <a:pt x="277" y="109"/>
                    <a:pt x="277" y="109"/>
                    <a:pt x="277" y="109"/>
                  </a:cubicBezTo>
                  <a:cubicBezTo>
                    <a:pt x="295" y="106"/>
                    <a:pt x="314" y="107"/>
                    <a:pt x="331" y="104"/>
                  </a:cubicBezTo>
                  <a:cubicBezTo>
                    <a:pt x="350" y="103"/>
                    <a:pt x="364" y="95"/>
                    <a:pt x="382" y="93"/>
                  </a:cubicBezTo>
                  <a:cubicBezTo>
                    <a:pt x="379" y="91"/>
                    <a:pt x="374" y="92"/>
                    <a:pt x="369" y="91"/>
                  </a:cubicBezTo>
                  <a:cubicBezTo>
                    <a:pt x="375" y="88"/>
                    <a:pt x="382" y="87"/>
                    <a:pt x="388" y="86"/>
                  </a:cubicBezTo>
                  <a:cubicBezTo>
                    <a:pt x="387" y="86"/>
                    <a:pt x="385" y="87"/>
                    <a:pt x="385" y="86"/>
                  </a:cubicBezTo>
                  <a:cubicBezTo>
                    <a:pt x="387" y="84"/>
                    <a:pt x="391" y="86"/>
                    <a:pt x="392" y="84"/>
                  </a:cubicBezTo>
                  <a:cubicBezTo>
                    <a:pt x="389" y="82"/>
                    <a:pt x="389" y="82"/>
                    <a:pt x="389" y="82"/>
                  </a:cubicBezTo>
                  <a:cubicBezTo>
                    <a:pt x="391" y="80"/>
                    <a:pt x="395" y="81"/>
                    <a:pt x="397" y="80"/>
                  </a:cubicBezTo>
                  <a:close/>
                </a:path>
              </a:pathLst>
            </a:custGeom>
            <a:solidFill>
              <a:srgbClr val="004DA1"/>
            </a:solidFill>
            <a:ln>
              <a:noFill/>
            </a:ln>
          </p:spPr>
          <p:txBody>
            <a:bodyPr vert="horz" wrap="square" lIns="68580" tIns="34290" rIns="68580" bIns="3429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013" b="0" i="0" u="none" strike="noStrike" kern="0" cap="none" spc="0" normalizeH="0" baseline="0" noProof="0" dirty="0">
                <a:ln>
                  <a:noFill/>
                </a:ln>
                <a:solidFill>
                  <a:prstClr val="black"/>
                </a:solidFill>
                <a:effectLst/>
                <a:uLnTx/>
                <a:uFillTx/>
                <a:cs typeface="+mn-ea"/>
                <a:sym typeface="+mn-lt"/>
              </a:endParaRPr>
            </a:p>
          </p:txBody>
        </p:sp>
        <p:sp>
          <p:nvSpPr>
            <p:cNvPr id="11" name="文本框 10">
              <a:extLst>
                <a:ext uri="{FF2B5EF4-FFF2-40B4-BE49-F238E27FC236}">
                  <a16:creationId xmlns:a16="http://schemas.microsoft.com/office/drawing/2014/main" id="{9638B1E5-5568-466A-B5E2-8FD1DDE2E088}"/>
                </a:ext>
              </a:extLst>
            </p:cNvPr>
            <p:cNvSpPr txBox="1"/>
            <p:nvPr/>
          </p:nvSpPr>
          <p:spPr>
            <a:xfrm>
              <a:off x="9306645" y="2657710"/>
              <a:ext cx="902810" cy="396689"/>
            </a:xfrm>
            <a:prstGeom prst="rect">
              <a:avLst/>
            </a:prstGeom>
            <a:noFill/>
            <a:effectLst/>
          </p:spPr>
          <p:txBody>
            <a:bodyPr vert="eaVert" wrap="none" rtlCol="0" anchor="ctr">
              <a:spAutoFit/>
            </a:bodyPr>
            <a:lstStyle>
              <a:defPPr>
                <a:defRPr lang="zh-CN"/>
              </a:defPPr>
              <a:lvl1pPr algn="ctr">
                <a:defRPr sz="4400">
                  <a:solidFill>
                    <a:srgbClr val="004DA1"/>
                  </a:solidFill>
                  <a:latin typeface="李旭科书法" panose="02000603000000000000" pitchFamily="2" charset="-122"/>
                  <a:ea typeface="李旭科书法" panose="02000603000000000000" pitchFamily="2" charset="-122"/>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lang="en-US" altLang="zh-CN" sz="3200" kern="0" dirty="0">
                  <a:solidFill>
                    <a:prstClr val="white"/>
                  </a:solidFill>
                  <a:latin typeface="+mn-lt"/>
                  <a:ea typeface="+mn-ea"/>
                  <a:cs typeface="+mn-ea"/>
                  <a:sym typeface="+mn-lt"/>
                </a:rPr>
                <a:t>D</a:t>
              </a:r>
              <a:endParaRPr kumimoji="0" lang="zh-CN" altLang="en-US" sz="3200" b="0" i="0" u="none" strike="noStrike" kern="0" cap="none" spc="0" normalizeH="0" baseline="0" noProof="0" dirty="0">
                <a:ln>
                  <a:noFill/>
                </a:ln>
                <a:solidFill>
                  <a:prstClr val="white"/>
                </a:solidFill>
                <a:effectLst/>
                <a:uLnTx/>
                <a:uFillTx/>
                <a:latin typeface="+mn-lt"/>
                <a:ea typeface="+mn-ea"/>
                <a:cs typeface="+mn-ea"/>
                <a:sym typeface="+mn-lt"/>
              </a:endParaRPr>
            </a:p>
          </p:txBody>
        </p:sp>
      </p:grpSp>
    </p:spTree>
    <p:extLst>
      <p:ext uri="{BB962C8B-B14F-4D97-AF65-F5344CB8AC3E}">
        <p14:creationId xmlns:p14="http://schemas.microsoft.com/office/powerpoint/2010/main" val="239451513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3F297A04-FA86-470C-A283-0F372052F889}"/>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latin typeface="+mn-lt"/>
                <a:cs typeface="+mn-ea"/>
                <a:sym typeface="+mn-lt"/>
              </a:rPr>
              <a:pPr>
                <a:defRPr/>
              </a:pPr>
              <a:t>359</a:t>
            </a:fld>
            <a:endParaRPr lang="en-US">
              <a:solidFill>
                <a:prstClr val="black">
                  <a:tint val="75000"/>
                </a:prstClr>
              </a:solidFill>
              <a:latin typeface="+mn-lt"/>
              <a:cs typeface="+mn-ea"/>
              <a:sym typeface="+mn-lt"/>
            </a:endParaRPr>
          </a:p>
        </p:txBody>
      </p:sp>
      <p:sp>
        <p:nvSpPr>
          <p:cNvPr id="3" name="文本框 2">
            <a:extLst>
              <a:ext uri="{FF2B5EF4-FFF2-40B4-BE49-F238E27FC236}">
                <a16:creationId xmlns:a16="http://schemas.microsoft.com/office/drawing/2014/main" id="{8D04972F-565F-4E50-896F-ED56EDD1A38F}"/>
              </a:ext>
            </a:extLst>
          </p:cNvPr>
          <p:cNvSpPr txBox="1"/>
          <p:nvPr/>
        </p:nvSpPr>
        <p:spPr>
          <a:xfrm>
            <a:off x="2039921" y="225348"/>
            <a:ext cx="5410461" cy="500137"/>
          </a:xfrm>
          <a:prstGeom prst="rect">
            <a:avLst/>
          </a:prstGeom>
          <a:noFill/>
        </p:spPr>
        <p:txBody>
          <a:bodyPr wrap="square" lIns="68580" tIns="34290" rIns="68580" bIns="34290" rtlCol="0">
            <a:spAutoFit/>
          </a:bodyPr>
          <a:lstStyle/>
          <a:p>
            <a:pPr algn="ctr"/>
            <a:r>
              <a:rPr lang="zh-CN" altLang="en-US" sz="2800" b="1" dirty="0">
                <a:solidFill>
                  <a:srgbClr val="0070C0"/>
                </a:solidFill>
                <a:cs typeface="+mn-ea"/>
                <a:sym typeface="+mn-lt"/>
              </a:rPr>
              <a:t>试试就试试</a:t>
            </a:r>
            <a:endParaRPr lang="en-US" altLang="zh-CN" sz="2800" b="1" dirty="0">
              <a:solidFill>
                <a:srgbClr val="0070C0"/>
              </a:solidFill>
              <a:cs typeface="+mn-ea"/>
              <a:sym typeface="+mn-lt"/>
            </a:endParaRPr>
          </a:p>
        </p:txBody>
      </p:sp>
      <p:sp>
        <p:nvSpPr>
          <p:cNvPr id="8" name="内容占位符 1">
            <a:extLst>
              <a:ext uri="{FF2B5EF4-FFF2-40B4-BE49-F238E27FC236}">
                <a16:creationId xmlns:a16="http://schemas.microsoft.com/office/drawing/2014/main" id="{C55AD2E8-BCFE-4A42-9301-8BD4BC5CB3A5}"/>
              </a:ext>
            </a:extLst>
          </p:cNvPr>
          <p:cNvSpPr txBox="1">
            <a:spLocks/>
          </p:cNvSpPr>
          <p:nvPr/>
        </p:nvSpPr>
        <p:spPr>
          <a:xfrm>
            <a:off x="490822" y="779487"/>
            <a:ext cx="8257891" cy="3887763"/>
          </a:xfrm>
          <a:prstGeom prst="rect">
            <a:avLst/>
          </a:prstGeom>
        </p:spPr>
        <p:txBody>
          <a:bodyPr vert="horz" lIns="91440" tIns="45720" rIns="91440" bIns="45720" rtlCol="0">
            <a:normAutofit/>
          </a:bodyPr>
          <a:lstStyle>
            <a:lvl1pPr marL="0" indent="538480" algn="l" defTabSz="685800" rtl="0" eaLnBrk="1" latinLnBrk="0" hangingPunct="1">
              <a:lnSpc>
                <a:spcPct val="150000"/>
              </a:lnSpc>
              <a:spcBef>
                <a:spcPts val="0"/>
              </a:spcBef>
              <a:buFont typeface="Arial" panose="020B0604020202020204" pitchFamily="34" charset="0"/>
              <a:buNone/>
              <a:defRPr sz="2200" b="1" kern="1200">
                <a:solidFill>
                  <a:srgbClr val="004DA1"/>
                </a:solidFill>
                <a:latin typeface="楷体" panose="02010609060101010101" pitchFamily="49" charset="-122"/>
                <a:ea typeface="楷体" panose="02010609060101010101" pitchFamily="49" charset="-122"/>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zh-CN" altLang="en-US" dirty="0">
                <a:latin typeface="+mn-lt"/>
                <a:ea typeface="+mn-ea"/>
                <a:cs typeface="+mn-ea"/>
                <a:sym typeface="+mn-lt"/>
              </a:rPr>
              <a:t> </a:t>
            </a:r>
            <a:r>
              <a:rPr lang="en-US" altLang="zh-CN" dirty="0">
                <a:latin typeface="+mn-lt"/>
                <a:ea typeface="+mn-ea"/>
                <a:cs typeface="+mn-ea"/>
                <a:sym typeface="+mn-lt"/>
              </a:rPr>
              <a:t>【</a:t>
            </a:r>
            <a:r>
              <a:rPr lang="zh-CN" altLang="en-US" dirty="0">
                <a:latin typeface="+mn-lt"/>
                <a:ea typeface="+mn-ea"/>
                <a:cs typeface="+mn-ea"/>
                <a:sym typeface="+mn-lt"/>
              </a:rPr>
              <a:t>判断题</a:t>
            </a:r>
            <a:r>
              <a:rPr lang="en-US" altLang="zh-CN" dirty="0">
                <a:latin typeface="+mn-lt"/>
                <a:ea typeface="+mn-ea"/>
                <a:cs typeface="+mn-ea"/>
                <a:sym typeface="+mn-lt"/>
              </a:rPr>
              <a:t>】</a:t>
            </a:r>
            <a:r>
              <a:rPr lang="zh-CN" altLang="en-US" dirty="0">
                <a:latin typeface="+mn-lt"/>
                <a:ea typeface="+mn-ea"/>
                <a:cs typeface="+mn-ea"/>
                <a:sym typeface="+mn-lt"/>
              </a:rPr>
              <a:t>（</a:t>
            </a:r>
            <a:r>
              <a:rPr lang="en-US" altLang="zh-CN" dirty="0">
                <a:latin typeface="+mn-lt"/>
                <a:ea typeface="+mn-ea"/>
                <a:cs typeface="+mn-ea"/>
                <a:sym typeface="+mn-lt"/>
              </a:rPr>
              <a:t>2021 </a:t>
            </a:r>
            <a:r>
              <a:rPr lang="zh-CN" altLang="en-US" dirty="0">
                <a:latin typeface="+mn-lt"/>
                <a:ea typeface="+mn-ea"/>
                <a:cs typeface="+mn-ea"/>
                <a:sym typeface="+mn-lt"/>
              </a:rPr>
              <a:t>年）医疗器械公司直接进口供残疾人专用的轮椅，免征增值税。（ ）</a:t>
            </a:r>
          </a:p>
          <a:p>
            <a:endParaRPr lang="zh-CN" altLang="en-US" dirty="0">
              <a:latin typeface="+mn-lt"/>
              <a:ea typeface="+mn-ea"/>
              <a:cs typeface="+mn-ea"/>
              <a:sym typeface="+mn-lt"/>
            </a:endParaRPr>
          </a:p>
        </p:txBody>
      </p:sp>
      <p:grpSp>
        <p:nvGrpSpPr>
          <p:cNvPr id="9" name="组合 8">
            <a:extLst>
              <a:ext uri="{FF2B5EF4-FFF2-40B4-BE49-F238E27FC236}">
                <a16:creationId xmlns:a16="http://schemas.microsoft.com/office/drawing/2014/main" id="{D7CCD27B-CFDC-4184-8D48-6FBEDF9404AE}"/>
              </a:ext>
            </a:extLst>
          </p:cNvPr>
          <p:cNvGrpSpPr/>
          <p:nvPr/>
        </p:nvGrpSpPr>
        <p:grpSpPr>
          <a:xfrm rot="16200000">
            <a:off x="1893805" y="3981479"/>
            <a:ext cx="677108" cy="1428693"/>
            <a:chOff x="9306644" y="1903595"/>
            <a:chExt cx="902810" cy="1904924"/>
          </a:xfrm>
        </p:grpSpPr>
        <p:sp>
          <p:nvSpPr>
            <p:cNvPr id="10" name="Freeform 668">
              <a:extLst>
                <a:ext uri="{FF2B5EF4-FFF2-40B4-BE49-F238E27FC236}">
                  <a16:creationId xmlns:a16="http://schemas.microsoft.com/office/drawing/2014/main" id="{25B8C2A1-05FC-4FC7-8039-F3BDF3EAEED1}"/>
                </a:ext>
              </a:extLst>
            </p:cNvPr>
            <p:cNvSpPr>
              <a:spLocks/>
            </p:cNvSpPr>
            <p:nvPr/>
          </p:nvSpPr>
          <p:spPr bwMode="auto">
            <a:xfrm rot="5400000">
              <a:off x="8805602" y="2585762"/>
              <a:ext cx="1904924" cy="540590"/>
            </a:xfrm>
            <a:custGeom>
              <a:avLst/>
              <a:gdLst>
                <a:gd name="T0" fmla="*/ 384 w 398"/>
                <a:gd name="T1" fmla="*/ 77 h 111"/>
                <a:gd name="T2" fmla="*/ 388 w 398"/>
                <a:gd name="T3" fmla="*/ 74 h 111"/>
                <a:gd name="T4" fmla="*/ 388 w 398"/>
                <a:gd name="T5" fmla="*/ 71 h 111"/>
                <a:gd name="T6" fmla="*/ 397 w 398"/>
                <a:gd name="T7" fmla="*/ 67 h 111"/>
                <a:gd name="T8" fmla="*/ 390 w 398"/>
                <a:gd name="T9" fmla="*/ 62 h 111"/>
                <a:gd name="T10" fmla="*/ 388 w 398"/>
                <a:gd name="T11" fmla="*/ 59 h 111"/>
                <a:gd name="T12" fmla="*/ 388 w 398"/>
                <a:gd name="T13" fmla="*/ 56 h 111"/>
                <a:gd name="T14" fmla="*/ 385 w 398"/>
                <a:gd name="T15" fmla="*/ 54 h 111"/>
                <a:gd name="T16" fmla="*/ 387 w 398"/>
                <a:gd name="T17" fmla="*/ 51 h 111"/>
                <a:gd name="T18" fmla="*/ 389 w 398"/>
                <a:gd name="T19" fmla="*/ 48 h 111"/>
                <a:gd name="T20" fmla="*/ 384 w 398"/>
                <a:gd name="T21" fmla="*/ 46 h 111"/>
                <a:gd name="T22" fmla="*/ 378 w 398"/>
                <a:gd name="T23" fmla="*/ 42 h 111"/>
                <a:gd name="T24" fmla="*/ 385 w 398"/>
                <a:gd name="T25" fmla="*/ 40 h 111"/>
                <a:gd name="T26" fmla="*/ 378 w 398"/>
                <a:gd name="T27" fmla="*/ 37 h 111"/>
                <a:gd name="T28" fmla="*/ 378 w 398"/>
                <a:gd name="T29" fmla="*/ 34 h 111"/>
                <a:gd name="T30" fmla="*/ 373 w 398"/>
                <a:gd name="T31" fmla="*/ 32 h 111"/>
                <a:gd name="T32" fmla="*/ 369 w 398"/>
                <a:gd name="T33" fmla="*/ 28 h 111"/>
                <a:gd name="T34" fmla="*/ 350 w 398"/>
                <a:gd name="T35" fmla="*/ 23 h 111"/>
                <a:gd name="T36" fmla="*/ 358 w 398"/>
                <a:gd name="T37" fmla="*/ 19 h 111"/>
                <a:gd name="T38" fmla="*/ 260 w 398"/>
                <a:gd name="T39" fmla="*/ 11 h 111"/>
                <a:gd name="T40" fmla="*/ 324 w 398"/>
                <a:gd name="T41" fmla="*/ 10 h 111"/>
                <a:gd name="T42" fmla="*/ 304 w 398"/>
                <a:gd name="T43" fmla="*/ 6 h 111"/>
                <a:gd name="T44" fmla="*/ 177 w 398"/>
                <a:gd name="T45" fmla="*/ 1 h 111"/>
                <a:gd name="T46" fmla="*/ 18 w 398"/>
                <a:gd name="T47" fmla="*/ 11 h 111"/>
                <a:gd name="T48" fmla="*/ 16 w 398"/>
                <a:gd name="T49" fmla="*/ 17 h 111"/>
                <a:gd name="T50" fmla="*/ 21 w 398"/>
                <a:gd name="T51" fmla="*/ 20 h 111"/>
                <a:gd name="T52" fmla="*/ 15 w 398"/>
                <a:gd name="T53" fmla="*/ 26 h 111"/>
                <a:gd name="T54" fmla="*/ 12 w 398"/>
                <a:gd name="T55" fmla="*/ 52 h 111"/>
                <a:gd name="T56" fmla="*/ 8 w 398"/>
                <a:gd name="T57" fmla="*/ 82 h 111"/>
                <a:gd name="T58" fmla="*/ 113 w 398"/>
                <a:gd name="T59" fmla="*/ 111 h 111"/>
                <a:gd name="T60" fmla="*/ 331 w 398"/>
                <a:gd name="T61" fmla="*/ 104 h 111"/>
                <a:gd name="T62" fmla="*/ 369 w 398"/>
                <a:gd name="T63" fmla="*/ 91 h 111"/>
                <a:gd name="T64" fmla="*/ 385 w 398"/>
                <a:gd name="T65" fmla="*/ 86 h 111"/>
                <a:gd name="T66" fmla="*/ 389 w 398"/>
                <a:gd name="T67" fmla="*/ 8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98" h="111">
                  <a:moveTo>
                    <a:pt x="397" y="80"/>
                  </a:moveTo>
                  <a:cubicBezTo>
                    <a:pt x="394" y="77"/>
                    <a:pt x="387" y="79"/>
                    <a:pt x="384" y="77"/>
                  </a:cubicBezTo>
                  <a:cubicBezTo>
                    <a:pt x="387" y="75"/>
                    <a:pt x="394" y="76"/>
                    <a:pt x="396" y="76"/>
                  </a:cubicBezTo>
                  <a:cubicBezTo>
                    <a:pt x="388" y="74"/>
                    <a:pt x="388" y="74"/>
                    <a:pt x="388" y="74"/>
                  </a:cubicBezTo>
                  <a:cubicBezTo>
                    <a:pt x="397" y="72"/>
                    <a:pt x="397" y="72"/>
                    <a:pt x="397" y="72"/>
                  </a:cubicBezTo>
                  <a:cubicBezTo>
                    <a:pt x="395" y="71"/>
                    <a:pt x="390" y="73"/>
                    <a:pt x="388" y="71"/>
                  </a:cubicBezTo>
                  <a:cubicBezTo>
                    <a:pt x="388" y="69"/>
                    <a:pt x="390" y="70"/>
                    <a:pt x="391" y="70"/>
                  </a:cubicBezTo>
                  <a:cubicBezTo>
                    <a:pt x="394" y="70"/>
                    <a:pt x="398" y="69"/>
                    <a:pt x="397" y="67"/>
                  </a:cubicBezTo>
                  <a:cubicBezTo>
                    <a:pt x="397" y="63"/>
                    <a:pt x="391" y="64"/>
                    <a:pt x="388" y="63"/>
                  </a:cubicBezTo>
                  <a:cubicBezTo>
                    <a:pt x="390" y="62"/>
                    <a:pt x="390" y="62"/>
                    <a:pt x="390" y="62"/>
                  </a:cubicBezTo>
                  <a:cubicBezTo>
                    <a:pt x="388" y="62"/>
                    <a:pt x="386" y="62"/>
                    <a:pt x="385" y="60"/>
                  </a:cubicBezTo>
                  <a:cubicBezTo>
                    <a:pt x="386" y="60"/>
                    <a:pt x="387" y="59"/>
                    <a:pt x="388" y="59"/>
                  </a:cubicBezTo>
                  <a:cubicBezTo>
                    <a:pt x="383" y="57"/>
                    <a:pt x="383" y="57"/>
                    <a:pt x="383" y="57"/>
                  </a:cubicBezTo>
                  <a:cubicBezTo>
                    <a:pt x="388" y="56"/>
                    <a:pt x="388" y="56"/>
                    <a:pt x="388" y="56"/>
                  </a:cubicBezTo>
                  <a:cubicBezTo>
                    <a:pt x="386" y="56"/>
                    <a:pt x="386" y="56"/>
                    <a:pt x="386" y="56"/>
                  </a:cubicBezTo>
                  <a:cubicBezTo>
                    <a:pt x="384" y="55"/>
                    <a:pt x="386" y="54"/>
                    <a:pt x="385" y="54"/>
                  </a:cubicBezTo>
                  <a:cubicBezTo>
                    <a:pt x="383" y="52"/>
                    <a:pt x="379" y="54"/>
                    <a:pt x="377" y="52"/>
                  </a:cubicBezTo>
                  <a:cubicBezTo>
                    <a:pt x="380" y="51"/>
                    <a:pt x="384" y="51"/>
                    <a:pt x="387" y="51"/>
                  </a:cubicBezTo>
                  <a:cubicBezTo>
                    <a:pt x="385" y="51"/>
                    <a:pt x="382" y="51"/>
                    <a:pt x="381" y="49"/>
                  </a:cubicBezTo>
                  <a:cubicBezTo>
                    <a:pt x="389" y="48"/>
                    <a:pt x="389" y="48"/>
                    <a:pt x="389" y="48"/>
                  </a:cubicBezTo>
                  <a:cubicBezTo>
                    <a:pt x="387" y="47"/>
                    <a:pt x="384" y="48"/>
                    <a:pt x="382" y="47"/>
                  </a:cubicBezTo>
                  <a:cubicBezTo>
                    <a:pt x="384" y="46"/>
                    <a:pt x="384" y="46"/>
                    <a:pt x="384" y="46"/>
                  </a:cubicBezTo>
                  <a:cubicBezTo>
                    <a:pt x="381" y="45"/>
                    <a:pt x="378" y="46"/>
                    <a:pt x="376" y="44"/>
                  </a:cubicBezTo>
                  <a:cubicBezTo>
                    <a:pt x="377" y="43"/>
                    <a:pt x="378" y="43"/>
                    <a:pt x="378" y="42"/>
                  </a:cubicBezTo>
                  <a:cubicBezTo>
                    <a:pt x="377" y="42"/>
                    <a:pt x="375" y="42"/>
                    <a:pt x="374" y="41"/>
                  </a:cubicBezTo>
                  <a:cubicBezTo>
                    <a:pt x="377" y="40"/>
                    <a:pt x="382" y="41"/>
                    <a:pt x="385" y="40"/>
                  </a:cubicBezTo>
                  <a:cubicBezTo>
                    <a:pt x="377" y="37"/>
                    <a:pt x="377" y="37"/>
                    <a:pt x="377" y="37"/>
                  </a:cubicBezTo>
                  <a:cubicBezTo>
                    <a:pt x="377" y="37"/>
                    <a:pt x="377" y="37"/>
                    <a:pt x="378" y="37"/>
                  </a:cubicBezTo>
                  <a:cubicBezTo>
                    <a:pt x="373" y="35"/>
                    <a:pt x="373" y="35"/>
                    <a:pt x="373" y="35"/>
                  </a:cubicBezTo>
                  <a:cubicBezTo>
                    <a:pt x="375" y="34"/>
                    <a:pt x="377" y="35"/>
                    <a:pt x="378" y="34"/>
                  </a:cubicBezTo>
                  <a:cubicBezTo>
                    <a:pt x="370" y="32"/>
                    <a:pt x="370" y="32"/>
                    <a:pt x="370" y="32"/>
                  </a:cubicBezTo>
                  <a:cubicBezTo>
                    <a:pt x="371" y="31"/>
                    <a:pt x="372" y="32"/>
                    <a:pt x="373" y="32"/>
                  </a:cubicBezTo>
                  <a:cubicBezTo>
                    <a:pt x="358" y="29"/>
                    <a:pt x="358" y="29"/>
                    <a:pt x="358" y="29"/>
                  </a:cubicBezTo>
                  <a:cubicBezTo>
                    <a:pt x="362" y="28"/>
                    <a:pt x="365" y="30"/>
                    <a:pt x="369" y="28"/>
                  </a:cubicBezTo>
                  <a:cubicBezTo>
                    <a:pt x="362" y="26"/>
                    <a:pt x="351" y="28"/>
                    <a:pt x="345" y="24"/>
                  </a:cubicBezTo>
                  <a:cubicBezTo>
                    <a:pt x="346" y="23"/>
                    <a:pt x="348" y="23"/>
                    <a:pt x="350" y="23"/>
                  </a:cubicBezTo>
                  <a:cubicBezTo>
                    <a:pt x="346" y="22"/>
                    <a:pt x="346" y="22"/>
                    <a:pt x="346" y="22"/>
                  </a:cubicBezTo>
                  <a:cubicBezTo>
                    <a:pt x="349" y="20"/>
                    <a:pt x="356" y="21"/>
                    <a:pt x="358" y="19"/>
                  </a:cubicBezTo>
                  <a:cubicBezTo>
                    <a:pt x="354" y="19"/>
                    <a:pt x="350" y="19"/>
                    <a:pt x="347" y="17"/>
                  </a:cubicBezTo>
                  <a:cubicBezTo>
                    <a:pt x="319" y="14"/>
                    <a:pt x="290" y="11"/>
                    <a:pt x="260" y="11"/>
                  </a:cubicBezTo>
                  <a:cubicBezTo>
                    <a:pt x="259" y="10"/>
                    <a:pt x="259" y="10"/>
                    <a:pt x="259" y="10"/>
                  </a:cubicBezTo>
                  <a:cubicBezTo>
                    <a:pt x="281" y="9"/>
                    <a:pt x="301" y="11"/>
                    <a:pt x="324" y="10"/>
                  </a:cubicBezTo>
                  <a:cubicBezTo>
                    <a:pt x="325" y="9"/>
                    <a:pt x="325" y="9"/>
                    <a:pt x="325" y="9"/>
                  </a:cubicBezTo>
                  <a:cubicBezTo>
                    <a:pt x="319" y="6"/>
                    <a:pt x="311" y="8"/>
                    <a:pt x="304" y="6"/>
                  </a:cubicBezTo>
                  <a:cubicBezTo>
                    <a:pt x="306" y="5"/>
                    <a:pt x="306" y="5"/>
                    <a:pt x="306" y="5"/>
                  </a:cubicBezTo>
                  <a:cubicBezTo>
                    <a:pt x="264" y="1"/>
                    <a:pt x="219" y="0"/>
                    <a:pt x="177" y="1"/>
                  </a:cubicBezTo>
                  <a:cubicBezTo>
                    <a:pt x="35" y="2"/>
                    <a:pt x="35" y="2"/>
                    <a:pt x="35" y="2"/>
                  </a:cubicBezTo>
                  <a:cubicBezTo>
                    <a:pt x="28" y="3"/>
                    <a:pt x="22" y="7"/>
                    <a:pt x="18" y="11"/>
                  </a:cubicBezTo>
                  <a:cubicBezTo>
                    <a:pt x="24" y="13"/>
                    <a:pt x="24" y="13"/>
                    <a:pt x="24" y="13"/>
                  </a:cubicBezTo>
                  <a:cubicBezTo>
                    <a:pt x="16" y="17"/>
                    <a:pt x="16" y="17"/>
                    <a:pt x="16" y="17"/>
                  </a:cubicBezTo>
                  <a:cubicBezTo>
                    <a:pt x="15" y="20"/>
                    <a:pt x="19" y="19"/>
                    <a:pt x="22" y="20"/>
                  </a:cubicBezTo>
                  <a:cubicBezTo>
                    <a:pt x="21" y="20"/>
                    <a:pt x="21" y="20"/>
                    <a:pt x="21" y="20"/>
                  </a:cubicBezTo>
                  <a:cubicBezTo>
                    <a:pt x="20" y="22"/>
                    <a:pt x="16" y="22"/>
                    <a:pt x="19" y="24"/>
                  </a:cubicBezTo>
                  <a:cubicBezTo>
                    <a:pt x="19" y="25"/>
                    <a:pt x="16" y="25"/>
                    <a:pt x="15" y="26"/>
                  </a:cubicBezTo>
                  <a:cubicBezTo>
                    <a:pt x="15" y="29"/>
                    <a:pt x="8" y="33"/>
                    <a:pt x="11" y="37"/>
                  </a:cubicBezTo>
                  <a:cubicBezTo>
                    <a:pt x="8" y="42"/>
                    <a:pt x="13" y="47"/>
                    <a:pt x="12" y="52"/>
                  </a:cubicBezTo>
                  <a:cubicBezTo>
                    <a:pt x="8" y="56"/>
                    <a:pt x="10" y="63"/>
                    <a:pt x="7" y="68"/>
                  </a:cubicBezTo>
                  <a:cubicBezTo>
                    <a:pt x="15" y="73"/>
                    <a:pt x="0" y="77"/>
                    <a:pt x="8" y="82"/>
                  </a:cubicBezTo>
                  <a:cubicBezTo>
                    <a:pt x="9" y="88"/>
                    <a:pt x="16" y="93"/>
                    <a:pt x="24" y="97"/>
                  </a:cubicBezTo>
                  <a:cubicBezTo>
                    <a:pt x="50" y="109"/>
                    <a:pt x="82" y="110"/>
                    <a:pt x="113" y="111"/>
                  </a:cubicBezTo>
                  <a:cubicBezTo>
                    <a:pt x="277" y="109"/>
                    <a:pt x="277" y="109"/>
                    <a:pt x="277" y="109"/>
                  </a:cubicBezTo>
                  <a:cubicBezTo>
                    <a:pt x="295" y="106"/>
                    <a:pt x="314" y="107"/>
                    <a:pt x="331" y="104"/>
                  </a:cubicBezTo>
                  <a:cubicBezTo>
                    <a:pt x="350" y="103"/>
                    <a:pt x="364" y="95"/>
                    <a:pt x="382" y="93"/>
                  </a:cubicBezTo>
                  <a:cubicBezTo>
                    <a:pt x="379" y="91"/>
                    <a:pt x="374" y="92"/>
                    <a:pt x="369" y="91"/>
                  </a:cubicBezTo>
                  <a:cubicBezTo>
                    <a:pt x="375" y="88"/>
                    <a:pt x="382" y="87"/>
                    <a:pt x="388" y="86"/>
                  </a:cubicBezTo>
                  <a:cubicBezTo>
                    <a:pt x="387" y="86"/>
                    <a:pt x="385" y="87"/>
                    <a:pt x="385" y="86"/>
                  </a:cubicBezTo>
                  <a:cubicBezTo>
                    <a:pt x="387" y="84"/>
                    <a:pt x="391" y="86"/>
                    <a:pt x="392" y="84"/>
                  </a:cubicBezTo>
                  <a:cubicBezTo>
                    <a:pt x="389" y="82"/>
                    <a:pt x="389" y="82"/>
                    <a:pt x="389" y="82"/>
                  </a:cubicBezTo>
                  <a:cubicBezTo>
                    <a:pt x="391" y="80"/>
                    <a:pt x="395" y="81"/>
                    <a:pt x="397" y="80"/>
                  </a:cubicBezTo>
                  <a:close/>
                </a:path>
              </a:pathLst>
            </a:custGeom>
            <a:solidFill>
              <a:srgbClr val="004DA1"/>
            </a:solidFill>
            <a:ln>
              <a:noFill/>
            </a:ln>
          </p:spPr>
          <p:txBody>
            <a:bodyPr vert="horz" wrap="square" lIns="68580" tIns="34290" rIns="68580" bIns="3429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013" b="0" i="0" u="none" strike="noStrike" kern="0" cap="none" spc="0" normalizeH="0" baseline="0" noProof="0" dirty="0">
                <a:ln>
                  <a:noFill/>
                </a:ln>
                <a:solidFill>
                  <a:prstClr val="black"/>
                </a:solidFill>
                <a:effectLst/>
                <a:uLnTx/>
                <a:uFillTx/>
                <a:cs typeface="+mn-ea"/>
                <a:sym typeface="+mn-lt"/>
              </a:endParaRPr>
            </a:p>
          </p:txBody>
        </p:sp>
        <p:sp>
          <p:nvSpPr>
            <p:cNvPr id="11" name="文本框 10">
              <a:extLst>
                <a:ext uri="{FF2B5EF4-FFF2-40B4-BE49-F238E27FC236}">
                  <a16:creationId xmlns:a16="http://schemas.microsoft.com/office/drawing/2014/main" id="{9638B1E5-5568-466A-B5E2-8FD1DDE2E088}"/>
                </a:ext>
              </a:extLst>
            </p:cNvPr>
            <p:cNvSpPr txBox="1"/>
            <p:nvPr/>
          </p:nvSpPr>
          <p:spPr>
            <a:xfrm>
              <a:off x="9306644" y="2520920"/>
              <a:ext cx="902810" cy="670269"/>
            </a:xfrm>
            <a:prstGeom prst="rect">
              <a:avLst/>
            </a:prstGeom>
            <a:noFill/>
            <a:effectLst/>
          </p:spPr>
          <p:txBody>
            <a:bodyPr vert="eaVert" wrap="none" rtlCol="0" anchor="ctr">
              <a:spAutoFit/>
            </a:bodyPr>
            <a:lstStyle>
              <a:defPPr>
                <a:defRPr lang="zh-CN"/>
              </a:defPPr>
              <a:lvl1pPr algn="ctr">
                <a:defRPr sz="4400">
                  <a:solidFill>
                    <a:srgbClr val="004DA1"/>
                  </a:solidFill>
                  <a:latin typeface="李旭科书法" panose="02000603000000000000" pitchFamily="2" charset="-122"/>
                  <a:ea typeface="李旭科书法" panose="02000603000000000000" pitchFamily="2" charset="-122"/>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3200" b="0" i="0" u="none" strike="noStrike" kern="0" cap="none" spc="0" normalizeH="0" baseline="0" noProof="0" dirty="0">
                  <a:ln>
                    <a:noFill/>
                  </a:ln>
                  <a:solidFill>
                    <a:prstClr val="white"/>
                  </a:solidFill>
                  <a:effectLst/>
                  <a:uLnTx/>
                  <a:uFillTx/>
                  <a:latin typeface="+mn-lt"/>
                  <a:ea typeface="+mn-ea"/>
                  <a:cs typeface="+mn-ea"/>
                  <a:sym typeface="+mn-lt"/>
                </a:rPr>
                <a:t>×</a:t>
              </a:r>
              <a:endParaRPr kumimoji="0" lang="zh-CN" altLang="en-US" sz="3200" b="0" i="0" u="none" strike="noStrike" kern="0" cap="none" spc="0" normalizeH="0" baseline="0" noProof="0" dirty="0">
                <a:ln>
                  <a:noFill/>
                </a:ln>
                <a:solidFill>
                  <a:prstClr val="white"/>
                </a:solidFill>
                <a:effectLst/>
                <a:uLnTx/>
                <a:uFillTx/>
                <a:latin typeface="+mn-lt"/>
                <a:ea typeface="+mn-ea"/>
                <a:cs typeface="+mn-ea"/>
                <a:sym typeface="+mn-lt"/>
              </a:endParaRPr>
            </a:p>
          </p:txBody>
        </p:sp>
      </p:grpSp>
    </p:spTree>
    <p:extLst>
      <p:ext uri="{BB962C8B-B14F-4D97-AF65-F5344CB8AC3E}">
        <p14:creationId xmlns:p14="http://schemas.microsoft.com/office/powerpoint/2010/main" val="424145956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pSp>
        <p:nvGrpSpPr>
          <p:cNvPr id="63" name="组合 62"/>
          <p:cNvGrpSpPr/>
          <p:nvPr/>
        </p:nvGrpSpPr>
        <p:grpSpPr>
          <a:xfrm>
            <a:off x="2308767" y="990078"/>
            <a:ext cx="5445911" cy="3730778"/>
            <a:chOff x="8121873" y="2010009"/>
            <a:chExt cx="1739454" cy="1412819"/>
          </a:xfrm>
        </p:grpSpPr>
        <p:sp>
          <p:nvSpPr>
            <p:cNvPr id="64" name="圆角矩形 63"/>
            <p:cNvSpPr/>
            <p:nvPr/>
          </p:nvSpPr>
          <p:spPr>
            <a:xfrm>
              <a:off x="8121873" y="2010009"/>
              <a:ext cx="1739454" cy="1412819"/>
            </a:xfrm>
            <a:prstGeom prst="roundRect">
              <a:avLst>
                <a:gd name="adj" fmla="val 0"/>
              </a:avLst>
            </a:prstGeom>
            <a:solidFill>
              <a:srgbClr val="77448C"/>
            </a:solidFill>
            <a:ln w="31750">
              <a:gradFill flip="none" rotWithShape="1">
                <a:gsLst>
                  <a:gs pos="0">
                    <a:schemeClr val="bg1">
                      <a:lumMod val="85000"/>
                    </a:schemeClr>
                  </a:gs>
                  <a:gs pos="100000">
                    <a:schemeClr val="bg1"/>
                  </a:gs>
                </a:gsLst>
                <a:lin ang="2700000" scaled="1"/>
                <a:tileRect/>
              </a:gradFill>
            </a:ln>
            <a:effectLst>
              <a:innerShdw blurRad="127000" dist="63500" dir="13500000">
                <a:schemeClr val="tx1">
                  <a:lumMod val="65000"/>
                  <a:lumOff val="35000"/>
                  <a:alpha val="49000"/>
                </a:scheme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b="1">
                <a:ln w="18000">
                  <a:solidFill>
                    <a:schemeClr val="accent2">
                      <a:satMod val="140000"/>
                    </a:schemeClr>
                  </a:solidFill>
                  <a:prstDash val="solid"/>
                  <a:miter lim="800000"/>
                </a:ln>
                <a:noFill/>
                <a:effectLst>
                  <a:outerShdw blurRad="25500" dist="23000" dir="7020000" algn="tl">
                    <a:srgbClr val="000000">
                      <a:alpha val="50000"/>
                    </a:srgbClr>
                  </a:outerShdw>
                </a:effectLst>
                <a:latin typeface="+mn-ea"/>
              </a:endParaRPr>
            </a:p>
          </p:txBody>
        </p:sp>
        <p:sp>
          <p:nvSpPr>
            <p:cNvPr id="65" name="圆角矩形 64"/>
            <p:cNvSpPr/>
            <p:nvPr/>
          </p:nvSpPr>
          <p:spPr>
            <a:xfrm>
              <a:off x="8147445" y="2102826"/>
              <a:ext cx="1688298" cy="1246560"/>
            </a:xfrm>
            <a:prstGeom prst="roundRect">
              <a:avLst>
                <a:gd name="adj" fmla="val 1998"/>
              </a:avLst>
            </a:prstGeom>
            <a:solidFill>
              <a:schemeClr val="bg1">
                <a:lumMod val="95000"/>
              </a:schemeClr>
            </a:solidFill>
            <a:ln w="50800">
              <a:noFill/>
            </a:ln>
            <a:effectLst>
              <a:outerShdw blurRad="76200" dist="38100" dir="2700000" algn="tl" rotWithShape="0">
                <a:schemeClr val="tx1">
                  <a:lumMod val="65000"/>
                  <a:lumOff val="35000"/>
                  <a:alpha val="64000"/>
                </a:schemeClr>
              </a:outerShdw>
            </a:effectLst>
            <a:scene3d>
              <a:camera prst="orthographicFront"/>
              <a:lightRig rig="threePt" dir="t"/>
            </a:scene3d>
            <a:sp3d prstMaterial="softEdge">
              <a:bevelT w="44450" h="127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b="1">
                <a:ln w="18000">
                  <a:solidFill>
                    <a:schemeClr val="accent2">
                      <a:satMod val="140000"/>
                    </a:schemeClr>
                  </a:solidFill>
                  <a:prstDash val="solid"/>
                  <a:miter lim="800000"/>
                </a:ln>
                <a:noFill/>
                <a:effectLst>
                  <a:outerShdw blurRad="25500" dist="23000" dir="7020000" algn="tl">
                    <a:srgbClr val="000000">
                      <a:alpha val="50000"/>
                    </a:srgbClr>
                  </a:outerShdw>
                </a:effectLst>
                <a:latin typeface="+mn-ea"/>
              </a:endParaRPr>
            </a:p>
          </p:txBody>
        </p:sp>
      </p:grpSp>
      <p:sp>
        <p:nvSpPr>
          <p:cNvPr id="68" name="文本框 11"/>
          <p:cNvSpPr txBox="1"/>
          <p:nvPr/>
        </p:nvSpPr>
        <p:spPr bwMode="auto">
          <a:xfrm>
            <a:off x="2572429" y="1272568"/>
            <a:ext cx="4750684" cy="3254352"/>
          </a:xfrm>
          <a:prstGeom prst="rect">
            <a:avLst/>
          </a:prstGeom>
          <a:noFill/>
        </p:spPr>
        <p:txBody>
          <a:bodyPr wrap="square" lIns="68580" tIns="34290" rIns="68580" bIns="34290">
            <a:spAutoFit/>
          </a:bodyPr>
          <a:lstStyle/>
          <a:p>
            <a:pPr algn="just">
              <a:lnSpc>
                <a:spcPct val="120000"/>
              </a:lnSpc>
              <a:spcAft>
                <a:spcPts val="600"/>
              </a:spcAft>
            </a:pPr>
            <a:r>
              <a:rPr lang="zh-CN" altLang="en-US" sz="2400" b="1" dirty="0">
                <a:solidFill>
                  <a:srgbClr val="0070C0"/>
                </a:solidFill>
                <a:latin typeface="+mj-ea"/>
                <a:ea typeface="+mj-ea"/>
              </a:rPr>
              <a:t>特别注意：</a:t>
            </a:r>
            <a:endParaRPr lang="en-US" altLang="zh-CN" sz="2400" b="1" dirty="0">
              <a:solidFill>
                <a:srgbClr val="0070C0"/>
              </a:solidFill>
              <a:latin typeface="+mj-ea"/>
              <a:ea typeface="+mj-ea"/>
            </a:endParaRPr>
          </a:p>
          <a:p>
            <a:pPr algn="just">
              <a:lnSpc>
                <a:spcPct val="120000"/>
              </a:lnSpc>
            </a:pPr>
            <a:r>
              <a:rPr lang="zh-CN" altLang="zh-CN" sz="1800" b="1" dirty="0"/>
              <a:t>下列情形</a:t>
            </a:r>
            <a:r>
              <a:rPr lang="zh-CN" altLang="zh-CN" sz="2000" b="1" dirty="0">
                <a:solidFill>
                  <a:srgbClr val="C00000"/>
                </a:solidFill>
                <a:effectLst>
                  <a:outerShdw blurRad="38100" dist="38100" dir="2700000" algn="tl">
                    <a:srgbClr val="000000">
                      <a:alpha val="43137"/>
                    </a:srgbClr>
                  </a:outerShdw>
                </a:effectLst>
              </a:rPr>
              <a:t>不属于</a:t>
            </a:r>
            <a:r>
              <a:rPr lang="zh-CN" altLang="zh-CN" sz="1800" b="1" dirty="0"/>
              <a:t>在境内销售服务或者无形资产：</a:t>
            </a:r>
            <a:endParaRPr lang="en-US" altLang="zh-CN" sz="1800" b="1" dirty="0"/>
          </a:p>
          <a:p>
            <a:pPr marL="285750" indent="-285750" algn="just">
              <a:lnSpc>
                <a:spcPct val="120000"/>
              </a:lnSpc>
              <a:buFont typeface="Wingdings" pitchFamily="2" charset="2"/>
              <a:buChar char="Ø"/>
            </a:pPr>
            <a:r>
              <a:rPr lang="zh-CN" altLang="zh-CN" sz="1800" b="1" dirty="0"/>
              <a:t>境外单位或者个人向境内单位或者个人销售</a:t>
            </a:r>
            <a:r>
              <a:rPr lang="zh-CN" altLang="zh-CN" sz="1800" b="1" dirty="0">
                <a:solidFill>
                  <a:srgbClr val="C00000"/>
                </a:solidFill>
              </a:rPr>
              <a:t>完全在境外发生</a:t>
            </a:r>
            <a:r>
              <a:rPr lang="zh-CN" altLang="zh-CN" sz="1800" b="1" dirty="0"/>
              <a:t>的服务</a:t>
            </a:r>
            <a:endParaRPr lang="en-US" altLang="zh-CN" sz="1800" b="1" dirty="0"/>
          </a:p>
          <a:p>
            <a:pPr marL="285750" indent="-285750" algn="just">
              <a:lnSpc>
                <a:spcPct val="120000"/>
              </a:lnSpc>
              <a:buFont typeface="Wingdings" pitchFamily="2" charset="2"/>
              <a:buChar char="Ø"/>
            </a:pPr>
            <a:r>
              <a:rPr lang="zh-CN" altLang="zh-CN" sz="1800" b="1" dirty="0"/>
              <a:t>境外单位或者个人向境内单位或者个人销售</a:t>
            </a:r>
            <a:r>
              <a:rPr lang="zh-CN" altLang="zh-CN" sz="1800" b="1" dirty="0">
                <a:solidFill>
                  <a:srgbClr val="C00000"/>
                </a:solidFill>
              </a:rPr>
              <a:t>完全在境外使用</a:t>
            </a:r>
            <a:r>
              <a:rPr lang="zh-CN" altLang="zh-CN" sz="1800" b="1" dirty="0"/>
              <a:t>的无形资产</a:t>
            </a:r>
            <a:endParaRPr lang="en-US" altLang="zh-CN" sz="1800" b="1" dirty="0"/>
          </a:p>
          <a:p>
            <a:pPr marL="285750" indent="-285750" algn="just">
              <a:lnSpc>
                <a:spcPct val="120000"/>
              </a:lnSpc>
              <a:buFont typeface="Wingdings" pitchFamily="2" charset="2"/>
              <a:buChar char="Ø"/>
            </a:pPr>
            <a:r>
              <a:rPr lang="zh-CN" altLang="zh-CN" sz="1800" b="1" dirty="0"/>
              <a:t>境外单位或者个人向境内单位或者个人出租</a:t>
            </a:r>
            <a:r>
              <a:rPr lang="zh-CN" altLang="zh-CN" sz="1800" b="1" dirty="0">
                <a:solidFill>
                  <a:srgbClr val="C00000"/>
                </a:solidFill>
              </a:rPr>
              <a:t>完全在境外使用</a:t>
            </a:r>
            <a:r>
              <a:rPr lang="zh-CN" altLang="zh-CN" sz="1800" b="1" dirty="0"/>
              <a:t>的有形动产</a:t>
            </a:r>
            <a:endParaRPr lang="en-US" altLang="zh-CN" sz="1800" b="1" dirty="0">
              <a:solidFill>
                <a:srgbClr val="0070C0"/>
              </a:solidFill>
              <a:effectLst>
                <a:outerShdw blurRad="38100" dist="38100" dir="2700000" algn="tl">
                  <a:srgbClr val="000000">
                    <a:alpha val="43137"/>
                  </a:srgbClr>
                </a:outerShdw>
              </a:effectLst>
              <a:latin typeface="微软雅黑" pitchFamily="34" charset="-122"/>
              <a:ea typeface="微软雅黑" pitchFamily="34" charset="-122"/>
            </a:endParaRPr>
          </a:p>
        </p:txBody>
      </p:sp>
      <p:grpSp>
        <p:nvGrpSpPr>
          <p:cNvPr id="9" name="组合 8"/>
          <p:cNvGrpSpPr/>
          <p:nvPr/>
        </p:nvGrpSpPr>
        <p:grpSpPr>
          <a:xfrm>
            <a:off x="1371598" y="990078"/>
            <a:ext cx="674422" cy="3730778"/>
            <a:chOff x="8121873" y="2010009"/>
            <a:chExt cx="1739454" cy="1412819"/>
          </a:xfrm>
        </p:grpSpPr>
        <p:sp>
          <p:nvSpPr>
            <p:cNvPr id="10" name="圆角矩形 9"/>
            <p:cNvSpPr/>
            <p:nvPr/>
          </p:nvSpPr>
          <p:spPr>
            <a:xfrm>
              <a:off x="8121873" y="2010009"/>
              <a:ext cx="1739454" cy="1412819"/>
            </a:xfrm>
            <a:prstGeom prst="roundRect">
              <a:avLst>
                <a:gd name="adj" fmla="val 0"/>
              </a:avLst>
            </a:prstGeom>
            <a:solidFill>
              <a:srgbClr val="77448C"/>
            </a:solidFill>
            <a:ln w="31750">
              <a:gradFill flip="none" rotWithShape="1">
                <a:gsLst>
                  <a:gs pos="0">
                    <a:schemeClr val="bg1">
                      <a:lumMod val="85000"/>
                    </a:schemeClr>
                  </a:gs>
                  <a:gs pos="100000">
                    <a:schemeClr val="bg1"/>
                  </a:gs>
                </a:gsLst>
                <a:lin ang="2700000" scaled="1"/>
                <a:tileRect/>
              </a:gradFill>
            </a:ln>
            <a:effectLst>
              <a:innerShdw blurRad="127000" dist="63500" dir="13500000">
                <a:schemeClr val="tx1">
                  <a:lumMod val="65000"/>
                  <a:lumOff val="35000"/>
                  <a:alpha val="49000"/>
                </a:scheme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FFFF"/>
                </a:solidFill>
                <a:latin typeface="+mn-ea"/>
              </a:endParaRPr>
            </a:p>
          </p:txBody>
        </p:sp>
        <p:sp>
          <p:nvSpPr>
            <p:cNvPr id="11" name="圆角矩形 10"/>
            <p:cNvSpPr/>
            <p:nvPr/>
          </p:nvSpPr>
          <p:spPr>
            <a:xfrm>
              <a:off x="8145762" y="2133588"/>
              <a:ext cx="1692569" cy="1199766"/>
            </a:xfrm>
            <a:prstGeom prst="roundRect">
              <a:avLst>
                <a:gd name="adj" fmla="val 0"/>
              </a:avLst>
            </a:prstGeom>
            <a:solidFill>
              <a:schemeClr val="bg1">
                <a:lumMod val="95000"/>
              </a:schemeClr>
            </a:solidFill>
            <a:ln w="50800">
              <a:noFill/>
            </a:ln>
            <a:effectLst>
              <a:outerShdw blurRad="76200" dist="38100" dir="2700000" algn="tl" rotWithShape="0">
                <a:schemeClr val="tx1">
                  <a:lumMod val="65000"/>
                  <a:lumOff val="35000"/>
                  <a:alpha val="64000"/>
                </a:schemeClr>
              </a:outerShdw>
            </a:effectLst>
            <a:scene3d>
              <a:camera prst="orthographicFront"/>
              <a:lightRig rig="threePt" dir="t"/>
            </a:scene3d>
            <a:sp3d prstMaterial="softEdge">
              <a:bevelT w="44450" h="127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FFFF"/>
                </a:solidFill>
                <a:latin typeface="+mn-ea"/>
              </a:endParaRPr>
            </a:p>
          </p:txBody>
        </p:sp>
      </p:grpSp>
      <p:sp>
        <p:nvSpPr>
          <p:cNvPr id="12" name="矩形 11"/>
          <p:cNvSpPr/>
          <p:nvPr/>
        </p:nvSpPr>
        <p:spPr>
          <a:xfrm>
            <a:off x="1461226" y="1560916"/>
            <a:ext cx="507018" cy="2677656"/>
          </a:xfrm>
          <a:prstGeom prst="rect">
            <a:avLst/>
          </a:prstGeom>
        </p:spPr>
        <p:txBody>
          <a:bodyPr vert="horz" wrap="square">
            <a:spAutoFit/>
          </a:bodyPr>
          <a:lstStyle/>
          <a:p>
            <a:r>
              <a:rPr lang="zh-CN" altLang="en-US" sz="2400" cap="all" dirty="0">
                <a:ln w="9000" cmpd="sng">
                  <a:solidFill>
                    <a:schemeClr val="accent4">
                      <a:shade val="50000"/>
                      <a:satMod val="120000"/>
                    </a:schemeClr>
                  </a:solidFill>
                  <a:prstDash val="solid"/>
                </a:ln>
                <a:solidFill>
                  <a:srgbClr val="0070C0"/>
                </a:solidFill>
                <a:effectLst>
                  <a:reflection blurRad="12700" stA="28000" endPos="45000" dist="1000" dir="5400000" sy="-100000" algn="bl" rotWithShape="0"/>
                </a:effectLst>
              </a:rPr>
              <a:t>在我国境内界定</a:t>
            </a:r>
          </a:p>
        </p:txBody>
      </p:sp>
      <p:sp>
        <p:nvSpPr>
          <p:cNvPr id="13" name="文本框 4">
            <a:extLst>
              <a:ext uri="{FF2B5EF4-FFF2-40B4-BE49-F238E27FC236}">
                <a16:creationId xmlns:a16="http://schemas.microsoft.com/office/drawing/2014/main" id="{D3BFEBF3-6F2B-4CC9-9404-3E4C0EB545FC}"/>
              </a:ext>
            </a:extLst>
          </p:cNvPr>
          <p:cNvSpPr txBox="1"/>
          <p:nvPr/>
        </p:nvSpPr>
        <p:spPr>
          <a:xfrm>
            <a:off x="935665" y="299722"/>
            <a:ext cx="7371907" cy="500137"/>
          </a:xfrm>
          <a:prstGeom prst="rect">
            <a:avLst/>
          </a:prstGeom>
          <a:noFill/>
        </p:spPr>
        <p:txBody>
          <a:bodyPr wrap="square" lIns="68580" tIns="34290" rIns="68580" bIns="34290" rtlCol="0">
            <a:spAutoFit/>
          </a:bodyPr>
          <a:lstStyle/>
          <a:p>
            <a:pPr algn="ctr"/>
            <a:r>
              <a:rPr lang="zh-CN" altLang="en-US" sz="2800" b="1" dirty="0">
                <a:solidFill>
                  <a:srgbClr val="0070C0"/>
                </a:solidFill>
                <a:cs typeface="+mn-ea"/>
              </a:rPr>
              <a:t>一、征税范围一般规定</a:t>
            </a:r>
            <a:r>
              <a:rPr lang="en-US" altLang="zh-CN" sz="2400" b="1" dirty="0">
                <a:solidFill>
                  <a:srgbClr val="7030A0"/>
                </a:solidFill>
                <a:cs typeface="+mn-ea"/>
              </a:rPr>
              <a:t>——</a:t>
            </a:r>
            <a:r>
              <a:rPr lang="zh-CN" altLang="en-US" sz="2400" b="1" dirty="0">
                <a:solidFill>
                  <a:srgbClr val="7030A0"/>
                </a:solidFill>
                <a:cs typeface="+mn-ea"/>
              </a:rPr>
              <a:t>“在我国境内”界定</a:t>
            </a:r>
            <a:endParaRPr lang="en-US" altLang="zh-CN" sz="2800" b="1" dirty="0">
              <a:solidFill>
                <a:srgbClr val="7030A0"/>
              </a:solidFill>
              <a:cs typeface="+mn-ea"/>
            </a:endParaRPr>
          </a:p>
        </p:txBody>
      </p:sp>
    </p:spTree>
    <p:extLst>
      <p:ext uri="{BB962C8B-B14F-4D97-AF65-F5344CB8AC3E}">
        <p14:creationId xmlns:p14="http://schemas.microsoft.com/office/powerpoint/2010/main" val="2005355598"/>
      </p:ext>
    </p:extLst>
  </p:cSld>
  <p:clrMapOvr>
    <a:masterClrMapping/>
  </p:clrMapOvr>
  <mc:AlternateContent xmlns:mc="http://schemas.openxmlformats.org/markup-compatibility/2006" xmlns:p14="http://schemas.microsoft.com/office/powerpoint/2010/main">
    <mc:Choice Requires="p14">
      <p:transition spd="slow" p14:dur="1600" advClick="0" advTm="0">
        <p14:gallery dir="l"/>
      </p:transition>
    </mc:Choice>
    <mc:Fallback xmlns="">
      <p:transition spd="slow" advClick="0" advTm="0">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60000" fill="hold" nodeType="afterEffect" p14:presetBounceEnd="40000">
                                      <p:stCondLst>
                                        <p:cond delay="0"/>
                                      </p:stCondLst>
                                      <p:childTnLst>
                                        <p:set>
                                          <p:cBhvr>
                                            <p:cTn id="6" dur="1" fill="hold">
                                              <p:stCondLst>
                                                <p:cond delay="0"/>
                                              </p:stCondLst>
                                            </p:cTn>
                                            <p:tgtEl>
                                              <p:spTgt spid="63"/>
                                            </p:tgtEl>
                                            <p:attrNameLst>
                                              <p:attrName>style.visibility</p:attrName>
                                            </p:attrNameLst>
                                          </p:cBhvr>
                                          <p:to>
                                            <p:strVal val="visible"/>
                                          </p:to>
                                        </p:set>
                                        <p:anim calcmode="lin" valueType="num" p14:bounceEnd="40000">
                                          <p:cBhvr additive="base">
                                            <p:cTn id="7" dur="500" fill="hold"/>
                                            <p:tgtEl>
                                              <p:spTgt spid="63"/>
                                            </p:tgtEl>
                                            <p:attrNameLst>
                                              <p:attrName>ppt_x</p:attrName>
                                            </p:attrNameLst>
                                          </p:cBhvr>
                                          <p:tavLst>
                                            <p:tav tm="0">
                                              <p:val>
                                                <p:strVal val="#ppt_x"/>
                                              </p:val>
                                            </p:tav>
                                            <p:tav tm="100000">
                                              <p:val>
                                                <p:strVal val="#ppt_x"/>
                                              </p:val>
                                            </p:tav>
                                          </p:tavLst>
                                        </p:anim>
                                        <p:anim calcmode="lin" valueType="num" p14:bounceEnd="40000">
                                          <p:cBhvr additive="base">
                                            <p:cTn id="8" dur="500" fill="hold"/>
                                            <p:tgtEl>
                                              <p:spTgt spid="63"/>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2" presetClass="entr" presetSubtype="8" fill="hold" grpId="0" nodeType="afterEffect">
                                      <p:stCondLst>
                                        <p:cond delay="0"/>
                                      </p:stCondLst>
                                      <p:childTnLst>
                                        <p:set>
                                          <p:cBhvr>
                                            <p:cTn id="11" dur="1" fill="hold">
                                              <p:stCondLst>
                                                <p:cond delay="0"/>
                                              </p:stCondLst>
                                            </p:cTn>
                                            <p:tgtEl>
                                              <p:spTgt spid="68"/>
                                            </p:tgtEl>
                                            <p:attrNameLst>
                                              <p:attrName>style.visibility</p:attrName>
                                            </p:attrNameLst>
                                          </p:cBhvr>
                                          <p:to>
                                            <p:strVal val="visible"/>
                                          </p:to>
                                        </p:set>
                                        <p:animEffect transition="in" filter="wipe(left)">
                                          <p:cBhvr>
                                            <p:cTn id="12" dur="500"/>
                                            <p:tgtEl>
                                              <p:spTgt spid="68"/>
                                            </p:tgtEl>
                                          </p:cBhvr>
                                        </p:animEffect>
                                      </p:childTnLst>
                                    </p:cTn>
                                  </p:par>
                                </p:childTnLst>
                              </p:cTn>
                            </p:par>
                            <p:par>
                              <p:cTn id="13" fill="hold">
                                <p:stCondLst>
                                  <p:cond delay="1000"/>
                                </p:stCondLst>
                                <p:childTnLst>
                                  <p:par>
                                    <p:cTn id="14" presetID="2" presetClass="entr" presetSubtype="2" accel="60000" fill="hold" nodeType="afterEffect" p14:presetBounceEnd="40000">
                                      <p:stCondLst>
                                        <p:cond delay="0"/>
                                      </p:stCondLst>
                                      <p:childTnLst>
                                        <p:set>
                                          <p:cBhvr>
                                            <p:cTn id="15" dur="1" fill="hold">
                                              <p:stCondLst>
                                                <p:cond delay="0"/>
                                              </p:stCondLst>
                                            </p:cTn>
                                            <p:tgtEl>
                                              <p:spTgt spid="9"/>
                                            </p:tgtEl>
                                            <p:attrNameLst>
                                              <p:attrName>style.visibility</p:attrName>
                                            </p:attrNameLst>
                                          </p:cBhvr>
                                          <p:to>
                                            <p:strVal val="visible"/>
                                          </p:to>
                                        </p:set>
                                        <p:anim calcmode="lin" valueType="num" p14:bounceEnd="40000">
                                          <p:cBhvr additive="base">
                                            <p:cTn id="16" dur="500" fill="hold"/>
                                            <p:tgtEl>
                                              <p:spTgt spid="9"/>
                                            </p:tgtEl>
                                            <p:attrNameLst>
                                              <p:attrName>ppt_x</p:attrName>
                                            </p:attrNameLst>
                                          </p:cBhvr>
                                          <p:tavLst>
                                            <p:tav tm="0">
                                              <p:val>
                                                <p:strVal val="1+#ppt_w/2"/>
                                              </p:val>
                                            </p:tav>
                                            <p:tav tm="100000">
                                              <p:val>
                                                <p:strVal val="#ppt_x"/>
                                              </p:val>
                                            </p:tav>
                                          </p:tavLst>
                                        </p:anim>
                                        <p:anim calcmode="lin" valueType="num" p14:bounceEnd="40000">
                                          <p:cBhvr additive="base">
                                            <p:cTn id="17" dur="500" fill="hold"/>
                                            <p:tgtEl>
                                              <p:spTgt spid="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8"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60000" fill="hold" nodeType="afterEffect">
                                      <p:stCondLst>
                                        <p:cond delay="0"/>
                                      </p:stCondLst>
                                      <p:childTnLst>
                                        <p:set>
                                          <p:cBhvr>
                                            <p:cTn id="6" dur="1" fill="hold">
                                              <p:stCondLst>
                                                <p:cond delay="0"/>
                                              </p:stCondLst>
                                            </p:cTn>
                                            <p:tgtEl>
                                              <p:spTgt spid="63"/>
                                            </p:tgtEl>
                                            <p:attrNameLst>
                                              <p:attrName>style.visibility</p:attrName>
                                            </p:attrNameLst>
                                          </p:cBhvr>
                                          <p:to>
                                            <p:strVal val="visible"/>
                                          </p:to>
                                        </p:set>
                                        <p:anim calcmode="lin" valueType="num">
                                          <p:cBhvr additive="base">
                                            <p:cTn id="7" dur="500" fill="hold"/>
                                            <p:tgtEl>
                                              <p:spTgt spid="63"/>
                                            </p:tgtEl>
                                            <p:attrNameLst>
                                              <p:attrName>ppt_x</p:attrName>
                                            </p:attrNameLst>
                                          </p:cBhvr>
                                          <p:tavLst>
                                            <p:tav tm="0">
                                              <p:val>
                                                <p:strVal val="#ppt_x"/>
                                              </p:val>
                                            </p:tav>
                                            <p:tav tm="100000">
                                              <p:val>
                                                <p:strVal val="#ppt_x"/>
                                              </p:val>
                                            </p:tav>
                                          </p:tavLst>
                                        </p:anim>
                                        <p:anim calcmode="lin" valueType="num">
                                          <p:cBhvr additive="base">
                                            <p:cTn id="8" dur="500" fill="hold"/>
                                            <p:tgtEl>
                                              <p:spTgt spid="63"/>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2" presetClass="entr" presetSubtype="8" fill="hold" grpId="0" nodeType="afterEffect">
                                      <p:stCondLst>
                                        <p:cond delay="0"/>
                                      </p:stCondLst>
                                      <p:childTnLst>
                                        <p:set>
                                          <p:cBhvr>
                                            <p:cTn id="11" dur="1" fill="hold">
                                              <p:stCondLst>
                                                <p:cond delay="0"/>
                                              </p:stCondLst>
                                            </p:cTn>
                                            <p:tgtEl>
                                              <p:spTgt spid="68"/>
                                            </p:tgtEl>
                                            <p:attrNameLst>
                                              <p:attrName>style.visibility</p:attrName>
                                            </p:attrNameLst>
                                          </p:cBhvr>
                                          <p:to>
                                            <p:strVal val="visible"/>
                                          </p:to>
                                        </p:set>
                                        <p:animEffect transition="in" filter="wipe(left)">
                                          <p:cBhvr>
                                            <p:cTn id="12" dur="500"/>
                                            <p:tgtEl>
                                              <p:spTgt spid="68"/>
                                            </p:tgtEl>
                                          </p:cBhvr>
                                        </p:animEffect>
                                      </p:childTnLst>
                                    </p:cTn>
                                  </p:par>
                                </p:childTnLst>
                              </p:cTn>
                            </p:par>
                            <p:par>
                              <p:cTn id="13" fill="hold">
                                <p:stCondLst>
                                  <p:cond delay="1000"/>
                                </p:stCondLst>
                                <p:childTnLst>
                                  <p:par>
                                    <p:cTn id="14" presetID="2" presetClass="entr" presetSubtype="2" accel="60000" fill="hold" nodeType="afterEffect">
                                      <p:stCondLst>
                                        <p:cond delay="0"/>
                                      </p:stCondLst>
                                      <p:childTnLst>
                                        <p:set>
                                          <p:cBhvr>
                                            <p:cTn id="15" dur="1" fill="hold">
                                              <p:stCondLst>
                                                <p:cond delay="0"/>
                                              </p:stCondLst>
                                            </p:cTn>
                                            <p:tgtEl>
                                              <p:spTgt spid="9"/>
                                            </p:tgtEl>
                                            <p:attrNameLst>
                                              <p:attrName>style.visibility</p:attrName>
                                            </p:attrNameLst>
                                          </p:cBhvr>
                                          <p:to>
                                            <p:strVal val="visible"/>
                                          </p:to>
                                        </p:set>
                                        <p:anim calcmode="lin" valueType="num">
                                          <p:cBhvr additive="base">
                                            <p:cTn id="16" dur="500" fill="hold"/>
                                            <p:tgtEl>
                                              <p:spTgt spid="9"/>
                                            </p:tgtEl>
                                            <p:attrNameLst>
                                              <p:attrName>ppt_x</p:attrName>
                                            </p:attrNameLst>
                                          </p:cBhvr>
                                          <p:tavLst>
                                            <p:tav tm="0">
                                              <p:val>
                                                <p:strVal val="1+#ppt_w/2"/>
                                              </p:val>
                                            </p:tav>
                                            <p:tav tm="100000">
                                              <p:val>
                                                <p:strVal val="#ppt_x"/>
                                              </p:val>
                                            </p:tav>
                                          </p:tavLst>
                                        </p:anim>
                                        <p:anim calcmode="lin" valueType="num">
                                          <p:cBhvr additive="base">
                                            <p:cTn id="17" dur="500" fill="hold"/>
                                            <p:tgtEl>
                                              <p:spTgt spid="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8" grpId="0"/>
        </p:bldLst>
      </p:timing>
    </mc:Fallback>
  </mc:AlternateContent>
</p:sld>
</file>

<file path=ppt/slides/slide3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文本框 4"/>
          <p:cNvSpPr txBox="1"/>
          <p:nvPr/>
        </p:nvSpPr>
        <p:spPr>
          <a:xfrm>
            <a:off x="1063486" y="299722"/>
            <a:ext cx="7007087" cy="500137"/>
          </a:xfrm>
          <a:prstGeom prst="rect">
            <a:avLst/>
          </a:prstGeom>
          <a:noFill/>
        </p:spPr>
        <p:txBody>
          <a:bodyPr wrap="square" lIns="68580" tIns="34290" rIns="68580" bIns="34290" rtlCol="0">
            <a:spAutoFit/>
          </a:bodyPr>
          <a:lstStyle/>
          <a:p>
            <a:pPr algn="ctr"/>
            <a:r>
              <a:rPr lang="zh-CN" altLang="en-US" sz="2800" b="1" dirty="0">
                <a:solidFill>
                  <a:srgbClr val="0070C0"/>
                </a:solidFill>
                <a:latin typeface="+mn-ea"/>
              </a:rPr>
              <a:t>二、营改增“境内”服务免税项目</a:t>
            </a:r>
          </a:p>
        </p:txBody>
      </p:sp>
      <p:sp>
        <p:nvSpPr>
          <p:cNvPr id="13" name="文本框 12">
            <a:extLst>
              <a:ext uri="{FF2B5EF4-FFF2-40B4-BE49-F238E27FC236}">
                <a16:creationId xmlns:a16="http://schemas.microsoft.com/office/drawing/2014/main" id="{96FDFA8D-C898-462B-B7C1-0B94375BF8D5}"/>
              </a:ext>
            </a:extLst>
          </p:cNvPr>
          <p:cNvSpPr txBox="1"/>
          <p:nvPr/>
        </p:nvSpPr>
        <p:spPr>
          <a:xfrm>
            <a:off x="875690" y="799859"/>
            <a:ext cx="7873023" cy="3713517"/>
          </a:xfrm>
          <a:prstGeom prst="rect">
            <a:avLst/>
          </a:prstGeom>
          <a:noFill/>
        </p:spPr>
        <p:txBody>
          <a:bodyPr wrap="square">
            <a:spAutoFit/>
          </a:bodyPr>
          <a:lstStyle/>
          <a:p>
            <a:pPr marL="0" marR="0" lvl="0" indent="539750" algn="l" defTabSz="914400" rtl="0" eaLnBrk="1" fontAlgn="auto" latinLnBrk="0" hangingPunct="1">
              <a:lnSpc>
                <a:spcPct val="150000"/>
              </a:lnSpc>
              <a:spcBef>
                <a:spcPts val="0"/>
              </a:spcBef>
              <a:spcAft>
                <a:spcPts val="0"/>
              </a:spcAft>
              <a:buClrTx/>
              <a:buSzTx/>
              <a:buFont typeface="Arial" panose="020B0604020202020204" pitchFamily="34" charset="0"/>
              <a:buNone/>
              <a:tabLst/>
              <a:defRPr/>
            </a:pPr>
            <a:endParaRPr kumimoji="0" lang="en-US" altLang="zh-CN" sz="20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endParaRPr>
          </a:p>
          <a:p>
            <a:pPr marL="0" marR="0" lvl="0" indent="539750" algn="l" defTabSz="914400" rtl="0" eaLnBrk="1" fontAlgn="auto" latinLnBrk="0" hangingPunct="1">
              <a:lnSpc>
                <a:spcPct val="150000"/>
              </a:lnSpc>
              <a:spcBef>
                <a:spcPts val="0"/>
              </a:spcBef>
              <a:spcAft>
                <a:spcPts val="0"/>
              </a:spcAft>
              <a:buClrTx/>
              <a:buSzTx/>
              <a:buFont typeface="Arial" panose="020B0604020202020204" pitchFamily="34" charset="0"/>
              <a:buNone/>
              <a:tabLst/>
              <a:defRPr/>
            </a:pPr>
            <a:r>
              <a:rPr kumimoji="0" lang="en-US" altLang="zh-CN" sz="2000" b="1" i="0" u="none" strike="noStrike" kern="1200" cap="none" spc="0" normalizeH="0" baseline="0" noProof="0" dirty="0">
                <a:ln>
                  <a:noFill/>
                </a:ln>
                <a:effectLst/>
                <a:uLnTx/>
                <a:uFillTx/>
                <a:latin typeface="楷体" panose="02010609060101010101" pitchFamily="49" charset="-122"/>
                <a:ea typeface="楷体" panose="02010609060101010101" pitchFamily="49" charset="-122"/>
                <a:cs typeface="+mn-cs"/>
              </a:rPr>
              <a:t> 1.</a:t>
            </a:r>
            <a:r>
              <a:rPr kumimoji="0" lang="zh-CN" altLang="en-US" sz="2000" b="1" i="0" u="none" strike="noStrike" kern="1200" cap="none" spc="0" normalizeH="0" baseline="0" noProof="0" dirty="0">
                <a:ln>
                  <a:noFill/>
                </a:ln>
                <a:effectLst/>
                <a:uLnTx/>
                <a:uFillTx/>
                <a:latin typeface="楷体" panose="02010609060101010101" pitchFamily="49" charset="-122"/>
                <a:ea typeface="楷体" panose="02010609060101010101" pitchFamily="49" charset="-122"/>
                <a:cs typeface="+mn-cs"/>
              </a:rPr>
              <a:t>医疗机构提供的医疗服务；</a:t>
            </a:r>
            <a:r>
              <a:rPr kumimoji="0" lang="en-US" altLang="zh-CN" sz="20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a:t>
            </a:r>
            <a:r>
              <a:rPr kumimoji="0" lang="zh-CN" altLang="en-US" sz="20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出生</a:t>
            </a:r>
          </a:p>
          <a:p>
            <a:pPr marL="0" marR="0" lvl="0" indent="539750" algn="l" defTabSz="914400" rtl="0" eaLnBrk="1" fontAlgn="auto" latinLnBrk="0" hangingPunct="1">
              <a:lnSpc>
                <a:spcPct val="150000"/>
              </a:lnSpc>
              <a:spcBef>
                <a:spcPts val="0"/>
              </a:spcBef>
              <a:spcAft>
                <a:spcPts val="0"/>
              </a:spcAft>
              <a:buClrTx/>
              <a:buSzTx/>
              <a:buFont typeface="Arial" panose="020B0604020202020204" pitchFamily="34" charset="0"/>
              <a:buNone/>
              <a:tabLst/>
              <a:defRPr/>
            </a:pPr>
            <a:r>
              <a:rPr kumimoji="0" lang="zh-CN" altLang="en-US" sz="2000" b="1" i="0" u="none" strike="noStrike" kern="1200" cap="none" spc="0" normalizeH="0" baseline="0" noProof="0" dirty="0">
                <a:ln>
                  <a:noFill/>
                </a:ln>
                <a:effectLst/>
                <a:uLnTx/>
                <a:uFillTx/>
                <a:latin typeface="楷体" panose="02010609060101010101" pitchFamily="49" charset="-122"/>
                <a:ea typeface="楷体" panose="02010609060101010101" pitchFamily="49" charset="-122"/>
                <a:cs typeface="+mn-cs"/>
              </a:rPr>
              <a:t> </a:t>
            </a:r>
            <a:r>
              <a:rPr kumimoji="0" lang="en-US" altLang="zh-CN" sz="2000" b="1" i="0" u="none" strike="noStrike" kern="1200" cap="none" spc="0" normalizeH="0" baseline="0" noProof="0" dirty="0">
                <a:ln>
                  <a:noFill/>
                </a:ln>
                <a:effectLst/>
                <a:uLnTx/>
                <a:uFillTx/>
                <a:latin typeface="楷体" panose="02010609060101010101" pitchFamily="49" charset="-122"/>
                <a:ea typeface="楷体" panose="02010609060101010101" pitchFamily="49" charset="-122"/>
                <a:cs typeface="+mn-cs"/>
              </a:rPr>
              <a:t>2.</a:t>
            </a:r>
            <a:r>
              <a:rPr kumimoji="0" lang="zh-CN" altLang="en-US" sz="2000" b="1" i="0" u="none" strike="noStrike" kern="1200" cap="none" spc="0" normalizeH="0" baseline="0" noProof="0" dirty="0">
                <a:ln>
                  <a:noFill/>
                </a:ln>
                <a:effectLst/>
                <a:uLnTx/>
                <a:uFillTx/>
                <a:latin typeface="楷体" panose="02010609060101010101" pitchFamily="49" charset="-122"/>
                <a:ea typeface="楷体" panose="02010609060101010101" pitchFamily="49" charset="-122"/>
                <a:cs typeface="+mn-cs"/>
              </a:rPr>
              <a:t>托儿所、幼儿园提供的保育和教育服务；</a:t>
            </a:r>
            <a:r>
              <a:rPr kumimoji="0" lang="en-US" altLang="zh-CN" sz="20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a:t>
            </a:r>
            <a:r>
              <a:rPr kumimoji="0" lang="zh-CN" altLang="en-US" sz="20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上幼儿园</a:t>
            </a:r>
          </a:p>
          <a:p>
            <a:pPr marL="0" marR="0" lvl="0" indent="539750" algn="l" defTabSz="914400" rtl="0" eaLnBrk="1" fontAlgn="auto" latinLnBrk="0" hangingPunct="1">
              <a:lnSpc>
                <a:spcPct val="150000"/>
              </a:lnSpc>
              <a:spcBef>
                <a:spcPts val="0"/>
              </a:spcBef>
              <a:spcAft>
                <a:spcPts val="0"/>
              </a:spcAft>
              <a:buClrTx/>
              <a:buSzTx/>
              <a:buFont typeface="Arial" panose="020B0604020202020204" pitchFamily="34" charset="0"/>
              <a:buNone/>
              <a:tabLst/>
              <a:defRPr/>
            </a:pPr>
            <a:r>
              <a:rPr kumimoji="0" lang="zh-CN" altLang="en-US" sz="2000" b="1" i="0" u="none" strike="noStrike" kern="1200" cap="none" spc="0" normalizeH="0" baseline="0" noProof="0" dirty="0">
                <a:ln>
                  <a:noFill/>
                </a:ln>
                <a:effectLst/>
                <a:uLnTx/>
                <a:uFillTx/>
                <a:latin typeface="楷体" panose="02010609060101010101" pitchFamily="49" charset="-122"/>
                <a:ea typeface="楷体" panose="02010609060101010101" pitchFamily="49" charset="-122"/>
                <a:cs typeface="+mn-cs"/>
              </a:rPr>
              <a:t> </a:t>
            </a:r>
            <a:r>
              <a:rPr kumimoji="0" lang="en-US" altLang="zh-CN" sz="2000" b="1" i="0" u="none" strike="noStrike" kern="1200" cap="none" spc="0" normalizeH="0" baseline="0" noProof="0" dirty="0">
                <a:ln>
                  <a:noFill/>
                </a:ln>
                <a:effectLst/>
                <a:uLnTx/>
                <a:uFillTx/>
                <a:latin typeface="楷体" panose="02010609060101010101" pitchFamily="49" charset="-122"/>
                <a:ea typeface="楷体" panose="02010609060101010101" pitchFamily="49" charset="-122"/>
                <a:cs typeface="+mn-cs"/>
              </a:rPr>
              <a:t>3.</a:t>
            </a:r>
            <a:r>
              <a:rPr kumimoji="0" lang="zh-CN" altLang="en-US" sz="2000" b="1" i="0" u="none" strike="noStrike" kern="1200" cap="none" spc="0" normalizeH="0" baseline="0" noProof="0" dirty="0">
                <a:ln>
                  <a:noFill/>
                </a:ln>
                <a:effectLst/>
                <a:uLnTx/>
                <a:uFillTx/>
                <a:latin typeface="楷体" panose="02010609060101010101" pitchFamily="49" charset="-122"/>
                <a:ea typeface="楷体" panose="02010609060101010101" pitchFamily="49" charset="-122"/>
                <a:cs typeface="+mn-cs"/>
              </a:rPr>
              <a:t>从事 学历教育的学校提供的教育服务；</a:t>
            </a:r>
            <a:r>
              <a:rPr kumimoji="0" lang="en-US" altLang="zh-CN" sz="20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a:t>
            </a:r>
            <a:r>
              <a:rPr kumimoji="0" lang="zh-CN" altLang="en-US" sz="20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上学</a:t>
            </a:r>
          </a:p>
          <a:p>
            <a:pPr marL="0" marR="0" lvl="0" indent="539750" algn="l" defTabSz="914400" rtl="0" eaLnBrk="1" fontAlgn="auto" latinLnBrk="0" hangingPunct="1">
              <a:lnSpc>
                <a:spcPct val="150000"/>
              </a:lnSpc>
              <a:spcBef>
                <a:spcPts val="0"/>
              </a:spcBef>
              <a:spcAft>
                <a:spcPts val="0"/>
              </a:spcAft>
              <a:buClrTx/>
              <a:buSzTx/>
              <a:buFont typeface="Arial" panose="020B0604020202020204" pitchFamily="34" charset="0"/>
              <a:buNone/>
              <a:tabLst/>
              <a:defRPr/>
            </a:pPr>
            <a:r>
              <a:rPr kumimoji="0" lang="zh-CN" altLang="en-US" sz="2000" b="1" i="0" u="none" strike="noStrike" kern="1200" cap="none" spc="0" normalizeH="0" baseline="0" noProof="0" dirty="0">
                <a:ln>
                  <a:noFill/>
                </a:ln>
                <a:effectLst/>
                <a:uLnTx/>
                <a:uFillTx/>
                <a:latin typeface="楷体" panose="02010609060101010101" pitchFamily="49" charset="-122"/>
                <a:ea typeface="楷体" panose="02010609060101010101" pitchFamily="49" charset="-122"/>
                <a:cs typeface="+mn-cs"/>
              </a:rPr>
              <a:t> </a:t>
            </a:r>
            <a:r>
              <a:rPr kumimoji="0" lang="en-US" altLang="zh-CN" sz="2000" b="1" i="0" u="none" strike="noStrike" kern="1200" cap="none" spc="0" normalizeH="0" baseline="0" noProof="0" dirty="0">
                <a:ln>
                  <a:noFill/>
                </a:ln>
                <a:effectLst/>
                <a:uLnTx/>
                <a:uFillTx/>
                <a:latin typeface="楷体" panose="02010609060101010101" pitchFamily="49" charset="-122"/>
                <a:ea typeface="楷体" panose="02010609060101010101" pitchFamily="49" charset="-122"/>
                <a:cs typeface="+mn-cs"/>
              </a:rPr>
              <a:t>4.</a:t>
            </a:r>
            <a:r>
              <a:rPr kumimoji="0" lang="zh-CN" altLang="en-US" sz="2000" b="1" i="0" u="none" strike="noStrike" kern="1200" cap="none" spc="0" normalizeH="0" baseline="0" noProof="0" dirty="0">
                <a:ln>
                  <a:noFill/>
                </a:ln>
                <a:effectLst/>
                <a:uLnTx/>
                <a:uFillTx/>
                <a:latin typeface="楷体" panose="02010609060101010101" pitchFamily="49" charset="-122"/>
                <a:ea typeface="楷体" panose="02010609060101010101" pitchFamily="49" charset="-122"/>
                <a:cs typeface="+mn-cs"/>
              </a:rPr>
              <a:t>纪念馆、博物馆、文化馆、文物保护单位管理机构、美术馆、展览馆、书画院、图书馆在自己的场所提供文化体育服务取得的 第一道门票收入；</a:t>
            </a:r>
            <a:r>
              <a:rPr kumimoji="0" lang="en-US" altLang="zh-CN" sz="20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a:t>
            </a:r>
            <a:r>
              <a:rPr kumimoji="0" lang="zh-CN" altLang="en-US" sz="20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上学期间的课外活动</a:t>
            </a:r>
          </a:p>
          <a:p>
            <a:pPr marL="0" marR="0" lvl="0" indent="539750" algn="l" defTabSz="914400" rtl="0" eaLnBrk="1" fontAlgn="auto" latinLnBrk="0" hangingPunct="1">
              <a:lnSpc>
                <a:spcPct val="150000"/>
              </a:lnSpc>
              <a:spcBef>
                <a:spcPts val="0"/>
              </a:spcBef>
              <a:spcAft>
                <a:spcPts val="0"/>
              </a:spcAft>
              <a:buClrTx/>
              <a:buSzTx/>
              <a:buFont typeface="Arial" panose="020B0604020202020204" pitchFamily="34" charset="0"/>
              <a:buNone/>
              <a:tabLst/>
              <a:defRPr/>
            </a:pPr>
            <a:r>
              <a:rPr kumimoji="0" lang="zh-CN" altLang="en-US" sz="2000" b="1" i="0" u="none" strike="noStrike" kern="1200" cap="none" spc="0" normalizeH="0" baseline="0" noProof="0" dirty="0">
                <a:ln>
                  <a:noFill/>
                </a:ln>
                <a:effectLst/>
                <a:uLnTx/>
                <a:uFillTx/>
                <a:latin typeface="楷体" panose="02010609060101010101" pitchFamily="49" charset="-122"/>
                <a:ea typeface="楷体" panose="02010609060101010101" pitchFamily="49" charset="-122"/>
                <a:cs typeface="+mn-cs"/>
              </a:rPr>
              <a:t> </a:t>
            </a:r>
            <a:r>
              <a:rPr kumimoji="0" lang="en-US" altLang="zh-CN" sz="2000" b="1" i="0" u="none" strike="noStrike" kern="1200" cap="none" spc="0" normalizeH="0" baseline="0" noProof="0" dirty="0">
                <a:ln>
                  <a:noFill/>
                </a:ln>
                <a:effectLst/>
                <a:uLnTx/>
                <a:uFillTx/>
                <a:latin typeface="楷体" panose="02010609060101010101" pitchFamily="49" charset="-122"/>
                <a:ea typeface="楷体" panose="02010609060101010101" pitchFamily="49" charset="-122"/>
                <a:cs typeface="+mn-cs"/>
              </a:rPr>
              <a:t>5.</a:t>
            </a:r>
            <a:r>
              <a:rPr kumimoji="0" lang="zh-CN" altLang="en-US" sz="2000" b="1" i="0" u="none" strike="noStrike" kern="1200" cap="none" spc="0" normalizeH="0" baseline="0" noProof="0" dirty="0">
                <a:ln>
                  <a:noFill/>
                </a:ln>
                <a:effectLst/>
                <a:uLnTx/>
                <a:uFillTx/>
                <a:latin typeface="楷体" panose="02010609060101010101" pitchFamily="49" charset="-122"/>
                <a:ea typeface="楷体" panose="02010609060101010101" pitchFamily="49" charset="-122"/>
                <a:cs typeface="+mn-cs"/>
              </a:rPr>
              <a:t>学生勤工俭学提供的服务；</a:t>
            </a:r>
            <a:r>
              <a:rPr kumimoji="0" lang="en-US" altLang="zh-CN" sz="20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a:t>
            </a:r>
            <a:r>
              <a:rPr kumimoji="0" lang="zh-CN" altLang="en-US" sz="20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上学期间赚外快</a:t>
            </a:r>
          </a:p>
        </p:txBody>
      </p:sp>
      <p:sp>
        <p:nvSpPr>
          <p:cNvPr id="5" name="矩形 4">
            <a:extLst>
              <a:ext uri="{FF2B5EF4-FFF2-40B4-BE49-F238E27FC236}">
                <a16:creationId xmlns:a16="http://schemas.microsoft.com/office/drawing/2014/main" id="{84A33A70-B49A-45EC-AE65-1F31C4967D73}"/>
              </a:ext>
            </a:extLst>
          </p:cNvPr>
          <p:cNvSpPr/>
          <p:nvPr/>
        </p:nvSpPr>
        <p:spPr>
          <a:xfrm>
            <a:off x="3576374" y="891734"/>
            <a:ext cx="1991251" cy="400110"/>
          </a:xfrm>
          <a:prstGeom prst="rect">
            <a:avLst/>
          </a:prstGeom>
          <a:solidFill>
            <a:srgbClr val="C00000"/>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wrap="none">
            <a:spAutoFit/>
          </a:bodyPr>
          <a:lstStyle/>
          <a:p>
            <a:r>
              <a:rPr lang="en-US" altLang="zh-CN" sz="2000" b="1" dirty="0">
                <a:solidFill>
                  <a:schemeClr val="bg1"/>
                </a:solidFill>
                <a:latin typeface="楷体" panose="02010609060101010101" pitchFamily="49" charset="-122"/>
                <a:ea typeface="楷体" panose="02010609060101010101" pitchFamily="49" charset="-122"/>
              </a:rPr>
              <a:t>××</a:t>
            </a:r>
            <a:r>
              <a:rPr lang="zh-CN" altLang="en-US" sz="2000" b="1" dirty="0">
                <a:solidFill>
                  <a:schemeClr val="bg1"/>
                </a:solidFill>
                <a:latin typeface="楷体" panose="02010609060101010101" pitchFamily="49" charset="-122"/>
                <a:ea typeface="楷体" panose="02010609060101010101" pitchFamily="49" charset="-122"/>
              </a:rPr>
              <a:t>辉煌的一生</a:t>
            </a:r>
          </a:p>
        </p:txBody>
      </p:sp>
    </p:spTree>
    <p:extLst>
      <p:ext uri="{BB962C8B-B14F-4D97-AF65-F5344CB8AC3E}">
        <p14:creationId xmlns:p14="http://schemas.microsoft.com/office/powerpoint/2010/main" val="701806765"/>
      </p:ext>
    </p:extLst>
  </p:cSld>
  <p:clrMapOvr>
    <a:masterClrMapping/>
  </p:clrMapOvr>
  <mc:AlternateContent xmlns:mc="http://schemas.openxmlformats.org/markup-compatibility/2006" xmlns:p14="http://schemas.microsoft.com/office/powerpoint/2010/main">
    <mc:Choice Requires="p14">
      <p:transition spd="slow" p14:dur="1600" advClick="0" advTm="0">
        <p14:gallery dir="l"/>
      </p:transition>
    </mc:Choice>
    <mc:Fallback xmlns="">
      <p:transition spd="slow" advClick="0" advTm="0">
        <p:fade/>
      </p:transition>
    </mc:Fallback>
  </mc:AlternateContent>
</p:sld>
</file>

<file path=ppt/slides/slide3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文本框 4"/>
          <p:cNvSpPr txBox="1"/>
          <p:nvPr/>
        </p:nvSpPr>
        <p:spPr>
          <a:xfrm>
            <a:off x="1063486" y="299722"/>
            <a:ext cx="7007087" cy="500137"/>
          </a:xfrm>
          <a:prstGeom prst="rect">
            <a:avLst/>
          </a:prstGeom>
          <a:noFill/>
        </p:spPr>
        <p:txBody>
          <a:bodyPr wrap="square" lIns="68580" tIns="34290" rIns="68580" bIns="34290" rtlCol="0">
            <a:spAutoFit/>
          </a:bodyPr>
          <a:lstStyle/>
          <a:p>
            <a:pPr algn="ctr"/>
            <a:r>
              <a:rPr lang="zh-CN" altLang="en-US" sz="2800" b="1" dirty="0">
                <a:solidFill>
                  <a:srgbClr val="0070C0"/>
                </a:solidFill>
                <a:latin typeface="+mn-ea"/>
              </a:rPr>
              <a:t>二、营改增“境内”服务免税项目</a:t>
            </a:r>
          </a:p>
        </p:txBody>
      </p:sp>
      <p:sp>
        <p:nvSpPr>
          <p:cNvPr id="13" name="文本框 12">
            <a:extLst>
              <a:ext uri="{FF2B5EF4-FFF2-40B4-BE49-F238E27FC236}">
                <a16:creationId xmlns:a16="http://schemas.microsoft.com/office/drawing/2014/main" id="{96FDFA8D-C898-462B-B7C1-0B94375BF8D5}"/>
              </a:ext>
            </a:extLst>
          </p:cNvPr>
          <p:cNvSpPr txBox="1"/>
          <p:nvPr/>
        </p:nvSpPr>
        <p:spPr>
          <a:xfrm>
            <a:off x="637674" y="799859"/>
            <a:ext cx="8111039" cy="4175182"/>
          </a:xfrm>
          <a:prstGeom prst="rect">
            <a:avLst/>
          </a:prstGeom>
          <a:noFill/>
        </p:spPr>
        <p:txBody>
          <a:bodyPr wrap="square">
            <a:spAutoFit/>
          </a:bodyPr>
          <a:lstStyle/>
          <a:p>
            <a:pPr marL="0" marR="0" lvl="0" indent="539750" algn="l" defTabSz="914400" rtl="0" eaLnBrk="1" fontAlgn="auto" latinLnBrk="0" hangingPunct="1">
              <a:lnSpc>
                <a:spcPct val="150000"/>
              </a:lnSpc>
              <a:spcBef>
                <a:spcPts val="0"/>
              </a:spcBef>
              <a:spcAft>
                <a:spcPts val="0"/>
              </a:spcAft>
              <a:buClrTx/>
              <a:buSzTx/>
              <a:buFont typeface="Arial" panose="020B0604020202020204" pitchFamily="34" charset="0"/>
              <a:buNone/>
              <a:tabLst/>
              <a:defRPr/>
            </a:pPr>
            <a:r>
              <a:rPr kumimoji="0" lang="en-US" altLang="zh-CN" sz="2000" b="1" i="0" u="none" strike="noStrike" kern="1200" cap="none" spc="0" normalizeH="0" baseline="0" noProof="0" dirty="0">
                <a:ln>
                  <a:noFill/>
                </a:ln>
                <a:effectLst/>
                <a:uLnTx/>
                <a:uFillTx/>
                <a:latin typeface="楷体" panose="02010609060101010101" pitchFamily="49" charset="-122"/>
                <a:ea typeface="楷体" panose="02010609060101010101" pitchFamily="49" charset="-122"/>
                <a:cs typeface="+mn-cs"/>
              </a:rPr>
              <a:t>6.</a:t>
            </a:r>
            <a:r>
              <a:rPr kumimoji="0" lang="zh-CN" altLang="en-US" sz="2000" b="1" i="0" u="none" strike="noStrike" kern="1200" cap="none" spc="0" normalizeH="0" baseline="0" noProof="0" dirty="0">
                <a:ln>
                  <a:noFill/>
                </a:ln>
                <a:effectLst/>
                <a:uLnTx/>
                <a:uFillTx/>
                <a:latin typeface="楷体" panose="02010609060101010101" pitchFamily="49" charset="-122"/>
                <a:ea typeface="楷体" panose="02010609060101010101" pitchFamily="49" charset="-122"/>
                <a:cs typeface="+mn-cs"/>
              </a:rPr>
              <a:t>家政服务企业由员工制家政服务员提供家政服务取得的收入；</a:t>
            </a:r>
            <a:r>
              <a:rPr kumimoji="0" lang="en-US" altLang="zh-CN" sz="20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a:t>
            </a:r>
            <a:r>
              <a:rPr kumimoji="0" lang="zh-CN" altLang="en-US" sz="20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毕业后找到工作</a:t>
            </a:r>
          </a:p>
          <a:p>
            <a:pPr marL="0" marR="0" lvl="0" indent="539750" algn="l" defTabSz="914400" rtl="0" eaLnBrk="1" fontAlgn="auto" latinLnBrk="0" hangingPunct="1">
              <a:lnSpc>
                <a:spcPct val="150000"/>
              </a:lnSpc>
              <a:spcBef>
                <a:spcPts val="0"/>
              </a:spcBef>
              <a:spcAft>
                <a:spcPts val="0"/>
              </a:spcAft>
              <a:buClrTx/>
              <a:buSzTx/>
              <a:buFont typeface="Arial" panose="020B0604020202020204" pitchFamily="34" charset="0"/>
              <a:buNone/>
              <a:tabLst/>
              <a:defRPr/>
            </a:pPr>
            <a:r>
              <a:rPr kumimoji="0" lang="zh-CN" altLang="en-US" sz="2000" b="1" i="0" u="none" strike="noStrike" kern="1200" cap="none" spc="0" normalizeH="0" baseline="0" noProof="0" dirty="0">
                <a:ln>
                  <a:noFill/>
                </a:ln>
                <a:effectLst/>
                <a:uLnTx/>
                <a:uFillTx/>
                <a:latin typeface="楷体" panose="02010609060101010101" pitchFamily="49" charset="-122"/>
                <a:ea typeface="楷体" panose="02010609060101010101" pitchFamily="49" charset="-122"/>
                <a:cs typeface="+mn-cs"/>
              </a:rPr>
              <a:t> </a:t>
            </a:r>
            <a:r>
              <a:rPr kumimoji="0" lang="en-US" altLang="zh-CN" sz="2000" b="1" i="0" u="none" strike="noStrike" kern="1200" cap="none" spc="0" normalizeH="0" baseline="0" noProof="0" dirty="0">
                <a:ln>
                  <a:noFill/>
                </a:ln>
                <a:effectLst/>
                <a:uLnTx/>
                <a:uFillTx/>
                <a:latin typeface="楷体" panose="02010609060101010101" pitchFamily="49" charset="-122"/>
                <a:ea typeface="楷体" panose="02010609060101010101" pitchFamily="49" charset="-122"/>
                <a:cs typeface="+mn-cs"/>
              </a:rPr>
              <a:t>7.</a:t>
            </a:r>
            <a:r>
              <a:rPr kumimoji="0" lang="zh-CN" altLang="en-US" sz="2000" b="1" i="0" u="none" strike="noStrike" kern="1200" cap="none" spc="0" normalizeH="0" baseline="0" noProof="0" dirty="0">
                <a:ln>
                  <a:noFill/>
                </a:ln>
                <a:effectLst/>
                <a:uLnTx/>
                <a:uFillTx/>
                <a:latin typeface="楷体" panose="02010609060101010101" pitchFamily="49" charset="-122"/>
                <a:ea typeface="楷体" panose="02010609060101010101" pitchFamily="49" charset="-122"/>
                <a:cs typeface="+mn-cs"/>
              </a:rPr>
              <a:t>农业机耕、排灌、病虫害防治、植物保护、农牧保险以及相关技术培训业务，家禽、牲畜、水生动物的配种和疾病防治；</a:t>
            </a:r>
            <a:r>
              <a:rPr kumimoji="0" lang="en-US" altLang="zh-CN" sz="20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a:t>
            </a:r>
            <a:r>
              <a:rPr kumimoji="0" lang="zh-CN" altLang="en-US" sz="20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被开除回家务农</a:t>
            </a:r>
          </a:p>
          <a:p>
            <a:pPr marL="0" marR="0" lvl="0" indent="539750" algn="l" defTabSz="914400" rtl="0" eaLnBrk="1" fontAlgn="auto" latinLnBrk="0" hangingPunct="1">
              <a:lnSpc>
                <a:spcPct val="150000"/>
              </a:lnSpc>
              <a:spcBef>
                <a:spcPts val="0"/>
              </a:spcBef>
              <a:spcAft>
                <a:spcPts val="0"/>
              </a:spcAft>
              <a:buClrTx/>
              <a:buSzTx/>
              <a:buFont typeface="Arial" panose="020B0604020202020204" pitchFamily="34" charset="0"/>
              <a:buNone/>
              <a:tabLst/>
              <a:defRPr/>
            </a:pPr>
            <a:r>
              <a:rPr kumimoji="0" lang="zh-CN" altLang="en-US" sz="2000" b="1" i="0" u="none" strike="noStrike" kern="1200" cap="none" spc="0" normalizeH="0" baseline="0" noProof="0" dirty="0">
                <a:ln>
                  <a:noFill/>
                </a:ln>
                <a:effectLst/>
                <a:uLnTx/>
                <a:uFillTx/>
                <a:latin typeface="楷体" panose="02010609060101010101" pitchFamily="49" charset="-122"/>
                <a:ea typeface="楷体" panose="02010609060101010101" pitchFamily="49" charset="-122"/>
                <a:cs typeface="+mn-cs"/>
              </a:rPr>
              <a:t> </a:t>
            </a:r>
            <a:r>
              <a:rPr kumimoji="0" lang="en-US" altLang="zh-CN" sz="2000" b="1" i="0" u="none" strike="noStrike" kern="1200" cap="none" spc="0" normalizeH="0" baseline="0" noProof="0" dirty="0">
                <a:ln>
                  <a:noFill/>
                </a:ln>
                <a:effectLst/>
                <a:uLnTx/>
                <a:uFillTx/>
                <a:latin typeface="楷体" panose="02010609060101010101" pitchFamily="49" charset="-122"/>
                <a:ea typeface="楷体" panose="02010609060101010101" pitchFamily="49" charset="-122"/>
                <a:cs typeface="+mn-cs"/>
              </a:rPr>
              <a:t>8.</a:t>
            </a:r>
            <a:r>
              <a:rPr kumimoji="0" lang="zh-CN" altLang="en-US" sz="2000" b="1" i="0" u="none" strike="noStrike" kern="1200" cap="none" spc="0" normalizeH="0" baseline="0" noProof="0" dirty="0">
                <a:ln>
                  <a:noFill/>
                </a:ln>
                <a:effectLst/>
                <a:uLnTx/>
                <a:uFillTx/>
                <a:latin typeface="楷体" panose="02010609060101010101" pitchFamily="49" charset="-122"/>
                <a:ea typeface="楷体" panose="02010609060101010101" pitchFamily="49" charset="-122"/>
                <a:cs typeface="+mn-cs"/>
              </a:rPr>
              <a:t>婚姻介绍服务；</a:t>
            </a:r>
            <a:r>
              <a:rPr kumimoji="0" lang="en-US" altLang="zh-CN" sz="20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a:t>
            </a:r>
            <a:r>
              <a:rPr kumimoji="0" lang="zh-CN" altLang="en-US" sz="20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要结婚了</a:t>
            </a:r>
          </a:p>
          <a:p>
            <a:pPr marL="0" marR="0" lvl="0" indent="539750" algn="l" defTabSz="914400" rtl="0" eaLnBrk="1" fontAlgn="auto" latinLnBrk="0" hangingPunct="1">
              <a:lnSpc>
                <a:spcPct val="150000"/>
              </a:lnSpc>
              <a:spcBef>
                <a:spcPts val="0"/>
              </a:spcBef>
              <a:spcAft>
                <a:spcPts val="0"/>
              </a:spcAft>
              <a:buClrTx/>
              <a:buSzTx/>
              <a:buFont typeface="Arial" panose="020B0604020202020204" pitchFamily="34" charset="0"/>
              <a:buNone/>
              <a:tabLst/>
              <a:defRPr/>
            </a:pPr>
            <a:r>
              <a:rPr kumimoji="0" lang="zh-CN" altLang="en-US" sz="2000" b="1" i="0" u="none" strike="noStrike" kern="1200" cap="none" spc="0" normalizeH="0" baseline="0" noProof="0" dirty="0">
                <a:ln>
                  <a:noFill/>
                </a:ln>
                <a:effectLst/>
                <a:uLnTx/>
                <a:uFillTx/>
                <a:latin typeface="楷体" panose="02010609060101010101" pitchFamily="49" charset="-122"/>
                <a:ea typeface="楷体" panose="02010609060101010101" pitchFamily="49" charset="-122"/>
                <a:cs typeface="+mn-cs"/>
              </a:rPr>
              <a:t> </a:t>
            </a:r>
            <a:r>
              <a:rPr kumimoji="0" lang="en-US" altLang="zh-CN" sz="2000" b="1" i="0" u="none" strike="noStrike" kern="1200" cap="none" spc="0" normalizeH="0" baseline="0" noProof="0" dirty="0">
                <a:ln>
                  <a:noFill/>
                </a:ln>
                <a:effectLst/>
                <a:uLnTx/>
                <a:uFillTx/>
                <a:latin typeface="楷体" panose="02010609060101010101" pitchFamily="49" charset="-122"/>
                <a:ea typeface="楷体" panose="02010609060101010101" pitchFamily="49" charset="-122"/>
                <a:cs typeface="+mn-cs"/>
              </a:rPr>
              <a:t>9.“</a:t>
            </a:r>
            <a:r>
              <a:rPr kumimoji="0" lang="zh-CN" altLang="en-US" sz="2000" b="1" i="0" u="none" strike="noStrike" kern="1200" cap="none" spc="0" normalizeH="0" baseline="0" noProof="0" dirty="0">
                <a:ln>
                  <a:noFill/>
                </a:ln>
                <a:effectLst/>
                <a:uLnTx/>
                <a:uFillTx/>
                <a:latin typeface="楷体" panose="02010609060101010101" pitchFamily="49" charset="-122"/>
                <a:ea typeface="楷体" panose="02010609060101010101" pitchFamily="49" charset="-122"/>
                <a:cs typeface="+mn-cs"/>
              </a:rPr>
              <a:t>个人”销售“自建自用住房”；</a:t>
            </a:r>
            <a:r>
              <a:rPr kumimoji="0" lang="en-US" altLang="zh-CN" sz="20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a:t>
            </a:r>
            <a:r>
              <a:rPr kumimoji="0" lang="zh-CN" altLang="en-US" sz="20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为结婚卖了老家的房子</a:t>
            </a:r>
          </a:p>
          <a:p>
            <a:pPr marL="0" marR="0" lvl="0" indent="539750" algn="l" defTabSz="914400" rtl="0" eaLnBrk="1" fontAlgn="auto" latinLnBrk="0" hangingPunct="1">
              <a:lnSpc>
                <a:spcPct val="150000"/>
              </a:lnSpc>
              <a:spcBef>
                <a:spcPts val="0"/>
              </a:spcBef>
              <a:spcAft>
                <a:spcPts val="0"/>
              </a:spcAft>
              <a:buClrTx/>
              <a:buSzTx/>
              <a:buFont typeface="Arial" panose="020B0604020202020204" pitchFamily="34" charset="0"/>
              <a:buNone/>
              <a:tabLst/>
              <a:defRPr/>
            </a:pPr>
            <a:r>
              <a:rPr kumimoji="0" lang="zh-CN" altLang="en-US" sz="2000" b="1" i="0" u="none" strike="noStrike" kern="1200" cap="none" spc="0" normalizeH="0" baseline="0" noProof="0" dirty="0">
                <a:ln>
                  <a:noFill/>
                </a:ln>
                <a:effectLst/>
                <a:uLnTx/>
                <a:uFillTx/>
                <a:latin typeface="楷体" panose="02010609060101010101" pitchFamily="49" charset="-122"/>
                <a:ea typeface="楷体" panose="02010609060101010101" pitchFamily="49" charset="-122"/>
                <a:cs typeface="+mn-cs"/>
              </a:rPr>
              <a:t> </a:t>
            </a:r>
            <a:r>
              <a:rPr kumimoji="0" lang="en-US" altLang="zh-CN" sz="2000" b="1" i="0" u="none" strike="noStrike" kern="1200" cap="none" spc="0" normalizeH="0" baseline="0" noProof="0" dirty="0">
                <a:ln>
                  <a:noFill/>
                </a:ln>
                <a:effectLst/>
                <a:uLnTx/>
                <a:uFillTx/>
                <a:latin typeface="楷体" panose="02010609060101010101" pitchFamily="49" charset="-122"/>
                <a:ea typeface="楷体" panose="02010609060101010101" pitchFamily="49" charset="-122"/>
                <a:cs typeface="+mn-cs"/>
              </a:rPr>
              <a:t>10.“</a:t>
            </a:r>
            <a:r>
              <a:rPr kumimoji="0" lang="zh-CN" altLang="en-US" sz="2000" b="1" i="0" u="none" strike="noStrike" kern="1200" cap="none" spc="0" normalizeH="0" baseline="0" noProof="0" dirty="0">
                <a:ln>
                  <a:noFill/>
                </a:ln>
                <a:effectLst/>
                <a:uLnTx/>
                <a:uFillTx/>
                <a:latin typeface="楷体" panose="02010609060101010101" pitchFamily="49" charset="-122"/>
                <a:ea typeface="楷体" panose="02010609060101010101" pitchFamily="49" charset="-122"/>
                <a:cs typeface="+mn-cs"/>
              </a:rPr>
              <a:t>四技”合同（技术转让、技术开发、技术咨询、技术服务）；</a:t>
            </a:r>
            <a:r>
              <a:rPr kumimoji="0" lang="en-US" altLang="zh-CN" sz="20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a:t>
            </a:r>
            <a:r>
              <a:rPr kumimoji="0" lang="zh-CN" altLang="en-US" sz="20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努力研究技术</a:t>
            </a:r>
          </a:p>
        </p:txBody>
      </p:sp>
    </p:spTree>
    <p:extLst>
      <p:ext uri="{BB962C8B-B14F-4D97-AF65-F5344CB8AC3E}">
        <p14:creationId xmlns:p14="http://schemas.microsoft.com/office/powerpoint/2010/main" val="4122985601"/>
      </p:ext>
    </p:extLst>
  </p:cSld>
  <p:clrMapOvr>
    <a:masterClrMapping/>
  </p:clrMapOvr>
  <mc:AlternateContent xmlns:mc="http://schemas.openxmlformats.org/markup-compatibility/2006" xmlns:p14="http://schemas.microsoft.com/office/powerpoint/2010/main">
    <mc:Choice Requires="p14">
      <p:transition spd="slow" p14:dur="1600" advClick="0" advTm="0">
        <p14:gallery dir="l"/>
      </p:transition>
    </mc:Choice>
    <mc:Fallback xmlns="">
      <p:transition spd="slow" advClick="0" advTm="0">
        <p:fade/>
      </p:transition>
    </mc:Fallback>
  </mc:AlternateContent>
</p:sld>
</file>

<file path=ppt/slides/slide3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文本框 4"/>
          <p:cNvSpPr txBox="1"/>
          <p:nvPr/>
        </p:nvSpPr>
        <p:spPr>
          <a:xfrm>
            <a:off x="1063486" y="299722"/>
            <a:ext cx="7007087" cy="500137"/>
          </a:xfrm>
          <a:prstGeom prst="rect">
            <a:avLst/>
          </a:prstGeom>
          <a:noFill/>
        </p:spPr>
        <p:txBody>
          <a:bodyPr wrap="square" lIns="68580" tIns="34290" rIns="68580" bIns="34290" rtlCol="0">
            <a:spAutoFit/>
          </a:bodyPr>
          <a:lstStyle/>
          <a:p>
            <a:pPr algn="ctr"/>
            <a:r>
              <a:rPr lang="zh-CN" altLang="en-US" sz="2800" b="1" dirty="0">
                <a:solidFill>
                  <a:srgbClr val="0070C0"/>
                </a:solidFill>
                <a:latin typeface="+mn-ea"/>
              </a:rPr>
              <a:t>二、营改增“境内”服务免税项目</a:t>
            </a:r>
          </a:p>
        </p:txBody>
      </p:sp>
      <p:sp>
        <p:nvSpPr>
          <p:cNvPr id="13" name="文本框 12">
            <a:extLst>
              <a:ext uri="{FF2B5EF4-FFF2-40B4-BE49-F238E27FC236}">
                <a16:creationId xmlns:a16="http://schemas.microsoft.com/office/drawing/2014/main" id="{96FDFA8D-C898-462B-B7C1-0B94375BF8D5}"/>
              </a:ext>
            </a:extLst>
          </p:cNvPr>
          <p:cNvSpPr txBox="1"/>
          <p:nvPr/>
        </p:nvSpPr>
        <p:spPr>
          <a:xfrm>
            <a:off x="637674" y="799859"/>
            <a:ext cx="8111039" cy="4175182"/>
          </a:xfrm>
          <a:prstGeom prst="rect">
            <a:avLst/>
          </a:prstGeom>
          <a:noFill/>
        </p:spPr>
        <p:txBody>
          <a:bodyPr wrap="square">
            <a:spAutoFit/>
          </a:bodyPr>
          <a:lstStyle/>
          <a:p>
            <a:pPr marL="0" marR="0" lvl="0" indent="539750" algn="l" defTabSz="914400" rtl="0" eaLnBrk="1" fontAlgn="auto" latinLnBrk="0" hangingPunct="1">
              <a:lnSpc>
                <a:spcPct val="150000"/>
              </a:lnSpc>
              <a:spcBef>
                <a:spcPts val="0"/>
              </a:spcBef>
              <a:spcAft>
                <a:spcPts val="0"/>
              </a:spcAft>
              <a:buClrTx/>
              <a:buSzTx/>
              <a:buFont typeface="Arial" panose="020B0604020202020204" pitchFamily="34" charset="0"/>
              <a:buNone/>
              <a:tabLst/>
              <a:defRPr/>
            </a:pPr>
            <a:r>
              <a:rPr kumimoji="0" lang="en-US" altLang="zh-CN" sz="2000" b="1" i="0" u="none" strike="noStrike" kern="1200" cap="none" spc="0" normalizeH="0" baseline="0" noProof="0" dirty="0">
                <a:ln>
                  <a:noFill/>
                </a:ln>
                <a:effectLst/>
                <a:uLnTx/>
                <a:uFillTx/>
                <a:latin typeface="楷体" panose="02010609060101010101" pitchFamily="49" charset="-122"/>
                <a:ea typeface="楷体" panose="02010609060101010101" pitchFamily="49" charset="-122"/>
                <a:cs typeface="+mn-cs"/>
              </a:rPr>
              <a:t> 11.“</a:t>
            </a:r>
            <a:r>
              <a:rPr kumimoji="0" lang="zh-CN" altLang="en-US" sz="2000" b="1" i="0" u="none" strike="noStrike" kern="1200" cap="none" spc="0" normalizeH="0" baseline="0" noProof="0" dirty="0">
                <a:ln>
                  <a:noFill/>
                </a:ln>
                <a:effectLst/>
                <a:uLnTx/>
                <a:uFillTx/>
                <a:latin typeface="楷体" panose="02010609060101010101" pitchFamily="49" charset="-122"/>
                <a:ea typeface="楷体" panose="02010609060101010101" pitchFamily="49" charset="-122"/>
                <a:cs typeface="+mn-cs"/>
              </a:rPr>
              <a:t>个人”转让著作权；</a:t>
            </a:r>
            <a:r>
              <a:rPr kumimoji="0" lang="en-US" altLang="zh-CN" sz="20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a:t>
            </a:r>
            <a:r>
              <a:rPr kumimoji="0" lang="zh-CN" altLang="en-US" sz="20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努力创作</a:t>
            </a:r>
          </a:p>
          <a:p>
            <a:pPr marL="0" marR="0" lvl="0" indent="539750" algn="l" defTabSz="914400" rtl="0" eaLnBrk="1" fontAlgn="auto" latinLnBrk="0" hangingPunct="1">
              <a:lnSpc>
                <a:spcPct val="150000"/>
              </a:lnSpc>
              <a:spcBef>
                <a:spcPts val="0"/>
              </a:spcBef>
              <a:spcAft>
                <a:spcPts val="0"/>
              </a:spcAft>
              <a:buClrTx/>
              <a:buSzTx/>
              <a:buFont typeface="Arial" panose="020B0604020202020204" pitchFamily="34" charset="0"/>
              <a:buNone/>
              <a:tabLst/>
              <a:defRPr/>
            </a:pPr>
            <a:r>
              <a:rPr kumimoji="0" lang="zh-CN" altLang="en-US" sz="2000" b="1" i="0" u="none" strike="noStrike" kern="1200" cap="none" spc="0" normalizeH="0" baseline="0" noProof="0" dirty="0">
                <a:ln>
                  <a:noFill/>
                </a:ln>
                <a:effectLst/>
                <a:uLnTx/>
                <a:uFillTx/>
                <a:latin typeface="楷体" panose="02010609060101010101" pitchFamily="49" charset="-122"/>
                <a:ea typeface="楷体" panose="02010609060101010101" pitchFamily="49" charset="-122"/>
                <a:cs typeface="+mn-cs"/>
              </a:rPr>
              <a:t> </a:t>
            </a:r>
            <a:r>
              <a:rPr kumimoji="0" lang="en-US" altLang="zh-CN" sz="2000" b="1" i="0" u="none" strike="noStrike" kern="1200" cap="none" spc="0" normalizeH="0" baseline="0" noProof="0" dirty="0">
                <a:ln>
                  <a:noFill/>
                </a:ln>
                <a:effectLst/>
                <a:uLnTx/>
                <a:uFillTx/>
                <a:latin typeface="楷体" panose="02010609060101010101" pitchFamily="49" charset="-122"/>
                <a:ea typeface="楷体" panose="02010609060101010101" pitchFamily="49" charset="-122"/>
                <a:cs typeface="+mn-cs"/>
              </a:rPr>
              <a:t>12.</a:t>
            </a:r>
            <a:r>
              <a:rPr kumimoji="0" lang="zh-CN" altLang="en-US" sz="2000" b="1" i="0" u="none" strike="noStrike" kern="1200" cap="none" spc="0" normalizeH="0" baseline="0" noProof="0" dirty="0">
                <a:ln>
                  <a:noFill/>
                </a:ln>
                <a:effectLst/>
                <a:uLnTx/>
                <a:uFillTx/>
                <a:latin typeface="楷体" panose="02010609060101010101" pitchFamily="49" charset="-122"/>
                <a:ea typeface="楷体" panose="02010609060101010101" pitchFamily="49" charset="-122"/>
                <a:cs typeface="+mn-cs"/>
              </a:rPr>
              <a:t>福利彩票、体育彩票的发行收入；</a:t>
            </a:r>
            <a:r>
              <a:rPr kumimoji="0" lang="en-US" altLang="zh-CN" sz="20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a:t>
            </a:r>
            <a:r>
              <a:rPr kumimoji="0" lang="zh-CN" altLang="en-US" sz="20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买彩票发财</a:t>
            </a:r>
          </a:p>
          <a:p>
            <a:pPr marL="0" marR="0" lvl="0" indent="539750" algn="l" defTabSz="914400" rtl="0" eaLnBrk="1" fontAlgn="auto" latinLnBrk="0" hangingPunct="1">
              <a:lnSpc>
                <a:spcPct val="150000"/>
              </a:lnSpc>
              <a:spcBef>
                <a:spcPts val="0"/>
              </a:spcBef>
              <a:spcAft>
                <a:spcPts val="0"/>
              </a:spcAft>
              <a:buClrTx/>
              <a:buSzTx/>
              <a:buFont typeface="Arial" panose="020B0604020202020204" pitchFamily="34" charset="0"/>
              <a:buNone/>
              <a:tabLst/>
              <a:defRPr/>
            </a:pPr>
            <a:r>
              <a:rPr kumimoji="0" lang="zh-CN" altLang="en-US" sz="2000" b="1" i="0" u="none" strike="noStrike" kern="1200" cap="none" spc="0" normalizeH="0" baseline="0" noProof="0" dirty="0">
                <a:ln>
                  <a:noFill/>
                </a:ln>
                <a:effectLst/>
                <a:uLnTx/>
                <a:uFillTx/>
                <a:latin typeface="楷体" panose="02010609060101010101" pitchFamily="49" charset="-122"/>
                <a:ea typeface="楷体" panose="02010609060101010101" pitchFamily="49" charset="-122"/>
                <a:cs typeface="+mn-cs"/>
              </a:rPr>
              <a:t> </a:t>
            </a:r>
            <a:r>
              <a:rPr kumimoji="0" lang="en-US" altLang="zh-CN" sz="2000" b="1" i="0" u="none" strike="noStrike" kern="1200" cap="none" spc="0" normalizeH="0" baseline="0" noProof="0" dirty="0">
                <a:ln>
                  <a:noFill/>
                </a:ln>
                <a:effectLst/>
                <a:uLnTx/>
                <a:uFillTx/>
                <a:latin typeface="楷体" panose="02010609060101010101" pitchFamily="49" charset="-122"/>
                <a:ea typeface="楷体" panose="02010609060101010101" pitchFamily="49" charset="-122"/>
                <a:cs typeface="+mn-cs"/>
              </a:rPr>
              <a:t>13.</a:t>
            </a:r>
            <a:r>
              <a:rPr kumimoji="0" lang="zh-CN" altLang="en-US" sz="2000" b="1" i="0" u="none" strike="noStrike" kern="1200" cap="none" spc="0" normalizeH="0" baseline="0" noProof="0" dirty="0">
                <a:ln>
                  <a:noFill/>
                </a:ln>
                <a:effectLst/>
                <a:uLnTx/>
                <a:uFillTx/>
                <a:latin typeface="楷体" panose="02010609060101010101" pitchFamily="49" charset="-122"/>
                <a:ea typeface="楷体" panose="02010609060101010101" pitchFamily="49" charset="-122"/>
                <a:cs typeface="+mn-cs"/>
              </a:rPr>
              <a:t>残疾人员本人为社会提供的服务；</a:t>
            </a:r>
            <a:r>
              <a:rPr kumimoji="0" lang="en-US" altLang="zh-CN" sz="20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a:t>
            </a:r>
            <a:r>
              <a:rPr kumimoji="0" lang="zh-CN" altLang="en-US" sz="20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发财后太高兴过马路没看红绿灯</a:t>
            </a:r>
          </a:p>
          <a:p>
            <a:pPr marL="0" marR="0" lvl="0" indent="539750" algn="l" defTabSz="914400" rtl="0" eaLnBrk="1" fontAlgn="auto" latinLnBrk="0" hangingPunct="1">
              <a:lnSpc>
                <a:spcPct val="150000"/>
              </a:lnSpc>
              <a:spcBef>
                <a:spcPts val="0"/>
              </a:spcBef>
              <a:spcAft>
                <a:spcPts val="0"/>
              </a:spcAft>
              <a:buClrTx/>
              <a:buSzTx/>
              <a:buFont typeface="Arial" panose="020B0604020202020204" pitchFamily="34" charset="0"/>
              <a:buNone/>
              <a:tabLst/>
              <a:defRPr/>
            </a:pPr>
            <a:r>
              <a:rPr kumimoji="0" lang="zh-CN" altLang="en-US" sz="2000" b="1" i="0" u="none" strike="noStrike" kern="1200" cap="none" spc="0" normalizeH="0" baseline="0" noProof="0" dirty="0">
                <a:ln>
                  <a:noFill/>
                </a:ln>
                <a:effectLst/>
                <a:uLnTx/>
                <a:uFillTx/>
                <a:latin typeface="楷体" panose="02010609060101010101" pitchFamily="49" charset="-122"/>
                <a:ea typeface="楷体" panose="02010609060101010101" pitchFamily="49" charset="-122"/>
                <a:cs typeface="+mn-cs"/>
              </a:rPr>
              <a:t> </a:t>
            </a:r>
            <a:r>
              <a:rPr kumimoji="0" lang="en-US" altLang="zh-CN" sz="2000" b="1" i="0" u="none" strike="noStrike" kern="1200" cap="none" spc="0" normalizeH="0" baseline="0" noProof="0" dirty="0">
                <a:ln>
                  <a:noFill/>
                </a:ln>
                <a:effectLst/>
                <a:uLnTx/>
                <a:uFillTx/>
                <a:latin typeface="楷体" panose="02010609060101010101" pitchFamily="49" charset="-122"/>
                <a:ea typeface="楷体" panose="02010609060101010101" pitchFamily="49" charset="-122"/>
                <a:cs typeface="+mn-cs"/>
              </a:rPr>
              <a:t>14.</a:t>
            </a:r>
            <a:r>
              <a:rPr kumimoji="0" lang="zh-CN" altLang="en-US" sz="2000" b="1" i="0" u="none" strike="noStrike" kern="1200" cap="none" spc="0" normalizeH="0" baseline="0" noProof="0" dirty="0">
                <a:ln>
                  <a:noFill/>
                </a:ln>
                <a:effectLst/>
                <a:uLnTx/>
                <a:uFillTx/>
                <a:latin typeface="楷体" panose="02010609060101010101" pitchFamily="49" charset="-122"/>
                <a:ea typeface="楷体" panose="02010609060101010101" pitchFamily="49" charset="-122"/>
                <a:cs typeface="+mn-cs"/>
              </a:rPr>
              <a:t>残疾人福利机构提供的育养服务；</a:t>
            </a:r>
            <a:r>
              <a:rPr kumimoji="0" lang="en-US" altLang="zh-CN" sz="20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a:t>
            </a:r>
            <a:r>
              <a:rPr kumimoji="0" lang="zh-CN" altLang="en-US" sz="20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残疾后的生活</a:t>
            </a:r>
            <a:endParaRPr kumimoji="0" lang="en-US" altLang="zh-CN" sz="20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endParaRPr>
          </a:p>
          <a:p>
            <a:pPr marL="0" marR="0" lvl="0" indent="539750" algn="l" defTabSz="914400" rtl="0" eaLnBrk="1" fontAlgn="auto" latinLnBrk="0" hangingPunct="1">
              <a:lnSpc>
                <a:spcPct val="150000"/>
              </a:lnSpc>
              <a:spcBef>
                <a:spcPts val="0"/>
              </a:spcBef>
              <a:spcAft>
                <a:spcPts val="0"/>
              </a:spcAft>
              <a:buClrTx/>
              <a:buSzTx/>
              <a:buFont typeface="Arial" panose="020B0604020202020204" pitchFamily="34" charset="0"/>
              <a:buNone/>
              <a:tabLst/>
              <a:defRPr/>
            </a:pPr>
            <a:r>
              <a:rPr kumimoji="0" lang="en-US" altLang="zh-CN" sz="20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 15.</a:t>
            </a:r>
            <a:r>
              <a:rPr kumimoji="0" lang="zh-CN" altLang="en-US" sz="20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法律援助人员按照规定获得的法律援助补贴</a:t>
            </a:r>
            <a:r>
              <a:rPr kumimoji="0" lang="en-US" altLang="zh-CN" sz="20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a:t>
            </a:r>
            <a:r>
              <a:rPr kumimoji="0" lang="zh-CN" altLang="en-US" sz="20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残疾后帮助他人维权（</a:t>
            </a:r>
            <a:r>
              <a:rPr kumimoji="0" lang="en-US" altLang="zh-CN" sz="20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2023</a:t>
            </a:r>
            <a:r>
              <a:rPr kumimoji="0" lang="zh-CN" altLang="en-US" sz="20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年新增）</a:t>
            </a:r>
          </a:p>
          <a:p>
            <a:pPr marL="0" marR="0" lvl="0" indent="539750" algn="l" defTabSz="914400" rtl="0" eaLnBrk="1" fontAlgn="auto" latinLnBrk="0" hangingPunct="1">
              <a:lnSpc>
                <a:spcPct val="150000"/>
              </a:lnSpc>
              <a:spcBef>
                <a:spcPts val="0"/>
              </a:spcBef>
              <a:spcAft>
                <a:spcPts val="0"/>
              </a:spcAft>
              <a:buClrTx/>
              <a:buSzTx/>
              <a:buFont typeface="Arial" panose="020B0604020202020204" pitchFamily="34" charset="0"/>
              <a:buNone/>
              <a:tabLst/>
              <a:defRPr/>
            </a:pPr>
            <a:r>
              <a:rPr kumimoji="0" lang="zh-CN" altLang="en-US" sz="2000" b="1" i="0" u="none" strike="noStrike" kern="1200" cap="none" spc="0" normalizeH="0" baseline="0" noProof="0" dirty="0">
                <a:ln>
                  <a:noFill/>
                </a:ln>
                <a:effectLst/>
                <a:uLnTx/>
                <a:uFillTx/>
                <a:latin typeface="楷体" panose="02010609060101010101" pitchFamily="49" charset="-122"/>
                <a:ea typeface="楷体" panose="02010609060101010101" pitchFamily="49" charset="-122"/>
                <a:cs typeface="+mn-cs"/>
              </a:rPr>
              <a:t> </a:t>
            </a:r>
            <a:r>
              <a:rPr kumimoji="0" lang="en-US" altLang="zh-CN" sz="2000" b="1" i="0" u="none" strike="noStrike" kern="1200" cap="none" spc="0" normalizeH="0" baseline="0" noProof="0" dirty="0">
                <a:ln>
                  <a:noFill/>
                </a:ln>
                <a:effectLst/>
                <a:uLnTx/>
                <a:uFillTx/>
                <a:latin typeface="楷体" panose="02010609060101010101" pitchFamily="49" charset="-122"/>
                <a:ea typeface="楷体" panose="02010609060101010101" pitchFamily="49" charset="-122"/>
                <a:cs typeface="+mn-cs"/>
              </a:rPr>
              <a:t>16.</a:t>
            </a:r>
            <a:r>
              <a:rPr kumimoji="0" lang="zh-CN" altLang="en-US" sz="2000" b="1" i="0" u="none" strike="noStrike" kern="1200" cap="none" spc="0" normalizeH="0" baseline="0" noProof="0" dirty="0">
                <a:ln>
                  <a:noFill/>
                </a:ln>
                <a:effectLst/>
                <a:uLnTx/>
                <a:uFillTx/>
                <a:latin typeface="楷体" panose="02010609060101010101" pitchFamily="49" charset="-122"/>
                <a:ea typeface="楷体" panose="02010609060101010101" pitchFamily="49" charset="-122"/>
                <a:cs typeface="+mn-cs"/>
              </a:rPr>
              <a:t>养老机构提供的养老服务；</a:t>
            </a:r>
            <a:r>
              <a:rPr kumimoji="0" lang="en-US" altLang="zh-CN" sz="20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a:t>
            </a:r>
            <a:r>
              <a:rPr kumimoji="0" lang="zh-CN" altLang="en-US" sz="20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晚年的生活</a:t>
            </a:r>
          </a:p>
          <a:p>
            <a:pPr marL="0" marR="0" lvl="0" indent="539750" algn="l" defTabSz="914400" rtl="0" eaLnBrk="1" fontAlgn="auto" latinLnBrk="0" hangingPunct="1">
              <a:lnSpc>
                <a:spcPct val="150000"/>
              </a:lnSpc>
              <a:spcBef>
                <a:spcPts val="0"/>
              </a:spcBef>
              <a:spcAft>
                <a:spcPts val="0"/>
              </a:spcAft>
              <a:buClrTx/>
              <a:buSzTx/>
              <a:buFont typeface="Arial" panose="020B0604020202020204" pitchFamily="34" charset="0"/>
              <a:buNone/>
              <a:tabLst/>
              <a:defRPr/>
            </a:pPr>
            <a:r>
              <a:rPr kumimoji="0" lang="zh-CN" altLang="en-US" sz="2000" b="1" i="0" u="none" strike="noStrike" kern="1200" cap="none" spc="0" normalizeH="0" baseline="0" noProof="0" dirty="0">
                <a:ln>
                  <a:noFill/>
                </a:ln>
                <a:effectLst/>
                <a:uLnTx/>
                <a:uFillTx/>
                <a:latin typeface="楷体" panose="02010609060101010101" pitchFamily="49" charset="-122"/>
                <a:ea typeface="楷体" panose="02010609060101010101" pitchFamily="49" charset="-122"/>
                <a:cs typeface="+mn-cs"/>
              </a:rPr>
              <a:t> </a:t>
            </a:r>
            <a:r>
              <a:rPr kumimoji="0" lang="en-US" altLang="zh-CN" sz="2000" b="1" i="0" u="none" strike="noStrike" kern="1200" cap="none" spc="0" normalizeH="0" baseline="0" noProof="0" dirty="0">
                <a:ln>
                  <a:noFill/>
                </a:ln>
                <a:effectLst/>
                <a:uLnTx/>
                <a:uFillTx/>
                <a:latin typeface="楷体" panose="02010609060101010101" pitchFamily="49" charset="-122"/>
                <a:ea typeface="楷体" panose="02010609060101010101" pitchFamily="49" charset="-122"/>
                <a:cs typeface="+mn-cs"/>
              </a:rPr>
              <a:t>17.</a:t>
            </a:r>
            <a:r>
              <a:rPr kumimoji="0" lang="zh-CN" altLang="en-US" sz="2000" b="1" i="0" u="none" strike="noStrike" kern="1200" cap="none" spc="0" normalizeH="0" baseline="0" noProof="0" dirty="0">
                <a:ln>
                  <a:noFill/>
                </a:ln>
                <a:effectLst/>
                <a:uLnTx/>
                <a:uFillTx/>
                <a:latin typeface="楷体" panose="02010609060101010101" pitchFamily="49" charset="-122"/>
                <a:ea typeface="楷体" panose="02010609060101010101" pitchFamily="49" charset="-122"/>
                <a:cs typeface="+mn-cs"/>
              </a:rPr>
              <a:t>殡葬服务。</a:t>
            </a:r>
            <a:r>
              <a:rPr kumimoji="0" lang="en-US" altLang="zh-CN" sz="20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a:t>
            </a:r>
            <a:r>
              <a:rPr kumimoji="0" lang="zh-CN" altLang="en-US" sz="20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结束辉煌的一生</a:t>
            </a:r>
          </a:p>
        </p:txBody>
      </p:sp>
    </p:spTree>
    <p:extLst>
      <p:ext uri="{BB962C8B-B14F-4D97-AF65-F5344CB8AC3E}">
        <p14:creationId xmlns:p14="http://schemas.microsoft.com/office/powerpoint/2010/main" val="2577808824"/>
      </p:ext>
    </p:extLst>
  </p:cSld>
  <p:clrMapOvr>
    <a:masterClrMapping/>
  </p:clrMapOvr>
  <mc:AlternateContent xmlns:mc="http://schemas.openxmlformats.org/markup-compatibility/2006" xmlns:p14="http://schemas.microsoft.com/office/powerpoint/2010/main">
    <mc:Choice Requires="p14">
      <p:transition spd="slow" p14:dur="1600" advClick="0" advTm="0">
        <p14:gallery dir="l"/>
      </p:transition>
    </mc:Choice>
    <mc:Fallback xmlns="">
      <p:transition spd="slow" advClick="0" advTm="0">
        <p:fade/>
      </p:transition>
    </mc:Fallback>
  </mc:AlternateContent>
</p:sld>
</file>

<file path=ppt/slides/slide36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0C4E123-0D5F-59AC-D45E-E1BF6EFCA0D9}"/>
            </a:ext>
          </a:extLst>
        </p:cNvPr>
        <p:cNvGrpSpPr/>
        <p:nvPr/>
      </p:nvGrpSpPr>
      <p:grpSpPr>
        <a:xfrm>
          <a:off x="0" y="0"/>
          <a:ext cx="0" cy="0"/>
          <a:chOff x="0" y="0"/>
          <a:chExt cx="0" cy="0"/>
        </a:xfrm>
      </p:grpSpPr>
      <p:sp>
        <p:nvSpPr>
          <p:cNvPr id="9" name="文本框 4">
            <a:extLst>
              <a:ext uri="{FF2B5EF4-FFF2-40B4-BE49-F238E27FC236}">
                <a16:creationId xmlns:a16="http://schemas.microsoft.com/office/drawing/2014/main" id="{F720110C-37AD-649D-932E-3BB948BF27BE}"/>
              </a:ext>
            </a:extLst>
          </p:cNvPr>
          <p:cNvSpPr txBox="1"/>
          <p:nvPr/>
        </p:nvSpPr>
        <p:spPr>
          <a:xfrm>
            <a:off x="1063486" y="299722"/>
            <a:ext cx="7007087" cy="500137"/>
          </a:xfrm>
          <a:prstGeom prst="rect">
            <a:avLst/>
          </a:prstGeom>
          <a:noFill/>
        </p:spPr>
        <p:txBody>
          <a:bodyPr wrap="square" lIns="68580" tIns="34290" rIns="68580" bIns="34290" rtlCol="0">
            <a:spAutoFit/>
          </a:bodyPr>
          <a:lstStyle/>
          <a:p>
            <a:pPr algn="ctr"/>
            <a:r>
              <a:rPr lang="zh-CN" altLang="en-US" sz="2800" b="1" dirty="0">
                <a:solidFill>
                  <a:srgbClr val="0070C0"/>
                </a:solidFill>
                <a:latin typeface="+mn-ea"/>
              </a:rPr>
              <a:t>二、营改增“境内”服务免税项目</a:t>
            </a:r>
          </a:p>
        </p:txBody>
      </p:sp>
      <p:sp>
        <p:nvSpPr>
          <p:cNvPr id="13" name="文本框 12">
            <a:extLst>
              <a:ext uri="{FF2B5EF4-FFF2-40B4-BE49-F238E27FC236}">
                <a16:creationId xmlns:a16="http://schemas.microsoft.com/office/drawing/2014/main" id="{6DFA2B1C-C283-0190-60C8-00F0577FC17F}"/>
              </a:ext>
            </a:extLst>
          </p:cNvPr>
          <p:cNvSpPr txBox="1"/>
          <p:nvPr/>
        </p:nvSpPr>
        <p:spPr>
          <a:xfrm>
            <a:off x="637674" y="799859"/>
            <a:ext cx="8111039" cy="3344185"/>
          </a:xfrm>
          <a:prstGeom prst="rect">
            <a:avLst/>
          </a:prstGeom>
          <a:noFill/>
        </p:spPr>
        <p:txBody>
          <a:bodyPr wrap="square">
            <a:spAutoFit/>
          </a:bodyPr>
          <a:lstStyle/>
          <a:p>
            <a:pPr marL="0" marR="0" lvl="0" indent="539750" algn="l" defTabSz="914400" rtl="0" eaLnBrk="1" fontAlgn="auto" latinLnBrk="0" hangingPunct="1">
              <a:lnSpc>
                <a:spcPct val="150000"/>
              </a:lnSpc>
              <a:spcBef>
                <a:spcPts val="0"/>
              </a:spcBef>
              <a:spcAft>
                <a:spcPts val="0"/>
              </a:spcAft>
              <a:buClrTx/>
              <a:buSzTx/>
              <a:buFont typeface="Arial" panose="020B0604020202020204" pitchFamily="34" charset="0"/>
              <a:buNone/>
              <a:tabLst/>
              <a:defRPr/>
            </a:pPr>
            <a:r>
              <a:rPr kumimoji="0" lang="en-US" altLang="zh-CN" sz="2000" b="1" i="0" u="none" strike="noStrike" kern="1200" cap="none" spc="0" normalizeH="0" baseline="0" noProof="0" dirty="0">
                <a:ln>
                  <a:noFill/>
                </a:ln>
                <a:effectLst/>
                <a:uLnTx/>
                <a:uFillTx/>
                <a:latin typeface="楷体" panose="02010609060101010101" pitchFamily="49" charset="-122"/>
                <a:ea typeface="楷体" panose="02010609060101010101" pitchFamily="49" charset="-122"/>
                <a:cs typeface="+mn-cs"/>
              </a:rPr>
              <a:t> </a:t>
            </a:r>
            <a:r>
              <a:rPr kumimoji="0" lang="zh-CN" altLang="en-US" sz="2000" b="1" i="0" u="none" strike="noStrike" kern="1200" cap="none" spc="0" normalizeH="0" baseline="0" noProof="0" dirty="0">
                <a:ln>
                  <a:noFill/>
                </a:ln>
                <a:effectLst/>
                <a:uLnTx/>
                <a:uFillTx/>
                <a:latin typeface="楷体" panose="02010609060101010101" pitchFamily="49" charset="-122"/>
                <a:ea typeface="楷体" panose="02010609060101010101" pitchFamily="49" charset="-122"/>
                <a:cs typeface="+mn-cs"/>
              </a:rPr>
              <a:t>　</a:t>
            </a:r>
            <a:r>
              <a:rPr kumimoji="0" lang="zh-CN" altLang="en-US" sz="24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金融行业税收优惠（免税）</a:t>
            </a:r>
            <a:endParaRPr kumimoji="0" lang="zh-CN" altLang="en-US" sz="20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endParaRPr>
          </a:p>
          <a:p>
            <a:pPr marL="0" marR="0" lvl="0" indent="539750" algn="l" defTabSz="914400" rtl="0" eaLnBrk="1" fontAlgn="auto" latinLnBrk="0" hangingPunct="1">
              <a:lnSpc>
                <a:spcPct val="150000"/>
              </a:lnSpc>
              <a:spcBef>
                <a:spcPts val="0"/>
              </a:spcBef>
              <a:spcAft>
                <a:spcPts val="0"/>
              </a:spcAft>
              <a:buClrTx/>
              <a:buSzTx/>
              <a:buFont typeface="Arial" panose="020B0604020202020204" pitchFamily="34" charset="0"/>
              <a:buNone/>
              <a:tabLst/>
              <a:defRPr/>
            </a:pPr>
            <a:r>
              <a:rPr kumimoji="0" lang="zh-CN" altLang="en-US" sz="2000" b="1" i="0" u="none" strike="noStrike" kern="1200" cap="none" spc="0" normalizeH="0" baseline="0" noProof="0" dirty="0">
                <a:ln>
                  <a:noFill/>
                </a:ln>
                <a:effectLst/>
                <a:uLnTx/>
                <a:uFillTx/>
                <a:latin typeface="楷体" panose="02010609060101010101" pitchFamily="49" charset="-122"/>
                <a:ea typeface="楷体" panose="02010609060101010101" pitchFamily="49" charset="-122"/>
                <a:cs typeface="+mn-cs"/>
              </a:rPr>
              <a:t>　（</a:t>
            </a:r>
            <a:r>
              <a:rPr kumimoji="0" lang="en-US" altLang="zh-CN" sz="2000" b="1" i="0" u="none" strike="noStrike" kern="1200" cap="none" spc="0" normalizeH="0" baseline="0" noProof="0" dirty="0">
                <a:ln>
                  <a:noFill/>
                </a:ln>
                <a:effectLst/>
                <a:uLnTx/>
                <a:uFillTx/>
                <a:latin typeface="楷体" panose="02010609060101010101" pitchFamily="49" charset="-122"/>
                <a:ea typeface="楷体" panose="02010609060101010101" pitchFamily="49" charset="-122"/>
                <a:cs typeface="+mn-cs"/>
              </a:rPr>
              <a:t>1</a:t>
            </a:r>
            <a:r>
              <a:rPr kumimoji="0" lang="zh-CN" altLang="en-US" sz="2000" b="1" i="0" u="none" strike="noStrike" kern="1200" cap="none" spc="0" normalizeH="0" baseline="0" noProof="0" dirty="0">
                <a:ln>
                  <a:noFill/>
                </a:ln>
                <a:effectLst/>
                <a:uLnTx/>
                <a:uFillTx/>
                <a:latin typeface="楷体" panose="02010609060101010101" pitchFamily="49" charset="-122"/>
                <a:ea typeface="楷体" panose="02010609060101010101" pitchFamily="49" charset="-122"/>
                <a:cs typeface="+mn-cs"/>
              </a:rPr>
              <a:t>）金融同业往来利息收入；</a:t>
            </a:r>
          </a:p>
          <a:p>
            <a:pPr marL="0" marR="0" lvl="0" indent="539750" algn="l" defTabSz="914400" rtl="0" eaLnBrk="1" fontAlgn="auto" latinLnBrk="0" hangingPunct="1">
              <a:lnSpc>
                <a:spcPct val="150000"/>
              </a:lnSpc>
              <a:spcBef>
                <a:spcPts val="0"/>
              </a:spcBef>
              <a:spcAft>
                <a:spcPts val="0"/>
              </a:spcAft>
              <a:buClrTx/>
              <a:buSzTx/>
              <a:buFont typeface="Arial" panose="020B0604020202020204" pitchFamily="34" charset="0"/>
              <a:buNone/>
              <a:tabLst/>
              <a:defRPr/>
            </a:pPr>
            <a:r>
              <a:rPr kumimoji="0" lang="zh-CN" altLang="en-US" sz="2000" b="1" i="0" u="none" strike="noStrike" kern="1200" cap="none" spc="0" normalizeH="0" baseline="0" noProof="0" dirty="0">
                <a:ln>
                  <a:noFill/>
                </a:ln>
                <a:effectLst/>
                <a:uLnTx/>
                <a:uFillTx/>
                <a:latin typeface="楷体" panose="02010609060101010101" pitchFamily="49" charset="-122"/>
                <a:ea typeface="楷体" panose="02010609060101010101" pitchFamily="49" charset="-122"/>
                <a:cs typeface="+mn-cs"/>
              </a:rPr>
              <a:t>　（</a:t>
            </a:r>
            <a:r>
              <a:rPr kumimoji="0" lang="en-US" altLang="zh-CN" sz="2000" b="1" i="0" u="none" strike="noStrike" kern="1200" cap="none" spc="0" normalizeH="0" baseline="0" noProof="0" dirty="0">
                <a:ln>
                  <a:noFill/>
                </a:ln>
                <a:effectLst/>
                <a:uLnTx/>
                <a:uFillTx/>
                <a:latin typeface="楷体" panose="02010609060101010101" pitchFamily="49" charset="-122"/>
                <a:ea typeface="楷体" panose="02010609060101010101" pitchFamily="49" charset="-122"/>
                <a:cs typeface="+mn-cs"/>
              </a:rPr>
              <a:t>2</a:t>
            </a:r>
            <a:r>
              <a:rPr kumimoji="0" lang="zh-CN" altLang="en-US" sz="2000" b="1" i="0" u="none" strike="noStrike" kern="1200" cap="none" spc="0" normalizeH="0" baseline="0" noProof="0" dirty="0">
                <a:ln>
                  <a:noFill/>
                </a:ln>
                <a:effectLst/>
                <a:uLnTx/>
                <a:uFillTx/>
                <a:latin typeface="楷体" panose="02010609060101010101" pitchFamily="49" charset="-122"/>
                <a:ea typeface="楷体" panose="02010609060101010101" pitchFamily="49" charset="-122"/>
                <a:cs typeface="+mn-cs"/>
              </a:rPr>
              <a:t>）金融企业发放贷款后，自结息日起 </a:t>
            </a:r>
            <a:r>
              <a:rPr kumimoji="0" lang="en-US" altLang="zh-CN" sz="2000" b="1" i="0" u="none" strike="noStrike" kern="1200" cap="none" spc="0" normalizeH="0" baseline="0" noProof="0" dirty="0">
                <a:ln>
                  <a:noFill/>
                </a:ln>
                <a:effectLst/>
                <a:uLnTx/>
                <a:uFillTx/>
                <a:latin typeface="楷体" panose="02010609060101010101" pitchFamily="49" charset="-122"/>
                <a:ea typeface="楷体" panose="02010609060101010101" pitchFamily="49" charset="-122"/>
                <a:cs typeface="+mn-cs"/>
              </a:rPr>
              <a:t>90 </a:t>
            </a:r>
            <a:r>
              <a:rPr kumimoji="0" lang="zh-CN" altLang="en-US" sz="2000" b="1" i="0" u="none" strike="noStrike" kern="1200" cap="none" spc="0" normalizeH="0" baseline="0" noProof="0" dirty="0">
                <a:ln>
                  <a:noFill/>
                </a:ln>
                <a:effectLst/>
                <a:uLnTx/>
                <a:uFillTx/>
                <a:latin typeface="楷体" panose="02010609060101010101" pitchFamily="49" charset="-122"/>
                <a:ea typeface="楷体" panose="02010609060101010101" pitchFamily="49" charset="-122"/>
                <a:cs typeface="+mn-cs"/>
              </a:rPr>
              <a:t>日内发生的应收未收利息按现行规定缴纳增值税，自结息日起 </a:t>
            </a:r>
            <a:r>
              <a:rPr kumimoji="0" lang="en-US" altLang="zh-CN" sz="2000" b="1" i="0" u="none" strike="noStrike" kern="1200" cap="none" spc="0" normalizeH="0" baseline="0" noProof="0" dirty="0">
                <a:ln>
                  <a:noFill/>
                </a:ln>
                <a:effectLst/>
                <a:uLnTx/>
                <a:uFillTx/>
                <a:latin typeface="楷体" panose="02010609060101010101" pitchFamily="49" charset="-122"/>
                <a:ea typeface="楷体" panose="02010609060101010101" pitchFamily="49" charset="-122"/>
                <a:cs typeface="+mn-cs"/>
              </a:rPr>
              <a:t>90 </a:t>
            </a:r>
            <a:r>
              <a:rPr kumimoji="0" lang="zh-CN" altLang="en-US" sz="2000" b="1" i="0" u="none" strike="noStrike" kern="1200" cap="none" spc="0" normalizeH="0" baseline="0" noProof="0" dirty="0">
                <a:ln>
                  <a:noFill/>
                </a:ln>
                <a:effectLst/>
                <a:uLnTx/>
                <a:uFillTx/>
                <a:latin typeface="楷体" panose="02010609060101010101" pitchFamily="49" charset="-122"/>
                <a:ea typeface="楷体" panose="02010609060101010101" pitchFamily="49" charset="-122"/>
                <a:cs typeface="+mn-cs"/>
              </a:rPr>
              <a:t>日后发生的应收未收利息暂不缴纳增值税，待实际收到利息时按规定缴纳增值税。</a:t>
            </a:r>
          </a:p>
          <a:p>
            <a:pPr marL="0" marR="0" lvl="0" indent="539750" algn="l" defTabSz="914400" rtl="0" eaLnBrk="1" fontAlgn="auto" latinLnBrk="0" hangingPunct="1">
              <a:lnSpc>
                <a:spcPct val="150000"/>
              </a:lnSpc>
              <a:spcBef>
                <a:spcPts val="0"/>
              </a:spcBef>
              <a:spcAft>
                <a:spcPts val="0"/>
              </a:spcAft>
              <a:buClrTx/>
              <a:buSzTx/>
              <a:buFont typeface="Arial" panose="020B0604020202020204" pitchFamily="34" charset="0"/>
              <a:buNone/>
              <a:tabLst/>
              <a:defRPr/>
            </a:pPr>
            <a:r>
              <a:rPr kumimoji="0" lang="zh-CN" altLang="en-US" sz="2000" b="1" i="0" u="none" strike="noStrike" kern="1200" cap="none" spc="0" normalizeH="0" baseline="0" noProof="0" dirty="0">
                <a:ln>
                  <a:noFill/>
                </a:ln>
                <a:effectLst/>
                <a:uLnTx/>
                <a:uFillTx/>
                <a:latin typeface="楷体" panose="02010609060101010101" pitchFamily="49" charset="-122"/>
                <a:ea typeface="楷体" panose="02010609060101010101" pitchFamily="49" charset="-122"/>
                <a:cs typeface="+mn-cs"/>
              </a:rPr>
              <a:t>　（</a:t>
            </a:r>
            <a:r>
              <a:rPr kumimoji="0" lang="en-US" altLang="zh-CN" sz="2000" b="1" i="0" u="none" strike="noStrike" kern="1200" cap="none" spc="0" normalizeH="0" baseline="0" noProof="0" dirty="0">
                <a:ln>
                  <a:noFill/>
                </a:ln>
                <a:effectLst/>
                <a:uLnTx/>
                <a:uFillTx/>
                <a:latin typeface="楷体" panose="02010609060101010101" pitchFamily="49" charset="-122"/>
                <a:ea typeface="楷体" panose="02010609060101010101" pitchFamily="49" charset="-122"/>
                <a:cs typeface="+mn-cs"/>
              </a:rPr>
              <a:t>3</a:t>
            </a:r>
            <a:r>
              <a:rPr kumimoji="0" lang="zh-CN" altLang="en-US" sz="2000" b="1" i="0" u="none" strike="noStrike" kern="1200" cap="none" spc="0" normalizeH="0" baseline="0" noProof="0" dirty="0">
                <a:ln>
                  <a:noFill/>
                </a:ln>
                <a:effectLst/>
                <a:uLnTx/>
                <a:uFillTx/>
                <a:latin typeface="楷体" panose="02010609060101010101" pitchFamily="49" charset="-122"/>
                <a:ea typeface="楷体" panose="02010609060101010101" pitchFamily="49" charset="-122"/>
                <a:cs typeface="+mn-cs"/>
              </a:rPr>
              <a:t>）保险公司开办的 </a:t>
            </a:r>
            <a:r>
              <a:rPr kumimoji="0" lang="en-US" altLang="zh-CN" sz="2000" b="1" i="0" u="none" strike="noStrike" kern="1200" cap="none" spc="0" normalizeH="0" baseline="0" noProof="0" dirty="0">
                <a:ln>
                  <a:noFill/>
                </a:ln>
                <a:effectLst/>
                <a:uLnTx/>
                <a:uFillTx/>
                <a:latin typeface="楷体" panose="02010609060101010101" pitchFamily="49" charset="-122"/>
                <a:ea typeface="楷体" panose="02010609060101010101" pitchFamily="49" charset="-122"/>
                <a:cs typeface="+mn-cs"/>
              </a:rPr>
              <a:t>1 </a:t>
            </a:r>
            <a:r>
              <a:rPr kumimoji="0" lang="zh-CN" altLang="en-US" sz="2000" b="1" i="0" u="none" strike="noStrike" kern="1200" cap="none" spc="0" normalizeH="0" baseline="0" noProof="0" dirty="0">
                <a:ln>
                  <a:noFill/>
                </a:ln>
                <a:effectLst/>
                <a:uLnTx/>
                <a:uFillTx/>
                <a:latin typeface="楷体" panose="02010609060101010101" pitchFamily="49" charset="-122"/>
                <a:ea typeface="楷体" panose="02010609060101010101" pitchFamily="49" charset="-122"/>
                <a:cs typeface="+mn-cs"/>
              </a:rPr>
              <a:t>年期以上人身保险产品取得的保费收入</a:t>
            </a:r>
            <a:endParaRPr kumimoji="0" lang="zh-CN" altLang="en-US" sz="20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endParaRPr>
          </a:p>
        </p:txBody>
      </p:sp>
    </p:spTree>
    <p:extLst>
      <p:ext uri="{BB962C8B-B14F-4D97-AF65-F5344CB8AC3E}">
        <p14:creationId xmlns:p14="http://schemas.microsoft.com/office/powerpoint/2010/main" val="413343968"/>
      </p:ext>
    </p:extLst>
  </p:cSld>
  <p:clrMapOvr>
    <a:masterClrMapping/>
  </p:clrMapOvr>
  <mc:AlternateContent xmlns:mc="http://schemas.openxmlformats.org/markup-compatibility/2006" xmlns:p14="http://schemas.microsoft.com/office/powerpoint/2010/main">
    <mc:Choice Requires="p14">
      <p:transition spd="slow" p14:dur="1600" advClick="0" advTm="0">
        <p14:gallery dir="l"/>
      </p:transition>
    </mc:Choice>
    <mc:Fallback xmlns="">
      <p:transition spd="slow" advClick="0" advTm="0">
        <p:fade/>
      </p:transition>
    </mc:Fallback>
  </mc:AlternateContent>
</p:sld>
</file>

<file path=ppt/slides/slide3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3F297A04-FA86-470C-A283-0F372052F889}"/>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latin typeface="+mn-lt"/>
                <a:cs typeface="+mn-ea"/>
                <a:sym typeface="+mn-lt"/>
              </a:rPr>
              <a:pPr>
                <a:defRPr/>
              </a:pPr>
              <a:t>364</a:t>
            </a:fld>
            <a:endParaRPr lang="en-US">
              <a:solidFill>
                <a:prstClr val="black">
                  <a:tint val="75000"/>
                </a:prstClr>
              </a:solidFill>
              <a:latin typeface="+mn-lt"/>
              <a:cs typeface="+mn-ea"/>
              <a:sym typeface="+mn-lt"/>
            </a:endParaRPr>
          </a:p>
        </p:txBody>
      </p:sp>
      <p:sp>
        <p:nvSpPr>
          <p:cNvPr id="3" name="文本框 2">
            <a:extLst>
              <a:ext uri="{FF2B5EF4-FFF2-40B4-BE49-F238E27FC236}">
                <a16:creationId xmlns:a16="http://schemas.microsoft.com/office/drawing/2014/main" id="{8D04972F-565F-4E50-896F-ED56EDD1A38F}"/>
              </a:ext>
            </a:extLst>
          </p:cNvPr>
          <p:cNvSpPr txBox="1"/>
          <p:nvPr/>
        </p:nvSpPr>
        <p:spPr>
          <a:xfrm>
            <a:off x="2039921" y="225348"/>
            <a:ext cx="5410461" cy="500137"/>
          </a:xfrm>
          <a:prstGeom prst="rect">
            <a:avLst/>
          </a:prstGeom>
          <a:noFill/>
        </p:spPr>
        <p:txBody>
          <a:bodyPr wrap="square" lIns="68580" tIns="34290" rIns="68580" bIns="34290" rtlCol="0">
            <a:spAutoFit/>
          </a:bodyPr>
          <a:lstStyle/>
          <a:p>
            <a:pPr algn="ctr"/>
            <a:r>
              <a:rPr lang="zh-CN" altLang="en-US" sz="2800" b="1" dirty="0">
                <a:solidFill>
                  <a:srgbClr val="0070C0"/>
                </a:solidFill>
                <a:cs typeface="+mn-ea"/>
                <a:sym typeface="+mn-lt"/>
              </a:rPr>
              <a:t>试试就试试</a:t>
            </a:r>
            <a:endParaRPr lang="en-US" altLang="zh-CN" sz="2800" b="1" dirty="0">
              <a:solidFill>
                <a:srgbClr val="0070C0"/>
              </a:solidFill>
              <a:cs typeface="+mn-ea"/>
              <a:sym typeface="+mn-lt"/>
            </a:endParaRPr>
          </a:p>
        </p:txBody>
      </p:sp>
      <p:sp>
        <p:nvSpPr>
          <p:cNvPr id="8" name="内容占位符 1">
            <a:extLst>
              <a:ext uri="{FF2B5EF4-FFF2-40B4-BE49-F238E27FC236}">
                <a16:creationId xmlns:a16="http://schemas.microsoft.com/office/drawing/2014/main" id="{C55AD2E8-BCFE-4A42-9301-8BD4BC5CB3A5}"/>
              </a:ext>
            </a:extLst>
          </p:cNvPr>
          <p:cNvSpPr txBox="1">
            <a:spLocks/>
          </p:cNvSpPr>
          <p:nvPr/>
        </p:nvSpPr>
        <p:spPr>
          <a:xfrm>
            <a:off x="490822" y="779487"/>
            <a:ext cx="8257891" cy="3887763"/>
          </a:xfrm>
          <a:prstGeom prst="rect">
            <a:avLst/>
          </a:prstGeom>
        </p:spPr>
        <p:txBody>
          <a:bodyPr vert="horz" lIns="91440" tIns="45720" rIns="91440" bIns="45720" rtlCol="0">
            <a:normAutofit/>
          </a:bodyPr>
          <a:lstStyle>
            <a:lvl1pPr marL="0" indent="538480" algn="l" defTabSz="685800" rtl="0" eaLnBrk="1" latinLnBrk="0" hangingPunct="1">
              <a:lnSpc>
                <a:spcPct val="150000"/>
              </a:lnSpc>
              <a:spcBef>
                <a:spcPts val="0"/>
              </a:spcBef>
              <a:buFont typeface="Arial" panose="020B0604020202020204" pitchFamily="34" charset="0"/>
              <a:buNone/>
              <a:defRPr sz="2200" b="1" kern="1200">
                <a:solidFill>
                  <a:srgbClr val="004DA1"/>
                </a:solidFill>
                <a:latin typeface="楷体" panose="02010609060101010101" pitchFamily="49" charset="-122"/>
                <a:ea typeface="楷体" panose="02010609060101010101" pitchFamily="49" charset="-122"/>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zh-CN" altLang="en-US" dirty="0">
                <a:latin typeface="+mn-lt"/>
                <a:ea typeface="+mn-ea"/>
                <a:cs typeface="+mn-ea"/>
                <a:sym typeface="+mn-lt"/>
              </a:rPr>
              <a:t> </a:t>
            </a:r>
            <a:r>
              <a:rPr lang="en-US" altLang="zh-CN" dirty="0">
                <a:latin typeface="+mn-lt"/>
                <a:ea typeface="+mn-ea"/>
                <a:cs typeface="+mn-ea"/>
                <a:sym typeface="+mn-lt"/>
              </a:rPr>
              <a:t>【</a:t>
            </a:r>
            <a:r>
              <a:rPr lang="zh-CN" altLang="en-US" dirty="0">
                <a:latin typeface="+mn-lt"/>
                <a:ea typeface="+mn-ea"/>
                <a:cs typeface="+mn-ea"/>
                <a:sym typeface="+mn-lt"/>
              </a:rPr>
              <a:t>多选题</a:t>
            </a:r>
            <a:r>
              <a:rPr lang="en-US" altLang="zh-CN" dirty="0">
                <a:latin typeface="+mn-lt"/>
                <a:ea typeface="+mn-ea"/>
                <a:cs typeface="+mn-ea"/>
                <a:sym typeface="+mn-lt"/>
              </a:rPr>
              <a:t>·2021-5】</a:t>
            </a:r>
            <a:r>
              <a:rPr lang="zh-CN" altLang="en-US" dirty="0">
                <a:latin typeface="+mn-lt"/>
                <a:ea typeface="+mn-ea"/>
                <a:cs typeface="+mn-ea"/>
                <a:sym typeface="+mn-lt"/>
              </a:rPr>
              <a:t>根据增值税法律制度的规定，纳税人发生的下列业务中，免征增值税的有（ ）。</a:t>
            </a:r>
          </a:p>
          <a:p>
            <a:r>
              <a:rPr lang="zh-CN" altLang="en-US" dirty="0">
                <a:latin typeface="+mn-lt"/>
                <a:ea typeface="+mn-ea"/>
                <a:cs typeface="+mn-ea"/>
                <a:sym typeface="+mn-lt"/>
              </a:rPr>
              <a:t> </a:t>
            </a:r>
            <a:r>
              <a:rPr lang="en-US" altLang="zh-CN" dirty="0">
                <a:latin typeface="+mn-lt"/>
                <a:ea typeface="+mn-ea"/>
                <a:cs typeface="+mn-ea"/>
                <a:sym typeface="+mn-lt"/>
              </a:rPr>
              <a:t>A.</a:t>
            </a:r>
            <a:r>
              <a:rPr lang="zh-CN" altLang="en-US" dirty="0">
                <a:latin typeface="+mn-lt"/>
                <a:ea typeface="+mn-ea"/>
                <a:cs typeface="+mn-ea"/>
                <a:sym typeface="+mn-lt"/>
              </a:rPr>
              <a:t>其他个人销售自己使用过的物品</a:t>
            </a:r>
          </a:p>
          <a:p>
            <a:r>
              <a:rPr lang="zh-CN" altLang="en-US" dirty="0">
                <a:latin typeface="+mn-lt"/>
                <a:ea typeface="+mn-ea"/>
                <a:cs typeface="+mn-ea"/>
                <a:sym typeface="+mn-lt"/>
              </a:rPr>
              <a:t> </a:t>
            </a:r>
            <a:r>
              <a:rPr lang="en-US" altLang="zh-CN" dirty="0">
                <a:latin typeface="+mn-lt"/>
                <a:ea typeface="+mn-ea"/>
                <a:cs typeface="+mn-ea"/>
                <a:sym typeface="+mn-lt"/>
              </a:rPr>
              <a:t>B.</a:t>
            </a:r>
            <a:r>
              <a:rPr lang="zh-CN" altLang="en-US" dirty="0">
                <a:latin typeface="+mn-lt"/>
                <a:ea typeface="+mn-ea"/>
                <a:cs typeface="+mn-ea"/>
                <a:sym typeface="+mn-lt"/>
              </a:rPr>
              <a:t>提供婚姻介绍服务</a:t>
            </a:r>
          </a:p>
          <a:p>
            <a:r>
              <a:rPr lang="zh-CN" altLang="en-US" dirty="0">
                <a:latin typeface="+mn-lt"/>
                <a:ea typeface="+mn-ea"/>
                <a:cs typeface="+mn-ea"/>
                <a:sym typeface="+mn-lt"/>
              </a:rPr>
              <a:t> </a:t>
            </a:r>
            <a:r>
              <a:rPr lang="en-US" altLang="zh-CN" dirty="0">
                <a:latin typeface="+mn-lt"/>
                <a:ea typeface="+mn-ea"/>
                <a:cs typeface="+mn-ea"/>
                <a:sym typeface="+mn-lt"/>
              </a:rPr>
              <a:t>C.</a:t>
            </a:r>
            <a:r>
              <a:rPr lang="zh-CN" altLang="en-US" dirty="0">
                <a:latin typeface="+mn-lt"/>
                <a:ea typeface="+mn-ea"/>
                <a:cs typeface="+mn-ea"/>
                <a:sym typeface="+mn-lt"/>
              </a:rPr>
              <a:t>提供技术开发</a:t>
            </a:r>
          </a:p>
          <a:p>
            <a:r>
              <a:rPr lang="zh-CN" altLang="en-US" dirty="0">
                <a:latin typeface="+mn-lt"/>
                <a:ea typeface="+mn-ea"/>
                <a:cs typeface="+mn-ea"/>
                <a:sym typeface="+mn-lt"/>
              </a:rPr>
              <a:t> </a:t>
            </a:r>
            <a:r>
              <a:rPr lang="en-US" altLang="zh-CN" dirty="0">
                <a:latin typeface="+mn-lt"/>
                <a:ea typeface="+mn-ea"/>
                <a:cs typeface="+mn-ea"/>
                <a:sym typeface="+mn-lt"/>
              </a:rPr>
              <a:t>D.</a:t>
            </a:r>
            <a:r>
              <a:rPr lang="zh-CN" altLang="en-US" dirty="0">
                <a:latin typeface="+mn-lt"/>
                <a:ea typeface="+mn-ea"/>
                <a:cs typeface="+mn-ea"/>
                <a:sym typeface="+mn-lt"/>
              </a:rPr>
              <a:t>进口直接用于科学研究的设备</a:t>
            </a:r>
          </a:p>
        </p:txBody>
      </p:sp>
      <p:grpSp>
        <p:nvGrpSpPr>
          <p:cNvPr id="9" name="组合 8">
            <a:extLst>
              <a:ext uri="{FF2B5EF4-FFF2-40B4-BE49-F238E27FC236}">
                <a16:creationId xmlns:a16="http://schemas.microsoft.com/office/drawing/2014/main" id="{D7CCD27B-CFDC-4184-8D48-6FBEDF9404AE}"/>
              </a:ext>
            </a:extLst>
          </p:cNvPr>
          <p:cNvGrpSpPr/>
          <p:nvPr/>
        </p:nvGrpSpPr>
        <p:grpSpPr>
          <a:xfrm rot="16200000">
            <a:off x="1893805" y="3981478"/>
            <a:ext cx="677108" cy="1428693"/>
            <a:chOff x="9306645" y="1903595"/>
            <a:chExt cx="902810" cy="1904924"/>
          </a:xfrm>
        </p:grpSpPr>
        <p:sp>
          <p:nvSpPr>
            <p:cNvPr id="10" name="Freeform 668">
              <a:extLst>
                <a:ext uri="{FF2B5EF4-FFF2-40B4-BE49-F238E27FC236}">
                  <a16:creationId xmlns:a16="http://schemas.microsoft.com/office/drawing/2014/main" id="{25B8C2A1-05FC-4FC7-8039-F3BDF3EAEED1}"/>
                </a:ext>
              </a:extLst>
            </p:cNvPr>
            <p:cNvSpPr>
              <a:spLocks/>
            </p:cNvSpPr>
            <p:nvPr/>
          </p:nvSpPr>
          <p:spPr bwMode="auto">
            <a:xfrm rot="5400000">
              <a:off x="8805602" y="2585762"/>
              <a:ext cx="1904924" cy="540590"/>
            </a:xfrm>
            <a:custGeom>
              <a:avLst/>
              <a:gdLst>
                <a:gd name="T0" fmla="*/ 384 w 398"/>
                <a:gd name="T1" fmla="*/ 77 h 111"/>
                <a:gd name="T2" fmla="*/ 388 w 398"/>
                <a:gd name="T3" fmla="*/ 74 h 111"/>
                <a:gd name="T4" fmla="*/ 388 w 398"/>
                <a:gd name="T5" fmla="*/ 71 h 111"/>
                <a:gd name="T6" fmla="*/ 397 w 398"/>
                <a:gd name="T7" fmla="*/ 67 h 111"/>
                <a:gd name="T8" fmla="*/ 390 w 398"/>
                <a:gd name="T9" fmla="*/ 62 h 111"/>
                <a:gd name="T10" fmla="*/ 388 w 398"/>
                <a:gd name="T11" fmla="*/ 59 h 111"/>
                <a:gd name="T12" fmla="*/ 388 w 398"/>
                <a:gd name="T13" fmla="*/ 56 h 111"/>
                <a:gd name="T14" fmla="*/ 385 w 398"/>
                <a:gd name="T15" fmla="*/ 54 h 111"/>
                <a:gd name="T16" fmla="*/ 387 w 398"/>
                <a:gd name="T17" fmla="*/ 51 h 111"/>
                <a:gd name="T18" fmla="*/ 389 w 398"/>
                <a:gd name="T19" fmla="*/ 48 h 111"/>
                <a:gd name="T20" fmla="*/ 384 w 398"/>
                <a:gd name="T21" fmla="*/ 46 h 111"/>
                <a:gd name="T22" fmla="*/ 378 w 398"/>
                <a:gd name="T23" fmla="*/ 42 h 111"/>
                <a:gd name="T24" fmla="*/ 385 w 398"/>
                <a:gd name="T25" fmla="*/ 40 h 111"/>
                <a:gd name="T26" fmla="*/ 378 w 398"/>
                <a:gd name="T27" fmla="*/ 37 h 111"/>
                <a:gd name="T28" fmla="*/ 378 w 398"/>
                <a:gd name="T29" fmla="*/ 34 h 111"/>
                <a:gd name="T30" fmla="*/ 373 w 398"/>
                <a:gd name="T31" fmla="*/ 32 h 111"/>
                <a:gd name="T32" fmla="*/ 369 w 398"/>
                <a:gd name="T33" fmla="*/ 28 h 111"/>
                <a:gd name="T34" fmla="*/ 350 w 398"/>
                <a:gd name="T35" fmla="*/ 23 h 111"/>
                <a:gd name="T36" fmla="*/ 358 w 398"/>
                <a:gd name="T37" fmla="*/ 19 h 111"/>
                <a:gd name="T38" fmla="*/ 260 w 398"/>
                <a:gd name="T39" fmla="*/ 11 h 111"/>
                <a:gd name="T40" fmla="*/ 324 w 398"/>
                <a:gd name="T41" fmla="*/ 10 h 111"/>
                <a:gd name="T42" fmla="*/ 304 w 398"/>
                <a:gd name="T43" fmla="*/ 6 h 111"/>
                <a:gd name="T44" fmla="*/ 177 w 398"/>
                <a:gd name="T45" fmla="*/ 1 h 111"/>
                <a:gd name="T46" fmla="*/ 18 w 398"/>
                <a:gd name="T47" fmla="*/ 11 h 111"/>
                <a:gd name="T48" fmla="*/ 16 w 398"/>
                <a:gd name="T49" fmla="*/ 17 h 111"/>
                <a:gd name="T50" fmla="*/ 21 w 398"/>
                <a:gd name="T51" fmla="*/ 20 h 111"/>
                <a:gd name="T52" fmla="*/ 15 w 398"/>
                <a:gd name="T53" fmla="*/ 26 h 111"/>
                <a:gd name="T54" fmla="*/ 12 w 398"/>
                <a:gd name="T55" fmla="*/ 52 h 111"/>
                <a:gd name="T56" fmla="*/ 8 w 398"/>
                <a:gd name="T57" fmla="*/ 82 h 111"/>
                <a:gd name="T58" fmla="*/ 113 w 398"/>
                <a:gd name="T59" fmla="*/ 111 h 111"/>
                <a:gd name="T60" fmla="*/ 331 w 398"/>
                <a:gd name="T61" fmla="*/ 104 h 111"/>
                <a:gd name="T62" fmla="*/ 369 w 398"/>
                <a:gd name="T63" fmla="*/ 91 h 111"/>
                <a:gd name="T64" fmla="*/ 385 w 398"/>
                <a:gd name="T65" fmla="*/ 86 h 111"/>
                <a:gd name="T66" fmla="*/ 389 w 398"/>
                <a:gd name="T67" fmla="*/ 8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98" h="111">
                  <a:moveTo>
                    <a:pt x="397" y="80"/>
                  </a:moveTo>
                  <a:cubicBezTo>
                    <a:pt x="394" y="77"/>
                    <a:pt x="387" y="79"/>
                    <a:pt x="384" y="77"/>
                  </a:cubicBezTo>
                  <a:cubicBezTo>
                    <a:pt x="387" y="75"/>
                    <a:pt x="394" y="76"/>
                    <a:pt x="396" y="76"/>
                  </a:cubicBezTo>
                  <a:cubicBezTo>
                    <a:pt x="388" y="74"/>
                    <a:pt x="388" y="74"/>
                    <a:pt x="388" y="74"/>
                  </a:cubicBezTo>
                  <a:cubicBezTo>
                    <a:pt x="397" y="72"/>
                    <a:pt x="397" y="72"/>
                    <a:pt x="397" y="72"/>
                  </a:cubicBezTo>
                  <a:cubicBezTo>
                    <a:pt x="395" y="71"/>
                    <a:pt x="390" y="73"/>
                    <a:pt x="388" y="71"/>
                  </a:cubicBezTo>
                  <a:cubicBezTo>
                    <a:pt x="388" y="69"/>
                    <a:pt x="390" y="70"/>
                    <a:pt x="391" y="70"/>
                  </a:cubicBezTo>
                  <a:cubicBezTo>
                    <a:pt x="394" y="70"/>
                    <a:pt x="398" y="69"/>
                    <a:pt x="397" y="67"/>
                  </a:cubicBezTo>
                  <a:cubicBezTo>
                    <a:pt x="397" y="63"/>
                    <a:pt x="391" y="64"/>
                    <a:pt x="388" y="63"/>
                  </a:cubicBezTo>
                  <a:cubicBezTo>
                    <a:pt x="390" y="62"/>
                    <a:pt x="390" y="62"/>
                    <a:pt x="390" y="62"/>
                  </a:cubicBezTo>
                  <a:cubicBezTo>
                    <a:pt x="388" y="62"/>
                    <a:pt x="386" y="62"/>
                    <a:pt x="385" y="60"/>
                  </a:cubicBezTo>
                  <a:cubicBezTo>
                    <a:pt x="386" y="60"/>
                    <a:pt x="387" y="59"/>
                    <a:pt x="388" y="59"/>
                  </a:cubicBezTo>
                  <a:cubicBezTo>
                    <a:pt x="383" y="57"/>
                    <a:pt x="383" y="57"/>
                    <a:pt x="383" y="57"/>
                  </a:cubicBezTo>
                  <a:cubicBezTo>
                    <a:pt x="388" y="56"/>
                    <a:pt x="388" y="56"/>
                    <a:pt x="388" y="56"/>
                  </a:cubicBezTo>
                  <a:cubicBezTo>
                    <a:pt x="386" y="56"/>
                    <a:pt x="386" y="56"/>
                    <a:pt x="386" y="56"/>
                  </a:cubicBezTo>
                  <a:cubicBezTo>
                    <a:pt x="384" y="55"/>
                    <a:pt x="386" y="54"/>
                    <a:pt x="385" y="54"/>
                  </a:cubicBezTo>
                  <a:cubicBezTo>
                    <a:pt x="383" y="52"/>
                    <a:pt x="379" y="54"/>
                    <a:pt x="377" y="52"/>
                  </a:cubicBezTo>
                  <a:cubicBezTo>
                    <a:pt x="380" y="51"/>
                    <a:pt x="384" y="51"/>
                    <a:pt x="387" y="51"/>
                  </a:cubicBezTo>
                  <a:cubicBezTo>
                    <a:pt x="385" y="51"/>
                    <a:pt x="382" y="51"/>
                    <a:pt x="381" y="49"/>
                  </a:cubicBezTo>
                  <a:cubicBezTo>
                    <a:pt x="389" y="48"/>
                    <a:pt x="389" y="48"/>
                    <a:pt x="389" y="48"/>
                  </a:cubicBezTo>
                  <a:cubicBezTo>
                    <a:pt x="387" y="47"/>
                    <a:pt x="384" y="48"/>
                    <a:pt x="382" y="47"/>
                  </a:cubicBezTo>
                  <a:cubicBezTo>
                    <a:pt x="384" y="46"/>
                    <a:pt x="384" y="46"/>
                    <a:pt x="384" y="46"/>
                  </a:cubicBezTo>
                  <a:cubicBezTo>
                    <a:pt x="381" y="45"/>
                    <a:pt x="378" y="46"/>
                    <a:pt x="376" y="44"/>
                  </a:cubicBezTo>
                  <a:cubicBezTo>
                    <a:pt x="377" y="43"/>
                    <a:pt x="378" y="43"/>
                    <a:pt x="378" y="42"/>
                  </a:cubicBezTo>
                  <a:cubicBezTo>
                    <a:pt x="377" y="42"/>
                    <a:pt x="375" y="42"/>
                    <a:pt x="374" y="41"/>
                  </a:cubicBezTo>
                  <a:cubicBezTo>
                    <a:pt x="377" y="40"/>
                    <a:pt x="382" y="41"/>
                    <a:pt x="385" y="40"/>
                  </a:cubicBezTo>
                  <a:cubicBezTo>
                    <a:pt x="377" y="37"/>
                    <a:pt x="377" y="37"/>
                    <a:pt x="377" y="37"/>
                  </a:cubicBezTo>
                  <a:cubicBezTo>
                    <a:pt x="377" y="37"/>
                    <a:pt x="377" y="37"/>
                    <a:pt x="378" y="37"/>
                  </a:cubicBezTo>
                  <a:cubicBezTo>
                    <a:pt x="373" y="35"/>
                    <a:pt x="373" y="35"/>
                    <a:pt x="373" y="35"/>
                  </a:cubicBezTo>
                  <a:cubicBezTo>
                    <a:pt x="375" y="34"/>
                    <a:pt x="377" y="35"/>
                    <a:pt x="378" y="34"/>
                  </a:cubicBezTo>
                  <a:cubicBezTo>
                    <a:pt x="370" y="32"/>
                    <a:pt x="370" y="32"/>
                    <a:pt x="370" y="32"/>
                  </a:cubicBezTo>
                  <a:cubicBezTo>
                    <a:pt x="371" y="31"/>
                    <a:pt x="372" y="32"/>
                    <a:pt x="373" y="32"/>
                  </a:cubicBezTo>
                  <a:cubicBezTo>
                    <a:pt x="358" y="29"/>
                    <a:pt x="358" y="29"/>
                    <a:pt x="358" y="29"/>
                  </a:cubicBezTo>
                  <a:cubicBezTo>
                    <a:pt x="362" y="28"/>
                    <a:pt x="365" y="30"/>
                    <a:pt x="369" y="28"/>
                  </a:cubicBezTo>
                  <a:cubicBezTo>
                    <a:pt x="362" y="26"/>
                    <a:pt x="351" y="28"/>
                    <a:pt x="345" y="24"/>
                  </a:cubicBezTo>
                  <a:cubicBezTo>
                    <a:pt x="346" y="23"/>
                    <a:pt x="348" y="23"/>
                    <a:pt x="350" y="23"/>
                  </a:cubicBezTo>
                  <a:cubicBezTo>
                    <a:pt x="346" y="22"/>
                    <a:pt x="346" y="22"/>
                    <a:pt x="346" y="22"/>
                  </a:cubicBezTo>
                  <a:cubicBezTo>
                    <a:pt x="349" y="20"/>
                    <a:pt x="356" y="21"/>
                    <a:pt x="358" y="19"/>
                  </a:cubicBezTo>
                  <a:cubicBezTo>
                    <a:pt x="354" y="19"/>
                    <a:pt x="350" y="19"/>
                    <a:pt x="347" y="17"/>
                  </a:cubicBezTo>
                  <a:cubicBezTo>
                    <a:pt x="319" y="14"/>
                    <a:pt x="290" y="11"/>
                    <a:pt x="260" y="11"/>
                  </a:cubicBezTo>
                  <a:cubicBezTo>
                    <a:pt x="259" y="10"/>
                    <a:pt x="259" y="10"/>
                    <a:pt x="259" y="10"/>
                  </a:cubicBezTo>
                  <a:cubicBezTo>
                    <a:pt x="281" y="9"/>
                    <a:pt x="301" y="11"/>
                    <a:pt x="324" y="10"/>
                  </a:cubicBezTo>
                  <a:cubicBezTo>
                    <a:pt x="325" y="9"/>
                    <a:pt x="325" y="9"/>
                    <a:pt x="325" y="9"/>
                  </a:cubicBezTo>
                  <a:cubicBezTo>
                    <a:pt x="319" y="6"/>
                    <a:pt x="311" y="8"/>
                    <a:pt x="304" y="6"/>
                  </a:cubicBezTo>
                  <a:cubicBezTo>
                    <a:pt x="306" y="5"/>
                    <a:pt x="306" y="5"/>
                    <a:pt x="306" y="5"/>
                  </a:cubicBezTo>
                  <a:cubicBezTo>
                    <a:pt x="264" y="1"/>
                    <a:pt x="219" y="0"/>
                    <a:pt x="177" y="1"/>
                  </a:cubicBezTo>
                  <a:cubicBezTo>
                    <a:pt x="35" y="2"/>
                    <a:pt x="35" y="2"/>
                    <a:pt x="35" y="2"/>
                  </a:cubicBezTo>
                  <a:cubicBezTo>
                    <a:pt x="28" y="3"/>
                    <a:pt x="22" y="7"/>
                    <a:pt x="18" y="11"/>
                  </a:cubicBezTo>
                  <a:cubicBezTo>
                    <a:pt x="24" y="13"/>
                    <a:pt x="24" y="13"/>
                    <a:pt x="24" y="13"/>
                  </a:cubicBezTo>
                  <a:cubicBezTo>
                    <a:pt x="16" y="17"/>
                    <a:pt x="16" y="17"/>
                    <a:pt x="16" y="17"/>
                  </a:cubicBezTo>
                  <a:cubicBezTo>
                    <a:pt x="15" y="20"/>
                    <a:pt x="19" y="19"/>
                    <a:pt x="22" y="20"/>
                  </a:cubicBezTo>
                  <a:cubicBezTo>
                    <a:pt x="21" y="20"/>
                    <a:pt x="21" y="20"/>
                    <a:pt x="21" y="20"/>
                  </a:cubicBezTo>
                  <a:cubicBezTo>
                    <a:pt x="20" y="22"/>
                    <a:pt x="16" y="22"/>
                    <a:pt x="19" y="24"/>
                  </a:cubicBezTo>
                  <a:cubicBezTo>
                    <a:pt x="19" y="25"/>
                    <a:pt x="16" y="25"/>
                    <a:pt x="15" y="26"/>
                  </a:cubicBezTo>
                  <a:cubicBezTo>
                    <a:pt x="15" y="29"/>
                    <a:pt x="8" y="33"/>
                    <a:pt x="11" y="37"/>
                  </a:cubicBezTo>
                  <a:cubicBezTo>
                    <a:pt x="8" y="42"/>
                    <a:pt x="13" y="47"/>
                    <a:pt x="12" y="52"/>
                  </a:cubicBezTo>
                  <a:cubicBezTo>
                    <a:pt x="8" y="56"/>
                    <a:pt x="10" y="63"/>
                    <a:pt x="7" y="68"/>
                  </a:cubicBezTo>
                  <a:cubicBezTo>
                    <a:pt x="15" y="73"/>
                    <a:pt x="0" y="77"/>
                    <a:pt x="8" y="82"/>
                  </a:cubicBezTo>
                  <a:cubicBezTo>
                    <a:pt x="9" y="88"/>
                    <a:pt x="16" y="93"/>
                    <a:pt x="24" y="97"/>
                  </a:cubicBezTo>
                  <a:cubicBezTo>
                    <a:pt x="50" y="109"/>
                    <a:pt x="82" y="110"/>
                    <a:pt x="113" y="111"/>
                  </a:cubicBezTo>
                  <a:cubicBezTo>
                    <a:pt x="277" y="109"/>
                    <a:pt x="277" y="109"/>
                    <a:pt x="277" y="109"/>
                  </a:cubicBezTo>
                  <a:cubicBezTo>
                    <a:pt x="295" y="106"/>
                    <a:pt x="314" y="107"/>
                    <a:pt x="331" y="104"/>
                  </a:cubicBezTo>
                  <a:cubicBezTo>
                    <a:pt x="350" y="103"/>
                    <a:pt x="364" y="95"/>
                    <a:pt x="382" y="93"/>
                  </a:cubicBezTo>
                  <a:cubicBezTo>
                    <a:pt x="379" y="91"/>
                    <a:pt x="374" y="92"/>
                    <a:pt x="369" y="91"/>
                  </a:cubicBezTo>
                  <a:cubicBezTo>
                    <a:pt x="375" y="88"/>
                    <a:pt x="382" y="87"/>
                    <a:pt x="388" y="86"/>
                  </a:cubicBezTo>
                  <a:cubicBezTo>
                    <a:pt x="387" y="86"/>
                    <a:pt x="385" y="87"/>
                    <a:pt x="385" y="86"/>
                  </a:cubicBezTo>
                  <a:cubicBezTo>
                    <a:pt x="387" y="84"/>
                    <a:pt x="391" y="86"/>
                    <a:pt x="392" y="84"/>
                  </a:cubicBezTo>
                  <a:cubicBezTo>
                    <a:pt x="389" y="82"/>
                    <a:pt x="389" y="82"/>
                    <a:pt x="389" y="82"/>
                  </a:cubicBezTo>
                  <a:cubicBezTo>
                    <a:pt x="391" y="80"/>
                    <a:pt x="395" y="81"/>
                    <a:pt x="397" y="80"/>
                  </a:cubicBezTo>
                  <a:close/>
                </a:path>
              </a:pathLst>
            </a:custGeom>
            <a:solidFill>
              <a:srgbClr val="004DA1"/>
            </a:solidFill>
            <a:ln>
              <a:noFill/>
            </a:ln>
          </p:spPr>
          <p:txBody>
            <a:bodyPr vert="horz" wrap="square" lIns="68580" tIns="34290" rIns="68580" bIns="3429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013" b="0" i="0" u="none" strike="noStrike" kern="0" cap="none" spc="0" normalizeH="0" baseline="0" noProof="0" dirty="0">
                <a:ln>
                  <a:noFill/>
                </a:ln>
                <a:solidFill>
                  <a:prstClr val="black"/>
                </a:solidFill>
                <a:effectLst/>
                <a:uLnTx/>
                <a:uFillTx/>
                <a:cs typeface="+mn-ea"/>
                <a:sym typeface="+mn-lt"/>
              </a:endParaRPr>
            </a:p>
          </p:txBody>
        </p:sp>
        <p:sp>
          <p:nvSpPr>
            <p:cNvPr id="11" name="文本框 10">
              <a:extLst>
                <a:ext uri="{FF2B5EF4-FFF2-40B4-BE49-F238E27FC236}">
                  <a16:creationId xmlns:a16="http://schemas.microsoft.com/office/drawing/2014/main" id="{9638B1E5-5568-466A-B5E2-8FD1DDE2E088}"/>
                </a:ext>
              </a:extLst>
            </p:cNvPr>
            <p:cNvSpPr txBox="1"/>
            <p:nvPr/>
          </p:nvSpPr>
          <p:spPr>
            <a:xfrm>
              <a:off x="9306645" y="2247341"/>
              <a:ext cx="902810" cy="1217427"/>
            </a:xfrm>
            <a:prstGeom prst="rect">
              <a:avLst/>
            </a:prstGeom>
            <a:noFill/>
            <a:effectLst/>
          </p:spPr>
          <p:txBody>
            <a:bodyPr vert="eaVert" wrap="none" rtlCol="0" anchor="ctr">
              <a:spAutoFit/>
            </a:bodyPr>
            <a:lstStyle>
              <a:defPPr>
                <a:defRPr lang="zh-CN"/>
              </a:defPPr>
              <a:lvl1pPr algn="ctr">
                <a:defRPr sz="4400">
                  <a:solidFill>
                    <a:srgbClr val="004DA1"/>
                  </a:solidFill>
                  <a:latin typeface="李旭科书法" panose="02000603000000000000" pitchFamily="2" charset="-122"/>
                  <a:ea typeface="李旭科书法" panose="02000603000000000000" pitchFamily="2" charset="-122"/>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3200" b="0" i="0" u="none" strike="noStrike" kern="0" cap="none" spc="0" normalizeH="0" baseline="0" noProof="0" dirty="0">
                  <a:ln>
                    <a:noFill/>
                  </a:ln>
                  <a:solidFill>
                    <a:prstClr val="white"/>
                  </a:solidFill>
                  <a:effectLst/>
                  <a:uLnTx/>
                  <a:uFillTx/>
                  <a:latin typeface="+mn-lt"/>
                  <a:ea typeface="+mn-ea"/>
                  <a:cs typeface="+mn-ea"/>
                  <a:sym typeface="+mn-lt"/>
                </a:rPr>
                <a:t>ABCD</a:t>
              </a:r>
              <a:endParaRPr kumimoji="0" lang="zh-CN" altLang="en-US" sz="3200" b="0" i="0" u="none" strike="noStrike" kern="0" cap="none" spc="0" normalizeH="0" baseline="0" noProof="0" dirty="0">
                <a:ln>
                  <a:noFill/>
                </a:ln>
                <a:solidFill>
                  <a:prstClr val="white"/>
                </a:solidFill>
                <a:effectLst/>
                <a:uLnTx/>
                <a:uFillTx/>
                <a:latin typeface="+mn-lt"/>
                <a:ea typeface="+mn-ea"/>
                <a:cs typeface="+mn-ea"/>
                <a:sym typeface="+mn-lt"/>
              </a:endParaRPr>
            </a:p>
          </p:txBody>
        </p:sp>
      </p:grpSp>
    </p:spTree>
    <p:extLst>
      <p:ext uri="{BB962C8B-B14F-4D97-AF65-F5344CB8AC3E}">
        <p14:creationId xmlns:p14="http://schemas.microsoft.com/office/powerpoint/2010/main" val="310603165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3F297A04-FA86-470C-A283-0F372052F889}"/>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latin typeface="+mn-lt"/>
                <a:cs typeface="+mn-ea"/>
                <a:sym typeface="+mn-lt"/>
              </a:rPr>
              <a:pPr>
                <a:defRPr/>
              </a:pPr>
              <a:t>365</a:t>
            </a:fld>
            <a:endParaRPr lang="en-US">
              <a:solidFill>
                <a:prstClr val="black">
                  <a:tint val="75000"/>
                </a:prstClr>
              </a:solidFill>
              <a:latin typeface="+mn-lt"/>
              <a:cs typeface="+mn-ea"/>
              <a:sym typeface="+mn-lt"/>
            </a:endParaRPr>
          </a:p>
        </p:txBody>
      </p:sp>
      <p:sp>
        <p:nvSpPr>
          <p:cNvPr id="3" name="文本框 2">
            <a:extLst>
              <a:ext uri="{FF2B5EF4-FFF2-40B4-BE49-F238E27FC236}">
                <a16:creationId xmlns:a16="http://schemas.microsoft.com/office/drawing/2014/main" id="{8D04972F-565F-4E50-896F-ED56EDD1A38F}"/>
              </a:ext>
            </a:extLst>
          </p:cNvPr>
          <p:cNvSpPr txBox="1"/>
          <p:nvPr/>
        </p:nvSpPr>
        <p:spPr>
          <a:xfrm>
            <a:off x="2039921" y="225348"/>
            <a:ext cx="5410461" cy="500137"/>
          </a:xfrm>
          <a:prstGeom prst="rect">
            <a:avLst/>
          </a:prstGeom>
          <a:noFill/>
        </p:spPr>
        <p:txBody>
          <a:bodyPr wrap="square" lIns="68580" tIns="34290" rIns="68580" bIns="34290" rtlCol="0">
            <a:spAutoFit/>
          </a:bodyPr>
          <a:lstStyle/>
          <a:p>
            <a:pPr algn="ctr"/>
            <a:r>
              <a:rPr lang="zh-CN" altLang="en-US" sz="2800" b="1" dirty="0">
                <a:solidFill>
                  <a:srgbClr val="0070C0"/>
                </a:solidFill>
                <a:cs typeface="+mn-ea"/>
                <a:sym typeface="+mn-lt"/>
              </a:rPr>
              <a:t>试试就试试</a:t>
            </a:r>
            <a:endParaRPr lang="en-US" altLang="zh-CN" sz="2800" b="1" dirty="0">
              <a:solidFill>
                <a:srgbClr val="0070C0"/>
              </a:solidFill>
              <a:cs typeface="+mn-ea"/>
              <a:sym typeface="+mn-lt"/>
            </a:endParaRPr>
          </a:p>
        </p:txBody>
      </p:sp>
      <p:sp>
        <p:nvSpPr>
          <p:cNvPr id="8" name="内容占位符 1">
            <a:extLst>
              <a:ext uri="{FF2B5EF4-FFF2-40B4-BE49-F238E27FC236}">
                <a16:creationId xmlns:a16="http://schemas.microsoft.com/office/drawing/2014/main" id="{C55AD2E8-BCFE-4A42-9301-8BD4BC5CB3A5}"/>
              </a:ext>
            </a:extLst>
          </p:cNvPr>
          <p:cNvSpPr txBox="1">
            <a:spLocks/>
          </p:cNvSpPr>
          <p:nvPr/>
        </p:nvSpPr>
        <p:spPr>
          <a:xfrm>
            <a:off x="490822" y="779487"/>
            <a:ext cx="8257891" cy="3887763"/>
          </a:xfrm>
          <a:prstGeom prst="rect">
            <a:avLst/>
          </a:prstGeom>
        </p:spPr>
        <p:txBody>
          <a:bodyPr vert="horz" lIns="91440" tIns="45720" rIns="91440" bIns="45720" rtlCol="0">
            <a:normAutofit/>
          </a:bodyPr>
          <a:lstStyle>
            <a:lvl1pPr marL="0" indent="538480" algn="l" defTabSz="685800" rtl="0" eaLnBrk="1" latinLnBrk="0" hangingPunct="1">
              <a:lnSpc>
                <a:spcPct val="150000"/>
              </a:lnSpc>
              <a:spcBef>
                <a:spcPts val="0"/>
              </a:spcBef>
              <a:buFont typeface="Arial" panose="020B0604020202020204" pitchFamily="34" charset="0"/>
              <a:buNone/>
              <a:defRPr sz="2200" b="1" kern="1200">
                <a:solidFill>
                  <a:srgbClr val="004DA1"/>
                </a:solidFill>
                <a:latin typeface="楷体" panose="02010609060101010101" pitchFamily="49" charset="-122"/>
                <a:ea typeface="楷体" panose="02010609060101010101" pitchFamily="49" charset="-122"/>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zh-CN" altLang="en-US" dirty="0">
                <a:latin typeface="+mn-lt"/>
                <a:ea typeface="+mn-ea"/>
                <a:cs typeface="+mn-ea"/>
                <a:sym typeface="+mn-lt"/>
              </a:rPr>
              <a:t> </a:t>
            </a:r>
            <a:r>
              <a:rPr lang="en-US" altLang="zh-CN" dirty="0">
                <a:latin typeface="+mn-lt"/>
                <a:ea typeface="+mn-ea"/>
                <a:cs typeface="+mn-ea"/>
                <a:sym typeface="+mn-lt"/>
              </a:rPr>
              <a:t>【</a:t>
            </a:r>
            <a:r>
              <a:rPr lang="zh-CN" altLang="en-US" dirty="0">
                <a:latin typeface="+mn-lt"/>
                <a:ea typeface="+mn-ea"/>
                <a:cs typeface="+mn-ea"/>
                <a:sym typeface="+mn-lt"/>
              </a:rPr>
              <a:t>多选题</a:t>
            </a:r>
            <a:r>
              <a:rPr lang="en-US" altLang="zh-CN" dirty="0">
                <a:latin typeface="+mn-lt"/>
                <a:ea typeface="+mn-ea"/>
                <a:cs typeface="+mn-ea"/>
                <a:sym typeface="+mn-lt"/>
              </a:rPr>
              <a:t>】</a:t>
            </a:r>
            <a:r>
              <a:rPr lang="zh-CN" altLang="en-US" dirty="0">
                <a:latin typeface="+mn-lt"/>
                <a:ea typeface="+mn-ea"/>
                <a:cs typeface="+mn-ea"/>
                <a:sym typeface="+mn-lt"/>
              </a:rPr>
              <a:t>（</a:t>
            </a:r>
            <a:r>
              <a:rPr lang="en-US" altLang="zh-CN" dirty="0">
                <a:latin typeface="+mn-lt"/>
                <a:ea typeface="+mn-ea"/>
                <a:cs typeface="+mn-ea"/>
                <a:sym typeface="+mn-lt"/>
              </a:rPr>
              <a:t>2023 </a:t>
            </a:r>
            <a:r>
              <a:rPr lang="zh-CN" altLang="en-US" dirty="0">
                <a:latin typeface="+mn-lt"/>
                <a:ea typeface="+mn-ea"/>
                <a:cs typeface="+mn-ea"/>
                <a:sym typeface="+mn-lt"/>
              </a:rPr>
              <a:t>年）根据增值税法律制度的规定，纳税人发生的下列业务中，免征增值税的有（　）。</a:t>
            </a:r>
          </a:p>
          <a:p>
            <a:r>
              <a:rPr lang="zh-CN" altLang="en-US" dirty="0">
                <a:latin typeface="+mn-lt"/>
                <a:ea typeface="+mn-ea"/>
                <a:cs typeface="+mn-ea"/>
                <a:sym typeface="+mn-lt"/>
              </a:rPr>
              <a:t>　　</a:t>
            </a:r>
            <a:r>
              <a:rPr lang="en-US" altLang="zh-CN" dirty="0">
                <a:latin typeface="+mn-lt"/>
                <a:ea typeface="+mn-ea"/>
                <a:cs typeface="+mn-ea"/>
                <a:sym typeface="+mn-lt"/>
              </a:rPr>
              <a:t>A.</a:t>
            </a:r>
            <a:r>
              <a:rPr lang="zh-CN" altLang="en-US" dirty="0">
                <a:latin typeface="+mn-lt"/>
                <a:ea typeface="+mn-ea"/>
                <a:cs typeface="+mn-ea"/>
                <a:sym typeface="+mn-lt"/>
              </a:rPr>
              <a:t>残疾人本人为社会提供的服务</a:t>
            </a:r>
          </a:p>
          <a:p>
            <a:r>
              <a:rPr lang="zh-CN" altLang="en-US" dirty="0">
                <a:latin typeface="+mn-lt"/>
                <a:ea typeface="+mn-ea"/>
                <a:cs typeface="+mn-ea"/>
                <a:sym typeface="+mn-lt"/>
              </a:rPr>
              <a:t>　　</a:t>
            </a:r>
            <a:r>
              <a:rPr lang="en-US" altLang="zh-CN" dirty="0">
                <a:latin typeface="+mn-lt"/>
                <a:ea typeface="+mn-ea"/>
                <a:cs typeface="+mn-ea"/>
                <a:sym typeface="+mn-lt"/>
              </a:rPr>
              <a:t>B.</a:t>
            </a:r>
            <a:r>
              <a:rPr lang="zh-CN" altLang="en-US" dirty="0">
                <a:latin typeface="+mn-lt"/>
                <a:ea typeface="+mn-ea"/>
                <a:cs typeface="+mn-ea"/>
                <a:sym typeface="+mn-lt"/>
              </a:rPr>
              <a:t>农民销售自产葡萄</a:t>
            </a:r>
          </a:p>
          <a:p>
            <a:r>
              <a:rPr lang="zh-CN" altLang="en-US" dirty="0">
                <a:latin typeface="+mn-lt"/>
                <a:ea typeface="+mn-ea"/>
                <a:cs typeface="+mn-ea"/>
                <a:sym typeface="+mn-lt"/>
              </a:rPr>
              <a:t>　　</a:t>
            </a:r>
            <a:r>
              <a:rPr lang="en-US" altLang="zh-CN" dirty="0">
                <a:latin typeface="+mn-lt"/>
                <a:ea typeface="+mn-ea"/>
                <a:cs typeface="+mn-ea"/>
                <a:sym typeface="+mn-lt"/>
              </a:rPr>
              <a:t>C.</a:t>
            </a:r>
            <a:r>
              <a:rPr lang="zh-CN" altLang="en-US" dirty="0">
                <a:latin typeface="+mn-lt"/>
                <a:ea typeface="+mn-ea"/>
                <a:cs typeface="+mn-ea"/>
                <a:sym typeface="+mn-lt"/>
              </a:rPr>
              <a:t>个人转让著作权</a:t>
            </a:r>
          </a:p>
          <a:p>
            <a:r>
              <a:rPr lang="zh-CN" altLang="en-US" dirty="0">
                <a:latin typeface="+mn-lt"/>
                <a:ea typeface="+mn-ea"/>
                <a:cs typeface="+mn-ea"/>
                <a:sym typeface="+mn-lt"/>
              </a:rPr>
              <a:t>　　</a:t>
            </a:r>
            <a:r>
              <a:rPr lang="en-US" altLang="zh-CN" dirty="0">
                <a:latin typeface="+mn-lt"/>
                <a:ea typeface="+mn-ea"/>
                <a:cs typeface="+mn-ea"/>
                <a:sym typeface="+mn-lt"/>
              </a:rPr>
              <a:t>D.</a:t>
            </a:r>
            <a:r>
              <a:rPr lang="zh-CN" altLang="en-US" dirty="0">
                <a:latin typeface="+mn-lt"/>
                <a:ea typeface="+mn-ea"/>
                <a:cs typeface="+mn-ea"/>
                <a:sym typeface="+mn-lt"/>
              </a:rPr>
              <a:t>大学生勤工俭学提供的服务</a:t>
            </a:r>
          </a:p>
        </p:txBody>
      </p:sp>
      <p:grpSp>
        <p:nvGrpSpPr>
          <p:cNvPr id="9" name="组合 8">
            <a:extLst>
              <a:ext uri="{FF2B5EF4-FFF2-40B4-BE49-F238E27FC236}">
                <a16:creationId xmlns:a16="http://schemas.microsoft.com/office/drawing/2014/main" id="{D7CCD27B-CFDC-4184-8D48-6FBEDF9404AE}"/>
              </a:ext>
            </a:extLst>
          </p:cNvPr>
          <p:cNvGrpSpPr/>
          <p:nvPr/>
        </p:nvGrpSpPr>
        <p:grpSpPr>
          <a:xfrm rot="16200000">
            <a:off x="1893805" y="3981480"/>
            <a:ext cx="677108" cy="1428693"/>
            <a:chOff x="9306644" y="1903595"/>
            <a:chExt cx="902810" cy="1904924"/>
          </a:xfrm>
        </p:grpSpPr>
        <p:sp>
          <p:nvSpPr>
            <p:cNvPr id="10" name="Freeform 668">
              <a:extLst>
                <a:ext uri="{FF2B5EF4-FFF2-40B4-BE49-F238E27FC236}">
                  <a16:creationId xmlns:a16="http://schemas.microsoft.com/office/drawing/2014/main" id="{25B8C2A1-05FC-4FC7-8039-F3BDF3EAEED1}"/>
                </a:ext>
              </a:extLst>
            </p:cNvPr>
            <p:cNvSpPr>
              <a:spLocks/>
            </p:cNvSpPr>
            <p:nvPr/>
          </p:nvSpPr>
          <p:spPr bwMode="auto">
            <a:xfrm rot="5400000">
              <a:off x="8805602" y="2585762"/>
              <a:ext cx="1904924" cy="540590"/>
            </a:xfrm>
            <a:custGeom>
              <a:avLst/>
              <a:gdLst>
                <a:gd name="T0" fmla="*/ 384 w 398"/>
                <a:gd name="T1" fmla="*/ 77 h 111"/>
                <a:gd name="T2" fmla="*/ 388 w 398"/>
                <a:gd name="T3" fmla="*/ 74 h 111"/>
                <a:gd name="T4" fmla="*/ 388 w 398"/>
                <a:gd name="T5" fmla="*/ 71 h 111"/>
                <a:gd name="T6" fmla="*/ 397 w 398"/>
                <a:gd name="T7" fmla="*/ 67 h 111"/>
                <a:gd name="T8" fmla="*/ 390 w 398"/>
                <a:gd name="T9" fmla="*/ 62 h 111"/>
                <a:gd name="T10" fmla="*/ 388 w 398"/>
                <a:gd name="T11" fmla="*/ 59 h 111"/>
                <a:gd name="T12" fmla="*/ 388 w 398"/>
                <a:gd name="T13" fmla="*/ 56 h 111"/>
                <a:gd name="T14" fmla="*/ 385 w 398"/>
                <a:gd name="T15" fmla="*/ 54 h 111"/>
                <a:gd name="T16" fmla="*/ 387 w 398"/>
                <a:gd name="T17" fmla="*/ 51 h 111"/>
                <a:gd name="T18" fmla="*/ 389 w 398"/>
                <a:gd name="T19" fmla="*/ 48 h 111"/>
                <a:gd name="T20" fmla="*/ 384 w 398"/>
                <a:gd name="T21" fmla="*/ 46 h 111"/>
                <a:gd name="T22" fmla="*/ 378 w 398"/>
                <a:gd name="T23" fmla="*/ 42 h 111"/>
                <a:gd name="T24" fmla="*/ 385 w 398"/>
                <a:gd name="T25" fmla="*/ 40 h 111"/>
                <a:gd name="T26" fmla="*/ 378 w 398"/>
                <a:gd name="T27" fmla="*/ 37 h 111"/>
                <a:gd name="T28" fmla="*/ 378 w 398"/>
                <a:gd name="T29" fmla="*/ 34 h 111"/>
                <a:gd name="T30" fmla="*/ 373 w 398"/>
                <a:gd name="T31" fmla="*/ 32 h 111"/>
                <a:gd name="T32" fmla="*/ 369 w 398"/>
                <a:gd name="T33" fmla="*/ 28 h 111"/>
                <a:gd name="T34" fmla="*/ 350 w 398"/>
                <a:gd name="T35" fmla="*/ 23 h 111"/>
                <a:gd name="T36" fmla="*/ 358 w 398"/>
                <a:gd name="T37" fmla="*/ 19 h 111"/>
                <a:gd name="T38" fmla="*/ 260 w 398"/>
                <a:gd name="T39" fmla="*/ 11 h 111"/>
                <a:gd name="T40" fmla="*/ 324 w 398"/>
                <a:gd name="T41" fmla="*/ 10 h 111"/>
                <a:gd name="T42" fmla="*/ 304 w 398"/>
                <a:gd name="T43" fmla="*/ 6 h 111"/>
                <a:gd name="T44" fmla="*/ 177 w 398"/>
                <a:gd name="T45" fmla="*/ 1 h 111"/>
                <a:gd name="T46" fmla="*/ 18 w 398"/>
                <a:gd name="T47" fmla="*/ 11 h 111"/>
                <a:gd name="T48" fmla="*/ 16 w 398"/>
                <a:gd name="T49" fmla="*/ 17 h 111"/>
                <a:gd name="T50" fmla="*/ 21 w 398"/>
                <a:gd name="T51" fmla="*/ 20 h 111"/>
                <a:gd name="T52" fmla="*/ 15 w 398"/>
                <a:gd name="T53" fmla="*/ 26 h 111"/>
                <a:gd name="T54" fmla="*/ 12 w 398"/>
                <a:gd name="T55" fmla="*/ 52 h 111"/>
                <a:gd name="T56" fmla="*/ 8 w 398"/>
                <a:gd name="T57" fmla="*/ 82 h 111"/>
                <a:gd name="T58" fmla="*/ 113 w 398"/>
                <a:gd name="T59" fmla="*/ 111 h 111"/>
                <a:gd name="T60" fmla="*/ 331 w 398"/>
                <a:gd name="T61" fmla="*/ 104 h 111"/>
                <a:gd name="T62" fmla="*/ 369 w 398"/>
                <a:gd name="T63" fmla="*/ 91 h 111"/>
                <a:gd name="T64" fmla="*/ 385 w 398"/>
                <a:gd name="T65" fmla="*/ 86 h 111"/>
                <a:gd name="T66" fmla="*/ 389 w 398"/>
                <a:gd name="T67" fmla="*/ 8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98" h="111">
                  <a:moveTo>
                    <a:pt x="397" y="80"/>
                  </a:moveTo>
                  <a:cubicBezTo>
                    <a:pt x="394" y="77"/>
                    <a:pt x="387" y="79"/>
                    <a:pt x="384" y="77"/>
                  </a:cubicBezTo>
                  <a:cubicBezTo>
                    <a:pt x="387" y="75"/>
                    <a:pt x="394" y="76"/>
                    <a:pt x="396" y="76"/>
                  </a:cubicBezTo>
                  <a:cubicBezTo>
                    <a:pt x="388" y="74"/>
                    <a:pt x="388" y="74"/>
                    <a:pt x="388" y="74"/>
                  </a:cubicBezTo>
                  <a:cubicBezTo>
                    <a:pt x="397" y="72"/>
                    <a:pt x="397" y="72"/>
                    <a:pt x="397" y="72"/>
                  </a:cubicBezTo>
                  <a:cubicBezTo>
                    <a:pt x="395" y="71"/>
                    <a:pt x="390" y="73"/>
                    <a:pt x="388" y="71"/>
                  </a:cubicBezTo>
                  <a:cubicBezTo>
                    <a:pt x="388" y="69"/>
                    <a:pt x="390" y="70"/>
                    <a:pt x="391" y="70"/>
                  </a:cubicBezTo>
                  <a:cubicBezTo>
                    <a:pt x="394" y="70"/>
                    <a:pt x="398" y="69"/>
                    <a:pt x="397" y="67"/>
                  </a:cubicBezTo>
                  <a:cubicBezTo>
                    <a:pt x="397" y="63"/>
                    <a:pt x="391" y="64"/>
                    <a:pt x="388" y="63"/>
                  </a:cubicBezTo>
                  <a:cubicBezTo>
                    <a:pt x="390" y="62"/>
                    <a:pt x="390" y="62"/>
                    <a:pt x="390" y="62"/>
                  </a:cubicBezTo>
                  <a:cubicBezTo>
                    <a:pt x="388" y="62"/>
                    <a:pt x="386" y="62"/>
                    <a:pt x="385" y="60"/>
                  </a:cubicBezTo>
                  <a:cubicBezTo>
                    <a:pt x="386" y="60"/>
                    <a:pt x="387" y="59"/>
                    <a:pt x="388" y="59"/>
                  </a:cubicBezTo>
                  <a:cubicBezTo>
                    <a:pt x="383" y="57"/>
                    <a:pt x="383" y="57"/>
                    <a:pt x="383" y="57"/>
                  </a:cubicBezTo>
                  <a:cubicBezTo>
                    <a:pt x="388" y="56"/>
                    <a:pt x="388" y="56"/>
                    <a:pt x="388" y="56"/>
                  </a:cubicBezTo>
                  <a:cubicBezTo>
                    <a:pt x="386" y="56"/>
                    <a:pt x="386" y="56"/>
                    <a:pt x="386" y="56"/>
                  </a:cubicBezTo>
                  <a:cubicBezTo>
                    <a:pt x="384" y="55"/>
                    <a:pt x="386" y="54"/>
                    <a:pt x="385" y="54"/>
                  </a:cubicBezTo>
                  <a:cubicBezTo>
                    <a:pt x="383" y="52"/>
                    <a:pt x="379" y="54"/>
                    <a:pt x="377" y="52"/>
                  </a:cubicBezTo>
                  <a:cubicBezTo>
                    <a:pt x="380" y="51"/>
                    <a:pt x="384" y="51"/>
                    <a:pt x="387" y="51"/>
                  </a:cubicBezTo>
                  <a:cubicBezTo>
                    <a:pt x="385" y="51"/>
                    <a:pt x="382" y="51"/>
                    <a:pt x="381" y="49"/>
                  </a:cubicBezTo>
                  <a:cubicBezTo>
                    <a:pt x="389" y="48"/>
                    <a:pt x="389" y="48"/>
                    <a:pt x="389" y="48"/>
                  </a:cubicBezTo>
                  <a:cubicBezTo>
                    <a:pt x="387" y="47"/>
                    <a:pt x="384" y="48"/>
                    <a:pt x="382" y="47"/>
                  </a:cubicBezTo>
                  <a:cubicBezTo>
                    <a:pt x="384" y="46"/>
                    <a:pt x="384" y="46"/>
                    <a:pt x="384" y="46"/>
                  </a:cubicBezTo>
                  <a:cubicBezTo>
                    <a:pt x="381" y="45"/>
                    <a:pt x="378" y="46"/>
                    <a:pt x="376" y="44"/>
                  </a:cubicBezTo>
                  <a:cubicBezTo>
                    <a:pt x="377" y="43"/>
                    <a:pt x="378" y="43"/>
                    <a:pt x="378" y="42"/>
                  </a:cubicBezTo>
                  <a:cubicBezTo>
                    <a:pt x="377" y="42"/>
                    <a:pt x="375" y="42"/>
                    <a:pt x="374" y="41"/>
                  </a:cubicBezTo>
                  <a:cubicBezTo>
                    <a:pt x="377" y="40"/>
                    <a:pt x="382" y="41"/>
                    <a:pt x="385" y="40"/>
                  </a:cubicBezTo>
                  <a:cubicBezTo>
                    <a:pt x="377" y="37"/>
                    <a:pt x="377" y="37"/>
                    <a:pt x="377" y="37"/>
                  </a:cubicBezTo>
                  <a:cubicBezTo>
                    <a:pt x="377" y="37"/>
                    <a:pt x="377" y="37"/>
                    <a:pt x="378" y="37"/>
                  </a:cubicBezTo>
                  <a:cubicBezTo>
                    <a:pt x="373" y="35"/>
                    <a:pt x="373" y="35"/>
                    <a:pt x="373" y="35"/>
                  </a:cubicBezTo>
                  <a:cubicBezTo>
                    <a:pt x="375" y="34"/>
                    <a:pt x="377" y="35"/>
                    <a:pt x="378" y="34"/>
                  </a:cubicBezTo>
                  <a:cubicBezTo>
                    <a:pt x="370" y="32"/>
                    <a:pt x="370" y="32"/>
                    <a:pt x="370" y="32"/>
                  </a:cubicBezTo>
                  <a:cubicBezTo>
                    <a:pt x="371" y="31"/>
                    <a:pt x="372" y="32"/>
                    <a:pt x="373" y="32"/>
                  </a:cubicBezTo>
                  <a:cubicBezTo>
                    <a:pt x="358" y="29"/>
                    <a:pt x="358" y="29"/>
                    <a:pt x="358" y="29"/>
                  </a:cubicBezTo>
                  <a:cubicBezTo>
                    <a:pt x="362" y="28"/>
                    <a:pt x="365" y="30"/>
                    <a:pt x="369" y="28"/>
                  </a:cubicBezTo>
                  <a:cubicBezTo>
                    <a:pt x="362" y="26"/>
                    <a:pt x="351" y="28"/>
                    <a:pt x="345" y="24"/>
                  </a:cubicBezTo>
                  <a:cubicBezTo>
                    <a:pt x="346" y="23"/>
                    <a:pt x="348" y="23"/>
                    <a:pt x="350" y="23"/>
                  </a:cubicBezTo>
                  <a:cubicBezTo>
                    <a:pt x="346" y="22"/>
                    <a:pt x="346" y="22"/>
                    <a:pt x="346" y="22"/>
                  </a:cubicBezTo>
                  <a:cubicBezTo>
                    <a:pt x="349" y="20"/>
                    <a:pt x="356" y="21"/>
                    <a:pt x="358" y="19"/>
                  </a:cubicBezTo>
                  <a:cubicBezTo>
                    <a:pt x="354" y="19"/>
                    <a:pt x="350" y="19"/>
                    <a:pt x="347" y="17"/>
                  </a:cubicBezTo>
                  <a:cubicBezTo>
                    <a:pt x="319" y="14"/>
                    <a:pt x="290" y="11"/>
                    <a:pt x="260" y="11"/>
                  </a:cubicBezTo>
                  <a:cubicBezTo>
                    <a:pt x="259" y="10"/>
                    <a:pt x="259" y="10"/>
                    <a:pt x="259" y="10"/>
                  </a:cubicBezTo>
                  <a:cubicBezTo>
                    <a:pt x="281" y="9"/>
                    <a:pt x="301" y="11"/>
                    <a:pt x="324" y="10"/>
                  </a:cubicBezTo>
                  <a:cubicBezTo>
                    <a:pt x="325" y="9"/>
                    <a:pt x="325" y="9"/>
                    <a:pt x="325" y="9"/>
                  </a:cubicBezTo>
                  <a:cubicBezTo>
                    <a:pt x="319" y="6"/>
                    <a:pt x="311" y="8"/>
                    <a:pt x="304" y="6"/>
                  </a:cubicBezTo>
                  <a:cubicBezTo>
                    <a:pt x="306" y="5"/>
                    <a:pt x="306" y="5"/>
                    <a:pt x="306" y="5"/>
                  </a:cubicBezTo>
                  <a:cubicBezTo>
                    <a:pt x="264" y="1"/>
                    <a:pt x="219" y="0"/>
                    <a:pt x="177" y="1"/>
                  </a:cubicBezTo>
                  <a:cubicBezTo>
                    <a:pt x="35" y="2"/>
                    <a:pt x="35" y="2"/>
                    <a:pt x="35" y="2"/>
                  </a:cubicBezTo>
                  <a:cubicBezTo>
                    <a:pt x="28" y="3"/>
                    <a:pt x="22" y="7"/>
                    <a:pt x="18" y="11"/>
                  </a:cubicBezTo>
                  <a:cubicBezTo>
                    <a:pt x="24" y="13"/>
                    <a:pt x="24" y="13"/>
                    <a:pt x="24" y="13"/>
                  </a:cubicBezTo>
                  <a:cubicBezTo>
                    <a:pt x="16" y="17"/>
                    <a:pt x="16" y="17"/>
                    <a:pt x="16" y="17"/>
                  </a:cubicBezTo>
                  <a:cubicBezTo>
                    <a:pt x="15" y="20"/>
                    <a:pt x="19" y="19"/>
                    <a:pt x="22" y="20"/>
                  </a:cubicBezTo>
                  <a:cubicBezTo>
                    <a:pt x="21" y="20"/>
                    <a:pt x="21" y="20"/>
                    <a:pt x="21" y="20"/>
                  </a:cubicBezTo>
                  <a:cubicBezTo>
                    <a:pt x="20" y="22"/>
                    <a:pt x="16" y="22"/>
                    <a:pt x="19" y="24"/>
                  </a:cubicBezTo>
                  <a:cubicBezTo>
                    <a:pt x="19" y="25"/>
                    <a:pt x="16" y="25"/>
                    <a:pt x="15" y="26"/>
                  </a:cubicBezTo>
                  <a:cubicBezTo>
                    <a:pt x="15" y="29"/>
                    <a:pt x="8" y="33"/>
                    <a:pt x="11" y="37"/>
                  </a:cubicBezTo>
                  <a:cubicBezTo>
                    <a:pt x="8" y="42"/>
                    <a:pt x="13" y="47"/>
                    <a:pt x="12" y="52"/>
                  </a:cubicBezTo>
                  <a:cubicBezTo>
                    <a:pt x="8" y="56"/>
                    <a:pt x="10" y="63"/>
                    <a:pt x="7" y="68"/>
                  </a:cubicBezTo>
                  <a:cubicBezTo>
                    <a:pt x="15" y="73"/>
                    <a:pt x="0" y="77"/>
                    <a:pt x="8" y="82"/>
                  </a:cubicBezTo>
                  <a:cubicBezTo>
                    <a:pt x="9" y="88"/>
                    <a:pt x="16" y="93"/>
                    <a:pt x="24" y="97"/>
                  </a:cubicBezTo>
                  <a:cubicBezTo>
                    <a:pt x="50" y="109"/>
                    <a:pt x="82" y="110"/>
                    <a:pt x="113" y="111"/>
                  </a:cubicBezTo>
                  <a:cubicBezTo>
                    <a:pt x="277" y="109"/>
                    <a:pt x="277" y="109"/>
                    <a:pt x="277" y="109"/>
                  </a:cubicBezTo>
                  <a:cubicBezTo>
                    <a:pt x="295" y="106"/>
                    <a:pt x="314" y="107"/>
                    <a:pt x="331" y="104"/>
                  </a:cubicBezTo>
                  <a:cubicBezTo>
                    <a:pt x="350" y="103"/>
                    <a:pt x="364" y="95"/>
                    <a:pt x="382" y="93"/>
                  </a:cubicBezTo>
                  <a:cubicBezTo>
                    <a:pt x="379" y="91"/>
                    <a:pt x="374" y="92"/>
                    <a:pt x="369" y="91"/>
                  </a:cubicBezTo>
                  <a:cubicBezTo>
                    <a:pt x="375" y="88"/>
                    <a:pt x="382" y="87"/>
                    <a:pt x="388" y="86"/>
                  </a:cubicBezTo>
                  <a:cubicBezTo>
                    <a:pt x="387" y="86"/>
                    <a:pt x="385" y="87"/>
                    <a:pt x="385" y="86"/>
                  </a:cubicBezTo>
                  <a:cubicBezTo>
                    <a:pt x="387" y="84"/>
                    <a:pt x="391" y="86"/>
                    <a:pt x="392" y="84"/>
                  </a:cubicBezTo>
                  <a:cubicBezTo>
                    <a:pt x="389" y="82"/>
                    <a:pt x="389" y="82"/>
                    <a:pt x="389" y="82"/>
                  </a:cubicBezTo>
                  <a:cubicBezTo>
                    <a:pt x="391" y="80"/>
                    <a:pt x="395" y="81"/>
                    <a:pt x="397" y="80"/>
                  </a:cubicBezTo>
                  <a:close/>
                </a:path>
              </a:pathLst>
            </a:custGeom>
            <a:solidFill>
              <a:srgbClr val="004DA1"/>
            </a:solidFill>
            <a:ln>
              <a:noFill/>
            </a:ln>
          </p:spPr>
          <p:txBody>
            <a:bodyPr vert="horz" wrap="square" lIns="68580" tIns="34290" rIns="68580" bIns="3429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013" b="0" i="0" u="none" strike="noStrike" kern="0" cap="none" spc="0" normalizeH="0" baseline="0" noProof="0" dirty="0">
                <a:ln>
                  <a:noFill/>
                </a:ln>
                <a:solidFill>
                  <a:prstClr val="black"/>
                </a:solidFill>
                <a:effectLst/>
                <a:uLnTx/>
                <a:uFillTx/>
                <a:cs typeface="+mn-ea"/>
                <a:sym typeface="+mn-lt"/>
              </a:endParaRPr>
            </a:p>
          </p:txBody>
        </p:sp>
        <p:sp>
          <p:nvSpPr>
            <p:cNvPr id="11" name="文本框 10">
              <a:extLst>
                <a:ext uri="{FF2B5EF4-FFF2-40B4-BE49-F238E27FC236}">
                  <a16:creationId xmlns:a16="http://schemas.microsoft.com/office/drawing/2014/main" id="{9638B1E5-5568-466A-B5E2-8FD1DDE2E088}"/>
                </a:ext>
              </a:extLst>
            </p:cNvPr>
            <p:cNvSpPr txBox="1"/>
            <p:nvPr/>
          </p:nvSpPr>
          <p:spPr>
            <a:xfrm>
              <a:off x="9306644" y="2038950"/>
              <a:ext cx="902810" cy="1634209"/>
            </a:xfrm>
            <a:prstGeom prst="rect">
              <a:avLst/>
            </a:prstGeom>
            <a:noFill/>
            <a:effectLst/>
          </p:spPr>
          <p:txBody>
            <a:bodyPr vert="eaVert" wrap="none" rtlCol="0" anchor="ctr">
              <a:spAutoFit/>
            </a:bodyPr>
            <a:lstStyle>
              <a:defPPr>
                <a:defRPr lang="zh-CN"/>
              </a:defPPr>
              <a:lvl1pPr algn="ctr">
                <a:defRPr sz="4400">
                  <a:solidFill>
                    <a:srgbClr val="004DA1"/>
                  </a:solidFill>
                  <a:latin typeface="李旭科书法" panose="02000603000000000000" pitchFamily="2" charset="-122"/>
                  <a:ea typeface="李旭科书法" panose="02000603000000000000" pitchFamily="2" charset="-122"/>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3200" b="0" i="0" u="none" strike="noStrike" kern="0" cap="none" spc="0" normalizeH="0" baseline="0" noProof="0" dirty="0">
                  <a:ln>
                    <a:noFill/>
                  </a:ln>
                  <a:solidFill>
                    <a:prstClr val="white"/>
                  </a:solidFill>
                  <a:effectLst/>
                  <a:uLnTx/>
                  <a:uFillTx/>
                  <a:latin typeface="+mn-lt"/>
                  <a:ea typeface="+mn-ea"/>
                  <a:cs typeface="+mn-ea"/>
                  <a:sym typeface="+mn-lt"/>
                </a:rPr>
                <a:t>ABCD</a:t>
              </a:r>
              <a:endParaRPr kumimoji="0" lang="zh-CN" altLang="en-US" sz="3200" b="0" i="0" u="none" strike="noStrike" kern="0" cap="none" spc="0" normalizeH="0" baseline="0" noProof="0" dirty="0">
                <a:ln>
                  <a:noFill/>
                </a:ln>
                <a:solidFill>
                  <a:prstClr val="white"/>
                </a:solidFill>
                <a:effectLst/>
                <a:uLnTx/>
                <a:uFillTx/>
                <a:latin typeface="+mn-lt"/>
                <a:ea typeface="+mn-ea"/>
                <a:cs typeface="+mn-ea"/>
                <a:sym typeface="+mn-lt"/>
              </a:endParaRPr>
            </a:p>
          </p:txBody>
        </p:sp>
      </p:grpSp>
    </p:spTree>
    <p:extLst>
      <p:ext uri="{BB962C8B-B14F-4D97-AF65-F5344CB8AC3E}">
        <p14:creationId xmlns:p14="http://schemas.microsoft.com/office/powerpoint/2010/main" val="418018840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3F297A04-FA86-470C-A283-0F372052F889}"/>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latin typeface="+mn-lt"/>
                <a:cs typeface="+mn-ea"/>
                <a:sym typeface="+mn-lt"/>
              </a:rPr>
              <a:pPr>
                <a:defRPr/>
              </a:pPr>
              <a:t>366</a:t>
            </a:fld>
            <a:endParaRPr lang="en-US">
              <a:solidFill>
                <a:prstClr val="black">
                  <a:tint val="75000"/>
                </a:prstClr>
              </a:solidFill>
              <a:latin typeface="+mn-lt"/>
              <a:cs typeface="+mn-ea"/>
              <a:sym typeface="+mn-lt"/>
            </a:endParaRPr>
          </a:p>
        </p:txBody>
      </p:sp>
      <p:sp>
        <p:nvSpPr>
          <p:cNvPr id="3" name="文本框 2">
            <a:extLst>
              <a:ext uri="{FF2B5EF4-FFF2-40B4-BE49-F238E27FC236}">
                <a16:creationId xmlns:a16="http://schemas.microsoft.com/office/drawing/2014/main" id="{8D04972F-565F-4E50-896F-ED56EDD1A38F}"/>
              </a:ext>
            </a:extLst>
          </p:cNvPr>
          <p:cNvSpPr txBox="1"/>
          <p:nvPr/>
        </p:nvSpPr>
        <p:spPr>
          <a:xfrm>
            <a:off x="2039921" y="225348"/>
            <a:ext cx="5410461" cy="500137"/>
          </a:xfrm>
          <a:prstGeom prst="rect">
            <a:avLst/>
          </a:prstGeom>
          <a:noFill/>
        </p:spPr>
        <p:txBody>
          <a:bodyPr wrap="square" lIns="68580" tIns="34290" rIns="68580" bIns="34290" rtlCol="0">
            <a:spAutoFit/>
          </a:bodyPr>
          <a:lstStyle/>
          <a:p>
            <a:pPr algn="ctr"/>
            <a:r>
              <a:rPr lang="zh-CN" altLang="en-US" sz="2800" b="1" dirty="0">
                <a:solidFill>
                  <a:srgbClr val="0070C0"/>
                </a:solidFill>
                <a:cs typeface="+mn-ea"/>
                <a:sym typeface="+mn-lt"/>
              </a:rPr>
              <a:t>试试就试试</a:t>
            </a:r>
            <a:endParaRPr lang="en-US" altLang="zh-CN" sz="2800" b="1" dirty="0">
              <a:solidFill>
                <a:srgbClr val="0070C0"/>
              </a:solidFill>
              <a:cs typeface="+mn-ea"/>
              <a:sym typeface="+mn-lt"/>
            </a:endParaRPr>
          </a:p>
        </p:txBody>
      </p:sp>
      <p:sp>
        <p:nvSpPr>
          <p:cNvPr id="8" name="内容占位符 1">
            <a:extLst>
              <a:ext uri="{FF2B5EF4-FFF2-40B4-BE49-F238E27FC236}">
                <a16:creationId xmlns:a16="http://schemas.microsoft.com/office/drawing/2014/main" id="{C55AD2E8-BCFE-4A42-9301-8BD4BC5CB3A5}"/>
              </a:ext>
            </a:extLst>
          </p:cNvPr>
          <p:cNvSpPr txBox="1">
            <a:spLocks/>
          </p:cNvSpPr>
          <p:nvPr/>
        </p:nvSpPr>
        <p:spPr>
          <a:xfrm>
            <a:off x="490822" y="779487"/>
            <a:ext cx="8257891" cy="3887763"/>
          </a:xfrm>
          <a:prstGeom prst="rect">
            <a:avLst/>
          </a:prstGeom>
        </p:spPr>
        <p:txBody>
          <a:bodyPr vert="horz" lIns="91440" tIns="45720" rIns="91440" bIns="45720" rtlCol="0">
            <a:normAutofit/>
          </a:bodyPr>
          <a:lstStyle>
            <a:lvl1pPr marL="0" indent="538480" algn="l" defTabSz="685800" rtl="0" eaLnBrk="1" latinLnBrk="0" hangingPunct="1">
              <a:lnSpc>
                <a:spcPct val="150000"/>
              </a:lnSpc>
              <a:spcBef>
                <a:spcPts val="0"/>
              </a:spcBef>
              <a:buFont typeface="Arial" panose="020B0604020202020204" pitchFamily="34" charset="0"/>
              <a:buNone/>
              <a:defRPr sz="2200" b="1" kern="1200">
                <a:solidFill>
                  <a:srgbClr val="004DA1"/>
                </a:solidFill>
                <a:latin typeface="楷体" panose="02010609060101010101" pitchFamily="49" charset="-122"/>
                <a:ea typeface="楷体" panose="02010609060101010101" pitchFamily="49" charset="-122"/>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zh-CN" altLang="en-US" dirty="0">
                <a:latin typeface="+mn-lt"/>
                <a:ea typeface="+mn-ea"/>
                <a:cs typeface="+mn-ea"/>
                <a:sym typeface="+mn-lt"/>
              </a:rPr>
              <a:t> </a:t>
            </a:r>
            <a:r>
              <a:rPr lang="en-US" altLang="zh-CN" dirty="0">
                <a:latin typeface="+mn-lt"/>
                <a:ea typeface="+mn-ea"/>
                <a:cs typeface="+mn-ea"/>
                <a:sym typeface="+mn-lt"/>
              </a:rPr>
              <a:t>【</a:t>
            </a:r>
            <a:r>
              <a:rPr lang="zh-CN" altLang="en-US" dirty="0">
                <a:latin typeface="+mn-lt"/>
                <a:ea typeface="+mn-ea"/>
                <a:cs typeface="+mn-ea"/>
                <a:sym typeface="+mn-lt"/>
              </a:rPr>
              <a:t>单选题</a:t>
            </a:r>
            <a:r>
              <a:rPr lang="en-US" altLang="zh-CN" dirty="0">
                <a:latin typeface="+mn-lt"/>
                <a:ea typeface="+mn-ea"/>
                <a:cs typeface="+mn-ea"/>
                <a:sym typeface="+mn-lt"/>
              </a:rPr>
              <a:t>】</a:t>
            </a:r>
            <a:r>
              <a:rPr lang="zh-CN" altLang="en-US" dirty="0">
                <a:latin typeface="+mn-lt"/>
                <a:ea typeface="+mn-ea"/>
                <a:cs typeface="+mn-ea"/>
                <a:sym typeface="+mn-lt"/>
              </a:rPr>
              <a:t>根据增值税法律制度的规定，下列各项中，免征增值税的是（  ）。</a:t>
            </a:r>
          </a:p>
          <a:p>
            <a:r>
              <a:rPr lang="en-US" altLang="zh-CN" dirty="0">
                <a:latin typeface="+mn-lt"/>
                <a:ea typeface="+mn-ea"/>
                <a:cs typeface="+mn-ea"/>
                <a:sym typeface="+mn-lt"/>
              </a:rPr>
              <a:t>A.</a:t>
            </a:r>
            <a:r>
              <a:rPr lang="zh-CN" altLang="en-US" dirty="0">
                <a:latin typeface="+mn-lt"/>
                <a:ea typeface="+mn-ea"/>
                <a:cs typeface="+mn-ea"/>
                <a:sym typeface="+mn-lt"/>
              </a:rPr>
              <a:t>职业培训机构提供英语培训</a:t>
            </a:r>
          </a:p>
          <a:p>
            <a:r>
              <a:rPr lang="en-US" altLang="zh-CN" dirty="0">
                <a:latin typeface="+mn-lt"/>
                <a:ea typeface="+mn-ea"/>
                <a:cs typeface="+mn-ea"/>
                <a:sym typeface="+mn-lt"/>
              </a:rPr>
              <a:t>B.</a:t>
            </a:r>
            <a:r>
              <a:rPr lang="zh-CN" altLang="en-US" dirty="0">
                <a:latin typeface="+mn-lt"/>
                <a:ea typeface="+mn-ea"/>
                <a:cs typeface="+mn-ea"/>
                <a:sym typeface="+mn-lt"/>
              </a:rPr>
              <a:t>金融同业往来利息</a:t>
            </a:r>
          </a:p>
          <a:p>
            <a:r>
              <a:rPr lang="en-US" altLang="zh-CN" dirty="0">
                <a:latin typeface="+mn-lt"/>
                <a:ea typeface="+mn-ea"/>
                <a:cs typeface="+mn-ea"/>
                <a:sym typeface="+mn-lt"/>
              </a:rPr>
              <a:t>C.</a:t>
            </a:r>
            <a:r>
              <a:rPr lang="zh-CN" altLang="en-US" dirty="0">
                <a:latin typeface="+mn-lt"/>
                <a:ea typeface="+mn-ea"/>
                <a:cs typeface="+mn-ea"/>
                <a:sym typeface="+mn-lt"/>
              </a:rPr>
              <a:t>超市销售植物油</a:t>
            </a:r>
          </a:p>
          <a:p>
            <a:r>
              <a:rPr lang="en-US" altLang="zh-CN" dirty="0">
                <a:latin typeface="+mn-lt"/>
                <a:ea typeface="+mn-ea"/>
                <a:cs typeface="+mn-ea"/>
                <a:sym typeface="+mn-lt"/>
              </a:rPr>
              <a:t>D.</a:t>
            </a:r>
            <a:r>
              <a:rPr lang="zh-CN" altLang="en-US" dirty="0">
                <a:latin typeface="+mn-lt"/>
                <a:ea typeface="+mn-ea"/>
                <a:cs typeface="+mn-ea"/>
                <a:sym typeface="+mn-lt"/>
              </a:rPr>
              <a:t>烟草批发企业批发卷烟</a:t>
            </a:r>
          </a:p>
        </p:txBody>
      </p:sp>
      <p:grpSp>
        <p:nvGrpSpPr>
          <p:cNvPr id="9" name="组合 8">
            <a:extLst>
              <a:ext uri="{FF2B5EF4-FFF2-40B4-BE49-F238E27FC236}">
                <a16:creationId xmlns:a16="http://schemas.microsoft.com/office/drawing/2014/main" id="{D7CCD27B-CFDC-4184-8D48-6FBEDF9404AE}"/>
              </a:ext>
            </a:extLst>
          </p:cNvPr>
          <p:cNvGrpSpPr/>
          <p:nvPr/>
        </p:nvGrpSpPr>
        <p:grpSpPr>
          <a:xfrm rot="16200000">
            <a:off x="1893805" y="3981478"/>
            <a:ext cx="677108" cy="1428693"/>
            <a:chOff x="9306645" y="1903595"/>
            <a:chExt cx="902810" cy="1904924"/>
          </a:xfrm>
        </p:grpSpPr>
        <p:sp>
          <p:nvSpPr>
            <p:cNvPr id="10" name="Freeform 668">
              <a:extLst>
                <a:ext uri="{FF2B5EF4-FFF2-40B4-BE49-F238E27FC236}">
                  <a16:creationId xmlns:a16="http://schemas.microsoft.com/office/drawing/2014/main" id="{25B8C2A1-05FC-4FC7-8039-F3BDF3EAEED1}"/>
                </a:ext>
              </a:extLst>
            </p:cNvPr>
            <p:cNvSpPr>
              <a:spLocks/>
            </p:cNvSpPr>
            <p:nvPr/>
          </p:nvSpPr>
          <p:spPr bwMode="auto">
            <a:xfrm rot="5400000">
              <a:off x="8805602" y="2585762"/>
              <a:ext cx="1904924" cy="540590"/>
            </a:xfrm>
            <a:custGeom>
              <a:avLst/>
              <a:gdLst>
                <a:gd name="T0" fmla="*/ 384 w 398"/>
                <a:gd name="T1" fmla="*/ 77 h 111"/>
                <a:gd name="T2" fmla="*/ 388 w 398"/>
                <a:gd name="T3" fmla="*/ 74 h 111"/>
                <a:gd name="T4" fmla="*/ 388 w 398"/>
                <a:gd name="T5" fmla="*/ 71 h 111"/>
                <a:gd name="T6" fmla="*/ 397 w 398"/>
                <a:gd name="T7" fmla="*/ 67 h 111"/>
                <a:gd name="T8" fmla="*/ 390 w 398"/>
                <a:gd name="T9" fmla="*/ 62 h 111"/>
                <a:gd name="T10" fmla="*/ 388 w 398"/>
                <a:gd name="T11" fmla="*/ 59 h 111"/>
                <a:gd name="T12" fmla="*/ 388 w 398"/>
                <a:gd name="T13" fmla="*/ 56 h 111"/>
                <a:gd name="T14" fmla="*/ 385 w 398"/>
                <a:gd name="T15" fmla="*/ 54 h 111"/>
                <a:gd name="T16" fmla="*/ 387 w 398"/>
                <a:gd name="T17" fmla="*/ 51 h 111"/>
                <a:gd name="T18" fmla="*/ 389 w 398"/>
                <a:gd name="T19" fmla="*/ 48 h 111"/>
                <a:gd name="T20" fmla="*/ 384 w 398"/>
                <a:gd name="T21" fmla="*/ 46 h 111"/>
                <a:gd name="T22" fmla="*/ 378 w 398"/>
                <a:gd name="T23" fmla="*/ 42 h 111"/>
                <a:gd name="T24" fmla="*/ 385 w 398"/>
                <a:gd name="T25" fmla="*/ 40 h 111"/>
                <a:gd name="T26" fmla="*/ 378 w 398"/>
                <a:gd name="T27" fmla="*/ 37 h 111"/>
                <a:gd name="T28" fmla="*/ 378 w 398"/>
                <a:gd name="T29" fmla="*/ 34 h 111"/>
                <a:gd name="T30" fmla="*/ 373 w 398"/>
                <a:gd name="T31" fmla="*/ 32 h 111"/>
                <a:gd name="T32" fmla="*/ 369 w 398"/>
                <a:gd name="T33" fmla="*/ 28 h 111"/>
                <a:gd name="T34" fmla="*/ 350 w 398"/>
                <a:gd name="T35" fmla="*/ 23 h 111"/>
                <a:gd name="T36" fmla="*/ 358 w 398"/>
                <a:gd name="T37" fmla="*/ 19 h 111"/>
                <a:gd name="T38" fmla="*/ 260 w 398"/>
                <a:gd name="T39" fmla="*/ 11 h 111"/>
                <a:gd name="T40" fmla="*/ 324 w 398"/>
                <a:gd name="T41" fmla="*/ 10 h 111"/>
                <a:gd name="T42" fmla="*/ 304 w 398"/>
                <a:gd name="T43" fmla="*/ 6 h 111"/>
                <a:gd name="T44" fmla="*/ 177 w 398"/>
                <a:gd name="T45" fmla="*/ 1 h 111"/>
                <a:gd name="T46" fmla="*/ 18 w 398"/>
                <a:gd name="T47" fmla="*/ 11 h 111"/>
                <a:gd name="T48" fmla="*/ 16 w 398"/>
                <a:gd name="T49" fmla="*/ 17 h 111"/>
                <a:gd name="T50" fmla="*/ 21 w 398"/>
                <a:gd name="T51" fmla="*/ 20 h 111"/>
                <a:gd name="T52" fmla="*/ 15 w 398"/>
                <a:gd name="T53" fmla="*/ 26 h 111"/>
                <a:gd name="T54" fmla="*/ 12 w 398"/>
                <a:gd name="T55" fmla="*/ 52 h 111"/>
                <a:gd name="T56" fmla="*/ 8 w 398"/>
                <a:gd name="T57" fmla="*/ 82 h 111"/>
                <a:gd name="T58" fmla="*/ 113 w 398"/>
                <a:gd name="T59" fmla="*/ 111 h 111"/>
                <a:gd name="T60" fmla="*/ 331 w 398"/>
                <a:gd name="T61" fmla="*/ 104 h 111"/>
                <a:gd name="T62" fmla="*/ 369 w 398"/>
                <a:gd name="T63" fmla="*/ 91 h 111"/>
                <a:gd name="T64" fmla="*/ 385 w 398"/>
                <a:gd name="T65" fmla="*/ 86 h 111"/>
                <a:gd name="T66" fmla="*/ 389 w 398"/>
                <a:gd name="T67" fmla="*/ 8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98" h="111">
                  <a:moveTo>
                    <a:pt x="397" y="80"/>
                  </a:moveTo>
                  <a:cubicBezTo>
                    <a:pt x="394" y="77"/>
                    <a:pt x="387" y="79"/>
                    <a:pt x="384" y="77"/>
                  </a:cubicBezTo>
                  <a:cubicBezTo>
                    <a:pt x="387" y="75"/>
                    <a:pt x="394" y="76"/>
                    <a:pt x="396" y="76"/>
                  </a:cubicBezTo>
                  <a:cubicBezTo>
                    <a:pt x="388" y="74"/>
                    <a:pt x="388" y="74"/>
                    <a:pt x="388" y="74"/>
                  </a:cubicBezTo>
                  <a:cubicBezTo>
                    <a:pt x="397" y="72"/>
                    <a:pt x="397" y="72"/>
                    <a:pt x="397" y="72"/>
                  </a:cubicBezTo>
                  <a:cubicBezTo>
                    <a:pt x="395" y="71"/>
                    <a:pt x="390" y="73"/>
                    <a:pt x="388" y="71"/>
                  </a:cubicBezTo>
                  <a:cubicBezTo>
                    <a:pt x="388" y="69"/>
                    <a:pt x="390" y="70"/>
                    <a:pt x="391" y="70"/>
                  </a:cubicBezTo>
                  <a:cubicBezTo>
                    <a:pt x="394" y="70"/>
                    <a:pt x="398" y="69"/>
                    <a:pt x="397" y="67"/>
                  </a:cubicBezTo>
                  <a:cubicBezTo>
                    <a:pt x="397" y="63"/>
                    <a:pt x="391" y="64"/>
                    <a:pt x="388" y="63"/>
                  </a:cubicBezTo>
                  <a:cubicBezTo>
                    <a:pt x="390" y="62"/>
                    <a:pt x="390" y="62"/>
                    <a:pt x="390" y="62"/>
                  </a:cubicBezTo>
                  <a:cubicBezTo>
                    <a:pt x="388" y="62"/>
                    <a:pt x="386" y="62"/>
                    <a:pt x="385" y="60"/>
                  </a:cubicBezTo>
                  <a:cubicBezTo>
                    <a:pt x="386" y="60"/>
                    <a:pt x="387" y="59"/>
                    <a:pt x="388" y="59"/>
                  </a:cubicBezTo>
                  <a:cubicBezTo>
                    <a:pt x="383" y="57"/>
                    <a:pt x="383" y="57"/>
                    <a:pt x="383" y="57"/>
                  </a:cubicBezTo>
                  <a:cubicBezTo>
                    <a:pt x="388" y="56"/>
                    <a:pt x="388" y="56"/>
                    <a:pt x="388" y="56"/>
                  </a:cubicBezTo>
                  <a:cubicBezTo>
                    <a:pt x="386" y="56"/>
                    <a:pt x="386" y="56"/>
                    <a:pt x="386" y="56"/>
                  </a:cubicBezTo>
                  <a:cubicBezTo>
                    <a:pt x="384" y="55"/>
                    <a:pt x="386" y="54"/>
                    <a:pt x="385" y="54"/>
                  </a:cubicBezTo>
                  <a:cubicBezTo>
                    <a:pt x="383" y="52"/>
                    <a:pt x="379" y="54"/>
                    <a:pt x="377" y="52"/>
                  </a:cubicBezTo>
                  <a:cubicBezTo>
                    <a:pt x="380" y="51"/>
                    <a:pt x="384" y="51"/>
                    <a:pt x="387" y="51"/>
                  </a:cubicBezTo>
                  <a:cubicBezTo>
                    <a:pt x="385" y="51"/>
                    <a:pt x="382" y="51"/>
                    <a:pt x="381" y="49"/>
                  </a:cubicBezTo>
                  <a:cubicBezTo>
                    <a:pt x="389" y="48"/>
                    <a:pt x="389" y="48"/>
                    <a:pt x="389" y="48"/>
                  </a:cubicBezTo>
                  <a:cubicBezTo>
                    <a:pt x="387" y="47"/>
                    <a:pt x="384" y="48"/>
                    <a:pt x="382" y="47"/>
                  </a:cubicBezTo>
                  <a:cubicBezTo>
                    <a:pt x="384" y="46"/>
                    <a:pt x="384" y="46"/>
                    <a:pt x="384" y="46"/>
                  </a:cubicBezTo>
                  <a:cubicBezTo>
                    <a:pt x="381" y="45"/>
                    <a:pt x="378" y="46"/>
                    <a:pt x="376" y="44"/>
                  </a:cubicBezTo>
                  <a:cubicBezTo>
                    <a:pt x="377" y="43"/>
                    <a:pt x="378" y="43"/>
                    <a:pt x="378" y="42"/>
                  </a:cubicBezTo>
                  <a:cubicBezTo>
                    <a:pt x="377" y="42"/>
                    <a:pt x="375" y="42"/>
                    <a:pt x="374" y="41"/>
                  </a:cubicBezTo>
                  <a:cubicBezTo>
                    <a:pt x="377" y="40"/>
                    <a:pt x="382" y="41"/>
                    <a:pt x="385" y="40"/>
                  </a:cubicBezTo>
                  <a:cubicBezTo>
                    <a:pt x="377" y="37"/>
                    <a:pt x="377" y="37"/>
                    <a:pt x="377" y="37"/>
                  </a:cubicBezTo>
                  <a:cubicBezTo>
                    <a:pt x="377" y="37"/>
                    <a:pt x="377" y="37"/>
                    <a:pt x="378" y="37"/>
                  </a:cubicBezTo>
                  <a:cubicBezTo>
                    <a:pt x="373" y="35"/>
                    <a:pt x="373" y="35"/>
                    <a:pt x="373" y="35"/>
                  </a:cubicBezTo>
                  <a:cubicBezTo>
                    <a:pt x="375" y="34"/>
                    <a:pt x="377" y="35"/>
                    <a:pt x="378" y="34"/>
                  </a:cubicBezTo>
                  <a:cubicBezTo>
                    <a:pt x="370" y="32"/>
                    <a:pt x="370" y="32"/>
                    <a:pt x="370" y="32"/>
                  </a:cubicBezTo>
                  <a:cubicBezTo>
                    <a:pt x="371" y="31"/>
                    <a:pt x="372" y="32"/>
                    <a:pt x="373" y="32"/>
                  </a:cubicBezTo>
                  <a:cubicBezTo>
                    <a:pt x="358" y="29"/>
                    <a:pt x="358" y="29"/>
                    <a:pt x="358" y="29"/>
                  </a:cubicBezTo>
                  <a:cubicBezTo>
                    <a:pt x="362" y="28"/>
                    <a:pt x="365" y="30"/>
                    <a:pt x="369" y="28"/>
                  </a:cubicBezTo>
                  <a:cubicBezTo>
                    <a:pt x="362" y="26"/>
                    <a:pt x="351" y="28"/>
                    <a:pt x="345" y="24"/>
                  </a:cubicBezTo>
                  <a:cubicBezTo>
                    <a:pt x="346" y="23"/>
                    <a:pt x="348" y="23"/>
                    <a:pt x="350" y="23"/>
                  </a:cubicBezTo>
                  <a:cubicBezTo>
                    <a:pt x="346" y="22"/>
                    <a:pt x="346" y="22"/>
                    <a:pt x="346" y="22"/>
                  </a:cubicBezTo>
                  <a:cubicBezTo>
                    <a:pt x="349" y="20"/>
                    <a:pt x="356" y="21"/>
                    <a:pt x="358" y="19"/>
                  </a:cubicBezTo>
                  <a:cubicBezTo>
                    <a:pt x="354" y="19"/>
                    <a:pt x="350" y="19"/>
                    <a:pt x="347" y="17"/>
                  </a:cubicBezTo>
                  <a:cubicBezTo>
                    <a:pt x="319" y="14"/>
                    <a:pt x="290" y="11"/>
                    <a:pt x="260" y="11"/>
                  </a:cubicBezTo>
                  <a:cubicBezTo>
                    <a:pt x="259" y="10"/>
                    <a:pt x="259" y="10"/>
                    <a:pt x="259" y="10"/>
                  </a:cubicBezTo>
                  <a:cubicBezTo>
                    <a:pt x="281" y="9"/>
                    <a:pt x="301" y="11"/>
                    <a:pt x="324" y="10"/>
                  </a:cubicBezTo>
                  <a:cubicBezTo>
                    <a:pt x="325" y="9"/>
                    <a:pt x="325" y="9"/>
                    <a:pt x="325" y="9"/>
                  </a:cubicBezTo>
                  <a:cubicBezTo>
                    <a:pt x="319" y="6"/>
                    <a:pt x="311" y="8"/>
                    <a:pt x="304" y="6"/>
                  </a:cubicBezTo>
                  <a:cubicBezTo>
                    <a:pt x="306" y="5"/>
                    <a:pt x="306" y="5"/>
                    <a:pt x="306" y="5"/>
                  </a:cubicBezTo>
                  <a:cubicBezTo>
                    <a:pt x="264" y="1"/>
                    <a:pt x="219" y="0"/>
                    <a:pt x="177" y="1"/>
                  </a:cubicBezTo>
                  <a:cubicBezTo>
                    <a:pt x="35" y="2"/>
                    <a:pt x="35" y="2"/>
                    <a:pt x="35" y="2"/>
                  </a:cubicBezTo>
                  <a:cubicBezTo>
                    <a:pt x="28" y="3"/>
                    <a:pt x="22" y="7"/>
                    <a:pt x="18" y="11"/>
                  </a:cubicBezTo>
                  <a:cubicBezTo>
                    <a:pt x="24" y="13"/>
                    <a:pt x="24" y="13"/>
                    <a:pt x="24" y="13"/>
                  </a:cubicBezTo>
                  <a:cubicBezTo>
                    <a:pt x="16" y="17"/>
                    <a:pt x="16" y="17"/>
                    <a:pt x="16" y="17"/>
                  </a:cubicBezTo>
                  <a:cubicBezTo>
                    <a:pt x="15" y="20"/>
                    <a:pt x="19" y="19"/>
                    <a:pt x="22" y="20"/>
                  </a:cubicBezTo>
                  <a:cubicBezTo>
                    <a:pt x="21" y="20"/>
                    <a:pt x="21" y="20"/>
                    <a:pt x="21" y="20"/>
                  </a:cubicBezTo>
                  <a:cubicBezTo>
                    <a:pt x="20" y="22"/>
                    <a:pt x="16" y="22"/>
                    <a:pt x="19" y="24"/>
                  </a:cubicBezTo>
                  <a:cubicBezTo>
                    <a:pt x="19" y="25"/>
                    <a:pt x="16" y="25"/>
                    <a:pt x="15" y="26"/>
                  </a:cubicBezTo>
                  <a:cubicBezTo>
                    <a:pt x="15" y="29"/>
                    <a:pt x="8" y="33"/>
                    <a:pt x="11" y="37"/>
                  </a:cubicBezTo>
                  <a:cubicBezTo>
                    <a:pt x="8" y="42"/>
                    <a:pt x="13" y="47"/>
                    <a:pt x="12" y="52"/>
                  </a:cubicBezTo>
                  <a:cubicBezTo>
                    <a:pt x="8" y="56"/>
                    <a:pt x="10" y="63"/>
                    <a:pt x="7" y="68"/>
                  </a:cubicBezTo>
                  <a:cubicBezTo>
                    <a:pt x="15" y="73"/>
                    <a:pt x="0" y="77"/>
                    <a:pt x="8" y="82"/>
                  </a:cubicBezTo>
                  <a:cubicBezTo>
                    <a:pt x="9" y="88"/>
                    <a:pt x="16" y="93"/>
                    <a:pt x="24" y="97"/>
                  </a:cubicBezTo>
                  <a:cubicBezTo>
                    <a:pt x="50" y="109"/>
                    <a:pt x="82" y="110"/>
                    <a:pt x="113" y="111"/>
                  </a:cubicBezTo>
                  <a:cubicBezTo>
                    <a:pt x="277" y="109"/>
                    <a:pt x="277" y="109"/>
                    <a:pt x="277" y="109"/>
                  </a:cubicBezTo>
                  <a:cubicBezTo>
                    <a:pt x="295" y="106"/>
                    <a:pt x="314" y="107"/>
                    <a:pt x="331" y="104"/>
                  </a:cubicBezTo>
                  <a:cubicBezTo>
                    <a:pt x="350" y="103"/>
                    <a:pt x="364" y="95"/>
                    <a:pt x="382" y="93"/>
                  </a:cubicBezTo>
                  <a:cubicBezTo>
                    <a:pt x="379" y="91"/>
                    <a:pt x="374" y="92"/>
                    <a:pt x="369" y="91"/>
                  </a:cubicBezTo>
                  <a:cubicBezTo>
                    <a:pt x="375" y="88"/>
                    <a:pt x="382" y="87"/>
                    <a:pt x="388" y="86"/>
                  </a:cubicBezTo>
                  <a:cubicBezTo>
                    <a:pt x="387" y="86"/>
                    <a:pt x="385" y="87"/>
                    <a:pt x="385" y="86"/>
                  </a:cubicBezTo>
                  <a:cubicBezTo>
                    <a:pt x="387" y="84"/>
                    <a:pt x="391" y="86"/>
                    <a:pt x="392" y="84"/>
                  </a:cubicBezTo>
                  <a:cubicBezTo>
                    <a:pt x="389" y="82"/>
                    <a:pt x="389" y="82"/>
                    <a:pt x="389" y="82"/>
                  </a:cubicBezTo>
                  <a:cubicBezTo>
                    <a:pt x="391" y="80"/>
                    <a:pt x="395" y="81"/>
                    <a:pt x="397" y="80"/>
                  </a:cubicBezTo>
                  <a:close/>
                </a:path>
              </a:pathLst>
            </a:custGeom>
            <a:solidFill>
              <a:srgbClr val="004DA1"/>
            </a:solidFill>
            <a:ln>
              <a:noFill/>
            </a:ln>
          </p:spPr>
          <p:txBody>
            <a:bodyPr vert="horz" wrap="square" lIns="68580" tIns="34290" rIns="68580" bIns="3429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013" b="0" i="0" u="none" strike="noStrike" kern="0" cap="none" spc="0" normalizeH="0" baseline="0" noProof="0" dirty="0">
                <a:ln>
                  <a:noFill/>
                </a:ln>
                <a:solidFill>
                  <a:prstClr val="black"/>
                </a:solidFill>
                <a:effectLst/>
                <a:uLnTx/>
                <a:uFillTx/>
                <a:cs typeface="+mn-ea"/>
                <a:sym typeface="+mn-lt"/>
              </a:endParaRPr>
            </a:p>
          </p:txBody>
        </p:sp>
        <p:sp>
          <p:nvSpPr>
            <p:cNvPr id="11" name="文本框 10">
              <a:extLst>
                <a:ext uri="{FF2B5EF4-FFF2-40B4-BE49-F238E27FC236}">
                  <a16:creationId xmlns:a16="http://schemas.microsoft.com/office/drawing/2014/main" id="{9638B1E5-5568-466A-B5E2-8FD1DDE2E088}"/>
                </a:ext>
              </a:extLst>
            </p:cNvPr>
            <p:cNvSpPr txBox="1"/>
            <p:nvPr/>
          </p:nvSpPr>
          <p:spPr>
            <a:xfrm>
              <a:off x="9306645" y="2657710"/>
              <a:ext cx="902810" cy="396689"/>
            </a:xfrm>
            <a:prstGeom prst="rect">
              <a:avLst/>
            </a:prstGeom>
            <a:noFill/>
            <a:effectLst/>
          </p:spPr>
          <p:txBody>
            <a:bodyPr vert="eaVert" wrap="none" rtlCol="0" anchor="ctr">
              <a:spAutoFit/>
            </a:bodyPr>
            <a:lstStyle>
              <a:defPPr>
                <a:defRPr lang="zh-CN"/>
              </a:defPPr>
              <a:lvl1pPr algn="ctr">
                <a:defRPr sz="4400">
                  <a:solidFill>
                    <a:srgbClr val="004DA1"/>
                  </a:solidFill>
                  <a:latin typeface="李旭科书法" panose="02000603000000000000" pitchFamily="2" charset="-122"/>
                  <a:ea typeface="李旭科书法" panose="02000603000000000000" pitchFamily="2" charset="-122"/>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3200" b="0" i="0" u="none" strike="noStrike" kern="0" cap="none" spc="0" normalizeH="0" baseline="0" noProof="0" dirty="0">
                  <a:ln>
                    <a:noFill/>
                  </a:ln>
                  <a:solidFill>
                    <a:prstClr val="white"/>
                  </a:solidFill>
                  <a:effectLst/>
                  <a:uLnTx/>
                  <a:uFillTx/>
                  <a:latin typeface="+mn-lt"/>
                  <a:ea typeface="+mn-ea"/>
                  <a:cs typeface="+mn-ea"/>
                  <a:sym typeface="+mn-lt"/>
                </a:rPr>
                <a:t>B</a:t>
              </a:r>
              <a:endParaRPr kumimoji="0" lang="zh-CN" altLang="en-US" sz="3200" b="0" i="0" u="none" strike="noStrike" kern="0" cap="none" spc="0" normalizeH="0" baseline="0" noProof="0" dirty="0">
                <a:ln>
                  <a:noFill/>
                </a:ln>
                <a:solidFill>
                  <a:prstClr val="white"/>
                </a:solidFill>
                <a:effectLst/>
                <a:uLnTx/>
                <a:uFillTx/>
                <a:latin typeface="+mn-lt"/>
                <a:ea typeface="+mn-ea"/>
                <a:cs typeface="+mn-ea"/>
                <a:sym typeface="+mn-lt"/>
              </a:endParaRPr>
            </a:p>
          </p:txBody>
        </p:sp>
      </p:grpSp>
    </p:spTree>
    <p:extLst>
      <p:ext uri="{BB962C8B-B14F-4D97-AF65-F5344CB8AC3E}">
        <p14:creationId xmlns:p14="http://schemas.microsoft.com/office/powerpoint/2010/main" val="21190070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3F297A04-FA86-470C-A283-0F372052F889}"/>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latin typeface="+mn-lt"/>
                <a:cs typeface="+mn-ea"/>
                <a:sym typeface="+mn-lt"/>
              </a:rPr>
              <a:pPr>
                <a:defRPr/>
              </a:pPr>
              <a:t>367</a:t>
            </a:fld>
            <a:endParaRPr lang="en-US">
              <a:solidFill>
                <a:prstClr val="black">
                  <a:tint val="75000"/>
                </a:prstClr>
              </a:solidFill>
              <a:latin typeface="+mn-lt"/>
              <a:cs typeface="+mn-ea"/>
              <a:sym typeface="+mn-lt"/>
            </a:endParaRPr>
          </a:p>
        </p:txBody>
      </p:sp>
      <p:sp>
        <p:nvSpPr>
          <p:cNvPr id="3" name="文本框 2">
            <a:extLst>
              <a:ext uri="{FF2B5EF4-FFF2-40B4-BE49-F238E27FC236}">
                <a16:creationId xmlns:a16="http://schemas.microsoft.com/office/drawing/2014/main" id="{8D04972F-565F-4E50-896F-ED56EDD1A38F}"/>
              </a:ext>
            </a:extLst>
          </p:cNvPr>
          <p:cNvSpPr txBox="1"/>
          <p:nvPr/>
        </p:nvSpPr>
        <p:spPr>
          <a:xfrm>
            <a:off x="2039921" y="225348"/>
            <a:ext cx="5410461" cy="500137"/>
          </a:xfrm>
          <a:prstGeom prst="rect">
            <a:avLst/>
          </a:prstGeom>
          <a:noFill/>
        </p:spPr>
        <p:txBody>
          <a:bodyPr wrap="square" lIns="68580" tIns="34290" rIns="68580" bIns="34290" rtlCol="0">
            <a:spAutoFit/>
          </a:bodyPr>
          <a:lstStyle/>
          <a:p>
            <a:pPr algn="ctr"/>
            <a:r>
              <a:rPr lang="zh-CN" altLang="en-US" sz="2800" b="1" dirty="0">
                <a:solidFill>
                  <a:srgbClr val="0070C0"/>
                </a:solidFill>
                <a:cs typeface="+mn-ea"/>
                <a:sym typeface="+mn-lt"/>
              </a:rPr>
              <a:t>试试就试试</a:t>
            </a:r>
            <a:endParaRPr lang="en-US" altLang="zh-CN" sz="2800" b="1" dirty="0">
              <a:solidFill>
                <a:srgbClr val="0070C0"/>
              </a:solidFill>
              <a:cs typeface="+mn-ea"/>
              <a:sym typeface="+mn-lt"/>
            </a:endParaRPr>
          </a:p>
        </p:txBody>
      </p:sp>
      <p:sp>
        <p:nvSpPr>
          <p:cNvPr id="8" name="内容占位符 1">
            <a:extLst>
              <a:ext uri="{FF2B5EF4-FFF2-40B4-BE49-F238E27FC236}">
                <a16:creationId xmlns:a16="http://schemas.microsoft.com/office/drawing/2014/main" id="{C55AD2E8-BCFE-4A42-9301-8BD4BC5CB3A5}"/>
              </a:ext>
            </a:extLst>
          </p:cNvPr>
          <p:cNvSpPr txBox="1">
            <a:spLocks/>
          </p:cNvSpPr>
          <p:nvPr/>
        </p:nvSpPr>
        <p:spPr>
          <a:xfrm>
            <a:off x="490822" y="779487"/>
            <a:ext cx="8257891" cy="3887763"/>
          </a:xfrm>
          <a:prstGeom prst="rect">
            <a:avLst/>
          </a:prstGeom>
        </p:spPr>
        <p:txBody>
          <a:bodyPr vert="horz" lIns="91440" tIns="45720" rIns="91440" bIns="45720" rtlCol="0">
            <a:normAutofit/>
          </a:bodyPr>
          <a:lstStyle>
            <a:lvl1pPr marL="0" indent="538480" algn="l" defTabSz="685800" rtl="0" eaLnBrk="1" latinLnBrk="0" hangingPunct="1">
              <a:lnSpc>
                <a:spcPct val="150000"/>
              </a:lnSpc>
              <a:spcBef>
                <a:spcPts val="0"/>
              </a:spcBef>
              <a:buFont typeface="Arial" panose="020B0604020202020204" pitchFamily="34" charset="0"/>
              <a:buNone/>
              <a:defRPr sz="2200" b="1" kern="1200">
                <a:solidFill>
                  <a:srgbClr val="004DA1"/>
                </a:solidFill>
                <a:latin typeface="楷体" panose="02010609060101010101" pitchFamily="49" charset="-122"/>
                <a:ea typeface="楷体" panose="02010609060101010101" pitchFamily="49" charset="-122"/>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zh-CN" altLang="en-US" dirty="0">
                <a:latin typeface="+mn-lt"/>
                <a:ea typeface="+mn-ea"/>
                <a:cs typeface="+mn-ea"/>
                <a:sym typeface="+mn-lt"/>
              </a:rPr>
              <a:t> </a:t>
            </a:r>
            <a:r>
              <a:rPr lang="en-US" altLang="zh-CN" dirty="0">
                <a:latin typeface="+mn-lt"/>
                <a:ea typeface="+mn-ea"/>
                <a:cs typeface="+mn-ea"/>
                <a:sym typeface="+mn-lt"/>
              </a:rPr>
              <a:t>【</a:t>
            </a:r>
            <a:r>
              <a:rPr lang="zh-CN" altLang="en-US" dirty="0">
                <a:latin typeface="+mn-lt"/>
                <a:ea typeface="+mn-ea"/>
                <a:cs typeface="+mn-ea"/>
                <a:sym typeface="+mn-lt"/>
              </a:rPr>
              <a:t>多选题</a:t>
            </a:r>
            <a:r>
              <a:rPr lang="en-US" altLang="zh-CN" dirty="0">
                <a:latin typeface="+mn-lt"/>
                <a:ea typeface="+mn-ea"/>
                <a:cs typeface="+mn-ea"/>
                <a:sym typeface="+mn-lt"/>
              </a:rPr>
              <a:t>】</a:t>
            </a:r>
            <a:r>
              <a:rPr lang="zh-CN" altLang="en-US" dirty="0">
                <a:latin typeface="+mn-lt"/>
                <a:ea typeface="+mn-ea"/>
                <a:cs typeface="+mn-ea"/>
                <a:sym typeface="+mn-lt"/>
              </a:rPr>
              <a:t>（</a:t>
            </a:r>
            <a:r>
              <a:rPr lang="en-US" altLang="zh-CN" dirty="0">
                <a:latin typeface="+mn-lt"/>
                <a:ea typeface="+mn-ea"/>
                <a:cs typeface="+mn-ea"/>
                <a:sym typeface="+mn-lt"/>
              </a:rPr>
              <a:t>2020 </a:t>
            </a:r>
            <a:r>
              <a:rPr lang="zh-CN" altLang="en-US" dirty="0">
                <a:latin typeface="+mn-lt"/>
                <a:ea typeface="+mn-ea"/>
                <a:cs typeface="+mn-ea"/>
                <a:sym typeface="+mn-lt"/>
              </a:rPr>
              <a:t>年）根据增值税法律制度的规定，下列各项中，免征增值税的有（ ）。</a:t>
            </a:r>
          </a:p>
          <a:p>
            <a:r>
              <a:rPr lang="zh-CN" altLang="en-US" dirty="0">
                <a:latin typeface="+mn-lt"/>
                <a:ea typeface="+mn-ea"/>
                <a:cs typeface="+mn-ea"/>
                <a:sym typeface="+mn-lt"/>
              </a:rPr>
              <a:t> </a:t>
            </a:r>
            <a:r>
              <a:rPr lang="en-US" altLang="zh-CN" dirty="0">
                <a:latin typeface="+mn-lt"/>
                <a:ea typeface="+mn-ea"/>
                <a:cs typeface="+mn-ea"/>
                <a:sym typeface="+mn-lt"/>
              </a:rPr>
              <a:t>A.</a:t>
            </a:r>
            <a:r>
              <a:rPr lang="zh-CN" altLang="en-US" dirty="0">
                <a:latin typeface="+mn-lt"/>
                <a:ea typeface="+mn-ea"/>
                <a:cs typeface="+mn-ea"/>
                <a:sym typeface="+mn-lt"/>
              </a:rPr>
              <a:t>福利彩票发行单位发行福利彩票取得的收入</a:t>
            </a:r>
          </a:p>
          <a:p>
            <a:r>
              <a:rPr lang="zh-CN" altLang="en-US" dirty="0">
                <a:latin typeface="+mn-lt"/>
                <a:ea typeface="+mn-ea"/>
                <a:cs typeface="+mn-ea"/>
                <a:sym typeface="+mn-lt"/>
              </a:rPr>
              <a:t> </a:t>
            </a:r>
            <a:r>
              <a:rPr lang="en-US" altLang="zh-CN" dirty="0">
                <a:latin typeface="+mn-lt"/>
                <a:ea typeface="+mn-ea"/>
                <a:cs typeface="+mn-ea"/>
                <a:sym typeface="+mn-lt"/>
              </a:rPr>
              <a:t>B.</a:t>
            </a:r>
            <a:r>
              <a:rPr lang="zh-CN" altLang="en-US" dirty="0">
                <a:latin typeface="+mn-lt"/>
                <a:ea typeface="+mn-ea"/>
                <a:cs typeface="+mn-ea"/>
                <a:sym typeface="+mn-lt"/>
              </a:rPr>
              <a:t>在校大学生勤工俭学提供服务取得的收入</a:t>
            </a:r>
          </a:p>
          <a:p>
            <a:r>
              <a:rPr lang="zh-CN" altLang="en-US" dirty="0">
                <a:latin typeface="+mn-lt"/>
                <a:ea typeface="+mn-ea"/>
                <a:cs typeface="+mn-ea"/>
                <a:sym typeface="+mn-lt"/>
              </a:rPr>
              <a:t> </a:t>
            </a:r>
            <a:r>
              <a:rPr lang="en-US" altLang="zh-CN" dirty="0">
                <a:latin typeface="+mn-lt"/>
                <a:ea typeface="+mn-ea"/>
                <a:cs typeface="+mn-ea"/>
                <a:sym typeface="+mn-lt"/>
              </a:rPr>
              <a:t>C.</a:t>
            </a:r>
            <a:r>
              <a:rPr lang="zh-CN" altLang="en-US" dirty="0">
                <a:latin typeface="+mn-lt"/>
                <a:ea typeface="+mn-ea"/>
                <a:cs typeface="+mn-ea"/>
                <a:sym typeface="+mn-lt"/>
              </a:rPr>
              <a:t>养老机构提供养老服务取得的收入</a:t>
            </a:r>
          </a:p>
          <a:p>
            <a:r>
              <a:rPr lang="zh-CN" altLang="en-US" dirty="0">
                <a:latin typeface="+mn-lt"/>
                <a:ea typeface="+mn-ea"/>
                <a:cs typeface="+mn-ea"/>
                <a:sym typeface="+mn-lt"/>
              </a:rPr>
              <a:t> </a:t>
            </a:r>
            <a:r>
              <a:rPr lang="en-US" altLang="zh-CN" dirty="0">
                <a:latin typeface="+mn-lt"/>
                <a:ea typeface="+mn-ea"/>
                <a:cs typeface="+mn-ea"/>
                <a:sym typeface="+mn-lt"/>
              </a:rPr>
              <a:t>D.</a:t>
            </a:r>
            <a:r>
              <a:rPr lang="zh-CN" altLang="en-US" dirty="0">
                <a:latin typeface="+mn-lt"/>
                <a:ea typeface="+mn-ea"/>
                <a:cs typeface="+mn-ea"/>
                <a:sym typeface="+mn-lt"/>
              </a:rPr>
              <a:t>幼儿园提供保育服务取得的收入</a:t>
            </a:r>
          </a:p>
        </p:txBody>
      </p:sp>
      <p:grpSp>
        <p:nvGrpSpPr>
          <p:cNvPr id="9" name="组合 8">
            <a:extLst>
              <a:ext uri="{FF2B5EF4-FFF2-40B4-BE49-F238E27FC236}">
                <a16:creationId xmlns:a16="http://schemas.microsoft.com/office/drawing/2014/main" id="{D7CCD27B-CFDC-4184-8D48-6FBEDF9404AE}"/>
              </a:ext>
            </a:extLst>
          </p:cNvPr>
          <p:cNvGrpSpPr/>
          <p:nvPr/>
        </p:nvGrpSpPr>
        <p:grpSpPr>
          <a:xfrm rot="16200000">
            <a:off x="1893805" y="3981478"/>
            <a:ext cx="677108" cy="1428693"/>
            <a:chOff x="9306645" y="1903595"/>
            <a:chExt cx="902810" cy="1904924"/>
          </a:xfrm>
        </p:grpSpPr>
        <p:sp>
          <p:nvSpPr>
            <p:cNvPr id="10" name="Freeform 668">
              <a:extLst>
                <a:ext uri="{FF2B5EF4-FFF2-40B4-BE49-F238E27FC236}">
                  <a16:creationId xmlns:a16="http://schemas.microsoft.com/office/drawing/2014/main" id="{25B8C2A1-05FC-4FC7-8039-F3BDF3EAEED1}"/>
                </a:ext>
              </a:extLst>
            </p:cNvPr>
            <p:cNvSpPr>
              <a:spLocks/>
            </p:cNvSpPr>
            <p:nvPr/>
          </p:nvSpPr>
          <p:spPr bwMode="auto">
            <a:xfrm rot="5400000">
              <a:off x="8805602" y="2585762"/>
              <a:ext cx="1904924" cy="540590"/>
            </a:xfrm>
            <a:custGeom>
              <a:avLst/>
              <a:gdLst>
                <a:gd name="T0" fmla="*/ 384 w 398"/>
                <a:gd name="T1" fmla="*/ 77 h 111"/>
                <a:gd name="T2" fmla="*/ 388 w 398"/>
                <a:gd name="T3" fmla="*/ 74 h 111"/>
                <a:gd name="T4" fmla="*/ 388 w 398"/>
                <a:gd name="T5" fmla="*/ 71 h 111"/>
                <a:gd name="T6" fmla="*/ 397 w 398"/>
                <a:gd name="T7" fmla="*/ 67 h 111"/>
                <a:gd name="T8" fmla="*/ 390 w 398"/>
                <a:gd name="T9" fmla="*/ 62 h 111"/>
                <a:gd name="T10" fmla="*/ 388 w 398"/>
                <a:gd name="T11" fmla="*/ 59 h 111"/>
                <a:gd name="T12" fmla="*/ 388 w 398"/>
                <a:gd name="T13" fmla="*/ 56 h 111"/>
                <a:gd name="T14" fmla="*/ 385 w 398"/>
                <a:gd name="T15" fmla="*/ 54 h 111"/>
                <a:gd name="T16" fmla="*/ 387 w 398"/>
                <a:gd name="T17" fmla="*/ 51 h 111"/>
                <a:gd name="T18" fmla="*/ 389 w 398"/>
                <a:gd name="T19" fmla="*/ 48 h 111"/>
                <a:gd name="T20" fmla="*/ 384 w 398"/>
                <a:gd name="T21" fmla="*/ 46 h 111"/>
                <a:gd name="T22" fmla="*/ 378 w 398"/>
                <a:gd name="T23" fmla="*/ 42 h 111"/>
                <a:gd name="T24" fmla="*/ 385 w 398"/>
                <a:gd name="T25" fmla="*/ 40 h 111"/>
                <a:gd name="T26" fmla="*/ 378 w 398"/>
                <a:gd name="T27" fmla="*/ 37 h 111"/>
                <a:gd name="T28" fmla="*/ 378 w 398"/>
                <a:gd name="T29" fmla="*/ 34 h 111"/>
                <a:gd name="T30" fmla="*/ 373 w 398"/>
                <a:gd name="T31" fmla="*/ 32 h 111"/>
                <a:gd name="T32" fmla="*/ 369 w 398"/>
                <a:gd name="T33" fmla="*/ 28 h 111"/>
                <a:gd name="T34" fmla="*/ 350 w 398"/>
                <a:gd name="T35" fmla="*/ 23 h 111"/>
                <a:gd name="T36" fmla="*/ 358 w 398"/>
                <a:gd name="T37" fmla="*/ 19 h 111"/>
                <a:gd name="T38" fmla="*/ 260 w 398"/>
                <a:gd name="T39" fmla="*/ 11 h 111"/>
                <a:gd name="T40" fmla="*/ 324 w 398"/>
                <a:gd name="T41" fmla="*/ 10 h 111"/>
                <a:gd name="T42" fmla="*/ 304 w 398"/>
                <a:gd name="T43" fmla="*/ 6 h 111"/>
                <a:gd name="T44" fmla="*/ 177 w 398"/>
                <a:gd name="T45" fmla="*/ 1 h 111"/>
                <a:gd name="T46" fmla="*/ 18 w 398"/>
                <a:gd name="T47" fmla="*/ 11 h 111"/>
                <a:gd name="T48" fmla="*/ 16 w 398"/>
                <a:gd name="T49" fmla="*/ 17 h 111"/>
                <a:gd name="T50" fmla="*/ 21 w 398"/>
                <a:gd name="T51" fmla="*/ 20 h 111"/>
                <a:gd name="T52" fmla="*/ 15 w 398"/>
                <a:gd name="T53" fmla="*/ 26 h 111"/>
                <a:gd name="T54" fmla="*/ 12 w 398"/>
                <a:gd name="T55" fmla="*/ 52 h 111"/>
                <a:gd name="T56" fmla="*/ 8 w 398"/>
                <a:gd name="T57" fmla="*/ 82 h 111"/>
                <a:gd name="T58" fmla="*/ 113 w 398"/>
                <a:gd name="T59" fmla="*/ 111 h 111"/>
                <a:gd name="T60" fmla="*/ 331 w 398"/>
                <a:gd name="T61" fmla="*/ 104 h 111"/>
                <a:gd name="T62" fmla="*/ 369 w 398"/>
                <a:gd name="T63" fmla="*/ 91 h 111"/>
                <a:gd name="T64" fmla="*/ 385 w 398"/>
                <a:gd name="T65" fmla="*/ 86 h 111"/>
                <a:gd name="T66" fmla="*/ 389 w 398"/>
                <a:gd name="T67" fmla="*/ 8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98" h="111">
                  <a:moveTo>
                    <a:pt x="397" y="80"/>
                  </a:moveTo>
                  <a:cubicBezTo>
                    <a:pt x="394" y="77"/>
                    <a:pt x="387" y="79"/>
                    <a:pt x="384" y="77"/>
                  </a:cubicBezTo>
                  <a:cubicBezTo>
                    <a:pt x="387" y="75"/>
                    <a:pt x="394" y="76"/>
                    <a:pt x="396" y="76"/>
                  </a:cubicBezTo>
                  <a:cubicBezTo>
                    <a:pt x="388" y="74"/>
                    <a:pt x="388" y="74"/>
                    <a:pt x="388" y="74"/>
                  </a:cubicBezTo>
                  <a:cubicBezTo>
                    <a:pt x="397" y="72"/>
                    <a:pt x="397" y="72"/>
                    <a:pt x="397" y="72"/>
                  </a:cubicBezTo>
                  <a:cubicBezTo>
                    <a:pt x="395" y="71"/>
                    <a:pt x="390" y="73"/>
                    <a:pt x="388" y="71"/>
                  </a:cubicBezTo>
                  <a:cubicBezTo>
                    <a:pt x="388" y="69"/>
                    <a:pt x="390" y="70"/>
                    <a:pt x="391" y="70"/>
                  </a:cubicBezTo>
                  <a:cubicBezTo>
                    <a:pt x="394" y="70"/>
                    <a:pt x="398" y="69"/>
                    <a:pt x="397" y="67"/>
                  </a:cubicBezTo>
                  <a:cubicBezTo>
                    <a:pt x="397" y="63"/>
                    <a:pt x="391" y="64"/>
                    <a:pt x="388" y="63"/>
                  </a:cubicBezTo>
                  <a:cubicBezTo>
                    <a:pt x="390" y="62"/>
                    <a:pt x="390" y="62"/>
                    <a:pt x="390" y="62"/>
                  </a:cubicBezTo>
                  <a:cubicBezTo>
                    <a:pt x="388" y="62"/>
                    <a:pt x="386" y="62"/>
                    <a:pt x="385" y="60"/>
                  </a:cubicBezTo>
                  <a:cubicBezTo>
                    <a:pt x="386" y="60"/>
                    <a:pt x="387" y="59"/>
                    <a:pt x="388" y="59"/>
                  </a:cubicBezTo>
                  <a:cubicBezTo>
                    <a:pt x="383" y="57"/>
                    <a:pt x="383" y="57"/>
                    <a:pt x="383" y="57"/>
                  </a:cubicBezTo>
                  <a:cubicBezTo>
                    <a:pt x="388" y="56"/>
                    <a:pt x="388" y="56"/>
                    <a:pt x="388" y="56"/>
                  </a:cubicBezTo>
                  <a:cubicBezTo>
                    <a:pt x="386" y="56"/>
                    <a:pt x="386" y="56"/>
                    <a:pt x="386" y="56"/>
                  </a:cubicBezTo>
                  <a:cubicBezTo>
                    <a:pt x="384" y="55"/>
                    <a:pt x="386" y="54"/>
                    <a:pt x="385" y="54"/>
                  </a:cubicBezTo>
                  <a:cubicBezTo>
                    <a:pt x="383" y="52"/>
                    <a:pt x="379" y="54"/>
                    <a:pt x="377" y="52"/>
                  </a:cubicBezTo>
                  <a:cubicBezTo>
                    <a:pt x="380" y="51"/>
                    <a:pt x="384" y="51"/>
                    <a:pt x="387" y="51"/>
                  </a:cubicBezTo>
                  <a:cubicBezTo>
                    <a:pt x="385" y="51"/>
                    <a:pt x="382" y="51"/>
                    <a:pt x="381" y="49"/>
                  </a:cubicBezTo>
                  <a:cubicBezTo>
                    <a:pt x="389" y="48"/>
                    <a:pt x="389" y="48"/>
                    <a:pt x="389" y="48"/>
                  </a:cubicBezTo>
                  <a:cubicBezTo>
                    <a:pt x="387" y="47"/>
                    <a:pt x="384" y="48"/>
                    <a:pt x="382" y="47"/>
                  </a:cubicBezTo>
                  <a:cubicBezTo>
                    <a:pt x="384" y="46"/>
                    <a:pt x="384" y="46"/>
                    <a:pt x="384" y="46"/>
                  </a:cubicBezTo>
                  <a:cubicBezTo>
                    <a:pt x="381" y="45"/>
                    <a:pt x="378" y="46"/>
                    <a:pt x="376" y="44"/>
                  </a:cubicBezTo>
                  <a:cubicBezTo>
                    <a:pt x="377" y="43"/>
                    <a:pt x="378" y="43"/>
                    <a:pt x="378" y="42"/>
                  </a:cubicBezTo>
                  <a:cubicBezTo>
                    <a:pt x="377" y="42"/>
                    <a:pt x="375" y="42"/>
                    <a:pt x="374" y="41"/>
                  </a:cubicBezTo>
                  <a:cubicBezTo>
                    <a:pt x="377" y="40"/>
                    <a:pt x="382" y="41"/>
                    <a:pt x="385" y="40"/>
                  </a:cubicBezTo>
                  <a:cubicBezTo>
                    <a:pt x="377" y="37"/>
                    <a:pt x="377" y="37"/>
                    <a:pt x="377" y="37"/>
                  </a:cubicBezTo>
                  <a:cubicBezTo>
                    <a:pt x="377" y="37"/>
                    <a:pt x="377" y="37"/>
                    <a:pt x="378" y="37"/>
                  </a:cubicBezTo>
                  <a:cubicBezTo>
                    <a:pt x="373" y="35"/>
                    <a:pt x="373" y="35"/>
                    <a:pt x="373" y="35"/>
                  </a:cubicBezTo>
                  <a:cubicBezTo>
                    <a:pt x="375" y="34"/>
                    <a:pt x="377" y="35"/>
                    <a:pt x="378" y="34"/>
                  </a:cubicBezTo>
                  <a:cubicBezTo>
                    <a:pt x="370" y="32"/>
                    <a:pt x="370" y="32"/>
                    <a:pt x="370" y="32"/>
                  </a:cubicBezTo>
                  <a:cubicBezTo>
                    <a:pt x="371" y="31"/>
                    <a:pt x="372" y="32"/>
                    <a:pt x="373" y="32"/>
                  </a:cubicBezTo>
                  <a:cubicBezTo>
                    <a:pt x="358" y="29"/>
                    <a:pt x="358" y="29"/>
                    <a:pt x="358" y="29"/>
                  </a:cubicBezTo>
                  <a:cubicBezTo>
                    <a:pt x="362" y="28"/>
                    <a:pt x="365" y="30"/>
                    <a:pt x="369" y="28"/>
                  </a:cubicBezTo>
                  <a:cubicBezTo>
                    <a:pt x="362" y="26"/>
                    <a:pt x="351" y="28"/>
                    <a:pt x="345" y="24"/>
                  </a:cubicBezTo>
                  <a:cubicBezTo>
                    <a:pt x="346" y="23"/>
                    <a:pt x="348" y="23"/>
                    <a:pt x="350" y="23"/>
                  </a:cubicBezTo>
                  <a:cubicBezTo>
                    <a:pt x="346" y="22"/>
                    <a:pt x="346" y="22"/>
                    <a:pt x="346" y="22"/>
                  </a:cubicBezTo>
                  <a:cubicBezTo>
                    <a:pt x="349" y="20"/>
                    <a:pt x="356" y="21"/>
                    <a:pt x="358" y="19"/>
                  </a:cubicBezTo>
                  <a:cubicBezTo>
                    <a:pt x="354" y="19"/>
                    <a:pt x="350" y="19"/>
                    <a:pt x="347" y="17"/>
                  </a:cubicBezTo>
                  <a:cubicBezTo>
                    <a:pt x="319" y="14"/>
                    <a:pt x="290" y="11"/>
                    <a:pt x="260" y="11"/>
                  </a:cubicBezTo>
                  <a:cubicBezTo>
                    <a:pt x="259" y="10"/>
                    <a:pt x="259" y="10"/>
                    <a:pt x="259" y="10"/>
                  </a:cubicBezTo>
                  <a:cubicBezTo>
                    <a:pt x="281" y="9"/>
                    <a:pt x="301" y="11"/>
                    <a:pt x="324" y="10"/>
                  </a:cubicBezTo>
                  <a:cubicBezTo>
                    <a:pt x="325" y="9"/>
                    <a:pt x="325" y="9"/>
                    <a:pt x="325" y="9"/>
                  </a:cubicBezTo>
                  <a:cubicBezTo>
                    <a:pt x="319" y="6"/>
                    <a:pt x="311" y="8"/>
                    <a:pt x="304" y="6"/>
                  </a:cubicBezTo>
                  <a:cubicBezTo>
                    <a:pt x="306" y="5"/>
                    <a:pt x="306" y="5"/>
                    <a:pt x="306" y="5"/>
                  </a:cubicBezTo>
                  <a:cubicBezTo>
                    <a:pt x="264" y="1"/>
                    <a:pt x="219" y="0"/>
                    <a:pt x="177" y="1"/>
                  </a:cubicBezTo>
                  <a:cubicBezTo>
                    <a:pt x="35" y="2"/>
                    <a:pt x="35" y="2"/>
                    <a:pt x="35" y="2"/>
                  </a:cubicBezTo>
                  <a:cubicBezTo>
                    <a:pt x="28" y="3"/>
                    <a:pt x="22" y="7"/>
                    <a:pt x="18" y="11"/>
                  </a:cubicBezTo>
                  <a:cubicBezTo>
                    <a:pt x="24" y="13"/>
                    <a:pt x="24" y="13"/>
                    <a:pt x="24" y="13"/>
                  </a:cubicBezTo>
                  <a:cubicBezTo>
                    <a:pt x="16" y="17"/>
                    <a:pt x="16" y="17"/>
                    <a:pt x="16" y="17"/>
                  </a:cubicBezTo>
                  <a:cubicBezTo>
                    <a:pt x="15" y="20"/>
                    <a:pt x="19" y="19"/>
                    <a:pt x="22" y="20"/>
                  </a:cubicBezTo>
                  <a:cubicBezTo>
                    <a:pt x="21" y="20"/>
                    <a:pt x="21" y="20"/>
                    <a:pt x="21" y="20"/>
                  </a:cubicBezTo>
                  <a:cubicBezTo>
                    <a:pt x="20" y="22"/>
                    <a:pt x="16" y="22"/>
                    <a:pt x="19" y="24"/>
                  </a:cubicBezTo>
                  <a:cubicBezTo>
                    <a:pt x="19" y="25"/>
                    <a:pt x="16" y="25"/>
                    <a:pt x="15" y="26"/>
                  </a:cubicBezTo>
                  <a:cubicBezTo>
                    <a:pt x="15" y="29"/>
                    <a:pt x="8" y="33"/>
                    <a:pt x="11" y="37"/>
                  </a:cubicBezTo>
                  <a:cubicBezTo>
                    <a:pt x="8" y="42"/>
                    <a:pt x="13" y="47"/>
                    <a:pt x="12" y="52"/>
                  </a:cubicBezTo>
                  <a:cubicBezTo>
                    <a:pt x="8" y="56"/>
                    <a:pt x="10" y="63"/>
                    <a:pt x="7" y="68"/>
                  </a:cubicBezTo>
                  <a:cubicBezTo>
                    <a:pt x="15" y="73"/>
                    <a:pt x="0" y="77"/>
                    <a:pt x="8" y="82"/>
                  </a:cubicBezTo>
                  <a:cubicBezTo>
                    <a:pt x="9" y="88"/>
                    <a:pt x="16" y="93"/>
                    <a:pt x="24" y="97"/>
                  </a:cubicBezTo>
                  <a:cubicBezTo>
                    <a:pt x="50" y="109"/>
                    <a:pt x="82" y="110"/>
                    <a:pt x="113" y="111"/>
                  </a:cubicBezTo>
                  <a:cubicBezTo>
                    <a:pt x="277" y="109"/>
                    <a:pt x="277" y="109"/>
                    <a:pt x="277" y="109"/>
                  </a:cubicBezTo>
                  <a:cubicBezTo>
                    <a:pt x="295" y="106"/>
                    <a:pt x="314" y="107"/>
                    <a:pt x="331" y="104"/>
                  </a:cubicBezTo>
                  <a:cubicBezTo>
                    <a:pt x="350" y="103"/>
                    <a:pt x="364" y="95"/>
                    <a:pt x="382" y="93"/>
                  </a:cubicBezTo>
                  <a:cubicBezTo>
                    <a:pt x="379" y="91"/>
                    <a:pt x="374" y="92"/>
                    <a:pt x="369" y="91"/>
                  </a:cubicBezTo>
                  <a:cubicBezTo>
                    <a:pt x="375" y="88"/>
                    <a:pt x="382" y="87"/>
                    <a:pt x="388" y="86"/>
                  </a:cubicBezTo>
                  <a:cubicBezTo>
                    <a:pt x="387" y="86"/>
                    <a:pt x="385" y="87"/>
                    <a:pt x="385" y="86"/>
                  </a:cubicBezTo>
                  <a:cubicBezTo>
                    <a:pt x="387" y="84"/>
                    <a:pt x="391" y="86"/>
                    <a:pt x="392" y="84"/>
                  </a:cubicBezTo>
                  <a:cubicBezTo>
                    <a:pt x="389" y="82"/>
                    <a:pt x="389" y="82"/>
                    <a:pt x="389" y="82"/>
                  </a:cubicBezTo>
                  <a:cubicBezTo>
                    <a:pt x="391" y="80"/>
                    <a:pt x="395" y="81"/>
                    <a:pt x="397" y="80"/>
                  </a:cubicBezTo>
                  <a:close/>
                </a:path>
              </a:pathLst>
            </a:custGeom>
            <a:solidFill>
              <a:srgbClr val="004DA1"/>
            </a:solidFill>
            <a:ln>
              <a:noFill/>
            </a:ln>
          </p:spPr>
          <p:txBody>
            <a:bodyPr vert="horz" wrap="square" lIns="68580" tIns="34290" rIns="68580" bIns="3429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013" b="0" i="0" u="none" strike="noStrike" kern="0" cap="none" spc="0" normalizeH="0" baseline="0" noProof="0" dirty="0">
                <a:ln>
                  <a:noFill/>
                </a:ln>
                <a:solidFill>
                  <a:prstClr val="black"/>
                </a:solidFill>
                <a:effectLst/>
                <a:uLnTx/>
                <a:uFillTx/>
                <a:cs typeface="+mn-ea"/>
                <a:sym typeface="+mn-lt"/>
              </a:endParaRPr>
            </a:p>
          </p:txBody>
        </p:sp>
        <p:sp>
          <p:nvSpPr>
            <p:cNvPr id="11" name="文本框 10">
              <a:extLst>
                <a:ext uri="{FF2B5EF4-FFF2-40B4-BE49-F238E27FC236}">
                  <a16:creationId xmlns:a16="http://schemas.microsoft.com/office/drawing/2014/main" id="{9638B1E5-5568-466A-B5E2-8FD1DDE2E088}"/>
                </a:ext>
              </a:extLst>
            </p:cNvPr>
            <p:cNvSpPr txBox="1"/>
            <p:nvPr/>
          </p:nvSpPr>
          <p:spPr>
            <a:xfrm>
              <a:off x="9306645" y="2247341"/>
              <a:ext cx="902810" cy="1217427"/>
            </a:xfrm>
            <a:prstGeom prst="rect">
              <a:avLst/>
            </a:prstGeom>
            <a:noFill/>
            <a:effectLst/>
          </p:spPr>
          <p:txBody>
            <a:bodyPr vert="eaVert" wrap="none" rtlCol="0" anchor="ctr">
              <a:spAutoFit/>
            </a:bodyPr>
            <a:lstStyle>
              <a:defPPr>
                <a:defRPr lang="zh-CN"/>
              </a:defPPr>
              <a:lvl1pPr algn="ctr">
                <a:defRPr sz="4400">
                  <a:solidFill>
                    <a:srgbClr val="004DA1"/>
                  </a:solidFill>
                  <a:latin typeface="李旭科书法" panose="02000603000000000000" pitchFamily="2" charset="-122"/>
                  <a:ea typeface="李旭科书法" panose="02000603000000000000" pitchFamily="2" charset="-122"/>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3200" b="0" i="0" u="none" strike="noStrike" kern="0" cap="none" spc="0" normalizeH="0" baseline="0" noProof="0" dirty="0">
                  <a:ln>
                    <a:noFill/>
                  </a:ln>
                  <a:solidFill>
                    <a:prstClr val="white"/>
                  </a:solidFill>
                  <a:effectLst/>
                  <a:uLnTx/>
                  <a:uFillTx/>
                  <a:latin typeface="+mn-lt"/>
                  <a:ea typeface="+mn-ea"/>
                  <a:cs typeface="+mn-ea"/>
                  <a:sym typeface="+mn-lt"/>
                </a:rPr>
                <a:t>ABCD</a:t>
              </a:r>
              <a:endParaRPr kumimoji="0" lang="zh-CN" altLang="en-US" sz="3200" b="0" i="0" u="none" strike="noStrike" kern="0" cap="none" spc="0" normalizeH="0" baseline="0" noProof="0" dirty="0">
                <a:ln>
                  <a:noFill/>
                </a:ln>
                <a:solidFill>
                  <a:prstClr val="white"/>
                </a:solidFill>
                <a:effectLst/>
                <a:uLnTx/>
                <a:uFillTx/>
                <a:latin typeface="+mn-lt"/>
                <a:ea typeface="+mn-ea"/>
                <a:cs typeface="+mn-ea"/>
                <a:sym typeface="+mn-lt"/>
              </a:endParaRPr>
            </a:p>
          </p:txBody>
        </p:sp>
      </p:grpSp>
    </p:spTree>
    <p:extLst>
      <p:ext uri="{BB962C8B-B14F-4D97-AF65-F5344CB8AC3E}">
        <p14:creationId xmlns:p14="http://schemas.microsoft.com/office/powerpoint/2010/main" val="269483528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3F297A04-FA86-470C-A283-0F372052F889}"/>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latin typeface="+mn-lt"/>
                <a:cs typeface="+mn-ea"/>
                <a:sym typeface="+mn-lt"/>
              </a:rPr>
              <a:pPr>
                <a:defRPr/>
              </a:pPr>
              <a:t>368</a:t>
            </a:fld>
            <a:endParaRPr lang="en-US">
              <a:solidFill>
                <a:prstClr val="black">
                  <a:tint val="75000"/>
                </a:prstClr>
              </a:solidFill>
              <a:latin typeface="+mn-lt"/>
              <a:cs typeface="+mn-ea"/>
              <a:sym typeface="+mn-lt"/>
            </a:endParaRPr>
          </a:p>
        </p:txBody>
      </p:sp>
      <p:sp>
        <p:nvSpPr>
          <p:cNvPr id="3" name="文本框 2">
            <a:extLst>
              <a:ext uri="{FF2B5EF4-FFF2-40B4-BE49-F238E27FC236}">
                <a16:creationId xmlns:a16="http://schemas.microsoft.com/office/drawing/2014/main" id="{8D04972F-565F-4E50-896F-ED56EDD1A38F}"/>
              </a:ext>
            </a:extLst>
          </p:cNvPr>
          <p:cNvSpPr txBox="1"/>
          <p:nvPr/>
        </p:nvSpPr>
        <p:spPr>
          <a:xfrm>
            <a:off x="2039921" y="225348"/>
            <a:ext cx="5410461" cy="500137"/>
          </a:xfrm>
          <a:prstGeom prst="rect">
            <a:avLst/>
          </a:prstGeom>
          <a:noFill/>
        </p:spPr>
        <p:txBody>
          <a:bodyPr wrap="square" lIns="68580" tIns="34290" rIns="68580" bIns="34290" rtlCol="0">
            <a:spAutoFit/>
          </a:bodyPr>
          <a:lstStyle/>
          <a:p>
            <a:pPr algn="ctr"/>
            <a:r>
              <a:rPr lang="zh-CN" altLang="en-US" sz="2800" b="1" dirty="0">
                <a:solidFill>
                  <a:srgbClr val="0070C0"/>
                </a:solidFill>
                <a:cs typeface="+mn-ea"/>
                <a:sym typeface="+mn-lt"/>
              </a:rPr>
              <a:t>试试就试试</a:t>
            </a:r>
            <a:endParaRPr lang="en-US" altLang="zh-CN" sz="2800" b="1" dirty="0">
              <a:solidFill>
                <a:srgbClr val="0070C0"/>
              </a:solidFill>
              <a:cs typeface="+mn-ea"/>
              <a:sym typeface="+mn-lt"/>
            </a:endParaRPr>
          </a:p>
        </p:txBody>
      </p:sp>
      <p:sp>
        <p:nvSpPr>
          <p:cNvPr id="8" name="内容占位符 1">
            <a:extLst>
              <a:ext uri="{FF2B5EF4-FFF2-40B4-BE49-F238E27FC236}">
                <a16:creationId xmlns:a16="http://schemas.microsoft.com/office/drawing/2014/main" id="{C55AD2E8-BCFE-4A42-9301-8BD4BC5CB3A5}"/>
              </a:ext>
            </a:extLst>
          </p:cNvPr>
          <p:cNvSpPr txBox="1">
            <a:spLocks/>
          </p:cNvSpPr>
          <p:nvPr/>
        </p:nvSpPr>
        <p:spPr>
          <a:xfrm>
            <a:off x="490822" y="779487"/>
            <a:ext cx="8257891" cy="3887763"/>
          </a:xfrm>
          <a:prstGeom prst="rect">
            <a:avLst/>
          </a:prstGeom>
        </p:spPr>
        <p:txBody>
          <a:bodyPr vert="horz" lIns="91440" tIns="45720" rIns="91440" bIns="45720" rtlCol="0">
            <a:normAutofit fontScale="92500" lnSpcReduction="10000"/>
          </a:bodyPr>
          <a:lstStyle>
            <a:lvl1pPr marL="0" indent="538480" algn="l" defTabSz="685800" rtl="0" eaLnBrk="1" latinLnBrk="0" hangingPunct="1">
              <a:lnSpc>
                <a:spcPct val="150000"/>
              </a:lnSpc>
              <a:spcBef>
                <a:spcPts val="0"/>
              </a:spcBef>
              <a:buFont typeface="Arial" panose="020B0604020202020204" pitchFamily="34" charset="0"/>
              <a:buNone/>
              <a:defRPr sz="2200" b="1" kern="1200">
                <a:solidFill>
                  <a:srgbClr val="004DA1"/>
                </a:solidFill>
                <a:latin typeface="楷体" panose="02010609060101010101" pitchFamily="49" charset="-122"/>
                <a:ea typeface="楷体" panose="02010609060101010101" pitchFamily="49" charset="-122"/>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zh-CN" altLang="en-US" dirty="0">
                <a:latin typeface="+mn-lt"/>
                <a:ea typeface="+mn-ea"/>
                <a:cs typeface="+mn-ea"/>
                <a:sym typeface="+mn-lt"/>
              </a:rPr>
              <a:t> 　</a:t>
            </a:r>
            <a:r>
              <a:rPr lang="en-US" altLang="zh-CN" dirty="0">
                <a:latin typeface="+mn-lt"/>
                <a:ea typeface="+mn-ea"/>
                <a:cs typeface="+mn-ea"/>
                <a:sym typeface="+mn-lt"/>
              </a:rPr>
              <a:t>【</a:t>
            </a:r>
            <a:r>
              <a:rPr lang="zh-CN" altLang="en-US" dirty="0">
                <a:latin typeface="+mn-lt"/>
                <a:ea typeface="+mn-ea"/>
                <a:cs typeface="+mn-ea"/>
                <a:sym typeface="+mn-lt"/>
              </a:rPr>
              <a:t>单选题</a:t>
            </a:r>
            <a:r>
              <a:rPr lang="en-US" altLang="zh-CN" dirty="0">
                <a:latin typeface="+mn-lt"/>
                <a:ea typeface="+mn-ea"/>
                <a:cs typeface="+mn-ea"/>
                <a:sym typeface="+mn-lt"/>
              </a:rPr>
              <a:t>】</a:t>
            </a:r>
            <a:r>
              <a:rPr lang="zh-CN" altLang="en-US" dirty="0">
                <a:latin typeface="+mn-lt"/>
                <a:ea typeface="+mn-ea"/>
                <a:cs typeface="+mn-ea"/>
                <a:sym typeface="+mn-lt"/>
              </a:rPr>
              <a:t>（</a:t>
            </a:r>
            <a:r>
              <a:rPr lang="en-US" altLang="zh-CN" dirty="0">
                <a:latin typeface="+mn-lt"/>
                <a:ea typeface="+mn-ea"/>
                <a:cs typeface="+mn-ea"/>
                <a:sym typeface="+mn-lt"/>
              </a:rPr>
              <a:t>2023 </a:t>
            </a:r>
            <a:r>
              <a:rPr lang="zh-CN" altLang="en-US" dirty="0">
                <a:latin typeface="+mn-lt"/>
                <a:ea typeface="+mn-ea"/>
                <a:cs typeface="+mn-ea"/>
                <a:sym typeface="+mn-lt"/>
              </a:rPr>
              <a:t>年）甲银行为增值税一般纳税人，在 </a:t>
            </a:r>
            <a:r>
              <a:rPr lang="en-US" altLang="zh-CN" dirty="0">
                <a:latin typeface="+mn-lt"/>
                <a:ea typeface="+mn-ea"/>
                <a:cs typeface="+mn-ea"/>
                <a:sym typeface="+mn-lt"/>
              </a:rPr>
              <a:t>2022 </a:t>
            </a:r>
            <a:r>
              <a:rPr lang="zh-CN" altLang="en-US" dirty="0">
                <a:latin typeface="+mn-lt"/>
                <a:ea typeface="+mn-ea"/>
                <a:cs typeface="+mn-ea"/>
                <a:sym typeface="+mn-lt"/>
              </a:rPr>
              <a:t>年 </a:t>
            </a:r>
            <a:r>
              <a:rPr lang="en-US" altLang="zh-CN" dirty="0">
                <a:latin typeface="+mn-lt"/>
                <a:ea typeface="+mn-ea"/>
                <a:cs typeface="+mn-ea"/>
                <a:sym typeface="+mn-lt"/>
              </a:rPr>
              <a:t>12 </a:t>
            </a:r>
            <a:r>
              <a:rPr lang="zh-CN" altLang="en-US" dirty="0">
                <a:latin typeface="+mn-lt"/>
                <a:ea typeface="+mn-ea"/>
                <a:cs typeface="+mn-ea"/>
                <a:sym typeface="+mn-lt"/>
              </a:rPr>
              <a:t>月取得贷款利息收入 </a:t>
            </a:r>
            <a:r>
              <a:rPr lang="en-US" altLang="zh-CN" dirty="0">
                <a:latin typeface="+mn-lt"/>
                <a:ea typeface="+mn-ea"/>
                <a:cs typeface="+mn-ea"/>
                <a:sym typeface="+mn-lt"/>
              </a:rPr>
              <a:t>5 088 </a:t>
            </a:r>
            <a:r>
              <a:rPr lang="zh-CN" altLang="en-US" dirty="0">
                <a:latin typeface="+mn-lt"/>
                <a:ea typeface="+mn-ea"/>
                <a:cs typeface="+mn-ea"/>
                <a:sym typeface="+mn-lt"/>
              </a:rPr>
              <a:t>万元，取得金融同业往来利息收入 </a:t>
            </a:r>
            <a:r>
              <a:rPr lang="en-US" altLang="zh-CN" dirty="0">
                <a:latin typeface="+mn-lt"/>
                <a:ea typeface="+mn-ea"/>
                <a:cs typeface="+mn-ea"/>
                <a:sym typeface="+mn-lt"/>
              </a:rPr>
              <a:t>95.4 </a:t>
            </a:r>
            <a:r>
              <a:rPr lang="zh-CN" altLang="en-US" dirty="0">
                <a:latin typeface="+mn-lt"/>
                <a:ea typeface="+mn-ea"/>
                <a:cs typeface="+mn-ea"/>
                <a:sym typeface="+mn-lt"/>
              </a:rPr>
              <a:t>万元。发放贷款，自结息日起 </a:t>
            </a:r>
            <a:r>
              <a:rPr lang="en-US" altLang="zh-CN" dirty="0">
                <a:latin typeface="+mn-lt"/>
                <a:ea typeface="+mn-ea"/>
                <a:cs typeface="+mn-ea"/>
                <a:sym typeface="+mn-lt"/>
              </a:rPr>
              <a:t>90 </a:t>
            </a:r>
            <a:r>
              <a:rPr lang="zh-CN" altLang="en-US" dirty="0">
                <a:latin typeface="+mn-lt"/>
                <a:ea typeface="+mn-ea"/>
                <a:cs typeface="+mn-ea"/>
                <a:sym typeface="+mn-lt"/>
              </a:rPr>
              <a:t>日内发生的应收未收利息 </a:t>
            </a:r>
            <a:r>
              <a:rPr lang="en-US" altLang="zh-CN" dirty="0">
                <a:latin typeface="+mn-lt"/>
                <a:ea typeface="+mn-ea"/>
                <a:cs typeface="+mn-ea"/>
                <a:sym typeface="+mn-lt"/>
              </a:rPr>
              <a:t>84.8 </a:t>
            </a:r>
            <a:r>
              <a:rPr lang="zh-CN" altLang="en-US" dirty="0">
                <a:latin typeface="+mn-lt"/>
                <a:ea typeface="+mn-ea"/>
                <a:cs typeface="+mn-ea"/>
                <a:sym typeface="+mn-lt"/>
              </a:rPr>
              <a:t>万元。已知增值税税率为 </a:t>
            </a:r>
            <a:r>
              <a:rPr lang="en-US" altLang="zh-CN" dirty="0">
                <a:latin typeface="+mn-lt"/>
                <a:ea typeface="+mn-ea"/>
                <a:cs typeface="+mn-ea"/>
                <a:sym typeface="+mn-lt"/>
              </a:rPr>
              <a:t>6</a:t>
            </a:r>
            <a:r>
              <a:rPr lang="zh-CN" altLang="en-US" dirty="0">
                <a:latin typeface="+mn-lt"/>
                <a:ea typeface="+mn-ea"/>
                <a:cs typeface="+mn-ea"/>
                <a:sym typeface="+mn-lt"/>
              </a:rPr>
              <a:t>％，计算甲银行当月上述业务增值税销项税额的算式中，正确的是（　）。</a:t>
            </a:r>
          </a:p>
          <a:p>
            <a:r>
              <a:rPr lang="zh-CN" altLang="en-US" dirty="0">
                <a:latin typeface="+mn-lt"/>
                <a:ea typeface="+mn-ea"/>
                <a:cs typeface="+mn-ea"/>
                <a:sym typeface="+mn-lt"/>
              </a:rPr>
              <a:t>　　</a:t>
            </a:r>
            <a:r>
              <a:rPr lang="en-US" altLang="zh-CN" dirty="0">
                <a:latin typeface="+mn-lt"/>
                <a:ea typeface="+mn-ea"/>
                <a:cs typeface="+mn-ea"/>
                <a:sym typeface="+mn-lt"/>
              </a:rPr>
              <a:t>A.</a:t>
            </a:r>
            <a:r>
              <a:rPr lang="zh-CN" altLang="en-US" dirty="0">
                <a:latin typeface="+mn-lt"/>
                <a:ea typeface="+mn-ea"/>
                <a:cs typeface="+mn-ea"/>
                <a:sym typeface="+mn-lt"/>
              </a:rPr>
              <a:t>（</a:t>
            </a:r>
            <a:r>
              <a:rPr lang="en-US" altLang="zh-CN" dirty="0">
                <a:latin typeface="+mn-lt"/>
                <a:ea typeface="+mn-ea"/>
                <a:cs typeface="+mn-ea"/>
                <a:sym typeface="+mn-lt"/>
              </a:rPr>
              <a:t>5 088</a:t>
            </a:r>
            <a:r>
              <a:rPr lang="zh-CN" altLang="en-US" dirty="0">
                <a:latin typeface="+mn-lt"/>
                <a:ea typeface="+mn-ea"/>
                <a:cs typeface="+mn-ea"/>
                <a:sym typeface="+mn-lt"/>
              </a:rPr>
              <a:t>＋</a:t>
            </a:r>
            <a:r>
              <a:rPr lang="en-US" altLang="zh-CN" dirty="0">
                <a:latin typeface="+mn-lt"/>
                <a:ea typeface="+mn-ea"/>
                <a:cs typeface="+mn-ea"/>
                <a:sym typeface="+mn-lt"/>
              </a:rPr>
              <a:t>95.4</a:t>
            </a:r>
            <a:r>
              <a:rPr lang="zh-CN" altLang="en-US" dirty="0">
                <a:latin typeface="+mn-lt"/>
                <a:ea typeface="+mn-ea"/>
                <a:cs typeface="+mn-ea"/>
                <a:sym typeface="+mn-lt"/>
              </a:rPr>
              <a:t>＋</a:t>
            </a:r>
            <a:r>
              <a:rPr lang="en-US" altLang="zh-CN" dirty="0">
                <a:latin typeface="+mn-lt"/>
                <a:ea typeface="+mn-ea"/>
                <a:cs typeface="+mn-ea"/>
                <a:sym typeface="+mn-lt"/>
              </a:rPr>
              <a:t>84.8</a:t>
            </a:r>
            <a:r>
              <a:rPr lang="zh-CN" altLang="en-US" dirty="0">
                <a:latin typeface="+mn-lt"/>
                <a:ea typeface="+mn-ea"/>
                <a:cs typeface="+mn-ea"/>
                <a:sym typeface="+mn-lt"/>
              </a:rPr>
              <a:t>）</a:t>
            </a:r>
            <a:r>
              <a:rPr lang="en-US" altLang="zh-CN" dirty="0">
                <a:latin typeface="+mn-lt"/>
                <a:ea typeface="+mn-ea"/>
                <a:cs typeface="+mn-ea"/>
                <a:sym typeface="+mn-lt"/>
              </a:rPr>
              <a:t>÷</a:t>
            </a:r>
            <a:r>
              <a:rPr lang="zh-CN" altLang="en-US" dirty="0">
                <a:latin typeface="+mn-lt"/>
                <a:ea typeface="+mn-ea"/>
                <a:cs typeface="+mn-ea"/>
                <a:sym typeface="+mn-lt"/>
              </a:rPr>
              <a:t>（</a:t>
            </a:r>
            <a:r>
              <a:rPr lang="en-US" altLang="zh-CN" dirty="0">
                <a:latin typeface="+mn-lt"/>
                <a:ea typeface="+mn-ea"/>
                <a:cs typeface="+mn-ea"/>
                <a:sym typeface="+mn-lt"/>
              </a:rPr>
              <a:t>1</a:t>
            </a:r>
            <a:r>
              <a:rPr lang="zh-CN" altLang="en-US" dirty="0">
                <a:latin typeface="+mn-lt"/>
                <a:ea typeface="+mn-ea"/>
                <a:cs typeface="+mn-ea"/>
                <a:sym typeface="+mn-lt"/>
              </a:rPr>
              <a:t>＋</a:t>
            </a:r>
            <a:r>
              <a:rPr lang="en-US" altLang="zh-CN" dirty="0">
                <a:latin typeface="+mn-lt"/>
                <a:ea typeface="+mn-ea"/>
                <a:cs typeface="+mn-ea"/>
                <a:sym typeface="+mn-lt"/>
              </a:rPr>
              <a:t>6</a:t>
            </a:r>
            <a:r>
              <a:rPr lang="zh-CN" altLang="en-US" dirty="0">
                <a:latin typeface="+mn-lt"/>
                <a:ea typeface="+mn-ea"/>
                <a:cs typeface="+mn-ea"/>
                <a:sym typeface="+mn-lt"/>
              </a:rPr>
              <a:t>％）</a:t>
            </a:r>
            <a:r>
              <a:rPr lang="en-US" altLang="zh-CN" dirty="0">
                <a:latin typeface="+mn-lt"/>
                <a:ea typeface="+mn-ea"/>
                <a:cs typeface="+mn-ea"/>
                <a:sym typeface="+mn-lt"/>
              </a:rPr>
              <a:t>×6</a:t>
            </a:r>
            <a:r>
              <a:rPr lang="zh-CN" altLang="en-US" dirty="0">
                <a:latin typeface="+mn-lt"/>
                <a:ea typeface="+mn-ea"/>
                <a:cs typeface="+mn-ea"/>
                <a:sym typeface="+mn-lt"/>
              </a:rPr>
              <a:t>％＝</a:t>
            </a:r>
            <a:r>
              <a:rPr lang="en-US" altLang="zh-CN" dirty="0">
                <a:latin typeface="+mn-lt"/>
                <a:ea typeface="+mn-ea"/>
                <a:cs typeface="+mn-ea"/>
                <a:sym typeface="+mn-lt"/>
              </a:rPr>
              <a:t>298.2</a:t>
            </a:r>
            <a:r>
              <a:rPr lang="zh-CN" altLang="en-US" dirty="0">
                <a:latin typeface="+mn-lt"/>
                <a:ea typeface="+mn-ea"/>
                <a:cs typeface="+mn-ea"/>
                <a:sym typeface="+mn-lt"/>
              </a:rPr>
              <a:t>（万元）</a:t>
            </a:r>
          </a:p>
          <a:p>
            <a:r>
              <a:rPr lang="zh-CN" altLang="en-US" dirty="0">
                <a:latin typeface="+mn-lt"/>
                <a:ea typeface="+mn-ea"/>
                <a:cs typeface="+mn-ea"/>
                <a:sym typeface="+mn-lt"/>
              </a:rPr>
              <a:t>　　</a:t>
            </a:r>
            <a:r>
              <a:rPr lang="en-US" altLang="zh-CN" dirty="0">
                <a:latin typeface="+mn-lt"/>
                <a:ea typeface="+mn-ea"/>
                <a:cs typeface="+mn-ea"/>
                <a:sym typeface="+mn-lt"/>
              </a:rPr>
              <a:t>B.</a:t>
            </a:r>
            <a:r>
              <a:rPr lang="zh-CN" altLang="en-US" dirty="0">
                <a:latin typeface="+mn-lt"/>
                <a:ea typeface="+mn-ea"/>
                <a:cs typeface="+mn-ea"/>
                <a:sym typeface="+mn-lt"/>
              </a:rPr>
              <a:t>（</a:t>
            </a:r>
            <a:r>
              <a:rPr lang="en-US" altLang="zh-CN" dirty="0">
                <a:latin typeface="+mn-lt"/>
                <a:ea typeface="+mn-ea"/>
                <a:cs typeface="+mn-ea"/>
                <a:sym typeface="+mn-lt"/>
              </a:rPr>
              <a:t>5 088</a:t>
            </a:r>
            <a:r>
              <a:rPr lang="zh-CN" altLang="en-US" dirty="0">
                <a:latin typeface="+mn-lt"/>
                <a:ea typeface="+mn-ea"/>
                <a:cs typeface="+mn-ea"/>
                <a:sym typeface="+mn-lt"/>
              </a:rPr>
              <a:t>＋</a:t>
            </a:r>
            <a:r>
              <a:rPr lang="en-US" altLang="zh-CN" dirty="0">
                <a:latin typeface="+mn-lt"/>
                <a:ea typeface="+mn-ea"/>
                <a:cs typeface="+mn-ea"/>
                <a:sym typeface="+mn-lt"/>
              </a:rPr>
              <a:t>84.8</a:t>
            </a:r>
            <a:r>
              <a:rPr lang="zh-CN" altLang="en-US" dirty="0">
                <a:latin typeface="+mn-lt"/>
                <a:ea typeface="+mn-ea"/>
                <a:cs typeface="+mn-ea"/>
                <a:sym typeface="+mn-lt"/>
              </a:rPr>
              <a:t>）</a:t>
            </a:r>
            <a:r>
              <a:rPr lang="en-US" altLang="zh-CN" dirty="0">
                <a:latin typeface="+mn-lt"/>
                <a:ea typeface="+mn-ea"/>
                <a:cs typeface="+mn-ea"/>
                <a:sym typeface="+mn-lt"/>
              </a:rPr>
              <a:t>÷</a:t>
            </a:r>
            <a:r>
              <a:rPr lang="zh-CN" altLang="en-US" dirty="0">
                <a:latin typeface="+mn-lt"/>
                <a:ea typeface="+mn-ea"/>
                <a:cs typeface="+mn-ea"/>
                <a:sym typeface="+mn-lt"/>
              </a:rPr>
              <a:t>（</a:t>
            </a:r>
            <a:r>
              <a:rPr lang="en-US" altLang="zh-CN" dirty="0">
                <a:latin typeface="+mn-lt"/>
                <a:ea typeface="+mn-ea"/>
                <a:cs typeface="+mn-ea"/>
                <a:sym typeface="+mn-lt"/>
              </a:rPr>
              <a:t>1</a:t>
            </a:r>
            <a:r>
              <a:rPr lang="zh-CN" altLang="en-US" dirty="0">
                <a:latin typeface="+mn-lt"/>
                <a:ea typeface="+mn-ea"/>
                <a:cs typeface="+mn-ea"/>
                <a:sym typeface="+mn-lt"/>
              </a:rPr>
              <a:t>＋</a:t>
            </a:r>
            <a:r>
              <a:rPr lang="en-US" altLang="zh-CN" dirty="0">
                <a:latin typeface="+mn-lt"/>
                <a:ea typeface="+mn-ea"/>
                <a:cs typeface="+mn-ea"/>
                <a:sym typeface="+mn-lt"/>
              </a:rPr>
              <a:t>6</a:t>
            </a:r>
            <a:r>
              <a:rPr lang="zh-CN" altLang="en-US" dirty="0">
                <a:latin typeface="+mn-lt"/>
                <a:ea typeface="+mn-ea"/>
                <a:cs typeface="+mn-ea"/>
                <a:sym typeface="+mn-lt"/>
              </a:rPr>
              <a:t>％）</a:t>
            </a:r>
            <a:r>
              <a:rPr lang="en-US" altLang="zh-CN" dirty="0">
                <a:latin typeface="+mn-lt"/>
                <a:ea typeface="+mn-ea"/>
                <a:cs typeface="+mn-ea"/>
                <a:sym typeface="+mn-lt"/>
              </a:rPr>
              <a:t>×6</a:t>
            </a:r>
            <a:r>
              <a:rPr lang="zh-CN" altLang="en-US" dirty="0">
                <a:latin typeface="+mn-lt"/>
                <a:ea typeface="+mn-ea"/>
                <a:cs typeface="+mn-ea"/>
                <a:sym typeface="+mn-lt"/>
              </a:rPr>
              <a:t>％＝</a:t>
            </a:r>
            <a:r>
              <a:rPr lang="en-US" altLang="zh-CN" dirty="0">
                <a:latin typeface="+mn-lt"/>
                <a:ea typeface="+mn-ea"/>
                <a:cs typeface="+mn-ea"/>
                <a:sym typeface="+mn-lt"/>
              </a:rPr>
              <a:t>292.8</a:t>
            </a:r>
            <a:r>
              <a:rPr lang="zh-CN" altLang="en-US" dirty="0">
                <a:latin typeface="+mn-lt"/>
                <a:ea typeface="+mn-ea"/>
                <a:cs typeface="+mn-ea"/>
                <a:sym typeface="+mn-lt"/>
              </a:rPr>
              <a:t>（万元）</a:t>
            </a:r>
          </a:p>
          <a:p>
            <a:r>
              <a:rPr lang="zh-CN" altLang="en-US" dirty="0">
                <a:latin typeface="+mn-lt"/>
                <a:ea typeface="+mn-ea"/>
                <a:cs typeface="+mn-ea"/>
                <a:sym typeface="+mn-lt"/>
              </a:rPr>
              <a:t>　　</a:t>
            </a:r>
            <a:r>
              <a:rPr lang="en-US" altLang="zh-CN" dirty="0">
                <a:latin typeface="+mn-lt"/>
                <a:ea typeface="+mn-ea"/>
                <a:cs typeface="+mn-ea"/>
                <a:sym typeface="+mn-lt"/>
              </a:rPr>
              <a:t>C.</a:t>
            </a:r>
            <a:r>
              <a:rPr lang="zh-CN" altLang="en-US" dirty="0">
                <a:latin typeface="+mn-lt"/>
                <a:ea typeface="+mn-ea"/>
                <a:cs typeface="+mn-ea"/>
                <a:sym typeface="+mn-lt"/>
              </a:rPr>
              <a:t>（</a:t>
            </a:r>
            <a:r>
              <a:rPr lang="en-US" altLang="zh-CN" dirty="0">
                <a:latin typeface="+mn-lt"/>
                <a:ea typeface="+mn-ea"/>
                <a:cs typeface="+mn-ea"/>
                <a:sym typeface="+mn-lt"/>
              </a:rPr>
              <a:t>5 088</a:t>
            </a:r>
            <a:r>
              <a:rPr lang="zh-CN" altLang="en-US" dirty="0">
                <a:latin typeface="+mn-lt"/>
                <a:ea typeface="+mn-ea"/>
                <a:cs typeface="+mn-ea"/>
                <a:sym typeface="+mn-lt"/>
              </a:rPr>
              <a:t>＋</a:t>
            </a:r>
            <a:r>
              <a:rPr lang="en-US" altLang="zh-CN" dirty="0">
                <a:latin typeface="+mn-lt"/>
                <a:ea typeface="+mn-ea"/>
                <a:cs typeface="+mn-ea"/>
                <a:sym typeface="+mn-lt"/>
              </a:rPr>
              <a:t>95.4</a:t>
            </a:r>
            <a:r>
              <a:rPr lang="zh-CN" altLang="en-US" dirty="0">
                <a:latin typeface="+mn-lt"/>
                <a:ea typeface="+mn-ea"/>
                <a:cs typeface="+mn-ea"/>
                <a:sym typeface="+mn-lt"/>
              </a:rPr>
              <a:t>）</a:t>
            </a:r>
            <a:r>
              <a:rPr lang="en-US" altLang="zh-CN" dirty="0">
                <a:latin typeface="+mn-lt"/>
                <a:ea typeface="+mn-ea"/>
                <a:cs typeface="+mn-ea"/>
                <a:sym typeface="+mn-lt"/>
              </a:rPr>
              <a:t>÷</a:t>
            </a:r>
            <a:r>
              <a:rPr lang="zh-CN" altLang="en-US" dirty="0">
                <a:latin typeface="+mn-lt"/>
                <a:ea typeface="+mn-ea"/>
                <a:cs typeface="+mn-ea"/>
                <a:sym typeface="+mn-lt"/>
              </a:rPr>
              <a:t>（</a:t>
            </a:r>
            <a:r>
              <a:rPr lang="en-US" altLang="zh-CN" dirty="0">
                <a:latin typeface="+mn-lt"/>
                <a:ea typeface="+mn-ea"/>
                <a:cs typeface="+mn-ea"/>
                <a:sym typeface="+mn-lt"/>
              </a:rPr>
              <a:t>1</a:t>
            </a:r>
            <a:r>
              <a:rPr lang="zh-CN" altLang="en-US" dirty="0">
                <a:latin typeface="+mn-lt"/>
                <a:ea typeface="+mn-ea"/>
                <a:cs typeface="+mn-ea"/>
                <a:sym typeface="+mn-lt"/>
              </a:rPr>
              <a:t>＋</a:t>
            </a:r>
            <a:r>
              <a:rPr lang="en-US" altLang="zh-CN" dirty="0">
                <a:latin typeface="+mn-lt"/>
                <a:ea typeface="+mn-ea"/>
                <a:cs typeface="+mn-ea"/>
                <a:sym typeface="+mn-lt"/>
              </a:rPr>
              <a:t>6</a:t>
            </a:r>
            <a:r>
              <a:rPr lang="zh-CN" altLang="en-US" dirty="0">
                <a:latin typeface="+mn-lt"/>
                <a:ea typeface="+mn-ea"/>
                <a:cs typeface="+mn-ea"/>
                <a:sym typeface="+mn-lt"/>
              </a:rPr>
              <a:t>％）</a:t>
            </a:r>
            <a:r>
              <a:rPr lang="en-US" altLang="zh-CN" dirty="0">
                <a:latin typeface="+mn-lt"/>
                <a:ea typeface="+mn-ea"/>
                <a:cs typeface="+mn-ea"/>
                <a:sym typeface="+mn-lt"/>
              </a:rPr>
              <a:t>×6</a:t>
            </a:r>
            <a:r>
              <a:rPr lang="zh-CN" altLang="en-US" dirty="0">
                <a:latin typeface="+mn-lt"/>
                <a:ea typeface="+mn-ea"/>
                <a:cs typeface="+mn-ea"/>
                <a:sym typeface="+mn-lt"/>
              </a:rPr>
              <a:t>％＝</a:t>
            </a:r>
            <a:r>
              <a:rPr lang="en-US" altLang="zh-CN" dirty="0">
                <a:latin typeface="+mn-lt"/>
                <a:ea typeface="+mn-ea"/>
                <a:cs typeface="+mn-ea"/>
                <a:sym typeface="+mn-lt"/>
              </a:rPr>
              <a:t>293.40</a:t>
            </a:r>
            <a:r>
              <a:rPr lang="zh-CN" altLang="en-US" dirty="0">
                <a:latin typeface="+mn-lt"/>
                <a:ea typeface="+mn-ea"/>
                <a:cs typeface="+mn-ea"/>
                <a:sym typeface="+mn-lt"/>
              </a:rPr>
              <a:t>（万元）</a:t>
            </a:r>
          </a:p>
          <a:p>
            <a:r>
              <a:rPr lang="zh-CN" altLang="en-US" dirty="0">
                <a:latin typeface="+mn-lt"/>
                <a:ea typeface="+mn-ea"/>
                <a:cs typeface="+mn-ea"/>
                <a:sym typeface="+mn-lt"/>
              </a:rPr>
              <a:t>　　</a:t>
            </a:r>
            <a:r>
              <a:rPr lang="en-US" altLang="zh-CN" dirty="0">
                <a:latin typeface="+mn-lt"/>
                <a:ea typeface="+mn-ea"/>
                <a:cs typeface="+mn-ea"/>
                <a:sym typeface="+mn-lt"/>
              </a:rPr>
              <a:t>D.</a:t>
            </a:r>
            <a:r>
              <a:rPr lang="zh-CN" altLang="en-US" dirty="0">
                <a:latin typeface="+mn-lt"/>
                <a:ea typeface="+mn-ea"/>
                <a:cs typeface="+mn-ea"/>
                <a:sym typeface="+mn-lt"/>
              </a:rPr>
              <a:t>（</a:t>
            </a:r>
            <a:r>
              <a:rPr lang="en-US" altLang="zh-CN" dirty="0">
                <a:latin typeface="+mn-lt"/>
                <a:ea typeface="+mn-ea"/>
                <a:cs typeface="+mn-ea"/>
                <a:sym typeface="+mn-lt"/>
              </a:rPr>
              <a:t>95.4</a:t>
            </a:r>
            <a:r>
              <a:rPr lang="zh-CN" altLang="en-US" dirty="0">
                <a:latin typeface="+mn-lt"/>
                <a:ea typeface="+mn-ea"/>
                <a:cs typeface="+mn-ea"/>
                <a:sym typeface="+mn-lt"/>
              </a:rPr>
              <a:t>＋</a:t>
            </a:r>
            <a:r>
              <a:rPr lang="en-US" altLang="zh-CN" dirty="0">
                <a:latin typeface="+mn-lt"/>
                <a:ea typeface="+mn-ea"/>
                <a:cs typeface="+mn-ea"/>
                <a:sym typeface="+mn-lt"/>
              </a:rPr>
              <a:t>84.8</a:t>
            </a:r>
            <a:r>
              <a:rPr lang="zh-CN" altLang="en-US" dirty="0">
                <a:latin typeface="+mn-lt"/>
                <a:ea typeface="+mn-ea"/>
                <a:cs typeface="+mn-ea"/>
                <a:sym typeface="+mn-lt"/>
              </a:rPr>
              <a:t>）</a:t>
            </a:r>
            <a:r>
              <a:rPr lang="en-US" altLang="zh-CN" dirty="0">
                <a:latin typeface="+mn-lt"/>
                <a:ea typeface="+mn-ea"/>
                <a:cs typeface="+mn-ea"/>
                <a:sym typeface="+mn-lt"/>
              </a:rPr>
              <a:t>÷</a:t>
            </a:r>
            <a:r>
              <a:rPr lang="zh-CN" altLang="en-US" dirty="0">
                <a:latin typeface="+mn-lt"/>
                <a:ea typeface="+mn-ea"/>
                <a:cs typeface="+mn-ea"/>
                <a:sym typeface="+mn-lt"/>
              </a:rPr>
              <a:t>（</a:t>
            </a:r>
            <a:r>
              <a:rPr lang="en-US" altLang="zh-CN" dirty="0">
                <a:latin typeface="+mn-lt"/>
                <a:ea typeface="+mn-ea"/>
                <a:cs typeface="+mn-ea"/>
                <a:sym typeface="+mn-lt"/>
              </a:rPr>
              <a:t>1</a:t>
            </a:r>
            <a:r>
              <a:rPr lang="zh-CN" altLang="en-US" dirty="0">
                <a:latin typeface="+mn-lt"/>
                <a:ea typeface="+mn-ea"/>
                <a:cs typeface="+mn-ea"/>
                <a:sym typeface="+mn-lt"/>
              </a:rPr>
              <a:t>＋</a:t>
            </a:r>
            <a:r>
              <a:rPr lang="en-US" altLang="zh-CN" dirty="0">
                <a:latin typeface="+mn-lt"/>
                <a:ea typeface="+mn-ea"/>
                <a:cs typeface="+mn-ea"/>
                <a:sym typeface="+mn-lt"/>
              </a:rPr>
              <a:t>6</a:t>
            </a:r>
            <a:r>
              <a:rPr lang="zh-CN" altLang="en-US" dirty="0">
                <a:latin typeface="+mn-lt"/>
                <a:ea typeface="+mn-ea"/>
                <a:cs typeface="+mn-ea"/>
                <a:sym typeface="+mn-lt"/>
              </a:rPr>
              <a:t>％）</a:t>
            </a:r>
            <a:r>
              <a:rPr lang="en-US" altLang="zh-CN" dirty="0">
                <a:latin typeface="+mn-lt"/>
                <a:ea typeface="+mn-ea"/>
                <a:cs typeface="+mn-ea"/>
                <a:sym typeface="+mn-lt"/>
              </a:rPr>
              <a:t>×6</a:t>
            </a:r>
            <a:r>
              <a:rPr lang="zh-CN" altLang="en-US" dirty="0">
                <a:latin typeface="+mn-lt"/>
                <a:ea typeface="+mn-ea"/>
                <a:cs typeface="+mn-ea"/>
                <a:sym typeface="+mn-lt"/>
              </a:rPr>
              <a:t>％＝</a:t>
            </a:r>
            <a:r>
              <a:rPr lang="en-US" altLang="zh-CN" dirty="0">
                <a:latin typeface="+mn-lt"/>
                <a:ea typeface="+mn-ea"/>
                <a:cs typeface="+mn-ea"/>
                <a:sym typeface="+mn-lt"/>
              </a:rPr>
              <a:t>10.2</a:t>
            </a:r>
            <a:r>
              <a:rPr lang="zh-CN" altLang="en-US" dirty="0">
                <a:latin typeface="+mn-lt"/>
                <a:ea typeface="+mn-ea"/>
                <a:cs typeface="+mn-ea"/>
                <a:sym typeface="+mn-lt"/>
              </a:rPr>
              <a:t>（万元</a:t>
            </a:r>
          </a:p>
        </p:txBody>
      </p:sp>
      <p:grpSp>
        <p:nvGrpSpPr>
          <p:cNvPr id="9" name="组合 8">
            <a:extLst>
              <a:ext uri="{FF2B5EF4-FFF2-40B4-BE49-F238E27FC236}">
                <a16:creationId xmlns:a16="http://schemas.microsoft.com/office/drawing/2014/main" id="{D7CCD27B-CFDC-4184-8D48-6FBEDF9404AE}"/>
              </a:ext>
            </a:extLst>
          </p:cNvPr>
          <p:cNvGrpSpPr/>
          <p:nvPr/>
        </p:nvGrpSpPr>
        <p:grpSpPr>
          <a:xfrm rot="16200000">
            <a:off x="1893805" y="3981479"/>
            <a:ext cx="677108" cy="1428693"/>
            <a:chOff x="9306644" y="1903595"/>
            <a:chExt cx="902810" cy="1904924"/>
          </a:xfrm>
        </p:grpSpPr>
        <p:sp>
          <p:nvSpPr>
            <p:cNvPr id="10" name="Freeform 668">
              <a:extLst>
                <a:ext uri="{FF2B5EF4-FFF2-40B4-BE49-F238E27FC236}">
                  <a16:creationId xmlns:a16="http://schemas.microsoft.com/office/drawing/2014/main" id="{25B8C2A1-05FC-4FC7-8039-F3BDF3EAEED1}"/>
                </a:ext>
              </a:extLst>
            </p:cNvPr>
            <p:cNvSpPr>
              <a:spLocks/>
            </p:cNvSpPr>
            <p:nvPr/>
          </p:nvSpPr>
          <p:spPr bwMode="auto">
            <a:xfrm rot="5400000">
              <a:off x="8805602" y="2585762"/>
              <a:ext cx="1904924" cy="540590"/>
            </a:xfrm>
            <a:custGeom>
              <a:avLst/>
              <a:gdLst>
                <a:gd name="T0" fmla="*/ 384 w 398"/>
                <a:gd name="T1" fmla="*/ 77 h 111"/>
                <a:gd name="T2" fmla="*/ 388 w 398"/>
                <a:gd name="T3" fmla="*/ 74 h 111"/>
                <a:gd name="T4" fmla="*/ 388 w 398"/>
                <a:gd name="T5" fmla="*/ 71 h 111"/>
                <a:gd name="T6" fmla="*/ 397 w 398"/>
                <a:gd name="T7" fmla="*/ 67 h 111"/>
                <a:gd name="T8" fmla="*/ 390 w 398"/>
                <a:gd name="T9" fmla="*/ 62 h 111"/>
                <a:gd name="T10" fmla="*/ 388 w 398"/>
                <a:gd name="T11" fmla="*/ 59 h 111"/>
                <a:gd name="T12" fmla="*/ 388 w 398"/>
                <a:gd name="T13" fmla="*/ 56 h 111"/>
                <a:gd name="T14" fmla="*/ 385 w 398"/>
                <a:gd name="T15" fmla="*/ 54 h 111"/>
                <a:gd name="T16" fmla="*/ 387 w 398"/>
                <a:gd name="T17" fmla="*/ 51 h 111"/>
                <a:gd name="T18" fmla="*/ 389 w 398"/>
                <a:gd name="T19" fmla="*/ 48 h 111"/>
                <a:gd name="T20" fmla="*/ 384 w 398"/>
                <a:gd name="T21" fmla="*/ 46 h 111"/>
                <a:gd name="T22" fmla="*/ 378 w 398"/>
                <a:gd name="T23" fmla="*/ 42 h 111"/>
                <a:gd name="T24" fmla="*/ 385 w 398"/>
                <a:gd name="T25" fmla="*/ 40 h 111"/>
                <a:gd name="T26" fmla="*/ 378 w 398"/>
                <a:gd name="T27" fmla="*/ 37 h 111"/>
                <a:gd name="T28" fmla="*/ 378 w 398"/>
                <a:gd name="T29" fmla="*/ 34 h 111"/>
                <a:gd name="T30" fmla="*/ 373 w 398"/>
                <a:gd name="T31" fmla="*/ 32 h 111"/>
                <a:gd name="T32" fmla="*/ 369 w 398"/>
                <a:gd name="T33" fmla="*/ 28 h 111"/>
                <a:gd name="T34" fmla="*/ 350 w 398"/>
                <a:gd name="T35" fmla="*/ 23 h 111"/>
                <a:gd name="T36" fmla="*/ 358 w 398"/>
                <a:gd name="T37" fmla="*/ 19 h 111"/>
                <a:gd name="T38" fmla="*/ 260 w 398"/>
                <a:gd name="T39" fmla="*/ 11 h 111"/>
                <a:gd name="T40" fmla="*/ 324 w 398"/>
                <a:gd name="T41" fmla="*/ 10 h 111"/>
                <a:gd name="T42" fmla="*/ 304 w 398"/>
                <a:gd name="T43" fmla="*/ 6 h 111"/>
                <a:gd name="T44" fmla="*/ 177 w 398"/>
                <a:gd name="T45" fmla="*/ 1 h 111"/>
                <a:gd name="T46" fmla="*/ 18 w 398"/>
                <a:gd name="T47" fmla="*/ 11 h 111"/>
                <a:gd name="T48" fmla="*/ 16 w 398"/>
                <a:gd name="T49" fmla="*/ 17 h 111"/>
                <a:gd name="T50" fmla="*/ 21 w 398"/>
                <a:gd name="T51" fmla="*/ 20 h 111"/>
                <a:gd name="T52" fmla="*/ 15 w 398"/>
                <a:gd name="T53" fmla="*/ 26 h 111"/>
                <a:gd name="T54" fmla="*/ 12 w 398"/>
                <a:gd name="T55" fmla="*/ 52 h 111"/>
                <a:gd name="T56" fmla="*/ 8 w 398"/>
                <a:gd name="T57" fmla="*/ 82 h 111"/>
                <a:gd name="T58" fmla="*/ 113 w 398"/>
                <a:gd name="T59" fmla="*/ 111 h 111"/>
                <a:gd name="T60" fmla="*/ 331 w 398"/>
                <a:gd name="T61" fmla="*/ 104 h 111"/>
                <a:gd name="T62" fmla="*/ 369 w 398"/>
                <a:gd name="T63" fmla="*/ 91 h 111"/>
                <a:gd name="T64" fmla="*/ 385 w 398"/>
                <a:gd name="T65" fmla="*/ 86 h 111"/>
                <a:gd name="T66" fmla="*/ 389 w 398"/>
                <a:gd name="T67" fmla="*/ 8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98" h="111">
                  <a:moveTo>
                    <a:pt x="397" y="80"/>
                  </a:moveTo>
                  <a:cubicBezTo>
                    <a:pt x="394" y="77"/>
                    <a:pt x="387" y="79"/>
                    <a:pt x="384" y="77"/>
                  </a:cubicBezTo>
                  <a:cubicBezTo>
                    <a:pt x="387" y="75"/>
                    <a:pt x="394" y="76"/>
                    <a:pt x="396" y="76"/>
                  </a:cubicBezTo>
                  <a:cubicBezTo>
                    <a:pt x="388" y="74"/>
                    <a:pt x="388" y="74"/>
                    <a:pt x="388" y="74"/>
                  </a:cubicBezTo>
                  <a:cubicBezTo>
                    <a:pt x="397" y="72"/>
                    <a:pt x="397" y="72"/>
                    <a:pt x="397" y="72"/>
                  </a:cubicBezTo>
                  <a:cubicBezTo>
                    <a:pt x="395" y="71"/>
                    <a:pt x="390" y="73"/>
                    <a:pt x="388" y="71"/>
                  </a:cubicBezTo>
                  <a:cubicBezTo>
                    <a:pt x="388" y="69"/>
                    <a:pt x="390" y="70"/>
                    <a:pt x="391" y="70"/>
                  </a:cubicBezTo>
                  <a:cubicBezTo>
                    <a:pt x="394" y="70"/>
                    <a:pt x="398" y="69"/>
                    <a:pt x="397" y="67"/>
                  </a:cubicBezTo>
                  <a:cubicBezTo>
                    <a:pt x="397" y="63"/>
                    <a:pt x="391" y="64"/>
                    <a:pt x="388" y="63"/>
                  </a:cubicBezTo>
                  <a:cubicBezTo>
                    <a:pt x="390" y="62"/>
                    <a:pt x="390" y="62"/>
                    <a:pt x="390" y="62"/>
                  </a:cubicBezTo>
                  <a:cubicBezTo>
                    <a:pt x="388" y="62"/>
                    <a:pt x="386" y="62"/>
                    <a:pt x="385" y="60"/>
                  </a:cubicBezTo>
                  <a:cubicBezTo>
                    <a:pt x="386" y="60"/>
                    <a:pt x="387" y="59"/>
                    <a:pt x="388" y="59"/>
                  </a:cubicBezTo>
                  <a:cubicBezTo>
                    <a:pt x="383" y="57"/>
                    <a:pt x="383" y="57"/>
                    <a:pt x="383" y="57"/>
                  </a:cubicBezTo>
                  <a:cubicBezTo>
                    <a:pt x="388" y="56"/>
                    <a:pt x="388" y="56"/>
                    <a:pt x="388" y="56"/>
                  </a:cubicBezTo>
                  <a:cubicBezTo>
                    <a:pt x="386" y="56"/>
                    <a:pt x="386" y="56"/>
                    <a:pt x="386" y="56"/>
                  </a:cubicBezTo>
                  <a:cubicBezTo>
                    <a:pt x="384" y="55"/>
                    <a:pt x="386" y="54"/>
                    <a:pt x="385" y="54"/>
                  </a:cubicBezTo>
                  <a:cubicBezTo>
                    <a:pt x="383" y="52"/>
                    <a:pt x="379" y="54"/>
                    <a:pt x="377" y="52"/>
                  </a:cubicBezTo>
                  <a:cubicBezTo>
                    <a:pt x="380" y="51"/>
                    <a:pt x="384" y="51"/>
                    <a:pt x="387" y="51"/>
                  </a:cubicBezTo>
                  <a:cubicBezTo>
                    <a:pt x="385" y="51"/>
                    <a:pt x="382" y="51"/>
                    <a:pt x="381" y="49"/>
                  </a:cubicBezTo>
                  <a:cubicBezTo>
                    <a:pt x="389" y="48"/>
                    <a:pt x="389" y="48"/>
                    <a:pt x="389" y="48"/>
                  </a:cubicBezTo>
                  <a:cubicBezTo>
                    <a:pt x="387" y="47"/>
                    <a:pt x="384" y="48"/>
                    <a:pt x="382" y="47"/>
                  </a:cubicBezTo>
                  <a:cubicBezTo>
                    <a:pt x="384" y="46"/>
                    <a:pt x="384" y="46"/>
                    <a:pt x="384" y="46"/>
                  </a:cubicBezTo>
                  <a:cubicBezTo>
                    <a:pt x="381" y="45"/>
                    <a:pt x="378" y="46"/>
                    <a:pt x="376" y="44"/>
                  </a:cubicBezTo>
                  <a:cubicBezTo>
                    <a:pt x="377" y="43"/>
                    <a:pt x="378" y="43"/>
                    <a:pt x="378" y="42"/>
                  </a:cubicBezTo>
                  <a:cubicBezTo>
                    <a:pt x="377" y="42"/>
                    <a:pt x="375" y="42"/>
                    <a:pt x="374" y="41"/>
                  </a:cubicBezTo>
                  <a:cubicBezTo>
                    <a:pt x="377" y="40"/>
                    <a:pt x="382" y="41"/>
                    <a:pt x="385" y="40"/>
                  </a:cubicBezTo>
                  <a:cubicBezTo>
                    <a:pt x="377" y="37"/>
                    <a:pt x="377" y="37"/>
                    <a:pt x="377" y="37"/>
                  </a:cubicBezTo>
                  <a:cubicBezTo>
                    <a:pt x="377" y="37"/>
                    <a:pt x="377" y="37"/>
                    <a:pt x="378" y="37"/>
                  </a:cubicBezTo>
                  <a:cubicBezTo>
                    <a:pt x="373" y="35"/>
                    <a:pt x="373" y="35"/>
                    <a:pt x="373" y="35"/>
                  </a:cubicBezTo>
                  <a:cubicBezTo>
                    <a:pt x="375" y="34"/>
                    <a:pt x="377" y="35"/>
                    <a:pt x="378" y="34"/>
                  </a:cubicBezTo>
                  <a:cubicBezTo>
                    <a:pt x="370" y="32"/>
                    <a:pt x="370" y="32"/>
                    <a:pt x="370" y="32"/>
                  </a:cubicBezTo>
                  <a:cubicBezTo>
                    <a:pt x="371" y="31"/>
                    <a:pt x="372" y="32"/>
                    <a:pt x="373" y="32"/>
                  </a:cubicBezTo>
                  <a:cubicBezTo>
                    <a:pt x="358" y="29"/>
                    <a:pt x="358" y="29"/>
                    <a:pt x="358" y="29"/>
                  </a:cubicBezTo>
                  <a:cubicBezTo>
                    <a:pt x="362" y="28"/>
                    <a:pt x="365" y="30"/>
                    <a:pt x="369" y="28"/>
                  </a:cubicBezTo>
                  <a:cubicBezTo>
                    <a:pt x="362" y="26"/>
                    <a:pt x="351" y="28"/>
                    <a:pt x="345" y="24"/>
                  </a:cubicBezTo>
                  <a:cubicBezTo>
                    <a:pt x="346" y="23"/>
                    <a:pt x="348" y="23"/>
                    <a:pt x="350" y="23"/>
                  </a:cubicBezTo>
                  <a:cubicBezTo>
                    <a:pt x="346" y="22"/>
                    <a:pt x="346" y="22"/>
                    <a:pt x="346" y="22"/>
                  </a:cubicBezTo>
                  <a:cubicBezTo>
                    <a:pt x="349" y="20"/>
                    <a:pt x="356" y="21"/>
                    <a:pt x="358" y="19"/>
                  </a:cubicBezTo>
                  <a:cubicBezTo>
                    <a:pt x="354" y="19"/>
                    <a:pt x="350" y="19"/>
                    <a:pt x="347" y="17"/>
                  </a:cubicBezTo>
                  <a:cubicBezTo>
                    <a:pt x="319" y="14"/>
                    <a:pt x="290" y="11"/>
                    <a:pt x="260" y="11"/>
                  </a:cubicBezTo>
                  <a:cubicBezTo>
                    <a:pt x="259" y="10"/>
                    <a:pt x="259" y="10"/>
                    <a:pt x="259" y="10"/>
                  </a:cubicBezTo>
                  <a:cubicBezTo>
                    <a:pt x="281" y="9"/>
                    <a:pt x="301" y="11"/>
                    <a:pt x="324" y="10"/>
                  </a:cubicBezTo>
                  <a:cubicBezTo>
                    <a:pt x="325" y="9"/>
                    <a:pt x="325" y="9"/>
                    <a:pt x="325" y="9"/>
                  </a:cubicBezTo>
                  <a:cubicBezTo>
                    <a:pt x="319" y="6"/>
                    <a:pt x="311" y="8"/>
                    <a:pt x="304" y="6"/>
                  </a:cubicBezTo>
                  <a:cubicBezTo>
                    <a:pt x="306" y="5"/>
                    <a:pt x="306" y="5"/>
                    <a:pt x="306" y="5"/>
                  </a:cubicBezTo>
                  <a:cubicBezTo>
                    <a:pt x="264" y="1"/>
                    <a:pt x="219" y="0"/>
                    <a:pt x="177" y="1"/>
                  </a:cubicBezTo>
                  <a:cubicBezTo>
                    <a:pt x="35" y="2"/>
                    <a:pt x="35" y="2"/>
                    <a:pt x="35" y="2"/>
                  </a:cubicBezTo>
                  <a:cubicBezTo>
                    <a:pt x="28" y="3"/>
                    <a:pt x="22" y="7"/>
                    <a:pt x="18" y="11"/>
                  </a:cubicBezTo>
                  <a:cubicBezTo>
                    <a:pt x="24" y="13"/>
                    <a:pt x="24" y="13"/>
                    <a:pt x="24" y="13"/>
                  </a:cubicBezTo>
                  <a:cubicBezTo>
                    <a:pt x="16" y="17"/>
                    <a:pt x="16" y="17"/>
                    <a:pt x="16" y="17"/>
                  </a:cubicBezTo>
                  <a:cubicBezTo>
                    <a:pt x="15" y="20"/>
                    <a:pt x="19" y="19"/>
                    <a:pt x="22" y="20"/>
                  </a:cubicBezTo>
                  <a:cubicBezTo>
                    <a:pt x="21" y="20"/>
                    <a:pt x="21" y="20"/>
                    <a:pt x="21" y="20"/>
                  </a:cubicBezTo>
                  <a:cubicBezTo>
                    <a:pt x="20" y="22"/>
                    <a:pt x="16" y="22"/>
                    <a:pt x="19" y="24"/>
                  </a:cubicBezTo>
                  <a:cubicBezTo>
                    <a:pt x="19" y="25"/>
                    <a:pt x="16" y="25"/>
                    <a:pt x="15" y="26"/>
                  </a:cubicBezTo>
                  <a:cubicBezTo>
                    <a:pt x="15" y="29"/>
                    <a:pt x="8" y="33"/>
                    <a:pt x="11" y="37"/>
                  </a:cubicBezTo>
                  <a:cubicBezTo>
                    <a:pt x="8" y="42"/>
                    <a:pt x="13" y="47"/>
                    <a:pt x="12" y="52"/>
                  </a:cubicBezTo>
                  <a:cubicBezTo>
                    <a:pt x="8" y="56"/>
                    <a:pt x="10" y="63"/>
                    <a:pt x="7" y="68"/>
                  </a:cubicBezTo>
                  <a:cubicBezTo>
                    <a:pt x="15" y="73"/>
                    <a:pt x="0" y="77"/>
                    <a:pt x="8" y="82"/>
                  </a:cubicBezTo>
                  <a:cubicBezTo>
                    <a:pt x="9" y="88"/>
                    <a:pt x="16" y="93"/>
                    <a:pt x="24" y="97"/>
                  </a:cubicBezTo>
                  <a:cubicBezTo>
                    <a:pt x="50" y="109"/>
                    <a:pt x="82" y="110"/>
                    <a:pt x="113" y="111"/>
                  </a:cubicBezTo>
                  <a:cubicBezTo>
                    <a:pt x="277" y="109"/>
                    <a:pt x="277" y="109"/>
                    <a:pt x="277" y="109"/>
                  </a:cubicBezTo>
                  <a:cubicBezTo>
                    <a:pt x="295" y="106"/>
                    <a:pt x="314" y="107"/>
                    <a:pt x="331" y="104"/>
                  </a:cubicBezTo>
                  <a:cubicBezTo>
                    <a:pt x="350" y="103"/>
                    <a:pt x="364" y="95"/>
                    <a:pt x="382" y="93"/>
                  </a:cubicBezTo>
                  <a:cubicBezTo>
                    <a:pt x="379" y="91"/>
                    <a:pt x="374" y="92"/>
                    <a:pt x="369" y="91"/>
                  </a:cubicBezTo>
                  <a:cubicBezTo>
                    <a:pt x="375" y="88"/>
                    <a:pt x="382" y="87"/>
                    <a:pt x="388" y="86"/>
                  </a:cubicBezTo>
                  <a:cubicBezTo>
                    <a:pt x="387" y="86"/>
                    <a:pt x="385" y="87"/>
                    <a:pt x="385" y="86"/>
                  </a:cubicBezTo>
                  <a:cubicBezTo>
                    <a:pt x="387" y="84"/>
                    <a:pt x="391" y="86"/>
                    <a:pt x="392" y="84"/>
                  </a:cubicBezTo>
                  <a:cubicBezTo>
                    <a:pt x="389" y="82"/>
                    <a:pt x="389" y="82"/>
                    <a:pt x="389" y="82"/>
                  </a:cubicBezTo>
                  <a:cubicBezTo>
                    <a:pt x="391" y="80"/>
                    <a:pt x="395" y="81"/>
                    <a:pt x="397" y="80"/>
                  </a:cubicBezTo>
                  <a:close/>
                </a:path>
              </a:pathLst>
            </a:custGeom>
            <a:solidFill>
              <a:srgbClr val="004DA1"/>
            </a:solidFill>
            <a:ln>
              <a:noFill/>
            </a:ln>
          </p:spPr>
          <p:txBody>
            <a:bodyPr vert="horz" wrap="square" lIns="68580" tIns="34290" rIns="68580" bIns="3429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013" b="0" i="0" u="none" strike="noStrike" kern="0" cap="none" spc="0" normalizeH="0" baseline="0" noProof="0" dirty="0">
                <a:ln>
                  <a:noFill/>
                </a:ln>
                <a:solidFill>
                  <a:prstClr val="black"/>
                </a:solidFill>
                <a:effectLst/>
                <a:uLnTx/>
                <a:uFillTx/>
                <a:cs typeface="+mn-ea"/>
                <a:sym typeface="+mn-lt"/>
              </a:endParaRPr>
            </a:p>
          </p:txBody>
        </p:sp>
        <p:sp>
          <p:nvSpPr>
            <p:cNvPr id="11" name="文本框 10">
              <a:extLst>
                <a:ext uri="{FF2B5EF4-FFF2-40B4-BE49-F238E27FC236}">
                  <a16:creationId xmlns:a16="http://schemas.microsoft.com/office/drawing/2014/main" id="{9638B1E5-5568-466A-B5E2-8FD1DDE2E088}"/>
                </a:ext>
              </a:extLst>
            </p:cNvPr>
            <p:cNvSpPr txBox="1"/>
            <p:nvPr/>
          </p:nvSpPr>
          <p:spPr>
            <a:xfrm>
              <a:off x="9306644" y="2622443"/>
              <a:ext cx="902810" cy="467223"/>
            </a:xfrm>
            <a:prstGeom prst="rect">
              <a:avLst/>
            </a:prstGeom>
            <a:noFill/>
            <a:effectLst/>
          </p:spPr>
          <p:txBody>
            <a:bodyPr vert="eaVert" wrap="none" rtlCol="0" anchor="ctr">
              <a:spAutoFit/>
            </a:bodyPr>
            <a:lstStyle>
              <a:defPPr>
                <a:defRPr lang="zh-CN"/>
              </a:defPPr>
              <a:lvl1pPr algn="ctr">
                <a:defRPr sz="4400">
                  <a:solidFill>
                    <a:srgbClr val="004DA1"/>
                  </a:solidFill>
                  <a:latin typeface="李旭科书法" panose="02000603000000000000" pitchFamily="2" charset="-122"/>
                  <a:ea typeface="李旭科书法" panose="02000603000000000000" pitchFamily="2" charset="-122"/>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3200" b="0" i="0" u="none" strike="noStrike" kern="0" cap="none" spc="0" normalizeH="0" baseline="0" noProof="0" dirty="0">
                  <a:ln>
                    <a:noFill/>
                  </a:ln>
                  <a:solidFill>
                    <a:prstClr val="white"/>
                  </a:solidFill>
                  <a:effectLst/>
                  <a:uLnTx/>
                  <a:uFillTx/>
                  <a:latin typeface="+mn-lt"/>
                  <a:ea typeface="+mn-ea"/>
                  <a:cs typeface="+mn-ea"/>
                  <a:sym typeface="+mn-lt"/>
                </a:rPr>
                <a:t>B</a:t>
              </a:r>
              <a:endParaRPr kumimoji="0" lang="zh-CN" altLang="en-US" sz="3200" b="0" i="0" u="none" strike="noStrike" kern="0" cap="none" spc="0" normalizeH="0" baseline="0" noProof="0" dirty="0">
                <a:ln>
                  <a:noFill/>
                </a:ln>
                <a:solidFill>
                  <a:prstClr val="white"/>
                </a:solidFill>
                <a:effectLst/>
                <a:uLnTx/>
                <a:uFillTx/>
                <a:latin typeface="+mn-lt"/>
                <a:ea typeface="+mn-ea"/>
                <a:cs typeface="+mn-ea"/>
                <a:sym typeface="+mn-lt"/>
              </a:endParaRPr>
            </a:p>
          </p:txBody>
        </p:sp>
      </p:grpSp>
    </p:spTree>
    <p:extLst>
      <p:ext uri="{BB962C8B-B14F-4D97-AF65-F5344CB8AC3E}">
        <p14:creationId xmlns:p14="http://schemas.microsoft.com/office/powerpoint/2010/main" val="339984751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3F297A04-FA86-470C-A283-0F372052F889}"/>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latin typeface="+mn-lt"/>
                <a:cs typeface="+mn-ea"/>
                <a:sym typeface="+mn-lt"/>
              </a:rPr>
              <a:pPr>
                <a:defRPr/>
              </a:pPr>
              <a:t>369</a:t>
            </a:fld>
            <a:endParaRPr lang="en-US">
              <a:solidFill>
                <a:prstClr val="black">
                  <a:tint val="75000"/>
                </a:prstClr>
              </a:solidFill>
              <a:latin typeface="+mn-lt"/>
              <a:cs typeface="+mn-ea"/>
              <a:sym typeface="+mn-lt"/>
            </a:endParaRPr>
          </a:p>
        </p:txBody>
      </p:sp>
      <p:sp>
        <p:nvSpPr>
          <p:cNvPr id="3" name="文本框 2">
            <a:extLst>
              <a:ext uri="{FF2B5EF4-FFF2-40B4-BE49-F238E27FC236}">
                <a16:creationId xmlns:a16="http://schemas.microsoft.com/office/drawing/2014/main" id="{8D04972F-565F-4E50-896F-ED56EDD1A38F}"/>
              </a:ext>
            </a:extLst>
          </p:cNvPr>
          <p:cNvSpPr txBox="1"/>
          <p:nvPr/>
        </p:nvSpPr>
        <p:spPr>
          <a:xfrm>
            <a:off x="2039921" y="225348"/>
            <a:ext cx="5410461" cy="500137"/>
          </a:xfrm>
          <a:prstGeom prst="rect">
            <a:avLst/>
          </a:prstGeom>
          <a:noFill/>
        </p:spPr>
        <p:txBody>
          <a:bodyPr wrap="square" lIns="68580" tIns="34290" rIns="68580" bIns="34290" rtlCol="0">
            <a:spAutoFit/>
          </a:bodyPr>
          <a:lstStyle/>
          <a:p>
            <a:pPr algn="ctr"/>
            <a:r>
              <a:rPr lang="zh-CN" altLang="en-US" sz="2800" b="1" dirty="0">
                <a:solidFill>
                  <a:srgbClr val="0070C0"/>
                </a:solidFill>
                <a:cs typeface="+mn-ea"/>
                <a:sym typeface="+mn-lt"/>
              </a:rPr>
              <a:t>试试就试试</a:t>
            </a:r>
            <a:endParaRPr lang="en-US" altLang="zh-CN" sz="2800" b="1" dirty="0">
              <a:solidFill>
                <a:srgbClr val="0070C0"/>
              </a:solidFill>
              <a:cs typeface="+mn-ea"/>
              <a:sym typeface="+mn-lt"/>
            </a:endParaRPr>
          </a:p>
        </p:txBody>
      </p:sp>
      <p:sp>
        <p:nvSpPr>
          <p:cNvPr id="8" name="内容占位符 1">
            <a:extLst>
              <a:ext uri="{FF2B5EF4-FFF2-40B4-BE49-F238E27FC236}">
                <a16:creationId xmlns:a16="http://schemas.microsoft.com/office/drawing/2014/main" id="{C55AD2E8-BCFE-4A42-9301-8BD4BC5CB3A5}"/>
              </a:ext>
            </a:extLst>
          </p:cNvPr>
          <p:cNvSpPr txBox="1">
            <a:spLocks/>
          </p:cNvSpPr>
          <p:nvPr/>
        </p:nvSpPr>
        <p:spPr>
          <a:xfrm>
            <a:off x="490822" y="779487"/>
            <a:ext cx="8257891" cy="3887763"/>
          </a:xfrm>
          <a:prstGeom prst="rect">
            <a:avLst/>
          </a:prstGeom>
        </p:spPr>
        <p:txBody>
          <a:bodyPr vert="horz" lIns="91440" tIns="45720" rIns="91440" bIns="45720" rtlCol="0">
            <a:normAutofit/>
          </a:bodyPr>
          <a:lstStyle>
            <a:lvl1pPr marL="0" indent="538480" algn="l" defTabSz="685800" rtl="0" eaLnBrk="1" latinLnBrk="0" hangingPunct="1">
              <a:lnSpc>
                <a:spcPct val="150000"/>
              </a:lnSpc>
              <a:spcBef>
                <a:spcPts val="0"/>
              </a:spcBef>
              <a:buFont typeface="Arial" panose="020B0604020202020204" pitchFamily="34" charset="0"/>
              <a:buNone/>
              <a:defRPr sz="2200" b="1" kern="1200">
                <a:solidFill>
                  <a:srgbClr val="004DA1"/>
                </a:solidFill>
                <a:latin typeface="楷体" panose="02010609060101010101" pitchFamily="49" charset="-122"/>
                <a:ea typeface="楷体" panose="02010609060101010101" pitchFamily="49" charset="-122"/>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zh-CN" altLang="en-US" dirty="0">
                <a:latin typeface="+mn-lt"/>
                <a:ea typeface="+mn-ea"/>
                <a:cs typeface="+mn-ea"/>
                <a:sym typeface="+mn-lt"/>
              </a:rPr>
              <a:t> </a:t>
            </a:r>
            <a:r>
              <a:rPr lang="en-US" altLang="zh-CN" dirty="0">
                <a:latin typeface="+mn-lt"/>
                <a:ea typeface="+mn-ea"/>
                <a:cs typeface="+mn-ea"/>
                <a:sym typeface="+mn-lt"/>
              </a:rPr>
              <a:t>【</a:t>
            </a:r>
            <a:r>
              <a:rPr lang="zh-CN" altLang="en-US" dirty="0">
                <a:latin typeface="+mn-lt"/>
                <a:ea typeface="+mn-ea"/>
                <a:cs typeface="+mn-ea"/>
                <a:sym typeface="+mn-lt"/>
              </a:rPr>
              <a:t>判断题</a:t>
            </a:r>
            <a:r>
              <a:rPr lang="en-US" altLang="zh-CN" dirty="0">
                <a:latin typeface="+mn-lt"/>
                <a:ea typeface="+mn-ea"/>
                <a:cs typeface="+mn-ea"/>
                <a:sym typeface="+mn-lt"/>
              </a:rPr>
              <a:t>】</a:t>
            </a:r>
            <a:r>
              <a:rPr lang="zh-CN" altLang="en-US" dirty="0">
                <a:latin typeface="+mn-lt"/>
                <a:ea typeface="+mn-ea"/>
                <a:cs typeface="+mn-ea"/>
                <a:sym typeface="+mn-lt"/>
              </a:rPr>
              <a:t>（</a:t>
            </a:r>
            <a:r>
              <a:rPr lang="en-US" altLang="zh-CN" dirty="0">
                <a:latin typeface="+mn-lt"/>
                <a:ea typeface="+mn-ea"/>
                <a:cs typeface="+mn-ea"/>
                <a:sym typeface="+mn-lt"/>
              </a:rPr>
              <a:t>2020 </a:t>
            </a:r>
            <a:r>
              <a:rPr lang="zh-CN" altLang="en-US" dirty="0">
                <a:latin typeface="+mn-lt"/>
                <a:ea typeface="+mn-ea"/>
                <a:cs typeface="+mn-ea"/>
                <a:sym typeface="+mn-lt"/>
              </a:rPr>
              <a:t>年）职业培训机构开办考前培训班取得的收入，免征增值税。（ ）</a:t>
            </a:r>
          </a:p>
        </p:txBody>
      </p:sp>
      <p:grpSp>
        <p:nvGrpSpPr>
          <p:cNvPr id="9" name="组合 8">
            <a:extLst>
              <a:ext uri="{FF2B5EF4-FFF2-40B4-BE49-F238E27FC236}">
                <a16:creationId xmlns:a16="http://schemas.microsoft.com/office/drawing/2014/main" id="{D7CCD27B-CFDC-4184-8D48-6FBEDF9404AE}"/>
              </a:ext>
            </a:extLst>
          </p:cNvPr>
          <p:cNvGrpSpPr/>
          <p:nvPr/>
        </p:nvGrpSpPr>
        <p:grpSpPr>
          <a:xfrm rot="16200000">
            <a:off x="1893805" y="3981481"/>
            <a:ext cx="677108" cy="1428693"/>
            <a:chOff x="9306642" y="1903595"/>
            <a:chExt cx="902810" cy="1904924"/>
          </a:xfrm>
        </p:grpSpPr>
        <p:sp>
          <p:nvSpPr>
            <p:cNvPr id="10" name="Freeform 668">
              <a:extLst>
                <a:ext uri="{FF2B5EF4-FFF2-40B4-BE49-F238E27FC236}">
                  <a16:creationId xmlns:a16="http://schemas.microsoft.com/office/drawing/2014/main" id="{25B8C2A1-05FC-4FC7-8039-F3BDF3EAEED1}"/>
                </a:ext>
              </a:extLst>
            </p:cNvPr>
            <p:cNvSpPr>
              <a:spLocks/>
            </p:cNvSpPr>
            <p:nvPr/>
          </p:nvSpPr>
          <p:spPr bwMode="auto">
            <a:xfrm rot="5400000">
              <a:off x="8805602" y="2585762"/>
              <a:ext cx="1904924" cy="540590"/>
            </a:xfrm>
            <a:custGeom>
              <a:avLst/>
              <a:gdLst>
                <a:gd name="T0" fmla="*/ 384 w 398"/>
                <a:gd name="T1" fmla="*/ 77 h 111"/>
                <a:gd name="T2" fmla="*/ 388 w 398"/>
                <a:gd name="T3" fmla="*/ 74 h 111"/>
                <a:gd name="T4" fmla="*/ 388 w 398"/>
                <a:gd name="T5" fmla="*/ 71 h 111"/>
                <a:gd name="T6" fmla="*/ 397 w 398"/>
                <a:gd name="T7" fmla="*/ 67 h 111"/>
                <a:gd name="T8" fmla="*/ 390 w 398"/>
                <a:gd name="T9" fmla="*/ 62 h 111"/>
                <a:gd name="T10" fmla="*/ 388 w 398"/>
                <a:gd name="T11" fmla="*/ 59 h 111"/>
                <a:gd name="T12" fmla="*/ 388 w 398"/>
                <a:gd name="T13" fmla="*/ 56 h 111"/>
                <a:gd name="T14" fmla="*/ 385 w 398"/>
                <a:gd name="T15" fmla="*/ 54 h 111"/>
                <a:gd name="T16" fmla="*/ 387 w 398"/>
                <a:gd name="T17" fmla="*/ 51 h 111"/>
                <a:gd name="T18" fmla="*/ 389 w 398"/>
                <a:gd name="T19" fmla="*/ 48 h 111"/>
                <a:gd name="T20" fmla="*/ 384 w 398"/>
                <a:gd name="T21" fmla="*/ 46 h 111"/>
                <a:gd name="T22" fmla="*/ 378 w 398"/>
                <a:gd name="T23" fmla="*/ 42 h 111"/>
                <a:gd name="T24" fmla="*/ 385 w 398"/>
                <a:gd name="T25" fmla="*/ 40 h 111"/>
                <a:gd name="T26" fmla="*/ 378 w 398"/>
                <a:gd name="T27" fmla="*/ 37 h 111"/>
                <a:gd name="T28" fmla="*/ 378 w 398"/>
                <a:gd name="T29" fmla="*/ 34 h 111"/>
                <a:gd name="T30" fmla="*/ 373 w 398"/>
                <a:gd name="T31" fmla="*/ 32 h 111"/>
                <a:gd name="T32" fmla="*/ 369 w 398"/>
                <a:gd name="T33" fmla="*/ 28 h 111"/>
                <a:gd name="T34" fmla="*/ 350 w 398"/>
                <a:gd name="T35" fmla="*/ 23 h 111"/>
                <a:gd name="T36" fmla="*/ 358 w 398"/>
                <a:gd name="T37" fmla="*/ 19 h 111"/>
                <a:gd name="T38" fmla="*/ 260 w 398"/>
                <a:gd name="T39" fmla="*/ 11 h 111"/>
                <a:gd name="T40" fmla="*/ 324 w 398"/>
                <a:gd name="T41" fmla="*/ 10 h 111"/>
                <a:gd name="T42" fmla="*/ 304 w 398"/>
                <a:gd name="T43" fmla="*/ 6 h 111"/>
                <a:gd name="T44" fmla="*/ 177 w 398"/>
                <a:gd name="T45" fmla="*/ 1 h 111"/>
                <a:gd name="T46" fmla="*/ 18 w 398"/>
                <a:gd name="T47" fmla="*/ 11 h 111"/>
                <a:gd name="T48" fmla="*/ 16 w 398"/>
                <a:gd name="T49" fmla="*/ 17 h 111"/>
                <a:gd name="T50" fmla="*/ 21 w 398"/>
                <a:gd name="T51" fmla="*/ 20 h 111"/>
                <a:gd name="T52" fmla="*/ 15 w 398"/>
                <a:gd name="T53" fmla="*/ 26 h 111"/>
                <a:gd name="T54" fmla="*/ 12 w 398"/>
                <a:gd name="T55" fmla="*/ 52 h 111"/>
                <a:gd name="T56" fmla="*/ 8 w 398"/>
                <a:gd name="T57" fmla="*/ 82 h 111"/>
                <a:gd name="T58" fmla="*/ 113 w 398"/>
                <a:gd name="T59" fmla="*/ 111 h 111"/>
                <a:gd name="T60" fmla="*/ 331 w 398"/>
                <a:gd name="T61" fmla="*/ 104 h 111"/>
                <a:gd name="T62" fmla="*/ 369 w 398"/>
                <a:gd name="T63" fmla="*/ 91 h 111"/>
                <a:gd name="T64" fmla="*/ 385 w 398"/>
                <a:gd name="T65" fmla="*/ 86 h 111"/>
                <a:gd name="T66" fmla="*/ 389 w 398"/>
                <a:gd name="T67" fmla="*/ 8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98" h="111">
                  <a:moveTo>
                    <a:pt x="397" y="80"/>
                  </a:moveTo>
                  <a:cubicBezTo>
                    <a:pt x="394" y="77"/>
                    <a:pt x="387" y="79"/>
                    <a:pt x="384" y="77"/>
                  </a:cubicBezTo>
                  <a:cubicBezTo>
                    <a:pt x="387" y="75"/>
                    <a:pt x="394" y="76"/>
                    <a:pt x="396" y="76"/>
                  </a:cubicBezTo>
                  <a:cubicBezTo>
                    <a:pt x="388" y="74"/>
                    <a:pt x="388" y="74"/>
                    <a:pt x="388" y="74"/>
                  </a:cubicBezTo>
                  <a:cubicBezTo>
                    <a:pt x="397" y="72"/>
                    <a:pt x="397" y="72"/>
                    <a:pt x="397" y="72"/>
                  </a:cubicBezTo>
                  <a:cubicBezTo>
                    <a:pt x="395" y="71"/>
                    <a:pt x="390" y="73"/>
                    <a:pt x="388" y="71"/>
                  </a:cubicBezTo>
                  <a:cubicBezTo>
                    <a:pt x="388" y="69"/>
                    <a:pt x="390" y="70"/>
                    <a:pt x="391" y="70"/>
                  </a:cubicBezTo>
                  <a:cubicBezTo>
                    <a:pt x="394" y="70"/>
                    <a:pt x="398" y="69"/>
                    <a:pt x="397" y="67"/>
                  </a:cubicBezTo>
                  <a:cubicBezTo>
                    <a:pt x="397" y="63"/>
                    <a:pt x="391" y="64"/>
                    <a:pt x="388" y="63"/>
                  </a:cubicBezTo>
                  <a:cubicBezTo>
                    <a:pt x="390" y="62"/>
                    <a:pt x="390" y="62"/>
                    <a:pt x="390" y="62"/>
                  </a:cubicBezTo>
                  <a:cubicBezTo>
                    <a:pt x="388" y="62"/>
                    <a:pt x="386" y="62"/>
                    <a:pt x="385" y="60"/>
                  </a:cubicBezTo>
                  <a:cubicBezTo>
                    <a:pt x="386" y="60"/>
                    <a:pt x="387" y="59"/>
                    <a:pt x="388" y="59"/>
                  </a:cubicBezTo>
                  <a:cubicBezTo>
                    <a:pt x="383" y="57"/>
                    <a:pt x="383" y="57"/>
                    <a:pt x="383" y="57"/>
                  </a:cubicBezTo>
                  <a:cubicBezTo>
                    <a:pt x="388" y="56"/>
                    <a:pt x="388" y="56"/>
                    <a:pt x="388" y="56"/>
                  </a:cubicBezTo>
                  <a:cubicBezTo>
                    <a:pt x="386" y="56"/>
                    <a:pt x="386" y="56"/>
                    <a:pt x="386" y="56"/>
                  </a:cubicBezTo>
                  <a:cubicBezTo>
                    <a:pt x="384" y="55"/>
                    <a:pt x="386" y="54"/>
                    <a:pt x="385" y="54"/>
                  </a:cubicBezTo>
                  <a:cubicBezTo>
                    <a:pt x="383" y="52"/>
                    <a:pt x="379" y="54"/>
                    <a:pt x="377" y="52"/>
                  </a:cubicBezTo>
                  <a:cubicBezTo>
                    <a:pt x="380" y="51"/>
                    <a:pt x="384" y="51"/>
                    <a:pt x="387" y="51"/>
                  </a:cubicBezTo>
                  <a:cubicBezTo>
                    <a:pt x="385" y="51"/>
                    <a:pt x="382" y="51"/>
                    <a:pt x="381" y="49"/>
                  </a:cubicBezTo>
                  <a:cubicBezTo>
                    <a:pt x="389" y="48"/>
                    <a:pt x="389" y="48"/>
                    <a:pt x="389" y="48"/>
                  </a:cubicBezTo>
                  <a:cubicBezTo>
                    <a:pt x="387" y="47"/>
                    <a:pt x="384" y="48"/>
                    <a:pt x="382" y="47"/>
                  </a:cubicBezTo>
                  <a:cubicBezTo>
                    <a:pt x="384" y="46"/>
                    <a:pt x="384" y="46"/>
                    <a:pt x="384" y="46"/>
                  </a:cubicBezTo>
                  <a:cubicBezTo>
                    <a:pt x="381" y="45"/>
                    <a:pt x="378" y="46"/>
                    <a:pt x="376" y="44"/>
                  </a:cubicBezTo>
                  <a:cubicBezTo>
                    <a:pt x="377" y="43"/>
                    <a:pt x="378" y="43"/>
                    <a:pt x="378" y="42"/>
                  </a:cubicBezTo>
                  <a:cubicBezTo>
                    <a:pt x="377" y="42"/>
                    <a:pt x="375" y="42"/>
                    <a:pt x="374" y="41"/>
                  </a:cubicBezTo>
                  <a:cubicBezTo>
                    <a:pt x="377" y="40"/>
                    <a:pt x="382" y="41"/>
                    <a:pt x="385" y="40"/>
                  </a:cubicBezTo>
                  <a:cubicBezTo>
                    <a:pt x="377" y="37"/>
                    <a:pt x="377" y="37"/>
                    <a:pt x="377" y="37"/>
                  </a:cubicBezTo>
                  <a:cubicBezTo>
                    <a:pt x="377" y="37"/>
                    <a:pt x="377" y="37"/>
                    <a:pt x="378" y="37"/>
                  </a:cubicBezTo>
                  <a:cubicBezTo>
                    <a:pt x="373" y="35"/>
                    <a:pt x="373" y="35"/>
                    <a:pt x="373" y="35"/>
                  </a:cubicBezTo>
                  <a:cubicBezTo>
                    <a:pt x="375" y="34"/>
                    <a:pt x="377" y="35"/>
                    <a:pt x="378" y="34"/>
                  </a:cubicBezTo>
                  <a:cubicBezTo>
                    <a:pt x="370" y="32"/>
                    <a:pt x="370" y="32"/>
                    <a:pt x="370" y="32"/>
                  </a:cubicBezTo>
                  <a:cubicBezTo>
                    <a:pt x="371" y="31"/>
                    <a:pt x="372" y="32"/>
                    <a:pt x="373" y="32"/>
                  </a:cubicBezTo>
                  <a:cubicBezTo>
                    <a:pt x="358" y="29"/>
                    <a:pt x="358" y="29"/>
                    <a:pt x="358" y="29"/>
                  </a:cubicBezTo>
                  <a:cubicBezTo>
                    <a:pt x="362" y="28"/>
                    <a:pt x="365" y="30"/>
                    <a:pt x="369" y="28"/>
                  </a:cubicBezTo>
                  <a:cubicBezTo>
                    <a:pt x="362" y="26"/>
                    <a:pt x="351" y="28"/>
                    <a:pt x="345" y="24"/>
                  </a:cubicBezTo>
                  <a:cubicBezTo>
                    <a:pt x="346" y="23"/>
                    <a:pt x="348" y="23"/>
                    <a:pt x="350" y="23"/>
                  </a:cubicBezTo>
                  <a:cubicBezTo>
                    <a:pt x="346" y="22"/>
                    <a:pt x="346" y="22"/>
                    <a:pt x="346" y="22"/>
                  </a:cubicBezTo>
                  <a:cubicBezTo>
                    <a:pt x="349" y="20"/>
                    <a:pt x="356" y="21"/>
                    <a:pt x="358" y="19"/>
                  </a:cubicBezTo>
                  <a:cubicBezTo>
                    <a:pt x="354" y="19"/>
                    <a:pt x="350" y="19"/>
                    <a:pt x="347" y="17"/>
                  </a:cubicBezTo>
                  <a:cubicBezTo>
                    <a:pt x="319" y="14"/>
                    <a:pt x="290" y="11"/>
                    <a:pt x="260" y="11"/>
                  </a:cubicBezTo>
                  <a:cubicBezTo>
                    <a:pt x="259" y="10"/>
                    <a:pt x="259" y="10"/>
                    <a:pt x="259" y="10"/>
                  </a:cubicBezTo>
                  <a:cubicBezTo>
                    <a:pt x="281" y="9"/>
                    <a:pt x="301" y="11"/>
                    <a:pt x="324" y="10"/>
                  </a:cubicBezTo>
                  <a:cubicBezTo>
                    <a:pt x="325" y="9"/>
                    <a:pt x="325" y="9"/>
                    <a:pt x="325" y="9"/>
                  </a:cubicBezTo>
                  <a:cubicBezTo>
                    <a:pt x="319" y="6"/>
                    <a:pt x="311" y="8"/>
                    <a:pt x="304" y="6"/>
                  </a:cubicBezTo>
                  <a:cubicBezTo>
                    <a:pt x="306" y="5"/>
                    <a:pt x="306" y="5"/>
                    <a:pt x="306" y="5"/>
                  </a:cubicBezTo>
                  <a:cubicBezTo>
                    <a:pt x="264" y="1"/>
                    <a:pt x="219" y="0"/>
                    <a:pt x="177" y="1"/>
                  </a:cubicBezTo>
                  <a:cubicBezTo>
                    <a:pt x="35" y="2"/>
                    <a:pt x="35" y="2"/>
                    <a:pt x="35" y="2"/>
                  </a:cubicBezTo>
                  <a:cubicBezTo>
                    <a:pt x="28" y="3"/>
                    <a:pt x="22" y="7"/>
                    <a:pt x="18" y="11"/>
                  </a:cubicBezTo>
                  <a:cubicBezTo>
                    <a:pt x="24" y="13"/>
                    <a:pt x="24" y="13"/>
                    <a:pt x="24" y="13"/>
                  </a:cubicBezTo>
                  <a:cubicBezTo>
                    <a:pt x="16" y="17"/>
                    <a:pt x="16" y="17"/>
                    <a:pt x="16" y="17"/>
                  </a:cubicBezTo>
                  <a:cubicBezTo>
                    <a:pt x="15" y="20"/>
                    <a:pt x="19" y="19"/>
                    <a:pt x="22" y="20"/>
                  </a:cubicBezTo>
                  <a:cubicBezTo>
                    <a:pt x="21" y="20"/>
                    <a:pt x="21" y="20"/>
                    <a:pt x="21" y="20"/>
                  </a:cubicBezTo>
                  <a:cubicBezTo>
                    <a:pt x="20" y="22"/>
                    <a:pt x="16" y="22"/>
                    <a:pt x="19" y="24"/>
                  </a:cubicBezTo>
                  <a:cubicBezTo>
                    <a:pt x="19" y="25"/>
                    <a:pt x="16" y="25"/>
                    <a:pt x="15" y="26"/>
                  </a:cubicBezTo>
                  <a:cubicBezTo>
                    <a:pt x="15" y="29"/>
                    <a:pt x="8" y="33"/>
                    <a:pt x="11" y="37"/>
                  </a:cubicBezTo>
                  <a:cubicBezTo>
                    <a:pt x="8" y="42"/>
                    <a:pt x="13" y="47"/>
                    <a:pt x="12" y="52"/>
                  </a:cubicBezTo>
                  <a:cubicBezTo>
                    <a:pt x="8" y="56"/>
                    <a:pt x="10" y="63"/>
                    <a:pt x="7" y="68"/>
                  </a:cubicBezTo>
                  <a:cubicBezTo>
                    <a:pt x="15" y="73"/>
                    <a:pt x="0" y="77"/>
                    <a:pt x="8" y="82"/>
                  </a:cubicBezTo>
                  <a:cubicBezTo>
                    <a:pt x="9" y="88"/>
                    <a:pt x="16" y="93"/>
                    <a:pt x="24" y="97"/>
                  </a:cubicBezTo>
                  <a:cubicBezTo>
                    <a:pt x="50" y="109"/>
                    <a:pt x="82" y="110"/>
                    <a:pt x="113" y="111"/>
                  </a:cubicBezTo>
                  <a:cubicBezTo>
                    <a:pt x="277" y="109"/>
                    <a:pt x="277" y="109"/>
                    <a:pt x="277" y="109"/>
                  </a:cubicBezTo>
                  <a:cubicBezTo>
                    <a:pt x="295" y="106"/>
                    <a:pt x="314" y="107"/>
                    <a:pt x="331" y="104"/>
                  </a:cubicBezTo>
                  <a:cubicBezTo>
                    <a:pt x="350" y="103"/>
                    <a:pt x="364" y="95"/>
                    <a:pt x="382" y="93"/>
                  </a:cubicBezTo>
                  <a:cubicBezTo>
                    <a:pt x="379" y="91"/>
                    <a:pt x="374" y="92"/>
                    <a:pt x="369" y="91"/>
                  </a:cubicBezTo>
                  <a:cubicBezTo>
                    <a:pt x="375" y="88"/>
                    <a:pt x="382" y="87"/>
                    <a:pt x="388" y="86"/>
                  </a:cubicBezTo>
                  <a:cubicBezTo>
                    <a:pt x="387" y="86"/>
                    <a:pt x="385" y="87"/>
                    <a:pt x="385" y="86"/>
                  </a:cubicBezTo>
                  <a:cubicBezTo>
                    <a:pt x="387" y="84"/>
                    <a:pt x="391" y="86"/>
                    <a:pt x="392" y="84"/>
                  </a:cubicBezTo>
                  <a:cubicBezTo>
                    <a:pt x="389" y="82"/>
                    <a:pt x="389" y="82"/>
                    <a:pt x="389" y="82"/>
                  </a:cubicBezTo>
                  <a:cubicBezTo>
                    <a:pt x="391" y="80"/>
                    <a:pt x="395" y="81"/>
                    <a:pt x="397" y="80"/>
                  </a:cubicBezTo>
                  <a:close/>
                </a:path>
              </a:pathLst>
            </a:custGeom>
            <a:solidFill>
              <a:srgbClr val="004DA1"/>
            </a:solidFill>
            <a:ln>
              <a:noFill/>
            </a:ln>
          </p:spPr>
          <p:txBody>
            <a:bodyPr vert="horz" wrap="square" lIns="68580" tIns="34290" rIns="68580" bIns="3429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013" b="0" i="0" u="none" strike="noStrike" kern="0" cap="none" spc="0" normalizeH="0" baseline="0" noProof="0" dirty="0">
                <a:ln>
                  <a:noFill/>
                </a:ln>
                <a:solidFill>
                  <a:prstClr val="black"/>
                </a:solidFill>
                <a:effectLst/>
                <a:uLnTx/>
                <a:uFillTx/>
                <a:cs typeface="+mn-ea"/>
                <a:sym typeface="+mn-lt"/>
              </a:endParaRPr>
            </a:p>
          </p:txBody>
        </p:sp>
        <p:sp>
          <p:nvSpPr>
            <p:cNvPr id="11" name="文本框 10">
              <a:extLst>
                <a:ext uri="{FF2B5EF4-FFF2-40B4-BE49-F238E27FC236}">
                  <a16:creationId xmlns:a16="http://schemas.microsoft.com/office/drawing/2014/main" id="{9638B1E5-5568-466A-B5E2-8FD1DDE2E088}"/>
                </a:ext>
              </a:extLst>
            </p:cNvPr>
            <p:cNvSpPr txBox="1"/>
            <p:nvPr/>
          </p:nvSpPr>
          <p:spPr>
            <a:xfrm>
              <a:off x="9306642" y="2520920"/>
              <a:ext cx="902810" cy="670269"/>
            </a:xfrm>
            <a:prstGeom prst="rect">
              <a:avLst/>
            </a:prstGeom>
            <a:noFill/>
            <a:effectLst/>
          </p:spPr>
          <p:txBody>
            <a:bodyPr vert="eaVert" wrap="none" rtlCol="0" anchor="ctr">
              <a:spAutoFit/>
            </a:bodyPr>
            <a:lstStyle>
              <a:defPPr>
                <a:defRPr lang="zh-CN"/>
              </a:defPPr>
              <a:lvl1pPr algn="ctr">
                <a:defRPr sz="4400">
                  <a:solidFill>
                    <a:srgbClr val="004DA1"/>
                  </a:solidFill>
                  <a:latin typeface="李旭科书法" panose="02000603000000000000" pitchFamily="2" charset="-122"/>
                  <a:ea typeface="李旭科书法" panose="02000603000000000000" pitchFamily="2" charset="-122"/>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3200" b="0" i="0" u="none" strike="noStrike" kern="0" cap="none" spc="0" normalizeH="0" baseline="0" noProof="0" dirty="0">
                  <a:ln>
                    <a:noFill/>
                  </a:ln>
                  <a:solidFill>
                    <a:prstClr val="white"/>
                  </a:solidFill>
                  <a:effectLst/>
                  <a:uLnTx/>
                  <a:uFillTx/>
                  <a:latin typeface="+mn-lt"/>
                  <a:ea typeface="+mn-ea"/>
                  <a:cs typeface="+mn-ea"/>
                  <a:sym typeface="+mn-lt"/>
                </a:rPr>
                <a:t>×</a:t>
              </a:r>
              <a:endParaRPr kumimoji="0" lang="zh-CN" altLang="en-US" sz="3200" b="0" i="0" u="none" strike="noStrike" kern="0" cap="none" spc="0" normalizeH="0" baseline="0" noProof="0" dirty="0">
                <a:ln>
                  <a:noFill/>
                </a:ln>
                <a:solidFill>
                  <a:prstClr val="white"/>
                </a:solidFill>
                <a:effectLst/>
                <a:uLnTx/>
                <a:uFillTx/>
                <a:latin typeface="+mn-lt"/>
                <a:ea typeface="+mn-ea"/>
                <a:cs typeface="+mn-ea"/>
                <a:sym typeface="+mn-lt"/>
              </a:endParaRPr>
            </a:p>
          </p:txBody>
        </p:sp>
      </p:grpSp>
    </p:spTree>
    <p:extLst>
      <p:ext uri="{BB962C8B-B14F-4D97-AF65-F5344CB8AC3E}">
        <p14:creationId xmlns:p14="http://schemas.microsoft.com/office/powerpoint/2010/main" val="395238421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3F297A04-FA86-470C-A283-0F372052F889}"/>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latin typeface="+mn-lt"/>
                <a:cs typeface="+mn-ea"/>
                <a:sym typeface="+mn-lt"/>
              </a:rPr>
              <a:pPr>
                <a:defRPr/>
              </a:pPr>
              <a:t>37</a:t>
            </a:fld>
            <a:endParaRPr lang="en-US">
              <a:solidFill>
                <a:prstClr val="black">
                  <a:tint val="75000"/>
                </a:prstClr>
              </a:solidFill>
              <a:latin typeface="+mn-lt"/>
              <a:cs typeface="+mn-ea"/>
              <a:sym typeface="+mn-lt"/>
            </a:endParaRPr>
          </a:p>
        </p:txBody>
      </p:sp>
      <p:sp>
        <p:nvSpPr>
          <p:cNvPr id="3" name="文本框 2">
            <a:extLst>
              <a:ext uri="{FF2B5EF4-FFF2-40B4-BE49-F238E27FC236}">
                <a16:creationId xmlns:a16="http://schemas.microsoft.com/office/drawing/2014/main" id="{8D04972F-565F-4E50-896F-ED56EDD1A38F}"/>
              </a:ext>
            </a:extLst>
          </p:cNvPr>
          <p:cNvSpPr txBox="1"/>
          <p:nvPr/>
        </p:nvSpPr>
        <p:spPr>
          <a:xfrm>
            <a:off x="2039921" y="225348"/>
            <a:ext cx="5410461" cy="500137"/>
          </a:xfrm>
          <a:prstGeom prst="rect">
            <a:avLst/>
          </a:prstGeom>
          <a:noFill/>
        </p:spPr>
        <p:txBody>
          <a:bodyPr wrap="square" lIns="68580" tIns="34290" rIns="68580" bIns="34290" rtlCol="0">
            <a:spAutoFit/>
          </a:bodyPr>
          <a:lstStyle/>
          <a:p>
            <a:pPr algn="ctr"/>
            <a:r>
              <a:rPr lang="zh-CN" altLang="en-US" sz="2800" b="1" dirty="0">
                <a:solidFill>
                  <a:srgbClr val="0070C0"/>
                </a:solidFill>
                <a:cs typeface="+mn-ea"/>
                <a:sym typeface="+mn-lt"/>
              </a:rPr>
              <a:t>试试就试试</a:t>
            </a:r>
            <a:endParaRPr lang="en-US" altLang="zh-CN" sz="2800" b="1" dirty="0">
              <a:solidFill>
                <a:srgbClr val="7030A0"/>
              </a:solidFill>
              <a:cs typeface="+mn-ea"/>
              <a:sym typeface="+mn-lt"/>
            </a:endParaRPr>
          </a:p>
        </p:txBody>
      </p:sp>
      <p:sp>
        <p:nvSpPr>
          <p:cNvPr id="8" name="内容占位符 1">
            <a:extLst>
              <a:ext uri="{FF2B5EF4-FFF2-40B4-BE49-F238E27FC236}">
                <a16:creationId xmlns:a16="http://schemas.microsoft.com/office/drawing/2014/main" id="{C55AD2E8-BCFE-4A42-9301-8BD4BC5CB3A5}"/>
              </a:ext>
            </a:extLst>
          </p:cNvPr>
          <p:cNvSpPr txBox="1">
            <a:spLocks/>
          </p:cNvSpPr>
          <p:nvPr/>
        </p:nvSpPr>
        <p:spPr>
          <a:xfrm>
            <a:off x="490822" y="779487"/>
            <a:ext cx="8123789" cy="3887763"/>
          </a:xfrm>
          <a:prstGeom prst="rect">
            <a:avLst/>
          </a:prstGeom>
        </p:spPr>
        <p:txBody>
          <a:bodyPr vert="horz" lIns="91440" tIns="45720" rIns="91440" bIns="45720" rtlCol="0">
            <a:normAutofit/>
          </a:bodyPr>
          <a:lstStyle>
            <a:lvl1pPr marL="0" indent="538480" algn="l" defTabSz="685800" rtl="0" eaLnBrk="1" latinLnBrk="0" hangingPunct="1">
              <a:lnSpc>
                <a:spcPct val="150000"/>
              </a:lnSpc>
              <a:spcBef>
                <a:spcPts val="0"/>
              </a:spcBef>
              <a:buFont typeface="Arial" panose="020B0604020202020204" pitchFamily="34" charset="0"/>
              <a:buNone/>
              <a:defRPr sz="2200" b="1" kern="1200">
                <a:solidFill>
                  <a:srgbClr val="004DA1"/>
                </a:solidFill>
                <a:latin typeface="楷体" panose="02010609060101010101" pitchFamily="49" charset="-122"/>
                <a:ea typeface="楷体" panose="02010609060101010101" pitchFamily="49" charset="-122"/>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a:lnSpc>
                <a:spcPct val="120000"/>
              </a:lnSpc>
            </a:pPr>
            <a:r>
              <a:rPr lang="en-US" altLang="zh-CN" dirty="0">
                <a:latin typeface="+mn-lt"/>
                <a:ea typeface="+mn-ea"/>
                <a:cs typeface="+mn-ea"/>
                <a:sym typeface="+mn-lt"/>
              </a:rPr>
              <a:t>【</a:t>
            </a:r>
            <a:r>
              <a:rPr lang="zh-CN" altLang="en-US" dirty="0">
                <a:latin typeface="+mn-lt"/>
                <a:ea typeface="+mn-ea"/>
                <a:cs typeface="+mn-ea"/>
                <a:sym typeface="+mn-lt"/>
              </a:rPr>
              <a:t>讨论</a:t>
            </a:r>
            <a:r>
              <a:rPr lang="en-US" altLang="zh-CN" dirty="0">
                <a:latin typeface="+mn-lt"/>
                <a:ea typeface="+mn-ea"/>
                <a:cs typeface="+mn-ea"/>
                <a:sym typeface="+mn-lt"/>
              </a:rPr>
              <a:t>】</a:t>
            </a:r>
          </a:p>
          <a:p>
            <a:pPr>
              <a:lnSpc>
                <a:spcPct val="120000"/>
              </a:lnSpc>
            </a:pPr>
            <a:r>
              <a:rPr lang="en-US" altLang="zh-CN" dirty="0">
                <a:latin typeface="+mn-lt"/>
                <a:ea typeface="+mn-ea"/>
                <a:cs typeface="+mn-ea"/>
                <a:sym typeface="+mn-lt"/>
              </a:rPr>
              <a:t>1.</a:t>
            </a:r>
            <a:r>
              <a:rPr lang="zh-CN" altLang="en-US" dirty="0">
                <a:latin typeface="+mn-lt"/>
                <a:ea typeface="+mn-ea"/>
                <a:cs typeface="+mn-ea"/>
                <a:sym typeface="+mn-lt"/>
              </a:rPr>
              <a:t>境外单位</a:t>
            </a:r>
            <a:r>
              <a:rPr lang="en-US" altLang="zh-CN" dirty="0">
                <a:latin typeface="+mn-lt"/>
                <a:ea typeface="+mn-ea"/>
                <a:cs typeface="+mn-ea"/>
                <a:sym typeface="+mn-lt"/>
              </a:rPr>
              <a:t>A</a:t>
            </a:r>
            <a:r>
              <a:rPr lang="zh-CN" altLang="en-US" dirty="0">
                <a:latin typeface="+mn-lt"/>
                <a:ea typeface="+mn-ea"/>
                <a:cs typeface="+mn-ea"/>
                <a:sym typeface="+mn-lt"/>
              </a:rPr>
              <a:t>向境外单位</a:t>
            </a:r>
            <a:r>
              <a:rPr lang="en-US" altLang="zh-CN" dirty="0">
                <a:latin typeface="+mn-lt"/>
                <a:ea typeface="+mn-ea"/>
                <a:cs typeface="+mn-ea"/>
                <a:sym typeface="+mn-lt"/>
              </a:rPr>
              <a:t>B</a:t>
            </a:r>
            <a:r>
              <a:rPr lang="zh-CN" altLang="en-US" dirty="0">
                <a:latin typeface="+mn-lt"/>
                <a:ea typeface="+mn-ea"/>
                <a:cs typeface="+mn-ea"/>
                <a:sym typeface="+mn-lt"/>
              </a:rPr>
              <a:t>出售一栋位于北京的大楼；</a:t>
            </a:r>
            <a:endParaRPr lang="en-US" altLang="zh-CN" dirty="0">
              <a:latin typeface="+mn-lt"/>
              <a:ea typeface="+mn-ea"/>
              <a:cs typeface="+mn-ea"/>
              <a:sym typeface="+mn-lt"/>
            </a:endParaRPr>
          </a:p>
          <a:p>
            <a:pPr>
              <a:lnSpc>
                <a:spcPct val="120000"/>
              </a:lnSpc>
            </a:pPr>
            <a:r>
              <a:rPr lang="en-US" altLang="zh-CN" dirty="0">
                <a:latin typeface="+mn-lt"/>
                <a:ea typeface="+mn-ea"/>
                <a:cs typeface="+mn-ea"/>
                <a:sym typeface="+mn-lt"/>
              </a:rPr>
              <a:t>2.</a:t>
            </a:r>
            <a:r>
              <a:rPr lang="zh-CN" altLang="en-US" dirty="0">
                <a:latin typeface="+mn-lt"/>
                <a:ea typeface="+mn-ea"/>
                <a:cs typeface="+mn-ea"/>
                <a:sym typeface="+mn-lt"/>
              </a:rPr>
              <a:t>境内某公司接受境外某公司提供的产品设计服务并将此设计用于本企业新产品；</a:t>
            </a:r>
            <a:endParaRPr lang="en-US" altLang="zh-CN" dirty="0">
              <a:latin typeface="+mn-lt"/>
              <a:ea typeface="+mn-ea"/>
              <a:cs typeface="+mn-ea"/>
              <a:sym typeface="+mn-lt"/>
            </a:endParaRPr>
          </a:p>
          <a:p>
            <a:pPr>
              <a:lnSpc>
                <a:spcPct val="120000"/>
              </a:lnSpc>
            </a:pPr>
            <a:r>
              <a:rPr lang="en-US" altLang="zh-CN" dirty="0">
                <a:latin typeface="+mn-lt"/>
                <a:ea typeface="+mn-ea"/>
                <a:cs typeface="+mn-ea"/>
                <a:sym typeface="+mn-lt"/>
              </a:rPr>
              <a:t>3.</a:t>
            </a:r>
            <a:r>
              <a:rPr lang="zh-CN" altLang="en-US" dirty="0">
                <a:latin typeface="+mn-lt"/>
                <a:ea typeface="+mn-ea"/>
                <a:cs typeface="+mn-ea"/>
                <a:sym typeface="+mn-lt"/>
              </a:rPr>
              <a:t>某公司在境外租用仓库保管货物。</a:t>
            </a:r>
            <a:endParaRPr lang="en-US" altLang="zh-CN" dirty="0">
              <a:latin typeface="+mn-lt"/>
              <a:ea typeface="+mn-ea"/>
              <a:cs typeface="+mn-ea"/>
              <a:sym typeface="+mn-lt"/>
            </a:endParaRPr>
          </a:p>
          <a:p>
            <a:pPr>
              <a:lnSpc>
                <a:spcPct val="120000"/>
              </a:lnSpc>
            </a:pPr>
            <a:r>
              <a:rPr lang="zh-CN" altLang="en-US" dirty="0">
                <a:latin typeface="+mn-lt"/>
                <a:ea typeface="+mn-ea"/>
                <a:cs typeface="+mn-ea"/>
                <a:sym typeface="+mn-lt"/>
              </a:rPr>
              <a:t>请问上述三种情形之下，纳税人是否应该向我国政府缴纳增值税？</a:t>
            </a:r>
            <a:endParaRPr lang="en-US" altLang="zh-CN" dirty="0">
              <a:latin typeface="+mn-lt"/>
              <a:ea typeface="+mn-ea"/>
              <a:cs typeface="+mn-ea"/>
              <a:sym typeface="+mn-lt"/>
            </a:endParaRPr>
          </a:p>
        </p:txBody>
      </p:sp>
      <p:sp>
        <p:nvSpPr>
          <p:cNvPr id="12" name="文本2">
            <a:extLst>
              <a:ext uri="{FF2B5EF4-FFF2-40B4-BE49-F238E27FC236}">
                <a16:creationId xmlns:a16="http://schemas.microsoft.com/office/drawing/2014/main" id="{5E2E9C69-412B-410B-AA26-C10FF8192F71}"/>
              </a:ext>
            </a:extLst>
          </p:cNvPr>
          <p:cNvSpPr>
            <a:spLocks noChangeArrowheads="1"/>
          </p:cNvSpPr>
          <p:nvPr/>
        </p:nvSpPr>
        <p:spPr bwMode="gray">
          <a:xfrm>
            <a:off x="529389" y="3203745"/>
            <a:ext cx="8123789" cy="1593425"/>
          </a:xfrm>
          <a:prstGeom prst="roundRect">
            <a:avLst>
              <a:gd name="adj" fmla="val 11505"/>
            </a:avLst>
          </a:prstGeom>
          <a:noFill/>
          <a:ln w="15875" cap="flat" cmpd="sng" algn="ctr">
            <a:solidFill>
              <a:srgbClr val="7030A0"/>
            </a:solidFill>
            <a:prstDash val="solid"/>
          </a:ln>
          <a:effectLst/>
        </p:spPr>
        <p:txBody>
          <a:bodyPr lIns="62118" tIns="31058" rIns="62118" bIns="31058"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342900" indent="-342900">
              <a:buFont typeface="Wingdings" panose="05000000000000000000" pitchFamily="2" charset="2"/>
              <a:buChar char="ü"/>
            </a:pPr>
            <a:r>
              <a:rPr lang="zh-CN" altLang="en-US" sz="2000" b="1" dirty="0">
                <a:solidFill>
                  <a:srgbClr val="0070C0"/>
                </a:solidFill>
              </a:rPr>
              <a:t>上述第一和第二种情形需要向我国政府纳税，第三种情形不需要。原因：第三种情形不属于在境内。</a:t>
            </a:r>
            <a:endParaRPr lang="zh-CN" altLang="zh-CN" sz="2000" b="1" dirty="0">
              <a:solidFill>
                <a:srgbClr val="0070C0"/>
              </a:solidFill>
            </a:endParaRPr>
          </a:p>
        </p:txBody>
      </p:sp>
    </p:spTree>
    <p:extLst>
      <p:ext uri="{BB962C8B-B14F-4D97-AF65-F5344CB8AC3E}">
        <p14:creationId xmlns:p14="http://schemas.microsoft.com/office/powerpoint/2010/main" val="35675487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barn(inVertical)">
                                      <p:cBhvr>
                                        <p:cTn id="7"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Lst>
  </p:timing>
</p:sld>
</file>

<file path=ppt/slides/slide3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文本框 4"/>
          <p:cNvSpPr txBox="1"/>
          <p:nvPr/>
        </p:nvSpPr>
        <p:spPr>
          <a:xfrm>
            <a:off x="1063486" y="299722"/>
            <a:ext cx="7007087" cy="500137"/>
          </a:xfrm>
          <a:prstGeom prst="rect">
            <a:avLst/>
          </a:prstGeom>
          <a:noFill/>
        </p:spPr>
        <p:txBody>
          <a:bodyPr wrap="square" lIns="68580" tIns="34290" rIns="68580" bIns="34290" rtlCol="0">
            <a:spAutoFit/>
          </a:bodyPr>
          <a:lstStyle/>
          <a:p>
            <a:pPr algn="ctr"/>
            <a:r>
              <a:rPr lang="zh-CN" altLang="en-US" sz="2800" b="1" dirty="0">
                <a:solidFill>
                  <a:srgbClr val="0070C0"/>
                </a:solidFill>
                <a:latin typeface="+mn-ea"/>
              </a:rPr>
              <a:t>三、增值税即征即退</a:t>
            </a:r>
          </a:p>
        </p:txBody>
      </p:sp>
      <p:sp>
        <p:nvSpPr>
          <p:cNvPr id="13" name="文本框 12">
            <a:extLst>
              <a:ext uri="{FF2B5EF4-FFF2-40B4-BE49-F238E27FC236}">
                <a16:creationId xmlns:a16="http://schemas.microsoft.com/office/drawing/2014/main" id="{96FDFA8D-C898-462B-B7C1-0B94375BF8D5}"/>
              </a:ext>
            </a:extLst>
          </p:cNvPr>
          <p:cNvSpPr txBox="1"/>
          <p:nvPr/>
        </p:nvSpPr>
        <p:spPr>
          <a:xfrm>
            <a:off x="875690" y="799859"/>
            <a:ext cx="7194883" cy="2790187"/>
          </a:xfrm>
          <a:prstGeom prst="rect">
            <a:avLst/>
          </a:prstGeom>
          <a:noFill/>
        </p:spPr>
        <p:txBody>
          <a:bodyPr wrap="square">
            <a:spAutoFit/>
          </a:bodyPr>
          <a:lstStyle/>
          <a:p>
            <a:pPr marL="0" marR="0" lvl="0" indent="539750" algn="l" defTabSz="914400" rtl="0" eaLnBrk="1" fontAlgn="auto" latinLnBrk="0" hangingPunct="1">
              <a:lnSpc>
                <a:spcPct val="150000"/>
              </a:lnSpc>
              <a:spcBef>
                <a:spcPts val="0"/>
              </a:spcBef>
              <a:spcAft>
                <a:spcPts val="0"/>
              </a:spcAft>
              <a:buClrTx/>
              <a:buSzTx/>
              <a:buFont typeface="Arial" panose="020B0604020202020204" pitchFamily="34" charset="0"/>
              <a:buNone/>
              <a:tabLst/>
              <a:defRPr/>
            </a:pPr>
            <a:r>
              <a:rPr kumimoji="0" lang="zh-CN" altLang="en-US" sz="20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一般纳税人提供“ </a:t>
            </a:r>
            <a:r>
              <a:rPr kumimoji="0" lang="zh-CN" altLang="en-US" sz="20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管道运输服务、有形动产融资租赁服务与有形动产融资性售后回租</a:t>
            </a:r>
            <a:r>
              <a:rPr kumimoji="0" lang="zh-CN" altLang="en-US" sz="20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”服务，“</a:t>
            </a:r>
            <a:r>
              <a:rPr kumimoji="0" lang="zh-CN" altLang="en-US" sz="20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实际税负超过 </a:t>
            </a:r>
            <a:r>
              <a:rPr kumimoji="0" lang="en-US" altLang="zh-CN" sz="20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3</a:t>
            </a:r>
            <a:r>
              <a:rPr kumimoji="0" lang="zh-CN" altLang="en-US" sz="20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％的部分</a:t>
            </a:r>
            <a:r>
              <a:rPr kumimoji="0" lang="zh-CN" altLang="en-US" sz="20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”实行增值税即征即退政策。</a:t>
            </a:r>
            <a:endParaRPr kumimoji="0" lang="en-US" altLang="zh-CN" sz="20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endParaRPr>
          </a:p>
          <a:p>
            <a:pPr marL="0" marR="0" lvl="0" indent="539750" algn="l" defTabSz="914400" rtl="0" eaLnBrk="1" fontAlgn="auto" latinLnBrk="0" hangingPunct="1">
              <a:lnSpc>
                <a:spcPct val="150000"/>
              </a:lnSpc>
              <a:spcBef>
                <a:spcPts val="0"/>
              </a:spcBef>
              <a:spcAft>
                <a:spcPts val="0"/>
              </a:spcAft>
              <a:buClrTx/>
              <a:buSzTx/>
              <a:buFont typeface="Arial" panose="020B0604020202020204" pitchFamily="34" charset="0"/>
              <a:buNone/>
              <a:tabLst/>
              <a:defRPr/>
            </a:pPr>
            <a:r>
              <a:rPr kumimoji="0" lang="en-US" altLang="zh-CN" sz="20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a:t>
            </a:r>
            <a:r>
              <a:rPr kumimoji="0" lang="zh-CN" altLang="en-US" sz="20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提示</a:t>
            </a:r>
            <a:r>
              <a:rPr kumimoji="0" lang="en-US" altLang="zh-CN" sz="20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a:t>
            </a:r>
            <a:r>
              <a:rPr kumimoji="0" lang="zh-CN" altLang="en-US" sz="20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增值税实际税负，是指纳税人当期提供应税服务实际缴纳的增值税额占纳税人当期提供应税服务取得的全部价款和价外费用的比例。</a:t>
            </a:r>
          </a:p>
        </p:txBody>
      </p:sp>
    </p:spTree>
    <p:extLst>
      <p:ext uri="{BB962C8B-B14F-4D97-AF65-F5344CB8AC3E}">
        <p14:creationId xmlns:p14="http://schemas.microsoft.com/office/powerpoint/2010/main" val="3863036784"/>
      </p:ext>
    </p:extLst>
  </p:cSld>
  <p:clrMapOvr>
    <a:masterClrMapping/>
  </p:clrMapOvr>
  <mc:AlternateContent xmlns:mc="http://schemas.openxmlformats.org/markup-compatibility/2006" xmlns:p14="http://schemas.microsoft.com/office/powerpoint/2010/main">
    <mc:Choice Requires="p14">
      <p:transition spd="slow" p14:dur="1600" advClick="0" advTm="0">
        <p14:gallery dir="l"/>
      </p:transition>
    </mc:Choice>
    <mc:Fallback xmlns="">
      <p:transition spd="slow" advClick="0" advTm="0">
        <p:fade/>
      </p:transition>
    </mc:Fallback>
  </mc:AlternateContent>
</p:sld>
</file>

<file path=ppt/slides/slide37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CE80B50-D94A-18BA-F85D-2B210F448590}"/>
            </a:ext>
          </a:extLst>
        </p:cNvPr>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A268E647-7DC1-9E0B-7975-9D7B7BC1CA6E}"/>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latin typeface="+mn-lt"/>
                <a:cs typeface="+mn-ea"/>
                <a:sym typeface="+mn-lt"/>
              </a:rPr>
              <a:pPr>
                <a:defRPr/>
              </a:pPr>
              <a:t>371</a:t>
            </a:fld>
            <a:endParaRPr lang="en-US">
              <a:solidFill>
                <a:prstClr val="black">
                  <a:tint val="75000"/>
                </a:prstClr>
              </a:solidFill>
              <a:latin typeface="+mn-lt"/>
              <a:cs typeface="+mn-ea"/>
              <a:sym typeface="+mn-lt"/>
            </a:endParaRPr>
          </a:p>
        </p:txBody>
      </p:sp>
      <p:sp>
        <p:nvSpPr>
          <p:cNvPr id="3" name="文本框 2">
            <a:extLst>
              <a:ext uri="{FF2B5EF4-FFF2-40B4-BE49-F238E27FC236}">
                <a16:creationId xmlns:a16="http://schemas.microsoft.com/office/drawing/2014/main" id="{198AF341-857F-5BB6-3F38-76DE2601DC7F}"/>
              </a:ext>
            </a:extLst>
          </p:cNvPr>
          <p:cNvSpPr txBox="1"/>
          <p:nvPr/>
        </p:nvSpPr>
        <p:spPr>
          <a:xfrm>
            <a:off x="2039921" y="225348"/>
            <a:ext cx="5410461" cy="500137"/>
          </a:xfrm>
          <a:prstGeom prst="rect">
            <a:avLst/>
          </a:prstGeom>
          <a:noFill/>
        </p:spPr>
        <p:txBody>
          <a:bodyPr wrap="square" lIns="68580" tIns="34290" rIns="68580" bIns="34290" rtlCol="0">
            <a:spAutoFit/>
          </a:bodyPr>
          <a:lstStyle/>
          <a:p>
            <a:pPr algn="ctr"/>
            <a:r>
              <a:rPr lang="zh-CN" altLang="en-US" sz="2800" b="1" dirty="0">
                <a:solidFill>
                  <a:srgbClr val="0070C0"/>
                </a:solidFill>
                <a:cs typeface="+mn-ea"/>
                <a:sym typeface="+mn-lt"/>
              </a:rPr>
              <a:t>试试就试试</a:t>
            </a:r>
            <a:endParaRPr lang="en-US" altLang="zh-CN" sz="2800" b="1" dirty="0">
              <a:solidFill>
                <a:srgbClr val="0070C0"/>
              </a:solidFill>
              <a:cs typeface="+mn-ea"/>
              <a:sym typeface="+mn-lt"/>
            </a:endParaRPr>
          </a:p>
        </p:txBody>
      </p:sp>
      <p:sp>
        <p:nvSpPr>
          <p:cNvPr id="8" name="内容占位符 1">
            <a:extLst>
              <a:ext uri="{FF2B5EF4-FFF2-40B4-BE49-F238E27FC236}">
                <a16:creationId xmlns:a16="http://schemas.microsoft.com/office/drawing/2014/main" id="{006D3FD3-8587-18D2-6D07-9F3404DB47B6}"/>
              </a:ext>
            </a:extLst>
          </p:cNvPr>
          <p:cNvSpPr txBox="1">
            <a:spLocks/>
          </p:cNvSpPr>
          <p:nvPr/>
        </p:nvSpPr>
        <p:spPr>
          <a:xfrm>
            <a:off x="490822" y="844575"/>
            <a:ext cx="8257891" cy="3887763"/>
          </a:xfrm>
          <a:prstGeom prst="rect">
            <a:avLst/>
          </a:prstGeom>
        </p:spPr>
        <p:txBody>
          <a:bodyPr vert="horz" lIns="91440" tIns="45720" rIns="91440" bIns="45720" rtlCol="0">
            <a:normAutofit/>
          </a:bodyPr>
          <a:lstStyle>
            <a:lvl1pPr marL="0" indent="538480" algn="l" defTabSz="685800" rtl="0" eaLnBrk="1" latinLnBrk="0" hangingPunct="1">
              <a:lnSpc>
                <a:spcPct val="150000"/>
              </a:lnSpc>
              <a:spcBef>
                <a:spcPts val="0"/>
              </a:spcBef>
              <a:buFont typeface="Arial" panose="020B0604020202020204" pitchFamily="34" charset="0"/>
              <a:buNone/>
              <a:defRPr sz="2200" b="1" kern="1200">
                <a:solidFill>
                  <a:srgbClr val="004DA1"/>
                </a:solidFill>
                <a:latin typeface="楷体" panose="02010609060101010101" pitchFamily="49" charset="-122"/>
                <a:ea typeface="楷体" panose="02010609060101010101" pitchFamily="49" charset="-122"/>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zh-CN" altLang="en-US" dirty="0">
                <a:latin typeface="+mn-lt"/>
                <a:ea typeface="+mn-ea"/>
                <a:cs typeface="+mn-ea"/>
                <a:sym typeface="+mn-lt"/>
              </a:rPr>
              <a:t> </a:t>
            </a:r>
            <a:r>
              <a:rPr lang="en-US" altLang="zh-CN" dirty="0">
                <a:latin typeface="+mn-lt"/>
                <a:ea typeface="+mn-ea"/>
                <a:cs typeface="+mn-ea"/>
                <a:sym typeface="+mn-lt"/>
              </a:rPr>
              <a:t>【</a:t>
            </a:r>
            <a:r>
              <a:rPr lang="zh-CN" altLang="en-US" dirty="0">
                <a:latin typeface="+mn-lt"/>
                <a:ea typeface="+mn-ea"/>
                <a:cs typeface="+mn-ea"/>
                <a:sym typeface="+mn-lt"/>
              </a:rPr>
              <a:t>单选题</a:t>
            </a:r>
            <a:r>
              <a:rPr lang="en-US" altLang="zh-CN" dirty="0">
                <a:latin typeface="+mn-lt"/>
                <a:ea typeface="+mn-ea"/>
                <a:cs typeface="+mn-ea"/>
                <a:sym typeface="+mn-lt"/>
              </a:rPr>
              <a:t>】</a:t>
            </a:r>
            <a:r>
              <a:rPr lang="zh-CN" altLang="en-US" dirty="0">
                <a:latin typeface="+mn-lt"/>
                <a:ea typeface="+mn-ea"/>
                <a:cs typeface="+mn-ea"/>
                <a:sym typeface="+mn-lt"/>
              </a:rPr>
              <a:t>（</a:t>
            </a:r>
            <a:r>
              <a:rPr lang="en-US" altLang="zh-CN" dirty="0">
                <a:latin typeface="+mn-lt"/>
                <a:ea typeface="+mn-ea"/>
                <a:cs typeface="+mn-ea"/>
                <a:sym typeface="+mn-lt"/>
              </a:rPr>
              <a:t>2023 </a:t>
            </a:r>
            <a:r>
              <a:rPr lang="zh-CN" altLang="en-US" dirty="0">
                <a:latin typeface="+mn-lt"/>
                <a:ea typeface="+mn-ea"/>
                <a:cs typeface="+mn-ea"/>
                <a:sym typeface="+mn-lt"/>
              </a:rPr>
              <a:t>年）根据增值税法律制度的规定，下列选项中，不适用即征即退优惠政策的是（　）。</a:t>
            </a:r>
          </a:p>
          <a:p>
            <a:r>
              <a:rPr lang="zh-CN" altLang="en-US" dirty="0">
                <a:latin typeface="+mn-lt"/>
                <a:ea typeface="+mn-ea"/>
                <a:cs typeface="+mn-ea"/>
                <a:sym typeface="+mn-lt"/>
              </a:rPr>
              <a:t>　　</a:t>
            </a:r>
            <a:r>
              <a:rPr lang="en-US" altLang="zh-CN" dirty="0">
                <a:latin typeface="+mn-lt"/>
                <a:ea typeface="+mn-ea"/>
                <a:cs typeface="+mn-ea"/>
                <a:sym typeface="+mn-lt"/>
              </a:rPr>
              <a:t>A.</a:t>
            </a:r>
            <a:r>
              <a:rPr lang="zh-CN" altLang="en-US" dirty="0">
                <a:latin typeface="+mn-lt"/>
                <a:ea typeface="+mn-ea"/>
                <a:cs typeface="+mn-ea"/>
                <a:sym typeface="+mn-lt"/>
              </a:rPr>
              <a:t>有形动产融资性售后回租服务</a:t>
            </a:r>
          </a:p>
          <a:p>
            <a:r>
              <a:rPr lang="zh-CN" altLang="en-US" dirty="0">
                <a:latin typeface="+mn-lt"/>
                <a:ea typeface="+mn-ea"/>
                <a:cs typeface="+mn-ea"/>
                <a:sym typeface="+mn-lt"/>
              </a:rPr>
              <a:t>　　</a:t>
            </a:r>
            <a:r>
              <a:rPr lang="en-US" altLang="zh-CN" dirty="0">
                <a:latin typeface="+mn-lt"/>
                <a:ea typeface="+mn-ea"/>
                <a:cs typeface="+mn-ea"/>
                <a:sym typeface="+mn-lt"/>
              </a:rPr>
              <a:t>B.</a:t>
            </a:r>
            <a:r>
              <a:rPr lang="zh-CN" altLang="en-US" dirty="0">
                <a:latin typeface="+mn-lt"/>
                <a:ea typeface="+mn-ea"/>
                <a:cs typeface="+mn-ea"/>
                <a:sym typeface="+mn-lt"/>
              </a:rPr>
              <a:t>有形动产融资租赁服务</a:t>
            </a:r>
          </a:p>
          <a:p>
            <a:r>
              <a:rPr lang="zh-CN" altLang="en-US" dirty="0">
                <a:latin typeface="+mn-lt"/>
                <a:ea typeface="+mn-ea"/>
                <a:cs typeface="+mn-ea"/>
                <a:sym typeface="+mn-lt"/>
              </a:rPr>
              <a:t>　　</a:t>
            </a:r>
            <a:r>
              <a:rPr lang="en-US" altLang="zh-CN" dirty="0">
                <a:latin typeface="+mn-lt"/>
                <a:ea typeface="+mn-ea"/>
                <a:cs typeface="+mn-ea"/>
                <a:sym typeface="+mn-lt"/>
              </a:rPr>
              <a:t>C.</a:t>
            </a:r>
            <a:r>
              <a:rPr lang="zh-CN" altLang="en-US" dirty="0">
                <a:latin typeface="+mn-lt"/>
                <a:ea typeface="+mn-ea"/>
                <a:cs typeface="+mn-ea"/>
                <a:sym typeface="+mn-lt"/>
              </a:rPr>
              <a:t>管道运输服务</a:t>
            </a:r>
          </a:p>
          <a:p>
            <a:r>
              <a:rPr lang="zh-CN" altLang="en-US" dirty="0">
                <a:latin typeface="+mn-lt"/>
                <a:ea typeface="+mn-ea"/>
                <a:cs typeface="+mn-ea"/>
                <a:sym typeface="+mn-lt"/>
              </a:rPr>
              <a:t>　　</a:t>
            </a:r>
            <a:r>
              <a:rPr lang="en-US" altLang="zh-CN" dirty="0">
                <a:latin typeface="+mn-lt"/>
                <a:ea typeface="+mn-ea"/>
                <a:cs typeface="+mn-ea"/>
                <a:sym typeface="+mn-lt"/>
              </a:rPr>
              <a:t>D.</a:t>
            </a:r>
            <a:r>
              <a:rPr lang="zh-CN" altLang="en-US" dirty="0">
                <a:latin typeface="+mn-lt"/>
                <a:ea typeface="+mn-ea"/>
                <a:cs typeface="+mn-ea"/>
                <a:sym typeface="+mn-lt"/>
              </a:rPr>
              <a:t>餐饮住宿服务</a:t>
            </a:r>
          </a:p>
        </p:txBody>
      </p:sp>
      <p:grpSp>
        <p:nvGrpSpPr>
          <p:cNvPr id="9" name="组合 8">
            <a:extLst>
              <a:ext uri="{FF2B5EF4-FFF2-40B4-BE49-F238E27FC236}">
                <a16:creationId xmlns:a16="http://schemas.microsoft.com/office/drawing/2014/main" id="{B8FCEAA7-0B35-53CE-838B-CDDCD871752A}"/>
              </a:ext>
            </a:extLst>
          </p:cNvPr>
          <p:cNvGrpSpPr/>
          <p:nvPr/>
        </p:nvGrpSpPr>
        <p:grpSpPr>
          <a:xfrm rot="16200000">
            <a:off x="1893805" y="3981479"/>
            <a:ext cx="677108" cy="1428693"/>
            <a:chOff x="9306644" y="1903595"/>
            <a:chExt cx="902810" cy="1904924"/>
          </a:xfrm>
        </p:grpSpPr>
        <p:sp>
          <p:nvSpPr>
            <p:cNvPr id="10" name="Freeform 668">
              <a:extLst>
                <a:ext uri="{FF2B5EF4-FFF2-40B4-BE49-F238E27FC236}">
                  <a16:creationId xmlns:a16="http://schemas.microsoft.com/office/drawing/2014/main" id="{4E49675E-FF6D-50F2-E134-B30BF68F71C0}"/>
                </a:ext>
              </a:extLst>
            </p:cNvPr>
            <p:cNvSpPr>
              <a:spLocks/>
            </p:cNvSpPr>
            <p:nvPr/>
          </p:nvSpPr>
          <p:spPr bwMode="auto">
            <a:xfrm rot="5400000">
              <a:off x="8805602" y="2585762"/>
              <a:ext cx="1904924" cy="540590"/>
            </a:xfrm>
            <a:custGeom>
              <a:avLst/>
              <a:gdLst>
                <a:gd name="T0" fmla="*/ 384 w 398"/>
                <a:gd name="T1" fmla="*/ 77 h 111"/>
                <a:gd name="T2" fmla="*/ 388 w 398"/>
                <a:gd name="T3" fmla="*/ 74 h 111"/>
                <a:gd name="T4" fmla="*/ 388 w 398"/>
                <a:gd name="T5" fmla="*/ 71 h 111"/>
                <a:gd name="T6" fmla="*/ 397 w 398"/>
                <a:gd name="T7" fmla="*/ 67 h 111"/>
                <a:gd name="T8" fmla="*/ 390 w 398"/>
                <a:gd name="T9" fmla="*/ 62 h 111"/>
                <a:gd name="T10" fmla="*/ 388 w 398"/>
                <a:gd name="T11" fmla="*/ 59 h 111"/>
                <a:gd name="T12" fmla="*/ 388 w 398"/>
                <a:gd name="T13" fmla="*/ 56 h 111"/>
                <a:gd name="T14" fmla="*/ 385 w 398"/>
                <a:gd name="T15" fmla="*/ 54 h 111"/>
                <a:gd name="T16" fmla="*/ 387 w 398"/>
                <a:gd name="T17" fmla="*/ 51 h 111"/>
                <a:gd name="T18" fmla="*/ 389 w 398"/>
                <a:gd name="T19" fmla="*/ 48 h 111"/>
                <a:gd name="T20" fmla="*/ 384 w 398"/>
                <a:gd name="T21" fmla="*/ 46 h 111"/>
                <a:gd name="T22" fmla="*/ 378 w 398"/>
                <a:gd name="T23" fmla="*/ 42 h 111"/>
                <a:gd name="T24" fmla="*/ 385 w 398"/>
                <a:gd name="T25" fmla="*/ 40 h 111"/>
                <a:gd name="T26" fmla="*/ 378 w 398"/>
                <a:gd name="T27" fmla="*/ 37 h 111"/>
                <a:gd name="T28" fmla="*/ 378 w 398"/>
                <a:gd name="T29" fmla="*/ 34 h 111"/>
                <a:gd name="T30" fmla="*/ 373 w 398"/>
                <a:gd name="T31" fmla="*/ 32 h 111"/>
                <a:gd name="T32" fmla="*/ 369 w 398"/>
                <a:gd name="T33" fmla="*/ 28 h 111"/>
                <a:gd name="T34" fmla="*/ 350 w 398"/>
                <a:gd name="T35" fmla="*/ 23 h 111"/>
                <a:gd name="T36" fmla="*/ 358 w 398"/>
                <a:gd name="T37" fmla="*/ 19 h 111"/>
                <a:gd name="T38" fmla="*/ 260 w 398"/>
                <a:gd name="T39" fmla="*/ 11 h 111"/>
                <a:gd name="T40" fmla="*/ 324 w 398"/>
                <a:gd name="T41" fmla="*/ 10 h 111"/>
                <a:gd name="T42" fmla="*/ 304 w 398"/>
                <a:gd name="T43" fmla="*/ 6 h 111"/>
                <a:gd name="T44" fmla="*/ 177 w 398"/>
                <a:gd name="T45" fmla="*/ 1 h 111"/>
                <a:gd name="T46" fmla="*/ 18 w 398"/>
                <a:gd name="T47" fmla="*/ 11 h 111"/>
                <a:gd name="T48" fmla="*/ 16 w 398"/>
                <a:gd name="T49" fmla="*/ 17 h 111"/>
                <a:gd name="T50" fmla="*/ 21 w 398"/>
                <a:gd name="T51" fmla="*/ 20 h 111"/>
                <a:gd name="T52" fmla="*/ 15 w 398"/>
                <a:gd name="T53" fmla="*/ 26 h 111"/>
                <a:gd name="T54" fmla="*/ 12 w 398"/>
                <a:gd name="T55" fmla="*/ 52 h 111"/>
                <a:gd name="T56" fmla="*/ 8 w 398"/>
                <a:gd name="T57" fmla="*/ 82 h 111"/>
                <a:gd name="T58" fmla="*/ 113 w 398"/>
                <a:gd name="T59" fmla="*/ 111 h 111"/>
                <a:gd name="T60" fmla="*/ 331 w 398"/>
                <a:gd name="T61" fmla="*/ 104 h 111"/>
                <a:gd name="T62" fmla="*/ 369 w 398"/>
                <a:gd name="T63" fmla="*/ 91 h 111"/>
                <a:gd name="T64" fmla="*/ 385 w 398"/>
                <a:gd name="T65" fmla="*/ 86 h 111"/>
                <a:gd name="T66" fmla="*/ 389 w 398"/>
                <a:gd name="T67" fmla="*/ 8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98" h="111">
                  <a:moveTo>
                    <a:pt x="397" y="80"/>
                  </a:moveTo>
                  <a:cubicBezTo>
                    <a:pt x="394" y="77"/>
                    <a:pt x="387" y="79"/>
                    <a:pt x="384" y="77"/>
                  </a:cubicBezTo>
                  <a:cubicBezTo>
                    <a:pt x="387" y="75"/>
                    <a:pt x="394" y="76"/>
                    <a:pt x="396" y="76"/>
                  </a:cubicBezTo>
                  <a:cubicBezTo>
                    <a:pt x="388" y="74"/>
                    <a:pt x="388" y="74"/>
                    <a:pt x="388" y="74"/>
                  </a:cubicBezTo>
                  <a:cubicBezTo>
                    <a:pt x="397" y="72"/>
                    <a:pt x="397" y="72"/>
                    <a:pt x="397" y="72"/>
                  </a:cubicBezTo>
                  <a:cubicBezTo>
                    <a:pt x="395" y="71"/>
                    <a:pt x="390" y="73"/>
                    <a:pt x="388" y="71"/>
                  </a:cubicBezTo>
                  <a:cubicBezTo>
                    <a:pt x="388" y="69"/>
                    <a:pt x="390" y="70"/>
                    <a:pt x="391" y="70"/>
                  </a:cubicBezTo>
                  <a:cubicBezTo>
                    <a:pt x="394" y="70"/>
                    <a:pt x="398" y="69"/>
                    <a:pt x="397" y="67"/>
                  </a:cubicBezTo>
                  <a:cubicBezTo>
                    <a:pt x="397" y="63"/>
                    <a:pt x="391" y="64"/>
                    <a:pt x="388" y="63"/>
                  </a:cubicBezTo>
                  <a:cubicBezTo>
                    <a:pt x="390" y="62"/>
                    <a:pt x="390" y="62"/>
                    <a:pt x="390" y="62"/>
                  </a:cubicBezTo>
                  <a:cubicBezTo>
                    <a:pt x="388" y="62"/>
                    <a:pt x="386" y="62"/>
                    <a:pt x="385" y="60"/>
                  </a:cubicBezTo>
                  <a:cubicBezTo>
                    <a:pt x="386" y="60"/>
                    <a:pt x="387" y="59"/>
                    <a:pt x="388" y="59"/>
                  </a:cubicBezTo>
                  <a:cubicBezTo>
                    <a:pt x="383" y="57"/>
                    <a:pt x="383" y="57"/>
                    <a:pt x="383" y="57"/>
                  </a:cubicBezTo>
                  <a:cubicBezTo>
                    <a:pt x="388" y="56"/>
                    <a:pt x="388" y="56"/>
                    <a:pt x="388" y="56"/>
                  </a:cubicBezTo>
                  <a:cubicBezTo>
                    <a:pt x="386" y="56"/>
                    <a:pt x="386" y="56"/>
                    <a:pt x="386" y="56"/>
                  </a:cubicBezTo>
                  <a:cubicBezTo>
                    <a:pt x="384" y="55"/>
                    <a:pt x="386" y="54"/>
                    <a:pt x="385" y="54"/>
                  </a:cubicBezTo>
                  <a:cubicBezTo>
                    <a:pt x="383" y="52"/>
                    <a:pt x="379" y="54"/>
                    <a:pt x="377" y="52"/>
                  </a:cubicBezTo>
                  <a:cubicBezTo>
                    <a:pt x="380" y="51"/>
                    <a:pt x="384" y="51"/>
                    <a:pt x="387" y="51"/>
                  </a:cubicBezTo>
                  <a:cubicBezTo>
                    <a:pt x="385" y="51"/>
                    <a:pt x="382" y="51"/>
                    <a:pt x="381" y="49"/>
                  </a:cubicBezTo>
                  <a:cubicBezTo>
                    <a:pt x="389" y="48"/>
                    <a:pt x="389" y="48"/>
                    <a:pt x="389" y="48"/>
                  </a:cubicBezTo>
                  <a:cubicBezTo>
                    <a:pt x="387" y="47"/>
                    <a:pt x="384" y="48"/>
                    <a:pt x="382" y="47"/>
                  </a:cubicBezTo>
                  <a:cubicBezTo>
                    <a:pt x="384" y="46"/>
                    <a:pt x="384" y="46"/>
                    <a:pt x="384" y="46"/>
                  </a:cubicBezTo>
                  <a:cubicBezTo>
                    <a:pt x="381" y="45"/>
                    <a:pt x="378" y="46"/>
                    <a:pt x="376" y="44"/>
                  </a:cubicBezTo>
                  <a:cubicBezTo>
                    <a:pt x="377" y="43"/>
                    <a:pt x="378" y="43"/>
                    <a:pt x="378" y="42"/>
                  </a:cubicBezTo>
                  <a:cubicBezTo>
                    <a:pt x="377" y="42"/>
                    <a:pt x="375" y="42"/>
                    <a:pt x="374" y="41"/>
                  </a:cubicBezTo>
                  <a:cubicBezTo>
                    <a:pt x="377" y="40"/>
                    <a:pt x="382" y="41"/>
                    <a:pt x="385" y="40"/>
                  </a:cubicBezTo>
                  <a:cubicBezTo>
                    <a:pt x="377" y="37"/>
                    <a:pt x="377" y="37"/>
                    <a:pt x="377" y="37"/>
                  </a:cubicBezTo>
                  <a:cubicBezTo>
                    <a:pt x="377" y="37"/>
                    <a:pt x="377" y="37"/>
                    <a:pt x="378" y="37"/>
                  </a:cubicBezTo>
                  <a:cubicBezTo>
                    <a:pt x="373" y="35"/>
                    <a:pt x="373" y="35"/>
                    <a:pt x="373" y="35"/>
                  </a:cubicBezTo>
                  <a:cubicBezTo>
                    <a:pt x="375" y="34"/>
                    <a:pt x="377" y="35"/>
                    <a:pt x="378" y="34"/>
                  </a:cubicBezTo>
                  <a:cubicBezTo>
                    <a:pt x="370" y="32"/>
                    <a:pt x="370" y="32"/>
                    <a:pt x="370" y="32"/>
                  </a:cubicBezTo>
                  <a:cubicBezTo>
                    <a:pt x="371" y="31"/>
                    <a:pt x="372" y="32"/>
                    <a:pt x="373" y="32"/>
                  </a:cubicBezTo>
                  <a:cubicBezTo>
                    <a:pt x="358" y="29"/>
                    <a:pt x="358" y="29"/>
                    <a:pt x="358" y="29"/>
                  </a:cubicBezTo>
                  <a:cubicBezTo>
                    <a:pt x="362" y="28"/>
                    <a:pt x="365" y="30"/>
                    <a:pt x="369" y="28"/>
                  </a:cubicBezTo>
                  <a:cubicBezTo>
                    <a:pt x="362" y="26"/>
                    <a:pt x="351" y="28"/>
                    <a:pt x="345" y="24"/>
                  </a:cubicBezTo>
                  <a:cubicBezTo>
                    <a:pt x="346" y="23"/>
                    <a:pt x="348" y="23"/>
                    <a:pt x="350" y="23"/>
                  </a:cubicBezTo>
                  <a:cubicBezTo>
                    <a:pt x="346" y="22"/>
                    <a:pt x="346" y="22"/>
                    <a:pt x="346" y="22"/>
                  </a:cubicBezTo>
                  <a:cubicBezTo>
                    <a:pt x="349" y="20"/>
                    <a:pt x="356" y="21"/>
                    <a:pt x="358" y="19"/>
                  </a:cubicBezTo>
                  <a:cubicBezTo>
                    <a:pt x="354" y="19"/>
                    <a:pt x="350" y="19"/>
                    <a:pt x="347" y="17"/>
                  </a:cubicBezTo>
                  <a:cubicBezTo>
                    <a:pt x="319" y="14"/>
                    <a:pt x="290" y="11"/>
                    <a:pt x="260" y="11"/>
                  </a:cubicBezTo>
                  <a:cubicBezTo>
                    <a:pt x="259" y="10"/>
                    <a:pt x="259" y="10"/>
                    <a:pt x="259" y="10"/>
                  </a:cubicBezTo>
                  <a:cubicBezTo>
                    <a:pt x="281" y="9"/>
                    <a:pt x="301" y="11"/>
                    <a:pt x="324" y="10"/>
                  </a:cubicBezTo>
                  <a:cubicBezTo>
                    <a:pt x="325" y="9"/>
                    <a:pt x="325" y="9"/>
                    <a:pt x="325" y="9"/>
                  </a:cubicBezTo>
                  <a:cubicBezTo>
                    <a:pt x="319" y="6"/>
                    <a:pt x="311" y="8"/>
                    <a:pt x="304" y="6"/>
                  </a:cubicBezTo>
                  <a:cubicBezTo>
                    <a:pt x="306" y="5"/>
                    <a:pt x="306" y="5"/>
                    <a:pt x="306" y="5"/>
                  </a:cubicBezTo>
                  <a:cubicBezTo>
                    <a:pt x="264" y="1"/>
                    <a:pt x="219" y="0"/>
                    <a:pt x="177" y="1"/>
                  </a:cubicBezTo>
                  <a:cubicBezTo>
                    <a:pt x="35" y="2"/>
                    <a:pt x="35" y="2"/>
                    <a:pt x="35" y="2"/>
                  </a:cubicBezTo>
                  <a:cubicBezTo>
                    <a:pt x="28" y="3"/>
                    <a:pt x="22" y="7"/>
                    <a:pt x="18" y="11"/>
                  </a:cubicBezTo>
                  <a:cubicBezTo>
                    <a:pt x="24" y="13"/>
                    <a:pt x="24" y="13"/>
                    <a:pt x="24" y="13"/>
                  </a:cubicBezTo>
                  <a:cubicBezTo>
                    <a:pt x="16" y="17"/>
                    <a:pt x="16" y="17"/>
                    <a:pt x="16" y="17"/>
                  </a:cubicBezTo>
                  <a:cubicBezTo>
                    <a:pt x="15" y="20"/>
                    <a:pt x="19" y="19"/>
                    <a:pt x="22" y="20"/>
                  </a:cubicBezTo>
                  <a:cubicBezTo>
                    <a:pt x="21" y="20"/>
                    <a:pt x="21" y="20"/>
                    <a:pt x="21" y="20"/>
                  </a:cubicBezTo>
                  <a:cubicBezTo>
                    <a:pt x="20" y="22"/>
                    <a:pt x="16" y="22"/>
                    <a:pt x="19" y="24"/>
                  </a:cubicBezTo>
                  <a:cubicBezTo>
                    <a:pt x="19" y="25"/>
                    <a:pt x="16" y="25"/>
                    <a:pt x="15" y="26"/>
                  </a:cubicBezTo>
                  <a:cubicBezTo>
                    <a:pt x="15" y="29"/>
                    <a:pt x="8" y="33"/>
                    <a:pt x="11" y="37"/>
                  </a:cubicBezTo>
                  <a:cubicBezTo>
                    <a:pt x="8" y="42"/>
                    <a:pt x="13" y="47"/>
                    <a:pt x="12" y="52"/>
                  </a:cubicBezTo>
                  <a:cubicBezTo>
                    <a:pt x="8" y="56"/>
                    <a:pt x="10" y="63"/>
                    <a:pt x="7" y="68"/>
                  </a:cubicBezTo>
                  <a:cubicBezTo>
                    <a:pt x="15" y="73"/>
                    <a:pt x="0" y="77"/>
                    <a:pt x="8" y="82"/>
                  </a:cubicBezTo>
                  <a:cubicBezTo>
                    <a:pt x="9" y="88"/>
                    <a:pt x="16" y="93"/>
                    <a:pt x="24" y="97"/>
                  </a:cubicBezTo>
                  <a:cubicBezTo>
                    <a:pt x="50" y="109"/>
                    <a:pt x="82" y="110"/>
                    <a:pt x="113" y="111"/>
                  </a:cubicBezTo>
                  <a:cubicBezTo>
                    <a:pt x="277" y="109"/>
                    <a:pt x="277" y="109"/>
                    <a:pt x="277" y="109"/>
                  </a:cubicBezTo>
                  <a:cubicBezTo>
                    <a:pt x="295" y="106"/>
                    <a:pt x="314" y="107"/>
                    <a:pt x="331" y="104"/>
                  </a:cubicBezTo>
                  <a:cubicBezTo>
                    <a:pt x="350" y="103"/>
                    <a:pt x="364" y="95"/>
                    <a:pt x="382" y="93"/>
                  </a:cubicBezTo>
                  <a:cubicBezTo>
                    <a:pt x="379" y="91"/>
                    <a:pt x="374" y="92"/>
                    <a:pt x="369" y="91"/>
                  </a:cubicBezTo>
                  <a:cubicBezTo>
                    <a:pt x="375" y="88"/>
                    <a:pt x="382" y="87"/>
                    <a:pt x="388" y="86"/>
                  </a:cubicBezTo>
                  <a:cubicBezTo>
                    <a:pt x="387" y="86"/>
                    <a:pt x="385" y="87"/>
                    <a:pt x="385" y="86"/>
                  </a:cubicBezTo>
                  <a:cubicBezTo>
                    <a:pt x="387" y="84"/>
                    <a:pt x="391" y="86"/>
                    <a:pt x="392" y="84"/>
                  </a:cubicBezTo>
                  <a:cubicBezTo>
                    <a:pt x="389" y="82"/>
                    <a:pt x="389" y="82"/>
                    <a:pt x="389" y="82"/>
                  </a:cubicBezTo>
                  <a:cubicBezTo>
                    <a:pt x="391" y="80"/>
                    <a:pt x="395" y="81"/>
                    <a:pt x="397" y="80"/>
                  </a:cubicBezTo>
                  <a:close/>
                </a:path>
              </a:pathLst>
            </a:custGeom>
            <a:solidFill>
              <a:srgbClr val="004DA1"/>
            </a:solidFill>
            <a:ln>
              <a:noFill/>
            </a:ln>
          </p:spPr>
          <p:txBody>
            <a:bodyPr vert="horz" wrap="square" lIns="68580" tIns="34290" rIns="68580" bIns="3429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013" b="0" i="0" u="none" strike="noStrike" kern="0" cap="none" spc="0" normalizeH="0" baseline="0" noProof="0" dirty="0">
                <a:ln>
                  <a:noFill/>
                </a:ln>
                <a:solidFill>
                  <a:prstClr val="black"/>
                </a:solidFill>
                <a:effectLst/>
                <a:uLnTx/>
                <a:uFillTx/>
                <a:cs typeface="+mn-ea"/>
                <a:sym typeface="+mn-lt"/>
              </a:endParaRPr>
            </a:p>
          </p:txBody>
        </p:sp>
        <p:sp>
          <p:nvSpPr>
            <p:cNvPr id="11" name="文本框 10">
              <a:extLst>
                <a:ext uri="{FF2B5EF4-FFF2-40B4-BE49-F238E27FC236}">
                  <a16:creationId xmlns:a16="http://schemas.microsoft.com/office/drawing/2014/main" id="{D7690F29-3C99-8D16-F35D-350B2301ECF8}"/>
                </a:ext>
              </a:extLst>
            </p:cNvPr>
            <p:cNvSpPr txBox="1"/>
            <p:nvPr/>
          </p:nvSpPr>
          <p:spPr>
            <a:xfrm>
              <a:off x="9306644" y="2586108"/>
              <a:ext cx="902810" cy="539892"/>
            </a:xfrm>
            <a:prstGeom prst="rect">
              <a:avLst/>
            </a:prstGeom>
            <a:noFill/>
            <a:effectLst/>
          </p:spPr>
          <p:txBody>
            <a:bodyPr vert="eaVert" wrap="none" rtlCol="0" anchor="ctr">
              <a:spAutoFit/>
            </a:bodyPr>
            <a:lstStyle>
              <a:defPPr>
                <a:defRPr lang="zh-CN"/>
              </a:defPPr>
              <a:lvl1pPr algn="ctr">
                <a:defRPr sz="4400">
                  <a:solidFill>
                    <a:srgbClr val="004DA1"/>
                  </a:solidFill>
                  <a:latin typeface="李旭科书法" panose="02000603000000000000" pitchFamily="2" charset="-122"/>
                  <a:ea typeface="李旭科书法" panose="02000603000000000000" pitchFamily="2" charset="-122"/>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lang="en-US" altLang="zh-CN" sz="3200" kern="0" dirty="0">
                  <a:solidFill>
                    <a:prstClr val="white"/>
                  </a:solidFill>
                  <a:latin typeface="+mn-lt"/>
                  <a:ea typeface="+mn-ea"/>
                  <a:cs typeface="+mn-ea"/>
                  <a:sym typeface="+mn-lt"/>
                </a:rPr>
                <a:t>D</a:t>
              </a:r>
              <a:endParaRPr kumimoji="0" lang="zh-CN" altLang="en-US" sz="3200" b="0" i="0" u="none" strike="noStrike" kern="0" cap="none" spc="0" normalizeH="0" baseline="0" noProof="0" dirty="0">
                <a:ln>
                  <a:noFill/>
                </a:ln>
                <a:solidFill>
                  <a:prstClr val="white"/>
                </a:solidFill>
                <a:effectLst/>
                <a:uLnTx/>
                <a:uFillTx/>
                <a:latin typeface="+mn-lt"/>
                <a:ea typeface="+mn-ea"/>
                <a:cs typeface="+mn-ea"/>
                <a:sym typeface="+mn-lt"/>
              </a:endParaRPr>
            </a:p>
          </p:txBody>
        </p:sp>
      </p:grpSp>
    </p:spTree>
    <p:extLst>
      <p:ext uri="{BB962C8B-B14F-4D97-AF65-F5344CB8AC3E}">
        <p14:creationId xmlns:p14="http://schemas.microsoft.com/office/powerpoint/2010/main" val="377610138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文本框 4"/>
          <p:cNvSpPr txBox="1"/>
          <p:nvPr/>
        </p:nvSpPr>
        <p:spPr>
          <a:xfrm>
            <a:off x="1063486" y="299722"/>
            <a:ext cx="7007087" cy="500137"/>
          </a:xfrm>
          <a:prstGeom prst="rect">
            <a:avLst/>
          </a:prstGeom>
          <a:noFill/>
        </p:spPr>
        <p:txBody>
          <a:bodyPr wrap="square" lIns="68580" tIns="34290" rIns="68580" bIns="34290" rtlCol="0">
            <a:spAutoFit/>
          </a:bodyPr>
          <a:lstStyle/>
          <a:p>
            <a:pPr algn="ctr"/>
            <a:r>
              <a:rPr lang="zh-CN" altLang="en-US" sz="2800" b="1" dirty="0">
                <a:solidFill>
                  <a:srgbClr val="0070C0"/>
                </a:solidFill>
                <a:latin typeface="+mn-ea"/>
              </a:rPr>
              <a:t>四、增值税的起征点</a:t>
            </a:r>
          </a:p>
        </p:txBody>
      </p:sp>
      <p:sp>
        <p:nvSpPr>
          <p:cNvPr id="13" name="文本框 12">
            <a:extLst>
              <a:ext uri="{FF2B5EF4-FFF2-40B4-BE49-F238E27FC236}">
                <a16:creationId xmlns:a16="http://schemas.microsoft.com/office/drawing/2014/main" id="{96FDFA8D-C898-462B-B7C1-0B94375BF8D5}"/>
              </a:ext>
            </a:extLst>
          </p:cNvPr>
          <p:cNvSpPr txBox="1"/>
          <p:nvPr/>
        </p:nvSpPr>
        <p:spPr>
          <a:xfrm>
            <a:off x="875690" y="799859"/>
            <a:ext cx="7410617" cy="2790187"/>
          </a:xfrm>
          <a:prstGeom prst="rect">
            <a:avLst/>
          </a:prstGeom>
          <a:noFill/>
        </p:spPr>
        <p:txBody>
          <a:bodyPr wrap="square">
            <a:spAutoFit/>
          </a:bodyPr>
          <a:lstStyle/>
          <a:p>
            <a:pPr marL="0" marR="0" lvl="0" indent="539750" algn="l" defTabSz="914400" rtl="0" eaLnBrk="1" fontAlgn="auto" latinLnBrk="0" hangingPunct="1">
              <a:lnSpc>
                <a:spcPct val="150000"/>
              </a:lnSpc>
              <a:spcBef>
                <a:spcPts val="0"/>
              </a:spcBef>
              <a:spcAft>
                <a:spcPts val="0"/>
              </a:spcAft>
              <a:buClrTx/>
              <a:buSzTx/>
              <a:buFont typeface="Arial" panose="020B0604020202020204" pitchFamily="34" charset="0"/>
              <a:buNone/>
              <a:tabLst/>
              <a:defRPr/>
            </a:pPr>
            <a:r>
              <a:rPr kumimoji="0" lang="en-US" altLang="zh-CN" sz="20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1.</a:t>
            </a:r>
            <a:r>
              <a:rPr kumimoji="0" lang="zh-CN" altLang="en-US" sz="20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适用对象</a:t>
            </a:r>
          </a:p>
          <a:p>
            <a:pPr marL="0" marR="0" lvl="0" indent="539750" algn="l" defTabSz="914400" rtl="0" eaLnBrk="1" fontAlgn="auto" latinLnBrk="0" hangingPunct="1">
              <a:lnSpc>
                <a:spcPct val="150000"/>
              </a:lnSpc>
              <a:spcBef>
                <a:spcPts val="0"/>
              </a:spcBef>
              <a:spcAft>
                <a:spcPts val="0"/>
              </a:spcAft>
              <a:buClrTx/>
              <a:buSzTx/>
              <a:buFont typeface="Arial" panose="020B0604020202020204" pitchFamily="34" charset="0"/>
              <a:buNone/>
              <a:tabLst/>
              <a:defRPr/>
            </a:pPr>
            <a:r>
              <a:rPr kumimoji="0" lang="zh-CN" altLang="en-US" sz="20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增值税的起征点适用范围</a:t>
            </a:r>
            <a:r>
              <a:rPr kumimoji="0" lang="zh-CN" altLang="en-US" sz="20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限于个人</a:t>
            </a:r>
            <a:r>
              <a:rPr kumimoji="0" lang="zh-CN" altLang="en-US" sz="20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，且不适用于登记为一般纳税人的个体工商户。</a:t>
            </a:r>
          </a:p>
          <a:p>
            <a:pPr marL="0" marR="0" lvl="0" indent="539750" algn="l" defTabSz="914400" rtl="0" eaLnBrk="1" fontAlgn="auto" latinLnBrk="0" hangingPunct="1">
              <a:lnSpc>
                <a:spcPct val="150000"/>
              </a:lnSpc>
              <a:spcBef>
                <a:spcPts val="0"/>
              </a:spcBef>
              <a:spcAft>
                <a:spcPts val="0"/>
              </a:spcAft>
              <a:buClrTx/>
              <a:buSzTx/>
              <a:buFont typeface="Arial" panose="020B0604020202020204" pitchFamily="34" charset="0"/>
              <a:buNone/>
              <a:tabLst/>
              <a:defRPr/>
            </a:pPr>
            <a:r>
              <a:rPr kumimoji="0" lang="en-US" altLang="zh-CN" sz="20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2.</a:t>
            </a:r>
            <a:r>
              <a:rPr kumimoji="0" lang="zh-CN" altLang="en-US" sz="20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起征点</a:t>
            </a:r>
          </a:p>
          <a:p>
            <a:pPr marL="0" marR="0" lvl="0" indent="539750" algn="l" defTabSz="914400" rtl="0" eaLnBrk="1" fontAlgn="auto" latinLnBrk="0" hangingPunct="1">
              <a:lnSpc>
                <a:spcPct val="150000"/>
              </a:lnSpc>
              <a:spcBef>
                <a:spcPts val="0"/>
              </a:spcBef>
              <a:spcAft>
                <a:spcPts val="0"/>
              </a:spcAft>
              <a:buClrTx/>
              <a:buSzTx/>
              <a:buFont typeface="Arial" panose="020B0604020202020204" pitchFamily="34" charset="0"/>
              <a:buNone/>
              <a:tabLst/>
              <a:defRPr/>
            </a:pPr>
            <a:r>
              <a:rPr kumimoji="0" lang="zh-CN" altLang="en-US" sz="20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a:t>
            </a:r>
            <a:r>
              <a:rPr kumimoji="0" lang="en-US" altLang="zh-CN" sz="20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1</a:t>
            </a:r>
            <a:r>
              <a:rPr kumimoji="0" lang="zh-CN" altLang="en-US" sz="20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）按期纳税：月销售额</a:t>
            </a:r>
            <a:r>
              <a:rPr kumimoji="0" lang="en-US" altLang="zh-CN" sz="20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5000</a:t>
            </a:r>
            <a:r>
              <a:rPr kumimoji="0" lang="zh-CN" altLang="en-US" sz="20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至</a:t>
            </a:r>
            <a:r>
              <a:rPr kumimoji="0" lang="en-US" altLang="zh-CN" sz="20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20000</a:t>
            </a:r>
            <a:r>
              <a:rPr kumimoji="0" lang="zh-CN" altLang="en-US" sz="20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元（含本数）。</a:t>
            </a:r>
          </a:p>
          <a:p>
            <a:pPr marL="0" marR="0" lvl="0" indent="539750" algn="l" defTabSz="914400" rtl="0" eaLnBrk="1" fontAlgn="auto" latinLnBrk="0" hangingPunct="1">
              <a:lnSpc>
                <a:spcPct val="150000"/>
              </a:lnSpc>
              <a:spcBef>
                <a:spcPts val="0"/>
              </a:spcBef>
              <a:spcAft>
                <a:spcPts val="0"/>
              </a:spcAft>
              <a:buClrTx/>
              <a:buSzTx/>
              <a:buFont typeface="Arial" panose="020B0604020202020204" pitchFamily="34" charset="0"/>
              <a:buNone/>
              <a:tabLst/>
              <a:defRPr/>
            </a:pPr>
            <a:r>
              <a:rPr kumimoji="0" lang="zh-CN" altLang="en-US" sz="20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a:t>
            </a:r>
            <a:r>
              <a:rPr kumimoji="0" lang="en-US" altLang="zh-CN" sz="20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2</a:t>
            </a:r>
            <a:r>
              <a:rPr kumimoji="0" lang="zh-CN" altLang="en-US" sz="20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）按次纳税：每次（日）销售额</a:t>
            </a:r>
            <a:r>
              <a:rPr kumimoji="0" lang="en-US" altLang="zh-CN" sz="20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300</a:t>
            </a:r>
            <a:r>
              <a:rPr kumimoji="0" lang="zh-CN" altLang="en-US" sz="20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至</a:t>
            </a:r>
            <a:r>
              <a:rPr kumimoji="0" lang="en-US" altLang="zh-CN" sz="20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500</a:t>
            </a:r>
            <a:r>
              <a:rPr kumimoji="0" lang="zh-CN" altLang="en-US" sz="20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元（含本数）。</a:t>
            </a:r>
          </a:p>
        </p:txBody>
      </p:sp>
    </p:spTree>
    <p:extLst>
      <p:ext uri="{BB962C8B-B14F-4D97-AF65-F5344CB8AC3E}">
        <p14:creationId xmlns:p14="http://schemas.microsoft.com/office/powerpoint/2010/main" val="2468169685"/>
      </p:ext>
    </p:extLst>
  </p:cSld>
  <p:clrMapOvr>
    <a:masterClrMapping/>
  </p:clrMapOvr>
  <mc:AlternateContent xmlns:mc="http://schemas.openxmlformats.org/markup-compatibility/2006" xmlns:p14="http://schemas.microsoft.com/office/powerpoint/2010/main">
    <mc:Choice Requires="p14">
      <p:transition spd="slow" p14:dur="1600" advClick="0" advTm="0">
        <p14:gallery dir="l"/>
      </p:transition>
    </mc:Choice>
    <mc:Fallback xmlns="">
      <p:transition spd="slow" advClick="0" advTm="0">
        <p:fade/>
      </p:transition>
    </mc:Fallback>
  </mc:AlternateContent>
</p:sld>
</file>

<file path=ppt/slides/slide3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3F297A04-FA86-470C-A283-0F372052F889}"/>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latin typeface="+mn-lt"/>
                <a:cs typeface="+mn-ea"/>
                <a:sym typeface="+mn-lt"/>
              </a:rPr>
              <a:pPr>
                <a:defRPr/>
              </a:pPr>
              <a:t>373</a:t>
            </a:fld>
            <a:endParaRPr lang="en-US">
              <a:solidFill>
                <a:prstClr val="black">
                  <a:tint val="75000"/>
                </a:prstClr>
              </a:solidFill>
              <a:latin typeface="+mn-lt"/>
              <a:cs typeface="+mn-ea"/>
              <a:sym typeface="+mn-lt"/>
            </a:endParaRPr>
          </a:p>
        </p:txBody>
      </p:sp>
      <p:sp>
        <p:nvSpPr>
          <p:cNvPr id="3" name="文本框 2">
            <a:extLst>
              <a:ext uri="{FF2B5EF4-FFF2-40B4-BE49-F238E27FC236}">
                <a16:creationId xmlns:a16="http://schemas.microsoft.com/office/drawing/2014/main" id="{8D04972F-565F-4E50-896F-ED56EDD1A38F}"/>
              </a:ext>
            </a:extLst>
          </p:cNvPr>
          <p:cNvSpPr txBox="1"/>
          <p:nvPr/>
        </p:nvSpPr>
        <p:spPr>
          <a:xfrm>
            <a:off x="2039921" y="225348"/>
            <a:ext cx="5410461" cy="500137"/>
          </a:xfrm>
          <a:prstGeom prst="rect">
            <a:avLst/>
          </a:prstGeom>
          <a:noFill/>
        </p:spPr>
        <p:txBody>
          <a:bodyPr wrap="square" lIns="68580" tIns="34290" rIns="68580" bIns="34290" rtlCol="0">
            <a:spAutoFit/>
          </a:bodyPr>
          <a:lstStyle/>
          <a:p>
            <a:pPr algn="ctr"/>
            <a:r>
              <a:rPr lang="zh-CN" altLang="en-US" sz="2800" b="1" dirty="0">
                <a:solidFill>
                  <a:srgbClr val="0070C0"/>
                </a:solidFill>
                <a:cs typeface="+mn-ea"/>
                <a:sym typeface="+mn-lt"/>
              </a:rPr>
              <a:t>试试就试试</a:t>
            </a:r>
            <a:endParaRPr lang="en-US" altLang="zh-CN" sz="2800" b="1" dirty="0">
              <a:solidFill>
                <a:srgbClr val="0070C0"/>
              </a:solidFill>
              <a:cs typeface="+mn-ea"/>
              <a:sym typeface="+mn-lt"/>
            </a:endParaRPr>
          </a:p>
        </p:txBody>
      </p:sp>
      <p:sp>
        <p:nvSpPr>
          <p:cNvPr id="8" name="内容占位符 1">
            <a:extLst>
              <a:ext uri="{FF2B5EF4-FFF2-40B4-BE49-F238E27FC236}">
                <a16:creationId xmlns:a16="http://schemas.microsoft.com/office/drawing/2014/main" id="{C55AD2E8-BCFE-4A42-9301-8BD4BC5CB3A5}"/>
              </a:ext>
            </a:extLst>
          </p:cNvPr>
          <p:cNvSpPr txBox="1">
            <a:spLocks/>
          </p:cNvSpPr>
          <p:nvPr/>
        </p:nvSpPr>
        <p:spPr>
          <a:xfrm>
            <a:off x="490822" y="779487"/>
            <a:ext cx="8257891" cy="3887763"/>
          </a:xfrm>
          <a:prstGeom prst="rect">
            <a:avLst/>
          </a:prstGeom>
        </p:spPr>
        <p:txBody>
          <a:bodyPr vert="horz" lIns="91440" tIns="45720" rIns="91440" bIns="45720" rtlCol="0">
            <a:normAutofit/>
          </a:bodyPr>
          <a:lstStyle>
            <a:lvl1pPr marL="0" indent="538480" algn="l" defTabSz="685800" rtl="0" eaLnBrk="1" latinLnBrk="0" hangingPunct="1">
              <a:lnSpc>
                <a:spcPct val="150000"/>
              </a:lnSpc>
              <a:spcBef>
                <a:spcPts val="0"/>
              </a:spcBef>
              <a:buFont typeface="Arial" panose="020B0604020202020204" pitchFamily="34" charset="0"/>
              <a:buNone/>
              <a:defRPr sz="2200" b="1" kern="1200">
                <a:solidFill>
                  <a:srgbClr val="004DA1"/>
                </a:solidFill>
                <a:latin typeface="楷体" panose="02010609060101010101" pitchFamily="49" charset="-122"/>
                <a:ea typeface="楷体" panose="02010609060101010101" pitchFamily="49" charset="-122"/>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zh-CN" altLang="en-US" dirty="0">
                <a:latin typeface="+mn-lt"/>
                <a:ea typeface="+mn-ea"/>
                <a:cs typeface="+mn-ea"/>
                <a:sym typeface="+mn-lt"/>
              </a:rPr>
              <a:t> </a:t>
            </a:r>
            <a:r>
              <a:rPr lang="en-US" altLang="zh-CN" dirty="0">
                <a:latin typeface="+mn-lt"/>
                <a:ea typeface="+mn-ea"/>
                <a:cs typeface="+mn-ea"/>
                <a:sym typeface="+mn-lt"/>
              </a:rPr>
              <a:t>【</a:t>
            </a:r>
            <a:r>
              <a:rPr lang="zh-CN" altLang="en-US" dirty="0">
                <a:latin typeface="+mn-lt"/>
                <a:ea typeface="+mn-ea"/>
                <a:cs typeface="+mn-ea"/>
                <a:sym typeface="+mn-lt"/>
              </a:rPr>
              <a:t>判断题</a:t>
            </a:r>
            <a:r>
              <a:rPr lang="en-US" altLang="zh-CN" dirty="0">
                <a:latin typeface="+mn-lt"/>
                <a:ea typeface="+mn-ea"/>
                <a:cs typeface="+mn-ea"/>
                <a:sym typeface="+mn-lt"/>
              </a:rPr>
              <a:t>】</a:t>
            </a:r>
            <a:r>
              <a:rPr lang="zh-CN" altLang="en-US" dirty="0">
                <a:latin typeface="+mn-lt"/>
                <a:ea typeface="+mn-ea"/>
                <a:cs typeface="+mn-ea"/>
                <a:sym typeface="+mn-lt"/>
              </a:rPr>
              <a:t>增值税起征点的适用范围限于个人，且不适用于登记为一般纳税人的个体工商户。（　）</a:t>
            </a:r>
          </a:p>
          <a:p>
            <a:endParaRPr lang="zh-CN" altLang="en-US" dirty="0">
              <a:latin typeface="+mn-lt"/>
              <a:ea typeface="+mn-ea"/>
              <a:cs typeface="+mn-ea"/>
              <a:sym typeface="+mn-lt"/>
            </a:endParaRPr>
          </a:p>
        </p:txBody>
      </p:sp>
      <p:grpSp>
        <p:nvGrpSpPr>
          <p:cNvPr id="9" name="组合 8">
            <a:extLst>
              <a:ext uri="{FF2B5EF4-FFF2-40B4-BE49-F238E27FC236}">
                <a16:creationId xmlns:a16="http://schemas.microsoft.com/office/drawing/2014/main" id="{D7CCD27B-CFDC-4184-8D48-6FBEDF9404AE}"/>
              </a:ext>
            </a:extLst>
          </p:cNvPr>
          <p:cNvGrpSpPr/>
          <p:nvPr/>
        </p:nvGrpSpPr>
        <p:grpSpPr>
          <a:xfrm rot="16200000">
            <a:off x="1893805" y="3981479"/>
            <a:ext cx="677108" cy="1428693"/>
            <a:chOff x="9306644" y="1903595"/>
            <a:chExt cx="902810" cy="1904924"/>
          </a:xfrm>
        </p:grpSpPr>
        <p:sp>
          <p:nvSpPr>
            <p:cNvPr id="10" name="Freeform 668">
              <a:extLst>
                <a:ext uri="{FF2B5EF4-FFF2-40B4-BE49-F238E27FC236}">
                  <a16:creationId xmlns:a16="http://schemas.microsoft.com/office/drawing/2014/main" id="{25B8C2A1-05FC-4FC7-8039-F3BDF3EAEED1}"/>
                </a:ext>
              </a:extLst>
            </p:cNvPr>
            <p:cNvSpPr>
              <a:spLocks/>
            </p:cNvSpPr>
            <p:nvPr/>
          </p:nvSpPr>
          <p:spPr bwMode="auto">
            <a:xfrm rot="5400000">
              <a:off x="8805602" y="2585762"/>
              <a:ext cx="1904924" cy="540590"/>
            </a:xfrm>
            <a:custGeom>
              <a:avLst/>
              <a:gdLst>
                <a:gd name="T0" fmla="*/ 384 w 398"/>
                <a:gd name="T1" fmla="*/ 77 h 111"/>
                <a:gd name="T2" fmla="*/ 388 w 398"/>
                <a:gd name="T3" fmla="*/ 74 h 111"/>
                <a:gd name="T4" fmla="*/ 388 w 398"/>
                <a:gd name="T5" fmla="*/ 71 h 111"/>
                <a:gd name="T6" fmla="*/ 397 w 398"/>
                <a:gd name="T7" fmla="*/ 67 h 111"/>
                <a:gd name="T8" fmla="*/ 390 w 398"/>
                <a:gd name="T9" fmla="*/ 62 h 111"/>
                <a:gd name="T10" fmla="*/ 388 w 398"/>
                <a:gd name="T11" fmla="*/ 59 h 111"/>
                <a:gd name="T12" fmla="*/ 388 w 398"/>
                <a:gd name="T13" fmla="*/ 56 h 111"/>
                <a:gd name="T14" fmla="*/ 385 w 398"/>
                <a:gd name="T15" fmla="*/ 54 h 111"/>
                <a:gd name="T16" fmla="*/ 387 w 398"/>
                <a:gd name="T17" fmla="*/ 51 h 111"/>
                <a:gd name="T18" fmla="*/ 389 w 398"/>
                <a:gd name="T19" fmla="*/ 48 h 111"/>
                <a:gd name="T20" fmla="*/ 384 w 398"/>
                <a:gd name="T21" fmla="*/ 46 h 111"/>
                <a:gd name="T22" fmla="*/ 378 w 398"/>
                <a:gd name="T23" fmla="*/ 42 h 111"/>
                <a:gd name="T24" fmla="*/ 385 w 398"/>
                <a:gd name="T25" fmla="*/ 40 h 111"/>
                <a:gd name="T26" fmla="*/ 378 w 398"/>
                <a:gd name="T27" fmla="*/ 37 h 111"/>
                <a:gd name="T28" fmla="*/ 378 w 398"/>
                <a:gd name="T29" fmla="*/ 34 h 111"/>
                <a:gd name="T30" fmla="*/ 373 w 398"/>
                <a:gd name="T31" fmla="*/ 32 h 111"/>
                <a:gd name="T32" fmla="*/ 369 w 398"/>
                <a:gd name="T33" fmla="*/ 28 h 111"/>
                <a:gd name="T34" fmla="*/ 350 w 398"/>
                <a:gd name="T35" fmla="*/ 23 h 111"/>
                <a:gd name="T36" fmla="*/ 358 w 398"/>
                <a:gd name="T37" fmla="*/ 19 h 111"/>
                <a:gd name="T38" fmla="*/ 260 w 398"/>
                <a:gd name="T39" fmla="*/ 11 h 111"/>
                <a:gd name="T40" fmla="*/ 324 w 398"/>
                <a:gd name="T41" fmla="*/ 10 h 111"/>
                <a:gd name="T42" fmla="*/ 304 w 398"/>
                <a:gd name="T43" fmla="*/ 6 h 111"/>
                <a:gd name="T44" fmla="*/ 177 w 398"/>
                <a:gd name="T45" fmla="*/ 1 h 111"/>
                <a:gd name="T46" fmla="*/ 18 w 398"/>
                <a:gd name="T47" fmla="*/ 11 h 111"/>
                <a:gd name="T48" fmla="*/ 16 w 398"/>
                <a:gd name="T49" fmla="*/ 17 h 111"/>
                <a:gd name="T50" fmla="*/ 21 w 398"/>
                <a:gd name="T51" fmla="*/ 20 h 111"/>
                <a:gd name="T52" fmla="*/ 15 w 398"/>
                <a:gd name="T53" fmla="*/ 26 h 111"/>
                <a:gd name="T54" fmla="*/ 12 w 398"/>
                <a:gd name="T55" fmla="*/ 52 h 111"/>
                <a:gd name="T56" fmla="*/ 8 w 398"/>
                <a:gd name="T57" fmla="*/ 82 h 111"/>
                <a:gd name="T58" fmla="*/ 113 w 398"/>
                <a:gd name="T59" fmla="*/ 111 h 111"/>
                <a:gd name="T60" fmla="*/ 331 w 398"/>
                <a:gd name="T61" fmla="*/ 104 h 111"/>
                <a:gd name="T62" fmla="*/ 369 w 398"/>
                <a:gd name="T63" fmla="*/ 91 h 111"/>
                <a:gd name="T64" fmla="*/ 385 w 398"/>
                <a:gd name="T65" fmla="*/ 86 h 111"/>
                <a:gd name="T66" fmla="*/ 389 w 398"/>
                <a:gd name="T67" fmla="*/ 8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98" h="111">
                  <a:moveTo>
                    <a:pt x="397" y="80"/>
                  </a:moveTo>
                  <a:cubicBezTo>
                    <a:pt x="394" y="77"/>
                    <a:pt x="387" y="79"/>
                    <a:pt x="384" y="77"/>
                  </a:cubicBezTo>
                  <a:cubicBezTo>
                    <a:pt x="387" y="75"/>
                    <a:pt x="394" y="76"/>
                    <a:pt x="396" y="76"/>
                  </a:cubicBezTo>
                  <a:cubicBezTo>
                    <a:pt x="388" y="74"/>
                    <a:pt x="388" y="74"/>
                    <a:pt x="388" y="74"/>
                  </a:cubicBezTo>
                  <a:cubicBezTo>
                    <a:pt x="397" y="72"/>
                    <a:pt x="397" y="72"/>
                    <a:pt x="397" y="72"/>
                  </a:cubicBezTo>
                  <a:cubicBezTo>
                    <a:pt x="395" y="71"/>
                    <a:pt x="390" y="73"/>
                    <a:pt x="388" y="71"/>
                  </a:cubicBezTo>
                  <a:cubicBezTo>
                    <a:pt x="388" y="69"/>
                    <a:pt x="390" y="70"/>
                    <a:pt x="391" y="70"/>
                  </a:cubicBezTo>
                  <a:cubicBezTo>
                    <a:pt x="394" y="70"/>
                    <a:pt x="398" y="69"/>
                    <a:pt x="397" y="67"/>
                  </a:cubicBezTo>
                  <a:cubicBezTo>
                    <a:pt x="397" y="63"/>
                    <a:pt x="391" y="64"/>
                    <a:pt x="388" y="63"/>
                  </a:cubicBezTo>
                  <a:cubicBezTo>
                    <a:pt x="390" y="62"/>
                    <a:pt x="390" y="62"/>
                    <a:pt x="390" y="62"/>
                  </a:cubicBezTo>
                  <a:cubicBezTo>
                    <a:pt x="388" y="62"/>
                    <a:pt x="386" y="62"/>
                    <a:pt x="385" y="60"/>
                  </a:cubicBezTo>
                  <a:cubicBezTo>
                    <a:pt x="386" y="60"/>
                    <a:pt x="387" y="59"/>
                    <a:pt x="388" y="59"/>
                  </a:cubicBezTo>
                  <a:cubicBezTo>
                    <a:pt x="383" y="57"/>
                    <a:pt x="383" y="57"/>
                    <a:pt x="383" y="57"/>
                  </a:cubicBezTo>
                  <a:cubicBezTo>
                    <a:pt x="388" y="56"/>
                    <a:pt x="388" y="56"/>
                    <a:pt x="388" y="56"/>
                  </a:cubicBezTo>
                  <a:cubicBezTo>
                    <a:pt x="386" y="56"/>
                    <a:pt x="386" y="56"/>
                    <a:pt x="386" y="56"/>
                  </a:cubicBezTo>
                  <a:cubicBezTo>
                    <a:pt x="384" y="55"/>
                    <a:pt x="386" y="54"/>
                    <a:pt x="385" y="54"/>
                  </a:cubicBezTo>
                  <a:cubicBezTo>
                    <a:pt x="383" y="52"/>
                    <a:pt x="379" y="54"/>
                    <a:pt x="377" y="52"/>
                  </a:cubicBezTo>
                  <a:cubicBezTo>
                    <a:pt x="380" y="51"/>
                    <a:pt x="384" y="51"/>
                    <a:pt x="387" y="51"/>
                  </a:cubicBezTo>
                  <a:cubicBezTo>
                    <a:pt x="385" y="51"/>
                    <a:pt x="382" y="51"/>
                    <a:pt x="381" y="49"/>
                  </a:cubicBezTo>
                  <a:cubicBezTo>
                    <a:pt x="389" y="48"/>
                    <a:pt x="389" y="48"/>
                    <a:pt x="389" y="48"/>
                  </a:cubicBezTo>
                  <a:cubicBezTo>
                    <a:pt x="387" y="47"/>
                    <a:pt x="384" y="48"/>
                    <a:pt x="382" y="47"/>
                  </a:cubicBezTo>
                  <a:cubicBezTo>
                    <a:pt x="384" y="46"/>
                    <a:pt x="384" y="46"/>
                    <a:pt x="384" y="46"/>
                  </a:cubicBezTo>
                  <a:cubicBezTo>
                    <a:pt x="381" y="45"/>
                    <a:pt x="378" y="46"/>
                    <a:pt x="376" y="44"/>
                  </a:cubicBezTo>
                  <a:cubicBezTo>
                    <a:pt x="377" y="43"/>
                    <a:pt x="378" y="43"/>
                    <a:pt x="378" y="42"/>
                  </a:cubicBezTo>
                  <a:cubicBezTo>
                    <a:pt x="377" y="42"/>
                    <a:pt x="375" y="42"/>
                    <a:pt x="374" y="41"/>
                  </a:cubicBezTo>
                  <a:cubicBezTo>
                    <a:pt x="377" y="40"/>
                    <a:pt x="382" y="41"/>
                    <a:pt x="385" y="40"/>
                  </a:cubicBezTo>
                  <a:cubicBezTo>
                    <a:pt x="377" y="37"/>
                    <a:pt x="377" y="37"/>
                    <a:pt x="377" y="37"/>
                  </a:cubicBezTo>
                  <a:cubicBezTo>
                    <a:pt x="377" y="37"/>
                    <a:pt x="377" y="37"/>
                    <a:pt x="378" y="37"/>
                  </a:cubicBezTo>
                  <a:cubicBezTo>
                    <a:pt x="373" y="35"/>
                    <a:pt x="373" y="35"/>
                    <a:pt x="373" y="35"/>
                  </a:cubicBezTo>
                  <a:cubicBezTo>
                    <a:pt x="375" y="34"/>
                    <a:pt x="377" y="35"/>
                    <a:pt x="378" y="34"/>
                  </a:cubicBezTo>
                  <a:cubicBezTo>
                    <a:pt x="370" y="32"/>
                    <a:pt x="370" y="32"/>
                    <a:pt x="370" y="32"/>
                  </a:cubicBezTo>
                  <a:cubicBezTo>
                    <a:pt x="371" y="31"/>
                    <a:pt x="372" y="32"/>
                    <a:pt x="373" y="32"/>
                  </a:cubicBezTo>
                  <a:cubicBezTo>
                    <a:pt x="358" y="29"/>
                    <a:pt x="358" y="29"/>
                    <a:pt x="358" y="29"/>
                  </a:cubicBezTo>
                  <a:cubicBezTo>
                    <a:pt x="362" y="28"/>
                    <a:pt x="365" y="30"/>
                    <a:pt x="369" y="28"/>
                  </a:cubicBezTo>
                  <a:cubicBezTo>
                    <a:pt x="362" y="26"/>
                    <a:pt x="351" y="28"/>
                    <a:pt x="345" y="24"/>
                  </a:cubicBezTo>
                  <a:cubicBezTo>
                    <a:pt x="346" y="23"/>
                    <a:pt x="348" y="23"/>
                    <a:pt x="350" y="23"/>
                  </a:cubicBezTo>
                  <a:cubicBezTo>
                    <a:pt x="346" y="22"/>
                    <a:pt x="346" y="22"/>
                    <a:pt x="346" y="22"/>
                  </a:cubicBezTo>
                  <a:cubicBezTo>
                    <a:pt x="349" y="20"/>
                    <a:pt x="356" y="21"/>
                    <a:pt x="358" y="19"/>
                  </a:cubicBezTo>
                  <a:cubicBezTo>
                    <a:pt x="354" y="19"/>
                    <a:pt x="350" y="19"/>
                    <a:pt x="347" y="17"/>
                  </a:cubicBezTo>
                  <a:cubicBezTo>
                    <a:pt x="319" y="14"/>
                    <a:pt x="290" y="11"/>
                    <a:pt x="260" y="11"/>
                  </a:cubicBezTo>
                  <a:cubicBezTo>
                    <a:pt x="259" y="10"/>
                    <a:pt x="259" y="10"/>
                    <a:pt x="259" y="10"/>
                  </a:cubicBezTo>
                  <a:cubicBezTo>
                    <a:pt x="281" y="9"/>
                    <a:pt x="301" y="11"/>
                    <a:pt x="324" y="10"/>
                  </a:cubicBezTo>
                  <a:cubicBezTo>
                    <a:pt x="325" y="9"/>
                    <a:pt x="325" y="9"/>
                    <a:pt x="325" y="9"/>
                  </a:cubicBezTo>
                  <a:cubicBezTo>
                    <a:pt x="319" y="6"/>
                    <a:pt x="311" y="8"/>
                    <a:pt x="304" y="6"/>
                  </a:cubicBezTo>
                  <a:cubicBezTo>
                    <a:pt x="306" y="5"/>
                    <a:pt x="306" y="5"/>
                    <a:pt x="306" y="5"/>
                  </a:cubicBezTo>
                  <a:cubicBezTo>
                    <a:pt x="264" y="1"/>
                    <a:pt x="219" y="0"/>
                    <a:pt x="177" y="1"/>
                  </a:cubicBezTo>
                  <a:cubicBezTo>
                    <a:pt x="35" y="2"/>
                    <a:pt x="35" y="2"/>
                    <a:pt x="35" y="2"/>
                  </a:cubicBezTo>
                  <a:cubicBezTo>
                    <a:pt x="28" y="3"/>
                    <a:pt x="22" y="7"/>
                    <a:pt x="18" y="11"/>
                  </a:cubicBezTo>
                  <a:cubicBezTo>
                    <a:pt x="24" y="13"/>
                    <a:pt x="24" y="13"/>
                    <a:pt x="24" y="13"/>
                  </a:cubicBezTo>
                  <a:cubicBezTo>
                    <a:pt x="16" y="17"/>
                    <a:pt x="16" y="17"/>
                    <a:pt x="16" y="17"/>
                  </a:cubicBezTo>
                  <a:cubicBezTo>
                    <a:pt x="15" y="20"/>
                    <a:pt x="19" y="19"/>
                    <a:pt x="22" y="20"/>
                  </a:cubicBezTo>
                  <a:cubicBezTo>
                    <a:pt x="21" y="20"/>
                    <a:pt x="21" y="20"/>
                    <a:pt x="21" y="20"/>
                  </a:cubicBezTo>
                  <a:cubicBezTo>
                    <a:pt x="20" y="22"/>
                    <a:pt x="16" y="22"/>
                    <a:pt x="19" y="24"/>
                  </a:cubicBezTo>
                  <a:cubicBezTo>
                    <a:pt x="19" y="25"/>
                    <a:pt x="16" y="25"/>
                    <a:pt x="15" y="26"/>
                  </a:cubicBezTo>
                  <a:cubicBezTo>
                    <a:pt x="15" y="29"/>
                    <a:pt x="8" y="33"/>
                    <a:pt x="11" y="37"/>
                  </a:cubicBezTo>
                  <a:cubicBezTo>
                    <a:pt x="8" y="42"/>
                    <a:pt x="13" y="47"/>
                    <a:pt x="12" y="52"/>
                  </a:cubicBezTo>
                  <a:cubicBezTo>
                    <a:pt x="8" y="56"/>
                    <a:pt x="10" y="63"/>
                    <a:pt x="7" y="68"/>
                  </a:cubicBezTo>
                  <a:cubicBezTo>
                    <a:pt x="15" y="73"/>
                    <a:pt x="0" y="77"/>
                    <a:pt x="8" y="82"/>
                  </a:cubicBezTo>
                  <a:cubicBezTo>
                    <a:pt x="9" y="88"/>
                    <a:pt x="16" y="93"/>
                    <a:pt x="24" y="97"/>
                  </a:cubicBezTo>
                  <a:cubicBezTo>
                    <a:pt x="50" y="109"/>
                    <a:pt x="82" y="110"/>
                    <a:pt x="113" y="111"/>
                  </a:cubicBezTo>
                  <a:cubicBezTo>
                    <a:pt x="277" y="109"/>
                    <a:pt x="277" y="109"/>
                    <a:pt x="277" y="109"/>
                  </a:cubicBezTo>
                  <a:cubicBezTo>
                    <a:pt x="295" y="106"/>
                    <a:pt x="314" y="107"/>
                    <a:pt x="331" y="104"/>
                  </a:cubicBezTo>
                  <a:cubicBezTo>
                    <a:pt x="350" y="103"/>
                    <a:pt x="364" y="95"/>
                    <a:pt x="382" y="93"/>
                  </a:cubicBezTo>
                  <a:cubicBezTo>
                    <a:pt x="379" y="91"/>
                    <a:pt x="374" y="92"/>
                    <a:pt x="369" y="91"/>
                  </a:cubicBezTo>
                  <a:cubicBezTo>
                    <a:pt x="375" y="88"/>
                    <a:pt x="382" y="87"/>
                    <a:pt x="388" y="86"/>
                  </a:cubicBezTo>
                  <a:cubicBezTo>
                    <a:pt x="387" y="86"/>
                    <a:pt x="385" y="87"/>
                    <a:pt x="385" y="86"/>
                  </a:cubicBezTo>
                  <a:cubicBezTo>
                    <a:pt x="387" y="84"/>
                    <a:pt x="391" y="86"/>
                    <a:pt x="392" y="84"/>
                  </a:cubicBezTo>
                  <a:cubicBezTo>
                    <a:pt x="389" y="82"/>
                    <a:pt x="389" y="82"/>
                    <a:pt x="389" y="82"/>
                  </a:cubicBezTo>
                  <a:cubicBezTo>
                    <a:pt x="391" y="80"/>
                    <a:pt x="395" y="81"/>
                    <a:pt x="397" y="80"/>
                  </a:cubicBezTo>
                  <a:close/>
                </a:path>
              </a:pathLst>
            </a:custGeom>
            <a:solidFill>
              <a:srgbClr val="004DA1"/>
            </a:solidFill>
            <a:ln>
              <a:noFill/>
            </a:ln>
          </p:spPr>
          <p:txBody>
            <a:bodyPr vert="horz" wrap="square" lIns="68580" tIns="34290" rIns="68580" bIns="3429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013" b="0" i="0" u="none" strike="noStrike" kern="0" cap="none" spc="0" normalizeH="0" baseline="0" noProof="0" dirty="0">
                <a:ln>
                  <a:noFill/>
                </a:ln>
                <a:solidFill>
                  <a:prstClr val="black"/>
                </a:solidFill>
                <a:effectLst/>
                <a:uLnTx/>
                <a:uFillTx/>
                <a:cs typeface="+mn-ea"/>
                <a:sym typeface="+mn-lt"/>
              </a:endParaRPr>
            </a:p>
          </p:txBody>
        </p:sp>
        <p:sp>
          <p:nvSpPr>
            <p:cNvPr id="11" name="文本框 10">
              <a:extLst>
                <a:ext uri="{FF2B5EF4-FFF2-40B4-BE49-F238E27FC236}">
                  <a16:creationId xmlns:a16="http://schemas.microsoft.com/office/drawing/2014/main" id="{9638B1E5-5568-466A-B5E2-8FD1DDE2E088}"/>
                </a:ext>
              </a:extLst>
            </p:cNvPr>
            <p:cNvSpPr txBox="1"/>
            <p:nvPr/>
          </p:nvSpPr>
          <p:spPr>
            <a:xfrm>
              <a:off x="9306644" y="2520920"/>
              <a:ext cx="902810" cy="670269"/>
            </a:xfrm>
            <a:prstGeom prst="rect">
              <a:avLst/>
            </a:prstGeom>
            <a:noFill/>
            <a:effectLst/>
          </p:spPr>
          <p:txBody>
            <a:bodyPr vert="eaVert" wrap="none" rtlCol="0" anchor="ctr">
              <a:spAutoFit/>
            </a:bodyPr>
            <a:lstStyle>
              <a:defPPr>
                <a:defRPr lang="zh-CN"/>
              </a:defPPr>
              <a:lvl1pPr algn="ctr">
                <a:defRPr sz="4400">
                  <a:solidFill>
                    <a:srgbClr val="004DA1"/>
                  </a:solidFill>
                  <a:latin typeface="李旭科书法" panose="02000603000000000000" pitchFamily="2" charset="-122"/>
                  <a:ea typeface="李旭科书法" panose="02000603000000000000" pitchFamily="2" charset="-122"/>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zh-CN" altLang="en-US" sz="3200" b="0" i="0" u="none" strike="noStrike" kern="0" cap="none" spc="0" normalizeH="0" baseline="0" noProof="0" dirty="0">
                  <a:ln>
                    <a:noFill/>
                  </a:ln>
                  <a:solidFill>
                    <a:prstClr val="white"/>
                  </a:solidFill>
                  <a:effectLst/>
                  <a:uLnTx/>
                  <a:uFillTx/>
                  <a:latin typeface="+mn-lt"/>
                  <a:ea typeface="+mn-ea"/>
                  <a:cs typeface="+mn-ea"/>
                  <a:sym typeface="+mn-lt"/>
                </a:rPr>
                <a:t>√</a:t>
              </a:r>
            </a:p>
          </p:txBody>
        </p:sp>
      </p:grpSp>
    </p:spTree>
    <p:extLst>
      <p:ext uri="{BB962C8B-B14F-4D97-AF65-F5344CB8AC3E}">
        <p14:creationId xmlns:p14="http://schemas.microsoft.com/office/powerpoint/2010/main" val="278509507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文本框 4"/>
          <p:cNvSpPr txBox="1"/>
          <p:nvPr/>
        </p:nvSpPr>
        <p:spPr>
          <a:xfrm>
            <a:off x="1063486" y="299722"/>
            <a:ext cx="7007087" cy="500137"/>
          </a:xfrm>
          <a:prstGeom prst="rect">
            <a:avLst/>
          </a:prstGeom>
          <a:noFill/>
        </p:spPr>
        <p:txBody>
          <a:bodyPr wrap="square" lIns="68580" tIns="34290" rIns="68580" bIns="34290" rtlCol="0">
            <a:spAutoFit/>
          </a:bodyPr>
          <a:lstStyle/>
          <a:p>
            <a:pPr algn="ctr"/>
            <a:r>
              <a:rPr lang="zh-CN" altLang="en-US" sz="2800" b="1" dirty="0">
                <a:solidFill>
                  <a:srgbClr val="0070C0"/>
                </a:solidFill>
                <a:latin typeface="+mn-ea"/>
              </a:rPr>
              <a:t>五、小规模纳税人免税规定（</a:t>
            </a:r>
            <a:r>
              <a:rPr lang="en-US" altLang="zh-CN" sz="2800" b="1" dirty="0">
                <a:solidFill>
                  <a:srgbClr val="0070C0"/>
                </a:solidFill>
                <a:latin typeface="+mn-ea"/>
              </a:rPr>
              <a:t>2024</a:t>
            </a:r>
            <a:r>
              <a:rPr lang="zh-CN" altLang="en-US" sz="2800" b="1" dirty="0">
                <a:solidFill>
                  <a:srgbClr val="0070C0"/>
                </a:solidFill>
                <a:latin typeface="+mn-ea"/>
              </a:rPr>
              <a:t>调整）</a:t>
            </a:r>
          </a:p>
        </p:txBody>
      </p:sp>
      <p:sp>
        <p:nvSpPr>
          <p:cNvPr id="13" name="文本框 12">
            <a:extLst>
              <a:ext uri="{FF2B5EF4-FFF2-40B4-BE49-F238E27FC236}">
                <a16:creationId xmlns:a16="http://schemas.microsoft.com/office/drawing/2014/main" id="{96FDFA8D-C898-462B-B7C1-0B94375BF8D5}"/>
              </a:ext>
            </a:extLst>
          </p:cNvPr>
          <p:cNvSpPr txBox="1"/>
          <p:nvPr/>
        </p:nvSpPr>
        <p:spPr>
          <a:xfrm>
            <a:off x="541422" y="799859"/>
            <a:ext cx="8049126" cy="2328523"/>
          </a:xfrm>
          <a:prstGeom prst="rect">
            <a:avLst/>
          </a:prstGeom>
          <a:noFill/>
        </p:spPr>
        <p:txBody>
          <a:bodyPr wrap="square">
            <a:spAutoFit/>
          </a:bodyPr>
          <a:lstStyle/>
          <a:p>
            <a:pPr marL="0" marR="0" lvl="0" indent="539750" algn="l" defTabSz="914400" rtl="0" eaLnBrk="1" fontAlgn="auto" latinLnBrk="0" hangingPunct="1">
              <a:lnSpc>
                <a:spcPct val="150000"/>
              </a:lnSpc>
              <a:spcBef>
                <a:spcPts val="0"/>
              </a:spcBef>
              <a:spcAft>
                <a:spcPts val="0"/>
              </a:spcAft>
              <a:buClrTx/>
              <a:buSzTx/>
              <a:buFont typeface="Arial" panose="020B0604020202020204" pitchFamily="34" charset="0"/>
              <a:buNone/>
              <a:tabLst/>
              <a:defRPr/>
            </a:pPr>
            <a:r>
              <a:rPr kumimoji="0" lang="en-US" altLang="zh-CN" sz="2000" b="1" i="0" u="none" strike="noStrike" kern="1200" cap="none" spc="0" normalizeH="0" baseline="0" noProof="0" dirty="0">
                <a:ln>
                  <a:noFill/>
                </a:ln>
                <a:solidFill>
                  <a:srgbClr val="0070C0"/>
                </a:solidFill>
                <a:effectLst/>
                <a:uLnTx/>
                <a:uFillTx/>
                <a:latin typeface="楷体" panose="02010609060101010101" pitchFamily="49" charset="-122"/>
                <a:ea typeface="楷体" panose="02010609060101010101" pitchFamily="49" charset="-122"/>
                <a:cs typeface="+mn-cs"/>
              </a:rPr>
              <a:t>1.</a:t>
            </a:r>
            <a:r>
              <a:rPr kumimoji="0" lang="zh-CN" altLang="en-US" sz="2000" b="1" i="0" u="none" strike="noStrike" kern="1200" cap="none" spc="0" normalizeH="0" baseline="0" noProof="0" dirty="0">
                <a:ln>
                  <a:noFill/>
                </a:ln>
                <a:solidFill>
                  <a:srgbClr val="0070C0"/>
                </a:solidFill>
                <a:effectLst/>
                <a:uLnTx/>
                <a:uFillTx/>
                <a:latin typeface="楷体" panose="02010609060101010101" pitchFamily="49" charset="-122"/>
                <a:ea typeface="楷体" panose="02010609060101010101" pitchFamily="49" charset="-122"/>
                <a:cs typeface="+mn-cs"/>
              </a:rPr>
              <a:t>免征</a:t>
            </a:r>
          </a:p>
          <a:p>
            <a:pPr marL="0" marR="0" lvl="0" indent="539750" algn="l" defTabSz="914400" rtl="0" eaLnBrk="1" fontAlgn="auto" latinLnBrk="0" hangingPunct="1">
              <a:lnSpc>
                <a:spcPct val="150000"/>
              </a:lnSpc>
              <a:spcBef>
                <a:spcPts val="0"/>
              </a:spcBef>
              <a:spcAft>
                <a:spcPts val="0"/>
              </a:spcAft>
              <a:buClrTx/>
              <a:buSzTx/>
              <a:buFont typeface="Arial" panose="020B0604020202020204" pitchFamily="34" charset="0"/>
              <a:buNone/>
              <a:tabLst/>
              <a:defRPr/>
            </a:pPr>
            <a:r>
              <a:rPr kumimoji="0" lang="zh-CN" altLang="en-US" sz="2000" b="1" i="0" u="none" strike="noStrike" kern="1200" cap="none" spc="0" normalizeH="0" baseline="0" noProof="0" dirty="0">
                <a:ln>
                  <a:noFill/>
                </a:ln>
                <a:effectLst/>
                <a:uLnTx/>
                <a:uFillTx/>
                <a:latin typeface="楷体" panose="02010609060101010101" pitchFamily="49" charset="-122"/>
                <a:ea typeface="楷体" panose="02010609060101010101" pitchFamily="49" charset="-122"/>
                <a:cs typeface="+mn-cs"/>
              </a:rPr>
              <a:t>对月销售额 </a:t>
            </a:r>
            <a:r>
              <a:rPr kumimoji="0" lang="en-US" altLang="zh-CN" sz="20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10 </a:t>
            </a:r>
            <a:r>
              <a:rPr kumimoji="0" lang="zh-CN" altLang="en-US" sz="20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万元以下</a:t>
            </a:r>
            <a:r>
              <a:rPr kumimoji="0" lang="zh-CN" altLang="en-US" sz="2000" b="1" i="0" u="none" strike="noStrike" kern="1200" cap="none" spc="0" normalizeH="0" baseline="0" noProof="0" dirty="0">
                <a:ln>
                  <a:noFill/>
                </a:ln>
                <a:effectLst/>
                <a:uLnTx/>
                <a:uFillTx/>
                <a:latin typeface="楷体" panose="02010609060101010101" pitchFamily="49" charset="-122"/>
                <a:ea typeface="楷体" panose="02010609060101010101" pitchFamily="49" charset="-122"/>
                <a:cs typeface="+mn-cs"/>
              </a:rPr>
              <a:t>的增值税小规模纳税人，免征增值税。</a:t>
            </a:r>
          </a:p>
          <a:p>
            <a:pPr indent="539750" defTabSz="914400">
              <a:lnSpc>
                <a:spcPct val="150000"/>
              </a:lnSpc>
              <a:defRPr/>
            </a:pPr>
            <a:r>
              <a:rPr lang="en-US" altLang="zh-CN" sz="2000" b="1" dirty="0">
                <a:solidFill>
                  <a:srgbClr val="0070C0"/>
                </a:solidFill>
                <a:latin typeface="楷体" panose="02010609060101010101" pitchFamily="49" charset="-122"/>
                <a:ea typeface="楷体" panose="02010609060101010101" pitchFamily="49" charset="-122"/>
              </a:rPr>
              <a:t>2.</a:t>
            </a:r>
            <a:r>
              <a:rPr lang="zh-CN" altLang="en-US" sz="2000" b="1" dirty="0">
                <a:solidFill>
                  <a:srgbClr val="0070C0"/>
                </a:solidFill>
                <a:latin typeface="楷体" panose="02010609060101010101" pitchFamily="49" charset="-122"/>
                <a:ea typeface="楷体" panose="02010609060101010101" pitchFamily="49" charset="-122"/>
              </a:rPr>
              <a:t>减证</a:t>
            </a:r>
          </a:p>
          <a:p>
            <a:pPr marL="0" marR="0" lvl="0" indent="539750" algn="l" defTabSz="914400" rtl="0" eaLnBrk="1" fontAlgn="auto" latinLnBrk="0" hangingPunct="1">
              <a:lnSpc>
                <a:spcPct val="150000"/>
              </a:lnSpc>
              <a:spcBef>
                <a:spcPts val="0"/>
              </a:spcBef>
              <a:spcAft>
                <a:spcPts val="0"/>
              </a:spcAft>
              <a:buClrTx/>
              <a:buSzTx/>
              <a:buFont typeface="Arial" panose="020B0604020202020204" pitchFamily="34" charset="0"/>
              <a:buNone/>
              <a:tabLst/>
              <a:defRPr/>
            </a:pPr>
            <a:r>
              <a:rPr kumimoji="0" lang="zh-CN" altLang="en-US" sz="2000" b="1" i="0" u="none" strike="noStrike" kern="1200" cap="none" spc="0" normalizeH="0" baseline="0" noProof="0" dirty="0">
                <a:ln>
                  <a:noFill/>
                </a:ln>
                <a:effectLst/>
                <a:uLnTx/>
                <a:uFillTx/>
                <a:latin typeface="楷体" panose="02010609060101010101" pitchFamily="49" charset="-122"/>
                <a:ea typeface="楷体" panose="02010609060101010101" pitchFamily="49" charset="-122"/>
                <a:cs typeface="+mn-cs"/>
              </a:rPr>
              <a:t>增值税小规模纳税人适用 </a:t>
            </a:r>
            <a:r>
              <a:rPr kumimoji="0" lang="en-US" altLang="zh-CN" sz="2000" b="1" i="0" u="none" strike="noStrike" kern="1200" cap="none" spc="0" normalizeH="0" baseline="0" noProof="0" dirty="0">
                <a:ln>
                  <a:noFill/>
                </a:ln>
                <a:effectLst/>
                <a:uLnTx/>
                <a:uFillTx/>
                <a:latin typeface="楷体" panose="02010609060101010101" pitchFamily="49" charset="-122"/>
                <a:ea typeface="楷体" panose="02010609060101010101" pitchFamily="49" charset="-122"/>
                <a:cs typeface="+mn-cs"/>
              </a:rPr>
              <a:t>3</a:t>
            </a:r>
            <a:r>
              <a:rPr kumimoji="0" lang="zh-CN" altLang="en-US" sz="2000" b="1" i="0" u="none" strike="noStrike" kern="1200" cap="none" spc="0" normalizeH="0" baseline="0" noProof="0" dirty="0">
                <a:ln>
                  <a:noFill/>
                </a:ln>
                <a:effectLst/>
                <a:uLnTx/>
                <a:uFillTx/>
                <a:latin typeface="楷体" panose="02010609060101010101" pitchFamily="49" charset="-122"/>
                <a:ea typeface="楷体" panose="02010609060101010101" pitchFamily="49" charset="-122"/>
                <a:cs typeface="+mn-cs"/>
              </a:rPr>
              <a:t>％征收率的应税销售收入，</a:t>
            </a:r>
            <a:r>
              <a:rPr kumimoji="0" lang="zh-CN" altLang="en-US" sz="20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减按 </a:t>
            </a:r>
            <a:r>
              <a:rPr kumimoji="0" lang="en-US" altLang="zh-CN" sz="20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1</a:t>
            </a:r>
            <a:r>
              <a:rPr kumimoji="0" lang="zh-CN" altLang="en-US" sz="20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a:t>
            </a:r>
            <a:r>
              <a:rPr kumimoji="0" lang="zh-CN" altLang="en-US" sz="2000" b="1" i="0" u="none" strike="noStrike" kern="1200" cap="none" spc="0" normalizeH="0" baseline="0" noProof="0" dirty="0">
                <a:ln>
                  <a:noFill/>
                </a:ln>
                <a:effectLst/>
                <a:uLnTx/>
                <a:uFillTx/>
                <a:latin typeface="楷体" panose="02010609060101010101" pitchFamily="49" charset="-122"/>
                <a:ea typeface="楷体" panose="02010609060101010101" pitchFamily="49" charset="-122"/>
                <a:cs typeface="+mn-cs"/>
              </a:rPr>
              <a:t>征收率征收增值税。</a:t>
            </a:r>
          </a:p>
        </p:txBody>
      </p:sp>
    </p:spTree>
    <p:extLst>
      <p:ext uri="{BB962C8B-B14F-4D97-AF65-F5344CB8AC3E}">
        <p14:creationId xmlns:p14="http://schemas.microsoft.com/office/powerpoint/2010/main" val="4148633679"/>
      </p:ext>
    </p:extLst>
  </p:cSld>
  <p:clrMapOvr>
    <a:masterClrMapping/>
  </p:clrMapOvr>
  <mc:AlternateContent xmlns:mc="http://schemas.openxmlformats.org/markup-compatibility/2006" xmlns:p14="http://schemas.microsoft.com/office/powerpoint/2010/main">
    <mc:Choice Requires="p14">
      <p:transition spd="slow" p14:dur="1600" advClick="0" advTm="0">
        <p14:gallery dir="l"/>
      </p:transition>
    </mc:Choice>
    <mc:Fallback xmlns="">
      <p:transition spd="slow" advClick="0" advTm="0">
        <p:fade/>
      </p:transition>
    </mc:Fallback>
  </mc:AlternateContent>
</p:sld>
</file>

<file path=ppt/slides/slide37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9" name="文本框 4"/>
          <p:cNvSpPr txBox="1"/>
          <p:nvPr/>
        </p:nvSpPr>
        <p:spPr>
          <a:xfrm>
            <a:off x="1063486" y="299722"/>
            <a:ext cx="7007087" cy="500137"/>
          </a:xfrm>
          <a:prstGeom prst="rect">
            <a:avLst/>
          </a:prstGeom>
          <a:noFill/>
        </p:spPr>
        <p:txBody>
          <a:bodyPr wrap="square" lIns="68580" tIns="34290" rIns="68580" bIns="34290" rtlCol="0">
            <a:spAutoFit/>
          </a:bodyPr>
          <a:lstStyle/>
          <a:p>
            <a:pPr algn="ctr"/>
            <a:r>
              <a:rPr lang="zh-CN" altLang="en-US" sz="2800" b="1" dirty="0">
                <a:solidFill>
                  <a:srgbClr val="0070C0"/>
                </a:solidFill>
                <a:latin typeface="+mn-ea"/>
              </a:rPr>
              <a:t>五、小规模纳税人免税规定（</a:t>
            </a:r>
            <a:r>
              <a:rPr lang="en-US" altLang="zh-CN" sz="2800" b="1" dirty="0">
                <a:solidFill>
                  <a:srgbClr val="0070C0"/>
                </a:solidFill>
                <a:latin typeface="+mn-ea"/>
              </a:rPr>
              <a:t>2023</a:t>
            </a:r>
            <a:r>
              <a:rPr lang="zh-CN" altLang="en-US" sz="2800" b="1" dirty="0">
                <a:solidFill>
                  <a:srgbClr val="0070C0"/>
                </a:solidFill>
                <a:latin typeface="+mn-ea"/>
              </a:rPr>
              <a:t>调整）</a:t>
            </a:r>
          </a:p>
        </p:txBody>
      </p:sp>
      <p:sp>
        <p:nvSpPr>
          <p:cNvPr id="13" name="文本框 12">
            <a:extLst>
              <a:ext uri="{FF2B5EF4-FFF2-40B4-BE49-F238E27FC236}">
                <a16:creationId xmlns:a16="http://schemas.microsoft.com/office/drawing/2014/main" id="{96FDFA8D-C898-462B-B7C1-0B94375BF8D5}"/>
              </a:ext>
            </a:extLst>
          </p:cNvPr>
          <p:cNvSpPr txBox="1"/>
          <p:nvPr/>
        </p:nvSpPr>
        <p:spPr>
          <a:xfrm>
            <a:off x="875690" y="799859"/>
            <a:ext cx="7714857" cy="4175182"/>
          </a:xfrm>
          <a:prstGeom prst="rect">
            <a:avLst/>
          </a:prstGeom>
          <a:noFill/>
        </p:spPr>
        <p:txBody>
          <a:bodyPr wrap="square">
            <a:spAutoFit/>
          </a:bodyPr>
          <a:lstStyle/>
          <a:p>
            <a:pPr marL="0" marR="0" lvl="0" indent="539750" algn="l" defTabSz="914400" rtl="0" eaLnBrk="1" fontAlgn="auto" latinLnBrk="0" hangingPunct="1">
              <a:lnSpc>
                <a:spcPct val="150000"/>
              </a:lnSpc>
              <a:spcBef>
                <a:spcPts val="0"/>
              </a:spcBef>
              <a:spcAft>
                <a:spcPts val="0"/>
              </a:spcAft>
              <a:buClrTx/>
              <a:buSzTx/>
              <a:buFont typeface="Arial" panose="020B0604020202020204" pitchFamily="34" charset="0"/>
              <a:buNone/>
              <a:tabLst/>
              <a:defRPr/>
            </a:pPr>
            <a:r>
              <a:rPr kumimoji="0" lang="en-US" altLang="zh-CN" sz="2000" b="1" i="0" u="none" strike="noStrike" kern="1200" cap="none" spc="0" normalizeH="0" baseline="0" noProof="0" dirty="0">
                <a:ln>
                  <a:noFill/>
                </a:ln>
                <a:effectLst/>
                <a:uLnTx/>
                <a:uFillTx/>
                <a:latin typeface="楷体" panose="02010609060101010101" pitchFamily="49" charset="-122"/>
                <a:ea typeface="楷体" panose="02010609060101010101" pitchFamily="49" charset="-122"/>
                <a:cs typeface="+mn-cs"/>
              </a:rPr>
              <a:t>1.2021 </a:t>
            </a:r>
            <a:r>
              <a:rPr kumimoji="0" lang="zh-CN" altLang="en-US" sz="2000" b="1" i="0" u="none" strike="noStrike" kern="1200" cap="none" spc="0" normalizeH="0" baseline="0" noProof="0" dirty="0">
                <a:ln>
                  <a:noFill/>
                </a:ln>
                <a:effectLst/>
                <a:uLnTx/>
                <a:uFillTx/>
                <a:latin typeface="楷体" panose="02010609060101010101" pitchFamily="49" charset="-122"/>
                <a:ea typeface="楷体" panose="02010609060101010101" pitchFamily="49" charset="-122"/>
                <a:cs typeface="+mn-cs"/>
              </a:rPr>
              <a:t>年 </a:t>
            </a:r>
            <a:r>
              <a:rPr kumimoji="0" lang="en-US" altLang="zh-CN" sz="2000" b="1" i="0" u="none" strike="noStrike" kern="1200" cap="none" spc="0" normalizeH="0" baseline="0" noProof="0" dirty="0">
                <a:ln>
                  <a:noFill/>
                </a:ln>
                <a:effectLst/>
                <a:uLnTx/>
                <a:uFillTx/>
                <a:latin typeface="楷体" panose="02010609060101010101" pitchFamily="49" charset="-122"/>
                <a:ea typeface="楷体" panose="02010609060101010101" pitchFamily="49" charset="-122"/>
                <a:cs typeface="+mn-cs"/>
              </a:rPr>
              <a:t>4 </a:t>
            </a:r>
            <a:r>
              <a:rPr kumimoji="0" lang="zh-CN" altLang="en-US" sz="2000" b="1" i="0" u="none" strike="noStrike" kern="1200" cap="none" spc="0" normalizeH="0" baseline="0" noProof="0" dirty="0">
                <a:ln>
                  <a:noFill/>
                </a:ln>
                <a:effectLst/>
                <a:uLnTx/>
                <a:uFillTx/>
                <a:latin typeface="楷体" panose="02010609060101010101" pitchFamily="49" charset="-122"/>
                <a:ea typeface="楷体" panose="02010609060101010101" pitchFamily="49" charset="-122"/>
                <a:cs typeface="+mn-cs"/>
              </a:rPr>
              <a:t>月 </a:t>
            </a:r>
            <a:r>
              <a:rPr kumimoji="0" lang="en-US" altLang="zh-CN" sz="2000" b="1" i="0" u="none" strike="noStrike" kern="1200" cap="none" spc="0" normalizeH="0" baseline="0" noProof="0" dirty="0">
                <a:ln>
                  <a:noFill/>
                </a:ln>
                <a:effectLst/>
                <a:uLnTx/>
                <a:uFillTx/>
                <a:latin typeface="楷体" panose="02010609060101010101" pitchFamily="49" charset="-122"/>
                <a:ea typeface="楷体" panose="02010609060101010101" pitchFamily="49" charset="-122"/>
                <a:cs typeface="+mn-cs"/>
              </a:rPr>
              <a:t>1 </a:t>
            </a:r>
            <a:r>
              <a:rPr kumimoji="0" lang="zh-CN" altLang="en-US" sz="2000" b="1" i="0" u="none" strike="noStrike" kern="1200" cap="none" spc="0" normalizeH="0" baseline="0" noProof="0" dirty="0">
                <a:ln>
                  <a:noFill/>
                </a:ln>
                <a:effectLst/>
                <a:uLnTx/>
                <a:uFillTx/>
                <a:latin typeface="楷体" panose="02010609060101010101" pitchFamily="49" charset="-122"/>
                <a:ea typeface="楷体" panose="02010609060101010101" pitchFamily="49" charset="-122"/>
                <a:cs typeface="+mn-cs"/>
              </a:rPr>
              <a:t>日至 </a:t>
            </a:r>
            <a:r>
              <a:rPr kumimoji="0" lang="en-US" altLang="zh-CN" sz="2000" b="1" i="0" u="none" strike="noStrike" kern="1200" cap="none" spc="0" normalizeH="0" baseline="0" noProof="0" dirty="0">
                <a:ln>
                  <a:noFill/>
                </a:ln>
                <a:effectLst/>
                <a:uLnTx/>
                <a:uFillTx/>
                <a:latin typeface="楷体" panose="02010609060101010101" pitchFamily="49" charset="-122"/>
                <a:ea typeface="楷体" panose="02010609060101010101" pitchFamily="49" charset="-122"/>
                <a:cs typeface="+mn-cs"/>
              </a:rPr>
              <a:t>2022 </a:t>
            </a:r>
            <a:r>
              <a:rPr kumimoji="0" lang="zh-CN" altLang="en-US" sz="2000" b="1" i="0" u="none" strike="noStrike" kern="1200" cap="none" spc="0" normalizeH="0" baseline="0" noProof="0" dirty="0">
                <a:ln>
                  <a:noFill/>
                </a:ln>
                <a:effectLst/>
                <a:uLnTx/>
                <a:uFillTx/>
                <a:latin typeface="楷体" panose="02010609060101010101" pitchFamily="49" charset="-122"/>
                <a:ea typeface="楷体" panose="02010609060101010101" pitchFamily="49" charset="-122"/>
                <a:cs typeface="+mn-cs"/>
              </a:rPr>
              <a:t>年 </a:t>
            </a:r>
            <a:r>
              <a:rPr kumimoji="0" lang="en-US" altLang="zh-CN" sz="2000" b="1" i="0" u="none" strike="noStrike" kern="1200" cap="none" spc="0" normalizeH="0" baseline="0" noProof="0" dirty="0">
                <a:ln>
                  <a:noFill/>
                </a:ln>
                <a:effectLst/>
                <a:uLnTx/>
                <a:uFillTx/>
                <a:latin typeface="楷体" panose="02010609060101010101" pitchFamily="49" charset="-122"/>
                <a:ea typeface="楷体" panose="02010609060101010101" pitchFamily="49" charset="-122"/>
                <a:cs typeface="+mn-cs"/>
              </a:rPr>
              <a:t>12 </a:t>
            </a:r>
            <a:r>
              <a:rPr kumimoji="0" lang="zh-CN" altLang="en-US" sz="2000" b="1" i="0" u="none" strike="noStrike" kern="1200" cap="none" spc="0" normalizeH="0" baseline="0" noProof="0" dirty="0">
                <a:ln>
                  <a:noFill/>
                </a:ln>
                <a:effectLst/>
                <a:uLnTx/>
                <a:uFillTx/>
                <a:latin typeface="楷体" panose="02010609060101010101" pitchFamily="49" charset="-122"/>
                <a:ea typeface="楷体" panose="02010609060101010101" pitchFamily="49" charset="-122"/>
                <a:cs typeface="+mn-cs"/>
              </a:rPr>
              <a:t>月 </a:t>
            </a:r>
            <a:r>
              <a:rPr kumimoji="0" lang="en-US" altLang="zh-CN" sz="2000" b="1" i="0" u="none" strike="noStrike" kern="1200" cap="none" spc="0" normalizeH="0" baseline="0" noProof="0" dirty="0">
                <a:ln>
                  <a:noFill/>
                </a:ln>
                <a:effectLst/>
                <a:uLnTx/>
                <a:uFillTx/>
                <a:latin typeface="楷体" panose="02010609060101010101" pitchFamily="49" charset="-122"/>
                <a:ea typeface="楷体" panose="02010609060101010101" pitchFamily="49" charset="-122"/>
                <a:cs typeface="+mn-cs"/>
              </a:rPr>
              <a:t>31 </a:t>
            </a:r>
            <a:r>
              <a:rPr kumimoji="0" lang="zh-CN" altLang="en-US" sz="2000" b="1" i="0" u="none" strike="noStrike" kern="1200" cap="none" spc="0" normalizeH="0" baseline="0" noProof="0" dirty="0">
                <a:ln>
                  <a:noFill/>
                </a:ln>
                <a:effectLst/>
                <a:uLnTx/>
                <a:uFillTx/>
                <a:latin typeface="楷体" panose="02010609060101010101" pitchFamily="49" charset="-122"/>
                <a:ea typeface="楷体" panose="02010609060101010101" pitchFamily="49" charset="-122"/>
                <a:cs typeface="+mn-cs"/>
              </a:rPr>
              <a:t>日，增值税小规模纳税人发生增值税应税销售行为，合计</a:t>
            </a:r>
            <a:r>
              <a:rPr kumimoji="0" lang="zh-CN" altLang="en-US" sz="20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月销售额不超过 </a:t>
            </a:r>
            <a:r>
              <a:rPr kumimoji="0" lang="en-US" altLang="zh-CN" sz="20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15 </a:t>
            </a:r>
            <a:r>
              <a:rPr kumimoji="0" lang="zh-CN" altLang="en-US" sz="20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万元</a:t>
            </a:r>
            <a:r>
              <a:rPr kumimoji="0" lang="zh-CN" altLang="en-US" sz="2000" b="1" i="0" u="none" strike="noStrike" kern="1200" cap="none" spc="0" normalizeH="0" baseline="0" noProof="0" dirty="0">
                <a:ln>
                  <a:noFill/>
                </a:ln>
                <a:effectLst/>
                <a:uLnTx/>
                <a:uFillTx/>
                <a:latin typeface="楷体" panose="02010609060101010101" pitchFamily="49" charset="-122"/>
                <a:ea typeface="楷体" panose="02010609060101010101" pitchFamily="49" charset="-122"/>
                <a:cs typeface="+mn-cs"/>
              </a:rPr>
              <a:t>（以 </a:t>
            </a:r>
            <a:r>
              <a:rPr kumimoji="0" lang="en-US" altLang="zh-CN" sz="2000" b="1" i="0" u="none" strike="noStrike" kern="1200" cap="none" spc="0" normalizeH="0" baseline="0" noProof="0" dirty="0">
                <a:ln>
                  <a:noFill/>
                </a:ln>
                <a:effectLst/>
                <a:uLnTx/>
                <a:uFillTx/>
                <a:latin typeface="楷体" panose="02010609060101010101" pitchFamily="49" charset="-122"/>
                <a:ea typeface="楷体" panose="02010609060101010101" pitchFamily="49" charset="-122"/>
                <a:cs typeface="+mn-cs"/>
              </a:rPr>
              <a:t>1 </a:t>
            </a:r>
            <a:r>
              <a:rPr kumimoji="0" lang="zh-CN" altLang="en-US" sz="2000" b="1" i="0" u="none" strike="noStrike" kern="1200" cap="none" spc="0" normalizeH="0" baseline="0" noProof="0" dirty="0">
                <a:ln>
                  <a:noFill/>
                </a:ln>
                <a:effectLst/>
                <a:uLnTx/>
                <a:uFillTx/>
                <a:latin typeface="楷体" panose="02010609060101010101" pitchFamily="49" charset="-122"/>
                <a:ea typeface="楷体" panose="02010609060101010101" pitchFamily="49" charset="-122"/>
                <a:cs typeface="+mn-cs"/>
              </a:rPr>
              <a:t>个季度为 </a:t>
            </a:r>
            <a:r>
              <a:rPr kumimoji="0" lang="en-US" altLang="zh-CN" sz="2000" b="1" i="0" u="none" strike="noStrike" kern="1200" cap="none" spc="0" normalizeH="0" baseline="0" noProof="0" dirty="0">
                <a:ln>
                  <a:noFill/>
                </a:ln>
                <a:effectLst/>
                <a:uLnTx/>
                <a:uFillTx/>
                <a:latin typeface="楷体" panose="02010609060101010101" pitchFamily="49" charset="-122"/>
                <a:ea typeface="楷体" panose="02010609060101010101" pitchFamily="49" charset="-122"/>
                <a:cs typeface="+mn-cs"/>
              </a:rPr>
              <a:t>1 </a:t>
            </a:r>
            <a:r>
              <a:rPr kumimoji="0" lang="zh-CN" altLang="en-US" sz="2000" b="1" i="0" u="none" strike="noStrike" kern="1200" cap="none" spc="0" normalizeH="0" baseline="0" noProof="0" dirty="0">
                <a:ln>
                  <a:noFill/>
                </a:ln>
                <a:effectLst/>
                <a:uLnTx/>
                <a:uFillTx/>
                <a:latin typeface="楷体" panose="02010609060101010101" pitchFamily="49" charset="-122"/>
                <a:ea typeface="楷体" panose="02010609060101010101" pitchFamily="49" charset="-122"/>
                <a:cs typeface="+mn-cs"/>
              </a:rPr>
              <a:t>个纳税期的，</a:t>
            </a:r>
            <a:r>
              <a:rPr kumimoji="0" lang="zh-CN" altLang="en-US" sz="20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季度销售额未超过 </a:t>
            </a:r>
            <a:r>
              <a:rPr kumimoji="0" lang="en-US" altLang="zh-CN" sz="20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45 </a:t>
            </a:r>
            <a:r>
              <a:rPr kumimoji="0" lang="zh-CN" altLang="en-US" sz="20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万元</a:t>
            </a:r>
            <a:r>
              <a:rPr kumimoji="0" lang="zh-CN" altLang="en-US" sz="2000" b="1" i="0" u="none" strike="noStrike" kern="1200" cap="none" spc="0" normalizeH="0" baseline="0" noProof="0" dirty="0">
                <a:ln>
                  <a:noFill/>
                </a:ln>
                <a:effectLst/>
                <a:uLnTx/>
                <a:uFillTx/>
                <a:latin typeface="楷体" panose="02010609060101010101" pitchFamily="49" charset="-122"/>
                <a:ea typeface="楷体" panose="02010609060101010101" pitchFamily="49" charset="-122"/>
                <a:cs typeface="+mn-cs"/>
              </a:rPr>
              <a:t>）的，</a:t>
            </a:r>
            <a:r>
              <a:rPr kumimoji="0" lang="zh-CN" altLang="en-US" sz="20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免征</a:t>
            </a:r>
            <a:r>
              <a:rPr kumimoji="0" lang="zh-CN" altLang="en-US" sz="2000" b="1" i="0" u="none" strike="noStrike" kern="1200" cap="none" spc="0" normalizeH="0" baseline="0" noProof="0" dirty="0">
                <a:ln>
                  <a:noFill/>
                </a:ln>
                <a:effectLst/>
                <a:uLnTx/>
                <a:uFillTx/>
                <a:latin typeface="楷体" panose="02010609060101010101" pitchFamily="49" charset="-122"/>
                <a:ea typeface="楷体" panose="02010609060101010101" pitchFamily="49" charset="-122"/>
                <a:cs typeface="+mn-cs"/>
              </a:rPr>
              <a:t>增值税。</a:t>
            </a:r>
          </a:p>
          <a:p>
            <a:pPr marL="0" marR="0" lvl="0" indent="539750" algn="l" defTabSz="914400" rtl="0" eaLnBrk="1" fontAlgn="auto" latinLnBrk="0" hangingPunct="1">
              <a:lnSpc>
                <a:spcPct val="150000"/>
              </a:lnSpc>
              <a:spcBef>
                <a:spcPts val="0"/>
              </a:spcBef>
              <a:spcAft>
                <a:spcPts val="0"/>
              </a:spcAft>
              <a:buClrTx/>
              <a:buSzTx/>
              <a:buFont typeface="Arial" panose="020B0604020202020204" pitchFamily="34" charset="0"/>
              <a:buNone/>
              <a:tabLst/>
              <a:defRPr/>
            </a:pPr>
            <a:r>
              <a:rPr kumimoji="0" lang="zh-CN" altLang="en-US" sz="2000" b="1" i="0" u="none" strike="noStrike" kern="1200" cap="none" spc="0" normalizeH="0" baseline="0" noProof="0" dirty="0">
                <a:ln>
                  <a:noFill/>
                </a:ln>
                <a:effectLst/>
                <a:uLnTx/>
                <a:uFillTx/>
                <a:latin typeface="楷体" panose="02010609060101010101" pitchFamily="49" charset="-122"/>
                <a:ea typeface="楷体" panose="02010609060101010101" pitchFamily="49" charset="-122"/>
                <a:cs typeface="+mn-cs"/>
              </a:rPr>
              <a:t> </a:t>
            </a:r>
            <a:r>
              <a:rPr kumimoji="0" lang="en-US" altLang="zh-CN" sz="2000" b="1" i="0" u="none" strike="noStrike" kern="1200" cap="none" spc="0" normalizeH="0" baseline="0" noProof="0" dirty="0">
                <a:ln>
                  <a:noFill/>
                </a:ln>
                <a:effectLst/>
                <a:uLnTx/>
                <a:uFillTx/>
                <a:latin typeface="楷体" panose="02010609060101010101" pitchFamily="49" charset="-122"/>
                <a:ea typeface="楷体" panose="02010609060101010101" pitchFamily="49" charset="-122"/>
                <a:cs typeface="+mn-cs"/>
              </a:rPr>
              <a:t>2.</a:t>
            </a:r>
            <a:r>
              <a:rPr kumimoji="0" lang="zh-CN" altLang="en-US" sz="2000" b="1" i="0" u="none" strike="noStrike" kern="1200" cap="none" spc="0" normalizeH="0" baseline="0" noProof="0" dirty="0">
                <a:ln>
                  <a:noFill/>
                </a:ln>
                <a:effectLst/>
                <a:uLnTx/>
                <a:uFillTx/>
                <a:latin typeface="楷体" panose="02010609060101010101" pitchFamily="49" charset="-122"/>
                <a:ea typeface="楷体" panose="02010609060101010101" pitchFamily="49" charset="-122"/>
                <a:cs typeface="+mn-cs"/>
              </a:rPr>
              <a:t>小规模纳税人发生增值税应税销售行为，合计月销售额</a:t>
            </a:r>
            <a:r>
              <a:rPr kumimoji="0" lang="zh-CN" altLang="en-US" sz="20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超过 </a:t>
            </a:r>
            <a:r>
              <a:rPr kumimoji="0" lang="en-US" altLang="zh-CN" sz="20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15 </a:t>
            </a:r>
            <a:r>
              <a:rPr kumimoji="0" lang="zh-CN" altLang="en-US" sz="20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万元</a:t>
            </a:r>
            <a:r>
              <a:rPr kumimoji="0" lang="zh-CN" altLang="en-US" sz="2000" b="1" i="0" u="none" strike="noStrike" kern="1200" cap="none" spc="0" normalizeH="0" baseline="0" noProof="0" dirty="0">
                <a:ln>
                  <a:noFill/>
                </a:ln>
                <a:effectLst/>
                <a:uLnTx/>
                <a:uFillTx/>
                <a:latin typeface="楷体" panose="02010609060101010101" pitchFamily="49" charset="-122"/>
                <a:ea typeface="楷体" panose="02010609060101010101" pitchFamily="49" charset="-122"/>
                <a:cs typeface="+mn-cs"/>
              </a:rPr>
              <a:t>，但</a:t>
            </a:r>
            <a:r>
              <a:rPr kumimoji="0" lang="zh-CN" altLang="en-US" sz="20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扣除本期</a:t>
            </a:r>
            <a:r>
              <a:rPr kumimoji="0" lang="zh-CN" altLang="en-US" sz="2000" b="1" i="0" u="none" strike="noStrike" kern="1200" cap="none" spc="0" normalizeH="0" baseline="0" noProof="0" dirty="0">
                <a:ln>
                  <a:noFill/>
                </a:ln>
                <a:effectLst/>
                <a:uLnTx/>
                <a:uFillTx/>
                <a:latin typeface="楷体" panose="02010609060101010101" pitchFamily="49" charset="-122"/>
                <a:ea typeface="楷体" panose="02010609060101010101" pitchFamily="49" charset="-122"/>
                <a:cs typeface="+mn-cs"/>
              </a:rPr>
              <a:t>发生的</a:t>
            </a:r>
            <a:r>
              <a:rPr kumimoji="0" lang="zh-CN" altLang="en-US" sz="20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销售不动产</a:t>
            </a:r>
            <a:r>
              <a:rPr kumimoji="0" lang="zh-CN" altLang="en-US" sz="2000" b="1" i="0" u="none" strike="noStrike" kern="1200" cap="none" spc="0" normalizeH="0" baseline="0" noProof="0" dirty="0">
                <a:ln>
                  <a:noFill/>
                </a:ln>
                <a:effectLst/>
                <a:uLnTx/>
                <a:uFillTx/>
                <a:latin typeface="楷体" panose="02010609060101010101" pitchFamily="49" charset="-122"/>
                <a:ea typeface="楷体" panose="02010609060101010101" pitchFamily="49" charset="-122"/>
                <a:cs typeface="+mn-cs"/>
              </a:rPr>
              <a:t>的销售额后</a:t>
            </a:r>
            <a:r>
              <a:rPr kumimoji="0" lang="zh-CN" altLang="en-US" sz="20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未超过 </a:t>
            </a:r>
            <a:r>
              <a:rPr kumimoji="0" lang="en-US" altLang="zh-CN" sz="20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15 </a:t>
            </a:r>
            <a:r>
              <a:rPr kumimoji="0" lang="zh-CN" altLang="en-US" sz="20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万元的</a:t>
            </a:r>
            <a:r>
              <a:rPr kumimoji="0" lang="zh-CN" altLang="en-US" sz="2000" b="1" i="0" u="none" strike="noStrike" kern="1200" cap="none" spc="0" normalizeH="0" baseline="0" noProof="0" dirty="0">
                <a:ln>
                  <a:noFill/>
                </a:ln>
                <a:effectLst/>
                <a:uLnTx/>
                <a:uFillTx/>
                <a:latin typeface="楷体" panose="02010609060101010101" pitchFamily="49" charset="-122"/>
                <a:ea typeface="楷体" panose="02010609060101010101" pitchFamily="49" charset="-122"/>
                <a:cs typeface="+mn-cs"/>
              </a:rPr>
              <a:t>，</a:t>
            </a:r>
            <a:r>
              <a:rPr kumimoji="0" lang="zh-CN" altLang="en-US" sz="2000" b="1" i="0" u="none" strike="noStrike" kern="1200" cap="none" spc="0" normalizeH="0" baseline="0" noProof="0" dirty="0">
                <a:ln>
                  <a:noFill/>
                </a:ln>
                <a:solidFill>
                  <a:srgbClr val="0070C0"/>
                </a:solidFill>
                <a:effectLst/>
                <a:uLnTx/>
                <a:uFillTx/>
                <a:latin typeface="楷体" panose="02010609060101010101" pitchFamily="49" charset="-122"/>
                <a:ea typeface="楷体" panose="02010609060101010101" pitchFamily="49" charset="-122"/>
                <a:cs typeface="+mn-cs"/>
              </a:rPr>
              <a:t>其销售货物、劳务、服务、无形资产取得的销售额免征增值税。</a:t>
            </a:r>
          </a:p>
          <a:p>
            <a:pPr marL="0" marR="0" lvl="0" indent="539750" algn="l" defTabSz="914400" rtl="0" eaLnBrk="1" fontAlgn="auto" latinLnBrk="0" hangingPunct="1">
              <a:lnSpc>
                <a:spcPct val="150000"/>
              </a:lnSpc>
              <a:spcBef>
                <a:spcPts val="0"/>
              </a:spcBef>
              <a:spcAft>
                <a:spcPts val="0"/>
              </a:spcAft>
              <a:buClrTx/>
              <a:buSzTx/>
              <a:buFont typeface="Arial" panose="020B0604020202020204" pitchFamily="34" charset="0"/>
              <a:buNone/>
              <a:tabLst/>
              <a:defRPr/>
            </a:pPr>
            <a:r>
              <a:rPr kumimoji="0" lang="zh-CN" altLang="en-US" sz="2000" b="1" i="0" u="none" strike="noStrike" kern="1200" cap="none" spc="0" normalizeH="0" baseline="0" noProof="0" dirty="0">
                <a:ln>
                  <a:noFill/>
                </a:ln>
                <a:effectLst/>
                <a:uLnTx/>
                <a:uFillTx/>
                <a:latin typeface="楷体" panose="02010609060101010101" pitchFamily="49" charset="-122"/>
                <a:ea typeface="楷体" panose="02010609060101010101" pitchFamily="49" charset="-122"/>
                <a:cs typeface="+mn-cs"/>
              </a:rPr>
              <a:t> </a:t>
            </a:r>
          </a:p>
        </p:txBody>
      </p:sp>
    </p:spTree>
    <p:extLst>
      <p:ext uri="{BB962C8B-B14F-4D97-AF65-F5344CB8AC3E}">
        <p14:creationId xmlns:p14="http://schemas.microsoft.com/office/powerpoint/2010/main" val="1956101183"/>
      </p:ext>
    </p:extLst>
  </p:cSld>
  <p:clrMapOvr>
    <a:masterClrMapping/>
  </p:clrMapOvr>
  <mc:AlternateContent xmlns:mc="http://schemas.openxmlformats.org/markup-compatibility/2006" xmlns:p14="http://schemas.microsoft.com/office/powerpoint/2010/main">
    <mc:Choice Requires="p14">
      <p:transition spd="slow" p14:dur="1600" advClick="0" advTm="0">
        <p14:gallery dir="l"/>
      </p:transition>
    </mc:Choice>
    <mc:Fallback xmlns="">
      <p:transition spd="slow" advClick="0" advTm="0">
        <p:fade/>
      </p:transition>
    </mc:Fallback>
  </mc:AlternateContent>
</p:sld>
</file>

<file path=ppt/slides/slide37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9" name="文本框 4"/>
          <p:cNvSpPr txBox="1"/>
          <p:nvPr/>
        </p:nvSpPr>
        <p:spPr>
          <a:xfrm>
            <a:off x="1063486" y="299722"/>
            <a:ext cx="7007087" cy="500137"/>
          </a:xfrm>
          <a:prstGeom prst="rect">
            <a:avLst/>
          </a:prstGeom>
          <a:noFill/>
        </p:spPr>
        <p:txBody>
          <a:bodyPr wrap="square" lIns="68580" tIns="34290" rIns="68580" bIns="34290" rtlCol="0">
            <a:spAutoFit/>
          </a:bodyPr>
          <a:lstStyle/>
          <a:p>
            <a:pPr algn="ctr"/>
            <a:r>
              <a:rPr lang="zh-CN" altLang="en-US" sz="2800" b="1" dirty="0">
                <a:solidFill>
                  <a:srgbClr val="0070C0"/>
                </a:solidFill>
                <a:latin typeface="+mn-ea"/>
              </a:rPr>
              <a:t>五、小微企业免税规定</a:t>
            </a:r>
          </a:p>
        </p:txBody>
      </p:sp>
      <p:sp>
        <p:nvSpPr>
          <p:cNvPr id="13" name="文本框 12">
            <a:extLst>
              <a:ext uri="{FF2B5EF4-FFF2-40B4-BE49-F238E27FC236}">
                <a16:creationId xmlns:a16="http://schemas.microsoft.com/office/drawing/2014/main" id="{96FDFA8D-C898-462B-B7C1-0B94375BF8D5}"/>
              </a:ext>
            </a:extLst>
          </p:cNvPr>
          <p:cNvSpPr txBox="1"/>
          <p:nvPr/>
        </p:nvSpPr>
        <p:spPr>
          <a:xfrm>
            <a:off x="875690" y="799859"/>
            <a:ext cx="7714857" cy="2328523"/>
          </a:xfrm>
          <a:prstGeom prst="rect">
            <a:avLst/>
          </a:prstGeom>
          <a:noFill/>
        </p:spPr>
        <p:txBody>
          <a:bodyPr wrap="square">
            <a:spAutoFit/>
          </a:bodyPr>
          <a:lstStyle/>
          <a:p>
            <a:pPr marL="0" marR="0" lvl="0" indent="539750" algn="l" defTabSz="914400" rtl="0" eaLnBrk="1" fontAlgn="auto" latinLnBrk="0" hangingPunct="1">
              <a:lnSpc>
                <a:spcPct val="150000"/>
              </a:lnSpc>
              <a:spcBef>
                <a:spcPts val="0"/>
              </a:spcBef>
              <a:spcAft>
                <a:spcPts val="0"/>
              </a:spcAft>
              <a:buClrTx/>
              <a:buSzTx/>
              <a:buFont typeface="Arial" panose="020B0604020202020204" pitchFamily="34" charset="0"/>
              <a:buNone/>
              <a:tabLst/>
              <a:defRPr/>
            </a:pPr>
            <a:r>
              <a:rPr kumimoji="0" lang="en-US" altLang="zh-CN" sz="2000" b="1" i="0" u="none" strike="noStrike" kern="1200" cap="none" spc="0" normalizeH="0" baseline="0" noProof="0" dirty="0">
                <a:ln>
                  <a:noFill/>
                </a:ln>
                <a:effectLst/>
                <a:uLnTx/>
                <a:uFillTx/>
                <a:latin typeface="楷体" panose="02010609060101010101" pitchFamily="49" charset="-122"/>
                <a:ea typeface="楷体" panose="02010609060101010101" pitchFamily="49" charset="-122"/>
                <a:cs typeface="+mn-cs"/>
              </a:rPr>
              <a:t>3.</a:t>
            </a:r>
            <a:r>
              <a:rPr kumimoji="0" lang="zh-CN" altLang="en-US" sz="20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其他个人采取一次性收取租金</a:t>
            </a:r>
            <a:r>
              <a:rPr kumimoji="0" lang="zh-CN" altLang="en-US" sz="2000" b="1" i="0" u="none" strike="noStrike" kern="1200" cap="none" spc="0" normalizeH="0" baseline="0" noProof="0" dirty="0">
                <a:ln>
                  <a:noFill/>
                </a:ln>
                <a:effectLst/>
                <a:uLnTx/>
                <a:uFillTx/>
                <a:latin typeface="楷体" panose="02010609060101010101" pitchFamily="49" charset="-122"/>
                <a:ea typeface="楷体" panose="02010609060101010101" pitchFamily="49" charset="-122"/>
                <a:cs typeface="+mn-cs"/>
              </a:rPr>
              <a:t>形式</a:t>
            </a:r>
            <a:r>
              <a:rPr kumimoji="0" lang="zh-CN" altLang="en-US" sz="20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出租不动产</a:t>
            </a:r>
            <a:r>
              <a:rPr kumimoji="0" lang="zh-CN" altLang="en-US" sz="2000" b="1" i="0" u="none" strike="noStrike" kern="1200" cap="none" spc="0" normalizeH="0" baseline="0" noProof="0" dirty="0">
                <a:ln>
                  <a:noFill/>
                </a:ln>
                <a:effectLst/>
                <a:uLnTx/>
                <a:uFillTx/>
                <a:latin typeface="楷体" panose="02010609060101010101" pitchFamily="49" charset="-122"/>
                <a:ea typeface="楷体" panose="02010609060101010101" pitchFamily="49" charset="-122"/>
                <a:cs typeface="+mn-cs"/>
              </a:rPr>
              <a:t>，取得的租金收入，可在租金对应的租赁期内平均分摊，分摊后的月租金收入</a:t>
            </a:r>
            <a:r>
              <a:rPr kumimoji="0" lang="zh-CN" altLang="en-US" sz="20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不超过 </a:t>
            </a:r>
            <a:r>
              <a:rPr kumimoji="0" lang="en-US" altLang="zh-CN" sz="20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15 </a:t>
            </a:r>
            <a:r>
              <a:rPr kumimoji="0" lang="zh-CN" altLang="en-US" sz="20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万元</a:t>
            </a:r>
            <a:r>
              <a:rPr kumimoji="0" lang="zh-CN" altLang="en-US" sz="2000" b="1" i="0" u="none" strike="noStrike" kern="1200" cap="none" spc="0" normalizeH="0" baseline="0" noProof="0" dirty="0">
                <a:ln>
                  <a:noFill/>
                </a:ln>
                <a:effectLst/>
                <a:uLnTx/>
                <a:uFillTx/>
                <a:latin typeface="楷体" panose="02010609060101010101" pitchFamily="49" charset="-122"/>
                <a:ea typeface="楷体" panose="02010609060101010101" pitchFamily="49" charset="-122"/>
                <a:cs typeface="+mn-cs"/>
              </a:rPr>
              <a:t>的，</a:t>
            </a:r>
            <a:r>
              <a:rPr kumimoji="0" lang="zh-CN" altLang="en-US" sz="20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免征</a:t>
            </a:r>
            <a:r>
              <a:rPr kumimoji="0" lang="zh-CN" altLang="en-US" sz="2000" b="1" i="0" u="none" strike="noStrike" kern="1200" cap="none" spc="0" normalizeH="0" baseline="0" noProof="0" dirty="0">
                <a:ln>
                  <a:noFill/>
                </a:ln>
                <a:effectLst/>
                <a:uLnTx/>
                <a:uFillTx/>
                <a:latin typeface="楷体" panose="02010609060101010101" pitchFamily="49" charset="-122"/>
                <a:ea typeface="楷体" panose="02010609060101010101" pitchFamily="49" charset="-122"/>
                <a:cs typeface="+mn-cs"/>
              </a:rPr>
              <a:t>增值税。</a:t>
            </a:r>
          </a:p>
          <a:p>
            <a:pPr marL="0" marR="0" lvl="0" indent="539750" algn="l" defTabSz="914400" rtl="0" eaLnBrk="1" fontAlgn="auto" latinLnBrk="0" hangingPunct="1">
              <a:lnSpc>
                <a:spcPct val="150000"/>
              </a:lnSpc>
              <a:spcBef>
                <a:spcPts val="0"/>
              </a:spcBef>
              <a:spcAft>
                <a:spcPts val="0"/>
              </a:spcAft>
              <a:buClrTx/>
              <a:buSzTx/>
              <a:buFont typeface="Arial" panose="020B0604020202020204" pitchFamily="34" charset="0"/>
              <a:buNone/>
              <a:tabLst/>
              <a:defRPr/>
            </a:pPr>
            <a:r>
              <a:rPr kumimoji="0" lang="zh-CN" altLang="en-US" sz="2000" b="1" i="0" u="none" strike="noStrike" kern="1200" cap="none" spc="0" normalizeH="0" baseline="0" noProof="0" dirty="0">
                <a:ln>
                  <a:noFill/>
                </a:ln>
                <a:effectLst/>
                <a:uLnTx/>
                <a:uFillTx/>
                <a:latin typeface="楷体" panose="02010609060101010101" pitchFamily="49" charset="-122"/>
                <a:ea typeface="楷体" panose="02010609060101010101" pitchFamily="49" charset="-122"/>
                <a:cs typeface="+mn-cs"/>
              </a:rPr>
              <a:t> </a:t>
            </a:r>
            <a:r>
              <a:rPr kumimoji="0" lang="en-US" altLang="zh-CN" sz="2000" b="1" i="0" u="none" strike="noStrike" kern="1200" cap="none" spc="0" normalizeH="0" baseline="0" noProof="0" dirty="0">
                <a:ln>
                  <a:noFill/>
                </a:ln>
                <a:effectLst/>
                <a:uLnTx/>
                <a:uFillTx/>
                <a:latin typeface="楷体" panose="02010609060101010101" pitchFamily="49" charset="-122"/>
                <a:ea typeface="楷体" panose="02010609060101010101" pitchFamily="49" charset="-122"/>
                <a:cs typeface="+mn-cs"/>
              </a:rPr>
              <a:t>4.</a:t>
            </a:r>
            <a:r>
              <a:rPr kumimoji="0" lang="zh-CN" altLang="en-US" sz="2000" b="1" i="0" u="none" strike="noStrike" kern="1200" cap="none" spc="0" normalizeH="0" baseline="0" noProof="0" dirty="0">
                <a:ln>
                  <a:noFill/>
                </a:ln>
                <a:effectLst/>
                <a:uLnTx/>
                <a:uFillTx/>
                <a:latin typeface="楷体" panose="02010609060101010101" pitchFamily="49" charset="-122"/>
                <a:ea typeface="楷体" panose="02010609060101010101" pitchFamily="49" charset="-122"/>
                <a:cs typeface="+mn-cs"/>
              </a:rPr>
              <a:t>新增：按规定应当预缴增值税税款的小规模纳税人，凡在预缴地实现的月销售额未</a:t>
            </a:r>
            <a:r>
              <a:rPr kumimoji="0" lang="zh-CN" altLang="en-US" sz="20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超过 </a:t>
            </a:r>
            <a:r>
              <a:rPr kumimoji="0" lang="en-US" altLang="zh-CN" sz="20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15 </a:t>
            </a:r>
            <a:r>
              <a:rPr kumimoji="0" lang="zh-CN" altLang="en-US" sz="20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万元</a:t>
            </a:r>
            <a:r>
              <a:rPr kumimoji="0" lang="zh-CN" altLang="en-US" sz="2000" b="1" i="0" u="none" strike="noStrike" kern="1200" cap="none" spc="0" normalizeH="0" baseline="0" noProof="0" dirty="0">
                <a:ln>
                  <a:noFill/>
                </a:ln>
                <a:effectLst/>
                <a:uLnTx/>
                <a:uFillTx/>
                <a:latin typeface="楷体" panose="02010609060101010101" pitchFamily="49" charset="-122"/>
                <a:ea typeface="楷体" panose="02010609060101010101" pitchFamily="49" charset="-122"/>
                <a:cs typeface="+mn-cs"/>
              </a:rPr>
              <a:t>的，当期</a:t>
            </a:r>
            <a:r>
              <a:rPr kumimoji="0" lang="zh-CN" altLang="en-US" sz="20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无须预缴</a:t>
            </a:r>
            <a:r>
              <a:rPr kumimoji="0" lang="zh-CN" altLang="en-US" sz="2000" b="1" i="0" u="none" strike="noStrike" kern="1200" cap="none" spc="0" normalizeH="0" baseline="0" noProof="0" dirty="0">
                <a:ln>
                  <a:noFill/>
                </a:ln>
                <a:effectLst/>
                <a:uLnTx/>
                <a:uFillTx/>
                <a:latin typeface="楷体" panose="02010609060101010101" pitchFamily="49" charset="-122"/>
                <a:ea typeface="楷体" panose="02010609060101010101" pitchFamily="49" charset="-122"/>
                <a:cs typeface="+mn-cs"/>
              </a:rPr>
              <a:t>税款</a:t>
            </a:r>
          </a:p>
        </p:txBody>
      </p:sp>
    </p:spTree>
    <p:extLst>
      <p:ext uri="{BB962C8B-B14F-4D97-AF65-F5344CB8AC3E}">
        <p14:creationId xmlns:p14="http://schemas.microsoft.com/office/powerpoint/2010/main" val="2992570232"/>
      </p:ext>
    </p:extLst>
  </p:cSld>
  <p:clrMapOvr>
    <a:masterClrMapping/>
  </p:clrMapOvr>
  <mc:AlternateContent xmlns:mc="http://schemas.openxmlformats.org/markup-compatibility/2006" xmlns:p14="http://schemas.microsoft.com/office/powerpoint/2010/main">
    <mc:Choice Requires="p14">
      <p:transition spd="slow" p14:dur="1600" advClick="0" advTm="0">
        <p14:gallery dir="l"/>
      </p:transition>
    </mc:Choice>
    <mc:Fallback xmlns="">
      <p:transition spd="slow" advClick="0" advTm="0">
        <p:fade/>
      </p:transition>
    </mc:Fallback>
  </mc:AlternateContent>
</p:sld>
</file>

<file path=ppt/slides/slide37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3F297A04-FA86-470C-A283-0F372052F889}"/>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latin typeface="+mn-lt"/>
                <a:cs typeface="+mn-ea"/>
                <a:sym typeface="+mn-lt"/>
              </a:rPr>
              <a:pPr>
                <a:defRPr/>
              </a:pPr>
              <a:t>377</a:t>
            </a:fld>
            <a:endParaRPr lang="en-US">
              <a:solidFill>
                <a:prstClr val="black">
                  <a:tint val="75000"/>
                </a:prstClr>
              </a:solidFill>
              <a:latin typeface="+mn-lt"/>
              <a:cs typeface="+mn-ea"/>
              <a:sym typeface="+mn-lt"/>
            </a:endParaRPr>
          </a:p>
        </p:txBody>
      </p:sp>
      <p:sp>
        <p:nvSpPr>
          <p:cNvPr id="3" name="文本框 2">
            <a:extLst>
              <a:ext uri="{FF2B5EF4-FFF2-40B4-BE49-F238E27FC236}">
                <a16:creationId xmlns:a16="http://schemas.microsoft.com/office/drawing/2014/main" id="{8D04972F-565F-4E50-896F-ED56EDD1A38F}"/>
              </a:ext>
            </a:extLst>
          </p:cNvPr>
          <p:cNvSpPr txBox="1"/>
          <p:nvPr/>
        </p:nvSpPr>
        <p:spPr>
          <a:xfrm>
            <a:off x="2039921" y="225348"/>
            <a:ext cx="5410461" cy="500137"/>
          </a:xfrm>
          <a:prstGeom prst="rect">
            <a:avLst/>
          </a:prstGeom>
          <a:noFill/>
        </p:spPr>
        <p:txBody>
          <a:bodyPr wrap="square" lIns="68580" tIns="34290" rIns="68580" bIns="34290" rtlCol="0">
            <a:spAutoFit/>
          </a:bodyPr>
          <a:lstStyle/>
          <a:p>
            <a:pPr algn="ctr"/>
            <a:r>
              <a:rPr lang="zh-CN" altLang="en-US" sz="2800" b="1" dirty="0">
                <a:solidFill>
                  <a:srgbClr val="0070C0"/>
                </a:solidFill>
                <a:cs typeface="+mn-ea"/>
                <a:sym typeface="+mn-lt"/>
              </a:rPr>
              <a:t>试试就试试</a:t>
            </a:r>
            <a:endParaRPr lang="en-US" altLang="zh-CN" sz="2800" b="1" dirty="0">
              <a:solidFill>
                <a:srgbClr val="0070C0"/>
              </a:solidFill>
              <a:cs typeface="+mn-ea"/>
              <a:sym typeface="+mn-lt"/>
            </a:endParaRPr>
          </a:p>
        </p:txBody>
      </p:sp>
      <p:sp>
        <p:nvSpPr>
          <p:cNvPr id="8" name="内容占位符 1">
            <a:extLst>
              <a:ext uri="{FF2B5EF4-FFF2-40B4-BE49-F238E27FC236}">
                <a16:creationId xmlns:a16="http://schemas.microsoft.com/office/drawing/2014/main" id="{C55AD2E8-BCFE-4A42-9301-8BD4BC5CB3A5}"/>
              </a:ext>
            </a:extLst>
          </p:cNvPr>
          <p:cNvSpPr txBox="1">
            <a:spLocks/>
          </p:cNvSpPr>
          <p:nvPr/>
        </p:nvSpPr>
        <p:spPr>
          <a:xfrm>
            <a:off x="490822" y="779487"/>
            <a:ext cx="8257891" cy="3887763"/>
          </a:xfrm>
          <a:prstGeom prst="rect">
            <a:avLst/>
          </a:prstGeom>
        </p:spPr>
        <p:txBody>
          <a:bodyPr vert="horz" lIns="91440" tIns="45720" rIns="91440" bIns="45720" rtlCol="0">
            <a:normAutofit/>
          </a:bodyPr>
          <a:lstStyle>
            <a:lvl1pPr marL="0" indent="538480" algn="l" defTabSz="685800" rtl="0" eaLnBrk="1" latinLnBrk="0" hangingPunct="1">
              <a:lnSpc>
                <a:spcPct val="150000"/>
              </a:lnSpc>
              <a:spcBef>
                <a:spcPts val="0"/>
              </a:spcBef>
              <a:buFont typeface="Arial" panose="020B0604020202020204" pitchFamily="34" charset="0"/>
              <a:buNone/>
              <a:defRPr sz="2200" b="1" kern="1200">
                <a:solidFill>
                  <a:srgbClr val="004DA1"/>
                </a:solidFill>
                <a:latin typeface="楷体" panose="02010609060101010101" pitchFamily="49" charset="-122"/>
                <a:ea typeface="楷体" panose="02010609060101010101" pitchFamily="49" charset="-122"/>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zh-CN" altLang="en-US" dirty="0">
                <a:latin typeface="+mn-lt"/>
                <a:ea typeface="+mn-ea"/>
                <a:cs typeface="+mn-ea"/>
                <a:sym typeface="+mn-lt"/>
              </a:rPr>
              <a:t> </a:t>
            </a:r>
            <a:r>
              <a:rPr lang="en-US" altLang="zh-CN" dirty="0">
                <a:latin typeface="+mn-lt"/>
                <a:ea typeface="+mn-ea"/>
                <a:cs typeface="+mn-ea"/>
                <a:sym typeface="+mn-lt"/>
              </a:rPr>
              <a:t>【</a:t>
            </a:r>
            <a:r>
              <a:rPr lang="zh-CN" altLang="en-US" dirty="0">
                <a:latin typeface="+mn-lt"/>
                <a:ea typeface="+mn-ea"/>
                <a:cs typeface="+mn-ea"/>
                <a:sym typeface="+mn-lt"/>
              </a:rPr>
              <a:t>判断题</a:t>
            </a:r>
            <a:r>
              <a:rPr lang="en-US" altLang="zh-CN" dirty="0">
                <a:latin typeface="+mn-lt"/>
                <a:ea typeface="+mn-ea"/>
                <a:cs typeface="+mn-ea"/>
                <a:sym typeface="+mn-lt"/>
              </a:rPr>
              <a:t>】</a:t>
            </a:r>
            <a:r>
              <a:rPr lang="zh-CN" altLang="en-US" dirty="0">
                <a:latin typeface="+mn-lt"/>
                <a:ea typeface="+mn-ea"/>
                <a:cs typeface="+mn-ea"/>
                <a:sym typeface="+mn-lt"/>
              </a:rPr>
              <a:t>增值税小规模纳税人月销售额不超过 </a:t>
            </a:r>
            <a:r>
              <a:rPr lang="en-US" altLang="zh-CN" dirty="0">
                <a:latin typeface="+mn-lt"/>
                <a:ea typeface="+mn-ea"/>
                <a:cs typeface="+mn-ea"/>
                <a:sym typeface="+mn-lt"/>
              </a:rPr>
              <a:t>15 </a:t>
            </a:r>
            <a:r>
              <a:rPr lang="zh-CN" altLang="en-US" dirty="0">
                <a:latin typeface="+mn-lt"/>
                <a:ea typeface="+mn-ea"/>
                <a:cs typeface="+mn-ea"/>
                <a:sym typeface="+mn-lt"/>
              </a:rPr>
              <a:t>万元（含 </a:t>
            </a:r>
            <a:r>
              <a:rPr lang="en-US" altLang="zh-CN" dirty="0">
                <a:latin typeface="+mn-lt"/>
                <a:ea typeface="+mn-ea"/>
                <a:cs typeface="+mn-ea"/>
                <a:sym typeface="+mn-lt"/>
              </a:rPr>
              <a:t>15 </a:t>
            </a:r>
            <a:r>
              <a:rPr lang="zh-CN" altLang="en-US" dirty="0">
                <a:latin typeface="+mn-lt"/>
                <a:ea typeface="+mn-ea"/>
                <a:cs typeface="+mn-ea"/>
                <a:sym typeface="+mn-lt"/>
              </a:rPr>
              <a:t>万元）的，免征增值税。（ ）</a:t>
            </a:r>
          </a:p>
        </p:txBody>
      </p:sp>
      <p:grpSp>
        <p:nvGrpSpPr>
          <p:cNvPr id="9" name="组合 8">
            <a:extLst>
              <a:ext uri="{FF2B5EF4-FFF2-40B4-BE49-F238E27FC236}">
                <a16:creationId xmlns:a16="http://schemas.microsoft.com/office/drawing/2014/main" id="{D7CCD27B-CFDC-4184-8D48-6FBEDF9404AE}"/>
              </a:ext>
            </a:extLst>
          </p:cNvPr>
          <p:cNvGrpSpPr/>
          <p:nvPr/>
        </p:nvGrpSpPr>
        <p:grpSpPr>
          <a:xfrm rot="16200000">
            <a:off x="1893805" y="3981479"/>
            <a:ext cx="677108" cy="1428693"/>
            <a:chOff x="9306644" y="1903595"/>
            <a:chExt cx="902810" cy="1904924"/>
          </a:xfrm>
        </p:grpSpPr>
        <p:sp>
          <p:nvSpPr>
            <p:cNvPr id="10" name="Freeform 668">
              <a:extLst>
                <a:ext uri="{FF2B5EF4-FFF2-40B4-BE49-F238E27FC236}">
                  <a16:creationId xmlns:a16="http://schemas.microsoft.com/office/drawing/2014/main" id="{25B8C2A1-05FC-4FC7-8039-F3BDF3EAEED1}"/>
                </a:ext>
              </a:extLst>
            </p:cNvPr>
            <p:cNvSpPr>
              <a:spLocks/>
            </p:cNvSpPr>
            <p:nvPr/>
          </p:nvSpPr>
          <p:spPr bwMode="auto">
            <a:xfrm rot="5400000">
              <a:off x="8805602" y="2585762"/>
              <a:ext cx="1904924" cy="540590"/>
            </a:xfrm>
            <a:custGeom>
              <a:avLst/>
              <a:gdLst>
                <a:gd name="T0" fmla="*/ 384 w 398"/>
                <a:gd name="T1" fmla="*/ 77 h 111"/>
                <a:gd name="T2" fmla="*/ 388 w 398"/>
                <a:gd name="T3" fmla="*/ 74 h 111"/>
                <a:gd name="T4" fmla="*/ 388 w 398"/>
                <a:gd name="T5" fmla="*/ 71 h 111"/>
                <a:gd name="T6" fmla="*/ 397 w 398"/>
                <a:gd name="T7" fmla="*/ 67 h 111"/>
                <a:gd name="T8" fmla="*/ 390 w 398"/>
                <a:gd name="T9" fmla="*/ 62 h 111"/>
                <a:gd name="T10" fmla="*/ 388 w 398"/>
                <a:gd name="T11" fmla="*/ 59 h 111"/>
                <a:gd name="T12" fmla="*/ 388 w 398"/>
                <a:gd name="T13" fmla="*/ 56 h 111"/>
                <a:gd name="T14" fmla="*/ 385 w 398"/>
                <a:gd name="T15" fmla="*/ 54 h 111"/>
                <a:gd name="T16" fmla="*/ 387 w 398"/>
                <a:gd name="T17" fmla="*/ 51 h 111"/>
                <a:gd name="T18" fmla="*/ 389 w 398"/>
                <a:gd name="T19" fmla="*/ 48 h 111"/>
                <a:gd name="T20" fmla="*/ 384 w 398"/>
                <a:gd name="T21" fmla="*/ 46 h 111"/>
                <a:gd name="T22" fmla="*/ 378 w 398"/>
                <a:gd name="T23" fmla="*/ 42 h 111"/>
                <a:gd name="T24" fmla="*/ 385 w 398"/>
                <a:gd name="T25" fmla="*/ 40 h 111"/>
                <a:gd name="T26" fmla="*/ 378 w 398"/>
                <a:gd name="T27" fmla="*/ 37 h 111"/>
                <a:gd name="T28" fmla="*/ 378 w 398"/>
                <a:gd name="T29" fmla="*/ 34 h 111"/>
                <a:gd name="T30" fmla="*/ 373 w 398"/>
                <a:gd name="T31" fmla="*/ 32 h 111"/>
                <a:gd name="T32" fmla="*/ 369 w 398"/>
                <a:gd name="T33" fmla="*/ 28 h 111"/>
                <a:gd name="T34" fmla="*/ 350 w 398"/>
                <a:gd name="T35" fmla="*/ 23 h 111"/>
                <a:gd name="T36" fmla="*/ 358 w 398"/>
                <a:gd name="T37" fmla="*/ 19 h 111"/>
                <a:gd name="T38" fmla="*/ 260 w 398"/>
                <a:gd name="T39" fmla="*/ 11 h 111"/>
                <a:gd name="T40" fmla="*/ 324 w 398"/>
                <a:gd name="T41" fmla="*/ 10 h 111"/>
                <a:gd name="T42" fmla="*/ 304 w 398"/>
                <a:gd name="T43" fmla="*/ 6 h 111"/>
                <a:gd name="T44" fmla="*/ 177 w 398"/>
                <a:gd name="T45" fmla="*/ 1 h 111"/>
                <a:gd name="T46" fmla="*/ 18 w 398"/>
                <a:gd name="T47" fmla="*/ 11 h 111"/>
                <a:gd name="T48" fmla="*/ 16 w 398"/>
                <a:gd name="T49" fmla="*/ 17 h 111"/>
                <a:gd name="T50" fmla="*/ 21 w 398"/>
                <a:gd name="T51" fmla="*/ 20 h 111"/>
                <a:gd name="T52" fmla="*/ 15 w 398"/>
                <a:gd name="T53" fmla="*/ 26 h 111"/>
                <a:gd name="T54" fmla="*/ 12 w 398"/>
                <a:gd name="T55" fmla="*/ 52 h 111"/>
                <a:gd name="T56" fmla="*/ 8 w 398"/>
                <a:gd name="T57" fmla="*/ 82 h 111"/>
                <a:gd name="T58" fmla="*/ 113 w 398"/>
                <a:gd name="T59" fmla="*/ 111 h 111"/>
                <a:gd name="T60" fmla="*/ 331 w 398"/>
                <a:gd name="T61" fmla="*/ 104 h 111"/>
                <a:gd name="T62" fmla="*/ 369 w 398"/>
                <a:gd name="T63" fmla="*/ 91 h 111"/>
                <a:gd name="T64" fmla="*/ 385 w 398"/>
                <a:gd name="T65" fmla="*/ 86 h 111"/>
                <a:gd name="T66" fmla="*/ 389 w 398"/>
                <a:gd name="T67" fmla="*/ 8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98" h="111">
                  <a:moveTo>
                    <a:pt x="397" y="80"/>
                  </a:moveTo>
                  <a:cubicBezTo>
                    <a:pt x="394" y="77"/>
                    <a:pt x="387" y="79"/>
                    <a:pt x="384" y="77"/>
                  </a:cubicBezTo>
                  <a:cubicBezTo>
                    <a:pt x="387" y="75"/>
                    <a:pt x="394" y="76"/>
                    <a:pt x="396" y="76"/>
                  </a:cubicBezTo>
                  <a:cubicBezTo>
                    <a:pt x="388" y="74"/>
                    <a:pt x="388" y="74"/>
                    <a:pt x="388" y="74"/>
                  </a:cubicBezTo>
                  <a:cubicBezTo>
                    <a:pt x="397" y="72"/>
                    <a:pt x="397" y="72"/>
                    <a:pt x="397" y="72"/>
                  </a:cubicBezTo>
                  <a:cubicBezTo>
                    <a:pt x="395" y="71"/>
                    <a:pt x="390" y="73"/>
                    <a:pt x="388" y="71"/>
                  </a:cubicBezTo>
                  <a:cubicBezTo>
                    <a:pt x="388" y="69"/>
                    <a:pt x="390" y="70"/>
                    <a:pt x="391" y="70"/>
                  </a:cubicBezTo>
                  <a:cubicBezTo>
                    <a:pt x="394" y="70"/>
                    <a:pt x="398" y="69"/>
                    <a:pt x="397" y="67"/>
                  </a:cubicBezTo>
                  <a:cubicBezTo>
                    <a:pt x="397" y="63"/>
                    <a:pt x="391" y="64"/>
                    <a:pt x="388" y="63"/>
                  </a:cubicBezTo>
                  <a:cubicBezTo>
                    <a:pt x="390" y="62"/>
                    <a:pt x="390" y="62"/>
                    <a:pt x="390" y="62"/>
                  </a:cubicBezTo>
                  <a:cubicBezTo>
                    <a:pt x="388" y="62"/>
                    <a:pt x="386" y="62"/>
                    <a:pt x="385" y="60"/>
                  </a:cubicBezTo>
                  <a:cubicBezTo>
                    <a:pt x="386" y="60"/>
                    <a:pt x="387" y="59"/>
                    <a:pt x="388" y="59"/>
                  </a:cubicBezTo>
                  <a:cubicBezTo>
                    <a:pt x="383" y="57"/>
                    <a:pt x="383" y="57"/>
                    <a:pt x="383" y="57"/>
                  </a:cubicBezTo>
                  <a:cubicBezTo>
                    <a:pt x="388" y="56"/>
                    <a:pt x="388" y="56"/>
                    <a:pt x="388" y="56"/>
                  </a:cubicBezTo>
                  <a:cubicBezTo>
                    <a:pt x="386" y="56"/>
                    <a:pt x="386" y="56"/>
                    <a:pt x="386" y="56"/>
                  </a:cubicBezTo>
                  <a:cubicBezTo>
                    <a:pt x="384" y="55"/>
                    <a:pt x="386" y="54"/>
                    <a:pt x="385" y="54"/>
                  </a:cubicBezTo>
                  <a:cubicBezTo>
                    <a:pt x="383" y="52"/>
                    <a:pt x="379" y="54"/>
                    <a:pt x="377" y="52"/>
                  </a:cubicBezTo>
                  <a:cubicBezTo>
                    <a:pt x="380" y="51"/>
                    <a:pt x="384" y="51"/>
                    <a:pt x="387" y="51"/>
                  </a:cubicBezTo>
                  <a:cubicBezTo>
                    <a:pt x="385" y="51"/>
                    <a:pt x="382" y="51"/>
                    <a:pt x="381" y="49"/>
                  </a:cubicBezTo>
                  <a:cubicBezTo>
                    <a:pt x="389" y="48"/>
                    <a:pt x="389" y="48"/>
                    <a:pt x="389" y="48"/>
                  </a:cubicBezTo>
                  <a:cubicBezTo>
                    <a:pt x="387" y="47"/>
                    <a:pt x="384" y="48"/>
                    <a:pt x="382" y="47"/>
                  </a:cubicBezTo>
                  <a:cubicBezTo>
                    <a:pt x="384" y="46"/>
                    <a:pt x="384" y="46"/>
                    <a:pt x="384" y="46"/>
                  </a:cubicBezTo>
                  <a:cubicBezTo>
                    <a:pt x="381" y="45"/>
                    <a:pt x="378" y="46"/>
                    <a:pt x="376" y="44"/>
                  </a:cubicBezTo>
                  <a:cubicBezTo>
                    <a:pt x="377" y="43"/>
                    <a:pt x="378" y="43"/>
                    <a:pt x="378" y="42"/>
                  </a:cubicBezTo>
                  <a:cubicBezTo>
                    <a:pt x="377" y="42"/>
                    <a:pt x="375" y="42"/>
                    <a:pt x="374" y="41"/>
                  </a:cubicBezTo>
                  <a:cubicBezTo>
                    <a:pt x="377" y="40"/>
                    <a:pt x="382" y="41"/>
                    <a:pt x="385" y="40"/>
                  </a:cubicBezTo>
                  <a:cubicBezTo>
                    <a:pt x="377" y="37"/>
                    <a:pt x="377" y="37"/>
                    <a:pt x="377" y="37"/>
                  </a:cubicBezTo>
                  <a:cubicBezTo>
                    <a:pt x="377" y="37"/>
                    <a:pt x="377" y="37"/>
                    <a:pt x="378" y="37"/>
                  </a:cubicBezTo>
                  <a:cubicBezTo>
                    <a:pt x="373" y="35"/>
                    <a:pt x="373" y="35"/>
                    <a:pt x="373" y="35"/>
                  </a:cubicBezTo>
                  <a:cubicBezTo>
                    <a:pt x="375" y="34"/>
                    <a:pt x="377" y="35"/>
                    <a:pt x="378" y="34"/>
                  </a:cubicBezTo>
                  <a:cubicBezTo>
                    <a:pt x="370" y="32"/>
                    <a:pt x="370" y="32"/>
                    <a:pt x="370" y="32"/>
                  </a:cubicBezTo>
                  <a:cubicBezTo>
                    <a:pt x="371" y="31"/>
                    <a:pt x="372" y="32"/>
                    <a:pt x="373" y="32"/>
                  </a:cubicBezTo>
                  <a:cubicBezTo>
                    <a:pt x="358" y="29"/>
                    <a:pt x="358" y="29"/>
                    <a:pt x="358" y="29"/>
                  </a:cubicBezTo>
                  <a:cubicBezTo>
                    <a:pt x="362" y="28"/>
                    <a:pt x="365" y="30"/>
                    <a:pt x="369" y="28"/>
                  </a:cubicBezTo>
                  <a:cubicBezTo>
                    <a:pt x="362" y="26"/>
                    <a:pt x="351" y="28"/>
                    <a:pt x="345" y="24"/>
                  </a:cubicBezTo>
                  <a:cubicBezTo>
                    <a:pt x="346" y="23"/>
                    <a:pt x="348" y="23"/>
                    <a:pt x="350" y="23"/>
                  </a:cubicBezTo>
                  <a:cubicBezTo>
                    <a:pt x="346" y="22"/>
                    <a:pt x="346" y="22"/>
                    <a:pt x="346" y="22"/>
                  </a:cubicBezTo>
                  <a:cubicBezTo>
                    <a:pt x="349" y="20"/>
                    <a:pt x="356" y="21"/>
                    <a:pt x="358" y="19"/>
                  </a:cubicBezTo>
                  <a:cubicBezTo>
                    <a:pt x="354" y="19"/>
                    <a:pt x="350" y="19"/>
                    <a:pt x="347" y="17"/>
                  </a:cubicBezTo>
                  <a:cubicBezTo>
                    <a:pt x="319" y="14"/>
                    <a:pt x="290" y="11"/>
                    <a:pt x="260" y="11"/>
                  </a:cubicBezTo>
                  <a:cubicBezTo>
                    <a:pt x="259" y="10"/>
                    <a:pt x="259" y="10"/>
                    <a:pt x="259" y="10"/>
                  </a:cubicBezTo>
                  <a:cubicBezTo>
                    <a:pt x="281" y="9"/>
                    <a:pt x="301" y="11"/>
                    <a:pt x="324" y="10"/>
                  </a:cubicBezTo>
                  <a:cubicBezTo>
                    <a:pt x="325" y="9"/>
                    <a:pt x="325" y="9"/>
                    <a:pt x="325" y="9"/>
                  </a:cubicBezTo>
                  <a:cubicBezTo>
                    <a:pt x="319" y="6"/>
                    <a:pt x="311" y="8"/>
                    <a:pt x="304" y="6"/>
                  </a:cubicBezTo>
                  <a:cubicBezTo>
                    <a:pt x="306" y="5"/>
                    <a:pt x="306" y="5"/>
                    <a:pt x="306" y="5"/>
                  </a:cubicBezTo>
                  <a:cubicBezTo>
                    <a:pt x="264" y="1"/>
                    <a:pt x="219" y="0"/>
                    <a:pt x="177" y="1"/>
                  </a:cubicBezTo>
                  <a:cubicBezTo>
                    <a:pt x="35" y="2"/>
                    <a:pt x="35" y="2"/>
                    <a:pt x="35" y="2"/>
                  </a:cubicBezTo>
                  <a:cubicBezTo>
                    <a:pt x="28" y="3"/>
                    <a:pt x="22" y="7"/>
                    <a:pt x="18" y="11"/>
                  </a:cubicBezTo>
                  <a:cubicBezTo>
                    <a:pt x="24" y="13"/>
                    <a:pt x="24" y="13"/>
                    <a:pt x="24" y="13"/>
                  </a:cubicBezTo>
                  <a:cubicBezTo>
                    <a:pt x="16" y="17"/>
                    <a:pt x="16" y="17"/>
                    <a:pt x="16" y="17"/>
                  </a:cubicBezTo>
                  <a:cubicBezTo>
                    <a:pt x="15" y="20"/>
                    <a:pt x="19" y="19"/>
                    <a:pt x="22" y="20"/>
                  </a:cubicBezTo>
                  <a:cubicBezTo>
                    <a:pt x="21" y="20"/>
                    <a:pt x="21" y="20"/>
                    <a:pt x="21" y="20"/>
                  </a:cubicBezTo>
                  <a:cubicBezTo>
                    <a:pt x="20" y="22"/>
                    <a:pt x="16" y="22"/>
                    <a:pt x="19" y="24"/>
                  </a:cubicBezTo>
                  <a:cubicBezTo>
                    <a:pt x="19" y="25"/>
                    <a:pt x="16" y="25"/>
                    <a:pt x="15" y="26"/>
                  </a:cubicBezTo>
                  <a:cubicBezTo>
                    <a:pt x="15" y="29"/>
                    <a:pt x="8" y="33"/>
                    <a:pt x="11" y="37"/>
                  </a:cubicBezTo>
                  <a:cubicBezTo>
                    <a:pt x="8" y="42"/>
                    <a:pt x="13" y="47"/>
                    <a:pt x="12" y="52"/>
                  </a:cubicBezTo>
                  <a:cubicBezTo>
                    <a:pt x="8" y="56"/>
                    <a:pt x="10" y="63"/>
                    <a:pt x="7" y="68"/>
                  </a:cubicBezTo>
                  <a:cubicBezTo>
                    <a:pt x="15" y="73"/>
                    <a:pt x="0" y="77"/>
                    <a:pt x="8" y="82"/>
                  </a:cubicBezTo>
                  <a:cubicBezTo>
                    <a:pt x="9" y="88"/>
                    <a:pt x="16" y="93"/>
                    <a:pt x="24" y="97"/>
                  </a:cubicBezTo>
                  <a:cubicBezTo>
                    <a:pt x="50" y="109"/>
                    <a:pt x="82" y="110"/>
                    <a:pt x="113" y="111"/>
                  </a:cubicBezTo>
                  <a:cubicBezTo>
                    <a:pt x="277" y="109"/>
                    <a:pt x="277" y="109"/>
                    <a:pt x="277" y="109"/>
                  </a:cubicBezTo>
                  <a:cubicBezTo>
                    <a:pt x="295" y="106"/>
                    <a:pt x="314" y="107"/>
                    <a:pt x="331" y="104"/>
                  </a:cubicBezTo>
                  <a:cubicBezTo>
                    <a:pt x="350" y="103"/>
                    <a:pt x="364" y="95"/>
                    <a:pt x="382" y="93"/>
                  </a:cubicBezTo>
                  <a:cubicBezTo>
                    <a:pt x="379" y="91"/>
                    <a:pt x="374" y="92"/>
                    <a:pt x="369" y="91"/>
                  </a:cubicBezTo>
                  <a:cubicBezTo>
                    <a:pt x="375" y="88"/>
                    <a:pt x="382" y="87"/>
                    <a:pt x="388" y="86"/>
                  </a:cubicBezTo>
                  <a:cubicBezTo>
                    <a:pt x="387" y="86"/>
                    <a:pt x="385" y="87"/>
                    <a:pt x="385" y="86"/>
                  </a:cubicBezTo>
                  <a:cubicBezTo>
                    <a:pt x="387" y="84"/>
                    <a:pt x="391" y="86"/>
                    <a:pt x="392" y="84"/>
                  </a:cubicBezTo>
                  <a:cubicBezTo>
                    <a:pt x="389" y="82"/>
                    <a:pt x="389" y="82"/>
                    <a:pt x="389" y="82"/>
                  </a:cubicBezTo>
                  <a:cubicBezTo>
                    <a:pt x="391" y="80"/>
                    <a:pt x="395" y="81"/>
                    <a:pt x="397" y="80"/>
                  </a:cubicBezTo>
                  <a:close/>
                </a:path>
              </a:pathLst>
            </a:custGeom>
            <a:solidFill>
              <a:srgbClr val="004DA1"/>
            </a:solidFill>
            <a:ln>
              <a:noFill/>
            </a:ln>
          </p:spPr>
          <p:txBody>
            <a:bodyPr vert="horz" wrap="square" lIns="68580" tIns="34290" rIns="68580" bIns="3429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013" b="0" i="0" u="none" strike="noStrike" kern="0" cap="none" spc="0" normalizeH="0" baseline="0" noProof="0" dirty="0">
                <a:ln>
                  <a:noFill/>
                </a:ln>
                <a:solidFill>
                  <a:prstClr val="black"/>
                </a:solidFill>
                <a:effectLst/>
                <a:uLnTx/>
                <a:uFillTx/>
                <a:cs typeface="+mn-ea"/>
                <a:sym typeface="+mn-lt"/>
              </a:endParaRPr>
            </a:p>
          </p:txBody>
        </p:sp>
        <p:sp>
          <p:nvSpPr>
            <p:cNvPr id="11" name="文本框 10">
              <a:extLst>
                <a:ext uri="{FF2B5EF4-FFF2-40B4-BE49-F238E27FC236}">
                  <a16:creationId xmlns:a16="http://schemas.microsoft.com/office/drawing/2014/main" id="{9638B1E5-5568-466A-B5E2-8FD1DDE2E088}"/>
                </a:ext>
              </a:extLst>
            </p:cNvPr>
            <p:cNvSpPr txBox="1"/>
            <p:nvPr/>
          </p:nvSpPr>
          <p:spPr>
            <a:xfrm>
              <a:off x="9306644" y="2520920"/>
              <a:ext cx="902810" cy="670269"/>
            </a:xfrm>
            <a:prstGeom prst="rect">
              <a:avLst/>
            </a:prstGeom>
            <a:noFill/>
            <a:effectLst/>
          </p:spPr>
          <p:txBody>
            <a:bodyPr vert="eaVert" wrap="none" rtlCol="0" anchor="ctr">
              <a:spAutoFit/>
            </a:bodyPr>
            <a:lstStyle>
              <a:defPPr>
                <a:defRPr lang="zh-CN"/>
              </a:defPPr>
              <a:lvl1pPr algn="ctr">
                <a:defRPr sz="4400">
                  <a:solidFill>
                    <a:srgbClr val="004DA1"/>
                  </a:solidFill>
                  <a:latin typeface="李旭科书法" panose="02000603000000000000" pitchFamily="2" charset="-122"/>
                  <a:ea typeface="李旭科书法" panose="02000603000000000000" pitchFamily="2" charset="-122"/>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zh-CN" altLang="en-US" sz="3200" b="0" i="0" u="none" strike="noStrike" kern="0" cap="none" spc="0" normalizeH="0" baseline="0" noProof="0" dirty="0">
                  <a:ln>
                    <a:noFill/>
                  </a:ln>
                  <a:solidFill>
                    <a:prstClr val="white"/>
                  </a:solidFill>
                  <a:effectLst/>
                  <a:uLnTx/>
                  <a:uFillTx/>
                  <a:latin typeface="+mn-lt"/>
                  <a:ea typeface="+mn-ea"/>
                  <a:cs typeface="+mn-ea"/>
                  <a:sym typeface="+mn-lt"/>
                </a:rPr>
                <a:t>√</a:t>
              </a:r>
            </a:p>
          </p:txBody>
        </p:sp>
      </p:grpSp>
    </p:spTree>
    <p:extLst>
      <p:ext uri="{BB962C8B-B14F-4D97-AF65-F5344CB8AC3E}">
        <p14:creationId xmlns:p14="http://schemas.microsoft.com/office/powerpoint/2010/main" val="12414533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a:xfrm>
            <a:off x="1145002" y="1249593"/>
            <a:ext cx="1788430" cy="1788430"/>
            <a:chOff x="4240335" y="3008435"/>
            <a:chExt cx="3711332" cy="3711332"/>
          </a:xfrm>
        </p:grpSpPr>
        <p:sp>
          <p:nvSpPr>
            <p:cNvPr id="3" name="椭圆 2"/>
            <p:cNvSpPr/>
            <p:nvPr/>
          </p:nvSpPr>
          <p:spPr>
            <a:xfrm>
              <a:off x="4240335" y="3008435"/>
              <a:ext cx="3711332" cy="3711332"/>
            </a:xfrm>
            <a:prstGeom prst="ellipse">
              <a:avLst/>
            </a:prstGeom>
            <a:gradFill>
              <a:gsLst>
                <a:gs pos="100000">
                  <a:schemeClr val="bg1">
                    <a:lumMod val="75000"/>
                  </a:schemeClr>
                </a:gs>
                <a:gs pos="0">
                  <a:schemeClr val="bg1"/>
                </a:gs>
              </a:gsLst>
              <a:lin ang="5400000" scaled="0"/>
            </a:gradFill>
            <a:ln w="9525">
              <a:noFill/>
            </a:ln>
            <a:effectLst>
              <a:softEdge rad="190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zh-CN" altLang="en-US">
                <a:solidFill>
                  <a:srgbClr val="FFFFFF"/>
                </a:solidFill>
                <a:cs typeface="+mn-ea"/>
                <a:sym typeface="+mn-lt"/>
              </a:endParaRPr>
            </a:p>
          </p:txBody>
        </p:sp>
        <p:grpSp>
          <p:nvGrpSpPr>
            <p:cNvPr id="4" name="组合 3"/>
            <p:cNvGrpSpPr/>
            <p:nvPr/>
          </p:nvGrpSpPr>
          <p:grpSpPr>
            <a:xfrm>
              <a:off x="4710169" y="3478269"/>
              <a:ext cx="2771663" cy="2771663"/>
              <a:chOff x="2193191" y="1899415"/>
              <a:chExt cx="2421376" cy="2421376"/>
            </a:xfrm>
            <a:effectLst/>
          </p:grpSpPr>
          <p:sp>
            <p:nvSpPr>
              <p:cNvPr id="5" name="椭圆 4"/>
              <p:cNvSpPr/>
              <p:nvPr/>
            </p:nvSpPr>
            <p:spPr>
              <a:xfrm>
                <a:off x="2193191" y="1899415"/>
                <a:ext cx="2421376" cy="2421376"/>
              </a:xfrm>
              <a:prstGeom prst="ellipse">
                <a:avLst/>
              </a:prstGeom>
              <a:solidFill>
                <a:srgbClr val="0070C0"/>
              </a:solidFill>
              <a:ln w="31750">
                <a:gradFill flip="none" rotWithShape="1">
                  <a:gsLst>
                    <a:gs pos="0">
                      <a:schemeClr val="bg1">
                        <a:lumMod val="75000"/>
                      </a:schemeClr>
                    </a:gs>
                    <a:gs pos="100000">
                      <a:schemeClr val="bg1"/>
                    </a:gs>
                  </a:gsLst>
                  <a:lin ang="2700000" scaled="1"/>
                  <a:tileRect/>
                </a:gradFill>
              </a:ln>
              <a:effectLst>
                <a:innerShdw blurRad="127000" dist="63500" dir="13500000">
                  <a:schemeClr val="accent3">
                    <a:lumMod val="50000"/>
                    <a:alpha val="85000"/>
                  </a:scheme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zh-CN" altLang="en-US">
                  <a:solidFill>
                    <a:srgbClr val="FFFFFF"/>
                  </a:solidFill>
                  <a:cs typeface="+mn-ea"/>
                  <a:sym typeface="+mn-lt"/>
                </a:endParaRPr>
              </a:p>
            </p:txBody>
          </p:sp>
          <p:sp>
            <p:nvSpPr>
              <p:cNvPr id="6" name="椭圆 5"/>
              <p:cNvSpPr/>
              <p:nvPr/>
            </p:nvSpPr>
            <p:spPr>
              <a:xfrm>
                <a:off x="2345502" y="2051726"/>
                <a:ext cx="2116756" cy="2116756"/>
              </a:xfrm>
              <a:prstGeom prst="ellipse">
                <a:avLst/>
              </a:prstGeom>
              <a:solidFill>
                <a:schemeClr val="bg1">
                  <a:lumMod val="95000"/>
                </a:schemeClr>
              </a:solidFill>
              <a:ln w="50800">
                <a:noFill/>
              </a:ln>
              <a:effectLst>
                <a:outerShdw blurRad="152400" dist="63500" dir="2700000" algn="tl" rotWithShape="0">
                  <a:schemeClr val="accent3">
                    <a:lumMod val="50000"/>
                    <a:alpha val="64000"/>
                  </a:schemeClr>
                </a:outerShdw>
              </a:effectLst>
              <a:scene3d>
                <a:camera prst="orthographicFront"/>
                <a:lightRig rig="threePt" dir="t"/>
              </a:scene3d>
              <a:sp3d prstMaterial="softEdge">
                <a:bevelT w="8255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zh-CN" altLang="en-US">
                  <a:solidFill>
                    <a:srgbClr val="FFFFFF"/>
                  </a:solidFill>
                  <a:cs typeface="+mn-ea"/>
                  <a:sym typeface="+mn-lt"/>
                </a:endParaRPr>
              </a:p>
            </p:txBody>
          </p:sp>
        </p:grpSp>
      </p:grpSp>
      <p:sp>
        <p:nvSpPr>
          <p:cNvPr id="24" name="任意多边形 23"/>
          <p:cNvSpPr/>
          <p:nvPr/>
        </p:nvSpPr>
        <p:spPr>
          <a:xfrm>
            <a:off x="-1" y="0"/>
            <a:ext cx="2039217" cy="5143500"/>
          </a:xfrm>
          <a:custGeom>
            <a:avLst/>
            <a:gdLst>
              <a:gd name="connsiteX0" fmla="*/ 0 w 2837789"/>
              <a:gd name="connsiteY0" fmla="*/ 0 h 8001905"/>
              <a:gd name="connsiteX1" fmla="*/ 2837788 w 2837789"/>
              <a:gd name="connsiteY1" fmla="*/ 0 h 8001905"/>
              <a:gd name="connsiteX2" fmla="*/ 2837788 w 2837789"/>
              <a:gd name="connsiteY2" fmla="*/ 1968500 h 8001905"/>
              <a:gd name="connsiteX3" fmla="*/ 2837789 w 2837789"/>
              <a:gd name="connsiteY3" fmla="*/ 1968500 h 8001905"/>
              <a:gd name="connsiteX4" fmla="*/ 2837789 w 2837789"/>
              <a:gd name="connsiteY4" fmla="*/ 2363879 h 8001905"/>
              <a:gd name="connsiteX5" fmla="*/ 2618085 w 2837789"/>
              <a:gd name="connsiteY5" fmla="*/ 2386026 h 8001905"/>
              <a:gd name="connsiteX6" fmla="*/ 1747634 w 2837789"/>
              <a:gd name="connsiteY6" fmla="*/ 3454034 h 8001905"/>
              <a:gd name="connsiteX7" fmla="*/ 2618085 w 2837789"/>
              <a:gd name="connsiteY7" fmla="*/ 4522042 h 8001905"/>
              <a:gd name="connsiteX8" fmla="*/ 2837789 w 2837789"/>
              <a:gd name="connsiteY8" fmla="*/ 4544190 h 8001905"/>
              <a:gd name="connsiteX9" fmla="*/ 2837789 w 2837789"/>
              <a:gd name="connsiteY9" fmla="*/ 6858000 h 8001905"/>
              <a:gd name="connsiteX10" fmla="*/ 2837788 w 2837789"/>
              <a:gd name="connsiteY10" fmla="*/ 6858000 h 8001905"/>
              <a:gd name="connsiteX11" fmla="*/ 2837788 w 2837789"/>
              <a:gd name="connsiteY11" fmla="*/ 8001905 h 8001905"/>
              <a:gd name="connsiteX12" fmla="*/ 0 w 2837789"/>
              <a:gd name="connsiteY12" fmla="*/ 8001905 h 8001905"/>
              <a:gd name="connsiteX13" fmla="*/ 0 w 2837789"/>
              <a:gd name="connsiteY13" fmla="*/ 6858000 h 8001905"/>
              <a:gd name="connsiteX14" fmla="*/ 0 w 2837789"/>
              <a:gd name="connsiteY14" fmla="*/ 6376305 h 8001905"/>
              <a:gd name="connsiteX15" fmla="*/ 0 w 2837789"/>
              <a:gd name="connsiteY15" fmla="*/ 2133600 h 8001905"/>
              <a:gd name="connsiteX16" fmla="*/ 0 w 2837789"/>
              <a:gd name="connsiteY16" fmla="*/ 1968500 h 8001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837789" h="8001905">
                <a:moveTo>
                  <a:pt x="0" y="0"/>
                </a:moveTo>
                <a:lnTo>
                  <a:pt x="2837788" y="0"/>
                </a:lnTo>
                <a:lnTo>
                  <a:pt x="2837788" y="1968500"/>
                </a:lnTo>
                <a:lnTo>
                  <a:pt x="2837789" y="1968500"/>
                </a:lnTo>
                <a:lnTo>
                  <a:pt x="2837789" y="2363879"/>
                </a:lnTo>
                <a:lnTo>
                  <a:pt x="2618085" y="2386026"/>
                </a:lnTo>
                <a:cubicBezTo>
                  <a:pt x="2121320" y="2487680"/>
                  <a:pt x="1747634" y="2927218"/>
                  <a:pt x="1747634" y="3454034"/>
                </a:cubicBezTo>
                <a:cubicBezTo>
                  <a:pt x="1747634" y="3980852"/>
                  <a:pt x="2121320" y="4420389"/>
                  <a:pt x="2618085" y="4522042"/>
                </a:cubicBezTo>
                <a:lnTo>
                  <a:pt x="2837789" y="4544190"/>
                </a:lnTo>
                <a:lnTo>
                  <a:pt x="2837789" y="6858000"/>
                </a:lnTo>
                <a:lnTo>
                  <a:pt x="2837788" y="6858000"/>
                </a:lnTo>
                <a:lnTo>
                  <a:pt x="2837788" y="8001905"/>
                </a:lnTo>
                <a:lnTo>
                  <a:pt x="0" y="8001905"/>
                </a:lnTo>
                <a:lnTo>
                  <a:pt x="0" y="6858000"/>
                </a:lnTo>
                <a:lnTo>
                  <a:pt x="0" y="6376305"/>
                </a:lnTo>
                <a:lnTo>
                  <a:pt x="0" y="2133600"/>
                </a:lnTo>
                <a:lnTo>
                  <a:pt x="0" y="1968500"/>
                </a:lnTo>
                <a:close/>
              </a:path>
            </a:pathLst>
          </a:custGeom>
          <a:solidFill>
            <a:srgbClr val="0070C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endParaRPr lang="zh-CN" altLang="en-US">
              <a:solidFill>
                <a:srgbClr val="7030A0"/>
              </a:solidFill>
              <a:cs typeface="+mn-ea"/>
              <a:sym typeface="+mn-lt"/>
            </a:endParaRPr>
          </a:p>
        </p:txBody>
      </p:sp>
      <p:sp>
        <p:nvSpPr>
          <p:cNvPr id="14" name="圆角矩形 13"/>
          <p:cNvSpPr/>
          <p:nvPr/>
        </p:nvSpPr>
        <p:spPr>
          <a:xfrm>
            <a:off x="3001095" y="2922802"/>
            <a:ext cx="5128673" cy="32168"/>
          </a:xfrm>
          <a:prstGeom prst="roundRect">
            <a:avLst>
              <a:gd name="adj" fmla="val 50000"/>
            </a:avLst>
          </a:prstGeom>
          <a:gradFill>
            <a:gsLst>
              <a:gs pos="0">
                <a:schemeClr val="bg1">
                  <a:lumMod val="75000"/>
                </a:schemeClr>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defRPr/>
            </a:pPr>
            <a:endParaRPr lang="zh-CN" altLang="en-US">
              <a:solidFill>
                <a:srgbClr val="FFFFFF"/>
              </a:solidFill>
              <a:cs typeface="+mn-ea"/>
              <a:sym typeface="+mn-lt"/>
            </a:endParaRPr>
          </a:p>
        </p:txBody>
      </p:sp>
      <p:sp>
        <p:nvSpPr>
          <p:cNvPr id="16" name="文本框 15"/>
          <p:cNvSpPr txBox="1"/>
          <p:nvPr/>
        </p:nvSpPr>
        <p:spPr>
          <a:xfrm>
            <a:off x="2899390" y="1713503"/>
            <a:ext cx="6074489" cy="1300356"/>
          </a:xfrm>
          <a:prstGeom prst="rect">
            <a:avLst/>
          </a:prstGeom>
          <a:noFill/>
        </p:spPr>
        <p:txBody>
          <a:bodyPr wrap="square" lIns="68580" tIns="34290" rIns="68580" bIns="34290" rtlCol="0">
            <a:spAutoFit/>
          </a:bodyPr>
          <a:lstStyle/>
          <a:p>
            <a:r>
              <a:rPr lang="zh-CN" altLang="en-US" sz="4000" b="1" dirty="0">
                <a:solidFill>
                  <a:srgbClr val="0070C0"/>
                </a:solidFill>
                <a:cs typeface="+mn-ea"/>
                <a:sym typeface="+mn-lt"/>
              </a:rPr>
              <a:t>任务七   增值税发票的</a:t>
            </a:r>
            <a:endParaRPr lang="en-US" altLang="zh-CN" sz="4000" b="1" dirty="0">
              <a:solidFill>
                <a:srgbClr val="0070C0"/>
              </a:solidFill>
              <a:cs typeface="+mn-ea"/>
              <a:sym typeface="+mn-lt"/>
            </a:endParaRPr>
          </a:p>
          <a:p>
            <a:r>
              <a:rPr lang="en-US" altLang="zh-CN" sz="4000" b="1" dirty="0">
                <a:solidFill>
                  <a:srgbClr val="0070C0"/>
                </a:solidFill>
                <a:cs typeface="+mn-ea"/>
                <a:sym typeface="+mn-lt"/>
              </a:rPr>
              <a:t>                       </a:t>
            </a:r>
            <a:r>
              <a:rPr lang="zh-CN" altLang="en-US" sz="4000" b="1" dirty="0">
                <a:solidFill>
                  <a:srgbClr val="0070C0"/>
                </a:solidFill>
                <a:cs typeface="+mn-ea"/>
                <a:sym typeface="+mn-lt"/>
              </a:rPr>
              <a:t>使用和管理</a:t>
            </a:r>
          </a:p>
        </p:txBody>
      </p:sp>
      <p:grpSp>
        <p:nvGrpSpPr>
          <p:cNvPr id="25" name="组合 24"/>
          <p:cNvGrpSpPr/>
          <p:nvPr/>
        </p:nvGrpSpPr>
        <p:grpSpPr>
          <a:xfrm>
            <a:off x="1787045" y="1867537"/>
            <a:ext cx="527203" cy="530769"/>
            <a:chOff x="5042691" y="2273920"/>
            <a:chExt cx="702937" cy="707692"/>
          </a:xfrm>
          <a:solidFill>
            <a:srgbClr val="0070C0"/>
          </a:solidFill>
        </p:grpSpPr>
        <p:sp>
          <p:nvSpPr>
            <p:cNvPr id="26" name="Freeform 12"/>
            <p:cNvSpPr>
              <a:spLocks/>
            </p:cNvSpPr>
            <p:nvPr/>
          </p:nvSpPr>
          <p:spPr bwMode="auto">
            <a:xfrm>
              <a:off x="5284806" y="2789968"/>
              <a:ext cx="460822" cy="191644"/>
            </a:xfrm>
            <a:custGeom>
              <a:avLst/>
              <a:gdLst>
                <a:gd name="T0" fmla="*/ 25 w 533"/>
                <a:gd name="T1" fmla="*/ 165 h 222"/>
                <a:gd name="T2" fmla="*/ 158 w 533"/>
                <a:gd name="T3" fmla="*/ 165 h 222"/>
                <a:gd name="T4" fmla="*/ 158 w 533"/>
                <a:gd name="T5" fmla="*/ 108 h 222"/>
                <a:gd name="T6" fmla="*/ 184 w 533"/>
                <a:gd name="T7" fmla="*/ 83 h 222"/>
                <a:gd name="T8" fmla="*/ 317 w 533"/>
                <a:gd name="T9" fmla="*/ 83 h 222"/>
                <a:gd name="T10" fmla="*/ 317 w 533"/>
                <a:gd name="T11" fmla="*/ 25 h 222"/>
                <a:gd name="T12" fmla="*/ 343 w 533"/>
                <a:gd name="T13" fmla="*/ 0 h 222"/>
                <a:gd name="T14" fmla="*/ 533 w 533"/>
                <a:gd name="T15" fmla="*/ 0 h 222"/>
                <a:gd name="T16" fmla="*/ 533 w 533"/>
                <a:gd name="T17" fmla="*/ 32 h 222"/>
                <a:gd name="T18" fmla="*/ 508 w 533"/>
                <a:gd name="T19" fmla="*/ 57 h 222"/>
                <a:gd name="T20" fmla="*/ 375 w 533"/>
                <a:gd name="T21" fmla="*/ 57 h 222"/>
                <a:gd name="T22" fmla="*/ 375 w 533"/>
                <a:gd name="T23" fmla="*/ 114 h 222"/>
                <a:gd name="T24" fmla="*/ 349 w 533"/>
                <a:gd name="T25" fmla="*/ 140 h 222"/>
                <a:gd name="T26" fmla="*/ 216 w 533"/>
                <a:gd name="T27" fmla="*/ 140 h 222"/>
                <a:gd name="T28" fmla="*/ 216 w 533"/>
                <a:gd name="T29" fmla="*/ 197 h 222"/>
                <a:gd name="T30" fmla="*/ 190 w 533"/>
                <a:gd name="T31" fmla="*/ 222 h 222"/>
                <a:gd name="T32" fmla="*/ 0 w 533"/>
                <a:gd name="T33" fmla="*/ 222 h 222"/>
                <a:gd name="T34" fmla="*/ 0 w 533"/>
                <a:gd name="T35" fmla="*/ 191 h 222"/>
                <a:gd name="T36" fmla="*/ 25 w 533"/>
                <a:gd name="T37" fmla="*/ 165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33" h="222">
                  <a:moveTo>
                    <a:pt x="25" y="165"/>
                  </a:moveTo>
                  <a:cubicBezTo>
                    <a:pt x="158" y="165"/>
                    <a:pt x="158" y="165"/>
                    <a:pt x="158" y="165"/>
                  </a:cubicBezTo>
                  <a:cubicBezTo>
                    <a:pt x="158" y="108"/>
                    <a:pt x="158" y="108"/>
                    <a:pt x="158" y="108"/>
                  </a:cubicBezTo>
                  <a:cubicBezTo>
                    <a:pt x="158" y="94"/>
                    <a:pt x="170" y="83"/>
                    <a:pt x="184" y="83"/>
                  </a:cubicBezTo>
                  <a:cubicBezTo>
                    <a:pt x="317" y="83"/>
                    <a:pt x="317" y="83"/>
                    <a:pt x="317" y="83"/>
                  </a:cubicBezTo>
                  <a:cubicBezTo>
                    <a:pt x="317" y="25"/>
                    <a:pt x="317" y="25"/>
                    <a:pt x="317" y="25"/>
                  </a:cubicBezTo>
                  <a:cubicBezTo>
                    <a:pt x="317" y="11"/>
                    <a:pt x="329" y="0"/>
                    <a:pt x="343" y="0"/>
                  </a:cubicBezTo>
                  <a:cubicBezTo>
                    <a:pt x="533" y="0"/>
                    <a:pt x="533" y="0"/>
                    <a:pt x="533" y="0"/>
                  </a:cubicBezTo>
                  <a:cubicBezTo>
                    <a:pt x="533" y="32"/>
                    <a:pt x="533" y="32"/>
                    <a:pt x="533" y="32"/>
                  </a:cubicBezTo>
                  <a:cubicBezTo>
                    <a:pt x="533" y="46"/>
                    <a:pt x="522" y="57"/>
                    <a:pt x="508" y="57"/>
                  </a:cubicBezTo>
                  <a:cubicBezTo>
                    <a:pt x="375" y="57"/>
                    <a:pt x="375" y="57"/>
                    <a:pt x="375" y="57"/>
                  </a:cubicBezTo>
                  <a:cubicBezTo>
                    <a:pt x="375" y="114"/>
                    <a:pt x="375" y="114"/>
                    <a:pt x="375" y="114"/>
                  </a:cubicBezTo>
                  <a:cubicBezTo>
                    <a:pt x="375" y="128"/>
                    <a:pt x="363" y="140"/>
                    <a:pt x="349" y="140"/>
                  </a:cubicBezTo>
                  <a:cubicBezTo>
                    <a:pt x="216" y="140"/>
                    <a:pt x="216" y="140"/>
                    <a:pt x="216" y="140"/>
                  </a:cubicBezTo>
                  <a:cubicBezTo>
                    <a:pt x="216" y="197"/>
                    <a:pt x="216" y="197"/>
                    <a:pt x="216" y="197"/>
                  </a:cubicBezTo>
                  <a:cubicBezTo>
                    <a:pt x="216" y="211"/>
                    <a:pt x="204" y="222"/>
                    <a:pt x="190" y="222"/>
                  </a:cubicBezTo>
                  <a:cubicBezTo>
                    <a:pt x="0" y="222"/>
                    <a:pt x="0" y="222"/>
                    <a:pt x="0" y="222"/>
                  </a:cubicBezTo>
                  <a:cubicBezTo>
                    <a:pt x="0" y="191"/>
                    <a:pt x="0" y="191"/>
                    <a:pt x="0" y="191"/>
                  </a:cubicBezTo>
                  <a:cubicBezTo>
                    <a:pt x="0" y="177"/>
                    <a:pt x="11" y="165"/>
                    <a:pt x="25" y="16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sp>
          <p:nvSpPr>
            <p:cNvPr id="27" name="Freeform 13"/>
            <p:cNvSpPr>
              <a:spLocks noEditPoints="1"/>
            </p:cNvSpPr>
            <p:nvPr/>
          </p:nvSpPr>
          <p:spPr bwMode="auto">
            <a:xfrm>
              <a:off x="5042691" y="2273920"/>
              <a:ext cx="529214" cy="655758"/>
            </a:xfrm>
            <a:custGeom>
              <a:avLst/>
              <a:gdLst>
                <a:gd name="T0" fmla="*/ 28 w 612"/>
                <a:gd name="T1" fmla="*/ 504 h 759"/>
                <a:gd name="T2" fmla="*/ 148 w 612"/>
                <a:gd name="T3" fmla="*/ 514 h 759"/>
                <a:gd name="T4" fmla="*/ 179 w 612"/>
                <a:gd name="T5" fmla="*/ 488 h 759"/>
                <a:gd name="T6" fmla="*/ 184 w 612"/>
                <a:gd name="T7" fmla="*/ 423 h 759"/>
                <a:gd name="T8" fmla="*/ 158 w 612"/>
                <a:gd name="T9" fmla="*/ 392 h 759"/>
                <a:gd name="T10" fmla="*/ 38 w 612"/>
                <a:gd name="T11" fmla="*/ 381 h 759"/>
                <a:gd name="T12" fmla="*/ 7 w 612"/>
                <a:gd name="T13" fmla="*/ 407 h 759"/>
                <a:gd name="T14" fmla="*/ 2 w 612"/>
                <a:gd name="T15" fmla="*/ 473 h 759"/>
                <a:gd name="T16" fmla="*/ 28 w 612"/>
                <a:gd name="T17" fmla="*/ 504 h 759"/>
                <a:gd name="T18" fmla="*/ 157 w 612"/>
                <a:gd name="T19" fmla="*/ 669 h 759"/>
                <a:gd name="T20" fmla="*/ 254 w 612"/>
                <a:gd name="T21" fmla="*/ 487 h 759"/>
                <a:gd name="T22" fmla="*/ 334 w 612"/>
                <a:gd name="T23" fmla="*/ 512 h 759"/>
                <a:gd name="T24" fmla="*/ 342 w 612"/>
                <a:gd name="T25" fmla="*/ 515 h 759"/>
                <a:gd name="T26" fmla="*/ 216 w 612"/>
                <a:gd name="T27" fmla="*/ 722 h 759"/>
                <a:gd name="T28" fmla="*/ 157 w 612"/>
                <a:gd name="T29" fmla="*/ 669 h 759"/>
                <a:gd name="T30" fmla="*/ 379 w 612"/>
                <a:gd name="T31" fmla="*/ 7 h 759"/>
                <a:gd name="T32" fmla="*/ 426 w 612"/>
                <a:gd name="T33" fmla="*/ 84 h 759"/>
                <a:gd name="T34" fmla="*/ 349 w 612"/>
                <a:gd name="T35" fmla="*/ 150 h 759"/>
                <a:gd name="T36" fmla="*/ 304 w 612"/>
                <a:gd name="T37" fmla="*/ 59 h 759"/>
                <a:gd name="T38" fmla="*/ 379 w 612"/>
                <a:gd name="T39" fmla="*/ 7 h 759"/>
                <a:gd name="T40" fmla="*/ 371 w 612"/>
                <a:gd name="T41" fmla="*/ 183 h 759"/>
                <a:gd name="T42" fmla="*/ 403 w 612"/>
                <a:gd name="T43" fmla="*/ 199 h 759"/>
                <a:gd name="T44" fmla="*/ 574 w 612"/>
                <a:gd name="T45" fmla="*/ 278 h 759"/>
                <a:gd name="T46" fmla="*/ 579 w 612"/>
                <a:gd name="T47" fmla="*/ 341 h 759"/>
                <a:gd name="T48" fmla="*/ 398 w 612"/>
                <a:gd name="T49" fmla="*/ 296 h 759"/>
                <a:gd name="T50" fmla="*/ 381 w 612"/>
                <a:gd name="T51" fmla="*/ 385 h 759"/>
                <a:gd name="T52" fmla="*/ 390 w 612"/>
                <a:gd name="T53" fmla="*/ 402 h 759"/>
                <a:gd name="T54" fmla="*/ 561 w 612"/>
                <a:gd name="T55" fmla="*/ 593 h 759"/>
                <a:gd name="T56" fmla="*/ 489 w 612"/>
                <a:gd name="T57" fmla="*/ 626 h 759"/>
                <a:gd name="T58" fmla="*/ 233 w 612"/>
                <a:gd name="T59" fmla="*/ 447 h 759"/>
                <a:gd name="T60" fmla="*/ 203 w 612"/>
                <a:gd name="T61" fmla="*/ 392 h 759"/>
                <a:gd name="T62" fmla="*/ 231 w 612"/>
                <a:gd name="T63" fmla="*/ 239 h 759"/>
                <a:gd name="T64" fmla="*/ 157 w 612"/>
                <a:gd name="T65" fmla="*/ 344 h 759"/>
                <a:gd name="T66" fmla="*/ 95 w 612"/>
                <a:gd name="T67" fmla="*/ 332 h 759"/>
                <a:gd name="T68" fmla="*/ 247 w 612"/>
                <a:gd name="T69" fmla="*/ 155 h 759"/>
                <a:gd name="T70" fmla="*/ 313 w 612"/>
                <a:gd name="T71" fmla="*/ 163 h 759"/>
                <a:gd name="T72" fmla="*/ 349 w 612"/>
                <a:gd name="T73" fmla="*/ 227 h 759"/>
                <a:gd name="T74" fmla="*/ 371 w 612"/>
                <a:gd name="T75" fmla="*/ 183 h 7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12" h="759">
                  <a:moveTo>
                    <a:pt x="28" y="504"/>
                  </a:moveTo>
                  <a:cubicBezTo>
                    <a:pt x="148" y="514"/>
                    <a:pt x="148" y="514"/>
                    <a:pt x="148" y="514"/>
                  </a:cubicBezTo>
                  <a:cubicBezTo>
                    <a:pt x="164" y="516"/>
                    <a:pt x="177" y="504"/>
                    <a:pt x="179" y="488"/>
                  </a:cubicBezTo>
                  <a:cubicBezTo>
                    <a:pt x="184" y="423"/>
                    <a:pt x="184" y="423"/>
                    <a:pt x="184" y="423"/>
                  </a:cubicBezTo>
                  <a:cubicBezTo>
                    <a:pt x="186" y="407"/>
                    <a:pt x="174" y="393"/>
                    <a:pt x="158" y="392"/>
                  </a:cubicBezTo>
                  <a:cubicBezTo>
                    <a:pt x="38" y="381"/>
                    <a:pt x="38" y="381"/>
                    <a:pt x="38" y="381"/>
                  </a:cubicBezTo>
                  <a:cubicBezTo>
                    <a:pt x="23" y="380"/>
                    <a:pt x="9" y="392"/>
                    <a:pt x="7" y="407"/>
                  </a:cubicBezTo>
                  <a:cubicBezTo>
                    <a:pt x="2" y="473"/>
                    <a:pt x="2" y="473"/>
                    <a:pt x="2" y="473"/>
                  </a:cubicBezTo>
                  <a:cubicBezTo>
                    <a:pt x="0" y="489"/>
                    <a:pt x="12" y="503"/>
                    <a:pt x="28" y="504"/>
                  </a:cubicBezTo>
                  <a:close/>
                  <a:moveTo>
                    <a:pt x="157" y="669"/>
                  </a:moveTo>
                  <a:cubicBezTo>
                    <a:pt x="220" y="595"/>
                    <a:pt x="230" y="592"/>
                    <a:pt x="254" y="487"/>
                  </a:cubicBezTo>
                  <a:cubicBezTo>
                    <a:pt x="280" y="496"/>
                    <a:pt x="307" y="504"/>
                    <a:pt x="334" y="512"/>
                  </a:cubicBezTo>
                  <a:cubicBezTo>
                    <a:pt x="337" y="513"/>
                    <a:pt x="339" y="514"/>
                    <a:pt x="342" y="515"/>
                  </a:cubicBezTo>
                  <a:cubicBezTo>
                    <a:pt x="303" y="633"/>
                    <a:pt x="296" y="637"/>
                    <a:pt x="216" y="722"/>
                  </a:cubicBezTo>
                  <a:cubicBezTo>
                    <a:pt x="180" y="759"/>
                    <a:pt x="122" y="709"/>
                    <a:pt x="157" y="669"/>
                  </a:cubicBezTo>
                  <a:close/>
                  <a:moveTo>
                    <a:pt x="379" y="7"/>
                  </a:moveTo>
                  <a:cubicBezTo>
                    <a:pt x="413" y="15"/>
                    <a:pt x="434" y="49"/>
                    <a:pt x="426" y="84"/>
                  </a:cubicBezTo>
                  <a:cubicBezTo>
                    <a:pt x="419" y="120"/>
                    <a:pt x="383" y="157"/>
                    <a:pt x="349" y="150"/>
                  </a:cubicBezTo>
                  <a:cubicBezTo>
                    <a:pt x="315" y="143"/>
                    <a:pt x="297" y="94"/>
                    <a:pt x="304" y="59"/>
                  </a:cubicBezTo>
                  <a:cubicBezTo>
                    <a:pt x="312" y="23"/>
                    <a:pt x="345" y="0"/>
                    <a:pt x="379" y="7"/>
                  </a:cubicBezTo>
                  <a:close/>
                  <a:moveTo>
                    <a:pt x="371" y="183"/>
                  </a:moveTo>
                  <a:cubicBezTo>
                    <a:pt x="378" y="185"/>
                    <a:pt x="393" y="190"/>
                    <a:pt x="403" y="199"/>
                  </a:cubicBezTo>
                  <a:cubicBezTo>
                    <a:pt x="494" y="286"/>
                    <a:pt x="474" y="282"/>
                    <a:pt x="574" y="278"/>
                  </a:cubicBezTo>
                  <a:cubicBezTo>
                    <a:pt x="612" y="277"/>
                    <a:pt x="611" y="338"/>
                    <a:pt x="579" y="341"/>
                  </a:cubicBezTo>
                  <a:cubicBezTo>
                    <a:pt x="477" y="350"/>
                    <a:pt x="470" y="358"/>
                    <a:pt x="398" y="296"/>
                  </a:cubicBezTo>
                  <a:cubicBezTo>
                    <a:pt x="381" y="385"/>
                    <a:pt x="381" y="385"/>
                    <a:pt x="381" y="385"/>
                  </a:cubicBezTo>
                  <a:cubicBezTo>
                    <a:pt x="380" y="392"/>
                    <a:pt x="383" y="399"/>
                    <a:pt x="390" y="402"/>
                  </a:cubicBezTo>
                  <a:cubicBezTo>
                    <a:pt x="494" y="448"/>
                    <a:pt x="515" y="448"/>
                    <a:pt x="561" y="593"/>
                  </a:cubicBezTo>
                  <a:cubicBezTo>
                    <a:pt x="578" y="638"/>
                    <a:pt x="510" y="668"/>
                    <a:pt x="489" y="626"/>
                  </a:cubicBezTo>
                  <a:cubicBezTo>
                    <a:pt x="417" y="484"/>
                    <a:pt x="405" y="506"/>
                    <a:pt x="233" y="447"/>
                  </a:cubicBezTo>
                  <a:cubicBezTo>
                    <a:pt x="211" y="435"/>
                    <a:pt x="203" y="416"/>
                    <a:pt x="203" y="392"/>
                  </a:cubicBezTo>
                  <a:cubicBezTo>
                    <a:pt x="231" y="239"/>
                    <a:pt x="231" y="239"/>
                    <a:pt x="231" y="239"/>
                  </a:cubicBezTo>
                  <a:cubicBezTo>
                    <a:pt x="164" y="260"/>
                    <a:pt x="171" y="259"/>
                    <a:pt x="157" y="344"/>
                  </a:cubicBezTo>
                  <a:cubicBezTo>
                    <a:pt x="151" y="376"/>
                    <a:pt x="91" y="372"/>
                    <a:pt x="95" y="332"/>
                  </a:cubicBezTo>
                  <a:cubicBezTo>
                    <a:pt x="107" y="207"/>
                    <a:pt x="126" y="199"/>
                    <a:pt x="247" y="155"/>
                  </a:cubicBezTo>
                  <a:cubicBezTo>
                    <a:pt x="264" y="149"/>
                    <a:pt x="304" y="160"/>
                    <a:pt x="313" y="163"/>
                  </a:cubicBezTo>
                  <a:cubicBezTo>
                    <a:pt x="349" y="227"/>
                    <a:pt x="349" y="227"/>
                    <a:pt x="349" y="227"/>
                  </a:cubicBezTo>
                  <a:cubicBezTo>
                    <a:pt x="371" y="183"/>
                    <a:pt x="371" y="183"/>
                    <a:pt x="371" y="18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grpSp>
      <p:sp>
        <p:nvSpPr>
          <p:cNvPr id="15" name="文本框 14">
            <a:extLst>
              <a:ext uri="{FF2B5EF4-FFF2-40B4-BE49-F238E27FC236}">
                <a16:creationId xmlns:a16="http://schemas.microsoft.com/office/drawing/2014/main" id="{8B08B332-559B-44C0-8871-E996E2C2210E}"/>
              </a:ext>
            </a:extLst>
          </p:cNvPr>
          <p:cNvSpPr txBox="1"/>
          <p:nvPr/>
        </p:nvSpPr>
        <p:spPr>
          <a:xfrm>
            <a:off x="2933432" y="2471795"/>
            <a:ext cx="2486156" cy="461665"/>
          </a:xfrm>
          <a:prstGeom prst="rect">
            <a:avLst/>
          </a:prstGeom>
          <a:noFill/>
        </p:spPr>
        <p:txBody>
          <a:bodyPr wrap="square" rtlCol="0">
            <a:spAutoFit/>
          </a:bodyPr>
          <a:lstStyle/>
          <a:p>
            <a:r>
              <a:rPr lang="zh-CN" altLang="en-US" sz="2400" b="1" dirty="0">
                <a:cs typeface="+mn-ea"/>
                <a:sym typeface="+mn-lt"/>
              </a:rPr>
              <a:t>知识点 </a:t>
            </a:r>
            <a:endParaRPr lang="en-US" altLang="zh-CN" sz="2400" b="1" dirty="0">
              <a:cs typeface="+mn-ea"/>
              <a:sym typeface="+mn-lt"/>
            </a:endParaRPr>
          </a:p>
        </p:txBody>
      </p:sp>
      <p:sp>
        <p:nvSpPr>
          <p:cNvPr id="17" name="文本框 16">
            <a:extLst>
              <a:ext uri="{FF2B5EF4-FFF2-40B4-BE49-F238E27FC236}">
                <a16:creationId xmlns:a16="http://schemas.microsoft.com/office/drawing/2014/main" id="{65102C9E-AEAF-403B-97D0-C943E5A8CC14}"/>
              </a:ext>
            </a:extLst>
          </p:cNvPr>
          <p:cNvSpPr txBox="1"/>
          <p:nvPr/>
        </p:nvSpPr>
        <p:spPr bwMode="auto">
          <a:xfrm>
            <a:off x="2933432" y="3013253"/>
            <a:ext cx="5203480" cy="1035925"/>
          </a:xfrm>
          <a:prstGeom prst="rect">
            <a:avLst/>
          </a:prstGeom>
          <a:noFill/>
        </p:spPr>
        <p:txBody>
          <a:bodyPr wrap="square" lIns="68580" tIns="34290" rIns="68580" bIns="34290">
            <a:spAutoFit/>
          </a:bodyPr>
          <a:lstStyle/>
          <a:p>
            <a:pPr>
              <a:lnSpc>
                <a:spcPct val="120000"/>
              </a:lnSpc>
            </a:pPr>
            <a:r>
              <a:rPr lang="en-US" altLang="zh-CN" sz="1800" b="1" dirty="0">
                <a:cs typeface="+mn-ea"/>
                <a:sym typeface="+mn-lt"/>
              </a:rPr>
              <a:t>1.</a:t>
            </a:r>
            <a:r>
              <a:rPr lang="zh-CN" altLang="en-US" sz="1800" b="1" dirty="0">
                <a:cs typeface="+mn-ea"/>
                <a:sym typeface="+mn-lt"/>
              </a:rPr>
              <a:t>增值税专用发票</a:t>
            </a:r>
            <a:endParaRPr lang="en-US" altLang="zh-CN" sz="1800" b="1" dirty="0">
              <a:cs typeface="+mn-ea"/>
              <a:sym typeface="+mn-lt"/>
            </a:endParaRPr>
          </a:p>
          <a:p>
            <a:pPr>
              <a:lnSpc>
                <a:spcPct val="120000"/>
              </a:lnSpc>
            </a:pPr>
            <a:r>
              <a:rPr lang="en-US" altLang="zh-CN" sz="1800" b="1" dirty="0">
                <a:cs typeface="+mn-ea"/>
                <a:sym typeface="+mn-lt"/>
              </a:rPr>
              <a:t>2.</a:t>
            </a:r>
            <a:r>
              <a:rPr lang="zh-CN" altLang="en-US" sz="1800" b="1" dirty="0">
                <a:cs typeface="+mn-ea"/>
                <a:sym typeface="+mn-lt"/>
              </a:rPr>
              <a:t>增值税普通发票</a:t>
            </a:r>
            <a:endParaRPr lang="en-US" altLang="zh-CN" sz="1800" b="1" dirty="0">
              <a:cs typeface="+mn-ea"/>
              <a:sym typeface="+mn-lt"/>
            </a:endParaRPr>
          </a:p>
          <a:p>
            <a:pPr>
              <a:lnSpc>
                <a:spcPct val="120000"/>
              </a:lnSpc>
            </a:pPr>
            <a:endParaRPr lang="en-US" altLang="zh-CN" sz="1800" b="1" dirty="0">
              <a:cs typeface="+mn-ea"/>
              <a:sym typeface="+mn-lt"/>
            </a:endParaRPr>
          </a:p>
        </p:txBody>
      </p:sp>
    </p:spTree>
    <p:extLst>
      <p:ext uri="{BB962C8B-B14F-4D97-AF65-F5344CB8AC3E}">
        <p14:creationId xmlns:p14="http://schemas.microsoft.com/office/powerpoint/2010/main" val="2127670066"/>
      </p:ext>
    </p:extLst>
  </p:cSld>
  <p:clrMapOvr>
    <a:masterClrMapping/>
  </p:clrMapOvr>
  <mc:AlternateContent xmlns:mc="http://schemas.openxmlformats.org/markup-compatibility/2006" xmlns:p14="http://schemas.microsoft.com/office/powerpoint/2010/main">
    <mc:Choice Requires="p14">
      <p:transition spd="slow" p14:dur="1250" advClick="0" advTm="0">
        <p14:flip dir="r"/>
      </p:transition>
    </mc:Choice>
    <mc:Fallback xmlns="">
      <p:transition spd="slow"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iterate type="lt">
                                    <p:tmPct val="10000"/>
                                  </p:iterate>
                                  <p:childTnLst>
                                    <p:set>
                                      <p:cBhvr>
                                        <p:cTn id="6" dur="1" fill="hold">
                                          <p:stCondLst>
                                            <p:cond delay="0"/>
                                          </p:stCondLst>
                                        </p:cTn>
                                        <p:tgtEl>
                                          <p:spTgt spid="16"/>
                                        </p:tgtEl>
                                        <p:attrNameLst>
                                          <p:attrName>style.visibility</p:attrName>
                                        </p:attrNameLst>
                                      </p:cBhvr>
                                      <p:to>
                                        <p:strVal val="visible"/>
                                      </p:to>
                                    </p:set>
                                    <p:anim calcmode="lin" valueType="num">
                                      <p:cBhvr>
                                        <p:cTn id="7" dur="500" fill="hold"/>
                                        <p:tgtEl>
                                          <p:spTgt spid="16"/>
                                        </p:tgtEl>
                                        <p:attrNameLst>
                                          <p:attrName>ppt_w</p:attrName>
                                        </p:attrNameLst>
                                      </p:cBhvr>
                                      <p:tavLst>
                                        <p:tav tm="0">
                                          <p:val>
                                            <p:fltVal val="0"/>
                                          </p:val>
                                        </p:tav>
                                        <p:tav tm="100000">
                                          <p:val>
                                            <p:strVal val="#ppt_w"/>
                                          </p:val>
                                        </p:tav>
                                      </p:tavLst>
                                    </p:anim>
                                    <p:anim calcmode="lin" valueType="num">
                                      <p:cBhvr>
                                        <p:cTn id="8" dur="500" fill="hold"/>
                                        <p:tgtEl>
                                          <p:spTgt spid="16"/>
                                        </p:tgtEl>
                                        <p:attrNameLst>
                                          <p:attrName>ppt_h</p:attrName>
                                        </p:attrNameLst>
                                      </p:cBhvr>
                                      <p:tavLst>
                                        <p:tav tm="0">
                                          <p:val>
                                            <p:fltVal val="0"/>
                                          </p:val>
                                        </p:tav>
                                        <p:tav tm="100000">
                                          <p:val>
                                            <p:strVal val="#ppt_h"/>
                                          </p:val>
                                        </p:tav>
                                      </p:tavLst>
                                    </p:anim>
                                    <p:animEffect transition="in" filter="fade">
                                      <p:cBhvr>
                                        <p:cTn id="9" dur="500"/>
                                        <p:tgtEl>
                                          <p:spTgt spid="16"/>
                                        </p:tgtEl>
                                      </p:cBhvr>
                                    </p:animEffect>
                                  </p:childTnLst>
                                </p:cTn>
                              </p:par>
                            </p:childTnLst>
                          </p:cTn>
                        </p:par>
                        <p:par>
                          <p:cTn id="10" fill="hold">
                            <p:stCondLst>
                              <p:cond delay="1150"/>
                            </p:stCondLst>
                            <p:childTnLst>
                              <p:par>
                                <p:cTn id="11" presetID="22" presetClass="entr" presetSubtype="8" fill="hold" grpId="0" nodeType="afterEffect">
                                  <p:stCondLst>
                                    <p:cond delay="0"/>
                                  </p:stCondLst>
                                  <p:childTnLst>
                                    <p:set>
                                      <p:cBhvr>
                                        <p:cTn id="12" dur="1" fill="hold">
                                          <p:stCondLst>
                                            <p:cond delay="0"/>
                                          </p:stCondLst>
                                        </p:cTn>
                                        <p:tgtEl>
                                          <p:spTgt spid="14"/>
                                        </p:tgtEl>
                                        <p:attrNameLst>
                                          <p:attrName>style.visibility</p:attrName>
                                        </p:attrNameLst>
                                      </p:cBhvr>
                                      <p:to>
                                        <p:strVal val="visible"/>
                                      </p:to>
                                    </p:set>
                                    <p:animEffect transition="in" filter="wipe(left)">
                                      <p:cBhvr>
                                        <p:cTn id="13" dur="500"/>
                                        <p:tgtEl>
                                          <p:spTgt spid="14"/>
                                        </p:tgtEl>
                                      </p:cBhvr>
                                    </p:animEffect>
                                  </p:childTnLst>
                                </p:cTn>
                              </p:par>
                            </p:childTnLst>
                          </p:cTn>
                        </p:par>
                        <p:par>
                          <p:cTn id="14" fill="hold">
                            <p:stCondLst>
                              <p:cond delay="1650"/>
                            </p:stCondLst>
                            <p:childTnLst>
                              <p:par>
                                <p:cTn id="15" presetID="22" presetClass="entr" presetSubtype="8" fill="hold" grpId="0" nodeType="afterEffect">
                                  <p:stCondLst>
                                    <p:cond delay="0"/>
                                  </p:stCondLst>
                                  <p:childTnLst>
                                    <p:set>
                                      <p:cBhvr>
                                        <p:cTn id="16" dur="1" fill="hold">
                                          <p:stCondLst>
                                            <p:cond delay="0"/>
                                          </p:stCondLst>
                                        </p:cTn>
                                        <p:tgtEl>
                                          <p:spTgt spid="15"/>
                                        </p:tgtEl>
                                        <p:attrNameLst>
                                          <p:attrName>style.visibility</p:attrName>
                                        </p:attrNameLst>
                                      </p:cBhvr>
                                      <p:to>
                                        <p:strVal val="visible"/>
                                      </p:to>
                                    </p:set>
                                    <p:animEffect transition="in" filter="wipe(left)">
                                      <p:cBhvr>
                                        <p:cTn id="17" dur="500"/>
                                        <p:tgtEl>
                                          <p:spTgt spid="15"/>
                                        </p:tgtEl>
                                      </p:cBhvr>
                                    </p:animEffect>
                                  </p:childTnLst>
                                </p:cTn>
                              </p:par>
                            </p:childTnLst>
                          </p:cTn>
                        </p:par>
                        <p:par>
                          <p:cTn id="18" fill="hold">
                            <p:stCondLst>
                              <p:cond delay="2150"/>
                            </p:stCondLst>
                            <p:childTnLst>
                              <p:par>
                                <p:cTn id="19" presetID="22" presetClass="entr" presetSubtype="2" fill="hold" grpId="0" nodeType="afterEffect">
                                  <p:stCondLst>
                                    <p:cond delay="0"/>
                                  </p:stCondLst>
                                  <p:iterate type="lt">
                                    <p:tmPct val="4878"/>
                                  </p:iterate>
                                  <p:childTnLst>
                                    <p:set>
                                      <p:cBhvr>
                                        <p:cTn id="20" dur="1" fill="hold">
                                          <p:stCondLst>
                                            <p:cond delay="0"/>
                                          </p:stCondLst>
                                        </p:cTn>
                                        <p:tgtEl>
                                          <p:spTgt spid="17"/>
                                        </p:tgtEl>
                                        <p:attrNameLst>
                                          <p:attrName>style.visibility</p:attrName>
                                        </p:attrNameLst>
                                      </p:cBhvr>
                                      <p:to>
                                        <p:strVal val="visible"/>
                                      </p:to>
                                    </p:set>
                                    <p:animEffect transition="in" filter="wipe(right)">
                                      <p:cBhvr>
                                        <p:cTn id="21"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16" grpId="0"/>
      <p:bldP spid="15" grpId="0"/>
      <p:bldP spid="17" grpId="0"/>
    </p:bldLst>
  </p:timing>
</p:sld>
</file>

<file path=ppt/slides/slide3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图片 1">
            <a:extLst>
              <a:ext uri="{FF2B5EF4-FFF2-40B4-BE49-F238E27FC236}">
                <a16:creationId xmlns:a16="http://schemas.microsoft.com/office/drawing/2014/main" id="{5317EC53-9E56-4041-9F45-0016F41CFAD2}"/>
              </a:ext>
            </a:extLst>
          </p:cNvPr>
          <p:cNvPicPr>
            <a:picLocks noChangeAspect="1"/>
          </p:cNvPicPr>
          <p:nvPr/>
        </p:nvPicPr>
        <p:blipFill>
          <a:blip r:embed="rId2"/>
          <a:stretch>
            <a:fillRect/>
          </a:stretch>
        </p:blipFill>
        <p:spPr>
          <a:xfrm>
            <a:off x="0" y="0"/>
            <a:ext cx="9144000" cy="5143500"/>
          </a:xfrm>
          <a:prstGeom prst="rect">
            <a:avLst/>
          </a:prstGeom>
        </p:spPr>
      </p:pic>
    </p:spTree>
    <p:extLst>
      <p:ext uri="{BB962C8B-B14F-4D97-AF65-F5344CB8AC3E}">
        <p14:creationId xmlns:p14="http://schemas.microsoft.com/office/powerpoint/2010/main" val="263126117"/>
      </p:ext>
    </p:extLst>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3F297A04-FA86-470C-A283-0F372052F889}"/>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latin typeface="+mn-lt"/>
                <a:cs typeface="+mn-ea"/>
                <a:sym typeface="+mn-lt"/>
              </a:rPr>
              <a:pPr>
                <a:defRPr/>
              </a:pPr>
              <a:t>38</a:t>
            </a:fld>
            <a:endParaRPr lang="en-US">
              <a:solidFill>
                <a:prstClr val="black">
                  <a:tint val="75000"/>
                </a:prstClr>
              </a:solidFill>
              <a:latin typeface="+mn-lt"/>
              <a:cs typeface="+mn-ea"/>
              <a:sym typeface="+mn-lt"/>
            </a:endParaRPr>
          </a:p>
        </p:txBody>
      </p:sp>
      <p:sp>
        <p:nvSpPr>
          <p:cNvPr id="3" name="文本框 2">
            <a:extLst>
              <a:ext uri="{FF2B5EF4-FFF2-40B4-BE49-F238E27FC236}">
                <a16:creationId xmlns:a16="http://schemas.microsoft.com/office/drawing/2014/main" id="{8D04972F-565F-4E50-896F-ED56EDD1A38F}"/>
              </a:ext>
            </a:extLst>
          </p:cNvPr>
          <p:cNvSpPr txBox="1"/>
          <p:nvPr/>
        </p:nvSpPr>
        <p:spPr>
          <a:xfrm>
            <a:off x="2039921" y="225348"/>
            <a:ext cx="5410461" cy="500137"/>
          </a:xfrm>
          <a:prstGeom prst="rect">
            <a:avLst/>
          </a:prstGeom>
          <a:noFill/>
        </p:spPr>
        <p:txBody>
          <a:bodyPr wrap="square" lIns="68580" tIns="34290" rIns="68580" bIns="34290" rtlCol="0">
            <a:spAutoFit/>
          </a:bodyPr>
          <a:lstStyle/>
          <a:p>
            <a:pPr algn="ctr"/>
            <a:r>
              <a:rPr lang="zh-CN" altLang="en-US" sz="2800" b="1" dirty="0">
                <a:solidFill>
                  <a:srgbClr val="0070C0"/>
                </a:solidFill>
                <a:cs typeface="+mn-ea"/>
                <a:sym typeface="+mn-lt"/>
              </a:rPr>
              <a:t>试试就试试</a:t>
            </a:r>
            <a:endParaRPr lang="en-US" altLang="zh-CN" sz="2800" b="1" dirty="0">
              <a:solidFill>
                <a:srgbClr val="7030A0"/>
              </a:solidFill>
              <a:cs typeface="+mn-ea"/>
              <a:sym typeface="+mn-lt"/>
            </a:endParaRPr>
          </a:p>
        </p:txBody>
      </p:sp>
      <p:sp>
        <p:nvSpPr>
          <p:cNvPr id="8" name="内容占位符 1">
            <a:extLst>
              <a:ext uri="{FF2B5EF4-FFF2-40B4-BE49-F238E27FC236}">
                <a16:creationId xmlns:a16="http://schemas.microsoft.com/office/drawing/2014/main" id="{C55AD2E8-BCFE-4A42-9301-8BD4BC5CB3A5}"/>
              </a:ext>
            </a:extLst>
          </p:cNvPr>
          <p:cNvSpPr txBox="1">
            <a:spLocks/>
          </p:cNvSpPr>
          <p:nvPr/>
        </p:nvSpPr>
        <p:spPr>
          <a:xfrm>
            <a:off x="490822" y="779487"/>
            <a:ext cx="8018557" cy="3887763"/>
          </a:xfrm>
          <a:prstGeom prst="rect">
            <a:avLst/>
          </a:prstGeom>
        </p:spPr>
        <p:txBody>
          <a:bodyPr vert="horz" lIns="91440" tIns="45720" rIns="91440" bIns="45720" rtlCol="0">
            <a:normAutofit fontScale="92500"/>
          </a:bodyPr>
          <a:lstStyle>
            <a:lvl1pPr marL="0" indent="538480" algn="l" defTabSz="685800" rtl="0" eaLnBrk="1" latinLnBrk="0" hangingPunct="1">
              <a:lnSpc>
                <a:spcPct val="150000"/>
              </a:lnSpc>
              <a:spcBef>
                <a:spcPts val="0"/>
              </a:spcBef>
              <a:buFont typeface="Arial" panose="020B0604020202020204" pitchFamily="34" charset="0"/>
              <a:buNone/>
              <a:defRPr sz="2200" b="1" kern="1200">
                <a:solidFill>
                  <a:srgbClr val="004DA1"/>
                </a:solidFill>
                <a:latin typeface="楷体" panose="02010609060101010101" pitchFamily="49" charset="-122"/>
                <a:ea typeface="楷体" panose="02010609060101010101" pitchFamily="49" charset="-122"/>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en-US" altLang="zh-CN" dirty="0">
                <a:latin typeface="+mn-lt"/>
                <a:ea typeface="+mn-ea"/>
                <a:cs typeface="+mn-ea"/>
                <a:sym typeface="+mn-lt"/>
              </a:rPr>
              <a:t>【</a:t>
            </a:r>
            <a:r>
              <a:rPr lang="zh-CN" altLang="en-US" dirty="0">
                <a:latin typeface="+mn-lt"/>
                <a:ea typeface="+mn-ea"/>
                <a:cs typeface="+mn-ea"/>
                <a:sym typeface="+mn-lt"/>
              </a:rPr>
              <a:t>多选题</a:t>
            </a:r>
            <a:r>
              <a:rPr lang="en-US" altLang="zh-CN" dirty="0">
                <a:latin typeface="+mn-lt"/>
                <a:ea typeface="+mn-ea"/>
                <a:cs typeface="+mn-ea"/>
                <a:sym typeface="+mn-lt"/>
              </a:rPr>
              <a:t>】</a:t>
            </a:r>
            <a:r>
              <a:rPr lang="zh-CN" altLang="en-US" dirty="0">
                <a:latin typeface="+mn-lt"/>
                <a:ea typeface="+mn-ea"/>
                <a:cs typeface="+mn-ea"/>
                <a:sym typeface="+mn-lt"/>
              </a:rPr>
              <a:t>以下行为属于增值税境内销售服务行为的有（    ）。</a:t>
            </a:r>
          </a:p>
          <a:p>
            <a:r>
              <a:rPr lang="en-US" altLang="zh-CN" dirty="0">
                <a:latin typeface="+mn-lt"/>
                <a:ea typeface="+mn-ea"/>
                <a:cs typeface="+mn-ea"/>
                <a:sym typeface="+mn-lt"/>
              </a:rPr>
              <a:t>A</a:t>
            </a:r>
            <a:r>
              <a:rPr lang="zh-CN" altLang="en-US" dirty="0">
                <a:latin typeface="+mn-lt"/>
                <a:ea typeface="+mn-ea"/>
                <a:cs typeface="+mn-ea"/>
                <a:sym typeface="+mn-lt"/>
              </a:rPr>
              <a:t>．境内单位或者个人作为销售方发生的除不动产租赁和自然资源使用权外的销售服务和无形资产行为</a:t>
            </a:r>
          </a:p>
          <a:p>
            <a:r>
              <a:rPr lang="en-US" altLang="zh-CN" dirty="0">
                <a:latin typeface="+mn-lt"/>
                <a:ea typeface="+mn-ea"/>
                <a:cs typeface="+mn-ea"/>
                <a:sym typeface="+mn-lt"/>
              </a:rPr>
              <a:t>B</a:t>
            </a:r>
            <a:r>
              <a:rPr lang="zh-CN" altLang="en-US" dirty="0">
                <a:latin typeface="+mn-lt"/>
                <a:ea typeface="+mn-ea"/>
                <a:cs typeface="+mn-ea"/>
                <a:sym typeface="+mn-lt"/>
              </a:rPr>
              <a:t>．境外单位或个人作为购买方在境内发生的除不动产租赁和自然资源使用权外的销售服务和无形资产行为 </a:t>
            </a:r>
          </a:p>
          <a:p>
            <a:r>
              <a:rPr lang="en-US" altLang="zh-CN" dirty="0">
                <a:latin typeface="+mn-lt"/>
                <a:ea typeface="+mn-ea"/>
                <a:cs typeface="+mn-ea"/>
                <a:sym typeface="+mn-lt"/>
              </a:rPr>
              <a:t>C</a:t>
            </a:r>
            <a:r>
              <a:rPr lang="zh-CN" altLang="en-US" dirty="0">
                <a:latin typeface="+mn-lt"/>
                <a:ea typeface="+mn-ea"/>
                <a:cs typeface="+mn-ea"/>
                <a:sym typeface="+mn-lt"/>
              </a:rPr>
              <a:t>．境内或境外单位或者个人发生的境内不动产销售或租赁行为</a:t>
            </a:r>
          </a:p>
          <a:p>
            <a:r>
              <a:rPr lang="en-US" altLang="zh-CN" dirty="0">
                <a:latin typeface="+mn-lt"/>
                <a:ea typeface="+mn-ea"/>
                <a:cs typeface="+mn-ea"/>
                <a:sym typeface="+mn-lt"/>
              </a:rPr>
              <a:t>D</a:t>
            </a:r>
            <a:r>
              <a:rPr lang="zh-CN" altLang="en-US" dirty="0">
                <a:latin typeface="+mn-lt"/>
                <a:ea typeface="+mn-ea"/>
                <a:cs typeface="+mn-ea"/>
                <a:sym typeface="+mn-lt"/>
              </a:rPr>
              <a:t>．境内或境外单位或个人发生的境内自然资源使用权销售或租赁行为</a:t>
            </a:r>
          </a:p>
          <a:p>
            <a:endParaRPr lang="zh-CN" altLang="en-US" dirty="0">
              <a:latin typeface="+mn-lt"/>
              <a:ea typeface="+mn-ea"/>
              <a:cs typeface="+mn-ea"/>
              <a:sym typeface="+mn-lt"/>
            </a:endParaRPr>
          </a:p>
        </p:txBody>
      </p:sp>
      <p:grpSp>
        <p:nvGrpSpPr>
          <p:cNvPr id="9" name="组合 8">
            <a:extLst>
              <a:ext uri="{FF2B5EF4-FFF2-40B4-BE49-F238E27FC236}">
                <a16:creationId xmlns:a16="http://schemas.microsoft.com/office/drawing/2014/main" id="{D7CCD27B-CFDC-4184-8D48-6FBEDF9404AE}"/>
              </a:ext>
            </a:extLst>
          </p:cNvPr>
          <p:cNvGrpSpPr/>
          <p:nvPr/>
        </p:nvGrpSpPr>
        <p:grpSpPr>
          <a:xfrm rot="16200000">
            <a:off x="1905836" y="3944965"/>
            <a:ext cx="677108" cy="1428693"/>
            <a:chOff x="9306657" y="1903595"/>
            <a:chExt cx="902810" cy="1904924"/>
          </a:xfrm>
        </p:grpSpPr>
        <p:sp>
          <p:nvSpPr>
            <p:cNvPr id="10" name="Freeform 668">
              <a:extLst>
                <a:ext uri="{FF2B5EF4-FFF2-40B4-BE49-F238E27FC236}">
                  <a16:creationId xmlns:a16="http://schemas.microsoft.com/office/drawing/2014/main" id="{25B8C2A1-05FC-4FC7-8039-F3BDF3EAEED1}"/>
                </a:ext>
              </a:extLst>
            </p:cNvPr>
            <p:cNvSpPr>
              <a:spLocks/>
            </p:cNvSpPr>
            <p:nvPr/>
          </p:nvSpPr>
          <p:spPr bwMode="auto">
            <a:xfrm rot="5400000">
              <a:off x="8805602" y="2585762"/>
              <a:ext cx="1904924" cy="540590"/>
            </a:xfrm>
            <a:custGeom>
              <a:avLst/>
              <a:gdLst>
                <a:gd name="T0" fmla="*/ 384 w 398"/>
                <a:gd name="T1" fmla="*/ 77 h 111"/>
                <a:gd name="T2" fmla="*/ 388 w 398"/>
                <a:gd name="T3" fmla="*/ 74 h 111"/>
                <a:gd name="T4" fmla="*/ 388 w 398"/>
                <a:gd name="T5" fmla="*/ 71 h 111"/>
                <a:gd name="T6" fmla="*/ 397 w 398"/>
                <a:gd name="T7" fmla="*/ 67 h 111"/>
                <a:gd name="T8" fmla="*/ 390 w 398"/>
                <a:gd name="T9" fmla="*/ 62 h 111"/>
                <a:gd name="T10" fmla="*/ 388 w 398"/>
                <a:gd name="T11" fmla="*/ 59 h 111"/>
                <a:gd name="T12" fmla="*/ 388 w 398"/>
                <a:gd name="T13" fmla="*/ 56 h 111"/>
                <a:gd name="T14" fmla="*/ 385 w 398"/>
                <a:gd name="T15" fmla="*/ 54 h 111"/>
                <a:gd name="T16" fmla="*/ 387 w 398"/>
                <a:gd name="T17" fmla="*/ 51 h 111"/>
                <a:gd name="T18" fmla="*/ 389 w 398"/>
                <a:gd name="T19" fmla="*/ 48 h 111"/>
                <a:gd name="T20" fmla="*/ 384 w 398"/>
                <a:gd name="T21" fmla="*/ 46 h 111"/>
                <a:gd name="T22" fmla="*/ 378 w 398"/>
                <a:gd name="T23" fmla="*/ 42 h 111"/>
                <a:gd name="T24" fmla="*/ 385 w 398"/>
                <a:gd name="T25" fmla="*/ 40 h 111"/>
                <a:gd name="T26" fmla="*/ 378 w 398"/>
                <a:gd name="T27" fmla="*/ 37 h 111"/>
                <a:gd name="T28" fmla="*/ 378 w 398"/>
                <a:gd name="T29" fmla="*/ 34 h 111"/>
                <a:gd name="T30" fmla="*/ 373 w 398"/>
                <a:gd name="T31" fmla="*/ 32 h 111"/>
                <a:gd name="T32" fmla="*/ 369 w 398"/>
                <a:gd name="T33" fmla="*/ 28 h 111"/>
                <a:gd name="T34" fmla="*/ 350 w 398"/>
                <a:gd name="T35" fmla="*/ 23 h 111"/>
                <a:gd name="T36" fmla="*/ 358 w 398"/>
                <a:gd name="T37" fmla="*/ 19 h 111"/>
                <a:gd name="T38" fmla="*/ 260 w 398"/>
                <a:gd name="T39" fmla="*/ 11 h 111"/>
                <a:gd name="T40" fmla="*/ 324 w 398"/>
                <a:gd name="T41" fmla="*/ 10 h 111"/>
                <a:gd name="T42" fmla="*/ 304 w 398"/>
                <a:gd name="T43" fmla="*/ 6 h 111"/>
                <a:gd name="T44" fmla="*/ 177 w 398"/>
                <a:gd name="T45" fmla="*/ 1 h 111"/>
                <a:gd name="T46" fmla="*/ 18 w 398"/>
                <a:gd name="T47" fmla="*/ 11 h 111"/>
                <a:gd name="T48" fmla="*/ 16 w 398"/>
                <a:gd name="T49" fmla="*/ 17 h 111"/>
                <a:gd name="T50" fmla="*/ 21 w 398"/>
                <a:gd name="T51" fmla="*/ 20 h 111"/>
                <a:gd name="T52" fmla="*/ 15 w 398"/>
                <a:gd name="T53" fmla="*/ 26 h 111"/>
                <a:gd name="T54" fmla="*/ 12 w 398"/>
                <a:gd name="T55" fmla="*/ 52 h 111"/>
                <a:gd name="T56" fmla="*/ 8 w 398"/>
                <a:gd name="T57" fmla="*/ 82 h 111"/>
                <a:gd name="T58" fmla="*/ 113 w 398"/>
                <a:gd name="T59" fmla="*/ 111 h 111"/>
                <a:gd name="T60" fmla="*/ 331 w 398"/>
                <a:gd name="T61" fmla="*/ 104 h 111"/>
                <a:gd name="T62" fmla="*/ 369 w 398"/>
                <a:gd name="T63" fmla="*/ 91 h 111"/>
                <a:gd name="T64" fmla="*/ 385 w 398"/>
                <a:gd name="T65" fmla="*/ 86 h 111"/>
                <a:gd name="T66" fmla="*/ 389 w 398"/>
                <a:gd name="T67" fmla="*/ 8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98" h="111">
                  <a:moveTo>
                    <a:pt x="397" y="80"/>
                  </a:moveTo>
                  <a:cubicBezTo>
                    <a:pt x="394" y="77"/>
                    <a:pt x="387" y="79"/>
                    <a:pt x="384" y="77"/>
                  </a:cubicBezTo>
                  <a:cubicBezTo>
                    <a:pt x="387" y="75"/>
                    <a:pt x="394" y="76"/>
                    <a:pt x="396" y="76"/>
                  </a:cubicBezTo>
                  <a:cubicBezTo>
                    <a:pt x="388" y="74"/>
                    <a:pt x="388" y="74"/>
                    <a:pt x="388" y="74"/>
                  </a:cubicBezTo>
                  <a:cubicBezTo>
                    <a:pt x="397" y="72"/>
                    <a:pt x="397" y="72"/>
                    <a:pt x="397" y="72"/>
                  </a:cubicBezTo>
                  <a:cubicBezTo>
                    <a:pt x="395" y="71"/>
                    <a:pt x="390" y="73"/>
                    <a:pt x="388" y="71"/>
                  </a:cubicBezTo>
                  <a:cubicBezTo>
                    <a:pt x="388" y="69"/>
                    <a:pt x="390" y="70"/>
                    <a:pt x="391" y="70"/>
                  </a:cubicBezTo>
                  <a:cubicBezTo>
                    <a:pt x="394" y="70"/>
                    <a:pt x="398" y="69"/>
                    <a:pt x="397" y="67"/>
                  </a:cubicBezTo>
                  <a:cubicBezTo>
                    <a:pt x="397" y="63"/>
                    <a:pt x="391" y="64"/>
                    <a:pt x="388" y="63"/>
                  </a:cubicBezTo>
                  <a:cubicBezTo>
                    <a:pt x="390" y="62"/>
                    <a:pt x="390" y="62"/>
                    <a:pt x="390" y="62"/>
                  </a:cubicBezTo>
                  <a:cubicBezTo>
                    <a:pt x="388" y="62"/>
                    <a:pt x="386" y="62"/>
                    <a:pt x="385" y="60"/>
                  </a:cubicBezTo>
                  <a:cubicBezTo>
                    <a:pt x="386" y="60"/>
                    <a:pt x="387" y="59"/>
                    <a:pt x="388" y="59"/>
                  </a:cubicBezTo>
                  <a:cubicBezTo>
                    <a:pt x="383" y="57"/>
                    <a:pt x="383" y="57"/>
                    <a:pt x="383" y="57"/>
                  </a:cubicBezTo>
                  <a:cubicBezTo>
                    <a:pt x="388" y="56"/>
                    <a:pt x="388" y="56"/>
                    <a:pt x="388" y="56"/>
                  </a:cubicBezTo>
                  <a:cubicBezTo>
                    <a:pt x="386" y="56"/>
                    <a:pt x="386" y="56"/>
                    <a:pt x="386" y="56"/>
                  </a:cubicBezTo>
                  <a:cubicBezTo>
                    <a:pt x="384" y="55"/>
                    <a:pt x="386" y="54"/>
                    <a:pt x="385" y="54"/>
                  </a:cubicBezTo>
                  <a:cubicBezTo>
                    <a:pt x="383" y="52"/>
                    <a:pt x="379" y="54"/>
                    <a:pt x="377" y="52"/>
                  </a:cubicBezTo>
                  <a:cubicBezTo>
                    <a:pt x="380" y="51"/>
                    <a:pt x="384" y="51"/>
                    <a:pt x="387" y="51"/>
                  </a:cubicBezTo>
                  <a:cubicBezTo>
                    <a:pt x="385" y="51"/>
                    <a:pt x="382" y="51"/>
                    <a:pt x="381" y="49"/>
                  </a:cubicBezTo>
                  <a:cubicBezTo>
                    <a:pt x="389" y="48"/>
                    <a:pt x="389" y="48"/>
                    <a:pt x="389" y="48"/>
                  </a:cubicBezTo>
                  <a:cubicBezTo>
                    <a:pt x="387" y="47"/>
                    <a:pt x="384" y="48"/>
                    <a:pt x="382" y="47"/>
                  </a:cubicBezTo>
                  <a:cubicBezTo>
                    <a:pt x="384" y="46"/>
                    <a:pt x="384" y="46"/>
                    <a:pt x="384" y="46"/>
                  </a:cubicBezTo>
                  <a:cubicBezTo>
                    <a:pt x="381" y="45"/>
                    <a:pt x="378" y="46"/>
                    <a:pt x="376" y="44"/>
                  </a:cubicBezTo>
                  <a:cubicBezTo>
                    <a:pt x="377" y="43"/>
                    <a:pt x="378" y="43"/>
                    <a:pt x="378" y="42"/>
                  </a:cubicBezTo>
                  <a:cubicBezTo>
                    <a:pt x="377" y="42"/>
                    <a:pt x="375" y="42"/>
                    <a:pt x="374" y="41"/>
                  </a:cubicBezTo>
                  <a:cubicBezTo>
                    <a:pt x="377" y="40"/>
                    <a:pt x="382" y="41"/>
                    <a:pt x="385" y="40"/>
                  </a:cubicBezTo>
                  <a:cubicBezTo>
                    <a:pt x="377" y="37"/>
                    <a:pt x="377" y="37"/>
                    <a:pt x="377" y="37"/>
                  </a:cubicBezTo>
                  <a:cubicBezTo>
                    <a:pt x="377" y="37"/>
                    <a:pt x="377" y="37"/>
                    <a:pt x="378" y="37"/>
                  </a:cubicBezTo>
                  <a:cubicBezTo>
                    <a:pt x="373" y="35"/>
                    <a:pt x="373" y="35"/>
                    <a:pt x="373" y="35"/>
                  </a:cubicBezTo>
                  <a:cubicBezTo>
                    <a:pt x="375" y="34"/>
                    <a:pt x="377" y="35"/>
                    <a:pt x="378" y="34"/>
                  </a:cubicBezTo>
                  <a:cubicBezTo>
                    <a:pt x="370" y="32"/>
                    <a:pt x="370" y="32"/>
                    <a:pt x="370" y="32"/>
                  </a:cubicBezTo>
                  <a:cubicBezTo>
                    <a:pt x="371" y="31"/>
                    <a:pt x="372" y="32"/>
                    <a:pt x="373" y="32"/>
                  </a:cubicBezTo>
                  <a:cubicBezTo>
                    <a:pt x="358" y="29"/>
                    <a:pt x="358" y="29"/>
                    <a:pt x="358" y="29"/>
                  </a:cubicBezTo>
                  <a:cubicBezTo>
                    <a:pt x="362" y="28"/>
                    <a:pt x="365" y="30"/>
                    <a:pt x="369" y="28"/>
                  </a:cubicBezTo>
                  <a:cubicBezTo>
                    <a:pt x="362" y="26"/>
                    <a:pt x="351" y="28"/>
                    <a:pt x="345" y="24"/>
                  </a:cubicBezTo>
                  <a:cubicBezTo>
                    <a:pt x="346" y="23"/>
                    <a:pt x="348" y="23"/>
                    <a:pt x="350" y="23"/>
                  </a:cubicBezTo>
                  <a:cubicBezTo>
                    <a:pt x="346" y="22"/>
                    <a:pt x="346" y="22"/>
                    <a:pt x="346" y="22"/>
                  </a:cubicBezTo>
                  <a:cubicBezTo>
                    <a:pt x="349" y="20"/>
                    <a:pt x="356" y="21"/>
                    <a:pt x="358" y="19"/>
                  </a:cubicBezTo>
                  <a:cubicBezTo>
                    <a:pt x="354" y="19"/>
                    <a:pt x="350" y="19"/>
                    <a:pt x="347" y="17"/>
                  </a:cubicBezTo>
                  <a:cubicBezTo>
                    <a:pt x="319" y="14"/>
                    <a:pt x="290" y="11"/>
                    <a:pt x="260" y="11"/>
                  </a:cubicBezTo>
                  <a:cubicBezTo>
                    <a:pt x="259" y="10"/>
                    <a:pt x="259" y="10"/>
                    <a:pt x="259" y="10"/>
                  </a:cubicBezTo>
                  <a:cubicBezTo>
                    <a:pt x="281" y="9"/>
                    <a:pt x="301" y="11"/>
                    <a:pt x="324" y="10"/>
                  </a:cubicBezTo>
                  <a:cubicBezTo>
                    <a:pt x="325" y="9"/>
                    <a:pt x="325" y="9"/>
                    <a:pt x="325" y="9"/>
                  </a:cubicBezTo>
                  <a:cubicBezTo>
                    <a:pt x="319" y="6"/>
                    <a:pt x="311" y="8"/>
                    <a:pt x="304" y="6"/>
                  </a:cubicBezTo>
                  <a:cubicBezTo>
                    <a:pt x="306" y="5"/>
                    <a:pt x="306" y="5"/>
                    <a:pt x="306" y="5"/>
                  </a:cubicBezTo>
                  <a:cubicBezTo>
                    <a:pt x="264" y="1"/>
                    <a:pt x="219" y="0"/>
                    <a:pt x="177" y="1"/>
                  </a:cubicBezTo>
                  <a:cubicBezTo>
                    <a:pt x="35" y="2"/>
                    <a:pt x="35" y="2"/>
                    <a:pt x="35" y="2"/>
                  </a:cubicBezTo>
                  <a:cubicBezTo>
                    <a:pt x="28" y="3"/>
                    <a:pt x="22" y="7"/>
                    <a:pt x="18" y="11"/>
                  </a:cubicBezTo>
                  <a:cubicBezTo>
                    <a:pt x="24" y="13"/>
                    <a:pt x="24" y="13"/>
                    <a:pt x="24" y="13"/>
                  </a:cubicBezTo>
                  <a:cubicBezTo>
                    <a:pt x="16" y="17"/>
                    <a:pt x="16" y="17"/>
                    <a:pt x="16" y="17"/>
                  </a:cubicBezTo>
                  <a:cubicBezTo>
                    <a:pt x="15" y="20"/>
                    <a:pt x="19" y="19"/>
                    <a:pt x="22" y="20"/>
                  </a:cubicBezTo>
                  <a:cubicBezTo>
                    <a:pt x="21" y="20"/>
                    <a:pt x="21" y="20"/>
                    <a:pt x="21" y="20"/>
                  </a:cubicBezTo>
                  <a:cubicBezTo>
                    <a:pt x="20" y="22"/>
                    <a:pt x="16" y="22"/>
                    <a:pt x="19" y="24"/>
                  </a:cubicBezTo>
                  <a:cubicBezTo>
                    <a:pt x="19" y="25"/>
                    <a:pt x="16" y="25"/>
                    <a:pt x="15" y="26"/>
                  </a:cubicBezTo>
                  <a:cubicBezTo>
                    <a:pt x="15" y="29"/>
                    <a:pt x="8" y="33"/>
                    <a:pt x="11" y="37"/>
                  </a:cubicBezTo>
                  <a:cubicBezTo>
                    <a:pt x="8" y="42"/>
                    <a:pt x="13" y="47"/>
                    <a:pt x="12" y="52"/>
                  </a:cubicBezTo>
                  <a:cubicBezTo>
                    <a:pt x="8" y="56"/>
                    <a:pt x="10" y="63"/>
                    <a:pt x="7" y="68"/>
                  </a:cubicBezTo>
                  <a:cubicBezTo>
                    <a:pt x="15" y="73"/>
                    <a:pt x="0" y="77"/>
                    <a:pt x="8" y="82"/>
                  </a:cubicBezTo>
                  <a:cubicBezTo>
                    <a:pt x="9" y="88"/>
                    <a:pt x="16" y="93"/>
                    <a:pt x="24" y="97"/>
                  </a:cubicBezTo>
                  <a:cubicBezTo>
                    <a:pt x="50" y="109"/>
                    <a:pt x="82" y="110"/>
                    <a:pt x="113" y="111"/>
                  </a:cubicBezTo>
                  <a:cubicBezTo>
                    <a:pt x="277" y="109"/>
                    <a:pt x="277" y="109"/>
                    <a:pt x="277" y="109"/>
                  </a:cubicBezTo>
                  <a:cubicBezTo>
                    <a:pt x="295" y="106"/>
                    <a:pt x="314" y="107"/>
                    <a:pt x="331" y="104"/>
                  </a:cubicBezTo>
                  <a:cubicBezTo>
                    <a:pt x="350" y="103"/>
                    <a:pt x="364" y="95"/>
                    <a:pt x="382" y="93"/>
                  </a:cubicBezTo>
                  <a:cubicBezTo>
                    <a:pt x="379" y="91"/>
                    <a:pt x="374" y="92"/>
                    <a:pt x="369" y="91"/>
                  </a:cubicBezTo>
                  <a:cubicBezTo>
                    <a:pt x="375" y="88"/>
                    <a:pt x="382" y="87"/>
                    <a:pt x="388" y="86"/>
                  </a:cubicBezTo>
                  <a:cubicBezTo>
                    <a:pt x="387" y="86"/>
                    <a:pt x="385" y="87"/>
                    <a:pt x="385" y="86"/>
                  </a:cubicBezTo>
                  <a:cubicBezTo>
                    <a:pt x="387" y="84"/>
                    <a:pt x="391" y="86"/>
                    <a:pt x="392" y="84"/>
                  </a:cubicBezTo>
                  <a:cubicBezTo>
                    <a:pt x="389" y="82"/>
                    <a:pt x="389" y="82"/>
                    <a:pt x="389" y="82"/>
                  </a:cubicBezTo>
                  <a:cubicBezTo>
                    <a:pt x="391" y="80"/>
                    <a:pt x="395" y="81"/>
                    <a:pt x="397" y="80"/>
                  </a:cubicBezTo>
                  <a:close/>
                </a:path>
              </a:pathLst>
            </a:custGeom>
            <a:solidFill>
              <a:srgbClr val="004DA1"/>
            </a:solidFill>
            <a:ln>
              <a:noFill/>
            </a:ln>
          </p:spPr>
          <p:txBody>
            <a:bodyPr vert="horz" wrap="square" lIns="68580" tIns="34290" rIns="68580" bIns="3429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013" b="0" i="0" u="none" strike="noStrike" kern="0" cap="none" spc="0" normalizeH="0" baseline="0" noProof="0" dirty="0">
                <a:ln>
                  <a:noFill/>
                </a:ln>
                <a:solidFill>
                  <a:prstClr val="black"/>
                </a:solidFill>
                <a:effectLst/>
                <a:uLnTx/>
                <a:uFillTx/>
                <a:cs typeface="+mn-ea"/>
                <a:sym typeface="+mn-lt"/>
              </a:endParaRPr>
            </a:p>
          </p:txBody>
        </p:sp>
        <p:sp>
          <p:nvSpPr>
            <p:cNvPr id="11" name="文本框 10">
              <a:extLst>
                <a:ext uri="{FF2B5EF4-FFF2-40B4-BE49-F238E27FC236}">
                  <a16:creationId xmlns:a16="http://schemas.microsoft.com/office/drawing/2014/main" id="{9638B1E5-5568-466A-B5E2-8FD1DDE2E088}"/>
                </a:ext>
              </a:extLst>
            </p:cNvPr>
            <p:cNvSpPr txBox="1"/>
            <p:nvPr/>
          </p:nvSpPr>
          <p:spPr>
            <a:xfrm>
              <a:off x="9306657" y="2247341"/>
              <a:ext cx="902810" cy="1217427"/>
            </a:xfrm>
            <a:prstGeom prst="rect">
              <a:avLst/>
            </a:prstGeom>
            <a:noFill/>
            <a:effectLst/>
          </p:spPr>
          <p:txBody>
            <a:bodyPr vert="eaVert" wrap="none" rtlCol="0" anchor="ctr">
              <a:spAutoFit/>
            </a:bodyPr>
            <a:lstStyle>
              <a:defPPr>
                <a:defRPr lang="zh-CN"/>
              </a:defPPr>
              <a:lvl1pPr algn="ctr">
                <a:defRPr sz="4400">
                  <a:solidFill>
                    <a:srgbClr val="004DA1"/>
                  </a:solidFill>
                  <a:latin typeface="李旭科书法" panose="02000603000000000000" pitchFamily="2" charset="-122"/>
                  <a:ea typeface="李旭科书法" panose="02000603000000000000" pitchFamily="2" charset="-122"/>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3200" b="0" i="0" u="none" strike="noStrike" kern="0" cap="none" spc="0" normalizeH="0" baseline="0" noProof="0" dirty="0">
                  <a:ln>
                    <a:noFill/>
                  </a:ln>
                  <a:solidFill>
                    <a:prstClr val="white"/>
                  </a:solidFill>
                  <a:effectLst/>
                  <a:uLnTx/>
                  <a:uFillTx/>
                  <a:latin typeface="+mn-lt"/>
                  <a:ea typeface="+mn-ea"/>
                  <a:cs typeface="+mn-ea"/>
                  <a:sym typeface="+mn-lt"/>
                </a:rPr>
                <a:t>ABCD</a:t>
              </a:r>
              <a:endParaRPr kumimoji="0" lang="zh-CN" altLang="en-US" sz="3200" b="0" i="0" u="none" strike="noStrike" kern="0" cap="none" spc="0" normalizeH="0" baseline="0" noProof="0" dirty="0">
                <a:ln>
                  <a:noFill/>
                </a:ln>
                <a:solidFill>
                  <a:prstClr val="white"/>
                </a:solidFill>
                <a:effectLst/>
                <a:uLnTx/>
                <a:uFillTx/>
                <a:latin typeface="+mn-lt"/>
                <a:ea typeface="+mn-ea"/>
                <a:cs typeface="+mn-ea"/>
                <a:sym typeface="+mn-lt"/>
              </a:endParaRPr>
            </a:p>
          </p:txBody>
        </p:sp>
      </p:grpSp>
    </p:spTree>
    <p:extLst>
      <p:ext uri="{BB962C8B-B14F-4D97-AF65-F5344CB8AC3E}">
        <p14:creationId xmlns:p14="http://schemas.microsoft.com/office/powerpoint/2010/main" val="199340628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图片 1">
            <a:extLst>
              <a:ext uri="{FF2B5EF4-FFF2-40B4-BE49-F238E27FC236}">
                <a16:creationId xmlns:a16="http://schemas.microsoft.com/office/drawing/2014/main" id="{421A895A-A289-404C-A449-B3F48F344FCC}"/>
              </a:ext>
            </a:extLst>
          </p:cNvPr>
          <p:cNvPicPr>
            <a:picLocks noChangeAspect="1"/>
          </p:cNvPicPr>
          <p:nvPr/>
        </p:nvPicPr>
        <p:blipFill>
          <a:blip r:embed="rId2"/>
          <a:stretch>
            <a:fillRect/>
          </a:stretch>
        </p:blipFill>
        <p:spPr>
          <a:xfrm>
            <a:off x="40024" y="36243"/>
            <a:ext cx="9063952" cy="5071014"/>
          </a:xfrm>
          <a:prstGeom prst="rect">
            <a:avLst/>
          </a:prstGeom>
        </p:spPr>
      </p:pic>
    </p:spTree>
    <p:extLst>
      <p:ext uri="{BB962C8B-B14F-4D97-AF65-F5344CB8AC3E}">
        <p14:creationId xmlns:p14="http://schemas.microsoft.com/office/powerpoint/2010/main" val="2964813036"/>
      </p:ext>
    </p:extLst>
  </p:cSld>
  <p:clrMapOvr>
    <a:masterClrMapping/>
  </p:clrMapOvr>
</p:sld>
</file>

<file path=ppt/slides/slide3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文本框 4"/>
          <p:cNvSpPr txBox="1"/>
          <p:nvPr/>
        </p:nvSpPr>
        <p:spPr>
          <a:xfrm>
            <a:off x="1063486" y="299722"/>
            <a:ext cx="7007087" cy="500137"/>
          </a:xfrm>
          <a:prstGeom prst="rect">
            <a:avLst/>
          </a:prstGeom>
          <a:noFill/>
        </p:spPr>
        <p:txBody>
          <a:bodyPr wrap="square" lIns="68580" tIns="34290" rIns="68580" bIns="34290" rtlCol="0">
            <a:spAutoFit/>
          </a:bodyPr>
          <a:lstStyle/>
          <a:p>
            <a:pPr algn="ctr"/>
            <a:r>
              <a:rPr lang="zh-CN" altLang="en-US" sz="2800" b="1" dirty="0">
                <a:solidFill>
                  <a:srgbClr val="0070C0"/>
                </a:solidFill>
                <a:latin typeface="+mn-ea"/>
              </a:rPr>
              <a:t>一、增值税专用发票</a:t>
            </a:r>
          </a:p>
        </p:txBody>
      </p:sp>
      <p:sp>
        <p:nvSpPr>
          <p:cNvPr id="13" name="文本框 12">
            <a:extLst>
              <a:ext uri="{FF2B5EF4-FFF2-40B4-BE49-F238E27FC236}">
                <a16:creationId xmlns:a16="http://schemas.microsoft.com/office/drawing/2014/main" id="{96FDFA8D-C898-462B-B7C1-0B94375BF8D5}"/>
              </a:ext>
            </a:extLst>
          </p:cNvPr>
          <p:cNvSpPr txBox="1"/>
          <p:nvPr/>
        </p:nvSpPr>
        <p:spPr>
          <a:xfrm>
            <a:off x="759269" y="722728"/>
            <a:ext cx="7714857" cy="2328523"/>
          </a:xfrm>
          <a:prstGeom prst="rect">
            <a:avLst/>
          </a:prstGeom>
          <a:noFill/>
        </p:spPr>
        <p:txBody>
          <a:bodyPr wrap="square">
            <a:spAutoFit/>
          </a:bodyPr>
          <a:lstStyle/>
          <a:p>
            <a:pPr marL="0" marR="0" lvl="0" indent="539750" algn="l" defTabSz="914400" rtl="0" eaLnBrk="1" fontAlgn="auto" latinLnBrk="0" hangingPunct="1">
              <a:lnSpc>
                <a:spcPct val="150000"/>
              </a:lnSpc>
              <a:spcBef>
                <a:spcPts val="0"/>
              </a:spcBef>
              <a:spcAft>
                <a:spcPts val="0"/>
              </a:spcAft>
              <a:buClrTx/>
              <a:buSzTx/>
              <a:buFont typeface="Arial" panose="020B0604020202020204" pitchFamily="34" charset="0"/>
              <a:buNone/>
              <a:tabLst/>
              <a:defRPr/>
            </a:pPr>
            <a:r>
              <a:rPr kumimoji="0" lang="zh-CN" altLang="en-US" sz="2000" b="1" i="0" u="none" strike="noStrike" kern="1200" cap="none" spc="0" normalizeH="0" baseline="0" noProof="0" dirty="0">
                <a:ln>
                  <a:noFill/>
                </a:ln>
                <a:effectLst/>
                <a:uLnTx/>
                <a:uFillTx/>
                <a:latin typeface="楷体" panose="02010609060101010101" pitchFamily="49" charset="-122"/>
                <a:ea typeface="楷体" panose="02010609060101010101" pitchFamily="49" charset="-122"/>
                <a:cs typeface="+mn-cs"/>
              </a:rPr>
              <a:t>一般纳税人应通过</a:t>
            </a:r>
            <a:r>
              <a:rPr kumimoji="0" lang="zh-CN" altLang="en-US" sz="20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增值税防伪税控系统</a:t>
            </a:r>
            <a:r>
              <a:rPr kumimoji="0" lang="zh-CN" altLang="en-US" sz="2000" b="1" i="0" u="none" strike="noStrike" kern="1200" cap="none" spc="0" normalizeH="0" baseline="0" noProof="0" dirty="0">
                <a:ln>
                  <a:noFill/>
                </a:ln>
                <a:effectLst/>
                <a:uLnTx/>
                <a:uFillTx/>
                <a:latin typeface="楷体" panose="02010609060101010101" pitchFamily="49" charset="-122"/>
                <a:ea typeface="楷体" panose="02010609060101010101" pitchFamily="49" charset="-122"/>
                <a:cs typeface="+mn-cs"/>
              </a:rPr>
              <a:t>使用专用发票。使用，包括</a:t>
            </a:r>
            <a:r>
              <a:rPr kumimoji="0" lang="zh-CN" altLang="en-US" sz="20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领购、开具、缴销、认证、稽核对比</a:t>
            </a:r>
            <a:r>
              <a:rPr kumimoji="0" lang="zh-CN" altLang="en-US" sz="2000" b="1" i="0" u="none" strike="noStrike" kern="1200" cap="none" spc="0" normalizeH="0" baseline="0" noProof="0" dirty="0">
                <a:ln>
                  <a:noFill/>
                </a:ln>
                <a:effectLst/>
                <a:uLnTx/>
                <a:uFillTx/>
                <a:latin typeface="楷体" panose="02010609060101010101" pitchFamily="49" charset="-122"/>
                <a:ea typeface="楷体" panose="02010609060101010101" pitchFamily="49" charset="-122"/>
                <a:cs typeface="+mn-cs"/>
              </a:rPr>
              <a:t>专用发票及其相应的数据电文。</a:t>
            </a:r>
            <a:endParaRPr kumimoji="0" lang="en-US" altLang="zh-CN" sz="2000" b="1" i="0" u="none" strike="noStrike" kern="1200" cap="none" spc="0" normalizeH="0" baseline="0" noProof="0" dirty="0">
              <a:ln>
                <a:noFill/>
              </a:ln>
              <a:effectLst/>
              <a:uLnTx/>
              <a:uFillTx/>
              <a:latin typeface="楷体" panose="02010609060101010101" pitchFamily="49" charset="-122"/>
              <a:ea typeface="楷体" panose="02010609060101010101" pitchFamily="49" charset="-122"/>
              <a:cs typeface="+mn-cs"/>
            </a:endParaRPr>
          </a:p>
          <a:p>
            <a:pPr marL="0" marR="0" lvl="0" indent="539750" algn="l" defTabSz="914400" rtl="0" eaLnBrk="1" fontAlgn="auto" latinLnBrk="0" hangingPunct="1">
              <a:lnSpc>
                <a:spcPct val="150000"/>
              </a:lnSpc>
              <a:spcBef>
                <a:spcPts val="0"/>
              </a:spcBef>
              <a:spcAft>
                <a:spcPts val="0"/>
              </a:spcAft>
              <a:buClrTx/>
              <a:buSzTx/>
              <a:buFont typeface="Arial" panose="020B0604020202020204" pitchFamily="34" charset="0"/>
              <a:buNone/>
              <a:tabLst/>
              <a:defRPr/>
            </a:pPr>
            <a:r>
              <a:rPr lang="zh-CN" altLang="en-US" sz="2000" b="1" dirty="0">
                <a:solidFill>
                  <a:srgbClr val="0070C0"/>
                </a:solidFill>
                <a:latin typeface="楷体" panose="02010609060101010101" pitchFamily="49" charset="-122"/>
                <a:ea typeface="楷体" panose="02010609060101010101" pitchFamily="49" charset="-122"/>
              </a:rPr>
              <a:t>（一）专用发票的联次及用途</a:t>
            </a:r>
            <a:endParaRPr lang="en-US" altLang="zh-CN" sz="2000" b="1" dirty="0">
              <a:solidFill>
                <a:srgbClr val="0070C0"/>
              </a:solidFill>
              <a:latin typeface="楷体" panose="02010609060101010101" pitchFamily="49" charset="-122"/>
              <a:ea typeface="楷体" panose="02010609060101010101" pitchFamily="49" charset="-122"/>
            </a:endParaRPr>
          </a:p>
          <a:p>
            <a:pPr marL="0" marR="0" lvl="0" indent="539750" algn="l" defTabSz="914400" rtl="0" eaLnBrk="1" fontAlgn="auto" latinLnBrk="0" hangingPunct="1">
              <a:lnSpc>
                <a:spcPct val="150000"/>
              </a:lnSpc>
              <a:spcBef>
                <a:spcPts val="0"/>
              </a:spcBef>
              <a:spcAft>
                <a:spcPts val="0"/>
              </a:spcAft>
              <a:buClrTx/>
              <a:buSzTx/>
              <a:buFont typeface="Arial" panose="020B0604020202020204" pitchFamily="34" charset="0"/>
              <a:buNone/>
              <a:tabLst/>
              <a:defRPr/>
            </a:pPr>
            <a:r>
              <a:rPr kumimoji="0" lang="zh-CN" altLang="en-US" sz="2000" b="1" i="0" u="none" strike="noStrike" kern="1200" cap="none" spc="0" normalizeH="0" baseline="0" noProof="0" dirty="0">
                <a:ln>
                  <a:noFill/>
                </a:ln>
                <a:effectLst/>
                <a:uLnTx/>
                <a:uFillTx/>
                <a:latin typeface="楷体" panose="02010609060101010101" pitchFamily="49" charset="-122"/>
                <a:ea typeface="楷体" panose="02010609060101010101" pitchFamily="49" charset="-122"/>
                <a:cs typeface="+mn-cs"/>
              </a:rPr>
              <a:t> </a:t>
            </a:r>
          </a:p>
        </p:txBody>
      </p:sp>
      <p:graphicFrame>
        <p:nvGraphicFramePr>
          <p:cNvPr id="8" name="表格 7">
            <a:extLst>
              <a:ext uri="{FF2B5EF4-FFF2-40B4-BE49-F238E27FC236}">
                <a16:creationId xmlns:a16="http://schemas.microsoft.com/office/drawing/2014/main" id="{2DDCC1B2-4BB0-49EF-A232-3BAF5229E6EB}"/>
              </a:ext>
            </a:extLst>
          </p:cNvPr>
          <p:cNvGraphicFramePr>
            <a:graphicFrameLocks noGrp="1"/>
          </p:cNvGraphicFramePr>
          <p:nvPr>
            <p:extLst>
              <p:ext uri="{D42A27DB-BD31-4B8C-83A1-F6EECF244321}">
                <p14:modId xmlns:p14="http://schemas.microsoft.com/office/powerpoint/2010/main" val="2279945974"/>
              </p:ext>
            </p:extLst>
          </p:nvPr>
        </p:nvGraphicFramePr>
        <p:xfrm>
          <a:off x="1063486" y="2864657"/>
          <a:ext cx="7410641" cy="1219200"/>
        </p:xfrm>
        <a:graphic>
          <a:graphicData uri="http://schemas.openxmlformats.org/drawingml/2006/table">
            <a:tbl>
              <a:tblPr firstRow="1" firstCol="1" bandRow="1">
                <a:tableStyleId>{7DF18680-E054-41AD-8BC1-D1AEF772440D}</a:tableStyleId>
              </a:tblPr>
              <a:tblGrid>
                <a:gridCol w="1326994">
                  <a:extLst>
                    <a:ext uri="{9D8B030D-6E8A-4147-A177-3AD203B41FA5}">
                      <a16:colId xmlns:a16="http://schemas.microsoft.com/office/drawing/2014/main" val="2671681458"/>
                    </a:ext>
                  </a:extLst>
                </a:gridCol>
                <a:gridCol w="1062583">
                  <a:extLst>
                    <a:ext uri="{9D8B030D-6E8A-4147-A177-3AD203B41FA5}">
                      <a16:colId xmlns:a16="http://schemas.microsoft.com/office/drawing/2014/main" val="3788948743"/>
                    </a:ext>
                  </a:extLst>
                </a:gridCol>
                <a:gridCol w="5021064">
                  <a:extLst>
                    <a:ext uri="{9D8B030D-6E8A-4147-A177-3AD203B41FA5}">
                      <a16:colId xmlns:a16="http://schemas.microsoft.com/office/drawing/2014/main" val="3387259059"/>
                    </a:ext>
                  </a:extLst>
                </a:gridCol>
              </a:tblGrid>
              <a:tr h="0">
                <a:tc>
                  <a:txBody>
                    <a:bodyPr/>
                    <a:lstStyle/>
                    <a:p>
                      <a:pPr algn="ctr">
                        <a:spcAft>
                          <a:spcPts val="0"/>
                        </a:spcAft>
                      </a:pPr>
                      <a:r>
                        <a:rPr lang="zh-CN" sz="2000" b="1" kern="100">
                          <a:effectLst/>
                        </a:rPr>
                        <a:t>基本联次</a:t>
                      </a:r>
                      <a:endParaRPr lang="zh-CN" sz="2000" b="1" kern="100">
                        <a:effectLst/>
                        <a:latin typeface="楷体" panose="02010609060101010101" pitchFamily="49" charset="-122"/>
                        <a:ea typeface="楷体" panose="02010609060101010101" pitchFamily="49" charset="-122"/>
                        <a:cs typeface="Times New Roman" panose="02020603050405020304" pitchFamily="18" charset="0"/>
                      </a:endParaRPr>
                    </a:p>
                  </a:txBody>
                  <a:tcPr marL="68580" marR="68580" marT="0" marB="0" anchor="ctr"/>
                </a:tc>
                <a:tc>
                  <a:txBody>
                    <a:bodyPr/>
                    <a:lstStyle/>
                    <a:p>
                      <a:pPr algn="ctr">
                        <a:spcAft>
                          <a:spcPts val="0"/>
                        </a:spcAft>
                      </a:pPr>
                      <a:r>
                        <a:rPr lang="zh-CN" sz="2000" b="1" kern="100">
                          <a:effectLst/>
                        </a:rPr>
                        <a:t>持有方</a:t>
                      </a:r>
                      <a:endParaRPr lang="zh-CN" sz="2000" b="1" kern="100">
                        <a:effectLst/>
                        <a:latin typeface="楷体" panose="02010609060101010101" pitchFamily="49" charset="-122"/>
                        <a:ea typeface="楷体" panose="02010609060101010101" pitchFamily="49" charset="-122"/>
                        <a:cs typeface="Times New Roman" panose="02020603050405020304" pitchFamily="18" charset="0"/>
                      </a:endParaRPr>
                    </a:p>
                  </a:txBody>
                  <a:tcPr marL="68580" marR="68580" marT="0" marB="0" anchor="ctr"/>
                </a:tc>
                <a:tc>
                  <a:txBody>
                    <a:bodyPr/>
                    <a:lstStyle/>
                    <a:p>
                      <a:pPr algn="ctr">
                        <a:spcAft>
                          <a:spcPts val="0"/>
                        </a:spcAft>
                      </a:pPr>
                      <a:r>
                        <a:rPr lang="zh-CN" sz="2000" b="1" kern="100" dirty="0">
                          <a:effectLst/>
                        </a:rPr>
                        <a:t>用途</a:t>
                      </a:r>
                      <a:endParaRPr lang="zh-CN" sz="2000" b="1" kern="100" dirty="0">
                        <a:effectLst/>
                        <a:latin typeface="楷体" panose="02010609060101010101" pitchFamily="49" charset="-122"/>
                        <a:ea typeface="楷体" panose="02010609060101010101" pitchFamily="49" charset="-122"/>
                        <a:cs typeface="Times New Roman" panose="02020603050405020304" pitchFamily="18" charset="0"/>
                      </a:endParaRPr>
                    </a:p>
                  </a:txBody>
                  <a:tcPr marL="68580" marR="68580" marT="0" marB="0" anchor="ctr"/>
                </a:tc>
                <a:extLst>
                  <a:ext uri="{0D108BD9-81ED-4DB2-BD59-A6C34878D82A}">
                    <a16:rowId xmlns:a16="http://schemas.microsoft.com/office/drawing/2014/main" val="3829040300"/>
                  </a:ext>
                </a:extLst>
              </a:tr>
              <a:tr h="0">
                <a:tc>
                  <a:txBody>
                    <a:bodyPr/>
                    <a:lstStyle/>
                    <a:p>
                      <a:pPr algn="ctr">
                        <a:spcAft>
                          <a:spcPts val="0"/>
                        </a:spcAft>
                      </a:pPr>
                      <a:r>
                        <a:rPr lang="zh-CN" sz="2000" b="1" kern="100">
                          <a:effectLst/>
                        </a:rPr>
                        <a:t>发票联</a:t>
                      </a:r>
                      <a:endParaRPr lang="zh-CN" sz="2000" b="1" kern="100">
                        <a:effectLst/>
                        <a:latin typeface="楷体" panose="02010609060101010101" pitchFamily="49" charset="-122"/>
                        <a:ea typeface="楷体" panose="02010609060101010101" pitchFamily="49" charset="-122"/>
                        <a:cs typeface="Times New Roman" panose="02020603050405020304" pitchFamily="18" charset="0"/>
                      </a:endParaRPr>
                    </a:p>
                  </a:txBody>
                  <a:tcPr marL="68580" marR="68580" marT="0" marB="0" anchor="ctr"/>
                </a:tc>
                <a:tc rowSpan="2">
                  <a:txBody>
                    <a:bodyPr/>
                    <a:lstStyle/>
                    <a:p>
                      <a:pPr algn="ctr">
                        <a:spcAft>
                          <a:spcPts val="0"/>
                        </a:spcAft>
                      </a:pPr>
                      <a:r>
                        <a:rPr lang="zh-CN" sz="2000" b="1" kern="100" dirty="0">
                          <a:solidFill>
                            <a:srgbClr val="004DA1"/>
                          </a:solidFill>
                          <a:effectLst/>
                        </a:rPr>
                        <a:t>购买方</a:t>
                      </a:r>
                      <a:endParaRPr lang="zh-CN" sz="2000" b="1" kern="100" dirty="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68580" marR="68580" marT="0" marB="0" anchor="ctr"/>
                </a:tc>
                <a:tc>
                  <a:txBody>
                    <a:bodyPr/>
                    <a:lstStyle/>
                    <a:p>
                      <a:pPr algn="l">
                        <a:spcAft>
                          <a:spcPts val="0"/>
                        </a:spcAft>
                      </a:pPr>
                      <a:r>
                        <a:rPr lang="zh-CN" sz="2000" b="1" kern="100">
                          <a:solidFill>
                            <a:srgbClr val="004DA1"/>
                          </a:solidFill>
                          <a:effectLst/>
                        </a:rPr>
                        <a:t>核算采购成本和增值税进项税额的记账凭证</a:t>
                      </a:r>
                      <a:endParaRPr lang="zh-CN" sz="2000" b="1" kern="10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68580" marR="68580" marT="0" marB="0" anchor="ctr"/>
                </a:tc>
                <a:extLst>
                  <a:ext uri="{0D108BD9-81ED-4DB2-BD59-A6C34878D82A}">
                    <a16:rowId xmlns:a16="http://schemas.microsoft.com/office/drawing/2014/main" val="2805691352"/>
                  </a:ext>
                </a:extLst>
              </a:tr>
              <a:tr h="0">
                <a:tc>
                  <a:txBody>
                    <a:bodyPr/>
                    <a:lstStyle/>
                    <a:p>
                      <a:pPr algn="ctr">
                        <a:spcAft>
                          <a:spcPts val="0"/>
                        </a:spcAft>
                      </a:pPr>
                      <a:r>
                        <a:rPr lang="zh-CN" sz="2000" b="1" kern="100">
                          <a:effectLst/>
                        </a:rPr>
                        <a:t>抵扣联</a:t>
                      </a:r>
                      <a:endParaRPr lang="zh-CN" sz="2000" b="1" kern="100">
                        <a:effectLst/>
                        <a:latin typeface="楷体" panose="02010609060101010101" pitchFamily="49" charset="-122"/>
                        <a:ea typeface="楷体" panose="02010609060101010101" pitchFamily="49" charset="-122"/>
                        <a:cs typeface="Times New Roman" panose="02020603050405020304" pitchFamily="18" charset="0"/>
                      </a:endParaRPr>
                    </a:p>
                  </a:txBody>
                  <a:tcPr marL="68580" marR="68580" marT="0" marB="0" anchor="ctr"/>
                </a:tc>
                <a:tc vMerge="1">
                  <a:txBody>
                    <a:bodyPr/>
                    <a:lstStyle/>
                    <a:p>
                      <a:endParaRPr lang="zh-CN" altLang="en-US"/>
                    </a:p>
                  </a:txBody>
                  <a:tcPr/>
                </a:tc>
                <a:tc>
                  <a:txBody>
                    <a:bodyPr/>
                    <a:lstStyle/>
                    <a:p>
                      <a:pPr algn="l">
                        <a:spcAft>
                          <a:spcPts val="0"/>
                        </a:spcAft>
                      </a:pPr>
                      <a:r>
                        <a:rPr lang="zh-CN" sz="2000" b="1" kern="100">
                          <a:solidFill>
                            <a:srgbClr val="004DA1"/>
                          </a:solidFill>
                          <a:effectLst/>
                        </a:rPr>
                        <a:t>报送税务机关认证和留存备査的扣税凭证</a:t>
                      </a:r>
                      <a:endParaRPr lang="zh-CN" sz="2000" b="1" kern="10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68580" marR="68580" marT="0" marB="0" anchor="ctr"/>
                </a:tc>
                <a:extLst>
                  <a:ext uri="{0D108BD9-81ED-4DB2-BD59-A6C34878D82A}">
                    <a16:rowId xmlns:a16="http://schemas.microsoft.com/office/drawing/2014/main" val="2454131373"/>
                  </a:ext>
                </a:extLst>
              </a:tr>
              <a:tr h="0">
                <a:tc>
                  <a:txBody>
                    <a:bodyPr/>
                    <a:lstStyle/>
                    <a:p>
                      <a:pPr algn="ctr">
                        <a:spcAft>
                          <a:spcPts val="0"/>
                        </a:spcAft>
                      </a:pPr>
                      <a:r>
                        <a:rPr lang="zh-CN" sz="2000" b="1" kern="100">
                          <a:effectLst/>
                        </a:rPr>
                        <a:t>记账联</a:t>
                      </a:r>
                      <a:endParaRPr lang="zh-CN" sz="2000" b="1" kern="100">
                        <a:effectLst/>
                        <a:latin typeface="楷体" panose="02010609060101010101" pitchFamily="49" charset="-122"/>
                        <a:ea typeface="楷体" panose="02010609060101010101" pitchFamily="49" charset="-122"/>
                        <a:cs typeface="Times New Roman" panose="02020603050405020304" pitchFamily="18" charset="0"/>
                      </a:endParaRPr>
                    </a:p>
                  </a:txBody>
                  <a:tcPr marL="68580" marR="68580" marT="0" marB="0" anchor="ctr"/>
                </a:tc>
                <a:tc>
                  <a:txBody>
                    <a:bodyPr/>
                    <a:lstStyle/>
                    <a:p>
                      <a:pPr algn="ctr">
                        <a:spcAft>
                          <a:spcPts val="0"/>
                        </a:spcAft>
                      </a:pPr>
                      <a:r>
                        <a:rPr lang="zh-CN" sz="2000" b="1" kern="100">
                          <a:solidFill>
                            <a:srgbClr val="004DA1"/>
                          </a:solidFill>
                          <a:effectLst/>
                        </a:rPr>
                        <a:t>销售方</a:t>
                      </a:r>
                      <a:endParaRPr lang="zh-CN" sz="2000" b="1" kern="10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68580" marR="68580" marT="0" marB="0" anchor="ctr"/>
                </a:tc>
                <a:tc>
                  <a:txBody>
                    <a:bodyPr/>
                    <a:lstStyle/>
                    <a:p>
                      <a:pPr algn="l">
                        <a:spcAft>
                          <a:spcPts val="0"/>
                        </a:spcAft>
                      </a:pPr>
                      <a:r>
                        <a:rPr lang="zh-CN" sz="2000" b="1" kern="100" dirty="0">
                          <a:solidFill>
                            <a:srgbClr val="004DA1"/>
                          </a:solidFill>
                          <a:effectLst/>
                        </a:rPr>
                        <a:t>核算销售收入和增值税销项税额的记账凭证</a:t>
                      </a:r>
                      <a:endParaRPr lang="zh-CN" sz="2000" b="1" kern="100" dirty="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68580" marR="68580" marT="0" marB="0" anchor="ctr"/>
                </a:tc>
                <a:extLst>
                  <a:ext uri="{0D108BD9-81ED-4DB2-BD59-A6C34878D82A}">
                    <a16:rowId xmlns:a16="http://schemas.microsoft.com/office/drawing/2014/main" val="2254392563"/>
                  </a:ext>
                </a:extLst>
              </a:tr>
            </a:tbl>
          </a:graphicData>
        </a:graphic>
      </p:graphicFrame>
    </p:spTree>
    <p:extLst>
      <p:ext uri="{BB962C8B-B14F-4D97-AF65-F5344CB8AC3E}">
        <p14:creationId xmlns:p14="http://schemas.microsoft.com/office/powerpoint/2010/main" val="2820927804"/>
      </p:ext>
    </p:extLst>
  </p:cSld>
  <p:clrMapOvr>
    <a:masterClrMapping/>
  </p:clrMapOvr>
  <mc:AlternateContent xmlns:mc="http://schemas.openxmlformats.org/markup-compatibility/2006" xmlns:p14="http://schemas.microsoft.com/office/powerpoint/2010/main">
    <mc:Choice Requires="p14">
      <p:transition spd="slow" p14:dur="1600" advClick="0" advTm="0">
        <p14:gallery dir="l"/>
      </p:transition>
    </mc:Choice>
    <mc:Fallback xmlns="">
      <p:transition spd="slow"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fade">
                                      <p:cBhvr>
                                        <p:cTn id="7" dur="1000"/>
                                        <p:tgtEl>
                                          <p:spTgt spid="8"/>
                                        </p:tgtEl>
                                      </p:cBhvr>
                                    </p:animEffect>
                                    <p:anim calcmode="lin" valueType="num">
                                      <p:cBhvr>
                                        <p:cTn id="8" dur="1000" fill="hold"/>
                                        <p:tgtEl>
                                          <p:spTgt spid="8"/>
                                        </p:tgtEl>
                                        <p:attrNameLst>
                                          <p:attrName>ppt_x</p:attrName>
                                        </p:attrNameLst>
                                      </p:cBhvr>
                                      <p:tavLst>
                                        <p:tav tm="0">
                                          <p:val>
                                            <p:strVal val="#ppt_x"/>
                                          </p:val>
                                        </p:tav>
                                        <p:tav tm="100000">
                                          <p:val>
                                            <p:strVal val="#ppt_x"/>
                                          </p:val>
                                        </p:tav>
                                      </p:tavLst>
                                    </p:anim>
                                    <p:anim calcmode="lin" valueType="num">
                                      <p:cBhvr>
                                        <p:cTn id="9" dur="900" decel="100000" fill="hold"/>
                                        <p:tgtEl>
                                          <p:spTgt spid="8"/>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8"/>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文本框 4"/>
          <p:cNvSpPr txBox="1"/>
          <p:nvPr/>
        </p:nvSpPr>
        <p:spPr>
          <a:xfrm>
            <a:off x="1063486" y="299722"/>
            <a:ext cx="7007087" cy="500137"/>
          </a:xfrm>
          <a:prstGeom prst="rect">
            <a:avLst/>
          </a:prstGeom>
          <a:noFill/>
        </p:spPr>
        <p:txBody>
          <a:bodyPr wrap="square" lIns="68580" tIns="34290" rIns="68580" bIns="34290" rtlCol="0">
            <a:spAutoFit/>
          </a:bodyPr>
          <a:lstStyle/>
          <a:p>
            <a:pPr algn="ctr"/>
            <a:r>
              <a:rPr lang="zh-CN" altLang="en-US" sz="2800" b="1" dirty="0">
                <a:solidFill>
                  <a:srgbClr val="0070C0"/>
                </a:solidFill>
                <a:latin typeface="+mn-ea"/>
              </a:rPr>
              <a:t>一、增值税专用发票</a:t>
            </a:r>
          </a:p>
        </p:txBody>
      </p:sp>
      <p:sp>
        <p:nvSpPr>
          <p:cNvPr id="13" name="文本框 12">
            <a:extLst>
              <a:ext uri="{FF2B5EF4-FFF2-40B4-BE49-F238E27FC236}">
                <a16:creationId xmlns:a16="http://schemas.microsoft.com/office/drawing/2014/main" id="{96FDFA8D-C898-462B-B7C1-0B94375BF8D5}"/>
              </a:ext>
            </a:extLst>
          </p:cNvPr>
          <p:cNvSpPr txBox="1"/>
          <p:nvPr/>
        </p:nvSpPr>
        <p:spPr>
          <a:xfrm>
            <a:off x="759269" y="722728"/>
            <a:ext cx="7714857" cy="3713517"/>
          </a:xfrm>
          <a:prstGeom prst="rect">
            <a:avLst/>
          </a:prstGeom>
          <a:noFill/>
        </p:spPr>
        <p:txBody>
          <a:bodyPr wrap="square">
            <a:spAutoFit/>
          </a:bodyPr>
          <a:lstStyle/>
          <a:p>
            <a:pPr marL="0" marR="0" lvl="0" indent="539750" algn="l" defTabSz="914400" rtl="0" eaLnBrk="1" fontAlgn="auto" latinLnBrk="0" hangingPunct="1">
              <a:lnSpc>
                <a:spcPct val="150000"/>
              </a:lnSpc>
              <a:spcBef>
                <a:spcPts val="0"/>
              </a:spcBef>
              <a:spcAft>
                <a:spcPts val="0"/>
              </a:spcAft>
              <a:buClrTx/>
              <a:buSzTx/>
              <a:buFont typeface="Arial" panose="020B0604020202020204" pitchFamily="34" charset="0"/>
              <a:buNone/>
              <a:tabLst/>
              <a:defRPr/>
            </a:pPr>
            <a:r>
              <a:rPr lang="zh-CN" altLang="en-US" sz="2000" b="1" dirty="0">
                <a:solidFill>
                  <a:srgbClr val="0070C0"/>
                </a:solidFill>
                <a:latin typeface="楷体" panose="02010609060101010101" pitchFamily="49" charset="-122"/>
                <a:ea typeface="楷体" panose="02010609060101010101" pitchFamily="49" charset="-122"/>
              </a:rPr>
              <a:t>（二）一般纳税人不得领购开具增值税专用发票的情形</a:t>
            </a:r>
            <a:endParaRPr lang="en-US" altLang="zh-CN" sz="2000" b="1" dirty="0">
              <a:solidFill>
                <a:srgbClr val="0070C0"/>
              </a:solidFill>
              <a:latin typeface="楷体" panose="02010609060101010101" pitchFamily="49" charset="-122"/>
              <a:ea typeface="楷体" panose="02010609060101010101" pitchFamily="49" charset="-122"/>
            </a:endParaRPr>
          </a:p>
          <a:p>
            <a:pPr marL="0" marR="0" lvl="0" indent="539750" algn="l" defTabSz="914400" rtl="0" eaLnBrk="1" fontAlgn="auto" latinLnBrk="0" hangingPunct="1">
              <a:lnSpc>
                <a:spcPct val="150000"/>
              </a:lnSpc>
              <a:spcBef>
                <a:spcPts val="0"/>
              </a:spcBef>
              <a:spcAft>
                <a:spcPts val="0"/>
              </a:spcAft>
              <a:buClrTx/>
              <a:buSzTx/>
              <a:buFont typeface="Arial" panose="020B0604020202020204" pitchFamily="34" charset="0"/>
              <a:buNone/>
              <a:tabLst/>
              <a:defRPr/>
            </a:pPr>
            <a:r>
              <a:rPr lang="en-US" altLang="zh-CN" sz="2000" b="1" dirty="0">
                <a:latin typeface="楷体" panose="02010609060101010101" pitchFamily="49" charset="-122"/>
                <a:ea typeface="楷体" panose="02010609060101010101" pitchFamily="49" charset="-122"/>
              </a:rPr>
              <a:t>1.</a:t>
            </a:r>
            <a:r>
              <a:rPr lang="zh-CN" altLang="en-US" sz="2000" b="1" dirty="0">
                <a:solidFill>
                  <a:srgbClr val="C00000"/>
                </a:solidFill>
                <a:latin typeface="楷体" panose="02010609060101010101" pitchFamily="49" charset="-122"/>
                <a:ea typeface="楷体" panose="02010609060101010101" pitchFamily="49" charset="-122"/>
              </a:rPr>
              <a:t>会计核算不健全</a:t>
            </a:r>
            <a:r>
              <a:rPr lang="zh-CN" altLang="en-US" sz="2000" b="1" dirty="0">
                <a:latin typeface="楷体" panose="02010609060101010101" pitchFamily="49" charset="-122"/>
                <a:ea typeface="楷体" panose="02010609060101010101" pitchFamily="49" charset="-122"/>
              </a:rPr>
              <a:t>，不能向税务机关准确提供增值税销项税额、进项税额、应纳税额数据及其他有关增值税税务资料的。</a:t>
            </a:r>
          </a:p>
          <a:p>
            <a:pPr marL="0" marR="0" lvl="0" indent="539750" algn="l" defTabSz="914400" rtl="0" eaLnBrk="1" fontAlgn="auto" latinLnBrk="0" hangingPunct="1">
              <a:lnSpc>
                <a:spcPct val="150000"/>
              </a:lnSpc>
              <a:spcBef>
                <a:spcPts val="0"/>
              </a:spcBef>
              <a:spcAft>
                <a:spcPts val="0"/>
              </a:spcAft>
              <a:buClrTx/>
              <a:buSzTx/>
              <a:buFont typeface="Arial" panose="020B0604020202020204" pitchFamily="34" charset="0"/>
              <a:buNone/>
              <a:tabLst/>
              <a:defRPr/>
            </a:pPr>
            <a:r>
              <a:rPr lang="en-US" altLang="zh-CN" sz="2000" b="1" dirty="0">
                <a:latin typeface="楷体" panose="02010609060101010101" pitchFamily="49" charset="-122"/>
                <a:ea typeface="楷体" panose="02010609060101010101" pitchFamily="49" charset="-122"/>
              </a:rPr>
              <a:t>2.</a:t>
            </a:r>
            <a:r>
              <a:rPr lang="zh-CN" altLang="en-US" sz="2000" b="1" dirty="0">
                <a:latin typeface="楷体" panose="02010609060101010101" pitchFamily="49" charset="-122"/>
                <a:ea typeface="楷体" panose="02010609060101010101" pitchFamily="49" charset="-122"/>
              </a:rPr>
              <a:t>有</a:t>
            </a:r>
            <a:r>
              <a:rPr lang="en-US" altLang="zh-CN" sz="2000" b="1" dirty="0">
                <a:latin typeface="楷体" panose="02010609060101010101" pitchFamily="49" charset="-122"/>
                <a:ea typeface="楷体" panose="02010609060101010101" pitchFamily="49" charset="-122"/>
              </a:rPr>
              <a:t>《</a:t>
            </a:r>
            <a:r>
              <a:rPr lang="zh-CN" altLang="en-US" sz="2000" b="1" dirty="0">
                <a:latin typeface="楷体" panose="02010609060101010101" pitchFamily="49" charset="-122"/>
                <a:ea typeface="楷体" panose="02010609060101010101" pitchFamily="49" charset="-122"/>
              </a:rPr>
              <a:t>税收征收管理法</a:t>
            </a:r>
            <a:r>
              <a:rPr lang="en-US" altLang="zh-CN" sz="2000" b="1" dirty="0">
                <a:latin typeface="楷体" panose="02010609060101010101" pitchFamily="49" charset="-122"/>
                <a:ea typeface="楷体" panose="02010609060101010101" pitchFamily="49" charset="-122"/>
              </a:rPr>
              <a:t>》</a:t>
            </a:r>
            <a:r>
              <a:rPr lang="zh-CN" altLang="en-US" sz="2000" b="1" dirty="0">
                <a:latin typeface="楷体" panose="02010609060101010101" pitchFamily="49" charset="-122"/>
                <a:ea typeface="楷体" panose="02010609060101010101" pitchFamily="49" charset="-122"/>
              </a:rPr>
              <a:t>规定的</a:t>
            </a:r>
            <a:r>
              <a:rPr lang="zh-CN" altLang="en-US" sz="2000" b="1" dirty="0">
                <a:solidFill>
                  <a:srgbClr val="C00000"/>
                </a:solidFill>
                <a:latin typeface="楷体" panose="02010609060101010101" pitchFamily="49" charset="-122"/>
                <a:ea typeface="楷体" panose="02010609060101010101" pitchFamily="49" charset="-122"/>
              </a:rPr>
              <a:t>税收违法行为</a:t>
            </a:r>
            <a:r>
              <a:rPr lang="zh-CN" altLang="en-US" sz="2000" b="1" dirty="0">
                <a:latin typeface="楷体" panose="02010609060101010101" pitchFamily="49" charset="-122"/>
                <a:ea typeface="楷体" panose="02010609060101010101" pitchFamily="49" charset="-122"/>
              </a:rPr>
              <a:t>，</a:t>
            </a:r>
            <a:r>
              <a:rPr lang="zh-CN" altLang="en-US" sz="2000" b="1" dirty="0">
                <a:solidFill>
                  <a:srgbClr val="C00000"/>
                </a:solidFill>
                <a:latin typeface="楷体" panose="02010609060101010101" pitchFamily="49" charset="-122"/>
                <a:ea typeface="楷体" panose="02010609060101010101" pitchFamily="49" charset="-122"/>
              </a:rPr>
              <a:t>拒不接受税务机关处理的。</a:t>
            </a:r>
          </a:p>
          <a:p>
            <a:pPr marL="0" marR="0" lvl="0" indent="539750" algn="l" defTabSz="914400" rtl="0" eaLnBrk="1" fontAlgn="auto" latinLnBrk="0" hangingPunct="1">
              <a:lnSpc>
                <a:spcPct val="150000"/>
              </a:lnSpc>
              <a:spcBef>
                <a:spcPts val="0"/>
              </a:spcBef>
              <a:spcAft>
                <a:spcPts val="0"/>
              </a:spcAft>
              <a:buClrTx/>
              <a:buSzTx/>
              <a:buFont typeface="Arial" panose="020B0604020202020204" pitchFamily="34" charset="0"/>
              <a:buNone/>
              <a:tabLst/>
              <a:defRPr/>
            </a:pPr>
            <a:r>
              <a:rPr lang="en-US" altLang="zh-CN" sz="2000" b="1" dirty="0">
                <a:latin typeface="楷体" panose="02010609060101010101" pitchFamily="49" charset="-122"/>
                <a:ea typeface="楷体" panose="02010609060101010101" pitchFamily="49" charset="-122"/>
              </a:rPr>
              <a:t>3.</a:t>
            </a:r>
            <a:r>
              <a:rPr lang="zh-CN" altLang="en-US" sz="2000" b="1" dirty="0">
                <a:latin typeface="楷体" panose="02010609060101010101" pitchFamily="49" charset="-122"/>
                <a:ea typeface="楷体" panose="02010609060101010101" pitchFamily="49" charset="-122"/>
              </a:rPr>
              <a:t>有涉及发票的税收违法行为，经税务机关</a:t>
            </a:r>
            <a:r>
              <a:rPr lang="zh-CN" altLang="en-US" sz="2000" b="1" dirty="0">
                <a:solidFill>
                  <a:srgbClr val="C00000"/>
                </a:solidFill>
                <a:latin typeface="楷体" panose="02010609060101010101" pitchFamily="49" charset="-122"/>
                <a:ea typeface="楷体" panose="02010609060101010101" pitchFamily="49" charset="-122"/>
              </a:rPr>
              <a:t>责令限期改正而仍未改正的。</a:t>
            </a:r>
            <a:endParaRPr lang="en-US" altLang="zh-CN" sz="2000" b="1" dirty="0">
              <a:solidFill>
                <a:srgbClr val="C00000"/>
              </a:solidFill>
              <a:latin typeface="楷体" panose="02010609060101010101" pitchFamily="49" charset="-122"/>
              <a:ea typeface="楷体" panose="02010609060101010101" pitchFamily="49" charset="-122"/>
            </a:endParaRPr>
          </a:p>
          <a:p>
            <a:pPr marL="0" marR="0" lvl="0" indent="539750" algn="l" defTabSz="914400" rtl="0" eaLnBrk="1" fontAlgn="auto" latinLnBrk="0" hangingPunct="1">
              <a:lnSpc>
                <a:spcPct val="150000"/>
              </a:lnSpc>
              <a:spcBef>
                <a:spcPts val="0"/>
              </a:spcBef>
              <a:spcAft>
                <a:spcPts val="0"/>
              </a:spcAft>
              <a:buClrTx/>
              <a:buSzTx/>
              <a:buFont typeface="Arial" panose="020B0604020202020204" pitchFamily="34" charset="0"/>
              <a:buNone/>
              <a:tabLst/>
              <a:defRPr/>
            </a:pPr>
            <a:r>
              <a:rPr kumimoji="0" lang="zh-CN" altLang="en-US" sz="2000" b="1" i="0" u="none" strike="noStrike" kern="1200" cap="none" spc="0" normalizeH="0" baseline="0" noProof="0" dirty="0">
                <a:ln>
                  <a:noFill/>
                </a:ln>
                <a:effectLst/>
                <a:uLnTx/>
                <a:uFillTx/>
                <a:latin typeface="楷体" panose="02010609060101010101" pitchFamily="49" charset="-122"/>
                <a:ea typeface="楷体" panose="02010609060101010101" pitchFamily="49" charset="-122"/>
                <a:cs typeface="+mn-cs"/>
              </a:rPr>
              <a:t> </a:t>
            </a:r>
          </a:p>
        </p:txBody>
      </p:sp>
    </p:spTree>
    <p:extLst>
      <p:ext uri="{BB962C8B-B14F-4D97-AF65-F5344CB8AC3E}">
        <p14:creationId xmlns:p14="http://schemas.microsoft.com/office/powerpoint/2010/main" val="4289513608"/>
      </p:ext>
    </p:extLst>
  </p:cSld>
  <p:clrMapOvr>
    <a:masterClrMapping/>
  </p:clrMapOvr>
  <mc:AlternateContent xmlns:mc="http://schemas.openxmlformats.org/markup-compatibility/2006" xmlns:p14="http://schemas.microsoft.com/office/powerpoint/2010/main">
    <mc:Choice Requires="p14">
      <p:transition spd="slow" p14:dur="1600" advClick="0" advTm="0">
        <p14:gallery dir="l"/>
      </p:transition>
    </mc:Choice>
    <mc:Fallback xmlns="">
      <p:transition spd="slow" advClick="0" advTm="0">
        <p:fade/>
      </p:transition>
    </mc:Fallback>
  </mc:AlternateContent>
</p:sld>
</file>

<file path=ppt/slides/slide3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文本框 4"/>
          <p:cNvSpPr txBox="1"/>
          <p:nvPr/>
        </p:nvSpPr>
        <p:spPr>
          <a:xfrm>
            <a:off x="1063486" y="299722"/>
            <a:ext cx="7007087" cy="500137"/>
          </a:xfrm>
          <a:prstGeom prst="rect">
            <a:avLst/>
          </a:prstGeom>
          <a:noFill/>
        </p:spPr>
        <p:txBody>
          <a:bodyPr wrap="square" lIns="68580" tIns="34290" rIns="68580" bIns="34290" rtlCol="0">
            <a:spAutoFit/>
          </a:bodyPr>
          <a:lstStyle/>
          <a:p>
            <a:pPr algn="ctr"/>
            <a:r>
              <a:rPr lang="zh-CN" altLang="en-US" sz="2800" b="1" dirty="0">
                <a:solidFill>
                  <a:srgbClr val="0070C0"/>
                </a:solidFill>
                <a:latin typeface="+mn-ea"/>
              </a:rPr>
              <a:t>一、增值税专用发票</a:t>
            </a:r>
          </a:p>
        </p:txBody>
      </p:sp>
      <p:sp>
        <p:nvSpPr>
          <p:cNvPr id="13" name="文本框 12">
            <a:extLst>
              <a:ext uri="{FF2B5EF4-FFF2-40B4-BE49-F238E27FC236}">
                <a16:creationId xmlns:a16="http://schemas.microsoft.com/office/drawing/2014/main" id="{96FDFA8D-C898-462B-B7C1-0B94375BF8D5}"/>
              </a:ext>
            </a:extLst>
          </p:cNvPr>
          <p:cNvSpPr txBox="1"/>
          <p:nvPr/>
        </p:nvSpPr>
        <p:spPr>
          <a:xfrm>
            <a:off x="759269" y="722728"/>
            <a:ext cx="7714857" cy="4636847"/>
          </a:xfrm>
          <a:prstGeom prst="rect">
            <a:avLst/>
          </a:prstGeom>
          <a:noFill/>
        </p:spPr>
        <p:txBody>
          <a:bodyPr wrap="square">
            <a:spAutoFit/>
          </a:bodyPr>
          <a:lstStyle/>
          <a:p>
            <a:pPr marL="0" marR="0" lvl="0" indent="539750" algn="l" defTabSz="914400" rtl="0" eaLnBrk="1" fontAlgn="auto" latinLnBrk="0" hangingPunct="1">
              <a:lnSpc>
                <a:spcPct val="150000"/>
              </a:lnSpc>
              <a:spcBef>
                <a:spcPts val="0"/>
              </a:spcBef>
              <a:spcAft>
                <a:spcPts val="0"/>
              </a:spcAft>
              <a:buClrTx/>
              <a:buSzTx/>
              <a:buFont typeface="Arial" panose="020B0604020202020204" pitchFamily="34" charset="0"/>
              <a:buNone/>
              <a:tabLst/>
              <a:defRPr/>
            </a:pPr>
            <a:r>
              <a:rPr lang="zh-CN" altLang="en-US" sz="2000" b="1" dirty="0">
                <a:solidFill>
                  <a:srgbClr val="0070C0"/>
                </a:solidFill>
                <a:latin typeface="楷体" panose="02010609060101010101" pitchFamily="49" charset="-122"/>
                <a:ea typeface="楷体" panose="02010609060101010101" pitchFamily="49" charset="-122"/>
              </a:rPr>
              <a:t>（三）一般纳税人不得开具增值税专用发票的情形</a:t>
            </a:r>
            <a:endParaRPr lang="en-US" altLang="zh-CN" sz="2000" b="1" dirty="0">
              <a:solidFill>
                <a:srgbClr val="0070C0"/>
              </a:solidFill>
              <a:latin typeface="楷体" panose="02010609060101010101" pitchFamily="49" charset="-122"/>
              <a:ea typeface="楷体" panose="02010609060101010101" pitchFamily="49" charset="-122"/>
            </a:endParaRPr>
          </a:p>
          <a:p>
            <a:pPr marL="0" marR="0" lvl="0" indent="539750" algn="l" defTabSz="914400" rtl="0" eaLnBrk="1" fontAlgn="auto" latinLnBrk="0" hangingPunct="1">
              <a:lnSpc>
                <a:spcPct val="150000"/>
              </a:lnSpc>
              <a:spcBef>
                <a:spcPts val="0"/>
              </a:spcBef>
              <a:spcAft>
                <a:spcPts val="0"/>
              </a:spcAft>
              <a:buClrTx/>
              <a:buSzTx/>
              <a:buFont typeface="Arial" panose="020B0604020202020204" pitchFamily="34" charset="0"/>
              <a:buNone/>
              <a:tabLst/>
              <a:defRPr/>
            </a:pPr>
            <a:r>
              <a:rPr lang="en-US" altLang="zh-CN" sz="2000" b="1" dirty="0">
                <a:latin typeface="楷体" panose="02010609060101010101" pitchFamily="49" charset="-122"/>
                <a:ea typeface="楷体" panose="02010609060101010101" pitchFamily="49" charset="-122"/>
              </a:rPr>
              <a:t>1.</a:t>
            </a:r>
            <a:r>
              <a:rPr lang="zh-CN" altLang="en-US" sz="2000" b="1" dirty="0">
                <a:latin typeface="楷体" panose="02010609060101010101" pitchFamily="49" charset="-122"/>
                <a:ea typeface="楷体" panose="02010609060101010101" pitchFamily="49" charset="-122"/>
              </a:rPr>
              <a:t>向消费者</a:t>
            </a:r>
            <a:r>
              <a:rPr lang="zh-CN" altLang="en-US" sz="2000" b="1" dirty="0">
                <a:solidFill>
                  <a:srgbClr val="C00000"/>
                </a:solidFill>
                <a:latin typeface="楷体" panose="02010609060101010101" pitchFamily="49" charset="-122"/>
                <a:ea typeface="楷体" panose="02010609060101010101" pitchFamily="49" charset="-122"/>
              </a:rPr>
              <a:t>个人</a:t>
            </a:r>
            <a:r>
              <a:rPr lang="zh-CN" altLang="en-US" sz="2000" b="1" dirty="0">
                <a:latin typeface="楷体" panose="02010609060101010101" pitchFamily="49" charset="-122"/>
                <a:ea typeface="楷体" panose="02010609060101010101" pitchFamily="49" charset="-122"/>
              </a:rPr>
              <a:t>销售货物或者应税劳务</a:t>
            </a:r>
          </a:p>
          <a:p>
            <a:pPr marL="0" marR="0" lvl="0" indent="539750" algn="l" defTabSz="914400" rtl="0" eaLnBrk="1" fontAlgn="auto" latinLnBrk="0" hangingPunct="1">
              <a:lnSpc>
                <a:spcPct val="150000"/>
              </a:lnSpc>
              <a:spcBef>
                <a:spcPts val="0"/>
              </a:spcBef>
              <a:spcAft>
                <a:spcPts val="0"/>
              </a:spcAft>
              <a:buClrTx/>
              <a:buSzTx/>
              <a:buFont typeface="Arial" panose="020B0604020202020204" pitchFamily="34" charset="0"/>
              <a:buNone/>
              <a:tabLst/>
              <a:defRPr/>
            </a:pPr>
            <a:r>
              <a:rPr lang="en-US" altLang="zh-CN" sz="2000" b="1" dirty="0">
                <a:latin typeface="楷体" panose="02010609060101010101" pitchFamily="49" charset="-122"/>
                <a:ea typeface="楷体" panose="02010609060101010101" pitchFamily="49" charset="-122"/>
              </a:rPr>
              <a:t>2.</a:t>
            </a:r>
            <a:r>
              <a:rPr lang="zh-CN" altLang="en-US" sz="2000" b="1" dirty="0">
                <a:latin typeface="楷体" panose="02010609060101010101" pitchFamily="49" charset="-122"/>
                <a:ea typeface="楷体" panose="02010609060101010101" pitchFamily="49" charset="-122"/>
              </a:rPr>
              <a:t>销售货物或者应税劳务适用</a:t>
            </a:r>
            <a:r>
              <a:rPr lang="zh-CN" altLang="en-US" sz="2000" b="1" dirty="0">
                <a:solidFill>
                  <a:srgbClr val="C00000"/>
                </a:solidFill>
                <a:latin typeface="楷体" panose="02010609060101010101" pitchFamily="49" charset="-122"/>
                <a:ea typeface="楷体" panose="02010609060101010101" pitchFamily="49" charset="-122"/>
              </a:rPr>
              <a:t>免税</a:t>
            </a:r>
            <a:r>
              <a:rPr lang="zh-CN" altLang="en-US" sz="2000" b="1" dirty="0">
                <a:latin typeface="楷体" panose="02010609060101010101" pitchFamily="49" charset="-122"/>
                <a:ea typeface="楷体" panose="02010609060101010101" pitchFamily="49" charset="-122"/>
              </a:rPr>
              <a:t>规定</a:t>
            </a:r>
            <a:endParaRPr lang="en-US" altLang="zh-CN" sz="2000" b="1" dirty="0">
              <a:latin typeface="楷体" panose="02010609060101010101" pitchFamily="49" charset="-122"/>
              <a:ea typeface="楷体" panose="02010609060101010101" pitchFamily="49" charset="-122"/>
            </a:endParaRPr>
          </a:p>
          <a:p>
            <a:pPr lvl="0" indent="539750" defTabSz="914400">
              <a:lnSpc>
                <a:spcPct val="150000"/>
              </a:lnSpc>
              <a:defRPr/>
            </a:pPr>
            <a:r>
              <a:rPr lang="en-US" altLang="zh-CN" sz="2000" b="1" dirty="0">
                <a:solidFill>
                  <a:srgbClr val="C00000"/>
                </a:solidFill>
                <a:latin typeface="楷体" panose="02010609060101010101" pitchFamily="49" charset="-122"/>
                <a:ea typeface="楷体" panose="02010609060101010101" pitchFamily="49" charset="-122"/>
              </a:rPr>
              <a:t> 【</a:t>
            </a:r>
            <a:r>
              <a:rPr lang="zh-CN" altLang="en-US" sz="2000" b="1" dirty="0">
                <a:solidFill>
                  <a:srgbClr val="C00000"/>
                </a:solidFill>
                <a:latin typeface="楷体" panose="02010609060101010101" pitchFamily="49" charset="-122"/>
                <a:ea typeface="楷体" panose="02010609060101010101" pitchFamily="49" charset="-122"/>
              </a:rPr>
              <a:t>提示 </a:t>
            </a:r>
            <a:r>
              <a:rPr lang="en-US" altLang="zh-CN" sz="2000" b="1" dirty="0">
                <a:solidFill>
                  <a:srgbClr val="C00000"/>
                </a:solidFill>
                <a:latin typeface="楷体" panose="02010609060101010101" pitchFamily="49" charset="-122"/>
                <a:ea typeface="楷体" panose="02010609060101010101" pitchFamily="49" charset="-122"/>
              </a:rPr>
              <a:t>1】“</a:t>
            </a:r>
            <a:r>
              <a:rPr lang="zh-CN" altLang="en-US" sz="2000" b="1" dirty="0">
                <a:latin typeface="楷体" panose="02010609060101010101" pitchFamily="49" charset="-122"/>
                <a:ea typeface="楷体" panose="02010609060101010101" pitchFamily="49" charset="-122"/>
              </a:rPr>
              <a:t>金融商品转让”实行余额计税规定，不开具增值税专用发票。</a:t>
            </a:r>
          </a:p>
          <a:p>
            <a:pPr marL="0" marR="0" lvl="0" indent="539750" algn="l" defTabSz="914400" rtl="0" eaLnBrk="1" fontAlgn="auto" latinLnBrk="0" hangingPunct="1">
              <a:lnSpc>
                <a:spcPct val="150000"/>
              </a:lnSpc>
              <a:spcBef>
                <a:spcPts val="0"/>
              </a:spcBef>
              <a:spcAft>
                <a:spcPts val="0"/>
              </a:spcAft>
              <a:buClrTx/>
              <a:buSzTx/>
              <a:buFont typeface="Arial" panose="020B0604020202020204" pitchFamily="34" charset="0"/>
              <a:buNone/>
              <a:tabLst/>
              <a:defRPr/>
            </a:pPr>
            <a:r>
              <a:rPr lang="zh-CN" altLang="en-US" sz="2000" b="1" dirty="0">
                <a:latin typeface="楷体" panose="02010609060101010101" pitchFamily="49" charset="-122"/>
                <a:ea typeface="楷体" panose="02010609060101010101" pitchFamily="49" charset="-122"/>
              </a:rPr>
              <a:t> </a:t>
            </a:r>
            <a:r>
              <a:rPr lang="en-US" altLang="zh-CN" sz="2000" b="1" dirty="0">
                <a:solidFill>
                  <a:srgbClr val="C00000"/>
                </a:solidFill>
                <a:latin typeface="楷体" panose="02010609060101010101" pitchFamily="49" charset="-122"/>
                <a:ea typeface="楷体" panose="02010609060101010101" pitchFamily="49" charset="-122"/>
              </a:rPr>
              <a:t>【</a:t>
            </a:r>
            <a:r>
              <a:rPr lang="zh-CN" altLang="en-US" sz="2000" b="1" dirty="0">
                <a:solidFill>
                  <a:srgbClr val="C00000"/>
                </a:solidFill>
                <a:latin typeface="楷体" panose="02010609060101010101" pitchFamily="49" charset="-122"/>
                <a:ea typeface="楷体" panose="02010609060101010101" pitchFamily="49" charset="-122"/>
              </a:rPr>
              <a:t>提示 </a:t>
            </a:r>
            <a:r>
              <a:rPr lang="en-US" altLang="zh-CN" sz="2000" b="1" dirty="0">
                <a:solidFill>
                  <a:srgbClr val="C00000"/>
                </a:solidFill>
                <a:latin typeface="楷体" panose="02010609060101010101" pitchFamily="49" charset="-122"/>
                <a:ea typeface="楷体" panose="02010609060101010101" pitchFamily="49" charset="-122"/>
              </a:rPr>
              <a:t>2】</a:t>
            </a:r>
            <a:r>
              <a:rPr lang="zh-CN" altLang="en-US" sz="2000" b="1" dirty="0">
                <a:latin typeface="楷体" panose="02010609060101010101" pitchFamily="49" charset="-122"/>
                <a:ea typeface="楷体" panose="02010609060101010101" pitchFamily="49" charset="-122"/>
              </a:rPr>
              <a:t>一般纳税人向小规模纳税人销售货物可以开具增值税专用发票。</a:t>
            </a:r>
          </a:p>
          <a:p>
            <a:pPr marL="0" marR="0" lvl="0" indent="539750" algn="l" defTabSz="914400" rtl="0" eaLnBrk="1" fontAlgn="auto" latinLnBrk="0" hangingPunct="1">
              <a:lnSpc>
                <a:spcPct val="150000"/>
              </a:lnSpc>
              <a:spcBef>
                <a:spcPts val="0"/>
              </a:spcBef>
              <a:spcAft>
                <a:spcPts val="0"/>
              </a:spcAft>
              <a:buClrTx/>
              <a:buSzTx/>
              <a:buFont typeface="Arial" panose="020B0604020202020204" pitchFamily="34" charset="0"/>
              <a:buNone/>
              <a:tabLst/>
              <a:defRPr/>
            </a:pPr>
            <a:r>
              <a:rPr lang="zh-CN" altLang="en-US" sz="2000" b="1" dirty="0">
                <a:latin typeface="楷体" panose="02010609060101010101" pitchFamily="49" charset="-122"/>
                <a:ea typeface="楷体" panose="02010609060101010101" pitchFamily="49" charset="-122"/>
              </a:rPr>
              <a:t> </a:t>
            </a:r>
            <a:r>
              <a:rPr lang="en-US" altLang="zh-CN" sz="2000" b="1" dirty="0">
                <a:solidFill>
                  <a:srgbClr val="C00000"/>
                </a:solidFill>
                <a:latin typeface="楷体" panose="02010609060101010101" pitchFamily="49" charset="-122"/>
                <a:ea typeface="楷体" panose="02010609060101010101" pitchFamily="49" charset="-122"/>
              </a:rPr>
              <a:t>【</a:t>
            </a:r>
            <a:r>
              <a:rPr lang="zh-CN" altLang="en-US" sz="2000" b="1" dirty="0">
                <a:solidFill>
                  <a:srgbClr val="C00000"/>
                </a:solidFill>
                <a:latin typeface="楷体" panose="02010609060101010101" pitchFamily="49" charset="-122"/>
                <a:ea typeface="楷体" panose="02010609060101010101" pitchFamily="49" charset="-122"/>
              </a:rPr>
              <a:t>提示 </a:t>
            </a:r>
            <a:r>
              <a:rPr lang="en-US" altLang="zh-CN" sz="2000" b="1" dirty="0">
                <a:solidFill>
                  <a:srgbClr val="C00000"/>
                </a:solidFill>
                <a:latin typeface="楷体" panose="02010609060101010101" pitchFamily="49" charset="-122"/>
                <a:ea typeface="楷体" panose="02010609060101010101" pitchFamily="49" charset="-122"/>
              </a:rPr>
              <a:t>3】</a:t>
            </a:r>
            <a:r>
              <a:rPr lang="zh-CN" altLang="en-US" sz="2000" b="1" dirty="0">
                <a:latin typeface="楷体" panose="02010609060101010101" pitchFamily="49" charset="-122"/>
                <a:ea typeface="楷体" panose="02010609060101010101" pitchFamily="49" charset="-122"/>
              </a:rPr>
              <a:t>原则上自己不能用，则“不能领购”；对方不能抵扣则“不得开具”。</a:t>
            </a:r>
          </a:p>
          <a:p>
            <a:pPr marL="0" marR="0" lvl="0" indent="539750" algn="l" defTabSz="914400" rtl="0" eaLnBrk="1" fontAlgn="auto" latinLnBrk="0" hangingPunct="1">
              <a:lnSpc>
                <a:spcPct val="150000"/>
              </a:lnSpc>
              <a:spcBef>
                <a:spcPts val="0"/>
              </a:spcBef>
              <a:spcAft>
                <a:spcPts val="0"/>
              </a:spcAft>
              <a:buClrTx/>
              <a:buSzTx/>
              <a:buFont typeface="Arial" panose="020B0604020202020204" pitchFamily="34" charset="0"/>
              <a:buNone/>
              <a:tabLst/>
              <a:defRPr/>
            </a:pPr>
            <a:r>
              <a:rPr kumimoji="0" lang="zh-CN" altLang="en-US" sz="2000" b="1" i="0" u="none" strike="noStrike" kern="1200" cap="none" spc="0" normalizeH="0" baseline="0" noProof="0" dirty="0">
                <a:ln>
                  <a:noFill/>
                </a:ln>
                <a:effectLst/>
                <a:uLnTx/>
                <a:uFillTx/>
                <a:latin typeface="楷体" panose="02010609060101010101" pitchFamily="49" charset="-122"/>
                <a:ea typeface="楷体" panose="02010609060101010101" pitchFamily="49" charset="-122"/>
                <a:cs typeface="+mn-cs"/>
              </a:rPr>
              <a:t> </a:t>
            </a:r>
          </a:p>
        </p:txBody>
      </p:sp>
    </p:spTree>
    <p:extLst>
      <p:ext uri="{BB962C8B-B14F-4D97-AF65-F5344CB8AC3E}">
        <p14:creationId xmlns:p14="http://schemas.microsoft.com/office/powerpoint/2010/main" val="2512110151"/>
      </p:ext>
    </p:extLst>
  </p:cSld>
  <p:clrMapOvr>
    <a:masterClrMapping/>
  </p:clrMapOvr>
  <mc:AlternateContent xmlns:mc="http://schemas.openxmlformats.org/markup-compatibility/2006" xmlns:p14="http://schemas.microsoft.com/office/powerpoint/2010/main">
    <mc:Choice Requires="p14">
      <p:transition spd="slow" p14:dur="1600" advClick="0" advTm="0">
        <p14:gallery dir="l"/>
      </p:transition>
    </mc:Choice>
    <mc:Fallback xmlns="">
      <p:transition spd="slow"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13">
                                            <p:txEl>
                                              <p:pRg st="4" end="4"/>
                                            </p:txEl>
                                          </p:spTgt>
                                        </p:tgtEl>
                                        <p:attrNameLst>
                                          <p:attrName>style.visibility</p:attrName>
                                        </p:attrNameLst>
                                      </p:cBhvr>
                                      <p:to>
                                        <p:strVal val="visible"/>
                                      </p:to>
                                    </p:set>
                                    <p:anim calcmode="lin" valueType="num">
                                      <p:cBhvr additive="base">
                                        <p:cTn id="7" dur="500" fill="hold"/>
                                        <p:tgtEl>
                                          <p:spTgt spid="13">
                                            <p:txEl>
                                              <p:pRg st="4" end="4"/>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13">
                                            <p:txEl>
                                              <p:pRg st="4" end="4"/>
                                            </p:txEl>
                                          </p:spTgt>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13">
                                            <p:txEl>
                                              <p:pRg st="3" end="3"/>
                                            </p:txEl>
                                          </p:spTgt>
                                        </p:tgtEl>
                                        <p:attrNameLst>
                                          <p:attrName>style.visibility</p:attrName>
                                        </p:attrNameLst>
                                      </p:cBhvr>
                                      <p:to>
                                        <p:strVal val="visible"/>
                                      </p:to>
                                    </p:set>
                                    <p:anim calcmode="lin" valueType="num">
                                      <p:cBhvr additive="base">
                                        <p:cTn id="13" dur="500" fill="hold"/>
                                        <p:tgtEl>
                                          <p:spTgt spid="13">
                                            <p:txEl>
                                              <p:pRg st="3" end="3"/>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13">
                                            <p:txEl>
                                              <p:pRg st="3" end="3"/>
                                            </p:txEl>
                                          </p:spTgt>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nodeType="clickEffect">
                                  <p:stCondLst>
                                    <p:cond delay="0"/>
                                  </p:stCondLst>
                                  <p:childTnLst>
                                    <p:set>
                                      <p:cBhvr>
                                        <p:cTn id="18" dur="1" fill="hold">
                                          <p:stCondLst>
                                            <p:cond delay="0"/>
                                          </p:stCondLst>
                                        </p:cTn>
                                        <p:tgtEl>
                                          <p:spTgt spid="13">
                                            <p:txEl>
                                              <p:pRg st="5" end="5"/>
                                            </p:txEl>
                                          </p:spTgt>
                                        </p:tgtEl>
                                        <p:attrNameLst>
                                          <p:attrName>style.visibility</p:attrName>
                                        </p:attrNameLst>
                                      </p:cBhvr>
                                      <p:to>
                                        <p:strVal val="visible"/>
                                      </p:to>
                                    </p:set>
                                    <p:anim calcmode="lin" valueType="num">
                                      <p:cBhvr additive="base">
                                        <p:cTn id="19" dur="500" fill="hold"/>
                                        <p:tgtEl>
                                          <p:spTgt spid="13">
                                            <p:txEl>
                                              <p:pRg st="5" end="5"/>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13">
                                            <p:txEl>
                                              <p:pRg st="5" end="5"/>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8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6A11623-ABEE-7AE8-DE50-6B483AEC5B83}"/>
            </a:ext>
          </a:extLst>
        </p:cNvPr>
        <p:cNvGrpSpPr/>
        <p:nvPr/>
      </p:nvGrpSpPr>
      <p:grpSpPr>
        <a:xfrm>
          <a:off x="0" y="0"/>
          <a:ext cx="0" cy="0"/>
          <a:chOff x="0" y="0"/>
          <a:chExt cx="0" cy="0"/>
        </a:xfrm>
      </p:grpSpPr>
      <p:sp>
        <p:nvSpPr>
          <p:cNvPr id="9" name="文本框 4">
            <a:extLst>
              <a:ext uri="{FF2B5EF4-FFF2-40B4-BE49-F238E27FC236}">
                <a16:creationId xmlns:a16="http://schemas.microsoft.com/office/drawing/2014/main" id="{17307C83-B083-CCA1-98F0-9949B149C065}"/>
              </a:ext>
            </a:extLst>
          </p:cNvPr>
          <p:cNvSpPr txBox="1"/>
          <p:nvPr/>
        </p:nvSpPr>
        <p:spPr>
          <a:xfrm>
            <a:off x="1063486" y="299722"/>
            <a:ext cx="7007087" cy="500137"/>
          </a:xfrm>
          <a:prstGeom prst="rect">
            <a:avLst/>
          </a:prstGeom>
          <a:noFill/>
        </p:spPr>
        <p:txBody>
          <a:bodyPr wrap="square" lIns="68580" tIns="34290" rIns="68580" bIns="34290" rtlCol="0">
            <a:spAutoFit/>
          </a:bodyPr>
          <a:lstStyle/>
          <a:p>
            <a:pPr algn="ctr"/>
            <a:r>
              <a:rPr lang="zh-CN" altLang="en-US" sz="2800" b="1" dirty="0">
                <a:solidFill>
                  <a:srgbClr val="0070C0"/>
                </a:solidFill>
                <a:latin typeface="+mn-ea"/>
              </a:rPr>
              <a:t>一、增值税专用发票</a:t>
            </a:r>
          </a:p>
        </p:txBody>
      </p:sp>
      <p:sp>
        <p:nvSpPr>
          <p:cNvPr id="13" name="文本框 12">
            <a:extLst>
              <a:ext uri="{FF2B5EF4-FFF2-40B4-BE49-F238E27FC236}">
                <a16:creationId xmlns:a16="http://schemas.microsoft.com/office/drawing/2014/main" id="{98167315-FFFE-F974-FE56-95FBAA75573E}"/>
              </a:ext>
            </a:extLst>
          </p:cNvPr>
          <p:cNvSpPr txBox="1"/>
          <p:nvPr/>
        </p:nvSpPr>
        <p:spPr>
          <a:xfrm>
            <a:off x="759269" y="722728"/>
            <a:ext cx="7714857" cy="4636847"/>
          </a:xfrm>
          <a:prstGeom prst="rect">
            <a:avLst/>
          </a:prstGeom>
          <a:noFill/>
        </p:spPr>
        <p:txBody>
          <a:bodyPr wrap="square">
            <a:spAutoFit/>
          </a:bodyPr>
          <a:lstStyle/>
          <a:p>
            <a:pPr marL="0" marR="0" lvl="0" indent="539750" algn="l" defTabSz="914400" rtl="0" eaLnBrk="1" fontAlgn="auto" latinLnBrk="0" hangingPunct="1">
              <a:lnSpc>
                <a:spcPct val="150000"/>
              </a:lnSpc>
              <a:spcBef>
                <a:spcPts val="0"/>
              </a:spcBef>
              <a:spcAft>
                <a:spcPts val="0"/>
              </a:spcAft>
              <a:buClrTx/>
              <a:buSzTx/>
              <a:buFont typeface="Arial" panose="020B0604020202020204" pitchFamily="34" charset="0"/>
              <a:buNone/>
              <a:tabLst/>
              <a:defRPr/>
            </a:pPr>
            <a:r>
              <a:rPr lang="zh-CN" altLang="en-US" sz="2000" b="1" dirty="0">
                <a:solidFill>
                  <a:srgbClr val="0070C0"/>
                </a:solidFill>
                <a:latin typeface="楷体" panose="02010609060101010101" pitchFamily="49" charset="-122"/>
                <a:ea typeface="楷体" panose="02010609060101010101" pitchFamily="49" charset="-122"/>
              </a:rPr>
              <a:t>（三）一般纳税人不得开具增值税专用发票的情形</a:t>
            </a:r>
            <a:endParaRPr lang="en-US" altLang="zh-CN" sz="2000" b="1" dirty="0">
              <a:solidFill>
                <a:srgbClr val="0070C0"/>
              </a:solidFill>
              <a:latin typeface="楷体" panose="02010609060101010101" pitchFamily="49" charset="-122"/>
              <a:ea typeface="楷体" panose="02010609060101010101" pitchFamily="49" charset="-122"/>
            </a:endParaRPr>
          </a:p>
          <a:p>
            <a:pPr marL="0" marR="0" lvl="0" indent="539750" algn="l" defTabSz="914400" rtl="0" eaLnBrk="1" fontAlgn="auto" latinLnBrk="0" hangingPunct="1">
              <a:lnSpc>
                <a:spcPct val="150000"/>
              </a:lnSpc>
              <a:spcBef>
                <a:spcPts val="0"/>
              </a:spcBef>
              <a:spcAft>
                <a:spcPts val="0"/>
              </a:spcAft>
              <a:buClrTx/>
              <a:buSzTx/>
              <a:buFont typeface="Arial" panose="020B0604020202020204" pitchFamily="34" charset="0"/>
              <a:buNone/>
              <a:tabLst/>
              <a:defRPr/>
            </a:pPr>
            <a:r>
              <a:rPr lang="en-US" altLang="zh-CN" sz="2000" b="1" dirty="0">
                <a:latin typeface="楷体" panose="02010609060101010101" pitchFamily="49" charset="-122"/>
                <a:ea typeface="楷体" panose="02010609060101010101" pitchFamily="49" charset="-122"/>
              </a:rPr>
              <a:t>1.</a:t>
            </a:r>
            <a:r>
              <a:rPr lang="zh-CN" altLang="en-US" sz="2000" b="1" dirty="0">
                <a:latin typeface="楷体" panose="02010609060101010101" pitchFamily="49" charset="-122"/>
                <a:ea typeface="楷体" panose="02010609060101010101" pitchFamily="49" charset="-122"/>
              </a:rPr>
              <a:t>向消费者</a:t>
            </a:r>
            <a:r>
              <a:rPr lang="zh-CN" altLang="en-US" sz="2000" b="1" dirty="0">
                <a:solidFill>
                  <a:srgbClr val="C00000"/>
                </a:solidFill>
                <a:latin typeface="楷体" panose="02010609060101010101" pitchFamily="49" charset="-122"/>
                <a:ea typeface="楷体" panose="02010609060101010101" pitchFamily="49" charset="-122"/>
              </a:rPr>
              <a:t>个人</a:t>
            </a:r>
            <a:r>
              <a:rPr lang="zh-CN" altLang="en-US" sz="2000" b="1" dirty="0">
                <a:latin typeface="楷体" panose="02010609060101010101" pitchFamily="49" charset="-122"/>
                <a:ea typeface="楷体" panose="02010609060101010101" pitchFamily="49" charset="-122"/>
              </a:rPr>
              <a:t>销售货物或者应税劳务</a:t>
            </a:r>
          </a:p>
          <a:p>
            <a:pPr marL="0" marR="0" lvl="0" indent="539750" algn="l" defTabSz="914400" rtl="0" eaLnBrk="1" fontAlgn="auto" latinLnBrk="0" hangingPunct="1">
              <a:lnSpc>
                <a:spcPct val="150000"/>
              </a:lnSpc>
              <a:spcBef>
                <a:spcPts val="0"/>
              </a:spcBef>
              <a:spcAft>
                <a:spcPts val="0"/>
              </a:spcAft>
              <a:buClrTx/>
              <a:buSzTx/>
              <a:buFont typeface="Arial" panose="020B0604020202020204" pitchFamily="34" charset="0"/>
              <a:buNone/>
              <a:tabLst/>
              <a:defRPr/>
            </a:pPr>
            <a:r>
              <a:rPr lang="en-US" altLang="zh-CN" sz="2000" b="1" dirty="0">
                <a:latin typeface="楷体" panose="02010609060101010101" pitchFamily="49" charset="-122"/>
                <a:ea typeface="楷体" panose="02010609060101010101" pitchFamily="49" charset="-122"/>
              </a:rPr>
              <a:t>2.</a:t>
            </a:r>
            <a:r>
              <a:rPr lang="zh-CN" altLang="en-US" sz="2000" b="1" dirty="0">
                <a:latin typeface="楷体" panose="02010609060101010101" pitchFamily="49" charset="-122"/>
                <a:ea typeface="楷体" panose="02010609060101010101" pitchFamily="49" charset="-122"/>
              </a:rPr>
              <a:t>销售货物或者应税劳务适用</a:t>
            </a:r>
            <a:r>
              <a:rPr lang="zh-CN" altLang="en-US" sz="2000" b="1" dirty="0">
                <a:solidFill>
                  <a:srgbClr val="C00000"/>
                </a:solidFill>
                <a:latin typeface="楷体" panose="02010609060101010101" pitchFamily="49" charset="-122"/>
                <a:ea typeface="楷体" panose="02010609060101010101" pitchFamily="49" charset="-122"/>
              </a:rPr>
              <a:t>免税</a:t>
            </a:r>
            <a:r>
              <a:rPr lang="zh-CN" altLang="en-US" sz="2000" b="1" dirty="0">
                <a:latin typeface="楷体" panose="02010609060101010101" pitchFamily="49" charset="-122"/>
                <a:ea typeface="楷体" panose="02010609060101010101" pitchFamily="49" charset="-122"/>
              </a:rPr>
              <a:t>规定</a:t>
            </a:r>
            <a:endParaRPr lang="en-US" altLang="zh-CN" sz="2000" b="1" dirty="0">
              <a:latin typeface="楷体" panose="02010609060101010101" pitchFamily="49" charset="-122"/>
              <a:ea typeface="楷体" panose="02010609060101010101" pitchFamily="49" charset="-122"/>
            </a:endParaRPr>
          </a:p>
          <a:p>
            <a:pPr lvl="0" indent="539750" defTabSz="914400">
              <a:lnSpc>
                <a:spcPct val="150000"/>
              </a:lnSpc>
              <a:defRPr/>
            </a:pPr>
            <a:r>
              <a:rPr lang="en-US" altLang="zh-CN" sz="2000" b="1" dirty="0">
                <a:solidFill>
                  <a:srgbClr val="C00000"/>
                </a:solidFill>
                <a:latin typeface="楷体" panose="02010609060101010101" pitchFamily="49" charset="-122"/>
                <a:ea typeface="楷体" panose="02010609060101010101" pitchFamily="49" charset="-122"/>
              </a:rPr>
              <a:t> 【</a:t>
            </a:r>
            <a:r>
              <a:rPr lang="zh-CN" altLang="en-US" sz="2000" b="1" dirty="0">
                <a:solidFill>
                  <a:srgbClr val="C00000"/>
                </a:solidFill>
                <a:latin typeface="楷体" panose="02010609060101010101" pitchFamily="49" charset="-122"/>
                <a:ea typeface="楷体" panose="02010609060101010101" pitchFamily="49" charset="-122"/>
              </a:rPr>
              <a:t>提示 </a:t>
            </a:r>
            <a:r>
              <a:rPr lang="en-US" altLang="zh-CN" sz="2000" b="1" dirty="0">
                <a:solidFill>
                  <a:srgbClr val="C00000"/>
                </a:solidFill>
                <a:latin typeface="楷体" panose="02010609060101010101" pitchFamily="49" charset="-122"/>
                <a:ea typeface="楷体" panose="02010609060101010101" pitchFamily="49" charset="-122"/>
              </a:rPr>
              <a:t>1】“</a:t>
            </a:r>
            <a:r>
              <a:rPr lang="zh-CN" altLang="en-US" sz="2000" b="1" dirty="0">
                <a:latin typeface="楷体" panose="02010609060101010101" pitchFamily="49" charset="-122"/>
                <a:ea typeface="楷体" panose="02010609060101010101" pitchFamily="49" charset="-122"/>
              </a:rPr>
              <a:t>金融商品转让”实行余额计税规定，不开具增值税专用发票。</a:t>
            </a:r>
          </a:p>
          <a:p>
            <a:pPr marL="0" marR="0" lvl="0" indent="539750" algn="l" defTabSz="914400" rtl="0" eaLnBrk="1" fontAlgn="auto" latinLnBrk="0" hangingPunct="1">
              <a:lnSpc>
                <a:spcPct val="150000"/>
              </a:lnSpc>
              <a:spcBef>
                <a:spcPts val="0"/>
              </a:spcBef>
              <a:spcAft>
                <a:spcPts val="0"/>
              </a:spcAft>
              <a:buClrTx/>
              <a:buSzTx/>
              <a:buFont typeface="Arial" panose="020B0604020202020204" pitchFamily="34" charset="0"/>
              <a:buNone/>
              <a:tabLst/>
              <a:defRPr/>
            </a:pPr>
            <a:r>
              <a:rPr lang="zh-CN" altLang="en-US" sz="2000" b="1" dirty="0">
                <a:latin typeface="楷体" panose="02010609060101010101" pitchFamily="49" charset="-122"/>
                <a:ea typeface="楷体" panose="02010609060101010101" pitchFamily="49" charset="-122"/>
              </a:rPr>
              <a:t> </a:t>
            </a:r>
            <a:r>
              <a:rPr lang="en-US" altLang="zh-CN" sz="2000" b="1" dirty="0">
                <a:solidFill>
                  <a:srgbClr val="C00000"/>
                </a:solidFill>
                <a:latin typeface="楷体" panose="02010609060101010101" pitchFamily="49" charset="-122"/>
                <a:ea typeface="楷体" panose="02010609060101010101" pitchFamily="49" charset="-122"/>
              </a:rPr>
              <a:t>【</a:t>
            </a:r>
            <a:r>
              <a:rPr lang="zh-CN" altLang="en-US" sz="2000" b="1" dirty="0">
                <a:solidFill>
                  <a:srgbClr val="C00000"/>
                </a:solidFill>
                <a:latin typeface="楷体" panose="02010609060101010101" pitchFamily="49" charset="-122"/>
                <a:ea typeface="楷体" panose="02010609060101010101" pitchFamily="49" charset="-122"/>
              </a:rPr>
              <a:t>提示 </a:t>
            </a:r>
            <a:r>
              <a:rPr lang="en-US" altLang="zh-CN" sz="2000" b="1" dirty="0">
                <a:solidFill>
                  <a:srgbClr val="C00000"/>
                </a:solidFill>
                <a:latin typeface="楷体" panose="02010609060101010101" pitchFamily="49" charset="-122"/>
                <a:ea typeface="楷体" panose="02010609060101010101" pitchFamily="49" charset="-122"/>
              </a:rPr>
              <a:t>2】</a:t>
            </a:r>
            <a:r>
              <a:rPr lang="zh-CN" altLang="en-US" sz="2000" b="1" dirty="0">
                <a:latin typeface="楷体" panose="02010609060101010101" pitchFamily="49" charset="-122"/>
                <a:ea typeface="楷体" panose="02010609060101010101" pitchFamily="49" charset="-122"/>
              </a:rPr>
              <a:t>一般纳税人向小规模纳税人销售货物可以开具增值税专用发票。</a:t>
            </a:r>
          </a:p>
          <a:p>
            <a:pPr marL="0" marR="0" lvl="0" indent="539750" algn="l" defTabSz="914400" rtl="0" eaLnBrk="1" fontAlgn="auto" latinLnBrk="0" hangingPunct="1">
              <a:lnSpc>
                <a:spcPct val="150000"/>
              </a:lnSpc>
              <a:spcBef>
                <a:spcPts val="0"/>
              </a:spcBef>
              <a:spcAft>
                <a:spcPts val="0"/>
              </a:spcAft>
              <a:buClrTx/>
              <a:buSzTx/>
              <a:buFont typeface="Arial" panose="020B0604020202020204" pitchFamily="34" charset="0"/>
              <a:buNone/>
              <a:tabLst/>
              <a:defRPr/>
            </a:pPr>
            <a:r>
              <a:rPr lang="zh-CN" altLang="en-US" sz="2000" b="1" dirty="0">
                <a:latin typeface="楷体" panose="02010609060101010101" pitchFamily="49" charset="-122"/>
                <a:ea typeface="楷体" panose="02010609060101010101" pitchFamily="49" charset="-122"/>
              </a:rPr>
              <a:t> </a:t>
            </a:r>
            <a:r>
              <a:rPr lang="en-US" altLang="zh-CN" sz="2000" b="1" dirty="0">
                <a:solidFill>
                  <a:srgbClr val="C00000"/>
                </a:solidFill>
                <a:latin typeface="楷体" panose="02010609060101010101" pitchFamily="49" charset="-122"/>
                <a:ea typeface="楷体" panose="02010609060101010101" pitchFamily="49" charset="-122"/>
              </a:rPr>
              <a:t>【</a:t>
            </a:r>
            <a:r>
              <a:rPr lang="zh-CN" altLang="en-US" sz="2000" b="1" dirty="0">
                <a:solidFill>
                  <a:srgbClr val="C00000"/>
                </a:solidFill>
                <a:latin typeface="楷体" panose="02010609060101010101" pitchFamily="49" charset="-122"/>
                <a:ea typeface="楷体" panose="02010609060101010101" pitchFamily="49" charset="-122"/>
              </a:rPr>
              <a:t>提示 </a:t>
            </a:r>
            <a:r>
              <a:rPr lang="en-US" altLang="zh-CN" sz="2000" b="1" dirty="0">
                <a:solidFill>
                  <a:srgbClr val="C00000"/>
                </a:solidFill>
                <a:latin typeface="楷体" panose="02010609060101010101" pitchFamily="49" charset="-122"/>
                <a:ea typeface="楷体" panose="02010609060101010101" pitchFamily="49" charset="-122"/>
              </a:rPr>
              <a:t>3】</a:t>
            </a:r>
            <a:r>
              <a:rPr lang="zh-CN" altLang="en-US" sz="2000" b="1" dirty="0">
                <a:latin typeface="楷体" panose="02010609060101010101" pitchFamily="49" charset="-122"/>
                <a:ea typeface="楷体" panose="02010609060101010101" pitchFamily="49" charset="-122"/>
              </a:rPr>
              <a:t>原则上自己不能用，则“不能领购”；对方不能抵扣则“不得开具”。</a:t>
            </a:r>
          </a:p>
          <a:p>
            <a:pPr marL="0" marR="0" lvl="0" indent="539750" algn="l" defTabSz="914400" rtl="0" eaLnBrk="1" fontAlgn="auto" latinLnBrk="0" hangingPunct="1">
              <a:lnSpc>
                <a:spcPct val="150000"/>
              </a:lnSpc>
              <a:spcBef>
                <a:spcPts val="0"/>
              </a:spcBef>
              <a:spcAft>
                <a:spcPts val="0"/>
              </a:spcAft>
              <a:buClrTx/>
              <a:buSzTx/>
              <a:buFont typeface="Arial" panose="020B0604020202020204" pitchFamily="34" charset="0"/>
              <a:buNone/>
              <a:tabLst/>
              <a:defRPr/>
            </a:pPr>
            <a:r>
              <a:rPr kumimoji="0" lang="zh-CN" altLang="en-US" sz="2000" b="1" i="0" u="none" strike="noStrike" kern="1200" cap="none" spc="0" normalizeH="0" baseline="0" noProof="0" dirty="0">
                <a:ln>
                  <a:noFill/>
                </a:ln>
                <a:effectLst/>
                <a:uLnTx/>
                <a:uFillTx/>
                <a:latin typeface="楷体" panose="02010609060101010101" pitchFamily="49" charset="-122"/>
                <a:ea typeface="楷体" panose="02010609060101010101" pitchFamily="49" charset="-122"/>
                <a:cs typeface="+mn-cs"/>
              </a:rPr>
              <a:t> </a:t>
            </a:r>
          </a:p>
        </p:txBody>
      </p:sp>
    </p:spTree>
    <p:extLst>
      <p:ext uri="{BB962C8B-B14F-4D97-AF65-F5344CB8AC3E}">
        <p14:creationId xmlns:p14="http://schemas.microsoft.com/office/powerpoint/2010/main" val="2053629806"/>
      </p:ext>
    </p:extLst>
  </p:cSld>
  <p:clrMapOvr>
    <a:masterClrMapping/>
  </p:clrMapOvr>
  <mc:AlternateContent xmlns:mc="http://schemas.openxmlformats.org/markup-compatibility/2006" xmlns:p14="http://schemas.microsoft.com/office/powerpoint/2010/main">
    <mc:Choice Requires="p14">
      <p:transition spd="slow" p14:dur="1600" advClick="0" advTm="0">
        <p14:gallery dir="l"/>
      </p:transition>
    </mc:Choice>
    <mc:Fallback xmlns="">
      <p:transition spd="slow"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13">
                                            <p:txEl>
                                              <p:pRg st="4" end="4"/>
                                            </p:txEl>
                                          </p:spTgt>
                                        </p:tgtEl>
                                        <p:attrNameLst>
                                          <p:attrName>style.visibility</p:attrName>
                                        </p:attrNameLst>
                                      </p:cBhvr>
                                      <p:to>
                                        <p:strVal val="visible"/>
                                      </p:to>
                                    </p:set>
                                    <p:anim calcmode="lin" valueType="num">
                                      <p:cBhvr additive="base">
                                        <p:cTn id="7" dur="500" fill="hold"/>
                                        <p:tgtEl>
                                          <p:spTgt spid="13">
                                            <p:txEl>
                                              <p:pRg st="4" end="4"/>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13">
                                            <p:txEl>
                                              <p:pRg st="4" end="4"/>
                                            </p:txEl>
                                          </p:spTgt>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13">
                                            <p:txEl>
                                              <p:pRg st="3" end="3"/>
                                            </p:txEl>
                                          </p:spTgt>
                                        </p:tgtEl>
                                        <p:attrNameLst>
                                          <p:attrName>style.visibility</p:attrName>
                                        </p:attrNameLst>
                                      </p:cBhvr>
                                      <p:to>
                                        <p:strVal val="visible"/>
                                      </p:to>
                                    </p:set>
                                    <p:anim calcmode="lin" valueType="num">
                                      <p:cBhvr additive="base">
                                        <p:cTn id="13" dur="500" fill="hold"/>
                                        <p:tgtEl>
                                          <p:spTgt spid="13">
                                            <p:txEl>
                                              <p:pRg st="3" end="3"/>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13">
                                            <p:txEl>
                                              <p:pRg st="3" end="3"/>
                                            </p:txEl>
                                          </p:spTgt>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nodeType="clickEffect">
                                  <p:stCondLst>
                                    <p:cond delay="0"/>
                                  </p:stCondLst>
                                  <p:childTnLst>
                                    <p:set>
                                      <p:cBhvr>
                                        <p:cTn id="18" dur="1" fill="hold">
                                          <p:stCondLst>
                                            <p:cond delay="0"/>
                                          </p:stCondLst>
                                        </p:cTn>
                                        <p:tgtEl>
                                          <p:spTgt spid="13">
                                            <p:txEl>
                                              <p:pRg st="5" end="5"/>
                                            </p:txEl>
                                          </p:spTgt>
                                        </p:tgtEl>
                                        <p:attrNameLst>
                                          <p:attrName>style.visibility</p:attrName>
                                        </p:attrNameLst>
                                      </p:cBhvr>
                                      <p:to>
                                        <p:strVal val="visible"/>
                                      </p:to>
                                    </p:set>
                                    <p:anim calcmode="lin" valueType="num">
                                      <p:cBhvr additive="base">
                                        <p:cTn id="19" dur="500" fill="hold"/>
                                        <p:tgtEl>
                                          <p:spTgt spid="13">
                                            <p:txEl>
                                              <p:pRg st="5" end="5"/>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13">
                                            <p:txEl>
                                              <p:pRg st="5" end="5"/>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1FBC0720-34FB-171F-E63F-AD744F62B600}"/>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rPr>
              <a:pPr>
                <a:defRPr/>
              </a:pPr>
              <a:t>385</a:t>
            </a:fld>
            <a:endParaRPr lang="en-US">
              <a:solidFill>
                <a:prstClr val="black">
                  <a:tint val="75000"/>
                </a:prstClr>
              </a:solidFill>
            </a:endParaRPr>
          </a:p>
        </p:txBody>
      </p:sp>
      <p:pic>
        <p:nvPicPr>
          <p:cNvPr id="1026" name="Picture 2">
            <a:extLst>
              <a:ext uri="{FF2B5EF4-FFF2-40B4-BE49-F238E27FC236}">
                <a16:creationId xmlns:a16="http://schemas.microsoft.com/office/drawing/2014/main" id="{8538AEC6-8402-EF3C-30E9-D6FD89548DC2}"/>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72486"/>
            <a:ext cx="7357833" cy="4998528"/>
          </a:xfrm>
          <a:prstGeom prst="rect">
            <a:avLst/>
          </a:prstGeom>
          <a:noFill/>
          <a:extLst>
            <a:ext uri="{909E8E84-426E-40DD-AFC4-6F175D3DCCD1}">
              <a14:hiddenFill xmlns:a14="http://schemas.microsoft.com/office/drawing/2010/main">
                <a:solidFill>
                  <a:srgbClr val="FFFFFF"/>
                </a:solidFill>
              </a14:hiddenFill>
            </a:ext>
          </a:extLst>
        </p:spPr>
      </p:pic>
      <p:pic>
        <p:nvPicPr>
          <p:cNvPr id="1028" name="Picture 4">
            <a:extLst>
              <a:ext uri="{FF2B5EF4-FFF2-40B4-BE49-F238E27FC236}">
                <a16:creationId xmlns:a16="http://schemas.microsoft.com/office/drawing/2014/main" id="{286C39F8-BB3F-11F0-59E7-E4888F345D0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439778" y="243919"/>
            <a:ext cx="7234990" cy="4827095"/>
          </a:xfrm>
          <a:prstGeom prst="rect">
            <a:avLst/>
          </a:prstGeom>
          <a:noFill/>
          <a:extLst>
            <a:ext uri="{909E8E84-426E-40DD-AFC4-6F175D3DCCD1}">
              <a14:hiddenFill xmlns:a14="http://schemas.microsoft.com/office/drawing/2010/main">
                <a:solidFill>
                  <a:srgbClr val="FFFFFF"/>
                </a:solidFill>
              </a14:hiddenFill>
            </a:ext>
          </a:extLst>
        </p:spPr>
      </p:pic>
      <p:pic>
        <p:nvPicPr>
          <p:cNvPr id="1030" name="Picture 6">
            <a:extLst>
              <a:ext uri="{FF2B5EF4-FFF2-40B4-BE49-F238E27FC236}">
                <a16:creationId xmlns:a16="http://schemas.microsoft.com/office/drawing/2014/main" id="{0BE177DC-2106-CFAE-6987-468B793103E4}"/>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439863" y="0"/>
            <a:ext cx="7704137" cy="51435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70813863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1028"/>
                                        </p:tgtEl>
                                        <p:attrNameLst>
                                          <p:attrName>style.visibility</p:attrName>
                                        </p:attrNameLst>
                                      </p:cBhvr>
                                      <p:to>
                                        <p:strVal val="visible"/>
                                      </p:to>
                                    </p:set>
                                    <p:anim calcmode="lin" valueType="num">
                                      <p:cBhvr additive="base">
                                        <p:cTn id="7" dur="500" fill="hold"/>
                                        <p:tgtEl>
                                          <p:spTgt spid="1028"/>
                                        </p:tgtEl>
                                        <p:attrNameLst>
                                          <p:attrName>ppt_x</p:attrName>
                                        </p:attrNameLst>
                                      </p:cBhvr>
                                      <p:tavLst>
                                        <p:tav tm="0">
                                          <p:val>
                                            <p:strVal val="#ppt_x"/>
                                          </p:val>
                                        </p:tav>
                                        <p:tav tm="100000">
                                          <p:val>
                                            <p:strVal val="#ppt_x"/>
                                          </p:val>
                                        </p:tav>
                                      </p:tavLst>
                                    </p:anim>
                                    <p:anim calcmode="lin" valueType="num">
                                      <p:cBhvr additive="base">
                                        <p:cTn id="8" dur="500" fill="hold"/>
                                        <p:tgtEl>
                                          <p:spTgt spid="1028"/>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1030"/>
                                        </p:tgtEl>
                                        <p:attrNameLst>
                                          <p:attrName>style.visibility</p:attrName>
                                        </p:attrNameLst>
                                      </p:cBhvr>
                                      <p:to>
                                        <p:strVal val="visible"/>
                                      </p:to>
                                    </p:set>
                                    <p:anim calcmode="lin" valueType="num">
                                      <p:cBhvr additive="base">
                                        <p:cTn id="13" dur="500" fill="hold"/>
                                        <p:tgtEl>
                                          <p:spTgt spid="1030"/>
                                        </p:tgtEl>
                                        <p:attrNameLst>
                                          <p:attrName>ppt_x</p:attrName>
                                        </p:attrNameLst>
                                      </p:cBhvr>
                                      <p:tavLst>
                                        <p:tav tm="0">
                                          <p:val>
                                            <p:strVal val="#ppt_x"/>
                                          </p:val>
                                        </p:tav>
                                        <p:tav tm="100000">
                                          <p:val>
                                            <p:strVal val="#ppt_x"/>
                                          </p:val>
                                        </p:tav>
                                      </p:tavLst>
                                    </p:anim>
                                    <p:anim calcmode="lin" valueType="num">
                                      <p:cBhvr additive="base">
                                        <p:cTn id="14" dur="500" fill="hold"/>
                                        <p:tgtEl>
                                          <p:spTgt spid="103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文本框 4"/>
          <p:cNvSpPr txBox="1"/>
          <p:nvPr/>
        </p:nvSpPr>
        <p:spPr>
          <a:xfrm>
            <a:off x="1063486" y="299722"/>
            <a:ext cx="7007087" cy="500137"/>
          </a:xfrm>
          <a:prstGeom prst="rect">
            <a:avLst/>
          </a:prstGeom>
          <a:noFill/>
        </p:spPr>
        <p:txBody>
          <a:bodyPr wrap="square" lIns="68580" tIns="34290" rIns="68580" bIns="34290" rtlCol="0">
            <a:spAutoFit/>
          </a:bodyPr>
          <a:lstStyle/>
          <a:p>
            <a:pPr algn="ctr"/>
            <a:r>
              <a:rPr lang="zh-CN" altLang="en-US" sz="2800" b="1" dirty="0">
                <a:solidFill>
                  <a:srgbClr val="0070C0"/>
                </a:solidFill>
                <a:latin typeface="+mn-ea"/>
              </a:rPr>
              <a:t>一、增值税专用发票</a:t>
            </a:r>
          </a:p>
        </p:txBody>
      </p:sp>
      <p:sp>
        <p:nvSpPr>
          <p:cNvPr id="13" name="文本框 12">
            <a:extLst>
              <a:ext uri="{FF2B5EF4-FFF2-40B4-BE49-F238E27FC236}">
                <a16:creationId xmlns:a16="http://schemas.microsoft.com/office/drawing/2014/main" id="{96FDFA8D-C898-462B-B7C1-0B94375BF8D5}"/>
              </a:ext>
            </a:extLst>
          </p:cNvPr>
          <p:cNvSpPr txBox="1"/>
          <p:nvPr/>
        </p:nvSpPr>
        <p:spPr>
          <a:xfrm>
            <a:off x="457201" y="722728"/>
            <a:ext cx="8016926" cy="3713517"/>
          </a:xfrm>
          <a:prstGeom prst="rect">
            <a:avLst/>
          </a:prstGeom>
          <a:noFill/>
        </p:spPr>
        <p:txBody>
          <a:bodyPr wrap="square">
            <a:spAutoFit/>
          </a:bodyPr>
          <a:lstStyle/>
          <a:p>
            <a:pPr lvl="0" indent="539750" defTabSz="914400">
              <a:lnSpc>
                <a:spcPct val="150000"/>
              </a:lnSpc>
              <a:defRPr/>
            </a:pPr>
            <a:r>
              <a:rPr lang="zh-CN" altLang="en-US" sz="2000" b="1" dirty="0">
                <a:solidFill>
                  <a:srgbClr val="0070C0"/>
                </a:solidFill>
                <a:latin typeface="楷体" panose="02010609060101010101" pitchFamily="49" charset="-122"/>
                <a:ea typeface="楷体" panose="02010609060101010101" pitchFamily="49" charset="-122"/>
              </a:rPr>
              <a:t>（四）全面数字化电子发票（下称“数电票”）（</a:t>
            </a:r>
            <a:r>
              <a:rPr lang="en-US" altLang="zh-CN" sz="2000" b="1" dirty="0">
                <a:solidFill>
                  <a:srgbClr val="0070C0"/>
                </a:solidFill>
                <a:latin typeface="楷体" panose="02010609060101010101" pitchFamily="49" charset="-122"/>
                <a:ea typeface="楷体" panose="02010609060101010101" pitchFamily="49" charset="-122"/>
              </a:rPr>
              <a:t>2024 </a:t>
            </a:r>
            <a:r>
              <a:rPr lang="zh-CN" altLang="en-US" sz="2000" b="1" dirty="0">
                <a:solidFill>
                  <a:srgbClr val="0070C0"/>
                </a:solidFill>
                <a:latin typeface="楷体" panose="02010609060101010101" pitchFamily="49" charset="-122"/>
                <a:ea typeface="楷体" panose="02010609060101010101" pitchFamily="49" charset="-122"/>
              </a:rPr>
              <a:t>年新增）</a:t>
            </a:r>
          </a:p>
          <a:p>
            <a:pPr lvl="0" indent="539750" defTabSz="914400">
              <a:lnSpc>
                <a:spcPct val="150000"/>
              </a:lnSpc>
              <a:defRPr/>
            </a:pPr>
            <a:r>
              <a:rPr lang="en-US" altLang="zh-CN" sz="2000" b="1" dirty="0">
                <a:latin typeface="楷体" panose="02010609060101010101" pitchFamily="49" charset="-122"/>
                <a:ea typeface="楷体" panose="02010609060101010101" pitchFamily="49" charset="-122"/>
              </a:rPr>
              <a:t>1.</a:t>
            </a:r>
            <a:r>
              <a:rPr lang="zh-CN" altLang="en-US" sz="2000" b="1" dirty="0">
                <a:latin typeface="楷体" panose="02010609060101010101" pitchFamily="49" charset="-122"/>
                <a:ea typeface="楷体" panose="02010609060101010101" pitchFamily="49" charset="-122"/>
              </a:rPr>
              <a:t>数电票的法律效力、基本用途等与现有纸质发票相同</a:t>
            </a:r>
          </a:p>
          <a:p>
            <a:pPr lvl="0" indent="539750" defTabSz="914400">
              <a:lnSpc>
                <a:spcPct val="150000"/>
              </a:lnSpc>
              <a:defRPr/>
            </a:pPr>
            <a:r>
              <a:rPr lang="zh-CN" altLang="en-US" sz="2000" b="1" dirty="0">
                <a:latin typeface="楷体" panose="02010609060101010101" pitchFamily="49" charset="-122"/>
                <a:ea typeface="楷体" panose="02010609060101010101" pitchFamily="49" charset="-122"/>
              </a:rPr>
              <a:t>　　</a:t>
            </a:r>
            <a:endParaRPr lang="en-US" altLang="zh-CN" sz="2000" b="1" dirty="0">
              <a:latin typeface="楷体" panose="02010609060101010101" pitchFamily="49" charset="-122"/>
              <a:ea typeface="楷体" panose="02010609060101010101" pitchFamily="49" charset="-122"/>
            </a:endParaRPr>
          </a:p>
          <a:p>
            <a:pPr lvl="0" indent="539750" defTabSz="914400">
              <a:lnSpc>
                <a:spcPct val="150000"/>
              </a:lnSpc>
              <a:defRPr/>
            </a:pPr>
            <a:r>
              <a:rPr lang="zh-CN" altLang="en-US" sz="2000" b="1" dirty="0">
                <a:latin typeface="楷体" panose="02010609060101010101" pitchFamily="49" charset="-122"/>
                <a:ea typeface="楷体" panose="02010609060101010101" pitchFamily="49" charset="-122"/>
              </a:rPr>
              <a:t>（</a:t>
            </a:r>
            <a:r>
              <a:rPr lang="en-US" altLang="zh-CN" sz="2000" b="1" dirty="0">
                <a:latin typeface="楷体" panose="02010609060101010101" pitchFamily="49" charset="-122"/>
                <a:ea typeface="楷体" panose="02010609060101010101" pitchFamily="49" charset="-122"/>
              </a:rPr>
              <a:t>1</a:t>
            </a:r>
            <a:r>
              <a:rPr lang="zh-CN" altLang="en-US" sz="2000" b="1" dirty="0">
                <a:latin typeface="楷体" panose="02010609060101010101" pitchFamily="49" charset="-122"/>
                <a:ea typeface="楷体" panose="02010609060101010101" pitchFamily="49" charset="-122"/>
              </a:rPr>
              <a:t>）带有“增值税专用发票”字样的数电票、其法律效力、基本用途与现有增值税专用发票相同；</a:t>
            </a:r>
          </a:p>
          <a:p>
            <a:pPr lvl="0" indent="539750" defTabSz="914400">
              <a:lnSpc>
                <a:spcPct val="150000"/>
              </a:lnSpc>
              <a:defRPr/>
            </a:pPr>
            <a:r>
              <a:rPr lang="zh-CN" altLang="en-US" sz="2000" b="1" dirty="0">
                <a:latin typeface="楷体" panose="02010609060101010101" pitchFamily="49" charset="-122"/>
                <a:ea typeface="楷体" panose="02010609060101010101" pitchFamily="49" charset="-122"/>
              </a:rPr>
              <a:t>（</a:t>
            </a:r>
            <a:r>
              <a:rPr lang="en-US" altLang="zh-CN" sz="2000" b="1" dirty="0">
                <a:latin typeface="楷体" panose="02010609060101010101" pitchFamily="49" charset="-122"/>
                <a:ea typeface="楷体" panose="02010609060101010101" pitchFamily="49" charset="-122"/>
              </a:rPr>
              <a:t>2</a:t>
            </a:r>
            <a:r>
              <a:rPr lang="zh-CN" altLang="en-US" sz="2000" b="1" dirty="0">
                <a:latin typeface="楷体" panose="02010609060101010101" pitchFamily="49" charset="-122"/>
                <a:ea typeface="楷体" panose="02010609060101010101" pitchFamily="49" charset="-122"/>
              </a:rPr>
              <a:t>）带有“普通发票”字样的数电票，其法律效力、基本用途与现有普通发票相同；</a:t>
            </a:r>
          </a:p>
          <a:p>
            <a:pPr lvl="0" indent="539750" defTabSz="914400">
              <a:lnSpc>
                <a:spcPct val="150000"/>
              </a:lnSpc>
              <a:defRPr/>
            </a:pPr>
            <a:r>
              <a:rPr lang="zh-CN" altLang="en-US" sz="2000" b="1" dirty="0">
                <a:latin typeface="楷体" panose="02010609060101010101" pitchFamily="49" charset="-122"/>
                <a:ea typeface="楷体" panose="02010609060101010101" pitchFamily="49" charset="-122"/>
              </a:rPr>
              <a:t>　　</a:t>
            </a:r>
            <a:endParaRPr kumimoji="0" lang="zh-CN" altLang="en-US" sz="2000" b="1" i="0" u="none" strike="noStrike" kern="1200" cap="none" spc="0" normalizeH="0" baseline="0" noProof="0" dirty="0">
              <a:ln>
                <a:noFill/>
              </a:ln>
              <a:effectLst/>
              <a:uLnTx/>
              <a:uFillTx/>
              <a:latin typeface="楷体" panose="02010609060101010101" pitchFamily="49" charset="-122"/>
              <a:ea typeface="楷体" panose="02010609060101010101" pitchFamily="49" charset="-122"/>
              <a:cs typeface="+mn-cs"/>
            </a:endParaRPr>
          </a:p>
        </p:txBody>
      </p:sp>
    </p:spTree>
    <p:extLst>
      <p:ext uri="{BB962C8B-B14F-4D97-AF65-F5344CB8AC3E}">
        <p14:creationId xmlns:p14="http://schemas.microsoft.com/office/powerpoint/2010/main" val="2711324553"/>
      </p:ext>
    </p:extLst>
  </p:cSld>
  <p:clrMapOvr>
    <a:masterClrMapping/>
  </p:clrMapOvr>
  <mc:AlternateContent xmlns:mc="http://schemas.openxmlformats.org/markup-compatibility/2006" xmlns:p14="http://schemas.microsoft.com/office/powerpoint/2010/main">
    <mc:Choice Requires="p14">
      <p:transition spd="slow" p14:dur="1600" advClick="0" advTm="0">
        <p14:gallery dir="l"/>
      </p:transition>
    </mc:Choice>
    <mc:Fallback xmlns="">
      <p:transition spd="slow" advClick="0" advTm="0">
        <p:fade/>
      </p:transition>
    </mc:Fallback>
  </mc:AlternateContent>
</p:sld>
</file>

<file path=ppt/slides/slide38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F75DADC-3E03-1DB0-991C-91E226394FBC}"/>
            </a:ext>
          </a:extLst>
        </p:cNvPr>
        <p:cNvGrpSpPr/>
        <p:nvPr/>
      </p:nvGrpSpPr>
      <p:grpSpPr>
        <a:xfrm>
          <a:off x="0" y="0"/>
          <a:ext cx="0" cy="0"/>
          <a:chOff x="0" y="0"/>
          <a:chExt cx="0" cy="0"/>
        </a:xfrm>
      </p:grpSpPr>
      <p:sp>
        <p:nvSpPr>
          <p:cNvPr id="9" name="文本框 4">
            <a:extLst>
              <a:ext uri="{FF2B5EF4-FFF2-40B4-BE49-F238E27FC236}">
                <a16:creationId xmlns:a16="http://schemas.microsoft.com/office/drawing/2014/main" id="{F7B9E78C-DD39-EE44-7F97-C71D4F2730BA}"/>
              </a:ext>
            </a:extLst>
          </p:cNvPr>
          <p:cNvSpPr txBox="1"/>
          <p:nvPr/>
        </p:nvSpPr>
        <p:spPr>
          <a:xfrm>
            <a:off x="1063486" y="299722"/>
            <a:ext cx="7007087" cy="500137"/>
          </a:xfrm>
          <a:prstGeom prst="rect">
            <a:avLst/>
          </a:prstGeom>
          <a:noFill/>
        </p:spPr>
        <p:txBody>
          <a:bodyPr wrap="square" lIns="68580" tIns="34290" rIns="68580" bIns="34290" rtlCol="0">
            <a:spAutoFit/>
          </a:bodyPr>
          <a:lstStyle/>
          <a:p>
            <a:pPr algn="ctr"/>
            <a:r>
              <a:rPr lang="zh-CN" altLang="en-US" sz="2800" b="1" dirty="0">
                <a:solidFill>
                  <a:srgbClr val="0070C0"/>
                </a:solidFill>
                <a:latin typeface="+mn-ea"/>
              </a:rPr>
              <a:t>一、增值税专用发票</a:t>
            </a:r>
          </a:p>
        </p:txBody>
      </p:sp>
      <p:sp>
        <p:nvSpPr>
          <p:cNvPr id="13" name="文本框 12">
            <a:extLst>
              <a:ext uri="{FF2B5EF4-FFF2-40B4-BE49-F238E27FC236}">
                <a16:creationId xmlns:a16="http://schemas.microsoft.com/office/drawing/2014/main" id="{2A484EAA-E2BB-DEE8-4C31-A7F9F00606A7}"/>
              </a:ext>
            </a:extLst>
          </p:cNvPr>
          <p:cNvSpPr txBox="1"/>
          <p:nvPr/>
        </p:nvSpPr>
        <p:spPr>
          <a:xfrm>
            <a:off x="457201" y="722728"/>
            <a:ext cx="8016926" cy="2790187"/>
          </a:xfrm>
          <a:prstGeom prst="rect">
            <a:avLst/>
          </a:prstGeom>
          <a:noFill/>
        </p:spPr>
        <p:txBody>
          <a:bodyPr wrap="square">
            <a:spAutoFit/>
          </a:bodyPr>
          <a:lstStyle/>
          <a:p>
            <a:pPr lvl="0" indent="539750" defTabSz="914400">
              <a:lnSpc>
                <a:spcPct val="150000"/>
              </a:lnSpc>
              <a:defRPr/>
            </a:pPr>
            <a:r>
              <a:rPr lang="zh-CN" altLang="en-US" sz="2000" b="1" dirty="0">
                <a:solidFill>
                  <a:srgbClr val="0070C0"/>
                </a:solidFill>
                <a:latin typeface="楷体" panose="02010609060101010101" pitchFamily="49" charset="-122"/>
                <a:ea typeface="楷体" panose="02010609060101010101" pitchFamily="49" charset="-122"/>
              </a:rPr>
              <a:t>（四）全面数字化电子发票（下称“数电票”）（</a:t>
            </a:r>
            <a:r>
              <a:rPr lang="en-US" altLang="zh-CN" sz="2000" b="1" dirty="0">
                <a:solidFill>
                  <a:srgbClr val="0070C0"/>
                </a:solidFill>
                <a:latin typeface="楷体" panose="02010609060101010101" pitchFamily="49" charset="-122"/>
                <a:ea typeface="楷体" panose="02010609060101010101" pitchFamily="49" charset="-122"/>
              </a:rPr>
              <a:t>2024 </a:t>
            </a:r>
            <a:r>
              <a:rPr lang="zh-CN" altLang="en-US" sz="2000" b="1" dirty="0">
                <a:solidFill>
                  <a:srgbClr val="0070C0"/>
                </a:solidFill>
                <a:latin typeface="楷体" panose="02010609060101010101" pitchFamily="49" charset="-122"/>
                <a:ea typeface="楷体" panose="02010609060101010101" pitchFamily="49" charset="-122"/>
              </a:rPr>
              <a:t>年新增）</a:t>
            </a:r>
          </a:p>
          <a:p>
            <a:pPr lvl="0" indent="539750" defTabSz="914400">
              <a:lnSpc>
                <a:spcPct val="150000"/>
              </a:lnSpc>
              <a:defRPr/>
            </a:pPr>
            <a:r>
              <a:rPr lang="en-US" altLang="zh-CN" sz="2000" b="1" dirty="0">
                <a:latin typeface="楷体" panose="02010609060101010101" pitchFamily="49" charset="-122"/>
                <a:ea typeface="楷体" panose="02010609060101010101" pitchFamily="49" charset="-122"/>
              </a:rPr>
              <a:t>1.</a:t>
            </a:r>
            <a:r>
              <a:rPr lang="zh-CN" altLang="en-US" sz="2000" b="1" dirty="0">
                <a:latin typeface="楷体" panose="02010609060101010101" pitchFamily="49" charset="-122"/>
                <a:ea typeface="楷体" panose="02010609060101010101" pitchFamily="49" charset="-122"/>
              </a:rPr>
              <a:t>数电票的法律效力、基本用途等与现有纸质发票相同</a:t>
            </a:r>
          </a:p>
          <a:p>
            <a:pPr lvl="0" indent="539750" defTabSz="914400">
              <a:lnSpc>
                <a:spcPct val="150000"/>
              </a:lnSpc>
              <a:defRPr/>
            </a:pPr>
            <a:r>
              <a:rPr lang="zh-CN" altLang="en-US" sz="2000" b="1" dirty="0">
                <a:latin typeface="楷体" panose="02010609060101010101" pitchFamily="49" charset="-122"/>
                <a:ea typeface="楷体" panose="02010609060101010101" pitchFamily="49" charset="-122"/>
              </a:rPr>
              <a:t>（</a:t>
            </a:r>
            <a:r>
              <a:rPr lang="en-US" altLang="zh-CN" sz="2000" b="1" dirty="0">
                <a:latin typeface="楷体" panose="02010609060101010101" pitchFamily="49" charset="-122"/>
                <a:ea typeface="楷体" panose="02010609060101010101" pitchFamily="49" charset="-122"/>
              </a:rPr>
              <a:t>3</a:t>
            </a:r>
            <a:r>
              <a:rPr lang="zh-CN" altLang="en-US" sz="2000" b="1" dirty="0">
                <a:latin typeface="楷体" panose="02010609060101010101" pitchFamily="49" charset="-122"/>
                <a:ea typeface="楷体" panose="02010609060101010101" pitchFamily="49" charset="-122"/>
              </a:rPr>
              <a:t>）带有“航空运输电子客票行程单”字样的数电票，其法律效力，基本用途与现有航空运输电子客票行程单相同；</a:t>
            </a:r>
          </a:p>
          <a:p>
            <a:pPr lvl="0" indent="539750" defTabSz="914400">
              <a:lnSpc>
                <a:spcPct val="150000"/>
              </a:lnSpc>
              <a:defRPr/>
            </a:pPr>
            <a:r>
              <a:rPr lang="zh-CN" altLang="en-US" sz="2000" b="1" dirty="0">
                <a:latin typeface="楷体" panose="02010609060101010101" pitchFamily="49" charset="-122"/>
                <a:ea typeface="楷体" panose="02010609060101010101" pitchFamily="49" charset="-122"/>
              </a:rPr>
              <a:t>（</a:t>
            </a:r>
            <a:r>
              <a:rPr lang="en-US" altLang="zh-CN" sz="2000" b="1" dirty="0">
                <a:latin typeface="楷体" panose="02010609060101010101" pitchFamily="49" charset="-122"/>
                <a:ea typeface="楷体" panose="02010609060101010101" pitchFamily="49" charset="-122"/>
              </a:rPr>
              <a:t>4</a:t>
            </a:r>
            <a:r>
              <a:rPr lang="zh-CN" altLang="en-US" sz="2000" b="1" dirty="0">
                <a:latin typeface="楷体" panose="02010609060101010101" pitchFamily="49" charset="-122"/>
                <a:ea typeface="楷体" panose="02010609060101010101" pitchFamily="49" charset="-122"/>
              </a:rPr>
              <a:t>）带有“铁路电子客票”字样的数电票，其法律效力、基本用途与现有铁路车票相同。</a:t>
            </a:r>
            <a:endParaRPr kumimoji="0" lang="zh-CN" altLang="en-US" sz="2000" b="1" i="0" u="none" strike="noStrike" kern="1200" cap="none" spc="0" normalizeH="0" baseline="0" noProof="0" dirty="0">
              <a:ln>
                <a:noFill/>
              </a:ln>
              <a:effectLst/>
              <a:uLnTx/>
              <a:uFillTx/>
              <a:latin typeface="楷体" panose="02010609060101010101" pitchFamily="49" charset="-122"/>
              <a:ea typeface="楷体" panose="02010609060101010101" pitchFamily="49" charset="-122"/>
              <a:cs typeface="+mn-cs"/>
            </a:endParaRPr>
          </a:p>
        </p:txBody>
      </p:sp>
    </p:spTree>
    <p:extLst>
      <p:ext uri="{BB962C8B-B14F-4D97-AF65-F5344CB8AC3E}">
        <p14:creationId xmlns:p14="http://schemas.microsoft.com/office/powerpoint/2010/main" val="2006406384"/>
      </p:ext>
    </p:extLst>
  </p:cSld>
  <p:clrMapOvr>
    <a:masterClrMapping/>
  </p:clrMapOvr>
  <mc:AlternateContent xmlns:mc="http://schemas.openxmlformats.org/markup-compatibility/2006" xmlns:p14="http://schemas.microsoft.com/office/powerpoint/2010/main">
    <mc:Choice Requires="p14">
      <p:transition spd="slow" p14:dur="1600" advClick="0" advTm="0">
        <p14:gallery dir="l"/>
      </p:transition>
    </mc:Choice>
    <mc:Fallback xmlns="">
      <p:transition spd="slow" advClick="0" advTm="0">
        <p:fade/>
      </p:transition>
    </mc:Fallback>
  </mc:AlternateContent>
</p:sld>
</file>

<file path=ppt/slides/slide38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6354EE0-B90C-46E5-6CD9-194BF482DBC4}"/>
            </a:ext>
          </a:extLst>
        </p:cNvPr>
        <p:cNvGrpSpPr/>
        <p:nvPr/>
      </p:nvGrpSpPr>
      <p:grpSpPr>
        <a:xfrm>
          <a:off x="0" y="0"/>
          <a:ext cx="0" cy="0"/>
          <a:chOff x="0" y="0"/>
          <a:chExt cx="0" cy="0"/>
        </a:xfrm>
      </p:grpSpPr>
      <p:sp>
        <p:nvSpPr>
          <p:cNvPr id="9" name="文本框 4">
            <a:extLst>
              <a:ext uri="{FF2B5EF4-FFF2-40B4-BE49-F238E27FC236}">
                <a16:creationId xmlns:a16="http://schemas.microsoft.com/office/drawing/2014/main" id="{C72640E6-9E6F-8B5D-2860-47F95A02073C}"/>
              </a:ext>
            </a:extLst>
          </p:cNvPr>
          <p:cNvSpPr txBox="1"/>
          <p:nvPr/>
        </p:nvSpPr>
        <p:spPr>
          <a:xfrm>
            <a:off x="1063486" y="299722"/>
            <a:ext cx="7007087" cy="500137"/>
          </a:xfrm>
          <a:prstGeom prst="rect">
            <a:avLst/>
          </a:prstGeom>
          <a:noFill/>
        </p:spPr>
        <p:txBody>
          <a:bodyPr wrap="square" lIns="68580" tIns="34290" rIns="68580" bIns="34290" rtlCol="0">
            <a:spAutoFit/>
          </a:bodyPr>
          <a:lstStyle/>
          <a:p>
            <a:pPr algn="ctr"/>
            <a:r>
              <a:rPr lang="zh-CN" altLang="en-US" sz="2800" b="1" dirty="0">
                <a:solidFill>
                  <a:srgbClr val="0070C0"/>
                </a:solidFill>
                <a:latin typeface="+mn-ea"/>
              </a:rPr>
              <a:t>一、增值税专用发票</a:t>
            </a:r>
          </a:p>
        </p:txBody>
      </p:sp>
      <p:sp>
        <p:nvSpPr>
          <p:cNvPr id="13" name="文本框 12">
            <a:extLst>
              <a:ext uri="{FF2B5EF4-FFF2-40B4-BE49-F238E27FC236}">
                <a16:creationId xmlns:a16="http://schemas.microsoft.com/office/drawing/2014/main" id="{67E98072-41C3-A6D2-B690-E9DE7F4B946B}"/>
              </a:ext>
            </a:extLst>
          </p:cNvPr>
          <p:cNvSpPr txBox="1"/>
          <p:nvPr/>
        </p:nvSpPr>
        <p:spPr>
          <a:xfrm>
            <a:off x="457201" y="722728"/>
            <a:ext cx="8016926" cy="2328523"/>
          </a:xfrm>
          <a:prstGeom prst="rect">
            <a:avLst/>
          </a:prstGeom>
          <a:noFill/>
        </p:spPr>
        <p:txBody>
          <a:bodyPr wrap="square">
            <a:spAutoFit/>
          </a:bodyPr>
          <a:lstStyle/>
          <a:p>
            <a:pPr lvl="0" indent="539750" defTabSz="914400">
              <a:lnSpc>
                <a:spcPct val="150000"/>
              </a:lnSpc>
              <a:defRPr/>
            </a:pPr>
            <a:r>
              <a:rPr lang="zh-CN" altLang="en-US" sz="2000" b="1" dirty="0">
                <a:solidFill>
                  <a:srgbClr val="0070C0"/>
                </a:solidFill>
                <a:latin typeface="楷体" panose="02010609060101010101" pitchFamily="49" charset="-122"/>
                <a:ea typeface="楷体" panose="02010609060101010101" pitchFamily="49" charset="-122"/>
              </a:rPr>
              <a:t>（四）全面数字化电子发票（下称“数电票”）（</a:t>
            </a:r>
            <a:r>
              <a:rPr lang="en-US" altLang="zh-CN" sz="2000" b="1" dirty="0">
                <a:solidFill>
                  <a:srgbClr val="0070C0"/>
                </a:solidFill>
                <a:latin typeface="楷体" panose="02010609060101010101" pitchFamily="49" charset="-122"/>
                <a:ea typeface="楷体" panose="02010609060101010101" pitchFamily="49" charset="-122"/>
              </a:rPr>
              <a:t>2024 </a:t>
            </a:r>
            <a:r>
              <a:rPr lang="zh-CN" altLang="en-US" sz="2000" b="1" dirty="0">
                <a:solidFill>
                  <a:srgbClr val="0070C0"/>
                </a:solidFill>
                <a:latin typeface="楷体" panose="02010609060101010101" pitchFamily="49" charset="-122"/>
                <a:ea typeface="楷体" panose="02010609060101010101" pitchFamily="49" charset="-122"/>
              </a:rPr>
              <a:t>年新增）</a:t>
            </a:r>
          </a:p>
          <a:p>
            <a:pPr lvl="0" indent="539750" defTabSz="914400">
              <a:lnSpc>
                <a:spcPct val="150000"/>
              </a:lnSpc>
              <a:defRPr/>
            </a:pPr>
            <a:r>
              <a:rPr lang="zh-CN" altLang="en-US" sz="2000" b="1" dirty="0">
                <a:latin typeface="楷体" panose="02010609060101010101" pitchFamily="49" charset="-122"/>
                <a:ea typeface="楷体" panose="02010609060101010101" pitchFamily="49" charset="-122"/>
              </a:rPr>
              <a:t>　</a:t>
            </a:r>
            <a:r>
              <a:rPr lang="en-US" altLang="zh-CN" sz="2000" b="1" dirty="0">
                <a:latin typeface="楷体" panose="02010609060101010101" pitchFamily="49" charset="-122"/>
                <a:ea typeface="楷体" panose="02010609060101010101" pitchFamily="49" charset="-122"/>
              </a:rPr>
              <a:t>2.</a:t>
            </a:r>
            <a:r>
              <a:rPr lang="zh-CN" altLang="en-US" sz="2000" b="1" dirty="0">
                <a:latin typeface="楷体" panose="02010609060101010101" pitchFamily="49" charset="-122"/>
                <a:ea typeface="楷体" panose="02010609060101010101" pitchFamily="49" charset="-122"/>
              </a:rPr>
              <a:t>数电票由各省（区、市）税务局监制</a:t>
            </a:r>
          </a:p>
          <a:p>
            <a:pPr lvl="0" indent="539750" defTabSz="914400">
              <a:lnSpc>
                <a:spcPct val="150000"/>
              </a:lnSpc>
              <a:defRPr/>
            </a:pPr>
            <a:r>
              <a:rPr lang="zh-CN" altLang="en-US" sz="2000" b="1" dirty="0">
                <a:latin typeface="楷体" panose="02010609060101010101" pitchFamily="49" charset="-122"/>
                <a:ea typeface="楷体" panose="02010609060101010101" pitchFamily="49" charset="-122"/>
              </a:rPr>
              <a:t>　</a:t>
            </a:r>
            <a:r>
              <a:rPr lang="en-US" altLang="zh-CN" sz="2000" b="1" dirty="0">
                <a:latin typeface="楷体" panose="02010609060101010101" pitchFamily="49" charset="-122"/>
                <a:ea typeface="楷体" panose="02010609060101010101" pitchFamily="49" charset="-122"/>
              </a:rPr>
              <a:t>3.</a:t>
            </a:r>
            <a:r>
              <a:rPr lang="zh-CN" altLang="en-US" sz="2000" b="1" dirty="0">
                <a:latin typeface="楷体" panose="02010609060101010101" pitchFamily="49" charset="-122"/>
                <a:ea typeface="楷体" panose="02010609060101010101" pitchFamily="49" charset="-122"/>
              </a:rPr>
              <a:t>数电票无联次</a:t>
            </a:r>
          </a:p>
          <a:p>
            <a:pPr lvl="0" indent="539750" defTabSz="914400">
              <a:lnSpc>
                <a:spcPct val="150000"/>
              </a:lnSpc>
              <a:defRPr/>
            </a:pPr>
            <a:r>
              <a:rPr lang="zh-CN" altLang="en-US" sz="2000" b="1" dirty="0">
                <a:latin typeface="楷体" panose="02010609060101010101" pitchFamily="49" charset="-122"/>
                <a:ea typeface="楷体" panose="02010609060101010101" pitchFamily="49" charset="-122"/>
              </a:rPr>
              <a:t>　</a:t>
            </a:r>
            <a:r>
              <a:rPr lang="en-US" altLang="zh-CN" sz="2000" b="1" dirty="0">
                <a:latin typeface="楷体" panose="02010609060101010101" pitchFamily="49" charset="-122"/>
                <a:ea typeface="楷体" panose="02010609060101010101" pitchFamily="49" charset="-122"/>
              </a:rPr>
              <a:t>4.</a:t>
            </a:r>
            <a:r>
              <a:rPr lang="zh-CN" altLang="en-US" sz="2000" b="1" dirty="0">
                <a:latin typeface="楷体" panose="02010609060101010101" pitchFamily="49" charset="-122"/>
                <a:ea typeface="楷体" panose="02010609060101010101" pitchFamily="49" charset="-122"/>
              </a:rPr>
              <a:t>电子发票服务平台支持开具增值税纸质专用发票和增值税纸质普通发票（折叠票）</a:t>
            </a:r>
            <a:endParaRPr kumimoji="0" lang="zh-CN" altLang="en-US" sz="2000" b="1" i="0" u="none" strike="noStrike" kern="1200" cap="none" spc="0" normalizeH="0" baseline="0" noProof="0" dirty="0">
              <a:ln>
                <a:noFill/>
              </a:ln>
              <a:effectLst/>
              <a:uLnTx/>
              <a:uFillTx/>
              <a:latin typeface="楷体" panose="02010609060101010101" pitchFamily="49" charset="-122"/>
              <a:ea typeface="楷体" panose="02010609060101010101" pitchFamily="49" charset="-122"/>
              <a:cs typeface="+mn-cs"/>
            </a:endParaRPr>
          </a:p>
        </p:txBody>
      </p:sp>
    </p:spTree>
    <p:extLst>
      <p:ext uri="{BB962C8B-B14F-4D97-AF65-F5344CB8AC3E}">
        <p14:creationId xmlns:p14="http://schemas.microsoft.com/office/powerpoint/2010/main" val="2127226260"/>
      </p:ext>
    </p:extLst>
  </p:cSld>
  <p:clrMapOvr>
    <a:masterClrMapping/>
  </p:clrMapOvr>
  <mc:AlternateContent xmlns:mc="http://schemas.openxmlformats.org/markup-compatibility/2006" xmlns:p14="http://schemas.microsoft.com/office/powerpoint/2010/main">
    <mc:Choice Requires="p14">
      <p:transition spd="slow" p14:dur="1600" advClick="0" advTm="0">
        <p14:gallery dir="l"/>
      </p:transition>
    </mc:Choice>
    <mc:Fallback xmlns="">
      <p:transition spd="slow" advClick="0" advTm="0">
        <p:fade/>
      </p:transition>
    </mc:Fallback>
  </mc:AlternateContent>
</p:sld>
</file>

<file path=ppt/slides/slide38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A807F5D-B3D6-2450-7C26-C96773350281}"/>
            </a:ext>
          </a:extLst>
        </p:cNvPr>
        <p:cNvGrpSpPr/>
        <p:nvPr/>
      </p:nvGrpSpPr>
      <p:grpSpPr>
        <a:xfrm>
          <a:off x="0" y="0"/>
          <a:ext cx="0" cy="0"/>
          <a:chOff x="0" y="0"/>
          <a:chExt cx="0" cy="0"/>
        </a:xfrm>
      </p:grpSpPr>
      <p:sp>
        <p:nvSpPr>
          <p:cNvPr id="9" name="文本框 4">
            <a:extLst>
              <a:ext uri="{FF2B5EF4-FFF2-40B4-BE49-F238E27FC236}">
                <a16:creationId xmlns:a16="http://schemas.microsoft.com/office/drawing/2014/main" id="{46DFEA38-B2D3-1865-044E-127DAFC8F44E}"/>
              </a:ext>
            </a:extLst>
          </p:cNvPr>
          <p:cNvSpPr txBox="1"/>
          <p:nvPr/>
        </p:nvSpPr>
        <p:spPr>
          <a:xfrm>
            <a:off x="1063486" y="299722"/>
            <a:ext cx="7007087" cy="500137"/>
          </a:xfrm>
          <a:prstGeom prst="rect">
            <a:avLst/>
          </a:prstGeom>
          <a:noFill/>
        </p:spPr>
        <p:txBody>
          <a:bodyPr wrap="square" lIns="68580" tIns="34290" rIns="68580" bIns="34290" rtlCol="0">
            <a:spAutoFit/>
          </a:bodyPr>
          <a:lstStyle/>
          <a:p>
            <a:pPr algn="ctr"/>
            <a:r>
              <a:rPr lang="zh-CN" altLang="en-US" sz="2800" b="1" dirty="0">
                <a:solidFill>
                  <a:srgbClr val="0070C0"/>
                </a:solidFill>
                <a:latin typeface="+mn-ea"/>
              </a:rPr>
              <a:t>一、增值税专用发票</a:t>
            </a:r>
          </a:p>
        </p:txBody>
      </p:sp>
      <p:sp>
        <p:nvSpPr>
          <p:cNvPr id="13" name="文本框 12">
            <a:extLst>
              <a:ext uri="{FF2B5EF4-FFF2-40B4-BE49-F238E27FC236}">
                <a16:creationId xmlns:a16="http://schemas.microsoft.com/office/drawing/2014/main" id="{AD946242-D3BF-8688-A11C-8154D28FBC37}"/>
              </a:ext>
            </a:extLst>
          </p:cNvPr>
          <p:cNvSpPr txBox="1"/>
          <p:nvPr/>
        </p:nvSpPr>
        <p:spPr>
          <a:xfrm>
            <a:off x="457201" y="722728"/>
            <a:ext cx="8016926" cy="2328523"/>
          </a:xfrm>
          <a:prstGeom prst="rect">
            <a:avLst/>
          </a:prstGeom>
          <a:noFill/>
        </p:spPr>
        <p:txBody>
          <a:bodyPr wrap="square">
            <a:spAutoFit/>
          </a:bodyPr>
          <a:lstStyle/>
          <a:p>
            <a:pPr lvl="0" indent="539750" defTabSz="914400">
              <a:lnSpc>
                <a:spcPct val="150000"/>
              </a:lnSpc>
              <a:defRPr/>
            </a:pPr>
            <a:r>
              <a:rPr lang="zh-CN" altLang="en-US" sz="2000" b="1" dirty="0">
                <a:solidFill>
                  <a:srgbClr val="0070C0"/>
                </a:solidFill>
                <a:latin typeface="楷体" panose="02010609060101010101" pitchFamily="49" charset="-122"/>
                <a:ea typeface="楷体" panose="02010609060101010101" pitchFamily="49" charset="-122"/>
              </a:rPr>
              <a:t>（四）全面数字化电子发票（下称“数电票”）（</a:t>
            </a:r>
            <a:r>
              <a:rPr lang="en-US" altLang="zh-CN" sz="2000" b="1" dirty="0">
                <a:solidFill>
                  <a:srgbClr val="0070C0"/>
                </a:solidFill>
                <a:latin typeface="楷体" panose="02010609060101010101" pitchFamily="49" charset="-122"/>
                <a:ea typeface="楷体" panose="02010609060101010101" pitchFamily="49" charset="-122"/>
              </a:rPr>
              <a:t>2024 </a:t>
            </a:r>
            <a:r>
              <a:rPr lang="zh-CN" altLang="en-US" sz="2000" b="1" dirty="0">
                <a:solidFill>
                  <a:srgbClr val="0070C0"/>
                </a:solidFill>
                <a:latin typeface="楷体" panose="02010609060101010101" pitchFamily="49" charset="-122"/>
                <a:ea typeface="楷体" panose="02010609060101010101" pitchFamily="49" charset="-122"/>
              </a:rPr>
              <a:t>年新增）</a:t>
            </a:r>
          </a:p>
          <a:p>
            <a:pPr lvl="0" indent="539750" defTabSz="914400">
              <a:lnSpc>
                <a:spcPct val="150000"/>
              </a:lnSpc>
              <a:defRPr/>
            </a:pPr>
            <a:r>
              <a:rPr lang="zh-CN" altLang="en-US" sz="2000" b="1" dirty="0">
                <a:latin typeface="楷体" panose="02010609060101010101" pitchFamily="49" charset="-122"/>
                <a:ea typeface="楷体" panose="02010609060101010101" pitchFamily="49" charset="-122"/>
              </a:rPr>
              <a:t>　　</a:t>
            </a:r>
            <a:r>
              <a:rPr lang="en-US" altLang="zh-CN" sz="2000" b="1" dirty="0">
                <a:latin typeface="楷体" panose="02010609060101010101" pitchFamily="49" charset="-122"/>
                <a:ea typeface="楷体" panose="02010609060101010101" pitchFamily="49" charset="-122"/>
              </a:rPr>
              <a:t>5.</a:t>
            </a:r>
            <a:r>
              <a:rPr lang="zh-CN" altLang="en-US" sz="2000" b="1" dirty="0">
                <a:latin typeface="楷体" panose="02010609060101010101" pitchFamily="49" charset="-122"/>
                <a:ea typeface="楷体" panose="02010609060101010101" pitchFamily="49" charset="-122"/>
              </a:rPr>
              <a:t>简化核验</a:t>
            </a:r>
          </a:p>
          <a:p>
            <a:pPr lvl="0" indent="539750" defTabSz="914400">
              <a:lnSpc>
                <a:spcPct val="150000"/>
              </a:lnSpc>
              <a:defRPr/>
            </a:pPr>
            <a:r>
              <a:rPr lang="zh-CN" altLang="en-US" sz="2000" b="1" dirty="0">
                <a:latin typeface="楷体" panose="02010609060101010101" pitchFamily="49" charset="-122"/>
                <a:ea typeface="楷体" panose="02010609060101010101" pitchFamily="49" charset="-122"/>
              </a:rPr>
              <a:t>　　试点纳税人通过“实人认证”等方式进行身份验证后，无需使用税控专用设备即可通过电子发票服务平台开具发票，无需进行发票验旧操作。其中，数电票无需进行发票票种核定和发票领用。</a:t>
            </a:r>
          </a:p>
        </p:txBody>
      </p:sp>
    </p:spTree>
    <p:extLst>
      <p:ext uri="{BB962C8B-B14F-4D97-AF65-F5344CB8AC3E}">
        <p14:creationId xmlns:p14="http://schemas.microsoft.com/office/powerpoint/2010/main" val="204442164"/>
      </p:ext>
    </p:extLst>
  </p:cSld>
  <p:clrMapOvr>
    <a:masterClrMapping/>
  </p:clrMapOvr>
  <mc:AlternateContent xmlns:mc="http://schemas.openxmlformats.org/markup-compatibility/2006" xmlns:p14="http://schemas.microsoft.com/office/powerpoint/2010/main">
    <mc:Choice Requires="p14">
      <p:transition spd="slow" p14:dur="1600" advClick="0" advTm="0">
        <p14:gallery dir="l"/>
      </p:transition>
    </mc:Choice>
    <mc:Fallback xmlns="">
      <p:transition spd="slow" advClick="0" advTm="0">
        <p:fade/>
      </p:transition>
    </mc:Fallback>
  </mc:AlternateContent>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3F297A04-FA86-470C-A283-0F372052F889}"/>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latin typeface="+mn-lt"/>
                <a:cs typeface="+mn-ea"/>
                <a:sym typeface="+mn-lt"/>
              </a:rPr>
              <a:pPr>
                <a:defRPr/>
              </a:pPr>
              <a:t>39</a:t>
            </a:fld>
            <a:endParaRPr lang="en-US">
              <a:solidFill>
                <a:prstClr val="black">
                  <a:tint val="75000"/>
                </a:prstClr>
              </a:solidFill>
              <a:latin typeface="+mn-lt"/>
              <a:cs typeface="+mn-ea"/>
              <a:sym typeface="+mn-lt"/>
            </a:endParaRPr>
          </a:p>
        </p:txBody>
      </p:sp>
      <p:sp>
        <p:nvSpPr>
          <p:cNvPr id="3" name="文本框 2">
            <a:extLst>
              <a:ext uri="{FF2B5EF4-FFF2-40B4-BE49-F238E27FC236}">
                <a16:creationId xmlns:a16="http://schemas.microsoft.com/office/drawing/2014/main" id="{8D04972F-565F-4E50-896F-ED56EDD1A38F}"/>
              </a:ext>
            </a:extLst>
          </p:cNvPr>
          <p:cNvSpPr txBox="1"/>
          <p:nvPr/>
        </p:nvSpPr>
        <p:spPr>
          <a:xfrm>
            <a:off x="2039921" y="225348"/>
            <a:ext cx="5410461" cy="500137"/>
          </a:xfrm>
          <a:prstGeom prst="rect">
            <a:avLst/>
          </a:prstGeom>
          <a:noFill/>
        </p:spPr>
        <p:txBody>
          <a:bodyPr wrap="square" lIns="68580" tIns="34290" rIns="68580" bIns="34290" rtlCol="0">
            <a:spAutoFit/>
          </a:bodyPr>
          <a:lstStyle/>
          <a:p>
            <a:pPr algn="ctr"/>
            <a:r>
              <a:rPr lang="zh-CN" altLang="en-US" sz="2800" b="1" dirty="0">
                <a:solidFill>
                  <a:srgbClr val="0070C0"/>
                </a:solidFill>
                <a:cs typeface="+mn-ea"/>
                <a:sym typeface="+mn-lt"/>
              </a:rPr>
              <a:t>试试就试试</a:t>
            </a:r>
            <a:endParaRPr lang="en-US" altLang="zh-CN" sz="2800" b="1" dirty="0">
              <a:solidFill>
                <a:srgbClr val="7030A0"/>
              </a:solidFill>
              <a:cs typeface="+mn-ea"/>
              <a:sym typeface="+mn-lt"/>
            </a:endParaRPr>
          </a:p>
        </p:txBody>
      </p:sp>
      <p:sp>
        <p:nvSpPr>
          <p:cNvPr id="8" name="内容占位符 1">
            <a:extLst>
              <a:ext uri="{FF2B5EF4-FFF2-40B4-BE49-F238E27FC236}">
                <a16:creationId xmlns:a16="http://schemas.microsoft.com/office/drawing/2014/main" id="{C55AD2E8-BCFE-4A42-9301-8BD4BC5CB3A5}"/>
              </a:ext>
            </a:extLst>
          </p:cNvPr>
          <p:cNvSpPr txBox="1">
            <a:spLocks/>
          </p:cNvSpPr>
          <p:nvPr/>
        </p:nvSpPr>
        <p:spPr>
          <a:xfrm>
            <a:off x="490822" y="779487"/>
            <a:ext cx="8178257" cy="3887763"/>
          </a:xfrm>
          <a:prstGeom prst="rect">
            <a:avLst/>
          </a:prstGeom>
        </p:spPr>
        <p:txBody>
          <a:bodyPr vert="horz" lIns="91440" tIns="45720" rIns="91440" bIns="45720" rtlCol="0">
            <a:normAutofit/>
          </a:bodyPr>
          <a:lstStyle>
            <a:lvl1pPr marL="0" indent="538480" algn="l" defTabSz="685800" rtl="0" eaLnBrk="1" latinLnBrk="0" hangingPunct="1">
              <a:lnSpc>
                <a:spcPct val="150000"/>
              </a:lnSpc>
              <a:spcBef>
                <a:spcPts val="0"/>
              </a:spcBef>
              <a:buFont typeface="Arial" panose="020B0604020202020204" pitchFamily="34" charset="0"/>
              <a:buNone/>
              <a:defRPr sz="2200" b="1" kern="1200">
                <a:solidFill>
                  <a:srgbClr val="004DA1"/>
                </a:solidFill>
                <a:latin typeface="楷体" panose="02010609060101010101" pitchFamily="49" charset="-122"/>
                <a:ea typeface="楷体" panose="02010609060101010101" pitchFamily="49" charset="-122"/>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en-US" altLang="zh-CN" dirty="0">
                <a:latin typeface="+mn-lt"/>
                <a:ea typeface="+mn-ea"/>
                <a:cs typeface="+mn-ea"/>
                <a:sym typeface="+mn-lt"/>
              </a:rPr>
              <a:t>【</a:t>
            </a:r>
            <a:r>
              <a:rPr lang="zh-CN" altLang="en-US" dirty="0">
                <a:latin typeface="+mn-lt"/>
                <a:ea typeface="+mn-ea"/>
                <a:cs typeface="+mn-ea"/>
                <a:sym typeface="+mn-lt"/>
              </a:rPr>
              <a:t>单选题</a:t>
            </a:r>
            <a:r>
              <a:rPr lang="en-US" altLang="zh-CN" dirty="0">
                <a:latin typeface="+mn-lt"/>
                <a:ea typeface="+mn-ea"/>
                <a:cs typeface="+mn-ea"/>
                <a:sym typeface="+mn-lt"/>
              </a:rPr>
              <a:t>】</a:t>
            </a:r>
            <a:r>
              <a:rPr lang="zh-CN" altLang="en-US" dirty="0">
                <a:latin typeface="+mn-lt"/>
                <a:ea typeface="+mn-ea"/>
                <a:cs typeface="+mn-ea"/>
                <a:sym typeface="+mn-lt"/>
              </a:rPr>
              <a:t>以下行为属于增值税境内销售服务行为的有（    ）。</a:t>
            </a:r>
          </a:p>
          <a:p>
            <a:r>
              <a:rPr lang="en-US" altLang="zh-CN" dirty="0">
                <a:latin typeface="+mn-lt"/>
                <a:ea typeface="+mn-ea"/>
                <a:cs typeface="+mn-ea"/>
                <a:sym typeface="+mn-lt"/>
              </a:rPr>
              <a:t>A</a:t>
            </a:r>
            <a:r>
              <a:rPr lang="zh-CN" altLang="en-US" dirty="0">
                <a:latin typeface="+mn-lt"/>
                <a:ea typeface="+mn-ea"/>
                <a:cs typeface="+mn-ea"/>
                <a:sym typeface="+mn-lt"/>
              </a:rPr>
              <a:t>．境内单位向境外单位购买的咨询服务</a:t>
            </a:r>
          </a:p>
          <a:p>
            <a:r>
              <a:rPr lang="en-US" altLang="zh-CN" dirty="0">
                <a:latin typeface="+mn-lt"/>
                <a:ea typeface="+mn-ea"/>
                <a:cs typeface="+mn-ea"/>
                <a:sym typeface="+mn-lt"/>
              </a:rPr>
              <a:t>B</a:t>
            </a:r>
            <a:r>
              <a:rPr lang="zh-CN" altLang="en-US" dirty="0">
                <a:latin typeface="+mn-lt"/>
                <a:ea typeface="+mn-ea"/>
                <a:cs typeface="+mn-ea"/>
                <a:sym typeface="+mn-lt"/>
              </a:rPr>
              <a:t>．境外单位向境内单位提供完全发生在境外的会展服务</a:t>
            </a:r>
          </a:p>
          <a:p>
            <a:r>
              <a:rPr lang="en-US" altLang="zh-CN" dirty="0">
                <a:latin typeface="+mn-lt"/>
                <a:ea typeface="+mn-ea"/>
                <a:cs typeface="+mn-ea"/>
                <a:sym typeface="+mn-lt"/>
              </a:rPr>
              <a:t>C</a:t>
            </a:r>
            <a:r>
              <a:rPr lang="zh-CN" altLang="en-US" dirty="0">
                <a:latin typeface="+mn-lt"/>
                <a:ea typeface="+mn-ea"/>
                <a:cs typeface="+mn-ea"/>
                <a:sym typeface="+mn-lt"/>
              </a:rPr>
              <a:t>．境外单位向境内销售完全在境外使用的专利和非专利技术 </a:t>
            </a:r>
          </a:p>
          <a:p>
            <a:r>
              <a:rPr lang="en-US" altLang="zh-CN" dirty="0">
                <a:latin typeface="+mn-lt"/>
                <a:ea typeface="+mn-ea"/>
                <a:cs typeface="+mn-ea"/>
                <a:sym typeface="+mn-lt"/>
              </a:rPr>
              <a:t>D</a:t>
            </a:r>
            <a:r>
              <a:rPr lang="zh-CN" altLang="en-US" dirty="0">
                <a:latin typeface="+mn-lt"/>
                <a:ea typeface="+mn-ea"/>
                <a:cs typeface="+mn-ea"/>
                <a:sym typeface="+mn-lt"/>
              </a:rPr>
              <a:t>．境外单位向境内单位或者个人出租完全在境外使用的有形动产</a:t>
            </a:r>
          </a:p>
          <a:p>
            <a:endParaRPr lang="zh-CN" altLang="en-US" dirty="0">
              <a:latin typeface="+mn-lt"/>
              <a:ea typeface="+mn-ea"/>
              <a:cs typeface="+mn-ea"/>
              <a:sym typeface="+mn-lt"/>
            </a:endParaRPr>
          </a:p>
        </p:txBody>
      </p:sp>
      <p:grpSp>
        <p:nvGrpSpPr>
          <p:cNvPr id="9" name="组合 8">
            <a:extLst>
              <a:ext uri="{FF2B5EF4-FFF2-40B4-BE49-F238E27FC236}">
                <a16:creationId xmlns:a16="http://schemas.microsoft.com/office/drawing/2014/main" id="{D7CCD27B-CFDC-4184-8D48-6FBEDF9404AE}"/>
              </a:ext>
            </a:extLst>
          </p:cNvPr>
          <p:cNvGrpSpPr/>
          <p:nvPr/>
        </p:nvGrpSpPr>
        <p:grpSpPr>
          <a:xfrm rot="16200000">
            <a:off x="1905836" y="3944964"/>
            <a:ext cx="677108" cy="1428693"/>
            <a:chOff x="9306658" y="1903595"/>
            <a:chExt cx="902810" cy="1904924"/>
          </a:xfrm>
        </p:grpSpPr>
        <p:sp>
          <p:nvSpPr>
            <p:cNvPr id="10" name="Freeform 668">
              <a:extLst>
                <a:ext uri="{FF2B5EF4-FFF2-40B4-BE49-F238E27FC236}">
                  <a16:creationId xmlns:a16="http://schemas.microsoft.com/office/drawing/2014/main" id="{25B8C2A1-05FC-4FC7-8039-F3BDF3EAEED1}"/>
                </a:ext>
              </a:extLst>
            </p:cNvPr>
            <p:cNvSpPr>
              <a:spLocks/>
            </p:cNvSpPr>
            <p:nvPr/>
          </p:nvSpPr>
          <p:spPr bwMode="auto">
            <a:xfrm rot="5400000">
              <a:off x="8805602" y="2585762"/>
              <a:ext cx="1904924" cy="540590"/>
            </a:xfrm>
            <a:custGeom>
              <a:avLst/>
              <a:gdLst>
                <a:gd name="T0" fmla="*/ 384 w 398"/>
                <a:gd name="T1" fmla="*/ 77 h 111"/>
                <a:gd name="T2" fmla="*/ 388 w 398"/>
                <a:gd name="T3" fmla="*/ 74 h 111"/>
                <a:gd name="T4" fmla="*/ 388 w 398"/>
                <a:gd name="T5" fmla="*/ 71 h 111"/>
                <a:gd name="T6" fmla="*/ 397 w 398"/>
                <a:gd name="T7" fmla="*/ 67 h 111"/>
                <a:gd name="T8" fmla="*/ 390 w 398"/>
                <a:gd name="T9" fmla="*/ 62 h 111"/>
                <a:gd name="T10" fmla="*/ 388 w 398"/>
                <a:gd name="T11" fmla="*/ 59 h 111"/>
                <a:gd name="T12" fmla="*/ 388 w 398"/>
                <a:gd name="T13" fmla="*/ 56 h 111"/>
                <a:gd name="T14" fmla="*/ 385 w 398"/>
                <a:gd name="T15" fmla="*/ 54 h 111"/>
                <a:gd name="T16" fmla="*/ 387 w 398"/>
                <a:gd name="T17" fmla="*/ 51 h 111"/>
                <a:gd name="T18" fmla="*/ 389 w 398"/>
                <a:gd name="T19" fmla="*/ 48 h 111"/>
                <a:gd name="T20" fmla="*/ 384 w 398"/>
                <a:gd name="T21" fmla="*/ 46 h 111"/>
                <a:gd name="T22" fmla="*/ 378 w 398"/>
                <a:gd name="T23" fmla="*/ 42 h 111"/>
                <a:gd name="T24" fmla="*/ 385 w 398"/>
                <a:gd name="T25" fmla="*/ 40 h 111"/>
                <a:gd name="T26" fmla="*/ 378 w 398"/>
                <a:gd name="T27" fmla="*/ 37 h 111"/>
                <a:gd name="T28" fmla="*/ 378 w 398"/>
                <a:gd name="T29" fmla="*/ 34 h 111"/>
                <a:gd name="T30" fmla="*/ 373 w 398"/>
                <a:gd name="T31" fmla="*/ 32 h 111"/>
                <a:gd name="T32" fmla="*/ 369 w 398"/>
                <a:gd name="T33" fmla="*/ 28 h 111"/>
                <a:gd name="T34" fmla="*/ 350 w 398"/>
                <a:gd name="T35" fmla="*/ 23 h 111"/>
                <a:gd name="T36" fmla="*/ 358 w 398"/>
                <a:gd name="T37" fmla="*/ 19 h 111"/>
                <a:gd name="T38" fmla="*/ 260 w 398"/>
                <a:gd name="T39" fmla="*/ 11 h 111"/>
                <a:gd name="T40" fmla="*/ 324 w 398"/>
                <a:gd name="T41" fmla="*/ 10 h 111"/>
                <a:gd name="T42" fmla="*/ 304 w 398"/>
                <a:gd name="T43" fmla="*/ 6 h 111"/>
                <a:gd name="T44" fmla="*/ 177 w 398"/>
                <a:gd name="T45" fmla="*/ 1 h 111"/>
                <a:gd name="T46" fmla="*/ 18 w 398"/>
                <a:gd name="T47" fmla="*/ 11 h 111"/>
                <a:gd name="T48" fmla="*/ 16 w 398"/>
                <a:gd name="T49" fmla="*/ 17 h 111"/>
                <a:gd name="T50" fmla="*/ 21 w 398"/>
                <a:gd name="T51" fmla="*/ 20 h 111"/>
                <a:gd name="T52" fmla="*/ 15 w 398"/>
                <a:gd name="T53" fmla="*/ 26 h 111"/>
                <a:gd name="T54" fmla="*/ 12 w 398"/>
                <a:gd name="T55" fmla="*/ 52 h 111"/>
                <a:gd name="T56" fmla="*/ 8 w 398"/>
                <a:gd name="T57" fmla="*/ 82 h 111"/>
                <a:gd name="T58" fmla="*/ 113 w 398"/>
                <a:gd name="T59" fmla="*/ 111 h 111"/>
                <a:gd name="T60" fmla="*/ 331 w 398"/>
                <a:gd name="T61" fmla="*/ 104 h 111"/>
                <a:gd name="T62" fmla="*/ 369 w 398"/>
                <a:gd name="T63" fmla="*/ 91 h 111"/>
                <a:gd name="T64" fmla="*/ 385 w 398"/>
                <a:gd name="T65" fmla="*/ 86 h 111"/>
                <a:gd name="T66" fmla="*/ 389 w 398"/>
                <a:gd name="T67" fmla="*/ 8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98" h="111">
                  <a:moveTo>
                    <a:pt x="397" y="80"/>
                  </a:moveTo>
                  <a:cubicBezTo>
                    <a:pt x="394" y="77"/>
                    <a:pt x="387" y="79"/>
                    <a:pt x="384" y="77"/>
                  </a:cubicBezTo>
                  <a:cubicBezTo>
                    <a:pt x="387" y="75"/>
                    <a:pt x="394" y="76"/>
                    <a:pt x="396" y="76"/>
                  </a:cubicBezTo>
                  <a:cubicBezTo>
                    <a:pt x="388" y="74"/>
                    <a:pt x="388" y="74"/>
                    <a:pt x="388" y="74"/>
                  </a:cubicBezTo>
                  <a:cubicBezTo>
                    <a:pt x="397" y="72"/>
                    <a:pt x="397" y="72"/>
                    <a:pt x="397" y="72"/>
                  </a:cubicBezTo>
                  <a:cubicBezTo>
                    <a:pt x="395" y="71"/>
                    <a:pt x="390" y="73"/>
                    <a:pt x="388" y="71"/>
                  </a:cubicBezTo>
                  <a:cubicBezTo>
                    <a:pt x="388" y="69"/>
                    <a:pt x="390" y="70"/>
                    <a:pt x="391" y="70"/>
                  </a:cubicBezTo>
                  <a:cubicBezTo>
                    <a:pt x="394" y="70"/>
                    <a:pt x="398" y="69"/>
                    <a:pt x="397" y="67"/>
                  </a:cubicBezTo>
                  <a:cubicBezTo>
                    <a:pt x="397" y="63"/>
                    <a:pt x="391" y="64"/>
                    <a:pt x="388" y="63"/>
                  </a:cubicBezTo>
                  <a:cubicBezTo>
                    <a:pt x="390" y="62"/>
                    <a:pt x="390" y="62"/>
                    <a:pt x="390" y="62"/>
                  </a:cubicBezTo>
                  <a:cubicBezTo>
                    <a:pt x="388" y="62"/>
                    <a:pt x="386" y="62"/>
                    <a:pt x="385" y="60"/>
                  </a:cubicBezTo>
                  <a:cubicBezTo>
                    <a:pt x="386" y="60"/>
                    <a:pt x="387" y="59"/>
                    <a:pt x="388" y="59"/>
                  </a:cubicBezTo>
                  <a:cubicBezTo>
                    <a:pt x="383" y="57"/>
                    <a:pt x="383" y="57"/>
                    <a:pt x="383" y="57"/>
                  </a:cubicBezTo>
                  <a:cubicBezTo>
                    <a:pt x="388" y="56"/>
                    <a:pt x="388" y="56"/>
                    <a:pt x="388" y="56"/>
                  </a:cubicBezTo>
                  <a:cubicBezTo>
                    <a:pt x="386" y="56"/>
                    <a:pt x="386" y="56"/>
                    <a:pt x="386" y="56"/>
                  </a:cubicBezTo>
                  <a:cubicBezTo>
                    <a:pt x="384" y="55"/>
                    <a:pt x="386" y="54"/>
                    <a:pt x="385" y="54"/>
                  </a:cubicBezTo>
                  <a:cubicBezTo>
                    <a:pt x="383" y="52"/>
                    <a:pt x="379" y="54"/>
                    <a:pt x="377" y="52"/>
                  </a:cubicBezTo>
                  <a:cubicBezTo>
                    <a:pt x="380" y="51"/>
                    <a:pt x="384" y="51"/>
                    <a:pt x="387" y="51"/>
                  </a:cubicBezTo>
                  <a:cubicBezTo>
                    <a:pt x="385" y="51"/>
                    <a:pt x="382" y="51"/>
                    <a:pt x="381" y="49"/>
                  </a:cubicBezTo>
                  <a:cubicBezTo>
                    <a:pt x="389" y="48"/>
                    <a:pt x="389" y="48"/>
                    <a:pt x="389" y="48"/>
                  </a:cubicBezTo>
                  <a:cubicBezTo>
                    <a:pt x="387" y="47"/>
                    <a:pt x="384" y="48"/>
                    <a:pt x="382" y="47"/>
                  </a:cubicBezTo>
                  <a:cubicBezTo>
                    <a:pt x="384" y="46"/>
                    <a:pt x="384" y="46"/>
                    <a:pt x="384" y="46"/>
                  </a:cubicBezTo>
                  <a:cubicBezTo>
                    <a:pt x="381" y="45"/>
                    <a:pt x="378" y="46"/>
                    <a:pt x="376" y="44"/>
                  </a:cubicBezTo>
                  <a:cubicBezTo>
                    <a:pt x="377" y="43"/>
                    <a:pt x="378" y="43"/>
                    <a:pt x="378" y="42"/>
                  </a:cubicBezTo>
                  <a:cubicBezTo>
                    <a:pt x="377" y="42"/>
                    <a:pt x="375" y="42"/>
                    <a:pt x="374" y="41"/>
                  </a:cubicBezTo>
                  <a:cubicBezTo>
                    <a:pt x="377" y="40"/>
                    <a:pt x="382" y="41"/>
                    <a:pt x="385" y="40"/>
                  </a:cubicBezTo>
                  <a:cubicBezTo>
                    <a:pt x="377" y="37"/>
                    <a:pt x="377" y="37"/>
                    <a:pt x="377" y="37"/>
                  </a:cubicBezTo>
                  <a:cubicBezTo>
                    <a:pt x="377" y="37"/>
                    <a:pt x="377" y="37"/>
                    <a:pt x="378" y="37"/>
                  </a:cubicBezTo>
                  <a:cubicBezTo>
                    <a:pt x="373" y="35"/>
                    <a:pt x="373" y="35"/>
                    <a:pt x="373" y="35"/>
                  </a:cubicBezTo>
                  <a:cubicBezTo>
                    <a:pt x="375" y="34"/>
                    <a:pt x="377" y="35"/>
                    <a:pt x="378" y="34"/>
                  </a:cubicBezTo>
                  <a:cubicBezTo>
                    <a:pt x="370" y="32"/>
                    <a:pt x="370" y="32"/>
                    <a:pt x="370" y="32"/>
                  </a:cubicBezTo>
                  <a:cubicBezTo>
                    <a:pt x="371" y="31"/>
                    <a:pt x="372" y="32"/>
                    <a:pt x="373" y="32"/>
                  </a:cubicBezTo>
                  <a:cubicBezTo>
                    <a:pt x="358" y="29"/>
                    <a:pt x="358" y="29"/>
                    <a:pt x="358" y="29"/>
                  </a:cubicBezTo>
                  <a:cubicBezTo>
                    <a:pt x="362" y="28"/>
                    <a:pt x="365" y="30"/>
                    <a:pt x="369" y="28"/>
                  </a:cubicBezTo>
                  <a:cubicBezTo>
                    <a:pt x="362" y="26"/>
                    <a:pt x="351" y="28"/>
                    <a:pt x="345" y="24"/>
                  </a:cubicBezTo>
                  <a:cubicBezTo>
                    <a:pt x="346" y="23"/>
                    <a:pt x="348" y="23"/>
                    <a:pt x="350" y="23"/>
                  </a:cubicBezTo>
                  <a:cubicBezTo>
                    <a:pt x="346" y="22"/>
                    <a:pt x="346" y="22"/>
                    <a:pt x="346" y="22"/>
                  </a:cubicBezTo>
                  <a:cubicBezTo>
                    <a:pt x="349" y="20"/>
                    <a:pt x="356" y="21"/>
                    <a:pt x="358" y="19"/>
                  </a:cubicBezTo>
                  <a:cubicBezTo>
                    <a:pt x="354" y="19"/>
                    <a:pt x="350" y="19"/>
                    <a:pt x="347" y="17"/>
                  </a:cubicBezTo>
                  <a:cubicBezTo>
                    <a:pt x="319" y="14"/>
                    <a:pt x="290" y="11"/>
                    <a:pt x="260" y="11"/>
                  </a:cubicBezTo>
                  <a:cubicBezTo>
                    <a:pt x="259" y="10"/>
                    <a:pt x="259" y="10"/>
                    <a:pt x="259" y="10"/>
                  </a:cubicBezTo>
                  <a:cubicBezTo>
                    <a:pt x="281" y="9"/>
                    <a:pt x="301" y="11"/>
                    <a:pt x="324" y="10"/>
                  </a:cubicBezTo>
                  <a:cubicBezTo>
                    <a:pt x="325" y="9"/>
                    <a:pt x="325" y="9"/>
                    <a:pt x="325" y="9"/>
                  </a:cubicBezTo>
                  <a:cubicBezTo>
                    <a:pt x="319" y="6"/>
                    <a:pt x="311" y="8"/>
                    <a:pt x="304" y="6"/>
                  </a:cubicBezTo>
                  <a:cubicBezTo>
                    <a:pt x="306" y="5"/>
                    <a:pt x="306" y="5"/>
                    <a:pt x="306" y="5"/>
                  </a:cubicBezTo>
                  <a:cubicBezTo>
                    <a:pt x="264" y="1"/>
                    <a:pt x="219" y="0"/>
                    <a:pt x="177" y="1"/>
                  </a:cubicBezTo>
                  <a:cubicBezTo>
                    <a:pt x="35" y="2"/>
                    <a:pt x="35" y="2"/>
                    <a:pt x="35" y="2"/>
                  </a:cubicBezTo>
                  <a:cubicBezTo>
                    <a:pt x="28" y="3"/>
                    <a:pt x="22" y="7"/>
                    <a:pt x="18" y="11"/>
                  </a:cubicBezTo>
                  <a:cubicBezTo>
                    <a:pt x="24" y="13"/>
                    <a:pt x="24" y="13"/>
                    <a:pt x="24" y="13"/>
                  </a:cubicBezTo>
                  <a:cubicBezTo>
                    <a:pt x="16" y="17"/>
                    <a:pt x="16" y="17"/>
                    <a:pt x="16" y="17"/>
                  </a:cubicBezTo>
                  <a:cubicBezTo>
                    <a:pt x="15" y="20"/>
                    <a:pt x="19" y="19"/>
                    <a:pt x="22" y="20"/>
                  </a:cubicBezTo>
                  <a:cubicBezTo>
                    <a:pt x="21" y="20"/>
                    <a:pt x="21" y="20"/>
                    <a:pt x="21" y="20"/>
                  </a:cubicBezTo>
                  <a:cubicBezTo>
                    <a:pt x="20" y="22"/>
                    <a:pt x="16" y="22"/>
                    <a:pt x="19" y="24"/>
                  </a:cubicBezTo>
                  <a:cubicBezTo>
                    <a:pt x="19" y="25"/>
                    <a:pt x="16" y="25"/>
                    <a:pt x="15" y="26"/>
                  </a:cubicBezTo>
                  <a:cubicBezTo>
                    <a:pt x="15" y="29"/>
                    <a:pt x="8" y="33"/>
                    <a:pt x="11" y="37"/>
                  </a:cubicBezTo>
                  <a:cubicBezTo>
                    <a:pt x="8" y="42"/>
                    <a:pt x="13" y="47"/>
                    <a:pt x="12" y="52"/>
                  </a:cubicBezTo>
                  <a:cubicBezTo>
                    <a:pt x="8" y="56"/>
                    <a:pt x="10" y="63"/>
                    <a:pt x="7" y="68"/>
                  </a:cubicBezTo>
                  <a:cubicBezTo>
                    <a:pt x="15" y="73"/>
                    <a:pt x="0" y="77"/>
                    <a:pt x="8" y="82"/>
                  </a:cubicBezTo>
                  <a:cubicBezTo>
                    <a:pt x="9" y="88"/>
                    <a:pt x="16" y="93"/>
                    <a:pt x="24" y="97"/>
                  </a:cubicBezTo>
                  <a:cubicBezTo>
                    <a:pt x="50" y="109"/>
                    <a:pt x="82" y="110"/>
                    <a:pt x="113" y="111"/>
                  </a:cubicBezTo>
                  <a:cubicBezTo>
                    <a:pt x="277" y="109"/>
                    <a:pt x="277" y="109"/>
                    <a:pt x="277" y="109"/>
                  </a:cubicBezTo>
                  <a:cubicBezTo>
                    <a:pt x="295" y="106"/>
                    <a:pt x="314" y="107"/>
                    <a:pt x="331" y="104"/>
                  </a:cubicBezTo>
                  <a:cubicBezTo>
                    <a:pt x="350" y="103"/>
                    <a:pt x="364" y="95"/>
                    <a:pt x="382" y="93"/>
                  </a:cubicBezTo>
                  <a:cubicBezTo>
                    <a:pt x="379" y="91"/>
                    <a:pt x="374" y="92"/>
                    <a:pt x="369" y="91"/>
                  </a:cubicBezTo>
                  <a:cubicBezTo>
                    <a:pt x="375" y="88"/>
                    <a:pt x="382" y="87"/>
                    <a:pt x="388" y="86"/>
                  </a:cubicBezTo>
                  <a:cubicBezTo>
                    <a:pt x="387" y="86"/>
                    <a:pt x="385" y="87"/>
                    <a:pt x="385" y="86"/>
                  </a:cubicBezTo>
                  <a:cubicBezTo>
                    <a:pt x="387" y="84"/>
                    <a:pt x="391" y="86"/>
                    <a:pt x="392" y="84"/>
                  </a:cubicBezTo>
                  <a:cubicBezTo>
                    <a:pt x="389" y="82"/>
                    <a:pt x="389" y="82"/>
                    <a:pt x="389" y="82"/>
                  </a:cubicBezTo>
                  <a:cubicBezTo>
                    <a:pt x="391" y="80"/>
                    <a:pt x="395" y="81"/>
                    <a:pt x="397" y="80"/>
                  </a:cubicBezTo>
                  <a:close/>
                </a:path>
              </a:pathLst>
            </a:custGeom>
            <a:solidFill>
              <a:srgbClr val="004DA1"/>
            </a:solidFill>
            <a:ln>
              <a:noFill/>
            </a:ln>
          </p:spPr>
          <p:txBody>
            <a:bodyPr vert="horz" wrap="square" lIns="68580" tIns="34290" rIns="68580" bIns="3429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013" b="0" i="0" u="none" strike="noStrike" kern="0" cap="none" spc="0" normalizeH="0" baseline="0" noProof="0" dirty="0">
                <a:ln>
                  <a:noFill/>
                </a:ln>
                <a:solidFill>
                  <a:prstClr val="black"/>
                </a:solidFill>
                <a:effectLst/>
                <a:uLnTx/>
                <a:uFillTx/>
                <a:cs typeface="+mn-ea"/>
                <a:sym typeface="+mn-lt"/>
              </a:endParaRPr>
            </a:p>
          </p:txBody>
        </p:sp>
        <p:sp>
          <p:nvSpPr>
            <p:cNvPr id="11" name="文本框 10">
              <a:extLst>
                <a:ext uri="{FF2B5EF4-FFF2-40B4-BE49-F238E27FC236}">
                  <a16:creationId xmlns:a16="http://schemas.microsoft.com/office/drawing/2014/main" id="{9638B1E5-5568-466A-B5E2-8FD1DDE2E088}"/>
                </a:ext>
              </a:extLst>
            </p:cNvPr>
            <p:cNvSpPr txBox="1"/>
            <p:nvPr/>
          </p:nvSpPr>
          <p:spPr>
            <a:xfrm>
              <a:off x="9306658" y="2657710"/>
              <a:ext cx="902810" cy="396689"/>
            </a:xfrm>
            <a:prstGeom prst="rect">
              <a:avLst/>
            </a:prstGeom>
            <a:noFill/>
            <a:effectLst/>
          </p:spPr>
          <p:txBody>
            <a:bodyPr vert="eaVert" wrap="none" rtlCol="0" anchor="ctr">
              <a:spAutoFit/>
            </a:bodyPr>
            <a:lstStyle>
              <a:defPPr>
                <a:defRPr lang="zh-CN"/>
              </a:defPPr>
              <a:lvl1pPr algn="ctr">
                <a:defRPr sz="4400">
                  <a:solidFill>
                    <a:srgbClr val="004DA1"/>
                  </a:solidFill>
                  <a:latin typeface="李旭科书法" panose="02000603000000000000" pitchFamily="2" charset="-122"/>
                  <a:ea typeface="李旭科书法" panose="02000603000000000000" pitchFamily="2" charset="-122"/>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3200" b="0" i="0" u="none" strike="noStrike" kern="0" cap="none" spc="0" normalizeH="0" baseline="0" noProof="0" dirty="0">
                  <a:ln>
                    <a:noFill/>
                  </a:ln>
                  <a:solidFill>
                    <a:prstClr val="white"/>
                  </a:solidFill>
                  <a:effectLst/>
                  <a:uLnTx/>
                  <a:uFillTx/>
                  <a:latin typeface="+mn-lt"/>
                  <a:ea typeface="+mn-ea"/>
                  <a:cs typeface="+mn-ea"/>
                  <a:sym typeface="+mn-lt"/>
                </a:rPr>
                <a:t>A</a:t>
              </a:r>
              <a:endParaRPr kumimoji="0" lang="zh-CN" altLang="en-US" sz="3200" b="0" i="0" u="none" strike="noStrike" kern="0" cap="none" spc="0" normalizeH="0" baseline="0" noProof="0" dirty="0">
                <a:ln>
                  <a:noFill/>
                </a:ln>
                <a:solidFill>
                  <a:prstClr val="white"/>
                </a:solidFill>
                <a:effectLst/>
                <a:uLnTx/>
                <a:uFillTx/>
                <a:latin typeface="+mn-lt"/>
                <a:ea typeface="+mn-ea"/>
                <a:cs typeface="+mn-ea"/>
                <a:sym typeface="+mn-lt"/>
              </a:endParaRPr>
            </a:p>
          </p:txBody>
        </p:sp>
      </p:grpSp>
    </p:spTree>
    <p:extLst>
      <p:ext uri="{BB962C8B-B14F-4D97-AF65-F5344CB8AC3E}">
        <p14:creationId xmlns:p14="http://schemas.microsoft.com/office/powerpoint/2010/main" val="1197101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9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6585DE9-DC21-C6C4-F8CC-7B09A179C954}"/>
            </a:ext>
          </a:extLst>
        </p:cNvPr>
        <p:cNvGrpSpPr/>
        <p:nvPr/>
      </p:nvGrpSpPr>
      <p:grpSpPr>
        <a:xfrm>
          <a:off x="0" y="0"/>
          <a:ext cx="0" cy="0"/>
          <a:chOff x="0" y="0"/>
          <a:chExt cx="0" cy="0"/>
        </a:xfrm>
      </p:grpSpPr>
      <p:sp>
        <p:nvSpPr>
          <p:cNvPr id="9" name="文本框 4">
            <a:extLst>
              <a:ext uri="{FF2B5EF4-FFF2-40B4-BE49-F238E27FC236}">
                <a16:creationId xmlns:a16="http://schemas.microsoft.com/office/drawing/2014/main" id="{AA6C993A-5AC5-0741-850C-DECCE20E7DE3}"/>
              </a:ext>
            </a:extLst>
          </p:cNvPr>
          <p:cNvSpPr txBox="1"/>
          <p:nvPr/>
        </p:nvSpPr>
        <p:spPr>
          <a:xfrm>
            <a:off x="1063486" y="299722"/>
            <a:ext cx="7007087" cy="500137"/>
          </a:xfrm>
          <a:prstGeom prst="rect">
            <a:avLst/>
          </a:prstGeom>
          <a:noFill/>
        </p:spPr>
        <p:txBody>
          <a:bodyPr wrap="square" lIns="68580" tIns="34290" rIns="68580" bIns="34290" rtlCol="0">
            <a:spAutoFit/>
          </a:bodyPr>
          <a:lstStyle/>
          <a:p>
            <a:pPr algn="ctr"/>
            <a:r>
              <a:rPr lang="zh-CN" altLang="en-US" sz="2800" b="1" dirty="0">
                <a:solidFill>
                  <a:srgbClr val="0070C0"/>
                </a:solidFill>
                <a:latin typeface="+mn-ea"/>
              </a:rPr>
              <a:t>一、增值税专用发票</a:t>
            </a:r>
          </a:p>
        </p:txBody>
      </p:sp>
      <p:sp>
        <p:nvSpPr>
          <p:cNvPr id="13" name="文本框 12">
            <a:extLst>
              <a:ext uri="{FF2B5EF4-FFF2-40B4-BE49-F238E27FC236}">
                <a16:creationId xmlns:a16="http://schemas.microsoft.com/office/drawing/2014/main" id="{2AE04262-848D-3A93-2655-38E6CFA69A5A}"/>
              </a:ext>
            </a:extLst>
          </p:cNvPr>
          <p:cNvSpPr txBox="1"/>
          <p:nvPr/>
        </p:nvSpPr>
        <p:spPr>
          <a:xfrm>
            <a:off x="457201" y="722728"/>
            <a:ext cx="8016926" cy="2328523"/>
          </a:xfrm>
          <a:prstGeom prst="rect">
            <a:avLst/>
          </a:prstGeom>
          <a:noFill/>
        </p:spPr>
        <p:txBody>
          <a:bodyPr wrap="square">
            <a:spAutoFit/>
          </a:bodyPr>
          <a:lstStyle/>
          <a:p>
            <a:pPr lvl="0" indent="539750" defTabSz="914400">
              <a:lnSpc>
                <a:spcPct val="150000"/>
              </a:lnSpc>
              <a:defRPr/>
            </a:pPr>
            <a:r>
              <a:rPr lang="zh-CN" altLang="en-US" sz="2000" b="1" dirty="0">
                <a:solidFill>
                  <a:srgbClr val="0070C0"/>
                </a:solidFill>
                <a:latin typeface="楷体" panose="02010609060101010101" pitchFamily="49" charset="-122"/>
                <a:ea typeface="楷体" panose="02010609060101010101" pitchFamily="49" charset="-122"/>
              </a:rPr>
              <a:t>（四）全面数字化电子发票（下称“数电票”）（</a:t>
            </a:r>
            <a:r>
              <a:rPr lang="en-US" altLang="zh-CN" sz="2000" b="1" dirty="0">
                <a:solidFill>
                  <a:srgbClr val="0070C0"/>
                </a:solidFill>
                <a:latin typeface="楷体" panose="02010609060101010101" pitchFamily="49" charset="-122"/>
                <a:ea typeface="楷体" panose="02010609060101010101" pitchFamily="49" charset="-122"/>
              </a:rPr>
              <a:t>2024 </a:t>
            </a:r>
            <a:r>
              <a:rPr lang="zh-CN" altLang="en-US" sz="2000" b="1" dirty="0">
                <a:solidFill>
                  <a:srgbClr val="0070C0"/>
                </a:solidFill>
                <a:latin typeface="楷体" panose="02010609060101010101" pitchFamily="49" charset="-122"/>
                <a:ea typeface="楷体" panose="02010609060101010101" pitchFamily="49" charset="-122"/>
              </a:rPr>
              <a:t>年新增）</a:t>
            </a:r>
          </a:p>
          <a:p>
            <a:pPr lvl="0" indent="539750" defTabSz="914400">
              <a:lnSpc>
                <a:spcPct val="150000"/>
              </a:lnSpc>
              <a:defRPr/>
            </a:pPr>
            <a:r>
              <a:rPr lang="en-US" altLang="zh-CN" sz="2000" b="1" dirty="0">
                <a:latin typeface="楷体" panose="02010609060101010101" pitchFamily="49" charset="-122"/>
                <a:ea typeface="楷体" panose="02010609060101010101" pitchFamily="49" charset="-122"/>
              </a:rPr>
              <a:t>6.</a:t>
            </a:r>
            <a:r>
              <a:rPr lang="zh-CN" altLang="en-US" sz="2000" b="1" dirty="0">
                <a:latin typeface="楷体" panose="02010609060101010101" pitchFamily="49" charset="-122"/>
                <a:ea typeface="楷体" panose="02010609060101010101" pitchFamily="49" charset="-122"/>
              </a:rPr>
              <a:t>税务机关对使用电子发票服务平台开具发票的试点纳税人开票实行发票总额度管理</a:t>
            </a:r>
          </a:p>
          <a:p>
            <a:pPr lvl="0" indent="539750" defTabSz="914400">
              <a:lnSpc>
                <a:spcPct val="150000"/>
              </a:lnSpc>
              <a:defRPr/>
            </a:pPr>
            <a:r>
              <a:rPr lang="en-US" altLang="zh-CN" sz="2000" b="1" dirty="0">
                <a:latin typeface="楷体" panose="02010609060101010101" pitchFamily="49" charset="-122"/>
                <a:ea typeface="楷体" panose="02010609060101010101" pitchFamily="49" charset="-122"/>
              </a:rPr>
              <a:t>7.</a:t>
            </a:r>
            <a:r>
              <a:rPr lang="zh-CN" altLang="en-US" sz="2000" b="1" dirty="0">
                <a:latin typeface="楷体" panose="02010609060101010101" pitchFamily="49" charset="-122"/>
                <a:ea typeface="楷体" panose="02010609060101010101" pitchFamily="49" charset="-122"/>
              </a:rPr>
              <a:t>试点纳税人通过电子发票服务平台税务（数字账户）自动交付数电票，也可通过电子邮件二维码等方式自行交付数电票</a:t>
            </a:r>
          </a:p>
        </p:txBody>
      </p:sp>
    </p:spTree>
    <p:extLst>
      <p:ext uri="{BB962C8B-B14F-4D97-AF65-F5344CB8AC3E}">
        <p14:creationId xmlns:p14="http://schemas.microsoft.com/office/powerpoint/2010/main" val="1387938230"/>
      </p:ext>
    </p:extLst>
  </p:cSld>
  <p:clrMapOvr>
    <a:masterClrMapping/>
  </p:clrMapOvr>
  <mc:AlternateContent xmlns:mc="http://schemas.openxmlformats.org/markup-compatibility/2006" xmlns:p14="http://schemas.microsoft.com/office/powerpoint/2010/main">
    <mc:Choice Requires="p14">
      <p:transition spd="slow" p14:dur="1600" advClick="0" advTm="0">
        <p14:gallery dir="l"/>
      </p:transition>
    </mc:Choice>
    <mc:Fallback xmlns="">
      <p:transition spd="slow" advClick="0" advTm="0">
        <p:fade/>
      </p:transition>
    </mc:Fallback>
  </mc:AlternateContent>
</p:sld>
</file>

<file path=ppt/slides/slide3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3F297A04-FA86-470C-A283-0F372052F889}"/>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latin typeface="+mn-lt"/>
                <a:cs typeface="+mn-ea"/>
                <a:sym typeface="+mn-lt"/>
              </a:rPr>
              <a:pPr>
                <a:defRPr/>
              </a:pPr>
              <a:t>391</a:t>
            </a:fld>
            <a:endParaRPr lang="en-US">
              <a:solidFill>
                <a:prstClr val="black">
                  <a:tint val="75000"/>
                </a:prstClr>
              </a:solidFill>
              <a:latin typeface="+mn-lt"/>
              <a:cs typeface="+mn-ea"/>
              <a:sym typeface="+mn-lt"/>
            </a:endParaRPr>
          </a:p>
        </p:txBody>
      </p:sp>
      <p:sp>
        <p:nvSpPr>
          <p:cNvPr id="3" name="文本框 2">
            <a:extLst>
              <a:ext uri="{FF2B5EF4-FFF2-40B4-BE49-F238E27FC236}">
                <a16:creationId xmlns:a16="http://schemas.microsoft.com/office/drawing/2014/main" id="{8D04972F-565F-4E50-896F-ED56EDD1A38F}"/>
              </a:ext>
            </a:extLst>
          </p:cNvPr>
          <p:cNvSpPr txBox="1"/>
          <p:nvPr/>
        </p:nvSpPr>
        <p:spPr>
          <a:xfrm>
            <a:off x="2039921" y="225348"/>
            <a:ext cx="5410461" cy="500137"/>
          </a:xfrm>
          <a:prstGeom prst="rect">
            <a:avLst/>
          </a:prstGeom>
          <a:noFill/>
        </p:spPr>
        <p:txBody>
          <a:bodyPr wrap="square" lIns="68580" tIns="34290" rIns="68580" bIns="34290" rtlCol="0">
            <a:spAutoFit/>
          </a:bodyPr>
          <a:lstStyle/>
          <a:p>
            <a:pPr algn="ctr"/>
            <a:r>
              <a:rPr lang="zh-CN" altLang="en-US" sz="2800" b="1" dirty="0">
                <a:solidFill>
                  <a:srgbClr val="0070C0"/>
                </a:solidFill>
                <a:cs typeface="+mn-ea"/>
                <a:sym typeface="+mn-lt"/>
              </a:rPr>
              <a:t>试试就试试</a:t>
            </a:r>
            <a:endParaRPr lang="en-US" altLang="zh-CN" sz="2800" b="1" dirty="0">
              <a:solidFill>
                <a:srgbClr val="0070C0"/>
              </a:solidFill>
              <a:cs typeface="+mn-ea"/>
              <a:sym typeface="+mn-lt"/>
            </a:endParaRPr>
          </a:p>
        </p:txBody>
      </p:sp>
      <p:sp>
        <p:nvSpPr>
          <p:cNvPr id="8" name="内容占位符 1">
            <a:extLst>
              <a:ext uri="{FF2B5EF4-FFF2-40B4-BE49-F238E27FC236}">
                <a16:creationId xmlns:a16="http://schemas.microsoft.com/office/drawing/2014/main" id="{C55AD2E8-BCFE-4A42-9301-8BD4BC5CB3A5}"/>
              </a:ext>
            </a:extLst>
          </p:cNvPr>
          <p:cNvSpPr txBox="1">
            <a:spLocks/>
          </p:cNvSpPr>
          <p:nvPr/>
        </p:nvSpPr>
        <p:spPr>
          <a:xfrm>
            <a:off x="490822" y="779487"/>
            <a:ext cx="8257891" cy="3887763"/>
          </a:xfrm>
          <a:prstGeom prst="rect">
            <a:avLst/>
          </a:prstGeom>
        </p:spPr>
        <p:txBody>
          <a:bodyPr vert="horz" lIns="91440" tIns="45720" rIns="91440" bIns="45720" rtlCol="0">
            <a:normAutofit/>
          </a:bodyPr>
          <a:lstStyle>
            <a:lvl1pPr marL="0" indent="538480" algn="l" defTabSz="685800" rtl="0" eaLnBrk="1" latinLnBrk="0" hangingPunct="1">
              <a:lnSpc>
                <a:spcPct val="150000"/>
              </a:lnSpc>
              <a:spcBef>
                <a:spcPts val="0"/>
              </a:spcBef>
              <a:buFont typeface="Arial" panose="020B0604020202020204" pitchFamily="34" charset="0"/>
              <a:buNone/>
              <a:defRPr sz="2200" b="1" kern="1200">
                <a:solidFill>
                  <a:srgbClr val="004DA1"/>
                </a:solidFill>
                <a:latin typeface="楷体" panose="02010609060101010101" pitchFamily="49" charset="-122"/>
                <a:ea typeface="楷体" panose="02010609060101010101" pitchFamily="49" charset="-122"/>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zh-CN" altLang="en-US" dirty="0">
                <a:latin typeface="+mn-lt"/>
                <a:ea typeface="+mn-ea"/>
                <a:cs typeface="+mn-ea"/>
                <a:sym typeface="+mn-lt"/>
              </a:rPr>
              <a:t> </a:t>
            </a:r>
            <a:r>
              <a:rPr lang="en-US" altLang="zh-CN" dirty="0">
                <a:latin typeface="+mn-lt"/>
                <a:ea typeface="+mn-ea"/>
                <a:cs typeface="+mn-ea"/>
                <a:sym typeface="+mn-lt"/>
              </a:rPr>
              <a:t>【</a:t>
            </a:r>
            <a:r>
              <a:rPr lang="zh-CN" altLang="en-US" dirty="0">
                <a:latin typeface="+mn-lt"/>
                <a:ea typeface="+mn-ea"/>
                <a:cs typeface="+mn-ea"/>
                <a:sym typeface="+mn-lt"/>
              </a:rPr>
              <a:t>单选题</a:t>
            </a:r>
            <a:r>
              <a:rPr lang="en-US" altLang="zh-CN" dirty="0">
                <a:latin typeface="+mn-lt"/>
                <a:ea typeface="+mn-ea"/>
                <a:cs typeface="+mn-ea"/>
                <a:sym typeface="+mn-lt"/>
              </a:rPr>
              <a:t>】</a:t>
            </a:r>
            <a:r>
              <a:rPr lang="zh-CN" altLang="en-US" dirty="0">
                <a:latin typeface="+mn-lt"/>
                <a:ea typeface="+mn-ea"/>
                <a:cs typeface="+mn-ea"/>
                <a:sym typeface="+mn-lt"/>
              </a:rPr>
              <a:t>根据增值税法律制度的规定，下列关于增值税专用发票记账联用途的表述中正确的是（ ）。</a:t>
            </a:r>
          </a:p>
          <a:p>
            <a:r>
              <a:rPr lang="zh-CN" altLang="en-US" dirty="0">
                <a:latin typeface="+mn-lt"/>
                <a:ea typeface="+mn-ea"/>
                <a:cs typeface="+mn-ea"/>
                <a:sym typeface="+mn-lt"/>
              </a:rPr>
              <a:t> </a:t>
            </a:r>
            <a:r>
              <a:rPr lang="en-US" altLang="zh-CN" dirty="0">
                <a:latin typeface="+mn-lt"/>
                <a:ea typeface="+mn-ea"/>
                <a:cs typeface="+mn-ea"/>
                <a:sym typeface="+mn-lt"/>
              </a:rPr>
              <a:t>A.</a:t>
            </a:r>
            <a:r>
              <a:rPr lang="zh-CN" altLang="en-US" dirty="0">
                <a:latin typeface="+mn-lt"/>
                <a:ea typeface="+mn-ea"/>
                <a:cs typeface="+mn-ea"/>
                <a:sym typeface="+mn-lt"/>
              </a:rPr>
              <a:t>作为购买方报送税务机关认证和留存备查的扣税凭证</a:t>
            </a:r>
          </a:p>
          <a:p>
            <a:r>
              <a:rPr lang="zh-CN" altLang="en-US" dirty="0">
                <a:latin typeface="+mn-lt"/>
                <a:ea typeface="+mn-ea"/>
                <a:cs typeface="+mn-ea"/>
                <a:sym typeface="+mn-lt"/>
              </a:rPr>
              <a:t> </a:t>
            </a:r>
            <a:r>
              <a:rPr lang="en-US" altLang="zh-CN" dirty="0">
                <a:latin typeface="+mn-lt"/>
                <a:ea typeface="+mn-ea"/>
                <a:cs typeface="+mn-ea"/>
                <a:sym typeface="+mn-lt"/>
              </a:rPr>
              <a:t>B.</a:t>
            </a:r>
            <a:r>
              <a:rPr lang="zh-CN" altLang="en-US" dirty="0">
                <a:latin typeface="+mn-lt"/>
                <a:ea typeface="+mn-ea"/>
                <a:cs typeface="+mn-ea"/>
                <a:sym typeface="+mn-lt"/>
              </a:rPr>
              <a:t>作为销售方核算销售收入和增值税销项税额的记账凭证</a:t>
            </a:r>
          </a:p>
          <a:p>
            <a:r>
              <a:rPr lang="zh-CN" altLang="en-US" dirty="0">
                <a:latin typeface="+mn-lt"/>
                <a:ea typeface="+mn-ea"/>
                <a:cs typeface="+mn-ea"/>
                <a:sym typeface="+mn-lt"/>
              </a:rPr>
              <a:t> </a:t>
            </a:r>
            <a:r>
              <a:rPr lang="en-US" altLang="zh-CN" dirty="0">
                <a:latin typeface="+mn-lt"/>
                <a:ea typeface="+mn-ea"/>
                <a:cs typeface="+mn-ea"/>
                <a:sym typeface="+mn-lt"/>
              </a:rPr>
              <a:t>C.</a:t>
            </a:r>
            <a:r>
              <a:rPr lang="zh-CN" altLang="en-US" dirty="0">
                <a:latin typeface="+mn-lt"/>
                <a:ea typeface="+mn-ea"/>
                <a:cs typeface="+mn-ea"/>
                <a:sym typeface="+mn-lt"/>
              </a:rPr>
              <a:t>作为购买方核算采购成本的记账凭证</a:t>
            </a:r>
          </a:p>
          <a:p>
            <a:r>
              <a:rPr lang="zh-CN" altLang="en-US" dirty="0">
                <a:latin typeface="+mn-lt"/>
                <a:ea typeface="+mn-ea"/>
                <a:cs typeface="+mn-ea"/>
                <a:sym typeface="+mn-lt"/>
              </a:rPr>
              <a:t> </a:t>
            </a:r>
            <a:r>
              <a:rPr lang="en-US" altLang="zh-CN" dirty="0">
                <a:latin typeface="+mn-lt"/>
                <a:ea typeface="+mn-ea"/>
                <a:cs typeface="+mn-ea"/>
                <a:sym typeface="+mn-lt"/>
              </a:rPr>
              <a:t>D.</a:t>
            </a:r>
            <a:r>
              <a:rPr lang="zh-CN" altLang="en-US" dirty="0">
                <a:latin typeface="+mn-lt"/>
                <a:ea typeface="+mn-ea"/>
                <a:cs typeface="+mn-ea"/>
                <a:sym typeface="+mn-lt"/>
              </a:rPr>
              <a:t>作为购买方核算增值税进项税额的记账凭证</a:t>
            </a:r>
          </a:p>
          <a:p>
            <a:endParaRPr lang="zh-CN" altLang="en-US" dirty="0">
              <a:latin typeface="+mn-lt"/>
              <a:ea typeface="+mn-ea"/>
              <a:cs typeface="+mn-ea"/>
              <a:sym typeface="+mn-lt"/>
            </a:endParaRPr>
          </a:p>
        </p:txBody>
      </p:sp>
      <p:grpSp>
        <p:nvGrpSpPr>
          <p:cNvPr id="9" name="组合 8">
            <a:extLst>
              <a:ext uri="{FF2B5EF4-FFF2-40B4-BE49-F238E27FC236}">
                <a16:creationId xmlns:a16="http://schemas.microsoft.com/office/drawing/2014/main" id="{D7CCD27B-CFDC-4184-8D48-6FBEDF9404AE}"/>
              </a:ext>
            </a:extLst>
          </p:cNvPr>
          <p:cNvGrpSpPr/>
          <p:nvPr/>
        </p:nvGrpSpPr>
        <p:grpSpPr>
          <a:xfrm rot="16200000">
            <a:off x="1893805" y="3981478"/>
            <a:ext cx="677108" cy="1428693"/>
            <a:chOff x="9306645" y="1903595"/>
            <a:chExt cx="902810" cy="1904924"/>
          </a:xfrm>
        </p:grpSpPr>
        <p:sp>
          <p:nvSpPr>
            <p:cNvPr id="10" name="Freeform 668">
              <a:extLst>
                <a:ext uri="{FF2B5EF4-FFF2-40B4-BE49-F238E27FC236}">
                  <a16:creationId xmlns:a16="http://schemas.microsoft.com/office/drawing/2014/main" id="{25B8C2A1-05FC-4FC7-8039-F3BDF3EAEED1}"/>
                </a:ext>
              </a:extLst>
            </p:cNvPr>
            <p:cNvSpPr>
              <a:spLocks/>
            </p:cNvSpPr>
            <p:nvPr/>
          </p:nvSpPr>
          <p:spPr bwMode="auto">
            <a:xfrm rot="5400000">
              <a:off x="8805602" y="2585762"/>
              <a:ext cx="1904924" cy="540590"/>
            </a:xfrm>
            <a:custGeom>
              <a:avLst/>
              <a:gdLst>
                <a:gd name="T0" fmla="*/ 384 w 398"/>
                <a:gd name="T1" fmla="*/ 77 h 111"/>
                <a:gd name="T2" fmla="*/ 388 w 398"/>
                <a:gd name="T3" fmla="*/ 74 h 111"/>
                <a:gd name="T4" fmla="*/ 388 w 398"/>
                <a:gd name="T5" fmla="*/ 71 h 111"/>
                <a:gd name="T6" fmla="*/ 397 w 398"/>
                <a:gd name="T7" fmla="*/ 67 h 111"/>
                <a:gd name="T8" fmla="*/ 390 w 398"/>
                <a:gd name="T9" fmla="*/ 62 h 111"/>
                <a:gd name="T10" fmla="*/ 388 w 398"/>
                <a:gd name="T11" fmla="*/ 59 h 111"/>
                <a:gd name="T12" fmla="*/ 388 w 398"/>
                <a:gd name="T13" fmla="*/ 56 h 111"/>
                <a:gd name="T14" fmla="*/ 385 w 398"/>
                <a:gd name="T15" fmla="*/ 54 h 111"/>
                <a:gd name="T16" fmla="*/ 387 w 398"/>
                <a:gd name="T17" fmla="*/ 51 h 111"/>
                <a:gd name="T18" fmla="*/ 389 w 398"/>
                <a:gd name="T19" fmla="*/ 48 h 111"/>
                <a:gd name="T20" fmla="*/ 384 w 398"/>
                <a:gd name="T21" fmla="*/ 46 h 111"/>
                <a:gd name="T22" fmla="*/ 378 w 398"/>
                <a:gd name="T23" fmla="*/ 42 h 111"/>
                <a:gd name="T24" fmla="*/ 385 w 398"/>
                <a:gd name="T25" fmla="*/ 40 h 111"/>
                <a:gd name="T26" fmla="*/ 378 w 398"/>
                <a:gd name="T27" fmla="*/ 37 h 111"/>
                <a:gd name="T28" fmla="*/ 378 w 398"/>
                <a:gd name="T29" fmla="*/ 34 h 111"/>
                <a:gd name="T30" fmla="*/ 373 w 398"/>
                <a:gd name="T31" fmla="*/ 32 h 111"/>
                <a:gd name="T32" fmla="*/ 369 w 398"/>
                <a:gd name="T33" fmla="*/ 28 h 111"/>
                <a:gd name="T34" fmla="*/ 350 w 398"/>
                <a:gd name="T35" fmla="*/ 23 h 111"/>
                <a:gd name="T36" fmla="*/ 358 w 398"/>
                <a:gd name="T37" fmla="*/ 19 h 111"/>
                <a:gd name="T38" fmla="*/ 260 w 398"/>
                <a:gd name="T39" fmla="*/ 11 h 111"/>
                <a:gd name="T40" fmla="*/ 324 w 398"/>
                <a:gd name="T41" fmla="*/ 10 h 111"/>
                <a:gd name="T42" fmla="*/ 304 w 398"/>
                <a:gd name="T43" fmla="*/ 6 h 111"/>
                <a:gd name="T44" fmla="*/ 177 w 398"/>
                <a:gd name="T45" fmla="*/ 1 h 111"/>
                <a:gd name="T46" fmla="*/ 18 w 398"/>
                <a:gd name="T47" fmla="*/ 11 h 111"/>
                <a:gd name="T48" fmla="*/ 16 w 398"/>
                <a:gd name="T49" fmla="*/ 17 h 111"/>
                <a:gd name="T50" fmla="*/ 21 w 398"/>
                <a:gd name="T51" fmla="*/ 20 h 111"/>
                <a:gd name="T52" fmla="*/ 15 w 398"/>
                <a:gd name="T53" fmla="*/ 26 h 111"/>
                <a:gd name="T54" fmla="*/ 12 w 398"/>
                <a:gd name="T55" fmla="*/ 52 h 111"/>
                <a:gd name="T56" fmla="*/ 8 w 398"/>
                <a:gd name="T57" fmla="*/ 82 h 111"/>
                <a:gd name="T58" fmla="*/ 113 w 398"/>
                <a:gd name="T59" fmla="*/ 111 h 111"/>
                <a:gd name="T60" fmla="*/ 331 w 398"/>
                <a:gd name="T61" fmla="*/ 104 h 111"/>
                <a:gd name="T62" fmla="*/ 369 w 398"/>
                <a:gd name="T63" fmla="*/ 91 h 111"/>
                <a:gd name="T64" fmla="*/ 385 w 398"/>
                <a:gd name="T65" fmla="*/ 86 h 111"/>
                <a:gd name="T66" fmla="*/ 389 w 398"/>
                <a:gd name="T67" fmla="*/ 8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98" h="111">
                  <a:moveTo>
                    <a:pt x="397" y="80"/>
                  </a:moveTo>
                  <a:cubicBezTo>
                    <a:pt x="394" y="77"/>
                    <a:pt x="387" y="79"/>
                    <a:pt x="384" y="77"/>
                  </a:cubicBezTo>
                  <a:cubicBezTo>
                    <a:pt x="387" y="75"/>
                    <a:pt x="394" y="76"/>
                    <a:pt x="396" y="76"/>
                  </a:cubicBezTo>
                  <a:cubicBezTo>
                    <a:pt x="388" y="74"/>
                    <a:pt x="388" y="74"/>
                    <a:pt x="388" y="74"/>
                  </a:cubicBezTo>
                  <a:cubicBezTo>
                    <a:pt x="397" y="72"/>
                    <a:pt x="397" y="72"/>
                    <a:pt x="397" y="72"/>
                  </a:cubicBezTo>
                  <a:cubicBezTo>
                    <a:pt x="395" y="71"/>
                    <a:pt x="390" y="73"/>
                    <a:pt x="388" y="71"/>
                  </a:cubicBezTo>
                  <a:cubicBezTo>
                    <a:pt x="388" y="69"/>
                    <a:pt x="390" y="70"/>
                    <a:pt x="391" y="70"/>
                  </a:cubicBezTo>
                  <a:cubicBezTo>
                    <a:pt x="394" y="70"/>
                    <a:pt x="398" y="69"/>
                    <a:pt x="397" y="67"/>
                  </a:cubicBezTo>
                  <a:cubicBezTo>
                    <a:pt x="397" y="63"/>
                    <a:pt x="391" y="64"/>
                    <a:pt x="388" y="63"/>
                  </a:cubicBezTo>
                  <a:cubicBezTo>
                    <a:pt x="390" y="62"/>
                    <a:pt x="390" y="62"/>
                    <a:pt x="390" y="62"/>
                  </a:cubicBezTo>
                  <a:cubicBezTo>
                    <a:pt x="388" y="62"/>
                    <a:pt x="386" y="62"/>
                    <a:pt x="385" y="60"/>
                  </a:cubicBezTo>
                  <a:cubicBezTo>
                    <a:pt x="386" y="60"/>
                    <a:pt x="387" y="59"/>
                    <a:pt x="388" y="59"/>
                  </a:cubicBezTo>
                  <a:cubicBezTo>
                    <a:pt x="383" y="57"/>
                    <a:pt x="383" y="57"/>
                    <a:pt x="383" y="57"/>
                  </a:cubicBezTo>
                  <a:cubicBezTo>
                    <a:pt x="388" y="56"/>
                    <a:pt x="388" y="56"/>
                    <a:pt x="388" y="56"/>
                  </a:cubicBezTo>
                  <a:cubicBezTo>
                    <a:pt x="386" y="56"/>
                    <a:pt x="386" y="56"/>
                    <a:pt x="386" y="56"/>
                  </a:cubicBezTo>
                  <a:cubicBezTo>
                    <a:pt x="384" y="55"/>
                    <a:pt x="386" y="54"/>
                    <a:pt x="385" y="54"/>
                  </a:cubicBezTo>
                  <a:cubicBezTo>
                    <a:pt x="383" y="52"/>
                    <a:pt x="379" y="54"/>
                    <a:pt x="377" y="52"/>
                  </a:cubicBezTo>
                  <a:cubicBezTo>
                    <a:pt x="380" y="51"/>
                    <a:pt x="384" y="51"/>
                    <a:pt x="387" y="51"/>
                  </a:cubicBezTo>
                  <a:cubicBezTo>
                    <a:pt x="385" y="51"/>
                    <a:pt x="382" y="51"/>
                    <a:pt x="381" y="49"/>
                  </a:cubicBezTo>
                  <a:cubicBezTo>
                    <a:pt x="389" y="48"/>
                    <a:pt x="389" y="48"/>
                    <a:pt x="389" y="48"/>
                  </a:cubicBezTo>
                  <a:cubicBezTo>
                    <a:pt x="387" y="47"/>
                    <a:pt x="384" y="48"/>
                    <a:pt x="382" y="47"/>
                  </a:cubicBezTo>
                  <a:cubicBezTo>
                    <a:pt x="384" y="46"/>
                    <a:pt x="384" y="46"/>
                    <a:pt x="384" y="46"/>
                  </a:cubicBezTo>
                  <a:cubicBezTo>
                    <a:pt x="381" y="45"/>
                    <a:pt x="378" y="46"/>
                    <a:pt x="376" y="44"/>
                  </a:cubicBezTo>
                  <a:cubicBezTo>
                    <a:pt x="377" y="43"/>
                    <a:pt x="378" y="43"/>
                    <a:pt x="378" y="42"/>
                  </a:cubicBezTo>
                  <a:cubicBezTo>
                    <a:pt x="377" y="42"/>
                    <a:pt x="375" y="42"/>
                    <a:pt x="374" y="41"/>
                  </a:cubicBezTo>
                  <a:cubicBezTo>
                    <a:pt x="377" y="40"/>
                    <a:pt x="382" y="41"/>
                    <a:pt x="385" y="40"/>
                  </a:cubicBezTo>
                  <a:cubicBezTo>
                    <a:pt x="377" y="37"/>
                    <a:pt x="377" y="37"/>
                    <a:pt x="377" y="37"/>
                  </a:cubicBezTo>
                  <a:cubicBezTo>
                    <a:pt x="377" y="37"/>
                    <a:pt x="377" y="37"/>
                    <a:pt x="378" y="37"/>
                  </a:cubicBezTo>
                  <a:cubicBezTo>
                    <a:pt x="373" y="35"/>
                    <a:pt x="373" y="35"/>
                    <a:pt x="373" y="35"/>
                  </a:cubicBezTo>
                  <a:cubicBezTo>
                    <a:pt x="375" y="34"/>
                    <a:pt x="377" y="35"/>
                    <a:pt x="378" y="34"/>
                  </a:cubicBezTo>
                  <a:cubicBezTo>
                    <a:pt x="370" y="32"/>
                    <a:pt x="370" y="32"/>
                    <a:pt x="370" y="32"/>
                  </a:cubicBezTo>
                  <a:cubicBezTo>
                    <a:pt x="371" y="31"/>
                    <a:pt x="372" y="32"/>
                    <a:pt x="373" y="32"/>
                  </a:cubicBezTo>
                  <a:cubicBezTo>
                    <a:pt x="358" y="29"/>
                    <a:pt x="358" y="29"/>
                    <a:pt x="358" y="29"/>
                  </a:cubicBezTo>
                  <a:cubicBezTo>
                    <a:pt x="362" y="28"/>
                    <a:pt x="365" y="30"/>
                    <a:pt x="369" y="28"/>
                  </a:cubicBezTo>
                  <a:cubicBezTo>
                    <a:pt x="362" y="26"/>
                    <a:pt x="351" y="28"/>
                    <a:pt x="345" y="24"/>
                  </a:cubicBezTo>
                  <a:cubicBezTo>
                    <a:pt x="346" y="23"/>
                    <a:pt x="348" y="23"/>
                    <a:pt x="350" y="23"/>
                  </a:cubicBezTo>
                  <a:cubicBezTo>
                    <a:pt x="346" y="22"/>
                    <a:pt x="346" y="22"/>
                    <a:pt x="346" y="22"/>
                  </a:cubicBezTo>
                  <a:cubicBezTo>
                    <a:pt x="349" y="20"/>
                    <a:pt x="356" y="21"/>
                    <a:pt x="358" y="19"/>
                  </a:cubicBezTo>
                  <a:cubicBezTo>
                    <a:pt x="354" y="19"/>
                    <a:pt x="350" y="19"/>
                    <a:pt x="347" y="17"/>
                  </a:cubicBezTo>
                  <a:cubicBezTo>
                    <a:pt x="319" y="14"/>
                    <a:pt x="290" y="11"/>
                    <a:pt x="260" y="11"/>
                  </a:cubicBezTo>
                  <a:cubicBezTo>
                    <a:pt x="259" y="10"/>
                    <a:pt x="259" y="10"/>
                    <a:pt x="259" y="10"/>
                  </a:cubicBezTo>
                  <a:cubicBezTo>
                    <a:pt x="281" y="9"/>
                    <a:pt x="301" y="11"/>
                    <a:pt x="324" y="10"/>
                  </a:cubicBezTo>
                  <a:cubicBezTo>
                    <a:pt x="325" y="9"/>
                    <a:pt x="325" y="9"/>
                    <a:pt x="325" y="9"/>
                  </a:cubicBezTo>
                  <a:cubicBezTo>
                    <a:pt x="319" y="6"/>
                    <a:pt x="311" y="8"/>
                    <a:pt x="304" y="6"/>
                  </a:cubicBezTo>
                  <a:cubicBezTo>
                    <a:pt x="306" y="5"/>
                    <a:pt x="306" y="5"/>
                    <a:pt x="306" y="5"/>
                  </a:cubicBezTo>
                  <a:cubicBezTo>
                    <a:pt x="264" y="1"/>
                    <a:pt x="219" y="0"/>
                    <a:pt x="177" y="1"/>
                  </a:cubicBezTo>
                  <a:cubicBezTo>
                    <a:pt x="35" y="2"/>
                    <a:pt x="35" y="2"/>
                    <a:pt x="35" y="2"/>
                  </a:cubicBezTo>
                  <a:cubicBezTo>
                    <a:pt x="28" y="3"/>
                    <a:pt x="22" y="7"/>
                    <a:pt x="18" y="11"/>
                  </a:cubicBezTo>
                  <a:cubicBezTo>
                    <a:pt x="24" y="13"/>
                    <a:pt x="24" y="13"/>
                    <a:pt x="24" y="13"/>
                  </a:cubicBezTo>
                  <a:cubicBezTo>
                    <a:pt x="16" y="17"/>
                    <a:pt x="16" y="17"/>
                    <a:pt x="16" y="17"/>
                  </a:cubicBezTo>
                  <a:cubicBezTo>
                    <a:pt x="15" y="20"/>
                    <a:pt x="19" y="19"/>
                    <a:pt x="22" y="20"/>
                  </a:cubicBezTo>
                  <a:cubicBezTo>
                    <a:pt x="21" y="20"/>
                    <a:pt x="21" y="20"/>
                    <a:pt x="21" y="20"/>
                  </a:cubicBezTo>
                  <a:cubicBezTo>
                    <a:pt x="20" y="22"/>
                    <a:pt x="16" y="22"/>
                    <a:pt x="19" y="24"/>
                  </a:cubicBezTo>
                  <a:cubicBezTo>
                    <a:pt x="19" y="25"/>
                    <a:pt x="16" y="25"/>
                    <a:pt x="15" y="26"/>
                  </a:cubicBezTo>
                  <a:cubicBezTo>
                    <a:pt x="15" y="29"/>
                    <a:pt x="8" y="33"/>
                    <a:pt x="11" y="37"/>
                  </a:cubicBezTo>
                  <a:cubicBezTo>
                    <a:pt x="8" y="42"/>
                    <a:pt x="13" y="47"/>
                    <a:pt x="12" y="52"/>
                  </a:cubicBezTo>
                  <a:cubicBezTo>
                    <a:pt x="8" y="56"/>
                    <a:pt x="10" y="63"/>
                    <a:pt x="7" y="68"/>
                  </a:cubicBezTo>
                  <a:cubicBezTo>
                    <a:pt x="15" y="73"/>
                    <a:pt x="0" y="77"/>
                    <a:pt x="8" y="82"/>
                  </a:cubicBezTo>
                  <a:cubicBezTo>
                    <a:pt x="9" y="88"/>
                    <a:pt x="16" y="93"/>
                    <a:pt x="24" y="97"/>
                  </a:cubicBezTo>
                  <a:cubicBezTo>
                    <a:pt x="50" y="109"/>
                    <a:pt x="82" y="110"/>
                    <a:pt x="113" y="111"/>
                  </a:cubicBezTo>
                  <a:cubicBezTo>
                    <a:pt x="277" y="109"/>
                    <a:pt x="277" y="109"/>
                    <a:pt x="277" y="109"/>
                  </a:cubicBezTo>
                  <a:cubicBezTo>
                    <a:pt x="295" y="106"/>
                    <a:pt x="314" y="107"/>
                    <a:pt x="331" y="104"/>
                  </a:cubicBezTo>
                  <a:cubicBezTo>
                    <a:pt x="350" y="103"/>
                    <a:pt x="364" y="95"/>
                    <a:pt x="382" y="93"/>
                  </a:cubicBezTo>
                  <a:cubicBezTo>
                    <a:pt x="379" y="91"/>
                    <a:pt x="374" y="92"/>
                    <a:pt x="369" y="91"/>
                  </a:cubicBezTo>
                  <a:cubicBezTo>
                    <a:pt x="375" y="88"/>
                    <a:pt x="382" y="87"/>
                    <a:pt x="388" y="86"/>
                  </a:cubicBezTo>
                  <a:cubicBezTo>
                    <a:pt x="387" y="86"/>
                    <a:pt x="385" y="87"/>
                    <a:pt x="385" y="86"/>
                  </a:cubicBezTo>
                  <a:cubicBezTo>
                    <a:pt x="387" y="84"/>
                    <a:pt x="391" y="86"/>
                    <a:pt x="392" y="84"/>
                  </a:cubicBezTo>
                  <a:cubicBezTo>
                    <a:pt x="389" y="82"/>
                    <a:pt x="389" y="82"/>
                    <a:pt x="389" y="82"/>
                  </a:cubicBezTo>
                  <a:cubicBezTo>
                    <a:pt x="391" y="80"/>
                    <a:pt x="395" y="81"/>
                    <a:pt x="397" y="80"/>
                  </a:cubicBezTo>
                  <a:close/>
                </a:path>
              </a:pathLst>
            </a:custGeom>
            <a:solidFill>
              <a:srgbClr val="004DA1"/>
            </a:solidFill>
            <a:ln>
              <a:noFill/>
            </a:ln>
          </p:spPr>
          <p:txBody>
            <a:bodyPr vert="horz" wrap="square" lIns="68580" tIns="34290" rIns="68580" bIns="3429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013" b="0" i="0" u="none" strike="noStrike" kern="0" cap="none" spc="0" normalizeH="0" baseline="0" noProof="0" dirty="0">
                <a:ln>
                  <a:noFill/>
                </a:ln>
                <a:solidFill>
                  <a:prstClr val="black"/>
                </a:solidFill>
                <a:effectLst/>
                <a:uLnTx/>
                <a:uFillTx/>
                <a:cs typeface="+mn-ea"/>
                <a:sym typeface="+mn-lt"/>
              </a:endParaRPr>
            </a:p>
          </p:txBody>
        </p:sp>
        <p:sp>
          <p:nvSpPr>
            <p:cNvPr id="11" name="文本框 10">
              <a:extLst>
                <a:ext uri="{FF2B5EF4-FFF2-40B4-BE49-F238E27FC236}">
                  <a16:creationId xmlns:a16="http://schemas.microsoft.com/office/drawing/2014/main" id="{9638B1E5-5568-466A-B5E2-8FD1DDE2E088}"/>
                </a:ext>
              </a:extLst>
            </p:cNvPr>
            <p:cNvSpPr txBox="1"/>
            <p:nvPr/>
          </p:nvSpPr>
          <p:spPr>
            <a:xfrm>
              <a:off x="9306645" y="2657710"/>
              <a:ext cx="902810" cy="396689"/>
            </a:xfrm>
            <a:prstGeom prst="rect">
              <a:avLst/>
            </a:prstGeom>
            <a:noFill/>
            <a:effectLst/>
          </p:spPr>
          <p:txBody>
            <a:bodyPr vert="eaVert" wrap="none" rtlCol="0" anchor="ctr">
              <a:spAutoFit/>
            </a:bodyPr>
            <a:lstStyle>
              <a:defPPr>
                <a:defRPr lang="zh-CN"/>
              </a:defPPr>
              <a:lvl1pPr algn="ctr">
                <a:defRPr sz="4400">
                  <a:solidFill>
                    <a:srgbClr val="004DA1"/>
                  </a:solidFill>
                  <a:latin typeface="李旭科书法" panose="02000603000000000000" pitchFamily="2" charset="-122"/>
                  <a:ea typeface="李旭科书法" panose="02000603000000000000" pitchFamily="2" charset="-122"/>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3200" b="0" i="0" u="none" strike="noStrike" kern="0" cap="none" spc="0" normalizeH="0" baseline="0" noProof="0" dirty="0">
                  <a:ln>
                    <a:noFill/>
                  </a:ln>
                  <a:solidFill>
                    <a:prstClr val="white"/>
                  </a:solidFill>
                  <a:effectLst/>
                  <a:uLnTx/>
                  <a:uFillTx/>
                  <a:latin typeface="+mn-lt"/>
                  <a:ea typeface="+mn-ea"/>
                  <a:cs typeface="+mn-ea"/>
                  <a:sym typeface="+mn-lt"/>
                </a:rPr>
                <a:t>B</a:t>
              </a:r>
              <a:endParaRPr kumimoji="0" lang="zh-CN" altLang="en-US" sz="3200" b="0" i="0" u="none" strike="noStrike" kern="0" cap="none" spc="0" normalizeH="0" baseline="0" noProof="0" dirty="0">
                <a:ln>
                  <a:noFill/>
                </a:ln>
                <a:solidFill>
                  <a:prstClr val="white"/>
                </a:solidFill>
                <a:effectLst/>
                <a:uLnTx/>
                <a:uFillTx/>
                <a:latin typeface="+mn-lt"/>
                <a:ea typeface="+mn-ea"/>
                <a:cs typeface="+mn-ea"/>
                <a:sym typeface="+mn-lt"/>
              </a:endParaRPr>
            </a:p>
          </p:txBody>
        </p:sp>
      </p:grpSp>
    </p:spTree>
    <p:extLst>
      <p:ext uri="{BB962C8B-B14F-4D97-AF65-F5344CB8AC3E}">
        <p14:creationId xmlns:p14="http://schemas.microsoft.com/office/powerpoint/2010/main" val="315322370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3F297A04-FA86-470C-A283-0F372052F889}"/>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latin typeface="+mn-lt"/>
                <a:cs typeface="+mn-ea"/>
                <a:sym typeface="+mn-lt"/>
              </a:rPr>
              <a:pPr>
                <a:defRPr/>
              </a:pPr>
              <a:t>392</a:t>
            </a:fld>
            <a:endParaRPr lang="en-US">
              <a:solidFill>
                <a:prstClr val="black">
                  <a:tint val="75000"/>
                </a:prstClr>
              </a:solidFill>
              <a:latin typeface="+mn-lt"/>
              <a:cs typeface="+mn-ea"/>
              <a:sym typeface="+mn-lt"/>
            </a:endParaRPr>
          </a:p>
        </p:txBody>
      </p:sp>
      <p:sp>
        <p:nvSpPr>
          <p:cNvPr id="3" name="文本框 2">
            <a:extLst>
              <a:ext uri="{FF2B5EF4-FFF2-40B4-BE49-F238E27FC236}">
                <a16:creationId xmlns:a16="http://schemas.microsoft.com/office/drawing/2014/main" id="{8D04972F-565F-4E50-896F-ED56EDD1A38F}"/>
              </a:ext>
            </a:extLst>
          </p:cNvPr>
          <p:cNvSpPr txBox="1"/>
          <p:nvPr/>
        </p:nvSpPr>
        <p:spPr>
          <a:xfrm>
            <a:off x="2039921" y="225348"/>
            <a:ext cx="5410461" cy="500137"/>
          </a:xfrm>
          <a:prstGeom prst="rect">
            <a:avLst/>
          </a:prstGeom>
          <a:noFill/>
        </p:spPr>
        <p:txBody>
          <a:bodyPr wrap="square" lIns="68580" tIns="34290" rIns="68580" bIns="34290" rtlCol="0">
            <a:spAutoFit/>
          </a:bodyPr>
          <a:lstStyle/>
          <a:p>
            <a:pPr algn="ctr"/>
            <a:r>
              <a:rPr lang="zh-CN" altLang="en-US" sz="2800" b="1" dirty="0">
                <a:solidFill>
                  <a:srgbClr val="0070C0"/>
                </a:solidFill>
                <a:cs typeface="+mn-ea"/>
                <a:sym typeface="+mn-lt"/>
              </a:rPr>
              <a:t>试试就试试</a:t>
            </a:r>
            <a:endParaRPr lang="en-US" altLang="zh-CN" sz="2800" b="1" dirty="0">
              <a:solidFill>
                <a:srgbClr val="0070C0"/>
              </a:solidFill>
              <a:cs typeface="+mn-ea"/>
              <a:sym typeface="+mn-lt"/>
            </a:endParaRPr>
          </a:p>
        </p:txBody>
      </p:sp>
      <p:sp>
        <p:nvSpPr>
          <p:cNvPr id="8" name="内容占位符 1">
            <a:extLst>
              <a:ext uri="{FF2B5EF4-FFF2-40B4-BE49-F238E27FC236}">
                <a16:creationId xmlns:a16="http://schemas.microsoft.com/office/drawing/2014/main" id="{C55AD2E8-BCFE-4A42-9301-8BD4BC5CB3A5}"/>
              </a:ext>
            </a:extLst>
          </p:cNvPr>
          <p:cNvSpPr txBox="1">
            <a:spLocks/>
          </p:cNvSpPr>
          <p:nvPr/>
        </p:nvSpPr>
        <p:spPr>
          <a:xfrm>
            <a:off x="490822" y="779487"/>
            <a:ext cx="8257891" cy="3887763"/>
          </a:xfrm>
          <a:prstGeom prst="rect">
            <a:avLst/>
          </a:prstGeom>
        </p:spPr>
        <p:txBody>
          <a:bodyPr vert="horz" lIns="91440" tIns="45720" rIns="91440" bIns="45720" rtlCol="0">
            <a:normAutofit/>
          </a:bodyPr>
          <a:lstStyle>
            <a:lvl1pPr marL="0" indent="538480" algn="l" defTabSz="685800" rtl="0" eaLnBrk="1" latinLnBrk="0" hangingPunct="1">
              <a:lnSpc>
                <a:spcPct val="150000"/>
              </a:lnSpc>
              <a:spcBef>
                <a:spcPts val="0"/>
              </a:spcBef>
              <a:buFont typeface="Arial" panose="020B0604020202020204" pitchFamily="34" charset="0"/>
              <a:buNone/>
              <a:defRPr sz="2200" b="1" kern="1200">
                <a:solidFill>
                  <a:srgbClr val="004DA1"/>
                </a:solidFill>
                <a:latin typeface="楷体" panose="02010609060101010101" pitchFamily="49" charset="-122"/>
                <a:ea typeface="楷体" panose="02010609060101010101" pitchFamily="49" charset="-122"/>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zh-CN" altLang="en-US" dirty="0">
                <a:latin typeface="+mn-lt"/>
                <a:ea typeface="+mn-ea"/>
                <a:cs typeface="+mn-ea"/>
                <a:sym typeface="+mn-lt"/>
              </a:rPr>
              <a:t> </a:t>
            </a:r>
            <a:r>
              <a:rPr lang="en-US" altLang="zh-CN" dirty="0">
                <a:latin typeface="+mn-lt"/>
                <a:ea typeface="+mn-ea"/>
                <a:cs typeface="+mn-ea"/>
                <a:sym typeface="+mn-lt"/>
              </a:rPr>
              <a:t>【</a:t>
            </a:r>
            <a:r>
              <a:rPr lang="zh-CN" altLang="en-US" dirty="0">
                <a:latin typeface="+mn-lt"/>
                <a:ea typeface="+mn-ea"/>
                <a:cs typeface="+mn-ea"/>
                <a:sym typeface="+mn-lt"/>
              </a:rPr>
              <a:t>例题</a:t>
            </a:r>
            <a:r>
              <a:rPr lang="en-US" altLang="zh-CN" dirty="0">
                <a:latin typeface="+mn-lt"/>
                <a:ea typeface="+mn-ea"/>
                <a:cs typeface="+mn-ea"/>
                <a:sym typeface="+mn-lt"/>
              </a:rPr>
              <a:t>-</a:t>
            </a:r>
            <a:r>
              <a:rPr lang="zh-CN" altLang="en-US" dirty="0">
                <a:latin typeface="+mn-lt"/>
                <a:ea typeface="+mn-ea"/>
                <a:cs typeface="+mn-ea"/>
                <a:sym typeface="+mn-lt"/>
              </a:rPr>
              <a:t>单选题</a:t>
            </a:r>
            <a:r>
              <a:rPr lang="en-US" altLang="zh-CN" dirty="0">
                <a:latin typeface="+mn-lt"/>
                <a:ea typeface="+mn-ea"/>
                <a:cs typeface="+mn-ea"/>
                <a:sym typeface="+mn-lt"/>
              </a:rPr>
              <a:t>】</a:t>
            </a:r>
            <a:r>
              <a:rPr lang="zh-CN" altLang="en-US" dirty="0">
                <a:latin typeface="+mn-lt"/>
                <a:ea typeface="+mn-ea"/>
                <a:cs typeface="+mn-ea"/>
                <a:sym typeface="+mn-lt"/>
              </a:rPr>
              <a:t>（</a:t>
            </a:r>
            <a:r>
              <a:rPr lang="en-US" altLang="zh-CN" dirty="0">
                <a:latin typeface="+mn-lt"/>
                <a:ea typeface="+mn-ea"/>
                <a:cs typeface="+mn-ea"/>
                <a:sym typeface="+mn-lt"/>
              </a:rPr>
              <a:t>2020 </a:t>
            </a:r>
            <a:r>
              <a:rPr lang="zh-CN" altLang="en-US" dirty="0">
                <a:latin typeface="+mn-lt"/>
                <a:ea typeface="+mn-ea"/>
                <a:cs typeface="+mn-ea"/>
                <a:sym typeface="+mn-lt"/>
              </a:rPr>
              <a:t>年）根据增值税法律制度的规定，一般纳税人的下列行为中，允许开具增值税专用发票的是（ ）。</a:t>
            </a:r>
          </a:p>
          <a:p>
            <a:r>
              <a:rPr lang="zh-CN" altLang="en-US" dirty="0">
                <a:latin typeface="+mn-lt"/>
                <a:ea typeface="+mn-ea"/>
                <a:cs typeface="+mn-ea"/>
                <a:sym typeface="+mn-lt"/>
              </a:rPr>
              <a:t> </a:t>
            </a:r>
            <a:r>
              <a:rPr lang="en-US" altLang="zh-CN" dirty="0">
                <a:latin typeface="+mn-lt"/>
                <a:ea typeface="+mn-ea"/>
                <a:cs typeface="+mn-ea"/>
                <a:sym typeface="+mn-lt"/>
              </a:rPr>
              <a:t>A.</a:t>
            </a:r>
            <a:r>
              <a:rPr lang="zh-CN" altLang="en-US" dirty="0">
                <a:latin typeface="+mn-lt"/>
                <a:ea typeface="+mn-ea"/>
                <a:cs typeface="+mn-ea"/>
                <a:sym typeface="+mn-lt"/>
              </a:rPr>
              <a:t>汽车租赁公司向租赁者个人出租车辆</a:t>
            </a:r>
          </a:p>
          <a:p>
            <a:r>
              <a:rPr lang="zh-CN" altLang="en-US" dirty="0">
                <a:latin typeface="+mn-lt"/>
                <a:ea typeface="+mn-ea"/>
                <a:cs typeface="+mn-ea"/>
                <a:sym typeface="+mn-lt"/>
              </a:rPr>
              <a:t> </a:t>
            </a:r>
            <a:r>
              <a:rPr lang="en-US" altLang="zh-CN" dirty="0">
                <a:latin typeface="+mn-lt"/>
                <a:ea typeface="+mn-ea"/>
                <a:cs typeface="+mn-ea"/>
                <a:sym typeface="+mn-lt"/>
              </a:rPr>
              <a:t>B.</a:t>
            </a:r>
            <a:r>
              <a:rPr lang="zh-CN" altLang="en-US" dirty="0">
                <a:latin typeface="+mn-lt"/>
                <a:ea typeface="+mn-ea"/>
                <a:cs typeface="+mn-ea"/>
                <a:sym typeface="+mn-lt"/>
              </a:rPr>
              <a:t>装修公司向消费者个人提供装修服务</a:t>
            </a:r>
          </a:p>
          <a:p>
            <a:r>
              <a:rPr lang="zh-CN" altLang="en-US" dirty="0">
                <a:latin typeface="+mn-lt"/>
                <a:ea typeface="+mn-ea"/>
                <a:cs typeface="+mn-ea"/>
                <a:sym typeface="+mn-lt"/>
              </a:rPr>
              <a:t> </a:t>
            </a:r>
            <a:r>
              <a:rPr lang="en-US" altLang="zh-CN" dirty="0">
                <a:latin typeface="+mn-lt"/>
                <a:ea typeface="+mn-ea"/>
                <a:cs typeface="+mn-ea"/>
                <a:sym typeface="+mn-lt"/>
              </a:rPr>
              <a:t>C.</a:t>
            </a:r>
            <a:r>
              <a:rPr lang="zh-CN" altLang="en-US" dirty="0">
                <a:latin typeface="+mn-lt"/>
                <a:ea typeface="+mn-ea"/>
                <a:cs typeface="+mn-ea"/>
                <a:sym typeface="+mn-lt"/>
              </a:rPr>
              <a:t>专利代理公司向一般纳税人提供专利代理服务</a:t>
            </a:r>
          </a:p>
          <a:p>
            <a:r>
              <a:rPr lang="zh-CN" altLang="en-US" dirty="0">
                <a:latin typeface="+mn-lt"/>
                <a:ea typeface="+mn-ea"/>
                <a:cs typeface="+mn-ea"/>
                <a:sym typeface="+mn-lt"/>
              </a:rPr>
              <a:t> </a:t>
            </a:r>
            <a:r>
              <a:rPr lang="en-US" altLang="zh-CN" dirty="0">
                <a:latin typeface="+mn-lt"/>
                <a:ea typeface="+mn-ea"/>
                <a:cs typeface="+mn-ea"/>
                <a:sym typeface="+mn-lt"/>
              </a:rPr>
              <a:t>D.</a:t>
            </a:r>
            <a:r>
              <a:rPr lang="zh-CN" altLang="en-US" dirty="0">
                <a:latin typeface="+mn-lt"/>
                <a:ea typeface="+mn-ea"/>
                <a:cs typeface="+mn-ea"/>
                <a:sym typeface="+mn-lt"/>
              </a:rPr>
              <a:t>超市向一般纳税人零售食品</a:t>
            </a:r>
          </a:p>
          <a:p>
            <a:endParaRPr lang="zh-CN" altLang="en-US" dirty="0">
              <a:latin typeface="+mn-lt"/>
              <a:ea typeface="+mn-ea"/>
              <a:cs typeface="+mn-ea"/>
              <a:sym typeface="+mn-lt"/>
            </a:endParaRPr>
          </a:p>
        </p:txBody>
      </p:sp>
      <p:grpSp>
        <p:nvGrpSpPr>
          <p:cNvPr id="9" name="组合 8">
            <a:extLst>
              <a:ext uri="{FF2B5EF4-FFF2-40B4-BE49-F238E27FC236}">
                <a16:creationId xmlns:a16="http://schemas.microsoft.com/office/drawing/2014/main" id="{D7CCD27B-CFDC-4184-8D48-6FBEDF9404AE}"/>
              </a:ext>
            </a:extLst>
          </p:cNvPr>
          <p:cNvGrpSpPr/>
          <p:nvPr/>
        </p:nvGrpSpPr>
        <p:grpSpPr>
          <a:xfrm rot="16200000">
            <a:off x="1893805" y="3981478"/>
            <a:ext cx="677108" cy="1428693"/>
            <a:chOff x="9306645" y="1903595"/>
            <a:chExt cx="902810" cy="1904924"/>
          </a:xfrm>
        </p:grpSpPr>
        <p:sp>
          <p:nvSpPr>
            <p:cNvPr id="10" name="Freeform 668">
              <a:extLst>
                <a:ext uri="{FF2B5EF4-FFF2-40B4-BE49-F238E27FC236}">
                  <a16:creationId xmlns:a16="http://schemas.microsoft.com/office/drawing/2014/main" id="{25B8C2A1-05FC-4FC7-8039-F3BDF3EAEED1}"/>
                </a:ext>
              </a:extLst>
            </p:cNvPr>
            <p:cNvSpPr>
              <a:spLocks/>
            </p:cNvSpPr>
            <p:nvPr/>
          </p:nvSpPr>
          <p:spPr bwMode="auto">
            <a:xfrm rot="5400000">
              <a:off x="8805602" y="2585762"/>
              <a:ext cx="1904924" cy="540590"/>
            </a:xfrm>
            <a:custGeom>
              <a:avLst/>
              <a:gdLst>
                <a:gd name="T0" fmla="*/ 384 w 398"/>
                <a:gd name="T1" fmla="*/ 77 h 111"/>
                <a:gd name="T2" fmla="*/ 388 w 398"/>
                <a:gd name="T3" fmla="*/ 74 h 111"/>
                <a:gd name="T4" fmla="*/ 388 w 398"/>
                <a:gd name="T5" fmla="*/ 71 h 111"/>
                <a:gd name="T6" fmla="*/ 397 w 398"/>
                <a:gd name="T7" fmla="*/ 67 h 111"/>
                <a:gd name="T8" fmla="*/ 390 w 398"/>
                <a:gd name="T9" fmla="*/ 62 h 111"/>
                <a:gd name="T10" fmla="*/ 388 w 398"/>
                <a:gd name="T11" fmla="*/ 59 h 111"/>
                <a:gd name="T12" fmla="*/ 388 w 398"/>
                <a:gd name="T13" fmla="*/ 56 h 111"/>
                <a:gd name="T14" fmla="*/ 385 w 398"/>
                <a:gd name="T15" fmla="*/ 54 h 111"/>
                <a:gd name="T16" fmla="*/ 387 w 398"/>
                <a:gd name="T17" fmla="*/ 51 h 111"/>
                <a:gd name="T18" fmla="*/ 389 w 398"/>
                <a:gd name="T19" fmla="*/ 48 h 111"/>
                <a:gd name="T20" fmla="*/ 384 w 398"/>
                <a:gd name="T21" fmla="*/ 46 h 111"/>
                <a:gd name="T22" fmla="*/ 378 w 398"/>
                <a:gd name="T23" fmla="*/ 42 h 111"/>
                <a:gd name="T24" fmla="*/ 385 w 398"/>
                <a:gd name="T25" fmla="*/ 40 h 111"/>
                <a:gd name="T26" fmla="*/ 378 w 398"/>
                <a:gd name="T27" fmla="*/ 37 h 111"/>
                <a:gd name="T28" fmla="*/ 378 w 398"/>
                <a:gd name="T29" fmla="*/ 34 h 111"/>
                <a:gd name="T30" fmla="*/ 373 w 398"/>
                <a:gd name="T31" fmla="*/ 32 h 111"/>
                <a:gd name="T32" fmla="*/ 369 w 398"/>
                <a:gd name="T33" fmla="*/ 28 h 111"/>
                <a:gd name="T34" fmla="*/ 350 w 398"/>
                <a:gd name="T35" fmla="*/ 23 h 111"/>
                <a:gd name="T36" fmla="*/ 358 w 398"/>
                <a:gd name="T37" fmla="*/ 19 h 111"/>
                <a:gd name="T38" fmla="*/ 260 w 398"/>
                <a:gd name="T39" fmla="*/ 11 h 111"/>
                <a:gd name="T40" fmla="*/ 324 w 398"/>
                <a:gd name="T41" fmla="*/ 10 h 111"/>
                <a:gd name="T42" fmla="*/ 304 w 398"/>
                <a:gd name="T43" fmla="*/ 6 h 111"/>
                <a:gd name="T44" fmla="*/ 177 w 398"/>
                <a:gd name="T45" fmla="*/ 1 h 111"/>
                <a:gd name="T46" fmla="*/ 18 w 398"/>
                <a:gd name="T47" fmla="*/ 11 h 111"/>
                <a:gd name="T48" fmla="*/ 16 w 398"/>
                <a:gd name="T49" fmla="*/ 17 h 111"/>
                <a:gd name="T50" fmla="*/ 21 w 398"/>
                <a:gd name="T51" fmla="*/ 20 h 111"/>
                <a:gd name="T52" fmla="*/ 15 w 398"/>
                <a:gd name="T53" fmla="*/ 26 h 111"/>
                <a:gd name="T54" fmla="*/ 12 w 398"/>
                <a:gd name="T55" fmla="*/ 52 h 111"/>
                <a:gd name="T56" fmla="*/ 8 w 398"/>
                <a:gd name="T57" fmla="*/ 82 h 111"/>
                <a:gd name="T58" fmla="*/ 113 w 398"/>
                <a:gd name="T59" fmla="*/ 111 h 111"/>
                <a:gd name="T60" fmla="*/ 331 w 398"/>
                <a:gd name="T61" fmla="*/ 104 h 111"/>
                <a:gd name="T62" fmla="*/ 369 w 398"/>
                <a:gd name="T63" fmla="*/ 91 h 111"/>
                <a:gd name="T64" fmla="*/ 385 w 398"/>
                <a:gd name="T65" fmla="*/ 86 h 111"/>
                <a:gd name="T66" fmla="*/ 389 w 398"/>
                <a:gd name="T67" fmla="*/ 8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98" h="111">
                  <a:moveTo>
                    <a:pt x="397" y="80"/>
                  </a:moveTo>
                  <a:cubicBezTo>
                    <a:pt x="394" y="77"/>
                    <a:pt x="387" y="79"/>
                    <a:pt x="384" y="77"/>
                  </a:cubicBezTo>
                  <a:cubicBezTo>
                    <a:pt x="387" y="75"/>
                    <a:pt x="394" y="76"/>
                    <a:pt x="396" y="76"/>
                  </a:cubicBezTo>
                  <a:cubicBezTo>
                    <a:pt x="388" y="74"/>
                    <a:pt x="388" y="74"/>
                    <a:pt x="388" y="74"/>
                  </a:cubicBezTo>
                  <a:cubicBezTo>
                    <a:pt x="397" y="72"/>
                    <a:pt x="397" y="72"/>
                    <a:pt x="397" y="72"/>
                  </a:cubicBezTo>
                  <a:cubicBezTo>
                    <a:pt x="395" y="71"/>
                    <a:pt x="390" y="73"/>
                    <a:pt x="388" y="71"/>
                  </a:cubicBezTo>
                  <a:cubicBezTo>
                    <a:pt x="388" y="69"/>
                    <a:pt x="390" y="70"/>
                    <a:pt x="391" y="70"/>
                  </a:cubicBezTo>
                  <a:cubicBezTo>
                    <a:pt x="394" y="70"/>
                    <a:pt x="398" y="69"/>
                    <a:pt x="397" y="67"/>
                  </a:cubicBezTo>
                  <a:cubicBezTo>
                    <a:pt x="397" y="63"/>
                    <a:pt x="391" y="64"/>
                    <a:pt x="388" y="63"/>
                  </a:cubicBezTo>
                  <a:cubicBezTo>
                    <a:pt x="390" y="62"/>
                    <a:pt x="390" y="62"/>
                    <a:pt x="390" y="62"/>
                  </a:cubicBezTo>
                  <a:cubicBezTo>
                    <a:pt x="388" y="62"/>
                    <a:pt x="386" y="62"/>
                    <a:pt x="385" y="60"/>
                  </a:cubicBezTo>
                  <a:cubicBezTo>
                    <a:pt x="386" y="60"/>
                    <a:pt x="387" y="59"/>
                    <a:pt x="388" y="59"/>
                  </a:cubicBezTo>
                  <a:cubicBezTo>
                    <a:pt x="383" y="57"/>
                    <a:pt x="383" y="57"/>
                    <a:pt x="383" y="57"/>
                  </a:cubicBezTo>
                  <a:cubicBezTo>
                    <a:pt x="388" y="56"/>
                    <a:pt x="388" y="56"/>
                    <a:pt x="388" y="56"/>
                  </a:cubicBezTo>
                  <a:cubicBezTo>
                    <a:pt x="386" y="56"/>
                    <a:pt x="386" y="56"/>
                    <a:pt x="386" y="56"/>
                  </a:cubicBezTo>
                  <a:cubicBezTo>
                    <a:pt x="384" y="55"/>
                    <a:pt x="386" y="54"/>
                    <a:pt x="385" y="54"/>
                  </a:cubicBezTo>
                  <a:cubicBezTo>
                    <a:pt x="383" y="52"/>
                    <a:pt x="379" y="54"/>
                    <a:pt x="377" y="52"/>
                  </a:cubicBezTo>
                  <a:cubicBezTo>
                    <a:pt x="380" y="51"/>
                    <a:pt x="384" y="51"/>
                    <a:pt x="387" y="51"/>
                  </a:cubicBezTo>
                  <a:cubicBezTo>
                    <a:pt x="385" y="51"/>
                    <a:pt x="382" y="51"/>
                    <a:pt x="381" y="49"/>
                  </a:cubicBezTo>
                  <a:cubicBezTo>
                    <a:pt x="389" y="48"/>
                    <a:pt x="389" y="48"/>
                    <a:pt x="389" y="48"/>
                  </a:cubicBezTo>
                  <a:cubicBezTo>
                    <a:pt x="387" y="47"/>
                    <a:pt x="384" y="48"/>
                    <a:pt x="382" y="47"/>
                  </a:cubicBezTo>
                  <a:cubicBezTo>
                    <a:pt x="384" y="46"/>
                    <a:pt x="384" y="46"/>
                    <a:pt x="384" y="46"/>
                  </a:cubicBezTo>
                  <a:cubicBezTo>
                    <a:pt x="381" y="45"/>
                    <a:pt x="378" y="46"/>
                    <a:pt x="376" y="44"/>
                  </a:cubicBezTo>
                  <a:cubicBezTo>
                    <a:pt x="377" y="43"/>
                    <a:pt x="378" y="43"/>
                    <a:pt x="378" y="42"/>
                  </a:cubicBezTo>
                  <a:cubicBezTo>
                    <a:pt x="377" y="42"/>
                    <a:pt x="375" y="42"/>
                    <a:pt x="374" y="41"/>
                  </a:cubicBezTo>
                  <a:cubicBezTo>
                    <a:pt x="377" y="40"/>
                    <a:pt x="382" y="41"/>
                    <a:pt x="385" y="40"/>
                  </a:cubicBezTo>
                  <a:cubicBezTo>
                    <a:pt x="377" y="37"/>
                    <a:pt x="377" y="37"/>
                    <a:pt x="377" y="37"/>
                  </a:cubicBezTo>
                  <a:cubicBezTo>
                    <a:pt x="377" y="37"/>
                    <a:pt x="377" y="37"/>
                    <a:pt x="378" y="37"/>
                  </a:cubicBezTo>
                  <a:cubicBezTo>
                    <a:pt x="373" y="35"/>
                    <a:pt x="373" y="35"/>
                    <a:pt x="373" y="35"/>
                  </a:cubicBezTo>
                  <a:cubicBezTo>
                    <a:pt x="375" y="34"/>
                    <a:pt x="377" y="35"/>
                    <a:pt x="378" y="34"/>
                  </a:cubicBezTo>
                  <a:cubicBezTo>
                    <a:pt x="370" y="32"/>
                    <a:pt x="370" y="32"/>
                    <a:pt x="370" y="32"/>
                  </a:cubicBezTo>
                  <a:cubicBezTo>
                    <a:pt x="371" y="31"/>
                    <a:pt x="372" y="32"/>
                    <a:pt x="373" y="32"/>
                  </a:cubicBezTo>
                  <a:cubicBezTo>
                    <a:pt x="358" y="29"/>
                    <a:pt x="358" y="29"/>
                    <a:pt x="358" y="29"/>
                  </a:cubicBezTo>
                  <a:cubicBezTo>
                    <a:pt x="362" y="28"/>
                    <a:pt x="365" y="30"/>
                    <a:pt x="369" y="28"/>
                  </a:cubicBezTo>
                  <a:cubicBezTo>
                    <a:pt x="362" y="26"/>
                    <a:pt x="351" y="28"/>
                    <a:pt x="345" y="24"/>
                  </a:cubicBezTo>
                  <a:cubicBezTo>
                    <a:pt x="346" y="23"/>
                    <a:pt x="348" y="23"/>
                    <a:pt x="350" y="23"/>
                  </a:cubicBezTo>
                  <a:cubicBezTo>
                    <a:pt x="346" y="22"/>
                    <a:pt x="346" y="22"/>
                    <a:pt x="346" y="22"/>
                  </a:cubicBezTo>
                  <a:cubicBezTo>
                    <a:pt x="349" y="20"/>
                    <a:pt x="356" y="21"/>
                    <a:pt x="358" y="19"/>
                  </a:cubicBezTo>
                  <a:cubicBezTo>
                    <a:pt x="354" y="19"/>
                    <a:pt x="350" y="19"/>
                    <a:pt x="347" y="17"/>
                  </a:cubicBezTo>
                  <a:cubicBezTo>
                    <a:pt x="319" y="14"/>
                    <a:pt x="290" y="11"/>
                    <a:pt x="260" y="11"/>
                  </a:cubicBezTo>
                  <a:cubicBezTo>
                    <a:pt x="259" y="10"/>
                    <a:pt x="259" y="10"/>
                    <a:pt x="259" y="10"/>
                  </a:cubicBezTo>
                  <a:cubicBezTo>
                    <a:pt x="281" y="9"/>
                    <a:pt x="301" y="11"/>
                    <a:pt x="324" y="10"/>
                  </a:cubicBezTo>
                  <a:cubicBezTo>
                    <a:pt x="325" y="9"/>
                    <a:pt x="325" y="9"/>
                    <a:pt x="325" y="9"/>
                  </a:cubicBezTo>
                  <a:cubicBezTo>
                    <a:pt x="319" y="6"/>
                    <a:pt x="311" y="8"/>
                    <a:pt x="304" y="6"/>
                  </a:cubicBezTo>
                  <a:cubicBezTo>
                    <a:pt x="306" y="5"/>
                    <a:pt x="306" y="5"/>
                    <a:pt x="306" y="5"/>
                  </a:cubicBezTo>
                  <a:cubicBezTo>
                    <a:pt x="264" y="1"/>
                    <a:pt x="219" y="0"/>
                    <a:pt x="177" y="1"/>
                  </a:cubicBezTo>
                  <a:cubicBezTo>
                    <a:pt x="35" y="2"/>
                    <a:pt x="35" y="2"/>
                    <a:pt x="35" y="2"/>
                  </a:cubicBezTo>
                  <a:cubicBezTo>
                    <a:pt x="28" y="3"/>
                    <a:pt x="22" y="7"/>
                    <a:pt x="18" y="11"/>
                  </a:cubicBezTo>
                  <a:cubicBezTo>
                    <a:pt x="24" y="13"/>
                    <a:pt x="24" y="13"/>
                    <a:pt x="24" y="13"/>
                  </a:cubicBezTo>
                  <a:cubicBezTo>
                    <a:pt x="16" y="17"/>
                    <a:pt x="16" y="17"/>
                    <a:pt x="16" y="17"/>
                  </a:cubicBezTo>
                  <a:cubicBezTo>
                    <a:pt x="15" y="20"/>
                    <a:pt x="19" y="19"/>
                    <a:pt x="22" y="20"/>
                  </a:cubicBezTo>
                  <a:cubicBezTo>
                    <a:pt x="21" y="20"/>
                    <a:pt x="21" y="20"/>
                    <a:pt x="21" y="20"/>
                  </a:cubicBezTo>
                  <a:cubicBezTo>
                    <a:pt x="20" y="22"/>
                    <a:pt x="16" y="22"/>
                    <a:pt x="19" y="24"/>
                  </a:cubicBezTo>
                  <a:cubicBezTo>
                    <a:pt x="19" y="25"/>
                    <a:pt x="16" y="25"/>
                    <a:pt x="15" y="26"/>
                  </a:cubicBezTo>
                  <a:cubicBezTo>
                    <a:pt x="15" y="29"/>
                    <a:pt x="8" y="33"/>
                    <a:pt x="11" y="37"/>
                  </a:cubicBezTo>
                  <a:cubicBezTo>
                    <a:pt x="8" y="42"/>
                    <a:pt x="13" y="47"/>
                    <a:pt x="12" y="52"/>
                  </a:cubicBezTo>
                  <a:cubicBezTo>
                    <a:pt x="8" y="56"/>
                    <a:pt x="10" y="63"/>
                    <a:pt x="7" y="68"/>
                  </a:cubicBezTo>
                  <a:cubicBezTo>
                    <a:pt x="15" y="73"/>
                    <a:pt x="0" y="77"/>
                    <a:pt x="8" y="82"/>
                  </a:cubicBezTo>
                  <a:cubicBezTo>
                    <a:pt x="9" y="88"/>
                    <a:pt x="16" y="93"/>
                    <a:pt x="24" y="97"/>
                  </a:cubicBezTo>
                  <a:cubicBezTo>
                    <a:pt x="50" y="109"/>
                    <a:pt x="82" y="110"/>
                    <a:pt x="113" y="111"/>
                  </a:cubicBezTo>
                  <a:cubicBezTo>
                    <a:pt x="277" y="109"/>
                    <a:pt x="277" y="109"/>
                    <a:pt x="277" y="109"/>
                  </a:cubicBezTo>
                  <a:cubicBezTo>
                    <a:pt x="295" y="106"/>
                    <a:pt x="314" y="107"/>
                    <a:pt x="331" y="104"/>
                  </a:cubicBezTo>
                  <a:cubicBezTo>
                    <a:pt x="350" y="103"/>
                    <a:pt x="364" y="95"/>
                    <a:pt x="382" y="93"/>
                  </a:cubicBezTo>
                  <a:cubicBezTo>
                    <a:pt x="379" y="91"/>
                    <a:pt x="374" y="92"/>
                    <a:pt x="369" y="91"/>
                  </a:cubicBezTo>
                  <a:cubicBezTo>
                    <a:pt x="375" y="88"/>
                    <a:pt x="382" y="87"/>
                    <a:pt x="388" y="86"/>
                  </a:cubicBezTo>
                  <a:cubicBezTo>
                    <a:pt x="387" y="86"/>
                    <a:pt x="385" y="87"/>
                    <a:pt x="385" y="86"/>
                  </a:cubicBezTo>
                  <a:cubicBezTo>
                    <a:pt x="387" y="84"/>
                    <a:pt x="391" y="86"/>
                    <a:pt x="392" y="84"/>
                  </a:cubicBezTo>
                  <a:cubicBezTo>
                    <a:pt x="389" y="82"/>
                    <a:pt x="389" y="82"/>
                    <a:pt x="389" y="82"/>
                  </a:cubicBezTo>
                  <a:cubicBezTo>
                    <a:pt x="391" y="80"/>
                    <a:pt x="395" y="81"/>
                    <a:pt x="397" y="80"/>
                  </a:cubicBezTo>
                  <a:close/>
                </a:path>
              </a:pathLst>
            </a:custGeom>
            <a:solidFill>
              <a:srgbClr val="004DA1"/>
            </a:solidFill>
            <a:ln>
              <a:noFill/>
            </a:ln>
          </p:spPr>
          <p:txBody>
            <a:bodyPr vert="horz" wrap="square" lIns="68580" tIns="34290" rIns="68580" bIns="3429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013" b="0" i="0" u="none" strike="noStrike" kern="0" cap="none" spc="0" normalizeH="0" baseline="0" noProof="0" dirty="0">
                <a:ln>
                  <a:noFill/>
                </a:ln>
                <a:solidFill>
                  <a:prstClr val="black"/>
                </a:solidFill>
                <a:effectLst/>
                <a:uLnTx/>
                <a:uFillTx/>
                <a:cs typeface="+mn-ea"/>
                <a:sym typeface="+mn-lt"/>
              </a:endParaRPr>
            </a:p>
          </p:txBody>
        </p:sp>
        <p:sp>
          <p:nvSpPr>
            <p:cNvPr id="11" name="文本框 10">
              <a:extLst>
                <a:ext uri="{FF2B5EF4-FFF2-40B4-BE49-F238E27FC236}">
                  <a16:creationId xmlns:a16="http://schemas.microsoft.com/office/drawing/2014/main" id="{9638B1E5-5568-466A-B5E2-8FD1DDE2E088}"/>
                </a:ext>
              </a:extLst>
            </p:cNvPr>
            <p:cNvSpPr txBox="1"/>
            <p:nvPr/>
          </p:nvSpPr>
          <p:spPr>
            <a:xfrm>
              <a:off x="9306645" y="2657710"/>
              <a:ext cx="902810" cy="396689"/>
            </a:xfrm>
            <a:prstGeom prst="rect">
              <a:avLst/>
            </a:prstGeom>
            <a:noFill/>
            <a:effectLst/>
          </p:spPr>
          <p:txBody>
            <a:bodyPr vert="eaVert" wrap="none" rtlCol="0" anchor="ctr">
              <a:spAutoFit/>
            </a:bodyPr>
            <a:lstStyle>
              <a:defPPr>
                <a:defRPr lang="zh-CN"/>
              </a:defPPr>
              <a:lvl1pPr algn="ctr">
                <a:defRPr sz="4400">
                  <a:solidFill>
                    <a:srgbClr val="004DA1"/>
                  </a:solidFill>
                  <a:latin typeface="李旭科书法" panose="02000603000000000000" pitchFamily="2" charset="-122"/>
                  <a:ea typeface="李旭科书法" panose="02000603000000000000" pitchFamily="2" charset="-122"/>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3200" b="0" i="0" u="none" strike="noStrike" kern="0" cap="none" spc="0" normalizeH="0" baseline="0" noProof="0" dirty="0">
                  <a:ln>
                    <a:noFill/>
                  </a:ln>
                  <a:solidFill>
                    <a:prstClr val="white"/>
                  </a:solidFill>
                  <a:effectLst/>
                  <a:uLnTx/>
                  <a:uFillTx/>
                  <a:latin typeface="+mn-lt"/>
                  <a:ea typeface="+mn-ea"/>
                  <a:cs typeface="+mn-ea"/>
                  <a:sym typeface="+mn-lt"/>
                </a:rPr>
                <a:t>C</a:t>
              </a:r>
              <a:endParaRPr kumimoji="0" lang="zh-CN" altLang="en-US" sz="3200" b="0" i="0" u="none" strike="noStrike" kern="0" cap="none" spc="0" normalizeH="0" baseline="0" noProof="0" dirty="0">
                <a:ln>
                  <a:noFill/>
                </a:ln>
                <a:solidFill>
                  <a:prstClr val="white"/>
                </a:solidFill>
                <a:effectLst/>
                <a:uLnTx/>
                <a:uFillTx/>
                <a:latin typeface="+mn-lt"/>
                <a:ea typeface="+mn-ea"/>
                <a:cs typeface="+mn-ea"/>
                <a:sym typeface="+mn-lt"/>
              </a:endParaRPr>
            </a:p>
          </p:txBody>
        </p:sp>
      </p:grpSp>
    </p:spTree>
    <p:extLst>
      <p:ext uri="{BB962C8B-B14F-4D97-AF65-F5344CB8AC3E}">
        <p14:creationId xmlns:p14="http://schemas.microsoft.com/office/powerpoint/2010/main" val="26575431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3F297A04-FA86-470C-A283-0F372052F889}"/>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latin typeface="+mn-lt"/>
                <a:cs typeface="+mn-ea"/>
                <a:sym typeface="+mn-lt"/>
              </a:rPr>
              <a:pPr>
                <a:defRPr/>
              </a:pPr>
              <a:t>393</a:t>
            </a:fld>
            <a:endParaRPr lang="en-US">
              <a:solidFill>
                <a:prstClr val="black">
                  <a:tint val="75000"/>
                </a:prstClr>
              </a:solidFill>
              <a:latin typeface="+mn-lt"/>
              <a:cs typeface="+mn-ea"/>
              <a:sym typeface="+mn-lt"/>
            </a:endParaRPr>
          </a:p>
        </p:txBody>
      </p:sp>
      <p:sp>
        <p:nvSpPr>
          <p:cNvPr id="3" name="文本框 2">
            <a:extLst>
              <a:ext uri="{FF2B5EF4-FFF2-40B4-BE49-F238E27FC236}">
                <a16:creationId xmlns:a16="http://schemas.microsoft.com/office/drawing/2014/main" id="{8D04972F-565F-4E50-896F-ED56EDD1A38F}"/>
              </a:ext>
            </a:extLst>
          </p:cNvPr>
          <p:cNvSpPr txBox="1"/>
          <p:nvPr/>
        </p:nvSpPr>
        <p:spPr>
          <a:xfrm>
            <a:off x="2039921" y="225348"/>
            <a:ext cx="5410461" cy="500137"/>
          </a:xfrm>
          <a:prstGeom prst="rect">
            <a:avLst/>
          </a:prstGeom>
          <a:noFill/>
        </p:spPr>
        <p:txBody>
          <a:bodyPr wrap="square" lIns="68580" tIns="34290" rIns="68580" bIns="34290" rtlCol="0">
            <a:spAutoFit/>
          </a:bodyPr>
          <a:lstStyle/>
          <a:p>
            <a:pPr algn="ctr"/>
            <a:r>
              <a:rPr lang="zh-CN" altLang="en-US" sz="2800" b="1" dirty="0">
                <a:solidFill>
                  <a:srgbClr val="0070C0"/>
                </a:solidFill>
                <a:cs typeface="+mn-ea"/>
                <a:sym typeface="+mn-lt"/>
              </a:rPr>
              <a:t>试试就试试</a:t>
            </a:r>
            <a:endParaRPr lang="en-US" altLang="zh-CN" sz="2800" b="1" dirty="0">
              <a:solidFill>
                <a:srgbClr val="0070C0"/>
              </a:solidFill>
              <a:cs typeface="+mn-ea"/>
              <a:sym typeface="+mn-lt"/>
            </a:endParaRPr>
          </a:p>
        </p:txBody>
      </p:sp>
      <p:sp>
        <p:nvSpPr>
          <p:cNvPr id="8" name="内容占位符 1">
            <a:extLst>
              <a:ext uri="{FF2B5EF4-FFF2-40B4-BE49-F238E27FC236}">
                <a16:creationId xmlns:a16="http://schemas.microsoft.com/office/drawing/2014/main" id="{C55AD2E8-BCFE-4A42-9301-8BD4BC5CB3A5}"/>
              </a:ext>
            </a:extLst>
          </p:cNvPr>
          <p:cNvSpPr txBox="1">
            <a:spLocks/>
          </p:cNvSpPr>
          <p:nvPr/>
        </p:nvSpPr>
        <p:spPr>
          <a:xfrm>
            <a:off x="490822" y="779487"/>
            <a:ext cx="8257891" cy="3887763"/>
          </a:xfrm>
          <a:prstGeom prst="rect">
            <a:avLst/>
          </a:prstGeom>
        </p:spPr>
        <p:txBody>
          <a:bodyPr vert="horz" lIns="91440" tIns="45720" rIns="91440" bIns="45720" rtlCol="0">
            <a:normAutofit/>
          </a:bodyPr>
          <a:lstStyle>
            <a:lvl1pPr marL="0" indent="538480" algn="l" defTabSz="685800" rtl="0" eaLnBrk="1" latinLnBrk="0" hangingPunct="1">
              <a:lnSpc>
                <a:spcPct val="150000"/>
              </a:lnSpc>
              <a:spcBef>
                <a:spcPts val="0"/>
              </a:spcBef>
              <a:buFont typeface="Arial" panose="020B0604020202020204" pitchFamily="34" charset="0"/>
              <a:buNone/>
              <a:defRPr sz="2200" b="1" kern="1200">
                <a:solidFill>
                  <a:srgbClr val="004DA1"/>
                </a:solidFill>
                <a:latin typeface="楷体" panose="02010609060101010101" pitchFamily="49" charset="-122"/>
                <a:ea typeface="楷体" panose="02010609060101010101" pitchFamily="49" charset="-122"/>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zh-CN" altLang="en-US" dirty="0">
                <a:latin typeface="+mn-lt"/>
                <a:ea typeface="+mn-ea"/>
                <a:cs typeface="+mn-ea"/>
                <a:sym typeface="+mn-lt"/>
              </a:rPr>
              <a:t> </a:t>
            </a:r>
            <a:r>
              <a:rPr lang="en-US" altLang="zh-CN" dirty="0">
                <a:latin typeface="+mn-lt"/>
                <a:ea typeface="+mn-ea"/>
                <a:cs typeface="+mn-ea"/>
                <a:sym typeface="+mn-lt"/>
              </a:rPr>
              <a:t>【</a:t>
            </a:r>
            <a:r>
              <a:rPr lang="zh-CN" altLang="en-US" dirty="0">
                <a:latin typeface="+mn-lt"/>
                <a:ea typeface="+mn-ea"/>
                <a:cs typeface="+mn-ea"/>
                <a:sym typeface="+mn-lt"/>
              </a:rPr>
              <a:t>单选题</a:t>
            </a:r>
            <a:r>
              <a:rPr lang="en-US" altLang="zh-CN" dirty="0">
                <a:latin typeface="+mn-lt"/>
                <a:ea typeface="+mn-ea"/>
                <a:cs typeface="+mn-ea"/>
                <a:sym typeface="+mn-lt"/>
              </a:rPr>
              <a:t>】</a:t>
            </a:r>
            <a:r>
              <a:rPr lang="zh-CN" altLang="en-US" dirty="0">
                <a:latin typeface="+mn-lt"/>
                <a:ea typeface="+mn-ea"/>
                <a:cs typeface="+mn-ea"/>
                <a:sym typeface="+mn-lt"/>
              </a:rPr>
              <a:t>（</a:t>
            </a:r>
            <a:r>
              <a:rPr lang="en-US" altLang="zh-CN" dirty="0">
                <a:latin typeface="+mn-lt"/>
                <a:ea typeface="+mn-ea"/>
                <a:cs typeface="+mn-ea"/>
                <a:sym typeface="+mn-lt"/>
              </a:rPr>
              <a:t>2023 </a:t>
            </a:r>
            <a:r>
              <a:rPr lang="zh-CN" altLang="en-US" dirty="0">
                <a:latin typeface="+mn-lt"/>
                <a:ea typeface="+mn-ea"/>
                <a:cs typeface="+mn-ea"/>
                <a:sym typeface="+mn-lt"/>
              </a:rPr>
              <a:t>年）根据增值税法律制度的规定，一般纳税人发生的下列应税销售行为中，可以开具增值税专用发票的是（　）。</a:t>
            </a:r>
          </a:p>
          <a:p>
            <a:r>
              <a:rPr lang="zh-CN" altLang="en-US" dirty="0">
                <a:latin typeface="+mn-lt"/>
                <a:ea typeface="+mn-ea"/>
                <a:cs typeface="+mn-ea"/>
                <a:sym typeface="+mn-lt"/>
              </a:rPr>
              <a:t>　　</a:t>
            </a:r>
            <a:r>
              <a:rPr lang="en-US" altLang="zh-CN" dirty="0">
                <a:latin typeface="+mn-lt"/>
                <a:ea typeface="+mn-ea"/>
                <a:cs typeface="+mn-ea"/>
                <a:sym typeface="+mn-lt"/>
              </a:rPr>
              <a:t>A.</a:t>
            </a:r>
            <a:r>
              <a:rPr lang="zh-CN" altLang="en-US" dirty="0">
                <a:latin typeface="+mn-lt"/>
                <a:ea typeface="+mn-ea"/>
                <a:cs typeface="+mn-ea"/>
                <a:sym typeface="+mn-lt"/>
              </a:rPr>
              <a:t>房地产开发公司向演员王某销售住房</a:t>
            </a:r>
          </a:p>
          <a:p>
            <a:r>
              <a:rPr lang="zh-CN" altLang="en-US" dirty="0">
                <a:latin typeface="+mn-lt"/>
                <a:ea typeface="+mn-ea"/>
                <a:cs typeface="+mn-ea"/>
                <a:sym typeface="+mn-lt"/>
              </a:rPr>
              <a:t>　　</a:t>
            </a:r>
            <a:r>
              <a:rPr lang="en-US" altLang="zh-CN" dirty="0">
                <a:latin typeface="+mn-lt"/>
                <a:ea typeface="+mn-ea"/>
                <a:cs typeface="+mn-ea"/>
                <a:sym typeface="+mn-lt"/>
              </a:rPr>
              <a:t>B.</a:t>
            </a:r>
            <a:r>
              <a:rPr lang="zh-CN" altLang="en-US" dirty="0">
                <a:latin typeface="+mn-lt"/>
                <a:ea typeface="+mn-ea"/>
                <a:cs typeface="+mn-ea"/>
                <a:sym typeface="+mn-lt"/>
              </a:rPr>
              <a:t>商场向一般纳税人甲公司销售办公用笔记本电脑</a:t>
            </a:r>
          </a:p>
          <a:p>
            <a:r>
              <a:rPr lang="zh-CN" altLang="en-US" dirty="0">
                <a:latin typeface="+mn-lt"/>
                <a:ea typeface="+mn-ea"/>
                <a:cs typeface="+mn-ea"/>
                <a:sym typeface="+mn-lt"/>
              </a:rPr>
              <a:t>　　</a:t>
            </a:r>
            <a:r>
              <a:rPr lang="en-US" altLang="zh-CN" dirty="0">
                <a:latin typeface="+mn-lt"/>
                <a:ea typeface="+mn-ea"/>
                <a:cs typeface="+mn-ea"/>
                <a:sym typeface="+mn-lt"/>
              </a:rPr>
              <a:t>C.</a:t>
            </a:r>
            <a:r>
              <a:rPr lang="zh-CN" altLang="en-US" dirty="0">
                <a:latin typeface="+mn-lt"/>
                <a:ea typeface="+mn-ea"/>
                <a:cs typeface="+mn-ea"/>
                <a:sym typeface="+mn-lt"/>
              </a:rPr>
              <a:t>金店向消费者李某零售金项链</a:t>
            </a:r>
          </a:p>
          <a:p>
            <a:r>
              <a:rPr lang="zh-CN" altLang="en-US" dirty="0">
                <a:latin typeface="+mn-lt"/>
                <a:ea typeface="+mn-ea"/>
                <a:cs typeface="+mn-ea"/>
                <a:sym typeface="+mn-lt"/>
              </a:rPr>
              <a:t>　　</a:t>
            </a:r>
            <a:r>
              <a:rPr lang="en-US" altLang="zh-CN" dirty="0">
                <a:latin typeface="+mn-lt"/>
                <a:ea typeface="+mn-ea"/>
                <a:cs typeface="+mn-ea"/>
                <a:sym typeface="+mn-lt"/>
              </a:rPr>
              <a:t>D.</a:t>
            </a:r>
            <a:r>
              <a:rPr lang="zh-CN" altLang="en-US" dirty="0">
                <a:latin typeface="+mn-lt"/>
                <a:ea typeface="+mn-ea"/>
                <a:cs typeface="+mn-ea"/>
                <a:sym typeface="+mn-lt"/>
              </a:rPr>
              <a:t>超市向一般纳税人乙公司零售招待客户用的烟酒</a:t>
            </a:r>
          </a:p>
        </p:txBody>
      </p:sp>
      <p:grpSp>
        <p:nvGrpSpPr>
          <p:cNvPr id="9" name="组合 8">
            <a:extLst>
              <a:ext uri="{FF2B5EF4-FFF2-40B4-BE49-F238E27FC236}">
                <a16:creationId xmlns:a16="http://schemas.microsoft.com/office/drawing/2014/main" id="{D7CCD27B-CFDC-4184-8D48-6FBEDF9404AE}"/>
              </a:ext>
            </a:extLst>
          </p:cNvPr>
          <p:cNvGrpSpPr/>
          <p:nvPr/>
        </p:nvGrpSpPr>
        <p:grpSpPr>
          <a:xfrm rot="16200000">
            <a:off x="1893805" y="3981476"/>
            <a:ext cx="677108" cy="1428693"/>
            <a:chOff x="9306647" y="1903595"/>
            <a:chExt cx="902810" cy="1904924"/>
          </a:xfrm>
        </p:grpSpPr>
        <p:sp>
          <p:nvSpPr>
            <p:cNvPr id="10" name="Freeform 668">
              <a:extLst>
                <a:ext uri="{FF2B5EF4-FFF2-40B4-BE49-F238E27FC236}">
                  <a16:creationId xmlns:a16="http://schemas.microsoft.com/office/drawing/2014/main" id="{25B8C2A1-05FC-4FC7-8039-F3BDF3EAEED1}"/>
                </a:ext>
              </a:extLst>
            </p:cNvPr>
            <p:cNvSpPr>
              <a:spLocks/>
            </p:cNvSpPr>
            <p:nvPr/>
          </p:nvSpPr>
          <p:spPr bwMode="auto">
            <a:xfrm rot="5400000">
              <a:off x="8805602" y="2585762"/>
              <a:ext cx="1904924" cy="540590"/>
            </a:xfrm>
            <a:custGeom>
              <a:avLst/>
              <a:gdLst>
                <a:gd name="T0" fmla="*/ 384 w 398"/>
                <a:gd name="T1" fmla="*/ 77 h 111"/>
                <a:gd name="T2" fmla="*/ 388 w 398"/>
                <a:gd name="T3" fmla="*/ 74 h 111"/>
                <a:gd name="T4" fmla="*/ 388 w 398"/>
                <a:gd name="T5" fmla="*/ 71 h 111"/>
                <a:gd name="T6" fmla="*/ 397 w 398"/>
                <a:gd name="T7" fmla="*/ 67 h 111"/>
                <a:gd name="T8" fmla="*/ 390 w 398"/>
                <a:gd name="T9" fmla="*/ 62 h 111"/>
                <a:gd name="T10" fmla="*/ 388 w 398"/>
                <a:gd name="T11" fmla="*/ 59 h 111"/>
                <a:gd name="T12" fmla="*/ 388 w 398"/>
                <a:gd name="T13" fmla="*/ 56 h 111"/>
                <a:gd name="T14" fmla="*/ 385 w 398"/>
                <a:gd name="T15" fmla="*/ 54 h 111"/>
                <a:gd name="T16" fmla="*/ 387 w 398"/>
                <a:gd name="T17" fmla="*/ 51 h 111"/>
                <a:gd name="T18" fmla="*/ 389 w 398"/>
                <a:gd name="T19" fmla="*/ 48 h 111"/>
                <a:gd name="T20" fmla="*/ 384 w 398"/>
                <a:gd name="T21" fmla="*/ 46 h 111"/>
                <a:gd name="T22" fmla="*/ 378 w 398"/>
                <a:gd name="T23" fmla="*/ 42 h 111"/>
                <a:gd name="T24" fmla="*/ 385 w 398"/>
                <a:gd name="T25" fmla="*/ 40 h 111"/>
                <a:gd name="T26" fmla="*/ 378 w 398"/>
                <a:gd name="T27" fmla="*/ 37 h 111"/>
                <a:gd name="T28" fmla="*/ 378 w 398"/>
                <a:gd name="T29" fmla="*/ 34 h 111"/>
                <a:gd name="T30" fmla="*/ 373 w 398"/>
                <a:gd name="T31" fmla="*/ 32 h 111"/>
                <a:gd name="T32" fmla="*/ 369 w 398"/>
                <a:gd name="T33" fmla="*/ 28 h 111"/>
                <a:gd name="T34" fmla="*/ 350 w 398"/>
                <a:gd name="T35" fmla="*/ 23 h 111"/>
                <a:gd name="T36" fmla="*/ 358 w 398"/>
                <a:gd name="T37" fmla="*/ 19 h 111"/>
                <a:gd name="T38" fmla="*/ 260 w 398"/>
                <a:gd name="T39" fmla="*/ 11 h 111"/>
                <a:gd name="T40" fmla="*/ 324 w 398"/>
                <a:gd name="T41" fmla="*/ 10 h 111"/>
                <a:gd name="T42" fmla="*/ 304 w 398"/>
                <a:gd name="T43" fmla="*/ 6 h 111"/>
                <a:gd name="T44" fmla="*/ 177 w 398"/>
                <a:gd name="T45" fmla="*/ 1 h 111"/>
                <a:gd name="T46" fmla="*/ 18 w 398"/>
                <a:gd name="T47" fmla="*/ 11 h 111"/>
                <a:gd name="T48" fmla="*/ 16 w 398"/>
                <a:gd name="T49" fmla="*/ 17 h 111"/>
                <a:gd name="T50" fmla="*/ 21 w 398"/>
                <a:gd name="T51" fmla="*/ 20 h 111"/>
                <a:gd name="T52" fmla="*/ 15 w 398"/>
                <a:gd name="T53" fmla="*/ 26 h 111"/>
                <a:gd name="T54" fmla="*/ 12 w 398"/>
                <a:gd name="T55" fmla="*/ 52 h 111"/>
                <a:gd name="T56" fmla="*/ 8 w 398"/>
                <a:gd name="T57" fmla="*/ 82 h 111"/>
                <a:gd name="T58" fmla="*/ 113 w 398"/>
                <a:gd name="T59" fmla="*/ 111 h 111"/>
                <a:gd name="T60" fmla="*/ 331 w 398"/>
                <a:gd name="T61" fmla="*/ 104 h 111"/>
                <a:gd name="T62" fmla="*/ 369 w 398"/>
                <a:gd name="T63" fmla="*/ 91 h 111"/>
                <a:gd name="T64" fmla="*/ 385 w 398"/>
                <a:gd name="T65" fmla="*/ 86 h 111"/>
                <a:gd name="T66" fmla="*/ 389 w 398"/>
                <a:gd name="T67" fmla="*/ 8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98" h="111">
                  <a:moveTo>
                    <a:pt x="397" y="80"/>
                  </a:moveTo>
                  <a:cubicBezTo>
                    <a:pt x="394" y="77"/>
                    <a:pt x="387" y="79"/>
                    <a:pt x="384" y="77"/>
                  </a:cubicBezTo>
                  <a:cubicBezTo>
                    <a:pt x="387" y="75"/>
                    <a:pt x="394" y="76"/>
                    <a:pt x="396" y="76"/>
                  </a:cubicBezTo>
                  <a:cubicBezTo>
                    <a:pt x="388" y="74"/>
                    <a:pt x="388" y="74"/>
                    <a:pt x="388" y="74"/>
                  </a:cubicBezTo>
                  <a:cubicBezTo>
                    <a:pt x="397" y="72"/>
                    <a:pt x="397" y="72"/>
                    <a:pt x="397" y="72"/>
                  </a:cubicBezTo>
                  <a:cubicBezTo>
                    <a:pt x="395" y="71"/>
                    <a:pt x="390" y="73"/>
                    <a:pt x="388" y="71"/>
                  </a:cubicBezTo>
                  <a:cubicBezTo>
                    <a:pt x="388" y="69"/>
                    <a:pt x="390" y="70"/>
                    <a:pt x="391" y="70"/>
                  </a:cubicBezTo>
                  <a:cubicBezTo>
                    <a:pt x="394" y="70"/>
                    <a:pt x="398" y="69"/>
                    <a:pt x="397" y="67"/>
                  </a:cubicBezTo>
                  <a:cubicBezTo>
                    <a:pt x="397" y="63"/>
                    <a:pt x="391" y="64"/>
                    <a:pt x="388" y="63"/>
                  </a:cubicBezTo>
                  <a:cubicBezTo>
                    <a:pt x="390" y="62"/>
                    <a:pt x="390" y="62"/>
                    <a:pt x="390" y="62"/>
                  </a:cubicBezTo>
                  <a:cubicBezTo>
                    <a:pt x="388" y="62"/>
                    <a:pt x="386" y="62"/>
                    <a:pt x="385" y="60"/>
                  </a:cubicBezTo>
                  <a:cubicBezTo>
                    <a:pt x="386" y="60"/>
                    <a:pt x="387" y="59"/>
                    <a:pt x="388" y="59"/>
                  </a:cubicBezTo>
                  <a:cubicBezTo>
                    <a:pt x="383" y="57"/>
                    <a:pt x="383" y="57"/>
                    <a:pt x="383" y="57"/>
                  </a:cubicBezTo>
                  <a:cubicBezTo>
                    <a:pt x="388" y="56"/>
                    <a:pt x="388" y="56"/>
                    <a:pt x="388" y="56"/>
                  </a:cubicBezTo>
                  <a:cubicBezTo>
                    <a:pt x="386" y="56"/>
                    <a:pt x="386" y="56"/>
                    <a:pt x="386" y="56"/>
                  </a:cubicBezTo>
                  <a:cubicBezTo>
                    <a:pt x="384" y="55"/>
                    <a:pt x="386" y="54"/>
                    <a:pt x="385" y="54"/>
                  </a:cubicBezTo>
                  <a:cubicBezTo>
                    <a:pt x="383" y="52"/>
                    <a:pt x="379" y="54"/>
                    <a:pt x="377" y="52"/>
                  </a:cubicBezTo>
                  <a:cubicBezTo>
                    <a:pt x="380" y="51"/>
                    <a:pt x="384" y="51"/>
                    <a:pt x="387" y="51"/>
                  </a:cubicBezTo>
                  <a:cubicBezTo>
                    <a:pt x="385" y="51"/>
                    <a:pt x="382" y="51"/>
                    <a:pt x="381" y="49"/>
                  </a:cubicBezTo>
                  <a:cubicBezTo>
                    <a:pt x="389" y="48"/>
                    <a:pt x="389" y="48"/>
                    <a:pt x="389" y="48"/>
                  </a:cubicBezTo>
                  <a:cubicBezTo>
                    <a:pt x="387" y="47"/>
                    <a:pt x="384" y="48"/>
                    <a:pt x="382" y="47"/>
                  </a:cubicBezTo>
                  <a:cubicBezTo>
                    <a:pt x="384" y="46"/>
                    <a:pt x="384" y="46"/>
                    <a:pt x="384" y="46"/>
                  </a:cubicBezTo>
                  <a:cubicBezTo>
                    <a:pt x="381" y="45"/>
                    <a:pt x="378" y="46"/>
                    <a:pt x="376" y="44"/>
                  </a:cubicBezTo>
                  <a:cubicBezTo>
                    <a:pt x="377" y="43"/>
                    <a:pt x="378" y="43"/>
                    <a:pt x="378" y="42"/>
                  </a:cubicBezTo>
                  <a:cubicBezTo>
                    <a:pt x="377" y="42"/>
                    <a:pt x="375" y="42"/>
                    <a:pt x="374" y="41"/>
                  </a:cubicBezTo>
                  <a:cubicBezTo>
                    <a:pt x="377" y="40"/>
                    <a:pt x="382" y="41"/>
                    <a:pt x="385" y="40"/>
                  </a:cubicBezTo>
                  <a:cubicBezTo>
                    <a:pt x="377" y="37"/>
                    <a:pt x="377" y="37"/>
                    <a:pt x="377" y="37"/>
                  </a:cubicBezTo>
                  <a:cubicBezTo>
                    <a:pt x="377" y="37"/>
                    <a:pt x="377" y="37"/>
                    <a:pt x="378" y="37"/>
                  </a:cubicBezTo>
                  <a:cubicBezTo>
                    <a:pt x="373" y="35"/>
                    <a:pt x="373" y="35"/>
                    <a:pt x="373" y="35"/>
                  </a:cubicBezTo>
                  <a:cubicBezTo>
                    <a:pt x="375" y="34"/>
                    <a:pt x="377" y="35"/>
                    <a:pt x="378" y="34"/>
                  </a:cubicBezTo>
                  <a:cubicBezTo>
                    <a:pt x="370" y="32"/>
                    <a:pt x="370" y="32"/>
                    <a:pt x="370" y="32"/>
                  </a:cubicBezTo>
                  <a:cubicBezTo>
                    <a:pt x="371" y="31"/>
                    <a:pt x="372" y="32"/>
                    <a:pt x="373" y="32"/>
                  </a:cubicBezTo>
                  <a:cubicBezTo>
                    <a:pt x="358" y="29"/>
                    <a:pt x="358" y="29"/>
                    <a:pt x="358" y="29"/>
                  </a:cubicBezTo>
                  <a:cubicBezTo>
                    <a:pt x="362" y="28"/>
                    <a:pt x="365" y="30"/>
                    <a:pt x="369" y="28"/>
                  </a:cubicBezTo>
                  <a:cubicBezTo>
                    <a:pt x="362" y="26"/>
                    <a:pt x="351" y="28"/>
                    <a:pt x="345" y="24"/>
                  </a:cubicBezTo>
                  <a:cubicBezTo>
                    <a:pt x="346" y="23"/>
                    <a:pt x="348" y="23"/>
                    <a:pt x="350" y="23"/>
                  </a:cubicBezTo>
                  <a:cubicBezTo>
                    <a:pt x="346" y="22"/>
                    <a:pt x="346" y="22"/>
                    <a:pt x="346" y="22"/>
                  </a:cubicBezTo>
                  <a:cubicBezTo>
                    <a:pt x="349" y="20"/>
                    <a:pt x="356" y="21"/>
                    <a:pt x="358" y="19"/>
                  </a:cubicBezTo>
                  <a:cubicBezTo>
                    <a:pt x="354" y="19"/>
                    <a:pt x="350" y="19"/>
                    <a:pt x="347" y="17"/>
                  </a:cubicBezTo>
                  <a:cubicBezTo>
                    <a:pt x="319" y="14"/>
                    <a:pt x="290" y="11"/>
                    <a:pt x="260" y="11"/>
                  </a:cubicBezTo>
                  <a:cubicBezTo>
                    <a:pt x="259" y="10"/>
                    <a:pt x="259" y="10"/>
                    <a:pt x="259" y="10"/>
                  </a:cubicBezTo>
                  <a:cubicBezTo>
                    <a:pt x="281" y="9"/>
                    <a:pt x="301" y="11"/>
                    <a:pt x="324" y="10"/>
                  </a:cubicBezTo>
                  <a:cubicBezTo>
                    <a:pt x="325" y="9"/>
                    <a:pt x="325" y="9"/>
                    <a:pt x="325" y="9"/>
                  </a:cubicBezTo>
                  <a:cubicBezTo>
                    <a:pt x="319" y="6"/>
                    <a:pt x="311" y="8"/>
                    <a:pt x="304" y="6"/>
                  </a:cubicBezTo>
                  <a:cubicBezTo>
                    <a:pt x="306" y="5"/>
                    <a:pt x="306" y="5"/>
                    <a:pt x="306" y="5"/>
                  </a:cubicBezTo>
                  <a:cubicBezTo>
                    <a:pt x="264" y="1"/>
                    <a:pt x="219" y="0"/>
                    <a:pt x="177" y="1"/>
                  </a:cubicBezTo>
                  <a:cubicBezTo>
                    <a:pt x="35" y="2"/>
                    <a:pt x="35" y="2"/>
                    <a:pt x="35" y="2"/>
                  </a:cubicBezTo>
                  <a:cubicBezTo>
                    <a:pt x="28" y="3"/>
                    <a:pt x="22" y="7"/>
                    <a:pt x="18" y="11"/>
                  </a:cubicBezTo>
                  <a:cubicBezTo>
                    <a:pt x="24" y="13"/>
                    <a:pt x="24" y="13"/>
                    <a:pt x="24" y="13"/>
                  </a:cubicBezTo>
                  <a:cubicBezTo>
                    <a:pt x="16" y="17"/>
                    <a:pt x="16" y="17"/>
                    <a:pt x="16" y="17"/>
                  </a:cubicBezTo>
                  <a:cubicBezTo>
                    <a:pt x="15" y="20"/>
                    <a:pt x="19" y="19"/>
                    <a:pt x="22" y="20"/>
                  </a:cubicBezTo>
                  <a:cubicBezTo>
                    <a:pt x="21" y="20"/>
                    <a:pt x="21" y="20"/>
                    <a:pt x="21" y="20"/>
                  </a:cubicBezTo>
                  <a:cubicBezTo>
                    <a:pt x="20" y="22"/>
                    <a:pt x="16" y="22"/>
                    <a:pt x="19" y="24"/>
                  </a:cubicBezTo>
                  <a:cubicBezTo>
                    <a:pt x="19" y="25"/>
                    <a:pt x="16" y="25"/>
                    <a:pt x="15" y="26"/>
                  </a:cubicBezTo>
                  <a:cubicBezTo>
                    <a:pt x="15" y="29"/>
                    <a:pt x="8" y="33"/>
                    <a:pt x="11" y="37"/>
                  </a:cubicBezTo>
                  <a:cubicBezTo>
                    <a:pt x="8" y="42"/>
                    <a:pt x="13" y="47"/>
                    <a:pt x="12" y="52"/>
                  </a:cubicBezTo>
                  <a:cubicBezTo>
                    <a:pt x="8" y="56"/>
                    <a:pt x="10" y="63"/>
                    <a:pt x="7" y="68"/>
                  </a:cubicBezTo>
                  <a:cubicBezTo>
                    <a:pt x="15" y="73"/>
                    <a:pt x="0" y="77"/>
                    <a:pt x="8" y="82"/>
                  </a:cubicBezTo>
                  <a:cubicBezTo>
                    <a:pt x="9" y="88"/>
                    <a:pt x="16" y="93"/>
                    <a:pt x="24" y="97"/>
                  </a:cubicBezTo>
                  <a:cubicBezTo>
                    <a:pt x="50" y="109"/>
                    <a:pt x="82" y="110"/>
                    <a:pt x="113" y="111"/>
                  </a:cubicBezTo>
                  <a:cubicBezTo>
                    <a:pt x="277" y="109"/>
                    <a:pt x="277" y="109"/>
                    <a:pt x="277" y="109"/>
                  </a:cubicBezTo>
                  <a:cubicBezTo>
                    <a:pt x="295" y="106"/>
                    <a:pt x="314" y="107"/>
                    <a:pt x="331" y="104"/>
                  </a:cubicBezTo>
                  <a:cubicBezTo>
                    <a:pt x="350" y="103"/>
                    <a:pt x="364" y="95"/>
                    <a:pt x="382" y="93"/>
                  </a:cubicBezTo>
                  <a:cubicBezTo>
                    <a:pt x="379" y="91"/>
                    <a:pt x="374" y="92"/>
                    <a:pt x="369" y="91"/>
                  </a:cubicBezTo>
                  <a:cubicBezTo>
                    <a:pt x="375" y="88"/>
                    <a:pt x="382" y="87"/>
                    <a:pt x="388" y="86"/>
                  </a:cubicBezTo>
                  <a:cubicBezTo>
                    <a:pt x="387" y="86"/>
                    <a:pt x="385" y="87"/>
                    <a:pt x="385" y="86"/>
                  </a:cubicBezTo>
                  <a:cubicBezTo>
                    <a:pt x="387" y="84"/>
                    <a:pt x="391" y="86"/>
                    <a:pt x="392" y="84"/>
                  </a:cubicBezTo>
                  <a:cubicBezTo>
                    <a:pt x="389" y="82"/>
                    <a:pt x="389" y="82"/>
                    <a:pt x="389" y="82"/>
                  </a:cubicBezTo>
                  <a:cubicBezTo>
                    <a:pt x="391" y="80"/>
                    <a:pt x="395" y="81"/>
                    <a:pt x="397" y="80"/>
                  </a:cubicBezTo>
                  <a:close/>
                </a:path>
              </a:pathLst>
            </a:custGeom>
            <a:solidFill>
              <a:srgbClr val="004DA1"/>
            </a:solidFill>
            <a:ln>
              <a:noFill/>
            </a:ln>
          </p:spPr>
          <p:txBody>
            <a:bodyPr vert="horz" wrap="square" lIns="68580" tIns="34290" rIns="68580" bIns="3429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013" b="0" i="0" u="none" strike="noStrike" kern="0" cap="none" spc="0" normalizeH="0" baseline="0" noProof="0" dirty="0">
                <a:ln>
                  <a:noFill/>
                </a:ln>
                <a:solidFill>
                  <a:prstClr val="black"/>
                </a:solidFill>
                <a:effectLst/>
                <a:uLnTx/>
                <a:uFillTx/>
                <a:cs typeface="+mn-ea"/>
                <a:sym typeface="+mn-lt"/>
              </a:endParaRPr>
            </a:p>
          </p:txBody>
        </p:sp>
        <p:sp>
          <p:nvSpPr>
            <p:cNvPr id="11" name="文本框 10">
              <a:extLst>
                <a:ext uri="{FF2B5EF4-FFF2-40B4-BE49-F238E27FC236}">
                  <a16:creationId xmlns:a16="http://schemas.microsoft.com/office/drawing/2014/main" id="{9638B1E5-5568-466A-B5E2-8FD1DDE2E088}"/>
                </a:ext>
              </a:extLst>
            </p:cNvPr>
            <p:cNvSpPr txBox="1"/>
            <p:nvPr/>
          </p:nvSpPr>
          <p:spPr>
            <a:xfrm>
              <a:off x="9306647" y="2622444"/>
              <a:ext cx="902810" cy="467221"/>
            </a:xfrm>
            <a:prstGeom prst="rect">
              <a:avLst/>
            </a:prstGeom>
            <a:noFill/>
            <a:effectLst/>
          </p:spPr>
          <p:txBody>
            <a:bodyPr vert="eaVert" wrap="none" rtlCol="0" anchor="ctr">
              <a:spAutoFit/>
            </a:bodyPr>
            <a:lstStyle>
              <a:defPPr>
                <a:defRPr lang="zh-CN"/>
              </a:defPPr>
              <a:lvl1pPr algn="ctr">
                <a:defRPr sz="4400">
                  <a:solidFill>
                    <a:srgbClr val="004DA1"/>
                  </a:solidFill>
                  <a:latin typeface="李旭科书法" panose="02000603000000000000" pitchFamily="2" charset="-122"/>
                  <a:ea typeface="李旭科书法" panose="02000603000000000000" pitchFamily="2" charset="-122"/>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lang="en-US" altLang="zh-CN" sz="3200" kern="0" dirty="0">
                  <a:solidFill>
                    <a:prstClr val="white"/>
                  </a:solidFill>
                  <a:latin typeface="+mn-lt"/>
                  <a:ea typeface="+mn-ea"/>
                  <a:cs typeface="+mn-ea"/>
                  <a:sym typeface="+mn-lt"/>
                </a:rPr>
                <a:t>B</a:t>
              </a:r>
              <a:endParaRPr kumimoji="0" lang="zh-CN" altLang="en-US" sz="3200" b="0" i="0" u="none" strike="noStrike" kern="0" cap="none" spc="0" normalizeH="0" baseline="0" noProof="0" dirty="0">
                <a:ln>
                  <a:noFill/>
                </a:ln>
                <a:solidFill>
                  <a:prstClr val="white"/>
                </a:solidFill>
                <a:effectLst/>
                <a:uLnTx/>
                <a:uFillTx/>
                <a:latin typeface="+mn-lt"/>
                <a:ea typeface="+mn-ea"/>
                <a:cs typeface="+mn-ea"/>
                <a:sym typeface="+mn-lt"/>
              </a:endParaRPr>
            </a:p>
          </p:txBody>
        </p:sp>
      </p:grpSp>
    </p:spTree>
    <p:extLst>
      <p:ext uri="{BB962C8B-B14F-4D97-AF65-F5344CB8AC3E}">
        <p14:creationId xmlns:p14="http://schemas.microsoft.com/office/powerpoint/2010/main" val="296610698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a:xfrm>
            <a:off x="1145002" y="1249593"/>
            <a:ext cx="1788430" cy="1788430"/>
            <a:chOff x="4240335" y="3008435"/>
            <a:chExt cx="3711332" cy="3711332"/>
          </a:xfrm>
        </p:grpSpPr>
        <p:sp>
          <p:nvSpPr>
            <p:cNvPr id="3" name="椭圆 2"/>
            <p:cNvSpPr/>
            <p:nvPr/>
          </p:nvSpPr>
          <p:spPr>
            <a:xfrm>
              <a:off x="4240335" y="3008435"/>
              <a:ext cx="3711332" cy="3711332"/>
            </a:xfrm>
            <a:prstGeom prst="ellipse">
              <a:avLst/>
            </a:prstGeom>
            <a:gradFill>
              <a:gsLst>
                <a:gs pos="100000">
                  <a:schemeClr val="bg1">
                    <a:lumMod val="75000"/>
                  </a:schemeClr>
                </a:gs>
                <a:gs pos="0">
                  <a:schemeClr val="bg1"/>
                </a:gs>
              </a:gsLst>
              <a:lin ang="5400000" scaled="0"/>
            </a:gradFill>
            <a:ln w="9525">
              <a:noFill/>
            </a:ln>
            <a:effectLst>
              <a:softEdge rad="190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zh-CN" altLang="en-US">
                <a:solidFill>
                  <a:srgbClr val="FFFFFF"/>
                </a:solidFill>
                <a:cs typeface="+mn-ea"/>
                <a:sym typeface="+mn-lt"/>
              </a:endParaRPr>
            </a:p>
          </p:txBody>
        </p:sp>
        <p:grpSp>
          <p:nvGrpSpPr>
            <p:cNvPr id="4" name="组合 3"/>
            <p:cNvGrpSpPr/>
            <p:nvPr/>
          </p:nvGrpSpPr>
          <p:grpSpPr>
            <a:xfrm>
              <a:off x="4710169" y="3478269"/>
              <a:ext cx="2771663" cy="2771663"/>
              <a:chOff x="2193191" y="1899415"/>
              <a:chExt cx="2421376" cy="2421376"/>
            </a:xfrm>
            <a:effectLst/>
          </p:grpSpPr>
          <p:sp>
            <p:nvSpPr>
              <p:cNvPr id="5" name="椭圆 4"/>
              <p:cNvSpPr/>
              <p:nvPr/>
            </p:nvSpPr>
            <p:spPr>
              <a:xfrm>
                <a:off x="2193191" y="1899415"/>
                <a:ext cx="2421376" cy="2421376"/>
              </a:xfrm>
              <a:prstGeom prst="ellipse">
                <a:avLst/>
              </a:prstGeom>
              <a:solidFill>
                <a:srgbClr val="0070C0"/>
              </a:solidFill>
              <a:ln w="31750">
                <a:gradFill flip="none" rotWithShape="1">
                  <a:gsLst>
                    <a:gs pos="0">
                      <a:schemeClr val="bg1">
                        <a:lumMod val="75000"/>
                      </a:schemeClr>
                    </a:gs>
                    <a:gs pos="100000">
                      <a:schemeClr val="bg1"/>
                    </a:gs>
                  </a:gsLst>
                  <a:lin ang="2700000" scaled="1"/>
                  <a:tileRect/>
                </a:gradFill>
              </a:ln>
              <a:effectLst>
                <a:innerShdw blurRad="127000" dist="63500" dir="13500000">
                  <a:schemeClr val="accent3">
                    <a:lumMod val="50000"/>
                    <a:alpha val="85000"/>
                  </a:scheme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zh-CN" altLang="en-US">
                  <a:solidFill>
                    <a:srgbClr val="FFFFFF"/>
                  </a:solidFill>
                  <a:cs typeface="+mn-ea"/>
                  <a:sym typeface="+mn-lt"/>
                </a:endParaRPr>
              </a:p>
            </p:txBody>
          </p:sp>
          <p:sp>
            <p:nvSpPr>
              <p:cNvPr id="6" name="椭圆 5"/>
              <p:cNvSpPr/>
              <p:nvPr/>
            </p:nvSpPr>
            <p:spPr>
              <a:xfrm>
                <a:off x="2345502" y="2051726"/>
                <a:ext cx="2116756" cy="2116756"/>
              </a:xfrm>
              <a:prstGeom prst="ellipse">
                <a:avLst/>
              </a:prstGeom>
              <a:solidFill>
                <a:schemeClr val="bg1">
                  <a:lumMod val="95000"/>
                </a:schemeClr>
              </a:solidFill>
              <a:ln w="50800">
                <a:noFill/>
              </a:ln>
              <a:effectLst>
                <a:outerShdw blurRad="152400" dist="63500" dir="2700000" algn="tl" rotWithShape="0">
                  <a:schemeClr val="accent3">
                    <a:lumMod val="50000"/>
                    <a:alpha val="64000"/>
                  </a:schemeClr>
                </a:outerShdw>
              </a:effectLst>
              <a:scene3d>
                <a:camera prst="orthographicFront"/>
                <a:lightRig rig="threePt" dir="t"/>
              </a:scene3d>
              <a:sp3d prstMaterial="softEdge">
                <a:bevelT w="8255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zh-CN" altLang="en-US">
                  <a:solidFill>
                    <a:srgbClr val="FFFFFF"/>
                  </a:solidFill>
                  <a:cs typeface="+mn-ea"/>
                  <a:sym typeface="+mn-lt"/>
                </a:endParaRPr>
              </a:p>
            </p:txBody>
          </p:sp>
        </p:grpSp>
      </p:grpSp>
      <p:sp>
        <p:nvSpPr>
          <p:cNvPr id="24" name="任意多边形 23"/>
          <p:cNvSpPr/>
          <p:nvPr/>
        </p:nvSpPr>
        <p:spPr>
          <a:xfrm>
            <a:off x="-1" y="0"/>
            <a:ext cx="2039217" cy="5143500"/>
          </a:xfrm>
          <a:custGeom>
            <a:avLst/>
            <a:gdLst>
              <a:gd name="connsiteX0" fmla="*/ 0 w 2837789"/>
              <a:gd name="connsiteY0" fmla="*/ 0 h 8001905"/>
              <a:gd name="connsiteX1" fmla="*/ 2837788 w 2837789"/>
              <a:gd name="connsiteY1" fmla="*/ 0 h 8001905"/>
              <a:gd name="connsiteX2" fmla="*/ 2837788 w 2837789"/>
              <a:gd name="connsiteY2" fmla="*/ 1968500 h 8001905"/>
              <a:gd name="connsiteX3" fmla="*/ 2837789 w 2837789"/>
              <a:gd name="connsiteY3" fmla="*/ 1968500 h 8001905"/>
              <a:gd name="connsiteX4" fmla="*/ 2837789 w 2837789"/>
              <a:gd name="connsiteY4" fmla="*/ 2363879 h 8001905"/>
              <a:gd name="connsiteX5" fmla="*/ 2618085 w 2837789"/>
              <a:gd name="connsiteY5" fmla="*/ 2386026 h 8001905"/>
              <a:gd name="connsiteX6" fmla="*/ 1747634 w 2837789"/>
              <a:gd name="connsiteY6" fmla="*/ 3454034 h 8001905"/>
              <a:gd name="connsiteX7" fmla="*/ 2618085 w 2837789"/>
              <a:gd name="connsiteY7" fmla="*/ 4522042 h 8001905"/>
              <a:gd name="connsiteX8" fmla="*/ 2837789 w 2837789"/>
              <a:gd name="connsiteY8" fmla="*/ 4544190 h 8001905"/>
              <a:gd name="connsiteX9" fmla="*/ 2837789 w 2837789"/>
              <a:gd name="connsiteY9" fmla="*/ 6858000 h 8001905"/>
              <a:gd name="connsiteX10" fmla="*/ 2837788 w 2837789"/>
              <a:gd name="connsiteY10" fmla="*/ 6858000 h 8001905"/>
              <a:gd name="connsiteX11" fmla="*/ 2837788 w 2837789"/>
              <a:gd name="connsiteY11" fmla="*/ 8001905 h 8001905"/>
              <a:gd name="connsiteX12" fmla="*/ 0 w 2837789"/>
              <a:gd name="connsiteY12" fmla="*/ 8001905 h 8001905"/>
              <a:gd name="connsiteX13" fmla="*/ 0 w 2837789"/>
              <a:gd name="connsiteY13" fmla="*/ 6858000 h 8001905"/>
              <a:gd name="connsiteX14" fmla="*/ 0 w 2837789"/>
              <a:gd name="connsiteY14" fmla="*/ 6376305 h 8001905"/>
              <a:gd name="connsiteX15" fmla="*/ 0 w 2837789"/>
              <a:gd name="connsiteY15" fmla="*/ 2133600 h 8001905"/>
              <a:gd name="connsiteX16" fmla="*/ 0 w 2837789"/>
              <a:gd name="connsiteY16" fmla="*/ 1968500 h 8001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837789" h="8001905">
                <a:moveTo>
                  <a:pt x="0" y="0"/>
                </a:moveTo>
                <a:lnTo>
                  <a:pt x="2837788" y="0"/>
                </a:lnTo>
                <a:lnTo>
                  <a:pt x="2837788" y="1968500"/>
                </a:lnTo>
                <a:lnTo>
                  <a:pt x="2837789" y="1968500"/>
                </a:lnTo>
                <a:lnTo>
                  <a:pt x="2837789" y="2363879"/>
                </a:lnTo>
                <a:lnTo>
                  <a:pt x="2618085" y="2386026"/>
                </a:lnTo>
                <a:cubicBezTo>
                  <a:pt x="2121320" y="2487680"/>
                  <a:pt x="1747634" y="2927218"/>
                  <a:pt x="1747634" y="3454034"/>
                </a:cubicBezTo>
                <a:cubicBezTo>
                  <a:pt x="1747634" y="3980852"/>
                  <a:pt x="2121320" y="4420389"/>
                  <a:pt x="2618085" y="4522042"/>
                </a:cubicBezTo>
                <a:lnTo>
                  <a:pt x="2837789" y="4544190"/>
                </a:lnTo>
                <a:lnTo>
                  <a:pt x="2837789" y="6858000"/>
                </a:lnTo>
                <a:lnTo>
                  <a:pt x="2837788" y="6858000"/>
                </a:lnTo>
                <a:lnTo>
                  <a:pt x="2837788" y="8001905"/>
                </a:lnTo>
                <a:lnTo>
                  <a:pt x="0" y="8001905"/>
                </a:lnTo>
                <a:lnTo>
                  <a:pt x="0" y="6858000"/>
                </a:lnTo>
                <a:lnTo>
                  <a:pt x="0" y="6376305"/>
                </a:lnTo>
                <a:lnTo>
                  <a:pt x="0" y="2133600"/>
                </a:lnTo>
                <a:lnTo>
                  <a:pt x="0" y="1968500"/>
                </a:lnTo>
                <a:close/>
              </a:path>
            </a:pathLst>
          </a:custGeom>
          <a:solidFill>
            <a:srgbClr val="0070C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endParaRPr lang="zh-CN" altLang="en-US">
              <a:solidFill>
                <a:srgbClr val="7030A0"/>
              </a:solidFill>
              <a:cs typeface="+mn-ea"/>
              <a:sym typeface="+mn-lt"/>
            </a:endParaRPr>
          </a:p>
        </p:txBody>
      </p:sp>
      <p:sp>
        <p:nvSpPr>
          <p:cNvPr id="14" name="圆角矩形 13"/>
          <p:cNvSpPr/>
          <p:nvPr/>
        </p:nvSpPr>
        <p:spPr>
          <a:xfrm>
            <a:off x="3001095" y="2922802"/>
            <a:ext cx="5128673" cy="32168"/>
          </a:xfrm>
          <a:prstGeom prst="roundRect">
            <a:avLst>
              <a:gd name="adj" fmla="val 50000"/>
            </a:avLst>
          </a:prstGeom>
          <a:gradFill>
            <a:gsLst>
              <a:gs pos="0">
                <a:schemeClr val="bg1">
                  <a:lumMod val="75000"/>
                </a:schemeClr>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defRPr/>
            </a:pPr>
            <a:endParaRPr lang="zh-CN" altLang="en-US">
              <a:solidFill>
                <a:srgbClr val="FFFFFF"/>
              </a:solidFill>
              <a:cs typeface="+mn-ea"/>
              <a:sym typeface="+mn-lt"/>
            </a:endParaRPr>
          </a:p>
        </p:txBody>
      </p:sp>
      <p:sp>
        <p:nvSpPr>
          <p:cNvPr id="16" name="文本框 15"/>
          <p:cNvSpPr txBox="1"/>
          <p:nvPr/>
        </p:nvSpPr>
        <p:spPr>
          <a:xfrm>
            <a:off x="2899390" y="1713503"/>
            <a:ext cx="6074489" cy="684803"/>
          </a:xfrm>
          <a:prstGeom prst="rect">
            <a:avLst/>
          </a:prstGeom>
          <a:noFill/>
        </p:spPr>
        <p:txBody>
          <a:bodyPr wrap="square" lIns="68580" tIns="34290" rIns="68580" bIns="34290" rtlCol="0">
            <a:spAutoFit/>
          </a:bodyPr>
          <a:lstStyle/>
          <a:p>
            <a:r>
              <a:rPr lang="zh-CN" altLang="en-US" sz="4000" b="1" dirty="0">
                <a:solidFill>
                  <a:srgbClr val="0070C0"/>
                </a:solidFill>
                <a:cs typeface="+mn-ea"/>
                <a:sym typeface="+mn-lt"/>
              </a:rPr>
              <a:t>任务八   申报与缴纳</a:t>
            </a:r>
          </a:p>
        </p:txBody>
      </p:sp>
      <p:grpSp>
        <p:nvGrpSpPr>
          <p:cNvPr id="25" name="组合 24"/>
          <p:cNvGrpSpPr/>
          <p:nvPr/>
        </p:nvGrpSpPr>
        <p:grpSpPr>
          <a:xfrm>
            <a:off x="1787045" y="1867537"/>
            <a:ext cx="527203" cy="530769"/>
            <a:chOff x="5042691" y="2273920"/>
            <a:chExt cx="702937" cy="707692"/>
          </a:xfrm>
          <a:solidFill>
            <a:srgbClr val="0070C0"/>
          </a:solidFill>
        </p:grpSpPr>
        <p:sp>
          <p:nvSpPr>
            <p:cNvPr id="26" name="Freeform 12"/>
            <p:cNvSpPr>
              <a:spLocks/>
            </p:cNvSpPr>
            <p:nvPr/>
          </p:nvSpPr>
          <p:spPr bwMode="auto">
            <a:xfrm>
              <a:off x="5284806" y="2789968"/>
              <a:ext cx="460822" cy="191644"/>
            </a:xfrm>
            <a:custGeom>
              <a:avLst/>
              <a:gdLst>
                <a:gd name="T0" fmla="*/ 25 w 533"/>
                <a:gd name="T1" fmla="*/ 165 h 222"/>
                <a:gd name="T2" fmla="*/ 158 w 533"/>
                <a:gd name="T3" fmla="*/ 165 h 222"/>
                <a:gd name="T4" fmla="*/ 158 w 533"/>
                <a:gd name="T5" fmla="*/ 108 h 222"/>
                <a:gd name="T6" fmla="*/ 184 w 533"/>
                <a:gd name="T7" fmla="*/ 83 h 222"/>
                <a:gd name="T8" fmla="*/ 317 w 533"/>
                <a:gd name="T9" fmla="*/ 83 h 222"/>
                <a:gd name="T10" fmla="*/ 317 w 533"/>
                <a:gd name="T11" fmla="*/ 25 h 222"/>
                <a:gd name="T12" fmla="*/ 343 w 533"/>
                <a:gd name="T13" fmla="*/ 0 h 222"/>
                <a:gd name="T14" fmla="*/ 533 w 533"/>
                <a:gd name="T15" fmla="*/ 0 h 222"/>
                <a:gd name="T16" fmla="*/ 533 w 533"/>
                <a:gd name="T17" fmla="*/ 32 h 222"/>
                <a:gd name="T18" fmla="*/ 508 w 533"/>
                <a:gd name="T19" fmla="*/ 57 h 222"/>
                <a:gd name="T20" fmla="*/ 375 w 533"/>
                <a:gd name="T21" fmla="*/ 57 h 222"/>
                <a:gd name="T22" fmla="*/ 375 w 533"/>
                <a:gd name="T23" fmla="*/ 114 h 222"/>
                <a:gd name="T24" fmla="*/ 349 w 533"/>
                <a:gd name="T25" fmla="*/ 140 h 222"/>
                <a:gd name="T26" fmla="*/ 216 w 533"/>
                <a:gd name="T27" fmla="*/ 140 h 222"/>
                <a:gd name="T28" fmla="*/ 216 w 533"/>
                <a:gd name="T29" fmla="*/ 197 h 222"/>
                <a:gd name="T30" fmla="*/ 190 w 533"/>
                <a:gd name="T31" fmla="*/ 222 h 222"/>
                <a:gd name="T32" fmla="*/ 0 w 533"/>
                <a:gd name="T33" fmla="*/ 222 h 222"/>
                <a:gd name="T34" fmla="*/ 0 w 533"/>
                <a:gd name="T35" fmla="*/ 191 h 222"/>
                <a:gd name="T36" fmla="*/ 25 w 533"/>
                <a:gd name="T37" fmla="*/ 165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33" h="222">
                  <a:moveTo>
                    <a:pt x="25" y="165"/>
                  </a:moveTo>
                  <a:cubicBezTo>
                    <a:pt x="158" y="165"/>
                    <a:pt x="158" y="165"/>
                    <a:pt x="158" y="165"/>
                  </a:cubicBezTo>
                  <a:cubicBezTo>
                    <a:pt x="158" y="108"/>
                    <a:pt x="158" y="108"/>
                    <a:pt x="158" y="108"/>
                  </a:cubicBezTo>
                  <a:cubicBezTo>
                    <a:pt x="158" y="94"/>
                    <a:pt x="170" y="83"/>
                    <a:pt x="184" y="83"/>
                  </a:cubicBezTo>
                  <a:cubicBezTo>
                    <a:pt x="317" y="83"/>
                    <a:pt x="317" y="83"/>
                    <a:pt x="317" y="83"/>
                  </a:cubicBezTo>
                  <a:cubicBezTo>
                    <a:pt x="317" y="25"/>
                    <a:pt x="317" y="25"/>
                    <a:pt x="317" y="25"/>
                  </a:cubicBezTo>
                  <a:cubicBezTo>
                    <a:pt x="317" y="11"/>
                    <a:pt x="329" y="0"/>
                    <a:pt x="343" y="0"/>
                  </a:cubicBezTo>
                  <a:cubicBezTo>
                    <a:pt x="533" y="0"/>
                    <a:pt x="533" y="0"/>
                    <a:pt x="533" y="0"/>
                  </a:cubicBezTo>
                  <a:cubicBezTo>
                    <a:pt x="533" y="32"/>
                    <a:pt x="533" y="32"/>
                    <a:pt x="533" y="32"/>
                  </a:cubicBezTo>
                  <a:cubicBezTo>
                    <a:pt x="533" y="46"/>
                    <a:pt x="522" y="57"/>
                    <a:pt x="508" y="57"/>
                  </a:cubicBezTo>
                  <a:cubicBezTo>
                    <a:pt x="375" y="57"/>
                    <a:pt x="375" y="57"/>
                    <a:pt x="375" y="57"/>
                  </a:cubicBezTo>
                  <a:cubicBezTo>
                    <a:pt x="375" y="114"/>
                    <a:pt x="375" y="114"/>
                    <a:pt x="375" y="114"/>
                  </a:cubicBezTo>
                  <a:cubicBezTo>
                    <a:pt x="375" y="128"/>
                    <a:pt x="363" y="140"/>
                    <a:pt x="349" y="140"/>
                  </a:cubicBezTo>
                  <a:cubicBezTo>
                    <a:pt x="216" y="140"/>
                    <a:pt x="216" y="140"/>
                    <a:pt x="216" y="140"/>
                  </a:cubicBezTo>
                  <a:cubicBezTo>
                    <a:pt x="216" y="197"/>
                    <a:pt x="216" y="197"/>
                    <a:pt x="216" y="197"/>
                  </a:cubicBezTo>
                  <a:cubicBezTo>
                    <a:pt x="216" y="211"/>
                    <a:pt x="204" y="222"/>
                    <a:pt x="190" y="222"/>
                  </a:cubicBezTo>
                  <a:cubicBezTo>
                    <a:pt x="0" y="222"/>
                    <a:pt x="0" y="222"/>
                    <a:pt x="0" y="222"/>
                  </a:cubicBezTo>
                  <a:cubicBezTo>
                    <a:pt x="0" y="191"/>
                    <a:pt x="0" y="191"/>
                    <a:pt x="0" y="191"/>
                  </a:cubicBezTo>
                  <a:cubicBezTo>
                    <a:pt x="0" y="177"/>
                    <a:pt x="11" y="165"/>
                    <a:pt x="25" y="16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sp>
          <p:nvSpPr>
            <p:cNvPr id="27" name="Freeform 13"/>
            <p:cNvSpPr>
              <a:spLocks noEditPoints="1"/>
            </p:cNvSpPr>
            <p:nvPr/>
          </p:nvSpPr>
          <p:spPr bwMode="auto">
            <a:xfrm>
              <a:off x="5042691" y="2273920"/>
              <a:ext cx="529214" cy="655758"/>
            </a:xfrm>
            <a:custGeom>
              <a:avLst/>
              <a:gdLst>
                <a:gd name="T0" fmla="*/ 28 w 612"/>
                <a:gd name="T1" fmla="*/ 504 h 759"/>
                <a:gd name="T2" fmla="*/ 148 w 612"/>
                <a:gd name="T3" fmla="*/ 514 h 759"/>
                <a:gd name="T4" fmla="*/ 179 w 612"/>
                <a:gd name="T5" fmla="*/ 488 h 759"/>
                <a:gd name="T6" fmla="*/ 184 w 612"/>
                <a:gd name="T7" fmla="*/ 423 h 759"/>
                <a:gd name="T8" fmla="*/ 158 w 612"/>
                <a:gd name="T9" fmla="*/ 392 h 759"/>
                <a:gd name="T10" fmla="*/ 38 w 612"/>
                <a:gd name="T11" fmla="*/ 381 h 759"/>
                <a:gd name="T12" fmla="*/ 7 w 612"/>
                <a:gd name="T13" fmla="*/ 407 h 759"/>
                <a:gd name="T14" fmla="*/ 2 w 612"/>
                <a:gd name="T15" fmla="*/ 473 h 759"/>
                <a:gd name="T16" fmla="*/ 28 w 612"/>
                <a:gd name="T17" fmla="*/ 504 h 759"/>
                <a:gd name="T18" fmla="*/ 157 w 612"/>
                <a:gd name="T19" fmla="*/ 669 h 759"/>
                <a:gd name="T20" fmla="*/ 254 w 612"/>
                <a:gd name="T21" fmla="*/ 487 h 759"/>
                <a:gd name="T22" fmla="*/ 334 w 612"/>
                <a:gd name="T23" fmla="*/ 512 h 759"/>
                <a:gd name="T24" fmla="*/ 342 w 612"/>
                <a:gd name="T25" fmla="*/ 515 h 759"/>
                <a:gd name="T26" fmla="*/ 216 w 612"/>
                <a:gd name="T27" fmla="*/ 722 h 759"/>
                <a:gd name="T28" fmla="*/ 157 w 612"/>
                <a:gd name="T29" fmla="*/ 669 h 759"/>
                <a:gd name="T30" fmla="*/ 379 w 612"/>
                <a:gd name="T31" fmla="*/ 7 h 759"/>
                <a:gd name="T32" fmla="*/ 426 w 612"/>
                <a:gd name="T33" fmla="*/ 84 h 759"/>
                <a:gd name="T34" fmla="*/ 349 w 612"/>
                <a:gd name="T35" fmla="*/ 150 h 759"/>
                <a:gd name="T36" fmla="*/ 304 w 612"/>
                <a:gd name="T37" fmla="*/ 59 h 759"/>
                <a:gd name="T38" fmla="*/ 379 w 612"/>
                <a:gd name="T39" fmla="*/ 7 h 759"/>
                <a:gd name="T40" fmla="*/ 371 w 612"/>
                <a:gd name="T41" fmla="*/ 183 h 759"/>
                <a:gd name="T42" fmla="*/ 403 w 612"/>
                <a:gd name="T43" fmla="*/ 199 h 759"/>
                <a:gd name="T44" fmla="*/ 574 w 612"/>
                <a:gd name="T45" fmla="*/ 278 h 759"/>
                <a:gd name="T46" fmla="*/ 579 w 612"/>
                <a:gd name="T47" fmla="*/ 341 h 759"/>
                <a:gd name="T48" fmla="*/ 398 w 612"/>
                <a:gd name="T49" fmla="*/ 296 h 759"/>
                <a:gd name="T50" fmla="*/ 381 w 612"/>
                <a:gd name="T51" fmla="*/ 385 h 759"/>
                <a:gd name="T52" fmla="*/ 390 w 612"/>
                <a:gd name="T53" fmla="*/ 402 h 759"/>
                <a:gd name="T54" fmla="*/ 561 w 612"/>
                <a:gd name="T55" fmla="*/ 593 h 759"/>
                <a:gd name="T56" fmla="*/ 489 w 612"/>
                <a:gd name="T57" fmla="*/ 626 h 759"/>
                <a:gd name="T58" fmla="*/ 233 w 612"/>
                <a:gd name="T59" fmla="*/ 447 h 759"/>
                <a:gd name="T60" fmla="*/ 203 w 612"/>
                <a:gd name="T61" fmla="*/ 392 h 759"/>
                <a:gd name="T62" fmla="*/ 231 w 612"/>
                <a:gd name="T63" fmla="*/ 239 h 759"/>
                <a:gd name="T64" fmla="*/ 157 w 612"/>
                <a:gd name="T65" fmla="*/ 344 h 759"/>
                <a:gd name="T66" fmla="*/ 95 w 612"/>
                <a:gd name="T67" fmla="*/ 332 h 759"/>
                <a:gd name="T68" fmla="*/ 247 w 612"/>
                <a:gd name="T69" fmla="*/ 155 h 759"/>
                <a:gd name="T70" fmla="*/ 313 w 612"/>
                <a:gd name="T71" fmla="*/ 163 h 759"/>
                <a:gd name="T72" fmla="*/ 349 w 612"/>
                <a:gd name="T73" fmla="*/ 227 h 759"/>
                <a:gd name="T74" fmla="*/ 371 w 612"/>
                <a:gd name="T75" fmla="*/ 183 h 7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12" h="759">
                  <a:moveTo>
                    <a:pt x="28" y="504"/>
                  </a:moveTo>
                  <a:cubicBezTo>
                    <a:pt x="148" y="514"/>
                    <a:pt x="148" y="514"/>
                    <a:pt x="148" y="514"/>
                  </a:cubicBezTo>
                  <a:cubicBezTo>
                    <a:pt x="164" y="516"/>
                    <a:pt x="177" y="504"/>
                    <a:pt x="179" y="488"/>
                  </a:cubicBezTo>
                  <a:cubicBezTo>
                    <a:pt x="184" y="423"/>
                    <a:pt x="184" y="423"/>
                    <a:pt x="184" y="423"/>
                  </a:cubicBezTo>
                  <a:cubicBezTo>
                    <a:pt x="186" y="407"/>
                    <a:pt x="174" y="393"/>
                    <a:pt x="158" y="392"/>
                  </a:cubicBezTo>
                  <a:cubicBezTo>
                    <a:pt x="38" y="381"/>
                    <a:pt x="38" y="381"/>
                    <a:pt x="38" y="381"/>
                  </a:cubicBezTo>
                  <a:cubicBezTo>
                    <a:pt x="23" y="380"/>
                    <a:pt x="9" y="392"/>
                    <a:pt x="7" y="407"/>
                  </a:cubicBezTo>
                  <a:cubicBezTo>
                    <a:pt x="2" y="473"/>
                    <a:pt x="2" y="473"/>
                    <a:pt x="2" y="473"/>
                  </a:cubicBezTo>
                  <a:cubicBezTo>
                    <a:pt x="0" y="489"/>
                    <a:pt x="12" y="503"/>
                    <a:pt x="28" y="504"/>
                  </a:cubicBezTo>
                  <a:close/>
                  <a:moveTo>
                    <a:pt x="157" y="669"/>
                  </a:moveTo>
                  <a:cubicBezTo>
                    <a:pt x="220" y="595"/>
                    <a:pt x="230" y="592"/>
                    <a:pt x="254" y="487"/>
                  </a:cubicBezTo>
                  <a:cubicBezTo>
                    <a:pt x="280" y="496"/>
                    <a:pt x="307" y="504"/>
                    <a:pt x="334" y="512"/>
                  </a:cubicBezTo>
                  <a:cubicBezTo>
                    <a:pt x="337" y="513"/>
                    <a:pt x="339" y="514"/>
                    <a:pt x="342" y="515"/>
                  </a:cubicBezTo>
                  <a:cubicBezTo>
                    <a:pt x="303" y="633"/>
                    <a:pt x="296" y="637"/>
                    <a:pt x="216" y="722"/>
                  </a:cubicBezTo>
                  <a:cubicBezTo>
                    <a:pt x="180" y="759"/>
                    <a:pt x="122" y="709"/>
                    <a:pt x="157" y="669"/>
                  </a:cubicBezTo>
                  <a:close/>
                  <a:moveTo>
                    <a:pt x="379" y="7"/>
                  </a:moveTo>
                  <a:cubicBezTo>
                    <a:pt x="413" y="15"/>
                    <a:pt x="434" y="49"/>
                    <a:pt x="426" y="84"/>
                  </a:cubicBezTo>
                  <a:cubicBezTo>
                    <a:pt x="419" y="120"/>
                    <a:pt x="383" y="157"/>
                    <a:pt x="349" y="150"/>
                  </a:cubicBezTo>
                  <a:cubicBezTo>
                    <a:pt x="315" y="143"/>
                    <a:pt x="297" y="94"/>
                    <a:pt x="304" y="59"/>
                  </a:cubicBezTo>
                  <a:cubicBezTo>
                    <a:pt x="312" y="23"/>
                    <a:pt x="345" y="0"/>
                    <a:pt x="379" y="7"/>
                  </a:cubicBezTo>
                  <a:close/>
                  <a:moveTo>
                    <a:pt x="371" y="183"/>
                  </a:moveTo>
                  <a:cubicBezTo>
                    <a:pt x="378" y="185"/>
                    <a:pt x="393" y="190"/>
                    <a:pt x="403" y="199"/>
                  </a:cubicBezTo>
                  <a:cubicBezTo>
                    <a:pt x="494" y="286"/>
                    <a:pt x="474" y="282"/>
                    <a:pt x="574" y="278"/>
                  </a:cubicBezTo>
                  <a:cubicBezTo>
                    <a:pt x="612" y="277"/>
                    <a:pt x="611" y="338"/>
                    <a:pt x="579" y="341"/>
                  </a:cubicBezTo>
                  <a:cubicBezTo>
                    <a:pt x="477" y="350"/>
                    <a:pt x="470" y="358"/>
                    <a:pt x="398" y="296"/>
                  </a:cubicBezTo>
                  <a:cubicBezTo>
                    <a:pt x="381" y="385"/>
                    <a:pt x="381" y="385"/>
                    <a:pt x="381" y="385"/>
                  </a:cubicBezTo>
                  <a:cubicBezTo>
                    <a:pt x="380" y="392"/>
                    <a:pt x="383" y="399"/>
                    <a:pt x="390" y="402"/>
                  </a:cubicBezTo>
                  <a:cubicBezTo>
                    <a:pt x="494" y="448"/>
                    <a:pt x="515" y="448"/>
                    <a:pt x="561" y="593"/>
                  </a:cubicBezTo>
                  <a:cubicBezTo>
                    <a:pt x="578" y="638"/>
                    <a:pt x="510" y="668"/>
                    <a:pt x="489" y="626"/>
                  </a:cubicBezTo>
                  <a:cubicBezTo>
                    <a:pt x="417" y="484"/>
                    <a:pt x="405" y="506"/>
                    <a:pt x="233" y="447"/>
                  </a:cubicBezTo>
                  <a:cubicBezTo>
                    <a:pt x="211" y="435"/>
                    <a:pt x="203" y="416"/>
                    <a:pt x="203" y="392"/>
                  </a:cubicBezTo>
                  <a:cubicBezTo>
                    <a:pt x="231" y="239"/>
                    <a:pt x="231" y="239"/>
                    <a:pt x="231" y="239"/>
                  </a:cubicBezTo>
                  <a:cubicBezTo>
                    <a:pt x="164" y="260"/>
                    <a:pt x="171" y="259"/>
                    <a:pt x="157" y="344"/>
                  </a:cubicBezTo>
                  <a:cubicBezTo>
                    <a:pt x="151" y="376"/>
                    <a:pt x="91" y="372"/>
                    <a:pt x="95" y="332"/>
                  </a:cubicBezTo>
                  <a:cubicBezTo>
                    <a:pt x="107" y="207"/>
                    <a:pt x="126" y="199"/>
                    <a:pt x="247" y="155"/>
                  </a:cubicBezTo>
                  <a:cubicBezTo>
                    <a:pt x="264" y="149"/>
                    <a:pt x="304" y="160"/>
                    <a:pt x="313" y="163"/>
                  </a:cubicBezTo>
                  <a:cubicBezTo>
                    <a:pt x="349" y="227"/>
                    <a:pt x="349" y="227"/>
                    <a:pt x="349" y="227"/>
                  </a:cubicBezTo>
                  <a:cubicBezTo>
                    <a:pt x="371" y="183"/>
                    <a:pt x="371" y="183"/>
                    <a:pt x="371" y="18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grpSp>
      <p:sp>
        <p:nvSpPr>
          <p:cNvPr id="15" name="文本框 14">
            <a:extLst>
              <a:ext uri="{FF2B5EF4-FFF2-40B4-BE49-F238E27FC236}">
                <a16:creationId xmlns:a16="http://schemas.microsoft.com/office/drawing/2014/main" id="{8B08B332-559B-44C0-8871-E996E2C2210E}"/>
              </a:ext>
            </a:extLst>
          </p:cNvPr>
          <p:cNvSpPr txBox="1"/>
          <p:nvPr/>
        </p:nvSpPr>
        <p:spPr>
          <a:xfrm>
            <a:off x="2933432" y="2471795"/>
            <a:ext cx="2486156" cy="461665"/>
          </a:xfrm>
          <a:prstGeom prst="rect">
            <a:avLst/>
          </a:prstGeom>
          <a:noFill/>
        </p:spPr>
        <p:txBody>
          <a:bodyPr wrap="square" rtlCol="0">
            <a:spAutoFit/>
          </a:bodyPr>
          <a:lstStyle/>
          <a:p>
            <a:r>
              <a:rPr lang="zh-CN" altLang="en-US" sz="2400" b="1" dirty="0">
                <a:cs typeface="+mn-ea"/>
                <a:sym typeface="+mn-lt"/>
              </a:rPr>
              <a:t>知识点 </a:t>
            </a:r>
            <a:endParaRPr lang="en-US" altLang="zh-CN" sz="2400" b="1" dirty="0">
              <a:cs typeface="+mn-ea"/>
              <a:sym typeface="+mn-lt"/>
            </a:endParaRPr>
          </a:p>
        </p:txBody>
      </p:sp>
      <p:sp>
        <p:nvSpPr>
          <p:cNvPr id="17" name="文本框 16">
            <a:extLst>
              <a:ext uri="{FF2B5EF4-FFF2-40B4-BE49-F238E27FC236}">
                <a16:creationId xmlns:a16="http://schemas.microsoft.com/office/drawing/2014/main" id="{65102C9E-AEAF-403B-97D0-C943E5A8CC14}"/>
              </a:ext>
            </a:extLst>
          </p:cNvPr>
          <p:cNvSpPr txBox="1"/>
          <p:nvPr/>
        </p:nvSpPr>
        <p:spPr bwMode="auto">
          <a:xfrm>
            <a:off x="2933432" y="3013253"/>
            <a:ext cx="5203480" cy="1368323"/>
          </a:xfrm>
          <a:prstGeom prst="rect">
            <a:avLst/>
          </a:prstGeom>
          <a:noFill/>
        </p:spPr>
        <p:txBody>
          <a:bodyPr wrap="square" lIns="68580" tIns="34290" rIns="68580" bIns="34290">
            <a:spAutoFit/>
          </a:bodyPr>
          <a:lstStyle/>
          <a:p>
            <a:pPr>
              <a:lnSpc>
                <a:spcPct val="120000"/>
              </a:lnSpc>
            </a:pPr>
            <a:r>
              <a:rPr lang="en-US" altLang="zh-CN" sz="1800" b="1" dirty="0">
                <a:cs typeface="+mn-ea"/>
                <a:sym typeface="+mn-lt"/>
              </a:rPr>
              <a:t>1.</a:t>
            </a:r>
            <a:r>
              <a:rPr lang="zh-CN" altLang="en-US" sz="1800" b="1" dirty="0">
                <a:cs typeface="+mn-ea"/>
                <a:sym typeface="+mn-lt"/>
              </a:rPr>
              <a:t>纳税义务发生时间</a:t>
            </a:r>
            <a:endParaRPr lang="en-US" altLang="zh-CN" sz="1800" b="1" dirty="0">
              <a:cs typeface="+mn-ea"/>
              <a:sym typeface="+mn-lt"/>
            </a:endParaRPr>
          </a:p>
          <a:p>
            <a:pPr>
              <a:lnSpc>
                <a:spcPct val="120000"/>
              </a:lnSpc>
            </a:pPr>
            <a:r>
              <a:rPr lang="en-US" altLang="zh-CN" sz="1800" b="1" dirty="0">
                <a:cs typeface="+mn-ea"/>
                <a:sym typeface="+mn-lt"/>
              </a:rPr>
              <a:t>2.</a:t>
            </a:r>
            <a:r>
              <a:rPr lang="zh-CN" altLang="en-US" sz="1800" b="1" dirty="0">
                <a:cs typeface="+mn-ea"/>
                <a:sym typeface="+mn-lt"/>
              </a:rPr>
              <a:t>纳税期限</a:t>
            </a:r>
            <a:endParaRPr lang="en-US" altLang="zh-CN" sz="1800" b="1" dirty="0">
              <a:cs typeface="+mn-ea"/>
              <a:sym typeface="+mn-lt"/>
            </a:endParaRPr>
          </a:p>
          <a:p>
            <a:pPr>
              <a:lnSpc>
                <a:spcPct val="120000"/>
              </a:lnSpc>
            </a:pPr>
            <a:r>
              <a:rPr lang="en-US" altLang="zh-CN" sz="1800" b="1" dirty="0">
                <a:cs typeface="+mn-ea"/>
                <a:sym typeface="+mn-lt"/>
              </a:rPr>
              <a:t>3.</a:t>
            </a:r>
            <a:r>
              <a:rPr lang="zh-CN" altLang="en-US" sz="1800" b="1" dirty="0">
                <a:cs typeface="+mn-ea"/>
                <a:sym typeface="+mn-lt"/>
              </a:rPr>
              <a:t>纳税地点</a:t>
            </a:r>
            <a:endParaRPr lang="en-US" altLang="zh-CN" sz="1800" b="1" dirty="0">
              <a:cs typeface="+mn-ea"/>
              <a:sym typeface="+mn-lt"/>
            </a:endParaRPr>
          </a:p>
          <a:p>
            <a:pPr>
              <a:lnSpc>
                <a:spcPct val="120000"/>
              </a:lnSpc>
            </a:pPr>
            <a:endParaRPr lang="en-US" altLang="zh-CN" sz="1800" b="1" dirty="0">
              <a:cs typeface="+mn-ea"/>
              <a:sym typeface="+mn-lt"/>
            </a:endParaRPr>
          </a:p>
        </p:txBody>
      </p:sp>
    </p:spTree>
    <p:extLst>
      <p:ext uri="{BB962C8B-B14F-4D97-AF65-F5344CB8AC3E}">
        <p14:creationId xmlns:p14="http://schemas.microsoft.com/office/powerpoint/2010/main" val="1687021119"/>
      </p:ext>
    </p:extLst>
  </p:cSld>
  <p:clrMapOvr>
    <a:masterClrMapping/>
  </p:clrMapOvr>
  <mc:AlternateContent xmlns:mc="http://schemas.openxmlformats.org/markup-compatibility/2006" xmlns:p14="http://schemas.microsoft.com/office/powerpoint/2010/main">
    <mc:Choice Requires="p14">
      <p:transition spd="slow" p14:dur="1250" advClick="0" advTm="0">
        <p14:flip dir="r"/>
      </p:transition>
    </mc:Choice>
    <mc:Fallback xmlns="">
      <p:transition spd="slow"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iterate type="lt">
                                    <p:tmPct val="10000"/>
                                  </p:iterate>
                                  <p:childTnLst>
                                    <p:set>
                                      <p:cBhvr>
                                        <p:cTn id="6" dur="1" fill="hold">
                                          <p:stCondLst>
                                            <p:cond delay="0"/>
                                          </p:stCondLst>
                                        </p:cTn>
                                        <p:tgtEl>
                                          <p:spTgt spid="16"/>
                                        </p:tgtEl>
                                        <p:attrNameLst>
                                          <p:attrName>style.visibility</p:attrName>
                                        </p:attrNameLst>
                                      </p:cBhvr>
                                      <p:to>
                                        <p:strVal val="visible"/>
                                      </p:to>
                                    </p:set>
                                    <p:anim calcmode="lin" valueType="num">
                                      <p:cBhvr>
                                        <p:cTn id="7" dur="500" fill="hold"/>
                                        <p:tgtEl>
                                          <p:spTgt spid="16"/>
                                        </p:tgtEl>
                                        <p:attrNameLst>
                                          <p:attrName>ppt_w</p:attrName>
                                        </p:attrNameLst>
                                      </p:cBhvr>
                                      <p:tavLst>
                                        <p:tav tm="0">
                                          <p:val>
                                            <p:fltVal val="0"/>
                                          </p:val>
                                        </p:tav>
                                        <p:tav tm="100000">
                                          <p:val>
                                            <p:strVal val="#ppt_w"/>
                                          </p:val>
                                        </p:tav>
                                      </p:tavLst>
                                    </p:anim>
                                    <p:anim calcmode="lin" valueType="num">
                                      <p:cBhvr>
                                        <p:cTn id="8" dur="500" fill="hold"/>
                                        <p:tgtEl>
                                          <p:spTgt spid="16"/>
                                        </p:tgtEl>
                                        <p:attrNameLst>
                                          <p:attrName>ppt_h</p:attrName>
                                        </p:attrNameLst>
                                      </p:cBhvr>
                                      <p:tavLst>
                                        <p:tav tm="0">
                                          <p:val>
                                            <p:fltVal val="0"/>
                                          </p:val>
                                        </p:tav>
                                        <p:tav tm="100000">
                                          <p:val>
                                            <p:strVal val="#ppt_h"/>
                                          </p:val>
                                        </p:tav>
                                      </p:tavLst>
                                    </p:anim>
                                    <p:animEffect transition="in" filter="fade">
                                      <p:cBhvr>
                                        <p:cTn id="9" dur="500"/>
                                        <p:tgtEl>
                                          <p:spTgt spid="16"/>
                                        </p:tgtEl>
                                      </p:cBhvr>
                                    </p:animEffect>
                                  </p:childTnLst>
                                </p:cTn>
                              </p:par>
                            </p:childTnLst>
                          </p:cTn>
                        </p:par>
                        <p:par>
                          <p:cTn id="10" fill="hold">
                            <p:stCondLst>
                              <p:cond delay="850"/>
                            </p:stCondLst>
                            <p:childTnLst>
                              <p:par>
                                <p:cTn id="11" presetID="22" presetClass="entr" presetSubtype="8" fill="hold" grpId="0" nodeType="afterEffect">
                                  <p:stCondLst>
                                    <p:cond delay="0"/>
                                  </p:stCondLst>
                                  <p:childTnLst>
                                    <p:set>
                                      <p:cBhvr>
                                        <p:cTn id="12" dur="1" fill="hold">
                                          <p:stCondLst>
                                            <p:cond delay="0"/>
                                          </p:stCondLst>
                                        </p:cTn>
                                        <p:tgtEl>
                                          <p:spTgt spid="14"/>
                                        </p:tgtEl>
                                        <p:attrNameLst>
                                          <p:attrName>style.visibility</p:attrName>
                                        </p:attrNameLst>
                                      </p:cBhvr>
                                      <p:to>
                                        <p:strVal val="visible"/>
                                      </p:to>
                                    </p:set>
                                    <p:animEffect transition="in" filter="wipe(left)">
                                      <p:cBhvr>
                                        <p:cTn id="13" dur="500"/>
                                        <p:tgtEl>
                                          <p:spTgt spid="14"/>
                                        </p:tgtEl>
                                      </p:cBhvr>
                                    </p:animEffect>
                                  </p:childTnLst>
                                </p:cTn>
                              </p:par>
                            </p:childTnLst>
                          </p:cTn>
                        </p:par>
                        <p:par>
                          <p:cTn id="14" fill="hold">
                            <p:stCondLst>
                              <p:cond delay="1350"/>
                            </p:stCondLst>
                            <p:childTnLst>
                              <p:par>
                                <p:cTn id="15" presetID="22" presetClass="entr" presetSubtype="8" fill="hold" grpId="0" nodeType="afterEffect">
                                  <p:stCondLst>
                                    <p:cond delay="0"/>
                                  </p:stCondLst>
                                  <p:childTnLst>
                                    <p:set>
                                      <p:cBhvr>
                                        <p:cTn id="16" dur="1" fill="hold">
                                          <p:stCondLst>
                                            <p:cond delay="0"/>
                                          </p:stCondLst>
                                        </p:cTn>
                                        <p:tgtEl>
                                          <p:spTgt spid="15"/>
                                        </p:tgtEl>
                                        <p:attrNameLst>
                                          <p:attrName>style.visibility</p:attrName>
                                        </p:attrNameLst>
                                      </p:cBhvr>
                                      <p:to>
                                        <p:strVal val="visible"/>
                                      </p:to>
                                    </p:set>
                                    <p:animEffect transition="in" filter="wipe(left)">
                                      <p:cBhvr>
                                        <p:cTn id="17" dur="500"/>
                                        <p:tgtEl>
                                          <p:spTgt spid="15"/>
                                        </p:tgtEl>
                                      </p:cBhvr>
                                    </p:animEffect>
                                  </p:childTnLst>
                                </p:cTn>
                              </p:par>
                            </p:childTnLst>
                          </p:cTn>
                        </p:par>
                        <p:par>
                          <p:cTn id="18" fill="hold">
                            <p:stCondLst>
                              <p:cond delay="1850"/>
                            </p:stCondLst>
                            <p:childTnLst>
                              <p:par>
                                <p:cTn id="19" presetID="22" presetClass="entr" presetSubtype="2" fill="hold" grpId="0" nodeType="afterEffect">
                                  <p:stCondLst>
                                    <p:cond delay="0"/>
                                  </p:stCondLst>
                                  <p:iterate type="lt">
                                    <p:tmPct val="4878"/>
                                  </p:iterate>
                                  <p:childTnLst>
                                    <p:set>
                                      <p:cBhvr>
                                        <p:cTn id="20" dur="1" fill="hold">
                                          <p:stCondLst>
                                            <p:cond delay="0"/>
                                          </p:stCondLst>
                                        </p:cTn>
                                        <p:tgtEl>
                                          <p:spTgt spid="17"/>
                                        </p:tgtEl>
                                        <p:attrNameLst>
                                          <p:attrName>style.visibility</p:attrName>
                                        </p:attrNameLst>
                                      </p:cBhvr>
                                      <p:to>
                                        <p:strVal val="visible"/>
                                      </p:to>
                                    </p:set>
                                    <p:animEffect transition="in" filter="wipe(right)">
                                      <p:cBhvr>
                                        <p:cTn id="21"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16" grpId="0"/>
      <p:bldP spid="15" grpId="0"/>
      <p:bldP spid="17" grpId="0"/>
    </p:bldLst>
  </p:timing>
</p:sld>
</file>

<file path=ppt/slides/slide3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 name="文本框 4"/>
          <p:cNvSpPr txBox="1"/>
          <p:nvPr/>
        </p:nvSpPr>
        <p:spPr>
          <a:xfrm>
            <a:off x="873171" y="299722"/>
            <a:ext cx="7429651" cy="500137"/>
          </a:xfrm>
          <a:prstGeom prst="rect">
            <a:avLst/>
          </a:prstGeom>
          <a:noFill/>
        </p:spPr>
        <p:txBody>
          <a:bodyPr wrap="square" lIns="68580" tIns="34290" rIns="68580" bIns="34290" rtlCol="0">
            <a:spAutoFit/>
          </a:bodyPr>
          <a:lstStyle/>
          <a:p>
            <a:pPr algn="ctr"/>
            <a:r>
              <a:rPr lang="zh-CN" altLang="zh-CN" sz="2800" b="1" dirty="0">
                <a:solidFill>
                  <a:srgbClr val="0070C0"/>
                </a:solidFill>
                <a:latin typeface="+mn-ea"/>
              </a:rPr>
              <a:t>一、纳税义务发生时间</a:t>
            </a:r>
          </a:p>
        </p:txBody>
      </p:sp>
      <p:graphicFrame>
        <p:nvGraphicFramePr>
          <p:cNvPr id="33" name="表格 32">
            <a:extLst>
              <a:ext uri="{FF2B5EF4-FFF2-40B4-BE49-F238E27FC236}">
                <a16:creationId xmlns:a16="http://schemas.microsoft.com/office/drawing/2014/main" id="{A4DF45B8-151A-4AB0-9FB0-FE9770D1BD15}"/>
              </a:ext>
            </a:extLst>
          </p:cNvPr>
          <p:cNvGraphicFramePr>
            <a:graphicFrameLocks noGrp="1"/>
          </p:cNvGraphicFramePr>
          <p:nvPr>
            <p:extLst>
              <p:ext uri="{D42A27DB-BD31-4B8C-83A1-F6EECF244321}">
                <p14:modId xmlns:p14="http://schemas.microsoft.com/office/powerpoint/2010/main" val="1710212208"/>
              </p:ext>
            </p:extLst>
          </p:nvPr>
        </p:nvGraphicFramePr>
        <p:xfrm>
          <a:off x="602512" y="907148"/>
          <a:ext cx="7752303" cy="3962400"/>
        </p:xfrm>
        <a:graphic>
          <a:graphicData uri="http://schemas.openxmlformats.org/drawingml/2006/table">
            <a:tbl>
              <a:tblPr firstRow="1" firstCol="1" bandRow="1">
                <a:tableStyleId>{7DF18680-E054-41AD-8BC1-D1AEF772440D}</a:tableStyleId>
              </a:tblPr>
              <a:tblGrid>
                <a:gridCol w="728546">
                  <a:extLst>
                    <a:ext uri="{9D8B030D-6E8A-4147-A177-3AD203B41FA5}">
                      <a16:colId xmlns:a16="http://schemas.microsoft.com/office/drawing/2014/main" val="64133928"/>
                    </a:ext>
                  </a:extLst>
                </a:gridCol>
                <a:gridCol w="1766561">
                  <a:extLst>
                    <a:ext uri="{9D8B030D-6E8A-4147-A177-3AD203B41FA5}">
                      <a16:colId xmlns:a16="http://schemas.microsoft.com/office/drawing/2014/main" val="2435975766"/>
                    </a:ext>
                  </a:extLst>
                </a:gridCol>
                <a:gridCol w="5257196">
                  <a:extLst>
                    <a:ext uri="{9D8B030D-6E8A-4147-A177-3AD203B41FA5}">
                      <a16:colId xmlns:a16="http://schemas.microsoft.com/office/drawing/2014/main" val="3210382429"/>
                    </a:ext>
                  </a:extLst>
                </a:gridCol>
              </a:tblGrid>
              <a:tr h="146491">
                <a:tc gridSpan="2">
                  <a:txBody>
                    <a:bodyPr/>
                    <a:lstStyle/>
                    <a:p>
                      <a:pPr algn="ctr">
                        <a:spcAft>
                          <a:spcPts val="0"/>
                        </a:spcAft>
                      </a:pPr>
                      <a:r>
                        <a:rPr lang="zh-CN" sz="2000" b="1" kern="100" dirty="0">
                          <a:effectLst/>
                        </a:rPr>
                        <a:t>销售方式</a:t>
                      </a:r>
                      <a:endParaRPr lang="zh-CN" sz="2000" b="1" kern="100" dirty="0">
                        <a:effectLst/>
                        <a:latin typeface="楷体" panose="02010609060101010101" pitchFamily="49" charset="-122"/>
                        <a:ea typeface="楷体" panose="02010609060101010101" pitchFamily="49" charset="-122"/>
                        <a:cs typeface="Times New Roman" panose="02020603050405020304" pitchFamily="18" charset="0"/>
                      </a:endParaRPr>
                    </a:p>
                  </a:txBody>
                  <a:tcPr marL="62782" marR="62782" marT="0" marB="0" anchor="ctr"/>
                </a:tc>
                <a:tc hMerge="1">
                  <a:txBody>
                    <a:bodyPr/>
                    <a:lstStyle/>
                    <a:p>
                      <a:endParaRPr lang="zh-CN" altLang="en-US"/>
                    </a:p>
                  </a:txBody>
                  <a:tcPr/>
                </a:tc>
                <a:tc>
                  <a:txBody>
                    <a:bodyPr/>
                    <a:lstStyle/>
                    <a:p>
                      <a:pPr algn="ctr">
                        <a:spcAft>
                          <a:spcPts val="0"/>
                        </a:spcAft>
                      </a:pPr>
                      <a:r>
                        <a:rPr lang="zh-CN" sz="2000" b="1" kern="100">
                          <a:effectLst/>
                        </a:rPr>
                        <a:t>纳税义务发生时间</a:t>
                      </a:r>
                      <a:endParaRPr lang="zh-CN" sz="2000" b="1" kern="100">
                        <a:effectLst/>
                        <a:latin typeface="楷体" panose="02010609060101010101" pitchFamily="49" charset="-122"/>
                        <a:ea typeface="楷体" panose="02010609060101010101" pitchFamily="49" charset="-122"/>
                        <a:cs typeface="Times New Roman" panose="02020603050405020304" pitchFamily="18" charset="0"/>
                      </a:endParaRPr>
                    </a:p>
                  </a:txBody>
                  <a:tcPr marL="62782" marR="62782" marT="0" marB="0" anchor="ctr"/>
                </a:tc>
                <a:extLst>
                  <a:ext uri="{0D108BD9-81ED-4DB2-BD59-A6C34878D82A}">
                    <a16:rowId xmlns:a16="http://schemas.microsoft.com/office/drawing/2014/main" val="2329312929"/>
                  </a:ext>
                </a:extLst>
              </a:tr>
              <a:tr h="146491">
                <a:tc gridSpan="2">
                  <a:txBody>
                    <a:bodyPr/>
                    <a:lstStyle/>
                    <a:p>
                      <a:pPr algn="ctr">
                        <a:spcAft>
                          <a:spcPts val="0"/>
                        </a:spcAft>
                      </a:pPr>
                      <a:r>
                        <a:rPr lang="zh-CN" sz="2000" b="1" kern="100">
                          <a:effectLst/>
                        </a:rPr>
                        <a:t>直接收款</a:t>
                      </a:r>
                      <a:endParaRPr lang="zh-CN" sz="2000" b="1" kern="100">
                        <a:effectLst/>
                        <a:latin typeface="楷体" panose="02010609060101010101" pitchFamily="49" charset="-122"/>
                        <a:ea typeface="楷体" panose="02010609060101010101" pitchFamily="49" charset="-122"/>
                        <a:cs typeface="Times New Roman" panose="02020603050405020304" pitchFamily="18" charset="0"/>
                      </a:endParaRPr>
                    </a:p>
                  </a:txBody>
                  <a:tcPr marL="62782" marR="62782" marT="0" marB="0" anchor="ctr"/>
                </a:tc>
                <a:tc hMerge="1">
                  <a:txBody>
                    <a:bodyPr/>
                    <a:lstStyle/>
                    <a:p>
                      <a:endParaRPr lang="zh-CN" altLang="en-US"/>
                    </a:p>
                  </a:txBody>
                  <a:tcPr/>
                </a:tc>
                <a:tc>
                  <a:txBody>
                    <a:bodyPr/>
                    <a:lstStyle/>
                    <a:p>
                      <a:pPr algn="l">
                        <a:spcAft>
                          <a:spcPts val="0"/>
                        </a:spcAft>
                      </a:pPr>
                      <a:r>
                        <a:rPr lang="zh-CN" sz="2000" b="1" kern="100" dirty="0">
                          <a:solidFill>
                            <a:srgbClr val="C00000"/>
                          </a:solidFill>
                          <a:effectLst/>
                        </a:rPr>
                        <a:t>收到销售款</a:t>
                      </a:r>
                      <a:r>
                        <a:rPr lang="zh-CN" sz="2000" b="1" kern="100" dirty="0">
                          <a:solidFill>
                            <a:srgbClr val="004DA1"/>
                          </a:solidFill>
                          <a:effectLst/>
                        </a:rPr>
                        <a:t>或取得</a:t>
                      </a:r>
                      <a:r>
                        <a:rPr lang="zh-CN" sz="2000" b="1" kern="100" dirty="0">
                          <a:solidFill>
                            <a:srgbClr val="C00000"/>
                          </a:solidFill>
                          <a:effectLst/>
                        </a:rPr>
                        <a:t>索取销售款凭据</a:t>
                      </a:r>
                      <a:r>
                        <a:rPr lang="zh-CN" altLang="en-US" sz="2000" b="1" kern="100" dirty="0">
                          <a:solidFill>
                            <a:srgbClr val="004DA1"/>
                          </a:solidFill>
                          <a:effectLst/>
                        </a:rPr>
                        <a:t>的当天</a:t>
                      </a:r>
                      <a:endParaRPr lang="zh-CN" sz="2000" b="1" kern="100" dirty="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62782" marR="62782" marT="0" marB="0" anchor="ctr"/>
                </a:tc>
                <a:extLst>
                  <a:ext uri="{0D108BD9-81ED-4DB2-BD59-A6C34878D82A}">
                    <a16:rowId xmlns:a16="http://schemas.microsoft.com/office/drawing/2014/main" val="3092284852"/>
                  </a:ext>
                </a:extLst>
              </a:tr>
              <a:tr h="146491">
                <a:tc gridSpan="2">
                  <a:txBody>
                    <a:bodyPr/>
                    <a:lstStyle/>
                    <a:p>
                      <a:pPr algn="ctr">
                        <a:spcAft>
                          <a:spcPts val="0"/>
                        </a:spcAft>
                      </a:pPr>
                      <a:r>
                        <a:rPr lang="zh-CN" sz="2000" b="1" kern="100">
                          <a:effectLst/>
                        </a:rPr>
                        <a:t>托收承付、委托收款</a:t>
                      </a:r>
                      <a:endParaRPr lang="zh-CN" sz="2000" b="1" kern="100">
                        <a:effectLst/>
                        <a:latin typeface="楷体" panose="02010609060101010101" pitchFamily="49" charset="-122"/>
                        <a:ea typeface="楷体" panose="02010609060101010101" pitchFamily="49" charset="-122"/>
                        <a:cs typeface="Times New Roman" panose="02020603050405020304" pitchFamily="18" charset="0"/>
                      </a:endParaRPr>
                    </a:p>
                  </a:txBody>
                  <a:tcPr marL="62782" marR="62782" marT="0" marB="0" anchor="ctr"/>
                </a:tc>
                <a:tc hMerge="1">
                  <a:txBody>
                    <a:bodyPr/>
                    <a:lstStyle/>
                    <a:p>
                      <a:endParaRPr lang="zh-CN" altLang="en-US"/>
                    </a:p>
                  </a:txBody>
                  <a:tcPr/>
                </a:tc>
                <a:tc>
                  <a:txBody>
                    <a:bodyPr/>
                    <a:lstStyle/>
                    <a:p>
                      <a:pPr algn="l">
                        <a:spcAft>
                          <a:spcPts val="0"/>
                        </a:spcAft>
                      </a:pPr>
                      <a:r>
                        <a:rPr lang="zh-CN" sz="2000" b="1" kern="100" dirty="0">
                          <a:solidFill>
                            <a:srgbClr val="004DA1"/>
                          </a:solidFill>
                          <a:effectLst/>
                        </a:rPr>
                        <a:t>发出货物</a:t>
                      </a:r>
                      <a:r>
                        <a:rPr lang="zh-CN" sz="2000" b="1" kern="100" dirty="0">
                          <a:solidFill>
                            <a:srgbClr val="C00000"/>
                          </a:solidFill>
                          <a:effectLst/>
                        </a:rPr>
                        <a:t>“并”</a:t>
                      </a:r>
                      <a:r>
                        <a:rPr lang="zh-CN" sz="2000" b="1" kern="100" dirty="0">
                          <a:solidFill>
                            <a:srgbClr val="004DA1"/>
                          </a:solidFill>
                          <a:effectLst/>
                        </a:rPr>
                        <a:t>办妥托收手续</a:t>
                      </a:r>
                      <a:r>
                        <a:rPr lang="zh-CN" altLang="en-US" sz="2000" b="1" kern="100" dirty="0">
                          <a:solidFill>
                            <a:srgbClr val="004DA1"/>
                          </a:solidFill>
                          <a:effectLst/>
                        </a:rPr>
                        <a:t>的当天</a:t>
                      </a:r>
                      <a:endParaRPr lang="zh-CN" sz="2000" b="1" kern="100" dirty="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62782" marR="62782" marT="0" marB="0" anchor="ctr"/>
                </a:tc>
                <a:extLst>
                  <a:ext uri="{0D108BD9-81ED-4DB2-BD59-A6C34878D82A}">
                    <a16:rowId xmlns:a16="http://schemas.microsoft.com/office/drawing/2014/main" val="2810724292"/>
                  </a:ext>
                </a:extLst>
              </a:tr>
              <a:tr h="713495">
                <a:tc gridSpan="2">
                  <a:txBody>
                    <a:bodyPr/>
                    <a:lstStyle/>
                    <a:p>
                      <a:pPr algn="ctr">
                        <a:spcAft>
                          <a:spcPts val="0"/>
                        </a:spcAft>
                      </a:pPr>
                      <a:r>
                        <a:rPr lang="zh-CN" sz="2000" b="1" kern="100">
                          <a:effectLst/>
                        </a:rPr>
                        <a:t>赊销、分期收款</a:t>
                      </a:r>
                      <a:endParaRPr lang="zh-CN" sz="2000" b="1" kern="100">
                        <a:effectLst/>
                        <a:latin typeface="楷体" panose="02010609060101010101" pitchFamily="49" charset="-122"/>
                        <a:ea typeface="楷体" panose="02010609060101010101" pitchFamily="49" charset="-122"/>
                        <a:cs typeface="Times New Roman" panose="02020603050405020304" pitchFamily="18" charset="0"/>
                      </a:endParaRPr>
                    </a:p>
                  </a:txBody>
                  <a:tcPr marL="62782" marR="62782" marT="0" marB="0" anchor="ctr"/>
                </a:tc>
                <a:tc hMerge="1">
                  <a:txBody>
                    <a:bodyPr/>
                    <a:lstStyle/>
                    <a:p>
                      <a:endParaRPr lang="zh-CN" altLang="en-US"/>
                    </a:p>
                  </a:txBody>
                  <a:tcPr/>
                </a:tc>
                <a:tc>
                  <a:txBody>
                    <a:bodyPr/>
                    <a:lstStyle/>
                    <a:p>
                      <a:pPr algn="just">
                        <a:spcAft>
                          <a:spcPts val="0"/>
                        </a:spcAft>
                        <a:tabLst>
                          <a:tab pos="2970530" algn="l"/>
                        </a:tabLst>
                      </a:pPr>
                      <a:r>
                        <a:rPr lang="zh-CN" sz="2000" b="1" kern="100" dirty="0">
                          <a:solidFill>
                            <a:srgbClr val="004DA1"/>
                          </a:solidFill>
                          <a:effectLst/>
                        </a:rPr>
                        <a:t>书面</a:t>
                      </a:r>
                      <a:r>
                        <a:rPr lang="zh-CN" sz="2000" b="1" kern="100" dirty="0">
                          <a:solidFill>
                            <a:srgbClr val="C00000"/>
                          </a:solidFill>
                          <a:effectLst/>
                        </a:rPr>
                        <a:t>合同约定</a:t>
                      </a:r>
                      <a:r>
                        <a:rPr lang="zh-CN" sz="2000" b="1" kern="100" dirty="0">
                          <a:solidFill>
                            <a:srgbClr val="004DA1"/>
                          </a:solidFill>
                          <a:effectLst/>
                        </a:rPr>
                        <a:t>的收款日期</a:t>
                      </a:r>
                      <a:r>
                        <a:rPr lang="zh-CN" altLang="en-US" sz="2000" b="1" kern="100" dirty="0">
                          <a:solidFill>
                            <a:srgbClr val="004DA1"/>
                          </a:solidFill>
                          <a:effectLst/>
                        </a:rPr>
                        <a:t>的当天</a:t>
                      </a:r>
                      <a:endParaRPr lang="zh-CN" sz="2000" b="1" kern="100" dirty="0">
                        <a:solidFill>
                          <a:srgbClr val="004DA1"/>
                        </a:solidFill>
                        <a:effectLst/>
                      </a:endParaRPr>
                    </a:p>
                    <a:p>
                      <a:pPr algn="just">
                        <a:spcAft>
                          <a:spcPts val="0"/>
                        </a:spcAft>
                        <a:tabLst>
                          <a:tab pos="2970530" algn="l"/>
                        </a:tabLst>
                      </a:pPr>
                      <a:r>
                        <a:rPr lang="zh-CN" sz="2000" b="1" kern="100" dirty="0">
                          <a:solidFill>
                            <a:srgbClr val="C00000"/>
                          </a:solidFill>
                          <a:effectLst/>
                        </a:rPr>
                        <a:t>【注意】</a:t>
                      </a:r>
                      <a:r>
                        <a:rPr lang="zh-CN" sz="2000" b="1" kern="100" dirty="0">
                          <a:solidFill>
                            <a:srgbClr val="004DA1"/>
                          </a:solidFill>
                          <a:effectLst/>
                        </a:rPr>
                        <a:t>无合同或有合同无约定，为货物发出</a:t>
                      </a:r>
                      <a:r>
                        <a:rPr lang="zh-CN" altLang="en-US" sz="2000" b="1" kern="100" dirty="0">
                          <a:solidFill>
                            <a:srgbClr val="004DA1"/>
                          </a:solidFill>
                          <a:effectLst/>
                        </a:rPr>
                        <a:t>的当天</a:t>
                      </a:r>
                      <a:endParaRPr lang="zh-CN" sz="2000" b="1" kern="100" dirty="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62782" marR="62782" marT="0" marB="0" anchor="ctr"/>
                </a:tc>
                <a:extLst>
                  <a:ext uri="{0D108BD9-81ED-4DB2-BD59-A6C34878D82A}">
                    <a16:rowId xmlns:a16="http://schemas.microsoft.com/office/drawing/2014/main" val="782527299"/>
                  </a:ext>
                </a:extLst>
              </a:tr>
              <a:tr h="439474">
                <a:tc rowSpan="2">
                  <a:txBody>
                    <a:bodyPr/>
                    <a:lstStyle/>
                    <a:p>
                      <a:pPr algn="ctr">
                        <a:spcAft>
                          <a:spcPts val="0"/>
                        </a:spcAft>
                      </a:pPr>
                      <a:r>
                        <a:rPr lang="zh-CN" sz="2000" b="1" kern="100">
                          <a:effectLst/>
                        </a:rPr>
                        <a:t>预收货款</a:t>
                      </a:r>
                      <a:endParaRPr lang="zh-CN" sz="2000" b="1" kern="100">
                        <a:effectLst/>
                        <a:latin typeface="楷体" panose="02010609060101010101" pitchFamily="49" charset="-122"/>
                        <a:ea typeface="楷体" panose="02010609060101010101" pitchFamily="49" charset="-122"/>
                        <a:cs typeface="Times New Roman" panose="02020603050405020304" pitchFamily="18" charset="0"/>
                      </a:endParaRPr>
                    </a:p>
                  </a:txBody>
                  <a:tcPr marL="62782" marR="62782" marT="0" marB="0" anchor="ctr"/>
                </a:tc>
                <a:tc>
                  <a:txBody>
                    <a:bodyPr/>
                    <a:lstStyle/>
                    <a:p>
                      <a:pPr algn="ctr">
                        <a:spcAft>
                          <a:spcPts val="0"/>
                        </a:spcAft>
                      </a:pPr>
                      <a:r>
                        <a:rPr lang="zh-CN" sz="2000" b="1" kern="100" dirty="0">
                          <a:solidFill>
                            <a:srgbClr val="004DA1"/>
                          </a:solidFill>
                          <a:effectLst/>
                        </a:rPr>
                        <a:t>货物</a:t>
                      </a:r>
                      <a:endParaRPr lang="zh-CN" sz="2000" b="1" kern="100" dirty="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62782" marR="62782" marT="0" marB="0" anchor="ctr"/>
                </a:tc>
                <a:tc>
                  <a:txBody>
                    <a:bodyPr/>
                    <a:lstStyle/>
                    <a:p>
                      <a:pPr algn="just">
                        <a:spcAft>
                          <a:spcPts val="0"/>
                        </a:spcAft>
                        <a:tabLst>
                          <a:tab pos="2970530" algn="l"/>
                        </a:tabLst>
                      </a:pPr>
                      <a:r>
                        <a:rPr lang="zh-CN" sz="2000" b="1" kern="100" dirty="0">
                          <a:solidFill>
                            <a:srgbClr val="004DA1"/>
                          </a:solidFill>
                          <a:effectLst/>
                        </a:rPr>
                        <a:t>货物</a:t>
                      </a:r>
                      <a:r>
                        <a:rPr lang="zh-CN" sz="2000" b="1" kern="100" dirty="0">
                          <a:solidFill>
                            <a:srgbClr val="C00000"/>
                          </a:solidFill>
                          <a:effectLst/>
                        </a:rPr>
                        <a:t>发出</a:t>
                      </a:r>
                      <a:r>
                        <a:rPr lang="zh-CN" altLang="en-US" sz="2000" b="1" kern="100" dirty="0">
                          <a:solidFill>
                            <a:srgbClr val="C00000"/>
                          </a:solidFill>
                          <a:effectLst/>
                        </a:rPr>
                        <a:t>的当天</a:t>
                      </a:r>
                      <a:endParaRPr lang="zh-CN" sz="2000" b="1" kern="100" dirty="0">
                        <a:solidFill>
                          <a:srgbClr val="C00000"/>
                        </a:solidFill>
                        <a:effectLst/>
                      </a:endParaRPr>
                    </a:p>
                    <a:p>
                      <a:pPr algn="l">
                        <a:spcAft>
                          <a:spcPts val="0"/>
                        </a:spcAft>
                      </a:pPr>
                      <a:r>
                        <a:rPr lang="zh-CN" sz="2000" b="1" kern="100" dirty="0">
                          <a:solidFill>
                            <a:srgbClr val="C00000"/>
                          </a:solidFill>
                          <a:effectLst/>
                        </a:rPr>
                        <a:t>【注意】</a:t>
                      </a:r>
                      <a:r>
                        <a:rPr lang="zh-CN" sz="2000" b="1" kern="100" dirty="0">
                          <a:solidFill>
                            <a:srgbClr val="004DA1"/>
                          </a:solidFill>
                          <a:effectLst/>
                        </a:rPr>
                        <a:t>生产工期</a:t>
                      </a:r>
                      <a:r>
                        <a:rPr lang="zh-CN" sz="2000" b="1" kern="100" dirty="0">
                          <a:solidFill>
                            <a:srgbClr val="C00000"/>
                          </a:solidFill>
                          <a:effectLst/>
                        </a:rPr>
                        <a:t>超过</a:t>
                      </a:r>
                      <a:r>
                        <a:rPr lang="en-US" sz="2000" b="1" kern="100" dirty="0">
                          <a:solidFill>
                            <a:srgbClr val="C00000"/>
                          </a:solidFill>
                          <a:effectLst/>
                        </a:rPr>
                        <a:t>12</a:t>
                      </a:r>
                      <a:r>
                        <a:rPr lang="zh-CN" sz="2000" b="1" kern="100" dirty="0">
                          <a:solidFill>
                            <a:srgbClr val="C00000"/>
                          </a:solidFill>
                          <a:effectLst/>
                        </a:rPr>
                        <a:t>个月</a:t>
                      </a:r>
                      <a:r>
                        <a:rPr lang="zh-CN" sz="2000" b="1" kern="100" dirty="0">
                          <a:solidFill>
                            <a:srgbClr val="004DA1"/>
                          </a:solidFill>
                          <a:effectLst/>
                        </a:rPr>
                        <a:t>的，为收到预收款或书面合同约定的收款日期</a:t>
                      </a:r>
                      <a:endParaRPr lang="zh-CN" sz="2000" b="1" kern="100" dirty="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62782" marR="62782" marT="0" marB="0" anchor="ctr"/>
                </a:tc>
                <a:extLst>
                  <a:ext uri="{0D108BD9-81ED-4DB2-BD59-A6C34878D82A}">
                    <a16:rowId xmlns:a16="http://schemas.microsoft.com/office/drawing/2014/main" val="2893653216"/>
                  </a:ext>
                </a:extLst>
              </a:tr>
              <a:tr h="146491">
                <a:tc vMerge="1">
                  <a:txBody>
                    <a:bodyPr/>
                    <a:lstStyle/>
                    <a:p>
                      <a:endParaRPr lang="zh-CN" altLang="en-US"/>
                    </a:p>
                  </a:txBody>
                  <a:tcPr/>
                </a:tc>
                <a:tc>
                  <a:txBody>
                    <a:bodyPr/>
                    <a:lstStyle/>
                    <a:p>
                      <a:pPr algn="ctr">
                        <a:spcAft>
                          <a:spcPts val="0"/>
                        </a:spcAft>
                      </a:pPr>
                      <a:r>
                        <a:rPr lang="zh-CN" sz="2000" b="1" kern="100" dirty="0">
                          <a:solidFill>
                            <a:srgbClr val="004DA1"/>
                          </a:solidFill>
                          <a:effectLst/>
                        </a:rPr>
                        <a:t>租赁服务</a:t>
                      </a:r>
                      <a:endParaRPr lang="zh-CN" sz="2000" b="1" kern="100" dirty="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62782" marR="62782" marT="0" marB="0" anchor="ctr"/>
                </a:tc>
                <a:tc>
                  <a:txBody>
                    <a:bodyPr/>
                    <a:lstStyle/>
                    <a:p>
                      <a:pPr algn="l">
                        <a:spcAft>
                          <a:spcPts val="0"/>
                        </a:spcAft>
                      </a:pPr>
                      <a:r>
                        <a:rPr lang="zh-CN" sz="2000" b="1" kern="100" dirty="0">
                          <a:solidFill>
                            <a:srgbClr val="C00000"/>
                          </a:solidFill>
                          <a:effectLst/>
                        </a:rPr>
                        <a:t>收到预收款</a:t>
                      </a:r>
                      <a:r>
                        <a:rPr lang="zh-CN" altLang="en-US" sz="2000" b="1" kern="100" dirty="0">
                          <a:solidFill>
                            <a:srgbClr val="C00000"/>
                          </a:solidFill>
                          <a:effectLst/>
                        </a:rPr>
                        <a:t>的当天</a:t>
                      </a:r>
                      <a:endParaRPr lang="zh-CN" sz="2000" b="1" kern="100" dirty="0">
                        <a:solidFill>
                          <a:srgbClr val="C00000"/>
                        </a:solidFill>
                        <a:effectLst/>
                        <a:latin typeface="楷体" panose="02010609060101010101" pitchFamily="49" charset="-122"/>
                        <a:ea typeface="楷体" panose="02010609060101010101" pitchFamily="49" charset="-122"/>
                        <a:cs typeface="Times New Roman" panose="02020603050405020304" pitchFamily="18" charset="0"/>
                      </a:endParaRPr>
                    </a:p>
                  </a:txBody>
                  <a:tcPr marL="62782" marR="62782" marT="0" marB="0" anchor="ctr"/>
                </a:tc>
                <a:extLst>
                  <a:ext uri="{0D108BD9-81ED-4DB2-BD59-A6C34878D82A}">
                    <a16:rowId xmlns:a16="http://schemas.microsoft.com/office/drawing/2014/main" val="3774931406"/>
                  </a:ext>
                </a:extLst>
              </a:tr>
              <a:tr h="292983">
                <a:tc gridSpan="2">
                  <a:txBody>
                    <a:bodyPr/>
                    <a:lstStyle/>
                    <a:p>
                      <a:pPr algn="ctr">
                        <a:spcAft>
                          <a:spcPts val="0"/>
                        </a:spcAft>
                      </a:pPr>
                      <a:r>
                        <a:rPr lang="zh-CN" sz="2000" b="1" kern="100">
                          <a:effectLst/>
                        </a:rPr>
                        <a:t>委托代销</a:t>
                      </a:r>
                      <a:endParaRPr lang="zh-CN" sz="2000" b="1" kern="100">
                        <a:effectLst/>
                        <a:latin typeface="楷体" panose="02010609060101010101" pitchFamily="49" charset="-122"/>
                        <a:ea typeface="楷体" panose="02010609060101010101" pitchFamily="49" charset="-122"/>
                        <a:cs typeface="Times New Roman" panose="02020603050405020304" pitchFamily="18" charset="0"/>
                      </a:endParaRPr>
                    </a:p>
                  </a:txBody>
                  <a:tcPr marL="62782" marR="62782" marT="0" marB="0" anchor="ctr"/>
                </a:tc>
                <a:tc hMerge="1">
                  <a:txBody>
                    <a:bodyPr/>
                    <a:lstStyle/>
                    <a:p>
                      <a:endParaRPr lang="zh-CN" altLang="en-US"/>
                    </a:p>
                  </a:txBody>
                  <a:tcPr/>
                </a:tc>
                <a:tc>
                  <a:txBody>
                    <a:bodyPr/>
                    <a:lstStyle/>
                    <a:p>
                      <a:pPr algn="just">
                        <a:spcAft>
                          <a:spcPts val="0"/>
                        </a:spcAft>
                        <a:tabLst>
                          <a:tab pos="2970530" algn="l"/>
                        </a:tabLst>
                      </a:pPr>
                      <a:r>
                        <a:rPr lang="zh-CN" sz="2000" b="1" kern="100" dirty="0">
                          <a:solidFill>
                            <a:srgbClr val="004DA1"/>
                          </a:solidFill>
                          <a:effectLst/>
                        </a:rPr>
                        <a:t>收到</a:t>
                      </a:r>
                      <a:r>
                        <a:rPr lang="zh-CN" sz="2000" b="1" kern="100" dirty="0">
                          <a:solidFill>
                            <a:srgbClr val="C00000"/>
                          </a:solidFill>
                          <a:effectLst/>
                        </a:rPr>
                        <a:t>代销清单</a:t>
                      </a:r>
                      <a:r>
                        <a:rPr lang="zh-CN" sz="2000" b="1" kern="100" dirty="0">
                          <a:solidFill>
                            <a:srgbClr val="004DA1"/>
                          </a:solidFill>
                          <a:effectLst/>
                        </a:rPr>
                        <a:t>或</a:t>
                      </a:r>
                      <a:r>
                        <a:rPr lang="zh-CN" sz="2000" b="1" kern="100" dirty="0">
                          <a:solidFill>
                            <a:srgbClr val="C00000"/>
                          </a:solidFill>
                          <a:effectLst/>
                        </a:rPr>
                        <a:t>全部、部分货款</a:t>
                      </a:r>
                      <a:r>
                        <a:rPr lang="zh-CN" altLang="en-US" sz="2000" b="1" kern="100" dirty="0">
                          <a:solidFill>
                            <a:srgbClr val="004DA1"/>
                          </a:solidFill>
                          <a:effectLst/>
                        </a:rPr>
                        <a:t>的当天</a:t>
                      </a:r>
                      <a:endParaRPr lang="zh-CN" sz="2000" b="1" kern="100" dirty="0">
                        <a:solidFill>
                          <a:srgbClr val="004DA1"/>
                        </a:solidFill>
                        <a:effectLst/>
                      </a:endParaRPr>
                    </a:p>
                    <a:p>
                      <a:pPr algn="l">
                        <a:spcAft>
                          <a:spcPts val="0"/>
                        </a:spcAft>
                      </a:pPr>
                      <a:r>
                        <a:rPr lang="zh-CN" sz="2000" b="1" kern="100" dirty="0">
                          <a:solidFill>
                            <a:srgbClr val="C00000"/>
                          </a:solidFill>
                          <a:effectLst/>
                        </a:rPr>
                        <a:t>【注意】</a:t>
                      </a:r>
                      <a:r>
                        <a:rPr lang="zh-CN" sz="2000" b="1" kern="100" dirty="0">
                          <a:solidFill>
                            <a:srgbClr val="004DA1"/>
                          </a:solidFill>
                          <a:effectLst/>
                        </a:rPr>
                        <a:t>未收到代销清单及货款，为</a:t>
                      </a:r>
                      <a:r>
                        <a:rPr lang="zh-CN" sz="2000" b="1" kern="100" dirty="0">
                          <a:solidFill>
                            <a:srgbClr val="C00000"/>
                          </a:solidFill>
                          <a:effectLst/>
                        </a:rPr>
                        <a:t>发出货物满</a:t>
                      </a:r>
                      <a:r>
                        <a:rPr lang="en-US" sz="2000" b="1" kern="100" dirty="0">
                          <a:solidFill>
                            <a:srgbClr val="C00000"/>
                          </a:solidFill>
                          <a:effectLst/>
                        </a:rPr>
                        <a:t>180</a:t>
                      </a:r>
                      <a:r>
                        <a:rPr lang="zh-CN" sz="2000" b="1" kern="100" dirty="0">
                          <a:solidFill>
                            <a:srgbClr val="C00000"/>
                          </a:solidFill>
                          <a:effectLst/>
                        </a:rPr>
                        <a:t>天</a:t>
                      </a:r>
                      <a:endParaRPr lang="zh-CN" sz="2000" b="1" kern="100" dirty="0">
                        <a:solidFill>
                          <a:srgbClr val="C00000"/>
                        </a:solidFill>
                        <a:effectLst/>
                        <a:latin typeface="楷体" panose="02010609060101010101" pitchFamily="49" charset="-122"/>
                        <a:ea typeface="楷体" panose="02010609060101010101" pitchFamily="49" charset="-122"/>
                        <a:cs typeface="Times New Roman" panose="02020603050405020304" pitchFamily="18" charset="0"/>
                      </a:endParaRPr>
                    </a:p>
                  </a:txBody>
                  <a:tcPr marL="62782" marR="62782" marT="0" marB="0" anchor="ctr"/>
                </a:tc>
                <a:extLst>
                  <a:ext uri="{0D108BD9-81ED-4DB2-BD59-A6C34878D82A}">
                    <a16:rowId xmlns:a16="http://schemas.microsoft.com/office/drawing/2014/main" val="4067805203"/>
                  </a:ext>
                </a:extLst>
              </a:tr>
            </a:tbl>
          </a:graphicData>
        </a:graphic>
      </p:graphicFrame>
    </p:spTree>
    <p:extLst>
      <p:ext uri="{BB962C8B-B14F-4D97-AF65-F5344CB8AC3E}">
        <p14:creationId xmlns:p14="http://schemas.microsoft.com/office/powerpoint/2010/main" val="2273189026"/>
      </p:ext>
    </p:extLst>
  </p:cSld>
  <p:clrMapOvr>
    <a:masterClrMapping/>
  </p:clrMapOvr>
  <p:transition spd="slow" advClick="0" advTm="0">
    <p:cove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afterEffect">
                                  <p:stCondLst>
                                    <p:cond delay="0"/>
                                  </p:stCondLst>
                                  <p:childTnLst>
                                    <p:set>
                                      <p:cBhvr>
                                        <p:cTn id="6" dur="1" fill="hold">
                                          <p:stCondLst>
                                            <p:cond delay="0"/>
                                          </p:stCondLst>
                                        </p:cTn>
                                        <p:tgtEl>
                                          <p:spTgt spid="33"/>
                                        </p:tgtEl>
                                        <p:attrNameLst>
                                          <p:attrName>style.visibility</p:attrName>
                                        </p:attrNameLst>
                                      </p:cBhvr>
                                      <p:to>
                                        <p:strVal val="visible"/>
                                      </p:to>
                                    </p:set>
                                    <p:animEffect transition="in" filter="fade">
                                      <p:cBhvr>
                                        <p:cTn id="7" dur="1000"/>
                                        <p:tgtEl>
                                          <p:spTgt spid="33"/>
                                        </p:tgtEl>
                                      </p:cBhvr>
                                    </p:animEffect>
                                    <p:anim calcmode="lin" valueType="num">
                                      <p:cBhvr>
                                        <p:cTn id="8" dur="1000" fill="hold"/>
                                        <p:tgtEl>
                                          <p:spTgt spid="33"/>
                                        </p:tgtEl>
                                        <p:attrNameLst>
                                          <p:attrName>ppt_x</p:attrName>
                                        </p:attrNameLst>
                                      </p:cBhvr>
                                      <p:tavLst>
                                        <p:tav tm="0">
                                          <p:val>
                                            <p:strVal val="#ppt_x"/>
                                          </p:val>
                                        </p:tav>
                                        <p:tav tm="100000">
                                          <p:val>
                                            <p:strVal val="#ppt_x"/>
                                          </p:val>
                                        </p:tav>
                                      </p:tavLst>
                                    </p:anim>
                                    <p:anim calcmode="lin" valueType="num">
                                      <p:cBhvr>
                                        <p:cTn id="9" dur="900" decel="100000" fill="hold"/>
                                        <p:tgtEl>
                                          <p:spTgt spid="33"/>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33"/>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 name="文本框 4"/>
          <p:cNvSpPr txBox="1"/>
          <p:nvPr/>
        </p:nvSpPr>
        <p:spPr>
          <a:xfrm>
            <a:off x="873171" y="299722"/>
            <a:ext cx="7429651" cy="500137"/>
          </a:xfrm>
          <a:prstGeom prst="rect">
            <a:avLst/>
          </a:prstGeom>
          <a:noFill/>
        </p:spPr>
        <p:txBody>
          <a:bodyPr wrap="square" lIns="68580" tIns="34290" rIns="68580" bIns="34290" rtlCol="0">
            <a:spAutoFit/>
          </a:bodyPr>
          <a:lstStyle/>
          <a:p>
            <a:pPr algn="ctr"/>
            <a:r>
              <a:rPr lang="zh-CN" altLang="zh-CN" sz="2800" b="1" dirty="0">
                <a:solidFill>
                  <a:srgbClr val="0070C0"/>
                </a:solidFill>
                <a:latin typeface="+mn-ea"/>
              </a:rPr>
              <a:t>一、纳税义务发生时间</a:t>
            </a:r>
          </a:p>
        </p:txBody>
      </p:sp>
      <p:graphicFrame>
        <p:nvGraphicFramePr>
          <p:cNvPr id="33" name="表格 32">
            <a:extLst>
              <a:ext uri="{FF2B5EF4-FFF2-40B4-BE49-F238E27FC236}">
                <a16:creationId xmlns:a16="http://schemas.microsoft.com/office/drawing/2014/main" id="{A4DF45B8-151A-4AB0-9FB0-FE9770D1BD15}"/>
              </a:ext>
            </a:extLst>
          </p:cNvPr>
          <p:cNvGraphicFramePr>
            <a:graphicFrameLocks noGrp="1"/>
          </p:cNvGraphicFramePr>
          <p:nvPr>
            <p:extLst>
              <p:ext uri="{D42A27DB-BD31-4B8C-83A1-F6EECF244321}">
                <p14:modId xmlns:p14="http://schemas.microsoft.com/office/powerpoint/2010/main" val="1274055276"/>
              </p:ext>
            </p:extLst>
          </p:nvPr>
        </p:nvGraphicFramePr>
        <p:xfrm>
          <a:off x="821177" y="907147"/>
          <a:ext cx="7536014" cy="2417298"/>
        </p:xfrm>
        <a:graphic>
          <a:graphicData uri="http://schemas.openxmlformats.org/drawingml/2006/table">
            <a:tbl>
              <a:tblPr firstRow="1" firstCol="1" bandRow="1">
                <a:tableStyleId>{7DF18680-E054-41AD-8BC1-D1AEF772440D}</a:tableStyleId>
              </a:tblPr>
              <a:tblGrid>
                <a:gridCol w="2075436">
                  <a:extLst>
                    <a:ext uri="{9D8B030D-6E8A-4147-A177-3AD203B41FA5}">
                      <a16:colId xmlns:a16="http://schemas.microsoft.com/office/drawing/2014/main" val="64133928"/>
                    </a:ext>
                  </a:extLst>
                </a:gridCol>
                <a:gridCol w="5460578">
                  <a:extLst>
                    <a:ext uri="{9D8B030D-6E8A-4147-A177-3AD203B41FA5}">
                      <a16:colId xmlns:a16="http://schemas.microsoft.com/office/drawing/2014/main" val="3210382429"/>
                    </a:ext>
                  </a:extLst>
                </a:gridCol>
              </a:tblGrid>
              <a:tr h="402883">
                <a:tc>
                  <a:txBody>
                    <a:bodyPr/>
                    <a:lstStyle/>
                    <a:p>
                      <a:pPr algn="ctr">
                        <a:spcAft>
                          <a:spcPts val="0"/>
                        </a:spcAft>
                      </a:pPr>
                      <a:r>
                        <a:rPr lang="zh-CN" sz="2000" b="1" kern="100">
                          <a:effectLst/>
                        </a:rPr>
                        <a:t>销售方式</a:t>
                      </a:r>
                      <a:endParaRPr lang="zh-CN" sz="2000" b="1" kern="100">
                        <a:effectLst/>
                        <a:latin typeface="楷体" panose="02010609060101010101" pitchFamily="49" charset="-122"/>
                        <a:ea typeface="楷体" panose="02010609060101010101" pitchFamily="49" charset="-122"/>
                        <a:cs typeface="Times New Roman" panose="02020603050405020304" pitchFamily="18" charset="0"/>
                      </a:endParaRPr>
                    </a:p>
                  </a:txBody>
                  <a:tcPr marL="62782" marR="62782" marT="0" marB="0" anchor="ctr"/>
                </a:tc>
                <a:tc>
                  <a:txBody>
                    <a:bodyPr/>
                    <a:lstStyle/>
                    <a:p>
                      <a:pPr algn="ctr">
                        <a:spcAft>
                          <a:spcPts val="0"/>
                        </a:spcAft>
                      </a:pPr>
                      <a:r>
                        <a:rPr lang="zh-CN" sz="2000" b="1" kern="100">
                          <a:effectLst/>
                        </a:rPr>
                        <a:t>纳税义务发生时间</a:t>
                      </a:r>
                      <a:endParaRPr lang="zh-CN" sz="2000" b="1" kern="100">
                        <a:effectLst/>
                        <a:latin typeface="楷体" panose="02010609060101010101" pitchFamily="49" charset="-122"/>
                        <a:ea typeface="楷体" panose="02010609060101010101" pitchFamily="49" charset="-122"/>
                        <a:cs typeface="Times New Roman" panose="02020603050405020304" pitchFamily="18" charset="0"/>
                      </a:endParaRPr>
                    </a:p>
                  </a:txBody>
                  <a:tcPr marL="62782" marR="62782" marT="0" marB="0" anchor="ctr"/>
                </a:tc>
                <a:extLst>
                  <a:ext uri="{0D108BD9-81ED-4DB2-BD59-A6C34878D82A}">
                    <a16:rowId xmlns:a16="http://schemas.microsoft.com/office/drawing/2014/main" val="2329312929"/>
                  </a:ext>
                </a:extLst>
              </a:tr>
              <a:tr h="402883">
                <a:tc>
                  <a:txBody>
                    <a:bodyPr/>
                    <a:lstStyle/>
                    <a:p>
                      <a:pPr algn="ctr">
                        <a:spcAft>
                          <a:spcPts val="0"/>
                        </a:spcAft>
                      </a:pPr>
                      <a:r>
                        <a:rPr lang="zh-CN" sz="2000" b="1" kern="100" dirty="0">
                          <a:effectLst/>
                        </a:rPr>
                        <a:t>金融商品转让</a:t>
                      </a:r>
                      <a:endParaRPr lang="zh-CN" sz="2000" b="1" kern="100" dirty="0">
                        <a:effectLst/>
                        <a:latin typeface="楷体" panose="02010609060101010101" pitchFamily="49" charset="-122"/>
                        <a:ea typeface="楷体" panose="02010609060101010101" pitchFamily="49" charset="-122"/>
                        <a:cs typeface="Times New Roman" panose="02020603050405020304" pitchFamily="18" charset="0"/>
                      </a:endParaRPr>
                    </a:p>
                  </a:txBody>
                  <a:tcPr marL="62782" marR="62782" marT="0" marB="0" anchor="ctr"/>
                </a:tc>
                <a:tc>
                  <a:txBody>
                    <a:bodyPr/>
                    <a:lstStyle/>
                    <a:p>
                      <a:pPr algn="l">
                        <a:spcAft>
                          <a:spcPts val="0"/>
                        </a:spcAft>
                      </a:pPr>
                      <a:r>
                        <a:rPr lang="zh-CN" sz="2000" b="1" kern="100" dirty="0">
                          <a:solidFill>
                            <a:srgbClr val="C00000"/>
                          </a:solidFill>
                          <a:effectLst/>
                        </a:rPr>
                        <a:t>所有权转移</a:t>
                      </a:r>
                      <a:r>
                        <a:rPr lang="zh-CN" altLang="en-US" sz="2000" b="1" kern="100" dirty="0">
                          <a:solidFill>
                            <a:srgbClr val="004DA1"/>
                          </a:solidFill>
                          <a:effectLst/>
                        </a:rPr>
                        <a:t>的当天</a:t>
                      </a:r>
                      <a:endParaRPr lang="zh-CN" sz="2000" b="1" kern="100" dirty="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62782" marR="62782" marT="0" marB="0" anchor="ctr"/>
                </a:tc>
                <a:extLst>
                  <a:ext uri="{0D108BD9-81ED-4DB2-BD59-A6C34878D82A}">
                    <a16:rowId xmlns:a16="http://schemas.microsoft.com/office/drawing/2014/main" val="431206976"/>
                  </a:ext>
                </a:extLst>
              </a:tr>
              <a:tr h="402883">
                <a:tc>
                  <a:txBody>
                    <a:bodyPr/>
                    <a:lstStyle/>
                    <a:p>
                      <a:pPr algn="ctr">
                        <a:spcAft>
                          <a:spcPts val="0"/>
                        </a:spcAft>
                      </a:pPr>
                      <a:r>
                        <a:rPr lang="zh-CN" sz="2000" b="1" kern="100">
                          <a:effectLst/>
                        </a:rPr>
                        <a:t>视同销售</a:t>
                      </a:r>
                      <a:endParaRPr lang="zh-CN" sz="2000" b="1" kern="100">
                        <a:effectLst/>
                        <a:latin typeface="楷体" panose="02010609060101010101" pitchFamily="49" charset="-122"/>
                        <a:ea typeface="楷体" panose="02010609060101010101" pitchFamily="49" charset="-122"/>
                        <a:cs typeface="Times New Roman" panose="02020603050405020304" pitchFamily="18" charset="0"/>
                      </a:endParaRPr>
                    </a:p>
                  </a:txBody>
                  <a:tcPr marL="62782" marR="62782" marT="0" marB="0" anchor="ctr"/>
                </a:tc>
                <a:tc>
                  <a:txBody>
                    <a:bodyPr/>
                    <a:lstStyle/>
                    <a:p>
                      <a:pPr algn="l">
                        <a:spcAft>
                          <a:spcPts val="0"/>
                        </a:spcAft>
                      </a:pPr>
                      <a:r>
                        <a:rPr lang="zh-CN" sz="2000" b="1" kern="100" dirty="0">
                          <a:solidFill>
                            <a:srgbClr val="004DA1"/>
                          </a:solidFill>
                          <a:effectLst/>
                        </a:rPr>
                        <a:t>货物移送、转让完成或权属变更</a:t>
                      </a:r>
                      <a:r>
                        <a:rPr lang="zh-CN" altLang="en-US" sz="2000" b="1" kern="100" dirty="0">
                          <a:solidFill>
                            <a:srgbClr val="004DA1"/>
                          </a:solidFill>
                          <a:effectLst/>
                        </a:rPr>
                        <a:t>的当天</a:t>
                      </a:r>
                      <a:endParaRPr lang="zh-CN" sz="2000" b="1" kern="100" dirty="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62782" marR="62782" marT="0" marB="0" anchor="ctr"/>
                </a:tc>
                <a:extLst>
                  <a:ext uri="{0D108BD9-81ED-4DB2-BD59-A6C34878D82A}">
                    <a16:rowId xmlns:a16="http://schemas.microsoft.com/office/drawing/2014/main" val="750741127"/>
                  </a:ext>
                </a:extLst>
              </a:tr>
              <a:tr h="402883">
                <a:tc>
                  <a:txBody>
                    <a:bodyPr/>
                    <a:lstStyle/>
                    <a:p>
                      <a:pPr algn="ctr">
                        <a:spcAft>
                          <a:spcPts val="0"/>
                        </a:spcAft>
                      </a:pPr>
                      <a:r>
                        <a:rPr lang="zh-CN" sz="2000" b="1" kern="100">
                          <a:effectLst/>
                        </a:rPr>
                        <a:t>进口</a:t>
                      </a:r>
                      <a:endParaRPr lang="zh-CN" sz="2000" b="1" kern="100">
                        <a:effectLst/>
                        <a:latin typeface="楷体" panose="02010609060101010101" pitchFamily="49" charset="-122"/>
                        <a:ea typeface="楷体" panose="02010609060101010101" pitchFamily="49" charset="-122"/>
                        <a:cs typeface="Times New Roman" panose="02020603050405020304" pitchFamily="18" charset="0"/>
                      </a:endParaRPr>
                    </a:p>
                  </a:txBody>
                  <a:tcPr marL="62782" marR="62782" marT="0" marB="0" anchor="ctr"/>
                </a:tc>
                <a:tc>
                  <a:txBody>
                    <a:bodyPr/>
                    <a:lstStyle/>
                    <a:p>
                      <a:pPr algn="l">
                        <a:spcAft>
                          <a:spcPts val="0"/>
                        </a:spcAft>
                      </a:pPr>
                      <a:r>
                        <a:rPr lang="zh-CN" sz="2000" b="1" kern="100" dirty="0">
                          <a:solidFill>
                            <a:srgbClr val="004DA1"/>
                          </a:solidFill>
                          <a:effectLst/>
                        </a:rPr>
                        <a:t>报关进口</a:t>
                      </a:r>
                      <a:r>
                        <a:rPr lang="zh-CN" altLang="en-US" sz="2000" b="1" kern="100" dirty="0">
                          <a:solidFill>
                            <a:srgbClr val="004DA1"/>
                          </a:solidFill>
                          <a:effectLst/>
                        </a:rPr>
                        <a:t>的当天</a:t>
                      </a:r>
                      <a:endParaRPr lang="zh-CN" sz="2000" b="1" kern="100" dirty="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62782" marR="62782" marT="0" marB="0" anchor="ctr"/>
                </a:tc>
                <a:extLst>
                  <a:ext uri="{0D108BD9-81ED-4DB2-BD59-A6C34878D82A}">
                    <a16:rowId xmlns:a16="http://schemas.microsoft.com/office/drawing/2014/main" val="1195991256"/>
                  </a:ext>
                </a:extLst>
              </a:tr>
              <a:tr h="402883">
                <a:tc>
                  <a:txBody>
                    <a:bodyPr/>
                    <a:lstStyle/>
                    <a:p>
                      <a:pPr algn="ctr">
                        <a:spcAft>
                          <a:spcPts val="0"/>
                        </a:spcAft>
                      </a:pPr>
                      <a:r>
                        <a:rPr lang="zh-CN" sz="2000" b="1" kern="100">
                          <a:effectLst/>
                        </a:rPr>
                        <a:t>扣缴义务</a:t>
                      </a:r>
                      <a:endParaRPr lang="zh-CN" sz="2000" b="1" kern="100">
                        <a:effectLst/>
                        <a:latin typeface="楷体" panose="02010609060101010101" pitchFamily="49" charset="-122"/>
                        <a:ea typeface="楷体" panose="02010609060101010101" pitchFamily="49" charset="-122"/>
                        <a:cs typeface="Times New Roman" panose="02020603050405020304" pitchFamily="18" charset="0"/>
                      </a:endParaRPr>
                    </a:p>
                  </a:txBody>
                  <a:tcPr marL="62782" marR="62782" marT="0" marB="0" anchor="ctr"/>
                </a:tc>
                <a:tc>
                  <a:txBody>
                    <a:bodyPr/>
                    <a:lstStyle/>
                    <a:p>
                      <a:pPr algn="l">
                        <a:spcAft>
                          <a:spcPts val="0"/>
                        </a:spcAft>
                      </a:pPr>
                      <a:r>
                        <a:rPr lang="zh-CN" sz="2000" b="1" kern="100" dirty="0">
                          <a:solidFill>
                            <a:srgbClr val="004DA1"/>
                          </a:solidFill>
                          <a:effectLst/>
                        </a:rPr>
                        <a:t>纳税义务发生</a:t>
                      </a:r>
                      <a:r>
                        <a:rPr lang="zh-CN" altLang="en-US" sz="2000" b="1" kern="100" dirty="0">
                          <a:solidFill>
                            <a:srgbClr val="004DA1"/>
                          </a:solidFill>
                          <a:effectLst/>
                        </a:rPr>
                        <a:t>的当天</a:t>
                      </a:r>
                      <a:endParaRPr lang="zh-CN" sz="2000" b="1" kern="100" dirty="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62782" marR="62782" marT="0" marB="0" anchor="ctr"/>
                </a:tc>
                <a:extLst>
                  <a:ext uri="{0D108BD9-81ED-4DB2-BD59-A6C34878D82A}">
                    <a16:rowId xmlns:a16="http://schemas.microsoft.com/office/drawing/2014/main" val="317945607"/>
                  </a:ext>
                </a:extLst>
              </a:tr>
              <a:tr h="402883">
                <a:tc>
                  <a:txBody>
                    <a:bodyPr/>
                    <a:lstStyle/>
                    <a:p>
                      <a:pPr algn="ctr">
                        <a:spcAft>
                          <a:spcPts val="0"/>
                        </a:spcAft>
                      </a:pPr>
                      <a:r>
                        <a:rPr lang="zh-CN" sz="2000" b="1" kern="100">
                          <a:effectLst/>
                        </a:rPr>
                        <a:t>先开发票</a:t>
                      </a:r>
                      <a:endParaRPr lang="zh-CN" sz="2000" b="1" kern="100">
                        <a:effectLst/>
                        <a:latin typeface="楷体" panose="02010609060101010101" pitchFamily="49" charset="-122"/>
                        <a:ea typeface="楷体" panose="02010609060101010101" pitchFamily="49" charset="-122"/>
                        <a:cs typeface="Times New Roman" panose="02020603050405020304" pitchFamily="18" charset="0"/>
                      </a:endParaRPr>
                    </a:p>
                  </a:txBody>
                  <a:tcPr marL="62782" marR="62782" marT="0" marB="0" anchor="ctr"/>
                </a:tc>
                <a:tc>
                  <a:txBody>
                    <a:bodyPr/>
                    <a:lstStyle/>
                    <a:p>
                      <a:pPr algn="l">
                        <a:spcAft>
                          <a:spcPts val="0"/>
                        </a:spcAft>
                      </a:pPr>
                      <a:r>
                        <a:rPr lang="zh-CN" sz="2000" b="1" kern="100" dirty="0">
                          <a:solidFill>
                            <a:srgbClr val="004DA1"/>
                          </a:solidFill>
                          <a:effectLst/>
                        </a:rPr>
                        <a:t>开具发票</a:t>
                      </a:r>
                      <a:r>
                        <a:rPr lang="zh-CN" altLang="en-US" sz="2000" b="1" kern="100" dirty="0">
                          <a:solidFill>
                            <a:srgbClr val="004DA1"/>
                          </a:solidFill>
                          <a:effectLst/>
                        </a:rPr>
                        <a:t>的当天</a:t>
                      </a:r>
                      <a:endParaRPr lang="zh-CN" sz="2000" b="1" kern="100" dirty="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62782" marR="62782" marT="0" marB="0" anchor="ctr"/>
                </a:tc>
                <a:extLst>
                  <a:ext uri="{0D108BD9-81ED-4DB2-BD59-A6C34878D82A}">
                    <a16:rowId xmlns:a16="http://schemas.microsoft.com/office/drawing/2014/main" val="2321725277"/>
                  </a:ext>
                </a:extLst>
              </a:tr>
            </a:tbl>
          </a:graphicData>
        </a:graphic>
      </p:graphicFrame>
    </p:spTree>
    <p:extLst>
      <p:ext uri="{BB962C8B-B14F-4D97-AF65-F5344CB8AC3E}">
        <p14:creationId xmlns:p14="http://schemas.microsoft.com/office/powerpoint/2010/main" val="216973637"/>
      </p:ext>
    </p:extLst>
  </p:cSld>
  <p:clrMapOvr>
    <a:masterClrMapping/>
  </p:clrMapOvr>
  <p:transition spd="slow" advClick="0" advTm="0">
    <p:cove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afterEffect">
                                  <p:stCondLst>
                                    <p:cond delay="0"/>
                                  </p:stCondLst>
                                  <p:childTnLst>
                                    <p:set>
                                      <p:cBhvr>
                                        <p:cTn id="6" dur="1" fill="hold">
                                          <p:stCondLst>
                                            <p:cond delay="0"/>
                                          </p:stCondLst>
                                        </p:cTn>
                                        <p:tgtEl>
                                          <p:spTgt spid="33"/>
                                        </p:tgtEl>
                                        <p:attrNameLst>
                                          <p:attrName>style.visibility</p:attrName>
                                        </p:attrNameLst>
                                      </p:cBhvr>
                                      <p:to>
                                        <p:strVal val="visible"/>
                                      </p:to>
                                    </p:set>
                                    <p:animEffect transition="in" filter="fade">
                                      <p:cBhvr>
                                        <p:cTn id="7" dur="1000"/>
                                        <p:tgtEl>
                                          <p:spTgt spid="33"/>
                                        </p:tgtEl>
                                      </p:cBhvr>
                                    </p:animEffect>
                                    <p:anim calcmode="lin" valueType="num">
                                      <p:cBhvr>
                                        <p:cTn id="8" dur="1000" fill="hold"/>
                                        <p:tgtEl>
                                          <p:spTgt spid="33"/>
                                        </p:tgtEl>
                                        <p:attrNameLst>
                                          <p:attrName>ppt_x</p:attrName>
                                        </p:attrNameLst>
                                      </p:cBhvr>
                                      <p:tavLst>
                                        <p:tav tm="0">
                                          <p:val>
                                            <p:strVal val="#ppt_x"/>
                                          </p:val>
                                        </p:tav>
                                        <p:tav tm="100000">
                                          <p:val>
                                            <p:strVal val="#ppt_x"/>
                                          </p:val>
                                        </p:tav>
                                      </p:tavLst>
                                    </p:anim>
                                    <p:anim calcmode="lin" valueType="num">
                                      <p:cBhvr>
                                        <p:cTn id="9" dur="900" decel="100000" fill="hold"/>
                                        <p:tgtEl>
                                          <p:spTgt spid="33"/>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33"/>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3F297A04-FA86-470C-A283-0F372052F889}"/>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latin typeface="+mn-lt"/>
                <a:cs typeface="+mn-ea"/>
                <a:sym typeface="+mn-lt"/>
              </a:rPr>
              <a:pPr>
                <a:defRPr/>
              </a:pPr>
              <a:t>397</a:t>
            </a:fld>
            <a:endParaRPr lang="en-US">
              <a:solidFill>
                <a:prstClr val="black">
                  <a:tint val="75000"/>
                </a:prstClr>
              </a:solidFill>
              <a:latin typeface="+mn-lt"/>
              <a:cs typeface="+mn-ea"/>
              <a:sym typeface="+mn-lt"/>
            </a:endParaRPr>
          </a:p>
        </p:txBody>
      </p:sp>
      <p:sp>
        <p:nvSpPr>
          <p:cNvPr id="3" name="文本框 2">
            <a:extLst>
              <a:ext uri="{FF2B5EF4-FFF2-40B4-BE49-F238E27FC236}">
                <a16:creationId xmlns:a16="http://schemas.microsoft.com/office/drawing/2014/main" id="{8D04972F-565F-4E50-896F-ED56EDD1A38F}"/>
              </a:ext>
            </a:extLst>
          </p:cNvPr>
          <p:cNvSpPr txBox="1"/>
          <p:nvPr/>
        </p:nvSpPr>
        <p:spPr>
          <a:xfrm>
            <a:off x="2039921" y="225348"/>
            <a:ext cx="5410461" cy="500137"/>
          </a:xfrm>
          <a:prstGeom prst="rect">
            <a:avLst/>
          </a:prstGeom>
          <a:noFill/>
        </p:spPr>
        <p:txBody>
          <a:bodyPr wrap="square" lIns="68580" tIns="34290" rIns="68580" bIns="34290" rtlCol="0">
            <a:spAutoFit/>
          </a:bodyPr>
          <a:lstStyle/>
          <a:p>
            <a:pPr algn="ctr"/>
            <a:r>
              <a:rPr lang="zh-CN" altLang="en-US" sz="2800" b="1" dirty="0">
                <a:solidFill>
                  <a:srgbClr val="0070C0"/>
                </a:solidFill>
                <a:cs typeface="+mn-ea"/>
                <a:sym typeface="+mn-lt"/>
              </a:rPr>
              <a:t>试试就试试</a:t>
            </a:r>
            <a:endParaRPr lang="en-US" altLang="zh-CN" sz="2800" b="1" dirty="0">
              <a:solidFill>
                <a:srgbClr val="0070C0"/>
              </a:solidFill>
              <a:cs typeface="+mn-ea"/>
              <a:sym typeface="+mn-lt"/>
            </a:endParaRPr>
          </a:p>
        </p:txBody>
      </p:sp>
      <p:sp>
        <p:nvSpPr>
          <p:cNvPr id="8" name="内容占位符 1">
            <a:extLst>
              <a:ext uri="{FF2B5EF4-FFF2-40B4-BE49-F238E27FC236}">
                <a16:creationId xmlns:a16="http://schemas.microsoft.com/office/drawing/2014/main" id="{C55AD2E8-BCFE-4A42-9301-8BD4BC5CB3A5}"/>
              </a:ext>
            </a:extLst>
          </p:cNvPr>
          <p:cNvSpPr txBox="1">
            <a:spLocks/>
          </p:cNvSpPr>
          <p:nvPr/>
        </p:nvSpPr>
        <p:spPr>
          <a:xfrm>
            <a:off x="490822" y="779487"/>
            <a:ext cx="8257891" cy="3887763"/>
          </a:xfrm>
          <a:prstGeom prst="rect">
            <a:avLst/>
          </a:prstGeom>
        </p:spPr>
        <p:txBody>
          <a:bodyPr vert="horz" lIns="91440" tIns="45720" rIns="91440" bIns="45720" rtlCol="0">
            <a:normAutofit lnSpcReduction="10000"/>
          </a:bodyPr>
          <a:lstStyle>
            <a:lvl1pPr marL="0" indent="538480" algn="l" defTabSz="685800" rtl="0" eaLnBrk="1" latinLnBrk="0" hangingPunct="1">
              <a:lnSpc>
                <a:spcPct val="150000"/>
              </a:lnSpc>
              <a:spcBef>
                <a:spcPts val="0"/>
              </a:spcBef>
              <a:buFont typeface="Arial" panose="020B0604020202020204" pitchFamily="34" charset="0"/>
              <a:buNone/>
              <a:defRPr sz="2200" b="1" kern="1200">
                <a:solidFill>
                  <a:srgbClr val="004DA1"/>
                </a:solidFill>
                <a:latin typeface="楷体" panose="02010609060101010101" pitchFamily="49" charset="-122"/>
                <a:ea typeface="楷体" panose="02010609060101010101" pitchFamily="49" charset="-122"/>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zh-CN" altLang="en-US" dirty="0">
                <a:latin typeface="+mn-lt"/>
                <a:ea typeface="+mn-ea"/>
                <a:cs typeface="+mn-ea"/>
                <a:sym typeface="+mn-lt"/>
              </a:rPr>
              <a:t> </a:t>
            </a:r>
            <a:r>
              <a:rPr lang="en-US" altLang="zh-CN" dirty="0">
                <a:latin typeface="+mn-lt"/>
                <a:ea typeface="+mn-ea"/>
                <a:cs typeface="+mn-ea"/>
                <a:sym typeface="+mn-lt"/>
              </a:rPr>
              <a:t>【</a:t>
            </a:r>
            <a:r>
              <a:rPr lang="zh-CN" altLang="en-US" dirty="0">
                <a:latin typeface="+mn-lt"/>
                <a:ea typeface="+mn-ea"/>
                <a:cs typeface="+mn-ea"/>
                <a:sym typeface="+mn-lt"/>
              </a:rPr>
              <a:t>多选题</a:t>
            </a:r>
            <a:r>
              <a:rPr lang="en-US" altLang="zh-CN" dirty="0">
                <a:latin typeface="+mn-lt"/>
                <a:ea typeface="+mn-ea"/>
                <a:cs typeface="+mn-ea"/>
                <a:sym typeface="+mn-lt"/>
              </a:rPr>
              <a:t>·2021-3】</a:t>
            </a:r>
            <a:r>
              <a:rPr lang="zh-CN" altLang="en-US" dirty="0">
                <a:latin typeface="+mn-lt"/>
                <a:ea typeface="+mn-ea"/>
                <a:cs typeface="+mn-ea"/>
                <a:sym typeface="+mn-lt"/>
              </a:rPr>
              <a:t>根据增值税法律制度的规定，下列关于增值税纳税义务发生时间的表述中，正确的有（ ）。</a:t>
            </a:r>
          </a:p>
          <a:p>
            <a:r>
              <a:rPr lang="zh-CN" altLang="en-US" dirty="0">
                <a:latin typeface="+mn-lt"/>
                <a:ea typeface="+mn-ea"/>
                <a:cs typeface="+mn-ea"/>
                <a:sym typeface="+mn-lt"/>
              </a:rPr>
              <a:t> </a:t>
            </a:r>
            <a:r>
              <a:rPr lang="en-US" altLang="zh-CN" dirty="0">
                <a:latin typeface="+mn-lt"/>
                <a:ea typeface="+mn-ea"/>
                <a:cs typeface="+mn-ea"/>
                <a:sym typeface="+mn-lt"/>
              </a:rPr>
              <a:t>A.</a:t>
            </a:r>
            <a:r>
              <a:rPr lang="zh-CN" altLang="en-US" dirty="0">
                <a:latin typeface="+mn-lt"/>
                <a:ea typeface="+mn-ea"/>
                <a:cs typeface="+mn-ea"/>
                <a:sym typeface="+mn-lt"/>
              </a:rPr>
              <a:t>纳税人提供租赁服务采取预收款方式的，为交付租赁物的当天</a:t>
            </a:r>
          </a:p>
          <a:p>
            <a:r>
              <a:rPr lang="zh-CN" altLang="en-US" dirty="0">
                <a:latin typeface="+mn-lt"/>
                <a:ea typeface="+mn-ea"/>
                <a:cs typeface="+mn-ea"/>
                <a:sym typeface="+mn-lt"/>
              </a:rPr>
              <a:t> </a:t>
            </a:r>
            <a:r>
              <a:rPr lang="en-US" altLang="zh-CN" dirty="0">
                <a:latin typeface="+mn-lt"/>
                <a:ea typeface="+mn-ea"/>
                <a:cs typeface="+mn-ea"/>
                <a:sym typeface="+mn-lt"/>
              </a:rPr>
              <a:t>B.</a:t>
            </a:r>
            <a:r>
              <a:rPr lang="zh-CN" altLang="en-US" dirty="0">
                <a:latin typeface="+mn-lt"/>
                <a:ea typeface="+mn-ea"/>
                <a:cs typeface="+mn-ea"/>
                <a:sym typeface="+mn-lt"/>
              </a:rPr>
              <a:t>纳税人进口货物的，为报关进口的当天</a:t>
            </a:r>
          </a:p>
          <a:p>
            <a:r>
              <a:rPr lang="zh-CN" altLang="en-US" dirty="0">
                <a:latin typeface="+mn-lt"/>
                <a:ea typeface="+mn-ea"/>
                <a:cs typeface="+mn-ea"/>
                <a:sym typeface="+mn-lt"/>
              </a:rPr>
              <a:t> </a:t>
            </a:r>
            <a:r>
              <a:rPr lang="en-US" altLang="zh-CN" dirty="0">
                <a:latin typeface="+mn-lt"/>
                <a:ea typeface="+mn-ea"/>
                <a:cs typeface="+mn-ea"/>
                <a:sym typeface="+mn-lt"/>
              </a:rPr>
              <a:t>C.</a:t>
            </a:r>
            <a:r>
              <a:rPr lang="zh-CN" altLang="en-US" dirty="0">
                <a:latin typeface="+mn-lt"/>
                <a:ea typeface="+mn-ea"/>
                <a:cs typeface="+mn-ea"/>
                <a:sym typeface="+mn-lt"/>
              </a:rPr>
              <a:t>纳税人从事金融商品转让的，为收到销售款的当天</a:t>
            </a:r>
          </a:p>
          <a:p>
            <a:r>
              <a:rPr lang="zh-CN" altLang="en-US" dirty="0">
                <a:latin typeface="+mn-lt"/>
                <a:ea typeface="+mn-ea"/>
                <a:cs typeface="+mn-ea"/>
                <a:sym typeface="+mn-lt"/>
              </a:rPr>
              <a:t> </a:t>
            </a:r>
            <a:r>
              <a:rPr lang="en-US" altLang="zh-CN" dirty="0">
                <a:latin typeface="+mn-lt"/>
                <a:ea typeface="+mn-ea"/>
                <a:cs typeface="+mn-ea"/>
                <a:sym typeface="+mn-lt"/>
              </a:rPr>
              <a:t>D.</a:t>
            </a:r>
            <a:r>
              <a:rPr lang="zh-CN" altLang="en-US" dirty="0">
                <a:latin typeface="+mn-lt"/>
                <a:ea typeface="+mn-ea"/>
                <a:cs typeface="+mn-ea"/>
                <a:sym typeface="+mn-lt"/>
              </a:rPr>
              <a:t>纳税人采取委托银行收款方式销售货物的，为发出货物并办妥托收手续的当天</a:t>
            </a:r>
          </a:p>
        </p:txBody>
      </p:sp>
      <p:grpSp>
        <p:nvGrpSpPr>
          <p:cNvPr id="9" name="组合 8">
            <a:extLst>
              <a:ext uri="{FF2B5EF4-FFF2-40B4-BE49-F238E27FC236}">
                <a16:creationId xmlns:a16="http://schemas.microsoft.com/office/drawing/2014/main" id="{D7CCD27B-CFDC-4184-8D48-6FBEDF9404AE}"/>
              </a:ext>
            </a:extLst>
          </p:cNvPr>
          <p:cNvGrpSpPr/>
          <p:nvPr/>
        </p:nvGrpSpPr>
        <p:grpSpPr>
          <a:xfrm rot="16200000">
            <a:off x="1893805" y="3981478"/>
            <a:ext cx="677108" cy="1428693"/>
            <a:chOff x="9306645" y="1903595"/>
            <a:chExt cx="902810" cy="1904924"/>
          </a:xfrm>
        </p:grpSpPr>
        <p:sp>
          <p:nvSpPr>
            <p:cNvPr id="10" name="Freeform 668">
              <a:extLst>
                <a:ext uri="{FF2B5EF4-FFF2-40B4-BE49-F238E27FC236}">
                  <a16:creationId xmlns:a16="http://schemas.microsoft.com/office/drawing/2014/main" id="{25B8C2A1-05FC-4FC7-8039-F3BDF3EAEED1}"/>
                </a:ext>
              </a:extLst>
            </p:cNvPr>
            <p:cNvSpPr>
              <a:spLocks/>
            </p:cNvSpPr>
            <p:nvPr/>
          </p:nvSpPr>
          <p:spPr bwMode="auto">
            <a:xfrm rot="5400000">
              <a:off x="8805602" y="2585762"/>
              <a:ext cx="1904924" cy="540590"/>
            </a:xfrm>
            <a:custGeom>
              <a:avLst/>
              <a:gdLst>
                <a:gd name="T0" fmla="*/ 384 w 398"/>
                <a:gd name="T1" fmla="*/ 77 h 111"/>
                <a:gd name="T2" fmla="*/ 388 w 398"/>
                <a:gd name="T3" fmla="*/ 74 h 111"/>
                <a:gd name="T4" fmla="*/ 388 w 398"/>
                <a:gd name="T5" fmla="*/ 71 h 111"/>
                <a:gd name="T6" fmla="*/ 397 w 398"/>
                <a:gd name="T7" fmla="*/ 67 h 111"/>
                <a:gd name="T8" fmla="*/ 390 w 398"/>
                <a:gd name="T9" fmla="*/ 62 h 111"/>
                <a:gd name="T10" fmla="*/ 388 w 398"/>
                <a:gd name="T11" fmla="*/ 59 h 111"/>
                <a:gd name="T12" fmla="*/ 388 w 398"/>
                <a:gd name="T13" fmla="*/ 56 h 111"/>
                <a:gd name="T14" fmla="*/ 385 w 398"/>
                <a:gd name="T15" fmla="*/ 54 h 111"/>
                <a:gd name="T16" fmla="*/ 387 w 398"/>
                <a:gd name="T17" fmla="*/ 51 h 111"/>
                <a:gd name="T18" fmla="*/ 389 w 398"/>
                <a:gd name="T19" fmla="*/ 48 h 111"/>
                <a:gd name="T20" fmla="*/ 384 w 398"/>
                <a:gd name="T21" fmla="*/ 46 h 111"/>
                <a:gd name="T22" fmla="*/ 378 w 398"/>
                <a:gd name="T23" fmla="*/ 42 h 111"/>
                <a:gd name="T24" fmla="*/ 385 w 398"/>
                <a:gd name="T25" fmla="*/ 40 h 111"/>
                <a:gd name="T26" fmla="*/ 378 w 398"/>
                <a:gd name="T27" fmla="*/ 37 h 111"/>
                <a:gd name="T28" fmla="*/ 378 w 398"/>
                <a:gd name="T29" fmla="*/ 34 h 111"/>
                <a:gd name="T30" fmla="*/ 373 w 398"/>
                <a:gd name="T31" fmla="*/ 32 h 111"/>
                <a:gd name="T32" fmla="*/ 369 w 398"/>
                <a:gd name="T33" fmla="*/ 28 h 111"/>
                <a:gd name="T34" fmla="*/ 350 w 398"/>
                <a:gd name="T35" fmla="*/ 23 h 111"/>
                <a:gd name="T36" fmla="*/ 358 w 398"/>
                <a:gd name="T37" fmla="*/ 19 h 111"/>
                <a:gd name="T38" fmla="*/ 260 w 398"/>
                <a:gd name="T39" fmla="*/ 11 h 111"/>
                <a:gd name="T40" fmla="*/ 324 w 398"/>
                <a:gd name="T41" fmla="*/ 10 h 111"/>
                <a:gd name="T42" fmla="*/ 304 w 398"/>
                <a:gd name="T43" fmla="*/ 6 h 111"/>
                <a:gd name="T44" fmla="*/ 177 w 398"/>
                <a:gd name="T45" fmla="*/ 1 h 111"/>
                <a:gd name="T46" fmla="*/ 18 w 398"/>
                <a:gd name="T47" fmla="*/ 11 h 111"/>
                <a:gd name="T48" fmla="*/ 16 w 398"/>
                <a:gd name="T49" fmla="*/ 17 h 111"/>
                <a:gd name="T50" fmla="*/ 21 w 398"/>
                <a:gd name="T51" fmla="*/ 20 h 111"/>
                <a:gd name="T52" fmla="*/ 15 w 398"/>
                <a:gd name="T53" fmla="*/ 26 h 111"/>
                <a:gd name="T54" fmla="*/ 12 w 398"/>
                <a:gd name="T55" fmla="*/ 52 h 111"/>
                <a:gd name="T56" fmla="*/ 8 w 398"/>
                <a:gd name="T57" fmla="*/ 82 h 111"/>
                <a:gd name="T58" fmla="*/ 113 w 398"/>
                <a:gd name="T59" fmla="*/ 111 h 111"/>
                <a:gd name="T60" fmla="*/ 331 w 398"/>
                <a:gd name="T61" fmla="*/ 104 h 111"/>
                <a:gd name="T62" fmla="*/ 369 w 398"/>
                <a:gd name="T63" fmla="*/ 91 h 111"/>
                <a:gd name="T64" fmla="*/ 385 w 398"/>
                <a:gd name="T65" fmla="*/ 86 h 111"/>
                <a:gd name="T66" fmla="*/ 389 w 398"/>
                <a:gd name="T67" fmla="*/ 8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98" h="111">
                  <a:moveTo>
                    <a:pt x="397" y="80"/>
                  </a:moveTo>
                  <a:cubicBezTo>
                    <a:pt x="394" y="77"/>
                    <a:pt x="387" y="79"/>
                    <a:pt x="384" y="77"/>
                  </a:cubicBezTo>
                  <a:cubicBezTo>
                    <a:pt x="387" y="75"/>
                    <a:pt x="394" y="76"/>
                    <a:pt x="396" y="76"/>
                  </a:cubicBezTo>
                  <a:cubicBezTo>
                    <a:pt x="388" y="74"/>
                    <a:pt x="388" y="74"/>
                    <a:pt x="388" y="74"/>
                  </a:cubicBezTo>
                  <a:cubicBezTo>
                    <a:pt x="397" y="72"/>
                    <a:pt x="397" y="72"/>
                    <a:pt x="397" y="72"/>
                  </a:cubicBezTo>
                  <a:cubicBezTo>
                    <a:pt x="395" y="71"/>
                    <a:pt x="390" y="73"/>
                    <a:pt x="388" y="71"/>
                  </a:cubicBezTo>
                  <a:cubicBezTo>
                    <a:pt x="388" y="69"/>
                    <a:pt x="390" y="70"/>
                    <a:pt x="391" y="70"/>
                  </a:cubicBezTo>
                  <a:cubicBezTo>
                    <a:pt x="394" y="70"/>
                    <a:pt x="398" y="69"/>
                    <a:pt x="397" y="67"/>
                  </a:cubicBezTo>
                  <a:cubicBezTo>
                    <a:pt x="397" y="63"/>
                    <a:pt x="391" y="64"/>
                    <a:pt x="388" y="63"/>
                  </a:cubicBezTo>
                  <a:cubicBezTo>
                    <a:pt x="390" y="62"/>
                    <a:pt x="390" y="62"/>
                    <a:pt x="390" y="62"/>
                  </a:cubicBezTo>
                  <a:cubicBezTo>
                    <a:pt x="388" y="62"/>
                    <a:pt x="386" y="62"/>
                    <a:pt x="385" y="60"/>
                  </a:cubicBezTo>
                  <a:cubicBezTo>
                    <a:pt x="386" y="60"/>
                    <a:pt x="387" y="59"/>
                    <a:pt x="388" y="59"/>
                  </a:cubicBezTo>
                  <a:cubicBezTo>
                    <a:pt x="383" y="57"/>
                    <a:pt x="383" y="57"/>
                    <a:pt x="383" y="57"/>
                  </a:cubicBezTo>
                  <a:cubicBezTo>
                    <a:pt x="388" y="56"/>
                    <a:pt x="388" y="56"/>
                    <a:pt x="388" y="56"/>
                  </a:cubicBezTo>
                  <a:cubicBezTo>
                    <a:pt x="386" y="56"/>
                    <a:pt x="386" y="56"/>
                    <a:pt x="386" y="56"/>
                  </a:cubicBezTo>
                  <a:cubicBezTo>
                    <a:pt x="384" y="55"/>
                    <a:pt x="386" y="54"/>
                    <a:pt x="385" y="54"/>
                  </a:cubicBezTo>
                  <a:cubicBezTo>
                    <a:pt x="383" y="52"/>
                    <a:pt x="379" y="54"/>
                    <a:pt x="377" y="52"/>
                  </a:cubicBezTo>
                  <a:cubicBezTo>
                    <a:pt x="380" y="51"/>
                    <a:pt x="384" y="51"/>
                    <a:pt x="387" y="51"/>
                  </a:cubicBezTo>
                  <a:cubicBezTo>
                    <a:pt x="385" y="51"/>
                    <a:pt x="382" y="51"/>
                    <a:pt x="381" y="49"/>
                  </a:cubicBezTo>
                  <a:cubicBezTo>
                    <a:pt x="389" y="48"/>
                    <a:pt x="389" y="48"/>
                    <a:pt x="389" y="48"/>
                  </a:cubicBezTo>
                  <a:cubicBezTo>
                    <a:pt x="387" y="47"/>
                    <a:pt x="384" y="48"/>
                    <a:pt x="382" y="47"/>
                  </a:cubicBezTo>
                  <a:cubicBezTo>
                    <a:pt x="384" y="46"/>
                    <a:pt x="384" y="46"/>
                    <a:pt x="384" y="46"/>
                  </a:cubicBezTo>
                  <a:cubicBezTo>
                    <a:pt x="381" y="45"/>
                    <a:pt x="378" y="46"/>
                    <a:pt x="376" y="44"/>
                  </a:cubicBezTo>
                  <a:cubicBezTo>
                    <a:pt x="377" y="43"/>
                    <a:pt x="378" y="43"/>
                    <a:pt x="378" y="42"/>
                  </a:cubicBezTo>
                  <a:cubicBezTo>
                    <a:pt x="377" y="42"/>
                    <a:pt x="375" y="42"/>
                    <a:pt x="374" y="41"/>
                  </a:cubicBezTo>
                  <a:cubicBezTo>
                    <a:pt x="377" y="40"/>
                    <a:pt x="382" y="41"/>
                    <a:pt x="385" y="40"/>
                  </a:cubicBezTo>
                  <a:cubicBezTo>
                    <a:pt x="377" y="37"/>
                    <a:pt x="377" y="37"/>
                    <a:pt x="377" y="37"/>
                  </a:cubicBezTo>
                  <a:cubicBezTo>
                    <a:pt x="377" y="37"/>
                    <a:pt x="377" y="37"/>
                    <a:pt x="378" y="37"/>
                  </a:cubicBezTo>
                  <a:cubicBezTo>
                    <a:pt x="373" y="35"/>
                    <a:pt x="373" y="35"/>
                    <a:pt x="373" y="35"/>
                  </a:cubicBezTo>
                  <a:cubicBezTo>
                    <a:pt x="375" y="34"/>
                    <a:pt x="377" y="35"/>
                    <a:pt x="378" y="34"/>
                  </a:cubicBezTo>
                  <a:cubicBezTo>
                    <a:pt x="370" y="32"/>
                    <a:pt x="370" y="32"/>
                    <a:pt x="370" y="32"/>
                  </a:cubicBezTo>
                  <a:cubicBezTo>
                    <a:pt x="371" y="31"/>
                    <a:pt x="372" y="32"/>
                    <a:pt x="373" y="32"/>
                  </a:cubicBezTo>
                  <a:cubicBezTo>
                    <a:pt x="358" y="29"/>
                    <a:pt x="358" y="29"/>
                    <a:pt x="358" y="29"/>
                  </a:cubicBezTo>
                  <a:cubicBezTo>
                    <a:pt x="362" y="28"/>
                    <a:pt x="365" y="30"/>
                    <a:pt x="369" y="28"/>
                  </a:cubicBezTo>
                  <a:cubicBezTo>
                    <a:pt x="362" y="26"/>
                    <a:pt x="351" y="28"/>
                    <a:pt x="345" y="24"/>
                  </a:cubicBezTo>
                  <a:cubicBezTo>
                    <a:pt x="346" y="23"/>
                    <a:pt x="348" y="23"/>
                    <a:pt x="350" y="23"/>
                  </a:cubicBezTo>
                  <a:cubicBezTo>
                    <a:pt x="346" y="22"/>
                    <a:pt x="346" y="22"/>
                    <a:pt x="346" y="22"/>
                  </a:cubicBezTo>
                  <a:cubicBezTo>
                    <a:pt x="349" y="20"/>
                    <a:pt x="356" y="21"/>
                    <a:pt x="358" y="19"/>
                  </a:cubicBezTo>
                  <a:cubicBezTo>
                    <a:pt x="354" y="19"/>
                    <a:pt x="350" y="19"/>
                    <a:pt x="347" y="17"/>
                  </a:cubicBezTo>
                  <a:cubicBezTo>
                    <a:pt x="319" y="14"/>
                    <a:pt x="290" y="11"/>
                    <a:pt x="260" y="11"/>
                  </a:cubicBezTo>
                  <a:cubicBezTo>
                    <a:pt x="259" y="10"/>
                    <a:pt x="259" y="10"/>
                    <a:pt x="259" y="10"/>
                  </a:cubicBezTo>
                  <a:cubicBezTo>
                    <a:pt x="281" y="9"/>
                    <a:pt x="301" y="11"/>
                    <a:pt x="324" y="10"/>
                  </a:cubicBezTo>
                  <a:cubicBezTo>
                    <a:pt x="325" y="9"/>
                    <a:pt x="325" y="9"/>
                    <a:pt x="325" y="9"/>
                  </a:cubicBezTo>
                  <a:cubicBezTo>
                    <a:pt x="319" y="6"/>
                    <a:pt x="311" y="8"/>
                    <a:pt x="304" y="6"/>
                  </a:cubicBezTo>
                  <a:cubicBezTo>
                    <a:pt x="306" y="5"/>
                    <a:pt x="306" y="5"/>
                    <a:pt x="306" y="5"/>
                  </a:cubicBezTo>
                  <a:cubicBezTo>
                    <a:pt x="264" y="1"/>
                    <a:pt x="219" y="0"/>
                    <a:pt x="177" y="1"/>
                  </a:cubicBezTo>
                  <a:cubicBezTo>
                    <a:pt x="35" y="2"/>
                    <a:pt x="35" y="2"/>
                    <a:pt x="35" y="2"/>
                  </a:cubicBezTo>
                  <a:cubicBezTo>
                    <a:pt x="28" y="3"/>
                    <a:pt x="22" y="7"/>
                    <a:pt x="18" y="11"/>
                  </a:cubicBezTo>
                  <a:cubicBezTo>
                    <a:pt x="24" y="13"/>
                    <a:pt x="24" y="13"/>
                    <a:pt x="24" y="13"/>
                  </a:cubicBezTo>
                  <a:cubicBezTo>
                    <a:pt x="16" y="17"/>
                    <a:pt x="16" y="17"/>
                    <a:pt x="16" y="17"/>
                  </a:cubicBezTo>
                  <a:cubicBezTo>
                    <a:pt x="15" y="20"/>
                    <a:pt x="19" y="19"/>
                    <a:pt x="22" y="20"/>
                  </a:cubicBezTo>
                  <a:cubicBezTo>
                    <a:pt x="21" y="20"/>
                    <a:pt x="21" y="20"/>
                    <a:pt x="21" y="20"/>
                  </a:cubicBezTo>
                  <a:cubicBezTo>
                    <a:pt x="20" y="22"/>
                    <a:pt x="16" y="22"/>
                    <a:pt x="19" y="24"/>
                  </a:cubicBezTo>
                  <a:cubicBezTo>
                    <a:pt x="19" y="25"/>
                    <a:pt x="16" y="25"/>
                    <a:pt x="15" y="26"/>
                  </a:cubicBezTo>
                  <a:cubicBezTo>
                    <a:pt x="15" y="29"/>
                    <a:pt x="8" y="33"/>
                    <a:pt x="11" y="37"/>
                  </a:cubicBezTo>
                  <a:cubicBezTo>
                    <a:pt x="8" y="42"/>
                    <a:pt x="13" y="47"/>
                    <a:pt x="12" y="52"/>
                  </a:cubicBezTo>
                  <a:cubicBezTo>
                    <a:pt x="8" y="56"/>
                    <a:pt x="10" y="63"/>
                    <a:pt x="7" y="68"/>
                  </a:cubicBezTo>
                  <a:cubicBezTo>
                    <a:pt x="15" y="73"/>
                    <a:pt x="0" y="77"/>
                    <a:pt x="8" y="82"/>
                  </a:cubicBezTo>
                  <a:cubicBezTo>
                    <a:pt x="9" y="88"/>
                    <a:pt x="16" y="93"/>
                    <a:pt x="24" y="97"/>
                  </a:cubicBezTo>
                  <a:cubicBezTo>
                    <a:pt x="50" y="109"/>
                    <a:pt x="82" y="110"/>
                    <a:pt x="113" y="111"/>
                  </a:cubicBezTo>
                  <a:cubicBezTo>
                    <a:pt x="277" y="109"/>
                    <a:pt x="277" y="109"/>
                    <a:pt x="277" y="109"/>
                  </a:cubicBezTo>
                  <a:cubicBezTo>
                    <a:pt x="295" y="106"/>
                    <a:pt x="314" y="107"/>
                    <a:pt x="331" y="104"/>
                  </a:cubicBezTo>
                  <a:cubicBezTo>
                    <a:pt x="350" y="103"/>
                    <a:pt x="364" y="95"/>
                    <a:pt x="382" y="93"/>
                  </a:cubicBezTo>
                  <a:cubicBezTo>
                    <a:pt x="379" y="91"/>
                    <a:pt x="374" y="92"/>
                    <a:pt x="369" y="91"/>
                  </a:cubicBezTo>
                  <a:cubicBezTo>
                    <a:pt x="375" y="88"/>
                    <a:pt x="382" y="87"/>
                    <a:pt x="388" y="86"/>
                  </a:cubicBezTo>
                  <a:cubicBezTo>
                    <a:pt x="387" y="86"/>
                    <a:pt x="385" y="87"/>
                    <a:pt x="385" y="86"/>
                  </a:cubicBezTo>
                  <a:cubicBezTo>
                    <a:pt x="387" y="84"/>
                    <a:pt x="391" y="86"/>
                    <a:pt x="392" y="84"/>
                  </a:cubicBezTo>
                  <a:cubicBezTo>
                    <a:pt x="389" y="82"/>
                    <a:pt x="389" y="82"/>
                    <a:pt x="389" y="82"/>
                  </a:cubicBezTo>
                  <a:cubicBezTo>
                    <a:pt x="391" y="80"/>
                    <a:pt x="395" y="81"/>
                    <a:pt x="397" y="80"/>
                  </a:cubicBezTo>
                  <a:close/>
                </a:path>
              </a:pathLst>
            </a:custGeom>
            <a:solidFill>
              <a:srgbClr val="004DA1"/>
            </a:solidFill>
            <a:ln>
              <a:noFill/>
            </a:ln>
          </p:spPr>
          <p:txBody>
            <a:bodyPr vert="horz" wrap="square" lIns="68580" tIns="34290" rIns="68580" bIns="3429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013" b="0" i="0" u="none" strike="noStrike" kern="0" cap="none" spc="0" normalizeH="0" baseline="0" noProof="0" dirty="0">
                <a:ln>
                  <a:noFill/>
                </a:ln>
                <a:solidFill>
                  <a:prstClr val="black"/>
                </a:solidFill>
                <a:effectLst/>
                <a:uLnTx/>
                <a:uFillTx/>
                <a:cs typeface="+mn-ea"/>
                <a:sym typeface="+mn-lt"/>
              </a:endParaRPr>
            </a:p>
          </p:txBody>
        </p:sp>
        <p:sp>
          <p:nvSpPr>
            <p:cNvPr id="11" name="文本框 10">
              <a:extLst>
                <a:ext uri="{FF2B5EF4-FFF2-40B4-BE49-F238E27FC236}">
                  <a16:creationId xmlns:a16="http://schemas.microsoft.com/office/drawing/2014/main" id="{9638B1E5-5568-466A-B5E2-8FD1DDE2E088}"/>
                </a:ext>
              </a:extLst>
            </p:cNvPr>
            <p:cNvSpPr txBox="1"/>
            <p:nvPr/>
          </p:nvSpPr>
          <p:spPr>
            <a:xfrm>
              <a:off x="9306645" y="2520920"/>
              <a:ext cx="902810" cy="670269"/>
            </a:xfrm>
            <a:prstGeom prst="rect">
              <a:avLst/>
            </a:prstGeom>
            <a:noFill/>
            <a:effectLst/>
          </p:spPr>
          <p:txBody>
            <a:bodyPr vert="eaVert" wrap="none" rtlCol="0" anchor="ctr">
              <a:spAutoFit/>
            </a:bodyPr>
            <a:lstStyle>
              <a:defPPr>
                <a:defRPr lang="zh-CN"/>
              </a:defPPr>
              <a:lvl1pPr algn="ctr">
                <a:defRPr sz="4400">
                  <a:solidFill>
                    <a:srgbClr val="004DA1"/>
                  </a:solidFill>
                  <a:latin typeface="李旭科书法" panose="02000603000000000000" pitchFamily="2" charset="-122"/>
                  <a:ea typeface="李旭科书法" panose="02000603000000000000" pitchFamily="2" charset="-122"/>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3200" b="0" i="0" u="none" strike="noStrike" kern="0" cap="none" spc="0" normalizeH="0" baseline="0" noProof="0" dirty="0">
                  <a:ln>
                    <a:noFill/>
                  </a:ln>
                  <a:solidFill>
                    <a:prstClr val="white"/>
                  </a:solidFill>
                  <a:effectLst/>
                  <a:uLnTx/>
                  <a:uFillTx/>
                  <a:latin typeface="+mn-lt"/>
                  <a:ea typeface="+mn-ea"/>
                  <a:cs typeface="+mn-ea"/>
                  <a:sym typeface="+mn-lt"/>
                </a:rPr>
                <a:t>BD</a:t>
              </a:r>
              <a:endParaRPr kumimoji="0" lang="zh-CN" altLang="en-US" sz="3200" b="0" i="0" u="none" strike="noStrike" kern="0" cap="none" spc="0" normalizeH="0" baseline="0" noProof="0" dirty="0">
                <a:ln>
                  <a:noFill/>
                </a:ln>
                <a:solidFill>
                  <a:prstClr val="white"/>
                </a:solidFill>
                <a:effectLst/>
                <a:uLnTx/>
                <a:uFillTx/>
                <a:latin typeface="+mn-lt"/>
                <a:ea typeface="+mn-ea"/>
                <a:cs typeface="+mn-ea"/>
                <a:sym typeface="+mn-lt"/>
              </a:endParaRPr>
            </a:p>
          </p:txBody>
        </p:sp>
      </p:grpSp>
    </p:spTree>
    <p:extLst>
      <p:ext uri="{BB962C8B-B14F-4D97-AF65-F5344CB8AC3E}">
        <p14:creationId xmlns:p14="http://schemas.microsoft.com/office/powerpoint/2010/main" val="159248704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3F297A04-FA86-470C-A283-0F372052F889}"/>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latin typeface="+mn-lt"/>
                <a:cs typeface="+mn-ea"/>
                <a:sym typeface="+mn-lt"/>
              </a:rPr>
              <a:pPr>
                <a:defRPr/>
              </a:pPr>
              <a:t>398</a:t>
            </a:fld>
            <a:endParaRPr lang="en-US">
              <a:solidFill>
                <a:prstClr val="black">
                  <a:tint val="75000"/>
                </a:prstClr>
              </a:solidFill>
              <a:latin typeface="+mn-lt"/>
              <a:cs typeface="+mn-ea"/>
              <a:sym typeface="+mn-lt"/>
            </a:endParaRPr>
          </a:p>
        </p:txBody>
      </p:sp>
      <p:sp>
        <p:nvSpPr>
          <p:cNvPr id="3" name="文本框 2">
            <a:extLst>
              <a:ext uri="{FF2B5EF4-FFF2-40B4-BE49-F238E27FC236}">
                <a16:creationId xmlns:a16="http://schemas.microsoft.com/office/drawing/2014/main" id="{8D04972F-565F-4E50-896F-ED56EDD1A38F}"/>
              </a:ext>
            </a:extLst>
          </p:cNvPr>
          <p:cNvSpPr txBox="1"/>
          <p:nvPr/>
        </p:nvSpPr>
        <p:spPr>
          <a:xfrm>
            <a:off x="2039921" y="225348"/>
            <a:ext cx="5410461" cy="500137"/>
          </a:xfrm>
          <a:prstGeom prst="rect">
            <a:avLst/>
          </a:prstGeom>
          <a:noFill/>
        </p:spPr>
        <p:txBody>
          <a:bodyPr wrap="square" lIns="68580" tIns="34290" rIns="68580" bIns="34290" rtlCol="0">
            <a:spAutoFit/>
          </a:bodyPr>
          <a:lstStyle/>
          <a:p>
            <a:pPr algn="ctr"/>
            <a:r>
              <a:rPr lang="zh-CN" altLang="en-US" sz="2800" b="1" dirty="0">
                <a:solidFill>
                  <a:srgbClr val="0070C0"/>
                </a:solidFill>
                <a:cs typeface="+mn-ea"/>
                <a:sym typeface="+mn-lt"/>
              </a:rPr>
              <a:t>试试就试试</a:t>
            </a:r>
            <a:endParaRPr lang="en-US" altLang="zh-CN" sz="2800" b="1" dirty="0">
              <a:solidFill>
                <a:srgbClr val="0070C0"/>
              </a:solidFill>
              <a:cs typeface="+mn-ea"/>
              <a:sym typeface="+mn-lt"/>
            </a:endParaRPr>
          </a:p>
        </p:txBody>
      </p:sp>
      <p:sp>
        <p:nvSpPr>
          <p:cNvPr id="8" name="内容占位符 1">
            <a:extLst>
              <a:ext uri="{FF2B5EF4-FFF2-40B4-BE49-F238E27FC236}">
                <a16:creationId xmlns:a16="http://schemas.microsoft.com/office/drawing/2014/main" id="{C55AD2E8-BCFE-4A42-9301-8BD4BC5CB3A5}"/>
              </a:ext>
            </a:extLst>
          </p:cNvPr>
          <p:cNvSpPr txBox="1">
            <a:spLocks/>
          </p:cNvSpPr>
          <p:nvPr/>
        </p:nvSpPr>
        <p:spPr>
          <a:xfrm>
            <a:off x="490822" y="779487"/>
            <a:ext cx="8257891" cy="3887763"/>
          </a:xfrm>
          <a:prstGeom prst="rect">
            <a:avLst/>
          </a:prstGeom>
        </p:spPr>
        <p:txBody>
          <a:bodyPr vert="horz" lIns="91440" tIns="45720" rIns="91440" bIns="45720" rtlCol="0">
            <a:normAutofit/>
          </a:bodyPr>
          <a:lstStyle>
            <a:lvl1pPr marL="0" indent="538480" algn="l" defTabSz="685800" rtl="0" eaLnBrk="1" latinLnBrk="0" hangingPunct="1">
              <a:lnSpc>
                <a:spcPct val="150000"/>
              </a:lnSpc>
              <a:spcBef>
                <a:spcPts val="0"/>
              </a:spcBef>
              <a:buFont typeface="Arial" panose="020B0604020202020204" pitchFamily="34" charset="0"/>
              <a:buNone/>
              <a:defRPr sz="2200" b="1" kern="1200">
                <a:solidFill>
                  <a:srgbClr val="004DA1"/>
                </a:solidFill>
                <a:latin typeface="楷体" panose="02010609060101010101" pitchFamily="49" charset="-122"/>
                <a:ea typeface="楷体" panose="02010609060101010101" pitchFamily="49" charset="-122"/>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zh-CN" altLang="en-US" dirty="0">
                <a:latin typeface="+mn-lt"/>
                <a:ea typeface="+mn-ea"/>
                <a:cs typeface="+mn-ea"/>
                <a:sym typeface="+mn-lt"/>
              </a:rPr>
              <a:t> </a:t>
            </a:r>
            <a:r>
              <a:rPr lang="en-US" altLang="zh-CN" dirty="0">
                <a:latin typeface="+mn-lt"/>
                <a:ea typeface="+mn-ea"/>
                <a:cs typeface="+mn-ea"/>
                <a:sym typeface="+mn-lt"/>
              </a:rPr>
              <a:t>【</a:t>
            </a:r>
            <a:r>
              <a:rPr lang="zh-CN" altLang="en-US" dirty="0">
                <a:latin typeface="+mn-lt"/>
                <a:ea typeface="+mn-ea"/>
                <a:cs typeface="+mn-ea"/>
                <a:sym typeface="+mn-lt"/>
              </a:rPr>
              <a:t>单选题</a:t>
            </a:r>
            <a:r>
              <a:rPr lang="en-US" altLang="zh-CN" dirty="0">
                <a:latin typeface="+mn-lt"/>
                <a:ea typeface="+mn-ea"/>
                <a:cs typeface="+mn-ea"/>
                <a:sym typeface="+mn-lt"/>
              </a:rPr>
              <a:t>】2021 </a:t>
            </a:r>
            <a:r>
              <a:rPr lang="zh-CN" altLang="en-US" dirty="0">
                <a:latin typeface="+mn-lt"/>
                <a:ea typeface="+mn-ea"/>
                <a:cs typeface="+mn-ea"/>
                <a:sym typeface="+mn-lt"/>
              </a:rPr>
              <a:t>年 </a:t>
            </a:r>
            <a:r>
              <a:rPr lang="en-US" altLang="zh-CN" dirty="0">
                <a:latin typeface="+mn-lt"/>
                <a:ea typeface="+mn-ea"/>
                <a:cs typeface="+mn-ea"/>
                <a:sym typeface="+mn-lt"/>
              </a:rPr>
              <a:t>8 </a:t>
            </a:r>
            <a:r>
              <a:rPr lang="zh-CN" altLang="en-US" dirty="0">
                <a:latin typeface="+mn-lt"/>
                <a:ea typeface="+mn-ea"/>
                <a:cs typeface="+mn-ea"/>
                <a:sym typeface="+mn-lt"/>
              </a:rPr>
              <a:t>月甲公司采用直接收款方式销售货物给乙公司，</a:t>
            </a:r>
            <a:r>
              <a:rPr lang="en-US" altLang="zh-CN" dirty="0">
                <a:latin typeface="+mn-lt"/>
                <a:ea typeface="+mn-ea"/>
                <a:cs typeface="+mn-ea"/>
                <a:sym typeface="+mn-lt"/>
              </a:rPr>
              <a:t>9 </a:t>
            </a:r>
            <a:r>
              <a:rPr lang="zh-CN" altLang="en-US" dirty="0">
                <a:latin typeface="+mn-lt"/>
                <a:ea typeface="+mn-ea"/>
                <a:cs typeface="+mn-ea"/>
                <a:sym typeface="+mn-lt"/>
              </a:rPr>
              <a:t>日签订合同，</a:t>
            </a:r>
            <a:r>
              <a:rPr lang="en-US" altLang="zh-CN" dirty="0">
                <a:latin typeface="+mn-lt"/>
                <a:ea typeface="+mn-ea"/>
                <a:cs typeface="+mn-ea"/>
                <a:sym typeface="+mn-lt"/>
              </a:rPr>
              <a:t>13 </a:t>
            </a:r>
            <a:r>
              <a:rPr lang="zh-CN" altLang="en-US" dirty="0">
                <a:latin typeface="+mn-lt"/>
                <a:ea typeface="+mn-ea"/>
                <a:cs typeface="+mn-ea"/>
                <a:sym typeface="+mn-lt"/>
              </a:rPr>
              <a:t>日开具发票，</a:t>
            </a:r>
            <a:r>
              <a:rPr lang="en-US" altLang="zh-CN" dirty="0">
                <a:latin typeface="+mn-lt"/>
                <a:ea typeface="+mn-ea"/>
                <a:cs typeface="+mn-ea"/>
                <a:sym typeface="+mn-lt"/>
              </a:rPr>
              <a:t>20 </a:t>
            </a:r>
            <a:r>
              <a:rPr lang="zh-CN" altLang="en-US" dirty="0">
                <a:latin typeface="+mn-lt"/>
                <a:ea typeface="+mn-ea"/>
                <a:cs typeface="+mn-ea"/>
                <a:sym typeface="+mn-lt"/>
              </a:rPr>
              <a:t>日发出货物，</a:t>
            </a:r>
            <a:r>
              <a:rPr lang="en-US" altLang="zh-CN" dirty="0">
                <a:latin typeface="+mn-lt"/>
                <a:ea typeface="+mn-ea"/>
                <a:cs typeface="+mn-ea"/>
                <a:sym typeface="+mn-lt"/>
              </a:rPr>
              <a:t>28 </a:t>
            </a:r>
            <a:r>
              <a:rPr lang="zh-CN" altLang="en-US" dirty="0">
                <a:latin typeface="+mn-lt"/>
                <a:ea typeface="+mn-ea"/>
                <a:cs typeface="+mn-ea"/>
                <a:sym typeface="+mn-lt"/>
              </a:rPr>
              <a:t>日收到货款。甲公司该笔业务的增值税纳税义务发生时间为（ ）。</a:t>
            </a:r>
          </a:p>
          <a:p>
            <a:r>
              <a:rPr lang="zh-CN" altLang="en-US" dirty="0">
                <a:latin typeface="+mn-lt"/>
                <a:ea typeface="+mn-ea"/>
                <a:cs typeface="+mn-ea"/>
                <a:sym typeface="+mn-lt"/>
              </a:rPr>
              <a:t> </a:t>
            </a:r>
            <a:r>
              <a:rPr lang="en-US" altLang="zh-CN" dirty="0">
                <a:latin typeface="+mn-lt"/>
                <a:ea typeface="+mn-ea"/>
                <a:cs typeface="+mn-ea"/>
                <a:sym typeface="+mn-lt"/>
              </a:rPr>
              <a:t>A.8 </a:t>
            </a:r>
            <a:r>
              <a:rPr lang="zh-CN" altLang="en-US" dirty="0">
                <a:latin typeface="+mn-lt"/>
                <a:ea typeface="+mn-ea"/>
                <a:cs typeface="+mn-ea"/>
                <a:sym typeface="+mn-lt"/>
              </a:rPr>
              <a:t>月 </a:t>
            </a:r>
            <a:r>
              <a:rPr lang="en-US" altLang="zh-CN" dirty="0">
                <a:latin typeface="+mn-lt"/>
                <a:ea typeface="+mn-ea"/>
                <a:cs typeface="+mn-ea"/>
                <a:sym typeface="+mn-lt"/>
              </a:rPr>
              <a:t>13 </a:t>
            </a:r>
            <a:r>
              <a:rPr lang="zh-CN" altLang="en-US" dirty="0">
                <a:latin typeface="+mn-lt"/>
                <a:ea typeface="+mn-ea"/>
                <a:cs typeface="+mn-ea"/>
                <a:sym typeface="+mn-lt"/>
              </a:rPr>
              <a:t>日</a:t>
            </a:r>
          </a:p>
          <a:p>
            <a:r>
              <a:rPr lang="zh-CN" altLang="en-US" dirty="0">
                <a:latin typeface="+mn-lt"/>
                <a:ea typeface="+mn-ea"/>
                <a:cs typeface="+mn-ea"/>
                <a:sym typeface="+mn-lt"/>
              </a:rPr>
              <a:t> </a:t>
            </a:r>
            <a:r>
              <a:rPr lang="en-US" altLang="zh-CN" dirty="0">
                <a:latin typeface="+mn-lt"/>
                <a:ea typeface="+mn-ea"/>
                <a:cs typeface="+mn-ea"/>
                <a:sym typeface="+mn-lt"/>
              </a:rPr>
              <a:t>B.8 </a:t>
            </a:r>
            <a:r>
              <a:rPr lang="zh-CN" altLang="en-US" dirty="0">
                <a:latin typeface="+mn-lt"/>
                <a:ea typeface="+mn-ea"/>
                <a:cs typeface="+mn-ea"/>
                <a:sym typeface="+mn-lt"/>
              </a:rPr>
              <a:t>月 </a:t>
            </a:r>
            <a:r>
              <a:rPr lang="en-US" altLang="zh-CN" dirty="0">
                <a:latin typeface="+mn-lt"/>
                <a:ea typeface="+mn-ea"/>
                <a:cs typeface="+mn-ea"/>
                <a:sym typeface="+mn-lt"/>
              </a:rPr>
              <a:t>20 </a:t>
            </a:r>
            <a:r>
              <a:rPr lang="zh-CN" altLang="en-US" dirty="0">
                <a:latin typeface="+mn-lt"/>
                <a:ea typeface="+mn-ea"/>
                <a:cs typeface="+mn-ea"/>
                <a:sym typeface="+mn-lt"/>
              </a:rPr>
              <a:t>日</a:t>
            </a:r>
          </a:p>
          <a:p>
            <a:r>
              <a:rPr lang="zh-CN" altLang="en-US" dirty="0">
                <a:latin typeface="+mn-lt"/>
                <a:ea typeface="+mn-ea"/>
                <a:cs typeface="+mn-ea"/>
                <a:sym typeface="+mn-lt"/>
              </a:rPr>
              <a:t> </a:t>
            </a:r>
            <a:r>
              <a:rPr lang="en-US" altLang="zh-CN" dirty="0">
                <a:latin typeface="+mn-lt"/>
                <a:ea typeface="+mn-ea"/>
                <a:cs typeface="+mn-ea"/>
                <a:sym typeface="+mn-lt"/>
              </a:rPr>
              <a:t>C.8 </a:t>
            </a:r>
            <a:r>
              <a:rPr lang="zh-CN" altLang="en-US" dirty="0">
                <a:latin typeface="+mn-lt"/>
                <a:ea typeface="+mn-ea"/>
                <a:cs typeface="+mn-ea"/>
                <a:sym typeface="+mn-lt"/>
              </a:rPr>
              <a:t>月 </a:t>
            </a:r>
            <a:r>
              <a:rPr lang="en-US" altLang="zh-CN" dirty="0">
                <a:latin typeface="+mn-lt"/>
                <a:ea typeface="+mn-ea"/>
                <a:cs typeface="+mn-ea"/>
                <a:sym typeface="+mn-lt"/>
              </a:rPr>
              <a:t>9 </a:t>
            </a:r>
            <a:r>
              <a:rPr lang="zh-CN" altLang="en-US" dirty="0">
                <a:latin typeface="+mn-lt"/>
                <a:ea typeface="+mn-ea"/>
                <a:cs typeface="+mn-ea"/>
                <a:sym typeface="+mn-lt"/>
              </a:rPr>
              <a:t>日</a:t>
            </a:r>
          </a:p>
          <a:p>
            <a:r>
              <a:rPr lang="zh-CN" altLang="en-US" dirty="0">
                <a:latin typeface="+mn-lt"/>
                <a:ea typeface="+mn-ea"/>
                <a:cs typeface="+mn-ea"/>
                <a:sym typeface="+mn-lt"/>
              </a:rPr>
              <a:t> </a:t>
            </a:r>
            <a:r>
              <a:rPr lang="en-US" altLang="zh-CN" dirty="0">
                <a:latin typeface="+mn-lt"/>
                <a:ea typeface="+mn-ea"/>
                <a:cs typeface="+mn-ea"/>
                <a:sym typeface="+mn-lt"/>
              </a:rPr>
              <a:t>D.8 </a:t>
            </a:r>
            <a:r>
              <a:rPr lang="zh-CN" altLang="en-US" dirty="0">
                <a:latin typeface="+mn-lt"/>
                <a:ea typeface="+mn-ea"/>
                <a:cs typeface="+mn-ea"/>
                <a:sym typeface="+mn-lt"/>
              </a:rPr>
              <a:t>月 </a:t>
            </a:r>
            <a:r>
              <a:rPr lang="en-US" altLang="zh-CN" dirty="0">
                <a:latin typeface="+mn-lt"/>
                <a:ea typeface="+mn-ea"/>
                <a:cs typeface="+mn-ea"/>
                <a:sym typeface="+mn-lt"/>
              </a:rPr>
              <a:t>28 </a:t>
            </a:r>
            <a:r>
              <a:rPr lang="zh-CN" altLang="en-US" dirty="0">
                <a:latin typeface="+mn-lt"/>
                <a:ea typeface="+mn-ea"/>
                <a:cs typeface="+mn-ea"/>
                <a:sym typeface="+mn-lt"/>
              </a:rPr>
              <a:t>日</a:t>
            </a:r>
          </a:p>
        </p:txBody>
      </p:sp>
      <p:grpSp>
        <p:nvGrpSpPr>
          <p:cNvPr id="9" name="组合 8">
            <a:extLst>
              <a:ext uri="{FF2B5EF4-FFF2-40B4-BE49-F238E27FC236}">
                <a16:creationId xmlns:a16="http://schemas.microsoft.com/office/drawing/2014/main" id="{D7CCD27B-CFDC-4184-8D48-6FBEDF9404AE}"/>
              </a:ext>
            </a:extLst>
          </p:cNvPr>
          <p:cNvGrpSpPr/>
          <p:nvPr/>
        </p:nvGrpSpPr>
        <p:grpSpPr>
          <a:xfrm rot="16200000">
            <a:off x="1893805" y="3981478"/>
            <a:ext cx="677108" cy="1428693"/>
            <a:chOff x="9306645" y="1903595"/>
            <a:chExt cx="902810" cy="1904924"/>
          </a:xfrm>
        </p:grpSpPr>
        <p:sp>
          <p:nvSpPr>
            <p:cNvPr id="10" name="Freeform 668">
              <a:extLst>
                <a:ext uri="{FF2B5EF4-FFF2-40B4-BE49-F238E27FC236}">
                  <a16:creationId xmlns:a16="http://schemas.microsoft.com/office/drawing/2014/main" id="{25B8C2A1-05FC-4FC7-8039-F3BDF3EAEED1}"/>
                </a:ext>
              </a:extLst>
            </p:cNvPr>
            <p:cNvSpPr>
              <a:spLocks/>
            </p:cNvSpPr>
            <p:nvPr/>
          </p:nvSpPr>
          <p:spPr bwMode="auto">
            <a:xfrm rot="5400000">
              <a:off x="8805602" y="2585762"/>
              <a:ext cx="1904924" cy="540590"/>
            </a:xfrm>
            <a:custGeom>
              <a:avLst/>
              <a:gdLst>
                <a:gd name="T0" fmla="*/ 384 w 398"/>
                <a:gd name="T1" fmla="*/ 77 h 111"/>
                <a:gd name="T2" fmla="*/ 388 w 398"/>
                <a:gd name="T3" fmla="*/ 74 h 111"/>
                <a:gd name="T4" fmla="*/ 388 w 398"/>
                <a:gd name="T5" fmla="*/ 71 h 111"/>
                <a:gd name="T6" fmla="*/ 397 w 398"/>
                <a:gd name="T7" fmla="*/ 67 h 111"/>
                <a:gd name="T8" fmla="*/ 390 w 398"/>
                <a:gd name="T9" fmla="*/ 62 h 111"/>
                <a:gd name="T10" fmla="*/ 388 w 398"/>
                <a:gd name="T11" fmla="*/ 59 h 111"/>
                <a:gd name="T12" fmla="*/ 388 w 398"/>
                <a:gd name="T13" fmla="*/ 56 h 111"/>
                <a:gd name="T14" fmla="*/ 385 w 398"/>
                <a:gd name="T15" fmla="*/ 54 h 111"/>
                <a:gd name="T16" fmla="*/ 387 w 398"/>
                <a:gd name="T17" fmla="*/ 51 h 111"/>
                <a:gd name="T18" fmla="*/ 389 w 398"/>
                <a:gd name="T19" fmla="*/ 48 h 111"/>
                <a:gd name="T20" fmla="*/ 384 w 398"/>
                <a:gd name="T21" fmla="*/ 46 h 111"/>
                <a:gd name="T22" fmla="*/ 378 w 398"/>
                <a:gd name="T23" fmla="*/ 42 h 111"/>
                <a:gd name="T24" fmla="*/ 385 w 398"/>
                <a:gd name="T25" fmla="*/ 40 h 111"/>
                <a:gd name="T26" fmla="*/ 378 w 398"/>
                <a:gd name="T27" fmla="*/ 37 h 111"/>
                <a:gd name="T28" fmla="*/ 378 w 398"/>
                <a:gd name="T29" fmla="*/ 34 h 111"/>
                <a:gd name="T30" fmla="*/ 373 w 398"/>
                <a:gd name="T31" fmla="*/ 32 h 111"/>
                <a:gd name="T32" fmla="*/ 369 w 398"/>
                <a:gd name="T33" fmla="*/ 28 h 111"/>
                <a:gd name="T34" fmla="*/ 350 w 398"/>
                <a:gd name="T35" fmla="*/ 23 h 111"/>
                <a:gd name="T36" fmla="*/ 358 w 398"/>
                <a:gd name="T37" fmla="*/ 19 h 111"/>
                <a:gd name="T38" fmla="*/ 260 w 398"/>
                <a:gd name="T39" fmla="*/ 11 h 111"/>
                <a:gd name="T40" fmla="*/ 324 w 398"/>
                <a:gd name="T41" fmla="*/ 10 h 111"/>
                <a:gd name="T42" fmla="*/ 304 w 398"/>
                <a:gd name="T43" fmla="*/ 6 h 111"/>
                <a:gd name="T44" fmla="*/ 177 w 398"/>
                <a:gd name="T45" fmla="*/ 1 h 111"/>
                <a:gd name="T46" fmla="*/ 18 w 398"/>
                <a:gd name="T47" fmla="*/ 11 h 111"/>
                <a:gd name="T48" fmla="*/ 16 w 398"/>
                <a:gd name="T49" fmla="*/ 17 h 111"/>
                <a:gd name="T50" fmla="*/ 21 w 398"/>
                <a:gd name="T51" fmla="*/ 20 h 111"/>
                <a:gd name="T52" fmla="*/ 15 w 398"/>
                <a:gd name="T53" fmla="*/ 26 h 111"/>
                <a:gd name="T54" fmla="*/ 12 w 398"/>
                <a:gd name="T55" fmla="*/ 52 h 111"/>
                <a:gd name="T56" fmla="*/ 8 w 398"/>
                <a:gd name="T57" fmla="*/ 82 h 111"/>
                <a:gd name="T58" fmla="*/ 113 w 398"/>
                <a:gd name="T59" fmla="*/ 111 h 111"/>
                <a:gd name="T60" fmla="*/ 331 w 398"/>
                <a:gd name="T61" fmla="*/ 104 h 111"/>
                <a:gd name="T62" fmla="*/ 369 w 398"/>
                <a:gd name="T63" fmla="*/ 91 h 111"/>
                <a:gd name="T64" fmla="*/ 385 w 398"/>
                <a:gd name="T65" fmla="*/ 86 h 111"/>
                <a:gd name="T66" fmla="*/ 389 w 398"/>
                <a:gd name="T67" fmla="*/ 8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98" h="111">
                  <a:moveTo>
                    <a:pt x="397" y="80"/>
                  </a:moveTo>
                  <a:cubicBezTo>
                    <a:pt x="394" y="77"/>
                    <a:pt x="387" y="79"/>
                    <a:pt x="384" y="77"/>
                  </a:cubicBezTo>
                  <a:cubicBezTo>
                    <a:pt x="387" y="75"/>
                    <a:pt x="394" y="76"/>
                    <a:pt x="396" y="76"/>
                  </a:cubicBezTo>
                  <a:cubicBezTo>
                    <a:pt x="388" y="74"/>
                    <a:pt x="388" y="74"/>
                    <a:pt x="388" y="74"/>
                  </a:cubicBezTo>
                  <a:cubicBezTo>
                    <a:pt x="397" y="72"/>
                    <a:pt x="397" y="72"/>
                    <a:pt x="397" y="72"/>
                  </a:cubicBezTo>
                  <a:cubicBezTo>
                    <a:pt x="395" y="71"/>
                    <a:pt x="390" y="73"/>
                    <a:pt x="388" y="71"/>
                  </a:cubicBezTo>
                  <a:cubicBezTo>
                    <a:pt x="388" y="69"/>
                    <a:pt x="390" y="70"/>
                    <a:pt x="391" y="70"/>
                  </a:cubicBezTo>
                  <a:cubicBezTo>
                    <a:pt x="394" y="70"/>
                    <a:pt x="398" y="69"/>
                    <a:pt x="397" y="67"/>
                  </a:cubicBezTo>
                  <a:cubicBezTo>
                    <a:pt x="397" y="63"/>
                    <a:pt x="391" y="64"/>
                    <a:pt x="388" y="63"/>
                  </a:cubicBezTo>
                  <a:cubicBezTo>
                    <a:pt x="390" y="62"/>
                    <a:pt x="390" y="62"/>
                    <a:pt x="390" y="62"/>
                  </a:cubicBezTo>
                  <a:cubicBezTo>
                    <a:pt x="388" y="62"/>
                    <a:pt x="386" y="62"/>
                    <a:pt x="385" y="60"/>
                  </a:cubicBezTo>
                  <a:cubicBezTo>
                    <a:pt x="386" y="60"/>
                    <a:pt x="387" y="59"/>
                    <a:pt x="388" y="59"/>
                  </a:cubicBezTo>
                  <a:cubicBezTo>
                    <a:pt x="383" y="57"/>
                    <a:pt x="383" y="57"/>
                    <a:pt x="383" y="57"/>
                  </a:cubicBezTo>
                  <a:cubicBezTo>
                    <a:pt x="388" y="56"/>
                    <a:pt x="388" y="56"/>
                    <a:pt x="388" y="56"/>
                  </a:cubicBezTo>
                  <a:cubicBezTo>
                    <a:pt x="386" y="56"/>
                    <a:pt x="386" y="56"/>
                    <a:pt x="386" y="56"/>
                  </a:cubicBezTo>
                  <a:cubicBezTo>
                    <a:pt x="384" y="55"/>
                    <a:pt x="386" y="54"/>
                    <a:pt x="385" y="54"/>
                  </a:cubicBezTo>
                  <a:cubicBezTo>
                    <a:pt x="383" y="52"/>
                    <a:pt x="379" y="54"/>
                    <a:pt x="377" y="52"/>
                  </a:cubicBezTo>
                  <a:cubicBezTo>
                    <a:pt x="380" y="51"/>
                    <a:pt x="384" y="51"/>
                    <a:pt x="387" y="51"/>
                  </a:cubicBezTo>
                  <a:cubicBezTo>
                    <a:pt x="385" y="51"/>
                    <a:pt x="382" y="51"/>
                    <a:pt x="381" y="49"/>
                  </a:cubicBezTo>
                  <a:cubicBezTo>
                    <a:pt x="389" y="48"/>
                    <a:pt x="389" y="48"/>
                    <a:pt x="389" y="48"/>
                  </a:cubicBezTo>
                  <a:cubicBezTo>
                    <a:pt x="387" y="47"/>
                    <a:pt x="384" y="48"/>
                    <a:pt x="382" y="47"/>
                  </a:cubicBezTo>
                  <a:cubicBezTo>
                    <a:pt x="384" y="46"/>
                    <a:pt x="384" y="46"/>
                    <a:pt x="384" y="46"/>
                  </a:cubicBezTo>
                  <a:cubicBezTo>
                    <a:pt x="381" y="45"/>
                    <a:pt x="378" y="46"/>
                    <a:pt x="376" y="44"/>
                  </a:cubicBezTo>
                  <a:cubicBezTo>
                    <a:pt x="377" y="43"/>
                    <a:pt x="378" y="43"/>
                    <a:pt x="378" y="42"/>
                  </a:cubicBezTo>
                  <a:cubicBezTo>
                    <a:pt x="377" y="42"/>
                    <a:pt x="375" y="42"/>
                    <a:pt x="374" y="41"/>
                  </a:cubicBezTo>
                  <a:cubicBezTo>
                    <a:pt x="377" y="40"/>
                    <a:pt x="382" y="41"/>
                    <a:pt x="385" y="40"/>
                  </a:cubicBezTo>
                  <a:cubicBezTo>
                    <a:pt x="377" y="37"/>
                    <a:pt x="377" y="37"/>
                    <a:pt x="377" y="37"/>
                  </a:cubicBezTo>
                  <a:cubicBezTo>
                    <a:pt x="377" y="37"/>
                    <a:pt x="377" y="37"/>
                    <a:pt x="378" y="37"/>
                  </a:cubicBezTo>
                  <a:cubicBezTo>
                    <a:pt x="373" y="35"/>
                    <a:pt x="373" y="35"/>
                    <a:pt x="373" y="35"/>
                  </a:cubicBezTo>
                  <a:cubicBezTo>
                    <a:pt x="375" y="34"/>
                    <a:pt x="377" y="35"/>
                    <a:pt x="378" y="34"/>
                  </a:cubicBezTo>
                  <a:cubicBezTo>
                    <a:pt x="370" y="32"/>
                    <a:pt x="370" y="32"/>
                    <a:pt x="370" y="32"/>
                  </a:cubicBezTo>
                  <a:cubicBezTo>
                    <a:pt x="371" y="31"/>
                    <a:pt x="372" y="32"/>
                    <a:pt x="373" y="32"/>
                  </a:cubicBezTo>
                  <a:cubicBezTo>
                    <a:pt x="358" y="29"/>
                    <a:pt x="358" y="29"/>
                    <a:pt x="358" y="29"/>
                  </a:cubicBezTo>
                  <a:cubicBezTo>
                    <a:pt x="362" y="28"/>
                    <a:pt x="365" y="30"/>
                    <a:pt x="369" y="28"/>
                  </a:cubicBezTo>
                  <a:cubicBezTo>
                    <a:pt x="362" y="26"/>
                    <a:pt x="351" y="28"/>
                    <a:pt x="345" y="24"/>
                  </a:cubicBezTo>
                  <a:cubicBezTo>
                    <a:pt x="346" y="23"/>
                    <a:pt x="348" y="23"/>
                    <a:pt x="350" y="23"/>
                  </a:cubicBezTo>
                  <a:cubicBezTo>
                    <a:pt x="346" y="22"/>
                    <a:pt x="346" y="22"/>
                    <a:pt x="346" y="22"/>
                  </a:cubicBezTo>
                  <a:cubicBezTo>
                    <a:pt x="349" y="20"/>
                    <a:pt x="356" y="21"/>
                    <a:pt x="358" y="19"/>
                  </a:cubicBezTo>
                  <a:cubicBezTo>
                    <a:pt x="354" y="19"/>
                    <a:pt x="350" y="19"/>
                    <a:pt x="347" y="17"/>
                  </a:cubicBezTo>
                  <a:cubicBezTo>
                    <a:pt x="319" y="14"/>
                    <a:pt x="290" y="11"/>
                    <a:pt x="260" y="11"/>
                  </a:cubicBezTo>
                  <a:cubicBezTo>
                    <a:pt x="259" y="10"/>
                    <a:pt x="259" y="10"/>
                    <a:pt x="259" y="10"/>
                  </a:cubicBezTo>
                  <a:cubicBezTo>
                    <a:pt x="281" y="9"/>
                    <a:pt x="301" y="11"/>
                    <a:pt x="324" y="10"/>
                  </a:cubicBezTo>
                  <a:cubicBezTo>
                    <a:pt x="325" y="9"/>
                    <a:pt x="325" y="9"/>
                    <a:pt x="325" y="9"/>
                  </a:cubicBezTo>
                  <a:cubicBezTo>
                    <a:pt x="319" y="6"/>
                    <a:pt x="311" y="8"/>
                    <a:pt x="304" y="6"/>
                  </a:cubicBezTo>
                  <a:cubicBezTo>
                    <a:pt x="306" y="5"/>
                    <a:pt x="306" y="5"/>
                    <a:pt x="306" y="5"/>
                  </a:cubicBezTo>
                  <a:cubicBezTo>
                    <a:pt x="264" y="1"/>
                    <a:pt x="219" y="0"/>
                    <a:pt x="177" y="1"/>
                  </a:cubicBezTo>
                  <a:cubicBezTo>
                    <a:pt x="35" y="2"/>
                    <a:pt x="35" y="2"/>
                    <a:pt x="35" y="2"/>
                  </a:cubicBezTo>
                  <a:cubicBezTo>
                    <a:pt x="28" y="3"/>
                    <a:pt x="22" y="7"/>
                    <a:pt x="18" y="11"/>
                  </a:cubicBezTo>
                  <a:cubicBezTo>
                    <a:pt x="24" y="13"/>
                    <a:pt x="24" y="13"/>
                    <a:pt x="24" y="13"/>
                  </a:cubicBezTo>
                  <a:cubicBezTo>
                    <a:pt x="16" y="17"/>
                    <a:pt x="16" y="17"/>
                    <a:pt x="16" y="17"/>
                  </a:cubicBezTo>
                  <a:cubicBezTo>
                    <a:pt x="15" y="20"/>
                    <a:pt x="19" y="19"/>
                    <a:pt x="22" y="20"/>
                  </a:cubicBezTo>
                  <a:cubicBezTo>
                    <a:pt x="21" y="20"/>
                    <a:pt x="21" y="20"/>
                    <a:pt x="21" y="20"/>
                  </a:cubicBezTo>
                  <a:cubicBezTo>
                    <a:pt x="20" y="22"/>
                    <a:pt x="16" y="22"/>
                    <a:pt x="19" y="24"/>
                  </a:cubicBezTo>
                  <a:cubicBezTo>
                    <a:pt x="19" y="25"/>
                    <a:pt x="16" y="25"/>
                    <a:pt x="15" y="26"/>
                  </a:cubicBezTo>
                  <a:cubicBezTo>
                    <a:pt x="15" y="29"/>
                    <a:pt x="8" y="33"/>
                    <a:pt x="11" y="37"/>
                  </a:cubicBezTo>
                  <a:cubicBezTo>
                    <a:pt x="8" y="42"/>
                    <a:pt x="13" y="47"/>
                    <a:pt x="12" y="52"/>
                  </a:cubicBezTo>
                  <a:cubicBezTo>
                    <a:pt x="8" y="56"/>
                    <a:pt x="10" y="63"/>
                    <a:pt x="7" y="68"/>
                  </a:cubicBezTo>
                  <a:cubicBezTo>
                    <a:pt x="15" y="73"/>
                    <a:pt x="0" y="77"/>
                    <a:pt x="8" y="82"/>
                  </a:cubicBezTo>
                  <a:cubicBezTo>
                    <a:pt x="9" y="88"/>
                    <a:pt x="16" y="93"/>
                    <a:pt x="24" y="97"/>
                  </a:cubicBezTo>
                  <a:cubicBezTo>
                    <a:pt x="50" y="109"/>
                    <a:pt x="82" y="110"/>
                    <a:pt x="113" y="111"/>
                  </a:cubicBezTo>
                  <a:cubicBezTo>
                    <a:pt x="277" y="109"/>
                    <a:pt x="277" y="109"/>
                    <a:pt x="277" y="109"/>
                  </a:cubicBezTo>
                  <a:cubicBezTo>
                    <a:pt x="295" y="106"/>
                    <a:pt x="314" y="107"/>
                    <a:pt x="331" y="104"/>
                  </a:cubicBezTo>
                  <a:cubicBezTo>
                    <a:pt x="350" y="103"/>
                    <a:pt x="364" y="95"/>
                    <a:pt x="382" y="93"/>
                  </a:cubicBezTo>
                  <a:cubicBezTo>
                    <a:pt x="379" y="91"/>
                    <a:pt x="374" y="92"/>
                    <a:pt x="369" y="91"/>
                  </a:cubicBezTo>
                  <a:cubicBezTo>
                    <a:pt x="375" y="88"/>
                    <a:pt x="382" y="87"/>
                    <a:pt x="388" y="86"/>
                  </a:cubicBezTo>
                  <a:cubicBezTo>
                    <a:pt x="387" y="86"/>
                    <a:pt x="385" y="87"/>
                    <a:pt x="385" y="86"/>
                  </a:cubicBezTo>
                  <a:cubicBezTo>
                    <a:pt x="387" y="84"/>
                    <a:pt x="391" y="86"/>
                    <a:pt x="392" y="84"/>
                  </a:cubicBezTo>
                  <a:cubicBezTo>
                    <a:pt x="389" y="82"/>
                    <a:pt x="389" y="82"/>
                    <a:pt x="389" y="82"/>
                  </a:cubicBezTo>
                  <a:cubicBezTo>
                    <a:pt x="391" y="80"/>
                    <a:pt x="395" y="81"/>
                    <a:pt x="397" y="80"/>
                  </a:cubicBezTo>
                  <a:close/>
                </a:path>
              </a:pathLst>
            </a:custGeom>
            <a:solidFill>
              <a:srgbClr val="004DA1"/>
            </a:solidFill>
            <a:ln>
              <a:noFill/>
            </a:ln>
          </p:spPr>
          <p:txBody>
            <a:bodyPr vert="horz" wrap="square" lIns="68580" tIns="34290" rIns="68580" bIns="3429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013" b="0" i="0" u="none" strike="noStrike" kern="0" cap="none" spc="0" normalizeH="0" baseline="0" noProof="0" dirty="0">
                <a:ln>
                  <a:noFill/>
                </a:ln>
                <a:solidFill>
                  <a:prstClr val="black"/>
                </a:solidFill>
                <a:effectLst/>
                <a:uLnTx/>
                <a:uFillTx/>
                <a:cs typeface="+mn-ea"/>
                <a:sym typeface="+mn-lt"/>
              </a:endParaRPr>
            </a:p>
          </p:txBody>
        </p:sp>
        <p:sp>
          <p:nvSpPr>
            <p:cNvPr id="11" name="文本框 10">
              <a:extLst>
                <a:ext uri="{FF2B5EF4-FFF2-40B4-BE49-F238E27FC236}">
                  <a16:creationId xmlns:a16="http://schemas.microsoft.com/office/drawing/2014/main" id="{9638B1E5-5568-466A-B5E2-8FD1DDE2E088}"/>
                </a:ext>
              </a:extLst>
            </p:cNvPr>
            <p:cNvSpPr txBox="1"/>
            <p:nvPr/>
          </p:nvSpPr>
          <p:spPr>
            <a:xfrm>
              <a:off x="9306645" y="2657710"/>
              <a:ext cx="902810" cy="396689"/>
            </a:xfrm>
            <a:prstGeom prst="rect">
              <a:avLst/>
            </a:prstGeom>
            <a:noFill/>
            <a:effectLst/>
          </p:spPr>
          <p:txBody>
            <a:bodyPr vert="eaVert" wrap="none" rtlCol="0" anchor="ctr">
              <a:spAutoFit/>
            </a:bodyPr>
            <a:lstStyle>
              <a:defPPr>
                <a:defRPr lang="zh-CN"/>
              </a:defPPr>
              <a:lvl1pPr algn="ctr">
                <a:defRPr sz="4400">
                  <a:solidFill>
                    <a:srgbClr val="004DA1"/>
                  </a:solidFill>
                  <a:latin typeface="李旭科书法" panose="02000603000000000000" pitchFamily="2" charset="-122"/>
                  <a:ea typeface="李旭科书法" panose="02000603000000000000" pitchFamily="2" charset="-122"/>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3200" b="0" i="0" u="none" strike="noStrike" kern="0" cap="none" spc="0" normalizeH="0" baseline="0" noProof="0" dirty="0">
                  <a:ln>
                    <a:noFill/>
                  </a:ln>
                  <a:solidFill>
                    <a:prstClr val="white"/>
                  </a:solidFill>
                  <a:effectLst/>
                  <a:uLnTx/>
                  <a:uFillTx/>
                  <a:latin typeface="+mn-lt"/>
                  <a:ea typeface="+mn-ea"/>
                  <a:cs typeface="+mn-ea"/>
                  <a:sym typeface="+mn-lt"/>
                </a:rPr>
                <a:t>A</a:t>
              </a:r>
              <a:endParaRPr kumimoji="0" lang="zh-CN" altLang="en-US" sz="3200" b="0" i="0" u="none" strike="noStrike" kern="0" cap="none" spc="0" normalizeH="0" baseline="0" noProof="0" dirty="0">
                <a:ln>
                  <a:noFill/>
                </a:ln>
                <a:solidFill>
                  <a:prstClr val="white"/>
                </a:solidFill>
                <a:effectLst/>
                <a:uLnTx/>
                <a:uFillTx/>
                <a:latin typeface="+mn-lt"/>
                <a:ea typeface="+mn-ea"/>
                <a:cs typeface="+mn-ea"/>
                <a:sym typeface="+mn-lt"/>
              </a:endParaRPr>
            </a:p>
          </p:txBody>
        </p:sp>
      </p:grpSp>
    </p:spTree>
    <p:extLst>
      <p:ext uri="{BB962C8B-B14F-4D97-AF65-F5344CB8AC3E}">
        <p14:creationId xmlns:p14="http://schemas.microsoft.com/office/powerpoint/2010/main" val="37929194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3F297A04-FA86-470C-A283-0F372052F889}"/>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latin typeface="+mn-lt"/>
                <a:cs typeface="+mn-ea"/>
                <a:sym typeface="+mn-lt"/>
              </a:rPr>
              <a:pPr>
                <a:defRPr/>
              </a:pPr>
              <a:t>399</a:t>
            </a:fld>
            <a:endParaRPr lang="en-US">
              <a:solidFill>
                <a:prstClr val="black">
                  <a:tint val="75000"/>
                </a:prstClr>
              </a:solidFill>
              <a:latin typeface="+mn-lt"/>
              <a:cs typeface="+mn-ea"/>
              <a:sym typeface="+mn-lt"/>
            </a:endParaRPr>
          </a:p>
        </p:txBody>
      </p:sp>
      <p:sp>
        <p:nvSpPr>
          <p:cNvPr id="3" name="文本框 2">
            <a:extLst>
              <a:ext uri="{FF2B5EF4-FFF2-40B4-BE49-F238E27FC236}">
                <a16:creationId xmlns:a16="http://schemas.microsoft.com/office/drawing/2014/main" id="{8D04972F-565F-4E50-896F-ED56EDD1A38F}"/>
              </a:ext>
            </a:extLst>
          </p:cNvPr>
          <p:cNvSpPr txBox="1"/>
          <p:nvPr/>
        </p:nvSpPr>
        <p:spPr>
          <a:xfrm>
            <a:off x="2039921" y="225348"/>
            <a:ext cx="5410461" cy="500137"/>
          </a:xfrm>
          <a:prstGeom prst="rect">
            <a:avLst/>
          </a:prstGeom>
          <a:noFill/>
        </p:spPr>
        <p:txBody>
          <a:bodyPr wrap="square" lIns="68580" tIns="34290" rIns="68580" bIns="34290" rtlCol="0">
            <a:spAutoFit/>
          </a:bodyPr>
          <a:lstStyle/>
          <a:p>
            <a:pPr algn="ctr"/>
            <a:r>
              <a:rPr lang="zh-CN" altLang="en-US" sz="2800" b="1" dirty="0">
                <a:solidFill>
                  <a:srgbClr val="0070C0"/>
                </a:solidFill>
                <a:cs typeface="+mn-ea"/>
                <a:sym typeface="+mn-lt"/>
              </a:rPr>
              <a:t>试试就试试</a:t>
            </a:r>
            <a:endParaRPr lang="en-US" altLang="zh-CN" sz="2800" b="1" dirty="0">
              <a:solidFill>
                <a:srgbClr val="0070C0"/>
              </a:solidFill>
              <a:cs typeface="+mn-ea"/>
              <a:sym typeface="+mn-lt"/>
            </a:endParaRPr>
          </a:p>
        </p:txBody>
      </p:sp>
      <p:sp>
        <p:nvSpPr>
          <p:cNvPr id="8" name="内容占位符 1">
            <a:extLst>
              <a:ext uri="{FF2B5EF4-FFF2-40B4-BE49-F238E27FC236}">
                <a16:creationId xmlns:a16="http://schemas.microsoft.com/office/drawing/2014/main" id="{C55AD2E8-BCFE-4A42-9301-8BD4BC5CB3A5}"/>
              </a:ext>
            </a:extLst>
          </p:cNvPr>
          <p:cNvSpPr txBox="1">
            <a:spLocks/>
          </p:cNvSpPr>
          <p:nvPr/>
        </p:nvSpPr>
        <p:spPr>
          <a:xfrm>
            <a:off x="490822" y="779487"/>
            <a:ext cx="8257891" cy="3887763"/>
          </a:xfrm>
          <a:prstGeom prst="rect">
            <a:avLst/>
          </a:prstGeom>
        </p:spPr>
        <p:txBody>
          <a:bodyPr vert="horz" lIns="91440" tIns="45720" rIns="91440" bIns="45720" rtlCol="0">
            <a:normAutofit/>
          </a:bodyPr>
          <a:lstStyle>
            <a:lvl1pPr marL="0" indent="538480" algn="l" defTabSz="685800" rtl="0" eaLnBrk="1" latinLnBrk="0" hangingPunct="1">
              <a:lnSpc>
                <a:spcPct val="150000"/>
              </a:lnSpc>
              <a:spcBef>
                <a:spcPts val="0"/>
              </a:spcBef>
              <a:buFont typeface="Arial" panose="020B0604020202020204" pitchFamily="34" charset="0"/>
              <a:buNone/>
              <a:defRPr sz="2200" b="1" kern="1200">
                <a:solidFill>
                  <a:srgbClr val="004DA1"/>
                </a:solidFill>
                <a:latin typeface="楷体" panose="02010609060101010101" pitchFamily="49" charset="-122"/>
                <a:ea typeface="楷体" panose="02010609060101010101" pitchFamily="49" charset="-122"/>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en-US" altLang="zh-CN" dirty="0">
                <a:latin typeface="+mn-lt"/>
                <a:ea typeface="+mn-ea"/>
                <a:cs typeface="+mn-ea"/>
                <a:sym typeface="+mn-lt"/>
              </a:rPr>
              <a:t>【</a:t>
            </a:r>
            <a:r>
              <a:rPr lang="zh-CN" altLang="en-US" dirty="0">
                <a:latin typeface="+mn-lt"/>
                <a:ea typeface="+mn-ea"/>
                <a:cs typeface="+mn-ea"/>
                <a:sym typeface="+mn-lt"/>
              </a:rPr>
              <a:t>判断题</a:t>
            </a:r>
            <a:r>
              <a:rPr lang="en-US" altLang="zh-CN" dirty="0">
                <a:latin typeface="+mn-lt"/>
                <a:ea typeface="+mn-ea"/>
                <a:cs typeface="+mn-ea"/>
                <a:sym typeface="+mn-lt"/>
              </a:rPr>
              <a:t>】</a:t>
            </a:r>
            <a:r>
              <a:rPr lang="zh-CN" altLang="en-US" dirty="0">
                <a:latin typeface="+mn-lt"/>
                <a:ea typeface="+mn-ea"/>
                <a:cs typeface="+mn-ea"/>
                <a:sym typeface="+mn-lt"/>
              </a:rPr>
              <a:t>增值税扣缴义务发生时间为纳税人增值税纳税义务发生的当天。（ ）</a:t>
            </a:r>
          </a:p>
          <a:p>
            <a:endParaRPr lang="zh-CN" altLang="en-US" dirty="0">
              <a:latin typeface="+mn-lt"/>
              <a:ea typeface="+mn-ea"/>
              <a:cs typeface="+mn-ea"/>
              <a:sym typeface="+mn-lt"/>
            </a:endParaRPr>
          </a:p>
        </p:txBody>
      </p:sp>
      <p:grpSp>
        <p:nvGrpSpPr>
          <p:cNvPr id="9" name="组合 8">
            <a:extLst>
              <a:ext uri="{FF2B5EF4-FFF2-40B4-BE49-F238E27FC236}">
                <a16:creationId xmlns:a16="http://schemas.microsoft.com/office/drawing/2014/main" id="{D7CCD27B-CFDC-4184-8D48-6FBEDF9404AE}"/>
              </a:ext>
            </a:extLst>
          </p:cNvPr>
          <p:cNvGrpSpPr/>
          <p:nvPr/>
        </p:nvGrpSpPr>
        <p:grpSpPr>
          <a:xfrm rot="16200000">
            <a:off x="1893805" y="3981479"/>
            <a:ext cx="677108" cy="1428693"/>
            <a:chOff x="9306644" y="1903595"/>
            <a:chExt cx="902810" cy="1904924"/>
          </a:xfrm>
        </p:grpSpPr>
        <p:sp>
          <p:nvSpPr>
            <p:cNvPr id="10" name="Freeform 668">
              <a:extLst>
                <a:ext uri="{FF2B5EF4-FFF2-40B4-BE49-F238E27FC236}">
                  <a16:creationId xmlns:a16="http://schemas.microsoft.com/office/drawing/2014/main" id="{25B8C2A1-05FC-4FC7-8039-F3BDF3EAEED1}"/>
                </a:ext>
              </a:extLst>
            </p:cNvPr>
            <p:cNvSpPr>
              <a:spLocks/>
            </p:cNvSpPr>
            <p:nvPr/>
          </p:nvSpPr>
          <p:spPr bwMode="auto">
            <a:xfrm rot="5400000">
              <a:off x="8805602" y="2585762"/>
              <a:ext cx="1904924" cy="540590"/>
            </a:xfrm>
            <a:custGeom>
              <a:avLst/>
              <a:gdLst>
                <a:gd name="T0" fmla="*/ 384 w 398"/>
                <a:gd name="T1" fmla="*/ 77 h 111"/>
                <a:gd name="T2" fmla="*/ 388 w 398"/>
                <a:gd name="T3" fmla="*/ 74 h 111"/>
                <a:gd name="T4" fmla="*/ 388 w 398"/>
                <a:gd name="T5" fmla="*/ 71 h 111"/>
                <a:gd name="T6" fmla="*/ 397 w 398"/>
                <a:gd name="T7" fmla="*/ 67 h 111"/>
                <a:gd name="T8" fmla="*/ 390 w 398"/>
                <a:gd name="T9" fmla="*/ 62 h 111"/>
                <a:gd name="T10" fmla="*/ 388 w 398"/>
                <a:gd name="T11" fmla="*/ 59 h 111"/>
                <a:gd name="T12" fmla="*/ 388 w 398"/>
                <a:gd name="T13" fmla="*/ 56 h 111"/>
                <a:gd name="T14" fmla="*/ 385 w 398"/>
                <a:gd name="T15" fmla="*/ 54 h 111"/>
                <a:gd name="T16" fmla="*/ 387 w 398"/>
                <a:gd name="T17" fmla="*/ 51 h 111"/>
                <a:gd name="T18" fmla="*/ 389 w 398"/>
                <a:gd name="T19" fmla="*/ 48 h 111"/>
                <a:gd name="T20" fmla="*/ 384 w 398"/>
                <a:gd name="T21" fmla="*/ 46 h 111"/>
                <a:gd name="T22" fmla="*/ 378 w 398"/>
                <a:gd name="T23" fmla="*/ 42 h 111"/>
                <a:gd name="T24" fmla="*/ 385 w 398"/>
                <a:gd name="T25" fmla="*/ 40 h 111"/>
                <a:gd name="T26" fmla="*/ 378 w 398"/>
                <a:gd name="T27" fmla="*/ 37 h 111"/>
                <a:gd name="T28" fmla="*/ 378 w 398"/>
                <a:gd name="T29" fmla="*/ 34 h 111"/>
                <a:gd name="T30" fmla="*/ 373 w 398"/>
                <a:gd name="T31" fmla="*/ 32 h 111"/>
                <a:gd name="T32" fmla="*/ 369 w 398"/>
                <a:gd name="T33" fmla="*/ 28 h 111"/>
                <a:gd name="T34" fmla="*/ 350 w 398"/>
                <a:gd name="T35" fmla="*/ 23 h 111"/>
                <a:gd name="T36" fmla="*/ 358 w 398"/>
                <a:gd name="T37" fmla="*/ 19 h 111"/>
                <a:gd name="T38" fmla="*/ 260 w 398"/>
                <a:gd name="T39" fmla="*/ 11 h 111"/>
                <a:gd name="T40" fmla="*/ 324 w 398"/>
                <a:gd name="T41" fmla="*/ 10 h 111"/>
                <a:gd name="T42" fmla="*/ 304 w 398"/>
                <a:gd name="T43" fmla="*/ 6 h 111"/>
                <a:gd name="T44" fmla="*/ 177 w 398"/>
                <a:gd name="T45" fmla="*/ 1 h 111"/>
                <a:gd name="T46" fmla="*/ 18 w 398"/>
                <a:gd name="T47" fmla="*/ 11 h 111"/>
                <a:gd name="T48" fmla="*/ 16 w 398"/>
                <a:gd name="T49" fmla="*/ 17 h 111"/>
                <a:gd name="T50" fmla="*/ 21 w 398"/>
                <a:gd name="T51" fmla="*/ 20 h 111"/>
                <a:gd name="T52" fmla="*/ 15 w 398"/>
                <a:gd name="T53" fmla="*/ 26 h 111"/>
                <a:gd name="T54" fmla="*/ 12 w 398"/>
                <a:gd name="T55" fmla="*/ 52 h 111"/>
                <a:gd name="T56" fmla="*/ 8 w 398"/>
                <a:gd name="T57" fmla="*/ 82 h 111"/>
                <a:gd name="T58" fmla="*/ 113 w 398"/>
                <a:gd name="T59" fmla="*/ 111 h 111"/>
                <a:gd name="T60" fmla="*/ 331 w 398"/>
                <a:gd name="T61" fmla="*/ 104 h 111"/>
                <a:gd name="T62" fmla="*/ 369 w 398"/>
                <a:gd name="T63" fmla="*/ 91 h 111"/>
                <a:gd name="T64" fmla="*/ 385 w 398"/>
                <a:gd name="T65" fmla="*/ 86 h 111"/>
                <a:gd name="T66" fmla="*/ 389 w 398"/>
                <a:gd name="T67" fmla="*/ 8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98" h="111">
                  <a:moveTo>
                    <a:pt x="397" y="80"/>
                  </a:moveTo>
                  <a:cubicBezTo>
                    <a:pt x="394" y="77"/>
                    <a:pt x="387" y="79"/>
                    <a:pt x="384" y="77"/>
                  </a:cubicBezTo>
                  <a:cubicBezTo>
                    <a:pt x="387" y="75"/>
                    <a:pt x="394" y="76"/>
                    <a:pt x="396" y="76"/>
                  </a:cubicBezTo>
                  <a:cubicBezTo>
                    <a:pt x="388" y="74"/>
                    <a:pt x="388" y="74"/>
                    <a:pt x="388" y="74"/>
                  </a:cubicBezTo>
                  <a:cubicBezTo>
                    <a:pt x="397" y="72"/>
                    <a:pt x="397" y="72"/>
                    <a:pt x="397" y="72"/>
                  </a:cubicBezTo>
                  <a:cubicBezTo>
                    <a:pt x="395" y="71"/>
                    <a:pt x="390" y="73"/>
                    <a:pt x="388" y="71"/>
                  </a:cubicBezTo>
                  <a:cubicBezTo>
                    <a:pt x="388" y="69"/>
                    <a:pt x="390" y="70"/>
                    <a:pt x="391" y="70"/>
                  </a:cubicBezTo>
                  <a:cubicBezTo>
                    <a:pt x="394" y="70"/>
                    <a:pt x="398" y="69"/>
                    <a:pt x="397" y="67"/>
                  </a:cubicBezTo>
                  <a:cubicBezTo>
                    <a:pt x="397" y="63"/>
                    <a:pt x="391" y="64"/>
                    <a:pt x="388" y="63"/>
                  </a:cubicBezTo>
                  <a:cubicBezTo>
                    <a:pt x="390" y="62"/>
                    <a:pt x="390" y="62"/>
                    <a:pt x="390" y="62"/>
                  </a:cubicBezTo>
                  <a:cubicBezTo>
                    <a:pt x="388" y="62"/>
                    <a:pt x="386" y="62"/>
                    <a:pt x="385" y="60"/>
                  </a:cubicBezTo>
                  <a:cubicBezTo>
                    <a:pt x="386" y="60"/>
                    <a:pt x="387" y="59"/>
                    <a:pt x="388" y="59"/>
                  </a:cubicBezTo>
                  <a:cubicBezTo>
                    <a:pt x="383" y="57"/>
                    <a:pt x="383" y="57"/>
                    <a:pt x="383" y="57"/>
                  </a:cubicBezTo>
                  <a:cubicBezTo>
                    <a:pt x="388" y="56"/>
                    <a:pt x="388" y="56"/>
                    <a:pt x="388" y="56"/>
                  </a:cubicBezTo>
                  <a:cubicBezTo>
                    <a:pt x="386" y="56"/>
                    <a:pt x="386" y="56"/>
                    <a:pt x="386" y="56"/>
                  </a:cubicBezTo>
                  <a:cubicBezTo>
                    <a:pt x="384" y="55"/>
                    <a:pt x="386" y="54"/>
                    <a:pt x="385" y="54"/>
                  </a:cubicBezTo>
                  <a:cubicBezTo>
                    <a:pt x="383" y="52"/>
                    <a:pt x="379" y="54"/>
                    <a:pt x="377" y="52"/>
                  </a:cubicBezTo>
                  <a:cubicBezTo>
                    <a:pt x="380" y="51"/>
                    <a:pt x="384" y="51"/>
                    <a:pt x="387" y="51"/>
                  </a:cubicBezTo>
                  <a:cubicBezTo>
                    <a:pt x="385" y="51"/>
                    <a:pt x="382" y="51"/>
                    <a:pt x="381" y="49"/>
                  </a:cubicBezTo>
                  <a:cubicBezTo>
                    <a:pt x="389" y="48"/>
                    <a:pt x="389" y="48"/>
                    <a:pt x="389" y="48"/>
                  </a:cubicBezTo>
                  <a:cubicBezTo>
                    <a:pt x="387" y="47"/>
                    <a:pt x="384" y="48"/>
                    <a:pt x="382" y="47"/>
                  </a:cubicBezTo>
                  <a:cubicBezTo>
                    <a:pt x="384" y="46"/>
                    <a:pt x="384" y="46"/>
                    <a:pt x="384" y="46"/>
                  </a:cubicBezTo>
                  <a:cubicBezTo>
                    <a:pt x="381" y="45"/>
                    <a:pt x="378" y="46"/>
                    <a:pt x="376" y="44"/>
                  </a:cubicBezTo>
                  <a:cubicBezTo>
                    <a:pt x="377" y="43"/>
                    <a:pt x="378" y="43"/>
                    <a:pt x="378" y="42"/>
                  </a:cubicBezTo>
                  <a:cubicBezTo>
                    <a:pt x="377" y="42"/>
                    <a:pt x="375" y="42"/>
                    <a:pt x="374" y="41"/>
                  </a:cubicBezTo>
                  <a:cubicBezTo>
                    <a:pt x="377" y="40"/>
                    <a:pt x="382" y="41"/>
                    <a:pt x="385" y="40"/>
                  </a:cubicBezTo>
                  <a:cubicBezTo>
                    <a:pt x="377" y="37"/>
                    <a:pt x="377" y="37"/>
                    <a:pt x="377" y="37"/>
                  </a:cubicBezTo>
                  <a:cubicBezTo>
                    <a:pt x="377" y="37"/>
                    <a:pt x="377" y="37"/>
                    <a:pt x="378" y="37"/>
                  </a:cubicBezTo>
                  <a:cubicBezTo>
                    <a:pt x="373" y="35"/>
                    <a:pt x="373" y="35"/>
                    <a:pt x="373" y="35"/>
                  </a:cubicBezTo>
                  <a:cubicBezTo>
                    <a:pt x="375" y="34"/>
                    <a:pt x="377" y="35"/>
                    <a:pt x="378" y="34"/>
                  </a:cubicBezTo>
                  <a:cubicBezTo>
                    <a:pt x="370" y="32"/>
                    <a:pt x="370" y="32"/>
                    <a:pt x="370" y="32"/>
                  </a:cubicBezTo>
                  <a:cubicBezTo>
                    <a:pt x="371" y="31"/>
                    <a:pt x="372" y="32"/>
                    <a:pt x="373" y="32"/>
                  </a:cubicBezTo>
                  <a:cubicBezTo>
                    <a:pt x="358" y="29"/>
                    <a:pt x="358" y="29"/>
                    <a:pt x="358" y="29"/>
                  </a:cubicBezTo>
                  <a:cubicBezTo>
                    <a:pt x="362" y="28"/>
                    <a:pt x="365" y="30"/>
                    <a:pt x="369" y="28"/>
                  </a:cubicBezTo>
                  <a:cubicBezTo>
                    <a:pt x="362" y="26"/>
                    <a:pt x="351" y="28"/>
                    <a:pt x="345" y="24"/>
                  </a:cubicBezTo>
                  <a:cubicBezTo>
                    <a:pt x="346" y="23"/>
                    <a:pt x="348" y="23"/>
                    <a:pt x="350" y="23"/>
                  </a:cubicBezTo>
                  <a:cubicBezTo>
                    <a:pt x="346" y="22"/>
                    <a:pt x="346" y="22"/>
                    <a:pt x="346" y="22"/>
                  </a:cubicBezTo>
                  <a:cubicBezTo>
                    <a:pt x="349" y="20"/>
                    <a:pt x="356" y="21"/>
                    <a:pt x="358" y="19"/>
                  </a:cubicBezTo>
                  <a:cubicBezTo>
                    <a:pt x="354" y="19"/>
                    <a:pt x="350" y="19"/>
                    <a:pt x="347" y="17"/>
                  </a:cubicBezTo>
                  <a:cubicBezTo>
                    <a:pt x="319" y="14"/>
                    <a:pt x="290" y="11"/>
                    <a:pt x="260" y="11"/>
                  </a:cubicBezTo>
                  <a:cubicBezTo>
                    <a:pt x="259" y="10"/>
                    <a:pt x="259" y="10"/>
                    <a:pt x="259" y="10"/>
                  </a:cubicBezTo>
                  <a:cubicBezTo>
                    <a:pt x="281" y="9"/>
                    <a:pt x="301" y="11"/>
                    <a:pt x="324" y="10"/>
                  </a:cubicBezTo>
                  <a:cubicBezTo>
                    <a:pt x="325" y="9"/>
                    <a:pt x="325" y="9"/>
                    <a:pt x="325" y="9"/>
                  </a:cubicBezTo>
                  <a:cubicBezTo>
                    <a:pt x="319" y="6"/>
                    <a:pt x="311" y="8"/>
                    <a:pt x="304" y="6"/>
                  </a:cubicBezTo>
                  <a:cubicBezTo>
                    <a:pt x="306" y="5"/>
                    <a:pt x="306" y="5"/>
                    <a:pt x="306" y="5"/>
                  </a:cubicBezTo>
                  <a:cubicBezTo>
                    <a:pt x="264" y="1"/>
                    <a:pt x="219" y="0"/>
                    <a:pt x="177" y="1"/>
                  </a:cubicBezTo>
                  <a:cubicBezTo>
                    <a:pt x="35" y="2"/>
                    <a:pt x="35" y="2"/>
                    <a:pt x="35" y="2"/>
                  </a:cubicBezTo>
                  <a:cubicBezTo>
                    <a:pt x="28" y="3"/>
                    <a:pt x="22" y="7"/>
                    <a:pt x="18" y="11"/>
                  </a:cubicBezTo>
                  <a:cubicBezTo>
                    <a:pt x="24" y="13"/>
                    <a:pt x="24" y="13"/>
                    <a:pt x="24" y="13"/>
                  </a:cubicBezTo>
                  <a:cubicBezTo>
                    <a:pt x="16" y="17"/>
                    <a:pt x="16" y="17"/>
                    <a:pt x="16" y="17"/>
                  </a:cubicBezTo>
                  <a:cubicBezTo>
                    <a:pt x="15" y="20"/>
                    <a:pt x="19" y="19"/>
                    <a:pt x="22" y="20"/>
                  </a:cubicBezTo>
                  <a:cubicBezTo>
                    <a:pt x="21" y="20"/>
                    <a:pt x="21" y="20"/>
                    <a:pt x="21" y="20"/>
                  </a:cubicBezTo>
                  <a:cubicBezTo>
                    <a:pt x="20" y="22"/>
                    <a:pt x="16" y="22"/>
                    <a:pt x="19" y="24"/>
                  </a:cubicBezTo>
                  <a:cubicBezTo>
                    <a:pt x="19" y="25"/>
                    <a:pt x="16" y="25"/>
                    <a:pt x="15" y="26"/>
                  </a:cubicBezTo>
                  <a:cubicBezTo>
                    <a:pt x="15" y="29"/>
                    <a:pt x="8" y="33"/>
                    <a:pt x="11" y="37"/>
                  </a:cubicBezTo>
                  <a:cubicBezTo>
                    <a:pt x="8" y="42"/>
                    <a:pt x="13" y="47"/>
                    <a:pt x="12" y="52"/>
                  </a:cubicBezTo>
                  <a:cubicBezTo>
                    <a:pt x="8" y="56"/>
                    <a:pt x="10" y="63"/>
                    <a:pt x="7" y="68"/>
                  </a:cubicBezTo>
                  <a:cubicBezTo>
                    <a:pt x="15" y="73"/>
                    <a:pt x="0" y="77"/>
                    <a:pt x="8" y="82"/>
                  </a:cubicBezTo>
                  <a:cubicBezTo>
                    <a:pt x="9" y="88"/>
                    <a:pt x="16" y="93"/>
                    <a:pt x="24" y="97"/>
                  </a:cubicBezTo>
                  <a:cubicBezTo>
                    <a:pt x="50" y="109"/>
                    <a:pt x="82" y="110"/>
                    <a:pt x="113" y="111"/>
                  </a:cubicBezTo>
                  <a:cubicBezTo>
                    <a:pt x="277" y="109"/>
                    <a:pt x="277" y="109"/>
                    <a:pt x="277" y="109"/>
                  </a:cubicBezTo>
                  <a:cubicBezTo>
                    <a:pt x="295" y="106"/>
                    <a:pt x="314" y="107"/>
                    <a:pt x="331" y="104"/>
                  </a:cubicBezTo>
                  <a:cubicBezTo>
                    <a:pt x="350" y="103"/>
                    <a:pt x="364" y="95"/>
                    <a:pt x="382" y="93"/>
                  </a:cubicBezTo>
                  <a:cubicBezTo>
                    <a:pt x="379" y="91"/>
                    <a:pt x="374" y="92"/>
                    <a:pt x="369" y="91"/>
                  </a:cubicBezTo>
                  <a:cubicBezTo>
                    <a:pt x="375" y="88"/>
                    <a:pt x="382" y="87"/>
                    <a:pt x="388" y="86"/>
                  </a:cubicBezTo>
                  <a:cubicBezTo>
                    <a:pt x="387" y="86"/>
                    <a:pt x="385" y="87"/>
                    <a:pt x="385" y="86"/>
                  </a:cubicBezTo>
                  <a:cubicBezTo>
                    <a:pt x="387" y="84"/>
                    <a:pt x="391" y="86"/>
                    <a:pt x="392" y="84"/>
                  </a:cubicBezTo>
                  <a:cubicBezTo>
                    <a:pt x="389" y="82"/>
                    <a:pt x="389" y="82"/>
                    <a:pt x="389" y="82"/>
                  </a:cubicBezTo>
                  <a:cubicBezTo>
                    <a:pt x="391" y="80"/>
                    <a:pt x="395" y="81"/>
                    <a:pt x="397" y="80"/>
                  </a:cubicBezTo>
                  <a:close/>
                </a:path>
              </a:pathLst>
            </a:custGeom>
            <a:solidFill>
              <a:srgbClr val="004DA1"/>
            </a:solidFill>
            <a:ln>
              <a:noFill/>
            </a:ln>
          </p:spPr>
          <p:txBody>
            <a:bodyPr vert="horz" wrap="square" lIns="68580" tIns="34290" rIns="68580" bIns="3429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013" b="0" i="0" u="none" strike="noStrike" kern="0" cap="none" spc="0" normalizeH="0" baseline="0" noProof="0" dirty="0">
                <a:ln>
                  <a:noFill/>
                </a:ln>
                <a:solidFill>
                  <a:prstClr val="black"/>
                </a:solidFill>
                <a:effectLst/>
                <a:uLnTx/>
                <a:uFillTx/>
                <a:cs typeface="+mn-ea"/>
                <a:sym typeface="+mn-lt"/>
              </a:endParaRPr>
            </a:p>
          </p:txBody>
        </p:sp>
        <p:sp>
          <p:nvSpPr>
            <p:cNvPr id="11" name="文本框 10">
              <a:extLst>
                <a:ext uri="{FF2B5EF4-FFF2-40B4-BE49-F238E27FC236}">
                  <a16:creationId xmlns:a16="http://schemas.microsoft.com/office/drawing/2014/main" id="{9638B1E5-5568-466A-B5E2-8FD1DDE2E088}"/>
                </a:ext>
              </a:extLst>
            </p:cNvPr>
            <p:cNvSpPr txBox="1"/>
            <p:nvPr/>
          </p:nvSpPr>
          <p:spPr>
            <a:xfrm>
              <a:off x="9306644" y="2520920"/>
              <a:ext cx="902810" cy="670269"/>
            </a:xfrm>
            <a:prstGeom prst="rect">
              <a:avLst/>
            </a:prstGeom>
            <a:noFill/>
            <a:effectLst/>
          </p:spPr>
          <p:txBody>
            <a:bodyPr vert="eaVert" wrap="none" rtlCol="0" anchor="ctr">
              <a:spAutoFit/>
            </a:bodyPr>
            <a:lstStyle>
              <a:defPPr>
                <a:defRPr lang="zh-CN"/>
              </a:defPPr>
              <a:lvl1pPr algn="ctr">
                <a:defRPr sz="4400">
                  <a:solidFill>
                    <a:srgbClr val="004DA1"/>
                  </a:solidFill>
                  <a:latin typeface="李旭科书法" panose="02000603000000000000" pitchFamily="2" charset="-122"/>
                  <a:ea typeface="李旭科书法" panose="02000603000000000000" pitchFamily="2" charset="-122"/>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zh-CN" altLang="en-US" sz="3200" b="0" i="0" u="none" strike="noStrike" kern="0" cap="none" spc="0" normalizeH="0" baseline="0" noProof="0" dirty="0">
                  <a:ln>
                    <a:noFill/>
                  </a:ln>
                  <a:solidFill>
                    <a:prstClr val="white"/>
                  </a:solidFill>
                  <a:effectLst/>
                  <a:uLnTx/>
                  <a:uFillTx/>
                  <a:latin typeface="+mn-lt"/>
                  <a:ea typeface="+mn-ea"/>
                  <a:cs typeface="+mn-ea"/>
                  <a:sym typeface="+mn-lt"/>
                </a:rPr>
                <a:t>√</a:t>
              </a:r>
            </a:p>
          </p:txBody>
        </p:sp>
      </p:grpSp>
    </p:spTree>
    <p:extLst>
      <p:ext uri="{BB962C8B-B14F-4D97-AF65-F5344CB8AC3E}">
        <p14:creationId xmlns:p14="http://schemas.microsoft.com/office/powerpoint/2010/main" val="335498529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 name="任意多边形 27"/>
          <p:cNvSpPr/>
          <p:nvPr/>
        </p:nvSpPr>
        <p:spPr>
          <a:xfrm>
            <a:off x="-6721" y="0"/>
            <a:ext cx="9143999" cy="652182"/>
          </a:xfrm>
          <a:custGeom>
            <a:avLst/>
            <a:gdLst>
              <a:gd name="connsiteX0" fmla="*/ 0 w 2837789"/>
              <a:gd name="connsiteY0" fmla="*/ 0 h 6858000"/>
              <a:gd name="connsiteX1" fmla="*/ 537934 w 2837789"/>
              <a:gd name="connsiteY1" fmla="*/ 0 h 6858000"/>
              <a:gd name="connsiteX2" fmla="*/ 704850 w 2837789"/>
              <a:gd name="connsiteY2" fmla="*/ 0 h 6858000"/>
              <a:gd name="connsiteX3" fmla="*/ 2837789 w 2837789"/>
              <a:gd name="connsiteY3" fmla="*/ 0 h 6858000"/>
              <a:gd name="connsiteX4" fmla="*/ 2837789 w 2837789"/>
              <a:gd name="connsiteY4" fmla="*/ 395378 h 6858000"/>
              <a:gd name="connsiteX5" fmla="*/ 2618085 w 2837789"/>
              <a:gd name="connsiteY5" fmla="*/ 417526 h 6858000"/>
              <a:gd name="connsiteX6" fmla="*/ 1747634 w 2837789"/>
              <a:gd name="connsiteY6" fmla="*/ 1485534 h 6858000"/>
              <a:gd name="connsiteX7" fmla="*/ 2618085 w 2837789"/>
              <a:gd name="connsiteY7" fmla="*/ 2553542 h 6858000"/>
              <a:gd name="connsiteX8" fmla="*/ 2837789 w 2837789"/>
              <a:gd name="connsiteY8" fmla="*/ 2575690 h 6858000"/>
              <a:gd name="connsiteX9" fmla="*/ 2837789 w 2837789"/>
              <a:gd name="connsiteY9" fmla="*/ 6858000 h 6858000"/>
              <a:gd name="connsiteX10" fmla="*/ 704850 w 2837789"/>
              <a:gd name="connsiteY10" fmla="*/ 6858000 h 6858000"/>
              <a:gd name="connsiteX11" fmla="*/ 537934 w 2837789"/>
              <a:gd name="connsiteY11" fmla="*/ 6858000 h 6858000"/>
              <a:gd name="connsiteX12" fmla="*/ 0 w 2837789"/>
              <a:gd name="connsiteY12"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837789" h="6858000">
                <a:moveTo>
                  <a:pt x="0" y="0"/>
                </a:moveTo>
                <a:lnTo>
                  <a:pt x="537934" y="0"/>
                </a:lnTo>
                <a:lnTo>
                  <a:pt x="704850" y="0"/>
                </a:lnTo>
                <a:lnTo>
                  <a:pt x="2837789" y="0"/>
                </a:lnTo>
                <a:lnTo>
                  <a:pt x="2837789" y="395378"/>
                </a:lnTo>
                <a:lnTo>
                  <a:pt x="2618085" y="417526"/>
                </a:lnTo>
                <a:cubicBezTo>
                  <a:pt x="2121320" y="519179"/>
                  <a:pt x="1747634" y="958717"/>
                  <a:pt x="1747634" y="1485534"/>
                </a:cubicBezTo>
                <a:cubicBezTo>
                  <a:pt x="1747634" y="2012352"/>
                  <a:pt x="2121320" y="2451889"/>
                  <a:pt x="2618085" y="2553542"/>
                </a:cubicBezTo>
                <a:lnTo>
                  <a:pt x="2837789" y="2575690"/>
                </a:lnTo>
                <a:lnTo>
                  <a:pt x="2837789" y="6858000"/>
                </a:lnTo>
                <a:lnTo>
                  <a:pt x="704850" y="6858000"/>
                </a:lnTo>
                <a:lnTo>
                  <a:pt x="537934" y="6858000"/>
                </a:lnTo>
                <a:lnTo>
                  <a:pt x="0" y="6858000"/>
                </a:lnTo>
                <a:close/>
              </a:path>
            </a:pathLst>
          </a:custGeom>
          <a:solidFill>
            <a:srgbClr val="0070C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endParaRPr lang="zh-CN" altLang="en-US">
              <a:solidFill>
                <a:srgbClr val="0070C0"/>
              </a:solidFill>
              <a:cs typeface="+mn-ea"/>
              <a:sym typeface="+mn-lt"/>
            </a:endParaRPr>
          </a:p>
        </p:txBody>
      </p:sp>
      <p:sp>
        <p:nvSpPr>
          <p:cNvPr id="15" name="文本框 14"/>
          <p:cNvSpPr txBox="1"/>
          <p:nvPr/>
        </p:nvSpPr>
        <p:spPr>
          <a:xfrm>
            <a:off x="282389" y="74199"/>
            <a:ext cx="3090524" cy="530915"/>
          </a:xfrm>
          <a:prstGeom prst="rect">
            <a:avLst/>
          </a:prstGeom>
          <a:noFill/>
        </p:spPr>
        <p:txBody>
          <a:bodyPr wrap="square" lIns="68580" tIns="34290" rIns="68580" bIns="34290" rtlCol="0">
            <a:spAutoFit/>
          </a:bodyPr>
          <a:lstStyle/>
          <a:p>
            <a:r>
              <a:rPr lang="zh-CN" altLang="en-US" sz="3000" b="1" dirty="0">
                <a:solidFill>
                  <a:schemeClr val="bg1"/>
                </a:solidFill>
                <a:cs typeface="+mn-ea"/>
                <a:sym typeface="+mn-lt"/>
              </a:rPr>
              <a:t>教学目标</a:t>
            </a:r>
          </a:p>
        </p:txBody>
      </p:sp>
      <p:grpSp>
        <p:nvGrpSpPr>
          <p:cNvPr id="37" name="组合 36">
            <a:extLst>
              <a:ext uri="{FF2B5EF4-FFF2-40B4-BE49-F238E27FC236}">
                <a16:creationId xmlns:a16="http://schemas.microsoft.com/office/drawing/2014/main" id="{B3E90BE5-E422-4EE3-9BEC-1296E5C19C1C}"/>
              </a:ext>
            </a:extLst>
          </p:cNvPr>
          <p:cNvGrpSpPr>
            <a:grpSpLocks/>
          </p:cNvGrpSpPr>
          <p:nvPr/>
        </p:nvGrpSpPr>
        <p:grpSpPr bwMode="auto">
          <a:xfrm>
            <a:off x="126390" y="726381"/>
            <a:ext cx="1512168" cy="792828"/>
            <a:chOff x="2214752" y="1500188"/>
            <a:chExt cx="4752000" cy="719137"/>
          </a:xfrm>
        </p:grpSpPr>
        <p:grpSp>
          <p:nvGrpSpPr>
            <p:cNvPr id="38" name="组合 37">
              <a:extLst>
                <a:ext uri="{FF2B5EF4-FFF2-40B4-BE49-F238E27FC236}">
                  <a16:creationId xmlns:a16="http://schemas.microsoft.com/office/drawing/2014/main" id="{5137C77F-2FF0-4F16-9D45-EE7B099FBF3C}"/>
                </a:ext>
              </a:extLst>
            </p:cNvPr>
            <p:cNvGrpSpPr>
              <a:grpSpLocks/>
            </p:cNvGrpSpPr>
            <p:nvPr/>
          </p:nvGrpSpPr>
          <p:grpSpPr bwMode="auto">
            <a:xfrm>
              <a:off x="2214752" y="1500188"/>
              <a:ext cx="4752000" cy="719137"/>
              <a:chOff x="1465263" y="1820863"/>
              <a:chExt cx="4752000" cy="719137"/>
            </a:xfrm>
          </p:grpSpPr>
          <p:sp>
            <p:nvSpPr>
              <p:cNvPr id="40" name="AutoShape 3">
                <a:extLst>
                  <a:ext uri="{FF2B5EF4-FFF2-40B4-BE49-F238E27FC236}">
                    <a16:creationId xmlns:a16="http://schemas.microsoft.com/office/drawing/2014/main" id="{E4918A0A-AEC9-4AEA-A2FE-B5EF650DF0A7}"/>
                  </a:ext>
                </a:extLst>
              </p:cNvPr>
              <p:cNvSpPr>
                <a:spLocks noChangeArrowheads="1"/>
              </p:cNvSpPr>
              <p:nvPr/>
            </p:nvSpPr>
            <p:spPr bwMode="auto">
              <a:xfrm>
                <a:off x="1465263" y="1820863"/>
                <a:ext cx="4752000" cy="719137"/>
              </a:xfrm>
              <a:prstGeom prst="roundRect">
                <a:avLst>
                  <a:gd name="adj" fmla="val 16667"/>
                </a:avLst>
              </a:prstGeom>
              <a:solidFill>
                <a:srgbClr val="0070C0"/>
              </a:solidFill>
              <a:ln w="9525" algn="ctr">
                <a:noFill/>
                <a:round/>
                <a:headEnd/>
                <a:tailEnd/>
              </a:ln>
            </p:spPr>
            <p:txBody>
              <a:bodyPr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zh-CN" sz="1800" b="1" i="0" u="none" strike="noStrike" kern="1200" cap="none" spc="0" normalizeH="0" baseline="0" noProof="0">
                    <a:ln>
                      <a:noFill/>
                    </a:ln>
                    <a:solidFill>
                      <a:sysClr val="windowText" lastClr="000000"/>
                    </a:solidFill>
                    <a:effectLst/>
                    <a:uLnTx/>
                    <a:uFillTx/>
                    <a:cs typeface="+mn-ea"/>
                    <a:sym typeface="+mn-lt"/>
                  </a:rPr>
                  <a:t>zzzzzzzzz</a:t>
                </a:r>
                <a:endParaRPr kumimoji="0" lang="zh-CN" altLang="zh-CN" sz="1800" b="1" i="0" u="none" strike="noStrike" kern="1200" cap="none" spc="0" normalizeH="0" baseline="0" noProof="0">
                  <a:ln>
                    <a:noFill/>
                  </a:ln>
                  <a:solidFill>
                    <a:sysClr val="windowText" lastClr="000000"/>
                  </a:solidFill>
                  <a:effectLst/>
                  <a:uLnTx/>
                  <a:uFillTx/>
                  <a:cs typeface="+mn-ea"/>
                  <a:sym typeface="+mn-lt"/>
                </a:endParaRPr>
              </a:p>
            </p:txBody>
          </p:sp>
          <p:sp>
            <p:nvSpPr>
              <p:cNvPr id="45" name="AutoShape 3">
                <a:extLst>
                  <a:ext uri="{FF2B5EF4-FFF2-40B4-BE49-F238E27FC236}">
                    <a16:creationId xmlns:a16="http://schemas.microsoft.com/office/drawing/2014/main" id="{89F4802C-1E05-43FB-8311-3E3637014068}"/>
                  </a:ext>
                </a:extLst>
              </p:cNvPr>
              <p:cNvSpPr>
                <a:spLocks noChangeArrowheads="1"/>
              </p:cNvSpPr>
              <p:nvPr/>
            </p:nvSpPr>
            <p:spPr bwMode="gray">
              <a:xfrm>
                <a:off x="1465263" y="1909763"/>
                <a:ext cx="4752000" cy="541337"/>
              </a:xfrm>
              <a:prstGeom prst="roundRect">
                <a:avLst>
                  <a:gd name="adj" fmla="val 16667"/>
                </a:avLst>
              </a:prstGeom>
              <a:gradFill>
                <a:gsLst>
                  <a:gs pos="0">
                    <a:sysClr val="window" lastClr="FFFFFF">
                      <a:lumMod val="95000"/>
                    </a:sysClr>
                  </a:gs>
                  <a:gs pos="100000">
                    <a:sysClr val="window" lastClr="FFFFFF">
                      <a:lumMod val="75000"/>
                    </a:sysClr>
                  </a:gs>
                </a:gsLst>
                <a:lin ang="5400000" scaled="1"/>
              </a:gradFill>
              <a:ln w="25400" algn="ctr">
                <a:solidFill>
                  <a:sysClr val="window" lastClr="FFFFFF"/>
                </a:solidFill>
                <a:round/>
                <a:headEnd/>
                <a:tailEnd/>
              </a:ln>
              <a:effectLst/>
            </p:spPr>
            <p:txBody>
              <a:bodyPr wrap="none"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zh-CN" sz="2000" b="1" i="0" u="none" strike="noStrike" kern="1200" cap="none" spc="0" normalizeH="0" baseline="0" noProof="0">
                  <a:ln>
                    <a:noFill/>
                  </a:ln>
                  <a:solidFill>
                    <a:srgbClr val="1F497D"/>
                  </a:solidFill>
                  <a:effectLst/>
                  <a:uLnTx/>
                  <a:uFillTx/>
                  <a:cs typeface="+mn-ea"/>
                  <a:sym typeface="+mn-lt"/>
                </a:endParaRPr>
              </a:p>
            </p:txBody>
          </p:sp>
        </p:grpSp>
        <p:sp>
          <p:nvSpPr>
            <p:cNvPr id="39" name="Rectangle 13">
              <a:extLst>
                <a:ext uri="{FF2B5EF4-FFF2-40B4-BE49-F238E27FC236}">
                  <a16:creationId xmlns:a16="http://schemas.microsoft.com/office/drawing/2014/main" id="{081D9265-38E5-4DDE-A029-B2DC01373A20}"/>
                </a:ext>
              </a:extLst>
            </p:cNvPr>
            <p:cNvSpPr>
              <a:spLocks noChangeArrowheads="1"/>
            </p:cNvSpPr>
            <p:nvPr/>
          </p:nvSpPr>
          <p:spPr bwMode="auto">
            <a:xfrm>
              <a:off x="2371274" y="1658938"/>
              <a:ext cx="4449075" cy="418755"/>
            </a:xfrm>
            <a:prstGeom prst="rect">
              <a:avLst/>
            </a:prstGeom>
            <a:noFill/>
            <a:ln w="9525">
              <a:noFill/>
              <a:miter lim="800000"/>
              <a:headEnd/>
              <a:tailEnd/>
            </a:ln>
          </p:spPr>
          <p:txBody>
            <a:bodyPr wrap="non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zh-CN" altLang="en-US" sz="2400" b="1" i="0" u="none" strike="noStrike" kern="1200" cap="none" spc="0" normalizeH="0" baseline="0" noProof="0" dirty="0">
                  <a:ln>
                    <a:noFill/>
                  </a:ln>
                  <a:effectLst/>
                  <a:uLnTx/>
                  <a:uFillTx/>
                  <a:cs typeface="+mn-ea"/>
                  <a:sym typeface="+mn-lt"/>
                </a:rPr>
                <a:t>知识目标</a:t>
              </a:r>
            </a:p>
          </p:txBody>
        </p:sp>
      </p:grpSp>
      <p:sp>
        <p:nvSpPr>
          <p:cNvPr id="46" name="文本框 15">
            <a:extLst>
              <a:ext uri="{FF2B5EF4-FFF2-40B4-BE49-F238E27FC236}">
                <a16:creationId xmlns:a16="http://schemas.microsoft.com/office/drawing/2014/main" id="{5B07CE2E-29FD-4AD2-BF15-DB607D2777AB}"/>
              </a:ext>
            </a:extLst>
          </p:cNvPr>
          <p:cNvSpPr txBox="1"/>
          <p:nvPr/>
        </p:nvSpPr>
        <p:spPr>
          <a:xfrm>
            <a:off x="1697831" y="741999"/>
            <a:ext cx="7033420" cy="1894429"/>
          </a:xfrm>
          <a:prstGeom prst="rect">
            <a:avLst/>
          </a:prstGeom>
          <a:noFill/>
          <a:ln>
            <a:noFill/>
            <a:prstDash val="dash"/>
          </a:ln>
        </p:spPr>
        <p:style>
          <a:lnRef idx="2">
            <a:schemeClr val="accent3"/>
          </a:lnRef>
          <a:fillRef idx="1">
            <a:schemeClr val="lt1"/>
          </a:fillRef>
          <a:effectRef idx="0">
            <a:schemeClr val="accent3"/>
          </a:effectRef>
          <a:fontRef idx="minor">
            <a:schemeClr val="dk1"/>
          </a:fontRef>
        </p:style>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110000"/>
              </a:lnSpc>
            </a:pPr>
            <a:r>
              <a:rPr lang="en-US" altLang="zh-CN" b="1" dirty="0">
                <a:cs typeface="+mn-ea"/>
                <a:sym typeface="+mn-lt"/>
              </a:rPr>
              <a:t>1.</a:t>
            </a:r>
            <a:r>
              <a:rPr lang="zh-CN" altLang="en-US" b="1" dirty="0">
                <a:cs typeface="+mn-ea"/>
                <a:sym typeface="+mn-lt"/>
              </a:rPr>
              <a:t>正确理解增值税基本法律制度</a:t>
            </a:r>
          </a:p>
          <a:p>
            <a:pPr>
              <a:lnSpc>
                <a:spcPct val="110000"/>
              </a:lnSpc>
            </a:pPr>
            <a:r>
              <a:rPr lang="en-US" altLang="zh-CN" b="1" dirty="0">
                <a:cs typeface="+mn-ea"/>
                <a:sym typeface="+mn-lt"/>
              </a:rPr>
              <a:t>2.</a:t>
            </a:r>
            <a:r>
              <a:rPr lang="zh-CN" altLang="en-US" b="1" dirty="0">
                <a:cs typeface="+mn-ea"/>
                <a:sym typeface="+mn-lt"/>
              </a:rPr>
              <a:t>掌握增值税一般计税方法及简易计税法下应纳税额的计算</a:t>
            </a:r>
            <a:endParaRPr lang="en-US" altLang="zh-CN" b="1" dirty="0">
              <a:cs typeface="+mn-ea"/>
              <a:sym typeface="+mn-lt"/>
            </a:endParaRPr>
          </a:p>
          <a:p>
            <a:pPr>
              <a:lnSpc>
                <a:spcPct val="110000"/>
              </a:lnSpc>
            </a:pPr>
            <a:r>
              <a:rPr lang="en-US" altLang="zh-CN" b="1" dirty="0">
                <a:cs typeface="+mn-ea"/>
                <a:sym typeface="+mn-lt"/>
              </a:rPr>
              <a:t>3.</a:t>
            </a:r>
            <a:r>
              <a:rPr lang="zh-CN" altLang="en-US" b="1" dirty="0">
                <a:cs typeface="+mn-ea"/>
                <a:sym typeface="+mn-lt"/>
              </a:rPr>
              <a:t>掌握增值税差额征收应纳税额的计算</a:t>
            </a:r>
            <a:endParaRPr lang="en-US" altLang="zh-CN" b="1" dirty="0">
              <a:cs typeface="+mn-ea"/>
              <a:sym typeface="+mn-lt"/>
            </a:endParaRPr>
          </a:p>
          <a:p>
            <a:pPr>
              <a:lnSpc>
                <a:spcPct val="110000"/>
              </a:lnSpc>
            </a:pPr>
            <a:r>
              <a:rPr lang="en-US" altLang="zh-CN" b="1" dirty="0">
                <a:cs typeface="+mn-ea"/>
                <a:sym typeface="+mn-lt"/>
              </a:rPr>
              <a:t>4.</a:t>
            </a:r>
            <a:r>
              <a:rPr lang="zh-CN" altLang="en-US" b="1" dirty="0">
                <a:cs typeface="+mn-ea"/>
                <a:sym typeface="+mn-lt"/>
              </a:rPr>
              <a:t>掌握进口货物增值税应纳税额的计算</a:t>
            </a:r>
            <a:endParaRPr lang="en-US" altLang="zh-CN" b="1" dirty="0">
              <a:cs typeface="+mn-ea"/>
              <a:sym typeface="+mn-lt"/>
            </a:endParaRPr>
          </a:p>
          <a:p>
            <a:pPr>
              <a:lnSpc>
                <a:spcPct val="110000"/>
              </a:lnSpc>
            </a:pPr>
            <a:r>
              <a:rPr lang="en-US" altLang="zh-CN" b="1" dirty="0">
                <a:cs typeface="+mn-ea"/>
                <a:sym typeface="+mn-lt"/>
              </a:rPr>
              <a:t>5.</a:t>
            </a:r>
            <a:r>
              <a:rPr lang="zh-CN" altLang="en-US" b="1" dirty="0">
                <a:cs typeface="+mn-ea"/>
                <a:sym typeface="+mn-lt"/>
              </a:rPr>
              <a:t>熟悉增值税税收优惠及增值税发票使用规定</a:t>
            </a:r>
            <a:endParaRPr lang="en-US" altLang="zh-CN" b="1" dirty="0">
              <a:cs typeface="+mn-ea"/>
              <a:sym typeface="+mn-lt"/>
            </a:endParaRPr>
          </a:p>
          <a:p>
            <a:pPr>
              <a:lnSpc>
                <a:spcPct val="110000"/>
              </a:lnSpc>
            </a:pPr>
            <a:r>
              <a:rPr lang="en-US" altLang="zh-CN" b="1" dirty="0">
                <a:cs typeface="+mn-ea"/>
                <a:sym typeface="+mn-lt"/>
              </a:rPr>
              <a:t>6.</a:t>
            </a:r>
            <a:r>
              <a:rPr lang="zh-CN" altLang="en-US" b="1" dirty="0">
                <a:cs typeface="+mn-ea"/>
                <a:sym typeface="+mn-lt"/>
              </a:rPr>
              <a:t>熟悉增值税的纳税申报流程</a:t>
            </a:r>
            <a:endParaRPr lang="zh-CN" altLang="zh-CN" b="1" dirty="0">
              <a:cs typeface="+mn-ea"/>
              <a:sym typeface="+mn-lt"/>
            </a:endParaRPr>
          </a:p>
        </p:txBody>
      </p:sp>
      <p:grpSp>
        <p:nvGrpSpPr>
          <p:cNvPr id="47" name="组合 46">
            <a:extLst>
              <a:ext uri="{FF2B5EF4-FFF2-40B4-BE49-F238E27FC236}">
                <a16:creationId xmlns:a16="http://schemas.microsoft.com/office/drawing/2014/main" id="{46D9ADD0-B90C-45F1-8742-64E15BC3ECAD}"/>
              </a:ext>
            </a:extLst>
          </p:cNvPr>
          <p:cNvGrpSpPr>
            <a:grpSpLocks/>
          </p:cNvGrpSpPr>
          <p:nvPr/>
        </p:nvGrpSpPr>
        <p:grpSpPr bwMode="auto">
          <a:xfrm>
            <a:off x="135854" y="2776611"/>
            <a:ext cx="1512168" cy="792828"/>
            <a:chOff x="2214752" y="1500188"/>
            <a:chExt cx="4752000" cy="719137"/>
          </a:xfrm>
        </p:grpSpPr>
        <p:grpSp>
          <p:nvGrpSpPr>
            <p:cNvPr id="48" name="组合 47">
              <a:extLst>
                <a:ext uri="{FF2B5EF4-FFF2-40B4-BE49-F238E27FC236}">
                  <a16:creationId xmlns:a16="http://schemas.microsoft.com/office/drawing/2014/main" id="{3E2236B0-C35A-4A0B-A4E7-9A31275B46C8}"/>
                </a:ext>
              </a:extLst>
            </p:cNvPr>
            <p:cNvGrpSpPr>
              <a:grpSpLocks/>
            </p:cNvGrpSpPr>
            <p:nvPr/>
          </p:nvGrpSpPr>
          <p:grpSpPr bwMode="auto">
            <a:xfrm>
              <a:off x="2214752" y="1500188"/>
              <a:ext cx="4752000" cy="719137"/>
              <a:chOff x="1465263" y="1820863"/>
              <a:chExt cx="4752000" cy="719137"/>
            </a:xfrm>
          </p:grpSpPr>
          <p:sp>
            <p:nvSpPr>
              <p:cNvPr id="50" name="AutoShape 3">
                <a:extLst>
                  <a:ext uri="{FF2B5EF4-FFF2-40B4-BE49-F238E27FC236}">
                    <a16:creationId xmlns:a16="http://schemas.microsoft.com/office/drawing/2014/main" id="{6D6BDFB8-EF83-4CB7-9E2B-1CD59DC46AAC}"/>
                  </a:ext>
                </a:extLst>
              </p:cNvPr>
              <p:cNvSpPr>
                <a:spLocks noChangeArrowheads="1"/>
              </p:cNvSpPr>
              <p:nvPr/>
            </p:nvSpPr>
            <p:spPr bwMode="auto">
              <a:xfrm>
                <a:off x="1465263" y="1820863"/>
                <a:ext cx="4752000" cy="719137"/>
              </a:xfrm>
              <a:prstGeom prst="roundRect">
                <a:avLst>
                  <a:gd name="adj" fmla="val 16667"/>
                </a:avLst>
              </a:prstGeom>
              <a:solidFill>
                <a:srgbClr val="0070C0"/>
              </a:solidFill>
              <a:ln w="9525" algn="ctr">
                <a:noFill/>
                <a:round/>
                <a:headEnd/>
                <a:tailEnd/>
              </a:ln>
            </p:spPr>
            <p:txBody>
              <a:bodyPr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zh-CN" sz="1800" b="1" i="0" u="none" strike="noStrike" kern="1200" cap="none" spc="0" normalizeH="0" baseline="0" noProof="0">
                    <a:ln>
                      <a:noFill/>
                    </a:ln>
                    <a:solidFill>
                      <a:sysClr val="windowText" lastClr="000000"/>
                    </a:solidFill>
                    <a:effectLst/>
                    <a:uLnTx/>
                    <a:uFillTx/>
                    <a:cs typeface="+mn-ea"/>
                    <a:sym typeface="+mn-lt"/>
                  </a:rPr>
                  <a:t>zzzzzzzzz</a:t>
                </a:r>
                <a:endParaRPr kumimoji="0" lang="zh-CN" altLang="zh-CN" sz="1800" b="1" i="0" u="none" strike="noStrike" kern="1200" cap="none" spc="0" normalizeH="0" baseline="0" noProof="0">
                  <a:ln>
                    <a:noFill/>
                  </a:ln>
                  <a:solidFill>
                    <a:sysClr val="windowText" lastClr="000000"/>
                  </a:solidFill>
                  <a:effectLst/>
                  <a:uLnTx/>
                  <a:uFillTx/>
                  <a:cs typeface="+mn-ea"/>
                  <a:sym typeface="+mn-lt"/>
                </a:endParaRPr>
              </a:p>
            </p:txBody>
          </p:sp>
          <p:sp>
            <p:nvSpPr>
              <p:cNvPr id="51" name="AutoShape 3">
                <a:extLst>
                  <a:ext uri="{FF2B5EF4-FFF2-40B4-BE49-F238E27FC236}">
                    <a16:creationId xmlns:a16="http://schemas.microsoft.com/office/drawing/2014/main" id="{13BAC052-6829-41E5-BF2E-479EBFF0EAA4}"/>
                  </a:ext>
                </a:extLst>
              </p:cNvPr>
              <p:cNvSpPr>
                <a:spLocks noChangeArrowheads="1"/>
              </p:cNvSpPr>
              <p:nvPr/>
            </p:nvSpPr>
            <p:spPr bwMode="gray">
              <a:xfrm>
                <a:off x="1465263" y="1909763"/>
                <a:ext cx="4752000" cy="541337"/>
              </a:xfrm>
              <a:prstGeom prst="roundRect">
                <a:avLst>
                  <a:gd name="adj" fmla="val 16667"/>
                </a:avLst>
              </a:prstGeom>
              <a:gradFill>
                <a:gsLst>
                  <a:gs pos="0">
                    <a:sysClr val="window" lastClr="FFFFFF">
                      <a:lumMod val="95000"/>
                    </a:sysClr>
                  </a:gs>
                  <a:gs pos="100000">
                    <a:sysClr val="window" lastClr="FFFFFF">
                      <a:lumMod val="75000"/>
                    </a:sysClr>
                  </a:gs>
                </a:gsLst>
                <a:lin ang="5400000" scaled="1"/>
              </a:gradFill>
              <a:ln w="25400" algn="ctr">
                <a:solidFill>
                  <a:sysClr val="window" lastClr="FFFFFF"/>
                </a:solidFill>
                <a:round/>
                <a:headEnd/>
                <a:tailEnd/>
              </a:ln>
              <a:effectLst/>
            </p:spPr>
            <p:txBody>
              <a:bodyPr wrap="none"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zh-CN" sz="2000" b="1" i="0" u="none" strike="noStrike" kern="1200" cap="none" spc="0" normalizeH="0" baseline="0" noProof="0">
                  <a:ln>
                    <a:noFill/>
                  </a:ln>
                  <a:solidFill>
                    <a:srgbClr val="1F497D"/>
                  </a:solidFill>
                  <a:effectLst/>
                  <a:uLnTx/>
                  <a:uFillTx/>
                  <a:cs typeface="+mn-ea"/>
                  <a:sym typeface="+mn-lt"/>
                </a:endParaRPr>
              </a:p>
            </p:txBody>
          </p:sp>
        </p:grpSp>
        <p:sp>
          <p:nvSpPr>
            <p:cNvPr id="49" name="Rectangle 13">
              <a:extLst>
                <a:ext uri="{FF2B5EF4-FFF2-40B4-BE49-F238E27FC236}">
                  <a16:creationId xmlns:a16="http://schemas.microsoft.com/office/drawing/2014/main" id="{09A5E27D-90F9-4F85-A9C8-B524AFBC1918}"/>
                </a:ext>
              </a:extLst>
            </p:cNvPr>
            <p:cNvSpPr>
              <a:spLocks noChangeArrowheads="1"/>
            </p:cNvSpPr>
            <p:nvPr/>
          </p:nvSpPr>
          <p:spPr bwMode="auto">
            <a:xfrm>
              <a:off x="2371274" y="1658938"/>
              <a:ext cx="4449075" cy="418755"/>
            </a:xfrm>
            <a:prstGeom prst="rect">
              <a:avLst/>
            </a:prstGeom>
            <a:noFill/>
            <a:ln w="9525">
              <a:noFill/>
              <a:miter lim="800000"/>
              <a:headEnd/>
              <a:tailEnd/>
            </a:ln>
          </p:spPr>
          <p:txBody>
            <a:bodyPr wrap="non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685800" rtl="0" eaLnBrk="1" fontAlgn="auto" latinLnBrk="0" hangingPunct="1">
                <a:lnSpc>
                  <a:spcPct val="100000"/>
                </a:lnSpc>
                <a:spcBef>
                  <a:spcPts val="0"/>
                </a:spcBef>
                <a:spcAft>
                  <a:spcPts val="0"/>
                </a:spcAft>
                <a:buClrTx/>
                <a:buSzTx/>
                <a:buFontTx/>
                <a:buNone/>
                <a:tabLst/>
                <a:defRPr/>
              </a:pPr>
              <a:r>
                <a:rPr lang="zh-CN" altLang="en-US" sz="2400" b="1" dirty="0">
                  <a:cs typeface="+mn-ea"/>
                  <a:sym typeface="+mn-lt"/>
                </a:rPr>
                <a:t>技能</a:t>
              </a:r>
              <a:r>
                <a:rPr kumimoji="0" lang="zh-CN" altLang="en-US" sz="2400" b="1" i="0" u="none" strike="noStrike" kern="1200" cap="none" spc="0" normalizeH="0" baseline="0" noProof="0" dirty="0">
                  <a:ln>
                    <a:noFill/>
                  </a:ln>
                  <a:effectLst/>
                  <a:uLnTx/>
                  <a:uFillTx/>
                  <a:cs typeface="+mn-ea"/>
                  <a:sym typeface="+mn-lt"/>
                </a:rPr>
                <a:t>目标</a:t>
              </a:r>
            </a:p>
          </p:txBody>
        </p:sp>
      </p:grpSp>
      <p:sp>
        <p:nvSpPr>
          <p:cNvPr id="52" name="文本框 15">
            <a:extLst>
              <a:ext uri="{FF2B5EF4-FFF2-40B4-BE49-F238E27FC236}">
                <a16:creationId xmlns:a16="http://schemas.microsoft.com/office/drawing/2014/main" id="{4BD59C21-6501-46B9-94FB-9FD381900BE1}"/>
              </a:ext>
            </a:extLst>
          </p:cNvPr>
          <p:cNvSpPr txBox="1"/>
          <p:nvPr/>
        </p:nvSpPr>
        <p:spPr>
          <a:xfrm>
            <a:off x="1690742" y="2669087"/>
            <a:ext cx="7040509" cy="1285032"/>
          </a:xfrm>
          <a:prstGeom prst="rect">
            <a:avLst/>
          </a:prstGeom>
          <a:noFill/>
          <a:ln>
            <a:noFill/>
            <a:prstDash val="dash"/>
          </a:ln>
        </p:spPr>
        <p:style>
          <a:lnRef idx="2">
            <a:schemeClr val="accent3"/>
          </a:lnRef>
          <a:fillRef idx="1">
            <a:schemeClr val="lt1"/>
          </a:fillRef>
          <a:effectRef idx="0">
            <a:schemeClr val="accent3"/>
          </a:effectRef>
          <a:fontRef idx="minor">
            <a:schemeClr val="dk1"/>
          </a:fontRef>
        </p:style>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110000"/>
              </a:lnSpc>
            </a:pPr>
            <a:r>
              <a:rPr lang="en-US" altLang="zh-CN" b="1" dirty="0">
                <a:cs typeface="+mn-ea"/>
                <a:sym typeface="+mn-lt"/>
              </a:rPr>
              <a:t>1.</a:t>
            </a:r>
            <a:r>
              <a:rPr lang="zh-CN" altLang="en-US" b="1" dirty="0">
                <a:cs typeface="+mn-ea"/>
                <a:sym typeface="+mn-lt"/>
              </a:rPr>
              <a:t>能够根据经济业务进行涉税判断并计算应纳增值税</a:t>
            </a:r>
          </a:p>
          <a:p>
            <a:pPr>
              <a:lnSpc>
                <a:spcPct val="110000"/>
              </a:lnSpc>
            </a:pPr>
            <a:r>
              <a:rPr lang="en-US" altLang="zh-CN" b="1" dirty="0">
                <a:cs typeface="+mn-ea"/>
                <a:sym typeface="+mn-lt"/>
              </a:rPr>
              <a:t>2.</a:t>
            </a:r>
            <a:r>
              <a:rPr lang="zh-CN" altLang="en-US" b="1" dirty="0">
                <a:cs typeface="+mn-ea"/>
                <a:sym typeface="+mn-lt"/>
              </a:rPr>
              <a:t>能充分运用增值税税收优惠政策节税增效</a:t>
            </a:r>
          </a:p>
          <a:p>
            <a:pPr>
              <a:lnSpc>
                <a:spcPct val="110000"/>
              </a:lnSpc>
            </a:pPr>
            <a:r>
              <a:rPr lang="en-US" altLang="zh-CN" b="1" dirty="0">
                <a:cs typeface="+mn-ea"/>
                <a:sym typeface="+mn-lt"/>
              </a:rPr>
              <a:t>3.</a:t>
            </a:r>
            <a:r>
              <a:rPr lang="zh-CN" altLang="en-US" b="1" dirty="0">
                <a:cs typeface="+mn-ea"/>
                <a:sym typeface="+mn-lt"/>
              </a:rPr>
              <a:t>能正确使用增值税发票</a:t>
            </a:r>
          </a:p>
          <a:p>
            <a:pPr>
              <a:lnSpc>
                <a:spcPct val="110000"/>
              </a:lnSpc>
            </a:pPr>
            <a:r>
              <a:rPr lang="en-US" altLang="zh-CN" b="1" dirty="0">
                <a:cs typeface="+mn-ea"/>
                <a:sym typeface="+mn-lt"/>
              </a:rPr>
              <a:t>4.</a:t>
            </a:r>
            <a:r>
              <a:rPr lang="zh-CN" altLang="en-US" b="1" dirty="0">
                <a:cs typeface="+mn-ea"/>
                <a:sym typeface="+mn-lt"/>
              </a:rPr>
              <a:t>能够规范填写增值税纳税申报表主表及其附列资料 </a:t>
            </a:r>
          </a:p>
        </p:txBody>
      </p:sp>
      <p:grpSp>
        <p:nvGrpSpPr>
          <p:cNvPr id="22" name="组合 21">
            <a:extLst>
              <a:ext uri="{FF2B5EF4-FFF2-40B4-BE49-F238E27FC236}">
                <a16:creationId xmlns:a16="http://schemas.microsoft.com/office/drawing/2014/main" id="{0D1D7F84-20D3-425E-9C60-9576ACFC2962}"/>
              </a:ext>
            </a:extLst>
          </p:cNvPr>
          <p:cNvGrpSpPr>
            <a:grpSpLocks/>
          </p:cNvGrpSpPr>
          <p:nvPr/>
        </p:nvGrpSpPr>
        <p:grpSpPr bwMode="auto">
          <a:xfrm>
            <a:off x="135854" y="3900918"/>
            <a:ext cx="1512168" cy="792828"/>
            <a:chOff x="2214752" y="1500188"/>
            <a:chExt cx="4752000" cy="719137"/>
          </a:xfrm>
        </p:grpSpPr>
        <p:grpSp>
          <p:nvGrpSpPr>
            <p:cNvPr id="23" name="组合 22">
              <a:extLst>
                <a:ext uri="{FF2B5EF4-FFF2-40B4-BE49-F238E27FC236}">
                  <a16:creationId xmlns:a16="http://schemas.microsoft.com/office/drawing/2014/main" id="{D738CA65-352A-4BCA-83E2-B80E0BBFBB14}"/>
                </a:ext>
              </a:extLst>
            </p:cNvPr>
            <p:cNvGrpSpPr>
              <a:grpSpLocks/>
            </p:cNvGrpSpPr>
            <p:nvPr/>
          </p:nvGrpSpPr>
          <p:grpSpPr bwMode="auto">
            <a:xfrm>
              <a:off x="2214752" y="1500188"/>
              <a:ext cx="4752000" cy="719137"/>
              <a:chOff x="1465263" y="1820863"/>
              <a:chExt cx="4752000" cy="719137"/>
            </a:xfrm>
          </p:grpSpPr>
          <p:sp>
            <p:nvSpPr>
              <p:cNvPr id="25" name="AutoShape 3">
                <a:extLst>
                  <a:ext uri="{FF2B5EF4-FFF2-40B4-BE49-F238E27FC236}">
                    <a16:creationId xmlns:a16="http://schemas.microsoft.com/office/drawing/2014/main" id="{AECF695D-98D3-4DDF-88C0-B0C51CD4EE74}"/>
                  </a:ext>
                </a:extLst>
              </p:cNvPr>
              <p:cNvSpPr>
                <a:spLocks noChangeArrowheads="1"/>
              </p:cNvSpPr>
              <p:nvPr/>
            </p:nvSpPr>
            <p:spPr bwMode="auto">
              <a:xfrm>
                <a:off x="1465263" y="1820863"/>
                <a:ext cx="4752000" cy="719137"/>
              </a:xfrm>
              <a:prstGeom prst="roundRect">
                <a:avLst>
                  <a:gd name="adj" fmla="val 16667"/>
                </a:avLst>
              </a:prstGeom>
              <a:solidFill>
                <a:srgbClr val="0070C0"/>
              </a:solidFill>
              <a:ln w="9525" algn="ctr">
                <a:noFill/>
                <a:round/>
                <a:headEnd/>
                <a:tailEnd/>
              </a:ln>
            </p:spPr>
            <p:txBody>
              <a:bodyPr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zh-CN" sz="1800" b="1" i="0" u="none" strike="noStrike" kern="1200" cap="none" spc="0" normalizeH="0" baseline="0" noProof="0">
                    <a:ln>
                      <a:noFill/>
                    </a:ln>
                    <a:solidFill>
                      <a:sysClr val="windowText" lastClr="000000"/>
                    </a:solidFill>
                    <a:effectLst/>
                    <a:uLnTx/>
                    <a:uFillTx/>
                    <a:cs typeface="+mn-ea"/>
                    <a:sym typeface="+mn-lt"/>
                  </a:rPr>
                  <a:t>zzzzzzzzz</a:t>
                </a:r>
                <a:endParaRPr kumimoji="0" lang="zh-CN" altLang="zh-CN" sz="1800" b="1" i="0" u="none" strike="noStrike" kern="1200" cap="none" spc="0" normalizeH="0" baseline="0" noProof="0">
                  <a:ln>
                    <a:noFill/>
                  </a:ln>
                  <a:solidFill>
                    <a:sysClr val="windowText" lastClr="000000"/>
                  </a:solidFill>
                  <a:effectLst/>
                  <a:uLnTx/>
                  <a:uFillTx/>
                  <a:cs typeface="+mn-ea"/>
                  <a:sym typeface="+mn-lt"/>
                </a:endParaRPr>
              </a:p>
            </p:txBody>
          </p:sp>
          <p:sp>
            <p:nvSpPr>
              <p:cNvPr id="26" name="AutoShape 3">
                <a:extLst>
                  <a:ext uri="{FF2B5EF4-FFF2-40B4-BE49-F238E27FC236}">
                    <a16:creationId xmlns:a16="http://schemas.microsoft.com/office/drawing/2014/main" id="{A297F777-E915-4144-92AC-C0AF1666EDCB}"/>
                  </a:ext>
                </a:extLst>
              </p:cNvPr>
              <p:cNvSpPr>
                <a:spLocks noChangeArrowheads="1"/>
              </p:cNvSpPr>
              <p:nvPr/>
            </p:nvSpPr>
            <p:spPr bwMode="gray">
              <a:xfrm>
                <a:off x="1465263" y="1909763"/>
                <a:ext cx="4752000" cy="541337"/>
              </a:xfrm>
              <a:prstGeom prst="roundRect">
                <a:avLst>
                  <a:gd name="adj" fmla="val 16667"/>
                </a:avLst>
              </a:prstGeom>
              <a:gradFill>
                <a:gsLst>
                  <a:gs pos="0">
                    <a:sysClr val="window" lastClr="FFFFFF">
                      <a:lumMod val="95000"/>
                    </a:sysClr>
                  </a:gs>
                  <a:gs pos="100000">
                    <a:sysClr val="window" lastClr="FFFFFF">
                      <a:lumMod val="75000"/>
                    </a:sysClr>
                  </a:gs>
                </a:gsLst>
                <a:lin ang="5400000" scaled="1"/>
              </a:gradFill>
              <a:ln w="25400" algn="ctr">
                <a:solidFill>
                  <a:sysClr val="window" lastClr="FFFFFF"/>
                </a:solidFill>
                <a:round/>
                <a:headEnd/>
                <a:tailEnd/>
              </a:ln>
              <a:effectLst/>
            </p:spPr>
            <p:txBody>
              <a:bodyPr wrap="none"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zh-CN" sz="2000" b="1" i="0" u="none" strike="noStrike" kern="1200" cap="none" spc="0" normalizeH="0" baseline="0" noProof="0">
                  <a:ln>
                    <a:noFill/>
                  </a:ln>
                  <a:solidFill>
                    <a:srgbClr val="1F497D"/>
                  </a:solidFill>
                  <a:effectLst/>
                  <a:uLnTx/>
                  <a:uFillTx/>
                  <a:cs typeface="+mn-ea"/>
                  <a:sym typeface="+mn-lt"/>
                </a:endParaRPr>
              </a:p>
            </p:txBody>
          </p:sp>
        </p:grpSp>
        <p:sp>
          <p:nvSpPr>
            <p:cNvPr id="24" name="Rectangle 13">
              <a:extLst>
                <a:ext uri="{FF2B5EF4-FFF2-40B4-BE49-F238E27FC236}">
                  <a16:creationId xmlns:a16="http://schemas.microsoft.com/office/drawing/2014/main" id="{372979C4-A8B5-43BA-A6B8-5D7D5DAC47E4}"/>
                </a:ext>
              </a:extLst>
            </p:cNvPr>
            <p:cNvSpPr>
              <a:spLocks noChangeArrowheads="1"/>
            </p:cNvSpPr>
            <p:nvPr/>
          </p:nvSpPr>
          <p:spPr bwMode="auto">
            <a:xfrm>
              <a:off x="2371274" y="1658938"/>
              <a:ext cx="4449075" cy="418755"/>
            </a:xfrm>
            <a:prstGeom prst="rect">
              <a:avLst/>
            </a:prstGeom>
            <a:noFill/>
            <a:ln w="9525">
              <a:noFill/>
              <a:miter lim="800000"/>
              <a:headEnd/>
              <a:tailEnd/>
            </a:ln>
          </p:spPr>
          <p:txBody>
            <a:bodyPr wrap="non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zh-CN" altLang="en-US" sz="2400" b="1" i="0" u="none" strike="noStrike" kern="1200" cap="none" spc="0" normalizeH="0" baseline="0" noProof="0" dirty="0">
                  <a:ln>
                    <a:noFill/>
                  </a:ln>
                  <a:effectLst/>
                  <a:uLnTx/>
                  <a:uFillTx/>
                  <a:cs typeface="+mn-ea"/>
                  <a:sym typeface="+mn-lt"/>
                </a:rPr>
                <a:t>素养目标</a:t>
              </a:r>
            </a:p>
          </p:txBody>
        </p:sp>
      </p:grpSp>
      <p:sp>
        <p:nvSpPr>
          <p:cNvPr id="27" name="文本框 15">
            <a:extLst>
              <a:ext uri="{FF2B5EF4-FFF2-40B4-BE49-F238E27FC236}">
                <a16:creationId xmlns:a16="http://schemas.microsoft.com/office/drawing/2014/main" id="{30739B65-832C-43B5-AD65-6308F3961660}"/>
              </a:ext>
            </a:extLst>
          </p:cNvPr>
          <p:cNvSpPr txBox="1"/>
          <p:nvPr/>
        </p:nvSpPr>
        <p:spPr>
          <a:xfrm>
            <a:off x="1707295" y="3959064"/>
            <a:ext cx="7033420" cy="1132682"/>
          </a:xfrm>
          <a:prstGeom prst="rect">
            <a:avLst/>
          </a:prstGeom>
          <a:noFill/>
          <a:ln>
            <a:noFill/>
            <a:prstDash val="dash"/>
          </a:ln>
        </p:spPr>
        <p:style>
          <a:lnRef idx="2">
            <a:schemeClr val="accent3"/>
          </a:lnRef>
          <a:fillRef idx="1">
            <a:schemeClr val="lt1"/>
          </a:fillRef>
          <a:effectRef idx="0">
            <a:schemeClr val="accent3"/>
          </a:effectRef>
          <a:fontRef idx="minor">
            <a:schemeClr val="dk1"/>
          </a:fontRef>
        </p:style>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130000"/>
              </a:lnSpc>
            </a:pPr>
            <a:r>
              <a:rPr lang="en-US" altLang="zh-CN" b="1" dirty="0">
                <a:cs typeface="+mn-ea"/>
                <a:sym typeface="+mn-lt"/>
              </a:rPr>
              <a:t>1.</a:t>
            </a:r>
            <a:r>
              <a:rPr lang="zh-CN" altLang="en-US" b="1" dirty="0">
                <a:cs typeface="+mn-ea"/>
                <a:sym typeface="+mn-lt"/>
              </a:rPr>
              <a:t>树立依法纳税意识，培养依法办理增值税意识</a:t>
            </a:r>
          </a:p>
          <a:p>
            <a:pPr>
              <a:lnSpc>
                <a:spcPct val="130000"/>
              </a:lnSpc>
            </a:pPr>
            <a:r>
              <a:rPr lang="en-US" altLang="zh-CN" b="1" dirty="0">
                <a:cs typeface="+mn-ea"/>
                <a:sym typeface="+mn-lt"/>
              </a:rPr>
              <a:t>2.</a:t>
            </a:r>
            <a:r>
              <a:rPr lang="zh-CN" altLang="en-US" b="1" dirty="0">
                <a:cs typeface="+mn-ea"/>
                <a:sym typeface="+mn-lt"/>
              </a:rPr>
              <a:t>培养学生爱国、诚信的社会主义核心价值观</a:t>
            </a:r>
          </a:p>
          <a:p>
            <a:pPr>
              <a:lnSpc>
                <a:spcPct val="130000"/>
              </a:lnSpc>
            </a:pPr>
            <a:r>
              <a:rPr lang="en-US" altLang="zh-CN" b="1" dirty="0">
                <a:cs typeface="+mn-ea"/>
                <a:sym typeface="+mn-lt"/>
              </a:rPr>
              <a:t>3.</a:t>
            </a:r>
            <a:r>
              <a:rPr lang="zh-CN" altLang="en-US" b="1" dirty="0">
                <a:cs typeface="+mn-ea"/>
                <a:sym typeface="+mn-lt"/>
              </a:rPr>
              <a:t>养学生”诚、信、谨、慎“会计人精益求精的工匠精神</a:t>
            </a:r>
          </a:p>
        </p:txBody>
      </p:sp>
    </p:spTree>
    <p:extLst>
      <p:ext uri="{BB962C8B-B14F-4D97-AF65-F5344CB8AC3E}">
        <p14:creationId xmlns:p14="http://schemas.microsoft.com/office/powerpoint/2010/main" val="2762795661"/>
      </p:ext>
    </p:extLst>
  </p:cSld>
  <p:clrMapOvr>
    <a:masterClrMapping/>
  </p:clrMapOvr>
  <p:transition spd="slow" advClick="0" advTm="0">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iterate type="lt">
                                    <p:tmPct val="10000"/>
                                  </p:iterate>
                                  <p:childTnLst>
                                    <p:set>
                                      <p:cBhvr>
                                        <p:cTn id="6" dur="1" fill="hold">
                                          <p:stCondLst>
                                            <p:cond delay="0"/>
                                          </p:stCondLst>
                                        </p:cTn>
                                        <p:tgtEl>
                                          <p:spTgt spid="15"/>
                                        </p:tgtEl>
                                        <p:attrNameLst>
                                          <p:attrName>style.visibility</p:attrName>
                                        </p:attrNameLst>
                                      </p:cBhvr>
                                      <p:to>
                                        <p:strVal val="visible"/>
                                      </p:to>
                                    </p:set>
                                    <p:anim calcmode="lin" valueType="num">
                                      <p:cBhvr>
                                        <p:cTn id="7" dur="500" fill="hold"/>
                                        <p:tgtEl>
                                          <p:spTgt spid="15"/>
                                        </p:tgtEl>
                                        <p:attrNameLst>
                                          <p:attrName>ppt_w</p:attrName>
                                        </p:attrNameLst>
                                      </p:cBhvr>
                                      <p:tavLst>
                                        <p:tav tm="0">
                                          <p:val>
                                            <p:fltVal val="0"/>
                                          </p:val>
                                        </p:tav>
                                        <p:tav tm="100000">
                                          <p:val>
                                            <p:strVal val="#ppt_w"/>
                                          </p:val>
                                        </p:tav>
                                      </p:tavLst>
                                    </p:anim>
                                    <p:anim calcmode="lin" valueType="num">
                                      <p:cBhvr>
                                        <p:cTn id="8" dur="500" fill="hold"/>
                                        <p:tgtEl>
                                          <p:spTgt spid="15"/>
                                        </p:tgtEl>
                                        <p:attrNameLst>
                                          <p:attrName>ppt_h</p:attrName>
                                        </p:attrNameLst>
                                      </p:cBhvr>
                                      <p:tavLst>
                                        <p:tav tm="0">
                                          <p:val>
                                            <p:fltVal val="0"/>
                                          </p:val>
                                        </p:tav>
                                        <p:tav tm="100000">
                                          <p:val>
                                            <p:strVal val="#ppt_h"/>
                                          </p:val>
                                        </p:tav>
                                      </p:tavLst>
                                    </p:anim>
                                    <p:animEffect transition="in" filter="fade">
                                      <p:cBhvr>
                                        <p:cTn id="9"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p:bld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文本框 4">
            <a:extLst>
              <a:ext uri="{FF2B5EF4-FFF2-40B4-BE49-F238E27FC236}">
                <a16:creationId xmlns:a16="http://schemas.microsoft.com/office/drawing/2014/main" id="{D3BFEBF3-6F2B-4CC9-9404-3E4C0EB545FC}"/>
              </a:ext>
            </a:extLst>
          </p:cNvPr>
          <p:cNvSpPr txBox="1"/>
          <p:nvPr/>
        </p:nvSpPr>
        <p:spPr>
          <a:xfrm>
            <a:off x="935665" y="299722"/>
            <a:ext cx="7371907" cy="500137"/>
          </a:xfrm>
          <a:prstGeom prst="rect">
            <a:avLst/>
          </a:prstGeom>
          <a:noFill/>
        </p:spPr>
        <p:txBody>
          <a:bodyPr wrap="square" lIns="68580" tIns="34290" rIns="68580" bIns="34290" rtlCol="0">
            <a:spAutoFit/>
          </a:bodyPr>
          <a:lstStyle/>
          <a:p>
            <a:pPr algn="ctr"/>
            <a:r>
              <a:rPr lang="zh-CN" altLang="en-US" sz="2800" b="1" dirty="0">
                <a:solidFill>
                  <a:srgbClr val="0070C0"/>
                </a:solidFill>
                <a:cs typeface="+mn-ea"/>
              </a:rPr>
              <a:t>（一）销售货物</a:t>
            </a:r>
            <a:endParaRPr lang="en-US" altLang="zh-CN" sz="2800" b="1" dirty="0">
              <a:solidFill>
                <a:srgbClr val="7030A0"/>
              </a:solidFill>
              <a:cs typeface="+mn-ea"/>
            </a:endParaRPr>
          </a:p>
        </p:txBody>
      </p:sp>
      <p:sp>
        <p:nvSpPr>
          <p:cNvPr id="14" name="AutoShape 10">
            <a:extLst>
              <a:ext uri="{FF2B5EF4-FFF2-40B4-BE49-F238E27FC236}">
                <a16:creationId xmlns:a16="http://schemas.microsoft.com/office/drawing/2014/main" id="{DB964338-DCA8-4478-AB14-A4785ABEEDF3}"/>
              </a:ext>
            </a:extLst>
          </p:cNvPr>
          <p:cNvSpPr>
            <a:spLocks noChangeArrowheads="1"/>
          </p:cNvSpPr>
          <p:nvPr/>
        </p:nvSpPr>
        <p:spPr bwMode="auto">
          <a:xfrm rot="16200000">
            <a:off x="4004738" y="137965"/>
            <a:ext cx="1258728" cy="5406882"/>
          </a:xfrm>
          <a:prstGeom prst="downArrow">
            <a:avLst>
              <a:gd name="adj1" fmla="val 49074"/>
              <a:gd name="adj2" fmla="val 44819"/>
            </a:avLst>
          </a:prstGeom>
          <a:solidFill>
            <a:schemeClr val="bg1">
              <a:lumMod val="85000"/>
            </a:schemeClr>
          </a:solidFill>
          <a:ln>
            <a:noFill/>
          </a:ln>
        </p:spPr>
        <p:txBody>
          <a:bodyPr/>
          <a:lstStyle>
            <a:lvl1pPr eaLnBrk="0" hangingPunct="0">
              <a:defRPr>
                <a:solidFill>
                  <a:schemeClr val="tx1"/>
                </a:solidFill>
                <a:latin typeface="Arial" pitchFamily="34" charset="0"/>
                <a:ea typeface="宋体" pitchFamily="2" charset="-122"/>
              </a:defRPr>
            </a:lvl1pPr>
            <a:lvl2pPr marL="742950" indent="-285750" eaLnBrk="0" hangingPunct="0">
              <a:defRPr>
                <a:solidFill>
                  <a:schemeClr val="tx1"/>
                </a:solidFill>
                <a:latin typeface="Arial" pitchFamily="34" charset="0"/>
                <a:ea typeface="宋体" pitchFamily="2" charset="-122"/>
              </a:defRPr>
            </a:lvl2pPr>
            <a:lvl3pPr marL="1143000" indent="-228600" eaLnBrk="0" hangingPunct="0">
              <a:defRPr>
                <a:solidFill>
                  <a:schemeClr val="tx1"/>
                </a:solidFill>
                <a:latin typeface="Arial" pitchFamily="34" charset="0"/>
                <a:ea typeface="宋体" pitchFamily="2" charset="-122"/>
              </a:defRPr>
            </a:lvl3pPr>
            <a:lvl4pPr marL="1600200" indent="-228600" eaLnBrk="0" hangingPunct="0">
              <a:defRPr>
                <a:solidFill>
                  <a:schemeClr val="tx1"/>
                </a:solidFill>
                <a:latin typeface="Arial" pitchFamily="34" charset="0"/>
                <a:ea typeface="宋体" pitchFamily="2" charset="-122"/>
              </a:defRPr>
            </a:lvl4pPr>
            <a:lvl5pPr marL="2057400" indent="-228600" eaLnBrk="0" hangingPunct="0">
              <a:defRPr>
                <a:solidFill>
                  <a:schemeClr val="tx1"/>
                </a:solidFill>
                <a:latin typeface="Arial" pitchFamily="34" charset="0"/>
                <a:ea typeface="宋体" pitchFamily="2" charset="-122"/>
              </a:defRPr>
            </a:lvl5pPr>
            <a:lvl6pPr marL="25146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6pPr>
            <a:lvl7pPr marL="29718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7pPr>
            <a:lvl8pPr marL="34290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8pPr>
            <a:lvl9pPr marL="38862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9pPr>
          </a:lstStyle>
          <a:p>
            <a:pPr eaLnBrk="1" fontAlgn="base" hangingPunct="1">
              <a:spcBef>
                <a:spcPct val="0"/>
              </a:spcBef>
              <a:spcAft>
                <a:spcPct val="0"/>
              </a:spcAft>
              <a:buFont typeface="Arial" pitchFamily="34" charset="0"/>
              <a:buNone/>
            </a:pPr>
            <a:endParaRPr lang="zh-CN" altLang="zh-CN" sz="3200">
              <a:latin typeface="微软雅黑" pitchFamily="34" charset="-122"/>
              <a:ea typeface="微软雅黑" pitchFamily="34" charset="-122"/>
              <a:sym typeface="微软雅黑" pitchFamily="34" charset="-122"/>
            </a:endParaRPr>
          </a:p>
        </p:txBody>
      </p:sp>
      <p:sp>
        <p:nvSpPr>
          <p:cNvPr id="15" name="矩形标注 31">
            <a:extLst>
              <a:ext uri="{FF2B5EF4-FFF2-40B4-BE49-F238E27FC236}">
                <a16:creationId xmlns:a16="http://schemas.microsoft.com/office/drawing/2014/main" id="{0EEDDC61-111E-491A-B628-D131E64CB78B}"/>
              </a:ext>
            </a:extLst>
          </p:cNvPr>
          <p:cNvSpPr>
            <a:spLocks noChangeArrowheads="1"/>
          </p:cNvSpPr>
          <p:nvPr/>
        </p:nvSpPr>
        <p:spPr bwMode="auto">
          <a:xfrm>
            <a:off x="2220710" y="3816527"/>
            <a:ext cx="1477963" cy="41434"/>
          </a:xfrm>
          <a:prstGeom prst="wedgeRectCallout">
            <a:avLst>
              <a:gd name="adj1" fmla="val -17528"/>
              <a:gd name="adj2" fmla="val -509463"/>
            </a:avLst>
          </a:prstGeom>
          <a:solidFill>
            <a:srgbClr val="595959"/>
          </a:solidFill>
          <a:ln>
            <a:noFill/>
          </a:ln>
        </p:spPr>
        <p:txBody>
          <a:bodyPr anchor="ctr"/>
          <a:lstStyle>
            <a:lvl1pPr eaLnBrk="0" hangingPunct="0">
              <a:defRPr>
                <a:solidFill>
                  <a:schemeClr val="tx1"/>
                </a:solidFill>
                <a:latin typeface="Arial" pitchFamily="34" charset="0"/>
                <a:ea typeface="宋体" pitchFamily="2" charset="-122"/>
              </a:defRPr>
            </a:lvl1pPr>
            <a:lvl2pPr marL="742950" indent="-285750" eaLnBrk="0" hangingPunct="0">
              <a:defRPr>
                <a:solidFill>
                  <a:schemeClr val="tx1"/>
                </a:solidFill>
                <a:latin typeface="Arial" pitchFamily="34" charset="0"/>
                <a:ea typeface="宋体" pitchFamily="2" charset="-122"/>
              </a:defRPr>
            </a:lvl2pPr>
            <a:lvl3pPr marL="1143000" indent="-228600" eaLnBrk="0" hangingPunct="0">
              <a:defRPr>
                <a:solidFill>
                  <a:schemeClr val="tx1"/>
                </a:solidFill>
                <a:latin typeface="Arial" pitchFamily="34" charset="0"/>
                <a:ea typeface="宋体" pitchFamily="2" charset="-122"/>
              </a:defRPr>
            </a:lvl3pPr>
            <a:lvl4pPr marL="1600200" indent="-228600" eaLnBrk="0" hangingPunct="0">
              <a:defRPr>
                <a:solidFill>
                  <a:schemeClr val="tx1"/>
                </a:solidFill>
                <a:latin typeface="Arial" pitchFamily="34" charset="0"/>
                <a:ea typeface="宋体" pitchFamily="2" charset="-122"/>
              </a:defRPr>
            </a:lvl4pPr>
            <a:lvl5pPr marL="2057400" indent="-228600" eaLnBrk="0" hangingPunct="0">
              <a:defRPr>
                <a:solidFill>
                  <a:schemeClr val="tx1"/>
                </a:solidFill>
                <a:latin typeface="Arial" pitchFamily="34" charset="0"/>
                <a:ea typeface="宋体" pitchFamily="2" charset="-122"/>
              </a:defRPr>
            </a:lvl5pPr>
            <a:lvl6pPr marL="25146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6pPr>
            <a:lvl7pPr marL="29718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7pPr>
            <a:lvl8pPr marL="34290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8pPr>
            <a:lvl9pPr marL="38862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9pPr>
          </a:lstStyle>
          <a:p>
            <a:pPr algn="ctr" eaLnBrk="1" fontAlgn="base" hangingPunct="1">
              <a:spcBef>
                <a:spcPct val="0"/>
              </a:spcBef>
              <a:spcAft>
                <a:spcPct val="0"/>
              </a:spcAft>
              <a:buFont typeface="Arial" pitchFamily="34" charset="0"/>
              <a:buNone/>
            </a:pPr>
            <a:endParaRPr lang="zh-CN" altLang="zh-CN">
              <a:solidFill>
                <a:prstClr val="black">
                  <a:lumMod val="75000"/>
                  <a:lumOff val="25000"/>
                </a:prstClr>
              </a:solidFill>
              <a:latin typeface="宋体" pitchFamily="2" charset="-122"/>
              <a:sym typeface="宋体" pitchFamily="2" charset="-122"/>
            </a:endParaRPr>
          </a:p>
        </p:txBody>
      </p:sp>
      <p:sp>
        <p:nvSpPr>
          <p:cNvPr id="16" name="Rectangle 28">
            <a:extLst>
              <a:ext uri="{FF2B5EF4-FFF2-40B4-BE49-F238E27FC236}">
                <a16:creationId xmlns:a16="http://schemas.microsoft.com/office/drawing/2014/main" id="{698F9882-39A1-422F-BE0D-102B2392794A}"/>
              </a:ext>
            </a:extLst>
          </p:cNvPr>
          <p:cNvSpPr>
            <a:spLocks noChangeArrowheads="1"/>
          </p:cNvSpPr>
          <p:nvPr/>
        </p:nvSpPr>
        <p:spPr bwMode="auto">
          <a:xfrm>
            <a:off x="1325525" y="3877712"/>
            <a:ext cx="2799907" cy="984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bevel/>
                <a:headEnd/>
                <a:tailEnd/>
              </a14:hiddenLine>
            </a:ext>
          </a:extLst>
        </p:spPr>
        <p:txBody>
          <a:bodyPr wrap="square">
            <a:spAutoFit/>
          </a:bodyPr>
          <a:lstStyle>
            <a:lvl1pPr eaLnBrk="0" hangingPunct="0">
              <a:defRPr>
                <a:solidFill>
                  <a:schemeClr val="tx1"/>
                </a:solidFill>
                <a:latin typeface="Arial" pitchFamily="34" charset="0"/>
                <a:ea typeface="宋体" pitchFamily="2" charset="-122"/>
              </a:defRPr>
            </a:lvl1pPr>
            <a:lvl2pPr marL="742950" indent="-285750" eaLnBrk="0" hangingPunct="0">
              <a:defRPr>
                <a:solidFill>
                  <a:schemeClr val="tx1"/>
                </a:solidFill>
                <a:latin typeface="Arial" pitchFamily="34" charset="0"/>
                <a:ea typeface="宋体" pitchFamily="2" charset="-122"/>
              </a:defRPr>
            </a:lvl2pPr>
            <a:lvl3pPr marL="1143000" indent="-228600" eaLnBrk="0" hangingPunct="0">
              <a:defRPr>
                <a:solidFill>
                  <a:schemeClr val="tx1"/>
                </a:solidFill>
                <a:latin typeface="Arial" pitchFamily="34" charset="0"/>
                <a:ea typeface="宋体" pitchFamily="2" charset="-122"/>
              </a:defRPr>
            </a:lvl3pPr>
            <a:lvl4pPr marL="1600200" indent="-228600" eaLnBrk="0" hangingPunct="0">
              <a:defRPr>
                <a:solidFill>
                  <a:schemeClr val="tx1"/>
                </a:solidFill>
                <a:latin typeface="Arial" pitchFamily="34" charset="0"/>
                <a:ea typeface="宋体" pitchFamily="2" charset="-122"/>
              </a:defRPr>
            </a:lvl4pPr>
            <a:lvl5pPr marL="2057400" indent="-228600" eaLnBrk="0" hangingPunct="0">
              <a:defRPr>
                <a:solidFill>
                  <a:schemeClr val="tx1"/>
                </a:solidFill>
                <a:latin typeface="Arial" pitchFamily="34" charset="0"/>
                <a:ea typeface="宋体" pitchFamily="2" charset="-122"/>
              </a:defRPr>
            </a:lvl5pPr>
            <a:lvl6pPr marL="25146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6pPr>
            <a:lvl7pPr marL="29718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7pPr>
            <a:lvl8pPr marL="34290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8pPr>
            <a:lvl9pPr marL="38862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9pPr>
          </a:lstStyle>
          <a:p>
            <a:pPr>
              <a:lnSpc>
                <a:spcPct val="130000"/>
              </a:lnSpc>
              <a:defRPr/>
            </a:pPr>
            <a:r>
              <a:rPr lang="zh-CN" altLang="zh-CN" sz="2000" b="1" dirty="0">
                <a:latin typeface="+mn-ea"/>
                <a:ea typeface="+mn-ea"/>
              </a:rPr>
              <a:t>是指</a:t>
            </a:r>
            <a:r>
              <a:rPr lang="zh-CN" altLang="zh-CN" sz="2400" b="1" dirty="0">
                <a:solidFill>
                  <a:srgbClr val="C00000"/>
                </a:solidFill>
                <a:effectLst>
                  <a:outerShdw blurRad="38100" dist="38100" dir="2700000" algn="tl">
                    <a:srgbClr val="000000">
                      <a:alpha val="43137"/>
                    </a:srgbClr>
                  </a:outerShdw>
                </a:effectLst>
                <a:latin typeface="+mn-ea"/>
                <a:ea typeface="+mn-ea"/>
              </a:rPr>
              <a:t>有形动产</a:t>
            </a:r>
            <a:r>
              <a:rPr lang="zh-CN" altLang="zh-CN" sz="2000" b="1" dirty="0">
                <a:latin typeface="+mn-ea"/>
                <a:ea typeface="+mn-ea"/>
              </a:rPr>
              <a:t>，包括</a:t>
            </a:r>
            <a:r>
              <a:rPr lang="zh-CN" altLang="zh-CN" sz="2400" b="1" dirty="0">
                <a:solidFill>
                  <a:srgbClr val="C00000"/>
                </a:solidFill>
                <a:effectLst>
                  <a:outerShdw blurRad="38100" dist="38100" dir="2700000" algn="tl">
                    <a:srgbClr val="000000">
                      <a:alpha val="43137"/>
                    </a:srgbClr>
                  </a:outerShdw>
                </a:effectLst>
                <a:latin typeface="+mn-ea"/>
                <a:ea typeface="+mn-ea"/>
              </a:rPr>
              <a:t>电力、热力、气体</a:t>
            </a:r>
            <a:endParaRPr lang="zh-CN" altLang="en-US" sz="2000" b="1" spc="75" dirty="0">
              <a:solidFill>
                <a:srgbClr val="C00000"/>
              </a:solidFill>
              <a:effectLst>
                <a:outerShdw blurRad="38100" dist="38100" dir="2700000" algn="tl">
                  <a:srgbClr val="000000">
                    <a:alpha val="43137"/>
                  </a:srgbClr>
                </a:outerShdw>
              </a:effectLst>
              <a:latin typeface="+mn-ea"/>
              <a:ea typeface="+mn-ea"/>
            </a:endParaRPr>
          </a:p>
        </p:txBody>
      </p:sp>
      <p:sp>
        <p:nvSpPr>
          <p:cNvPr id="17" name="矩形标注 35">
            <a:extLst>
              <a:ext uri="{FF2B5EF4-FFF2-40B4-BE49-F238E27FC236}">
                <a16:creationId xmlns:a16="http://schemas.microsoft.com/office/drawing/2014/main" id="{795ADA04-2380-4234-92FF-7C4EBCE3BF00}"/>
              </a:ext>
            </a:extLst>
          </p:cNvPr>
          <p:cNvSpPr>
            <a:spLocks noChangeArrowheads="1"/>
          </p:cNvSpPr>
          <p:nvPr/>
        </p:nvSpPr>
        <p:spPr bwMode="auto">
          <a:xfrm>
            <a:off x="3930547" y="1869141"/>
            <a:ext cx="1584325" cy="57150"/>
          </a:xfrm>
          <a:prstGeom prst="wedgeRectCallout">
            <a:avLst>
              <a:gd name="adj1" fmla="val -23398"/>
              <a:gd name="adj2" fmla="val 403287"/>
            </a:avLst>
          </a:prstGeom>
          <a:solidFill>
            <a:srgbClr val="0070C0"/>
          </a:solidFill>
          <a:ln>
            <a:noFill/>
          </a:ln>
        </p:spPr>
        <p:txBody>
          <a:bodyPr anchor="ctr"/>
          <a:lstStyle>
            <a:lvl1pPr eaLnBrk="0" hangingPunct="0">
              <a:defRPr>
                <a:solidFill>
                  <a:schemeClr val="tx1"/>
                </a:solidFill>
                <a:latin typeface="Arial" pitchFamily="34" charset="0"/>
                <a:ea typeface="宋体" pitchFamily="2" charset="-122"/>
              </a:defRPr>
            </a:lvl1pPr>
            <a:lvl2pPr marL="742950" indent="-285750" eaLnBrk="0" hangingPunct="0">
              <a:defRPr>
                <a:solidFill>
                  <a:schemeClr val="tx1"/>
                </a:solidFill>
                <a:latin typeface="Arial" pitchFamily="34" charset="0"/>
                <a:ea typeface="宋体" pitchFamily="2" charset="-122"/>
              </a:defRPr>
            </a:lvl2pPr>
            <a:lvl3pPr marL="1143000" indent="-228600" eaLnBrk="0" hangingPunct="0">
              <a:defRPr>
                <a:solidFill>
                  <a:schemeClr val="tx1"/>
                </a:solidFill>
                <a:latin typeface="Arial" pitchFamily="34" charset="0"/>
                <a:ea typeface="宋体" pitchFamily="2" charset="-122"/>
              </a:defRPr>
            </a:lvl3pPr>
            <a:lvl4pPr marL="1600200" indent="-228600" eaLnBrk="0" hangingPunct="0">
              <a:defRPr>
                <a:solidFill>
                  <a:schemeClr val="tx1"/>
                </a:solidFill>
                <a:latin typeface="Arial" pitchFamily="34" charset="0"/>
                <a:ea typeface="宋体" pitchFamily="2" charset="-122"/>
              </a:defRPr>
            </a:lvl4pPr>
            <a:lvl5pPr marL="2057400" indent="-228600" eaLnBrk="0" hangingPunct="0">
              <a:defRPr>
                <a:solidFill>
                  <a:schemeClr val="tx1"/>
                </a:solidFill>
                <a:latin typeface="Arial" pitchFamily="34" charset="0"/>
                <a:ea typeface="宋体" pitchFamily="2" charset="-122"/>
              </a:defRPr>
            </a:lvl5pPr>
            <a:lvl6pPr marL="25146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6pPr>
            <a:lvl7pPr marL="29718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7pPr>
            <a:lvl8pPr marL="34290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8pPr>
            <a:lvl9pPr marL="38862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9pPr>
          </a:lstStyle>
          <a:p>
            <a:pPr algn="ctr" eaLnBrk="1" fontAlgn="base" hangingPunct="1">
              <a:spcBef>
                <a:spcPct val="0"/>
              </a:spcBef>
              <a:spcAft>
                <a:spcPct val="0"/>
              </a:spcAft>
              <a:buFont typeface="Arial" pitchFamily="34" charset="0"/>
              <a:buNone/>
            </a:pPr>
            <a:endParaRPr lang="zh-CN" altLang="zh-CN">
              <a:solidFill>
                <a:prstClr val="black">
                  <a:lumMod val="75000"/>
                  <a:lumOff val="25000"/>
                </a:prstClr>
              </a:solidFill>
              <a:latin typeface="宋体" pitchFamily="2" charset="-122"/>
              <a:sym typeface="宋体" pitchFamily="2" charset="-122"/>
            </a:endParaRPr>
          </a:p>
        </p:txBody>
      </p:sp>
      <p:sp>
        <p:nvSpPr>
          <p:cNvPr id="18" name="Rectangle 28">
            <a:extLst>
              <a:ext uri="{FF2B5EF4-FFF2-40B4-BE49-F238E27FC236}">
                <a16:creationId xmlns:a16="http://schemas.microsoft.com/office/drawing/2014/main" id="{EA8756A5-A370-4C60-BF87-D0F1E3B0270E}"/>
              </a:ext>
            </a:extLst>
          </p:cNvPr>
          <p:cNvSpPr>
            <a:spLocks noChangeArrowheads="1"/>
          </p:cNvSpPr>
          <p:nvPr/>
        </p:nvSpPr>
        <p:spPr bwMode="auto">
          <a:xfrm>
            <a:off x="3294332" y="1229973"/>
            <a:ext cx="3413635" cy="5043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bevel/>
                <a:headEnd/>
                <a:tailEnd/>
              </a14:hiddenLine>
            </a:ext>
          </a:extLst>
        </p:spPr>
        <p:txBody>
          <a:bodyPr wrap="square">
            <a:spAutoFit/>
          </a:bodyPr>
          <a:lstStyle>
            <a:lvl1pPr eaLnBrk="0" hangingPunct="0">
              <a:defRPr>
                <a:solidFill>
                  <a:schemeClr val="tx1"/>
                </a:solidFill>
                <a:latin typeface="Arial" pitchFamily="34" charset="0"/>
                <a:ea typeface="宋体" pitchFamily="2" charset="-122"/>
              </a:defRPr>
            </a:lvl1pPr>
            <a:lvl2pPr marL="742950" indent="-285750" eaLnBrk="0" hangingPunct="0">
              <a:defRPr>
                <a:solidFill>
                  <a:schemeClr val="tx1"/>
                </a:solidFill>
                <a:latin typeface="Arial" pitchFamily="34" charset="0"/>
                <a:ea typeface="宋体" pitchFamily="2" charset="-122"/>
              </a:defRPr>
            </a:lvl2pPr>
            <a:lvl3pPr marL="1143000" indent="-228600" eaLnBrk="0" hangingPunct="0">
              <a:defRPr>
                <a:solidFill>
                  <a:schemeClr val="tx1"/>
                </a:solidFill>
                <a:latin typeface="Arial" pitchFamily="34" charset="0"/>
                <a:ea typeface="宋体" pitchFamily="2" charset="-122"/>
              </a:defRPr>
            </a:lvl3pPr>
            <a:lvl4pPr marL="1600200" indent="-228600" eaLnBrk="0" hangingPunct="0">
              <a:defRPr>
                <a:solidFill>
                  <a:schemeClr val="tx1"/>
                </a:solidFill>
                <a:latin typeface="Arial" pitchFamily="34" charset="0"/>
                <a:ea typeface="宋体" pitchFamily="2" charset="-122"/>
              </a:defRPr>
            </a:lvl4pPr>
            <a:lvl5pPr marL="2057400" indent="-228600" eaLnBrk="0" hangingPunct="0">
              <a:defRPr>
                <a:solidFill>
                  <a:schemeClr val="tx1"/>
                </a:solidFill>
                <a:latin typeface="Arial" pitchFamily="34" charset="0"/>
                <a:ea typeface="宋体" pitchFamily="2" charset="-122"/>
              </a:defRPr>
            </a:lvl5pPr>
            <a:lvl6pPr marL="25146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6pPr>
            <a:lvl7pPr marL="29718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7pPr>
            <a:lvl8pPr marL="34290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8pPr>
            <a:lvl9pPr marL="38862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9pPr>
          </a:lstStyle>
          <a:p>
            <a:pPr>
              <a:lnSpc>
                <a:spcPct val="130000"/>
              </a:lnSpc>
              <a:defRPr/>
            </a:pPr>
            <a:r>
              <a:rPr lang="zh-CN" altLang="zh-CN" sz="2000" b="1" dirty="0">
                <a:latin typeface="+mn-ea"/>
                <a:ea typeface="+mn-ea"/>
              </a:rPr>
              <a:t>指</a:t>
            </a:r>
            <a:r>
              <a:rPr lang="zh-CN" altLang="zh-CN" sz="2400" b="1" dirty="0">
                <a:solidFill>
                  <a:srgbClr val="C00000"/>
                </a:solidFill>
                <a:effectLst>
                  <a:outerShdw blurRad="38100" dist="38100" dir="2700000" algn="tl">
                    <a:srgbClr val="000000">
                      <a:alpha val="43137"/>
                    </a:srgbClr>
                  </a:outerShdw>
                </a:effectLst>
                <a:latin typeface="+mn-ea"/>
                <a:ea typeface="+mn-ea"/>
              </a:rPr>
              <a:t>有偿转让</a:t>
            </a:r>
            <a:r>
              <a:rPr lang="zh-CN" altLang="zh-CN" sz="2000" b="1" dirty="0">
                <a:latin typeface="+mn-ea"/>
                <a:ea typeface="+mn-ea"/>
              </a:rPr>
              <a:t>货物的</a:t>
            </a:r>
            <a:r>
              <a:rPr lang="zh-CN" altLang="zh-CN" sz="2400" b="1" dirty="0">
                <a:solidFill>
                  <a:srgbClr val="C00000"/>
                </a:solidFill>
                <a:effectLst>
                  <a:outerShdw blurRad="38100" dist="38100" dir="2700000" algn="tl">
                    <a:srgbClr val="000000">
                      <a:alpha val="43137"/>
                    </a:srgbClr>
                  </a:outerShdw>
                </a:effectLst>
                <a:latin typeface="+mn-ea"/>
                <a:ea typeface="+mn-ea"/>
              </a:rPr>
              <a:t>所有权</a:t>
            </a:r>
            <a:endParaRPr lang="zh-CN" altLang="en-US" sz="2000" b="1" spc="75" dirty="0">
              <a:solidFill>
                <a:srgbClr val="C00000"/>
              </a:solidFill>
              <a:effectLst>
                <a:outerShdw blurRad="38100" dist="38100" dir="2700000" algn="tl">
                  <a:srgbClr val="000000">
                    <a:alpha val="43137"/>
                  </a:srgbClr>
                </a:outerShdw>
              </a:effectLst>
              <a:latin typeface="+mn-ea"/>
              <a:ea typeface="+mn-ea"/>
            </a:endParaRPr>
          </a:p>
        </p:txBody>
      </p:sp>
      <p:sp>
        <p:nvSpPr>
          <p:cNvPr id="19" name="矩形标注 37">
            <a:extLst>
              <a:ext uri="{FF2B5EF4-FFF2-40B4-BE49-F238E27FC236}">
                <a16:creationId xmlns:a16="http://schemas.microsoft.com/office/drawing/2014/main" id="{386DD069-65D3-4ABD-BF14-540EAEC4CF4C}"/>
              </a:ext>
            </a:extLst>
          </p:cNvPr>
          <p:cNvSpPr>
            <a:spLocks noChangeArrowheads="1"/>
          </p:cNvSpPr>
          <p:nvPr/>
        </p:nvSpPr>
        <p:spPr bwMode="auto">
          <a:xfrm>
            <a:off x="5537081" y="3816527"/>
            <a:ext cx="1476375" cy="41434"/>
          </a:xfrm>
          <a:prstGeom prst="wedgeRectCallout">
            <a:avLst>
              <a:gd name="adj1" fmla="val -17528"/>
              <a:gd name="adj2" fmla="val -509463"/>
            </a:avLst>
          </a:prstGeom>
          <a:solidFill>
            <a:schemeClr val="accent4"/>
          </a:solidFill>
          <a:ln>
            <a:noFill/>
          </a:ln>
        </p:spPr>
        <p:txBody>
          <a:bodyPr anchor="ctr"/>
          <a:lstStyle>
            <a:lvl1pPr eaLnBrk="0" hangingPunct="0">
              <a:defRPr>
                <a:solidFill>
                  <a:schemeClr val="tx1"/>
                </a:solidFill>
                <a:latin typeface="Arial" pitchFamily="34" charset="0"/>
                <a:ea typeface="宋体" pitchFamily="2" charset="-122"/>
              </a:defRPr>
            </a:lvl1pPr>
            <a:lvl2pPr marL="742950" indent="-285750" eaLnBrk="0" hangingPunct="0">
              <a:defRPr>
                <a:solidFill>
                  <a:schemeClr val="tx1"/>
                </a:solidFill>
                <a:latin typeface="Arial" pitchFamily="34" charset="0"/>
                <a:ea typeface="宋体" pitchFamily="2" charset="-122"/>
              </a:defRPr>
            </a:lvl2pPr>
            <a:lvl3pPr marL="1143000" indent="-228600" eaLnBrk="0" hangingPunct="0">
              <a:defRPr>
                <a:solidFill>
                  <a:schemeClr val="tx1"/>
                </a:solidFill>
                <a:latin typeface="Arial" pitchFamily="34" charset="0"/>
                <a:ea typeface="宋体" pitchFamily="2" charset="-122"/>
              </a:defRPr>
            </a:lvl3pPr>
            <a:lvl4pPr marL="1600200" indent="-228600" eaLnBrk="0" hangingPunct="0">
              <a:defRPr>
                <a:solidFill>
                  <a:schemeClr val="tx1"/>
                </a:solidFill>
                <a:latin typeface="Arial" pitchFamily="34" charset="0"/>
                <a:ea typeface="宋体" pitchFamily="2" charset="-122"/>
              </a:defRPr>
            </a:lvl4pPr>
            <a:lvl5pPr marL="2057400" indent="-228600" eaLnBrk="0" hangingPunct="0">
              <a:defRPr>
                <a:solidFill>
                  <a:schemeClr val="tx1"/>
                </a:solidFill>
                <a:latin typeface="Arial" pitchFamily="34" charset="0"/>
                <a:ea typeface="宋体" pitchFamily="2" charset="-122"/>
              </a:defRPr>
            </a:lvl5pPr>
            <a:lvl6pPr marL="25146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6pPr>
            <a:lvl7pPr marL="29718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7pPr>
            <a:lvl8pPr marL="34290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8pPr>
            <a:lvl9pPr marL="38862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9pPr>
          </a:lstStyle>
          <a:p>
            <a:pPr algn="ctr" eaLnBrk="1" fontAlgn="base" hangingPunct="1">
              <a:spcBef>
                <a:spcPct val="0"/>
              </a:spcBef>
              <a:spcAft>
                <a:spcPct val="0"/>
              </a:spcAft>
              <a:buFont typeface="Arial" pitchFamily="34" charset="0"/>
              <a:buNone/>
            </a:pPr>
            <a:endParaRPr lang="zh-CN" altLang="zh-CN">
              <a:solidFill>
                <a:prstClr val="black">
                  <a:lumMod val="75000"/>
                  <a:lumOff val="25000"/>
                </a:prstClr>
              </a:solidFill>
              <a:latin typeface="宋体" pitchFamily="2" charset="-122"/>
              <a:sym typeface="宋体" pitchFamily="2" charset="-122"/>
            </a:endParaRPr>
          </a:p>
        </p:txBody>
      </p:sp>
      <p:sp>
        <p:nvSpPr>
          <p:cNvPr id="20" name="Rectangle 28">
            <a:extLst>
              <a:ext uri="{FF2B5EF4-FFF2-40B4-BE49-F238E27FC236}">
                <a16:creationId xmlns:a16="http://schemas.microsoft.com/office/drawing/2014/main" id="{B3F42DD8-8E16-4FAA-BE76-8D34712B37B3}"/>
              </a:ext>
            </a:extLst>
          </p:cNvPr>
          <p:cNvSpPr>
            <a:spLocks noChangeArrowheads="1"/>
          </p:cNvSpPr>
          <p:nvPr/>
        </p:nvSpPr>
        <p:spPr bwMode="auto">
          <a:xfrm>
            <a:off x="5070414" y="3913527"/>
            <a:ext cx="2641735" cy="984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bevel/>
                <a:headEnd/>
                <a:tailEnd/>
              </a14:hiddenLine>
            </a:ext>
          </a:extLst>
        </p:spPr>
        <p:txBody>
          <a:bodyPr wrap="square">
            <a:spAutoFit/>
          </a:bodyPr>
          <a:lstStyle>
            <a:lvl1pPr eaLnBrk="0" hangingPunct="0">
              <a:defRPr>
                <a:solidFill>
                  <a:schemeClr val="tx1"/>
                </a:solidFill>
                <a:latin typeface="Arial" pitchFamily="34" charset="0"/>
                <a:ea typeface="宋体" pitchFamily="2" charset="-122"/>
              </a:defRPr>
            </a:lvl1pPr>
            <a:lvl2pPr marL="742950" indent="-285750" eaLnBrk="0" hangingPunct="0">
              <a:defRPr>
                <a:solidFill>
                  <a:schemeClr val="tx1"/>
                </a:solidFill>
                <a:latin typeface="Arial" pitchFamily="34" charset="0"/>
                <a:ea typeface="宋体" pitchFamily="2" charset="-122"/>
              </a:defRPr>
            </a:lvl2pPr>
            <a:lvl3pPr marL="1143000" indent="-228600" eaLnBrk="0" hangingPunct="0">
              <a:defRPr>
                <a:solidFill>
                  <a:schemeClr val="tx1"/>
                </a:solidFill>
                <a:latin typeface="Arial" pitchFamily="34" charset="0"/>
                <a:ea typeface="宋体" pitchFamily="2" charset="-122"/>
              </a:defRPr>
            </a:lvl3pPr>
            <a:lvl4pPr marL="1600200" indent="-228600" eaLnBrk="0" hangingPunct="0">
              <a:defRPr>
                <a:solidFill>
                  <a:schemeClr val="tx1"/>
                </a:solidFill>
                <a:latin typeface="Arial" pitchFamily="34" charset="0"/>
                <a:ea typeface="宋体" pitchFamily="2" charset="-122"/>
              </a:defRPr>
            </a:lvl4pPr>
            <a:lvl5pPr marL="2057400" indent="-228600" eaLnBrk="0" hangingPunct="0">
              <a:defRPr>
                <a:solidFill>
                  <a:schemeClr val="tx1"/>
                </a:solidFill>
                <a:latin typeface="Arial" pitchFamily="34" charset="0"/>
                <a:ea typeface="宋体" pitchFamily="2" charset="-122"/>
              </a:defRPr>
            </a:lvl5pPr>
            <a:lvl6pPr marL="25146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6pPr>
            <a:lvl7pPr marL="29718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7pPr>
            <a:lvl8pPr marL="34290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8pPr>
            <a:lvl9pPr marL="38862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9pPr>
          </a:lstStyle>
          <a:p>
            <a:pPr>
              <a:lnSpc>
                <a:spcPct val="130000"/>
              </a:lnSpc>
              <a:defRPr/>
            </a:pPr>
            <a:r>
              <a:rPr lang="zh-CN" altLang="zh-CN" sz="2000" b="1" dirty="0">
                <a:latin typeface="+mn-ea"/>
                <a:ea typeface="+mn-ea"/>
              </a:rPr>
              <a:t>指取得</a:t>
            </a:r>
            <a:r>
              <a:rPr lang="zh-CN" altLang="zh-CN" sz="2400" b="1" dirty="0">
                <a:solidFill>
                  <a:srgbClr val="C00000"/>
                </a:solidFill>
                <a:latin typeface="+mn-ea"/>
                <a:ea typeface="+mn-ea"/>
              </a:rPr>
              <a:t>货币、货物</a:t>
            </a:r>
            <a:r>
              <a:rPr lang="zh-CN" altLang="zh-CN" sz="2000" b="1" dirty="0">
                <a:latin typeface="+mn-ea"/>
                <a:ea typeface="+mn-ea"/>
              </a:rPr>
              <a:t>或者其他</a:t>
            </a:r>
            <a:r>
              <a:rPr lang="zh-CN" altLang="zh-CN" sz="2400" b="1" dirty="0">
                <a:solidFill>
                  <a:srgbClr val="C00000"/>
                </a:solidFill>
                <a:latin typeface="+mn-ea"/>
                <a:ea typeface="+mn-ea"/>
              </a:rPr>
              <a:t>经济利益</a:t>
            </a:r>
            <a:endParaRPr lang="zh-CN" altLang="en-US" sz="2000" b="1" spc="75" dirty="0">
              <a:solidFill>
                <a:srgbClr val="C00000"/>
              </a:solidFill>
              <a:latin typeface="+mn-ea"/>
              <a:ea typeface="+mn-ea"/>
            </a:endParaRPr>
          </a:p>
        </p:txBody>
      </p:sp>
      <p:sp>
        <p:nvSpPr>
          <p:cNvPr id="21" name="Freeform 5">
            <a:extLst>
              <a:ext uri="{FF2B5EF4-FFF2-40B4-BE49-F238E27FC236}">
                <a16:creationId xmlns:a16="http://schemas.microsoft.com/office/drawing/2014/main" id="{2ED15CC4-7CA6-428A-ABF5-1699D0974C69}"/>
              </a:ext>
            </a:extLst>
          </p:cNvPr>
          <p:cNvSpPr>
            <a:spLocks/>
          </p:cNvSpPr>
          <p:nvPr/>
        </p:nvSpPr>
        <p:spPr bwMode="auto">
          <a:xfrm>
            <a:off x="2064657" y="2247900"/>
            <a:ext cx="1333350" cy="1181736"/>
          </a:xfrm>
          <a:custGeom>
            <a:avLst/>
            <a:gdLst>
              <a:gd name="T0" fmla="*/ 407 w 1375"/>
              <a:gd name="T1" fmla="*/ 1218 h 1218"/>
              <a:gd name="T2" fmla="*/ 299 w 1375"/>
              <a:gd name="T3" fmla="*/ 1156 h 1218"/>
              <a:gd name="T4" fmla="*/ 19 w 1375"/>
              <a:gd name="T5" fmla="*/ 671 h 1218"/>
              <a:gd name="T6" fmla="*/ 19 w 1375"/>
              <a:gd name="T7" fmla="*/ 547 h 1218"/>
              <a:gd name="T8" fmla="*/ 299 w 1375"/>
              <a:gd name="T9" fmla="*/ 62 h 1218"/>
              <a:gd name="T10" fmla="*/ 407 w 1375"/>
              <a:gd name="T11" fmla="*/ 0 h 1218"/>
              <a:gd name="T12" fmla="*/ 967 w 1375"/>
              <a:gd name="T13" fmla="*/ 0 h 1218"/>
              <a:gd name="T14" fmla="*/ 1075 w 1375"/>
              <a:gd name="T15" fmla="*/ 62 h 1218"/>
              <a:gd name="T16" fmla="*/ 1355 w 1375"/>
              <a:gd name="T17" fmla="*/ 547 h 1218"/>
              <a:gd name="T18" fmla="*/ 1355 w 1375"/>
              <a:gd name="T19" fmla="*/ 671 h 1218"/>
              <a:gd name="T20" fmla="*/ 1075 w 1375"/>
              <a:gd name="T21" fmla="*/ 1156 h 1218"/>
              <a:gd name="T22" fmla="*/ 967 w 1375"/>
              <a:gd name="T23" fmla="*/ 1218 h 1218"/>
              <a:gd name="T24" fmla="*/ 407 w 1375"/>
              <a:gd name="T25" fmla="*/ 1218 h 1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75" h="1218">
                <a:moveTo>
                  <a:pt x="407" y="1218"/>
                </a:moveTo>
                <a:cubicBezTo>
                  <a:pt x="368" y="1218"/>
                  <a:pt x="319" y="1190"/>
                  <a:pt x="299" y="1156"/>
                </a:cubicBezTo>
                <a:cubicBezTo>
                  <a:pt x="19" y="671"/>
                  <a:pt x="19" y="671"/>
                  <a:pt x="19" y="671"/>
                </a:cubicBezTo>
                <a:cubicBezTo>
                  <a:pt x="0" y="637"/>
                  <a:pt x="0" y="581"/>
                  <a:pt x="19" y="547"/>
                </a:cubicBezTo>
                <a:cubicBezTo>
                  <a:pt x="299" y="62"/>
                  <a:pt x="299" y="62"/>
                  <a:pt x="299" y="62"/>
                </a:cubicBezTo>
                <a:cubicBezTo>
                  <a:pt x="319" y="28"/>
                  <a:pt x="368" y="0"/>
                  <a:pt x="407" y="0"/>
                </a:cubicBezTo>
                <a:cubicBezTo>
                  <a:pt x="967" y="0"/>
                  <a:pt x="967" y="0"/>
                  <a:pt x="967" y="0"/>
                </a:cubicBezTo>
                <a:cubicBezTo>
                  <a:pt x="1007" y="0"/>
                  <a:pt x="1055" y="28"/>
                  <a:pt x="1075" y="62"/>
                </a:cubicBezTo>
                <a:cubicBezTo>
                  <a:pt x="1355" y="547"/>
                  <a:pt x="1355" y="547"/>
                  <a:pt x="1355" y="547"/>
                </a:cubicBezTo>
                <a:cubicBezTo>
                  <a:pt x="1375" y="581"/>
                  <a:pt x="1375" y="637"/>
                  <a:pt x="1355" y="671"/>
                </a:cubicBezTo>
                <a:cubicBezTo>
                  <a:pt x="1075" y="1156"/>
                  <a:pt x="1075" y="1156"/>
                  <a:pt x="1075" y="1156"/>
                </a:cubicBezTo>
                <a:cubicBezTo>
                  <a:pt x="1055" y="1190"/>
                  <a:pt x="1007" y="1218"/>
                  <a:pt x="967" y="1218"/>
                </a:cubicBezTo>
                <a:lnTo>
                  <a:pt x="407" y="1218"/>
                </a:lnTo>
                <a:close/>
              </a:path>
            </a:pathLst>
          </a:custGeom>
          <a:solidFill>
            <a:srgbClr val="595959"/>
          </a:solidFill>
          <a:ln w="31750">
            <a:gradFill flip="none" rotWithShape="1">
              <a:gsLst>
                <a:gs pos="0">
                  <a:schemeClr val="bg1">
                    <a:lumMod val="75000"/>
                  </a:schemeClr>
                </a:gs>
                <a:gs pos="100000">
                  <a:schemeClr val="bg1"/>
                </a:gs>
              </a:gsLst>
              <a:lin ang="2700000" scaled="1"/>
              <a:tileRect/>
            </a:gradFill>
          </a:ln>
          <a:effectLst>
            <a:innerShdw blurRad="127000" dist="63500" dir="13500000">
              <a:schemeClr val="accent2">
                <a:lumMod val="50000"/>
                <a:alpha val="85000"/>
              </a:schemeClr>
            </a:innerShdw>
          </a:effectLst>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endParaRPr lang="zh-CN" altLang="en-US" sz="2000">
              <a:solidFill>
                <a:schemeClr val="tx1"/>
              </a:solidFill>
              <a:latin typeface="Calibri"/>
              <a:ea typeface="宋体" panose="02010600030101010101" pitchFamily="2" charset="-122"/>
              <a:sym typeface="Arial" panose="020B0604020202020204" pitchFamily="34" charset="0"/>
            </a:endParaRPr>
          </a:p>
        </p:txBody>
      </p:sp>
      <p:sp>
        <p:nvSpPr>
          <p:cNvPr id="22" name="Freeform 5">
            <a:extLst>
              <a:ext uri="{FF2B5EF4-FFF2-40B4-BE49-F238E27FC236}">
                <a16:creationId xmlns:a16="http://schemas.microsoft.com/office/drawing/2014/main" id="{2DEE1020-8CED-4B4B-A111-C57EB2620312}"/>
              </a:ext>
            </a:extLst>
          </p:cNvPr>
          <p:cNvSpPr>
            <a:spLocks/>
          </p:cNvSpPr>
          <p:nvPr/>
        </p:nvSpPr>
        <p:spPr bwMode="auto">
          <a:xfrm>
            <a:off x="2145528" y="2304824"/>
            <a:ext cx="1188253" cy="1053138"/>
          </a:xfrm>
          <a:custGeom>
            <a:avLst/>
            <a:gdLst>
              <a:gd name="T0" fmla="*/ 407 w 1375"/>
              <a:gd name="T1" fmla="*/ 1218 h 1218"/>
              <a:gd name="T2" fmla="*/ 299 w 1375"/>
              <a:gd name="T3" fmla="*/ 1156 h 1218"/>
              <a:gd name="T4" fmla="*/ 19 w 1375"/>
              <a:gd name="T5" fmla="*/ 671 h 1218"/>
              <a:gd name="T6" fmla="*/ 19 w 1375"/>
              <a:gd name="T7" fmla="*/ 547 h 1218"/>
              <a:gd name="T8" fmla="*/ 299 w 1375"/>
              <a:gd name="T9" fmla="*/ 62 h 1218"/>
              <a:gd name="T10" fmla="*/ 407 w 1375"/>
              <a:gd name="T11" fmla="*/ 0 h 1218"/>
              <a:gd name="T12" fmla="*/ 967 w 1375"/>
              <a:gd name="T13" fmla="*/ 0 h 1218"/>
              <a:gd name="T14" fmla="*/ 1075 w 1375"/>
              <a:gd name="T15" fmla="*/ 62 h 1218"/>
              <a:gd name="T16" fmla="*/ 1355 w 1375"/>
              <a:gd name="T17" fmla="*/ 547 h 1218"/>
              <a:gd name="T18" fmla="*/ 1355 w 1375"/>
              <a:gd name="T19" fmla="*/ 671 h 1218"/>
              <a:gd name="T20" fmla="*/ 1075 w 1375"/>
              <a:gd name="T21" fmla="*/ 1156 h 1218"/>
              <a:gd name="T22" fmla="*/ 967 w 1375"/>
              <a:gd name="T23" fmla="*/ 1218 h 1218"/>
              <a:gd name="T24" fmla="*/ 407 w 1375"/>
              <a:gd name="T25" fmla="*/ 1218 h 1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75" h="1218">
                <a:moveTo>
                  <a:pt x="407" y="1218"/>
                </a:moveTo>
                <a:cubicBezTo>
                  <a:pt x="368" y="1218"/>
                  <a:pt x="319" y="1190"/>
                  <a:pt x="299" y="1156"/>
                </a:cubicBezTo>
                <a:cubicBezTo>
                  <a:pt x="19" y="671"/>
                  <a:pt x="19" y="671"/>
                  <a:pt x="19" y="671"/>
                </a:cubicBezTo>
                <a:cubicBezTo>
                  <a:pt x="0" y="637"/>
                  <a:pt x="0" y="581"/>
                  <a:pt x="19" y="547"/>
                </a:cubicBezTo>
                <a:cubicBezTo>
                  <a:pt x="299" y="62"/>
                  <a:pt x="299" y="62"/>
                  <a:pt x="299" y="62"/>
                </a:cubicBezTo>
                <a:cubicBezTo>
                  <a:pt x="319" y="28"/>
                  <a:pt x="368" y="0"/>
                  <a:pt x="407" y="0"/>
                </a:cubicBezTo>
                <a:cubicBezTo>
                  <a:pt x="967" y="0"/>
                  <a:pt x="967" y="0"/>
                  <a:pt x="967" y="0"/>
                </a:cubicBezTo>
                <a:cubicBezTo>
                  <a:pt x="1007" y="0"/>
                  <a:pt x="1055" y="28"/>
                  <a:pt x="1075" y="62"/>
                </a:cubicBezTo>
                <a:cubicBezTo>
                  <a:pt x="1355" y="547"/>
                  <a:pt x="1355" y="547"/>
                  <a:pt x="1355" y="547"/>
                </a:cubicBezTo>
                <a:cubicBezTo>
                  <a:pt x="1375" y="581"/>
                  <a:pt x="1375" y="637"/>
                  <a:pt x="1355" y="671"/>
                </a:cubicBezTo>
                <a:cubicBezTo>
                  <a:pt x="1075" y="1156"/>
                  <a:pt x="1075" y="1156"/>
                  <a:pt x="1075" y="1156"/>
                </a:cubicBezTo>
                <a:cubicBezTo>
                  <a:pt x="1055" y="1190"/>
                  <a:pt x="1007" y="1218"/>
                  <a:pt x="967" y="1218"/>
                </a:cubicBezTo>
                <a:lnTo>
                  <a:pt x="407" y="1218"/>
                </a:lnTo>
                <a:close/>
              </a:path>
            </a:pathLst>
          </a:custGeom>
          <a:solidFill>
            <a:schemeClr val="bg1">
              <a:lumMod val="95000"/>
            </a:schemeClr>
          </a:solidFill>
          <a:ln w="50800">
            <a:noFill/>
          </a:ln>
          <a:effectLst>
            <a:outerShdw blurRad="101600" dist="50800" dir="2700000" algn="tl" rotWithShape="0">
              <a:schemeClr val="accent2">
                <a:lumMod val="50000"/>
                <a:alpha val="64000"/>
              </a:schemeClr>
            </a:outerShdw>
          </a:effectLst>
          <a:scene3d>
            <a:camera prst="orthographicFront"/>
            <a:lightRig rig="threePt" dir="t"/>
          </a:scene3d>
          <a:sp3d prstMaterial="softEdge">
            <a:bevelT w="63500" h="19050" prst="angle"/>
          </a:sp3d>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endParaRPr lang="zh-CN" altLang="en-US" sz="2000">
              <a:solidFill>
                <a:schemeClr val="tx1"/>
              </a:solidFill>
              <a:latin typeface="Calibri"/>
              <a:ea typeface="宋体" panose="02010600030101010101" pitchFamily="2" charset="-122"/>
              <a:sym typeface="Arial" panose="020B0604020202020204" pitchFamily="34" charset="0"/>
            </a:endParaRPr>
          </a:p>
        </p:txBody>
      </p:sp>
      <p:sp>
        <p:nvSpPr>
          <p:cNvPr id="23" name="Freeform 5">
            <a:extLst>
              <a:ext uri="{FF2B5EF4-FFF2-40B4-BE49-F238E27FC236}">
                <a16:creationId xmlns:a16="http://schemas.microsoft.com/office/drawing/2014/main" id="{BED3F85E-BCC5-498C-825C-C18CC425A839}"/>
              </a:ext>
            </a:extLst>
          </p:cNvPr>
          <p:cNvSpPr>
            <a:spLocks/>
          </p:cNvSpPr>
          <p:nvPr/>
        </p:nvSpPr>
        <p:spPr bwMode="auto">
          <a:xfrm>
            <a:off x="3711141" y="2247900"/>
            <a:ext cx="1333350" cy="1181736"/>
          </a:xfrm>
          <a:custGeom>
            <a:avLst/>
            <a:gdLst>
              <a:gd name="T0" fmla="*/ 407 w 1375"/>
              <a:gd name="T1" fmla="*/ 1218 h 1218"/>
              <a:gd name="T2" fmla="*/ 299 w 1375"/>
              <a:gd name="T3" fmla="*/ 1156 h 1218"/>
              <a:gd name="T4" fmla="*/ 19 w 1375"/>
              <a:gd name="T5" fmla="*/ 671 h 1218"/>
              <a:gd name="T6" fmla="*/ 19 w 1375"/>
              <a:gd name="T7" fmla="*/ 547 h 1218"/>
              <a:gd name="T8" fmla="*/ 299 w 1375"/>
              <a:gd name="T9" fmla="*/ 62 h 1218"/>
              <a:gd name="T10" fmla="*/ 407 w 1375"/>
              <a:gd name="T11" fmla="*/ 0 h 1218"/>
              <a:gd name="T12" fmla="*/ 967 w 1375"/>
              <a:gd name="T13" fmla="*/ 0 h 1218"/>
              <a:gd name="T14" fmla="*/ 1075 w 1375"/>
              <a:gd name="T15" fmla="*/ 62 h 1218"/>
              <a:gd name="T16" fmla="*/ 1355 w 1375"/>
              <a:gd name="T17" fmla="*/ 547 h 1218"/>
              <a:gd name="T18" fmla="*/ 1355 w 1375"/>
              <a:gd name="T19" fmla="*/ 671 h 1218"/>
              <a:gd name="T20" fmla="*/ 1075 w 1375"/>
              <a:gd name="T21" fmla="*/ 1156 h 1218"/>
              <a:gd name="T22" fmla="*/ 967 w 1375"/>
              <a:gd name="T23" fmla="*/ 1218 h 1218"/>
              <a:gd name="T24" fmla="*/ 407 w 1375"/>
              <a:gd name="T25" fmla="*/ 1218 h 1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75" h="1218">
                <a:moveTo>
                  <a:pt x="407" y="1218"/>
                </a:moveTo>
                <a:cubicBezTo>
                  <a:pt x="368" y="1218"/>
                  <a:pt x="319" y="1190"/>
                  <a:pt x="299" y="1156"/>
                </a:cubicBezTo>
                <a:cubicBezTo>
                  <a:pt x="19" y="671"/>
                  <a:pt x="19" y="671"/>
                  <a:pt x="19" y="671"/>
                </a:cubicBezTo>
                <a:cubicBezTo>
                  <a:pt x="0" y="637"/>
                  <a:pt x="0" y="581"/>
                  <a:pt x="19" y="547"/>
                </a:cubicBezTo>
                <a:cubicBezTo>
                  <a:pt x="299" y="62"/>
                  <a:pt x="299" y="62"/>
                  <a:pt x="299" y="62"/>
                </a:cubicBezTo>
                <a:cubicBezTo>
                  <a:pt x="319" y="28"/>
                  <a:pt x="368" y="0"/>
                  <a:pt x="407" y="0"/>
                </a:cubicBezTo>
                <a:cubicBezTo>
                  <a:pt x="967" y="0"/>
                  <a:pt x="967" y="0"/>
                  <a:pt x="967" y="0"/>
                </a:cubicBezTo>
                <a:cubicBezTo>
                  <a:pt x="1007" y="0"/>
                  <a:pt x="1055" y="28"/>
                  <a:pt x="1075" y="62"/>
                </a:cubicBezTo>
                <a:cubicBezTo>
                  <a:pt x="1355" y="547"/>
                  <a:pt x="1355" y="547"/>
                  <a:pt x="1355" y="547"/>
                </a:cubicBezTo>
                <a:cubicBezTo>
                  <a:pt x="1375" y="581"/>
                  <a:pt x="1375" y="637"/>
                  <a:pt x="1355" y="671"/>
                </a:cubicBezTo>
                <a:cubicBezTo>
                  <a:pt x="1075" y="1156"/>
                  <a:pt x="1075" y="1156"/>
                  <a:pt x="1075" y="1156"/>
                </a:cubicBezTo>
                <a:cubicBezTo>
                  <a:pt x="1055" y="1190"/>
                  <a:pt x="1007" y="1218"/>
                  <a:pt x="967" y="1218"/>
                </a:cubicBezTo>
                <a:lnTo>
                  <a:pt x="407" y="1218"/>
                </a:lnTo>
                <a:close/>
              </a:path>
            </a:pathLst>
          </a:custGeom>
          <a:solidFill>
            <a:srgbClr val="0070C0"/>
          </a:solidFill>
          <a:ln w="31750">
            <a:gradFill flip="none" rotWithShape="1">
              <a:gsLst>
                <a:gs pos="0">
                  <a:schemeClr val="bg1">
                    <a:lumMod val="75000"/>
                  </a:schemeClr>
                </a:gs>
                <a:gs pos="100000">
                  <a:schemeClr val="bg1"/>
                </a:gs>
              </a:gsLst>
              <a:lin ang="2700000" scaled="1"/>
              <a:tileRect/>
            </a:gradFill>
          </a:ln>
          <a:effectLst>
            <a:innerShdw blurRad="127000" dist="63500" dir="13500000">
              <a:schemeClr val="accent3">
                <a:lumMod val="50000"/>
                <a:alpha val="85000"/>
              </a:schemeClr>
            </a:innerShdw>
          </a:effectLst>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endParaRPr lang="zh-CN" altLang="en-US" sz="2000">
              <a:solidFill>
                <a:schemeClr val="tx1"/>
              </a:solidFill>
              <a:latin typeface="Calibri"/>
              <a:ea typeface="宋体" panose="02010600030101010101" pitchFamily="2" charset="-122"/>
              <a:sym typeface="Arial" panose="020B0604020202020204" pitchFamily="34" charset="0"/>
            </a:endParaRPr>
          </a:p>
        </p:txBody>
      </p:sp>
      <p:sp>
        <p:nvSpPr>
          <p:cNvPr id="24" name="Freeform 5">
            <a:extLst>
              <a:ext uri="{FF2B5EF4-FFF2-40B4-BE49-F238E27FC236}">
                <a16:creationId xmlns:a16="http://schemas.microsoft.com/office/drawing/2014/main" id="{7FF10ED3-893B-4662-B2E9-2CD07C870DA5}"/>
              </a:ext>
            </a:extLst>
          </p:cNvPr>
          <p:cNvSpPr>
            <a:spLocks/>
          </p:cNvSpPr>
          <p:nvPr/>
        </p:nvSpPr>
        <p:spPr bwMode="auto">
          <a:xfrm>
            <a:off x="3792011" y="2304824"/>
            <a:ext cx="1188253" cy="1053138"/>
          </a:xfrm>
          <a:custGeom>
            <a:avLst/>
            <a:gdLst>
              <a:gd name="T0" fmla="*/ 407 w 1375"/>
              <a:gd name="T1" fmla="*/ 1218 h 1218"/>
              <a:gd name="T2" fmla="*/ 299 w 1375"/>
              <a:gd name="T3" fmla="*/ 1156 h 1218"/>
              <a:gd name="T4" fmla="*/ 19 w 1375"/>
              <a:gd name="T5" fmla="*/ 671 h 1218"/>
              <a:gd name="T6" fmla="*/ 19 w 1375"/>
              <a:gd name="T7" fmla="*/ 547 h 1218"/>
              <a:gd name="T8" fmla="*/ 299 w 1375"/>
              <a:gd name="T9" fmla="*/ 62 h 1218"/>
              <a:gd name="T10" fmla="*/ 407 w 1375"/>
              <a:gd name="T11" fmla="*/ 0 h 1218"/>
              <a:gd name="T12" fmla="*/ 967 w 1375"/>
              <a:gd name="T13" fmla="*/ 0 h 1218"/>
              <a:gd name="T14" fmla="*/ 1075 w 1375"/>
              <a:gd name="T15" fmla="*/ 62 h 1218"/>
              <a:gd name="T16" fmla="*/ 1355 w 1375"/>
              <a:gd name="T17" fmla="*/ 547 h 1218"/>
              <a:gd name="T18" fmla="*/ 1355 w 1375"/>
              <a:gd name="T19" fmla="*/ 671 h 1218"/>
              <a:gd name="T20" fmla="*/ 1075 w 1375"/>
              <a:gd name="T21" fmla="*/ 1156 h 1218"/>
              <a:gd name="T22" fmla="*/ 967 w 1375"/>
              <a:gd name="T23" fmla="*/ 1218 h 1218"/>
              <a:gd name="T24" fmla="*/ 407 w 1375"/>
              <a:gd name="T25" fmla="*/ 1218 h 1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75" h="1218">
                <a:moveTo>
                  <a:pt x="407" y="1218"/>
                </a:moveTo>
                <a:cubicBezTo>
                  <a:pt x="368" y="1218"/>
                  <a:pt x="319" y="1190"/>
                  <a:pt x="299" y="1156"/>
                </a:cubicBezTo>
                <a:cubicBezTo>
                  <a:pt x="19" y="671"/>
                  <a:pt x="19" y="671"/>
                  <a:pt x="19" y="671"/>
                </a:cubicBezTo>
                <a:cubicBezTo>
                  <a:pt x="0" y="637"/>
                  <a:pt x="0" y="581"/>
                  <a:pt x="19" y="547"/>
                </a:cubicBezTo>
                <a:cubicBezTo>
                  <a:pt x="299" y="62"/>
                  <a:pt x="299" y="62"/>
                  <a:pt x="299" y="62"/>
                </a:cubicBezTo>
                <a:cubicBezTo>
                  <a:pt x="319" y="28"/>
                  <a:pt x="368" y="0"/>
                  <a:pt x="407" y="0"/>
                </a:cubicBezTo>
                <a:cubicBezTo>
                  <a:pt x="967" y="0"/>
                  <a:pt x="967" y="0"/>
                  <a:pt x="967" y="0"/>
                </a:cubicBezTo>
                <a:cubicBezTo>
                  <a:pt x="1007" y="0"/>
                  <a:pt x="1055" y="28"/>
                  <a:pt x="1075" y="62"/>
                </a:cubicBezTo>
                <a:cubicBezTo>
                  <a:pt x="1355" y="547"/>
                  <a:pt x="1355" y="547"/>
                  <a:pt x="1355" y="547"/>
                </a:cubicBezTo>
                <a:cubicBezTo>
                  <a:pt x="1375" y="581"/>
                  <a:pt x="1375" y="637"/>
                  <a:pt x="1355" y="671"/>
                </a:cubicBezTo>
                <a:cubicBezTo>
                  <a:pt x="1075" y="1156"/>
                  <a:pt x="1075" y="1156"/>
                  <a:pt x="1075" y="1156"/>
                </a:cubicBezTo>
                <a:cubicBezTo>
                  <a:pt x="1055" y="1190"/>
                  <a:pt x="1007" y="1218"/>
                  <a:pt x="967" y="1218"/>
                </a:cubicBezTo>
                <a:lnTo>
                  <a:pt x="407" y="1218"/>
                </a:lnTo>
                <a:close/>
              </a:path>
            </a:pathLst>
          </a:custGeom>
          <a:solidFill>
            <a:schemeClr val="bg1">
              <a:lumMod val="95000"/>
            </a:schemeClr>
          </a:solidFill>
          <a:ln w="50800">
            <a:noFill/>
          </a:ln>
          <a:effectLst>
            <a:outerShdw blurRad="101600" dist="50800" dir="2700000" algn="tl" rotWithShape="0">
              <a:schemeClr val="accent3">
                <a:lumMod val="50000"/>
                <a:alpha val="64000"/>
              </a:schemeClr>
            </a:outerShdw>
          </a:effectLst>
          <a:scene3d>
            <a:camera prst="orthographicFront"/>
            <a:lightRig rig="threePt" dir="t"/>
          </a:scene3d>
          <a:sp3d prstMaterial="softEdge">
            <a:bevelT w="63500" h="19050" prst="angle"/>
          </a:sp3d>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endParaRPr lang="zh-CN" altLang="en-US" sz="2000">
              <a:solidFill>
                <a:schemeClr val="tx1"/>
              </a:solidFill>
              <a:latin typeface="Calibri"/>
              <a:ea typeface="宋体" panose="02010600030101010101" pitchFamily="2" charset="-122"/>
              <a:sym typeface="Arial" panose="020B0604020202020204" pitchFamily="34" charset="0"/>
            </a:endParaRPr>
          </a:p>
        </p:txBody>
      </p:sp>
      <p:sp>
        <p:nvSpPr>
          <p:cNvPr id="25" name="矩形 24">
            <a:extLst>
              <a:ext uri="{FF2B5EF4-FFF2-40B4-BE49-F238E27FC236}">
                <a16:creationId xmlns:a16="http://schemas.microsoft.com/office/drawing/2014/main" id="{66CFCBBE-6740-4455-B131-AF0D639D6D27}"/>
              </a:ext>
            </a:extLst>
          </p:cNvPr>
          <p:cNvSpPr/>
          <p:nvPr/>
        </p:nvSpPr>
        <p:spPr>
          <a:xfrm>
            <a:off x="3889450" y="2569654"/>
            <a:ext cx="1017607" cy="807913"/>
          </a:xfrm>
          <a:prstGeom prst="rect">
            <a:avLst/>
          </a:prstGeom>
        </p:spPr>
        <p:txBody>
          <a:bodyPr wrap="square" lIns="68580" tIns="34290" rIns="68580" bIns="34290">
            <a:spAutoFit/>
          </a:bodyPr>
          <a:lstStyle/>
          <a:p>
            <a:pPr algn="ctr"/>
            <a:r>
              <a:rPr lang="zh-CN" altLang="en-US" sz="2400" b="1" dirty="0">
                <a:latin typeface="ITC Avant Garde Std Bk" panose="020B0502020202020204" pitchFamily="34" charset="0"/>
              </a:rPr>
              <a:t>销售货物</a:t>
            </a:r>
          </a:p>
        </p:txBody>
      </p:sp>
      <p:sp>
        <p:nvSpPr>
          <p:cNvPr id="26" name="矩形 25">
            <a:extLst>
              <a:ext uri="{FF2B5EF4-FFF2-40B4-BE49-F238E27FC236}">
                <a16:creationId xmlns:a16="http://schemas.microsoft.com/office/drawing/2014/main" id="{8273F94C-5D98-41BD-A64D-E4EE23A2D87F}"/>
              </a:ext>
            </a:extLst>
          </p:cNvPr>
          <p:cNvSpPr/>
          <p:nvPr/>
        </p:nvSpPr>
        <p:spPr>
          <a:xfrm>
            <a:off x="2290863" y="2725592"/>
            <a:ext cx="929555" cy="500137"/>
          </a:xfrm>
          <a:prstGeom prst="rect">
            <a:avLst/>
          </a:prstGeom>
        </p:spPr>
        <p:txBody>
          <a:bodyPr wrap="square" lIns="68580" tIns="34290" rIns="68580" bIns="34290">
            <a:spAutoFit/>
          </a:bodyPr>
          <a:lstStyle/>
          <a:p>
            <a:pPr algn="ctr"/>
            <a:r>
              <a:rPr lang="zh-CN" altLang="en-US" sz="2800" b="1" dirty="0">
                <a:latin typeface="ITC Avant Garde Std Bk" panose="020B0502020202020204" pitchFamily="34" charset="0"/>
              </a:rPr>
              <a:t>货物</a:t>
            </a:r>
          </a:p>
        </p:txBody>
      </p:sp>
      <p:grpSp>
        <p:nvGrpSpPr>
          <p:cNvPr id="27" name="组合 26">
            <a:extLst>
              <a:ext uri="{FF2B5EF4-FFF2-40B4-BE49-F238E27FC236}">
                <a16:creationId xmlns:a16="http://schemas.microsoft.com/office/drawing/2014/main" id="{53A084EC-5832-4303-9E3B-0E4DE2CED046}"/>
              </a:ext>
            </a:extLst>
          </p:cNvPr>
          <p:cNvGrpSpPr/>
          <p:nvPr/>
        </p:nvGrpSpPr>
        <p:grpSpPr>
          <a:xfrm>
            <a:off x="4224503" y="2429523"/>
            <a:ext cx="207186" cy="206089"/>
            <a:chOff x="3856417" y="4248125"/>
            <a:chExt cx="409860" cy="407692"/>
          </a:xfrm>
          <a:solidFill>
            <a:schemeClr val="accent3"/>
          </a:solidFill>
        </p:grpSpPr>
        <p:sp>
          <p:nvSpPr>
            <p:cNvPr id="28" name="Freeform 187">
              <a:extLst>
                <a:ext uri="{FF2B5EF4-FFF2-40B4-BE49-F238E27FC236}">
                  <a16:creationId xmlns:a16="http://schemas.microsoft.com/office/drawing/2014/main" id="{110E5ABA-D4DE-4C56-BB70-2EA627DF3FE2}"/>
                </a:ext>
              </a:extLst>
            </p:cNvPr>
            <p:cNvSpPr>
              <a:spLocks/>
            </p:cNvSpPr>
            <p:nvPr/>
          </p:nvSpPr>
          <p:spPr bwMode="auto">
            <a:xfrm>
              <a:off x="3969183" y="4489921"/>
              <a:ext cx="279745" cy="165896"/>
            </a:xfrm>
            <a:custGeom>
              <a:avLst/>
              <a:gdLst>
                <a:gd name="T0" fmla="*/ 76 w 109"/>
                <a:gd name="T1" fmla="*/ 0 h 65"/>
                <a:gd name="T2" fmla="*/ 54 w 109"/>
                <a:gd name="T3" fmla="*/ 0 h 65"/>
                <a:gd name="T4" fmla="*/ 69 w 109"/>
                <a:gd name="T5" fmla="*/ 17 h 65"/>
                <a:gd name="T6" fmla="*/ 76 w 109"/>
                <a:gd name="T7" fmla="*/ 17 h 65"/>
                <a:gd name="T8" fmla="*/ 91 w 109"/>
                <a:gd name="T9" fmla="*/ 32 h 65"/>
                <a:gd name="T10" fmla="*/ 76 w 109"/>
                <a:gd name="T11" fmla="*/ 48 h 65"/>
                <a:gd name="T12" fmla="*/ 32 w 109"/>
                <a:gd name="T13" fmla="*/ 48 h 65"/>
                <a:gd name="T14" fmla="*/ 17 w 109"/>
                <a:gd name="T15" fmla="*/ 32 h 65"/>
                <a:gd name="T16" fmla="*/ 20 w 109"/>
                <a:gd name="T17" fmla="*/ 24 h 65"/>
                <a:gd name="T18" fmla="*/ 1 w 109"/>
                <a:gd name="T19" fmla="*/ 24 h 65"/>
                <a:gd name="T20" fmla="*/ 0 w 109"/>
                <a:gd name="T21" fmla="*/ 32 h 65"/>
                <a:gd name="T22" fmla="*/ 32 w 109"/>
                <a:gd name="T23" fmla="*/ 65 h 65"/>
                <a:gd name="T24" fmla="*/ 76 w 109"/>
                <a:gd name="T25" fmla="*/ 65 h 65"/>
                <a:gd name="T26" fmla="*/ 109 w 109"/>
                <a:gd name="T27" fmla="*/ 32 h 65"/>
                <a:gd name="T28" fmla="*/ 76 w 109"/>
                <a:gd name="T29" fmla="*/ 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9" h="65">
                  <a:moveTo>
                    <a:pt x="76" y="0"/>
                  </a:moveTo>
                  <a:cubicBezTo>
                    <a:pt x="54" y="0"/>
                    <a:pt x="54" y="0"/>
                    <a:pt x="54" y="0"/>
                  </a:cubicBezTo>
                  <a:cubicBezTo>
                    <a:pt x="61" y="4"/>
                    <a:pt x="66" y="10"/>
                    <a:pt x="69" y="17"/>
                  </a:cubicBezTo>
                  <a:cubicBezTo>
                    <a:pt x="76" y="17"/>
                    <a:pt x="76" y="17"/>
                    <a:pt x="76" y="17"/>
                  </a:cubicBezTo>
                  <a:cubicBezTo>
                    <a:pt x="85" y="17"/>
                    <a:pt x="91" y="24"/>
                    <a:pt x="91" y="32"/>
                  </a:cubicBezTo>
                  <a:cubicBezTo>
                    <a:pt x="91" y="41"/>
                    <a:pt x="85" y="48"/>
                    <a:pt x="76" y="48"/>
                  </a:cubicBezTo>
                  <a:cubicBezTo>
                    <a:pt x="32" y="48"/>
                    <a:pt x="32" y="48"/>
                    <a:pt x="32" y="48"/>
                  </a:cubicBezTo>
                  <a:cubicBezTo>
                    <a:pt x="24" y="48"/>
                    <a:pt x="17" y="41"/>
                    <a:pt x="17" y="32"/>
                  </a:cubicBezTo>
                  <a:cubicBezTo>
                    <a:pt x="17" y="29"/>
                    <a:pt x="18" y="26"/>
                    <a:pt x="20" y="24"/>
                  </a:cubicBezTo>
                  <a:cubicBezTo>
                    <a:pt x="1" y="24"/>
                    <a:pt x="1" y="24"/>
                    <a:pt x="1" y="24"/>
                  </a:cubicBezTo>
                  <a:cubicBezTo>
                    <a:pt x="0" y="27"/>
                    <a:pt x="0" y="30"/>
                    <a:pt x="0" y="32"/>
                  </a:cubicBezTo>
                  <a:cubicBezTo>
                    <a:pt x="0" y="50"/>
                    <a:pt x="14" y="65"/>
                    <a:pt x="32" y="65"/>
                  </a:cubicBezTo>
                  <a:cubicBezTo>
                    <a:pt x="76" y="65"/>
                    <a:pt x="76" y="65"/>
                    <a:pt x="76" y="65"/>
                  </a:cubicBezTo>
                  <a:cubicBezTo>
                    <a:pt x="94" y="65"/>
                    <a:pt x="109" y="50"/>
                    <a:pt x="109" y="32"/>
                  </a:cubicBezTo>
                  <a:cubicBezTo>
                    <a:pt x="109" y="15"/>
                    <a:pt x="94" y="0"/>
                    <a:pt x="7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000"/>
            </a:p>
          </p:txBody>
        </p:sp>
        <p:sp>
          <p:nvSpPr>
            <p:cNvPr id="29" name="Freeform 188">
              <a:extLst>
                <a:ext uri="{FF2B5EF4-FFF2-40B4-BE49-F238E27FC236}">
                  <a16:creationId xmlns:a16="http://schemas.microsoft.com/office/drawing/2014/main" id="{F0B0D75D-B503-42C4-89DF-7DBAFDBC1B95}"/>
                </a:ext>
              </a:extLst>
            </p:cNvPr>
            <p:cNvSpPr>
              <a:spLocks/>
            </p:cNvSpPr>
            <p:nvPr/>
          </p:nvSpPr>
          <p:spPr bwMode="auto">
            <a:xfrm>
              <a:off x="3856417" y="4489921"/>
              <a:ext cx="279745" cy="165896"/>
            </a:xfrm>
            <a:custGeom>
              <a:avLst/>
              <a:gdLst>
                <a:gd name="T0" fmla="*/ 41 w 109"/>
                <a:gd name="T1" fmla="*/ 48 h 65"/>
                <a:gd name="T2" fmla="*/ 33 w 109"/>
                <a:gd name="T3" fmla="*/ 48 h 65"/>
                <a:gd name="T4" fmla="*/ 18 w 109"/>
                <a:gd name="T5" fmla="*/ 32 h 65"/>
                <a:gd name="T6" fmla="*/ 33 w 109"/>
                <a:gd name="T7" fmla="*/ 17 h 65"/>
                <a:gd name="T8" fmla="*/ 37 w 109"/>
                <a:gd name="T9" fmla="*/ 17 h 65"/>
                <a:gd name="T10" fmla="*/ 77 w 109"/>
                <a:gd name="T11" fmla="*/ 17 h 65"/>
                <a:gd name="T12" fmla="*/ 92 w 109"/>
                <a:gd name="T13" fmla="*/ 32 h 65"/>
                <a:gd name="T14" fmla="*/ 92 w 109"/>
                <a:gd name="T15" fmla="*/ 35 h 65"/>
                <a:gd name="T16" fmla="*/ 89 w 109"/>
                <a:gd name="T17" fmla="*/ 42 h 65"/>
                <a:gd name="T18" fmla="*/ 108 w 109"/>
                <a:gd name="T19" fmla="*/ 42 h 65"/>
                <a:gd name="T20" fmla="*/ 109 w 109"/>
                <a:gd name="T21" fmla="*/ 35 h 65"/>
                <a:gd name="T22" fmla="*/ 109 w 109"/>
                <a:gd name="T23" fmla="*/ 35 h 65"/>
                <a:gd name="T24" fmla="*/ 109 w 109"/>
                <a:gd name="T25" fmla="*/ 32 h 65"/>
                <a:gd name="T26" fmla="*/ 77 w 109"/>
                <a:gd name="T27" fmla="*/ 0 h 65"/>
                <a:gd name="T28" fmla="*/ 37 w 109"/>
                <a:gd name="T29" fmla="*/ 0 h 65"/>
                <a:gd name="T30" fmla="*/ 33 w 109"/>
                <a:gd name="T31" fmla="*/ 0 h 65"/>
                <a:gd name="T32" fmla="*/ 0 w 109"/>
                <a:gd name="T33" fmla="*/ 32 h 65"/>
                <a:gd name="T34" fmla="*/ 33 w 109"/>
                <a:gd name="T35" fmla="*/ 65 h 65"/>
                <a:gd name="T36" fmla="*/ 56 w 109"/>
                <a:gd name="T37" fmla="*/ 65 h 65"/>
                <a:gd name="T38" fmla="*/ 41 w 109"/>
                <a:gd name="T39" fmla="*/ 48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9" h="65">
                  <a:moveTo>
                    <a:pt x="41" y="48"/>
                  </a:moveTo>
                  <a:cubicBezTo>
                    <a:pt x="33" y="48"/>
                    <a:pt x="33" y="48"/>
                    <a:pt x="33" y="48"/>
                  </a:cubicBezTo>
                  <a:cubicBezTo>
                    <a:pt x="24" y="48"/>
                    <a:pt x="18" y="41"/>
                    <a:pt x="18" y="32"/>
                  </a:cubicBezTo>
                  <a:cubicBezTo>
                    <a:pt x="18" y="24"/>
                    <a:pt x="24" y="17"/>
                    <a:pt x="33" y="17"/>
                  </a:cubicBezTo>
                  <a:cubicBezTo>
                    <a:pt x="37" y="17"/>
                    <a:pt x="37" y="17"/>
                    <a:pt x="37" y="17"/>
                  </a:cubicBezTo>
                  <a:cubicBezTo>
                    <a:pt x="77" y="17"/>
                    <a:pt x="77" y="17"/>
                    <a:pt x="77" y="17"/>
                  </a:cubicBezTo>
                  <a:cubicBezTo>
                    <a:pt x="85" y="17"/>
                    <a:pt x="92" y="24"/>
                    <a:pt x="92" y="32"/>
                  </a:cubicBezTo>
                  <a:cubicBezTo>
                    <a:pt x="92" y="33"/>
                    <a:pt x="92" y="34"/>
                    <a:pt x="92" y="35"/>
                  </a:cubicBezTo>
                  <a:cubicBezTo>
                    <a:pt x="91" y="38"/>
                    <a:pt x="90" y="40"/>
                    <a:pt x="89" y="42"/>
                  </a:cubicBezTo>
                  <a:cubicBezTo>
                    <a:pt x="108" y="42"/>
                    <a:pt x="108" y="42"/>
                    <a:pt x="108" y="42"/>
                  </a:cubicBezTo>
                  <a:cubicBezTo>
                    <a:pt x="108" y="40"/>
                    <a:pt x="109" y="38"/>
                    <a:pt x="109" y="35"/>
                  </a:cubicBezTo>
                  <a:cubicBezTo>
                    <a:pt x="109" y="35"/>
                    <a:pt x="109" y="35"/>
                    <a:pt x="109" y="35"/>
                  </a:cubicBezTo>
                  <a:cubicBezTo>
                    <a:pt x="109" y="34"/>
                    <a:pt x="109" y="33"/>
                    <a:pt x="109" y="32"/>
                  </a:cubicBezTo>
                  <a:cubicBezTo>
                    <a:pt x="109" y="15"/>
                    <a:pt x="95" y="0"/>
                    <a:pt x="77" y="0"/>
                  </a:cubicBezTo>
                  <a:cubicBezTo>
                    <a:pt x="37" y="0"/>
                    <a:pt x="37" y="0"/>
                    <a:pt x="37" y="0"/>
                  </a:cubicBezTo>
                  <a:cubicBezTo>
                    <a:pt x="33" y="0"/>
                    <a:pt x="33" y="0"/>
                    <a:pt x="33" y="0"/>
                  </a:cubicBezTo>
                  <a:cubicBezTo>
                    <a:pt x="15" y="0"/>
                    <a:pt x="0" y="15"/>
                    <a:pt x="0" y="32"/>
                  </a:cubicBezTo>
                  <a:cubicBezTo>
                    <a:pt x="0" y="50"/>
                    <a:pt x="15" y="65"/>
                    <a:pt x="33" y="65"/>
                  </a:cubicBezTo>
                  <a:cubicBezTo>
                    <a:pt x="56" y="65"/>
                    <a:pt x="56" y="65"/>
                    <a:pt x="56" y="65"/>
                  </a:cubicBezTo>
                  <a:cubicBezTo>
                    <a:pt x="50" y="61"/>
                    <a:pt x="44" y="55"/>
                    <a:pt x="41" y="4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000"/>
            </a:p>
          </p:txBody>
        </p:sp>
        <p:sp>
          <p:nvSpPr>
            <p:cNvPr id="30" name="Freeform 189">
              <a:extLst>
                <a:ext uri="{FF2B5EF4-FFF2-40B4-BE49-F238E27FC236}">
                  <a16:creationId xmlns:a16="http://schemas.microsoft.com/office/drawing/2014/main" id="{CB426580-4618-4552-8B18-E22C132522F7}"/>
                </a:ext>
              </a:extLst>
            </p:cNvPr>
            <p:cNvSpPr>
              <a:spLocks noEditPoints="1"/>
            </p:cNvSpPr>
            <p:nvPr/>
          </p:nvSpPr>
          <p:spPr bwMode="auto">
            <a:xfrm>
              <a:off x="3950749" y="4248125"/>
              <a:ext cx="202761" cy="204930"/>
            </a:xfrm>
            <a:custGeom>
              <a:avLst/>
              <a:gdLst>
                <a:gd name="T0" fmla="*/ 40 w 79"/>
                <a:gd name="T1" fmla="*/ 0 h 80"/>
                <a:gd name="T2" fmla="*/ 0 w 79"/>
                <a:gd name="T3" fmla="*/ 40 h 80"/>
                <a:gd name="T4" fmla="*/ 40 w 79"/>
                <a:gd name="T5" fmla="*/ 80 h 80"/>
                <a:gd name="T6" fmla="*/ 79 w 79"/>
                <a:gd name="T7" fmla="*/ 40 h 80"/>
                <a:gd name="T8" fmla="*/ 40 w 79"/>
                <a:gd name="T9" fmla="*/ 0 h 80"/>
                <a:gd name="T10" fmla="*/ 63 w 79"/>
                <a:gd name="T11" fmla="*/ 46 h 80"/>
                <a:gd name="T12" fmla="*/ 46 w 79"/>
                <a:gd name="T13" fmla="*/ 46 h 80"/>
                <a:gd name="T14" fmla="*/ 46 w 79"/>
                <a:gd name="T15" fmla="*/ 63 h 80"/>
                <a:gd name="T16" fmla="*/ 33 w 79"/>
                <a:gd name="T17" fmla="*/ 63 h 80"/>
                <a:gd name="T18" fmla="*/ 33 w 79"/>
                <a:gd name="T19" fmla="*/ 46 h 80"/>
                <a:gd name="T20" fmla="*/ 17 w 79"/>
                <a:gd name="T21" fmla="*/ 46 h 80"/>
                <a:gd name="T22" fmla="*/ 17 w 79"/>
                <a:gd name="T23" fmla="*/ 34 h 80"/>
                <a:gd name="T24" fmla="*/ 33 w 79"/>
                <a:gd name="T25" fmla="*/ 34 h 80"/>
                <a:gd name="T26" fmla="*/ 33 w 79"/>
                <a:gd name="T27" fmla="*/ 17 h 80"/>
                <a:gd name="T28" fmla="*/ 46 w 79"/>
                <a:gd name="T29" fmla="*/ 17 h 80"/>
                <a:gd name="T30" fmla="*/ 46 w 79"/>
                <a:gd name="T31" fmla="*/ 34 h 80"/>
                <a:gd name="T32" fmla="*/ 63 w 79"/>
                <a:gd name="T33" fmla="*/ 34 h 80"/>
                <a:gd name="T34" fmla="*/ 63 w 79"/>
                <a:gd name="T35" fmla="*/ 46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9" h="80">
                  <a:moveTo>
                    <a:pt x="40" y="0"/>
                  </a:moveTo>
                  <a:cubicBezTo>
                    <a:pt x="18" y="0"/>
                    <a:pt x="0" y="18"/>
                    <a:pt x="0" y="40"/>
                  </a:cubicBezTo>
                  <a:cubicBezTo>
                    <a:pt x="0" y="62"/>
                    <a:pt x="18" y="80"/>
                    <a:pt x="40" y="80"/>
                  </a:cubicBezTo>
                  <a:cubicBezTo>
                    <a:pt x="62" y="80"/>
                    <a:pt x="79" y="62"/>
                    <a:pt x="79" y="40"/>
                  </a:cubicBezTo>
                  <a:cubicBezTo>
                    <a:pt x="79" y="18"/>
                    <a:pt x="62" y="0"/>
                    <a:pt x="40" y="0"/>
                  </a:cubicBezTo>
                  <a:close/>
                  <a:moveTo>
                    <a:pt x="63" y="46"/>
                  </a:moveTo>
                  <a:cubicBezTo>
                    <a:pt x="46" y="46"/>
                    <a:pt x="46" y="46"/>
                    <a:pt x="46" y="46"/>
                  </a:cubicBezTo>
                  <a:cubicBezTo>
                    <a:pt x="46" y="63"/>
                    <a:pt x="46" y="63"/>
                    <a:pt x="46" y="63"/>
                  </a:cubicBezTo>
                  <a:cubicBezTo>
                    <a:pt x="33" y="63"/>
                    <a:pt x="33" y="63"/>
                    <a:pt x="33" y="63"/>
                  </a:cubicBezTo>
                  <a:cubicBezTo>
                    <a:pt x="33" y="46"/>
                    <a:pt x="33" y="46"/>
                    <a:pt x="33" y="46"/>
                  </a:cubicBezTo>
                  <a:cubicBezTo>
                    <a:pt x="17" y="46"/>
                    <a:pt x="17" y="46"/>
                    <a:pt x="17" y="46"/>
                  </a:cubicBezTo>
                  <a:cubicBezTo>
                    <a:pt x="17" y="34"/>
                    <a:pt x="17" y="34"/>
                    <a:pt x="17" y="34"/>
                  </a:cubicBezTo>
                  <a:cubicBezTo>
                    <a:pt x="33" y="34"/>
                    <a:pt x="33" y="34"/>
                    <a:pt x="33" y="34"/>
                  </a:cubicBezTo>
                  <a:cubicBezTo>
                    <a:pt x="33" y="17"/>
                    <a:pt x="33" y="17"/>
                    <a:pt x="33" y="17"/>
                  </a:cubicBezTo>
                  <a:cubicBezTo>
                    <a:pt x="46" y="17"/>
                    <a:pt x="46" y="17"/>
                    <a:pt x="46" y="17"/>
                  </a:cubicBezTo>
                  <a:cubicBezTo>
                    <a:pt x="46" y="34"/>
                    <a:pt x="46" y="34"/>
                    <a:pt x="46" y="34"/>
                  </a:cubicBezTo>
                  <a:cubicBezTo>
                    <a:pt x="63" y="34"/>
                    <a:pt x="63" y="34"/>
                    <a:pt x="63" y="34"/>
                  </a:cubicBezTo>
                  <a:lnTo>
                    <a:pt x="63" y="4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000"/>
            </a:p>
          </p:txBody>
        </p:sp>
        <p:sp>
          <p:nvSpPr>
            <p:cNvPr id="31" name="Rectangle 190">
              <a:extLst>
                <a:ext uri="{FF2B5EF4-FFF2-40B4-BE49-F238E27FC236}">
                  <a16:creationId xmlns:a16="http://schemas.microsoft.com/office/drawing/2014/main" id="{DD335780-3FF3-4BD5-9EDD-6CC9BA26D9BB}"/>
                </a:ext>
              </a:extLst>
            </p:cNvPr>
            <p:cNvSpPr>
              <a:spLocks noChangeArrowheads="1"/>
            </p:cNvSpPr>
            <p:nvPr/>
          </p:nvSpPr>
          <p:spPr bwMode="auto">
            <a:xfrm>
              <a:off x="4200135" y="4356553"/>
              <a:ext cx="30360" cy="10192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sz="2000"/>
            </a:p>
          </p:txBody>
        </p:sp>
        <p:sp>
          <p:nvSpPr>
            <p:cNvPr id="32" name="Rectangle 191">
              <a:extLst>
                <a:ext uri="{FF2B5EF4-FFF2-40B4-BE49-F238E27FC236}">
                  <a16:creationId xmlns:a16="http://schemas.microsoft.com/office/drawing/2014/main" id="{D6F28B29-35DF-4884-AA06-FF2AD86425E6}"/>
                </a:ext>
              </a:extLst>
            </p:cNvPr>
            <p:cNvSpPr>
              <a:spLocks noChangeArrowheads="1"/>
            </p:cNvSpPr>
            <p:nvPr/>
          </p:nvSpPr>
          <p:spPr bwMode="auto">
            <a:xfrm>
              <a:off x="4164354" y="4392335"/>
              <a:ext cx="101923" cy="3036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sz="2000"/>
            </a:p>
          </p:txBody>
        </p:sp>
        <p:sp>
          <p:nvSpPr>
            <p:cNvPr id="33" name="Rectangle 192">
              <a:extLst>
                <a:ext uri="{FF2B5EF4-FFF2-40B4-BE49-F238E27FC236}">
                  <a16:creationId xmlns:a16="http://schemas.microsoft.com/office/drawing/2014/main" id="{CA7E979F-C7C1-4597-99CF-6E593DD73441}"/>
                </a:ext>
              </a:extLst>
            </p:cNvPr>
            <p:cNvSpPr>
              <a:spLocks noChangeArrowheads="1"/>
            </p:cNvSpPr>
            <p:nvPr/>
          </p:nvSpPr>
          <p:spPr bwMode="auto">
            <a:xfrm>
              <a:off x="3879187" y="4386913"/>
              <a:ext cx="18433" cy="6180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sz="2000"/>
            </a:p>
          </p:txBody>
        </p:sp>
        <p:sp>
          <p:nvSpPr>
            <p:cNvPr id="34" name="Rectangle 193">
              <a:extLst>
                <a:ext uri="{FF2B5EF4-FFF2-40B4-BE49-F238E27FC236}">
                  <a16:creationId xmlns:a16="http://schemas.microsoft.com/office/drawing/2014/main" id="{BB5CFCBE-BBF8-4D0C-A67F-605A46B99EFE}"/>
                </a:ext>
              </a:extLst>
            </p:cNvPr>
            <p:cNvSpPr>
              <a:spLocks noChangeArrowheads="1"/>
            </p:cNvSpPr>
            <p:nvPr/>
          </p:nvSpPr>
          <p:spPr bwMode="auto">
            <a:xfrm>
              <a:off x="3858586" y="4407515"/>
              <a:ext cx="61805" cy="1734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sz="2000"/>
            </a:p>
          </p:txBody>
        </p:sp>
      </p:grpSp>
      <p:grpSp>
        <p:nvGrpSpPr>
          <p:cNvPr id="35" name="组合 34">
            <a:extLst>
              <a:ext uri="{FF2B5EF4-FFF2-40B4-BE49-F238E27FC236}">
                <a16:creationId xmlns:a16="http://schemas.microsoft.com/office/drawing/2014/main" id="{D60B624A-6B7F-497E-9329-D01E5DA54598}"/>
              </a:ext>
            </a:extLst>
          </p:cNvPr>
          <p:cNvGrpSpPr/>
          <p:nvPr/>
        </p:nvGrpSpPr>
        <p:grpSpPr>
          <a:xfrm>
            <a:off x="2631050" y="2433648"/>
            <a:ext cx="288853" cy="196770"/>
            <a:chOff x="4895160" y="4287159"/>
            <a:chExt cx="571418" cy="389258"/>
          </a:xfrm>
          <a:solidFill>
            <a:schemeClr val="tx1">
              <a:lumMod val="65000"/>
              <a:lumOff val="35000"/>
            </a:schemeClr>
          </a:solidFill>
        </p:grpSpPr>
        <p:sp>
          <p:nvSpPr>
            <p:cNvPr id="36" name="Freeform 327">
              <a:extLst>
                <a:ext uri="{FF2B5EF4-FFF2-40B4-BE49-F238E27FC236}">
                  <a16:creationId xmlns:a16="http://schemas.microsoft.com/office/drawing/2014/main" id="{A2A7B1E2-A6E5-49CF-B375-96FDC3FD8C9C}"/>
                </a:ext>
              </a:extLst>
            </p:cNvPr>
            <p:cNvSpPr>
              <a:spLocks noEditPoints="1"/>
            </p:cNvSpPr>
            <p:nvPr/>
          </p:nvSpPr>
          <p:spPr bwMode="auto">
            <a:xfrm>
              <a:off x="4895160" y="4287159"/>
              <a:ext cx="438051" cy="389258"/>
            </a:xfrm>
            <a:custGeom>
              <a:avLst/>
              <a:gdLst>
                <a:gd name="T0" fmla="*/ 166 w 171"/>
                <a:gd name="T1" fmla="*/ 0 h 152"/>
                <a:gd name="T2" fmla="*/ 5 w 171"/>
                <a:gd name="T3" fmla="*/ 0 h 152"/>
                <a:gd name="T4" fmla="*/ 0 w 171"/>
                <a:gd name="T5" fmla="*/ 5 h 152"/>
                <a:gd name="T6" fmla="*/ 0 w 171"/>
                <a:gd name="T7" fmla="*/ 146 h 152"/>
                <a:gd name="T8" fmla="*/ 5 w 171"/>
                <a:gd name="T9" fmla="*/ 152 h 152"/>
                <a:gd name="T10" fmla="*/ 166 w 171"/>
                <a:gd name="T11" fmla="*/ 152 h 152"/>
                <a:gd name="T12" fmla="*/ 171 w 171"/>
                <a:gd name="T13" fmla="*/ 146 h 152"/>
                <a:gd name="T14" fmla="*/ 171 w 171"/>
                <a:gd name="T15" fmla="*/ 5 h 152"/>
                <a:gd name="T16" fmla="*/ 166 w 171"/>
                <a:gd name="T17" fmla="*/ 0 h 152"/>
                <a:gd name="T18" fmla="*/ 132 w 171"/>
                <a:gd name="T19" fmla="*/ 12 h 152"/>
                <a:gd name="T20" fmla="*/ 139 w 171"/>
                <a:gd name="T21" fmla="*/ 19 h 152"/>
                <a:gd name="T22" fmla="*/ 132 w 171"/>
                <a:gd name="T23" fmla="*/ 26 h 152"/>
                <a:gd name="T24" fmla="*/ 124 w 171"/>
                <a:gd name="T25" fmla="*/ 19 h 152"/>
                <a:gd name="T26" fmla="*/ 132 w 171"/>
                <a:gd name="T27" fmla="*/ 12 h 152"/>
                <a:gd name="T28" fmla="*/ 110 w 171"/>
                <a:gd name="T29" fmla="*/ 12 h 152"/>
                <a:gd name="T30" fmla="*/ 118 w 171"/>
                <a:gd name="T31" fmla="*/ 19 h 152"/>
                <a:gd name="T32" fmla="*/ 110 w 171"/>
                <a:gd name="T33" fmla="*/ 26 h 152"/>
                <a:gd name="T34" fmla="*/ 103 w 171"/>
                <a:gd name="T35" fmla="*/ 19 h 152"/>
                <a:gd name="T36" fmla="*/ 110 w 171"/>
                <a:gd name="T37" fmla="*/ 12 h 152"/>
                <a:gd name="T38" fmla="*/ 160 w 171"/>
                <a:gd name="T39" fmla="*/ 141 h 152"/>
                <a:gd name="T40" fmla="*/ 11 w 171"/>
                <a:gd name="T41" fmla="*/ 141 h 152"/>
                <a:gd name="T42" fmla="*/ 11 w 171"/>
                <a:gd name="T43" fmla="*/ 38 h 152"/>
                <a:gd name="T44" fmla="*/ 160 w 171"/>
                <a:gd name="T45" fmla="*/ 38 h 152"/>
                <a:gd name="T46" fmla="*/ 160 w 171"/>
                <a:gd name="T47" fmla="*/ 141 h 152"/>
                <a:gd name="T48" fmla="*/ 153 w 171"/>
                <a:gd name="T49" fmla="*/ 26 h 152"/>
                <a:gd name="T50" fmla="*/ 146 w 171"/>
                <a:gd name="T51" fmla="*/ 19 h 152"/>
                <a:gd name="T52" fmla="*/ 153 w 171"/>
                <a:gd name="T53" fmla="*/ 12 h 152"/>
                <a:gd name="T54" fmla="*/ 160 w 171"/>
                <a:gd name="T55" fmla="*/ 19 h 152"/>
                <a:gd name="T56" fmla="*/ 153 w 171"/>
                <a:gd name="T57" fmla="*/ 26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71" h="152">
                  <a:moveTo>
                    <a:pt x="166" y="0"/>
                  </a:moveTo>
                  <a:cubicBezTo>
                    <a:pt x="5" y="0"/>
                    <a:pt x="5" y="0"/>
                    <a:pt x="5" y="0"/>
                  </a:cubicBezTo>
                  <a:cubicBezTo>
                    <a:pt x="2" y="0"/>
                    <a:pt x="0" y="2"/>
                    <a:pt x="0" y="5"/>
                  </a:cubicBezTo>
                  <a:cubicBezTo>
                    <a:pt x="0" y="146"/>
                    <a:pt x="0" y="146"/>
                    <a:pt x="0" y="146"/>
                  </a:cubicBezTo>
                  <a:cubicBezTo>
                    <a:pt x="0" y="149"/>
                    <a:pt x="2" y="152"/>
                    <a:pt x="5" y="152"/>
                  </a:cubicBezTo>
                  <a:cubicBezTo>
                    <a:pt x="166" y="152"/>
                    <a:pt x="166" y="152"/>
                    <a:pt x="166" y="152"/>
                  </a:cubicBezTo>
                  <a:cubicBezTo>
                    <a:pt x="169" y="152"/>
                    <a:pt x="171" y="149"/>
                    <a:pt x="171" y="146"/>
                  </a:cubicBezTo>
                  <a:cubicBezTo>
                    <a:pt x="171" y="5"/>
                    <a:pt x="171" y="5"/>
                    <a:pt x="171" y="5"/>
                  </a:cubicBezTo>
                  <a:cubicBezTo>
                    <a:pt x="171" y="2"/>
                    <a:pt x="169" y="0"/>
                    <a:pt x="166" y="0"/>
                  </a:cubicBezTo>
                  <a:close/>
                  <a:moveTo>
                    <a:pt x="132" y="12"/>
                  </a:moveTo>
                  <a:cubicBezTo>
                    <a:pt x="136" y="12"/>
                    <a:pt x="139" y="15"/>
                    <a:pt x="139" y="19"/>
                  </a:cubicBezTo>
                  <a:cubicBezTo>
                    <a:pt x="139" y="23"/>
                    <a:pt x="136" y="26"/>
                    <a:pt x="132" y="26"/>
                  </a:cubicBezTo>
                  <a:cubicBezTo>
                    <a:pt x="128" y="26"/>
                    <a:pt x="124" y="23"/>
                    <a:pt x="124" y="19"/>
                  </a:cubicBezTo>
                  <a:cubicBezTo>
                    <a:pt x="124" y="15"/>
                    <a:pt x="128" y="12"/>
                    <a:pt x="132" y="12"/>
                  </a:cubicBezTo>
                  <a:close/>
                  <a:moveTo>
                    <a:pt x="110" y="12"/>
                  </a:moveTo>
                  <a:cubicBezTo>
                    <a:pt x="114" y="12"/>
                    <a:pt x="118" y="15"/>
                    <a:pt x="118" y="19"/>
                  </a:cubicBezTo>
                  <a:cubicBezTo>
                    <a:pt x="118" y="23"/>
                    <a:pt x="114" y="26"/>
                    <a:pt x="110" y="26"/>
                  </a:cubicBezTo>
                  <a:cubicBezTo>
                    <a:pt x="106" y="26"/>
                    <a:pt x="103" y="23"/>
                    <a:pt x="103" y="19"/>
                  </a:cubicBezTo>
                  <a:cubicBezTo>
                    <a:pt x="103" y="15"/>
                    <a:pt x="106" y="12"/>
                    <a:pt x="110" y="12"/>
                  </a:cubicBezTo>
                  <a:close/>
                  <a:moveTo>
                    <a:pt x="160" y="141"/>
                  </a:moveTo>
                  <a:cubicBezTo>
                    <a:pt x="11" y="141"/>
                    <a:pt x="11" y="141"/>
                    <a:pt x="11" y="141"/>
                  </a:cubicBezTo>
                  <a:cubicBezTo>
                    <a:pt x="11" y="38"/>
                    <a:pt x="11" y="38"/>
                    <a:pt x="11" y="38"/>
                  </a:cubicBezTo>
                  <a:cubicBezTo>
                    <a:pt x="160" y="38"/>
                    <a:pt x="160" y="38"/>
                    <a:pt x="160" y="38"/>
                  </a:cubicBezTo>
                  <a:lnTo>
                    <a:pt x="160" y="141"/>
                  </a:lnTo>
                  <a:close/>
                  <a:moveTo>
                    <a:pt x="153" y="26"/>
                  </a:moveTo>
                  <a:cubicBezTo>
                    <a:pt x="149" y="26"/>
                    <a:pt x="146" y="23"/>
                    <a:pt x="146" y="19"/>
                  </a:cubicBezTo>
                  <a:cubicBezTo>
                    <a:pt x="146" y="15"/>
                    <a:pt x="149" y="12"/>
                    <a:pt x="153" y="12"/>
                  </a:cubicBezTo>
                  <a:cubicBezTo>
                    <a:pt x="157" y="12"/>
                    <a:pt x="160" y="15"/>
                    <a:pt x="160" y="19"/>
                  </a:cubicBezTo>
                  <a:cubicBezTo>
                    <a:pt x="160" y="23"/>
                    <a:pt x="157" y="26"/>
                    <a:pt x="153" y="2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000"/>
            </a:p>
          </p:txBody>
        </p:sp>
        <p:sp>
          <p:nvSpPr>
            <p:cNvPr id="37" name="Rectangle 328">
              <a:extLst>
                <a:ext uri="{FF2B5EF4-FFF2-40B4-BE49-F238E27FC236}">
                  <a16:creationId xmlns:a16="http://schemas.microsoft.com/office/drawing/2014/main" id="{DD17BEAC-D7DC-4B8A-B27A-F71AB2E9FFB2}"/>
                </a:ext>
              </a:extLst>
            </p:cNvPr>
            <p:cNvSpPr>
              <a:spLocks noChangeArrowheads="1"/>
            </p:cNvSpPr>
            <p:nvPr/>
          </p:nvSpPr>
          <p:spPr bwMode="auto">
            <a:xfrm>
              <a:off x="4953712" y="4417273"/>
              <a:ext cx="315527" cy="5963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sz="2000"/>
            </a:p>
          </p:txBody>
        </p:sp>
        <p:sp>
          <p:nvSpPr>
            <p:cNvPr id="38" name="Rectangle 329">
              <a:extLst>
                <a:ext uri="{FF2B5EF4-FFF2-40B4-BE49-F238E27FC236}">
                  <a16:creationId xmlns:a16="http://schemas.microsoft.com/office/drawing/2014/main" id="{3D5208CC-C2BB-43AD-B576-F51107B7AF46}"/>
                </a:ext>
              </a:extLst>
            </p:cNvPr>
            <p:cNvSpPr>
              <a:spLocks noChangeArrowheads="1"/>
            </p:cNvSpPr>
            <p:nvPr/>
          </p:nvSpPr>
          <p:spPr bwMode="auto">
            <a:xfrm>
              <a:off x="4953712" y="4501847"/>
              <a:ext cx="99754" cy="10517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sz="2000"/>
            </a:p>
          </p:txBody>
        </p:sp>
        <p:sp>
          <p:nvSpPr>
            <p:cNvPr id="39" name="Rectangle 330">
              <a:extLst>
                <a:ext uri="{FF2B5EF4-FFF2-40B4-BE49-F238E27FC236}">
                  <a16:creationId xmlns:a16="http://schemas.microsoft.com/office/drawing/2014/main" id="{FAD90921-CCC2-40CF-983C-2F520890FC8F}"/>
                </a:ext>
              </a:extLst>
            </p:cNvPr>
            <p:cNvSpPr>
              <a:spLocks noChangeArrowheads="1"/>
            </p:cNvSpPr>
            <p:nvPr/>
          </p:nvSpPr>
          <p:spPr bwMode="auto">
            <a:xfrm>
              <a:off x="5071899" y="4505100"/>
              <a:ext cx="107344" cy="1301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sz="2000"/>
            </a:p>
          </p:txBody>
        </p:sp>
        <p:sp>
          <p:nvSpPr>
            <p:cNvPr id="40" name="Rectangle 331">
              <a:extLst>
                <a:ext uri="{FF2B5EF4-FFF2-40B4-BE49-F238E27FC236}">
                  <a16:creationId xmlns:a16="http://schemas.microsoft.com/office/drawing/2014/main" id="{297AA037-A085-41EE-8529-D5C853EAC916}"/>
                </a:ext>
              </a:extLst>
            </p:cNvPr>
            <p:cNvSpPr>
              <a:spLocks noChangeArrowheads="1"/>
            </p:cNvSpPr>
            <p:nvPr/>
          </p:nvSpPr>
          <p:spPr bwMode="auto">
            <a:xfrm>
              <a:off x="5071899" y="4548471"/>
              <a:ext cx="107344" cy="1301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sz="2000"/>
            </a:p>
          </p:txBody>
        </p:sp>
        <p:sp>
          <p:nvSpPr>
            <p:cNvPr id="41" name="Rectangle 332">
              <a:extLst>
                <a:ext uri="{FF2B5EF4-FFF2-40B4-BE49-F238E27FC236}">
                  <a16:creationId xmlns:a16="http://schemas.microsoft.com/office/drawing/2014/main" id="{E280297B-2776-4179-9663-77BD19CDA65D}"/>
                </a:ext>
              </a:extLst>
            </p:cNvPr>
            <p:cNvSpPr>
              <a:spLocks noChangeArrowheads="1"/>
            </p:cNvSpPr>
            <p:nvPr/>
          </p:nvSpPr>
          <p:spPr bwMode="auto">
            <a:xfrm>
              <a:off x="5071899" y="4589674"/>
              <a:ext cx="107344" cy="1518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sz="2000"/>
            </a:p>
          </p:txBody>
        </p:sp>
        <p:sp>
          <p:nvSpPr>
            <p:cNvPr id="42" name="Freeform 333">
              <a:extLst>
                <a:ext uri="{FF2B5EF4-FFF2-40B4-BE49-F238E27FC236}">
                  <a16:creationId xmlns:a16="http://schemas.microsoft.com/office/drawing/2014/main" id="{A66E1F74-E737-43B7-8E8B-8BC11862C5C9}"/>
                </a:ext>
              </a:extLst>
            </p:cNvPr>
            <p:cNvSpPr>
              <a:spLocks/>
            </p:cNvSpPr>
            <p:nvPr/>
          </p:nvSpPr>
          <p:spPr bwMode="auto">
            <a:xfrm>
              <a:off x="5225867" y="4569073"/>
              <a:ext cx="40119" cy="41203"/>
            </a:xfrm>
            <a:custGeom>
              <a:avLst/>
              <a:gdLst>
                <a:gd name="T0" fmla="*/ 11 w 37"/>
                <a:gd name="T1" fmla="*/ 0 h 38"/>
                <a:gd name="T2" fmla="*/ 11 w 37"/>
                <a:gd name="T3" fmla="*/ 2 h 38"/>
                <a:gd name="T4" fmla="*/ 0 w 37"/>
                <a:gd name="T5" fmla="*/ 38 h 38"/>
                <a:gd name="T6" fmla="*/ 35 w 37"/>
                <a:gd name="T7" fmla="*/ 26 h 38"/>
                <a:gd name="T8" fmla="*/ 37 w 37"/>
                <a:gd name="T9" fmla="*/ 26 h 38"/>
                <a:gd name="T10" fmla="*/ 11 w 37"/>
                <a:gd name="T11" fmla="*/ 0 h 38"/>
              </a:gdLst>
              <a:ahLst/>
              <a:cxnLst>
                <a:cxn ang="0">
                  <a:pos x="T0" y="T1"/>
                </a:cxn>
                <a:cxn ang="0">
                  <a:pos x="T2" y="T3"/>
                </a:cxn>
                <a:cxn ang="0">
                  <a:pos x="T4" y="T5"/>
                </a:cxn>
                <a:cxn ang="0">
                  <a:pos x="T6" y="T7"/>
                </a:cxn>
                <a:cxn ang="0">
                  <a:pos x="T8" y="T9"/>
                </a:cxn>
                <a:cxn ang="0">
                  <a:pos x="T10" y="T11"/>
                </a:cxn>
              </a:cxnLst>
              <a:rect l="0" t="0" r="r" b="b"/>
              <a:pathLst>
                <a:path w="37" h="38">
                  <a:moveTo>
                    <a:pt x="11" y="0"/>
                  </a:moveTo>
                  <a:lnTo>
                    <a:pt x="11" y="2"/>
                  </a:lnTo>
                  <a:lnTo>
                    <a:pt x="0" y="38"/>
                  </a:lnTo>
                  <a:lnTo>
                    <a:pt x="35" y="26"/>
                  </a:lnTo>
                  <a:lnTo>
                    <a:pt x="37" y="26"/>
                  </a:lnTo>
                  <a:lnTo>
                    <a:pt x="1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000"/>
            </a:p>
          </p:txBody>
        </p:sp>
        <p:sp>
          <p:nvSpPr>
            <p:cNvPr id="43" name="Freeform 334">
              <a:extLst>
                <a:ext uri="{FF2B5EF4-FFF2-40B4-BE49-F238E27FC236}">
                  <a16:creationId xmlns:a16="http://schemas.microsoft.com/office/drawing/2014/main" id="{BB3FC8A5-CEE0-40AF-908D-63A62D026EA3}"/>
                </a:ext>
              </a:extLst>
            </p:cNvPr>
            <p:cNvSpPr>
              <a:spLocks/>
            </p:cNvSpPr>
            <p:nvPr/>
          </p:nvSpPr>
          <p:spPr bwMode="auto">
            <a:xfrm>
              <a:off x="5389594" y="4366311"/>
              <a:ext cx="76984" cy="79153"/>
            </a:xfrm>
            <a:custGeom>
              <a:avLst/>
              <a:gdLst>
                <a:gd name="T0" fmla="*/ 23 w 30"/>
                <a:gd name="T1" fmla="*/ 31 h 31"/>
                <a:gd name="T2" fmla="*/ 28 w 30"/>
                <a:gd name="T3" fmla="*/ 25 h 31"/>
                <a:gd name="T4" fmla="*/ 28 w 30"/>
                <a:gd name="T5" fmla="*/ 18 h 31"/>
                <a:gd name="T6" fmla="*/ 13 w 30"/>
                <a:gd name="T7" fmla="*/ 2 h 31"/>
                <a:gd name="T8" fmla="*/ 6 w 30"/>
                <a:gd name="T9" fmla="*/ 2 h 31"/>
                <a:gd name="T10" fmla="*/ 0 w 30"/>
                <a:gd name="T11" fmla="*/ 8 h 31"/>
                <a:gd name="T12" fmla="*/ 23 w 30"/>
                <a:gd name="T13" fmla="*/ 31 h 31"/>
              </a:gdLst>
              <a:ahLst/>
              <a:cxnLst>
                <a:cxn ang="0">
                  <a:pos x="T0" y="T1"/>
                </a:cxn>
                <a:cxn ang="0">
                  <a:pos x="T2" y="T3"/>
                </a:cxn>
                <a:cxn ang="0">
                  <a:pos x="T4" y="T5"/>
                </a:cxn>
                <a:cxn ang="0">
                  <a:pos x="T6" y="T7"/>
                </a:cxn>
                <a:cxn ang="0">
                  <a:pos x="T8" y="T9"/>
                </a:cxn>
                <a:cxn ang="0">
                  <a:pos x="T10" y="T11"/>
                </a:cxn>
                <a:cxn ang="0">
                  <a:pos x="T12" y="T13"/>
                </a:cxn>
              </a:cxnLst>
              <a:rect l="0" t="0" r="r" b="b"/>
              <a:pathLst>
                <a:path w="30" h="31">
                  <a:moveTo>
                    <a:pt x="23" y="31"/>
                  </a:moveTo>
                  <a:cubicBezTo>
                    <a:pt x="28" y="25"/>
                    <a:pt x="28" y="25"/>
                    <a:pt x="28" y="25"/>
                  </a:cubicBezTo>
                  <a:cubicBezTo>
                    <a:pt x="30" y="23"/>
                    <a:pt x="30" y="20"/>
                    <a:pt x="28" y="18"/>
                  </a:cubicBezTo>
                  <a:cubicBezTo>
                    <a:pt x="13" y="2"/>
                    <a:pt x="13" y="2"/>
                    <a:pt x="13" y="2"/>
                  </a:cubicBezTo>
                  <a:cubicBezTo>
                    <a:pt x="11" y="0"/>
                    <a:pt x="8" y="0"/>
                    <a:pt x="6" y="2"/>
                  </a:cubicBezTo>
                  <a:cubicBezTo>
                    <a:pt x="0" y="8"/>
                    <a:pt x="0" y="8"/>
                    <a:pt x="0" y="8"/>
                  </a:cubicBezTo>
                  <a:lnTo>
                    <a:pt x="23" y="3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000"/>
            </a:p>
          </p:txBody>
        </p:sp>
        <p:sp>
          <p:nvSpPr>
            <p:cNvPr id="44" name="Freeform 335">
              <a:extLst>
                <a:ext uri="{FF2B5EF4-FFF2-40B4-BE49-F238E27FC236}">
                  <a16:creationId xmlns:a16="http://schemas.microsoft.com/office/drawing/2014/main" id="{F1201AE7-AF3B-47EF-AD7B-9D3220293AC3}"/>
                </a:ext>
              </a:extLst>
            </p:cNvPr>
            <p:cNvSpPr>
              <a:spLocks/>
            </p:cNvSpPr>
            <p:nvPr/>
          </p:nvSpPr>
          <p:spPr bwMode="auto">
            <a:xfrm>
              <a:off x="5258396" y="4394503"/>
              <a:ext cx="182160" cy="182160"/>
            </a:xfrm>
            <a:custGeom>
              <a:avLst/>
              <a:gdLst>
                <a:gd name="T0" fmla="*/ 49 w 71"/>
                <a:gd name="T1" fmla="*/ 0 h 71"/>
                <a:gd name="T2" fmla="*/ 48 w 71"/>
                <a:gd name="T3" fmla="*/ 0 h 71"/>
                <a:gd name="T4" fmla="*/ 2 w 71"/>
                <a:gd name="T5" fmla="*/ 47 h 71"/>
                <a:gd name="T6" fmla="*/ 2 w 71"/>
                <a:gd name="T7" fmla="*/ 54 h 71"/>
                <a:gd name="T8" fmla="*/ 2 w 71"/>
                <a:gd name="T9" fmla="*/ 55 h 71"/>
                <a:gd name="T10" fmla="*/ 8 w 71"/>
                <a:gd name="T11" fmla="*/ 56 h 71"/>
                <a:gd name="T12" fmla="*/ 9 w 71"/>
                <a:gd name="T13" fmla="*/ 62 h 71"/>
                <a:gd name="T14" fmla="*/ 9 w 71"/>
                <a:gd name="T15" fmla="*/ 62 h 71"/>
                <a:gd name="T16" fmla="*/ 15 w 71"/>
                <a:gd name="T17" fmla="*/ 63 h 71"/>
                <a:gd name="T18" fmla="*/ 16 w 71"/>
                <a:gd name="T19" fmla="*/ 69 h 71"/>
                <a:gd name="T20" fmla="*/ 17 w 71"/>
                <a:gd name="T21" fmla="*/ 69 h 71"/>
                <a:gd name="T22" fmla="*/ 24 w 71"/>
                <a:gd name="T23" fmla="*/ 69 h 71"/>
                <a:gd name="T24" fmla="*/ 71 w 71"/>
                <a:gd name="T25" fmla="*/ 23 h 71"/>
                <a:gd name="T26" fmla="*/ 71 w 71"/>
                <a:gd name="T27" fmla="*/ 22 h 71"/>
                <a:gd name="T28" fmla="*/ 49 w 71"/>
                <a:gd name="T29"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71">
                  <a:moveTo>
                    <a:pt x="49" y="0"/>
                  </a:moveTo>
                  <a:cubicBezTo>
                    <a:pt x="49" y="0"/>
                    <a:pt x="48" y="0"/>
                    <a:pt x="48" y="0"/>
                  </a:cubicBezTo>
                  <a:cubicBezTo>
                    <a:pt x="2" y="47"/>
                    <a:pt x="2" y="47"/>
                    <a:pt x="2" y="47"/>
                  </a:cubicBezTo>
                  <a:cubicBezTo>
                    <a:pt x="0" y="49"/>
                    <a:pt x="0" y="52"/>
                    <a:pt x="2" y="54"/>
                  </a:cubicBezTo>
                  <a:cubicBezTo>
                    <a:pt x="2" y="55"/>
                    <a:pt x="2" y="55"/>
                    <a:pt x="2" y="55"/>
                  </a:cubicBezTo>
                  <a:cubicBezTo>
                    <a:pt x="4" y="56"/>
                    <a:pt x="6" y="57"/>
                    <a:pt x="8" y="56"/>
                  </a:cubicBezTo>
                  <a:cubicBezTo>
                    <a:pt x="7" y="58"/>
                    <a:pt x="7" y="60"/>
                    <a:pt x="9" y="62"/>
                  </a:cubicBezTo>
                  <a:cubicBezTo>
                    <a:pt x="9" y="62"/>
                    <a:pt x="9" y="62"/>
                    <a:pt x="9" y="62"/>
                  </a:cubicBezTo>
                  <a:cubicBezTo>
                    <a:pt x="11" y="64"/>
                    <a:pt x="13" y="64"/>
                    <a:pt x="15" y="63"/>
                  </a:cubicBezTo>
                  <a:cubicBezTo>
                    <a:pt x="14" y="65"/>
                    <a:pt x="15" y="67"/>
                    <a:pt x="16" y="69"/>
                  </a:cubicBezTo>
                  <a:cubicBezTo>
                    <a:pt x="17" y="69"/>
                    <a:pt x="17" y="69"/>
                    <a:pt x="17" y="69"/>
                  </a:cubicBezTo>
                  <a:cubicBezTo>
                    <a:pt x="19" y="71"/>
                    <a:pt x="22" y="71"/>
                    <a:pt x="24" y="69"/>
                  </a:cubicBezTo>
                  <a:cubicBezTo>
                    <a:pt x="71" y="23"/>
                    <a:pt x="71" y="23"/>
                    <a:pt x="71" y="23"/>
                  </a:cubicBezTo>
                  <a:cubicBezTo>
                    <a:pt x="71" y="23"/>
                    <a:pt x="71" y="22"/>
                    <a:pt x="71" y="22"/>
                  </a:cubicBezTo>
                  <a:lnTo>
                    <a:pt x="4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000"/>
            </a:p>
          </p:txBody>
        </p:sp>
      </p:grpSp>
      <p:sp>
        <p:nvSpPr>
          <p:cNvPr id="45" name="Freeform 5">
            <a:extLst>
              <a:ext uri="{FF2B5EF4-FFF2-40B4-BE49-F238E27FC236}">
                <a16:creationId xmlns:a16="http://schemas.microsoft.com/office/drawing/2014/main" id="{BBB2E8E8-3A04-4480-AD5D-1607DE19D313}"/>
              </a:ext>
            </a:extLst>
          </p:cNvPr>
          <p:cNvSpPr>
            <a:spLocks/>
          </p:cNvSpPr>
          <p:nvPr/>
        </p:nvSpPr>
        <p:spPr bwMode="auto">
          <a:xfrm>
            <a:off x="5374617" y="2247899"/>
            <a:ext cx="1333350" cy="1181736"/>
          </a:xfrm>
          <a:custGeom>
            <a:avLst/>
            <a:gdLst>
              <a:gd name="T0" fmla="*/ 407 w 1375"/>
              <a:gd name="T1" fmla="*/ 1218 h 1218"/>
              <a:gd name="T2" fmla="*/ 299 w 1375"/>
              <a:gd name="T3" fmla="*/ 1156 h 1218"/>
              <a:gd name="T4" fmla="*/ 19 w 1375"/>
              <a:gd name="T5" fmla="*/ 671 h 1218"/>
              <a:gd name="T6" fmla="*/ 19 w 1375"/>
              <a:gd name="T7" fmla="*/ 547 h 1218"/>
              <a:gd name="T8" fmla="*/ 299 w 1375"/>
              <a:gd name="T9" fmla="*/ 62 h 1218"/>
              <a:gd name="T10" fmla="*/ 407 w 1375"/>
              <a:gd name="T11" fmla="*/ 0 h 1218"/>
              <a:gd name="T12" fmla="*/ 967 w 1375"/>
              <a:gd name="T13" fmla="*/ 0 h 1218"/>
              <a:gd name="T14" fmla="*/ 1075 w 1375"/>
              <a:gd name="T15" fmla="*/ 62 h 1218"/>
              <a:gd name="T16" fmla="*/ 1355 w 1375"/>
              <a:gd name="T17" fmla="*/ 547 h 1218"/>
              <a:gd name="T18" fmla="*/ 1355 w 1375"/>
              <a:gd name="T19" fmla="*/ 671 h 1218"/>
              <a:gd name="T20" fmla="*/ 1075 w 1375"/>
              <a:gd name="T21" fmla="*/ 1156 h 1218"/>
              <a:gd name="T22" fmla="*/ 967 w 1375"/>
              <a:gd name="T23" fmla="*/ 1218 h 1218"/>
              <a:gd name="T24" fmla="*/ 407 w 1375"/>
              <a:gd name="T25" fmla="*/ 1218 h 1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75" h="1218">
                <a:moveTo>
                  <a:pt x="407" y="1218"/>
                </a:moveTo>
                <a:cubicBezTo>
                  <a:pt x="368" y="1218"/>
                  <a:pt x="319" y="1190"/>
                  <a:pt x="299" y="1156"/>
                </a:cubicBezTo>
                <a:cubicBezTo>
                  <a:pt x="19" y="671"/>
                  <a:pt x="19" y="671"/>
                  <a:pt x="19" y="671"/>
                </a:cubicBezTo>
                <a:cubicBezTo>
                  <a:pt x="0" y="637"/>
                  <a:pt x="0" y="581"/>
                  <a:pt x="19" y="547"/>
                </a:cubicBezTo>
                <a:cubicBezTo>
                  <a:pt x="299" y="62"/>
                  <a:pt x="299" y="62"/>
                  <a:pt x="299" y="62"/>
                </a:cubicBezTo>
                <a:cubicBezTo>
                  <a:pt x="319" y="28"/>
                  <a:pt x="368" y="0"/>
                  <a:pt x="407" y="0"/>
                </a:cubicBezTo>
                <a:cubicBezTo>
                  <a:pt x="967" y="0"/>
                  <a:pt x="967" y="0"/>
                  <a:pt x="967" y="0"/>
                </a:cubicBezTo>
                <a:cubicBezTo>
                  <a:pt x="1007" y="0"/>
                  <a:pt x="1055" y="28"/>
                  <a:pt x="1075" y="62"/>
                </a:cubicBezTo>
                <a:cubicBezTo>
                  <a:pt x="1355" y="547"/>
                  <a:pt x="1355" y="547"/>
                  <a:pt x="1355" y="547"/>
                </a:cubicBezTo>
                <a:cubicBezTo>
                  <a:pt x="1375" y="581"/>
                  <a:pt x="1375" y="637"/>
                  <a:pt x="1355" y="671"/>
                </a:cubicBezTo>
                <a:cubicBezTo>
                  <a:pt x="1075" y="1156"/>
                  <a:pt x="1075" y="1156"/>
                  <a:pt x="1075" y="1156"/>
                </a:cubicBezTo>
                <a:cubicBezTo>
                  <a:pt x="1055" y="1190"/>
                  <a:pt x="1007" y="1218"/>
                  <a:pt x="967" y="1218"/>
                </a:cubicBezTo>
                <a:lnTo>
                  <a:pt x="407" y="1218"/>
                </a:lnTo>
                <a:close/>
              </a:path>
            </a:pathLst>
          </a:custGeom>
          <a:solidFill>
            <a:schemeClr val="accent4"/>
          </a:solidFill>
          <a:ln w="31750">
            <a:gradFill flip="none" rotWithShape="1">
              <a:gsLst>
                <a:gs pos="0">
                  <a:schemeClr val="bg1">
                    <a:lumMod val="75000"/>
                  </a:schemeClr>
                </a:gs>
                <a:gs pos="100000">
                  <a:schemeClr val="bg1"/>
                </a:gs>
              </a:gsLst>
              <a:lin ang="2700000" scaled="1"/>
              <a:tileRect/>
            </a:gradFill>
          </a:ln>
          <a:effectLst>
            <a:innerShdw blurRad="127000" dist="63500" dir="13500000">
              <a:schemeClr val="accent3">
                <a:lumMod val="50000"/>
                <a:alpha val="85000"/>
              </a:schemeClr>
            </a:innerShdw>
          </a:effectLst>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endParaRPr lang="zh-CN" altLang="en-US" sz="2000">
              <a:solidFill>
                <a:schemeClr val="tx1"/>
              </a:solidFill>
              <a:latin typeface="Calibri"/>
              <a:ea typeface="宋体" panose="02010600030101010101" pitchFamily="2" charset="-122"/>
              <a:sym typeface="Arial" panose="020B0604020202020204" pitchFamily="34" charset="0"/>
            </a:endParaRPr>
          </a:p>
        </p:txBody>
      </p:sp>
      <p:sp>
        <p:nvSpPr>
          <p:cNvPr id="46" name="Freeform 5">
            <a:extLst>
              <a:ext uri="{FF2B5EF4-FFF2-40B4-BE49-F238E27FC236}">
                <a16:creationId xmlns:a16="http://schemas.microsoft.com/office/drawing/2014/main" id="{4C47DC4E-C230-4F3D-B867-E039C8D649D0}"/>
              </a:ext>
            </a:extLst>
          </p:cNvPr>
          <p:cNvSpPr>
            <a:spLocks/>
          </p:cNvSpPr>
          <p:nvPr/>
        </p:nvSpPr>
        <p:spPr bwMode="auto">
          <a:xfrm>
            <a:off x="5455487" y="2304823"/>
            <a:ext cx="1188253" cy="1053138"/>
          </a:xfrm>
          <a:custGeom>
            <a:avLst/>
            <a:gdLst>
              <a:gd name="T0" fmla="*/ 407 w 1375"/>
              <a:gd name="T1" fmla="*/ 1218 h 1218"/>
              <a:gd name="T2" fmla="*/ 299 w 1375"/>
              <a:gd name="T3" fmla="*/ 1156 h 1218"/>
              <a:gd name="T4" fmla="*/ 19 w 1375"/>
              <a:gd name="T5" fmla="*/ 671 h 1218"/>
              <a:gd name="T6" fmla="*/ 19 w 1375"/>
              <a:gd name="T7" fmla="*/ 547 h 1218"/>
              <a:gd name="T8" fmla="*/ 299 w 1375"/>
              <a:gd name="T9" fmla="*/ 62 h 1218"/>
              <a:gd name="T10" fmla="*/ 407 w 1375"/>
              <a:gd name="T11" fmla="*/ 0 h 1218"/>
              <a:gd name="T12" fmla="*/ 967 w 1375"/>
              <a:gd name="T13" fmla="*/ 0 h 1218"/>
              <a:gd name="T14" fmla="*/ 1075 w 1375"/>
              <a:gd name="T15" fmla="*/ 62 h 1218"/>
              <a:gd name="T16" fmla="*/ 1355 w 1375"/>
              <a:gd name="T17" fmla="*/ 547 h 1218"/>
              <a:gd name="T18" fmla="*/ 1355 w 1375"/>
              <a:gd name="T19" fmla="*/ 671 h 1218"/>
              <a:gd name="T20" fmla="*/ 1075 w 1375"/>
              <a:gd name="T21" fmla="*/ 1156 h 1218"/>
              <a:gd name="T22" fmla="*/ 967 w 1375"/>
              <a:gd name="T23" fmla="*/ 1218 h 1218"/>
              <a:gd name="T24" fmla="*/ 407 w 1375"/>
              <a:gd name="T25" fmla="*/ 1218 h 1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75" h="1218">
                <a:moveTo>
                  <a:pt x="407" y="1218"/>
                </a:moveTo>
                <a:cubicBezTo>
                  <a:pt x="368" y="1218"/>
                  <a:pt x="319" y="1190"/>
                  <a:pt x="299" y="1156"/>
                </a:cubicBezTo>
                <a:cubicBezTo>
                  <a:pt x="19" y="671"/>
                  <a:pt x="19" y="671"/>
                  <a:pt x="19" y="671"/>
                </a:cubicBezTo>
                <a:cubicBezTo>
                  <a:pt x="0" y="637"/>
                  <a:pt x="0" y="581"/>
                  <a:pt x="19" y="547"/>
                </a:cubicBezTo>
                <a:cubicBezTo>
                  <a:pt x="299" y="62"/>
                  <a:pt x="299" y="62"/>
                  <a:pt x="299" y="62"/>
                </a:cubicBezTo>
                <a:cubicBezTo>
                  <a:pt x="319" y="28"/>
                  <a:pt x="368" y="0"/>
                  <a:pt x="407" y="0"/>
                </a:cubicBezTo>
                <a:cubicBezTo>
                  <a:pt x="967" y="0"/>
                  <a:pt x="967" y="0"/>
                  <a:pt x="967" y="0"/>
                </a:cubicBezTo>
                <a:cubicBezTo>
                  <a:pt x="1007" y="0"/>
                  <a:pt x="1055" y="28"/>
                  <a:pt x="1075" y="62"/>
                </a:cubicBezTo>
                <a:cubicBezTo>
                  <a:pt x="1355" y="547"/>
                  <a:pt x="1355" y="547"/>
                  <a:pt x="1355" y="547"/>
                </a:cubicBezTo>
                <a:cubicBezTo>
                  <a:pt x="1375" y="581"/>
                  <a:pt x="1375" y="637"/>
                  <a:pt x="1355" y="671"/>
                </a:cubicBezTo>
                <a:cubicBezTo>
                  <a:pt x="1075" y="1156"/>
                  <a:pt x="1075" y="1156"/>
                  <a:pt x="1075" y="1156"/>
                </a:cubicBezTo>
                <a:cubicBezTo>
                  <a:pt x="1055" y="1190"/>
                  <a:pt x="1007" y="1218"/>
                  <a:pt x="967" y="1218"/>
                </a:cubicBezTo>
                <a:lnTo>
                  <a:pt x="407" y="1218"/>
                </a:lnTo>
                <a:close/>
              </a:path>
            </a:pathLst>
          </a:custGeom>
          <a:solidFill>
            <a:schemeClr val="bg1">
              <a:lumMod val="95000"/>
            </a:schemeClr>
          </a:solidFill>
          <a:ln w="50800">
            <a:noFill/>
          </a:ln>
          <a:effectLst>
            <a:outerShdw blurRad="101600" dist="50800" dir="2700000" algn="tl" rotWithShape="0">
              <a:schemeClr val="accent3">
                <a:lumMod val="50000"/>
                <a:alpha val="64000"/>
              </a:schemeClr>
            </a:outerShdw>
          </a:effectLst>
          <a:scene3d>
            <a:camera prst="orthographicFront"/>
            <a:lightRig rig="threePt" dir="t"/>
          </a:scene3d>
          <a:sp3d prstMaterial="softEdge">
            <a:bevelT w="63500" h="19050" prst="angle"/>
          </a:sp3d>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endParaRPr lang="zh-CN" altLang="en-US" sz="2000">
              <a:solidFill>
                <a:schemeClr val="tx1"/>
              </a:solidFill>
              <a:latin typeface="Calibri"/>
              <a:ea typeface="宋体" panose="02010600030101010101" pitchFamily="2" charset="-122"/>
              <a:sym typeface="Arial" panose="020B0604020202020204" pitchFamily="34" charset="0"/>
            </a:endParaRPr>
          </a:p>
        </p:txBody>
      </p:sp>
      <p:sp>
        <p:nvSpPr>
          <p:cNvPr id="47" name="矩形 46">
            <a:extLst>
              <a:ext uri="{FF2B5EF4-FFF2-40B4-BE49-F238E27FC236}">
                <a16:creationId xmlns:a16="http://schemas.microsoft.com/office/drawing/2014/main" id="{0CB0862C-B456-41B9-9D9E-5C0E5C720DEF}"/>
              </a:ext>
            </a:extLst>
          </p:cNvPr>
          <p:cNvSpPr/>
          <p:nvPr/>
        </p:nvSpPr>
        <p:spPr>
          <a:xfrm>
            <a:off x="5600822" y="2725591"/>
            <a:ext cx="929555" cy="438582"/>
          </a:xfrm>
          <a:prstGeom prst="rect">
            <a:avLst/>
          </a:prstGeom>
        </p:spPr>
        <p:txBody>
          <a:bodyPr wrap="square" lIns="68580" tIns="34290" rIns="68580" bIns="34290">
            <a:spAutoFit/>
          </a:bodyPr>
          <a:lstStyle/>
          <a:p>
            <a:pPr algn="ctr"/>
            <a:r>
              <a:rPr lang="zh-CN" altLang="en-US" sz="2400" b="1" dirty="0">
                <a:latin typeface="ITC Avant Garde Std Bk" panose="020B0502020202020204" pitchFamily="34" charset="0"/>
              </a:rPr>
              <a:t>有偿</a:t>
            </a:r>
          </a:p>
        </p:txBody>
      </p:sp>
      <p:grpSp>
        <p:nvGrpSpPr>
          <p:cNvPr id="48" name="组合 47">
            <a:extLst>
              <a:ext uri="{FF2B5EF4-FFF2-40B4-BE49-F238E27FC236}">
                <a16:creationId xmlns:a16="http://schemas.microsoft.com/office/drawing/2014/main" id="{A0A1C2E6-5A75-4404-8C86-A047EDBC51DA}"/>
              </a:ext>
            </a:extLst>
          </p:cNvPr>
          <p:cNvGrpSpPr/>
          <p:nvPr/>
        </p:nvGrpSpPr>
        <p:grpSpPr>
          <a:xfrm>
            <a:off x="5920112" y="2433623"/>
            <a:ext cx="185723" cy="175428"/>
            <a:chOff x="4882149" y="3025052"/>
            <a:chExt cx="489013" cy="461905"/>
          </a:xfrm>
          <a:solidFill>
            <a:schemeClr val="accent4"/>
          </a:solidFill>
        </p:grpSpPr>
        <p:sp>
          <p:nvSpPr>
            <p:cNvPr id="49" name="Freeform 250">
              <a:extLst>
                <a:ext uri="{FF2B5EF4-FFF2-40B4-BE49-F238E27FC236}">
                  <a16:creationId xmlns:a16="http://schemas.microsoft.com/office/drawing/2014/main" id="{472E41B0-2A8A-4B8C-A09D-5AC2DB9E4105}"/>
                </a:ext>
              </a:extLst>
            </p:cNvPr>
            <p:cNvSpPr>
              <a:spLocks/>
            </p:cNvSpPr>
            <p:nvPr/>
          </p:nvSpPr>
          <p:spPr bwMode="auto">
            <a:xfrm>
              <a:off x="4882149" y="3161672"/>
              <a:ext cx="468411" cy="325285"/>
            </a:xfrm>
            <a:custGeom>
              <a:avLst/>
              <a:gdLst>
                <a:gd name="T0" fmla="*/ 102 w 183"/>
                <a:gd name="T1" fmla="*/ 127 h 127"/>
                <a:gd name="T2" fmla="*/ 65 w 183"/>
                <a:gd name="T3" fmla="*/ 119 h 127"/>
                <a:gd name="T4" fmla="*/ 20 w 183"/>
                <a:gd name="T5" fmla="*/ 0 h 127"/>
                <a:gd name="T6" fmla="*/ 50 w 183"/>
                <a:gd name="T7" fmla="*/ 14 h 127"/>
                <a:gd name="T8" fmla="*/ 78 w 183"/>
                <a:gd name="T9" fmla="*/ 89 h 127"/>
                <a:gd name="T10" fmla="*/ 154 w 183"/>
                <a:gd name="T11" fmla="*/ 60 h 127"/>
                <a:gd name="T12" fmla="*/ 183 w 183"/>
                <a:gd name="T13" fmla="*/ 74 h 127"/>
                <a:gd name="T14" fmla="*/ 134 w 183"/>
                <a:gd name="T15" fmla="*/ 121 h 127"/>
                <a:gd name="T16" fmla="*/ 102 w 183"/>
                <a:gd name="T17" fmla="*/ 127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3" h="127">
                  <a:moveTo>
                    <a:pt x="102" y="127"/>
                  </a:moveTo>
                  <a:cubicBezTo>
                    <a:pt x="89" y="127"/>
                    <a:pt x="77" y="124"/>
                    <a:pt x="65" y="119"/>
                  </a:cubicBezTo>
                  <a:cubicBezTo>
                    <a:pt x="20" y="98"/>
                    <a:pt x="0" y="45"/>
                    <a:pt x="20" y="0"/>
                  </a:cubicBezTo>
                  <a:cubicBezTo>
                    <a:pt x="50" y="14"/>
                    <a:pt x="50" y="14"/>
                    <a:pt x="50" y="14"/>
                  </a:cubicBezTo>
                  <a:cubicBezTo>
                    <a:pt x="37" y="42"/>
                    <a:pt x="50" y="76"/>
                    <a:pt x="78" y="89"/>
                  </a:cubicBezTo>
                  <a:cubicBezTo>
                    <a:pt x="107" y="102"/>
                    <a:pt x="141" y="89"/>
                    <a:pt x="154" y="60"/>
                  </a:cubicBezTo>
                  <a:cubicBezTo>
                    <a:pt x="183" y="74"/>
                    <a:pt x="183" y="74"/>
                    <a:pt x="183" y="74"/>
                  </a:cubicBezTo>
                  <a:cubicBezTo>
                    <a:pt x="174" y="96"/>
                    <a:pt x="156" y="112"/>
                    <a:pt x="134" y="121"/>
                  </a:cubicBezTo>
                  <a:cubicBezTo>
                    <a:pt x="123" y="125"/>
                    <a:pt x="112" y="127"/>
                    <a:pt x="102" y="12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000">
                <a:latin typeface="+mn-ea"/>
              </a:endParaRPr>
            </a:p>
          </p:txBody>
        </p:sp>
        <p:sp>
          <p:nvSpPr>
            <p:cNvPr id="50" name="Freeform 251">
              <a:extLst>
                <a:ext uri="{FF2B5EF4-FFF2-40B4-BE49-F238E27FC236}">
                  <a16:creationId xmlns:a16="http://schemas.microsoft.com/office/drawing/2014/main" id="{4C0E0820-21F2-4BED-8257-B01F8C6C065B}"/>
                </a:ext>
              </a:extLst>
            </p:cNvPr>
            <p:cNvSpPr>
              <a:spLocks/>
            </p:cNvSpPr>
            <p:nvPr/>
          </p:nvSpPr>
          <p:spPr bwMode="auto">
            <a:xfrm>
              <a:off x="4942869" y="3028305"/>
              <a:ext cx="179991" cy="148547"/>
            </a:xfrm>
            <a:custGeom>
              <a:avLst/>
              <a:gdLst>
                <a:gd name="T0" fmla="*/ 70 w 70"/>
                <a:gd name="T1" fmla="*/ 0 h 58"/>
                <a:gd name="T2" fmla="*/ 8 w 70"/>
                <a:gd name="T3" fmla="*/ 33 h 58"/>
                <a:gd name="T4" fmla="*/ 0 w 70"/>
                <a:gd name="T5" fmla="*/ 45 h 58"/>
                <a:gd name="T6" fmla="*/ 30 w 70"/>
                <a:gd name="T7" fmla="*/ 58 h 58"/>
                <a:gd name="T8" fmla="*/ 33 w 70"/>
                <a:gd name="T9" fmla="*/ 53 h 58"/>
                <a:gd name="T10" fmla="*/ 70 w 70"/>
                <a:gd name="T11" fmla="*/ 33 h 58"/>
                <a:gd name="T12" fmla="*/ 70 w 70"/>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70" h="58">
                  <a:moveTo>
                    <a:pt x="70" y="0"/>
                  </a:moveTo>
                  <a:cubicBezTo>
                    <a:pt x="45" y="2"/>
                    <a:pt x="23" y="14"/>
                    <a:pt x="8" y="33"/>
                  </a:cubicBezTo>
                  <a:cubicBezTo>
                    <a:pt x="5" y="37"/>
                    <a:pt x="2" y="41"/>
                    <a:pt x="0" y="45"/>
                  </a:cubicBezTo>
                  <a:cubicBezTo>
                    <a:pt x="30" y="58"/>
                    <a:pt x="30" y="58"/>
                    <a:pt x="30" y="58"/>
                  </a:cubicBezTo>
                  <a:cubicBezTo>
                    <a:pt x="31" y="57"/>
                    <a:pt x="32" y="55"/>
                    <a:pt x="33" y="53"/>
                  </a:cubicBezTo>
                  <a:cubicBezTo>
                    <a:pt x="42" y="42"/>
                    <a:pt x="55" y="35"/>
                    <a:pt x="70" y="33"/>
                  </a:cubicBezTo>
                  <a:lnTo>
                    <a:pt x="7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000">
                <a:latin typeface="+mn-ea"/>
              </a:endParaRPr>
            </a:p>
          </p:txBody>
        </p:sp>
        <p:sp>
          <p:nvSpPr>
            <p:cNvPr id="51" name="Freeform 252">
              <a:extLst>
                <a:ext uri="{FF2B5EF4-FFF2-40B4-BE49-F238E27FC236}">
                  <a16:creationId xmlns:a16="http://schemas.microsoft.com/office/drawing/2014/main" id="{FA7ADF07-E127-44F8-AACB-06440D6BB230}"/>
                </a:ext>
              </a:extLst>
            </p:cNvPr>
            <p:cNvSpPr>
              <a:spLocks/>
            </p:cNvSpPr>
            <p:nvPr/>
          </p:nvSpPr>
          <p:spPr bwMode="auto">
            <a:xfrm>
              <a:off x="5284419" y="3276606"/>
              <a:ext cx="86743" cy="54214"/>
            </a:xfrm>
            <a:custGeom>
              <a:avLst/>
              <a:gdLst>
                <a:gd name="T0" fmla="*/ 1 w 34"/>
                <a:gd name="T1" fmla="*/ 0 h 21"/>
                <a:gd name="T2" fmla="*/ 0 w 34"/>
                <a:gd name="T3" fmla="*/ 8 h 21"/>
                <a:gd name="T4" fmla="*/ 29 w 34"/>
                <a:gd name="T5" fmla="*/ 21 h 21"/>
                <a:gd name="T6" fmla="*/ 34 w 34"/>
                <a:gd name="T7" fmla="*/ 0 h 21"/>
                <a:gd name="T8" fmla="*/ 1 w 34"/>
                <a:gd name="T9" fmla="*/ 0 h 21"/>
              </a:gdLst>
              <a:ahLst/>
              <a:cxnLst>
                <a:cxn ang="0">
                  <a:pos x="T0" y="T1"/>
                </a:cxn>
                <a:cxn ang="0">
                  <a:pos x="T2" y="T3"/>
                </a:cxn>
                <a:cxn ang="0">
                  <a:pos x="T4" y="T5"/>
                </a:cxn>
                <a:cxn ang="0">
                  <a:pos x="T6" y="T7"/>
                </a:cxn>
                <a:cxn ang="0">
                  <a:pos x="T8" y="T9"/>
                </a:cxn>
              </a:cxnLst>
              <a:rect l="0" t="0" r="r" b="b"/>
              <a:pathLst>
                <a:path w="34" h="21">
                  <a:moveTo>
                    <a:pt x="1" y="0"/>
                  </a:moveTo>
                  <a:cubicBezTo>
                    <a:pt x="1" y="3"/>
                    <a:pt x="0" y="5"/>
                    <a:pt x="0" y="8"/>
                  </a:cubicBezTo>
                  <a:cubicBezTo>
                    <a:pt x="29" y="21"/>
                    <a:pt x="29" y="21"/>
                    <a:pt x="29" y="21"/>
                  </a:cubicBezTo>
                  <a:cubicBezTo>
                    <a:pt x="32" y="14"/>
                    <a:pt x="33" y="7"/>
                    <a:pt x="34" y="0"/>
                  </a:cubicBezTo>
                  <a:lnTo>
                    <a:pt x="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000">
                <a:latin typeface="+mn-ea"/>
              </a:endParaRPr>
            </a:p>
          </p:txBody>
        </p:sp>
        <p:sp>
          <p:nvSpPr>
            <p:cNvPr id="52" name="Freeform 253">
              <a:extLst>
                <a:ext uri="{FF2B5EF4-FFF2-40B4-BE49-F238E27FC236}">
                  <a16:creationId xmlns:a16="http://schemas.microsoft.com/office/drawing/2014/main" id="{4AB4C686-155F-4903-96F9-063553C6D407}"/>
                </a:ext>
              </a:extLst>
            </p:cNvPr>
            <p:cNvSpPr>
              <a:spLocks/>
            </p:cNvSpPr>
            <p:nvPr/>
          </p:nvSpPr>
          <p:spPr bwMode="auto">
            <a:xfrm>
              <a:off x="5143462" y="3025052"/>
              <a:ext cx="227700" cy="230953"/>
            </a:xfrm>
            <a:custGeom>
              <a:avLst/>
              <a:gdLst>
                <a:gd name="T0" fmla="*/ 89 w 89"/>
                <a:gd name="T1" fmla="*/ 90 h 90"/>
                <a:gd name="T2" fmla="*/ 57 w 89"/>
                <a:gd name="T3" fmla="*/ 90 h 90"/>
                <a:gd name="T4" fmla="*/ 0 w 89"/>
                <a:gd name="T5" fmla="*/ 33 h 90"/>
                <a:gd name="T6" fmla="*/ 0 w 89"/>
                <a:gd name="T7" fmla="*/ 0 h 90"/>
                <a:gd name="T8" fmla="*/ 89 w 89"/>
                <a:gd name="T9" fmla="*/ 90 h 90"/>
              </a:gdLst>
              <a:ahLst/>
              <a:cxnLst>
                <a:cxn ang="0">
                  <a:pos x="T0" y="T1"/>
                </a:cxn>
                <a:cxn ang="0">
                  <a:pos x="T2" y="T3"/>
                </a:cxn>
                <a:cxn ang="0">
                  <a:pos x="T4" y="T5"/>
                </a:cxn>
                <a:cxn ang="0">
                  <a:pos x="T6" y="T7"/>
                </a:cxn>
                <a:cxn ang="0">
                  <a:pos x="T8" y="T9"/>
                </a:cxn>
              </a:cxnLst>
              <a:rect l="0" t="0" r="r" b="b"/>
              <a:pathLst>
                <a:path w="89" h="90">
                  <a:moveTo>
                    <a:pt x="89" y="90"/>
                  </a:moveTo>
                  <a:cubicBezTo>
                    <a:pt x="57" y="90"/>
                    <a:pt x="57" y="90"/>
                    <a:pt x="57" y="90"/>
                  </a:cubicBezTo>
                  <a:cubicBezTo>
                    <a:pt x="57" y="59"/>
                    <a:pt x="31" y="33"/>
                    <a:pt x="0" y="33"/>
                  </a:cubicBezTo>
                  <a:cubicBezTo>
                    <a:pt x="0" y="0"/>
                    <a:pt x="0" y="0"/>
                    <a:pt x="0" y="0"/>
                  </a:cubicBezTo>
                  <a:cubicBezTo>
                    <a:pt x="49" y="0"/>
                    <a:pt x="89" y="41"/>
                    <a:pt x="89" y="9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000">
                <a:latin typeface="+mn-ea"/>
              </a:endParaRPr>
            </a:p>
          </p:txBody>
        </p:sp>
        <p:sp>
          <p:nvSpPr>
            <p:cNvPr id="53" name="Rectangle 254">
              <a:extLst>
                <a:ext uri="{FF2B5EF4-FFF2-40B4-BE49-F238E27FC236}">
                  <a16:creationId xmlns:a16="http://schemas.microsoft.com/office/drawing/2014/main" id="{F0F7CEB9-DC3E-4BC2-8B6A-CE148E32BBE0}"/>
                </a:ext>
              </a:extLst>
            </p:cNvPr>
            <p:cNvSpPr>
              <a:spLocks noChangeArrowheads="1"/>
            </p:cNvSpPr>
            <p:nvPr/>
          </p:nvSpPr>
          <p:spPr bwMode="auto">
            <a:xfrm>
              <a:off x="5058888" y="3284196"/>
              <a:ext cx="43371" cy="5421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sz="2000">
                <a:latin typeface="+mn-ea"/>
              </a:endParaRPr>
            </a:p>
          </p:txBody>
        </p:sp>
        <p:sp>
          <p:nvSpPr>
            <p:cNvPr id="54" name="Rectangle 255">
              <a:extLst>
                <a:ext uri="{FF2B5EF4-FFF2-40B4-BE49-F238E27FC236}">
                  <a16:creationId xmlns:a16="http://schemas.microsoft.com/office/drawing/2014/main" id="{28C54F30-350F-4BC7-AB89-E431EDAA70E8}"/>
                </a:ext>
              </a:extLst>
            </p:cNvPr>
            <p:cNvSpPr>
              <a:spLocks noChangeArrowheads="1"/>
            </p:cNvSpPr>
            <p:nvPr/>
          </p:nvSpPr>
          <p:spPr bwMode="auto">
            <a:xfrm>
              <a:off x="5122860" y="3218054"/>
              <a:ext cx="41203" cy="12035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sz="2000">
                <a:latin typeface="+mn-ea"/>
              </a:endParaRPr>
            </a:p>
          </p:txBody>
        </p:sp>
        <p:sp>
          <p:nvSpPr>
            <p:cNvPr id="55" name="Rectangle 256">
              <a:extLst>
                <a:ext uri="{FF2B5EF4-FFF2-40B4-BE49-F238E27FC236}">
                  <a16:creationId xmlns:a16="http://schemas.microsoft.com/office/drawing/2014/main" id="{2E75C670-D0D8-48F5-B111-B8841638A482}"/>
                </a:ext>
              </a:extLst>
            </p:cNvPr>
            <p:cNvSpPr>
              <a:spLocks noChangeArrowheads="1"/>
            </p:cNvSpPr>
            <p:nvPr/>
          </p:nvSpPr>
          <p:spPr bwMode="auto">
            <a:xfrm>
              <a:off x="5184664" y="3182273"/>
              <a:ext cx="41203" cy="15613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sz="2000">
                <a:latin typeface="+mn-ea"/>
              </a:endParaRPr>
            </a:p>
          </p:txBody>
        </p:sp>
      </p:grpSp>
    </p:spTree>
    <p:extLst>
      <p:ext uri="{BB962C8B-B14F-4D97-AF65-F5344CB8AC3E}">
        <p14:creationId xmlns:p14="http://schemas.microsoft.com/office/powerpoint/2010/main" val="576238901"/>
      </p:ext>
    </p:extLst>
  </p:cSld>
  <p:clrMapOvr>
    <a:masterClrMapping/>
  </p:clrMapOvr>
  <mc:AlternateContent xmlns:mc="http://schemas.openxmlformats.org/markup-compatibility/2006" xmlns:p14="http://schemas.microsoft.com/office/powerpoint/2010/main">
    <mc:Choice Requires="p14">
      <p:transition spd="slow" p14:dur="1600" advClick="0" advTm="0">
        <p14:gallery dir="l"/>
      </p:transition>
    </mc:Choice>
    <mc:Fallback xmlns="">
      <p:transition spd="slow"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afterEffect">
                                  <p:stCondLst>
                                    <p:cond delay="0"/>
                                  </p:stCondLst>
                                  <p:childTnLst>
                                    <p:set>
                                      <p:cBhvr>
                                        <p:cTn id="6" dur="1" fill="hold">
                                          <p:stCondLst>
                                            <p:cond delay="0"/>
                                          </p:stCondLst>
                                        </p:cTn>
                                        <p:tgtEl>
                                          <p:spTgt spid="14"/>
                                        </p:tgtEl>
                                        <p:attrNameLst>
                                          <p:attrName>style.visibility</p:attrName>
                                        </p:attrNameLst>
                                      </p:cBhvr>
                                      <p:to>
                                        <p:strVal val="visible"/>
                                      </p:to>
                                    </p:set>
                                    <p:anim calcmode="lin" valueType="num">
                                      <p:cBhvr additive="base">
                                        <p:cTn id="7" dur="500" fill="hold"/>
                                        <p:tgtEl>
                                          <p:spTgt spid="14"/>
                                        </p:tgtEl>
                                        <p:attrNameLst>
                                          <p:attrName>ppt_x</p:attrName>
                                        </p:attrNameLst>
                                      </p:cBhvr>
                                      <p:tavLst>
                                        <p:tav tm="0">
                                          <p:val>
                                            <p:strVal val="0-#ppt_w/2"/>
                                          </p:val>
                                        </p:tav>
                                        <p:tav tm="100000">
                                          <p:val>
                                            <p:strVal val="#ppt_x"/>
                                          </p:val>
                                        </p:tav>
                                      </p:tavLst>
                                    </p:anim>
                                    <p:anim calcmode="lin" valueType="num">
                                      <p:cBhvr additive="base">
                                        <p:cTn id="8" dur="500" fill="hold"/>
                                        <p:tgtEl>
                                          <p:spTgt spid="14"/>
                                        </p:tgtEl>
                                        <p:attrNameLst>
                                          <p:attrName>ppt_y</p:attrName>
                                        </p:attrNameLst>
                                      </p:cBhvr>
                                      <p:tavLst>
                                        <p:tav tm="0">
                                          <p:val>
                                            <p:strVal val="#ppt_y"/>
                                          </p:val>
                                        </p:tav>
                                        <p:tav tm="100000">
                                          <p:val>
                                            <p:strVal val="#ppt_y"/>
                                          </p:val>
                                        </p:tav>
                                      </p:tavLst>
                                    </p:anim>
                                  </p:childTnLst>
                                </p:cTn>
                              </p:par>
                              <p:par>
                                <p:cTn id="9" presetID="53" presetClass="entr" presetSubtype="16" fill="hold" grpId="0" nodeType="withEffect">
                                  <p:stCondLst>
                                    <p:cond delay="200"/>
                                  </p:stCondLst>
                                  <p:childTnLst>
                                    <p:set>
                                      <p:cBhvr>
                                        <p:cTn id="10" dur="1" fill="hold">
                                          <p:stCondLst>
                                            <p:cond delay="0"/>
                                          </p:stCondLst>
                                        </p:cTn>
                                        <p:tgtEl>
                                          <p:spTgt spid="21"/>
                                        </p:tgtEl>
                                        <p:attrNameLst>
                                          <p:attrName>style.visibility</p:attrName>
                                        </p:attrNameLst>
                                      </p:cBhvr>
                                      <p:to>
                                        <p:strVal val="visible"/>
                                      </p:to>
                                    </p:set>
                                    <p:anim calcmode="lin" valueType="num">
                                      <p:cBhvr>
                                        <p:cTn id="11" dur="500" fill="hold"/>
                                        <p:tgtEl>
                                          <p:spTgt spid="21"/>
                                        </p:tgtEl>
                                        <p:attrNameLst>
                                          <p:attrName>ppt_w</p:attrName>
                                        </p:attrNameLst>
                                      </p:cBhvr>
                                      <p:tavLst>
                                        <p:tav tm="0">
                                          <p:val>
                                            <p:fltVal val="0"/>
                                          </p:val>
                                        </p:tav>
                                        <p:tav tm="100000">
                                          <p:val>
                                            <p:strVal val="#ppt_w"/>
                                          </p:val>
                                        </p:tav>
                                      </p:tavLst>
                                    </p:anim>
                                    <p:anim calcmode="lin" valueType="num">
                                      <p:cBhvr>
                                        <p:cTn id="12" dur="500" fill="hold"/>
                                        <p:tgtEl>
                                          <p:spTgt spid="21"/>
                                        </p:tgtEl>
                                        <p:attrNameLst>
                                          <p:attrName>ppt_h</p:attrName>
                                        </p:attrNameLst>
                                      </p:cBhvr>
                                      <p:tavLst>
                                        <p:tav tm="0">
                                          <p:val>
                                            <p:fltVal val="0"/>
                                          </p:val>
                                        </p:tav>
                                        <p:tav tm="100000">
                                          <p:val>
                                            <p:strVal val="#ppt_h"/>
                                          </p:val>
                                        </p:tav>
                                      </p:tavLst>
                                    </p:anim>
                                    <p:animEffect transition="in" filter="fade">
                                      <p:cBhvr>
                                        <p:cTn id="13" dur="500"/>
                                        <p:tgtEl>
                                          <p:spTgt spid="21"/>
                                        </p:tgtEl>
                                      </p:cBhvr>
                                    </p:animEffect>
                                  </p:childTnLst>
                                </p:cTn>
                              </p:par>
                              <p:par>
                                <p:cTn id="14" presetID="53" presetClass="entr" presetSubtype="16" fill="hold" grpId="0" nodeType="withEffect">
                                  <p:stCondLst>
                                    <p:cond delay="400"/>
                                  </p:stCondLst>
                                  <p:childTnLst>
                                    <p:set>
                                      <p:cBhvr>
                                        <p:cTn id="15" dur="1" fill="hold">
                                          <p:stCondLst>
                                            <p:cond delay="0"/>
                                          </p:stCondLst>
                                        </p:cTn>
                                        <p:tgtEl>
                                          <p:spTgt spid="23"/>
                                        </p:tgtEl>
                                        <p:attrNameLst>
                                          <p:attrName>style.visibility</p:attrName>
                                        </p:attrNameLst>
                                      </p:cBhvr>
                                      <p:to>
                                        <p:strVal val="visible"/>
                                      </p:to>
                                    </p:set>
                                    <p:anim calcmode="lin" valueType="num">
                                      <p:cBhvr>
                                        <p:cTn id="16" dur="500" fill="hold"/>
                                        <p:tgtEl>
                                          <p:spTgt spid="23"/>
                                        </p:tgtEl>
                                        <p:attrNameLst>
                                          <p:attrName>ppt_w</p:attrName>
                                        </p:attrNameLst>
                                      </p:cBhvr>
                                      <p:tavLst>
                                        <p:tav tm="0">
                                          <p:val>
                                            <p:fltVal val="0"/>
                                          </p:val>
                                        </p:tav>
                                        <p:tav tm="100000">
                                          <p:val>
                                            <p:strVal val="#ppt_w"/>
                                          </p:val>
                                        </p:tav>
                                      </p:tavLst>
                                    </p:anim>
                                    <p:anim calcmode="lin" valueType="num">
                                      <p:cBhvr>
                                        <p:cTn id="17" dur="500" fill="hold"/>
                                        <p:tgtEl>
                                          <p:spTgt spid="23"/>
                                        </p:tgtEl>
                                        <p:attrNameLst>
                                          <p:attrName>ppt_h</p:attrName>
                                        </p:attrNameLst>
                                      </p:cBhvr>
                                      <p:tavLst>
                                        <p:tav tm="0">
                                          <p:val>
                                            <p:fltVal val="0"/>
                                          </p:val>
                                        </p:tav>
                                        <p:tav tm="100000">
                                          <p:val>
                                            <p:strVal val="#ppt_h"/>
                                          </p:val>
                                        </p:tav>
                                      </p:tavLst>
                                    </p:anim>
                                    <p:animEffect transition="in" filter="fade">
                                      <p:cBhvr>
                                        <p:cTn id="18" dur="500"/>
                                        <p:tgtEl>
                                          <p:spTgt spid="23"/>
                                        </p:tgtEl>
                                      </p:cBhvr>
                                    </p:animEffect>
                                  </p:childTnLst>
                                </p:cTn>
                              </p:par>
                              <p:par>
                                <p:cTn id="19" presetID="53" presetClass="entr" presetSubtype="16" fill="hold" grpId="0" nodeType="withEffect">
                                  <p:stCondLst>
                                    <p:cond delay="600"/>
                                  </p:stCondLst>
                                  <p:childTnLst>
                                    <p:set>
                                      <p:cBhvr>
                                        <p:cTn id="20" dur="1" fill="hold">
                                          <p:stCondLst>
                                            <p:cond delay="0"/>
                                          </p:stCondLst>
                                        </p:cTn>
                                        <p:tgtEl>
                                          <p:spTgt spid="45"/>
                                        </p:tgtEl>
                                        <p:attrNameLst>
                                          <p:attrName>style.visibility</p:attrName>
                                        </p:attrNameLst>
                                      </p:cBhvr>
                                      <p:to>
                                        <p:strVal val="visible"/>
                                      </p:to>
                                    </p:set>
                                    <p:anim calcmode="lin" valueType="num">
                                      <p:cBhvr>
                                        <p:cTn id="21" dur="500" fill="hold"/>
                                        <p:tgtEl>
                                          <p:spTgt spid="45"/>
                                        </p:tgtEl>
                                        <p:attrNameLst>
                                          <p:attrName>ppt_w</p:attrName>
                                        </p:attrNameLst>
                                      </p:cBhvr>
                                      <p:tavLst>
                                        <p:tav tm="0">
                                          <p:val>
                                            <p:fltVal val="0"/>
                                          </p:val>
                                        </p:tav>
                                        <p:tav tm="100000">
                                          <p:val>
                                            <p:strVal val="#ppt_w"/>
                                          </p:val>
                                        </p:tav>
                                      </p:tavLst>
                                    </p:anim>
                                    <p:anim calcmode="lin" valueType="num">
                                      <p:cBhvr>
                                        <p:cTn id="22" dur="500" fill="hold"/>
                                        <p:tgtEl>
                                          <p:spTgt spid="45"/>
                                        </p:tgtEl>
                                        <p:attrNameLst>
                                          <p:attrName>ppt_h</p:attrName>
                                        </p:attrNameLst>
                                      </p:cBhvr>
                                      <p:tavLst>
                                        <p:tav tm="0">
                                          <p:val>
                                            <p:fltVal val="0"/>
                                          </p:val>
                                        </p:tav>
                                        <p:tav tm="100000">
                                          <p:val>
                                            <p:strVal val="#ppt_h"/>
                                          </p:val>
                                        </p:tav>
                                      </p:tavLst>
                                    </p:anim>
                                    <p:animEffect transition="in" filter="fade">
                                      <p:cBhvr>
                                        <p:cTn id="23" dur="500"/>
                                        <p:tgtEl>
                                          <p:spTgt spid="45"/>
                                        </p:tgtEl>
                                      </p:cBhvr>
                                    </p:animEffect>
                                  </p:childTnLst>
                                </p:cTn>
                              </p:par>
                              <p:par>
                                <p:cTn id="24" presetID="21" presetClass="entr" presetSubtype="1" fill="hold" grpId="0" nodeType="withEffect">
                                  <p:stCondLst>
                                    <p:cond delay="200"/>
                                  </p:stCondLst>
                                  <p:childTnLst>
                                    <p:set>
                                      <p:cBhvr>
                                        <p:cTn id="25" dur="1" fill="hold">
                                          <p:stCondLst>
                                            <p:cond delay="0"/>
                                          </p:stCondLst>
                                        </p:cTn>
                                        <p:tgtEl>
                                          <p:spTgt spid="22"/>
                                        </p:tgtEl>
                                        <p:attrNameLst>
                                          <p:attrName>style.visibility</p:attrName>
                                        </p:attrNameLst>
                                      </p:cBhvr>
                                      <p:to>
                                        <p:strVal val="visible"/>
                                      </p:to>
                                    </p:set>
                                    <p:animEffect transition="in" filter="wheel(1)">
                                      <p:cBhvr>
                                        <p:cTn id="26" dur="500"/>
                                        <p:tgtEl>
                                          <p:spTgt spid="22"/>
                                        </p:tgtEl>
                                      </p:cBhvr>
                                    </p:animEffect>
                                  </p:childTnLst>
                                </p:cTn>
                              </p:par>
                              <p:par>
                                <p:cTn id="27" presetID="21" presetClass="entr" presetSubtype="1" fill="hold" grpId="0" nodeType="withEffect">
                                  <p:stCondLst>
                                    <p:cond delay="400"/>
                                  </p:stCondLst>
                                  <p:childTnLst>
                                    <p:set>
                                      <p:cBhvr>
                                        <p:cTn id="28" dur="1" fill="hold">
                                          <p:stCondLst>
                                            <p:cond delay="0"/>
                                          </p:stCondLst>
                                        </p:cTn>
                                        <p:tgtEl>
                                          <p:spTgt spid="24"/>
                                        </p:tgtEl>
                                        <p:attrNameLst>
                                          <p:attrName>style.visibility</p:attrName>
                                        </p:attrNameLst>
                                      </p:cBhvr>
                                      <p:to>
                                        <p:strVal val="visible"/>
                                      </p:to>
                                    </p:set>
                                    <p:animEffect transition="in" filter="wheel(1)">
                                      <p:cBhvr>
                                        <p:cTn id="29" dur="500"/>
                                        <p:tgtEl>
                                          <p:spTgt spid="24"/>
                                        </p:tgtEl>
                                      </p:cBhvr>
                                    </p:animEffect>
                                  </p:childTnLst>
                                </p:cTn>
                              </p:par>
                              <p:par>
                                <p:cTn id="30" presetID="21" presetClass="entr" presetSubtype="1" fill="hold" grpId="0" nodeType="withEffect">
                                  <p:stCondLst>
                                    <p:cond delay="600"/>
                                  </p:stCondLst>
                                  <p:childTnLst>
                                    <p:set>
                                      <p:cBhvr>
                                        <p:cTn id="31" dur="1" fill="hold">
                                          <p:stCondLst>
                                            <p:cond delay="0"/>
                                          </p:stCondLst>
                                        </p:cTn>
                                        <p:tgtEl>
                                          <p:spTgt spid="46"/>
                                        </p:tgtEl>
                                        <p:attrNameLst>
                                          <p:attrName>style.visibility</p:attrName>
                                        </p:attrNameLst>
                                      </p:cBhvr>
                                      <p:to>
                                        <p:strVal val="visible"/>
                                      </p:to>
                                    </p:set>
                                    <p:animEffect transition="in" filter="wheel(1)">
                                      <p:cBhvr>
                                        <p:cTn id="32" dur="500"/>
                                        <p:tgtEl>
                                          <p:spTgt spid="46"/>
                                        </p:tgtEl>
                                      </p:cBhvr>
                                    </p:animEffect>
                                  </p:childTnLst>
                                </p:cTn>
                              </p:par>
                            </p:childTnLst>
                          </p:cTn>
                        </p:par>
                        <p:par>
                          <p:cTn id="33" fill="hold">
                            <p:stCondLst>
                              <p:cond delay="1100"/>
                            </p:stCondLst>
                            <p:childTnLst>
                              <p:par>
                                <p:cTn id="34" presetID="45" presetClass="entr" presetSubtype="0" fill="hold" nodeType="afterEffect">
                                  <p:stCondLst>
                                    <p:cond delay="0"/>
                                  </p:stCondLst>
                                  <p:childTnLst>
                                    <p:set>
                                      <p:cBhvr>
                                        <p:cTn id="35" dur="1" fill="hold">
                                          <p:stCondLst>
                                            <p:cond delay="0"/>
                                          </p:stCondLst>
                                        </p:cTn>
                                        <p:tgtEl>
                                          <p:spTgt spid="35"/>
                                        </p:tgtEl>
                                        <p:attrNameLst>
                                          <p:attrName>style.visibility</p:attrName>
                                        </p:attrNameLst>
                                      </p:cBhvr>
                                      <p:to>
                                        <p:strVal val="visible"/>
                                      </p:to>
                                    </p:set>
                                    <p:animEffect transition="in" filter="fade">
                                      <p:cBhvr>
                                        <p:cTn id="36" dur="500"/>
                                        <p:tgtEl>
                                          <p:spTgt spid="35"/>
                                        </p:tgtEl>
                                      </p:cBhvr>
                                    </p:animEffect>
                                    <p:anim calcmode="lin" valueType="num">
                                      <p:cBhvr>
                                        <p:cTn id="37" dur="500" fill="hold"/>
                                        <p:tgtEl>
                                          <p:spTgt spid="35"/>
                                        </p:tgtEl>
                                        <p:attrNameLst>
                                          <p:attrName>ppt_w</p:attrName>
                                        </p:attrNameLst>
                                      </p:cBhvr>
                                      <p:tavLst>
                                        <p:tav tm="0" fmla="#ppt_w*sin(2.5*pi*$)">
                                          <p:val>
                                            <p:fltVal val="0"/>
                                          </p:val>
                                        </p:tav>
                                        <p:tav tm="100000">
                                          <p:val>
                                            <p:fltVal val="1"/>
                                          </p:val>
                                        </p:tav>
                                      </p:tavLst>
                                    </p:anim>
                                    <p:anim calcmode="lin" valueType="num">
                                      <p:cBhvr>
                                        <p:cTn id="38" dur="500" fill="hold"/>
                                        <p:tgtEl>
                                          <p:spTgt spid="35"/>
                                        </p:tgtEl>
                                        <p:attrNameLst>
                                          <p:attrName>ppt_h</p:attrName>
                                        </p:attrNameLst>
                                      </p:cBhvr>
                                      <p:tavLst>
                                        <p:tav tm="0">
                                          <p:val>
                                            <p:strVal val="#ppt_h"/>
                                          </p:val>
                                        </p:tav>
                                        <p:tav tm="100000">
                                          <p:val>
                                            <p:strVal val="#ppt_h"/>
                                          </p:val>
                                        </p:tav>
                                      </p:tavLst>
                                    </p:anim>
                                  </p:childTnLst>
                                </p:cTn>
                              </p:par>
                              <p:par>
                                <p:cTn id="39" presetID="53" presetClass="entr" presetSubtype="16" fill="hold" grpId="0" nodeType="withEffect">
                                  <p:stCondLst>
                                    <p:cond delay="0"/>
                                  </p:stCondLst>
                                  <p:iterate type="lt">
                                    <p:tmPct val="10000"/>
                                  </p:iterate>
                                  <p:childTnLst>
                                    <p:set>
                                      <p:cBhvr>
                                        <p:cTn id="40" dur="1" fill="hold">
                                          <p:stCondLst>
                                            <p:cond delay="0"/>
                                          </p:stCondLst>
                                        </p:cTn>
                                        <p:tgtEl>
                                          <p:spTgt spid="26"/>
                                        </p:tgtEl>
                                        <p:attrNameLst>
                                          <p:attrName>style.visibility</p:attrName>
                                        </p:attrNameLst>
                                      </p:cBhvr>
                                      <p:to>
                                        <p:strVal val="visible"/>
                                      </p:to>
                                    </p:set>
                                    <p:anim calcmode="lin" valueType="num">
                                      <p:cBhvr>
                                        <p:cTn id="41" dur="500" fill="hold"/>
                                        <p:tgtEl>
                                          <p:spTgt spid="26"/>
                                        </p:tgtEl>
                                        <p:attrNameLst>
                                          <p:attrName>ppt_w</p:attrName>
                                        </p:attrNameLst>
                                      </p:cBhvr>
                                      <p:tavLst>
                                        <p:tav tm="0">
                                          <p:val>
                                            <p:fltVal val="0"/>
                                          </p:val>
                                        </p:tav>
                                        <p:tav tm="100000">
                                          <p:val>
                                            <p:strVal val="#ppt_w"/>
                                          </p:val>
                                        </p:tav>
                                      </p:tavLst>
                                    </p:anim>
                                    <p:anim calcmode="lin" valueType="num">
                                      <p:cBhvr>
                                        <p:cTn id="42" dur="500" fill="hold"/>
                                        <p:tgtEl>
                                          <p:spTgt spid="26"/>
                                        </p:tgtEl>
                                        <p:attrNameLst>
                                          <p:attrName>ppt_h</p:attrName>
                                        </p:attrNameLst>
                                      </p:cBhvr>
                                      <p:tavLst>
                                        <p:tav tm="0">
                                          <p:val>
                                            <p:fltVal val="0"/>
                                          </p:val>
                                        </p:tav>
                                        <p:tav tm="100000">
                                          <p:val>
                                            <p:strVal val="#ppt_h"/>
                                          </p:val>
                                        </p:tav>
                                      </p:tavLst>
                                    </p:anim>
                                    <p:animEffect transition="in" filter="fade">
                                      <p:cBhvr>
                                        <p:cTn id="43" dur="500"/>
                                        <p:tgtEl>
                                          <p:spTgt spid="26"/>
                                        </p:tgtEl>
                                      </p:cBhvr>
                                    </p:animEffect>
                                  </p:childTnLst>
                                </p:cTn>
                              </p:par>
                            </p:childTnLst>
                          </p:cTn>
                        </p:par>
                        <p:par>
                          <p:cTn id="44" fill="hold">
                            <p:stCondLst>
                              <p:cond delay="1650"/>
                            </p:stCondLst>
                            <p:childTnLst>
                              <p:par>
                                <p:cTn id="45" presetID="2" presetClass="entr" presetSubtype="4" fill="hold" grpId="0" nodeType="afterEffect">
                                  <p:stCondLst>
                                    <p:cond delay="0"/>
                                  </p:stCondLst>
                                  <p:childTnLst>
                                    <p:set>
                                      <p:cBhvr>
                                        <p:cTn id="46" dur="1" fill="hold">
                                          <p:stCondLst>
                                            <p:cond delay="0"/>
                                          </p:stCondLst>
                                        </p:cTn>
                                        <p:tgtEl>
                                          <p:spTgt spid="15"/>
                                        </p:tgtEl>
                                        <p:attrNameLst>
                                          <p:attrName>style.visibility</p:attrName>
                                        </p:attrNameLst>
                                      </p:cBhvr>
                                      <p:to>
                                        <p:strVal val="visible"/>
                                      </p:to>
                                    </p:set>
                                    <p:anim calcmode="lin" valueType="num">
                                      <p:cBhvr additive="base">
                                        <p:cTn id="47" dur="500" fill="hold"/>
                                        <p:tgtEl>
                                          <p:spTgt spid="15"/>
                                        </p:tgtEl>
                                        <p:attrNameLst>
                                          <p:attrName>ppt_x</p:attrName>
                                        </p:attrNameLst>
                                      </p:cBhvr>
                                      <p:tavLst>
                                        <p:tav tm="0">
                                          <p:val>
                                            <p:strVal val="#ppt_x"/>
                                          </p:val>
                                        </p:tav>
                                        <p:tav tm="100000">
                                          <p:val>
                                            <p:strVal val="#ppt_x"/>
                                          </p:val>
                                        </p:tav>
                                      </p:tavLst>
                                    </p:anim>
                                    <p:anim calcmode="lin" valueType="num">
                                      <p:cBhvr additive="base">
                                        <p:cTn id="48" dur="500" fill="hold"/>
                                        <p:tgtEl>
                                          <p:spTgt spid="15"/>
                                        </p:tgtEl>
                                        <p:attrNameLst>
                                          <p:attrName>ppt_y</p:attrName>
                                        </p:attrNameLst>
                                      </p:cBhvr>
                                      <p:tavLst>
                                        <p:tav tm="0">
                                          <p:val>
                                            <p:strVal val="1+#ppt_h/2"/>
                                          </p:val>
                                        </p:tav>
                                        <p:tav tm="100000">
                                          <p:val>
                                            <p:strVal val="#ppt_y"/>
                                          </p:val>
                                        </p:tav>
                                      </p:tavLst>
                                    </p:anim>
                                  </p:childTnLst>
                                </p:cTn>
                              </p:par>
                            </p:childTnLst>
                          </p:cTn>
                        </p:par>
                        <p:par>
                          <p:cTn id="49" fill="hold">
                            <p:stCondLst>
                              <p:cond delay="2150"/>
                            </p:stCondLst>
                            <p:childTnLst>
                              <p:par>
                                <p:cTn id="50" presetID="14" presetClass="entr" presetSubtype="10" fill="hold" grpId="0" nodeType="afterEffect">
                                  <p:stCondLst>
                                    <p:cond delay="0"/>
                                  </p:stCondLst>
                                  <p:childTnLst>
                                    <p:set>
                                      <p:cBhvr>
                                        <p:cTn id="51" dur="1" fill="hold">
                                          <p:stCondLst>
                                            <p:cond delay="0"/>
                                          </p:stCondLst>
                                        </p:cTn>
                                        <p:tgtEl>
                                          <p:spTgt spid="16"/>
                                        </p:tgtEl>
                                        <p:attrNameLst>
                                          <p:attrName>style.visibility</p:attrName>
                                        </p:attrNameLst>
                                      </p:cBhvr>
                                      <p:to>
                                        <p:strVal val="visible"/>
                                      </p:to>
                                    </p:set>
                                    <p:animEffect transition="in" filter="randombar(horizontal)">
                                      <p:cBhvr>
                                        <p:cTn id="52" dur="500"/>
                                        <p:tgtEl>
                                          <p:spTgt spid="16"/>
                                        </p:tgtEl>
                                      </p:cBhvr>
                                    </p:animEffect>
                                  </p:childTnLst>
                                </p:cTn>
                              </p:par>
                            </p:childTnLst>
                          </p:cTn>
                        </p:par>
                        <p:par>
                          <p:cTn id="53" fill="hold">
                            <p:stCondLst>
                              <p:cond delay="2650"/>
                            </p:stCondLst>
                            <p:childTnLst>
                              <p:par>
                                <p:cTn id="54" presetID="45" presetClass="entr" presetSubtype="0" fill="hold" nodeType="afterEffect">
                                  <p:stCondLst>
                                    <p:cond delay="0"/>
                                  </p:stCondLst>
                                  <p:childTnLst>
                                    <p:set>
                                      <p:cBhvr>
                                        <p:cTn id="55" dur="1" fill="hold">
                                          <p:stCondLst>
                                            <p:cond delay="0"/>
                                          </p:stCondLst>
                                        </p:cTn>
                                        <p:tgtEl>
                                          <p:spTgt spid="27"/>
                                        </p:tgtEl>
                                        <p:attrNameLst>
                                          <p:attrName>style.visibility</p:attrName>
                                        </p:attrNameLst>
                                      </p:cBhvr>
                                      <p:to>
                                        <p:strVal val="visible"/>
                                      </p:to>
                                    </p:set>
                                    <p:animEffect transition="in" filter="fade">
                                      <p:cBhvr>
                                        <p:cTn id="56" dur="500"/>
                                        <p:tgtEl>
                                          <p:spTgt spid="27"/>
                                        </p:tgtEl>
                                      </p:cBhvr>
                                    </p:animEffect>
                                    <p:anim calcmode="lin" valueType="num">
                                      <p:cBhvr>
                                        <p:cTn id="57" dur="500" fill="hold"/>
                                        <p:tgtEl>
                                          <p:spTgt spid="27"/>
                                        </p:tgtEl>
                                        <p:attrNameLst>
                                          <p:attrName>ppt_w</p:attrName>
                                        </p:attrNameLst>
                                      </p:cBhvr>
                                      <p:tavLst>
                                        <p:tav tm="0" fmla="#ppt_w*sin(2.5*pi*$)">
                                          <p:val>
                                            <p:fltVal val="0"/>
                                          </p:val>
                                        </p:tav>
                                        <p:tav tm="100000">
                                          <p:val>
                                            <p:fltVal val="1"/>
                                          </p:val>
                                        </p:tav>
                                      </p:tavLst>
                                    </p:anim>
                                    <p:anim calcmode="lin" valueType="num">
                                      <p:cBhvr>
                                        <p:cTn id="58" dur="500" fill="hold"/>
                                        <p:tgtEl>
                                          <p:spTgt spid="27"/>
                                        </p:tgtEl>
                                        <p:attrNameLst>
                                          <p:attrName>ppt_h</p:attrName>
                                        </p:attrNameLst>
                                      </p:cBhvr>
                                      <p:tavLst>
                                        <p:tav tm="0">
                                          <p:val>
                                            <p:strVal val="#ppt_h"/>
                                          </p:val>
                                        </p:tav>
                                        <p:tav tm="100000">
                                          <p:val>
                                            <p:strVal val="#ppt_h"/>
                                          </p:val>
                                        </p:tav>
                                      </p:tavLst>
                                    </p:anim>
                                  </p:childTnLst>
                                </p:cTn>
                              </p:par>
                              <p:par>
                                <p:cTn id="59" presetID="53" presetClass="entr" presetSubtype="16" fill="hold" grpId="0" nodeType="withEffect">
                                  <p:stCondLst>
                                    <p:cond delay="0"/>
                                  </p:stCondLst>
                                  <p:iterate type="lt">
                                    <p:tmPct val="10000"/>
                                  </p:iterate>
                                  <p:childTnLst>
                                    <p:set>
                                      <p:cBhvr>
                                        <p:cTn id="60" dur="1" fill="hold">
                                          <p:stCondLst>
                                            <p:cond delay="0"/>
                                          </p:stCondLst>
                                        </p:cTn>
                                        <p:tgtEl>
                                          <p:spTgt spid="25"/>
                                        </p:tgtEl>
                                        <p:attrNameLst>
                                          <p:attrName>style.visibility</p:attrName>
                                        </p:attrNameLst>
                                      </p:cBhvr>
                                      <p:to>
                                        <p:strVal val="visible"/>
                                      </p:to>
                                    </p:set>
                                    <p:anim calcmode="lin" valueType="num">
                                      <p:cBhvr>
                                        <p:cTn id="61" dur="500" fill="hold"/>
                                        <p:tgtEl>
                                          <p:spTgt spid="25"/>
                                        </p:tgtEl>
                                        <p:attrNameLst>
                                          <p:attrName>ppt_w</p:attrName>
                                        </p:attrNameLst>
                                      </p:cBhvr>
                                      <p:tavLst>
                                        <p:tav tm="0">
                                          <p:val>
                                            <p:fltVal val="0"/>
                                          </p:val>
                                        </p:tav>
                                        <p:tav tm="100000">
                                          <p:val>
                                            <p:strVal val="#ppt_w"/>
                                          </p:val>
                                        </p:tav>
                                      </p:tavLst>
                                    </p:anim>
                                    <p:anim calcmode="lin" valueType="num">
                                      <p:cBhvr>
                                        <p:cTn id="62" dur="500" fill="hold"/>
                                        <p:tgtEl>
                                          <p:spTgt spid="25"/>
                                        </p:tgtEl>
                                        <p:attrNameLst>
                                          <p:attrName>ppt_h</p:attrName>
                                        </p:attrNameLst>
                                      </p:cBhvr>
                                      <p:tavLst>
                                        <p:tav tm="0">
                                          <p:val>
                                            <p:fltVal val="0"/>
                                          </p:val>
                                        </p:tav>
                                        <p:tav tm="100000">
                                          <p:val>
                                            <p:strVal val="#ppt_h"/>
                                          </p:val>
                                        </p:tav>
                                      </p:tavLst>
                                    </p:anim>
                                    <p:animEffect transition="in" filter="fade">
                                      <p:cBhvr>
                                        <p:cTn id="63" dur="500"/>
                                        <p:tgtEl>
                                          <p:spTgt spid="25"/>
                                        </p:tgtEl>
                                      </p:cBhvr>
                                    </p:animEffect>
                                  </p:childTnLst>
                                </p:cTn>
                              </p:par>
                            </p:childTnLst>
                          </p:cTn>
                        </p:par>
                        <p:par>
                          <p:cTn id="64" fill="hold">
                            <p:stCondLst>
                              <p:cond delay="3300"/>
                            </p:stCondLst>
                            <p:childTnLst>
                              <p:par>
                                <p:cTn id="65" presetID="2" presetClass="entr" presetSubtype="1" fill="hold" grpId="0" nodeType="afterEffect">
                                  <p:stCondLst>
                                    <p:cond delay="0"/>
                                  </p:stCondLst>
                                  <p:childTnLst>
                                    <p:set>
                                      <p:cBhvr>
                                        <p:cTn id="66" dur="1" fill="hold">
                                          <p:stCondLst>
                                            <p:cond delay="0"/>
                                          </p:stCondLst>
                                        </p:cTn>
                                        <p:tgtEl>
                                          <p:spTgt spid="17"/>
                                        </p:tgtEl>
                                        <p:attrNameLst>
                                          <p:attrName>style.visibility</p:attrName>
                                        </p:attrNameLst>
                                      </p:cBhvr>
                                      <p:to>
                                        <p:strVal val="visible"/>
                                      </p:to>
                                    </p:set>
                                    <p:anim calcmode="lin" valueType="num">
                                      <p:cBhvr additive="base">
                                        <p:cTn id="67" dur="500" fill="hold"/>
                                        <p:tgtEl>
                                          <p:spTgt spid="17"/>
                                        </p:tgtEl>
                                        <p:attrNameLst>
                                          <p:attrName>ppt_x</p:attrName>
                                        </p:attrNameLst>
                                      </p:cBhvr>
                                      <p:tavLst>
                                        <p:tav tm="0">
                                          <p:val>
                                            <p:strVal val="#ppt_x"/>
                                          </p:val>
                                        </p:tav>
                                        <p:tav tm="100000">
                                          <p:val>
                                            <p:strVal val="#ppt_x"/>
                                          </p:val>
                                        </p:tav>
                                      </p:tavLst>
                                    </p:anim>
                                    <p:anim calcmode="lin" valueType="num">
                                      <p:cBhvr additive="base">
                                        <p:cTn id="68" dur="500" fill="hold"/>
                                        <p:tgtEl>
                                          <p:spTgt spid="17"/>
                                        </p:tgtEl>
                                        <p:attrNameLst>
                                          <p:attrName>ppt_y</p:attrName>
                                        </p:attrNameLst>
                                      </p:cBhvr>
                                      <p:tavLst>
                                        <p:tav tm="0">
                                          <p:val>
                                            <p:strVal val="0-#ppt_h/2"/>
                                          </p:val>
                                        </p:tav>
                                        <p:tav tm="100000">
                                          <p:val>
                                            <p:strVal val="#ppt_y"/>
                                          </p:val>
                                        </p:tav>
                                      </p:tavLst>
                                    </p:anim>
                                  </p:childTnLst>
                                </p:cTn>
                              </p:par>
                            </p:childTnLst>
                          </p:cTn>
                        </p:par>
                        <p:par>
                          <p:cTn id="69" fill="hold">
                            <p:stCondLst>
                              <p:cond delay="3800"/>
                            </p:stCondLst>
                            <p:childTnLst>
                              <p:par>
                                <p:cTn id="70" presetID="14" presetClass="entr" presetSubtype="10" fill="hold" grpId="0" nodeType="afterEffect">
                                  <p:stCondLst>
                                    <p:cond delay="0"/>
                                  </p:stCondLst>
                                  <p:childTnLst>
                                    <p:set>
                                      <p:cBhvr>
                                        <p:cTn id="71" dur="1" fill="hold">
                                          <p:stCondLst>
                                            <p:cond delay="0"/>
                                          </p:stCondLst>
                                        </p:cTn>
                                        <p:tgtEl>
                                          <p:spTgt spid="18"/>
                                        </p:tgtEl>
                                        <p:attrNameLst>
                                          <p:attrName>style.visibility</p:attrName>
                                        </p:attrNameLst>
                                      </p:cBhvr>
                                      <p:to>
                                        <p:strVal val="visible"/>
                                      </p:to>
                                    </p:set>
                                    <p:animEffect transition="in" filter="randombar(horizontal)">
                                      <p:cBhvr>
                                        <p:cTn id="72" dur="500"/>
                                        <p:tgtEl>
                                          <p:spTgt spid="18"/>
                                        </p:tgtEl>
                                      </p:cBhvr>
                                    </p:animEffect>
                                  </p:childTnLst>
                                </p:cTn>
                              </p:par>
                            </p:childTnLst>
                          </p:cTn>
                        </p:par>
                        <p:par>
                          <p:cTn id="73" fill="hold">
                            <p:stCondLst>
                              <p:cond delay="4300"/>
                            </p:stCondLst>
                            <p:childTnLst>
                              <p:par>
                                <p:cTn id="74" presetID="45" presetClass="entr" presetSubtype="0" fill="hold" nodeType="afterEffect">
                                  <p:stCondLst>
                                    <p:cond delay="0"/>
                                  </p:stCondLst>
                                  <p:childTnLst>
                                    <p:set>
                                      <p:cBhvr>
                                        <p:cTn id="75" dur="1" fill="hold">
                                          <p:stCondLst>
                                            <p:cond delay="0"/>
                                          </p:stCondLst>
                                        </p:cTn>
                                        <p:tgtEl>
                                          <p:spTgt spid="48"/>
                                        </p:tgtEl>
                                        <p:attrNameLst>
                                          <p:attrName>style.visibility</p:attrName>
                                        </p:attrNameLst>
                                      </p:cBhvr>
                                      <p:to>
                                        <p:strVal val="visible"/>
                                      </p:to>
                                    </p:set>
                                    <p:animEffect transition="in" filter="fade">
                                      <p:cBhvr>
                                        <p:cTn id="76" dur="500"/>
                                        <p:tgtEl>
                                          <p:spTgt spid="48"/>
                                        </p:tgtEl>
                                      </p:cBhvr>
                                    </p:animEffect>
                                    <p:anim calcmode="lin" valueType="num">
                                      <p:cBhvr>
                                        <p:cTn id="77" dur="500" fill="hold"/>
                                        <p:tgtEl>
                                          <p:spTgt spid="48"/>
                                        </p:tgtEl>
                                        <p:attrNameLst>
                                          <p:attrName>ppt_w</p:attrName>
                                        </p:attrNameLst>
                                      </p:cBhvr>
                                      <p:tavLst>
                                        <p:tav tm="0" fmla="#ppt_w*sin(2.5*pi*$)">
                                          <p:val>
                                            <p:fltVal val="0"/>
                                          </p:val>
                                        </p:tav>
                                        <p:tav tm="100000">
                                          <p:val>
                                            <p:fltVal val="1"/>
                                          </p:val>
                                        </p:tav>
                                      </p:tavLst>
                                    </p:anim>
                                    <p:anim calcmode="lin" valueType="num">
                                      <p:cBhvr>
                                        <p:cTn id="78" dur="500" fill="hold"/>
                                        <p:tgtEl>
                                          <p:spTgt spid="48"/>
                                        </p:tgtEl>
                                        <p:attrNameLst>
                                          <p:attrName>ppt_h</p:attrName>
                                        </p:attrNameLst>
                                      </p:cBhvr>
                                      <p:tavLst>
                                        <p:tav tm="0">
                                          <p:val>
                                            <p:strVal val="#ppt_h"/>
                                          </p:val>
                                        </p:tav>
                                        <p:tav tm="100000">
                                          <p:val>
                                            <p:strVal val="#ppt_h"/>
                                          </p:val>
                                        </p:tav>
                                      </p:tavLst>
                                    </p:anim>
                                  </p:childTnLst>
                                </p:cTn>
                              </p:par>
                              <p:par>
                                <p:cTn id="79" presetID="53" presetClass="entr" presetSubtype="16" fill="hold" grpId="0" nodeType="withEffect">
                                  <p:stCondLst>
                                    <p:cond delay="0"/>
                                  </p:stCondLst>
                                  <p:iterate type="lt">
                                    <p:tmPct val="10000"/>
                                  </p:iterate>
                                  <p:childTnLst>
                                    <p:set>
                                      <p:cBhvr>
                                        <p:cTn id="80" dur="1" fill="hold">
                                          <p:stCondLst>
                                            <p:cond delay="0"/>
                                          </p:stCondLst>
                                        </p:cTn>
                                        <p:tgtEl>
                                          <p:spTgt spid="47"/>
                                        </p:tgtEl>
                                        <p:attrNameLst>
                                          <p:attrName>style.visibility</p:attrName>
                                        </p:attrNameLst>
                                      </p:cBhvr>
                                      <p:to>
                                        <p:strVal val="visible"/>
                                      </p:to>
                                    </p:set>
                                    <p:anim calcmode="lin" valueType="num">
                                      <p:cBhvr>
                                        <p:cTn id="81" dur="500" fill="hold"/>
                                        <p:tgtEl>
                                          <p:spTgt spid="47"/>
                                        </p:tgtEl>
                                        <p:attrNameLst>
                                          <p:attrName>ppt_w</p:attrName>
                                        </p:attrNameLst>
                                      </p:cBhvr>
                                      <p:tavLst>
                                        <p:tav tm="0">
                                          <p:val>
                                            <p:fltVal val="0"/>
                                          </p:val>
                                        </p:tav>
                                        <p:tav tm="100000">
                                          <p:val>
                                            <p:strVal val="#ppt_w"/>
                                          </p:val>
                                        </p:tav>
                                      </p:tavLst>
                                    </p:anim>
                                    <p:anim calcmode="lin" valueType="num">
                                      <p:cBhvr>
                                        <p:cTn id="82" dur="500" fill="hold"/>
                                        <p:tgtEl>
                                          <p:spTgt spid="47"/>
                                        </p:tgtEl>
                                        <p:attrNameLst>
                                          <p:attrName>ppt_h</p:attrName>
                                        </p:attrNameLst>
                                      </p:cBhvr>
                                      <p:tavLst>
                                        <p:tav tm="0">
                                          <p:val>
                                            <p:fltVal val="0"/>
                                          </p:val>
                                        </p:tav>
                                        <p:tav tm="100000">
                                          <p:val>
                                            <p:strVal val="#ppt_h"/>
                                          </p:val>
                                        </p:tav>
                                      </p:tavLst>
                                    </p:anim>
                                    <p:animEffect transition="in" filter="fade">
                                      <p:cBhvr>
                                        <p:cTn id="83" dur="500"/>
                                        <p:tgtEl>
                                          <p:spTgt spid="47"/>
                                        </p:tgtEl>
                                      </p:cBhvr>
                                    </p:animEffect>
                                  </p:childTnLst>
                                </p:cTn>
                              </p:par>
                            </p:childTnLst>
                          </p:cTn>
                        </p:par>
                        <p:par>
                          <p:cTn id="84" fill="hold">
                            <p:stCondLst>
                              <p:cond delay="4850"/>
                            </p:stCondLst>
                            <p:childTnLst>
                              <p:par>
                                <p:cTn id="85" presetID="2" presetClass="entr" presetSubtype="4" fill="hold" grpId="0" nodeType="afterEffect">
                                  <p:stCondLst>
                                    <p:cond delay="0"/>
                                  </p:stCondLst>
                                  <p:childTnLst>
                                    <p:set>
                                      <p:cBhvr>
                                        <p:cTn id="86" dur="1" fill="hold">
                                          <p:stCondLst>
                                            <p:cond delay="0"/>
                                          </p:stCondLst>
                                        </p:cTn>
                                        <p:tgtEl>
                                          <p:spTgt spid="19"/>
                                        </p:tgtEl>
                                        <p:attrNameLst>
                                          <p:attrName>style.visibility</p:attrName>
                                        </p:attrNameLst>
                                      </p:cBhvr>
                                      <p:to>
                                        <p:strVal val="visible"/>
                                      </p:to>
                                    </p:set>
                                    <p:anim calcmode="lin" valueType="num">
                                      <p:cBhvr additive="base">
                                        <p:cTn id="87" dur="500" fill="hold"/>
                                        <p:tgtEl>
                                          <p:spTgt spid="19"/>
                                        </p:tgtEl>
                                        <p:attrNameLst>
                                          <p:attrName>ppt_x</p:attrName>
                                        </p:attrNameLst>
                                      </p:cBhvr>
                                      <p:tavLst>
                                        <p:tav tm="0">
                                          <p:val>
                                            <p:strVal val="#ppt_x"/>
                                          </p:val>
                                        </p:tav>
                                        <p:tav tm="100000">
                                          <p:val>
                                            <p:strVal val="#ppt_x"/>
                                          </p:val>
                                        </p:tav>
                                      </p:tavLst>
                                    </p:anim>
                                    <p:anim calcmode="lin" valueType="num">
                                      <p:cBhvr additive="base">
                                        <p:cTn id="88" dur="500" fill="hold"/>
                                        <p:tgtEl>
                                          <p:spTgt spid="19"/>
                                        </p:tgtEl>
                                        <p:attrNameLst>
                                          <p:attrName>ppt_y</p:attrName>
                                        </p:attrNameLst>
                                      </p:cBhvr>
                                      <p:tavLst>
                                        <p:tav tm="0">
                                          <p:val>
                                            <p:strVal val="1+#ppt_h/2"/>
                                          </p:val>
                                        </p:tav>
                                        <p:tav tm="100000">
                                          <p:val>
                                            <p:strVal val="#ppt_y"/>
                                          </p:val>
                                        </p:tav>
                                      </p:tavLst>
                                    </p:anim>
                                  </p:childTnLst>
                                </p:cTn>
                              </p:par>
                            </p:childTnLst>
                          </p:cTn>
                        </p:par>
                        <p:par>
                          <p:cTn id="89" fill="hold">
                            <p:stCondLst>
                              <p:cond delay="5350"/>
                            </p:stCondLst>
                            <p:childTnLst>
                              <p:par>
                                <p:cTn id="90" presetID="14" presetClass="entr" presetSubtype="10" fill="hold" grpId="0" nodeType="afterEffect">
                                  <p:stCondLst>
                                    <p:cond delay="0"/>
                                  </p:stCondLst>
                                  <p:childTnLst>
                                    <p:set>
                                      <p:cBhvr>
                                        <p:cTn id="91" dur="1" fill="hold">
                                          <p:stCondLst>
                                            <p:cond delay="0"/>
                                          </p:stCondLst>
                                        </p:cTn>
                                        <p:tgtEl>
                                          <p:spTgt spid="20"/>
                                        </p:tgtEl>
                                        <p:attrNameLst>
                                          <p:attrName>style.visibility</p:attrName>
                                        </p:attrNameLst>
                                      </p:cBhvr>
                                      <p:to>
                                        <p:strVal val="visible"/>
                                      </p:to>
                                    </p:set>
                                    <p:animEffect transition="in" filter="randombar(horizontal)">
                                      <p:cBhvr>
                                        <p:cTn id="92" dur="5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15" grpId="0" animBg="1"/>
      <p:bldP spid="16" grpId="0"/>
      <p:bldP spid="17" grpId="0" animBg="1"/>
      <p:bldP spid="18" grpId="0"/>
      <p:bldP spid="19" grpId="0" animBg="1"/>
      <p:bldP spid="20" grpId="0"/>
      <p:bldP spid="21" grpId="0" animBg="1"/>
      <p:bldP spid="22" grpId="0" animBg="1"/>
      <p:bldP spid="23" grpId="0" animBg="1"/>
      <p:bldP spid="24" grpId="0" animBg="1"/>
      <p:bldP spid="25" grpId="0"/>
      <p:bldP spid="26" grpId="0"/>
      <p:bldP spid="45" grpId="0" animBg="1"/>
      <p:bldP spid="46" grpId="0" animBg="1"/>
      <p:bldP spid="47" grpId="0"/>
    </p:bldLst>
  </p:timing>
</p:sld>
</file>

<file path=ppt/slides/slide40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7" name="文本框 4"/>
          <p:cNvSpPr txBox="1"/>
          <p:nvPr/>
        </p:nvSpPr>
        <p:spPr>
          <a:xfrm>
            <a:off x="893687" y="299722"/>
            <a:ext cx="7429651" cy="500137"/>
          </a:xfrm>
          <a:prstGeom prst="rect">
            <a:avLst/>
          </a:prstGeom>
          <a:noFill/>
        </p:spPr>
        <p:txBody>
          <a:bodyPr wrap="square" lIns="68580" tIns="34290" rIns="68580" bIns="34290" rtlCol="0">
            <a:spAutoFit/>
          </a:bodyPr>
          <a:lstStyle/>
          <a:p>
            <a:pPr algn="ctr"/>
            <a:r>
              <a:rPr lang="zh-CN" altLang="en-US" sz="2800" b="1" dirty="0">
                <a:solidFill>
                  <a:srgbClr val="0070C0"/>
                </a:solidFill>
                <a:latin typeface="+mn-ea"/>
              </a:rPr>
              <a:t>二、纳税期限</a:t>
            </a:r>
            <a:endParaRPr lang="zh-CN" altLang="zh-CN" sz="2800" b="1" dirty="0">
              <a:solidFill>
                <a:srgbClr val="0070C0"/>
              </a:solidFill>
              <a:latin typeface="+mn-ea"/>
            </a:endParaRPr>
          </a:p>
        </p:txBody>
      </p:sp>
      <p:sp>
        <p:nvSpPr>
          <p:cNvPr id="5" name="文本框 4">
            <a:extLst>
              <a:ext uri="{FF2B5EF4-FFF2-40B4-BE49-F238E27FC236}">
                <a16:creationId xmlns:a16="http://schemas.microsoft.com/office/drawing/2014/main" id="{AB517DFB-3290-4C46-B7DD-0C4A41D70DA2}"/>
              </a:ext>
            </a:extLst>
          </p:cNvPr>
          <p:cNvSpPr txBox="1"/>
          <p:nvPr/>
        </p:nvSpPr>
        <p:spPr>
          <a:xfrm>
            <a:off x="820662" y="1269598"/>
            <a:ext cx="7818012" cy="3060005"/>
          </a:xfrm>
          <a:prstGeom prst="rect">
            <a:avLst/>
          </a:prstGeom>
          <a:noFill/>
        </p:spPr>
        <p:txBody>
          <a:bodyPr wrap="square">
            <a:spAutoFit/>
          </a:bodyPr>
          <a:lstStyle/>
          <a:p>
            <a:pPr marL="0" marR="0" lvl="0" indent="539750" algn="l" defTabSz="914400" rtl="0" eaLnBrk="1" fontAlgn="auto" latinLnBrk="0" hangingPunct="1">
              <a:lnSpc>
                <a:spcPct val="150000"/>
              </a:lnSpc>
              <a:spcBef>
                <a:spcPts val="0"/>
              </a:spcBef>
              <a:spcAft>
                <a:spcPts val="0"/>
              </a:spcAft>
              <a:buClrTx/>
              <a:buSzTx/>
              <a:buFont typeface="Arial" panose="020B0604020202020204" pitchFamily="34" charset="0"/>
              <a:buNone/>
              <a:tabLst/>
              <a:defRPr/>
            </a:pPr>
            <a:r>
              <a:rPr kumimoji="0" lang="en-US" altLang="zh-CN" sz="22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1.</a:t>
            </a:r>
            <a:r>
              <a:rPr kumimoji="0" lang="zh-CN" altLang="zh-CN" sz="22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纳税期限</a:t>
            </a:r>
          </a:p>
          <a:p>
            <a:pPr marL="0" marR="0" lvl="0" indent="539750" algn="l" defTabSz="914400" rtl="0" eaLnBrk="1" fontAlgn="auto" latinLnBrk="0" hangingPunct="1">
              <a:lnSpc>
                <a:spcPct val="150000"/>
              </a:lnSpc>
              <a:spcBef>
                <a:spcPts val="0"/>
              </a:spcBef>
              <a:spcAft>
                <a:spcPts val="0"/>
              </a:spcAft>
              <a:buClrTx/>
              <a:buSzTx/>
              <a:buFont typeface="Arial" panose="020B0604020202020204" pitchFamily="34" charset="0"/>
              <a:buNone/>
              <a:tabLst/>
              <a:defRPr/>
            </a:pPr>
            <a:r>
              <a:rPr kumimoji="0" lang="zh-CN" altLang="zh-CN" sz="22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增值税的纳税期限分别为</a:t>
            </a:r>
            <a:r>
              <a:rPr kumimoji="0" lang="en-US" altLang="zh-CN" sz="22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1</a:t>
            </a:r>
            <a:r>
              <a:rPr kumimoji="0" lang="zh-CN" altLang="zh-CN" sz="22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日、</a:t>
            </a:r>
            <a:r>
              <a:rPr kumimoji="0" lang="en-US" altLang="zh-CN" sz="22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3</a:t>
            </a:r>
            <a:r>
              <a:rPr kumimoji="0" lang="zh-CN" altLang="zh-CN" sz="22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日、</a:t>
            </a:r>
            <a:r>
              <a:rPr kumimoji="0" lang="en-US" altLang="zh-CN" sz="22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5</a:t>
            </a:r>
            <a:r>
              <a:rPr kumimoji="0" lang="zh-CN" altLang="zh-CN" sz="22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日、</a:t>
            </a:r>
            <a:r>
              <a:rPr kumimoji="0" lang="en-US" altLang="zh-CN" sz="22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10</a:t>
            </a:r>
            <a:r>
              <a:rPr kumimoji="0" lang="zh-CN" altLang="zh-CN" sz="22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日、</a:t>
            </a:r>
            <a:r>
              <a:rPr kumimoji="0" lang="en-US" altLang="zh-CN" sz="22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15</a:t>
            </a:r>
            <a:r>
              <a:rPr kumimoji="0" lang="zh-CN" altLang="zh-CN" sz="22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日、</a:t>
            </a:r>
            <a:r>
              <a:rPr kumimoji="0" lang="en-US" altLang="zh-CN" sz="22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1</a:t>
            </a:r>
            <a:r>
              <a:rPr kumimoji="0" lang="zh-CN" altLang="zh-CN" sz="22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个月或</a:t>
            </a:r>
            <a:r>
              <a:rPr kumimoji="0" lang="en-US" altLang="zh-CN" sz="22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1</a:t>
            </a:r>
            <a:r>
              <a:rPr kumimoji="0" lang="zh-CN" altLang="zh-CN" sz="22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个季度。</a:t>
            </a:r>
          </a:p>
          <a:p>
            <a:pPr marL="0" marR="0" lvl="0" indent="539750" algn="l" defTabSz="914400" rtl="0" eaLnBrk="1" fontAlgn="auto" latinLnBrk="0" hangingPunct="1">
              <a:lnSpc>
                <a:spcPct val="150000"/>
              </a:lnSpc>
              <a:spcBef>
                <a:spcPts val="0"/>
              </a:spcBef>
              <a:spcAft>
                <a:spcPts val="0"/>
              </a:spcAft>
              <a:buClrTx/>
              <a:buSzTx/>
              <a:buFont typeface="Arial" panose="020B0604020202020204" pitchFamily="34" charset="0"/>
              <a:buNone/>
              <a:tabLst/>
              <a:defRPr/>
            </a:pPr>
            <a:r>
              <a:rPr kumimoji="0" lang="zh-CN" altLang="zh-CN" sz="22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【注意</a:t>
            </a:r>
            <a:r>
              <a:rPr kumimoji="0" lang="en-US" altLang="zh-CN" sz="22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1</a:t>
            </a:r>
            <a:r>
              <a:rPr kumimoji="0" lang="zh-CN" altLang="zh-CN" sz="22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a:t>
            </a:r>
            <a:r>
              <a:rPr kumimoji="0" lang="zh-CN" altLang="zh-CN" sz="22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不能按期纳税的，可以按次纳税。</a:t>
            </a:r>
          </a:p>
          <a:p>
            <a:pPr marL="0" marR="0" lvl="0" indent="539750" algn="l" defTabSz="914400" rtl="0" eaLnBrk="1" fontAlgn="auto" latinLnBrk="0" hangingPunct="1">
              <a:lnSpc>
                <a:spcPct val="150000"/>
              </a:lnSpc>
              <a:spcBef>
                <a:spcPts val="0"/>
              </a:spcBef>
              <a:spcAft>
                <a:spcPts val="0"/>
              </a:spcAft>
              <a:buClrTx/>
              <a:buSzTx/>
              <a:buFont typeface="Arial" panose="020B0604020202020204" pitchFamily="34" charset="0"/>
              <a:buNone/>
              <a:tabLst/>
              <a:defRPr/>
            </a:pPr>
            <a:r>
              <a:rPr kumimoji="0" lang="zh-CN" altLang="zh-CN" sz="22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【注意</a:t>
            </a:r>
            <a:r>
              <a:rPr kumimoji="0" lang="en-US" altLang="zh-CN" sz="22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2</a:t>
            </a:r>
            <a:r>
              <a:rPr kumimoji="0" lang="zh-CN" altLang="zh-CN" sz="22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a:t>
            </a:r>
            <a:r>
              <a:rPr kumimoji="0" lang="zh-CN" altLang="zh-CN" sz="22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以</a:t>
            </a:r>
            <a:r>
              <a:rPr kumimoji="0" lang="en-US" altLang="zh-CN" sz="22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1</a:t>
            </a:r>
            <a:r>
              <a:rPr kumimoji="0" lang="zh-CN" altLang="zh-CN" sz="22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个季度为纳税期限：小规模纳税人、银行、财务公司、信托投资公司、信用社。</a:t>
            </a:r>
          </a:p>
        </p:txBody>
      </p:sp>
    </p:spTree>
    <p:extLst>
      <p:ext uri="{BB962C8B-B14F-4D97-AF65-F5344CB8AC3E}">
        <p14:creationId xmlns:p14="http://schemas.microsoft.com/office/powerpoint/2010/main" val="4055748178"/>
      </p:ext>
    </p:extLst>
  </p:cSld>
  <p:clrMapOvr>
    <a:masterClrMapping/>
  </p:clrMapOvr>
  <p:transition spd="slow" advClick="0" advTm="0">
    <p:cover/>
  </p:transition>
</p:sld>
</file>

<file path=ppt/slides/slide4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文本框 4"/>
          <p:cNvSpPr txBox="1"/>
          <p:nvPr/>
        </p:nvSpPr>
        <p:spPr>
          <a:xfrm>
            <a:off x="914400" y="299722"/>
            <a:ext cx="7308112" cy="500137"/>
          </a:xfrm>
          <a:prstGeom prst="rect">
            <a:avLst/>
          </a:prstGeom>
          <a:noFill/>
        </p:spPr>
        <p:txBody>
          <a:bodyPr wrap="square" lIns="68580" tIns="34290" rIns="68580" bIns="34290" rtlCol="0">
            <a:spAutoFit/>
          </a:bodyPr>
          <a:lstStyle/>
          <a:p>
            <a:pPr algn="ctr"/>
            <a:r>
              <a:rPr lang="zh-CN" altLang="zh-CN" sz="2800" b="1" dirty="0">
                <a:solidFill>
                  <a:srgbClr val="0070C0"/>
                </a:solidFill>
                <a:latin typeface="+mn-ea"/>
              </a:rPr>
              <a:t>二、纳税期限</a:t>
            </a:r>
          </a:p>
        </p:txBody>
      </p:sp>
      <p:grpSp>
        <p:nvGrpSpPr>
          <p:cNvPr id="7" name="组合 6">
            <a:extLst>
              <a:ext uri="{FF2B5EF4-FFF2-40B4-BE49-F238E27FC236}">
                <a16:creationId xmlns:a16="http://schemas.microsoft.com/office/drawing/2014/main" id="{DBAAAF57-9421-4E5E-8CEC-328022D4207A}"/>
              </a:ext>
            </a:extLst>
          </p:cNvPr>
          <p:cNvGrpSpPr/>
          <p:nvPr/>
        </p:nvGrpSpPr>
        <p:grpSpPr>
          <a:xfrm>
            <a:off x="418215" y="811575"/>
            <a:ext cx="8725785" cy="3973075"/>
            <a:chOff x="1488559" y="1052580"/>
            <a:chExt cx="8725785" cy="3973075"/>
          </a:xfrm>
        </p:grpSpPr>
        <p:graphicFrame>
          <p:nvGraphicFramePr>
            <p:cNvPr id="2" name="图示 1"/>
            <p:cNvGraphicFramePr/>
            <p:nvPr>
              <p:extLst>
                <p:ext uri="{D42A27DB-BD31-4B8C-83A1-F6EECF244321}">
                  <p14:modId xmlns:p14="http://schemas.microsoft.com/office/powerpoint/2010/main" val="1702614805"/>
                </p:ext>
              </p:extLst>
            </p:nvPr>
          </p:nvGraphicFramePr>
          <p:xfrm>
            <a:off x="1488559" y="1052580"/>
            <a:ext cx="6733952" cy="3973075"/>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3" name="矩形 2"/>
            <p:cNvSpPr/>
            <p:nvPr/>
          </p:nvSpPr>
          <p:spPr>
            <a:xfrm>
              <a:off x="1509457" y="1659190"/>
              <a:ext cx="1215397" cy="707886"/>
            </a:xfrm>
            <a:prstGeom prst="rect">
              <a:avLst/>
            </a:prstGeom>
          </p:spPr>
          <p:txBody>
            <a:bodyPr wrap="square">
              <a:spAutoFit/>
            </a:bodyPr>
            <a:lstStyle/>
            <a:p>
              <a:pPr lvl="0" algn="ctr"/>
              <a:r>
                <a:rPr lang="zh-CN" altLang="en-US" sz="2000" b="1" dirty="0">
                  <a:latin typeface="楷体" panose="02010609060101010101" pitchFamily="49" charset="-122"/>
                  <a:ea typeface="楷体" panose="02010609060101010101" pitchFamily="49" charset="-122"/>
                </a:rPr>
                <a:t>税额</a:t>
              </a:r>
              <a:endParaRPr lang="en-US" altLang="zh-CN" sz="2000" b="1" dirty="0">
                <a:latin typeface="楷体" panose="02010609060101010101" pitchFamily="49" charset="-122"/>
                <a:ea typeface="楷体" panose="02010609060101010101" pitchFamily="49" charset="-122"/>
              </a:endParaRPr>
            </a:p>
            <a:p>
              <a:pPr lvl="0" algn="ctr"/>
              <a:r>
                <a:rPr lang="zh-CN" altLang="en-US" sz="2000" b="1" dirty="0">
                  <a:latin typeface="楷体" panose="02010609060101010101" pitchFamily="49" charset="-122"/>
                  <a:ea typeface="楷体" panose="02010609060101010101" pitchFamily="49" charset="-122"/>
                </a:rPr>
                <a:t>计算</a:t>
              </a:r>
              <a:r>
                <a:rPr lang="zh-CN" altLang="zh-CN" sz="2000" b="1" dirty="0">
                  <a:latin typeface="楷体" panose="02010609060101010101" pitchFamily="49" charset="-122"/>
                  <a:ea typeface="楷体" panose="02010609060101010101" pitchFamily="49" charset="-122"/>
                </a:rPr>
                <a:t>期限</a:t>
              </a:r>
              <a:endParaRPr lang="zh-CN" altLang="en-US" sz="2000" b="1" dirty="0">
                <a:latin typeface="楷体" panose="02010609060101010101" pitchFamily="49" charset="-122"/>
                <a:ea typeface="楷体" panose="02010609060101010101" pitchFamily="49" charset="-122"/>
              </a:endParaRPr>
            </a:p>
          </p:txBody>
        </p:sp>
        <p:sp>
          <p:nvSpPr>
            <p:cNvPr id="6" name="矩形 5"/>
            <p:cNvSpPr/>
            <p:nvPr/>
          </p:nvSpPr>
          <p:spPr>
            <a:xfrm>
              <a:off x="1552897" y="3182434"/>
              <a:ext cx="1215397" cy="707886"/>
            </a:xfrm>
            <a:prstGeom prst="rect">
              <a:avLst/>
            </a:prstGeom>
          </p:spPr>
          <p:txBody>
            <a:bodyPr wrap="none">
              <a:spAutoFit/>
            </a:bodyPr>
            <a:lstStyle/>
            <a:p>
              <a:pPr lvl="0" algn="ctr"/>
              <a:r>
                <a:rPr lang="zh-CN" altLang="en-US" sz="2000" b="1" dirty="0">
                  <a:latin typeface="楷体" panose="02010609060101010101" pitchFamily="49" charset="-122"/>
                  <a:ea typeface="楷体" panose="02010609060101010101" pitchFamily="49" charset="-122"/>
                </a:rPr>
                <a:t>税款</a:t>
              </a:r>
              <a:endParaRPr lang="en-US" altLang="zh-CN" sz="2000" b="1" dirty="0">
                <a:latin typeface="楷体" panose="02010609060101010101" pitchFamily="49" charset="-122"/>
                <a:ea typeface="楷体" panose="02010609060101010101" pitchFamily="49" charset="-122"/>
              </a:endParaRPr>
            </a:p>
            <a:p>
              <a:pPr lvl="0" algn="ctr"/>
              <a:r>
                <a:rPr lang="zh-CN" altLang="en-US" sz="2000" b="1" dirty="0">
                  <a:latin typeface="楷体" panose="02010609060101010101" pitchFamily="49" charset="-122"/>
                  <a:ea typeface="楷体" panose="02010609060101010101" pitchFamily="49" charset="-122"/>
                </a:rPr>
                <a:t>缴纳</a:t>
              </a:r>
              <a:r>
                <a:rPr lang="zh-CN" altLang="zh-CN" sz="2000" b="1" dirty="0">
                  <a:latin typeface="楷体" panose="02010609060101010101" pitchFamily="49" charset="-122"/>
                  <a:ea typeface="楷体" panose="02010609060101010101" pitchFamily="49" charset="-122"/>
                </a:rPr>
                <a:t>期限</a:t>
              </a:r>
              <a:endParaRPr lang="zh-CN" altLang="en-US" sz="2000" b="1" dirty="0">
                <a:latin typeface="楷体" panose="02010609060101010101" pitchFamily="49" charset="-122"/>
                <a:ea typeface="楷体" panose="02010609060101010101" pitchFamily="49" charset="-122"/>
              </a:endParaRPr>
            </a:p>
          </p:txBody>
        </p:sp>
        <p:sp>
          <p:nvSpPr>
            <p:cNvPr id="4" name="线形标注 3(带边框和强调线) 3"/>
            <p:cNvSpPr/>
            <p:nvPr/>
          </p:nvSpPr>
          <p:spPr>
            <a:xfrm>
              <a:off x="8273672" y="2013133"/>
              <a:ext cx="1940672" cy="2473842"/>
            </a:xfrm>
            <a:prstGeom prst="accentBorderCallout3">
              <a:avLst>
                <a:gd name="adj1" fmla="val -1528"/>
                <a:gd name="adj2" fmla="val -5074"/>
                <a:gd name="adj3" fmla="val -32046"/>
                <a:gd name="adj4" fmla="val -12396"/>
                <a:gd name="adj5" fmla="val -31949"/>
                <a:gd name="adj6" fmla="val -83123"/>
                <a:gd name="adj7" fmla="val 9648"/>
                <a:gd name="adj8" fmla="val -153541"/>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r>
                <a:rPr lang="zh-CN" altLang="zh-CN" sz="2000" b="1" dirty="0">
                  <a:solidFill>
                    <a:schemeClr val="tx1"/>
                  </a:solidFill>
                  <a:latin typeface="楷体" panose="02010609060101010101" pitchFamily="49" charset="-122"/>
                  <a:ea typeface="楷体" panose="02010609060101010101" pitchFamily="49" charset="-122"/>
                </a:rPr>
                <a:t>以</a:t>
              </a:r>
              <a:r>
                <a:rPr lang="en-US" altLang="zh-CN" sz="2000" b="1" dirty="0">
                  <a:solidFill>
                    <a:schemeClr val="tx1"/>
                  </a:solidFill>
                  <a:latin typeface="楷体" panose="02010609060101010101" pitchFamily="49" charset="-122"/>
                  <a:ea typeface="楷体" panose="02010609060101010101" pitchFamily="49" charset="-122"/>
                </a:rPr>
                <a:t>1</a:t>
              </a:r>
              <a:r>
                <a:rPr lang="zh-CN" altLang="zh-CN" sz="2000" b="1" dirty="0">
                  <a:solidFill>
                    <a:schemeClr val="tx1"/>
                  </a:solidFill>
                  <a:latin typeface="楷体" panose="02010609060101010101" pitchFamily="49" charset="-122"/>
                  <a:ea typeface="楷体" panose="02010609060101010101" pitchFamily="49" charset="-122"/>
                </a:rPr>
                <a:t>个季度为纳税期限的规定适用于</a:t>
              </a:r>
              <a:r>
                <a:rPr lang="zh-CN" altLang="zh-CN" sz="2000" b="1" dirty="0">
                  <a:solidFill>
                    <a:srgbClr val="C00000"/>
                  </a:solidFill>
                  <a:latin typeface="楷体" panose="02010609060101010101" pitchFamily="49" charset="-122"/>
                  <a:ea typeface="楷体" panose="02010609060101010101" pitchFamily="49" charset="-122"/>
                </a:rPr>
                <a:t>小规模纳税人、银行、财务公司、信托投资公司、信用社</a:t>
              </a:r>
              <a:endParaRPr lang="zh-CN" altLang="en-US" sz="2000" b="1" dirty="0">
                <a:solidFill>
                  <a:srgbClr val="C00000"/>
                </a:solidFill>
                <a:latin typeface="楷体" panose="02010609060101010101" pitchFamily="49" charset="-122"/>
                <a:ea typeface="楷体" panose="02010609060101010101" pitchFamily="49" charset="-122"/>
              </a:endParaRPr>
            </a:p>
          </p:txBody>
        </p:sp>
      </p:grpSp>
    </p:spTree>
    <p:extLst>
      <p:ext uri="{BB962C8B-B14F-4D97-AF65-F5344CB8AC3E}">
        <p14:creationId xmlns:p14="http://schemas.microsoft.com/office/powerpoint/2010/main" val="2433532234"/>
      </p:ext>
    </p:extLst>
  </p:cSld>
  <p:clrMapOvr>
    <a:masterClrMapping/>
  </p:clrMapOvr>
  <mc:AlternateContent xmlns:mc="http://schemas.openxmlformats.org/markup-compatibility/2006" xmlns:p14="http://schemas.microsoft.com/office/powerpoint/2010/main">
    <mc:Choice Requires="p14">
      <p:transition spd="slow" p14:dur="1200" advClick="0" advTm="0">
        <p14:prism/>
      </p:transition>
    </mc:Choice>
    <mc:Fallback xmlns="">
      <p:transition spd="slow" advClick="0" advTm="0">
        <p:fade/>
      </p:transition>
    </mc:Fallback>
  </mc:AlternateContent>
</p:sld>
</file>

<file path=ppt/slides/slide4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文本框 4"/>
          <p:cNvSpPr txBox="1"/>
          <p:nvPr/>
        </p:nvSpPr>
        <p:spPr>
          <a:xfrm>
            <a:off x="893135" y="299722"/>
            <a:ext cx="7350642" cy="500137"/>
          </a:xfrm>
          <a:prstGeom prst="rect">
            <a:avLst/>
          </a:prstGeom>
          <a:noFill/>
        </p:spPr>
        <p:txBody>
          <a:bodyPr wrap="square" lIns="68580" tIns="34290" rIns="68580" bIns="34290" rtlCol="0">
            <a:spAutoFit/>
          </a:bodyPr>
          <a:lstStyle/>
          <a:p>
            <a:pPr algn="ctr"/>
            <a:r>
              <a:rPr lang="zh-CN" altLang="zh-CN" sz="2800" b="1" dirty="0">
                <a:solidFill>
                  <a:srgbClr val="0070C0"/>
                </a:solidFill>
                <a:latin typeface="+mn-ea"/>
              </a:rPr>
              <a:t>二、纳税期限</a:t>
            </a:r>
          </a:p>
        </p:txBody>
      </p:sp>
      <p:sp>
        <p:nvSpPr>
          <p:cNvPr id="3" name="矩形 2"/>
          <p:cNvSpPr/>
          <p:nvPr/>
        </p:nvSpPr>
        <p:spPr>
          <a:xfrm>
            <a:off x="1572859" y="1738757"/>
            <a:ext cx="1068263" cy="584775"/>
          </a:xfrm>
          <a:prstGeom prst="rect">
            <a:avLst/>
          </a:prstGeom>
        </p:spPr>
        <p:txBody>
          <a:bodyPr wrap="square">
            <a:spAutoFit/>
          </a:bodyPr>
          <a:lstStyle/>
          <a:p>
            <a:pPr lvl="0" algn="ctr"/>
            <a:r>
              <a:rPr lang="zh-CN" altLang="en-US" sz="1600" dirty="0"/>
              <a:t>税额</a:t>
            </a:r>
            <a:endParaRPr lang="en-US" altLang="zh-CN" sz="1600" dirty="0"/>
          </a:p>
          <a:p>
            <a:pPr lvl="0" algn="ctr"/>
            <a:r>
              <a:rPr lang="zh-CN" altLang="en-US" sz="1600" b="1" dirty="0">
                <a:solidFill>
                  <a:srgbClr val="7030A0"/>
                </a:solidFill>
              </a:rPr>
              <a:t>计算</a:t>
            </a:r>
            <a:r>
              <a:rPr lang="zh-CN" altLang="zh-CN" sz="1600" b="1" dirty="0">
                <a:solidFill>
                  <a:srgbClr val="7030A0"/>
                </a:solidFill>
              </a:rPr>
              <a:t>期</a:t>
            </a:r>
            <a:r>
              <a:rPr lang="zh-CN" altLang="zh-CN" sz="1600" dirty="0"/>
              <a:t>限</a:t>
            </a:r>
            <a:endParaRPr lang="zh-CN" altLang="en-US" sz="1600" dirty="0"/>
          </a:p>
        </p:txBody>
      </p:sp>
      <p:sp>
        <p:nvSpPr>
          <p:cNvPr id="6" name="矩形 5"/>
          <p:cNvSpPr/>
          <p:nvPr/>
        </p:nvSpPr>
        <p:spPr>
          <a:xfrm>
            <a:off x="1635719" y="3276178"/>
            <a:ext cx="1005403" cy="584775"/>
          </a:xfrm>
          <a:prstGeom prst="rect">
            <a:avLst/>
          </a:prstGeom>
        </p:spPr>
        <p:txBody>
          <a:bodyPr wrap="none">
            <a:spAutoFit/>
          </a:bodyPr>
          <a:lstStyle/>
          <a:p>
            <a:pPr lvl="0" algn="ctr"/>
            <a:r>
              <a:rPr lang="zh-CN" altLang="en-US" sz="1600" dirty="0"/>
              <a:t>税款</a:t>
            </a:r>
            <a:endParaRPr lang="en-US" altLang="zh-CN" sz="1600" dirty="0"/>
          </a:p>
          <a:p>
            <a:pPr lvl="0" algn="ctr"/>
            <a:r>
              <a:rPr lang="zh-CN" altLang="en-US" sz="1600" b="1" dirty="0">
                <a:solidFill>
                  <a:srgbClr val="7030A0"/>
                </a:solidFill>
              </a:rPr>
              <a:t>缴纳</a:t>
            </a:r>
            <a:r>
              <a:rPr lang="zh-CN" altLang="zh-CN" sz="1600" b="1" dirty="0">
                <a:solidFill>
                  <a:srgbClr val="7030A0"/>
                </a:solidFill>
              </a:rPr>
              <a:t>期</a:t>
            </a:r>
            <a:r>
              <a:rPr lang="zh-CN" altLang="zh-CN" sz="1600" dirty="0"/>
              <a:t>限</a:t>
            </a:r>
            <a:endParaRPr lang="zh-CN" altLang="en-US" sz="1600" dirty="0"/>
          </a:p>
        </p:txBody>
      </p:sp>
      <p:graphicFrame>
        <p:nvGraphicFramePr>
          <p:cNvPr id="7" name="图示 6"/>
          <p:cNvGraphicFramePr/>
          <p:nvPr>
            <p:extLst>
              <p:ext uri="{D42A27DB-BD31-4B8C-83A1-F6EECF244321}">
                <p14:modId xmlns:p14="http://schemas.microsoft.com/office/powerpoint/2010/main" val="1249728577"/>
              </p:ext>
            </p:extLst>
          </p:nvPr>
        </p:nvGraphicFramePr>
        <p:xfrm>
          <a:off x="1509823" y="1350963"/>
          <a:ext cx="5870713" cy="323215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4030013032"/>
      </p:ext>
    </p:extLst>
  </p:cSld>
  <p:clrMapOvr>
    <a:masterClrMapping/>
  </p:clrMapOvr>
  <mc:AlternateContent xmlns:mc="http://schemas.openxmlformats.org/markup-compatibility/2006" xmlns:p14="http://schemas.microsoft.com/office/powerpoint/2010/main">
    <mc:Choice Requires="p14">
      <p:transition spd="slow" p14:dur="1200" advClick="0" advTm="0">
        <p14:prism/>
      </p:transition>
    </mc:Choice>
    <mc:Fallback xmlns="">
      <p:transition spd="slow" advClick="0" advTm="0">
        <p:fade/>
      </p:transition>
    </mc:Fallback>
  </mc:AlternateContent>
</p:sld>
</file>

<file path=ppt/slides/slide4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3F297A04-FA86-470C-A283-0F372052F889}"/>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latin typeface="+mn-lt"/>
                <a:cs typeface="+mn-ea"/>
                <a:sym typeface="+mn-lt"/>
              </a:rPr>
              <a:pPr>
                <a:defRPr/>
              </a:pPr>
              <a:t>403</a:t>
            </a:fld>
            <a:endParaRPr lang="en-US">
              <a:solidFill>
                <a:prstClr val="black">
                  <a:tint val="75000"/>
                </a:prstClr>
              </a:solidFill>
              <a:latin typeface="+mn-lt"/>
              <a:cs typeface="+mn-ea"/>
              <a:sym typeface="+mn-lt"/>
            </a:endParaRPr>
          </a:p>
        </p:txBody>
      </p:sp>
      <p:sp>
        <p:nvSpPr>
          <p:cNvPr id="3" name="文本框 2">
            <a:extLst>
              <a:ext uri="{FF2B5EF4-FFF2-40B4-BE49-F238E27FC236}">
                <a16:creationId xmlns:a16="http://schemas.microsoft.com/office/drawing/2014/main" id="{8D04972F-565F-4E50-896F-ED56EDD1A38F}"/>
              </a:ext>
            </a:extLst>
          </p:cNvPr>
          <p:cNvSpPr txBox="1"/>
          <p:nvPr/>
        </p:nvSpPr>
        <p:spPr>
          <a:xfrm>
            <a:off x="2039921" y="225348"/>
            <a:ext cx="5410461" cy="500137"/>
          </a:xfrm>
          <a:prstGeom prst="rect">
            <a:avLst/>
          </a:prstGeom>
          <a:noFill/>
        </p:spPr>
        <p:txBody>
          <a:bodyPr wrap="square" lIns="68580" tIns="34290" rIns="68580" bIns="34290" rtlCol="0">
            <a:spAutoFit/>
          </a:bodyPr>
          <a:lstStyle/>
          <a:p>
            <a:pPr algn="ctr"/>
            <a:r>
              <a:rPr lang="zh-CN" altLang="en-US" sz="2800" b="1" dirty="0">
                <a:solidFill>
                  <a:srgbClr val="0070C0"/>
                </a:solidFill>
                <a:cs typeface="+mn-ea"/>
                <a:sym typeface="+mn-lt"/>
              </a:rPr>
              <a:t>试试就试试</a:t>
            </a:r>
            <a:endParaRPr lang="en-US" altLang="zh-CN" sz="2800" b="1" dirty="0">
              <a:solidFill>
                <a:srgbClr val="0070C0"/>
              </a:solidFill>
              <a:cs typeface="+mn-ea"/>
              <a:sym typeface="+mn-lt"/>
            </a:endParaRPr>
          </a:p>
        </p:txBody>
      </p:sp>
      <p:sp>
        <p:nvSpPr>
          <p:cNvPr id="8" name="内容占位符 1">
            <a:extLst>
              <a:ext uri="{FF2B5EF4-FFF2-40B4-BE49-F238E27FC236}">
                <a16:creationId xmlns:a16="http://schemas.microsoft.com/office/drawing/2014/main" id="{C55AD2E8-BCFE-4A42-9301-8BD4BC5CB3A5}"/>
              </a:ext>
            </a:extLst>
          </p:cNvPr>
          <p:cNvSpPr txBox="1">
            <a:spLocks/>
          </p:cNvSpPr>
          <p:nvPr/>
        </p:nvSpPr>
        <p:spPr>
          <a:xfrm>
            <a:off x="490822" y="779487"/>
            <a:ext cx="8257891" cy="3887763"/>
          </a:xfrm>
          <a:prstGeom prst="rect">
            <a:avLst/>
          </a:prstGeom>
        </p:spPr>
        <p:txBody>
          <a:bodyPr vert="horz" lIns="91440" tIns="45720" rIns="91440" bIns="45720" rtlCol="0">
            <a:normAutofit/>
          </a:bodyPr>
          <a:lstStyle>
            <a:lvl1pPr marL="0" indent="538480" algn="l" defTabSz="685800" rtl="0" eaLnBrk="1" latinLnBrk="0" hangingPunct="1">
              <a:lnSpc>
                <a:spcPct val="150000"/>
              </a:lnSpc>
              <a:spcBef>
                <a:spcPts val="0"/>
              </a:spcBef>
              <a:buFont typeface="Arial" panose="020B0604020202020204" pitchFamily="34" charset="0"/>
              <a:buNone/>
              <a:defRPr sz="2200" b="1" kern="1200">
                <a:solidFill>
                  <a:srgbClr val="004DA1"/>
                </a:solidFill>
                <a:latin typeface="楷体" panose="02010609060101010101" pitchFamily="49" charset="-122"/>
                <a:ea typeface="楷体" panose="02010609060101010101" pitchFamily="49" charset="-122"/>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en-US" altLang="zh-CN" dirty="0">
                <a:latin typeface="+mn-lt"/>
                <a:ea typeface="+mn-ea"/>
                <a:cs typeface="+mn-ea"/>
                <a:sym typeface="+mn-lt"/>
              </a:rPr>
              <a:t>【</a:t>
            </a:r>
            <a:r>
              <a:rPr lang="zh-CN" altLang="en-US" dirty="0">
                <a:latin typeface="+mn-lt"/>
                <a:ea typeface="+mn-ea"/>
                <a:cs typeface="+mn-ea"/>
                <a:sym typeface="+mn-lt"/>
              </a:rPr>
              <a:t>判断题</a:t>
            </a:r>
            <a:r>
              <a:rPr lang="en-US" altLang="zh-CN" dirty="0">
                <a:latin typeface="+mn-lt"/>
                <a:ea typeface="+mn-ea"/>
                <a:cs typeface="+mn-ea"/>
                <a:sym typeface="+mn-lt"/>
              </a:rPr>
              <a:t>】</a:t>
            </a:r>
            <a:r>
              <a:rPr lang="zh-CN" altLang="en-US" dirty="0">
                <a:latin typeface="+mn-lt"/>
                <a:ea typeface="+mn-ea"/>
                <a:cs typeface="+mn-ea"/>
                <a:sym typeface="+mn-lt"/>
              </a:rPr>
              <a:t>银行增值税的纳税期限为</a:t>
            </a:r>
            <a:r>
              <a:rPr lang="en-US" altLang="zh-CN" dirty="0">
                <a:latin typeface="+mn-lt"/>
                <a:ea typeface="+mn-ea"/>
                <a:cs typeface="+mn-ea"/>
                <a:sym typeface="+mn-lt"/>
              </a:rPr>
              <a:t>1</a:t>
            </a:r>
            <a:r>
              <a:rPr lang="zh-CN" altLang="en-US" dirty="0">
                <a:latin typeface="+mn-lt"/>
                <a:ea typeface="+mn-ea"/>
                <a:cs typeface="+mn-ea"/>
                <a:sym typeface="+mn-lt"/>
              </a:rPr>
              <a:t>个月。（　）</a:t>
            </a:r>
          </a:p>
          <a:p>
            <a:endParaRPr lang="zh-CN" altLang="en-US" dirty="0">
              <a:latin typeface="+mn-lt"/>
              <a:ea typeface="+mn-ea"/>
              <a:cs typeface="+mn-ea"/>
              <a:sym typeface="+mn-lt"/>
            </a:endParaRPr>
          </a:p>
        </p:txBody>
      </p:sp>
      <p:grpSp>
        <p:nvGrpSpPr>
          <p:cNvPr id="9" name="组合 8">
            <a:extLst>
              <a:ext uri="{FF2B5EF4-FFF2-40B4-BE49-F238E27FC236}">
                <a16:creationId xmlns:a16="http://schemas.microsoft.com/office/drawing/2014/main" id="{D7CCD27B-CFDC-4184-8D48-6FBEDF9404AE}"/>
              </a:ext>
            </a:extLst>
          </p:cNvPr>
          <p:cNvGrpSpPr/>
          <p:nvPr/>
        </p:nvGrpSpPr>
        <p:grpSpPr>
          <a:xfrm rot="16200000">
            <a:off x="1893805" y="3981479"/>
            <a:ext cx="677108" cy="1428693"/>
            <a:chOff x="9306644" y="1903595"/>
            <a:chExt cx="902810" cy="1904924"/>
          </a:xfrm>
        </p:grpSpPr>
        <p:sp>
          <p:nvSpPr>
            <p:cNvPr id="10" name="Freeform 668">
              <a:extLst>
                <a:ext uri="{FF2B5EF4-FFF2-40B4-BE49-F238E27FC236}">
                  <a16:creationId xmlns:a16="http://schemas.microsoft.com/office/drawing/2014/main" id="{25B8C2A1-05FC-4FC7-8039-F3BDF3EAEED1}"/>
                </a:ext>
              </a:extLst>
            </p:cNvPr>
            <p:cNvSpPr>
              <a:spLocks/>
            </p:cNvSpPr>
            <p:nvPr/>
          </p:nvSpPr>
          <p:spPr bwMode="auto">
            <a:xfrm rot="5400000">
              <a:off x="8805602" y="2585762"/>
              <a:ext cx="1904924" cy="540590"/>
            </a:xfrm>
            <a:custGeom>
              <a:avLst/>
              <a:gdLst>
                <a:gd name="T0" fmla="*/ 384 w 398"/>
                <a:gd name="T1" fmla="*/ 77 h 111"/>
                <a:gd name="T2" fmla="*/ 388 w 398"/>
                <a:gd name="T3" fmla="*/ 74 h 111"/>
                <a:gd name="T4" fmla="*/ 388 w 398"/>
                <a:gd name="T5" fmla="*/ 71 h 111"/>
                <a:gd name="T6" fmla="*/ 397 w 398"/>
                <a:gd name="T7" fmla="*/ 67 h 111"/>
                <a:gd name="T8" fmla="*/ 390 w 398"/>
                <a:gd name="T9" fmla="*/ 62 h 111"/>
                <a:gd name="T10" fmla="*/ 388 w 398"/>
                <a:gd name="T11" fmla="*/ 59 h 111"/>
                <a:gd name="T12" fmla="*/ 388 w 398"/>
                <a:gd name="T13" fmla="*/ 56 h 111"/>
                <a:gd name="T14" fmla="*/ 385 w 398"/>
                <a:gd name="T15" fmla="*/ 54 h 111"/>
                <a:gd name="T16" fmla="*/ 387 w 398"/>
                <a:gd name="T17" fmla="*/ 51 h 111"/>
                <a:gd name="T18" fmla="*/ 389 w 398"/>
                <a:gd name="T19" fmla="*/ 48 h 111"/>
                <a:gd name="T20" fmla="*/ 384 w 398"/>
                <a:gd name="T21" fmla="*/ 46 h 111"/>
                <a:gd name="T22" fmla="*/ 378 w 398"/>
                <a:gd name="T23" fmla="*/ 42 h 111"/>
                <a:gd name="T24" fmla="*/ 385 w 398"/>
                <a:gd name="T25" fmla="*/ 40 h 111"/>
                <a:gd name="T26" fmla="*/ 378 w 398"/>
                <a:gd name="T27" fmla="*/ 37 h 111"/>
                <a:gd name="T28" fmla="*/ 378 w 398"/>
                <a:gd name="T29" fmla="*/ 34 h 111"/>
                <a:gd name="T30" fmla="*/ 373 w 398"/>
                <a:gd name="T31" fmla="*/ 32 h 111"/>
                <a:gd name="T32" fmla="*/ 369 w 398"/>
                <a:gd name="T33" fmla="*/ 28 h 111"/>
                <a:gd name="T34" fmla="*/ 350 w 398"/>
                <a:gd name="T35" fmla="*/ 23 h 111"/>
                <a:gd name="T36" fmla="*/ 358 w 398"/>
                <a:gd name="T37" fmla="*/ 19 h 111"/>
                <a:gd name="T38" fmla="*/ 260 w 398"/>
                <a:gd name="T39" fmla="*/ 11 h 111"/>
                <a:gd name="T40" fmla="*/ 324 w 398"/>
                <a:gd name="T41" fmla="*/ 10 h 111"/>
                <a:gd name="T42" fmla="*/ 304 w 398"/>
                <a:gd name="T43" fmla="*/ 6 h 111"/>
                <a:gd name="T44" fmla="*/ 177 w 398"/>
                <a:gd name="T45" fmla="*/ 1 h 111"/>
                <a:gd name="T46" fmla="*/ 18 w 398"/>
                <a:gd name="T47" fmla="*/ 11 h 111"/>
                <a:gd name="T48" fmla="*/ 16 w 398"/>
                <a:gd name="T49" fmla="*/ 17 h 111"/>
                <a:gd name="T50" fmla="*/ 21 w 398"/>
                <a:gd name="T51" fmla="*/ 20 h 111"/>
                <a:gd name="T52" fmla="*/ 15 w 398"/>
                <a:gd name="T53" fmla="*/ 26 h 111"/>
                <a:gd name="T54" fmla="*/ 12 w 398"/>
                <a:gd name="T55" fmla="*/ 52 h 111"/>
                <a:gd name="T56" fmla="*/ 8 w 398"/>
                <a:gd name="T57" fmla="*/ 82 h 111"/>
                <a:gd name="T58" fmla="*/ 113 w 398"/>
                <a:gd name="T59" fmla="*/ 111 h 111"/>
                <a:gd name="T60" fmla="*/ 331 w 398"/>
                <a:gd name="T61" fmla="*/ 104 h 111"/>
                <a:gd name="T62" fmla="*/ 369 w 398"/>
                <a:gd name="T63" fmla="*/ 91 h 111"/>
                <a:gd name="T64" fmla="*/ 385 w 398"/>
                <a:gd name="T65" fmla="*/ 86 h 111"/>
                <a:gd name="T66" fmla="*/ 389 w 398"/>
                <a:gd name="T67" fmla="*/ 8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98" h="111">
                  <a:moveTo>
                    <a:pt x="397" y="80"/>
                  </a:moveTo>
                  <a:cubicBezTo>
                    <a:pt x="394" y="77"/>
                    <a:pt x="387" y="79"/>
                    <a:pt x="384" y="77"/>
                  </a:cubicBezTo>
                  <a:cubicBezTo>
                    <a:pt x="387" y="75"/>
                    <a:pt x="394" y="76"/>
                    <a:pt x="396" y="76"/>
                  </a:cubicBezTo>
                  <a:cubicBezTo>
                    <a:pt x="388" y="74"/>
                    <a:pt x="388" y="74"/>
                    <a:pt x="388" y="74"/>
                  </a:cubicBezTo>
                  <a:cubicBezTo>
                    <a:pt x="397" y="72"/>
                    <a:pt x="397" y="72"/>
                    <a:pt x="397" y="72"/>
                  </a:cubicBezTo>
                  <a:cubicBezTo>
                    <a:pt x="395" y="71"/>
                    <a:pt x="390" y="73"/>
                    <a:pt x="388" y="71"/>
                  </a:cubicBezTo>
                  <a:cubicBezTo>
                    <a:pt x="388" y="69"/>
                    <a:pt x="390" y="70"/>
                    <a:pt x="391" y="70"/>
                  </a:cubicBezTo>
                  <a:cubicBezTo>
                    <a:pt x="394" y="70"/>
                    <a:pt x="398" y="69"/>
                    <a:pt x="397" y="67"/>
                  </a:cubicBezTo>
                  <a:cubicBezTo>
                    <a:pt x="397" y="63"/>
                    <a:pt x="391" y="64"/>
                    <a:pt x="388" y="63"/>
                  </a:cubicBezTo>
                  <a:cubicBezTo>
                    <a:pt x="390" y="62"/>
                    <a:pt x="390" y="62"/>
                    <a:pt x="390" y="62"/>
                  </a:cubicBezTo>
                  <a:cubicBezTo>
                    <a:pt x="388" y="62"/>
                    <a:pt x="386" y="62"/>
                    <a:pt x="385" y="60"/>
                  </a:cubicBezTo>
                  <a:cubicBezTo>
                    <a:pt x="386" y="60"/>
                    <a:pt x="387" y="59"/>
                    <a:pt x="388" y="59"/>
                  </a:cubicBezTo>
                  <a:cubicBezTo>
                    <a:pt x="383" y="57"/>
                    <a:pt x="383" y="57"/>
                    <a:pt x="383" y="57"/>
                  </a:cubicBezTo>
                  <a:cubicBezTo>
                    <a:pt x="388" y="56"/>
                    <a:pt x="388" y="56"/>
                    <a:pt x="388" y="56"/>
                  </a:cubicBezTo>
                  <a:cubicBezTo>
                    <a:pt x="386" y="56"/>
                    <a:pt x="386" y="56"/>
                    <a:pt x="386" y="56"/>
                  </a:cubicBezTo>
                  <a:cubicBezTo>
                    <a:pt x="384" y="55"/>
                    <a:pt x="386" y="54"/>
                    <a:pt x="385" y="54"/>
                  </a:cubicBezTo>
                  <a:cubicBezTo>
                    <a:pt x="383" y="52"/>
                    <a:pt x="379" y="54"/>
                    <a:pt x="377" y="52"/>
                  </a:cubicBezTo>
                  <a:cubicBezTo>
                    <a:pt x="380" y="51"/>
                    <a:pt x="384" y="51"/>
                    <a:pt x="387" y="51"/>
                  </a:cubicBezTo>
                  <a:cubicBezTo>
                    <a:pt x="385" y="51"/>
                    <a:pt x="382" y="51"/>
                    <a:pt x="381" y="49"/>
                  </a:cubicBezTo>
                  <a:cubicBezTo>
                    <a:pt x="389" y="48"/>
                    <a:pt x="389" y="48"/>
                    <a:pt x="389" y="48"/>
                  </a:cubicBezTo>
                  <a:cubicBezTo>
                    <a:pt x="387" y="47"/>
                    <a:pt x="384" y="48"/>
                    <a:pt x="382" y="47"/>
                  </a:cubicBezTo>
                  <a:cubicBezTo>
                    <a:pt x="384" y="46"/>
                    <a:pt x="384" y="46"/>
                    <a:pt x="384" y="46"/>
                  </a:cubicBezTo>
                  <a:cubicBezTo>
                    <a:pt x="381" y="45"/>
                    <a:pt x="378" y="46"/>
                    <a:pt x="376" y="44"/>
                  </a:cubicBezTo>
                  <a:cubicBezTo>
                    <a:pt x="377" y="43"/>
                    <a:pt x="378" y="43"/>
                    <a:pt x="378" y="42"/>
                  </a:cubicBezTo>
                  <a:cubicBezTo>
                    <a:pt x="377" y="42"/>
                    <a:pt x="375" y="42"/>
                    <a:pt x="374" y="41"/>
                  </a:cubicBezTo>
                  <a:cubicBezTo>
                    <a:pt x="377" y="40"/>
                    <a:pt x="382" y="41"/>
                    <a:pt x="385" y="40"/>
                  </a:cubicBezTo>
                  <a:cubicBezTo>
                    <a:pt x="377" y="37"/>
                    <a:pt x="377" y="37"/>
                    <a:pt x="377" y="37"/>
                  </a:cubicBezTo>
                  <a:cubicBezTo>
                    <a:pt x="377" y="37"/>
                    <a:pt x="377" y="37"/>
                    <a:pt x="378" y="37"/>
                  </a:cubicBezTo>
                  <a:cubicBezTo>
                    <a:pt x="373" y="35"/>
                    <a:pt x="373" y="35"/>
                    <a:pt x="373" y="35"/>
                  </a:cubicBezTo>
                  <a:cubicBezTo>
                    <a:pt x="375" y="34"/>
                    <a:pt x="377" y="35"/>
                    <a:pt x="378" y="34"/>
                  </a:cubicBezTo>
                  <a:cubicBezTo>
                    <a:pt x="370" y="32"/>
                    <a:pt x="370" y="32"/>
                    <a:pt x="370" y="32"/>
                  </a:cubicBezTo>
                  <a:cubicBezTo>
                    <a:pt x="371" y="31"/>
                    <a:pt x="372" y="32"/>
                    <a:pt x="373" y="32"/>
                  </a:cubicBezTo>
                  <a:cubicBezTo>
                    <a:pt x="358" y="29"/>
                    <a:pt x="358" y="29"/>
                    <a:pt x="358" y="29"/>
                  </a:cubicBezTo>
                  <a:cubicBezTo>
                    <a:pt x="362" y="28"/>
                    <a:pt x="365" y="30"/>
                    <a:pt x="369" y="28"/>
                  </a:cubicBezTo>
                  <a:cubicBezTo>
                    <a:pt x="362" y="26"/>
                    <a:pt x="351" y="28"/>
                    <a:pt x="345" y="24"/>
                  </a:cubicBezTo>
                  <a:cubicBezTo>
                    <a:pt x="346" y="23"/>
                    <a:pt x="348" y="23"/>
                    <a:pt x="350" y="23"/>
                  </a:cubicBezTo>
                  <a:cubicBezTo>
                    <a:pt x="346" y="22"/>
                    <a:pt x="346" y="22"/>
                    <a:pt x="346" y="22"/>
                  </a:cubicBezTo>
                  <a:cubicBezTo>
                    <a:pt x="349" y="20"/>
                    <a:pt x="356" y="21"/>
                    <a:pt x="358" y="19"/>
                  </a:cubicBezTo>
                  <a:cubicBezTo>
                    <a:pt x="354" y="19"/>
                    <a:pt x="350" y="19"/>
                    <a:pt x="347" y="17"/>
                  </a:cubicBezTo>
                  <a:cubicBezTo>
                    <a:pt x="319" y="14"/>
                    <a:pt x="290" y="11"/>
                    <a:pt x="260" y="11"/>
                  </a:cubicBezTo>
                  <a:cubicBezTo>
                    <a:pt x="259" y="10"/>
                    <a:pt x="259" y="10"/>
                    <a:pt x="259" y="10"/>
                  </a:cubicBezTo>
                  <a:cubicBezTo>
                    <a:pt x="281" y="9"/>
                    <a:pt x="301" y="11"/>
                    <a:pt x="324" y="10"/>
                  </a:cubicBezTo>
                  <a:cubicBezTo>
                    <a:pt x="325" y="9"/>
                    <a:pt x="325" y="9"/>
                    <a:pt x="325" y="9"/>
                  </a:cubicBezTo>
                  <a:cubicBezTo>
                    <a:pt x="319" y="6"/>
                    <a:pt x="311" y="8"/>
                    <a:pt x="304" y="6"/>
                  </a:cubicBezTo>
                  <a:cubicBezTo>
                    <a:pt x="306" y="5"/>
                    <a:pt x="306" y="5"/>
                    <a:pt x="306" y="5"/>
                  </a:cubicBezTo>
                  <a:cubicBezTo>
                    <a:pt x="264" y="1"/>
                    <a:pt x="219" y="0"/>
                    <a:pt x="177" y="1"/>
                  </a:cubicBezTo>
                  <a:cubicBezTo>
                    <a:pt x="35" y="2"/>
                    <a:pt x="35" y="2"/>
                    <a:pt x="35" y="2"/>
                  </a:cubicBezTo>
                  <a:cubicBezTo>
                    <a:pt x="28" y="3"/>
                    <a:pt x="22" y="7"/>
                    <a:pt x="18" y="11"/>
                  </a:cubicBezTo>
                  <a:cubicBezTo>
                    <a:pt x="24" y="13"/>
                    <a:pt x="24" y="13"/>
                    <a:pt x="24" y="13"/>
                  </a:cubicBezTo>
                  <a:cubicBezTo>
                    <a:pt x="16" y="17"/>
                    <a:pt x="16" y="17"/>
                    <a:pt x="16" y="17"/>
                  </a:cubicBezTo>
                  <a:cubicBezTo>
                    <a:pt x="15" y="20"/>
                    <a:pt x="19" y="19"/>
                    <a:pt x="22" y="20"/>
                  </a:cubicBezTo>
                  <a:cubicBezTo>
                    <a:pt x="21" y="20"/>
                    <a:pt x="21" y="20"/>
                    <a:pt x="21" y="20"/>
                  </a:cubicBezTo>
                  <a:cubicBezTo>
                    <a:pt x="20" y="22"/>
                    <a:pt x="16" y="22"/>
                    <a:pt x="19" y="24"/>
                  </a:cubicBezTo>
                  <a:cubicBezTo>
                    <a:pt x="19" y="25"/>
                    <a:pt x="16" y="25"/>
                    <a:pt x="15" y="26"/>
                  </a:cubicBezTo>
                  <a:cubicBezTo>
                    <a:pt x="15" y="29"/>
                    <a:pt x="8" y="33"/>
                    <a:pt x="11" y="37"/>
                  </a:cubicBezTo>
                  <a:cubicBezTo>
                    <a:pt x="8" y="42"/>
                    <a:pt x="13" y="47"/>
                    <a:pt x="12" y="52"/>
                  </a:cubicBezTo>
                  <a:cubicBezTo>
                    <a:pt x="8" y="56"/>
                    <a:pt x="10" y="63"/>
                    <a:pt x="7" y="68"/>
                  </a:cubicBezTo>
                  <a:cubicBezTo>
                    <a:pt x="15" y="73"/>
                    <a:pt x="0" y="77"/>
                    <a:pt x="8" y="82"/>
                  </a:cubicBezTo>
                  <a:cubicBezTo>
                    <a:pt x="9" y="88"/>
                    <a:pt x="16" y="93"/>
                    <a:pt x="24" y="97"/>
                  </a:cubicBezTo>
                  <a:cubicBezTo>
                    <a:pt x="50" y="109"/>
                    <a:pt x="82" y="110"/>
                    <a:pt x="113" y="111"/>
                  </a:cubicBezTo>
                  <a:cubicBezTo>
                    <a:pt x="277" y="109"/>
                    <a:pt x="277" y="109"/>
                    <a:pt x="277" y="109"/>
                  </a:cubicBezTo>
                  <a:cubicBezTo>
                    <a:pt x="295" y="106"/>
                    <a:pt x="314" y="107"/>
                    <a:pt x="331" y="104"/>
                  </a:cubicBezTo>
                  <a:cubicBezTo>
                    <a:pt x="350" y="103"/>
                    <a:pt x="364" y="95"/>
                    <a:pt x="382" y="93"/>
                  </a:cubicBezTo>
                  <a:cubicBezTo>
                    <a:pt x="379" y="91"/>
                    <a:pt x="374" y="92"/>
                    <a:pt x="369" y="91"/>
                  </a:cubicBezTo>
                  <a:cubicBezTo>
                    <a:pt x="375" y="88"/>
                    <a:pt x="382" y="87"/>
                    <a:pt x="388" y="86"/>
                  </a:cubicBezTo>
                  <a:cubicBezTo>
                    <a:pt x="387" y="86"/>
                    <a:pt x="385" y="87"/>
                    <a:pt x="385" y="86"/>
                  </a:cubicBezTo>
                  <a:cubicBezTo>
                    <a:pt x="387" y="84"/>
                    <a:pt x="391" y="86"/>
                    <a:pt x="392" y="84"/>
                  </a:cubicBezTo>
                  <a:cubicBezTo>
                    <a:pt x="389" y="82"/>
                    <a:pt x="389" y="82"/>
                    <a:pt x="389" y="82"/>
                  </a:cubicBezTo>
                  <a:cubicBezTo>
                    <a:pt x="391" y="80"/>
                    <a:pt x="395" y="81"/>
                    <a:pt x="397" y="80"/>
                  </a:cubicBezTo>
                  <a:close/>
                </a:path>
              </a:pathLst>
            </a:custGeom>
            <a:solidFill>
              <a:srgbClr val="004DA1"/>
            </a:solidFill>
            <a:ln>
              <a:noFill/>
            </a:ln>
          </p:spPr>
          <p:txBody>
            <a:bodyPr vert="horz" wrap="square" lIns="68580" tIns="34290" rIns="68580" bIns="3429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013" b="0" i="0" u="none" strike="noStrike" kern="0" cap="none" spc="0" normalizeH="0" baseline="0" noProof="0" dirty="0">
                <a:ln>
                  <a:noFill/>
                </a:ln>
                <a:solidFill>
                  <a:prstClr val="black"/>
                </a:solidFill>
                <a:effectLst/>
                <a:uLnTx/>
                <a:uFillTx/>
                <a:cs typeface="+mn-ea"/>
                <a:sym typeface="+mn-lt"/>
              </a:endParaRPr>
            </a:p>
          </p:txBody>
        </p:sp>
        <p:sp>
          <p:nvSpPr>
            <p:cNvPr id="11" name="文本框 10">
              <a:extLst>
                <a:ext uri="{FF2B5EF4-FFF2-40B4-BE49-F238E27FC236}">
                  <a16:creationId xmlns:a16="http://schemas.microsoft.com/office/drawing/2014/main" id="{9638B1E5-5568-466A-B5E2-8FD1DDE2E088}"/>
                </a:ext>
              </a:extLst>
            </p:cNvPr>
            <p:cNvSpPr txBox="1"/>
            <p:nvPr/>
          </p:nvSpPr>
          <p:spPr>
            <a:xfrm>
              <a:off x="9306644" y="2520920"/>
              <a:ext cx="902810" cy="670269"/>
            </a:xfrm>
            <a:prstGeom prst="rect">
              <a:avLst/>
            </a:prstGeom>
            <a:noFill/>
            <a:effectLst/>
          </p:spPr>
          <p:txBody>
            <a:bodyPr vert="eaVert" wrap="none" rtlCol="0" anchor="ctr">
              <a:spAutoFit/>
            </a:bodyPr>
            <a:lstStyle>
              <a:defPPr>
                <a:defRPr lang="zh-CN"/>
              </a:defPPr>
              <a:lvl1pPr algn="ctr">
                <a:defRPr sz="4400">
                  <a:solidFill>
                    <a:srgbClr val="004DA1"/>
                  </a:solidFill>
                  <a:latin typeface="李旭科书法" panose="02000603000000000000" pitchFamily="2" charset="-122"/>
                  <a:ea typeface="李旭科书法" panose="02000603000000000000" pitchFamily="2" charset="-122"/>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3200" b="0" i="0" u="none" strike="noStrike" kern="0" cap="none" spc="0" normalizeH="0" baseline="0" noProof="0" dirty="0">
                  <a:ln>
                    <a:noFill/>
                  </a:ln>
                  <a:solidFill>
                    <a:prstClr val="white"/>
                  </a:solidFill>
                  <a:effectLst/>
                  <a:uLnTx/>
                  <a:uFillTx/>
                  <a:latin typeface="+mn-lt"/>
                  <a:ea typeface="+mn-ea"/>
                  <a:cs typeface="+mn-ea"/>
                  <a:sym typeface="+mn-lt"/>
                </a:rPr>
                <a:t>×</a:t>
              </a:r>
              <a:endParaRPr kumimoji="0" lang="zh-CN" altLang="en-US" sz="3200" b="0" i="0" u="none" strike="noStrike" kern="0" cap="none" spc="0" normalizeH="0" baseline="0" noProof="0" dirty="0">
                <a:ln>
                  <a:noFill/>
                </a:ln>
                <a:solidFill>
                  <a:prstClr val="white"/>
                </a:solidFill>
                <a:effectLst/>
                <a:uLnTx/>
                <a:uFillTx/>
                <a:latin typeface="+mn-lt"/>
                <a:ea typeface="+mn-ea"/>
                <a:cs typeface="+mn-ea"/>
                <a:sym typeface="+mn-lt"/>
              </a:endParaRPr>
            </a:p>
          </p:txBody>
        </p:sp>
      </p:grpSp>
    </p:spTree>
    <p:extLst>
      <p:ext uri="{BB962C8B-B14F-4D97-AF65-F5344CB8AC3E}">
        <p14:creationId xmlns:p14="http://schemas.microsoft.com/office/powerpoint/2010/main" val="395996428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 name="文本框 4"/>
          <p:cNvSpPr txBox="1"/>
          <p:nvPr/>
        </p:nvSpPr>
        <p:spPr>
          <a:xfrm>
            <a:off x="893687" y="299722"/>
            <a:ext cx="7429651" cy="500137"/>
          </a:xfrm>
          <a:prstGeom prst="rect">
            <a:avLst/>
          </a:prstGeom>
          <a:noFill/>
        </p:spPr>
        <p:txBody>
          <a:bodyPr wrap="square" lIns="68580" tIns="34290" rIns="68580" bIns="34290" rtlCol="0">
            <a:spAutoFit/>
          </a:bodyPr>
          <a:lstStyle/>
          <a:p>
            <a:pPr algn="ctr"/>
            <a:r>
              <a:rPr lang="zh-CN" altLang="en-US" sz="2800" b="1" dirty="0">
                <a:solidFill>
                  <a:srgbClr val="0070C0"/>
                </a:solidFill>
                <a:latin typeface="+mn-ea"/>
              </a:rPr>
              <a:t>三、纳税地点</a:t>
            </a:r>
            <a:endParaRPr lang="zh-CN" altLang="zh-CN" sz="2800" b="1" dirty="0">
              <a:solidFill>
                <a:srgbClr val="0070C0"/>
              </a:solidFill>
              <a:latin typeface="+mn-ea"/>
            </a:endParaRPr>
          </a:p>
        </p:txBody>
      </p:sp>
      <p:graphicFrame>
        <p:nvGraphicFramePr>
          <p:cNvPr id="4" name="表格 3">
            <a:extLst>
              <a:ext uri="{FF2B5EF4-FFF2-40B4-BE49-F238E27FC236}">
                <a16:creationId xmlns:a16="http://schemas.microsoft.com/office/drawing/2014/main" id="{BB63A6C7-EA68-4826-81DF-819F8D472A38}"/>
              </a:ext>
            </a:extLst>
          </p:cNvPr>
          <p:cNvGraphicFramePr>
            <a:graphicFrameLocks noGrp="1"/>
          </p:cNvGraphicFramePr>
          <p:nvPr>
            <p:extLst>
              <p:ext uri="{D42A27DB-BD31-4B8C-83A1-F6EECF244321}">
                <p14:modId xmlns:p14="http://schemas.microsoft.com/office/powerpoint/2010/main" val="4242561362"/>
              </p:ext>
            </p:extLst>
          </p:nvPr>
        </p:nvGraphicFramePr>
        <p:xfrm>
          <a:off x="582558" y="881378"/>
          <a:ext cx="8051910" cy="4066308"/>
        </p:xfrm>
        <a:graphic>
          <a:graphicData uri="http://schemas.openxmlformats.org/drawingml/2006/table">
            <a:tbl>
              <a:tblPr firstRow="1" firstCol="1" bandRow="1">
                <a:tableStyleId>{7DF18680-E054-41AD-8BC1-D1AEF772440D}</a:tableStyleId>
              </a:tblPr>
              <a:tblGrid>
                <a:gridCol w="360940">
                  <a:extLst>
                    <a:ext uri="{9D8B030D-6E8A-4147-A177-3AD203B41FA5}">
                      <a16:colId xmlns:a16="http://schemas.microsoft.com/office/drawing/2014/main" val="3099029082"/>
                    </a:ext>
                  </a:extLst>
                </a:gridCol>
                <a:gridCol w="728386">
                  <a:extLst>
                    <a:ext uri="{9D8B030D-6E8A-4147-A177-3AD203B41FA5}">
                      <a16:colId xmlns:a16="http://schemas.microsoft.com/office/drawing/2014/main" val="2102508436"/>
                    </a:ext>
                  </a:extLst>
                </a:gridCol>
                <a:gridCol w="2611782">
                  <a:extLst>
                    <a:ext uri="{9D8B030D-6E8A-4147-A177-3AD203B41FA5}">
                      <a16:colId xmlns:a16="http://schemas.microsoft.com/office/drawing/2014/main" val="2381441980"/>
                    </a:ext>
                  </a:extLst>
                </a:gridCol>
                <a:gridCol w="4350802">
                  <a:extLst>
                    <a:ext uri="{9D8B030D-6E8A-4147-A177-3AD203B41FA5}">
                      <a16:colId xmlns:a16="http://schemas.microsoft.com/office/drawing/2014/main" val="3756284742"/>
                    </a:ext>
                  </a:extLst>
                </a:gridCol>
              </a:tblGrid>
              <a:tr h="312793">
                <a:tc gridSpan="3">
                  <a:txBody>
                    <a:bodyPr/>
                    <a:lstStyle/>
                    <a:p>
                      <a:pPr algn="ctr">
                        <a:spcAft>
                          <a:spcPts val="0"/>
                        </a:spcAft>
                      </a:pPr>
                      <a:r>
                        <a:rPr lang="zh-CN" sz="2000" b="1" kern="100">
                          <a:effectLst/>
                        </a:rPr>
                        <a:t>业户</a:t>
                      </a:r>
                      <a:endParaRPr lang="zh-CN" sz="2000" b="1" kern="100">
                        <a:effectLst/>
                        <a:latin typeface="楷体" panose="02010609060101010101" pitchFamily="49" charset="-122"/>
                        <a:ea typeface="楷体" panose="02010609060101010101" pitchFamily="49" charset="-122"/>
                        <a:cs typeface="Times New Roman" panose="02020603050405020304" pitchFamily="18" charset="0"/>
                      </a:endParaRPr>
                    </a:p>
                  </a:txBody>
                  <a:tcPr marL="42486" marR="42486" marT="0" marB="0" anchor="ctr"/>
                </a:tc>
                <a:tc hMerge="1">
                  <a:txBody>
                    <a:bodyPr/>
                    <a:lstStyle/>
                    <a:p>
                      <a:endParaRPr lang="zh-CN" altLang="en-US"/>
                    </a:p>
                  </a:txBody>
                  <a:tcPr/>
                </a:tc>
                <a:tc hMerge="1">
                  <a:txBody>
                    <a:bodyPr/>
                    <a:lstStyle/>
                    <a:p>
                      <a:endParaRPr lang="zh-CN" altLang="en-US"/>
                    </a:p>
                  </a:txBody>
                  <a:tcPr/>
                </a:tc>
                <a:tc>
                  <a:txBody>
                    <a:bodyPr/>
                    <a:lstStyle/>
                    <a:p>
                      <a:pPr algn="ctr">
                        <a:spcAft>
                          <a:spcPts val="0"/>
                        </a:spcAft>
                      </a:pPr>
                      <a:r>
                        <a:rPr lang="zh-CN" sz="2000" b="1" kern="100">
                          <a:effectLst/>
                        </a:rPr>
                        <a:t>申报纳税地点</a:t>
                      </a:r>
                      <a:endParaRPr lang="zh-CN" sz="2000" b="1" kern="100">
                        <a:effectLst/>
                        <a:latin typeface="楷体" panose="02010609060101010101" pitchFamily="49" charset="-122"/>
                        <a:ea typeface="楷体" panose="02010609060101010101" pitchFamily="49" charset="-122"/>
                        <a:cs typeface="Times New Roman" panose="02020603050405020304" pitchFamily="18" charset="0"/>
                      </a:endParaRPr>
                    </a:p>
                  </a:txBody>
                  <a:tcPr marL="42486" marR="42486" marT="0" marB="0" anchor="ctr"/>
                </a:tc>
                <a:extLst>
                  <a:ext uri="{0D108BD9-81ED-4DB2-BD59-A6C34878D82A}">
                    <a16:rowId xmlns:a16="http://schemas.microsoft.com/office/drawing/2014/main" val="51460872"/>
                  </a:ext>
                </a:extLst>
              </a:tr>
              <a:tr h="312793">
                <a:tc rowSpan="5">
                  <a:txBody>
                    <a:bodyPr/>
                    <a:lstStyle/>
                    <a:p>
                      <a:pPr algn="ctr">
                        <a:spcAft>
                          <a:spcPts val="0"/>
                        </a:spcAft>
                      </a:pPr>
                      <a:r>
                        <a:rPr lang="zh-CN" sz="2000" b="1" kern="100" dirty="0">
                          <a:effectLst/>
                        </a:rPr>
                        <a:t>固定户</a:t>
                      </a:r>
                      <a:endParaRPr lang="zh-CN" sz="2000" b="1" kern="100" dirty="0">
                        <a:effectLst/>
                        <a:latin typeface="楷体" panose="02010609060101010101" pitchFamily="49" charset="-122"/>
                        <a:ea typeface="楷体" panose="02010609060101010101" pitchFamily="49" charset="-122"/>
                        <a:cs typeface="Times New Roman" panose="02020603050405020304" pitchFamily="18" charset="0"/>
                      </a:endParaRPr>
                    </a:p>
                  </a:txBody>
                  <a:tcPr marL="42486" marR="42486" marT="0" marB="0" anchor="ctr"/>
                </a:tc>
                <a:tc gridSpan="2">
                  <a:txBody>
                    <a:bodyPr/>
                    <a:lstStyle/>
                    <a:p>
                      <a:pPr algn="ctr">
                        <a:spcAft>
                          <a:spcPts val="0"/>
                        </a:spcAft>
                      </a:pPr>
                      <a:r>
                        <a:rPr lang="zh-CN" sz="2000" b="1" kern="100" dirty="0">
                          <a:solidFill>
                            <a:srgbClr val="004DA1"/>
                          </a:solidFill>
                          <a:effectLst/>
                        </a:rPr>
                        <a:t>一般情况</a:t>
                      </a:r>
                      <a:endParaRPr lang="zh-CN" sz="2000" b="1" kern="100" dirty="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42486" marR="42486" marT="0" marB="0" anchor="ctr"/>
                </a:tc>
                <a:tc hMerge="1">
                  <a:txBody>
                    <a:bodyPr/>
                    <a:lstStyle/>
                    <a:p>
                      <a:endParaRPr lang="zh-CN" altLang="en-US"/>
                    </a:p>
                  </a:txBody>
                  <a:tcPr/>
                </a:tc>
                <a:tc>
                  <a:txBody>
                    <a:bodyPr/>
                    <a:lstStyle/>
                    <a:p>
                      <a:pPr algn="l">
                        <a:spcAft>
                          <a:spcPts val="0"/>
                        </a:spcAft>
                      </a:pPr>
                      <a:r>
                        <a:rPr lang="zh-CN" sz="2000" b="1" kern="100" dirty="0">
                          <a:solidFill>
                            <a:srgbClr val="C00000"/>
                          </a:solidFill>
                          <a:effectLst/>
                        </a:rPr>
                        <a:t>机构所在地</a:t>
                      </a:r>
                      <a:endParaRPr lang="zh-CN" sz="2000" b="1" kern="100" dirty="0">
                        <a:solidFill>
                          <a:srgbClr val="C00000"/>
                        </a:solidFill>
                        <a:effectLst/>
                        <a:latin typeface="楷体" panose="02010609060101010101" pitchFamily="49" charset="-122"/>
                        <a:ea typeface="楷体" panose="02010609060101010101" pitchFamily="49" charset="-122"/>
                        <a:cs typeface="Times New Roman" panose="02020603050405020304" pitchFamily="18" charset="0"/>
                      </a:endParaRPr>
                    </a:p>
                  </a:txBody>
                  <a:tcPr marL="42486" marR="42486" marT="0" marB="0" anchor="ctr"/>
                </a:tc>
                <a:extLst>
                  <a:ext uri="{0D108BD9-81ED-4DB2-BD59-A6C34878D82A}">
                    <a16:rowId xmlns:a16="http://schemas.microsoft.com/office/drawing/2014/main" val="3692357012"/>
                  </a:ext>
                </a:extLst>
              </a:tr>
              <a:tr h="312793">
                <a:tc vMerge="1">
                  <a:txBody>
                    <a:bodyPr/>
                    <a:lstStyle/>
                    <a:p>
                      <a:endParaRPr lang="zh-CN" altLang="en-US"/>
                    </a:p>
                  </a:txBody>
                  <a:tcPr/>
                </a:tc>
                <a:tc rowSpan="2" gridSpan="2">
                  <a:txBody>
                    <a:bodyPr/>
                    <a:lstStyle/>
                    <a:p>
                      <a:pPr algn="ctr">
                        <a:spcAft>
                          <a:spcPts val="0"/>
                        </a:spcAft>
                      </a:pPr>
                      <a:r>
                        <a:rPr lang="zh-CN" sz="2000" b="1" kern="100" dirty="0">
                          <a:solidFill>
                            <a:srgbClr val="004DA1"/>
                          </a:solidFill>
                          <a:effectLst/>
                        </a:rPr>
                        <a:t>总分机构</a:t>
                      </a:r>
                      <a:r>
                        <a:rPr lang="zh-CN" sz="2000" b="1" kern="100" dirty="0">
                          <a:solidFill>
                            <a:srgbClr val="C00000"/>
                          </a:solidFill>
                          <a:effectLst/>
                        </a:rPr>
                        <a:t>不在同一</a:t>
                      </a:r>
                      <a:r>
                        <a:rPr lang="zh-CN" sz="2000" b="1" kern="100" dirty="0">
                          <a:solidFill>
                            <a:srgbClr val="004DA1"/>
                          </a:solidFill>
                          <a:effectLst/>
                        </a:rPr>
                        <a:t>县（市）</a:t>
                      </a:r>
                      <a:endParaRPr lang="zh-CN" sz="2000" b="1" kern="100" dirty="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42486" marR="42486" marT="0" marB="0" anchor="ctr"/>
                </a:tc>
                <a:tc rowSpan="2" hMerge="1">
                  <a:txBody>
                    <a:bodyPr/>
                    <a:lstStyle/>
                    <a:p>
                      <a:endParaRPr lang="zh-CN" altLang="en-US"/>
                    </a:p>
                  </a:txBody>
                  <a:tcPr/>
                </a:tc>
                <a:tc>
                  <a:txBody>
                    <a:bodyPr/>
                    <a:lstStyle/>
                    <a:p>
                      <a:pPr algn="l">
                        <a:spcAft>
                          <a:spcPts val="0"/>
                        </a:spcAft>
                      </a:pPr>
                      <a:r>
                        <a:rPr lang="zh-CN" sz="2000" b="1" kern="100" dirty="0">
                          <a:solidFill>
                            <a:srgbClr val="004DA1"/>
                          </a:solidFill>
                          <a:effectLst/>
                        </a:rPr>
                        <a:t>分别申报</a:t>
                      </a:r>
                      <a:endParaRPr lang="zh-CN" sz="2000" b="1" kern="100" dirty="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42486" marR="42486" marT="0" marB="0" anchor="ctr"/>
                </a:tc>
                <a:extLst>
                  <a:ext uri="{0D108BD9-81ED-4DB2-BD59-A6C34878D82A}">
                    <a16:rowId xmlns:a16="http://schemas.microsoft.com/office/drawing/2014/main" val="1859787389"/>
                  </a:ext>
                </a:extLst>
              </a:tr>
              <a:tr h="625586">
                <a:tc vMerge="1">
                  <a:txBody>
                    <a:bodyPr/>
                    <a:lstStyle/>
                    <a:p>
                      <a:endParaRPr lang="zh-CN" altLang="en-US"/>
                    </a:p>
                  </a:txBody>
                  <a:tcPr/>
                </a:tc>
                <a:tc gridSpan="2" vMerge="1">
                  <a:txBody>
                    <a:bodyPr/>
                    <a:lstStyle/>
                    <a:p>
                      <a:endParaRPr lang="zh-CN" altLang="en-US"/>
                    </a:p>
                  </a:txBody>
                  <a:tcPr/>
                </a:tc>
                <a:tc hMerge="1" vMerge="1">
                  <a:txBody>
                    <a:bodyPr/>
                    <a:lstStyle/>
                    <a:p>
                      <a:endParaRPr lang="zh-CN" altLang="en-US"/>
                    </a:p>
                  </a:txBody>
                  <a:tcPr/>
                </a:tc>
                <a:tc>
                  <a:txBody>
                    <a:bodyPr/>
                    <a:lstStyle/>
                    <a:p>
                      <a:pPr algn="l">
                        <a:spcAft>
                          <a:spcPts val="0"/>
                        </a:spcAft>
                      </a:pPr>
                      <a:r>
                        <a:rPr lang="zh-CN" sz="2000" b="1" kern="100" dirty="0">
                          <a:solidFill>
                            <a:srgbClr val="004DA1"/>
                          </a:solidFill>
                          <a:effectLst/>
                        </a:rPr>
                        <a:t>经批准，可以由总机构汇总向总机构所在地的税务机关申报</a:t>
                      </a:r>
                      <a:endParaRPr lang="zh-CN" sz="2000" b="1" kern="100" dirty="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42486" marR="42486" marT="0" marB="0" anchor="ctr"/>
                </a:tc>
                <a:extLst>
                  <a:ext uri="{0D108BD9-81ED-4DB2-BD59-A6C34878D82A}">
                    <a16:rowId xmlns:a16="http://schemas.microsoft.com/office/drawing/2014/main" val="2861708038"/>
                  </a:ext>
                </a:extLst>
              </a:tr>
              <a:tr h="312793">
                <a:tc vMerge="1">
                  <a:txBody>
                    <a:bodyPr/>
                    <a:lstStyle/>
                    <a:p>
                      <a:endParaRPr lang="zh-CN" altLang="en-US"/>
                    </a:p>
                  </a:txBody>
                  <a:tcPr/>
                </a:tc>
                <a:tc rowSpan="2">
                  <a:txBody>
                    <a:bodyPr/>
                    <a:lstStyle/>
                    <a:p>
                      <a:pPr algn="ctr">
                        <a:spcAft>
                          <a:spcPts val="0"/>
                        </a:spcAft>
                      </a:pPr>
                      <a:r>
                        <a:rPr lang="zh-CN" sz="2000" b="1" kern="100" dirty="0">
                          <a:solidFill>
                            <a:srgbClr val="004DA1"/>
                          </a:solidFill>
                          <a:effectLst/>
                        </a:rPr>
                        <a:t>外出经营</a:t>
                      </a:r>
                      <a:endParaRPr lang="zh-CN" sz="2000" b="1" kern="100" dirty="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42486" marR="42486" marT="0" marB="0" anchor="ctr"/>
                </a:tc>
                <a:tc>
                  <a:txBody>
                    <a:bodyPr/>
                    <a:lstStyle/>
                    <a:p>
                      <a:pPr algn="ctr">
                        <a:spcAft>
                          <a:spcPts val="0"/>
                        </a:spcAft>
                      </a:pPr>
                      <a:r>
                        <a:rPr lang="zh-CN" sz="2000" b="1" kern="100">
                          <a:solidFill>
                            <a:srgbClr val="004DA1"/>
                          </a:solidFill>
                          <a:effectLst/>
                        </a:rPr>
                        <a:t>报告外出经营事项</a:t>
                      </a:r>
                      <a:endParaRPr lang="zh-CN" sz="2000" b="1" kern="10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42486" marR="42486" marT="0" marB="0" anchor="ctr"/>
                </a:tc>
                <a:tc>
                  <a:txBody>
                    <a:bodyPr/>
                    <a:lstStyle/>
                    <a:p>
                      <a:pPr algn="l">
                        <a:spcAft>
                          <a:spcPts val="0"/>
                        </a:spcAft>
                      </a:pPr>
                      <a:r>
                        <a:rPr lang="zh-CN" sz="2000" b="1" kern="100" dirty="0">
                          <a:solidFill>
                            <a:srgbClr val="004DA1"/>
                          </a:solidFill>
                          <a:effectLst/>
                        </a:rPr>
                        <a:t>机构所在地</a:t>
                      </a:r>
                      <a:endParaRPr lang="zh-CN" sz="2000" b="1" kern="100" dirty="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42486" marR="42486" marT="0" marB="0" anchor="ctr"/>
                </a:tc>
                <a:extLst>
                  <a:ext uri="{0D108BD9-81ED-4DB2-BD59-A6C34878D82A}">
                    <a16:rowId xmlns:a16="http://schemas.microsoft.com/office/drawing/2014/main" val="3011952199"/>
                  </a:ext>
                </a:extLst>
              </a:tr>
              <a:tr h="625586">
                <a:tc vMerge="1">
                  <a:txBody>
                    <a:bodyPr/>
                    <a:lstStyle/>
                    <a:p>
                      <a:endParaRPr lang="zh-CN" altLang="en-US"/>
                    </a:p>
                  </a:txBody>
                  <a:tcPr/>
                </a:tc>
                <a:tc vMerge="1">
                  <a:txBody>
                    <a:bodyPr/>
                    <a:lstStyle/>
                    <a:p>
                      <a:endParaRPr lang="zh-CN" altLang="en-US"/>
                    </a:p>
                  </a:txBody>
                  <a:tcPr/>
                </a:tc>
                <a:tc>
                  <a:txBody>
                    <a:bodyPr/>
                    <a:lstStyle/>
                    <a:p>
                      <a:pPr algn="ctr">
                        <a:spcAft>
                          <a:spcPts val="0"/>
                        </a:spcAft>
                      </a:pPr>
                      <a:r>
                        <a:rPr lang="zh-CN" sz="2000" b="1" kern="100" dirty="0">
                          <a:solidFill>
                            <a:srgbClr val="004DA1"/>
                          </a:solidFill>
                          <a:effectLst/>
                        </a:rPr>
                        <a:t>未报告</a:t>
                      </a:r>
                      <a:endParaRPr lang="zh-CN" sz="2000" b="1" kern="100" dirty="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42486" marR="42486" marT="0" marB="0" anchor="ctr"/>
                </a:tc>
                <a:tc>
                  <a:txBody>
                    <a:bodyPr/>
                    <a:lstStyle/>
                    <a:p>
                      <a:pPr algn="l">
                        <a:spcAft>
                          <a:spcPts val="0"/>
                        </a:spcAft>
                      </a:pPr>
                      <a:r>
                        <a:rPr lang="zh-CN" sz="2000" b="1" kern="100" dirty="0">
                          <a:solidFill>
                            <a:srgbClr val="004DA1"/>
                          </a:solidFill>
                          <a:effectLst/>
                        </a:rPr>
                        <a:t>销售地或劳务发生地；</a:t>
                      </a:r>
                      <a:r>
                        <a:rPr lang="zh-CN" altLang="en-US" sz="2000" b="1" kern="100" dirty="0">
                          <a:solidFill>
                            <a:srgbClr val="004DA1"/>
                          </a:solidFill>
                          <a:effectLst/>
                        </a:rPr>
                        <a:t>未</a:t>
                      </a:r>
                      <a:r>
                        <a:rPr lang="zh-CN" sz="2000" b="1" kern="100" dirty="0">
                          <a:solidFill>
                            <a:srgbClr val="004DA1"/>
                          </a:solidFill>
                          <a:effectLst/>
                        </a:rPr>
                        <a:t>申报，由“机构所在地”税务机关补征税款</a:t>
                      </a:r>
                      <a:endParaRPr lang="zh-CN" sz="2000" b="1" kern="100" dirty="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42486" marR="42486" marT="0" marB="0" anchor="ctr"/>
                </a:tc>
                <a:extLst>
                  <a:ext uri="{0D108BD9-81ED-4DB2-BD59-A6C34878D82A}">
                    <a16:rowId xmlns:a16="http://schemas.microsoft.com/office/drawing/2014/main" val="751452632"/>
                  </a:ext>
                </a:extLst>
              </a:tr>
              <a:tr h="312793">
                <a:tc gridSpan="3">
                  <a:txBody>
                    <a:bodyPr/>
                    <a:lstStyle/>
                    <a:p>
                      <a:pPr algn="ctr">
                        <a:spcAft>
                          <a:spcPts val="0"/>
                        </a:spcAft>
                      </a:pPr>
                      <a:r>
                        <a:rPr lang="zh-CN" sz="2000" b="1" kern="100">
                          <a:effectLst/>
                        </a:rPr>
                        <a:t>非固定户</a:t>
                      </a:r>
                      <a:endParaRPr lang="zh-CN" sz="2000" b="1" kern="100">
                        <a:effectLst/>
                        <a:latin typeface="楷体" panose="02010609060101010101" pitchFamily="49" charset="-122"/>
                        <a:ea typeface="楷体" panose="02010609060101010101" pitchFamily="49" charset="-122"/>
                        <a:cs typeface="Times New Roman" panose="02020603050405020304" pitchFamily="18" charset="0"/>
                      </a:endParaRPr>
                    </a:p>
                  </a:txBody>
                  <a:tcPr marL="42486" marR="42486" marT="0" marB="0" anchor="ctr"/>
                </a:tc>
                <a:tc hMerge="1">
                  <a:txBody>
                    <a:bodyPr/>
                    <a:lstStyle/>
                    <a:p>
                      <a:endParaRPr lang="zh-CN" altLang="en-US"/>
                    </a:p>
                  </a:txBody>
                  <a:tcPr/>
                </a:tc>
                <a:tc hMerge="1">
                  <a:txBody>
                    <a:bodyPr/>
                    <a:lstStyle/>
                    <a:p>
                      <a:endParaRPr lang="zh-CN" altLang="en-US"/>
                    </a:p>
                  </a:txBody>
                  <a:tcPr/>
                </a:tc>
                <a:tc>
                  <a:txBody>
                    <a:bodyPr/>
                    <a:lstStyle/>
                    <a:p>
                      <a:pPr algn="l">
                        <a:spcAft>
                          <a:spcPts val="0"/>
                        </a:spcAft>
                      </a:pPr>
                      <a:r>
                        <a:rPr lang="zh-CN" sz="2000" b="1" kern="100" dirty="0">
                          <a:solidFill>
                            <a:srgbClr val="004DA1"/>
                          </a:solidFill>
                          <a:effectLst/>
                        </a:rPr>
                        <a:t>销售地或劳务发生地</a:t>
                      </a:r>
                      <a:endParaRPr lang="zh-CN" sz="2000" b="1" kern="100" dirty="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42486" marR="42486" marT="0" marB="0" anchor="ctr"/>
                </a:tc>
                <a:extLst>
                  <a:ext uri="{0D108BD9-81ED-4DB2-BD59-A6C34878D82A}">
                    <a16:rowId xmlns:a16="http://schemas.microsoft.com/office/drawing/2014/main" val="3078243358"/>
                  </a:ext>
                </a:extLst>
              </a:tr>
              <a:tr h="938378">
                <a:tc gridSpan="3">
                  <a:txBody>
                    <a:bodyPr/>
                    <a:lstStyle/>
                    <a:p>
                      <a:pPr algn="ctr">
                        <a:spcAft>
                          <a:spcPts val="0"/>
                        </a:spcAft>
                      </a:pPr>
                      <a:r>
                        <a:rPr lang="zh-CN" sz="2000" b="1" kern="100">
                          <a:effectLst/>
                        </a:rPr>
                        <a:t>其他个人提供建筑服务，销售或者租赁不动产，转让自然资源使用权</a:t>
                      </a:r>
                      <a:endParaRPr lang="zh-CN" sz="2000" b="1" kern="100">
                        <a:effectLst/>
                        <a:latin typeface="楷体" panose="02010609060101010101" pitchFamily="49" charset="-122"/>
                        <a:ea typeface="楷体" panose="02010609060101010101" pitchFamily="49" charset="-122"/>
                        <a:cs typeface="Times New Roman" panose="02020603050405020304" pitchFamily="18" charset="0"/>
                      </a:endParaRPr>
                    </a:p>
                  </a:txBody>
                  <a:tcPr marL="42486" marR="42486" marT="0" marB="0" anchor="ctr"/>
                </a:tc>
                <a:tc hMerge="1">
                  <a:txBody>
                    <a:bodyPr/>
                    <a:lstStyle/>
                    <a:p>
                      <a:endParaRPr lang="zh-CN" altLang="en-US"/>
                    </a:p>
                  </a:txBody>
                  <a:tcPr/>
                </a:tc>
                <a:tc hMerge="1">
                  <a:txBody>
                    <a:bodyPr/>
                    <a:lstStyle/>
                    <a:p>
                      <a:endParaRPr lang="zh-CN" altLang="en-US"/>
                    </a:p>
                  </a:txBody>
                  <a:tcPr/>
                </a:tc>
                <a:tc>
                  <a:txBody>
                    <a:bodyPr/>
                    <a:lstStyle/>
                    <a:p>
                      <a:pPr algn="l">
                        <a:spcAft>
                          <a:spcPts val="0"/>
                        </a:spcAft>
                      </a:pPr>
                      <a:r>
                        <a:rPr lang="zh-CN" sz="2000" b="1" kern="100" dirty="0">
                          <a:solidFill>
                            <a:srgbClr val="004DA1"/>
                          </a:solidFill>
                          <a:effectLst/>
                        </a:rPr>
                        <a:t>建筑服务发生地、不动产所在地、自然资源所在地</a:t>
                      </a:r>
                      <a:endParaRPr lang="zh-CN" sz="2000" b="1" kern="100" dirty="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42486" marR="42486" marT="0" marB="0" anchor="ctr"/>
                </a:tc>
                <a:extLst>
                  <a:ext uri="{0D108BD9-81ED-4DB2-BD59-A6C34878D82A}">
                    <a16:rowId xmlns:a16="http://schemas.microsoft.com/office/drawing/2014/main" val="144522609"/>
                  </a:ext>
                </a:extLst>
              </a:tr>
              <a:tr h="312793">
                <a:tc gridSpan="3">
                  <a:txBody>
                    <a:bodyPr/>
                    <a:lstStyle/>
                    <a:p>
                      <a:pPr algn="ctr">
                        <a:spcAft>
                          <a:spcPts val="0"/>
                        </a:spcAft>
                      </a:pPr>
                      <a:r>
                        <a:rPr lang="zh-CN" sz="2000" b="1" kern="100" dirty="0">
                          <a:effectLst/>
                        </a:rPr>
                        <a:t>进口</a:t>
                      </a:r>
                      <a:endParaRPr lang="zh-CN" sz="2000" b="1" kern="100" dirty="0">
                        <a:effectLst/>
                        <a:latin typeface="楷体" panose="02010609060101010101" pitchFamily="49" charset="-122"/>
                        <a:ea typeface="楷体" panose="02010609060101010101" pitchFamily="49" charset="-122"/>
                        <a:cs typeface="Times New Roman" panose="02020603050405020304" pitchFamily="18" charset="0"/>
                      </a:endParaRPr>
                    </a:p>
                  </a:txBody>
                  <a:tcPr marL="42486" marR="42486" marT="0" marB="0" anchor="ctr"/>
                </a:tc>
                <a:tc hMerge="1">
                  <a:txBody>
                    <a:bodyPr/>
                    <a:lstStyle/>
                    <a:p>
                      <a:endParaRPr lang="zh-CN" altLang="en-US"/>
                    </a:p>
                  </a:txBody>
                  <a:tcPr/>
                </a:tc>
                <a:tc hMerge="1">
                  <a:txBody>
                    <a:bodyPr/>
                    <a:lstStyle/>
                    <a:p>
                      <a:endParaRPr lang="zh-CN" altLang="en-US"/>
                    </a:p>
                  </a:txBody>
                  <a:tcPr/>
                </a:tc>
                <a:tc>
                  <a:txBody>
                    <a:bodyPr/>
                    <a:lstStyle/>
                    <a:p>
                      <a:pPr algn="l">
                        <a:spcAft>
                          <a:spcPts val="0"/>
                        </a:spcAft>
                      </a:pPr>
                      <a:r>
                        <a:rPr lang="zh-CN" sz="2000" b="1" kern="100" dirty="0">
                          <a:solidFill>
                            <a:srgbClr val="004DA1"/>
                          </a:solidFill>
                          <a:effectLst/>
                        </a:rPr>
                        <a:t>报关地海关</a:t>
                      </a:r>
                      <a:endParaRPr lang="zh-CN" sz="2000" b="1" kern="100" dirty="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42486" marR="42486" marT="0" marB="0" anchor="ctr"/>
                </a:tc>
                <a:extLst>
                  <a:ext uri="{0D108BD9-81ED-4DB2-BD59-A6C34878D82A}">
                    <a16:rowId xmlns:a16="http://schemas.microsoft.com/office/drawing/2014/main" val="2366176169"/>
                  </a:ext>
                </a:extLst>
              </a:tr>
            </a:tbl>
          </a:graphicData>
        </a:graphic>
      </p:graphicFrame>
    </p:spTree>
    <p:extLst>
      <p:ext uri="{BB962C8B-B14F-4D97-AF65-F5344CB8AC3E}">
        <p14:creationId xmlns:p14="http://schemas.microsoft.com/office/powerpoint/2010/main" val="305476546"/>
      </p:ext>
    </p:extLst>
  </p:cSld>
  <p:clrMapOvr>
    <a:masterClrMapping/>
  </p:clrMapOvr>
  <p:transition spd="slow" advClick="0" advTm="0">
    <p:cove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1000"/>
                                        <p:tgtEl>
                                          <p:spTgt spid="4"/>
                                        </p:tgtEl>
                                      </p:cBhvr>
                                    </p:animEffect>
                                    <p:anim calcmode="lin" valueType="num">
                                      <p:cBhvr>
                                        <p:cTn id="8" dur="1000" fill="hold"/>
                                        <p:tgtEl>
                                          <p:spTgt spid="4"/>
                                        </p:tgtEl>
                                        <p:attrNameLst>
                                          <p:attrName>ppt_x</p:attrName>
                                        </p:attrNameLst>
                                      </p:cBhvr>
                                      <p:tavLst>
                                        <p:tav tm="0">
                                          <p:val>
                                            <p:strVal val="#ppt_x"/>
                                          </p:val>
                                        </p:tav>
                                        <p:tav tm="100000">
                                          <p:val>
                                            <p:strVal val="#ppt_x"/>
                                          </p:val>
                                        </p:tav>
                                      </p:tavLst>
                                    </p:anim>
                                    <p:anim calcmode="lin" valueType="num">
                                      <p:cBhvr>
                                        <p:cTn id="9" dur="900" decel="100000" fill="hold"/>
                                        <p:tgtEl>
                                          <p:spTgt spid="4"/>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4"/>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3F297A04-FA86-470C-A283-0F372052F889}"/>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latin typeface="+mn-lt"/>
                <a:cs typeface="+mn-ea"/>
                <a:sym typeface="+mn-lt"/>
              </a:rPr>
              <a:pPr>
                <a:defRPr/>
              </a:pPr>
              <a:t>405</a:t>
            </a:fld>
            <a:endParaRPr lang="en-US">
              <a:solidFill>
                <a:prstClr val="black">
                  <a:tint val="75000"/>
                </a:prstClr>
              </a:solidFill>
              <a:latin typeface="+mn-lt"/>
              <a:cs typeface="+mn-ea"/>
              <a:sym typeface="+mn-lt"/>
            </a:endParaRPr>
          </a:p>
        </p:txBody>
      </p:sp>
      <p:sp>
        <p:nvSpPr>
          <p:cNvPr id="3" name="文本框 2">
            <a:extLst>
              <a:ext uri="{FF2B5EF4-FFF2-40B4-BE49-F238E27FC236}">
                <a16:creationId xmlns:a16="http://schemas.microsoft.com/office/drawing/2014/main" id="{8D04972F-565F-4E50-896F-ED56EDD1A38F}"/>
              </a:ext>
            </a:extLst>
          </p:cNvPr>
          <p:cNvSpPr txBox="1"/>
          <p:nvPr/>
        </p:nvSpPr>
        <p:spPr>
          <a:xfrm>
            <a:off x="2039921" y="225348"/>
            <a:ext cx="5410461" cy="500137"/>
          </a:xfrm>
          <a:prstGeom prst="rect">
            <a:avLst/>
          </a:prstGeom>
          <a:noFill/>
        </p:spPr>
        <p:txBody>
          <a:bodyPr wrap="square" lIns="68580" tIns="34290" rIns="68580" bIns="34290" rtlCol="0">
            <a:spAutoFit/>
          </a:bodyPr>
          <a:lstStyle/>
          <a:p>
            <a:pPr algn="ctr"/>
            <a:r>
              <a:rPr lang="zh-CN" altLang="en-US" sz="2800" b="1" dirty="0">
                <a:solidFill>
                  <a:srgbClr val="0070C0"/>
                </a:solidFill>
                <a:cs typeface="+mn-ea"/>
                <a:sym typeface="+mn-lt"/>
              </a:rPr>
              <a:t>试试就试试</a:t>
            </a:r>
            <a:endParaRPr lang="en-US" altLang="zh-CN" sz="2800" b="1" dirty="0">
              <a:solidFill>
                <a:srgbClr val="0070C0"/>
              </a:solidFill>
              <a:cs typeface="+mn-ea"/>
              <a:sym typeface="+mn-lt"/>
            </a:endParaRPr>
          </a:p>
        </p:txBody>
      </p:sp>
      <p:sp>
        <p:nvSpPr>
          <p:cNvPr id="8" name="内容占位符 1">
            <a:extLst>
              <a:ext uri="{FF2B5EF4-FFF2-40B4-BE49-F238E27FC236}">
                <a16:creationId xmlns:a16="http://schemas.microsoft.com/office/drawing/2014/main" id="{C55AD2E8-BCFE-4A42-9301-8BD4BC5CB3A5}"/>
              </a:ext>
            </a:extLst>
          </p:cNvPr>
          <p:cNvSpPr txBox="1">
            <a:spLocks/>
          </p:cNvSpPr>
          <p:nvPr/>
        </p:nvSpPr>
        <p:spPr>
          <a:xfrm>
            <a:off x="490822" y="779487"/>
            <a:ext cx="8257891" cy="3887763"/>
          </a:xfrm>
          <a:prstGeom prst="rect">
            <a:avLst/>
          </a:prstGeom>
        </p:spPr>
        <p:txBody>
          <a:bodyPr vert="horz" lIns="91440" tIns="45720" rIns="91440" bIns="45720" rtlCol="0">
            <a:normAutofit fontScale="92500"/>
          </a:bodyPr>
          <a:lstStyle>
            <a:lvl1pPr marL="0" indent="538480" algn="l" defTabSz="685800" rtl="0" eaLnBrk="1" latinLnBrk="0" hangingPunct="1">
              <a:lnSpc>
                <a:spcPct val="150000"/>
              </a:lnSpc>
              <a:spcBef>
                <a:spcPts val="0"/>
              </a:spcBef>
              <a:buFont typeface="Arial" panose="020B0604020202020204" pitchFamily="34" charset="0"/>
              <a:buNone/>
              <a:defRPr sz="2200" b="1" kern="1200">
                <a:solidFill>
                  <a:srgbClr val="004DA1"/>
                </a:solidFill>
                <a:latin typeface="楷体" panose="02010609060101010101" pitchFamily="49" charset="-122"/>
                <a:ea typeface="楷体" panose="02010609060101010101" pitchFamily="49" charset="-122"/>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zh-CN" altLang="en-US" dirty="0">
                <a:latin typeface="+mn-lt"/>
                <a:ea typeface="+mn-ea"/>
                <a:cs typeface="+mn-ea"/>
                <a:sym typeface="+mn-lt"/>
              </a:rPr>
              <a:t>  </a:t>
            </a:r>
            <a:r>
              <a:rPr lang="en-US" altLang="zh-CN" dirty="0">
                <a:latin typeface="+mn-lt"/>
                <a:ea typeface="+mn-ea"/>
                <a:cs typeface="+mn-ea"/>
                <a:sym typeface="+mn-lt"/>
              </a:rPr>
              <a:t>【</a:t>
            </a:r>
            <a:r>
              <a:rPr lang="zh-CN" altLang="en-US" dirty="0">
                <a:latin typeface="+mn-lt"/>
                <a:ea typeface="+mn-ea"/>
                <a:cs typeface="+mn-ea"/>
                <a:sym typeface="+mn-lt"/>
              </a:rPr>
              <a:t>多选题</a:t>
            </a:r>
            <a:r>
              <a:rPr lang="en-US" altLang="zh-CN" dirty="0">
                <a:latin typeface="+mn-lt"/>
                <a:ea typeface="+mn-ea"/>
                <a:cs typeface="+mn-ea"/>
                <a:sym typeface="+mn-lt"/>
              </a:rPr>
              <a:t>·2021-12】</a:t>
            </a:r>
            <a:r>
              <a:rPr lang="zh-CN" altLang="en-US" dirty="0">
                <a:latin typeface="+mn-lt"/>
                <a:ea typeface="+mn-ea"/>
                <a:cs typeface="+mn-ea"/>
                <a:sym typeface="+mn-lt"/>
              </a:rPr>
              <a:t>根据增值税法律制度的规定，下列关于增值税纳税地点的表述中，正确的有（ ）。</a:t>
            </a:r>
          </a:p>
          <a:p>
            <a:r>
              <a:rPr lang="zh-CN" altLang="en-US" dirty="0">
                <a:latin typeface="+mn-lt"/>
                <a:ea typeface="+mn-ea"/>
                <a:cs typeface="+mn-ea"/>
                <a:sym typeface="+mn-lt"/>
              </a:rPr>
              <a:t> </a:t>
            </a:r>
            <a:r>
              <a:rPr lang="en-US" altLang="zh-CN" dirty="0">
                <a:latin typeface="+mn-lt"/>
                <a:ea typeface="+mn-ea"/>
                <a:cs typeface="+mn-ea"/>
                <a:sym typeface="+mn-lt"/>
              </a:rPr>
              <a:t>A.</a:t>
            </a:r>
            <a:r>
              <a:rPr lang="zh-CN" altLang="en-US" dirty="0">
                <a:latin typeface="+mn-lt"/>
                <a:ea typeface="+mn-ea"/>
                <a:cs typeface="+mn-ea"/>
                <a:sym typeface="+mn-lt"/>
              </a:rPr>
              <a:t>扣缴义务人应当向其机构所在地或者居住地的税务机关申报缴纳其扣缴的税款</a:t>
            </a:r>
          </a:p>
          <a:p>
            <a:r>
              <a:rPr lang="zh-CN" altLang="en-US" dirty="0">
                <a:latin typeface="+mn-lt"/>
                <a:ea typeface="+mn-ea"/>
                <a:cs typeface="+mn-ea"/>
                <a:sym typeface="+mn-lt"/>
              </a:rPr>
              <a:t> </a:t>
            </a:r>
            <a:r>
              <a:rPr lang="en-US" altLang="zh-CN" dirty="0">
                <a:latin typeface="+mn-lt"/>
                <a:ea typeface="+mn-ea"/>
                <a:cs typeface="+mn-ea"/>
                <a:sym typeface="+mn-lt"/>
              </a:rPr>
              <a:t>B.</a:t>
            </a:r>
            <a:r>
              <a:rPr lang="zh-CN" altLang="en-US" dirty="0">
                <a:latin typeface="+mn-lt"/>
                <a:ea typeface="+mn-ea"/>
                <a:cs typeface="+mn-ea"/>
                <a:sym typeface="+mn-lt"/>
              </a:rPr>
              <a:t>其他个人提供建筑服务，应当向其居住地税务机关申报纳税</a:t>
            </a:r>
          </a:p>
          <a:p>
            <a:r>
              <a:rPr lang="zh-CN" altLang="en-US" dirty="0">
                <a:latin typeface="+mn-lt"/>
                <a:ea typeface="+mn-ea"/>
                <a:cs typeface="+mn-ea"/>
                <a:sym typeface="+mn-lt"/>
              </a:rPr>
              <a:t> </a:t>
            </a:r>
            <a:r>
              <a:rPr lang="en-US" altLang="zh-CN" dirty="0">
                <a:latin typeface="+mn-lt"/>
                <a:ea typeface="+mn-ea"/>
                <a:cs typeface="+mn-ea"/>
                <a:sym typeface="+mn-lt"/>
              </a:rPr>
              <a:t>C.</a:t>
            </a:r>
            <a:r>
              <a:rPr lang="zh-CN" altLang="en-US" dirty="0">
                <a:latin typeface="+mn-lt"/>
                <a:ea typeface="+mn-ea"/>
                <a:cs typeface="+mn-ea"/>
                <a:sym typeface="+mn-lt"/>
              </a:rPr>
              <a:t>进口货物，应当向报关地海关申报纳税</a:t>
            </a:r>
          </a:p>
          <a:p>
            <a:r>
              <a:rPr lang="zh-CN" altLang="en-US" dirty="0">
                <a:latin typeface="+mn-lt"/>
                <a:ea typeface="+mn-ea"/>
                <a:cs typeface="+mn-ea"/>
                <a:sym typeface="+mn-lt"/>
              </a:rPr>
              <a:t> </a:t>
            </a:r>
            <a:r>
              <a:rPr lang="en-US" altLang="zh-CN" dirty="0">
                <a:latin typeface="+mn-lt"/>
                <a:ea typeface="+mn-ea"/>
                <a:cs typeface="+mn-ea"/>
                <a:sym typeface="+mn-lt"/>
              </a:rPr>
              <a:t>D.</a:t>
            </a:r>
            <a:r>
              <a:rPr lang="zh-CN" altLang="en-US" dirty="0">
                <a:latin typeface="+mn-lt"/>
                <a:ea typeface="+mn-ea"/>
                <a:cs typeface="+mn-ea"/>
                <a:sym typeface="+mn-lt"/>
              </a:rPr>
              <a:t>其他个人转让自然资源使用权，应当向自然资源所在地税务机关申报纳税</a:t>
            </a:r>
          </a:p>
        </p:txBody>
      </p:sp>
      <p:grpSp>
        <p:nvGrpSpPr>
          <p:cNvPr id="9" name="组合 8">
            <a:extLst>
              <a:ext uri="{FF2B5EF4-FFF2-40B4-BE49-F238E27FC236}">
                <a16:creationId xmlns:a16="http://schemas.microsoft.com/office/drawing/2014/main" id="{D7CCD27B-CFDC-4184-8D48-6FBEDF9404AE}"/>
              </a:ext>
            </a:extLst>
          </p:cNvPr>
          <p:cNvGrpSpPr/>
          <p:nvPr/>
        </p:nvGrpSpPr>
        <p:grpSpPr>
          <a:xfrm rot="16200000">
            <a:off x="1893805" y="3981479"/>
            <a:ext cx="677108" cy="1428693"/>
            <a:chOff x="9306644" y="1903595"/>
            <a:chExt cx="902810" cy="1904924"/>
          </a:xfrm>
        </p:grpSpPr>
        <p:sp>
          <p:nvSpPr>
            <p:cNvPr id="10" name="Freeform 668">
              <a:extLst>
                <a:ext uri="{FF2B5EF4-FFF2-40B4-BE49-F238E27FC236}">
                  <a16:creationId xmlns:a16="http://schemas.microsoft.com/office/drawing/2014/main" id="{25B8C2A1-05FC-4FC7-8039-F3BDF3EAEED1}"/>
                </a:ext>
              </a:extLst>
            </p:cNvPr>
            <p:cNvSpPr>
              <a:spLocks/>
            </p:cNvSpPr>
            <p:nvPr/>
          </p:nvSpPr>
          <p:spPr bwMode="auto">
            <a:xfrm rot="5400000">
              <a:off x="8805602" y="2585762"/>
              <a:ext cx="1904924" cy="540590"/>
            </a:xfrm>
            <a:custGeom>
              <a:avLst/>
              <a:gdLst>
                <a:gd name="T0" fmla="*/ 384 w 398"/>
                <a:gd name="T1" fmla="*/ 77 h 111"/>
                <a:gd name="T2" fmla="*/ 388 w 398"/>
                <a:gd name="T3" fmla="*/ 74 h 111"/>
                <a:gd name="T4" fmla="*/ 388 w 398"/>
                <a:gd name="T5" fmla="*/ 71 h 111"/>
                <a:gd name="T6" fmla="*/ 397 w 398"/>
                <a:gd name="T7" fmla="*/ 67 h 111"/>
                <a:gd name="T8" fmla="*/ 390 w 398"/>
                <a:gd name="T9" fmla="*/ 62 h 111"/>
                <a:gd name="T10" fmla="*/ 388 w 398"/>
                <a:gd name="T11" fmla="*/ 59 h 111"/>
                <a:gd name="T12" fmla="*/ 388 w 398"/>
                <a:gd name="T13" fmla="*/ 56 h 111"/>
                <a:gd name="T14" fmla="*/ 385 w 398"/>
                <a:gd name="T15" fmla="*/ 54 h 111"/>
                <a:gd name="T16" fmla="*/ 387 w 398"/>
                <a:gd name="T17" fmla="*/ 51 h 111"/>
                <a:gd name="T18" fmla="*/ 389 w 398"/>
                <a:gd name="T19" fmla="*/ 48 h 111"/>
                <a:gd name="T20" fmla="*/ 384 w 398"/>
                <a:gd name="T21" fmla="*/ 46 h 111"/>
                <a:gd name="T22" fmla="*/ 378 w 398"/>
                <a:gd name="T23" fmla="*/ 42 h 111"/>
                <a:gd name="T24" fmla="*/ 385 w 398"/>
                <a:gd name="T25" fmla="*/ 40 h 111"/>
                <a:gd name="T26" fmla="*/ 378 w 398"/>
                <a:gd name="T27" fmla="*/ 37 h 111"/>
                <a:gd name="T28" fmla="*/ 378 w 398"/>
                <a:gd name="T29" fmla="*/ 34 h 111"/>
                <a:gd name="T30" fmla="*/ 373 w 398"/>
                <a:gd name="T31" fmla="*/ 32 h 111"/>
                <a:gd name="T32" fmla="*/ 369 w 398"/>
                <a:gd name="T33" fmla="*/ 28 h 111"/>
                <a:gd name="T34" fmla="*/ 350 w 398"/>
                <a:gd name="T35" fmla="*/ 23 h 111"/>
                <a:gd name="T36" fmla="*/ 358 w 398"/>
                <a:gd name="T37" fmla="*/ 19 h 111"/>
                <a:gd name="T38" fmla="*/ 260 w 398"/>
                <a:gd name="T39" fmla="*/ 11 h 111"/>
                <a:gd name="T40" fmla="*/ 324 w 398"/>
                <a:gd name="T41" fmla="*/ 10 h 111"/>
                <a:gd name="T42" fmla="*/ 304 w 398"/>
                <a:gd name="T43" fmla="*/ 6 h 111"/>
                <a:gd name="T44" fmla="*/ 177 w 398"/>
                <a:gd name="T45" fmla="*/ 1 h 111"/>
                <a:gd name="T46" fmla="*/ 18 w 398"/>
                <a:gd name="T47" fmla="*/ 11 h 111"/>
                <a:gd name="T48" fmla="*/ 16 w 398"/>
                <a:gd name="T49" fmla="*/ 17 h 111"/>
                <a:gd name="T50" fmla="*/ 21 w 398"/>
                <a:gd name="T51" fmla="*/ 20 h 111"/>
                <a:gd name="T52" fmla="*/ 15 w 398"/>
                <a:gd name="T53" fmla="*/ 26 h 111"/>
                <a:gd name="T54" fmla="*/ 12 w 398"/>
                <a:gd name="T55" fmla="*/ 52 h 111"/>
                <a:gd name="T56" fmla="*/ 8 w 398"/>
                <a:gd name="T57" fmla="*/ 82 h 111"/>
                <a:gd name="T58" fmla="*/ 113 w 398"/>
                <a:gd name="T59" fmla="*/ 111 h 111"/>
                <a:gd name="T60" fmla="*/ 331 w 398"/>
                <a:gd name="T61" fmla="*/ 104 h 111"/>
                <a:gd name="T62" fmla="*/ 369 w 398"/>
                <a:gd name="T63" fmla="*/ 91 h 111"/>
                <a:gd name="T64" fmla="*/ 385 w 398"/>
                <a:gd name="T65" fmla="*/ 86 h 111"/>
                <a:gd name="T66" fmla="*/ 389 w 398"/>
                <a:gd name="T67" fmla="*/ 8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98" h="111">
                  <a:moveTo>
                    <a:pt x="397" y="80"/>
                  </a:moveTo>
                  <a:cubicBezTo>
                    <a:pt x="394" y="77"/>
                    <a:pt x="387" y="79"/>
                    <a:pt x="384" y="77"/>
                  </a:cubicBezTo>
                  <a:cubicBezTo>
                    <a:pt x="387" y="75"/>
                    <a:pt x="394" y="76"/>
                    <a:pt x="396" y="76"/>
                  </a:cubicBezTo>
                  <a:cubicBezTo>
                    <a:pt x="388" y="74"/>
                    <a:pt x="388" y="74"/>
                    <a:pt x="388" y="74"/>
                  </a:cubicBezTo>
                  <a:cubicBezTo>
                    <a:pt x="397" y="72"/>
                    <a:pt x="397" y="72"/>
                    <a:pt x="397" y="72"/>
                  </a:cubicBezTo>
                  <a:cubicBezTo>
                    <a:pt x="395" y="71"/>
                    <a:pt x="390" y="73"/>
                    <a:pt x="388" y="71"/>
                  </a:cubicBezTo>
                  <a:cubicBezTo>
                    <a:pt x="388" y="69"/>
                    <a:pt x="390" y="70"/>
                    <a:pt x="391" y="70"/>
                  </a:cubicBezTo>
                  <a:cubicBezTo>
                    <a:pt x="394" y="70"/>
                    <a:pt x="398" y="69"/>
                    <a:pt x="397" y="67"/>
                  </a:cubicBezTo>
                  <a:cubicBezTo>
                    <a:pt x="397" y="63"/>
                    <a:pt x="391" y="64"/>
                    <a:pt x="388" y="63"/>
                  </a:cubicBezTo>
                  <a:cubicBezTo>
                    <a:pt x="390" y="62"/>
                    <a:pt x="390" y="62"/>
                    <a:pt x="390" y="62"/>
                  </a:cubicBezTo>
                  <a:cubicBezTo>
                    <a:pt x="388" y="62"/>
                    <a:pt x="386" y="62"/>
                    <a:pt x="385" y="60"/>
                  </a:cubicBezTo>
                  <a:cubicBezTo>
                    <a:pt x="386" y="60"/>
                    <a:pt x="387" y="59"/>
                    <a:pt x="388" y="59"/>
                  </a:cubicBezTo>
                  <a:cubicBezTo>
                    <a:pt x="383" y="57"/>
                    <a:pt x="383" y="57"/>
                    <a:pt x="383" y="57"/>
                  </a:cubicBezTo>
                  <a:cubicBezTo>
                    <a:pt x="388" y="56"/>
                    <a:pt x="388" y="56"/>
                    <a:pt x="388" y="56"/>
                  </a:cubicBezTo>
                  <a:cubicBezTo>
                    <a:pt x="386" y="56"/>
                    <a:pt x="386" y="56"/>
                    <a:pt x="386" y="56"/>
                  </a:cubicBezTo>
                  <a:cubicBezTo>
                    <a:pt x="384" y="55"/>
                    <a:pt x="386" y="54"/>
                    <a:pt x="385" y="54"/>
                  </a:cubicBezTo>
                  <a:cubicBezTo>
                    <a:pt x="383" y="52"/>
                    <a:pt x="379" y="54"/>
                    <a:pt x="377" y="52"/>
                  </a:cubicBezTo>
                  <a:cubicBezTo>
                    <a:pt x="380" y="51"/>
                    <a:pt x="384" y="51"/>
                    <a:pt x="387" y="51"/>
                  </a:cubicBezTo>
                  <a:cubicBezTo>
                    <a:pt x="385" y="51"/>
                    <a:pt x="382" y="51"/>
                    <a:pt x="381" y="49"/>
                  </a:cubicBezTo>
                  <a:cubicBezTo>
                    <a:pt x="389" y="48"/>
                    <a:pt x="389" y="48"/>
                    <a:pt x="389" y="48"/>
                  </a:cubicBezTo>
                  <a:cubicBezTo>
                    <a:pt x="387" y="47"/>
                    <a:pt x="384" y="48"/>
                    <a:pt x="382" y="47"/>
                  </a:cubicBezTo>
                  <a:cubicBezTo>
                    <a:pt x="384" y="46"/>
                    <a:pt x="384" y="46"/>
                    <a:pt x="384" y="46"/>
                  </a:cubicBezTo>
                  <a:cubicBezTo>
                    <a:pt x="381" y="45"/>
                    <a:pt x="378" y="46"/>
                    <a:pt x="376" y="44"/>
                  </a:cubicBezTo>
                  <a:cubicBezTo>
                    <a:pt x="377" y="43"/>
                    <a:pt x="378" y="43"/>
                    <a:pt x="378" y="42"/>
                  </a:cubicBezTo>
                  <a:cubicBezTo>
                    <a:pt x="377" y="42"/>
                    <a:pt x="375" y="42"/>
                    <a:pt x="374" y="41"/>
                  </a:cubicBezTo>
                  <a:cubicBezTo>
                    <a:pt x="377" y="40"/>
                    <a:pt x="382" y="41"/>
                    <a:pt x="385" y="40"/>
                  </a:cubicBezTo>
                  <a:cubicBezTo>
                    <a:pt x="377" y="37"/>
                    <a:pt x="377" y="37"/>
                    <a:pt x="377" y="37"/>
                  </a:cubicBezTo>
                  <a:cubicBezTo>
                    <a:pt x="377" y="37"/>
                    <a:pt x="377" y="37"/>
                    <a:pt x="378" y="37"/>
                  </a:cubicBezTo>
                  <a:cubicBezTo>
                    <a:pt x="373" y="35"/>
                    <a:pt x="373" y="35"/>
                    <a:pt x="373" y="35"/>
                  </a:cubicBezTo>
                  <a:cubicBezTo>
                    <a:pt x="375" y="34"/>
                    <a:pt x="377" y="35"/>
                    <a:pt x="378" y="34"/>
                  </a:cubicBezTo>
                  <a:cubicBezTo>
                    <a:pt x="370" y="32"/>
                    <a:pt x="370" y="32"/>
                    <a:pt x="370" y="32"/>
                  </a:cubicBezTo>
                  <a:cubicBezTo>
                    <a:pt x="371" y="31"/>
                    <a:pt x="372" y="32"/>
                    <a:pt x="373" y="32"/>
                  </a:cubicBezTo>
                  <a:cubicBezTo>
                    <a:pt x="358" y="29"/>
                    <a:pt x="358" y="29"/>
                    <a:pt x="358" y="29"/>
                  </a:cubicBezTo>
                  <a:cubicBezTo>
                    <a:pt x="362" y="28"/>
                    <a:pt x="365" y="30"/>
                    <a:pt x="369" y="28"/>
                  </a:cubicBezTo>
                  <a:cubicBezTo>
                    <a:pt x="362" y="26"/>
                    <a:pt x="351" y="28"/>
                    <a:pt x="345" y="24"/>
                  </a:cubicBezTo>
                  <a:cubicBezTo>
                    <a:pt x="346" y="23"/>
                    <a:pt x="348" y="23"/>
                    <a:pt x="350" y="23"/>
                  </a:cubicBezTo>
                  <a:cubicBezTo>
                    <a:pt x="346" y="22"/>
                    <a:pt x="346" y="22"/>
                    <a:pt x="346" y="22"/>
                  </a:cubicBezTo>
                  <a:cubicBezTo>
                    <a:pt x="349" y="20"/>
                    <a:pt x="356" y="21"/>
                    <a:pt x="358" y="19"/>
                  </a:cubicBezTo>
                  <a:cubicBezTo>
                    <a:pt x="354" y="19"/>
                    <a:pt x="350" y="19"/>
                    <a:pt x="347" y="17"/>
                  </a:cubicBezTo>
                  <a:cubicBezTo>
                    <a:pt x="319" y="14"/>
                    <a:pt x="290" y="11"/>
                    <a:pt x="260" y="11"/>
                  </a:cubicBezTo>
                  <a:cubicBezTo>
                    <a:pt x="259" y="10"/>
                    <a:pt x="259" y="10"/>
                    <a:pt x="259" y="10"/>
                  </a:cubicBezTo>
                  <a:cubicBezTo>
                    <a:pt x="281" y="9"/>
                    <a:pt x="301" y="11"/>
                    <a:pt x="324" y="10"/>
                  </a:cubicBezTo>
                  <a:cubicBezTo>
                    <a:pt x="325" y="9"/>
                    <a:pt x="325" y="9"/>
                    <a:pt x="325" y="9"/>
                  </a:cubicBezTo>
                  <a:cubicBezTo>
                    <a:pt x="319" y="6"/>
                    <a:pt x="311" y="8"/>
                    <a:pt x="304" y="6"/>
                  </a:cubicBezTo>
                  <a:cubicBezTo>
                    <a:pt x="306" y="5"/>
                    <a:pt x="306" y="5"/>
                    <a:pt x="306" y="5"/>
                  </a:cubicBezTo>
                  <a:cubicBezTo>
                    <a:pt x="264" y="1"/>
                    <a:pt x="219" y="0"/>
                    <a:pt x="177" y="1"/>
                  </a:cubicBezTo>
                  <a:cubicBezTo>
                    <a:pt x="35" y="2"/>
                    <a:pt x="35" y="2"/>
                    <a:pt x="35" y="2"/>
                  </a:cubicBezTo>
                  <a:cubicBezTo>
                    <a:pt x="28" y="3"/>
                    <a:pt x="22" y="7"/>
                    <a:pt x="18" y="11"/>
                  </a:cubicBezTo>
                  <a:cubicBezTo>
                    <a:pt x="24" y="13"/>
                    <a:pt x="24" y="13"/>
                    <a:pt x="24" y="13"/>
                  </a:cubicBezTo>
                  <a:cubicBezTo>
                    <a:pt x="16" y="17"/>
                    <a:pt x="16" y="17"/>
                    <a:pt x="16" y="17"/>
                  </a:cubicBezTo>
                  <a:cubicBezTo>
                    <a:pt x="15" y="20"/>
                    <a:pt x="19" y="19"/>
                    <a:pt x="22" y="20"/>
                  </a:cubicBezTo>
                  <a:cubicBezTo>
                    <a:pt x="21" y="20"/>
                    <a:pt x="21" y="20"/>
                    <a:pt x="21" y="20"/>
                  </a:cubicBezTo>
                  <a:cubicBezTo>
                    <a:pt x="20" y="22"/>
                    <a:pt x="16" y="22"/>
                    <a:pt x="19" y="24"/>
                  </a:cubicBezTo>
                  <a:cubicBezTo>
                    <a:pt x="19" y="25"/>
                    <a:pt x="16" y="25"/>
                    <a:pt x="15" y="26"/>
                  </a:cubicBezTo>
                  <a:cubicBezTo>
                    <a:pt x="15" y="29"/>
                    <a:pt x="8" y="33"/>
                    <a:pt x="11" y="37"/>
                  </a:cubicBezTo>
                  <a:cubicBezTo>
                    <a:pt x="8" y="42"/>
                    <a:pt x="13" y="47"/>
                    <a:pt x="12" y="52"/>
                  </a:cubicBezTo>
                  <a:cubicBezTo>
                    <a:pt x="8" y="56"/>
                    <a:pt x="10" y="63"/>
                    <a:pt x="7" y="68"/>
                  </a:cubicBezTo>
                  <a:cubicBezTo>
                    <a:pt x="15" y="73"/>
                    <a:pt x="0" y="77"/>
                    <a:pt x="8" y="82"/>
                  </a:cubicBezTo>
                  <a:cubicBezTo>
                    <a:pt x="9" y="88"/>
                    <a:pt x="16" y="93"/>
                    <a:pt x="24" y="97"/>
                  </a:cubicBezTo>
                  <a:cubicBezTo>
                    <a:pt x="50" y="109"/>
                    <a:pt x="82" y="110"/>
                    <a:pt x="113" y="111"/>
                  </a:cubicBezTo>
                  <a:cubicBezTo>
                    <a:pt x="277" y="109"/>
                    <a:pt x="277" y="109"/>
                    <a:pt x="277" y="109"/>
                  </a:cubicBezTo>
                  <a:cubicBezTo>
                    <a:pt x="295" y="106"/>
                    <a:pt x="314" y="107"/>
                    <a:pt x="331" y="104"/>
                  </a:cubicBezTo>
                  <a:cubicBezTo>
                    <a:pt x="350" y="103"/>
                    <a:pt x="364" y="95"/>
                    <a:pt x="382" y="93"/>
                  </a:cubicBezTo>
                  <a:cubicBezTo>
                    <a:pt x="379" y="91"/>
                    <a:pt x="374" y="92"/>
                    <a:pt x="369" y="91"/>
                  </a:cubicBezTo>
                  <a:cubicBezTo>
                    <a:pt x="375" y="88"/>
                    <a:pt x="382" y="87"/>
                    <a:pt x="388" y="86"/>
                  </a:cubicBezTo>
                  <a:cubicBezTo>
                    <a:pt x="387" y="86"/>
                    <a:pt x="385" y="87"/>
                    <a:pt x="385" y="86"/>
                  </a:cubicBezTo>
                  <a:cubicBezTo>
                    <a:pt x="387" y="84"/>
                    <a:pt x="391" y="86"/>
                    <a:pt x="392" y="84"/>
                  </a:cubicBezTo>
                  <a:cubicBezTo>
                    <a:pt x="389" y="82"/>
                    <a:pt x="389" y="82"/>
                    <a:pt x="389" y="82"/>
                  </a:cubicBezTo>
                  <a:cubicBezTo>
                    <a:pt x="391" y="80"/>
                    <a:pt x="395" y="81"/>
                    <a:pt x="397" y="80"/>
                  </a:cubicBezTo>
                  <a:close/>
                </a:path>
              </a:pathLst>
            </a:custGeom>
            <a:solidFill>
              <a:srgbClr val="004DA1"/>
            </a:solidFill>
            <a:ln>
              <a:noFill/>
            </a:ln>
          </p:spPr>
          <p:txBody>
            <a:bodyPr vert="horz" wrap="square" lIns="68580" tIns="34290" rIns="68580" bIns="3429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013" b="0" i="0" u="none" strike="noStrike" kern="0" cap="none" spc="0" normalizeH="0" baseline="0" noProof="0" dirty="0">
                <a:ln>
                  <a:noFill/>
                </a:ln>
                <a:solidFill>
                  <a:prstClr val="black"/>
                </a:solidFill>
                <a:effectLst/>
                <a:uLnTx/>
                <a:uFillTx/>
                <a:cs typeface="+mn-ea"/>
                <a:sym typeface="+mn-lt"/>
              </a:endParaRPr>
            </a:p>
          </p:txBody>
        </p:sp>
        <p:sp>
          <p:nvSpPr>
            <p:cNvPr id="11" name="文本框 10">
              <a:extLst>
                <a:ext uri="{FF2B5EF4-FFF2-40B4-BE49-F238E27FC236}">
                  <a16:creationId xmlns:a16="http://schemas.microsoft.com/office/drawing/2014/main" id="{9638B1E5-5568-466A-B5E2-8FD1DDE2E088}"/>
                </a:ext>
              </a:extLst>
            </p:cNvPr>
            <p:cNvSpPr txBox="1"/>
            <p:nvPr/>
          </p:nvSpPr>
          <p:spPr>
            <a:xfrm>
              <a:off x="9306644" y="2384130"/>
              <a:ext cx="902810" cy="943848"/>
            </a:xfrm>
            <a:prstGeom prst="rect">
              <a:avLst/>
            </a:prstGeom>
            <a:noFill/>
            <a:effectLst/>
          </p:spPr>
          <p:txBody>
            <a:bodyPr vert="eaVert" wrap="none" rtlCol="0" anchor="ctr">
              <a:spAutoFit/>
            </a:bodyPr>
            <a:lstStyle>
              <a:defPPr>
                <a:defRPr lang="zh-CN"/>
              </a:defPPr>
              <a:lvl1pPr algn="ctr">
                <a:defRPr sz="4400">
                  <a:solidFill>
                    <a:srgbClr val="004DA1"/>
                  </a:solidFill>
                  <a:latin typeface="李旭科书法" panose="02000603000000000000" pitchFamily="2" charset="-122"/>
                  <a:ea typeface="李旭科书法" panose="02000603000000000000" pitchFamily="2" charset="-122"/>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3200" b="0" i="0" u="none" strike="noStrike" kern="0" cap="none" spc="0" normalizeH="0" baseline="0" noProof="0" dirty="0">
                  <a:ln>
                    <a:noFill/>
                  </a:ln>
                  <a:solidFill>
                    <a:prstClr val="white"/>
                  </a:solidFill>
                  <a:effectLst/>
                  <a:uLnTx/>
                  <a:uFillTx/>
                  <a:latin typeface="+mn-lt"/>
                  <a:ea typeface="+mn-ea"/>
                  <a:cs typeface="+mn-ea"/>
                  <a:sym typeface="+mn-lt"/>
                </a:rPr>
                <a:t>ACD</a:t>
              </a:r>
              <a:endParaRPr kumimoji="0" lang="zh-CN" altLang="en-US" sz="3200" b="0" i="0" u="none" strike="noStrike" kern="0" cap="none" spc="0" normalizeH="0" baseline="0" noProof="0" dirty="0">
                <a:ln>
                  <a:noFill/>
                </a:ln>
                <a:solidFill>
                  <a:prstClr val="white"/>
                </a:solidFill>
                <a:effectLst/>
                <a:uLnTx/>
                <a:uFillTx/>
                <a:latin typeface="+mn-lt"/>
                <a:ea typeface="+mn-ea"/>
                <a:cs typeface="+mn-ea"/>
                <a:sym typeface="+mn-lt"/>
              </a:endParaRPr>
            </a:p>
          </p:txBody>
        </p:sp>
      </p:grpSp>
    </p:spTree>
    <p:extLst>
      <p:ext uri="{BB962C8B-B14F-4D97-AF65-F5344CB8AC3E}">
        <p14:creationId xmlns:p14="http://schemas.microsoft.com/office/powerpoint/2010/main" val="313049486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3F297A04-FA86-470C-A283-0F372052F889}"/>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latin typeface="+mn-lt"/>
                <a:cs typeface="+mn-ea"/>
                <a:sym typeface="+mn-lt"/>
              </a:rPr>
              <a:pPr>
                <a:defRPr/>
              </a:pPr>
              <a:t>406</a:t>
            </a:fld>
            <a:endParaRPr lang="en-US">
              <a:solidFill>
                <a:prstClr val="black">
                  <a:tint val="75000"/>
                </a:prstClr>
              </a:solidFill>
              <a:latin typeface="+mn-lt"/>
              <a:cs typeface="+mn-ea"/>
              <a:sym typeface="+mn-lt"/>
            </a:endParaRPr>
          </a:p>
        </p:txBody>
      </p:sp>
      <p:sp>
        <p:nvSpPr>
          <p:cNvPr id="3" name="文本框 2">
            <a:extLst>
              <a:ext uri="{FF2B5EF4-FFF2-40B4-BE49-F238E27FC236}">
                <a16:creationId xmlns:a16="http://schemas.microsoft.com/office/drawing/2014/main" id="{8D04972F-565F-4E50-896F-ED56EDD1A38F}"/>
              </a:ext>
            </a:extLst>
          </p:cNvPr>
          <p:cNvSpPr txBox="1"/>
          <p:nvPr/>
        </p:nvSpPr>
        <p:spPr>
          <a:xfrm>
            <a:off x="2039921" y="225348"/>
            <a:ext cx="5410461" cy="500137"/>
          </a:xfrm>
          <a:prstGeom prst="rect">
            <a:avLst/>
          </a:prstGeom>
          <a:noFill/>
        </p:spPr>
        <p:txBody>
          <a:bodyPr wrap="square" lIns="68580" tIns="34290" rIns="68580" bIns="34290" rtlCol="0">
            <a:spAutoFit/>
          </a:bodyPr>
          <a:lstStyle/>
          <a:p>
            <a:pPr algn="ctr"/>
            <a:r>
              <a:rPr lang="zh-CN" altLang="en-US" sz="2800" b="1" dirty="0">
                <a:solidFill>
                  <a:srgbClr val="0070C0"/>
                </a:solidFill>
                <a:cs typeface="+mn-ea"/>
                <a:sym typeface="+mn-lt"/>
              </a:rPr>
              <a:t>试试就试试</a:t>
            </a:r>
            <a:endParaRPr lang="en-US" altLang="zh-CN" sz="2800" b="1" dirty="0">
              <a:solidFill>
                <a:srgbClr val="0070C0"/>
              </a:solidFill>
              <a:cs typeface="+mn-ea"/>
              <a:sym typeface="+mn-lt"/>
            </a:endParaRPr>
          </a:p>
        </p:txBody>
      </p:sp>
      <p:sp>
        <p:nvSpPr>
          <p:cNvPr id="8" name="内容占位符 1">
            <a:extLst>
              <a:ext uri="{FF2B5EF4-FFF2-40B4-BE49-F238E27FC236}">
                <a16:creationId xmlns:a16="http://schemas.microsoft.com/office/drawing/2014/main" id="{C55AD2E8-BCFE-4A42-9301-8BD4BC5CB3A5}"/>
              </a:ext>
            </a:extLst>
          </p:cNvPr>
          <p:cNvSpPr txBox="1">
            <a:spLocks/>
          </p:cNvSpPr>
          <p:nvPr/>
        </p:nvSpPr>
        <p:spPr>
          <a:xfrm>
            <a:off x="490822" y="779487"/>
            <a:ext cx="8257891" cy="3887763"/>
          </a:xfrm>
          <a:prstGeom prst="rect">
            <a:avLst/>
          </a:prstGeom>
        </p:spPr>
        <p:txBody>
          <a:bodyPr vert="horz" lIns="91440" tIns="45720" rIns="91440" bIns="45720" rtlCol="0">
            <a:normAutofit/>
          </a:bodyPr>
          <a:lstStyle>
            <a:lvl1pPr marL="0" indent="538480" algn="l" defTabSz="685800" rtl="0" eaLnBrk="1" latinLnBrk="0" hangingPunct="1">
              <a:lnSpc>
                <a:spcPct val="150000"/>
              </a:lnSpc>
              <a:spcBef>
                <a:spcPts val="0"/>
              </a:spcBef>
              <a:buFont typeface="Arial" panose="020B0604020202020204" pitchFamily="34" charset="0"/>
              <a:buNone/>
              <a:defRPr sz="2200" b="1" kern="1200">
                <a:solidFill>
                  <a:srgbClr val="004DA1"/>
                </a:solidFill>
                <a:latin typeface="楷体" panose="02010609060101010101" pitchFamily="49" charset="-122"/>
                <a:ea typeface="楷体" panose="02010609060101010101" pitchFamily="49" charset="-122"/>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zh-CN" altLang="en-US" dirty="0">
                <a:latin typeface="+mn-lt"/>
                <a:ea typeface="+mn-ea"/>
                <a:cs typeface="+mn-ea"/>
                <a:sym typeface="+mn-lt"/>
              </a:rPr>
              <a:t>  </a:t>
            </a:r>
            <a:r>
              <a:rPr lang="en-US" altLang="zh-CN" dirty="0">
                <a:latin typeface="+mn-lt"/>
                <a:ea typeface="+mn-ea"/>
                <a:cs typeface="+mn-ea"/>
                <a:sym typeface="+mn-lt"/>
              </a:rPr>
              <a:t>【</a:t>
            </a:r>
            <a:r>
              <a:rPr lang="zh-CN" altLang="en-US" dirty="0">
                <a:latin typeface="+mn-lt"/>
                <a:ea typeface="+mn-ea"/>
                <a:cs typeface="+mn-ea"/>
                <a:sym typeface="+mn-lt"/>
              </a:rPr>
              <a:t>单选题</a:t>
            </a:r>
            <a:r>
              <a:rPr lang="en-US" altLang="zh-CN" dirty="0">
                <a:latin typeface="+mn-lt"/>
                <a:ea typeface="+mn-ea"/>
                <a:cs typeface="+mn-ea"/>
                <a:sym typeface="+mn-lt"/>
              </a:rPr>
              <a:t>】</a:t>
            </a:r>
            <a:r>
              <a:rPr lang="zh-CN" altLang="en-US" dirty="0">
                <a:latin typeface="+mn-lt"/>
                <a:ea typeface="+mn-ea"/>
                <a:cs typeface="+mn-ea"/>
                <a:sym typeface="+mn-lt"/>
              </a:rPr>
              <a:t>李某户籍所在地在 </a:t>
            </a:r>
            <a:r>
              <a:rPr lang="en-US" altLang="zh-CN" dirty="0">
                <a:latin typeface="+mn-lt"/>
                <a:ea typeface="+mn-ea"/>
                <a:cs typeface="+mn-ea"/>
                <a:sym typeface="+mn-lt"/>
              </a:rPr>
              <a:t>Q </a:t>
            </a:r>
            <a:r>
              <a:rPr lang="zh-CN" altLang="en-US" dirty="0">
                <a:latin typeface="+mn-lt"/>
                <a:ea typeface="+mn-ea"/>
                <a:cs typeface="+mn-ea"/>
                <a:sym typeface="+mn-lt"/>
              </a:rPr>
              <a:t>市，居住地在 </a:t>
            </a:r>
            <a:r>
              <a:rPr lang="en-US" altLang="zh-CN" dirty="0">
                <a:latin typeface="+mn-lt"/>
                <a:ea typeface="+mn-ea"/>
                <a:cs typeface="+mn-ea"/>
                <a:sym typeface="+mn-lt"/>
              </a:rPr>
              <a:t>L </a:t>
            </a:r>
            <a:r>
              <a:rPr lang="zh-CN" altLang="en-US" dirty="0">
                <a:latin typeface="+mn-lt"/>
                <a:ea typeface="+mn-ea"/>
                <a:cs typeface="+mn-ea"/>
                <a:sym typeface="+mn-lt"/>
              </a:rPr>
              <a:t>市，工作单位在 </a:t>
            </a:r>
            <a:r>
              <a:rPr lang="en-US" altLang="zh-CN" dirty="0">
                <a:latin typeface="+mn-lt"/>
                <a:ea typeface="+mn-ea"/>
                <a:cs typeface="+mn-ea"/>
                <a:sym typeface="+mn-lt"/>
              </a:rPr>
              <a:t>M </a:t>
            </a:r>
            <a:r>
              <a:rPr lang="zh-CN" altLang="en-US" dirty="0">
                <a:latin typeface="+mn-lt"/>
                <a:ea typeface="+mn-ea"/>
                <a:cs typeface="+mn-ea"/>
                <a:sym typeface="+mn-lt"/>
              </a:rPr>
              <a:t>市。</a:t>
            </a:r>
            <a:r>
              <a:rPr lang="en-US" altLang="zh-CN" dirty="0">
                <a:latin typeface="+mn-lt"/>
                <a:ea typeface="+mn-ea"/>
                <a:cs typeface="+mn-ea"/>
                <a:sym typeface="+mn-lt"/>
              </a:rPr>
              <a:t>2018 </a:t>
            </a:r>
            <a:r>
              <a:rPr lang="zh-CN" altLang="en-US" dirty="0">
                <a:latin typeface="+mn-lt"/>
                <a:ea typeface="+mn-ea"/>
                <a:cs typeface="+mn-ea"/>
                <a:sym typeface="+mn-lt"/>
              </a:rPr>
              <a:t>年 </a:t>
            </a:r>
            <a:r>
              <a:rPr lang="en-US" altLang="zh-CN" dirty="0">
                <a:latin typeface="+mn-lt"/>
                <a:ea typeface="+mn-ea"/>
                <a:cs typeface="+mn-ea"/>
                <a:sym typeface="+mn-lt"/>
              </a:rPr>
              <a:t>9 </a:t>
            </a:r>
            <a:r>
              <a:rPr lang="zh-CN" altLang="en-US" dirty="0">
                <a:latin typeface="+mn-lt"/>
                <a:ea typeface="+mn-ea"/>
                <a:cs typeface="+mn-ea"/>
                <a:sym typeface="+mn-lt"/>
              </a:rPr>
              <a:t>月李某将位于 </a:t>
            </a:r>
            <a:r>
              <a:rPr lang="en-US" altLang="zh-CN" dirty="0">
                <a:latin typeface="+mn-lt"/>
                <a:ea typeface="+mn-ea"/>
                <a:cs typeface="+mn-ea"/>
                <a:sym typeface="+mn-lt"/>
              </a:rPr>
              <a:t>N </a:t>
            </a:r>
            <a:r>
              <a:rPr lang="zh-CN" altLang="en-US" dirty="0">
                <a:latin typeface="+mn-lt"/>
                <a:ea typeface="+mn-ea"/>
                <a:cs typeface="+mn-ea"/>
                <a:sym typeface="+mn-lt"/>
              </a:rPr>
              <a:t>市的住房出售，则出售该住房增值税的纳税地点是（ ）。</a:t>
            </a:r>
          </a:p>
          <a:p>
            <a:r>
              <a:rPr lang="zh-CN" altLang="en-US" dirty="0">
                <a:latin typeface="+mn-lt"/>
                <a:ea typeface="+mn-ea"/>
                <a:cs typeface="+mn-ea"/>
                <a:sym typeface="+mn-lt"/>
              </a:rPr>
              <a:t> </a:t>
            </a:r>
            <a:r>
              <a:rPr lang="en-US" altLang="zh-CN" dirty="0">
                <a:latin typeface="+mn-lt"/>
                <a:ea typeface="+mn-ea"/>
                <a:cs typeface="+mn-ea"/>
                <a:sym typeface="+mn-lt"/>
              </a:rPr>
              <a:t>A.Q </a:t>
            </a:r>
            <a:r>
              <a:rPr lang="zh-CN" altLang="en-US" dirty="0">
                <a:latin typeface="+mn-lt"/>
                <a:ea typeface="+mn-ea"/>
                <a:cs typeface="+mn-ea"/>
                <a:sym typeface="+mn-lt"/>
              </a:rPr>
              <a:t>市税务机关</a:t>
            </a:r>
          </a:p>
          <a:p>
            <a:r>
              <a:rPr lang="zh-CN" altLang="en-US" dirty="0">
                <a:latin typeface="+mn-lt"/>
                <a:ea typeface="+mn-ea"/>
                <a:cs typeface="+mn-ea"/>
                <a:sym typeface="+mn-lt"/>
              </a:rPr>
              <a:t> </a:t>
            </a:r>
            <a:r>
              <a:rPr lang="en-US" altLang="zh-CN" dirty="0">
                <a:latin typeface="+mn-lt"/>
                <a:ea typeface="+mn-ea"/>
                <a:cs typeface="+mn-ea"/>
                <a:sym typeface="+mn-lt"/>
              </a:rPr>
              <a:t>B.L </a:t>
            </a:r>
            <a:r>
              <a:rPr lang="zh-CN" altLang="en-US" dirty="0">
                <a:latin typeface="+mn-lt"/>
                <a:ea typeface="+mn-ea"/>
                <a:cs typeface="+mn-ea"/>
                <a:sym typeface="+mn-lt"/>
              </a:rPr>
              <a:t>市税务机关</a:t>
            </a:r>
          </a:p>
          <a:p>
            <a:r>
              <a:rPr lang="zh-CN" altLang="en-US" dirty="0">
                <a:latin typeface="+mn-lt"/>
                <a:ea typeface="+mn-ea"/>
                <a:cs typeface="+mn-ea"/>
                <a:sym typeface="+mn-lt"/>
              </a:rPr>
              <a:t> </a:t>
            </a:r>
            <a:r>
              <a:rPr lang="en-US" altLang="zh-CN" dirty="0">
                <a:latin typeface="+mn-lt"/>
                <a:ea typeface="+mn-ea"/>
                <a:cs typeface="+mn-ea"/>
                <a:sym typeface="+mn-lt"/>
              </a:rPr>
              <a:t>C.M </a:t>
            </a:r>
            <a:r>
              <a:rPr lang="zh-CN" altLang="en-US" dirty="0">
                <a:latin typeface="+mn-lt"/>
                <a:ea typeface="+mn-ea"/>
                <a:cs typeface="+mn-ea"/>
                <a:sym typeface="+mn-lt"/>
              </a:rPr>
              <a:t>市税务机关</a:t>
            </a:r>
          </a:p>
          <a:p>
            <a:r>
              <a:rPr lang="zh-CN" altLang="en-US" dirty="0">
                <a:latin typeface="+mn-lt"/>
                <a:ea typeface="+mn-ea"/>
                <a:cs typeface="+mn-ea"/>
                <a:sym typeface="+mn-lt"/>
              </a:rPr>
              <a:t> </a:t>
            </a:r>
            <a:r>
              <a:rPr lang="en-US" altLang="zh-CN" dirty="0">
                <a:latin typeface="+mn-lt"/>
                <a:ea typeface="+mn-ea"/>
                <a:cs typeface="+mn-ea"/>
                <a:sym typeface="+mn-lt"/>
              </a:rPr>
              <a:t>D.N </a:t>
            </a:r>
            <a:r>
              <a:rPr lang="zh-CN" altLang="en-US" dirty="0">
                <a:latin typeface="+mn-lt"/>
                <a:ea typeface="+mn-ea"/>
                <a:cs typeface="+mn-ea"/>
                <a:sym typeface="+mn-lt"/>
              </a:rPr>
              <a:t>市税务机关</a:t>
            </a:r>
          </a:p>
        </p:txBody>
      </p:sp>
      <p:grpSp>
        <p:nvGrpSpPr>
          <p:cNvPr id="9" name="组合 8">
            <a:extLst>
              <a:ext uri="{FF2B5EF4-FFF2-40B4-BE49-F238E27FC236}">
                <a16:creationId xmlns:a16="http://schemas.microsoft.com/office/drawing/2014/main" id="{D7CCD27B-CFDC-4184-8D48-6FBEDF9404AE}"/>
              </a:ext>
            </a:extLst>
          </p:cNvPr>
          <p:cNvGrpSpPr/>
          <p:nvPr/>
        </p:nvGrpSpPr>
        <p:grpSpPr>
          <a:xfrm rot="16200000">
            <a:off x="1893805" y="3981478"/>
            <a:ext cx="677108" cy="1428693"/>
            <a:chOff x="9306645" y="1903595"/>
            <a:chExt cx="902810" cy="1904924"/>
          </a:xfrm>
        </p:grpSpPr>
        <p:sp>
          <p:nvSpPr>
            <p:cNvPr id="10" name="Freeform 668">
              <a:extLst>
                <a:ext uri="{FF2B5EF4-FFF2-40B4-BE49-F238E27FC236}">
                  <a16:creationId xmlns:a16="http://schemas.microsoft.com/office/drawing/2014/main" id="{25B8C2A1-05FC-4FC7-8039-F3BDF3EAEED1}"/>
                </a:ext>
              </a:extLst>
            </p:cNvPr>
            <p:cNvSpPr>
              <a:spLocks/>
            </p:cNvSpPr>
            <p:nvPr/>
          </p:nvSpPr>
          <p:spPr bwMode="auto">
            <a:xfrm rot="5400000">
              <a:off x="8805602" y="2585762"/>
              <a:ext cx="1904924" cy="540590"/>
            </a:xfrm>
            <a:custGeom>
              <a:avLst/>
              <a:gdLst>
                <a:gd name="T0" fmla="*/ 384 w 398"/>
                <a:gd name="T1" fmla="*/ 77 h 111"/>
                <a:gd name="T2" fmla="*/ 388 w 398"/>
                <a:gd name="T3" fmla="*/ 74 h 111"/>
                <a:gd name="T4" fmla="*/ 388 w 398"/>
                <a:gd name="T5" fmla="*/ 71 h 111"/>
                <a:gd name="T6" fmla="*/ 397 w 398"/>
                <a:gd name="T7" fmla="*/ 67 h 111"/>
                <a:gd name="T8" fmla="*/ 390 w 398"/>
                <a:gd name="T9" fmla="*/ 62 h 111"/>
                <a:gd name="T10" fmla="*/ 388 w 398"/>
                <a:gd name="T11" fmla="*/ 59 h 111"/>
                <a:gd name="T12" fmla="*/ 388 w 398"/>
                <a:gd name="T13" fmla="*/ 56 h 111"/>
                <a:gd name="T14" fmla="*/ 385 w 398"/>
                <a:gd name="T15" fmla="*/ 54 h 111"/>
                <a:gd name="T16" fmla="*/ 387 w 398"/>
                <a:gd name="T17" fmla="*/ 51 h 111"/>
                <a:gd name="T18" fmla="*/ 389 w 398"/>
                <a:gd name="T19" fmla="*/ 48 h 111"/>
                <a:gd name="T20" fmla="*/ 384 w 398"/>
                <a:gd name="T21" fmla="*/ 46 h 111"/>
                <a:gd name="T22" fmla="*/ 378 w 398"/>
                <a:gd name="T23" fmla="*/ 42 h 111"/>
                <a:gd name="T24" fmla="*/ 385 w 398"/>
                <a:gd name="T25" fmla="*/ 40 h 111"/>
                <a:gd name="T26" fmla="*/ 378 w 398"/>
                <a:gd name="T27" fmla="*/ 37 h 111"/>
                <a:gd name="T28" fmla="*/ 378 w 398"/>
                <a:gd name="T29" fmla="*/ 34 h 111"/>
                <a:gd name="T30" fmla="*/ 373 w 398"/>
                <a:gd name="T31" fmla="*/ 32 h 111"/>
                <a:gd name="T32" fmla="*/ 369 w 398"/>
                <a:gd name="T33" fmla="*/ 28 h 111"/>
                <a:gd name="T34" fmla="*/ 350 w 398"/>
                <a:gd name="T35" fmla="*/ 23 h 111"/>
                <a:gd name="T36" fmla="*/ 358 w 398"/>
                <a:gd name="T37" fmla="*/ 19 h 111"/>
                <a:gd name="T38" fmla="*/ 260 w 398"/>
                <a:gd name="T39" fmla="*/ 11 h 111"/>
                <a:gd name="T40" fmla="*/ 324 w 398"/>
                <a:gd name="T41" fmla="*/ 10 h 111"/>
                <a:gd name="T42" fmla="*/ 304 w 398"/>
                <a:gd name="T43" fmla="*/ 6 h 111"/>
                <a:gd name="T44" fmla="*/ 177 w 398"/>
                <a:gd name="T45" fmla="*/ 1 h 111"/>
                <a:gd name="T46" fmla="*/ 18 w 398"/>
                <a:gd name="T47" fmla="*/ 11 h 111"/>
                <a:gd name="T48" fmla="*/ 16 w 398"/>
                <a:gd name="T49" fmla="*/ 17 h 111"/>
                <a:gd name="T50" fmla="*/ 21 w 398"/>
                <a:gd name="T51" fmla="*/ 20 h 111"/>
                <a:gd name="T52" fmla="*/ 15 w 398"/>
                <a:gd name="T53" fmla="*/ 26 h 111"/>
                <a:gd name="T54" fmla="*/ 12 w 398"/>
                <a:gd name="T55" fmla="*/ 52 h 111"/>
                <a:gd name="T56" fmla="*/ 8 w 398"/>
                <a:gd name="T57" fmla="*/ 82 h 111"/>
                <a:gd name="T58" fmla="*/ 113 w 398"/>
                <a:gd name="T59" fmla="*/ 111 h 111"/>
                <a:gd name="T60" fmla="*/ 331 w 398"/>
                <a:gd name="T61" fmla="*/ 104 h 111"/>
                <a:gd name="T62" fmla="*/ 369 w 398"/>
                <a:gd name="T63" fmla="*/ 91 h 111"/>
                <a:gd name="T64" fmla="*/ 385 w 398"/>
                <a:gd name="T65" fmla="*/ 86 h 111"/>
                <a:gd name="T66" fmla="*/ 389 w 398"/>
                <a:gd name="T67" fmla="*/ 8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98" h="111">
                  <a:moveTo>
                    <a:pt x="397" y="80"/>
                  </a:moveTo>
                  <a:cubicBezTo>
                    <a:pt x="394" y="77"/>
                    <a:pt x="387" y="79"/>
                    <a:pt x="384" y="77"/>
                  </a:cubicBezTo>
                  <a:cubicBezTo>
                    <a:pt x="387" y="75"/>
                    <a:pt x="394" y="76"/>
                    <a:pt x="396" y="76"/>
                  </a:cubicBezTo>
                  <a:cubicBezTo>
                    <a:pt x="388" y="74"/>
                    <a:pt x="388" y="74"/>
                    <a:pt x="388" y="74"/>
                  </a:cubicBezTo>
                  <a:cubicBezTo>
                    <a:pt x="397" y="72"/>
                    <a:pt x="397" y="72"/>
                    <a:pt x="397" y="72"/>
                  </a:cubicBezTo>
                  <a:cubicBezTo>
                    <a:pt x="395" y="71"/>
                    <a:pt x="390" y="73"/>
                    <a:pt x="388" y="71"/>
                  </a:cubicBezTo>
                  <a:cubicBezTo>
                    <a:pt x="388" y="69"/>
                    <a:pt x="390" y="70"/>
                    <a:pt x="391" y="70"/>
                  </a:cubicBezTo>
                  <a:cubicBezTo>
                    <a:pt x="394" y="70"/>
                    <a:pt x="398" y="69"/>
                    <a:pt x="397" y="67"/>
                  </a:cubicBezTo>
                  <a:cubicBezTo>
                    <a:pt x="397" y="63"/>
                    <a:pt x="391" y="64"/>
                    <a:pt x="388" y="63"/>
                  </a:cubicBezTo>
                  <a:cubicBezTo>
                    <a:pt x="390" y="62"/>
                    <a:pt x="390" y="62"/>
                    <a:pt x="390" y="62"/>
                  </a:cubicBezTo>
                  <a:cubicBezTo>
                    <a:pt x="388" y="62"/>
                    <a:pt x="386" y="62"/>
                    <a:pt x="385" y="60"/>
                  </a:cubicBezTo>
                  <a:cubicBezTo>
                    <a:pt x="386" y="60"/>
                    <a:pt x="387" y="59"/>
                    <a:pt x="388" y="59"/>
                  </a:cubicBezTo>
                  <a:cubicBezTo>
                    <a:pt x="383" y="57"/>
                    <a:pt x="383" y="57"/>
                    <a:pt x="383" y="57"/>
                  </a:cubicBezTo>
                  <a:cubicBezTo>
                    <a:pt x="388" y="56"/>
                    <a:pt x="388" y="56"/>
                    <a:pt x="388" y="56"/>
                  </a:cubicBezTo>
                  <a:cubicBezTo>
                    <a:pt x="386" y="56"/>
                    <a:pt x="386" y="56"/>
                    <a:pt x="386" y="56"/>
                  </a:cubicBezTo>
                  <a:cubicBezTo>
                    <a:pt x="384" y="55"/>
                    <a:pt x="386" y="54"/>
                    <a:pt x="385" y="54"/>
                  </a:cubicBezTo>
                  <a:cubicBezTo>
                    <a:pt x="383" y="52"/>
                    <a:pt x="379" y="54"/>
                    <a:pt x="377" y="52"/>
                  </a:cubicBezTo>
                  <a:cubicBezTo>
                    <a:pt x="380" y="51"/>
                    <a:pt x="384" y="51"/>
                    <a:pt x="387" y="51"/>
                  </a:cubicBezTo>
                  <a:cubicBezTo>
                    <a:pt x="385" y="51"/>
                    <a:pt x="382" y="51"/>
                    <a:pt x="381" y="49"/>
                  </a:cubicBezTo>
                  <a:cubicBezTo>
                    <a:pt x="389" y="48"/>
                    <a:pt x="389" y="48"/>
                    <a:pt x="389" y="48"/>
                  </a:cubicBezTo>
                  <a:cubicBezTo>
                    <a:pt x="387" y="47"/>
                    <a:pt x="384" y="48"/>
                    <a:pt x="382" y="47"/>
                  </a:cubicBezTo>
                  <a:cubicBezTo>
                    <a:pt x="384" y="46"/>
                    <a:pt x="384" y="46"/>
                    <a:pt x="384" y="46"/>
                  </a:cubicBezTo>
                  <a:cubicBezTo>
                    <a:pt x="381" y="45"/>
                    <a:pt x="378" y="46"/>
                    <a:pt x="376" y="44"/>
                  </a:cubicBezTo>
                  <a:cubicBezTo>
                    <a:pt x="377" y="43"/>
                    <a:pt x="378" y="43"/>
                    <a:pt x="378" y="42"/>
                  </a:cubicBezTo>
                  <a:cubicBezTo>
                    <a:pt x="377" y="42"/>
                    <a:pt x="375" y="42"/>
                    <a:pt x="374" y="41"/>
                  </a:cubicBezTo>
                  <a:cubicBezTo>
                    <a:pt x="377" y="40"/>
                    <a:pt x="382" y="41"/>
                    <a:pt x="385" y="40"/>
                  </a:cubicBezTo>
                  <a:cubicBezTo>
                    <a:pt x="377" y="37"/>
                    <a:pt x="377" y="37"/>
                    <a:pt x="377" y="37"/>
                  </a:cubicBezTo>
                  <a:cubicBezTo>
                    <a:pt x="377" y="37"/>
                    <a:pt x="377" y="37"/>
                    <a:pt x="378" y="37"/>
                  </a:cubicBezTo>
                  <a:cubicBezTo>
                    <a:pt x="373" y="35"/>
                    <a:pt x="373" y="35"/>
                    <a:pt x="373" y="35"/>
                  </a:cubicBezTo>
                  <a:cubicBezTo>
                    <a:pt x="375" y="34"/>
                    <a:pt x="377" y="35"/>
                    <a:pt x="378" y="34"/>
                  </a:cubicBezTo>
                  <a:cubicBezTo>
                    <a:pt x="370" y="32"/>
                    <a:pt x="370" y="32"/>
                    <a:pt x="370" y="32"/>
                  </a:cubicBezTo>
                  <a:cubicBezTo>
                    <a:pt x="371" y="31"/>
                    <a:pt x="372" y="32"/>
                    <a:pt x="373" y="32"/>
                  </a:cubicBezTo>
                  <a:cubicBezTo>
                    <a:pt x="358" y="29"/>
                    <a:pt x="358" y="29"/>
                    <a:pt x="358" y="29"/>
                  </a:cubicBezTo>
                  <a:cubicBezTo>
                    <a:pt x="362" y="28"/>
                    <a:pt x="365" y="30"/>
                    <a:pt x="369" y="28"/>
                  </a:cubicBezTo>
                  <a:cubicBezTo>
                    <a:pt x="362" y="26"/>
                    <a:pt x="351" y="28"/>
                    <a:pt x="345" y="24"/>
                  </a:cubicBezTo>
                  <a:cubicBezTo>
                    <a:pt x="346" y="23"/>
                    <a:pt x="348" y="23"/>
                    <a:pt x="350" y="23"/>
                  </a:cubicBezTo>
                  <a:cubicBezTo>
                    <a:pt x="346" y="22"/>
                    <a:pt x="346" y="22"/>
                    <a:pt x="346" y="22"/>
                  </a:cubicBezTo>
                  <a:cubicBezTo>
                    <a:pt x="349" y="20"/>
                    <a:pt x="356" y="21"/>
                    <a:pt x="358" y="19"/>
                  </a:cubicBezTo>
                  <a:cubicBezTo>
                    <a:pt x="354" y="19"/>
                    <a:pt x="350" y="19"/>
                    <a:pt x="347" y="17"/>
                  </a:cubicBezTo>
                  <a:cubicBezTo>
                    <a:pt x="319" y="14"/>
                    <a:pt x="290" y="11"/>
                    <a:pt x="260" y="11"/>
                  </a:cubicBezTo>
                  <a:cubicBezTo>
                    <a:pt x="259" y="10"/>
                    <a:pt x="259" y="10"/>
                    <a:pt x="259" y="10"/>
                  </a:cubicBezTo>
                  <a:cubicBezTo>
                    <a:pt x="281" y="9"/>
                    <a:pt x="301" y="11"/>
                    <a:pt x="324" y="10"/>
                  </a:cubicBezTo>
                  <a:cubicBezTo>
                    <a:pt x="325" y="9"/>
                    <a:pt x="325" y="9"/>
                    <a:pt x="325" y="9"/>
                  </a:cubicBezTo>
                  <a:cubicBezTo>
                    <a:pt x="319" y="6"/>
                    <a:pt x="311" y="8"/>
                    <a:pt x="304" y="6"/>
                  </a:cubicBezTo>
                  <a:cubicBezTo>
                    <a:pt x="306" y="5"/>
                    <a:pt x="306" y="5"/>
                    <a:pt x="306" y="5"/>
                  </a:cubicBezTo>
                  <a:cubicBezTo>
                    <a:pt x="264" y="1"/>
                    <a:pt x="219" y="0"/>
                    <a:pt x="177" y="1"/>
                  </a:cubicBezTo>
                  <a:cubicBezTo>
                    <a:pt x="35" y="2"/>
                    <a:pt x="35" y="2"/>
                    <a:pt x="35" y="2"/>
                  </a:cubicBezTo>
                  <a:cubicBezTo>
                    <a:pt x="28" y="3"/>
                    <a:pt x="22" y="7"/>
                    <a:pt x="18" y="11"/>
                  </a:cubicBezTo>
                  <a:cubicBezTo>
                    <a:pt x="24" y="13"/>
                    <a:pt x="24" y="13"/>
                    <a:pt x="24" y="13"/>
                  </a:cubicBezTo>
                  <a:cubicBezTo>
                    <a:pt x="16" y="17"/>
                    <a:pt x="16" y="17"/>
                    <a:pt x="16" y="17"/>
                  </a:cubicBezTo>
                  <a:cubicBezTo>
                    <a:pt x="15" y="20"/>
                    <a:pt x="19" y="19"/>
                    <a:pt x="22" y="20"/>
                  </a:cubicBezTo>
                  <a:cubicBezTo>
                    <a:pt x="21" y="20"/>
                    <a:pt x="21" y="20"/>
                    <a:pt x="21" y="20"/>
                  </a:cubicBezTo>
                  <a:cubicBezTo>
                    <a:pt x="20" y="22"/>
                    <a:pt x="16" y="22"/>
                    <a:pt x="19" y="24"/>
                  </a:cubicBezTo>
                  <a:cubicBezTo>
                    <a:pt x="19" y="25"/>
                    <a:pt x="16" y="25"/>
                    <a:pt x="15" y="26"/>
                  </a:cubicBezTo>
                  <a:cubicBezTo>
                    <a:pt x="15" y="29"/>
                    <a:pt x="8" y="33"/>
                    <a:pt x="11" y="37"/>
                  </a:cubicBezTo>
                  <a:cubicBezTo>
                    <a:pt x="8" y="42"/>
                    <a:pt x="13" y="47"/>
                    <a:pt x="12" y="52"/>
                  </a:cubicBezTo>
                  <a:cubicBezTo>
                    <a:pt x="8" y="56"/>
                    <a:pt x="10" y="63"/>
                    <a:pt x="7" y="68"/>
                  </a:cubicBezTo>
                  <a:cubicBezTo>
                    <a:pt x="15" y="73"/>
                    <a:pt x="0" y="77"/>
                    <a:pt x="8" y="82"/>
                  </a:cubicBezTo>
                  <a:cubicBezTo>
                    <a:pt x="9" y="88"/>
                    <a:pt x="16" y="93"/>
                    <a:pt x="24" y="97"/>
                  </a:cubicBezTo>
                  <a:cubicBezTo>
                    <a:pt x="50" y="109"/>
                    <a:pt x="82" y="110"/>
                    <a:pt x="113" y="111"/>
                  </a:cubicBezTo>
                  <a:cubicBezTo>
                    <a:pt x="277" y="109"/>
                    <a:pt x="277" y="109"/>
                    <a:pt x="277" y="109"/>
                  </a:cubicBezTo>
                  <a:cubicBezTo>
                    <a:pt x="295" y="106"/>
                    <a:pt x="314" y="107"/>
                    <a:pt x="331" y="104"/>
                  </a:cubicBezTo>
                  <a:cubicBezTo>
                    <a:pt x="350" y="103"/>
                    <a:pt x="364" y="95"/>
                    <a:pt x="382" y="93"/>
                  </a:cubicBezTo>
                  <a:cubicBezTo>
                    <a:pt x="379" y="91"/>
                    <a:pt x="374" y="92"/>
                    <a:pt x="369" y="91"/>
                  </a:cubicBezTo>
                  <a:cubicBezTo>
                    <a:pt x="375" y="88"/>
                    <a:pt x="382" y="87"/>
                    <a:pt x="388" y="86"/>
                  </a:cubicBezTo>
                  <a:cubicBezTo>
                    <a:pt x="387" y="86"/>
                    <a:pt x="385" y="87"/>
                    <a:pt x="385" y="86"/>
                  </a:cubicBezTo>
                  <a:cubicBezTo>
                    <a:pt x="387" y="84"/>
                    <a:pt x="391" y="86"/>
                    <a:pt x="392" y="84"/>
                  </a:cubicBezTo>
                  <a:cubicBezTo>
                    <a:pt x="389" y="82"/>
                    <a:pt x="389" y="82"/>
                    <a:pt x="389" y="82"/>
                  </a:cubicBezTo>
                  <a:cubicBezTo>
                    <a:pt x="391" y="80"/>
                    <a:pt x="395" y="81"/>
                    <a:pt x="397" y="80"/>
                  </a:cubicBezTo>
                  <a:close/>
                </a:path>
              </a:pathLst>
            </a:custGeom>
            <a:solidFill>
              <a:srgbClr val="004DA1"/>
            </a:solidFill>
            <a:ln>
              <a:noFill/>
            </a:ln>
          </p:spPr>
          <p:txBody>
            <a:bodyPr vert="horz" wrap="square" lIns="68580" tIns="34290" rIns="68580" bIns="3429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013" b="0" i="0" u="none" strike="noStrike" kern="0" cap="none" spc="0" normalizeH="0" baseline="0" noProof="0" dirty="0">
                <a:ln>
                  <a:noFill/>
                </a:ln>
                <a:solidFill>
                  <a:prstClr val="black"/>
                </a:solidFill>
                <a:effectLst/>
                <a:uLnTx/>
                <a:uFillTx/>
                <a:cs typeface="+mn-ea"/>
                <a:sym typeface="+mn-lt"/>
              </a:endParaRPr>
            </a:p>
          </p:txBody>
        </p:sp>
        <p:sp>
          <p:nvSpPr>
            <p:cNvPr id="11" name="文本框 10">
              <a:extLst>
                <a:ext uri="{FF2B5EF4-FFF2-40B4-BE49-F238E27FC236}">
                  <a16:creationId xmlns:a16="http://schemas.microsoft.com/office/drawing/2014/main" id="{9638B1E5-5568-466A-B5E2-8FD1DDE2E088}"/>
                </a:ext>
              </a:extLst>
            </p:cNvPr>
            <p:cNvSpPr txBox="1"/>
            <p:nvPr/>
          </p:nvSpPr>
          <p:spPr>
            <a:xfrm>
              <a:off x="9306645" y="2657710"/>
              <a:ext cx="902810" cy="396689"/>
            </a:xfrm>
            <a:prstGeom prst="rect">
              <a:avLst/>
            </a:prstGeom>
            <a:noFill/>
            <a:effectLst/>
          </p:spPr>
          <p:txBody>
            <a:bodyPr vert="eaVert" wrap="none" rtlCol="0" anchor="ctr">
              <a:spAutoFit/>
            </a:bodyPr>
            <a:lstStyle>
              <a:defPPr>
                <a:defRPr lang="zh-CN"/>
              </a:defPPr>
              <a:lvl1pPr algn="ctr">
                <a:defRPr sz="4400">
                  <a:solidFill>
                    <a:srgbClr val="004DA1"/>
                  </a:solidFill>
                  <a:latin typeface="李旭科书法" panose="02000603000000000000" pitchFamily="2" charset="-122"/>
                  <a:ea typeface="李旭科书法" panose="02000603000000000000" pitchFamily="2" charset="-122"/>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3200" b="0" i="0" u="none" strike="noStrike" kern="0" cap="none" spc="0" normalizeH="0" baseline="0" noProof="0" dirty="0">
                  <a:ln>
                    <a:noFill/>
                  </a:ln>
                  <a:solidFill>
                    <a:prstClr val="white"/>
                  </a:solidFill>
                  <a:effectLst/>
                  <a:uLnTx/>
                  <a:uFillTx/>
                  <a:latin typeface="+mn-lt"/>
                  <a:ea typeface="+mn-ea"/>
                  <a:cs typeface="+mn-ea"/>
                  <a:sym typeface="+mn-lt"/>
                </a:rPr>
                <a:t>D</a:t>
              </a:r>
              <a:endParaRPr kumimoji="0" lang="zh-CN" altLang="en-US" sz="3200" b="0" i="0" u="none" strike="noStrike" kern="0" cap="none" spc="0" normalizeH="0" baseline="0" noProof="0" dirty="0">
                <a:ln>
                  <a:noFill/>
                </a:ln>
                <a:solidFill>
                  <a:prstClr val="white"/>
                </a:solidFill>
                <a:effectLst/>
                <a:uLnTx/>
                <a:uFillTx/>
                <a:latin typeface="+mn-lt"/>
                <a:ea typeface="+mn-ea"/>
                <a:cs typeface="+mn-ea"/>
                <a:sym typeface="+mn-lt"/>
              </a:endParaRPr>
            </a:p>
          </p:txBody>
        </p:sp>
      </p:grpSp>
    </p:spTree>
    <p:extLst>
      <p:ext uri="{BB962C8B-B14F-4D97-AF65-F5344CB8AC3E}">
        <p14:creationId xmlns:p14="http://schemas.microsoft.com/office/powerpoint/2010/main" val="526779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3F297A04-FA86-470C-A283-0F372052F889}"/>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latin typeface="+mn-lt"/>
                <a:cs typeface="+mn-ea"/>
                <a:sym typeface="+mn-lt"/>
              </a:rPr>
              <a:pPr>
                <a:defRPr/>
              </a:pPr>
              <a:t>407</a:t>
            </a:fld>
            <a:endParaRPr lang="en-US">
              <a:solidFill>
                <a:prstClr val="black">
                  <a:tint val="75000"/>
                </a:prstClr>
              </a:solidFill>
              <a:latin typeface="+mn-lt"/>
              <a:cs typeface="+mn-ea"/>
              <a:sym typeface="+mn-lt"/>
            </a:endParaRPr>
          </a:p>
        </p:txBody>
      </p:sp>
      <p:sp>
        <p:nvSpPr>
          <p:cNvPr id="3" name="文本框 2">
            <a:extLst>
              <a:ext uri="{FF2B5EF4-FFF2-40B4-BE49-F238E27FC236}">
                <a16:creationId xmlns:a16="http://schemas.microsoft.com/office/drawing/2014/main" id="{8D04972F-565F-4E50-896F-ED56EDD1A38F}"/>
              </a:ext>
            </a:extLst>
          </p:cNvPr>
          <p:cNvSpPr txBox="1"/>
          <p:nvPr/>
        </p:nvSpPr>
        <p:spPr>
          <a:xfrm>
            <a:off x="2039921" y="225348"/>
            <a:ext cx="5410461" cy="500137"/>
          </a:xfrm>
          <a:prstGeom prst="rect">
            <a:avLst/>
          </a:prstGeom>
          <a:noFill/>
        </p:spPr>
        <p:txBody>
          <a:bodyPr wrap="square" lIns="68580" tIns="34290" rIns="68580" bIns="34290" rtlCol="0">
            <a:spAutoFit/>
          </a:bodyPr>
          <a:lstStyle/>
          <a:p>
            <a:pPr algn="ctr"/>
            <a:r>
              <a:rPr lang="zh-CN" altLang="en-US" sz="2800" b="1" dirty="0">
                <a:solidFill>
                  <a:srgbClr val="0070C0"/>
                </a:solidFill>
                <a:cs typeface="+mn-ea"/>
                <a:sym typeface="+mn-lt"/>
              </a:rPr>
              <a:t>不定项选择题</a:t>
            </a:r>
            <a:endParaRPr lang="en-US" altLang="zh-CN" sz="2800" b="1" dirty="0">
              <a:solidFill>
                <a:srgbClr val="0070C0"/>
              </a:solidFill>
              <a:cs typeface="+mn-ea"/>
              <a:sym typeface="+mn-lt"/>
            </a:endParaRPr>
          </a:p>
        </p:txBody>
      </p:sp>
      <p:sp>
        <p:nvSpPr>
          <p:cNvPr id="8" name="内容占位符 1">
            <a:extLst>
              <a:ext uri="{FF2B5EF4-FFF2-40B4-BE49-F238E27FC236}">
                <a16:creationId xmlns:a16="http://schemas.microsoft.com/office/drawing/2014/main" id="{C55AD2E8-BCFE-4A42-9301-8BD4BC5CB3A5}"/>
              </a:ext>
            </a:extLst>
          </p:cNvPr>
          <p:cNvSpPr txBox="1">
            <a:spLocks/>
          </p:cNvSpPr>
          <p:nvPr/>
        </p:nvSpPr>
        <p:spPr>
          <a:xfrm>
            <a:off x="490822" y="779487"/>
            <a:ext cx="8257891" cy="3887763"/>
          </a:xfrm>
          <a:prstGeom prst="rect">
            <a:avLst/>
          </a:prstGeom>
        </p:spPr>
        <p:txBody>
          <a:bodyPr vert="horz" lIns="91440" tIns="45720" rIns="91440" bIns="45720" rtlCol="0">
            <a:normAutofit fontScale="85000" lnSpcReduction="20000"/>
          </a:bodyPr>
          <a:lstStyle>
            <a:lvl1pPr marL="0" indent="538480" algn="l" defTabSz="685800" rtl="0" eaLnBrk="1" latinLnBrk="0" hangingPunct="1">
              <a:lnSpc>
                <a:spcPct val="150000"/>
              </a:lnSpc>
              <a:spcBef>
                <a:spcPts val="0"/>
              </a:spcBef>
              <a:buFont typeface="Arial" panose="020B0604020202020204" pitchFamily="34" charset="0"/>
              <a:buNone/>
              <a:defRPr sz="2200" b="1" kern="1200">
                <a:solidFill>
                  <a:srgbClr val="004DA1"/>
                </a:solidFill>
                <a:latin typeface="楷体" panose="02010609060101010101" pitchFamily="49" charset="-122"/>
                <a:ea typeface="楷体" panose="02010609060101010101" pitchFamily="49" charset="-122"/>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zh-CN" altLang="en-US" dirty="0">
                <a:latin typeface="+mn-lt"/>
                <a:ea typeface="+mn-ea"/>
                <a:cs typeface="+mn-ea"/>
                <a:sym typeface="+mn-lt"/>
              </a:rPr>
              <a:t>  （</a:t>
            </a:r>
            <a:r>
              <a:rPr lang="en-US" altLang="zh-CN" dirty="0">
                <a:latin typeface="+mn-lt"/>
                <a:ea typeface="+mn-ea"/>
                <a:cs typeface="+mn-ea"/>
                <a:sym typeface="+mn-lt"/>
              </a:rPr>
              <a:t>2021 </a:t>
            </a:r>
            <a:r>
              <a:rPr lang="zh-CN" altLang="en-US" dirty="0">
                <a:latin typeface="+mn-lt"/>
                <a:ea typeface="+mn-ea"/>
                <a:cs typeface="+mn-ea"/>
                <a:sym typeface="+mn-lt"/>
              </a:rPr>
              <a:t>年）甲服装厂为增值税一般纳税人，主要从事服装的生产和销售，</a:t>
            </a:r>
            <a:r>
              <a:rPr lang="en-US" altLang="zh-CN" dirty="0">
                <a:latin typeface="+mn-lt"/>
                <a:ea typeface="+mn-ea"/>
                <a:cs typeface="+mn-ea"/>
                <a:sym typeface="+mn-lt"/>
              </a:rPr>
              <a:t>2019</a:t>
            </a:r>
            <a:r>
              <a:rPr lang="zh-CN" altLang="en-US" dirty="0">
                <a:latin typeface="+mn-lt"/>
                <a:ea typeface="+mn-ea"/>
                <a:cs typeface="+mn-ea"/>
                <a:sym typeface="+mn-lt"/>
              </a:rPr>
              <a:t>年 </a:t>
            </a:r>
            <a:r>
              <a:rPr lang="en-US" altLang="zh-CN" dirty="0">
                <a:latin typeface="+mn-lt"/>
                <a:ea typeface="+mn-ea"/>
                <a:cs typeface="+mn-ea"/>
                <a:sym typeface="+mn-lt"/>
              </a:rPr>
              <a:t>10 </a:t>
            </a:r>
            <a:r>
              <a:rPr lang="zh-CN" altLang="en-US" dirty="0">
                <a:latin typeface="+mn-lt"/>
                <a:ea typeface="+mn-ea"/>
                <a:cs typeface="+mn-ea"/>
                <a:sym typeface="+mn-lt"/>
              </a:rPr>
              <a:t>月涉及业务如下：</a:t>
            </a:r>
          </a:p>
          <a:p>
            <a:r>
              <a:rPr lang="zh-CN" altLang="en-US" dirty="0">
                <a:latin typeface="+mn-lt"/>
                <a:ea typeface="+mn-ea"/>
                <a:cs typeface="+mn-ea"/>
                <a:sym typeface="+mn-lt"/>
              </a:rPr>
              <a:t> （</a:t>
            </a:r>
            <a:r>
              <a:rPr lang="en-US" altLang="zh-CN" dirty="0">
                <a:latin typeface="+mn-lt"/>
                <a:ea typeface="+mn-ea"/>
                <a:cs typeface="+mn-ea"/>
                <a:sym typeface="+mn-lt"/>
              </a:rPr>
              <a:t>1</a:t>
            </a:r>
            <a:r>
              <a:rPr lang="zh-CN" altLang="en-US" dirty="0">
                <a:latin typeface="+mn-lt"/>
                <a:ea typeface="+mn-ea"/>
                <a:cs typeface="+mn-ea"/>
                <a:sym typeface="+mn-lt"/>
              </a:rPr>
              <a:t>）购进一批生产用面料，取得增值税专用发票注明税额 </a:t>
            </a:r>
            <a:r>
              <a:rPr lang="en-US" altLang="zh-CN" dirty="0">
                <a:latin typeface="+mn-lt"/>
                <a:ea typeface="+mn-ea"/>
                <a:cs typeface="+mn-ea"/>
                <a:sym typeface="+mn-lt"/>
              </a:rPr>
              <a:t>26 000 </a:t>
            </a:r>
            <a:r>
              <a:rPr lang="zh-CN" altLang="en-US" dirty="0">
                <a:latin typeface="+mn-lt"/>
                <a:ea typeface="+mn-ea"/>
                <a:cs typeface="+mn-ea"/>
                <a:sym typeface="+mn-lt"/>
              </a:rPr>
              <a:t>元，向运输公司支付该面料运输费，取得增值税专用发票注明税额 </a:t>
            </a:r>
            <a:r>
              <a:rPr lang="en-US" altLang="zh-CN" dirty="0">
                <a:latin typeface="+mn-lt"/>
                <a:ea typeface="+mn-ea"/>
                <a:cs typeface="+mn-ea"/>
                <a:sym typeface="+mn-lt"/>
              </a:rPr>
              <a:t>360 </a:t>
            </a:r>
            <a:r>
              <a:rPr lang="zh-CN" altLang="en-US" dirty="0">
                <a:latin typeface="+mn-lt"/>
                <a:ea typeface="+mn-ea"/>
                <a:cs typeface="+mn-ea"/>
                <a:sym typeface="+mn-lt"/>
              </a:rPr>
              <a:t>元，因管理不善，购进面料失窃 </a:t>
            </a:r>
            <a:r>
              <a:rPr lang="en-US" altLang="zh-CN" dirty="0">
                <a:latin typeface="+mn-lt"/>
                <a:ea typeface="+mn-ea"/>
                <a:cs typeface="+mn-ea"/>
                <a:sym typeface="+mn-lt"/>
              </a:rPr>
              <a:t>20</a:t>
            </a:r>
            <a:r>
              <a:rPr lang="zh-CN" altLang="en-US" dirty="0">
                <a:latin typeface="+mn-lt"/>
                <a:ea typeface="+mn-ea"/>
                <a:cs typeface="+mn-ea"/>
                <a:sym typeface="+mn-lt"/>
              </a:rPr>
              <a:t>％。</a:t>
            </a:r>
          </a:p>
          <a:p>
            <a:r>
              <a:rPr lang="zh-CN" altLang="en-US" dirty="0">
                <a:latin typeface="+mn-lt"/>
                <a:ea typeface="+mn-ea"/>
                <a:cs typeface="+mn-ea"/>
                <a:sym typeface="+mn-lt"/>
              </a:rPr>
              <a:t> （</a:t>
            </a:r>
            <a:r>
              <a:rPr lang="en-US" altLang="zh-CN" dirty="0">
                <a:latin typeface="+mn-lt"/>
                <a:ea typeface="+mn-ea"/>
                <a:cs typeface="+mn-ea"/>
                <a:sym typeface="+mn-lt"/>
              </a:rPr>
              <a:t>2</a:t>
            </a:r>
            <a:r>
              <a:rPr lang="zh-CN" altLang="en-US" dirty="0">
                <a:latin typeface="+mn-lt"/>
                <a:ea typeface="+mn-ea"/>
                <a:cs typeface="+mn-ea"/>
                <a:sym typeface="+mn-lt"/>
              </a:rPr>
              <a:t>）向乙专卖店销售一批双面羊绒大衣，含税售价 </a:t>
            </a:r>
            <a:r>
              <a:rPr lang="en-US" altLang="zh-CN" dirty="0">
                <a:latin typeface="+mn-lt"/>
                <a:ea typeface="+mn-ea"/>
                <a:cs typeface="+mn-ea"/>
                <a:sym typeface="+mn-lt"/>
              </a:rPr>
              <a:t>271 200 </a:t>
            </a:r>
            <a:r>
              <a:rPr lang="zh-CN" altLang="en-US" dirty="0">
                <a:latin typeface="+mn-lt"/>
                <a:ea typeface="+mn-ea"/>
                <a:cs typeface="+mn-ea"/>
                <a:sym typeface="+mn-lt"/>
              </a:rPr>
              <a:t>元，由于采购量大，甲公司给予 </a:t>
            </a:r>
            <a:r>
              <a:rPr lang="en-US" altLang="zh-CN" dirty="0">
                <a:latin typeface="+mn-lt"/>
                <a:ea typeface="+mn-ea"/>
                <a:cs typeface="+mn-ea"/>
                <a:sym typeface="+mn-lt"/>
              </a:rPr>
              <a:t>10</a:t>
            </a:r>
            <a:r>
              <a:rPr lang="zh-CN" altLang="en-US" dirty="0">
                <a:latin typeface="+mn-lt"/>
                <a:ea typeface="+mn-ea"/>
                <a:cs typeface="+mn-ea"/>
                <a:sym typeface="+mn-lt"/>
              </a:rPr>
              <a:t>％的折扣，并将销售额和折扣额在同一张发票的金额栏上分别注明。</a:t>
            </a:r>
          </a:p>
          <a:p>
            <a:r>
              <a:rPr lang="zh-CN" altLang="en-US" dirty="0">
                <a:latin typeface="+mn-lt"/>
                <a:ea typeface="+mn-ea"/>
                <a:cs typeface="+mn-ea"/>
                <a:sym typeface="+mn-lt"/>
              </a:rPr>
              <a:t> （</a:t>
            </a:r>
            <a:r>
              <a:rPr lang="en-US" altLang="zh-CN" dirty="0">
                <a:latin typeface="+mn-lt"/>
                <a:ea typeface="+mn-ea"/>
                <a:cs typeface="+mn-ea"/>
                <a:sym typeface="+mn-lt"/>
              </a:rPr>
              <a:t>3</a:t>
            </a:r>
            <a:r>
              <a:rPr lang="zh-CN" altLang="en-US" dirty="0">
                <a:latin typeface="+mn-lt"/>
                <a:ea typeface="+mn-ea"/>
                <a:cs typeface="+mn-ea"/>
                <a:sym typeface="+mn-lt"/>
              </a:rPr>
              <a:t>）将自产的 </a:t>
            </a:r>
            <a:r>
              <a:rPr lang="en-US" altLang="zh-CN" dirty="0">
                <a:latin typeface="+mn-lt"/>
                <a:ea typeface="+mn-ea"/>
                <a:cs typeface="+mn-ea"/>
                <a:sym typeface="+mn-lt"/>
              </a:rPr>
              <a:t>100 </a:t>
            </a:r>
            <a:r>
              <a:rPr lang="zh-CN" altLang="en-US" dirty="0">
                <a:latin typeface="+mn-lt"/>
                <a:ea typeface="+mn-ea"/>
                <a:cs typeface="+mn-ea"/>
                <a:sym typeface="+mn-lt"/>
              </a:rPr>
              <a:t>套新款运动服无偿赠送给老客户，该批运动服生产成本 </a:t>
            </a:r>
            <a:r>
              <a:rPr lang="en-US" altLang="zh-CN" dirty="0">
                <a:latin typeface="+mn-lt"/>
                <a:ea typeface="+mn-ea"/>
                <a:cs typeface="+mn-ea"/>
                <a:sym typeface="+mn-lt"/>
              </a:rPr>
              <a:t>113 </a:t>
            </a:r>
            <a:r>
              <a:rPr lang="zh-CN" altLang="en-US" dirty="0">
                <a:latin typeface="+mn-lt"/>
                <a:ea typeface="+mn-ea"/>
                <a:cs typeface="+mn-ea"/>
                <a:sym typeface="+mn-lt"/>
              </a:rPr>
              <a:t>元</a:t>
            </a:r>
            <a:r>
              <a:rPr lang="en-US" altLang="zh-CN" dirty="0">
                <a:latin typeface="+mn-lt"/>
                <a:ea typeface="+mn-ea"/>
                <a:cs typeface="+mn-ea"/>
                <a:sym typeface="+mn-lt"/>
              </a:rPr>
              <a:t>/</a:t>
            </a:r>
            <a:r>
              <a:rPr lang="zh-CN" altLang="en-US" dirty="0">
                <a:latin typeface="+mn-lt"/>
                <a:ea typeface="+mn-ea"/>
                <a:cs typeface="+mn-ea"/>
                <a:sym typeface="+mn-lt"/>
              </a:rPr>
              <a:t>套，无同类运动服</a:t>
            </a:r>
          </a:p>
        </p:txBody>
      </p:sp>
    </p:spTree>
    <p:extLst>
      <p:ext uri="{BB962C8B-B14F-4D97-AF65-F5344CB8AC3E}">
        <p14:creationId xmlns:p14="http://schemas.microsoft.com/office/powerpoint/2010/main" val="3881940214"/>
      </p:ext>
    </p:extLst>
  </p:cSld>
  <p:clrMapOvr>
    <a:masterClrMapping/>
  </p:clrMapOvr>
</p:sld>
</file>

<file path=ppt/slides/slide4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3F297A04-FA86-470C-A283-0F372052F889}"/>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latin typeface="+mn-lt"/>
                <a:cs typeface="+mn-ea"/>
                <a:sym typeface="+mn-lt"/>
              </a:rPr>
              <a:pPr>
                <a:defRPr/>
              </a:pPr>
              <a:t>408</a:t>
            </a:fld>
            <a:endParaRPr lang="en-US">
              <a:solidFill>
                <a:prstClr val="black">
                  <a:tint val="75000"/>
                </a:prstClr>
              </a:solidFill>
              <a:latin typeface="+mn-lt"/>
              <a:cs typeface="+mn-ea"/>
              <a:sym typeface="+mn-lt"/>
            </a:endParaRPr>
          </a:p>
        </p:txBody>
      </p:sp>
      <p:sp>
        <p:nvSpPr>
          <p:cNvPr id="3" name="文本框 2">
            <a:extLst>
              <a:ext uri="{FF2B5EF4-FFF2-40B4-BE49-F238E27FC236}">
                <a16:creationId xmlns:a16="http://schemas.microsoft.com/office/drawing/2014/main" id="{8D04972F-565F-4E50-896F-ED56EDD1A38F}"/>
              </a:ext>
            </a:extLst>
          </p:cNvPr>
          <p:cNvSpPr txBox="1"/>
          <p:nvPr/>
        </p:nvSpPr>
        <p:spPr>
          <a:xfrm>
            <a:off x="2039921" y="225348"/>
            <a:ext cx="5410461" cy="500137"/>
          </a:xfrm>
          <a:prstGeom prst="rect">
            <a:avLst/>
          </a:prstGeom>
          <a:noFill/>
        </p:spPr>
        <p:txBody>
          <a:bodyPr wrap="square" lIns="68580" tIns="34290" rIns="68580" bIns="34290" rtlCol="0">
            <a:spAutoFit/>
          </a:bodyPr>
          <a:lstStyle/>
          <a:p>
            <a:pPr algn="ctr"/>
            <a:r>
              <a:rPr lang="zh-CN" altLang="en-US" sz="2800" b="1" dirty="0">
                <a:solidFill>
                  <a:srgbClr val="0070C0"/>
                </a:solidFill>
                <a:cs typeface="+mn-ea"/>
                <a:sym typeface="+mn-lt"/>
              </a:rPr>
              <a:t>不定项选择题</a:t>
            </a:r>
            <a:endParaRPr lang="en-US" altLang="zh-CN" sz="2800" b="1" dirty="0">
              <a:solidFill>
                <a:srgbClr val="0070C0"/>
              </a:solidFill>
              <a:cs typeface="+mn-ea"/>
              <a:sym typeface="+mn-lt"/>
            </a:endParaRPr>
          </a:p>
        </p:txBody>
      </p:sp>
      <p:sp>
        <p:nvSpPr>
          <p:cNvPr id="8" name="内容占位符 1">
            <a:extLst>
              <a:ext uri="{FF2B5EF4-FFF2-40B4-BE49-F238E27FC236}">
                <a16:creationId xmlns:a16="http://schemas.microsoft.com/office/drawing/2014/main" id="{C55AD2E8-BCFE-4A42-9301-8BD4BC5CB3A5}"/>
              </a:ext>
            </a:extLst>
          </p:cNvPr>
          <p:cNvSpPr txBox="1">
            <a:spLocks/>
          </p:cNvSpPr>
          <p:nvPr/>
        </p:nvSpPr>
        <p:spPr>
          <a:xfrm>
            <a:off x="490822" y="779487"/>
            <a:ext cx="8257891" cy="3887763"/>
          </a:xfrm>
          <a:prstGeom prst="rect">
            <a:avLst/>
          </a:prstGeom>
        </p:spPr>
        <p:txBody>
          <a:bodyPr vert="horz" lIns="91440" tIns="45720" rIns="91440" bIns="45720" rtlCol="0">
            <a:normAutofit fontScale="85000" lnSpcReduction="20000"/>
          </a:bodyPr>
          <a:lstStyle>
            <a:lvl1pPr marL="0" indent="538480" algn="l" defTabSz="685800" rtl="0" eaLnBrk="1" latinLnBrk="0" hangingPunct="1">
              <a:lnSpc>
                <a:spcPct val="150000"/>
              </a:lnSpc>
              <a:spcBef>
                <a:spcPts val="0"/>
              </a:spcBef>
              <a:buFont typeface="Arial" panose="020B0604020202020204" pitchFamily="34" charset="0"/>
              <a:buNone/>
              <a:defRPr sz="2200" b="1" kern="1200">
                <a:solidFill>
                  <a:srgbClr val="004DA1"/>
                </a:solidFill>
                <a:latin typeface="楷体" panose="02010609060101010101" pitchFamily="49" charset="-122"/>
                <a:ea typeface="楷体" panose="02010609060101010101" pitchFamily="49" charset="-122"/>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zh-CN" altLang="en-US" dirty="0">
                <a:latin typeface="+mn-lt"/>
                <a:ea typeface="+mn-ea"/>
                <a:cs typeface="+mn-ea"/>
                <a:sym typeface="+mn-lt"/>
              </a:rPr>
              <a:t>  （</a:t>
            </a:r>
            <a:r>
              <a:rPr lang="en-US" altLang="zh-CN" dirty="0">
                <a:latin typeface="+mn-lt"/>
                <a:ea typeface="+mn-ea"/>
                <a:cs typeface="+mn-ea"/>
                <a:sym typeface="+mn-lt"/>
              </a:rPr>
              <a:t>2021 </a:t>
            </a:r>
            <a:r>
              <a:rPr lang="zh-CN" altLang="en-US" dirty="0">
                <a:latin typeface="+mn-lt"/>
                <a:ea typeface="+mn-ea"/>
                <a:cs typeface="+mn-ea"/>
                <a:sym typeface="+mn-lt"/>
              </a:rPr>
              <a:t>年）甲服装厂为增值税一般纳税人，主要从事服装的生产和销售，</a:t>
            </a:r>
            <a:r>
              <a:rPr lang="en-US" altLang="zh-CN" dirty="0">
                <a:latin typeface="+mn-lt"/>
                <a:ea typeface="+mn-ea"/>
                <a:cs typeface="+mn-ea"/>
                <a:sym typeface="+mn-lt"/>
              </a:rPr>
              <a:t>2019</a:t>
            </a:r>
            <a:r>
              <a:rPr lang="zh-CN" altLang="en-US" dirty="0">
                <a:latin typeface="+mn-lt"/>
                <a:ea typeface="+mn-ea"/>
                <a:cs typeface="+mn-ea"/>
                <a:sym typeface="+mn-lt"/>
              </a:rPr>
              <a:t>年 </a:t>
            </a:r>
            <a:r>
              <a:rPr lang="en-US" altLang="zh-CN" dirty="0">
                <a:latin typeface="+mn-lt"/>
                <a:ea typeface="+mn-ea"/>
                <a:cs typeface="+mn-ea"/>
                <a:sym typeface="+mn-lt"/>
              </a:rPr>
              <a:t>10 </a:t>
            </a:r>
            <a:r>
              <a:rPr lang="zh-CN" altLang="en-US" dirty="0">
                <a:latin typeface="+mn-lt"/>
                <a:ea typeface="+mn-ea"/>
                <a:cs typeface="+mn-ea"/>
                <a:sym typeface="+mn-lt"/>
              </a:rPr>
              <a:t>月涉及业务如下：</a:t>
            </a:r>
          </a:p>
          <a:p>
            <a:r>
              <a:rPr lang="zh-CN" altLang="en-US" dirty="0">
                <a:latin typeface="+mn-lt"/>
                <a:ea typeface="+mn-ea"/>
                <a:cs typeface="+mn-ea"/>
                <a:sym typeface="+mn-lt"/>
              </a:rPr>
              <a:t> （</a:t>
            </a:r>
            <a:r>
              <a:rPr lang="en-US" altLang="zh-CN" dirty="0">
                <a:latin typeface="+mn-lt"/>
                <a:ea typeface="+mn-ea"/>
                <a:cs typeface="+mn-ea"/>
                <a:sym typeface="+mn-lt"/>
              </a:rPr>
              <a:t>1</a:t>
            </a:r>
            <a:r>
              <a:rPr lang="zh-CN" altLang="en-US" dirty="0">
                <a:latin typeface="+mn-lt"/>
                <a:ea typeface="+mn-ea"/>
                <a:cs typeface="+mn-ea"/>
                <a:sym typeface="+mn-lt"/>
              </a:rPr>
              <a:t>）购进一批生产用面料，取得增值税专用发票注明税额 </a:t>
            </a:r>
            <a:r>
              <a:rPr lang="en-US" altLang="zh-CN" dirty="0">
                <a:latin typeface="+mn-lt"/>
                <a:ea typeface="+mn-ea"/>
                <a:cs typeface="+mn-ea"/>
                <a:sym typeface="+mn-lt"/>
              </a:rPr>
              <a:t>26 000 </a:t>
            </a:r>
            <a:r>
              <a:rPr lang="zh-CN" altLang="en-US" dirty="0">
                <a:latin typeface="+mn-lt"/>
                <a:ea typeface="+mn-ea"/>
                <a:cs typeface="+mn-ea"/>
                <a:sym typeface="+mn-lt"/>
              </a:rPr>
              <a:t>元，向运输公司支付该面料运输费，取得增值税专用发票注明税额 </a:t>
            </a:r>
            <a:r>
              <a:rPr lang="en-US" altLang="zh-CN" dirty="0">
                <a:latin typeface="+mn-lt"/>
                <a:ea typeface="+mn-ea"/>
                <a:cs typeface="+mn-ea"/>
                <a:sym typeface="+mn-lt"/>
              </a:rPr>
              <a:t>360 </a:t>
            </a:r>
            <a:r>
              <a:rPr lang="zh-CN" altLang="en-US" dirty="0">
                <a:latin typeface="+mn-lt"/>
                <a:ea typeface="+mn-ea"/>
                <a:cs typeface="+mn-ea"/>
                <a:sym typeface="+mn-lt"/>
              </a:rPr>
              <a:t>元，因管理不善，购进面料失窃 </a:t>
            </a:r>
            <a:r>
              <a:rPr lang="en-US" altLang="zh-CN" dirty="0">
                <a:latin typeface="+mn-lt"/>
                <a:ea typeface="+mn-ea"/>
                <a:cs typeface="+mn-ea"/>
                <a:sym typeface="+mn-lt"/>
              </a:rPr>
              <a:t>20</a:t>
            </a:r>
            <a:r>
              <a:rPr lang="zh-CN" altLang="en-US" dirty="0">
                <a:latin typeface="+mn-lt"/>
                <a:ea typeface="+mn-ea"/>
                <a:cs typeface="+mn-ea"/>
                <a:sym typeface="+mn-lt"/>
              </a:rPr>
              <a:t>％。</a:t>
            </a:r>
          </a:p>
          <a:p>
            <a:r>
              <a:rPr lang="zh-CN" altLang="en-US" dirty="0">
                <a:latin typeface="+mn-lt"/>
                <a:ea typeface="+mn-ea"/>
                <a:cs typeface="+mn-ea"/>
                <a:sym typeface="+mn-lt"/>
              </a:rPr>
              <a:t> （</a:t>
            </a:r>
            <a:r>
              <a:rPr lang="en-US" altLang="zh-CN" dirty="0">
                <a:latin typeface="+mn-lt"/>
                <a:ea typeface="+mn-ea"/>
                <a:cs typeface="+mn-ea"/>
                <a:sym typeface="+mn-lt"/>
              </a:rPr>
              <a:t>2</a:t>
            </a:r>
            <a:r>
              <a:rPr lang="zh-CN" altLang="en-US" dirty="0">
                <a:latin typeface="+mn-lt"/>
                <a:ea typeface="+mn-ea"/>
                <a:cs typeface="+mn-ea"/>
                <a:sym typeface="+mn-lt"/>
              </a:rPr>
              <a:t>）向乙专卖店销售一批双面羊绒大衣，含税售价 </a:t>
            </a:r>
            <a:r>
              <a:rPr lang="en-US" altLang="zh-CN" dirty="0">
                <a:latin typeface="+mn-lt"/>
                <a:ea typeface="+mn-ea"/>
                <a:cs typeface="+mn-ea"/>
                <a:sym typeface="+mn-lt"/>
              </a:rPr>
              <a:t>271 200 </a:t>
            </a:r>
            <a:r>
              <a:rPr lang="zh-CN" altLang="en-US" dirty="0">
                <a:latin typeface="+mn-lt"/>
                <a:ea typeface="+mn-ea"/>
                <a:cs typeface="+mn-ea"/>
                <a:sym typeface="+mn-lt"/>
              </a:rPr>
              <a:t>元，由于采购量大，甲公司给予 </a:t>
            </a:r>
            <a:r>
              <a:rPr lang="en-US" altLang="zh-CN" dirty="0">
                <a:latin typeface="+mn-lt"/>
                <a:ea typeface="+mn-ea"/>
                <a:cs typeface="+mn-ea"/>
                <a:sym typeface="+mn-lt"/>
              </a:rPr>
              <a:t>10</a:t>
            </a:r>
            <a:r>
              <a:rPr lang="zh-CN" altLang="en-US" dirty="0">
                <a:latin typeface="+mn-lt"/>
                <a:ea typeface="+mn-ea"/>
                <a:cs typeface="+mn-ea"/>
                <a:sym typeface="+mn-lt"/>
              </a:rPr>
              <a:t>％的折扣，并将销售额和折扣额在同一张发票的金额栏上分别注明。</a:t>
            </a:r>
          </a:p>
          <a:p>
            <a:r>
              <a:rPr lang="zh-CN" altLang="en-US" dirty="0">
                <a:latin typeface="+mn-lt"/>
                <a:ea typeface="+mn-ea"/>
                <a:cs typeface="+mn-ea"/>
                <a:sym typeface="+mn-lt"/>
              </a:rPr>
              <a:t> （</a:t>
            </a:r>
            <a:r>
              <a:rPr lang="en-US" altLang="zh-CN" dirty="0">
                <a:latin typeface="+mn-lt"/>
                <a:ea typeface="+mn-ea"/>
                <a:cs typeface="+mn-ea"/>
                <a:sym typeface="+mn-lt"/>
              </a:rPr>
              <a:t>3</a:t>
            </a:r>
            <a:r>
              <a:rPr lang="zh-CN" altLang="en-US" dirty="0">
                <a:latin typeface="+mn-lt"/>
                <a:ea typeface="+mn-ea"/>
                <a:cs typeface="+mn-ea"/>
                <a:sym typeface="+mn-lt"/>
              </a:rPr>
              <a:t>）将自产的 </a:t>
            </a:r>
            <a:r>
              <a:rPr lang="en-US" altLang="zh-CN" dirty="0">
                <a:latin typeface="+mn-lt"/>
                <a:ea typeface="+mn-ea"/>
                <a:cs typeface="+mn-ea"/>
                <a:sym typeface="+mn-lt"/>
              </a:rPr>
              <a:t>100 </a:t>
            </a:r>
            <a:r>
              <a:rPr lang="zh-CN" altLang="en-US" dirty="0">
                <a:latin typeface="+mn-lt"/>
                <a:ea typeface="+mn-ea"/>
                <a:cs typeface="+mn-ea"/>
                <a:sym typeface="+mn-lt"/>
              </a:rPr>
              <a:t>套新款运动服无偿赠送给老客户，该批运动服生产成本 </a:t>
            </a:r>
            <a:r>
              <a:rPr lang="en-US" altLang="zh-CN" dirty="0">
                <a:latin typeface="+mn-lt"/>
                <a:ea typeface="+mn-ea"/>
                <a:cs typeface="+mn-ea"/>
                <a:sym typeface="+mn-lt"/>
              </a:rPr>
              <a:t>113 </a:t>
            </a:r>
            <a:r>
              <a:rPr lang="zh-CN" altLang="en-US" dirty="0">
                <a:latin typeface="+mn-lt"/>
                <a:ea typeface="+mn-ea"/>
                <a:cs typeface="+mn-ea"/>
                <a:sym typeface="+mn-lt"/>
              </a:rPr>
              <a:t>元</a:t>
            </a:r>
            <a:r>
              <a:rPr lang="en-US" altLang="zh-CN" dirty="0">
                <a:latin typeface="+mn-lt"/>
                <a:ea typeface="+mn-ea"/>
                <a:cs typeface="+mn-ea"/>
                <a:sym typeface="+mn-lt"/>
              </a:rPr>
              <a:t>/</a:t>
            </a:r>
            <a:r>
              <a:rPr lang="zh-CN" altLang="en-US" dirty="0">
                <a:latin typeface="+mn-lt"/>
                <a:ea typeface="+mn-ea"/>
                <a:cs typeface="+mn-ea"/>
                <a:sym typeface="+mn-lt"/>
              </a:rPr>
              <a:t>套，无同类运动服的销售价格。</a:t>
            </a:r>
          </a:p>
        </p:txBody>
      </p:sp>
    </p:spTree>
    <p:extLst>
      <p:ext uri="{BB962C8B-B14F-4D97-AF65-F5344CB8AC3E}">
        <p14:creationId xmlns:p14="http://schemas.microsoft.com/office/powerpoint/2010/main" val="3002651117"/>
      </p:ext>
    </p:extLst>
  </p:cSld>
  <p:clrMapOvr>
    <a:masterClrMapping/>
  </p:clrMapOvr>
</p:sld>
</file>

<file path=ppt/slides/slide4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3F297A04-FA86-470C-A283-0F372052F889}"/>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latin typeface="+mn-lt"/>
                <a:cs typeface="+mn-ea"/>
                <a:sym typeface="+mn-lt"/>
              </a:rPr>
              <a:pPr>
                <a:defRPr/>
              </a:pPr>
              <a:t>409</a:t>
            </a:fld>
            <a:endParaRPr lang="en-US">
              <a:solidFill>
                <a:prstClr val="black">
                  <a:tint val="75000"/>
                </a:prstClr>
              </a:solidFill>
              <a:latin typeface="+mn-lt"/>
              <a:cs typeface="+mn-ea"/>
              <a:sym typeface="+mn-lt"/>
            </a:endParaRPr>
          </a:p>
        </p:txBody>
      </p:sp>
      <p:sp>
        <p:nvSpPr>
          <p:cNvPr id="3" name="文本框 2">
            <a:extLst>
              <a:ext uri="{FF2B5EF4-FFF2-40B4-BE49-F238E27FC236}">
                <a16:creationId xmlns:a16="http://schemas.microsoft.com/office/drawing/2014/main" id="{8D04972F-565F-4E50-896F-ED56EDD1A38F}"/>
              </a:ext>
            </a:extLst>
          </p:cNvPr>
          <p:cNvSpPr txBox="1"/>
          <p:nvPr/>
        </p:nvSpPr>
        <p:spPr>
          <a:xfrm>
            <a:off x="2039921" y="225348"/>
            <a:ext cx="5410461" cy="500137"/>
          </a:xfrm>
          <a:prstGeom prst="rect">
            <a:avLst/>
          </a:prstGeom>
          <a:noFill/>
        </p:spPr>
        <p:txBody>
          <a:bodyPr wrap="square" lIns="68580" tIns="34290" rIns="68580" bIns="34290" rtlCol="0">
            <a:spAutoFit/>
          </a:bodyPr>
          <a:lstStyle/>
          <a:p>
            <a:pPr algn="ctr"/>
            <a:r>
              <a:rPr lang="zh-CN" altLang="en-US" sz="2800" b="1" dirty="0">
                <a:solidFill>
                  <a:srgbClr val="0070C0"/>
                </a:solidFill>
                <a:cs typeface="+mn-ea"/>
                <a:sym typeface="+mn-lt"/>
              </a:rPr>
              <a:t>不定项选择题</a:t>
            </a:r>
            <a:endParaRPr lang="en-US" altLang="zh-CN" sz="2800" b="1" dirty="0">
              <a:solidFill>
                <a:srgbClr val="0070C0"/>
              </a:solidFill>
              <a:cs typeface="+mn-ea"/>
              <a:sym typeface="+mn-lt"/>
            </a:endParaRPr>
          </a:p>
        </p:txBody>
      </p:sp>
      <p:sp>
        <p:nvSpPr>
          <p:cNvPr id="8" name="内容占位符 1">
            <a:extLst>
              <a:ext uri="{FF2B5EF4-FFF2-40B4-BE49-F238E27FC236}">
                <a16:creationId xmlns:a16="http://schemas.microsoft.com/office/drawing/2014/main" id="{C55AD2E8-BCFE-4A42-9301-8BD4BC5CB3A5}"/>
              </a:ext>
            </a:extLst>
          </p:cNvPr>
          <p:cNvSpPr txBox="1">
            <a:spLocks/>
          </p:cNvSpPr>
          <p:nvPr/>
        </p:nvSpPr>
        <p:spPr>
          <a:xfrm>
            <a:off x="490822" y="779487"/>
            <a:ext cx="8257891" cy="3887763"/>
          </a:xfrm>
          <a:prstGeom prst="rect">
            <a:avLst/>
          </a:prstGeom>
        </p:spPr>
        <p:txBody>
          <a:bodyPr vert="horz" lIns="91440" tIns="45720" rIns="91440" bIns="45720" rtlCol="0">
            <a:normAutofit lnSpcReduction="10000"/>
          </a:bodyPr>
          <a:lstStyle>
            <a:lvl1pPr marL="0" indent="538480" algn="l" defTabSz="685800" rtl="0" eaLnBrk="1" latinLnBrk="0" hangingPunct="1">
              <a:lnSpc>
                <a:spcPct val="150000"/>
              </a:lnSpc>
              <a:spcBef>
                <a:spcPts val="0"/>
              </a:spcBef>
              <a:buFont typeface="Arial" panose="020B0604020202020204" pitchFamily="34" charset="0"/>
              <a:buNone/>
              <a:defRPr sz="2200" b="1" kern="1200">
                <a:solidFill>
                  <a:srgbClr val="004DA1"/>
                </a:solidFill>
                <a:latin typeface="楷体" panose="02010609060101010101" pitchFamily="49" charset="-122"/>
                <a:ea typeface="楷体" panose="02010609060101010101" pitchFamily="49" charset="-122"/>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zh-CN" altLang="en-US" dirty="0">
                <a:latin typeface="+mn-lt"/>
                <a:ea typeface="+mn-ea"/>
                <a:cs typeface="+mn-ea"/>
                <a:sym typeface="+mn-lt"/>
              </a:rPr>
              <a:t>（</a:t>
            </a:r>
            <a:r>
              <a:rPr lang="en-US" altLang="zh-CN" dirty="0">
                <a:latin typeface="+mn-lt"/>
                <a:ea typeface="+mn-ea"/>
                <a:cs typeface="+mn-ea"/>
                <a:sym typeface="+mn-lt"/>
              </a:rPr>
              <a:t>4</a:t>
            </a:r>
            <a:r>
              <a:rPr lang="zh-CN" altLang="en-US" dirty="0">
                <a:latin typeface="+mn-lt"/>
                <a:ea typeface="+mn-ea"/>
                <a:cs typeface="+mn-ea"/>
                <a:sym typeface="+mn-lt"/>
              </a:rPr>
              <a:t>）将自产的 </a:t>
            </a:r>
            <a:r>
              <a:rPr lang="en-US" altLang="zh-CN" dirty="0">
                <a:latin typeface="+mn-lt"/>
                <a:ea typeface="+mn-ea"/>
                <a:cs typeface="+mn-ea"/>
                <a:sym typeface="+mn-lt"/>
              </a:rPr>
              <a:t>80 </a:t>
            </a:r>
            <a:r>
              <a:rPr lang="zh-CN" altLang="en-US" dirty="0">
                <a:latin typeface="+mn-lt"/>
                <a:ea typeface="+mn-ea"/>
                <a:cs typeface="+mn-ea"/>
                <a:sym typeface="+mn-lt"/>
              </a:rPr>
              <a:t>件羽绒服交付丙商场代销。</a:t>
            </a:r>
          </a:p>
          <a:p>
            <a:r>
              <a:rPr lang="zh-CN" altLang="en-US" dirty="0">
                <a:latin typeface="+mn-lt"/>
                <a:ea typeface="+mn-ea"/>
                <a:cs typeface="+mn-ea"/>
                <a:sym typeface="+mn-lt"/>
              </a:rPr>
              <a:t>（</a:t>
            </a:r>
            <a:r>
              <a:rPr lang="en-US" altLang="zh-CN" dirty="0">
                <a:latin typeface="+mn-lt"/>
                <a:ea typeface="+mn-ea"/>
                <a:cs typeface="+mn-ea"/>
                <a:sym typeface="+mn-lt"/>
              </a:rPr>
              <a:t>5</a:t>
            </a:r>
            <a:r>
              <a:rPr lang="zh-CN" altLang="en-US" dirty="0">
                <a:latin typeface="+mn-lt"/>
                <a:ea typeface="+mn-ea"/>
                <a:cs typeface="+mn-ea"/>
                <a:sym typeface="+mn-lt"/>
              </a:rPr>
              <a:t>）将自产的 </a:t>
            </a:r>
            <a:r>
              <a:rPr lang="en-US" altLang="zh-CN" dirty="0">
                <a:latin typeface="+mn-lt"/>
                <a:ea typeface="+mn-ea"/>
                <a:cs typeface="+mn-ea"/>
                <a:sym typeface="+mn-lt"/>
              </a:rPr>
              <a:t>200 </a:t>
            </a:r>
            <a:r>
              <a:rPr lang="zh-CN" altLang="en-US" dirty="0">
                <a:latin typeface="+mn-lt"/>
                <a:ea typeface="+mn-ea"/>
                <a:cs typeface="+mn-ea"/>
                <a:sym typeface="+mn-lt"/>
              </a:rPr>
              <a:t>套秋衣和购进的 </a:t>
            </a:r>
            <a:r>
              <a:rPr lang="en-US" altLang="zh-CN" dirty="0">
                <a:latin typeface="+mn-lt"/>
                <a:ea typeface="+mn-ea"/>
                <a:cs typeface="+mn-ea"/>
                <a:sym typeface="+mn-lt"/>
              </a:rPr>
              <a:t>20 </a:t>
            </a:r>
            <a:r>
              <a:rPr lang="zh-CN" altLang="en-US" dirty="0">
                <a:latin typeface="+mn-lt"/>
                <a:ea typeface="+mn-ea"/>
                <a:cs typeface="+mn-ea"/>
                <a:sym typeface="+mn-lt"/>
              </a:rPr>
              <a:t>件床上用品作为福利发放给员工。</a:t>
            </a:r>
          </a:p>
          <a:p>
            <a:r>
              <a:rPr lang="zh-CN" altLang="en-US" dirty="0">
                <a:latin typeface="+mn-lt"/>
                <a:ea typeface="+mn-ea"/>
                <a:cs typeface="+mn-ea"/>
                <a:sym typeface="+mn-lt"/>
              </a:rPr>
              <a:t>（</a:t>
            </a:r>
            <a:r>
              <a:rPr lang="en-US" altLang="zh-CN" dirty="0">
                <a:latin typeface="+mn-lt"/>
                <a:ea typeface="+mn-ea"/>
                <a:cs typeface="+mn-ea"/>
                <a:sym typeface="+mn-lt"/>
              </a:rPr>
              <a:t>6</a:t>
            </a:r>
            <a:r>
              <a:rPr lang="zh-CN" altLang="en-US" dirty="0">
                <a:latin typeface="+mn-lt"/>
                <a:ea typeface="+mn-ea"/>
                <a:cs typeface="+mn-ea"/>
                <a:sym typeface="+mn-lt"/>
              </a:rPr>
              <a:t>）将购进的 </a:t>
            </a:r>
            <a:r>
              <a:rPr lang="en-US" altLang="zh-CN" dirty="0">
                <a:latin typeface="+mn-lt"/>
                <a:ea typeface="+mn-ea"/>
                <a:cs typeface="+mn-ea"/>
                <a:sym typeface="+mn-lt"/>
              </a:rPr>
              <a:t>50 </a:t>
            </a:r>
            <a:r>
              <a:rPr lang="zh-CN" altLang="en-US" dirty="0">
                <a:latin typeface="+mn-lt"/>
                <a:ea typeface="+mn-ea"/>
                <a:cs typeface="+mn-ea"/>
                <a:sym typeface="+mn-lt"/>
              </a:rPr>
              <a:t>台全自动针织机作为投资提供给丁针织厂。</a:t>
            </a:r>
          </a:p>
          <a:p>
            <a:r>
              <a:rPr lang="zh-CN" altLang="en-US" dirty="0">
                <a:latin typeface="+mn-lt"/>
                <a:ea typeface="+mn-ea"/>
                <a:cs typeface="+mn-ea"/>
                <a:sym typeface="+mn-lt"/>
              </a:rPr>
              <a:t> 已知：增值税税率为 </a:t>
            </a:r>
            <a:r>
              <a:rPr lang="en-US" altLang="zh-CN" dirty="0">
                <a:latin typeface="+mn-lt"/>
                <a:ea typeface="+mn-ea"/>
                <a:cs typeface="+mn-ea"/>
                <a:sym typeface="+mn-lt"/>
              </a:rPr>
              <a:t>13</a:t>
            </a:r>
            <a:r>
              <a:rPr lang="zh-CN" altLang="en-US" dirty="0">
                <a:latin typeface="+mn-lt"/>
                <a:ea typeface="+mn-ea"/>
                <a:cs typeface="+mn-ea"/>
                <a:sym typeface="+mn-lt"/>
              </a:rPr>
              <a:t>％，成本利润率 </a:t>
            </a:r>
            <a:r>
              <a:rPr lang="en-US" altLang="zh-CN" dirty="0">
                <a:latin typeface="+mn-lt"/>
                <a:ea typeface="+mn-ea"/>
                <a:cs typeface="+mn-ea"/>
                <a:sym typeface="+mn-lt"/>
              </a:rPr>
              <a:t>10</a:t>
            </a:r>
            <a:r>
              <a:rPr lang="zh-CN" altLang="en-US" dirty="0">
                <a:latin typeface="+mn-lt"/>
                <a:ea typeface="+mn-ea"/>
                <a:cs typeface="+mn-ea"/>
                <a:sym typeface="+mn-lt"/>
              </a:rPr>
              <a:t>％，取得的增值税扣税凭证均符合抵扣规定。</a:t>
            </a:r>
          </a:p>
          <a:p>
            <a:r>
              <a:rPr lang="zh-CN" altLang="en-US" dirty="0">
                <a:latin typeface="+mn-lt"/>
                <a:ea typeface="+mn-ea"/>
                <a:cs typeface="+mn-ea"/>
                <a:sym typeface="+mn-lt"/>
              </a:rPr>
              <a:t> 要求：</a:t>
            </a:r>
          </a:p>
          <a:p>
            <a:r>
              <a:rPr lang="zh-CN" altLang="en-US" dirty="0">
                <a:latin typeface="+mn-lt"/>
                <a:ea typeface="+mn-ea"/>
                <a:cs typeface="+mn-ea"/>
                <a:sym typeface="+mn-lt"/>
              </a:rPr>
              <a:t> 根据上述资料，不考虑其他因素，分析回答下列小题。</a:t>
            </a:r>
          </a:p>
        </p:txBody>
      </p:sp>
    </p:spTree>
    <p:extLst>
      <p:ext uri="{BB962C8B-B14F-4D97-AF65-F5344CB8AC3E}">
        <p14:creationId xmlns:p14="http://schemas.microsoft.com/office/powerpoint/2010/main" val="3355395569"/>
      </p:ext>
    </p:extLst>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3F297A04-FA86-470C-A283-0F372052F889}"/>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latin typeface="+mn-lt"/>
                <a:cs typeface="+mn-ea"/>
                <a:sym typeface="+mn-lt"/>
              </a:rPr>
              <a:pPr>
                <a:defRPr/>
              </a:pPr>
              <a:t>41</a:t>
            </a:fld>
            <a:endParaRPr lang="en-US">
              <a:solidFill>
                <a:prstClr val="black">
                  <a:tint val="75000"/>
                </a:prstClr>
              </a:solidFill>
              <a:latin typeface="+mn-lt"/>
              <a:cs typeface="+mn-ea"/>
              <a:sym typeface="+mn-lt"/>
            </a:endParaRPr>
          </a:p>
        </p:txBody>
      </p:sp>
      <p:sp>
        <p:nvSpPr>
          <p:cNvPr id="3" name="文本框 2">
            <a:extLst>
              <a:ext uri="{FF2B5EF4-FFF2-40B4-BE49-F238E27FC236}">
                <a16:creationId xmlns:a16="http://schemas.microsoft.com/office/drawing/2014/main" id="{8D04972F-565F-4E50-896F-ED56EDD1A38F}"/>
              </a:ext>
            </a:extLst>
          </p:cNvPr>
          <p:cNvSpPr txBox="1"/>
          <p:nvPr/>
        </p:nvSpPr>
        <p:spPr>
          <a:xfrm>
            <a:off x="2039921" y="225348"/>
            <a:ext cx="5410461" cy="500137"/>
          </a:xfrm>
          <a:prstGeom prst="rect">
            <a:avLst/>
          </a:prstGeom>
          <a:noFill/>
        </p:spPr>
        <p:txBody>
          <a:bodyPr wrap="square" lIns="68580" tIns="34290" rIns="68580" bIns="34290" rtlCol="0">
            <a:spAutoFit/>
          </a:bodyPr>
          <a:lstStyle/>
          <a:p>
            <a:pPr algn="ctr"/>
            <a:r>
              <a:rPr lang="zh-CN" altLang="en-US" sz="2800" b="1" dirty="0">
                <a:solidFill>
                  <a:srgbClr val="0070C0"/>
                </a:solidFill>
                <a:cs typeface="+mn-ea"/>
                <a:sym typeface="+mn-lt"/>
              </a:rPr>
              <a:t>试试就试试</a:t>
            </a:r>
            <a:endParaRPr lang="en-US" altLang="zh-CN" sz="2800" b="1" dirty="0">
              <a:solidFill>
                <a:srgbClr val="7030A0"/>
              </a:solidFill>
              <a:cs typeface="+mn-ea"/>
              <a:sym typeface="+mn-lt"/>
            </a:endParaRPr>
          </a:p>
        </p:txBody>
      </p:sp>
      <p:sp>
        <p:nvSpPr>
          <p:cNvPr id="8" name="内容占位符 1">
            <a:extLst>
              <a:ext uri="{FF2B5EF4-FFF2-40B4-BE49-F238E27FC236}">
                <a16:creationId xmlns:a16="http://schemas.microsoft.com/office/drawing/2014/main" id="{C55AD2E8-BCFE-4A42-9301-8BD4BC5CB3A5}"/>
              </a:ext>
            </a:extLst>
          </p:cNvPr>
          <p:cNvSpPr txBox="1">
            <a:spLocks/>
          </p:cNvSpPr>
          <p:nvPr/>
        </p:nvSpPr>
        <p:spPr>
          <a:xfrm>
            <a:off x="490822" y="779487"/>
            <a:ext cx="8018557" cy="3887763"/>
          </a:xfrm>
          <a:prstGeom prst="rect">
            <a:avLst/>
          </a:prstGeom>
        </p:spPr>
        <p:txBody>
          <a:bodyPr vert="horz" lIns="91440" tIns="45720" rIns="91440" bIns="45720" rtlCol="0">
            <a:normAutofit/>
          </a:bodyPr>
          <a:lstStyle>
            <a:lvl1pPr marL="0" indent="538480" algn="l" defTabSz="685800" rtl="0" eaLnBrk="1" latinLnBrk="0" hangingPunct="1">
              <a:lnSpc>
                <a:spcPct val="150000"/>
              </a:lnSpc>
              <a:spcBef>
                <a:spcPts val="0"/>
              </a:spcBef>
              <a:buFont typeface="Arial" panose="020B0604020202020204" pitchFamily="34" charset="0"/>
              <a:buNone/>
              <a:defRPr sz="2200" b="1" kern="1200">
                <a:solidFill>
                  <a:srgbClr val="004DA1"/>
                </a:solidFill>
                <a:latin typeface="楷体" panose="02010609060101010101" pitchFamily="49" charset="-122"/>
                <a:ea typeface="楷体" panose="02010609060101010101" pitchFamily="49" charset="-122"/>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en-US" altLang="zh-CN" dirty="0">
                <a:latin typeface="+mn-lt"/>
                <a:ea typeface="+mn-ea"/>
                <a:cs typeface="+mn-ea"/>
                <a:sym typeface="+mn-lt"/>
              </a:rPr>
              <a:t>【</a:t>
            </a:r>
            <a:r>
              <a:rPr lang="zh-CN" altLang="en-US" dirty="0">
                <a:latin typeface="+mn-lt"/>
                <a:ea typeface="+mn-ea"/>
                <a:cs typeface="+mn-ea"/>
                <a:sym typeface="+mn-lt"/>
              </a:rPr>
              <a:t>多选题</a:t>
            </a:r>
            <a:r>
              <a:rPr lang="en-US" altLang="zh-CN" dirty="0">
                <a:latin typeface="+mn-lt"/>
                <a:ea typeface="+mn-ea"/>
                <a:cs typeface="+mn-ea"/>
                <a:sym typeface="+mn-lt"/>
              </a:rPr>
              <a:t>】</a:t>
            </a:r>
            <a:r>
              <a:rPr lang="zh-CN" altLang="en-US" dirty="0">
                <a:latin typeface="+mn-lt"/>
                <a:ea typeface="+mn-ea"/>
                <a:cs typeface="+mn-ea"/>
                <a:sym typeface="+mn-lt"/>
              </a:rPr>
              <a:t>下列各项中，按照“销售货物”征收增值税的有（ ）。</a:t>
            </a:r>
          </a:p>
          <a:p>
            <a:r>
              <a:rPr lang="zh-CN" altLang="en-US" dirty="0">
                <a:latin typeface="+mn-lt"/>
                <a:ea typeface="+mn-ea"/>
                <a:cs typeface="+mn-ea"/>
                <a:sym typeface="+mn-lt"/>
              </a:rPr>
              <a:t> </a:t>
            </a:r>
            <a:r>
              <a:rPr lang="en-US" altLang="zh-CN" dirty="0">
                <a:latin typeface="+mn-lt"/>
                <a:ea typeface="+mn-ea"/>
                <a:cs typeface="+mn-ea"/>
                <a:sym typeface="+mn-lt"/>
              </a:rPr>
              <a:t>A.</a:t>
            </a:r>
            <a:r>
              <a:rPr lang="zh-CN" altLang="en-US" dirty="0">
                <a:latin typeface="+mn-lt"/>
                <a:ea typeface="+mn-ea"/>
                <a:cs typeface="+mn-ea"/>
                <a:sym typeface="+mn-lt"/>
              </a:rPr>
              <a:t>销售电力</a:t>
            </a:r>
          </a:p>
          <a:p>
            <a:r>
              <a:rPr lang="zh-CN" altLang="en-US" dirty="0">
                <a:latin typeface="+mn-lt"/>
                <a:ea typeface="+mn-ea"/>
                <a:cs typeface="+mn-ea"/>
                <a:sym typeface="+mn-lt"/>
              </a:rPr>
              <a:t> </a:t>
            </a:r>
            <a:r>
              <a:rPr lang="en-US" altLang="zh-CN" dirty="0">
                <a:latin typeface="+mn-lt"/>
                <a:ea typeface="+mn-ea"/>
                <a:cs typeface="+mn-ea"/>
                <a:sym typeface="+mn-lt"/>
              </a:rPr>
              <a:t>B.</a:t>
            </a:r>
            <a:r>
              <a:rPr lang="zh-CN" altLang="en-US" dirty="0">
                <a:latin typeface="+mn-lt"/>
                <a:ea typeface="+mn-ea"/>
                <a:cs typeface="+mn-ea"/>
                <a:sym typeface="+mn-lt"/>
              </a:rPr>
              <a:t>销售热力</a:t>
            </a:r>
          </a:p>
          <a:p>
            <a:r>
              <a:rPr lang="zh-CN" altLang="en-US" dirty="0">
                <a:latin typeface="+mn-lt"/>
                <a:ea typeface="+mn-ea"/>
                <a:cs typeface="+mn-ea"/>
                <a:sym typeface="+mn-lt"/>
              </a:rPr>
              <a:t> </a:t>
            </a:r>
            <a:r>
              <a:rPr lang="en-US" altLang="zh-CN" dirty="0">
                <a:latin typeface="+mn-lt"/>
                <a:ea typeface="+mn-ea"/>
                <a:cs typeface="+mn-ea"/>
                <a:sym typeface="+mn-lt"/>
              </a:rPr>
              <a:t>C.</a:t>
            </a:r>
            <a:r>
              <a:rPr lang="zh-CN" altLang="en-US" dirty="0">
                <a:latin typeface="+mn-lt"/>
                <a:ea typeface="+mn-ea"/>
                <a:cs typeface="+mn-ea"/>
                <a:sym typeface="+mn-lt"/>
              </a:rPr>
              <a:t>销售天然气</a:t>
            </a:r>
          </a:p>
          <a:p>
            <a:r>
              <a:rPr lang="zh-CN" altLang="en-US" dirty="0">
                <a:latin typeface="+mn-lt"/>
                <a:ea typeface="+mn-ea"/>
                <a:cs typeface="+mn-ea"/>
                <a:sym typeface="+mn-lt"/>
              </a:rPr>
              <a:t> </a:t>
            </a:r>
            <a:r>
              <a:rPr lang="en-US" altLang="zh-CN" dirty="0">
                <a:latin typeface="+mn-lt"/>
                <a:ea typeface="+mn-ea"/>
                <a:cs typeface="+mn-ea"/>
                <a:sym typeface="+mn-lt"/>
              </a:rPr>
              <a:t>D.</a:t>
            </a:r>
            <a:r>
              <a:rPr lang="zh-CN" altLang="en-US" dirty="0">
                <a:latin typeface="+mn-lt"/>
                <a:ea typeface="+mn-ea"/>
                <a:cs typeface="+mn-ea"/>
                <a:sym typeface="+mn-lt"/>
              </a:rPr>
              <a:t>销售商品房</a:t>
            </a:r>
          </a:p>
        </p:txBody>
      </p:sp>
      <p:grpSp>
        <p:nvGrpSpPr>
          <p:cNvPr id="9" name="组合 8">
            <a:extLst>
              <a:ext uri="{FF2B5EF4-FFF2-40B4-BE49-F238E27FC236}">
                <a16:creationId xmlns:a16="http://schemas.microsoft.com/office/drawing/2014/main" id="{D7CCD27B-CFDC-4184-8D48-6FBEDF9404AE}"/>
              </a:ext>
            </a:extLst>
          </p:cNvPr>
          <p:cNvGrpSpPr/>
          <p:nvPr/>
        </p:nvGrpSpPr>
        <p:grpSpPr>
          <a:xfrm rot="16200000">
            <a:off x="1905836" y="3944966"/>
            <a:ext cx="677108" cy="1428693"/>
            <a:chOff x="9306656" y="1903595"/>
            <a:chExt cx="902810" cy="1904924"/>
          </a:xfrm>
        </p:grpSpPr>
        <p:sp>
          <p:nvSpPr>
            <p:cNvPr id="10" name="Freeform 668">
              <a:extLst>
                <a:ext uri="{FF2B5EF4-FFF2-40B4-BE49-F238E27FC236}">
                  <a16:creationId xmlns:a16="http://schemas.microsoft.com/office/drawing/2014/main" id="{25B8C2A1-05FC-4FC7-8039-F3BDF3EAEED1}"/>
                </a:ext>
              </a:extLst>
            </p:cNvPr>
            <p:cNvSpPr>
              <a:spLocks/>
            </p:cNvSpPr>
            <p:nvPr/>
          </p:nvSpPr>
          <p:spPr bwMode="auto">
            <a:xfrm rot="5400000">
              <a:off x="8805602" y="2585762"/>
              <a:ext cx="1904924" cy="540590"/>
            </a:xfrm>
            <a:custGeom>
              <a:avLst/>
              <a:gdLst>
                <a:gd name="T0" fmla="*/ 384 w 398"/>
                <a:gd name="T1" fmla="*/ 77 h 111"/>
                <a:gd name="T2" fmla="*/ 388 w 398"/>
                <a:gd name="T3" fmla="*/ 74 h 111"/>
                <a:gd name="T4" fmla="*/ 388 w 398"/>
                <a:gd name="T5" fmla="*/ 71 h 111"/>
                <a:gd name="T6" fmla="*/ 397 w 398"/>
                <a:gd name="T7" fmla="*/ 67 h 111"/>
                <a:gd name="T8" fmla="*/ 390 w 398"/>
                <a:gd name="T9" fmla="*/ 62 h 111"/>
                <a:gd name="T10" fmla="*/ 388 w 398"/>
                <a:gd name="T11" fmla="*/ 59 h 111"/>
                <a:gd name="T12" fmla="*/ 388 w 398"/>
                <a:gd name="T13" fmla="*/ 56 h 111"/>
                <a:gd name="T14" fmla="*/ 385 w 398"/>
                <a:gd name="T15" fmla="*/ 54 h 111"/>
                <a:gd name="T16" fmla="*/ 387 w 398"/>
                <a:gd name="T17" fmla="*/ 51 h 111"/>
                <a:gd name="T18" fmla="*/ 389 w 398"/>
                <a:gd name="T19" fmla="*/ 48 h 111"/>
                <a:gd name="T20" fmla="*/ 384 w 398"/>
                <a:gd name="T21" fmla="*/ 46 h 111"/>
                <a:gd name="T22" fmla="*/ 378 w 398"/>
                <a:gd name="T23" fmla="*/ 42 h 111"/>
                <a:gd name="T24" fmla="*/ 385 w 398"/>
                <a:gd name="T25" fmla="*/ 40 h 111"/>
                <a:gd name="T26" fmla="*/ 378 w 398"/>
                <a:gd name="T27" fmla="*/ 37 h 111"/>
                <a:gd name="T28" fmla="*/ 378 w 398"/>
                <a:gd name="T29" fmla="*/ 34 h 111"/>
                <a:gd name="T30" fmla="*/ 373 w 398"/>
                <a:gd name="T31" fmla="*/ 32 h 111"/>
                <a:gd name="T32" fmla="*/ 369 w 398"/>
                <a:gd name="T33" fmla="*/ 28 h 111"/>
                <a:gd name="T34" fmla="*/ 350 w 398"/>
                <a:gd name="T35" fmla="*/ 23 h 111"/>
                <a:gd name="T36" fmla="*/ 358 w 398"/>
                <a:gd name="T37" fmla="*/ 19 h 111"/>
                <a:gd name="T38" fmla="*/ 260 w 398"/>
                <a:gd name="T39" fmla="*/ 11 h 111"/>
                <a:gd name="T40" fmla="*/ 324 w 398"/>
                <a:gd name="T41" fmla="*/ 10 h 111"/>
                <a:gd name="T42" fmla="*/ 304 w 398"/>
                <a:gd name="T43" fmla="*/ 6 h 111"/>
                <a:gd name="T44" fmla="*/ 177 w 398"/>
                <a:gd name="T45" fmla="*/ 1 h 111"/>
                <a:gd name="T46" fmla="*/ 18 w 398"/>
                <a:gd name="T47" fmla="*/ 11 h 111"/>
                <a:gd name="T48" fmla="*/ 16 w 398"/>
                <a:gd name="T49" fmla="*/ 17 h 111"/>
                <a:gd name="T50" fmla="*/ 21 w 398"/>
                <a:gd name="T51" fmla="*/ 20 h 111"/>
                <a:gd name="T52" fmla="*/ 15 w 398"/>
                <a:gd name="T53" fmla="*/ 26 h 111"/>
                <a:gd name="T54" fmla="*/ 12 w 398"/>
                <a:gd name="T55" fmla="*/ 52 h 111"/>
                <a:gd name="T56" fmla="*/ 8 w 398"/>
                <a:gd name="T57" fmla="*/ 82 h 111"/>
                <a:gd name="T58" fmla="*/ 113 w 398"/>
                <a:gd name="T59" fmla="*/ 111 h 111"/>
                <a:gd name="T60" fmla="*/ 331 w 398"/>
                <a:gd name="T61" fmla="*/ 104 h 111"/>
                <a:gd name="T62" fmla="*/ 369 w 398"/>
                <a:gd name="T63" fmla="*/ 91 h 111"/>
                <a:gd name="T64" fmla="*/ 385 w 398"/>
                <a:gd name="T65" fmla="*/ 86 h 111"/>
                <a:gd name="T66" fmla="*/ 389 w 398"/>
                <a:gd name="T67" fmla="*/ 8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98" h="111">
                  <a:moveTo>
                    <a:pt x="397" y="80"/>
                  </a:moveTo>
                  <a:cubicBezTo>
                    <a:pt x="394" y="77"/>
                    <a:pt x="387" y="79"/>
                    <a:pt x="384" y="77"/>
                  </a:cubicBezTo>
                  <a:cubicBezTo>
                    <a:pt x="387" y="75"/>
                    <a:pt x="394" y="76"/>
                    <a:pt x="396" y="76"/>
                  </a:cubicBezTo>
                  <a:cubicBezTo>
                    <a:pt x="388" y="74"/>
                    <a:pt x="388" y="74"/>
                    <a:pt x="388" y="74"/>
                  </a:cubicBezTo>
                  <a:cubicBezTo>
                    <a:pt x="397" y="72"/>
                    <a:pt x="397" y="72"/>
                    <a:pt x="397" y="72"/>
                  </a:cubicBezTo>
                  <a:cubicBezTo>
                    <a:pt x="395" y="71"/>
                    <a:pt x="390" y="73"/>
                    <a:pt x="388" y="71"/>
                  </a:cubicBezTo>
                  <a:cubicBezTo>
                    <a:pt x="388" y="69"/>
                    <a:pt x="390" y="70"/>
                    <a:pt x="391" y="70"/>
                  </a:cubicBezTo>
                  <a:cubicBezTo>
                    <a:pt x="394" y="70"/>
                    <a:pt x="398" y="69"/>
                    <a:pt x="397" y="67"/>
                  </a:cubicBezTo>
                  <a:cubicBezTo>
                    <a:pt x="397" y="63"/>
                    <a:pt x="391" y="64"/>
                    <a:pt x="388" y="63"/>
                  </a:cubicBezTo>
                  <a:cubicBezTo>
                    <a:pt x="390" y="62"/>
                    <a:pt x="390" y="62"/>
                    <a:pt x="390" y="62"/>
                  </a:cubicBezTo>
                  <a:cubicBezTo>
                    <a:pt x="388" y="62"/>
                    <a:pt x="386" y="62"/>
                    <a:pt x="385" y="60"/>
                  </a:cubicBezTo>
                  <a:cubicBezTo>
                    <a:pt x="386" y="60"/>
                    <a:pt x="387" y="59"/>
                    <a:pt x="388" y="59"/>
                  </a:cubicBezTo>
                  <a:cubicBezTo>
                    <a:pt x="383" y="57"/>
                    <a:pt x="383" y="57"/>
                    <a:pt x="383" y="57"/>
                  </a:cubicBezTo>
                  <a:cubicBezTo>
                    <a:pt x="388" y="56"/>
                    <a:pt x="388" y="56"/>
                    <a:pt x="388" y="56"/>
                  </a:cubicBezTo>
                  <a:cubicBezTo>
                    <a:pt x="386" y="56"/>
                    <a:pt x="386" y="56"/>
                    <a:pt x="386" y="56"/>
                  </a:cubicBezTo>
                  <a:cubicBezTo>
                    <a:pt x="384" y="55"/>
                    <a:pt x="386" y="54"/>
                    <a:pt x="385" y="54"/>
                  </a:cubicBezTo>
                  <a:cubicBezTo>
                    <a:pt x="383" y="52"/>
                    <a:pt x="379" y="54"/>
                    <a:pt x="377" y="52"/>
                  </a:cubicBezTo>
                  <a:cubicBezTo>
                    <a:pt x="380" y="51"/>
                    <a:pt x="384" y="51"/>
                    <a:pt x="387" y="51"/>
                  </a:cubicBezTo>
                  <a:cubicBezTo>
                    <a:pt x="385" y="51"/>
                    <a:pt x="382" y="51"/>
                    <a:pt x="381" y="49"/>
                  </a:cubicBezTo>
                  <a:cubicBezTo>
                    <a:pt x="389" y="48"/>
                    <a:pt x="389" y="48"/>
                    <a:pt x="389" y="48"/>
                  </a:cubicBezTo>
                  <a:cubicBezTo>
                    <a:pt x="387" y="47"/>
                    <a:pt x="384" y="48"/>
                    <a:pt x="382" y="47"/>
                  </a:cubicBezTo>
                  <a:cubicBezTo>
                    <a:pt x="384" y="46"/>
                    <a:pt x="384" y="46"/>
                    <a:pt x="384" y="46"/>
                  </a:cubicBezTo>
                  <a:cubicBezTo>
                    <a:pt x="381" y="45"/>
                    <a:pt x="378" y="46"/>
                    <a:pt x="376" y="44"/>
                  </a:cubicBezTo>
                  <a:cubicBezTo>
                    <a:pt x="377" y="43"/>
                    <a:pt x="378" y="43"/>
                    <a:pt x="378" y="42"/>
                  </a:cubicBezTo>
                  <a:cubicBezTo>
                    <a:pt x="377" y="42"/>
                    <a:pt x="375" y="42"/>
                    <a:pt x="374" y="41"/>
                  </a:cubicBezTo>
                  <a:cubicBezTo>
                    <a:pt x="377" y="40"/>
                    <a:pt x="382" y="41"/>
                    <a:pt x="385" y="40"/>
                  </a:cubicBezTo>
                  <a:cubicBezTo>
                    <a:pt x="377" y="37"/>
                    <a:pt x="377" y="37"/>
                    <a:pt x="377" y="37"/>
                  </a:cubicBezTo>
                  <a:cubicBezTo>
                    <a:pt x="377" y="37"/>
                    <a:pt x="377" y="37"/>
                    <a:pt x="378" y="37"/>
                  </a:cubicBezTo>
                  <a:cubicBezTo>
                    <a:pt x="373" y="35"/>
                    <a:pt x="373" y="35"/>
                    <a:pt x="373" y="35"/>
                  </a:cubicBezTo>
                  <a:cubicBezTo>
                    <a:pt x="375" y="34"/>
                    <a:pt x="377" y="35"/>
                    <a:pt x="378" y="34"/>
                  </a:cubicBezTo>
                  <a:cubicBezTo>
                    <a:pt x="370" y="32"/>
                    <a:pt x="370" y="32"/>
                    <a:pt x="370" y="32"/>
                  </a:cubicBezTo>
                  <a:cubicBezTo>
                    <a:pt x="371" y="31"/>
                    <a:pt x="372" y="32"/>
                    <a:pt x="373" y="32"/>
                  </a:cubicBezTo>
                  <a:cubicBezTo>
                    <a:pt x="358" y="29"/>
                    <a:pt x="358" y="29"/>
                    <a:pt x="358" y="29"/>
                  </a:cubicBezTo>
                  <a:cubicBezTo>
                    <a:pt x="362" y="28"/>
                    <a:pt x="365" y="30"/>
                    <a:pt x="369" y="28"/>
                  </a:cubicBezTo>
                  <a:cubicBezTo>
                    <a:pt x="362" y="26"/>
                    <a:pt x="351" y="28"/>
                    <a:pt x="345" y="24"/>
                  </a:cubicBezTo>
                  <a:cubicBezTo>
                    <a:pt x="346" y="23"/>
                    <a:pt x="348" y="23"/>
                    <a:pt x="350" y="23"/>
                  </a:cubicBezTo>
                  <a:cubicBezTo>
                    <a:pt x="346" y="22"/>
                    <a:pt x="346" y="22"/>
                    <a:pt x="346" y="22"/>
                  </a:cubicBezTo>
                  <a:cubicBezTo>
                    <a:pt x="349" y="20"/>
                    <a:pt x="356" y="21"/>
                    <a:pt x="358" y="19"/>
                  </a:cubicBezTo>
                  <a:cubicBezTo>
                    <a:pt x="354" y="19"/>
                    <a:pt x="350" y="19"/>
                    <a:pt x="347" y="17"/>
                  </a:cubicBezTo>
                  <a:cubicBezTo>
                    <a:pt x="319" y="14"/>
                    <a:pt x="290" y="11"/>
                    <a:pt x="260" y="11"/>
                  </a:cubicBezTo>
                  <a:cubicBezTo>
                    <a:pt x="259" y="10"/>
                    <a:pt x="259" y="10"/>
                    <a:pt x="259" y="10"/>
                  </a:cubicBezTo>
                  <a:cubicBezTo>
                    <a:pt x="281" y="9"/>
                    <a:pt x="301" y="11"/>
                    <a:pt x="324" y="10"/>
                  </a:cubicBezTo>
                  <a:cubicBezTo>
                    <a:pt x="325" y="9"/>
                    <a:pt x="325" y="9"/>
                    <a:pt x="325" y="9"/>
                  </a:cubicBezTo>
                  <a:cubicBezTo>
                    <a:pt x="319" y="6"/>
                    <a:pt x="311" y="8"/>
                    <a:pt x="304" y="6"/>
                  </a:cubicBezTo>
                  <a:cubicBezTo>
                    <a:pt x="306" y="5"/>
                    <a:pt x="306" y="5"/>
                    <a:pt x="306" y="5"/>
                  </a:cubicBezTo>
                  <a:cubicBezTo>
                    <a:pt x="264" y="1"/>
                    <a:pt x="219" y="0"/>
                    <a:pt x="177" y="1"/>
                  </a:cubicBezTo>
                  <a:cubicBezTo>
                    <a:pt x="35" y="2"/>
                    <a:pt x="35" y="2"/>
                    <a:pt x="35" y="2"/>
                  </a:cubicBezTo>
                  <a:cubicBezTo>
                    <a:pt x="28" y="3"/>
                    <a:pt x="22" y="7"/>
                    <a:pt x="18" y="11"/>
                  </a:cubicBezTo>
                  <a:cubicBezTo>
                    <a:pt x="24" y="13"/>
                    <a:pt x="24" y="13"/>
                    <a:pt x="24" y="13"/>
                  </a:cubicBezTo>
                  <a:cubicBezTo>
                    <a:pt x="16" y="17"/>
                    <a:pt x="16" y="17"/>
                    <a:pt x="16" y="17"/>
                  </a:cubicBezTo>
                  <a:cubicBezTo>
                    <a:pt x="15" y="20"/>
                    <a:pt x="19" y="19"/>
                    <a:pt x="22" y="20"/>
                  </a:cubicBezTo>
                  <a:cubicBezTo>
                    <a:pt x="21" y="20"/>
                    <a:pt x="21" y="20"/>
                    <a:pt x="21" y="20"/>
                  </a:cubicBezTo>
                  <a:cubicBezTo>
                    <a:pt x="20" y="22"/>
                    <a:pt x="16" y="22"/>
                    <a:pt x="19" y="24"/>
                  </a:cubicBezTo>
                  <a:cubicBezTo>
                    <a:pt x="19" y="25"/>
                    <a:pt x="16" y="25"/>
                    <a:pt x="15" y="26"/>
                  </a:cubicBezTo>
                  <a:cubicBezTo>
                    <a:pt x="15" y="29"/>
                    <a:pt x="8" y="33"/>
                    <a:pt x="11" y="37"/>
                  </a:cubicBezTo>
                  <a:cubicBezTo>
                    <a:pt x="8" y="42"/>
                    <a:pt x="13" y="47"/>
                    <a:pt x="12" y="52"/>
                  </a:cubicBezTo>
                  <a:cubicBezTo>
                    <a:pt x="8" y="56"/>
                    <a:pt x="10" y="63"/>
                    <a:pt x="7" y="68"/>
                  </a:cubicBezTo>
                  <a:cubicBezTo>
                    <a:pt x="15" y="73"/>
                    <a:pt x="0" y="77"/>
                    <a:pt x="8" y="82"/>
                  </a:cubicBezTo>
                  <a:cubicBezTo>
                    <a:pt x="9" y="88"/>
                    <a:pt x="16" y="93"/>
                    <a:pt x="24" y="97"/>
                  </a:cubicBezTo>
                  <a:cubicBezTo>
                    <a:pt x="50" y="109"/>
                    <a:pt x="82" y="110"/>
                    <a:pt x="113" y="111"/>
                  </a:cubicBezTo>
                  <a:cubicBezTo>
                    <a:pt x="277" y="109"/>
                    <a:pt x="277" y="109"/>
                    <a:pt x="277" y="109"/>
                  </a:cubicBezTo>
                  <a:cubicBezTo>
                    <a:pt x="295" y="106"/>
                    <a:pt x="314" y="107"/>
                    <a:pt x="331" y="104"/>
                  </a:cubicBezTo>
                  <a:cubicBezTo>
                    <a:pt x="350" y="103"/>
                    <a:pt x="364" y="95"/>
                    <a:pt x="382" y="93"/>
                  </a:cubicBezTo>
                  <a:cubicBezTo>
                    <a:pt x="379" y="91"/>
                    <a:pt x="374" y="92"/>
                    <a:pt x="369" y="91"/>
                  </a:cubicBezTo>
                  <a:cubicBezTo>
                    <a:pt x="375" y="88"/>
                    <a:pt x="382" y="87"/>
                    <a:pt x="388" y="86"/>
                  </a:cubicBezTo>
                  <a:cubicBezTo>
                    <a:pt x="387" y="86"/>
                    <a:pt x="385" y="87"/>
                    <a:pt x="385" y="86"/>
                  </a:cubicBezTo>
                  <a:cubicBezTo>
                    <a:pt x="387" y="84"/>
                    <a:pt x="391" y="86"/>
                    <a:pt x="392" y="84"/>
                  </a:cubicBezTo>
                  <a:cubicBezTo>
                    <a:pt x="389" y="82"/>
                    <a:pt x="389" y="82"/>
                    <a:pt x="389" y="82"/>
                  </a:cubicBezTo>
                  <a:cubicBezTo>
                    <a:pt x="391" y="80"/>
                    <a:pt x="395" y="81"/>
                    <a:pt x="397" y="80"/>
                  </a:cubicBezTo>
                  <a:close/>
                </a:path>
              </a:pathLst>
            </a:custGeom>
            <a:solidFill>
              <a:srgbClr val="004DA1"/>
            </a:solidFill>
            <a:ln>
              <a:noFill/>
            </a:ln>
          </p:spPr>
          <p:txBody>
            <a:bodyPr vert="horz" wrap="square" lIns="68580" tIns="34290" rIns="68580" bIns="3429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013" b="0" i="0" u="none" strike="noStrike" kern="0" cap="none" spc="0" normalizeH="0" baseline="0" noProof="0" dirty="0">
                <a:ln>
                  <a:noFill/>
                </a:ln>
                <a:solidFill>
                  <a:prstClr val="black"/>
                </a:solidFill>
                <a:effectLst/>
                <a:uLnTx/>
                <a:uFillTx/>
                <a:cs typeface="+mn-ea"/>
                <a:sym typeface="+mn-lt"/>
              </a:endParaRPr>
            </a:p>
          </p:txBody>
        </p:sp>
        <p:sp>
          <p:nvSpPr>
            <p:cNvPr id="11" name="文本框 10">
              <a:extLst>
                <a:ext uri="{FF2B5EF4-FFF2-40B4-BE49-F238E27FC236}">
                  <a16:creationId xmlns:a16="http://schemas.microsoft.com/office/drawing/2014/main" id="{9638B1E5-5568-466A-B5E2-8FD1DDE2E088}"/>
                </a:ext>
              </a:extLst>
            </p:cNvPr>
            <p:cNvSpPr txBox="1"/>
            <p:nvPr/>
          </p:nvSpPr>
          <p:spPr>
            <a:xfrm>
              <a:off x="9306656" y="2384130"/>
              <a:ext cx="902810" cy="943848"/>
            </a:xfrm>
            <a:prstGeom prst="rect">
              <a:avLst/>
            </a:prstGeom>
            <a:noFill/>
            <a:effectLst/>
          </p:spPr>
          <p:txBody>
            <a:bodyPr vert="eaVert" wrap="none" rtlCol="0" anchor="ctr">
              <a:spAutoFit/>
            </a:bodyPr>
            <a:lstStyle>
              <a:defPPr>
                <a:defRPr lang="zh-CN"/>
              </a:defPPr>
              <a:lvl1pPr algn="ctr">
                <a:defRPr sz="4400">
                  <a:solidFill>
                    <a:srgbClr val="004DA1"/>
                  </a:solidFill>
                  <a:latin typeface="李旭科书法" panose="02000603000000000000" pitchFamily="2" charset="-122"/>
                  <a:ea typeface="李旭科书法" panose="02000603000000000000" pitchFamily="2" charset="-122"/>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lang="en-US" altLang="zh-CN" sz="3200" kern="0" dirty="0">
                  <a:solidFill>
                    <a:prstClr val="white"/>
                  </a:solidFill>
                  <a:latin typeface="+mn-lt"/>
                  <a:ea typeface="+mn-ea"/>
                  <a:cs typeface="+mn-ea"/>
                  <a:sym typeface="+mn-lt"/>
                </a:rPr>
                <a:t>ABC</a:t>
              </a:r>
              <a:endParaRPr kumimoji="0" lang="zh-CN" altLang="en-US" sz="3200" b="0" i="0" u="none" strike="noStrike" kern="0" cap="none" spc="0" normalizeH="0" baseline="0" noProof="0" dirty="0">
                <a:ln>
                  <a:noFill/>
                </a:ln>
                <a:solidFill>
                  <a:prstClr val="white"/>
                </a:solidFill>
                <a:effectLst/>
                <a:uLnTx/>
                <a:uFillTx/>
                <a:latin typeface="+mn-lt"/>
                <a:ea typeface="+mn-ea"/>
                <a:cs typeface="+mn-ea"/>
                <a:sym typeface="+mn-lt"/>
              </a:endParaRPr>
            </a:p>
          </p:txBody>
        </p:sp>
      </p:grpSp>
    </p:spTree>
    <p:extLst>
      <p:ext uri="{BB962C8B-B14F-4D97-AF65-F5344CB8AC3E}">
        <p14:creationId xmlns:p14="http://schemas.microsoft.com/office/powerpoint/2010/main" val="1732596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3F297A04-FA86-470C-A283-0F372052F889}"/>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latin typeface="+mn-lt"/>
                <a:cs typeface="+mn-ea"/>
                <a:sym typeface="+mn-lt"/>
              </a:rPr>
              <a:pPr>
                <a:defRPr/>
              </a:pPr>
              <a:t>410</a:t>
            </a:fld>
            <a:endParaRPr lang="en-US">
              <a:solidFill>
                <a:prstClr val="black">
                  <a:tint val="75000"/>
                </a:prstClr>
              </a:solidFill>
              <a:latin typeface="+mn-lt"/>
              <a:cs typeface="+mn-ea"/>
              <a:sym typeface="+mn-lt"/>
            </a:endParaRPr>
          </a:p>
        </p:txBody>
      </p:sp>
      <p:sp>
        <p:nvSpPr>
          <p:cNvPr id="3" name="文本框 2">
            <a:extLst>
              <a:ext uri="{FF2B5EF4-FFF2-40B4-BE49-F238E27FC236}">
                <a16:creationId xmlns:a16="http://schemas.microsoft.com/office/drawing/2014/main" id="{8D04972F-565F-4E50-896F-ED56EDD1A38F}"/>
              </a:ext>
            </a:extLst>
          </p:cNvPr>
          <p:cNvSpPr txBox="1"/>
          <p:nvPr/>
        </p:nvSpPr>
        <p:spPr>
          <a:xfrm>
            <a:off x="2039921" y="225348"/>
            <a:ext cx="5410461" cy="500137"/>
          </a:xfrm>
          <a:prstGeom prst="rect">
            <a:avLst/>
          </a:prstGeom>
          <a:noFill/>
        </p:spPr>
        <p:txBody>
          <a:bodyPr wrap="square" lIns="68580" tIns="34290" rIns="68580" bIns="34290" rtlCol="0">
            <a:spAutoFit/>
          </a:bodyPr>
          <a:lstStyle/>
          <a:p>
            <a:pPr algn="ctr"/>
            <a:r>
              <a:rPr lang="zh-CN" altLang="en-US" sz="2800" b="1" dirty="0">
                <a:solidFill>
                  <a:srgbClr val="0070C0"/>
                </a:solidFill>
                <a:cs typeface="+mn-ea"/>
                <a:sym typeface="+mn-lt"/>
              </a:rPr>
              <a:t>不定项选择题</a:t>
            </a:r>
            <a:endParaRPr lang="en-US" altLang="zh-CN" sz="2800" b="1" dirty="0">
              <a:solidFill>
                <a:srgbClr val="0070C0"/>
              </a:solidFill>
              <a:cs typeface="+mn-ea"/>
              <a:sym typeface="+mn-lt"/>
            </a:endParaRPr>
          </a:p>
        </p:txBody>
      </p:sp>
      <p:sp>
        <p:nvSpPr>
          <p:cNvPr id="8" name="内容占位符 1">
            <a:extLst>
              <a:ext uri="{FF2B5EF4-FFF2-40B4-BE49-F238E27FC236}">
                <a16:creationId xmlns:a16="http://schemas.microsoft.com/office/drawing/2014/main" id="{C55AD2E8-BCFE-4A42-9301-8BD4BC5CB3A5}"/>
              </a:ext>
            </a:extLst>
          </p:cNvPr>
          <p:cNvSpPr txBox="1">
            <a:spLocks/>
          </p:cNvSpPr>
          <p:nvPr/>
        </p:nvSpPr>
        <p:spPr>
          <a:xfrm>
            <a:off x="490822" y="779487"/>
            <a:ext cx="8257891" cy="3887763"/>
          </a:xfrm>
          <a:prstGeom prst="rect">
            <a:avLst/>
          </a:prstGeom>
        </p:spPr>
        <p:txBody>
          <a:bodyPr vert="horz" lIns="91440" tIns="45720" rIns="91440" bIns="45720" rtlCol="0">
            <a:normAutofit/>
          </a:bodyPr>
          <a:lstStyle>
            <a:lvl1pPr marL="0" indent="538480" algn="l" defTabSz="685800" rtl="0" eaLnBrk="1" latinLnBrk="0" hangingPunct="1">
              <a:lnSpc>
                <a:spcPct val="150000"/>
              </a:lnSpc>
              <a:spcBef>
                <a:spcPts val="0"/>
              </a:spcBef>
              <a:buFont typeface="Arial" panose="020B0604020202020204" pitchFamily="34" charset="0"/>
              <a:buNone/>
              <a:defRPr sz="2200" b="1" kern="1200">
                <a:solidFill>
                  <a:srgbClr val="004DA1"/>
                </a:solidFill>
                <a:latin typeface="楷体" panose="02010609060101010101" pitchFamily="49" charset="-122"/>
                <a:ea typeface="楷体" panose="02010609060101010101" pitchFamily="49" charset="-122"/>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zh-CN" altLang="en-US" dirty="0">
                <a:latin typeface="+mn-lt"/>
                <a:ea typeface="+mn-ea"/>
                <a:cs typeface="+mn-ea"/>
                <a:sym typeface="+mn-lt"/>
              </a:rPr>
              <a:t>  （</a:t>
            </a:r>
            <a:r>
              <a:rPr lang="en-US" altLang="zh-CN" dirty="0">
                <a:latin typeface="+mn-lt"/>
                <a:ea typeface="+mn-ea"/>
                <a:cs typeface="+mn-ea"/>
                <a:sym typeface="+mn-lt"/>
              </a:rPr>
              <a:t>1</a:t>
            </a:r>
            <a:r>
              <a:rPr lang="zh-CN" altLang="en-US" dirty="0">
                <a:latin typeface="+mn-lt"/>
                <a:ea typeface="+mn-ea"/>
                <a:cs typeface="+mn-ea"/>
                <a:sym typeface="+mn-lt"/>
              </a:rPr>
              <a:t>）计算甲服装厂当月购进生产用面料准予抵扣进项税额的下列算式中，正确的是（ ）。</a:t>
            </a:r>
          </a:p>
          <a:p>
            <a:r>
              <a:rPr lang="zh-CN" altLang="en-US" dirty="0">
                <a:latin typeface="+mn-lt"/>
                <a:ea typeface="+mn-ea"/>
                <a:cs typeface="+mn-ea"/>
                <a:sym typeface="+mn-lt"/>
              </a:rPr>
              <a:t> </a:t>
            </a:r>
            <a:r>
              <a:rPr lang="en-US" altLang="zh-CN" dirty="0">
                <a:latin typeface="+mn-lt"/>
                <a:ea typeface="+mn-ea"/>
                <a:cs typeface="+mn-ea"/>
                <a:sym typeface="+mn-lt"/>
              </a:rPr>
              <a:t>A.</a:t>
            </a:r>
            <a:r>
              <a:rPr lang="zh-CN" altLang="en-US" dirty="0">
                <a:latin typeface="+mn-lt"/>
                <a:ea typeface="+mn-ea"/>
                <a:cs typeface="+mn-ea"/>
                <a:sym typeface="+mn-lt"/>
              </a:rPr>
              <a:t>（</a:t>
            </a:r>
            <a:r>
              <a:rPr lang="en-US" altLang="zh-CN" dirty="0">
                <a:latin typeface="+mn-lt"/>
                <a:ea typeface="+mn-ea"/>
                <a:cs typeface="+mn-ea"/>
                <a:sym typeface="+mn-lt"/>
              </a:rPr>
              <a:t>26 000</a:t>
            </a:r>
            <a:r>
              <a:rPr lang="zh-CN" altLang="en-US" dirty="0">
                <a:latin typeface="+mn-lt"/>
                <a:ea typeface="+mn-ea"/>
                <a:cs typeface="+mn-ea"/>
                <a:sym typeface="+mn-lt"/>
              </a:rPr>
              <a:t>＋</a:t>
            </a:r>
            <a:r>
              <a:rPr lang="en-US" altLang="zh-CN" dirty="0">
                <a:latin typeface="+mn-lt"/>
                <a:ea typeface="+mn-ea"/>
                <a:cs typeface="+mn-ea"/>
                <a:sym typeface="+mn-lt"/>
              </a:rPr>
              <a:t>360</a:t>
            </a:r>
            <a:r>
              <a:rPr lang="zh-CN" altLang="en-US" dirty="0">
                <a:latin typeface="+mn-lt"/>
                <a:ea typeface="+mn-ea"/>
                <a:cs typeface="+mn-ea"/>
                <a:sym typeface="+mn-lt"/>
              </a:rPr>
              <a:t>）</a:t>
            </a:r>
            <a:r>
              <a:rPr lang="en-US" altLang="zh-CN" dirty="0">
                <a:latin typeface="+mn-lt"/>
                <a:ea typeface="+mn-ea"/>
                <a:cs typeface="+mn-ea"/>
                <a:sym typeface="+mn-lt"/>
              </a:rPr>
              <a:t>×20</a:t>
            </a:r>
            <a:r>
              <a:rPr lang="zh-CN" altLang="en-US" dirty="0">
                <a:latin typeface="+mn-lt"/>
                <a:ea typeface="+mn-ea"/>
                <a:cs typeface="+mn-ea"/>
                <a:sym typeface="+mn-lt"/>
              </a:rPr>
              <a:t>％＝</a:t>
            </a:r>
            <a:r>
              <a:rPr lang="en-US" altLang="zh-CN" dirty="0">
                <a:latin typeface="+mn-lt"/>
                <a:ea typeface="+mn-ea"/>
                <a:cs typeface="+mn-ea"/>
                <a:sym typeface="+mn-lt"/>
              </a:rPr>
              <a:t>5 272 </a:t>
            </a:r>
            <a:r>
              <a:rPr lang="zh-CN" altLang="en-US" dirty="0">
                <a:latin typeface="+mn-lt"/>
                <a:ea typeface="+mn-ea"/>
                <a:cs typeface="+mn-ea"/>
                <a:sym typeface="+mn-lt"/>
              </a:rPr>
              <a:t>元</a:t>
            </a:r>
          </a:p>
          <a:p>
            <a:r>
              <a:rPr lang="zh-CN" altLang="en-US" dirty="0">
                <a:latin typeface="+mn-lt"/>
                <a:ea typeface="+mn-ea"/>
                <a:cs typeface="+mn-ea"/>
                <a:sym typeface="+mn-lt"/>
              </a:rPr>
              <a:t> </a:t>
            </a:r>
            <a:r>
              <a:rPr lang="en-US" altLang="zh-CN" dirty="0">
                <a:latin typeface="+mn-lt"/>
                <a:ea typeface="+mn-ea"/>
                <a:cs typeface="+mn-ea"/>
                <a:sym typeface="+mn-lt"/>
              </a:rPr>
              <a:t>B.</a:t>
            </a:r>
            <a:r>
              <a:rPr lang="zh-CN" altLang="en-US" dirty="0">
                <a:latin typeface="+mn-lt"/>
                <a:ea typeface="+mn-ea"/>
                <a:cs typeface="+mn-ea"/>
                <a:sym typeface="+mn-lt"/>
              </a:rPr>
              <a:t>（</a:t>
            </a:r>
            <a:r>
              <a:rPr lang="en-US" altLang="zh-CN" dirty="0">
                <a:latin typeface="+mn-lt"/>
                <a:ea typeface="+mn-ea"/>
                <a:cs typeface="+mn-ea"/>
                <a:sym typeface="+mn-lt"/>
              </a:rPr>
              <a:t>26 000</a:t>
            </a:r>
            <a:r>
              <a:rPr lang="zh-CN" altLang="en-US" dirty="0">
                <a:latin typeface="+mn-lt"/>
                <a:ea typeface="+mn-ea"/>
                <a:cs typeface="+mn-ea"/>
                <a:sym typeface="+mn-lt"/>
              </a:rPr>
              <a:t>＋</a:t>
            </a:r>
            <a:r>
              <a:rPr lang="en-US" altLang="zh-CN" dirty="0">
                <a:latin typeface="+mn-lt"/>
                <a:ea typeface="+mn-ea"/>
                <a:cs typeface="+mn-ea"/>
                <a:sym typeface="+mn-lt"/>
              </a:rPr>
              <a:t>360</a:t>
            </a:r>
            <a:r>
              <a:rPr lang="zh-CN" altLang="en-US" dirty="0">
                <a:latin typeface="+mn-lt"/>
                <a:ea typeface="+mn-ea"/>
                <a:cs typeface="+mn-ea"/>
                <a:sym typeface="+mn-lt"/>
              </a:rPr>
              <a:t>）</a:t>
            </a:r>
            <a:r>
              <a:rPr lang="en-US" altLang="zh-CN" dirty="0">
                <a:latin typeface="+mn-lt"/>
                <a:ea typeface="+mn-ea"/>
                <a:cs typeface="+mn-ea"/>
                <a:sym typeface="+mn-lt"/>
              </a:rPr>
              <a:t>×</a:t>
            </a:r>
            <a:r>
              <a:rPr lang="zh-CN" altLang="en-US" dirty="0">
                <a:latin typeface="+mn-lt"/>
                <a:ea typeface="+mn-ea"/>
                <a:cs typeface="+mn-ea"/>
                <a:sym typeface="+mn-lt"/>
              </a:rPr>
              <a:t>（</a:t>
            </a:r>
            <a:r>
              <a:rPr lang="en-US" altLang="zh-CN" dirty="0">
                <a:latin typeface="+mn-lt"/>
                <a:ea typeface="+mn-ea"/>
                <a:cs typeface="+mn-ea"/>
                <a:sym typeface="+mn-lt"/>
              </a:rPr>
              <a:t>1</a:t>
            </a:r>
            <a:r>
              <a:rPr lang="zh-CN" altLang="en-US" dirty="0">
                <a:latin typeface="+mn-lt"/>
                <a:ea typeface="+mn-ea"/>
                <a:cs typeface="+mn-ea"/>
                <a:sym typeface="+mn-lt"/>
              </a:rPr>
              <a:t>－</a:t>
            </a:r>
            <a:r>
              <a:rPr lang="en-US" altLang="zh-CN" dirty="0">
                <a:latin typeface="+mn-lt"/>
                <a:ea typeface="+mn-ea"/>
                <a:cs typeface="+mn-ea"/>
                <a:sym typeface="+mn-lt"/>
              </a:rPr>
              <a:t>20</a:t>
            </a:r>
            <a:r>
              <a:rPr lang="zh-CN" altLang="en-US" dirty="0">
                <a:latin typeface="+mn-lt"/>
                <a:ea typeface="+mn-ea"/>
                <a:cs typeface="+mn-ea"/>
                <a:sym typeface="+mn-lt"/>
              </a:rPr>
              <a:t>％）＝</a:t>
            </a:r>
            <a:r>
              <a:rPr lang="en-US" altLang="zh-CN" dirty="0">
                <a:latin typeface="+mn-lt"/>
                <a:ea typeface="+mn-ea"/>
                <a:cs typeface="+mn-ea"/>
                <a:sym typeface="+mn-lt"/>
              </a:rPr>
              <a:t>21 088 </a:t>
            </a:r>
            <a:r>
              <a:rPr lang="zh-CN" altLang="en-US" dirty="0">
                <a:latin typeface="+mn-lt"/>
                <a:ea typeface="+mn-ea"/>
                <a:cs typeface="+mn-ea"/>
                <a:sym typeface="+mn-lt"/>
              </a:rPr>
              <a:t>元</a:t>
            </a:r>
          </a:p>
          <a:p>
            <a:r>
              <a:rPr lang="zh-CN" altLang="en-US" dirty="0">
                <a:latin typeface="+mn-lt"/>
                <a:ea typeface="+mn-ea"/>
                <a:cs typeface="+mn-ea"/>
                <a:sym typeface="+mn-lt"/>
              </a:rPr>
              <a:t> </a:t>
            </a:r>
            <a:r>
              <a:rPr lang="en-US" altLang="zh-CN" dirty="0">
                <a:latin typeface="+mn-lt"/>
                <a:ea typeface="+mn-ea"/>
                <a:cs typeface="+mn-ea"/>
                <a:sym typeface="+mn-lt"/>
              </a:rPr>
              <a:t>C.26 000</a:t>
            </a:r>
            <a:r>
              <a:rPr lang="zh-CN" altLang="en-US" dirty="0">
                <a:latin typeface="+mn-lt"/>
                <a:ea typeface="+mn-ea"/>
                <a:cs typeface="+mn-ea"/>
                <a:sym typeface="+mn-lt"/>
              </a:rPr>
              <a:t>＋</a:t>
            </a:r>
            <a:r>
              <a:rPr lang="en-US" altLang="zh-CN" dirty="0">
                <a:latin typeface="+mn-lt"/>
                <a:ea typeface="+mn-ea"/>
                <a:cs typeface="+mn-ea"/>
                <a:sym typeface="+mn-lt"/>
              </a:rPr>
              <a:t>360×</a:t>
            </a:r>
            <a:r>
              <a:rPr lang="zh-CN" altLang="en-US" dirty="0">
                <a:latin typeface="+mn-lt"/>
                <a:ea typeface="+mn-ea"/>
                <a:cs typeface="+mn-ea"/>
                <a:sym typeface="+mn-lt"/>
              </a:rPr>
              <a:t>（</a:t>
            </a:r>
            <a:r>
              <a:rPr lang="en-US" altLang="zh-CN" dirty="0">
                <a:latin typeface="+mn-lt"/>
                <a:ea typeface="+mn-ea"/>
                <a:cs typeface="+mn-ea"/>
                <a:sym typeface="+mn-lt"/>
              </a:rPr>
              <a:t>1</a:t>
            </a:r>
            <a:r>
              <a:rPr lang="zh-CN" altLang="en-US" dirty="0">
                <a:latin typeface="+mn-lt"/>
                <a:ea typeface="+mn-ea"/>
                <a:cs typeface="+mn-ea"/>
                <a:sym typeface="+mn-lt"/>
              </a:rPr>
              <a:t>－</a:t>
            </a:r>
            <a:r>
              <a:rPr lang="en-US" altLang="zh-CN" dirty="0">
                <a:latin typeface="+mn-lt"/>
                <a:ea typeface="+mn-ea"/>
                <a:cs typeface="+mn-ea"/>
                <a:sym typeface="+mn-lt"/>
              </a:rPr>
              <a:t>20</a:t>
            </a:r>
            <a:r>
              <a:rPr lang="zh-CN" altLang="en-US" dirty="0">
                <a:latin typeface="+mn-lt"/>
                <a:ea typeface="+mn-ea"/>
                <a:cs typeface="+mn-ea"/>
                <a:sym typeface="+mn-lt"/>
              </a:rPr>
              <a:t>％）＝</a:t>
            </a:r>
            <a:r>
              <a:rPr lang="en-US" altLang="zh-CN" dirty="0">
                <a:latin typeface="+mn-lt"/>
                <a:ea typeface="+mn-ea"/>
                <a:cs typeface="+mn-ea"/>
                <a:sym typeface="+mn-lt"/>
              </a:rPr>
              <a:t>26 288 </a:t>
            </a:r>
            <a:r>
              <a:rPr lang="zh-CN" altLang="en-US" dirty="0">
                <a:latin typeface="+mn-lt"/>
                <a:ea typeface="+mn-ea"/>
                <a:cs typeface="+mn-ea"/>
                <a:sym typeface="+mn-lt"/>
              </a:rPr>
              <a:t>元</a:t>
            </a:r>
          </a:p>
          <a:p>
            <a:r>
              <a:rPr lang="zh-CN" altLang="en-US" dirty="0">
                <a:latin typeface="+mn-lt"/>
                <a:ea typeface="+mn-ea"/>
                <a:cs typeface="+mn-ea"/>
                <a:sym typeface="+mn-lt"/>
              </a:rPr>
              <a:t> </a:t>
            </a:r>
            <a:r>
              <a:rPr lang="en-US" altLang="zh-CN" dirty="0">
                <a:latin typeface="+mn-lt"/>
                <a:ea typeface="+mn-ea"/>
                <a:cs typeface="+mn-ea"/>
                <a:sym typeface="+mn-lt"/>
              </a:rPr>
              <a:t>D.26 000×</a:t>
            </a:r>
            <a:r>
              <a:rPr lang="zh-CN" altLang="en-US" dirty="0">
                <a:latin typeface="+mn-lt"/>
                <a:ea typeface="+mn-ea"/>
                <a:cs typeface="+mn-ea"/>
                <a:sym typeface="+mn-lt"/>
              </a:rPr>
              <a:t>（</a:t>
            </a:r>
            <a:r>
              <a:rPr lang="en-US" altLang="zh-CN" dirty="0">
                <a:latin typeface="+mn-lt"/>
                <a:ea typeface="+mn-ea"/>
                <a:cs typeface="+mn-ea"/>
                <a:sym typeface="+mn-lt"/>
              </a:rPr>
              <a:t>1</a:t>
            </a:r>
            <a:r>
              <a:rPr lang="zh-CN" altLang="en-US" dirty="0">
                <a:latin typeface="+mn-lt"/>
                <a:ea typeface="+mn-ea"/>
                <a:cs typeface="+mn-ea"/>
                <a:sym typeface="+mn-lt"/>
              </a:rPr>
              <a:t>－</a:t>
            </a:r>
            <a:r>
              <a:rPr lang="en-US" altLang="zh-CN" dirty="0">
                <a:latin typeface="+mn-lt"/>
                <a:ea typeface="+mn-ea"/>
                <a:cs typeface="+mn-ea"/>
                <a:sym typeface="+mn-lt"/>
              </a:rPr>
              <a:t>20</a:t>
            </a:r>
            <a:r>
              <a:rPr lang="zh-CN" altLang="en-US" dirty="0">
                <a:latin typeface="+mn-lt"/>
                <a:ea typeface="+mn-ea"/>
                <a:cs typeface="+mn-ea"/>
                <a:sym typeface="+mn-lt"/>
              </a:rPr>
              <a:t>％）＋</a:t>
            </a:r>
            <a:r>
              <a:rPr lang="en-US" altLang="zh-CN" dirty="0">
                <a:latin typeface="+mn-lt"/>
                <a:ea typeface="+mn-ea"/>
                <a:cs typeface="+mn-ea"/>
                <a:sym typeface="+mn-lt"/>
              </a:rPr>
              <a:t>360</a:t>
            </a:r>
            <a:r>
              <a:rPr lang="zh-CN" altLang="en-US" dirty="0">
                <a:latin typeface="+mn-lt"/>
                <a:ea typeface="+mn-ea"/>
                <a:cs typeface="+mn-ea"/>
                <a:sym typeface="+mn-lt"/>
              </a:rPr>
              <a:t>＝</a:t>
            </a:r>
            <a:r>
              <a:rPr lang="en-US" altLang="zh-CN" dirty="0">
                <a:latin typeface="+mn-lt"/>
                <a:ea typeface="+mn-ea"/>
                <a:cs typeface="+mn-ea"/>
                <a:sym typeface="+mn-lt"/>
              </a:rPr>
              <a:t>21 160 </a:t>
            </a:r>
            <a:r>
              <a:rPr lang="zh-CN" altLang="en-US" dirty="0">
                <a:latin typeface="+mn-lt"/>
                <a:ea typeface="+mn-ea"/>
                <a:cs typeface="+mn-ea"/>
                <a:sym typeface="+mn-lt"/>
              </a:rPr>
              <a:t>元</a:t>
            </a:r>
          </a:p>
        </p:txBody>
      </p:sp>
      <p:grpSp>
        <p:nvGrpSpPr>
          <p:cNvPr id="9" name="组合 8">
            <a:extLst>
              <a:ext uri="{FF2B5EF4-FFF2-40B4-BE49-F238E27FC236}">
                <a16:creationId xmlns:a16="http://schemas.microsoft.com/office/drawing/2014/main" id="{D7CCD27B-CFDC-4184-8D48-6FBEDF9404AE}"/>
              </a:ext>
            </a:extLst>
          </p:cNvPr>
          <p:cNvGrpSpPr/>
          <p:nvPr/>
        </p:nvGrpSpPr>
        <p:grpSpPr>
          <a:xfrm rot="16200000">
            <a:off x="1893805" y="3981478"/>
            <a:ext cx="677108" cy="1428693"/>
            <a:chOff x="9306645" y="1903595"/>
            <a:chExt cx="902810" cy="1904924"/>
          </a:xfrm>
        </p:grpSpPr>
        <p:sp>
          <p:nvSpPr>
            <p:cNvPr id="10" name="Freeform 668">
              <a:extLst>
                <a:ext uri="{FF2B5EF4-FFF2-40B4-BE49-F238E27FC236}">
                  <a16:creationId xmlns:a16="http://schemas.microsoft.com/office/drawing/2014/main" id="{25B8C2A1-05FC-4FC7-8039-F3BDF3EAEED1}"/>
                </a:ext>
              </a:extLst>
            </p:cNvPr>
            <p:cNvSpPr>
              <a:spLocks/>
            </p:cNvSpPr>
            <p:nvPr/>
          </p:nvSpPr>
          <p:spPr bwMode="auto">
            <a:xfrm rot="5400000">
              <a:off x="8805602" y="2585762"/>
              <a:ext cx="1904924" cy="540590"/>
            </a:xfrm>
            <a:custGeom>
              <a:avLst/>
              <a:gdLst>
                <a:gd name="T0" fmla="*/ 384 w 398"/>
                <a:gd name="T1" fmla="*/ 77 h 111"/>
                <a:gd name="T2" fmla="*/ 388 w 398"/>
                <a:gd name="T3" fmla="*/ 74 h 111"/>
                <a:gd name="T4" fmla="*/ 388 w 398"/>
                <a:gd name="T5" fmla="*/ 71 h 111"/>
                <a:gd name="T6" fmla="*/ 397 w 398"/>
                <a:gd name="T7" fmla="*/ 67 h 111"/>
                <a:gd name="T8" fmla="*/ 390 w 398"/>
                <a:gd name="T9" fmla="*/ 62 h 111"/>
                <a:gd name="T10" fmla="*/ 388 w 398"/>
                <a:gd name="T11" fmla="*/ 59 h 111"/>
                <a:gd name="T12" fmla="*/ 388 w 398"/>
                <a:gd name="T13" fmla="*/ 56 h 111"/>
                <a:gd name="T14" fmla="*/ 385 w 398"/>
                <a:gd name="T15" fmla="*/ 54 h 111"/>
                <a:gd name="T16" fmla="*/ 387 w 398"/>
                <a:gd name="T17" fmla="*/ 51 h 111"/>
                <a:gd name="T18" fmla="*/ 389 w 398"/>
                <a:gd name="T19" fmla="*/ 48 h 111"/>
                <a:gd name="T20" fmla="*/ 384 w 398"/>
                <a:gd name="T21" fmla="*/ 46 h 111"/>
                <a:gd name="T22" fmla="*/ 378 w 398"/>
                <a:gd name="T23" fmla="*/ 42 h 111"/>
                <a:gd name="T24" fmla="*/ 385 w 398"/>
                <a:gd name="T25" fmla="*/ 40 h 111"/>
                <a:gd name="T26" fmla="*/ 378 w 398"/>
                <a:gd name="T27" fmla="*/ 37 h 111"/>
                <a:gd name="T28" fmla="*/ 378 w 398"/>
                <a:gd name="T29" fmla="*/ 34 h 111"/>
                <a:gd name="T30" fmla="*/ 373 w 398"/>
                <a:gd name="T31" fmla="*/ 32 h 111"/>
                <a:gd name="T32" fmla="*/ 369 w 398"/>
                <a:gd name="T33" fmla="*/ 28 h 111"/>
                <a:gd name="T34" fmla="*/ 350 w 398"/>
                <a:gd name="T35" fmla="*/ 23 h 111"/>
                <a:gd name="T36" fmla="*/ 358 w 398"/>
                <a:gd name="T37" fmla="*/ 19 h 111"/>
                <a:gd name="T38" fmla="*/ 260 w 398"/>
                <a:gd name="T39" fmla="*/ 11 h 111"/>
                <a:gd name="T40" fmla="*/ 324 w 398"/>
                <a:gd name="T41" fmla="*/ 10 h 111"/>
                <a:gd name="T42" fmla="*/ 304 w 398"/>
                <a:gd name="T43" fmla="*/ 6 h 111"/>
                <a:gd name="T44" fmla="*/ 177 w 398"/>
                <a:gd name="T45" fmla="*/ 1 h 111"/>
                <a:gd name="T46" fmla="*/ 18 w 398"/>
                <a:gd name="T47" fmla="*/ 11 h 111"/>
                <a:gd name="T48" fmla="*/ 16 w 398"/>
                <a:gd name="T49" fmla="*/ 17 h 111"/>
                <a:gd name="T50" fmla="*/ 21 w 398"/>
                <a:gd name="T51" fmla="*/ 20 h 111"/>
                <a:gd name="T52" fmla="*/ 15 w 398"/>
                <a:gd name="T53" fmla="*/ 26 h 111"/>
                <a:gd name="T54" fmla="*/ 12 w 398"/>
                <a:gd name="T55" fmla="*/ 52 h 111"/>
                <a:gd name="T56" fmla="*/ 8 w 398"/>
                <a:gd name="T57" fmla="*/ 82 h 111"/>
                <a:gd name="T58" fmla="*/ 113 w 398"/>
                <a:gd name="T59" fmla="*/ 111 h 111"/>
                <a:gd name="T60" fmla="*/ 331 w 398"/>
                <a:gd name="T61" fmla="*/ 104 h 111"/>
                <a:gd name="T62" fmla="*/ 369 w 398"/>
                <a:gd name="T63" fmla="*/ 91 h 111"/>
                <a:gd name="T64" fmla="*/ 385 w 398"/>
                <a:gd name="T65" fmla="*/ 86 h 111"/>
                <a:gd name="T66" fmla="*/ 389 w 398"/>
                <a:gd name="T67" fmla="*/ 8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98" h="111">
                  <a:moveTo>
                    <a:pt x="397" y="80"/>
                  </a:moveTo>
                  <a:cubicBezTo>
                    <a:pt x="394" y="77"/>
                    <a:pt x="387" y="79"/>
                    <a:pt x="384" y="77"/>
                  </a:cubicBezTo>
                  <a:cubicBezTo>
                    <a:pt x="387" y="75"/>
                    <a:pt x="394" y="76"/>
                    <a:pt x="396" y="76"/>
                  </a:cubicBezTo>
                  <a:cubicBezTo>
                    <a:pt x="388" y="74"/>
                    <a:pt x="388" y="74"/>
                    <a:pt x="388" y="74"/>
                  </a:cubicBezTo>
                  <a:cubicBezTo>
                    <a:pt x="397" y="72"/>
                    <a:pt x="397" y="72"/>
                    <a:pt x="397" y="72"/>
                  </a:cubicBezTo>
                  <a:cubicBezTo>
                    <a:pt x="395" y="71"/>
                    <a:pt x="390" y="73"/>
                    <a:pt x="388" y="71"/>
                  </a:cubicBezTo>
                  <a:cubicBezTo>
                    <a:pt x="388" y="69"/>
                    <a:pt x="390" y="70"/>
                    <a:pt x="391" y="70"/>
                  </a:cubicBezTo>
                  <a:cubicBezTo>
                    <a:pt x="394" y="70"/>
                    <a:pt x="398" y="69"/>
                    <a:pt x="397" y="67"/>
                  </a:cubicBezTo>
                  <a:cubicBezTo>
                    <a:pt x="397" y="63"/>
                    <a:pt x="391" y="64"/>
                    <a:pt x="388" y="63"/>
                  </a:cubicBezTo>
                  <a:cubicBezTo>
                    <a:pt x="390" y="62"/>
                    <a:pt x="390" y="62"/>
                    <a:pt x="390" y="62"/>
                  </a:cubicBezTo>
                  <a:cubicBezTo>
                    <a:pt x="388" y="62"/>
                    <a:pt x="386" y="62"/>
                    <a:pt x="385" y="60"/>
                  </a:cubicBezTo>
                  <a:cubicBezTo>
                    <a:pt x="386" y="60"/>
                    <a:pt x="387" y="59"/>
                    <a:pt x="388" y="59"/>
                  </a:cubicBezTo>
                  <a:cubicBezTo>
                    <a:pt x="383" y="57"/>
                    <a:pt x="383" y="57"/>
                    <a:pt x="383" y="57"/>
                  </a:cubicBezTo>
                  <a:cubicBezTo>
                    <a:pt x="388" y="56"/>
                    <a:pt x="388" y="56"/>
                    <a:pt x="388" y="56"/>
                  </a:cubicBezTo>
                  <a:cubicBezTo>
                    <a:pt x="386" y="56"/>
                    <a:pt x="386" y="56"/>
                    <a:pt x="386" y="56"/>
                  </a:cubicBezTo>
                  <a:cubicBezTo>
                    <a:pt x="384" y="55"/>
                    <a:pt x="386" y="54"/>
                    <a:pt x="385" y="54"/>
                  </a:cubicBezTo>
                  <a:cubicBezTo>
                    <a:pt x="383" y="52"/>
                    <a:pt x="379" y="54"/>
                    <a:pt x="377" y="52"/>
                  </a:cubicBezTo>
                  <a:cubicBezTo>
                    <a:pt x="380" y="51"/>
                    <a:pt x="384" y="51"/>
                    <a:pt x="387" y="51"/>
                  </a:cubicBezTo>
                  <a:cubicBezTo>
                    <a:pt x="385" y="51"/>
                    <a:pt x="382" y="51"/>
                    <a:pt x="381" y="49"/>
                  </a:cubicBezTo>
                  <a:cubicBezTo>
                    <a:pt x="389" y="48"/>
                    <a:pt x="389" y="48"/>
                    <a:pt x="389" y="48"/>
                  </a:cubicBezTo>
                  <a:cubicBezTo>
                    <a:pt x="387" y="47"/>
                    <a:pt x="384" y="48"/>
                    <a:pt x="382" y="47"/>
                  </a:cubicBezTo>
                  <a:cubicBezTo>
                    <a:pt x="384" y="46"/>
                    <a:pt x="384" y="46"/>
                    <a:pt x="384" y="46"/>
                  </a:cubicBezTo>
                  <a:cubicBezTo>
                    <a:pt x="381" y="45"/>
                    <a:pt x="378" y="46"/>
                    <a:pt x="376" y="44"/>
                  </a:cubicBezTo>
                  <a:cubicBezTo>
                    <a:pt x="377" y="43"/>
                    <a:pt x="378" y="43"/>
                    <a:pt x="378" y="42"/>
                  </a:cubicBezTo>
                  <a:cubicBezTo>
                    <a:pt x="377" y="42"/>
                    <a:pt x="375" y="42"/>
                    <a:pt x="374" y="41"/>
                  </a:cubicBezTo>
                  <a:cubicBezTo>
                    <a:pt x="377" y="40"/>
                    <a:pt x="382" y="41"/>
                    <a:pt x="385" y="40"/>
                  </a:cubicBezTo>
                  <a:cubicBezTo>
                    <a:pt x="377" y="37"/>
                    <a:pt x="377" y="37"/>
                    <a:pt x="377" y="37"/>
                  </a:cubicBezTo>
                  <a:cubicBezTo>
                    <a:pt x="377" y="37"/>
                    <a:pt x="377" y="37"/>
                    <a:pt x="378" y="37"/>
                  </a:cubicBezTo>
                  <a:cubicBezTo>
                    <a:pt x="373" y="35"/>
                    <a:pt x="373" y="35"/>
                    <a:pt x="373" y="35"/>
                  </a:cubicBezTo>
                  <a:cubicBezTo>
                    <a:pt x="375" y="34"/>
                    <a:pt x="377" y="35"/>
                    <a:pt x="378" y="34"/>
                  </a:cubicBezTo>
                  <a:cubicBezTo>
                    <a:pt x="370" y="32"/>
                    <a:pt x="370" y="32"/>
                    <a:pt x="370" y="32"/>
                  </a:cubicBezTo>
                  <a:cubicBezTo>
                    <a:pt x="371" y="31"/>
                    <a:pt x="372" y="32"/>
                    <a:pt x="373" y="32"/>
                  </a:cubicBezTo>
                  <a:cubicBezTo>
                    <a:pt x="358" y="29"/>
                    <a:pt x="358" y="29"/>
                    <a:pt x="358" y="29"/>
                  </a:cubicBezTo>
                  <a:cubicBezTo>
                    <a:pt x="362" y="28"/>
                    <a:pt x="365" y="30"/>
                    <a:pt x="369" y="28"/>
                  </a:cubicBezTo>
                  <a:cubicBezTo>
                    <a:pt x="362" y="26"/>
                    <a:pt x="351" y="28"/>
                    <a:pt x="345" y="24"/>
                  </a:cubicBezTo>
                  <a:cubicBezTo>
                    <a:pt x="346" y="23"/>
                    <a:pt x="348" y="23"/>
                    <a:pt x="350" y="23"/>
                  </a:cubicBezTo>
                  <a:cubicBezTo>
                    <a:pt x="346" y="22"/>
                    <a:pt x="346" y="22"/>
                    <a:pt x="346" y="22"/>
                  </a:cubicBezTo>
                  <a:cubicBezTo>
                    <a:pt x="349" y="20"/>
                    <a:pt x="356" y="21"/>
                    <a:pt x="358" y="19"/>
                  </a:cubicBezTo>
                  <a:cubicBezTo>
                    <a:pt x="354" y="19"/>
                    <a:pt x="350" y="19"/>
                    <a:pt x="347" y="17"/>
                  </a:cubicBezTo>
                  <a:cubicBezTo>
                    <a:pt x="319" y="14"/>
                    <a:pt x="290" y="11"/>
                    <a:pt x="260" y="11"/>
                  </a:cubicBezTo>
                  <a:cubicBezTo>
                    <a:pt x="259" y="10"/>
                    <a:pt x="259" y="10"/>
                    <a:pt x="259" y="10"/>
                  </a:cubicBezTo>
                  <a:cubicBezTo>
                    <a:pt x="281" y="9"/>
                    <a:pt x="301" y="11"/>
                    <a:pt x="324" y="10"/>
                  </a:cubicBezTo>
                  <a:cubicBezTo>
                    <a:pt x="325" y="9"/>
                    <a:pt x="325" y="9"/>
                    <a:pt x="325" y="9"/>
                  </a:cubicBezTo>
                  <a:cubicBezTo>
                    <a:pt x="319" y="6"/>
                    <a:pt x="311" y="8"/>
                    <a:pt x="304" y="6"/>
                  </a:cubicBezTo>
                  <a:cubicBezTo>
                    <a:pt x="306" y="5"/>
                    <a:pt x="306" y="5"/>
                    <a:pt x="306" y="5"/>
                  </a:cubicBezTo>
                  <a:cubicBezTo>
                    <a:pt x="264" y="1"/>
                    <a:pt x="219" y="0"/>
                    <a:pt x="177" y="1"/>
                  </a:cubicBezTo>
                  <a:cubicBezTo>
                    <a:pt x="35" y="2"/>
                    <a:pt x="35" y="2"/>
                    <a:pt x="35" y="2"/>
                  </a:cubicBezTo>
                  <a:cubicBezTo>
                    <a:pt x="28" y="3"/>
                    <a:pt x="22" y="7"/>
                    <a:pt x="18" y="11"/>
                  </a:cubicBezTo>
                  <a:cubicBezTo>
                    <a:pt x="24" y="13"/>
                    <a:pt x="24" y="13"/>
                    <a:pt x="24" y="13"/>
                  </a:cubicBezTo>
                  <a:cubicBezTo>
                    <a:pt x="16" y="17"/>
                    <a:pt x="16" y="17"/>
                    <a:pt x="16" y="17"/>
                  </a:cubicBezTo>
                  <a:cubicBezTo>
                    <a:pt x="15" y="20"/>
                    <a:pt x="19" y="19"/>
                    <a:pt x="22" y="20"/>
                  </a:cubicBezTo>
                  <a:cubicBezTo>
                    <a:pt x="21" y="20"/>
                    <a:pt x="21" y="20"/>
                    <a:pt x="21" y="20"/>
                  </a:cubicBezTo>
                  <a:cubicBezTo>
                    <a:pt x="20" y="22"/>
                    <a:pt x="16" y="22"/>
                    <a:pt x="19" y="24"/>
                  </a:cubicBezTo>
                  <a:cubicBezTo>
                    <a:pt x="19" y="25"/>
                    <a:pt x="16" y="25"/>
                    <a:pt x="15" y="26"/>
                  </a:cubicBezTo>
                  <a:cubicBezTo>
                    <a:pt x="15" y="29"/>
                    <a:pt x="8" y="33"/>
                    <a:pt x="11" y="37"/>
                  </a:cubicBezTo>
                  <a:cubicBezTo>
                    <a:pt x="8" y="42"/>
                    <a:pt x="13" y="47"/>
                    <a:pt x="12" y="52"/>
                  </a:cubicBezTo>
                  <a:cubicBezTo>
                    <a:pt x="8" y="56"/>
                    <a:pt x="10" y="63"/>
                    <a:pt x="7" y="68"/>
                  </a:cubicBezTo>
                  <a:cubicBezTo>
                    <a:pt x="15" y="73"/>
                    <a:pt x="0" y="77"/>
                    <a:pt x="8" y="82"/>
                  </a:cubicBezTo>
                  <a:cubicBezTo>
                    <a:pt x="9" y="88"/>
                    <a:pt x="16" y="93"/>
                    <a:pt x="24" y="97"/>
                  </a:cubicBezTo>
                  <a:cubicBezTo>
                    <a:pt x="50" y="109"/>
                    <a:pt x="82" y="110"/>
                    <a:pt x="113" y="111"/>
                  </a:cubicBezTo>
                  <a:cubicBezTo>
                    <a:pt x="277" y="109"/>
                    <a:pt x="277" y="109"/>
                    <a:pt x="277" y="109"/>
                  </a:cubicBezTo>
                  <a:cubicBezTo>
                    <a:pt x="295" y="106"/>
                    <a:pt x="314" y="107"/>
                    <a:pt x="331" y="104"/>
                  </a:cubicBezTo>
                  <a:cubicBezTo>
                    <a:pt x="350" y="103"/>
                    <a:pt x="364" y="95"/>
                    <a:pt x="382" y="93"/>
                  </a:cubicBezTo>
                  <a:cubicBezTo>
                    <a:pt x="379" y="91"/>
                    <a:pt x="374" y="92"/>
                    <a:pt x="369" y="91"/>
                  </a:cubicBezTo>
                  <a:cubicBezTo>
                    <a:pt x="375" y="88"/>
                    <a:pt x="382" y="87"/>
                    <a:pt x="388" y="86"/>
                  </a:cubicBezTo>
                  <a:cubicBezTo>
                    <a:pt x="387" y="86"/>
                    <a:pt x="385" y="87"/>
                    <a:pt x="385" y="86"/>
                  </a:cubicBezTo>
                  <a:cubicBezTo>
                    <a:pt x="387" y="84"/>
                    <a:pt x="391" y="86"/>
                    <a:pt x="392" y="84"/>
                  </a:cubicBezTo>
                  <a:cubicBezTo>
                    <a:pt x="389" y="82"/>
                    <a:pt x="389" y="82"/>
                    <a:pt x="389" y="82"/>
                  </a:cubicBezTo>
                  <a:cubicBezTo>
                    <a:pt x="391" y="80"/>
                    <a:pt x="395" y="81"/>
                    <a:pt x="397" y="80"/>
                  </a:cubicBezTo>
                  <a:close/>
                </a:path>
              </a:pathLst>
            </a:custGeom>
            <a:solidFill>
              <a:srgbClr val="004DA1"/>
            </a:solidFill>
            <a:ln>
              <a:noFill/>
            </a:ln>
          </p:spPr>
          <p:txBody>
            <a:bodyPr vert="horz" wrap="square" lIns="68580" tIns="34290" rIns="68580" bIns="3429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013" b="0" i="0" u="none" strike="noStrike" kern="0" cap="none" spc="0" normalizeH="0" baseline="0" noProof="0" dirty="0">
                <a:ln>
                  <a:noFill/>
                </a:ln>
                <a:solidFill>
                  <a:prstClr val="black"/>
                </a:solidFill>
                <a:effectLst/>
                <a:uLnTx/>
                <a:uFillTx/>
                <a:cs typeface="+mn-ea"/>
                <a:sym typeface="+mn-lt"/>
              </a:endParaRPr>
            </a:p>
          </p:txBody>
        </p:sp>
        <p:sp>
          <p:nvSpPr>
            <p:cNvPr id="11" name="文本框 10">
              <a:extLst>
                <a:ext uri="{FF2B5EF4-FFF2-40B4-BE49-F238E27FC236}">
                  <a16:creationId xmlns:a16="http://schemas.microsoft.com/office/drawing/2014/main" id="{9638B1E5-5568-466A-B5E2-8FD1DDE2E088}"/>
                </a:ext>
              </a:extLst>
            </p:cNvPr>
            <p:cNvSpPr txBox="1"/>
            <p:nvPr/>
          </p:nvSpPr>
          <p:spPr>
            <a:xfrm>
              <a:off x="9306645" y="2657710"/>
              <a:ext cx="902810" cy="396689"/>
            </a:xfrm>
            <a:prstGeom prst="rect">
              <a:avLst/>
            </a:prstGeom>
            <a:noFill/>
            <a:effectLst/>
          </p:spPr>
          <p:txBody>
            <a:bodyPr vert="eaVert" wrap="none" rtlCol="0" anchor="ctr">
              <a:spAutoFit/>
            </a:bodyPr>
            <a:lstStyle>
              <a:defPPr>
                <a:defRPr lang="zh-CN"/>
              </a:defPPr>
              <a:lvl1pPr algn="ctr">
                <a:defRPr sz="4400">
                  <a:solidFill>
                    <a:srgbClr val="004DA1"/>
                  </a:solidFill>
                  <a:latin typeface="李旭科书法" panose="02000603000000000000" pitchFamily="2" charset="-122"/>
                  <a:ea typeface="李旭科书法" panose="02000603000000000000" pitchFamily="2" charset="-122"/>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3200" b="0" i="0" u="none" strike="noStrike" kern="0" cap="none" spc="0" normalizeH="0" baseline="0" noProof="0" dirty="0">
                  <a:ln>
                    <a:noFill/>
                  </a:ln>
                  <a:solidFill>
                    <a:prstClr val="white"/>
                  </a:solidFill>
                  <a:effectLst/>
                  <a:uLnTx/>
                  <a:uFillTx/>
                  <a:latin typeface="+mn-lt"/>
                  <a:ea typeface="+mn-ea"/>
                  <a:cs typeface="+mn-ea"/>
                  <a:sym typeface="+mn-lt"/>
                </a:rPr>
                <a:t>B</a:t>
              </a:r>
              <a:endParaRPr kumimoji="0" lang="zh-CN" altLang="en-US" sz="3200" b="0" i="0" u="none" strike="noStrike" kern="0" cap="none" spc="0" normalizeH="0" baseline="0" noProof="0" dirty="0">
                <a:ln>
                  <a:noFill/>
                </a:ln>
                <a:solidFill>
                  <a:prstClr val="white"/>
                </a:solidFill>
                <a:effectLst/>
                <a:uLnTx/>
                <a:uFillTx/>
                <a:latin typeface="+mn-lt"/>
                <a:ea typeface="+mn-ea"/>
                <a:cs typeface="+mn-ea"/>
                <a:sym typeface="+mn-lt"/>
              </a:endParaRPr>
            </a:p>
          </p:txBody>
        </p:sp>
      </p:grpSp>
    </p:spTree>
    <p:extLst>
      <p:ext uri="{BB962C8B-B14F-4D97-AF65-F5344CB8AC3E}">
        <p14:creationId xmlns:p14="http://schemas.microsoft.com/office/powerpoint/2010/main" val="229481049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3F297A04-FA86-470C-A283-0F372052F889}"/>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latin typeface="+mn-lt"/>
                <a:cs typeface="+mn-ea"/>
                <a:sym typeface="+mn-lt"/>
              </a:rPr>
              <a:pPr>
                <a:defRPr/>
              </a:pPr>
              <a:t>411</a:t>
            </a:fld>
            <a:endParaRPr lang="en-US">
              <a:solidFill>
                <a:prstClr val="black">
                  <a:tint val="75000"/>
                </a:prstClr>
              </a:solidFill>
              <a:latin typeface="+mn-lt"/>
              <a:cs typeface="+mn-ea"/>
              <a:sym typeface="+mn-lt"/>
            </a:endParaRPr>
          </a:p>
        </p:txBody>
      </p:sp>
      <p:sp>
        <p:nvSpPr>
          <p:cNvPr id="3" name="文本框 2">
            <a:extLst>
              <a:ext uri="{FF2B5EF4-FFF2-40B4-BE49-F238E27FC236}">
                <a16:creationId xmlns:a16="http://schemas.microsoft.com/office/drawing/2014/main" id="{8D04972F-565F-4E50-896F-ED56EDD1A38F}"/>
              </a:ext>
            </a:extLst>
          </p:cNvPr>
          <p:cNvSpPr txBox="1"/>
          <p:nvPr/>
        </p:nvSpPr>
        <p:spPr>
          <a:xfrm>
            <a:off x="2039921" y="225348"/>
            <a:ext cx="5410461" cy="500137"/>
          </a:xfrm>
          <a:prstGeom prst="rect">
            <a:avLst/>
          </a:prstGeom>
          <a:noFill/>
        </p:spPr>
        <p:txBody>
          <a:bodyPr wrap="square" lIns="68580" tIns="34290" rIns="68580" bIns="34290" rtlCol="0">
            <a:spAutoFit/>
          </a:bodyPr>
          <a:lstStyle/>
          <a:p>
            <a:pPr algn="ctr"/>
            <a:r>
              <a:rPr lang="zh-CN" altLang="en-US" sz="2800" b="1" dirty="0">
                <a:solidFill>
                  <a:srgbClr val="0070C0"/>
                </a:solidFill>
                <a:cs typeface="+mn-ea"/>
                <a:sym typeface="+mn-lt"/>
              </a:rPr>
              <a:t>不定项选择题</a:t>
            </a:r>
            <a:endParaRPr lang="en-US" altLang="zh-CN" sz="2800" b="1" dirty="0">
              <a:solidFill>
                <a:srgbClr val="0070C0"/>
              </a:solidFill>
              <a:cs typeface="+mn-ea"/>
              <a:sym typeface="+mn-lt"/>
            </a:endParaRPr>
          </a:p>
        </p:txBody>
      </p:sp>
      <p:sp>
        <p:nvSpPr>
          <p:cNvPr id="8" name="内容占位符 1">
            <a:extLst>
              <a:ext uri="{FF2B5EF4-FFF2-40B4-BE49-F238E27FC236}">
                <a16:creationId xmlns:a16="http://schemas.microsoft.com/office/drawing/2014/main" id="{C55AD2E8-BCFE-4A42-9301-8BD4BC5CB3A5}"/>
              </a:ext>
            </a:extLst>
          </p:cNvPr>
          <p:cNvSpPr txBox="1">
            <a:spLocks/>
          </p:cNvSpPr>
          <p:nvPr/>
        </p:nvSpPr>
        <p:spPr>
          <a:xfrm>
            <a:off x="490822" y="779487"/>
            <a:ext cx="8257891" cy="3887763"/>
          </a:xfrm>
          <a:prstGeom prst="rect">
            <a:avLst/>
          </a:prstGeom>
        </p:spPr>
        <p:txBody>
          <a:bodyPr vert="horz" lIns="91440" tIns="45720" rIns="91440" bIns="45720" rtlCol="0">
            <a:normAutofit/>
          </a:bodyPr>
          <a:lstStyle>
            <a:lvl1pPr marL="0" indent="538480" algn="l" defTabSz="685800" rtl="0" eaLnBrk="1" latinLnBrk="0" hangingPunct="1">
              <a:lnSpc>
                <a:spcPct val="150000"/>
              </a:lnSpc>
              <a:spcBef>
                <a:spcPts val="0"/>
              </a:spcBef>
              <a:buFont typeface="Arial" panose="020B0604020202020204" pitchFamily="34" charset="0"/>
              <a:buNone/>
              <a:defRPr sz="2200" b="1" kern="1200">
                <a:solidFill>
                  <a:srgbClr val="004DA1"/>
                </a:solidFill>
                <a:latin typeface="楷体" panose="02010609060101010101" pitchFamily="49" charset="-122"/>
                <a:ea typeface="楷体" panose="02010609060101010101" pitchFamily="49" charset="-122"/>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zh-CN" altLang="en-US" dirty="0">
                <a:latin typeface="+mn-lt"/>
                <a:ea typeface="+mn-ea"/>
                <a:cs typeface="+mn-ea"/>
                <a:sym typeface="+mn-lt"/>
              </a:rPr>
              <a:t>  （</a:t>
            </a:r>
            <a:r>
              <a:rPr lang="en-US" altLang="zh-CN" dirty="0">
                <a:latin typeface="+mn-lt"/>
                <a:ea typeface="+mn-ea"/>
                <a:cs typeface="+mn-ea"/>
                <a:sym typeface="+mn-lt"/>
              </a:rPr>
              <a:t>2</a:t>
            </a:r>
            <a:r>
              <a:rPr lang="zh-CN" altLang="en-US" dirty="0">
                <a:latin typeface="+mn-lt"/>
                <a:ea typeface="+mn-ea"/>
                <a:cs typeface="+mn-ea"/>
                <a:sym typeface="+mn-lt"/>
              </a:rPr>
              <a:t>）计算甲服装厂当月销售双面羊绒大衣销项税额的下列算式中，正确的是（ ）。</a:t>
            </a:r>
          </a:p>
          <a:p>
            <a:r>
              <a:rPr lang="zh-CN" altLang="en-US" dirty="0">
                <a:latin typeface="+mn-lt"/>
                <a:ea typeface="+mn-ea"/>
                <a:cs typeface="+mn-ea"/>
                <a:sym typeface="+mn-lt"/>
              </a:rPr>
              <a:t> </a:t>
            </a:r>
            <a:r>
              <a:rPr lang="en-US" altLang="zh-CN" dirty="0">
                <a:latin typeface="+mn-lt"/>
                <a:ea typeface="+mn-ea"/>
                <a:cs typeface="+mn-ea"/>
                <a:sym typeface="+mn-lt"/>
              </a:rPr>
              <a:t>A.271 200×13</a:t>
            </a:r>
            <a:r>
              <a:rPr lang="zh-CN" altLang="en-US" dirty="0">
                <a:latin typeface="+mn-lt"/>
                <a:ea typeface="+mn-ea"/>
                <a:cs typeface="+mn-ea"/>
                <a:sym typeface="+mn-lt"/>
              </a:rPr>
              <a:t>％＝</a:t>
            </a:r>
            <a:r>
              <a:rPr lang="en-US" altLang="zh-CN" dirty="0">
                <a:latin typeface="+mn-lt"/>
                <a:ea typeface="+mn-ea"/>
                <a:cs typeface="+mn-ea"/>
                <a:sym typeface="+mn-lt"/>
              </a:rPr>
              <a:t>35 256 </a:t>
            </a:r>
            <a:r>
              <a:rPr lang="zh-CN" altLang="en-US" dirty="0">
                <a:latin typeface="+mn-lt"/>
                <a:ea typeface="+mn-ea"/>
                <a:cs typeface="+mn-ea"/>
                <a:sym typeface="+mn-lt"/>
              </a:rPr>
              <a:t>元</a:t>
            </a:r>
          </a:p>
          <a:p>
            <a:r>
              <a:rPr lang="zh-CN" altLang="en-US" dirty="0">
                <a:latin typeface="+mn-lt"/>
                <a:ea typeface="+mn-ea"/>
                <a:cs typeface="+mn-ea"/>
                <a:sym typeface="+mn-lt"/>
              </a:rPr>
              <a:t> </a:t>
            </a:r>
            <a:r>
              <a:rPr lang="en-US" altLang="zh-CN" dirty="0">
                <a:latin typeface="+mn-lt"/>
                <a:ea typeface="+mn-ea"/>
                <a:cs typeface="+mn-ea"/>
                <a:sym typeface="+mn-lt"/>
              </a:rPr>
              <a:t>B.271 200÷</a:t>
            </a:r>
            <a:r>
              <a:rPr lang="zh-CN" altLang="en-US" dirty="0">
                <a:latin typeface="+mn-lt"/>
                <a:ea typeface="+mn-ea"/>
                <a:cs typeface="+mn-ea"/>
                <a:sym typeface="+mn-lt"/>
              </a:rPr>
              <a:t>（</a:t>
            </a:r>
            <a:r>
              <a:rPr lang="en-US" altLang="zh-CN" dirty="0">
                <a:latin typeface="+mn-lt"/>
                <a:ea typeface="+mn-ea"/>
                <a:cs typeface="+mn-ea"/>
                <a:sym typeface="+mn-lt"/>
              </a:rPr>
              <a:t>1</a:t>
            </a:r>
            <a:r>
              <a:rPr lang="zh-CN" altLang="en-US" dirty="0">
                <a:latin typeface="+mn-lt"/>
                <a:ea typeface="+mn-ea"/>
                <a:cs typeface="+mn-ea"/>
                <a:sym typeface="+mn-lt"/>
              </a:rPr>
              <a:t>＋</a:t>
            </a:r>
            <a:r>
              <a:rPr lang="en-US" altLang="zh-CN" dirty="0">
                <a:latin typeface="+mn-lt"/>
                <a:ea typeface="+mn-ea"/>
                <a:cs typeface="+mn-ea"/>
                <a:sym typeface="+mn-lt"/>
              </a:rPr>
              <a:t>13</a:t>
            </a:r>
            <a:r>
              <a:rPr lang="zh-CN" altLang="en-US" dirty="0">
                <a:latin typeface="+mn-lt"/>
                <a:ea typeface="+mn-ea"/>
                <a:cs typeface="+mn-ea"/>
                <a:sym typeface="+mn-lt"/>
              </a:rPr>
              <a:t>％）</a:t>
            </a:r>
            <a:r>
              <a:rPr lang="en-US" altLang="zh-CN" dirty="0">
                <a:latin typeface="+mn-lt"/>
                <a:ea typeface="+mn-ea"/>
                <a:cs typeface="+mn-ea"/>
                <a:sym typeface="+mn-lt"/>
              </a:rPr>
              <a:t>×13</a:t>
            </a:r>
            <a:r>
              <a:rPr lang="zh-CN" altLang="en-US" dirty="0">
                <a:latin typeface="+mn-lt"/>
                <a:ea typeface="+mn-ea"/>
                <a:cs typeface="+mn-ea"/>
                <a:sym typeface="+mn-lt"/>
              </a:rPr>
              <a:t>％＝</a:t>
            </a:r>
            <a:r>
              <a:rPr lang="en-US" altLang="zh-CN" dirty="0">
                <a:latin typeface="+mn-lt"/>
                <a:ea typeface="+mn-ea"/>
                <a:cs typeface="+mn-ea"/>
                <a:sym typeface="+mn-lt"/>
              </a:rPr>
              <a:t>31 200 </a:t>
            </a:r>
            <a:r>
              <a:rPr lang="zh-CN" altLang="en-US" dirty="0">
                <a:latin typeface="+mn-lt"/>
                <a:ea typeface="+mn-ea"/>
                <a:cs typeface="+mn-ea"/>
                <a:sym typeface="+mn-lt"/>
              </a:rPr>
              <a:t>元</a:t>
            </a:r>
          </a:p>
          <a:p>
            <a:r>
              <a:rPr lang="zh-CN" altLang="en-US" dirty="0">
                <a:latin typeface="+mn-lt"/>
                <a:ea typeface="+mn-ea"/>
                <a:cs typeface="+mn-ea"/>
                <a:sym typeface="+mn-lt"/>
              </a:rPr>
              <a:t> </a:t>
            </a:r>
            <a:r>
              <a:rPr lang="en-US" altLang="zh-CN" dirty="0">
                <a:latin typeface="+mn-lt"/>
                <a:ea typeface="+mn-ea"/>
                <a:cs typeface="+mn-ea"/>
                <a:sym typeface="+mn-lt"/>
              </a:rPr>
              <a:t>C.271 200×</a:t>
            </a:r>
            <a:r>
              <a:rPr lang="zh-CN" altLang="en-US" dirty="0">
                <a:latin typeface="+mn-lt"/>
                <a:ea typeface="+mn-ea"/>
                <a:cs typeface="+mn-ea"/>
                <a:sym typeface="+mn-lt"/>
              </a:rPr>
              <a:t>（</a:t>
            </a:r>
            <a:r>
              <a:rPr lang="en-US" altLang="zh-CN" dirty="0">
                <a:latin typeface="+mn-lt"/>
                <a:ea typeface="+mn-ea"/>
                <a:cs typeface="+mn-ea"/>
                <a:sym typeface="+mn-lt"/>
              </a:rPr>
              <a:t>1</a:t>
            </a:r>
            <a:r>
              <a:rPr lang="zh-CN" altLang="en-US" dirty="0">
                <a:latin typeface="+mn-lt"/>
                <a:ea typeface="+mn-ea"/>
                <a:cs typeface="+mn-ea"/>
                <a:sym typeface="+mn-lt"/>
              </a:rPr>
              <a:t>－</a:t>
            </a:r>
            <a:r>
              <a:rPr lang="en-US" altLang="zh-CN" dirty="0">
                <a:latin typeface="+mn-lt"/>
                <a:ea typeface="+mn-ea"/>
                <a:cs typeface="+mn-ea"/>
                <a:sym typeface="+mn-lt"/>
              </a:rPr>
              <a:t>10</a:t>
            </a:r>
            <a:r>
              <a:rPr lang="zh-CN" altLang="en-US" dirty="0">
                <a:latin typeface="+mn-lt"/>
                <a:ea typeface="+mn-ea"/>
                <a:cs typeface="+mn-ea"/>
                <a:sym typeface="+mn-lt"/>
              </a:rPr>
              <a:t>％）</a:t>
            </a:r>
            <a:r>
              <a:rPr lang="en-US" altLang="zh-CN" dirty="0">
                <a:latin typeface="+mn-lt"/>
                <a:ea typeface="+mn-ea"/>
                <a:cs typeface="+mn-ea"/>
                <a:sym typeface="+mn-lt"/>
              </a:rPr>
              <a:t>×13</a:t>
            </a:r>
            <a:r>
              <a:rPr lang="zh-CN" altLang="en-US" dirty="0">
                <a:latin typeface="+mn-lt"/>
                <a:ea typeface="+mn-ea"/>
                <a:cs typeface="+mn-ea"/>
                <a:sym typeface="+mn-lt"/>
              </a:rPr>
              <a:t>％＝</a:t>
            </a:r>
            <a:r>
              <a:rPr lang="en-US" altLang="zh-CN" dirty="0">
                <a:latin typeface="+mn-lt"/>
                <a:ea typeface="+mn-ea"/>
                <a:cs typeface="+mn-ea"/>
                <a:sym typeface="+mn-lt"/>
              </a:rPr>
              <a:t>31 730.40 </a:t>
            </a:r>
            <a:r>
              <a:rPr lang="zh-CN" altLang="en-US" dirty="0">
                <a:latin typeface="+mn-lt"/>
                <a:ea typeface="+mn-ea"/>
                <a:cs typeface="+mn-ea"/>
                <a:sym typeface="+mn-lt"/>
              </a:rPr>
              <a:t>元</a:t>
            </a:r>
          </a:p>
          <a:p>
            <a:r>
              <a:rPr lang="zh-CN" altLang="en-US" dirty="0">
                <a:latin typeface="+mn-lt"/>
                <a:ea typeface="+mn-ea"/>
                <a:cs typeface="+mn-ea"/>
                <a:sym typeface="+mn-lt"/>
              </a:rPr>
              <a:t> </a:t>
            </a:r>
            <a:r>
              <a:rPr lang="en-US" altLang="zh-CN" dirty="0">
                <a:latin typeface="+mn-lt"/>
                <a:ea typeface="+mn-ea"/>
                <a:cs typeface="+mn-ea"/>
                <a:sym typeface="+mn-lt"/>
              </a:rPr>
              <a:t>D.271 200×</a:t>
            </a:r>
            <a:r>
              <a:rPr lang="zh-CN" altLang="en-US" dirty="0">
                <a:latin typeface="+mn-lt"/>
                <a:ea typeface="+mn-ea"/>
                <a:cs typeface="+mn-ea"/>
                <a:sym typeface="+mn-lt"/>
              </a:rPr>
              <a:t>（</a:t>
            </a:r>
            <a:r>
              <a:rPr lang="en-US" altLang="zh-CN" dirty="0">
                <a:latin typeface="+mn-lt"/>
                <a:ea typeface="+mn-ea"/>
                <a:cs typeface="+mn-ea"/>
                <a:sym typeface="+mn-lt"/>
              </a:rPr>
              <a:t>1</a:t>
            </a:r>
            <a:r>
              <a:rPr lang="zh-CN" altLang="en-US" dirty="0">
                <a:latin typeface="+mn-lt"/>
                <a:ea typeface="+mn-ea"/>
                <a:cs typeface="+mn-ea"/>
                <a:sym typeface="+mn-lt"/>
              </a:rPr>
              <a:t>－</a:t>
            </a:r>
            <a:r>
              <a:rPr lang="en-US" altLang="zh-CN" dirty="0">
                <a:latin typeface="+mn-lt"/>
                <a:ea typeface="+mn-ea"/>
                <a:cs typeface="+mn-ea"/>
                <a:sym typeface="+mn-lt"/>
              </a:rPr>
              <a:t>10</a:t>
            </a:r>
            <a:r>
              <a:rPr lang="zh-CN" altLang="en-US" dirty="0">
                <a:latin typeface="+mn-lt"/>
                <a:ea typeface="+mn-ea"/>
                <a:cs typeface="+mn-ea"/>
                <a:sym typeface="+mn-lt"/>
              </a:rPr>
              <a:t>％）</a:t>
            </a:r>
            <a:r>
              <a:rPr lang="en-US" altLang="zh-CN" dirty="0">
                <a:latin typeface="+mn-lt"/>
                <a:ea typeface="+mn-ea"/>
                <a:cs typeface="+mn-ea"/>
                <a:sym typeface="+mn-lt"/>
              </a:rPr>
              <a:t>÷</a:t>
            </a:r>
            <a:r>
              <a:rPr lang="zh-CN" altLang="en-US" dirty="0">
                <a:latin typeface="+mn-lt"/>
                <a:ea typeface="+mn-ea"/>
                <a:cs typeface="+mn-ea"/>
                <a:sym typeface="+mn-lt"/>
              </a:rPr>
              <a:t>（</a:t>
            </a:r>
            <a:r>
              <a:rPr lang="en-US" altLang="zh-CN" dirty="0">
                <a:latin typeface="+mn-lt"/>
                <a:ea typeface="+mn-ea"/>
                <a:cs typeface="+mn-ea"/>
                <a:sym typeface="+mn-lt"/>
              </a:rPr>
              <a:t>1</a:t>
            </a:r>
            <a:r>
              <a:rPr lang="zh-CN" altLang="en-US" dirty="0">
                <a:latin typeface="+mn-lt"/>
                <a:ea typeface="+mn-ea"/>
                <a:cs typeface="+mn-ea"/>
                <a:sym typeface="+mn-lt"/>
              </a:rPr>
              <a:t>＋</a:t>
            </a:r>
            <a:r>
              <a:rPr lang="en-US" altLang="zh-CN" dirty="0">
                <a:latin typeface="+mn-lt"/>
                <a:ea typeface="+mn-ea"/>
                <a:cs typeface="+mn-ea"/>
                <a:sym typeface="+mn-lt"/>
              </a:rPr>
              <a:t>13</a:t>
            </a:r>
            <a:r>
              <a:rPr lang="zh-CN" altLang="en-US" dirty="0">
                <a:latin typeface="+mn-lt"/>
                <a:ea typeface="+mn-ea"/>
                <a:cs typeface="+mn-ea"/>
                <a:sym typeface="+mn-lt"/>
              </a:rPr>
              <a:t>％）</a:t>
            </a:r>
            <a:r>
              <a:rPr lang="en-US" altLang="zh-CN" dirty="0">
                <a:latin typeface="+mn-lt"/>
                <a:ea typeface="+mn-ea"/>
                <a:cs typeface="+mn-ea"/>
                <a:sym typeface="+mn-lt"/>
              </a:rPr>
              <a:t>×13</a:t>
            </a:r>
            <a:r>
              <a:rPr lang="zh-CN" altLang="en-US" dirty="0">
                <a:latin typeface="+mn-lt"/>
                <a:ea typeface="+mn-ea"/>
                <a:cs typeface="+mn-ea"/>
                <a:sym typeface="+mn-lt"/>
              </a:rPr>
              <a:t>％＝</a:t>
            </a:r>
            <a:r>
              <a:rPr lang="en-US" altLang="zh-CN" dirty="0">
                <a:latin typeface="+mn-lt"/>
                <a:ea typeface="+mn-ea"/>
                <a:cs typeface="+mn-ea"/>
                <a:sym typeface="+mn-lt"/>
              </a:rPr>
              <a:t>28 080 </a:t>
            </a:r>
            <a:r>
              <a:rPr lang="zh-CN" altLang="en-US" dirty="0">
                <a:latin typeface="+mn-lt"/>
                <a:ea typeface="+mn-ea"/>
                <a:cs typeface="+mn-ea"/>
                <a:sym typeface="+mn-lt"/>
              </a:rPr>
              <a:t>元</a:t>
            </a:r>
          </a:p>
        </p:txBody>
      </p:sp>
      <p:grpSp>
        <p:nvGrpSpPr>
          <p:cNvPr id="9" name="组合 8">
            <a:extLst>
              <a:ext uri="{FF2B5EF4-FFF2-40B4-BE49-F238E27FC236}">
                <a16:creationId xmlns:a16="http://schemas.microsoft.com/office/drawing/2014/main" id="{D7CCD27B-CFDC-4184-8D48-6FBEDF9404AE}"/>
              </a:ext>
            </a:extLst>
          </p:cNvPr>
          <p:cNvGrpSpPr/>
          <p:nvPr/>
        </p:nvGrpSpPr>
        <p:grpSpPr>
          <a:xfrm rot="16200000">
            <a:off x="1893806" y="3952903"/>
            <a:ext cx="677108" cy="1428693"/>
            <a:chOff x="9306645" y="1903595"/>
            <a:chExt cx="902810" cy="1904924"/>
          </a:xfrm>
        </p:grpSpPr>
        <p:sp>
          <p:nvSpPr>
            <p:cNvPr id="10" name="Freeform 668">
              <a:extLst>
                <a:ext uri="{FF2B5EF4-FFF2-40B4-BE49-F238E27FC236}">
                  <a16:creationId xmlns:a16="http://schemas.microsoft.com/office/drawing/2014/main" id="{25B8C2A1-05FC-4FC7-8039-F3BDF3EAEED1}"/>
                </a:ext>
              </a:extLst>
            </p:cNvPr>
            <p:cNvSpPr>
              <a:spLocks/>
            </p:cNvSpPr>
            <p:nvPr/>
          </p:nvSpPr>
          <p:spPr bwMode="auto">
            <a:xfrm rot="5400000">
              <a:off x="8805602" y="2585762"/>
              <a:ext cx="1904924" cy="540590"/>
            </a:xfrm>
            <a:custGeom>
              <a:avLst/>
              <a:gdLst>
                <a:gd name="T0" fmla="*/ 384 w 398"/>
                <a:gd name="T1" fmla="*/ 77 h 111"/>
                <a:gd name="T2" fmla="*/ 388 w 398"/>
                <a:gd name="T3" fmla="*/ 74 h 111"/>
                <a:gd name="T4" fmla="*/ 388 w 398"/>
                <a:gd name="T5" fmla="*/ 71 h 111"/>
                <a:gd name="T6" fmla="*/ 397 w 398"/>
                <a:gd name="T7" fmla="*/ 67 h 111"/>
                <a:gd name="T8" fmla="*/ 390 w 398"/>
                <a:gd name="T9" fmla="*/ 62 h 111"/>
                <a:gd name="T10" fmla="*/ 388 w 398"/>
                <a:gd name="T11" fmla="*/ 59 h 111"/>
                <a:gd name="T12" fmla="*/ 388 w 398"/>
                <a:gd name="T13" fmla="*/ 56 h 111"/>
                <a:gd name="T14" fmla="*/ 385 w 398"/>
                <a:gd name="T15" fmla="*/ 54 h 111"/>
                <a:gd name="T16" fmla="*/ 387 w 398"/>
                <a:gd name="T17" fmla="*/ 51 h 111"/>
                <a:gd name="T18" fmla="*/ 389 w 398"/>
                <a:gd name="T19" fmla="*/ 48 h 111"/>
                <a:gd name="T20" fmla="*/ 384 w 398"/>
                <a:gd name="T21" fmla="*/ 46 h 111"/>
                <a:gd name="T22" fmla="*/ 378 w 398"/>
                <a:gd name="T23" fmla="*/ 42 h 111"/>
                <a:gd name="T24" fmla="*/ 385 w 398"/>
                <a:gd name="T25" fmla="*/ 40 h 111"/>
                <a:gd name="T26" fmla="*/ 378 w 398"/>
                <a:gd name="T27" fmla="*/ 37 h 111"/>
                <a:gd name="T28" fmla="*/ 378 w 398"/>
                <a:gd name="T29" fmla="*/ 34 h 111"/>
                <a:gd name="T30" fmla="*/ 373 w 398"/>
                <a:gd name="T31" fmla="*/ 32 h 111"/>
                <a:gd name="T32" fmla="*/ 369 w 398"/>
                <a:gd name="T33" fmla="*/ 28 h 111"/>
                <a:gd name="T34" fmla="*/ 350 w 398"/>
                <a:gd name="T35" fmla="*/ 23 h 111"/>
                <a:gd name="T36" fmla="*/ 358 w 398"/>
                <a:gd name="T37" fmla="*/ 19 h 111"/>
                <a:gd name="T38" fmla="*/ 260 w 398"/>
                <a:gd name="T39" fmla="*/ 11 h 111"/>
                <a:gd name="T40" fmla="*/ 324 w 398"/>
                <a:gd name="T41" fmla="*/ 10 h 111"/>
                <a:gd name="T42" fmla="*/ 304 w 398"/>
                <a:gd name="T43" fmla="*/ 6 h 111"/>
                <a:gd name="T44" fmla="*/ 177 w 398"/>
                <a:gd name="T45" fmla="*/ 1 h 111"/>
                <a:gd name="T46" fmla="*/ 18 w 398"/>
                <a:gd name="T47" fmla="*/ 11 h 111"/>
                <a:gd name="T48" fmla="*/ 16 w 398"/>
                <a:gd name="T49" fmla="*/ 17 h 111"/>
                <a:gd name="T50" fmla="*/ 21 w 398"/>
                <a:gd name="T51" fmla="*/ 20 h 111"/>
                <a:gd name="T52" fmla="*/ 15 w 398"/>
                <a:gd name="T53" fmla="*/ 26 h 111"/>
                <a:gd name="T54" fmla="*/ 12 w 398"/>
                <a:gd name="T55" fmla="*/ 52 h 111"/>
                <a:gd name="T56" fmla="*/ 8 w 398"/>
                <a:gd name="T57" fmla="*/ 82 h 111"/>
                <a:gd name="T58" fmla="*/ 113 w 398"/>
                <a:gd name="T59" fmla="*/ 111 h 111"/>
                <a:gd name="T60" fmla="*/ 331 w 398"/>
                <a:gd name="T61" fmla="*/ 104 h 111"/>
                <a:gd name="T62" fmla="*/ 369 w 398"/>
                <a:gd name="T63" fmla="*/ 91 h 111"/>
                <a:gd name="T64" fmla="*/ 385 w 398"/>
                <a:gd name="T65" fmla="*/ 86 h 111"/>
                <a:gd name="T66" fmla="*/ 389 w 398"/>
                <a:gd name="T67" fmla="*/ 8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98" h="111">
                  <a:moveTo>
                    <a:pt x="397" y="80"/>
                  </a:moveTo>
                  <a:cubicBezTo>
                    <a:pt x="394" y="77"/>
                    <a:pt x="387" y="79"/>
                    <a:pt x="384" y="77"/>
                  </a:cubicBezTo>
                  <a:cubicBezTo>
                    <a:pt x="387" y="75"/>
                    <a:pt x="394" y="76"/>
                    <a:pt x="396" y="76"/>
                  </a:cubicBezTo>
                  <a:cubicBezTo>
                    <a:pt x="388" y="74"/>
                    <a:pt x="388" y="74"/>
                    <a:pt x="388" y="74"/>
                  </a:cubicBezTo>
                  <a:cubicBezTo>
                    <a:pt x="397" y="72"/>
                    <a:pt x="397" y="72"/>
                    <a:pt x="397" y="72"/>
                  </a:cubicBezTo>
                  <a:cubicBezTo>
                    <a:pt x="395" y="71"/>
                    <a:pt x="390" y="73"/>
                    <a:pt x="388" y="71"/>
                  </a:cubicBezTo>
                  <a:cubicBezTo>
                    <a:pt x="388" y="69"/>
                    <a:pt x="390" y="70"/>
                    <a:pt x="391" y="70"/>
                  </a:cubicBezTo>
                  <a:cubicBezTo>
                    <a:pt x="394" y="70"/>
                    <a:pt x="398" y="69"/>
                    <a:pt x="397" y="67"/>
                  </a:cubicBezTo>
                  <a:cubicBezTo>
                    <a:pt x="397" y="63"/>
                    <a:pt x="391" y="64"/>
                    <a:pt x="388" y="63"/>
                  </a:cubicBezTo>
                  <a:cubicBezTo>
                    <a:pt x="390" y="62"/>
                    <a:pt x="390" y="62"/>
                    <a:pt x="390" y="62"/>
                  </a:cubicBezTo>
                  <a:cubicBezTo>
                    <a:pt x="388" y="62"/>
                    <a:pt x="386" y="62"/>
                    <a:pt x="385" y="60"/>
                  </a:cubicBezTo>
                  <a:cubicBezTo>
                    <a:pt x="386" y="60"/>
                    <a:pt x="387" y="59"/>
                    <a:pt x="388" y="59"/>
                  </a:cubicBezTo>
                  <a:cubicBezTo>
                    <a:pt x="383" y="57"/>
                    <a:pt x="383" y="57"/>
                    <a:pt x="383" y="57"/>
                  </a:cubicBezTo>
                  <a:cubicBezTo>
                    <a:pt x="388" y="56"/>
                    <a:pt x="388" y="56"/>
                    <a:pt x="388" y="56"/>
                  </a:cubicBezTo>
                  <a:cubicBezTo>
                    <a:pt x="386" y="56"/>
                    <a:pt x="386" y="56"/>
                    <a:pt x="386" y="56"/>
                  </a:cubicBezTo>
                  <a:cubicBezTo>
                    <a:pt x="384" y="55"/>
                    <a:pt x="386" y="54"/>
                    <a:pt x="385" y="54"/>
                  </a:cubicBezTo>
                  <a:cubicBezTo>
                    <a:pt x="383" y="52"/>
                    <a:pt x="379" y="54"/>
                    <a:pt x="377" y="52"/>
                  </a:cubicBezTo>
                  <a:cubicBezTo>
                    <a:pt x="380" y="51"/>
                    <a:pt x="384" y="51"/>
                    <a:pt x="387" y="51"/>
                  </a:cubicBezTo>
                  <a:cubicBezTo>
                    <a:pt x="385" y="51"/>
                    <a:pt x="382" y="51"/>
                    <a:pt x="381" y="49"/>
                  </a:cubicBezTo>
                  <a:cubicBezTo>
                    <a:pt x="389" y="48"/>
                    <a:pt x="389" y="48"/>
                    <a:pt x="389" y="48"/>
                  </a:cubicBezTo>
                  <a:cubicBezTo>
                    <a:pt x="387" y="47"/>
                    <a:pt x="384" y="48"/>
                    <a:pt x="382" y="47"/>
                  </a:cubicBezTo>
                  <a:cubicBezTo>
                    <a:pt x="384" y="46"/>
                    <a:pt x="384" y="46"/>
                    <a:pt x="384" y="46"/>
                  </a:cubicBezTo>
                  <a:cubicBezTo>
                    <a:pt x="381" y="45"/>
                    <a:pt x="378" y="46"/>
                    <a:pt x="376" y="44"/>
                  </a:cubicBezTo>
                  <a:cubicBezTo>
                    <a:pt x="377" y="43"/>
                    <a:pt x="378" y="43"/>
                    <a:pt x="378" y="42"/>
                  </a:cubicBezTo>
                  <a:cubicBezTo>
                    <a:pt x="377" y="42"/>
                    <a:pt x="375" y="42"/>
                    <a:pt x="374" y="41"/>
                  </a:cubicBezTo>
                  <a:cubicBezTo>
                    <a:pt x="377" y="40"/>
                    <a:pt x="382" y="41"/>
                    <a:pt x="385" y="40"/>
                  </a:cubicBezTo>
                  <a:cubicBezTo>
                    <a:pt x="377" y="37"/>
                    <a:pt x="377" y="37"/>
                    <a:pt x="377" y="37"/>
                  </a:cubicBezTo>
                  <a:cubicBezTo>
                    <a:pt x="377" y="37"/>
                    <a:pt x="377" y="37"/>
                    <a:pt x="378" y="37"/>
                  </a:cubicBezTo>
                  <a:cubicBezTo>
                    <a:pt x="373" y="35"/>
                    <a:pt x="373" y="35"/>
                    <a:pt x="373" y="35"/>
                  </a:cubicBezTo>
                  <a:cubicBezTo>
                    <a:pt x="375" y="34"/>
                    <a:pt x="377" y="35"/>
                    <a:pt x="378" y="34"/>
                  </a:cubicBezTo>
                  <a:cubicBezTo>
                    <a:pt x="370" y="32"/>
                    <a:pt x="370" y="32"/>
                    <a:pt x="370" y="32"/>
                  </a:cubicBezTo>
                  <a:cubicBezTo>
                    <a:pt x="371" y="31"/>
                    <a:pt x="372" y="32"/>
                    <a:pt x="373" y="32"/>
                  </a:cubicBezTo>
                  <a:cubicBezTo>
                    <a:pt x="358" y="29"/>
                    <a:pt x="358" y="29"/>
                    <a:pt x="358" y="29"/>
                  </a:cubicBezTo>
                  <a:cubicBezTo>
                    <a:pt x="362" y="28"/>
                    <a:pt x="365" y="30"/>
                    <a:pt x="369" y="28"/>
                  </a:cubicBezTo>
                  <a:cubicBezTo>
                    <a:pt x="362" y="26"/>
                    <a:pt x="351" y="28"/>
                    <a:pt x="345" y="24"/>
                  </a:cubicBezTo>
                  <a:cubicBezTo>
                    <a:pt x="346" y="23"/>
                    <a:pt x="348" y="23"/>
                    <a:pt x="350" y="23"/>
                  </a:cubicBezTo>
                  <a:cubicBezTo>
                    <a:pt x="346" y="22"/>
                    <a:pt x="346" y="22"/>
                    <a:pt x="346" y="22"/>
                  </a:cubicBezTo>
                  <a:cubicBezTo>
                    <a:pt x="349" y="20"/>
                    <a:pt x="356" y="21"/>
                    <a:pt x="358" y="19"/>
                  </a:cubicBezTo>
                  <a:cubicBezTo>
                    <a:pt x="354" y="19"/>
                    <a:pt x="350" y="19"/>
                    <a:pt x="347" y="17"/>
                  </a:cubicBezTo>
                  <a:cubicBezTo>
                    <a:pt x="319" y="14"/>
                    <a:pt x="290" y="11"/>
                    <a:pt x="260" y="11"/>
                  </a:cubicBezTo>
                  <a:cubicBezTo>
                    <a:pt x="259" y="10"/>
                    <a:pt x="259" y="10"/>
                    <a:pt x="259" y="10"/>
                  </a:cubicBezTo>
                  <a:cubicBezTo>
                    <a:pt x="281" y="9"/>
                    <a:pt x="301" y="11"/>
                    <a:pt x="324" y="10"/>
                  </a:cubicBezTo>
                  <a:cubicBezTo>
                    <a:pt x="325" y="9"/>
                    <a:pt x="325" y="9"/>
                    <a:pt x="325" y="9"/>
                  </a:cubicBezTo>
                  <a:cubicBezTo>
                    <a:pt x="319" y="6"/>
                    <a:pt x="311" y="8"/>
                    <a:pt x="304" y="6"/>
                  </a:cubicBezTo>
                  <a:cubicBezTo>
                    <a:pt x="306" y="5"/>
                    <a:pt x="306" y="5"/>
                    <a:pt x="306" y="5"/>
                  </a:cubicBezTo>
                  <a:cubicBezTo>
                    <a:pt x="264" y="1"/>
                    <a:pt x="219" y="0"/>
                    <a:pt x="177" y="1"/>
                  </a:cubicBezTo>
                  <a:cubicBezTo>
                    <a:pt x="35" y="2"/>
                    <a:pt x="35" y="2"/>
                    <a:pt x="35" y="2"/>
                  </a:cubicBezTo>
                  <a:cubicBezTo>
                    <a:pt x="28" y="3"/>
                    <a:pt x="22" y="7"/>
                    <a:pt x="18" y="11"/>
                  </a:cubicBezTo>
                  <a:cubicBezTo>
                    <a:pt x="24" y="13"/>
                    <a:pt x="24" y="13"/>
                    <a:pt x="24" y="13"/>
                  </a:cubicBezTo>
                  <a:cubicBezTo>
                    <a:pt x="16" y="17"/>
                    <a:pt x="16" y="17"/>
                    <a:pt x="16" y="17"/>
                  </a:cubicBezTo>
                  <a:cubicBezTo>
                    <a:pt x="15" y="20"/>
                    <a:pt x="19" y="19"/>
                    <a:pt x="22" y="20"/>
                  </a:cubicBezTo>
                  <a:cubicBezTo>
                    <a:pt x="21" y="20"/>
                    <a:pt x="21" y="20"/>
                    <a:pt x="21" y="20"/>
                  </a:cubicBezTo>
                  <a:cubicBezTo>
                    <a:pt x="20" y="22"/>
                    <a:pt x="16" y="22"/>
                    <a:pt x="19" y="24"/>
                  </a:cubicBezTo>
                  <a:cubicBezTo>
                    <a:pt x="19" y="25"/>
                    <a:pt x="16" y="25"/>
                    <a:pt x="15" y="26"/>
                  </a:cubicBezTo>
                  <a:cubicBezTo>
                    <a:pt x="15" y="29"/>
                    <a:pt x="8" y="33"/>
                    <a:pt x="11" y="37"/>
                  </a:cubicBezTo>
                  <a:cubicBezTo>
                    <a:pt x="8" y="42"/>
                    <a:pt x="13" y="47"/>
                    <a:pt x="12" y="52"/>
                  </a:cubicBezTo>
                  <a:cubicBezTo>
                    <a:pt x="8" y="56"/>
                    <a:pt x="10" y="63"/>
                    <a:pt x="7" y="68"/>
                  </a:cubicBezTo>
                  <a:cubicBezTo>
                    <a:pt x="15" y="73"/>
                    <a:pt x="0" y="77"/>
                    <a:pt x="8" y="82"/>
                  </a:cubicBezTo>
                  <a:cubicBezTo>
                    <a:pt x="9" y="88"/>
                    <a:pt x="16" y="93"/>
                    <a:pt x="24" y="97"/>
                  </a:cubicBezTo>
                  <a:cubicBezTo>
                    <a:pt x="50" y="109"/>
                    <a:pt x="82" y="110"/>
                    <a:pt x="113" y="111"/>
                  </a:cubicBezTo>
                  <a:cubicBezTo>
                    <a:pt x="277" y="109"/>
                    <a:pt x="277" y="109"/>
                    <a:pt x="277" y="109"/>
                  </a:cubicBezTo>
                  <a:cubicBezTo>
                    <a:pt x="295" y="106"/>
                    <a:pt x="314" y="107"/>
                    <a:pt x="331" y="104"/>
                  </a:cubicBezTo>
                  <a:cubicBezTo>
                    <a:pt x="350" y="103"/>
                    <a:pt x="364" y="95"/>
                    <a:pt x="382" y="93"/>
                  </a:cubicBezTo>
                  <a:cubicBezTo>
                    <a:pt x="379" y="91"/>
                    <a:pt x="374" y="92"/>
                    <a:pt x="369" y="91"/>
                  </a:cubicBezTo>
                  <a:cubicBezTo>
                    <a:pt x="375" y="88"/>
                    <a:pt x="382" y="87"/>
                    <a:pt x="388" y="86"/>
                  </a:cubicBezTo>
                  <a:cubicBezTo>
                    <a:pt x="387" y="86"/>
                    <a:pt x="385" y="87"/>
                    <a:pt x="385" y="86"/>
                  </a:cubicBezTo>
                  <a:cubicBezTo>
                    <a:pt x="387" y="84"/>
                    <a:pt x="391" y="86"/>
                    <a:pt x="392" y="84"/>
                  </a:cubicBezTo>
                  <a:cubicBezTo>
                    <a:pt x="389" y="82"/>
                    <a:pt x="389" y="82"/>
                    <a:pt x="389" y="82"/>
                  </a:cubicBezTo>
                  <a:cubicBezTo>
                    <a:pt x="391" y="80"/>
                    <a:pt x="395" y="81"/>
                    <a:pt x="397" y="80"/>
                  </a:cubicBezTo>
                  <a:close/>
                </a:path>
              </a:pathLst>
            </a:custGeom>
            <a:solidFill>
              <a:srgbClr val="004DA1"/>
            </a:solidFill>
            <a:ln>
              <a:noFill/>
            </a:ln>
          </p:spPr>
          <p:txBody>
            <a:bodyPr vert="horz" wrap="square" lIns="68580" tIns="34290" rIns="68580" bIns="3429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013" b="0" i="0" u="none" strike="noStrike" kern="0" cap="none" spc="0" normalizeH="0" baseline="0" noProof="0" dirty="0">
                <a:ln>
                  <a:noFill/>
                </a:ln>
                <a:solidFill>
                  <a:prstClr val="black"/>
                </a:solidFill>
                <a:effectLst/>
                <a:uLnTx/>
                <a:uFillTx/>
                <a:cs typeface="+mn-ea"/>
                <a:sym typeface="+mn-lt"/>
              </a:endParaRPr>
            </a:p>
          </p:txBody>
        </p:sp>
        <p:sp>
          <p:nvSpPr>
            <p:cNvPr id="11" name="文本框 10">
              <a:extLst>
                <a:ext uri="{FF2B5EF4-FFF2-40B4-BE49-F238E27FC236}">
                  <a16:creationId xmlns:a16="http://schemas.microsoft.com/office/drawing/2014/main" id="{9638B1E5-5568-466A-B5E2-8FD1DDE2E088}"/>
                </a:ext>
              </a:extLst>
            </p:cNvPr>
            <p:cNvSpPr txBox="1"/>
            <p:nvPr/>
          </p:nvSpPr>
          <p:spPr>
            <a:xfrm>
              <a:off x="9306645" y="2657710"/>
              <a:ext cx="902810" cy="396689"/>
            </a:xfrm>
            <a:prstGeom prst="rect">
              <a:avLst/>
            </a:prstGeom>
            <a:noFill/>
            <a:effectLst/>
          </p:spPr>
          <p:txBody>
            <a:bodyPr vert="eaVert" wrap="none" rtlCol="0" anchor="ctr">
              <a:spAutoFit/>
            </a:bodyPr>
            <a:lstStyle>
              <a:defPPr>
                <a:defRPr lang="zh-CN"/>
              </a:defPPr>
              <a:lvl1pPr algn="ctr">
                <a:defRPr sz="4400">
                  <a:solidFill>
                    <a:srgbClr val="004DA1"/>
                  </a:solidFill>
                  <a:latin typeface="李旭科书法" panose="02000603000000000000" pitchFamily="2" charset="-122"/>
                  <a:ea typeface="李旭科书法" panose="02000603000000000000" pitchFamily="2" charset="-122"/>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lang="en-US" altLang="zh-CN" sz="3200" kern="0" dirty="0">
                  <a:solidFill>
                    <a:prstClr val="white"/>
                  </a:solidFill>
                  <a:latin typeface="+mn-lt"/>
                  <a:ea typeface="+mn-ea"/>
                  <a:cs typeface="+mn-ea"/>
                  <a:sym typeface="+mn-lt"/>
                </a:rPr>
                <a:t>D</a:t>
              </a:r>
              <a:endParaRPr kumimoji="0" lang="zh-CN" altLang="en-US" sz="3200" b="0" i="0" u="none" strike="noStrike" kern="0" cap="none" spc="0" normalizeH="0" baseline="0" noProof="0" dirty="0">
                <a:ln>
                  <a:noFill/>
                </a:ln>
                <a:solidFill>
                  <a:prstClr val="white"/>
                </a:solidFill>
                <a:effectLst/>
                <a:uLnTx/>
                <a:uFillTx/>
                <a:latin typeface="+mn-lt"/>
                <a:ea typeface="+mn-ea"/>
                <a:cs typeface="+mn-ea"/>
                <a:sym typeface="+mn-lt"/>
              </a:endParaRPr>
            </a:p>
          </p:txBody>
        </p:sp>
      </p:grpSp>
    </p:spTree>
    <p:extLst>
      <p:ext uri="{BB962C8B-B14F-4D97-AF65-F5344CB8AC3E}">
        <p14:creationId xmlns:p14="http://schemas.microsoft.com/office/powerpoint/2010/main" val="189625974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3F297A04-FA86-470C-A283-0F372052F889}"/>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latin typeface="+mn-lt"/>
                <a:cs typeface="+mn-ea"/>
                <a:sym typeface="+mn-lt"/>
              </a:rPr>
              <a:pPr>
                <a:defRPr/>
              </a:pPr>
              <a:t>412</a:t>
            </a:fld>
            <a:endParaRPr lang="en-US">
              <a:solidFill>
                <a:prstClr val="black">
                  <a:tint val="75000"/>
                </a:prstClr>
              </a:solidFill>
              <a:latin typeface="+mn-lt"/>
              <a:cs typeface="+mn-ea"/>
              <a:sym typeface="+mn-lt"/>
            </a:endParaRPr>
          </a:p>
        </p:txBody>
      </p:sp>
      <p:sp>
        <p:nvSpPr>
          <p:cNvPr id="3" name="文本框 2">
            <a:extLst>
              <a:ext uri="{FF2B5EF4-FFF2-40B4-BE49-F238E27FC236}">
                <a16:creationId xmlns:a16="http://schemas.microsoft.com/office/drawing/2014/main" id="{8D04972F-565F-4E50-896F-ED56EDD1A38F}"/>
              </a:ext>
            </a:extLst>
          </p:cNvPr>
          <p:cNvSpPr txBox="1"/>
          <p:nvPr/>
        </p:nvSpPr>
        <p:spPr>
          <a:xfrm>
            <a:off x="2039921" y="225348"/>
            <a:ext cx="5410461" cy="500137"/>
          </a:xfrm>
          <a:prstGeom prst="rect">
            <a:avLst/>
          </a:prstGeom>
          <a:noFill/>
        </p:spPr>
        <p:txBody>
          <a:bodyPr wrap="square" lIns="68580" tIns="34290" rIns="68580" bIns="34290" rtlCol="0">
            <a:spAutoFit/>
          </a:bodyPr>
          <a:lstStyle/>
          <a:p>
            <a:pPr algn="ctr"/>
            <a:r>
              <a:rPr lang="zh-CN" altLang="en-US" sz="2800" b="1" dirty="0">
                <a:solidFill>
                  <a:srgbClr val="0070C0"/>
                </a:solidFill>
                <a:cs typeface="+mn-ea"/>
                <a:sym typeface="+mn-lt"/>
              </a:rPr>
              <a:t>不定项选择题</a:t>
            </a:r>
            <a:endParaRPr lang="en-US" altLang="zh-CN" sz="2800" b="1" dirty="0">
              <a:solidFill>
                <a:srgbClr val="0070C0"/>
              </a:solidFill>
              <a:cs typeface="+mn-ea"/>
              <a:sym typeface="+mn-lt"/>
            </a:endParaRPr>
          </a:p>
        </p:txBody>
      </p:sp>
      <p:sp>
        <p:nvSpPr>
          <p:cNvPr id="8" name="内容占位符 1">
            <a:extLst>
              <a:ext uri="{FF2B5EF4-FFF2-40B4-BE49-F238E27FC236}">
                <a16:creationId xmlns:a16="http://schemas.microsoft.com/office/drawing/2014/main" id="{C55AD2E8-BCFE-4A42-9301-8BD4BC5CB3A5}"/>
              </a:ext>
            </a:extLst>
          </p:cNvPr>
          <p:cNvSpPr txBox="1">
            <a:spLocks/>
          </p:cNvSpPr>
          <p:nvPr/>
        </p:nvSpPr>
        <p:spPr>
          <a:xfrm>
            <a:off x="490822" y="779487"/>
            <a:ext cx="8257891" cy="3887763"/>
          </a:xfrm>
          <a:prstGeom prst="rect">
            <a:avLst/>
          </a:prstGeom>
        </p:spPr>
        <p:txBody>
          <a:bodyPr vert="horz" lIns="91440" tIns="45720" rIns="91440" bIns="45720" rtlCol="0">
            <a:normAutofit/>
          </a:bodyPr>
          <a:lstStyle>
            <a:lvl1pPr marL="0" indent="538480" algn="l" defTabSz="685800" rtl="0" eaLnBrk="1" latinLnBrk="0" hangingPunct="1">
              <a:lnSpc>
                <a:spcPct val="150000"/>
              </a:lnSpc>
              <a:spcBef>
                <a:spcPts val="0"/>
              </a:spcBef>
              <a:buFont typeface="Arial" panose="020B0604020202020204" pitchFamily="34" charset="0"/>
              <a:buNone/>
              <a:defRPr sz="2200" b="1" kern="1200">
                <a:solidFill>
                  <a:srgbClr val="004DA1"/>
                </a:solidFill>
                <a:latin typeface="楷体" panose="02010609060101010101" pitchFamily="49" charset="-122"/>
                <a:ea typeface="楷体" panose="02010609060101010101" pitchFamily="49" charset="-122"/>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zh-CN" altLang="en-US" dirty="0">
                <a:latin typeface="+mn-lt"/>
                <a:ea typeface="+mn-ea"/>
                <a:cs typeface="+mn-ea"/>
                <a:sym typeface="+mn-lt"/>
              </a:rPr>
              <a:t>  （</a:t>
            </a:r>
            <a:r>
              <a:rPr lang="en-US" altLang="zh-CN" dirty="0">
                <a:latin typeface="+mn-lt"/>
                <a:ea typeface="+mn-ea"/>
                <a:cs typeface="+mn-ea"/>
                <a:sym typeface="+mn-lt"/>
              </a:rPr>
              <a:t>3</a:t>
            </a:r>
            <a:r>
              <a:rPr lang="zh-CN" altLang="en-US" dirty="0">
                <a:latin typeface="+mn-lt"/>
                <a:ea typeface="+mn-ea"/>
                <a:cs typeface="+mn-ea"/>
                <a:sym typeface="+mn-lt"/>
              </a:rPr>
              <a:t>）计算甲企业无偿赠送运动服销项税额的下列算式中，正确的是（ ）。</a:t>
            </a:r>
          </a:p>
          <a:p>
            <a:r>
              <a:rPr lang="zh-CN" altLang="en-US" dirty="0">
                <a:latin typeface="+mn-lt"/>
                <a:ea typeface="+mn-ea"/>
                <a:cs typeface="+mn-ea"/>
                <a:sym typeface="+mn-lt"/>
              </a:rPr>
              <a:t> </a:t>
            </a:r>
            <a:r>
              <a:rPr lang="en-US" altLang="zh-CN" dirty="0">
                <a:latin typeface="+mn-lt"/>
                <a:ea typeface="+mn-ea"/>
                <a:cs typeface="+mn-ea"/>
                <a:sym typeface="+mn-lt"/>
              </a:rPr>
              <a:t>A.100×113×</a:t>
            </a:r>
            <a:r>
              <a:rPr lang="zh-CN" altLang="en-US" dirty="0">
                <a:latin typeface="+mn-lt"/>
                <a:ea typeface="+mn-ea"/>
                <a:cs typeface="+mn-ea"/>
                <a:sym typeface="+mn-lt"/>
              </a:rPr>
              <a:t>（</a:t>
            </a:r>
            <a:r>
              <a:rPr lang="en-US" altLang="zh-CN" dirty="0">
                <a:latin typeface="+mn-lt"/>
                <a:ea typeface="+mn-ea"/>
                <a:cs typeface="+mn-ea"/>
                <a:sym typeface="+mn-lt"/>
              </a:rPr>
              <a:t>1</a:t>
            </a:r>
            <a:r>
              <a:rPr lang="zh-CN" altLang="en-US" dirty="0">
                <a:latin typeface="+mn-lt"/>
                <a:ea typeface="+mn-ea"/>
                <a:cs typeface="+mn-ea"/>
                <a:sym typeface="+mn-lt"/>
              </a:rPr>
              <a:t>＋</a:t>
            </a:r>
            <a:r>
              <a:rPr lang="en-US" altLang="zh-CN" dirty="0">
                <a:latin typeface="+mn-lt"/>
                <a:ea typeface="+mn-ea"/>
                <a:cs typeface="+mn-ea"/>
                <a:sym typeface="+mn-lt"/>
              </a:rPr>
              <a:t>10</a:t>
            </a:r>
            <a:r>
              <a:rPr lang="zh-CN" altLang="en-US" dirty="0">
                <a:latin typeface="+mn-lt"/>
                <a:ea typeface="+mn-ea"/>
                <a:cs typeface="+mn-ea"/>
                <a:sym typeface="+mn-lt"/>
              </a:rPr>
              <a:t>％）</a:t>
            </a:r>
            <a:r>
              <a:rPr lang="en-US" altLang="zh-CN" dirty="0">
                <a:latin typeface="+mn-lt"/>
                <a:ea typeface="+mn-ea"/>
                <a:cs typeface="+mn-ea"/>
                <a:sym typeface="+mn-lt"/>
              </a:rPr>
              <a:t>×13</a:t>
            </a:r>
            <a:r>
              <a:rPr lang="zh-CN" altLang="en-US" dirty="0">
                <a:latin typeface="+mn-lt"/>
                <a:ea typeface="+mn-ea"/>
                <a:cs typeface="+mn-ea"/>
                <a:sym typeface="+mn-lt"/>
              </a:rPr>
              <a:t>％＝</a:t>
            </a:r>
            <a:r>
              <a:rPr lang="en-US" altLang="zh-CN" dirty="0">
                <a:latin typeface="+mn-lt"/>
                <a:ea typeface="+mn-ea"/>
                <a:cs typeface="+mn-ea"/>
                <a:sym typeface="+mn-lt"/>
              </a:rPr>
              <a:t>1 615.90 </a:t>
            </a:r>
            <a:r>
              <a:rPr lang="zh-CN" altLang="en-US" dirty="0">
                <a:latin typeface="+mn-lt"/>
                <a:ea typeface="+mn-ea"/>
                <a:cs typeface="+mn-ea"/>
                <a:sym typeface="+mn-lt"/>
              </a:rPr>
              <a:t>元</a:t>
            </a:r>
          </a:p>
          <a:p>
            <a:r>
              <a:rPr lang="zh-CN" altLang="en-US" dirty="0">
                <a:latin typeface="+mn-lt"/>
                <a:ea typeface="+mn-ea"/>
                <a:cs typeface="+mn-ea"/>
                <a:sym typeface="+mn-lt"/>
              </a:rPr>
              <a:t> </a:t>
            </a:r>
            <a:r>
              <a:rPr lang="en-US" altLang="zh-CN" dirty="0">
                <a:latin typeface="+mn-lt"/>
                <a:ea typeface="+mn-ea"/>
                <a:cs typeface="+mn-ea"/>
                <a:sym typeface="+mn-lt"/>
              </a:rPr>
              <a:t>B.100×113×</a:t>
            </a:r>
            <a:r>
              <a:rPr lang="zh-CN" altLang="en-US" dirty="0">
                <a:latin typeface="+mn-lt"/>
                <a:ea typeface="+mn-ea"/>
                <a:cs typeface="+mn-ea"/>
                <a:sym typeface="+mn-lt"/>
              </a:rPr>
              <a:t>（</a:t>
            </a:r>
            <a:r>
              <a:rPr lang="en-US" altLang="zh-CN" dirty="0">
                <a:latin typeface="+mn-lt"/>
                <a:ea typeface="+mn-ea"/>
                <a:cs typeface="+mn-ea"/>
                <a:sym typeface="+mn-lt"/>
              </a:rPr>
              <a:t>1</a:t>
            </a:r>
            <a:r>
              <a:rPr lang="zh-CN" altLang="en-US" dirty="0">
                <a:latin typeface="+mn-lt"/>
                <a:ea typeface="+mn-ea"/>
                <a:cs typeface="+mn-ea"/>
                <a:sym typeface="+mn-lt"/>
              </a:rPr>
              <a:t>＋</a:t>
            </a:r>
            <a:r>
              <a:rPr lang="en-US" altLang="zh-CN" dirty="0">
                <a:latin typeface="+mn-lt"/>
                <a:ea typeface="+mn-ea"/>
                <a:cs typeface="+mn-ea"/>
                <a:sym typeface="+mn-lt"/>
              </a:rPr>
              <a:t>10</a:t>
            </a:r>
            <a:r>
              <a:rPr lang="zh-CN" altLang="en-US" dirty="0">
                <a:latin typeface="+mn-lt"/>
                <a:ea typeface="+mn-ea"/>
                <a:cs typeface="+mn-ea"/>
                <a:sym typeface="+mn-lt"/>
              </a:rPr>
              <a:t>％）</a:t>
            </a:r>
            <a:r>
              <a:rPr lang="en-US" altLang="zh-CN" dirty="0">
                <a:latin typeface="+mn-lt"/>
                <a:ea typeface="+mn-ea"/>
                <a:cs typeface="+mn-ea"/>
                <a:sym typeface="+mn-lt"/>
              </a:rPr>
              <a:t>÷</a:t>
            </a:r>
            <a:r>
              <a:rPr lang="zh-CN" altLang="en-US" dirty="0">
                <a:latin typeface="+mn-lt"/>
                <a:ea typeface="+mn-ea"/>
                <a:cs typeface="+mn-ea"/>
                <a:sym typeface="+mn-lt"/>
              </a:rPr>
              <a:t>（</a:t>
            </a:r>
            <a:r>
              <a:rPr lang="en-US" altLang="zh-CN" dirty="0">
                <a:latin typeface="+mn-lt"/>
                <a:ea typeface="+mn-ea"/>
                <a:cs typeface="+mn-ea"/>
                <a:sym typeface="+mn-lt"/>
              </a:rPr>
              <a:t>1</a:t>
            </a:r>
            <a:r>
              <a:rPr lang="zh-CN" altLang="en-US" dirty="0">
                <a:latin typeface="+mn-lt"/>
                <a:ea typeface="+mn-ea"/>
                <a:cs typeface="+mn-ea"/>
                <a:sym typeface="+mn-lt"/>
              </a:rPr>
              <a:t>＋</a:t>
            </a:r>
            <a:r>
              <a:rPr lang="en-US" altLang="zh-CN" dirty="0">
                <a:latin typeface="+mn-lt"/>
                <a:ea typeface="+mn-ea"/>
                <a:cs typeface="+mn-ea"/>
                <a:sym typeface="+mn-lt"/>
              </a:rPr>
              <a:t>13</a:t>
            </a:r>
            <a:r>
              <a:rPr lang="zh-CN" altLang="en-US" dirty="0">
                <a:latin typeface="+mn-lt"/>
                <a:ea typeface="+mn-ea"/>
                <a:cs typeface="+mn-ea"/>
                <a:sym typeface="+mn-lt"/>
              </a:rPr>
              <a:t>％）</a:t>
            </a:r>
            <a:r>
              <a:rPr lang="en-US" altLang="zh-CN" dirty="0">
                <a:latin typeface="+mn-lt"/>
                <a:ea typeface="+mn-ea"/>
                <a:cs typeface="+mn-ea"/>
                <a:sym typeface="+mn-lt"/>
              </a:rPr>
              <a:t>×13</a:t>
            </a:r>
            <a:r>
              <a:rPr lang="zh-CN" altLang="en-US" dirty="0">
                <a:latin typeface="+mn-lt"/>
                <a:ea typeface="+mn-ea"/>
                <a:cs typeface="+mn-ea"/>
                <a:sym typeface="+mn-lt"/>
              </a:rPr>
              <a:t>％＝</a:t>
            </a:r>
            <a:r>
              <a:rPr lang="en-US" altLang="zh-CN" dirty="0">
                <a:latin typeface="+mn-lt"/>
                <a:ea typeface="+mn-ea"/>
                <a:cs typeface="+mn-ea"/>
                <a:sym typeface="+mn-lt"/>
              </a:rPr>
              <a:t>1 430 </a:t>
            </a:r>
            <a:r>
              <a:rPr lang="zh-CN" altLang="en-US" dirty="0">
                <a:latin typeface="+mn-lt"/>
                <a:ea typeface="+mn-ea"/>
                <a:cs typeface="+mn-ea"/>
                <a:sym typeface="+mn-lt"/>
              </a:rPr>
              <a:t>元</a:t>
            </a:r>
          </a:p>
          <a:p>
            <a:r>
              <a:rPr lang="zh-CN" altLang="en-US" dirty="0">
                <a:latin typeface="+mn-lt"/>
                <a:ea typeface="+mn-ea"/>
                <a:cs typeface="+mn-ea"/>
                <a:sym typeface="+mn-lt"/>
              </a:rPr>
              <a:t> </a:t>
            </a:r>
            <a:r>
              <a:rPr lang="en-US" altLang="zh-CN" dirty="0">
                <a:latin typeface="+mn-lt"/>
                <a:ea typeface="+mn-ea"/>
                <a:cs typeface="+mn-ea"/>
                <a:sym typeface="+mn-lt"/>
              </a:rPr>
              <a:t>C.100×113×13</a:t>
            </a:r>
            <a:r>
              <a:rPr lang="zh-CN" altLang="en-US" dirty="0">
                <a:latin typeface="+mn-lt"/>
                <a:ea typeface="+mn-ea"/>
                <a:cs typeface="+mn-ea"/>
                <a:sym typeface="+mn-lt"/>
              </a:rPr>
              <a:t>％＝</a:t>
            </a:r>
            <a:r>
              <a:rPr lang="en-US" altLang="zh-CN" dirty="0">
                <a:latin typeface="+mn-lt"/>
                <a:ea typeface="+mn-ea"/>
                <a:cs typeface="+mn-ea"/>
                <a:sym typeface="+mn-lt"/>
              </a:rPr>
              <a:t>1 469 </a:t>
            </a:r>
            <a:r>
              <a:rPr lang="zh-CN" altLang="en-US" dirty="0">
                <a:latin typeface="+mn-lt"/>
                <a:ea typeface="+mn-ea"/>
                <a:cs typeface="+mn-ea"/>
                <a:sym typeface="+mn-lt"/>
              </a:rPr>
              <a:t>元</a:t>
            </a:r>
          </a:p>
          <a:p>
            <a:r>
              <a:rPr lang="zh-CN" altLang="en-US" dirty="0">
                <a:latin typeface="+mn-lt"/>
                <a:ea typeface="+mn-ea"/>
                <a:cs typeface="+mn-ea"/>
                <a:sym typeface="+mn-lt"/>
              </a:rPr>
              <a:t> </a:t>
            </a:r>
            <a:r>
              <a:rPr lang="en-US" altLang="zh-CN" dirty="0">
                <a:latin typeface="+mn-lt"/>
                <a:ea typeface="+mn-ea"/>
                <a:cs typeface="+mn-ea"/>
                <a:sym typeface="+mn-lt"/>
              </a:rPr>
              <a:t>D.100×113÷</a:t>
            </a:r>
            <a:r>
              <a:rPr lang="zh-CN" altLang="en-US" dirty="0">
                <a:latin typeface="+mn-lt"/>
                <a:ea typeface="+mn-ea"/>
                <a:cs typeface="+mn-ea"/>
                <a:sym typeface="+mn-lt"/>
              </a:rPr>
              <a:t>（</a:t>
            </a:r>
            <a:r>
              <a:rPr lang="en-US" altLang="zh-CN" dirty="0">
                <a:latin typeface="+mn-lt"/>
                <a:ea typeface="+mn-ea"/>
                <a:cs typeface="+mn-ea"/>
                <a:sym typeface="+mn-lt"/>
              </a:rPr>
              <a:t>1</a:t>
            </a:r>
            <a:r>
              <a:rPr lang="zh-CN" altLang="en-US" dirty="0">
                <a:latin typeface="+mn-lt"/>
                <a:ea typeface="+mn-ea"/>
                <a:cs typeface="+mn-ea"/>
                <a:sym typeface="+mn-lt"/>
              </a:rPr>
              <a:t>＋</a:t>
            </a:r>
            <a:r>
              <a:rPr lang="en-US" altLang="zh-CN" dirty="0">
                <a:latin typeface="+mn-lt"/>
                <a:ea typeface="+mn-ea"/>
                <a:cs typeface="+mn-ea"/>
                <a:sym typeface="+mn-lt"/>
              </a:rPr>
              <a:t>13</a:t>
            </a:r>
            <a:r>
              <a:rPr lang="zh-CN" altLang="en-US" dirty="0">
                <a:latin typeface="+mn-lt"/>
                <a:ea typeface="+mn-ea"/>
                <a:cs typeface="+mn-ea"/>
                <a:sym typeface="+mn-lt"/>
              </a:rPr>
              <a:t>％）</a:t>
            </a:r>
            <a:r>
              <a:rPr lang="en-US" altLang="zh-CN" dirty="0">
                <a:latin typeface="+mn-lt"/>
                <a:ea typeface="+mn-ea"/>
                <a:cs typeface="+mn-ea"/>
                <a:sym typeface="+mn-lt"/>
              </a:rPr>
              <a:t>×13</a:t>
            </a:r>
            <a:r>
              <a:rPr lang="zh-CN" altLang="en-US" dirty="0">
                <a:latin typeface="+mn-lt"/>
                <a:ea typeface="+mn-ea"/>
                <a:cs typeface="+mn-ea"/>
                <a:sym typeface="+mn-lt"/>
              </a:rPr>
              <a:t>％＝</a:t>
            </a:r>
            <a:r>
              <a:rPr lang="en-US" altLang="zh-CN" dirty="0">
                <a:latin typeface="+mn-lt"/>
                <a:ea typeface="+mn-ea"/>
                <a:cs typeface="+mn-ea"/>
                <a:sym typeface="+mn-lt"/>
              </a:rPr>
              <a:t>1 300 </a:t>
            </a:r>
            <a:r>
              <a:rPr lang="zh-CN" altLang="en-US" dirty="0">
                <a:latin typeface="+mn-lt"/>
                <a:ea typeface="+mn-ea"/>
                <a:cs typeface="+mn-ea"/>
                <a:sym typeface="+mn-lt"/>
              </a:rPr>
              <a:t>元</a:t>
            </a:r>
          </a:p>
        </p:txBody>
      </p:sp>
      <p:grpSp>
        <p:nvGrpSpPr>
          <p:cNvPr id="9" name="组合 8">
            <a:extLst>
              <a:ext uri="{FF2B5EF4-FFF2-40B4-BE49-F238E27FC236}">
                <a16:creationId xmlns:a16="http://schemas.microsoft.com/office/drawing/2014/main" id="{D7CCD27B-CFDC-4184-8D48-6FBEDF9404AE}"/>
              </a:ext>
            </a:extLst>
          </p:cNvPr>
          <p:cNvGrpSpPr/>
          <p:nvPr/>
        </p:nvGrpSpPr>
        <p:grpSpPr>
          <a:xfrm rot="16200000">
            <a:off x="1893805" y="3981478"/>
            <a:ext cx="677108" cy="1428693"/>
            <a:chOff x="9306645" y="1903595"/>
            <a:chExt cx="902810" cy="1904924"/>
          </a:xfrm>
        </p:grpSpPr>
        <p:sp>
          <p:nvSpPr>
            <p:cNvPr id="10" name="Freeform 668">
              <a:extLst>
                <a:ext uri="{FF2B5EF4-FFF2-40B4-BE49-F238E27FC236}">
                  <a16:creationId xmlns:a16="http://schemas.microsoft.com/office/drawing/2014/main" id="{25B8C2A1-05FC-4FC7-8039-F3BDF3EAEED1}"/>
                </a:ext>
              </a:extLst>
            </p:cNvPr>
            <p:cNvSpPr>
              <a:spLocks/>
            </p:cNvSpPr>
            <p:nvPr/>
          </p:nvSpPr>
          <p:spPr bwMode="auto">
            <a:xfrm rot="5400000">
              <a:off x="8805602" y="2585762"/>
              <a:ext cx="1904924" cy="540590"/>
            </a:xfrm>
            <a:custGeom>
              <a:avLst/>
              <a:gdLst>
                <a:gd name="T0" fmla="*/ 384 w 398"/>
                <a:gd name="T1" fmla="*/ 77 h 111"/>
                <a:gd name="T2" fmla="*/ 388 w 398"/>
                <a:gd name="T3" fmla="*/ 74 h 111"/>
                <a:gd name="T4" fmla="*/ 388 w 398"/>
                <a:gd name="T5" fmla="*/ 71 h 111"/>
                <a:gd name="T6" fmla="*/ 397 w 398"/>
                <a:gd name="T7" fmla="*/ 67 h 111"/>
                <a:gd name="T8" fmla="*/ 390 w 398"/>
                <a:gd name="T9" fmla="*/ 62 h 111"/>
                <a:gd name="T10" fmla="*/ 388 w 398"/>
                <a:gd name="T11" fmla="*/ 59 h 111"/>
                <a:gd name="T12" fmla="*/ 388 w 398"/>
                <a:gd name="T13" fmla="*/ 56 h 111"/>
                <a:gd name="T14" fmla="*/ 385 w 398"/>
                <a:gd name="T15" fmla="*/ 54 h 111"/>
                <a:gd name="T16" fmla="*/ 387 w 398"/>
                <a:gd name="T17" fmla="*/ 51 h 111"/>
                <a:gd name="T18" fmla="*/ 389 w 398"/>
                <a:gd name="T19" fmla="*/ 48 h 111"/>
                <a:gd name="T20" fmla="*/ 384 w 398"/>
                <a:gd name="T21" fmla="*/ 46 h 111"/>
                <a:gd name="T22" fmla="*/ 378 w 398"/>
                <a:gd name="T23" fmla="*/ 42 h 111"/>
                <a:gd name="T24" fmla="*/ 385 w 398"/>
                <a:gd name="T25" fmla="*/ 40 h 111"/>
                <a:gd name="T26" fmla="*/ 378 w 398"/>
                <a:gd name="T27" fmla="*/ 37 h 111"/>
                <a:gd name="T28" fmla="*/ 378 w 398"/>
                <a:gd name="T29" fmla="*/ 34 h 111"/>
                <a:gd name="T30" fmla="*/ 373 w 398"/>
                <a:gd name="T31" fmla="*/ 32 h 111"/>
                <a:gd name="T32" fmla="*/ 369 w 398"/>
                <a:gd name="T33" fmla="*/ 28 h 111"/>
                <a:gd name="T34" fmla="*/ 350 w 398"/>
                <a:gd name="T35" fmla="*/ 23 h 111"/>
                <a:gd name="T36" fmla="*/ 358 w 398"/>
                <a:gd name="T37" fmla="*/ 19 h 111"/>
                <a:gd name="T38" fmla="*/ 260 w 398"/>
                <a:gd name="T39" fmla="*/ 11 h 111"/>
                <a:gd name="T40" fmla="*/ 324 w 398"/>
                <a:gd name="T41" fmla="*/ 10 h 111"/>
                <a:gd name="T42" fmla="*/ 304 w 398"/>
                <a:gd name="T43" fmla="*/ 6 h 111"/>
                <a:gd name="T44" fmla="*/ 177 w 398"/>
                <a:gd name="T45" fmla="*/ 1 h 111"/>
                <a:gd name="T46" fmla="*/ 18 w 398"/>
                <a:gd name="T47" fmla="*/ 11 h 111"/>
                <a:gd name="T48" fmla="*/ 16 w 398"/>
                <a:gd name="T49" fmla="*/ 17 h 111"/>
                <a:gd name="T50" fmla="*/ 21 w 398"/>
                <a:gd name="T51" fmla="*/ 20 h 111"/>
                <a:gd name="T52" fmla="*/ 15 w 398"/>
                <a:gd name="T53" fmla="*/ 26 h 111"/>
                <a:gd name="T54" fmla="*/ 12 w 398"/>
                <a:gd name="T55" fmla="*/ 52 h 111"/>
                <a:gd name="T56" fmla="*/ 8 w 398"/>
                <a:gd name="T57" fmla="*/ 82 h 111"/>
                <a:gd name="T58" fmla="*/ 113 w 398"/>
                <a:gd name="T59" fmla="*/ 111 h 111"/>
                <a:gd name="T60" fmla="*/ 331 w 398"/>
                <a:gd name="T61" fmla="*/ 104 h 111"/>
                <a:gd name="T62" fmla="*/ 369 w 398"/>
                <a:gd name="T63" fmla="*/ 91 h 111"/>
                <a:gd name="T64" fmla="*/ 385 w 398"/>
                <a:gd name="T65" fmla="*/ 86 h 111"/>
                <a:gd name="T66" fmla="*/ 389 w 398"/>
                <a:gd name="T67" fmla="*/ 8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98" h="111">
                  <a:moveTo>
                    <a:pt x="397" y="80"/>
                  </a:moveTo>
                  <a:cubicBezTo>
                    <a:pt x="394" y="77"/>
                    <a:pt x="387" y="79"/>
                    <a:pt x="384" y="77"/>
                  </a:cubicBezTo>
                  <a:cubicBezTo>
                    <a:pt x="387" y="75"/>
                    <a:pt x="394" y="76"/>
                    <a:pt x="396" y="76"/>
                  </a:cubicBezTo>
                  <a:cubicBezTo>
                    <a:pt x="388" y="74"/>
                    <a:pt x="388" y="74"/>
                    <a:pt x="388" y="74"/>
                  </a:cubicBezTo>
                  <a:cubicBezTo>
                    <a:pt x="397" y="72"/>
                    <a:pt x="397" y="72"/>
                    <a:pt x="397" y="72"/>
                  </a:cubicBezTo>
                  <a:cubicBezTo>
                    <a:pt x="395" y="71"/>
                    <a:pt x="390" y="73"/>
                    <a:pt x="388" y="71"/>
                  </a:cubicBezTo>
                  <a:cubicBezTo>
                    <a:pt x="388" y="69"/>
                    <a:pt x="390" y="70"/>
                    <a:pt x="391" y="70"/>
                  </a:cubicBezTo>
                  <a:cubicBezTo>
                    <a:pt x="394" y="70"/>
                    <a:pt x="398" y="69"/>
                    <a:pt x="397" y="67"/>
                  </a:cubicBezTo>
                  <a:cubicBezTo>
                    <a:pt x="397" y="63"/>
                    <a:pt x="391" y="64"/>
                    <a:pt x="388" y="63"/>
                  </a:cubicBezTo>
                  <a:cubicBezTo>
                    <a:pt x="390" y="62"/>
                    <a:pt x="390" y="62"/>
                    <a:pt x="390" y="62"/>
                  </a:cubicBezTo>
                  <a:cubicBezTo>
                    <a:pt x="388" y="62"/>
                    <a:pt x="386" y="62"/>
                    <a:pt x="385" y="60"/>
                  </a:cubicBezTo>
                  <a:cubicBezTo>
                    <a:pt x="386" y="60"/>
                    <a:pt x="387" y="59"/>
                    <a:pt x="388" y="59"/>
                  </a:cubicBezTo>
                  <a:cubicBezTo>
                    <a:pt x="383" y="57"/>
                    <a:pt x="383" y="57"/>
                    <a:pt x="383" y="57"/>
                  </a:cubicBezTo>
                  <a:cubicBezTo>
                    <a:pt x="388" y="56"/>
                    <a:pt x="388" y="56"/>
                    <a:pt x="388" y="56"/>
                  </a:cubicBezTo>
                  <a:cubicBezTo>
                    <a:pt x="386" y="56"/>
                    <a:pt x="386" y="56"/>
                    <a:pt x="386" y="56"/>
                  </a:cubicBezTo>
                  <a:cubicBezTo>
                    <a:pt x="384" y="55"/>
                    <a:pt x="386" y="54"/>
                    <a:pt x="385" y="54"/>
                  </a:cubicBezTo>
                  <a:cubicBezTo>
                    <a:pt x="383" y="52"/>
                    <a:pt x="379" y="54"/>
                    <a:pt x="377" y="52"/>
                  </a:cubicBezTo>
                  <a:cubicBezTo>
                    <a:pt x="380" y="51"/>
                    <a:pt x="384" y="51"/>
                    <a:pt x="387" y="51"/>
                  </a:cubicBezTo>
                  <a:cubicBezTo>
                    <a:pt x="385" y="51"/>
                    <a:pt x="382" y="51"/>
                    <a:pt x="381" y="49"/>
                  </a:cubicBezTo>
                  <a:cubicBezTo>
                    <a:pt x="389" y="48"/>
                    <a:pt x="389" y="48"/>
                    <a:pt x="389" y="48"/>
                  </a:cubicBezTo>
                  <a:cubicBezTo>
                    <a:pt x="387" y="47"/>
                    <a:pt x="384" y="48"/>
                    <a:pt x="382" y="47"/>
                  </a:cubicBezTo>
                  <a:cubicBezTo>
                    <a:pt x="384" y="46"/>
                    <a:pt x="384" y="46"/>
                    <a:pt x="384" y="46"/>
                  </a:cubicBezTo>
                  <a:cubicBezTo>
                    <a:pt x="381" y="45"/>
                    <a:pt x="378" y="46"/>
                    <a:pt x="376" y="44"/>
                  </a:cubicBezTo>
                  <a:cubicBezTo>
                    <a:pt x="377" y="43"/>
                    <a:pt x="378" y="43"/>
                    <a:pt x="378" y="42"/>
                  </a:cubicBezTo>
                  <a:cubicBezTo>
                    <a:pt x="377" y="42"/>
                    <a:pt x="375" y="42"/>
                    <a:pt x="374" y="41"/>
                  </a:cubicBezTo>
                  <a:cubicBezTo>
                    <a:pt x="377" y="40"/>
                    <a:pt x="382" y="41"/>
                    <a:pt x="385" y="40"/>
                  </a:cubicBezTo>
                  <a:cubicBezTo>
                    <a:pt x="377" y="37"/>
                    <a:pt x="377" y="37"/>
                    <a:pt x="377" y="37"/>
                  </a:cubicBezTo>
                  <a:cubicBezTo>
                    <a:pt x="377" y="37"/>
                    <a:pt x="377" y="37"/>
                    <a:pt x="378" y="37"/>
                  </a:cubicBezTo>
                  <a:cubicBezTo>
                    <a:pt x="373" y="35"/>
                    <a:pt x="373" y="35"/>
                    <a:pt x="373" y="35"/>
                  </a:cubicBezTo>
                  <a:cubicBezTo>
                    <a:pt x="375" y="34"/>
                    <a:pt x="377" y="35"/>
                    <a:pt x="378" y="34"/>
                  </a:cubicBezTo>
                  <a:cubicBezTo>
                    <a:pt x="370" y="32"/>
                    <a:pt x="370" y="32"/>
                    <a:pt x="370" y="32"/>
                  </a:cubicBezTo>
                  <a:cubicBezTo>
                    <a:pt x="371" y="31"/>
                    <a:pt x="372" y="32"/>
                    <a:pt x="373" y="32"/>
                  </a:cubicBezTo>
                  <a:cubicBezTo>
                    <a:pt x="358" y="29"/>
                    <a:pt x="358" y="29"/>
                    <a:pt x="358" y="29"/>
                  </a:cubicBezTo>
                  <a:cubicBezTo>
                    <a:pt x="362" y="28"/>
                    <a:pt x="365" y="30"/>
                    <a:pt x="369" y="28"/>
                  </a:cubicBezTo>
                  <a:cubicBezTo>
                    <a:pt x="362" y="26"/>
                    <a:pt x="351" y="28"/>
                    <a:pt x="345" y="24"/>
                  </a:cubicBezTo>
                  <a:cubicBezTo>
                    <a:pt x="346" y="23"/>
                    <a:pt x="348" y="23"/>
                    <a:pt x="350" y="23"/>
                  </a:cubicBezTo>
                  <a:cubicBezTo>
                    <a:pt x="346" y="22"/>
                    <a:pt x="346" y="22"/>
                    <a:pt x="346" y="22"/>
                  </a:cubicBezTo>
                  <a:cubicBezTo>
                    <a:pt x="349" y="20"/>
                    <a:pt x="356" y="21"/>
                    <a:pt x="358" y="19"/>
                  </a:cubicBezTo>
                  <a:cubicBezTo>
                    <a:pt x="354" y="19"/>
                    <a:pt x="350" y="19"/>
                    <a:pt x="347" y="17"/>
                  </a:cubicBezTo>
                  <a:cubicBezTo>
                    <a:pt x="319" y="14"/>
                    <a:pt x="290" y="11"/>
                    <a:pt x="260" y="11"/>
                  </a:cubicBezTo>
                  <a:cubicBezTo>
                    <a:pt x="259" y="10"/>
                    <a:pt x="259" y="10"/>
                    <a:pt x="259" y="10"/>
                  </a:cubicBezTo>
                  <a:cubicBezTo>
                    <a:pt x="281" y="9"/>
                    <a:pt x="301" y="11"/>
                    <a:pt x="324" y="10"/>
                  </a:cubicBezTo>
                  <a:cubicBezTo>
                    <a:pt x="325" y="9"/>
                    <a:pt x="325" y="9"/>
                    <a:pt x="325" y="9"/>
                  </a:cubicBezTo>
                  <a:cubicBezTo>
                    <a:pt x="319" y="6"/>
                    <a:pt x="311" y="8"/>
                    <a:pt x="304" y="6"/>
                  </a:cubicBezTo>
                  <a:cubicBezTo>
                    <a:pt x="306" y="5"/>
                    <a:pt x="306" y="5"/>
                    <a:pt x="306" y="5"/>
                  </a:cubicBezTo>
                  <a:cubicBezTo>
                    <a:pt x="264" y="1"/>
                    <a:pt x="219" y="0"/>
                    <a:pt x="177" y="1"/>
                  </a:cubicBezTo>
                  <a:cubicBezTo>
                    <a:pt x="35" y="2"/>
                    <a:pt x="35" y="2"/>
                    <a:pt x="35" y="2"/>
                  </a:cubicBezTo>
                  <a:cubicBezTo>
                    <a:pt x="28" y="3"/>
                    <a:pt x="22" y="7"/>
                    <a:pt x="18" y="11"/>
                  </a:cubicBezTo>
                  <a:cubicBezTo>
                    <a:pt x="24" y="13"/>
                    <a:pt x="24" y="13"/>
                    <a:pt x="24" y="13"/>
                  </a:cubicBezTo>
                  <a:cubicBezTo>
                    <a:pt x="16" y="17"/>
                    <a:pt x="16" y="17"/>
                    <a:pt x="16" y="17"/>
                  </a:cubicBezTo>
                  <a:cubicBezTo>
                    <a:pt x="15" y="20"/>
                    <a:pt x="19" y="19"/>
                    <a:pt x="22" y="20"/>
                  </a:cubicBezTo>
                  <a:cubicBezTo>
                    <a:pt x="21" y="20"/>
                    <a:pt x="21" y="20"/>
                    <a:pt x="21" y="20"/>
                  </a:cubicBezTo>
                  <a:cubicBezTo>
                    <a:pt x="20" y="22"/>
                    <a:pt x="16" y="22"/>
                    <a:pt x="19" y="24"/>
                  </a:cubicBezTo>
                  <a:cubicBezTo>
                    <a:pt x="19" y="25"/>
                    <a:pt x="16" y="25"/>
                    <a:pt x="15" y="26"/>
                  </a:cubicBezTo>
                  <a:cubicBezTo>
                    <a:pt x="15" y="29"/>
                    <a:pt x="8" y="33"/>
                    <a:pt x="11" y="37"/>
                  </a:cubicBezTo>
                  <a:cubicBezTo>
                    <a:pt x="8" y="42"/>
                    <a:pt x="13" y="47"/>
                    <a:pt x="12" y="52"/>
                  </a:cubicBezTo>
                  <a:cubicBezTo>
                    <a:pt x="8" y="56"/>
                    <a:pt x="10" y="63"/>
                    <a:pt x="7" y="68"/>
                  </a:cubicBezTo>
                  <a:cubicBezTo>
                    <a:pt x="15" y="73"/>
                    <a:pt x="0" y="77"/>
                    <a:pt x="8" y="82"/>
                  </a:cubicBezTo>
                  <a:cubicBezTo>
                    <a:pt x="9" y="88"/>
                    <a:pt x="16" y="93"/>
                    <a:pt x="24" y="97"/>
                  </a:cubicBezTo>
                  <a:cubicBezTo>
                    <a:pt x="50" y="109"/>
                    <a:pt x="82" y="110"/>
                    <a:pt x="113" y="111"/>
                  </a:cubicBezTo>
                  <a:cubicBezTo>
                    <a:pt x="277" y="109"/>
                    <a:pt x="277" y="109"/>
                    <a:pt x="277" y="109"/>
                  </a:cubicBezTo>
                  <a:cubicBezTo>
                    <a:pt x="295" y="106"/>
                    <a:pt x="314" y="107"/>
                    <a:pt x="331" y="104"/>
                  </a:cubicBezTo>
                  <a:cubicBezTo>
                    <a:pt x="350" y="103"/>
                    <a:pt x="364" y="95"/>
                    <a:pt x="382" y="93"/>
                  </a:cubicBezTo>
                  <a:cubicBezTo>
                    <a:pt x="379" y="91"/>
                    <a:pt x="374" y="92"/>
                    <a:pt x="369" y="91"/>
                  </a:cubicBezTo>
                  <a:cubicBezTo>
                    <a:pt x="375" y="88"/>
                    <a:pt x="382" y="87"/>
                    <a:pt x="388" y="86"/>
                  </a:cubicBezTo>
                  <a:cubicBezTo>
                    <a:pt x="387" y="86"/>
                    <a:pt x="385" y="87"/>
                    <a:pt x="385" y="86"/>
                  </a:cubicBezTo>
                  <a:cubicBezTo>
                    <a:pt x="387" y="84"/>
                    <a:pt x="391" y="86"/>
                    <a:pt x="392" y="84"/>
                  </a:cubicBezTo>
                  <a:cubicBezTo>
                    <a:pt x="389" y="82"/>
                    <a:pt x="389" y="82"/>
                    <a:pt x="389" y="82"/>
                  </a:cubicBezTo>
                  <a:cubicBezTo>
                    <a:pt x="391" y="80"/>
                    <a:pt x="395" y="81"/>
                    <a:pt x="397" y="80"/>
                  </a:cubicBezTo>
                  <a:close/>
                </a:path>
              </a:pathLst>
            </a:custGeom>
            <a:solidFill>
              <a:srgbClr val="004DA1"/>
            </a:solidFill>
            <a:ln>
              <a:noFill/>
            </a:ln>
          </p:spPr>
          <p:txBody>
            <a:bodyPr vert="horz" wrap="square" lIns="68580" tIns="34290" rIns="68580" bIns="3429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013" b="0" i="0" u="none" strike="noStrike" kern="0" cap="none" spc="0" normalizeH="0" baseline="0" noProof="0" dirty="0">
                <a:ln>
                  <a:noFill/>
                </a:ln>
                <a:solidFill>
                  <a:prstClr val="black"/>
                </a:solidFill>
                <a:effectLst/>
                <a:uLnTx/>
                <a:uFillTx/>
                <a:cs typeface="+mn-ea"/>
                <a:sym typeface="+mn-lt"/>
              </a:endParaRPr>
            </a:p>
          </p:txBody>
        </p:sp>
        <p:sp>
          <p:nvSpPr>
            <p:cNvPr id="11" name="文本框 10">
              <a:extLst>
                <a:ext uri="{FF2B5EF4-FFF2-40B4-BE49-F238E27FC236}">
                  <a16:creationId xmlns:a16="http://schemas.microsoft.com/office/drawing/2014/main" id="{9638B1E5-5568-466A-B5E2-8FD1DDE2E088}"/>
                </a:ext>
              </a:extLst>
            </p:cNvPr>
            <p:cNvSpPr txBox="1"/>
            <p:nvPr/>
          </p:nvSpPr>
          <p:spPr>
            <a:xfrm>
              <a:off x="9306645" y="2657710"/>
              <a:ext cx="902810" cy="396689"/>
            </a:xfrm>
            <a:prstGeom prst="rect">
              <a:avLst/>
            </a:prstGeom>
            <a:noFill/>
            <a:effectLst/>
          </p:spPr>
          <p:txBody>
            <a:bodyPr vert="eaVert" wrap="none" rtlCol="0" anchor="ctr">
              <a:spAutoFit/>
            </a:bodyPr>
            <a:lstStyle>
              <a:defPPr>
                <a:defRPr lang="zh-CN"/>
              </a:defPPr>
              <a:lvl1pPr algn="ctr">
                <a:defRPr sz="4400">
                  <a:solidFill>
                    <a:srgbClr val="004DA1"/>
                  </a:solidFill>
                  <a:latin typeface="李旭科书法" panose="02000603000000000000" pitchFamily="2" charset="-122"/>
                  <a:ea typeface="李旭科书法" panose="02000603000000000000" pitchFamily="2" charset="-122"/>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3200" b="0" i="0" u="none" strike="noStrike" kern="0" cap="none" spc="0" normalizeH="0" baseline="0" noProof="0" dirty="0">
                  <a:ln>
                    <a:noFill/>
                  </a:ln>
                  <a:solidFill>
                    <a:prstClr val="white"/>
                  </a:solidFill>
                  <a:effectLst/>
                  <a:uLnTx/>
                  <a:uFillTx/>
                  <a:latin typeface="+mn-lt"/>
                  <a:ea typeface="+mn-ea"/>
                  <a:cs typeface="+mn-ea"/>
                  <a:sym typeface="+mn-lt"/>
                </a:rPr>
                <a:t>A</a:t>
              </a:r>
              <a:endParaRPr kumimoji="0" lang="zh-CN" altLang="en-US" sz="3200" b="0" i="0" u="none" strike="noStrike" kern="0" cap="none" spc="0" normalizeH="0" baseline="0" noProof="0" dirty="0">
                <a:ln>
                  <a:noFill/>
                </a:ln>
                <a:solidFill>
                  <a:prstClr val="white"/>
                </a:solidFill>
                <a:effectLst/>
                <a:uLnTx/>
                <a:uFillTx/>
                <a:latin typeface="+mn-lt"/>
                <a:ea typeface="+mn-ea"/>
                <a:cs typeface="+mn-ea"/>
                <a:sym typeface="+mn-lt"/>
              </a:endParaRPr>
            </a:p>
          </p:txBody>
        </p:sp>
      </p:grpSp>
    </p:spTree>
    <p:extLst>
      <p:ext uri="{BB962C8B-B14F-4D97-AF65-F5344CB8AC3E}">
        <p14:creationId xmlns:p14="http://schemas.microsoft.com/office/powerpoint/2010/main" val="66656733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3F297A04-FA86-470C-A283-0F372052F889}"/>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latin typeface="+mn-lt"/>
                <a:cs typeface="+mn-ea"/>
                <a:sym typeface="+mn-lt"/>
              </a:rPr>
              <a:pPr>
                <a:defRPr/>
              </a:pPr>
              <a:t>413</a:t>
            </a:fld>
            <a:endParaRPr lang="en-US">
              <a:solidFill>
                <a:prstClr val="black">
                  <a:tint val="75000"/>
                </a:prstClr>
              </a:solidFill>
              <a:latin typeface="+mn-lt"/>
              <a:cs typeface="+mn-ea"/>
              <a:sym typeface="+mn-lt"/>
            </a:endParaRPr>
          </a:p>
        </p:txBody>
      </p:sp>
      <p:sp>
        <p:nvSpPr>
          <p:cNvPr id="3" name="文本框 2">
            <a:extLst>
              <a:ext uri="{FF2B5EF4-FFF2-40B4-BE49-F238E27FC236}">
                <a16:creationId xmlns:a16="http://schemas.microsoft.com/office/drawing/2014/main" id="{8D04972F-565F-4E50-896F-ED56EDD1A38F}"/>
              </a:ext>
            </a:extLst>
          </p:cNvPr>
          <p:cNvSpPr txBox="1"/>
          <p:nvPr/>
        </p:nvSpPr>
        <p:spPr>
          <a:xfrm>
            <a:off x="2039921" y="225348"/>
            <a:ext cx="5410461" cy="500137"/>
          </a:xfrm>
          <a:prstGeom prst="rect">
            <a:avLst/>
          </a:prstGeom>
          <a:noFill/>
        </p:spPr>
        <p:txBody>
          <a:bodyPr wrap="square" lIns="68580" tIns="34290" rIns="68580" bIns="34290" rtlCol="0">
            <a:spAutoFit/>
          </a:bodyPr>
          <a:lstStyle/>
          <a:p>
            <a:pPr algn="ctr"/>
            <a:r>
              <a:rPr lang="zh-CN" altLang="en-US" sz="2800" b="1" dirty="0">
                <a:solidFill>
                  <a:srgbClr val="0070C0"/>
                </a:solidFill>
                <a:cs typeface="+mn-ea"/>
                <a:sym typeface="+mn-lt"/>
              </a:rPr>
              <a:t>不定项选择题</a:t>
            </a:r>
            <a:endParaRPr lang="en-US" altLang="zh-CN" sz="2800" b="1" dirty="0">
              <a:solidFill>
                <a:srgbClr val="0070C0"/>
              </a:solidFill>
              <a:cs typeface="+mn-ea"/>
              <a:sym typeface="+mn-lt"/>
            </a:endParaRPr>
          </a:p>
        </p:txBody>
      </p:sp>
      <p:sp>
        <p:nvSpPr>
          <p:cNvPr id="8" name="内容占位符 1">
            <a:extLst>
              <a:ext uri="{FF2B5EF4-FFF2-40B4-BE49-F238E27FC236}">
                <a16:creationId xmlns:a16="http://schemas.microsoft.com/office/drawing/2014/main" id="{C55AD2E8-BCFE-4A42-9301-8BD4BC5CB3A5}"/>
              </a:ext>
            </a:extLst>
          </p:cNvPr>
          <p:cNvSpPr txBox="1">
            <a:spLocks/>
          </p:cNvSpPr>
          <p:nvPr/>
        </p:nvSpPr>
        <p:spPr>
          <a:xfrm>
            <a:off x="490822" y="779487"/>
            <a:ext cx="8257891" cy="3887763"/>
          </a:xfrm>
          <a:prstGeom prst="rect">
            <a:avLst/>
          </a:prstGeom>
        </p:spPr>
        <p:txBody>
          <a:bodyPr vert="horz" lIns="91440" tIns="45720" rIns="91440" bIns="45720" rtlCol="0">
            <a:normAutofit/>
          </a:bodyPr>
          <a:lstStyle>
            <a:lvl1pPr marL="0" indent="538480" algn="l" defTabSz="685800" rtl="0" eaLnBrk="1" latinLnBrk="0" hangingPunct="1">
              <a:lnSpc>
                <a:spcPct val="150000"/>
              </a:lnSpc>
              <a:spcBef>
                <a:spcPts val="0"/>
              </a:spcBef>
              <a:buFont typeface="Arial" panose="020B0604020202020204" pitchFamily="34" charset="0"/>
              <a:buNone/>
              <a:defRPr sz="2200" b="1" kern="1200">
                <a:solidFill>
                  <a:srgbClr val="004DA1"/>
                </a:solidFill>
                <a:latin typeface="楷体" panose="02010609060101010101" pitchFamily="49" charset="-122"/>
                <a:ea typeface="楷体" panose="02010609060101010101" pitchFamily="49" charset="-122"/>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zh-CN" altLang="en-US" dirty="0">
                <a:latin typeface="+mn-lt"/>
                <a:ea typeface="+mn-ea"/>
                <a:cs typeface="+mn-ea"/>
                <a:sym typeface="+mn-lt"/>
              </a:rPr>
              <a:t>  （</a:t>
            </a:r>
            <a:r>
              <a:rPr lang="en-US" altLang="zh-CN" dirty="0">
                <a:latin typeface="+mn-lt"/>
                <a:ea typeface="+mn-ea"/>
                <a:cs typeface="+mn-ea"/>
                <a:sym typeface="+mn-lt"/>
              </a:rPr>
              <a:t>4</a:t>
            </a:r>
            <a:r>
              <a:rPr lang="zh-CN" altLang="en-US" dirty="0">
                <a:latin typeface="+mn-lt"/>
                <a:ea typeface="+mn-ea"/>
                <a:cs typeface="+mn-ea"/>
                <a:sym typeface="+mn-lt"/>
              </a:rPr>
              <a:t>）下列各项中，应视同销售货物征收增值税的是（ ）。</a:t>
            </a:r>
          </a:p>
          <a:p>
            <a:r>
              <a:rPr lang="zh-CN" altLang="en-US" dirty="0">
                <a:latin typeface="+mn-lt"/>
                <a:ea typeface="+mn-ea"/>
                <a:cs typeface="+mn-ea"/>
                <a:sym typeface="+mn-lt"/>
              </a:rPr>
              <a:t> </a:t>
            </a:r>
            <a:r>
              <a:rPr lang="en-US" altLang="zh-CN" dirty="0">
                <a:latin typeface="+mn-lt"/>
                <a:ea typeface="+mn-ea"/>
                <a:cs typeface="+mn-ea"/>
                <a:sym typeface="+mn-lt"/>
              </a:rPr>
              <a:t>A.</a:t>
            </a:r>
            <a:r>
              <a:rPr lang="zh-CN" altLang="en-US" dirty="0">
                <a:latin typeface="+mn-lt"/>
                <a:ea typeface="+mn-ea"/>
                <a:cs typeface="+mn-ea"/>
                <a:sym typeface="+mn-lt"/>
              </a:rPr>
              <a:t>将自产的 </a:t>
            </a:r>
            <a:r>
              <a:rPr lang="en-US" altLang="zh-CN" dirty="0">
                <a:latin typeface="+mn-lt"/>
                <a:ea typeface="+mn-ea"/>
                <a:cs typeface="+mn-ea"/>
                <a:sym typeface="+mn-lt"/>
              </a:rPr>
              <a:t>80 </a:t>
            </a:r>
            <a:r>
              <a:rPr lang="zh-CN" altLang="en-US" dirty="0">
                <a:latin typeface="+mn-lt"/>
                <a:ea typeface="+mn-ea"/>
                <a:cs typeface="+mn-ea"/>
                <a:sym typeface="+mn-lt"/>
              </a:rPr>
              <a:t>件羽绒服交付丙商场代销</a:t>
            </a:r>
          </a:p>
          <a:p>
            <a:r>
              <a:rPr lang="zh-CN" altLang="en-US" dirty="0">
                <a:latin typeface="+mn-lt"/>
                <a:ea typeface="+mn-ea"/>
                <a:cs typeface="+mn-ea"/>
                <a:sym typeface="+mn-lt"/>
              </a:rPr>
              <a:t> </a:t>
            </a:r>
            <a:r>
              <a:rPr lang="en-US" altLang="zh-CN" dirty="0">
                <a:latin typeface="+mn-lt"/>
                <a:ea typeface="+mn-ea"/>
                <a:cs typeface="+mn-ea"/>
                <a:sym typeface="+mn-lt"/>
              </a:rPr>
              <a:t>B.</a:t>
            </a:r>
            <a:r>
              <a:rPr lang="zh-CN" altLang="en-US" dirty="0">
                <a:latin typeface="+mn-lt"/>
                <a:ea typeface="+mn-ea"/>
                <a:cs typeface="+mn-ea"/>
                <a:sym typeface="+mn-lt"/>
              </a:rPr>
              <a:t>将购进的 </a:t>
            </a:r>
            <a:r>
              <a:rPr lang="en-US" altLang="zh-CN" dirty="0">
                <a:latin typeface="+mn-lt"/>
                <a:ea typeface="+mn-ea"/>
                <a:cs typeface="+mn-ea"/>
                <a:sym typeface="+mn-lt"/>
              </a:rPr>
              <a:t>50 </a:t>
            </a:r>
            <a:r>
              <a:rPr lang="zh-CN" altLang="en-US" dirty="0">
                <a:latin typeface="+mn-lt"/>
                <a:ea typeface="+mn-ea"/>
                <a:cs typeface="+mn-ea"/>
                <a:sym typeface="+mn-lt"/>
              </a:rPr>
              <a:t>台全自动针织机作为投资提供给丁针织厂</a:t>
            </a:r>
          </a:p>
          <a:p>
            <a:r>
              <a:rPr lang="zh-CN" altLang="en-US" dirty="0">
                <a:latin typeface="+mn-lt"/>
                <a:ea typeface="+mn-ea"/>
                <a:cs typeface="+mn-ea"/>
                <a:sym typeface="+mn-lt"/>
              </a:rPr>
              <a:t> </a:t>
            </a:r>
            <a:r>
              <a:rPr lang="en-US" altLang="zh-CN" dirty="0">
                <a:latin typeface="+mn-lt"/>
                <a:ea typeface="+mn-ea"/>
                <a:cs typeface="+mn-ea"/>
                <a:sym typeface="+mn-lt"/>
              </a:rPr>
              <a:t>C.</a:t>
            </a:r>
            <a:r>
              <a:rPr lang="zh-CN" altLang="en-US" dirty="0">
                <a:latin typeface="+mn-lt"/>
                <a:ea typeface="+mn-ea"/>
                <a:cs typeface="+mn-ea"/>
                <a:sym typeface="+mn-lt"/>
              </a:rPr>
              <a:t>将自产的 </a:t>
            </a:r>
            <a:r>
              <a:rPr lang="en-US" altLang="zh-CN" dirty="0">
                <a:latin typeface="+mn-lt"/>
                <a:ea typeface="+mn-ea"/>
                <a:cs typeface="+mn-ea"/>
                <a:sym typeface="+mn-lt"/>
              </a:rPr>
              <a:t>200 </a:t>
            </a:r>
            <a:r>
              <a:rPr lang="zh-CN" altLang="en-US" dirty="0">
                <a:latin typeface="+mn-lt"/>
                <a:ea typeface="+mn-ea"/>
                <a:cs typeface="+mn-ea"/>
                <a:sym typeface="+mn-lt"/>
              </a:rPr>
              <a:t>套秋衣作为福利发给职工</a:t>
            </a:r>
          </a:p>
          <a:p>
            <a:r>
              <a:rPr lang="zh-CN" altLang="en-US" dirty="0">
                <a:latin typeface="+mn-lt"/>
                <a:ea typeface="+mn-ea"/>
                <a:cs typeface="+mn-ea"/>
                <a:sym typeface="+mn-lt"/>
              </a:rPr>
              <a:t> </a:t>
            </a:r>
            <a:r>
              <a:rPr lang="en-US" altLang="zh-CN" dirty="0">
                <a:latin typeface="+mn-lt"/>
                <a:ea typeface="+mn-ea"/>
                <a:cs typeface="+mn-ea"/>
                <a:sym typeface="+mn-lt"/>
              </a:rPr>
              <a:t>D.</a:t>
            </a:r>
            <a:r>
              <a:rPr lang="zh-CN" altLang="en-US" dirty="0">
                <a:latin typeface="+mn-lt"/>
                <a:ea typeface="+mn-ea"/>
                <a:cs typeface="+mn-ea"/>
                <a:sym typeface="+mn-lt"/>
              </a:rPr>
              <a:t>将购进的 </a:t>
            </a:r>
            <a:r>
              <a:rPr lang="en-US" altLang="zh-CN" dirty="0">
                <a:latin typeface="+mn-lt"/>
                <a:ea typeface="+mn-ea"/>
                <a:cs typeface="+mn-ea"/>
                <a:sym typeface="+mn-lt"/>
              </a:rPr>
              <a:t>20 </a:t>
            </a:r>
            <a:r>
              <a:rPr lang="zh-CN" altLang="en-US" dirty="0">
                <a:latin typeface="+mn-lt"/>
                <a:ea typeface="+mn-ea"/>
                <a:cs typeface="+mn-ea"/>
                <a:sym typeface="+mn-lt"/>
              </a:rPr>
              <a:t>件床上用品作为福利发给职工</a:t>
            </a:r>
          </a:p>
        </p:txBody>
      </p:sp>
      <p:grpSp>
        <p:nvGrpSpPr>
          <p:cNvPr id="9" name="组合 8">
            <a:extLst>
              <a:ext uri="{FF2B5EF4-FFF2-40B4-BE49-F238E27FC236}">
                <a16:creationId xmlns:a16="http://schemas.microsoft.com/office/drawing/2014/main" id="{D7CCD27B-CFDC-4184-8D48-6FBEDF9404AE}"/>
              </a:ext>
            </a:extLst>
          </p:cNvPr>
          <p:cNvGrpSpPr/>
          <p:nvPr/>
        </p:nvGrpSpPr>
        <p:grpSpPr>
          <a:xfrm rot="16200000">
            <a:off x="1893805" y="3981479"/>
            <a:ext cx="677108" cy="1428693"/>
            <a:chOff x="9306644" y="1903595"/>
            <a:chExt cx="902810" cy="1904924"/>
          </a:xfrm>
        </p:grpSpPr>
        <p:sp>
          <p:nvSpPr>
            <p:cNvPr id="10" name="Freeform 668">
              <a:extLst>
                <a:ext uri="{FF2B5EF4-FFF2-40B4-BE49-F238E27FC236}">
                  <a16:creationId xmlns:a16="http://schemas.microsoft.com/office/drawing/2014/main" id="{25B8C2A1-05FC-4FC7-8039-F3BDF3EAEED1}"/>
                </a:ext>
              </a:extLst>
            </p:cNvPr>
            <p:cNvSpPr>
              <a:spLocks/>
            </p:cNvSpPr>
            <p:nvPr/>
          </p:nvSpPr>
          <p:spPr bwMode="auto">
            <a:xfrm rot="5400000">
              <a:off x="8805602" y="2585762"/>
              <a:ext cx="1904924" cy="540590"/>
            </a:xfrm>
            <a:custGeom>
              <a:avLst/>
              <a:gdLst>
                <a:gd name="T0" fmla="*/ 384 w 398"/>
                <a:gd name="T1" fmla="*/ 77 h 111"/>
                <a:gd name="T2" fmla="*/ 388 w 398"/>
                <a:gd name="T3" fmla="*/ 74 h 111"/>
                <a:gd name="T4" fmla="*/ 388 w 398"/>
                <a:gd name="T5" fmla="*/ 71 h 111"/>
                <a:gd name="T6" fmla="*/ 397 w 398"/>
                <a:gd name="T7" fmla="*/ 67 h 111"/>
                <a:gd name="T8" fmla="*/ 390 w 398"/>
                <a:gd name="T9" fmla="*/ 62 h 111"/>
                <a:gd name="T10" fmla="*/ 388 w 398"/>
                <a:gd name="T11" fmla="*/ 59 h 111"/>
                <a:gd name="T12" fmla="*/ 388 w 398"/>
                <a:gd name="T13" fmla="*/ 56 h 111"/>
                <a:gd name="T14" fmla="*/ 385 w 398"/>
                <a:gd name="T15" fmla="*/ 54 h 111"/>
                <a:gd name="T16" fmla="*/ 387 w 398"/>
                <a:gd name="T17" fmla="*/ 51 h 111"/>
                <a:gd name="T18" fmla="*/ 389 w 398"/>
                <a:gd name="T19" fmla="*/ 48 h 111"/>
                <a:gd name="T20" fmla="*/ 384 w 398"/>
                <a:gd name="T21" fmla="*/ 46 h 111"/>
                <a:gd name="T22" fmla="*/ 378 w 398"/>
                <a:gd name="T23" fmla="*/ 42 h 111"/>
                <a:gd name="T24" fmla="*/ 385 w 398"/>
                <a:gd name="T25" fmla="*/ 40 h 111"/>
                <a:gd name="T26" fmla="*/ 378 w 398"/>
                <a:gd name="T27" fmla="*/ 37 h 111"/>
                <a:gd name="T28" fmla="*/ 378 w 398"/>
                <a:gd name="T29" fmla="*/ 34 h 111"/>
                <a:gd name="T30" fmla="*/ 373 w 398"/>
                <a:gd name="T31" fmla="*/ 32 h 111"/>
                <a:gd name="T32" fmla="*/ 369 w 398"/>
                <a:gd name="T33" fmla="*/ 28 h 111"/>
                <a:gd name="T34" fmla="*/ 350 w 398"/>
                <a:gd name="T35" fmla="*/ 23 h 111"/>
                <a:gd name="T36" fmla="*/ 358 w 398"/>
                <a:gd name="T37" fmla="*/ 19 h 111"/>
                <a:gd name="T38" fmla="*/ 260 w 398"/>
                <a:gd name="T39" fmla="*/ 11 h 111"/>
                <a:gd name="T40" fmla="*/ 324 w 398"/>
                <a:gd name="T41" fmla="*/ 10 h 111"/>
                <a:gd name="T42" fmla="*/ 304 w 398"/>
                <a:gd name="T43" fmla="*/ 6 h 111"/>
                <a:gd name="T44" fmla="*/ 177 w 398"/>
                <a:gd name="T45" fmla="*/ 1 h 111"/>
                <a:gd name="T46" fmla="*/ 18 w 398"/>
                <a:gd name="T47" fmla="*/ 11 h 111"/>
                <a:gd name="T48" fmla="*/ 16 w 398"/>
                <a:gd name="T49" fmla="*/ 17 h 111"/>
                <a:gd name="T50" fmla="*/ 21 w 398"/>
                <a:gd name="T51" fmla="*/ 20 h 111"/>
                <a:gd name="T52" fmla="*/ 15 w 398"/>
                <a:gd name="T53" fmla="*/ 26 h 111"/>
                <a:gd name="T54" fmla="*/ 12 w 398"/>
                <a:gd name="T55" fmla="*/ 52 h 111"/>
                <a:gd name="T56" fmla="*/ 8 w 398"/>
                <a:gd name="T57" fmla="*/ 82 h 111"/>
                <a:gd name="T58" fmla="*/ 113 w 398"/>
                <a:gd name="T59" fmla="*/ 111 h 111"/>
                <a:gd name="T60" fmla="*/ 331 w 398"/>
                <a:gd name="T61" fmla="*/ 104 h 111"/>
                <a:gd name="T62" fmla="*/ 369 w 398"/>
                <a:gd name="T63" fmla="*/ 91 h 111"/>
                <a:gd name="T64" fmla="*/ 385 w 398"/>
                <a:gd name="T65" fmla="*/ 86 h 111"/>
                <a:gd name="T66" fmla="*/ 389 w 398"/>
                <a:gd name="T67" fmla="*/ 8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98" h="111">
                  <a:moveTo>
                    <a:pt x="397" y="80"/>
                  </a:moveTo>
                  <a:cubicBezTo>
                    <a:pt x="394" y="77"/>
                    <a:pt x="387" y="79"/>
                    <a:pt x="384" y="77"/>
                  </a:cubicBezTo>
                  <a:cubicBezTo>
                    <a:pt x="387" y="75"/>
                    <a:pt x="394" y="76"/>
                    <a:pt x="396" y="76"/>
                  </a:cubicBezTo>
                  <a:cubicBezTo>
                    <a:pt x="388" y="74"/>
                    <a:pt x="388" y="74"/>
                    <a:pt x="388" y="74"/>
                  </a:cubicBezTo>
                  <a:cubicBezTo>
                    <a:pt x="397" y="72"/>
                    <a:pt x="397" y="72"/>
                    <a:pt x="397" y="72"/>
                  </a:cubicBezTo>
                  <a:cubicBezTo>
                    <a:pt x="395" y="71"/>
                    <a:pt x="390" y="73"/>
                    <a:pt x="388" y="71"/>
                  </a:cubicBezTo>
                  <a:cubicBezTo>
                    <a:pt x="388" y="69"/>
                    <a:pt x="390" y="70"/>
                    <a:pt x="391" y="70"/>
                  </a:cubicBezTo>
                  <a:cubicBezTo>
                    <a:pt x="394" y="70"/>
                    <a:pt x="398" y="69"/>
                    <a:pt x="397" y="67"/>
                  </a:cubicBezTo>
                  <a:cubicBezTo>
                    <a:pt x="397" y="63"/>
                    <a:pt x="391" y="64"/>
                    <a:pt x="388" y="63"/>
                  </a:cubicBezTo>
                  <a:cubicBezTo>
                    <a:pt x="390" y="62"/>
                    <a:pt x="390" y="62"/>
                    <a:pt x="390" y="62"/>
                  </a:cubicBezTo>
                  <a:cubicBezTo>
                    <a:pt x="388" y="62"/>
                    <a:pt x="386" y="62"/>
                    <a:pt x="385" y="60"/>
                  </a:cubicBezTo>
                  <a:cubicBezTo>
                    <a:pt x="386" y="60"/>
                    <a:pt x="387" y="59"/>
                    <a:pt x="388" y="59"/>
                  </a:cubicBezTo>
                  <a:cubicBezTo>
                    <a:pt x="383" y="57"/>
                    <a:pt x="383" y="57"/>
                    <a:pt x="383" y="57"/>
                  </a:cubicBezTo>
                  <a:cubicBezTo>
                    <a:pt x="388" y="56"/>
                    <a:pt x="388" y="56"/>
                    <a:pt x="388" y="56"/>
                  </a:cubicBezTo>
                  <a:cubicBezTo>
                    <a:pt x="386" y="56"/>
                    <a:pt x="386" y="56"/>
                    <a:pt x="386" y="56"/>
                  </a:cubicBezTo>
                  <a:cubicBezTo>
                    <a:pt x="384" y="55"/>
                    <a:pt x="386" y="54"/>
                    <a:pt x="385" y="54"/>
                  </a:cubicBezTo>
                  <a:cubicBezTo>
                    <a:pt x="383" y="52"/>
                    <a:pt x="379" y="54"/>
                    <a:pt x="377" y="52"/>
                  </a:cubicBezTo>
                  <a:cubicBezTo>
                    <a:pt x="380" y="51"/>
                    <a:pt x="384" y="51"/>
                    <a:pt x="387" y="51"/>
                  </a:cubicBezTo>
                  <a:cubicBezTo>
                    <a:pt x="385" y="51"/>
                    <a:pt x="382" y="51"/>
                    <a:pt x="381" y="49"/>
                  </a:cubicBezTo>
                  <a:cubicBezTo>
                    <a:pt x="389" y="48"/>
                    <a:pt x="389" y="48"/>
                    <a:pt x="389" y="48"/>
                  </a:cubicBezTo>
                  <a:cubicBezTo>
                    <a:pt x="387" y="47"/>
                    <a:pt x="384" y="48"/>
                    <a:pt x="382" y="47"/>
                  </a:cubicBezTo>
                  <a:cubicBezTo>
                    <a:pt x="384" y="46"/>
                    <a:pt x="384" y="46"/>
                    <a:pt x="384" y="46"/>
                  </a:cubicBezTo>
                  <a:cubicBezTo>
                    <a:pt x="381" y="45"/>
                    <a:pt x="378" y="46"/>
                    <a:pt x="376" y="44"/>
                  </a:cubicBezTo>
                  <a:cubicBezTo>
                    <a:pt x="377" y="43"/>
                    <a:pt x="378" y="43"/>
                    <a:pt x="378" y="42"/>
                  </a:cubicBezTo>
                  <a:cubicBezTo>
                    <a:pt x="377" y="42"/>
                    <a:pt x="375" y="42"/>
                    <a:pt x="374" y="41"/>
                  </a:cubicBezTo>
                  <a:cubicBezTo>
                    <a:pt x="377" y="40"/>
                    <a:pt x="382" y="41"/>
                    <a:pt x="385" y="40"/>
                  </a:cubicBezTo>
                  <a:cubicBezTo>
                    <a:pt x="377" y="37"/>
                    <a:pt x="377" y="37"/>
                    <a:pt x="377" y="37"/>
                  </a:cubicBezTo>
                  <a:cubicBezTo>
                    <a:pt x="377" y="37"/>
                    <a:pt x="377" y="37"/>
                    <a:pt x="378" y="37"/>
                  </a:cubicBezTo>
                  <a:cubicBezTo>
                    <a:pt x="373" y="35"/>
                    <a:pt x="373" y="35"/>
                    <a:pt x="373" y="35"/>
                  </a:cubicBezTo>
                  <a:cubicBezTo>
                    <a:pt x="375" y="34"/>
                    <a:pt x="377" y="35"/>
                    <a:pt x="378" y="34"/>
                  </a:cubicBezTo>
                  <a:cubicBezTo>
                    <a:pt x="370" y="32"/>
                    <a:pt x="370" y="32"/>
                    <a:pt x="370" y="32"/>
                  </a:cubicBezTo>
                  <a:cubicBezTo>
                    <a:pt x="371" y="31"/>
                    <a:pt x="372" y="32"/>
                    <a:pt x="373" y="32"/>
                  </a:cubicBezTo>
                  <a:cubicBezTo>
                    <a:pt x="358" y="29"/>
                    <a:pt x="358" y="29"/>
                    <a:pt x="358" y="29"/>
                  </a:cubicBezTo>
                  <a:cubicBezTo>
                    <a:pt x="362" y="28"/>
                    <a:pt x="365" y="30"/>
                    <a:pt x="369" y="28"/>
                  </a:cubicBezTo>
                  <a:cubicBezTo>
                    <a:pt x="362" y="26"/>
                    <a:pt x="351" y="28"/>
                    <a:pt x="345" y="24"/>
                  </a:cubicBezTo>
                  <a:cubicBezTo>
                    <a:pt x="346" y="23"/>
                    <a:pt x="348" y="23"/>
                    <a:pt x="350" y="23"/>
                  </a:cubicBezTo>
                  <a:cubicBezTo>
                    <a:pt x="346" y="22"/>
                    <a:pt x="346" y="22"/>
                    <a:pt x="346" y="22"/>
                  </a:cubicBezTo>
                  <a:cubicBezTo>
                    <a:pt x="349" y="20"/>
                    <a:pt x="356" y="21"/>
                    <a:pt x="358" y="19"/>
                  </a:cubicBezTo>
                  <a:cubicBezTo>
                    <a:pt x="354" y="19"/>
                    <a:pt x="350" y="19"/>
                    <a:pt x="347" y="17"/>
                  </a:cubicBezTo>
                  <a:cubicBezTo>
                    <a:pt x="319" y="14"/>
                    <a:pt x="290" y="11"/>
                    <a:pt x="260" y="11"/>
                  </a:cubicBezTo>
                  <a:cubicBezTo>
                    <a:pt x="259" y="10"/>
                    <a:pt x="259" y="10"/>
                    <a:pt x="259" y="10"/>
                  </a:cubicBezTo>
                  <a:cubicBezTo>
                    <a:pt x="281" y="9"/>
                    <a:pt x="301" y="11"/>
                    <a:pt x="324" y="10"/>
                  </a:cubicBezTo>
                  <a:cubicBezTo>
                    <a:pt x="325" y="9"/>
                    <a:pt x="325" y="9"/>
                    <a:pt x="325" y="9"/>
                  </a:cubicBezTo>
                  <a:cubicBezTo>
                    <a:pt x="319" y="6"/>
                    <a:pt x="311" y="8"/>
                    <a:pt x="304" y="6"/>
                  </a:cubicBezTo>
                  <a:cubicBezTo>
                    <a:pt x="306" y="5"/>
                    <a:pt x="306" y="5"/>
                    <a:pt x="306" y="5"/>
                  </a:cubicBezTo>
                  <a:cubicBezTo>
                    <a:pt x="264" y="1"/>
                    <a:pt x="219" y="0"/>
                    <a:pt x="177" y="1"/>
                  </a:cubicBezTo>
                  <a:cubicBezTo>
                    <a:pt x="35" y="2"/>
                    <a:pt x="35" y="2"/>
                    <a:pt x="35" y="2"/>
                  </a:cubicBezTo>
                  <a:cubicBezTo>
                    <a:pt x="28" y="3"/>
                    <a:pt x="22" y="7"/>
                    <a:pt x="18" y="11"/>
                  </a:cubicBezTo>
                  <a:cubicBezTo>
                    <a:pt x="24" y="13"/>
                    <a:pt x="24" y="13"/>
                    <a:pt x="24" y="13"/>
                  </a:cubicBezTo>
                  <a:cubicBezTo>
                    <a:pt x="16" y="17"/>
                    <a:pt x="16" y="17"/>
                    <a:pt x="16" y="17"/>
                  </a:cubicBezTo>
                  <a:cubicBezTo>
                    <a:pt x="15" y="20"/>
                    <a:pt x="19" y="19"/>
                    <a:pt x="22" y="20"/>
                  </a:cubicBezTo>
                  <a:cubicBezTo>
                    <a:pt x="21" y="20"/>
                    <a:pt x="21" y="20"/>
                    <a:pt x="21" y="20"/>
                  </a:cubicBezTo>
                  <a:cubicBezTo>
                    <a:pt x="20" y="22"/>
                    <a:pt x="16" y="22"/>
                    <a:pt x="19" y="24"/>
                  </a:cubicBezTo>
                  <a:cubicBezTo>
                    <a:pt x="19" y="25"/>
                    <a:pt x="16" y="25"/>
                    <a:pt x="15" y="26"/>
                  </a:cubicBezTo>
                  <a:cubicBezTo>
                    <a:pt x="15" y="29"/>
                    <a:pt x="8" y="33"/>
                    <a:pt x="11" y="37"/>
                  </a:cubicBezTo>
                  <a:cubicBezTo>
                    <a:pt x="8" y="42"/>
                    <a:pt x="13" y="47"/>
                    <a:pt x="12" y="52"/>
                  </a:cubicBezTo>
                  <a:cubicBezTo>
                    <a:pt x="8" y="56"/>
                    <a:pt x="10" y="63"/>
                    <a:pt x="7" y="68"/>
                  </a:cubicBezTo>
                  <a:cubicBezTo>
                    <a:pt x="15" y="73"/>
                    <a:pt x="0" y="77"/>
                    <a:pt x="8" y="82"/>
                  </a:cubicBezTo>
                  <a:cubicBezTo>
                    <a:pt x="9" y="88"/>
                    <a:pt x="16" y="93"/>
                    <a:pt x="24" y="97"/>
                  </a:cubicBezTo>
                  <a:cubicBezTo>
                    <a:pt x="50" y="109"/>
                    <a:pt x="82" y="110"/>
                    <a:pt x="113" y="111"/>
                  </a:cubicBezTo>
                  <a:cubicBezTo>
                    <a:pt x="277" y="109"/>
                    <a:pt x="277" y="109"/>
                    <a:pt x="277" y="109"/>
                  </a:cubicBezTo>
                  <a:cubicBezTo>
                    <a:pt x="295" y="106"/>
                    <a:pt x="314" y="107"/>
                    <a:pt x="331" y="104"/>
                  </a:cubicBezTo>
                  <a:cubicBezTo>
                    <a:pt x="350" y="103"/>
                    <a:pt x="364" y="95"/>
                    <a:pt x="382" y="93"/>
                  </a:cubicBezTo>
                  <a:cubicBezTo>
                    <a:pt x="379" y="91"/>
                    <a:pt x="374" y="92"/>
                    <a:pt x="369" y="91"/>
                  </a:cubicBezTo>
                  <a:cubicBezTo>
                    <a:pt x="375" y="88"/>
                    <a:pt x="382" y="87"/>
                    <a:pt x="388" y="86"/>
                  </a:cubicBezTo>
                  <a:cubicBezTo>
                    <a:pt x="387" y="86"/>
                    <a:pt x="385" y="87"/>
                    <a:pt x="385" y="86"/>
                  </a:cubicBezTo>
                  <a:cubicBezTo>
                    <a:pt x="387" y="84"/>
                    <a:pt x="391" y="86"/>
                    <a:pt x="392" y="84"/>
                  </a:cubicBezTo>
                  <a:cubicBezTo>
                    <a:pt x="389" y="82"/>
                    <a:pt x="389" y="82"/>
                    <a:pt x="389" y="82"/>
                  </a:cubicBezTo>
                  <a:cubicBezTo>
                    <a:pt x="391" y="80"/>
                    <a:pt x="395" y="81"/>
                    <a:pt x="397" y="80"/>
                  </a:cubicBezTo>
                  <a:close/>
                </a:path>
              </a:pathLst>
            </a:custGeom>
            <a:solidFill>
              <a:srgbClr val="004DA1"/>
            </a:solidFill>
            <a:ln>
              <a:noFill/>
            </a:ln>
          </p:spPr>
          <p:txBody>
            <a:bodyPr vert="horz" wrap="square" lIns="68580" tIns="34290" rIns="68580" bIns="3429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013" b="0" i="0" u="none" strike="noStrike" kern="0" cap="none" spc="0" normalizeH="0" baseline="0" noProof="0" dirty="0">
                <a:ln>
                  <a:noFill/>
                </a:ln>
                <a:solidFill>
                  <a:prstClr val="black"/>
                </a:solidFill>
                <a:effectLst/>
                <a:uLnTx/>
                <a:uFillTx/>
                <a:cs typeface="+mn-ea"/>
                <a:sym typeface="+mn-lt"/>
              </a:endParaRPr>
            </a:p>
          </p:txBody>
        </p:sp>
        <p:sp>
          <p:nvSpPr>
            <p:cNvPr id="11" name="文本框 10">
              <a:extLst>
                <a:ext uri="{FF2B5EF4-FFF2-40B4-BE49-F238E27FC236}">
                  <a16:creationId xmlns:a16="http://schemas.microsoft.com/office/drawing/2014/main" id="{9638B1E5-5568-466A-B5E2-8FD1DDE2E088}"/>
                </a:ext>
              </a:extLst>
            </p:cNvPr>
            <p:cNvSpPr txBox="1"/>
            <p:nvPr/>
          </p:nvSpPr>
          <p:spPr>
            <a:xfrm>
              <a:off x="9306644" y="2384130"/>
              <a:ext cx="902810" cy="943848"/>
            </a:xfrm>
            <a:prstGeom prst="rect">
              <a:avLst/>
            </a:prstGeom>
            <a:noFill/>
            <a:effectLst/>
          </p:spPr>
          <p:txBody>
            <a:bodyPr vert="eaVert" wrap="none" rtlCol="0" anchor="ctr">
              <a:spAutoFit/>
            </a:bodyPr>
            <a:lstStyle>
              <a:defPPr>
                <a:defRPr lang="zh-CN"/>
              </a:defPPr>
              <a:lvl1pPr algn="ctr">
                <a:defRPr sz="4400">
                  <a:solidFill>
                    <a:srgbClr val="004DA1"/>
                  </a:solidFill>
                  <a:latin typeface="李旭科书法" panose="02000603000000000000" pitchFamily="2" charset="-122"/>
                  <a:ea typeface="李旭科书法" panose="02000603000000000000" pitchFamily="2" charset="-122"/>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lang="en-US" altLang="zh-CN" sz="3200" kern="0" dirty="0">
                  <a:solidFill>
                    <a:prstClr val="white"/>
                  </a:solidFill>
                  <a:latin typeface="+mn-lt"/>
                  <a:ea typeface="+mn-ea"/>
                  <a:cs typeface="+mn-ea"/>
                  <a:sym typeface="+mn-lt"/>
                </a:rPr>
                <a:t>ABC</a:t>
              </a:r>
              <a:endParaRPr kumimoji="0" lang="zh-CN" altLang="en-US" sz="3200" b="0" i="0" u="none" strike="noStrike" kern="0" cap="none" spc="0" normalizeH="0" baseline="0" noProof="0" dirty="0">
                <a:ln>
                  <a:noFill/>
                </a:ln>
                <a:solidFill>
                  <a:prstClr val="white"/>
                </a:solidFill>
                <a:effectLst/>
                <a:uLnTx/>
                <a:uFillTx/>
                <a:latin typeface="+mn-lt"/>
                <a:ea typeface="+mn-ea"/>
                <a:cs typeface="+mn-ea"/>
                <a:sym typeface="+mn-lt"/>
              </a:endParaRPr>
            </a:p>
          </p:txBody>
        </p:sp>
      </p:grpSp>
    </p:spTree>
    <p:extLst>
      <p:ext uri="{BB962C8B-B14F-4D97-AF65-F5344CB8AC3E}">
        <p14:creationId xmlns:p14="http://schemas.microsoft.com/office/powerpoint/2010/main" val="32048055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7F8E83F3-38F9-4D8C-B169-93FB5726CF40}"/>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rPr>
              <a:pPr>
                <a:defRPr/>
              </a:pPr>
              <a:t>414</a:t>
            </a:fld>
            <a:endParaRPr lang="en-US">
              <a:solidFill>
                <a:prstClr val="black">
                  <a:tint val="75000"/>
                </a:prstClr>
              </a:solidFill>
            </a:endParaRPr>
          </a:p>
        </p:txBody>
      </p:sp>
      <p:sp>
        <p:nvSpPr>
          <p:cNvPr id="3" name="文本框 2">
            <a:extLst>
              <a:ext uri="{FF2B5EF4-FFF2-40B4-BE49-F238E27FC236}">
                <a16:creationId xmlns:a16="http://schemas.microsoft.com/office/drawing/2014/main" id="{480A4078-D23F-474C-9473-026EE6798379}"/>
              </a:ext>
            </a:extLst>
          </p:cNvPr>
          <p:cNvSpPr txBox="1"/>
          <p:nvPr/>
        </p:nvSpPr>
        <p:spPr>
          <a:xfrm>
            <a:off x="2039921" y="225348"/>
            <a:ext cx="5410461" cy="500137"/>
          </a:xfrm>
          <a:prstGeom prst="rect">
            <a:avLst/>
          </a:prstGeom>
          <a:noFill/>
        </p:spPr>
        <p:txBody>
          <a:bodyPr wrap="square" lIns="68580" tIns="34290" rIns="68580" bIns="34290" rtlCol="0">
            <a:spAutoFit/>
          </a:bodyPr>
          <a:lstStyle/>
          <a:p>
            <a:pPr algn="ctr"/>
            <a:r>
              <a:rPr lang="zh-CN" altLang="en-US" sz="2800" b="1" dirty="0">
                <a:solidFill>
                  <a:srgbClr val="0070C0"/>
                </a:solidFill>
                <a:cs typeface="+mn-ea"/>
                <a:sym typeface="+mn-lt"/>
              </a:rPr>
              <a:t>项目总结</a:t>
            </a:r>
            <a:endParaRPr lang="en-US" altLang="zh-CN" sz="2800" b="1" dirty="0">
              <a:solidFill>
                <a:srgbClr val="0070C0"/>
              </a:solidFill>
              <a:cs typeface="+mn-ea"/>
              <a:sym typeface="+mn-lt"/>
            </a:endParaRPr>
          </a:p>
        </p:txBody>
      </p:sp>
      <p:pic>
        <p:nvPicPr>
          <p:cNvPr id="5" name="Picture 35">
            <a:extLst>
              <a:ext uri="{FF2B5EF4-FFF2-40B4-BE49-F238E27FC236}">
                <a16:creationId xmlns:a16="http://schemas.microsoft.com/office/drawing/2014/main" id="{1E7FD1BB-4AC9-4F51-BF16-4E6053A58A29}"/>
              </a:ext>
            </a:extLst>
          </p:cNvPr>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4998514" y="1196461"/>
            <a:ext cx="1214246" cy="441657"/>
          </a:xfrm>
          <a:prstGeom prst="rect">
            <a:avLst/>
          </a:prstGeom>
          <a:noFill/>
          <a:extLst>
            <a:ext uri="{909E8E84-426E-40DD-AFC4-6F175D3DCCD1}">
              <a14:hiddenFill xmlns:a14="http://schemas.microsoft.com/office/drawing/2010/main">
                <a:solidFill>
                  <a:srgbClr val="FFFFFF"/>
                </a:solidFill>
              </a14:hiddenFill>
            </a:ext>
          </a:extLst>
        </p:spPr>
      </p:pic>
      <p:pic>
        <p:nvPicPr>
          <p:cNvPr id="6" name="Picture 34">
            <a:extLst>
              <a:ext uri="{FF2B5EF4-FFF2-40B4-BE49-F238E27FC236}">
                <a16:creationId xmlns:a16="http://schemas.microsoft.com/office/drawing/2014/main" id="{0C8DD394-7EC2-4DDC-A014-50E6829767BA}"/>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4998514" y="960255"/>
            <a:ext cx="1253614" cy="472412"/>
          </a:xfrm>
          <a:prstGeom prst="rect">
            <a:avLst/>
          </a:prstGeom>
          <a:noFill/>
          <a:extLst>
            <a:ext uri="{909E8E84-426E-40DD-AFC4-6F175D3DCCD1}">
              <a14:hiddenFill xmlns:a14="http://schemas.microsoft.com/office/drawing/2010/main">
                <a:solidFill>
                  <a:srgbClr val="FFFFFF"/>
                </a:solidFill>
              </a14:hiddenFill>
            </a:ext>
          </a:extLst>
        </p:spPr>
      </p:pic>
      <p:pic>
        <p:nvPicPr>
          <p:cNvPr id="7" name="Picture 33">
            <a:extLst>
              <a:ext uri="{FF2B5EF4-FFF2-40B4-BE49-F238E27FC236}">
                <a16:creationId xmlns:a16="http://schemas.microsoft.com/office/drawing/2014/main" id="{1023D062-F4DF-463E-91BD-5728C02553D3}"/>
              </a:ext>
            </a:extLst>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4045078" y="992241"/>
            <a:ext cx="1142893" cy="1749401"/>
          </a:xfrm>
          <a:prstGeom prst="rect">
            <a:avLst/>
          </a:prstGeom>
          <a:noFill/>
          <a:extLst>
            <a:ext uri="{909E8E84-426E-40DD-AFC4-6F175D3DCCD1}">
              <a14:hiddenFill xmlns:a14="http://schemas.microsoft.com/office/drawing/2010/main">
                <a:solidFill>
                  <a:srgbClr val="FFFFFF"/>
                </a:solidFill>
              </a14:hiddenFill>
            </a:ext>
          </a:extLst>
        </p:spPr>
      </p:pic>
      <p:pic>
        <p:nvPicPr>
          <p:cNvPr id="8" name="Picture 32">
            <a:extLst>
              <a:ext uri="{FF2B5EF4-FFF2-40B4-BE49-F238E27FC236}">
                <a16:creationId xmlns:a16="http://schemas.microsoft.com/office/drawing/2014/main" id="{A8E9A7BD-6280-47F7-86AB-B204B236BF2B}"/>
              </a:ext>
            </a:extLst>
          </p:cNvPr>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4075834" y="2402097"/>
            <a:ext cx="2175064" cy="985423"/>
          </a:xfrm>
          <a:prstGeom prst="rect">
            <a:avLst/>
          </a:prstGeom>
          <a:noFill/>
          <a:extLst>
            <a:ext uri="{909E8E84-426E-40DD-AFC4-6F175D3DCCD1}">
              <a14:hiddenFill xmlns:a14="http://schemas.microsoft.com/office/drawing/2010/main">
                <a:solidFill>
                  <a:srgbClr val="FFFFFF"/>
                </a:solidFill>
              </a14:hiddenFill>
            </a:ext>
          </a:extLst>
        </p:spPr>
      </p:pic>
      <p:pic>
        <p:nvPicPr>
          <p:cNvPr id="9" name="Picture 31">
            <a:extLst>
              <a:ext uri="{FF2B5EF4-FFF2-40B4-BE49-F238E27FC236}">
                <a16:creationId xmlns:a16="http://schemas.microsoft.com/office/drawing/2014/main" id="{3860F638-DBBB-46A2-9BD0-6B7D4A3C58C1}"/>
              </a:ext>
            </a:extLst>
          </p:cNvPr>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5644390" y="1866942"/>
            <a:ext cx="1269608" cy="393677"/>
          </a:xfrm>
          <a:prstGeom prst="rect">
            <a:avLst/>
          </a:prstGeom>
          <a:noFill/>
          <a:extLst>
            <a:ext uri="{909E8E84-426E-40DD-AFC4-6F175D3DCCD1}">
              <a14:hiddenFill xmlns:a14="http://schemas.microsoft.com/office/drawing/2010/main">
                <a:solidFill>
                  <a:srgbClr val="FFFFFF"/>
                </a:solidFill>
              </a14:hiddenFill>
            </a:ext>
          </a:extLst>
        </p:spPr>
      </p:pic>
      <p:pic>
        <p:nvPicPr>
          <p:cNvPr id="10" name="Picture 30">
            <a:extLst>
              <a:ext uri="{FF2B5EF4-FFF2-40B4-BE49-F238E27FC236}">
                <a16:creationId xmlns:a16="http://schemas.microsoft.com/office/drawing/2014/main" id="{83BCADE3-7AFE-4954-8CCC-1AC6472BC080}"/>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5644390" y="1614743"/>
            <a:ext cx="1214247" cy="433044"/>
          </a:xfrm>
          <a:prstGeom prst="rect">
            <a:avLst/>
          </a:prstGeom>
          <a:noFill/>
          <a:extLst>
            <a:ext uri="{909E8E84-426E-40DD-AFC4-6F175D3DCCD1}">
              <a14:hiddenFill xmlns:a14="http://schemas.microsoft.com/office/drawing/2010/main">
                <a:solidFill>
                  <a:srgbClr val="FFFFFF"/>
                </a:solidFill>
              </a14:hiddenFill>
            </a:ext>
          </a:extLst>
        </p:spPr>
      </p:pic>
      <p:pic>
        <p:nvPicPr>
          <p:cNvPr id="11" name="Picture 29">
            <a:extLst>
              <a:ext uri="{FF2B5EF4-FFF2-40B4-BE49-F238E27FC236}">
                <a16:creationId xmlns:a16="http://schemas.microsoft.com/office/drawing/2014/main" id="{66D9F9B8-CF8A-43A0-A78A-D61899F38DDB}"/>
              </a:ext>
            </a:extLst>
          </p:cNvPr>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5605022" y="1330558"/>
            <a:ext cx="1276989" cy="717230"/>
          </a:xfrm>
          <a:prstGeom prst="rect">
            <a:avLst/>
          </a:prstGeom>
          <a:noFill/>
          <a:extLst>
            <a:ext uri="{909E8E84-426E-40DD-AFC4-6F175D3DCCD1}">
              <a14:hiddenFill xmlns:a14="http://schemas.microsoft.com/office/drawing/2010/main">
                <a:solidFill>
                  <a:srgbClr val="FFFFFF"/>
                </a:solidFill>
              </a14:hiddenFill>
            </a:ext>
          </a:extLst>
        </p:spPr>
      </p:pic>
      <p:pic>
        <p:nvPicPr>
          <p:cNvPr id="12" name="Picture 28">
            <a:extLst>
              <a:ext uri="{FF2B5EF4-FFF2-40B4-BE49-F238E27FC236}">
                <a16:creationId xmlns:a16="http://schemas.microsoft.com/office/drawing/2014/main" id="{D5B8DAC1-5585-492C-B488-CAEC0FC28CB7}"/>
              </a:ext>
            </a:extLst>
          </p:cNvPr>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4075834" y="1684867"/>
            <a:ext cx="1758013" cy="1056776"/>
          </a:xfrm>
          <a:prstGeom prst="rect">
            <a:avLst/>
          </a:prstGeom>
          <a:noFill/>
          <a:extLst>
            <a:ext uri="{909E8E84-426E-40DD-AFC4-6F175D3DCCD1}">
              <a14:hiddenFill xmlns:a14="http://schemas.microsoft.com/office/drawing/2010/main">
                <a:solidFill>
                  <a:srgbClr val="FFFFFF"/>
                </a:solidFill>
              </a14:hiddenFill>
            </a:ext>
          </a:extLst>
        </p:spPr>
      </p:pic>
      <p:pic>
        <p:nvPicPr>
          <p:cNvPr id="13" name="Picture 27">
            <a:extLst>
              <a:ext uri="{FF2B5EF4-FFF2-40B4-BE49-F238E27FC236}">
                <a16:creationId xmlns:a16="http://schemas.microsoft.com/office/drawing/2014/main" id="{BB423C0D-C37A-4C7E-9ACE-EC07921B6368}"/>
              </a:ext>
            </a:extLst>
          </p:cNvPr>
          <p:cNvPicPr>
            <a:picLocks noChangeAspect="1" noChangeArrowheads="1"/>
          </p:cNvPicPr>
          <p:nvPr/>
        </p:nvPicPr>
        <p:blipFill>
          <a:blip r:embed="rId10" cstate="print">
            <a:extLst>
              <a:ext uri="{28A0092B-C50C-407E-A947-70E740481C1C}">
                <a14:useLocalDpi xmlns:a14="http://schemas.microsoft.com/office/drawing/2010/main" val="0"/>
              </a:ext>
            </a:extLst>
          </a:blip>
          <a:srcRect/>
          <a:stretch>
            <a:fillRect/>
          </a:stretch>
        </p:blipFill>
        <p:spPr bwMode="auto">
          <a:xfrm>
            <a:off x="5983936" y="2686282"/>
            <a:ext cx="1323738" cy="1040783"/>
          </a:xfrm>
          <a:prstGeom prst="rect">
            <a:avLst/>
          </a:prstGeom>
          <a:noFill/>
          <a:extLst>
            <a:ext uri="{909E8E84-426E-40DD-AFC4-6F175D3DCCD1}">
              <a14:hiddenFill xmlns:a14="http://schemas.microsoft.com/office/drawing/2010/main">
                <a:solidFill>
                  <a:srgbClr val="FFFFFF"/>
                </a:solidFill>
              </a14:hiddenFill>
            </a:ext>
          </a:extLst>
        </p:spPr>
      </p:pic>
      <p:pic>
        <p:nvPicPr>
          <p:cNvPr id="14" name="Picture 26">
            <a:extLst>
              <a:ext uri="{FF2B5EF4-FFF2-40B4-BE49-F238E27FC236}">
                <a16:creationId xmlns:a16="http://schemas.microsoft.com/office/drawing/2014/main" id="{D151F551-D8C4-47F3-8272-5F34A33437D3}"/>
              </a:ext>
            </a:extLst>
          </p:cNvPr>
          <p:cNvPicPr>
            <a:picLocks noChangeAspect="1" noChangeArrowheads="1"/>
          </p:cNvPicPr>
          <p:nvPr/>
        </p:nvPicPr>
        <p:blipFill>
          <a:blip r:embed="rId11" cstate="print">
            <a:extLst>
              <a:ext uri="{28A0092B-C50C-407E-A947-70E740481C1C}">
                <a14:useLocalDpi xmlns:a14="http://schemas.microsoft.com/office/drawing/2010/main" val="0"/>
              </a:ext>
            </a:extLst>
          </a:blip>
          <a:srcRect/>
          <a:stretch>
            <a:fillRect/>
          </a:stretch>
        </p:blipFill>
        <p:spPr bwMode="auto">
          <a:xfrm>
            <a:off x="5983936" y="2662907"/>
            <a:ext cx="1363106" cy="749217"/>
          </a:xfrm>
          <a:prstGeom prst="rect">
            <a:avLst/>
          </a:prstGeom>
          <a:noFill/>
          <a:extLst>
            <a:ext uri="{909E8E84-426E-40DD-AFC4-6F175D3DCCD1}">
              <a14:hiddenFill xmlns:a14="http://schemas.microsoft.com/office/drawing/2010/main">
                <a:solidFill>
                  <a:srgbClr val="FFFFFF"/>
                </a:solidFill>
              </a14:hiddenFill>
            </a:ext>
          </a:extLst>
        </p:spPr>
      </p:pic>
      <p:pic>
        <p:nvPicPr>
          <p:cNvPr id="15" name="Picture 25">
            <a:extLst>
              <a:ext uri="{FF2B5EF4-FFF2-40B4-BE49-F238E27FC236}">
                <a16:creationId xmlns:a16="http://schemas.microsoft.com/office/drawing/2014/main" id="{F2D1BD79-AA8A-4E0B-9074-780FA89AA437}"/>
              </a:ext>
            </a:extLst>
          </p:cNvPr>
          <p:cNvPicPr>
            <a:picLocks noChangeAspect="1" noChangeArrowheads="1"/>
          </p:cNvPicPr>
          <p:nvPr/>
        </p:nvPicPr>
        <p:blipFill>
          <a:blip r:embed="rId12" cstate="print">
            <a:extLst>
              <a:ext uri="{28A0092B-C50C-407E-A947-70E740481C1C}">
                <a14:useLocalDpi xmlns:a14="http://schemas.microsoft.com/office/drawing/2010/main" val="0"/>
              </a:ext>
            </a:extLst>
          </a:blip>
          <a:srcRect/>
          <a:stretch>
            <a:fillRect/>
          </a:stretch>
        </p:blipFill>
        <p:spPr bwMode="auto">
          <a:xfrm>
            <a:off x="5983936" y="2496825"/>
            <a:ext cx="1466446" cy="425663"/>
          </a:xfrm>
          <a:prstGeom prst="rect">
            <a:avLst/>
          </a:prstGeom>
          <a:noFill/>
          <a:extLst>
            <a:ext uri="{909E8E84-426E-40DD-AFC4-6F175D3DCCD1}">
              <a14:hiddenFill xmlns:a14="http://schemas.microsoft.com/office/drawing/2010/main">
                <a:solidFill>
                  <a:srgbClr val="FFFFFF"/>
                </a:solidFill>
              </a14:hiddenFill>
            </a:ext>
          </a:extLst>
        </p:spPr>
      </p:pic>
      <p:pic>
        <p:nvPicPr>
          <p:cNvPr id="16" name="Picture 24">
            <a:extLst>
              <a:ext uri="{FF2B5EF4-FFF2-40B4-BE49-F238E27FC236}">
                <a16:creationId xmlns:a16="http://schemas.microsoft.com/office/drawing/2014/main" id="{DD59C842-4201-4E83-B79A-A8384002ED15}"/>
              </a:ext>
            </a:extLst>
          </p:cNvPr>
          <p:cNvPicPr>
            <a:picLocks noChangeAspect="1" noChangeArrowheads="1"/>
          </p:cNvPicPr>
          <p:nvPr/>
        </p:nvPicPr>
        <p:blipFill>
          <a:blip r:embed="rId13" cstate="print">
            <a:extLst>
              <a:ext uri="{28A0092B-C50C-407E-A947-70E740481C1C}">
                <a14:useLocalDpi xmlns:a14="http://schemas.microsoft.com/office/drawing/2010/main" val="0"/>
              </a:ext>
            </a:extLst>
          </a:blip>
          <a:srcRect/>
          <a:stretch>
            <a:fillRect/>
          </a:stretch>
        </p:blipFill>
        <p:spPr bwMode="auto">
          <a:xfrm>
            <a:off x="5951950" y="2189265"/>
            <a:ext cx="1276989" cy="622501"/>
          </a:xfrm>
          <a:prstGeom prst="rect">
            <a:avLst/>
          </a:prstGeom>
          <a:noFill/>
          <a:extLst>
            <a:ext uri="{909E8E84-426E-40DD-AFC4-6F175D3DCCD1}">
              <a14:hiddenFill xmlns:a14="http://schemas.microsoft.com/office/drawing/2010/main">
                <a:solidFill>
                  <a:srgbClr val="FFFFFF"/>
                </a:solidFill>
              </a14:hiddenFill>
            </a:ext>
          </a:extLst>
        </p:spPr>
      </p:pic>
      <p:pic>
        <p:nvPicPr>
          <p:cNvPr id="17" name="Picture 23">
            <a:extLst>
              <a:ext uri="{FF2B5EF4-FFF2-40B4-BE49-F238E27FC236}">
                <a16:creationId xmlns:a16="http://schemas.microsoft.com/office/drawing/2014/main" id="{3523F9CD-BA6A-41B2-A8EE-DC6A71DD80F4}"/>
              </a:ext>
            </a:extLst>
          </p:cNvPr>
          <p:cNvPicPr>
            <a:picLocks noChangeAspect="1" noChangeArrowheads="1"/>
          </p:cNvPicPr>
          <p:nvPr/>
        </p:nvPicPr>
        <p:blipFill>
          <a:blip r:embed="rId14" cstate="print">
            <a:extLst>
              <a:ext uri="{28A0092B-C50C-407E-A947-70E740481C1C}">
                <a14:useLocalDpi xmlns:a14="http://schemas.microsoft.com/office/drawing/2010/main" val="0"/>
              </a:ext>
            </a:extLst>
          </a:blip>
          <a:srcRect/>
          <a:stretch>
            <a:fillRect/>
          </a:stretch>
        </p:blipFill>
        <p:spPr bwMode="auto">
          <a:xfrm>
            <a:off x="4075834" y="2283993"/>
            <a:ext cx="2088948" cy="606509"/>
          </a:xfrm>
          <a:prstGeom prst="rect">
            <a:avLst/>
          </a:prstGeom>
          <a:noFill/>
          <a:extLst>
            <a:ext uri="{909E8E84-426E-40DD-AFC4-6F175D3DCCD1}">
              <a14:hiddenFill xmlns:a14="http://schemas.microsoft.com/office/drawing/2010/main">
                <a:solidFill>
                  <a:srgbClr val="FFFFFF"/>
                </a:solidFill>
              </a14:hiddenFill>
            </a:ext>
          </a:extLst>
        </p:spPr>
      </p:pic>
      <p:pic>
        <p:nvPicPr>
          <p:cNvPr id="18" name="Picture 22">
            <a:extLst>
              <a:ext uri="{FF2B5EF4-FFF2-40B4-BE49-F238E27FC236}">
                <a16:creationId xmlns:a16="http://schemas.microsoft.com/office/drawing/2014/main" id="{64C14861-C8E1-4DD0-95B4-A7838D875472}"/>
              </a:ext>
            </a:extLst>
          </p:cNvPr>
          <p:cNvPicPr>
            <a:picLocks noChangeAspect="1" noChangeArrowheads="1"/>
          </p:cNvPicPr>
          <p:nvPr/>
        </p:nvPicPr>
        <p:blipFill>
          <a:blip r:embed="rId15" cstate="print">
            <a:extLst>
              <a:ext uri="{28A0092B-C50C-407E-A947-70E740481C1C}">
                <a14:useLocalDpi xmlns:a14="http://schemas.microsoft.com/office/drawing/2010/main" val="0"/>
              </a:ext>
            </a:extLst>
          </a:blip>
          <a:srcRect/>
          <a:stretch>
            <a:fillRect/>
          </a:stretch>
        </p:blipFill>
        <p:spPr bwMode="auto">
          <a:xfrm>
            <a:off x="4075834" y="2418090"/>
            <a:ext cx="3303194" cy="1749401"/>
          </a:xfrm>
          <a:prstGeom prst="rect">
            <a:avLst/>
          </a:prstGeom>
          <a:noFill/>
          <a:extLst>
            <a:ext uri="{909E8E84-426E-40DD-AFC4-6F175D3DCCD1}">
              <a14:hiddenFill xmlns:a14="http://schemas.microsoft.com/office/drawing/2010/main">
                <a:solidFill>
                  <a:srgbClr val="FFFFFF"/>
                </a:solidFill>
              </a14:hiddenFill>
            </a:ext>
          </a:extLst>
        </p:spPr>
      </p:pic>
      <p:pic>
        <p:nvPicPr>
          <p:cNvPr id="19" name="Picture 21">
            <a:extLst>
              <a:ext uri="{FF2B5EF4-FFF2-40B4-BE49-F238E27FC236}">
                <a16:creationId xmlns:a16="http://schemas.microsoft.com/office/drawing/2014/main" id="{9488A15B-8FB4-4CC0-BEEE-DD5C9D9DE0F8}"/>
              </a:ext>
            </a:extLst>
          </p:cNvPr>
          <p:cNvPicPr>
            <a:picLocks noChangeAspect="1" noChangeArrowheads="1"/>
          </p:cNvPicPr>
          <p:nvPr/>
        </p:nvPicPr>
        <p:blipFill>
          <a:blip r:embed="rId16" cstate="print">
            <a:extLst>
              <a:ext uri="{28A0092B-C50C-407E-A947-70E740481C1C}">
                <a14:useLocalDpi xmlns:a14="http://schemas.microsoft.com/office/drawing/2010/main" val="0"/>
              </a:ext>
            </a:extLst>
          </a:blip>
          <a:srcRect/>
          <a:stretch>
            <a:fillRect/>
          </a:stretch>
        </p:blipFill>
        <p:spPr bwMode="auto">
          <a:xfrm>
            <a:off x="371581" y="4152729"/>
            <a:ext cx="2167683" cy="433044"/>
          </a:xfrm>
          <a:prstGeom prst="rect">
            <a:avLst/>
          </a:prstGeom>
          <a:noFill/>
          <a:extLst>
            <a:ext uri="{909E8E84-426E-40DD-AFC4-6F175D3DCCD1}">
              <a14:hiddenFill xmlns:a14="http://schemas.microsoft.com/office/drawing/2010/main">
                <a:solidFill>
                  <a:srgbClr val="FFFFFF"/>
                </a:solidFill>
              </a14:hiddenFill>
            </a:ext>
          </a:extLst>
        </p:spPr>
      </p:pic>
      <p:pic>
        <p:nvPicPr>
          <p:cNvPr id="20" name="Picture 20">
            <a:extLst>
              <a:ext uri="{FF2B5EF4-FFF2-40B4-BE49-F238E27FC236}">
                <a16:creationId xmlns:a16="http://schemas.microsoft.com/office/drawing/2014/main" id="{56595E6B-BE8B-420F-BD7E-8A7BD27AFC61}"/>
              </a:ext>
            </a:extLst>
          </p:cNvPr>
          <p:cNvPicPr>
            <a:picLocks noChangeAspect="1" noChangeArrowheads="1"/>
          </p:cNvPicPr>
          <p:nvPr/>
        </p:nvPicPr>
        <p:blipFill>
          <a:blip r:embed="rId17" cstate="print">
            <a:extLst>
              <a:ext uri="{28A0092B-C50C-407E-A947-70E740481C1C}">
                <a14:useLocalDpi xmlns:a14="http://schemas.microsoft.com/office/drawing/2010/main" val="0"/>
              </a:ext>
            </a:extLst>
          </a:blip>
          <a:srcRect/>
          <a:stretch>
            <a:fillRect/>
          </a:stretch>
        </p:blipFill>
        <p:spPr bwMode="auto">
          <a:xfrm>
            <a:off x="1546461" y="3743058"/>
            <a:ext cx="1087532" cy="772591"/>
          </a:xfrm>
          <a:prstGeom prst="rect">
            <a:avLst/>
          </a:prstGeom>
          <a:noFill/>
          <a:extLst>
            <a:ext uri="{909E8E84-426E-40DD-AFC4-6F175D3DCCD1}">
              <a14:hiddenFill xmlns:a14="http://schemas.microsoft.com/office/drawing/2010/main">
                <a:solidFill>
                  <a:srgbClr val="FFFFFF"/>
                </a:solidFill>
              </a14:hiddenFill>
            </a:ext>
          </a:extLst>
        </p:spPr>
      </p:pic>
      <p:pic>
        <p:nvPicPr>
          <p:cNvPr id="21" name="Picture 19">
            <a:extLst>
              <a:ext uri="{FF2B5EF4-FFF2-40B4-BE49-F238E27FC236}">
                <a16:creationId xmlns:a16="http://schemas.microsoft.com/office/drawing/2014/main" id="{BF9EFE80-08D0-4810-ABCD-86028A4C540A}"/>
              </a:ext>
            </a:extLst>
          </p:cNvPr>
          <p:cNvPicPr>
            <a:picLocks noChangeAspect="1" noChangeArrowheads="1"/>
          </p:cNvPicPr>
          <p:nvPr/>
        </p:nvPicPr>
        <p:blipFill>
          <a:blip r:embed="rId18" cstate="print">
            <a:extLst>
              <a:ext uri="{28A0092B-C50C-407E-A947-70E740481C1C}">
                <a14:useLocalDpi xmlns:a14="http://schemas.microsoft.com/office/drawing/2010/main" val="0"/>
              </a:ext>
            </a:extLst>
          </a:blip>
          <a:srcRect/>
          <a:stretch>
            <a:fillRect/>
          </a:stretch>
        </p:blipFill>
        <p:spPr bwMode="auto">
          <a:xfrm>
            <a:off x="2428542" y="4168721"/>
            <a:ext cx="1110907" cy="393677"/>
          </a:xfrm>
          <a:prstGeom prst="rect">
            <a:avLst/>
          </a:prstGeom>
          <a:noFill/>
          <a:extLst>
            <a:ext uri="{909E8E84-426E-40DD-AFC4-6F175D3DCCD1}">
              <a14:hiddenFill xmlns:a14="http://schemas.microsoft.com/office/drawing/2010/main">
                <a:solidFill>
                  <a:srgbClr val="FFFFFF"/>
                </a:solidFill>
              </a14:hiddenFill>
            </a:ext>
          </a:extLst>
        </p:spPr>
      </p:pic>
      <p:pic>
        <p:nvPicPr>
          <p:cNvPr id="22" name="Picture 18">
            <a:extLst>
              <a:ext uri="{FF2B5EF4-FFF2-40B4-BE49-F238E27FC236}">
                <a16:creationId xmlns:a16="http://schemas.microsoft.com/office/drawing/2014/main" id="{2A8106B6-527A-4272-B75B-71F41EC30DAD}"/>
              </a:ext>
            </a:extLst>
          </p:cNvPr>
          <p:cNvPicPr>
            <a:picLocks noChangeAspect="1" noChangeArrowheads="1"/>
          </p:cNvPicPr>
          <p:nvPr/>
        </p:nvPicPr>
        <p:blipFill>
          <a:blip r:embed="rId19" cstate="print">
            <a:extLst>
              <a:ext uri="{28A0092B-C50C-407E-A947-70E740481C1C}">
                <a14:useLocalDpi xmlns:a14="http://schemas.microsoft.com/office/drawing/2010/main" val="0"/>
              </a:ext>
            </a:extLst>
          </a:blip>
          <a:srcRect/>
          <a:stretch>
            <a:fillRect/>
          </a:stretch>
        </p:blipFill>
        <p:spPr bwMode="auto">
          <a:xfrm>
            <a:off x="631162" y="3356763"/>
            <a:ext cx="1804762" cy="409670"/>
          </a:xfrm>
          <a:prstGeom prst="rect">
            <a:avLst/>
          </a:prstGeom>
          <a:noFill/>
          <a:extLst>
            <a:ext uri="{909E8E84-426E-40DD-AFC4-6F175D3DCCD1}">
              <a14:hiddenFill xmlns:a14="http://schemas.microsoft.com/office/drawing/2010/main">
                <a:solidFill>
                  <a:srgbClr val="FFFFFF"/>
                </a:solidFill>
              </a14:hiddenFill>
            </a:ext>
          </a:extLst>
        </p:spPr>
      </p:pic>
      <p:pic>
        <p:nvPicPr>
          <p:cNvPr id="23" name="Picture 17">
            <a:extLst>
              <a:ext uri="{FF2B5EF4-FFF2-40B4-BE49-F238E27FC236}">
                <a16:creationId xmlns:a16="http://schemas.microsoft.com/office/drawing/2014/main" id="{5F32791C-E9D2-4567-A85E-B9C965332FD1}"/>
              </a:ext>
            </a:extLst>
          </p:cNvPr>
          <p:cNvPicPr>
            <a:picLocks noChangeAspect="1" noChangeArrowheads="1"/>
          </p:cNvPicPr>
          <p:nvPr/>
        </p:nvPicPr>
        <p:blipFill>
          <a:blip r:embed="rId20" cstate="print">
            <a:extLst>
              <a:ext uri="{28A0092B-C50C-407E-A947-70E740481C1C}">
                <a14:useLocalDpi xmlns:a14="http://schemas.microsoft.com/office/drawing/2010/main" val="0"/>
              </a:ext>
            </a:extLst>
          </a:blip>
          <a:srcRect/>
          <a:stretch>
            <a:fillRect/>
          </a:stretch>
        </p:blipFill>
        <p:spPr bwMode="auto">
          <a:xfrm>
            <a:off x="1215526" y="2961856"/>
            <a:ext cx="1253615" cy="661869"/>
          </a:xfrm>
          <a:prstGeom prst="rect">
            <a:avLst/>
          </a:prstGeom>
          <a:noFill/>
          <a:extLst>
            <a:ext uri="{909E8E84-426E-40DD-AFC4-6F175D3DCCD1}">
              <a14:hiddenFill xmlns:a14="http://schemas.microsoft.com/office/drawing/2010/main">
                <a:solidFill>
                  <a:srgbClr val="FFFFFF"/>
                </a:solidFill>
              </a14:hiddenFill>
            </a:ext>
          </a:extLst>
        </p:spPr>
      </p:pic>
      <p:pic>
        <p:nvPicPr>
          <p:cNvPr id="24" name="Picture 16">
            <a:extLst>
              <a:ext uri="{FF2B5EF4-FFF2-40B4-BE49-F238E27FC236}">
                <a16:creationId xmlns:a16="http://schemas.microsoft.com/office/drawing/2014/main" id="{E3747567-A52E-4EF6-AFAD-8EDC9BC8AD60}"/>
              </a:ext>
            </a:extLst>
          </p:cNvPr>
          <p:cNvPicPr>
            <a:picLocks noChangeAspect="1" noChangeArrowheads="1"/>
          </p:cNvPicPr>
          <p:nvPr/>
        </p:nvPicPr>
        <p:blipFill>
          <a:blip r:embed="rId21" cstate="print">
            <a:extLst>
              <a:ext uri="{28A0092B-C50C-407E-A947-70E740481C1C}">
                <a14:useLocalDpi xmlns:a14="http://schemas.microsoft.com/office/drawing/2010/main" val="0"/>
              </a:ext>
            </a:extLst>
          </a:blip>
          <a:srcRect/>
          <a:stretch>
            <a:fillRect/>
          </a:stretch>
        </p:blipFill>
        <p:spPr bwMode="auto">
          <a:xfrm>
            <a:off x="1372996" y="2630921"/>
            <a:ext cx="1119518" cy="985423"/>
          </a:xfrm>
          <a:prstGeom prst="rect">
            <a:avLst/>
          </a:prstGeom>
          <a:noFill/>
          <a:extLst>
            <a:ext uri="{909E8E84-426E-40DD-AFC4-6F175D3DCCD1}">
              <a14:hiddenFill xmlns:a14="http://schemas.microsoft.com/office/drawing/2010/main">
                <a:solidFill>
                  <a:srgbClr val="FFFFFF"/>
                </a:solidFill>
              </a14:hiddenFill>
            </a:ext>
          </a:extLst>
        </p:spPr>
      </p:pic>
      <p:pic>
        <p:nvPicPr>
          <p:cNvPr id="25" name="Picture 15">
            <a:extLst>
              <a:ext uri="{FF2B5EF4-FFF2-40B4-BE49-F238E27FC236}">
                <a16:creationId xmlns:a16="http://schemas.microsoft.com/office/drawing/2014/main" id="{0899357C-F0CF-461D-8214-655152414EE8}"/>
              </a:ext>
            </a:extLst>
          </p:cNvPr>
          <p:cNvPicPr>
            <a:picLocks noChangeAspect="1" noChangeArrowheads="1"/>
          </p:cNvPicPr>
          <p:nvPr/>
        </p:nvPicPr>
        <p:blipFill>
          <a:blip r:embed="rId22" cstate="print">
            <a:extLst>
              <a:ext uri="{28A0092B-C50C-407E-A947-70E740481C1C}">
                <a14:useLocalDpi xmlns:a14="http://schemas.microsoft.com/office/drawing/2010/main" val="0"/>
              </a:ext>
            </a:extLst>
          </a:blip>
          <a:srcRect/>
          <a:stretch>
            <a:fillRect/>
          </a:stretch>
        </p:blipFill>
        <p:spPr bwMode="auto">
          <a:xfrm>
            <a:off x="2326433" y="3278027"/>
            <a:ext cx="811958" cy="1001415"/>
          </a:xfrm>
          <a:prstGeom prst="rect">
            <a:avLst/>
          </a:prstGeom>
          <a:noFill/>
          <a:extLst>
            <a:ext uri="{909E8E84-426E-40DD-AFC4-6F175D3DCCD1}">
              <a14:hiddenFill xmlns:a14="http://schemas.microsoft.com/office/drawing/2010/main">
                <a:solidFill>
                  <a:srgbClr val="FFFFFF"/>
                </a:solidFill>
              </a14:hiddenFill>
            </a:ext>
          </a:extLst>
        </p:spPr>
      </p:pic>
      <p:pic>
        <p:nvPicPr>
          <p:cNvPr id="26" name="Picture 14">
            <a:extLst>
              <a:ext uri="{FF2B5EF4-FFF2-40B4-BE49-F238E27FC236}">
                <a16:creationId xmlns:a16="http://schemas.microsoft.com/office/drawing/2014/main" id="{6F63C14F-A632-463E-8E99-E2052446446F}"/>
              </a:ext>
            </a:extLst>
          </p:cNvPr>
          <p:cNvPicPr>
            <a:picLocks noChangeAspect="1" noChangeArrowheads="1"/>
          </p:cNvPicPr>
          <p:nvPr/>
        </p:nvPicPr>
        <p:blipFill>
          <a:blip r:embed="rId23" cstate="print">
            <a:extLst>
              <a:ext uri="{28A0092B-C50C-407E-A947-70E740481C1C}">
                <a14:useLocalDpi xmlns:a14="http://schemas.microsoft.com/office/drawing/2010/main" val="0"/>
              </a:ext>
            </a:extLst>
          </a:blip>
          <a:srcRect/>
          <a:stretch>
            <a:fillRect/>
          </a:stretch>
        </p:blipFill>
        <p:spPr bwMode="auto">
          <a:xfrm>
            <a:off x="2893573" y="2442695"/>
            <a:ext cx="2214432" cy="1922865"/>
          </a:xfrm>
          <a:prstGeom prst="rect">
            <a:avLst/>
          </a:prstGeom>
          <a:noFill/>
          <a:extLst>
            <a:ext uri="{909E8E84-426E-40DD-AFC4-6F175D3DCCD1}">
              <a14:hiddenFill xmlns:a14="http://schemas.microsoft.com/office/drawing/2010/main">
                <a:solidFill>
                  <a:srgbClr val="FFFFFF"/>
                </a:solidFill>
              </a14:hiddenFill>
            </a:ext>
          </a:extLst>
        </p:spPr>
      </p:pic>
      <p:pic>
        <p:nvPicPr>
          <p:cNvPr id="27" name="Picture 13">
            <a:extLst>
              <a:ext uri="{FF2B5EF4-FFF2-40B4-BE49-F238E27FC236}">
                <a16:creationId xmlns:a16="http://schemas.microsoft.com/office/drawing/2014/main" id="{45BC9067-0EA5-4D9F-A8D5-C4B76485FB7C}"/>
              </a:ext>
            </a:extLst>
          </p:cNvPr>
          <p:cNvPicPr>
            <a:picLocks noChangeAspect="1" noChangeArrowheads="1"/>
          </p:cNvPicPr>
          <p:nvPr/>
        </p:nvPicPr>
        <p:blipFill>
          <a:blip r:embed="rId24" cstate="print">
            <a:extLst>
              <a:ext uri="{28A0092B-C50C-407E-A947-70E740481C1C}">
                <a14:useLocalDpi xmlns:a14="http://schemas.microsoft.com/office/drawing/2010/main" val="0"/>
              </a:ext>
            </a:extLst>
          </a:blip>
          <a:srcRect/>
          <a:stretch>
            <a:fillRect/>
          </a:stretch>
        </p:blipFill>
        <p:spPr bwMode="auto">
          <a:xfrm>
            <a:off x="1711313" y="2418090"/>
            <a:ext cx="2625332" cy="670480"/>
          </a:xfrm>
          <a:prstGeom prst="rect">
            <a:avLst/>
          </a:prstGeom>
          <a:noFill/>
          <a:extLst>
            <a:ext uri="{909E8E84-426E-40DD-AFC4-6F175D3DCCD1}">
              <a14:hiddenFill xmlns:a14="http://schemas.microsoft.com/office/drawing/2010/main">
                <a:solidFill>
                  <a:srgbClr val="FFFFFF"/>
                </a:solidFill>
              </a14:hiddenFill>
            </a:ext>
          </a:extLst>
        </p:spPr>
      </p:pic>
      <p:pic>
        <p:nvPicPr>
          <p:cNvPr id="28" name="Picture 12">
            <a:extLst>
              <a:ext uri="{FF2B5EF4-FFF2-40B4-BE49-F238E27FC236}">
                <a16:creationId xmlns:a16="http://schemas.microsoft.com/office/drawing/2014/main" id="{4CDE7F20-98A6-420B-9531-F8A745DAE75C}"/>
              </a:ext>
            </a:extLst>
          </p:cNvPr>
          <p:cNvPicPr>
            <a:picLocks noChangeAspect="1" noChangeArrowheads="1"/>
          </p:cNvPicPr>
          <p:nvPr/>
        </p:nvPicPr>
        <p:blipFill>
          <a:blip r:embed="rId25" cstate="print">
            <a:extLst>
              <a:ext uri="{28A0092B-C50C-407E-A947-70E740481C1C}">
                <a14:useLocalDpi xmlns:a14="http://schemas.microsoft.com/office/drawing/2010/main" val="0"/>
              </a:ext>
            </a:extLst>
          </a:blip>
          <a:srcRect/>
          <a:stretch>
            <a:fillRect/>
          </a:stretch>
        </p:blipFill>
        <p:spPr bwMode="auto">
          <a:xfrm>
            <a:off x="457698" y="2087155"/>
            <a:ext cx="1820755" cy="661869"/>
          </a:xfrm>
          <a:prstGeom prst="rect">
            <a:avLst/>
          </a:prstGeom>
          <a:noFill/>
          <a:extLst>
            <a:ext uri="{909E8E84-426E-40DD-AFC4-6F175D3DCCD1}">
              <a14:hiddenFill xmlns:a14="http://schemas.microsoft.com/office/drawing/2010/main">
                <a:solidFill>
                  <a:srgbClr val="FFFFFF"/>
                </a:solidFill>
              </a14:hiddenFill>
            </a:ext>
          </a:extLst>
        </p:spPr>
      </p:pic>
      <p:pic>
        <p:nvPicPr>
          <p:cNvPr id="29" name="Picture 11">
            <a:extLst>
              <a:ext uri="{FF2B5EF4-FFF2-40B4-BE49-F238E27FC236}">
                <a16:creationId xmlns:a16="http://schemas.microsoft.com/office/drawing/2014/main" id="{AA74FE21-1B26-4D30-9AB6-5F7660B4DDCD}"/>
              </a:ext>
            </a:extLst>
          </p:cNvPr>
          <p:cNvPicPr>
            <a:picLocks noChangeAspect="1" noChangeArrowheads="1"/>
          </p:cNvPicPr>
          <p:nvPr/>
        </p:nvPicPr>
        <p:blipFill>
          <a:blip r:embed="rId26" cstate="print">
            <a:extLst>
              <a:ext uri="{28A0092B-C50C-407E-A947-70E740481C1C}">
                <a14:useLocalDpi xmlns:a14="http://schemas.microsoft.com/office/drawing/2010/main" val="0"/>
              </a:ext>
            </a:extLst>
          </a:blip>
          <a:srcRect/>
          <a:stretch>
            <a:fillRect/>
          </a:stretch>
        </p:blipFill>
        <p:spPr bwMode="auto">
          <a:xfrm>
            <a:off x="457698" y="1992427"/>
            <a:ext cx="1828137" cy="409670"/>
          </a:xfrm>
          <a:prstGeom prst="rect">
            <a:avLst/>
          </a:prstGeom>
          <a:noFill/>
          <a:extLst>
            <a:ext uri="{909E8E84-426E-40DD-AFC4-6F175D3DCCD1}">
              <a14:hiddenFill xmlns:a14="http://schemas.microsoft.com/office/drawing/2010/main">
                <a:solidFill>
                  <a:srgbClr val="FFFFFF"/>
                </a:solidFill>
              </a14:hiddenFill>
            </a:ext>
          </a:extLst>
        </p:spPr>
      </p:pic>
      <p:pic>
        <p:nvPicPr>
          <p:cNvPr id="30" name="Picture 10">
            <a:extLst>
              <a:ext uri="{FF2B5EF4-FFF2-40B4-BE49-F238E27FC236}">
                <a16:creationId xmlns:a16="http://schemas.microsoft.com/office/drawing/2014/main" id="{97E7CC6D-AD74-48E3-A2D8-5BFEE6EFCC36}"/>
              </a:ext>
            </a:extLst>
          </p:cNvPr>
          <p:cNvPicPr>
            <a:picLocks noChangeAspect="1" noChangeArrowheads="1"/>
          </p:cNvPicPr>
          <p:nvPr/>
        </p:nvPicPr>
        <p:blipFill>
          <a:blip r:embed="rId27" cstate="print">
            <a:extLst>
              <a:ext uri="{28A0092B-C50C-407E-A947-70E740481C1C}">
                <a14:useLocalDpi xmlns:a14="http://schemas.microsoft.com/office/drawing/2010/main" val="0"/>
              </a:ext>
            </a:extLst>
          </a:blip>
          <a:srcRect/>
          <a:stretch>
            <a:fillRect/>
          </a:stretch>
        </p:blipFill>
        <p:spPr bwMode="auto">
          <a:xfrm>
            <a:off x="804625" y="1638118"/>
            <a:ext cx="1497202" cy="599127"/>
          </a:xfrm>
          <a:prstGeom prst="rect">
            <a:avLst/>
          </a:prstGeom>
          <a:noFill/>
          <a:extLst>
            <a:ext uri="{909E8E84-426E-40DD-AFC4-6F175D3DCCD1}">
              <a14:hiddenFill xmlns:a14="http://schemas.microsoft.com/office/drawing/2010/main">
                <a:solidFill>
                  <a:srgbClr val="FFFFFF"/>
                </a:solidFill>
              </a14:hiddenFill>
            </a:ext>
          </a:extLst>
        </p:spPr>
      </p:pic>
      <p:pic>
        <p:nvPicPr>
          <p:cNvPr id="31" name="Picture 9">
            <a:extLst>
              <a:ext uri="{FF2B5EF4-FFF2-40B4-BE49-F238E27FC236}">
                <a16:creationId xmlns:a16="http://schemas.microsoft.com/office/drawing/2014/main" id="{ABC351F1-77FE-4884-827C-B5F496E49567}"/>
              </a:ext>
            </a:extLst>
          </p:cNvPr>
          <p:cNvPicPr>
            <a:picLocks noChangeAspect="1" noChangeArrowheads="1"/>
          </p:cNvPicPr>
          <p:nvPr/>
        </p:nvPicPr>
        <p:blipFill>
          <a:blip r:embed="rId28" cstate="print">
            <a:extLst>
              <a:ext uri="{28A0092B-C50C-407E-A947-70E740481C1C}">
                <a14:useLocalDpi xmlns:a14="http://schemas.microsoft.com/office/drawing/2010/main" val="0"/>
              </a:ext>
            </a:extLst>
          </a:blip>
          <a:srcRect/>
          <a:stretch>
            <a:fillRect/>
          </a:stretch>
        </p:blipFill>
        <p:spPr bwMode="auto">
          <a:xfrm>
            <a:off x="922729" y="1291190"/>
            <a:ext cx="1411086" cy="953436"/>
          </a:xfrm>
          <a:prstGeom prst="rect">
            <a:avLst/>
          </a:prstGeom>
          <a:noFill/>
          <a:extLst>
            <a:ext uri="{909E8E84-426E-40DD-AFC4-6F175D3DCCD1}">
              <a14:hiddenFill xmlns:a14="http://schemas.microsoft.com/office/drawing/2010/main">
                <a:solidFill>
                  <a:srgbClr val="FFFFFF"/>
                </a:solidFill>
              </a14:hiddenFill>
            </a:ext>
          </a:extLst>
        </p:spPr>
      </p:pic>
      <p:pic>
        <p:nvPicPr>
          <p:cNvPr id="32" name="Picture 8">
            <a:extLst>
              <a:ext uri="{FF2B5EF4-FFF2-40B4-BE49-F238E27FC236}">
                <a16:creationId xmlns:a16="http://schemas.microsoft.com/office/drawing/2014/main" id="{743A5D97-83FD-43F2-98D8-DD2052053E4D}"/>
              </a:ext>
            </a:extLst>
          </p:cNvPr>
          <p:cNvPicPr>
            <a:picLocks noChangeAspect="1" noChangeArrowheads="1"/>
          </p:cNvPicPr>
          <p:nvPr/>
        </p:nvPicPr>
        <p:blipFill>
          <a:blip r:embed="rId29" cstate="print">
            <a:extLst>
              <a:ext uri="{28A0092B-C50C-407E-A947-70E740481C1C}">
                <a14:useLocalDpi xmlns:a14="http://schemas.microsoft.com/office/drawing/2010/main" val="0"/>
              </a:ext>
            </a:extLst>
          </a:blip>
          <a:srcRect/>
          <a:stretch>
            <a:fillRect/>
          </a:stretch>
        </p:blipFill>
        <p:spPr bwMode="auto">
          <a:xfrm>
            <a:off x="2097608" y="1834956"/>
            <a:ext cx="2239037" cy="906687"/>
          </a:xfrm>
          <a:prstGeom prst="rect">
            <a:avLst/>
          </a:prstGeom>
          <a:noFill/>
          <a:extLst>
            <a:ext uri="{909E8E84-426E-40DD-AFC4-6F175D3DCCD1}">
              <a14:hiddenFill xmlns:a14="http://schemas.microsoft.com/office/drawing/2010/main">
                <a:solidFill>
                  <a:srgbClr val="FFFFFF"/>
                </a:solidFill>
              </a14:hiddenFill>
            </a:ext>
          </a:extLst>
        </p:spPr>
      </p:pic>
      <p:pic>
        <p:nvPicPr>
          <p:cNvPr id="33" name="Picture 7">
            <a:extLst>
              <a:ext uri="{FF2B5EF4-FFF2-40B4-BE49-F238E27FC236}">
                <a16:creationId xmlns:a16="http://schemas.microsoft.com/office/drawing/2014/main" id="{969BC06E-DF32-410B-AB97-A60C8E350A91}"/>
              </a:ext>
            </a:extLst>
          </p:cNvPr>
          <p:cNvPicPr>
            <a:picLocks noChangeAspect="1" noChangeArrowheads="1"/>
          </p:cNvPicPr>
          <p:nvPr/>
        </p:nvPicPr>
        <p:blipFill>
          <a:blip r:embed="rId30" cstate="print">
            <a:extLst>
              <a:ext uri="{28A0092B-C50C-407E-A947-70E740481C1C}">
                <a14:useLocalDpi xmlns:a14="http://schemas.microsoft.com/office/drawing/2010/main" val="0"/>
              </a:ext>
            </a:extLst>
          </a:blip>
          <a:srcRect/>
          <a:stretch>
            <a:fillRect/>
          </a:stretch>
        </p:blipFill>
        <p:spPr bwMode="auto">
          <a:xfrm>
            <a:off x="2034865" y="1339169"/>
            <a:ext cx="1450453" cy="497017"/>
          </a:xfrm>
          <a:prstGeom prst="rect">
            <a:avLst/>
          </a:prstGeom>
          <a:noFill/>
          <a:extLst>
            <a:ext uri="{909E8E84-426E-40DD-AFC4-6F175D3DCCD1}">
              <a14:hiddenFill xmlns:a14="http://schemas.microsoft.com/office/drawing/2010/main">
                <a:solidFill>
                  <a:srgbClr val="FFFFFF"/>
                </a:solidFill>
              </a14:hiddenFill>
            </a:ext>
          </a:extLst>
        </p:spPr>
      </p:pic>
      <p:pic>
        <p:nvPicPr>
          <p:cNvPr id="34" name="Picture 6">
            <a:extLst>
              <a:ext uri="{FF2B5EF4-FFF2-40B4-BE49-F238E27FC236}">
                <a16:creationId xmlns:a16="http://schemas.microsoft.com/office/drawing/2014/main" id="{1D1EB8E8-600F-4EC7-B9D9-CF093364CEEE}"/>
              </a:ext>
            </a:extLst>
          </p:cNvPr>
          <p:cNvPicPr>
            <a:picLocks noChangeAspect="1" noChangeArrowheads="1"/>
          </p:cNvPicPr>
          <p:nvPr/>
        </p:nvPicPr>
        <p:blipFill>
          <a:blip r:embed="rId31" cstate="print">
            <a:extLst>
              <a:ext uri="{28A0092B-C50C-407E-A947-70E740481C1C}">
                <a14:useLocalDpi xmlns:a14="http://schemas.microsoft.com/office/drawing/2010/main" val="0"/>
              </a:ext>
            </a:extLst>
          </a:blip>
          <a:srcRect/>
          <a:stretch>
            <a:fillRect/>
          </a:stretch>
        </p:blipFill>
        <p:spPr bwMode="auto">
          <a:xfrm>
            <a:off x="2319051" y="936881"/>
            <a:ext cx="1221628" cy="843945"/>
          </a:xfrm>
          <a:prstGeom prst="rect">
            <a:avLst/>
          </a:prstGeom>
          <a:noFill/>
          <a:extLst>
            <a:ext uri="{909E8E84-426E-40DD-AFC4-6F175D3DCCD1}">
              <a14:hiddenFill xmlns:a14="http://schemas.microsoft.com/office/drawing/2010/main">
                <a:solidFill>
                  <a:srgbClr val="FFFFFF"/>
                </a:solidFill>
              </a14:hiddenFill>
            </a:ext>
          </a:extLst>
        </p:spPr>
      </p:pic>
      <p:pic>
        <p:nvPicPr>
          <p:cNvPr id="35" name="Picture 5">
            <a:extLst>
              <a:ext uri="{FF2B5EF4-FFF2-40B4-BE49-F238E27FC236}">
                <a16:creationId xmlns:a16="http://schemas.microsoft.com/office/drawing/2014/main" id="{5329560A-92FB-415B-9B82-5987AEF6D7F3}"/>
              </a:ext>
            </a:extLst>
          </p:cNvPr>
          <p:cNvPicPr>
            <a:picLocks noChangeAspect="1" noChangeArrowheads="1"/>
          </p:cNvPicPr>
          <p:nvPr/>
        </p:nvPicPr>
        <p:blipFill>
          <a:blip r:embed="rId32" cstate="print">
            <a:extLst>
              <a:ext uri="{28A0092B-C50C-407E-A947-70E740481C1C}">
                <a14:useLocalDpi xmlns:a14="http://schemas.microsoft.com/office/drawing/2010/main" val="0"/>
              </a:ext>
            </a:extLst>
          </a:blip>
          <a:srcRect/>
          <a:stretch>
            <a:fillRect/>
          </a:stretch>
        </p:blipFill>
        <p:spPr bwMode="auto">
          <a:xfrm>
            <a:off x="3303243" y="1369925"/>
            <a:ext cx="1182260" cy="1371717"/>
          </a:xfrm>
          <a:prstGeom prst="rect">
            <a:avLst/>
          </a:prstGeom>
          <a:noFill/>
          <a:extLst>
            <a:ext uri="{909E8E84-426E-40DD-AFC4-6F175D3DCCD1}">
              <a14:hiddenFill xmlns:a14="http://schemas.microsoft.com/office/drawing/2010/main">
                <a:solidFill>
                  <a:srgbClr val="FFFFFF"/>
                </a:solidFill>
              </a14:hiddenFill>
            </a:ext>
          </a:extLst>
        </p:spPr>
      </p:pic>
      <p:pic>
        <p:nvPicPr>
          <p:cNvPr id="36" name="Picture 4">
            <a:extLst>
              <a:ext uri="{FF2B5EF4-FFF2-40B4-BE49-F238E27FC236}">
                <a16:creationId xmlns:a16="http://schemas.microsoft.com/office/drawing/2014/main" id="{BE781508-CDDE-4B04-9E13-50D2A68820CB}"/>
              </a:ext>
            </a:extLst>
          </p:cNvPr>
          <p:cNvPicPr>
            <a:picLocks noChangeAspect="1" noChangeArrowheads="1"/>
          </p:cNvPicPr>
          <p:nvPr/>
        </p:nvPicPr>
        <p:blipFill>
          <a:blip r:embed="rId33" cstate="print">
            <a:extLst>
              <a:ext uri="{28A0092B-C50C-407E-A947-70E740481C1C}">
                <a14:useLocalDpi xmlns:a14="http://schemas.microsoft.com/office/drawing/2010/main" val="0"/>
              </a:ext>
            </a:extLst>
          </a:blip>
          <a:srcRect/>
          <a:stretch>
            <a:fillRect/>
          </a:stretch>
        </p:blipFill>
        <p:spPr bwMode="auto">
          <a:xfrm>
            <a:off x="3501312" y="2008420"/>
            <a:ext cx="1395092" cy="1158886"/>
          </a:xfrm>
          <a:prstGeom prst="rect">
            <a:avLst/>
          </a:prstGeom>
          <a:noFill/>
          <a:extLst>
            <a:ext uri="{909E8E84-426E-40DD-AFC4-6F175D3DCCD1}">
              <a14:hiddenFill xmlns:a14="http://schemas.microsoft.com/office/drawing/2010/main">
                <a:solidFill>
                  <a:srgbClr val="FFFFFF"/>
                </a:solidFill>
              </a14:hiddenFill>
            </a:ext>
          </a:extLst>
        </p:spPr>
      </p:pic>
      <p:sp>
        <p:nvSpPr>
          <p:cNvPr id="37" name="椭圆 36">
            <a:extLst>
              <a:ext uri="{FF2B5EF4-FFF2-40B4-BE49-F238E27FC236}">
                <a16:creationId xmlns:a16="http://schemas.microsoft.com/office/drawing/2014/main" id="{1454935D-7748-40AD-93BA-80A379D63AC7}"/>
              </a:ext>
            </a:extLst>
          </p:cNvPr>
          <p:cNvSpPr/>
          <p:nvPr/>
        </p:nvSpPr>
        <p:spPr>
          <a:xfrm>
            <a:off x="3271258" y="2078356"/>
            <a:ext cx="1867503" cy="1104942"/>
          </a:xfrm>
          <a:prstGeom prst="ellipse">
            <a:avLst/>
          </a:prstGeom>
          <a:solidFill>
            <a:srgbClr val="0070C0"/>
          </a:solidFill>
          <a:ln>
            <a:solidFill>
              <a:srgbClr val="0070C0"/>
            </a:soli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pPr algn="ctr"/>
            <a:r>
              <a:rPr lang="zh-CN" altLang="en-US" sz="2000" b="1" dirty="0"/>
              <a:t>增值税应纳税额</a:t>
            </a:r>
          </a:p>
        </p:txBody>
      </p:sp>
    </p:spTree>
    <p:extLst>
      <p:ext uri="{BB962C8B-B14F-4D97-AF65-F5344CB8AC3E}">
        <p14:creationId xmlns:p14="http://schemas.microsoft.com/office/powerpoint/2010/main" val="20329851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36"/>
                                        </p:tgtEl>
                                        <p:attrNameLst>
                                          <p:attrName>style.visibility</p:attrName>
                                        </p:attrNameLst>
                                      </p:cBhvr>
                                      <p:to>
                                        <p:strVal val="visible"/>
                                      </p:to>
                                    </p:set>
                                    <p:anim calcmode="lin" valueType="num">
                                      <p:cBhvr>
                                        <p:cTn id="7" dur="500" fill="hold"/>
                                        <p:tgtEl>
                                          <p:spTgt spid="36"/>
                                        </p:tgtEl>
                                        <p:attrNameLst>
                                          <p:attrName>ppt_w</p:attrName>
                                        </p:attrNameLst>
                                      </p:cBhvr>
                                      <p:tavLst>
                                        <p:tav tm="0">
                                          <p:val>
                                            <p:fltVal val="0"/>
                                          </p:val>
                                        </p:tav>
                                        <p:tav tm="100000">
                                          <p:val>
                                            <p:strVal val="#ppt_w"/>
                                          </p:val>
                                        </p:tav>
                                      </p:tavLst>
                                    </p:anim>
                                    <p:anim calcmode="lin" valueType="num">
                                      <p:cBhvr>
                                        <p:cTn id="8" dur="500" fill="hold"/>
                                        <p:tgtEl>
                                          <p:spTgt spid="36"/>
                                        </p:tgtEl>
                                        <p:attrNameLst>
                                          <p:attrName>ppt_h</p:attrName>
                                        </p:attrNameLst>
                                      </p:cBhvr>
                                      <p:tavLst>
                                        <p:tav tm="0">
                                          <p:val>
                                            <p:fltVal val="0"/>
                                          </p:val>
                                        </p:tav>
                                        <p:tav tm="100000">
                                          <p:val>
                                            <p:strVal val="#ppt_h"/>
                                          </p:val>
                                        </p:tav>
                                      </p:tavLst>
                                    </p:anim>
                                    <p:animEffect transition="in" filter="fade">
                                      <p:cBhvr>
                                        <p:cTn id="9" dur="500"/>
                                        <p:tgtEl>
                                          <p:spTgt spid="36"/>
                                        </p:tgtEl>
                                      </p:cBhvr>
                                    </p:animEffect>
                                  </p:childTnLst>
                                </p:cTn>
                              </p:par>
                            </p:childTnLst>
                          </p:cTn>
                        </p:par>
                      </p:childTnLst>
                    </p:cTn>
                  </p:par>
                  <p:par>
                    <p:cTn id="10" fill="hold">
                      <p:stCondLst>
                        <p:cond delay="indefinite"/>
                      </p:stCondLst>
                      <p:childTnLst>
                        <p:par>
                          <p:cTn id="11" fill="hold">
                            <p:stCondLst>
                              <p:cond delay="0"/>
                            </p:stCondLst>
                            <p:childTnLst>
                              <p:par>
                                <p:cTn id="12" presetID="22" presetClass="entr" presetSubtype="2" fill="hold" nodeType="clickEffect">
                                  <p:stCondLst>
                                    <p:cond delay="0"/>
                                  </p:stCondLst>
                                  <p:childTnLst>
                                    <p:set>
                                      <p:cBhvr>
                                        <p:cTn id="13" dur="1" fill="hold">
                                          <p:stCondLst>
                                            <p:cond delay="0"/>
                                          </p:stCondLst>
                                        </p:cTn>
                                        <p:tgtEl>
                                          <p:spTgt spid="35"/>
                                        </p:tgtEl>
                                        <p:attrNameLst>
                                          <p:attrName>style.visibility</p:attrName>
                                        </p:attrNameLst>
                                      </p:cBhvr>
                                      <p:to>
                                        <p:strVal val="visible"/>
                                      </p:to>
                                    </p:set>
                                    <p:animEffect transition="in" filter="wipe(right)">
                                      <p:cBhvr>
                                        <p:cTn id="14" dur="500"/>
                                        <p:tgtEl>
                                          <p:spTgt spid="35"/>
                                        </p:tgtEl>
                                      </p:cBhvr>
                                    </p:animEffect>
                                  </p:childTnLst>
                                </p:cTn>
                              </p:par>
                              <p:par>
                                <p:cTn id="15" presetID="22" presetClass="entr" presetSubtype="2" fill="hold" nodeType="withEffect">
                                  <p:stCondLst>
                                    <p:cond delay="0"/>
                                  </p:stCondLst>
                                  <p:childTnLst>
                                    <p:set>
                                      <p:cBhvr>
                                        <p:cTn id="16" dur="1" fill="hold">
                                          <p:stCondLst>
                                            <p:cond delay="0"/>
                                          </p:stCondLst>
                                        </p:cTn>
                                        <p:tgtEl>
                                          <p:spTgt spid="32"/>
                                        </p:tgtEl>
                                        <p:attrNameLst>
                                          <p:attrName>style.visibility</p:attrName>
                                        </p:attrNameLst>
                                      </p:cBhvr>
                                      <p:to>
                                        <p:strVal val="visible"/>
                                      </p:to>
                                    </p:set>
                                    <p:animEffect transition="in" filter="wipe(right)">
                                      <p:cBhvr>
                                        <p:cTn id="17" dur="500"/>
                                        <p:tgtEl>
                                          <p:spTgt spid="32"/>
                                        </p:tgtEl>
                                      </p:cBhvr>
                                    </p:animEffect>
                                  </p:childTnLst>
                                </p:cTn>
                              </p:par>
                              <p:par>
                                <p:cTn id="18" presetID="22" presetClass="entr" presetSubtype="2" fill="hold" nodeType="withEffect">
                                  <p:stCondLst>
                                    <p:cond delay="0"/>
                                  </p:stCondLst>
                                  <p:childTnLst>
                                    <p:set>
                                      <p:cBhvr>
                                        <p:cTn id="19" dur="1" fill="hold">
                                          <p:stCondLst>
                                            <p:cond delay="0"/>
                                          </p:stCondLst>
                                        </p:cTn>
                                        <p:tgtEl>
                                          <p:spTgt spid="27"/>
                                        </p:tgtEl>
                                        <p:attrNameLst>
                                          <p:attrName>style.visibility</p:attrName>
                                        </p:attrNameLst>
                                      </p:cBhvr>
                                      <p:to>
                                        <p:strVal val="visible"/>
                                      </p:to>
                                    </p:set>
                                    <p:animEffect transition="in" filter="wipe(right)">
                                      <p:cBhvr>
                                        <p:cTn id="20" dur="500"/>
                                        <p:tgtEl>
                                          <p:spTgt spid="27"/>
                                        </p:tgtEl>
                                      </p:cBhvr>
                                    </p:animEffect>
                                  </p:childTnLst>
                                </p:cTn>
                              </p:par>
                              <p:par>
                                <p:cTn id="21" presetID="22" presetClass="entr" presetSubtype="2" fill="hold" nodeType="withEffect">
                                  <p:stCondLst>
                                    <p:cond delay="0"/>
                                  </p:stCondLst>
                                  <p:childTnLst>
                                    <p:set>
                                      <p:cBhvr>
                                        <p:cTn id="22" dur="1" fill="hold">
                                          <p:stCondLst>
                                            <p:cond delay="0"/>
                                          </p:stCondLst>
                                        </p:cTn>
                                        <p:tgtEl>
                                          <p:spTgt spid="26"/>
                                        </p:tgtEl>
                                        <p:attrNameLst>
                                          <p:attrName>style.visibility</p:attrName>
                                        </p:attrNameLst>
                                      </p:cBhvr>
                                      <p:to>
                                        <p:strVal val="visible"/>
                                      </p:to>
                                    </p:set>
                                    <p:animEffect transition="in" filter="wipe(right)">
                                      <p:cBhvr>
                                        <p:cTn id="23" dur="500"/>
                                        <p:tgtEl>
                                          <p:spTgt spid="26"/>
                                        </p:tgtEl>
                                      </p:cBhvr>
                                    </p:animEffect>
                                  </p:childTnLst>
                                </p:cTn>
                              </p:par>
                              <p:par>
                                <p:cTn id="24" presetID="22" presetClass="entr" presetSubtype="8" fill="hold" nodeType="withEffect">
                                  <p:stCondLst>
                                    <p:cond delay="0"/>
                                  </p:stCondLst>
                                  <p:childTnLst>
                                    <p:set>
                                      <p:cBhvr>
                                        <p:cTn id="25" dur="1" fill="hold">
                                          <p:stCondLst>
                                            <p:cond delay="0"/>
                                          </p:stCondLst>
                                        </p:cTn>
                                        <p:tgtEl>
                                          <p:spTgt spid="7"/>
                                        </p:tgtEl>
                                        <p:attrNameLst>
                                          <p:attrName>style.visibility</p:attrName>
                                        </p:attrNameLst>
                                      </p:cBhvr>
                                      <p:to>
                                        <p:strVal val="visible"/>
                                      </p:to>
                                    </p:set>
                                    <p:animEffect transition="in" filter="wipe(left)">
                                      <p:cBhvr>
                                        <p:cTn id="26" dur="500"/>
                                        <p:tgtEl>
                                          <p:spTgt spid="7"/>
                                        </p:tgtEl>
                                      </p:cBhvr>
                                    </p:animEffect>
                                  </p:childTnLst>
                                </p:cTn>
                              </p:par>
                              <p:par>
                                <p:cTn id="27" presetID="22" presetClass="entr" presetSubtype="8" fill="hold" nodeType="withEffect">
                                  <p:stCondLst>
                                    <p:cond delay="0"/>
                                  </p:stCondLst>
                                  <p:childTnLst>
                                    <p:set>
                                      <p:cBhvr>
                                        <p:cTn id="28" dur="1" fill="hold">
                                          <p:stCondLst>
                                            <p:cond delay="0"/>
                                          </p:stCondLst>
                                        </p:cTn>
                                        <p:tgtEl>
                                          <p:spTgt spid="8"/>
                                        </p:tgtEl>
                                        <p:attrNameLst>
                                          <p:attrName>style.visibility</p:attrName>
                                        </p:attrNameLst>
                                      </p:cBhvr>
                                      <p:to>
                                        <p:strVal val="visible"/>
                                      </p:to>
                                    </p:set>
                                    <p:animEffect transition="in" filter="wipe(left)">
                                      <p:cBhvr>
                                        <p:cTn id="29" dur="500"/>
                                        <p:tgtEl>
                                          <p:spTgt spid="8"/>
                                        </p:tgtEl>
                                      </p:cBhvr>
                                    </p:animEffect>
                                  </p:childTnLst>
                                </p:cTn>
                              </p:par>
                              <p:par>
                                <p:cTn id="30" presetID="22" presetClass="entr" presetSubtype="8" fill="hold" nodeType="withEffect">
                                  <p:stCondLst>
                                    <p:cond delay="0"/>
                                  </p:stCondLst>
                                  <p:childTnLst>
                                    <p:set>
                                      <p:cBhvr>
                                        <p:cTn id="31" dur="1" fill="hold">
                                          <p:stCondLst>
                                            <p:cond delay="0"/>
                                          </p:stCondLst>
                                        </p:cTn>
                                        <p:tgtEl>
                                          <p:spTgt spid="12"/>
                                        </p:tgtEl>
                                        <p:attrNameLst>
                                          <p:attrName>style.visibility</p:attrName>
                                        </p:attrNameLst>
                                      </p:cBhvr>
                                      <p:to>
                                        <p:strVal val="visible"/>
                                      </p:to>
                                    </p:set>
                                    <p:animEffect transition="in" filter="wipe(left)">
                                      <p:cBhvr>
                                        <p:cTn id="32" dur="500"/>
                                        <p:tgtEl>
                                          <p:spTgt spid="12"/>
                                        </p:tgtEl>
                                      </p:cBhvr>
                                    </p:animEffect>
                                  </p:childTnLst>
                                </p:cTn>
                              </p:par>
                              <p:par>
                                <p:cTn id="33" presetID="22" presetClass="entr" presetSubtype="8" fill="hold" nodeType="withEffect">
                                  <p:stCondLst>
                                    <p:cond delay="0"/>
                                  </p:stCondLst>
                                  <p:childTnLst>
                                    <p:set>
                                      <p:cBhvr>
                                        <p:cTn id="34" dur="1" fill="hold">
                                          <p:stCondLst>
                                            <p:cond delay="0"/>
                                          </p:stCondLst>
                                        </p:cTn>
                                        <p:tgtEl>
                                          <p:spTgt spid="17"/>
                                        </p:tgtEl>
                                        <p:attrNameLst>
                                          <p:attrName>style.visibility</p:attrName>
                                        </p:attrNameLst>
                                      </p:cBhvr>
                                      <p:to>
                                        <p:strVal val="visible"/>
                                      </p:to>
                                    </p:set>
                                    <p:animEffect transition="in" filter="wipe(left)">
                                      <p:cBhvr>
                                        <p:cTn id="35" dur="500"/>
                                        <p:tgtEl>
                                          <p:spTgt spid="17"/>
                                        </p:tgtEl>
                                      </p:cBhvr>
                                    </p:animEffect>
                                  </p:childTnLst>
                                </p:cTn>
                              </p:par>
                              <p:par>
                                <p:cTn id="36" presetID="22" presetClass="entr" presetSubtype="8" fill="hold" nodeType="withEffect">
                                  <p:stCondLst>
                                    <p:cond delay="0"/>
                                  </p:stCondLst>
                                  <p:childTnLst>
                                    <p:set>
                                      <p:cBhvr>
                                        <p:cTn id="37" dur="1" fill="hold">
                                          <p:stCondLst>
                                            <p:cond delay="0"/>
                                          </p:stCondLst>
                                        </p:cTn>
                                        <p:tgtEl>
                                          <p:spTgt spid="18"/>
                                        </p:tgtEl>
                                        <p:attrNameLst>
                                          <p:attrName>style.visibility</p:attrName>
                                        </p:attrNameLst>
                                      </p:cBhvr>
                                      <p:to>
                                        <p:strVal val="visible"/>
                                      </p:to>
                                    </p:set>
                                    <p:animEffect transition="in" filter="wipe(left)">
                                      <p:cBhvr>
                                        <p:cTn id="38" dur="500"/>
                                        <p:tgtEl>
                                          <p:spTgt spid="18"/>
                                        </p:tgtEl>
                                      </p:cBhvr>
                                    </p:animEffect>
                                  </p:childTnLst>
                                </p:cTn>
                              </p:par>
                            </p:childTnLst>
                          </p:cTn>
                        </p:par>
                      </p:childTnLst>
                    </p:cTn>
                  </p:par>
                  <p:par>
                    <p:cTn id="39" fill="hold">
                      <p:stCondLst>
                        <p:cond delay="indefinite"/>
                      </p:stCondLst>
                      <p:childTnLst>
                        <p:par>
                          <p:cTn id="40" fill="hold">
                            <p:stCondLst>
                              <p:cond delay="0"/>
                            </p:stCondLst>
                            <p:childTnLst>
                              <p:par>
                                <p:cTn id="41" presetID="22" presetClass="entr" presetSubtype="2" fill="hold" nodeType="clickEffect">
                                  <p:stCondLst>
                                    <p:cond delay="0"/>
                                  </p:stCondLst>
                                  <p:childTnLst>
                                    <p:set>
                                      <p:cBhvr>
                                        <p:cTn id="42" dur="1" fill="hold">
                                          <p:stCondLst>
                                            <p:cond delay="0"/>
                                          </p:stCondLst>
                                        </p:cTn>
                                        <p:tgtEl>
                                          <p:spTgt spid="33"/>
                                        </p:tgtEl>
                                        <p:attrNameLst>
                                          <p:attrName>style.visibility</p:attrName>
                                        </p:attrNameLst>
                                      </p:cBhvr>
                                      <p:to>
                                        <p:strVal val="visible"/>
                                      </p:to>
                                    </p:set>
                                    <p:animEffect transition="in" filter="wipe(right)">
                                      <p:cBhvr>
                                        <p:cTn id="43" dur="500"/>
                                        <p:tgtEl>
                                          <p:spTgt spid="33"/>
                                        </p:tgtEl>
                                      </p:cBhvr>
                                    </p:animEffect>
                                  </p:childTnLst>
                                </p:cTn>
                              </p:par>
                              <p:par>
                                <p:cTn id="44" presetID="22" presetClass="entr" presetSubtype="2" fill="hold" nodeType="withEffect">
                                  <p:stCondLst>
                                    <p:cond delay="0"/>
                                  </p:stCondLst>
                                  <p:childTnLst>
                                    <p:set>
                                      <p:cBhvr>
                                        <p:cTn id="45" dur="1" fill="hold">
                                          <p:stCondLst>
                                            <p:cond delay="0"/>
                                          </p:stCondLst>
                                        </p:cTn>
                                        <p:tgtEl>
                                          <p:spTgt spid="34"/>
                                        </p:tgtEl>
                                        <p:attrNameLst>
                                          <p:attrName>style.visibility</p:attrName>
                                        </p:attrNameLst>
                                      </p:cBhvr>
                                      <p:to>
                                        <p:strVal val="visible"/>
                                      </p:to>
                                    </p:set>
                                    <p:animEffect transition="in" filter="wipe(right)">
                                      <p:cBhvr>
                                        <p:cTn id="46" dur="500"/>
                                        <p:tgtEl>
                                          <p:spTgt spid="34"/>
                                        </p:tgtEl>
                                      </p:cBhvr>
                                    </p:animEffect>
                                  </p:childTnLst>
                                </p:cTn>
                              </p:par>
                            </p:childTnLst>
                          </p:cTn>
                        </p:par>
                      </p:childTnLst>
                    </p:cTn>
                  </p:par>
                  <p:par>
                    <p:cTn id="47" fill="hold">
                      <p:stCondLst>
                        <p:cond delay="indefinite"/>
                      </p:stCondLst>
                      <p:childTnLst>
                        <p:par>
                          <p:cTn id="48" fill="hold">
                            <p:stCondLst>
                              <p:cond delay="0"/>
                            </p:stCondLst>
                            <p:childTnLst>
                              <p:par>
                                <p:cTn id="49" presetID="22" presetClass="entr" presetSubtype="2" fill="hold" nodeType="clickEffect">
                                  <p:stCondLst>
                                    <p:cond delay="0"/>
                                  </p:stCondLst>
                                  <p:childTnLst>
                                    <p:set>
                                      <p:cBhvr>
                                        <p:cTn id="50" dur="1" fill="hold">
                                          <p:stCondLst>
                                            <p:cond delay="0"/>
                                          </p:stCondLst>
                                        </p:cTn>
                                        <p:tgtEl>
                                          <p:spTgt spid="28"/>
                                        </p:tgtEl>
                                        <p:attrNameLst>
                                          <p:attrName>style.visibility</p:attrName>
                                        </p:attrNameLst>
                                      </p:cBhvr>
                                      <p:to>
                                        <p:strVal val="visible"/>
                                      </p:to>
                                    </p:set>
                                    <p:animEffect transition="in" filter="wipe(right)">
                                      <p:cBhvr>
                                        <p:cTn id="51" dur="500"/>
                                        <p:tgtEl>
                                          <p:spTgt spid="28"/>
                                        </p:tgtEl>
                                      </p:cBhvr>
                                    </p:animEffect>
                                  </p:childTnLst>
                                </p:cTn>
                              </p:par>
                              <p:par>
                                <p:cTn id="52" presetID="22" presetClass="entr" presetSubtype="2" fill="hold" nodeType="withEffect">
                                  <p:stCondLst>
                                    <p:cond delay="0"/>
                                  </p:stCondLst>
                                  <p:childTnLst>
                                    <p:set>
                                      <p:cBhvr>
                                        <p:cTn id="53" dur="1" fill="hold">
                                          <p:stCondLst>
                                            <p:cond delay="0"/>
                                          </p:stCondLst>
                                        </p:cTn>
                                        <p:tgtEl>
                                          <p:spTgt spid="29"/>
                                        </p:tgtEl>
                                        <p:attrNameLst>
                                          <p:attrName>style.visibility</p:attrName>
                                        </p:attrNameLst>
                                      </p:cBhvr>
                                      <p:to>
                                        <p:strVal val="visible"/>
                                      </p:to>
                                    </p:set>
                                    <p:animEffect transition="in" filter="wipe(right)">
                                      <p:cBhvr>
                                        <p:cTn id="54" dur="500"/>
                                        <p:tgtEl>
                                          <p:spTgt spid="29"/>
                                        </p:tgtEl>
                                      </p:cBhvr>
                                    </p:animEffect>
                                  </p:childTnLst>
                                </p:cTn>
                              </p:par>
                              <p:par>
                                <p:cTn id="55" presetID="22" presetClass="entr" presetSubtype="2" fill="hold" nodeType="withEffect">
                                  <p:stCondLst>
                                    <p:cond delay="0"/>
                                  </p:stCondLst>
                                  <p:childTnLst>
                                    <p:set>
                                      <p:cBhvr>
                                        <p:cTn id="56" dur="1" fill="hold">
                                          <p:stCondLst>
                                            <p:cond delay="0"/>
                                          </p:stCondLst>
                                        </p:cTn>
                                        <p:tgtEl>
                                          <p:spTgt spid="30"/>
                                        </p:tgtEl>
                                        <p:attrNameLst>
                                          <p:attrName>style.visibility</p:attrName>
                                        </p:attrNameLst>
                                      </p:cBhvr>
                                      <p:to>
                                        <p:strVal val="visible"/>
                                      </p:to>
                                    </p:set>
                                    <p:animEffect transition="in" filter="wipe(right)">
                                      <p:cBhvr>
                                        <p:cTn id="57" dur="500"/>
                                        <p:tgtEl>
                                          <p:spTgt spid="30"/>
                                        </p:tgtEl>
                                      </p:cBhvr>
                                    </p:animEffect>
                                  </p:childTnLst>
                                </p:cTn>
                              </p:par>
                              <p:par>
                                <p:cTn id="58" presetID="22" presetClass="entr" presetSubtype="2" fill="hold" nodeType="withEffect">
                                  <p:stCondLst>
                                    <p:cond delay="0"/>
                                  </p:stCondLst>
                                  <p:childTnLst>
                                    <p:set>
                                      <p:cBhvr>
                                        <p:cTn id="59" dur="1" fill="hold">
                                          <p:stCondLst>
                                            <p:cond delay="0"/>
                                          </p:stCondLst>
                                        </p:cTn>
                                        <p:tgtEl>
                                          <p:spTgt spid="31"/>
                                        </p:tgtEl>
                                        <p:attrNameLst>
                                          <p:attrName>style.visibility</p:attrName>
                                        </p:attrNameLst>
                                      </p:cBhvr>
                                      <p:to>
                                        <p:strVal val="visible"/>
                                      </p:to>
                                    </p:set>
                                    <p:animEffect transition="in" filter="wipe(right)">
                                      <p:cBhvr>
                                        <p:cTn id="60" dur="500"/>
                                        <p:tgtEl>
                                          <p:spTgt spid="31"/>
                                        </p:tgtEl>
                                      </p:cBhvr>
                                    </p:animEffect>
                                  </p:childTnLst>
                                </p:cTn>
                              </p:par>
                            </p:childTnLst>
                          </p:cTn>
                        </p:par>
                      </p:childTnLst>
                    </p:cTn>
                  </p:par>
                  <p:par>
                    <p:cTn id="61" fill="hold">
                      <p:stCondLst>
                        <p:cond delay="indefinite"/>
                      </p:stCondLst>
                      <p:childTnLst>
                        <p:par>
                          <p:cTn id="62" fill="hold">
                            <p:stCondLst>
                              <p:cond delay="0"/>
                            </p:stCondLst>
                            <p:childTnLst>
                              <p:par>
                                <p:cTn id="63" presetID="22" presetClass="entr" presetSubtype="2" fill="hold" nodeType="clickEffect">
                                  <p:stCondLst>
                                    <p:cond delay="0"/>
                                  </p:stCondLst>
                                  <p:childTnLst>
                                    <p:set>
                                      <p:cBhvr>
                                        <p:cTn id="64" dur="1" fill="hold">
                                          <p:stCondLst>
                                            <p:cond delay="0"/>
                                          </p:stCondLst>
                                        </p:cTn>
                                        <p:tgtEl>
                                          <p:spTgt spid="25"/>
                                        </p:tgtEl>
                                        <p:attrNameLst>
                                          <p:attrName>style.visibility</p:attrName>
                                        </p:attrNameLst>
                                      </p:cBhvr>
                                      <p:to>
                                        <p:strVal val="visible"/>
                                      </p:to>
                                    </p:set>
                                    <p:animEffect transition="in" filter="wipe(right)">
                                      <p:cBhvr>
                                        <p:cTn id="65" dur="500"/>
                                        <p:tgtEl>
                                          <p:spTgt spid="25"/>
                                        </p:tgtEl>
                                      </p:cBhvr>
                                    </p:animEffect>
                                  </p:childTnLst>
                                </p:cTn>
                              </p:par>
                              <p:par>
                                <p:cTn id="66" presetID="22" presetClass="entr" presetSubtype="2" fill="hold" nodeType="withEffect">
                                  <p:stCondLst>
                                    <p:cond delay="0"/>
                                  </p:stCondLst>
                                  <p:childTnLst>
                                    <p:set>
                                      <p:cBhvr>
                                        <p:cTn id="67" dur="1" fill="hold">
                                          <p:stCondLst>
                                            <p:cond delay="0"/>
                                          </p:stCondLst>
                                        </p:cTn>
                                        <p:tgtEl>
                                          <p:spTgt spid="21"/>
                                        </p:tgtEl>
                                        <p:attrNameLst>
                                          <p:attrName>style.visibility</p:attrName>
                                        </p:attrNameLst>
                                      </p:cBhvr>
                                      <p:to>
                                        <p:strVal val="visible"/>
                                      </p:to>
                                    </p:set>
                                    <p:animEffect transition="in" filter="wipe(right)">
                                      <p:cBhvr>
                                        <p:cTn id="68" dur="500"/>
                                        <p:tgtEl>
                                          <p:spTgt spid="21"/>
                                        </p:tgtEl>
                                      </p:cBhvr>
                                    </p:animEffect>
                                  </p:childTnLst>
                                </p:cTn>
                              </p:par>
                            </p:childTnLst>
                          </p:cTn>
                        </p:par>
                        <p:par>
                          <p:cTn id="69" fill="hold">
                            <p:stCondLst>
                              <p:cond delay="500"/>
                            </p:stCondLst>
                            <p:childTnLst>
                              <p:par>
                                <p:cTn id="70" presetID="22" presetClass="entr" presetSubtype="2" fill="hold" nodeType="afterEffect">
                                  <p:stCondLst>
                                    <p:cond delay="0"/>
                                  </p:stCondLst>
                                  <p:childTnLst>
                                    <p:set>
                                      <p:cBhvr>
                                        <p:cTn id="71" dur="1" fill="hold">
                                          <p:stCondLst>
                                            <p:cond delay="0"/>
                                          </p:stCondLst>
                                        </p:cTn>
                                        <p:tgtEl>
                                          <p:spTgt spid="19"/>
                                        </p:tgtEl>
                                        <p:attrNameLst>
                                          <p:attrName>style.visibility</p:attrName>
                                        </p:attrNameLst>
                                      </p:cBhvr>
                                      <p:to>
                                        <p:strVal val="visible"/>
                                      </p:to>
                                    </p:set>
                                    <p:animEffect transition="in" filter="wipe(right)">
                                      <p:cBhvr>
                                        <p:cTn id="72" dur="500"/>
                                        <p:tgtEl>
                                          <p:spTgt spid="19"/>
                                        </p:tgtEl>
                                      </p:cBhvr>
                                    </p:animEffect>
                                  </p:childTnLst>
                                </p:cTn>
                              </p:par>
                              <p:par>
                                <p:cTn id="73" presetID="22" presetClass="entr" presetSubtype="2" fill="hold" nodeType="withEffect">
                                  <p:stCondLst>
                                    <p:cond delay="0"/>
                                  </p:stCondLst>
                                  <p:childTnLst>
                                    <p:set>
                                      <p:cBhvr>
                                        <p:cTn id="74" dur="1" fill="hold">
                                          <p:stCondLst>
                                            <p:cond delay="0"/>
                                          </p:stCondLst>
                                        </p:cTn>
                                        <p:tgtEl>
                                          <p:spTgt spid="20"/>
                                        </p:tgtEl>
                                        <p:attrNameLst>
                                          <p:attrName>style.visibility</p:attrName>
                                        </p:attrNameLst>
                                      </p:cBhvr>
                                      <p:to>
                                        <p:strVal val="visible"/>
                                      </p:to>
                                    </p:set>
                                    <p:animEffect transition="in" filter="wipe(right)">
                                      <p:cBhvr>
                                        <p:cTn id="75" dur="500"/>
                                        <p:tgtEl>
                                          <p:spTgt spid="20"/>
                                        </p:tgtEl>
                                      </p:cBhvr>
                                    </p:animEffect>
                                  </p:childTnLst>
                                </p:cTn>
                              </p:par>
                              <p:par>
                                <p:cTn id="76" presetID="22" presetClass="entr" presetSubtype="2" fill="hold" nodeType="withEffect">
                                  <p:stCondLst>
                                    <p:cond delay="0"/>
                                  </p:stCondLst>
                                  <p:childTnLst>
                                    <p:set>
                                      <p:cBhvr>
                                        <p:cTn id="77" dur="1" fill="hold">
                                          <p:stCondLst>
                                            <p:cond delay="0"/>
                                          </p:stCondLst>
                                        </p:cTn>
                                        <p:tgtEl>
                                          <p:spTgt spid="22"/>
                                        </p:tgtEl>
                                        <p:attrNameLst>
                                          <p:attrName>style.visibility</p:attrName>
                                        </p:attrNameLst>
                                      </p:cBhvr>
                                      <p:to>
                                        <p:strVal val="visible"/>
                                      </p:to>
                                    </p:set>
                                    <p:animEffect transition="in" filter="wipe(right)">
                                      <p:cBhvr>
                                        <p:cTn id="78" dur="500"/>
                                        <p:tgtEl>
                                          <p:spTgt spid="22"/>
                                        </p:tgtEl>
                                      </p:cBhvr>
                                    </p:animEffect>
                                  </p:childTnLst>
                                </p:cTn>
                              </p:par>
                              <p:par>
                                <p:cTn id="79" presetID="22" presetClass="entr" presetSubtype="2" fill="hold" nodeType="withEffect">
                                  <p:stCondLst>
                                    <p:cond delay="0"/>
                                  </p:stCondLst>
                                  <p:childTnLst>
                                    <p:set>
                                      <p:cBhvr>
                                        <p:cTn id="80" dur="1" fill="hold">
                                          <p:stCondLst>
                                            <p:cond delay="0"/>
                                          </p:stCondLst>
                                        </p:cTn>
                                        <p:tgtEl>
                                          <p:spTgt spid="23"/>
                                        </p:tgtEl>
                                        <p:attrNameLst>
                                          <p:attrName>style.visibility</p:attrName>
                                        </p:attrNameLst>
                                      </p:cBhvr>
                                      <p:to>
                                        <p:strVal val="visible"/>
                                      </p:to>
                                    </p:set>
                                    <p:animEffect transition="in" filter="wipe(right)">
                                      <p:cBhvr>
                                        <p:cTn id="81" dur="500"/>
                                        <p:tgtEl>
                                          <p:spTgt spid="23"/>
                                        </p:tgtEl>
                                      </p:cBhvr>
                                    </p:animEffect>
                                  </p:childTnLst>
                                </p:cTn>
                              </p:par>
                              <p:par>
                                <p:cTn id="82" presetID="22" presetClass="entr" presetSubtype="2" fill="hold" nodeType="withEffect">
                                  <p:stCondLst>
                                    <p:cond delay="0"/>
                                  </p:stCondLst>
                                  <p:childTnLst>
                                    <p:set>
                                      <p:cBhvr>
                                        <p:cTn id="83" dur="1" fill="hold">
                                          <p:stCondLst>
                                            <p:cond delay="0"/>
                                          </p:stCondLst>
                                        </p:cTn>
                                        <p:tgtEl>
                                          <p:spTgt spid="24"/>
                                        </p:tgtEl>
                                        <p:attrNameLst>
                                          <p:attrName>style.visibility</p:attrName>
                                        </p:attrNameLst>
                                      </p:cBhvr>
                                      <p:to>
                                        <p:strVal val="visible"/>
                                      </p:to>
                                    </p:set>
                                    <p:animEffect transition="in" filter="wipe(right)">
                                      <p:cBhvr>
                                        <p:cTn id="84" dur="500"/>
                                        <p:tgtEl>
                                          <p:spTgt spid="24"/>
                                        </p:tgtEl>
                                      </p:cBhvr>
                                    </p:animEffect>
                                  </p:childTnLst>
                                </p:cTn>
                              </p:par>
                            </p:childTnLst>
                          </p:cTn>
                        </p:par>
                      </p:childTnLst>
                    </p:cTn>
                  </p:par>
                  <p:par>
                    <p:cTn id="85" fill="hold">
                      <p:stCondLst>
                        <p:cond delay="indefinite"/>
                      </p:stCondLst>
                      <p:childTnLst>
                        <p:par>
                          <p:cTn id="86" fill="hold">
                            <p:stCondLst>
                              <p:cond delay="0"/>
                            </p:stCondLst>
                            <p:childTnLst>
                              <p:par>
                                <p:cTn id="87" presetID="22" presetClass="entr" presetSubtype="8" fill="hold" nodeType="clickEffect">
                                  <p:stCondLst>
                                    <p:cond delay="0"/>
                                  </p:stCondLst>
                                  <p:childTnLst>
                                    <p:set>
                                      <p:cBhvr>
                                        <p:cTn id="88" dur="1" fill="hold">
                                          <p:stCondLst>
                                            <p:cond delay="0"/>
                                          </p:stCondLst>
                                        </p:cTn>
                                        <p:tgtEl>
                                          <p:spTgt spid="13"/>
                                        </p:tgtEl>
                                        <p:attrNameLst>
                                          <p:attrName>style.visibility</p:attrName>
                                        </p:attrNameLst>
                                      </p:cBhvr>
                                      <p:to>
                                        <p:strVal val="visible"/>
                                      </p:to>
                                    </p:set>
                                    <p:animEffect transition="in" filter="wipe(left)">
                                      <p:cBhvr>
                                        <p:cTn id="89" dur="500"/>
                                        <p:tgtEl>
                                          <p:spTgt spid="13"/>
                                        </p:tgtEl>
                                      </p:cBhvr>
                                    </p:animEffect>
                                  </p:childTnLst>
                                </p:cTn>
                              </p:par>
                              <p:par>
                                <p:cTn id="90" presetID="22" presetClass="entr" presetSubtype="8" fill="hold" nodeType="withEffect">
                                  <p:stCondLst>
                                    <p:cond delay="0"/>
                                  </p:stCondLst>
                                  <p:childTnLst>
                                    <p:set>
                                      <p:cBhvr>
                                        <p:cTn id="91" dur="1" fill="hold">
                                          <p:stCondLst>
                                            <p:cond delay="0"/>
                                          </p:stCondLst>
                                        </p:cTn>
                                        <p:tgtEl>
                                          <p:spTgt spid="14"/>
                                        </p:tgtEl>
                                        <p:attrNameLst>
                                          <p:attrName>style.visibility</p:attrName>
                                        </p:attrNameLst>
                                      </p:cBhvr>
                                      <p:to>
                                        <p:strVal val="visible"/>
                                      </p:to>
                                    </p:set>
                                    <p:animEffect transition="in" filter="wipe(left)">
                                      <p:cBhvr>
                                        <p:cTn id="92" dur="500"/>
                                        <p:tgtEl>
                                          <p:spTgt spid="14"/>
                                        </p:tgtEl>
                                      </p:cBhvr>
                                    </p:animEffect>
                                  </p:childTnLst>
                                </p:cTn>
                              </p:par>
                              <p:par>
                                <p:cTn id="93" presetID="22" presetClass="entr" presetSubtype="8" fill="hold" nodeType="withEffect">
                                  <p:stCondLst>
                                    <p:cond delay="0"/>
                                  </p:stCondLst>
                                  <p:childTnLst>
                                    <p:set>
                                      <p:cBhvr>
                                        <p:cTn id="94" dur="1" fill="hold">
                                          <p:stCondLst>
                                            <p:cond delay="0"/>
                                          </p:stCondLst>
                                        </p:cTn>
                                        <p:tgtEl>
                                          <p:spTgt spid="15"/>
                                        </p:tgtEl>
                                        <p:attrNameLst>
                                          <p:attrName>style.visibility</p:attrName>
                                        </p:attrNameLst>
                                      </p:cBhvr>
                                      <p:to>
                                        <p:strVal val="visible"/>
                                      </p:to>
                                    </p:set>
                                    <p:animEffect transition="in" filter="wipe(left)">
                                      <p:cBhvr>
                                        <p:cTn id="95" dur="500"/>
                                        <p:tgtEl>
                                          <p:spTgt spid="15"/>
                                        </p:tgtEl>
                                      </p:cBhvr>
                                    </p:animEffect>
                                  </p:childTnLst>
                                </p:cTn>
                              </p:par>
                              <p:par>
                                <p:cTn id="96" presetID="22" presetClass="entr" presetSubtype="8" fill="hold" nodeType="withEffect">
                                  <p:stCondLst>
                                    <p:cond delay="0"/>
                                  </p:stCondLst>
                                  <p:childTnLst>
                                    <p:set>
                                      <p:cBhvr>
                                        <p:cTn id="97" dur="1" fill="hold">
                                          <p:stCondLst>
                                            <p:cond delay="0"/>
                                          </p:stCondLst>
                                        </p:cTn>
                                        <p:tgtEl>
                                          <p:spTgt spid="16"/>
                                        </p:tgtEl>
                                        <p:attrNameLst>
                                          <p:attrName>style.visibility</p:attrName>
                                        </p:attrNameLst>
                                      </p:cBhvr>
                                      <p:to>
                                        <p:strVal val="visible"/>
                                      </p:to>
                                    </p:set>
                                    <p:animEffect transition="in" filter="wipe(left)">
                                      <p:cBhvr>
                                        <p:cTn id="98" dur="500"/>
                                        <p:tgtEl>
                                          <p:spTgt spid="16"/>
                                        </p:tgtEl>
                                      </p:cBhvr>
                                    </p:animEffect>
                                  </p:childTnLst>
                                </p:cTn>
                              </p:par>
                            </p:childTnLst>
                          </p:cTn>
                        </p:par>
                      </p:childTnLst>
                    </p:cTn>
                  </p:par>
                  <p:par>
                    <p:cTn id="99" fill="hold">
                      <p:stCondLst>
                        <p:cond delay="indefinite"/>
                      </p:stCondLst>
                      <p:childTnLst>
                        <p:par>
                          <p:cTn id="100" fill="hold">
                            <p:stCondLst>
                              <p:cond delay="0"/>
                            </p:stCondLst>
                            <p:childTnLst>
                              <p:par>
                                <p:cTn id="101" presetID="22" presetClass="entr" presetSubtype="8" fill="hold" nodeType="clickEffect">
                                  <p:stCondLst>
                                    <p:cond delay="0"/>
                                  </p:stCondLst>
                                  <p:childTnLst>
                                    <p:set>
                                      <p:cBhvr>
                                        <p:cTn id="102" dur="1" fill="hold">
                                          <p:stCondLst>
                                            <p:cond delay="0"/>
                                          </p:stCondLst>
                                        </p:cTn>
                                        <p:tgtEl>
                                          <p:spTgt spid="9"/>
                                        </p:tgtEl>
                                        <p:attrNameLst>
                                          <p:attrName>style.visibility</p:attrName>
                                        </p:attrNameLst>
                                      </p:cBhvr>
                                      <p:to>
                                        <p:strVal val="visible"/>
                                      </p:to>
                                    </p:set>
                                    <p:animEffect transition="in" filter="wipe(left)">
                                      <p:cBhvr>
                                        <p:cTn id="103" dur="500"/>
                                        <p:tgtEl>
                                          <p:spTgt spid="9"/>
                                        </p:tgtEl>
                                      </p:cBhvr>
                                    </p:animEffect>
                                  </p:childTnLst>
                                </p:cTn>
                              </p:par>
                              <p:par>
                                <p:cTn id="104" presetID="22" presetClass="entr" presetSubtype="8" fill="hold" nodeType="withEffect">
                                  <p:stCondLst>
                                    <p:cond delay="0"/>
                                  </p:stCondLst>
                                  <p:childTnLst>
                                    <p:set>
                                      <p:cBhvr>
                                        <p:cTn id="105" dur="1" fill="hold">
                                          <p:stCondLst>
                                            <p:cond delay="0"/>
                                          </p:stCondLst>
                                        </p:cTn>
                                        <p:tgtEl>
                                          <p:spTgt spid="10"/>
                                        </p:tgtEl>
                                        <p:attrNameLst>
                                          <p:attrName>style.visibility</p:attrName>
                                        </p:attrNameLst>
                                      </p:cBhvr>
                                      <p:to>
                                        <p:strVal val="visible"/>
                                      </p:to>
                                    </p:set>
                                    <p:animEffect transition="in" filter="wipe(left)">
                                      <p:cBhvr>
                                        <p:cTn id="106" dur="500"/>
                                        <p:tgtEl>
                                          <p:spTgt spid="10"/>
                                        </p:tgtEl>
                                      </p:cBhvr>
                                    </p:animEffect>
                                  </p:childTnLst>
                                </p:cTn>
                              </p:par>
                              <p:par>
                                <p:cTn id="107" presetID="22" presetClass="entr" presetSubtype="8" fill="hold" nodeType="withEffect">
                                  <p:stCondLst>
                                    <p:cond delay="0"/>
                                  </p:stCondLst>
                                  <p:childTnLst>
                                    <p:set>
                                      <p:cBhvr>
                                        <p:cTn id="108" dur="1" fill="hold">
                                          <p:stCondLst>
                                            <p:cond delay="0"/>
                                          </p:stCondLst>
                                        </p:cTn>
                                        <p:tgtEl>
                                          <p:spTgt spid="11"/>
                                        </p:tgtEl>
                                        <p:attrNameLst>
                                          <p:attrName>style.visibility</p:attrName>
                                        </p:attrNameLst>
                                      </p:cBhvr>
                                      <p:to>
                                        <p:strVal val="visible"/>
                                      </p:to>
                                    </p:set>
                                    <p:animEffect transition="in" filter="wipe(left)">
                                      <p:cBhvr>
                                        <p:cTn id="109" dur="500"/>
                                        <p:tgtEl>
                                          <p:spTgt spid="11"/>
                                        </p:tgtEl>
                                      </p:cBhvr>
                                    </p:animEffect>
                                  </p:childTnLst>
                                </p:cTn>
                              </p:par>
                            </p:childTnLst>
                          </p:cTn>
                        </p:par>
                      </p:childTnLst>
                    </p:cTn>
                  </p:par>
                  <p:par>
                    <p:cTn id="110" fill="hold">
                      <p:stCondLst>
                        <p:cond delay="indefinite"/>
                      </p:stCondLst>
                      <p:childTnLst>
                        <p:par>
                          <p:cTn id="111" fill="hold">
                            <p:stCondLst>
                              <p:cond delay="0"/>
                            </p:stCondLst>
                            <p:childTnLst>
                              <p:par>
                                <p:cTn id="112" presetID="22" presetClass="entr" presetSubtype="8" fill="hold" nodeType="clickEffect">
                                  <p:stCondLst>
                                    <p:cond delay="0"/>
                                  </p:stCondLst>
                                  <p:childTnLst>
                                    <p:set>
                                      <p:cBhvr>
                                        <p:cTn id="113" dur="1" fill="hold">
                                          <p:stCondLst>
                                            <p:cond delay="0"/>
                                          </p:stCondLst>
                                        </p:cTn>
                                        <p:tgtEl>
                                          <p:spTgt spid="5"/>
                                        </p:tgtEl>
                                        <p:attrNameLst>
                                          <p:attrName>style.visibility</p:attrName>
                                        </p:attrNameLst>
                                      </p:cBhvr>
                                      <p:to>
                                        <p:strVal val="visible"/>
                                      </p:to>
                                    </p:set>
                                    <p:animEffect transition="in" filter="wipe(left)">
                                      <p:cBhvr>
                                        <p:cTn id="114" dur="500"/>
                                        <p:tgtEl>
                                          <p:spTgt spid="5"/>
                                        </p:tgtEl>
                                      </p:cBhvr>
                                    </p:animEffect>
                                  </p:childTnLst>
                                </p:cTn>
                              </p:par>
                              <p:par>
                                <p:cTn id="115" presetID="22" presetClass="entr" presetSubtype="8" fill="hold" nodeType="withEffect">
                                  <p:stCondLst>
                                    <p:cond delay="0"/>
                                  </p:stCondLst>
                                  <p:childTnLst>
                                    <p:set>
                                      <p:cBhvr>
                                        <p:cTn id="116" dur="1" fill="hold">
                                          <p:stCondLst>
                                            <p:cond delay="0"/>
                                          </p:stCondLst>
                                        </p:cTn>
                                        <p:tgtEl>
                                          <p:spTgt spid="6"/>
                                        </p:tgtEl>
                                        <p:attrNameLst>
                                          <p:attrName>style.visibility</p:attrName>
                                        </p:attrNameLst>
                                      </p:cBhvr>
                                      <p:to>
                                        <p:strVal val="visible"/>
                                      </p:to>
                                    </p:set>
                                    <p:animEffect transition="in" filter="wipe(left)">
                                      <p:cBhvr>
                                        <p:cTn id="11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矩形标注 31"/>
          <p:cNvSpPr>
            <a:spLocks noChangeArrowheads="1"/>
          </p:cNvSpPr>
          <p:nvPr/>
        </p:nvSpPr>
        <p:spPr bwMode="auto">
          <a:xfrm>
            <a:off x="3364486" y="3786320"/>
            <a:ext cx="1477963" cy="41434"/>
          </a:xfrm>
          <a:prstGeom prst="wedgeRectCallout">
            <a:avLst>
              <a:gd name="adj1" fmla="val -17528"/>
              <a:gd name="adj2" fmla="val -509463"/>
            </a:avLst>
          </a:prstGeom>
          <a:solidFill>
            <a:srgbClr val="595959"/>
          </a:solidFill>
          <a:ln>
            <a:noFill/>
          </a:ln>
        </p:spPr>
        <p:txBody>
          <a:bodyPr anchor="ctr"/>
          <a:lstStyle>
            <a:lvl1pPr eaLnBrk="0" hangingPunct="0">
              <a:defRPr>
                <a:solidFill>
                  <a:schemeClr val="tx1"/>
                </a:solidFill>
                <a:latin typeface="Arial" pitchFamily="34" charset="0"/>
                <a:ea typeface="宋体" pitchFamily="2" charset="-122"/>
              </a:defRPr>
            </a:lvl1pPr>
            <a:lvl2pPr marL="742950" indent="-285750" eaLnBrk="0" hangingPunct="0">
              <a:defRPr>
                <a:solidFill>
                  <a:schemeClr val="tx1"/>
                </a:solidFill>
                <a:latin typeface="Arial" pitchFamily="34" charset="0"/>
                <a:ea typeface="宋体" pitchFamily="2" charset="-122"/>
              </a:defRPr>
            </a:lvl2pPr>
            <a:lvl3pPr marL="1143000" indent="-228600" eaLnBrk="0" hangingPunct="0">
              <a:defRPr>
                <a:solidFill>
                  <a:schemeClr val="tx1"/>
                </a:solidFill>
                <a:latin typeface="Arial" pitchFamily="34" charset="0"/>
                <a:ea typeface="宋体" pitchFamily="2" charset="-122"/>
              </a:defRPr>
            </a:lvl3pPr>
            <a:lvl4pPr marL="1600200" indent="-228600" eaLnBrk="0" hangingPunct="0">
              <a:defRPr>
                <a:solidFill>
                  <a:schemeClr val="tx1"/>
                </a:solidFill>
                <a:latin typeface="Arial" pitchFamily="34" charset="0"/>
                <a:ea typeface="宋体" pitchFamily="2" charset="-122"/>
              </a:defRPr>
            </a:lvl4pPr>
            <a:lvl5pPr marL="2057400" indent="-228600" eaLnBrk="0" hangingPunct="0">
              <a:defRPr>
                <a:solidFill>
                  <a:schemeClr val="tx1"/>
                </a:solidFill>
                <a:latin typeface="Arial" pitchFamily="34" charset="0"/>
                <a:ea typeface="宋体" pitchFamily="2" charset="-122"/>
              </a:defRPr>
            </a:lvl5pPr>
            <a:lvl6pPr marL="25146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6pPr>
            <a:lvl7pPr marL="29718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7pPr>
            <a:lvl8pPr marL="34290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8pPr>
            <a:lvl9pPr marL="38862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9pPr>
          </a:lstStyle>
          <a:p>
            <a:pPr algn="ctr" eaLnBrk="1" fontAlgn="base" hangingPunct="1">
              <a:spcBef>
                <a:spcPct val="0"/>
              </a:spcBef>
              <a:spcAft>
                <a:spcPct val="0"/>
              </a:spcAft>
              <a:buFont typeface="Arial" pitchFamily="34" charset="0"/>
              <a:buNone/>
            </a:pPr>
            <a:endParaRPr lang="zh-CN" altLang="zh-CN">
              <a:solidFill>
                <a:prstClr val="black">
                  <a:lumMod val="75000"/>
                  <a:lumOff val="25000"/>
                </a:prstClr>
              </a:solidFill>
              <a:latin typeface="宋体" pitchFamily="2" charset="-122"/>
              <a:sym typeface="宋体" pitchFamily="2" charset="-122"/>
            </a:endParaRPr>
          </a:p>
        </p:txBody>
      </p:sp>
      <p:sp>
        <p:nvSpPr>
          <p:cNvPr id="7" name="Rectangle 28"/>
          <p:cNvSpPr>
            <a:spLocks noChangeArrowheads="1"/>
          </p:cNvSpPr>
          <p:nvPr/>
        </p:nvSpPr>
        <p:spPr bwMode="auto">
          <a:xfrm>
            <a:off x="2103117" y="3996796"/>
            <a:ext cx="3043041" cy="8358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bevel/>
                <a:headEnd/>
                <a:tailEnd/>
              </a14:hiddenLine>
            </a:ext>
          </a:extLst>
        </p:spPr>
        <p:txBody>
          <a:bodyPr wrap="square">
            <a:spAutoFit/>
          </a:bodyPr>
          <a:lstStyle>
            <a:lvl1pPr eaLnBrk="0" hangingPunct="0">
              <a:defRPr>
                <a:solidFill>
                  <a:schemeClr val="tx1"/>
                </a:solidFill>
                <a:latin typeface="Arial" pitchFamily="34" charset="0"/>
                <a:ea typeface="宋体" pitchFamily="2" charset="-122"/>
              </a:defRPr>
            </a:lvl1pPr>
            <a:lvl2pPr marL="742950" indent="-285750" eaLnBrk="0" hangingPunct="0">
              <a:defRPr>
                <a:solidFill>
                  <a:schemeClr val="tx1"/>
                </a:solidFill>
                <a:latin typeface="Arial" pitchFamily="34" charset="0"/>
                <a:ea typeface="宋体" pitchFamily="2" charset="-122"/>
              </a:defRPr>
            </a:lvl2pPr>
            <a:lvl3pPr marL="1143000" indent="-228600" eaLnBrk="0" hangingPunct="0">
              <a:defRPr>
                <a:solidFill>
                  <a:schemeClr val="tx1"/>
                </a:solidFill>
                <a:latin typeface="Arial" pitchFamily="34" charset="0"/>
                <a:ea typeface="宋体" pitchFamily="2" charset="-122"/>
              </a:defRPr>
            </a:lvl3pPr>
            <a:lvl4pPr marL="1600200" indent="-228600" eaLnBrk="0" hangingPunct="0">
              <a:defRPr>
                <a:solidFill>
                  <a:schemeClr val="tx1"/>
                </a:solidFill>
                <a:latin typeface="Arial" pitchFamily="34" charset="0"/>
                <a:ea typeface="宋体" pitchFamily="2" charset="-122"/>
              </a:defRPr>
            </a:lvl4pPr>
            <a:lvl5pPr marL="2057400" indent="-228600" eaLnBrk="0" hangingPunct="0">
              <a:defRPr>
                <a:solidFill>
                  <a:schemeClr val="tx1"/>
                </a:solidFill>
                <a:latin typeface="Arial" pitchFamily="34" charset="0"/>
                <a:ea typeface="宋体" pitchFamily="2" charset="-122"/>
              </a:defRPr>
            </a:lvl5pPr>
            <a:lvl6pPr marL="25146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6pPr>
            <a:lvl7pPr marL="29718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7pPr>
            <a:lvl8pPr marL="34290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8pPr>
            <a:lvl9pPr marL="38862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9pPr>
          </a:lstStyle>
          <a:p>
            <a:pPr>
              <a:lnSpc>
                <a:spcPct val="130000"/>
              </a:lnSpc>
              <a:defRPr/>
            </a:pPr>
            <a:r>
              <a:rPr lang="zh-CN" altLang="zh-CN" sz="2000" b="1" dirty="0">
                <a:latin typeface="+mn-ea"/>
                <a:ea typeface="+mn-ea"/>
              </a:rPr>
              <a:t>是指有形动产，包括电力、热力、气体</a:t>
            </a:r>
            <a:endParaRPr lang="zh-CN" altLang="en-US" sz="2000" b="1" dirty="0">
              <a:latin typeface="+mn-ea"/>
              <a:ea typeface="+mn-ea"/>
            </a:endParaRPr>
          </a:p>
        </p:txBody>
      </p:sp>
      <p:sp>
        <p:nvSpPr>
          <p:cNvPr id="9" name="矩形标注 35"/>
          <p:cNvSpPr>
            <a:spLocks noChangeArrowheads="1"/>
          </p:cNvSpPr>
          <p:nvPr/>
        </p:nvSpPr>
        <p:spPr bwMode="auto">
          <a:xfrm>
            <a:off x="5074323" y="1838934"/>
            <a:ext cx="1584325" cy="57150"/>
          </a:xfrm>
          <a:prstGeom prst="wedgeRectCallout">
            <a:avLst>
              <a:gd name="adj1" fmla="val -23398"/>
              <a:gd name="adj2" fmla="val 403287"/>
            </a:avLst>
          </a:prstGeom>
          <a:solidFill>
            <a:srgbClr val="0070C0"/>
          </a:solidFill>
          <a:ln>
            <a:noFill/>
          </a:ln>
        </p:spPr>
        <p:txBody>
          <a:bodyPr anchor="ctr"/>
          <a:lstStyle>
            <a:lvl1pPr eaLnBrk="0" hangingPunct="0">
              <a:defRPr>
                <a:solidFill>
                  <a:schemeClr val="tx1"/>
                </a:solidFill>
                <a:latin typeface="Arial" pitchFamily="34" charset="0"/>
                <a:ea typeface="宋体" pitchFamily="2" charset="-122"/>
              </a:defRPr>
            </a:lvl1pPr>
            <a:lvl2pPr marL="742950" indent="-285750" eaLnBrk="0" hangingPunct="0">
              <a:defRPr>
                <a:solidFill>
                  <a:schemeClr val="tx1"/>
                </a:solidFill>
                <a:latin typeface="Arial" pitchFamily="34" charset="0"/>
                <a:ea typeface="宋体" pitchFamily="2" charset="-122"/>
              </a:defRPr>
            </a:lvl2pPr>
            <a:lvl3pPr marL="1143000" indent="-228600" eaLnBrk="0" hangingPunct="0">
              <a:defRPr>
                <a:solidFill>
                  <a:schemeClr val="tx1"/>
                </a:solidFill>
                <a:latin typeface="Arial" pitchFamily="34" charset="0"/>
                <a:ea typeface="宋体" pitchFamily="2" charset="-122"/>
              </a:defRPr>
            </a:lvl3pPr>
            <a:lvl4pPr marL="1600200" indent="-228600" eaLnBrk="0" hangingPunct="0">
              <a:defRPr>
                <a:solidFill>
                  <a:schemeClr val="tx1"/>
                </a:solidFill>
                <a:latin typeface="Arial" pitchFamily="34" charset="0"/>
                <a:ea typeface="宋体" pitchFamily="2" charset="-122"/>
              </a:defRPr>
            </a:lvl4pPr>
            <a:lvl5pPr marL="2057400" indent="-228600" eaLnBrk="0" hangingPunct="0">
              <a:defRPr>
                <a:solidFill>
                  <a:schemeClr val="tx1"/>
                </a:solidFill>
                <a:latin typeface="Arial" pitchFamily="34" charset="0"/>
                <a:ea typeface="宋体" pitchFamily="2" charset="-122"/>
              </a:defRPr>
            </a:lvl5pPr>
            <a:lvl6pPr marL="25146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6pPr>
            <a:lvl7pPr marL="29718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7pPr>
            <a:lvl8pPr marL="34290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8pPr>
            <a:lvl9pPr marL="38862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9pPr>
          </a:lstStyle>
          <a:p>
            <a:pPr algn="ctr" eaLnBrk="1" fontAlgn="base" hangingPunct="1">
              <a:spcBef>
                <a:spcPct val="0"/>
              </a:spcBef>
              <a:spcAft>
                <a:spcPct val="0"/>
              </a:spcAft>
              <a:buFont typeface="Arial" pitchFamily="34" charset="0"/>
              <a:buNone/>
            </a:pPr>
            <a:endParaRPr lang="zh-CN" altLang="zh-CN">
              <a:solidFill>
                <a:prstClr val="black">
                  <a:lumMod val="75000"/>
                  <a:lumOff val="25000"/>
                </a:prstClr>
              </a:solidFill>
              <a:latin typeface="宋体" pitchFamily="2" charset="-122"/>
              <a:sym typeface="宋体" pitchFamily="2" charset="-122"/>
            </a:endParaRPr>
          </a:p>
        </p:txBody>
      </p:sp>
      <p:sp>
        <p:nvSpPr>
          <p:cNvPr id="10" name="Rectangle 28"/>
          <p:cNvSpPr>
            <a:spLocks noChangeArrowheads="1"/>
          </p:cNvSpPr>
          <p:nvPr/>
        </p:nvSpPr>
        <p:spPr bwMode="auto">
          <a:xfrm>
            <a:off x="4642230" y="901493"/>
            <a:ext cx="2817205" cy="8358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bevel/>
                <a:headEnd/>
                <a:tailEnd/>
              </a14:hiddenLine>
            </a:ext>
          </a:extLst>
        </p:spPr>
        <p:txBody>
          <a:bodyPr wrap="square">
            <a:spAutoFit/>
          </a:bodyPr>
          <a:lstStyle>
            <a:lvl1pPr eaLnBrk="0" hangingPunct="0">
              <a:defRPr>
                <a:solidFill>
                  <a:schemeClr val="tx1"/>
                </a:solidFill>
                <a:latin typeface="Arial" pitchFamily="34" charset="0"/>
                <a:ea typeface="宋体" pitchFamily="2" charset="-122"/>
              </a:defRPr>
            </a:lvl1pPr>
            <a:lvl2pPr marL="742950" indent="-285750" eaLnBrk="0" hangingPunct="0">
              <a:defRPr>
                <a:solidFill>
                  <a:schemeClr val="tx1"/>
                </a:solidFill>
                <a:latin typeface="Arial" pitchFamily="34" charset="0"/>
                <a:ea typeface="宋体" pitchFamily="2" charset="-122"/>
              </a:defRPr>
            </a:lvl2pPr>
            <a:lvl3pPr marL="1143000" indent="-228600" eaLnBrk="0" hangingPunct="0">
              <a:defRPr>
                <a:solidFill>
                  <a:schemeClr val="tx1"/>
                </a:solidFill>
                <a:latin typeface="Arial" pitchFamily="34" charset="0"/>
                <a:ea typeface="宋体" pitchFamily="2" charset="-122"/>
              </a:defRPr>
            </a:lvl3pPr>
            <a:lvl4pPr marL="1600200" indent="-228600" eaLnBrk="0" hangingPunct="0">
              <a:defRPr>
                <a:solidFill>
                  <a:schemeClr val="tx1"/>
                </a:solidFill>
                <a:latin typeface="Arial" pitchFamily="34" charset="0"/>
                <a:ea typeface="宋体" pitchFamily="2" charset="-122"/>
              </a:defRPr>
            </a:lvl4pPr>
            <a:lvl5pPr marL="2057400" indent="-228600" eaLnBrk="0" hangingPunct="0">
              <a:defRPr>
                <a:solidFill>
                  <a:schemeClr val="tx1"/>
                </a:solidFill>
                <a:latin typeface="Arial" pitchFamily="34" charset="0"/>
                <a:ea typeface="宋体" pitchFamily="2" charset="-122"/>
              </a:defRPr>
            </a:lvl5pPr>
            <a:lvl6pPr marL="25146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6pPr>
            <a:lvl7pPr marL="29718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7pPr>
            <a:lvl8pPr marL="34290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8pPr>
            <a:lvl9pPr marL="38862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9pPr>
          </a:lstStyle>
          <a:p>
            <a:pPr>
              <a:lnSpc>
                <a:spcPct val="130000"/>
              </a:lnSpc>
              <a:defRPr/>
            </a:pPr>
            <a:r>
              <a:rPr lang="zh-CN" altLang="zh-CN" sz="2000" b="1" dirty="0">
                <a:latin typeface="+mn-ea"/>
                <a:ea typeface="+mn-ea"/>
              </a:rPr>
              <a:t>将货物从我国境外移送至我国境内的行为</a:t>
            </a:r>
            <a:endParaRPr lang="zh-CN" altLang="en-US" sz="2000" b="1" dirty="0">
              <a:latin typeface="+mn-ea"/>
              <a:ea typeface="+mn-ea"/>
            </a:endParaRPr>
          </a:p>
        </p:txBody>
      </p:sp>
      <p:sp>
        <p:nvSpPr>
          <p:cNvPr id="15" name="Freeform 5"/>
          <p:cNvSpPr>
            <a:spLocks/>
          </p:cNvSpPr>
          <p:nvPr/>
        </p:nvSpPr>
        <p:spPr bwMode="auto">
          <a:xfrm>
            <a:off x="3208433" y="2217693"/>
            <a:ext cx="1333350" cy="1181736"/>
          </a:xfrm>
          <a:custGeom>
            <a:avLst/>
            <a:gdLst>
              <a:gd name="T0" fmla="*/ 407 w 1375"/>
              <a:gd name="T1" fmla="*/ 1218 h 1218"/>
              <a:gd name="T2" fmla="*/ 299 w 1375"/>
              <a:gd name="T3" fmla="*/ 1156 h 1218"/>
              <a:gd name="T4" fmla="*/ 19 w 1375"/>
              <a:gd name="T5" fmla="*/ 671 h 1218"/>
              <a:gd name="T6" fmla="*/ 19 w 1375"/>
              <a:gd name="T7" fmla="*/ 547 h 1218"/>
              <a:gd name="T8" fmla="*/ 299 w 1375"/>
              <a:gd name="T9" fmla="*/ 62 h 1218"/>
              <a:gd name="T10" fmla="*/ 407 w 1375"/>
              <a:gd name="T11" fmla="*/ 0 h 1218"/>
              <a:gd name="T12" fmla="*/ 967 w 1375"/>
              <a:gd name="T13" fmla="*/ 0 h 1218"/>
              <a:gd name="T14" fmla="*/ 1075 w 1375"/>
              <a:gd name="T15" fmla="*/ 62 h 1218"/>
              <a:gd name="T16" fmla="*/ 1355 w 1375"/>
              <a:gd name="T17" fmla="*/ 547 h 1218"/>
              <a:gd name="T18" fmla="*/ 1355 w 1375"/>
              <a:gd name="T19" fmla="*/ 671 h 1218"/>
              <a:gd name="T20" fmla="*/ 1075 w 1375"/>
              <a:gd name="T21" fmla="*/ 1156 h 1218"/>
              <a:gd name="T22" fmla="*/ 967 w 1375"/>
              <a:gd name="T23" fmla="*/ 1218 h 1218"/>
              <a:gd name="T24" fmla="*/ 407 w 1375"/>
              <a:gd name="T25" fmla="*/ 1218 h 1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75" h="1218">
                <a:moveTo>
                  <a:pt x="407" y="1218"/>
                </a:moveTo>
                <a:cubicBezTo>
                  <a:pt x="368" y="1218"/>
                  <a:pt x="319" y="1190"/>
                  <a:pt x="299" y="1156"/>
                </a:cubicBezTo>
                <a:cubicBezTo>
                  <a:pt x="19" y="671"/>
                  <a:pt x="19" y="671"/>
                  <a:pt x="19" y="671"/>
                </a:cubicBezTo>
                <a:cubicBezTo>
                  <a:pt x="0" y="637"/>
                  <a:pt x="0" y="581"/>
                  <a:pt x="19" y="547"/>
                </a:cubicBezTo>
                <a:cubicBezTo>
                  <a:pt x="299" y="62"/>
                  <a:pt x="299" y="62"/>
                  <a:pt x="299" y="62"/>
                </a:cubicBezTo>
                <a:cubicBezTo>
                  <a:pt x="319" y="28"/>
                  <a:pt x="368" y="0"/>
                  <a:pt x="407" y="0"/>
                </a:cubicBezTo>
                <a:cubicBezTo>
                  <a:pt x="967" y="0"/>
                  <a:pt x="967" y="0"/>
                  <a:pt x="967" y="0"/>
                </a:cubicBezTo>
                <a:cubicBezTo>
                  <a:pt x="1007" y="0"/>
                  <a:pt x="1055" y="28"/>
                  <a:pt x="1075" y="62"/>
                </a:cubicBezTo>
                <a:cubicBezTo>
                  <a:pt x="1355" y="547"/>
                  <a:pt x="1355" y="547"/>
                  <a:pt x="1355" y="547"/>
                </a:cubicBezTo>
                <a:cubicBezTo>
                  <a:pt x="1375" y="581"/>
                  <a:pt x="1375" y="637"/>
                  <a:pt x="1355" y="671"/>
                </a:cubicBezTo>
                <a:cubicBezTo>
                  <a:pt x="1075" y="1156"/>
                  <a:pt x="1075" y="1156"/>
                  <a:pt x="1075" y="1156"/>
                </a:cubicBezTo>
                <a:cubicBezTo>
                  <a:pt x="1055" y="1190"/>
                  <a:pt x="1007" y="1218"/>
                  <a:pt x="967" y="1218"/>
                </a:cubicBezTo>
                <a:lnTo>
                  <a:pt x="407" y="1218"/>
                </a:lnTo>
                <a:close/>
              </a:path>
            </a:pathLst>
          </a:custGeom>
          <a:solidFill>
            <a:srgbClr val="595959"/>
          </a:solidFill>
          <a:ln w="31750">
            <a:gradFill flip="none" rotWithShape="1">
              <a:gsLst>
                <a:gs pos="0">
                  <a:schemeClr val="bg1">
                    <a:lumMod val="75000"/>
                  </a:schemeClr>
                </a:gs>
                <a:gs pos="100000">
                  <a:schemeClr val="bg1"/>
                </a:gs>
              </a:gsLst>
              <a:lin ang="2700000" scaled="1"/>
              <a:tileRect/>
            </a:gradFill>
          </a:ln>
          <a:effectLst>
            <a:innerShdw blurRad="127000" dist="63500" dir="13500000">
              <a:schemeClr val="accent2">
                <a:lumMod val="50000"/>
                <a:alpha val="85000"/>
              </a:schemeClr>
            </a:innerShdw>
          </a:effectLst>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endParaRPr lang="zh-CN" altLang="en-US">
              <a:solidFill>
                <a:srgbClr val="FFFFFF"/>
              </a:solidFill>
              <a:latin typeface="Calibri"/>
              <a:ea typeface="宋体" panose="02010600030101010101" pitchFamily="2" charset="-122"/>
              <a:sym typeface="Arial" panose="020B0604020202020204" pitchFamily="34" charset="0"/>
            </a:endParaRPr>
          </a:p>
        </p:txBody>
      </p:sp>
      <p:sp>
        <p:nvSpPr>
          <p:cNvPr id="16" name="Freeform 5"/>
          <p:cNvSpPr>
            <a:spLocks/>
          </p:cNvSpPr>
          <p:nvPr/>
        </p:nvSpPr>
        <p:spPr bwMode="auto">
          <a:xfrm>
            <a:off x="3289304" y="2274617"/>
            <a:ext cx="1188253" cy="1053138"/>
          </a:xfrm>
          <a:custGeom>
            <a:avLst/>
            <a:gdLst>
              <a:gd name="T0" fmla="*/ 407 w 1375"/>
              <a:gd name="T1" fmla="*/ 1218 h 1218"/>
              <a:gd name="T2" fmla="*/ 299 w 1375"/>
              <a:gd name="T3" fmla="*/ 1156 h 1218"/>
              <a:gd name="T4" fmla="*/ 19 w 1375"/>
              <a:gd name="T5" fmla="*/ 671 h 1218"/>
              <a:gd name="T6" fmla="*/ 19 w 1375"/>
              <a:gd name="T7" fmla="*/ 547 h 1218"/>
              <a:gd name="T8" fmla="*/ 299 w 1375"/>
              <a:gd name="T9" fmla="*/ 62 h 1218"/>
              <a:gd name="T10" fmla="*/ 407 w 1375"/>
              <a:gd name="T11" fmla="*/ 0 h 1218"/>
              <a:gd name="T12" fmla="*/ 967 w 1375"/>
              <a:gd name="T13" fmla="*/ 0 h 1218"/>
              <a:gd name="T14" fmla="*/ 1075 w 1375"/>
              <a:gd name="T15" fmla="*/ 62 h 1218"/>
              <a:gd name="T16" fmla="*/ 1355 w 1375"/>
              <a:gd name="T17" fmla="*/ 547 h 1218"/>
              <a:gd name="T18" fmla="*/ 1355 w 1375"/>
              <a:gd name="T19" fmla="*/ 671 h 1218"/>
              <a:gd name="T20" fmla="*/ 1075 w 1375"/>
              <a:gd name="T21" fmla="*/ 1156 h 1218"/>
              <a:gd name="T22" fmla="*/ 967 w 1375"/>
              <a:gd name="T23" fmla="*/ 1218 h 1218"/>
              <a:gd name="T24" fmla="*/ 407 w 1375"/>
              <a:gd name="T25" fmla="*/ 1218 h 1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75" h="1218">
                <a:moveTo>
                  <a:pt x="407" y="1218"/>
                </a:moveTo>
                <a:cubicBezTo>
                  <a:pt x="368" y="1218"/>
                  <a:pt x="319" y="1190"/>
                  <a:pt x="299" y="1156"/>
                </a:cubicBezTo>
                <a:cubicBezTo>
                  <a:pt x="19" y="671"/>
                  <a:pt x="19" y="671"/>
                  <a:pt x="19" y="671"/>
                </a:cubicBezTo>
                <a:cubicBezTo>
                  <a:pt x="0" y="637"/>
                  <a:pt x="0" y="581"/>
                  <a:pt x="19" y="547"/>
                </a:cubicBezTo>
                <a:cubicBezTo>
                  <a:pt x="299" y="62"/>
                  <a:pt x="299" y="62"/>
                  <a:pt x="299" y="62"/>
                </a:cubicBezTo>
                <a:cubicBezTo>
                  <a:pt x="319" y="28"/>
                  <a:pt x="368" y="0"/>
                  <a:pt x="407" y="0"/>
                </a:cubicBezTo>
                <a:cubicBezTo>
                  <a:pt x="967" y="0"/>
                  <a:pt x="967" y="0"/>
                  <a:pt x="967" y="0"/>
                </a:cubicBezTo>
                <a:cubicBezTo>
                  <a:pt x="1007" y="0"/>
                  <a:pt x="1055" y="28"/>
                  <a:pt x="1075" y="62"/>
                </a:cubicBezTo>
                <a:cubicBezTo>
                  <a:pt x="1355" y="547"/>
                  <a:pt x="1355" y="547"/>
                  <a:pt x="1355" y="547"/>
                </a:cubicBezTo>
                <a:cubicBezTo>
                  <a:pt x="1375" y="581"/>
                  <a:pt x="1375" y="637"/>
                  <a:pt x="1355" y="671"/>
                </a:cubicBezTo>
                <a:cubicBezTo>
                  <a:pt x="1075" y="1156"/>
                  <a:pt x="1075" y="1156"/>
                  <a:pt x="1075" y="1156"/>
                </a:cubicBezTo>
                <a:cubicBezTo>
                  <a:pt x="1055" y="1190"/>
                  <a:pt x="1007" y="1218"/>
                  <a:pt x="967" y="1218"/>
                </a:cubicBezTo>
                <a:lnTo>
                  <a:pt x="407" y="1218"/>
                </a:lnTo>
                <a:close/>
              </a:path>
            </a:pathLst>
          </a:custGeom>
          <a:solidFill>
            <a:schemeClr val="bg1">
              <a:lumMod val="95000"/>
            </a:schemeClr>
          </a:solidFill>
          <a:ln w="50800">
            <a:noFill/>
          </a:ln>
          <a:effectLst>
            <a:outerShdw blurRad="101600" dist="50800" dir="2700000" algn="tl" rotWithShape="0">
              <a:schemeClr val="accent2">
                <a:lumMod val="50000"/>
                <a:alpha val="64000"/>
              </a:schemeClr>
            </a:outerShdw>
          </a:effectLst>
          <a:scene3d>
            <a:camera prst="orthographicFront"/>
            <a:lightRig rig="threePt" dir="t"/>
          </a:scene3d>
          <a:sp3d prstMaterial="softEdge">
            <a:bevelT w="63500" h="19050" prst="angle"/>
          </a:sp3d>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endParaRPr lang="zh-CN" altLang="en-US">
              <a:solidFill>
                <a:srgbClr val="FFFFFF"/>
              </a:solidFill>
              <a:latin typeface="Calibri"/>
              <a:ea typeface="宋体" panose="02010600030101010101" pitchFamily="2" charset="-122"/>
              <a:sym typeface="Arial" panose="020B0604020202020204" pitchFamily="34" charset="0"/>
            </a:endParaRPr>
          </a:p>
        </p:txBody>
      </p:sp>
      <p:sp>
        <p:nvSpPr>
          <p:cNvPr id="17" name="Freeform 5"/>
          <p:cNvSpPr>
            <a:spLocks/>
          </p:cNvSpPr>
          <p:nvPr/>
        </p:nvSpPr>
        <p:spPr bwMode="auto">
          <a:xfrm>
            <a:off x="4854917" y="2217693"/>
            <a:ext cx="1333350" cy="1181736"/>
          </a:xfrm>
          <a:custGeom>
            <a:avLst/>
            <a:gdLst>
              <a:gd name="T0" fmla="*/ 407 w 1375"/>
              <a:gd name="T1" fmla="*/ 1218 h 1218"/>
              <a:gd name="T2" fmla="*/ 299 w 1375"/>
              <a:gd name="T3" fmla="*/ 1156 h 1218"/>
              <a:gd name="T4" fmla="*/ 19 w 1375"/>
              <a:gd name="T5" fmla="*/ 671 h 1218"/>
              <a:gd name="T6" fmla="*/ 19 w 1375"/>
              <a:gd name="T7" fmla="*/ 547 h 1218"/>
              <a:gd name="T8" fmla="*/ 299 w 1375"/>
              <a:gd name="T9" fmla="*/ 62 h 1218"/>
              <a:gd name="T10" fmla="*/ 407 w 1375"/>
              <a:gd name="T11" fmla="*/ 0 h 1218"/>
              <a:gd name="T12" fmla="*/ 967 w 1375"/>
              <a:gd name="T13" fmla="*/ 0 h 1218"/>
              <a:gd name="T14" fmla="*/ 1075 w 1375"/>
              <a:gd name="T15" fmla="*/ 62 h 1218"/>
              <a:gd name="T16" fmla="*/ 1355 w 1375"/>
              <a:gd name="T17" fmla="*/ 547 h 1218"/>
              <a:gd name="T18" fmla="*/ 1355 w 1375"/>
              <a:gd name="T19" fmla="*/ 671 h 1218"/>
              <a:gd name="T20" fmla="*/ 1075 w 1375"/>
              <a:gd name="T21" fmla="*/ 1156 h 1218"/>
              <a:gd name="T22" fmla="*/ 967 w 1375"/>
              <a:gd name="T23" fmla="*/ 1218 h 1218"/>
              <a:gd name="T24" fmla="*/ 407 w 1375"/>
              <a:gd name="T25" fmla="*/ 1218 h 1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75" h="1218">
                <a:moveTo>
                  <a:pt x="407" y="1218"/>
                </a:moveTo>
                <a:cubicBezTo>
                  <a:pt x="368" y="1218"/>
                  <a:pt x="319" y="1190"/>
                  <a:pt x="299" y="1156"/>
                </a:cubicBezTo>
                <a:cubicBezTo>
                  <a:pt x="19" y="671"/>
                  <a:pt x="19" y="671"/>
                  <a:pt x="19" y="671"/>
                </a:cubicBezTo>
                <a:cubicBezTo>
                  <a:pt x="0" y="637"/>
                  <a:pt x="0" y="581"/>
                  <a:pt x="19" y="547"/>
                </a:cubicBezTo>
                <a:cubicBezTo>
                  <a:pt x="299" y="62"/>
                  <a:pt x="299" y="62"/>
                  <a:pt x="299" y="62"/>
                </a:cubicBezTo>
                <a:cubicBezTo>
                  <a:pt x="319" y="28"/>
                  <a:pt x="368" y="0"/>
                  <a:pt x="407" y="0"/>
                </a:cubicBezTo>
                <a:cubicBezTo>
                  <a:pt x="967" y="0"/>
                  <a:pt x="967" y="0"/>
                  <a:pt x="967" y="0"/>
                </a:cubicBezTo>
                <a:cubicBezTo>
                  <a:pt x="1007" y="0"/>
                  <a:pt x="1055" y="28"/>
                  <a:pt x="1075" y="62"/>
                </a:cubicBezTo>
                <a:cubicBezTo>
                  <a:pt x="1355" y="547"/>
                  <a:pt x="1355" y="547"/>
                  <a:pt x="1355" y="547"/>
                </a:cubicBezTo>
                <a:cubicBezTo>
                  <a:pt x="1375" y="581"/>
                  <a:pt x="1375" y="637"/>
                  <a:pt x="1355" y="671"/>
                </a:cubicBezTo>
                <a:cubicBezTo>
                  <a:pt x="1075" y="1156"/>
                  <a:pt x="1075" y="1156"/>
                  <a:pt x="1075" y="1156"/>
                </a:cubicBezTo>
                <a:cubicBezTo>
                  <a:pt x="1055" y="1190"/>
                  <a:pt x="1007" y="1218"/>
                  <a:pt x="967" y="1218"/>
                </a:cubicBezTo>
                <a:lnTo>
                  <a:pt x="407" y="1218"/>
                </a:lnTo>
                <a:close/>
              </a:path>
            </a:pathLst>
          </a:custGeom>
          <a:solidFill>
            <a:srgbClr val="0070C0"/>
          </a:solidFill>
          <a:ln w="31750">
            <a:gradFill flip="none" rotWithShape="1">
              <a:gsLst>
                <a:gs pos="0">
                  <a:schemeClr val="bg1">
                    <a:lumMod val="75000"/>
                  </a:schemeClr>
                </a:gs>
                <a:gs pos="100000">
                  <a:schemeClr val="bg1"/>
                </a:gs>
              </a:gsLst>
              <a:lin ang="2700000" scaled="1"/>
              <a:tileRect/>
            </a:gradFill>
          </a:ln>
          <a:effectLst>
            <a:innerShdw blurRad="127000" dist="63500" dir="13500000">
              <a:schemeClr val="accent3">
                <a:lumMod val="50000"/>
                <a:alpha val="85000"/>
              </a:schemeClr>
            </a:innerShdw>
          </a:effectLst>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endParaRPr lang="zh-CN" altLang="en-US">
              <a:solidFill>
                <a:srgbClr val="FFFFFF"/>
              </a:solidFill>
              <a:latin typeface="Calibri"/>
              <a:ea typeface="宋体" panose="02010600030101010101" pitchFamily="2" charset="-122"/>
              <a:sym typeface="Arial" panose="020B0604020202020204" pitchFamily="34" charset="0"/>
            </a:endParaRPr>
          </a:p>
        </p:txBody>
      </p:sp>
      <p:sp>
        <p:nvSpPr>
          <p:cNvPr id="18" name="Freeform 5"/>
          <p:cNvSpPr>
            <a:spLocks/>
          </p:cNvSpPr>
          <p:nvPr/>
        </p:nvSpPr>
        <p:spPr bwMode="auto">
          <a:xfrm>
            <a:off x="4935787" y="2274617"/>
            <a:ext cx="1188253" cy="1053138"/>
          </a:xfrm>
          <a:custGeom>
            <a:avLst/>
            <a:gdLst>
              <a:gd name="T0" fmla="*/ 407 w 1375"/>
              <a:gd name="T1" fmla="*/ 1218 h 1218"/>
              <a:gd name="T2" fmla="*/ 299 w 1375"/>
              <a:gd name="T3" fmla="*/ 1156 h 1218"/>
              <a:gd name="T4" fmla="*/ 19 w 1375"/>
              <a:gd name="T5" fmla="*/ 671 h 1218"/>
              <a:gd name="T6" fmla="*/ 19 w 1375"/>
              <a:gd name="T7" fmla="*/ 547 h 1218"/>
              <a:gd name="T8" fmla="*/ 299 w 1375"/>
              <a:gd name="T9" fmla="*/ 62 h 1218"/>
              <a:gd name="T10" fmla="*/ 407 w 1375"/>
              <a:gd name="T11" fmla="*/ 0 h 1218"/>
              <a:gd name="T12" fmla="*/ 967 w 1375"/>
              <a:gd name="T13" fmla="*/ 0 h 1218"/>
              <a:gd name="T14" fmla="*/ 1075 w 1375"/>
              <a:gd name="T15" fmla="*/ 62 h 1218"/>
              <a:gd name="T16" fmla="*/ 1355 w 1375"/>
              <a:gd name="T17" fmla="*/ 547 h 1218"/>
              <a:gd name="T18" fmla="*/ 1355 w 1375"/>
              <a:gd name="T19" fmla="*/ 671 h 1218"/>
              <a:gd name="T20" fmla="*/ 1075 w 1375"/>
              <a:gd name="T21" fmla="*/ 1156 h 1218"/>
              <a:gd name="T22" fmla="*/ 967 w 1375"/>
              <a:gd name="T23" fmla="*/ 1218 h 1218"/>
              <a:gd name="T24" fmla="*/ 407 w 1375"/>
              <a:gd name="T25" fmla="*/ 1218 h 1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75" h="1218">
                <a:moveTo>
                  <a:pt x="407" y="1218"/>
                </a:moveTo>
                <a:cubicBezTo>
                  <a:pt x="368" y="1218"/>
                  <a:pt x="319" y="1190"/>
                  <a:pt x="299" y="1156"/>
                </a:cubicBezTo>
                <a:cubicBezTo>
                  <a:pt x="19" y="671"/>
                  <a:pt x="19" y="671"/>
                  <a:pt x="19" y="671"/>
                </a:cubicBezTo>
                <a:cubicBezTo>
                  <a:pt x="0" y="637"/>
                  <a:pt x="0" y="581"/>
                  <a:pt x="19" y="547"/>
                </a:cubicBezTo>
                <a:cubicBezTo>
                  <a:pt x="299" y="62"/>
                  <a:pt x="299" y="62"/>
                  <a:pt x="299" y="62"/>
                </a:cubicBezTo>
                <a:cubicBezTo>
                  <a:pt x="319" y="28"/>
                  <a:pt x="368" y="0"/>
                  <a:pt x="407" y="0"/>
                </a:cubicBezTo>
                <a:cubicBezTo>
                  <a:pt x="967" y="0"/>
                  <a:pt x="967" y="0"/>
                  <a:pt x="967" y="0"/>
                </a:cubicBezTo>
                <a:cubicBezTo>
                  <a:pt x="1007" y="0"/>
                  <a:pt x="1055" y="28"/>
                  <a:pt x="1075" y="62"/>
                </a:cubicBezTo>
                <a:cubicBezTo>
                  <a:pt x="1355" y="547"/>
                  <a:pt x="1355" y="547"/>
                  <a:pt x="1355" y="547"/>
                </a:cubicBezTo>
                <a:cubicBezTo>
                  <a:pt x="1375" y="581"/>
                  <a:pt x="1375" y="637"/>
                  <a:pt x="1355" y="671"/>
                </a:cubicBezTo>
                <a:cubicBezTo>
                  <a:pt x="1075" y="1156"/>
                  <a:pt x="1075" y="1156"/>
                  <a:pt x="1075" y="1156"/>
                </a:cubicBezTo>
                <a:cubicBezTo>
                  <a:pt x="1055" y="1190"/>
                  <a:pt x="1007" y="1218"/>
                  <a:pt x="967" y="1218"/>
                </a:cubicBezTo>
                <a:lnTo>
                  <a:pt x="407" y="1218"/>
                </a:lnTo>
                <a:close/>
              </a:path>
            </a:pathLst>
          </a:custGeom>
          <a:solidFill>
            <a:schemeClr val="bg1">
              <a:lumMod val="95000"/>
            </a:schemeClr>
          </a:solidFill>
          <a:ln w="50800">
            <a:noFill/>
          </a:ln>
          <a:effectLst>
            <a:outerShdw blurRad="101600" dist="50800" dir="2700000" algn="tl" rotWithShape="0">
              <a:schemeClr val="accent3">
                <a:lumMod val="50000"/>
                <a:alpha val="64000"/>
              </a:schemeClr>
            </a:outerShdw>
          </a:effectLst>
          <a:scene3d>
            <a:camera prst="orthographicFront"/>
            <a:lightRig rig="threePt" dir="t"/>
          </a:scene3d>
          <a:sp3d prstMaterial="softEdge">
            <a:bevelT w="63500" h="19050" prst="angle"/>
          </a:sp3d>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endParaRPr lang="zh-CN" altLang="en-US">
              <a:solidFill>
                <a:srgbClr val="FFFFFF"/>
              </a:solidFill>
              <a:latin typeface="Calibri"/>
              <a:ea typeface="宋体" panose="02010600030101010101" pitchFamily="2" charset="-122"/>
              <a:sym typeface="Arial" panose="020B0604020202020204" pitchFamily="34" charset="0"/>
            </a:endParaRPr>
          </a:p>
        </p:txBody>
      </p:sp>
      <p:sp>
        <p:nvSpPr>
          <p:cNvPr id="20" name="矩形 19"/>
          <p:cNvSpPr/>
          <p:nvPr/>
        </p:nvSpPr>
        <p:spPr>
          <a:xfrm>
            <a:off x="5033226" y="2411852"/>
            <a:ext cx="1017607" cy="931024"/>
          </a:xfrm>
          <a:prstGeom prst="rect">
            <a:avLst/>
          </a:prstGeom>
        </p:spPr>
        <p:txBody>
          <a:bodyPr wrap="square" lIns="68580" tIns="34290" rIns="68580" bIns="34290">
            <a:spAutoFit/>
          </a:bodyPr>
          <a:lstStyle/>
          <a:p>
            <a:pPr algn="ctr"/>
            <a:r>
              <a:rPr lang="zh-CN" altLang="en-US" sz="2800" b="1" dirty="0">
                <a:latin typeface="ITC Avant Garde Std Bk" panose="020B0502020202020204" pitchFamily="34" charset="0"/>
              </a:rPr>
              <a:t>进口货物</a:t>
            </a:r>
          </a:p>
        </p:txBody>
      </p:sp>
      <p:sp>
        <p:nvSpPr>
          <p:cNvPr id="21" name="矩形 20"/>
          <p:cNvSpPr/>
          <p:nvPr/>
        </p:nvSpPr>
        <p:spPr>
          <a:xfrm>
            <a:off x="3434639" y="2695385"/>
            <a:ext cx="929555" cy="500137"/>
          </a:xfrm>
          <a:prstGeom prst="rect">
            <a:avLst/>
          </a:prstGeom>
        </p:spPr>
        <p:txBody>
          <a:bodyPr wrap="square" lIns="68580" tIns="34290" rIns="68580" bIns="34290">
            <a:spAutoFit/>
          </a:bodyPr>
          <a:lstStyle/>
          <a:p>
            <a:pPr algn="ctr"/>
            <a:r>
              <a:rPr lang="zh-CN" altLang="en-US" sz="2800" b="1" dirty="0">
                <a:latin typeface="ITC Avant Garde Std Bk" panose="020B0502020202020204" pitchFamily="34" charset="0"/>
              </a:rPr>
              <a:t>货物</a:t>
            </a:r>
          </a:p>
        </p:txBody>
      </p:sp>
      <p:grpSp>
        <p:nvGrpSpPr>
          <p:cNvPr id="22" name="组合 21"/>
          <p:cNvGrpSpPr/>
          <p:nvPr/>
        </p:nvGrpSpPr>
        <p:grpSpPr>
          <a:xfrm>
            <a:off x="5368279" y="2399316"/>
            <a:ext cx="207186" cy="206089"/>
            <a:chOff x="3856417" y="4248125"/>
            <a:chExt cx="409860" cy="407692"/>
          </a:xfrm>
          <a:solidFill>
            <a:schemeClr val="accent3"/>
          </a:solidFill>
        </p:grpSpPr>
        <p:sp>
          <p:nvSpPr>
            <p:cNvPr id="23" name="Freeform 187"/>
            <p:cNvSpPr>
              <a:spLocks/>
            </p:cNvSpPr>
            <p:nvPr/>
          </p:nvSpPr>
          <p:spPr bwMode="auto">
            <a:xfrm>
              <a:off x="3969183" y="4489921"/>
              <a:ext cx="279745" cy="165896"/>
            </a:xfrm>
            <a:custGeom>
              <a:avLst/>
              <a:gdLst>
                <a:gd name="T0" fmla="*/ 76 w 109"/>
                <a:gd name="T1" fmla="*/ 0 h 65"/>
                <a:gd name="T2" fmla="*/ 54 w 109"/>
                <a:gd name="T3" fmla="*/ 0 h 65"/>
                <a:gd name="T4" fmla="*/ 69 w 109"/>
                <a:gd name="T5" fmla="*/ 17 h 65"/>
                <a:gd name="T6" fmla="*/ 76 w 109"/>
                <a:gd name="T7" fmla="*/ 17 h 65"/>
                <a:gd name="T8" fmla="*/ 91 w 109"/>
                <a:gd name="T9" fmla="*/ 32 h 65"/>
                <a:gd name="T10" fmla="*/ 76 w 109"/>
                <a:gd name="T11" fmla="*/ 48 h 65"/>
                <a:gd name="T12" fmla="*/ 32 w 109"/>
                <a:gd name="T13" fmla="*/ 48 h 65"/>
                <a:gd name="T14" fmla="*/ 17 w 109"/>
                <a:gd name="T15" fmla="*/ 32 h 65"/>
                <a:gd name="T16" fmla="*/ 20 w 109"/>
                <a:gd name="T17" fmla="*/ 24 h 65"/>
                <a:gd name="T18" fmla="*/ 1 w 109"/>
                <a:gd name="T19" fmla="*/ 24 h 65"/>
                <a:gd name="T20" fmla="*/ 0 w 109"/>
                <a:gd name="T21" fmla="*/ 32 h 65"/>
                <a:gd name="T22" fmla="*/ 32 w 109"/>
                <a:gd name="T23" fmla="*/ 65 h 65"/>
                <a:gd name="T24" fmla="*/ 76 w 109"/>
                <a:gd name="T25" fmla="*/ 65 h 65"/>
                <a:gd name="T26" fmla="*/ 109 w 109"/>
                <a:gd name="T27" fmla="*/ 32 h 65"/>
                <a:gd name="T28" fmla="*/ 76 w 109"/>
                <a:gd name="T29" fmla="*/ 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9" h="65">
                  <a:moveTo>
                    <a:pt x="76" y="0"/>
                  </a:moveTo>
                  <a:cubicBezTo>
                    <a:pt x="54" y="0"/>
                    <a:pt x="54" y="0"/>
                    <a:pt x="54" y="0"/>
                  </a:cubicBezTo>
                  <a:cubicBezTo>
                    <a:pt x="61" y="4"/>
                    <a:pt x="66" y="10"/>
                    <a:pt x="69" y="17"/>
                  </a:cubicBezTo>
                  <a:cubicBezTo>
                    <a:pt x="76" y="17"/>
                    <a:pt x="76" y="17"/>
                    <a:pt x="76" y="17"/>
                  </a:cubicBezTo>
                  <a:cubicBezTo>
                    <a:pt x="85" y="17"/>
                    <a:pt x="91" y="24"/>
                    <a:pt x="91" y="32"/>
                  </a:cubicBezTo>
                  <a:cubicBezTo>
                    <a:pt x="91" y="41"/>
                    <a:pt x="85" y="48"/>
                    <a:pt x="76" y="48"/>
                  </a:cubicBezTo>
                  <a:cubicBezTo>
                    <a:pt x="32" y="48"/>
                    <a:pt x="32" y="48"/>
                    <a:pt x="32" y="48"/>
                  </a:cubicBezTo>
                  <a:cubicBezTo>
                    <a:pt x="24" y="48"/>
                    <a:pt x="17" y="41"/>
                    <a:pt x="17" y="32"/>
                  </a:cubicBezTo>
                  <a:cubicBezTo>
                    <a:pt x="17" y="29"/>
                    <a:pt x="18" y="26"/>
                    <a:pt x="20" y="24"/>
                  </a:cubicBezTo>
                  <a:cubicBezTo>
                    <a:pt x="1" y="24"/>
                    <a:pt x="1" y="24"/>
                    <a:pt x="1" y="24"/>
                  </a:cubicBezTo>
                  <a:cubicBezTo>
                    <a:pt x="0" y="27"/>
                    <a:pt x="0" y="30"/>
                    <a:pt x="0" y="32"/>
                  </a:cubicBezTo>
                  <a:cubicBezTo>
                    <a:pt x="0" y="50"/>
                    <a:pt x="14" y="65"/>
                    <a:pt x="32" y="65"/>
                  </a:cubicBezTo>
                  <a:cubicBezTo>
                    <a:pt x="76" y="65"/>
                    <a:pt x="76" y="65"/>
                    <a:pt x="76" y="65"/>
                  </a:cubicBezTo>
                  <a:cubicBezTo>
                    <a:pt x="94" y="65"/>
                    <a:pt x="109" y="50"/>
                    <a:pt x="109" y="32"/>
                  </a:cubicBezTo>
                  <a:cubicBezTo>
                    <a:pt x="109" y="15"/>
                    <a:pt x="94" y="0"/>
                    <a:pt x="7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000000"/>
                </a:solidFill>
              </a:endParaRPr>
            </a:p>
          </p:txBody>
        </p:sp>
        <p:sp>
          <p:nvSpPr>
            <p:cNvPr id="24" name="Freeform 188"/>
            <p:cNvSpPr>
              <a:spLocks/>
            </p:cNvSpPr>
            <p:nvPr/>
          </p:nvSpPr>
          <p:spPr bwMode="auto">
            <a:xfrm>
              <a:off x="3856417" y="4489921"/>
              <a:ext cx="279745" cy="165896"/>
            </a:xfrm>
            <a:custGeom>
              <a:avLst/>
              <a:gdLst>
                <a:gd name="T0" fmla="*/ 41 w 109"/>
                <a:gd name="T1" fmla="*/ 48 h 65"/>
                <a:gd name="T2" fmla="*/ 33 w 109"/>
                <a:gd name="T3" fmla="*/ 48 h 65"/>
                <a:gd name="T4" fmla="*/ 18 w 109"/>
                <a:gd name="T5" fmla="*/ 32 h 65"/>
                <a:gd name="T6" fmla="*/ 33 w 109"/>
                <a:gd name="T7" fmla="*/ 17 h 65"/>
                <a:gd name="T8" fmla="*/ 37 w 109"/>
                <a:gd name="T9" fmla="*/ 17 h 65"/>
                <a:gd name="T10" fmla="*/ 77 w 109"/>
                <a:gd name="T11" fmla="*/ 17 h 65"/>
                <a:gd name="T12" fmla="*/ 92 w 109"/>
                <a:gd name="T13" fmla="*/ 32 h 65"/>
                <a:gd name="T14" fmla="*/ 92 w 109"/>
                <a:gd name="T15" fmla="*/ 35 h 65"/>
                <a:gd name="T16" fmla="*/ 89 w 109"/>
                <a:gd name="T17" fmla="*/ 42 h 65"/>
                <a:gd name="T18" fmla="*/ 108 w 109"/>
                <a:gd name="T19" fmla="*/ 42 h 65"/>
                <a:gd name="T20" fmla="*/ 109 w 109"/>
                <a:gd name="T21" fmla="*/ 35 h 65"/>
                <a:gd name="T22" fmla="*/ 109 w 109"/>
                <a:gd name="T23" fmla="*/ 35 h 65"/>
                <a:gd name="T24" fmla="*/ 109 w 109"/>
                <a:gd name="T25" fmla="*/ 32 h 65"/>
                <a:gd name="T26" fmla="*/ 77 w 109"/>
                <a:gd name="T27" fmla="*/ 0 h 65"/>
                <a:gd name="T28" fmla="*/ 37 w 109"/>
                <a:gd name="T29" fmla="*/ 0 h 65"/>
                <a:gd name="T30" fmla="*/ 33 w 109"/>
                <a:gd name="T31" fmla="*/ 0 h 65"/>
                <a:gd name="T32" fmla="*/ 0 w 109"/>
                <a:gd name="T33" fmla="*/ 32 h 65"/>
                <a:gd name="T34" fmla="*/ 33 w 109"/>
                <a:gd name="T35" fmla="*/ 65 h 65"/>
                <a:gd name="T36" fmla="*/ 56 w 109"/>
                <a:gd name="T37" fmla="*/ 65 h 65"/>
                <a:gd name="T38" fmla="*/ 41 w 109"/>
                <a:gd name="T39" fmla="*/ 48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9" h="65">
                  <a:moveTo>
                    <a:pt x="41" y="48"/>
                  </a:moveTo>
                  <a:cubicBezTo>
                    <a:pt x="33" y="48"/>
                    <a:pt x="33" y="48"/>
                    <a:pt x="33" y="48"/>
                  </a:cubicBezTo>
                  <a:cubicBezTo>
                    <a:pt x="24" y="48"/>
                    <a:pt x="18" y="41"/>
                    <a:pt x="18" y="32"/>
                  </a:cubicBezTo>
                  <a:cubicBezTo>
                    <a:pt x="18" y="24"/>
                    <a:pt x="24" y="17"/>
                    <a:pt x="33" y="17"/>
                  </a:cubicBezTo>
                  <a:cubicBezTo>
                    <a:pt x="37" y="17"/>
                    <a:pt x="37" y="17"/>
                    <a:pt x="37" y="17"/>
                  </a:cubicBezTo>
                  <a:cubicBezTo>
                    <a:pt x="77" y="17"/>
                    <a:pt x="77" y="17"/>
                    <a:pt x="77" y="17"/>
                  </a:cubicBezTo>
                  <a:cubicBezTo>
                    <a:pt x="85" y="17"/>
                    <a:pt x="92" y="24"/>
                    <a:pt x="92" y="32"/>
                  </a:cubicBezTo>
                  <a:cubicBezTo>
                    <a:pt x="92" y="33"/>
                    <a:pt x="92" y="34"/>
                    <a:pt x="92" y="35"/>
                  </a:cubicBezTo>
                  <a:cubicBezTo>
                    <a:pt x="91" y="38"/>
                    <a:pt x="90" y="40"/>
                    <a:pt x="89" y="42"/>
                  </a:cubicBezTo>
                  <a:cubicBezTo>
                    <a:pt x="108" y="42"/>
                    <a:pt x="108" y="42"/>
                    <a:pt x="108" y="42"/>
                  </a:cubicBezTo>
                  <a:cubicBezTo>
                    <a:pt x="108" y="40"/>
                    <a:pt x="109" y="38"/>
                    <a:pt x="109" y="35"/>
                  </a:cubicBezTo>
                  <a:cubicBezTo>
                    <a:pt x="109" y="35"/>
                    <a:pt x="109" y="35"/>
                    <a:pt x="109" y="35"/>
                  </a:cubicBezTo>
                  <a:cubicBezTo>
                    <a:pt x="109" y="34"/>
                    <a:pt x="109" y="33"/>
                    <a:pt x="109" y="32"/>
                  </a:cubicBezTo>
                  <a:cubicBezTo>
                    <a:pt x="109" y="15"/>
                    <a:pt x="95" y="0"/>
                    <a:pt x="77" y="0"/>
                  </a:cubicBezTo>
                  <a:cubicBezTo>
                    <a:pt x="37" y="0"/>
                    <a:pt x="37" y="0"/>
                    <a:pt x="37" y="0"/>
                  </a:cubicBezTo>
                  <a:cubicBezTo>
                    <a:pt x="33" y="0"/>
                    <a:pt x="33" y="0"/>
                    <a:pt x="33" y="0"/>
                  </a:cubicBezTo>
                  <a:cubicBezTo>
                    <a:pt x="15" y="0"/>
                    <a:pt x="0" y="15"/>
                    <a:pt x="0" y="32"/>
                  </a:cubicBezTo>
                  <a:cubicBezTo>
                    <a:pt x="0" y="50"/>
                    <a:pt x="15" y="65"/>
                    <a:pt x="33" y="65"/>
                  </a:cubicBezTo>
                  <a:cubicBezTo>
                    <a:pt x="56" y="65"/>
                    <a:pt x="56" y="65"/>
                    <a:pt x="56" y="65"/>
                  </a:cubicBezTo>
                  <a:cubicBezTo>
                    <a:pt x="50" y="61"/>
                    <a:pt x="44" y="55"/>
                    <a:pt x="41" y="4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000000"/>
                </a:solidFill>
              </a:endParaRPr>
            </a:p>
          </p:txBody>
        </p:sp>
        <p:sp>
          <p:nvSpPr>
            <p:cNvPr id="25" name="Freeform 189"/>
            <p:cNvSpPr>
              <a:spLocks noEditPoints="1"/>
            </p:cNvSpPr>
            <p:nvPr/>
          </p:nvSpPr>
          <p:spPr bwMode="auto">
            <a:xfrm>
              <a:off x="3950749" y="4248125"/>
              <a:ext cx="202761" cy="204930"/>
            </a:xfrm>
            <a:custGeom>
              <a:avLst/>
              <a:gdLst>
                <a:gd name="T0" fmla="*/ 40 w 79"/>
                <a:gd name="T1" fmla="*/ 0 h 80"/>
                <a:gd name="T2" fmla="*/ 0 w 79"/>
                <a:gd name="T3" fmla="*/ 40 h 80"/>
                <a:gd name="T4" fmla="*/ 40 w 79"/>
                <a:gd name="T5" fmla="*/ 80 h 80"/>
                <a:gd name="T6" fmla="*/ 79 w 79"/>
                <a:gd name="T7" fmla="*/ 40 h 80"/>
                <a:gd name="T8" fmla="*/ 40 w 79"/>
                <a:gd name="T9" fmla="*/ 0 h 80"/>
                <a:gd name="T10" fmla="*/ 63 w 79"/>
                <a:gd name="T11" fmla="*/ 46 h 80"/>
                <a:gd name="T12" fmla="*/ 46 w 79"/>
                <a:gd name="T13" fmla="*/ 46 h 80"/>
                <a:gd name="T14" fmla="*/ 46 w 79"/>
                <a:gd name="T15" fmla="*/ 63 h 80"/>
                <a:gd name="T16" fmla="*/ 33 w 79"/>
                <a:gd name="T17" fmla="*/ 63 h 80"/>
                <a:gd name="T18" fmla="*/ 33 w 79"/>
                <a:gd name="T19" fmla="*/ 46 h 80"/>
                <a:gd name="T20" fmla="*/ 17 w 79"/>
                <a:gd name="T21" fmla="*/ 46 h 80"/>
                <a:gd name="T22" fmla="*/ 17 w 79"/>
                <a:gd name="T23" fmla="*/ 34 h 80"/>
                <a:gd name="T24" fmla="*/ 33 w 79"/>
                <a:gd name="T25" fmla="*/ 34 h 80"/>
                <a:gd name="T26" fmla="*/ 33 w 79"/>
                <a:gd name="T27" fmla="*/ 17 h 80"/>
                <a:gd name="T28" fmla="*/ 46 w 79"/>
                <a:gd name="T29" fmla="*/ 17 h 80"/>
                <a:gd name="T30" fmla="*/ 46 w 79"/>
                <a:gd name="T31" fmla="*/ 34 h 80"/>
                <a:gd name="T32" fmla="*/ 63 w 79"/>
                <a:gd name="T33" fmla="*/ 34 h 80"/>
                <a:gd name="T34" fmla="*/ 63 w 79"/>
                <a:gd name="T35" fmla="*/ 46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9" h="80">
                  <a:moveTo>
                    <a:pt x="40" y="0"/>
                  </a:moveTo>
                  <a:cubicBezTo>
                    <a:pt x="18" y="0"/>
                    <a:pt x="0" y="18"/>
                    <a:pt x="0" y="40"/>
                  </a:cubicBezTo>
                  <a:cubicBezTo>
                    <a:pt x="0" y="62"/>
                    <a:pt x="18" y="80"/>
                    <a:pt x="40" y="80"/>
                  </a:cubicBezTo>
                  <a:cubicBezTo>
                    <a:pt x="62" y="80"/>
                    <a:pt x="79" y="62"/>
                    <a:pt x="79" y="40"/>
                  </a:cubicBezTo>
                  <a:cubicBezTo>
                    <a:pt x="79" y="18"/>
                    <a:pt x="62" y="0"/>
                    <a:pt x="40" y="0"/>
                  </a:cubicBezTo>
                  <a:close/>
                  <a:moveTo>
                    <a:pt x="63" y="46"/>
                  </a:moveTo>
                  <a:cubicBezTo>
                    <a:pt x="46" y="46"/>
                    <a:pt x="46" y="46"/>
                    <a:pt x="46" y="46"/>
                  </a:cubicBezTo>
                  <a:cubicBezTo>
                    <a:pt x="46" y="63"/>
                    <a:pt x="46" y="63"/>
                    <a:pt x="46" y="63"/>
                  </a:cubicBezTo>
                  <a:cubicBezTo>
                    <a:pt x="33" y="63"/>
                    <a:pt x="33" y="63"/>
                    <a:pt x="33" y="63"/>
                  </a:cubicBezTo>
                  <a:cubicBezTo>
                    <a:pt x="33" y="46"/>
                    <a:pt x="33" y="46"/>
                    <a:pt x="33" y="46"/>
                  </a:cubicBezTo>
                  <a:cubicBezTo>
                    <a:pt x="17" y="46"/>
                    <a:pt x="17" y="46"/>
                    <a:pt x="17" y="46"/>
                  </a:cubicBezTo>
                  <a:cubicBezTo>
                    <a:pt x="17" y="34"/>
                    <a:pt x="17" y="34"/>
                    <a:pt x="17" y="34"/>
                  </a:cubicBezTo>
                  <a:cubicBezTo>
                    <a:pt x="33" y="34"/>
                    <a:pt x="33" y="34"/>
                    <a:pt x="33" y="34"/>
                  </a:cubicBezTo>
                  <a:cubicBezTo>
                    <a:pt x="33" y="17"/>
                    <a:pt x="33" y="17"/>
                    <a:pt x="33" y="17"/>
                  </a:cubicBezTo>
                  <a:cubicBezTo>
                    <a:pt x="46" y="17"/>
                    <a:pt x="46" y="17"/>
                    <a:pt x="46" y="17"/>
                  </a:cubicBezTo>
                  <a:cubicBezTo>
                    <a:pt x="46" y="34"/>
                    <a:pt x="46" y="34"/>
                    <a:pt x="46" y="34"/>
                  </a:cubicBezTo>
                  <a:cubicBezTo>
                    <a:pt x="63" y="34"/>
                    <a:pt x="63" y="34"/>
                    <a:pt x="63" y="34"/>
                  </a:cubicBezTo>
                  <a:lnTo>
                    <a:pt x="63" y="4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000000"/>
                </a:solidFill>
              </a:endParaRPr>
            </a:p>
          </p:txBody>
        </p:sp>
        <p:sp>
          <p:nvSpPr>
            <p:cNvPr id="26" name="Rectangle 190"/>
            <p:cNvSpPr>
              <a:spLocks noChangeArrowheads="1"/>
            </p:cNvSpPr>
            <p:nvPr/>
          </p:nvSpPr>
          <p:spPr bwMode="auto">
            <a:xfrm>
              <a:off x="4200135" y="4356553"/>
              <a:ext cx="30360" cy="10192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000000"/>
                </a:solidFill>
              </a:endParaRPr>
            </a:p>
          </p:txBody>
        </p:sp>
        <p:sp>
          <p:nvSpPr>
            <p:cNvPr id="27" name="Rectangle 191"/>
            <p:cNvSpPr>
              <a:spLocks noChangeArrowheads="1"/>
            </p:cNvSpPr>
            <p:nvPr/>
          </p:nvSpPr>
          <p:spPr bwMode="auto">
            <a:xfrm>
              <a:off x="4164354" y="4392335"/>
              <a:ext cx="101923" cy="3036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000000"/>
                </a:solidFill>
              </a:endParaRPr>
            </a:p>
          </p:txBody>
        </p:sp>
        <p:sp>
          <p:nvSpPr>
            <p:cNvPr id="28" name="Rectangle 192"/>
            <p:cNvSpPr>
              <a:spLocks noChangeArrowheads="1"/>
            </p:cNvSpPr>
            <p:nvPr/>
          </p:nvSpPr>
          <p:spPr bwMode="auto">
            <a:xfrm>
              <a:off x="3879187" y="4386913"/>
              <a:ext cx="18433" cy="6180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000000"/>
                </a:solidFill>
              </a:endParaRPr>
            </a:p>
          </p:txBody>
        </p:sp>
        <p:sp>
          <p:nvSpPr>
            <p:cNvPr id="29" name="Rectangle 193"/>
            <p:cNvSpPr>
              <a:spLocks noChangeArrowheads="1"/>
            </p:cNvSpPr>
            <p:nvPr/>
          </p:nvSpPr>
          <p:spPr bwMode="auto">
            <a:xfrm>
              <a:off x="3858586" y="4407515"/>
              <a:ext cx="61805" cy="1734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000000"/>
                </a:solidFill>
              </a:endParaRPr>
            </a:p>
          </p:txBody>
        </p:sp>
      </p:grpSp>
      <p:grpSp>
        <p:nvGrpSpPr>
          <p:cNvPr id="48" name="组合 47"/>
          <p:cNvGrpSpPr/>
          <p:nvPr/>
        </p:nvGrpSpPr>
        <p:grpSpPr>
          <a:xfrm>
            <a:off x="3774826" y="2403441"/>
            <a:ext cx="288853" cy="196770"/>
            <a:chOff x="4895160" y="4287159"/>
            <a:chExt cx="571418" cy="389258"/>
          </a:xfrm>
          <a:solidFill>
            <a:schemeClr val="tx1">
              <a:lumMod val="65000"/>
              <a:lumOff val="35000"/>
            </a:schemeClr>
          </a:solidFill>
        </p:grpSpPr>
        <p:sp>
          <p:nvSpPr>
            <p:cNvPr id="49" name="Freeform 327"/>
            <p:cNvSpPr>
              <a:spLocks noEditPoints="1"/>
            </p:cNvSpPr>
            <p:nvPr/>
          </p:nvSpPr>
          <p:spPr bwMode="auto">
            <a:xfrm>
              <a:off x="4895160" y="4287159"/>
              <a:ext cx="438051" cy="389258"/>
            </a:xfrm>
            <a:custGeom>
              <a:avLst/>
              <a:gdLst>
                <a:gd name="T0" fmla="*/ 166 w 171"/>
                <a:gd name="T1" fmla="*/ 0 h 152"/>
                <a:gd name="T2" fmla="*/ 5 w 171"/>
                <a:gd name="T3" fmla="*/ 0 h 152"/>
                <a:gd name="T4" fmla="*/ 0 w 171"/>
                <a:gd name="T5" fmla="*/ 5 h 152"/>
                <a:gd name="T6" fmla="*/ 0 w 171"/>
                <a:gd name="T7" fmla="*/ 146 h 152"/>
                <a:gd name="T8" fmla="*/ 5 w 171"/>
                <a:gd name="T9" fmla="*/ 152 h 152"/>
                <a:gd name="T10" fmla="*/ 166 w 171"/>
                <a:gd name="T11" fmla="*/ 152 h 152"/>
                <a:gd name="T12" fmla="*/ 171 w 171"/>
                <a:gd name="T13" fmla="*/ 146 h 152"/>
                <a:gd name="T14" fmla="*/ 171 w 171"/>
                <a:gd name="T15" fmla="*/ 5 h 152"/>
                <a:gd name="T16" fmla="*/ 166 w 171"/>
                <a:gd name="T17" fmla="*/ 0 h 152"/>
                <a:gd name="T18" fmla="*/ 132 w 171"/>
                <a:gd name="T19" fmla="*/ 12 h 152"/>
                <a:gd name="T20" fmla="*/ 139 w 171"/>
                <a:gd name="T21" fmla="*/ 19 h 152"/>
                <a:gd name="T22" fmla="*/ 132 w 171"/>
                <a:gd name="T23" fmla="*/ 26 h 152"/>
                <a:gd name="T24" fmla="*/ 124 w 171"/>
                <a:gd name="T25" fmla="*/ 19 h 152"/>
                <a:gd name="T26" fmla="*/ 132 w 171"/>
                <a:gd name="T27" fmla="*/ 12 h 152"/>
                <a:gd name="T28" fmla="*/ 110 w 171"/>
                <a:gd name="T29" fmla="*/ 12 h 152"/>
                <a:gd name="T30" fmla="*/ 118 w 171"/>
                <a:gd name="T31" fmla="*/ 19 h 152"/>
                <a:gd name="T32" fmla="*/ 110 w 171"/>
                <a:gd name="T33" fmla="*/ 26 h 152"/>
                <a:gd name="T34" fmla="*/ 103 w 171"/>
                <a:gd name="T35" fmla="*/ 19 h 152"/>
                <a:gd name="T36" fmla="*/ 110 w 171"/>
                <a:gd name="T37" fmla="*/ 12 h 152"/>
                <a:gd name="T38" fmla="*/ 160 w 171"/>
                <a:gd name="T39" fmla="*/ 141 h 152"/>
                <a:gd name="T40" fmla="*/ 11 w 171"/>
                <a:gd name="T41" fmla="*/ 141 h 152"/>
                <a:gd name="T42" fmla="*/ 11 w 171"/>
                <a:gd name="T43" fmla="*/ 38 h 152"/>
                <a:gd name="T44" fmla="*/ 160 w 171"/>
                <a:gd name="T45" fmla="*/ 38 h 152"/>
                <a:gd name="T46" fmla="*/ 160 w 171"/>
                <a:gd name="T47" fmla="*/ 141 h 152"/>
                <a:gd name="T48" fmla="*/ 153 w 171"/>
                <a:gd name="T49" fmla="*/ 26 h 152"/>
                <a:gd name="T50" fmla="*/ 146 w 171"/>
                <a:gd name="T51" fmla="*/ 19 h 152"/>
                <a:gd name="T52" fmla="*/ 153 w 171"/>
                <a:gd name="T53" fmla="*/ 12 h 152"/>
                <a:gd name="T54" fmla="*/ 160 w 171"/>
                <a:gd name="T55" fmla="*/ 19 h 152"/>
                <a:gd name="T56" fmla="*/ 153 w 171"/>
                <a:gd name="T57" fmla="*/ 26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71" h="152">
                  <a:moveTo>
                    <a:pt x="166" y="0"/>
                  </a:moveTo>
                  <a:cubicBezTo>
                    <a:pt x="5" y="0"/>
                    <a:pt x="5" y="0"/>
                    <a:pt x="5" y="0"/>
                  </a:cubicBezTo>
                  <a:cubicBezTo>
                    <a:pt x="2" y="0"/>
                    <a:pt x="0" y="2"/>
                    <a:pt x="0" y="5"/>
                  </a:cubicBezTo>
                  <a:cubicBezTo>
                    <a:pt x="0" y="146"/>
                    <a:pt x="0" y="146"/>
                    <a:pt x="0" y="146"/>
                  </a:cubicBezTo>
                  <a:cubicBezTo>
                    <a:pt x="0" y="149"/>
                    <a:pt x="2" y="152"/>
                    <a:pt x="5" y="152"/>
                  </a:cubicBezTo>
                  <a:cubicBezTo>
                    <a:pt x="166" y="152"/>
                    <a:pt x="166" y="152"/>
                    <a:pt x="166" y="152"/>
                  </a:cubicBezTo>
                  <a:cubicBezTo>
                    <a:pt x="169" y="152"/>
                    <a:pt x="171" y="149"/>
                    <a:pt x="171" y="146"/>
                  </a:cubicBezTo>
                  <a:cubicBezTo>
                    <a:pt x="171" y="5"/>
                    <a:pt x="171" y="5"/>
                    <a:pt x="171" y="5"/>
                  </a:cubicBezTo>
                  <a:cubicBezTo>
                    <a:pt x="171" y="2"/>
                    <a:pt x="169" y="0"/>
                    <a:pt x="166" y="0"/>
                  </a:cubicBezTo>
                  <a:close/>
                  <a:moveTo>
                    <a:pt x="132" y="12"/>
                  </a:moveTo>
                  <a:cubicBezTo>
                    <a:pt x="136" y="12"/>
                    <a:pt x="139" y="15"/>
                    <a:pt x="139" y="19"/>
                  </a:cubicBezTo>
                  <a:cubicBezTo>
                    <a:pt x="139" y="23"/>
                    <a:pt x="136" y="26"/>
                    <a:pt x="132" y="26"/>
                  </a:cubicBezTo>
                  <a:cubicBezTo>
                    <a:pt x="128" y="26"/>
                    <a:pt x="124" y="23"/>
                    <a:pt x="124" y="19"/>
                  </a:cubicBezTo>
                  <a:cubicBezTo>
                    <a:pt x="124" y="15"/>
                    <a:pt x="128" y="12"/>
                    <a:pt x="132" y="12"/>
                  </a:cubicBezTo>
                  <a:close/>
                  <a:moveTo>
                    <a:pt x="110" y="12"/>
                  </a:moveTo>
                  <a:cubicBezTo>
                    <a:pt x="114" y="12"/>
                    <a:pt x="118" y="15"/>
                    <a:pt x="118" y="19"/>
                  </a:cubicBezTo>
                  <a:cubicBezTo>
                    <a:pt x="118" y="23"/>
                    <a:pt x="114" y="26"/>
                    <a:pt x="110" y="26"/>
                  </a:cubicBezTo>
                  <a:cubicBezTo>
                    <a:pt x="106" y="26"/>
                    <a:pt x="103" y="23"/>
                    <a:pt x="103" y="19"/>
                  </a:cubicBezTo>
                  <a:cubicBezTo>
                    <a:pt x="103" y="15"/>
                    <a:pt x="106" y="12"/>
                    <a:pt x="110" y="12"/>
                  </a:cubicBezTo>
                  <a:close/>
                  <a:moveTo>
                    <a:pt x="160" y="141"/>
                  </a:moveTo>
                  <a:cubicBezTo>
                    <a:pt x="11" y="141"/>
                    <a:pt x="11" y="141"/>
                    <a:pt x="11" y="141"/>
                  </a:cubicBezTo>
                  <a:cubicBezTo>
                    <a:pt x="11" y="38"/>
                    <a:pt x="11" y="38"/>
                    <a:pt x="11" y="38"/>
                  </a:cubicBezTo>
                  <a:cubicBezTo>
                    <a:pt x="160" y="38"/>
                    <a:pt x="160" y="38"/>
                    <a:pt x="160" y="38"/>
                  </a:cubicBezTo>
                  <a:lnTo>
                    <a:pt x="160" y="141"/>
                  </a:lnTo>
                  <a:close/>
                  <a:moveTo>
                    <a:pt x="153" y="26"/>
                  </a:moveTo>
                  <a:cubicBezTo>
                    <a:pt x="149" y="26"/>
                    <a:pt x="146" y="23"/>
                    <a:pt x="146" y="19"/>
                  </a:cubicBezTo>
                  <a:cubicBezTo>
                    <a:pt x="146" y="15"/>
                    <a:pt x="149" y="12"/>
                    <a:pt x="153" y="12"/>
                  </a:cubicBezTo>
                  <a:cubicBezTo>
                    <a:pt x="157" y="12"/>
                    <a:pt x="160" y="15"/>
                    <a:pt x="160" y="19"/>
                  </a:cubicBezTo>
                  <a:cubicBezTo>
                    <a:pt x="160" y="23"/>
                    <a:pt x="157" y="26"/>
                    <a:pt x="153" y="2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000000"/>
                </a:solidFill>
              </a:endParaRPr>
            </a:p>
          </p:txBody>
        </p:sp>
        <p:sp>
          <p:nvSpPr>
            <p:cNvPr id="50" name="Rectangle 328"/>
            <p:cNvSpPr>
              <a:spLocks noChangeArrowheads="1"/>
            </p:cNvSpPr>
            <p:nvPr/>
          </p:nvSpPr>
          <p:spPr bwMode="auto">
            <a:xfrm>
              <a:off x="4953712" y="4417273"/>
              <a:ext cx="315527" cy="5963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000000"/>
                </a:solidFill>
              </a:endParaRPr>
            </a:p>
          </p:txBody>
        </p:sp>
        <p:sp>
          <p:nvSpPr>
            <p:cNvPr id="51" name="Rectangle 329"/>
            <p:cNvSpPr>
              <a:spLocks noChangeArrowheads="1"/>
            </p:cNvSpPr>
            <p:nvPr/>
          </p:nvSpPr>
          <p:spPr bwMode="auto">
            <a:xfrm>
              <a:off x="4953712" y="4501847"/>
              <a:ext cx="99754" cy="10517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000000"/>
                </a:solidFill>
              </a:endParaRPr>
            </a:p>
          </p:txBody>
        </p:sp>
        <p:sp>
          <p:nvSpPr>
            <p:cNvPr id="52" name="Rectangle 330"/>
            <p:cNvSpPr>
              <a:spLocks noChangeArrowheads="1"/>
            </p:cNvSpPr>
            <p:nvPr/>
          </p:nvSpPr>
          <p:spPr bwMode="auto">
            <a:xfrm>
              <a:off x="5071899" y="4505100"/>
              <a:ext cx="107344" cy="1301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000000"/>
                </a:solidFill>
              </a:endParaRPr>
            </a:p>
          </p:txBody>
        </p:sp>
        <p:sp>
          <p:nvSpPr>
            <p:cNvPr id="53" name="Rectangle 331"/>
            <p:cNvSpPr>
              <a:spLocks noChangeArrowheads="1"/>
            </p:cNvSpPr>
            <p:nvPr/>
          </p:nvSpPr>
          <p:spPr bwMode="auto">
            <a:xfrm>
              <a:off x="5071899" y="4548471"/>
              <a:ext cx="107344" cy="1301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000000"/>
                </a:solidFill>
              </a:endParaRPr>
            </a:p>
          </p:txBody>
        </p:sp>
        <p:sp>
          <p:nvSpPr>
            <p:cNvPr id="54" name="Rectangle 332"/>
            <p:cNvSpPr>
              <a:spLocks noChangeArrowheads="1"/>
            </p:cNvSpPr>
            <p:nvPr/>
          </p:nvSpPr>
          <p:spPr bwMode="auto">
            <a:xfrm>
              <a:off x="5071899" y="4589674"/>
              <a:ext cx="107344" cy="1518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000000"/>
                </a:solidFill>
              </a:endParaRPr>
            </a:p>
          </p:txBody>
        </p:sp>
        <p:sp>
          <p:nvSpPr>
            <p:cNvPr id="55" name="Freeform 333"/>
            <p:cNvSpPr>
              <a:spLocks/>
            </p:cNvSpPr>
            <p:nvPr/>
          </p:nvSpPr>
          <p:spPr bwMode="auto">
            <a:xfrm>
              <a:off x="5225867" y="4569073"/>
              <a:ext cx="40119" cy="41203"/>
            </a:xfrm>
            <a:custGeom>
              <a:avLst/>
              <a:gdLst>
                <a:gd name="T0" fmla="*/ 11 w 37"/>
                <a:gd name="T1" fmla="*/ 0 h 38"/>
                <a:gd name="T2" fmla="*/ 11 w 37"/>
                <a:gd name="T3" fmla="*/ 2 h 38"/>
                <a:gd name="T4" fmla="*/ 0 w 37"/>
                <a:gd name="T5" fmla="*/ 38 h 38"/>
                <a:gd name="T6" fmla="*/ 35 w 37"/>
                <a:gd name="T7" fmla="*/ 26 h 38"/>
                <a:gd name="T8" fmla="*/ 37 w 37"/>
                <a:gd name="T9" fmla="*/ 26 h 38"/>
                <a:gd name="T10" fmla="*/ 11 w 37"/>
                <a:gd name="T11" fmla="*/ 0 h 38"/>
              </a:gdLst>
              <a:ahLst/>
              <a:cxnLst>
                <a:cxn ang="0">
                  <a:pos x="T0" y="T1"/>
                </a:cxn>
                <a:cxn ang="0">
                  <a:pos x="T2" y="T3"/>
                </a:cxn>
                <a:cxn ang="0">
                  <a:pos x="T4" y="T5"/>
                </a:cxn>
                <a:cxn ang="0">
                  <a:pos x="T6" y="T7"/>
                </a:cxn>
                <a:cxn ang="0">
                  <a:pos x="T8" y="T9"/>
                </a:cxn>
                <a:cxn ang="0">
                  <a:pos x="T10" y="T11"/>
                </a:cxn>
              </a:cxnLst>
              <a:rect l="0" t="0" r="r" b="b"/>
              <a:pathLst>
                <a:path w="37" h="38">
                  <a:moveTo>
                    <a:pt x="11" y="0"/>
                  </a:moveTo>
                  <a:lnTo>
                    <a:pt x="11" y="2"/>
                  </a:lnTo>
                  <a:lnTo>
                    <a:pt x="0" y="38"/>
                  </a:lnTo>
                  <a:lnTo>
                    <a:pt x="35" y="26"/>
                  </a:lnTo>
                  <a:lnTo>
                    <a:pt x="37" y="26"/>
                  </a:lnTo>
                  <a:lnTo>
                    <a:pt x="1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000000"/>
                </a:solidFill>
              </a:endParaRPr>
            </a:p>
          </p:txBody>
        </p:sp>
        <p:sp>
          <p:nvSpPr>
            <p:cNvPr id="56" name="Freeform 334"/>
            <p:cNvSpPr>
              <a:spLocks/>
            </p:cNvSpPr>
            <p:nvPr/>
          </p:nvSpPr>
          <p:spPr bwMode="auto">
            <a:xfrm>
              <a:off x="5389594" y="4366311"/>
              <a:ext cx="76984" cy="79153"/>
            </a:xfrm>
            <a:custGeom>
              <a:avLst/>
              <a:gdLst>
                <a:gd name="T0" fmla="*/ 23 w 30"/>
                <a:gd name="T1" fmla="*/ 31 h 31"/>
                <a:gd name="T2" fmla="*/ 28 w 30"/>
                <a:gd name="T3" fmla="*/ 25 h 31"/>
                <a:gd name="T4" fmla="*/ 28 w 30"/>
                <a:gd name="T5" fmla="*/ 18 h 31"/>
                <a:gd name="T6" fmla="*/ 13 w 30"/>
                <a:gd name="T7" fmla="*/ 2 h 31"/>
                <a:gd name="T8" fmla="*/ 6 w 30"/>
                <a:gd name="T9" fmla="*/ 2 h 31"/>
                <a:gd name="T10" fmla="*/ 0 w 30"/>
                <a:gd name="T11" fmla="*/ 8 h 31"/>
                <a:gd name="T12" fmla="*/ 23 w 30"/>
                <a:gd name="T13" fmla="*/ 31 h 31"/>
              </a:gdLst>
              <a:ahLst/>
              <a:cxnLst>
                <a:cxn ang="0">
                  <a:pos x="T0" y="T1"/>
                </a:cxn>
                <a:cxn ang="0">
                  <a:pos x="T2" y="T3"/>
                </a:cxn>
                <a:cxn ang="0">
                  <a:pos x="T4" y="T5"/>
                </a:cxn>
                <a:cxn ang="0">
                  <a:pos x="T6" y="T7"/>
                </a:cxn>
                <a:cxn ang="0">
                  <a:pos x="T8" y="T9"/>
                </a:cxn>
                <a:cxn ang="0">
                  <a:pos x="T10" y="T11"/>
                </a:cxn>
                <a:cxn ang="0">
                  <a:pos x="T12" y="T13"/>
                </a:cxn>
              </a:cxnLst>
              <a:rect l="0" t="0" r="r" b="b"/>
              <a:pathLst>
                <a:path w="30" h="31">
                  <a:moveTo>
                    <a:pt x="23" y="31"/>
                  </a:moveTo>
                  <a:cubicBezTo>
                    <a:pt x="28" y="25"/>
                    <a:pt x="28" y="25"/>
                    <a:pt x="28" y="25"/>
                  </a:cubicBezTo>
                  <a:cubicBezTo>
                    <a:pt x="30" y="23"/>
                    <a:pt x="30" y="20"/>
                    <a:pt x="28" y="18"/>
                  </a:cubicBezTo>
                  <a:cubicBezTo>
                    <a:pt x="13" y="2"/>
                    <a:pt x="13" y="2"/>
                    <a:pt x="13" y="2"/>
                  </a:cubicBezTo>
                  <a:cubicBezTo>
                    <a:pt x="11" y="0"/>
                    <a:pt x="8" y="0"/>
                    <a:pt x="6" y="2"/>
                  </a:cubicBezTo>
                  <a:cubicBezTo>
                    <a:pt x="0" y="8"/>
                    <a:pt x="0" y="8"/>
                    <a:pt x="0" y="8"/>
                  </a:cubicBezTo>
                  <a:lnTo>
                    <a:pt x="23" y="3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000000"/>
                </a:solidFill>
              </a:endParaRPr>
            </a:p>
          </p:txBody>
        </p:sp>
        <p:sp>
          <p:nvSpPr>
            <p:cNvPr id="57" name="Freeform 335"/>
            <p:cNvSpPr>
              <a:spLocks/>
            </p:cNvSpPr>
            <p:nvPr/>
          </p:nvSpPr>
          <p:spPr bwMode="auto">
            <a:xfrm>
              <a:off x="5258396" y="4394503"/>
              <a:ext cx="182160" cy="182160"/>
            </a:xfrm>
            <a:custGeom>
              <a:avLst/>
              <a:gdLst>
                <a:gd name="T0" fmla="*/ 49 w 71"/>
                <a:gd name="T1" fmla="*/ 0 h 71"/>
                <a:gd name="T2" fmla="*/ 48 w 71"/>
                <a:gd name="T3" fmla="*/ 0 h 71"/>
                <a:gd name="T4" fmla="*/ 2 w 71"/>
                <a:gd name="T5" fmla="*/ 47 h 71"/>
                <a:gd name="T6" fmla="*/ 2 w 71"/>
                <a:gd name="T7" fmla="*/ 54 h 71"/>
                <a:gd name="T8" fmla="*/ 2 w 71"/>
                <a:gd name="T9" fmla="*/ 55 h 71"/>
                <a:gd name="T10" fmla="*/ 8 w 71"/>
                <a:gd name="T11" fmla="*/ 56 h 71"/>
                <a:gd name="T12" fmla="*/ 9 w 71"/>
                <a:gd name="T13" fmla="*/ 62 h 71"/>
                <a:gd name="T14" fmla="*/ 9 w 71"/>
                <a:gd name="T15" fmla="*/ 62 h 71"/>
                <a:gd name="T16" fmla="*/ 15 w 71"/>
                <a:gd name="T17" fmla="*/ 63 h 71"/>
                <a:gd name="T18" fmla="*/ 16 w 71"/>
                <a:gd name="T19" fmla="*/ 69 h 71"/>
                <a:gd name="T20" fmla="*/ 17 w 71"/>
                <a:gd name="T21" fmla="*/ 69 h 71"/>
                <a:gd name="T22" fmla="*/ 24 w 71"/>
                <a:gd name="T23" fmla="*/ 69 h 71"/>
                <a:gd name="T24" fmla="*/ 71 w 71"/>
                <a:gd name="T25" fmla="*/ 23 h 71"/>
                <a:gd name="T26" fmla="*/ 71 w 71"/>
                <a:gd name="T27" fmla="*/ 22 h 71"/>
                <a:gd name="T28" fmla="*/ 49 w 71"/>
                <a:gd name="T29"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71">
                  <a:moveTo>
                    <a:pt x="49" y="0"/>
                  </a:moveTo>
                  <a:cubicBezTo>
                    <a:pt x="49" y="0"/>
                    <a:pt x="48" y="0"/>
                    <a:pt x="48" y="0"/>
                  </a:cubicBezTo>
                  <a:cubicBezTo>
                    <a:pt x="2" y="47"/>
                    <a:pt x="2" y="47"/>
                    <a:pt x="2" y="47"/>
                  </a:cubicBezTo>
                  <a:cubicBezTo>
                    <a:pt x="0" y="49"/>
                    <a:pt x="0" y="52"/>
                    <a:pt x="2" y="54"/>
                  </a:cubicBezTo>
                  <a:cubicBezTo>
                    <a:pt x="2" y="55"/>
                    <a:pt x="2" y="55"/>
                    <a:pt x="2" y="55"/>
                  </a:cubicBezTo>
                  <a:cubicBezTo>
                    <a:pt x="4" y="56"/>
                    <a:pt x="6" y="57"/>
                    <a:pt x="8" y="56"/>
                  </a:cubicBezTo>
                  <a:cubicBezTo>
                    <a:pt x="7" y="58"/>
                    <a:pt x="7" y="60"/>
                    <a:pt x="9" y="62"/>
                  </a:cubicBezTo>
                  <a:cubicBezTo>
                    <a:pt x="9" y="62"/>
                    <a:pt x="9" y="62"/>
                    <a:pt x="9" y="62"/>
                  </a:cubicBezTo>
                  <a:cubicBezTo>
                    <a:pt x="11" y="64"/>
                    <a:pt x="13" y="64"/>
                    <a:pt x="15" y="63"/>
                  </a:cubicBezTo>
                  <a:cubicBezTo>
                    <a:pt x="14" y="65"/>
                    <a:pt x="15" y="67"/>
                    <a:pt x="16" y="69"/>
                  </a:cubicBezTo>
                  <a:cubicBezTo>
                    <a:pt x="17" y="69"/>
                    <a:pt x="17" y="69"/>
                    <a:pt x="17" y="69"/>
                  </a:cubicBezTo>
                  <a:cubicBezTo>
                    <a:pt x="19" y="71"/>
                    <a:pt x="22" y="71"/>
                    <a:pt x="24" y="69"/>
                  </a:cubicBezTo>
                  <a:cubicBezTo>
                    <a:pt x="71" y="23"/>
                    <a:pt x="71" y="23"/>
                    <a:pt x="71" y="23"/>
                  </a:cubicBezTo>
                  <a:cubicBezTo>
                    <a:pt x="71" y="23"/>
                    <a:pt x="71" y="22"/>
                    <a:pt x="71" y="22"/>
                  </a:cubicBezTo>
                  <a:lnTo>
                    <a:pt x="4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000000"/>
                </a:solidFill>
              </a:endParaRPr>
            </a:p>
          </p:txBody>
        </p:sp>
      </p:grpSp>
      <p:sp>
        <p:nvSpPr>
          <p:cNvPr id="35" name="文本框 4">
            <a:extLst>
              <a:ext uri="{FF2B5EF4-FFF2-40B4-BE49-F238E27FC236}">
                <a16:creationId xmlns:a16="http://schemas.microsoft.com/office/drawing/2014/main" id="{F04E33F2-096C-4F62-AF34-FFA341519F36}"/>
              </a:ext>
            </a:extLst>
          </p:cNvPr>
          <p:cNvSpPr txBox="1"/>
          <p:nvPr/>
        </p:nvSpPr>
        <p:spPr>
          <a:xfrm>
            <a:off x="935665" y="299722"/>
            <a:ext cx="7371907" cy="500137"/>
          </a:xfrm>
          <a:prstGeom prst="rect">
            <a:avLst/>
          </a:prstGeom>
          <a:noFill/>
        </p:spPr>
        <p:txBody>
          <a:bodyPr wrap="square" lIns="68580" tIns="34290" rIns="68580" bIns="34290" rtlCol="0">
            <a:spAutoFit/>
          </a:bodyPr>
          <a:lstStyle/>
          <a:p>
            <a:pPr algn="ctr"/>
            <a:r>
              <a:rPr lang="zh-CN" altLang="en-US" sz="2800" b="1" dirty="0">
                <a:solidFill>
                  <a:srgbClr val="0070C0"/>
                </a:solidFill>
                <a:cs typeface="+mn-ea"/>
              </a:rPr>
              <a:t>（二）进口货物</a:t>
            </a:r>
            <a:endParaRPr lang="en-US" altLang="zh-CN" sz="2800" b="1" dirty="0">
              <a:solidFill>
                <a:srgbClr val="7030A0"/>
              </a:solidFill>
              <a:cs typeface="+mn-ea"/>
            </a:endParaRPr>
          </a:p>
        </p:txBody>
      </p:sp>
      <p:pic>
        <p:nvPicPr>
          <p:cNvPr id="2" name="图片 1">
            <a:extLst>
              <a:ext uri="{FF2B5EF4-FFF2-40B4-BE49-F238E27FC236}">
                <a16:creationId xmlns:a16="http://schemas.microsoft.com/office/drawing/2014/main" id="{1B97B728-8474-4F98-A125-922B18EE29A8}"/>
              </a:ext>
            </a:extLst>
          </p:cNvPr>
          <p:cNvPicPr>
            <a:picLocks noChangeAspect="1"/>
          </p:cNvPicPr>
          <p:nvPr/>
        </p:nvPicPr>
        <p:blipFill>
          <a:blip r:embed="rId2"/>
          <a:stretch>
            <a:fillRect/>
          </a:stretch>
        </p:blipFill>
        <p:spPr>
          <a:xfrm>
            <a:off x="247029" y="968901"/>
            <a:ext cx="2436696" cy="2232039"/>
          </a:xfrm>
          <a:prstGeom prst="rect">
            <a:avLst/>
          </a:prstGeom>
          <a:ln>
            <a:noFill/>
          </a:ln>
          <a:effectLst>
            <a:outerShdw blurRad="190500" algn="tl" rotWithShape="0">
              <a:srgbClr val="000000">
                <a:alpha val="70000"/>
              </a:srgbClr>
            </a:outerShdw>
          </a:effectLst>
        </p:spPr>
      </p:pic>
      <p:pic>
        <p:nvPicPr>
          <p:cNvPr id="3" name="图片 2">
            <a:extLst>
              <a:ext uri="{FF2B5EF4-FFF2-40B4-BE49-F238E27FC236}">
                <a16:creationId xmlns:a16="http://schemas.microsoft.com/office/drawing/2014/main" id="{5C529C8B-D68F-4E3C-A20D-76C9A0E5C073}"/>
              </a:ext>
            </a:extLst>
          </p:cNvPr>
          <p:cNvPicPr>
            <a:picLocks noChangeAspect="1"/>
          </p:cNvPicPr>
          <p:nvPr/>
        </p:nvPicPr>
        <p:blipFill>
          <a:blip r:embed="rId3"/>
          <a:stretch>
            <a:fillRect/>
          </a:stretch>
        </p:blipFill>
        <p:spPr>
          <a:xfrm>
            <a:off x="6050832" y="3536090"/>
            <a:ext cx="2880517" cy="1618850"/>
          </a:xfrm>
          <a:prstGeom prst="rect">
            <a:avLst/>
          </a:prstGeom>
        </p:spPr>
      </p:pic>
      <p:sp>
        <p:nvSpPr>
          <p:cNvPr id="5" name="标注: 弯曲线形(带边框和强调线) 4">
            <a:extLst>
              <a:ext uri="{FF2B5EF4-FFF2-40B4-BE49-F238E27FC236}">
                <a16:creationId xmlns:a16="http://schemas.microsoft.com/office/drawing/2014/main" id="{4F4FB90D-4EC2-CD62-F7ED-31DF2C87A290}"/>
              </a:ext>
            </a:extLst>
          </p:cNvPr>
          <p:cNvSpPr/>
          <p:nvPr/>
        </p:nvSpPr>
        <p:spPr>
          <a:xfrm>
            <a:off x="3351175" y="72486"/>
            <a:ext cx="5380075" cy="1284694"/>
          </a:xfrm>
          <a:prstGeom prst="accentBorderCallout2">
            <a:avLst>
              <a:gd name="adj1" fmla="val 18750"/>
              <a:gd name="adj2" fmla="val -8333"/>
              <a:gd name="adj3" fmla="val 18750"/>
              <a:gd name="adj4" fmla="val -16667"/>
              <a:gd name="adj5" fmla="val 114399"/>
              <a:gd name="adj6" fmla="val -42583"/>
            </a:avLst>
          </a:prstGeom>
          <a:solidFill>
            <a:srgbClr val="FFC000"/>
          </a:solidFill>
          <a:ln w="28575">
            <a:prstDash val="lgDash"/>
          </a:ln>
        </p:spPr>
        <p:style>
          <a:lnRef idx="1">
            <a:schemeClr val="accent1"/>
          </a:lnRef>
          <a:fillRef idx="2">
            <a:schemeClr val="accent1"/>
          </a:fillRef>
          <a:effectRef idx="1">
            <a:schemeClr val="accent1"/>
          </a:effectRef>
          <a:fontRef idx="minor">
            <a:schemeClr val="dk1"/>
          </a:fontRef>
        </p:style>
        <p:txBody>
          <a:bodyPr rtlCol="0" anchor="ctr"/>
          <a:lstStyle/>
          <a:p>
            <a:pPr indent="457200">
              <a:lnSpc>
                <a:spcPct val="150000"/>
              </a:lnSpc>
            </a:pPr>
            <a:r>
              <a:rPr lang="zh-CN" altLang="en-US" sz="1800" b="1" dirty="0"/>
              <a:t>温馨提示：只要是报关进口的应税货物（不看原产地），均属于增值税的征税范围，除享受免税政策外，在进口环节缴纳增值税。</a:t>
            </a:r>
          </a:p>
        </p:txBody>
      </p:sp>
    </p:spTree>
    <p:extLst>
      <p:ext uri="{BB962C8B-B14F-4D97-AF65-F5344CB8AC3E}">
        <p14:creationId xmlns:p14="http://schemas.microsoft.com/office/powerpoint/2010/main" val="3413942039"/>
      </p:ext>
    </p:extLst>
  </p:cSld>
  <p:clrMapOvr>
    <a:masterClrMapping/>
  </p:clrMapOvr>
  <mc:AlternateContent xmlns:mc="http://schemas.openxmlformats.org/markup-compatibility/2006" xmlns:p14="http://schemas.microsoft.com/office/powerpoint/2010/main">
    <mc:Choice Requires="p14">
      <p:transition spd="slow" p14:dur="1200" advClick="0" advTm="0">
        <p14:prism/>
      </p:transition>
    </mc:Choice>
    <mc:Fallback xmlns="">
      <p:transition spd="slow"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200"/>
                                  </p:stCondLst>
                                  <p:childTnLst>
                                    <p:set>
                                      <p:cBhvr>
                                        <p:cTn id="6" dur="1" fill="hold">
                                          <p:stCondLst>
                                            <p:cond delay="0"/>
                                          </p:stCondLst>
                                        </p:cTn>
                                        <p:tgtEl>
                                          <p:spTgt spid="15"/>
                                        </p:tgtEl>
                                        <p:attrNameLst>
                                          <p:attrName>style.visibility</p:attrName>
                                        </p:attrNameLst>
                                      </p:cBhvr>
                                      <p:to>
                                        <p:strVal val="visible"/>
                                      </p:to>
                                    </p:set>
                                    <p:anim calcmode="lin" valueType="num">
                                      <p:cBhvr>
                                        <p:cTn id="7" dur="500" fill="hold"/>
                                        <p:tgtEl>
                                          <p:spTgt spid="15"/>
                                        </p:tgtEl>
                                        <p:attrNameLst>
                                          <p:attrName>ppt_w</p:attrName>
                                        </p:attrNameLst>
                                      </p:cBhvr>
                                      <p:tavLst>
                                        <p:tav tm="0">
                                          <p:val>
                                            <p:fltVal val="0"/>
                                          </p:val>
                                        </p:tav>
                                        <p:tav tm="100000">
                                          <p:val>
                                            <p:strVal val="#ppt_w"/>
                                          </p:val>
                                        </p:tav>
                                      </p:tavLst>
                                    </p:anim>
                                    <p:anim calcmode="lin" valueType="num">
                                      <p:cBhvr>
                                        <p:cTn id="8" dur="500" fill="hold"/>
                                        <p:tgtEl>
                                          <p:spTgt spid="15"/>
                                        </p:tgtEl>
                                        <p:attrNameLst>
                                          <p:attrName>ppt_h</p:attrName>
                                        </p:attrNameLst>
                                      </p:cBhvr>
                                      <p:tavLst>
                                        <p:tav tm="0">
                                          <p:val>
                                            <p:fltVal val="0"/>
                                          </p:val>
                                        </p:tav>
                                        <p:tav tm="100000">
                                          <p:val>
                                            <p:strVal val="#ppt_h"/>
                                          </p:val>
                                        </p:tav>
                                      </p:tavLst>
                                    </p:anim>
                                    <p:animEffect transition="in" filter="fade">
                                      <p:cBhvr>
                                        <p:cTn id="9" dur="500"/>
                                        <p:tgtEl>
                                          <p:spTgt spid="15"/>
                                        </p:tgtEl>
                                      </p:cBhvr>
                                    </p:animEffect>
                                  </p:childTnLst>
                                </p:cTn>
                              </p:par>
                              <p:par>
                                <p:cTn id="10" presetID="53" presetClass="entr" presetSubtype="16" fill="hold" grpId="0" nodeType="withEffect">
                                  <p:stCondLst>
                                    <p:cond delay="400"/>
                                  </p:stCondLst>
                                  <p:childTnLst>
                                    <p:set>
                                      <p:cBhvr>
                                        <p:cTn id="11" dur="1" fill="hold">
                                          <p:stCondLst>
                                            <p:cond delay="0"/>
                                          </p:stCondLst>
                                        </p:cTn>
                                        <p:tgtEl>
                                          <p:spTgt spid="17"/>
                                        </p:tgtEl>
                                        <p:attrNameLst>
                                          <p:attrName>style.visibility</p:attrName>
                                        </p:attrNameLst>
                                      </p:cBhvr>
                                      <p:to>
                                        <p:strVal val="visible"/>
                                      </p:to>
                                    </p:set>
                                    <p:anim calcmode="lin" valueType="num">
                                      <p:cBhvr>
                                        <p:cTn id="12" dur="500" fill="hold"/>
                                        <p:tgtEl>
                                          <p:spTgt spid="17"/>
                                        </p:tgtEl>
                                        <p:attrNameLst>
                                          <p:attrName>ppt_w</p:attrName>
                                        </p:attrNameLst>
                                      </p:cBhvr>
                                      <p:tavLst>
                                        <p:tav tm="0">
                                          <p:val>
                                            <p:fltVal val="0"/>
                                          </p:val>
                                        </p:tav>
                                        <p:tav tm="100000">
                                          <p:val>
                                            <p:strVal val="#ppt_w"/>
                                          </p:val>
                                        </p:tav>
                                      </p:tavLst>
                                    </p:anim>
                                    <p:anim calcmode="lin" valueType="num">
                                      <p:cBhvr>
                                        <p:cTn id="13" dur="500" fill="hold"/>
                                        <p:tgtEl>
                                          <p:spTgt spid="17"/>
                                        </p:tgtEl>
                                        <p:attrNameLst>
                                          <p:attrName>ppt_h</p:attrName>
                                        </p:attrNameLst>
                                      </p:cBhvr>
                                      <p:tavLst>
                                        <p:tav tm="0">
                                          <p:val>
                                            <p:fltVal val="0"/>
                                          </p:val>
                                        </p:tav>
                                        <p:tav tm="100000">
                                          <p:val>
                                            <p:strVal val="#ppt_h"/>
                                          </p:val>
                                        </p:tav>
                                      </p:tavLst>
                                    </p:anim>
                                    <p:animEffect transition="in" filter="fade">
                                      <p:cBhvr>
                                        <p:cTn id="14" dur="500"/>
                                        <p:tgtEl>
                                          <p:spTgt spid="17"/>
                                        </p:tgtEl>
                                      </p:cBhvr>
                                    </p:animEffect>
                                  </p:childTnLst>
                                </p:cTn>
                              </p:par>
                              <p:par>
                                <p:cTn id="15" presetID="21" presetClass="entr" presetSubtype="1" fill="hold" grpId="0" nodeType="withEffect">
                                  <p:stCondLst>
                                    <p:cond delay="200"/>
                                  </p:stCondLst>
                                  <p:childTnLst>
                                    <p:set>
                                      <p:cBhvr>
                                        <p:cTn id="16" dur="1" fill="hold">
                                          <p:stCondLst>
                                            <p:cond delay="0"/>
                                          </p:stCondLst>
                                        </p:cTn>
                                        <p:tgtEl>
                                          <p:spTgt spid="16"/>
                                        </p:tgtEl>
                                        <p:attrNameLst>
                                          <p:attrName>style.visibility</p:attrName>
                                        </p:attrNameLst>
                                      </p:cBhvr>
                                      <p:to>
                                        <p:strVal val="visible"/>
                                      </p:to>
                                    </p:set>
                                    <p:animEffect transition="in" filter="wheel(1)">
                                      <p:cBhvr>
                                        <p:cTn id="17" dur="500"/>
                                        <p:tgtEl>
                                          <p:spTgt spid="16"/>
                                        </p:tgtEl>
                                      </p:cBhvr>
                                    </p:animEffect>
                                  </p:childTnLst>
                                </p:cTn>
                              </p:par>
                              <p:par>
                                <p:cTn id="18" presetID="21" presetClass="entr" presetSubtype="1" fill="hold" grpId="0" nodeType="withEffect">
                                  <p:stCondLst>
                                    <p:cond delay="400"/>
                                  </p:stCondLst>
                                  <p:childTnLst>
                                    <p:set>
                                      <p:cBhvr>
                                        <p:cTn id="19" dur="1" fill="hold">
                                          <p:stCondLst>
                                            <p:cond delay="0"/>
                                          </p:stCondLst>
                                        </p:cTn>
                                        <p:tgtEl>
                                          <p:spTgt spid="18"/>
                                        </p:tgtEl>
                                        <p:attrNameLst>
                                          <p:attrName>style.visibility</p:attrName>
                                        </p:attrNameLst>
                                      </p:cBhvr>
                                      <p:to>
                                        <p:strVal val="visible"/>
                                      </p:to>
                                    </p:set>
                                    <p:animEffect transition="in" filter="wheel(1)">
                                      <p:cBhvr>
                                        <p:cTn id="20" dur="500"/>
                                        <p:tgtEl>
                                          <p:spTgt spid="18"/>
                                        </p:tgtEl>
                                      </p:cBhvr>
                                    </p:animEffect>
                                  </p:childTnLst>
                                </p:cTn>
                              </p:par>
                            </p:childTnLst>
                          </p:cTn>
                        </p:par>
                        <p:par>
                          <p:cTn id="21" fill="hold">
                            <p:stCondLst>
                              <p:cond delay="900"/>
                            </p:stCondLst>
                            <p:childTnLst>
                              <p:par>
                                <p:cTn id="22" presetID="45" presetClass="entr" presetSubtype="0" fill="hold" nodeType="afterEffect">
                                  <p:stCondLst>
                                    <p:cond delay="0"/>
                                  </p:stCondLst>
                                  <p:childTnLst>
                                    <p:set>
                                      <p:cBhvr>
                                        <p:cTn id="23" dur="1" fill="hold">
                                          <p:stCondLst>
                                            <p:cond delay="0"/>
                                          </p:stCondLst>
                                        </p:cTn>
                                        <p:tgtEl>
                                          <p:spTgt spid="48"/>
                                        </p:tgtEl>
                                        <p:attrNameLst>
                                          <p:attrName>style.visibility</p:attrName>
                                        </p:attrNameLst>
                                      </p:cBhvr>
                                      <p:to>
                                        <p:strVal val="visible"/>
                                      </p:to>
                                    </p:set>
                                    <p:animEffect transition="in" filter="fade">
                                      <p:cBhvr>
                                        <p:cTn id="24" dur="500"/>
                                        <p:tgtEl>
                                          <p:spTgt spid="48"/>
                                        </p:tgtEl>
                                      </p:cBhvr>
                                    </p:animEffect>
                                    <p:anim calcmode="lin" valueType="num">
                                      <p:cBhvr>
                                        <p:cTn id="25" dur="500" fill="hold"/>
                                        <p:tgtEl>
                                          <p:spTgt spid="48"/>
                                        </p:tgtEl>
                                        <p:attrNameLst>
                                          <p:attrName>ppt_w</p:attrName>
                                        </p:attrNameLst>
                                      </p:cBhvr>
                                      <p:tavLst>
                                        <p:tav tm="0" fmla="#ppt_w*sin(2.5*pi*$)">
                                          <p:val>
                                            <p:fltVal val="0"/>
                                          </p:val>
                                        </p:tav>
                                        <p:tav tm="100000">
                                          <p:val>
                                            <p:fltVal val="1"/>
                                          </p:val>
                                        </p:tav>
                                      </p:tavLst>
                                    </p:anim>
                                    <p:anim calcmode="lin" valueType="num">
                                      <p:cBhvr>
                                        <p:cTn id="26" dur="500" fill="hold"/>
                                        <p:tgtEl>
                                          <p:spTgt spid="48"/>
                                        </p:tgtEl>
                                        <p:attrNameLst>
                                          <p:attrName>ppt_h</p:attrName>
                                        </p:attrNameLst>
                                      </p:cBhvr>
                                      <p:tavLst>
                                        <p:tav tm="0">
                                          <p:val>
                                            <p:strVal val="#ppt_h"/>
                                          </p:val>
                                        </p:tav>
                                        <p:tav tm="100000">
                                          <p:val>
                                            <p:strVal val="#ppt_h"/>
                                          </p:val>
                                        </p:tav>
                                      </p:tavLst>
                                    </p:anim>
                                  </p:childTnLst>
                                </p:cTn>
                              </p:par>
                              <p:par>
                                <p:cTn id="27" presetID="53" presetClass="entr" presetSubtype="16" fill="hold" grpId="0" nodeType="withEffect">
                                  <p:stCondLst>
                                    <p:cond delay="0"/>
                                  </p:stCondLst>
                                  <p:iterate type="lt">
                                    <p:tmPct val="10000"/>
                                  </p:iterate>
                                  <p:childTnLst>
                                    <p:set>
                                      <p:cBhvr>
                                        <p:cTn id="28" dur="1" fill="hold">
                                          <p:stCondLst>
                                            <p:cond delay="0"/>
                                          </p:stCondLst>
                                        </p:cTn>
                                        <p:tgtEl>
                                          <p:spTgt spid="21"/>
                                        </p:tgtEl>
                                        <p:attrNameLst>
                                          <p:attrName>style.visibility</p:attrName>
                                        </p:attrNameLst>
                                      </p:cBhvr>
                                      <p:to>
                                        <p:strVal val="visible"/>
                                      </p:to>
                                    </p:set>
                                    <p:anim calcmode="lin" valueType="num">
                                      <p:cBhvr>
                                        <p:cTn id="29" dur="500" fill="hold"/>
                                        <p:tgtEl>
                                          <p:spTgt spid="21"/>
                                        </p:tgtEl>
                                        <p:attrNameLst>
                                          <p:attrName>ppt_w</p:attrName>
                                        </p:attrNameLst>
                                      </p:cBhvr>
                                      <p:tavLst>
                                        <p:tav tm="0">
                                          <p:val>
                                            <p:fltVal val="0"/>
                                          </p:val>
                                        </p:tav>
                                        <p:tav tm="100000">
                                          <p:val>
                                            <p:strVal val="#ppt_w"/>
                                          </p:val>
                                        </p:tav>
                                      </p:tavLst>
                                    </p:anim>
                                    <p:anim calcmode="lin" valueType="num">
                                      <p:cBhvr>
                                        <p:cTn id="30" dur="500" fill="hold"/>
                                        <p:tgtEl>
                                          <p:spTgt spid="21"/>
                                        </p:tgtEl>
                                        <p:attrNameLst>
                                          <p:attrName>ppt_h</p:attrName>
                                        </p:attrNameLst>
                                      </p:cBhvr>
                                      <p:tavLst>
                                        <p:tav tm="0">
                                          <p:val>
                                            <p:fltVal val="0"/>
                                          </p:val>
                                        </p:tav>
                                        <p:tav tm="100000">
                                          <p:val>
                                            <p:strVal val="#ppt_h"/>
                                          </p:val>
                                        </p:tav>
                                      </p:tavLst>
                                    </p:anim>
                                    <p:animEffect transition="in" filter="fade">
                                      <p:cBhvr>
                                        <p:cTn id="31" dur="500"/>
                                        <p:tgtEl>
                                          <p:spTgt spid="21"/>
                                        </p:tgtEl>
                                      </p:cBhvr>
                                    </p:animEffect>
                                  </p:childTnLst>
                                </p:cTn>
                              </p:par>
                            </p:childTnLst>
                          </p:cTn>
                        </p:par>
                        <p:par>
                          <p:cTn id="32" fill="hold">
                            <p:stCondLst>
                              <p:cond delay="1450"/>
                            </p:stCondLst>
                            <p:childTnLst>
                              <p:par>
                                <p:cTn id="33" presetID="2" presetClass="entr" presetSubtype="4" fill="hold" grpId="0" nodeType="afterEffect">
                                  <p:stCondLst>
                                    <p:cond delay="0"/>
                                  </p:stCondLst>
                                  <p:childTnLst>
                                    <p:set>
                                      <p:cBhvr>
                                        <p:cTn id="34" dur="1" fill="hold">
                                          <p:stCondLst>
                                            <p:cond delay="0"/>
                                          </p:stCondLst>
                                        </p:cTn>
                                        <p:tgtEl>
                                          <p:spTgt spid="4"/>
                                        </p:tgtEl>
                                        <p:attrNameLst>
                                          <p:attrName>style.visibility</p:attrName>
                                        </p:attrNameLst>
                                      </p:cBhvr>
                                      <p:to>
                                        <p:strVal val="visible"/>
                                      </p:to>
                                    </p:set>
                                    <p:anim calcmode="lin" valueType="num">
                                      <p:cBhvr additive="base">
                                        <p:cTn id="35" dur="500" fill="hold"/>
                                        <p:tgtEl>
                                          <p:spTgt spid="4"/>
                                        </p:tgtEl>
                                        <p:attrNameLst>
                                          <p:attrName>ppt_x</p:attrName>
                                        </p:attrNameLst>
                                      </p:cBhvr>
                                      <p:tavLst>
                                        <p:tav tm="0">
                                          <p:val>
                                            <p:strVal val="#ppt_x"/>
                                          </p:val>
                                        </p:tav>
                                        <p:tav tm="100000">
                                          <p:val>
                                            <p:strVal val="#ppt_x"/>
                                          </p:val>
                                        </p:tav>
                                      </p:tavLst>
                                    </p:anim>
                                    <p:anim calcmode="lin" valueType="num">
                                      <p:cBhvr additive="base">
                                        <p:cTn id="36" dur="500" fill="hold"/>
                                        <p:tgtEl>
                                          <p:spTgt spid="4"/>
                                        </p:tgtEl>
                                        <p:attrNameLst>
                                          <p:attrName>ppt_y</p:attrName>
                                        </p:attrNameLst>
                                      </p:cBhvr>
                                      <p:tavLst>
                                        <p:tav tm="0">
                                          <p:val>
                                            <p:strVal val="1+#ppt_h/2"/>
                                          </p:val>
                                        </p:tav>
                                        <p:tav tm="100000">
                                          <p:val>
                                            <p:strVal val="#ppt_y"/>
                                          </p:val>
                                        </p:tav>
                                      </p:tavLst>
                                    </p:anim>
                                  </p:childTnLst>
                                </p:cTn>
                              </p:par>
                            </p:childTnLst>
                          </p:cTn>
                        </p:par>
                        <p:par>
                          <p:cTn id="37" fill="hold">
                            <p:stCondLst>
                              <p:cond delay="1950"/>
                            </p:stCondLst>
                            <p:childTnLst>
                              <p:par>
                                <p:cTn id="38" presetID="14" presetClass="entr" presetSubtype="10" fill="hold" grpId="0" nodeType="afterEffect">
                                  <p:stCondLst>
                                    <p:cond delay="0"/>
                                  </p:stCondLst>
                                  <p:childTnLst>
                                    <p:set>
                                      <p:cBhvr>
                                        <p:cTn id="39" dur="1" fill="hold">
                                          <p:stCondLst>
                                            <p:cond delay="0"/>
                                          </p:stCondLst>
                                        </p:cTn>
                                        <p:tgtEl>
                                          <p:spTgt spid="7"/>
                                        </p:tgtEl>
                                        <p:attrNameLst>
                                          <p:attrName>style.visibility</p:attrName>
                                        </p:attrNameLst>
                                      </p:cBhvr>
                                      <p:to>
                                        <p:strVal val="visible"/>
                                      </p:to>
                                    </p:set>
                                    <p:animEffect transition="in" filter="randombar(horizontal)">
                                      <p:cBhvr>
                                        <p:cTn id="40" dur="500"/>
                                        <p:tgtEl>
                                          <p:spTgt spid="7"/>
                                        </p:tgtEl>
                                      </p:cBhvr>
                                    </p:animEffect>
                                  </p:childTnLst>
                                </p:cTn>
                              </p:par>
                            </p:childTnLst>
                          </p:cTn>
                        </p:par>
                        <p:par>
                          <p:cTn id="41" fill="hold">
                            <p:stCondLst>
                              <p:cond delay="2450"/>
                            </p:stCondLst>
                            <p:childTnLst>
                              <p:par>
                                <p:cTn id="42" presetID="45" presetClass="entr" presetSubtype="0" fill="hold" nodeType="afterEffect">
                                  <p:stCondLst>
                                    <p:cond delay="0"/>
                                  </p:stCondLst>
                                  <p:childTnLst>
                                    <p:set>
                                      <p:cBhvr>
                                        <p:cTn id="43" dur="1" fill="hold">
                                          <p:stCondLst>
                                            <p:cond delay="0"/>
                                          </p:stCondLst>
                                        </p:cTn>
                                        <p:tgtEl>
                                          <p:spTgt spid="22"/>
                                        </p:tgtEl>
                                        <p:attrNameLst>
                                          <p:attrName>style.visibility</p:attrName>
                                        </p:attrNameLst>
                                      </p:cBhvr>
                                      <p:to>
                                        <p:strVal val="visible"/>
                                      </p:to>
                                    </p:set>
                                    <p:animEffect transition="in" filter="fade">
                                      <p:cBhvr>
                                        <p:cTn id="44" dur="500"/>
                                        <p:tgtEl>
                                          <p:spTgt spid="22"/>
                                        </p:tgtEl>
                                      </p:cBhvr>
                                    </p:animEffect>
                                    <p:anim calcmode="lin" valueType="num">
                                      <p:cBhvr>
                                        <p:cTn id="45" dur="500" fill="hold"/>
                                        <p:tgtEl>
                                          <p:spTgt spid="22"/>
                                        </p:tgtEl>
                                        <p:attrNameLst>
                                          <p:attrName>ppt_w</p:attrName>
                                        </p:attrNameLst>
                                      </p:cBhvr>
                                      <p:tavLst>
                                        <p:tav tm="0" fmla="#ppt_w*sin(2.5*pi*$)">
                                          <p:val>
                                            <p:fltVal val="0"/>
                                          </p:val>
                                        </p:tav>
                                        <p:tav tm="100000">
                                          <p:val>
                                            <p:fltVal val="1"/>
                                          </p:val>
                                        </p:tav>
                                      </p:tavLst>
                                    </p:anim>
                                    <p:anim calcmode="lin" valueType="num">
                                      <p:cBhvr>
                                        <p:cTn id="46" dur="500" fill="hold"/>
                                        <p:tgtEl>
                                          <p:spTgt spid="22"/>
                                        </p:tgtEl>
                                        <p:attrNameLst>
                                          <p:attrName>ppt_h</p:attrName>
                                        </p:attrNameLst>
                                      </p:cBhvr>
                                      <p:tavLst>
                                        <p:tav tm="0">
                                          <p:val>
                                            <p:strVal val="#ppt_h"/>
                                          </p:val>
                                        </p:tav>
                                        <p:tav tm="100000">
                                          <p:val>
                                            <p:strVal val="#ppt_h"/>
                                          </p:val>
                                        </p:tav>
                                      </p:tavLst>
                                    </p:anim>
                                  </p:childTnLst>
                                </p:cTn>
                              </p:par>
                              <p:par>
                                <p:cTn id="47" presetID="53" presetClass="entr" presetSubtype="16" fill="hold" grpId="0" nodeType="withEffect">
                                  <p:stCondLst>
                                    <p:cond delay="0"/>
                                  </p:stCondLst>
                                  <p:iterate type="lt">
                                    <p:tmPct val="10000"/>
                                  </p:iterate>
                                  <p:childTnLst>
                                    <p:set>
                                      <p:cBhvr>
                                        <p:cTn id="48" dur="1" fill="hold">
                                          <p:stCondLst>
                                            <p:cond delay="0"/>
                                          </p:stCondLst>
                                        </p:cTn>
                                        <p:tgtEl>
                                          <p:spTgt spid="20"/>
                                        </p:tgtEl>
                                        <p:attrNameLst>
                                          <p:attrName>style.visibility</p:attrName>
                                        </p:attrNameLst>
                                      </p:cBhvr>
                                      <p:to>
                                        <p:strVal val="visible"/>
                                      </p:to>
                                    </p:set>
                                    <p:anim calcmode="lin" valueType="num">
                                      <p:cBhvr>
                                        <p:cTn id="49" dur="500" fill="hold"/>
                                        <p:tgtEl>
                                          <p:spTgt spid="20"/>
                                        </p:tgtEl>
                                        <p:attrNameLst>
                                          <p:attrName>ppt_w</p:attrName>
                                        </p:attrNameLst>
                                      </p:cBhvr>
                                      <p:tavLst>
                                        <p:tav tm="0">
                                          <p:val>
                                            <p:fltVal val="0"/>
                                          </p:val>
                                        </p:tav>
                                        <p:tav tm="100000">
                                          <p:val>
                                            <p:strVal val="#ppt_w"/>
                                          </p:val>
                                        </p:tav>
                                      </p:tavLst>
                                    </p:anim>
                                    <p:anim calcmode="lin" valueType="num">
                                      <p:cBhvr>
                                        <p:cTn id="50" dur="500" fill="hold"/>
                                        <p:tgtEl>
                                          <p:spTgt spid="20"/>
                                        </p:tgtEl>
                                        <p:attrNameLst>
                                          <p:attrName>ppt_h</p:attrName>
                                        </p:attrNameLst>
                                      </p:cBhvr>
                                      <p:tavLst>
                                        <p:tav tm="0">
                                          <p:val>
                                            <p:fltVal val="0"/>
                                          </p:val>
                                        </p:tav>
                                        <p:tav tm="100000">
                                          <p:val>
                                            <p:strVal val="#ppt_h"/>
                                          </p:val>
                                        </p:tav>
                                      </p:tavLst>
                                    </p:anim>
                                    <p:animEffect transition="in" filter="fade">
                                      <p:cBhvr>
                                        <p:cTn id="51" dur="500"/>
                                        <p:tgtEl>
                                          <p:spTgt spid="20"/>
                                        </p:tgtEl>
                                      </p:cBhvr>
                                    </p:animEffect>
                                  </p:childTnLst>
                                </p:cTn>
                              </p:par>
                            </p:childTnLst>
                          </p:cTn>
                        </p:par>
                        <p:par>
                          <p:cTn id="52" fill="hold">
                            <p:stCondLst>
                              <p:cond delay="3100"/>
                            </p:stCondLst>
                            <p:childTnLst>
                              <p:par>
                                <p:cTn id="53" presetID="2" presetClass="entr" presetSubtype="1" fill="hold" grpId="0" nodeType="afterEffect">
                                  <p:stCondLst>
                                    <p:cond delay="0"/>
                                  </p:stCondLst>
                                  <p:childTnLst>
                                    <p:set>
                                      <p:cBhvr>
                                        <p:cTn id="54" dur="1" fill="hold">
                                          <p:stCondLst>
                                            <p:cond delay="0"/>
                                          </p:stCondLst>
                                        </p:cTn>
                                        <p:tgtEl>
                                          <p:spTgt spid="9"/>
                                        </p:tgtEl>
                                        <p:attrNameLst>
                                          <p:attrName>style.visibility</p:attrName>
                                        </p:attrNameLst>
                                      </p:cBhvr>
                                      <p:to>
                                        <p:strVal val="visible"/>
                                      </p:to>
                                    </p:set>
                                    <p:anim calcmode="lin" valueType="num">
                                      <p:cBhvr additive="base">
                                        <p:cTn id="55" dur="500" fill="hold"/>
                                        <p:tgtEl>
                                          <p:spTgt spid="9"/>
                                        </p:tgtEl>
                                        <p:attrNameLst>
                                          <p:attrName>ppt_x</p:attrName>
                                        </p:attrNameLst>
                                      </p:cBhvr>
                                      <p:tavLst>
                                        <p:tav tm="0">
                                          <p:val>
                                            <p:strVal val="#ppt_x"/>
                                          </p:val>
                                        </p:tav>
                                        <p:tav tm="100000">
                                          <p:val>
                                            <p:strVal val="#ppt_x"/>
                                          </p:val>
                                        </p:tav>
                                      </p:tavLst>
                                    </p:anim>
                                    <p:anim calcmode="lin" valueType="num">
                                      <p:cBhvr additive="base">
                                        <p:cTn id="56" dur="500" fill="hold"/>
                                        <p:tgtEl>
                                          <p:spTgt spid="9"/>
                                        </p:tgtEl>
                                        <p:attrNameLst>
                                          <p:attrName>ppt_y</p:attrName>
                                        </p:attrNameLst>
                                      </p:cBhvr>
                                      <p:tavLst>
                                        <p:tav tm="0">
                                          <p:val>
                                            <p:strVal val="0-#ppt_h/2"/>
                                          </p:val>
                                        </p:tav>
                                        <p:tav tm="100000">
                                          <p:val>
                                            <p:strVal val="#ppt_y"/>
                                          </p:val>
                                        </p:tav>
                                      </p:tavLst>
                                    </p:anim>
                                  </p:childTnLst>
                                </p:cTn>
                              </p:par>
                            </p:childTnLst>
                          </p:cTn>
                        </p:par>
                        <p:par>
                          <p:cTn id="57" fill="hold">
                            <p:stCondLst>
                              <p:cond delay="3600"/>
                            </p:stCondLst>
                            <p:childTnLst>
                              <p:par>
                                <p:cTn id="58" presetID="14" presetClass="entr" presetSubtype="10" fill="hold" grpId="0" nodeType="afterEffect">
                                  <p:stCondLst>
                                    <p:cond delay="0"/>
                                  </p:stCondLst>
                                  <p:childTnLst>
                                    <p:set>
                                      <p:cBhvr>
                                        <p:cTn id="59" dur="1" fill="hold">
                                          <p:stCondLst>
                                            <p:cond delay="0"/>
                                          </p:stCondLst>
                                        </p:cTn>
                                        <p:tgtEl>
                                          <p:spTgt spid="10"/>
                                        </p:tgtEl>
                                        <p:attrNameLst>
                                          <p:attrName>style.visibility</p:attrName>
                                        </p:attrNameLst>
                                      </p:cBhvr>
                                      <p:to>
                                        <p:strVal val="visible"/>
                                      </p:to>
                                    </p:set>
                                    <p:animEffect transition="in" filter="randombar(horizontal)">
                                      <p:cBhvr>
                                        <p:cTn id="60" dur="500"/>
                                        <p:tgtEl>
                                          <p:spTgt spid="10"/>
                                        </p:tgtEl>
                                      </p:cBhvr>
                                    </p:animEffect>
                                  </p:childTnLst>
                                </p:cTn>
                              </p:par>
                            </p:childTnLst>
                          </p:cTn>
                        </p:par>
                      </p:childTnLst>
                    </p:cTn>
                  </p:par>
                  <p:par>
                    <p:cTn id="61" fill="hold">
                      <p:stCondLst>
                        <p:cond delay="indefinite"/>
                      </p:stCondLst>
                      <p:childTnLst>
                        <p:par>
                          <p:cTn id="62" fill="hold">
                            <p:stCondLst>
                              <p:cond delay="0"/>
                            </p:stCondLst>
                            <p:childTnLst>
                              <p:par>
                                <p:cTn id="63" presetID="31" presetClass="entr" presetSubtype="0" fill="hold" grpId="0" nodeType="clickEffect">
                                  <p:stCondLst>
                                    <p:cond delay="0"/>
                                  </p:stCondLst>
                                  <p:childTnLst>
                                    <p:set>
                                      <p:cBhvr>
                                        <p:cTn id="64" dur="1" fill="hold">
                                          <p:stCondLst>
                                            <p:cond delay="0"/>
                                          </p:stCondLst>
                                        </p:cTn>
                                        <p:tgtEl>
                                          <p:spTgt spid="5"/>
                                        </p:tgtEl>
                                        <p:attrNameLst>
                                          <p:attrName>style.visibility</p:attrName>
                                        </p:attrNameLst>
                                      </p:cBhvr>
                                      <p:to>
                                        <p:strVal val="visible"/>
                                      </p:to>
                                    </p:set>
                                    <p:anim calcmode="lin" valueType="num">
                                      <p:cBhvr>
                                        <p:cTn id="65" dur="1000" fill="hold"/>
                                        <p:tgtEl>
                                          <p:spTgt spid="5"/>
                                        </p:tgtEl>
                                        <p:attrNameLst>
                                          <p:attrName>ppt_w</p:attrName>
                                        </p:attrNameLst>
                                      </p:cBhvr>
                                      <p:tavLst>
                                        <p:tav tm="0">
                                          <p:val>
                                            <p:fltVal val="0"/>
                                          </p:val>
                                        </p:tav>
                                        <p:tav tm="100000">
                                          <p:val>
                                            <p:strVal val="#ppt_w"/>
                                          </p:val>
                                        </p:tav>
                                      </p:tavLst>
                                    </p:anim>
                                    <p:anim calcmode="lin" valueType="num">
                                      <p:cBhvr>
                                        <p:cTn id="66" dur="1000" fill="hold"/>
                                        <p:tgtEl>
                                          <p:spTgt spid="5"/>
                                        </p:tgtEl>
                                        <p:attrNameLst>
                                          <p:attrName>ppt_h</p:attrName>
                                        </p:attrNameLst>
                                      </p:cBhvr>
                                      <p:tavLst>
                                        <p:tav tm="0">
                                          <p:val>
                                            <p:fltVal val="0"/>
                                          </p:val>
                                        </p:tav>
                                        <p:tav tm="100000">
                                          <p:val>
                                            <p:strVal val="#ppt_h"/>
                                          </p:val>
                                        </p:tav>
                                      </p:tavLst>
                                    </p:anim>
                                    <p:anim calcmode="lin" valueType="num">
                                      <p:cBhvr>
                                        <p:cTn id="67" dur="1000" fill="hold"/>
                                        <p:tgtEl>
                                          <p:spTgt spid="5"/>
                                        </p:tgtEl>
                                        <p:attrNameLst>
                                          <p:attrName>style.rotation</p:attrName>
                                        </p:attrNameLst>
                                      </p:cBhvr>
                                      <p:tavLst>
                                        <p:tav tm="0">
                                          <p:val>
                                            <p:fltVal val="90"/>
                                          </p:val>
                                        </p:tav>
                                        <p:tav tm="100000">
                                          <p:val>
                                            <p:fltVal val="0"/>
                                          </p:val>
                                        </p:tav>
                                      </p:tavLst>
                                    </p:anim>
                                    <p:animEffect transition="in" filter="fade">
                                      <p:cBhvr>
                                        <p:cTn id="68" dur="10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7" grpId="0"/>
      <p:bldP spid="9" grpId="0" animBg="1"/>
      <p:bldP spid="10" grpId="0"/>
      <p:bldP spid="15" grpId="0" animBg="1"/>
      <p:bldP spid="16" grpId="0" animBg="1"/>
      <p:bldP spid="17" grpId="0" animBg="1"/>
      <p:bldP spid="18" grpId="0" animBg="1"/>
      <p:bldP spid="20" grpId="0"/>
      <p:bldP spid="21" grpId="0"/>
      <p:bldP spid="5" grpId="0" animBg="1"/>
    </p:bld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3F297A04-FA86-470C-A283-0F372052F889}"/>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latin typeface="+mn-lt"/>
                <a:cs typeface="+mn-ea"/>
                <a:sym typeface="+mn-lt"/>
              </a:rPr>
              <a:pPr>
                <a:defRPr/>
              </a:pPr>
              <a:t>43</a:t>
            </a:fld>
            <a:endParaRPr lang="en-US">
              <a:solidFill>
                <a:prstClr val="black">
                  <a:tint val="75000"/>
                </a:prstClr>
              </a:solidFill>
              <a:latin typeface="+mn-lt"/>
              <a:cs typeface="+mn-ea"/>
              <a:sym typeface="+mn-lt"/>
            </a:endParaRPr>
          </a:p>
        </p:txBody>
      </p:sp>
      <p:sp>
        <p:nvSpPr>
          <p:cNvPr id="3" name="文本框 2">
            <a:extLst>
              <a:ext uri="{FF2B5EF4-FFF2-40B4-BE49-F238E27FC236}">
                <a16:creationId xmlns:a16="http://schemas.microsoft.com/office/drawing/2014/main" id="{8D04972F-565F-4E50-896F-ED56EDD1A38F}"/>
              </a:ext>
            </a:extLst>
          </p:cNvPr>
          <p:cNvSpPr txBox="1"/>
          <p:nvPr/>
        </p:nvSpPr>
        <p:spPr>
          <a:xfrm>
            <a:off x="2039921" y="225348"/>
            <a:ext cx="5410461" cy="500137"/>
          </a:xfrm>
          <a:prstGeom prst="rect">
            <a:avLst/>
          </a:prstGeom>
          <a:noFill/>
        </p:spPr>
        <p:txBody>
          <a:bodyPr wrap="square" lIns="68580" tIns="34290" rIns="68580" bIns="34290" rtlCol="0">
            <a:spAutoFit/>
          </a:bodyPr>
          <a:lstStyle/>
          <a:p>
            <a:pPr algn="ctr"/>
            <a:r>
              <a:rPr lang="zh-CN" altLang="en-US" sz="2800" b="1" dirty="0">
                <a:solidFill>
                  <a:srgbClr val="0070C0"/>
                </a:solidFill>
                <a:cs typeface="+mn-ea"/>
                <a:sym typeface="+mn-lt"/>
              </a:rPr>
              <a:t>试试就试试</a:t>
            </a:r>
            <a:endParaRPr lang="en-US" altLang="zh-CN" sz="2800" b="1" dirty="0">
              <a:solidFill>
                <a:srgbClr val="7030A0"/>
              </a:solidFill>
              <a:cs typeface="+mn-ea"/>
              <a:sym typeface="+mn-lt"/>
            </a:endParaRPr>
          </a:p>
        </p:txBody>
      </p:sp>
      <p:sp>
        <p:nvSpPr>
          <p:cNvPr id="8" name="内容占位符 1">
            <a:extLst>
              <a:ext uri="{FF2B5EF4-FFF2-40B4-BE49-F238E27FC236}">
                <a16:creationId xmlns:a16="http://schemas.microsoft.com/office/drawing/2014/main" id="{C55AD2E8-BCFE-4A42-9301-8BD4BC5CB3A5}"/>
              </a:ext>
            </a:extLst>
          </p:cNvPr>
          <p:cNvSpPr txBox="1">
            <a:spLocks/>
          </p:cNvSpPr>
          <p:nvPr/>
        </p:nvSpPr>
        <p:spPr>
          <a:xfrm>
            <a:off x="490822" y="779487"/>
            <a:ext cx="8018557" cy="3887763"/>
          </a:xfrm>
          <a:prstGeom prst="rect">
            <a:avLst/>
          </a:prstGeom>
        </p:spPr>
        <p:txBody>
          <a:bodyPr vert="horz" lIns="91440" tIns="45720" rIns="91440" bIns="45720" rtlCol="0">
            <a:normAutofit/>
          </a:bodyPr>
          <a:lstStyle>
            <a:lvl1pPr marL="0" indent="538480" algn="l" defTabSz="685800" rtl="0" eaLnBrk="1" latinLnBrk="0" hangingPunct="1">
              <a:lnSpc>
                <a:spcPct val="150000"/>
              </a:lnSpc>
              <a:spcBef>
                <a:spcPts val="0"/>
              </a:spcBef>
              <a:buFont typeface="Arial" panose="020B0604020202020204" pitchFamily="34" charset="0"/>
              <a:buNone/>
              <a:defRPr sz="2200" b="1" kern="1200">
                <a:solidFill>
                  <a:srgbClr val="004DA1"/>
                </a:solidFill>
                <a:latin typeface="楷体" panose="02010609060101010101" pitchFamily="49" charset="-122"/>
                <a:ea typeface="楷体" panose="02010609060101010101" pitchFamily="49" charset="-122"/>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en-US" altLang="zh-CN" dirty="0">
                <a:latin typeface="+mn-lt"/>
                <a:ea typeface="+mn-ea"/>
                <a:cs typeface="+mn-ea"/>
                <a:sym typeface="+mn-lt"/>
              </a:rPr>
              <a:t>【</a:t>
            </a:r>
            <a:r>
              <a:rPr lang="zh-CN" altLang="en-US" dirty="0">
                <a:latin typeface="+mn-lt"/>
                <a:ea typeface="+mn-ea"/>
                <a:cs typeface="+mn-ea"/>
                <a:sym typeface="+mn-lt"/>
              </a:rPr>
              <a:t>判断题</a:t>
            </a:r>
            <a:r>
              <a:rPr lang="en-US" altLang="zh-CN" dirty="0">
                <a:latin typeface="+mn-lt"/>
                <a:ea typeface="+mn-ea"/>
                <a:cs typeface="+mn-ea"/>
                <a:sym typeface="+mn-lt"/>
              </a:rPr>
              <a:t>】</a:t>
            </a:r>
            <a:r>
              <a:rPr lang="zh-CN" altLang="en-US" dirty="0">
                <a:latin typeface="+mn-lt"/>
                <a:ea typeface="+mn-ea"/>
                <a:cs typeface="+mn-ea"/>
                <a:sym typeface="+mn-lt"/>
              </a:rPr>
              <a:t>外购报关进口的原属于中国境内的货物，不征收进口环节增值税。（ ）</a:t>
            </a:r>
          </a:p>
        </p:txBody>
      </p:sp>
      <p:grpSp>
        <p:nvGrpSpPr>
          <p:cNvPr id="9" name="组合 8">
            <a:extLst>
              <a:ext uri="{FF2B5EF4-FFF2-40B4-BE49-F238E27FC236}">
                <a16:creationId xmlns:a16="http://schemas.microsoft.com/office/drawing/2014/main" id="{D7CCD27B-CFDC-4184-8D48-6FBEDF9404AE}"/>
              </a:ext>
            </a:extLst>
          </p:cNvPr>
          <p:cNvGrpSpPr/>
          <p:nvPr/>
        </p:nvGrpSpPr>
        <p:grpSpPr>
          <a:xfrm rot="16200000">
            <a:off x="1905836" y="3944967"/>
            <a:ext cx="677108" cy="1428693"/>
            <a:chOff x="9306655" y="1903595"/>
            <a:chExt cx="902810" cy="1904924"/>
          </a:xfrm>
        </p:grpSpPr>
        <p:sp>
          <p:nvSpPr>
            <p:cNvPr id="10" name="Freeform 668">
              <a:extLst>
                <a:ext uri="{FF2B5EF4-FFF2-40B4-BE49-F238E27FC236}">
                  <a16:creationId xmlns:a16="http://schemas.microsoft.com/office/drawing/2014/main" id="{25B8C2A1-05FC-4FC7-8039-F3BDF3EAEED1}"/>
                </a:ext>
              </a:extLst>
            </p:cNvPr>
            <p:cNvSpPr>
              <a:spLocks/>
            </p:cNvSpPr>
            <p:nvPr/>
          </p:nvSpPr>
          <p:spPr bwMode="auto">
            <a:xfrm rot="5400000">
              <a:off x="8805602" y="2585762"/>
              <a:ext cx="1904924" cy="540590"/>
            </a:xfrm>
            <a:custGeom>
              <a:avLst/>
              <a:gdLst>
                <a:gd name="T0" fmla="*/ 384 w 398"/>
                <a:gd name="T1" fmla="*/ 77 h 111"/>
                <a:gd name="T2" fmla="*/ 388 w 398"/>
                <a:gd name="T3" fmla="*/ 74 h 111"/>
                <a:gd name="T4" fmla="*/ 388 w 398"/>
                <a:gd name="T5" fmla="*/ 71 h 111"/>
                <a:gd name="T6" fmla="*/ 397 w 398"/>
                <a:gd name="T7" fmla="*/ 67 h 111"/>
                <a:gd name="T8" fmla="*/ 390 w 398"/>
                <a:gd name="T9" fmla="*/ 62 h 111"/>
                <a:gd name="T10" fmla="*/ 388 w 398"/>
                <a:gd name="T11" fmla="*/ 59 h 111"/>
                <a:gd name="T12" fmla="*/ 388 w 398"/>
                <a:gd name="T13" fmla="*/ 56 h 111"/>
                <a:gd name="T14" fmla="*/ 385 w 398"/>
                <a:gd name="T15" fmla="*/ 54 h 111"/>
                <a:gd name="T16" fmla="*/ 387 w 398"/>
                <a:gd name="T17" fmla="*/ 51 h 111"/>
                <a:gd name="T18" fmla="*/ 389 w 398"/>
                <a:gd name="T19" fmla="*/ 48 h 111"/>
                <a:gd name="T20" fmla="*/ 384 w 398"/>
                <a:gd name="T21" fmla="*/ 46 h 111"/>
                <a:gd name="T22" fmla="*/ 378 w 398"/>
                <a:gd name="T23" fmla="*/ 42 h 111"/>
                <a:gd name="T24" fmla="*/ 385 w 398"/>
                <a:gd name="T25" fmla="*/ 40 h 111"/>
                <a:gd name="T26" fmla="*/ 378 w 398"/>
                <a:gd name="T27" fmla="*/ 37 h 111"/>
                <a:gd name="T28" fmla="*/ 378 w 398"/>
                <a:gd name="T29" fmla="*/ 34 h 111"/>
                <a:gd name="T30" fmla="*/ 373 w 398"/>
                <a:gd name="T31" fmla="*/ 32 h 111"/>
                <a:gd name="T32" fmla="*/ 369 w 398"/>
                <a:gd name="T33" fmla="*/ 28 h 111"/>
                <a:gd name="T34" fmla="*/ 350 w 398"/>
                <a:gd name="T35" fmla="*/ 23 h 111"/>
                <a:gd name="T36" fmla="*/ 358 w 398"/>
                <a:gd name="T37" fmla="*/ 19 h 111"/>
                <a:gd name="T38" fmla="*/ 260 w 398"/>
                <a:gd name="T39" fmla="*/ 11 h 111"/>
                <a:gd name="T40" fmla="*/ 324 w 398"/>
                <a:gd name="T41" fmla="*/ 10 h 111"/>
                <a:gd name="T42" fmla="*/ 304 w 398"/>
                <a:gd name="T43" fmla="*/ 6 h 111"/>
                <a:gd name="T44" fmla="*/ 177 w 398"/>
                <a:gd name="T45" fmla="*/ 1 h 111"/>
                <a:gd name="T46" fmla="*/ 18 w 398"/>
                <a:gd name="T47" fmla="*/ 11 h 111"/>
                <a:gd name="T48" fmla="*/ 16 w 398"/>
                <a:gd name="T49" fmla="*/ 17 h 111"/>
                <a:gd name="T50" fmla="*/ 21 w 398"/>
                <a:gd name="T51" fmla="*/ 20 h 111"/>
                <a:gd name="T52" fmla="*/ 15 w 398"/>
                <a:gd name="T53" fmla="*/ 26 h 111"/>
                <a:gd name="T54" fmla="*/ 12 w 398"/>
                <a:gd name="T55" fmla="*/ 52 h 111"/>
                <a:gd name="T56" fmla="*/ 8 w 398"/>
                <a:gd name="T57" fmla="*/ 82 h 111"/>
                <a:gd name="T58" fmla="*/ 113 w 398"/>
                <a:gd name="T59" fmla="*/ 111 h 111"/>
                <a:gd name="T60" fmla="*/ 331 w 398"/>
                <a:gd name="T61" fmla="*/ 104 h 111"/>
                <a:gd name="T62" fmla="*/ 369 w 398"/>
                <a:gd name="T63" fmla="*/ 91 h 111"/>
                <a:gd name="T64" fmla="*/ 385 w 398"/>
                <a:gd name="T65" fmla="*/ 86 h 111"/>
                <a:gd name="T66" fmla="*/ 389 w 398"/>
                <a:gd name="T67" fmla="*/ 8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98" h="111">
                  <a:moveTo>
                    <a:pt x="397" y="80"/>
                  </a:moveTo>
                  <a:cubicBezTo>
                    <a:pt x="394" y="77"/>
                    <a:pt x="387" y="79"/>
                    <a:pt x="384" y="77"/>
                  </a:cubicBezTo>
                  <a:cubicBezTo>
                    <a:pt x="387" y="75"/>
                    <a:pt x="394" y="76"/>
                    <a:pt x="396" y="76"/>
                  </a:cubicBezTo>
                  <a:cubicBezTo>
                    <a:pt x="388" y="74"/>
                    <a:pt x="388" y="74"/>
                    <a:pt x="388" y="74"/>
                  </a:cubicBezTo>
                  <a:cubicBezTo>
                    <a:pt x="397" y="72"/>
                    <a:pt x="397" y="72"/>
                    <a:pt x="397" y="72"/>
                  </a:cubicBezTo>
                  <a:cubicBezTo>
                    <a:pt x="395" y="71"/>
                    <a:pt x="390" y="73"/>
                    <a:pt x="388" y="71"/>
                  </a:cubicBezTo>
                  <a:cubicBezTo>
                    <a:pt x="388" y="69"/>
                    <a:pt x="390" y="70"/>
                    <a:pt x="391" y="70"/>
                  </a:cubicBezTo>
                  <a:cubicBezTo>
                    <a:pt x="394" y="70"/>
                    <a:pt x="398" y="69"/>
                    <a:pt x="397" y="67"/>
                  </a:cubicBezTo>
                  <a:cubicBezTo>
                    <a:pt x="397" y="63"/>
                    <a:pt x="391" y="64"/>
                    <a:pt x="388" y="63"/>
                  </a:cubicBezTo>
                  <a:cubicBezTo>
                    <a:pt x="390" y="62"/>
                    <a:pt x="390" y="62"/>
                    <a:pt x="390" y="62"/>
                  </a:cubicBezTo>
                  <a:cubicBezTo>
                    <a:pt x="388" y="62"/>
                    <a:pt x="386" y="62"/>
                    <a:pt x="385" y="60"/>
                  </a:cubicBezTo>
                  <a:cubicBezTo>
                    <a:pt x="386" y="60"/>
                    <a:pt x="387" y="59"/>
                    <a:pt x="388" y="59"/>
                  </a:cubicBezTo>
                  <a:cubicBezTo>
                    <a:pt x="383" y="57"/>
                    <a:pt x="383" y="57"/>
                    <a:pt x="383" y="57"/>
                  </a:cubicBezTo>
                  <a:cubicBezTo>
                    <a:pt x="388" y="56"/>
                    <a:pt x="388" y="56"/>
                    <a:pt x="388" y="56"/>
                  </a:cubicBezTo>
                  <a:cubicBezTo>
                    <a:pt x="386" y="56"/>
                    <a:pt x="386" y="56"/>
                    <a:pt x="386" y="56"/>
                  </a:cubicBezTo>
                  <a:cubicBezTo>
                    <a:pt x="384" y="55"/>
                    <a:pt x="386" y="54"/>
                    <a:pt x="385" y="54"/>
                  </a:cubicBezTo>
                  <a:cubicBezTo>
                    <a:pt x="383" y="52"/>
                    <a:pt x="379" y="54"/>
                    <a:pt x="377" y="52"/>
                  </a:cubicBezTo>
                  <a:cubicBezTo>
                    <a:pt x="380" y="51"/>
                    <a:pt x="384" y="51"/>
                    <a:pt x="387" y="51"/>
                  </a:cubicBezTo>
                  <a:cubicBezTo>
                    <a:pt x="385" y="51"/>
                    <a:pt x="382" y="51"/>
                    <a:pt x="381" y="49"/>
                  </a:cubicBezTo>
                  <a:cubicBezTo>
                    <a:pt x="389" y="48"/>
                    <a:pt x="389" y="48"/>
                    <a:pt x="389" y="48"/>
                  </a:cubicBezTo>
                  <a:cubicBezTo>
                    <a:pt x="387" y="47"/>
                    <a:pt x="384" y="48"/>
                    <a:pt x="382" y="47"/>
                  </a:cubicBezTo>
                  <a:cubicBezTo>
                    <a:pt x="384" y="46"/>
                    <a:pt x="384" y="46"/>
                    <a:pt x="384" y="46"/>
                  </a:cubicBezTo>
                  <a:cubicBezTo>
                    <a:pt x="381" y="45"/>
                    <a:pt x="378" y="46"/>
                    <a:pt x="376" y="44"/>
                  </a:cubicBezTo>
                  <a:cubicBezTo>
                    <a:pt x="377" y="43"/>
                    <a:pt x="378" y="43"/>
                    <a:pt x="378" y="42"/>
                  </a:cubicBezTo>
                  <a:cubicBezTo>
                    <a:pt x="377" y="42"/>
                    <a:pt x="375" y="42"/>
                    <a:pt x="374" y="41"/>
                  </a:cubicBezTo>
                  <a:cubicBezTo>
                    <a:pt x="377" y="40"/>
                    <a:pt x="382" y="41"/>
                    <a:pt x="385" y="40"/>
                  </a:cubicBezTo>
                  <a:cubicBezTo>
                    <a:pt x="377" y="37"/>
                    <a:pt x="377" y="37"/>
                    <a:pt x="377" y="37"/>
                  </a:cubicBezTo>
                  <a:cubicBezTo>
                    <a:pt x="377" y="37"/>
                    <a:pt x="377" y="37"/>
                    <a:pt x="378" y="37"/>
                  </a:cubicBezTo>
                  <a:cubicBezTo>
                    <a:pt x="373" y="35"/>
                    <a:pt x="373" y="35"/>
                    <a:pt x="373" y="35"/>
                  </a:cubicBezTo>
                  <a:cubicBezTo>
                    <a:pt x="375" y="34"/>
                    <a:pt x="377" y="35"/>
                    <a:pt x="378" y="34"/>
                  </a:cubicBezTo>
                  <a:cubicBezTo>
                    <a:pt x="370" y="32"/>
                    <a:pt x="370" y="32"/>
                    <a:pt x="370" y="32"/>
                  </a:cubicBezTo>
                  <a:cubicBezTo>
                    <a:pt x="371" y="31"/>
                    <a:pt x="372" y="32"/>
                    <a:pt x="373" y="32"/>
                  </a:cubicBezTo>
                  <a:cubicBezTo>
                    <a:pt x="358" y="29"/>
                    <a:pt x="358" y="29"/>
                    <a:pt x="358" y="29"/>
                  </a:cubicBezTo>
                  <a:cubicBezTo>
                    <a:pt x="362" y="28"/>
                    <a:pt x="365" y="30"/>
                    <a:pt x="369" y="28"/>
                  </a:cubicBezTo>
                  <a:cubicBezTo>
                    <a:pt x="362" y="26"/>
                    <a:pt x="351" y="28"/>
                    <a:pt x="345" y="24"/>
                  </a:cubicBezTo>
                  <a:cubicBezTo>
                    <a:pt x="346" y="23"/>
                    <a:pt x="348" y="23"/>
                    <a:pt x="350" y="23"/>
                  </a:cubicBezTo>
                  <a:cubicBezTo>
                    <a:pt x="346" y="22"/>
                    <a:pt x="346" y="22"/>
                    <a:pt x="346" y="22"/>
                  </a:cubicBezTo>
                  <a:cubicBezTo>
                    <a:pt x="349" y="20"/>
                    <a:pt x="356" y="21"/>
                    <a:pt x="358" y="19"/>
                  </a:cubicBezTo>
                  <a:cubicBezTo>
                    <a:pt x="354" y="19"/>
                    <a:pt x="350" y="19"/>
                    <a:pt x="347" y="17"/>
                  </a:cubicBezTo>
                  <a:cubicBezTo>
                    <a:pt x="319" y="14"/>
                    <a:pt x="290" y="11"/>
                    <a:pt x="260" y="11"/>
                  </a:cubicBezTo>
                  <a:cubicBezTo>
                    <a:pt x="259" y="10"/>
                    <a:pt x="259" y="10"/>
                    <a:pt x="259" y="10"/>
                  </a:cubicBezTo>
                  <a:cubicBezTo>
                    <a:pt x="281" y="9"/>
                    <a:pt x="301" y="11"/>
                    <a:pt x="324" y="10"/>
                  </a:cubicBezTo>
                  <a:cubicBezTo>
                    <a:pt x="325" y="9"/>
                    <a:pt x="325" y="9"/>
                    <a:pt x="325" y="9"/>
                  </a:cubicBezTo>
                  <a:cubicBezTo>
                    <a:pt x="319" y="6"/>
                    <a:pt x="311" y="8"/>
                    <a:pt x="304" y="6"/>
                  </a:cubicBezTo>
                  <a:cubicBezTo>
                    <a:pt x="306" y="5"/>
                    <a:pt x="306" y="5"/>
                    <a:pt x="306" y="5"/>
                  </a:cubicBezTo>
                  <a:cubicBezTo>
                    <a:pt x="264" y="1"/>
                    <a:pt x="219" y="0"/>
                    <a:pt x="177" y="1"/>
                  </a:cubicBezTo>
                  <a:cubicBezTo>
                    <a:pt x="35" y="2"/>
                    <a:pt x="35" y="2"/>
                    <a:pt x="35" y="2"/>
                  </a:cubicBezTo>
                  <a:cubicBezTo>
                    <a:pt x="28" y="3"/>
                    <a:pt x="22" y="7"/>
                    <a:pt x="18" y="11"/>
                  </a:cubicBezTo>
                  <a:cubicBezTo>
                    <a:pt x="24" y="13"/>
                    <a:pt x="24" y="13"/>
                    <a:pt x="24" y="13"/>
                  </a:cubicBezTo>
                  <a:cubicBezTo>
                    <a:pt x="16" y="17"/>
                    <a:pt x="16" y="17"/>
                    <a:pt x="16" y="17"/>
                  </a:cubicBezTo>
                  <a:cubicBezTo>
                    <a:pt x="15" y="20"/>
                    <a:pt x="19" y="19"/>
                    <a:pt x="22" y="20"/>
                  </a:cubicBezTo>
                  <a:cubicBezTo>
                    <a:pt x="21" y="20"/>
                    <a:pt x="21" y="20"/>
                    <a:pt x="21" y="20"/>
                  </a:cubicBezTo>
                  <a:cubicBezTo>
                    <a:pt x="20" y="22"/>
                    <a:pt x="16" y="22"/>
                    <a:pt x="19" y="24"/>
                  </a:cubicBezTo>
                  <a:cubicBezTo>
                    <a:pt x="19" y="25"/>
                    <a:pt x="16" y="25"/>
                    <a:pt x="15" y="26"/>
                  </a:cubicBezTo>
                  <a:cubicBezTo>
                    <a:pt x="15" y="29"/>
                    <a:pt x="8" y="33"/>
                    <a:pt x="11" y="37"/>
                  </a:cubicBezTo>
                  <a:cubicBezTo>
                    <a:pt x="8" y="42"/>
                    <a:pt x="13" y="47"/>
                    <a:pt x="12" y="52"/>
                  </a:cubicBezTo>
                  <a:cubicBezTo>
                    <a:pt x="8" y="56"/>
                    <a:pt x="10" y="63"/>
                    <a:pt x="7" y="68"/>
                  </a:cubicBezTo>
                  <a:cubicBezTo>
                    <a:pt x="15" y="73"/>
                    <a:pt x="0" y="77"/>
                    <a:pt x="8" y="82"/>
                  </a:cubicBezTo>
                  <a:cubicBezTo>
                    <a:pt x="9" y="88"/>
                    <a:pt x="16" y="93"/>
                    <a:pt x="24" y="97"/>
                  </a:cubicBezTo>
                  <a:cubicBezTo>
                    <a:pt x="50" y="109"/>
                    <a:pt x="82" y="110"/>
                    <a:pt x="113" y="111"/>
                  </a:cubicBezTo>
                  <a:cubicBezTo>
                    <a:pt x="277" y="109"/>
                    <a:pt x="277" y="109"/>
                    <a:pt x="277" y="109"/>
                  </a:cubicBezTo>
                  <a:cubicBezTo>
                    <a:pt x="295" y="106"/>
                    <a:pt x="314" y="107"/>
                    <a:pt x="331" y="104"/>
                  </a:cubicBezTo>
                  <a:cubicBezTo>
                    <a:pt x="350" y="103"/>
                    <a:pt x="364" y="95"/>
                    <a:pt x="382" y="93"/>
                  </a:cubicBezTo>
                  <a:cubicBezTo>
                    <a:pt x="379" y="91"/>
                    <a:pt x="374" y="92"/>
                    <a:pt x="369" y="91"/>
                  </a:cubicBezTo>
                  <a:cubicBezTo>
                    <a:pt x="375" y="88"/>
                    <a:pt x="382" y="87"/>
                    <a:pt x="388" y="86"/>
                  </a:cubicBezTo>
                  <a:cubicBezTo>
                    <a:pt x="387" y="86"/>
                    <a:pt x="385" y="87"/>
                    <a:pt x="385" y="86"/>
                  </a:cubicBezTo>
                  <a:cubicBezTo>
                    <a:pt x="387" y="84"/>
                    <a:pt x="391" y="86"/>
                    <a:pt x="392" y="84"/>
                  </a:cubicBezTo>
                  <a:cubicBezTo>
                    <a:pt x="389" y="82"/>
                    <a:pt x="389" y="82"/>
                    <a:pt x="389" y="82"/>
                  </a:cubicBezTo>
                  <a:cubicBezTo>
                    <a:pt x="391" y="80"/>
                    <a:pt x="395" y="81"/>
                    <a:pt x="397" y="80"/>
                  </a:cubicBezTo>
                  <a:close/>
                </a:path>
              </a:pathLst>
            </a:custGeom>
            <a:solidFill>
              <a:srgbClr val="004DA1"/>
            </a:solidFill>
            <a:ln>
              <a:noFill/>
            </a:ln>
          </p:spPr>
          <p:txBody>
            <a:bodyPr vert="horz" wrap="square" lIns="68580" tIns="34290" rIns="68580" bIns="3429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013" b="0" i="0" u="none" strike="noStrike" kern="0" cap="none" spc="0" normalizeH="0" baseline="0" noProof="0" dirty="0">
                <a:ln>
                  <a:noFill/>
                </a:ln>
                <a:solidFill>
                  <a:prstClr val="black"/>
                </a:solidFill>
                <a:effectLst/>
                <a:uLnTx/>
                <a:uFillTx/>
                <a:cs typeface="+mn-ea"/>
                <a:sym typeface="+mn-lt"/>
              </a:endParaRPr>
            </a:p>
          </p:txBody>
        </p:sp>
        <p:sp>
          <p:nvSpPr>
            <p:cNvPr id="11" name="文本框 10">
              <a:extLst>
                <a:ext uri="{FF2B5EF4-FFF2-40B4-BE49-F238E27FC236}">
                  <a16:creationId xmlns:a16="http://schemas.microsoft.com/office/drawing/2014/main" id="{9638B1E5-5568-466A-B5E2-8FD1DDE2E088}"/>
                </a:ext>
              </a:extLst>
            </p:cNvPr>
            <p:cNvSpPr txBox="1"/>
            <p:nvPr/>
          </p:nvSpPr>
          <p:spPr>
            <a:xfrm>
              <a:off x="9306655" y="2520920"/>
              <a:ext cx="902810" cy="670269"/>
            </a:xfrm>
            <a:prstGeom prst="rect">
              <a:avLst/>
            </a:prstGeom>
            <a:noFill/>
            <a:effectLst/>
          </p:spPr>
          <p:txBody>
            <a:bodyPr vert="eaVert" wrap="none" rtlCol="0" anchor="ctr">
              <a:spAutoFit/>
            </a:bodyPr>
            <a:lstStyle>
              <a:defPPr>
                <a:defRPr lang="zh-CN"/>
              </a:defPPr>
              <a:lvl1pPr algn="ctr">
                <a:defRPr sz="4400">
                  <a:solidFill>
                    <a:srgbClr val="004DA1"/>
                  </a:solidFill>
                  <a:latin typeface="李旭科书法" panose="02000603000000000000" pitchFamily="2" charset="-122"/>
                  <a:ea typeface="李旭科书法" panose="02000603000000000000" pitchFamily="2" charset="-122"/>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3200" b="0" i="0" u="none" strike="noStrike" kern="0" cap="none" spc="0" normalizeH="0" baseline="0" noProof="0" dirty="0">
                  <a:ln>
                    <a:noFill/>
                  </a:ln>
                  <a:solidFill>
                    <a:prstClr val="white"/>
                  </a:solidFill>
                  <a:effectLst/>
                  <a:uLnTx/>
                  <a:uFillTx/>
                  <a:latin typeface="+mn-lt"/>
                  <a:ea typeface="+mn-ea"/>
                  <a:cs typeface="+mn-ea"/>
                  <a:sym typeface="+mn-lt"/>
                </a:rPr>
                <a:t>×</a:t>
              </a:r>
              <a:endParaRPr kumimoji="0" lang="zh-CN" altLang="en-US" sz="3200" b="0" i="0" u="none" strike="noStrike" kern="0" cap="none" spc="0" normalizeH="0" baseline="0" noProof="0" dirty="0">
                <a:ln>
                  <a:noFill/>
                </a:ln>
                <a:solidFill>
                  <a:prstClr val="white"/>
                </a:solidFill>
                <a:effectLst/>
                <a:uLnTx/>
                <a:uFillTx/>
                <a:latin typeface="+mn-lt"/>
                <a:ea typeface="+mn-ea"/>
                <a:cs typeface="+mn-ea"/>
                <a:sym typeface="+mn-lt"/>
              </a:endParaRPr>
            </a:p>
          </p:txBody>
        </p:sp>
      </p:grpSp>
    </p:spTree>
    <p:extLst>
      <p:ext uri="{BB962C8B-B14F-4D97-AF65-F5344CB8AC3E}">
        <p14:creationId xmlns:p14="http://schemas.microsoft.com/office/powerpoint/2010/main" val="243270658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组合 3"/>
          <p:cNvGrpSpPr/>
          <p:nvPr/>
        </p:nvGrpSpPr>
        <p:grpSpPr>
          <a:xfrm>
            <a:off x="1371598" y="990078"/>
            <a:ext cx="665923" cy="3313565"/>
            <a:chOff x="8121873" y="2010009"/>
            <a:chExt cx="1739454" cy="1412819"/>
          </a:xfrm>
        </p:grpSpPr>
        <p:sp>
          <p:nvSpPr>
            <p:cNvPr id="6" name="圆角矩形 5"/>
            <p:cNvSpPr/>
            <p:nvPr/>
          </p:nvSpPr>
          <p:spPr>
            <a:xfrm>
              <a:off x="8121873" y="2010009"/>
              <a:ext cx="1739454" cy="1412819"/>
            </a:xfrm>
            <a:prstGeom prst="roundRect">
              <a:avLst>
                <a:gd name="adj" fmla="val 0"/>
              </a:avLst>
            </a:prstGeom>
            <a:solidFill>
              <a:srgbClr val="77448C"/>
            </a:solidFill>
            <a:ln w="31750">
              <a:gradFill flip="none" rotWithShape="1">
                <a:gsLst>
                  <a:gs pos="0">
                    <a:schemeClr val="bg1">
                      <a:lumMod val="85000"/>
                    </a:schemeClr>
                  </a:gs>
                  <a:gs pos="100000">
                    <a:schemeClr val="bg1"/>
                  </a:gs>
                </a:gsLst>
                <a:lin ang="2700000" scaled="1"/>
                <a:tileRect/>
              </a:gradFill>
            </a:ln>
            <a:effectLst>
              <a:innerShdw blurRad="127000" dist="63500" dir="13500000">
                <a:schemeClr val="tx1">
                  <a:lumMod val="65000"/>
                  <a:lumOff val="35000"/>
                  <a:alpha val="49000"/>
                </a:scheme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FFFF"/>
                </a:solidFill>
                <a:latin typeface="+mn-ea"/>
              </a:endParaRPr>
            </a:p>
          </p:txBody>
        </p:sp>
        <p:sp>
          <p:nvSpPr>
            <p:cNvPr id="7" name="圆角矩形 6"/>
            <p:cNvSpPr/>
            <p:nvPr/>
          </p:nvSpPr>
          <p:spPr>
            <a:xfrm>
              <a:off x="8145762" y="2133588"/>
              <a:ext cx="1692569" cy="1199766"/>
            </a:xfrm>
            <a:prstGeom prst="roundRect">
              <a:avLst>
                <a:gd name="adj" fmla="val 0"/>
              </a:avLst>
            </a:prstGeom>
            <a:solidFill>
              <a:schemeClr val="bg1">
                <a:lumMod val="95000"/>
              </a:schemeClr>
            </a:solidFill>
            <a:ln w="50800">
              <a:noFill/>
            </a:ln>
            <a:effectLst>
              <a:outerShdw blurRad="76200" dist="38100" dir="2700000" algn="tl" rotWithShape="0">
                <a:schemeClr val="tx1">
                  <a:lumMod val="65000"/>
                  <a:lumOff val="35000"/>
                  <a:alpha val="64000"/>
                </a:schemeClr>
              </a:outerShdw>
            </a:effectLst>
            <a:scene3d>
              <a:camera prst="orthographicFront"/>
              <a:lightRig rig="threePt" dir="t"/>
            </a:scene3d>
            <a:sp3d prstMaterial="softEdge">
              <a:bevelT w="44450" h="127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FFFF"/>
                </a:solidFill>
                <a:latin typeface="+mn-ea"/>
              </a:endParaRPr>
            </a:p>
          </p:txBody>
        </p:sp>
      </p:grpSp>
      <p:sp>
        <p:nvSpPr>
          <p:cNvPr id="8" name="矩形 7"/>
          <p:cNvSpPr/>
          <p:nvPr/>
        </p:nvSpPr>
        <p:spPr>
          <a:xfrm>
            <a:off x="1443120" y="1164322"/>
            <a:ext cx="492443" cy="3139321"/>
          </a:xfrm>
          <a:prstGeom prst="rect">
            <a:avLst/>
          </a:prstGeom>
        </p:spPr>
        <p:txBody>
          <a:bodyPr vert="eaVert" wrap="square">
            <a:spAutoFit/>
          </a:bodyPr>
          <a:lstStyle/>
          <a:p>
            <a:pPr algn="ctr"/>
            <a:r>
              <a:rPr lang="zh-CN" altLang="en-US" sz="2000" cap="all" dirty="0">
                <a:ln w="9000" cmpd="sng">
                  <a:solidFill>
                    <a:schemeClr val="accent4">
                      <a:shade val="50000"/>
                      <a:satMod val="120000"/>
                    </a:schemeClr>
                  </a:solidFill>
                  <a:prstDash val="solid"/>
                </a:ln>
                <a:solidFill>
                  <a:srgbClr val="0070C0"/>
                </a:solidFill>
                <a:effectLst>
                  <a:reflection blurRad="12700" stA="28000" endPos="45000" dist="1000" dir="5400000" sy="-100000" algn="bl" rotWithShape="0"/>
                </a:effectLst>
              </a:rPr>
              <a:t>提供加工修理修配劳务</a:t>
            </a:r>
          </a:p>
        </p:txBody>
      </p:sp>
      <p:graphicFrame>
        <p:nvGraphicFramePr>
          <p:cNvPr id="2" name="图示 1"/>
          <p:cNvGraphicFramePr/>
          <p:nvPr>
            <p:extLst>
              <p:ext uri="{D42A27DB-BD31-4B8C-83A1-F6EECF244321}">
                <p14:modId xmlns:p14="http://schemas.microsoft.com/office/powerpoint/2010/main" val="2272277726"/>
              </p:ext>
            </p:extLst>
          </p:nvPr>
        </p:nvGraphicFramePr>
        <p:xfrm>
          <a:off x="2305878" y="990077"/>
          <a:ext cx="4605285" cy="3759132"/>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grpSp>
        <p:nvGrpSpPr>
          <p:cNvPr id="16" name="组合 15"/>
          <p:cNvGrpSpPr/>
          <p:nvPr/>
        </p:nvGrpSpPr>
        <p:grpSpPr>
          <a:xfrm>
            <a:off x="5609719" y="1231549"/>
            <a:ext cx="593418" cy="593418"/>
            <a:chOff x="3237545" y="4561747"/>
            <a:chExt cx="1146960" cy="1146960"/>
          </a:xfrm>
        </p:grpSpPr>
        <p:sp>
          <p:nvSpPr>
            <p:cNvPr id="17" name="圆角矩形 16"/>
            <p:cNvSpPr/>
            <p:nvPr/>
          </p:nvSpPr>
          <p:spPr>
            <a:xfrm>
              <a:off x="3237545" y="4561747"/>
              <a:ext cx="1146960" cy="1146960"/>
            </a:xfrm>
            <a:prstGeom prst="roundRect">
              <a:avLst>
                <a:gd name="adj" fmla="val 50000"/>
              </a:avLst>
            </a:prstGeom>
            <a:solidFill>
              <a:schemeClr val="accent4"/>
            </a:solidFill>
            <a:ln w="25400">
              <a:gradFill flip="none" rotWithShape="1">
                <a:gsLst>
                  <a:gs pos="0">
                    <a:schemeClr val="bg1">
                      <a:lumMod val="85000"/>
                    </a:schemeClr>
                  </a:gs>
                  <a:gs pos="100000">
                    <a:schemeClr val="bg1"/>
                  </a:gs>
                </a:gsLst>
                <a:lin ang="2700000" scaled="1"/>
                <a:tileRect/>
              </a:gradFill>
            </a:ln>
            <a:effectLst>
              <a:innerShdw blurRad="127000" dist="63500" dir="13500000">
                <a:schemeClr val="tx1">
                  <a:lumMod val="65000"/>
                  <a:lumOff val="35000"/>
                  <a:alpha val="49000"/>
                </a:scheme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FFFF"/>
                </a:solidFill>
                <a:latin typeface="+mn-ea"/>
              </a:endParaRPr>
            </a:p>
          </p:txBody>
        </p:sp>
        <p:sp>
          <p:nvSpPr>
            <p:cNvPr id="18" name="圆角矩形 17"/>
            <p:cNvSpPr/>
            <p:nvPr/>
          </p:nvSpPr>
          <p:spPr>
            <a:xfrm>
              <a:off x="3351014" y="4675216"/>
              <a:ext cx="920023" cy="920023"/>
            </a:xfrm>
            <a:prstGeom prst="roundRect">
              <a:avLst>
                <a:gd name="adj" fmla="val 50000"/>
              </a:avLst>
            </a:prstGeom>
            <a:solidFill>
              <a:schemeClr val="bg1">
                <a:lumMod val="95000"/>
              </a:schemeClr>
            </a:solidFill>
            <a:ln w="50800">
              <a:noFill/>
            </a:ln>
            <a:effectLst>
              <a:outerShdw blurRad="76200" dist="38100" dir="2700000" algn="tl" rotWithShape="0">
                <a:schemeClr val="tx1">
                  <a:lumMod val="65000"/>
                  <a:lumOff val="35000"/>
                  <a:alpha val="64000"/>
                </a:schemeClr>
              </a:outerShdw>
            </a:effectLst>
            <a:scene3d>
              <a:camera prst="orthographicFront"/>
              <a:lightRig rig="threePt" dir="t"/>
            </a:scene3d>
            <a:sp3d prstMaterial="softEdge">
              <a:bevelT w="31750" h="63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FFFF"/>
                </a:solidFill>
                <a:latin typeface="+mn-ea"/>
              </a:endParaRPr>
            </a:p>
          </p:txBody>
        </p:sp>
      </p:grpSp>
      <p:grpSp>
        <p:nvGrpSpPr>
          <p:cNvPr id="22" name="组合 21"/>
          <p:cNvGrpSpPr/>
          <p:nvPr/>
        </p:nvGrpSpPr>
        <p:grpSpPr>
          <a:xfrm>
            <a:off x="5787757" y="1415337"/>
            <a:ext cx="226765" cy="226765"/>
            <a:chOff x="5958843" y="2994692"/>
            <a:chExt cx="535637" cy="535637"/>
          </a:xfrm>
          <a:solidFill>
            <a:schemeClr val="accent4"/>
          </a:solidFill>
        </p:grpSpPr>
        <p:sp>
          <p:nvSpPr>
            <p:cNvPr id="23" name="Freeform 257"/>
            <p:cNvSpPr>
              <a:spLocks noEditPoints="1"/>
            </p:cNvSpPr>
            <p:nvPr/>
          </p:nvSpPr>
          <p:spPr bwMode="auto">
            <a:xfrm>
              <a:off x="6077030" y="3109626"/>
              <a:ext cx="302516" cy="305768"/>
            </a:xfrm>
            <a:custGeom>
              <a:avLst/>
              <a:gdLst>
                <a:gd name="T0" fmla="*/ 101 w 118"/>
                <a:gd name="T1" fmla="*/ 91 h 119"/>
                <a:gd name="T2" fmla="*/ 107 w 118"/>
                <a:gd name="T3" fmla="*/ 77 h 119"/>
                <a:gd name="T4" fmla="*/ 23 w 118"/>
                <a:gd name="T5" fmla="*/ 25 h 119"/>
                <a:gd name="T6" fmla="*/ 30 w 118"/>
                <a:gd name="T7" fmla="*/ 25 h 119"/>
                <a:gd name="T8" fmla="*/ 27 w 118"/>
                <a:gd name="T9" fmla="*/ 24 h 119"/>
                <a:gd name="T10" fmla="*/ 21 w 118"/>
                <a:gd name="T11" fmla="*/ 35 h 119"/>
                <a:gd name="T12" fmla="*/ 28 w 118"/>
                <a:gd name="T13" fmla="*/ 33 h 119"/>
                <a:gd name="T14" fmla="*/ 33 w 118"/>
                <a:gd name="T15" fmla="*/ 41 h 119"/>
                <a:gd name="T16" fmla="*/ 25 w 118"/>
                <a:gd name="T17" fmla="*/ 46 h 119"/>
                <a:gd name="T18" fmla="*/ 15 w 118"/>
                <a:gd name="T19" fmla="*/ 54 h 119"/>
                <a:gd name="T20" fmla="*/ 25 w 118"/>
                <a:gd name="T21" fmla="*/ 63 h 119"/>
                <a:gd name="T22" fmla="*/ 40 w 118"/>
                <a:gd name="T23" fmla="*/ 72 h 119"/>
                <a:gd name="T24" fmla="*/ 34 w 118"/>
                <a:gd name="T25" fmla="*/ 89 h 119"/>
                <a:gd name="T26" fmla="*/ 28 w 118"/>
                <a:gd name="T27" fmla="*/ 102 h 119"/>
                <a:gd name="T28" fmla="*/ 25 w 118"/>
                <a:gd name="T29" fmla="*/ 92 h 119"/>
                <a:gd name="T30" fmla="*/ 21 w 118"/>
                <a:gd name="T31" fmla="*/ 70 h 119"/>
                <a:gd name="T32" fmla="*/ 11 w 118"/>
                <a:gd name="T33" fmla="*/ 57 h 119"/>
                <a:gd name="T34" fmla="*/ 34 w 118"/>
                <a:gd name="T35" fmla="*/ 12 h 119"/>
                <a:gd name="T36" fmla="*/ 23 w 118"/>
                <a:gd name="T37" fmla="*/ 20 h 119"/>
                <a:gd name="T38" fmla="*/ 105 w 118"/>
                <a:gd name="T39" fmla="*/ 50 h 119"/>
                <a:gd name="T40" fmla="*/ 98 w 118"/>
                <a:gd name="T41" fmla="*/ 59 h 119"/>
                <a:gd name="T42" fmla="*/ 94 w 118"/>
                <a:gd name="T43" fmla="*/ 64 h 119"/>
                <a:gd name="T44" fmla="*/ 86 w 118"/>
                <a:gd name="T45" fmla="*/ 65 h 119"/>
                <a:gd name="T46" fmla="*/ 76 w 118"/>
                <a:gd name="T47" fmla="*/ 55 h 119"/>
                <a:gd name="T48" fmla="*/ 70 w 118"/>
                <a:gd name="T49" fmla="*/ 60 h 119"/>
                <a:gd name="T50" fmla="*/ 70 w 118"/>
                <a:gd name="T51" fmla="*/ 70 h 119"/>
                <a:gd name="T52" fmla="*/ 57 w 118"/>
                <a:gd name="T53" fmla="*/ 77 h 119"/>
                <a:gd name="T54" fmla="*/ 45 w 118"/>
                <a:gd name="T55" fmla="*/ 58 h 119"/>
                <a:gd name="T56" fmla="*/ 61 w 118"/>
                <a:gd name="T57" fmla="*/ 51 h 119"/>
                <a:gd name="T58" fmla="*/ 63 w 118"/>
                <a:gd name="T59" fmla="*/ 49 h 119"/>
                <a:gd name="T60" fmla="*/ 59 w 118"/>
                <a:gd name="T61" fmla="*/ 48 h 119"/>
                <a:gd name="T62" fmla="*/ 48 w 118"/>
                <a:gd name="T63" fmla="*/ 48 h 119"/>
                <a:gd name="T64" fmla="*/ 50 w 118"/>
                <a:gd name="T65" fmla="*/ 39 h 119"/>
                <a:gd name="T66" fmla="*/ 54 w 118"/>
                <a:gd name="T67" fmla="*/ 38 h 119"/>
                <a:gd name="T68" fmla="*/ 59 w 118"/>
                <a:gd name="T69" fmla="*/ 24 h 119"/>
                <a:gd name="T70" fmla="*/ 75 w 118"/>
                <a:gd name="T71" fmla="*/ 25 h 119"/>
                <a:gd name="T72" fmla="*/ 83 w 118"/>
                <a:gd name="T73" fmla="*/ 20 h 119"/>
                <a:gd name="T74" fmla="*/ 95 w 118"/>
                <a:gd name="T75" fmla="*/ 21 h 119"/>
                <a:gd name="T76" fmla="*/ 105 w 118"/>
                <a:gd name="T77" fmla="*/ 63 h 119"/>
                <a:gd name="T78" fmla="*/ 105 w 118"/>
                <a:gd name="T79" fmla="*/ 70 h 119"/>
                <a:gd name="T80" fmla="*/ 102 w 118"/>
                <a:gd name="T81" fmla="*/ 68 h 119"/>
                <a:gd name="T82" fmla="*/ 105 w 118"/>
                <a:gd name="T83" fmla="*/ 59 h 119"/>
                <a:gd name="T84" fmla="*/ 107 w 118"/>
                <a:gd name="T85" fmla="*/ 50 h 119"/>
                <a:gd name="T86" fmla="*/ 109 w 118"/>
                <a:gd name="T87" fmla="*/ 39 h 119"/>
                <a:gd name="T88" fmla="*/ 86 w 118"/>
                <a:gd name="T89" fmla="*/ 66 h 119"/>
                <a:gd name="T90" fmla="*/ 73 w 118"/>
                <a:gd name="T91" fmla="*/ 76 h 119"/>
                <a:gd name="T92" fmla="*/ 35 w 118"/>
                <a:gd name="T93" fmla="*/ 26 h 119"/>
                <a:gd name="T94" fmla="*/ 31 w 118"/>
                <a:gd name="T95" fmla="*/ 17 h 119"/>
                <a:gd name="T96" fmla="*/ 46 w 118"/>
                <a:gd name="T97" fmla="*/ 11 h 119"/>
                <a:gd name="T98" fmla="*/ 50 w 118"/>
                <a:gd name="T99" fmla="*/ 18 h 119"/>
                <a:gd name="T100" fmla="*/ 42 w 118"/>
                <a:gd name="T101" fmla="*/ 27 h 119"/>
                <a:gd name="T102" fmla="*/ 57 w 118"/>
                <a:gd name="T103" fmla="*/ 16 h 119"/>
                <a:gd name="T104" fmla="*/ 59 w 118"/>
                <a:gd name="T105" fmla="*/ 14 h 119"/>
                <a:gd name="T106" fmla="*/ 47 w 118"/>
                <a:gd name="T107" fmla="*/ 27 h 119"/>
                <a:gd name="T108" fmla="*/ 75 w 118"/>
                <a:gd name="T109" fmla="*/ 19 h 119"/>
                <a:gd name="T110" fmla="*/ 87 w 118"/>
                <a:gd name="T111" fmla="*/ 15 h 119"/>
                <a:gd name="T112" fmla="*/ 27 w 118"/>
                <a:gd name="T113" fmla="*/ 59 h 119"/>
                <a:gd name="T114" fmla="*/ 24 w 118"/>
                <a:gd name="T115" fmla="*/ 59 h 119"/>
                <a:gd name="T116" fmla="*/ 23 w 118"/>
                <a:gd name="T117" fmla="*/ 55 h 119"/>
                <a:gd name="T118" fmla="*/ 111 w 118"/>
                <a:gd name="T119" fmla="*/ 73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8" h="119">
                  <a:moveTo>
                    <a:pt x="59" y="0"/>
                  </a:moveTo>
                  <a:cubicBezTo>
                    <a:pt x="26" y="0"/>
                    <a:pt x="0" y="27"/>
                    <a:pt x="0" y="60"/>
                  </a:cubicBezTo>
                  <a:cubicBezTo>
                    <a:pt x="0" y="92"/>
                    <a:pt x="26" y="119"/>
                    <a:pt x="59" y="119"/>
                  </a:cubicBezTo>
                  <a:cubicBezTo>
                    <a:pt x="91" y="119"/>
                    <a:pt x="118" y="92"/>
                    <a:pt x="118" y="60"/>
                  </a:cubicBezTo>
                  <a:cubicBezTo>
                    <a:pt x="118" y="27"/>
                    <a:pt x="91" y="0"/>
                    <a:pt x="59" y="0"/>
                  </a:cubicBezTo>
                  <a:close/>
                  <a:moveTo>
                    <a:pt x="110" y="77"/>
                  </a:moveTo>
                  <a:cubicBezTo>
                    <a:pt x="110" y="77"/>
                    <a:pt x="110" y="77"/>
                    <a:pt x="110" y="78"/>
                  </a:cubicBezTo>
                  <a:cubicBezTo>
                    <a:pt x="110" y="78"/>
                    <a:pt x="110" y="78"/>
                    <a:pt x="110" y="78"/>
                  </a:cubicBezTo>
                  <a:cubicBezTo>
                    <a:pt x="108" y="82"/>
                    <a:pt x="107" y="86"/>
                    <a:pt x="104" y="89"/>
                  </a:cubicBezTo>
                  <a:cubicBezTo>
                    <a:pt x="104" y="89"/>
                    <a:pt x="104" y="89"/>
                    <a:pt x="103" y="90"/>
                  </a:cubicBezTo>
                  <a:cubicBezTo>
                    <a:pt x="102" y="89"/>
                    <a:pt x="102" y="90"/>
                    <a:pt x="101" y="91"/>
                  </a:cubicBezTo>
                  <a:cubicBezTo>
                    <a:pt x="100" y="91"/>
                    <a:pt x="100" y="90"/>
                    <a:pt x="100" y="90"/>
                  </a:cubicBezTo>
                  <a:cubicBezTo>
                    <a:pt x="100" y="89"/>
                    <a:pt x="100" y="89"/>
                    <a:pt x="100" y="88"/>
                  </a:cubicBezTo>
                  <a:cubicBezTo>
                    <a:pt x="100" y="87"/>
                    <a:pt x="100" y="87"/>
                    <a:pt x="99" y="87"/>
                  </a:cubicBezTo>
                  <a:cubicBezTo>
                    <a:pt x="100" y="86"/>
                    <a:pt x="99" y="85"/>
                    <a:pt x="99" y="84"/>
                  </a:cubicBezTo>
                  <a:cubicBezTo>
                    <a:pt x="99" y="83"/>
                    <a:pt x="100" y="83"/>
                    <a:pt x="101" y="83"/>
                  </a:cubicBezTo>
                  <a:cubicBezTo>
                    <a:pt x="101" y="83"/>
                    <a:pt x="101" y="81"/>
                    <a:pt x="102" y="81"/>
                  </a:cubicBezTo>
                  <a:cubicBezTo>
                    <a:pt x="102" y="80"/>
                    <a:pt x="102" y="81"/>
                    <a:pt x="102" y="81"/>
                  </a:cubicBezTo>
                  <a:cubicBezTo>
                    <a:pt x="103" y="81"/>
                    <a:pt x="102" y="80"/>
                    <a:pt x="103" y="80"/>
                  </a:cubicBezTo>
                  <a:cubicBezTo>
                    <a:pt x="103" y="80"/>
                    <a:pt x="104" y="79"/>
                    <a:pt x="104" y="80"/>
                  </a:cubicBezTo>
                  <a:cubicBezTo>
                    <a:pt x="105" y="80"/>
                    <a:pt x="105" y="79"/>
                    <a:pt x="105" y="78"/>
                  </a:cubicBezTo>
                  <a:cubicBezTo>
                    <a:pt x="105" y="78"/>
                    <a:pt x="106" y="77"/>
                    <a:pt x="107" y="77"/>
                  </a:cubicBezTo>
                  <a:cubicBezTo>
                    <a:pt x="107" y="77"/>
                    <a:pt x="107" y="76"/>
                    <a:pt x="107" y="76"/>
                  </a:cubicBezTo>
                  <a:cubicBezTo>
                    <a:pt x="108" y="77"/>
                    <a:pt x="109" y="76"/>
                    <a:pt x="110" y="77"/>
                  </a:cubicBezTo>
                  <a:cubicBezTo>
                    <a:pt x="110" y="77"/>
                    <a:pt x="110" y="77"/>
                    <a:pt x="110" y="77"/>
                  </a:cubicBezTo>
                  <a:close/>
                  <a:moveTo>
                    <a:pt x="17" y="25"/>
                  </a:moveTo>
                  <a:cubicBezTo>
                    <a:pt x="17" y="25"/>
                    <a:pt x="18" y="25"/>
                    <a:pt x="18" y="25"/>
                  </a:cubicBezTo>
                  <a:cubicBezTo>
                    <a:pt x="19" y="25"/>
                    <a:pt x="19" y="24"/>
                    <a:pt x="19" y="25"/>
                  </a:cubicBezTo>
                  <a:cubicBezTo>
                    <a:pt x="19" y="25"/>
                    <a:pt x="20" y="26"/>
                    <a:pt x="20" y="26"/>
                  </a:cubicBezTo>
                  <a:cubicBezTo>
                    <a:pt x="20" y="25"/>
                    <a:pt x="20" y="24"/>
                    <a:pt x="20" y="23"/>
                  </a:cubicBezTo>
                  <a:cubicBezTo>
                    <a:pt x="20" y="23"/>
                    <a:pt x="20" y="23"/>
                    <a:pt x="20" y="22"/>
                  </a:cubicBezTo>
                  <a:cubicBezTo>
                    <a:pt x="21" y="22"/>
                    <a:pt x="21" y="23"/>
                    <a:pt x="21" y="23"/>
                  </a:cubicBezTo>
                  <a:cubicBezTo>
                    <a:pt x="22" y="24"/>
                    <a:pt x="22" y="24"/>
                    <a:pt x="23" y="25"/>
                  </a:cubicBezTo>
                  <a:cubicBezTo>
                    <a:pt x="23" y="25"/>
                    <a:pt x="22" y="25"/>
                    <a:pt x="23" y="26"/>
                  </a:cubicBezTo>
                  <a:cubicBezTo>
                    <a:pt x="23" y="25"/>
                    <a:pt x="23" y="25"/>
                    <a:pt x="24" y="24"/>
                  </a:cubicBezTo>
                  <a:cubicBezTo>
                    <a:pt x="24" y="24"/>
                    <a:pt x="23" y="24"/>
                    <a:pt x="23" y="24"/>
                  </a:cubicBezTo>
                  <a:cubicBezTo>
                    <a:pt x="22" y="23"/>
                    <a:pt x="23" y="21"/>
                    <a:pt x="24" y="20"/>
                  </a:cubicBezTo>
                  <a:cubicBezTo>
                    <a:pt x="24" y="20"/>
                    <a:pt x="24" y="21"/>
                    <a:pt x="24" y="21"/>
                  </a:cubicBezTo>
                  <a:cubicBezTo>
                    <a:pt x="25" y="21"/>
                    <a:pt x="26" y="20"/>
                    <a:pt x="26" y="22"/>
                  </a:cubicBezTo>
                  <a:cubicBezTo>
                    <a:pt x="27" y="22"/>
                    <a:pt x="27" y="21"/>
                    <a:pt x="28" y="21"/>
                  </a:cubicBezTo>
                  <a:cubicBezTo>
                    <a:pt x="28" y="22"/>
                    <a:pt x="28" y="22"/>
                    <a:pt x="28" y="23"/>
                  </a:cubicBezTo>
                  <a:cubicBezTo>
                    <a:pt x="29" y="23"/>
                    <a:pt x="29" y="23"/>
                    <a:pt x="30" y="23"/>
                  </a:cubicBezTo>
                  <a:cubicBezTo>
                    <a:pt x="30" y="23"/>
                    <a:pt x="30" y="24"/>
                    <a:pt x="31" y="24"/>
                  </a:cubicBezTo>
                  <a:cubicBezTo>
                    <a:pt x="31" y="24"/>
                    <a:pt x="30" y="24"/>
                    <a:pt x="30" y="25"/>
                  </a:cubicBezTo>
                  <a:cubicBezTo>
                    <a:pt x="31" y="25"/>
                    <a:pt x="31" y="25"/>
                    <a:pt x="32" y="25"/>
                  </a:cubicBezTo>
                  <a:cubicBezTo>
                    <a:pt x="32" y="26"/>
                    <a:pt x="32" y="26"/>
                    <a:pt x="32" y="26"/>
                  </a:cubicBezTo>
                  <a:cubicBezTo>
                    <a:pt x="32" y="27"/>
                    <a:pt x="32" y="27"/>
                    <a:pt x="32" y="27"/>
                  </a:cubicBezTo>
                  <a:cubicBezTo>
                    <a:pt x="31" y="27"/>
                    <a:pt x="31" y="28"/>
                    <a:pt x="32" y="28"/>
                  </a:cubicBezTo>
                  <a:cubicBezTo>
                    <a:pt x="31" y="28"/>
                    <a:pt x="31" y="27"/>
                    <a:pt x="30" y="27"/>
                  </a:cubicBezTo>
                  <a:cubicBezTo>
                    <a:pt x="30" y="28"/>
                    <a:pt x="31" y="28"/>
                    <a:pt x="31" y="29"/>
                  </a:cubicBezTo>
                  <a:cubicBezTo>
                    <a:pt x="31" y="30"/>
                    <a:pt x="30" y="30"/>
                    <a:pt x="30" y="31"/>
                  </a:cubicBezTo>
                  <a:cubicBezTo>
                    <a:pt x="29" y="31"/>
                    <a:pt x="29" y="29"/>
                    <a:pt x="27" y="29"/>
                  </a:cubicBezTo>
                  <a:cubicBezTo>
                    <a:pt x="27" y="29"/>
                    <a:pt x="26" y="29"/>
                    <a:pt x="26" y="28"/>
                  </a:cubicBezTo>
                  <a:cubicBezTo>
                    <a:pt x="26" y="27"/>
                    <a:pt x="28" y="27"/>
                    <a:pt x="28" y="26"/>
                  </a:cubicBezTo>
                  <a:cubicBezTo>
                    <a:pt x="28" y="25"/>
                    <a:pt x="27" y="26"/>
                    <a:pt x="27" y="24"/>
                  </a:cubicBezTo>
                  <a:cubicBezTo>
                    <a:pt x="27" y="25"/>
                    <a:pt x="26" y="24"/>
                    <a:pt x="26" y="24"/>
                  </a:cubicBezTo>
                  <a:cubicBezTo>
                    <a:pt x="25" y="24"/>
                    <a:pt x="25" y="24"/>
                    <a:pt x="24" y="24"/>
                  </a:cubicBezTo>
                  <a:cubicBezTo>
                    <a:pt x="24" y="24"/>
                    <a:pt x="25" y="24"/>
                    <a:pt x="25" y="25"/>
                  </a:cubicBezTo>
                  <a:cubicBezTo>
                    <a:pt x="25" y="25"/>
                    <a:pt x="25" y="26"/>
                    <a:pt x="25" y="27"/>
                  </a:cubicBezTo>
                  <a:cubicBezTo>
                    <a:pt x="24" y="27"/>
                    <a:pt x="23" y="27"/>
                    <a:pt x="22" y="28"/>
                  </a:cubicBezTo>
                  <a:cubicBezTo>
                    <a:pt x="22" y="28"/>
                    <a:pt x="22" y="28"/>
                    <a:pt x="22" y="28"/>
                  </a:cubicBezTo>
                  <a:cubicBezTo>
                    <a:pt x="21" y="29"/>
                    <a:pt x="21" y="29"/>
                    <a:pt x="21" y="30"/>
                  </a:cubicBezTo>
                  <a:cubicBezTo>
                    <a:pt x="20" y="30"/>
                    <a:pt x="20" y="31"/>
                    <a:pt x="19" y="32"/>
                  </a:cubicBezTo>
                  <a:cubicBezTo>
                    <a:pt x="19" y="32"/>
                    <a:pt x="19" y="32"/>
                    <a:pt x="19" y="32"/>
                  </a:cubicBezTo>
                  <a:cubicBezTo>
                    <a:pt x="19" y="33"/>
                    <a:pt x="20" y="33"/>
                    <a:pt x="19" y="34"/>
                  </a:cubicBezTo>
                  <a:cubicBezTo>
                    <a:pt x="20" y="34"/>
                    <a:pt x="21" y="35"/>
                    <a:pt x="21" y="35"/>
                  </a:cubicBezTo>
                  <a:cubicBezTo>
                    <a:pt x="22" y="35"/>
                    <a:pt x="22" y="35"/>
                    <a:pt x="22" y="35"/>
                  </a:cubicBezTo>
                  <a:cubicBezTo>
                    <a:pt x="23" y="35"/>
                    <a:pt x="23" y="35"/>
                    <a:pt x="23" y="35"/>
                  </a:cubicBezTo>
                  <a:cubicBezTo>
                    <a:pt x="23" y="36"/>
                    <a:pt x="23" y="37"/>
                    <a:pt x="24" y="38"/>
                  </a:cubicBezTo>
                  <a:cubicBezTo>
                    <a:pt x="24" y="37"/>
                    <a:pt x="24" y="36"/>
                    <a:pt x="24" y="35"/>
                  </a:cubicBezTo>
                  <a:cubicBezTo>
                    <a:pt x="24" y="35"/>
                    <a:pt x="24" y="35"/>
                    <a:pt x="24" y="35"/>
                  </a:cubicBezTo>
                  <a:cubicBezTo>
                    <a:pt x="24" y="34"/>
                    <a:pt x="25" y="35"/>
                    <a:pt x="25" y="35"/>
                  </a:cubicBezTo>
                  <a:cubicBezTo>
                    <a:pt x="25" y="33"/>
                    <a:pt x="25" y="32"/>
                    <a:pt x="25" y="30"/>
                  </a:cubicBezTo>
                  <a:cubicBezTo>
                    <a:pt x="26" y="30"/>
                    <a:pt x="26" y="30"/>
                    <a:pt x="26" y="30"/>
                  </a:cubicBezTo>
                  <a:cubicBezTo>
                    <a:pt x="26" y="30"/>
                    <a:pt x="26" y="30"/>
                    <a:pt x="27" y="30"/>
                  </a:cubicBezTo>
                  <a:cubicBezTo>
                    <a:pt x="28" y="30"/>
                    <a:pt x="28" y="31"/>
                    <a:pt x="28" y="31"/>
                  </a:cubicBezTo>
                  <a:cubicBezTo>
                    <a:pt x="28" y="31"/>
                    <a:pt x="28" y="32"/>
                    <a:pt x="28" y="33"/>
                  </a:cubicBezTo>
                  <a:cubicBezTo>
                    <a:pt x="29" y="33"/>
                    <a:pt x="29" y="33"/>
                    <a:pt x="30" y="33"/>
                  </a:cubicBezTo>
                  <a:cubicBezTo>
                    <a:pt x="30" y="33"/>
                    <a:pt x="30" y="32"/>
                    <a:pt x="30" y="32"/>
                  </a:cubicBezTo>
                  <a:cubicBezTo>
                    <a:pt x="31" y="32"/>
                    <a:pt x="31" y="33"/>
                    <a:pt x="31" y="34"/>
                  </a:cubicBezTo>
                  <a:cubicBezTo>
                    <a:pt x="31" y="34"/>
                    <a:pt x="31" y="35"/>
                    <a:pt x="31" y="35"/>
                  </a:cubicBezTo>
                  <a:cubicBezTo>
                    <a:pt x="31" y="36"/>
                    <a:pt x="32" y="36"/>
                    <a:pt x="32" y="37"/>
                  </a:cubicBezTo>
                  <a:cubicBezTo>
                    <a:pt x="33" y="37"/>
                    <a:pt x="33" y="36"/>
                    <a:pt x="33" y="37"/>
                  </a:cubicBezTo>
                  <a:cubicBezTo>
                    <a:pt x="33" y="38"/>
                    <a:pt x="33" y="38"/>
                    <a:pt x="33" y="39"/>
                  </a:cubicBezTo>
                  <a:cubicBezTo>
                    <a:pt x="33" y="40"/>
                    <a:pt x="33" y="41"/>
                    <a:pt x="34" y="41"/>
                  </a:cubicBezTo>
                  <a:cubicBezTo>
                    <a:pt x="34" y="41"/>
                    <a:pt x="34" y="42"/>
                    <a:pt x="34" y="42"/>
                  </a:cubicBezTo>
                  <a:cubicBezTo>
                    <a:pt x="34" y="42"/>
                    <a:pt x="33" y="42"/>
                    <a:pt x="33" y="42"/>
                  </a:cubicBezTo>
                  <a:cubicBezTo>
                    <a:pt x="33" y="42"/>
                    <a:pt x="33" y="42"/>
                    <a:pt x="33" y="41"/>
                  </a:cubicBezTo>
                  <a:cubicBezTo>
                    <a:pt x="32" y="41"/>
                    <a:pt x="32" y="42"/>
                    <a:pt x="31" y="42"/>
                  </a:cubicBezTo>
                  <a:cubicBezTo>
                    <a:pt x="32" y="40"/>
                    <a:pt x="32" y="40"/>
                    <a:pt x="33" y="39"/>
                  </a:cubicBezTo>
                  <a:cubicBezTo>
                    <a:pt x="32" y="38"/>
                    <a:pt x="31" y="40"/>
                    <a:pt x="30" y="39"/>
                  </a:cubicBezTo>
                  <a:cubicBezTo>
                    <a:pt x="30" y="40"/>
                    <a:pt x="31" y="40"/>
                    <a:pt x="30" y="40"/>
                  </a:cubicBezTo>
                  <a:cubicBezTo>
                    <a:pt x="30" y="41"/>
                    <a:pt x="29" y="41"/>
                    <a:pt x="29" y="41"/>
                  </a:cubicBezTo>
                  <a:cubicBezTo>
                    <a:pt x="29" y="42"/>
                    <a:pt x="30" y="42"/>
                    <a:pt x="31" y="42"/>
                  </a:cubicBezTo>
                  <a:cubicBezTo>
                    <a:pt x="30" y="43"/>
                    <a:pt x="29" y="43"/>
                    <a:pt x="29" y="43"/>
                  </a:cubicBezTo>
                  <a:cubicBezTo>
                    <a:pt x="29" y="43"/>
                    <a:pt x="29" y="43"/>
                    <a:pt x="29" y="43"/>
                  </a:cubicBezTo>
                  <a:cubicBezTo>
                    <a:pt x="28" y="43"/>
                    <a:pt x="27" y="43"/>
                    <a:pt x="26" y="44"/>
                  </a:cubicBezTo>
                  <a:cubicBezTo>
                    <a:pt x="26" y="45"/>
                    <a:pt x="27" y="44"/>
                    <a:pt x="27" y="45"/>
                  </a:cubicBezTo>
                  <a:cubicBezTo>
                    <a:pt x="26" y="45"/>
                    <a:pt x="26" y="46"/>
                    <a:pt x="25" y="46"/>
                  </a:cubicBezTo>
                  <a:cubicBezTo>
                    <a:pt x="25" y="47"/>
                    <a:pt x="24" y="47"/>
                    <a:pt x="25" y="48"/>
                  </a:cubicBezTo>
                  <a:cubicBezTo>
                    <a:pt x="24" y="48"/>
                    <a:pt x="24" y="49"/>
                    <a:pt x="24" y="49"/>
                  </a:cubicBezTo>
                  <a:cubicBezTo>
                    <a:pt x="24" y="49"/>
                    <a:pt x="24" y="49"/>
                    <a:pt x="24" y="50"/>
                  </a:cubicBezTo>
                  <a:cubicBezTo>
                    <a:pt x="23" y="50"/>
                    <a:pt x="22" y="51"/>
                    <a:pt x="21" y="52"/>
                  </a:cubicBezTo>
                  <a:cubicBezTo>
                    <a:pt x="21" y="53"/>
                    <a:pt x="22" y="53"/>
                    <a:pt x="22" y="53"/>
                  </a:cubicBezTo>
                  <a:cubicBezTo>
                    <a:pt x="22" y="54"/>
                    <a:pt x="22" y="54"/>
                    <a:pt x="22" y="55"/>
                  </a:cubicBezTo>
                  <a:cubicBezTo>
                    <a:pt x="21" y="55"/>
                    <a:pt x="21" y="55"/>
                    <a:pt x="21" y="54"/>
                  </a:cubicBezTo>
                  <a:cubicBezTo>
                    <a:pt x="21" y="53"/>
                    <a:pt x="19" y="53"/>
                    <a:pt x="19" y="53"/>
                  </a:cubicBezTo>
                  <a:cubicBezTo>
                    <a:pt x="18" y="53"/>
                    <a:pt x="18" y="53"/>
                    <a:pt x="18" y="54"/>
                  </a:cubicBezTo>
                  <a:cubicBezTo>
                    <a:pt x="17" y="54"/>
                    <a:pt x="17" y="53"/>
                    <a:pt x="16" y="53"/>
                  </a:cubicBezTo>
                  <a:cubicBezTo>
                    <a:pt x="16" y="53"/>
                    <a:pt x="15" y="54"/>
                    <a:pt x="15" y="54"/>
                  </a:cubicBezTo>
                  <a:cubicBezTo>
                    <a:pt x="15" y="55"/>
                    <a:pt x="14" y="59"/>
                    <a:pt x="16" y="59"/>
                  </a:cubicBezTo>
                  <a:cubicBezTo>
                    <a:pt x="17" y="59"/>
                    <a:pt x="16" y="58"/>
                    <a:pt x="17" y="57"/>
                  </a:cubicBezTo>
                  <a:cubicBezTo>
                    <a:pt x="18" y="58"/>
                    <a:pt x="18" y="58"/>
                    <a:pt x="19" y="57"/>
                  </a:cubicBezTo>
                  <a:cubicBezTo>
                    <a:pt x="19" y="59"/>
                    <a:pt x="18" y="59"/>
                    <a:pt x="18" y="60"/>
                  </a:cubicBezTo>
                  <a:cubicBezTo>
                    <a:pt x="19" y="61"/>
                    <a:pt x="20" y="60"/>
                    <a:pt x="20" y="61"/>
                  </a:cubicBezTo>
                  <a:cubicBezTo>
                    <a:pt x="20" y="62"/>
                    <a:pt x="20" y="63"/>
                    <a:pt x="20" y="64"/>
                  </a:cubicBezTo>
                  <a:cubicBezTo>
                    <a:pt x="21" y="64"/>
                    <a:pt x="21" y="64"/>
                    <a:pt x="21" y="64"/>
                  </a:cubicBezTo>
                  <a:cubicBezTo>
                    <a:pt x="22" y="64"/>
                    <a:pt x="22" y="64"/>
                    <a:pt x="22" y="65"/>
                  </a:cubicBezTo>
                  <a:cubicBezTo>
                    <a:pt x="23" y="64"/>
                    <a:pt x="23" y="64"/>
                    <a:pt x="24" y="63"/>
                  </a:cubicBezTo>
                  <a:cubicBezTo>
                    <a:pt x="24" y="63"/>
                    <a:pt x="24" y="62"/>
                    <a:pt x="24" y="62"/>
                  </a:cubicBezTo>
                  <a:cubicBezTo>
                    <a:pt x="25" y="62"/>
                    <a:pt x="25" y="63"/>
                    <a:pt x="25" y="63"/>
                  </a:cubicBezTo>
                  <a:cubicBezTo>
                    <a:pt x="26" y="63"/>
                    <a:pt x="26" y="62"/>
                    <a:pt x="26" y="62"/>
                  </a:cubicBezTo>
                  <a:cubicBezTo>
                    <a:pt x="26" y="63"/>
                    <a:pt x="27" y="63"/>
                    <a:pt x="27" y="64"/>
                  </a:cubicBezTo>
                  <a:cubicBezTo>
                    <a:pt x="28" y="64"/>
                    <a:pt x="28" y="64"/>
                    <a:pt x="28" y="64"/>
                  </a:cubicBezTo>
                  <a:cubicBezTo>
                    <a:pt x="29" y="64"/>
                    <a:pt x="30" y="64"/>
                    <a:pt x="30" y="65"/>
                  </a:cubicBezTo>
                  <a:cubicBezTo>
                    <a:pt x="31" y="66"/>
                    <a:pt x="31" y="66"/>
                    <a:pt x="32" y="67"/>
                  </a:cubicBezTo>
                  <a:cubicBezTo>
                    <a:pt x="33" y="66"/>
                    <a:pt x="34" y="68"/>
                    <a:pt x="34" y="69"/>
                  </a:cubicBezTo>
                  <a:cubicBezTo>
                    <a:pt x="34" y="70"/>
                    <a:pt x="34" y="70"/>
                    <a:pt x="35" y="70"/>
                  </a:cubicBezTo>
                  <a:cubicBezTo>
                    <a:pt x="35" y="71"/>
                    <a:pt x="36" y="70"/>
                    <a:pt x="36" y="71"/>
                  </a:cubicBezTo>
                  <a:cubicBezTo>
                    <a:pt x="37" y="71"/>
                    <a:pt x="37" y="71"/>
                    <a:pt x="38" y="71"/>
                  </a:cubicBezTo>
                  <a:cubicBezTo>
                    <a:pt x="38" y="71"/>
                    <a:pt x="39" y="71"/>
                    <a:pt x="39" y="72"/>
                  </a:cubicBezTo>
                  <a:cubicBezTo>
                    <a:pt x="40" y="72"/>
                    <a:pt x="40" y="72"/>
                    <a:pt x="40" y="72"/>
                  </a:cubicBezTo>
                  <a:cubicBezTo>
                    <a:pt x="40" y="73"/>
                    <a:pt x="41" y="73"/>
                    <a:pt x="41" y="74"/>
                  </a:cubicBezTo>
                  <a:cubicBezTo>
                    <a:pt x="41" y="74"/>
                    <a:pt x="40" y="74"/>
                    <a:pt x="40" y="75"/>
                  </a:cubicBezTo>
                  <a:cubicBezTo>
                    <a:pt x="40" y="75"/>
                    <a:pt x="40" y="76"/>
                    <a:pt x="40" y="76"/>
                  </a:cubicBezTo>
                  <a:cubicBezTo>
                    <a:pt x="40" y="77"/>
                    <a:pt x="39" y="77"/>
                    <a:pt x="39" y="78"/>
                  </a:cubicBezTo>
                  <a:cubicBezTo>
                    <a:pt x="39" y="78"/>
                    <a:pt x="39" y="78"/>
                    <a:pt x="39" y="78"/>
                  </a:cubicBezTo>
                  <a:cubicBezTo>
                    <a:pt x="39" y="79"/>
                    <a:pt x="38" y="79"/>
                    <a:pt x="38" y="79"/>
                  </a:cubicBezTo>
                  <a:cubicBezTo>
                    <a:pt x="39" y="81"/>
                    <a:pt x="38" y="82"/>
                    <a:pt x="38" y="83"/>
                  </a:cubicBezTo>
                  <a:cubicBezTo>
                    <a:pt x="37" y="83"/>
                    <a:pt x="37" y="83"/>
                    <a:pt x="36" y="84"/>
                  </a:cubicBezTo>
                  <a:cubicBezTo>
                    <a:pt x="36" y="84"/>
                    <a:pt x="36" y="85"/>
                    <a:pt x="35" y="85"/>
                  </a:cubicBezTo>
                  <a:cubicBezTo>
                    <a:pt x="35" y="86"/>
                    <a:pt x="35" y="86"/>
                    <a:pt x="35" y="87"/>
                  </a:cubicBezTo>
                  <a:cubicBezTo>
                    <a:pt x="35" y="87"/>
                    <a:pt x="34" y="87"/>
                    <a:pt x="34" y="89"/>
                  </a:cubicBezTo>
                  <a:cubicBezTo>
                    <a:pt x="34" y="89"/>
                    <a:pt x="34" y="89"/>
                    <a:pt x="34" y="90"/>
                  </a:cubicBezTo>
                  <a:cubicBezTo>
                    <a:pt x="33" y="90"/>
                    <a:pt x="33" y="90"/>
                    <a:pt x="33" y="90"/>
                  </a:cubicBezTo>
                  <a:cubicBezTo>
                    <a:pt x="33" y="90"/>
                    <a:pt x="32" y="90"/>
                    <a:pt x="32" y="90"/>
                  </a:cubicBezTo>
                  <a:cubicBezTo>
                    <a:pt x="32" y="91"/>
                    <a:pt x="32" y="91"/>
                    <a:pt x="32" y="92"/>
                  </a:cubicBezTo>
                  <a:cubicBezTo>
                    <a:pt x="31" y="92"/>
                    <a:pt x="31" y="93"/>
                    <a:pt x="30" y="93"/>
                  </a:cubicBezTo>
                  <a:cubicBezTo>
                    <a:pt x="30" y="94"/>
                    <a:pt x="30" y="95"/>
                    <a:pt x="29" y="94"/>
                  </a:cubicBezTo>
                  <a:cubicBezTo>
                    <a:pt x="30" y="95"/>
                    <a:pt x="29" y="97"/>
                    <a:pt x="29" y="97"/>
                  </a:cubicBezTo>
                  <a:cubicBezTo>
                    <a:pt x="29" y="98"/>
                    <a:pt x="29" y="98"/>
                    <a:pt x="29" y="99"/>
                  </a:cubicBezTo>
                  <a:cubicBezTo>
                    <a:pt x="29" y="99"/>
                    <a:pt x="29" y="99"/>
                    <a:pt x="28" y="99"/>
                  </a:cubicBezTo>
                  <a:cubicBezTo>
                    <a:pt x="28" y="100"/>
                    <a:pt x="28" y="100"/>
                    <a:pt x="28" y="101"/>
                  </a:cubicBezTo>
                  <a:cubicBezTo>
                    <a:pt x="28" y="102"/>
                    <a:pt x="29" y="102"/>
                    <a:pt x="28" y="102"/>
                  </a:cubicBezTo>
                  <a:cubicBezTo>
                    <a:pt x="29" y="103"/>
                    <a:pt x="29" y="103"/>
                    <a:pt x="30" y="103"/>
                  </a:cubicBezTo>
                  <a:cubicBezTo>
                    <a:pt x="29" y="104"/>
                    <a:pt x="28" y="104"/>
                    <a:pt x="28" y="104"/>
                  </a:cubicBezTo>
                  <a:cubicBezTo>
                    <a:pt x="27" y="103"/>
                    <a:pt x="27" y="103"/>
                    <a:pt x="27" y="103"/>
                  </a:cubicBezTo>
                  <a:cubicBezTo>
                    <a:pt x="27" y="103"/>
                    <a:pt x="27" y="103"/>
                    <a:pt x="26" y="103"/>
                  </a:cubicBezTo>
                  <a:cubicBezTo>
                    <a:pt x="27" y="103"/>
                    <a:pt x="26" y="103"/>
                    <a:pt x="26" y="102"/>
                  </a:cubicBezTo>
                  <a:cubicBezTo>
                    <a:pt x="26" y="102"/>
                    <a:pt x="26" y="101"/>
                    <a:pt x="25" y="100"/>
                  </a:cubicBezTo>
                  <a:cubicBezTo>
                    <a:pt x="26" y="99"/>
                    <a:pt x="25" y="98"/>
                    <a:pt x="25" y="97"/>
                  </a:cubicBezTo>
                  <a:cubicBezTo>
                    <a:pt x="25" y="96"/>
                    <a:pt x="25" y="96"/>
                    <a:pt x="25" y="95"/>
                  </a:cubicBezTo>
                  <a:cubicBezTo>
                    <a:pt x="25" y="94"/>
                    <a:pt x="24" y="95"/>
                    <a:pt x="25" y="94"/>
                  </a:cubicBezTo>
                  <a:cubicBezTo>
                    <a:pt x="25" y="94"/>
                    <a:pt x="26" y="94"/>
                    <a:pt x="26" y="93"/>
                  </a:cubicBezTo>
                  <a:cubicBezTo>
                    <a:pt x="25" y="92"/>
                    <a:pt x="25" y="93"/>
                    <a:pt x="25" y="92"/>
                  </a:cubicBezTo>
                  <a:cubicBezTo>
                    <a:pt x="25" y="91"/>
                    <a:pt x="25" y="89"/>
                    <a:pt x="26" y="88"/>
                  </a:cubicBezTo>
                  <a:cubicBezTo>
                    <a:pt x="26" y="87"/>
                    <a:pt x="25" y="86"/>
                    <a:pt x="26" y="85"/>
                  </a:cubicBezTo>
                  <a:cubicBezTo>
                    <a:pt x="26" y="84"/>
                    <a:pt x="25" y="84"/>
                    <a:pt x="25" y="84"/>
                  </a:cubicBezTo>
                  <a:cubicBezTo>
                    <a:pt x="25" y="84"/>
                    <a:pt x="25" y="83"/>
                    <a:pt x="26" y="83"/>
                  </a:cubicBezTo>
                  <a:cubicBezTo>
                    <a:pt x="26" y="81"/>
                    <a:pt x="25" y="81"/>
                    <a:pt x="25" y="80"/>
                  </a:cubicBezTo>
                  <a:cubicBezTo>
                    <a:pt x="24" y="80"/>
                    <a:pt x="23" y="78"/>
                    <a:pt x="23" y="78"/>
                  </a:cubicBezTo>
                  <a:cubicBezTo>
                    <a:pt x="23" y="77"/>
                    <a:pt x="23" y="77"/>
                    <a:pt x="23" y="77"/>
                  </a:cubicBezTo>
                  <a:cubicBezTo>
                    <a:pt x="22" y="76"/>
                    <a:pt x="21" y="76"/>
                    <a:pt x="21" y="74"/>
                  </a:cubicBezTo>
                  <a:cubicBezTo>
                    <a:pt x="22" y="74"/>
                    <a:pt x="22" y="74"/>
                    <a:pt x="22" y="74"/>
                  </a:cubicBezTo>
                  <a:cubicBezTo>
                    <a:pt x="22" y="73"/>
                    <a:pt x="21" y="73"/>
                    <a:pt x="21" y="73"/>
                  </a:cubicBezTo>
                  <a:cubicBezTo>
                    <a:pt x="22" y="72"/>
                    <a:pt x="21" y="71"/>
                    <a:pt x="21" y="70"/>
                  </a:cubicBezTo>
                  <a:cubicBezTo>
                    <a:pt x="21" y="69"/>
                    <a:pt x="22" y="69"/>
                    <a:pt x="22" y="68"/>
                  </a:cubicBezTo>
                  <a:cubicBezTo>
                    <a:pt x="21" y="67"/>
                    <a:pt x="22" y="67"/>
                    <a:pt x="22" y="67"/>
                  </a:cubicBezTo>
                  <a:cubicBezTo>
                    <a:pt x="22" y="66"/>
                    <a:pt x="21" y="66"/>
                    <a:pt x="21" y="65"/>
                  </a:cubicBezTo>
                  <a:cubicBezTo>
                    <a:pt x="21" y="65"/>
                    <a:pt x="21" y="66"/>
                    <a:pt x="21" y="66"/>
                  </a:cubicBezTo>
                  <a:cubicBezTo>
                    <a:pt x="20" y="66"/>
                    <a:pt x="20" y="64"/>
                    <a:pt x="19" y="64"/>
                  </a:cubicBezTo>
                  <a:cubicBezTo>
                    <a:pt x="19" y="64"/>
                    <a:pt x="19" y="64"/>
                    <a:pt x="19" y="64"/>
                  </a:cubicBezTo>
                  <a:cubicBezTo>
                    <a:pt x="18" y="63"/>
                    <a:pt x="18" y="63"/>
                    <a:pt x="18" y="63"/>
                  </a:cubicBezTo>
                  <a:cubicBezTo>
                    <a:pt x="17" y="63"/>
                    <a:pt x="17" y="62"/>
                    <a:pt x="16" y="62"/>
                  </a:cubicBezTo>
                  <a:cubicBezTo>
                    <a:pt x="16" y="62"/>
                    <a:pt x="16" y="62"/>
                    <a:pt x="16" y="61"/>
                  </a:cubicBezTo>
                  <a:cubicBezTo>
                    <a:pt x="14" y="61"/>
                    <a:pt x="13" y="60"/>
                    <a:pt x="11" y="60"/>
                  </a:cubicBezTo>
                  <a:cubicBezTo>
                    <a:pt x="11" y="59"/>
                    <a:pt x="11" y="58"/>
                    <a:pt x="11" y="57"/>
                  </a:cubicBezTo>
                  <a:cubicBezTo>
                    <a:pt x="10" y="56"/>
                    <a:pt x="10" y="56"/>
                    <a:pt x="9" y="55"/>
                  </a:cubicBezTo>
                  <a:cubicBezTo>
                    <a:pt x="9" y="55"/>
                    <a:pt x="9" y="54"/>
                    <a:pt x="9" y="54"/>
                  </a:cubicBezTo>
                  <a:cubicBezTo>
                    <a:pt x="9" y="56"/>
                    <a:pt x="9" y="55"/>
                    <a:pt x="9" y="56"/>
                  </a:cubicBezTo>
                  <a:cubicBezTo>
                    <a:pt x="9" y="56"/>
                    <a:pt x="9" y="56"/>
                    <a:pt x="8" y="56"/>
                  </a:cubicBezTo>
                  <a:cubicBezTo>
                    <a:pt x="8" y="55"/>
                    <a:pt x="8" y="54"/>
                    <a:pt x="7" y="54"/>
                  </a:cubicBezTo>
                  <a:cubicBezTo>
                    <a:pt x="7" y="54"/>
                    <a:pt x="7" y="53"/>
                    <a:pt x="7" y="53"/>
                  </a:cubicBezTo>
                  <a:cubicBezTo>
                    <a:pt x="7" y="53"/>
                    <a:pt x="7" y="51"/>
                    <a:pt x="6" y="50"/>
                  </a:cubicBezTo>
                  <a:cubicBezTo>
                    <a:pt x="6" y="50"/>
                    <a:pt x="6" y="50"/>
                    <a:pt x="6" y="50"/>
                  </a:cubicBezTo>
                  <a:cubicBezTo>
                    <a:pt x="7" y="41"/>
                    <a:pt x="11" y="32"/>
                    <a:pt x="17" y="25"/>
                  </a:cubicBezTo>
                  <a:close/>
                  <a:moveTo>
                    <a:pt x="24" y="18"/>
                  </a:moveTo>
                  <a:cubicBezTo>
                    <a:pt x="27" y="16"/>
                    <a:pt x="30" y="14"/>
                    <a:pt x="34" y="12"/>
                  </a:cubicBezTo>
                  <a:cubicBezTo>
                    <a:pt x="34" y="12"/>
                    <a:pt x="34" y="12"/>
                    <a:pt x="34" y="12"/>
                  </a:cubicBezTo>
                  <a:cubicBezTo>
                    <a:pt x="34" y="13"/>
                    <a:pt x="33" y="13"/>
                    <a:pt x="32" y="13"/>
                  </a:cubicBezTo>
                  <a:cubicBezTo>
                    <a:pt x="32" y="13"/>
                    <a:pt x="32" y="14"/>
                    <a:pt x="32" y="14"/>
                  </a:cubicBezTo>
                  <a:cubicBezTo>
                    <a:pt x="31" y="14"/>
                    <a:pt x="31" y="15"/>
                    <a:pt x="31" y="15"/>
                  </a:cubicBezTo>
                  <a:cubicBezTo>
                    <a:pt x="30" y="15"/>
                    <a:pt x="30" y="16"/>
                    <a:pt x="29" y="16"/>
                  </a:cubicBezTo>
                  <a:cubicBezTo>
                    <a:pt x="29" y="17"/>
                    <a:pt x="28" y="17"/>
                    <a:pt x="28" y="18"/>
                  </a:cubicBezTo>
                  <a:cubicBezTo>
                    <a:pt x="27" y="18"/>
                    <a:pt x="27" y="18"/>
                    <a:pt x="26" y="18"/>
                  </a:cubicBezTo>
                  <a:cubicBezTo>
                    <a:pt x="26" y="19"/>
                    <a:pt x="27" y="18"/>
                    <a:pt x="27" y="19"/>
                  </a:cubicBezTo>
                  <a:cubicBezTo>
                    <a:pt x="27" y="19"/>
                    <a:pt x="27" y="19"/>
                    <a:pt x="26" y="19"/>
                  </a:cubicBezTo>
                  <a:cubicBezTo>
                    <a:pt x="26" y="21"/>
                    <a:pt x="24" y="20"/>
                    <a:pt x="23" y="20"/>
                  </a:cubicBezTo>
                  <a:cubicBezTo>
                    <a:pt x="23" y="20"/>
                    <a:pt x="23" y="20"/>
                    <a:pt x="23" y="20"/>
                  </a:cubicBezTo>
                  <a:cubicBezTo>
                    <a:pt x="23" y="19"/>
                    <a:pt x="23" y="19"/>
                    <a:pt x="23" y="19"/>
                  </a:cubicBezTo>
                  <a:cubicBezTo>
                    <a:pt x="24" y="19"/>
                    <a:pt x="24" y="19"/>
                    <a:pt x="25" y="19"/>
                  </a:cubicBezTo>
                  <a:cubicBezTo>
                    <a:pt x="25" y="19"/>
                    <a:pt x="24" y="18"/>
                    <a:pt x="24" y="18"/>
                  </a:cubicBezTo>
                  <a:close/>
                  <a:moveTo>
                    <a:pt x="107" y="35"/>
                  </a:moveTo>
                  <a:cubicBezTo>
                    <a:pt x="107" y="35"/>
                    <a:pt x="106" y="35"/>
                    <a:pt x="106" y="36"/>
                  </a:cubicBezTo>
                  <a:cubicBezTo>
                    <a:pt x="106" y="37"/>
                    <a:pt x="107" y="36"/>
                    <a:pt x="107" y="36"/>
                  </a:cubicBezTo>
                  <a:cubicBezTo>
                    <a:pt x="108" y="36"/>
                    <a:pt x="108" y="37"/>
                    <a:pt x="108" y="38"/>
                  </a:cubicBezTo>
                  <a:cubicBezTo>
                    <a:pt x="108" y="39"/>
                    <a:pt x="109" y="40"/>
                    <a:pt x="108" y="41"/>
                  </a:cubicBezTo>
                  <a:cubicBezTo>
                    <a:pt x="108" y="42"/>
                    <a:pt x="107" y="43"/>
                    <a:pt x="107" y="44"/>
                  </a:cubicBezTo>
                  <a:cubicBezTo>
                    <a:pt x="106" y="44"/>
                    <a:pt x="106" y="44"/>
                    <a:pt x="106" y="45"/>
                  </a:cubicBezTo>
                  <a:cubicBezTo>
                    <a:pt x="105" y="46"/>
                    <a:pt x="106" y="49"/>
                    <a:pt x="105" y="50"/>
                  </a:cubicBezTo>
                  <a:cubicBezTo>
                    <a:pt x="104" y="49"/>
                    <a:pt x="104" y="49"/>
                    <a:pt x="104" y="48"/>
                  </a:cubicBezTo>
                  <a:cubicBezTo>
                    <a:pt x="104" y="47"/>
                    <a:pt x="103" y="47"/>
                    <a:pt x="103" y="46"/>
                  </a:cubicBezTo>
                  <a:cubicBezTo>
                    <a:pt x="102" y="46"/>
                    <a:pt x="103" y="47"/>
                    <a:pt x="103" y="48"/>
                  </a:cubicBezTo>
                  <a:cubicBezTo>
                    <a:pt x="103" y="48"/>
                    <a:pt x="102" y="48"/>
                    <a:pt x="102" y="48"/>
                  </a:cubicBezTo>
                  <a:cubicBezTo>
                    <a:pt x="102" y="49"/>
                    <a:pt x="102" y="49"/>
                    <a:pt x="102" y="49"/>
                  </a:cubicBezTo>
                  <a:cubicBezTo>
                    <a:pt x="102" y="50"/>
                    <a:pt x="102" y="50"/>
                    <a:pt x="103" y="50"/>
                  </a:cubicBezTo>
                  <a:cubicBezTo>
                    <a:pt x="103" y="51"/>
                    <a:pt x="103" y="51"/>
                    <a:pt x="103" y="51"/>
                  </a:cubicBezTo>
                  <a:cubicBezTo>
                    <a:pt x="103" y="52"/>
                    <a:pt x="103" y="54"/>
                    <a:pt x="103" y="54"/>
                  </a:cubicBezTo>
                  <a:cubicBezTo>
                    <a:pt x="102" y="54"/>
                    <a:pt x="102" y="55"/>
                    <a:pt x="102" y="55"/>
                  </a:cubicBezTo>
                  <a:cubicBezTo>
                    <a:pt x="102" y="56"/>
                    <a:pt x="101" y="57"/>
                    <a:pt x="100" y="58"/>
                  </a:cubicBezTo>
                  <a:cubicBezTo>
                    <a:pt x="100" y="58"/>
                    <a:pt x="99" y="58"/>
                    <a:pt x="98" y="59"/>
                  </a:cubicBezTo>
                  <a:cubicBezTo>
                    <a:pt x="99" y="59"/>
                    <a:pt x="99" y="59"/>
                    <a:pt x="99" y="59"/>
                  </a:cubicBezTo>
                  <a:cubicBezTo>
                    <a:pt x="99" y="59"/>
                    <a:pt x="99" y="60"/>
                    <a:pt x="98" y="60"/>
                  </a:cubicBezTo>
                  <a:cubicBezTo>
                    <a:pt x="99" y="63"/>
                    <a:pt x="98" y="65"/>
                    <a:pt x="97" y="65"/>
                  </a:cubicBezTo>
                  <a:cubicBezTo>
                    <a:pt x="97" y="64"/>
                    <a:pt x="96" y="64"/>
                    <a:pt x="96" y="64"/>
                  </a:cubicBezTo>
                  <a:cubicBezTo>
                    <a:pt x="96" y="64"/>
                    <a:pt x="95" y="63"/>
                    <a:pt x="95" y="62"/>
                  </a:cubicBezTo>
                  <a:cubicBezTo>
                    <a:pt x="94" y="63"/>
                    <a:pt x="95" y="64"/>
                    <a:pt x="95" y="64"/>
                  </a:cubicBezTo>
                  <a:cubicBezTo>
                    <a:pt x="95" y="65"/>
                    <a:pt x="95" y="65"/>
                    <a:pt x="96" y="66"/>
                  </a:cubicBezTo>
                  <a:cubicBezTo>
                    <a:pt x="96" y="67"/>
                    <a:pt x="97" y="67"/>
                    <a:pt x="97" y="69"/>
                  </a:cubicBezTo>
                  <a:cubicBezTo>
                    <a:pt x="96" y="68"/>
                    <a:pt x="95" y="67"/>
                    <a:pt x="94" y="66"/>
                  </a:cubicBezTo>
                  <a:cubicBezTo>
                    <a:pt x="94" y="65"/>
                    <a:pt x="94" y="65"/>
                    <a:pt x="94" y="65"/>
                  </a:cubicBezTo>
                  <a:cubicBezTo>
                    <a:pt x="93" y="64"/>
                    <a:pt x="94" y="64"/>
                    <a:pt x="94" y="64"/>
                  </a:cubicBezTo>
                  <a:cubicBezTo>
                    <a:pt x="94" y="63"/>
                    <a:pt x="94" y="62"/>
                    <a:pt x="93" y="62"/>
                  </a:cubicBezTo>
                  <a:cubicBezTo>
                    <a:pt x="93" y="62"/>
                    <a:pt x="93" y="61"/>
                    <a:pt x="93" y="61"/>
                  </a:cubicBezTo>
                  <a:cubicBezTo>
                    <a:pt x="93" y="60"/>
                    <a:pt x="92" y="61"/>
                    <a:pt x="91" y="60"/>
                  </a:cubicBezTo>
                  <a:cubicBezTo>
                    <a:pt x="91" y="60"/>
                    <a:pt x="92" y="60"/>
                    <a:pt x="92" y="59"/>
                  </a:cubicBezTo>
                  <a:cubicBezTo>
                    <a:pt x="91" y="59"/>
                    <a:pt x="91" y="58"/>
                    <a:pt x="91" y="57"/>
                  </a:cubicBezTo>
                  <a:cubicBezTo>
                    <a:pt x="90" y="58"/>
                    <a:pt x="89" y="58"/>
                    <a:pt x="89" y="58"/>
                  </a:cubicBezTo>
                  <a:cubicBezTo>
                    <a:pt x="89" y="59"/>
                    <a:pt x="88" y="59"/>
                    <a:pt x="88" y="60"/>
                  </a:cubicBezTo>
                  <a:cubicBezTo>
                    <a:pt x="87" y="60"/>
                    <a:pt x="88" y="61"/>
                    <a:pt x="87" y="60"/>
                  </a:cubicBezTo>
                  <a:cubicBezTo>
                    <a:pt x="87" y="61"/>
                    <a:pt x="87" y="61"/>
                    <a:pt x="87" y="61"/>
                  </a:cubicBezTo>
                  <a:cubicBezTo>
                    <a:pt x="87" y="61"/>
                    <a:pt x="87" y="61"/>
                    <a:pt x="86" y="61"/>
                  </a:cubicBezTo>
                  <a:cubicBezTo>
                    <a:pt x="87" y="63"/>
                    <a:pt x="86" y="64"/>
                    <a:pt x="86" y="65"/>
                  </a:cubicBezTo>
                  <a:cubicBezTo>
                    <a:pt x="85" y="65"/>
                    <a:pt x="85" y="65"/>
                    <a:pt x="84" y="65"/>
                  </a:cubicBezTo>
                  <a:cubicBezTo>
                    <a:pt x="84" y="65"/>
                    <a:pt x="84" y="64"/>
                    <a:pt x="84" y="64"/>
                  </a:cubicBezTo>
                  <a:cubicBezTo>
                    <a:pt x="84" y="63"/>
                    <a:pt x="84" y="63"/>
                    <a:pt x="84" y="62"/>
                  </a:cubicBezTo>
                  <a:cubicBezTo>
                    <a:pt x="83" y="61"/>
                    <a:pt x="83" y="60"/>
                    <a:pt x="82" y="59"/>
                  </a:cubicBezTo>
                  <a:cubicBezTo>
                    <a:pt x="83" y="59"/>
                    <a:pt x="82" y="59"/>
                    <a:pt x="82" y="58"/>
                  </a:cubicBezTo>
                  <a:cubicBezTo>
                    <a:pt x="82" y="58"/>
                    <a:pt x="81" y="58"/>
                    <a:pt x="81" y="57"/>
                  </a:cubicBezTo>
                  <a:cubicBezTo>
                    <a:pt x="81" y="57"/>
                    <a:pt x="81" y="57"/>
                    <a:pt x="82" y="57"/>
                  </a:cubicBezTo>
                  <a:cubicBezTo>
                    <a:pt x="81" y="57"/>
                    <a:pt x="80" y="56"/>
                    <a:pt x="79" y="56"/>
                  </a:cubicBezTo>
                  <a:cubicBezTo>
                    <a:pt x="79" y="56"/>
                    <a:pt x="79" y="56"/>
                    <a:pt x="79" y="55"/>
                  </a:cubicBezTo>
                  <a:cubicBezTo>
                    <a:pt x="78" y="55"/>
                    <a:pt x="78" y="56"/>
                    <a:pt x="77" y="56"/>
                  </a:cubicBezTo>
                  <a:cubicBezTo>
                    <a:pt x="77" y="55"/>
                    <a:pt x="77" y="55"/>
                    <a:pt x="76" y="55"/>
                  </a:cubicBezTo>
                  <a:cubicBezTo>
                    <a:pt x="75" y="55"/>
                    <a:pt x="75" y="53"/>
                    <a:pt x="74" y="52"/>
                  </a:cubicBezTo>
                  <a:cubicBezTo>
                    <a:pt x="74" y="52"/>
                    <a:pt x="73" y="53"/>
                    <a:pt x="73" y="53"/>
                  </a:cubicBezTo>
                  <a:cubicBezTo>
                    <a:pt x="74" y="53"/>
                    <a:pt x="74" y="54"/>
                    <a:pt x="74" y="54"/>
                  </a:cubicBezTo>
                  <a:cubicBezTo>
                    <a:pt x="74" y="55"/>
                    <a:pt x="75" y="55"/>
                    <a:pt x="75" y="56"/>
                  </a:cubicBezTo>
                  <a:cubicBezTo>
                    <a:pt x="75" y="55"/>
                    <a:pt x="76" y="55"/>
                    <a:pt x="76" y="55"/>
                  </a:cubicBezTo>
                  <a:cubicBezTo>
                    <a:pt x="76" y="57"/>
                    <a:pt x="77" y="57"/>
                    <a:pt x="77" y="57"/>
                  </a:cubicBezTo>
                  <a:cubicBezTo>
                    <a:pt x="77" y="58"/>
                    <a:pt x="77" y="58"/>
                    <a:pt x="77" y="59"/>
                  </a:cubicBezTo>
                  <a:cubicBezTo>
                    <a:pt x="76" y="59"/>
                    <a:pt x="76" y="60"/>
                    <a:pt x="75" y="60"/>
                  </a:cubicBezTo>
                  <a:cubicBezTo>
                    <a:pt x="75" y="60"/>
                    <a:pt x="75" y="61"/>
                    <a:pt x="75" y="61"/>
                  </a:cubicBezTo>
                  <a:cubicBezTo>
                    <a:pt x="73" y="61"/>
                    <a:pt x="72" y="62"/>
                    <a:pt x="71" y="63"/>
                  </a:cubicBezTo>
                  <a:cubicBezTo>
                    <a:pt x="70" y="62"/>
                    <a:pt x="70" y="61"/>
                    <a:pt x="70" y="60"/>
                  </a:cubicBezTo>
                  <a:cubicBezTo>
                    <a:pt x="69" y="59"/>
                    <a:pt x="69" y="58"/>
                    <a:pt x="68" y="57"/>
                  </a:cubicBezTo>
                  <a:cubicBezTo>
                    <a:pt x="68" y="56"/>
                    <a:pt x="67" y="55"/>
                    <a:pt x="67" y="55"/>
                  </a:cubicBezTo>
                  <a:cubicBezTo>
                    <a:pt x="67" y="55"/>
                    <a:pt x="67" y="56"/>
                    <a:pt x="67" y="57"/>
                  </a:cubicBezTo>
                  <a:cubicBezTo>
                    <a:pt x="67" y="57"/>
                    <a:pt x="68" y="57"/>
                    <a:pt x="68" y="58"/>
                  </a:cubicBezTo>
                  <a:cubicBezTo>
                    <a:pt x="68" y="59"/>
                    <a:pt x="69" y="59"/>
                    <a:pt x="69" y="61"/>
                  </a:cubicBezTo>
                  <a:cubicBezTo>
                    <a:pt x="70" y="61"/>
                    <a:pt x="70" y="62"/>
                    <a:pt x="71" y="63"/>
                  </a:cubicBezTo>
                  <a:cubicBezTo>
                    <a:pt x="71" y="63"/>
                    <a:pt x="72" y="63"/>
                    <a:pt x="72" y="63"/>
                  </a:cubicBezTo>
                  <a:cubicBezTo>
                    <a:pt x="73" y="63"/>
                    <a:pt x="73" y="63"/>
                    <a:pt x="74" y="63"/>
                  </a:cubicBezTo>
                  <a:cubicBezTo>
                    <a:pt x="74" y="63"/>
                    <a:pt x="74" y="64"/>
                    <a:pt x="74" y="65"/>
                  </a:cubicBezTo>
                  <a:cubicBezTo>
                    <a:pt x="73" y="66"/>
                    <a:pt x="72" y="68"/>
                    <a:pt x="71" y="69"/>
                  </a:cubicBezTo>
                  <a:cubicBezTo>
                    <a:pt x="71" y="70"/>
                    <a:pt x="70" y="70"/>
                    <a:pt x="70" y="70"/>
                  </a:cubicBezTo>
                  <a:cubicBezTo>
                    <a:pt x="70" y="72"/>
                    <a:pt x="69" y="72"/>
                    <a:pt x="69" y="73"/>
                  </a:cubicBezTo>
                  <a:cubicBezTo>
                    <a:pt x="69" y="75"/>
                    <a:pt x="69" y="77"/>
                    <a:pt x="69" y="79"/>
                  </a:cubicBezTo>
                  <a:cubicBezTo>
                    <a:pt x="68" y="80"/>
                    <a:pt x="67" y="82"/>
                    <a:pt x="67" y="84"/>
                  </a:cubicBezTo>
                  <a:cubicBezTo>
                    <a:pt x="66" y="84"/>
                    <a:pt x="66" y="84"/>
                    <a:pt x="66" y="84"/>
                  </a:cubicBezTo>
                  <a:cubicBezTo>
                    <a:pt x="66" y="85"/>
                    <a:pt x="66" y="86"/>
                    <a:pt x="66" y="86"/>
                  </a:cubicBezTo>
                  <a:cubicBezTo>
                    <a:pt x="65" y="87"/>
                    <a:pt x="64" y="88"/>
                    <a:pt x="64" y="89"/>
                  </a:cubicBezTo>
                  <a:cubicBezTo>
                    <a:pt x="62" y="89"/>
                    <a:pt x="62" y="90"/>
                    <a:pt x="60" y="91"/>
                  </a:cubicBezTo>
                  <a:cubicBezTo>
                    <a:pt x="59" y="89"/>
                    <a:pt x="59" y="87"/>
                    <a:pt x="58" y="86"/>
                  </a:cubicBezTo>
                  <a:cubicBezTo>
                    <a:pt x="58" y="86"/>
                    <a:pt x="58" y="85"/>
                    <a:pt x="58" y="84"/>
                  </a:cubicBezTo>
                  <a:cubicBezTo>
                    <a:pt x="58" y="83"/>
                    <a:pt x="57" y="82"/>
                    <a:pt x="57" y="81"/>
                  </a:cubicBezTo>
                  <a:cubicBezTo>
                    <a:pt x="57" y="80"/>
                    <a:pt x="57" y="78"/>
                    <a:pt x="57" y="77"/>
                  </a:cubicBezTo>
                  <a:cubicBezTo>
                    <a:pt x="57" y="76"/>
                    <a:pt x="57" y="75"/>
                    <a:pt x="57" y="74"/>
                  </a:cubicBezTo>
                  <a:cubicBezTo>
                    <a:pt x="57" y="73"/>
                    <a:pt x="56" y="72"/>
                    <a:pt x="55" y="71"/>
                  </a:cubicBezTo>
                  <a:cubicBezTo>
                    <a:pt x="55" y="70"/>
                    <a:pt x="56" y="69"/>
                    <a:pt x="56" y="67"/>
                  </a:cubicBezTo>
                  <a:cubicBezTo>
                    <a:pt x="55" y="67"/>
                    <a:pt x="55" y="68"/>
                    <a:pt x="55" y="68"/>
                  </a:cubicBezTo>
                  <a:cubicBezTo>
                    <a:pt x="54" y="68"/>
                    <a:pt x="54" y="67"/>
                    <a:pt x="53" y="67"/>
                  </a:cubicBezTo>
                  <a:cubicBezTo>
                    <a:pt x="53" y="67"/>
                    <a:pt x="53" y="66"/>
                    <a:pt x="53" y="66"/>
                  </a:cubicBezTo>
                  <a:cubicBezTo>
                    <a:pt x="52" y="66"/>
                    <a:pt x="52" y="67"/>
                    <a:pt x="52" y="68"/>
                  </a:cubicBezTo>
                  <a:cubicBezTo>
                    <a:pt x="51" y="67"/>
                    <a:pt x="50" y="68"/>
                    <a:pt x="49" y="68"/>
                  </a:cubicBezTo>
                  <a:cubicBezTo>
                    <a:pt x="48" y="68"/>
                    <a:pt x="47" y="67"/>
                    <a:pt x="46" y="66"/>
                  </a:cubicBezTo>
                  <a:cubicBezTo>
                    <a:pt x="46" y="65"/>
                    <a:pt x="46" y="64"/>
                    <a:pt x="45" y="63"/>
                  </a:cubicBezTo>
                  <a:cubicBezTo>
                    <a:pt x="45" y="61"/>
                    <a:pt x="45" y="59"/>
                    <a:pt x="45" y="58"/>
                  </a:cubicBezTo>
                  <a:cubicBezTo>
                    <a:pt x="45" y="57"/>
                    <a:pt x="46" y="56"/>
                    <a:pt x="46" y="55"/>
                  </a:cubicBezTo>
                  <a:cubicBezTo>
                    <a:pt x="46" y="54"/>
                    <a:pt x="47" y="54"/>
                    <a:pt x="48" y="53"/>
                  </a:cubicBezTo>
                  <a:cubicBezTo>
                    <a:pt x="48" y="52"/>
                    <a:pt x="48" y="51"/>
                    <a:pt x="48" y="50"/>
                  </a:cubicBezTo>
                  <a:cubicBezTo>
                    <a:pt x="49" y="50"/>
                    <a:pt x="49" y="49"/>
                    <a:pt x="50" y="49"/>
                  </a:cubicBezTo>
                  <a:cubicBezTo>
                    <a:pt x="50" y="49"/>
                    <a:pt x="50" y="49"/>
                    <a:pt x="51" y="49"/>
                  </a:cubicBezTo>
                  <a:cubicBezTo>
                    <a:pt x="51" y="49"/>
                    <a:pt x="53" y="48"/>
                    <a:pt x="54" y="49"/>
                  </a:cubicBezTo>
                  <a:cubicBezTo>
                    <a:pt x="55" y="48"/>
                    <a:pt x="56" y="48"/>
                    <a:pt x="57" y="48"/>
                  </a:cubicBezTo>
                  <a:cubicBezTo>
                    <a:pt x="57" y="48"/>
                    <a:pt x="57" y="49"/>
                    <a:pt x="57" y="49"/>
                  </a:cubicBezTo>
                  <a:cubicBezTo>
                    <a:pt x="57" y="49"/>
                    <a:pt x="57" y="49"/>
                    <a:pt x="57" y="50"/>
                  </a:cubicBezTo>
                  <a:cubicBezTo>
                    <a:pt x="58" y="51"/>
                    <a:pt x="59" y="51"/>
                    <a:pt x="60" y="52"/>
                  </a:cubicBezTo>
                  <a:cubicBezTo>
                    <a:pt x="61" y="52"/>
                    <a:pt x="61" y="51"/>
                    <a:pt x="61" y="51"/>
                  </a:cubicBezTo>
                  <a:cubicBezTo>
                    <a:pt x="63" y="51"/>
                    <a:pt x="64" y="51"/>
                    <a:pt x="66" y="52"/>
                  </a:cubicBezTo>
                  <a:cubicBezTo>
                    <a:pt x="67" y="52"/>
                    <a:pt x="66" y="50"/>
                    <a:pt x="67" y="50"/>
                  </a:cubicBezTo>
                  <a:cubicBezTo>
                    <a:pt x="67" y="49"/>
                    <a:pt x="67" y="49"/>
                    <a:pt x="67" y="49"/>
                  </a:cubicBezTo>
                  <a:cubicBezTo>
                    <a:pt x="66" y="48"/>
                    <a:pt x="67" y="50"/>
                    <a:pt x="66" y="50"/>
                  </a:cubicBezTo>
                  <a:cubicBezTo>
                    <a:pt x="65" y="50"/>
                    <a:pt x="66" y="49"/>
                    <a:pt x="65" y="49"/>
                  </a:cubicBezTo>
                  <a:cubicBezTo>
                    <a:pt x="65" y="49"/>
                    <a:pt x="64" y="49"/>
                    <a:pt x="63" y="49"/>
                  </a:cubicBezTo>
                  <a:cubicBezTo>
                    <a:pt x="63" y="48"/>
                    <a:pt x="63" y="48"/>
                    <a:pt x="63" y="48"/>
                  </a:cubicBezTo>
                  <a:cubicBezTo>
                    <a:pt x="63" y="47"/>
                    <a:pt x="63" y="47"/>
                    <a:pt x="63" y="46"/>
                  </a:cubicBezTo>
                  <a:cubicBezTo>
                    <a:pt x="63" y="46"/>
                    <a:pt x="62" y="46"/>
                    <a:pt x="62" y="46"/>
                  </a:cubicBezTo>
                  <a:cubicBezTo>
                    <a:pt x="62" y="47"/>
                    <a:pt x="62" y="48"/>
                    <a:pt x="62" y="49"/>
                  </a:cubicBezTo>
                  <a:cubicBezTo>
                    <a:pt x="63" y="48"/>
                    <a:pt x="63" y="49"/>
                    <a:pt x="63" y="49"/>
                  </a:cubicBezTo>
                  <a:cubicBezTo>
                    <a:pt x="62" y="49"/>
                    <a:pt x="62" y="49"/>
                    <a:pt x="62" y="49"/>
                  </a:cubicBezTo>
                  <a:cubicBezTo>
                    <a:pt x="62" y="49"/>
                    <a:pt x="62" y="49"/>
                    <a:pt x="62" y="49"/>
                  </a:cubicBezTo>
                  <a:cubicBezTo>
                    <a:pt x="62" y="49"/>
                    <a:pt x="61" y="49"/>
                    <a:pt x="61" y="48"/>
                  </a:cubicBezTo>
                  <a:cubicBezTo>
                    <a:pt x="61" y="48"/>
                    <a:pt x="61" y="47"/>
                    <a:pt x="61" y="47"/>
                  </a:cubicBezTo>
                  <a:cubicBezTo>
                    <a:pt x="61" y="47"/>
                    <a:pt x="61" y="46"/>
                    <a:pt x="60" y="46"/>
                  </a:cubicBezTo>
                  <a:cubicBezTo>
                    <a:pt x="60" y="46"/>
                    <a:pt x="60" y="45"/>
                    <a:pt x="60" y="45"/>
                  </a:cubicBezTo>
                  <a:cubicBezTo>
                    <a:pt x="59" y="44"/>
                    <a:pt x="58" y="44"/>
                    <a:pt x="58" y="43"/>
                  </a:cubicBezTo>
                  <a:cubicBezTo>
                    <a:pt x="57" y="45"/>
                    <a:pt x="60" y="45"/>
                    <a:pt x="60" y="46"/>
                  </a:cubicBezTo>
                  <a:cubicBezTo>
                    <a:pt x="60" y="47"/>
                    <a:pt x="59" y="45"/>
                    <a:pt x="59" y="46"/>
                  </a:cubicBezTo>
                  <a:cubicBezTo>
                    <a:pt x="59" y="46"/>
                    <a:pt x="60" y="46"/>
                    <a:pt x="59" y="47"/>
                  </a:cubicBezTo>
                  <a:cubicBezTo>
                    <a:pt x="59" y="47"/>
                    <a:pt x="58" y="47"/>
                    <a:pt x="59" y="48"/>
                  </a:cubicBezTo>
                  <a:cubicBezTo>
                    <a:pt x="58" y="48"/>
                    <a:pt x="58" y="48"/>
                    <a:pt x="58" y="47"/>
                  </a:cubicBezTo>
                  <a:cubicBezTo>
                    <a:pt x="58" y="47"/>
                    <a:pt x="59" y="47"/>
                    <a:pt x="59" y="47"/>
                  </a:cubicBezTo>
                  <a:cubicBezTo>
                    <a:pt x="58" y="46"/>
                    <a:pt x="58" y="45"/>
                    <a:pt x="57" y="45"/>
                  </a:cubicBezTo>
                  <a:cubicBezTo>
                    <a:pt x="57" y="45"/>
                    <a:pt x="57" y="45"/>
                    <a:pt x="56" y="44"/>
                  </a:cubicBezTo>
                  <a:cubicBezTo>
                    <a:pt x="56" y="46"/>
                    <a:pt x="57" y="47"/>
                    <a:pt x="56" y="47"/>
                  </a:cubicBezTo>
                  <a:cubicBezTo>
                    <a:pt x="56" y="46"/>
                    <a:pt x="55" y="44"/>
                    <a:pt x="56" y="44"/>
                  </a:cubicBezTo>
                  <a:cubicBezTo>
                    <a:pt x="55" y="44"/>
                    <a:pt x="55" y="44"/>
                    <a:pt x="54" y="44"/>
                  </a:cubicBezTo>
                  <a:cubicBezTo>
                    <a:pt x="53" y="44"/>
                    <a:pt x="53" y="45"/>
                    <a:pt x="52" y="46"/>
                  </a:cubicBezTo>
                  <a:cubicBezTo>
                    <a:pt x="53" y="47"/>
                    <a:pt x="52" y="48"/>
                    <a:pt x="52" y="49"/>
                  </a:cubicBezTo>
                  <a:cubicBezTo>
                    <a:pt x="51" y="48"/>
                    <a:pt x="51" y="48"/>
                    <a:pt x="50" y="49"/>
                  </a:cubicBezTo>
                  <a:cubicBezTo>
                    <a:pt x="50" y="48"/>
                    <a:pt x="49" y="48"/>
                    <a:pt x="48" y="48"/>
                  </a:cubicBezTo>
                  <a:cubicBezTo>
                    <a:pt x="49" y="47"/>
                    <a:pt x="48" y="47"/>
                    <a:pt x="48" y="46"/>
                  </a:cubicBezTo>
                  <a:cubicBezTo>
                    <a:pt x="49" y="46"/>
                    <a:pt x="48" y="45"/>
                    <a:pt x="48" y="44"/>
                  </a:cubicBezTo>
                  <a:cubicBezTo>
                    <a:pt x="50" y="44"/>
                    <a:pt x="50" y="43"/>
                    <a:pt x="51" y="44"/>
                  </a:cubicBezTo>
                  <a:cubicBezTo>
                    <a:pt x="52" y="44"/>
                    <a:pt x="52" y="43"/>
                    <a:pt x="52" y="43"/>
                  </a:cubicBezTo>
                  <a:cubicBezTo>
                    <a:pt x="52" y="42"/>
                    <a:pt x="51" y="42"/>
                    <a:pt x="51" y="41"/>
                  </a:cubicBezTo>
                  <a:cubicBezTo>
                    <a:pt x="51" y="41"/>
                    <a:pt x="50" y="41"/>
                    <a:pt x="50" y="41"/>
                  </a:cubicBezTo>
                  <a:cubicBezTo>
                    <a:pt x="50" y="40"/>
                    <a:pt x="50" y="40"/>
                    <a:pt x="51" y="40"/>
                  </a:cubicBezTo>
                  <a:cubicBezTo>
                    <a:pt x="51" y="40"/>
                    <a:pt x="51" y="39"/>
                    <a:pt x="52" y="39"/>
                  </a:cubicBezTo>
                  <a:cubicBezTo>
                    <a:pt x="52" y="39"/>
                    <a:pt x="52" y="39"/>
                    <a:pt x="52" y="39"/>
                  </a:cubicBezTo>
                  <a:cubicBezTo>
                    <a:pt x="51" y="39"/>
                    <a:pt x="50" y="39"/>
                    <a:pt x="49" y="39"/>
                  </a:cubicBezTo>
                  <a:cubicBezTo>
                    <a:pt x="49" y="39"/>
                    <a:pt x="50" y="39"/>
                    <a:pt x="50" y="39"/>
                  </a:cubicBezTo>
                  <a:cubicBezTo>
                    <a:pt x="50" y="38"/>
                    <a:pt x="50" y="38"/>
                    <a:pt x="50" y="37"/>
                  </a:cubicBezTo>
                  <a:cubicBezTo>
                    <a:pt x="50" y="37"/>
                    <a:pt x="51" y="37"/>
                    <a:pt x="51" y="36"/>
                  </a:cubicBezTo>
                  <a:cubicBezTo>
                    <a:pt x="51" y="36"/>
                    <a:pt x="50" y="36"/>
                    <a:pt x="50" y="35"/>
                  </a:cubicBezTo>
                  <a:cubicBezTo>
                    <a:pt x="50" y="34"/>
                    <a:pt x="50" y="34"/>
                    <a:pt x="50" y="33"/>
                  </a:cubicBezTo>
                  <a:cubicBezTo>
                    <a:pt x="51" y="32"/>
                    <a:pt x="51" y="32"/>
                    <a:pt x="52" y="32"/>
                  </a:cubicBezTo>
                  <a:cubicBezTo>
                    <a:pt x="52" y="33"/>
                    <a:pt x="51" y="33"/>
                    <a:pt x="51" y="33"/>
                  </a:cubicBezTo>
                  <a:cubicBezTo>
                    <a:pt x="51" y="33"/>
                    <a:pt x="51" y="33"/>
                    <a:pt x="52" y="34"/>
                  </a:cubicBezTo>
                  <a:cubicBezTo>
                    <a:pt x="51" y="35"/>
                    <a:pt x="52" y="35"/>
                    <a:pt x="52" y="36"/>
                  </a:cubicBezTo>
                  <a:cubicBezTo>
                    <a:pt x="52" y="37"/>
                    <a:pt x="53" y="37"/>
                    <a:pt x="53" y="37"/>
                  </a:cubicBezTo>
                  <a:cubicBezTo>
                    <a:pt x="52" y="38"/>
                    <a:pt x="52" y="38"/>
                    <a:pt x="52" y="39"/>
                  </a:cubicBezTo>
                  <a:cubicBezTo>
                    <a:pt x="53" y="39"/>
                    <a:pt x="52" y="38"/>
                    <a:pt x="54" y="38"/>
                  </a:cubicBezTo>
                  <a:cubicBezTo>
                    <a:pt x="53" y="37"/>
                    <a:pt x="54" y="37"/>
                    <a:pt x="54" y="37"/>
                  </a:cubicBezTo>
                  <a:cubicBezTo>
                    <a:pt x="54" y="37"/>
                    <a:pt x="55" y="36"/>
                    <a:pt x="55" y="36"/>
                  </a:cubicBezTo>
                  <a:cubicBezTo>
                    <a:pt x="55" y="36"/>
                    <a:pt x="56" y="36"/>
                    <a:pt x="55" y="36"/>
                  </a:cubicBezTo>
                  <a:cubicBezTo>
                    <a:pt x="55" y="35"/>
                    <a:pt x="55" y="35"/>
                    <a:pt x="56" y="34"/>
                  </a:cubicBezTo>
                  <a:cubicBezTo>
                    <a:pt x="56" y="34"/>
                    <a:pt x="55" y="34"/>
                    <a:pt x="54" y="33"/>
                  </a:cubicBezTo>
                  <a:cubicBezTo>
                    <a:pt x="54" y="33"/>
                    <a:pt x="54" y="32"/>
                    <a:pt x="54" y="31"/>
                  </a:cubicBezTo>
                  <a:cubicBezTo>
                    <a:pt x="54" y="30"/>
                    <a:pt x="55" y="29"/>
                    <a:pt x="56" y="29"/>
                  </a:cubicBezTo>
                  <a:cubicBezTo>
                    <a:pt x="56" y="29"/>
                    <a:pt x="56" y="28"/>
                    <a:pt x="56" y="28"/>
                  </a:cubicBezTo>
                  <a:cubicBezTo>
                    <a:pt x="56" y="28"/>
                    <a:pt x="56" y="28"/>
                    <a:pt x="56" y="28"/>
                  </a:cubicBezTo>
                  <a:cubicBezTo>
                    <a:pt x="57" y="28"/>
                    <a:pt x="57" y="27"/>
                    <a:pt x="57" y="26"/>
                  </a:cubicBezTo>
                  <a:cubicBezTo>
                    <a:pt x="58" y="25"/>
                    <a:pt x="59" y="25"/>
                    <a:pt x="59" y="24"/>
                  </a:cubicBezTo>
                  <a:cubicBezTo>
                    <a:pt x="60" y="24"/>
                    <a:pt x="60" y="23"/>
                    <a:pt x="60" y="24"/>
                  </a:cubicBezTo>
                  <a:cubicBezTo>
                    <a:pt x="61" y="23"/>
                    <a:pt x="61" y="23"/>
                    <a:pt x="61" y="23"/>
                  </a:cubicBezTo>
                  <a:cubicBezTo>
                    <a:pt x="62" y="23"/>
                    <a:pt x="63" y="23"/>
                    <a:pt x="63" y="23"/>
                  </a:cubicBezTo>
                  <a:cubicBezTo>
                    <a:pt x="63" y="23"/>
                    <a:pt x="64" y="23"/>
                    <a:pt x="64" y="24"/>
                  </a:cubicBezTo>
                  <a:cubicBezTo>
                    <a:pt x="65" y="24"/>
                    <a:pt x="65" y="24"/>
                    <a:pt x="65" y="25"/>
                  </a:cubicBezTo>
                  <a:cubicBezTo>
                    <a:pt x="67" y="25"/>
                    <a:pt x="68" y="25"/>
                    <a:pt x="68" y="27"/>
                  </a:cubicBezTo>
                  <a:cubicBezTo>
                    <a:pt x="69" y="27"/>
                    <a:pt x="69" y="26"/>
                    <a:pt x="69" y="25"/>
                  </a:cubicBezTo>
                  <a:cubicBezTo>
                    <a:pt x="69" y="25"/>
                    <a:pt x="69" y="25"/>
                    <a:pt x="70" y="25"/>
                  </a:cubicBezTo>
                  <a:cubicBezTo>
                    <a:pt x="70" y="25"/>
                    <a:pt x="70" y="26"/>
                    <a:pt x="70" y="26"/>
                  </a:cubicBezTo>
                  <a:cubicBezTo>
                    <a:pt x="71" y="26"/>
                    <a:pt x="71" y="25"/>
                    <a:pt x="72" y="25"/>
                  </a:cubicBezTo>
                  <a:cubicBezTo>
                    <a:pt x="73" y="25"/>
                    <a:pt x="74" y="24"/>
                    <a:pt x="75" y="25"/>
                  </a:cubicBezTo>
                  <a:cubicBezTo>
                    <a:pt x="75" y="24"/>
                    <a:pt x="74" y="24"/>
                    <a:pt x="74" y="23"/>
                  </a:cubicBezTo>
                  <a:cubicBezTo>
                    <a:pt x="75" y="23"/>
                    <a:pt x="75" y="24"/>
                    <a:pt x="76" y="24"/>
                  </a:cubicBezTo>
                  <a:cubicBezTo>
                    <a:pt x="77" y="23"/>
                    <a:pt x="78" y="22"/>
                    <a:pt x="78" y="21"/>
                  </a:cubicBezTo>
                  <a:cubicBezTo>
                    <a:pt x="79" y="21"/>
                    <a:pt x="79" y="22"/>
                    <a:pt x="79" y="22"/>
                  </a:cubicBezTo>
                  <a:cubicBezTo>
                    <a:pt x="80" y="23"/>
                    <a:pt x="80" y="21"/>
                    <a:pt x="80" y="22"/>
                  </a:cubicBezTo>
                  <a:cubicBezTo>
                    <a:pt x="80" y="22"/>
                    <a:pt x="80" y="23"/>
                    <a:pt x="80" y="23"/>
                  </a:cubicBezTo>
                  <a:cubicBezTo>
                    <a:pt x="81" y="23"/>
                    <a:pt x="81" y="22"/>
                    <a:pt x="81" y="22"/>
                  </a:cubicBezTo>
                  <a:cubicBezTo>
                    <a:pt x="82" y="22"/>
                    <a:pt x="82" y="22"/>
                    <a:pt x="83" y="23"/>
                  </a:cubicBezTo>
                  <a:cubicBezTo>
                    <a:pt x="83" y="22"/>
                    <a:pt x="82" y="22"/>
                    <a:pt x="82" y="21"/>
                  </a:cubicBezTo>
                  <a:cubicBezTo>
                    <a:pt x="82" y="20"/>
                    <a:pt x="82" y="21"/>
                    <a:pt x="83" y="21"/>
                  </a:cubicBezTo>
                  <a:cubicBezTo>
                    <a:pt x="83" y="21"/>
                    <a:pt x="83" y="20"/>
                    <a:pt x="83" y="20"/>
                  </a:cubicBezTo>
                  <a:cubicBezTo>
                    <a:pt x="84" y="20"/>
                    <a:pt x="84" y="19"/>
                    <a:pt x="84" y="19"/>
                  </a:cubicBezTo>
                  <a:cubicBezTo>
                    <a:pt x="85" y="19"/>
                    <a:pt x="86" y="19"/>
                    <a:pt x="87" y="18"/>
                  </a:cubicBezTo>
                  <a:cubicBezTo>
                    <a:pt x="87" y="18"/>
                    <a:pt x="87" y="19"/>
                    <a:pt x="87" y="19"/>
                  </a:cubicBezTo>
                  <a:cubicBezTo>
                    <a:pt x="88" y="19"/>
                    <a:pt x="88" y="18"/>
                    <a:pt x="89" y="18"/>
                  </a:cubicBezTo>
                  <a:cubicBezTo>
                    <a:pt x="89" y="18"/>
                    <a:pt x="89" y="17"/>
                    <a:pt x="89" y="17"/>
                  </a:cubicBezTo>
                  <a:cubicBezTo>
                    <a:pt x="90" y="17"/>
                    <a:pt x="90" y="17"/>
                    <a:pt x="90" y="18"/>
                  </a:cubicBezTo>
                  <a:cubicBezTo>
                    <a:pt x="91" y="18"/>
                    <a:pt x="92" y="18"/>
                    <a:pt x="92" y="17"/>
                  </a:cubicBezTo>
                  <a:cubicBezTo>
                    <a:pt x="93" y="18"/>
                    <a:pt x="93" y="18"/>
                    <a:pt x="93" y="19"/>
                  </a:cubicBezTo>
                  <a:cubicBezTo>
                    <a:pt x="93" y="20"/>
                    <a:pt x="93" y="20"/>
                    <a:pt x="93" y="20"/>
                  </a:cubicBezTo>
                  <a:cubicBezTo>
                    <a:pt x="94" y="20"/>
                    <a:pt x="94" y="21"/>
                    <a:pt x="95" y="21"/>
                  </a:cubicBezTo>
                  <a:cubicBezTo>
                    <a:pt x="95" y="21"/>
                    <a:pt x="95" y="21"/>
                    <a:pt x="95" y="21"/>
                  </a:cubicBezTo>
                  <a:cubicBezTo>
                    <a:pt x="96" y="21"/>
                    <a:pt x="96" y="21"/>
                    <a:pt x="97" y="21"/>
                  </a:cubicBezTo>
                  <a:cubicBezTo>
                    <a:pt x="101" y="25"/>
                    <a:pt x="104" y="30"/>
                    <a:pt x="107" y="35"/>
                  </a:cubicBezTo>
                  <a:close/>
                  <a:moveTo>
                    <a:pt x="111" y="44"/>
                  </a:moveTo>
                  <a:cubicBezTo>
                    <a:pt x="111" y="44"/>
                    <a:pt x="111" y="44"/>
                    <a:pt x="111" y="44"/>
                  </a:cubicBezTo>
                  <a:cubicBezTo>
                    <a:pt x="110" y="45"/>
                    <a:pt x="110" y="44"/>
                    <a:pt x="110" y="44"/>
                  </a:cubicBezTo>
                  <a:cubicBezTo>
                    <a:pt x="109" y="44"/>
                    <a:pt x="109" y="45"/>
                    <a:pt x="109" y="44"/>
                  </a:cubicBezTo>
                  <a:cubicBezTo>
                    <a:pt x="109" y="43"/>
                    <a:pt x="109" y="43"/>
                    <a:pt x="109" y="42"/>
                  </a:cubicBezTo>
                  <a:cubicBezTo>
                    <a:pt x="109" y="42"/>
                    <a:pt x="110" y="42"/>
                    <a:pt x="110" y="42"/>
                  </a:cubicBezTo>
                  <a:cubicBezTo>
                    <a:pt x="110" y="43"/>
                    <a:pt x="111" y="44"/>
                    <a:pt x="111" y="44"/>
                  </a:cubicBezTo>
                  <a:close/>
                  <a:moveTo>
                    <a:pt x="104" y="63"/>
                  </a:moveTo>
                  <a:cubicBezTo>
                    <a:pt x="105" y="63"/>
                    <a:pt x="105" y="62"/>
                    <a:pt x="105" y="63"/>
                  </a:cubicBezTo>
                  <a:cubicBezTo>
                    <a:pt x="105" y="62"/>
                    <a:pt x="105" y="61"/>
                    <a:pt x="106" y="61"/>
                  </a:cubicBezTo>
                  <a:cubicBezTo>
                    <a:pt x="106" y="61"/>
                    <a:pt x="106" y="62"/>
                    <a:pt x="106" y="62"/>
                  </a:cubicBezTo>
                  <a:cubicBezTo>
                    <a:pt x="107" y="63"/>
                    <a:pt x="107" y="63"/>
                    <a:pt x="107" y="64"/>
                  </a:cubicBezTo>
                  <a:cubicBezTo>
                    <a:pt x="106" y="63"/>
                    <a:pt x="106" y="64"/>
                    <a:pt x="106" y="64"/>
                  </a:cubicBezTo>
                  <a:cubicBezTo>
                    <a:pt x="105" y="64"/>
                    <a:pt x="105" y="64"/>
                    <a:pt x="105" y="63"/>
                  </a:cubicBezTo>
                  <a:cubicBezTo>
                    <a:pt x="105" y="63"/>
                    <a:pt x="105" y="64"/>
                    <a:pt x="104" y="63"/>
                  </a:cubicBezTo>
                  <a:close/>
                  <a:moveTo>
                    <a:pt x="105" y="72"/>
                  </a:moveTo>
                  <a:cubicBezTo>
                    <a:pt x="104" y="72"/>
                    <a:pt x="104" y="72"/>
                    <a:pt x="104" y="71"/>
                  </a:cubicBezTo>
                  <a:cubicBezTo>
                    <a:pt x="103" y="72"/>
                    <a:pt x="103" y="72"/>
                    <a:pt x="103" y="73"/>
                  </a:cubicBezTo>
                  <a:cubicBezTo>
                    <a:pt x="102" y="72"/>
                    <a:pt x="103" y="69"/>
                    <a:pt x="104" y="69"/>
                  </a:cubicBezTo>
                  <a:cubicBezTo>
                    <a:pt x="104" y="69"/>
                    <a:pt x="105" y="69"/>
                    <a:pt x="105" y="70"/>
                  </a:cubicBezTo>
                  <a:cubicBezTo>
                    <a:pt x="105" y="70"/>
                    <a:pt x="104" y="70"/>
                    <a:pt x="104" y="70"/>
                  </a:cubicBezTo>
                  <a:cubicBezTo>
                    <a:pt x="104" y="71"/>
                    <a:pt x="105" y="71"/>
                    <a:pt x="105" y="72"/>
                  </a:cubicBezTo>
                  <a:close/>
                  <a:moveTo>
                    <a:pt x="102" y="70"/>
                  </a:moveTo>
                  <a:cubicBezTo>
                    <a:pt x="102" y="70"/>
                    <a:pt x="102" y="71"/>
                    <a:pt x="102" y="72"/>
                  </a:cubicBezTo>
                  <a:cubicBezTo>
                    <a:pt x="102" y="72"/>
                    <a:pt x="102" y="72"/>
                    <a:pt x="102" y="72"/>
                  </a:cubicBezTo>
                  <a:cubicBezTo>
                    <a:pt x="102" y="72"/>
                    <a:pt x="101" y="72"/>
                    <a:pt x="101" y="72"/>
                  </a:cubicBezTo>
                  <a:cubicBezTo>
                    <a:pt x="100" y="73"/>
                    <a:pt x="100" y="71"/>
                    <a:pt x="99" y="72"/>
                  </a:cubicBezTo>
                  <a:cubicBezTo>
                    <a:pt x="99" y="71"/>
                    <a:pt x="98" y="70"/>
                    <a:pt x="98" y="70"/>
                  </a:cubicBezTo>
                  <a:cubicBezTo>
                    <a:pt x="99" y="68"/>
                    <a:pt x="101" y="68"/>
                    <a:pt x="101" y="66"/>
                  </a:cubicBezTo>
                  <a:cubicBezTo>
                    <a:pt x="102" y="66"/>
                    <a:pt x="102" y="66"/>
                    <a:pt x="103" y="67"/>
                  </a:cubicBezTo>
                  <a:cubicBezTo>
                    <a:pt x="103" y="67"/>
                    <a:pt x="103" y="68"/>
                    <a:pt x="102" y="68"/>
                  </a:cubicBezTo>
                  <a:cubicBezTo>
                    <a:pt x="103" y="68"/>
                    <a:pt x="102" y="69"/>
                    <a:pt x="102" y="70"/>
                  </a:cubicBezTo>
                  <a:close/>
                  <a:moveTo>
                    <a:pt x="101" y="75"/>
                  </a:moveTo>
                  <a:cubicBezTo>
                    <a:pt x="99" y="75"/>
                    <a:pt x="99" y="74"/>
                    <a:pt x="97" y="74"/>
                  </a:cubicBezTo>
                  <a:cubicBezTo>
                    <a:pt x="97" y="73"/>
                    <a:pt x="97" y="73"/>
                    <a:pt x="97" y="73"/>
                  </a:cubicBezTo>
                  <a:cubicBezTo>
                    <a:pt x="98" y="73"/>
                    <a:pt x="99" y="73"/>
                    <a:pt x="101" y="73"/>
                  </a:cubicBezTo>
                  <a:cubicBezTo>
                    <a:pt x="101" y="74"/>
                    <a:pt x="101" y="74"/>
                    <a:pt x="101" y="75"/>
                  </a:cubicBezTo>
                  <a:close/>
                  <a:moveTo>
                    <a:pt x="103" y="57"/>
                  </a:moveTo>
                  <a:cubicBezTo>
                    <a:pt x="103" y="57"/>
                    <a:pt x="102" y="56"/>
                    <a:pt x="102" y="56"/>
                  </a:cubicBezTo>
                  <a:cubicBezTo>
                    <a:pt x="102" y="55"/>
                    <a:pt x="103" y="55"/>
                    <a:pt x="103" y="55"/>
                  </a:cubicBezTo>
                  <a:cubicBezTo>
                    <a:pt x="103" y="56"/>
                    <a:pt x="103" y="57"/>
                    <a:pt x="103" y="57"/>
                  </a:cubicBezTo>
                  <a:close/>
                  <a:moveTo>
                    <a:pt x="105" y="59"/>
                  </a:moveTo>
                  <a:cubicBezTo>
                    <a:pt x="105" y="60"/>
                    <a:pt x="104" y="60"/>
                    <a:pt x="104" y="61"/>
                  </a:cubicBezTo>
                  <a:cubicBezTo>
                    <a:pt x="103" y="60"/>
                    <a:pt x="103" y="60"/>
                    <a:pt x="103" y="59"/>
                  </a:cubicBezTo>
                  <a:cubicBezTo>
                    <a:pt x="103" y="58"/>
                    <a:pt x="104" y="58"/>
                    <a:pt x="105" y="59"/>
                  </a:cubicBezTo>
                  <a:close/>
                  <a:moveTo>
                    <a:pt x="109" y="69"/>
                  </a:moveTo>
                  <a:cubicBezTo>
                    <a:pt x="109" y="70"/>
                    <a:pt x="108" y="70"/>
                    <a:pt x="107" y="70"/>
                  </a:cubicBezTo>
                  <a:cubicBezTo>
                    <a:pt x="107" y="69"/>
                    <a:pt x="108" y="69"/>
                    <a:pt x="109" y="69"/>
                  </a:cubicBezTo>
                  <a:close/>
                  <a:moveTo>
                    <a:pt x="108" y="50"/>
                  </a:moveTo>
                  <a:cubicBezTo>
                    <a:pt x="108" y="50"/>
                    <a:pt x="108" y="50"/>
                    <a:pt x="108" y="50"/>
                  </a:cubicBezTo>
                  <a:cubicBezTo>
                    <a:pt x="107" y="51"/>
                    <a:pt x="107" y="51"/>
                    <a:pt x="107" y="52"/>
                  </a:cubicBezTo>
                  <a:cubicBezTo>
                    <a:pt x="106" y="51"/>
                    <a:pt x="106" y="51"/>
                    <a:pt x="106" y="50"/>
                  </a:cubicBezTo>
                  <a:cubicBezTo>
                    <a:pt x="106" y="50"/>
                    <a:pt x="107" y="50"/>
                    <a:pt x="107" y="50"/>
                  </a:cubicBezTo>
                  <a:cubicBezTo>
                    <a:pt x="107" y="50"/>
                    <a:pt x="106" y="51"/>
                    <a:pt x="106" y="50"/>
                  </a:cubicBezTo>
                  <a:cubicBezTo>
                    <a:pt x="106" y="49"/>
                    <a:pt x="107" y="49"/>
                    <a:pt x="108" y="49"/>
                  </a:cubicBezTo>
                  <a:cubicBezTo>
                    <a:pt x="109" y="48"/>
                    <a:pt x="109" y="48"/>
                    <a:pt x="110" y="47"/>
                  </a:cubicBezTo>
                  <a:cubicBezTo>
                    <a:pt x="109" y="47"/>
                    <a:pt x="110" y="47"/>
                    <a:pt x="110" y="47"/>
                  </a:cubicBezTo>
                  <a:cubicBezTo>
                    <a:pt x="109" y="46"/>
                    <a:pt x="110" y="45"/>
                    <a:pt x="110" y="44"/>
                  </a:cubicBezTo>
                  <a:cubicBezTo>
                    <a:pt x="110" y="44"/>
                    <a:pt x="110" y="44"/>
                    <a:pt x="110" y="44"/>
                  </a:cubicBezTo>
                  <a:cubicBezTo>
                    <a:pt x="110" y="46"/>
                    <a:pt x="111" y="47"/>
                    <a:pt x="111" y="49"/>
                  </a:cubicBezTo>
                  <a:cubicBezTo>
                    <a:pt x="110" y="50"/>
                    <a:pt x="109" y="50"/>
                    <a:pt x="108" y="50"/>
                  </a:cubicBezTo>
                  <a:close/>
                  <a:moveTo>
                    <a:pt x="109" y="39"/>
                  </a:moveTo>
                  <a:cubicBezTo>
                    <a:pt x="109" y="40"/>
                    <a:pt x="110" y="41"/>
                    <a:pt x="110" y="41"/>
                  </a:cubicBezTo>
                  <a:cubicBezTo>
                    <a:pt x="109" y="41"/>
                    <a:pt x="109" y="40"/>
                    <a:pt x="109" y="39"/>
                  </a:cubicBezTo>
                  <a:close/>
                  <a:moveTo>
                    <a:pt x="93" y="66"/>
                  </a:moveTo>
                  <a:cubicBezTo>
                    <a:pt x="93" y="66"/>
                    <a:pt x="93" y="67"/>
                    <a:pt x="93" y="66"/>
                  </a:cubicBezTo>
                  <a:cubicBezTo>
                    <a:pt x="94" y="66"/>
                    <a:pt x="94" y="67"/>
                    <a:pt x="94" y="67"/>
                  </a:cubicBezTo>
                  <a:cubicBezTo>
                    <a:pt x="94" y="67"/>
                    <a:pt x="95" y="68"/>
                    <a:pt x="95" y="68"/>
                  </a:cubicBezTo>
                  <a:cubicBezTo>
                    <a:pt x="95" y="69"/>
                    <a:pt x="96" y="69"/>
                    <a:pt x="96" y="70"/>
                  </a:cubicBezTo>
                  <a:cubicBezTo>
                    <a:pt x="96" y="71"/>
                    <a:pt x="97" y="72"/>
                    <a:pt x="97" y="72"/>
                  </a:cubicBezTo>
                  <a:cubicBezTo>
                    <a:pt x="96" y="73"/>
                    <a:pt x="96" y="71"/>
                    <a:pt x="95" y="71"/>
                  </a:cubicBezTo>
                  <a:cubicBezTo>
                    <a:pt x="95" y="68"/>
                    <a:pt x="93" y="69"/>
                    <a:pt x="93" y="66"/>
                  </a:cubicBezTo>
                  <a:close/>
                  <a:moveTo>
                    <a:pt x="86" y="64"/>
                  </a:moveTo>
                  <a:cubicBezTo>
                    <a:pt x="87" y="64"/>
                    <a:pt x="87" y="65"/>
                    <a:pt x="87" y="65"/>
                  </a:cubicBezTo>
                  <a:cubicBezTo>
                    <a:pt x="87" y="65"/>
                    <a:pt x="87" y="66"/>
                    <a:pt x="86" y="66"/>
                  </a:cubicBezTo>
                  <a:cubicBezTo>
                    <a:pt x="86" y="65"/>
                    <a:pt x="87" y="65"/>
                    <a:pt x="86" y="64"/>
                  </a:cubicBezTo>
                  <a:close/>
                  <a:moveTo>
                    <a:pt x="73" y="81"/>
                  </a:moveTo>
                  <a:cubicBezTo>
                    <a:pt x="73" y="81"/>
                    <a:pt x="73" y="81"/>
                    <a:pt x="73" y="81"/>
                  </a:cubicBezTo>
                  <a:cubicBezTo>
                    <a:pt x="73" y="82"/>
                    <a:pt x="73" y="82"/>
                    <a:pt x="73" y="83"/>
                  </a:cubicBezTo>
                  <a:cubicBezTo>
                    <a:pt x="72" y="83"/>
                    <a:pt x="72" y="84"/>
                    <a:pt x="72" y="85"/>
                  </a:cubicBezTo>
                  <a:cubicBezTo>
                    <a:pt x="71" y="85"/>
                    <a:pt x="71" y="85"/>
                    <a:pt x="71" y="85"/>
                  </a:cubicBezTo>
                  <a:cubicBezTo>
                    <a:pt x="70" y="84"/>
                    <a:pt x="70" y="83"/>
                    <a:pt x="70" y="83"/>
                  </a:cubicBezTo>
                  <a:cubicBezTo>
                    <a:pt x="70" y="82"/>
                    <a:pt x="70" y="82"/>
                    <a:pt x="71" y="81"/>
                  </a:cubicBezTo>
                  <a:cubicBezTo>
                    <a:pt x="71" y="81"/>
                    <a:pt x="70" y="81"/>
                    <a:pt x="70" y="80"/>
                  </a:cubicBezTo>
                  <a:cubicBezTo>
                    <a:pt x="71" y="79"/>
                    <a:pt x="71" y="79"/>
                    <a:pt x="72" y="78"/>
                  </a:cubicBezTo>
                  <a:cubicBezTo>
                    <a:pt x="72" y="77"/>
                    <a:pt x="72" y="77"/>
                    <a:pt x="73" y="76"/>
                  </a:cubicBezTo>
                  <a:cubicBezTo>
                    <a:pt x="73" y="76"/>
                    <a:pt x="73" y="78"/>
                    <a:pt x="73" y="78"/>
                  </a:cubicBezTo>
                  <a:cubicBezTo>
                    <a:pt x="73" y="79"/>
                    <a:pt x="73" y="80"/>
                    <a:pt x="73" y="81"/>
                  </a:cubicBezTo>
                  <a:close/>
                  <a:moveTo>
                    <a:pt x="32" y="100"/>
                  </a:moveTo>
                  <a:cubicBezTo>
                    <a:pt x="32" y="100"/>
                    <a:pt x="33" y="99"/>
                    <a:pt x="33" y="100"/>
                  </a:cubicBezTo>
                  <a:cubicBezTo>
                    <a:pt x="33" y="100"/>
                    <a:pt x="33" y="100"/>
                    <a:pt x="32" y="100"/>
                  </a:cubicBezTo>
                  <a:close/>
                  <a:moveTo>
                    <a:pt x="39" y="31"/>
                  </a:moveTo>
                  <a:cubicBezTo>
                    <a:pt x="39" y="32"/>
                    <a:pt x="39" y="32"/>
                    <a:pt x="38" y="32"/>
                  </a:cubicBezTo>
                  <a:cubicBezTo>
                    <a:pt x="38" y="33"/>
                    <a:pt x="38" y="32"/>
                    <a:pt x="38" y="32"/>
                  </a:cubicBezTo>
                  <a:cubicBezTo>
                    <a:pt x="37" y="32"/>
                    <a:pt x="37" y="32"/>
                    <a:pt x="36" y="32"/>
                  </a:cubicBezTo>
                  <a:cubicBezTo>
                    <a:pt x="35" y="30"/>
                    <a:pt x="36" y="28"/>
                    <a:pt x="35" y="27"/>
                  </a:cubicBezTo>
                  <a:cubicBezTo>
                    <a:pt x="35" y="26"/>
                    <a:pt x="36" y="26"/>
                    <a:pt x="35" y="26"/>
                  </a:cubicBezTo>
                  <a:cubicBezTo>
                    <a:pt x="36" y="25"/>
                    <a:pt x="36" y="25"/>
                    <a:pt x="37" y="25"/>
                  </a:cubicBezTo>
                  <a:cubicBezTo>
                    <a:pt x="36" y="24"/>
                    <a:pt x="35" y="24"/>
                    <a:pt x="35" y="23"/>
                  </a:cubicBezTo>
                  <a:cubicBezTo>
                    <a:pt x="36" y="23"/>
                    <a:pt x="36" y="23"/>
                    <a:pt x="36" y="23"/>
                  </a:cubicBezTo>
                  <a:cubicBezTo>
                    <a:pt x="36" y="22"/>
                    <a:pt x="36" y="23"/>
                    <a:pt x="35" y="23"/>
                  </a:cubicBezTo>
                  <a:cubicBezTo>
                    <a:pt x="35" y="22"/>
                    <a:pt x="35" y="22"/>
                    <a:pt x="35" y="21"/>
                  </a:cubicBezTo>
                  <a:cubicBezTo>
                    <a:pt x="35" y="21"/>
                    <a:pt x="34" y="20"/>
                    <a:pt x="35" y="19"/>
                  </a:cubicBezTo>
                  <a:cubicBezTo>
                    <a:pt x="34" y="20"/>
                    <a:pt x="33" y="19"/>
                    <a:pt x="32" y="19"/>
                  </a:cubicBezTo>
                  <a:cubicBezTo>
                    <a:pt x="32" y="19"/>
                    <a:pt x="32" y="19"/>
                    <a:pt x="32" y="19"/>
                  </a:cubicBezTo>
                  <a:cubicBezTo>
                    <a:pt x="31" y="19"/>
                    <a:pt x="30" y="19"/>
                    <a:pt x="30" y="18"/>
                  </a:cubicBezTo>
                  <a:cubicBezTo>
                    <a:pt x="31" y="17"/>
                    <a:pt x="32" y="18"/>
                    <a:pt x="32" y="18"/>
                  </a:cubicBezTo>
                  <a:cubicBezTo>
                    <a:pt x="32" y="17"/>
                    <a:pt x="32" y="17"/>
                    <a:pt x="31" y="17"/>
                  </a:cubicBezTo>
                  <a:cubicBezTo>
                    <a:pt x="31" y="17"/>
                    <a:pt x="30" y="17"/>
                    <a:pt x="30" y="17"/>
                  </a:cubicBezTo>
                  <a:cubicBezTo>
                    <a:pt x="30" y="17"/>
                    <a:pt x="30" y="17"/>
                    <a:pt x="29" y="17"/>
                  </a:cubicBezTo>
                  <a:cubicBezTo>
                    <a:pt x="30" y="16"/>
                    <a:pt x="30" y="16"/>
                    <a:pt x="31" y="16"/>
                  </a:cubicBezTo>
                  <a:cubicBezTo>
                    <a:pt x="31" y="16"/>
                    <a:pt x="32" y="16"/>
                    <a:pt x="33" y="15"/>
                  </a:cubicBezTo>
                  <a:cubicBezTo>
                    <a:pt x="33" y="15"/>
                    <a:pt x="32" y="15"/>
                    <a:pt x="32" y="14"/>
                  </a:cubicBezTo>
                  <a:cubicBezTo>
                    <a:pt x="34" y="14"/>
                    <a:pt x="35" y="13"/>
                    <a:pt x="36" y="13"/>
                  </a:cubicBezTo>
                  <a:cubicBezTo>
                    <a:pt x="38" y="13"/>
                    <a:pt x="38" y="13"/>
                    <a:pt x="40" y="13"/>
                  </a:cubicBezTo>
                  <a:cubicBezTo>
                    <a:pt x="40" y="13"/>
                    <a:pt x="39" y="12"/>
                    <a:pt x="39" y="11"/>
                  </a:cubicBezTo>
                  <a:cubicBezTo>
                    <a:pt x="40" y="11"/>
                    <a:pt x="41" y="11"/>
                    <a:pt x="42" y="11"/>
                  </a:cubicBezTo>
                  <a:cubicBezTo>
                    <a:pt x="42" y="10"/>
                    <a:pt x="44" y="11"/>
                    <a:pt x="45" y="10"/>
                  </a:cubicBezTo>
                  <a:cubicBezTo>
                    <a:pt x="45" y="11"/>
                    <a:pt x="46" y="11"/>
                    <a:pt x="46" y="11"/>
                  </a:cubicBezTo>
                  <a:cubicBezTo>
                    <a:pt x="46" y="10"/>
                    <a:pt x="47" y="11"/>
                    <a:pt x="47" y="11"/>
                  </a:cubicBezTo>
                  <a:cubicBezTo>
                    <a:pt x="48" y="11"/>
                    <a:pt x="49" y="11"/>
                    <a:pt x="50" y="12"/>
                  </a:cubicBezTo>
                  <a:cubicBezTo>
                    <a:pt x="49" y="12"/>
                    <a:pt x="48" y="12"/>
                    <a:pt x="48" y="13"/>
                  </a:cubicBezTo>
                  <a:cubicBezTo>
                    <a:pt x="48" y="13"/>
                    <a:pt x="49" y="12"/>
                    <a:pt x="50" y="13"/>
                  </a:cubicBezTo>
                  <a:cubicBezTo>
                    <a:pt x="50" y="12"/>
                    <a:pt x="50" y="13"/>
                    <a:pt x="51" y="13"/>
                  </a:cubicBezTo>
                  <a:cubicBezTo>
                    <a:pt x="51" y="14"/>
                    <a:pt x="52" y="13"/>
                    <a:pt x="52" y="14"/>
                  </a:cubicBezTo>
                  <a:cubicBezTo>
                    <a:pt x="52" y="15"/>
                    <a:pt x="51" y="14"/>
                    <a:pt x="50" y="14"/>
                  </a:cubicBezTo>
                  <a:cubicBezTo>
                    <a:pt x="50" y="14"/>
                    <a:pt x="50" y="15"/>
                    <a:pt x="49" y="15"/>
                  </a:cubicBezTo>
                  <a:cubicBezTo>
                    <a:pt x="49" y="16"/>
                    <a:pt x="49" y="16"/>
                    <a:pt x="49" y="16"/>
                  </a:cubicBezTo>
                  <a:cubicBezTo>
                    <a:pt x="49" y="16"/>
                    <a:pt x="49" y="17"/>
                    <a:pt x="48" y="17"/>
                  </a:cubicBezTo>
                  <a:cubicBezTo>
                    <a:pt x="49" y="17"/>
                    <a:pt x="50" y="17"/>
                    <a:pt x="50" y="18"/>
                  </a:cubicBezTo>
                  <a:cubicBezTo>
                    <a:pt x="49" y="18"/>
                    <a:pt x="48" y="18"/>
                    <a:pt x="48" y="18"/>
                  </a:cubicBezTo>
                  <a:cubicBezTo>
                    <a:pt x="48" y="19"/>
                    <a:pt x="49" y="21"/>
                    <a:pt x="47" y="21"/>
                  </a:cubicBezTo>
                  <a:cubicBezTo>
                    <a:pt x="47" y="22"/>
                    <a:pt x="48" y="22"/>
                    <a:pt x="48" y="23"/>
                  </a:cubicBezTo>
                  <a:cubicBezTo>
                    <a:pt x="47" y="23"/>
                    <a:pt x="47" y="22"/>
                    <a:pt x="47" y="22"/>
                  </a:cubicBezTo>
                  <a:cubicBezTo>
                    <a:pt x="46" y="23"/>
                    <a:pt x="48" y="23"/>
                    <a:pt x="47" y="24"/>
                  </a:cubicBezTo>
                  <a:cubicBezTo>
                    <a:pt x="46" y="24"/>
                    <a:pt x="46" y="23"/>
                    <a:pt x="45" y="23"/>
                  </a:cubicBezTo>
                  <a:cubicBezTo>
                    <a:pt x="45" y="23"/>
                    <a:pt x="45" y="23"/>
                    <a:pt x="45" y="23"/>
                  </a:cubicBezTo>
                  <a:cubicBezTo>
                    <a:pt x="45" y="23"/>
                    <a:pt x="46" y="24"/>
                    <a:pt x="46" y="24"/>
                  </a:cubicBezTo>
                  <a:cubicBezTo>
                    <a:pt x="47" y="24"/>
                    <a:pt x="45" y="25"/>
                    <a:pt x="45" y="25"/>
                  </a:cubicBezTo>
                  <a:cubicBezTo>
                    <a:pt x="44" y="25"/>
                    <a:pt x="44" y="26"/>
                    <a:pt x="43" y="27"/>
                  </a:cubicBezTo>
                  <a:cubicBezTo>
                    <a:pt x="43" y="27"/>
                    <a:pt x="42" y="27"/>
                    <a:pt x="42" y="27"/>
                  </a:cubicBezTo>
                  <a:cubicBezTo>
                    <a:pt x="41" y="27"/>
                    <a:pt x="41" y="28"/>
                    <a:pt x="41" y="27"/>
                  </a:cubicBezTo>
                  <a:cubicBezTo>
                    <a:pt x="40" y="27"/>
                    <a:pt x="40" y="28"/>
                    <a:pt x="40" y="28"/>
                  </a:cubicBezTo>
                  <a:cubicBezTo>
                    <a:pt x="40" y="30"/>
                    <a:pt x="39" y="30"/>
                    <a:pt x="39" y="31"/>
                  </a:cubicBezTo>
                  <a:close/>
                  <a:moveTo>
                    <a:pt x="59" y="15"/>
                  </a:moveTo>
                  <a:cubicBezTo>
                    <a:pt x="59" y="15"/>
                    <a:pt x="60" y="16"/>
                    <a:pt x="60" y="15"/>
                  </a:cubicBezTo>
                  <a:cubicBezTo>
                    <a:pt x="60" y="16"/>
                    <a:pt x="61" y="16"/>
                    <a:pt x="61" y="18"/>
                  </a:cubicBezTo>
                  <a:cubicBezTo>
                    <a:pt x="60" y="18"/>
                    <a:pt x="60" y="17"/>
                    <a:pt x="59" y="17"/>
                  </a:cubicBezTo>
                  <a:cubicBezTo>
                    <a:pt x="59" y="18"/>
                    <a:pt x="59" y="18"/>
                    <a:pt x="59" y="19"/>
                  </a:cubicBezTo>
                  <a:cubicBezTo>
                    <a:pt x="58" y="19"/>
                    <a:pt x="58" y="19"/>
                    <a:pt x="58" y="19"/>
                  </a:cubicBezTo>
                  <a:cubicBezTo>
                    <a:pt x="57" y="19"/>
                    <a:pt x="57" y="18"/>
                    <a:pt x="57" y="18"/>
                  </a:cubicBezTo>
                  <a:cubicBezTo>
                    <a:pt x="57" y="17"/>
                    <a:pt x="57" y="17"/>
                    <a:pt x="57" y="16"/>
                  </a:cubicBezTo>
                  <a:cubicBezTo>
                    <a:pt x="57" y="16"/>
                    <a:pt x="57" y="17"/>
                    <a:pt x="56" y="17"/>
                  </a:cubicBezTo>
                  <a:cubicBezTo>
                    <a:pt x="56" y="17"/>
                    <a:pt x="56" y="16"/>
                    <a:pt x="56" y="16"/>
                  </a:cubicBezTo>
                  <a:cubicBezTo>
                    <a:pt x="56" y="15"/>
                    <a:pt x="55" y="16"/>
                    <a:pt x="55" y="15"/>
                  </a:cubicBezTo>
                  <a:cubicBezTo>
                    <a:pt x="55" y="13"/>
                    <a:pt x="57" y="14"/>
                    <a:pt x="57" y="15"/>
                  </a:cubicBezTo>
                  <a:cubicBezTo>
                    <a:pt x="58" y="15"/>
                    <a:pt x="57" y="14"/>
                    <a:pt x="57" y="14"/>
                  </a:cubicBezTo>
                  <a:cubicBezTo>
                    <a:pt x="58" y="13"/>
                    <a:pt x="59" y="14"/>
                    <a:pt x="58" y="15"/>
                  </a:cubicBezTo>
                  <a:cubicBezTo>
                    <a:pt x="58" y="15"/>
                    <a:pt x="59" y="15"/>
                    <a:pt x="59" y="15"/>
                  </a:cubicBezTo>
                  <a:close/>
                  <a:moveTo>
                    <a:pt x="59" y="13"/>
                  </a:moveTo>
                  <a:cubicBezTo>
                    <a:pt x="60" y="13"/>
                    <a:pt x="62" y="13"/>
                    <a:pt x="64" y="14"/>
                  </a:cubicBezTo>
                  <a:cubicBezTo>
                    <a:pt x="64" y="15"/>
                    <a:pt x="63" y="14"/>
                    <a:pt x="63" y="15"/>
                  </a:cubicBezTo>
                  <a:cubicBezTo>
                    <a:pt x="61" y="15"/>
                    <a:pt x="60" y="15"/>
                    <a:pt x="59" y="14"/>
                  </a:cubicBezTo>
                  <a:cubicBezTo>
                    <a:pt x="59" y="14"/>
                    <a:pt x="59" y="14"/>
                    <a:pt x="59" y="13"/>
                  </a:cubicBezTo>
                  <a:close/>
                  <a:moveTo>
                    <a:pt x="50" y="37"/>
                  </a:moveTo>
                  <a:cubicBezTo>
                    <a:pt x="49" y="38"/>
                    <a:pt x="48" y="38"/>
                    <a:pt x="48" y="38"/>
                  </a:cubicBezTo>
                  <a:cubicBezTo>
                    <a:pt x="48" y="37"/>
                    <a:pt x="48" y="37"/>
                    <a:pt x="48" y="36"/>
                  </a:cubicBezTo>
                  <a:cubicBezTo>
                    <a:pt x="48" y="36"/>
                    <a:pt x="49" y="36"/>
                    <a:pt x="49" y="35"/>
                  </a:cubicBezTo>
                  <a:cubicBezTo>
                    <a:pt x="49" y="35"/>
                    <a:pt x="49" y="35"/>
                    <a:pt x="50" y="35"/>
                  </a:cubicBezTo>
                  <a:cubicBezTo>
                    <a:pt x="49" y="36"/>
                    <a:pt x="49" y="36"/>
                    <a:pt x="50" y="37"/>
                  </a:cubicBezTo>
                  <a:close/>
                  <a:moveTo>
                    <a:pt x="48" y="29"/>
                  </a:moveTo>
                  <a:cubicBezTo>
                    <a:pt x="48" y="29"/>
                    <a:pt x="48" y="28"/>
                    <a:pt x="47" y="28"/>
                  </a:cubicBezTo>
                  <a:cubicBezTo>
                    <a:pt x="47" y="28"/>
                    <a:pt x="47" y="28"/>
                    <a:pt x="47" y="27"/>
                  </a:cubicBezTo>
                  <a:cubicBezTo>
                    <a:pt x="47" y="27"/>
                    <a:pt x="47" y="28"/>
                    <a:pt x="47" y="27"/>
                  </a:cubicBezTo>
                  <a:cubicBezTo>
                    <a:pt x="47" y="27"/>
                    <a:pt x="47" y="27"/>
                    <a:pt x="47" y="26"/>
                  </a:cubicBezTo>
                  <a:cubicBezTo>
                    <a:pt x="48" y="26"/>
                    <a:pt x="48" y="27"/>
                    <a:pt x="48" y="27"/>
                  </a:cubicBezTo>
                  <a:cubicBezTo>
                    <a:pt x="49" y="26"/>
                    <a:pt x="49" y="27"/>
                    <a:pt x="50" y="27"/>
                  </a:cubicBezTo>
                  <a:cubicBezTo>
                    <a:pt x="50" y="27"/>
                    <a:pt x="51" y="28"/>
                    <a:pt x="51" y="29"/>
                  </a:cubicBezTo>
                  <a:cubicBezTo>
                    <a:pt x="50" y="29"/>
                    <a:pt x="50" y="29"/>
                    <a:pt x="50" y="29"/>
                  </a:cubicBezTo>
                  <a:cubicBezTo>
                    <a:pt x="49" y="29"/>
                    <a:pt x="48" y="29"/>
                    <a:pt x="48" y="29"/>
                  </a:cubicBezTo>
                  <a:close/>
                  <a:moveTo>
                    <a:pt x="72" y="19"/>
                  </a:moveTo>
                  <a:cubicBezTo>
                    <a:pt x="74" y="19"/>
                    <a:pt x="75" y="18"/>
                    <a:pt x="76" y="18"/>
                  </a:cubicBezTo>
                  <a:cubicBezTo>
                    <a:pt x="76" y="18"/>
                    <a:pt x="76" y="18"/>
                    <a:pt x="76" y="18"/>
                  </a:cubicBezTo>
                  <a:cubicBezTo>
                    <a:pt x="76" y="18"/>
                    <a:pt x="77" y="18"/>
                    <a:pt x="77" y="18"/>
                  </a:cubicBezTo>
                  <a:cubicBezTo>
                    <a:pt x="77" y="19"/>
                    <a:pt x="76" y="19"/>
                    <a:pt x="75" y="19"/>
                  </a:cubicBezTo>
                  <a:cubicBezTo>
                    <a:pt x="74" y="20"/>
                    <a:pt x="74" y="21"/>
                    <a:pt x="72" y="21"/>
                  </a:cubicBezTo>
                  <a:cubicBezTo>
                    <a:pt x="72" y="22"/>
                    <a:pt x="73" y="23"/>
                    <a:pt x="73" y="24"/>
                  </a:cubicBezTo>
                  <a:cubicBezTo>
                    <a:pt x="73" y="24"/>
                    <a:pt x="73" y="24"/>
                    <a:pt x="73" y="24"/>
                  </a:cubicBezTo>
                  <a:cubicBezTo>
                    <a:pt x="72" y="24"/>
                    <a:pt x="72" y="23"/>
                    <a:pt x="71" y="23"/>
                  </a:cubicBezTo>
                  <a:cubicBezTo>
                    <a:pt x="71" y="22"/>
                    <a:pt x="72" y="22"/>
                    <a:pt x="72" y="21"/>
                  </a:cubicBezTo>
                  <a:cubicBezTo>
                    <a:pt x="72" y="20"/>
                    <a:pt x="73" y="20"/>
                    <a:pt x="72" y="19"/>
                  </a:cubicBezTo>
                  <a:close/>
                  <a:moveTo>
                    <a:pt x="72" y="15"/>
                  </a:moveTo>
                  <a:cubicBezTo>
                    <a:pt x="72" y="14"/>
                    <a:pt x="74" y="13"/>
                    <a:pt x="74" y="14"/>
                  </a:cubicBezTo>
                  <a:cubicBezTo>
                    <a:pt x="73" y="14"/>
                    <a:pt x="73" y="15"/>
                    <a:pt x="72" y="15"/>
                  </a:cubicBezTo>
                  <a:close/>
                  <a:moveTo>
                    <a:pt x="84" y="14"/>
                  </a:moveTo>
                  <a:cubicBezTo>
                    <a:pt x="85" y="14"/>
                    <a:pt x="87" y="14"/>
                    <a:pt x="87" y="15"/>
                  </a:cubicBezTo>
                  <a:cubicBezTo>
                    <a:pt x="87" y="16"/>
                    <a:pt x="86" y="15"/>
                    <a:pt x="84" y="16"/>
                  </a:cubicBezTo>
                  <a:cubicBezTo>
                    <a:pt x="84" y="15"/>
                    <a:pt x="84" y="15"/>
                    <a:pt x="84" y="14"/>
                  </a:cubicBezTo>
                  <a:close/>
                  <a:moveTo>
                    <a:pt x="25" y="29"/>
                  </a:moveTo>
                  <a:cubicBezTo>
                    <a:pt x="25" y="31"/>
                    <a:pt x="23" y="28"/>
                    <a:pt x="23" y="30"/>
                  </a:cubicBezTo>
                  <a:cubicBezTo>
                    <a:pt x="23" y="30"/>
                    <a:pt x="22" y="30"/>
                    <a:pt x="22" y="29"/>
                  </a:cubicBezTo>
                  <a:cubicBezTo>
                    <a:pt x="23" y="29"/>
                    <a:pt x="23" y="28"/>
                    <a:pt x="23" y="28"/>
                  </a:cubicBezTo>
                  <a:cubicBezTo>
                    <a:pt x="24" y="28"/>
                    <a:pt x="24" y="28"/>
                    <a:pt x="24" y="28"/>
                  </a:cubicBezTo>
                  <a:cubicBezTo>
                    <a:pt x="25" y="29"/>
                    <a:pt x="24" y="29"/>
                    <a:pt x="25" y="29"/>
                  </a:cubicBezTo>
                  <a:close/>
                  <a:moveTo>
                    <a:pt x="28" y="59"/>
                  </a:moveTo>
                  <a:cubicBezTo>
                    <a:pt x="28" y="60"/>
                    <a:pt x="27" y="60"/>
                    <a:pt x="27" y="60"/>
                  </a:cubicBezTo>
                  <a:cubicBezTo>
                    <a:pt x="27" y="60"/>
                    <a:pt x="27" y="59"/>
                    <a:pt x="27" y="59"/>
                  </a:cubicBezTo>
                  <a:cubicBezTo>
                    <a:pt x="27" y="59"/>
                    <a:pt x="28" y="59"/>
                    <a:pt x="28" y="59"/>
                  </a:cubicBezTo>
                  <a:close/>
                  <a:moveTo>
                    <a:pt x="23" y="58"/>
                  </a:moveTo>
                  <a:cubicBezTo>
                    <a:pt x="22" y="58"/>
                    <a:pt x="22" y="57"/>
                    <a:pt x="21" y="57"/>
                  </a:cubicBezTo>
                  <a:cubicBezTo>
                    <a:pt x="20" y="57"/>
                    <a:pt x="20" y="58"/>
                    <a:pt x="20" y="58"/>
                  </a:cubicBezTo>
                  <a:cubicBezTo>
                    <a:pt x="20" y="57"/>
                    <a:pt x="20" y="57"/>
                    <a:pt x="20" y="57"/>
                  </a:cubicBezTo>
                  <a:cubicBezTo>
                    <a:pt x="21" y="57"/>
                    <a:pt x="22" y="57"/>
                    <a:pt x="23" y="57"/>
                  </a:cubicBezTo>
                  <a:cubicBezTo>
                    <a:pt x="23" y="57"/>
                    <a:pt x="23" y="57"/>
                    <a:pt x="24" y="57"/>
                  </a:cubicBezTo>
                  <a:cubicBezTo>
                    <a:pt x="24" y="58"/>
                    <a:pt x="24" y="58"/>
                    <a:pt x="24" y="58"/>
                  </a:cubicBezTo>
                  <a:cubicBezTo>
                    <a:pt x="25" y="58"/>
                    <a:pt x="26" y="58"/>
                    <a:pt x="26" y="59"/>
                  </a:cubicBezTo>
                  <a:cubicBezTo>
                    <a:pt x="26" y="60"/>
                    <a:pt x="25" y="59"/>
                    <a:pt x="25" y="60"/>
                  </a:cubicBezTo>
                  <a:cubicBezTo>
                    <a:pt x="25" y="60"/>
                    <a:pt x="25" y="59"/>
                    <a:pt x="24" y="59"/>
                  </a:cubicBezTo>
                  <a:cubicBezTo>
                    <a:pt x="24" y="59"/>
                    <a:pt x="24" y="59"/>
                    <a:pt x="24" y="59"/>
                  </a:cubicBezTo>
                  <a:cubicBezTo>
                    <a:pt x="24" y="58"/>
                    <a:pt x="23" y="59"/>
                    <a:pt x="23" y="58"/>
                  </a:cubicBezTo>
                  <a:close/>
                  <a:moveTo>
                    <a:pt x="23" y="60"/>
                  </a:moveTo>
                  <a:cubicBezTo>
                    <a:pt x="23" y="60"/>
                    <a:pt x="23" y="60"/>
                    <a:pt x="22" y="60"/>
                  </a:cubicBezTo>
                  <a:cubicBezTo>
                    <a:pt x="22" y="60"/>
                    <a:pt x="22" y="59"/>
                    <a:pt x="22" y="59"/>
                  </a:cubicBezTo>
                  <a:cubicBezTo>
                    <a:pt x="23" y="59"/>
                    <a:pt x="23" y="59"/>
                    <a:pt x="23" y="60"/>
                  </a:cubicBezTo>
                  <a:close/>
                  <a:moveTo>
                    <a:pt x="22" y="56"/>
                  </a:moveTo>
                  <a:cubicBezTo>
                    <a:pt x="22" y="56"/>
                    <a:pt x="22" y="56"/>
                    <a:pt x="22" y="55"/>
                  </a:cubicBezTo>
                  <a:cubicBezTo>
                    <a:pt x="23" y="55"/>
                    <a:pt x="23" y="56"/>
                    <a:pt x="23" y="56"/>
                  </a:cubicBezTo>
                  <a:cubicBezTo>
                    <a:pt x="23" y="56"/>
                    <a:pt x="22" y="56"/>
                    <a:pt x="22" y="56"/>
                  </a:cubicBezTo>
                  <a:close/>
                  <a:moveTo>
                    <a:pt x="23" y="55"/>
                  </a:moveTo>
                  <a:cubicBezTo>
                    <a:pt x="24" y="55"/>
                    <a:pt x="24" y="55"/>
                    <a:pt x="24" y="55"/>
                  </a:cubicBezTo>
                  <a:cubicBezTo>
                    <a:pt x="24" y="56"/>
                    <a:pt x="24" y="56"/>
                    <a:pt x="24" y="56"/>
                  </a:cubicBezTo>
                  <a:cubicBezTo>
                    <a:pt x="23" y="56"/>
                    <a:pt x="23" y="56"/>
                    <a:pt x="23" y="55"/>
                  </a:cubicBezTo>
                  <a:close/>
                  <a:moveTo>
                    <a:pt x="24" y="57"/>
                  </a:moveTo>
                  <a:cubicBezTo>
                    <a:pt x="24" y="57"/>
                    <a:pt x="24" y="56"/>
                    <a:pt x="24" y="56"/>
                  </a:cubicBezTo>
                  <a:cubicBezTo>
                    <a:pt x="25" y="56"/>
                    <a:pt x="25" y="56"/>
                    <a:pt x="25" y="57"/>
                  </a:cubicBezTo>
                  <a:cubicBezTo>
                    <a:pt x="25" y="57"/>
                    <a:pt x="26" y="57"/>
                    <a:pt x="26" y="57"/>
                  </a:cubicBezTo>
                  <a:cubicBezTo>
                    <a:pt x="26" y="58"/>
                    <a:pt x="25" y="58"/>
                    <a:pt x="25" y="57"/>
                  </a:cubicBezTo>
                  <a:cubicBezTo>
                    <a:pt x="25" y="57"/>
                    <a:pt x="25" y="57"/>
                    <a:pt x="24" y="57"/>
                  </a:cubicBezTo>
                  <a:close/>
                  <a:moveTo>
                    <a:pt x="111" y="74"/>
                  </a:moveTo>
                  <a:cubicBezTo>
                    <a:pt x="111" y="74"/>
                    <a:pt x="111" y="73"/>
                    <a:pt x="111" y="73"/>
                  </a:cubicBezTo>
                  <a:cubicBezTo>
                    <a:pt x="110" y="72"/>
                    <a:pt x="109" y="72"/>
                    <a:pt x="108" y="71"/>
                  </a:cubicBezTo>
                  <a:cubicBezTo>
                    <a:pt x="108" y="71"/>
                    <a:pt x="108" y="71"/>
                    <a:pt x="108" y="71"/>
                  </a:cubicBezTo>
                  <a:cubicBezTo>
                    <a:pt x="107" y="70"/>
                    <a:pt x="108" y="71"/>
                    <a:pt x="108" y="70"/>
                  </a:cubicBezTo>
                  <a:cubicBezTo>
                    <a:pt x="109" y="70"/>
                    <a:pt x="108" y="71"/>
                    <a:pt x="109" y="70"/>
                  </a:cubicBezTo>
                  <a:cubicBezTo>
                    <a:pt x="109" y="71"/>
                    <a:pt x="110" y="70"/>
                    <a:pt x="110" y="70"/>
                  </a:cubicBezTo>
                  <a:cubicBezTo>
                    <a:pt x="110" y="70"/>
                    <a:pt x="111" y="70"/>
                    <a:pt x="111" y="70"/>
                  </a:cubicBezTo>
                  <a:cubicBezTo>
                    <a:pt x="111" y="70"/>
                    <a:pt x="112" y="70"/>
                    <a:pt x="112" y="70"/>
                  </a:cubicBezTo>
                  <a:cubicBezTo>
                    <a:pt x="112" y="72"/>
                    <a:pt x="111" y="73"/>
                    <a:pt x="111" y="7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000000"/>
                </a:solidFill>
                <a:latin typeface="+mn-ea"/>
              </a:endParaRPr>
            </a:p>
          </p:txBody>
        </p:sp>
        <p:sp>
          <p:nvSpPr>
            <p:cNvPr id="24" name="Freeform 258"/>
            <p:cNvSpPr>
              <a:spLocks/>
            </p:cNvSpPr>
            <p:nvPr/>
          </p:nvSpPr>
          <p:spPr bwMode="auto">
            <a:xfrm>
              <a:off x="6143171" y="315841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000000"/>
                </a:solidFill>
                <a:latin typeface="+mn-ea"/>
              </a:endParaRPr>
            </a:p>
          </p:txBody>
        </p:sp>
        <p:sp>
          <p:nvSpPr>
            <p:cNvPr id="25" name="Freeform 259"/>
            <p:cNvSpPr>
              <a:spLocks/>
            </p:cNvSpPr>
            <p:nvPr/>
          </p:nvSpPr>
          <p:spPr bwMode="auto">
            <a:xfrm>
              <a:off x="6335089" y="3227813"/>
              <a:ext cx="3253" cy="5422"/>
            </a:xfrm>
            <a:custGeom>
              <a:avLst/>
              <a:gdLst>
                <a:gd name="T0" fmla="*/ 1 w 1"/>
                <a:gd name="T1" fmla="*/ 1 h 2"/>
                <a:gd name="T2" fmla="*/ 1 w 1"/>
                <a:gd name="T3" fmla="*/ 0 h 2"/>
                <a:gd name="T4" fmla="*/ 0 w 1"/>
                <a:gd name="T5" fmla="*/ 1 h 2"/>
                <a:gd name="T6" fmla="*/ 1 w 1"/>
                <a:gd name="T7" fmla="*/ 1 h 2"/>
              </a:gdLst>
              <a:ahLst/>
              <a:cxnLst>
                <a:cxn ang="0">
                  <a:pos x="T0" y="T1"/>
                </a:cxn>
                <a:cxn ang="0">
                  <a:pos x="T2" y="T3"/>
                </a:cxn>
                <a:cxn ang="0">
                  <a:pos x="T4" y="T5"/>
                </a:cxn>
                <a:cxn ang="0">
                  <a:pos x="T6" y="T7"/>
                </a:cxn>
              </a:cxnLst>
              <a:rect l="0" t="0" r="r" b="b"/>
              <a:pathLst>
                <a:path w="1" h="2">
                  <a:moveTo>
                    <a:pt x="1" y="1"/>
                  </a:moveTo>
                  <a:cubicBezTo>
                    <a:pt x="1" y="1"/>
                    <a:pt x="1" y="1"/>
                    <a:pt x="1" y="0"/>
                  </a:cubicBezTo>
                  <a:cubicBezTo>
                    <a:pt x="0" y="0"/>
                    <a:pt x="0" y="1"/>
                    <a:pt x="0" y="1"/>
                  </a:cubicBezTo>
                  <a:cubicBezTo>
                    <a:pt x="0" y="1"/>
                    <a:pt x="1" y="2"/>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000000"/>
                </a:solidFill>
                <a:latin typeface="+mn-ea"/>
              </a:endParaRPr>
            </a:p>
          </p:txBody>
        </p:sp>
        <p:sp>
          <p:nvSpPr>
            <p:cNvPr id="26" name="Freeform 260"/>
            <p:cNvSpPr>
              <a:spLocks/>
            </p:cNvSpPr>
            <p:nvPr/>
          </p:nvSpPr>
          <p:spPr bwMode="auto">
            <a:xfrm>
              <a:off x="6310151" y="3163840"/>
              <a:ext cx="2169"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000000"/>
                </a:solidFill>
                <a:latin typeface="+mn-ea"/>
              </a:endParaRPr>
            </a:p>
          </p:txBody>
        </p:sp>
        <p:sp>
          <p:nvSpPr>
            <p:cNvPr id="27" name="Freeform 261"/>
            <p:cNvSpPr>
              <a:spLocks/>
            </p:cNvSpPr>
            <p:nvPr/>
          </p:nvSpPr>
          <p:spPr bwMode="auto">
            <a:xfrm>
              <a:off x="6312320" y="316384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000000"/>
                </a:solidFill>
                <a:latin typeface="+mn-ea"/>
              </a:endParaRPr>
            </a:p>
          </p:txBody>
        </p:sp>
        <p:sp>
          <p:nvSpPr>
            <p:cNvPr id="28" name="Freeform 262"/>
            <p:cNvSpPr>
              <a:spLocks/>
            </p:cNvSpPr>
            <p:nvPr/>
          </p:nvSpPr>
          <p:spPr bwMode="auto">
            <a:xfrm>
              <a:off x="6278707" y="3171431"/>
              <a:ext cx="3253" cy="3253"/>
            </a:xfrm>
            <a:custGeom>
              <a:avLst/>
              <a:gdLst>
                <a:gd name="T0" fmla="*/ 1 w 1"/>
                <a:gd name="T1" fmla="*/ 0 h 1"/>
                <a:gd name="T2" fmla="*/ 1 w 1"/>
                <a:gd name="T3" fmla="*/ 1 h 1"/>
                <a:gd name="T4" fmla="*/ 1 w 1"/>
                <a:gd name="T5" fmla="*/ 0 h 1"/>
              </a:gdLst>
              <a:ahLst/>
              <a:cxnLst>
                <a:cxn ang="0">
                  <a:pos x="T0" y="T1"/>
                </a:cxn>
                <a:cxn ang="0">
                  <a:pos x="T2" y="T3"/>
                </a:cxn>
                <a:cxn ang="0">
                  <a:pos x="T4" y="T5"/>
                </a:cxn>
              </a:cxnLst>
              <a:rect l="0" t="0" r="r" b="b"/>
              <a:pathLst>
                <a:path w="1" h="1">
                  <a:moveTo>
                    <a:pt x="1" y="0"/>
                  </a:moveTo>
                  <a:cubicBezTo>
                    <a:pt x="0" y="1"/>
                    <a:pt x="1" y="1"/>
                    <a:pt x="1" y="1"/>
                  </a:cubicBezTo>
                  <a:cubicBezTo>
                    <a:pt x="1" y="0"/>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000000"/>
                </a:solidFill>
                <a:latin typeface="+mn-ea"/>
              </a:endParaRPr>
            </a:p>
          </p:txBody>
        </p:sp>
        <p:sp>
          <p:nvSpPr>
            <p:cNvPr id="29" name="Freeform 263"/>
            <p:cNvSpPr>
              <a:spLocks/>
            </p:cNvSpPr>
            <p:nvPr/>
          </p:nvSpPr>
          <p:spPr bwMode="auto">
            <a:xfrm>
              <a:off x="6099800" y="324841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000000"/>
                </a:solidFill>
                <a:latin typeface="+mn-ea"/>
              </a:endParaRPr>
            </a:p>
          </p:txBody>
        </p:sp>
        <p:sp>
          <p:nvSpPr>
            <p:cNvPr id="30" name="Freeform 264"/>
            <p:cNvSpPr>
              <a:spLocks/>
            </p:cNvSpPr>
            <p:nvPr/>
          </p:nvSpPr>
          <p:spPr bwMode="auto">
            <a:xfrm>
              <a:off x="6220155" y="322239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000000"/>
                </a:solidFill>
                <a:latin typeface="+mn-ea"/>
              </a:endParaRPr>
            </a:p>
          </p:txBody>
        </p:sp>
        <p:sp>
          <p:nvSpPr>
            <p:cNvPr id="31" name="Freeform 265"/>
            <p:cNvSpPr>
              <a:spLocks/>
            </p:cNvSpPr>
            <p:nvPr/>
          </p:nvSpPr>
          <p:spPr bwMode="auto">
            <a:xfrm>
              <a:off x="6220155" y="3179020"/>
              <a:ext cx="15180" cy="23854"/>
            </a:xfrm>
            <a:custGeom>
              <a:avLst/>
              <a:gdLst>
                <a:gd name="T0" fmla="*/ 5 w 6"/>
                <a:gd name="T1" fmla="*/ 0 h 9"/>
                <a:gd name="T2" fmla="*/ 3 w 6"/>
                <a:gd name="T3" fmla="*/ 4 h 9"/>
                <a:gd name="T4" fmla="*/ 3 w 6"/>
                <a:gd name="T5" fmla="*/ 6 h 9"/>
                <a:gd name="T6" fmla="*/ 2 w 6"/>
                <a:gd name="T7" fmla="*/ 8 h 9"/>
                <a:gd name="T8" fmla="*/ 0 w 6"/>
                <a:gd name="T9" fmla="*/ 6 h 9"/>
                <a:gd name="T10" fmla="*/ 1 w 6"/>
                <a:gd name="T11" fmla="*/ 8 h 9"/>
                <a:gd name="T12" fmla="*/ 1 w 6"/>
                <a:gd name="T13" fmla="*/ 9 h 9"/>
                <a:gd name="T14" fmla="*/ 1 w 6"/>
                <a:gd name="T15" fmla="*/ 9 h 9"/>
                <a:gd name="T16" fmla="*/ 3 w 6"/>
                <a:gd name="T17" fmla="*/ 9 h 9"/>
                <a:gd name="T18" fmla="*/ 4 w 6"/>
                <a:gd name="T19" fmla="*/ 9 h 9"/>
                <a:gd name="T20" fmla="*/ 5 w 6"/>
                <a:gd name="T21" fmla="*/ 6 h 9"/>
                <a:gd name="T22" fmla="*/ 5 w 6"/>
                <a:gd name="T23" fmla="*/ 7 h 9"/>
                <a:gd name="T24" fmla="*/ 5 w 6"/>
                <a:gd name="T25" fmla="*/ 5 h 9"/>
                <a:gd name="T26" fmla="*/ 4 w 6"/>
                <a:gd name="T27" fmla="*/ 4 h 9"/>
                <a:gd name="T28" fmla="*/ 5 w 6"/>
                <a:gd name="T29" fmla="*/ 1 h 9"/>
                <a:gd name="T30" fmla="*/ 5 w 6"/>
                <a:gd name="T3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 h="9">
                  <a:moveTo>
                    <a:pt x="5" y="0"/>
                  </a:moveTo>
                  <a:cubicBezTo>
                    <a:pt x="5" y="2"/>
                    <a:pt x="3" y="2"/>
                    <a:pt x="3" y="4"/>
                  </a:cubicBezTo>
                  <a:cubicBezTo>
                    <a:pt x="3" y="5"/>
                    <a:pt x="3" y="5"/>
                    <a:pt x="3" y="6"/>
                  </a:cubicBezTo>
                  <a:cubicBezTo>
                    <a:pt x="3" y="7"/>
                    <a:pt x="3" y="8"/>
                    <a:pt x="2" y="8"/>
                  </a:cubicBezTo>
                  <a:cubicBezTo>
                    <a:pt x="1" y="9"/>
                    <a:pt x="1" y="6"/>
                    <a:pt x="0" y="6"/>
                  </a:cubicBezTo>
                  <a:cubicBezTo>
                    <a:pt x="0" y="7"/>
                    <a:pt x="1" y="8"/>
                    <a:pt x="1" y="8"/>
                  </a:cubicBezTo>
                  <a:cubicBezTo>
                    <a:pt x="1" y="8"/>
                    <a:pt x="1" y="9"/>
                    <a:pt x="1" y="9"/>
                  </a:cubicBezTo>
                  <a:cubicBezTo>
                    <a:pt x="1" y="9"/>
                    <a:pt x="2" y="9"/>
                    <a:pt x="1" y="9"/>
                  </a:cubicBezTo>
                  <a:cubicBezTo>
                    <a:pt x="2" y="9"/>
                    <a:pt x="2" y="9"/>
                    <a:pt x="3" y="9"/>
                  </a:cubicBezTo>
                  <a:cubicBezTo>
                    <a:pt x="3" y="9"/>
                    <a:pt x="3" y="9"/>
                    <a:pt x="4" y="9"/>
                  </a:cubicBezTo>
                  <a:cubicBezTo>
                    <a:pt x="5" y="8"/>
                    <a:pt x="4" y="7"/>
                    <a:pt x="5" y="6"/>
                  </a:cubicBezTo>
                  <a:cubicBezTo>
                    <a:pt x="6" y="5"/>
                    <a:pt x="5" y="7"/>
                    <a:pt x="5" y="7"/>
                  </a:cubicBezTo>
                  <a:cubicBezTo>
                    <a:pt x="5" y="6"/>
                    <a:pt x="5" y="5"/>
                    <a:pt x="5" y="5"/>
                  </a:cubicBezTo>
                  <a:cubicBezTo>
                    <a:pt x="5" y="4"/>
                    <a:pt x="4" y="4"/>
                    <a:pt x="4" y="4"/>
                  </a:cubicBezTo>
                  <a:cubicBezTo>
                    <a:pt x="4" y="2"/>
                    <a:pt x="5" y="2"/>
                    <a:pt x="5" y="1"/>
                  </a:cubicBezTo>
                  <a:cubicBezTo>
                    <a:pt x="5" y="0"/>
                    <a:pt x="5" y="0"/>
                    <a:pt x="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000000"/>
                </a:solidFill>
                <a:latin typeface="+mn-ea"/>
              </a:endParaRPr>
            </a:p>
          </p:txBody>
        </p:sp>
        <p:sp>
          <p:nvSpPr>
            <p:cNvPr id="32" name="Freeform 266"/>
            <p:cNvSpPr>
              <a:spLocks/>
            </p:cNvSpPr>
            <p:nvPr/>
          </p:nvSpPr>
          <p:spPr bwMode="auto">
            <a:xfrm>
              <a:off x="6158351" y="320504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000000"/>
                </a:solidFill>
                <a:latin typeface="+mn-ea"/>
              </a:endParaRPr>
            </a:p>
          </p:txBody>
        </p:sp>
        <p:sp>
          <p:nvSpPr>
            <p:cNvPr id="33" name="Freeform 267"/>
            <p:cNvSpPr>
              <a:spLocks/>
            </p:cNvSpPr>
            <p:nvPr/>
          </p:nvSpPr>
          <p:spPr bwMode="auto">
            <a:xfrm>
              <a:off x="6325331" y="3259257"/>
              <a:ext cx="2169" cy="4337"/>
            </a:xfrm>
            <a:custGeom>
              <a:avLst/>
              <a:gdLst>
                <a:gd name="T0" fmla="*/ 0 w 1"/>
                <a:gd name="T1" fmla="*/ 0 h 2"/>
                <a:gd name="T2" fmla="*/ 1 w 1"/>
                <a:gd name="T3" fmla="*/ 2 h 2"/>
                <a:gd name="T4" fmla="*/ 1 w 1"/>
                <a:gd name="T5" fmla="*/ 2 h 2"/>
                <a:gd name="T6" fmla="*/ 1 w 1"/>
                <a:gd name="T7" fmla="*/ 1 h 2"/>
                <a:gd name="T8" fmla="*/ 0 w 1"/>
                <a:gd name="T9" fmla="*/ 0 h 2"/>
              </a:gdLst>
              <a:ahLst/>
              <a:cxnLst>
                <a:cxn ang="0">
                  <a:pos x="T0" y="T1"/>
                </a:cxn>
                <a:cxn ang="0">
                  <a:pos x="T2" y="T3"/>
                </a:cxn>
                <a:cxn ang="0">
                  <a:pos x="T4" y="T5"/>
                </a:cxn>
                <a:cxn ang="0">
                  <a:pos x="T6" y="T7"/>
                </a:cxn>
                <a:cxn ang="0">
                  <a:pos x="T8" y="T9"/>
                </a:cxn>
              </a:cxnLst>
              <a:rect l="0" t="0" r="r" b="b"/>
              <a:pathLst>
                <a:path w="1" h="2">
                  <a:moveTo>
                    <a:pt x="0" y="0"/>
                  </a:moveTo>
                  <a:cubicBezTo>
                    <a:pt x="0" y="1"/>
                    <a:pt x="1" y="1"/>
                    <a:pt x="1" y="2"/>
                  </a:cubicBezTo>
                  <a:cubicBezTo>
                    <a:pt x="1" y="2"/>
                    <a:pt x="1" y="2"/>
                    <a:pt x="1" y="2"/>
                  </a:cubicBezTo>
                  <a:cubicBezTo>
                    <a:pt x="1" y="1"/>
                    <a:pt x="1" y="1"/>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000000"/>
                </a:solidFill>
                <a:latin typeface="+mn-ea"/>
              </a:endParaRPr>
            </a:p>
          </p:txBody>
        </p:sp>
        <p:sp>
          <p:nvSpPr>
            <p:cNvPr id="34" name="Freeform 268"/>
            <p:cNvSpPr>
              <a:spLocks/>
            </p:cNvSpPr>
            <p:nvPr/>
          </p:nvSpPr>
          <p:spPr bwMode="auto">
            <a:xfrm>
              <a:off x="6242926" y="3176852"/>
              <a:ext cx="7590" cy="7590"/>
            </a:xfrm>
            <a:custGeom>
              <a:avLst/>
              <a:gdLst>
                <a:gd name="T0" fmla="*/ 0 w 3"/>
                <a:gd name="T1" fmla="*/ 1 h 3"/>
                <a:gd name="T2" fmla="*/ 1 w 3"/>
                <a:gd name="T3" fmla="*/ 2 h 3"/>
                <a:gd name="T4" fmla="*/ 2 w 3"/>
                <a:gd name="T5" fmla="*/ 2 h 3"/>
                <a:gd name="T6" fmla="*/ 3 w 3"/>
                <a:gd name="T7" fmla="*/ 1 h 3"/>
                <a:gd name="T8" fmla="*/ 0 w 3"/>
                <a:gd name="T9" fmla="*/ 1 h 3"/>
              </a:gdLst>
              <a:ahLst/>
              <a:cxnLst>
                <a:cxn ang="0">
                  <a:pos x="T0" y="T1"/>
                </a:cxn>
                <a:cxn ang="0">
                  <a:pos x="T2" y="T3"/>
                </a:cxn>
                <a:cxn ang="0">
                  <a:pos x="T4" y="T5"/>
                </a:cxn>
                <a:cxn ang="0">
                  <a:pos x="T6" y="T7"/>
                </a:cxn>
                <a:cxn ang="0">
                  <a:pos x="T8" y="T9"/>
                </a:cxn>
              </a:cxnLst>
              <a:rect l="0" t="0" r="r" b="b"/>
              <a:pathLst>
                <a:path w="3" h="3">
                  <a:moveTo>
                    <a:pt x="0" y="1"/>
                  </a:moveTo>
                  <a:cubicBezTo>
                    <a:pt x="0" y="1"/>
                    <a:pt x="0" y="3"/>
                    <a:pt x="1" y="2"/>
                  </a:cubicBezTo>
                  <a:cubicBezTo>
                    <a:pt x="2" y="2"/>
                    <a:pt x="1" y="2"/>
                    <a:pt x="2" y="2"/>
                  </a:cubicBezTo>
                  <a:cubicBezTo>
                    <a:pt x="2" y="1"/>
                    <a:pt x="3" y="2"/>
                    <a:pt x="3" y="1"/>
                  </a:cubicBezTo>
                  <a:cubicBezTo>
                    <a:pt x="2" y="0"/>
                    <a:pt x="1"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000000"/>
                </a:solidFill>
                <a:latin typeface="+mn-ea"/>
              </a:endParaRPr>
            </a:p>
          </p:txBody>
        </p:sp>
        <p:sp>
          <p:nvSpPr>
            <p:cNvPr id="35" name="Freeform 269"/>
            <p:cNvSpPr>
              <a:spLocks/>
            </p:cNvSpPr>
            <p:nvPr/>
          </p:nvSpPr>
          <p:spPr bwMode="auto">
            <a:xfrm>
              <a:off x="6238588" y="3171431"/>
              <a:ext cx="2169"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000000"/>
                </a:solidFill>
                <a:latin typeface="+mn-ea"/>
              </a:endParaRPr>
            </a:p>
          </p:txBody>
        </p:sp>
        <p:sp>
          <p:nvSpPr>
            <p:cNvPr id="36" name="Freeform 270"/>
            <p:cNvSpPr>
              <a:spLocks/>
            </p:cNvSpPr>
            <p:nvPr/>
          </p:nvSpPr>
          <p:spPr bwMode="auto">
            <a:xfrm>
              <a:off x="6248347" y="324841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000000"/>
                </a:solidFill>
                <a:latin typeface="+mn-ea"/>
              </a:endParaRPr>
            </a:p>
          </p:txBody>
        </p:sp>
        <p:sp>
          <p:nvSpPr>
            <p:cNvPr id="37" name="Freeform 271"/>
            <p:cNvSpPr>
              <a:spLocks/>
            </p:cNvSpPr>
            <p:nvPr/>
          </p:nvSpPr>
          <p:spPr bwMode="auto">
            <a:xfrm>
              <a:off x="6248347" y="318227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000000"/>
                </a:solidFill>
                <a:latin typeface="+mn-ea"/>
              </a:endParaRPr>
            </a:p>
          </p:txBody>
        </p:sp>
        <p:sp>
          <p:nvSpPr>
            <p:cNvPr id="38" name="Freeform 272"/>
            <p:cNvSpPr>
              <a:spLocks/>
            </p:cNvSpPr>
            <p:nvPr/>
          </p:nvSpPr>
          <p:spPr bwMode="auto">
            <a:xfrm>
              <a:off x="6278707" y="3169262"/>
              <a:ext cx="3253" cy="2169"/>
            </a:xfrm>
            <a:custGeom>
              <a:avLst/>
              <a:gdLst>
                <a:gd name="T0" fmla="*/ 1 w 1"/>
                <a:gd name="T1" fmla="*/ 1 h 1"/>
                <a:gd name="T2" fmla="*/ 1 w 1"/>
                <a:gd name="T3" fmla="*/ 1 h 1"/>
              </a:gdLst>
              <a:ahLst/>
              <a:cxnLst>
                <a:cxn ang="0">
                  <a:pos x="T0" y="T1"/>
                </a:cxn>
                <a:cxn ang="0">
                  <a:pos x="T2" y="T3"/>
                </a:cxn>
              </a:cxnLst>
              <a:rect l="0" t="0" r="r" b="b"/>
              <a:pathLst>
                <a:path w="1" h="1">
                  <a:moveTo>
                    <a:pt x="1" y="1"/>
                  </a:moveTo>
                  <a:cubicBezTo>
                    <a:pt x="1" y="0"/>
                    <a:pt x="0"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000000"/>
                </a:solidFill>
                <a:latin typeface="+mn-ea"/>
              </a:endParaRPr>
            </a:p>
          </p:txBody>
        </p:sp>
        <p:sp>
          <p:nvSpPr>
            <p:cNvPr id="39" name="Freeform 273"/>
            <p:cNvSpPr>
              <a:spLocks/>
            </p:cNvSpPr>
            <p:nvPr/>
          </p:nvSpPr>
          <p:spPr bwMode="auto">
            <a:xfrm>
              <a:off x="6235335" y="3192032"/>
              <a:ext cx="325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000000"/>
                </a:solidFill>
                <a:latin typeface="+mn-ea"/>
              </a:endParaRPr>
            </a:p>
          </p:txBody>
        </p:sp>
        <p:sp>
          <p:nvSpPr>
            <p:cNvPr id="40" name="Freeform 274"/>
            <p:cNvSpPr>
              <a:spLocks/>
            </p:cNvSpPr>
            <p:nvPr/>
          </p:nvSpPr>
          <p:spPr bwMode="auto">
            <a:xfrm>
              <a:off x="6312320" y="3161672"/>
              <a:ext cx="3253"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1" y="0"/>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000000"/>
                </a:solidFill>
                <a:latin typeface="+mn-ea"/>
              </a:endParaRPr>
            </a:p>
          </p:txBody>
        </p:sp>
        <p:sp>
          <p:nvSpPr>
            <p:cNvPr id="41" name="Freeform 275"/>
            <p:cNvSpPr>
              <a:spLocks/>
            </p:cNvSpPr>
            <p:nvPr/>
          </p:nvSpPr>
          <p:spPr bwMode="auto">
            <a:xfrm>
              <a:off x="6191964" y="3141071"/>
              <a:ext cx="7590" cy="2169"/>
            </a:xfrm>
            <a:custGeom>
              <a:avLst/>
              <a:gdLst>
                <a:gd name="T0" fmla="*/ 2 w 3"/>
                <a:gd name="T1" fmla="*/ 1 h 1"/>
                <a:gd name="T2" fmla="*/ 3 w 3"/>
                <a:gd name="T3" fmla="*/ 0 h 1"/>
                <a:gd name="T4" fmla="*/ 0 w 3"/>
                <a:gd name="T5" fmla="*/ 1 h 1"/>
                <a:gd name="T6" fmla="*/ 2 w 3"/>
                <a:gd name="T7" fmla="*/ 1 h 1"/>
              </a:gdLst>
              <a:ahLst/>
              <a:cxnLst>
                <a:cxn ang="0">
                  <a:pos x="T0" y="T1"/>
                </a:cxn>
                <a:cxn ang="0">
                  <a:pos x="T2" y="T3"/>
                </a:cxn>
                <a:cxn ang="0">
                  <a:pos x="T4" y="T5"/>
                </a:cxn>
                <a:cxn ang="0">
                  <a:pos x="T6" y="T7"/>
                </a:cxn>
              </a:cxnLst>
              <a:rect l="0" t="0" r="r" b="b"/>
              <a:pathLst>
                <a:path w="3" h="1">
                  <a:moveTo>
                    <a:pt x="2" y="1"/>
                  </a:moveTo>
                  <a:cubicBezTo>
                    <a:pt x="2" y="1"/>
                    <a:pt x="3" y="1"/>
                    <a:pt x="3" y="0"/>
                  </a:cubicBezTo>
                  <a:cubicBezTo>
                    <a:pt x="2" y="0"/>
                    <a:pt x="0" y="0"/>
                    <a:pt x="0" y="1"/>
                  </a:cubicBezTo>
                  <a:cubicBezTo>
                    <a:pt x="1" y="1"/>
                    <a:pt x="1" y="1"/>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000000"/>
                </a:solidFill>
                <a:latin typeface="+mn-ea"/>
              </a:endParaRPr>
            </a:p>
          </p:txBody>
        </p:sp>
        <p:sp>
          <p:nvSpPr>
            <p:cNvPr id="42" name="Freeform 276"/>
            <p:cNvSpPr>
              <a:spLocks/>
            </p:cNvSpPr>
            <p:nvPr/>
          </p:nvSpPr>
          <p:spPr bwMode="auto">
            <a:xfrm>
              <a:off x="6194132" y="3163840"/>
              <a:ext cx="3253" cy="2169"/>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1" y="1"/>
                    <a:pt x="1"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000000"/>
                </a:solidFill>
                <a:latin typeface="+mn-ea"/>
              </a:endParaRPr>
            </a:p>
          </p:txBody>
        </p:sp>
        <p:sp>
          <p:nvSpPr>
            <p:cNvPr id="43" name="Freeform 277"/>
            <p:cNvSpPr>
              <a:spLocks/>
            </p:cNvSpPr>
            <p:nvPr/>
          </p:nvSpPr>
          <p:spPr bwMode="auto">
            <a:xfrm>
              <a:off x="6097631" y="3246246"/>
              <a:ext cx="2169" cy="2169"/>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0"/>
                    <a:pt x="1"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000000"/>
                </a:solidFill>
                <a:latin typeface="+mn-ea"/>
              </a:endParaRPr>
            </a:p>
          </p:txBody>
        </p:sp>
        <p:sp>
          <p:nvSpPr>
            <p:cNvPr id="44" name="Freeform 278"/>
            <p:cNvSpPr>
              <a:spLocks/>
            </p:cNvSpPr>
            <p:nvPr/>
          </p:nvSpPr>
          <p:spPr bwMode="auto">
            <a:xfrm>
              <a:off x="6097631" y="3242993"/>
              <a:ext cx="0" cy="3253"/>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0"/>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000000"/>
                </a:solidFill>
                <a:latin typeface="+mn-ea"/>
              </a:endParaRPr>
            </a:p>
          </p:txBody>
        </p:sp>
        <p:sp>
          <p:nvSpPr>
            <p:cNvPr id="45" name="Freeform 279"/>
            <p:cNvSpPr>
              <a:spLocks/>
            </p:cNvSpPr>
            <p:nvPr/>
          </p:nvSpPr>
          <p:spPr bwMode="auto">
            <a:xfrm>
              <a:off x="5958843" y="3210465"/>
              <a:ext cx="66142" cy="107344"/>
            </a:xfrm>
            <a:custGeom>
              <a:avLst/>
              <a:gdLst>
                <a:gd name="T0" fmla="*/ 0 w 61"/>
                <a:gd name="T1" fmla="*/ 49 h 99"/>
                <a:gd name="T2" fmla="*/ 61 w 61"/>
                <a:gd name="T3" fmla="*/ 99 h 99"/>
                <a:gd name="T4" fmla="*/ 61 w 61"/>
                <a:gd name="T5" fmla="*/ 0 h 99"/>
                <a:gd name="T6" fmla="*/ 0 w 61"/>
                <a:gd name="T7" fmla="*/ 49 h 99"/>
              </a:gdLst>
              <a:ahLst/>
              <a:cxnLst>
                <a:cxn ang="0">
                  <a:pos x="T0" y="T1"/>
                </a:cxn>
                <a:cxn ang="0">
                  <a:pos x="T2" y="T3"/>
                </a:cxn>
                <a:cxn ang="0">
                  <a:pos x="T4" y="T5"/>
                </a:cxn>
                <a:cxn ang="0">
                  <a:pos x="T6" y="T7"/>
                </a:cxn>
              </a:cxnLst>
              <a:rect l="0" t="0" r="r" b="b"/>
              <a:pathLst>
                <a:path w="61" h="99">
                  <a:moveTo>
                    <a:pt x="0" y="49"/>
                  </a:moveTo>
                  <a:lnTo>
                    <a:pt x="61" y="99"/>
                  </a:lnTo>
                  <a:lnTo>
                    <a:pt x="61" y="0"/>
                  </a:lnTo>
                  <a:lnTo>
                    <a:pt x="0" y="4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000000"/>
                </a:solidFill>
                <a:latin typeface="+mn-ea"/>
              </a:endParaRPr>
            </a:p>
          </p:txBody>
        </p:sp>
        <p:sp>
          <p:nvSpPr>
            <p:cNvPr id="46" name="Freeform 280"/>
            <p:cNvSpPr>
              <a:spLocks/>
            </p:cNvSpPr>
            <p:nvPr/>
          </p:nvSpPr>
          <p:spPr bwMode="auto">
            <a:xfrm>
              <a:off x="6020647" y="3240825"/>
              <a:ext cx="40119" cy="43371"/>
            </a:xfrm>
            <a:custGeom>
              <a:avLst/>
              <a:gdLst>
                <a:gd name="T0" fmla="*/ 37 w 37"/>
                <a:gd name="T1" fmla="*/ 40 h 40"/>
                <a:gd name="T2" fmla="*/ 0 w 37"/>
                <a:gd name="T3" fmla="*/ 40 h 40"/>
                <a:gd name="T4" fmla="*/ 0 w 37"/>
                <a:gd name="T5" fmla="*/ 0 h 40"/>
                <a:gd name="T6" fmla="*/ 37 w 37"/>
                <a:gd name="T7" fmla="*/ 0 h 40"/>
                <a:gd name="T8" fmla="*/ 37 w 37"/>
                <a:gd name="T9" fmla="*/ 40 h 40"/>
                <a:gd name="T10" fmla="*/ 37 w 37"/>
                <a:gd name="T11" fmla="*/ 40 h 40"/>
              </a:gdLst>
              <a:ahLst/>
              <a:cxnLst>
                <a:cxn ang="0">
                  <a:pos x="T0" y="T1"/>
                </a:cxn>
                <a:cxn ang="0">
                  <a:pos x="T2" y="T3"/>
                </a:cxn>
                <a:cxn ang="0">
                  <a:pos x="T4" y="T5"/>
                </a:cxn>
                <a:cxn ang="0">
                  <a:pos x="T6" y="T7"/>
                </a:cxn>
                <a:cxn ang="0">
                  <a:pos x="T8" y="T9"/>
                </a:cxn>
                <a:cxn ang="0">
                  <a:pos x="T10" y="T11"/>
                </a:cxn>
              </a:cxnLst>
              <a:rect l="0" t="0" r="r" b="b"/>
              <a:pathLst>
                <a:path w="37" h="40">
                  <a:moveTo>
                    <a:pt x="37" y="40"/>
                  </a:moveTo>
                  <a:lnTo>
                    <a:pt x="0" y="40"/>
                  </a:lnTo>
                  <a:lnTo>
                    <a:pt x="0" y="0"/>
                  </a:lnTo>
                  <a:lnTo>
                    <a:pt x="37" y="0"/>
                  </a:lnTo>
                  <a:lnTo>
                    <a:pt x="37" y="40"/>
                  </a:lnTo>
                  <a:lnTo>
                    <a:pt x="37" y="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000000"/>
                </a:solidFill>
                <a:latin typeface="+mn-ea"/>
              </a:endParaRPr>
            </a:p>
          </p:txBody>
        </p:sp>
        <p:sp>
          <p:nvSpPr>
            <p:cNvPr id="47" name="Freeform 281"/>
            <p:cNvSpPr>
              <a:spLocks/>
            </p:cNvSpPr>
            <p:nvPr/>
          </p:nvSpPr>
          <p:spPr bwMode="auto">
            <a:xfrm>
              <a:off x="6428338" y="3210465"/>
              <a:ext cx="66142" cy="107344"/>
            </a:xfrm>
            <a:custGeom>
              <a:avLst/>
              <a:gdLst>
                <a:gd name="T0" fmla="*/ 61 w 61"/>
                <a:gd name="T1" fmla="*/ 49 h 99"/>
                <a:gd name="T2" fmla="*/ 0 w 61"/>
                <a:gd name="T3" fmla="*/ 99 h 99"/>
                <a:gd name="T4" fmla="*/ 0 w 61"/>
                <a:gd name="T5" fmla="*/ 0 h 99"/>
                <a:gd name="T6" fmla="*/ 61 w 61"/>
                <a:gd name="T7" fmla="*/ 49 h 99"/>
              </a:gdLst>
              <a:ahLst/>
              <a:cxnLst>
                <a:cxn ang="0">
                  <a:pos x="T0" y="T1"/>
                </a:cxn>
                <a:cxn ang="0">
                  <a:pos x="T2" y="T3"/>
                </a:cxn>
                <a:cxn ang="0">
                  <a:pos x="T4" y="T5"/>
                </a:cxn>
                <a:cxn ang="0">
                  <a:pos x="T6" y="T7"/>
                </a:cxn>
              </a:cxnLst>
              <a:rect l="0" t="0" r="r" b="b"/>
              <a:pathLst>
                <a:path w="61" h="99">
                  <a:moveTo>
                    <a:pt x="61" y="49"/>
                  </a:moveTo>
                  <a:lnTo>
                    <a:pt x="0" y="99"/>
                  </a:lnTo>
                  <a:lnTo>
                    <a:pt x="0" y="0"/>
                  </a:lnTo>
                  <a:lnTo>
                    <a:pt x="61" y="4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000000"/>
                </a:solidFill>
                <a:latin typeface="+mn-ea"/>
              </a:endParaRPr>
            </a:p>
          </p:txBody>
        </p:sp>
        <p:sp>
          <p:nvSpPr>
            <p:cNvPr id="48" name="Freeform 282"/>
            <p:cNvSpPr>
              <a:spLocks/>
            </p:cNvSpPr>
            <p:nvPr/>
          </p:nvSpPr>
          <p:spPr bwMode="auto">
            <a:xfrm>
              <a:off x="6394725" y="3240825"/>
              <a:ext cx="41203" cy="43371"/>
            </a:xfrm>
            <a:custGeom>
              <a:avLst/>
              <a:gdLst>
                <a:gd name="T0" fmla="*/ 38 w 38"/>
                <a:gd name="T1" fmla="*/ 40 h 40"/>
                <a:gd name="T2" fmla="*/ 0 w 38"/>
                <a:gd name="T3" fmla="*/ 40 h 40"/>
                <a:gd name="T4" fmla="*/ 0 w 38"/>
                <a:gd name="T5" fmla="*/ 0 h 40"/>
                <a:gd name="T6" fmla="*/ 38 w 38"/>
                <a:gd name="T7" fmla="*/ 0 h 40"/>
                <a:gd name="T8" fmla="*/ 38 w 38"/>
                <a:gd name="T9" fmla="*/ 40 h 40"/>
                <a:gd name="T10" fmla="*/ 38 w 38"/>
                <a:gd name="T11" fmla="*/ 40 h 40"/>
              </a:gdLst>
              <a:ahLst/>
              <a:cxnLst>
                <a:cxn ang="0">
                  <a:pos x="T0" y="T1"/>
                </a:cxn>
                <a:cxn ang="0">
                  <a:pos x="T2" y="T3"/>
                </a:cxn>
                <a:cxn ang="0">
                  <a:pos x="T4" y="T5"/>
                </a:cxn>
                <a:cxn ang="0">
                  <a:pos x="T6" y="T7"/>
                </a:cxn>
                <a:cxn ang="0">
                  <a:pos x="T8" y="T9"/>
                </a:cxn>
                <a:cxn ang="0">
                  <a:pos x="T10" y="T11"/>
                </a:cxn>
              </a:cxnLst>
              <a:rect l="0" t="0" r="r" b="b"/>
              <a:pathLst>
                <a:path w="38" h="40">
                  <a:moveTo>
                    <a:pt x="38" y="40"/>
                  </a:moveTo>
                  <a:lnTo>
                    <a:pt x="0" y="40"/>
                  </a:lnTo>
                  <a:lnTo>
                    <a:pt x="0" y="0"/>
                  </a:lnTo>
                  <a:lnTo>
                    <a:pt x="38" y="0"/>
                  </a:lnTo>
                  <a:lnTo>
                    <a:pt x="38" y="40"/>
                  </a:lnTo>
                  <a:lnTo>
                    <a:pt x="38" y="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000000"/>
                </a:solidFill>
                <a:latin typeface="+mn-ea"/>
              </a:endParaRPr>
            </a:p>
          </p:txBody>
        </p:sp>
        <p:sp>
          <p:nvSpPr>
            <p:cNvPr id="49" name="Freeform 283"/>
            <p:cNvSpPr>
              <a:spLocks/>
            </p:cNvSpPr>
            <p:nvPr/>
          </p:nvSpPr>
          <p:spPr bwMode="auto">
            <a:xfrm>
              <a:off x="6173531" y="2994692"/>
              <a:ext cx="108428" cy="67226"/>
            </a:xfrm>
            <a:custGeom>
              <a:avLst/>
              <a:gdLst>
                <a:gd name="T0" fmla="*/ 50 w 100"/>
                <a:gd name="T1" fmla="*/ 0 h 62"/>
                <a:gd name="T2" fmla="*/ 0 w 100"/>
                <a:gd name="T3" fmla="*/ 62 h 62"/>
                <a:gd name="T4" fmla="*/ 100 w 100"/>
                <a:gd name="T5" fmla="*/ 62 h 62"/>
                <a:gd name="T6" fmla="*/ 50 w 100"/>
                <a:gd name="T7" fmla="*/ 0 h 62"/>
              </a:gdLst>
              <a:ahLst/>
              <a:cxnLst>
                <a:cxn ang="0">
                  <a:pos x="T0" y="T1"/>
                </a:cxn>
                <a:cxn ang="0">
                  <a:pos x="T2" y="T3"/>
                </a:cxn>
                <a:cxn ang="0">
                  <a:pos x="T4" y="T5"/>
                </a:cxn>
                <a:cxn ang="0">
                  <a:pos x="T6" y="T7"/>
                </a:cxn>
              </a:cxnLst>
              <a:rect l="0" t="0" r="r" b="b"/>
              <a:pathLst>
                <a:path w="100" h="62">
                  <a:moveTo>
                    <a:pt x="50" y="0"/>
                  </a:moveTo>
                  <a:lnTo>
                    <a:pt x="0" y="62"/>
                  </a:lnTo>
                  <a:lnTo>
                    <a:pt x="100" y="62"/>
                  </a:lnTo>
                  <a:lnTo>
                    <a:pt x="5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000000"/>
                </a:solidFill>
                <a:latin typeface="+mn-ea"/>
              </a:endParaRPr>
            </a:p>
          </p:txBody>
        </p:sp>
        <p:sp>
          <p:nvSpPr>
            <p:cNvPr id="50" name="Freeform 284"/>
            <p:cNvSpPr>
              <a:spLocks/>
            </p:cNvSpPr>
            <p:nvPr/>
          </p:nvSpPr>
          <p:spPr bwMode="auto">
            <a:xfrm>
              <a:off x="6204975" y="3056497"/>
              <a:ext cx="43371" cy="41203"/>
            </a:xfrm>
            <a:custGeom>
              <a:avLst/>
              <a:gdLst>
                <a:gd name="T0" fmla="*/ 40 w 40"/>
                <a:gd name="T1" fmla="*/ 38 h 38"/>
                <a:gd name="T2" fmla="*/ 0 w 40"/>
                <a:gd name="T3" fmla="*/ 38 h 38"/>
                <a:gd name="T4" fmla="*/ 0 w 40"/>
                <a:gd name="T5" fmla="*/ 0 h 38"/>
                <a:gd name="T6" fmla="*/ 40 w 40"/>
                <a:gd name="T7" fmla="*/ 0 h 38"/>
                <a:gd name="T8" fmla="*/ 40 w 40"/>
                <a:gd name="T9" fmla="*/ 38 h 38"/>
                <a:gd name="T10" fmla="*/ 40 w 40"/>
                <a:gd name="T11" fmla="*/ 38 h 38"/>
              </a:gdLst>
              <a:ahLst/>
              <a:cxnLst>
                <a:cxn ang="0">
                  <a:pos x="T0" y="T1"/>
                </a:cxn>
                <a:cxn ang="0">
                  <a:pos x="T2" y="T3"/>
                </a:cxn>
                <a:cxn ang="0">
                  <a:pos x="T4" y="T5"/>
                </a:cxn>
                <a:cxn ang="0">
                  <a:pos x="T6" y="T7"/>
                </a:cxn>
                <a:cxn ang="0">
                  <a:pos x="T8" y="T9"/>
                </a:cxn>
                <a:cxn ang="0">
                  <a:pos x="T10" y="T11"/>
                </a:cxn>
              </a:cxnLst>
              <a:rect l="0" t="0" r="r" b="b"/>
              <a:pathLst>
                <a:path w="40" h="38">
                  <a:moveTo>
                    <a:pt x="40" y="38"/>
                  </a:moveTo>
                  <a:lnTo>
                    <a:pt x="0" y="38"/>
                  </a:lnTo>
                  <a:lnTo>
                    <a:pt x="0" y="0"/>
                  </a:lnTo>
                  <a:lnTo>
                    <a:pt x="40" y="0"/>
                  </a:lnTo>
                  <a:lnTo>
                    <a:pt x="40" y="38"/>
                  </a:lnTo>
                  <a:lnTo>
                    <a:pt x="40" y="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000000"/>
                </a:solidFill>
                <a:latin typeface="+mn-ea"/>
              </a:endParaRPr>
            </a:p>
          </p:txBody>
        </p:sp>
        <p:sp>
          <p:nvSpPr>
            <p:cNvPr id="51" name="Freeform 285"/>
            <p:cNvSpPr>
              <a:spLocks/>
            </p:cNvSpPr>
            <p:nvPr/>
          </p:nvSpPr>
          <p:spPr bwMode="auto">
            <a:xfrm>
              <a:off x="6173531" y="3464187"/>
              <a:ext cx="108428" cy="66142"/>
            </a:xfrm>
            <a:custGeom>
              <a:avLst/>
              <a:gdLst>
                <a:gd name="T0" fmla="*/ 50 w 100"/>
                <a:gd name="T1" fmla="*/ 61 h 61"/>
                <a:gd name="T2" fmla="*/ 0 w 100"/>
                <a:gd name="T3" fmla="*/ 0 h 61"/>
                <a:gd name="T4" fmla="*/ 100 w 100"/>
                <a:gd name="T5" fmla="*/ 0 h 61"/>
                <a:gd name="T6" fmla="*/ 50 w 100"/>
                <a:gd name="T7" fmla="*/ 61 h 61"/>
              </a:gdLst>
              <a:ahLst/>
              <a:cxnLst>
                <a:cxn ang="0">
                  <a:pos x="T0" y="T1"/>
                </a:cxn>
                <a:cxn ang="0">
                  <a:pos x="T2" y="T3"/>
                </a:cxn>
                <a:cxn ang="0">
                  <a:pos x="T4" y="T5"/>
                </a:cxn>
                <a:cxn ang="0">
                  <a:pos x="T6" y="T7"/>
                </a:cxn>
              </a:cxnLst>
              <a:rect l="0" t="0" r="r" b="b"/>
              <a:pathLst>
                <a:path w="100" h="61">
                  <a:moveTo>
                    <a:pt x="50" y="61"/>
                  </a:moveTo>
                  <a:lnTo>
                    <a:pt x="0" y="0"/>
                  </a:lnTo>
                  <a:lnTo>
                    <a:pt x="100" y="0"/>
                  </a:lnTo>
                  <a:lnTo>
                    <a:pt x="50" y="6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000000"/>
                </a:solidFill>
                <a:latin typeface="+mn-ea"/>
              </a:endParaRPr>
            </a:p>
          </p:txBody>
        </p:sp>
        <p:sp>
          <p:nvSpPr>
            <p:cNvPr id="52" name="Freeform 286"/>
            <p:cNvSpPr>
              <a:spLocks/>
            </p:cNvSpPr>
            <p:nvPr/>
          </p:nvSpPr>
          <p:spPr bwMode="auto">
            <a:xfrm>
              <a:off x="6204975" y="3430575"/>
              <a:ext cx="43371" cy="41203"/>
            </a:xfrm>
            <a:custGeom>
              <a:avLst/>
              <a:gdLst>
                <a:gd name="T0" fmla="*/ 40 w 40"/>
                <a:gd name="T1" fmla="*/ 38 h 38"/>
                <a:gd name="T2" fmla="*/ 0 w 40"/>
                <a:gd name="T3" fmla="*/ 38 h 38"/>
                <a:gd name="T4" fmla="*/ 0 w 40"/>
                <a:gd name="T5" fmla="*/ 0 h 38"/>
                <a:gd name="T6" fmla="*/ 40 w 40"/>
                <a:gd name="T7" fmla="*/ 0 h 38"/>
                <a:gd name="T8" fmla="*/ 40 w 40"/>
                <a:gd name="T9" fmla="*/ 38 h 38"/>
                <a:gd name="T10" fmla="*/ 40 w 40"/>
                <a:gd name="T11" fmla="*/ 38 h 38"/>
              </a:gdLst>
              <a:ahLst/>
              <a:cxnLst>
                <a:cxn ang="0">
                  <a:pos x="T0" y="T1"/>
                </a:cxn>
                <a:cxn ang="0">
                  <a:pos x="T2" y="T3"/>
                </a:cxn>
                <a:cxn ang="0">
                  <a:pos x="T4" y="T5"/>
                </a:cxn>
                <a:cxn ang="0">
                  <a:pos x="T6" y="T7"/>
                </a:cxn>
                <a:cxn ang="0">
                  <a:pos x="T8" y="T9"/>
                </a:cxn>
                <a:cxn ang="0">
                  <a:pos x="T10" y="T11"/>
                </a:cxn>
              </a:cxnLst>
              <a:rect l="0" t="0" r="r" b="b"/>
              <a:pathLst>
                <a:path w="40" h="38">
                  <a:moveTo>
                    <a:pt x="40" y="38"/>
                  </a:moveTo>
                  <a:lnTo>
                    <a:pt x="0" y="38"/>
                  </a:lnTo>
                  <a:lnTo>
                    <a:pt x="0" y="0"/>
                  </a:lnTo>
                  <a:lnTo>
                    <a:pt x="40" y="0"/>
                  </a:lnTo>
                  <a:lnTo>
                    <a:pt x="40" y="38"/>
                  </a:lnTo>
                  <a:lnTo>
                    <a:pt x="40" y="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000000"/>
                </a:solidFill>
                <a:latin typeface="+mn-ea"/>
              </a:endParaRPr>
            </a:p>
          </p:txBody>
        </p:sp>
        <p:sp>
          <p:nvSpPr>
            <p:cNvPr id="53" name="Freeform 287"/>
            <p:cNvSpPr>
              <a:spLocks/>
            </p:cNvSpPr>
            <p:nvPr/>
          </p:nvSpPr>
          <p:spPr bwMode="auto">
            <a:xfrm>
              <a:off x="6037996" y="3073845"/>
              <a:ext cx="84574" cy="84574"/>
            </a:xfrm>
            <a:custGeom>
              <a:avLst/>
              <a:gdLst>
                <a:gd name="T0" fmla="*/ 0 w 78"/>
                <a:gd name="T1" fmla="*/ 0 h 78"/>
                <a:gd name="T2" fmla="*/ 7 w 78"/>
                <a:gd name="T3" fmla="*/ 78 h 78"/>
                <a:gd name="T4" fmla="*/ 78 w 78"/>
                <a:gd name="T5" fmla="*/ 7 h 78"/>
                <a:gd name="T6" fmla="*/ 0 w 78"/>
                <a:gd name="T7" fmla="*/ 0 h 78"/>
              </a:gdLst>
              <a:ahLst/>
              <a:cxnLst>
                <a:cxn ang="0">
                  <a:pos x="T0" y="T1"/>
                </a:cxn>
                <a:cxn ang="0">
                  <a:pos x="T2" y="T3"/>
                </a:cxn>
                <a:cxn ang="0">
                  <a:pos x="T4" y="T5"/>
                </a:cxn>
                <a:cxn ang="0">
                  <a:pos x="T6" y="T7"/>
                </a:cxn>
              </a:cxnLst>
              <a:rect l="0" t="0" r="r" b="b"/>
              <a:pathLst>
                <a:path w="78" h="78">
                  <a:moveTo>
                    <a:pt x="0" y="0"/>
                  </a:moveTo>
                  <a:lnTo>
                    <a:pt x="7" y="78"/>
                  </a:lnTo>
                  <a:lnTo>
                    <a:pt x="78" y="7"/>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000000"/>
                </a:solidFill>
                <a:latin typeface="+mn-ea"/>
              </a:endParaRPr>
            </a:p>
          </p:txBody>
        </p:sp>
        <p:sp>
          <p:nvSpPr>
            <p:cNvPr id="54" name="Freeform 288"/>
            <p:cNvSpPr>
              <a:spLocks/>
            </p:cNvSpPr>
            <p:nvPr/>
          </p:nvSpPr>
          <p:spPr bwMode="auto">
            <a:xfrm>
              <a:off x="6064018" y="3099868"/>
              <a:ext cx="61805" cy="61805"/>
            </a:xfrm>
            <a:custGeom>
              <a:avLst/>
              <a:gdLst>
                <a:gd name="T0" fmla="*/ 28 w 57"/>
                <a:gd name="T1" fmla="*/ 57 h 57"/>
                <a:gd name="T2" fmla="*/ 0 w 57"/>
                <a:gd name="T3" fmla="*/ 31 h 57"/>
                <a:gd name="T4" fmla="*/ 31 w 57"/>
                <a:gd name="T5" fmla="*/ 0 h 57"/>
                <a:gd name="T6" fmla="*/ 57 w 57"/>
                <a:gd name="T7" fmla="*/ 28 h 57"/>
                <a:gd name="T8" fmla="*/ 28 w 57"/>
                <a:gd name="T9" fmla="*/ 57 h 57"/>
                <a:gd name="T10" fmla="*/ 28 w 57"/>
                <a:gd name="T11" fmla="*/ 57 h 57"/>
              </a:gdLst>
              <a:ahLst/>
              <a:cxnLst>
                <a:cxn ang="0">
                  <a:pos x="T0" y="T1"/>
                </a:cxn>
                <a:cxn ang="0">
                  <a:pos x="T2" y="T3"/>
                </a:cxn>
                <a:cxn ang="0">
                  <a:pos x="T4" y="T5"/>
                </a:cxn>
                <a:cxn ang="0">
                  <a:pos x="T6" y="T7"/>
                </a:cxn>
                <a:cxn ang="0">
                  <a:pos x="T8" y="T9"/>
                </a:cxn>
                <a:cxn ang="0">
                  <a:pos x="T10" y="T11"/>
                </a:cxn>
              </a:cxnLst>
              <a:rect l="0" t="0" r="r" b="b"/>
              <a:pathLst>
                <a:path w="57" h="57">
                  <a:moveTo>
                    <a:pt x="28" y="57"/>
                  </a:moveTo>
                  <a:lnTo>
                    <a:pt x="0" y="31"/>
                  </a:lnTo>
                  <a:lnTo>
                    <a:pt x="31" y="0"/>
                  </a:lnTo>
                  <a:lnTo>
                    <a:pt x="57" y="28"/>
                  </a:lnTo>
                  <a:lnTo>
                    <a:pt x="28" y="57"/>
                  </a:lnTo>
                  <a:lnTo>
                    <a:pt x="28" y="5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000000"/>
                </a:solidFill>
                <a:latin typeface="+mn-ea"/>
              </a:endParaRPr>
            </a:p>
          </p:txBody>
        </p:sp>
        <p:sp>
          <p:nvSpPr>
            <p:cNvPr id="55" name="Freeform 289"/>
            <p:cNvSpPr>
              <a:spLocks/>
            </p:cNvSpPr>
            <p:nvPr/>
          </p:nvSpPr>
          <p:spPr bwMode="auto">
            <a:xfrm>
              <a:off x="6330752" y="3366602"/>
              <a:ext cx="86743" cy="86743"/>
            </a:xfrm>
            <a:custGeom>
              <a:avLst/>
              <a:gdLst>
                <a:gd name="T0" fmla="*/ 80 w 80"/>
                <a:gd name="T1" fmla="*/ 80 h 80"/>
                <a:gd name="T2" fmla="*/ 0 w 80"/>
                <a:gd name="T3" fmla="*/ 71 h 80"/>
                <a:gd name="T4" fmla="*/ 71 w 80"/>
                <a:gd name="T5" fmla="*/ 0 h 80"/>
                <a:gd name="T6" fmla="*/ 80 w 80"/>
                <a:gd name="T7" fmla="*/ 80 h 80"/>
              </a:gdLst>
              <a:ahLst/>
              <a:cxnLst>
                <a:cxn ang="0">
                  <a:pos x="T0" y="T1"/>
                </a:cxn>
                <a:cxn ang="0">
                  <a:pos x="T2" y="T3"/>
                </a:cxn>
                <a:cxn ang="0">
                  <a:pos x="T4" y="T5"/>
                </a:cxn>
                <a:cxn ang="0">
                  <a:pos x="T6" y="T7"/>
                </a:cxn>
              </a:cxnLst>
              <a:rect l="0" t="0" r="r" b="b"/>
              <a:pathLst>
                <a:path w="80" h="80">
                  <a:moveTo>
                    <a:pt x="80" y="80"/>
                  </a:moveTo>
                  <a:lnTo>
                    <a:pt x="0" y="71"/>
                  </a:lnTo>
                  <a:lnTo>
                    <a:pt x="71" y="0"/>
                  </a:lnTo>
                  <a:lnTo>
                    <a:pt x="80" y="8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000000"/>
                </a:solidFill>
                <a:latin typeface="+mn-ea"/>
              </a:endParaRPr>
            </a:p>
          </p:txBody>
        </p:sp>
        <p:sp>
          <p:nvSpPr>
            <p:cNvPr id="56" name="Freeform 290"/>
            <p:cNvSpPr>
              <a:spLocks/>
            </p:cNvSpPr>
            <p:nvPr/>
          </p:nvSpPr>
          <p:spPr bwMode="auto">
            <a:xfrm>
              <a:off x="6327500" y="3364433"/>
              <a:ext cx="61805" cy="60720"/>
            </a:xfrm>
            <a:custGeom>
              <a:avLst/>
              <a:gdLst>
                <a:gd name="T0" fmla="*/ 29 w 57"/>
                <a:gd name="T1" fmla="*/ 56 h 56"/>
                <a:gd name="T2" fmla="*/ 0 w 57"/>
                <a:gd name="T3" fmla="*/ 30 h 56"/>
                <a:gd name="T4" fmla="*/ 31 w 57"/>
                <a:gd name="T5" fmla="*/ 0 h 56"/>
                <a:gd name="T6" fmla="*/ 57 w 57"/>
                <a:gd name="T7" fmla="*/ 28 h 56"/>
                <a:gd name="T8" fmla="*/ 29 w 57"/>
                <a:gd name="T9" fmla="*/ 56 h 56"/>
                <a:gd name="T10" fmla="*/ 29 w 57"/>
                <a:gd name="T11" fmla="*/ 56 h 56"/>
              </a:gdLst>
              <a:ahLst/>
              <a:cxnLst>
                <a:cxn ang="0">
                  <a:pos x="T0" y="T1"/>
                </a:cxn>
                <a:cxn ang="0">
                  <a:pos x="T2" y="T3"/>
                </a:cxn>
                <a:cxn ang="0">
                  <a:pos x="T4" y="T5"/>
                </a:cxn>
                <a:cxn ang="0">
                  <a:pos x="T6" y="T7"/>
                </a:cxn>
                <a:cxn ang="0">
                  <a:pos x="T8" y="T9"/>
                </a:cxn>
                <a:cxn ang="0">
                  <a:pos x="T10" y="T11"/>
                </a:cxn>
              </a:cxnLst>
              <a:rect l="0" t="0" r="r" b="b"/>
              <a:pathLst>
                <a:path w="57" h="56">
                  <a:moveTo>
                    <a:pt x="29" y="56"/>
                  </a:moveTo>
                  <a:lnTo>
                    <a:pt x="0" y="30"/>
                  </a:lnTo>
                  <a:lnTo>
                    <a:pt x="31" y="0"/>
                  </a:lnTo>
                  <a:lnTo>
                    <a:pt x="57" y="28"/>
                  </a:lnTo>
                  <a:lnTo>
                    <a:pt x="29" y="56"/>
                  </a:lnTo>
                  <a:lnTo>
                    <a:pt x="29" y="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000000"/>
                </a:solidFill>
                <a:latin typeface="+mn-ea"/>
              </a:endParaRPr>
            </a:p>
          </p:txBody>
        </p:sp>
        <p:sp>
          <p:nvSpPr>
            <p:cNvPr id="57" name="Freeform 291"/>
            <p:cNvSpPr>
              <a:spLocks/>
            </p:cNvSpPr>
            <p:nvPr/>
          </p:nvSpPr>
          <p:spPr bwMode="auto">
            <a:xfrm>
              <a:off x="6330752" y="3073845"/>
              <a:ext cx="86743" cy="84574"/>
            </a:xfrm>
            <a:custGeom>
              <a:avLst/>
              <a:gdLst>
                <a:gd name="T0" fmla="*/ 80 w 80"/>
                <a:gd name="T1" fmla="*/ 0 h 78"/>
                <a:gd name="T2" fmla="*/ 0 w 80"/>
                <a:gd name="T3" fmla="*/ 7 h 78"/>
                <a:gd name="T4" fmla="*/ 71 w 80"/>
                <a:gd name="T5" fmla="*/ 78 h 78"/>
                <a:gd name="T6" fmla="*/ 80 w 80"/>
                <a:gd name="T7" fmla="*/ 0 h 78"/>
              </a:gdLst>
              <a:ahLst/>
              <a:cxnLst>
                <a:cxn ang="0">
                  <a:pos x="T0" y="T1"/>
                </a:cxn>
                <a:cxn ang="0">
                  <a:pos x="T2" y="T3"/>
                </a:cxn>
                <a:cxn ang="0">
                  <a:pos x="T4" y="T5"/>
                </a:cxn>
                <a:cxn ang="0">
                  <a:pos x="T6" y="T7"/>
                </a:cxn>
              </a:cxnLst>
              <a:rect l="0" t="0" r="r" b="b"/>
              <a:pathLst>
                <a:path w="80" h="78">
                  <a:moveTo>
                    <a:pt x="80" y="0"/>
                  </a:moveTo>
                  <a:lnTo>
                    <a:pt x="0" y="7"/>
                  </a:lnTo>
                  <a:lnTo>
                    <a:pt x="71" y="78"/>
                  </a:lnTo>
                  <a:lnTo>
                    <a:pt x="8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000000"/>
                </a:solidFill>
                <a:latin typeface="+mn-ea"/>
              </a:endParaRPr>
            </a:p>
          </p:txBody>
        </p:sp>
        <p:sp>
          <p:nvSpPr>
            <p:cNvPr id="58" name="Freeform 292"/>
            <p:cNvSpPr>
              <a:spLocks/>
            </p:cNvSpPr>
            <p:nvPr/>
          </p:nvSpPr>
          <p:spPr bwMode="auto">
            <a:xfrm>
              <a:off x="6327500" y="3099868"/>
              <a:ext cx="61805" cy="61805"/>
            </a:xfrm>
            <a:custGeom>
              <a:avLst/>
              <a:gdLst>
                <a:gd name="T0" fmla="*/ 31 w 57"/>
                <a:gd name="T1" fmla="*/ 57 h 57"/>
                <a:gd name="T2" fmla="*/ 0 w 57"/>
                <a:gd name="T3" fmla="*/ 28 h 57"/>
                <a:gd name="T4" fmla="*/ 29 w 57"/>
                <a:gd name="T5" fmla="*/ 0 h 57"/>
                <a:gd name="T6" fmla="*/ 57 w 57"/>
                <a:gd name="T7" fmla="*/ 31 h 57"/>
                <a:gd name="T8" fmla="*/ 31 w 57"/>
                <a:gd name="T9" fmla="*/ 57 h 57"/>
                <a:gd name="T10" fmla="*/ 31 w 57"/>
                <a:gd name="T11" fmla="*/ 57 h 57"/>
              </a:gdLst>
              <a:ahLst/>
              <a:cxnLst>
                <a:cxn ang="0">
                  <a:pos x="T0" y="T1"/>
                </a:cxn>
                <a:cxn ang="0">
                  <a:pos x="T2" y="T3"/>
                </a:cxn>
                <a:cxn ang="0">
                  <a:pos x="T4" y="T5"/>
                </a:cxn>
                <a:cxn ang="0">
                  <a:pos x="T6" y="T7"/>
                </a:cxn>
                <a:cxn ang="0">
                  <a:pos x="T8" y="T9"/>
                </a:cxn>
                <a:cxn ang="0">
                  <a:pos x="T10" y="T11"/>
                </a:cxn>
              </a:cxnLst>
              <a:rect l="0" t="0" r="r" b="b"/>
              <a:pathLst>
                <a:path w="57" h="57">
                  <a:moveTo>
                    <a:pt x="31" y="57"/>
                  </a:moveTo>
                  <a:lnTo>
                    <a:pt x="0" y="28"/>
                  </a:lnTo>
                  <a:lnTo>
                    <a:pt x="29" y="0"/>
                  </a:lnTo>
                  <a:lnTo>
                    <a:pt x="57" y="31"/>
                  </a:lnTo>
                  <a:lnTo>
                    <a:pt x="31" y="57"/>
                  </a:lnTo>
                  <a:lnTo>
                    <a:pt x="31" y="5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000000"/>
                </a:solidFill>
                <a:latin typeface="+mn-ea"/>
              </a:endParaRPr>
            </a:p>
          </p:txBody>
        </p:sp>
        <p:sp>
          <p:nvSpPr>
            <p:cNvPr id="59" name="Freeform 293"/>
            <p:cNvSpPr>
              <a:spLocks/>
            </p:cNvSpPr>
            <p:nvPr/>
          </p:nvSpPr>
          <p:spPr bwMode="auto">
            <a:xfrm>
              <a:off x="6037996" y="3366602"/>
              <a:ext cx="84574" cy="86743"/>
            </a:xfrm>
            <a:custGeom>
              <a:avLst/>
              <a:gdLst>
                <a:gd name="T0" fmla="*/ 0 w 78"/>
                <a:gd name="T1" fmla="*/ 80 h 80"/>
                <a:gd name="T2" fmla="*/ 7 w 78"/>
                <a:gd name="T3" fmla="*/ 0 h 80"/>
                <a:gd name="T4" fmla="*/ 78 w 78"/>
                <a:gd name="T5" fmla="*/ 71 h 80"/>
                <a:gd name="T6" fmla="*/ 0 w 78"/>
                <a:gd name="T7" fmla="*/ 80 h 80"/>
              </a:gdLst>
              <a:ahLst/>
              <a:cxnLst>
                <a:cxn ang="0">
                  <a:pos x="T0" y="T1"/>
                </a:cxn>
                <a:cxn ang="0">
                  <a:pos x="T2" y="T3"/>
                </a:cxn>
                <a:cxn ang="0">
                  <a:pos x="T4" y="T5"/>
                </a:cxn>
                <a:cxn ang="0">
                  <a:pos x="T6" y="T7"/>
                </a:cxn>
              </a:cxnLst>
              <a:rect l="0" t="0" r="r" b="b"/>
              <a:pathLst>
                <a:path w="78" h="80">
                  <a:moveTo>
                    <a:pt x="0" y="80"/>
                  </a:moveTo>
                  <a:lnTo>
                    <a:pt x="7" y="0"/>
                  </a:lnTo>
                  <a:lnTo>
                    <a:pt x="78" y="71"/>
                  </a:lnTo>
                  <a:lnTo>
                    <a:pt x="0" y="8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000000"/>
                </a:solidFill>
                <a:latin typeface="+mn-ea"/>
              </a:endParaRPr>
            </a:p>
          </p:txBody>
        </p:sp>
        <p:sp>
          <p:nvSpPr>
            <p:cNvPr id="60" name="Freeform 294"/>
            <p:cNvSpPr>
              <a:spLocks/>
            </p:cNvSpPr>
            <p:nvPr/>
          </p:nvSpPr>
          <p:spPr bwMode="auto">
            <a:xfrm>
              <a:off x="6064018" y="3364433"/>
              <a:ext cx="61805" cy="60720"/>
            </a:xfrm>
            <a:custGeom>
              <a:avLst/>
              <a:gdLst>
                <a:gd name="T0" fmla="*/ 31 w 57"/>
                <a:gd name="T1" fmla="*/ 56 h 56"/>
                <a:gd name="T2" fmla="*/ 0 w 57"/>
                <a:gd name="T3" fmla="*/ 28 h 56"/>
                <a:gd name="T4" fmla="*/ 28 w 57"/>
                <a:gd name="T5" fmla="*/ 0 h 56"/>
                <a:gd name="T6" fmla="*/ 57 w 57"/>
                <a:gd name="T7" fmla="*/ 30 h 56"/>
                <a:gd name="T8" fmla="*/ 31 w 57"/>
                <a:gd name="T9" fmla="*/ 56 h 56"/>
                <a:gd name="T10" fmla="*/ 31 w 57"/>
                <a:gd name="T11" fmla="*/ 56 h 56"/>
              </a:gdLst>
              <a:ahLst/>
              <a:cxnLst>
                <a:cxn ang="0">
                  <a:pos x="T0" y="T1"/>
                </a:cxn>
                <a:cxn ang="0">
                  <a:pos x="T2" y="T3"/>
                </a:cxn>
                <a:cxn ang="0">
                  <a:pos x="T4" y="T5"/>
                </a:cxn>
                <a:cxn ang="0">
                  <a:pos x="T6" y="T7"/>
                </a:cxn>
                <a:cxn ang="0">
                  <a:pos x="T8" y="T9"/>
                </a:cxn>
                <a:cxn ang="0">
                  <a:pos x="T10" y="T11"/>
                </a:cxn>
              </a:cxnLst>
              <a:rect l="0" t="0" r="r" b="b"/>
              <a:pathLst>
                <a:path w="57" h="56">
                  <a:moveTo>
                    <a:pt x="31" y="56"/>
                  </a:moveTo>
                  <a:lnTo>
                    <a:pt x="0" y="28"/>
                  </a:lnTo>
                  <a:lnTo>
                    <a:pt x="28" y="0"/>
                  </a:lnTo>
                  <a:lnTo>
                    <a:pt x="57" y="30"/>
                  </a:lnTo>
                  <a:lnTo>
                    <a:pt x="31" y="56"/>
                  </a:lnTo>
                  <a:lnTo>
                    <a:pt x="31" y="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000000"/>
                </a:solidFill>
                <a:latin typeface="+mn-ea"/>
              </a:endParaRPr>
            </a:p>
          </p:txBody>
        </p:sp>
      </p:grpSp>
      <p:sp>
        <p:nvSpPr>
          <p:cNvPr id="61" name="文本框 4">
            <a:extLst>
              <a:ext uri="{FF2B5EF4-FFF2-40B4-BE49-F238E27FC236}">
                <a16:creationId xmlns:a16="http://schemas.microsoft.com/office/drawing/2014/main" id="{3FDF5C56-F016-431E-BB05-B82DD148AA4B}"/>
              </a:ext>
            </a:extLst>
          </p:cNvPr>
          <p:cNvSpPr txBox="1"/>
          <p:nvPr/>
        </p:nvSpPr>
        <p:spPr>
          <a:xfrm>
            <a:off x="935665" y="299722"/>
            <a:ext cx="7371907" cy="500137"/>
          </a:xfrm>
          <a:prstGeom prst="rect">
            <a:avLst/>
          </a:prstGeom>
          <a:noFill/>
        </p:spPr>
        <p:txBody>
          <a:bodyPr wrap="square" lIns="68580" tIns="34290" rIns="68580" bIns="34290" rtlCol="0">
            <a:spAutoFit/>
          </a:bodyPr>
          <a:lstStyle/>
          <a:p>
            <a:pPr algn="ctr"/>
            <a:r>
              <a:rPr lang="zh-CN" altLang="en-US" sz="2800" b="1" dirty="0">
                <a:solidFill>
                  <a:srgbClr val="0070C0"/>
                </a:solidFill>
                <a:cs typeface="+mn-ea"/>
              </a:rPr>
              <a:t>（三）销售劳务</a:t>
            </a:r>
            <a:endParaRPr lang="en-US" altLang="zh-CN" sz="2800" b="1" dirty="0">
              <a:solidFill>
                <a:srgbClr val="7030A0"/>
              </a:solidFill>
              <a:cs typeface="+mn-ea"/>
            </a:endParaRPr>
          </a:p>
        </p:txBody>
      </p:sp>
      <p:graphicFrame>
        <p:nvGraphicFramePr>
          <p:cNvPr id="63" name="图示 62">
            <a:extLst>
              <a:ext uri="{FF2B5EF4-FFF2-40B4-BE49-F238E27FC236}">
                <a16:creationId xmlns:a16="http://schemas.microsoft.com/office/drawing/2014/main" id="{C506B9C4-1E78-4FE2-BA8B-CF346472A0B0}"/>
              </a:ext>
            </a:extLst>
          </p:cNvPr>
          <p:cNvGraphicFramePr/>
          <p:nvPr>
            <p:extLst>
              <p:ext uri="{D42A27DB-BD31-4B8C-83A1-F6EECF244321}">
                <p14:modId xmlns:p14="http://schemas.microsoft.com/office/powerpoint/2010/main" val="2494817829"/>
              </p:ext>
            </p:extLst>
          </p:nvPr>
        </p:nvGraphicFramePr>
        <p:xfrm>
          <a:off x="2305878" y="990078"/>
          <a:ext cx="4605285" cy="3759132"/>
        </p:xfrm>
        <a:graphic>
          <a:graphicData uri="http://schemas.openxmlformats.org/drawingml/2006/diagram">
            <dgm:relIds xmlns:dgm="http://schemas.openxmlformats.org/drawingml/2006/diagram" xmlns:r="http://schemas.openxmlformats.org/officeDocument/2006/relationships" r:dm="rId8" r:lo="rId9" r:qs="rId10" r:cs="rId11"/>
          </a:graphicData>
        </a:graphic>
      </p:graphicFrame>
      <p:grpSp>
        <p:nvGrpSpPr>
          <p:cNvPr id="3" name="组合 2">
            <a:extLst>
              <a:ext uri="{FF2B5EF4-FFF2-40B4-BE49-F238E27FC236}">
                <a16:creationId xmlns:a16="http://schemas.microsoft.com/office/drawing/2014/main" id="{4FF1FD7A-2D97-46AE-8C22-3AE66FDB0143}"/>
              </a:ext>
            </a:extLst>
          </p:cNvPr>
          <p:cNvGrpSpPr/>
          <p:nvPr/>
        </p:nvGrpSpPr>
        <p:grpSpPr>
          <a:xfrm>
            <a:off x="6426669" y="990076"/>
            <a:ext cx="2490503" cy="2922705"/>
            <a:chOff x="6043986" y="1133780"/>
            <a:chExt cx="2016846" cy="3313564"/>
          </a:xfrm>
        </p:grpSpPr>
        <p:sp>
          <p:nvSpPr>
            <p:cNvPr id="62" name="Shape 2015"/>
            <p:cNvSpPr/>
            <p:nvPr/>
          </p:nvSpPr>
          <p:spPr>
            <a:xfrm>
              <a:off x="6043986" y="1133780"/>
              <a:ext cx="2016846" cy="3313564"/>
            </a:xfrm>
            <a:prstGeom prst="roundRect">
              <a:avLst>
                <a:gd name="adj" fmla="val 6918"/>
              </a:avLst>
            </a:prstGeom>
            <a:noFill/>
            <a:ln w="12700">
              <a:solidFill>
                <a:srgbClr val="A6AAA9"/>
              </a:solidFill>
              <a:miter lim="400000"/>
            </a:ln>
          </p:spPr>
          <p:txBody>
            <a:bodyPr lIns="14288" tIns="14288" rIns="14288" bIns="14288" anchor="ctr"/>
            <a:lstStyle/>
            <a:p>
              <a:pPr lvl="0"/>
              <a:endParaRPr b="1"/>
            </a:p>
          </p:txBody>
        </p:sp>
        <p:sp>
          <p:nvSpPr>
            <p:cNvPr id="64" name="文本框 34">
              <a:extLst>
                <a:ext uri="{FF2B5EF4-FFF2-40B4-BE49-F238E27FC236}">
                  <a16:creationId xmlns:a16="http://schemas.microsoft.com/office/drawing/2014/main" id="{84EC69C5-13F3-4028-9BC8-157E8FC08149}"/>
                </a:ext>
              </a:extLst>
            </p:cNvPr>
            <p:cNvSpPr txBox="1"/>
            <p:nvPr/>
          </p:nvSpPr>
          <p:spPr bwMode="auto">
            <a:xfrm>
              <a:off x="6283789" y="1136705"/>
              <a:ext cx="1748341" cy="707886"/>
            </a:xfrm>
            <a:prstGeom prst="rect">
              <a:avLst/>
            </a:prstGeom>
            <a:noFill/>
          </p:spPr>
          <p:txBody>
            <a:bodyPr wrap="square">
              <a:spAutoFit/>
            </a:bodyPr>
            <a:lstStyle/>
            <a:p>
              <a:pPr>
                <a:defRPr/>
              </a:pPr>
              <a:r>
                <a:rPr lang="zh-CN" altLang="en-US" sz="2000" b="1" spc="50" dirty="0">
                  <a:ln w="12700" cmpd="sng">
                    <a:solidFill>
                      <a:schemeClr val="accent6">
                        <a:satMod val="120000"/>
                        <a:shade val="80000"/>
                      </a:schemeClr>
                    </a:solidFill>
                    <a:prstDash val="solid"/>
                  </a:ln>
                  <a:solidFill>
                    <a:srgbClr val="C00000"/>
                  </a:solidFill>
                  <a:effectLst>
                    <a:glow rad="53100">
                      <a:schemeClr val="accent6">
                        <a:satMod val="180000"/>
                        <a:alpha val="30000"/>
                      </a:schemeClr>
                    </a:glow>
                  </a:effectLst>
                  <a:latin typeface="+mn-ea"/>
                </a:rPr>
                <a:t>特别提醒！！！</a:t>
              </a:r>
            </a:p>
          </p:txBody>
        </p:sp>
        <p:sp>
          <p:nvSpPr>
            <p:cNvPr id="65" name="矩形 64">
              <a:extLst>
                <a:ext uri="{FF2B5EF4-FFF2-40B4-BE49-F238E27FC236}">
                  <a16:creationId xmlns:a16="http://schemas.microsoft.com/office/drawing/2014/main" id="{10C3CF25-D27A-47D0-9E8D-F90AC5C3D8A4}"/>
                </a:ext>
              </a:extLst>
            </p:cNvPr>
            <p:cNvSpPr/>
            <p:nvPr/>
          </p:nvSpPr>
          <p:spPr>
            <a:xfrm>
              <a:off x="6174991" y="1585207"/>
              <a:ext cx="1801739" cy="2575440"/>
            </a:xfrm>
            <a:prstGeom prst="rect">
              <a:avLst/>
            </a:prstGeom>
          </p:spPr>
          <p:txBody>
            <a:bodyPr wrap="square">
              <a:spAutoFit/>
            </a:bodyPr>
            <a:lstStyle/>
            <a:p>
              <a:pPr>
                <a:lnSpc>
                  <a:spcPct val="120000"/>
                </a:lnSpc>
              </a:pPr>
              <a:r>
                <a:rPr lang="en-US" altLang="zh-CN" sz="1600" b="1" dirty="0"/>
                <a:t>    </a:t>
              </a:r>
              <a:r>
                <a:rPr lang="zh-CN" altLang="zh-CN" sz="2000" b="1" dirty="0">
                  <a:solidFill>
                    <a:srgbClr val="0070C0"/>
                  </a:solidFill>
                </a:rPr>
                <a:t>单位或个体经营者聘用的员工为本单位或者雇主提供的加工修理修配劳务</a:t>
              </a:r>
              <a:r>
                <a:rPr lang="zh-CN" altLang="zh-CN" sz="2000" b="1" dirty="0">
                  <a:solidFill>
                    <a:srgbClr val="C00000"/>
                  </a:solidFill>
                </a:rPr>
                <a:t>不属于</a:t>
              </a:r>
              <a:r>
                <a:rPr lang="zh-CN" altLang="zh-CN" sz="2000" b="1" dirty="0">
                  <a:solidFill>
                    <a:srgbClr val="0070C0"/>
                  </a:solidFill>
                </a:rPr>
                <a:t>增值税征税范围。</a:t>
              </a:r>
              <a:endParaRPr lang="zh-CN" altLang="en-US" sz="1600" b="1" dirty="0">
                <a:solidFill>
                  <a:srgbClr val="0070C0"/>
                </a:solidFill>
              </a:endParaRPr>
            </a:p>
          </p:txBody>
        </p:sp>
      </p:grpSp>
      <p:sp>
        <p:nvSpPr>
          <p:cNvPr id="67" name="爆炸形: 8 pt  66">
            <a:extLst>
              <a:ext uri="{FF2B5EF4-FFF2-40B4-BE49-F238E27FC236}">
                <a16:creationId xmlns:a16="http://schemas.microsoft.com/office/drawing/2014/main" id="{BC8B35CC-283D-4076-AC3F-A1B8A39FBEE2}"/>
              </a:ext>
            </a:extLst>
          </p:cNvPr>
          <p:cNvSpPr/>
          <p:nvPr/>
        </p:nvSpPr>
        <p:spPr>
          <a:xfrm>
            <a:off x="6048683" y="3495416"/>
            <a:ext cx="3246474" cy="1196758"/>
          </a:xfrm>
          <a:prstGeom prst="irregularSeal1">
            <a:avLst/>
          </a:prstGeom>
          <a:solidFill>
            <a:srgbClr val="C00000"/>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000" b="1" dirty="0"/>
              <a:t>“一家人不说两家话”</a:t>
            </a:r>
          </a:p>
        </p:txBody>
      </p:sp>
    </p:spTree>
    <p:extLst>
      <p:ext uri="{BB962C8B-B14F-4D97-AF65-F5344CB8AC3E}">
        <p14:creationId xmlns:p14="http://schemas.microsoft.com/office/powerpoint/2010/main" val="3362167801"/>
      </p:ext>
    </p:extLst>
  </p:cSld>
  <p:clrMapOvr>
    <a:masterClrMapping/>
  </p:clrMapOvr>
  <mc:AlternateContent xmlns:mc="http://schemas.openxmlformats.org/markup-compatibility/2006" xmlns:p14="http://schemas.microsoft.com/office/powerpoint/2010/main">
    <mc:Choice Requires="p14">
      <p:transition spd="slow" p14:dur="1600" advClick="0" advTm="0">
        <p14:gallery dir="l"/>
      </p:transition>
    </mc:Choice>
    <mc:Fallback xmlns="">
      <p:transition spd="slow" advClick="0" advTm="0">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accel="60000" fill="hold" nodeType="afterEffect" p14:presetBounceEnd="40000">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14:bounceEnd="40000">
                                          <p:cBhvr additive="base">
                                            <p:cTn id="7" dur="500" fill="hold"/>
                                            <p:tgtEl>
                                              <p:spTgt spid="4"/>
                                            </p:tgtEl>
                                            <p:attrNameLst>
                                              <p:attrName>ppt_x</p:attrName>
                                            </p:attrNameLst>
                                          </p:cBhvr>
                                          <p:tavLst>
                                            <p:tav tm="0">
                                              <p:val>
                                                <p:strVal val="1+#ppt_w/2"/>
                                              </p:val>
                                            </p:tav>
                                            <p:tav tm="100000">
                                              <p:val>
                                                <p:strVal val="#ppt_x"/>
                                              </p:val>
                                            </p:tav>
                                          </p:tavLst>
                                        </p:anim>
                                        <p:anim calcmode="lin" valueType="num" p14:bounceEnd="40000">
                                          <p:cBhvr additive="base">
                                            <p:cTn id="8" dur="500" fill="hold"/>
                                            <p:tgtEl>
                                              <p:spTgt spid="4"/>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21" presetClass="entr" presetSubtype="1" fill="hold" nodeType="afterEffect">
                                      <p:stCondLst>
                                        <p:cond delay="0"/>
                                      </p:stCondLst>
                                      <p:childTnLst>
                                        <p:set>
                                          <p:cBhvr>
                                            <p:cTn id="11" dur="1" fill="hold">
                                              <p:stCondLst>
                                                <p:cond delay="0"/>
                                              </p:stCondLst>
                                            </p:cTn>
                                            <p:tgtEl>
                                              <p:spTgt spid="16"/>
                                            </p:tgtEl>
                                            <p:attrNameLst>
                                              <p:attrName>style.visibility</p:attrName>
                                            </p:attrNameLst>
                                          </p:cBhvr>
                                          <p:to>
                                            <p:strVal val="visible"/>
                                          </p:to>
                                        </p:set>
                                        <p:animEffect transition="in" filter="wheel(1)">
                                          <p:cBhvr>
                                            <p:cTn id="12" dur="500"/>
                                            <p:tgtEl>
                                              <p:spTgt spid="16"/>
                                            </p:tgtEl>
                                          </p:cBhvr>
                                        </p:animEffect>
                                      </p:childTnLst>
                                    </p:cTn>
                                  </p:par>
                                  <p:par>
                                    <p:cTn id="13" presetID="53" presetClass="entr" presetSubtype="16" fill="hold" nodeType="withEffect">
                                      <p:stCondLst>
                                        <p:cond delay="0"/>
                                      </p:stCondLst>
                                      <p:childTnLst>
                                        <p:set>
                                          <p:cBhvr>
                                            <p:cTn id="14" dur="1" fill="hold">
                                              <p:stCondLst>
                                                <p:cond delay="0"/>
                                              </p:stCondLst>
                                            </p:cTn>
                                            <p:tgtEl>
                                              <p:spTgt spid="22"/>
                                            </p:tgtEl>
                                            <p:attrNameLst>
                                              <p:attrName>style.visibility</p:attrName>
                                            </p:attrNameLst>
                                          </p:cBhvr>
                                          <p:to>
                                            <p:strVal val="visible"/>
                                          </p:to>
                                        </p:set>
                                        <p:anim calcmode="lin" valueType="num">
                                          <p:cBhvr>
                                            <p:cTn id="15" dur="500" fill="hold"/>
                                            <p:tgtEl>
                                              <p:spTgt spid="22"/>
                                            </p:tgtEl>
                                            <p:attrNameLst>
                                              <p:attrName>ppt_w</p:attrName>
                                            </p:attrNameLst>
                                          </p:cBhvr>
                                          <p:tavLst>
                                            <p:tav tm="0">
                                              <p:val>
                                                <p:fltVal val="0"/>
                                              </p:val>
                                            </p:tav>
                                            <p:tav tm="100000">
                                              <p:val>
                                                <p:strVal val="#ppt_w"/>
                                              </p:val>
                                            </p:tav>
                                          </p:tavLst>
                                        </p:anim>
                                        <p:anim calcmode="lin" valueType="num">
                                          <p:cBhvr>
                                            <p:cTn id="16" dur="500" fill="hold"/>
                                            <p:tgtEl>
                                              <p:spTgt spid="22"/>
                                            </p:tgtEl>
                                            <p:attrNameLst>
                                              <p:attrName>ppt_h</p:attrName>
                                            </p:attrNameLst>
                                          </p:cBhvr>
                                          <p:tavLst>
                                            <p:tav tm="0">
                                              <p:val>
                                                <p:fltVal val="0"/>
                                              </p:val>
                                            </p:tav>
                                            <p:tav tm="100000">
                                              <p:val>
                                                <p:strVal val="#ppt_h"/>
                                              </p:val>
                                            </p:tav>
                                          </p:tavLst>
                                        </p:anim>
                                        <p:animEffect transition="in" filter="fade">
                                          <p:cBhvr>
                                            <p:cTn id="17" dur="500"/>
                                            <p:tgtEl>
                                              <p:spTgt spid="22"/>
                                            </p:tgtEl>
                                          </p:cBhvr>
                                        </p:animEffect>
                                      </p:childTnLst>
                                    </p:cTn>
                                  </p:par>
                                </p:childTnLst>
                              </p:cTn>
                            </p:par>
                          </p:childTnLst>
                        </p:cTn>
                      </p:par>
                      <p:par>
                        <p:cTn id="18" fill="hold">
                          <p:stCondLst>
                            <p:cond delay="indefinite"/>
                          </p:stCondLst>
                          <p:childTnLst>
                            <p:par>
                              <p:cTn id="19" fill="hold">
                                <p:stCondLst>
                                  <p:cond delay="0"/>
                                </p:stCondLst>
                                <p:childTnLst>
                                  <p:par>
                                    <p:cTn id="20" presetID="6" presetClass="entr" presetSubtype="16" fill="hold" grpId="0" nodeType="clickEffect">
                                      <p:stCondLst>
                                        <p:cond delay="0"/>
                                      </p:stCondLst>
                                      <p:childTnLst>
                                        <p:set>
                                          <p:cBhvr>
                                            <p:cTn id="21" dur="1" fill="hold">
                                              <p:stCondLst>
                                                <p:cond delay="0"/>
                                              </p:stCondLst>
                                            </p:cTn>
                                            <p:tgtEl>
                                              <p:spTgt spid="67"/>
                                            </p:tgtEl>
                                            <p:attrNameLst>
                                              <p:attrName>style.visibility</p:attrName>
                                            </p:attrNameLst>
                                          </p:cBhvr>
                                          <p:to>
                                            <p:strVal val="visible"/>
                                          </p:to>
                                        </p:set>
                                        <p:animEffect transition="in" filter="circle(in)">
                                          <p:cBhvr>
                                            <p:cTn id="22" dur="2000"/>
                                            <p:tgtEl>
                                              <p:spTgt spid="6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7" grpId="0" animBg="1"/>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accel="60000"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1+#ppt_w/2"/>
                                              </p:val>
                                            </p:tav>
                                            <p:tav tm="100000">
                                              <p:val>
                                                <p:strVal val="#ppt_x"/>
                                              </p:val>
                                            </p:tav>
                                          </p:tavLst>
                                        </p:anim>
                                        <p:anim calcmode="lin" valueType="num">
                                          <p:cBhvr additive="base">
                                            <p:cTn id="8" dur="500" fill="hold"/>
                                            <p:tgtEl>
                                              <p:spTgt spid="4"/>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21" presetClass="entr" presetSubtype="1" fill="hold" nodeType="afterEffect">
                                      <p:stCondLst>
                                        <p:cond delay="0"/>
                                      </p:stCondLst>
                                      <p:childTnLst>
                                        <p:set>
                                          <p:cBhvr>
                                            <p:cTn id="11" dur="1" fill="hold">
                                              <p:stCondLst>
                                                <p:cond delay="0"/>
                                              </p:stCondLst>
                                            </p:cTn>
                                            <p:tgtEl>
                                              <p:spTgt spid="16"/>
                                            </p:tgtEl>
                                            <p:attrNameLst>
                                              <p:attrName>style.visibility</p:attrName>
                                            </p:attrNameLst>
                                          </p:cBhvr>
                                          <p:to>
                                            <p:strVal val="visible"/>
                                          </p:to>
                                        </p:set>
                                        <p:animEffect transition="in" filter="wheel(1)">
                                          <p:cBhvr>
                                            <p:cTn id="12" dur="500"/>
                                            <p:tgtEl>
                                              <p:spTgt spid="16"/>
                                            </p:tgtEl>
                                          </p:cBhvr>
                                        </p:animEffect>
                                      </p:childTnLst>
                                    </p:cTn>
                                  </p:par>
                                  <p:par>
                                    <p:cTn id="13" presetID="53" presetClass="entr" presetSubtype="16" fill="hold" nodeType="withEffect">
                                      <p:stCondLst>
                                        <p:cond delay="0"/>
                                      </p:stCondLst>
                                      <p:childTnLst>
                                        <p:set>
                                          <p:cBhvr>
                                            <p:cTn id="14" dur="1" fill="hold">
                                              <p:stCondLst>
                                                <p:cond delay="0"/>
                                              </p:stCondLst>
                                            </p:cTn>
                                            <p:tgtEl>
                                              <p:spTgt spid="22"/>
                                            </p:tgtEl>
                                            <p:attrNameLst>
                                              <p:attrName>style.visibility</p:attrName>
                                            </p:attrNameLst>
                                          </p:cBhvr>
                                          <p:to>
                                            <p:strVal val="visible"/>
                                          </p:to>
                                        </p:set>
                                        <p:anim calcmode="lin" valueType="num">
                                          <p:cBhvr>
                                            <p:cTn id="15" dur="500" fill="hold"/>
                                            <p:tgtEl>
                                              <p:spTgt spid="22"/>
                                            </p:tgtEl>
                                            <p:attrNameLst>
                                              <p:attrName>ppt_w</p:attrName>
                                            </p:attrNameLst>
                                          </p:cBhvr>
                                          <p:tavLst>
                                            <p:tav tm="0">
                                              <p:val>
                                                <p:fltVal val="0"/>
                                              </p:val>
                                            </p:tav>
                                            <p:tav tm="100000">
                                              <p:val>
                                                <p:strVal val="#ppt_w"/>
                                              </p:val>
                                            </p:tav>
                                          </p:tavLst>
                                        </p:anim>
                                        <p:anim calcmode="lin" valueType="num">
                                          <p:cBhvr>
                                            <p:cTn id="16" dur="500" fill="hold"/>
                                            <p:tgtEl>
                                              <p:spTgt spid="22"/>
                                            </p:tgtEl>
                                            <p:attrNameLst>
                                              <p:attrName>ppt_h</p:attrName>
                                            </p:attrNameLst>
                                          </p:cBhvr>
                                          <p:tavLst>
                                            <p:tav tm="0">
                                              <p:val>
                                                <p:fltVal val="0"/>
                                              </p:val>
                                            </p:tav>
                                            <p:tav tm="100000">
                                              <p:val>
                                                <p:strVal val="#ppt_h"/>
                                              </p:val>
                                            </p:tav>
                                          </p:tavLst>
                                        </p:anim>
                                        <p:animEffect transition="in" filter="fade">
                                          <p:cBhvr>
                                            <p:cTn id="17" dur="500"/>
                                            <p:tgtEl>
                                              <p:spTgt spid="22"/>
                                            </p:tgtEl>
                                          </p:cBhvr>
                                        </p:animEffect>
                                      </p:childTnLst>
                                    </p:cTn>
                                  </p:par>
                                </p:childTnLst>
                              </p:cTn>
                            </p:par>
                          </p:childTnLst>
                        </p:cTn>
                      </p:par>
                      <p:par>
                        <p:cTn id="18" fill="hold">
                          <p:stCondLst>
                            <p:cond delay="indefinite"/>
                          </p:stCondLst>
                          <p:childTnLst>
                            <p:par>
                              <p:cTn id="19" fill="hold">
                                <p:stCondLst>
                                  <p:cond delay="0"/>
                                </p:stCondLst>
                                <p:childTnLst>
                                  <p:par>
                                    <p:cTn id="20" presetID="6" presetClass="entr" presetSubtype="16" fill="hold" grpId="0" nodeType="clickEffect">
                                      <p:stCondLst>
                                        <p:cond delay="0"/>
                                      </p:stCondLst>
                                      <p:childTnLst>
                                        <p:set>
                                          <p:cBhvr>
                                            <p:cTn id="21" dur="1" fill="hold">
                                              <p:stCondLst>
                                                <p:cond delay="0"/>
                                              </p:stCondLst>
                                            </p:cTn>
                                            <p:tgtEl>
                                              <p:spTgt spid="67"/>
                                            </p:tgtEl>
                                            <p:attrNameLst>
                                              <p:attrName>style.visibility</p:attrName>
                                            </p:attrNameLst>
                                          </p:cBhvr>
                                          <p:to>
                                            <p:strVal val="visible"/>
                                          </p:to>
                                        </p:set>
                                        <p:animEffect transition="in" filter="circle(in)">
                                          <p:cBhvr>
                                            <p:cTn id="22" dur="2000"/>
                                            <p:tgtEl>
                                              <p:spTgt spid="6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7" grpId="0" animBg="1"/>
        </p:bldLst>
      </p:timing>
    </mc:Fallback>
  </mc:AlternateContent>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3F297A04-FA86-470C-A283-0F372052F889}"/>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latin typeface="+mn-lt"/>
                <a:cs typeface="+mn-ea"/>
                <a:sym typeface="+mn-lt"/>
              </a:rPr>
              <a:pPr>
                <a:defRPr/>
              </a:pPr>
              <a:t>45</a:t>
            </a:fld>
            <a:endParaRPr lang="en-US">
              <a:solidFill>
                <a:prstClr val="black">
                  <a:tint val="75000"/>
                </a:prstClr>
              </a:solidFill>
              <a:latin typeface="+mn-lt"/>
              <a:cs typeface="+mn-ea"/>
              <a:sym typeface="+mn-lt"/>
            </a:endParaRPr>
          </a:p>
        </p:txBody>
      </p:sp>
      <p:sp>
        <p:nvSpPr>
          <p:cNvPr id="3" name="文本框 2">
            <a:extLst>
              <a:ext uri="{FF2B5EF4-FFF2-40B4-BE49-F238E27FC236}">
                <a16:creationId xmlns:a16="http://schemas.microsoft.com/office/drawing/2014/main" id="{8D04972F-565F-4E50-896F-ED56EDD1A38F}"/>
              </a:ext>
            </a:extLst>
          </p:cNvPr>
          <p:cNvSpPr txBox="1"/>
          <p:nvPr/>
        </p:nvSpPr>
        <p:spPr>
          <a:xfrm>
            <a:off x="2039921" y="225348"/>
            <a:ext cx="5410461" cy="500137"/>
          </a:xfrm>
          <a:prstGeom prst="rect">
            <a:avLst/>
          </a:prstGeom>
          <a:noFill/>
        </p:spPr>
        <p:txBody>
          <a:bodyPr wrap="square" lIns="68580" tIns="34290" rIns="68580" bIns="34290" rtlCol="0">
            <a:spAutoFit/>
          </a:bodyPr>
          <a:lstStyle/>
          <a:p>
            <a:pPr algn="ctr"/>
            <a:r>
              <a:rPr lang="zh-CN" altLang="en-US" sz="2800" b="1" dirty="0">
                <a:solidFill>
                  <a:srgbClr val="0070C0"/>
                </a:solidFill>
                <a:cs typeface="+mn-ea"/>
                <a:sym typeface="+mn-lt"/>
              </a:rPr>
              <a:t>试试就试试</a:t>
            </a:r>
            <a:endParaRPr lang="en-US" altLang="zh-CN" sz="2800" b="1" dirty="0">
              <a:solidFill>
                <a:srgbClr val="7030A0"/>
              </a:solidFill>
              <a:cs typeface="+mn-ea"/>
              <a:sym typeface="+mn-lt"/>
            </a:endParaRPr>
          </a:p>
        </p:txBody>
      </p:sp>
      <p:sp>
        <p:nvSpPr>
          <p:cNvPr id="8" name="内容占位符 1">
            <a:extLst>
              <a:ext uri="{FF2B5EF4-FFF2-40B4-BE49-F238E27FC236}">
                <a16:creationId xmlns:a16="http://schemas.microsoft.com/office/drawing/2014/main" id="{C55AD2E8-BCFE-4A42-9301-8BD4BC5CB3A5}"/>
              </a:ext>
            </a:extLst>
          </p:cNvPr>
          <p:cNvSpPr txBox="1">
            <a:spLocks/>
          </p:cNvSpPr>
          <p:nvPr/>
        </p:nvSpPr>
        <p:spPr>
          <a:xfrm>
            <a:off x="490822" y="779487"/>
            <a:ext cx="8018557" cy="3887763"/>
          </a:xfrm>
          <a:prstGeom prst="rect">
            <a:avLst/>
          </a:prstGeom>
        </p:spPr>
        <p:txBody>
          <a:bodyPr vert="horz" lIns="91440" tIns="45720" rIns="91440" bIns="45720" rtlCol="0">
            <a:normAutofit/>
          </a:bodyPr>
          <a:lstStyle>
            <a:lvl1pPr marL="0" indent="538480" algn="l" defTabSz="685800" rtl="0" eaLnBrk="1" latinLnBrk="0" hangingPunct="1">
              <a:lnSpc>
                <a:spcPct val="150000"/>
              </a:lnSpc>
              <a:spcBef>
                <a:spcPts val="0"/>
              </a:spcBef>
              <a:buFont typeface="Arial" panose="020B0604020202020204" pitchFamily="34" charset="0"/>
              <a:buNone/>
              <a:defRPr sz="2200" b="1" kern="1200">
                <a:solidFill>
                  <a:srgbClr val="004DA1"/>
                </a:solidFill>
                <a:latin typeface="楷体" panose="02010609060101010101" pitchFamily="49" charset="-122"/>
                <a:ea typeface="楷体" panose="02010609060101010101" pitchFamily="49" charset="-122"/>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en-US" altLang="zh-CN" dirty="0">
                <a:latin typeface="+mn-lt"/>
                <a:ea typeface="+mn-ea"/>
                <a:cs typeface="+mn-ea"/>
                <a:sym typeface="+mn-lt"/>
              </a:rPr>
              <a:t>【</a:t>
            </a:r>
            <a:r>
              <a:rPr lang="zh-CN" altLang="en-US" dirty="0">
                <a:latin typeface="+mn-lt"/>
                <a:ea typeface="+mn-ea"/>
                <a:cs typeface="+mn-ea"/>
                <a:sym typeface="+mn-lt"/>
              </a:rPr>
              <a:t>单选题</a:t>
            </a:r>
            <a:r>
              <a:rPr lang="en-US" altLang="zh-CN" dirty="0">
                <a:latin typeface="+mn-lt"/>
                <a:ea typeface="+mn-ea"/>
                <a:cs typeface="+mn-ea"/>
                <a:sym typeface="+mn-lt"/>
              </a:rPr>
              <a:t>·2021-12】</a:t>
            </a:r>
            <a:r>
              <a:rPr lang="zh-CN" altLang="en-US" dirty="0">
                <a:latin typeface="+mn-lt"/>
                <a:ea typeface="+mn-ea"/>
                <a:cs typeface="+mn-ea"/>
                <a:sym typeface="+mn-lt"/>
              </a:rPr>
              <a:t>根据增值税法律制度的规定，下列情形中，应按“加工、修理修配劳务”缴纳</a:t>
            </a:r>
          </a:p>
          <a:p>
            <a:r>
              <a:rPr lang="zh-CN" altLang="en-US" dirty="0">
                <a:latin typeface="+mn-lt"/>
                <a:ea typeface="+mn-ea"/>
                <a:cs typeface="+mn-ea"/>
                <a:sym typeface="+mn-lt"/>
              </a:rPr>
              <a:t>增值税的是（ ）。</a:t>
            </a:r>
          </a:p>
          <a:p>
            <a:r>
              <a:rPr lang="zh-CN" altLang="en-US" dirty="0">
                <a:latin typeface="+mn-lt"/>
                <a:ea typeface="+mn-ea"/>
                <a:cs typeface="+mn-ea"/>
                <a:sym typeface="+mn-lt"/>
              </a:rPr>
              <a:t> </a:t>
            </a:r>
            <a:r>
              <a:rPr lang="en-US" altLang="zh-CN" dirty="0">
                <a:latin typeface="+mn-lt"/>
                <a:ea typeface="+mn-ea"/>
                <a:cs typeface="+mn-ea"/>
                <a:sym typeface="+mn-lt"/>
              </a:rPr>
              <a:t>A.</a:t>
            </a:r>
            <a:r>
              <a:rPr lang="zh-CN" altLang="en-US" dirty="0">
                <a:latin typeface="+mn-lt"/>
                <a:ea typeface="+mn-ea"/>
                <a:cs typeface="+mn-ea"/>
                <a:sym typeface="+mn-lt"/>
              </a:rPr>
              <a:t>平整土地</a:t>
            </a:r>
          </a:p>
          <a:p>
            <a:r>
              <a:rPr lang="zh-CN" altLang="en-US" dirty="0">
                <a:latin typeface="+mn-lt"/>
                <a:ea typeface="+mn-ea"/>
                <a:cs typeface="+mn-ea"/>
                <a:sym typeface="+mn-lt"/>
              </a:rPr>
              <a:t> </a:t>
            </a:r>
            <a:r>
              <a:rPr lang="en-US" altLang="zh-CN" dirty="0">
                <a:latin typeface="+mn-lt"/>
                <a:ea typeface="+mn-ea"/>
                <a:cs typeface="+mn-ea"/>
                <a:sym typeface="+mn-lt"/>
              </a:rPr>
              <a:t>B.</a:t>
            </a:r>
            <a:r>
              <a:rPr lang="zh-CN" altLang="en-US" dirty="0">
                <a:latin typeface="+mn-lt"/>
                <a:ea typeface="+mn-ea"/>
                <a:cs typeface="+mn-ea"/>
                <a:sym typeface="+mn-lt"/>
              </a:rPr>
              <a:t>加固桥梁</a:t>
            </a:r>
          </a:p>
          <a:p>
            <a:r>
              <a:rPr lang="zh-CN" altLang="en-US" dirty="0">
                <a:latin typeface="+mn-lt"/>
                <a:ea typeface="+mn-ea"/>
                <a:cs typeface="+mn-ea"/>
                <a:sym typeface="+mn-lt"/>
              </a:rPr>
              <a:t> </a:t>
            </a:r>
            <a:r>
              <a:rPr lang="en-US" altLang="zh-CN" dirty="0">
                <a:latin typeface="+mn-lt"/>
                <a:ea typeface="+mn-ea"/>
                <a:cs typeface="+mn-ea"/>
                <a:sym typeface="+mn-lt"/>
              </a:rPr>
              <a:t>C.</a:t>
            </a:r>
            <a:r>
              <a:rPr lang="zh-CN" altLang="en-US" dirty="0">
                <a:latin typeface="+mn-lt"/>
                <a:ea typeface="+mn-ea"/>
                <a:cs typeface="+mn-ea"/>
                <a:sym typeface="+mn-lt"/>
              </a:rPr>
              <a:t>修理小汽车</a:t>
            </a:r>
          </a:p>
          <a:p>
            <a:r>
              <a:rPr lang="zh-CN" altLang="en-US" dirty="0">
                <a:latin typeface="+mn-lt"/>
                <a:ea typeface="+mn-ea"/>
                <a:cs typeface="+mn-ea"/>
                <a:sym typeface="+mn-lt"/>
              </a:rPr>
              <a:t> </a:t>
            </a:r>
            <a:r>
              <a:rPr lang="en-US" altLang="zh-CN" dirty="0">
                <a:latin typeface="+mn-lt"/>
                <a:ea typeface="+mn-ea"/>
                <a:cs typeface="+mn-ea"/>
                <a:sym typeface="+mn-lt"/>
              </a:rPr>
              <a:t>D.</a:t>
            </a:r>
            <a:r>
              <a:rPr lang="zh-CN" altLang="en-US" dirty="0">
                <a:latin typeface="+mn-lt"/>
                <a:ea typeface="+mn-ea"/>
                <a:cs typeface="+mn-ea"/>
                <a:sym typeface="+mn-lt"/>
              </a:rPr>
              <a:t>修补建筑物</a:t>
            </a:r>
          </a:p>
        </p:txBody>
      </p:sp>
      <p:grpSp>
        <p:nvGrpSpPr>
          <p:cNvPr id="9" name="组合 8">
            <a:extLst>
              <a:ext uri="{FF2B5EF4-FFF2-40B4-BE49-F238E27FC236}">
                <a16:creationId xmlns:a16="http://schemas.microsoft.com/office/drawing/2014/main" id="{D7CCD27B-CFDC-4184-8D48-6FBEDF9404AE}"/>
              </a:ext>
            </a:extLst>
          </p:cNvPr>
          <p:cNvGrpSpPr/>
          <p:nvPr/>
        </p:nvGrpSpPr>
        <p:grpSpPr>
          <a:xfrm rot="16200000">
            <a:off x="1905836" y="3944965"/>
            <a:ext cx="677108" cy="1428693"/>
            <a:chOff x="9306657" y="1903595"/>
            <a:chExt cx="902810" cy="1904924"/>
          </a:xfrm>
        </p:grpSpPr>
        <p:sp>
          <p:nvSpPr>
            <p:cNvPr id="10" name="Freeform 668">
              <a:extLst>
                <a:ext uri="{FF2B5EF4-FFF2-40B4-BE49-F238E27FC236}">
                  <a16:creationId xmlns:a16="http://schemas.microsoft.com/office/drawing/2014/main" id="{25B8C2A1-05FC-4FC7-8039-F3BDF3EAEED1}"/>
                </a:ext>
              </a:extLst>
            </p:cNvPr>
            <p:cNvSpPr>
              <a:spLocks/>
            </p:cNvSpPr>
            <p:nvPr/>
          </p:nvSpPr>
          <p:spPr bwMode="auto">
            <a:xfrm rot="5400000">
              <a:off x="8805602" y="2585762"/>
              <a:ext cx="1904924" cy="540590"/>
            </a:xfrm>
            <a:custGeom>
              <a:avLst/>
              <a:gdLst>
                <a:gd name="T0" fmla="*/ 384 w 398"/>
                <a:gd name="T1" fmla="*/ 77 h 111"/>
                <a:gd name="T2" fmla="*/ 388 w 398"/>
                <a:gd name="T3" fmla="*/ 74 h 111"/>
                <a:gd name="T4" fmla="*/ 388 w 398"/>
                <a:gd name="T5" fmla="*/ 71 h 111"/>
                <a:gd name="T6" fmla="*/ 397 w 398"/>
                <a:gd name="T7" fmla="*/ 67 h 111"/>
                <a:gd name="T8" fmla="*/ 390 w 398"/>
                <a:gd name="T9" fmla="*/ 62 h 111"/>
                <a:gd name="T10" fmla="*/ 388 w 398"/>
                <a:gd name="T11" fmla="*/ 59 h 111"/>
                <a:gd name="T12" fmla="*/ 388 w 398"/>
                <a:gd name="T13" fmla="*/ 56 h 111"/>
                <a:gd name="T14" fmla="*/ 385 w 398"/>
                <a:gd name="T15" fmla="*/ 54 h 111"/>
                <a:gd name="T16" fmla="*/ 387 w 398"/>
                <a:gd name="T17" fmla="*/ 51 h 111"/>
                <a:gd name="T18" fmla="*/ 389 w 398"/>
                <a:gd name="T19" fmla="*/ 48 h 111"/>
                <a:gd name="T20" fmla="*/ 384 w 398"/>
                <a:gd name="T21" fmla="*/ 46 h 111"/>
                <a:gd name="T22" fmla="*/ 378 w 398"/>
                <a:gd name="T23" fmla="*/ 42 h 111"/>
                <a:gd name="T24" fmla="*/ 385 w 398"/>
                <a:gd name="T25" fmla="*/ 40 h 111"/>
                <a:gd name="T26" fmla="*/ 378 w 398"/>
                <a:gd name="T27" fmla="*/ 37 h 111"/>
                <a:gd name="T28" fmla="*/ 378 w 398"/>
                <a:gd name="T29" fmla="*/ 34 h 111"/>
                <a:gd name="T30" fmla="*/ 373 w 398"/>
                <a:gd name="T31" fmla="*/ 32 h 111"/>
                <a:gd name="T32" fmla="*/ 369 w 398"/>
                <a:gd name="T33" fmla="*/ 28 h 111"/>
                <a:gd name="T34" fmla="*/ 350 w 398"/>
                <a:gd name="T35" fmla="*/ 23 h 111"/>
                <a:gd name="T36" fmla="*/ 358 w 398"/>
                <a:gd name="T37" fmla="*/ 19 h 111"/>
                <a:gd name="T38" fmla="*/ 260 w 398"/>
                <a:gd name="T39" fmla="*/ 11 h 111"/>
                <a:gd name="T40" fmla="*/ 324 w 398"/>
                <a:gd name="T41" fmla="*/ 10 h 111"/>
                <a:gd name="T42" fmla="*/ 304 w 398"/>
                <a:gd name="T43" fmla="*/ 6 h 111"/>
                <a:gd name="T44" fmla="*/ 177 w 398"/>
                <a:gd name="T45" fmla="*/ 1 h 111"/>
                <a:gd name="T46" fmla="*/ 18 w 398"/>
                <a:gd name="T47" fmla="*/ 11 h 111"/>
                <a:gd name="T48" fmla="*/ 16 w 398"/>
                <a:gd name="T49" fmla="*/ 17 h 111"/>
                <a:gd name="T50" fmla="*/ 21 w 398"/>
                <a:gd name="T51" fmla="*/ 20 h 111"/>
                <a:gd name="T52" fmla="*/ 15 w 398"/>
                <a:gd name="T53" fmla="*/ 26 h 111"/>
                <a:gd name="T54" fmla="*/ 12 w 398"/>
                <a:gd name="T55" fmla="*/ 52 h 111"/>
                <a:gd name="T56" fmla="*/ 8 w 398"/>
                <a:gd name="T57" fmla="*/ 82 h 111"/>
                <a:gd name="T58" fmla="*/ 113 w 398"/>
                <a:gd name="T59" fmla="*/ 111 h 111"/>
                <a:gd name="T60" fmla="*/ 331 w 398"/>
                <a:gd name="T61" fmla="*/ 104 h 111"/>
                <a:gd name="T62" fmla="*/ 369 w 398"/>
                <a:gd name="T63" fmla="*/ 91 h 111"/>
                <a:gd name="T64" fmla="*/ 385 w 398"/>
                <a:gd name="T65" fmla="*/ 86 h 111"/>
                <a:gd name="T66" fmla="*/ 389 w 398"/>
                <a:gd name="T67" fmla="*/ 8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98" h="111">
                  <a:moveTo>
                    <a:pt x="397" y="80"/>
                  </a:moveTo>
                  <a:cubicBezTo>
                    <a:pt x="394" y="77"/>
                    <a:pt x="387" y="79"/>
                    <a:pt x="384" y="77"/>
                  </a:cubicBezTo>
                  <a:cubicBezTo>
                    <a:pt x="387" y="75"/>
                    <a:pt x="394" y="76"/>
                    <a:pt x="396" y="76"/>
                  </a:cubicBezTo>
                  <a:cubicBezTo>
                    <a:pt x="388" y="74"/>
                    <a:pt x="388" y="74"/>
                    <a:pt x="388" y="74"/>
                  </a:cubicBezTo>
                  <a:cubicBezTo>
                    <a:pt x="397" y="72"/>
                    <a:pt x="397" y="72"/>
                    <a:pt x="397" y="72"/>
                  </a:cubicBezTo>
                  <a:cubicBezTo>
                    <a:pt x="395" y="71"/>
                    <a:pt x="390" y="73"/>
                    <a:pt x="388" y="71"/>
                  </a:cubicBezTo>
                  <a:cubicBezTo>
                    <a:pt x="388" y="69"/>
                    <a:pt x="390" y="70"/>
                    <a:pt x="391" y="70"/>
                  </a:cubicBezTo>
                  <a:cubicBezTo>
                    <a:pt x="394" y="70"/>
                    <a:pt x="398" y="69"/>
                    <a:pt x="397" y="67"/>
                  </a:cubicBezTo>
                  <a:cubicBezTo>
                    <a:pt x="397" y="63"/>
                    <a:pt x="391" y="64"/>
                    <a:pt x="388" y="63"/>
                  </a:cubicBezTo>
                  <a:cubicBezTo>
                    <a:pt x="390" y="62"/>
                    <a:pt x="390" y="62"/>
                    <a:pt x="390" y="62"/>
                  </a:cubicBezTo>
                  <a:cubicBezTo>
                    <a:pt x="388" y="62"/>
                    <a:pt x="386" y="62"/>
                    <a:pt x="385" y="60"/>
                  </a:cubicBezTo>
                  <a:cubicBezTo>
                    <a:pt x="386" y="60"/>
                    <a:pt x="387" y="59"/>
                    <a:pt x="388" y="59"/>
                  </a:cubicBezTo>
                  <a:cubicBezTo>
                    <a:pt x="383" y="57"/>
                    <a:pt x="383" y="57"/>
                    <a:pt x="383" y="57"/>
                  </a:cubicBezTo>
                  <a:cubicBezTo>
                    <a:pt x="388" y="56"/>
                    <a:pt x="388" y="56"/>
                    <a:pt x="388" y="56"/>
                  </a:cubicBezTo>
                  <a:cubicBezTo>
                    <a:pt x="386" y="56"/>
                    <a:pt x="386" y="56"/>
                    <a:pt x="386" y="56"/>
                  </a:cubicBezTo>
                  <a:cubicBezTo>
                    <a:pt x="384" y="55"/>
                    <a:pt x="386" y="54"/>
                    <a:pt x="385" y="54"/>
                  </a:cubicBezTo>
                  <a:cubicBezTo>
                    <a:pt x="383" y="52"/>
                    <a:pt x="379" y="54"/>
                    <a:pt x="377" y="52"/>
                  </a:cubicBezTo>
                  <a:cubicBezTo>
                    <a:pt x="380" y="51"/>
                    <a:pt x="384" y="51"/>
                    <a:pt x="387" y="51"/>
                  </a:cubicBezTo>
                  <a:cubicBezTo>
                    <a:pt x="385" y="51"/>
                    <a:pt x="382" y="51"/>
                    <a:pt x="381" y="49"/>
                  </a:cubicBezTo>
                  <a:cubicBezTo>
                    <a:pt x="389" y="48"/>
                    <a:pt x="389" y="48"/>
                    <a:pt x="389" y="48"/>
                  </a:cubicBezTo>
                  <a:cubicBezTo>
                    <a:pt x="387" y="47"/>
                    <a:pt x="384" y="48"/>
                    <a:pt x="382" y="47"/>
                  </a:cubicBezTo>
                  <a:cubicBezTo>
                    <a:pt x="384" y="46"/>
                    <a:pt x="384" y="46"/>
                    <a:pt x="384" y="46"/>
                  </a:cubicBezTo>
                  <a:cubicBezTo>
                    <a:pt x="381" y="45"/>
                    <a:pt x="378" y="46"/>
                    <a:pt x="376" y="44"/>
                  </a:cubicBezTo>
                  <a:cubicBezTo>
                    <a:pt x="377" y="43"/>
                    <a:pt x="378" y="43"/>
                    <a:pt x="378" y="42"/>
                  </a:cubicBezTo>
                  <a:cubicBezTo>
                    <a:pt x="377" y="42"/>
                    <a:pt x="375" y="42"/>
                    <a:pt x="374" y="41"/>
                  </a:cubicBezTo>
                  <a:cubicBezTo>
                    <a:pt x="377" y="40"/>
                    <a:pt x="382" y="41"/>
                    <a:pt x="385" y="40"/>
                  </a:cubicBezTo>
                  <a:cubicBezTo>
                    <a:pt x="377" y="37"/>
                    <a:pt x="377" y="37"/>
                    <a:pt x="377" y="37"/>
                  </a:cubicBezTo>
                  <a:cubicBezTo>
                    <a:pt x="377" y="37"/>
                    <a:pt x="377" y="37"/>
                    <a:pt x="378" y="37"/>
                  </a:cubicBezTo>
                  <a:cubicBezTo>
                    <a:pt x="373" y="35"/>
                    <a:pt x="373" y="35"/>
                    <a:pt x="373" y="35"/>
                  </a:cubicBezTo>
                  <a:cubicBezTo>
                    <a:pt x="375" y="34"/>
                    <a:pt x="377" y="35"/>
                    <a:pt x="378" y="34"/>
                  </a:cubicBezTo>
                  <a:cubicBezTo>
                    <a:pt x="370" y="32"/>
                    <a:pt x="370" y="32"/>
                    <a:pt x="370" y="32"/>
                  </a:cubicBezTo>
                  <a:cubicBezTo>
                    <a:pt x="371" y="31"/>
                    <a:pt x="372" y="32"/>
                    <a:pt x="373" y="32"/>
                  </a:cubicBezTo>
                  <a:cubicBezTo>
                    <a:pt x="358" y="29"/>
                    <a:pt x="358" y="29"/>
                    <a:pt x="358" y="29"/>
                  </a:cubicBezTo>
                  <a:cubicBezTo>
                    <a:pt x="362" y="28"/>
                    <a:pt x="365" y="30"/>
                    <a:pt x="369" y="28"/>
                  </a:cubicBezTo>
                  <a:cubicBezTo>
                    <a:pt x="362" y="26"/>
                    <a:pt x="351" y="28"/>
                    <a:pt x="345" y="24"/>
                  </a:cubicBezTo>
                  <a:cubicBezTo>
                    <a:pt x="346" y="23"/>
                    <a:pt x="348" y="23"/>
                    <a:pt x="350" y="23"/>
                  </a:cubicBezTo>
                  <a:cubicBezTo>
                    <a:pt x="346" y="22"/>
                    <a:pt x="346" y="22"/>
                    <a:pt x="346" y="22"/>
                  </a:cubicBezTo>
                  <a:cubicBezTo>
                    <a:pt x="349" y="20"/>
                    <a:pt x="356" y="21"/>
                    <a:pt x="358" y="19"/>
                  </a:cubicBezTo>
                  <a:cubicBezTo>
                    <a:pt x="354" y="19"/>
                    <a:pt x="350" y="19"/>
                    <a:pt x="347" y="17"/>
                  </a:cubicBezTo>
                  <a:cubicBezTo>
                    <a:pt x="319" y="14"/>
                    <a:pt x="290" y="11"/>
                    <a:pt x="260" y="11"/>
                  </a:cubicBezTo>
                  <a:cubicBezTo>
                    <a:pt x="259" y="10"/>
                    <a:pt x="259" y="10"/>
                    <a:pt x="259" y="10"/>
                  </a:cubicBezTo>
                  <a:cubicBezTo>
                    <a:pt x="281" y="9"/>
                    <a:pt x="301" y="11"/>
                    <a:pt x="324" y="10"/>
                  </a:cubicBezTo>
                  <a:cubicBezTo>
                    <a:pt x="325" y="9"/>
                    <a:pt x="325" y="9"/>
                    <a:pt x="325" y="9"/>
                  </a:cubicBezTo>
                  <a:cubicBezTo>
                    <a:pt x="319" y="6"/>
                    <a:pt x="311" y="8"/>
                    <a:pt x="304" y="6"/>
                  </a:cubicBezTo>
                  <a:cubicBezTo>
                    <a:pt x="306" y="5"/>
                    <a:pt x="306" y="5"/>
                    <a:pt x="306" y="5"/>
                  </a:cubicBezTo>
                  <a:cubicBezTo>
                    <a:pt x="264" y="1"/>
                    <a:pt x="219" y="0"/>
                    <a:pt x="177" y="1"/>
                  </a:cubicBezTo>
                  <a:cubicBezTo>
                    <a:pt x="35" y="2"/>
                    <a:pt x="35" y="2"/>
                    <a:pt x="35" y="2"/>
                  </a:cubicBezTo>
                  <a:cubicBezTo>
                    <a:pt x="28" y="3"/>
                    <a:pt x="22" y="7"/>
                    <a:pt x="18" y="11"/>
                  </a:cubicBezTo>
                  <a:cubicBezTo>
                    <a:pt x="24" y="13"/>
                    <a:pt x="24" y="13"/>
                    <a:pt x="24" y="13"/>
                  </a:cubicBezTo>
                  <a:cubicBezTo>
                    <a:pt x="16" y="17"/>
                    <a:pt x="16" y="17"/>
                    <a:pt x="16" y="17"/>
                  </a:cubicBezTo>
                  <a:cubicBezTo>
                    <a:pt x="15" y="20"/>
                    <a:pt x="19" y="19"/>
                    <a:pt x="22" y="20"/>
                  </a:cubicBezTo>
                  <a:cubicBezTo>
                    <a:pt x="21" y="20"/>
                    <a:pt x="21" y="20"/>
                    <a:pt x="21" y="20"/>
                  </a:cubicBezTo>
                  <a:cubicBezTo>
                    <a:pt x="20" y="22"/>
                    <a:pt x="16" y="22"/>
                    <a:pt x="19" y="24"/>
                  </a:cubicBezTo>
                  <a:cubicBezTo>
                    <a:pt x="19" y="25"/>
                    <a:pt x="16" y="25"/>
                    <a:pt x="15" y="26"/>
                  </a:cubicBezTo>
                  <a:cubicBezTo>
                    <a:pt x="15" y="29"/>
                    <a:pt x="8" y="33"/>
                    <a:pt x="11" y="37"/>
                  </a:cubicBezTo>
                  <a:cubicBezTo>
                    <a:pt x="8" y="42"/>
                    <a:pt x="13" y="47"/>
                    <a:pt x="12" y="52"/>
                  </a:cubicBezTo>
                  <a:cubicBezTo>
                    <a:pt x="8" y="56"/>
                    <a:pt x="10" y="63"/>
                    <a:pt x="7" y="68"/>
                  </a:cubicBezTo>
                  <a:cubicBezTo>
                    <a:pt x="15" y="73"/>
                    <a:pt x="0" y="77"/>
                    <a:pt x="8" y="82"/>
                  </a:cubicBezTo>
                  <a:cubicBezTo>
                    <a:pt x="9" y="88"/>
                    <a:pt x="16" y="93"/>
                    <a:pt x="24" y="97"/>
                  </a:cubicBezTo>
                  <a:cubicBezTo>
                    <a:pt x="50" y="109"/>
                    <a:pt x="82" y="110"/>
                    <a:pt x="113" y="111"/>
                  </a:cubicBezTo>
                  <a:cubicBezTo>
                    <a:pt x="277" y="109"/>
                    <a:pt x="277" y="109"/>
                    <a:pt x="277" y="109"/>
                  </a:cubicBezTo>
                  <a:cubicBezTo>
                    <a:pt x="295" y="106"/>
                    <a:pt x="314" y="107"/>
                    <a:pt x="331" y="104"/>
                  </a:cubicBezTo>
                  <a:cubicBezTo>
                    <a:pt x="350" y="103"/>
                    <a:pt x="364" y="95"/>
                    <a:pt x="382" y="93"/>
                  </a:cubicBezTo>
                  <a:cubicBezTo>
                    <a:pt x="379" y="91"/>
                    <a:pt x="374" y="92"/>
                    <a:pt x="369" y="91"/>
                  </a:cubicBezTo>
                  <a:cubicBezTo>
                    <a:pt x="375" y="88"/>
                    <a:pt x="382" y="87"/>
                    <a:pt x="388" y="86"/>
                  </a:cubicBezTo>
                  <a:cubicBezTo>
                    <a:pt x="387" y="86"/>
                    <a:pt x="385" y="87"/>
                    <a:pt x="385" y="86"/>
                  </a:cubicBezTo>
                  <a:cubicBezTo>
                    <a:pt x="387" y="84"/>
                    <a:pt x="391" y="86"/>
                    <a:pt x="392" y="84"/>
                  </a:cubicBezTo>
                  <a:cubicBezTo>
                    <a:pt x="389" y="82"/>
                    <a:pt x="389" y="82"/>
                    <a:pt x="389" y="82"/>
                  </a:cubicBezTo>
                  <a:cubicBezTo>
                    <a:pt x="391" y="80"/>
                    <a:pt x="395" y="81"/>
                    <a:pt x="397" y="80"/>
                  </a:cubicBezTo>
                  <a:close/>
                </a:path>
              </a:pathLst>
            </a:custGeom>
            <a:solidFill>
              <a:srgbClr val="004DA1"/>
            </a:solidFill>
            <a:ln>
              <a:noFill/>
            </a:ln>
          </p:spPr>
          <p:txBody>
            <a:bodyPr vert="horz" wrap="square" lIns="68580" tIns="34290" rIns="68580" bIns="3429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013" b="0" i="0" u="none" strike="noStrike" kern="0" cap="none" spc="0" normalizeH="0" baseline="0" noProof="0" dirty="0">
                <a:ln>
                  <a:noFill/>
                </a:ln>
                <a:solidFill>
                  <a:prstClr val="black"/>
                </a:solidFill>
                <a:effectLst/>
                <a:uLnTx/>
                <a:uFillTx/>
                <a:cs typeface="+mn-ea"/>
                <a:sym typeface="+mn-lt"/>
              </a:endParaRPr>
            </a:p>
          </p:txBody>
        </p:sp>
        <p:sp>
          <p:nvSpPr>
            <p:cNvPr id="11" name="文本框 10">
              <a:extLst>
                <a:ext uri="{FF2B5EF4-FFF2-40B4-BE49-F238E27FC236}">
                  <a16:creationId xmlns:a16="http://schemas.microsoft.com/office/drawing/2014/main" id="{9638B1E5-5568-466A-B5E2-8FD1DDE2E088}"/>
                </a:ext>
              </a:extLst>
            </p:cNvPr>
            <p:cNvSpPr txBox="1"/>
            <p:nvPr/>
          </p:nvSpPr>
          <p:spPr>
            <a:xfrm>
              <a:off x="9306657" y="2657710"/>
              <a:ext cx="902810" cy="396689"/>
            </a:xfrm>
            <a:prstGeom prst="rect">
              <a:avLst/>
            </a:prstGeom>
            <a:noFill/>
            <a:effectLst/>
          </p:spPr>
          <p:txBody>
            <a:bodyPr vert="eaVert" wrap="none" rtlCol="0" anchor="ctr">
              <a:spAutoFit/>
            </a:bodyPr>
            <a:lstStyle>
              <a:defPPr>
                <a:defRPr lang="zh-CN"/>
              </a:defPPr>
              <a:lvl1pPr algn="ctr">
                <a:defRPr sz="4400">
                  <a:solidFill>
                    <a:srgbClr val="004DA1"/>
                  </a:solidFill>
                  <a:latin typeface="李旭科书法" panose="02000603000000000000" pitchFamily="2" charset="-122"/>
                  <a:ea typeface="李旭科书法" panose="02000603000000000000" pitchFamily="2" charset="-122"/>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lang="en-US" altLang="zh-CN" sz="3200" kern="0" dirty="0">
                  <a:solidFill>
                    <a:prstClr val="white"/>
                  </a:solidFill>
                  <a:latin typeface="+mn-lt"/>
                  <a:ea typeface="+mn-ea"/>
                  <a:cs typeface="+mn-ea"/>
                  <a:sym typeface="+mn-lt"/>
                </a:rPr>
                <a:t>C</a:t>
              </a:r>
              <a:endParaRPr kumimoji="0" lang="zh-CN" altLang="en-US" sz="3200" b="0" i="0" u="none" strike="noStrike" kern="0" cap="none" spc="0" normalizeH="0" baseline="0" noProof="0" dirty="0">
                <a:ln>
                  <a:noFill/>
                </a:ln>
                <a:solidFill>
                  <a:prstClr val="white"/>
                </a:solidFill>
                <a:effectLst/>
                <a:uLnTx/>
                <a:uFillTx/>
                <a:latin typeface="+mn-lt"/>
                <a:ea typeface="+mn-ea"/>
                <a:cs typeface="+mn-ea"/>
                <a:sym typeface="+mn-lt"/>
              </a:endParaRPr>
            </a:p>
          </p:txBody>
        </p:sp>
      </p:grpSp>
    </p:spTree>
    <p:extLst>
      <p:ext uri="{BB962C8B-B14F-4D97-AF65-F5344CB8AC3E}">
        <p14:creationId xmlns:p14="http://schemas.microsoft.com/office/powerpoint/2010/main" val="199742994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rPr>
              <a:pPr>
                <a:defRPr/>
              </a:pPr>
              <a:t>46</a:t>
            </a:fld>
            <a:endParaRPr lang="en-US">
              <a:solidFill>
                <a:prstClr val="black">
                  <a:tint val="75000"/>
                </a:prstClr>
              </a:solidFill>
            </a:endParaRPr>
          </a:p>
        </p:txBody>
      </p:sp>
      <p:graphicFrame>
        <p:nvGraphicFramePr>
          <p:cNvPr id="11" name="图示 10"/>
          <p:cNvGraphicFramePr/>
          <p:nvPr>
            <p:extLst>
              <p:ext uri="{D42A27DB-BD31-4B8C-83A1-F6EECF244321}">
                <p14:modId xmlns:p14="http://schemas.microsoft.com/office/powerpoint/2010/main" val="1858864190"/>
              </p:ext>
            </p:extLst>
          </p:nvPr>
        </p:nvGraphicFramePr>
        <p:xfrm>
          <a:off x="1693947" y="993912"/>
          <a:ext cx="5687514" cy="3609837"/>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5" name="文本框 4">
            <a:extLst>
              <a:ext uri="{FF2B5EF4-FFF2-40B4-BE49-F238E27FC236}">
                <a16:creationId xmlns:a16="http://schemas.microsoft.com/office/drawing/2014/main" id="{259F4CF2-C2C5-4300-A36E-2798F18DD7C8}"/>
              </a:ext>
            </a:extLst>
          </p:cNvPr>
          <p:cNvSpPr txBox="1"/>
          <p:nvPr/>
        </p:nvSpPr>
        <p:spPr>
          <a:xfrm>
            <a:off x="935665" y="299722"/>
            <a:ext cx="7371907" cy="500137"/>
          </a:xfrm>
          <a:prstGeom prst="rect">
            <a:avLst/>
          </a:prstGeom>
          <a:noFill/>
        </p:spPr>
        <p:txBody>
          <a:bodyPr wrap="square" lIns="68580" tIns="34290" rIns="68580" bIns="34290" rtlCol="0">
            <a:spAutoFit/>
          </a:bodyPr>
          <a:lstStyle/>
          <a:p>
            <a:pPr algn="ctr"/>
            <a:r>
              <a:rPr lang="zh-CN" altLang="en-US" sz="2800" b="1" dirty="0">
                <a:solidFill>
                  <a:srgbClr val="0070C0"/>
                </a:solidFill>
                <a:cs typeface="+mn-ea"/>
              </a:rPr>
              <a:t>（四）销售服务</a:t>
            </a:r>
            <a:endParaRPr lang="en-US" altLang="zh-CN" sz="2800" b="1" dirty="0">
              <a:solidFill>
                <a:srgbClr val="7030A0"/>
              </a:solidFill>
              <a:cs typeface="+mn-ea"/>
            </a:endParaRPr>
          </a:p>
        </p:txBody>
      </p:sp>
    </p:spTree>
    <p:extLst>
      <p:ext uri="{BB962C8B-B14F-4D97-AF65-F5344CB8AC3E}">
        <p14:creationId xmlns:p14="http://schemas.microsoft.com/office/powerpoint/2010/main" val="1013968954"/>
      </p:ext>
    </p:extLst>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Freeform 5"/>
          <p:cNvSpPr>
            <a:spLocks/>
          </p:cNvSpPr>
          <p:nvPr/>
        </p:nvSpPr>
        <p:spPr bwMode="auto">
          <a:xfrm>
            <a:off x="2412206" y="1335678"/>
            <a:ext cx="360811" cy="3108279"/>
          </a:xfrm>
          <a:custGeom>
            <a:avLst/>
            <a:gdLst>
              <a:gd name="T0" fmla="*/ 1999 w 3544"/>
              <a:gd name="T1" fmla="*/ 9150 h 14563"/>
              <a:gd name="T2" fmla="*/ 1999 w 3544"/>
              <a:gd name="T3" fmla="*/ 12306 h 14563"/>
              <a:gd name="T4" fmla="*/ 2353 w 3544"/>
              <a:gd name="T5" fmla="*/ 13628 h 14563"/>
              <a:gd name="T6" fmla="*/ 3544 w 3544"/>
              <a:gd name="T7" fmla="*/ 14112 h 14563"/>
              <a:gd name="T8" fmla="*/ 3544 w 3544"/>
              <a:gd name="T9" fmla="*/ 14563 h 14563"/>
              <a:gd name="T10" fmla="*/ 1933 w 3544"/>
              <a:gd name="T11" fmla="*/ 14016 h 14563"/>
              <a:gd name="T12" fmla="*/ 1419 w 3544"/>
              <a:gd name="T13" fmla="*/ 12050 h 14563"/>
              <a:gd name="T14" fmla="*/ 1419 w 3544"/>
              <a:gd name="T15" fmla="*/ 9279 h 14563"/>
              <a:gd name="T16" fmla="*/ 1160 w 3544"/>
              <a:gd name="T17" fmla="*/ 8022 h 14563"/>
              <a:gd name="T18" fmla="*/ 0 w 3544"/>
              <a:gd name="T19" fmla="*/ 7475 h 14563"/>
              <a:gd name="T20" fmla="*/ 0 w 3544"/>
              <a:gd name="T21" fmla="*/ 7088 h 14563"/>
              <a:gd name="T22" fmla="*/ 1127 w 3544"/>
              <a:gd name="T23" fmla="*/ 6571 h 14563"/>
              <a:gd name="T24" fmla="*/ 1419 w 3544"/>
              <a:gd name="T25" fmla="*/ 5284 h 14563"/>
              <a:gd name="T26" fmla="*/ 1419 w 3544"/>
              <a:gd name="T27" fmla="*/ 2513 h 14563"/>
              <a:gd name="T28" fmla="*/ 1933 w 3544"/>
              <a:gd name="T29" fmla="*/ 547 h 14563"/>
              <a:gd name="T30" fmla="*/ 3544 w 3544"/>
              <a:gd name="T31" fmla="*/ 0 h 14563"/>
              <a:gd name="T32" fmla="*/ 3544 w 3544"/>
              <a:gd name="T33" fmla="*/ 451 h 14563"/>
              <a:gd name="T34" fmla="*/ 2353 w 3544"/>
              <a:gd name="T35" fmla="*/ 902 h 14563"/>
              <a:gd name="T36" fmla="*/ 1999 w 3544"/>
              <a:gd name="T37" fmla="*/ 2254 h 14563"/>
              <a:gd name="T38" fmla="*/ 1999 w 3544"/>
              <a:gd name="T39" fmla="*/ 5413 h 14563"/>
              <a:gd name="T40" fmla="*/ 580 w 3544"/>
              <a:gd name="T41" fmla="*/ 7275 h 14563"/>
              <a:gd name="T42" fmla="*/ 580 w 3544"/>
              <a:gd name="T43" fmla="*/ 7304 h 14563"/>
              <a:gd name="T44" fmla="*/ 1999 w 3544"/>
              <a:gd name="T45" fmla="*/ 9150 h 145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544" h="14563">
                <a:moveTo>
                  <a:pt x="1999" y="9150"/>
                </a:moveTo>
                <a:lnTo>
                  <a:pt x="1999" y="12306"/>
                </a:lnTo>
                <a:cubicBezTo>
                  <a:pt x="1999" y="12867"/>
                  <a:pt x="2117" y="13306"/>
                  <a:pt x="2353" y="13628"/>
                </a:cubicBezTo>
                <a:cubicBezTo>
                  <a:pt x="2590" y="13950"/>
                  <a:pt x="2986" y="14112"/>
                  <a:pt x="3544" y="14112"/>
                </a:cubicBezTo>
                <a:lnTo>
                  <a:pt x="3544" y="14563"/>
                </a:lnTo>
                <a:cubicBezTo>
                  <a:pt x="2815" y="14563"/>
                  <a:pt x="2276" y="14379"/>
                  <a:pt x="1933" y="14016"/>
                </a:cubicBezTo>
                <a:cubicBezTo>
                  <a:pt x="1589" y="13650"/>
                  <a:pt x="1419" y="12993"/>
                  <a:pt x="1419" y="12050"/>
                </a:cubicBezTo>
                <a:lnTo>
                  <a:pt x="1419" y="9279"/>
                </a:lnTo>
                <a:cubicBezTo>
                  <a:pt x="1419" y="8762"/>
                  <a:pt x="1333" y="8344"/>
                  <a:pt x="1160" y="8022"/>
                </a:cubicBezTo>
                <a:cubicBezTo>
                  <a:pt x="990" y="7701"/>
                  <a:pt x="602" y="7516"/>
                  <a:pt x="0" y="7475"/>
                </a:cubicBezTo>
                <a:lnTo>
                  <a:pt x="0" y="7088"/>
                </a:lnTo>
                <a:cubicBezTo>
                  <a:pt x="558" y="7002"/>
                  <a:pt x="935" y="6829"/>
                  <a:pt x="1127" y="6571"/>
                </a:cubicBezTo>
                <a:cubicBezTo>
                  <a:pt x="1322" y="6315"/>
                  <a:pt x="1419" y="5883"/>
                  <a:pt x="1419" y="5284"/>
                </a:cubicBezTo>
                <a:lnTo>
                  <a:pt x="1419" y="2513"/>
                </a:lnTo>
                <a:cubicBezTo>
                  <a:pt x="1419" y="1567"/>
                  <a:pt x="1589" y="913"/>
                  <a:pt x="1933" y="547"/>
                </a:cubicBezTo>
                <a:cubicBezTo>
                  <a:pt x="2276" y="181"/>
                  <a:pt x="2815" y="0"/>
                  <a:pt x="3544" y="0"/>
                </a:cubicBezTo>
                <a:lnTo>
                  <a:pt x="3544" y="451"/>
                </a:lnTo>
                <a:cubicBezTo>
                  <a:pt x="2986" y="451"/>
                  <a:pt x="2590" y="602"/>
                  <a:pt x="2353" y="902"/>
                </a:cubicBezTo>
                <a:cubicBezTo>
                  <a:pt x="2117" y="1201"/>
                  <a:pt x="1999" y="1652"/>
                  <a:pt x="1999" y="2254"/>
                </a:cubicBezTo>
                <a:lnTo>
                  <a:pt x="1999" y="5413"/>
                </a:lnTo>
                <a:cubicBezTo>
                  <a:pt x="1999" y="6265"/>
                  <a:pt x="1592" y="7275"/>
                  <a:pt x="580" y="7275"/>
                </a:cubicBezTo>
                <a:lnTo>
                  <a:pt x="580" y="7304"/>
                </a:lnTo>
                <a:cubicBezTo>
                  <a:pt x="1565" y="7304"/>
                  <a:pt x="1999" y="8309"/>
                  <a:pt x="1999" y="9150"/>
                </a:cubicBez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1" name="Freeform 5"/>
          <p:cNvSpPr>
            <a:spLocks/>
          </p:cNvSpPr>
          <p:nvPr/>
        </p:nvSpPr>
        <p:spPr bwMode="auto">
          <a:xfrm>
            <a:off x="904589" y="2216533"/>
            <a:ext cx="1486292" cy="1317287"/>
          </a:xfrm>
          <a:custGeom>
            <a:avLst/>
            <a:gdLst>
              <a:gd name="T0" fmla="*/ 407 w 1375"/>
              <a:gd name="T1" fmla="*/ 1218 h 1218"/>
              <a:gd name="T2" fmla="*/ 299 w 1375"/>
              <a:gd name="T3" fmla="*/ 1156 h 1218"/>
              <a:gd name="T4" fmla="*/ 19 w 1375"/>
              <a:gd name="T5" fmla="*/ 671 h 1218"/>
              <a:gd name="T6" fmla="*/ 19 w 1375"/>
              <a:gd name="T7" fmla="*/ 547 h 1218"/>
              <a:gd name="T8" fmla="*/ 299 w 1375"/>
              <a:gd name="T9" fmla="*/ 62 h 1218"/>
              <a:gd name="T10" fmla="*/ 407 w 1375"/>
              <a:gd name="T11" fmla="*/ 0 h 1218"/>
              <a:gd name="T12" fmla="*/ 967 w 1375"/>
              <a:gd name="T13" fmla="*/ 0 h 1218"/>
              <a:gd name="T14" fmla="*/ 1075 w 1375"/>
              <a:gd name="T15" fmla="*/ 62 h 1218"/>
              <a:gd name="T16" fmla="*/ 1355 w 1375"/>
              <a:gd name="T17" fmla="*/ 547 h 1218"/>
              <a:gd name="T18" fmla="*/ 1355 w 1375"/>
              <a:gd name="T19" fmla="*/ 671 h 1218"/>
              <a:gd name="T20" fmla="*/ 1075 w 1375"/>
              <a:gd name="T21" fmla="*/ 1156 h 1218"/>
              <a:gd name="T22" fmla="*/ 967 w 1375"/>
              <a:gd name="T23" fmla="*/ 1218 h 1218"/>
              <a:gd name="T24" fmla="*/ 407 w 1375"/>
              <a:gd name="T25" fmla="*/ 1218 h 1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75" h="1218">
                <a:moveTo>
                  <a:pt x="407" y="1218"/>
                </a:moveTo>
                <a:cubicBezTo>
                  <a:pt x="368" y="1218"/>
                  <a:pt x="319" y="1190"/>
                  <a:pt x="299" y="1156"/>
                </a:cubicBezTo>
                <a:cubicBezTo>
                  <a:pt x="19" y="671"/>
                  <a:pt x="19" y="671"/>
                  <a:pt x="19" y="671"/>
                </a:cubicBezTo>
                <a:cubicBezTo>
                  <a:pt x="0" y="637"/>
                  <a:pt x="0" y="581"/>
                  <a:pt x="19" y="547"/>
                </a:cubicBezTo>
                <a:cubicBezTo>
                  <a:pt x="299" y="62"/>
                  <a:pt x="299" y="62"/>
                  <a:pt x="299" y="62"/>
                </a:cubicBezTo>
                <a:cubicBezTo>
                  <a:pt x="319" y="28"/>
                  <a:pt x="368" y="0"/>
                  <a:pt x="407" y="0"/>
                </a:cubicBezTo>
                <a:cubicBezTo>
                  <a:pt x="967" y="0"/>
                  <a:pt x="967" y="0"/>
                  <a:pt x="967" y="0"/>
                </a:cubicBezTo>
                <a:cubicBezTo>
                  <a:pt x="1007" y="0"/>
                  <a:pt x="1055" y="28"/>
                  <a:pt x="1075" y="62"/>
                </a:cubicBezTo>
                <a:cubicBezTo>
                  <a:pt x="1355" y="547"/>
                  <a:pt x="1355" y="547"/>
                  <a:pt x="1355" y="547"/>
                </a:cubicBezTo>
                <a:cubicBezTo>
                  <a:pt x="1375" y="581"/>
                  <a:pt x="1375" y="637"/>
                  <a:pt x="1355" y="671"/>
                </a:cubicBezTo>
                <a:cubicBezTo>
                  <a:pt x="1075" y="1156"/>
                  <a:pt x="1075" y="1156"/>
                  <a:pt x="1075" y="1156"/>
                </a:cubicBezTo>
                <a:cubicBezTo>
                  <a:pt x="1055" y="1190"/>
                  <a:pt x="1007" y="1218"/>
                  <a:pt x="967" y="1218"/>
                </a:cubicBezTo>
                <a:lnTo>
                  <a:pt x="407" y="1218"/>
                </a:lnTo>
                <a:close/>
              </a:path>
            </a:pathLst>
          </a:custGeom>
          <a:solidFill>
            <a:srgbClr val="0070C0"/>
          </a:solidFill>
          <a:ln w="31750">
            <a:gradFill flip="none" rotWithShape="1">
              <a:gsLst>
                <a:gs pos="0">
                  <a:schemeClr val="bg1">
                    <a:lumMod val="75000"/>
                  </a:schemeClr>
                </a:gs>
                <a:gs pos="100000">
                  <a:schemeClr val="bg1"/>
                </a:gs>
              </a:gsLst>
              <a:lin ang="2700000" scaled="1"/>
              <a:tileRect/>
            </a:gradFill>
          </a:ln>
          <a:effectLst>
            <a:innerShdw blurRad="127000" dist="63500" dir="13500000">
              <a:schemeClr val="accent3">
                <a:lumMod val="50000"/>
                <a:alpha val="85000"/>
              </a:schemeClr>
            </a:innerShdw>
          </a:effectLst>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endParaRPr lang="zh-CN" altLang="en-US">
              <a:solidFill>
                <a:srgbClr val="FFFFFF"/>
              </a:solidFill>
              <a:latin typeface="Calibri"/>
              <a:ea typeface="宋体" panose="02010600030101010101" pitchFamily="2" charset="-122"/>
              <a:sym typeface="Arial" panose="020B0604020202020204" pitchFamily="34" charset="0"/>
            </a:endParaRPr>
          </a:p>
        </p:txBody>
      </p:sp>
      <p:sp>
        <p:nvSpPr>
          <p:cNvPr id="12" name="Freeform 5"/>
          <p:cNvSpPr>
            <a:spLocks/>
          </p:cNvSpPr>
          <p:nvPr/>
        </p:nvSpPr>
        <p:spPr bwMode="auto">
          <a:xfrm>
            <a:off x="1100398" y="2315468"/>
            <a:ext cx="1094670" cy="1067216"/>
          </a:xfrm>
          <a:prstGeom prst="ellipse">
            <a:avLst/>
          </a:prstGeom>
          <a:solidFill>
            <a:schemeClr val="bg1">
              <a:lumMod val="95000"/>
            </a:schemeClr>
          </a:solidFill>
          <a:ln w="50800">
            <a:noFill/>
          </a:ln>
          <a:effectLst>
            <a:outerShdw blurRad="101600" dist="50800" dir="2700000" algn="tl" rotWithShape="0">
              <a:schemeClr val="accent3">
                <a:lumMod val="50000"/>
                <a:alpha val="64000"/>
              </a:schemeClr>
            </a:outerShdw>
          </a:effectLst>
          <a:scene3d>
            <a:camera prst="orthographicFront"/>
            <a:lightRig rig="threePt" dir="t"/>
          </a:scene3d>
          <a:sp3d prstMaterial="softEdge">
            <a:bevelT w="63500" h="19050" prst="angle"/>
          </a:sp3d>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endParaRPr lang="zh-CN" altLang="en-US" sz="1800">
              <a:solidFill>
                <a:srgbClr val="FFFFFF"/>
              </a:solidFill>
              <a:latin typeface="Calibri"/>
              <a:ea typeface="宋体" panose="02010600030101010101" pitchFamily="2" charset="-122"/>
              <a:sym typeface="Arial" panose="020B0604020202020204" pitchFamily="34" charset="0"/>
            </a:endParaRPr>
          </a:p>
        </p:txBody>
      </p:sp>
      <p:sp>
        <p:nvSpPr>
          <p:cNvPr id="13" name="矩形 12"/>
          <p:cNvSpPr/>
          <p:nvPr/>
        </p:nvSpPr>
        <p:spPr>
          <a:xfrm>
            <a:off x="1254993" y="2471219"/>
            <a:ext cx="757259" cy="807913"/>
          </a:xfrm>
          <a:prstGeom prst="rect">
            <a:avLst/>
          </a:prstGeom>
        </p:spPr>
        <p:txBody>
          <a:bodyPr wrap="none" lIns="68580" tIns="34290" rIns="68580" bIns="34290">
            <a:spAutoFit/>
          </a:bodyPr>
          <a:lstStyle/>
          <a:p>
            <a:pPr algn="ctr"/>
            <a:r>
              <a:rPr lang="zh-CN" altLang="en-US" sz="2400" b="1" dirty="0">
                <a:latin typeface="ITC Avant Garde Std Bk" panose="020B0502020202020204" pitchFamily="34" charset="0"/>
              </a:rPr>
              <a:t>交通</a:t>
            </a:r>
            <a:endParaRPr lang="en-US" altLang="zh-CN" sz="2400" b="1" dirty="0">
              <a:latin typeface="ITC Avant Garde Std Bk" panose="020B0502020202020204" pitchFamily="34" charset="0"/>
            </a:endParaRPr>
          </a:p>
          <a:p>
            <a:pPr algn="ctr"/>
            <a:r>
              <a:rPr lang="zh-CN" altLang="en-US" sz="2400" b="1" dirty="0">
                <a:latin typeface="ITC Avant Garde Std Bk" panose="020B0502020202020204" pitchFamily="34" charset="0"/>
              </a:rPr>
              <a:t>运输</a:t>
            </a:r>
          </a:p>
        </p:txBody>
      </p:sp>
      <p:grpSp>
        <p:nvGrpSpPr>
          <p:cNvPr id="22" name="组合 21"/>
          <p:cNvGrpSpPr/>
          <p:nvPr/>
        </p:nvGrpSpPr>
        <p:grpSpPr>
          <a:xfrm>
            <a:off x="2867725" y="785430"/>
            <a:ext cx="6028492" cy="1685079"/>
            <a:chOff x="8121872" y="2010009"/>
            <a:chExt cx="1739454" cy="1412819"/>
          </a:xfrm>
        </p:grpSpPr>
        <p:sp>
          <p:nvSpPr>
            <p:cNvPr id="23" name="圆角矩形 22"/>
            <p:cNvSpPr/>
            <p:nvPr/>
          </p:nvSpPr>
          <p:spPr>
            <a:xfrm>
              <a:off x="8121872" y="2010009"/>
              <a:ext cx="1739454" cy="1412819"/>
            </a:xfrm>
            <a:prstGeom prst="roundRect">
              <a:avLst>
                <a:gd name="adj" fmla="val 0"/>
              </a:avLst>
            </a:prstGeom>
            <a:solidFill>
              <a:schemeClr val="accent1"/>
            </a:solidFill>
            <a:ln w="31750">
              <a:gradFill flip="none" rotWithShape="1">
                <a:gsLst>
                  <a:gs pos="0">
                    <a:schemeClr val="bg1">
                      <a:lumMod val="85000"/>
                    </a:schemeClr>
                  </a:gs>
                  <a:gs pos="100000">
                    <a:schemeClr val="bg1"/>
                  </a:gs>
                </a:gsLst>
                <a:lin ang="2700000" scaled="1"/>
                <a:tileRect/>
              </a:gradFill>
            </a:ln>
            <a:effectLst>
              <a:innerShdw blurRad="127000" dist="63500" dir="13500000">
                <a:schemeClr val="tx1">
                  <a:lumMod val="65000"/>
                  <a:lumOff val="35000"/>
                  <a:alpha val="49000"/>
                </a:scheme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a:solidFill>
                  <a:schemeClr val="tx1"/>
                </a:solidFill>
                <a:latin typeface="+mn-ea"/>
              </a:endParaRPr>
            </a:p>
          </p:txBody>
        </p:sp>
        <p:sp>
          <p:nvSpPr>
            <p:cNvPr id="24" name="圆角矩形 23"/>
            <p:cNvSpPr/>
            <p:nvPr/>
          </p:nvSpPr>
          <p:spPr>
            <a:xfrm>
              <a:off x="8145763" y="2198938"/>
              <a:ext cx="1692569" cy="1041976"/>
            </a:xfrm>
            <a:prstGeom prst="roundRect">
              <a:avLst>
                <a:gd name="adj" fmla="val 0"/>
              </a:avLst>
            </a:prstGeom>
            <a:solidFill>
              <a:schemeClr val="bg1">
                <a:lumMod val="95000"/>
              </a:schemeClr>
            </a:solidFill>
            <a:ln w="50800">
              <a:noFill/>
            </a:ln>
            <a:effectLst>
              <a:outerShdw blurRad="76200" dist="38100" dir="2700000" algn="tl" rotWithShape="0">
                <a:schemeClr val="tx1">
                  <a:lumMod val="65000"/>
                  <a:lumOff val="35000"/>
                  <a:alpha val="64000"/>
                </a:schemeClr>
              </a:outerShdw>
            </a:effectLst>
            <a:scene3d>
              <a:camera prst="orthographicFront"/>
              <a:lightRig rig="threePt" dir="t"/>
            </a:scene3d>
            <a:sp3d prstMaterial="softEdge">
              <a:bevelT w="44450" h="127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a:solidFill>
                  <a:schemeClr val="tx1"/>
                </a:solidFill>
                <a:latin typeface="+mn-ea"/>
              </a:endParaRPr>
            </a:p>
          </p:txBody>
        </p:sp>
      </p:grpSp>
      <p:grpSp>
        <p:nvGrpSpPr>
          <p:cNvPr id="25" name="组合 24"/>
          <p:cNvGrpSpPr/>
          <p:nvPr/>
        </p:nvGrpSpPr>
        <p:grpSpPr>
          <a:xfrm>
            <a:off x="2867725" y="2138102"/>
            <a:ext cx="6028492" cy="790513"/>
            <a:chOff x="8121873" y="2010009"/>
            <a:chExt cx="1739454" cy="1412819"/>
          </a:xfrm>
        </p:grpSpPr>
        <p:sp>
          <p:nvSpPr>
            <p:cNvPr id="26" name="圆角矩形 25"/>
            <p:cNvSpPr/>
            <p:nvPr/>
          </p:nvSpPr>
          <p:spPr>
            <a:xfrm>
              <a:off x="8121873" y="2010009"/>
              <a:ext cx="1739454" cy="1412819"/>
            </a:xfrm>
            <a:prstGeom prst="roundRect">
              <a:avLst>
                <a:gd name="adj" fmla="val 0"/>
              </a:avLst>
            </a:prstGeom>
            <a:solidFill>
              <a:srgbClr val="595959"/>
            </a:solidFill>
            <a:ln w="31750">
              <a:gradFill flip="none" rotWithShape="1">
                <a:gsLst>
                  <a:gs pos="0">
                    <a:schemeClr val="bg1">
                      <a:lumMod val="85000"/>
                    </a:schemeClr>
                  </a:gs>
                  <a:gs pos="100000">
                    <a:schemeClr val="bg1"/>
                  </a:gs>
                </a:gsLst>
                <a:lin ang="2700000" scaled="1"/>
                <a:tileRect/>
              </a:gradFill>
            </a:ln>
            <a:effectLst>
              <a:innerShdw blurRad="127000" dist="63500" dir="13500000">
                <a:schemeClr val="tx1">
                  <a:lumMod val="65000"/>
                  <a:lumOff val="35000"/>
                  <a:alpha val="49000"/>
                </a:scheme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a:solidFill>
                  <a:schemeClr val="tx1"/>
                </a:solidFill>
                <a:latin typeface="+mn-ea"/>
              </a:endParaRPr>
            </a:p>
          </p:txBody>
        </p:sp>
        <p:sp>
          <p:nvSpPr>
            <p:cNvPr id="27" name="圆角矩形 26"/>
            <p:cNvSpPr/>
            <p:nvPr/>
          </p:nvSpPr>
          <p:spPr>
            <a:xfrm>
              <a:off x="8145763" y="2198938"/>
              <a:ext cx="1692569" cy="1041976"/>
            </a:xfrm>
            <a:prstGeom prst="roundRect">
              <a:avLst>
                <a:gd name="adj" fmla="val 0"/>
              </a:avLst>
            </a:prstGeom>
            <a:solidFill>
              <a:schemeClr val="bg1">
                <a:lumMod val="95000"/>
              </a:schemeClr>
            </a:solidFill>
            <a:ln w="50800">
              <a:noFill/>
            </a:ln>
            <a:effectLst>
              <a:outerShdw blurRad="76200" dist="38100" dir="2700000" algn="tl" rotWithShape="0">
                <a:schemeClr val="tx1">
                  <a:lumMod val="65000"/>
                  <a:lumOff val="35000"/>
                  <a:alpha val="64000"/>
                </a:schemeClr>
              </a:outerShdw>
            </a:effectLst>
            <a:scene3d>
              <a:camera prst="orthographicFront"/>
              <a:lightRig rig="threePt" dir="t"/>
            </a:scene3d>
            <a:sp3d prstMaterial="softEdge">
              <a:bevelT w="44450" h="127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a:solidFill>
                  <a:schemeClr val="tx1"/>
                </a:solidFill>
                <a:latin typeface="+mn-ea"/>
              </a:endParaRPr>
            </a:p>
          </p:txBody>
        </p:sp>
      </p:grpSp>
      <p:sp>
        <p:nvSpPr>
          <p:cNvPr id="37" name="TextBox 36"/>
          <p:cNvSpPr txBox="1"/>
          <p:nvPr/>
        </p:nvSpPr>
        <p:spPr>
          <a:xfrm>
            <a:off x="2950126" y="951339"/>
            <a:ext cx="5957255" cy="1058944"/>
          </a:xfrm>
          <a:prstGeom prst="rect">
            <a:avLst/>
          </a:prstGeom>
          <a:noFill/>
        </p:spPr>
        <p:txBody>
          <a:bodyPr wrap="square" lIns="0" tIns="0" rIns="0" bIns="0" rtlCol="0">
            <a:spAutoFit/>
          </a:bodyPr>
          <a:lstStyle>
            <a:defPPr>
              <a:defRPr lang="zh-CN"/>
            </a:defPPr>
            <a:lvl1pPr algn="just">
              <a:lnSpc>
                <a:spcPts val="1300"/>
              </a:lnSpc>
              <a:defRPr sz="1000">
                <a:solidFill>
                  <a:schemeClr val="tx1">
                    <a:lumMod val="65000"/>
                    <a:lumOff val="35000"/>
                  </a:schemeClr>
                </a:solidFill>
                <a:latin typeface="微软雅黑" pitchFamily="34" charset="-122"/>
                <a:ea typeface="微软雅黑" pitchFamily="34" charset="-122"/>
              </a:defRPr>
            </a:lvl1pPr>
          </a:lstStyle>
          <a:p>
            <a:pPr>
              <a:lnSpc>
                <a:spcPct val="120000"/>
              </a:lnSpc>
            </a:pPr>
            <a:r>
              <a:rPr lang="en-US" altLang="zh-CN" sz="2000" b="1" dirty="0">
                <a:solidFill>
                  <a:schemeClr val="tx1"/>
                </a:solidFill>
                <a:latin typeface="+mn-ea"/>
                <a:ea typeface="+mn-ea"/>
              </a:rPr>
              <a:t>  </a:t>
            </a:r>
            <a:r>
              <a:rPr lang="zh-CN" altLang="zh-CN" sz="2000" b="1" dirty="0">
                <a:solidFill>
                  <a:srgbClr val="C00000"/>
                </a:solidFill>
                <a:latin typeface="+mn-ea"/>
                <a:ea typeface="+mn-ea"/>
              </a:rPr>
              <a:t>陆路运输服务</a:t>
            </a:r>
            <a:r>
              <a:rPr lang="en-US" altLang="zh-CN" sz="2000" dirty="0">
                <a:solidFill>
                  <a:schemeClr val="tx1"/>
                </a:solidFill>
                <a:latin typeface="+mn-ea"/>
                <a:ea typeface="+mn-ea"/>
              </a:rPr>
              <a:t>,</a:t>
            </a:r>
            <a:r>
              <a:rPr lang="zh-CN" altLang="zh-CN" sz="2000" b="1" dirty="0">
                <a:solidFill>
                  <a:schemeClr val="tx1"/>
                </a:solidFill>
                <a:latin typeface="+mn-ea"/>
                <a:ea typeface="+mn-ea"/>
              </a:rPr>
              <a:t>包括铁路运输和其他陆路运输服务</a:t>
            </a:r>
            <a:endParaRPr lang="en-US" altLang="zh-CN" sz="2000" b="1" dirty="0">
              <a:solidFill>
                <a:schemeClr val="tx1"/>
              </a:solidFill>
              <a:latin typeface="+mn-ea"/>
              <a:ea typeface="+mn-ea"/>
            </a:endParaRPr>
          </a:p>
          <a:p>
            <a:pPr marL="285750" indent="-285750">
              <a:lnSpc>
                <a:spcPct val="120000"/>
              </a:lnSpc>
              <a:buFont typeface="Wingdings" pitchFamily="2" charset="2"/>
              <a:buChar char="u"/>
            </a:pPr>
            <a:r>
              <a:rPr lang="zh-CN" altLang="zh-CN" sz="2000" b="1" dirty="0">
                <a:solidFill>
                  <a:srgbClr val="0070C0"/>
                </a:solidFill>
                <a:latin typeface="+mn-ea"/>
                <a:ea typeface="+mn-ea"/>
              </a:rPr>
              <a:t>出租车公司向使用本公司自有出租车的出租车司机收取的管理费用</a:t>
            </a:r>
            <a:r>
              <a:rPr lang="zh-CN" altLang="en-US" sz="2000" b="1" dirty="0">
                <a:solidFill>
                  <a:srgbClr val="0070C0"/>
                </a:solidFill>
                <a:latin typeface="+mn-ea"/>
                <a:ea typeface="+mn-ea"/>
              </a:rPr>
              <a:t>，属本税目</a:t>
            </a:r>
            <a:endParaRPr lang="en-US" altLang="zh-CN" sz="2000" b="1" dirty="0">
              <a:solidFill>
                <a:srgbClr val="0070C0"/>
              </a:solidFill>
              <a:latin typeface="+mn-ea"/>
              <a:ea typeface="+mn-ea"/>
            </a:endParaRPr>
          </a:p>
        </p:txBody>
      </p:sp>
      <p:sp>
        <p:nvSpPr>
          <p:cNvPr id="38" name="TextBox 37"/>
          <p:cNvSpPr txBox="1"/>
          <p:nvPr/>
        </p:nvSpPr>
        <p:spPr>
          <a:xfrm>
            <a:off x="3145892" y="2281458"/>
            <a:ext cx="5642184" cy="384336"/>
          </a:xfrm>
          <a:prstGeom prst="rect">
            <a:avLst/>
          </a:prstGeom>
          <a:noFill/>
        </p:spPr>
        <p:txBody>
          <a:bodyPr wrap="square" lIns="0" tIns="0" rIns="0" bIns="0" rtlCol="0">
            <a:spAutoFit/>
          </a:bodyPr>
          <a:lstStyle>
            <a:defPPr>
              <a:defRPr lang="zh-CN"/>
            </a:defPPr>
            <a:lvl1pPr algn="just">
              <a:lnSpc>
                <a:spcPts val="1300"/>
              </a:lnSpc>
              <a:defRPr sz="1000">
                <a:solidFill>
                  <a:schemeClr val="tx1">
                    <a:lumMod val="65000"/>
                    <a:lumOff val="35000"/>
                  </a:schemeClr>
                </a:solidFill>
                <a:latin typeface="微软雅黑" pitchFamily="34" charset="-122"/>
                <a:ea typeface="微软雅黑" pitchFamily="34" charset="-122"/>
              </a:defRPr>
            </a:lvl1pPr>
          </a:lstStyle>
          <a:p>
            <a:pPr>
              <a:lnSpc>
                <a:spcPct val="120000"/>
              </a:lnSpc>
            </a:pPr>
            <a:r>
              <a:rPr lang="zh-CN" altLang="zh-CN" sz="2000" b="1" dirty="0">
                <a:solidFill>
                  <a:srgbClr val="C00000"/>
                </a:solidFill>
                <a:latin typeface="+mn-ea"/>
                <a:ea typeface="+mn-ea"/>
              </a:rPr>
              <a:t>水路运输服务</a:t>
            </a:r>
            <a:r>
              <a:rPr lang="en-US" altLang="zh-CN" sz="2000" dirty="0">
                <a:solidFill>
                  <a:schemeClr val="tx1"/>
                </a:solidFill>
                <a:latin typeface="+mn-ea"/>
                <a:ea typeface="+mn-ea"/>
              </a:rPr>
              <a:t>,</a:t>
            </a:r>
            <a:r>
              <a:rPr lang="zh-CN" altLang="zh-CN" sz="2000" b="1" dirty="0">
                <a:solidFill>
                  <a:schemeClr val="tx1"/>
                </a:solidFill>
                <a:latin typeface="+mn-ea"/>
                <a:ea typeface="+mn-ea"/>
              </a:rPr>
              <a:t>包括水路运输的</a:t>
            </a:r>
            <a:r>
              <a:rPr lang="zh-CN" altLang="zh-CN" sz="2400" b="1" dirty="0">
                <a:solidFill>
                  <a:srgbClr val="C00000"/>
                </a:solidFill>
                <a:latin typeface="+mn-ea"/>
                <a:ea typeface="+mn-ea"/>
              </a:rPr>
              <a:t>程租、期租</a:t>
            </a:r>
            <a:r>
              <a:rPr lang="zh-CN" altLang="zh-CN" sz="2000" b="1" dirty="0">
                <a:solidFill>
                  <a:schemeClr val="tx1"/>
                </a:solidFill>
                <a:latin typeface="+mn-ea"/>
                <a:ea typeface="+mn-ea"/>
              </a:rPr>
              <a:t>业务</a:t>
            </a:r>
            <a:endParaRPr lang="en-US" altLang="zh-CN" sz="2000" b="1" dirty="0">
              <a:solidFill>
                <a:schemeClr val="tx1"/>
              </a:solidFill>
              <a:latin typeface="+mn-ea"/>
              <a:ea typeface="+mn-ea"/>
            </a:endParaRPr>
          </a:p>
        </p:txBody>
      </p:sp>
      <p:grpSp>
        <p:nvGrpSpPr>
          <p:cNvPr id="3" name="组合 2">
            <a:extLst>
              <a:ext uri="{FF2B5EF4-FFF2-40B4-BE49-F238E27FC236}">
                <a16:creationId xmlns:a16="http://schemas.microsoft.com/office/drawing/2014/main" id="{ECBBBF6A-016E-429E-9632-DE7761970DFC}"/>
              </a:ext>
            </a:extLst>
          </p:cNvPr>
          <p:cNvGrpSpPr/>
          <p:nvPr/>
        </p:nvGrpSpPr>
        <p:grpSpPr>
          <a:xfrm>
            <a:off x="2867726" y="2917092"/>
            <a:ext cx="5999663" cy="1168514"/>
            <a:chOff x="2893745" y="2918145"/>
            <a:chExt cx="5999663" cy="1168514"/>
          </a:xfrm>
        </p:grpSpPr>
        <p:grpSp>
          <p:nvGrpSpPr>
            <p:cNvPr id="28" name="组合 27"/>
            <p:cNvGrpSpPr/>
            <p:nvPr/>
          </p:nvGrpSpPr>
          <p:grpSpPr>
            <a:xfrm>
              <a:off x="2893745" y="2918145"/>
              <a:ext cx="5999663" cy="1168514"/>
              <a:chOff x="8121873" y="2198938"/>
              <a:chExt cx="1739454" cy="1412819"/>
            </a:xfrm>
          </p:grpSpPr>
          <p:sp>
            <p:nvSpPr>
              <p:cNvPr id="29" name="圆角矩形 28"/>
              <p:cNvSpPr/>
              <p:nvPr/>
            </p:nvSpPr>
            <p:spPr>
              <a:xfrm>
                <a:off x="8121873" y="2198938"/>
                <a:ext cx="1739454" cy="1412819"/>
              </a:xfrm>
              <a:prstGeom prst="roundRect">
                <a:avLst>
                  <a:gd name="adj" fmla="val 0"/>
                </a:avLst>
              </a:prstGeom>
              <a:solidFill>
                <a:srgbClr val="0070C0"/>
              </a:solidFill>
              <a:ln w="31750">
                <a:gradFill flip="none" rotWithShape="1">
                  <a:gsLst>
                    <a:gs pos="0">
                      <a:schemeClr val="bg1">
                        <a:lumMod val="85000"/>
                      </a:schemeClr>
                    </a:gs>
                    <a:gs pos="100000">
                      <a:schemeClr val="bg1"/>
                    </a:gs>
                  </a:gsLst>
                  <a:lin ang="2700000" scaled="1"/>
                  <a:tileRect/>
                </a:gradFill>
              </a:ln>
              <a:effectLst>
                <a:innerShdw blurRad="127000" dist="63500" dir="13500000">
                  <a:schemeClr val="tx1">
                    <a:lumMod val="65000"/>
                    <a:lumOff val="35000"/>
                    <a:alpha val="49000"/>
                  </a:scheme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a:solidFill>
                    <a:schemeClr val="tx1"/>
                  </a:solidFill>
                  <a:latin typeface="+mn-ea"/>
                </a:endParaRPr>
              </a:p>
            </p:txBody>
          </p:sp>
          <p:sp>
            <p:nvSpPr>
              <p:cNvPr id="30" name="圆角矩形 29"/>
              <p:cNvSpPr/>
              <p:nvPr/>
            </p:nvSpPr>
            <p:spPr>
              <a:xfrm>
                <a:off x="8145763" y="2198938"/>
                <a:ext cx="1692569" cy="1041976"/>
              </a:xfrm>
              <a:prstGeom prst="roundRect">
                <a:avLst>
                  <a:gd name="adj" fmla="val 0"/>
                </a:avLst>
              </a:prstGeom>
              <a:solidFill>
                <a:schemeClr val="bg1">
                  <a:lumMod val="95000"/>
                </a:schemeClr>
              </a:solidFill>
              <a:ln w="50800">
                <a:noFill/>
              </a:ln>
              <a:effectLst>
                <a:outerShdw blurRad="76200" dist="38100" dir="2700000" algn="tl" rotWithShape="0">
                  <a:schemeClr val="tx1">
                    <a:lumMod val="65000"/>
                    <a:lumOff val="35000"/>
                    <a:alpha val="64000"/>
                  </a:schemeClr>
                </a:outerShdw>
              </a:effectLst>
              <a:scene3d>
                <a:camera prst="orthographicFront"/>
                <a:lightRig rig="threePt" dir="t"/>
              </a:scene3d>
              <a:sp3d prstMaterial="softEdge">
                <a:bevelT w="44450" h="127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a:solidFill>
                    <a:schemeClr val="tx1"/>
                  </a:solidFill>
                  <a:latin typeface="+mn-ea"/>
                </a:endParaRPr>
              </a:p>
            </p:txBody>
          </p:sp>
        </p:grpSp>
        <p:sp>
          <p:nvSpPr>
            <p:cNvPr id="39" name="TextBox 38"/>
            <p:cNvSpPr txBox="1"/>
            <p:nvPr/>
          </p:nvSpPr>
          <p:spPr>
            <a:xfrm>
              <a:off x="3171911" y="3050643"/>
              <a:ext cx="5367241" cy="753668"/>
            </a:xfrm>
            <a:prstGeom prst="rect">
              <a:avLst/>
            </a:prstGeom>
            <a:noFill/>
          </p:spPr>
          <p:txBody>
            <a:bodyPr wrap="square" lIns="0" tIns="0" rIns="0" bIns="0" rtlCol="0">
              <a:spAutoFit/>
            </a:bodyPr>
            <a:lstStyle>
              <a:defPPr>
                <a:defRPr lang="zh-CN"/>
              </a:defPPr>
              <a:lvl1pPr algn="just">
                <a:lnSpc>
                  <a:spcPts val="1300"/>
                </a:lnSpc>
                <a:defRPr sz="1000">
                  <a:solidFill>
                    <a:schemeClr val="tx1">
                      <a:lumMod val="65000"/>
                      <a:lumOff val="35000"/>
                    </a:schemeClr>
                  </a:solidFill>
                  <a:latin typeface="微软雅黑" pitchFamily="34" charset="-122"/>
                  <a:ea typeface="微软雅黑" pitchFamily="34" charset="-122"/>
                </a:defRPr>
              </a:lvl1pPr>
            </a:lstStyle>
            <a:p>
              <a:pPr>
                <a:lnSpc>
                  <a:spcPct val="120000"/>
                </a:lnSpc>
              </a:pPr>
              <a:r>
                <a:rPr lang="zh-CN" altLang="zh-CN" sz="2000" b="1" dirty="0">
                  <a:solidFill>
                    <a:srgbClr val="C00000"/>
                  </a:solidFill>
                  <a:latin typeface="+mn-ea"/>
                  <a:ea typeface="+mn-ea"/>
                </a:rPr>
                <a:t>航空运输服务</a:t>
              </a:r>
              <a:endParaRPr lang="en-US" altLang="zh-CN" sz="2000" b="1" dirty="0">
                <a:solidFill>
                  <a:srgbClr val="C00000"/>
                </a:solidFill>
                <a:latin typeface="+mn-ea"/>
                <a:ea typeface="+mn-ea"/>
              </a:endParaRPr>
            </a:p>
            <a:p>
              <a:pPr marL="285750" indent="-285750">
                <a:lnSpc>
                  <a:spcPct val="120000"/>
                </a:lnSpc>
                <a:buFont typeface="Wingdings" pitchFamily="2" charset="2"/>
                <a:buChar char="u"/>
              </a:pPr>
              <a:r>
                <a:rPr lang="zh-CN" altLang="zh-CN" sz="2000" b="1" dirty="0">
                  <a:solidFill>
                    <a:schemeClr val="tx1"/>
                  </a:solidFill>
                  <a:latin typeface="+mn-ea"/>
                  <a:ea typeface="+mn-ea"/>
                </a:rPr>
                <a:t>航空运输的</a:t>
              </a:r>
              <a:r>
                <a:rPr lang="zh-CN" altLang="zh-CN" sz="2400" b="1" dirty="0">
                  <a:solidFill>
                    <a:schemeClr val="tx1"/>
                  </a:solidFill>
                  <a:latin typeface="+mn-ea"/>
                  <a:ea typeface="+mn-ea"/>
                </a:rPr>
                <a:t>湿租</a:t>
              </a:r>
              <a:r>
                <a:rPr lang="zh-CN" altLang="zh-CN" sz="2000" b="1" dirty="0">
                  <a:solidFill>
                    <a:schemeClr val="tx1"/>
                  </a:solidFill>
                  <a:latin typeface="+mn-ea"/>
                  <a:ea typeface="+mn-ea"/>
                </a:rPr>
                <a:t>业务</a:t>
              </a:r>
              <a:r>
                <a:rPr lang="zh-CN" altLang="en-US" sz="2000" b="1" dirty="0">
                  <a:solidFill>
                    <a:schemeClr val="tx1"/>
                  </a:solidFill>
                  <a:latin typeface="+mn-ea"/>
                  <a:ea typeface="+mn-ea"/>
                </a:rPr>
                <a:t>，</a:t>
              </a:r>
              <a:r>
                <a:rPr lang="zh-CN" altLang="en-US" sz="2400" b="1" dirty="0">
                  <a:solidFill>
                    <a:schemeClr val="tx1"/>
                  </a:solidFill>
                  <a:latin typeface="+mn-ea"/>
                  <a:ea typeface="+mn-ea"/>
                </a:rPr>
                <a:t>航天</a:t>
              </a:r>
              <a:r>
                <a:rPr lang="zh-CN" altLang="en-US" sz="2000" b="1" dirty="0">
                  <a:solidFill>
                    <a:schemeClr val="tx1"/>
                  </a:solidFill>
                  <a:latin typeface="+mn-ea"/>
                  <a:ea typeface="+mn-ea"/>
                </a:rPr>
                <a:t>运输，属本税目 </a:t>
              </a:r>
              <a:endParaRPr lang="en-US" altLang="zh-CN" sz="2000" b="1" dirty="0">
                <a:solidFill>
                  <a:schemeClr val="tx1"/>
                </a:solidFill>
                <a:latin typeface="+mn-ea"/>
                <a:ea typeface="+mn-ea"/>
              </a:endParaRPr>
            </a:p>
          </p:txBody>
        </p:sp>
      </p:grpSp>
      <p:grpSp>
        <p:nvGrpSpPr>
          <p:cNvPr id="2" name="组合 1">
            <a:extLst>
              <a:ext uri="{FF2B5EF4-FFF2-40B4-BE49-F238E27FC236}">
                <a16:creationId xmlns:a16="http://schemas.microsoft.com/office/drawing/2014/main" id="{FDB6472D-A947-4E5D-B047-FD524B32F733}"/>
              </a:ext>
            </a:extLst>
          </p:cNvPr>
          <p:cNvGrpSpPr/>
          <p:nvPr/>
        </p:nvGrpSpPr>
        <p:grpSpPr>
          <a:xfrm>
            <a:off x="2867725" y="4030520"/>
            <a:ext cx="5999664" cy="1178554"/>
            <a:chOff x="2893745" y="3665389"/>
            <a:chExt cx="5999664" cy="1178554"/>
          </a:xfrm>
        </p:grpSpPr>
        <p:grpSp>
          <p:nvGrpSpPr>
            <p:cNvPr id="31" name="组合 30"/>
            <p:cNvGrpSpPr/>
            <p:nvPr/>
          </p:nvGrpSpPr>
          <p:grpSpPr>
            <a:xfrm>
              <a:off x="2893745" y="3665389"/>
              <a:ext cx="5999664" cy="1178554"/>
              <a:chOff x="8121873" y="2010009"/>
              <a:chExt cx="1739454" cy="1412819"/>
            </a:xfrm>
          </p:grpSpPr>
          <p:sp>
            <p:nvSpPr>
              <p:cNvPr id="32" name="圆角矩形 31"/>
              <p:cNvSpPr/>
              <p:nvPr/>
            </p:nvSpPr>
            <p:spPr>
              <a:xfrm>
                <a:off x="8121873" y="2010009"/>
                <a:ext cx="1739454" cy="1412819"/>
              </a:xfrm>
              <a:prstGeom prst="roundRect">
                <a:avLst>
                  <a:gd name="adj" fmla="val 0"/>
                </a:avLst>
              </a:prstGeom>
              <a:solidFill>
                <a:schemeClr val="accent4"/>
              </a:solidFill>
              <a:ln w="31750">
                <a:gradFill flip="none" rotWithShape="1">
                  <a:gsLst>
                    <a:gs pos="0">
                      <a:schemeClr val="bg1">
                        <a:lumMod val="85000"/>
                      </a:schemeClr>
                    </a:gs>
                    <a:gs pos="100000">
                      <a:schemeClr val="bg1"/>
                    </a:gs>
                  </a:gsLst>
                  <a:lin ang="2700000" scaled="1"/>
                  <a:tileRect/>
                </a:gradFill>
              </a:ln>
              <a:effectLst>
                <a:innerShdw blurRad="127000" dist="63500" dir="13500000">
                  <a:schemeClr val="tx1">
                    <a:lumMod val="65000"/>
                    <a:lumOff val="35000"/>
                    <a:alpha val="49000"/>
                  </a:scheme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a:solidFill>
                    <a:schemeClr val="tx1"/>
                  </a:solidFill>
                  <a:latin typeface="+mn-ea"/>
                </a:endParaRPr>
              </a:p>
            </p:txBody>
          </p:sp>
          <p:sp>
            <p:nvSpPr>
              <p:cNvPr id="33" name="圆角矩形 32"/>
              <p:cNvSpPr/>
              <p:nvPr/>
            </p:nvSpPr>
            <p:spPr>
              <a:xfrm>
                <a:off x="8145763" y="2198938"/>
                <a:ext cx="1692569" cy="1041976"/>
              </a:xfrm>
              <a:prstGeom prst="roundRect">
                <a:avLst>
                  <a:gd name="adj" fmla="val 0"/>
                </a:avLst>
              </a:prstGeom>
              <a:solidFill>
                <a:schemeClr val="bg1">
                  <a:lumMod val="95000"/>
                </a:schemeClr>
              </a:solidFill>
              <a:ln w="50800">
                <a:noFill/>
              </a:ln>
              <a:effectLst>
                <a:outerShdw blurRad="76200" dist="38100" dir="2700000" algn="tl" rotWithShape="0">
                  <a:schemeClr val="tx1">
                    <a:lumMod val="65000"/>
                    <a:lumOff val="35000"/>
                    <a:alpha val="64000"/>
                  </a:schemeClr>
                </a:outerShdw>
              </a:effectLst>
              <a:scene3d>
                <a:camera prst="orthographicFront"/>
                <a:lightRig rig="threePt" dir="t"/>
              </a:scene3d>
              <a:sp3d prstMaterial="softEdge">
                <a:bevelT w="44450" h="127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a:solidFill>
                    <a:schemeClr val="tx1"/>
                  </a:solidFill>
                  <a:latin typeface="+mn-ea"/>
                </a:endParaRPr>
              </a:p>
            </p:txBody>
          </p:sp>
        </p:grpSp>
        <p:sp>
          <p:nvSpPr>
            <p:cNvPr id="40" name="TextBox 39"/>
            <p:cNvSpPr txBox="1"/>
            <p:nvPr/>
          </p:nvSpPr>
          <p:spPr>
            <a:xfrm>
              <a:off x="3209532" y="3799879"/>
              <a:ext cx="5443129" cy="753668"/>
            </a:xfrm>
            <a:prstGeom prst="rect">
              <a:avLst/>
            </a:prstGeom>
            <a:noFill/>
            <a:ln>
              <a:noFill/>
            </a:ln>
          </p:spPr>
          <p:txBody>
            <a:bodyPr wrap="square" lIns="0" tIns="0" rIns="0" bIns="0" rtlCol="0">
              <a:spAutoFit/>
            </a:bodyPr>
            <a:lstStyle>
              <a:defPPr>
                <a:defRPr lang="zh-CN"/>
              </a:defPPr>
              <a:lvl1pPr algn="just">
                <a:lnSpc>
                  <a:spcPts val="1300"/>
                </a:lnSpc>
                <a:defRPr sz="1000">
                  <a:solidFill>
                    <a:schemeClr val="tx1">
                      <a:lumMod val="65000"/>
                      <a:lumOff val="35000"/>
                    </a:schemeClr>
                  </a:solidFill>
                  <a:latin typeface="微软雅黑" pitchFamily="34" charset="-122"/>
                  <a:ea typeface="微软雅黑" pitchFamily="34" charset="-122"/>
                </a:defRPr>
              </a:lvl1pPr>
            </a:lstStyle>
            <a:p>
              <a:pPr>
                <a:lnSpc>
                  <a:spcPct val="120000"/>
                </a:lnSpc>
              </a:pPr>
              <a:r>
                <a:rPr lang="zh-CN" altLang="zh-CN" sz="2000" b="1" dirty="0">
                  <a:solidFill>
                    <a:srgbClr val="C00000"/>
                  </a:solidFill>
                  <a:latin typeface="+mn-ea"/>
                  <a:ea typeface="+mn-ea"/>
                </a:rPr>
                <a:t>管道运输服务</a:t>
              </a:r>
              <a:endParaRPr lang="en-US" altLang="zh-CN" sz="2000" b="1" dirty="0">
                <a:solidFill>
                  <a:srgbClr val="C00000"/>
                </a:solidFill>
                <a:latin typeface="+mn-ea"/>
                <a:ea typeface="+mn-ea"/>
              </a:endParaRPr>
            </a:p>
            <a:p>
              <a:pPr marL="285750" indent="-285750">
                <a:lnSpc>
                  <a:spcPct val="120000"/>
                </a:lnSpc>
                <a:buFont typeface="Wingdings" pitchFamily="2" charset="2"/>
                <a:buChar char="u"/>
              </a:pPr>
              <a:r>
                <a:rPr lang="zh-CN" altLang="zh-CN" sz="2400" b="1" dirty="0">
                  <a:solidFill>
                    <a:srgbClr val="C00000"/>
                  </a:solidFill>
                  <a:latin typeface="+mn-ea"/>
                  <a:ea typeface="+mn-ea"/>
                </a:rPr>
                <a:t>无运输工具承运</a:t>
              </a:r>
              <a:r>
                <a:rPr lang="zh-CN" altLang="zh-CN" sz="2000" dirty="0">
                  <a:solidFill>
                    <a:schemeClr val="tx1"/>
                  </a:solidFill>
                  <a:latin typeface="+mn-ea"/>
                  <a:ea typeface="+mn-ea"/>
                </a:rPr>
                <a:t>业务</a:t>
              </a:r>
              <a:r>
                <a:rPr lang="zh-CN" altLang="en-US" sz="2000" dirty="0">
                  <a:solidFill>
                    <a:schemeClr val="tx1"/>
                  </a:solidFill>
                  <a:latin typeface="+mn-ea"/>
                  <a:ea typeface="+mn-ea"/>
                </a:rPr>
                <a:t>，属“</a:t>
              </a:r>
              <a:r>
                <a:rPr lang="zh-CN" altLang="en-US" sz="2000" b="1" dirty="0">
                  <a:solidFill>
                    <a:schemeClr val="tx1"/>
                  </a:solidFill>
                  <a:latin typeface="+mn-ea"/>
                  <a:ea typeface="+mn-ea"/>
                </a:rPr>
                <a:t>交通运输服务</a:t>
              </a:r>
              <a:r>
                <a:rPr lang="zh-CN" altLang="en-US" sz="2000" dirty="0">
                  <a:solidFill>
                    <a:schemeClr val="tx1"/>
                  </a:solidFill>
                  <a:latin typeface="+mn-ea"/>
                  <a:ea typeface="+mn-ea"/>
                </a:rPr>
                <a:t>”</a:t>
              </a:r>
              <a:endParaRPr lang="en-US" altLang="zh-CN" sz="2000" dirty="0">
                <a:solidFill>
                  <a:schemeClr val="tx1"/>
                </a:solidFill>
                <a:latin typeface="+mn-ea"/>
                <a:ea typeface="+mn-ea"/>
              </a:endParaRPr>
            </a:p>
          </p:txBody>
        </p:sp>
      </p:grpSp>
      <p:sp>
        <p:nvSpPr>
          <p:cNvPr id="34" name="文本框 33">
            <a:extLst>
              <a:ext uri="{FF2B5EF4-FFF2-40B4-BE49-F238E27FC236}">
                <a16:creationId xmlns:a16="http://schemas.microsoft.com/office/drawing/2014/main" id="{5AC21801-4B8C-4A4D-98DB-C8324FDC77B5}"/>
              </a:ext>
            </a:extLst>
          </p:cNvPr>
          <p:cNvSpPr txBox="1"/>
          <p:nvPr/>
        </p:nvSpPr>
        <p:spPr>
          <a:xfrm>
            <a:off x="935665" y="299722"/>
            <a:ext cx="7371907" cy="500137"/>
          </a:xfrm>
          <a:prstGeom prst="rect">
            <a:avLst/>
          </a:prstGeom>
          <a:noFill/>
        </p:spPr>
        <p:txBody>
          <a:bodyPr wrap="square" lIns="68580" tIns="34290" rIns="68580" bIns="34290" rtlCol="0">
            <a:spAutoFit/>
          </a:bodyPr>
          <a:lstStyle/>
          <a:p>
            <a:pPr algn="ctr"/>
            <a:r>
              <a:rPr lang="zh-CN" altLang="en-US" sz="2800" b="1" dirty="0">
                <a:solidFill>
                  <a:srgbClr val="0070C0"/>
                </a:solidFill>
                <a:cs typeface="+mn-ea"/>
              </a:rPr>
              <a:t>（四）销售服务</a:t>
            </a:r>
            <a:r>
              <a:rPr lang="en-US" altLang="zh-CN" sz="2400" b="1" dirty="0">
                <a:solidFill>
                  <a:srgbClr val="7030A0"/>
                </a:solidFill>
                <a:cs typeface="+mn-ea"/>
              </a:rPr>
              <a:t>——</a:t>
            </a:r>
            <a:r>
              <a:rPr lang="zh-CN" altLang="en-US" sz="2400" b="1" dirty="0">
                <a:solidFill>
                  <a:srgbClr val="7030A0"/>
                </a:solidFill>
                <a:cs typeface="+mn-ea"/>
              </a:rPr>
              <a:t>交通运输</a:t>
            </a:r>
            <a:endParaRPr lang="en-US" altLang="zh-CN" sz="2800" b="1" dirty="0">
              <a:solidFill>
                <a:srgbClr val="7030A0"/>
              </a:solidFill>
              <a:cs typeface="+mn-ea"/>
            </a:endParaRPr>
          </a:p>
        </p:txBody>
      </p:sp>
    </p:spTree>
    <p:extLst>
      <p:ext uri="{BB962C8B-B14F-4D97-AF65-F5344CB8AC3E}">
        <p14:creationId xmlns:p14="http://schemas.microsoft.com/office/powerpoint/2010/main" val="3435375424"/>
      </p:ext>
    </p:extLst>
  </p:cSld>
  <p:clrMapOvr>
    <a:masterClrMapping/>
  </p:clrMapOvr>
  <mc:AlternateContent xmlns:mc="http://schemas.openxmlformats.org/markup-compatibility/2006" xmlns:p14="http://schemas.microsoft.com/office/powerpoint/2010/main">
    <mc:Choice Requires="p14">
      <p:transition spd="slow" p14:dur="1250" advClick="0" advTm="0">
        <p:blinds dir="vert"/>
      </p:transition>
    </mc:Choice>
    <mc:Fallback xmlns="">
      <p:transition spd="slow" advClick="0" advTm="0">
        <p:blinds dir="vert"/>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11"/>
                                            </p:tgtEl>
                                            <p:attrNameLst>
                                              <p:attrName>style.visibility</p:attrName>
                                            </p:attrNameLst>
                                          </p:cBhvr>
                                          <p:to>
                                            <p:strVal val="visible"/>
                                          </p:to>
                                        </p:set>
                                        <p:anim calcmode="lin" valueType="num">
                                          <p:cBhvr>
                                            <p:cTn id="7" dur="500" fill="hold"/>
                                            <p:tgtEl>
                                              <p:spTgt spid="11"/>
                                            </p:tgtEl>
                                            <p:attrNameLst>
                                              <p:attrName>ppt_w</p:attrName>
                                            </p:attrNameLst>
                                          </p:cBhvr>
                                          <p:tavLst>
                                            <p:tav tm="0">
                                              <p:val>
                                                <p:fltVal val="0"/>
                                              </p:val>
                                            </p:tav>
                                            <p:tav tm="100000">
                                              <p:val>
                                                <p:strVal val="#ppt_w"/>
                                              </p:val>
                                            </p:tav>
                                          </p:tavLst>
                                        </p:anim>
                                        <p:anim calcmode="lin" valueType="num">
                                          <p:cBhvr>
                                            <p:cTn id="8" dur="500" fill="hold"/>
                                            <p:tgtEl>
                                              <p:spTgt spid="11"/>
                                            </p:tgtEl>
                                            <p:attrNameLst>
                                              <p:attrName>ppt_h</p:attrName>
                                            </p:attrNameLst>
                                          </p:cBhvr>
                                          <p:tavLst>
                                            <p:tav tm="0">
                                              <p:val>
                                                <p:fltVal val="0"/>
                                              </p:val>
                                            </p:tav>
                                            <p:tav tm="100000">
                                              <p:val>
                                                <p:strVal val="#ppt_h"/>
                                              </p:val>
                                            </p:tav>
                                          </p:tavLst>
                                        </p:anim>
                                        <p:animEffect transition="in" filter="fade">
                                          <p:cBhvr>
                                            <p:cTn id="9" dur="500"/>
                                            <p:tgtEl>
                                              <p:spTgt spid="11"/>
                                            </p:tgtEl>
                                          </p:cBhvr>
                                        </p:animEffect>
                                      </p:childTnLst>
                                    </p:cTn>
                                  </p:par>
                                  <p:par>
                                    <p:cTn id="10" presetID="21" presetClass="entr" presetSubtype="1" fill="hold" grpId="0" nodeType="withEffect">
                                      <p:stCondLst>
                                        <p:cond delay="400"/>
                                      </p:stCondLst>
                                      <p:childTnLst>
                                        <p:set>
                                          <p:cBhvr>
                                            <p:cTn id="11" dur="1" fill="hold">
                                              <p:stCondLst>
                                                <p:cond delay="0"/>
                                              </p:stCondLst>
                                            </p:cTn>
                                            <p:tgtEl>
                                              <p:spTgt spid="12"/>
                                            </p:tgtEl>
                                            <p:attrNameLst>
                                              <p:attrName>style.visibility</p:attrName>
                                            </p:attrNameLst>
                                          </p:cBhvr>
                                          <p:to>
                                            <p:strVal val="visible"/>
                                          </p:to>
                                        </p:set>
                                        <p:animEffect transition="in" filter="wheel(1)">
                                          <p:cBhvr>
                                            <p:cTn id="12" dur="500"/>
                                            <p:tgtEl>
                                              <p:spTgt spid="12"/>
                                            </p:tgtEl>
                                          </p:cBhvr>
                                        </p:animEffect>
                                      </p:childTnLst>
                                    </p:cTn>
                                  </p:par>
                                  <p:par>
                                    <p:cTn id="13" presetID="53" presetClass="entr" presetSubtype="16" fill="hold" grpId="0" nodeType="withEffect">
                                      <p:stCondLst>
                                        <p:cond delay="0"/>
                                      </p:stCondLst>
                                      <p:iterate type="lt">
                                        <p:tmPct val="10000"/>
                                      </p:iterate>
                                      <p:childTnLst>
                                        <p:set>
                                          <p:cBhvr>
                                            <p:cTn id="14" dur="1" fill="hold">
                                              <p:stCondLst>
                                                <p:cond delay="0"/>
                                              </p:stCondLst>
                                            </p:cTn>
                                            <p:tgtEl>
                                              <p:spTgt spid="13"/>
                                            </p:tgtEl>
                                            <p:attrNameLst>
                                              <p:attrName>style.visibility</p:attrName>
                                            </p:attrNameLst>
                                          </p:cBhvr>
                                          <p:to>
                                            <p:strVal val="visible"/>
                                          </p:to>
                                        </p:set>
                                        <p:anim calcmode="lin" valueType="num">
                                          <p:cBhvr>
                                            <p:cTn id="15" dur="500" fill="hold"/>
                                            <p:tgtEl>
                                              <p:spTgt spid="13"/>
                                            </p:tgtEl>
                                            <p:attrNameLst>
                                              <p:attrName>ppt_w</p:attrName>
                                            </p:attrNameLst>
                                          </p:cBhvr>
                                          <p:tavLst>
                                            <p:tav tm="0">
                                              <p:val>
                                                <p:fltVal val="0"/>
                                              </p:val>
                                            </p:tav>
                                            <p:tav tm="100000">
                                              <p:val>
                                                <p:strVal val="#ppt_w"/>
                                              </p:val>
                                            </p:tav>
                                          </p:tavLst>
                                        </p:anim>
                                        <p:anim calcmode="lin" valueType="num">
                                          <p:cBhvr>
                                            <p:cTn id="16" dur="500" fill="hold"/>
                                            <p:tgtEl>
                                              <p:spTgt spid="13"/>
                                            </p:tgtEl>
                                            <p:attrNameLst>
                                              <p:attrName>ppt_h</p:attrName>
                                            </p:attrNameLst>
                                          </p:cBhvr>
                                          <p:tavLst>
                                            <p:tav tm="0">
                                              <p:val>
                                                <p:fltVal val="0"/>
                                              </p:val>
                                            </p:tav>
                                            <p:tav tm="100000">
                                              <p:val>
                                                <p:strVal val="#ppt_h"/>
                                              </p:val>
                                            </p:tav>
                                          </p:tavLst>
                                        </p:anim>
                                        <p:animEffect transition="in" filter="fade">
                                          <p:cBhvr>
                                            <p:cTn id="17" dur="500"/>
                                            <p:tgtEl>
                                              <p:spTgt spid="13"/>
                                            </p:tgtEl>
                                          </p:cBhvr>
                                        </p:animEffect>
                                      </p:childTnLst>
                                    </p:cTn>
                                  </p:par>
                                </p:childTnLst>
                              </p:cTn>
                            </p:par>
                            <p:par>
                              <p:cTn id="18" fill="hold">
                                <p:stCondLst>
                                  <p:cond delay="900"/>
                                </p:stCondLst>
                                <p:childTnLst>
                                  <p:par>
                                    <p:cTn id="19" presetID="16" presetClass="entr" presetSubtype="42" fill="hold" grpId="0" nodeType="afterEffect">
                                      <p:stCondLst>
                                        <p:cond delay="0"/>
                                      </p:stCondLst>
                                      <p:childTnLst>
                                        <p:set>
                                          <p:cBhvr>
                                            <p:cTn id="20" dur="1" fill="hold">
                                              <p:stCondLst>
                                                <p:cond delay="0"/>
                                              </p:stCondLst>
                                            </p:cTn>
                                            <p:tgtEl>
                                              <p:spTgt spid="10"/>
                                            </p:tgtEl>
                                            <p:attrNameLst>
                                              <p:attrName>style.visibility</p:attrName>
                                            </p:attrNameLst>
                                          </p:cBhvr>
                                          <p:to>
                                            <p:strVal val="visible"/>
                                          </p:to>
                                        </p:set>
                                        <p:animEffect transition="in" filter="barn(outHorizontal)">
                                          <p:cBhvr>
                                            <p:cTn id="21" dur="500"/>
                                            <p:tgtEl>
                                              <p:spTgt spid="10"/>
                                            </p:tgtEl>
                                          </p:cBhvr>
                                        </p:animEffect>
                                      </p:childTnLst>
                                    </p:cTn>
                                  </p:par>
                                </p:childTnLst>
                              </p:cTn>
                            </p:par>
                            <p:par>
                              <p:cTn id="22" fill="hold">
                                <p:stCondLst>
                                  <p:cond delay="1400"/>
                                </p:stCondLst>
                                <p:childTnLst>
                                  <p:par>
                                    <p:cTn id="23" presetID="2" presetClass="entr" presetSubtype="2" accel="60000" fill="hold" nodeType="afterEffect" p14:presetBounceEnd="40000">
                                      <p:stCondLst>
                                        <p:cond delay="0"/>
                                      </p:stCondLst>
                                      <p:childTnLst>
                                        <p:set>
                                          <p:cBhvr>
                                            <p:cTn id="24" dur="1" fill="hold">
                                              <p:stCondLst>
                                                <p:cond delay="0"/>
                                              </p:stCondLst>
                                            </p:cTn>
                                            <p:tgtEl>
                                              <p:spTgt spid="22"/>
                                            </p:tgtEl>
                                            <p:attrNameLst>
                                              <p:attrName>style.visibility</p:attrName>
                                            </p:attrNameLst>
                                          </p:cBhvr>
                                          <p:to>
                                            <p:strVal val="visible"/>
                                          </p:to>
                                        </p:set>
                                        <p:anim calcmode="lin" valueType="num" p14:bounceEnd="40000">
                                          <p:cBhvr additive="base">
                                            <p:cTn id="25" dur="500" fill="hold"/>
                                            <p:tgtEl>
                                              <p:spTgt spid="22"/>
                                            </p:tgtEl>
                                            <p:attrNameLst>
                                              <p:attrName>ppt_x</p:attrName>
                                            </p:attrNameLst>
                                          </p:cBhvr>
                                          <p:tavLst>
                                            <p:tav tm="0">
                                              <p:val>
                                                <p:strVal val="1+#ppt_w/2"/>
                                              </p:val>
                                            </p:tav>
                                            <p:tav tm="100000">
                                              <p:val>
                                                <p:strVal val="#ppt_x"/>
                                              </p:val>
                                            </p:tav>
                                          </p:tavLst>
                                        </p:anim>
                                        <p:anim calcmode="lin" valueType="num" p14:bounceEnd="40000">
                                          <p:cBhvr additive="base">
                                            <p:cTn id="26" dur="500" fill="hold"/>
                                            <p:tgtEl>
                                              <p:spTgt spid="22"/>
                                            </p:tgtEl>
                                            <p:attrNameLst>
                                              <p:attrName>ppt_y</p:attrName>
                                            </p:attrNameLst>
                                          </p:cBhvr>
                                          <p:tavLst>
                                            <p:tav tm="0">
                                              <p:val>
                                                <p:strVal val="#ppt_y"/>
                                              </p:val>
                                            </p:tav>
                                            <p:tav tm="100000">
                                              <p:val>
                                                <p:strVal val="#ppt_y"/>
                                              </p:val>
                                            </p:tav>
                                          </p:tavLst>
                                        </p:anim>
                                      </p:childTnLst>
                                    </p:cTn>
                                  </p:par>
                                </p:childTnLst>
                              </p:cTn>
                            </p:par>
                            <p:par>
                              <p:cTn id="27" fill="hold">
                                <p:stCondLst>
                                  <p:cond delay="1900"/>
                                </p:stCondLst>
                                <p:childTnLst>
                                  <p:par>
                                    <p:cTn id="28" presetID="22" presetClass="entr" presetSubtype="8" fill="hold" grpId="0" nodeType="afterEffect">
                                      <p:stCondLst>
                                        <p:cond delay="0"/>
                                      </p:stCondLst>
                                      <p:childTnLst>
                                        <p:set>
                                          <p:cBhvr>
                                            <p:cTn id="29" dur="1" fill="hold">
                                              <p:stCondLst>
                                                <p:cond delay="0"/>
                                              </p:stCondLst>
                                            </p:cTn>
                                            <p:tgtEl>
                                              <p:spTgt spid="37"/>
                                            </p:tgtEl>
                                            <p:attrNameLst>
                                              <p:attrName>style.visibility</p:attrName>
                                            </p:attrNameLst>
                                          </p:cBhvr>
                                          <p:to>
                                            <p:strVal val="visible"/>
                                          </p:to>
                                        </p:set>
                                        <p:animEffect transition="in" filter="wipe(left)">
                                          <p:cBhvr>
                                            <p:cTn id="30" dur="500"/>
                                            <p:tgtEl>
                                              <p:spTgt spid="37"/>
                                            </p:tgtEl>
                                          </p:cBhvr>
                                        </p:animEffect>
                                      </p:childTnLst>
                                    </p:cTn>
                                  </p:par>
                                </p:childTnLst>
                              </p:cTn>
                            </p:par>
                            <p:par>
                              <p:cTn id="31" fill="hold">
                                <p:stCondLst>
                                  <p:cond delay="2400"/>
                                </p:stCondLst>
                                <p:childTnLst>
                                  <p:par>
                                    <p:cTn id="32" presetID="2" presetClass="entr" presetSubtype="2" accel="60000" fill="hold" nodeType="afterEffect" p14:presetBounceEnd="40000">
                                      <p:stCondLst>
                                        <p:cond delay="0"/>
                                      </p:stCondLst>
                                      <p:childTnLst>
                                        <p:set>
                                          <p:cBhvr>
                                            <p:cTn id="33" dur="1" fill="hold">
                                              <p:stCondLst>
                                                <p:cond delay="0"/>
                                              </p:stCondLst>
                                            </p:cTn>
                                            <p:tgtEl>
                                              <p:spTgt spid="25"/>
                                            </p:tgtEl>
                                            <p:attrNameLst>
                                              <p:attrName>style.visibility</p:attrName>
                                            </p:attrNameLst>
                                          </p:cBhvr>
                                          <p:to>
                                            <p:strVal val="visible"/>
                                          </p:to>
                                        </p:set>
                                        <p:anim calcmode="lin" valueType="num" p14:bounceEnd="40000">
                                          <p:cBhvr additive="base">
                                            <p:cTn id="34" dur="500" fill="hold"/>
                                            <p:tgtEl>
                                              <p:spTgt spid="25"/>
                                            </p:tgtEl>
                                            <p:attrNameLst>
                                              <p:attrName>ppt_x</p:attrName>
                                            </p:attrNameLst>
                                          </p:cBhvr>
                                          <p:tavLst>
                                            <p:tav tm="0">
                                              <p:val>
                                                <p:strVal val="1+#ppt_w/2"/>
                                              </p:val>
                                            </p:tav>
                                            <p:tav tm="100000">
                                              <p:val>
                                                <p:strVal val="#ppt_x"/>
                                              </p:val>
                                            </p:tav>
                                          </p:tavLst>
                                        </p:anim>
                                        <p:anim calcmode="lin" valueType="num" p14:bounceEnd="40000">
                                          <p:cBhvr additive="base">
                                            <p:cTn id="35" dur="500" fill="hold"/>
                                            <p:tgtEl>
                                              <p:spTgt spid="25"/>
                                            </p:tgtEl>
                                            <p:attrNameLst>
                                              <p:attrName>ppt_y</p:attrName>
                                            </p:attrNameLst>
                                          </p:cBhvr>
                                          <p:tavLst>
                                            <p:tav tm="0">
                                              <p:val>
                                                <p:strVal val="#ppt_y"/>
                                              </p:val>
                                            </p:tav>
                                            <p:tav tm="100000">
                                              <p:val>
                                                <p:strVal val="#ppt_y"/>
                                              </p:val>
                                            </p:tav>
                                          </p:tavLst>
                                        </p:anim>
                                      </p:childTnLst>
                                    </p:cTn>
                                  </p:par>
                                </p:childTnLst>
                              </p:cTn>
                            </p:par>
                            <p:par>
                              <p:cTn id="36" fill="hold">
                                <p:stCondLst>
                                  <p:cond delay="2900"/>
                                </p:stCondLst>
                                <p:childTnLst>
                                  <p:par>
                                    <p:cTn id="37" presetID="22" presetClass="entr" presetSubtype="8" fill="hold" grpId="0" nodeType="afterEffect">
                                      <p:stCondLst>
                                        <p:cond delay="0"/>
                                      </p:stCondLst>
                                      <p:childTnLst>
                                        <p:set>
                                          <p:cBhvr>
                                            <p:cTn id="38" dur="1" fill="hold">
                                              <p:stCondLst>
                                                <p:cond delay="0"/>
                                              </p:stCondLst>
                                            </p:cTn>
                                            <p:tgtEl>
                                              <p:spTgt spid="38"/>
                                            </p:tgtEl>
                                            <p:attrNameLst>
                                              <p:attrName>style.visibility</p:attrName>
                                            </p:attrNameLst>
                                          </p:cBhvr>
                                          <p:to>
                                            <p:strVal val="visible"/>
                                          </p:to>
                                        </p:set>
                                        <p:animEffect transition="in" filter="wipe(left)">
                                          <p:cBhvr>
                                            <p:cTn id="39" dur="500"/>
                                            <p:tgtEl>
                                              <p:spTgt spid="3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1" grpId="0" animBg="1"/>
          <p:bldP spid="12" grpId="0" animBg="1"/>
          <p:bldP spid="13" grpId="0"/>
          <p:bldP spid="37" grpId="0"/>
          <p:bldP spid="38"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11"/>
                                            </p:tgtEl>
                                            <p:attrNameLst>
                                              <p:attrName>style.visibility</p:attrName>
                                            </p:attrNameLst>
                                          </p:cBhvr>
                                          <p:to>
                                            <p:strVal val="visible"/>
                                          </p:to>
                                        </p:set>
                                        <p:anim calcmode="lin" valueType="num">
                                          <p:cBhvr>
                                            <p:cTn id="7" dur="500" fill="hold"/>
                                            <p:tgtEl>
                                              <p:spTgt spid="11"/>
                                            </p:tgtEl>
                                            <p:attrNameLst>
                                              <p:attrName>ppt_w</p:attrName>
                                            </p:attrNameLst>
                                          </p:cBhvr>
                                          <p:tavLst>
                                            <p:tav tm="0">
                                              <p:val>
                                                <p:fltVal val="0"/>
                                              </p:val>
                                            </p:tav>
                                            <p:tav tm="100000">
                                              <p:val>
                                                <p:strVal val="#ppt_w"/>
                                              </p:val>
                                            </p:tav>
                                          </p:tavLst>
                                        </p:anim>
                                        <p:anim calcmode="lin" valueType="num">
                                          <p:cBhvr>
                                            <p:cTn id="8" dur="500" fill="hold"/>
                                            <p:tgtEl>
                                              <p:spTgt spid="11"/>
                                            </p:tgtEl>
                                            <p:attrNameLst>
                                              <p:attrName>ppt_h</p:attrName>
                                            </p:attrNameLst>
                                          </p:cBhvr>
                                          <p:tavLst>
                                            <p:tav tm="0">
                                              <p:val>
                                                <p:fltVal val="0"/>
                                              </p:val>
                                            </p:tav>
                                            <p:tav tm="100000">
                                              <p:val>
                                                <p:strVal val="#ppt_h"/>
                                              </p:val>
                                            </p:tav>
                                          </p:tavLst>
                                        </p:anim>
                                        <p:animEffect transition="in" filter="fade">
                                          <p:cBhvr>
                                            <p:cTn id="9" dur="500"/>
                                            <p:tgtEl>
                                              <p:spTgt spid="11"/>
                                            </p:tgtEl>
                                          </p:cBhvr>
                                        </p:animEffect>
                                      </p:childTnLst>
                                    </p:cTn>
                                  </p:par>
                                  <p:par>
                                    <p:cTn id="10" presetID="21" presetClass="entr" presetSubtype="1" fill="hold" grpId="0" nodeType="withEffect">
                                      <p:stCondLst>
                                        <p:cond delay="400"/>
                                      </p:stCondLst>
                                      <p:childTnLst>
                                        <p:set>
                                          <p:cBhvr>
                                            <p:cTn id="11" dur="1" fill="hold">
                                              <p:stCondLst>
                                                <p:cond delay="0"/>
                                              </p:stCondLst>
                                            </p:cTn>
                                            <p:tgtEl>
                                              <p:spTgt spid="12"/>
                                            </p:tgtEl>
                                            <p:attrNameLst>
                                              <p:attrName>style.visibility</p:attrName>
                                            </p:attrNameLst>
                                          </p:cBhvr>
                                          <p:to>
                                            <p:strVal val="visible"/>
                                          </p:to>
                                        </p:set>
                                        <p:animEffect transition="in" filter="wheel(1)">
                                          <p:cBhvr>
                                            <p:cTn id="12" dur="500"/>
                                            <p:tgtEl>
                                              <p:spTgt spid="12"/>
                                            </p:tgtEl>
                                          </p:cBhvr>
                                        </p:animEffect>
                                      </p:childTnLst>
                                    </p:cTn>
                                  </p:par>
                                  <p:par>
                                    <p:cTn id="13" presetID="53" presetClass="entr" presetSubtype="16" fill="hold" grpId="0" nodeType="withEffect">
                                      <p:stCondLst>
                                        <p:cond delay="0"/>
                                      </p:stCondLst>
                                      <p:iterate type="lt">
                                        <p:tmPct val="10000"/>
                                      </p:iterate>
                                      <p:childTnLst>
                                        <p:set>
                                          <p:cBhvr>
                                            <p:cTn id="14" dur="1" fill="hold">
                                              <p:stCondLst>
                                                <p:cond delay="0"/>
                                              </p:stCondLst>
                                            </p:cTn>
                                            <p:tgtEl>
                                              <p:spTgt spid="13"/>
                                            </p:tgtEl>
                                            <p:attrNameLst>
                                              <p:attrName>style.visibility</p:attrName>
                                            </p:attrNameLst>
                                          </p:cBhvr>
                                          <p:to>
                                            <p:strVal val="visible"/>
                                          </p:to>
                                        </p:set>
                                        <p:anim calcmode="lin" valueType="num">
                                          <p:cBhvr>
                                            <p:cTn id="15" dur="500" fill="hold"/>
                                            <p:tgtEl>
                                              <p:spTgt spid="13"/>
                                            </p:tgtEl>
                                            <p:attrNameLst>
                                              <p:attrName>ppt_w</p:attrName>
                                            </p:attrNameLst>
                                          </p:cBhvr>
                                          <p:tavLst>
                                            <p:tav tm="0">
                                              <p:val>
                                                <p:fltVal val="0"/>
                                              </p:val>
                                            </p:tav>
                                            <p:tav tm="100000">
                                              <p:val>
                                                <p:strVal val="#ppt_w"/>
                                              </p:val>
                                            </p:tav>
                                          </p:tavLst>
                                        </p:anim>
                                        <p:anim calcmode="lin" valueType="num">
                                          <p:cBhvr>
                                            <p:cTn id="16" dur="500" fill="hold"/>
                                            <p:tgtEl>
                                              <p:spTgt spid="13"/>
                                            </p:tgtEl>
                                            <p:attrNameLst>
                                              <p:attrName>ppt_h</p:attrName>
                                            </p:attrNameLst>
                                          </p:cBhvr>
                                          <p:tavLst>
                                            <p:tav tm="0">
                                              <p:val>
                                                <p:fltVal val="0"/>
                                              </p:val>
                                            </p:tav>
                                            <p:tav tm="100000">
                                              <p:val>
                                                <p:strVal val="#ppt_h"/>
                                              </p:val>
                                            </p:tav>
                                          </p:tavLst>
                                        </p:anim>
                                        <p:animEffect transition="in" filter="fade">
                                          <p:cBhvr>
                                            <p:cTn id="17" dur="500"/>
                                            <p:tgtEl>
                                              <p:spTgt spid="13"/>
                                            </p:tgtEl>
                                          </p:cBhvr>
                                        </p:animEffect>
                                      </p:childTnLst>
                                    </p:cTn>
                                  </p:par>
                                </p:childTnLst>
                              </p:cTn>
                            </p:par>
                            <p:par>
                              <p:cTn id="18" fill="hold">
                                <p:stCondLst>
                                  <p:cond delay="900"/>
                                </p:stCondLst>
                                <p:childTnLst>
                                  <p:par>
                                    <p:cTn id="19" presetID="16" presetClass="entr" presetSubtype="42" fill="hold" grpId="0" nodeType="afterEffect">
                                      <p:stCondLst>
                                        <p:cond delay="0"/>
                                      </p:stCondLst>
                                      <p:childTnLst>
                                        <p:set>
                                          <p:cBhvr>
                                            <p:cTn id="20" dur="1" fill="hold">
                                              <p:stCondLst>
                                                <p:cond delay="0"/>
                                              </p:stCondLst>
                                            </p:cTn>
                                            <p:tgtEl>
                                              <p:spTgt spid="10"/>
                                            </p:tgtEl>
                                            <p:attrNameLst>
                                              <p:attrName>style.visibility</p:attrName>
                                            </p:attrNameLst>
                                          </p:cBhvr>
                                          <p:to>
                                            <p:strVal val="visible"/>
                                          </p:to>
                                        </p:set>
                                        <p:animEffect transition="in" filter="barn(outHorizontal)">
                                          <p:cBhvr>
                                            <p:cTn id="21" dur="500"/>
                                            <p:tgtEl>
                                              <p:spTgt spid="10"/>
                                            </p:tgtEl>
                                          </p:cBhvr>
                                        </p:animEffect>
                                      </p:childTnLst>
                                    </p:cTn>
                                  </p:par>
                                </p:childTnLst>
                              </p:cTn>
                            </p:par>
                            <p:par>
                              <p:cTn id="22" fill="hold">
                                <p:stCondLst>
                                  <p:cond delay="1400"/>
                                </p:stCondLst>
                                <p:childTnLst>
                                  <p:par>
                                    <p:cTn id="23" presetID="2" presetClass="entr" presetSubtype="2" accel="60000" fill="hold" nodeType="afterEffect">
                                      <p:stCondLst>
                                        <p:cond delay="0"/>
                                      </p:stCondLst>
                                      <p:childTnLst>
                                        <p:set>
                                          <p:cBhvr>
                                            <p:cTn id="24" dur="1" fill="hold">
                                              <p:stCondLst>
                                                <p:cond delay="0"/>
                                              </p:stCondLst>
                                            </p:cTn>
                                            <p:tgtEl>
                                              <p:spTgt spid="22"/>
                                            </p:tgtEl>
                                            <p:attrNameLst>
                                              <p:attrName>style.visibility</p:attrName>
                                            </p:attrNameLst>
                                          </p:cBhvr>
                                          <p:to>
                                            <p:strVal val="visible"/>
                                          </p:to>
                                        </p:set>
                                        <p:anim calcmode="lin" valueType="num">
                                          <p:cBhvr additive="base">
                                            <p:cTn id="25" dur="500" fill="hold"/>
                                            <p:tgtEl>
                                              <p:spTgt spid="22"/>
                                            </p:tgtEl>
                                            <p:attrNameLst>
                                              <p:attrName>ppt_x</p:attrName>
                                            </p:attrNameLst>
                                          </p:cBhvr>
                                          <p:tavLst>
                                            <p:tav tm="0">
                                              <p:val>
                                                <p:strVal val="1+#ppt_w/2"/>
                                              </p:val>
                                            </p:tav>
                                            <p:tav tm="100000">
                                              <p:val>
                                                <p:strVal val="#ppt_x"/>
                                              </p:val>
                                            </p:tav>
                                          </p:tavLst>
                                        </p:anim>
                                        <p:anim calcmode="lin" valueType="num">
                                          <p:cBhvr additive="base">
                                            <p:cTn id="26" dur="500" fill="hold"/>
                                            <p:tgtEl>
                                              <p:spTgt spid="22"/>
                                            </p:tgtEl>
                                            <p:attrNameLst>
                                              <p:attrName>ppt_y</p:attrName>
                                            </p:attrNameLst>
                                          </p:cBhvr>
                                          <p:tavLst>
                                            <p:tav tm="0">
                                              <p:val>
                                                <p:strVal val="#ppt_y"/>
                                              </p:val>
                                            </p:tav>
                                            <p:tav tm="100000">
                                              <p:val>
                                                <p:strVal val="#ppt_y"/>
                                              </p:val>
                                            </p:tav>
                                          </p:tavLst>
                                        </p:anim>
                                      </p:childTnLst>
                                    </p:cTn>
                                  </p:par>
                                </p:childTnLst>
                              </p:cTn>
                            </p:par>
                            <p:par>
                              <p:cTn id="27" fill="hold">
                                <p:stCondLst>
                                  <p:cond delay="1900"/>
                                </p:stCondLst>
                                <p:childTnLst>
                                  <p:par>
                                    <p:cTn id="28" presetID="22" presetClass="entr" presetSubtype="8" fill="hold" grpId="0" nodeType="afterEffect">
                                      <p:stCondLst>
                                        <p:cond delay="0"/>
                                      </p:stCondLst>
                                      <p:childTnLst>
                                        <p:set>
                                          <p:cBhvr>
                                            <p:cTn id="29" dur="1" fill="hold">
                                              <p:stCondLst>
                                                <p:cond delay="0"/>
                                              </p:stCondLst>
                                            </p:cTn>
                                            <p:tgtEl>
                                              <p:spTgt spid="37"/>
                                            </p:tgtEl>
                                            <p:attrNameLst>
                                              <p:attrName>style.visibility</p:attrName>
                                            </p:attrNameLst>
                                          </p:cBhvr>
                                          <p:to>
                                            <p:strVal val="visible"/>
                                          </p:to>
                                        </p:set>
                                        <p:animEffect transition="in" filter="wipe(left)">
                                          <p:cBhvr>
                                            <p:cTn id="30" dur="500"/>
                                            <p:tgtEl>
                                              <p:spTgt spid="37"/>
                                            </p:tgtEl>
                                          </p:cBhvr>
                                        </p:animEffect>
                                      </p:childTnLst>
                                    </p:cTn>
                                  </p:par>
                                </p:childTnLst>
                              </p:cTn>
                            </p:par>
                            <p:par>
                              <p:cTn id="31" fill="hold">
                                <p:stCondLst>
                                  <p:cond delay="2400"/>
                                </p:stCondLst>
                                <p:childTnLst>
                                  <p:par>
                                    <p:cTn id="32" presetID="2" presetClass="entr" presetSubtype="2" accel="60000" fill="hold" nodeType="afterEffect">
                                      <p:stCondLst>
                                        <p:cond delay="0"/>
                                      </p:stCondLst>
                                      <p:childTnLst>
                                        <p:set>
                                          <p:cBhvr>
                                            <p:cTn id="33" dur="1" fill="hold">
                                              <p:stCondLst>
                                                <p:cond delay="0"/>
                                              </p:stCondLst>
                                            </p:cTn>
                                            <p:tgtEl>
                                              <p:spTgt spid="25"/>
                                            </p:tgtEl>
                                            <p:attrNameLst>
                                              <p:attrName>style.visibility</p:attrName>
                                            </p:attrNameLst>
                                          </p:cBhvr>
                                          <p:to>
                                            <p:strVal val="visible"/>
                                          </p:to>
                                        </p:set>
                                        <p:anim calcmode="lin" valueType="num">
                                          <p:cBhvr additive="base">
                                            <p:cTn id="34" dur="500" fill="hold"/>
                                            <p:tgtEl>
                                              <p:spTgt spid="25"/>
                                            </p:tgtEl>
                                            <p:attrNameLst>
                                              <p:attrName>ppt_x</p:attrName>
                                            </p:attrNameLst>
                                          </p:cBhvr>
                                          <p:tavLst>
                                            <p:tav tm="0">
                                              <p:val>
                                                <p:strVal val="1+#ppt_w/2"/>
                                              </p:val>
                                            </p:tav>
                                            <p:tav tm="100000">
                                              <p:val>
                                                <p:strVal val="#ppt_x"/>
                                              </p:val>
                                            </p:tav>
                                          </p:tavLst>
                                        </p:anim>
                                        <p:anim calcmode="lin" valueType="num">
                                          <p:cBhvr additive="base">
                                            <p:cTn id="35" dur="500" fill="hold"/>
                                            <p:tgtEl>
                                              <p:spTgt spid="25"/>
                                            </p:tgtEl>
                                            <p:attrNameLst>
                                              <p:attrName>ppt_y</p:attrName>
                                            </p:attrNameLst>
                                          </p:cBhvr>
                                          <p:tavLst>
                                            <p:tav tm="0">
                                              <p:val>
                                                <p:strVal val="#ppt_y"/>
                                              </p:val>
                                            </p:tav>
                                            <p:tav tm="100000">
                                              <p:val>
                                                <p:strVal val="#ppt_y"/>
                                              </p:val>
                                            </p:tav>
                                          </p:tavLst>
                                        </p:anim>
                                      </p:childTnLst>
                                    </p:cTn>
                                  </p:par>
                                </p:childTnLst>
                              </p:cTn>
                            </p:par>
                            <p:par>
                              <p:cTn id="36" fill="hold">
                                <p:stCondLst>
                                  <p:cond delay="2900"/>
                                </p:stCondLst>
                                <p:childTnLst>
                                  <p:par>
                                    <p:cTn id="37" presetID="22" presetClass="entr" presetSubtype="8" fill="hold" grpId="0" nodeType="afterEffect">
                                      <p:stCondLst>
                                        <p:cond delay="0"/>
                                      </p:stCondLst>
                                      <p:childTnLst>
                                        <p:set>
                                          <p:cBhvr>
                                            <p:cTn id="38" dur="1" fill="hold">
                                              <p:stCondLst>
                                                <p:cond delay="0"/>
                                              </p:stCondLst>
                                            </p:cTn>
                                            <p:tgtEl>
                                              <p:spTgt spid="38"/>
                                            </p:tgtEl>
                                            <p:attrNameLst>
                                              <p:attrName>style.visibility</p:attrName>
                                            </p:attrNameLst>
                                          </p:cBhvr>
                                          <p:to>
                                            <p:strVal val="visible"/>
                                          </p:to>
                                        </p:set>
                                        <p:animEffect transition="in" filter="wipe(left)">
                                          <p:cBhvr>
                                            <p:cTn id="39" dur="500"/>
                                            <p:tgtEl>
                                              <p:spTgt spid="3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1" grpId="0" animBg="1"/>
          <p:bldP spid="12" grpId="0" animBg="1"/>
          <p:bldP spid="13" grpId="0"/>
          <p:bldP spid="37" grpId="0"/>
          <p:bldP spid="38" grpId="0"/>
        </p:bldLst>
      </p:timing>
    </mc:Fallback>
  </mc:AlternateContent>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1B5FC703-52A7-4818-B9F7-7C051FA70C96}"/>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rPr>
              <a:pPr>
                <a:defRPr/>
              </a:pPr>
              <a:t>48</a:t>
            </a:fld>
            <a:endParaRPr lang="en-US">
              <a:solidFill>
                <a:prstClr val="black">
                  <a:tint val="75000"/>
                </a:prstClr>
              </a:solidFill>
            </a:endParaRPr>
          </a:p>
        </p:txBody>
      </p:sp>
      <p:sp>
        <p:nvSpPr>
          <p:cNvPr id="3" name="文本框 2">
            <a:extLst>
              <a:ext uri="{FF2B5EF4-FFF2-40B4-BE49-F238E27FC236}">
                <a16:creationId xmlns:a16="http://schemas.microsoft.com/office/drawing/2014/main" id="{BEC17E54-BFAB-4165-B481-A5B904C34AE3}"/>
              </a:ext>
            </a:extLst>
          </p:cNvPr>
          <p:cNvSpPr txBox="1"/>
          <p:nvPr/>
        </p:nvSpPr>
        <p:spPr>
          <a:xfrm>
            <a:off x="935665" y="299722"/>
            <a:ext cx="7371907" cy="500137"/>
          </a:xfrm>
          <a:prstGeom prst="rect">
            <a:avLst/>
          </a:prstGeom>
          <a:noFill/>
        </p:spPr>
        <p:txBody>
          <a:bodyPr wrap="square" lIns="68580" tIns="34290" rIns="68580" bIns="34290" rtlCol="0">
            <a:spAutoFit/>
          </a:bodyPr>
          <a:lstStyle/>
          <a:p>
            <a:pPr algn="ctr"/>
            <a:r>
              <a:rPr lang="zh-CN" altLang="en-US" sz="2800" b="1" dirty="0">
                <a:solidFill>
                  <a:srgbClr val="0070C0"/>
                </a:solidFill>
                <a:cs typeface="+mn-ea"/>
              </a:rPr>
              <a:t>（四）销售服务</a:t>
            </a:r>
            <a:r>
              <a:rPr lang="en-US" altLang="zh-CN" sz="2400" b="1" dirty="0">
                <a:solidFill>
                  <a:srgbClr val="7030A0"/>
                </a:solidFill>
                <a:cs typeface="+mn-ea"/>
              </a:rPr>
              <a:t>——</a:t>
            </a:r>
            <a:r>
              <a:rPr lang="zh-CN" altLang="en-US" sz="2400" b="1" dirty="0">
                <a:solidFill>
                  <a:srgbClr val="7030A0"/>
                </a:solidFill>
                <a:cs typeface="+mn-ea"/>
              </a:rPr>
              <a:t>交通运输</a:t>
            </a:r>
            <a:endParaRPr lang="en-US" altLang="zh-CN" sz="2800" b="1" dirty="0">
              <a:solidFill>
                <a:srgbClr val="7030A0"/>
              </a:solidFill>
              <a:cs typeface="+mn-ea"/>
            </a:endParaRPr>
          </a:p>
        </p:txBody>
      </p:sp>
      <p:pic>
        <p:nvPicPr>
          <p:cNvPr id="8" name="图片 7">
            <a:extLst>
              <a:ext uri="{FF2B5EF4-FFF2-40B4-BE49-F238E27FC236}">
                <a16:creationId xmlns:a16="http://schemas.microsoft.com/office/drawing/2014/main" id="{30549CA2-F59E-4757-8B14-E19F858B8E48}"/>
              </a:ext>
            </a:extLst>
          </p:cNvPr>
          <p:cNvPicPr>
            <a:picLocks noChangeAspect="1"/>
          </p:cNvPicPr>
          <p:nvPr/>
        </p:nvPicPr>
        <p:blipFill>
          <a:blip r:embed="rId2"/>
          <a:stretch>
            <a:fillRect/>
          </a:stretch>
        </p:blipFill>
        <p:spPr>
          <a:xfrm>
            <a:off x="857693" y="923186"/>
            <a:ext cx="7726325" cy="3873984"/>
          </a:xfrm>
          <a:prstGeom prst="rect">
            <a:avLst/>
          </a:prstGeom>
        </p:spPr>
      </p:pic>
    </p:spTree>
    <p:extLst>
      <p:ext uri="{BB962C8B-B14F-4D97-AF65-F5344CB8AC3E}">
        <p14:creationId xmlns:p14="http://schemas.microsoft.com/office/powerpoint/2010/main" val="4293256924"/>
      </p:ext>
    </p:extLst>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1B5FC703-52A7-4818-B9F7-7C051FA70C96}"/>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rPr>
              <a:pPr>
                <a:defRPr/>
              </a:pPr>
              <a:t>49</a:t>
            </a:fld>
            <a:endParaRPr lang="en-US">
              <a:solidFill>
                <a:prstClr val="black">
                  <a:tint val="75000"/>
                </a:prstClr>
              </a:solidFill>
            </a:endParaRPr>
          </a:p>
        </p:txBody>
      </p:sp>
      <p:sp>
        <p:nvSpPr>
          <p:cNvPr id="3" name="文本框 2">
            <a:extLst>
              <a:ext uri="{FF2B5EF4-FFF2-40B4-BE49-F238E27FC236}">
                <a16:creationId xmlns:a16="http://schemas.microsoft.com/office/drawing/2014/main" id="{BEC17E54-BFAB-4165-B481-A5B904C34AE3}"/>
              </a:ext>
            </a:extLst>
          </p:cNvPr>
          <p:cNvSpPr txBox="1"/>
          <p:nvPr/>
        </p:nvSpPr>
        <p:spPr>
          <a:xfrm>
            <a:off x="935665" y="299722"/>
            <a:ext cx="7371907" cy="500137"/>
          </a:xfrm>
          <a:prstGeom prst="rect">
            <a:avLst/>
          </a:prstGeom>
          <a:noFill/>
        </p:spPr>
        <p:txBody>
          <a:bodyPr wrap="square" lIns="68580" tIns="34290" rIns="68580" bIns="34290" rtlCol="0">
            <a:spAutoFit/>
          </a:bodyPr>
          <a:lstStyle/>
          <a:p>
            <a:pPr algn="ctr"/>
            <a:r>
              <a:rPr lang="zh-CN" altLang="en-US" sz="2800" b="1" dirty="0">
                <a:solidFill>
                  <a:srgbClr val="0070C0"/>
                </a:solidFill>
                <a:cs typeface="+mn-ea"/>
              </a:rPr>
              <a:t>（四）销售服务</a:t>
            </a:r>
            <a:r>
              <a:rPr lang="en-US" altLang="zh-CN" sz="2400" b="1" dirty="0">
                <a:solidFill>
                  <a:srgbClr val="7030A0"/>
                </a:solidFill>
                <a:cs typeface="+mn-ea"/>
              </a:rPr>
              <a:t>——</a:t>
            </a:r>
            <a:r>
              <a:rPr lang="zh-CN" altLang="en-US" sz="2400" b="1" dirty="0">
                <a:solidFill>
                  <a:srgbClr val="7030A0"/>
                </a:solidFill>
                <a:cs typeface="+mn-ea"/>
              </a:rPr>
              <a:t>交通运输</a:t>
            </a:r>
            <a:endParaRPr lang="en-US" altLang="zh-CN" sz="2800" b="1" dirty="0">
              <a:solidFill>
                <a:srgbClr val="7030A0"/>
              </a:solidFill>
              <a:cs typeface="+mn-ea"/>
            </a:endParaRPr>
          </a:p>
        </p:txBody>
      </p:sp>
      <p:sp>
        <p:nvSpPr>
          <p:cNvPr id="7" name="文本框 6">
            <a:extLst>
              <a:ext uri="{FF2B5EF4-FFF2-40B4-BE49-F238E27FC236}">
                <a16:creationId xmlns:a16="http://schemas.microsoft.com/office/drawing/2014/main" id="{9B457E9C-F81A-4006-B8BC-45DEC9BC6635}"/>
              </a:ext>
            </a:extLst>
          </p:cNvPr>
          <p:cNvSpPr txBox="1"/>
          <p:nvPr/>
        </p:nvSpPr>
        <p:spPr>
          <a:xfrm>
            <a:off x="521808" y="799859"/>
            <a:ext cx="8100384" cy="3251852"/>
          </a:xfrm>
          <a:prstGeom prst="rect">
            <a:avLst/>
          </a:prstGeom>
          <a:noFill/>
        </p:spPr>
        <p:txBody>
          <a:bodyPr wrap="square">
            <a:spAutoFit/>
          </a:bodyPr>
          <a:lstStyle/>
          <a:p>
            <a:pPr marL="0" marR="0" lvl="0" indent="539750" algn="l" defTabSz="914400" rtl="0" eaLnBrk="1" fontAlgn="auto" latinLnBrk="0" hangingPunct="1">
              <a:lnSpc>
                <a:spcPct val="150000"/>
              </a:lnSpc>
              <a:spcBef>
                <a:spcPts val="0"/>
              </a:spcBef>
              <a:spcAft>
                <a:spcPts val="0"/>
              </a:spcAft>
              <a:buClrTx/>
              <a:buSzTx/>
              <a:buFont typeface="Arial" panose="020B0604020202020204" pitchFamily="34" charset="0"/>
              <a:buNone/>
              <a:tabLst/>
              <a:defRPr/>
            </a:pPr>
            <a:r>
              <a:rPr lang="zh-CN" altLang="en-US" sz="2000" b="1" dirty="0">
                <a:latin typeface="楷体" panose="02010609060101010101" pitchFamily="49" charset="-122"/>
                <a:ea typeface="楷体" panose="02010609060101010101" pitchFamily="49" charset="-122"/>
              </a:rPr>
              <a:t>某运输公司发生两项业务：</a:t>
            </a:r>
          </a:p>
          <a:p>
            <a:pPr marL="0" marR="0" lvl="0" indent="539750" algn="l" defTabSz="914400" rtl="0" eaLnBrk="1" fontAlgn="auto" latinLnBrk="0" hangingPunct="1">
              <a:lnSpc>
                <a:spcPct val="150000"/>
              </a:lnSpc>
              <a:spcBef>
                <a:spcPts val="0"/>
              </a:spcBef>
              <a:spcAft>
                <a:spcPts val="0"/>
              </a:spcAft>
              <a:buClrTx/>
              <a:buSzTx/>
              <a:buFont typeface="Arial" panose="020B0604020202020204" pitchFamily="34" charset="0"/>
              <a:buNone/>
              <a:tabLst/>
              <a:defRPr/>
            </a:pPr>
            <a:r>
              <a:rPr lang="en-US" altLang="zh-CN" sz="2000" b="1" dirty="0">
                <a:latin typeface="楷体" panose="02010609060101010101" pitchFamily="49" charset="-122"/>
                <a:ea typeface="楷体" panose="02010609060101010101" pitchFamily="49" charset="-122"/>
              </a:rPr>
              <a:t>1.</a:t>
            </a:r>
            <a:r>
              <a:rPr lang="zh-CN" altLang="en-US" sz="2000" b="1" dirty="0">
                <a:latin typeface="楷体" panose="02010609060101010101" pitchFamily="49" charset="-122"/>
                <a:ea typeface="楷体" panose="02010609060101010101" pitchFamily="49" charset="-122"/>
              </a:rPr>
              <a:t>承接了某公司年会租车业务，提供车辆及司机；</a:t>
            </a:r>
          </a:p>
          <a:p>
            <a:pPr marL="0" marR="0" lvl="0" indent="539750" algn="l" defTabSz="914400" rtl="0" eaLnBrk="1" fontAlgn="auto" latinLnBrk="0" hangingPunct="1">
              <a:lnSpc>
                <a:spcPct val="150000"/>
              </a:lnSpc>
              <a:spcBef>
                <a:spcPts val="0"/>
              </a:spcBef>
              <a:spcAft>
                <a:spcPts val="0"/>
              </a:spcAft>
              <a:buClrTx/>
              <a:buSzTx/>
              <a:buFont typeface="Arial" panose="020B0604020202020204" pitchFamily="34" charset="0"/>
              <a:buNone/>
              <a:tabLst/>
              <a:defRPr/>
            </a:pPr>
            <a:r>
              <a:rPr lang="en-US" altLang="zh-CN" sz="2000" b="1" dirty="0">
                <a:latin typeface="楷体" panose="02010609060101010101" pitchFamily="49" charset="-122"/>
                <a:ea typeface="楷体" panose="02010609060101010101" pitchFamily="49" charset="-122"/>
              </a:rPr>
              <a:t>2.</a:t>
            </a:r>
            <a:r>
              <a:rPr lang="zh-CN" altLang="en-US" sz="2000" b="1" dirty="0">
                <a:latin typeface="楷体" panose="02010609060101010101" pitchFamily="49" charset="-122"/>
                <a:ea typeface="楷体" panose="02010609060101010101" pitchFamily="49" charset="-122"/>
              </a:rPr>
              <a:t>提供五一黄金周自驾游车辆出租业务。</a:t>
            </a:r>
          </a:p>
          <a:p>
            <a:pPr marL="0" marR="0" lvl="0" indent="539750" algn="l" defTabSz="914400" rtl="0" eaLnBrk="1" fontAlgn="auto" latinLnBrk="0" hangingPunct="1">
              <a:lnSpc>
                <a:spcPct val="150000"/>
              </a:lnSpc>
              <a:spcBef>
                <a:spcPts val="0"/>
              </a:spcBef>
              <a:spcAft>
                <a:spcPts val="0"/>
              </a:spcAft>
              <a:buClrTx/>
              <a:buSzTx/>
              <a:buFont typeface="Arial" panose="020B0604020202020204" pitchFamily="34" charset="0"/>
              <a:buNone/>
              <a:tabLst/>
              <a:defRPr/>
            </a:pPr>
            <a:r>
              <a:rPr lang="zh-CN" altLang="en-US" sz="2000" b="1" dirty="0">
                <a:solidFill>
                  <a:srgbClr val="0070C0"/>
                </a:solidFill>
                <a:latin typeface="楷体" panose="02010609060101010101" pitchFamily="49" charset="-122"/>
                <a:ea typeface="楷体" panose="02010609060101010101" pitchFamily="49" charset="-122"/>
              </a:rPr>
              <a:t>业务</a:t>
            </a:r>
            <a:r>
              <a:rPr lang="en-US" altLang="zh-CN" sz="2000" b="1" dirty="0">
                <a:solidFill>
                  <a:srgbClr val="0070C0"/>
                </a:solidFill>
                <a:latin typeface="楷体" panose="02010609060101010101" pitchFamily="49" charset="-122"/>
                <a:ea typeface="楷体" panose="02010609060101010101" pitchFamily="49" charset="-122"/>
              </a:rPr>
              <a:t>1</a:t>
            </a:r>
            <a:r>
              <a:rPr lang="zh-CN" altLang="en-US" sz="2000" b="1" dirty="0">
                <a:solidFill>
                  <a:srgbClr val="0070C0"/>
                </a:solidFill>
                <a:latin typeface="楷体" panose="02010609060101010101" pitchFamily="49" charset="-122"/>
                <a:ea typeface="楷体" panose="02010609060101010101" pitchFamily="49" charset="-122"/>
              </a:rPr>
              <a:t>：按“交通运输服务”征收增值税；</a:t>
            </a:r>
          </a:p>
          <a:p>
            <a:pPr marL="0" marR="0" lvl="0" indent="539750" algn="l" defTabSz="914400" rtl="0" eaLnBrk="1" fontAlgn="auto" latinLnBrk="0" hangingPunct="1">
              <a:lnSpc>
                <a:spcPct val="150000"/>
              </a:lnSpc>
              <a:spcBef>
                <a:spcPts val="0"/>
              </a:spcBef>
              <a:spcAft>
                <a:spcPts val="0"/>
              </a:spcAft>
              <a:buClrTx/>
              <a:buSzTx/>
              <a:buFont typeface="Arial" panose="020B0604020202020204" pitchFamily="34" charset="0"/>
              <a:buNone/>
              <a:tabLst/>
              <a:defRPr/>
            </a:pPr>
            <a:r>
              <a:rPr lang="zh-CN" altLang="en-US" sz="2000" b="1" dirty="0">
                <a:solidFill>
                  <a:srgbClr val="0070C0"/>
                </a:solidFill>
                <a:latin typeface="楷体" panose="02010609060101010101" pitchFamily="49" charset="-122"/>
                <a:ea typeface="楷体" panose="02010609060101010101" pitchFamily="49" charset="-122"/>
              </a:rPr>
              <a:t>业务</a:t>
            </a:r>
            <a:r>
              <a:rPr lang="en-US" altLang="zh-CN" sz="2000" b="1" dirty="0">
                <a:solidFill>
                  <a:srgbClr val="0070C0"/>
                </a:solidFill>
                <a:latin typeface="楷体" panose="02010609060101010101" pitchFamily="49" charset="-122"/>
                <a:ea typeface="楷体" panose="02010609060101010101" pitchFamily="49" charset="-122"/>
              </a:rPr>
              <a:t>2</a:t>
            </a:r>
            <a:r>
              <a:rPr lang="zh-CN" altLang="en-US" sz="2000" b="1" dirty="0">
                <a:solidFill>
                  <a:srgbClr val="0070C0"/>
                </a:solidFill>
                <a:latin typeface="楷体" panose="02010609060101010101" pitchFamily="49" charset="-122"/>
                <a:ea typeface="楷体" panose="02010609060101010101" pitchFamily="49" charset="-122"/>
              </a:rPr>
              <a:t>：按“现代服务</a:t>
            </a:r>
            <a:r>
              <a:rPr lang="en-US" altLang="zh-CN" sz="2000" b="1" dirty="0">
                <a:solidFill>
                  <a:srgbClr val="0070C0"/>
                </a:solidFill>
                <a:latin typeface="楷体" panose="02010609060101010101" pitchFamily="49" charset="-122"/>
                <a:ea typeface="楷体" panose="02010609060101010101" pitchFamily="49" charset="-122"/>
              </a:rPr>
              <a:t>——</a:t>
            </a:r>
            <a:r>
              <a:rPr lang="zh-CN" altLang="en-US" sz="2000" b="1" dirty="0">
                <a:solidFill>
                  <a:srgbClr val="0070C0"/>
                </a:solidFill>
                <a:latin typeface="楷体" panose="02010609060101010101" pitchFamily="49" charset="-122"/>
                <a:ea typeface="楷体" panose="02010609060101010101" pitchFamily="49" charset="-122"/>
              </a:rPr>
              <a:t>租赁服务</a:t>
            </a:r>
            <a:r>
              <a:rPr lang="en-US" altLang="zh-CN" sz="2000" b="1" dirty="0">
                <a:solidFill>
                  <a:srgbClr val="0070C0"/>
                </a:solidFill>
                <a:latin typeface="楷体" panose="02010609060101010101" pitchFamily="49" charset="-122"/>
                <a:ea typeface="楷体" panose="02010609060101010101" pitchFamily="49" charset="-122"/>
              </a:rPr>
              <a:t>——</a:t>
            </a:r>
            <a:r>
              <a:rPr lang="zh-CN" altLang="en-US" sz="2000" b="1" dirty="0">
                <a:solidFill>
                  <a:srgbClr val="0070C0"/>
                </a:solidFill>
                <a:latin typeface="楷体" panose="02010609060101010101" pitchFamily="49" charset="-122"/>
                <a:ea typeface="楷体" panose="02010609060101010101" pitchFamily="49" charset="-122"/>
              </a:rPr>
              <a:t>有形动产</a:t>
            </a:r>
            <a:r>
              <a:rPr kumimoji="0" lang="zh-CN" altLang="en-US" sz="2000" b="1" i="0" u="none" strike="noStrike" kern="1200" cap="none" spc="0" normalizeH="0" baseline="0" noProof="0" dirty="0">
                <a:ln>
                  <a:noFill/>
                </a:ln>
                <a:solidFill>
                  <a:srgbClr val="0070C0"/>
                </a:solidFill>
                <a:effectLst/>
                <a:uLnTx/>
                <a:uFillTx/>
                <a:latin typeface="楷体" panose="02010609060101010101" pitchFamily="49" charset="-122"/>
                <a:ea typeface="楷体" panose="02010609060101010101" pitchFamily="49" charset="-122"/>
                <a:cs typeface="+mn-cs"/>
              </a:rPr>
              <a:t>租赁服务”征收增值税。</a:t>
            </a:r>
          </a:p>
          <a:p>
            <a:pPr marL="0" marR="0" lvl="0" indent="539750" algn="l" defTabSz="914400" rtl="0" eaLnBrk="1" fontAlgn="auto" latinLnBrk="0" hangingPunct="1">
              <a:lnSpc>
                <a:spcPct val="150000"/>
              </a:lnSpc>
              <a:spcBef>
                <a:spcPts val="0"/>
              </a:spcBef>
              <a:spcAft>
                <a:spcPts val="0"/>
              </a:spcAft>
              <a:buClrTx/>
              <a:buSzTx/>
              <a:buFont typeface="Arial" panose="020B0604020202020204" pitchFamily="34" charset="0"/>
              <a:buNone/>
              <a:tabLst/>
              <a:defRPr/>
            </a:pPr>
            <a:endParaRPr kumimoji="0" lang="zh-CN" altLang="zh-CN" sz="2000" b="1" i="0" u="none" strike="noStrike" kern="1200" cap="none" spc="0" normalizeH="0" baseline="0" noProof="0" dirty="0">
              <a:ln>
                <a:noFill/>
              </a:ln>
              <a:effectLst/>
              <a:uLnTx/>
              <a:uFillTx/>
              <a:latin typeface="楷体" panose="02010609060101010101" pitchFamily="49" charset="-122"/>
              <a:ea typeface="楷体" panose="02010609060101010101" pitchFamily="49" charset="-122"/>
              <a:cs typeface="+mn-cs"/>
            </a:endParaRPr>
          </a:p>
        </p:txBody>
      </p:sp>
      <p:sp>
        <p:nvSpPr>
          <p:cNvPr id="25" name="圆角矩形 3">
            <a:extLst>
              <a:ext uri="{FF2B5EF4-FFF2-40B4-BE49-F238E27FC236}">
                <a16:creationId xmlns:a16="http://schemas.microsoft.com/office/drawing/2014/main" id="{8A46D761-C6EC-42D6-991B-5DBCD72B29C9}"/>
              </a:ext>
            </a:extLst>
          </p:cNvPr>
          <p:cNvSpPr>
            <a:spLocks noChangeArrowheads="1"/>
          </p:cNvSpPr>
          <p:nvPr/>
        </p:nvSpPr>
        <p:spPr bwMode="auto">
          <a:xfrm>
            <a:off x="1588503" y="3292297"/>
            <a:ext cx="6591329" cy="1465262"/>
          </a:xfrm>
          <a:prstGeom prst="roundRect">
            <a:avLst>
              <a:gd name="adj" fmla="val 16667"/>
            </a:avLst>
          </a:prstGeom>
          <a:solidFill>
            <a:srgbClr val="C00000"/>
          </a:solidFill>
          <a:ln w="38100" algn="ctr">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anchor="ctr"/>
          <a:lstStyle/>
          <a:p>
            <a:pPr indent="457200">
              <a:lnSpc>
                <a:spcPct val="150000"/>
              </a:lnSpc>
              <a:defRPr/>
            </a:pPr>
            <a:r>
              <a:rPr lang="zh-CN" altLang="zh-CN" sz="2000" b="1" dirty="0">
                <a:solidFill>
                  <a:schemeClr val="bg1"/>
                </a:solidFill>
                <a:latin typeface="楷体" panose="02010609060101010101" pitchFamily="49" charset="-122"/>
                <a:ea typeface="楷体" panose="02010609060101010101" pitchFamily="49" charset="-122"/>
              </a:rPr>
              <a:t>【</a:t>
            </a:r>
            <a:r>
              <a:rPr lang="zh-CN" altLang="en-US" sz="2000" b="1" dirty="0">
                <a:solidFill>
                  <a:schemeClr val="bg1"/>
                </a:solidFill>
                <a:latin typeface="楷体" panose="02010609060101010101" pitchFamily="49" charset="-122"/>
                <a:ea typeface="楷体" panose="02010609060101010101" pitchFamily="49" charset="-122"/>
              </a:rPr>
              <a:t>温馨提示</a:t>
            </a:r>
            <a:r>
              <a:rPr lang="zh-CN" altLang="zh-CN" sz="2000" b="1" dirty="0">
                <a:solidFill>
                  <a:schemeClr val="bg1"/>
                </a:solidFill>
                <a:latin typeface="楷体" panose="02010609060101010101" pitchFamily="49" charset="-122"/>
                <a:ea typeface="楷体" panose="02010609060101010101" pitchFamily="49" charset="-122"/>
              </a:rPr>
              <a:t>】实质重于形式：程租、期租、湿租是连人带交通工具一起租，实质是提供运输服务；干租、光租是只租交通工具不带人，实质是租赁。</a:t>
            </a:r>
            <a:endParaRPr lang="en-US" altLang="zh-CN" sz="2000" b="1" dirty="0">
              <a:solidFill>
                <a:schemeClr val="bg1"/>
              </a:solidFill>
              <a:latin typeface="楷体" panose="02010609060101010101" pitchFamily="49" charset="-122"/>
              <a:ea typeface="楷体" panose="02010609060101010101" pitchFamily="49" charset="-122"/>
            </a:endParaRPr>
          </a:p>
        </p:txBody>
      </p:sp>
    </p:spTree>
    <p:extLst>
      <p:ext uri="{BB962C8B-B14F-4D97-AF65-F5344CB8AC3E}">
        <p14:creationId xmlns:p14="http://schemas.microsoft.com/office/powerpoint/2010/main" val="412917954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25"/>
                                        </p:tgtEl>
                                        <p:attrNameLst>
                                          <p:attrName>style.visibility</p:attrName>
                                        </p:attrNameLst>
                                      </p:cBhvr>
                                      <p:to>
                                        <p:strVal val="visible"/>
                                      </p:to>
                                    </p:set>
                                    <p:animEffect transition="in" filter="fade">
                                      <p:cBhvr>
                                        <p:cTn id="7" dur="500"/>
                                        <p:tgtEl>
                                          <p:spTgt spid="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a:xfrm>
            <a:off x="1145002" y="1249593"/>
            <a:ext cx="1788430" cy="1788430"/>
            <a:chOff x="4240335" y="3008435"/>
            <a:chExt cx="3711332" cy="3711332"/>
          </a:xfrm>
        </p:grpSpPr>
        <p:sp>
          <p:nvSpPr>
            <p:cNvPr id="3" name="椭圆 2"/>
            <p:cNvSpPr/>
            <p:nvPr/>
          </p:nvSpPr>
          <p:spPr>
            <a:xfrm>
              <a:off x="4240335" y="3008435"/>
              <a:ext cx="3711332" cy="3711332"/>
            </a:xfrm>
            <a:prstGeom prst="ellipse">
              <a:avLst/>
            </a:prstGeom>
            <a:gradFill>
              <a:gsLst>
                <a:gs pos="100000">
                  <a:schemeClr val="bg1">
                    <a:lumMod val="75000"/>
                  </a:schemeClr>
                </a:gs>
                <a:gs pos="0">
                  <a:schemeClr val="bg1"/>
                </a:gs>
              </a:gsLst>
              <a:lin ang="5400000" scaled="0"/>
            </a:gradFill>
            <a:ln w="9525">
              <a:noFill/>
            </a:ln>
            <a:effectLst>
              <a:softEdge rad="190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zh-CN" altLang="en-US">
                <a:solidFill>
                  <a:srgbClr val="FFFFFF"/>
                </a:solidFill>
                <a:cs typeface="+mn-ea"/>
                <a:sym typeface="+mn-lt"/>
              </a:endParaRPr>
            </a:p>
          </p:txBody>
        </p:sp>
        <p:grpSp>
          <p:nvGrpSpPr>
            <p:cNvPr id="4" name="组合 3"/>
            <p:cNvGrpSpPr/>
            <p:nvPr/>
          </p:nvGrpSpPr>
          <p:grpSpPr>
            <a:xfrm>
              <a:off x="4710169" y="3478269"/>
              <a:ext cx="2771663" cy="2771663"/>
              <a:chOff x="2193191" y="1899415"/>
              <a:chExt cx="2421376" cy="2421376"/>
            </a:xfrm>
            <a:effectLst/>
          </p:grpSpPr>
          <p:sp>
            <p:nvSpPr>
              <p:cNvPr id="5" name="椭圆 4"/>
              <p:cNvSpPr/>
              <p:nvPr/>
            </p:nvSpPr>
            <p:spPr>
              <a:xfrm>
                <a:off x="2193191" y="1899415"/>
                <a:ext cx="2421376" cy="2421376"/>
              </a:xfrm>
              <a:prstGeom prst="ellipse">
                <a:avLst/>
              </a:prstGeom>
              <a:solidFill>
                <a:srgbClr val="0070C0"/>
              </a:solidFill>
              <a:ln w="31750">
                <a:gradFill flip="none" rotWithShape="1">
                  <a:gsLst>
                    <a:gs pos="0">
                      <a:schemeClr val="bg1">
                        <a:lumMod val="75000"/>
                      </a:schemeClr>
                    </a:gs>
                    <a:gs pos="100000">
                      <a:schemeClr val="bg1"/>
                    </a:gs>
                  </a:gsLst>
                  <a:lin ang="2700000" scaled="1"/>
                  <a:tileRect/>
                </a:gradFill>
              </a:ln>
              <a:effectLst>
                <a:innerShdw blurRad="127000" dist="63500" dir="13500000">
                  <a:schemeClr val="accent3">
                    <a:lumMod val="50000"/>
                    <a:alpha val="85000"/>
                  </a:scheme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zh-CN" altLang="en-US">
                  <a:solidFill>
                    <a:srgbClr val="FFFFFF"/>
                  </a:solidFill>
                  <a:cs typeface="+mn-ea"/>
                  <a:sym typeface="+mn-lt"/>
                </a:endParaRPr>
              </a:p>
            </p:txBody>
          </p:sp>
          <p:sp>
            <p:nvSpPr>
              <p:cNvPr id="6" name="椭圆 5"/>
              <p:cNvSpPr/>
              <p:nvPr/>
            </p:nvSpPr>
            <p:spPr>
              <a:xfrm>
                <a:off x="2345502" y="2051726"/>
                <a:ext cx="2116756" cy="2116756"/>
              </a:xfrm>
              <a:prstGeom prst="ellipse">
                <a:avLst/>
              </a:prstGeom>
              <a:solidFill>
                <a:schemeClr val="bg1">
                  <a:lumMod val="95000"/>
                </a:schemeClr>
              </a:solidFill>
              <a:ln w="50800">
                <a:noFill/>
              </a:ln>
              <a:effectLst>
                <a:outerShdw blurRad="152400" dist="63500" dir="2700000" algn="tl" rotWithShape="0">
                  <a:schemeClr val="accent3">
                    <a:lumMod val="50000"/>
                    <a:alpha val="64000"/>
                  </a:schemeClr>
                </a:outerShdw>
              </a:effectLst>
              <a:scene3d>
                <a:camera prst="orthographicFront"/>
                <a:lightRig rig="threePt" dir="t"/>
              </a:scene3d>
              <a:sp3d prstMaterial="softEdge">
                <a:bevelT w="8255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zh-CN" altLang="en-US">
                  <a:solidFill>
                    <a:srgbClr val="FFFFFF"/>
                  </a:solidFill>
                  <a:cs typeface="+mn-ea"/>
                  <a:sym typeface="+mn-lt"/>
                </a:endParaRPr>
              </a:p>
            </p:txBody>
          </p:sp>
        </p:grpSp>
      </p:grpSp>
      <p:sp>
        <p:nvSpPr>
          <p:cNvPr id="24" name="任意多边形 23"/>
          <p:cNvSpPr/>
          <p:nvPr/>
        </p:nvSpPr>
        <p:spPr>
          <a:xfrm>
            <a:off x="-1" y="0"/>
            <a:ext cx="2039217" cy="5143500"/>
          </a:xfrm>
          <a:custGeom>
            <a:avLst/>
            <a:gdLst>
              <a:gd name="connsiteX0" fmla="*/ 0 w 2837789"/>
              <a:gd name="connsiteY0" fmla="*/ 0 h 8001905"/>
              <a:gd name="connsiteX1" fmla="*/ 2837788 w 2837789"/>
              <a:gd name="connsiteY1" fmla="*/ 0 h 8001905"/>
              <a:gd name="connsiteX2" fmla="*/ 2837788 w 2837789"/>
              <a:gd name="connsiteY2" fmla="*/ 1968500 h 8001905"/>
              <a:gd name="connsiteX3" fmla="*/ 2837789 w 2837789"/>
              <a:gd name="connsiteY3" fmla="*/ 1968500 h 8001905"/>
              <a:gd name="connsiteX4" fmla="*/ 2837789 w 2837789"/>
              <a:gd name="connsiteY4" fmla="*/ 2363879 h 8001905"/>
              <a:gd name="connsiteX5" fmla="*/ 2618085 w 2837789"/>
              <a:gd name="connsiteY5" fmla="*/ 2386026 h 8001905"/>
              <a:gd name="connsiteX6" fmla="*/ 1747634 w 2837789"/>
              <a:gd name="connsiteY6" fmla="*/ 3454034 h 8001905"/>
              <a:gd name="connsiteX7" fmla="*/ 2618085 w 2837789"/>
              <a:gd name="connsiteY7" fmla="*/ 4522042 h 8001905"/>
              <a:gd name="connsiteX8" fmla="*/ 2837789 w 2837789"/>
              <a:gd name="connsiteY8" fmla="*/ 4544190 h 8001905"/>
              <a:gd name="connsiteX9" fmla="*/ 2837789 w 2837789"/>
              <a:gd name="connsiteY9" fmla="*/ 6858000 h 8001905"/>
              <a:gd name="connsiteX10" fmla="*/ 2837788 w 2837789"/>
              <a:gd name="connsiteY10" fmla="*/ 6858000 h 8001905"/>
              <a:gd name="connsiteX11" fmla="*/ 2837788 w 2837789"/>
              <a:gd name="connsiteY11" fmla="*/ 8001905 h 8001905"/>
              <a:gd name="connsiteX12" fmla="*/ 0 w 2837789"/>
              <a:gd name="connsiteY12" fmla="*/ 8001905 h 8001905"/>
              <a:gd name="connsiteX13" fmla="*/ 0 w 2837789"/>
              <a:gd name="connsiteY13" fmla="*/ 6858000 h 8001905"/>
              <a:gd name="connsiteX14" fmla="*/ 0 w 2837789"/>
              <a:gd name="connsiteY14" fmla="*/ 6376305 h 8001905"/>
              <a:gd name="connsiteX15" fmla="*/ 0 w 2837789"/>
              <a:gd name="connsiteY15" fmla="*/ 2133600 h 8001905"/>
              <a:gd name="connsiteX16" fmla="*/ 0 w 2837789"/>
              <a:gd name="connsiteY16" fmla="*/ 1968500 h 8001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837789" h="8001905">
                <a:moveTo>
                  <a:pt x="0" y="0"/>
                </a:moveTo>
                <a:lnTo>
                  <a:pt x="2837788" y="0"/>
                </a:lnTo>
                <a:lnTo>
                  <a:pt x="2837788" y="1968500"/>
                </a:lnTo>
                <a:lnTo>
                  <a:pt x="2837789" y="1968500"/>
                </a:lnTo>
                <a:lnTo>
                  <a:pt x="2837789" y="2363879"/>
                </a:lnTo>
                <a:lnTo>
                  <a:pt x="2618085" y="2386026"/>
                </a:lnTo>
                <a:cubicBezTo>
                  <a:pt x="2121320" y="2487680"/>
                  <a:pt x="1747634" y="2927218"/>
                  <a:pt x="1747634" y="3454034"/>
                </a:cubicBezTo>
                <a:cubicBezTo>
                  <a:pt x="1747634" y="3980852"/>
                  <a:pt x="2121320" y="4420389"/>
                  <a:pt x="2618085" y="4522042"/>
                </a:cubicBezTo>
                <a:lnTo>
                  <a:pt x="2837789" y="4544190"/>
                </a:lnTo>
                <a:lnTo>
                  <a:pt x="2837789" y="6858000"/>
                </a:lnTo>
                <a:lnTo>
                  <a:pt x="2837788" y="6858000"/>
                </a:lnTo>
                <a:lnTo>
                  <a:pt x="2837788" y="8001905"/>
                </a:lnTo>
                <a:lnTo>
                  <a:pt x="0" y="8001905"/>
                </a:lnTo>
                <a:lnTo>
                  <a:pt x="0" y="6858000"/>
                </a:lnTo>
                <a:lnTo>
                  <a:pt x="0" y="6376305"/>
                </a:lnTo>
                <a:lnTo>
                  <a:pt x="0" y="2133600"/>
                </a:lnTo>
                <a:lnTo>
                  <a:pt x="0" y="1968500"/>
                </a:lnTo>
                <a:close/>
              </a:path>
            </a:pathLst>
          </a:custGeom>
          <a:solidFill>
            <a:srgbClr val="0070C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endParaRPr lang="zh-CN" altLang="en-US">
              <a:solidFill>
                <a:srgbClr val="7030A0"/>
              </a:solidFill>
              <a:cs typeface="+mn-ea"/>
              <a:sym typeface="+mn-lt"/>
            </a:endParaRPr>
          </a:p>
        </p:txBody>
      </p:sp>
      <p:sp>
        <p:nvSpPr>
          <p:cNvPr id="14" name="圆角矩形 13"/>
          <p:cNvSpPr/>
          <p:nvPr/>
        </p:nvSpPr>
        <p:spPr>
          <a:xfrm>
            <a:off x="3001095" y="3284307"/>
            <a:ext cx="5128673" cy="32168"/>
          </a:xfrm>
          <a:prstGeom prst="roundRect">
            <a:avLst>
              <a:gd name="adj" fmla="val 50000"/>
            </a:avLst>
          </a:prstGeom>
          <a:gradFill>
            <a:gsLst>
              <a:gs pos="0">
                <a:schemeClr val="bg1">
                  <a:lumMod val="75000"/>
                </a:schemeClr>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defRPr/>
            </a:pPr>
            <a:endParaRPr lang="zh-CN" altLang="en-US">
              <a:solidFill>
                <a:srgbClr val="FFFFFF"/>
              </a:solidFill>
              <a:cs typeface="+mn-ea"/>
              <a:sym typeface="+mn-lt"/>
            </a:endParaRPr>
          </a:p>
        </p:txBody>
      </p:sp>
      <p:sp>
        <p:nvSpPr>
          <p:cNvPr id="16" name="文本框 15"/>
          <p:cNvSpPr txBox="1"/>
          <p:nvPr/>
        </p:nvSpPr>
        <p:spPr>
          <a:xfrm>
            <a:off x="2899390" y="1713503"/>
            <a:ext cx="5099607" cy="684803"/>
          </a:xfrm>
          <a:prstGeom prst="rect">
            <a:avLst/>
          </a:prstGeom>
          <a:noFill/>
        </p:spPr>
        <p:txBody>
          <a:bodyPr wrap="square" lIns="68580" tIns="34290" rIns="68580" bIns="34290" rtlCol="0">
            <a:spAutoFit/>
          </a:bodyPr>
          <a:lstStyle/>
          <a:p>
            <a:r>
              <a:rPr lang="zh-CN" altLang="en-US" sz="4000" b="1" dirty="0">
                <a:solidFill>
                  <a:srgbClr val="0070C0"/>
                </a:solidFill>
                <a:cs typeface="+mn-ea"/>
                <a:sym typeface="+mn-lt"/>
              </a:rPr>
              <a:t>任务一   增值税认知</a:t>
            </a:r>
          </a:p>
        </p:txBody>
      </p:sp>
      <p:grpSp>
        <p:nvGrpSpPr>
          <p:cNvPr id="25" name="组合 24"/>
          <p:cNvGrpSpPr/>
          <p:nvPr/>
        </p:nvGrpSpPr>
        <p:grpSpPr>
          <a:xfrm>
            <a:off x="1787045" y="1867537"/>
            <a:ext cx="527203" cy="530769"/>
            <a:chOff x="5042691" y="2273920"/>
            <a:chExt cx="702937" cy="707692"/>
          </a:xfrm>
          <a:solidFill>
            <a:srgbClr val="0070C0"/>
          </a:solidFill>
        </p:grpSpPr>
        <p:sp>
          <p:nvSpPr>
            <p:cNvPr id="26" name="Freeform 12"/>
            <p:cNvSpPr>
              <a:spLocks/>
            </p:cNvSpPr>
            <p:nvPr/>
          </p:nvSpPr>
          <p:spPr bwMode="auto">
            <a:xfrm>
              <a:off x="5284806" y="2789968"/>
              <a:ext cx="460822" cy="191644"/>
            </a:xfrm>
            <a:custGeom>
              <a:avLst/>
              <a:gdLst>
                <a:gd name="T0" fmla="*/ 25 w 533"/>
                <a:gd name="T1" fmla="*/ 165 h 222"/>
                <a:gd name="T2" fmla="*/ 158 w 533"/>
                <a:gd name="T3" fmla="*/ 165 h 222"/>
                <a:gd name="T4" fmla="*/ 158 w 533"/>
                <a:gd name="T5" fmla="*/ 108 h 222"/>
                <a:gd name="T6" fmla="*/ 184 w 533"/>
                <a:gd name="T7" fmla="*/ 83 h 222"/>
                <a:gd name="T8" fmla="*/ 317 w 533"/>
                <a:gd name="T9" fmla="*/ 83 h 222"/>
                <a:gd name="T10" fmla="*/ 317 w 533"/>
                <a:gd name="T11" fmla="*/ 25 h 222"/>
                <a:gd name="T12" fmla="*/ 343 w 533"/>
                <a:gd name="T13" fmla="*/ 0 h 222"/>
                <a:gd name="T14" fmla="*/ 533 w 533"/>
                <a:gd name="T15" fmla="*/ 0 h 222"/>
                <a:gd name="T16" fmla="*/ 533 w 533"/>
                <a:gd name="T17" fmla="*/ 32 h 222"/>
                <a:gd name="T18" fmla="*/ 508 w 533"/>
                <a:gd name="T19" fmla="*/ 57 h 222"/>
                <a:gd name="T20" fmla="*/ 375 w 533"/>
                <a:gd name="T21" fmla="*/ 57 h 222"/>
                <a:gd name="T22" fmla="*/ 375 w 533"/>
                <a:gd name="T23" fmla="*/ 114 h 222"/>
                <a:gd name="T24" fmla="*/ 349 w 533"/>
                <a:gd name="T25" fmla="*/ 140 h 222"/>
                <a:gd name="T26" fmla="*/ 216 w 533"/>
                <a:gd name="T27" fmla="*/ 140 h 222"/>
                <a:gd name="T28" fmla="*/ 216 w 533"/>
                <a:gd name="T29" fmla="*/ 197 h 222"/>
                <a:gd name="T30" fmla="*/ 190 w 533"/>
                <a:gd name="T31" fmla="*/ 222 h 222"/>
                <a:gd name="T32" fmla="*/ 0 w 533"/>
                <a:gd name="T33" fmla="*/ 222 h 222"/>
                <a:gd name="T34" fmla="*/ 0 w 533"/>
                <a:gd name="T35" fmla="*/ 191 h 222"/>
                <a:gd name="T36" fmla="*/ 25 w 533"/>
                <a:gd name="T37" fmla="*/ 165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33" h="222">
                  <a:moveTo>
                    <a:pt x="25" y="165"/>
                  </a:moveTo>
                  <a:cubicBezTo>
                    <a:pt x="158" y="165"/>
                    <a:pt x="158" y="165"/>
                    <a:pt x="158" y="165"/>
                  </a:cubicBezTo>
                  <a:cubicBezTo>
                    <a:pt x="158" y="108"/>
                    <a:pt x="158" y="108"/>
                    <a:pt x="158" y="108"/>
                  </a:cubicBezTo>
                  <a:cubicBezTo>
                    <a:pt x="158" y="94"/>
                    <a:pt x="170" y="83"/>
                    <a:pt x="184" y="83"/>
                  </a:cubicBezTo>
                  <a:cubicBezTo>
                    <a:pt x="317" y="83"/>
                    <a:pt x="317" y="83"/>
                    <a:pt x="317" y="83"/>
                  </a:cubicBezTo>
                  <a:cubicBezTo>
                    <a:pt x="317" y="25"/>
                    <a:pt x="317" y="25"/>
                    <a:pt x="317" y="25"/>
                  </a:cubicBezTo>
                  <a:cubicBezTo>
                    <a:pt x="317" y="11"/>
                    <a:pt x="329" y="0"/>
                    <a:pt x="343" y="0"/>
                  </a:cubicBezTo>
                  <a:cubicBezTo>
                    <a:pt x="533" y="0"/>
                    <a:pt x="533" y="0"/>
                    <a:pt x="533" y="0"/>
                  </a:cubicBezTo>
                  <a:cubicBezTo>
                    <a:pt x="533" y="32"/>
                    <a:pt x="533" y="32"/>
                    <a:pt x="533" y="32"/>
                  </a:cubicBezTo>
                  <a:cubicBezTo>
                    <a:pt x="533" y="46"/>
                    <a:pt x="522" y="57"/>
                    <a:pt x="508" y="57"/>
                  </a:cubicBezTo>
                  <a:cubicBezTo>
                    <a:pt x="375" y="57"/>
                    <a:pt x="375" y="57"/>
                    <a:pt x="375" y="57"/>
                  </a:cubicBezTo>
                  <a:cubicBezTo>
                    <a:pt x="375" y="114"/>
                    <a:pt x="375" y="114"/>
                    <a:pt x="375" y="114"/>
                  </a:cubicBezTo>
                  <a:cubicBezTo>
                    <a:pt x="375" y="128"/>
                    <a:pt x="363" y="140"/>
                    <a:pt x="349" y="140"/>
                  </a:cubicBezTo>
                  <a:cubicBezTo>
                    <a:pt x="216" y="140"/>
                    <a:pt x="216" y="140"/>
                    <a:pt x="216" y="140"/>
                  </a:cubicBezTo>
                  <a:cubicBezTo>
                    <a:pt x="216" y="197"/>
                    <a:pt x="216" y="197"/>
                    <a:pt x="216" y="197"/>
                  </a:cubicBezTo>
                  <a:cubicBezTo>
                    <a:pt x="216" y="211"/>
                    <a:pt x="204" y="222"/>
                    <a:pt x="190" y="222"/>
                  </a:cubicBezTo>
                  <a:cubicBezTo>
                    <a:pt x="0" y="222"/>
                    <a:pt x="0" y="222"/>
                    <a:pt x="0" y="222"/>
                  </a:cubicBezTo>
                  <a:cubicBezTo>
                    <a:pt x="0" y="191"/>
                    <a:pt x="0" y="191"/>
                    <a:pt x="0" y="191"/>
                  </a:cubicBezTo>
                  <a:cubicBezTo>
                    <a:pt x="0" y="177"/>
                    <a:pt x="11" y="165"/>
                    <a:pt x="25" y="16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sp>
          <p:nvSpPr>
            <p:cNvPr id="27" name="Freeform 13"/>
            <p:cNvSpPr>
              <a:spLocks noEditPoints="1"/>
            </p:cNvSpPr>
            <p:nvPr/>
          </p:nvSpPr>
          <p:spPr bwMode="auto">
            <a:xfrm>
              <a:off x="5042691" y="2273920"/>
              <a:ext cx="529214" cy="655758"/>
            </a:xfrm>
            <a:custGeom>
              <a:avLst/>
              <a:gdLst>
                <a:gd name="T0" fmla="*/ 28 w 612"/>
                <a:gd name="T1" fmla="*/ 504 h 759"/>
                <a:gd name="T2" fmla="*/ 148 w 612"/>
                <a:gd name="T3" fmla="*/ 514 h 759"/>
                <a:gd name="T4" fmla="*/ 179 w 612"/>
                <a:gd name="T5" fmla="*/ 488 h 759"/>
                <a:gd name="T6" fmla="*/ 184 w 612"/>
                <a:gd name="T7" fmla="*/ 423 h 759"/>
                <a:gd name="T8" fmla="*/ 158 w 612"/>
                <a:gd name="T9" fmla="*/ 392 h 759"/>
                <a:gd name="T10" fmla="*/ 38 w 612"/>
                <a:gd name="T11" fmla="*/ 381 h 759"/>
                <a:gd name="T12" fmla="*/ 7 w 612"/>
                <a:gd name="T13" fmla="*/ 407 h 759"/>
                <a:gd name="T14" fmla="*/ 2 w 612"/>
                <a:gd name="T15" fmla="*/ 473 h 759"/>
                <a:gd name="T16" fmla="*/ 28 w 612"/>
                <a:gd name="T17" fmla="*/ 504 h 759"/>
                <a:gd name="T18" fmla="*/ 157 w 612"/>
                <a:gd name="T19" fmla="*/ 669 h 759"/>
                <a:gd name="T20" fmla="*/ 254 w 612"/>
                <a:gd name="T21" fmla="*/ 487 h 759"/>
                <a:gd name="T22" fmla="*/ 334 w 612"/>
                <a:gd name="T23" fmla="*/ 512 h 759"/>
                <a:gd name="T24" fmla="*/ 342 w 612"/>
                <a:gd name="T25" fmla="*/ 515 h 759"/>
                <a:gd name="T26" fmla="*/ 216 w 612"/>
                <a:gd name="T27" fmla="*/ 722 h 759"/>
                <a:gd name="T28" fmla="*/ 157 w 612"/>
                <a:gd name="T29" fmla="*/ 669 h 759"/>
                <a:gd name="T30" fmla="*/ 379 w 612"/>
                <a:gd name="T31" fmla="*/ 7 h 759"/>
                <a:gd name="T32" fmla="*/ 426 w 612"/>
                <a:gd name="T33" fmla="*/ 84 h 759"/>
                <a:gd name="T34" fmla="*/ 349 w 612"/>
                <a:gd name="T35" fmla="*/ 150 h 759"/>
                <a:gd name="T36" fmla="*/ 304 w 612"/>
                <a:gd name="T37" fmla="*/ 59 h 759"/>
                <a:gd name="T38" fmla="*/ 379 w 612"/>
                <a:gd name="T39" fmla="*/ 7 h 759"/>
                <a:gd name="T40" fmla="*/ 371 w 612"/>
                <a:gd name="T41" fmla="*/ 183 h 759"/>
                <a:gd name="T42" fmla="*/ 403 w 612"/>
                <a:gd name="T43" fmla="*/ 199 h 759"/>
                <a:gd name="T44" fmla="*/ 574 w 612"/>
                <a:gd name="T45" fmla="*/ 278 h 759"/>
                <a:gd name="T46" fmla="*/ 579 w 612"/>
                <a:gd name="T47" fmla="*/ 341 h 759"/>
                <a:gd name="T48" fmla="*/ 398 w 612"/>
                <a:gd name="T49" fmla="*/ 296 h 759"/>
                <a:gd name="T50" fmla="*/ 381 w 612"/>
                <a:gd name="T51" fmla="*/ 385 h 759"/>
                <a:gd name="T52" fmla="*/ 390 w 612"/>
                <a:gd name="T53" fmla="*/ 402 h 759"/>
                <a:gd name="T54" fmla="*/ 561 w 612"/>
                <a:gd name="T55" fmla="*/ 593 h 759"/>
                <a:gd name="T56" fmla="*/ 489 w 612"/>
                <a:gd name="T57" fmla="*/ 626 h 759"/>
                <a:gd name="T58" fmla="*/ 233 w 612"/>
                <a:gd name="T59" fmla="*/ 447 h 759"/>
                <a:gd name="T60" fmla="*/ 203 w 612"/>
                <a:gd name="T61" fmla="*/ 392 h 759"/>
                <a:gd name="T62" fmla="*/ 231 w 612"/>
                <a:gd name="T63" fmla="*/ 239 h 759"/>
                <a:gd name="T64" fmla="*/ 157 w 612"/>
                <a:gd name="T65" fmla="*/ 344 h 759"/>
                <a:gd name="T66" fmla="*/ 95 w 612"/>
                <a:gd name="T67" fmla="*/ 332 h 759"/>
                <a:gd name="T68" fmla="*/ 247 w 612"/>
                <a:gd name="T69" fmla="*/ 155 h 759"/>
                <a:gd name="T70" fmla="*/ 313 w 612"/>
                <a:gd name="T71" fmla="*/ 163 h 759"/>
                <a:gd name="T72" fmla="*/ 349 w 612"/>
                <a:gd name="T73" fmla="*/ 227 h 759"/>
                <a:gd name="T74" fmla="*/ 371 w 612"/>
                <a:gd name="T75" fmla="*/ 183 h 7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12" h="759">
                  <a:moveTo>
                    <a:pt x="28" y="504"/>
                  </a:moveTo>
                  <a:cubicBezTo>
                    <a:pt x="148" y="514"/>
                    <a:pt x="148" y="514"/>
                    <a:pt x="148" y="514"/>
                  </a:cubicBezTo>
                  <a:cubicBezTo>
                    <a:pt x="164" y="516"/>
                    <a:pt x="177" y="504"/>
                    <a:pt x="179" y="488"/>
                  </a:cubicBezTo>
                  <a:cubicBezTo>
                    <a:pt x="184" y="423"/>
                    <a:pt x="184" y="423"/>
                    <a:pt x="184" y="423"/>
                  </a:cubicBezTo>
                  <a:cubicBezTo>
                    <a:pt x="186" y="407"/>
                    <a:pt x="174" y="393"/>
                    <a:pt x="158" y="392"/>
                  </a:cubicBezTo>
                  <a:cubicBezTo>
                    <a:pt x="38" y="381"/>
                    <a:pt x="38" y="381"/>
                    <a:pt x="38" y="381"/>
                  </a:cubicBezTo>
                  <a:cubicBezTo>
                    <a:pt x="23" y="380"/>
                    <a:pt x="9" y="392"/>
                    <a:pt x="7" y="407"/>
                  </a:cubicBezTo>
                  <a:cubicBezTo>
                    <a:pt x="2" y="473"/>
                    <a:pt x="2" y="473"/>
                    <a:pt x="2" y="473"/>
                  </a:cubicBezTo>
                  <a:cubicBezTo>
                    <a:pt x="0" y="489"/>
                    <a:pt x="12" y="503"/>
                    <a:pt x="28" y="504"/>
                  </a:cubicBezTo>
                  <a:close/>
                  <a:moveTo>
                    <a:pt x="157" y="669"/>
                  </a:moveTo>
                  <a:cubicBezTo>
                    <a:pt x="220" y="595"/>
                    <a:pt x="230" y="592"/>
                    <a:pt x="254" y="487"/>
                  </a:cubicBezTo>
                  <a:cubicBezTo>
                    <a:pt x="280" y="496"/>
                    <a:pt x="307" y="504"/>
                    <a:pt x="334" y="512"/>
                  </a:cubicBezTo>
                  <a:cubicBezTo>
                    <a:pt x="337" y="513"/>
                    <a:pt x="339" y="514"/>
                    <a:pt x="342" y="515"/>
                  </a:cubicBezTo>
                  <a:cubicBezTo>
                    <a:pt x="303" y="633"/>
                    <a:pt x="296" y="637"/>
                    <a:pt x="216" y="722"/>
                  </a:cubicBezTo>
                  <a:cubicBezTo>
                    <a:pt x="180" y="759"/>
                    <a:pt x="122" y="709"/>
                    <a:pt x="157" y="669"/>
                  </a:cubicBezTo>
                  <a:close/>
                  <a:moveTo>
                    <a:pt x="379" y="7"/>
                  </a:moveTo>
                  <a:cubicBezTo>
                    <a:pt x="413" y="15"/>
                    <a:pt x="434" y="49"/>
                    <a:pt x="426" y="84"/>
                  </a:cubicBezTo>
                  <a:cubicBezTo>
                    <a:pt x="419" y="120"/>
                    <a:pt x="383" y="157"/>
                    <a:pt x="349" y="150"/>
                  </a:cubicBezTo>
                  <a:cubicBezTo>
                    <a:pt x="315" y="143"/>
                    <a:pt x="297" y="94"/>
                    <a:pt x="304" y="59"/>
                  </a:cubicBezTo>
                  <a:cubicBezTo>
                    <a:pt x="312" y="23"/>
                    <a:pt x="345" y="0"/>
                    <a:pt x="379" y="7"/>
                  </a:cubicBezTo>
                  <a:close/>
                  <a:moveTo>
                    <a:pt x="371" y="183"/>
                  </a:moveTo>
                  <a:cubicBezTo>
                    <a:pt x="378" y="185"/>
                    <a:pt x="393" y="190"/>
                    <a:pt x="403" y="199"/>
                  </a:cubicBezTo>
                  <a:cubicBezTo>
                    <a:pt x="494" y="286"/>
                    <a:pt x="474" y="282"/>
                    <a:pt x="574" y="278"/>
                  </a:cubicBezTo>
                  <a:cubicBezTo>
                    <a:pt x="612" y="277"/>
                    <a:pt x="611" y="338"/>
                    <a:pt x="579" y="341"/>
                  </a:cubicBezTo>
                  <a:cubicBezTo>
                    <a:pt x="477" y="350"/>
                    <a:pt x="470" y="358"/>
                    <a:pt x="398" y="296"/>
                  </a:cubicBezTo>
                  <a:cubicBezTo>
                    <a:pt x="381" y="385"/>
                    <a:pt x="381" y="385"/>
                    <a:pt x="381" y="385"/>
                  </a:cubicBezTo>
                  <a:cubicBezTo>
                    <a:pt x="380" y="392"/>
                    <a:pt x="383" y="399"/>
                    <a:pt x="390" y="402"/>
                  </a:cubicBezTo>
                  <a:cubicBezTo>
                    <a:pt x="494" y="448"/>
                    <a:pt x="515" y="448"/>
                    <a:pt x="561" y="593"/>
                  </a:cubicBezTo>
                  <a:cubicBezTo>
                    <a:pt x="578" y="638"/>
                    <a:pt x="510" y="668"/>
                    <a:pt x="489" y="626"/>
                  </a:cubicBezTo>
                  <a:cubicBezTo>
                    <a:pt x="417" y="484"/>
                    <a:pt x="405" y="506"/>
                    <a:pt x="233" y="447"/>
                  </a:cubicBezTo>
                  <a:cubicBezTo>
                    <a:pt x="211" y="435"/>
                    <a:pt x="203" y="416"/>
                    <a:pt x="203" y="392"/>
                  </a:cubicBezTo>
                  <a:cubicBezTo>
                    <a:pt x="231" y="239"/>
                    <a:pt x="231" y="239"/>
                    <a:pt x="231" y="239"/>
                  </a:cubicBezTo>
                  <a:cubicBezTo>
                    <a:pt x="164" y="260"/>
                    <a:pt x="171" y="259"/>
                    <a:pt x="157" y="344"/>
                  </a:cubicBezTo>
                  <a:cubicBezTo>
                    <a:pt x="151" y="376"/>
                    <a:pt x="91" y="372"/>
                    <a:pt x="95" y="332"/>
                  </a:cubicBezTo>
                  <a:cubicBezTo>
                    <a:pt x="107" y="207"/>
                    <a:pt x="126" y="199"/>
                    <a:pt x="247" y="155"/>
                  </a:cubicBezTo>
                  <a:cubicBezTo>
                    <a:pt x="264" y="149"/>
                    <a:pt x="304" y="160"/>
                    <a:pt x="313" y="163"/>
                  </a:cubicBezTo>
                  <a:cubicBezTo>
                    <a:pt x="349" y="227"/>
                    <a:pt x="349" y="227"/>
                    <a:pt x="349" y="227"/>
                  </a:cubicBezTo>
                  <a:cubicBezTo>
                    <a:pt x="371" y="183"/>
                    <a:pt x="371" y="183"/>
                    <a:pt x="371" y="18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grpSp>
      <p:sp>
        <p:nvSpPr>
          <p:cNvPr id="15" name="文本框 14">
            <a:extLst>
              <a:ext uri="{FF2B5EF4-FFF2-40B4-BE49-F238E27FC236}">
                <a16:creationId xmlns:a16="http://schemas.microsoft.com/office/drawing/2014/main" id="{8B08B332-559B-44C0-8871-E996E2C2210E}"/>
              </a:ext>
            </a:extLst>
          </p:cNvPr>
          <p:cNvSpPr txBox="1"/>
          <p:nvPr/>
        </p:nvSpPr>
        <p:spPr>
          <a:xfrm>
            <a:off x="2933432" y="2833300"/>
            <a:ext cx="2486156" cy="461665"/>
          </a:xfrm>
          <a:prstGeom prst="rect">
            <a:avLst/>
          </a:prstGeom>
          <a:noFill/>
        </p:spPr>
        <p:txBody>
          <a:bodyPr wrap="square" rtlCol="0">
            <a:spAutoFit/>
          </a:bodyPr>
          <a:lstStyle/>
          <a:p>
            <a:r>
              <a:rPr lang="zh-CN" altLang="en-US" sz="2400" b="1" dirty="0">
                <a:cs typeface="+mn-ea"/>
                <a:sym typeface="+mn-lt"/>
              </a:rPr>
              <a:t>知识点 </a:t>
            </a:r>
            <a:endParaRPr lang="en-US" altLang="zh-CN" sz="2400" b="1" dirty="0">
              <a:cs typeface="+mn-ea"/>
              <a:sym typeface="+mn-lt"/>
            </a:endParaRPr>
          </a:p>
        </p:txBody>
      </p:sp>
      <p:sp>
        <p:nvSpPr>
          <p:cNvPr id="17" name="文本框 16">
            <a:extLst>
              <a:ext uri="{FF2B5EF4-FFF2-40B4-BE49-F238E27FC236}">
                <a16:creationId xmlns:a16="http://schemas.microsoft.com/office/drawing/2014/main" id="{65102C9E-AEAF-403B-97D0-C943E5A8CC14}"/>
              </a:ext>
            </a:extLst>
          </p:cNvPr>
          <p:cNvSpPr txBox="1"/>
          <p:nvPr/>
        </p:nvSpPr>
        <p:spPr bwMode="auto">
          <a:xfrm>
            <a:off x="2933432" y="3374758"/>
            <a:ext cx="5203480" cy="1038298"/>
          </a:xfrm>
          <a:prstGeom prst="rect">
            <a:avLst/>
          </a:prstGeom>
          <a:noFill/>
        </p:spPr>
        <p:txBody>
          <a:bodyPr wrap="square" lIns="68580" tIns="34290" rIns="68580" bIns="34290">
            <a:spAutoFit/>
          </a:bodyPr>
          <a:lstStyle/>
          <a:p>
            <a:pPr>
              <a:lnSpc>
                <a:spcPct val="120000"/>
              </a:lnSpc>
            </a:pPr>
            <a:r>
              <a:rPr lang="en-US" altLang="zh-CN" sz="1800" b="1" dirty="0">
                <a:cs typeface="+mn-ea"/>
                <a:sym typeface="+mn-lt"/>
              </a:rPr>
              <a:t>1.</a:t>
            </a:r>
            <a:r>
              <a:rPr lang="zh-CN" altLang="en-US" sz="1800" b="1" dirty="0">
                <a:cs typeface="+mn-ea"/>
                <a:sym typeface="+mn-lt"/>
              </a:rPr>
              <a:t>增值税的概念</a:t>
            </a:r>
            <a:endParaRPr lang="en-US" altLang="zh-CN" sz="1800" b="1" dirty="0">
              <a:cs typeface="+mn-ea"/>
              <a:sym typeface="+mn-lt"/>
            </a:endParaRPr>
          </a:p>
          <a:p>
            <a:pPr>
              <a:lnSpc>
                <a:spcPct val="120000"/>
              </a:lnSpc>
            </a:pPr>
            <a:r>
              <a:rPr lang="en-US" altLang="zh-CN" sz="1800" b="1" dirty="0">
                <a:cs typeface="+mn-ea"/>
                <a:sym typeface="+mn-lt"/>
              </a:rPr>
              <a:t>2.</a:t>
            </a:r>
            <a:r>
              <a:rPr lang="zh-CN" altLang="en-US" sz="1800" b="1" dirty="0">
                <a:cs typeface="+mn-ea"/>
                <a:sym typeface="+mn-lt"/>
              </a:rPr>
              <a:t>增值税的类型</a:t>
            </a:r>
            <a:endParaRPr lang="en-US" altLang="zh-CN" sz="1800" b="1" dirty="0">
              <a:cs typeface="+mn-ea"/>
              <a:sym typeface="+mn-lt"/>
            </a:endParaRPr>
          </a:p>
          <a:p>
            <a:pPr>
              <a:lnSpc>
                <a:spcPct val="120000"/>
              </a:lnSpc>
            </a:pPr>
            <a:r>
              <a:rPr lang="en-US" altLang="zh-CN" sz="1800" b="1" dirty="0">
                <a:cs typeface="+mn-ea"/>
                <a:sym typeface="+mn-lt"/>
              </a:rPr>
              <a:t>3.</a:t>
            </a:r>
            <a:r>
              <a:rPr lang="zh-CN" altLang="en-US" sz="1800" b="1" dirty="0">
                <a:cs typeface="+mn-ea"/>
                <a:sym typeface="+mn-lt"/>
              </a:rPr>
              <a:t>增值税的特点和优点</a:t>
            </a:r>
            <a:endParaRPr lang="en-US" altLang="zh-CN" sz="1800" b="1" dirty="0">
              <a:cs typeface="+mn-ea"/>
              <a:sym typeface="+mn-lt"/>
            </a:endParaRPr>
          </a:p>
        </p:txBody>
      </p:sp>
    </p:spTree>
    <p:extLst>
      <p:ext uri="{BB962C8B-B14F-4D97-AF65-F5344CB8AC3E}">
        <p14:creationId xmlns:p14="http://schemas.microsoft.com/office/powerpoint/2010/main" val="4103843715"/>
      </p:ext>
    </p:extLst>
  </p:cSld>
  <p:clrMapOvr>
    <a:masterClrMapping/>
  </p:clrMapOvr>
  <mc:AlternateContent xmlns:mc="http://schemas.openxmlformats.org/markup-compatibility/2006" xmlns:p14="http://schemas.microsoft.com/office/powerpoint/2010/main">
    <mc:Choice Requires="p14">
      <p:transition spd="slow" p14:dur="1250" advClick="0" advTm="0">
        <p14:flip dir="r"/>
      </p:transition>
    </mc:Choice>
    <mc:Fallback xmlns="">
      <p:transition spd="slow"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iterate type="lt">
                                    <p:tmPct val="10000"/>
                                  </p:iterate>
                                  <p:childTnLst>
                                    <p:set>
                                      <p:cBhvr>
                                        <p:cTn id="6" dur="1" fill="hold">
                                          <p:stCondLst>
                                            <p:cond delay="0"/>
                                          </p:stCondLst>
                                        </p:cTn>
                                        <p:tgtEl>
                                          <p:spTgt spid="16"/>
                                        </p:tgtEl>
                                        <p:attrNameLst>
                                          <p:attrName>style.visibility</p:attrName>
                                        </p:attrNameLst>
                                      </p:cBhvr>
                                      <p:to>
                                        <p:strVal val="visible"/>
                                      </p:to>
                                    </p:set>
                                    <p:anim calcmode="lin" valueType="num">
                                      <p:cBhvr>
                                        <p:cTn id="7" dur="500" fill="hold"/>
                                        <p:tgtEl>
                                          <p:spTgt spid="16"/>
                                        </p:tgtEl>
                                        <p:attrNameLst>
                                          <p:attrName>ppt_w</p:attrName>
                                        </p:attrNameLst>
                                      </p:cBhvr>
                                      <p:tavLst>
                                        <p:tav tm="0">
                                          <p:val>
                                            <p:fltVal val="0"/>
                                          </p:val>
                                        </p:tav>
                                        <p:tav tm="100000">
                                          <p:val>
                                            <p:strVal val="#ppt_w"/>
                                          </p:val>
                                        </p:tav>
                                      </p:tavLst>
                                    </p:anim>
                                    <p:anim calcmode="lin" valueType="num">
                                      <p:cBhvr>
                                        <p:cTn id="8" dur="500" fill="hold"/>
                                        <p:tgtEl>
                                          <p:spTgt spid="16"/>
                                        </p:tgtEl>
                                        <p:attrNameLst>
                                          <p:attrName>ppt_h</p:attrName>
                                        </p:attrNameLst>
                                      </p:cBhvr>
                                      <p:tavLst>
                                        <p:tav tm="0">
                                          <p:val>
                                            <p:fltVal val="0"/>
                                          </p:val>
                                        </p:tav>
                                        <p:tav tm="100000">
                                          <p:val>
                                            <p:strVal val="#ppt_h"/>
                                          </p:val>
                                        </p:tav>
                                      </p:tavLst>
                                    </p:anim>
                                    <p:animEffect transition="in" filter="fade">
                                      <p:cBhvr>
                                        <p:cTn id="9" dur="500"/>
                                        <p:tgtEl>
                                          <p:spTgt spid="16"/>
                                        </p:tgtEl>
                                      </p:cBhvr>
                                    </p:animEffect>
                                  </p:childTnLst>
                                </p:cTn>
                              </p:par>
                            </p:childTnLst>
                          </p:cTn>
                        </p:par>
                        <p:par>
                          <p:cTn id="10" fill="hold">
                            <p:stCondLst>
                              <p:cond delay="850"/>
                            </p:stCondLst>
                            <p:childTnLst>
                              <p:par>
                                <p:cTn id="11" presetID="22" presetClass="entr" presetSubtype="8" fill="hold" grpId="0" nodeType="afterEffect">
                                  <p:stCondLst>
                                    <p:cond delay="0"/>
                                  </p:stCondLst>
                                  <p:childTnLst>
                                    <p:set>
                                      <p:cBhvr>
                                        <p:cTn id="12" dur="1" fill="hold">
                                          <p:stCondLst>
                                            <p:cond delay="0"/>
                                          </p:stCondLst>
                                        </p:cTn>
                                        <p:tgtEl>
                                          <p:spTgt spid="14"/>
                                        </p:tgtEl>
                                        <p:attrNameLst>
                                          <p:attrName>style.visibility</p:attrName>
                                        </p:attrNameLst>
                                      </p:cBhvr>
                                      <p:to>
                                        <p:strVal val="visible"/>
                                      </p:to>
                                    </p:set>
                                    <p:animEffect transition="in" filter="wipe(left)">
                                      <p:cBhvr>
                                        <p:cTn id="13" dur="500"/>
                                        <p:tgtEl>
                                          <p:spTgt spid="14"/>
                                        </p:tgtEl>
                                      </p:cBhvr>
                                    </p:animEffect>
                                  </p:childTnLst>
                                </p:cTn>
                              </p:par>
                            </p:childTnLst>
                          </p:cTn>
                        </p:par>
                        <p:par>
                          <p:cTn id="14" fill="hold">
                            <p:stCondLst>
                              <p:cond delay="1350"/>
                            </p:stCondLst>
                            <p:childTnLst>
                              <p:par>
                                <p:cTn id="15" presetID="22" presetClass="entr" presetSubtype="8" fill="hold" grpId="0" nodeType="afterEffect">
                                  <p:stCondLst>
                                    <p:cond delay="0"/>
                                  </p:stCondLst>
                                  <p:childTnLst>
                                    <p:set>
                                      <p:cBhvr>
                                        <p:cTn id="16" dur="1" fill="hold">
                                          <p:stCondLst>
                                            <p:cond delay="0"/>
                                          </p:stCondLst>
                                        </p:cTn>
                                        <p:tgtEl>
                                          <p:spTgt spid="15"/>
                                        </p:tgtEl>
                                        <p:attrNameLst>
                                          <p:attrName>style.visibility</p:attrName>
                                        </p:attrNameLst>
                                      </p:cBhvr>
                                      <p:to>
                                        <p:strVal val="visible"/>
                                      </p:to>
                                    </p:set>
                                    <p:animEffect transition="in" filter="wipe(left)">
                                      <p:cBhvr>
                                        <p:cTn id="17" dur="500"/>
                                        <p:tgtEl>
                                          <p:spTgt spid="15"/>
                                        </p:tgtEl>
                                      </p:cBhvr>
                                    </p:animEffect>
                                  </p:childTnLst>
                                </p:cTn>
                              </p:par>
                            </p:childTnLst>
                          </p:cTn>
                        </p:par>
                        <p:par>
                          <p:cTn id="18" fill="hold">
                            <p:stCondLst>
                              <p:cond delay="1850"/>
                            </p:stCondLst>
                            <p:childTnLst>
                              <p:par>
                                <p:cTn id="19" presetID="22" presetClass="entr" presetSubtype="2" fill="hold" grpId="0" nodeType="afterEffect">
                                  <p:stCondLst>
                                    <p:cond delay="0"/>
                                  </p:stCondLst>
                                  <p:iterate type="lt">
                                    <p:tmPct val="4878"/>
                                  </p:iterate>
                                  <p:childTnLst>
                                    <p:set>
                                      <p:cBhvr>
                                        <p:cTn id="20" dur="1" fill="hold">
                                          <p:stCondLst>
                                            <p:cond delay="0"/>
                                          </p:stCondLst>
                                        </p:cTn>
                                        <p:tgtEl>
                                          <p:spTgt spid="17"/>
                                        </p:tgtEl>
                                        <p:attrNameLst>
                                          <p:attrName>style.visibility</p:attrName>
                                        </p:attrNameLst>
                                      </p:cBhvr>
                                      <p:to>
                                        <p:strVal val="visible"/>
                                      </p:to>
                                    </p:set>
                                    <p:animEffect transition="in" filter="wipe(right)">
                                      <p:cBhvr>
                                        <p:cTn id="21"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16" grpId="0"/>
      <p:bldP spid="15" grpId="0"/>
      <p:bldP spid="17" grpId="0"/>
    </p:bld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1B5FC703-52A7-4818-B9F7-7C051FA70C96}"/>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rPr>
              <a:pPr>
                <a:defRPr/>
              </a:pPr>
              <a:t>50</a:t>
            </a:fld>
            <a:endParaRPr lang="en-US">
              <a:solidFill>
                <a:prstClr val="black">
                  <a:tint val="75000"/>
                </a:prstClr>
              </a:solidFill>
            </a:endParaRPr>
          </a:p>
        </p:txBody>
      </p:sp>
      <p:sp>
        <p:nvSpPr>
          <p:cNvPr id="7" name="文本框 6">
            <a:extLst>
              <a:ext uri="{FF2B5EF4-FFF2-40B4-BE49-F238E27FC236}">
                <a16:creationId xmlns:a16="http://schemas.microsoft.com/office/drawing/2014/main" id="{9B457E9C-F81A-4006-B8BC-45DEC9BC6635}"/>
              </a:ext>
            </a:extLst>
          </p:cNvPr>
          <p:cNvSpPr txBox="1"/>
          <p:nvPr/>
        </p:nvSpPr>
        <p:spPr>
          <a:xfrm>
            <a:off x="521808" y="714798"/>
            <a:ext cx="8100384" cy="5929508"/>
          </a:xfrm>
          <a:prstGeom prst="rect">
            <a:avLst/>
          </a:prstGeom>
          <a:noFill/>
        </p:spPr>
        <p:txBody>
          <a:bodyPr wrap="square">
            <a:spAutoFit/>
          </a:bodyPr>
          <a:lstStyle/>
          <a:p>
            <a:pPr marL="0" marR="0" lvl="0" indent="539750" algn="l" defTabSz="914400" rtl="0" eaLnBrk="1" fontAlgn="auto" latinLnBrk="0" hangingPunct="1">
              <a:lnSpc>
                <a:spcPct val="150000"/>
              </a:lnSpc>
              <a:spcBef>
                <a:spcPts val="0"/>
              </a:spcBef>
              <a:spcAft>
                <a:spcPts val="0"/>
              </a:spcAft>
              <a:buClrTx/>
              <a:buSzTx/>
              <a:buFont typeface="Arial" panose="020B0604020202020204" pitchFamily="34" charset="0"/>
              <a:buNone/>
              <a:tabLst/>
              <a:defRPr/>
            </a:pPr>
            <a:r>
              <a:rPr kumimoji="0" lang="zh-CN" altLang="zh-CN" sz="20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【注意</a:t>
            </a:r>
            <a:r>
              <a:rPr lang="en-US" altLang="zh-CN" sz="2000" b="1" dirty="0">
                <a:solidFill>
                  <a:srgbClr val="C00000"/>
                </a:solidFill>
                <a:latin typeface="楷体" panose="02010609060101010101" pitchFamily="49" charset="-122"/>
                <a:ea typeface="楷体" panose="02010609060101010101" pitchFamily="49" charset="-122"/>
              </a:rPr>
              <a:t>1</a:t>
            </a:r>
            <a:r>
              <a:rPr kumimoji="0" lang="zh-CN" altLang="zh-CN" sz="20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a:t>
            </a:r>
            <a:r>
              <a:rPr kumimoji="0" lang="zh-CN" altLang="zh-CN" sz="2000" b="1" i="0" u="none" strike="noStrike" kern="1200" cap="none" spc="0" normalizeH="0" baseline="0" noProof="0" dirty="0">
                <a:ln>
                  <a:noFill/>
                </a:ln>
                <a:effectLst/>
                <a:uLnTx/>
                <a:uFillTx/>
                <a:latin typeface="楷体" panose="02010609060101010101" pitchFamily="49" charset="-122"/>
                <a:ea typeface="楷体" panose="02010609060101010101" pitchFamily="49" charset="-122"/>
                <a:cs typeface="+mn-cs"/>
              </a:rPr>
              <a:t>水路运输的</a:t>
            </a:r>
            <a:r>
              <a:rPr kumimoji="0" lang="en-US" altLang="zh-CN" sz="24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a:t>
            </a:r>
            <a:r>
              <a:rPr kumimoji="0" lang="zh-CN" altLang="zh-CN" sz="24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程租</a:t>
            </a:r>
            <a:r>
              <a:rPr kumimoji="0" lang="en-US" altLang="zh-CN" sz="24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a:t>
            </a:r>
            <a:r>
              <a:rPr kumimoji="0" lang="zh-CN" altLang="zh-CN" sz="24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期租</a:t>
            </a:r>
            <a:r>
              <a:rPr kumimoji="0" lang="en-US" altLang="zh-CN" sz="24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a:t>
            </a:r>
            <a:r>
              <a:rPr kumimoji="0" lang="zh-CN" altLang="zh-CN" sz="2000" b="1" i="0" u="none" strike="noStrike" kern="1200" cap="none" spc="0" normalizeH="0" baseline="0" noProof="0" dirty="0">
                <a:ln>
                  <a:noFill/>
                </a:ln>
                <a:effectLst/>
                <a:uLnTx/>
                <a:uFillTx/>
                <a:latin typeface="楷体" panose="02010609060101010101" pitchFamily="49" charset="-122"/>
                <a:ea typeface="楷体" panose="02010609060101010101" pitchFamily="49" charset="-122"/>
                <a:cs typeface="+mn-cs"/>
              </a:rPr>
              <a:t>业务属于</a:t>
            </a:r>
            <a:r>
              <a:rPr kumimoji="0" lang="en-US" altLang="zh-CN" sz="24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a:t>
            </a:r>
            <a:r>
              <a:rPr kumimoji="0" lang="zh-CN" altLang="zh-CN" sz="24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水路运输服务</a:t>
            </a:r>
            <a:r>
              <a:rPr kumimoji="0" lang="en-US" altLang="zh-CN" sz="24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a:t>
            </a:r>
            <a:r>
              <a:rPr kumimoji="0" lang="zh-CN" altLang="zh-CN" sz="2000" b="1" i="0" u="none" strike="noStrike" kern="1200" cap="none" spc="0" normalizeH="0" baseline="0" noProof="0" dirty="0">
                <a:ln>
                  <a:noFill/>
                </a:ln>
                <a:effectLst/>
                <a:uLnTx/>
                <a:uFillTx/>
                <a:latin typeface="楷体" panose="02010609060101010101" pitchFamily="49" charset="-122"/>
                <a:ea typeface="楷体" panose="02010609060101010101" pitchFamily="49" charset="-122"/>
                <a:cs typeface="+mn-cs"/>
              </a:rPr>
              <a:t>；航空运输的</a:t>
            </a:r>
            <a:r>
              <a:rPr kumimoji="0" lang="en-US" altLang="zh-CN" sz="24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a:t>
            </a:r>
            <a:r>
              <a:rPr kumimoji="0" lang="zh-CN" altLang="zh-CN" sz="24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湿租</a:t>
            </a:r>
            <a:r>
              <a:rPr kumimoji="0" lang="en-US" altLang="zh-CN" sz="24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a:t>
            </a:r>
            <a:r>
              <a:rPr kumimoji="0" lang="zh-CN" altLang="zh-CN" sz="2000" b="1" i="0" u="none" strike="noStrike" kern="1200" cap="none" spc="0" normalizeH="0" baseline="0" noProof="0" dirty="0">
                <a:ln>
                  <a:noFill/>
                </a:ln>
                <a:effectLst/>
                <a:uLnTx/>
                <a:uFillTx/>
                <a:latin typeface="楷体" panose="02010609060101010101" pitchFamily="49" charset="-122"/>
                <a:ea typeface="楷体" panose="02010609060101010101" pitchFamily="49" charset="-122"/>
                <a:cs typeface="+mn-cs"/>
              </a:rPr>
              <a:t>业务属于</a:t>
            </a:r>
            <a:r>
              <a:rPr kumimoji="0" lang="en-US" altLang="zh-CN" sz="24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a:t>
            </a:r>
            <a:r>
              <a:rPr kumimoji="0" lang="zh-CN" altLang="zh-CN" sz="24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航空运输服务</a:t>
            </a:r>
            <a:r>
              <a:rPr kumimoji="0" lang="en-US" altLang="zh-CN" sz="24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a:t>
            </a:r>
            <a:r>
              <a:rPr kumimoji="0" lang="zh-CN" altLang="zh-CN" sz="2000" b="1" i="0" u="none" strike="noStrike" kern="1200" cap="none" spc="0" normalizeH="0" baseline="0" noProof="0" dirty="0">
                <a:ln>
                  <a:noFill/>
                </a:ln>
                <a:effectLst/>
                <a:uLnTx/>
                <a:uFillTx/>
                <a:latin typeface="楷体" panose="02010609060101010101" pitchFamily="49" charset="-122"/>
                <a:ea typeface="楷体" panose="02010609060101010101" pitchFamily="49" charset="-122"/>
                <a:cs typeface="+mn-cs"/>
              </a:rPr>
              <a:t>。</a:t>
            </a:r>
            <a:endParaRPr kumimoji="0" lang="en-US" altLang="zh-CN" sz="2000" b="1" i="0" u="none" strike="noStrike" kern="1200" cap="none" spc="0" normalizeH="0" baseline="0" noProof="0" dirty="0">
              <a:ln>
                <a:noFill/>
              </a:ln>
              <a:effectLst/>
              <a:uLnTx/>
              <a:uFillTx/>
              <a:latin typeface="楷体" panose="02010609060101010101" pitchFamily="49" charset="-122"/>
              <a:ea typeface="楷体" panose="02010609060101010101" pitchFamily="49" charset="-122"/>
              <a:cs typeface="+mn-cs"/>
            </a:endParaRPr>
          </a:p>
          <a:p>
            <a:pPr marL="0" marR="0" lvl="0" indent="539750" algn="l" defTabSz="914400" rtl="0" eaLnBrk="1" fontAlgn="auto" latinLnBrk="0" hangingPunct="1">
              <a:lnSpc>
                <a:spcPct val="150000"/>
              </a:lnSpc>
              <a:spcBef>
                <a:spcPts val="0"/>
              </a:spcBef>
              <a:spcAft>
                <a:spcPts val="0"/>
              </a:spcAft>
              <a:buClrTx/>
              <a:buSzTx/>
              <a:buFont typeface="Arial" panose="020B0604020202020204" pitchFamily="34" charset="0"/>
              <a:buNone/>
              <a:tabLst/>
              <a:defRPr/>
            </a:pPr>
            <a:r>
              <a:rPr lang="en-US" altLang="zh-CN" sz="2000" b="1" dirty="0">
                <a:solidFill>
                  <a:srgbClr val="C00000"/>
                </a:solidFill>
                <a:latin typeface="楷体" panose="02010609060101010101" pitchFamily="49" charset="-122"/>
                <a:ea typeface="楷体" panose="02010609060101010101" pitchFamily="49" charset="-122"/>
              </a:rPr>
              <a:t>【</a:t>
            </a:r>
            <a:r>
              <a:rPr lang="zh-CN" altLang="en-US" sz="2000" b="1" dirty="0">
                <a:solidFill>
                  <a:srgbClr val="C00000"/>
                </a:solidFill>
                <a:latin typeface="楷体" panose="02010609060101010101" pitchFamily="49" charset="-122"/>
                <a:ea typeface="楷体" panose="02010609060101010101" pitchFamily="49" charset="-122"/>
              </a:rPr>
              <a:t>注意</a:t>
            </a:r>
            <a:r>
              <a:rPr lang="en-US" altLang="zh-CN" sz="2000" b="1" dirty="0">
                <a:solidFill>
                  <a:srgbClr val="C00000"/>
                </a:solidFill>
                <a:latin typeface="楷体" panose="02010609060101010101" pitchFamily="49" charset="-122"/>
                <a:ea typeface="楷体" panose="02010609060101010101" pitchFamily="49" charset="-122"/>
              </a:rPr>
              <a:t>2】</a:t>
            </a:r>
            <a:r>
              <a:rPr kumimoji="0" lang="zh-CN" altLang="en-US" sz="2000" b="1" i="0" u="none" strike="noStrike" kern="1200" cap="none" spc="0" normalizeH="0" baseline="0" noProof="0" dirty="0">
                <a:ln>
                  <a:noFill/>
                </a:ln>
                <a:effectLst/>
                <a:uLnTx/>
                <a:uFillTx/>
                <a:latin typeface="楷体" panose="02010609060101010101" pitchFamily="49" charset="-122"/>
                <a:ea typeface="楷体" panose="02010609060101010101" pitchFamily="49" charset="-122"/>
                <a:cs typeface="+mn-cs"/>
              </a:rPr>
              <a:t>水路运输的</a:t>
            </a:r>
            <a:r>
              <a:rPr lang="zh-CN" altLang="en-US" sz="2400" b="1" dirty="0">
                <a:solidFill>
                  <a:srgbClr val="C00000"/>
                </a:solidFill>
                <a:latin typeface="楷体" panose="02010609060101010101" pitchFamily="49" charset="-122"/>
                <a:ea typeface="楷体" panose="02010609060101010101" pitchFamily="49" charset="-122"/>
              </a:rPr>
              <a:t>“光租”</a:t>
            </a:r>
            <a:r>
              <a:rPr kumimoji="0" lang="zh-CN" altLang="en-US" sz="2000" b="1" i="0" u="none" strike="noStrike" kern="1200" cap="none" spc="0" normalizeH="0" baseline="0" noProof="0" dirty="0">
                <a:ln>
                  <a:noFill/>
                </a:ln>
                <a:effectLst/>
                <a:uLnTx/>
                <a:uFillTx/>
                <a:latin typeface="楷体" panose="02010609060101010101" pitchFamily="49" charset="-122"/>
                <a:ea typeface="楷体" panose="02010609060101010101" pitchFamily="49" charset="-122"/>
                <a:cs typeface="+mn-cs"/>
              </a:rPr>
              <a:t>业务；航空运输的</a:t>
            </a:r>
            <a:r>
              <a:rPr lang="zh-CN" altLang="en-US" sz="2400" b="1" dirty="0">
                <a:solidFill>
                  <a:srgbClr val="C00000"/>
                </a:solidFill>
                <a:latin typeface="楷体" panose="02010609060101010101" pitchFamily="49" charset="-122"/>
                <a:ea typeface="楷体" panose="02010609060101010101" pitchFamily="49" charset="-122"/>
              </a:rPr>
              <a:t>“干租”</a:t>
            </a:r>
            <a:r>
              <a:rPr kumimoji="0" lang="zh-CN" altLang="en-US" sz="2000" b="1" i="0" u="none" strike="noStrike" kern="1200" cap="none" spc="0" normalizeH="0" baseline="0" noProof="0" dirty="0">
                <a:ln>
                  <a:noFill/>
                </a:ln>
                <a:effectLst/>
                <a:uLnTx/>
                <a:uFillTx/>
                <a:latin typeface="楷体" panose="02010609060101010101" pitchFamily="49" charset="-122"/>
                <a:ea typeface="楷体" panose="02010609060101010101" pitchFamily="49" charset="-122"/>
                <a:cs typeface="+mn-cs"/>
              </a:rPr>
              <a:t>业务属于</a:t>
            </a:r>
            <a:r>
              <a:rPr lang="zh-CN" altLang="en-US" sz="2400" b="1" dirty="0">
                <a:solidFill>
                  <a:srgbClr val="C00000"/>
                </a:solidFill>
                <a:latin typeface="楷体" panose="02010609060101010101" pitchFamily="49" charset="-122"/>
                <a:ea typeface="楷体" panose="02010609060101010101" pitchFamily="49" charset="-122"/>
              </a:rPr>
              <a:t>“现代服务</a:t>
            </a:r>
            <a:r>
              <a:rPr lang="en-US" altLang="zh-CN" sz="2400" b="1" dirty="0">
                <a:solidFill>
                  <a:srgbClr val="C00000"/>
                </a:solidFill>
                <a:latin typeface="楷体" panose="02010609060101010101" pitchFamily="49" charset="-122"/>
                <a:ea typeface="楷体" panose="02010609060101010101" pitchFamily="49" charset="-122"/>
              </a:rPr>
              <a:t>——</a:t>
            </a:r>
            <a:r>
              <a:rPr lang="zh-CN" altLang="en-US" sz="2400" b="1" dirty="0">
                <a:solidFill>
                  <a:srgbClr val="C00000"/>
                </a:solidFill>
                <a:latin typeface="楷体" panose="02010609060101010101" pitchFamily="49" charset="-122"/>
                <a:ea typeface="楷体" panose="02010609060101010101" pitchFamily="49" charset="-122"/>
              </a:rPr>
              <a:t>租赁服务”</a:t>
            </a:r>
            <a:r>
              <a:rPr kumimoji="0" lang="zh-CN" altLang="en-US" sz="2000" b="1" i="0" u="none" strike="noStrike" kern="1200" cap="none" spc="0" normalizeH="0" baseline="0" noProof="0" dirty="0">
                <a:ln>
                  <a:noFill/>
                </a:ln>
                <a:effectLst/>
                <a:uLnTx/>
                <a:uFillTx/>
                <a:latin typeface="楷体" panose="02010609060101010101" pitchFamily="49" charset="-122"/>
                <a:ea typeface="楷体" panose="02010609060101010101" pitchFamily="49" charset="-122"/>
                <a:cs typeface="+mn-cs"/>
              </a:rPr>
              <a:t>。</a:t>
            </a:r>
            <a:endParaRPr kumimoji="0" lang="en-US" altLang="zh-CN" sz="2000" b="1" i="0" u="none" strike="noStrike" kern="1200" cap="none" spc="0" normalizeH="0" baseline="0" noProof="0" dirty="0">
              <a:ln>
                <a:noFill/>
              </a:ln>
              <a:effectLst/>
              <a:uLnTx/>
              <a:uFillTx/>
              <a:latin typeface="楷体" panose="02010609060101010101" pitchFamily="49" charset="-122"/>
              <a:ea typeface="楷体" panose="02010609060101010101" pitchFamily="49" charset="-122"/>
              <a:cs typeface="+mn-cs"/>
            </a:endParaRPr>
          </a:p>
          <a:p>
            <a:pPr marL="0" marR="0" lvl="0" indent="539750" algn="l" defTabSz="914400" rtl="0" eaLnBrk="1" fontAlgn="auto" latinLnBrk="0" hangingPunct="1">
              <a:lnSpc>
                <a:spcPct val="150000"/>
              </a:lnSpc>
              <a:spcBef>
                <a:spcPts val="0"/>
              </a:spcBef>
              <a:spcAft>
                <a:spcPts val="0"/>
              </a:spcAft>
              <a:buClrTx/>
              <a:buSzTx/>
              <a:buFont typeface="Arial" panose="020B0604020202020204" pitchFamily="34" charset="0"/>
              <a:buNone/>
              <a:tabLst/>
              <a:defRPr/>
            </a:pPr>
            <a:r>
              <a:rPr lang="en-US" altLang="zh-CN" sz="2000" b="1" dirty="0">
                <a:solidFill>
                  <a:srgbClr val="C00000"/>
                </a:solidFill>
                <a:latin typeface="楷体" panose="02010609060101010101" pitchFamily="49" charset="-122"/>
                <a:ea typeface="楷体" panose="02010609060101010101" pitchFamily="49" charset="-122"/>
              </a:rPr>
              <a:t>【</a:t>
            </a:r>
            <a:r>
              <a:rPr lang="zh-CN" altLang="en-US" sz="2000" b="1" dirty="0">
                <a:solidFill>
                  <a:srgbClr val="C00000"/>
                </a:solidFill>
                <a:latin typeface="楷体" panose="02010609060101010101" pitchFamily="49" charset="-122"/>
                <a:ea typeface="楷体" panose="02010609060101010101" pitchFamily="49" charset="-122"/>
              </a:rPr>
              <a:t>注意</a:t>
            </a:r>
            <a:r>
              <a:rPr lang="en-US" altLang="zh-CN" sz="2000" b="1" dirty="0">
                <a:solidFill>
                  <a:srgbClr val="C00000"/>
                </a:solidFill>
                <a:latin typeface="楷体" panose="02010609060101010101" pitchFamily="49" charset="-122"/>
                <a:ea typeface="楷体" panose="02010609060101010101" pitchFamily="49" charset="-122"/>
              </a:rPr>
              <a:t>3】</a:t>
            </a:r>
            <a:r>
              <a:rPr lang="en-US" altLang="zh-CN" sz="2400" b="1" dirty="0">
                <a:solidFill>
                  <a:srgbClr val="C00000"/>
                </a:solidFill>
                <a:latin typeface="楷体" panose="02010609060101010101" pitchFamily="49" charset="-122"/>
                <a:ea typeface="楷体" panose="02010609060101010101" pitchFamily="49" charset="-122"/>
              </a:rPr>
              <a:t>“</a:t>
            </a:r>
            <a:r>
              <a:rPr lang="zh-CN" altLang="en-US" sz="2400" b="1" dirty="0">
                <a:solidFill>
                  <a:srgbClr val="C00000"/>
                </a:solidFill>
                <a:latin typeface="楷体" panose="02010609060101010101" pitchFamily="49" charset="-122"/>
                <a:ea typeface="楷体" panose="02010609060101010101" pitchFamily="49" charset="-122"/>
              </a:rPr>
              <a:t>航天运输”</a:t>
            </a:r>
            <a:r>
              <a:rPr kumimoji="0" lang="zh-CN" altLang="en-US" sz="2000" b="1" i="0" u="none" strike="noStrike" kern="1200" cap="none" spc="0" normalizeH="0" baseline="0" noProof="0" dirty="0">
                <a:ln>
                  <a:noFill/>
                </a:ln>
                <a:effectLst/>
                <a:uLnTx/>
                <a:uFillTx/>
                <a:latin typeface="楷体" panose="02010609060101010101" pitchFamily="49" charset="-122"/>
                <a:ea typeface="楷体" panose="02010609060101010101" pitchFamily="49" charset="-122"/>
                <a:cs typeface="+mn-cs"/>
              </a:rPr>
              <a:t>属于“航空运输服务”，但适用</a:t>
            </a:r>
            <a:r>
              <a:rPr lang="zh-CN" altLang="en-US" sz="2400" b="1" dirty="0">
                <a:solidFill>
                  <a:srgbClr val="C00000"/>
                </a:solidFill>
                <a:latin typeface="楷体" panose="02010609060101010101" pitchFamily="49" charset="-122"/>
                <a:ea typeface="楷体" panose="02010609060101010101" pitchFamily="49" charset="-122"/>
              </a:rPr>
              <a:t>“零税率”。</a:t>
            </a:r>
            <a:endParaRPr lang="en-US" altLang="zh-CN" sz="2400" b="1" dirty="0">
              <a:solidFill>
                <a:srgbClr val="C00000"/>
              </a:solidFill>
              <a:latin typeface="楷体" panose="02010609060101010101" pitchFamily="49" charset="-122"/>
              <a:ea typeface="楷体" panose="02010609060101010101" pitchFamily="49" charset="-122"/>
            </a:endParaRPr>
          </a:p>
          <a:p>
            <a:pPr marL="0" marR="0" lvl="0" indent="539750" algn="l" defTabSz="914400" rtl="0" eaLnBrk="1" fontAlgn="auto" latinLnBrk="0" hangingPunct="1">
              <a:lnSpc>
                <a:spcPct val="150000"/>
              </a:lnSpc>
              <a:spcBef>
                <a:spcPts val="0"/>
              </a:spcBef>
              <a:spcAft>
                <a:spcPts val="0"/>
              </a:spcAft>
              <a:buClrTx/>
              <a:buSzTx/>
              <a:buFont typeface="Arial" panose="020B0604020202020204" pitchFamily="34" charset="0"/>
              <a:buNone/>
              <a:tabLst/>
              <a:defRPr/>
            </a:pPr>
            <a:r>
              <a:rPr lang="en-US" altLang="zh-CN" sz="2400" b="1" dirty="0">
                <a:solidFill>
                  <a:srgbClr val="C00000"/>
                </a:solidFill>
                <a:latin typeface="楷体" panose="02010609060101010101" pitchFamily="49" charset="-122"/>
                <a:ea typeface="楷体" panose="02010609060101010101" pitchFamily="49" charset="-122"/>
              </a:rPr>
              <a:t>【</a:t>
            </a:r>
            <a:r>
              <a:rPr lang="zh-CN" altLang="en-US" sz="2400" b="1" dirty="0">
                <a:solidFill>
                  <a:srgbClr val="C00000"/>
                </a:solidFill>
                <a:latin typeface="楷体" panose="02010609060101010101" pitchFamily="49" charset="-122"/>
                <a:ea typeface="楷体" panose="02010609060101010101" pitchFamily="49" charset="-122"/>
              </a:rPr>
              <a:t>注意</a:t>
            </a:r>
            <a:r>
              <a:rPr lang="en-US" altLang="zh-CN" sz="2400" b="1" dirty="0">
                <a:solidFill>
                  <a:srgbClr val="C00000"/>
                </a:solidFill>
                <a:latin typeface="楷体" panose="02010609060101010101" pitchFamily="49" charset="-122"/>
                <a:ea typeface="楷体" panose="02010609060101010101" pitchFamily="49" charset="-122"/>
              </a:rPr>
              <a:t>4】</a:t>
            </a:r>
            <a:r>
              <a:rPr lang="zh-CN" altLang="en-US" sz="2000" b="1" dirty="0">
                <a:latin typeface="楷体" panose="02010609060101010101" pitchFamily="49" charset="-122"/>
                <a:ea typeface="楷体" panose="02010609060101010101" pitchFamily="49" charset="-122"/>
              </a:rPr>
              <a:t>纳税人已售票但客户逾期未消费取得的运输</a:t>
            </a:r>
            <a:r>
              <a:rPr lang="zh-CN" altLang="en-US" sz="2000" b="1" dirty="0">
                <a:solidFill>
                  <a:srgbClr val="C00000"/>
                </a:solidFill>
                <a:latin typeface="楷体" panose="02010609060101010101" pitchFamily="49" charset="-122"/>
                <a:ea typeface="楷体" panose="02010609060101010101" pitchFamily="49" charset="-122"/>
              </a:rPr>
              <a:t>逾期票证收入</a:t>
            </a:r>
            <a:r>
              <a:rPr lang="zh-CN" altLang="en-US" sz="2000" b="1" dirty="0">
                <a:latin typeface="楷体" panose="02010609060101010101" pitchFamily="49" charset="-122"/>
                <a:ea typeface="楷体" panose="02010609060101010101" pitchFamily="49" charset="-122"/>
              </a:rPr>
              <a:t>，按照</a:t>
            </a:r>
            <a:r>
              <a:rPr lang="zh-CN" altLang="en-US" sz="2000" b="1" dirty="0">
                <a:solidFill>
                  <a:srgbClr val="C00000"/>
                </a:solidFill>
                <a:latin typeface="楷体" panose="02010609060101010101" pitchFamily="49" charset="-122"/>
                <a:ea typeface="楷体" panose="02010609060101010101" pitchFamily="49" charset="-122"/>
              </a:rPr>
              <a:t>“交通运输服务”</a:t>
            </a:r>
            <a:r>
              <a:rPr lang="zh-CN" altLang="en-US" sz="2000" b="1" dirty="0">
                <a:latin typeface="楷体" panose="02010609060101010101" pitchFamily="49" charset="-122"/>
                <a:ea typeface="楷体" panose="02010609060101010101" pitchFamily="49" charset="-122"/>
              </a:rPr>
              <a:t>缴纳增值税</a:t>
            </a:r>
            <a:endParaRPr lang="en-US" altLang="zh-CN" sz="2000" b="1" dirty="0">
              <a:latin typeface="楷体" panose="02010609060101010101" pitchFamily="49" charset="-122"/>
              <a:ea typeface="楷体" panose="02010609060101010101" pitchFamily="49" charset="-122"/>
            </a:endParaRPr>
          </a:p>
          <a:p>
            <a:pPr marL="0" marR="0" lvl="0" indent="539750" algn="l" defTabSz="914400" rtl="0" eaLnBrk="1" fontAlgn="auto" latinLnBrk="0" hangingPunct="1">
              <a:lnSpc>
                <a:spcPct val="150000"/>
              </a:lnSpc>
              <a:spcBef>
                <a:spcPts val="0"/>
              </a:spcBef>
              <a:spcAft>
                <a:spcPts val="0"/>
              </a:spcAft>
              <a:buClrTx/>
              <a:buSzTx/>
              <a:buFont typeface="Arial" panose="020B0604020202020204" pitchFamily="34" charset="0"/>
              <a:buNone/>
              <a:tabLst/>
              <a:defRPr/>
            </a:pPr>
            <a:endParaRPr lang="zh-CN" altLang="en-US" sz="2400" b="1" dirty="0">
              <a:solidFill>
                <a:srgbClr val="C00000"/>
              </a:solidFill>
              <a:latin typeface="楷体" panose="02010609060101010101" pitchFamily="49" charset="-122"/>
              <a:ea typeface="楷体" panose="02010609060101010101" pitchFamily="49" charset="-122"/>
            </a:endParaRPr>
          </a:p>
          <a:p>
            <a:pPr marL="0" marR="0" lvl="0" indent="539750" algn="l" defTabSz="914400" rtl="0" eaLnBrk="1" fontAlgn="auto" latinLnBrk="0" hangingPunct="1">
              <a:lnSpc>
                <a:spcPct val="150000"/>
              </a:lnSpc>
              <a:spcBef>
                <a:spcPts val="0"/>
              </a:spcBef>
              <a:spcAft>
                <a:spcPts val="0"/>
              </a:spcAft>
              <a:buClrTx/>
              <a:buSzTx/>
              <a:buFont typeface="Arial" panose="020B0604020202020204" pitchFamily="34" charset="0"/>
              <a:buNone/>
              <a:tabLst/>
              <a:defRPr/>
            </a:pPr>
            <a:endParaRPr kumimoji="0" lang="en-US" altLang="zh-CN" sz="2000" b="1" i="0" u="none" strike="noStrike" kern="1200" cap="none" spc="0" normalizeH="0" baseline="0" noProof="0" dirty="0">
              <a:ln>
                <a:noFill/>
              </a:ln>
              <a:effectLst/>
              <a:uLnTx/>
              <a:uFillTx/>
              <a:latin typeface="楷体" panose="02010609060101010101" pitchFamily="49" charset="-122"/>
              <a:ea typeface="楷体" panose="02010609060101010101" pitchFamily="49" charset="-122"/>
              <a:cs typeface="+mn-cs"/>
            </a:endParaRPr>
          </a:p>
          <a:p>
            <a:pPr marL="0" marR="0" lvl="0" indent="539750" algn="l" defTabSz="914400" rtl="0" eaLnBrk="1" fontAlgn="auto" latinLnBrk="0" hangingPunct="1">
              <a:lnSpc>
                <a:spcPct val="150000"/>
              </a:lnSpc>
              <a:spcBef>
                <a:spcPts val="0"/>
              </a:spcBef>
              <a:spcAft>
                <a:spcPts val="0"/>
              </a:spcAft>
              <a:buClrTx/>
              <a:buSzTx/>
              <a:buFont typeface="Arial" panose="020B0604020202020204" pitchFamily="34" charset="0"/>
              <a:buNone/>
              <a:tabLst/>
              <a:defRPr/>
            </a:pPr>
            <a:endParaRPr kumimoji="0" lang="zh-CN" altLang="zh-CN" sz="2000" b="1" i="0" u="none" strike="noStrike" kern="1200" cap="none" spc="0" normalizeH="0" baseline="0" noProof="0" dirty="0">
              <a:ln>
                <a:noFill/>
              </a:ln>
              <a:effectLst/>
              <a:uLnTx/>
              <a:uFillTx/>
              <a:latin typeface="楷体" panose="02010609060101010101" pitchFamily="49" charset="-122"/>
              <a:ea typeface="楷体" panose="02010609060101010101" pitchFamily="49" charset="-122"/>
              <a:cs typeface="+mn-cs"/>
            </a:endParaRPr>
          </a:p>
        </p:txBody>
      </p:sp>
      <p:sp>
        <p:nvSpPr>
          <p:cNvPr id="5" name="文本框 4">
            <a:extLst>
              <a:ext uri="{FF2B5EF4-FFF2-40B4-BE49-F238E27FC236}">
                <a16:creationId xmlns:a16="http://schemas.microsoft.com/office/drawing/2014/main" id="{7B8B08DF-F5CC-4BB8-9579-071C2945A7F9}"/>
              </a:ext>
            </a:extLst>
          </p:cNvPr>
          <p:cNvSpPr txBox="1"/>
          <p:nvPr/>
        </p:nvSpPr>
        <p:spPr>
          <a:xfrm>
            <a:off x="935665" y="299722"/>
            <a:ext cx="7371907" cy="500137"/>
          </a:xfrm>
          <a:prstGeom prst="rect">
            <a:avLst/>
          </a:prstGeom>
          <a:noFill/>
        </p:spPr>
        <p:txBody>
          <a:bodyPr wrap="square" lIns="68580" tIns="34290" rIns="68580" bIns="34290" rtlCol="0">
            <a:spAutoFit/>
          </a:bodyPr>
          <a:lstStyle/>
          <a:p>
            <a:pPr algn="ctr"/>
            <a:r>
              <a:rPr lang="zh-CN" altLang="en-US" sz="2800" b="1" dirty="0">
                <a:solidFill>
                  <a:srgbClr val="0070C0"/>
                </a:solidFill>
                <a:cs typeface="+mn-ea"/>
              </a:rPr>
              <a:t>（四）销售服务</a:t>
            </a:r>
            <a:r>
              <a:rPr lang="en-US" altLang="zh-CN" sz="2400" b="1" dirty="0">
                <a:solidFill>
                  <a:srgbClr val="7030A0"/>
                </a:solidFill>
                <a:cs typeface="+mn-ea"/>
              </a:rPr>
              <a:t>——</a:t>
            </a:r>
            <a:r>
              <a:rPr lang="zh-CN" altLang="en-US" sz="2400" b="1" dirty="0">
                <a:solidFill>
                  <a:srgbClr val="7030A0"/>
                </a:solidFill>
                <a:cs typeface="+mn-ea"/>
              </a:rPr>
              <a:t>交通运输</a:t>
            </a:r>
            <a:endParaRPr lang="en-US" altLang="zh-CN" sz="2800" b="1" dirty="0">
              <a:solidFill>
                <a:srgbClr val="7030A0"/>
              </a:solidFill>
              <a:cs typeface="+mn-ea"/>
            </a:endParaRPr>
          </a:p>
        </p:txBody>
      </p:sp>
    </p:spTree>
    <p:extLst>
      <p:ext uri="{BB962C8B-B14F-4D97-AF65-F5344CB8AC3E}">
        <p14:creationId xmlns:p14="http://schemas.microsoft.com/office/powerpoint/2010/main" val="117225565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7">
                                            <p:txEl>
                                              <p:pRg st="2" end="2"/>
                                            </p:txEl>
                                          </p:spTgt>
                                        </p:tgtEl>
                                        <p:attrNameLst>
                                          <p:attrName>style.visibility</p:attrName>
                                        </p:attrNameLst>
                                      </p:cBhvr>
                                      <p:to>
                                        <p:strVal val="visible"/>
                                      </p:to>
                                    </p:set>
                                    <p:anim calcmode="lin" valueType="num">
                                      <p:cBhvr additive="base">
                                        <p:cTn id="7" dur="500" fill="hold"/>
                                        <p:tgtEl>
                                          <p:spTgt spid="7">
                                            <p:txEl>
                                              <p:pRg st="2" end="2"/>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7">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7">
                                            <p:txEl>
                                              <p:pRg st="3" end="3"/>
                                            </p:txEl>
                                          </p:spTgt>
                                        </p:tgtEl>
                                        <p:attrNameLst>
                                          <p:attrName>style.visibility</p:attrName>
                                        </p:attrNameLst>
                                      </p:cBhvr>
                                      <p:to>
                                        <p:strVal val="visible"/>
                                      </p:to>
                                    </p:set>
                                    <p:anim calcmode="lin" valueType="num">
                                      <p:cBhvr additive="base">
                                        <p:cTn id="13" dur="500" fill="hold"/>
                                        <p:tgtEl>
                                          <p:spTgt spid="7">
                                            <p:txEl>
                                              <p:pRg st="3" end="3"/>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7">
                                            <p:txEl>
                                              <p:pRg st="3" end="3"/>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3F297A04-FA86-470C-A283-0F372052F889}"/>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latin typeface="+mn-lt"/>
                <a:cs typeface="+mn-ea"/>
                <a:sym typeface="+mn-lt"/>
              </a:rPr>
              <a:pPr>
                <a:defRPr/>
              </a:pPr>
              <a:t>51</a:t>
            </a:fld>
            <a:endParaRPr lang="en-US">
              <a:solidFill>
                <a:prstClr val="black">
                  <a:tint val="75000"/>
                </a:prstClr>
              </a:solidFill>
              <a:latin typeface="+mn-lt"/>
              <a:cs typeface="+mn-ea"/>
              <a:sym typeface="+mn-lt"/>
            </a:endParaRPr>
          </a:p>
        </p:txBody>
      </p:sp>
      <p:sp>
        <p:nvSpPr>
          <p:cNvPr id="3" name="文本框 2">
            <a:extLst>
              <a:ext uri="{FF2B5EF4-FFF2-40B4-BE49-F238E27FC236}">
                <a16:creationId xmlns:a16="http://schemas.microsoft.com/office/drawing/2014/main" id="{8D04972F-565F-4E50-896F-ED56EDD1A38F}"/>
              </a:ext>
            </a:extLst>
          </p:cNvPr>
          <p:cNvSpPr txBox="1"/>
          <p:nvPr/>
        </p:nvSpPr>
        <p:spPr>
          <a:xfrm>
            <a:off x="2039921" y="225348"/>
            <a:ext cx="5410461" cy="500137"/>
          </a:xfrm>
          <a:prstGeom prst="rect">
            <a:avLst/>
          </a:prstGeom>
          <a:noFill/>
        </p:spPr>
        <p:txBody>
          <a:bodyPr wrap="square" lIns="68580" tIns="34290" rIns="68580" bIns="34290" rtlCol="0">
            <a:spAutoFit/>
          </a:bodyPr>
          <a:lstStyle/>
          <a:p>
            <a:pPr algn="ctr"/>
            <a:r>
              <a:rPr lang="zh-CN" altLang="en-US" sz="2800" b="1" dirty="0">
                <a:solidFill>
                  <a:srgbClr val="0070C0"/>
                </a:solidFill>
                <a:cs typeface="+mn-ea"/>
                <a:sym typeface="+mn-lt"/>
              </a:rPr>
              <a:t>试试就试试</a:t>
            </a:r>
            <a:endParaRPr lang="en-US" altLang="zh-CN" sz="2800" b="1" dirty="0">
              <a:solidFill>
                <a:srgbClr val="7030A0"/>
              </a:solidFill>
              <a:cs typeface="+mn-ea"/>
              <a:sym typeface="+mn-lt"/>
            </a:endParaRPr>
          </a:p>
        </p:txBody>
      </p:sp>
      <p:sp>
        <p:nvSpPr>
          <p:cNvPr id="8" name="内容占位符 1">
            <a:extLst>
              <a:ext uri="{FF2B5EF4-FFF2-40B4-BE49-F238E27FC236}">
                <a16:creationId xmlns:a16="http://schemas.microsoft.com/office/drawing/2014/main" id="{C55AD2E8-BCFE-4A42-9301-8BD4BC5CB3A5}"/>
              </a:ext>
            </a:extLst>
          </p:cNvPr>
          <p:cNvSpPr txBox="1">
            <a:spLocks/>
          </p:cNvSpPr>
          <p:nvPr/>
        </p:nvSpPr>
        <p:spPr>
          <a:xfrm>
            <a:off x="490822" y="779487"/>
            <a:ext cx="8018557" cy="3887763"/>
          </a:xfrm>
          <a:prstGeom prst="rect">
            <a:avLst/>
          </a:prstGeom>
        </p:spPr>
        <p:txBody>
          <a:bodyPr vert="horz" lIns="91440" tIns="45720" rIns="91440" bIns="45720" rtlCol="0">
            <a:normAutofit/>
          </a:bodyPr>
          <a:lstStyle>
            <a:lvl1pPr marL="0" indent="538480" algn="l" defTabSz="685800" rtl="0" eaLnBrk="1" latinLnBrk="0" hangingPunct="1">
              <a:lnSpc>
                <a:spcPct val="150000"/>
              </a:lnSpc>
              <a:spcBef>
                <a:spcPts val="0"/>
              </a:spcBef>
              <a:buFont typeface="Arial" panose="020B0604020202020204" pitchFamily="34" charset="0"/>
              <a:buNone/>
              <a:defRPr sz="2200" b="1" kern="1200">
                <a:solidFill>
                  <a:srgbClr val="004DA1"/>
                </a:solidFill>
                <a:latin typeface="楷体" panose="02010609060101010101" pitchFamily="49" charset="-122"/>
                <a:ea typeface="楷体" panose="02010609060101010101" pitchFamily="49" charset="-122"/>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en-US" altLang="zh-CN" dirty="0">
                <a:latin typeface="+mn-lt"/>
                <a:ea typeface="+mn-ea"/>
                <a:cs typeface="+mn-ea"/>
                <a:sym typeface="+mn-lt"/>
              </a:rPr>
              <a:t>【</a:t>
            </a:r>
            <a:r>
              <a:rPr lang="zh-CN" altLang="en-US" dirty="0">
                <a:latin typeface="+mn-lt"/>
                <a:ea typeface="+mn-ea"/>
                <a:cs typeface="+mn-ea"/>
                <a:sym typeface="+mn-lt"/>
              </a:rPr>
              <a:t>多选题</a:t>
            </a:r>
            <a:r>
              <a:rPr lang="en-US" altLang="zh-CN" dirty="0">
                <a:latin typeface="+mn-lt"/>
                <a:ea typeface="+mn-ea"/>
                <a:cs typeface="+mn-ea"/>
                <a:sym typeface="+mn-lt"/>
              </a:rPr>
              <a:t>】</a:t>
            </a:r>
            <a:r>
              <a:rPr lang="zh-CN" altLang="en-US" dirty="0">
                <a:latin typeface="+mn-lt"/>
                <a:ea typeface="+mn-ea"/>
                <a:cs typeface="+mn-ea"/>
                <a:sym typeface="+mn-lt"/>
              </a:rPr>
              <a:t>下列各项中，应按照“交通运输服务”计缴增值税的有（　）。</a:t>
            </a:r>
          </a:p>
          <a:p>
            <a:r>
              <a:rPr lang="en-US" altLang="zh-CN" dirty="0">
                <a:latin typeface="+mn-lt"/>
                <a:ea typeface="+mn-ea"/>
                <a:cs typeface="+mn-ea"/>
                <a:sym typeface="+mn-lt"/>
              </a:rPr>
              <a:t>A.</a:t>
            </a:r>
            <a:r>
              <a:rPr lang="zh-CN" altLang="en-US" dirty="0">
                <a:latin typeface="+mn-lt"/>
                <a:ea typeface="+mn-ea"/>
                <a:cs typeface="+mn-ea"/>
                <a:sym typeface="+mn-lt"/>
              </a:rPr>
              <a:t>程租</a:t>
            </a:r>
          </a:p>
          <a:p>
            <a:r>
              <a:rPr lang="en-US" altLang="zh-CN" dirty="0">
                <a:latin typeface="+mn-lt"/>
                <a:ea typeface="+mn-ea"/>
                <a:cs typeface="+mn-ea"/>
                <a:sym typeface="+mn-lt"/>
              </a:rPr>
              <a:t>B.</a:t>
            </a:r>
            <a:r>
              <a:rPr lang="zh-CN" altLang="en-US" dirty="0">
                <a:latin typeface="+mn-lt"/>
                <a:ea typeface="+mn-ea"/>
                <a:cs typeface="+mn-ea"/>
                <a:sym typeface="+mn-lt"/>
              </a:rPr>
              <a:t>期租</a:t>
            </a:r>
          </a:p>
          <a:p>
            <a:r>
              <a:rPr lang="en-US" altLang="zh-CN" dirty="0">
                <a:latin typeface="+mn-lt"/>
                <a:ea typeface="+mn-ea"/>
                <a:cs typeface="+mn-ea"/>
                <a:sym typeface="+mn-lt"/>
              </a:rPr>
              <a:t>C.</a:t>
            </a:r>
            <a:r>
              <a:rPr lang="zh-CN" altLang="en-US" dirty="0">
                <a:latin typeface="+mn-lt"/>
                <a:ea typeface="+mn-ea"/>
                <a:cs typeface="+mn-ea"/>
                <a:sym typeface="+mn-lt"/>
              </a:rPr>
              <a:t>湿租</a:t>
            </a:r>
          </a:p>
          <a:p>
            <a:r>
              <a:rPr lang="en-US" altLang="zh-CN" dirty="0">
                <a:latin typeface="+mn-lt"/>
                <a:ea typeface="+mn-ea"/>
                <a:cs typeface="+mn-ea"/>
                <a:sym typeface="+mn-lt"/>
              </a:rPr>
              <a:t>D.</a:t>
            </a:r>
            <a:r>
              <a:rPr lang="zh-CN" altLang="en-US" dirty="0">
                <a:latin typeface="+mn-lt"/>
                <a:ea typeface="+mn-ea"/>
                <a:cs typeface="+mn-ea"/>
                <a:sym typeface="+mn-lt"/>
              </a:rPr>
              <a:t>道路通行服务</a:t>
            </a:r>
          </a:p>
        </p:txBody>
      </p:sp>
      <p:grpSp>
        <p:nvGrpSpPr>
          <p:cNvPr id="9" name="组合 8">
            <a:extLst>
              <a:ext uri="{FF2B5EF4-FFF2-40B4-BE49-F238E27FC236}">
                <a16:creationId xmlns:a16="http://schemas.microsoft.com/office/drawing/2014/main" id="{D7CCD27B-CFDC-4184-8D48-6FBEDF9404AE}"/>
              </a:ext>
            </a:extLst>
          </p:cNvPr>
          <p:cNvGrpSpPr/>
          <p:nvPr/>
        </p:nvGrpSpPr>
        <p:grpSpPr>
          <a:xfrm rot="16200000">
            <a:off x="1905836" y="3944966"/>
            <a:ext cx="677108" cy="1428693"/>
            <a:chOff x="9306656" y="1903595"/>
            <a:chExt cx="902810" cy="1904924"/>
          </a:xfrm>
        </p:grpSpPr>
        <p:sp>
          <p:nvSpPr>
            <p:cNvPr id="10" name="Freeform 668">
              <a:extLst>
                <a:ext uri="{FF2B5EF4-FFF2-40B4-BE49-F238E27FC236}">
                  <a16:creationId xmlns:a16="http://schemas.microsoft.com/office/drawing/2014/main" id="{25B8C2A1-05FC-4FC7-8039-F3BDF3EAEED1}"/>
                </a:ext>
              </a:extLst>
            </p:cNvPr>
            <p:cNvSpPr>
              <a:spLocks/>
            </p:cNvSpPr>
            <p:nvPr/>
          </p:nvSpPr>
          <p:spPr bwMode="auto">
            <a:xfrm rot="5400000">
              <a:off x="8805602" y="2585762"/>
              <a:ext cx="1904924" cy="540590"/>
            </a:xfrm>
            <a:custGeom>
              <a:avLst/>
              <a:gdLst>
                <a:gd name="T0" fmla="*/ 384 w 398"/>
                <a:gd name="T1" fmla="*/ 77 h 111"/>
                <a:gd name="T2" fmla="*/ 388 w 398"/>
                <a:gd name="T3" fmla="*/ 74 h 111"/>
                <a:gd name="T4" fmla="*/ 388 w 398"/>
                <a:gd name="T5" fmla="*/ 71 h 111"/>
                <a:gd name="T6" fmla="*/ 397 w 398"/>
                <a:gd name="T7" fmla="*/ 67 h 111"/>
                <a:gd name="T8" fmla="*/ 390 w 398"/>
                <a:gd name="T9" fmla="*/ 62 h 111"/>
                <a:gd name="T10" fmla="*/ 388 w 398"/>
                <a:gd name="T11" fmla="*/ 59 h 111"/>
                <a:gd name="T12" fmla="*/ 388 w 398"/>
                <a:gd name="T13" fmla="*/ 56 h 111"/>
                <a:gd name="T14" fmla="*/ 385 w 398"/>
                <a:gd name="T15" fmla="*/ 54 h 111"/>
                <a:gd name="T16" fmla="*/ 387 w 398"/>
                <a:gd name="T17" fmla="*/ 51 h 111"/>
                <a:gd name="T18" fmla="*/ 389 w 398"/>
                <a:gd name="T19" fmla="*/ 48 h 111"/>
                <a:gd name="T20" fmla="*/ 384 w 398"/>
                <a:gd name="T21" fmla="*/ 46 h 111"/>
                <a:gd name="T22" fmla="*/ 378 w 398"/>
                <a:gd name="T23" fmla="*/ 42 h 111"/>
                <a:gd name="T24" fmla="*/ 385 w 398"/>
                <a:gd name="T25" fmla="*/ 40 h 111"/>
                <a:gd name="T26" fmla="*/ 378 w 398"/>
                <a:gd name="T27" fmla="*/ 37 h 111"/>
                <a:gd name="T28" fmla="*/ 378 w 398"/>
                <a:gd name="T29" fmla="*/ 34 h 111"/>
                <a:gd name="T30" fmla="*/ 373 w 398"/>
                <a:gd name="T31" fmla="*/ 32 h 111"/>
                <a:gd name="T32" fmla="*/ 369 w 398"/>
                <a:gd name="T33" fmla="*/ 28 h 111"/>
                <a:gd name="T34" fmla="*/ 350 w 398"/>
                <a:gd name="T35" fmla="*/ 23 h 111"/>
                <a:gd name="T36" fmla="*/ 358 w 398"/>
                <a:gd name="T37" fmla="*/ 19 h 111"/>
                <a:gd name="T38" fmla="*/ 260 w 398"/>
                <a:gd name="T39" fmla="*/ 11 h 111"/>
                <a:gd name="T40" fmla="*/ 324 w 398"/>
                <a:gd name="T41" fmla="*/ 10 h 111"/>
                <a:gd name="T42" fmla="*/ 304 w 398"/>
                <a:gd name="T43" fmla="*/ 6 h 111"/>
                <a:gd name="T44" fmla="*/ 177 w 398"/>
                <a:gd name="T45" fmla="*/ 1 h 111"/>
                <a:gd name="T46" fmla="*/ 18 w 398"/>
                <a:gd name="T47" fmla="*/ 11 h 111"/>
                <a:gd name="T48" fmla="*/ 16 w 398"/>
                <a:gd name="T49" fmla="*/ 17 h 111"/>
                <a:gd name="T50" fmla="*/ 21 w 398"/>
                <a:gd name="T51" fmla="*/ 20 h 111"/>
                <a:gd name="T52" fmla="*/ 15 w 398"/>
                <a:gd name="T53" fmla="*/ 26 h 111"/>
                <a:gd name="T54" fmla="*/ 12 w 398"/>
                <a:gd name="T55" fmla="*/ 52 h 111"/>
                <a:gd name="T56" fmla="*/ 8 w 398"/>
                <a:gd name="T57" fmla="*/ 82 h 111"/>
                <a:gd name="T58" fmla="*/ 113 w 398"/>
                <a:gd name="T59" fmla="*/ 111 h 111"/>
                <a:gd name="T60" fmla="*/ 331 w 398"/>
                <a:gd name="T61" fmla="*/ 104 h 111"/>
                <a:gd name="T62" fmla="*/ 369 w 398"/>
                <a:gd name="T63" fmla="*/ 91 h 111"/>
                <a:gd name="T64" fmla="*/ 385 w 398"/>
                <a:gd name="T65" fmla="*/ 86 h 111"/>
                <a:gd name="T66" fmla="*/ 389 w 398"/>
                <a:gd name="T67" fmla="*/ 8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98" h="111">
                  <a:moveTo>
                    <a:pt x="397" y="80"/>
                  </a:moveTo>
                  <a:cubicBezTo>
                    <a:pt x="394" y="77"/>
                    <a:pt x="387" y="79"/>
                    <a:pt x="384" y="77"/>
                  </a:cubicBezTo>
                  <a:cubicBezTo>
                    <a:pt x="387" y="75"/>
                    <a:pt x="394" y="76"/>
                    <a:pt x="396" y="76"/>
                  </a:cubicBezTo>
                  <a:cubicBezTo>
                    <a:pt x="388" y="74"/>
                    <a:pt x="388" y="74"/>
                    <a:pt x="388" y="74"/>
                  </a:cubicBezTo>
                  <a:cubicBezTo>
                    <a:pt x="397" y="72"/>
                    <a:pt x="397" y="72"/>
                    <a:pt x="397" y="72"/>
                  </a:cubicBezTo>
                  <a:cubicBezTo>
                    <a:pt x="395" y="71"/>
                    <a:pt x="390" y="73"/>
                    <a:pt x="388" y="71"/>
                  </a:cubicBezTo>
                  <a:cubicBezTo>
                    <a:pt x="388" y="69"/>
                    <a:pt x="390" y="70"/>
                    <a:pt x="391" y="70"/>
                  </a:cubicBezTo>
                  <a:cubicBezTo>
                    <a:pt x="394" y="70"/>
                    <a:pt x="398" y="69"/>
                    <a:pt x="397" y="67"/>
                  </a:cubicBezTo>
                  <a:cubicBezTo>
                    <a:pt x="397" y="63"/>
                    <a:pt x="391" y="64"/>
                    <a:pt x="388" y="63"/>
                  </a:cubicBezTo>
                  <a:cubicBezTo>
                    <a:pt x="390" y="62"/>
                    <a:pt x="390" y="62"/>
                    <a:pt x="390" y="62"/>
                  </a:cubicBezTo>
                  <a:cubicBezTo>
                    <a:pt x="388" y="62"/>
                    <a:pt x="386" y="62"/>
                    <a:pt x="385" y="60"/>
                  </a:cubicBezTo>
                  <a:cubicBezTo>
                    <a:pt x="386" y="60"/>
                    <a:pt x="387" y="59"/>
                    <a:pt x="388" y="59"/>
                  </a:cubicBezTo>
                  <a:cubicBezTo>
                    <a:pt x="383" y="57"/>
                    <a:pt x="383" y="57"/>
                    <a:pt x="383" y="57"/>
                  </a:cubicBezTo>
                  <a:cubicBezTo>
                    <a:pt x="388" y="56"/>
                    <a:pt x="388" y="56"/>
                    <a:pt x="388" y="56"/>
                  </a:cubicBezTo>
                  <a:cubicBezTo>
                    <a:pt x="386" y="56"/>
                    <a:pt x="386" y="56"/>
                    <a:pt x="386" y="56"/>
                  </a:cubicBezTo>
                  <a:cubicBezTo>
                    <a:pt x="384" y="55"/>
                    <a:pt x="386" y="54"/>
                    <a:pt x="385" y="54"/>
                  </a:cubicBezTo>
                  <a:cubicBezTo>
                    <a:pt x="383" y="52"/>
                    <a:pt x="379" y="54"/>
                    <a:pt x="377" y="52"/>
                  </a:cubicBezTo>
                  <a:cubicBezTo>
                    <a:pt x="380" y="51"/>
                    <a:pt x="384" y="51"/>
                    <a:pt x="387" y="51"/>
                  </a:cubicBezTo>
                  <a:cubicBezTo>
                    <a:pt x="385" y="51"/>
                    <a:pt x="382" y="51"/>
                    <a:pt x="381" y="49"/>
                  </a:cubicBezTo>
                  <a:cubicBezTo>
                    <a:pt x="389" y="48"/>
                    <a:pt x="389" y="48"/>
                    <a:pt x="389" y="48"/>
                  </a:cubicBezTo>
                  <a:cubicBezTo>
                    <a:pt x="387" y="47"/>
                    <a:pt x="384" y="48"/>
                    <a:pt x="382" y="47"/>
                  </a:cubicBezTo>
                  <a:cubicBezTo>
                    <a:pt x="384" y="46"/>
                    <a:pt x="384" y="46"/>
                    <a:pt x="384" y="46"/>
                  </a:cubicBezTo>
                  <a:cubicBezTo>
                    <a:pt x="381" y="45"/>
                    <a:pt x="378" y="46"/>
                    <a:pt x="376" y="44"/>
                  </a:cubicBezTo>
                  <a:cubicBezTo>
                    <a:pt x="377" y="43"/>
                    <a:pt x="378" y="43"/>
                    <a:pt x="378" y="42"/>
                  </a:cubicBezTo>
                  <a:cubicBezTo>
                    <a:pt x="377" y="42"/>
                    <a:pt x="375" y="42"/>
                    <a:pt x="374" y="41"/>
                  </a:cubicBezTo>
                  <a:cubicBezTo>
                    <a:pt x="377" y="40"/>
                    <a:pt x="382" y="41"/>
                    <a:pt x="385" y="40"/>
                  </a:cubicBezTo>
                  <a:cubicBezTo>
                    <a:pt x="377" y="37"/>
                    <a:pt x="377" y="37"/>
                    <a:pt x="377" y="37"/>
                  </a:cubicBezTo>
                  <a:cubicBezTo>
                    <a:pt x="377" y="37"/>
                    <a:pt x="377" y="37"/>
                    <a:pt x="378" y="37"/>
                  </a:cubicBezTo>
                  <a:cubicBezTo>
                    <a:pt x="373" y="35"/>
                    <a:pt x="373" y="35"/>
                    <a:pt x="373" y="35"/>
                  </a:cubicBezTo>
                  <a:cubicBezTo>
                    <a:pt x="375" y="34"/>
                    <a:pt x="377" y="35"/>
                    <a:pt x="378" y="34"/>
                  </a:cubicBezTo>
                  <a:cubicBezTo>
                    <a:pt x="370" y="32"/>
                    <a:pt x="370" y="32"/>
                    <a:pt x="370" y="32"/>
                  </a:cubicBezTo>
                  <a:cubicBezTo>
                    <a:pt x="371" y="31"/>
                    <a:pt x="372" y="32"/>
                    <a:pt x="373" y="32"/>
                  </a:cubicBezTo>
                  <a:cubicBezTo>
                    <a:pt x="358" y="29"/>
                    <a:pt x="358" y="29"/>
                    <a:pt x="358" y="29"/>
                  </a:cubicBezTo>
                  <a:cubicBezTo>
                    <a:pt x="362" y="28"/>
                    <a:pt x="365" y="30"/>
                    <a:pt x="369" y="28"/>
                  </a:cubicBezTo>
                  <a:cubicBezTo>
                    <a:pt x="362" y="26"/>
                    <a:pt x="351" y="28"/>
                    <a:pt x="345" y="24"/>
                  </a:cubicBezTo>
                  <a:cubicBezTo>
                    <a:pt x="346" y="23"/>
                    <a:pt x="348" y="23"/>
                    <a:pt x="350" y="23"/>
                  </a:cubicBezTo>
                  <a:cubicBezTo>
                    <a:pt x="346" y="22"/>
                    <a:pt x="346" y="22"/>
                    <a:pt x="346" y="22"/>
                  </a:cubicBezTo>
                  <a:cubicBezTo>
                    <a:pt x="349" y="20"/>
                    <a:pt x="356" y="21"/>
                    <a:pt x="358" y="19"/>
                  </a:cubicBezTo>
                  <a:cubicBezTo>
                    <a:pt x="354" y="19"/>
                    <a:pt x="350" y="19"/>
                    <a:pt x="347" y="17"/>
                  </a:cubicBezTo>
                  <a:cubicBezTo>
                    <a:pt x="319" y="14"/>
                    <a:pt x="290" y="11"/>
                    <a:pt x="260" y="11"/>
                  </a:cubicBezTo>
                  <a:cubicBezTo>
                    <a:pt x="259" y="10"/>
                    <a:pt x="259" y="10"/>
                    <a:pt x="259" y="10"/>
                  </a:cubicBezTo>
                  <a:cubicBezTo>
                    <a:pt x="281" y="9"/>
                    <a:pt x="301" y="11"/>
                    <a:pt x="324" y="10"/>
                  </a:cubicBezTo>
                  <a:cubicBezTo>
                    <a:pt x="325" y="9"/>
                    <a:pt x="325" y="9"/>
                    <a:pt x="325" y="9"/>
                  </a:cubicBezTo>
                  <a:cubicBezTo>
                    <a:pt x="319" y="6"/>
                    <a:pt x="311" y="8"/>
                    <a:pt x="304" y="6"/>
                  </a:cubicBezTo>
                  <a:cubicBezTo>
                    <a:pt x="306" y="5"/>
                    <a:pt x="306" y="5"/>
                    <a:pt x="306" y="5"/>
                  </a:cubicBezTo>
                  <a:cubicBezTo>
                    <a:pt x="264" y="1"/>
                    <a:pt x="219" y="0"/>
                    <a:pt x="177" y="1"/>
                  </a:cubicBezTo>
                  <a:cubicBezTo>
                    <a:pt x="35" y="2"/>
                    <a:pt x="35" y="2"/>
                    <a:pt x="35" y="2"/>
                  </a:cubicBezTo>
                  <a:cubicBezTo>
                    <a:pt x="28" y="3"/>
                    <a:pt x="22" y="7"/>
                    <a:pt x="18" y="11"/>
                  </a:cubicBezTo>
                  <a:cubicBezTo>
                    <a:pt x="24" y="13"/>
                    <a:pt x="24" y="13"/>
                    <a:pt x="24" y="13"/>
                  </a:cubicBezTo>
                  <a:cubicBezTo>
                    <a:pt x="16" y="17"/>
                    <a:pt x="16" y="17"/>
                    <a:pt x="16" y="17"/>
                  </a:cubicBezTo>
                  <a:cubicBezTo>
                    <a:pt x="15" y="20"/>
                    <a:pt x="19" y="19"/>
                    <a:pt x="22" y="20"/>
                  </a:cubicBezTo>
                  <a:cubicBezTo>
                    <a:pt x="21" y="20"/>
                    <a:pt x="21" y="20"/>
                    <a:pt x="21" y="20"/>
                  </a:cubicBezTo>
                  <a:cubicBezTo>
                    <a:pt x="20" y="22"/>
                    <a:pt x="16" y="22"/>
                    <a:pt x="19" y="24"/>
                  </a:cubicBezTo>
                  <a:cubicBezTo>
                    <a:pt x="19" y="25"/>
                    <a:pt x="16" y="25"/>
                    <a:pt x="15" y="26"/>
                  </a:cubicBezTo>
                  <a:cubicBezTo>
                    <a:pt x="15" y="29"/>
                    <a:pt x="8" y="33"/>
                    <a:pt x="11" y="37"/>
                  </a:cubicBezTo>
                  <a:cubicBezTo>
                    <a:pt x="8" y="42"/>
                    <a:pt x="13" y="47"/>
                    <a:pt x="12" y="52"/>
                  </a:cubicBezTo>
                  <a:cubicBezTo>
                    <a:pt x="8" y="56"/>
                    <a:pt x="10" y="63"/>
                    <a:pt x="7" y="68"/>
                  </a:cubicBezTo>
                  <a:cubicBezTo>
                    <a:pt x="15" y="73"/>
                    <a:pt x="0" y="77"/>
                    <a:pt x="8" y="82"/>
                  </a:cubicBezTo>
                  <a:cubicBezTo>
                    <a:pt x="9" y="88"/>
                    <a:pt x="16" y="93"/>
                    <a:pt x="24" y="97"/>
                  </a:cubicBezTo>
                  <a:cubicBezTo>
                    <a:pt x="50" y="109"/>
                    <a:pt x="82" y="110"/>
                    <a:pt x="113" y="111"/>
                  </a:cubicBezTo>
                  <a:cubicBezTo>
                    <a:pt x="277" y="109"/>
                    <a:pt x="277" y="109"/>
                    <a:pt x="277" y="109"/>
                  </a:cubicBezTo>
                  <a:cubicBezTo>
                    <a:pt x="295" y="106"/>
                    <a:pt x="314" y="107"/>
                    <a:pt x="331" y="104"/>
                  </a:cubicBezTo>
                  <a:cubicBezTo>
                    <a:pt x="350" y="103"/>
                    <a:pt x="364" y="95"/>
                    <a:pt x="382" y="93"/>
                  </a:cubicBezTo>
                  <a:cubicBezTo>
                    <a:pt x="379" y="91"/>
                    <a:pt x="374" y="92"/>
                    <a:pt x="369" y="91"/>
                  </a:cubicBezTo>
                  <a:cubicBezTo>
                    <a:pt x="375" y="88"/>
                    <a:pt x="382" y="87"/>
                    <a:pt x="388" y="86"/>
                  </a:cubicBezTo>
                  <a:cubicBezTo>
                    <a:pt x="387" y="86"/>
                    <a:pt x="385" y="87"/>
                    <a:pt x="385" y="86"/>
                  </a:cubicBezTo>
                  <a:cubicBezTo>
                    <a:pt x="387" y="84"/>
                    <a:pt x="391" y="86"/>
                    <a:pt x="392" y="84"/>
                  </a:cubicBezTo>
                  <a:cubicBezTo>
                    <a:pt x="389" y="82"/>
                    <a:pt x="389" y="82"/>
                    <a:pt x="389" y="82"/>
                  </a:cubicBezTo>
                  <a:cubicBezTo>
                    <a:pt x="391" y="80"/>
                    <a:pt x="395" y="81"/>
                    <a:pt x="397" y="80"/>
                  </a:cubicBezTo>
                  <a:close/>
                </a:path>
              </a:pathLst>
            </a:custGeom>
            <a:solidFill>
              <a:srgbClr val="004DA1"/>
            </a:solidFill>
            <a:ln>
              <a:noFill/>
            </a:ln>
          </p:spPr>
          <p:txBody>
            <a:bodyPr vert="horz" wrap="square" lIns="68580" tIns="34290" rIns="68580" bIns="3429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013" b="0" i="0" u="none" strike="noStrike" kern="0" cap="none" spc="0" normalizeH="0" baseline="0" noProof="0" dirty="0">
                <a:ln>
                  <a:noFill/>
                </a:ln>
                <a:solidFill>
                  <a:prstClr val="black"/>
                </a:solidFill>
                <a:effectLst/>
                <a:uLnTx/>
                <a:uFillTx/>
                <a:cs typeface="+mn-ea"/>
                <a:sym typeface="+mn-lt"/>
              </a:endParaRPr>
            </a:p>
          </p:txBody>
        </p:sp>
        <p:sp>
          <p:nvSpPr>
            <p:cNvPr id="11" name="文本框 10">
              <a:extLst>
                <a:ext uri="{FF2B5EF4-FFF2-40B4-BE49-F238E27FC236}">
                  <a16:creationId xmlns:a16="http://schemas.microsoft.com/office/drawing/2014/main" id="{9638B1E5-5568-466A-B5E2-8FD1DDE2E088}"/>
                </a:ext>
              </a:extLst>
            </p:cNvPr>
            <p:cNvSpPr txBox="1"/>
            <p:nvPr/>
          </p:nvSpPr>
          <p:spPr>
            <a:xfrm>
              <a:off x="9306656" y="2384130"/>
              <a:ext cx="902810" cy="943848"/>
            </a:xfrm>
            <a:prstGeom prst="rect">
              <a:avLst/>
            </a:prstGeom>
            <a:noFill/>
            <a:effectLst/>
          </p:spPr>
          <p:txBody>
            <a:bodyPr vert="eaVert" wrap="none" rtlCol="0" anchor="ctr">
              <a:spAutoFit/>
            </a:bodyPr>
            <a:lstStyle>
              <a:defPPr>
                <a:defRPr lang="zh-CN"/>
              </a:defPPr>
              <a:lvl1pPr algn="ctr">
                <a:defRPr sz="4400">
                  <a:solidFill>
                    <a:srgbClr val="004DA1"/>
                  </a:solidFill>
                  <a:latin typeface="李旭科书法" panose="02000603000000000000" pitchFamily="2" charset="-122"/>
                  <a:ea typeface="李旭科书法" panose="02000603000000000000" pitchFamily="2" charset="-122"/>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lang="en-US" altLang="zh-CN" sz="3200" kern="0" dirty="0">
                  <a:solidFill>
                    <a:prstClr val="white"/>
                  </a:solidFill>
                  <a:latin typeface="+mn-lt"/>
                  <a:ea typeface="+mn-ea"/>
                  <a:cs typeface="+mn-ea"/>
                  <a:sym typeface="+mn-lt"/>
                </a:rPr>
                <a:t>ABC</a:t>
              </a:r>
              <a:endParaRPr kumimoji="0" lang="zh-CN" altLang="en-US" sz="3200" b="0" i="0" u="none" strike="noStrike" kern="0" cap="none" spc="0" normalizeH="0" baseline="0" noProof="0" dirty="0">
                <a:ln>
                  <a:noFill/>
                </a:ln>
                <a:solidFill>
                  <a:prstClr val="white"/>
                </a:solidFill>
                <a:effectLst/>
                <a:uLnTx/>
                <a:uFillTx/>
                <a:latin typeface="+mn-lt"/>
                <a:ea typeface="+mn-ea"/>
                <a:cs typeface="+mn-ea"/>
                <a:sym typeface="+mn-lt"/>
              </a:endParaRPr>
            </a:p>
          </p:txBody>
        </p:sp>
      </p:grpSp>
    </p:spTree>
    <p:extLst>
      <p:ext uri="{BB962C8B-B14F-4D97-AF65-F5344CB8AC3E}">
        <p14:creationId xmlns:p14="http://schemas.microsoft.com/office/powerpoint/2010/main" val="22046664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3F297A04-FA86-470C-A283-0F372052F889}"/>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latin typeface="+mn-lt"/>
                <a:cs typeface="+mn-ea"/>
                <a:sym typeface="+mn-lt"/>
              </a:rPr>
              <a:pPr>
                <a:defRPr/>
              </a:pPr>
              <a:t>52</a:t>
            </a:fld>
            <a:endParaRPr lang="en-US">
              <a:solidFill>
                <a:prstClr val="black">
                  <a:tint val="75000"/>
                </a:prstClr>
              </a:solidFill>
              <a:latin typeface="+mn-lt"/>
              <a:cs typeface="+mn-ea"/>
              <a:sym typeface="+mn-lt"/>
            </a:endParaRPr>
          </a:p>
        </p:txBody>
      </p:sp>
      <p:sp>
        <p:nvSpPr>
          <p:cNvPr id="3" name="文本框 2">
            <a:extLst>
              <a:ext uri="{FF2B5EF4-FFF2-40B4-BE49-F238E27FC236}">
                <a16:creationId xmlns:a16="http://schemas.microsoft.com/office/drawing/2014/main" id="{8D04972F-565F-4E50-896F-ED56EDD1A38F}"/>
              </a:ext>
            </a:extLst>
          </p:cNvPr>
          <p:cNvSpPr txBox="1"/>
          <p:nvPr/>
        </p:nvSpPr>
        <p:spPr>
          <a:xfrm>
            <a:off x="2039921" y="225348"/>
            <a:ext cx="5410461" cy="500137"/>
          </a:xfrm>
          <a:prstGeom prst="rect">
            <a:avLst/>
          </a:prstGeom>
          <a:noFill/>
        </p:spPr>
        <p:txBody>
          <a:bodyPr wrap="square" lIns="68580" tIns="34290" rIns="68580" bIns="34290" rtlCol="0">
            <a:spAutoFit/>
          </a:bodyPr>
          <a:lstStyle/>
          <a:p>
            <a:pPr algn="ctr"/>
            <a:r>
              <a:rPr lang="zh-CN" altLang="en-US" sz="2800" b="1" dirty="0">
                <a:solidFill>
                  <a:srgbClr val="0070C0"/>
                </a:solidFill>
                <a:cs typeface="+mn-ea"/>
                <a:sym typeface="+mn-lt"/>
              </a:rPr>
              <a:t>试试就试试</a:t>
            </a:r>
            <a:endParaRPr lang="en-US" altLang="zh-CN" sz="2800" b="1" dirty="0">
              <a:solidFill>
                <a:srgbClr val="7030A0"/>
              </a:solidFill>
              <a:cs typeface="+mn-ea"/>
              <a:sym typeface="+mn-lt"/>
            </a:endParaRPr>
          </a:p>
        </p:txBody>
      </p:sp>
      <p:sp>
        <p:nvSpPr>
          <p:cNvPr id="8" name="内容占位符 1">
            <a:extLst>
              <a:ext uri="{FF2B5EF4-FFF2-40B4-BE49-F238E27FC236}">
                <a16:creationId xmlns:a16="http://schemas.microsoft.com/office/drawing/2014/main" id="{C55AD2E8-BCFE-4A42-9301-8BD4BC5CB3A5}"/>
              </a:ext>
            </a:extLst>
          </p:cNvPr>
          <p:cNvSpPr txBox="1">
            <a:spLocks/>
          </p:cNvSpPr>
          <p:nvPr/>
        </p:nvSpPr>
        <p:spPr>
          <a:xfrm>
            <a:off x="490822" y="779487"/>
            <a:ext cx="8018557" cy="3887763"/>
          </a:xfrm>
          <a:prstGeom prst="rect">
            <a:avLst/>
          </a:prstGeom>
        </p:spPr>
        <p:txBody>
          <a:bodyPr vert="horz" lIns="91440" tIns="45720" rIns="91440" bIns="45720" rtlCol="0">
            <a:normAutofit/>
          </a:bodyPr>
          <a:lstStyle>
            <a:lvl1pPr marL="0" indent="538480" algn="l" defTabSz="685800" rtl="0" eaLnBrk="1" latinLnBrk="0" hangingPunct="1">
              <a:lnSpc>
                <a:spcPct val="150000"/>
              </a:lnSpc>
              <a:spcBef>
                <a:spcPts val="0"/>
              </a:spcBef>
              <a:buFont typeface="Arial" panose="020B0604020202020204" pitchFamily="34" charset="0"/>
              <a:buNone/>
              <a:defRPr sz="2200" b="1" kern="1200">
                <a:solidFill>
                  <a:srgbClr val="004DA1"/>
                </a:solidFill>
                <a:latin typeface="楷体" panose="02010609060101010101" pitchFamily="49" charset="-122"/>
                <a:ea typeface="楷体" panose="02010609060101010101" pitchFamily="49" charset="-122"/>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en-US" altLang="zh-CN" dirty="0">
                <a:latin typeface="+mn-lt"/>
                <a:ea typeface="+mn-ea"/>
                <a:cs typeface="+mn-ea"/>
                <a:sym typeface="+mn-lt"/>
              </a:rPr>
              <a:t>【</a:t>
            </a:r>
            <a:r>
              <a:rPr lang="zh-CN" altLang="en-US" dirty="0">
                <a:latin typeface="+mn-lt"/>
                <a:ea typeface="+mn-ea"/>
                <a:cs typeface="+mn-ea"/>
                <a:sym typeface="+mn-lt"/>
              </a:rPr>
              <a:t>判断题</a:t>
            </a:r>
            <a:r>
              <a:rPr lang="en-US" altLang="zh-CN" dirty="0">
                <a:latin typeface="+mn-lt"/>
                <a:ea typeface="+mn-ea"/>
                <a:cs typeface="+mn-ea"/>
                <a:sym typeface="+mn-lt"/>
              </a:rPr>
              <a:t>】</a:t>
            </a:r>
            <a:r>
              <a:rPr lang="zh-CN" altLang="en-US" dirty="0">
                <a:latin typeface="+mn-lt"/>
                <a:ea typeface="+mn-ea"/>
                <a:cs typeface="+mn-ea"/>
                <a:sym typeface="+mn-lt"/>
              </a:rPr>
              <a:t>出租车公司向使用本公司自有出租车的出租车司机收取的管理费用，按照“现代服务”缴纳增值税。（ ）</a:t>
            </a:r>
          </a:p>
        </p:txBody>
      </p:sp>
      <p:grpSp>
        <p:nvGrpSpPr>
          <p:cNvPr id="9" name="组合 8">
            <a:extLst>
              <a:ext uri="{FF2B5EF4-FFF2-40B4-BE49-F238E27FC236}">
                <a16:creationId xmlns:a16="http://schemas.microsoft.com/office/drawing/2014/main" id="{D7CCD27B-CFDC-4184-8D48-6FBEDF9404AE}"/>
              </a:ext>
            </a:extLst>
          </p:cNvPr>
          <p:cNvGrpSpPr/>
          <p:nvPr/>
        </p:nvGrpSpPr>
        <p:grpSpPr>
          <a:xfrm rot="16200000">
            <a:off x="1905836" y="3944966"/>
            <a:ext cx="677108" cy="1428693"/>
            <a:chOff x="9306656" y="1903595"/>
            <a:chExt cx="902810" cy="1904924"/>
          </a:xfrm>
        </p:grpSpPr>
        <p:sp>
          <p:nvSpPr>
            <p:cNvPr id="10" name="Freeform 668">
              <a:extLst>
                <a:ext uri="{FF2B5EF4-FFF2-40B4-BE49-F238E27FC236}">
                  <a16:creationId xmlns:a16="http://schemas.microsoft.com/office/drawing/2014/main" id="{25B8C2A1-05FC-4FC7-8039-F3BDF3EAEED1}"/>
                </a:ext>
              </a:extLst>
            </p:cNvPr>
            <p:cNvSpPr>
              <a:spLocks/>
            </p:cNvSpPr>
            <p:nvPr/>
          </p:nvSpPr>
          <p:spPr bwMode="auto">
            <a:xfrm rot="5400000">
              <a:off x="8805602" y="2585762"/>
              <a:ext cx="1904924" cy="540590"/>
            </a:xfrm>
            <a:custGeom>
              <a:avLst/>
              <a:gdLst>
                <a:gd name="T0" fmla="*/ 384 w 398"/>
                <a:gd name="T1" fmla="*/ 77 h 111"/>
                <a:gd name="T2" fmla="*/ 388 w 398"/>
                <a:gd name="T3" fmla="*/ 74 h 111"/>
                <a:gd name="T4" fmla="*/ 388 w 398"/>
                <a:gd name="T5" fmla="*/ 71 h 111"/>
                <a:gd name="T6" fmla="*/ 397 w 398"/>
                <a:gd name="T7" fmla="*/ 67 h 111"/>
                <a:gd name="T8" fmla="*/ 390 w 398"/>
                <a:gd name="T9" fmla="*/ 62 h 111"/>
                <a:gd name="T10" fmla="*/ 388 w 398"/>
                <a:gd name="T11" fmla="*/ 59 h 111"/>
                <a:gd name="T12" fmla="*/ 388 w 398"/>
                <a:gd name="T13" fmla="*/ 56 h 111"/>
                <a:gd name="T14" fmla="*/ 385 w 398"/>
                <a:gd name="T15" fmla="*/ 54 h 111"/>
                <a:gd name="T16" fmla="*/ 387 w 398"/>
                <a:gd name="T17" fmla="*/ 51 h 111"/>
                <a:gd name="T18" fmla="*/ 389 w 398"/>
                <a:gd name="T19" fmla="*/ 48 h 111"/>
                <a:gd name="T20" fmla="*/ 384 w 398"/>
                <a:gd name="T21" fmla="*/ 46 h 111"/>
                <a:gd name="T22" fmla="*/ 378 w 398"/>
                <a:gd name="T23" fmla="*/ 42 h 111"/>
                <a:gd name="T24" fmla="*/ 385 w 398"/>
                <a:gd name="T25" fmla="*/ 40 h 111"/>
                <a:gd name="T26" fmla="*/ 378 w 398"/>
                <a:gd name="T27" fmla="*/ 37 h 111"/>
                <a:gd name="T28" fmla="*/ 378 w 398"/>
                <a:gd name="T29" fmla="*/ 34 h 111"/>
                <a:gd name="T30" fmla="*/ 373 w 398"/>
                <a:gd name="T31" fmla="*/ 32 h 111"/>
                <a:gd name="T32" fmla="*/ 369 w 398"/>
                <a:gd name="T33" fmla="*/ 28 h 111"/>
                <a:gd name="T34" fmla="*/ 350 w 398"/>
                <a:gd name="T35" fmla="*/ 23 h 111"/>
                <a:gd name="T36" fmla="*/ 358 w 398"/>
                <a:gd name="T37" fmla="*/ 19 h 111"/>
                <a:gd name="T38" fmla="*/ 260 w 398"/>
                <a:gd name="T39" fmla="*/ 11 h 111"/>
                <a:gd name="T40" fmla="*/ 324 w 398"/>
                <a:gd name="T41" fmla="*/ 10 h 111"/>
                <a:gd name="T42" fmla="*/ 304 w 398"/>
                <a:gd name="T43" fmla="*/ 6 h 111"/>
                <a:gd name="T44" fmla="*/ 177 w 398"/>
                <a:gd name="T45" fmla="*/ 1 h 111"/>
                <a:gd name="T46" fmla="*/ 18 w 398"/>
                <a:gd name="T47" fmla="*/ 11 h 111"/>
                <a:gd name="T48" fmla="*/ 16 w 398"/>
                <a:gd name="T49" fmla="*/ 17 h 111"/>
                <a:gd name="T50" fmla="*/ 21 w 398"/>
                <a:gd name="T51" fmla="*/ 20 h 111"/>
                <a:gd name="T52" fmla="*/ 15 w 398"/>
                <a:gd name="T53" fmla="*/ 26 h 111"/>
                <a:gd name="T54" fmla="*/ 12 w 398"/>
                <a:gd name="T55" fmla="*/ 52 h 111"/>
                <a:gd name="T56" fmla="*/ 8 w 398"/>
                <a:gd name="T57" fmla="*/ 82 h 111"/>
                <a:gd name="T58" fmla="*/ 113 w 398"/>
                <a:gd name="T59" fmla="*/ 111 h 111"/>
                <a:gd name="T60" fmla="*/ 331 w 398"/>
                <a:gd name="T61" fmla="*/ 104 h 111"/>
                <a:gd name="T62" fmla="*/ 369 w 398"/>
                <a:gd name="T63" fmla="*/ 91 h 111"/>
                <a:gd name="T64" fmla="*/ 385 w 398"/>
                <a:gd name="T65" fmla="*/ 86 h 111"/>
                <a:gd name="T66" fmla="*/ 389 w 398"/>
                <a:gd name="T67" fmla="*/ 8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98" h="111">
                  <a:moveTo>
                    <a:pt x="397" y="80"/>
                  </a:moveTo>
                  <a:cubicBezTo>
                    <a:pt x="394" y="77"/>
                    <a:pt x="387" y="79"/>
                    <a:pt x="384" y="77"/>
                  </a:cubicBezTo>
                  <a:cubicBezTo>
                    <a:pt x="387" y="75"/>
                    <a:pt x="394" y="76"/>
                    <a:pt x="396" y="76"/>
                  </a:cubicBezTo>
                  <a:cubicBezTo>
                    <a:pt x="388" y="74"/>
                    <a:pt x="388" y="74"/>
                    <a:pt x="388" y="74"/>
                  </a:cubicBezTo>
                  <a:cubicBezTo>
                    <a:pt x="397" y="72"/>
                    <a:pt x="397" y="72"/>
                    <a:pt x="397" y="72"/>
                  </a:cubicBezTo>
                  <a:cubicBezTo>
                    <a:pt x="395" y="71"/>
                    <a:pt x="390" y="73"/>
                    <a:pt x="388" y="71"/>
                  </a:cubicBezTo>
                  <a:cubicBezTo>
                    <a:pt x="388" y="69"/>
                    <a:pt x="390" y="70"/>
                    <a:pt x="391" y="70"/>
                  </a:cubicBezTo>
                  <a:cubicBezTo>
                    <a:pt x="394" y="70"/>
                    <a:pt x="398" y="69"/>
                    <a:pt x="397" y="67"/>
                  </a:cubicBezTo>
                  <a:cubicBezTo>
                    <a:pt x="397" y="63"/>
                    <a:pt x="391" y="64"/>
                    <a:pt x="388" y="63"/>
                  </a:cubicBezTo>
                  <a:cubicBezTo>
                    <a:pt x="390" y="62"/>
                    <a:pt x="390" y="62"/>
                    <a:pt x="390" y="62"/>
                  </a:cubicBezTo>
                  <a:cubicBezTo>
                    <a:pt x="388" y="62"/>
                    <a:pt x="386" y="62"/>
                    <a:pt x="385" y="60"/>
                  </a:cubicBezTo>
                  <a:cubicBezTo>
                    <a:pt x="386" y="60"/>
                    <a:pt x="387" y="59"/>
                    <a:pt x="388" y="59"/>
                  </a:cubicBezTo>
                  <a:cubicBezTo>
                    <a:pt x="383" y="57"/>
                    <a:pt x="383" y="57"/>
                    <a:pt x="383" y="57"/>
                  </a:cubicBezTo>
                  <a:cubicBezTo>
                    <a:pt x="388" y="56"/>
                    <a:pt x="388" y="56"/>
                    <a:pt x="388" y="56"/>
                  </a:cubicBezTo>
                  <a:cubicBezTo>
                    <a:pt x="386" y="56"/>
                    <a:pt x="386" y="56"/>
                    <a:pt x="386" y="56"/>
                  </a:cubicBezTo>
                  <a:cubicBezTo>
                    <a:pt x="384" y="55"/>
                    <a:pt x="386" y="54"/>
                    <a:pt x="385" y="54"/>
                  </a:cubicBezTo>
                  <a:cubicBezTo>
                    <a:pt x="383" y="52"/>
                    <a:pt x="379" y="54"/>
                    <a:pt x="377" y="52"/>
                  </a:cubicBezTo>
                  <a:cubicBezTo>
                    <a:pt x="380" y="51"/>
                    <a:pt x="384" y="51"/>
                    <a:pt x="387" y="51"/>
                  </a:cubicBezTo>
                  <a:cubicBezTo>
                    <a:pt x="385" y="51"/>
                    <a:pt x="382" y="51"/>
                    <a:pt x="381" y="49"/>
                  </a:cubicBezTo>
                  <a:cubicBezTo>
                    <a:pt x="389" y="48"/>
                    <a:pt x="389" y="48"/>
                    <a:pt x="389" y="48"/>
                  </a:cubicBezTo>
                  <a:cubicBezTo>
                    <a:pt x="387" y="47"/>
                    <a:pt x="384" y="48"/>
                    <a:pt x="382" y="47"/>
                  </a:cubicBezTo>
                  <a:cubicBezTo>
                    <a:pt x="384" y="46"/>
                    <a:pt x="384" y="46"/>
                    <a:pt x="384" y="46"/>
                  </a:cubicBezTo>
                  <a:cubicBezTo>
                    <a:pt x="381" y="45"/>
                    <a:pt x="378" y="46"/>
                    <a:pt x="376" y="44"/>
                  </a:cubicBezTo>
                  <a:cubicBezTo>
                    <a:pt x="377" y="43"/>
                    <a:pt x="378" y="43"/>
                    <a:pt x="378" y="42"/>
                  </a:cubicBezTo>
                  <a:cubicBezTo>
                    <a:pt x="377" y="42"/>
                    <a:pt x="375" y="42"/>
                    <a:pt x="374" y="41"/>
                  </a:cubicBezTo>
                  <a:cubicBezTo>
                    <a:pt x="377" y="40"/>
                    <a:pt x="382" y="41"/>
                    <a:pt x="385" y="40"/>
                  </a:cubicBezTo>
                  <a:cubicBezTo>
                    <a:pt x="377" y="37"/>
                    <a:pt x="377" y="37"/>
                    <a:pt x="377" y="37"/>
                  </a:cubicBezTo>
                  <a:cubicBezTo>
                    <a:pt x="377" y="37"/>
                    <a:pt x="377" y="37"/>
                    <a:pt x="378" y="37"/>
                  </a:cubicBezTo>
                  <a:cubicBezTo>
                    <a:pt x="373" y="35"/>
                    <a:pt x="373" y="35"/>
                    <a:pt x="373" y="35"/>
                  </a:cubicBezTo>
                  <a:cubicBezTo>
                    <a:pt x="375" y="34"/>
                    <a:pt x="377" y="35"/>
                    <a:pt x="378" y="34"/>
                  </a:cubicBezTo>
                  <a:cubicBezTo>
                    <a:pt x="370" y="32"/>
                    <a:pt x="370" y="32"/>
                    <a:pt x="370" y="32"/>
                  </a:cubicBezTo>
                  <a:cubicBezTo>
                    <a:pt x="371" y="31"/>
                    <a:pt x="372" y="32"/>
                    <a:pt x="373" y="32"/>
                  </a:cubicBezTo>
                  <a:cubicBezTo>
                    <a:pt x="358" y="29"/>
                    <a:pt x="358" y="29"/>
                    <a:pt x="358" y="29"/>
                  </a:cubicBezTo>
                  <a:cubicBezTo>
                    <a:pt x="362" y="28"/>
                    <a:pt x="365" y="30"/>
                    <a:pt x="369" y="28"/>
                  </a:cubicBezTo>
                  <a:cubicBezTo>
                    <a:pt x="362" y="26"/>
                    <a:pt x="351" y="28"/>
                    <a:pt x="345" y="24"/>
                  </a:cubicBezTo>
                  <a:cubicBezTo>
                    <a:pt x="346" y="23"/>
                    <a:pt x="348" y="23"/>
                    <a:pt x="350" y="23"/>
                  </a:cubicBezTo>
                  <a:cubicBezTo>
                    <a:pt x="346" y="22"/>
                    <a:pt x="346" y="22"/>
                    <a:pt x="346" y="22"/>
                  </a:cubicBezTo>
                  <a:cubicBezTo>
                    <a:pt x="349" y="20"/>
                    <a:pt x="356" y="21"/>
                    <a:pt x="358" y="19"/>
                  </a:cubicBezTo>
                  <a:cubicBezTo>
                    <a:pt x="354" y="19"/>
                    <a:pt x="350" y="19"/>
                    <a:pt x="347" y="17"/>
                  </a:cubicBezTo>
                  <a:cubicBezTo>
                    <a:pt x="319" y="14"/>
                    <a:pt x="290" y="11"/>
                    <a:pt x="260" y="11"/>
                  </a:cubicBezTo>
                  <a:cubicBezTo>
                    <a:pt x="259" y="10"/>
                    <a:pt x="259" y="10"/>
                    <a:pt x="259" y="10"/>
                  </a:cubicBezTo>
                  <a:cubicBezTo>
                    <a:pt x="281" y="9"/>
                    <a:pt x="301" y="11"/>
                    <a:pt x="324" y="10"/>
                  </a:cubicBezTo>
                  <a:cubicBezTo>
                    <a:pt x="325" y="9"/>
                    <a:pt x="325" y="9"/>
                    <a:pt x="325" y="9"/>
                  </a:cubicBezTo>
                  <a:cubicBezTo>
                    <a:pt x="319" y="6"/>
                    <a:pt x="311" y="8"/>
                    <a:pt x="304" y="6"/>
                  </a:cubicBezTo>
                  <a:cubicBezTo>
                    <a:pt x="306" y="5"/>
                    <a:pt x="306" y="5"/>
                    <a:pt x="306" y="5"/>
                  </a:cubicBezTo>
                  <a:cubicBezTo>
                    <a:pt x="264" y="1"/>
                    <a:pt x="219" y="0"/>
                    <a:pt x="177" y="1"/>
                  </a:cubicBezTo>
                  <a:cubicBezTo>
                    <a:pt x="35" y="2"/>
                    <a:pt x="35" y="2"/>
                    <a:pt x="35" y="2"/>
                  </a:cubicBezTo>
                  <a:cubicBezTo>
                    <a:pt x="28" y="3"/>
                    <a:pt x="22" y="7"/>
                    <a:pt x="18" y="11"/>
                  </a:cubicBezTo>
                  <a:cubicBezTo>
                    <a:pt x="24" y="13"/>
                    <a:pt x="24" y="13"/>
                    <a:pt x="24" y="13"/>
                  </a:cubicBezTo>
                  <a:cubicBezTo>
                    <a:pt x="16" y="17"/>
                    <a:pt x="16" y="17"/>
                    <a:pt x="16" y="17"/>
                  </a:cubicBezTo>
                  <a:cubicBezTo>
                    <a:pt x="15" y="20"/>
                    <a:pt x="19" y="19"/>
                    <a:pt x="22" y="20"/>
                  </a:cubicBezTo>
                  <a:cubicBezTo>
                    <a:pt x="21" y="20"/>
                    <a:pt x="21" y="20"/>
                    <a:pt x="21" y="20"/>
                  </a:cubicBezTo>
                  <a:cubicBezTo>
                    <a:pt x="20" y="22"/>
                    <a:pt x="16" y="22"/>
                    <a:pt x="19" y="24"/>
                  </a:cubicBezTo>
                  <a:cubicBezTo>
                    <a:pt x="19" y="25"/>
                    <a:pt x="16" y="25"/>
                    <a:pt x="15" y="26"/>
                  </a:cubicBezTo>
                  <a:cubicBezTo>
                    <a:pt x="15" y="29"/>
                    <a:pt x="8" y="33"/>
                    <a:pt x="11" y="37"/>
                  </a:cubicBezTo>
                  <a:cubicBezTo>
                    <a:pt x="8" y="42"/>
                    <a:pt x="13" y="47"/>
                    <a:pt x="12" y="52"/>
                  </a:cubicBezTo>
                  <a:cubicBezTo>
                    <a:pt x="8" y="56"/>
                    <a:pt x="10" y="63"/>
                    <a:pt x="7" y="68"/>
                  </a:cubicBezTo>
                  <a:cubicBezTo>
                    <a:pt x="15" y="73"/>
                    <a:pt x="0" y="77"/>
                    <a:pt x="8" y="82"/>
                  </a:cubicBezTo>
                  <a:cubicBezTo>
                    <a:pt x="9" y="88"/>
                    <a:pt x="16" y="93"/>
                    <a:pt x="24" y="97"/>
                  </a:cubicBezTo>
                  <a:cubicBezTo>
                    <a:pt x="50" y="109"/>
                    <a:pt x="82" y="110"/>
                    <a:pt x="113" y="111"/>
                  </a:cubicBezTo>
                  <a:cubicBezTo>
                    <a:pt x="277" y="109"/>
                    <a:pt x="277" y="109"/>
                    <a:pt x="277" y="109"/>
                  </a:cubicBezTo>
                  <a:cubicBezTo>
                    <a:pt x="295" y="106"/>
                    <a:pt x="314" y="107"/>
                    <a:pt x="331" y="104"/>
                  </a:cubicBezTo>
                  <a:cubicBezTo>
                    <a:pt x="350" y="103"/>
                    <a:pt x="364" y="95"/>
                    <a:pt x="382" y="93"/>
                  </a:cubicBezTo>
                  <a:cubicBezTo>
                    <a:pt x="379" y="91"/>
                    <a:pt x="374" y="92"/>
                    <a:pt x="369" y="91"/>
                  </a:cubicBezTo>
                  <a:cubicBezTo>
                    <a:pt x="375" y="88"/>
                    <a:pt x="382" y="87"/>
                    <a:pt x="388" y="86"/>
                  </a:cubicBezTo>
                  <a:cubicBezTo>
                    <a:pt x="387" y="86"/>
                    <a:pt x="385" y="87"/>
                    <a:pt x="385" y="86"/>
                  </a:cubicBezTo>
                  <a:cubicBezTo>
                    <a:pt x="387" y="84"/>
                    <a:pt x="391" y="86"/>
                    <a:pt x="392" y="84"/>
                  </a:cubicBezTo>
                  <a:cubicBezTo>
                    <a:pt x="389" y="82"/>
                    <a:pt x="389" y="82"/>
                    <a:pt x="389" y="82"/>
                  </a:cubicBezTo>
                  <a:cubicBezTo>
                    <a:pt x="391" y="80"/>
                    <a:pt x="395" y="81"/>
                    <a:pt x="397" y="80"/>
                  </a:cubicBezTo>
                  <a:close/>
                </a:path>
              </a:pathLst>
            </a:custGeom>
            <a:solidFill>
              <a:srgbClr val="004DA1"/>
            </a:solidFill>
            <a:ln>
              <a:noFill/>
            </a:ln>
          </p:spPr>
          <p:txBody>
            <a:bodyPr vert="horz" wrap="square" lIns="68580" tIns="34290" rIns="68580" bIns="3429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013" b="0" i="0" u="none" strike="noStrike" kern="0" cap="none" spc="0" normalizeH="0" baseline="0" noProof="0" dirty="0">
                <a:ln>
                  <a:noFill/>
                </a:ln>
                <a:solidFill>
                  <a:prstClr val="black"/>
                </a:solidFill>
                <a:effectLst/>
                <a:uLnTx/>
                <a:uFillTx/>
                <a:cs typeface="+mn-ea"/>
                <a:sym typeface="+mn-lt"/>
              </a:endParaRPr>
            </a:p>
          </p:txBody>
        </p:sp>
        <p:sp>
          <p:nvSpPr>
            <p:cNvPr id="11" name="文本框 10">
              <a:extLst>
                <a:ext uri="{FF2B5EF4-FFF2-40B4-BE49-F238E27FC236}">
                  <a16:creationId xmlns:a16="http://schemas.microsoft.com/office/drawing/2014/main" id="{9638B1E5-5568-466A-B5E2-8FD1DDE2E088}"/>
                </a:ext>
              </a:extLst>
            </p:cNvPr>
            <p:cNvSpPr txBox="1"/>
            <p:nvPr/>
          </p:nvSpPr>
          <p:spPr>
            <a:xfrm>
              <a:off x="9306656" y="2520920"/>
              <a:ext cx="902810" cy="670269"/>
            </a:xfrm>
            <a:prstGeom prst="rect">
              <a:avLst/>
            </a:prstGeom>
            <a:noFill/>
            <a:effectLst/>
          </p:spPr>
          <p:txBody>
            <a:bodyPr vert="eaVert" wrap="none" rtlCol="0" anchor="ctr">
              <a:spAutoFit/>
            </a:bodyPr>
            <a:lstStyle>
              <a:defPPr>
                <a:defRPr lang="zh-CN"/>
              </a:defPPr>
              <a:lvl1pPr algn="ctr">
                <a:defRPr sz="4400">
                  <a:solidFill>
                    <a:srgbClr val="004DA1"/>
                  </a:solidFill>
                  <a:latin typeface="李旭科书法" panose="02000603000000000000" pitchFamily="2" charset="-122"/>
                  <a:ea typeface="李旭科书法" panose="02000603000000000000" pitchFamily="2" charset="-122"/>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3200" b="0" i="0" u="none" strike="noStrike" kern="0" cap="none" spc="0" normalizeH="0" baseline="0" noProof="0" dirty="0">
                  <a:ln>
                    <a:noFill/>
                  </a:ln>
                  <a:solidFill>
                    <a:prstClr val="white"/>
                  </a:solidFill>
                  <a:effectLst/>
                  <a:uLnTx/>
                  <a:uFillTx/>
                  <a:latin typeface="+mn-lt"/>
                  <a:ea typeface="+mn-ea"/>
                  <a:cs typeface="+mn-ea"/>
                  <a:sym typeface="+mn-lt"/>
                </a:rPr>
                <a:t>×</a:t>
              </a:r>
              <a:endParaRPr kumimoji="0" lang="zh-CN" altLang="en-US" sz="3200" b="0" i="0" u="none" strike="noStrike" kern="0" cap="none" spc="0" normalizeH="0" baseline="0" noProof="0" dirty="0">
                <a:ln>
                  <a:noFill/>
                </a:ln>
                <a:solidFill>
                  <a:prstClr val="white"/>
                </a:solidFill>
                <a:effectLst/>
                <a:uLnTx/>
                <a:uFillTx/>
                <a:latin typeface="+mn-lt"/>
                <a:ea typeface="+mn-ea"/>
                <a:cs typeface="+mn-ea"/>
                <a:sym typeface="+mn-lt"/>
              </a:endParaRPr>
            </a:p>
          </p:txBody>
        </p:sp>
      </p:grpSp>
    </p:spTree>
    <p:extLst>
      <p:ext uri="{BB962C8B-B14F-4D97-AF65-F5344CB8AC3E}">
        <p14:creationId xmlns:p14="http://schemas.microsoft.com/office/powerpoint/2010/main" val="150362711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Freeform 5"/>
          <p:cNvSpPr>
            <a:spLocks/>
          </p:cNvSpPr>
          <p:nvPr/>
        </p:nvSpPr>
        <p:spPr bwMode="auto">
          <a:xfrm>
            <a:off x="2413336" y="1017610"/>
            <a:ext cx="360811" cy="3108279"/>
          </a:xfrm>
          <a:custGeom>
            <a:avLst/>
            <a:gdLst>
              <a:gd name="T0" fmla="*/ 1999 w 3544"/>
              <a:gd name="T1" fmla="*/ 9150 h 14563"/>
              <a:gd name="T2" fmla="*/ 1999 w 3544"/>
              <a:gd name="T3" fmla="*/ 12306 h 14563"/>
              <a:gd name="T4" fmla="*/ 2353 w 3544"/>
              <a:gd name="T5" fmla="*/ 13628 h 14563"/>
              <a:gd name="T6" fmla="*/ 3544 w 3544"/>
              <a:gd name="T7" fmla="*/ 14112 h 14563"/>
              <a:gd name="T8" fmla="*/ 3544 w 3544"/>
              <a:gd name="T9" fmla="*/ 14563 h 14563"/>
              <a:gd name="T10" fmla="*/ 1933 w 3544"/>
              <a:gd name="T11" fmla="*/ 14016 h 14563"/>
              <a:gd name="T12" fmla="*/ 1419 w 3544"/>
              <a:gd name="T13" fmla="*/ 12050 h 14563"/>
              <a:gd name="T14" fmla="*/ 1419 w 3544"/>
              <a:gd name="T15" fmla="*/ 9279 h 14563"/>
              <a:gd name="T16" fmla="*/ 1160 w 3544"/>
              <a:gd name="T17" fmla="*/ 8022 h 14563"/>
              <a:gd name="T18" fmla="*/ 0 w 3544"/>
              <a:gd name="T19" fmla="*/ 7475 h 14563"/>
              <a:gd name="T20" fmla="*/ 0 w 3544"/>
              <a:gd name="T21" fmla="*/ 7088 h 14563"/>
              <a:gd name="T22" fmla="*/ 1127 w 3544"/>
              <a:gd name="T23" fmla="*/ 6571 h 14563"/>
              <a:gd name="T24" fmla="*/ 1419 w 3544"/>
              <a:gd name="T25" fmla="*/ 5284 h 14563"/>
              <a:gd name="T26" fmla="*/ 1419 w 3544"/>
              <a:gd name="T27" fmla="*/ 2513 h 14563"/>
              <a:gd name="T28" fmla="*/ 1933 w 3544"/>
              <a:gd name="T29" fmla="*/ 547 h 14563"/>
              <a:gd name="T30" fmla="*/ 3544 w 3544"/>
              <a:gd name="T31" fmla="*/ 0 h 14563"/>
              <a:gd name="T32" fmla="*/ 3544 w 3544"/>
              <a:gd name="T33" fmla="*/ 451 h 14563"/>
              <a:gd name="T34" fmla="*/ 2353 w 3544"/>
              <a:gd name="T35" fmla="*/ 902 h 14563"/>
              <a:gd name="T36" fmla="*/ 1999 w 3544"/>
              <a:gd name="T37" fmla="*/ 2254 h 14563"/>
              <a:gd name="T38" fmla="*/ 1999 w 3544"/>
              <a:gd name="T39" fmla="*/ 5413 h 14563"/>
              <a:gd name="T40" fmla="*/ 580 w 3544"/>
              <a:gd name="T41" fmla="*/ 7275 h 14563"/>
              <a:gd name="T42" fmla="*/ 580 w 3544"/>
              <a:gd name="T43" fmla="*/ 7304 h 14563"/>
              <a:gd name="T44" fmla="*/ 1999 w 3544"/>
              <a:gd name="T45" fmla="*/ 9150 h 145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544" h="14563">
                <a:moveTo>
                  <a:pt x="1999" y="9150"/>
                </a:moveTo>
                <a:lnTo>
                  <a:pt x="1999" y="12306"/>
                </a:lnTo>
                <a:cubicBezTo>
                  <a:pt x="1999" y="12867"/>
                  <a:pt x="2117" y="13306"/>
                  <a:pt x="2353" y="13628"/>
                </a:cubicBezTo>
                <a:cubicBezTo>
                  <a:pt x="2590" y="13950"/>
                  <a:pt x="2986" y="14112"/>
                  <a:pt x="3544" y="14112"/>
                </a:cubicBezTo>
                <a:lnTo>
                  <a:pt x="3544" y="14563"/>
                </a:lnTo>
                <a:cubicBezTo>
                  <a:pt x="2815" y="14563"/>
                  <a:pt x="2276" y="14379"/>
                  <a:pt x="1933" y="14016"/>
                </a:cubicBezTo>
                <a:cubicBezTo>
                  <a:pt x="1589" y="13650"/>
                  <a:pt x="1419" y="12993"/>
                  <a:pt x="1419" y="12050"/>
                </a:cubicBezTo>
                <a:lnTo>
                  <a:pt x="1419" y="9279"/>
                </a:lnTo>
                <a:cubicBezTo>
                  <a:pt x="1419" y="8762"/>
                  <a:pt x="1333" y="8344"/>
                  <a:pt x="1160" y="8022"/>
                </a:cubicBezTo>
                <a:cubicBezTo>
                  <a:pt x="990" y="7701"/>
                  <a:pt x="602" y="7516"/>
                  <a:pt x="0" y="7475"/>
                </a:cubicBezTo>
                <a:lnTo>
                  <a:pt x="0" y="7088"/>
                </a:lnTo>
                <a:cubicBezTo>
                  <a:pt x="558" y="7002"/>
                  <a:pt x="935" y="6829"/>
                  <a:pt x="1127" y="6571"/>
                </a:cubicBezTo>
                <a:cubicBezTo>
                  <a:pt x="1322" y="6315"/>
                  <a:pt x="1419" y="5883"/>
                  <a:pt x="1419" y="5284"/>
                </a:cubicBezTo>
                <a:lnTo>
                  <a:pt x="1419" y="2513"/>
                </a:lnTo>
                <a:cubicBezTo>
                  <a:pt x="1419" y="1567"/>
                  <a:pt x="1589" y="913"/>
                  <a:pt x="1933" y="547"/>
                </a:cubicBezTo>
                <a:cubicBezTo>
                  <a:pt x="2276" y="181"/>
                  <a:pt x="2815" y="0"/>
                  <a:pt x="3544" y="0"/>
                </a:cubicBezTo>
                <a:lnTo>
                  <a:pt x="3544" y="451"/>
                </a:lnTo>
                <a:cubicBezTo>
                  <a:pt x="2986" y="451"/>
                  <a:pt x="2590" y="602"/>
                  <a:pt x="2353" y="902"/>
                </a:cubicBezTo>
                <a:cubicBezTo>
                  <a:pt x="2117" y="1201"/>
                  <a:pt x="1999" y="1652"/>
                  <a:pt x="1999" y="2254"/>
                </a:cubicBezTo>
                <a:lnTo>
                  <a:pt x="1999" y="5413"/>
                </a:lnTo>
                <a:cubicBezTo>
                  <a:pt x="1999" y="6265"/>
                  <a:pt x="1592" y="7275"/>
                  <a:pt x="580" y="7275"/>
                </a:cubicBezTo>
                <a:lnTo>
                  <a:pt x="580" y="7304"/>
                </a:lnTo>
                <a:cubicBezTo>
                  <a:pt x="1565" y="7304"/>
                  <a:pt x="1999" y="8309"/>
                  <a:pt x="1999" y="9150"/>
                </a:cubicBez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1" name="Freeform 5"/>
          <p:cNvSpPr>
            <a:spLocks/>
          </p:cNvSpPr>
          <p:nvPr/>
        </p:nvSpPr>
        <p:spPr bwMode="auto">
          <a:xfrm>
            <a:off x="834887" y="1952687"/>
            <a:ext cx="1486292" cy="1317287"/>
          </a:xfrm>
          <a:custGeom>
            <a:avLst/>
            <a:gdLst>
              <a:gd name="T0" fmla="*/ 407 w 1375"/>
              <a:gd name="T1" fmla="*/ 1218 h 1218"/>
              <a:gd name="T2" fmla="*/ 299 w 1375"/>
              <a:gd name="T3" fmla="*/ 1156 h 1218"/>
              <a:gd name="T4" fmla="*/ 19 w 1375"/>
              <a:gd name="T5" fmla="*/ 671 h 1218"/>
              <a:gd name="T6" fmla="*/ 19 w 1375"/>
              <a:gd name="T7" fmla="*/ 547 h 1218"/>
              <a:gd name="T8" fmla="*/ 299 w 1375"/>
              <a:gd name="T9" fmla="*/ 62 h 1218"/>
              <a:gd name="T10" fmla="*/ 407 w 1375"/>
              <a:gd name="T11" fmla="*/ 0 h 1218"/>
              <a:gd name="T12" fmla="*/ 967 w 1375"/>
              <a:gd name="T13" fmla="*/ 0 h 1218"/>
              <a:gd name="T14" fmla="*/ 1075 w 1375"/>
              <a:gd name="T15" fmla="*/ 62 h 1218"/>
              <a:gd name="T16" fmla="*/ 1355 w 1375"/>
              <a:gd name="T17" fmla="*/ 547 h 1218"/>
              <a:gd name="T18" fmla="*/ 1355 w 1375"/>
              <a:gd name="T19" fmla="*/ 671 h 1218"/>
              <a:gd name="T20" fmla="*/ 1075 w 1375"/>
              <a:gd name="T21" fmla="*/ 1156 h 1218"/>
              <a:gd name="T22" fmla="*/ 967 w 1375"/>
              <a:gd name="T23" fmla="*/ 1218 h 1218"/>
              <a:gd name="T24" fmla="*/ 407 w 1375"/>
              <a:gd name="T25" fmla="*/ 1218 h 1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75" h="1218">
                <a:moveTo>
                  <a:pt x="407" y="1218"/>
                </a:moveTo>
                <a:cubicBezTo>
                  <a:pt x="368" y="1218"/>
                  <a:pt x="319" y="1190"/>
                  <a:pt x="299" y="1156"/>
                </a:cubicBezTo>
                <a:cubicBezTo>
                  <a:pt x="19" y="671"/>
                  <a:pt x="19" y="671"/>
                  <a:pt x="19" y="671"/>
                </a:cubicBezTo>
                <a:cubicBezTo>
                  <a:pt x="0" y="637"/>
                  <a:pt x="0" y="581"/>
                  <a:pt x="19" y="547"/>
                </a:cubicBezTo>
                <a:cubicBezTo>
                  <a:pt x="299" y="62"/>
                  <a:pt x="299" y="62"/>
                  <a:pt x="299" y="62"/>
                </a:cubicBezTo>
                <a:cubicBezTo>
                  <a:pt x="319" y="28"/>
                  <a:pt x="368" y="0"/>
                  <a:pt x="407" y="0"/>
                </a:cubicBezTo>
                <a:cubicBezTo>
                  <a:pt x="967" y="0"/>
                  <a:pt x="967" y="0"/>
                  <a:pt x="967" y="0"/>
                </a:cubicBezTo>
                <a:cubicBezTo>
                  <a:pt x="1007" y="0"/>
                  <a:pt x="1055" y="28"/>
                  <a:pt x="1075" y="62"/>
                </a:cubicBezTo>
                <a:cubicBezTo>
                  <a:pt x="1355" y="547"/>
                  <a:pt x="1355" y="547"/>
                  <a:pt x="1355" y="547"/>
                </a:cubicBezTo>
                <a:cubicBezTo>
                  <a:pt x="1375" y="581"/>
                  <a:pt x="1375" y="637"/>
                  <a:pt x="1355" y="671"/>
                </a:cubicBezTo>
                <a:cubicBezTo>
                  <a:pt x="1075" y="1156"/>
                  <a:pt x="1075" y="1156"/>
                  <a:pt x="1075" y="1156"/>
                </a:cubicBezTo>
                <a:cubicBezTo>
                  <a:pt x="1055" y="1190"/>
                  <a:pt x="1007" y="1218"/>
                  <a:pt x="967" y="1218"/>
                </a:cubicBezTo>
                <a:lnTo>
                  <a:pt x="407" y="1218"/>
                </a:lnTo>
                <a:close/>
              </a:path>
            </a:pathLst>
          </a:custGeom>
          <a:solidFill>
            <a:srgbClr val="0070C0"/>
          </a:solidFill>
          <a:ln w="31750">
            <a:gradFill flip="none" rotWithShape="1">
              <a:gsLst>
                <a:gs pos="0">
                  <a:schemeClr val="bg1">
                    <a:lumMod val="75000"/>
                  </a:schemeClr>
                </a:gs>
                <a:gs pos="100000">
                  <a:schemeClr val="bg1"/>
                </a:gs>
              </a:gsLst>
              <a:lin ang="2700000" scaled="1"/>
              <a:tileRect/>
            </a:gradFill>
          </a:ln>
          <a:effectLst>
            <a:innerShdw blurRad="127000" dist="63500" dir="13500000">
              <a:schemeClr val="accent3">
                <a:lumMod val="50000"/>
                <a:alpha val="85000"/>
              </a:schemeClr>
            </a:innerShdw>
          </a:effectLst>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endParaRPr lang="zh-CN" altLang="en-US">
              <a:solidFill>
                <a:srgbClr val="FFFFFF"/>
              </a:solidFill>
              <a:latin typeface="Calibri"/>
              <a:ea typeface="宋体" panose="02010600030101010101" pitchFamily="2" charset="-122"/>
              <a:sym typeface="Arial" panose="020B0604020202020204" pitchFamily="34" charset="0"/>
            </a:endParaRPr>
          </a:p>
        </p:txBody>
      </p:sp>
      <p:sp>
        <p:nvSpPr>
          <p:cNvPr id="12" name="Freeform 5"/>
          <p:cNvSpPr>
            <a:spLocks/>
          </p:cNvSpPr>
          <p:nvPr/>
        </p:nvSpPr>
        <p:spPr bwMode="auto">
          <a:xfrm>
            <a:off x="1030696" y="2077723"/>
            <a:ext cx="1094670" cy="1067216"/>
          </a:xfrm>
          <a:prstGeom prst="ellipse">
            <a:avLst/>
          </a:prstGeom>
          <a:solidFill>
            <a:schemeClr val="bg1">
              <a:lumMod val="95000"/>
            </a:schemeClr>
          </a:solidFill>
          <a:ln w="50800">
            <a:noFill/>
          </a:ln>
          <a:effectLst>
            <a:outerShdw blurRad="101600" dist="50800" dir="2700000" algn="tl" rotWithShape="0">
              <a:schemeClr val="accent3">
                <a:lumMod val="50000"/>
                <a:alpha val="64000"/>
              </a:schemeClr>
            </a:outerShdw>
          </a:effectLst>
          <a:scene3d>
            <a:camera prst="orthographicFront"/>
            <a:lightRig rig="threePt" dir="t"/>
          </a:scene3d>
          <a:sp3d prstMaterial="softEdge">
            <a:bevelT w="63500" h="19050" prst="angle"/>
          </a:sp3d>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endParaRPr lang="zh-CN" altLang="en-US">
              <a:solidFill>
                <a:srgbClr val="FFFFFF"/>
              </a:solidFill>
              <a:latin typeface="Calibri"/>
              <a:ea typeface="宋体" panose="02010600030101010101" pitchFamily="2" charset="-122"/>
              <a:sym typeface="Arial" panose="020B0604020202020204" pitchFamily="34" charset="0"/>
            </a:endParaRPr>
          </a:p>
        </p:txBody>
      </p:sp>
      <p:sp>
        <p:nvSpPr>
          <p:cNvPr id="13" name="矩形 12"/>
          <p:cNvSpPr/>
          <p:nvPr/>
        </p:nvSpPr>
        <p:spPr>
          <a:xfrm>
            <a:off x="1199401" y="2430021"/>
            <a:ext cx="757260" cy="438582"/>
          </a:xfrm>
          <a:prstGeom prst="rect">
            <a:avLst/>
          </a:prstGeom>
        </p:spPr>
        <p:txBody>
          <a:bodyPr wrap="none" lIns="68580" tIns="34290" rIns="68580" bIns="34290">
            <a:spAutoFit/>
          </a:bodyPr>
          <a:lstStyle/>
          <a:p>
            <a:pPr algn="ctr"/>
            <a:r>
              <a:rPr lang="zh-CN" altLang="en-US" sz="2400" b="1" dirty="0">
                <a:latin typeface="ITC Avant Garde Std Bk" panose="020B0502020202020204" pitchFamily="34" charset="0"/>
              </a:rPr>
              <a:t>邮政</a:t>
            </a:r>
          </a:p>
        </p:txBody>
      </p:sp>
      <p:grpSp>
        <p:nvGrpSpPr>
          <p:cNvPr id="22" name="组合 21"/>
          <p:cNvGrpSpPr/>
          <p:nvPr/>
        </p:nvGrpSpPr>
        <p:grpSpPr>
          <a:xfrm>
            <a:off x="2867725" y="749990"/>
            <a:ext cx="6028182" cy="1395643"/>
            <a:chOff x="8121872" y="2010009"/>
            <a:chExt cx="1739454" cy="1412819"/>
          </a:xfrm>
        </p:grpSpPr>
        <p:sp>
          <p:nvSpPr>
            <p:cNvPr id="23" name="圆角矩形 22"/>
            <p:cNvSpPr/>
            <p:nvPr/>
          </p:nvSpPr>
          <p:spPr>
            <a:xfrm>
              <a:off x="8121872" y="2010009"/>
              <a:ext cx="1739454" cy="1412819"/>
            </a:xfrm>
            <a:prstGeom prst="roundRect">
              <a:avLst>
                <a:gd name="adj" fmla="val 0"/>
              </a:avLst>
            </a:prstGeom>
            <a:solidFill>
              <a:schemeClr val="accent1"/>
            </a:solidFill>
            <a:ln w="31750">
              <a:gradFill flip="none" rotWithShape="1">
                <a:gsLst>
                  <a:gs pos="0">
                    <a:schemeClr val="bg1">
                      <a:lumMod val="85000"/>
                    </a:schemeClr>
                  </a:gs>
                  <a:gs pos="100000">
                    <a:schemeClr val="bg1"/>
                  </a:gs>
                </a:gsLst>
                <a:lin ang="2700000" scaled="1"/>
                <a:tileRect/>
              </a:gradFill>
            </a:ln>
            <a:effectLst>
              <a:innerShdw blurRad="127000" dist="63500" dir="13500000">
                <a:schemeClr val="tx1">
                  <a:lumMod val="65000"/>
                  <a:lumOff val="35000"/>
                  <a:alpha val="49000"/>
                </a:scheme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b="1">
                <a:solidFill>
                  <a:schemeClr val="tx1"/>
                </a:solidFill>
                <a:latin typeface="+mn-ea"/>
              </a:endParaRPr>
            </a:p>
          </p:txBody>
        </p:sp>
        <p:sp>
          <p:nvSpPr>
            <p:cNvPr id="24" name="圆角矩形 23"/>
            <p:cNvSpPr/>
            <p:nvPr/>
          </p:nvSpPr>
          <p:spPr>
            <a:xfrm>
              <a:off x="8145763" y="2198938"/>
              <a:ext cx="1692569" cy="1041976"/>
            </a:xfrm>
            <a:prstGeom prst="roundRect">
              <a:avLst>
                <a:gd name="adj" fmla="val 0"/>
              </a:avLst>
            </a:prstGeom>
            <a:solidFill>
              <a:schemeClr val="bg1">
                <a:lumMod val="95000"/>
              </a:schemeClr>
            </a:solidFill>
            <a:ln w="50800">
              <a:noFill/>
            </a:ln>
            <a:effectLst>
              <a:outerShdw blurRad="76200" dist="38100" dir="2700000" algn="tl" rotWithShape="0">
                <a:schemeClr val="tx1">
                  <a:lumMod val="65000"/>
                  <a:lumOff val="35000"/>
                  <a:alpha val="64000"/>
                </a:schemeClr>
              </a:outerShdw>
            </a:effectLst>
            <a:scene3d>
              <a:camera prst="orthographicFront"/>
              <a:lightRig rig="threePt" dir="t"/>
            </a:scene3d>
            <a:sp3d prstMaterial="softEdge">
              <a:bevelT w="44450" h="127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b="1">
                <a:solidFill>
                  <a:schemeClr val="tx1"/>
                </a:solidFill>
                <a:latin typeface="+mn-ea"/>
              </a:endParaRPr>
            </a:p>
          </p:txBody>
        </p:sp>
      </p:grpSp>
      <p:grpSp>
        <p:nvGrpSpPr>
          <p:cNvPr id="28" name="组合 27"/>
          <p:cNvGrpSpPr/>
          <p:nvPr/>
        </p:nvGrpSpPr>
        <p:grpSpPr>
          <a:xfrm>
            <a:off x="2867725" y="2221330"/>
            <a:ext cx="5999355" cy="1350274"/>
            <a:chOff x="8121873" y="2010009"/>
            <a:chExt cx="1739454" cy="1412819"/>
          </a:xfrm>
        </p:grpSpPr>
        <p:sp>
          <p:nvSpPr>
            <p:cNvPr id="29" name="圆角矩形 28"/>
            <p:cNvSpPr/>
            <p:nvPr/>
          </p:nvSpPr>
          <p:spPr>
            <a:xfrm>
              <a:off x="8121873" y="2010009"/>
              <a:ext cx="1739454" cy="1412819"/>
            </a:xfrm>
            <a:prstGeom prst="roundRect">
              <a:avLst>
                <a:gd name="adj" fmla="val 0"/>
              </a:avLst>
            </a:prstGeom>
            <a:solidFill>
              <a:srgbClr val="0070C0"/>
            </a:solidFill>
            <a:ln w="31750">
              <a:gradFill flip="none" rotWithShape="1">
                <a:gsLst>
                  <a:gs pos="0">
                    <a:schemeClr val="bg1">
                      <a:lumMod val="85000"/>
                    </a:schemeClr>
                  </a:gs>
                  <a:gs pos="100000">
                    <a:schemeClr val="bg1"/>
                  </a:gs>
                </a:gsLst>
                <a:lin ang="2700000" scaled="1"/>
                <a:tileRect/>
              </a:gradFill>
            </a:ln>
            <a:effectLst>
              <a:innerShdw blurRad="127000" dist="63500" dir="13500000">
                <a:schemeClr val="tx1">
                  <a:lumMod val="65000"/>
                  <a:lumOff val="35000"/>
                  <a:alpha val="49000"/>
                </a:scheme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b="1">
                <a:solidFill>
                  <a:schemeClr val="tx1"/>
                </a:solidFill>
                <a:latin typeface="+mn-ea"/>
              </a:endParaRPr>
            </a:p>
          </p:txBody>
        </p:sp>
        <p:sp>
          <p:nvSpPr>
            <p:cNvPr id="30" name="圆角矩形 29"/>
            <p:cNvSpPr/>
            <p:nvPr/>
          </p:nvSpPr>
          <p:spPr>
            <a:xfrm>
              <a:off x="8145763" y="2198938"/>
              <a:ext cx="1692569" cy="1041976"/>
            </a:xfrm>
            <a:prstGeom prst="roundRect">
              <a:avLst>
                <a:gd name="adj" fmla="val 0"/>
              </a:avLst>
            </a:prstGeom>
            <a:solidFill>
              <a:schemeClr val="bg1">
                <a:lumMod val="95000"/>
              </a:schemeClr>
            </a:solidFill>
            <a:ln w="50800">
              <a:noFill/>
            </a:ln>
            <a:effectLst>
              <a:outerShdw blurRad="76200" dist="38100" dir="2700000" algn="tl" rotWithShape="0">
                <a:schemeClr val="tx1">
                  <a:lumMod val="65000"/>
                  <a:lumOff val="35000"/>
                  <a:alpha val="64000"/>
                </a:schemeClr>
              </a:outerShdw>
            </a:effectLst>
            <a:scene3d>
              <a:camera prst="orthographicFront"/>
              <a:lightRig rig="threePt" dir="t"/>
            </a:scene3d>
            <a:sp3d prstMaterial="softEdge">
              <a:bevelT w="44450" h="127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b="1">
                <a:solidFill>
                  <a:schemeClr val="tx1"/>
                </a:solidFill>
                <a:latin typeface="+mn-ea"/>
              </a:endParaRPr>
            </a:p>
          </p:txBody>
        </p:sp>
      </p:grpSp>
      <p:grpSp>
        <p:nvGrpSpPr>
          <p:cNvPr id="31" name="组合 30"/>
          <p:cNvGrpSpPr/>
          <p:nvPr/>
        </p:nvGrpSpPr>
        <p:grpSpPr>
          <a:xfrm>
            <a:off x="2867724" y="3637828"/>
            <a:ext cx="5999356" cy="976121"/>
            <a:chOff x="8121873" y="2010009"/>
            <a:chExt cx="1739454" cy="1412819"/>
          </a:xfrm>
        </p:grpSpPr>
        <p:sp>
          <p:nvSpPr>
            <p:cNvPr id="32" name="圆角矩形 31"/>
            <p:cNvSpPr/>
            <p:nvPr/>
          </p:nvSpPr>
          <p:spPr>
            <a:xfrm>
              <a:off x="8121873" y="2010009"/>
              <a:ext cx="1739454" cy="1412819"/>
            </a:xfrm>
            <a:prstGeom prst="roundRect">
              <a:avLst>
                <a:gd name="adj" fmla="val 0"/>
              </a:avLst>
            </a:prstGeom>
            <a:solidFill>
              <a:schemeClr val="accent4"/>
            </a:solidFill>
            <a:ln w="31750">
              <a:gradFill flip="none" rotWithShape="1">
                <a:gsLst>
                  <a:gs pos="0">
                    <a:schemeClr val="bg1">
                      <a:lumMod val="85000"/>
                    </a:schemeClr>
                  </a:gs>
                  <a:gs pos="100000">
                    <a:schemeClr val="bg1"/>
                  </a:gs>
                </a:gsLst>
                <a:lin ang="2700000" scaled="1"/>
                <a:tileRect/>
              </a:gradFill>
            </a:ln>
            <a:effectLst>
              <a:innerShdw blurRad="127000" dist="63500" dir="13500000">
                <a:schemeClr val="tx1">
                  <a:lumMod val="65000"/>
                  <a:lumOff val="35000"/>
                  <a:alpha val="49000"/>
                </a:scheme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b="1">
                <a:solidFill>
                  <a:schemeClr val="tx1"/>
                </a:solidFill>
                <a:latin typeface="+mn-ea"/>
              </a:endParaRPr>
            </a:p>
          </p:txBody>
        </p:sp>
        <p:sp>
          <p:nvSpPr>
            <p:cNvPr id="33" name="圆角矩形 32"/>
            <p:cNvSpPr/>
            <p:nvPr/>
          </p:nvSpPr>
          <p:spPr>
            <a:xfrm>
              <a:off x="8145763" y="2198938"/>
              <a:ext cx="1692569" cy="1041976"/>
            </a:xfrm>
            <a:prstGeom prst="roundRect">
              <a:avLst>
                <a:gd name="adj" fmla="val 0"/>
              </a:avLst>
            </a:prstGeom>
            <a:solidFill>
              <a:schemeClr val="bg1">
                <a:lumMod val="95000"/>
              </a:schemeClr>
            </a:solidFill>
            <a:ln w="50800">
              <a:noFill/>
            </a:ln>
            <a:effectLst>
              <a:outerShdw blurRad="76200" dist="38100" dir="2700000" algn="tl" rotWithShape="0">
                <a:schemeClr val="tx1">
                  <a:lumMod val="65000"/>
                  <a:lumOff val="35000"/>
                  <a:alpha val="64000"/>
                </a:schemeClr>
              </a:outerShdw>
            </a:effectLst>
            <a:scene3d>
              <a:camera prst="orthographicFront"/>
              <a:lightRig rig="threePt" dir="t"/>
            </a:scene3d>
            <a:sp3d prstMaterial="softEdge">
              <a:bevelT w="44450" h="127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b="1">
                <a:solidFill>
                  <a:schemeClr val="tx1"/>
                </a:solidFill>
                <a:latin typeface="+mn-ea"/>
              </a:endParaRPr>
            </a:p>
          </p:txBody>
        </p:sp>
      </p:grpSp>
      <p:sp>
        <p:nvSpPr>
          <p:cNvPr id="37" name="TextBox 36"/>
          <p:cNvSpPr txBox="1"/>
          <p:nvPr/>
        </p:nvSpPr>
        <p:spPr>
          <a:xfrm>
            <a:off x="3041379" y="915899"/>
            <a:ext cx="5626593" cy="1058944"/>
          </a:xfrm>
          <a:prstGeom prst="rect">
            <a:avLst/>
          </a:prstGeom>
          <a:noFill/>
        </p:spPr>
        <p:txBody>
          <a:bodyPr wrap="square" lIns="0" tIns="0" rIns="0" bIns="0" rtlCol="0">
            <a:spAutoFit/>
          </a:bodyPr>
          <a:lstStyle>
            <a:defPPr>
              <a:defRPr lang="zh-CN"/>
            </a:defPPr>
            <a:lvl1pPr algn="just">
              <a:lnSpc>
                <a:spcPts val="1300"/>
              </a:lnSpc>
              <a:defRPr sz="1000">
                <a:solidFill>
                  <a:schemeClr val="tx1">
                    <a:lumMod val="65000"/>
                    <a:lumOff val="35000"/>
                  </a:schemeClr>
                </a:solidFill>
                <a:latin typeface="微软雅黑" pitchFamily="34" charset="-122"/>
                <a:ea typeface="微软雅黑" pitchFamily="34" charset="-122"/>
              </a:defRPr>
            </a:lvl1pPr>
          </a:lstStyle>
          <a:p>
            <a:pPr>
              <a:lnSpc>
                <a:spcPct val="120000"/>
              </a:lnSpc>
            </a:pPr>
            <a:r>
              <a:rPr lang="zh-CN" altLang="zh-CN" sz="2000" b="1" dirty="0">
                <a:solidFill>
                  <a:srgbClr val="C00000"/>
                </a:solidFill>
                <a:latin typeface="+mn-ea"/>
                <a:ea typeface="+mn-ea"/>
              </a:rPr>
              <a:t>邮政普遍服务</a:t>
            </a:r>
            <a:endParaRPr lang="en-US" altLang="zh-CN" sz="2000" b="1" dirty="0">
              <a:solidFill>
                <a:srgbClr val="C00000"/>
              </a:solidFill>
              <a:latin typeface="+mn-ea"/>
              <a:ea typeface="+mn-ea"/>
            </a:endParaRPr>
          </a:p>
          <a:p>
            <a:pPr marL="285750" indent="-285750">
              <a:lnSpc>
                <a:spcPct val="120000"/>
              </a:lnSpc>
              <a:buFont typeface="Wingdings" pitchFamily="2" charset="2"/>
              <a:buChar char="u"/>
            </a:pPr>
            <a:r>
              <a:rPr lang="zh-CN" altLang="zh-CN" sz="2000" b="1" dirty="0">
                <a:solidFill>
                  <a:schemeClr val="tx1"/>
                </a:solidFill>
                <a:latin typeface="+mn-ea"/>
                <a:ea typeface="+mn-ea"/>
              </a:rPr>
              <a:t>函件、包裹等</a:t>
            </a:r>
            <a:r>
              <a:rPr lang="zh-CN" altLang="zh-CN" sz="2000" b="1" dirty="0">
                <a:solidFill>
                  <a:srgbClr val="C00000"/>
                </a:solidFill>
                <a:latin typeface="+mn-ea"/>
                <a:ea typeface="+mn-ea"/>
              </a:rPr>
              <a:t>邮件寄递</a:t>
            </a:r>
            <a:r>
              <a:rPr lang="zh-CN" altLang="zh-CN" sz="2000" b="1" dirty="0">
                <a:solidFill>
                  <a:schemeClr val="tx1"/>
                </a:solidFill>
                <a:latin typeface="+mn-ea"/>
                <a:ea typeface="+mn-ea"/>
              </a:rPr>
              <a:t>，以及</a:t>
            </a:r>
            <a:r>
              <a:rPr lang="zh-CN" altLang="zh-CN" sz="2000" b="1" dirty="0">
                <a:solidFill>
                  <a:srgbClr val="C00000"/>
                </a:solidFill>
                <a:latin typeface="+mn-ea"/>
                <a:ea typeface="+mn-ea"/>
              </a:rPr>
              <a:t>邮票发行</a:t>
            </a:r>
            <a:r>
              <a:rPr lang="zh-CN" altLang="zh-CN" sz="2000" b="1" dirty="0">
                <a:solidFill>
                  <a:schemeClr val="tx1"/>
                </a:solidFill>
                <a:latin typeface="+mn-ea"/>
                <a:ea typeface="+mn-ea"/>
              </a:rPr>
              <a:t>、</a:t>
            </a:r>
            <a:r>
              <a:rPr lang="zh-CN" altLang="zh-CN" sz="2000" b="1" dirty="0">
                <a:solidFill>
                  <a:srgbClr val="C00000"/>
                </a:solidFill>
                <a:latin typeface="+mn-ea"/>
                <a:ea typeface="+mn-ea"/>
              </a:rPr>
              <a:t>报刊发行</a:t>
            </a:r>
            <a:r>
              <a:rPr lang="zh-CN" altLang="zh-CN" sz="2000" b="1" dirty="0">
                <a:solidFill>
                  <a:schemeClr val="tx1"/>
                </a:solidFill>
                <a:latin typeface="+mn-ea"/>
                <a:ea typeface="+mn-ea"/>
              </a:rPr>
              <a:t>和</a:t>
            </a:r>
            <a:r>
              <a:rPr lang="zh-CN" altLang="zh-CN" sz="2000" b="1" dirty="0">
                <a:solidFill>
                  <a:srgbClr val="C00000"/>
                </a:solidFill>
                <a:latin typeface="+mn-ea"/>
                <a:ea typeface="+mn-ea"/>
              </a:rPr>
              <a:t>邮政汇兑</a:t>
            </a:r>
            <a:r>
              <a:rPr lang="zh-CN" altLang="zh-CN" sz="2000" b="1" dirty="0">
                <a:solidFill>
                  <a:schemeClr val="tx1"/>
                </a:solidFill>
                <a:latin typeface="+mn-ea"/>
                <a:ea typeface="+mn-ea"/>
              </a:rPr>
              <a:t>等</a:t>
            </a:r>
            <a:r>
              <a:rPr lang="zh-CN" altLang="en-US" sz="2000" b="1" dirty="0">
                <a:solidFill>
                  <a:schemeClr val="tx1"/>
                </a:solidFill>
                <a:latin typeface="+mn-ea"/>
                <a:ea typeface="+mn-ea"/>
              </a:rPr>
              <a:t>业务</a:t>
            </a:r>
            <a:endParaRPr lang="en-US" altLang="zh-CN" sz="2000" b="1" dirty="0">
              <a:solidFill>
                <a:schemeClr val="tx1"/>
              </a:solidFill>
              <a:latin typeface="+mn-ea"/>
              <a:ea typeface="+mn-ea"/>
            </a:endParaRPr>
          </a:p>
        </p:txBody>
      </p:sp>
      <p:sp>
        <p:nvSpPr>
          <p:cNvPr id="39" name="TextBox 38"/>
          <p:cNvSpPr txBox="1"/>
          <p:nvPr/>
        </p:nvSpPr>
        <p:spPr>
          <a:xfrm>
            <a:off x="3041380" y="2353828"/>
            <a:ext cx="5389687" cy="1058944"/>
          </a:xfrm>
          <a:prstGeom prst="rect">
            <a:avLst/>
          </a:prstGeom>
          <a:noFill/>
        </p:spPr>
        <p:txBody>
          <a:bodyPr wrap="square" lIns="0" tIns="0" rIns="0" bIns="0" rtlCol="0">
            <a:spAutoFit/>
          </a:bodyPr>
          <a:lstStyle>
            <a:defPPr>
              <a:defRPr lang="zh-CN"/>
            </a:defPPr>
            <a:lvl1pPr algn="just">
              <a:lnSpc>
                <a:spcPts val="1300"/>
              </a:lnSpc>
              <a:defRPr sz="1000">
                <a:solidFill>
                  <a:schemeClr val="tx1">
                    <a:lumMod val="65000"/>
                    <a:lumOff val="35000"/>
                  </a:schemeClr>
                </a:solidFill>
                <a:latin typeface="微软雅黑" pitchFamily="34" charset="-122"/>
                <a:ea typeface="微软雅黑" pitchFamily="34" charset="-122"/>
              </a:defRPr>
            </a:lvl1pPr>
          </a:lstStyle>
          <a:p>
            <a:pPr>
              <a:lnSpc>
                <a:spcPct val="120000"/>
              </a:lnSpc>
            </a:pPr>
            <a:r>
              <a:rPr lang="zh-CN" altLang="zh-CN" sz="2000" b="1" dirty="0">
                <a:solidFill>
                  <a:srgbClr val="C00000"/>
                </a:solidFill>
                <a:latin typeface="+mn-ea"/>
                <a:ea typeface="+mn-ea"/>
              </a:rPr>
              <a:t>邮政特殊服务</a:t>
            </a:r>
            <a:endParaRPr lang="en-US" altLang="zh-CN" sz="2000" b="1" dirty="0">
              <a:solidFill>
                <a:srgbClr val="C00000"/>
              </a:solidFill>
              <a:latin typeface="+mn-ea"/>
              <a:ea typeface="+mn-ea"/>
            </a:endParaRPr>
          </a:p>
          <a:p>
            <a:pPr marL="285750" indent="-285750">
              <a:lnSpc>
                <a:spcPct val="120000"/>
              </a:lnSpc>
              <a:buFont typeface="Wingdings" pitchFamily="2" charset="2"/>
              <a:buChar char="u"/>
            </a:pPr>
            <a:r>
              <a:rPr lang="zh-CN" altLang="zh-CN" sz="2000" b="1" dirty="0">
                <a:solidFill>
                  <a:srgbClr val="C00000"/>
                </a:solidFill>
                <a:latin typeface="+mn-ea"/>
                <a:ea typeface="+mn-ea"/>
              </a:rPr>
              <a:t>义务兵</a:t>
            </a:r>
            <a:r>
              <a:rPr lang="zh-CN" altLang="zh-CN" sz="2000" b="1" dirty="0">
                <a:solidFill>
                  <a:schemeClr val="tx1"/>
                </a:solidFill>
                <a:latin typeface="+mn-ea"/>
                <a:ea typeface="+mn-ea"/>
              </a:rPr>
              <a:t>平常信函、</a:t>
            </a:r>
            <a:r>
              <a:rPr lang="zh-CN" altLang="zh-CN" sz="2000" b="1" dirty="0">
                <a:solidFill>
                  <a:srgbClr val="C00000"/>
                </a:solidFill>
                <a:latin typeface="+mn-ea"/>
                <a:ea typeface="+mn-ea"/>
              </a:rPr>
              <a:t>机要</a:t>
            </a:r>
            <a:r>
              <a:rPr lang="zh-CN" altLang="zh-CN" sz="2000" b="1" dirty="0">
                <a:solidFill>
                  <a:schemeClr val="tx1"/>
                </a:solidFill>
                <a:latin typeface="+mn-ea"/>
                <a:ea typeface="+mn-ea"/>
              </a:rPr>
              <a:t>通信、</a:t>
            </a:r>
            <a:r>
              <a:rPr lang="zh-CN" altLang="zh-CN" sz="2000" b="1" dirty="0">
                <a:solidFill>
                  <a:srgbClr val="C00000"/>
                </a:solidFill>
                <a:latin typeface="+mn-ea"/>
                <a:ea typeface="+mn-ea"/>
              </a:rPr>
              <a:t>盲人</a:t>
            </a:r>
            <a:r>
              <a:rPr lang="zh-CN" altLang="zh-CN" sz="2000" b="1" dirty="0">
                <a:solidFill>
                  <a:schemeClr val="tx1"/>
                </a:solidFill>
                <a:latin typeface="+mn-ea"/>
                <a:ea typeface="+mn-ea"/>
              </a:rPr>
              <a:t>读物和</a:t>
            </a:r>
            <a:r>
              <a:rPr lang="zh-CN" altLang="zh-CN" sz="2000" b="1" dirty="0">
                <a:solidFill>
                  <a:srgbClr val="C00000"/>
                </a:solidFill>
                <a:latin typeface="+mn-ea"/>
                <a:ea typeface="+mn-ea"/>
              </a:rPr>
              <a:t>革命烈士遗物</a:t>
            </a:r>
            <a:r>
              <a:rPr lang="zh-CN" altLang="zh-CN" sz="2000" b="1" dirty="0">
                <a:solidFill>
                  <a:schemeClr val="tx1"/>
                </a:solidFill>
                <a:latin typeface="+mn-ea"/>
                <a:ea typeface="+mn-ea"/>
              </a:rPr>
              <a:t>的寄递等</a:t>
            </a:r>
            <a:r>
              <a:rPr lang="zh-CN" altLang="en-US" sz="2000" b="1" dirty="0">
                <a:solidFill>
                  <a:schemeClr val="tx1"/>
                </a:solidFill>
                <a:latin typeface="+mn-ea"/>
                <a:ea typeface="+mn-ea"/>
              </a:rPr>
              <a:t>业务</a:t>
            </a:r>
            <a:endParaRPr lang="en-US" altLang="zh-CN" sz="2000" b="1" dirty="0">
              <a:solidFill>
                <a:schemeClr val="tx1"/>
              </a:solidFill>
              <a:latin typeface="+mn-ea"/>
              <a:ea typeface="+mn-ea"/>
            </a:endParaRPr>
          </a:p>
        </p:txBody>
      </p:sp>
      <p:sp>
        <p:nvSpPr>
          <p:cNvPr id="40" name="TextBox 39"/>
          <p:cNvSpPr txBox="1"/>
          <p:nvPr/>
        </p:nvSpPr>
        <p:spPr>
          <a:xfrm>
            <a:off x="3015358" y="3772318"/>
            <a:ext cx="4350105" cy="689612"/>
          </a:xfrm>
          <a:prstGeom prst="rect">
            <a:avLst/>
          </a:prstGeom>
          <a:noFill/>
        </p:spPr>
        <p:txBody>
          <a:bodyPr wrap="square" lIns="0" tIns="0" rIns="0" bIns="0" rtlCol="0">
            <a:spAutoFit/>
          </a:bodyPr>
          <a:lstStyle>
            <a:defPPr>
              <a:defRPr lang="zh-CN"/>
            </a:defPPr>
            <a:lvl1pPr algn="just">
              <a:lnSpc>
                <a:spcPts val="1300"/>
              </a:lnSpc>
              <a:defRPr sz="1000">
                <a:solidFill>
                  <a:schemeClr val="tx1">
                    <a:lumMod val="65000"/>
                    <a:lumOff val="35000"/>
                  </a:schemeClr>
                </a:solidFill>
                <a:latin typeface="微软雅黑" pitchFamily="34" charset="-122"/>
                <a:ea typeface="微软雅黑" pitchFamily="34" charset="-122"/>
              </a:defRPr>
            </a:lvl1pPr>
          </a:lstStyle>
          <a:p>
            <a:pPr>
              <a:lnSpc>
                <a:spcPct val="120000"/>
              </a:lnSpc>
            </a:pPr>
            <a:r>
              <a:rPr lang="zh-CN" altLang="zh-CN" sz="2000" b="1" dirty="0">
                <a:solidFill>
                  <a:srgbClr val="C00000"/>
                </a:solidFill>
                <a:latin typeface="+mn-ea"/>
                <a:ea typeface="+mn-ea"/>
              </a:rPr>
              <a:t>其他邮政服务</a:t>
            </a:r>
            <a:endParaRPr lang="en-US" altLang="zh-CN" sz="2000" b="1" dirty="0">
              <a:solidFill>
                <a:srgbClr val="C00000"/>
              </a:solidFill>
              <a:latin typeface="+mn-ea"/>
              <a:ea typeface="+mn-ea"/>
            </a:endParaRPr>
          </a:p>
          <a:p>
            <a:pPr marL="285750" indent="-285750">
              <a:lnSpc>
                <a:spcPct val="120000"/>
              </a:lnSpc>
              <a:buFont typeface="Wingdings" pitchFamily="2" charset="2"/>
              <a:buChar char="u"/>
            </a:pPr>
            <a:r>
              <a:rPr lang="zh-CN" altLang="zh-CN" sz="2000" b="1" dirty="0">
                <a:solidFill>
                  <a:schemeClr val="tx1"/>
                </a:solidFill>
                <a:latin typeface="+mn-ea"/>
                <a:ea typeface="+mn-ea"/>
              </a:rPr>
              <a:t>邮册等</a:t>
            </a:r>
            <a:r>
              <a:rPr lang="zh-CN" altLang="zh-CN" sz="2000" b="1" dirty="0">
                <a:solidFill>
                  <a:srgbClr val="C00000"/>
                </a:solidFill>
                <a:latin typeface="+mn-ea"/>
                <a:ea typeface="+mn-ea"/>
              </a:rPr>
              <a:t>邮品销售、邮政代理</a:t>
            </a:r>
            <a:r>
              <a:rPr lang="zh-CN" altLang="zh-CN" sz="2000" b="1" dirty="0">
                <a:solidFill>
                  <a:schemeClr val="tx1"/>
                </a:solidFill>
                <a:latin typeface="+mn-ea"/>
                <a:ea typeface="+mn-ea"/>
              </a:rPr>
              <a:t>等业务</a:t>
            </a:r>
            <a:endParaRPr lang="en-US" altLang="zh-CN" sz="2000" b="1" dirty="0">
              <a:solidFill>
                <a:schemeClr val="tx1"/>
              </a:solidFill>
              <a:latin typeface="+mn-ea"/>
              <a:ea typeface="+mn-ea"/>
            </a:endParaRPr>
          </a:p>
        </p:txBody>
      </p:sp>
      <p:sp>
        <p:nvSpPr>
          <p:cNvPr id="19" name="文本框 18">
            <a:extLst>
              <a:ext uri="{FF2B5EF4-FFF2-40B4-BE49-F238E27FC236}">
                <a16:creationId xmlns:a16="http://schemas.microsoft.com/office/drawing/2014/main" id="{BB4F9C82-50B7-4B7E-A41E-F72569C3AA1B}"/>
              </a:ext>
            </a:extLst>
          </p:cNvPr>
          <p:cNvSpPr txBox="1"/>
          <p:nvPr/>
        </p:nvSpPr>
        <p:spPr>
          <a:xfrm>
            <a:off x="935665" y="299722"/>
            <a:ext cx="7371907" cy="500137"/>
          </a:xfrm>
          <a:prstGeom prst="rect">
            <a:avLst/>
          </a:prstGeom>
          <a:noFill/>
        </p:spPr>
        <p:txBody>
          <a:bodyPr wrap="square" lIns="68580" tIns="34290" rIns="68580" bIns="34290" rtlCol="0">
            <a:spAutoFit/>
          </a:bodyPr>
          <a:lstStyle/>
          <a:p>
            <a:pPr algn="ctr"/>
            <a:r>
              <a:rPr lang="zh-CN" altLang="en-US" sz="2800" b="1" dirty="0">
                <a:solidFill>
                  <a:srgbClr val="0070C0"/>
                </a:solidFill>
                <a:cs typeface="+mn-ea"/>
              </a:rPr>
              <a:t>（四）销售服务</a:t>
            </a:r>
            <a:r>
              <a:rPr lang="en-US" altLang="zh-CN" sz="2400" b="1" dirty="0">
                <a:solidFill>
                  <a:srgbClr val="7030A0"/>
                </a:solidFill>
                <a:cs typeface="+mn-ea"/>
              </a:rPr>
              <a:t>——</a:t>
            </a:r>
            <a:r>
              <a:rPr lang="zh-CN" altLang="en-US" sz="2400" b="1" dirty="0">
                <a:solidFill>
                  <a:srgbClr val="7030A0"/>
                </a:solidFill>
                <a:cs typeface="+mn-ea"/>
              </a:rPr>
              <a:t>邮政</a:t>
            </a:r>
            <a:endParaRPr lang="en-US" altLang="zh-CN" sz="2800" b="1" dirty="0">
              <a:solidFill>
                <a:srgbClr val="7030A0"/>
              </a:solidFill>
              <a:cs typeface="+mn-ea"/>
            </a:endParaRPr>
          </a:p>
        </p:txBody>
      </p:sp>
      <p:sp>
        <p:nvSpPr>
          <p:cNvPr id="20" name="副标题 1">
            <a:extLst>
              <a:ext uri="{FF2B5EF4-FFF2-40B4-BE49-F238E27FC236}">
                <a16:creationId xmlns:a16="http://schemas.microsoft.com/office/drawing/2014/main" id="{24CD3151-66AC-4039-B4CC-800C7AA7ADFC}"/>
              </a:ext>
            </a:extLst>
          </p:cNvPr>
          <p:cNvSpPr txBox="1">
            <a:spLocks/>
          </p:cNvSpPr>
          <p:nvPr/>
        </p:nvSpPr>
        <p:spPr>
          <a:xfrm>
            <a:off x="935665" y="4659313"/>
            <a:ext cx="6624000" cy="452422"/>
          </a:xfrm>
          <a:prstGeom prst="rect">
            <a:avLst/>
          </a:prstGeom>
        </p:spPr>
        <p:txBody>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mn-lt"/>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buNone/>
            </a:pPr>
            <a:r>
              <a:rPr lang="zh-CN" altLang="zh-CN" sz="2000" b="1" dirty="0">
                <a:solidFill>
                  <a:srgbClr val="C00000"/>
                </a:solidFill>
                <a:latin typeface="楷体" panose="02010609060101010101" pitchFamily="49" charset="-122"/>
                <a:ea typeface="楷体" panose="02010609060101010101" pitchFamily="49" charset="-122"/>
              </a:rPr>
              <a:t>【注意】</a:t>
            </a:r>
            <a:r>
              <a:rPr lang="en-US" altLang="zh-CN" sz="2000" b="1" dirty="0">
                <a:solidFill>
                  <a:srgbClr val="004DA1"/>
                </a:solidFill>
                <a:latin typeface="楷体" panose="02010609060101010101" pitchFamily="49" charset="-122"/>
                <a:ea typeface="楷体" panose="02010609060101010101" pitchFamily="49" charset="-122"/>
              </a:rPr>
              <a:t>“</a:t>
            </a:r>
            <a:r>
              <a:rPr lang="zh-CN" altLang="zh-CN" sz="2000" b="1" dirty="0">
                <a:solidFill>
                  <a:srgbClr val="004DA1"/>
                </a:solidFill>
                <a:latin typeface="楷体" panose="02010609060101010101" pitchFamily="49" charset="-122"/>
                <a:ea typeface="楷体" panose="02010609060101010101" pitchFamily="49" charset="-122"/>
              </a:rPr>
              <a:t>邮政储蓄业务</a:t>
            </a:r>
            <a:r>
              <a:rPr lang="en-US" altLang="zh-CN" sz="2000" b="1" dirty="0">
                <a:solidFill>
                  <a:srgbClr val="004DA1"/>
                </a:solidFill>
                <a:latin typeface="楷体" panose="02010609060101010101" pitchFamily="49" charset="-122"/>
                <a:ea typeface="楷体" panose="02010609060101010101" pitchFamily="49" charset="-122"/>
              </a:rPr>
              <a:t>”</a:t>
            </a:r>
            <a:r>
              <a:rPr lang="zh-CN" altLang="zh-CN" sz="2000" b="1" dirty="0">
                <a:solidFill>
                  <a:srgbClr val="004DA1"/>
                </a:solidFill>
                <a:latin typeface="楷体" panose="02010609060101010101" pitchFamily="49" charset="-122"/>
                <a:ea typeface="楷体" panose="02010609060101010101" pitchFamily="49" charset="-122"/>
              </a:rPr>
              <a:t>按</a:t>
            </a:r>
            <a:r>
              <a:rPr lang="en-US" altLang="zh-CN" sz="2000" b="1" dirty="0">
                <a:solidFill>
                  <a:srgbClr val="004DA1"/>
                </a:solidFill>
                <a:latin typeface="楷体" panose="02010609060101010101" pitchFamily="49" charset="-122"/>
                <a:ea typeface="楷体" panose="02010609060101010101" pitchFamily="49" charset="-122"/>
              </a:rPr>
              <a:t>“</a:t>
            </a:r>
            <a:r>
              <a:rPr lang="zh-CN" altLang="zh-CN" sz="2000" b="1" dirty="0">
                <a:solidFill>
                  <a:srgbClr val="004DA1"/>
                </a:solidFill>
                <a:latin typeface="楷体" panose="02010609060101010101" pitchFamily="49" charset="-122"/>
                <a:ea typeface="楷体" panose="02010609060101010101" pitchFamily="49" charset="-122"/>
              </a:rPr>
              <a:t>金融服务</a:t>
            </a:r>
            <a:r>
              <a:rPr lang="en-US" altLang="zh-CN" sz="2000" b="1" dirty="0">
                <a:solidFill>
                  <a:srgbClr val="004DA1"/>
                </a:solidFill>
                <a:latin typeface="楷体" panose="02010609060101010101" pitchFamily="49" charset="-122"/>
                <a:ea typeface="楷体" panose="02010609060101010101" pitchFamily="49" charset="-122"/>
              </a:rPr>
              <a:t>”</a:t>
            </a:r>
            <a:r>
              <a:rPr lang="zh-CN" altLang="zh-CN" sz="2000" b="1" dirty="0">
                <a:solidFill>
                  <a:srgbClr val="004DA1"/>
                </a:solidFill>
                <a:latin typeface="楷体" panose="02010609060101010101" pitchFamily="49" charset="-122"/>
                <a:ea typeface="楷体" panose="02010609060101010101" pitchFamily="49" charset="-122"/>
              </a:rPr>
              <a:t>缴纳增值税。</a:t>
            </a:r>
          </a:p>
        </p:txBody>
      </p:sp>
    </p:spTree>
    <p:extLst>
      <p:ext uri="{BB962C8B-B14F-4D97-AF65-F5344CB8AC3E}">
        <p14:creationId xmlns:p14="http://schemas.microsoft.com/office/powerpoint/2010/main" val="907811442"/>
      </p:ext>
    </p:extLst>
  </p:cSld>
  <p:clrMapOvr>
    <a:masterClrMapping/>
  </p:clrMapOvr>
  <mc:AlternateContent xmlns:mc="http://schemas.openxmlformats.org/markup-compatibility/2006" xmlns:p14="http://schemas.microsoft.com/office/powerpoint/2010/main">
    <mc:Choice Requires="p14">
      <p:transition spd="slow" p14:dur="1250" advClick="0" advTm="0">
        <p:blinds dir="vert"/>
      </p:transition>
    </mc:Choice>
    <mc:Fallback xmlns="">
      <p:transition spd="slow" advClick="0" advTm="0">
        <p:blinds dir="vert"/>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11"/>
                                            </p:tgtEl>
                                            <p:attrNameLst>
                                              <p:attrName>style.visibility</p:attrName>
                                            </p:attrNameLst>
                                          </p:cBhvr>
                                          <p:to>
                                            <p:strVal val="visible"/>
                                          </p:to>
                                        </p:set>
                                        <p:anim calcmode="lin" valueType="num">
                                          <p:cBhvr>
                                            <p:cTn id="7" dur="500" fill="hold"/>
                                            <p:tgtEl>
                                              <p:spTgt spid="11"/>
                                            </p:tgtEl>
                                            <p:attrNameLst>
                                              <p:attrName>ppt_w</p:attrName>
                                            </p:attrNameLst>
                                          </p:cBhvr>
                                          <p:tavLst>
                                            <p:tav tm="0">
                                              <p:val>
                                                <p:fltVal val="0"/>
                                              </p:val>
                                            </p:tav>
                                            <p:tav tm="100000">
                                              <p:val>
                                                <p:strVal val="#ppt_w"/>
                                              </p:val>
                                            </p:tav>
                                          </p:tavLst>
                                        </p:anim>
                                        <p:anim calcmode="lin" valueType="num">
                                          <p:cBhvr>
                                            <p:cTn id="8" dur="500" fill="hold"/>
                                            <p:tgtEl>
                                              <p:spTgt spid="11"/>
                                            </p:tgtEl>
                                            <p:attrNameLst>
                                              <p:attrName>ppt_h</p:attrName>
                                            </p:attrNameLst>
                                          </p:cBhvr>
                                          <p:tavLst>
                                            <p:tav tm="0">
                                              <p:val>
                                                <p:fltVal val="0"/>
                                              </p:val>
                                            </p:tav>
                                            <p:tav tm="100000">
                                              <p:val>
                                                <p:strVal val="#ppt_h"/>
                                              </p:val>
                                            </p:tav>
                                          </p:tavLst>
                                        </p:anim>
                                        <p:animEffect transition="in" filter="fade">
                                          <p:cBhvr>
                                            <p:cTn id="9" dur="500"/>
                                            <p:tgtEl>
                                              <p:spTgt spid="11"/>
                                            </p:tgtEl>
                                          </p:cBhvr>
                                        </p:animEffect>
                                      </p:childTnLst>
                                    </p:cTn>
                                  </p:par>
                                  <p:par>
                                    <p:cTn id="10" presetID="21" presetClass="entr" presetSubtype="1" fill="hold" grpId="0" nodeType="withEffect">
                                      <p:stCondLst>
                                        <p:cond delay="400"/>
                                      </p:stCondLst>
                                      <p:childTnLst>
                                        <p:set>
                                          <p:cBhvr>
                                            <p:cTn id="11" dur="1" fill="hold">
                                              <p:stCondLst>
                                                <p:cond delay="0"/>
                                              </p:stCondLst>
                                            </p:cTn>
                                            <p:tgtEl>
                                              <p:spTgt spid="12"/>
                                            </p:tgtEl>
                                            <p:attrNameLst>
                                              <p:attrName>style.visibility</p:attrName>
                                            </p:attrNameLst>
                                          </p:cBhvr>
                                          <p:to>
                                            <p:strVal val="visible"/>
                                          </p:to>
                                        </p:set>
                                        <p:animEffect transition="in" filter="wheel(1)">
                                          <p:cBhvr>
                                            <p:cTn id="12" dur="500"/>
                                            <p:tgtEl>
                                              <p:spTgt spid="12"/>
                                            </p:tgtEl>
                                          </p:cBhvr>
                                        </p:animEffect>
                                      </p:childTnLst>
                                    </p:cTn>
                                  </p:par>
                                  <p:par>
                                    <p:cTn id="13" presetID="53" presetClass="entr" presetSubtype="16" fill="hold" grpId="0" nodeType="withEffect">
                                      <p:stCondLst>
                                        <p:cond delay="0"/>
                                      </p:stCondLst>
                                      <p:iterate type="lt">
                                        <p:tmPct val="10000"/>
                                      </p:iterate>
                                      <p:childTnLst>
                                        <p:set>
                                          <p:cBhvr>
                                            <p:cTn id="14" dur="1" fill="hold">
                                              <p:stCondLst>
                                                <p:cond delay="0"/>
                                              </p:stCondLst>
                                            </p:cTn>
                                            <p:tgtEl>
                                              <p:spTgt spid="13"/>
                                            </p:tgtEl>
                                            <p:attrNameLst>
                                              <p:attrName>style.visibility</p:attrName>
                                            </p:attrNameLst>
                                          </p:cBhvr>
                                          <p:to>
                                            <p:strVal val="visible"/>
                                          </p:to>
                                        </p:set>
                                        <p:anim calcmode="lin" valueType="num">
                                          <p:cBhvr>
                                            <p:cTn id="15" dur="500" fill="hold"/>
                                            <p:tgtEl>
                                              <p:spTgt spid="13"/>
                                            </p:tgtEl>
                                            <p:attrNameLst>
                                              <p:attrName>ppt_w</p:attrName>
                                            </p:attrNameLst>
                                          </p:cBhvr>
                                          <p:tavLst>
                                            <p:tav tm="0">
                                              <p:val>
                                                <p:fltVal val="0"/>
                                              </p:val>
                                            </p:tav>
                                            <p:tav tm="100000">
                                              <p:val>
                                                <p:strVal val="#ppt_w"/>
                                              </p:val>
                                            </p:tav>
                                          </p:tavLst>
                                        </p:anim>
                                        <p:anim calcmode="lin" valueType="num">
                                          <p:cBhvr>
                                            <p:cTn id="16" dur="500" fill="hold"/>
                                            <p:tgtEl>
                                              <p:spTgt spid="13"/>
                                            </p:tgtEl>
                                            <p:attrNameLst>
                                              <p:attrName>ppt_h</p:attrName>
                                            </p:attrNameLst>
                                          </p:cBhvr>
                                          <p:tavLst>
                                            <p:tav tm="0">
                                              <p:val>
                                                <p:fltVal val="0"/>
                                              </p:val>
                                            </p:tav>
                                            <p:tav tm="100000">
                                              <p:val>
                                                <p:strVal val="#ppt_h"/>
                                              </p:val>
                                            </p:tav>
                                          </p:tavLst>
                                        </p:anim>
                                        <p:animEffect transition="in" filter="fade">
                                          <p:cBhvr>
                                            <p:cTn id="17" dur="500"/>
                                            <p:tgtEl>
                                              <p:spTgt spid="13"/>
                                            </p:tgtEl>
                                          </p:cBhvr>
                                        </p:animEffect>
                                      </p:childTnLst>
                                    </p:cTn>
                                  </p:par>
                                </p:childTnLst>
                              </p:cTn>
                            </p:par>
                            <p:par>
                              <p:cTn id="18" fill="hold">
                                <p:stCondLst>
                                  <p:cond delay="900"/>
                                </p:stCondLst>
                                <p:childTnLst>
                                  <p:par>
                                    <p:cTn id="19" presetID="16" presetClass="entr" presetSubtype="42" fill="hold" grpId="0" nodeType="afterEffect">
                                      <p:stCondLst>
                                        <p:cond delay="0"/>
                                      </p:stCondLst>
                                      <p:childTnLst>
                                        <p:set>
                                          <p:cBhvr>
                                            <p:cTn id="20" dur="1" fill="hold">
                                              <p:stCondLst>
                                                <p:cond delay="0"/>
                                              </p:stCondLst>
                                            </p:cTn>
                                            <p:tgtEl>
                                              <p:spTgt spid="10"/>
                                            </p:tgtEl>
                                            <p:attrNameLst>
                                              <p:attrName>style.visibility</p:attrName>
                                            </p:attrNameLst>
                                          </p:cBhvr>
                                          <p:to>
                                            <p:strVal val="visible"/>
                                          </p:to>
                                        </p:set>
                                        <p:animEffect transition="in" filter="barn(outHorizontal)">
                                          <p:cBhvr>
                                            <p:cTn id="21" dur="500"/>
                                            <p:tgtEl>
                                              <p:spTgt spid="10"/>
                                            </p:tgtEl>
                                          </p:cBhvr>
                                        </p:animEffect>
                                      </p:childTnLst>
                                    </p:cTn>
                                  </p:par>
                                </p:childTnLst>
                              </p:cTn>
                            </p:par>
                            <p:par>
                              <p:cTn id="22" fill="hold">
                                <p:stCondLst>
                                  <p:cond delay="1400"/>
                                </p:stCondLst>
                                <p:childTnLst>
                                  <p:par>
                                    <p:cTn id="23" presetID="2" presetClass="entr" presetSubtype="2" accel="60000" fill="hold" nodeType="afterEffect" p14:presetBounceEnd="40000">
                                      <p:stCondLst>
                                        <p:cond delay="0"/>
                                      </p:stCondLst>
                                      <p:childTnLst>
                                        <p:set>
                                          <p:cBhvr>
                                            <p:cTn id="24" dur="1" fill="hold">
                                              <p:stCondLst>
                                                <p:cond delay="0"/>
                                              </p:stCondLst>
                                            </p:cTn>
                                            <p:tgtEl>
                                              <p:spTgt spid="22"/>
                                            </p:tgtEl>
                                            <p:attrNameLst>
                                              <p:attrName>style.visibility</p:attrName>
                                            </p:attrNameLst>
                                          </p:cBhvr>
                                          <p:to>
                                            <p:strVal val="visible"/>
                                          </p:to>
                                        </p:set>
                                        <p:anim calcmode="lin" valueType="num" p14:bounceEnd="40000">
                                          <p:cBhvr additive="base">
                                            <p:cTn id="25" dur="500" fill="hold"/>
                                            <p:tgtEl>
                                              <p:spTgt spid="22"/>
                                            </p:tgtEl>
                                            <p:attrNameLst>
                                              <p:attrName>ppt_x</p:attrName>
                                            </p:attrNameLst>
                                          </p:cBhvr>
                                          <p:tavLst>
                                            <p:tav tm="0">
                                              <p:val>
                                                <p:strVal val="1+#ppt_w/2"/>
                                              </p:val>
                                            </p:tav>
                                            <p:tav tm="100000">
                                              <p:val>
                                                <p:strVal val="#ppt_x"/>
                                              </p:val>
                                            </p:tav>
                                          </p:tavLst>
                                        </p:anim>
                                        <p:anim calcmode="lin" valueType="num" p14:bounceEnd="40000">
                                          <p:cBhvr additive="base">
                                            <p:cTn id="26" dur="500" fill="hold"/>
                                            <p:tgtEl>
                                              <p:spTgt spid="22"/>
                                            </p:tgtEl>
                                            <p:attrNameLst>
                                              <p:attrName>ppt_y</p:attrName>
                                            </p:attrNameLst>
                                          </p:cBhvr>
                                          <p:tavLst>
                                            <p:tav tm="0">
                                              <p:val>
                                                <p:strVal val="#ppt_y"/>
                                              </p:val>
                                            </p:tav>
                                            <p:tav tm="100000">
                                              <p:val>
                                                <p:strVal val="#ppt_y"/>
                                              </p:val>
                                            </p:tav>
                                          </p:tavLst>
                                        </p:anim>
                                      </p:childTnLst>
                                    </p:cTn>
                                  </p:par>
                                </p:childTnLst>
                              </p:cTn>
                            </p:par>
                            <p:par>
                              <p:cTn id="27" fill="hold">
                                <p:stCondLst>
                                  <p:cond delay="1900"/>
                                </p:stCondLst>
                                <p:childTnLst>
                                  <p:par>
                                    <p:cTn id="28" presetID="22" presetClass="entr" presetSubtype="8" fill="hold" grpId="0" nodeType="afterEffect">
                                      <p:stCondLst>
                                        <p:cond delay="0"/>
                                      </p:stCondLst>
                                      <p:childTnLst>
                                        <p:set>
                                          <p:cBhvr>
                                            <p:cTn id="29" dur="1" fill="hold">
                                              <p:stCondLst>
                                                <p:cond delay="0"/>
                                              </p:stCondLst>
                                            </p:cTn>
                                            <p:tgtEl>
                                              <p:spTgt spid="37"/>
                                            </p:tgtEl>
                                            <p:attrNameLst>
                                              <p:attrName>style.visibility</p:attrName>
                                            </p:attrNameLst>
                                          </p:cBhvr>
                                          <p:to>
                                            <p:strVal val="visible"/>
                                          </p:to>
                                        </p:set>
                                        <p:animEffect transition="in" filter="wipe(left)">
                                          <p:cBhvr>
                                            <p:cTn id="30" dur="500"/>
                                            <p:tgtEl>
                                              <p:spTgt spid="37"/>
                                            </p:tgtEl>
                                          </p:cBhvr>
                                        </p:animEffect>
                                      </p:childTnLst>
                                    </p:cTn>
                                  </p:par>
                                </p:childTnLst>
                              </p:cTn>
                            </p:par>
                            <p:par>
                              <p:cTn id="31" fill="hold">
                                <p:stCondLst>
                                  <p:cond delay="2400"/>
                                </p:stCondLst>
                                <p:childTnLst>
                                  <p:par>
                                    <p:cTn id="32" presetID="2" presetClass="entr" presetSubtype="2" accel="60000" fill="hold" nodeType="afterEffect" p14:presetBounceEnd="40000">
                                      <p:stCondLst>
                                        <p:cond delay="0"/>
                                      </p:stCondLst>
                                      <p:childTnLst>
                                        <p:set>
                                          <p:cBhvr>
                                            <p:cTn id="33" dur="1" fill="hold">
                                              <p:stCondLst>
                                                <p:cond delay="0"/>
                                              </p:stCondLst>
                                            </p:cTn>
                                            <p:tgtEl>
                                              <p:spTgt spid="28"/>
                                            </p:tgtEl>
                                            <p:attrNameLst>
                                              <p:attrName>style.visibility</p:attrName>
                                            </p:attrNameLst>
                                          </p:cBhvr>
                                          <p:to>
                                            <p:strVal val="visible"/>
                                          </p:to>
                                        </p:set>
                                        <p:anim calcmode="lin" valueType="num" p14:bounceEnd="40000">
                                          <p:cBhvr additive="base">
                                            <p:cTn id="34" dur="500" fill="hold"/>
                                            <p:tgtEl>
                                              <p:spTgt spid="28"/>
                                            </p:tgtEl>
                                            <p:attrNameLst>
                                              <p:attrName>ppt_x</p:attrName>
                                            </p:attrNameLst>
                                          </p:cBhvr>
                                          <p:tavLst>
                                            <p:tav tm="0">
                                              <p:val>
                                                <p:strVal val="1+#ppt_w/2"/>
                                              </p:val>
                                            </p:tav>
                                            <p:tav tm="100000">
                                              <p:val>
                                                <p:strVal val="#ppt_x"/>
                                              </p:val>
                                            </p:tav>
                                          </p:tavLst>
                                        </p:anim>
                                        <p:anim calcmode="lin" valueType="num" p14:bounceEnd="40000">
                                          <p:cBhvr additive="base">
                                            <p:cTn id="35" dur="500" fill="hold"/>
                                            <p:tgtEl>
                                              <p:spTgt spid="28"/>
                                            </p:tgtEl>
                                            <p:attrNameLst>
                                              <p:attrName>ppt_y</p:attrName>
                                            </p:attrNameLst>
                                          </p:cBhvr>
                                          <p:tavLst>
                                            <p:tav tm="0">
                                              <p:val>
                                                <p:strVal val="#ppt_y"/>
                                              </p:val>
                                            </p:tav>
                                            <p:tav tm="100000">
                                              <p:val>
                                                <p:strVal val="#ppt_y"/>
                                              </p:val>
                                            </p:tav>
                                          </p:tavLst>
                                        </p:anim>
                                      </p:childTnLst>
                                    </p:cTn>
                                  </p:par>
                                </p:childTnLst>
                              </p:cTn>
                            </p:par>
                            <p:par>
                              <p:cTn id="36" fill="hold">
                                <p:stCondLst>
                                  <p:cond delay="2900"/>
                                </p:stCondLst>
                                <p:childTnLst>
                                  <p:par>
                                    <p:cTn id="37" presetID="22" presetClass="entr" presetSubtype="8" fill="hold" grpId="0" nodeType="afterEffect">
                                      <p:stCondLst>
                                        <p:cond delay="0"/>
                                      </p:stCondLst>
                                      <p:childTnLst>
                                        <p:set>
                                          <p:cBhvr>
                                            <p:cTn id="38" dur="1" fill="hold">
                                              <p:stCondLst>
                                                <p:cond delay="0"/>
                                              </p:stCondLst>
                                            </p:cTn>
                                            <p:tgtEl>
                                              <p:spTgt spid="39"/>
                                            </p:tgtEl>
                                            <p:attrNameLst>
                                              <p:attrName>style.visibility</p:attrName>
                                            </p:attrNameLst>
                                          </p:cBhvr>
                                          <p:to>
                                            <p:strVal val="visible"/>
                                          </p:to>
                                        </p:set>
                                        <p:animEffect transition="in" filter="wipe(left)">
                                          <p:cBhvr>
                                            <p:cTn id="39" dur="500"/>
                                            <p:tgtEl>
                                              <p:spTgt spid="39"/>
                                            </p:tgtEl>
                                          </p:cBhvr>
                                        </p:animEffect>
                                      </p:childTnLst>
                                    </p:cTn>
                                  </p:par>
                                </p:childTnLst>
                              </p:cTn>
                            </p:par>
                            <p:par>
                              <p:cTn id="40" fill="hold">
                                <p:stCondLst>
                                  <p:cond delay="3400"/>
                                </p:stCondLst>
                                <p:childTnLst>
                                  <p:par>
                                    <p:cTn id="41" presetID="2" presetClass="entr" presetSubtype="2" accel="60000" fill="hold" nodeType="afterEffect" p14:presetBounceEnd="40000">
                                      <p:stCondLst>
                                        <p:cond delay="0"/>
                                      </p:stCondLst>
                                      <p:childTnLst>
                                        <p:set>
                                          <p:cBhvr>
                                            <p:cTn id="42" dur="1" fill="hold">
                                              <p:stCondLst>
                                                <p:cond delay="0"/>
                                              </p:stCondLst>
                                            </p:cTn>
                                            <p:tgtEl>
                                              <p:spTgt spid="31"/>
                                            </p:tgtEl>
                                            <p:attrNameLst>
                                              <p:attrName>style.visibility</p:attrName>
                                            </p:attrNameLst>
                                          </p:cBhvr>
                                          <p:to>
                                            <p:strVal val="visible"/>
                                          </p:to>
                                        </p:set>
                                        <p:anim calcmode="lin" valueType="num" p14:bounceEnd="40000">
                                          <p:cBhvr additive="base">
                                            <p:cTn id="43" dur="500" fill="hold"/>
                                            <p:tgtEl>
                                              <p:spTgt spid="31"/>
                                            </p:tgtEl>
                                            <p:attrNameLst>
                                              <p:attrName>ppt_x</p:attrName>
                                            </p:attrNameLst>
                                          </p:cBhvr>
                                          <p:tavLst>
                                            <p:tav tm="0">
                                              <p:val>
                                                <p:strVal val="1+#ppt_w/2"/>
                                              </p:val>
                                            </p:tav>
                                            <p:tav tm="100000">
                                              <p:val>
                                                <p:strVal val="#ppt_x"/>
                                              </p:val>
                                            </p:tav>
                                          </p:tavLst>
                                        </p:anim>
                                        <p:anim calcmode="lin" valueType="num" p14:bounceEnd="40000">
                                          <p:cBhvr additive="base">
                                            <p:cTn id="44" dur="500" fill="hold"/>
                                            <p:tgtEl>
                                              <p:spTgt spid="31"/>
                                            </p:tgtEl>
                                            <p:attrNameLst>
                                              <p:attrName>ppt_y</p:attrName>
                                            </p:attrNameLst>
                                          </p:cBhvr>
                                          <p:tavLst>
                                            <p:tav tm="0">
                                              <p:val>
                                                <p:strVal val="#ppt_y"/>
                                              </p:val>
                                            </p:tav>
                                            <p:tav tm="100000">
                                              <p:val>
                                                <p:strVal val="#ppt_y"/>
                                              </p:val>
                                            </p:tav>
                                          </p:tavLst>
                                        </p:anim>
                                      </p:childTnLst>
                                    </p:cTn>
                                  </p:par>
                                </p:childTnLst>
                              </p:cTn>
                            </p:par>
                            <p:par>
                              <p:cTn id="45" fill="hold">
                                <p:stCondLst>
                                  <p:cond delay="3900"/>
                                </p:stCondLst>
                                <p:childTnLst>
                                  <p:par>
                                    <p:cTn id="46" presetID="22" presetClass="entr" presetSubtype="8" fill="hold" grpId="0" nodeType="afterEffect">
                                      <p:stCondLst>
                                        <p:cond delay="0"/>
                                      </p:stCondLst>
                                      <p:childTnLst>
                                        <p:set>
                                          <p:cBhvr>
                                            <p:cTn id="47" dur="1" fill="hold">
                                              <p:stCondLst>
                                                <p:cond delay="0"/>
                                              </p:stCondLst>
                                            </p:cTn>
                                            <p:tgtEl>
                                              <p:spTgt spid="40"/>
                                            </p:tgtEl>
                                            <p:attrNameLst>
                                              <p:attrName>style.visibility</p:attrName>
                                            </p:attrNameLst>
                                          </p:cBhvr>
                                          <p:to>
                                            <p:strVal val="visible"/>
                                          </p:to>
                                        </p:set>
                                        <p:animEffect transition="in" filter="wipe(left)">
                                          <p:cBhvr>
                                            <p:cTn id="48" dur="500"/>
                                            <p:tgtEl>
                                              <p:spTgt spid="40"/>
                                            </p:tgtEl>
                                          </p:cBhvr>
                                        </p:animEffect>
                                      </p:childTnLst>
                                    </p:cTn>
                                  </p:par>
                                </p:childTnLst>
                              </p:cTn>
                            </p:par>
                            <p:par>
                              <p:cTn id="49" fill="hold">
                                <p:stCondLst>
                                  <p:cond delay="4400"/>
                                </p:stCondLst>
                                <p:childTnLst>
                                  <p:par>
                                    <p:cTn id="50" presetID="12" presetClass="entr" presetSubtype="1" fill="hold" nodeType="afterEffect">
                                      <p:stCondLst>
                                        <p:cond delay="0"/>
                                      </p:stCondLst>
                                      <p:childTnLst>
                                        <p:set>
                                          <p:cBhvr>
                                            <p:cTn id="51" dur="1" fill="hold">
                                              <p:stCondLst>
                                                <p:cond delay="0"/>
                                              </p:stCondLst>
                                            </p:cTn>
                                            <p:tgtEl>
                                              <p:spTgt spid="20">
                                                <p:txEl>
                                                  <p:pRg st="0" end="0"/>
                                                </p:txEl>
                                              </p:spTgt>
                                            </p:tgtEl>
                                            <p:attrNameLst>
                                              <p:attrName>style.visibility</p:attrName>
                                            </p:attrNameLst>
                                          </p:cBhvr>
                                          <p:to>
                                            <p:strVal val="visible"/>
                                          </p:to>
                                        </p:set>
                                        <p:anim calcmode="lin" valueType="num">
                                          <p:cBhvr additive="base">
                                            <p:cTn id="52" dur="500"/>
                                            <p:tgtEl>
                                              <p:spTgt spid="20">
                                                <p:txEl>
                                                  <p:pRg st="0" end="0"/>
                                                </p:txEl>
                                              </p:spTgt>
                                            </p:tgtEl>
                                            <p:attrNameLst>
                                              <p:attrName>ppt_y</p:attrName>
                                            </p:attrNameLst>
                                          </p:cBhvr>
                                          <p:tavLst>
                                            <p:tav tm="0">
                                              <p:val>
                                                <p:strVal val="#ppt_y-#ppt_h*1.125000"/>
                                              </p:val>
                                            </p:tav>
                                            <p:tav tm="100000">
                                              <p:val>
                                                <p:strVal val="#ppt_y"/>
                                              </p:val>
                                            </p:tav>
                                          </p:tavLst>
                                        </p:anim>
                                        <p:animEffect transition="in" filter="wipe(down)">
                                          <p:cBhvr>
                                            <p:cTn id="53" dur="500"/>
                                            <p:tgtEl>
                                              <p:spTgt spid="20">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1" grpId="0" animBg="1"/>
          <p:bldP spid="12" grpId="0" animBg="1"/>
          <p:bldP spid="13" grpId="0"/>
          <p:bldP spid="37" grpId="0"/>
          <p:bldP spid="39" grpId="0"/>
          <p:bldP spid="40"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11"/>
                                            </p:tgtEl>
                                            <p:attrNameLst>
                                              <p:attrName>style.visibility</p:attrName>
                                            </p:attrNameLst>
                                          </p:cBhvr>
                                          <p:to>
                                            <p:strVal val="visible"/>
                                          </p:to>
                                        </p:set>
                                        <p:anim calcmode="lin" valueType="num">
                                          <p:cBhvr>
                                            <p:cTn id="7" dur="500" fill="hold"/>
                                            <p:tgtEl>
                                              <p:spTgt spid="11"/>
                                            </p:tgtEl>
                                            <p:attrNameLst>
                                              <p:attrName>ppt_w</p:attrName>
                                            </p:attrNameLst>
                                          </p:cBhvr>
                                          <p:tavLst>
                                            <p:tav tm="0">
                                              <p:val>
                                                <p:fltVal val="0"/>
                                              </p:val>
                                            </p:tav>
                                            <p:tav tm="100000">
                                              <p:val>
                                                <p:strVal val="#ppt_w"/>
                                              </p:val>
                                            </p:tav>
                                          </p:tavLst>
                                        </p:anim>
                                        <p:anim calcmode="lin" valueType="num">
                                          <p:cBhvr>
                                            <p:cTn id="8" dur="500" fill="hold"/>
                                            <p:tgtEl>
                                              <p:spTgt spid="11"/>
                                            </p:tgtEl>
                                            <p:attrNameLst>
                                              <p:attrName>ppt_h</p:attrName>
                                            </p:attrNameLst>
                                          </p:cBhvr>
                                          <p:tavLst>
                                            <p:tav tm="0">
                                              <p:val>
                                                <p:fltVal val="0"/>
                                              </p:val>
                                            </p:tav>
                                            <p:tav tm="100000">
                                              <p:val>
                                                <p:strVal val="#ppt_h"/>
                                              </p:val>
                                            </p:tav>
                                          </p:tavLst>
                                        </p:anim>
                                        <p:animEffect transition="in" filter="fade">
                                          <p:cBhvr>
                                            <p:cTn id="9" dur="500"/>
                                            <p:tgtEl>
                                              <p:spTgt spid="11"/>
                                            </p:tgtEl>
                                          </p:cBhvr>
                                        </p:animEffect>
                                      </p:childTnLst>
                                    </p:cTn>
                                  </p:par>
                                  <p:par>
                                    <p:cTn id="10" presetID="21" presetClass="entr" presetSubtype="1" fill="hold" grpId="0" nodeType="withEffect">
                                      <p:stCondLst>
                                        <p:cond delay="400"/>
                                      </p:stCondLst>
                                      <p:childTnLst>
                                        <p:set>
                                          <p:cBhvr>
                                            <p:cTn id="11" dur="1" fill="hold">
                                              <p:stCondLst>
                                                <p:cond delay="0"/>
                                              </p:stCondLst>
                                            </p:cTn>
                                            <p:tgtEl>
                                              <p:spTgt spid="12"/>
                                            </p:tgtEl>
                                            <p:attrNameLst>
                                              <p:attrName>style.visibility</p:attrName>
                                            </p:attrNameLst>
                                          </p:cBhvr>
                                          <p:to>
                                            <p:strVal val="visible"/>
                                          </p:to>
                                        </p:set>
                                        <p:animEffect transition="in" filter="wheel(1)">
                                          <p:cBhvr>
                                            <p:cTn id="12" dur="500"/>
                                            <p:tgtEl>
                                              <p:spTgt spid="12"/>
                                            </p:tgtEl>
                                          </p:cBhvr>
                                        </p:animEffect>
                                      </p:childTnLst>
                                    </p:cTn>
                                  </p:par>
                                  <p:par>
                                    <p:cTn id="13" presetID="53" presetClass="entr" presetSubtype="16" fill="hold" grpId="0" nodeType="withEffect">
                                      <p:stCondLst>
                                        <p:cond delay="0"/>
                                      </p:stCondLst>
                                      <p:iterate type="lt">
                                        <p:tmPct val="10000"/>
                                      </p:iterate>
                                      <p:childTnLst>
                                        <p:set>
                                          <p:cBhvr>
                                            <p:cTn id="14" dur="1" fill="hold">
                                              <p:stCondLst>
                                                <p:cond delay="0"/>
                                              </p:stCondLst>
                                            </p:cTn>
                                            <p:tgtEl>
                                              <p:spTgt spid="13"/>
                                            </p:tgtEl>
                                            <p:attrNameLst>
                                              <p:attrName>style.visibility</p:attrName>
                                            </p:attrNameLst>
                                          </p:cBhvr>
                                          <p:to>
                                            <p:strVal val="visible"/>
                                          </p:to>
                                        </p:set>
                                        <p:anim calcmode="lin" valueType="num">
                                          <p:cBhvr>
                                            <p:cTn id="15" dur="500" fill="hold"/>
                                            <p:tgtEl>
                                              <p:spTgt spid="13"/>
                                            </p:tgtEl>
                                            <p:attrNameLst>
                                              <p:attrName>ppt_w</p:attrName>
                                            </p:attrNameLst>
                                          </p:cBhvr>
                                          <p:tavLst>
                                            <p:tav tm="0">
                                              <p:val>
                                                <p:fltVal val="0"/>
                                              </p:val>
                                            </p:tav>
                                            <p:tav tm="100000">
                                              <p:val>
                                                <p:strVal val="#ppt_w"/>
                                              </p:val>
                                            </p:tav>
                                          </p:tavLst>
                                        </p:anim>
                                        <p:anim calcmode="lin" valueType="num">
                                          <p:cBhvr>
                                            <p:cTn id="16" dur="500" fill="hold"/>
                                            <p:tgtEl>
                                              <p:spTgt spid="13"/>
                                            </p:tgtEl>
                                            <p:attrNameLst>
                                              <p:attrName>ppt_h</p:attrName>
                                            </p:attrNameLst>
                                          </p:cBhvr>
                                          <p:tavLst>
                                            <p:tav tm="0">
                                              <p:val>
                                                <p:fltVal val="0"/>
                                              </p:val>
                                            </p:tav>
                                            <p:tav tm="100000">
                                              <p:val>
                                                <p:strVal val="#ppt_h"/>
                                              </p:val>
                                            </p:tav>
                                          </p:tavLst>
                                        </p:anim>
                                        <p:animEffect transition="in" filter="fade">
                                          <p:cBhvr>
                                            <p:cTn id="17" dur="500"/>
                                            <p:tgtEl>
                                              <p:spTgt spid="13"/>
                                            </p:tgtEl>
                                          </p:cBhvr>
                                        </p:animEffect>
                                      </p:childTnLst>
                                    </p:cTn>
                                  </p:par>
                                </p:childTnLst>
                              </p:cTn>
                            </p:par>
                            <p:par>
                              <p:cTn id="18" fill="hold">
                                <p:stCondLst>
                                  <p:cond delay="900"/>
                                </p:stCondLst>
                                <p:childTnLst>
                                  <p:par>
                                    <p:cTn id="19" presetID="16" presetClass="entr" presetSubtype="42" fill="hold" grpId="0" nodeType="afterEffect">
                                      <p:stCondLst>
                                        <p:cond delay="0"/>
                                      </p:stCondLst>
                                      <p:childTnLst>
                                        <p:set>
                                          <p:cBhvr>
                                            <p:cTn id="20" dur="1" fill="hold">
                                              <p:stCondLst>
                                                <p:cond delay="0"/>
                                              </p:stCondLst>
                                            </p:cTn>
                                            <p:tgtEl>
                                              <p:spTgt spid="10"/>
                                            </p:tgtEl>
                                            <p:attrNameLst>
                                              <p:attrName>style.visibility</p:attrName>
                                            </p:attrNameLst>
                                          </p:cBhvr>
                                          <p:to>
                                            <p:strVal val="visible"/>
                                          </p:to>
                                        </p:set>
                                        <p:animEffect transition="in" filter="barn(outHorizontal)">
                                          <p:cBhvr>
                                            <p:cTn id="21" dur="500"/>
                                            <p:tgtEl>
                                              <p:spTgt spid="10"/>
                                            </p:tgtEl>
                                          </p:cBhvr>
                                        </p:animEffect>
                                      </p:childTnLst>
                                    </p:cTn>
                                  </p:par>
                                </p:childTnLst>
                              </p:cTn>
                            </p:par>
                            <p:par>
                              <p:cTn id="22" fill="hold">
                                <p:stCondLst>
                                  <p:cond delay="1400"/>
                                </p:stCondLst>
                                <p:childTnLst>
                                  <p:par>
                                    <p:cTn id="23" presetID="2" presetClass="entr" presetSubtype="2" accel="60000" fill="hold" nodeType="afterEffect">
                                      <p:stCondLst>
                                        <p:cond delay="0"/>
                                      </p:stCondLst>
                                      <p:childTnLst>
                                        <p:set>
                                          <p:cBhvr>
                                            <p:cTn id="24" dur="1" fill="hold">
                                              <p:stCondLst>
                                                <p:cond delay="0"/>
                                              </p:stCondLst>
                                            </p:cTn>
                                            <p:tgtEl>
                                              <p:spTgt spid="22"/>
                                            </p:tgtEl>
                                            <p:attrNameLst>
                                              <p:attrName>style.visibility</p:attrName>
                                            </p:attrNameLst>
                                          </p:cBhvr>
                                          <p:to>
                                            <p:strVal val="visible"/>
                                          </p:to>
                                        </p:set>
                                        <p:anim calcmode="lin" valueType="num">
                                          <p:cBhvr additive="base">
                                            <p:cTn id="25" dur="500" fill="hold"/>
                                            <p:tgtEl>
                                              <p:spTgt spid="22"/>
                                            </p:tgtEl>
                                            <p:attrNameLst>
                                              <p:attrName>ppt_x</p:attrName>
                                            </p:attrNameLst>
                                          </p:cBhvr>
                                          <p:tavLst>
                                            <p:tav tm="0">
                                              <p:val>
                                                <p:strVal val="1+#ppt_w/2"/>
                                              </p:val>
                                            </p:tav>
                                            <p:tav tm="100000">
                                              <p:val>
                                                <p:strVal val="#ppt_x"/>
                                              </p:val>
                                            </p:tav>
                                          </p:tavLst>
                                        </p:anim>
                                        <p:anim calcmode="lin" valueType="num">
                                          <p:cBhvr additive="base">
                                            <p:cTn id="26" dur="500" fill="hold"/>
                                            <p:tgtEl>
                                              <p:spTgt spid="22"/>
                                            </p:tgtEl>
                                            <p:attrNameLst>
                                              <p:attrName>ppt_y</p:attrName>
                                            </p:attrNameLst>
                                          </p:cBhvr>
                                          <p:tavLst>
                                            <p:tav tm="0">
                                              <p:val>
                                                <p:strVal val="#ppt_y"/>
                                              </p:val>
                                            </p:tav>
                                            <p:tav tm="100000">
                                              <p:val>
                                                <p:strVal val="#ppt_y"/>
                                              </p:val>
                                            </p:tav>
                                          </p:tavLst>
                                        </p:anim>
                                      </p:childTnLst>
                                    </p:cTn>
                                  </p:par>
                                </p:childTnLst>
                              </p:cTn>
                            </p:par>
                            <p:par>
                              <p:cTn id="27" fill="hold">
                                <p:stCondLst>
                                  <p:cond delay="1900"/>
                                </p:stCondLst>
                                <p:childTnLst>
                                  <p:par>
                                    <p:cTn id="28" presetID="22" presetClass="entr" presetSubtype="8" fill="hold" grpId="0" nodeType="afterEffect">
                                      <p:stCondLst>
                                        <p:cond delay="0"/>
                                      </p:stCondLst>
                                      <p:childTnLst>
                                        <p:set>
                                          <p:cBhvr>
                                            <p:cTn id="29" dur="1" fill="hold">
                                              <p:stCondLst>
                                                <p:cond delay="0"/>
                                              </p:stCondLst>
                                            </p:cTn>
                                            <p:tgtEl>
                                              <p:spTgt spid="37"/>
                                            </p:tgtEl>
                                            <p:attrNameLst>
                                              <p:attrName>style.visibility</p:attrName>
                                            </p:attrNameLst>
                                          </p:cBhvr>
                                          <p:to>
                                            <p:strVal val="visible"/>
                                          </p:to>
                                        </p:set>
                                        <p:animEffect transition="in" filter="wipe(left)">
                                          <p:cBhvr>
                                            <p:cTn id="30" dur="500"/>
                                            <p:tgtEl>
                                              <p:spTgt spid="37"/>
                                            </p:tgtEl>
                                          </p:cBhvr>
                                        </p:animEffect>
                                      </p:childTnLst>
                                    </p:cTn>
                                  </p:par>
                                </p:childTnLst>
                              </p:cTn>
                            </p:par>
                            <p:par>
                              <p:cTn id="31" fill="hold">
                                <p:stCondLst>
                                  <p:cond delay="2400"/>
                                </p:stCondLst>
                                <p:childTnLst>
                                  <p:par>
                                    <p:cTn id="32" presetID="2" presetClass="entr" presetSubtype="2" accel="60000" fill="hold" nodeType="afterEffect">
                                      <p:stCondLst>
                                        <p:cond delay="0"/>
                                      </p:stCondLst>
                                      <p:childTnLst>
                                        <p:set>
                                          <p:cBhvr>
                                            <p:cTn id="33" dur="1" fill="hold">
                                              <p:stCondLst>
                                                <p:cond delay="0"/>
                                              </p:stCondLst>
                                            </p:cTn>
                                            <p:tgtEl>
                                              <p:spTgt spid="28"/>
                                            </p:tgtEl>
                                            <p:attrNameLst>
                                              <p:attrName>style.visibility</p:attrName>
                                            </p:attrNameLst>
                                          </p:cBhvr>
                                          <p:to>
                                            <p:strVal val="visible"/>
                                          </p:to>
                                        </p:set>
                                        <p:anim calcmode="lin" valueType="num">
                                          <p:cBhvr additive="base">
                                            <p:cTn id="34" dur="500" fill="hold"/>
                                            <p:tgtEl>
                                              <p:spTgt spid="28"/>
                                            </p:tgtEl>
                                            <p:attrNameLst>
                                              <p:attrName>ppt_x</p:attrName>
                                            </p:attrNameLst>
                                          </p:cBhvr>
                                          <p:tavLst>
                                            <p:tav tm="0">
                                              <p:val>
                                                <p:strVal val="1+#ppt_w/2"/>
                                              </p:val>
                                            </p:tav>
                                            <p:tav tm="100000">
                                              <p:val>
                                                <p:strVal val="#ppt_x"/>
                                              </p:val>
                                            </p:tav>
                                          </p:tavLst>
                                        </p:anim>
                                        <p:anim calcmode="lin" valueType="num">
                                          <p:cBhvr additive="base">
                                            <p:cTn id="35" dur="500" fill="hold"/>
                                            <p:tgtEl>
                                              <p:spTgt spid="28"/>
                                            </p:tgtEl>
                                            <p:attrNameLst>
                                              <p:attrName>ppt_y</p:attrName>
                                            </p:attrNameLst>
                                          </p:cBhvr>
                                          <p:tavLst>
                                            <p:tav tm="0">
                                              <p:val>
                                                <p:strVal val="#ppt_y"/>
                                              </p:val>
                                            </p:tav>
                                            <p:tav tm="100000">
                                              <p:val>
                                                <p:strVal val="#ppt_y"/>
                                              </p:val>
                                            </p:tav>
                                          </p:tavLst>
                                        </p:anim>
                                      </p:childTnLst>
                                    </p:cTn>
                                  </p:par>
                                </p:childTnLst>
                              </p:cTn>
                            </p:par>
                            <p:par>
                              <p:cTn id="36" fill="hold">
                                <p:stCondLst>
                                  <p:cond delay="2900"/>
                                </p:stCondLst>
                                <p:childTnLst>
                                  <p:par>
                                    <p:cTn id="37" presetID="22" presetClass="entr" presetSubtype="8" fill="hold" grpId="0" nodeType="afterEffect">
                                      <p:stCondLst>
                                        <p:cond delay="0"/>
                                      </p:stCondLst>
                                      <p:childTnLst>
                                        <p:set>
                                          <p:cBhvr>
                                            <p:cTn id="38" dur="1" fill="hold">
                                              <p:stCondLst>
                                                <p:cond delay="0"/>
                                              </p:stCondLst>
                                            </p:cTn>
                                            <p:tgtEl>
                                              <p:spTgt spid="39"/>
                                            </p:tgtEl>
                                            <p:attrNameLst>
                                              <p:attrName>style.visibility</p:attrName>
                                            </p:attrNameLst>
                                          </p:cBhvr>
                                          <p:to>
                                            <p:strVal val="visible"/>
                                          </p:to>
                                        </p:set>
                                        <p:animEffect transition="in" filter="wipe(left)">
                                          <p:cBhvr>
                                            <p:cTn id="39" dur="500"/>
                                            <p:tgtEl>
                                              <p:spTgt spid="39"/>
                                            </p:tgtEl>
                                          </p:cBhvr>
                                        </p:animEffect>
                                      </p:childTnLst>
                                    </p:cTn>
                                  </p:par>
                                </p:childTnLst>
                              </p:cTn>
                            </p:par>
                            <p:par>
                              <p:cTn id="40" fill="hold">
                                <p:stCondLst>
                                  <p:cond delay="3400"/>
                                </p:stCondLst>
                                <p:childTnLst>
                                  <p:par>
                                    <p:cTn id="41" presetID="2" presetClass="entr" presetSubtype="2" accel="60000" fill="hold" nodeType="afterEffect">
                                      <p:stCondLst>
                                        <p:cond delay="0"/>
                                      </p:stCondLst>
                                      <p:childTnLst>
                                        <p:set>
                                          <p:cBhvr>
                                            <p:cTn id="42" dur="1" fill="hold">
                                              <p:stCondLst>
                                                <p:cond delay="0"/>
                                              </p:stCondLst>
                                            </p:cTn>
                                            <p:tgtEl>
                                              <p:spTgt spid="31"/>
                                            </p:tgtEl>
                                            <p:attrNameLst>
                                              <p:attrName>style.visibility</p:attrName>
                                            </p:attrNameLst>
                                          </p:cBhvr>
                                          <p:to>
                                            <p:strVal val="visible"/>
                                          </p:to>
                                        </p:set>
                                        <p:anim calcmode="lin" valueType="num">
                                          <p:cBhvr additive="base">
                                            <p:cTn id="43" dur="500" fill="hold"/>
                                            <p:tgtEl>
                                              <p:spTgt spid="31"/>
                                            </p:tgtEl>
                                            <p:attrNameLst>
                                              <p:attrName>ppt_x</p:attrName>
                                            </p:attrNameLst>
                                          </p:cBhvr>
                                          <p:tavLst>
                                            <p:tav tm="0">
                                              <p:val>
                                                <p:strVal val="1+#ppt_w/2"/>
                                              </p:val>
                                            </p:tav>
                                            <p:tav tm="100000">
                                              <p:val>
                                                <p:strVal val="#ppt_x"/>
                                              </p:val>
                                            </p:tav>
                                          </p:tavLst>
                                        </p:anim>
                                        <p:anim calcmode="lin" valueType="num">
                                          <p:cBhvr additive="base">
                                            <p:cTn id="44" dur="500" fill="hold"/>
                                            <p:tgtEl>
                                              <p:spTgt spid="31"/>
                                            </p:tgtEl>
                                            <p:attrNameLst>
                                              <p:attrName>ppt_y</p:attrName>
                                            </p:attrNameLst>
                                          </p:cBhvr>
                                          <p:tavLst>
                                            <p:tav tm="0">
                                              <p:val>
                                                <p:strVal val="#ppt_y"/>
                                              </p:val>
                                            </p:tav>
                                            <p:tav tm="100000">
                                              <p:val>
                                                <p:strVal val="#ppt_y"/>
                                              </p:val>
                                            </p:tav>
                                          </p:tavLst>
                                        </p:anim>
                                      </p:childTnLst>
                                    </p:cTn>
                                  </p:par>
                                </p:childTnLst>
                              </p:cTn>
                            </p:par>
                            <p:par>
                              <p:cTn id="45" fill="hold">
                                <p:stCondLst>
                                  <p:cond delay="3900"/>
                                </p:stCondLst>
                                <p:childTnLst>
                                  <p:par>
                                    <p:cTn id="46" presetID="22" presetClass="entr" presetSubtype="8" fill="hold" grpId="0" nodeType="afterEffect">
                                      <p:stCondLst>
                                        <p:cond delay="0"/>
                                      </p:stCondLst>
                                      <p:childTnLst>
                                        <p:set>
                                          <p:cBhvr>
                                            <p:cTn id="47" dur="1" fill="hold">
                                              <p:stCondLst>
                                                <p:cond delay="0"/>
                                              </p:stCondLst>
                                            </p:cTn>
                                            <p:tgtEl>
                                              <p:spTgt spid="40"/>
                                            </p:tgtEl>
                                            <p:attrNameLst>
                                              <p:attrName>style.visibility</p:attrName>
                                            </p:attrNameLst>
                                          </p:cBhvr>
                                          <p:to>
                                            <p:strVal val="visible"/>
                                          </p:to>
                                        </p:set>
                                        <p:animEffect transition="in" filter="wipe(left)">
                                          <p:cBhvr>
                                            <p:cTn id="48" dur="500"/>
                                            <p:tgtEl>
                                              <p:spTgt spid="40"/>
                                            </p:tgtEl>
                                          </p:cBhvr>
                                        </p:animEffect>
                                      </p:childTnLst>
                                    </p:cTn>
                                  </p:par>
                                </p:childTnLst>
                              </p:cTn>
                            </p:par>
                            <p:par>
                              <p:cTn id="49" fill="hold">
                                <p:stCondLst>
                                  <p:cond delay="4400"/>
                                </p:stCondLst>
                                <p:childTnLst>
                                  <p:par>
                                    <p:cTn id="50" presetID="12" presetClass="entr" presetSubtype="1" fill="hold" nodeType="afterEffect">
                                      <p:stCondLst>
                                        <p:cond delay="0"/>
                                      </p:stCondLst>
                                      <p:childTnLst>
                                        <p:set>
                                          <p:cBhvr>
                                            <p:cTn id="51" dur="1" fill="hold">
                                              <p:stCondLst>
                                                <p:cond delay="0"/>
                                              </p:stCondLst>
                                            </p:cTn>
                                            <p:tgtEl>
                                              <p:spTgt spid="20">
                                                <p:txEl>
                                                  <p:pRg st="0" end="0"/>
                                                </p:txEl>
                                              </p:spTgt>
                                            </p:tgtEl>
                                            <p:attrNameLst>
                                              <p:attrName>style.visibility</p:attrName>
                                            </p:attrNameLst>
                                          </p:cBhvr>
                                          <p:to>
                                            <p:strVal val="visible"/>
                                          </p:to>
                                        </p:set>
                                        <p:anim calcmode="lin" valueType="num">
                                          <p:cBhvr additive="base">
                                            <p:cTn id="52" dur="500"/>
                                            <p:tgtEl>
                                              <p:spTgt spid="20">
                                                <p:txEl>
                                                  <p:pRg st="0" end="0"/>
                                                </p:txEl>
                                              </p:spTgt>
                                            </p:tgtEl>
                                            <p:attrNameLst>
                                              <p:attrName>ppt_y</p:attrName>
                                            </p:attrNameLst>
                                          </p:cBhvr>
                                          <p:tavLst>
                                            <p:tav tm="0">
                                              <p:val>
                                                <p:strVal val="#ppt_y-#ppt_h*1.125000"/>
                                              </p:val>
                                            </p:tav>
                                            <p:tav tm="100000">
                                              <p:val>
                                                <p:strVal val="#ppt_y"/>
                                              </p:val>
                                            </p:tav>
                                          </p:tavLst>
                                        </p:anim>
                                        <p:animEffect transition="in" filter="wipe(down)">
                                          <p:cBhvr>
                                            <p:cTn id="53" dur="500"/>
                                            <p:tgtEl>
                                              <p:spTgt spid="20">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1" grpId="0" animBg="1"/>
          <p:bldP spid="12" grpId="0" animBg="1"/>
          <p:bldP spid="13" grpId="0"/>
          <p:bldP spid="37" grpId="0"/>
          <p:bldP spid="39" grpId="0"/>
          <p:bldP spid="40" grpId="0"/>
        </p:bldLst>
      </p:timing>
    </mc:Fallback>
  </mc:AlternateContent>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Freeform 5"/>
          <p:cNvSpPr>
            <a:spLocks/>
          </p:cNvSpPr>
          <p:nvPr/>
        </p:nvSpPr>
        <p:spPr bwMode="auto">
          <a:xfrm>
            <a:off x="2412206" y="1335679"/>
            <a:ext cx="360811" cy="2842592"/>
          </a:xfrm>
          <a:custGeom>
            <a:avLst/>
            <a:gdLst>
              <a:gd name="T0" fmla="*/ 1999 w 3544"/>
              <a:gd name="T1" fmla="*/ 9150 h 14563"/>
              <a:gd name="T2" fmla="*/ 1999 w 3544"/>
              <a:gd name="T3" fmla="*/ 12306 h 14563"/>
              <a:gd name="T4" fmla="*/ 2353 w 3544"/>
              <a:gd name="T5" fmla="*/ 13628 h 14563"/>
              <a:gd name="T6" fmla="*/ 3544 w 3544"/>
              <a:gd name="T7" fmla="*/ 14112 h 14563"/>
              <a:gd name="T8" fmla="*/ 3544 w 3544"/>
              <a:gd name="T9" fmla="*/ 14563 h 14563"/>
              <a:gd name="T10" fmla="*/ 1933 w 3544"/>
              <a:gd name="T11" fmla="*/ 14016 h 14563"/>
              <a:gd name="T12" fmla="*/ 1419 w 3544"/>
              <a:gd name="T13" fmla="*/ 12050 h 14563"/>
              <a:gd name="T14" fmla="*/ 1419 w 3544"/>
              <a:gd name="T15" fmla="*/ 9279 h 14563"/>
              <a:gd name="T16" fmla="*/ 1160 w 3544"/>
              <a:gd name="T17" fmla="*/ 8022 h 14563"/>
              <a:gd name="T18" fmla="*/ 0 w 3544"/>
              <a:gd name="T19" fmla="*/ 7475 h 14563"/>
              <a:gd name="T20" fmla="*/ 0 w 3544"/>
              <a:gd name="T21" fmla="*/ 7088 h 14563"/>
              <a:gd name="T22" fmla="*/ 1127 w 3544"/>
              <a:gd name="T23" fmla="*/ 6571 h 14563"/>
              <a:gd name="T24" fmla="*/ 1419 w 3544"/>
              <a:gd name="T25" fmla="*/ 5284 h 14563"/>
              <a:gd name="T26" fmla="*/ 1419 w 3544"/>
              <a:gd name="T27" fmla="*/ 2513 h 14563"/>
              <a:gd name="T28" fmla="*/ 1933 w 3544"/>
              <a:gd name="T29" fmla="*/ 547 h 14563"/>
              <a:gd name="T30" fmla="*/ 3544 w 3544"/>
              <a:gd name="T31" fmla="*/ 0 h 14563"/>
              <a:gd name="T32" fmla="*/ 3544 w 3544"/>
              <a:gd name="T33" fmla="*/ 451 h 14563"/>
              <a:gd name="T34" fmla="*/ 2353 w 3544"/>
              <a:gd name="T35" fmla="*/ 902 h 14563"/>
              <a:gd name="T36" fmla="*/ 1999 w 3544"/>
              <a:gd name="T37" fmla="*/ 2254 h 14563"/>
              <a:gd name="T38" fmla="*/ 1999 w 3544"/>
              <a:gd name="T39" fmla="*/ 5413 h 14563"/>
              <a:gd name="T40" fmla="*/ 580 w 3544"/>
              <a:gd name="T41" fmla="*/ 7275 h 14563"/>
              <a:gd name="T42" fmla="*/ 580 w 3544"/>
              <a:gd name="T43" fmla="*/ 7304 h 14563"/>
              <a:gd name="T44" fmla="*/ 1999 w 3544"/>
              <a:gd name="T45" fmla="*/ 9150 h 145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544" h="14563">
                <a:moveTo>
                  <a:pt x="1999" y="9150"/>
                </a:moveTo>
                <a:lnTo>
                  <a:pt x="1999" y="12306"/>
                </a:lnTo>
                <a:cubicBezTo>
                  <a:pt x="1999" y="12867"/>
                  <a:pt x="2117" y="13306"/>
                  <a:pt x="2353" y="13628"/>
                </a:cubicBezTo>
                <a:cubicBezTo>
                  <a:pt x="2590" y="13950"/>
                  <a:pt x="2986" y="14112"/>
                  <a:pt x="3544" y="14112"/>
                </a:cubicBezTo>
                <a:lnTo>
                  <a:pt x="3544" y="14563"/>
                </a:lnTo>
                <a:cubicBezTo>
                  <a:pt x="2815" y="14563"/>
                  <a:pt x="2276" y="14379"/>
                  <a:pt x="1933" y="14016"/>
                </a:cubicBezTo>
                <a:cubicBezTo>
                  <a:pt x="1589" y="13650"/>
                  <a:pt x="1419" y="12993"/>
                  <a:pt x="1419" y="12050"/>
                </a:cubicBezTo>
                <a:lnTo>
                  <a:pt x="1419" y="9279"/>
                </a:lnTo>
                <a:cubicBezTo>
                  <a:pt x="1419" y="8762"/>
                  <a:pt x="1333" y="8344"/>
                  <a:pt x="1160" y="8022"/>
                </a:cubicBezTo>
                <a:cubicBezTo>
                  <a:pt x="990" y="7701"/>
                  <a:pt x="602" y="7516"/>
                  <a:pt x="0" y="7475"/>
                </a:cubicBezTo>
                <a:lnTo>
                  <a:pt x="0" y="7088"/>
                </a:lnTo>
                <a:cubicBezTo>
                  <a:pt x="558" y="7002"/>
                  <a:pt x="935" y="6829"/>
                  <a:pt x="1127" y="6571"/>
                </a:cubicBezTo>
                <a:cubicBezTo>
                  <a:pt x="1322" y="6315"/>
                  <a:pt x="1419" y="5883"/>
                  <a:pt x="1419" y="5284"/>
                </a:cubicBezTo>
                <a:lnTo>
                  <a:pt x="1419" y="2513"/>
                </a:lnTo>
                <a:cubicBezTo>
                  <a:pt x="1419" y="1567"/>
                  <a:pt x="1589" y="913"/>
                  <a:pt x="1933" y="547"/>
                </a:cubicBezTo>
                <a:cubicBezTo>
                  <a:pt x="2276" y="181"/>
                  <a:pt x="2815" y="0"/>
                  <a:pt x="3544" y="0"/>
                </a:cubicBezTo>
                <a:lnTo>
                  <a:pt x="3544" y="451"/>
                </a:lnTo>
                <a:cubicBezTo>
                  <a:pt x="2986" y="451"/>
                  <a:pt x="2590" y="602"/>
                  <a:pt x="2353" y="902"/>
                </a:cubicBezTo>
                <a:cubicBezTo>
                  <a:pt x="2117" y="1201"/>
                  <a:pt x="1999" y="1652"/>
                  <a:pt x="1999" y="2254"/>
                </a:cubicBezTo>
                <a:lnTo>
                  <a:pt x="1999" y="5413"/>
                </a:lnTo>
                <a:cubicBezTo>
                  <a:pt x="1999" y="6265"/>
                  <a:pt x="1592" y="7275"/>
                  <a:pt x="580" y="7275"/>
                </a:cubicBezTo>
                <a:lnTo>
                  <a:pt x="580" y="7304"/>
                </a:lnTo>
                <a:cubicBezTo>
                  <a:pt x="1565" y="7304"/>
                  <a:pt x="1999" y="8309"/>
                  <a:pt x="1999" y="9150"/>
                </a:cubicBez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1" name="Freeform 5"/>
          <p:cNvSpPr>
            <a:spLocks/>
          </p:cNvSpPr>
          <p:nvPr/>
        </p:nvSpPr>
        <p:spPr bwMode="auto">
          <a:xfrm>
            <a:off x="904587" y="2108442"/>
            <a:ext cx="1486292" cy="1317287"/>
          </a:xfrm>
          <a:custGeom>
            <a:avLst/>
            <a:gdLst>
              <a:gd name="T0" fmla="*/ 407 w 1375"/>
              <a:gd name="T1" fmla="*/ 1218 h 1218"/>
              <a:gd name="T2" fmla="*/ 299 w 1375"/>
              <a:gd name="T3" fmla="*/ 1156 h 1218"/>
              <a:gd name="T4" fmla="*/ 19 w 1375"/>
              <a:gd name="T5" fmla="*/ 671 h 1218"/>
              <a:gd name="T6" fmla="*/ 19 w 1375"/>
              <a:gd name="T7" fmla="*/ 547 h 1218"/>
              <a:gd name="T8" fmla="*/ 299 w 1375"/>
              <a:gd name="T9" fmla="*/ 62 h 1218"/>
              <a:gd name="T10" fmla="*/ 407 w 1375"/>
              <a:gd name="T11" fmla="*/ 0 h 1218"/>
              <a:gd name="T12" fmla="*/ 967 w 1375"/>
              <a:gd name="T13" fmla="*/ 0 h 1218"/>
              <a:gd name="T14" fmla="*/ 1075 w 1375"/>
              <a:gd name="T15" fmla="*/ 62 h 1218"/>
              <a:gd name="T16" fmla="*/ 1355 w 1375"/>
              <a:gd name="T17" fmla="*/ 547 h 1218"/>
              <a:gd name="T18" fmla="*/ 1355 w 1375"/>
              <a:gd name="T19" fmla="*/ 671 h 1218"/>
              <a:gd name="T20" fmla="*/ 1075 w 1375"/>
              <a:gd name="T21" fmla="*/ 1156 h 1218"/>
              <a:gd name="T22" fmla="*/ 967 w 1375"/>
              <a:gd name="T23" fmla="*/ 1218 h 1218"/>
              <a:gd name="T24" fmla="*/ 407 w 1375"/>
              <a:gd name="T25" fmla="*/ 1218 h 1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75" h="1218">
                <a:moveTo>
                  <a:pt x="407" y="1218"/>
                </a:moveTo>
                <a:cubicBezTo>
                  <a:pt x="368" y="1218"/>
                  <a:pt x="319" y="1190"/>
                  <a:pt x="299" y="1156"/>
                </a:cubicBezTo>
                <a:cubicBezTo>
                  <a:pt x="19" y="671"/>
                  <a:pt x="19" y="671"/>
                  <a:pt x="19" y="671"/>
                </a:cubicBezTo>
                <a:cubicBezTo>
                  <a:pt x="0" y="637"/>
                  <a:pt x="0" y="581"/>
                  <a:pt x="19" y="547"/>
                </a:cubicBezTo>
                <a:cubicBezTo>
                  <a:pt x="299" y="62"/>
                  <a:pt x="299" y="62"/>
                  <a:pt x="299" y="62"/>
                </a:cubicBezTo>
                <a:cubicBezTo>
                  <a:pt x="319" y="28"/>
                  <a:pt x="368" y="0"/>
                  <a:pt x="407" y="0"/>
                </a:cubicBezTo>
                <a:cubicBezTo>
                  <a:pt x="967" y="0"/>
                  <a:pt x="967" y="0"/>
                  <a:pt x="967" y="0"/>
                </a:cubicBezTo>
                <a:cubicBezTo>
                  <a:pt x="1007" y="0"/>
                  <a:pt x="1055" y="28"/>
                  <a:pt x="1075" y="62"/>
                </a:cubicBezTo>
                <a:cubicBezTo>
                  <a:pt x="1355" y="547"/>
                  <a:pt x="1355" y="547"/>
                  <a:pt x="1355" y="547"/>
                </a:cubicBezTo>
                <a:cubicBezTo>
                  <a:pt x="1375" y="581"/>
                  <a:pt x="1375" y="637"/>
                  <a:pt x="1355" y="671"/>
                </a:cubicBezTo>
                <a:cubicBezTo>
                  <a:pt x="1075" y="1156"/>
                  <a:pt x="1075" y="1156"/>
                  <a:pt x="1075" y="1156"/>
                </a:cubicBezTo>
                <a:cubicBezTo>
                  <a:pt x="1055" y="1190"/>
                  <a:pt x="1007" y="1218"/>
                  <a:pt x="967" y="1218"/>
                </a:cubicBezTo>
                <a:lnTo>
                  <a:pt x="407" y="1218"/>
                </a:lnTo>
                <a:close/>
              </a:path>
            </a:pathLst>
          </a:custGeom>
          <a:solidFill>
            <a:srgbClr val="0070C0"/>
          </a:solidFill>
          <a:ln w="31750">
            <a:gradFill flip="none" rotWithShape="1">
              <a:gsLst>
                <a:gs pos="0">
                  <a:schemeClr val="bg1">
                    <a:lumMod val="75000"/>
                  </a:schemeClr>
                </a:gs>
                <a:gs pos="100000">
                  <a:schemeClr val="bg1"/>
                </a:gs>
              </a:gsLst>
              <a:lin ang="2700000" scaled="1"/>
              <a:tileRect/>
            </a:gradFill>
          </a:ln>
          <a:effectLst>
            <a:innerShdw blurRad="127000" dist="63500" dir="13500000">
              <a:schemeClr val="accent3">
                <a:lumMod val="50000"/>
                <a:alpha val="85000"/>
              </a:schemeClr>
            </a:innerShdw>
          </a:effectLst>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endParaRPr lang="zh-CN" altLang="en-US">
              <a:solidFill>
                <a:srgbClr val="FFFFFF"/>
              </a:solidFill>
              <a:latin typeface="Calibri"/>
              <a:ea typeface="宋体" panose="02010600030101010101" pitchFamily="2" charset="-122"/>
              <a:sym typeface="Arial" panose="020B0604020202020204" pitchFamily="34" charset="0"/>
            </a:endParaRPr>
          </a:p>
        </p:txBody>
      </p:sp>
      <p:sp>
        <p:nvSpPr>
          <p:cNvPr id="12" name="Freeform 5"/>
          <p:cNvSpPr>
            <a:spLocks/>
          </p:cNvSpPr>
          <p:nvPr/>
        </p:nvSpPr>
        <p:spPr bwMode="auto">
          <a:xfrm>
            <a:off x="1100396" y="2223367"/>
            <a:ext cx="1094670" cy="1067216"/>
          </a:xfrm>
          <a:prstGeom prst="ellipse">
            <a:avLst/>
          </a:prstGeom>
          <a:solidFill>
            <a:schemeClr val="bg1">
              <a:lumMod val="95000"/>
            </a:schemeClr>
          </a:solidFill>
          <a:ln w="50800">
            <a:noFill/>
          </a:ln>
          <a:effectLst>
            <a:outerShdw blurRad="101600" dist="50800" dir="2700000" algn="tl" rotWithShape="0">
              <a:schemeClr val="accent3">
                <a:lumMod val="50000"/>
                <a:alpha val="64000"/>
              </a:schemeClr>
            </a:outerShdw>
          </a:effectLst>
          <a:scene3d>
            <a:camera prst="orthographicFront"/>
            <a:lightRig rig="threePt" dir="t"/>
          </a:scene3d>
          <a:sp3d prstMaterial="softEdge">
            <a:bevelT w="63500" h="19050" prst="angle"/>
          </a:sp3d>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endParaRPr lang="zh-CN" altLang="en-US">
              <a:solidFill>
                <a:srgbClr val="FFFFFF"/>
              </a:solidFill>
              <a:latin typeface="Calibri"/>
              <a:ea typeface="宋体" panose="02010600030101010101" pitchFamily="2" charset="-122"/>
              <a:sym typeface="Arial" panose="020B0604020202020204" pitchFamily="34" charset="0"/>
            </a:endParaRPr>
          </a:p>
        </p:txBody>
      </p:sp>
      <p:sp>
        <p:nvSpPr>
          <p:cNvPr id="13" name="矩形 12"/>
          <p:cNvSpPr/>
          <p:nvPr/>
        </p:nvSpPr>
        <p:spPr>
          <a:xfrm>
            <a:off x="1269101" y="2585776"/>
            <a:ext cx="757260" cy="438582"/>
          </a:xfrm>
          <a:prstGeom prst="rect">
            <a:avLst/>
          </a:prstGeom>
        </p:spPr>
        <p:txBody>
          <a:bodyPr wrap="none" lIns="68580" tIns="34290" rIns="68580" bIns="34290">
            <a:spAutoFit/>
          </a:bodyPr>
          <a:lstStyle/>
          <a:p>
            <a:pPr algn="ctr"/>
            <a:r>
              <a:rPr lang="zh-CN" altLang="en-US" sz="2400" b="1" dirty="0">
                <a:latin typeface="ITC Avant Garde Std Bk" panose="020B0502020202020204" pitchFamily="34" charset="0"/>
              </a:rPr>
              <a:t>电信</a:t>
            </a:r>
          </a:p>
        </p:txBody>
      </p:sp>
      <p:grpSp>
        <p:nvGrpSpPr>
          <p:cNvPr id="22" name="组合 21"/>
          <p:cNvGrpSpPr/>
          <p:nvPr/>
        </p:nvGrpSpPr>
        <p:grpSpPr>
          <a:xfrm>
            <a:off x="2856108" y="1115945"/>
            <a:ext cx="5875142" cy="1395149"/>
            <a:chOff x="8121872" y="2010009"/>
            <a:chExt cx="1739454" cy="1412819"/>
          </a:xfrm>
        </p:grpSpPr>
        <p:sp>
          <p:nvSpPr>
            <p:cNvPr id="23" name="圆角矩形 22"/>
            <p:cNvSpPr/>
            <p:nvPr/>
          </p:nvSpPr>
          <p:spPr>
            <a:xfrm>
              <a:off x="8121872" y="2010009"/>
              <a:ext cx="1739454" cy="1412819"/>
            </a:xfrm>
            <a:prstGeom prst="roundRect">
              <a:avLst>
                <a:gd name="adj" fmla="val 0"/>
              </a:avLst>
            </a:prstGeom>
            <a:solidFill>
              <a:schemeClr val="accent1"/>
            </a:solidFill>
            <a:ln w="31750">
              <a:gradFill flip="none" rotWithShape="1">
                <a:gsLst>
                  <a:gs pos="0">
                    <a:schemeClr val="bg1">
                      <a:lumMod val="85000"/>
                    </a:schemeClr>
                  </a:gs>
                  <a:gs pos="100000">
                    <a:schemeClr val="bg1"/>
                  </a:gs>
                </a:gsLst>
                <a:lin ang="2700000" scaled="1"/>
                <a:tileRect/>
              </a:gradFill>
            </a:ln>
            <a:effectLst>
              <a:innerShdw blurRad="127000" dist="63500" dir="13500000">
                <a:schemeClr val="tx1">
                  <a:lumMod val="65000"/>
                  <a:lumOff val="35000"/>
                  <a:alpha val="49000"/>
                </a:scheme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b="1">
                <a:solidFill>
                  <a:srgbClr val="FFFFFF"/>
                </a:solidFill>
                <a:latin typeface="+mn-ea"/>
              </a:endParaRPr>
            </a:p>
          </p:txBody>
        </p:sp>
        <p:sp>
          <p:nvSpPr>
            <p:cNvPr id="24" name="圆角矩形 23"/>
            <p:cNvSpPr/>
            <p:nvPr/>
          </p:nvSpPr>
          <p:spPr>
            <a:xfrm>
              <a:off x="8145763" y="2198938"/>
              <a:ext cx="1692569" cy="1041976"/>
            </a:xfrm>
            <a:prstGeom prst="roundRect">
              <a:avLst>
                <a:gd name="adj" fmla="val 0"/>
              </a:avLst>
            </a:prstGeom>
            <a:solidFill>
              <a:schemeClr val="bg1">
                <a:lumMod val="95000"/>
              </a:schemeClr>
            </a:solidFill>
            <a:ln w="50800">
              <a:noFill/>
            </a:ln>
            <a:effectLst>
              <a:outerShdw blurRad="76200" dist="38100" dir="2700000" algn="tl" rotWithShape="0">
                <a:schemeClr val="tx1">
                  <a:lumMod val="65000"/>
                  <a:lumOff val="35000"/>
                  <a:alpha val="64000"/>
                </a:schemeClr>
              </a:outerShdw>
            </a:effectLst>
            <a:scene3d>
              <a:camera prst="orthographicFront"/>
              <a:lightRig rig="threePt" dir="t"/>
            </a:scene3d>
            <a:sp3d prstMaterial="softEdge">
              <a:bevelT w="44450" h="127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b="1">
                <a:solidFill>
                  <a:srgbClr val="FFFFFF"/>
                </a:solidFill>
                <a:latin typeface="+mn-ea"/>
              </a:endParaRPr>
            </a:p>
          </p:txBody>
        </p:sp>
      </p:grpSp>
      <p:grpSp>
        <p:nvGrpSpPr>
          <p:cNvPr id="28" name="组合 27"/>
          <p:cNvGrpSpPr/>
          <p:nvPr/>
        </p:nvGrpSpPr>
        <p:grpSpPr>
          <a:xfrm>
            <a:off x="2856108" y="2594377"/>
            <a:ext cx="5847047" cy="1985087"/>
            <a:chOff x="8121873" y="2010009"/>
            <a:chExt cx="1739454" cy="1412819"/>
          </a:xfrm>
        </p:grpSpPr>
        <p:sp>
          <p:nvSpPr>
            <p:cNvPr id="29" name="圆角矩形 28"/>
            <p:cNvSpPr/>
            <p:nvPr/>
          </p:nvSpPr>
          <p:spPr>
            <a:xfrm>
              <a:off x="8121873" y="2010009"/>
              <a:ext cx="1739454" cy="1412819"/>
            </a:xfrm>
            <a:prstGeom prst="roundRect">
              <a:avLst>
                <a:gd name="adj" fmla="val 0"/>
              </a:avLst>
            </a:prstGeom>
            <a:solidFill>
              <a:srgbClr val="0070C0"/>
            </a:solidFill>
            <a:ln w="31750">
              <a:gradFill flip="none" rotWithShape="1">
                <a:gsLst>
                  <a:gs pos="0">
                    <a:schemeClr val="bg1">
                      <a:lumMod val="85000"/>
                    </a:schemeClr>
                  </a:gs>
                  <a:gs pos="100000">
                    <a:schemeClr val="bg1"/>
                  </a:gs>
                </a:gsLst>
                <a:lin ang="2700000" scaled="1"/>
                <a:tileRect/>
              </a:gradFill>
            </a:ln>
            <a:effectLst>
              <a:innerShdw blurRad="127000" dist="63500" dir="13500000">
                <a:schemeClr val="tx1">
                  <a:lumMod val="65000"/>
                  <a:lumOff val="35000"/>
                  <a:alpha val="49000"/>
                </a:scheme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b="1">
                <a:solidFill>
                  <a:srgbClr val="FFFFFF"/>
                </a:solidFill>
                <a:latin typeface="+mn-ea"/>
              </a:endParaRPr>
            </a:p>
          </p:txBody>
        </p:sp>
        <p:sp>
          <p:nvSpPr>
            <p:cNvPr id="30" name="圆角矩形 29"/>
            <p:cNvSpPr/>
            <p:nvPr/>
          </p:nvSpPr>
          <p:spPr>
            <a:xfrm>
              <a:off x="8145763" y="2128196"/>
              <a:ext cx="1692569" cy="1112718"/>
            </a:xfrm>
            <a:prstGeom prst="roundRect">
              <a:avLst>
                <a:gd name="adj" fmla="val 0"/>
              </a:avLst>
            </a:prstGeom>
            <a:solidFill>
              <a:schemeClr val="bg1">
                <a:lumMod val="95000"/>
              </a:schemeClr>
            </a:solidFill>
            <a:ln w="50800">
              <a:noFill/>
            </a:ln>
            <a:effectLst>
              <a:outerShdw blurRad="76200" dist="38100" dir="2700000" algn="tl" rotWithShape="0">
                <a:schemeClr val="tx1">
                  <a:lumMod val="65000"/>
                  <a:lumOff val="35000"/>
                  <a:alpha val="64000"/>
                </a:schemeClr>
              </a:outerShdw>
            </a:effectLst>
            <a:scene3d>
              <a:camera prst="orthographicFront"/>
              <a:lightRig rig="threePt" dir="t"/>
            </a:scene3d>
            <a:sp3d prstMaterial="softEdge">
              <a:bevelT w="44450" h="127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b="1">
                <a:solidFill>
                  <a:srgbClr val="FFFFFF"/>
                </a:solidFill>
                <a:latin typeface="+mn-ea"/>
              </a:endParaRPr>
            </a:p>
          </p:txBody>
        </p:sp>
      </p:grpSp>
      <p:sp>
        <p:nvSpPr>
          <p:cNvPr id="37" name="TextBox 36"/>
          <p:cNvSpPr txBox="1"/>
          <p:nvPr/>
        </p:nvSpPr>
        <p:spPr>
          <a:xfrm>
            <a:off x="3029763" y="1300595"/>
            <a:ext cx="5483748" cy="1058944"/>
          </a:xfrm>
          <a:prstGeom prst="rect">
            <a:avLst/>
          </a:prstGeom>
          <a:noFill/>
        </p:spPr>
        <p:txBody>
          <a:bodyPr wrap="square" lIns="0" tIns="0" rIns="0" bIns="0" rtlCol="0">
            <a:spAutoFit/>
          </a:bodyPr>
          <a:lstStyle>
            <a:defPPr>
              <a:defRPr lang="zh-CN"/>
            </a:defPPr>
            <a:lvl1pPr algn="just">
              <a:lnSpc>
                <a:spcPts val="1300"/>
              </a:lnSpc>
              <a:defRPr sz="1000">
                <a:solidFill>
                  <a:schemeClr val="tx1">
                    <a:lumMod val="65000"/>
                    <a:lumOff val="35000"/>
                  </a:schemeClr>
                </a:solidFill>
                <a:latin typeface="微软雅黑" pitchFamily="34" charset="-122"/>
                <a:ea typeface="微软雅黑" pitchFamily="34" charset="-122"/>
              </a:defRPr>
            </a:lvl1pPr>
          </a:lstStyle>
          <a:p>
            <a:pPr>
              <a:lnSpc>
                <a:spcPct val="120000"/>
              </a:lnSpc>
            </a:pPr>
            <a:r>
              <a:rPr lang="zh-CN" altLang="zh-CN" sz="2000" b="1" dirty="0">
                <a:solidFill>
                  <a:srgbClr val="7030A0"/>
                </a:solidFill>
                <a:latin typeface="+mn-ea"/>
                <a:ea typeface="+mn-ea"/>
              </a:rPr>
              <a:t>基础电信服务</a:t>
            </a:r>
            <a:endParaRPr lang="en-US" altLang="zh-CN" sz="2000" b="1" dirty="0">
              <a:solidFill>
                <a:srgbClr val="7030A0"/>
              </a:solidFill>
              <a:latin typeface="+mn-ea"/>
              <a:ea typeface="+mn-ea"/>
            </a:endParaRPr>
          </a:p>
          <a:p>
            <a:pPr marL="285750" indent="-285750">
              <a:lnSpc>
                <a:spcPct val="120000"/>
              </a:lnSpc>
              <a:buFont typeface="Wingdings" pitchFamily="2" charset="2"/>
              <a:buChar char="u"/>
            </a:pPr>
            <a:r>
              <a:rPr lang="zh-CN" altLang="zh-CN" sz="2000" b="1" dirty="0">
                <a:solidFill>
                  <a:srgbClr val="0070C0"/>
                </a:solidFill>
                <a:latin typeface="+mn-ea"/>
                <a:ea typeface="+mn-ea"/>
              </a:rPr>
              <a:t>语音通话</a:t>
            </a:r>
            <a:r>
              <a:rPr lang="zh-CN" altLang="zh-CN" sz="2000" b="1" dirty="0">
                <a:solidFill>
                  <a:schemeClr val="tx1"/>
                </a:solidFill>
                <a:latin typeface="+mn-ea"/>
                <a:ea typeface="+mn-ea"/>
              </a:rPr>
              <a:t>服务，</a:t>
            </a:r>
            <a:r>
              <a:rPr lang="zh-CN" altLang="zh-CN" sz="2000" b="1" dirty="0">
                <a:solidFill>
                  <a:srgbClr val="0070C0"/>
                </a:solidFill>
                <a:latin typeface="+mn-ea"/>
                <a:ea typeface="+mn-ea"/>
              </a:rPr>
              <a:t>出租或出售带宽</a:t>
            </a:r>
            <a:r>
              <a:rPr lang="zh-CN" altLang="zh-CN" sz="2000" b="1" dirty="0">
                <a:solidFill>
                  <a:schemeClr val="tx1"/>
                </a:solidFill>
                <a:latin typeface="+mn-ea"/>
                <a:ea typeface="+mn-ea"/>
              </a:rPr>
              <a:t>、波长等网络元素业务</a:t>
            </a:r>
            <a:endParaRPr lang="en-US" altLang="zh-CN" sz="2000" b="1" dirty="0">
              <a:solidFill>
                <a:schemeClr val="tx1"/>
              </a:solidFill>
              <a:latin typeface="+mn-ea"/>
              <a:ea typeface="+mn-ea"/>
            </a:endParaRPr>
          </a:p>
        </p:txBody>
      </p:sp>
      <p:sp>
        <p:nvSpPr>
          <p:cNvPr id="39" name="TextBox 38"/>
          <p:cNvSpPr txBox="1"/>
          <p:nvPr/>
        </p:nvSpPr>
        <p:spPr>
          <a:xfrm>
            <a:off x="3029762" y="2847995"/>
            <a:ext cx="5252856" cy="1428276"/>
          </a:xfrm>
          <a:prstGeom prst="rect">
            <a:avLst/>
          </a:prstGeom>
          <a:noFill/>
        </p:spPr>
        <p:txBody>
          <a:bodyPr wrap="square" lIns="0" tIns="0" rIns="0" bIns="0" rtlCol="0">
            <a:spAutoFit/>
          </a:bodyPr>
          <a:lstStyle>
            <a:defPPr>
              <a:defRPr lang="zh-CN"/>
            </a:defPPr>
            <a:lvl1pPr algn="just">
              <a:lnSpc>
                <a:spcPts val="1300"/>
              </a:lnSpc>
              <a:defRPr sz="1000">
                <a:solidFill>
                  <a:schemeClr val="tx1">
                    <a:lumMod val="65000"/>
                    <a:lumOff val="35000"/>
                  </a:schemeClr>
                </a:solidFill>
                <a:latin typeface="微软雅黑" pitchFamily="34" charset="-122"/>
                <a:ea typeface="微软雅黑" pitchFamily="34" charset="-122"/>
              </a:defRPr>
            </a:lvl1pPr>
          </a:lstStyle>
          <a:p>
            <a:pPr>
              <a:lnSpc>
                <a:spcPct val="120000"/>
              </a:lnSpc>
            </a:pPr>
            <a:r>
              <a:rPr lang="zh-CN" altLang="zh-CN" sz="2000" b="1" dirty="0">
                <a:solidFill>
                  <a:srgbClr val="7030A0"/>
                </a:solidFill>
                <a:latin typeface="+mn-ea"/>
                <a:ea typeface="+mn-ea"/>
              </a:rPr>
              <a:t>增值电信服务</a:t>
            </a:r>
            <a:endParaRPr lang="en-US" altLang="zh-CN" sz="2000" b="1" dirty="0">
              <a:solidFill>
                <a:srgbClr val="7030A0"/>
              </a:solidFill>
              <a:latin typeface="+mn-ea"/>
              <a:ea typeface="+mn-ea"/>
            </a:endParaRPr>
          </a:p>
          <a:p>
            <a:pPr marL="285750" indent="-285750">
              <a:lnSpc>
                <a:spcPct val="120000"/>
              </a:lnSpc>
              <a:buFont typeface="Wingdings" pitchFamily="2" charset="2"/>
              <a:buChar char="u"/>
            </a:pPr>
            <a:r>
              <a:rPr lang="zh-CN" altLang="zh-CN" sz="2000" b="1" dirty="0">
                <a:solidFill>
                  <a:srgbClr val="0070C0"/>
                </a:solidFill>
                <a:latin typeface="+mn-ea"/>
                <a:ea typeface="+mn-ea"/>
              </a:rPr>
              <a:t>短信和彩信</a:t>
            </a:r>
            <a:r>
              <a:rPr lang="zh-CN" altLang="zh-CN" sz="2000" b="1" dirty="0">
                <a:solidFill>
                  <a:schemeClr val="tx1"/>
                </a:solidFill>
                <a:latin typeface="+mn-ea"/>
                <a:ea typeface="+mn-ea"/>
              </a:rPr>
              <a:t>服务、</a:t>
            </a:r>
            <a:r>
              <a:rPr lang="zh-CN" altLang="zh-CN" sz="2000" b="1" dirty="0">
                <a:solidFill>
                  <a:srgbClr val="0070C0"/>
                </a:solidFill>
                <a:latin typeface="+mn-ea"/>
                <a:ea typeface="+mn-ea"/>
              </a:rPr>
              <a:t>电子数据和信息</a:t>
            </a:r>
            <a:r>
              <a:rPr lang="zh-CN" altLang="zh-CN" sz="2000" b="1" dirty="0">
                <a:solidFill>
                  <a:schemeClr val="tx1"/>
                </a:solidFill>
                <a:latin typeface="+mn-ea"/>
                <a:ea typeface="+mn-ea"/>
              </a:rPr>
              <a:t>的传输及应用服务、</a:t>
            </a:r>
            <a:r>
              <a:rPr lang="zh-CN" altLang="zh-CN" sz="2000" b="1" dirty="0">
                <a:solidFill>
                  <a:srgbClr val="0070C0"/>
                </a:solidFill>
                <a:latin typeface="+mn-ea"/>
                <a:ea typeface="+mn-ea"/>
              </a:rPr>
              <a:t>互联网接入</a:t>
            </a:r>
            <a:r>
              <a:rPr lang="zh-CN" altLang="zh-CN" sz="2000" b="1" dirty="0">
                <a:solidFill>
                  <a:schemeClr val="tx1"/>
                </a:solidFill>
                <a:latin typeface="+mn-ea"/>
                <a:ea typeface="+mn-ea"/>
              </a:rPr>
              <a:t>服务等业务</a:t>
            </a:r>
            <a:endParaRPr lang="en-US" altLang="zh-CN" sz="2000" b="1" dirty="0">
              <a:solidFill>
                <a:schemeClr val="tx1"/>
              </a:solidFill>
              <a:latin typeface="+mn-ea"/>
              <a:ea typeface="+mn-ea"/>
            </a:endParaRPr>
          </a:p>
          <a:p>
            <a:pPr marL="285750" indent="-285750">
              <a:lnSpc>
                <a:spcPct val="120000"/>
              </a:lnSpc>
              <a:buFont typeface="Wingdings" pitchFamily="2" charset="2"/>
              <a:buChar char="u"/>
            </a:pPr>
            <a:r>
              <a:rPr lang="zh-CN" altLang="zh-CN" sz="2000" b="1" dirty="0">
                <a:solidFill>
                  <a:srgbClr val="0070C0"/>
                </a:solidFill>
                <a:latin typeface="+mn-ea"/>
                <a:ea typeface="+mn-ea"/>
              </a:rPr>
              <a:t>卫星电视</a:t>
            </a:r>
            <a:r>
              <a:rPr lang="zh-CN" altLang="zh-CN" sz="2000" b="1" dirty="0">
                <a:solidFill>
                  <a:schemeClr val="tx1"/>
                </a:solidFill>
                <a:latin typeface="+mn-ea"/>
                <a:ea typeface="+mn-ea"/>
              </a:rPr>
              <a:t>信号落地转接服</a:t>
            </a:r>
            <a:r>
              <a:rPr lang="zh-CN" altLang="en-US" sz="2000" b="1" dirty="0">
                <a:solidFill>
                  <a:schemeClr val="tx1"/>
                </a:solidFill>
                <a:latin typeface="+mn-ea"/>
                <a:ea typeface="+mn-ea"/>
              </a:rPr>
              <a:t>务</a:t>
            </a:r>
            <a:endParaRPr lang="en-US" altLang="zh-CN" sz="2000" b="1" dirty="0">
              <a:solidFill>
                <a:schemeClr val="tx1"/>
              </a:solidFill>
              <a:latin typeface="+mn-ea"/>
              <a:ea typeface="+mn-ea"/>
            </a:endParaRPr>
          </a:p>
        </p:txBody>
      </p:sp>
      <p:sp>
        <p:nvSpPr>
          <p:cNvPr id="15" name="文本框 14">
            <a:extLst>
              <a:ext uri="{FF2B5EF4-FFF2-40B4-BE49-F238E27FC236}">
                <a16:creationId xmlns:a16="http://schemas.microsoft.com/office/drawing/2014/main" id="{EE89C407-A8B8-4D7C-90F6-3AC48A2426BE}"/>
              </a:ext>
            </a:extLst>
          </p:cNvPr>
          <p:cNvSpPr txBox="1"/>
          <p:nvPr/>
        </p:nvSpPr>
        <p:spPr>
          <a:xfrm>
            <a:off x="935665" y="299722"/>
            <a:ext cx="7371907" cy="500137"/>
          </a:xfrm>
          <a:prstGeom prst="rect">
            <a:avLst/>
          </a:prstGeom>
          <a:noFill/>
        </p:spPr>
        <p:txBody>
          <a:bodyPr wrap="square" lIns="68580" tIns="34290" rIns="68580" bIns="34290" rtlCol="0">
            <a:spAutoFit/>
          </a:bodyPr>
          <a:lstStyle/>
          <a:p>
            <a:pPr algn="ctr"/>
            <a:r>
              <a:rPr lang="zh-CN" altLang="en-US" sz="2800" b="1" dirty="0">
                <a:solidFill>
                  <a:srgbClr val="0070C0"/>
                </a:solidFill>
                <a:cs typeface="+mn-ea"/>
              </a:rPr>
              <a:t>（四）销售服务</a:t>
            </a:r>
            <a:r>
              <a:rPr lang="en-US" altLang="zh-CN" sz="2400" b="1" dirty="0">
                <a:solidFill>
                  <a:srgbClr val="7030A0"/>
                </a:solidFill>
                <a:cs typeface="+mn-ea"/>
              </a:rPr>
              <a:t>——</a:t>
            </a:r>
            <a:r>
              <a:rPr lang="zh-CN" altLang="en-US" sz="2400" b="1" dirty="0">
                <a:solidFill>
                  <a:srgbClr val="7030A0"/>
                </a:solidFill>
                <a:cs typeface="+mn-ea"/>
              </a:rPr>
              <a:t>电信</a:t>
            </a:r>
            <a:endParaRPr lang="en-US" altLang="zh-CN" sz="2800" b="1" dirty="0">
              <a:solidFill>
                <a:srgbClr val="7030A0"/>
              </a:solidFill>
              <a:cs typeface="+mn-ea"/>
            </a:endParaRPr>
          </a:p>
        </p:txBody>
      </p:sp>
    </p:spTree>
    <p:extLst>
      <p:ext uri="{BB962C8B-B14F-4D97-AF65-F5344CB8AC3E}">
        <p14:creationId xmlns:p14="http://schemas.microsoft.com/office/powerpoint/2010/main" val="1197692584"/>
      </p:ext>
    </p:extLst>
  </p:cSld>
  <p:clrMapOvr>
    <a:masterClrMapping/>
  </p:clrMapOvr>
  <mc:AlternateContent xmlns:mc="http://schemas.openxmlformats.org/markup-compatibility/2006" xmlns:p14="http://schemas.microsoft.com/office/powerpoint/2010/main">
    <mc:Choice Requires="p14">
      <p:transition spd="slow" p14:dur="1250" advClick="0" advTm="0">
        <p:blinds dir="vert"/>
      </p:transition>
    </mc:Choice>
    <mc:Fallback xmlns="">
      <p:transition spd="slow" advClick="0" advTm="0">
        <p:blinds dir="vert"/>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11"/>
                                            </p:tgtEl>
                                            <p:attrNameLst>
                                              <p:attrName>style.visibility</p:attrName>
                                            </p:attrNameLst>
                                          </p:cBhvr>
                                          <p:to>
                                            <p:strVal val="visible"/>
                                          </p:to>
                                        </p:set>
                                        <p:anim calcmode="lin" valueType="num">
                                          <p:cBhvr>
                                            <p:cTn id="7" dur="500" fill="hold"/>
                                            <p:tgtEl>
                                              <p:spTgt spid="11"/>
                                            </p:tgtEl>
                                            <p:attrNameLst>
                                              <p:attrName>ppt_w</p:attrName>
                                            </p:attrNameLst>
                                          </p:cBhvr>
                                          <p:tavLst>
                                            <p:tav tm="0">
                                              <p:val>
                                                <p:fltVal val="0"/>
                                              </p:val>
                                            </p:tav>
                                            <p:tav tm="100000">
                                              <p:val>
                                                <p:strVal val="#ppt_w"/>
                                              </p:val>
                                            </p:tav>
                                          </p:tavLst>
                                        </p:anim>
                                        <p:anim calcmode="lin" valueType="num">
                                          <p:cBhvr>
                                            <p:cTn id="8" dur="500" fill="hold"/>
                                            <p:tgtEl>
                                              <p:spTgt spid="11"/>
                                            </p:tgtEl>
                                            <p:attrNameLst>
                                              <p:attrName>ppt_h</p:attrName>
                                            </p:attrNameLst>
                                          </p:cBhvr>
                                          <p:tavLst>
                                            <p:tav tm="0">
                                              <p:val>
                                                <p:fltVal val="0"/>
                                              </p:val>
                                            </p:tav>
                                            <p:tav tm="100000">
                                              <p:val>
                                                <p:strVal val="#ppt_h"/>
                                              </p:val>
                                            </p:tav>
                                          </p:tavLst>
                                        </p:anim>
                                        <p:animEffect transition="in" filter="fade">
                                          <p:cBhvr>
                                            <p:cTn id="9" dur="500"/>
                                            <p:tgtEl>
                                              <p:spTgt spid="11"/>
                                            </p:tgtEl>
                                          </p:cBhvr>
                                        </p:animEffect>
                                      </p:childTnLst>
                                    </p:cTn>
                                  </p:par>
                                  <p:par>
                                    <p:cTn id="10" presetID="21" presetClass="entr" presetSubtype="1" fill="hold" grpId="0" nodeType="withEffect">
                                      <p:stCondLst>
                                        <p:cond delay="400"/>
                                      </p:stCondLst>
                                      <p:childTnLst>
                                        <p:set>
                                          <p:cBhvr>
                                            <p:cTn id="11" dur="1" fill="hold">
                                              <p:stCondLst>
                                                <p:cond delay="0"/>
                                              </p:stCondLst>
                                            </p:cTn>
                                            <p:tgtEl>
                                              <p:spTgt spid="12"/>
                                            </p:tgtEl>
                                            <p:attrNameLst>
                                              <p:attrName>style.visibility</p:attrName>
                                            </p:attrNameLst>
                                          </p:cBhvr>
                                          <p:to>
                                            <p:strVal val="visible"/>
                                          </p:to>
                                        </p:set>
                                        <p:animEffect transition="in" filter="wheel(1)">
                                          <p:cBhvr>
                                            <p:cTn id="12" dur="500"/>
                                            <p:tgtEl>
                                              <p:spTgt spid="12"/>
                                            </p:tgtEl>
                                          </p:cBhvr>
                                        </p:animEffect>
                                      </p:childTnLst>
                                    </p:cTn>
                                  </p:par>
                                  <p:par>
                                    <p:cTn id="13" presetID="53" presetClass="entr" presetSubtype="16" fill="hold" grpId="0" nodeType="withEffect">
                                      <p:stCondLst>
                                        <p:cond delay="0"/>
                                      </p:stCondLst>
                                      <p:iterate type="lt">
                                        <p:tmPct val="10000"/>
                                      </p:iterate>
                                      <p:childTnLst>
                                        <p:set>
                                          <p:cBhvr>
                                            <p:cTn id="14" dur="1" fill="hold">
                                              <p:stCondLst>
                                                <p:cond delay="0"/>
                                              </p:stCondLst>
                                            </p:cTn>
                                            <p:tgtEl>
                                              <p:spTgt spid="13"/>
                                            </p:tgtEl>
                                            <p:attrNameLst>
                                              <p:attrName>style.visibility</p:attrName>
                                            </p:attrNameLst>
                                          </p:cBhvr>
                                          <p:to>
                                            <p:strVal val="visible"/>
                                          </p:to>
                                        </p:set>
                                        <p:anim calcmode="lin" valueType="num">
                                          <p:cBhvr>
                                            <p:cTn id="15" dur="500" fill="hold"/>
                                            <p:tgtEl>
                                              <p:spTgt spid="13"/>
                                            </p:tgtEl>
                                            <p:attrNameLst>
                                              <p:attrName>ppt_w</p:attrName>
                                            </p:attrNameLst>
                                          </p:cBhvr>
                                          <p:tavLst>
                                            <p:tav tm="0">
                                              <p:val>
                                                <p:fltVal val="0"/>
                                              </p:val>
                                            </p:tav>
                                            <p:tav tm="100000">
                                              <p:val>
                                                <p:strVal val="#ppt_w"/>
                                              </p:val>
                                            </p:tav>
                                          </p:tavLst>
                                        </p:anim>
                                        <p:anim calcmode="lin" valueType="num">
                                          <p:cBhvr>
                                            <p:cTn id="16" dur="500" fill="hold"/>
                                            <p:tgtEl>
                                              <p:spTgt spid="13"/>
                                            </p:tgtEl>
                                            <p:attrNameLst>
                                              <p:attrName>ppt_h</p:attrName>
                                            </p:attrNameLst>
                                          </p:cBhvr>
                                          <p:tavLst>
                                            <p:tav tm="0">
                                              <p:val>
                                                <p:fltVal val="0"/>
                                              </p:val>
                                            </p:tav>
                                            <p:tav tm="100000">
                                              <p:val>
                                                <p:strVal val="#ppt_h"/>
                                              </p:val>
                                            </p:tav>
                                          </p:tavLst>
                                        </p:anim>
                                        <p:animEffect transition="in" filter="fade">
                                          <p:cBhvr>
                                            <p:cTn id="17" dur="500"/>
                                            <p:tgtEl>
                                              <p:spTgt spid="13"/>
                                            </p:tgtEl>
                                          </p:cBhvr>
                                        </p:animEffect>
                                      </p:childTnLst>
                                    </p:cTn>
                                  </p:par>
                                </p:childTnLst>
                              </p:cTn>
                            </p:par>
                            <p:par>
                              <p:cTn id="18" fill="hold">
                                <p:stCondLst>
                                  <p:cond delay="900"/>
                                </p:stCondLst>
                                <p:childTnLst>
                                  <p:par>
                                    <p:cTn id="19" presetID="16" presetClass="entr" presetSubtype="42" fill="hold" grpId="0" nodeType="afterEffect">
                                      <p:stCondLst>
                                        <p:cond delay="0"/>
                                      </p:stCondLst>
                                      <p:childTnLst>
                                        <p:set>
                                          <p:cBhvr>
                                            <p:cTn id="20" dur="1" fill="hold">
                                              <p:stCondLst>
                                                <p:cond delay="0"/>
                                              </p:stCondLst>
                                            </p:cTn>
                                            <p:tgtEl>
                                              <p:spTgt spid="10"/>
                                            </p:tgtEl>
                                            <p:attrNameLst>
                                              <p:attrName>style.visibility</p:attrName>
                                            </p:attrNameLst>
                                          </p:cBhvr>
                                          <p:to>
                                            <p:strVal val="visible"/>
                                          </p:to>
                                        </p:set>
                                        <p:animEffect transition="in" filter="barn(outHorizontal)">
                                          <p:cBhvr>
                                            <p:cTn id="21" dur="500"/>
                                            <p:tgtEl>
                                              <p:spTgt spid="10"/>
                                            </p:tgtEl>
                                          </p:cBhvr>
                                        </p:animEffect>
                                      </p:childTnLst>
                                    </p:cTn>
                                  </p:par>
                                </p:childTnLst>
                              </p:cTn>
                            </p:par>
                            <p:par>
                              <p:cTn id="22" fill="hold">
                                <p:stCondLst>
                                  <p:cond delay="1400"/>
                                </p:stCondLst>
                                <p:childTnLst>
                                  <p:par>
                                    <p:cTn id="23" presetID="2" presetClass="entr" presetSubtype="2" accel="60000" fill="hold" nodeType="afterEffect" p14:presetBounceEnd="40000">
                                      <p:stCondLst>
                                        <p:cond delay="0"/>
                                      </p:stCondLst>
                                      <p:childTnLst>
                                        <p:set>
                                          <p:cBhvr>
                                            <p:cTn id="24" dur="1" fill="hold">
                                              <p:stCondLst>
                                                <p:cond delay="0"/>
                                              </p:stCondLst>
                                            </p:cTn>
                                            <p:tgtEl>
                                              <p:spTgt spid="22"/>
                                            </p:tgtEl>
                                            <p:attrNameLst>
                                              <p:attrName>style.visibility</p:attrName>
                                            </p:attrNameLst>
                                          </p:cBhvr>
                                          <p:to>
                                            <p:strVal val="visible"/>
                                          </p:to>
                                        </p:set>
                                        <p:anim calcmode="lin" valueType="num" p14:bounceEnd="40000">
                                          <p:cBhvr additive="base">
                                            <p:cTn id="25" dur="500" fill="hold"/>
                                            <p:tgtEl>
                                              <p:spTgt spid="22"/>
                                            </p:tgtEl>
                                            <p:attrNameLst>
                                              <p:attrName>ppt_x</p:attrName>
                                            </p:attrNameLst>
                                          </p:cBhvr>
                                          <p:tavLst>
                                            <p:tav tm="0">
                                              <p:val>
                                                <p:strVal val="1+#ppt_w/2"/>
                                              </p:val>
                                            </p:tav>
                                            <p:tav tm="100000">
                                              <p:val>
                                                <p:strVal val="#ppt_x"/>
                                              </p:val>
                                            </p:tav>
                                          </p:tavLst>
                                        </p:anim>
                                        <p:anim calcmode="lin" valueType="num" p14:bounceEnd="40000">
                                          <p:cBhvr additive="base">
                                            <p:cTn id="26" dur="500" fill="hold"/>
                                            <p:tgtEl>
                                              <p:spTgt spid="22"/>
                                            </p:tgtEl>
                                            <p:attrNameLst>
                                              <p:attrName>ppt_y</p:attrName>
                                            </p:attrNameLst>
                                          </p:cBhvr>
                                          <p:tavLst>
                                            <p:tav tm="0">
                                              <p:val>
                                                <p:strVal val="#ppt_y"/>
                                              </p:val>
                                            </p:tav>
                                            <p:tav tm="100000">
                                              <p:val>
                                                <p:strVal val="#ppt_y"/>
                                              </p:val>
                                            </p:tav>
                                          </p:tavLst>
                                        </p:anim>
                                      </p:childTnLst>
                                    </p:cTn>
                                  </p:par>
                                </p:childTnLst>
                              </p:cTn>
                            </p:par>
                            <p:par>
                              <p:cTn id="27" fill="hold">
                                <p:stCondLst>
                                  <p:cond delay="1900"/>
                                </p:stCondLst>
                                <p:childTnLst>
                                  <p:par>
                                    <p:cTn id="28" presetID="22" presetClass="entr" presetSubtype="8" fill="hold" grpId="0" nodeType="afterEffect">
                                      <p:stCondLst>
                                        <p:cond delay="0"/>
                                      </p:stCondLst>
                                      <p:childTnLst>
                                        <p:set>
                                          <p:cBhvr>
                                            <p:cTn id="29" dur="1" fill="hold">
                                              <p:stCondLst>
                                                <p:cond delay="0"/>
                                              </p:stCondLst>
                                            </p:cTn>
                                            <p:tgtEl>
                                              <p:spTgt spid="37"/>
                                            </p:tgtEl>
                                            <p:attrNameLst>
                                              <p:attrName>style.visibility</p:attrName>
                                            </p:attrNameLst>
                                          </p:cBhvr>
                                          <p:to>
                                            <p:strVal val="visible"/>
                                          </p:to>
                                        </p:set>
                                        <p:animEffect transition="in" filter="wipe(left)">
                                          <p:cBhvr>
                                            <p:cTn id="30" dur="500"/>
                                            <p:tgtEl>
                                              <p:spTgt spid="37"/>
                                            </p:tgtEl>
                                          </p:cBhvr>
                                        </p:animEffect>
                                      </p:childTnLst>
                                    </p:cTn>
                                  </p:par>
                                </p:childTnLst>
                              </p:cTn>
                            </p:par>
                            <p:par>
                              <p:cTn id="31" fill="hold">
                                <p:stCondLst>
                                  <p:cond delay="2400"/>
                                </p:stCondLst>
                                <p:childTnLst>
                                  <p:par>
                                    <p:cTn id="32" presetID="2" presetClass="entr" presetSubtype="2" accel="60000" fill="hold" nodeType="afterEffect" p14:presetBounceEnd="40000">
                                      <p:stCondLst>
                                        <p:cond delay="0"/>
                                      </p:stCondLst>
                                      <p:childTnLst>
                                        <p:set>
                                          <p:cBhvr>
                                            <p:cTn id="33" dur="1" fill="hold">
                                              <p:stCondLst>
                                                <p:cond delay="0"/>
                                              </p:stCondLst>
                                            </p:cTn>
                                            <p:tgtEl>
                                              <p:spTgt spid="28"/>
                                            </p:tgtEl>
                                            <p:attrNameLst>
                                              <p:attrName>style.visibility</p:attrName>
                                            </p:attrNameLst>
                                          </p:cBhvr>
                                          <p:to>
                                            <p:strVal val="visible"/>
                                          </p:to>
                                        </p:set>
                                        <p:anim calcmode="lin" valueType="num" p14:bounceEnd="40000">
                                          <p:cBhvr additive="base">
                                            <p:cTn id="34" dur="500" fill="hold"/>
                                            <p:tgtEl>
                                              <p:spTgt spid="28"/>
                                            </p:tgtEl>
                                            <p:attrNameLst>
                                              <p:attrName>ppt_x</p:attrName>
                                            </p:attrNameLst>
                                          </p:cBhvr>
                                          <p:tavLst>
                                            <p:tav tm="0">
                                              <p:val>
                                                <p:strVal val="1+#ppt_w/2"/>
                                              </p:val>
                                            </p:tav>
                                            <p:tav tm="100000">
                                              <p:val>
                                                <p:strVal val="#ppt_x"/>
                                              </p:val>
                                            </p:tav>
                                          </p:tavLst>
                                        </p:anim>
                                        <p:anim calcmode="lin" valueType="num" p14:bounceEnd="40000">
                                          <p:cBhvr additive="base">
                                            <p:cTn id="35" dur="500" fill="hold"/>
                                            <p:tgtEl>
                                              <p:spTgt spid="28"/>
                                            </p:tgtEl>
                                            <p:attrNameLst>
                                              <p:attrName>ppt_y</p:attrName>
                                            </p:attrNameLst>
                                          </p:cBhvr>
                                          <p:tavLst>
                                            <p:tav tm="0">
                                              <p:val>
                                                <p:strVal val="#ppt_y"/>
                                              </p:val>
                                            </p:tav>
                                            <p:tav tm="100000">
                                              <p:val>
                                                <p:strVal val="#ppt_y"/>
                                              </p:val>
                                            </p:tav>
                                          </p:tavLst>
                                        </p:anim>
                                      </p:childTnLst>
                                    </p:cTn>
                                  </p:par>
                                </p:childTnLst>
                              </p:cTn>
                            </p:par>
                            <p:par>
                              <p:cTn id="36" fill="hold">
                                <p:stCondLst>
                                  <p:cond delay="2900"/>
                                </p:stCondLst>
                                <p:childTnLst>
                                  <p:par>
                                    <p:cTn id="37" presetID="22" presetClass="entr" presetSubtype="8" fill="hold" grpId="0" nodeType="afterEffect">
                                      <p:stCondLst>
                                        <p:cond delay="0"/>
                                      </p:stCondLst>
                                      <p:childTnLst>
                                        <p:set>
                                          <p:cBhvr>
                                            <p:cTn id="38" dur="1" fill="hold">
                                              <p:stCondLst>
                                                <p:cond delay="0"/>
                                              </p:stCondLst>
                                            </p:cTn>
                                            <p:tgtEl>
                                              <p:spTgt spid="39"/>
                                            </p:tgtEl>
                                            <p:attrNameLst>
                                              <p:attrName>style.visibility</p:attrName>
                                            </p:attrNameLst>
                                          </p:cBhvr>
                                          <p:to>
                                            <p:strVal val="visible"/>
                                          </p:to>
                                        </p:set>
                                        <p:animEffect transition="in" filter="wipe(left)">
                                          <p:cBhvr>
                                            <p:cTn id="39" dur="500"/>
                                            <p:tgtEl>
                                              <p:spTgt spid="3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1" grpId="0" animBg="1"/>
          <p:bldP spid="12" grpId="0" animBg="1"/>
          <p:bldP spid="13" grpId="0"/>
          <p:bldP spid="37" grpId="0"/>
          <p:bldP spid="39"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11"/>
                                            </p:tgtEl>
                                            <p:attrNameLst>
                                              <p:attrName>style.visibility</p:attrName>
                                            </p:attrNameLst>
                                          </p:cBhvr>
                                          <p:to>
                                            <p:strVal val="visible"/>
                                          </p:to>
                                        </p:set>
                                        <p:anim calcmode="lin" valueType="num">
                                          <p:cBhvr>
                                            <p:cTn id="7" dur="500" fill="hold"/>
                                            <p:tgtEl>
                                              <p:spTgt spid="11"/>
                                            </p:tgtEl>
                                            <p:attrNameLst>
                                              <p:attrName>ppt_w</p:attrName>
                                            </p:attrNameLst>
                                          </p:cBhvr>
                                          <p:tavLst>
                                            <p:tav tm="0">
                                              <p:val>
                                                <p:fltVal val="0"/>
                                              </p:val>
                                            </p:tav>
                                            <p:tav tm="100000">
                                              <p:val>
                                                <p:strVal val="#ppt_w"/>
                                              </p:val>
                                            </p:tav>
                                          </p:tavLst>
                                        </p:anim>
                                        <p:anim calcmode="lin" valueType="num">
                                          <p:cBhvr>
                                            <p:cTn id="8" dur="500" fill="hold"/>
                                            <p:tgtEl>
                                              <p:spTgt spid="11"/>
                                            </p:tgtEl>
                                            <p:attrNameLst>
                                              <p:attrName>ppt_h</p:attrName>
                                            </p:attrNameLst>
                                          </p:cBhvr>
                                          <p:tavLst>
                                            <p:tav tm="0">
                                              <p:val>
                                                <p:fltVal val="0"/>
                                              </p:val>
                                            </p:tav>
                                            <p:tav tm="100000">
                                              <p:val>
                                                <p:strVal val="#ppt_h"/>
                                              </p:val>
                                            </p:tav>
                                          </p:tavLst>
                                        </p:anim>
                                        <p:animEffect transition="in" filter="fade">
                                          <p:cBhvr>
                                            <p:cTn id="9" dur="500"/>
                                            <p:tgtEl>
                                              <p:spTgt spid="11"/>
                                            </p:tgtEl>
                                          </p:cBhvr>
                                        </p:animEffect>
                                      </p:childTnLst>
                                    </p:cTn>
                                  </p:par>
                                  <p:par>
                                    <p:cTn id="10" presetID="21" presetClass="entr" presetSubtype="1" fill="hold" grpId="0" nodeType="withEffect">
                                      <p:stCondLst>
                                        <p:cond delay="400"/>
                                      </p:stCondLst>
                                      <p:childTnLst>
                                        <p:set>
                                          <p:cBhvr>
                                            <p:cTn id="11" dur="1" fill="hold">
                                              <p:stCondLst>
                                                <p:cond delay="0"/>
                                              </p:stCondLst>
                                            </p:cTn>
                                            <p:tgtEl>
                                              <p:spTgt spid="12"/>
                                            </p:tgtEl>
                                            <p:attrNameLst>
                                              <p:attrName>style.visibility</p:attrName>
                                            </p:attrNameLst>
                                          </p:cBhvr>
                                          <p:to>
                                            <p:strVal val="visible"/>
                                          </p:to>
                                        </p:set>
                                        <p:animEffect transition="in" filter="wheel(1)">
                                          <p:cBhvr>
                                            <p:cTn id="12" dur="500"/>
                                            <p:tgtEl>
                                              <p:spTgt spid="12"/>
                                            </p:tgtEl>
                                          </p:cBhvr>
                                        </p:animEffect>
                                      </p:childTnLst>
                                    </p:cTn>
                                  </p:par>
                                  <p:par>
                                    <p:cTn id="13" presetID="53" presetClass="entr" presetSubtype="16" fill="hold" grpId="0" nodeType="withEffect">
                                      <p:stCondLst>
                                        <p:cond delay="0"/>
                                      </p:stCondLst>
                                      <p:iterate type="lt">
                                        <p:tmPct val="10000"/>
                                      </p:iterate>
                                      <p:childTnLst>
                                        <p:set>
                                          <p:cBhvr>
                                            <p:cTn id="14" dur="1" fill="hold">
                                              <p:stCondLst>
                                                <p:cond delay="0"/>
                                              </p:stCondLst>
                                            </p:cTn>
                                            <p:tgtEl>
                                              <p:spTgt spid="13"/>
                                            </p:tgtEl>
                                            <p:attrNameLst>
                                              <p:attrName>style.visibility</p:attrName>
                                            </p:attrNameLst>
                                          </p:cBhvr>
                                          <p:to>
                                            <p:strVal val="visible"/>
                                          </p:to>
                                        </p:set>
                                        <p:anim calcmode="lin" valueType="num">
                                          <p:cBhvr>
                                            <p:cTn id="15" dur="500" fill="hold"/>
                                            <p:tgtEl>
                                              <p:spTgt spid="13"/>
                                            </p:tgtEl>
                                            <p:attrNameLst>
                                              <p:attrName>ppt_w</p:attrName>
                                            </p:attrNameLst>
                                          </p:cBhvr>
                                          <p:tavLst>
                                            <p:tav tm="0">
                                              <p:val>
                                                <p:fltVal val="0"/>
                                              </p:val>
                                            </p:tav>
                                            <p:tav tm="100000">
                                              <p:val>
                                                <p:strVal val="#ppt_w"/>
                                              </p:val>
                                            </p:tav>
                                          </p:tavLst>
                                        </p:anim>
                                        <p:anim calcmode="lin" valueType="num">
                                          <p:cBhvr>
                                            <p:cTn id="16" dur="500" fill="hold"/>
                                            <p:tgtEl>
                                              <p:spTgt spid="13"/>
                                            </p:tgtEl>
                                            <p:attrNameLst>
                                              <p:attrName>ppt_h</p:attrName>
                                            </p:attrNameLst>
                                          </p:cBhvr>
                                          <p:tavLst>
                                            <p:tav tm="0">
                                              <p:val>
                                                <p:fltVal val="0"/>
                                              </p:val>
                                            </p:tav>
                                            <p:tav tm="100000">
                                              <p:val>
                                                <p:strVal val="#ppt_h"/>
                                              </p:val>
                                            </p:tav>
                                          </p:tavLst>
                                        </p:anim>
                                        <p:animEffect transition="in" filter="fade">
                                          <p:cBhvr>
                                            <p:cTn id="17" dur="500"/>
                                            <p:tgtEl>
                                              <p:spTgt spid="13"/>
                                            </p:tgtEl>
                                          </p:cBhvr>
                                        </p:animEffect>
                                      </p:childTnLst>
                                    </p:cTn>
                                  </p:par>
                                </p:childTnLst>
                              </p:cTn>
                            </p:par>
                            <p:par>
                              <p:cTn id="18" fill="hold">
                                <p:stCondLst>
                                  <p:cond delay="900"/>
                                </p:stCondLst>
                                <p:childTnLst>
                                  <p:par>
                                    <p:cTn id="19" presetID="16" presetClass="entr" presetSubtype="42" fill="hold" grpId="0" nodeType="afterEffect">
                                      <p:stCondLst>
                                        <p:cond delay="0"/>
                                      </p:stCondLst>
                                      <p:childTnLst>
                                        <p:set>
                                          <p:cBhvr>
                                            <p:cTn id="20" dur="1" fill="hold">
                                              <p:stCondLst>
                                                <p:cond delay="0"/>
                                              </p:stCondLst>
                                            </p:cTn>
                                            <p:tgtEl>
                                              <p:spTgt spid="10"/>
                                            </p:tgtEl>
                                            <p:attrNameLst>
                                              <p:attrName>style.visibility</p:attrName>
                                            </p:attrNameLst>
                                          </p:cBhvr>
                                          <p:to>
                                            <p:strVal val="visible"/>
                                          </p:to>
                                        </p:set>
                                        <p:animEffect transition="in" filter="barn(outHorizontal)">
                                          <p:cBhvr>
                                            <p:cTn id="21" dur="500"/>
                                            <p:tgtEl>
                                              <p:spTgt spid="10"/>
                                            </p:tgtEl>
                                          </p:cBhvr>
                                        </p:animEffect>
                                      </p:childTnLst>
                                    </p:cTn>
                                  </p:par>
                                </p:childTnLst>
                              </p:cTn>
                            </p:par>
                            <p:par>
                              <p:cTn id="22" fill="hold">
                                <p:stCondLst>
                                  <p:cond delay="1400"/>
                                </p:stCondLst>
                                <p:childTnLst>
                                  <p:par>
                                    <p:cTn id="23" presetID="2" presetClass="entr" presetSubtype="2" accel="60000" fill="hold" nodeType="afterEffect">
                                      <p:stCondLst>
                                        <p:cond delay="0"/>
                                      </p:stCondLst>
                                      <p:childTnLst>
                                        <p:set>
                                          <p:cBhvr>
                                            <p:cTn id="24" dur="1" fill="hold">
                                              <p:stCondLst>
                                                <p:cond delay="0"/>
                                              </p:stCondLst>
                                            </p:cTn>
                                            <p:tgtEl>
                                              <p:spTgt spid="22"/>
                                            </p:tgtEl>
                                            <p:attrNameLst>
                                              <p:attrName>style.visibility</p:attrName>
                                            </p:attrNameLst>
                                          </p:cBhvr>
                                          <p:to>
                                            <p:strVal val="visible"/>
                                          </p:to>
                                        </p:set>
                                        <p:anim calcmode="lin" valueType="num">
                                          <p:cBhvr additive="base">
                                            <p:cTn id="25" dur="500" fill="hold"/>
                                            <p:tgtEl>
                                              <p:spTgt spid="22"/>
                                            </p:tgtEl>
                                            <p:attrNameLst>
                                              <p:attrName>ppt_x</p:attrName>
                                            </p:attrNameLst>
                                          </p:cBhvr>
                                          <p:tavLst>
                                            <p:tav tm="0">
                                              <p:val>
                                                <p:strVal val="1+#ppt_w/2"/>
                                              </p:val>
                                            </p:tav>
                                            <p:tav tm="100000">
                                              <p:val>
                                                <p:strVal val="#ppt_x"/>
                                              </p:val>
                                            </p:tav>
                                          </p:tavLst>
                                        </p:anim>
                                        <p:anim calcmode="lin" valueType="num">
                                          <p:cBhvr additive="base">
                                            <p:cTn id="26" dur="500" fill="hold"/>
                                            <p:tgtEl>
                                              <p:spTgt spid="22"/>
                                            </p:tgtEl>
                                            <p:attrNameLst>
                                              <p:attrName>ppt_y</p:attrName>
                                            </p:attrNameLst>
                                          </p:cBhvr>
                                          <p:tavLst>
                                            <p:tav tm="0">
                                              <p:val>
                                                <p:strVal val="#ppt_y"/>
                                              </p:val>
                                            </p:tav>
                                            <p:tav tm="100000">
                                              <p:val>
                                                <p:strVal val="#ppt_y"/>
                                              </p:val>
                                            </p:tav>
                                          </p:tavLst>
                                        </p:anim>
                                      </p:childTnLst>
                                    </p:cTn>
                                  </p:par>
                                </p:childTnLst>
                              </p:cTn>
                            </p:par>
                            <p:par>
                              <p:cTn id="27" fill="hold">
                                <p:stCondLst>
                                  <p:cond delay="1900"/>
                                </p:stCondLst>
                                <p:childTnLst>
                                  <p:par>
                                    <p:cTn id="28" presetID="22" presetClass="entr" presetSubtype="8" fill="hold" grpId="0" nodeType="afterEffect">
                                      <p:stCondLst>
                                        <p:cond delay="0"/>
                                      </p:stCondLst>
                                      <p:childTnLst>
                                        <p:set>
                                          <p:cBhvr>
                                            <p:cTn id="29" dur="1" fill="hold">
                                              <p:stCondLst>
                                                <p:cond delay="0"/>
                                              </p:stCondLst>
                                            </p:cTn>
                                            <p:tgtEl>
                                              <p:spTgt spid="37"/>
                                            </p:tgtEl>
                                            <p:attrNameLst>
                                              <p:attrName>style.visibility</p:attrName>
                                            </p:attrNameLst>
                                          </p:cBhvr>
                                          <p:to>
                                            <p:strVal val="visible"/>
                                          </p:to>
                                        </p:set>
                                        <p:animEffect transition="in" filter="wipe(left)">
                                          <p:cBhvr>
                                            <p:cTn id="30" dur="500"/>
                                            <p:tgtEl>
                                              <p:spTgt spid="37"/>
                                            </p:tgtEl>
                                          </p:cBhvr>
                                        </p:animEffect>
                                      </p:childTnLst>
                                    </p:cTn>
                                  </p:par>
                                </p:childTnLst>
                              </p:cTn>
                            </p:par>
                            <p:par>
                              <p:cTn id="31" fill="hold">
                                <p:stCondLst>
                                  <p:cond delay="2400"/>
                                </p:stCondLst>
                                <p:childTnLst>
                                  <p:par>
                                    <p:cTn id="32" presetID="2" presetClass="entr" presetSubtype="2" accel="60000" fill="hold" nodeType="afterEffect">
                                      <p:stCondLst>
                                        <p:cond delay="0"/>
                                      </p:stCondLst>
                                      <p:childTnLst>
                                        <p:set>
                                          <p:cBhvr>
                                            <p:cTn id="33" dur="1" fill="hold">
                                              <p:stCondLst>
                                                <p:cond delay="0"/>
                                              </p:stCondLst>
                                            </p:cTn>
                                            <p:tgtEl>
                                              <p:spTgt spid="28"/>
                                            </p:tgtEl>
                                            <p:attrNameLst>
                                              <p:attrName>style.visibility</p:attrName>
                                            </p:attrNameLst>
                                          </p:cBhvr>
                                          <p:to>
                                            <p:strVal val="visible"/>
                                          </p:to>
                                        </p:set>
                                        <p:anim calcmode="lin" valueType="num">
                                          <p:cBhvr additive="base">
                                            <p:cTn id="34" dur="500" fill="hold"/>
                                            <p:tgtEl>
                                              <p:spTgt spid="28"/>
                                            </p:tgtEl>
                                            <p:attrNameLst>
                                              <p:attrName>ppt_x</p:attrName>
                                            </p:attrNameLst>
                                          </p:cBhvr>
                                          <p:tavLst>
                                            <p:tav tm="0">
                                              <p:val>
                                                <p:strVal val="1+#ppt_w/2"/>
                                              </p:val>
                                            </p:tav>
                                            <p:tav tm="100000">
                                              <p:val>
                                                <p:strVal val="#ppt_x"/>
                                              </p:val>
                                            </p:tav>
                                          </p:tavLst>
                                        </p:anim>
                                        <p:anim calcmode="lin" valueType="num">
                                          <p:cBhvr additive="base">
                                            <p:cTn id="35" dur="500" fill="hold"/>
                                            <p:tgtEl>
                                              <p:spTgt spid="28"/>
                                            </p:tgtEl>
                                            <p:attrNameLst>
                                              <p:attrName>ppt_y</p:attrName>
                                            </p:attrNameLst>
                                          </p:cBhvr>
                                          <p:tavLst>
                                            <p:tav tm="0">
                                              <p:val>
                                                <p:strVal val="#ppt_y"/>
                                              </p:val>
                                            </p:tav>
                                            <p:tav tm="100000">
                                              <p:val>
                                                <p:strVal val="#ppt_y"/>
                                              </p:val>
                                            </p:tav>
                                          </p:tavLst>
                                        </p:anim>
                                      </p:childTnLst>
                                    </p:cTn>
                                  </p:par>
                                </p:childTnLst>
                              </p:cTn>
                            </p:par>
                            <p:par>
                              <p:cTn id="36" fill="hold">
                                <p:stCondLst>
                                  <p:cond delay="2900"/>
                                </p:stCondLst>
                                <p:childTnLst>
                                  <p:par>
                                    <p:cTn id="37" presetID="22" presetClass="entr" presetSubtype="8" fill="hold" grpId="0" nodeType="afterEffect">
                                      <p:stCondLst>
                                        <p:cond delay="0"/>
                                      </p:stCondLst>
                                      <p:childTnLst>
                                        <p:set>
                                          <p:cBhvr>
                                            <p:cTn id="38" dur="1" fill="hold">
                                              <p:stCondLst>
                                                <p:cond delay="0"/>
                                              </p:stCondLst>
                                            </p:cTn>
                                            <p:tgtEl>
                                              <p:spTgt spid="39"/>
                                            </p:tgtEl>
                                            <p:attrNameLst>
                                              <p:attrName>style.visibility</p:attrName>
                                            </p:attrNameLst>
                                          </p:cBhvr>
                                          <p:to>
                                            <p:strVal val="visible"/>
                                          </p:to>
                                        </p:set>
                                        <p:animEffect transition="in" filter="wipe(left)">
                                          <p:cBhvr>
                                            <p:cTn id="39" dur="500"/>
                                            <p:tgtEl>
                                              <p:spTgt spid="3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1" grpId="0" animBg="1"/>
          <p:bldP spid="12" grpId="0" animBg="1"/>
          <p:bldP spid="13" grpId="0"/>
          <p:bldP spid="37" grpId="0"/>
          <p:bldP spid="39" grpId="0"/>
        </p:bldLst>
      </p:timing>
    </mc:Fallback>
  </mc:AlternateContent>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Freeform 5"/>
          <p:cNvSpPr>
            <a:spLocks/>
          </p:cNvSpPr>
          <p:nvPr/>
        </p:nvSpPr>
        <p:spPr bwMode="auto">
          <a:xfrm>
            <a:off x="1986069" y="1335678"/>
            <a:ext cx="378826" cy="3108279"/>
          </a:xfrm>
          <a:custGeom>
            <a:avLst/>
            <a:gdLst>
              <a:gd name="T0" fmla="*/ 1999 w 3544"/>
              <a:gd name="T1" fmla="*/ 9150 h 14563"/>
              <a:gd name="T2" fmla="*/ 1999 w 3544"/>
              <a:gd name="T3" fmla="*/ 12306 h 14563"/>
              <a:gd name="T4" fmla="*/ 2353 w 3544"/>
              <a:gd name="T5" fmla="*/ 13628 h 14563"/>
              <a:gd name="T6" fmla="*/ 3544 w 3544"/>
              <a:gd name="T7" fmla="*/ 14112 h 14563"/>
              <a:gd name="T8" fmla="*/ 3544 w 3544"/>
              <a:gd name="T9" fmla="*/ 14563 h 14563"/>
              <a:gd name="T10" fmla="*/ 1933 w 3544"/>
              <a:gd name="T11" fmla="*/ 14016 h 14563"/>
              <a:gd name="T12" fmla="*/ 1419 w 3544"/>
              <a:gd name="T13" fmla="*/ 12050 h 14563"/>
              <a:gd name="T14" fmla="*/ 1419 w 3544"/>
              <a:gd name="T15" fmla="*/ 9279 h 14563"/>
              <a:gd name="T16" fmla="*/ 1160 w 3544"/>
              <a:gd name="T17" fmla="*/ 8022 h 14563"/>
              <a:gd name="T18" fmla="*/ 0 w 3544"/>
              <a:gd name="T19" fmla="*/ 7475 h 14563"/>
              <a:gd name="T20" fmla="*/ 0 w 3544"/>
              <a:gd name="T21" fmla="*/ 7088 h 14563"/>
              <a:gd name="T22" fmla="*/ 1127 w 3544"/>
              <a:gd name="T23" fmla="*/ 6571 h 14563"/>
              <a:gd name="T24" fmla="*/ 1419 w 3544"/>
              <a:gd name="T25" fmla="*/ 5284 h 14563"/>
              <a:gd name="T26" fmla="*/ 1419 w 3544"/>
              <a:gd name="T27" fmla="*/ 2513 h 14563"/>
              <a:gd name="T28" fmla="*/ 1933 w 3544"/>
              <a:gd name="T29" fmla="*/ 547 h 14563"/>
              <a:gd name="T30" fmla="*/ 3544 w 3544"/>
              <a:gd name="T31" fmla="*/ 0 h 14563"/>
              <a:gd name="T32" fmla="*/ 3544 w 3544"/>
              <a:gd name="T33" fmla="*/ 451 h 14563"/>
              <a:gd name="T34" fmla="*/ 2353 w 3544"/>
              <a:gd name="T35" fmla="*/ 902 h 14563"/>
              <a:gd name="T36" fmla="*/ 1999 w 3544"/>
              <a:gd name="T37" fmla="*/ 2254 h 14563"/>
              <a:gd name="T38" fmla="*/ 1999 w 3544"/>
              <a:gd name="T39" fmla="*/ 5413 h 14563"/>
              <a:gd name="T40" fmla="*/ 580 w 3544"/>
              <a:gd name="T41" fmla="*/ 7275 h 14563"/>
              <a:gd name="T42" fmla="*/ 580 w 3544"/>
              <a:gd name="T43" fmla="*/ 7304 h 14563"/>
              <a:gd name="T44" fmla="*/ 1999 w 3544"/>
              <a:gd name="T45" fmla="*/ 9150 h 145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544" h="14563">
                <a:moveTo>
                  <a:pt x="1999" y="9150"/>
                </a:moveTo>
                <a:lnTo>
                  <a:pt x="1999" y="12306"/>
                </a:lnTo>
                <a:cubicBezTo>
                  <a:pt x="1999" y="12867"/>
                  <a:pt x="2117" y="13306"/>
                  <a:pt x="2353" y="13628"/>
                </a:cubicBezTo>
                <a:cubicBezTo>
                  <a:pt x="2590" y="13950"/>
                  <a:pt x="2986" y="14112"/>
                  <a:pt x="3544" y="14112"/>
                </a:cubicBezTo>
                <a:lnTo>
                  <a:pt x="3544" y="14563"/>
                </a:lnTo>
                <a:cubicBezTo>
                  <a:pt x="2815" y="14563"/>
                  <a:pt x="2276" y="14379"/>
                  <a:pt x="1933" y="14016"/>
                </a:cubicBezTo>
                <a:cubicBezTo>
                  <a:pt x="1589" y="13650"/>
                  <a:pt x="1419" y="12993"/>
                  <a:pt x="1419" y="12050"/>
                </a:cubicBezTo>
                <a:lnTo>
                  <a:pt x="1419" y="9279"/>
                </a:lnTo>
                <a:cubicBezTo>
                  <a:pt x="1419" y="8762"/>
                  <a:pt x="1333" y="8344"/>
                  <a:pt x="1160" y="8022"/>
                </a:cubicBezTo>
                <a:cubicBezTo>
                  <a:pt x="990" y="7701"/>
                  <a:pt x="602" y="7516"/>
                  <a:pt x="0" y="7475"/>
                </a:cubicBezTo>
                <a:lnTo>
                  <a:pt x="0" y="7088"/>
                </a:lnTo>
                <a:cubicBezTo>
                  <a:pt x="558" y="7002"/>
                  <a:pt x="935" y="6829"/>
                  <a:pt x="1127" y="6571"/>
                </a:cubicBezTo>
                <a:cubicBezTo>
                  <a:pt x="1322" y="6315"/>
                  <a:pt x="1419" y="5883"/>
                  <a:pt x="1419" y="5284"/>
                </a:cubicBezTo>
                <a:lnTo>
                  <a:pt x="1419" y="2513"/>
                </a:lnTo>
                <a:cubicBezTo>
                  <a:pt x="1419" y="1567"/>
                  <a:pt x="1589" y="913"/>
                  <a:pt x="1933" y="547"/>
                </a:cubicBezTo>
                <a:cubicBezTo>
                  <a:pt x="2276" y="181"/>
                  <a:pt x="2815" y="0"/>
                  <a:pt x="3544" y="0"/>
                </a:cubicBezTo>
                <a:lnTo>
                  <a:pt x="3544" y="451"/>
                </a:lnTo>
                <a:cubicBezTo>
                  <a:pt x="2986" y="451"/>
                  <a:pt x="2590" y="602"/>
                  <a:pt x="2353" y="902"/>
                </a:cubicBezTo>
                <a:cubicBezTo>
                  <a:pt x="2117" y="1201"/>
                  <a:pt x="1999" y="1652"/>
                  <a:pt x="1999" y="2254"/>
                </a:cubicBezTo>
                <a:lnTo>
                  <a:pt x="1999" y="5413"/>
                </a:lnTo>
                <a:cubicBezTo>
                  <a:pt x="1999" y="6265"/>
                  <a:pt x="1592" y="7275"/>
                  <a:pt x="580" y="7275"/>
                </a:cubicBezTo>
                <a:lnTo>
                  <a:pt x="580" y="7304"/>
                </a:lnTo>
                <a:cubicBezTo>
                  <a:pt x="1565" y="7304"/>
                  <a:pt x="1999" y="8309"/>
                  <a:pt x="1999" y="9150"/>
                </a:cubicBez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grpSp>
        <p:nvGrpSpPr>
          <p:cNvPr id="2" name="组合 1">
            <a:extLst>
              <a:ext uri="{FF2B5EF4-FFF2-40B4-BE49-F238E27FC236}">
                <a16:creationId xmlns:a16="http://schemas.microsoft.com/office/drawing/2014/main" id="{FFC70376-DC26-402D-BB03-65445CB5EAF9}"/>
              </a:ext>
            </a:extLst>
          </p:cNvPr>
          <p:cNvGrpSpPr/>
          <p:nvPr/>
        </p:nvGrpSpPr>
        <p:grpSpPr>
          <a:xfrm>
            <a:off x="2405761" y="833853"/>
            <a:ext cx="6473544" cy="1015325"/>
            <a:chOff x="2346879" y="904461"/>
            <a:chExt cx="6245759" cy="1015325"/>
          </a:xfrm>
        </p:grpSpPr>
        <p:grpSp>
          <p:nvGrpSpPr>
            <p:cNvPr id="22" name="组合 21"/>
            <p:cNvGrpSpPr/>
            <p:nvPr/>
          </p:nvGrpSpPr>
          <p:grpSpPr>
            <a:xfrm>
              <a:off x="2346879" y="904461"/>
              <a:ext cx="6245759" cy="1015325"/>
              <a:chOff x="8121872" y="2010009"/>
              <a:chExt cx="1739454" cy="1412819"/>
            </a:xfrm>
          </p:grpSpPr>
          <p:sp>
            <p:nvSpPr>
              <p:cNvPr id="23" name="圆角矩形 22"/>
              <p:cNvSpPr/>
              <p:nvPr/>
            </p:nvSpPr>
            <p:spPr>
              <a:xfrm>
                <a:off x="8121872" y="2010009"/>
                <a:ext cx="1739454" cy="1412819"/>
              </a:xfrm>
              <a:prstGeom prst="roundRect">
                <a:avLst>
                  <a:gd name="adj" fmla="val 0"/>
                </a:avLst>
              </a:prstGeom>
              <a:solidFill>
                <a:schemeClr val="accent1"/>
              </a:solidFill>
              <a:ln w="31750">
                <a:gradFill flip="none" rotWithShape="1">
                  <a:gsLst>
                    <a:gs pos="0">
                      <a:schemeClr val="bg1">
                        <a:lumMod val="85000"/>
                      </a:schemeClr>
                    </a:gs>
                    <a:gs pos="100000">
                      <a:schemeClr val="bg1"/>
                    </a:gs>
                  </a:gsLst>
                  <a:lin ang="2700000" scaled="1"/>
                  <a:tileRect/>
                </a:gradFill>
              </a:ln>
              <a:effectLst>
                <a:innerShdw blurRad="127000" dist="63500" dir="13500000">
                  <a:schemeClr val="tx1">
                    <a:lumMod val="65000"/>
                    <a:lumOff val="35000"/>
                    <a:alpha val="49000"/>
                  </a:scheme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a:solidFill>
                    <a:srgbClr val="FFFFFF"/>
                  </a:solidFill>
                  <a:latin typeface="+mn-ea"/>
                </a:endParaRPr>
              </a:p>
            </p:txBody>
          </p:sp>
          <p:sp>
            <p:nvSpPr>
              <p:cNvPr id="24" name="圆角矩形 23"/>
              <p:cNvSpPr/>
              <p:nvPr/>
            </p:nvSpPr>
            <p:spPr>
              <a:xfrm>
                <a:off x="8145763" y="2198938"/>
                <a:ext cx="1692569" cy="1041976"/>
              </a:xfrm>
              <a:prstGeom prst="roundRect">
                <a:avLst>
                  <a:gd name="adj" fmla="val 0"/>
                </a:avLst>
              </a:prstGeom>
              <a:solidFill>
                <a:schemeClr val="bg1">
                  <a:lumMod val="95000"/>
                </a:schemeClr>
              </a:solidFill>
              <a:ln w="50800">
                <a:noFill/>
              </a:ln>
              <a:effectLst>
                <a:outerShdw blurRad="76200" dist="38100" dir="2700000" algn="tl" rotWithShape="0">
                  <a:schemeClr val="tx1">
                    <a:lumMod val="65000"/>
                    <a:lumOff val="35000"/>
                    <a:alpha val="64000"/>
                  </a:schemeClr>
                </a:outerShdw>
              </a:effectLst>
              <a:scene3d>
                <a:camera prst="orthographicFront"/>
                <a:lightRig rig="threePt" dir="t"/>
              </a:scene3d>
              <a:sp3d prstMaterial="softEdge">
                <a:bevelT w="44450" h="127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a:solidFill>
                    <a:srgbClr val="FFFFFF"/>
                  </a:solidFill>
                  <a:latin typeface="+mn-ea"/>
                </a:endParaRPr>
              </a:p>
            </p:txBody>
          </p:sp>
        </p:grpSp>
        <p:sp>
          <p:nvSpPr>
            <p:cNvPr id="37" name="TextBox 36"/>
            <p:cNvSpPr txBox="1"/>
            <p:nvPr/>
          </p:nvSpPr>
          <p:spPr>
            <a:xfrm>
              <a:off x="2494515" y="1061426"/>
              <a:ext cx="6015560" cy="615553"/>
            </a:xfrm>
            <a:prstGeom prst="rect">
              <a:avLst/>
            </a:prstGeom>
            <a:noFill/>
          </p:spPr>
          <p:txBody>
            <a:bodyPr wrap="square" lIns="0" tIns="0" rIns="0" bIns="0" rtlCol="0">
              <a:spAutoFit/>
            </a:bodyPr>
            <a:lstStyle>
              <a:defPPr>
                <a:defRPr lang="zh-CN"/>
              </a:defPPr>
              <a:lvl1pPr algn="just">
                <a:lnSpc>
                  <a:spcPts val="1300"/>
                </a:lnSpc>
                <a:defRPr sz="1000">
                  <a:solidFill>
                    <a:schemeClr val="tx1">
                      <a:lumMod val="65000"/>
                      <a:lumOff val="35000"/>
                    </a:schemeClr>
                  </a:solidFill>
                  <a:latin typeface="微软雅黑" pitchFamily="34" charset="-122"/>
                  <a:ea typeface="微软雅黑" pitchFamily="34" charset="-122"/>
                </a:defRPr>
              </a:lvl1pPr>
            </a:lstStyle>
            <a:p>
              <a:pPr>
                <a:lnSpc>
                  <a:spcPct val="100000"/>
                </a:lnSpc>
              </a:pPr>
              <a:r>
                <a:rPr lang="zh-CN" altLang="zh-CN" sz="2000" b="1" dirty="0">
                  <a:solidFill>
                    <a:srgbClr val="7030A0"/>
                  </a:solidFill>
                  <a:effectLst>
                    <a:outerShdw blurRad="38100" dist="38100" dir="2700000" algn="tl">
                      <a:srgbClr val="000000">
                        <a:alpha val="43137"/>
                      </a:srgbClr>
                    </a:outerShdw>
                  </a:effectLst>
                  <a:latin typeface="+mn-ea"/>
                  <a:ea typeface="+mn-ea"/>
                </a:rPr>
                <a:t>工程服务</a:t>
              </a:r>
              <a:r>
                <a:rPr lang="zh-CN" altLang="en-US" sz="2000" b="1" dirty="0">
                  <a:solidFill>
                    <a:srgbClr val="7030A0"/>
                  </a:solidFill>
                  <a:effectLst>
                    <a:outerShdw blurRad="38100" dist="38100" dir="2700000" algn="tl">
                      <a:srgbClr val="000000">
                        <a:alpha val="43137"/>
                      </a:srgbClr>
                    </a:outerShdw>
                  </a:effectLst>
                  <a:latin typeface="+mn-ea"/>
                  <a:ea typeface="+mn-ea"/>
                </a:rPr>
                <a:t>：</a:t>
              </a:r>
              <a:r>
                <a:rPr lang="zh-CN" altLang="zh-CN" sz="2000" b="1" dirty="0">
                  <a:solidFill>
                    <a:schemeClr val="tx1"/>
                  </a:solidFill>
                  <a:latin typeface="+mn-ea"/>
                  <a:ea typeface="+mn-ea"/>
                </a:rPr>
                <a:t>新建、改建各种建筑物、构筑物的工程作业</a:t>
              </a:r>
            </a:p>
          </p:txBody>
        </p:sp>
      </p:grpSp>
      <p:grpSp>
        <p:nvGrpSpPr>
          <p:cNvPr id="3" name="组合 2">
            <a:extLst>
              <a:ext uri="{FF2B5EF4-FFF2-40B4-BE49-F238E27FC236}">
                <a16:creationId xmlns:a16="http://schemas.microsoft.com/office/drawing/2014/main" id="{9B3307BB-1546-4747-8397-ECF22909F6F7}"/>
              </a:ext>
            </a:extLst>
          </p:cNvPr>
          <p:cNvGrpSpPr/>
          <p:nvPr/>
        </p:nvGrpSpPr>
        <p:grpSpPr>
          <a:xfrm>
            <a:off x="2405761" y="2406448"/>
            <a:ext cx="6217516" cy="1280141"/>
            <a:chOff x="2377334" y="1661965"/>
            <a:chExt cx="6217516" cy="1334943"/>
          </a:xfrm>
        </p:grpSpPr>
        <p:grpSp>
          <p:nvGrpSpPr>
            <p:cNvPr id="25" name="组合 24"/>
            <p:cNvGrpSpPr/>
            <p:nvPr/>
          </p:nvGrpSpPr>
          <p:grpSpPr>
            <a:xfrm>
              <a:off x="2377334" y="1661965"/>
              <a:ext cx="6217516" cy="1334943"/>
              <a:chOff x="8121873" y="2010008"/>
              <a:chExt cx="1739454" cy="1412819"/>
            </a:xfrm>
          </p:grpSpPr>
          <p:sp>
            <p:nvSpPr>
              <p:cNvPr id="26" name="圆角矩形 25"/>
              <p:cNvSpPr/>
              <p:nvPr/>
            </p:nvSpPr>
            <p:spPr>
              <a:xfrm>
                <a:off x="8121873" y="2010008"/>
                <a:ext cx="1739454" cy="1412819"/>
              </a:xfrm>
              <a:prstGeom prst="roundRect">
                <a:avLst>
                  <a:gd name="adj" fmla="val 0"/>
                </a:avLst>
              </a:prstGeom>
              <a:solidFill>
                <a:srgbClr val="595959"/>
              </a:solidFill>
              <a:ln w="31750">
                <a:gradFill flip="none" rotWithShape="1">
                  <a:gsLst>
                    <a:gs pos="0">
                      <a:schemeClr val="bg1">
                        <a:lumMod val="85000"/>
                      </a:schemeClr>
                    </a:gs>
                    <a:gs pos="100000">
                      <a:schemeClr val="bg1"/>
                    </a:gs>
                  </a:gsLst>
                  <a:lin ang="2700000" scaled="1"/>
                  <a:tileRect/>
                </a:gradFill>
              </a:ln>
              <a:effectLst>
                <a:innerShdw blurRad="127000" dist="63500" dir="13500000">
                  <a:schemeClr val="tx1">
                    <a:lumMod val="65000"/>
                    <a:lumOff val="35000"/>
                    <a:alpha val="49000"/>
                  </a:scheme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a:solidFill>
                    <a:srgbClr val="FFFFFF"/>
                  </a:solidFill>
                  <a:latin typeface="+mn-ea"/>
                </a:endParaRPr>
              </a:p>
            </p:txBody>
          </p:sp>
          <p:sp>
            <p:nvSpPr>
              <p:cNvPr id="27" name="圆角矩形 26"/>
              <p:cNvSpPr/>
              <p:nvPr/>
            </p:nvSpPr>
            <p:spPr>
              <a:xfrm>
                <a:off x="8145763" y="2100145"/>
                <a:ext cx="1692569" cy="1174453"/>
              </a:xfrm>
              <a:prstGeom prst="roundRect">
                <a:avLst>
                  <a:gd name="adj" fmla="val 0"/>
                </a:avLst>
              </a:prstGeom>
              <a:solidFill>
                <a:schemeClr val="bg1">
                  <a:lumMod val="95000"/>
                </a:schemeClr>
              </a:solidFill>
              <a:ln w="50800">
                <a:noFill/>
              </a:ln>
              <a:effectLst>
                <a:outerShdw blurRad="76200" dist="38100" dir="2700000" algn="tl" rotWithShape="0">
                  <a:schemeClr val="tx1">
                    <a:lumMod val="65000"/>
                    <a:lumOff val="35000"/>
                    <a:alpha val="64000"/>
                  </a:schemeClr>
                </a:outerShdw>
              </a:effectLst>
              <a:scene3d>
                <a:camera prst="orthographicFront"/>
                <a:lightRig rig="threePt" dir="t"/>
              </a:scene3d>
              <a:sp3d prstMaterial="softEdge">
                <a:bevelT w="44450" h="127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a:solidFill>
                    <a:srgbClr val="FFFFFF"/>
                  </a:solidFill>
                  <a:latin typeface="+mn-ea"/>
                </a:endParaRPr>
              </a:p>
            </p:txBody>
          </p:sp>
        </p:grpSp>
        <p:sp>
          <p:nvSpPr>
            <p:cNvPr id="38" name="TextBox 37"/>
            <p:cNvSpPr txBox="1"/>
            <p:nvPr/>
          </p:nvSpPr>
          <p:spPr>
            <a:xfrm>
              <a:off x="2590163" y="1747133"/>
              <a:ext cx="5791857" cy="962857"/>
            </a:xfrm>
            <a:prstGeom prst="rect">
              <a:avLst/>
            </a:prstGeom>
            <a:noFill/>
          </p:spPr>
          <p:txBody>
            <a:bodyPr wrap="square" lIns="0" tIns="0" rIns="0" bIns="0" rtlCol="0">
              <a:spAutoFit/>
            </a:bodyPr>
            <a:lstStyle>
              <a:defPPr>
                <a:defRPr lang="zh-CN"/>
              </a:defPPr>
              <a:lvl1pPr algn="just">
                <a:lnSpc>
                  <a:spcPts val="1300"/>
                </a:lnSpc>
                <a:defRPr sz="1000">
                  <a:solidFill>
                    <a:schemeClr val="tx1">
                      <a:lumMod val="65000"/>
                      <a:lumOff val="35000"/>
                    </a:schemeClr>
                  </a:solidFill>
                  <a:latin typeface="微软雅黑" pitchFamily="34" charset="-122"/>
                  <a:ea typeface="微软雅黑" pitchFamily="34" charset="-122"/>
                </a:defRPr>
              </a:lvl1pPr>
            </a:lstStyle>
            <a:p>
              <a:pPr>
                <a:lnSpc>
                  <a:spcPct val="100000"/>
                </a:lnSpc>
              </a:pPr>
              <a:r>
                <a:rPr lang="zh-CN" altLang="zh-CN" sz="2000" b="1" dirty="0">
                  <a:solidFill>
                    <a:srgbClr val="7030A0"/>
                  </a:solidFill>
                  <a:effectLst>
                    <a:outerShdw blurRad="38100" dist="38100" dir="2700000" algn="tl">
                      <a:srgbClr val="000000">
                        <a:alpha val="43137"/>
                      </a:srgbClr>
                    </a:outerShdw>
                  </a:effectLst>
                  <a:latin typeface="+mn-ea"/>
                  <a:ea typeface="+mn-ea"/>
                </a:rPr>
                <a:t>安装服务</a:t>
              </a:r>
              <a:r>
                <a:rPr lang="zh-CN" altLang="en-US" sz="2000" b="1" dirty="0">
                  <a:solidFill>
                    <a:srgbClr val="7030A0"/>
                  </a:solidFill>
                  <a:effectLst>
                    <a:outerShdw blurRad="38100" dist="38100" dir="2700000" algn="tl">
                      <a:srgbClr val="000000">
                        <a:alpha val="43137"/>
                      </a:srgbClr>
                    </a:outerShdw>
                  </a:effectLst>
                  <a:latin typeface="+mn-ea"/>
                  <a:ea typeface="+mn-ea"/>
                </a:rPr>
                <a:t>：</a:t>
              </a:r>
              <a:r>
                <a:rPr lang="zh-CN" altLang="en-US" sz="2000" b="1" dirty="0">
                  <a:solidFill>
                    <a:schemeClr val="tx1"/>
                  </a:solidFill>
                  <a:latin typeface="+mn-ea"/>
                  <a:ea typeface="+mn-ea"/>
                </a:rPr>
                <a:t>生产设备、动力设备、起重设备、运输设备、传动设备、医疗实验设备以及其他各种设备、设施的装配、安置工程作业</a:t>
              </a:r>
            </a:p>
          </p:txBody>
        </p:sp>
      </p:grpSp>
      <p:sp>
        <p:nvSpPr>
          <p:cNvPr id="43" name="文本框 42">
            <a:extLst>
              <a:ext uri="{FF2B5EF4-FFF2-40B4-BE49-F238E27FC236}">
                <a16:creationId xmlns:a16="http://schemas.microsoft.com/office/drawing/2014/main" id="{5E19DB2E-6D24-4C26-A29E-60ABB1AE0106}"/>
              </a:ext>
            </a:extLst>
          </p:cNvPr>
          <p:cNvSpPr txBox="1"/>
          <p:nvPr/>
        </p:nvSpPr>
        <p:spPr>
          <a:xfrm>
            <a:off x="935665" y="299722"/>
            <a:ext cx="7371907" cy="500137"/>
          </a:xfrm>
          <a:prstGeom prst="rect">
            <a:avLst/>
          </a:prstGeom>
          <a:noFill/>
        </p:spPr>
        <p:txBody>
          <a:bodyPr wrap="square" lIns="68580" tIns="34290" rIns="68580" bIns="34290" rtlCol="0">
            <a:spAutoFit/>
          </a:bodyPr>
          <a:lstStyle/>
          <a:p>
            <a:pPr algn="ctr"/>
            <a:r>
              <a:rPr lang="zh-CN" altLang="en-US" sz="2800" b="1" dirty="0">
                <a:solidFill>
                  <a:srgbClr val="0070C0"/>
                </a:solidFill>
                <a:cs typeface="+mn-ea"/>
              </a:rPr>
              <a:t>（四）销售服务</a:t>
            </a:r>
            <a:r>
              <a:rPr lang="en-US" altLang="zh-CN" sz="2400" b="1" dirty="0">
                <a:solidFill>
                  <a:srgbClr val="7030A0"/>
                </a:solidFill>
                <a:cs typeface="+mn-ea"/>
              </a:rPr>
              <a:t>——</a:t>
            </a:r>
            <a:r>
              <a:rPr lang="zh-CN" altLang="en-US" sz="2400" b="1" dirty="0">
                <a:solidFill>
                  <a:srgbClr val="7030A0"/>
                </a:solidFill>
                <a:cs typeface="+mn-ea"/>
              </a:rPr>
              <a:t>建筑</a:t>
            </a:r>
            <a:endParaRPr lang="en-US" altLang="zh-CN" sz="2800" b="1" dirty="0">
              <a:solidFill>
                <a:srgbClr val="7030A0"/>
              </a:solidFill>
              <a:cs typeface="+mn-ea"/>
            </a:endParaRPr>
          </a:p>
        </p:txBody>
      </p:sp>
      <p:sp>
        <p:nvSpPr>
          <p:cNvPr id="44" name="Freeform 5">
            <a:extLst>
              <a:ext uri="{FF2B5EF4-FFF2-40B4-BE49-F238E27FC236}">
                <a16:creationId xmlns:a16="http://schemas.microsoft.com/office/drawing/2014/main" id="{88C634A0-81A1-4BC8-B02E-6427BF973D2F}"/>
              </a:ext>
            </a:extLst>
          </p:cNvPr>
          <p:cNvSpPr>
            <a:spLocks/>
          </p:cNvSpPr>
          <p:nvPr/>
        </p:nvSpPr>
        <p:spPr bwMode="auto">
          <a:xfrm>
            <a:off x="377167" y="2247900"/>
            <a:ext cx="1486292" cy="1317287"/>
          </a:xfrm>
          <a:custGeom>
            <a:avLst/>
            <a:gdLst>
              <a:gd name="T0" fmla="*/ 407 w 1375"/>
              <a:gd name="T1" fmla="*/ 1218 h 1218"/>
              <a:gd name="T2" fmla="*/ 299 w 1375"/>
              <a:gd name="T3" fmla="*/ 1156 h 1218"/>
              <a:gd name="T4" fmla="*/ 19 w 1375"/>
              <a:gd name="T5" fmla="*/ 671 h 1218"/>
              <a:gd name="T6" fmla="*/ 19 w 1375"/>
              <a:gd name="T7" fmla="*/ 547 h 1218"/>
              <a:gd name="T8" fmla="*/ 299 w 1375"/>
              <a:gd name="T9" fmla="*/ 62 h 1218"/>
              <a:gd name="T10" fmla="*/ 407 w 1375"/>
              <a:gd name="T11" fmla="*/ 0 h 1218"/>
              <a:gd name="T12" fmla="*/ 967 w 1375"/>
              <a:gd name="T13" fmla="*/ 0 h 1218"/>
              <a:gd name="T14" fmla="*/ 1075 w 1375"/>
              <a:gd name="T15" fmla="*/ 62 h 1218"/>
              <a:gd name="T16" fmla="*/ 1355 w 1375"/>
              <a:gd name="T17" fmla="*/ 547 h 1218"/>
              <a:gd name="T18" fmla="*/ 1355 w 1375"/>
              <a:gd name="T19" fmla="*/ 671 h 1218"/>
              <a:gd name="T20" fmla="*/ 1075 w 1375"/>
              <a:gd name="T21" fmla="*/ 1156 h 1218"/>
              <a:gd name="T22" fmla="*/ 967 w 1375"/>
              <a:gd name="T23" fmla="*/ 1218 h 1218"/>
              <a:gd name="T24" fmla="*/ 407 w 1375"/>
              <a:gd name="T25" fmla="*/ 1218 h 1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75" h="1218">
                <a:moveTo>
                  <a:pt x="407" y="1218"/>
                </a:moveTo>
                <a:cubicBezTo>
                  <a:pt x="368" y="1218"/>
                  <a:pt x="319" y="1190"/>
                  <a:pt x="299" y="1156"/>
                </a:cubicBezTo>
                <a:cubicBezTo>
                  <a:pt x="19" y="671"/>
                  <a:pt x="19" y="671"/>
                  <a:pt x="19" y="671"/>
                </a:cubicBezTo>
                <a:cubicBezTo>
                  <a:pt x="0" y="637"/>
                  <a:pt x="0" y="581"/>
                  <a:pt x="19" y="547"/>
                </a:cubicBezTo>
                <a:cubicBezTo>
                  <a:pt x="299" y="62"/>
                  <a:pt x="299" y="62"/>
                  <a:pt x="299" y="62"/>
                </a:cubicBezTo>
                <a:cubicBezTo>
                  <a:pt x="319" y="28"/>
                  <a:pt x="368" y="0"/>
                  <a:pt x="407" y="0"/>
                </a:cubicBezTo>
                <a:cubicBezTo>
                  <a:pt x="967" y="0"/>
                  <a:pt x="967" y="0"/>
                  <a:pt x="967" y="0"/>
                </a:cubicBezTo>
                <a:cubicBezTo>
                  <a:pt x="1007" y="0"/>
                  <a:pt x="1055" y="28"/>
                  <a:pt x="1075" y="62"/>
                </a:cubicBezTo>
                <a:cubicBezTo>
                  <a:pt x="1355" y="547"/>
                  <a:pt x="1355" y="547"/>
                  <a:pt x="1355" y="547"/>
                </a:cubicBezTo>
                <a:cubicBezTo>
                  <a:pt x="1375" y="581"/>
                  <a:pt x="1375" y="637"/>
                  <a:pt x="1355" y="671"/>
                </a:cubicBezTo>
                <a:cubicBezTo>
                  <a:pt x="1075" y="1156"/>
                  <a:pt x="1075" y="1156"/>
                  <a:pt x="1075" y="1156"/>
                </a:cubicBezTo>
                <a:cubicBezTo>
                  <a:pt x="1055" y="1190"/>
                  <a:pt x="1007" y="1218"/>
                  <a:pt x="967" y="1218"/>
                </a:cubicBezTo>
                <a:lnTo>
                  <a:pt x="407" y="1218"/>
                </a:lnTo>
                <a:close/>
              </a:path>
            </a:pathLst>
          </a:custGeom>
          <a:solidFill>
            <a:srgbClr val="0070C0"/>
          </a:solidFill>
          <a:ln w="31750">
            <a:gradFill flip="none" rotWithShape="1">
              <a:gsLst>
                <a:gs pos="0">
                  <a:schemeClr val="bg1">
                    <a:lumMod val="75000"/>
                  </a:schemeClr>
                </a:gs>
                <a:gs pos="100000">
                  <a:schemeClr val="bg1"/>
                </a:gs>
              </a:gsLst>
              <a:lin ang="2700000" scaled="1"/>
              <a:tileRect/>
            </a:gradFill>
          </a:ln>
          <a:effectLst>
            <a:innerShdw blurRad="127000" dist="63500" dir="13500000">
              <a:schemeClr val="accent3">
                <a:lumMod val="50000"/>
                <a:alpha val="85000"/>
              </a:schemeClr>
            </a:innerShdw>
          </a:effectLst>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endParaRPr lang="zh-CN" altLang="en-US">
              <a:solidFill>
                <a:srgbClr val="FFFFFF"/>
              </a:solidFill>
              <a:latin typeface="Calibri"/>
              <a:ea typeface="宋体" panose="02010600030101010101" pitchFamily="2" charset="-122"/>
              <a:sym typeface="Arial" panose="020B0604020202020204" pitchFamily="34" charset="0"/>
            </a:endParaRPr>
          </a:p>
        </p:txBody>
      </p:sp>
      <p:sp>
        <p:nvSpPr>
          <p:cNvPr id="45" name="Freeform 5">
            <a:extLst>
              <a:ext uri="{FF2B5EF4-FFF2-40B4-BE49-F238E27FC236}">
                <a16:creationId xmlns:a16="http://schemas.microsoft.com/office/drawing/2014/main" id="{330609D6-740C-4D97-B6EB-B6C2ACFFEA8A}"/>
              </a:ext>
            </a:extLst>
          </p:cNvPr>
          <p:cNvSpPr>
            <a:spLocks/>
          </p:cNvSpPr>
          <p:nvPr/>
        </p:nvSpPr>
        <p:spPr bwMode="auto">
          <a:xfrm>
            <a:off x="572976" y="2362825"/>
            <a:ext cx="1094670" cy="1067216"/>
          </a:xfrm>
          <a:prstGeom prst="ellipse">
            <a:avLst/>
          </a:prstGeom>
          <a:solidFill>
            <a:schemeClr val="bg1">
              <a:lumMod val="95000"/>
            </a:schemeClr>
          </a:solidFill>
          <a:ln w="50800">
            <a:noFill/>
          </a:ln>
          <a:effectLst>
            <a:outerShdw blurRad="101600" dist="50800" dir="2700000" algn="tl" rotWithShape="0">
              <a:schemeClr val="accent3">
                <a:lumMod val="50000"/>
                <a:alpha val="64000"/>
              </a:schemeClr>
            </a:outerShdw>
          </a:effectLst>
          <a:scene3d>
            <a:camera prst="orthographicFront"/>
            <a:lightRig rig="threePt" dir="t"/>
          </a:scene3d>
          <a:sp3d prstMaterial="softEdge">
            <a:bevelT w="63500" h="19050" prst="angle"/>
          </a:sp3d>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endParaRPr lang="zh-CN" altLang="en-US">
              <a:solidFill>
                <a:srgbClr val="FFFFFF"/>
              </a:solidFill>
              <a:latin typeface="Calibri"/>
              <a:ea typeface="宋体" panose="02010600030101010101" pitchFamily="2" charset="-122"/>
              <a:sym typeface="Arial" panose="020B0604020202020204" pitchFamily="34" charset="0"/>
            </a:endParaRPr>
          </a:p>
        </p:txBody>
      </p:sp>
      <p:sp>
        <p:nvSpPr>
          <p:cNvPr id="46" name="矩形 45">
            <a:extLst>
              <a:ext uri="{FF2B5EF4-FFF2-40B4-BE49-F238E27FC236}">
                <a16:creationId xmlns:a16="http://schemas.microsoft.com/office/drawing/2014/main" id="{4C3FB3BB-14EC-414B-981F-A4EBE9063789}"/>
              </a:ext>
            </a:extLst>
          </p:cNvPr>
          <p:cNvSpPr/>
          <p:nvPr/>
        </p:nvSpPr>
        <p:spPr>
          <a:xfrm>
            <a:off x="741681" y="2725234"/>
            <a:ext cx="757260" cy="438582"/>
          </a:xfrm>
          <a:prstGeom prst="rect">
            <a:avLst/>
          </a:prstGeom>
        </p:spPr>
        <p:txBody>
          <a:bodyPr wrap="none" lIns="68580" tIns="34290" rIns="68580" bIns="34290">
            <a:spAutoFit/>
          </a:bodyPr>
          <a:lstStyle/>
          <a:p>
            <a:pPr algn="ctr"/>
            <a:r>
              <a:rPr lang="zh-CN" altLang="en-US" sz="2400" b="1" dirty="0">
                <a:latin typeface="ITC Avant Garde Std Bk" panose="020B0502020202020204" pitchFamily="34" charset="0"/>
              </a:rPr>
              <a:t>建筑</a:t>
            </a:r>
          </a:p>
        </p:txBody>
      </p:sp>
      <p:sp>
        <p:nvSpPr>
          <p:cNvPr id="47" name="文本框 46">
            <a:extLst>
              <a:ext uri="{FF2B5EF4-FFF2-40B4-BE49-F238E27FC236}">
                <a16:creationId xmlns:a16="http://schemas.microsoft.com/office/drawing/2014/main" id="{E0168918-0F6F-4AA2-99C5-219E70DB9136}"/>
              </a:ext>
            </a:extLst>
          </p:cNvPr>
          <p:cNvSpPr txBox="1"/>
          <p:nvPr/>
        </p:nvSpPr>
        <p:spPr>
          <a:xfrm>
            <a:off x="2364895" y="3776064"/>
            <a:ext cx="6507731" cy="1323439"/>
          </a:xfrm>
          <a:prstGeom prst="rect">
            <a:avLst/>
          </a:prstGeom>
          <a:noFill/>
        </p:spPr>
        <p:txBody>
          <a:bodyPr wrap="square">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en-US" altLang="zh-CN" sz="2000" b="1" i="0" u="none" strike="noStrike" kern="1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a:t>
            </a:r>
            <a:r>
              <a:rPr kumimoji="0" lang="zh-CN" altLang="en-US" sz="2000" b="1" i="0" u="none" strike="noStrike" kern="1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注意</a:t>
            </a:r>
            <a:r>
              <a:rPr kumimoji="0" lang="en-US" altLang="zh-CN" sz="2000" b="1" i="0" u="none" strike="noStrike" kern="1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a:t>
            </a:r>
            <a:r>
              <a:rPr kumimoji="0" lang="zh-CN" altLang="en-US" sz="2000" b="1" i="0" u="none" strike="noStrike" kern="1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a:t>
            </a:r>
            <a:r>
              <a:rPr kumimoji="0" lang="zh-CN" altLang="en-US" sz="2000" b="1" i="0" u="none" strike="noStrike" kern="1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固定电话</a:t>
            </a:r>
            <a:r>
              <a:rPr kumimoji="0" lang="zh-CN" altLang="en-US" sz="2000" b="1" i="0" u="none" strike="noStrike" kern="1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、有线电视、宽带、水、电、燃气、暖气”等经营者向用户收取的“安装费、初装费、开户费、扩容费”以及类似收费，按照“建筑服务</a:t>
            </a:r>
            <a:r>
              <a:rPr kumimoji="0" lang="en-US" altLang="zh-CN" sz="2000" b="1" i="0" u="none" strike="noStrike" kern="1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a:t>
            </a:r>
            <a:r>
              <a:rPr kumimoji="0" lang="zh-CN" altLang="en-US" sz="2000" b="1" i="0" u="none" strike="noStrike" kern="1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安装服务”缴纳增值税</a:t>
            </a:r>
            <a:endParaRPr kumimoji="0" lang="zh-CN" altLang="en-US" sz="2000" b="1" i="0" u="none" strike="noStrike" kern="1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Times New Roman" panose="02020603050405020304" pitchFamily="18" charset="0"/>
            </a:endParaRPr>
          </a:p>
        </p:txBody>
      </p:sp>
    </p:spTree>
    <p:extLst>
      <p:ext uri="{BB962C8B-B14F-4D97-AF65-F5344CB8AC3E}">
        <p14:creationId xmlns:p14="http://schemas.microsoft.com/office/powerpoint/2010/main" val="2267728382"/>
      </p:ext>
    </p:extLst>
  </p:cSld>
  <p:clrMapOvr>
    <a:masterClrMapping/>
  </p:clrMapOvr>
  <mc:AlternateContent xmlns:mc="http://schemas.openxmlformats.org/markup-compatibility/2006" xmlns:p14="http://schemas.microsoft.com/office/powerpoint/2010/main">
    <mc:Choice Requires="p14">
      <p:transition spd="slow" p14:dur="1250" advClick="0" advTm="0">
        <p:blinds dir="vert"/>
      </p:transition>
    </mc:Choice>
    <mc:Fallback xmlns="">
      <p:transition spd="slow" advClick="0" advTm="0">
        <p:blinds dir="vert"/>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42"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barn(outHorizontal)">
                                      <p:cBhvr>
                                        <p:cTn id="7" dur="500"/>
                                        <p:tgtEl>
                                          <p:spTgt spid="10"/>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44"/>
                                        </p:tgtEl>
                                        <p:attrNameLst>
                                          <p:attrName>style.visibility</p:attrName>
                                        </p:attrNameLst>
                                      </p:cBhvr>
                                      <p:to>
                                        <p:strVal val="visible"/>
                                      </p:to>
                                    </p:set>
                                    <p:anim calcmode="lin" valueType="num">
                                      <p:cBhvr>
                                        <p:cTn id="11" dur="500" fill="hold"/>
                                        <p:tgtEl>
                                          <p:spTgt spid="44"/>
                                        </p:tgtEl>
                                        <p:attrNameLst>
                                          <p:attrName>ppt_w</p:attrName>
                                        </p:attrNameLst>
                                      </p:cBhvr>
                                      <p:tavLst>
                                        <p:tav tm="0">
                                          <p:val>
                                            <p:fltVal val="0"/>
                                          </p:val>
                                        </p:tav>
                                        <p:tav tm="100000">
                                          <p:val>
                                            <p:strVal val="#ppt_w"/>
                                          </p:val>
                                        </p:tav>
                                      </p:tavLst>
                                    </p:anim>
                                    <p:anim calcmode="lin" valueType="num">
                                      <p:cBhvr>
                                        <p:cTn id="12" dur="500" fill="hold"/>
                                        <p:tgtEl>
                                          <p:spTgt spid="44"/>
                                        </p:tgtEl>
                                        <p:attrNameLst>
                                          <p:attrName>ppt_h</p:attrName>
                                        </p:attrNameLst>
                                      </p:cBhvr>
                                      <p:tavLst>
                                        <p:tav tm="0">
                                          <p:val>
                                            <p:fltVal val="0"/>
                                          </p:val>
                                        </p:tav>
                                        <p:tav tm="100000">
                                          <p:val>
                                            <p:strVal val="#ppt_h"/>
                                          </p:val>
                                        </p:tav>
                                      </p:tavLst>
                                    </p:anim>
                                    <p:animEffect transition="in" filter="fade">
                                      <p:cBhvr>
                                        <p:cTn id="13" dur="500"/>
                                        <p:tgtEl>
                                          <p:spTgt spid="44"/>
                                        </p:tgtEl>
                                      </p:cBhvr>
                                    </p:animEffect>
                                  </p:childTnLst>
                                </p:cTn>
                              </p:par>
                              <p:par>
                                <p:cTn id="14" presetID="21" presetClass="entr" presetSubtype="1" fill="hold" grpId="0" nodeType="withEffect">
                                  <p:stCondLst>
                                    <p:cond delay="400"/>
                                  </p:stCondLst>
                                  <p:childTnLst>
                                    <p:set>
                                      <p:cBhvr>
                                        <p:cTn id="15" dur="1" fill="hold">
                                          <p:stCondLst>
                                            <p:cond delay="0"/>
                                          </p:stCondLst>
                                        </p:cTn>
                                        <p:tgtEl>
                                          <p:spTgt spid="45"/>
                                        </p:tgtEl>
                                        <p:attrNameLst>
                                          <p:attrName>style.visibility</p:attrName>
                                        </p:attrNameLst>
                                      </p:cBhvr>
                                      <p:to>
                                        <p:strVal val="visible"/>
                                      </p:to>
                                    </p:set>
                                    <p:animEffect transition="in" filter="wheel(1)">
                                      <p:cBhvr>
                                        <p:cTn id="16" dur="500"/>
                                        <p:tgtEl>
                                          <p:spTgt spid="45"/>
                                        </p:tgtEl>
                                      </p:cBhvr>
                                    </p:animEffect>
                                  </p:childTnLst>
                                </p:cTn>
                              </p:par>
                              <p:par>
                                <p:cTn id="17" presetID="53" presetClass="entr" presetSubtype="16" fill="hold" grpId="0" nodeType="withEffect">
                                  <p:stCondLst>
                                    <p:cond delay="0"/>
                                  </p:stCondLst>
                                  <p:iterate type="lt">
                                    <p:tmPct val="10000"/>
                                  </p:iterate>
                                  <p:childTnLst>
                                    <p:set>
                                      <p:cBhvr>
                                        <p:cTn id="18" dur="1" fill="hold">
                                          <p:stCondLst>
                                            <p:cond delay="0"/>
                                          </p:stCondLst>
                                        </p:cTn>
                                        <p:tgtEl>
                                          <p:spTgt spid="46"/>
                                        </p:tgtEl>
                                        <p:attrNameLst>
                                          <p:attrName>style.visibility</p:attrName>
                                        </p:attrNameLst>
                                      </p:cBhvr>
                                      <p:to>
                                        <p:strVal val="visible"/>
                                      </p:to>
                                    </p:set>
                                    <p:anim calcmode="lin" valueType="num">
                                      <p:cBhvr>
                                        <p:cTn id="19" dur="500" fill="hold"/>
                                        <p:tgtEl>
                                          <p:spTgt spid="46"/>
                                        </p:tgtEl>
                                        <p:attrNameLst>
                                          <p:attrName>ppt_w</p:attrName>
                                        </p:attrNameLst>
                                      </p:cBhvr>
                                      <p:tavLst>
                                        <p:tav tm="0">
                                          <p:val>
                                            <p:fltVal val="0"/>
                                          </p:val>
                                        </p:tav>
                                        <p:tav tm="100000">
                                          <p:val>
                                            <p:strVal val="#ppt_w"/>
                                          </p:val>
                                        </p:tav>
                                      </p:tavLst>
                                    </p:anim>
                                    <p:anim calcmode="lin" valueType="num">
                                      <p:cBhvr>
                                        <p:cTn id="20" dur="500" fill="hold"/>
                                        <p:tgtEl>
                                          <p:spTgt spid="46"/>
                                        </p:tgtEl>
                                        <p:attrNameLst>
                                          <p:attrName>ppt_h</p:attrName>
                                        </p:attrNameLst>
                                      </p:cBhvr>
                                      <p:tavLst>
                                        <p:tav tm="0">
                                          <p:val>
                                            <p:fltVal val="0"/>
                                          </p:val>
                                        </p:tav>
                                        <p:tav tm="100000">
                                          <p:val>
                                            <p:strVal val="#ppt_h"/>
                                          </p:val>
                                        </p:tav>
                                      </p:tavLst>
                                    </p:anim>
                                    <p:animEffect transition="in" filter="fade">
                                      <p:cBhvr>
                                        <p:cTn id="21" dur="500"/>
                                        <p:tgtEl>
                                          <p:spTgt spid="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44" grpId="0" animBg="1"/>
      <p:bldP spid="45" grpId="0" animBg="1"/>
      <p:bldP spid="46" grpId="0"/>
    </p:bld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Freeform 5"/>
          <p:cNvSpPr>
            <a:spLocks/>
          </p:cNvSpPr>
          <p:nvPr/>
        </p:nvSpPr>
        <p:spPr bwMode="auto">
          <a:xfrm>
            <a:off x="1986069" y="1335678"/>
            <a:ext cx="378826" cy="3108279"/>
          </a:xfrm>
          <a:custGeom>
            <a:avLst/>
            <a:gdLst>
              <a:gd name="T0" fmla="*/ 1999 w 3544"/>
              <a:gd name="T1" fmla="*/ 9150 h 14563"/>
              <a:gd name="T2" fmla="*/ 1999 w 3544"/>
              <a:gd name="T3" fmla="*/ 12306 h 14563"/>
              <a:gd name="T4" fmla="*/ 2353 w 3544"/>
              <a:gd name="T5" fmla="*/ 13628 h 14563"/>
              <a:gd name="T6" fmla="*/ 3544 w 3544"/>
              <a:gd name="T7" fmla="*/ 14112 h 14563"/>
              <a:gd name="T8" fmla="*/ 3544 w 3544"/>
              <a:gd name="T9" fmla="*/ 14563 h 14563"/>
              <a:gd name="T10" fmla="*/ 1933 w 3544"/>
              <a:gd name="T11" fmla="*/ 14016 h 14563"/>
              <a:gd name="T12" fmla="*/ 1419 w 3544"/>
              <a:gd name="T13" fmla="*/ 12050 h 14563"/>
              <a:gd name="T14" fmla="*/ 1419 w 3544"/>
              <a:gd name="T15" fmla="*/ 9279 h 14563"/>
              <a:gd name="T16" fmla="*/ 1160 w 3544"/>
              <a:gd name="T17" fmla="*/ 8022 h 14563"/>
              <a:gd name="T18" fmla="*/ 0 w 3544"/>
              <a:gd name="T19" fmla="*/ 7475 h 14563"/>
              <a:gd name="T20" fmla="*/ 0 w 3544"/>
              <a:gd name="T21" fmla="*/ 7088 h 14563"/>
              <a:gd name="T22" fmla="*/ 1127 w 3544"/>
              <a:gd name="T23" fmla="*/ 6571 h 14563"/>
              <a:gd name="T24" fmla="*/ 1419 w 3544"/>
              <a:gd name="T25" fmla="*/ 5284 h 14563"/>
              <a:gd name="T26" fmla="*/ 1419 w 3544"/>
              <a:gd name="T27" fmla="*/ 2513 h 14563"/>
              <a:gd name="T28" fmla="*/ 1933 w 3544"/>
              <a:gd name="T29" fmla="*/ 547 h 14563"/>
              <a:gd name="T30" fmla="*/ 3544 w 3544"/>
              <a:gd name="T31" fmla="*/ 0 h 14563"/>
              <a:gd name="T32" fmla="*/ 3544 w 3544"/>
              <a:gd name="T33" fmla="*/ 451 h 14563"/>
              <a:gd name="T34" fmla="*/ 2353 w 3544"/>
              <a:gd name="T35" fmla="*/ 902 h 14563"/>
              <a:gd name="T36" fmla="*/ 1999 w 3544"/>
              <a:gd name="T37" fmla="*/ 2254 h 14563"/>
              <a:gd name="T38" fmla="*/ 1999 w 3544"/>
              <a:gd name="T39" fmla="*/ 5413 h 14563"/>
              <a:gd name="T40" fmla="*/ 580 w 3544"/>
              <a:gd name="T41" fmla="*/ 7275 h 14563"/>
              <a:gd name="T42" fmla="*/ 580 w 3544"/>
              <a:gd name="T43" fmla="*/ 7304 h 14563"/>
              <a:gd name="T44" fmla="*/ 1999 w 3544"/>
              <a:gd name="T45" fmla="*/ 9150 h 145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544" h="14563">
                <a:moveTo>
                  <a:pt x="1999" y="9150"/>
                </a:moveTo>
                <a:lnTo>
                  <a:pt x="1999" y="12306"/>
                </a:lnTo>
                <a:cubicBezTo>
                  <a:pt x="1999" y="12867"/>
                  <a:pt x="2117" y="13306"/>
                  <a:pt x="2353" y="13628"/>
                </a:cubicBezTo>
                <a:cubicBezTo>
                  <a:pt x="2590" y="13950"/>
                  <a:pt x="2986" y="14112"/>
                  <a:pt x="3544" y="14112"/>
                </a:cubicBezTo>
                <a:lnTo>
                  <a:pt x="3544" y="14563"/>
                </a:lnTo>
                <a:cubicBezTo>
                  <a:pt x="2815" y="14563"/>
                  <a:pt x="2276" y="14379"/>
                  <a:pt x="1933" y="14016"/>
                </a:cubicBezTo>
                <a:cubicBezTo>
                  <a:pt x="1589" y="13650"/>
                  <a:pt x="1419" y="12993"/>
                  <a:pt x="1419" y="12050"/>
                </a:cubicBezTo>
                <a:lnTo>
                  <a:pt x="1419" y="9279"/>
                </a:lnTo>
                <a:cubicBezTo>
                  <a:pt x="1419" y="8762"/>
                  <a:pt x="1333" y="8344"/>
                  <a:pt x="1160" y="8022"/>
                </a:cubicBezTo>
                <a:cubicBezTo>
                  <a:pt x="990" y="7701"/>
                  <a:pt x="602" y="7516"/>
                  <a:pt x="0" y="7475"/>
                </a:cubicBezTo>
                <a:lnTo>
                  <a:pt x="0" y="7088"/>
                </a:lnTo>
                <a:cubicBezTo>
                  <a:pt x="558" y="7002"/>
                  <a:pt x="935" y="6829"/>
                  <a:pt x="1127" y="6571"/>
                </a:cubicBezTo>
                <a:cubicBezTo>
                  <a:pt x="1322" y="6315"/>
                  <a:pt x="1419" y="5883"/>
                  <a:pt x="1419" y="5284"/>
                </a:cubicBezTo>
                <a:lnTo>
                  <a:pt x="1419" y="2513"/>
                </a:lnTo>
                <a:cubicBezTo>
                  <a:pt x="1419" y="1567"/>
                  <a:pt x="1589" y="913"/>
                  <a:pt x="1933" y="547"/>
                </a:cubicBezTo>
                <a:cubicBezTo>
                  <a:pt x="2276" y="181"/>
                  <a:pt x="2815" y="0"/>
                  <a:pt x="3544" y="0"/>
                </a:cubicBezTo>
                <a:lnTo>
                  <a:pt x="3544" y="451"/>
                </a:lnTo>
                <a:cubicBezTo>
                  <a:pt x="2986" y="451"/>
                  <a:pt x="2590" y="602"/>
                  <a:pt x="2353" y="902"/>
                </a:cubicBezTo>
                <a:cubicBezTo>
                  <a:pt x="2117" y="1201"/>
                  <a:pt x="1999" y="1652"/>
                  <a:pt x="1999" y="2254"/>
                </a:cubicBezTo>
                <a:lnTo>
                  <a:pt x="1999" y="5413"/>
                </a:lnTo>
                <a:cubicBezTo>
                  <a:pt x="1999" y="6265"/>
                  <a:pt x="1592" y="7275"/>
                  <a:pt x="580" y="7275"/>
                </a:cubicBezTo>
                <a:lnTo>
                  <a:pt x="580" y="7304"/>
                </a:lnTo>
                <a:cubicBezTo>
                  <a:pt x="1565" y="7304"/>
                  <a:pt x="1999" y="8309"/>
                  <a:pt x="1999" y="9150"/>
                </a:cubicBez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grpSp>
        <p:nvGrpSpPr>
          <p:cNvPr id="6" name="组合 5">
            <a:extLst>
              <a:ext uri="{FF2B5EF4-FFF2-40B4-BE49-F238E27FC236}">
                <a16:creationId xmlns:a16="http://schemas.microsoft.com/office/drawing/2014/main" id="{EFE3DB7F-FF77-4526-8573-BB39A479E884}"/>
              </a:ext>
            </a:extLst>
          </p:cNvPr>
          <p:cNvGrpSpPr/>
          <p:nvPr/>
        </p:nvGrpSpPr>
        <p:grpSpPr>
          <a:xfrm>
            <a:off x="2364895" y="1066457"/>
            <a:ext cx="6220698" cy="1249358"/>
            <a:chOff x="2374304" y="2658396"/>
            <a:chExt cx="6220698" cy="869365"/>
          </a:xfrm>
        </p:grpSpPr>
        <p:grpSp>
          <p:nvGrpSpPr>
            <p:cNvPr id="28" name="组合 27"/>
            <p:cNvGrpSpPr/>
            <p:nvPr/>
          </p:nvGrpSpPr>
          <p:grpSpPr>
            <a:xfrm>
              <a:off x="2374304" y="2658396"/>
              <a:ext cx="6220698" cy="706709"/>
              <a:chOff x="8121873" y="2010009"/>
              <a:chExt cx="1739454" cy="1412819"/>
            </a:xfrm>
          </p:grpSpPr>
          <p:sp>
            <p:nvSpPr>
              <p:cNvPr id="29" name="圆角矩形 28"/>
              <p:cNvSpPr/>
              <p:nvPr/>
            </p:nvSpPr>
            <p:spPr>
              <a:xfrm>
                <a:off x="8121873" y="2010009"/>
                <a:ext cx="1739454" cy="1412819"/>
              </a:xfrm>
              <a:prstGeom prst="roundRect">
                <a:avLst>
                  <a:gd name="adj" fmla="val 0"/>
                </a:avLst>
              </a:prstGeom>
              <a:solidFill>
                <a:srgbClr val="0070C0"/>
              </a:solidFill>
              <a:ln w="31750">
                <a:gradFill flip="none" rotWithShape="1">
                  <a:gsLst>
                    <a:gs pos="0">
                      <a:schemeClr val="bg1">
                        <a:lumMod val="85000"/>
                      </a:schemeClr>
                    </a:gs>
                    <a:gs pos="100000">
                      <a:schemeClr val="bg1"/>
                    </a:gs>
                  </a:gsLst>
                  <a:lin ang="2700000" scaled="1"/>
                  <a:tileRect/>
                </a:gradFill>
              </a:ln>
              <a:effectLst>
                <a:innerShdw blurRad="127000" dist="63500" dir="13500000">
                  <a:schemeClr val="tx1">
                    <a:lumMod val="65000"/>
                    <a:lumOff val="35000"/>
                    <a:alpha val="49000"/>
                  </a:scheme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a:solidFill>
                    <a:srgbClr val="FFFFFF"/>
                  </a:solidFill>
                  <a:latin typeface="+mn-ea"/>
                </a:endParaRPr>
              </a:p>
            </p:txBody>
          </p:sp>
          <p:sp>
            <p:nvSpPr>
              <p:cNvPr id="30" name="圆角矩形 29"/>
              <p:cNvSpPr/>
              <p:nvPr/>
            </p:nvSpPr>
            <p:spPr>
              <a:xfrm>
                <a:off x="8145763" y="2198938"/>
                <a:ext cx="1692569" cy="1041976"/>
              </a:xfrm>
              <a:prstGeom prst="roundRect">
                <a:avLst>
                  <a:gd name="adj" fmla="val 0"/>
                </a:avLst>
              </a:prstGeom>
              <a:solidFill>
                <a:schemeClr val="bg1">
                  <a:lumMod val="95000"/>
                </a:schemeClr>
              </a:solidFill>
              <a:ln w="50800">
                <a:noFill/>
              </a:ln>
              <a:effectLst>
                <a:outerShdw blurRad="76200" dist="38100" dir="2700000" algn="tl" rotWithShape="0">
                  <a:schemeClr val="tx1">
                    <a:lumMod val="65000"/>
                    <a:lumOff val="35000"/>
                    <a:alpha val="64000"/>
                  </a:schemeClr>
                </a:outerShdw>
              </a:effectLst>
              <a:scene3d>
                <a:camera prst="orthographicFront"/>
                <a:lightRig rig="threePt" dir="t"/>
              </a:scene3d>
              <a:sp3d prstMaterial="softEdge">
                <a:bevelT w="44450" h="127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a:solidFill>
                    <a:srgbClr val="FFFFFF"/>
                  </a:solidFill>
                  <a:latin typeface="+mn-ea"/>
                </a:endParaRPr>
              </a:p>
            </p:txBody>
          </p:sp>
        </p:grpSp>
        <p:sp>
          <p:nvSpPr>
            <p:cNvPr id="39" name="TextBox 38"/>
            <p:cNvSpPr txBox="1"/>
            <p:nvPr/>
          </p:nvSpPr>
          <p:spPr>
            <a:xfrm>
              <a:off x="2572958" y="2790895"/>
              <a:ext cx="5801157" cy="736866"/>
            </a:xfrm>
            <a:prstGeom prst="rect">
              <a:avLst/>
            </a:prstGeom>
            <a:noFill/>
          </p:spPr>
          <p:txBody>
            <a:bodyPr wrap="square" lIns="0" tIns="0" rIns="0" bIns="0" rtlCol="0">
              <a:spAutoFit/>
            </a:bodyPr>
            <a:lstStyle>
              <a:defPPr>
                <a:defRPr lang="zh-CN"/>
              </a:defPPr>
              <a:lvl1pPr algn="just">
                <a:lnSpc>
                  <a:spcPts val="1300"/>
                </a:lnSpc>
                <a:defRPr sz="1000">
                  <a:solidFill>
                    <a:schemeClr val="tx1">
                      <a:lumMod val="65000"/>
                      <a:lumOff val="35000"/>
                    </a:schemeClr>
                  </a:solidFill>
                  <a:latin typeface="微软雅黑" pitchFamily="34" charset="-122"/>
                  <a:ea typeface="微软雅黑" pitchFamily="34" charset="-122"/>
                </a:defRPr>
              </a:lvl1pPr>
            </a:lstStyle>
            <a:p>
              <a:pPr>
                <a:lnSpc>
                  <a:spcPct val="120000"/>
                </a:lnSpc>
              </a:pPr>
              <a:r>
                <a:rPr lang="zh-CN" altLang="zh-CN" sz="2000" b="1" dirty="0">
                  <a:solidFill>
                    <a:srgbClr val="7030A0"/>
                  </a:solidFill>
                  <a:effectLst>
                    <a:outerShdw blurRad="38100" dist="38100" dir="2700000" algn="tl">
                      <a:srgbClr val="000000">
                        <a:alpha val="43137"/>
                      </a:srgbClr>
                    </a:outerShdw>
                  </a:effectLst>
                  <a:latin typeface="+mn-ea"/>
                  <a:ea typeface="+mn-ea"/>
                </a:rPr>
                <a:t>修缮服务</a:t>
              </a:r>
              <a:r>
                <a:rPr lang="en-US" altLang="zh-CN" sz="2000" b="1" dirty="0">
                  <a:solidFill>
                    <a:srgbClr val="7030A0"/>
                  </a:solidFill>
                  <a:effectLst>
                    <a:outerShdw blurRad="38100" dist="38100" dir="2700000" algn="tl">
                      <a:srgbClr val="000000">
                        <a:alpha val="43137"/>
                      </a:srgbClr>
                    </a:outerShdw>
                  </a:effectLst>
                  <a:latin typeface="+mn-ea"/>
                  <a:ea typeface="+mn-ea"/>
                </a:rPr>
                <a:t>,</a:t>
              </a:r>
              <a:r>
                <a:rPr lang="zh-CN" altLang="zh-CN" sz="2000" b="1" dirty="0">
                  <a:solidFill>
                    <a:schemeClr val="tx1"/>
                  </a:solidFill>
                  <a:latin typeface="+mn-ea"/>
                  <a:ea typeface="+mn-ea"/>
                </a:rPr>
                <a:t>对建筑物、构筑物进行修补、加固、养护、改善</a:t>
              </a:r>
              <a:endParaRPr lang="en-US" altLang="zh-CN" sz="2000" b="1" dirty="0">
                <a:solidFill>
                  <a:schemeClr val="tx1"/>
                </a:solidFill>
                <a:latin typeface="+mn-ea"/>
                <a:ea typeface="+mn-ea"/>
              </a:endParaRPr>
            </a:p>
            <a:p>
              <a:pPr>
                <a:lnSpc>
                  <a:spcPct val="120000"/>
                </a:lnSpc>
              </a:pPr>
              <a:endParaRPr lang="en-US" altLang="zh-CN" sz="2000" dirty="0">
                <a:solidFill>
                  <a:schemeClr val="tx1"/>
                </a:solidFill>
                <a:latin typeface="+mn-ea"/>
                <a:ea typeface="+mn-ea"/>
              </a:endParaRPr>
            </a:p>
          </p:txBody>
        </p:sp>
      </p:grpSp>
      <p:sp>
        <p:nvSpPr>
          <p:cNvPr id="43" name="文本框 42">
            <a:extLst>
              <a:ext uri="{FF2B5EF4-FFF2-40B4-BE49-F238E27FC236}">
                <a16:creationId xmlns:a16="http://schemas.microsoft.com/office/drawing/2014/main" id="{5E19DB2E-6D24-4C26-A29E-60ABB1AE0106}"/>
              </a:ext>
            </a:extLst>
          </p:cNvPr>
          <p:cNvSpPr txBox="1"/>
          <p:nvPr/>
        </p:nvSpPr>
        <p:spPr>
          <a:xfrm>
            <a:off x="935665" y="299722"/>
            <a:ext cx="7371907" cy="500137"/>
          </a:xfrm>
          <a:prstGeom prst="rect">
            <a:avLst/>
          </a:prstGeom>
          <a:noFill/>
        </p:spPr>
        <p:txBody>
          <a:bodyPr wrap="square" lIns="68580" tIns="34290" rIns="68580" bIns="34290" rtlCol="0">
            <a:spAutoFit/>
          </a:bodyPr>
          <a:lstStyle/>
          <a:p>
            <a:pPr algn="ctr"/>
            <a:r>
              <a:rPr lang="zh-CN" altLang="en-US" sz="2800" b="1" dirty="0">
                <a:solidFill>
                  <a:srgbClr val="0070C0"/>
                </a:solidFill>
                <a:cs typeface="+mn-ea"/>
              </a:rPr>
              <a:t>（四）销售服务</a:t>
            </a:r>
            <a:r>
              <a:rPr lang="en-US" altLang="zh-CN" sz="2400" b="1" dirty="0">
                <a:solidFill>
                  <a:srgbClr val="7030A0"/>
                </a:solidFill>
                <a:cs typeface="+mn-ea"/>
              </a:rPr>
              <a:t>——</a:t>
            </a:r>
            <a:r>
              <a:rPr lang="zh-CN" altLang="en-US" sz="2400" b="1" dirty="0">
                <a:solidFill>
                  <a:srgbClr val="7030A0"/>
                </a:solidFill>
                <a:cs typeface="+mn-ea"/>
              </a:rPr>
              <a:t>建筑</a:t>
            </a:r>
            <a:endParaRPr lang="en-US" altLang="zh-CN" sz="2800" b="1" dirty="0">
              <a:solidFill>
                <a:srgbClr val="7030A0"/>
              </a:solidFill>
              <a:cs typeface="+mn-ea"/>
            </a:endParaRPr>
          </a:p>
        </p:txBody>
      </p:sp>
      <p:sp>
        <p:nvSpPr>
          <p:cNvPr id="44" name="Freeform 5">
            <a:extLst>
              <a:ext uri="{FF2B5EF4-FFF2-40B4-BE49-F238E27FC236}">
                <a16:creationId xmlns:a16="http://schemas.microsoft.com/office/drawing/2014/main" id="{88C634A0-81A1-4BC8-B02E-6427BF973D2F}"/>
              </a:ext>
            </a:extLst>
          </p:cNvPr>
          <p:cNvSpPr>
            <a:spLocks/>
          </p:cNvSpPr>
          <p:nvPr/>
        </p:nvSpPr>
        <p:spPr bwMode="auto">
          <a:xfrm>
            <a:off x="377167" y="2247900"/>
            <a:ext cx="1486292" cy="1317287"/>
          </a:xfrm>
          <a:custGeom>
            <a:avLst/>
            <a:gdLst>
              <a:gd name="T0" fmla="*/ 407 w 1375"/>
              <a:gd name="T1" fmla="*/ 1218 h 1218"/>
              <a:gd name="T2" fmla="*/ 299 w 1375"/>
              <a:gd name="T3" fmla="*/ 1156 h 1218"/>
              <a:gd name="T4" fmla="*/ 19 w 1375"/>
              <a:gd name="T5" fmla="*/ 671 h 1218"/>
              <a:gd name="T6" fmla="*/ 19 w 1375"/>
              <a:gd name="T7" fmla="*/ 547 h 1218"/>
              <a:gd name="T8" fmla="*/ 299 w 1375"/>
              <a:gd name="T9" fmla="*/ 62 h 1218"/>
              <a:gd name="T10" fmla="*/ 407 w 1375"/>
              <a:gd name="T11" fmla="*/ 0 h 1218"/>
              <a:gd name="T12" fmla="*/ 967 w 1375"/>
              <a:gd name="T13" fmla="*/ 0 h 1218"/>
              <a:gd name="T14" fmla="*/ 1075 w 1375"/>
              <a:gd name="T15" fmla="*/ 62 h 1218"/>
              <a:gd name="T16" fmla="*/ 1355 w 1375"/>
              <a:gd name="T17" fmla="*/ 547 h 1218"/>
              <a:gd name="T18" fmla="*/ 1355 w 1375"/>
              <a:gd name="T19" fmla="*/ 671 h 1218"/>
              <a:gd name="T20" fmla="*/ 1075 w 1375"/>
              <a:gd name="T21" fmla="*/ 1156 h 1218"/>
              <a:gd name="T22" fmla="*/ 967 w 1375"/>
              <a:gd name="T23" fmla="*/ 1218 h 1218"/>
              <a:gd name="T24" fmla="*/ 407 w 1375"/>
              <a:gd name="T25" fmla="*/ 1218 h 1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75" h="1218">
                <a:moveTo>
                  <a:pt x="407" y="1218"/>
                </a:moveTo>
                <a:cubicBezTo>
                  <a:pt x="368" y="1218"/>
                  <a:pt x="319" y="1190"/>
                  <a:pt x="299" y="1156"/>
                </a:cubicBezTo>
                <a:cubicBezTo>
                  <a:pt x="19" y="671"/>
                  <a:pt x="19" y="671"/>
                  <a:pt x="19" y="671"/>
                </a:cubicBezTo>
                <a:cubicBezTo>
                  <a:pt x="0" y="637"/>
                  <a:pt x="0" y="581"/>
                  <a:pt x="19" y="547"/>
                </a:cubicBezTo>
                <a:cubicBezTo>
                  <a:pt x="299" y="62"/>
                  <a:pt x="299" y="62"/>
                  <a:pt x="299" y="62"/>
                </a:cubicBezTo>
                <a:cubicBezTo>
                  <a:pt x="319" y="28"/>
                  <a:pt x="368" y="0"/>
                  <a:pt x="407" y="0"/>
                </a:cubicBezTo>
                <a:cubicBezTo>
                  <a:pt x="967" y="0"/>
                  <a:pt x="967" y="0"/>
                  <a:pt x="967" y="0"/>
                </a:cubicBezTo>
                <a:cubicBezTo>
                  <a:pt x="1007" y="0"/>
                  <a:pt x="1055" y="28"/>
                  <a:pt x="1075" y="62"/>
                </a:cubicBezTo>
                <a:cubicBezTo>
                  <a:pt x="1355" y="547"/>
                  <a:pt x="1355" y="547"/>
                  <a:pt x="1355" y="547"/>
                </a:cubicBezTo>
                <a:cubicBezTo>
                  <a:pt x="1375" y="581"/>
                  <a:pt x="1375" y="637"/>
                  <a:pt x="1355" y="671"/>
                </a:cubicBezTo>
                <a:cubicBezTo>
                  <a:pt x="1075" y="1156"/>
                  <a:pt x="1075" y="1156"/>
                  <a:pt x="1075" y="1156"/>
                </a:cubicBezTo>
                <a:cubicBezTo>
                  <a:pt x="1055" y="1190"/>
                  <a:pt x="1007" y="1218"/>
                  <a:pt x="967" y="1218"/>
                </a:cubicBezTo>
                <a:lnTo>
                  <a:pt x="407" y="1218"/>
                </a:lnTo>
                <a:close/>
              </a:path>
            </a:pathLst>
          </a:custGeom>
          <a:solidFill>
            <a:srgbClr val="0070C0"/>
          </a:solidFill>
          <a:ln w="31750">
            <a:gradFill flip="none" rotWithShape="1">
              <a:gsLst>
                <a:gs pos="0">
                  <a:schemeClr val="bg1">
                    <a:lumMod val="75000"/>
                  </a:schemeClr>
                </a:gs>
                <a:gs pos="100000">
                  <a:schemeClr val="bg1"/>
                </a:gs>
              </a:gsLst>
              <a:lin ang="2700000" scaled="1"/>
              <a:tileRect/>
            </a:gradFill>
          </a:ln>
          <a:effectLst>
            <a:innerShdw blurRad="127000" dist="63500" dir="13500000">
              <a:schemeClr val="accent3">
                <a:lumMod val="50000"/>
                <a:alpha val="85000"/>
              </a:schemeClr>
            </a:innerShdw>
          </a:effectLst>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endParaRPr lang="zh-CN" altLang="en-US">
              <a:solidFill>
                <a:srgbClr val="FFFFFF"/>
              </a:solidFill>
              <a:latin typeface="Calibri"/>
              <a:ea typeface="宋体" panose="02010600030101010101" pitchFamily="2" charset="-122"/>
              <a:sym typeface="Arial" panose="020B0604020202020204" pitchFamily="34" charset="0"/>
            </a:endParaRPr>
          </a:p>
        </p:txBody>
      </p:sp>
      <p:sp>
        <p:nvSpPr>
          <p:cNvPr id="45" name="Freeform 5">
            <a:extLst>
              <a:ext uri="{FF2B5EF4-FFF2-40B4-BE49-F238E27FC236}">
                <a16:creationId xmlns:a16="http://schemas.microsoft.com/office/drawing/2014/main" id="{330609D6-740C-4D97-B6EB-B6C2ACFFEA8A}"/>
              </a:ext>
            </a:extLst>
          </p:cNvPr>
          <p:cNvSpPr>
            <a:spLocks/>
          </p:cNvSpPr>
          <p:nvPr/>
        </p:nvSpPr>
        <p:spPr bwMode="auto">
          <a:xfrm>
            <a:off x="572976" y="2362825"/>
            <a:ext cx="1094670" cy="1067216"/>
          </a:xfrm>
          <a:prstGeom prst="ellipse">
            <a:avLst/>
          </a:prstGeom>
          <a:solidFill>
            <a:schemeClr val="bg1">
              <a:lumMod val="95000"/>
            </a:schemeClr>
          </a:solidFill>
          <a:ln w="50800">
            <a:noFill/>
          </a:ln>
          <a:effectLst>
            <a:outerShdw blurRad="101600" dist="50800" dir="2700000" algn="tl" rotWithShape="0">
              <a:schemeClr val="accent3">
                <a:lumMod val="50000"/>
                <a:alpha val="64000"/>
              </a:schemeClr>
            </a:outerShdw>
          </a:effectLst>
          <a:scene3d>
            <a:camera prst="orthographicFront"/>
            <a:lightRig rig="threePt" dir="t"/>
          </a:scene3d>
          <a:sp3d prstMaterial="softEdge">
            <a:bevelT w="63500" h="19050" prst="angle"/>
          </a:sp3d>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endParaRPr lang="zh-CN" altLang="en-US">
              <a:solidFill>
                <a:srgbClr val="FFFFFF"/>
              </a:solidFill>
              <a:latin typeface="Calibri"/>
              <a:ea typeface="宋体" panose="02010600030101010101" pitchFamily="2" charset="-122"/>
              <a:sym typeface="Arial" panose="020B0604020202020204" pitchFamily="34" charset="0"/>
            </a:endParaRPr>
          </a:p>
        </p:txBody>
      </p:sp>
      <p:sp>
        <p:nvSpPr>
          <p:cNvPr id="46" name="矩形 45">
            <a:extLst>
              <a:ext uri="{FF2B5EF4-FFF2-40B4-BE49-F238E27FC236}">
                <a16:creationId xmlns:a16="http://schemas.microsoft.com/office/drawing/2014/main" id="{4C3FB3BB-14EC-414B-981F-A4EBE9063789}"/>
              </a:ext>
            </a:extLst>
          </p:cNvPr>
          <p:cNvSpPr/>
          <p:nvPr/>
        </p:nvSpPr>
        <p:spPr>
          <a:xfrm>
            <a:off x="741681" y="2725234"/>
            <a:ext cx="757260" cy="438582"/>
          </a:xfrm>
          <a:prstGeom prst="rect">
            <a:avLst/>
          </a:prstGeom>
        </p:spPr>
        <p:txBody>
          <a:bodyPr wrap="none" lIns="68580" tIns="34290" rIns="68580" bIns="34290">
            <a:spAutoFit/>
          </a:bodyPr>
          <a:lstStyle/>
          <a:p>
            <a:pPr algn="ctr"/>
            <a:r>
              <a:rPr lang="zh-CN" altLang="en-US" sz="2400" b="1" dirty="0">
                <a:latin typeface="ITC Avant Garde Std Bk" panose="020B0502020202020204" pitchFamily="34" charset="0"/>
              </a:rPr>
              <a:t>建筑</a:t>
            </a:r>
          </a:p>
        </p:txBody>
      </p:sp>
      <p:sp>
        <p:nvSpPr>
          <p:cNvPr id="31" name="文本框 30">
            <a:extLst>
              <a:ext uri="{FF2B5EF4-FFF2-40B4-BE49-F238E27FC236}">
                <a16:creationId xmlns:a16="http://schemas.microsoft.com/office/drawing/2014/main" id="{0C656A49-A3DC-4F6A-9064-113886A5D2FB}"/>
              </a:ext>
            </a:extLst>
          </p:cNvPr>
          <p:cNvSpPr txBox="1"/>
          <p:nvPr/>
        </p:nvSpPr>
        <p:spPr>
          <a:xfrm>
            <a:off x="2394896" y="2211388"/>
            <a:ext cx="6138462" cy="400110"/>
          </a:xfrm>
          <a:prstGeom prst="rect">
            <a:avLst/>
          </a:prstGeom>
          <a:noFill/>
        </p:spPr>
        <p:txBody>
          <a:bodyPr wrap="square">
            <a:spAutoFit/>
          </a:bodyPr>
          <a:lstStyle/>
          <a:p>
            <a:pPr algn="l">
              <a:spcAft>
                <a:spcPts val="0"/>
              </a:spcAft>
            </a:pPr>
            <a:r>
              <a:rPr lang="zh-CN" altLang="zh-CN" sz="2000" b="1" kern="100" dirty="0">
                <a:solidFill>
                  <a:srgbClr val="C00000"/>
                </a:solidFill>
                <a:effectLst/>
                <a:latin typeface="楷体" panose="02010609060101010101" pitchFamily="49" charset="-122"/>
                <a:ea typeface="楷体" panose="02010609060101010101" pitchFamily="49" charset="-122"/>
              </a:rPr>
              <a:t>【注意】</a:t>
            </a:r>
            <a:r>
              <a:rPr lang="zh-CN" altLang="zh-CN" sz="2000" b="1" kern="100" dirty="0">
                <a:solidFill>
                  <a:srgbClr val="004DA1"/>
                </a:solidFill>
                <a:effectLst/>
                <a:latin typeface="楷体" panose="02010609060101010101" pitchFamily="49" charset="-122"/>
                <a:ea typeface="楷体" panose="02010609060101010101" pitchFamily="49" charset="-122"/>
              </a:rPr>
              <a:t>区别有形动产的“加工、修理修配劳务”</a:t>
            </a:r>
            <a:endParaRPr lang="zh-CN" altLang="zh-CN" sz="2000" b="1" kern="100" dirty="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p:txBody>
      </p:sp>
      <p:grpSp>
        <p:nvGrpSpPr>
          <p:cNvPr id="32" name="组合 31">
            <a:extLst>
              <a:ext uri="{FF2B5EF4-FFF2-40B4-BE49-F238E27FC236}">
                <a16:creationId xmlns:a16="http://schemas.microsoft.com/office/drawing/2014/main" id="{0ACB4386-2195-41AE-A4F8-2D098A9D7242}"/>
              </a:ext>
            </a:extLst>
          </p:cNvPr>
          <p:cNvGrpSpPr/>
          <p:nvPr/>
        </p:nvGrpSpPr>
        <p:grpSpPr>
          <a:xfrm>
            <a:off x="2450331" y="3894067"/>
            <a:ext cx="6194313" cy="765246"/>
            <a:chOff x="2399433" y="3205920"/>
            <a:chExt cx="6194313" cy="765246"/>
          </a:xfrm>
        </p:grpSpPr>
        <p:grpSp>
          <p:nvGrpSpPr>
            <p:cNvPr id="33" name="组合 32">
              <a:extLst>
                <a:ext uri="{FF2B5EF4-FFF2-40B4-BE49-F238E27FC236}">
                  <a16:creationId xmlns:a16="http://schemas.microsoft.com/office/drawing/2014/main" id="{9CF2CBA6-F825-41D6-ACFC-21E8330FC4D2}"/>
                </a:ext>
              </a:extLst>
            </p:cNvPr>
            <p:cNvGrpSpPr/>
            <p:nvPr/>
          </p:nvGrpSpPr>
          <p:grpSpPr>
            <a:xfrm>
              <a:off x="2399433" y="3205920"/>
              <a:ext cx="6194313" cy="765246"/>
              <a:chOff x="8121873" y="2010009"/>
              <a:chExt cx="1739454" cy="1412819"/>
            </a:xfrm>
          </p:grpSpPr>
          <p:sp>
            <p:nvSpPr>
              <p:cNvPr id="35" name="圆角矩形 31">
                <a:extLst>
                  <a:ext uri="{FF2B5EF4-FFF2-40B4-BE49-F238E27FC236}">
                    <a16:creationId xmlns:a16="http://schemas.microsoft.com/office/drawing/2014/main" id="{DACF0FAD-7991-4C7B-9FC7-C7CBE5EAEAED}"/>
                  </a:ext>
                </a:extLst>
              </p:cNvPr>
              <p:cNvSpPr/>
              <p:nvPr/>
            </p:nvSpPr>
            <p:spPr>
              <a:xfrm>
                <a:off x="8121873" y="2010009"/>
                <a:ext cx="1739454" cy="1412819"/>
              </a:xfrm>
              <a:prstGeom prst="roundRect">
                <a:avLst>
                  <a:gd name="adj" fmla="val 0"/>
                </a:avLst>
              </a:prstGeom>
              <a:solidFill>
                <a:schemeClr val="accent4"/>
              </a:solidFill>
              <a:ln w="31750">
                <a:gradFill flip="none" rotWithShape="1">
                  <a:gsLst>
                    <a:gs pos="0">
                      <a:schemeClr val="bg1">
                        <a:lumMod val="85000"/>
                      </a:schemeClr>
                    </a:gs>
                    <a:gs pos="100000">
                      <a:schemeClr val="bg1"/>
                    </a:gs>
                  </a:gsLst>
                  <a:lin ang="2700000" scaled="1"/>
                  <a:tileRect/>
                </a:gradFill>
              </a:ln>
              <a:effectLst>
                <a:innerShdw blurRad="127000" dist="63500" dir="13500000">
                  <a:schemeClr val="tx1">
                    <a:lumMod val="65000"/>
                    <a:lumOff val="35000"/>
                    <a:alpha val="49000"/>
                  </a:scheme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a:solidFill>
                    <a:srgbClr val="FFFFFF"/>
                  </a:solidFill>
                  <a:latin typeface="+mn-ea"/>
                </a:endParaRPr>
              </a:p>
            </p:txBody>
          </p:sp>
          <p:sp>
            <p:nvSpPr>
              <p:cNvPr id="36" name="圆角矩形 32">
                <a:extLst>
                  <a:ext uri="{FF2B5EF4-FFF2-40B4-BE49-F238E27FC236}">
                    <a16:creationId xmlns:a16="http://schemas.microsoft.com/office/drawing/2014/main" id="{33D36025-80A4-4652-80B9-54E38E7A1D4F}"/>
                  </a:ext>
                </a:extLst>
              </p:cNvPr>
              <p:cNvSpPr/>
              <p:nvPr/>
            </p:nvSpPr>
            <p:spPr>
              <a:xfrm>
                <a:off x="8145763" y="2198938"/>
                <a:ext cx="1692569" cy="1041976"/>
              </a:xfrm>
              <a:prstGeom prst="roundRect">
                <a:avLst>
                  <a:gd name="adj" fmla="val 0"/>
                </a:avLst>
              </a:prstGeom>
              <a:solidFill>
                <a:schemeClr val="bg1">
                  <a:lumMod val="95000"/>
                </a:schemeClr>
              </a:solidFill>
              <a:ln w="50800">
                <a:noFill/>
              </a:ln>
              <a:effectLst>
                <a:outerShdw blurRad="76200" dist="38100" dir="2700000" algn="tl" rotWithShape="0">
                  <a:schemeClr val="tx1">
                    <a:lumMod val="65000"/>
                    <a:lumOff val="35000"/>
                    <a:alpha val="64000"/>
                  </a:schemeClr>
                </a:outerShdw>
              </a:effectLst>
              <a:scene3d>
                <a:camera prst="orthographicFront"/>
                <a:lightRig rig="threePt" dir="t"/>
              </a:scene3d>
              <a:sp3d prstMaterial="softEdge">
                <a:bevelT w="44450" h="127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a:solidFill>
                    <a:srgbClr val="FFFFFF"/>
                  </a:solidFill>
                  <a:latin typeface="+mn-ea"/>
                </a:endParaRPr>
              </a:p>
            </p:txBody>
          </p:sp>
        </p:grpSp>
        <p:sp>
          <p:nvSpPr>
            <p:cNvPr id="34" name="TextBox 39">
              <a:extLst>
                <a:ext uri="{FF2B5EF4-FFF2-40B4-BE49-F238E27FC236}">
                  <a16:creationId xmlns:a16="http://schemas.microsoft.com/office/drawing/2014/main" id="{1648D84F-7DE6-4AB7-BF0A-8A240FB85803}"/>
                </a:ext>
              </a:extLst>
            </p:cNvPr>
            <p:cNvSpPr txBox="1"/>
            <p:nvPr/>
          </p:nvSpPr>
          <p:spPr>
            <a:xfrm>
              <a:off x="2572958" y="3351943"/>
              <a:ext cx="5776552" cy="320280"/>
            </a:xfrm>
            <a:prstGeom prst="rect">
              <a:avLst/>
            </a:prstGeom>
            <a:noFill/>
          </p:spPr>
          <p:txBody>
            <a:bodyPr wrap="square" lIns="0" tIns="0" rIns="0" bIns="0" rtlCol="0">
              <a:spAutoFit/>
            </a:bodyPr>
            <a:lstStyle>
              <a:defPPr>
                <a:defRPr lang="zh-CN"/>
              </a:defPPr>
              <a:lvl1pPr algn="just">
                <a:lnSpc>
                  <a:spcPts val="1300"/>
                </a:lnSpc>
                <a:defRPr sz="1000">
                  <a:solidFill>
                    <a:schemeClr val="tx1">
                      <a:lumMod val="65000"/>
                      <a:lumOff val="35000"/>
                    </a:schemeClr>
                  </a:solidFill>
                  <a:latin typeface="微软雅黑" pitchFamily="34" charset="-122"/>
                  <a:ea typeface="微软雅黑" pitchFamily="34" charset="-122"/>
                </a:defRPr>
              </a:lvl1pPr>
            </a:lstStyle>
            <a:p>
              <a:pPr>
                <a:lnSpc>
                  <a:spcPct val="120000"/>
                </a:lnSpc>
              </a:pPr>
              <a:r>
                <a:rPr lang="zh-CN" altLang="zh-CN" sz="2000" b="1" dirty="0">
                  <a:solidFill>
                    <a:srgbClr val="7030A0"/>
                  </a:solidFill>
                  <a:effectLst>
                    <a:outerShdw blurRad="38100" dist="38100" dir="2700000" algn="tl">
                      <a:srgbClr val="000000">
                        <a:alpha val="43137"/>
                      </a:srgbClr>
                    </a:outerShdw>
                  </a:effectLst>
                  <a:latin typeface="+mn-ea"/>
                  <a:ea typeface="+mn-ea"/>
                </a:rPr>
                <a:t>装饰服务</a:t>
              </a:r>
              <a:r>
                <a:rPr lang="en-US" altLang="zh-CN" sz="2000" b="1" dirty="0">
                  <a:solidFill>
                    <a:srgbClr val="7030A0"/>
                  </a:solidFill>
                  <a:effectLst>
                    <a:outerShdw blurRad="38100" dist="38100" dir="2700000" algn="tl">
                      <a:srgbClr val="000000">
                        <a:alpha val="43137"/>
                      </a:srgbClr>
                    </a:outerShdw>
                  </a:effectLst>
                  <a:latin typeface="+mn-ea"/>
                  <a:ea typeface="+mn-ea"/>
                </a:rPr>
                <a:t>,</a:t>
              </a:r>
              <a:r>
                <a:rPr lang="zh-CN" altLang="zh-CN" sz="2000" b="1" dirty="0">
                  <a:solidFill>
                    <a:schemeClr val="tx1"/>
                  </a:solidFill>
                  <a:latin typeface="+mn-ea"/>
                  <a:ea typeface="+mn-ea"/>
                </a:rPr>
                <a:t>对建筑物、构筑物进行修饰装修</a:t>
              </a:r>
              <a:endParaRPr lang="en-US" altLang="zh-CN" sz="2000" b="1" dirty="0">
                <a:solidFill>
                  <a:schemeClr val="tx1"/>
                </a:solidFill>
                <a:latin typeface="+mn-ea"/>
                <a:ea typeface="+mn-ea"/>
              </a:endParaRPr>
            </a:p>
          </p:txBody>
        </p:sp>
      </p:grpSp>
    </p:spTree>
    <p:extLst>
      <p:ext uri="{BB962C8B-B14F-4D97-AF65-F5344CB8AC3E}">
        <p14:creationId xmlns:p14="http://schemas.microsoft.com/office/powerpoint/2010/main" val="1960853228"/>
      </p:ext>
    </p:extLst>
  </p:cSld>
  <p:clrMapOvr>
    <a:masterClrMapping/>
  </p:clrMapOvr>
  <mc:AlternateContent xmlns:mc="http://schemas.openxmlformats.org/markup-compatibility/2006" xmlns:p14="http://schemas.microsoft.com/office/powerpoint/2010/main">
    <mc:Choice Requires="p14">
      <p:transition spd="slow" p14:dur="1250" advClick="0" advTm="0">
        <p:blinds dir="vert"/>
      </p:transition>
    </mc:Choice>
    <mc:Fallback xmlns="">
      <p:transition spd="slow" advClick="0" advTm="0">
        <p:blinds dir="vert"/>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42"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barn(outHorizontal)">
                                      <p:cBhvr>
                                        <p:cTn id="7" dur="500"/>
                                        <p:tgtEl>
                                          <p:spTgt spid="10"/>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44"/>
                                        </p:tgtEl>
                                        <p:attrNameLst>
                                          <p:attrName>style.visibility</p:attrName>
                                        </p:attrNameLst>
                                      </p:cBhvr>
                                      <p:to>
                                        <p:strVal val="visible"/>
                                      </p:to>
                                    </p:set>
                                    <p:anim calcmode="lin" valueType="num">
                                      <p:cBhvr>
                                        <p:cTn id="11" dur="500" fill="hold"/>
                                        <p:tgtEl>
                                          <p:spTgt spid="44"/>
                                        </p:tgtEl>
                                        <p:attrNameLst>
                                          <p:attrName>ppt_w</p:attrName>
                                        </p:attrNameLst>
                                      </p:cBhvr>
                                      <p:tavLst>
                                        <p:tav tm="0">
                                          <p:val>
                                            <p:fltVal val="0"/>
                                          </p:val>
                                        </p:tav>
                                        <p:tav tm="100000">
                                          <p:val>
                                            <p:strVal val="#ppt_w"/>
                                          </p:val>
                                        </p:tav>
                                      </p:tavLst>
                                    </p:anim>
                                    <p:anim calcmode="lin" valueType="num">
                                      <p:cBhvr>
                                        <p:cTn id="12" dur="500" fill="hold"/>
                                        <p:tgtEl>
                                          <p:spTgt spid="44"/>
                                        </p:tgtEl>
                                        <p:attrNameLst>
                                          <p:attrName>ppt_h</p:attrName>
                                        </p:attrNameLst>
                                      </p:cBhvr>
                                      <p:tavLst>
                                        <p:tav tm="0">
                                          <p:val>
                                            <p:fltVal val="0"/>
                                          </p:val>
                                        </p:tav>
                                        <p:tav tm="100000">
                                          <p:val>
                                            <p:strVal val="#ppt_h"/>
                                          </p:val>
                                        </p:tav>
                                      </p:tavLst>
                                    </p:anim>
                                    <p:animEffect transition="in" filter="fade">
                                      <p:cBhvr>
                                        <p:cTn id="13" dur="500"/>
                                        <p:tgtEl>
                                          <p:spTgt spid="44"/>
                                        </p:tgtEl>
                                      </p:cBhvr>
                                    </p:animEffect>
                                  </p:childTnLst>
                                </p:cTn>
                              </p:par>
                              <p:par>
                                <p:cTn id="14" presetID="21" presetClass="entr" presetSubtype="1" fill="hold" grpId="0" nodeType="withEffect">
                                  <p:stCondLst>
                                    <p:cond delay="400"/>
                                  </p:stCondLst>
                                  <p:childTnLst>
                                    <p:set>
                                      <p:cBhvr>
                                        <p:cTn id="15" dur="1" fill="hold">
                                          <p:stCondLst>
                                            <p:cond delay="0"/>
                                          </p:stCondLst>
                                        </p:cTn>
                                        <p:tgtEl>
                                          <p:spTgt spid="45"/>
                                        </p:tgtEl>
                                        <p:attrNameLst>
                                          <p:attrName>style.visibility</p:attrName>
                                        </p:attrNameLst>
                                      </p:cBhvr>
                                      <p:to>
                                        <p:strVal val="visible"/>
                                      </p:to>
                                    </p:set>
                                    <p:animEffect transition="in" filter="wheel(1)">
                                      <p:cBhvr>
                                        <p:cTn id="16" dur="500"/>
                                        <p:tgtEl>
                                          <p:spTgt spid="45"/>
                                        </p:tgtEl>
                                      </p:cBhvr>
                                    </p:animEffect>
                                  </p:childTnLst>
                                </p:cTn>
                              </p:par>
                              <p:par>
                                <p:cTn id="17" presetID="53" presetClass="entr" presetSubtype="16" fill="hold" grpId="0" nodeType="withEffect">
                                  <p:stCondLst>
                                    <p:cond delay="0"/>
                                  </p:stCondLst>
                                  <p:iterate type="lt">
                                    <p:tmPct val="10000"/>
                                  </p:iterate>
                                  <p:childTnLst>
                                    <p:set>
                                      <p:cBhvr>
                                        <p:cTn id="18" dur="1" fill="hold">
                                          <p:stCondLst>
                                            <p:cond delay="0"/>
                                          </p:stCondLst>
                                        </p:cTn>
                                        <p:tgtEl>
                                          <p:spTgt spid="46"/>
                                        </p:tgtEl>
                                        <p:attrNameLst>
                                          <p:attrName>style.visibility</p:attrName>
                                        </p:attrNameLst>
                                      </p:cBhvr>
                                      <p:to>
                                        <p:strVal val="visible"/>
                                      </p:to>
                                    </p:set>
                                    <p:anim calcmode="lin" valueType="num">
                                      <p:cBhvr>
                                        <p:cTn id="19" dur="500" fill="hold"/>
                                        <p:tgtEl>
                                          <p:spTgt spid="46"/>
                                        </p:tgtEl>
                                        <p:attrNameLst>
                                          <p:attrName>ppt_w</p:attrName>
                                        </p:attrNameLst>
                                      </p:cBhvr>
                                      <p:tavLst>
                                        <p:tav tm="0">
                                          <p:val>
                                            <p:fltVal val="0"/>
                                          </p:val>
                                        </p:tav>
                                        <p:tav tm="100000">
                                          <p:val>
                                            <p:strVal val="#ppt_w"/>
                                          </p:val>
                                        </p:tav>
                                      </p:tavLst>
                                    </p:anim>
                                    <p:anim calcmode="lin" valueType="num">
                                      <p:cBhvr>
                                        <p:cTn id="20" dur="500" fill="hold"/>
                                        <p:tgtEl>
                                          <p:spTgt spid="46"/>
                                        </p:tgtEl>
                                        <p:attrNameLst>
                                          <p:attrName>ppt_h</p:attrName>
                                        </p:attrNameLst>
                                      </p:cBhvr>
                                      <p:tavLst>
                                        <p:tav tm="0">
                                          <p:val>
                                            <p:fltVal val="0"/>
                                          </p:val>
                                        </p:tav>
                                        <p:tav tm="100000">
                                          <p:val>
                                            <p:strVal val="#ppt_h"/>
                                          </p:val>
                                        </p:tav>
                                      </p:tavLst>
                                    </p:anim>
                                    <p:animEffect transition="in" filter="fade">
                                      <p:cBhvr>
                                        <p:cTn id="21" dur="500"/>
                                        <p:tgtEl>
                                          <p:spTgt spid="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44" grpId="0" animBg="1"/>
      <p:bldP spid="45" grpId="0" animBg="1"/>
      <p:bldP spid="46" grpId="0"/>
    </p:bld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Freeform 5"/>
          <p:cNvSpPr>
            <a:spLocks/>
          </p:cNvSpPr>
          <p:nvPr/>
        </p:nvSpPr>
        <p:spPr bwMode="auto">
          <a:xfrm>
            <a:off x="1986069" y="1335678"/>
            <a:ext cx="378826" cy="3108279"/>
          </a:xfrm>
          <a:custGeom>
            <a:avLst/>
            <a:gdLst>
              <a:gd name="T0" fmla="*/ 1999 w 3544"/>
              <a:gd name="T1" fmla="*/ 9150 h 14563"/>
              <a:gd name="T2" fmla="*/ 1999 w 3544"/>
              <a:gd name="T3" fmla="*/ 12306 h 14563"/>
              <a:gd name="T4" fmla="*/ 2353 w 3544"/>
              <a:gd name="T5" fmla="*/ 13628 h 14563"/>
              <a:gd name="T6" fmla="*/ 3544 w 3544"/>
              <a:gd name="T7" fmla="*/ 14112 h 14563"/>
              <a:gd name="T8" fmla="*/ 3544 w 3544"/>
              <a:gd name="T9" fmla="*/ 14563 h 14563"/>
              <a:gd name="T10" fmla="*/ 1933 w 3544"/>
              <a:gd name="T11" fmla="*/ 14016 h 14563"/>
              <a:gd name="T12" fmla="*/ 1419 w 3544"/>
              <a:gd name="T13" fmla="*/ 12050 h 14563"/>
              <a:gd name="T14" fmla="*/ 1419 w 3544"/>
              <a:gd name="T15" fmla="*/ 9279 h 14563"/>
              <a:gd name="T16" fmla="*/ 1160 w 3544"/>
              <a:gd name="T17" fmla="*/ 8022 h 14563"/>
              <a:gd name="T18" fmla="*/ 0 w 3544"/>
              <a:gd name="T19" fmla="*/ 7475 h 14563"/>
              <a:gd name="T20" fmla="*/ 0 w 3544"/>
              <a:gd name="T21" fmla="*/ 7088 h 14563"/>
              <a:gd name="T22" fmla="*/ 1127 w 3544"/>
              <a:gd name="T23" fmla="*/ 6571 h 14563"/>
              <a:gd name="T24" fmla="*/ 1419 w 3544"/>
              <a:gd name="T25" fmla="*/ 5284 h 14563"/>
              <a:gd name="T26" fmla="*/ 1419 w 3544"/>
              <a:gd name="T27" fmla="*/ 2513 h 14563"/>
              <a:gd name="T28" fmla="*/ 1933 w 3544"/>
              <a:gd name="T29" fmla="*/ 547 h 14563"/>
              <a:gd name="T30" fmla="*/ 3544 w 3544"/>
              <a:gd name="T31" fmla="*/ 0 h 14563"/>
              <a:gd name="T32" fmla="*/ 3544 w 3544"/>
              <a:gd name="T33" fmla="*/ 451 h 14563"/>
              <a:gd name="T34" fmla="*/ 2353 w 3544"/>
              <a:gd name="T35" fmla="*/ 902 h 14563"/>
              <a:gd name="T36" fmla="*/ 1999 w 3544"/>
              <a:gd name="T37" fmla="*/ 2254 h 14563"/>
              <a:gd name="T38" fmla="*/ 1999 w 3544"/>
              <a:gd name="T39" fmla="*/ 5413 h 14563"/>
              <a:gd name="T40" fmla="*/ 580 w 3544"/>
              <a:gd name="T41" fmla="*/ 7275 h 14563"/>
              <a:gd name="T42" fmla="*/ 580 w 3544"/>
              <a:gd name="T43" fmla="*/ 7304 h 14563"/>
              <a:gd name="T44" fmla="*/ 1999 w 3544"/>
              <a:gd name="T45" fmla="*/ 9150 h 145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544" h="14563">
                <a:moveTo>
                  <a:pt x="1999" y="9150"/>
                </a:moveTo>
                <a:lnTo>
                  <a:pt x="1999" y="12306"/>
                </a:lnTo>
                <a:cubicBezTo>
                  <a:pt x="1999" y="12867"/>
                  <a:pt x="2117" y="13306"/>
                  <a:pt x="2353" y="13628"/>
                </a:cubicBezTo>
                <a:cubicBezTo>
                  <a:pt x="2590" y="13950"/>
                  <a:pt x="2986" y="14112"/>
                  <a:pt x="3544" y="14112"/>
                </a:cubicBezTo>
                <a:lnTo>
                  <a:pt x="3544" y="14563"/>
                </a:lnTo>
                <a:cubicBezTo>
                  <a:pt x="2815" y="14563"/>
                  <a:pt x="2276" y="14379"/>
                  <a:pt x="1933" y="14016"/>
                </a:cubicBezTo>
                <a:cubicBezTo>
                  <a:pt x="1589" y="13650"/>
                  <a:pt x="1419" y="12993"/>
                  <a:pt x="1419" y="12050"/>
                </a:cubicBezTo>
                <a:lnTo>
                  <a:pt x="1419" y="9279"/>
                </a:lnTo>
                <a:cubicBezTo>
                  <a:pt x="1419" y="8762"/>
                  <a:pt x="1333" y="8344"/>
                  <a:pt x="1160" y="8022"/>
                </a:cubicBezTo>
                <a:cubicBezTo>
                  <a:pt x="990" y="7701"/>
                  <a:pt x="602" y="7516"/>
                  <a:pt x="0" y="7475"/>
                </a:cubicBezTo>
                <a:lnTo>
                  <a:pt x="0" y="7088"/>
                </a:lnTo>
                <a:cubicBezTo>
                  <a:pt x="558" y="7002"/>
                  <a:pt x="935" y="6829"/>
                  <a:pt x="1127" y="6571"/>
                </a:cubicBezTo>
                <a:cubicBezTo>
                  <a:pt x="1322" y="6315"/>
                  <a:pt x="1419" y="5883"/>
                  <a:pt x="1419" y="5284"/>
                </a:cubicBezTo>
                <a:lnTo>
                  <a:pt x="1419" y="2513"/>
                </a:lnTo>
                <a:cubicBezTo>
                  <a:pt x="1419" y="1567"/>
                  <a:pt x="1589" y="913"/>
                  <a:pt x="1933" y="547"/>
                </a:cubicBezTo>
                <a:cubicBezTo>
                  <a:pt x="2276" y="181"/>
                  <a:pt x="2815" y="0"/>
                  <a:pt x="3544" y="0"/>
                </a:cubicBezTo>
                <a:lnTo>
                  <a:pt x="3544" y="451"/>
                </a:lnTo>
                <a:cubicBezTo>
                  <a:pt x="2986" y="451"/>
                  <a:pt x="2590" y="602"/>
                  <a:pt x="2353" y="902"/>
                </a:cubicBezTo>
                <a:cubicBezTo>
                  <a:pt x="2117" y="1201"/>
                  <a:pt x="1999" y="1652"/>
                  <a:pt x="1999" y="2254"/>
                </a:cubicBezTo>
                <a:lnTo>
                  <a:pt x="1999" y="5413"/>
                </a:lnTo>
                <a:cubicBezTo>
                  <a:pt x="1999" y="6265"/>
                  <a:pt x="1592" y="7275"/>
                  <a:pt x="580" y="7275"/>
                </a:cubicBezTo>
                <a:lnTo>
                  <a:pt x="580" y="7304"/>
                </a:lnTo>
                <a:cubicBezTo>
                  <a:pt x="1565" y="7304"/>
                  <a:pt x="1999" y="8309"/>
                  <a:pt x="1999" y="9150"/>
                </a:cubicBez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grpSp>
        <p:nvGrpSpPr>
          <p:cNvPr id="4" name="组合 3">
            <a:extLst>
              <a:ext uri="{FF2B5EF4-FFF2-40B4-BE49-F238E27FC236}">
                <a16:creationId xmlns:a16="http://schemas.microsoft.com/office/drawing/2014/main" id="{7459FA2B-B539-49E9-8A8C-499BE46ABBDD}"/>
              </a:ext>
            </a:extLst>
          </p:cNvPr>
          <p:cNvGrpSpPr/>
          <p:nvPr/>
        </p:nvGrpSpPr>
        <p:grpSpPr>
          <a:xfrm>
            <a:off x="2400000" y="1079434"/>
            <a:ext cx="6171024" cy="1961478"/>
            <a:chOff x="2421615" y="3784795"/>
            <a:chExt cx="6171024" cy="2084382"/>
          </a:xfrm>
        </p:grpSpPr>
        <p:grpSp>
          <p:nvGrpSpPr>
            <p:cNvPr id="34" name="组合 33"/>
            <p:cNvGrpSpPr/>
            <p:nvPr/>
          </p:nvGrpSpPr>
          <p:grpSpPr>
            <a:xfrm>
              <a:off x="2421615" y="3784795"/>
              <a:ext cx="6171024" cy="2084382"/>
              <a:chOff x="8121873" y="2010009"/>
              <a:chExt cx="1739454" cy="2294588"/>
            </a:xfrm>
          </p:grpSpPr>
          <p:sp>
            <p:nvSpPr>
              <p:cNvPr id="35" name="圆角矩形 34"/>
              <p:cNvSpPr/>
              <p:nvPr/>
            </p:nvSpPr>
            <p:spPr>
              <a:xfrm>
                <a:off x="8121873" y="2010009"/>
                <a:ext cx="1739454" cy="2294588"/>
              </a:xfrm>
              <a:prstGeom prst="roundRect">
                <a:avLst>
                  <a:gd name="adj" fmla="val 0"/>
                </a:avLst>
              </a:prstGeom>
              <a:solidFill>
                <a:schemeClr val="accent5"/>
              </a:solidFill>
              <a:ln w="31750">
                <a:gradFill flip="none" rotWithShape="1">
                  <a:gsLst>
                    <a:gs pos="0">
                      <a:schemeClr val="bg1">
                        <a:lumMod val="85000"/>
                      </a:schemeClr>
                    </a:gs>
                    <a:gs pos="100000">
                      <a:schemeClr val="bg1"/>
                    </a:gs>
                  </a:gsLst>
                  <a:lin ang="2700000" scaled="1"/>
                  <a:tileRect/>
                </a:gradFill>
              </a:ln>
              <a:effectLst>
                <a:innerShdw blurRad="127000" dist="63500" dir="13500000">
                  <a:schemeClr val="tx1">
                    <a:lumMod val="65000"/>
                    <a:lumOff val="35000"/>
                    <a:alpha val="49000"/>
                  </a:scheme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a:solidFill>
                    <a:srgbClr val="FFFFFF"/>
                  </a:solidFill>
                  <a:latin typeface="+mn-ea"/>
                </a:endParaRPr>
              </a:p>
            </p:txBody>
          </p:sp>
          <p:sp>
            <p:nvSpPr>
              <p:cNvPr id="36" name="圆角矩形 35"/>
              <p:cNvSpPr/>
              <p:nvPr/>
            </p:nvSpPr>
            <p:spPr>
              <a:xfrm>
                <a:off x="8145763" y="2198938"/>
                <a:ext cx="1692569" cy="1978893"/>
              </a:xfrm>
              <a:prstGeom prst="roundRect">
                <a:avLst>
                  <a:gd name="adj" fmla="val 0"/>
                </a:avLst>
              </a:prstGeom>
              <a:solidFill>
                <a:schemeClr val="bg1">
                  <a:lumMod val="95000"/>
                </a:schemeClr>
              </a:solidFill>
              <a:ln w="50800">
                <a:noFill/>
              </a:ln>
              <a:effectLst>
                <a:outerShdw blurRad="76200" dist="38100" dir="2700000" algn="tl" rotWithShape="0">
                  <a:schemeClr val="tx1">
                    <a:lumMod val="65000"/>
                    <a:lumOff val="35000"/>
                    <a:alpha val="64000"/>
                  </a:schemeClr>
                </a:outerShdw>
              </a:effectLst>
              <a:scene3d>
                <a:camera prst="orthographicFront"/>
                <a:lightRig rig="threePt" dir="t"/>
              </a:scene3d>
              <a:sp3d prstMaterial="softEdge">
                <a:bevelT w="44450" h="127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a:solidFill>
                    <a:srgbClr val="FFFFFF"/>
                  </a:solidFill>
                  <a:latin typeface="+mn-ea"/>
                </a:endParaRPr>
              </a:p>
            </p:txBody>
          </p:sp>
        </p:grpSp>
        <p:sp>
          <p:nvSpPr>
            <p:cNvPr id="41" name="TextBox 40"/>
            <p:cNvSpPr txBox="1"/>
            <p:nvPr/>
          </p:nvSpPr>
          <p:spPr>
            <a:xfrm>
              <a:off x="2608404" y="3944501"/>
              <a:ext cx="5765711" cy="1517770"/>
            </a:xfrm>
            <a:prstGeom prst="rect">
              <a:avLst/>
            </a:prstGeom>
            <a:noFill/>
          </p:spPr>
          <p:txBody>
            <a:bodyPr wrap="square" lIns="0" tIns="0" rIns="0" bIns="0" rtlCol="0">
              <a:spAutoFit/>
            </a:bodyPr>
            <a:lstStyle>
              <a:defPPr>
                <a:defRPr lang="zh-CN"/>
              </a:defPPr>
              <a:lvl1pPr algn="just">
                <a:lnSpc>
                  <a:spcPts val="1300"/>
                </a:lnSpc>
                <a:defRPr sz="1000">
                  <a:solidFill>
                    <a:schemeClr val="tx1">
                      <a:lumMod val="65000"/>
                      <a:lumOff val="35000"/>
                    </a:schemeClr>
                  </a:solidFill>
                  <a:latin typeface="微软雅黑" pitchFamily="34" charset="-122"/>
                  <a:ea typeface="微软雅黑" pitchFamily="34" charset="-122"/>
                </a:defRPr>
              </a:lvl1pPr>
            </a:lstStyle>
            <a:p>
              <a:pPr>
                <a:lnSpc>
                  <a:spcPct val="120000"/>
                </a:lnSpc>
              </a:pPr>
              <a:r>
                <a:rPr lang="zh-CN" altLang="zh-CN" sz="2000" b="1" dirty="0">
                  <a:solidFill>
                    <a:srgbClr val="7030A0"/>
                  </a:solidFill>
                  <a:effectLst>
                    <a:outerShdw blurRad="38100" dist="38100" dir="2700000" algn="tl">
                      <a:srgbClr val="000000">
                        <a:alpha val="43137"/>
                      </a:srgbClr>
                    </a:outerShdw>
                  </a:effectLst>
                  <a:latin typeface="+mn-ea"/>
                  <a:ea typeface="+mn-ea"/>
                </a:rPr>
                <a:t>其他建筑服务</a:t>
              </a:r>
              <a:r>
                <a:rPr lang="zh-CN" altLang="en-US" sz="2000" b="1" dirty="0">
                  <a:solidFill>
                    <a:srgbClr val="7030A0"/>
                  </a:solidFill>
                  <a:effectLst>
                    <a:outerShdw blurRad="38100" dist="38100" dir="2700000" algn="tl">
                      <a:srgbClr val="000000">
                        <a:alpha val="43137"/>
                      </a:srgbClr>
                    </a:outerShdw>
                  </a:effectLst>
                  <a:latin typeface="+mn-ea"/>
                  <a:ea typeface="+mn-ea"/>
                </a:rPr>
                <a:t>：</a:t>
              </a:r>
              <a:r>
                <a:rPr lang="zh-CN" altLang="en-US" sz="2000" b="1" dirty="0">
                  <a:solidFill>
                    <a:schemeClr val="tx1"/>
                  </a:solidFill>
                  <a:latin typeface="+mn-ea"/>
                  <a:ea typeface="+mn-ea"/>
                </a:rPr>
                <a:t>钻井（打井）、拆除建筑物或者构筑物、平整土地、园林绿化、疏浚、建筑物平移、搭脚手架、爆破、矿山穿孔、表面附着物（包括岩层、土层、沙层等）剥离和清理等</a:t>
              </a:r>
            </a:p>
          </p:txBody>
        </p:sp>
      </p:grpSp>
      <p:sp>
        <p:nvSpPr>
          <p:cNvPr id="43" name="文本框 42">
            <a:extLst>
              <a:ext uri="{FF2B5EF4-FFF2-40B4-BE49-F238E27FC236}">
                <a16:creationId xmlns:a16="http://schemas.microsoft.com/office/drawing/2014/main" id="{5E19DB2E-6D24-4C26-A29E-60ABB1AE0106}"/>
              </a:ext>
            </a:extLst>
          </p:cNvPr>
          <p:cNvSpPr txBox="1"/>
          <p:nvPr/>
        </p:nvSpPr>
        <p:spPr>
          <a:xfrm>
            <a:off x="935665" y="299722"/>
            <a:ext cx="7371907" cy="500137"/>
          </a:xfrm>
          <a:prstGeom prst="rect">
            <a:avLst/>
          </a:prstGeom>
          <a:noFill/>
        </p:spPr>
        <p:txBody>
          <a:bodyPr wrap="square" lIns="68580" tIns="34290" rIns="68580" bIns="34290" rtlCol="0">
            <a:spAutoFit/>
          </a:bodyPr>
          <a:lstStyle/>
          <a:p>
            <a:pPr algn="ctr"/>
            <a:r>
              <a:rPr lang="zh-CN" altLang="en-US" sz="2800" b="1" dirty="0">
                <a:solidFill>
                  <a:srgbClr val="0070C0"/>
                </a:solidFill>
                <a:cs typeface="+mn-ea"/>
              </a:rPr>
              <a:t>（四）销售服务</a:t>
            </a:r>
            <a:r>
              <a:rPr lang="en-US" altLang="zh-CN" sz="2400" b="1" dirty="0">
                <a:solidFill>
                  <a:srgbClr val="7030A0"/>
                </a:solidFill>
                <a:cs typeface="+mn-ea"/>
              </a:rPr>
              <a:t>——</a:t>
            </a:r>
            <a:r>
              <a:rPr lang="zh-CN" altLang="en-US" sz="2400" b="1" dirty="0">
                <a:solidFill>
                  <a:srgbClr val="7030A0"/>
                </a:solidFill>
                <a:cs typeface="+mn-ea"/>
              </a:rPr>
              <a:t>建筑</a:t>
            </a:r>
            <a:endParaRPr lang="en-US" altLang="zh-CN" sz="2800" b="1" dirty="0">
              <a:solidFill>
                <a:srgbClr val="7030A0"/>
              </a:solidFill>
              <a:cs typeface="+mn-ea"/>
            </a:endParaRPr>
          </a:p>
        </p:txBody>
      </p:sp>
      <p:sp>
        <p:nvSpPr>
          <p:cNvPr id="44" name="Freeform 5">
            <a:extLst>
              <a:ext uri="{FF2B5EF4-FFF2-40B4-BE49-F238E27FC236}">
                <a16:creationId xmlns:a16="http://schemas.microsoft.com/office/drawing/2014/main" id="{88C634A0-81A1-4BC8-B02E-6427BF973D2F}"/>
              </a:ext>
            </a:extLst>
          </p:cNvPr>
          <p:cNvSpPr>
            <a:spLocks/>
          </p:cNvSpPr>
          <p:nvPr/>
        </p:nvSpPr>
        <p:spPr bwMode="auto">
          <a:xfrm>
            <a:off x="377167" y="2247900"/>
            <a:ext cx="1486292" cy="1317287"/>
          </a:xfrm>
          <a:custGeom>
            <a:avLst/>
            <a:gdLst>
              <a:gd name="T0" fmla="*/ 407 w 1375"/>
              <a:gd name="T1" fmla="*/ 1218 h 1218"/>
              <a:gd name="T2" fmla="*/ 299 w 1375"/>
              <a:gd name="T3" fmla="*/ 1156 h 1218"/>
              <a:gd name="T4" fmla="*/ 19 w 1375"/>
              <a:gd name="T5" fmla="*/ 671 h 1218"/>
              <a:gd name="T6" fmla="*/ 19 w 1375"/>
              <a:gd name="T7" fmla="*/ 547 h 1218"/>
              <a:gd name="T8" fmla="*/ 299 w 1375"/>
              <a:gd name="T9" fmla="*/ 62 h 1218"/>
              <a:gd name="T10" fmla="*/ 407 w 1375"/>
              <a:gd name="T11" fmla="*/ 0 h 1218"/>
              <a:gd name="T12" fmla="*/ 967 w 1375"/>
              <a:gd name="T13" fmla="*/ 0 h 1218"/>
              <a:gd name="T14" fmla="*/ 1075 w 1375"/>
              <a:gd name="T15" fmla="*/ 62 h 1218"/>
              <a:gd name="T16" fmla="*/ 1355 w 1375"/>
              <a:gd name="T17" fmla="*/ 547 h 1218"/>
              <a:gd name="T18" fmla="*/ 1355 w 1375"/>
              <a:gd name="T19" fmla="*/ 671 h 1218"/>
              <a:gd name="T20" fmla="*/ 1075 w 1375"/>
              <a:gd name="T21" fmla="*/ 1156 h 1218"/>
              <a:gd name="T22" fmla="*/ 967 w 1375"/>
              <a:gd name="T23" fmla="*/ 1218 h 1218"/>
              <a:gd name="T24" fmla="*/ 407 w 1375"/>
              <a:gd name="T25" fmla="*/ 1218 h 1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75" h="1218">
                <a:moveTo>
                  <a:pt x="407" y="1218"/>
                </a:moveTo>
                <a:cubicBezTo>
                  <a:pt x="368" y="1218"/>
                  <a:pt x="319" y="1190"/>
                  <a:pt x="299" y="1156"/>
                </a:cubicBezTo>
                <a:cubicBezTo>
                  <a:pt x="19" y="671"/>
                  <a:pt x="19" y="671"/>
                  <a:pt x="19" y="671"/>
                </a:cubicBezTo>
                <a:cubicBezTo>
                  <a:pt x="0" y="637"/>
                  <a:pt x="0" y="581"/>
                  <a:pt x="19" y="547"/>
                </a:cubicBezTo>
                <a:cubicBezTo>
                  <a:pt x="299" y="62"/>
                  <a:pt x="299" y="62"/>
                  <a:pt x="299" y="62"/>
                </a:cubicBezTo>
                <a:cubicBezTo>
                  <a:pt x="319" y="28"/>
                  <a:pt x="368" y="0"/>
                  <a:pt x="407" y="0"/>
                </a:cubicBezTo>
                <a:cubicBezTo>
                  <a:pt x="967" y="0"/>
                  <a:pt x="967" y="0"/>
                  <a:pt x="967" y="0"/>
                </a:cubicBezTo>
                <a:cubicBezTo>
                  <a:pt x="1007" y="0"/>
                  <a:pt x="1055" y="28"/>
                  <a:pt x="1075" y="62"/>
                </a:cubicBezTo>
                <a:cubicBezTo>
                  <a:pt x="1355" y="547"/>
                  <a:pt x="1355" y="547"/>
                  <a:pt x="1355" y="547"/>
                </a:cubicBezTo>
                <a:cubicBezTo>
                  <a:pt x="1375" y="581"/>
                  <a:pt x="1375" y="637"/>
                  <a:pt x="1355" y="671"/>
                </a:cubicBezTo>
                <a:cubicBezTo>
                  <a:pt x="1075" y="1156"/>
                  <a:pt x="1075" y="1156"/>
                  <a:pt x="1075" y="1156"/>
                </a:cubicBezTo>
                <a:cubicBezTo>
                  <a:pt x="1055" y="1190"/>
                  <a:pt x="1007" y="1218"/>
                  <a:pt x="967" y="1218"/>
                </a:cubicBezTo>
                <a:lnTo>
                  <a:pt x="407" y="1218"/>
                </a:lnTo>
                <a:close/>
              </a:path>
            </a:pathLst>
          </a:custGeom>
          <a:solidFill>
            <a:srgbClr val="0070C0"/>
          </a:solidFill>
          <a:ln w="31750">
            <a:gradFill flip="none" rotWithShape="1">
              <a:gsLst>
                <a:gs pos="0">
                  <a:schemeClr val="bg1">
                    <a:lumMod val="75000"/>
                  </a:schemeClr>
                </a:gs>
                <a:gs pos="100000">
                  <a:schemeClr val="bg1"/>
                </a:gs>
              </a:gsLst>
              <a:lin ang="2700000" scaled="1"/>
              <a:tileRect/>
            </a:gradFill>
          </a:ln>
          <a:effectLst>
            <a:innerShdw blurRad="127000" dist="63500" dir="13500000">
              <a:schemeClr val="accent3">
                <a:lumMod val="50000"/>
                <a:alpha val="85000"/>
              </a:schemeClr>
            </a:innerShdw>
          </a:effectLst>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endParaRPr lang="zh-CN" altLang="en-US">
              <a:solidFill>
                <a:srgbClr val="FFFFFF"/>
              </a:solidFill>
              <a:latin typeface="Calibri"/>
              <a:ea typeface="宋体" panose="02010600030101010101" pitchFamily="2" charset="-122"/>
              <a:sym typeface="Arial" panose="020B0604020202020204" pitchFamily="34" charset="0"/>
            </a:endParaRPr>
          </a:p>
        </p:txBody>
      </p:sp>
      <p:sp>
        <p:nvSpPr>
          <p:cNvPr id="45" name="Freeform 5">
            <a:extLst>
              <a:ext uri="{FF2B5EF4-FFF2-40B4-BE49-F238E27FC236}">
                <a16:creationId xmlns:a16="http://schemas.microsoft.com/office/drawing/2014/main" id="{330609D6-740C-4D97-B6EB-B6C2ACFFEA8A}"/>
              </a:ext>
            </a:extLst>
          </p:cNvPr>
          <p:cNvSpPr>
            <a:spLocks/>
          </p:cNvSpPr>
          <p:nvPr/>
        </p:nvSpPr>
        <p:spPr bwMode="auto">
          <a:xfrm>
            <a:off x="572976" y="2362825"/>
            <a:ext cx="1094670" cy="1067216"/>
          </a:xfrm>
          <a:prstGeom prst="ellipse">
            <a:avLst/>
          </a:prstGeom>
          <a:solidFill>
            <a:schemeClr val="bg1">
              <a:lumMod val="95000"/>
            </a:schemeClr>
          </a:solidFill>
          <a:ln w="50800">
            <a:noFill/>
          </a:ln>
          <a:effectLst>
            <a:outerShdw blurRad="101600" dist="50800" dir="2700000" algn="tl" rotWithShape="0">
              <a:schemeClr val="accent3">
                <a:lumMod val="50000"/>
                <a:alpha val="64000"/>
              </a:schemeClr>
            </a:outerShdw>
          </a:effectLst>
          <a:scene3d>
            <a:camera prst="orthographicFront"/>
            <a:lightRig rig="threePt" dir="t"/>
          </a:scene3d>
          <a:sp3d prstMaterial="softEdge">
            <a:bevelT w="63500" h="19050" prst="angle"/>
          </a:sp3d>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endParaRPr lang="zh-CN" altLang="en-US">
              <a:solidFill>
                <a:srgbClr val="FFFFFF"/>
              </a:solidFill>
              <a:latin typeface="Calibri"/>
              <a:ea typeface="宋体" panose="02010600030101010101" pitchFamily="2" charset="-122"/>
              <a:sym typeface="Arial" panose="020B0604020202020204" pitchFamily="34" charset="0"/>
            </a:endParaRPr>
          </a:p>
        </p:txBody>
      </p:sp>
      <p:sp>
        <p:nvSpPr>
          <p:cNvPr id="46" name="矩形 45">
            <a:extLst>
              <a:ext uri="{FF2B5EF4-FFF2-40B4-BE49-F238E27FC236}">
                <a16:creationId xmlns:a16="http://schemas.microsoft.com/office/drawing/2014/main" id="{4C3FB3BB-14EC-414B-981F-A4EBE9063789}"/>
              </a:ext>
            </a:extLst>
          </p:cNvPr>
          <p:cNvSpPr/>
          <p:nvPr/>
        </p:nvSpPr>
        <p:spPr>
          <a:xfrm>
            <a:off x="741681" y="2725234"/>
            <a:ext cx="757260" cy="438582"/>
          </a:xfrm>
          <a:prstGeom prst="rect">
            <a:avLst/>
          </a:prstGeom>
        </p:spPr>
        <p:txBody>
          <a:bodyPr wrap="none" lIns="68580" tIns="34290" rIns="68580" bIns="34290">
            <a:spAutoFit/>
          </a:bodyPr>
          <a:lstStyle/>
          <a:p>
            <a:pPr algn="ctr"/>
            <a:r>
              <a:rPr lang="zh-CN" altLang="en-US" sz="2400" b="1" dirty="0">
                <a:latin typeface="ITC Avant Garde Std Bk" panose="020B0502020202020204" pitchFamily="34" charset="0"/>
              </a:rPr>
              <a:t>建筑</a:t>
            </a:r>
          </a:p>
        </p:txBody>
      </p:sp>
      <p:sp>
        <p:nvSpPr>
          <p:cNvPr id="42" name="文本框 41">
            <a:extLst>
              <a:ext uri="{FF2B5EF4-FFF2-40B4-BE49-F238E27FC236}">
                <a16:creationId xmlns:a16="http://schemas.microsoft.com/office/drawing/2014/main" id="{8C46F3B7-9B0B-4748-ADE0-24FF39BE698C}"/>
              </a:ext>
            </a:extLst>
          </p:cNvPr>
          <p:cNvSpPr txBox="1"/>
          <p:nvPr/>
        </p:nvSpPr>
        <p:spPr>
          <a:xfrm>
            <a:off x="2484754" y="3163816"/>
            <a:ext cx="5901856" cy="1743747"/>
          </a:xfrm>
          <a:prstGeom prst="rect">
            <a:avLst/>
          </a:prstGeom>
          <a:noFill/>
        </p:spPr>
        <p:txBody>
          <a:bodyPr wrap="square">
            <a:spAutoFit/>
          </a:bodyPr>
          <a:lstStyle/>
          <a:p>
            <a:pPr indent="457200" algn="just">
              <a:lnSpc>
                <a:spcPct val="110000"/>
              </a:lnSpc>
              <a:spcAft>
                <a:spcPts val="0"/>
              </a:spcAft>
              <a:tabLst>
                <a:tab pos="2970530" algn="l"/>
              </a:tabLst>
            </a:pPr>
            <a:r>
              <a:rPr lang="zh-CN" altLang="zh-CN" sz="2000" b="1" kern="100" dirty="0">
                <a:solidFill>
                  <a:srgbClr val="C00000"/>
                </a:solidFill>
                <a:effectLst/>
                <a:latin typeface="楷体" panose="02010609060101010101" pitchFamily="49" charset="-122"/>
                <a:ea typeface="楷体" panose="02010609060101010101" pitchFamily="49" charset="-122"/>
              </a:rPr>
              <a:t>【注意</a:t>
            </a:r>
            <a:r>
              <a:rPr lang="en-US" altLang="zh-CN" sz="2000" b="1" kern="100" dirty="0">
                <a:solidFill>
                  <a:srgbClr val="C00000"/>
                </a:solidFill>
                <a:effectLst/>
                <a:latin typeface="楷体" panose="02010609060101010101" pitchFamily="49" charset="-122"/>
                <a:ea typeface="楷体" panose="02010609060101010101" pitchFamily="49" charset="-122"/>
              </a:rPr>
              <a:t>1</a:t>
            </a:r>
            <a:r>
              <a:rPr lang="zh-CN" altLang="zh-CN" sz="2000" b="1" kern="100" dirty="0">
                <a:solidFill>
                  <a:srgbClr val="C00000"/>
                </a:solidFill>
                <a:effectLst/>
                <a:latin typeface="楷体" panose="02010609060101010101" pitchFamily="49" charset="-122"/>
                <a:ea typeface="楷体" panose="02010609060101010101" pitchFamily="49" charset="-122"/>
              </a:rPr>
              <a:t>】</a:t>
            </a:r>
            <a:r>
              <a:rPr lang="zh-CN" altLang="zh-CN" sz="2000" b="1" kern="100" dirty="0">
                <a:solidFill>
                  <a:srgbClr val="004DA1"/>
                </a:solidFill>
                <a:effectLst/>
                <a:latin typeface="楷体" panose="02010609060101010101" pitchFamily="49" charset="-122"/>
                <a:ea typeface="楷体" panose="02010609060101010101" pitchFamily="49" charset="-122"/>
              </a:rPr>
              <a:t>“疏浚”属于“建筑服务—其他建筑服务”，</a:t>
            </a:r>
            <a:r>
              <a:rPr lang="zh-CN" altLang="zh-CN" sz="2000" b="1" kern="100" dirty="0">
                <a:solidFill>
                  <a:srgbClr val="C00000"/>
                </a:solidFill>
                <a:effectLst/>
                <a:latin typeface="楷体" panose="02010609060101010101" pitchFamily="49" charset="-122"/>
                <a:ea typeface="楷体" panose="02010609060101010101" pitchFamily="49" charset="-122"/>
              </a:rPr>
              <a:t>但“航道疏浚”属于“现代服务—物流辅助服务”；</a:t>
            </a:r>
          </a:p>
          <a:p>
            <a:pPr indent="457200" algn="just">
              <a:lnSpc>
                <a:spcPct val="110000"/>
              </a:lnSpc>
              <a:spcAft>
                <a:spcPts val="0"/>
              </a:spcAft>
              <a:tabLst>
                <a:tab pos="2970530" algn="l"/>
              </a:tabLst>
            </a:pPr>
            <a:r>
              <a:rPr lang="zh-CN" altLang="zh-CN" sz="2000" b="1" kern="100" dirty="0">
                <a:solidFill>
                  <a:srgbClr val="C00000"/>
                </a:solidFill>
                <a:effectLst/>
                <a:latin typeface="楷体" panose="02010609060101010101" pitchFamily="49" charset="-122"/>
                <a:ea typeface="楷体" panose="02010609060101010101" pitchFamily="49" charset="-122"/>
              </a:rPr>
              <a:t>【注意</a:t>
            </a:r>
            <a:r>
              <a:rPr lang="en-US" altLang="zh-CN" sz="2000" b="1" kern="100" dirty="0">
                <a:solidFill>
                  <a:srgbClr val="C00000"/>
                </a:solidFill>
                <a:effectLst/>
                <a:latin typeface="楷体" panose="02010609060101010101" pitchFamily="49" charset="-122"/>
                <a:ea typeface="楷体" panose="02010609060101010101" pitchFamily="49" charset="-122"/>
              </a:rPr>
              <a:t>2</a:t>
            </a:r>
            <a:r>
              <a:rPr lang="zh-CN" altLang="zh-CN" sz="2000" b="1" kern="100" dirty="0">
                <a:solidFill>
                  <a:srgbClr val="C00000"/>
                </a:solidFill>
                <a:effectLst/>
                <a:latin typeface="楷体" panose="02010609060101010101" pitchFamily="49" charset="-122"/>
                <a:ea typeface="楷体" panose="02010609060101010101" pitchFamily="49" charset="-122"/>
              </a:rPr>
              <a:t>】</a:t>
            </a:r>
            <a:r>
              <a:rPr lang="zh-CN" altLang="zh-CN" sz="2000" b="1" kern="100" dirty="0">
                <a:solidFill>
                  <a:srgbClr val="004DA1"/>
                </a:solidFill>
                <a:effectLst/>
                <a:latin typeface="楷体" panose="02010609060101010101" pitchFamily="49" charset="-122"/>
                <a:ea typeface="楷体" panose="02010609060101010101" pitchFamily="49" charset="-122"/>
              </a:rPr>
              <a:t>“建筑物平移”属于“建筑服务—其他建筑服务”</a:t>
            </a:r>
            <a:endParaRPr lang="zh-CN" altLang="zh-CN" sz="2000" b="1" kern="100" dirty="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p:txBody>
      </p:sp>
    </p:spTree>
    <p:extLst>
      <p:ext uri="{BB962C8B-B14F-4D97-AF65-F5344CB8AC3E}">
        <p14:creationId xmlns:p14="http://schemas.microsoft.com/office/powerpoint/2010/main" val="546145157"/>
      </p:ext>
    </p:extLst>
  </p:cSld>
  <p:clrMapOvr>
    <a:masterClrMapping/>
  </p:clrMapOvr>
  <mc:AlternateContent xmlns:mc="http://schemas.openxmlformats.org/markup-compatibility/2006" xmlns:p14="http://schemas.microsoft.com/office/powerpoint/2010/main">
    <mc:Choice Requires="p14">
      <p:transition spd="slow" p14:dur="1250" advClick="0" advTm="0">
        <p:blinds dir="vert"/>
      </p:transition>
    </mc:Choice>
    <mc:Fallback xmlns="">
      <p:transition spd="slow" advClick="0" advTm="0">
        <p:blinds dir="vert"/>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42"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barn(outHorizontal)">
                                      <p:cBhvr>
                                        <p:cTn id="7" dur="500"/>
                                        <p:tgtEl>
                                          <p:spTgt spid="10"/>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44"/>
                                        </p:tgtEl>
                                        <p:attrNameLst>
                                          <p:attrName>style.visibility</p:attrName>
                                        </p:attrNameLst>
                                      </p:cBhvr>
                                      <p:to>
                                        <p:strVal val="visible"/>
                                      </p:to>
                                    </p:set>
                                    <p:anim calcmode="lin" valueType="num">
                                      <p:cBhvr>
                                        <p:cTn id="11" dur="500" fill="hold"/>
                                        <p:tgtEl>
                                          <p:spTgt spid="44"/>
                                        </p:tgtEl>
                                        <p:attrNameLst>
                                          <p:attrName>ppt_w</p:attrName>
                                        </p:attrNameLst>
                                      </p:cBhvr>
                                      <p:tavLst>
                                        <p:tav tm="0">
                                          <p:val>
                                            <p:fltVal val="0"/>
                                          </p:val>
                                        </p:tav>
                                        <p:tav tm="100000">
                                          <p:val>
                                            <p:strVal val="#ppt_w"/>
                                          </p:val>
                                        </p:tav>
                                      </p:tavLst>
                                    </p:anim>
                                    <p:anim calcmode="lin" valueType="num">
                                      <p:cBhvr>
                                        <p:cTn id="12" dur="500" fill="hold"/>
                                        <p:tgtEl>
                                          <p:spTgt spid="44"/>
                                        </p:tgtEl>
                                        <p:attrNameLst>
                                          <p:attrName>ppt_h</p:attrName>
                                        </p:attrNameLst>
                                      </p:cBhvr>
                                      <p:tavLst>
                                        <p:tav tm="0">
                                          <p:val>
                                            <p:fltVal val="0"/>
                                          </p:val>
                                        </p:tav>
                                        <p:tav tm="100000">
                                          <p:val>
                                            <p:strVal val="#ppt_h"/>
                                          </p:val>
                                        </p:tav>
                                      </p:tavLst>
                                    </p:anim>
                                    <p:animEffect transition="in" filter="fade">
                                      <p:cBhvr>
                                        <p:cTn id="13" dur="500"/>
                                        <p:tgtEl>
                                          <p:spTgt spid="44"/>
                                        </p:tgtEl>
                                      </p:cBhvr>
                                    </p:animEffect>
                                  </p:childTnLst>
                                </p:cTn>
                              </p:par>
                              <p:par>
                                <p:cTn id="14" presetID="21" presetClass="entr" presetSubtype="1" fill="hold" grpId="0" nodeType="withEffect">
                                  <p:stCondLst>
                                    <p:cond delay="400"/>
                                  </p:stCondLst>
                                  <p:childTnLst>
                                    <p:set>
                                      <p:cBhvr>
                                        <p:cTn id="15" dur="1" fill="hold">
                                          <p:stCondLst>
                                            <p:cond delay="0"/>
                                          </p:stCondLst>
                                        </p:cTn>
                                        <p:tgtEl>
                                          <p:spTgt spid="45"/>
                                        </p:tgtEl>
                                        <p:attrNameLst>
                                          <p:attrName>style.visibility</p:attrName>
                                        </p:attrNameLst>
                                      </p:cBhvr>
                                      <p:to>
                                        <p:strVal val="visible"/>
                                      </p:to>
                                    </p:set>
                                    <p:animEffect transition="in" filter="wheel(1)">
                                      <p:cBhvr>
                                        <p:cTn id="16" dur="500"/>
                                        <p:tgtEl>
                                          <p:spTgt spid="45"/>
                                        </p:tgtEl>
                                      </p:cBhvr>
                                    </p:animEffect>
                                  </p:childTnLst>
                                </p:cTn>
                              </p:par>
                              <p:par>
                                <p:cTn id="17" presetID="53" presetClass="entr" presetSubtype="16" fill="hold" grpId="0" nodeType="withEffect">
                                  <p:stCondLst>
                                    <p:cond delay="0"/>
                                  </p:stCondLst>
                                  <p:iterate type="lt">
                                    <p:tmPct val="10000"/>
                                  </p:iterate>
                                  <p:childTnLst>
                                    <p:set>
                                      <p:cBhvr>
                                        <p:cTn id="18" dur="1" fill="hold">
                                          <p:stCondLst>
                                            <p:cond delay="0"/>
                                          </p:stCondLst>
                                        </p:cTn>
                                        <p:tgtEl>
                                          <p:spTgt spid="46"/>
                                        </p:tgtEl>
                                        <p:attrNameLst>
                                          <p:attrName>style.visibility</p:attrName>
                                        </p:attrNameLst>
                                      </p:cBhvr>
                                      <p:to>
                                        <p:strVal val="visible"/>
                                      </p:to>
                                    </p:set>
                                    <p:anim calcmode="lin" valueType="num">
                                      <p:cBhvr>
                                        <p:cTn id="19" dur="500" fill="hold"/>
                                        <p:tgtEl>
                                          <p:spTgt spid="46"/>
                                        </p:tgtEl>
                                        <p:attrNameLst>
                                          <p:attrName>ppt_w</p:attrName>
                                        </p:attrNameLst>
                                      </p:cBhvr>
                                      <p:tavLst>
                                        <p:tav tm="0">
                                          <p:val>
                                            <p:fltVal val="0"/>
                                          </p:val>
                                        </p:tav>
                                        <p:tav tm="100000">
                                          <p:val>
                                            <p:strVal val="#ppt_w"/>
                                          </p:val>
                                        </p:tav>
                                      </p:tavLst>
                                    </p:anim>
                                    <p:anim calcmode="lin" valueType="num">
                                      <p:cBhvr>
                                        <p:cTn id="20" dur="500" fill="hold"/>
                                        <p:tgtEl>
                                          <p:spTgt spid="46"/>
                                        </p:tgtEl>
                                        <p:attrNameLst>
                                          <p:attrName>ppt_h</p:attrName>
                                        </p:attrNameLst>
                                      </p:cBhvr>
                                      <p:tavLst>
                                        <p:tav tm="0">
                                          <p:val>
                                            <p:fltVal val="0"/>
                                          </p:val>
                                        </p:tav>
                                        <p:tav tm="100000">
                                          <p:val>
                                            <p:strVal val="#ppt_h"/>
                                          </p:val>
                                        </p:tav>
                                      </p:tavLst>
                                    </p:anim>
                                    <p:animEffect transition="in" filter="fade">
                                      <p:cBhvr>
                                        <p:cTn id="21" dur="500"/>
                                        <p:tgtEl>
                                          <p:spTgt spid="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44" grpId="0" animBg="1"/>
      <p:bldP spid="45" grpId="0" animBg="1"/>
      <p:bldP spid="46" grpId="0"/>
    </p:bld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组合 2">
            <a:extLst>
              <a:ext uri="{FF2B5EF4-FFF2-40B4-BE49-F238E27FC236}">
                <a16:creationId xmlns:a16="http://schemas.microsoft.com/office/drawing/2014/main" id="{12B64493-4B99-4AD2-B87D-A86AD184E206}"/>
              </a:ext>
            </a:extLst>
          </p:cNvPr>
          <p:cNvGrpSpPr/>
          <p:nvPr/>
        </p:nvGrpSpPr>
        <p:grpSpPr>
          <a:xfrm>
            <a:off x="4178" y="756326"/>
            <a:ext cx="1486292" cy="1317287"/>
            <a:chOff x="330431" y="997333"/>
            <a:chExt cx="1486292" cy="1317287"/>
          </a:xfrm>
        </p:grpSpPr>
        <p:sp>
          <p:nvSpPr>
            <p:cNvPr id="11" name="Freeform 5"/>
            <p:cNvSpPr>
              <a:spLocks/>
            </p:cNvSpPr>
            <p:nvPr/>
          </p:nvSpPr>
          <p:spPr bwMode="auto">
            <a:xfrm>
              <a:off x="330431" y="997333"/>
              <a:ext cx="1486292" cy="1317287"/>
            </a:xfrm>
            <a:custGeom>
              <a:avLst/>
              <a:gdLst>
                <a:gd name="T0" fmla="*/ 407 w 1375"/>
                <a:gd name="T1" fmla="*/ 1218 h 1218"/>
                <a:gd name="T2" fmla="*/ 299 w 1375"/>
                <a:gd name="T3" fmla="*/ 1156 h 1218"/>
                <a:gd name="T4" fmla="*/ 19 w 1375"/>
                <a:gd name="T5" fmla="*/ 671 h 1218"/>
                <a:gd name="T6" fmla="*/ 19 w 1375"/>
                <a:gd name="T7" fmla="*/ 547 h 1218"/>
                <a:gd name="T8" fmla="*/ 299 w 1375"/>
                <a:gd name="T9" fmla="*/ 62 h 1218"/>
                <a:gd name="T10" fmla="*/ 407 w 1375"/>
                <a:gd name="T11" fmla="*/ 0 h 1218"/>
                <a:gd name="T12" fmla="*/ 967 w 1375"/>
                <a:gd name="T13" fmla="*/ 0 h 1218"/>
                <a:gd name="T14" fmla="*/ 1075 w 1375"/>
                <a:gd name="T15" fmla="*/ 62 h 1218"/>
                <a:gd name="T16" fmla="*/ 1355 w 1375"/>
                <a:gd name="T17" fmla="*/ 547 h 1218"/>
                <a:gd name="T18" fmla="*/ 1355 w 1375"/>
                <a:gd name="T19" fmla="*/ 671 h 1218"/>
                <a:gd name="T20" fmla="*/ 1075 w 1375"/>
                <a:gd name="T21" fmla="*/ 1156 h 1218"/>
                <a:gd name="T22" fmla="*/ 967 w 1375"/>
                <a:gd name="T23" fmla="*/ 1218 h 1218"/>
                <a:gd name="T24" fmla="*/ 407 w 1375"/>
                <a:gd name="T25" fmla="*/ 1218 h 1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75" h="1218">
                  <a:moveTo>
                    <a:pt x="407" y="1218"/>
                  </a:moveTo>
                  <a:cubicBezTo>
                    <a:pt x="368" y="1218"/>
                    <a:pt x="319" y="1190"/>
                    <a:pt x="299" y="1156"/>
                  </a:cubicBezTo>
                  <a:cubicBezTo>
                    <a:pt x="19" y="671"/>
                    <a:pt x="19" y="671"/>
                    <a:pt x="19" y="671"/>
                  </a:cubicBezTo>
                  <a:cubicBezTo>
                    <a:pt x="0" y="637"/>
                    <a:pt x="0" y="581"/>
                    <a:pt x="19" y="547"/>
                  </a:cubicBezTo>
                  <a:cubicBezTo>
                    <a:pt x="299" y="62"/>
                    <a:pt x="299" y="62"/>
                    <a:pt x="299" y="62"/>
                  </a:cubicBezTo>
                  <a:cubicBezTo>
                    <a:pt x="319" y="28"/>
                    <a:pt x="368" y="0"/>
                    <a:pt x="407" y="0"/>
                  </a:cubicBezTo>
                  <a:cubicBezTo>
                    <a:pt x="967" y="0"/>
                    <a:pt x="967" y="0"/>
                    <a:pt x="967" y="0"/>
                  </a:cubicBezTo>
                  <a:cubicBezTo>
                    <a:pt x="1007" y="0"/>
                    <a:pt x="1055" y="28"/>
                    <a:pt x="1075" y="62"/>
                  </a:cubicBezTo>
                  <a:cubicBezTo>
                    <a:pt x="1355" y="547"/>
                    <a:pt x="1355" y="547"/>
                    <a:pt x="1355" y="547"/>
                  </a:cubicBezTo>
                  <a:cubicBezTo>
                    <a:pt x="1375" y="581"/>
                    <a:pt x="1375" y="637"/>
                    <a:pt x="1355" y="671"/>
                  </a:cubicBezTo>
                  <a:cubicBezTo>
                    <a:pt x="1075" y="1156"/>
                    <a:pt x="1075" y="1156"/>
                    <a:pt x="1075" y="1156"/>
                  </a:cubicBezTo>
                  <a:cubicBezTo>
                    <a:pt x="1055" y="1190"/>
                    <a:pt x="1007" y="1218"/>
                    <a:pt x="967" y="1218"/>
                  </a:cubicBezTo>
                  <a:lnTo>
                    <a:pt x="407" y="1218"/>
                  </a:lnTo>
                  <a:close/>
                </a:path>
              </a:pathLst>
            </a:custGeom>
            <a:solidFill>
              <a:srgbClr val="0070C0"/>
            </a:solidFill>
            <a:ln w="31750">
              <a:gradFill flip="none" rotWithShape="1">
                <a:gsLst>
                  <a:gs pos="0">
                    <a:schemeClr val="bg1">
                      <a:lumMod val="75000"/>
                    </a:schemeClr>
                  </a:gs>
                  <a:gs pos="100000">
                    <a:schemeClr val="bg1"/>
                  </a:gs>
                </a:gsLst>
                <a:lin ang="2700000" scaled="1"/>
                <a:tileRect/>
              </a:gradFill>
            </a:ln>
            <a:effectLst>
              <a:innerShdw blurRad="127000" dist="63500" dir="13500000">
                <a:schemeClr val="accent3">
                  <a:lumMod val="50000"/>
                  <a:alpha val="85000"/>
                </a:schemeClr>
              </a:innerShdw>
            </a:effectLst>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endParaRPr lang="zh-CN" altLang="en-US">
                <a:solidFill>
                  <a:srgbClr val="FFFFFF"/>
                </a:solidFill>
                <a:latin typeface="Calibri"/>
                <a:ea typeface="宋体" panose="02010600030101010101" pitchFamily="2" charset="-122"/>
                <a:sym typeface="Arial" panose="020B0604020202020204" pitchFamily="34" charset="0"/>
              </a:endParaRPr>
            </a:p>
          </p:txBody>
        </p:sp>
        <p:sp>
          <p:nvSpPr>
            <p:cNvPr id="12" name="Freeform 5"/>
            <p:cNvSpPr>
              <a:spLocks/>
            </p:cNvSpPr>
            <p:nvPr/>
          </p:nvSpPr>
          <p:spPr bwMode="auto">
            <a:xfrm>
              <a:off x="526240" y="1122369"/>
              <a:ext cx="1094670" cy="1067216"/>
            </a:xfrm>
            <a:prstGeom prst="ellipse">
              <a:avLst/>
            </a:prstGeom>
            <a:solidFill>
              <a:schemeClr val="bg1">
                <a:lumMod val="95000"/>
              </a:schemeClr>
            </a:solidFill>
            <a:ln w="50800">
              <a:noFill/>
            </a:ln>
            <a:effectLst>
              <a:outerShdw blurRad="101600" dist="50800" dir="2700000" algn="tl" rotWithShape="0">
                <a:schemeClr val="accent3">
                  <a:lumMod val="50000"/>
                  <a:alpha val="64000"/>
                </a:schemeClr>
              </a:outerShdw>
            </a:effectLst>
            <a:scene3d>
              <a:camera prst="orthographicFront"/>
              <a:lightRig rig="threePt" dir="t"/>
            </a:scene3d>
            <a:sp3d prstMaterial="softEdge">
              <a:bevelT w="63500" h="19050" prst="angle"/>
            </a:sp3d>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endParaRPr lang="zh-CN" altLang="en-US">
                <a:solidFill>
                  <a:srgbClr val="FFFFFF"/>
                </a:solidFill>
                <a:latin typeface="Calibri"/>
                <a:ea typeface="宋体" panose="02010600030101010101" pitchFamily="2" charset="-122"/>
                <a:sym typeface="Arial" panose="020B0604020202020204" pitchFamily="34" charset="0"/>
              </a:endParaRPr>
            </a:p>
          </p:txBody>
        </p:sp>
        <p:sp>
          <p:nvSpPr>
            <p:cNvPr id="13" name="矩形 12"/>
            <p:cNvSpPr/>
            <p:nvPr/>
          </p:nvSpPr>
          <p:spPr>
            <a:xfrm>
              <a:off x="694945" y="1252019"/>
              <a:ext cx="757259" cy="807913"/>
            </a:xfrm>
            <a:prstGeom prst="rect">
              <a:avLst/>
            </a:prstGeom>
          </p:spPr>
          <p:txBody>
            <a:bodyPr wrap="none" lIns="68580" tIns="34290" rIns="68580" bIns="34290">
              <a:spAutoFit/>
            </a:bodyPr>
            <a:lstStyle/>
            <a:p>
              <a:pPr algn="ctr"/>
              <a:r>
                <a:rPr lang="zh-CN" altLang="en-US" sz="2400" b="1" dirty="0">
                  <a:latin typeface="ITC Avant Garde Std Bk" panose="020B0502020202020204" pitchFamily="34" charset="0"/>
                </a:rPr>
                <a:t>贷款</a:t>
              </a:r>
              <a:endParaRPr lang="en-US" altLang="zh-CN" sz="2400" b="1" dirty="0">
                <a:latin typeface="ITC Avant Garde Std Bk" panose="020B0502020202020204" pitchFamily="34" charset="0"/>
              </a:endParaRPr>
            </a:p>
            <a:p>
              <a:pPr algn="ctr"/>
              <a:r>
                <a:rPr lang="zh-CN" altLang="en-US" sz="2400" b="1" dirty="0">
                  <a:latin typeface="ITC Avant Garde Std Bk" panose="020B0502020202020204" pitchFamily="34" charset="0"/>
                </a:rPr>
                <a:t>服务</a:t>
              </a:r>
            </a:p>
          </p:txBody>
        </p:sp>
      </p:grpSp>
      <p:grpSp>
        <p:nvGrpSpPr>
          <p:cNvPr id="2" name="组合 1">
            <a:extLst>
              <a:ext uri="{FF2B5EF4-FFF2-40B4-BE49-F238E27FC236}">
                <a16:creationId xmlns:a16="http://schemas.microsoft.com/office/drawing/2014/main" id="{F4995CAF-A1DB-444E-B784-1FBFFD98ABAC}"/>
              </a:ext>
            </a:extLst>
          </p:cNvPr>
          <p:cNvGrpSpPr/>
          <p:nvPr/>
        </p:nvGrpSpPr>
        <p:grpSpPr>
          <a:xfrm>
            <a:off x="1490466" y="850731"/>
            <a:ext cx="7028507" cy="2116307"/>
            <a:chOff x="2856110" y="1086011"/>
            <a:chExt cx="6534287" cy="2787858"/>
          </a:xfrm>
        </p:grpSpPr>
        <p:grpSp>
          <p:nvGrpSpPr>
            <p:cNvPr id="22" name="组合 21"/>
            <p:cNvGrpSpPr/>
            <p:nvPr/>
          </p:nvGrpSpPr>
          <p:grpSpPr>
            <a:xfrm>
              <a:off x="2856110" y="1086011"/>
              <a:ext cx="6534287" cy="2787858"/>
              <a:chOff x="8121872" y="1986578"/>
              <a:chExt cx="1934607" cy="4607979"/>
            </a:xfrm>
          </p:grpSpPr>
          <p:sp>
            <p:nvSpPr>
              <p:cNvPr id="23" name="圆角矩形 22"/>
              <p:cNvSpPr/>
              <p:nvPr/>
            </p:nvSpPr>
            <p:spPr>
              <a:xfrm>
                <a:off x="8121872" y="1986578"/>
                <a:ext cx="1934607" cy="4607979"/>
              </a:xfrm>
              <a:prstGeom prst="roundRect">
                <a:avLst>
                  <a:gd name="adj" fmla="val 0"/>
                </a:avLst>
              </a:prstGeom>
              <a:solidFill>
                <a:schemeClr val="accent1"/>
              </a:solidFill>
              <a:ln w="31750">
                <a:gradFill flip="none" rotWithShape="1">
                  <a:gsLst>
                    <a:gs pos="0">
                      <a:schemeClr val="bg1">
                        <a:lumMod val="85000"/>
                      </a:schemeClr>
                    </a:gs>
                    <a:gs pos="100000">
                      <a:schemeClr val="bg1"/>
                    </a:gs>
                  </a:gsLst>
                  <a:lin ang="2700000" scaled="1"/>
                  <a:tileRect/>
                </a:gradFill>
              </a:ln>
              <a:effectLst>
                <a:innerShdw blurRad="127000" dist="63500" dir="13500000">
                  <a:schemeClr val="tx1">
                    <a:lumMod val="65000"/>
                    <a:lumOff val="35000"/>
                    <a:alpha val="49000"/>
                  </a:scheme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indent="457200" algn="ctr"/>
                <a:endParaRPr lang="zh-CN" altLang="en-US" sz="2000">
                  <a:solidFill>
                    <a:schemeClr val="tx1"/>
                  </a:solidFill>
                  <a:latin typeface="+mn-ea"/>
                </a:endParaRPr>
              </a:p>
            </p:txBody>
          </p:sp>
          <p:sp>
            <p:nvSpPr>
              <p:cNvPr id="24" name="圆角矩形 23"/>
              <p:cNvSpPr/>
              <p:nvPr/>
            </p:nvSpPr>
            <p:spPr>
              <a:xfrm>
                <a:off x="8145763" y="2198936"/>
                <a:ext cx="1895404" cy="4192137"/>
              </a:xfrm>
              <a:prstGeom prst="roundRect">
                <a:avLst>
                  <a:gd name="adj" fmla="val 0"/>
                </a:avLst>
              </a:prstGeom>
              <a:solidFill>
                <a:schemeClr val="bg1">
                  <a:lumMod val="95000"/>
                </a:schemeClr>
              </a:solidFill>
              <a:ln w="50800">
                <a:noFill/>
              </a:ln>
              <a:effectLst>
                <a:outerShdw blurRad="76200" dist="38100" dir="2700000" algn="tl" rotWithShape="0">
                  <a:schemeClr val="tx1">
                    <a:lumMod val="65000"/>
                    <a:lumOff val="35000"/>
                    <a:alpha val="64000"/>
                  </a:schemeClr>
                </a:outerShdw>
              </a:effectLst>
              <a:scene3d>
                <a:camera prst="orthographicFront"/>
                <a:lightRig rig="threePt" dir="t"/>
              </a:scene3d>
              <a:sp3d prstMaterial="softEdge">
                <a:bevelT w="44450" h="127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indent="457200" algn="ctr"/>
                <a:endParaRPr lang="zh-CN" altLang="en-US" sz="2000">
                  <a:solidFill>
                    <a:schemeClr val="tx1"/>
                  </a:solidFill>
                  <a:latin typeface="+mn-ea"/>
                </a:endParaRPr>
              </a:p>
            </p:txBody>
          </p:sp>
        </p:grpSp>
        <p:sp>
          <p:nvSpPr>
            <p:cNvPr id="37" name="TextBox 36"/>
            <p:cNvSpPr txBox="1"/>
            <p:nvPr/>
          </p:nvSpPr>
          <p:spPr>
            <a:xfrm>
              <a:off x="3049285" y="1266096"/>
              <a:ext cx="6186280" cy="1797608"/>
            </a:xfrm>
            <a:prstGeom prst="rect">
              <a:avLst/>
            </a:prstGeom>
            <a:noFill/>
          </p:spPr>
          <p:txBody>
            <a:bodyPr wrap="square" lIns="0" tIns="0" rIns="0" bIns="0" rtlCol="0">
              <a:spAutoFit/>
            </a:bodyPr>
            <a:lstStyle>
              <a:defPPr>
                <a:defRPr lang="zh-CN"/>
              </a:defPPr>
              <a:lvl1pPr algn="just">
                <a:lnSpc>
                  <a:spcPts val="1300"/>
                </a:lnSpc>
                <a:defRPr sz="1000">
                  <a:solidFill>
                    <a:schemeClr val="tx1">
                      <a:lumMod val="65000"/>
                      <a:lumOff val="35000"/>
                    </a:schemeClr>
                  </a:solidFill>
                  <a:latin typeface="微软雅黑" pitchFamily="34" charset="-122"/>
                  <a:ea typeface="微软雅黑" pitchFamily="34" charset="-122"/>
                </a:defRPr>
              </a:lvl1pPr>
            </a:lstStyle>
            <a:p>
              <a:pPr indent="457200">
                <a:lnSpc>
                  <a:spcPct val="120000"/>
                </a:lnSpc>
              </a:pPr>
              <a:r>
                <a:rPr lang="zh-CN" altLang="en-US" sz="2000" b="1" dirty="0">
                  <a:solidFill>
                    <a:schemeClr val="tx1"/>
                  </a:solidFill>
                  <a:latin typeface="楷体" panose="02010609060101010101" pitchFamily="49" charset="-122"/>
                  <a:ea typeface="楷体" panose="02010609060101010101" pitchFamily="49" charset="-122"/>
                </a:rPr>
                <a:t>金融商品持有期间（含到期）利息（保本收益、报酬、资金占用费、补偿金等）收入、信用卡透支利息收入、买入返售金融商品利息收入、融资融券收取的利息收入，以及融资性售后回租、押汇、罚息、票据贴现、转贷等业务取得的</a:t>
              </a:r>
              <a:r>
                <a:rPr lang="zh-CN" altLang="en-US" sz="2000" b="1" dirty="0">
                  <a:solidFill>
                    <a:srgbClr val="C00000"/>
                  </a:solidFill>
                  <a:latin typeface="楷体" panose="02010609060101010101" pitchFamily="49" charset="-122"/>
                  <a:ea typeface="楷体" panose="02010609060101010101" pitchFamily="49" charset="-122"/>
                </a:rPr>
                <a:t>利息及利息性质的收入</a:t>
              </a:r>
              <a:endParaRPr lang="en-US" altLang="zh-CN" sz="2000" b="1" dirty="0">
                <a:solidFill>
                  <a:srgbClr val="C00000"/>
                </a:solidFill>
                <a:latin typeface="楷体" panose="02010609060101010101" pitchFamily="49" charset="-122"/>
                <a:ea typeface="楷体" panose="02010609060101010101" pitchFamily="49" charset="-122"/>
              </a:endParaRPr>
            </a:p>
          </p:txBody>
        </p:sp>
      </p:grpSp>
      <p:sp>
        <p:nvSpPr>
          <p:cNvPr id="35" name="文本框 34">
            <a:extLst>
              <a:ext uri="{FF2B5EF4-FFF2-40B4-BE49-F238E27FC236}">
                <a16:creationId xmlns:a16="http://schemas.microsoft.com/office/drawing/2014/main" id="{9DD0D445-E3D3-4C71-837E-81F36C4194C4}"/>
              </a:ext>
            </a:extLst>
          </p:cNvPr>
          <p:cNvSpPr txBox="1"/>
          <p:nvPr/>
        </p:nvSpPr>
        <p:spPr>
          <a:xfrm>
            <a:off x="935665" y="299722"/>
            <a:ext cx="7371907" cy="500137"/>
          </a:xfrm>
          <a:prstGeom prst="rect">
            <a:avLst/>
          </a:prstGeom>
          <a:noFill/>
        </p:spPr>
        <p:txBody>
          <a:bodyPr wrap="square" lIns="68580" tIns="34290" rIns="68580" bIns="34290" rtlCol="0">
            <a:spAutoFit/>
          </a:bodyPr>
          <a:lstStyle/>
          <a:p>
            <a:pPr algn="ctr"/>
            <a:r>
              <a:rPr lang="zh-CN" altLang="en-US" sz="2800" b="1" dirty="0">
                <a:solidFill>
                  <a:srgbClr val="0070C0"/>
                </a:solidFill>
                <a:cs typeface="+mn-ea"/>
              </a:rPr>
              <a:t>（四）销售服务</a:t>
            </a:r>
            <a:r>
              <a:rPr lang="en-US" altLang="zh-CN" sz="2400" b="1" dirty="0">
                <a:solidFill>
                  <a:srgbClr val="7030A0"/>
                </a:solidFill>
                <a:cs typeface="+mn-ea"/>
              </a:rPr>
              <a:t>——</a:t>
            </a:r>
            <a:r>
              <a:rPr lang="zh-CN" altLang="en-US" sz="2400" b="1" dirty="0">
                <a:solidFill>
                  <a:srgbClr val="7030A0"/>
                </a:solidFill>
                <a:cs typeface="+mn-ea"/>
              </a:rPr>
              <a:t>金融</a:t>
            </a:r>
            <a:endParaRPr lang="en-US" altLang="zh-CN" sz="2800" b="1" dirty="0">
              <a:solidFill>
                <a:srgbClr val="7030A0"/>
              </a:solidFill>
              <a:cs typeface="+mn-ea"/>
            </a:endParaRPr>
          </a:p>
        </p:txBody>
      </p:sp>
      <p:sp>
        <p:nvSpPr>
          <p:cNvPr id="36" name="文本框 35">
            <a:extLst>
              <a:ext uri="{FF2B5EF4-FFF2-40B4-BE49-F238E27FC236}">
                <a16:creationId xmlns:a16="http://schemas.microsoft.com/office/drawing/2014/main" id="{E1EAE1FF-F7F7-44AE-B1EB-230274857276}"/>
              </a:ext>
            </a:extLst>
          </p:cNvPr>
          <p:cNvSpPr txBox="1"/>
          <p:nvPr/>
        </p:nvSpPr>
        <p:spPr>
          <a:xfrm>
            <a:off x="1294657" y="3064568"/>
            <a:ext cx="7329524" cy="1938992"/>
          </a:xfrm>
          <a:prstGeom prst="rect">
            <a:avLst/>
          </a:prstGeom>
          <a:noFill/>
        </p:spPr>
        <p:txBody>
          <a:bodyPr wrap="square">
            <a:spAutoFit/>
          </a:bodyPr>
          <a:lstStyle/>
          <a:p>
            <a:pPr indent="457200"/>
            <a:r>
              <a:rPr lang="en-US" altLang="zh-CN" sz="2000" b="1" dirty="0">
                <a:solidFill>
                  <a:srgbClr val="C00000"/>
                </a:solidFill>
              </a:rPr>
              <a:t>【</a:t>
            </a:r>
            <a:r>
              <a:rPr lang="zh-CN" altLang="en-US" sz="2000" b="1" dirty="0">
                <a:solidFill>
                  <a:srgbClr val="C00000"/>
                </a:solidFill>
              </a:rPr>
              <a:t>老赵提示</a:t>
            </a:r>
            <a:r>
              <a:rPr lang="en-US" altLang="zh-CN" sz="2000" b="1" dirty="0">
                <a:solidFill>
                  <a:srgbClr val="C00000"/>
                </a:solidFill>
              </a:rPr>
              <a:t>】</a:t>
            </a:r>
            <a:r>
              <a:rPr lang="zh-CN" altLang="en-US" sz="2000" b="1" dirty="0"/>
              <a:t>区别“贷款服务”与其他金融服务，贷款服务的收入为各种占用、拆借资金而取得的</a:t>
            </a:r>
            <a:r>
              <a:rPr lang="zh-CN" altLang="en-US" sz="2000" b="1" dirty="0">
                <a:solidFill>
                  <a:srgbClr val="C00000"/>
                </a:solidFill>
              </a:rPr>
              <a:t>“利息”</a:t>
            </a:r>
            <a:r>
              <a:rPr lang="zh-CN" altLang="en-US" sz="2000" b="1" dirty="0"/>
              <a:t>。 </a:t>
            </a:r>
            <a:endParaRPr lang="en-US" altLang="zh-CN" sz="2000" b="1" dirty="0"/>
          </a:p>
          <a:p>
            <a:pPr indent="457200"/>
            <a:r>
              <a:rPr lang="en-US" altLang="zh-CN" sz="2000" b="1" dirty="0">
                <a:solidFill>
                  <a:srgbClr val="C00000"/>
                </a:solidFill>
              </a:rPr>
              <a:t>【</a:t>
            </a:r>
            <a:r>
              <a:rPr lang="zh-CN" altLang="en-US" sz="2000" b="1" dirty="0">
                <a:solidFill>
                  <a:srgbClr val="C00000"/>
                </a:solidFill>
              </a:rPr>
              <a:t>注意 </a:t>
            </a:r>
            <a:r>
              <a:rPr lang="en-US" altLang="zh-CN" sz="2000" b="1" dirty="0">
                <a:solidFill>
                  <a:srgbClr val="C00000"/>
                </a:solidFill>
              </a:rPr>
              <a:t>1】</a:t>
            </a:r>
            <a:r>
              <a:rPr lang="zh-CN" altLang="en-US" sz="2000" b="1" dirty="0"/>
              <a:t>以“</a:t>
            </a:r>
            <a:r>
              <a:rPr lang="zh-CN" altLang="en-US" sz="2000" b="1" dirty="0">
                <a:solidFill>
                  <a:srgbClr val="C00000"/>
                </a:solidFill>
              </a:rPr>
              <a:t>货币投资</a:t>
            </a:r>
            <a:r>
              <a:rPr lang="zh-CN" altLang="en-US" sz="2000" b="1" dirty="0"/>
              <a:t>”收取</a:t>
            </a:r>
            <a:r>
              <a:rPr lang="zh-CN" altLang="en-US" sz="2000" b="1" dirty="0">
                <a:solidFill>
                  <a:srgbClr val="C00000"/>
                </a:solidFill>
              </a:rPr>
              <a:t>“固定利润或保底利润”</a:t>
            </a:r>
            <a:r>
              <a:rPr lang="zh-CN" altLang="en-US" sz="2000" b="1" dirty="0"/>
              <a:t>按照“金融服务</a:t>
            </a:r>
            <a:r>
              <a:rPr lang="en-US" altLang="zh-CN" sz="2000" b="1" dirty="0"/>
              <a:t>—</a:t>
            </a:r>
            <a:r>
              <a:rPr lang="zh-CN" altLang="en-US" sz="2000" b="1" dirty="0"/>
              <a:t>贷款服务” 缴纳增值税； </a:t>
            </a:r>
            <a:endParaRPr lang="en-US" altLang="zh-CN" sz="2000" b="1" dirty="0"/>
          </a:p>
          <a:p>
            <a:pPr indent="457200"/>
            <a:r>
              <a:rPr lang="en-US" altLang="zh-CN" sz="2000" b="1" dirty="0">
                <a:solidFill>
                  <a:srgbClr val="C00000"/>
                </a:solidFill>
              </a:rPr>
              <a:t>【</a:t>
            </a:r>
            <a:r>
              <a:rPr lang="zh-CN" altLang="en-US" sz="2000" b="1" dirty="0">
                <a:solidFill>
                  <a:srgbClr val="C00000"/>
                </a:solidFill>
              </a:rPr>
              <a:t>注意 </a:t>
            </a:r>
            <a:r>
              <a:rPr lang="en-US" altLang="zh-CN" sz="2000" b="1" dirty="0">
                <a:solidFill>
                  <a:srgbClr val="C00000"/>
                </a:solidFill>
              </a:rPr>
              <a:t>2】</a:t>
            </a:r>
            <a:r>
              <a:rPr lang="en-US" altLang="zh-CN" sz="2000" b="1" dirty="0"/>
              <a:t>“</a:t>
            </a:r>
            <a:r>
              <a:rPr lang="zh-CN" altLang="en-US" sz="2000" b="1" dirty="0">
                <a:solidFill>
                  <a:srgbClr val="C00000"/>
                </a:solidFill>
              </a:rPr>
              <a:t>融资性售后回租</a:t>
            </a:r>
            <a:r>
              <a:rPr lang="zh-CN" altLang="en-US" sz="2000" b="1" dirty="0"/>
              <a:t>”属于“金融服务</a:t>
            </a:r>
            <a:r>
              <a:rPr lang="en-US" altLang="zh-CN" sz="2000" b="1" dirty="0"/>
              <a:t>—</a:t>
            </a:r>
            <a:r>
              <a:rPr lang="zh-CN" altLang="en-US" sz="2000" b="1" dirty="0">
                <a:solidFill>
                  <a:srgbClr val="C00000"/>
                </a:solidFill>
              </a:rPr>
              <a:t>贷款</a:t>
            </a:r>
            <a:r>
              <a:rPr lang="zh-CN" altLang="en-US" sz="2000" b="1" dirty="0"/>
              <a:t>服务”；“</a:t>
            </a:r>
            <a:r>
              <a:rPr lang="zh-CN" altLang="en-US" sz="2000" b="1" dirty="0">
                <a:solidFill>
                  <a:srgbClr val="C00000"/>
                </a:solidFill>
              </a:rPr>
              <a:t>融资租赁</a:t>
            </a:r>
            <a:r>
              <a:rPr lang="zh-CN" altLang="en-US" sz="2000" b="1" dirty="0"/>
              <a:t>”属于“现代服务</a:t>
            </a:r>
            <a:r>
              <a:rPr lang="en-US" altLang="zh-CN" sz="2000" b="1" dirty="0"/>
              <a:t>—</a:t>
            </a:r>
            <a:r>
              <a:rPr lang="zh-CN" altLang="en-US" sz="2000" b="1" dirty="0">
                <a:solidFill>
                  <a:srgbClr val="C00000"/>
                </a:solidFill>
              </a:rPr>
              <a:t>租赁</a:t>
            </a:r>
            <a:r>
              <a:rPr lang="zh-CN" altLang="en-US" sz="2000" b="1" dirty="0"/>
              <a:t>服务” </a:t>
            </a:r>
          </a:p>
        </p:txBody>
      </p:sp>
      <p:sp>
        <p:nvSpPr>
          <p:cNvPr id="41" name="爆炸形: 8 pt  40">
            <a:extLst>
              <a:ext uri="{FF2B5EF4-FFF2-40B4-BE49-F238E27FC236}">
                <a16:creationId xmlns:a16="http://schemas.microsoft.com/office/drawing/2014/main" id="{FFC380C2-97EE-4E2A-9DD7-4F2BF356503A}"/>
              </a:ext>
            </a:extLst>
          </p:cNvPr>
          <p:cNvSpPr/>
          <p:nvPr/>
        </p:nvSpPr>
        <p:spPr>
          <a:xfrm>
            <a:off x="-143878" y="2046108"/>
            <a:ext cx="3246474" cy="1196758"/>
          </a:xfrm>
          <a:prstGeom prst="irregularSeal1">
            <a:avLst/>
          </a:prstGeom>
          <a:solidFill>
            <a:srgbClr val="C00000"/>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000" b="1" dirty="0"/>
              <a:t>“利息</a:t>
            </a:r>
            <a:endParaRPr lang="en-US" altLang="zh-CN" sz="2000" b="1" dirty="0"/>
          </a:p>
          <a:p>
            <a:pPr algn="ctr"/>
            <a:r>
              <a:rPr lang="zh-CN" altLang="en-US" sz="2000" b="1" dirty="0"/>
              <a:t>利息性质”</a:t>
            </a:r>
          </a:p>
        </p:txBody>
      </p:sp>
    </p:spTree>
    <p:extLst>
      <p:ext uri="{BB962C8B-B14F-4D97-AF65-F5344CB8AC3E}">
        <p14:creationId xmlns:p14="http://schemas.microsoft.com/office/powerpoint/2010/main" val="829352151"/>
      </p:ext>
    </p:extLst>
  </p:cSld>
  <p:clrMapOvr>
    <a:masterClrMapping/>
  </p:clrMapOvr>
  <mc:AlternateContent xmlns:mc="http://schemas.openxmlformats.org/markup-compatibility/2006" xmlns:p14="http://schemas.microsoft.com/office/powerpoint/2010/main">
    <mc:Choice Requires="p14">
      <p:transition spd="slow" p14:dur="1250" advClick="0" advTm="0">
        <p:blinds dir="vert"/>
      </p:transition>
    </mc:Choice>
    <mc:Fallback xmlns="">
      <p:transition spd="slow" advClick="0" advTm="0">
        <p:blinds dir="vert"/>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36">
                                            <p:txEl>
                                              <p:pRg st="0" end="0"/>
                                            </p:txEl>
                                          </p:spTgt>
                                        </p:tgtEl>
                                        <p:attrNameLst>
                                          <p:attrName>style.visibility</p:attrName>
                                        </p:attrNameLst>
                                      </p:cBhvr>
                                      <p:to>
                                        <p:strVal val="visible"/>
                                      </p:to>
                                    </p:set>
                                    <p:anim calcmode="lin" valueType="num">
                                      <p:cBhvr additive="base">
                                        <p:cTn id="7" dur="500" fill="hold"/>
                                        <p:tgtEl>
                                          <p:spTgt spid="36">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36">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36">
                                            <p:txEl>
                                              <p:pRg st="1" end="1"/>
                                            </p:txEl>
                                          </p:spTgt>
                                        </p:tgtEl>
                                        <p:attrNameLst>
                                          <p:attrName>style.visibility</p:attrName>
                                        </p:attrNameLst>
                                      </p:cBhvr>
                                      <p:to>
                                        <p:strVal val="visible"/>
                                      </p:to>
                                    </p:set>
                                    <p:anim calcmode="lin" valueType="num">
                                      <p:cBhvr additive="base">
                                        <p:cTn id="13" dur="500" fill="hold"/>
                                        <p:tgtEl>
                                          <p:spTgt spid="36">
                                            <p:txEl>
                                              <p:pRg st="1" end="1"/>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36">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nodeType="clickEffect">
                                  <p:stCondLst>
                                    <p:cond delay="0"/>
                                  </p:stCondLst>
                                  <p:childTnLst>
                                    <p:set>
                                      <p:cBhvr>
                                        <p:cTn id="18" dur="1" fill="hold">
                                          <p:stCondLst>
                                            <p:cond delay="0"/>
                                          </p:stCondLst>
                                        </p:cTn>
                                        <p:tgtEl>
                                          <p:spTgt spid="36">
                                            <p:txEl>
                                              <p:pRg st="2" end="2"/>
                                            </p:txEl>
                                          </p:spTgt>
                                        </p:tgtEl>
                                        <p:attrNameLst>
                                          <p:attrName>style.visibility</p:attrName>
                                        </p:attrNameLst>
                                      </p:cBhvr>
                                      <p:to>
                                        <p:strVal val="visible"/>
                                      </p:to>
                                    </p:set>
                                    <p:anim calcmode="lin" valueType="num">
                                      <p:cBhvr additive="base">
                                        <p:cTn id="19" dur="500" fill="hold"/>
                                        <p:tgtEl>
                                          <p:spTgt spid="36">
                                            <p:txEl>
                                              <p:pRg st="2" end="2"/>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36">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6" presetClass="entr" presetSubtype="16" fill="hold" grpId="0" nodeType="clickEffect">
                                  <p:stCondLst>
                                    <p:cond delay="0"/>
                                  </p:stCondLst>
                                  <p:childTnLst>
                                    <p:set>
                                      <p:cBhvr>
                                        <p:cTn id="24" dur="1" fill="hold">
                                          <p:stCondLst>
                                            <p:cond delay="0"/>
                                          </p:stCondLst>
                                        </p:cTn>
                                        <p:tgtEl>
                                          <p:spTgt spid="41"/>
                                        </p:tgtEl>
                                        <p:attrNameLst>
                                          <p:attrName>style.visibility</p:attrName>
                                        </p:attrNameLst>
                                      </p:cBhvr>
                                      <p:to>
                                        <p:strVal val="visible"/>
                                      </p:to>
                                    </p:set>
                                    <p:animEffect transition="in" filter="circle(in)">
                                      <p:cBhvr>
                                        <p:cTn id="25" dur="2000"/>
                                        <p:tgtEl>
                                          <p:spTgt spid="4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 grpId="0" animBg="1"/>
    </p:bld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 name="文本框 34">
            <a:extLst>
              <a:ext uri="{FF2B5EF4-FFF2-40B4-BE49-F238E27FC236}">
                <a16:creationId xmlns:a16="http://schemas.microsoft.com/office/drawing/2014/main" id="{9DD0D445-E3D3-4C71-837E-81F36C4194C4}"/>
              </a:ext>
            </a:extLst>
          </p:cNvPr>
          <p:cNvSpPr txBox="1"/>
          <p:nvPr/>
        </p:nvSpPr>
        <p:spPr>
          <a:xfrm>
            <a:off x="935665" y="299722"/>
            <a:ext cx="7371907" cy="500137"/>
          </a:xfrm>
          <a:prstGeom prst="rect">
            <a:avLst/>
          </a:prstGeom>
          <a:noFill/>
        </p:spPr>
        <p:txBody>
          <a:bodyPr wrap="square" lIns="68580" tIns="34290" rIns="68580" bIns="34290" rtlCol="0">
            <a:spAutoFit/>
          </a:bodyPr>
          <a:lstStyle/>
          <a:p>
            <a:pPr algn="ctr"/>
            <a:r>
              <a:rPr lang="zh-CN" altLang="en-US" sz="2800" b="1" dirty="0">
                <a:solidFill>
                  <a:srgbClr val="0070C0"/>
                </a:solidFill>
                <a:cs typeface="+mn-ea"/>
              </a:rPr>
              <a:t>（四）销售服务</a:t>
            </a:r>
            <a:r>
              <a:rPr lang="en-US" altLang="zh-CN" sz="2400" b="1" dirty="0">
                <a:solidFill>
                  <a:srgbClr val="7030A0"/>
                </a:solidFill>
                <a:cs typeface="+mn-ea"/>
              </a:rPr>
              <a:t>——</a:t>
            </a:r>
            <a:r>
              <a:rPr lang="zh-CN" altLang="en-US" sz="2400" b="1" dirty="0">
                <a:solidFill>
                  <a:srgbClr val="7030A0"/>
                </a:solidFill>
                <a:cs typeface="+mn-ea"/>
              </a:rPr>
              <a:t>金融</a:t>
            </a:r>
            <a:endParaRPr lang="en-US" altLang="zh-CN" sz="2800" b="1" dirty="0">
              <a:solidFill>
                <a:srgbClr val="7030A0"/>
              </a:solidFill>
              <a:cs typeface="+mn-ea"/>
            </a:endParaRPr>
          </a:p>
        </p:txBody>
      </p:sp>
      <p:sp>
        <p:nvSpPr>
          <p:cNvPr id="14" name="矩形 13">
            <a:extLst>
              <a:ext uri="{FF2B5EF4-FFF2-40B4-BE49-F238E27FC236}">
                <a16:creationId xmlns:a16="http://schemas.microsoft.com/office/drawing/2014/main" id="{2CE1EFD3-6960-4DF5-872B-F3A9446583B0}"/>
              </a:ext>
            </a:extLst>
          </p:cNvPr>
          <p:cNvSpPr>
            <a:spLocks noChangeArrowheads="1"/>
          </p:cNvSpPr>
          <p:nvPr/>
        </p:nvSpPr>
        <p:spPr bwMode="auto">
          <a:xfrm>
            <a:off x="4175955" y="1850893"/>
            <a:ext cx="1189037" cy="323850"/>
          </a:xfrm>
          <a:prstGeom prst="rect">
            <a:avLst/>
          </a:prstGeom>
          <a:solidFill>
            <a:srgbClr val="C00000"/>
          </a:solidFill>
          <a:ln w="38100">
            <a:noFill/>
            <a:miter lim="800000"/>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anchor="ctr"/>
          <a:lstStyle/>
          <a:p>
            <a:pPr algn="ctr">
              <a:defRPr/>
            </a:pPr>
            <a:r>
              <a:rPr lang="en-US" altLang="zh-CN" sz="2000" b="1" dirty="0">
                <a:solidFill>
                  <a:schemeClr val="bg1"/>
                </a:solidFill>
                <a:latin typeface="楷体" panose="02010609060101010101" pitchFamily="49" charset="-122"/>
                <a:ea typeface="楷体" panose="02010609060101010101" pitchFamily="49" charset="-122"/>
              </a:rPr>
              <a:t>A</a:t>
            </a:r>
            <a:r>
              <a:rPr lang="zh-CN" altLang="en-US" sz="2000" b="1" dirty="0">
                <a:solidFill>
                  <a:schemeClr val="bg1"/>
                </a:solidFill>
                <a:latin typeface="楷体" panose="02010609060101010101" pitchFamily="49" charset="-122"/>
                <a:ea typeface="楷体" panose="02010609060101010101" pitchFamily="49" charset="-122"/>
              </a:rPr>
              <a:t>公司</a:t>
            </a:r>
          </a:p>
        </p:txBody>
      </p:sp>
      <p:sp>
        <p:nvSpPr>
          <p:cNvPr id="15" name="矩形 14">
            <a:extLst>
              <a:ext uri="{FF2B5EF4-FFF2-40B4-BE49-F238E27FC236}">
                <a16:creationId xmlns:a16="http://schemas.microsoft.com/office/drawing/2014/main" id="{71DB763E-FDDF-4BBF-8C7D-B723C299B3FC}"/>
              </a:ext>
            </a:extLst>
          </p:cNvPr>
          <p:cNvSpPr>
            <a:spLocks noChangeArrowheads="1"/>
          </p:cNvSpPr>
          <p:nvPr/>
        </p:nvSpPr>
        <p:spPr bwMode="auto">
          <a:xfrm>
            <a:off x="6104781" y="1723880"/>
            <a:ext cx="1187450" cy="571504"/>
          </a:xfrm>
          <a:prstGeom prst="rect">
            <a:avLst/>
          </a:prstGeom>
          <a:solidFill>
            <a:srgbClr val="002060"/>
          </a:solidFill>
          <a:ln w="38100">
            <a:noFill/>
            <a:miter lim="800000"/>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anchor="ctr"/>
          <a:lstStyle/>
          <a:p>
            <a:pPr algn="ctr">
              <a:defRPr/>
            </a:pPr>
            <a:r>
              <a:rPr lang="en-US" altLang="zh-CN" sz="2000" b="1" dirty="0">
                <a:solidFill>
                  <a:schemeClr val="bg1"/>
                </a:solidFill>
                <a:latin typeface="楷体" panose="02010609060101010101" pitchFamily="49" charset="-122"/>
                <a:ea typeface="楷体" panose="02010609060101010101" pitchFamily="49" charset="-122"/>
              </a:rPr>
              <a:t>B</a:t>
            </a:r>
            <a:r>
              <a:rPr lang="zh-CN" altLang="en-US" sz="2000" b="1" dirty="0">
                <a:solidFill>
                  <a:schemeClr val="bg1"/>
                </a:solidFill>
                <a:latin typeface="楷体" panose="02010609060101010101" pitchFamily="49" charset="-122"/>
                <a:ea typeface="楷体" panose="02010609060101010101" pitchFamily="49" charset="-122"/>
              </a:rPr>
              <a:t>设备租赁公司</a:t>
            </a:r>
          </a:p>
        </p:txBody>
      </p:sp>
      <p:sp>
        <p:nvSpPr>
          <p:cNvPr id="16" name="椭圆 15">
            <a:extLst>
              <a:ext uri="{FF2B5EF4-FFF2-40B4-BE49-F238E27FC236}">
                <a16:creationId xmlns:a16="http://schemas.microsoft.com/office/drawing/2014/main" id="{CD02118A-7439-4A62-9E6E-896AD67D4C32}"/>
              </a:ext>
            </a:extLst>
          </p:cNvPr>
          <p:cNvSpPr>
            <a:spLocks noChangeArrowheads="1"/>
          </p:cNvSpPr>
          <p:nvPr/>
        </p:nvSpPr>
        <p:spPr bwMode="auto">
          <a:xfrm>
            <a:off x="4979443" y="3774272"/>
            <a:ext cx="928694" cy="428628"/>
          </a:xfrm>
          <a:prstGeom prst="ellipse">
            <a:avLst/>
          </a:prstGeom>
          <a:noFill/>
          <a:ln w="38100">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anchor="ctr"/>
          <a:lstStyle/>
          <a:p>
            <a:pPr algn="ctr">
              <a:defRPr/>
            </a:pPr>
            <a:r>
              <a:rPr lang="en-US" altLang="zh-CN" sz="2000" b="1" dirty="0">
                <a:solidFill>
                  <a:srgbClr val="004DA1"/>
                </a:solidFill>
                <a:latin typeface="楷体" panose="02010609060101010101" pitchFamily="49" charset="-122"/>
                <a:ea typeface="楷体" panose="02010609060101010101" pitchFamily="49" charset="-122"/>
              </a:rPr>
              <a:t>13%</a:t>
            </a:r>
            <a:endParaRPr lang="zh-CN" altLang="en-US" sz="2000" b="1" dirty="0">
              <a:solidFill>
                <a:srgbClr val="004DA1"/>
              </a:solidFill>
              <a:latin typeface="楷体" panose="02010609060101010101" pitchFamily="49" charset="-122"/>
              <a:ea typeface="楷体" panose="02010609060101010101" pitchFamily="49" charset="-122"/>
            </a:endParaRPr>
          </a:p>
        </p:txBody>
      </p:sp>
      <p:cxnSp>
        <p:nvCxnSpPr>
          <p:cNvPr id="17" name="直接箭头连接符 16">
            <a:extLst>
              <a:ext uri="{FF2B5EF4-FFF2-40B4-BE49-F238E27FC236}">
                <a16:creationId xmlns:a16="http://schemas.microsoft.com/office/drawing/2014/main" id="{7904DA9A-6723-492A-B0DD-F430D613B83A}"/>
              </a:ext>
            </a:extLst>
          </p:cNvPr>
          <p:cNvCxnSpPr>
            <a:cxnSpLocks noChangeShapeType="1"/>
            <a:stCxn id="14" idx="3"/>
          </p:cNvCxnSpPr>
          <p:nvPr/>
        </p:nvCxnSpPr>
        <p:spPr bwMode="auto">
          <a:xfrm flipV="1">
            <a:off x="5364992" y="1993769"/>
            <a:ext cx="739789" cy="0"/>
          </a:xfrm>
          <a:prstGeom prst="straightConnector1">
            <a:avLst/>
          </a:prstGeom>
          <a:noFill/>
          <a:ln w="25400" algn="ctr">
            <a:solidFill>
              <a:srgbClr val="C00000"/>
            </a:solidFill>
            <a:round/>
            <a:headEnd/>
            <a:tailEnd type="arrow" w="med" len="med"/>
          </a:ln>
        </p:spPr>
      </p:cxnSp>
      <p:sp>
        <p:nvSpPr>
          <p:cNvPr id="18" name="矩形 17">
            <a:extLst>
              <a:ext uri="{FF2B5EF4-FFF2-40B4-BE49-F238E27FC236}">
                <a16:creationId xmlns:a16="http://schemas.microsoft.com/office/drawing/2014/main" id="{43D67F4B-C5B6-4970-9883-E078FC18BE49}"/>
              </a:ext>
            </a:extLst>
          </p:cNvPr>
          <p:cNvSpPr>
            <a:spLocks noChangeArrowheads="1"/>
          </p:cNvSpPr>
          <p:nvPr/>
        </p:nvSpPr>
        <p:spPr bwMode="auto">
          <a:xfrm>
            <a:off x="2710113" y="4401351"/>
            <a:ext cx="1189037" cy="323850"/>
          </a:xfrm>
          <a:prstGeom prst="rect">
            <a:avLst/>
          </a:prstGeom>
          <a:solidFill>
            <a:srgbClr val="C00000"/>
          </a:solidFill>
          <a:ln w="38100">
            <a:noFill/>
            <a:miter lim="800000"/>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anchor="ctr"/>
          <a:lstStyle/>
          <a:p>
            <a:pPr algn="ctr">
              <a:defRPr/>
            </a:pPr>
            <a:r>
              <a:rPr lang="en-US" altLang="zh-CN" sz="2000" b="1" dirty="0">
                <a:solidFill>
                  <a:schemeClr val="bg1"/>
                </a:solidFill>
                <a:latin typeface="楷体" panose="02010609060101010101" pitchFamily="49" charset="-122"/>
                <a:ea typeface="楷体" panose="02010609060101010101" pitchFamily="49" charset="-122"/>
              </a:rPr>
              <a:t>A</a:t>
            </a:r>
            <a:r>
              <a:rPr lang="zh-CN" altLang="en-US" sz="2000" b="1" dirty="0">
                <a:solidFill>
                  <a:schemeClr val="bg1"/>
                </a:solidFill>
                <a:latin typeface="楷体" panose="02010609060101010101" pitchFamily="49" charset="-122"/>
                <a:ea typeface="楷体" panose="02010609060101010101" pitchFamily="49" charset="-122"/>
              </a:rPr>
              <a:t>公司</a:t>
            </a:r>
          </a:p>
        </p:txBody>
      </p:sp>
      <p:sp>
        <p:nvSpPr>
          <p:cNvPr id="19" name="矩形 18">
            <a:extLst>
              <a:ext uri="{FF2B5EF4-FFF2-40B4-BE49-F238E27FC236}">
                <a16:creationId xmlns:a16="http://schemas.microsoft.com/office/drawing/2014/main" id="{6F7E273E-8010-4555-97B8-A4530800043A}"/>
              </a:ext>
            </a:extLst>
          </p:cNvPr>
          <p:cNvSpPr>
            <a:spLocks noChangeArrowheads="1"/>
          </p:cNvSpPr>
          <p:nvPr/>
        </p:nvSpPr>
        <p:spPr bwMode="auto">
          <a:xfrm>
            <a:off x="4638939" y="4274338"/>
            <a:ext cx="1187450" cy="571504"/>
          </a:xfrm>
          <a:prstGeom prst="rect">
            <a:avLst/>
          </a:prstGeom>
          <a:solidFill>
            <a:srgbClr val="002060"/>
          </a:solidFill>
          <a:ln w="38100">
            <a:noFill/>
            <a:miter lim="800000"/>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anchor="ctr"/>
          <a:lstStyle/>
          <a:p>
            <a:pPr algn="ctr">
              <a:defRPr/>
            </a:pPr>
            <a:r>
              <a:rPr lang="en-US" altLang="zh-CN" sz="2000" b="1" dirty="0">
                <a:solidFill>
                  <a:schemeClr val="bg1"/>
                </a:solidFill>
                <a:latin typeface="楷体" panose="02010609060101010101" pitchFamily="49" charset="-122"/>
                <a:ea typeface="楷体" panose="02010609060101010101" pitchFamily="49" charset="-122"/>
              </a:rPr>
              <a:t>B</a:t>
            </a:r>
            <a:r>
              <a:rPr lang="zh-CN" altLang="en-US" sz="2000" b="1" dirty="0">
                <a:solidFill>
                  <a:schemeClr val="bg1"/>
                </a:solidFill>
                <a:latin typeface="楷体" panose="02010609060101010101" pitchFamily="49" charset="-122"/>
                <a:ea typeface="楷体" panose="02010609060101010101" pitchFamily="49" charset="-122"/>
              </a:rPr>
              <a:t>设备租赁公司</a:t>
            </a:r>
          </a:p>
        </p:txBody>
      </p:sp>
      <p:cxnSp>
        <p:nvCxnSpPr>
          <p:cNvPr id="20" name="直接箭头连接符 19">
            <a:extLst>
              <a:ext uri="{FF2B5EF4-FFF2-40B4-BE49-F238E27FC236}">
                <a16:creationId xmlns:a16="http://schemas.microsoft.com/office/drawing/2014/main" id="{CA66ECBC-8D89-44E2-982D-C0FE5A17B728}"/>
              </a:ext>
            </a:extLst>
          </p:cNvPr>
          <p:cNvCxnSpPr>
            <a:cxnSpLocks noChangeShapeType="1"/>
            <a:stCxn id="18" idx="3"/>
          </p:cNvCxnSpPr>
          <p:nvPr/>
        </p:nvCxnSpPr>
        <p:spPr bwMode="auto">
          <a:xfrm flipV="1">
            <a:off x="3899150" y="4544227"/>
            <a:ext cx="739789" cy="0"/>
          </a:xfrm>
          <a:prstGeom prst="straightConnector1">
            <a:avLst/>
          </a:prstGeom>
          <a:noFill/>
          <a:ln w="25400" algn="ctr">
            <a:solidFill>
              <a:srgbClr val="C00000"/>
            </a:solidFill>
            <a:round/>
            <a:headEnd/>
            <a:tailEnd type="arrow" w="med" len="med"/>
          </a:ln>
        </p:spPr>
      </p:cxnSp>
      <p:sp>
        <p:nvSpPr>
          <p:cNvPr id="21" name="矩形 20">
            <a:extLst>
              <a:ext uri="{FF2B5EF4-FFF2-40B4-BE49-F238E27FC236}">
                <a16:creationId xmlns:a16="http://schemas.microsoft.com/office/drawing/2014/main" id="{EF79D3E1-B19B-49F4-B8BD-CD14392C0F91}"/>
              </a:ext>
            </a:extLst>
          </p:cNvPr>
          <p:cNvSpPr>
            <a:spLocks noChangeArrowheads="1"/>
          </p:cNvSpPr>
          <p:nvPr/>
        </p:nvSpPr>
        <p:spPr bwMode="auto">
          <a:xfrm>
            <a:off x="3638807" y="3615533"/>
            <a:ext cx="1340636" cy="304797"/>
          </a:xfrm>
          <a:prstGeom prst="rect">
            <a:avLst/>
          </a:prstGeom>
          <a:solidFill>
            <a:srgbClr val="7030A0"/>
          </a:solidFill>
          <a:ln w="38100">
            <a:noFill/>
            <a:miter lim="800000"/>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anchor="ctr"/>
          <a:lstStyle/>
          <a:p>
            <a:pPr algn="ctr">
              <a:defRPr/>
            </a:pPr>
            <a:r>
              <a:rPr lang="en-US" altLang="zh-CN" sz="2000" b="1" dirty="0">
                <a:solidFill>
                  <a:schemeClr val="bg1"/>
                </a:solidFill>
                <a:latin typeface="楷体" panose="02010609060101010101" pitchFamily="49" charset="-122"/>
                <a:ea typeface="楷体" panose="02010609060101010101" pitchFamily="49" charset="-122"/>
              </a:rPr>
              <a:t>C</a:t>
            </a:r>
            <a:r>
              <a:rPr lang="zh-CN" altLang="en-US" sz="2000" b="1" dirty="0">
                <a:solidFill>
                  <a:schemeClr val="bg1"/>
                </a:solidFill>
                <a:latin typeface="楷体" panose="02010609060101010101" pitchFamily="49" charset="-122"/>
                <a:ea typeface="楷体" panose="02010609060101010101" pitchFamily="49" charset="-122"/>
              </a:rPr>
              <a:t>设备厂家</a:t>
            </a:r>
          </a:p>
        </p:txBody>
      </p:sp>
      <p:cxnSp>
        <p:nvCxnSpPr>
          <p:cNvPr id="25" name="直接箭头连接符 24">
            <a:extLst>
              <a:ext uri="{FF2B5EF4-FFF2-40B4-BE49-F238E27FC236}">
                <a16:creationId xmlns:a16="http://schemas.microsoft.com/office/drawing/2014/main" id="{AF4B8963-F0D4-4AB4-B86E-887842543F47}"/>
              </a:ext>
            </a:extLst>
          </p:cNvPr>
          <p:cNvCxnSpPr>
            <a:cxnSpLocks noChangeShapeType="1"/>
            <a:endCxn id="18" idx="0"/>
          </p:cNvCxnSpPr>
          <p:nvPr/>
        </p:nvCxnSpPr>
        <p:spPr bwMode="auto">
          <a:xfrm rot="10800000" flipV="1">
            <a:off x="3304633" y="3920335"/>
            <a:ext cx="977117" cy="481016"/>
          </a:xfrm>
          <a:prstGeom prst="straightConnector1">
            <a:avLst/>
          </a:prstGeom>
          <a:noFill/>
          <a:ln w="25400" algn="ctr">
            <a:solidFill>
              <a:srgbClr val="C00000"/>
            </a:solidFill>
            <a:round/>
            <a:headEnd/>
            <a:tailEnd type="arrow" w="med" len="med"/>
          </a:ln>
        </p:spPr>
      </p:cxnSp>
      <p:cxnSp>
        <p:nvCxnSpPr>
          <p:cNvPr id="26" name="直接箭头连接符 25">
            <a:extLst>
              <a:ext uri="{FF2B5EF4-FFF2-40B4-BE49-F238E27FC236}">
                <a16:creationId xmlns:a16="http://schemas.microsoft.com/office/drawing/2014/main" id="{3BB8139F-BE9E-4222-B55D-C7728CB443E6}"/>
              </a:ext>
            </a:extLst>
          </p:cNvPr>
          <p:cNvCxnSpPr>
            <a:cxnSpLocks noChangeShapeType="1"/>
            <a:stCxn id="19" idx="0"/>
            <a:endCxn id="21" idx="2"/>
          </p:cNvCxnSpPr>
          <p:nvPr/>
        </p:nvCxnSpPr>
        <p:spPr bwMode="auto">
          <a:xfrm flipH="1" flipV="1">
            <a:off x="4309125" y="3920330"/>
            <a:ext cx="923539" cy="354008"/>
          </a:xfrm>
          <a:prstGeom prst="straightConnector1">
            <a:avLst/>
          </a:prstGeom>
          <a:noFill/>
          <a:ln w="25400" algn="ctr">
            <a:solidFill>
              <a:srgbClr val="C00000"/>
            </a:solidFill>
            <a:round/>
            <a:headEnd/>
            <a:tailEnd type="arrow" w="med" len="med"/>
          </a:ln>
        </p:spPr>
      </p:cxnSp>
      <p:sp>
        <p:nvSpPr>
          <p:cNvPr id="27" name="椭圆 26">
            <a:extLst>
              <a:ext uri="{FF2B5EF4-FFF2-40B4-BE49-F238E27FC236}">
                <a16:creationId xmlns:a16="http://schemas.microsoft.com/office/drawing/2014/main" id="{44F25D54-7B9F-43F8-86C3-05FB096D674C}"/>
              </a:ext>
            </a:extLst>
          </p:cNvPr>
          <p:cNvSpPr>
            <a:spLocks noChangeArrowheads="1"/>
          </p:cNvSpPr>
          <p:nvPr/>
        </p:nvSpPr>
        <p:spPr bwMode="auto">
          <a:xfrm>
            <a:off x="3764997" y="4615665"/>
            <a:ext cx="928694" cy="428628"/>
          </a:xfrm>
          <a:prstGeom prst="ellipse">
            <a:avLst/>
          </a:prstGeom>
          <a:noFill/>
          <a:ln w="38100">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anchor="ctr"/>
          <a:lstStyle/>
          <a:p>
            <a:pPr algn="ctr">
              <a:defRPr/>
            </a:pPr>
            <a:r>
              <a:rPr lang="en-US" altLang="zh-CN" sz="2000" b="1" dirty="0">
                <a:solidFill>
                  <a:srgbClr val="004DA1"/>
                </a:solidFill>
                <a:latin typeface="楷体" panose="02010609060101010101" pitchFamily="49" charset="-122"/>
                <a:ea typeface="楷体" panose="02010609060101010101" pitchFamily="49" charset="-122"/>
              </a:rPr>
              <a:t>13%</a:t>
            </a:r>
            <a:endParaRPr lang="zh-CN" altLang="en-US" sz="2000" b="1" dirty="0">
              <a:solidFill>
                <a:srgbClr val="004DA1"/>
              </a:solidFill>
              <a:latin typeface="楷体" panose="02010609060101010101" pitchFamily="49" charset="-122"/>
              <a:ea typeface="楷体" panose="02010609060101010101" pitchFamily="49" charset="-122"/>
            </a:endParaRPr>
          </a:p>
        </p:txBody>
      </p:sp>
      <p:sp>
        <p:nvSpPr>
          <p:cNvPr id="28" name="椭圆 27">
            <a:extLst>
              <a:ext uri="{FF2B5EF4-FFF2-40B4-BE49-F238E27FC236}">
                <a16:creationId xmlns:a16="http://schemas.microsoft.com/office/drawing/2014/main" id="{9BDC558E-11AB-4F60-8C11-B1E6D7F5FBF7}"/>
              </a:ext>
            </a:extLst>
          </p:cNvPr>
          <p:cNvSpPr>
            <a:spLocks noChangeArrowheads="1"/>
          </p:cNvSpPr>
          <p:nvPr/>
        </p:nvSpPr>
        <p:spPr bwMode="auto">
          <a:xfrm>
            <a:off x="5256075" y="1562861"/>
            <a:ext cx="928694" cy="428628"/>
          </a:xfrm>
          <a:prstGeom prst="ellipse">
            <a:avLst/>
          </a:prstGeom>
          <a:noFill/>
          <a:ln w="38100">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anchor="ctr"/>
          <a:lstStyle/>
          <a:p>
            <a:pPr algn="ctr">
              <a:defRPr/>
            </a:pPr>
            <a:r>
              <a:rPr lang="en-US" altLang="zh-CN" sz="2000" b="1" dirty="0">
                <a:solidFill>
                  <a:srgbClr val="004DA1"/>
                </a:solidFill>
                <a:latin typeface="楷体" panose="02010609060101010101" pitchFamily="49" charset="-122"/>
                <a:ea typeface="楷体" panose="02010609060101010101" pitchFamily="49" charset="-122"/>
              </a:rPr>
              <a:t>6%</a:t>
            </a:r>
            <a:endParaRPr lang="zh-CN" altLang="en-US" sz="2000" b="1" dirty="0">
              <a:solidFill>
                <a:srgbClr val="004DA1"/>
              </a:solidFill>
              <a:latin typeface="楷体" panose="02010609060101010101" pitchFamily="49" charset="-122"/>
              <a:ea typeface="楷体" panose="02010609060101010101" pitchFamily="49" charset="-122"/>
            </a:endParaRPr>
          </a:p>
        </p:txBody>
      </p:sp>
      <p:pic>
        <p:nvPicPr>
          <p:cNvPr id="29" name="Picture 2" descr="C:\Users\HYB\Desktop\timg.jpg">
            <a:extLst>
              <a:ext uri="{FF2B5EF4-FFF2-40B4-BE49-F238E27FC236}">
                <a16:creationId xmlns:a16="http://schemas.microsoft.com/office/drawing/2014/main" id="{B5D719F4-D0BF-4405-AE64-0D4D1C640EA0}"/>
              </a:ext>
            </a:extLst>
          </p:cNvPr>
          <p:cNvPicPr>
            <a:picLocks noChangeAspect="1" noChangeArrowheads="1"/>
          </p:cNvPicPr>
          <p:nvPr/>
        </p:nvPicPr>
        <p:blipFill>
          <a:blip r:embed="rId2" cstate="print"/>
          <a:srcRect/>
          <a:stretch>
            <a:fillRect/>
          </a:stretch>
        </p:blipFill>
        <p:spPr bwMode="auto">
          <a:xfrm>
            <a:off x="2591779" y="1418845"/>
            <a:ext cx="1440160" cy="933104"/>
          </a:xfrm>
          <a:prstGeom prst="rect">
            <a:avLst/>
          </a:prstGeom>
          <a:noFill/>
        </p:spPr>
      </p:pic>
      <p:pic>
        <p:nvPicPr>
          <p:cNvPr id="30" name="Picture 2" descr="C:\Users\HYB\Desktop\timg.jpg">
            <a:extLst>
              <a:ext uri="{FF2B5EF4-FFF2-40B4-BE49-F238E27FC236}">
                <a16:creationId xmlns:a16="http://schemas.microsoft.com/office/drawing/2014/main" id="{4C86C2A6-3352-434A-A88E-6BE5B0874CBD}"/>
              </a:ext>
            </a:extLst>
          </p:cNvPr>
          <p:cNvPicPr>
            <a:picLocks noChangeAspect="1" noChangeArrowheads="1"/>
          </p:cNvPicPr>
          <p:nvPr/>
        </p:nvPicPr>
        <p:blipFill>
          <a:blip r:embed="rId2" cstate="print"/>
          <a:srcRect/>
          <a:stretch>
            <a:fillRect/>
          </a:stretch>
        </p:blipFill>
        <p:spPr bwMode="auto">
          <a:xfrm>
            <a:off x="3527883" y="2550233"/>
            <a:ext cx="1440160" cy="933104"/>
          </a:xfrm>
          <a:prstGeom prst="rect">
            <a:avLst/>
          </a:prstGeom>
          <a:noFill/>
        </p:spPr>
      </p:pic>
      <p:sp>
        <p:nvSpPr>
          <p:cNvPr id="31" name="文本占位符 1">
            <a:extLst>
              <a:ext uri="{FF2B5EF4-FFF2-40B4-BE49-F238E27FC236}">
                <a16:creationId xmlns:a16="http://schemas.microsoft.com/office/drawing/2014/main" id="{305AE6F6-9D5A-457B-8D06-4845CF68EF24}"/>
              </a:ext>
            </a:extLst>
          </p:cNvPr>
          <p:cNvSpPr txBox="1">
            <a:spLocks/>
          </p:cNvSpPr>
          <p:nvPr/>
        </p:nvSpPr>
        <p:spPr>
          <a:xfrm>
            <a:off x="364678" y="913500"/>
            <a:ext cx="3923787" cy="445688"/>
          </a:xfrm>
          <a:prstGeom prst="rect">
            <a:avLst/>
          </a:prstGeom>
        </p:spPr>
        <p:style>
          <a:lnRef idx="0">
            <a:schemeClr val="accent3"/>
          </a:lnRef>
          <a:fillRef idx="3">
            <a:schemeClr val="accent3"/>
          </a:fillRef>
          <a:effectRef idx="3">
            <a:schemeClr val="accent3"/>
          </a:effectRef>
          <a:fontRef idx="minor">
            <a:schemeClr val="lt1"/>
          </a:fontRef>
        </p:style>
        <p:txBody>
          <a:bodyPr>
            <a:norm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mn-lt"/>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buNone/>
            </a:pPr>
            <a:r>
              <a:rPr lang="zh-CN" altLang="en-US" sz="2400" b="1" dirty="0">
                <a:solidFill>
                  <a:schemeClr val="bg1"/>
                </a:solidFill>
                <a:latin typeface="楷体" panose="02010609060101010101" pitchFamily="49" charset="-122"/>
                <a:ea typeface="楷体" panose="02010609060101010101" pitchFamily="49" charset="-122"/>
              </a:rPr>
              <a:t>融资性售后回租与融资租赁</a:t>
            </a:r>
          </a:p>
        </p:txBody>
      </p:sp>
    </p:spTree>
    <p:extLst>
      <p:ext uri="{BB962C8B-B14F-4D97-AF65-F5344CB8AC3E}">
        <p14:creationId xmlns:p14="http://schemas.microsoft.com/office/powerpoint/2010/main" val="3748989261"/>
      </p:ext>
    </p:extLst>
  </p:cSld>
  <p:clrMapOvr>
    <a:masterClrMapping/>
  </p:clrMapOvr>
  <mc:AlternateContent xmlns:mc="http://schemas.openxmlformats.org/markup-compatibility/2006" xmlns:p14="http://schemas.microsoft.com/office/powerpoint/2010/main">
    <mc:Choice Requires="p14">
      <p:transition spd="slow" p14:dur="1250" advClick="0" advTm="0">
        <p:blinds dir="vert"/>
      </p:transition>
    </mc:Choice>
    <mc:Fallback xmlns="">
      <p:transition spd="slow" advClick="0" advTm="0">
        <p:blinds dir="vert"/>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4" presetClass="entr" presetSubtype="10" fill="hold" grpId="0" nodeType="after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randombar(horizontal)">
                                      <p:cBhvr>
                                        <p:cTn id="7" dur="500"/>
                                        <p:tgtEl>
                                          <p:spTgt spid="14"/>
                                        </p:tgtEl>
                                      </p:cBhvr>
                                    </p:animEffect>
                                  </p:childTnLst>
                                </p:cTn>
                              </p:par>
                            </p:childTnLst>
                          </p:cTn>
                        </p:par>
                        <p:par>
                          <p:cTn id="8" fill="hold">
                            <p:stCondLst>
                              <p:cond delay="500"/>
                            </p:stCondLst>
                            <p:childTnLst>
                              <p:par>
                                <p:cTn id="9" presetID="23" presetClass="entr" presetSubtype="32" fill="hold" nodeType="afterEffect">
                                  <p:stCondLst>
                                    <p:cond delay="0"/>
                                  </p:stCondLst>
                                  <p:childTnLst>
                                    <p:set>
                                      <p:cBhvr>
                                        <p:cTn id="10" dur="1" fill="hold">
                                          <p:stCondLst>
                                            <p:cond delay="0"/>
                                          </p:stCondLst>
                                        </p:cTn>
                                        <p:tgtEl>
                                          <p:spTgt spid="29"/>
                                        </p:tgtEl>
                                        <p:attrNameLst>
                                          <p:attrName>style.visibility</p:attrName>
                                        </p:attrNameLst>
                                      </p:cBhvr>
                                      <p:to>
                                        <p:strVal val="visible"/>
                                      </p:to>
                                    </p:set>
                                    <p:anim calcmode="lin" valueType="num">
                                      <p:cBhvr>
                                        <p:cTn id="11" dur="500" fill="hold"/>
                                        <p:tgtEl>
                                          <p:spTgt spid="29"/>
                                        </p:tgtEl>
                                        <p:attrNameLst>
                                          <p:attrName>ppt_w</p:attrName>
                                        </p:attrNameLst>
                                      </p:cBhvr>
                                      <p:tavLst>
                                        <p:tav tm="0">
                                          <p:val>
                                            <p:strVal val="4*#ppt_w"/>
                                          </p:val>
                                        </p:tav>
                                        <p:tav tm="100000">
                                          <p:val>
                                            <p:strVal val="#ppt_w"/>
                                          </p:val>
                                        </p:tav>
                                      </p:tavLst>
                                    </p:anim>
                                    <p:anim calcmode="lin" valueType="num">
                                      <p:cBhvr>
                                        <p:cTn id="12" dur="500" fill="hold"/>
                                        <p:tgtEl>
                                          <p:spTgt spid="29"/>
                                        </p:tgtEl>
                                        <p:attrNameLst>
                                          <p:attrName>ppt_h</p:attrName>
                                        </p:attrNameLst>
                                      </p:cBhvr>
                                      <p:tavLst>
                                        <p:tav tm="0">
                                          <p:val>
                                            <p:strVal val="4*#ppt_h"/>
                                          </p:val>
                                        </p:tav>
                                        <p:tav tm="100000">
                                          <p:val>
                                            <p:strVal val="#ppt_h"/>
                                          </p:val>
                                        </p:tav>
                                      </p:tavLst>
                                    </p:anim>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nodeType="clickEffect">
                                  <p:stCondLst>
                                    <p:cond delay="0"/>
                                  </p:stCondLst>
                                  <p:childTnLst>
                                    <p:set>
                                      <p:cBhvr>
                                        <p:cTn id="16" dur="1" fill="hold">
                                          <p:stCondLst>
                                            <p:cond delay="0"/>
                                          </p:stCondLst>
                                        </p:cTn>
                                        <p:tgtEl>
                                          <p:spTgt spid="17"/>
                                        </p:tgtEl>
                                        <p:attrNameLst>
                                          <p:attrName>style.visibility</p:attrName>
                                        </p:attrNameLst>
                                      </p:cBhvr>
                                      <p:to>
                                        <p:strVal val="visible"/>
                                      </p:to>
                                    </p:set>
                                    <p:animEffect transition="in" filter="wipe(left)">
                                      <p:cBhvr>
                                        <p:cTn id="17" dur="500"/>
                                        <p:tgtEl>
                                          <p:spTgt spid="17"/>
                                        </p:tgtEl>
                                      </p:cBhvr>
                                    </p:animEffect>
                                  </p:childTnLst>
                                </p:cTn>
                              </p:par>
                            </p:childTnLst>
                          </p:cTn>
                        </p:par>
                        <p:par>
                          <p:cTn id="18" fill="hold">
                            <p:stCondLst>
                              <p:cond delay="500"/>
                            </p:stCondLst>
                            <p:childTnLst>
                              <p:par>
                                <p:cTn id="19" presetID="14" presetClass="entr" presetSubtype="10" fill="hold" grpId="0" nodeType="afterEffect">
                                  <p:stCondLst>
                                    <p:cond delay="0"/>
                                  </p:stCondLst>
                                  <p:childTnLst>
                                    <p:set>
                                      <p:cBhvr>
                                        <p:cTn id="20" dur="1" fill="hold">
                                          <p:stCondLst>
                                            <p:cond delay="0"/>
                                          </p:stCondLst>
                                        </p:cTn>
                                        <p:tgtEl>
                                          <p:spTgt spid="15"/>
                                        </p:tgtEl>
                                        <p:attrNameLst>
                                          <p:attrName>style.visibility</p:attrName>
                                        </p:attrNameLst>
                                      </p:cBhvr>
                                      <p:to>
                                        <p:strVal val="visible"/>
                                      </p:to>
                                    </p:set>
                                    <p:animEffect transition="in" filter="randombar(horizontal)">
                                      <p:cBhvr>
                                        <p:cTn id="21" dur="500"/>
                                        <p:tgtEl>
                                          <p:spTgt spid="15"/>
                                        </p:tgtEl>
                                      </p:cBhvr>
                                    </p:animEffect>
                                  </p:childTnLst>
                                </p:cTn>
                              </p:par>
                            </p:childTnLst>
                          </p:cTn>
                        </p:par>
                      </p:childTnLst>
                    </p:cTn>
                  </p:par>
                  <p:par>
                    <p:cTn id="22" fill="hold">
                      <p:stCondLst>
                        <p:cond delay="indefinite"/>
                      </p:stCondLst>
                      <p:childTnLst>
                        <p:par>
                          <p:cTn id="23" fill="hold">
                            <p:stCondLst>
                              <p:cond delay="0"/>
                            </p:stCondLst>
                            <p:childTnLst>
                              <p:par>
                                <p:cTn id="24" presetID="12" presetClass="entr" presetSubtype="4" fill="hold" grpId="0" nodeType="clickEffect">
                                  <p:stCondLst>
                                    <p:cond delay="0"/>
                                  </p:stCondLst>
                                  <p:childTnLst>
                                    <p:set>
                                      <p:cBhvr>
                                        <p:cTn id="25" dur="1" fill="hold">
                                          <p:stCondLst>
                                            <p:cond delay="0"/>
                                          </p:stCondLst>
                                        </p:cTn>
                                        <p:tgtEl>
                                          <p:spTgt spid="28"/>
                                        </p:tgtEl>
                                        <p:attrNameLst>
                                          <p:attrName>style.visibility</p:attrName>
                                        </p:attrNameLst>
                                      </p:cBhvr>
                                      <p:to>
                                        <p:strVal val="visible"/>
                                      </p:to>
                                    </p:set>
                                    <p:animEffect transition="in" filter="slide(fromBottom)">
                                      <p:cBhvr>
                                        <p:cTn id="26" dur="500"/>
                                        <p:tgtEl>
                                          <p:spTgt spid="28"/>
                                        </p:tgtEl>
                                      </p:cBhvr>
                                    </p:animEffect>
                                  </p:childTnLst>
                                </p:cTn>
                              </p:par>
                            </p:childTnLst>
                          </p:cTn>
                        </p:par>
                      </p:childTnLst>
                    </p:cTn>
                  </p:par>
                  <p:par>
                    <p:cTn id="27" fill="hold">
                      <p:stCondLst>
                        <p:cond delay="indefinite"/>
                      </p:stCondLst>
                      <p:childTnLst>
                        <p:par>
                          <p:cTn id="28" fill="hold">
                            <p:stCondLst>
                              <p:cond delay="0"/>
                            </p:stCondLst>
                            <p:childTnLst>
                              <p:par>
                                <p:cTn id="29" presetID="14" presetClass="entr" presetSubtype="10" fill="hold" grpId="0" nodeType="clickEffect">
                                  <p:stCondLst>
                                    <p:cond delay="0"/>
                                  </p:stCondLst>
                                  <p:childTnLst>
                                    <p:set>
                                      <p:cBhvr>
                                        <p:cTn id="30" dur="1" fill="hold">
                                          <p:stCondLst>
                                            <p:cond delay="0"/>
                                          </p:stCondLst>
                                        </p:cTn>
                                        <p:tgtEl>
                                          <p:spTgt spid="18"/>
                                        </p:tgtEl>
                                        <p:attrNameLst>
                                          <p:attrName>style.visibility</p:attrName>
                                        </p:attrNameLst>
                                      </p:cBhvr>
                                      <p:to>
                                        <p:strVal val="visible"/>
                                      </p:to>
                                    </p:set>
                                    <p:animEffect transition="in" filter="randombar(horizontal)">
                                      <p:cBhvr>
                                        <p:cTn id="31" dur="500"/>
                                        <p:tgtEl>
                                          <p:spTgt spid="18"/>
                                        </p:tgtEl>
                                      </p:cBhvr>
                                    </p:animEffect>
                                  </p:childTnLst>
                                </p:cTn>
                              </p:par>
                            </p:childTnLst>
                          </p:cTn>
                        </p:par>
                        <p:par>
                          <p:cTn id="32" fill="hold">
                            <p:stCondLst>
                              <p:cond delay="500"/>
                            </p:stCondLst>
                            <p:childTnLst>
                              <p:par>
                                <p:cTn id="33" presetID="22" presetClass="entr" presetSubtype="8" fill="hold" nodeType="afterEffect">
                                  <p:stCondLst>
                                    <p:cond delay="0"/>
                                  </p:stCondLst>
                                  <p:childTnLst>
                                    <p:set>
                                      <p:cBhvr>
                                        <p:cTn id="34" dur="1" fill="hold">
                                          <p:stCondLst>
                                            <p:cond delay="0"/>
                                          </p:stCondLst>
                                        </p:cTn>
                                        <p:tgtEl>
                                          <p:spTgt spid="20"/>
                                        </p:tgtEl>
                                        <p:attrNameLst>
                                          <p:attrName>style.visibility</p:attrName>
                                        </p:attrNameLst>
                                      </p:cBhvr>
                                      <p:to>
                                        <p:strVal val="visible"/>
                                      </p:to>
                                    </p:set>
                                    <p:animEffect transition="in" filter="wipe(left)">
                                      <p:cBhvr>
                                        <p:cTn id="35" dur="500"/>
                                        <p:tgtEl>
                                          <p:spTgt spid="20"/>
                                        </p:tgtEl>
                                      </p:cBhvr>
                                    </p:animEffect>
                                  </p:childTnLst>
                                </p:cTn>
                              </p:par>
                            </p:childTnLst>
                          </p:cTn>
                        </p:par>
                        <p:par>
                          <p:cTn id="36" fill="hold">
                            <p:stCondLst>
                              <p:cond delay="1000"/>
                            </p:stCondLst>
                            <p:childTnLst>
                              <p:par>
                                <p:cTn id="37" presetID="14" presetClass="entr" presetSubtype="10" fill="hold" grpId="0" nodeType="afterEffect">
                                  <p:stCondLst>
                                    <p:cond delay="0"/>
                                  </p:stCondLst>
                                  <p:childTnLst>
                                    <p:set>
                                      <p:cBhvr>
                                        <p:cTn id="38" dur="1" fill="hold">
                                          <p:stCondLst>
                                            <p:cond delay="0"/>
                                          </p:stCondLst>
                                        </p:cTn>
                                        <p:tgtEl>
                                          <p:spTgt spid="19"/>
                                        </p:tgtEl>
                                        <p:attrNameLst>
                                          <p:attrName>style.visibility</p:attrName>
                                        </p:attrNameLst>
                                      </p:cBhvr>
                                      <p:to>
                                        <p:strVal val="visible"/>
                                      </p:to>
                                    </p:set>
                                    <p:animEffect transition="in" filter="randombar(horizontal)">
                                      <p:cBhvr>
                                        <p:cTn id="39" dur="500"/>
                                        <p:tgtEl>
                                          <p:spTgt spid="19"/>
                                        </p:tgtEl>
                                      </p:cBhvr>
                                    </p:animEffect>
                                  </p:childTnLst>
                                </p:cTn>
                              </p:par>
                            </p:childTnLst>
                          </p:cTn>
                        </p:par>
                      </p:childTnLst>
                    </p:cTn>
                  </p:par>
                  <p:par>
                    <p:cTn id="40" fill="hold">
                      <p:stCondLst>
                        <p:cond delay="indefinite"/>
                      </p:stCondLst>
                      <p:childTnLst>
                        <p:par>
                          <p:cTn id="41" fill="hold">
                            <p:stCondLst>
                              <p:cond delay="0"/>
                            </p:stCondLst>
                            <p:childTnLst>
                              <p:par>
                                <p:cTn id="42" presetID="22" presetClass="entr" presetSubtype="8" fill="hold" nodeType="clickEffect">
                                  <p:stCondLst>
                                    <p:cond delay="0"/>
                                  </p:stCondLst>
                                  <p:childTnLst>
                                    <p:set>
                                      <p:cBhvr>
                                        <p:cTn id="43" dur="1" fill="hold">
                                          <p:stCondLst>
                                            <p:cond delay="0"/>
                                          </p:stCondLst>
                                        </p:cTn>
                                        <p:tgtEl>
                                          <p:spTgt spid="26"/>
                                        </p:tgtEl>
                                        <p:attrNameLst>
                                          <p:attrName>style.visibility</p:attrName>
                                        </p:attrNameLst>
                                      </p:cBhvr>
                                      <p:to>
                                        <p:strVal val="visible"/>
                                      </p:to>
                                    </p:set>
                                    <p:animEffect transition="in" filter="wipe(left)">
                                      <p:cBhvr>
                                        <p:cTn id="44" dur="500"/>
                                        <p:tgtEl>
                                          <p:spTgt spid="26"/>
                                        </p:tgtEl>
                                      </p:cBhvr>
                                    </p:animEffect>
                                  </p:childTnLst>
                                </p:cTn>
                              </p:par>
                            </p:childTnLst>
                          </p:cTn>
                        </p:par>
                        <p:par>
                          <p:cTn id="45" fill="hold">
                            <p:stCondLst>
                              <p:cond delay="500"/>
                            </p:stCondLst>
                            <p:childTnLst>
                              <p:par>
                                <p:cTn id="46" presetID="14" presetClass="entr" presetSubtype="10" fill="hold" grpId="0" nodeType="afterEffect">
                                  <p:stCondLst>
                                    <p:cond delay="0"/>
                                  </p:stCondLst>
                                  <p:childTnLst>
                                    <p:set>
                                      <p:cBhvr>
                                        <p:cTn id="47" dur="1" fill="hold">
                                          <p:stCondLst>
                                            <p:cond delay="0"/>
                                          </p:stCondLst>
                                        </p:cTn>
                                        <p:tgtEl>
                                          <p:spTgt spid="21"/>
                                        </p:tgtEl>
                                        <p:attrNameLst>
                                          <p:attrName>style.visibility</p:attrName>
                                        </p:attrNameLst>
                                      </p:cBhvr>
                                      <p:to>
                                        <p:strVal val="visible"/>
                                      </p:to>
                                    </p:set>
                                    <p:animEffect transition="in" filter="randombar(horizontal)">
                                      <p:cBhvr>
                                        <p:cTn id="48" dur="500"/>
                                        <p:tgtEl>
                                          <p:spTgt spid="21"/>
                                        </p:tgtEl>
                                      </p:cBhvr>
                                    </p:animEffect>
                                  </p:childTnLst>
                                </p:cTn>
                              </p:par>
                            </p:childTnLst>
                          </p:cTn>
                        </p:par>
                      </p:childTnLst>
                    </p:cTn>
                  </p:par>
                  <p:par>
                    <p:cTn id="49" fill="hold">
                      <p:stCondLst>
                        <p:cond delay="indefinite"/>
                      </p:stCondLst>
                      <p:childTnLst>
                        <p:par>
                          <p:cTn id="50" fill="hold">
                            <p:stCondLst>
                              <p:cond delay="0"/>
                            </p:stCondLst>
                            <p:childTnLst>
                              <p:par>
                                <p:cTn id="51" presetID="23" presetClass="entr" presetSubtype="32" fill="hold" nodeType="clickEffect">
                                  <p:stCondLst>
                                    <p:cond delay="0"/>
                                  </p:stCondLst>
                                  <p:childTnLst>
                                    <p:set>
                                      <p:cBhvr>
                                        <p:cTn id="52" dur="1" fill="hold">
                                          <p:stCondLst>
                                            <p:cond delay="0"/>
                                          </p:stCondLst>
                                        </p:cTn>
                                        <p:tgtEl>
                                          <p:spTgt spid="30"/>
                                        </p:tgtEl>
                                        <p:attrNameLst>
                                          <p:attrName>style.visibility</p:attrName>
                                        </p:attrNameLst>
                                      </p:cBhvr>
                                      <p:to>
                                        <p:strVal val="visible"/>
                                      </p:to>
                                    </p:set>
                                    <p:anim calcmode="lin" valueType="num">
                                      <p:cBhvr>
                                        <p:cTn id="53" dur="500" fill="hold"/>
                                        <p:tgtEl>
                                          <p:spTgt spid="30"/>
                                        </p:tgtEl>
                                        <p:attrNameLst>
                                          <p:attrName>ppt_w</p:attrName>
                                        </p:attrNameLst>
                                      </p:cBhvr>
                                      <p:tavLst>
                                        <p:tav tm="0">
                                          <p:val>
                                            <p:strVal val="4*#ppt_w"/>
                                          </p:val>
                                        </p:tav>
                                        <p:tav tm="100000">
                                          <p:val>
                                            <p:strVal val="#ppt_w"/>
                                          </p:val>
                                        </p:tav>
                                      </p:tavLst>
                                    </p:anim>
                                    <p:anim calcmode="lin" valueType="num">
                                      <p:cBhvr>
                                        <p:cTn id="54" dur="500" fill="hold"/>
                                        <p:tgtEl>
                                          <p:spTgt spid="30"/>
                                        </p:tgtEl>
                                        <p:attrNameLst>
                                          <p:attrName>ppt_h</p:attrName>
                                        </p:attrNameLst>
                                      </p:cBhvr>
                                      <p:tavLst>
                                        <p:tav tm="0">
                                          <p:val>
                                            <p:strVal val="4*#ppt_h"/>
                                          </p:val>
                                        </p:tav>
                                        <p:tav tm="100000">
                                          <p:val>
                                            <p:strVal val="#ppt_h"/>
                                          </p:val>
                                        </p:tav>
                                      </p:tavLst>
                                    </p:anim>
                                  </p:childTnLst>
                                </p:cTn>
                              </p:par>
                            </p:childTnLst>
                          </p:cTn>
                        </p:par>
                        <p:par>
                          <p:cTn id="55" fill="hold">
                            <p:stCondLst>
                              <p:cond delay="500"/>
                            </p:stCondLst>
                            <p:childTnLst>
                              <p:par>
                                <p:cTn id="56" presetID="22" presetClass="entr" presetSubtype="8" fill="hold" nodeType="afterEffect">
                                  <p:stCondLst>
                                    <p:cond delay="0"/>
                                  </p:stCondLst>
                                  <p:childTnLst>
                                    <p:set>
                                      <p:cBhvr>
                                        <p:cTn id="57" dur="1" fill="hold">
                                          <p:stCondLst>
                                            <p:cond delay="0"/>
                                          </p:stCondLst>
                                        </p:cTn>
                                        <p:tgtEl>
                                          <p:spTgt spid="25"/>
                                        </p:tgtEl>
                                        <p:attrNameLst>
                                          <p:attrName>style.visibility</p:attrName>
                                        </p:attrNameLst>
                                      </p:cBhvr>
                                      <p:to>
                                        <p:strVal val="visible"/>
                                      </p:to>
                                    </p:set>
                                    <p:animEffect transition="in" filter="wipe(left)">
                                      <p:cBhvr>
                                        <p:cTn id="58" dur="500"/>
                                        <p:tgtEl>
                                          <p:spTgt spid="25"/>
                                        </p:tgtEl>
                                      </p:cBhvr>
                                    </p:animEffect>
                                  </p:childTnLst>
                                </p:cTn>
                              </p:par>
                            </p:childTnLst>
                          </p:cTn>
                        </p:par>
                      </p:childTnLst>
                    </p:cTn>
                  </p:par>
                  <p:par>
                    <p:cTn id="59" fill="hold">
                      <p:stCondLst>
                        <p:cond delay="indefinite"/>
                      </p:stCondLst>
                      <p:childTnLst>
                        <p:par>
                          <p:cTn id="60" fill="hold">
                            <p:stCondLst>
                              <p:cond delay="0"/>
                            </p:stCondLst>
                            <p:childTnLst>
                              <p:par>
                                <p:cTn id="61" presetID="12" presetClass="entr" presetSubtype="4" fill="hold" grpId="0" nodeType="clickEffect">
                                  <p:stCondLst>
                                    <p:cond delay="0"/>
                                  </p:stCondLst>
                                  <p:childTnLst>
                                    <p:set>
                                      <p:cBhvr>
                                        <p:cTn id="62" dur="1" fill="hold">
                                          <p:stCondLst>
                                            <p:cond delay="0"/>
                                          </p:stCondLst>
                                        </p:cTn>
                                        <p:tgtEl>
                                          <p:spTgt spid="16"/>
                                        </p:tgtEl>
                                        <p:attrNameLst>
                                          <p:attrName>style.visibility</p:attrName>
                                        </p:attrNameLst>
                                      </p:cBhvr>
                                      <p:to>
                                        <p:strVal val="visible"/>
                                      </p:to>
                                    </p:set>
                                    <p:animEffect transition="in" filter="slide(fromBottom)">
                                      <p:cBhvr>
                                        <p:cTn id="63" dur="500"/>
                                        <p:tgtEl>
                                          <p:spTgt spid="16"/>
                                        </p:tgtEl>
                                      </p:cBhvr>
                                    </p:animEffect>
                                  </p:childTnLst>
                                </p:cTn>
                              </p:par>
                            </p:childTnLst>
                          </p:cTn>
                        </p:par>
                      </p:childTnLst>
                    </p:cTn>
                  </p:par>
                  <p:par>
                    <p:cTn id="64" fill="hold">
                      <p:stCondLst>
                        <p:cond delay="indefinite"/>
                      </p:stCondLst>
                      <p:childTnLst>
                        <p:par>
                          <p:cTn id="65" fill="hold">
                            <p:stCondLst>
                              <p:cond delay="0"/>
                            </p:stCondLst>
                            <p:childTnLst>
                              <p:par>
                                <p:cTn id="66" presetID="12" presetClass="entr" presetSubtype="4" fill="hold" grpId="0" nodeType="clickEffect">
                                  <p:stCondLst>
                                    <p:cond delay="0"/>
                                  </p:stCondLst>
                                  <p:childTnLst>
                                    <p:set>
                                      <p:cBhvr>
                                        <p:cTn id="67" dur="1" fill="hold">
                                          <p:stCondLst>
                                            <p:cond delay="0"/>
                                          </p:stCondLst>
                                        </p:cTn>
                                        <p:tgtEl>
                                          <p:spTgt spid="27"/>
                                        </p:tgtEl>
                                        <p:attrNameLst>
                                          <p:attrName>style.visibility</p:attrName>
                                        </p:attrNameLst>
                                      </p:cBhvr>
                                      <p:to>
                                        <p:strVal val="visible"/>
                                      </p:to>
                                    </p:set>
                                    <p:animEffect transition="in" filter="slide(fromBottom)">
                                      <p:cBhvr>
                                        <p:cTn id="68" dur="500"/>
                                        <p:tgtEl>
                                          <p:spTgt spid="27"/>
                                        </p:tgtEl>
                                      </p:cBhvr>
                                    </p:animEffect>
                                  </p:childTnLst>
                                </p:cTn>
                              </p:par>
                            </p:childTnLst>
                          </p:cTn>
                        </p:par>
                        <p:par>
                          <p:cTn id="69" fill="hold">
                            <p:stCondLst>
                              <p:cond delay="500"/>
                            </p:stCondLst>
                            <p:childTnLst>
                              <p:par>
                                <p:cTn id="70" presetID="6" presetClass="entr" presetSubtype="16" fill="hold" grpId="0" nodeType="afterEffect">
                                  <p:stCondLst>
                                    <p:cond delay="0"/>
                                  </p:stCondLst>
                                  <p:childTnLst>
                                    <p:set>
                                      <p:cBhvr>
                                        <p:cTn id="71" dur="1" fill="hold">
                                          <p:stCondLst>
                                            <p:cond delay="0"/>
                                          </p:stCondLst>
                                        </p:cTn>
                                        <p:tgtEl>
                                          <p:spTgt spid="31"/>
                                        </p:tgtEl>
                                        <p:attrNameLst>
                                          <p:attrName>style.visibility</p:attrName>
                                        </p:attrNameLst>
                                      </p:cBhvr>
                                      <p:to>
                                        <p:strVal val="visible"/>
                                      </p:to>
                                    </p:set>
                                    <p:animEffect transition="in" filter="circle(in)">
                                      <p:cBhvr>
                                        <p:cTn id="72" dur="1000"/>
                                        <p:tgtEl>
                                          <p:spTgt spid="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15" grpId="0" animBg="1"/>
      <p:bldP spid="16" grpId="0"/>
      <p:bldP spid="18" grpId="0" animBg="1"/>
      <p:bldP spid="19" grpId="0" animBg="1"/>
      <p:bldP spid="21" grpId="0" animBg="1"/>
      <p:bldP spid="27" grpId="0"/>
      <p:bldP spid="28" grpId="0"/>
      <p:bldP spid="31" grpId="0" animBg="1"/>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 name="文本框 19">
            <a:extLst>
              <a:ext uri="{FF2B5EF4-FFF2-40B4-BE49-F238E27FC236}">
                <a16:creationId xmlns:a16="http://schemas.microsoft.com/office/drawing/2014/main" id="{A973AE77-CDC2-4B1F-92B9-CB0A790237DF}"/>
              </a:ext>
            </a:extLst>
          </p:cNvPr>
          <p:cNvSpPr txBox="1"/>
          <p:nvPr/>
        </p:nvSpPr>
        <p:spPr>
          <a:xfrm>
            <a:off x="1260143" y="225348"/>
            <a:ext cx="6190239" cy="500137"/>
          </a:xfrm>
          <a:prstGeom prst="rect">
            <a:avLst/>
          </a:prstGeom>
          <a:noFill/>
        </p:spPr>
        <p:txBody>
          <a:bodyPr wrap="square" lIns="68580" tIns="34290" rIns="68580" bIns="34290" rtlCol="0">
            <a:spAutoFit/>
          </a:bodyPr>
          <a:lstStyle/>
          <a:p>
            <a:pPr algn="ctr"/>
            <a:r>
              <a:rPr lang="zh-CN" altLang="en-US" sz="2800" b="1" dirty="0">
                <a:solidFill>
                  <a:srgbClr val="0070C0"/>
                </a:solidFill>
                <a:cs typeface="+mn-ea"/>
                <a:sym typeface="+mn-lt"/>
              </a:rPr>
              <a:t>案例导入</a:t>
            </a:r>
            <a:endParaRPr lang="en-US" altLang="zh-CN" sz="2800" b="1" dirty="0">
              <a:solidFill>
                <a:srgbClr val="0070C0"/>
              </a:solidFill>
              <a:cs typeface="+mn-ea"/>
              <a:sym typeface="+mn-lt"/>
            </a:endParaRPr>
          </a:p>
        </p:txBody>
      </p:sp>
      <p:sp>
        <p:nvSpPr>
          <p:cNvPr id="22" name="矩形 21">
            <a:extLst>
              <a:ext uri="{FF2B5EF4-FFF2-40B4-BE49-F238E27FC236}">
                <a16:creationId xmlns:a16="http://schemas.microsoft.com/office/drawing/2014/main" id="{935EED3D-7D2D-4CBF-ABD2-0938141C8000}"/>
              </a:ext>
            </a:extLst>
          </p:cNvPr>
          <p:cNvSpPr/>
          <p:nvPr/>
        </p:nvSpPr>
        <p:spPr>
          <a:xfrm>
            <a:off x="571750" y="978294"/>
            <a:ext cx="8000500" cy="3713517"/>
          </a:xfrm>
          <a:prstGeom prst="rect">
            <a:avLst/>
          </a:prstGeom>
        </p:spPr>
        <p:txBody>
          <a:bodyPr wrap="square">
            <a:spAutoFit/>
          </a:bodyPr>
          <a:lstStyle/>
          <a:p>
            <a:pPr indent="457200">
              <a:lnSpc>
                <a:spcPct val="150000"/>
              </a:lnSpc>
            </a:pPr>
            <a:r>
              <a:rPr lang="zh-CN" altLang="en-US" sz="2000" b="1" dirty="0">
                <a:latin typeface="楷体" panose="02010609060101010101" pitchFamily="49" charset="-122"/>
              </a:rPr>
              <a:t>增值税</a:t>
            </a:r>
            <a:r>
              <a:rPr lang="en-US" altLang="zh-CN" sz="2000" b="1" dirty="0">
                <a:latin typeface="楷体" panose="02010609060101010101" pitchFamily="49" charset="-122"/>
              </a:rPr>
              <a:t>,</a:t>
            </a:r>
            <a:r>
              <a:rPr lang="zh-CN" altLang="en-US" sz="2000" b="1" dirty="0">
                <a:latin typeface="楷体" panose="02010609060101010101" pitchFamily="49" charset="-122"/>
              </a:rPr>
              <a:t>被称为“雁过拔毛的霸道税”。上世纪</a:t>
            </a:r>
            <a:r>
              <a:rPr lang="en-US" altLang="zh-CN" sz="2000" b="1" dirty="0">
                <a:latin typeface="楷体" panose="02010609060101010101" pitchFamily="49" charset="-122"/>
              </a:rPr>
              <a:t>50</a:t>
            </a:r>
            <a:r>
              <a:rPr lang="zh-CN" altLang="en-US" sz="2000" b="1" dirty="0">
                <a:latin typeface="楷体" panose="02010609060101010101" pitchFamily="49" charset="-122"/>
              </a:rPr>
              <a:t>年代</a:t>
            </a:r>
            <a:r>
              <a:rPr lang="en-US" altLang="zh-CN" sz="2000" b="1" dirty="0">
                <a:latin typeface="楷体" panose="02010609060101010101" pitchFamily="49" charset="-122"/>
              </a:rPr>
              <a:t>,</a:t>
            </a:r>
            <a:r>
              <a:rPr lang="zh-CN" altLang="en-US" sz="2000" b="1" dirty="0">
                <a:latin typeface="楷体" panose="02010609060101010101" pitchFamily="49" charset="-122"/>
              </a:rPr>
              <a:t>法国税务总局局长莫里斯</a:t>
            </a:r>
            <a:r>
              <a:rPr lang="en-US" altLang="zh-CN" sz="2000" b="1" dirty="0">
                <a:latin typeface="楷体" panose="02010609060101010101" pitchFamily="49" charset="-122"/>
              </a:rPr>
              <a:t>·</a:t>
            </a:r>
            <a:r>
              <a:rPr lang="zh-CN" altLang="en-US" sz="2000" b="1" dirty="0">
                <a:latin typeface="楷体" panose="02010609060101010101" pitchFamily="49" charset="-122"/>
              </a:rPr>
              <a:t>洛雷设计了它。为了保证当年法国政府的财政收入</a:t>
            </a:r>
            <a:r>
              <a:rPr lang="en-US" altLang="zh-CN" sz="2000" b="1" dirty="0">
                <a:latin typeface="楷体" panose="02010609060101010101" pitchFamily="49" charset="-122"/>
              </a:rPr>
              <a:t>,</a:t>
            </a:r>
            <a:r>
              <a:rPr lang="zh-CN" altLang="en-US" sz="2000" b="1" dirty="0">
                <a:latin typeface="楷体" panose="02010609060101010101" pitchFamily="49" charset="-122"/>
              </a:rPr>
              <a:t>这位“天才”的税务官创造了这一新的流转税种。此税一出</a:t>
            </a:r>
            <a:r>
              <a:rPr lang="en-US" altLang="zh-CN" sz="2000" b="1" dirty="0">
                <a:latin typeface="楷体" panose="02010609060101010101" pitchFamily="49" charset="-122"/>
              </a:rPr>
              <a:t>,</a:t>
            </a:r>
            <a:r>
              <a:rPr lang="zh-CN" altLang="en-US" sz="2000" b="1" dirty="0">
                <a:latin typeface="楷体" panose="02010609060101010101" pitchFamily="49" charset="-122"/>
              </a:rPr>
              <a:t>税务部门征税更理直气壮了。不管企业挣不挣钱</a:t>
            </a:r>
            <a:r>
              <a:rPr lang="en-US" altLang="zh-CN" sz="2000" b="1" dirty="0">
                <a:latin typeface="楷体" panose="02010609060101010101" pitchFamily="49" charset="-122"/>
              </a:rPr>
              <a:t>,</a:t>
            </a:r>
            <a:r>
              <a:rPr lang="zh-CN" altLang="en-US" sz="2000" b="1" dirty="0">
                <a:latin typeface="楷体" panose="02010609060101010101" pitchFamily="49" charset="-122"/>
              </a:rPr>
              <a:t>只要做了生意就得交税。也不管牛意做成后企业有没有收到回款</a:t>
            </a:r>
            <a:r>
              <a:rPr lang="en-US" altLang="zh-CN" sz="2000" b="1" dirty="0">
                <a:latin typeface="楷体" panose="02010609060101010101" pitchFamily="49" charset="-122"/>
              </a:rPr>
              <a:t>,</a:t>
            </a:r>
            <a:r>
              <a:rPr lang="zh-CN" altLang="en-US" sz="2000" b="1" dirty="0">
                <a:latin typeface="楷体" panose="02010609060101010101" pitchFamily="49" charset="-122"/>
              </a:rPr>
              <a:t>税一刻也不得拖延。</a:t>
            </a:r>
            <a:endParaRPr lang="en-US" altLang="zh-CN" sz="2000" b="1" dirty="0">
              <a:latin typeface="楷体" panose="02010609060101010101" pitchFamily="49" charset="-122"/>
            </a:endParaRPr>
          </a:p>
          <a:p>
            <a:pPr indent="457200">
              <a:lnSpc>
                <a:spcPct val="150000"/>
              </a:lnSpc>
            </a:pPr>
            <a:r>
              <a:rPr lang="zh-CN" altLang="en-US" sz="2000" b="1" dirty="0">
                <a:solidFill>
                  <a:srgbClr val="004DA1"/>
                </a:solidFill>
                <a:latin typeface="楷体" panose="02010609060101010101" pitchFamily="49" charset="-122"/>
              </a:rPr>
              <a:t>讨论：</a:t>
            </a:r>
            <a:r>
              <a:rPr lang="en-US" altLang="zh-CN" sz="2000" b="1" dirty="0">
                <a:solidFill>
                  <a:srgbClr val="004DA1"/>
                </a:solidFill>
                <a:latin typeface="楷体" panose="02010609060101010101" pitchFamily="49" charset="-122"/>
              </a:rPr>
              <a:t>1.</a:t>
            </a:r>
            <a:r>
              <a:rPr lang="zh-CN" altLang="en-US" sz="2000" b="1" dirty="0">
                <a:solidFill>
                  <a:srgbClr val="004DA1"/>
                </a:solidFill>
                <a:latin typeface="楷体" panose="02010609060101010101" pitchFamily="49" charset="-122"/>
              </a:rPr>
              <a:t>结合增值税特点，请阐述增长撕毁被称为“雁过拔毛的霸道税”的理由。</a:t>
            </a:r>
            <a:endParaRPr lang="en-US" altLang="zh-CN" sz="2000" b="1" dirty="0">
              <a:solidFill>
                <a:srgbClr val="004DA1"/>
              </a:solidFill>
              <a:latin typeface="楷体" panose="02010609060101010101" pitchFamily="49" charset="-122"/>
            </a:endParaRPr>
          </a:p>
          <a:p>
            <a:pPr indent="457200">
              <a:lnSpc>
                <a:spcPct val="150000"/>
              </a:lnSpc>
            </a:pPr>
            <a:r>
              <a:rPr lang="en-US" altLang="zh-CN" sz="2000" b="1" dirty="0">
                <a:solidFill>
                  <a:srgbClr val="004DA1"/>
                </a:solidFill>
                <a:latin typeface="楷体" panose="02010609060101010101" pitchFamily="49" charset="-122"/>
              </a:rPr>
              <a:t>2.</a:t>
            </a:r>
            <a:r>
              <a:rPr lang="zh-CN" altLang="en-US" sz="2000" b="1" dirty="0">
                <a:solidFill>
                  <a:srgbClr val="004DA1"/>
                </a:solidFill>
                <a:latin typeface="楷体" panose="02010609060101010101" pitchFamily="49" charset="-122"/>
              </a:rPr>
              <a:t>结合案例，讨论增值税的优点和缺点。</a:t>
            </a:r>
          </a:p>
        </p:txBody>
      </p:sp>
    </p:spTree>
    <p:extLst>
      <p:ext uri="{BB962C8B-B14F-4D97-AF65-F5344CB8AC3E}">
        <p14:creationId xmlns:p14="http://schemas.microsoft.com/office/powerpoint/2010/main" val="2156573894"/>
      </p:ext>
    </p:extLst>
  </p:cSld>
  <p:clrMapOvr>
    <a:masterClrMapping/>
  </p:clrMapOvr>
  <mc:AlternateContent xmlns:mc="http://schemas.openxmlformats.org/markup-compatibility/2006" xmlns:p14="http://schemas.microsoft.com/office/powerpoint/2010/main">
    <mc:Choice Requires="p14">
      <p:transition spd="slow" p14:dur="1600" advClick="0" advTm="0">
        <p14:prism isInverted="1"/>
      </p:transition>
    </mc:Choice>
    <mc:Fallback xmlns="">
      <p:transition spd="slow" advClick="0" advTm="0">
        <p:fade/>
      </p:transition>
    </mc:Fallback>
  </mc:AlternateContent>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3F297A04-FA86-470C-A283-0F372052F889}"/>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latin typeface="+mn-lt"/>
                <a:cs typeface="+mn-ea"/>
                <a:sym typeface="+mn-lt"/>
              </a:rPr>
              <a:pPr>
                <a:defRPr/>
              </a:pPr>
              <a:t>60</a:t>
            </a:fld>
            <a:endParaRPr lang="en-US">
              <a:solidFill>
                <a:prstClr val="black">
                  <a:tint val="75000"/>
                </a:prstClr>
              </a:solidFill>
              <a:latin typeface="+mn-lt"/>
              <a:cs typeface="+mn-ea"/>
              <a:sym typeface="+mn-lt"/>
            </a:endParaRPr>
          </a:p>
        </p:txBody>
      </p:sp>
      <p:sp>
        <p:nvSpPr>
          <p:cNvPr id="3" name="文本框 2">
            <a:extLst>
              <a:ext uri="{FF2B5EF4-FFF2-40B4-BE49-F238E27FC236}">
                <a16:creationId xmlns:a16="http://schemas.microsoft.com/office/drawing/2014/main" id="{8D04972F-565F-4E50-896F-ED56EDD1A38F}"/>
              </a:ext>
            </a:extLst>
          </p:cNvPr>
          <p:cNvSpPr txBox="1"/>
          <p:nvPr/>
        </p:nvSpPr>
        <p:spPr>
          <a:xfrm>
            <a:off x="2039921" y="225348"/>
            <a:ext cx="5410461" cy="500137"/>
          </a:xfrm>
          <a:prstGeom prst="rect">
            <a:avLst/>
          </a:prstGeom>
          <a:noFill/>
        </p:spPr>
        <p:txBody>
          <a:bodyPr wrap="square" lIns="68580" tIns="34290" rIns="68580" bIns="34290" rtlCol="0">
            <a:spAutoFit/>
          </a:bodyPr>
          <a:lstStyle/>
          <a:p>
            <a:pPr algn="ctr"/>
            <a:r>
              <a:rPr lang="zh-CN" altLang="en-US" sz="2800" b="1" dirty="0">
                <a:solidFill>
                  <a:srgbClr val="0070C0"/>
                </a:solidFill>
                <a:cs typeface="+mn-ea"/>
                <a:sym typeface="+mn-lt"/>
              </a:rPr>
              <a:t>试试就试试</a:t>
            </a:r>
            <a:endParaRPr lang="en-US" altLang="zh-CN" sz="2800" b="1" dirty="0">
              <a:solidFill>
                <a:srgbClr val="7030A0"/>
              </a:solidFill>
              <a:cs typeface="+mn-ea"/>
              <a:sym typeface="+mn-lt"/>
            </a:endParaRPr>
          </a:p>
        </p:txBody>
      </p:sp>
      <p:sp>
        <p:nvSpPr>
          <p:cNvPr id="8" name="内容占位符 1">
            <a:extLst>
              <a:ext uri="{FF2B5EF4-FFF2-40B4-BE49-F238E27FC236}">
                <a16:creationId xmlns:a16="http://schemas.microsoft.com/office/drawing/2014/main" id="{C55AD2E8-BCFE-4A42-9301-8BD4BC5CB3A5}"/>
              </a:ext>
            </a:extLst>
          </p:cNvPr>
          <p:cNvSpPr txBox="1">
            <a:spLocks/>
          </p:cNvSpPr>
          <p:nvPr/>
        </p:nvSpPr>
        <p:spPr>
          <a:xfrm>
            <a:off x="490822" y="779487"/>
            <a:ext cx="8018557" cy="3887763"/>
          </a:xfrm>
          <a:prstGeom prst="rect">
            <a:avLst/>
          </a:prstGeom>
        </p:spPr>
        <p:txBody>
          <a:bodyPr vert="horz" lIns="91440" tIns="45720" rIns="91440" bIns="45720" rtlCol="0">
            <a:normAutofit/>
          </a:bodyPr>
          <a:lstStyle>
            <a:lvl1pPr marL="0" indent="538480" algn="l" defTabSz="685800" rtl="0" eaLnBrk="1" latinLnBrk="0" hangingPunct="1">
              <a:lnSpc>
                <a:spcPct val="150000"/>
              </a:lnSpc>
              <a:spcBef>
                <a:spcPts val="0"/>
              </a:spcBef>
              <a:buFont typeface="Arial" panose="020B0604020202020204" pitchFamily="34" charset="0"/>
              <a:buNone/>
              <a:defRPr sz="2200" b="1" kern="1200">
                <a:solidFill>
                  <a:srgbClr val="004DA1"/>
                </a:solidFill>
                <a:latin typeface="楷体" panose="02010609060101010101" pitchFamily="49" charset="-122"/>
                <a:ea typeface="楷体" panose="02010609060101010101" pitchFamily="49" charset="-122"/>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en-US" altLang="zh-CN" dirty="0">
                <a:latin typeface="+mn-lt"/>
                <a:ea typeface="+mn-ea"/>
                <a:cs typeface="+mn-ea"/>
                <a:sym typeface="+mn-lt"/>
              </a:rPr>
              <a:t>【</a:t>
            </a:r>
            <a:r>
              <a:rPr lang="zh-CN" altLang="en-US" dirty="0">
                <a:latin typeface="+mn-lt"/>
                <a:ea typeface="+mn-ea"/>
                <a:cs typeface="+mn-ea"/>
                <a:sym typeface="+mn-lt"/>
              </a:rPr>
              <a:t>单选题</a:t>
            </a:r>
            <a:r>
              <a:rPr lang="en-US" altLang="zh-CN" dirty="0">
                <a:latin typeface="+mn-lt"/>
                <a:ea typeface="+mn-ea"/>
                <a:cs typeface="+mn-ea"/>
                <a:sym typeface="+mn-lt"/>
              </a:rPr>
              <a:t>】</a:t>
            </a:r>
            <a:r>
              <a:rPr lang="zh-CN" altLang="en-US" dirty="0">
                <a:latin typeface="+mn-lt"/>
                <a:ea typeface="+mn-ea"/>
                <a:cs typeface="+mn-ea"/>
                <a:sym typeface="+mn-lt"/>
              </a:rPr>
              <a:t>下列各项中，应按照“金融服务</a:t>
            </a:r>
            <a:r>
              <a:rPr lang="en-US" altLang="zh-CN" dirty="0">
                <a:latin typeface="+mn-lt"/>
                <a:ea typeface="+mn-ea"/>
                <a:cs typeface="+mn-ea"/>
                <a:sym typeface="+mn-lt"/>
              </a:rPr>
              <a:t>—</a:t>
            </a:r>
            <a:r>
              <a:rPr lang="zh-CN" altLang="en-US" dirty="0">
                <a:latin typeface="+mn-lt"/>
                <a:ea typeface="+mn-ea"/>
                <a:cs typeface="+mn-ea"/>
                <a:sym typeface="+mn-lt"/>
              </a:rPr>
              <a:t>贷款服务”税目计缴增值税的是（ ）。</a:t>
            </a:r>
          </a:p>
          <a:p>
            <a:r>
              <a:rPr lang="zh-CN" altLang="en-US" dirty="0">
                <a:latin typeface="+mn-lt"/>
                <a:ea typeface="+mn-ea"/>
                <a:cs typeface="+mn-ea"/>
                <a:sym typeface="+mn-lt"/>
              </a:rPr>
              <a:t> </a:t>
            </a:r>
            <a:r>
              <a:rPr lang="en-US" altLang="zh-CN" dirty="0">
                <a:latin typeface="+mn-lt"/>
                <a:ea typeface="+mn-ea"/>
                <a:cs typeface="+mn-ea"/>
                <a:sym typeface="+mn-lt"/>
              </a:rPr>
              <a:t>A.</a:t>
            </a:r>
            <a:r>
              <a:rPr lang="zh-CN" altLang="en-US" dirty="0">
                <a:latin typeface="+mn-lt"/>
                <a:ea typeface="+mn-ea"/>
                <a:cs typeface="+mn-ea"/>
                <a:sym typeface="+mn-lt"/>
              </a:rPr>
              <a:t>融资性售后回租</a:t>
            </a:r>
          </a:p>
          <a:p>
            <a:r>
              <a:rPr lang="zh-CN" altLang="en-US" dirty="0">
                <a:latin typeface="+mn-lt"/>
                <a:ea typeface="+mn-ea"/>
                <a:cs typeface="+mn-ea"/>
                <a:sym typeface="+mn-lt"/>
              </a:rPr>
              <a:t> </a:t>
            </a:r>
            <a:r>
              <a:rPr lang="en-US" altLang="zh-CN" dirty="0">
                <a:latin typeface="+mn-lt"/>
                <a:ea typeface="+mn-ea"/>
                <a:cs typeface="+mn-ea"/>
                <a:sym typeface="+mn-lt"/>
              </a:rPr>
              <a:t>B.</a:t>
            </a:r>
            <a:r>
              <a:rPr lang="zh-CN" altLang="en-US" dirty="0">
                <a:latin typeface="+mn-lt"/>
                <a:ea typeface="+mn-ea"/>
                <a:cs typeface="+mn-ea"/>
                <a:sym typeface="+mn-lt"/>
              </a:rPr>
              <a:t>账户管理服务</a:t>
            </a:r>
          </a:p>
          <a:p>
            <a:r>
              <a:rPr lang="zh-CN" altLang="en-US" dirty="0">
                <a:latin typeface="+mn-lt"/>
                <a:ea typeface="+mn-ea"/>
                <a:cs typeface="+mn-ea"/>
                <a:sym typeface="+mn-lt"/>
              </a:rPr>
              <a:t> </a:t>
            </a:r>
            <a:r>
              <a:rPr lang="en-US" altLang="zh-CN" dirty="0">
                <a:latin typeface="+mn-lt"/>
                <a:ea typeface="+mn-ea"/>
                <a:cs typeface="+mn-ea"/>
                <a:sym typeface="+mn-lt"/>
              </a:rPr>
              <a:t>C.</a:t>
            </a:r>
            <a:r>
              <a:rPr lang="zh-CN" altLang="en-US" dirty="0">
                <a:latin typeface="+mn-lt"/>
                <a:ea typeface="+mn-ea"/>
                <a:cs typeface="+mn-ea"/>
                <a:sym typeface="+mn-lt"/>
              </a:rPr>
              <a:t>金融支付服务</a:t>
            </a:r>
          </a:p>
          <a:p>
            <a:r>
              <a:rPr lang="zh-CN" altLang="en-US" dirty="0">
                <a:latin typeface="+mn-lt"/>
                <a:ea typeface="+mn-ea"/>
                <a:cs typeface="+mn-ea"/>
                <a:sym typeface="+mn-lt"/>
              </a:rPr>
              <a:t> </a:t>
            </a:r>
            <a:r>
              <a:rPr lang="en-US" altLang="zh-CN" dirty="0">
                <a:latin typeface="+mn-lt"/>
                <a:ea typeface="+mn-ea"/>
                <a:cs typeface="+mn-ea"/>
                <a:sym typeface="+mn-lt"/>
              </a:rPr>
              <a:t>D.</a:t>
            </a:r>
            <a:r>
              <a:rPr lang="zh-CN" altLang="en-US" dirty="0">
                <a:latin typeface="+mn-lt"/>
                <a:ea typeface="+mn-ea"/>
                <a:cs typeface="+mn-ea"/>
                <a:sym typeface="+mn-lt"/>
              </a:rPr>
              <a:t>资金结算服务</a:t>
            </a:r>
          </a:p>
        </p:txBody>
      </p:sp>
      <p:grpSp>
        <p:nvGrpSpPr>
          <p:cNvPr id="9" name="组合 8">
            <a:extLst>
              <a:ext uri="{FF2B5EF4-FFF2-40B4-BE49-F238E27FC236}">
                <a16:creationId xmlns:a16="http://schemas.microsoft.com/office/drawing/2014/main" id="{D7CCD27B-CFDC-4184-8D48-6FBEDF9404AE}"/>
              </a:ext>
            </a:extLst>
          </p:cNvPr>
          <p:cNvGrpSpPr/>
          <p:nvPr/>
        </p:nvGrpSpPr>
        <p:grpSpPr>
          <a:xfrm rot="16200000">
            <a:off x="1905836" y="3944966"/>
            <a:ext cx="677108" cy="1428693"/>
            <a:chOff x="9306656" y="1903595"/>
            <a:chExt cx="902810" cy="1904924"/>
          </a:xfrm>
        </p:grpSpPr>
        <p:sp>
          <p:nvSpPr>
            <p:cNvPr id="10" name="Freeform 668">
              <a:extLst>
                <a:ext uri="{FF2B5EF4-FFF2-40B4-BE49-F238E27FC236}">
                  <a16:creationId xmlns:a16="http://schemas.microsoft.com/office/drawing/2014/main" id="{25B8C2A1-05FC-4FC7-8039-F3BDF3EAEED1}"/>
                </a:ext>
              </a:extLst>
            </p:cNvPr>
            <p:cNvSpPr>
              <a:spLocks/>
            </p:cNvSpPr>
            <p:nvPr/>
          </p:nvSpPr>
          <p:spPr bwMode="auto">
            <a:xfrm rot="5400000">
              <a:off x="8805602" y="2585762"/>
              <a:ext cx="1904924" cy="540590"/>
            </a:xfrm>
            <a:custGeom>
              <a:avLst/>
              <a:gdLst>
                <a:gd name="T0" fmla="*/ 384 w 398"/>
                <a:gd name="T1" fmla="*/ 77 h 111"/>
                <a:gd name="T2" fmla="*/ 388 w 398"/>
                <a:gd name="T3" fmla="*/ 74 h 111"/>
                <a:gd name="T4" fmla="*/ 388 w 398"/>
                <a:gd name="T5" fmla="*/ 71 h 111"/>
                <a:gd name="T6" fmla="*/ 397 w 398"/>
                <a:gd name="T7" fmla="*/ 67 h 111"/>
                <a:gd name="T8" fmla="*/ 390 w 398"/>
                <a:gd name="T9" fmla="*/ 62 h 111"/>
                <a:gd name="T10" fmla="*/ 388 w 398"/>
                <a:gd name="T11" fmla="*/ 59 h 111"/>
                <a:gd name="T12" fmla="*/ 388 w 398"/>
                <a:gd name="T13" fmla="*/ 56 h 111"/>
                <a:gd name="T14" fmla="*/ 385 w 398"/>
                <a:gd name="T15" fmla="*/ 54 h 111"/>
                <a:gd name="T16" fmla="*/ 387 w 398"/>
                <a:gd name="T17" fmla="*/ 51 h 111"/>
                <a:gd name="T18" fmla="*/ 389 w 398"/>
                <a:gd name="T19" fmla="*/ 48 h 111"/>
                <a:gd name="T20" fmla="*/ 384 w 398"/>
                <a:gd name="T21" fmla="*/ 46 h 111"/>
                <a:gd name="T22" fmla="*/ 378 w 398"/>
                <a:gd name="T23" fmla="*/ 42 h 111"/>
                <a:gd name="T24" fmla="*/ 385 w 398"/>
                <a:gd name="T25" fmla="*/ 40 h 111"/>
                <a:gd name="T26" fmla="*/ 378 w 398"/>
                <a:gd name="T27" fmla="*/ 37 h 111"/>
                <a:gd name="T28" fmla="*/ 378 w 398"/>
                <a:gd name="T29" fmla="*/ 34 h 111"/>
                <a:gd name="T30" fmla="*/ 373 w 398"/>
                <a:gd name="T31" fmla="*/ 32 h 111"/>
                <a:gd name="T32" fmla="*/ 369 w 398"/>
                <a:gd name="T33" fmla="*/ 28 h 111"/>
                <a:gd name="T34" fmla="*/ 350 w 398"/>
                <a:gd name="T35" fmla="*/ 23 h 111"/>
                <a:gd name="T36" fmla="*/ 358 w 398"/>
                <a:gd name="T37" fmla="*/ 19 h 111"/>
                <a:gd name="T38" fmla="*/ 260 w 398"/>
                <a:gd name="T39" fmla="*/ 11 h 111"/>
                <a:gd name="T40" fmla="*/ 324 w 398"/>
                <a:gd name="T41" fmla="*/ 10 h 111"/>
                <a:gd name="T42" fmla="*/ 304 w 398"/>
                <a:gd name="T43" fmla="*/ 6 h 111"/>
                <a:gd name="T44" fmla="*/ 177 w 398"/>
                <a:gd name="T45" fmla="*/ 1 h 111"/>
                <a:gd name="T46" fmla="*/ 18 w 398"/>
                <a:gd name="T47" fmla="*/ 11 h 111"/>
                <a:gd name="T48" fmla="*/ 16 w 398"/>
                <a:gd name="T49" fmla="*/ 17 h 111"/>
                <a:gd name="T50" fmla="*/ 21 w 398"/>
                <a:gd name="T51" fmla="*/ 20 h 111"/>
                <a:gd name="T52" fmla="*/ 15 w 398"/>
                <a:gd name="T53" fmla="*/ 26 h 111"/>
                <a:gd name="T54" fmla="*/ 12 w 398"/>
                <a:gd name="T55" fmla="*/ 52 h 111"/>
                <a:gd name="T56" fmla="*/ 8 w 398"/>
                <a:gd name="T57" fmla="*/ 82 h 111"/>
                <a:gd name="T58" fmla="*/ 113 w 398"/>
                <a:gd name="T59" fmla="*/ 111 h 111"/>
                <a:gd name="T60" fmla="*/ 331 w 398"/>
                <a:gd name="T61" fmla="*/ 104 h 111"/>
                <a:gd name="T62" fmla="*/ 369 w 398"/>
                <a:gd name="T63" fmla="*/ 91 h 111"/>
                <a:gd name="T64" fmla="*/ 385 w 398"/>
                <a:gd name="T65" fmla="*/ 86 h 111"/>
                <a:gd name="T66" fmla="*/ 389 w 398"/>
                <a:gd name="T67" fmla="*/ 8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98" h="111">
                  <a:moveTo>
                    <a:pt x="397" y="80"/>
                  </a:moveTo>
                  <a:cubicBezTo>
                    <a:pt x="394" y="77"/>
                    <a:pt x="387" y="79"/>
                    <a:pt x="384" y="77"/>
                  </a:cubicBezTo>
                  <a:cubicBezTo>
                    <a:pt x="387" y="75"/>
                    <a:pt x="394" y="76"/>
                    <a:pt x="396" y="76"/>
                  </a:cubicBezTo>
                  <a:cubicBezTo>
                    <a:pt x="388" y="74"/>
                    <a:pt x="388" y="74"/>
                    <a:pt x="388" y="74"/>
                  </a:cubicBezTo>
                  <a:cubicBezTo>
                    <a:pt x="397" y="72"/>
                    <a:pt x="397" y="72"/>
                    <a:pt x="397" y="72"/>
                  </a:cubicBezTo>
                  <a:cubicBezTo>
                    <a:pt x="395" y="71"/>
                    <a:pt x="390" y="73"/>
                    <a:pt x="388" y="71"/>
                  </a:cubicBezTo>
                  <a:cubicBezTo>
                    <a:pt x="388" y="69"/>
                    <a:pt x="390" y="70"/>
                    <a:pt x="391" y="70"/>
                  </a:cubicBezTo>
                  <a:cubicBezTo>
                    <a:pt x="394" y="70"/>
                    <a:pt x="398" y="69"/>
                    <a:pt x="397" y="67"/>
                  </a:cubicBezTo>
                  <a:cubicBezTo>
                    <a:pt x="397" y="63"/>
                    <a:pt x="391" y="64"/>
                    <a:pt x="388" y="63"/>
                  </a:cubicBezTo>
                  <a:cubicBezTo>
                    <a:pt x="390" y="62"/>
                    <a:pt x="390" y="62"/>
                    <a:pt x="390" y="62"/>
                  </a:cubicBezTo>
                  <a:cubicBezTo>
                    <a:pt x="388" y="62"/>
                    <a:pt x="386" y="62"/>
                    <a:pt x="385" y="60"/>
                  </a:cubicBezTo>
                  <a:cubicBezTo>
                    <a:pt x="386" y="60"/>
                    <a:pt x="387" y="59"/>
                    <a:pt x="388" y="59"/>
                  </a:cubicBezTo>
                  <a:cubicBezTo>
                    <a:pt x="383" y="57"/>
                    <a:pt x="383" y="57"/>
                    <a:pt x="383" y="57"/>
                  </a:cubicBezTo>
                  <a:cubicBezTo>
                    <a:pt x="388" y="56"/>
                    <a:pt x="388" y="56"/>
                    <a:pt x="388" y="56"/>
                  </a:cubicBezTo>
                  <a:cubicBezTo>
                    <a:pt x="386" y="56"/>
                    <a:pt x="386" y="56"/>
                    <a:pt x="386" y="56"/>
                  </a:cubicBezTo>
                  <a:cubicBezTo>
                    <a:pt x="384" y="55"/>
                    <a:pt x="386" y="54"/>
                    <a:pt x="385" y="54"/>
                  </a:cubicBezTo>
                  <a:cubicBezTo>
                    <a:pt x="383" y="52"/>
                    <a:pt x="379" y="54"/>
                    <a:pt x="377" y="52"/>
                  </a:cubicBezTo>
                  <a:cubicBezTo>
                    <a:pt x="380" y="51"/>
                    <a:pt x="384" y="51"/>
                    <a:pt x="387" y="51"/>
                  </a:cubicBezTo>
                  <a:cubicBezTo>
                    <a:pt x="385" y="51"/>
                    <a:pt x="382" y="51"/>
                    <a:pt x="381" y="49"/>
                  </a:cubicBezTo>
                  <a:cubicBezTo>
                    <a:pt x="389" y="48"/>
                    <a:pt x="389" y="48"/>
                    <a:pt x="389" y="48"/>
                  </a:cubicBezTo>
                  <a:cubicBezTo>
                    <a:pt x="387" y="47"/>
                    <a:pt x="384" y="48"/>
                    <a:pt x="382" y="47"/>
                  </a:cubicBezTo>
                  <a:cubicBezTo>
                    <a:pt x="384" y="46"/>
                    <a:pt x="384" y="46"/>
                    <a:pt x="384" y="46"/>
                  </a:cubicBezTo>
                  <a:cubicBezTo>
                    <a:pt x="381" y="45"/>
                    <a:pt x="378" y="46"/>
                    <a:pt x="376" y="44"/>
                  </a:cubicBezTo>
                  <a:cubicBezTo>
                    <a:pt x="377" y="43"/>
                    <a:pt x="378" y="43"/>
                    <a:pt x="378" y="42"/>
                  </a:cubicBezTo>
                  <a:cubicBezTo>
                    <a:pt x="377" y="42"/>
                    <a:pt x="375" y="42"/>
                    <a:pt x="374" y="41"/>
                  </a:cubicBezTo>
                  <a:cubicBezTo>
                    <a:pt x="377" y="40"/>
                    <a:pt x="382" y="41"/>
                    <a:pt x="385" y="40"/>
                  </a:cubicBezTo>
                  <a:cubicBezTo>
                    <a:pt x="377" y="37"/>
                    <a:pt x="377" y="37"/>
                    <a:pt x="377" y="37"/>
                  </a:cubicBezTo>
                  <a:cubicBezTo>
                    <a:pt x="377" y="37"/>
                    <a:pt x="377" y="37"/>
                    <a:pt x="378" y="37"/>
                  </a:cubicBezTo>
                  <a:cubicBezTo>
                    <a:pt x="373" y="35"/>
                    <a:pt x="373" y="35"/>
                    <a:pt x="373" y="35"/>
                  </a:cubicBezTo>
                  <a:cubicBezTo>
                    <a:pt x="375" y="34"/>
                    <a:pt x="377" y="35"/>
                    <a:pt x="378" y="34"/>
                  </a:cubicBezTo>
                  <a:cubicBezTo>
                    <a:pt x="370" y="32"/>
                    <a:pt x="370" y="32"/>
                    <a:pt x="370" y="32"/>
                  </a:cubicBezTo>
                  <a:cubicBezTo>
                    <a:pt x="371" y="31"/>
                    <a:pt x="372" y="32"/>
                    <a:pt x="373" y="32"/>
                  </a:cubicBezTo>
                  <a:cubicBezTo>
                    <a:pt x="358" y="29"/>
                    <a:pt x="358" y="29"/>
                    <a:pt x="358" y="29"/>
                  </a:cubicBezTo>
                  <a:cubicBezTo>
                    <a:pt x="362" y="28"/>
                    <a:pt x="365" y="30"/>
                    <a:pt x="369" y="28"/>
                  </a:cubicBezTo>
                  <a:cubicBezTo>
                    <a:pt x="362" y="26"/>
                    <a:pt x="351" y="28"/>
                    <a:pt x="345" y="24"/>
                  </a:cubicBezTo>
                  <a:cubicBezTo>
                    <a:pt x="346" y="23"/>
                    <a:pt x="348" y="23"/>
                    <a:pt x="350" y="23"/>
                  </a:cubicBezTo>
                  <a:cubicBezTo>
                    <a:pt x="346" y="22"/>
                    <a:pt x="346" y="22"/>
                    <a:pt x="346" y="22"/>
                  </a:cubicBezTo>
                  <a:cubicBezTo>
                    <a:pt x="349" y="20"/>
                    <a:pt x="356" y="21"/>
                    <a:pt x="358" y="19"/>
                  </a:cubicBezTo>
                  <a:cubicBezTo>
                    <a:pt x="354" y="19"/>
                    <a:pt x="350" y="19"/>
                    <a:pt x="347" y="17"/>
                  </a:cubicBezTo>
                  <a:cubicBezTo>
                    <a:pt x="319" y="14"/>
                    <a:pt x="290" y="11"/>
                    <a:pt x="260" y="11"/>
                  </a:cubicBezTo>
                  <a:cubicBezTo>
                    <a:pt x="259" y="10"/>
                    <a:pt x="259" y="10"/>
                    <a:pt x="259" y="10"/>
                  </a:cubicBezTo>
                  <a:cubicBezTo>
                    <a:pt x="281" y="9"/>
                    <a:pt x="301" y="11"/>
                    <a:pt x="324" y="10"/>
                  </a:cubicBezTo>
                  <a:cubicBezTo>
                    <a:pt x="325" y="9"/>
                    <a:pt x="325" y="9"/>
                    <a:pt x="325" y="9"/>
                  </a:cubicBezTo>
                  <a:cubicBezTo>
                    <a:pt x="319" y="6"/>
                    <a:pt x="311" y="8"/>
                    <a:pt x="304" y="6"/>
                  </a:cubicBezTo>
                  <a:cubicBezTo>
                    <a:pt x="306" y="5"/>
                    <a:pt x="306" y="5"/>
                    <a:pt x="306" y="5"/>
                  </a:cubicBezTo>
                  <a:cubicBezTo>
                    <a:pt x="264" y="1"/>
                    <a:pt x="219" y="0"/>
                    <a:pt x="177" y="1"/>
                  </a:cubicBezTo>
                  <a:cubicBezTo>
                    <a:pt x="35" y="2"/>
                    <a:pt x="35" y="2"/>
                    <a:pt x="35" y="2"/>
                  </a:cubicBezTo>
                  <a:cubicBezTo>
                    <a:pt x="28" y="3"/>
                    <a:pt x="22" y="7"/>
                    <a:pt x="18" y="11"/>
                  </a:cubicBezTo>
                  <a:cubicBezTo>
                    <a:pt x="24" y="13"/>
                    <a:pt x="24" y="13"/>
                    <a:pt x="24" y="13"/>
                  </a:cubicBezTo>
                  <a:cubicBezTo>
                    <a:pt x="16" y="17"/>
                    <a:pt x="16" y="17"/>
                    <a:pt x="16" y="17"/>
                  </a:cubicBezTo>
                  <a:cubicBezTo>
                    <a:pt x="15" y="20"/>
                    <a:pt x="19" y="19"/>
                    <a:pt x="22" y="20"/>
                  </a:cubicBezTo>
                  <a:cubicBezTo>
                    <a:pt x="21" y="20"/>
                    <a:pt x="21" y="20"/>
                    <a:pt x="21" y="20"/>
                  </a:cubicBezTo>
                  <a:cubicBezTo>
                    <a:pt x="20" y="22"/>
                    <a:pt x="16" y="22"/>
                    <a:pt x="19" y="24"/>
                  </a:cubicBezTo>
                  <a:cubicBezTo>
                    <a:pt x="19" y="25"/>
                    <a:pt x="16" y="25"/>
                    <a:pt x="15" y="26"/>
                  </a:cubicBezTo>
                  <a:cubicBezTo>
                    <a:pt x="15" y="29"/>
                    <a:pt x="8" y="33"/>
                    <a:pt x="11" y="37"/>
                  </a:cubicBezTo>
                  <a:cubicBezTo>
                    <a:pt x="8" y="42"/>
                    <a:pt x="13" y="47"/>
                    <a:pt x="12" y="52"/>
                  </a:cubicBezTo>
                  <a:cubicBezTo>
                    <a:pt x="8" y="56"/>
                    <a:pt x="10" y="63"/>
                    <a:pt x="7" y="68"/>
                  </a:cubicBezTo>
                  <a:cubicBezTo>
                    <a:pt x="15" y="73"/>
                    <a:pt x="0" y="77"/>
                    <a:pt x="8" y="82"/>
                  </a:cubicBezTo>
                  <a:cubicBezTo>
                    <a:pt x="9" y="88"/>
                    <a:pt x="16" y="93"/>
                    <a:pt x="24" y="97"/>
                  </a:cubicBezTo>
                  <a:cubicBezTo>
                    <a:pt x="50" y="109"/>
                    <a:pt x="82" y="110"/>
                    <a:pt x="113" y="111"/>
                  </a:cubicBezTo>
                  <a:cubicBezTo>
                    <a:pt x="277" y="109"/>
                    <a:pt x="277" y="109"/>
                    <a:pt x="277" y="109"/>
                  </a:cubicBezTo>
                  <a:cubicBezTo>
                    <a:pt x="295" y="106"/>
                    <a:pt x="314" y="107"/>
                    <a:pt x="331" y="104"/>
                  </a:cubicBezTo>
                  <a:cubicBezTo>
                    <a:pt x="350" y="103"/>
                    <a:pt x="364" y="95"/>
                    <a:pt x="382" y="93"/>
                  </a:cubicBezTo>
                  <a:cubicBezTo>
                    <a:pt x="379" y="91"/>
                    <a:pt x="374" y="92"/>
                    <a:pt x="369" y="91"/>
                  </a:cubicBezTo>
                  <a:cubicBezTo>
                    <a:pt x="375" y="88"/>
                    <a:pt x="382" y="87"/>
                    <a:pt x="388" y="86"/>
                  </a:cubicBezTo>
                  <a:cubicBezTo>
                    <a:pt x="387" y="86"/>
                    <a:pt x="385" y="87"/>
                    <a:pt x="385" y="86"/>
                  </a:cubicBezTo>
                  <a:cubicBezTo>
                    <a:pt x="387" y="84"/>
                    <a:pt x="391" y="86"/>
                    <a:pt x="392" y="84"/>
                  </a:cubicBezTo>
                  <a:cubicBezTo>
                    <a:pt x="389" y="82"/>
                    <a:pt x="389" y="82"/>
                    <a:pt x="389" y="82"/>
                  </a:cubicBezTo>
                  <a:cubicBezTo>
                    <a:pt x="391" y="80"/>
                    <a:pt x="395" y="81"/>
                    <a:pt x="397" y="80"/>
                  </a:cubicBezTo>
                  <a:close/>
                </a:path>
              </a:pathLst>
            </a:custGeom>
            <a:solidFill>
              <a:srgbClr val="004DA1"/>
            </a:solidFill>
            <a:ln>
              <a:noFill/>
            </a:ln>
          </p:spPr>
          <p:txBody>
            <a:bodyPr vert="horz" wrap="square" lIns="68580" tIns="34290" rIns="68580" bIns="3429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013" b="0" i="0" u="none" strike="noStrike" kern="0" cap="none" spc="0" normalizeH="0" baseline="0" noProof="0" dirty="0">
                <a:ln>
                  <a:noFill/>
                </a:ln>
                <a:solidFill>
                  <a:prstClr val="black"/>
                </a:solidFill>
                <a:effectLst/>
                <a:uLnTx/>
                <a:uFillTx/>
                <a:cs typeface="+mn-ea"/>
                <a:sym typeface="+mn-lt"/>
              </a:endParaRPr>
            </a:p>
          </p:txBody>
        </p:sp>
        <p:sp>
          <p:nvSpPr>
            <p:cNvPr id="11" name="文本框 10">
              <a:extLst>
                <a:ext uri="{FF2B5EF4-FFF2-40B4-BE49-F238E27FC236}">
                  <a16:creationId xmlns:a16="http://schemas.microsoft.com/office/drawing/2014/main" id="{9638B1E5-5568-466A-B5E2-8FD1DDE2E088}"/>
                </a:ext>
              </a:extLst>
            </p:cNvPr>
            <p:cNvSpPr txBox="1"/>
            <p:nvPr/>
          </p:nvSpPr>
          <p:spPr>
            <a:xfrm>
              <a:off x="9306656" y="2657710"/>
              <a:ext cx="902810" cy="396689"/>
            </a:xfrm>
            <a:prstGeom prst="rect">
              <a:avLst/>
            </a:prstGeom>
            <a:noFill/>
            <a:effectLst/>
          </p:spPr>
          <p:txBody>
            <a:bodyPr vert="eaVert" wrap="none" rtlCol="0" anchor="ctr">
              <a:spAutoFit/>
            </a:bodyPr>
            <a:lstStyle>
              <a:defPPr>
                <a:defRPr lang="zh-CN"/>
              </a:defPPr>
              <a:lvl1pPr algn="ctr">
                <a:defRPr sz="4400">
                  <a:solidFill>
                    <a:srgbClr val="004DA1"/>
                  </a:solidFill>
                  <a:latin typeface="李旭科书法" panose="02000603000000000000" pitchFamily="2" charset="-122"/>
                  <a:ea typeface="李旭科书法" panose="02000603000000000000" pitchFamily="2" charset="-122"/>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3200" b="0" i="0" u="none" strike="noStrike" kern="0" cap="none" spc="0" normalizeH="0" baseline="0" noProof="0" dirty="0">
                  <a:ln>
                    <a:noFill/>
                  </a:ln>
                  <a:solidFill>
                    <a:prstClr val="white"/>
                  </a:solidFill>
                  <a:effectLst/>
                  <a:uLnTx/>
                  <a:uFillTx/>
                  <a:latin typeface="+mn-lt"/>
                  <a:ea typeface="+mn-ea"/>
                  <a:cs typeface="+mn-ea"/>
                  <a:sym typeface="+mn-lt"/>
                </a:rPr>
                <a:t>A</a:t>
              </a:r>
              <a:endParaRPr kumimoji="0" lang="zh-CN" altLang="en-US" sz="3200" b="0" i="0" u="none" strike="noStrike" kern="0" cap="none" spc="0" normalizeH="0" baseline="0" noProof="0" dirty="0">
                <a:ln>
                  <a:noFill/>
                </a:ln>
                <a:solidFill>
                  <a:prstClr val="white"/>
                </a:solidFill>
                <a:effectLst/>
                <a:uLnTx/>
                <a:uFillTx/>
                <a:latin typeface="+mn-lt"/>
                <a:ea typeface="+mn-ea"/>
                <a:cs typeface="+mn-ea"/>
                <a:sym typeface="+mn-lt"/>
              </a:endParaRPr>
            </a:p>
          </p:txBody>
        </p:sp>
      </p:grpSp>
    </p:spTree>
    <p:extLst>
      <p:ext uri="{BB962C8B-B14F-4D97-AF65-F5344CB8AC3E}">
        <p14:creationId xmlns:p14="http://schemas.microsoft.com/office/powerpoint/2010/main" val="22527023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EC2E380-6BB8-0E1B-D0B1-58C977597F42}"/>
            </a:ext>
          </a:extLst>
        </p:cNvPr>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1646F05E-07E7-8CDF-682B-10303DC7CC12}"/>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latin typeface="+mn-lt"/>
                <a:cs typeface="+mn-ea"/>
                <a:sym typeface="+mn-lt"/>
              </a:rPr>
              <a:pPr>
                <a:defRPr/>
              </a:pPr>
              <a:t>61</a:t>
            </a:fld>
            <a:endParaRPr lang="en-US">
              <a:solidFill>
                <a:prstClr val="black">
                  <a:tint val="75000"/>
                </a:prstClr>
              </a:solidFill>
              <a:latin typeface="+mn-lt"/>
              <a:cs typeface="+mn-ea"/>
              <a:sym typeface="+mn-lt"/>
            </a:endParaRPr>
          </a:p>
        </p:txBody>
      </p:sp>
      <p:sp>
        <p:nvSpPr>
          <p:cNvPr id="3" name="文本框 2">
            <a:extLst>
              <a:ext uri="{FF2B5EF4-FFF2-40B4-BE49-F238E27FC236}">
                <a16:creationId xmlns:a16="http://schemas.microsoft.com/office/drawing/2014/main" id="{D0815975-2A18-2D8B-4A1F-AE0A81B910B2}"/>
              </a:ext>
            </a:extLst>
          </p:cNvPr>
          <p:cNvSpPr txBox="1"/>
          <p:nvPr/>
        </p:nvSpPr>
        <p:spPr>
          <a:xfrm>
            <a:off x="2039921" y="225348"/>
            <a:ext cx="5410461" cy="500137"/>
          </a:xfrm>
          <a:prstGeom prst="rect">
            <a:avLst/>
          </a:prstGeom>
          <a:noFill/>
        </p:spPr>
        <p:txBody>
          <a:bodyPr wrap="square" lIns="68580" tIns="34290" rIns="68580" bIns="34290" rtlCol="0">
            <a:spAutoFit/>
          </a:bodyPr>
          <a:lstStyle/>
          <a:p>
            <a:pPr algn="ctr"/>
            <a:r>
              <a:rPr lang="zh-CN" altLang="en-US" sz="2800" b="1" dirty="0">
                <a:solidFill>
                  <a:srgbClr val="0070C0"/>
                </a:solidFill>
                <a:cs typeface="+mn-ea"/>
                <a:sym typeface="+mn-lt"/>
              </a:rPr>
              <a:t>试试就试试</a:t>
            </a:r>
            <a:endParaRPr lang="en-US" altLang="zh-CN" sz="2800" b="1" dirty="0">
              <a:solidFill>
                <a:srgbClr val="7030A0"/>
              </a:solidFill>
              <a:cs typeface="+mn-ea"/>
              <a:sym typeface="+mn-lt"/>
            </a:endParaRPr>
          </a:p>
        </p:txBody>
      </p:sp>
      <p:sp>
        <p:nvSpPr>
          <p:cNvPr id="8" name="内容占位符 1">
            <a:extLst>
              <a:ext uri="{FF2B5EF4-FFF2-40B4-BE49-F238E27FC236}">
                <a16:creationId xmlns:a16="http://schemas.microsoft.com/office/drawing/2014/main" id="{CEB13B9B-1C48-6F7A-E8B1-90023EC224F7}"/>
              </a:ext>
            </a:extLst>
          </p:cNvPr>
          <p:cNvSpPr txBox="1">
            <a:spLocks/>
          </p:cNvSpPr>
          <p:nvPr/>
        </p:nvSpPr>
        <p:spPr>
          <a:xfrm>
            <a:off x="490822" y="779487"/>
            <a:ext cx="8018557" cy="3887763"/>
          </a:xfrm>
          <a:prstGeom prst="rect">
            <a:avLst/>
          </a:prstGeom>
        </p:spPr>
        <p:txBody>
          <a:bodyPr vert="horz" lIns="91440" tIns="45720" rIns="91440" bIns="45720" rtlCol="0">
            <a:normAutofit/>
          </a:bodyPr>
          <a:lstStyle>
            <a:lvl1pPr marL="0" indent="538480" algn="l" defTabSz="685800" rtl="0" eaLnBrk="1" latinLnBrk="0" hangingPunct="1">
              <a:lnSpc>
                <a:spcPct val="150000"/>
              </a:lnSpc>
              <a:spcBef>
                <a:spcPts val="0"/>
              </a:spcBef>
              <a:buFont typeface="Arial" panose="020B0604020202020204" pitchFamily="34" charset="0"/>
              <a:buNone/>
              <a:defRPr sz="2200" b="1" kern="1200">
                <a:solidFill>
                  <a:srgbClr val="004DA1"/>
                </a:solidFill>
                <a:latin typeface="楷体" panose="02010609060101010101" pitchFamily="49" charset="-122"/>
                <a:ea typeface="楷体" panose="02010609060101010101" pitchFamily="49" charset="-122"/>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en-US" altLang="zh-CN" dirty="0">
                <a:latin typeface="+mn-lt"/>
                <a:ea typeface="+mn-ea"/>
                <a:cs typeface="+mn-ea"/>
                <a:sym typeface="+mn-lt"/>
              </a:rPr>
              <a:t>【</a:t>
            </a:r>
            <a:r>
              <a:rPr lang="zh-CN" altLang="en-US" dirty="0">
                <a:latin typeface="+mn-lt"/>
                <a:ea typeface="+mn-ea"/>
                <a:cs typeface="+mn-ea"/>
                <a:sym typeface="+mn-lt"/>
              </a:rPr>
              <a:t>多选题</a:t>
            </a:r>
            <a:r>
              <a:rPr lang="en-US" altLang="zh-CN" dirty="0">
                <a:latin typeface="+mn-lt"/>
                <a:ea typeface="+mn-ea"/>
                <a:cs typeface="+mn-ea"/>
                <a:sym typeface="+mn-lt"/>
              </a:rPr>
              <a:t>】</a:t>
            </a:r>
            <a:r>
              <a:rPr lang="zh-CN" altLang="en-US" dirty="0">
                <a:latin typeface="+mn-lt"/>
                <a:ea typeface="+mn-ea"/>
                <a:cs typeface="+mn-ea"/>
                <a:sym typeface="+mn-lt"/>
              </a:rPr>
              <a:t>（</a:t>
            </a:r>
            <a:r>
              <a:rPr lang="en-US" altLang="zh-CN" dirty="0">
                <a:latin typeface="+mn-lt"/>
                <a:ea typeface="+mn-ea"/>
                <a:cs typeface="+mn-ea"/>
                <a:sym typeface="+mn-lt"/>
              </a:rPr>
              <a:t>2023 </a:t>
            </a:r>
            <a:r>
              <a:rPr lang="zh-CN" altLang="en-US" dirty="0">
                <a:latin typeface="+mn-lt"/>
                <a:ea typeface="+mn-ea"/>
                <a:cs typeface="+mn-ea"/>
                <a:sym typeface="+mn-lt"/>
              </a:rPr>
              <a:t>年）根据增值税法律制度的规定，下列各项中按照金融服务缴纳增值税的有（　）。</a:t>
            </a:r>
          </a:p>
          <a:p>
            <a:r>
              <a:rPr lang="zh-CN" altLang="en-US" dirty="0">
                <a:latin typeface="+mn-lt"/>
                <a:ea typeface="+mn-ea"/>
                <a:cs typeface="+mn-ea"/>
                <a:sym typeface="+mn-lt"/>
              </a:rPr>
              <a:t>　　</a:t>
            </a:r>
            <a:r>
              <a:rPr lang="en-US" altLang="zh-CN" dirty="0">
                <a:latin typeface="+mn-lt"/>
                <a:ea typeface="+mn-ea"/>
                <a:cs typeface="+mn-ea"/>
                <a:sym typeface="+mn-lt"/>
              </a:rPr>
              <a:t>A.</a:t>
            </a:r>
            <a:r>
              <a:rPr lang="zh-CN" altLang="en-US" dirty="0">
                <a:latin typeface="+mn-lt"/>
                <a:ea typeface="+mn-ea"/>
                <a:cs typeface="+mn-ea"/>
                <a:sym typeface="+mn-lt"/>
              </a:rPr>
              <a:t>账户管理服务费</a:t>
            </a:r>
          </a:p>
          <a:p>
            <a:r>
              <a:rPr lang="zh-CN" altLang="en-US" dirty="0">
                <a:latin typeface="+mn-lt"/>
                <a:ea typeface="+mn-ea"/>
                <a:cs typeface="+mn-ea"/>
                <a:sym typeface="+mn-lt"/>
              </a:rPr>
              <a:t>　　</a:t>
            </a:r>
            <a:r>
              <a:rPr lang="en-US" altLang="zh-CN" dirty="0">
                <a:latin typeface="+mn-lt"/>
                <a:ea typeface="+mn-ea"/>
                <a:cs typeface="+mn-ea"/>
                <a:sym typeface="+mn-lt"/>
              </a:rPr>
              <a:t>B.</a:t>
            </a:r>
            <a:r>
              <a:rPr lang="zh-CN" altLang="en-US" dirty="0">
                <a:latin typeface="+mn-lt"/>
                <a:ea typeface="+mn-ea"/>
                <a:cs typeface="+mn-ea"/>
                <a:sym typeface="+mn-lt"/>
              </a:rPr>
              <a:t>票据贴现的利息</a:t>
            </a:r>
          </a:p>
          <a:p>
            <a:r>
              <a:rPr lang="zh-CN" altLang="en-US" dirty="0">
                <a:latin typeface="+mn-lt"/>
                <a:ea typeface="+mn-ea"/>
                <a:cs typeface="+mn-ea"/>
                <a:sym typeface="+mn-lt"/>
              </a:rPr>
              <a:t>　　</a:t>
            </a:r>
            <a:r>
              <a:rPr lang="en-US" altLang="zh-CN" dirty="0">
                <a:latin typeface="+mn-lt"/>
                <a:ea typeface="+mn-ea"/>
                <a:cs typeface="+mn-ea"/>
                <a:sym typeface="+mn-lt"/>
              </a:rPr>
              <a:t>C.</a:t>
            </a:r>
            <a:r>
              <a:rPr lang="zh-CN" altLang="en-US" dirty="0">
                <a:latin typeface="+mn-lt"/>
                <a:ea typeface="+mn-ea"/>
                <a:cs typeface="+mn-ea"/>
                <a:sym typeface="+mn-lt"/>
              </a:rPr>
              <a:t>货币资金投资收取的保底利润</a:t>
            </a:r>
          </a:p>
          <a:p>
            <a:r>
              <a:rPr lang="zh-CN" altLang="en-US" dirty="0">
                <a:latin typeface="+mn-lt"/>
                <a:ea typeface="+mn-ea"/>
                <a:cs typeface="+mn-ea"/>
                <a:sym typeface="+mn-lt"/>
              </a:rPr>
              <a:t>　　</a:t>
            </a:r>
            <a:r>
              <a:rPr lang="en-US" altLang="zh-CN" dirty="0">
                <a:latin typeface="+mn-lt"/>
                <a:ea typeface="+mn-ea"/>
                <a:cs typeface="+mn-ea"/>
                <a:sym typeface="+mn-lt"/>
              </a:rPr>
              <a:t>D.</a:t>
            </a:r>
            <a:r>
              <a:rPr lang="zh-CN" altLang="en-US" dirty="0">
                <a:latin typeface="+mn-lt"/>
                <a:ea typeface="+mn-ea"/>
                <a:cs typeface="+mn-ea"/>
                <a:sym typeface="+mn-lt"/>
              </a:rPr>
              <a:t>融资性售后回租的租金</a:t>
            </a:r>
          </a:p>
        </p:txBody>
      </p:sp>
      <p:grpSp>
        <p:nvGrpSpPr>
          <p:cNvPr id="9" name="组合 8">
            <a:extLst>
              <a:ext uri="{FF2B5EF4-FFF2-40B4-BE49-F238E27FC236}">
                <a16:creationId xmlns:a16="http://schemas.microsoft.com/office/drawing/2014/main" id="{A8124210-8FA8-2790-7A08-34B68C26CBBB}"/>
              </a:ext>
            </a:extLst>
          </p:cNvPr>
          <p:cNvGrpSpPr/>
          <p:nvPr/>
        </p:nvGrpSpPr>
        <p:grpSpPr>
          <a:xfrm rot="16200000">
            <a:off x="1905836" y="3944967"/>
            <a:ext cx="677108" cy="1428693"/>
            <a:chOff x="9306655" y="1903595"/>
            <a:chExt cx="902810" cy="1904924"/>
          </a:xfrm>
        </p:grpSpPr>
        <p:sp>
          <p:nvSpPr>
            <p:cNvPr id="10" name="Freeform 668">
              <a:extLst>
                <a:ext uri="{FF2B5EF4-FFF2-40B4-BE49-F238E27FC236}">
                  <a16:creationId xmlns:a16="http://schemas.microsoft.com/office/drawing/2014/main" id="{A485205C-067D-EF41-E503-007D4C18754D}"/>
                </a:ext>
              </a:extLst>
            </p:cNvPr>
            <p:cNvSpPr>
              <a:spLocks/>
            </p:cNvSpPr>
            <p:nvPr/>
          </p:nvSpPr>
          <p:spPr bwMode="auto">
            <a:xfrm rot="5400000">
              <a:off x="8805602" y="2585762"/>
              <a:ext cx="1904924" cy="540590"/>
            </a:xfrm>
            <a:custGeom>
              <a:avLst/>
              <a:gdLst>
                <a:gd name="T0" fmla="*/ 384 w 398"/>
                <a:gd name="T1" fmla="*/ 77 h 111"/>
                <a:gd name="T2" fmla="*/ 388 w 398"/>
                <a:gd name="T3" fmla="*/ 74 h 111"/>
                <a:gd name="T4" fmla="*/ 388 w 398"/>
                <a:gd name="T5" fmla="*/ 71 h 111"/>
                <a:gd name="T6" fmla="*/ 397 w 398"/>
                <a:gd name="T7" fmla="*/ 67 h 111"/>
                <a:gd name="T8" fmla="*/ 390 w 398"/>
                <a:gd name="T9" fmla="*/ 62 h 111"/>
                <a:gd name="T10" fmla="*/ 388 w 398"/>
                <a:gd name="T11" fmla="*/ 59 h 111"/>
                <a:gd name="T12" fmla="*/ 388 w 398"/>
                <a:gd name="T13" fmla="*/ 56 h 111"/>
                <a:gd name="T14" fmla="*/ 385 w 398"/>
                <a:gd name="T15" fmla="*/ 54 h 111"/>
                <a:gd name="T16" fmla="*/ 387 w 398"/>
                <a:gd name="T17" fmla="*/ 51 h 111"/>
                <a:gd name="T18" fmla="*/ 389 w 398"/>
                <a:gd name="T19" fmla="*/ 48 h 111"/>
                <a:gd name="T20" fmla="*/ 384 w 398"/>
                <a:gd name="T21" fmla="*/ 46 h 111"/>
                <a:gd name="T22" fmla="*/ 378 w 398"/>
                <a:gd name="T23" fmla="*/ 42 h 111"/>
                <a:gd name="T24" fmla="*/ 385 w 398"/>
                <a:gd name="T25" fmla="*/ 40 h 111"/>
                <a:gd name="T26" fmla="*/ 378 w 398"/>
                <a:gd name="T27" fmla="*/ 37 h 111"/>
                <a:gd name="T28" fmla="*/ 378 w 398"/>
                <a:gd name="T29" fmla="*/ 34 h 111"/>
                <a:gd name="T30" fmla="*/ 373 w 398"/>
                <a:gd name="T31" fmla="*/ 32 h 111"/>
                <a:gd name="T32" fmla="*/ 369 w 398"/>
                <a:gd name="T33" fmla="*/ 28 h 111"/>
                <a:gd name="T34" fmla="*/ 350 w 398"/>
                <a:gd name="T35" fmla="*/ 23 h 111"/>
                <a:gd name="T36" fmla="*/ 358 w 398"/>
                <a:gd name="T37" fmla="*/ 19 h 111"/>
                <a:gd name="T38" fmla="*/ 260 w 398"/>
                <a:gd name="T39" fmla="*/ 11 h 111"/>
                <a:gd name="T40" fmla="*/ 324 w 398"/>
                <a:gd name="T41" fmla="*/ 10 h 111"/>
                <a:gd name="T42" fmla="*/ 304 w 398"/>
                <a:gd name="T43" fmla="*/ 6 h 111"/>
                <a:gd name="T44" fmla="*/ 177 w 398"/>
                <a:gd name="T45" fmla="*/ 1 h 111"/>
                <a:gd name="T46" fmla="*/ 18 w 398"/>
                <a:gd name="T47" fmla="*/ 11 h 111"/>
                <a:gd name="T48" fmla="*/ 16 w 398"/>
                <a:gd name="T49" fmla="*/ 17 h 111"/>
                <a:gd name="T50" fmla="*/ 21 w 398"/>
                <a:gd name="T51" fmla="*/ 20 h 111"/>
                <a:gd name="T52" fmla="*/ 15 w 398"/>
                <a:gd name="T53" fmla="*/ 26 h 111"/>
                <a:gd name="T54" fmla="*/ 12 w 398"/>
                <a:gd name="T55" fmla="*/ 52 h 111"/>
                <a:gd name="T56" fmla="*/ 8 w 398"/>
                <a:gd name="T57" fmla="*/ 82 h 111"/>
                <a:gd name="T58" fmla="*/ 113 w 398"/>
                <a:gd name="T59" fmla="*/ 111 h 111"/>
                <a:gd name="T60" fmla="*/ 331 w 398"/>
                <a:gd name="T61" fmla="*/ 104 h 111"/>
                <a:gd name="T62" fmla="*/ 369 w 398"/>
                <a:gd name="T63" fmla="*/ 91 h 111"/>
                <a:gd name="T64" fmla="*/ 385 w 398"/>
                <a:gd name="T65" fmla="*/ 86 h 111"/>
                <a:gd name="T66" fmla="*/ 389 w 398"/>
                <a:gd name="T67" fmla="*/ 8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98" h="111">
                  <a:moveTo>
                    <a:pt x="397" y="80"/>
                  </a:moveTo>
                  <a:cubicBezTo>
                    <a:pt x="394" y="77"/>
                    <a:pt x="387" y="79"/>
                    <a:pt x="384" y="77"/>
                  </a:cubicBezTo>
                  <a:cubicBezTo>
                    <a:pt x="387" y="75"/>
                    <a:pt x="394" y="76"/>
                    <a:pt x="396" y="76"/>
                  </a:cubicBezTo>
                  <a:cubicBezTo>
                    <a:pt x="388" y="74"/>
                    <a:pt x="388" y="74"/>
                    <a:pt x="388" y="74"/>
                  </a:cubicBezTo>
                  <a:cubicBezTo>
                    <a:pt x="397" y="72"/>
                    <a:pt x="397" y="72"/>
                    <a:pt x="397" y="72"/>
                  </a:cubicBezTo>
                  <a:cubicBezTo>
                    <a:pt x="395" y="71"/>
                    <a:pt x="390" y="73"/>
                    <a:pt x="388" y="71"/>
                  </a:cubicBezTo>
                  <a:cubicBezTo>
                    <a:pt x="388" y="69"/>
                    <a:pt x="390" y="70"/>
                    <a:pt x="391" y="70"/>
                  </a:cubicBezTo>
                  <a:cubicBezTo>
                    <a:pt x="394" y="70"/>
                    <a:pt x="398" y="69"/>
                    <a:pt x="397" y="67"/>
                  </a:cubicBezTo>
                  <a:cubicBezTo>
                    <a:pt x="397" y="63"/>
                    <a:pt x="391" y="64"/>
                    <a:pt x="388" y="63"/>
                  </a:cubicBezTo>
                  <a:cubicBezTo>
                    <a:pt x="390" y="62"/>
                    <a:pt x="390" y="62"/>
                    <a:pt x="390" y="62"/>
                  </a:cubicBezTo>
                  <a:cubicBezTo>
                    <a:pt x="388" y="62"/>
                    <a:pt x="386" y="62"/>
                    <a:pt x="385" y="60"/>
                  </a:cubicBezTo>
                  <a:cubicBezTo>
                    <a:pt x="386" y="60"/>
                    <a:pt x="387" y="59"/>
                    <a:pt x="388" y="59"/>
                  </a:cubicBezTo>
                  <a:cubicBezTo>
                    <a:pt x="383" y="57"/>
                    <a:pt x="383" y="57"/>
                    <a:pt x="383" y="57"/>
                  </a:cubicBezTo>
                  <a:cubicBezTo>
                    <a:pt x="388" y="56"/>
                    <a:pt x="388" y="56"/>
                    <a:pt x="388" y="56"/>
                  </a:cubicBezTo>
                  <a:cubicBezTo>
                    <a:pt x="386" y="56"/>
                    <a:pt x="386" y="56"/>
                    <a:pt x="386" y="56"/>
                  </a:cubicBezTo>
                  <a:cubicBezTo>
                    <a:pt x="384" y="55"/>
                    <a:pt x="386" y="54"/>
                    <a:pt x="385" y="54"/>
                  </a:cubicBezTo>
                  <a:cubicBezTo>
                    <a:pt x="383" y="52"/>
                    <a:pt x="379" y="54"/>
                    <a:pt x="377" y="52"/>
                  </a:cubicBezTo>
                  <a:cubicBezTo>
                    <a:pt x="380" y="51"/>
                    <a:pt x="384" y="51"/>
                    <a:pt x="387" y="51"/>
                  </a:cubicBezTo>
                  <a:cubicBezTo>
                    <a:pt x="385" y="51"/>
                    <a:pt x="382" y="51"/>
                    <a:pt x="381" y="49"/>
                  </a:cubicBezTo>
                  <a:cubicBezTo>
                    <a:pt x="389" y="48"/>
                    <a:pt x="389" y="48"/>
                    <a:pt x="389" y="48"/>
                  </a:cubicBezTo>
                  <a:cubicBezTo>
                    <a:pt x="387" y="47"/>
                    <a:pt x="384" y="48"/>
                    <a:pt x="382" y="47"/>
                  </a:cubicBezTo>
                  <a:cubicBezTo>
                    <a:pt x="384" y="46"/>
                    <a:pt x="384" y="46"/>
                    <a:pt x="384" y="46"/>
                  </a:cubicBezTo>
                  <a:cubicBezTo>
                    <a:pt x="381" y="45"/>
                    <a:pt x="378" y="46"/>
                    <a:pt x="376" y="44"/>
                  </a:cubicBezTo>
                  <a:cubicBezTo>
                    <a:pt x="377" y="43"/>
                    <a:pt x="378" y="43"/>
                    <a:pt x="378" y="42"/>
                  </a:cubicBezTo>
                  <a:cubicBezTo>
                    <a:pt x="377" y="42"/>
                    <a:pt x="375" y="42"/>
                    <a:pt x="374" y="41"/>
                  </a:cubicBezTo>
                  <a:cubicBezTo>
                    <a:pt x="377" y="40"/>
                    <a:pt x="382" y="41"/>
                    <a:pt x="385" y="40"/>
                  </a:cubicBezTo>
                  <a:cubicBezTo>
                    <a:pt x="377" y="37"/>
                    <a:pt x="377" y="37"/>
                    <a:pt x="377" y="37"/>
                  </a:cubicBezTo>
                  <a:cubicBezTo>
                    <a:pt x="377" y="37"/>
                    <a:pt x="377" y="37"/>
                    <a:pt x="378" y="37"/>
                  </a:cubicBezTo>
                  <a:cubicBezTo>
                    <a:pt x="373" y="35"/>
                    <a:pt x="373" y="35"/>
                    <a:pt x="373" y="35"/>
                  </a:cubicBezTo>
                  <a:cubicBezTo>
                    <a:pt x="375" y="34"/>
                    <a:pt x="377" y="35"/>
                    <a:pt x="378" y="34"/>
                  </a:cubicBezTo>
                  <a:cubicBezTo>
                    <a:pt x="370" y="32"/>
                    <a:pt x="370" y="32"/>
                    <a:pt x="370" y="32"/>
                  </a:cubicBezTo>
                  <a:cubicBezTo>
                    <a:pt x="371" y="31"/>
                    <a:pt x="372" y="32"/>
                    <a:pt x="373" y="32"/>
                  </a:cubicBezTo>
                  <a:cubicBezTo>
                    <a:pt x="358" y="29"/>
                    <a:pt x="358" y="29"/>
                    <a:pt x="358" y="29"/>
                  </a:cubicBezTo>
                  <a:cubicBezTo>
                    <a:pt x="362" y="28"/>
                    <a:pt x="365" y="30"/>
                    <a:pt x="369" y="28"/>
                  </a:cubicBezTo>
                  <a:cubicBezTo>
                    <a:pt x="362" y="26"/>
                    <a:pt x="351" y="28"/>
                    <a:pt x="345" y="24"/>
                  </a:cubicBezTo>
                  <a:cubicBezTo>
                    <a:pt x="346" y="23"/>
                    <a:pt x="348" y="23"/>
                    <a:pt x="350" y="23"/>
                  </a:cubicBezTo>
                  <a:cubicBezTo>
                    <a:pt x="346" y="22"/>
                    <a:pt x="346" y="22"/>
                    <a:pt x="346" y="22"/>
                  </a:cubicBezTo>
                  <a:cubicBezTo>
                    <a:pt x="349" y="20"/>
                    <a:pt x="356" y="21"/>
                    <a:pt x="358" y="19"/>
                  </a:cubicBezTo>
                  <a:cubicBezTo>
                    <a:pt x="354" y="19"/>
                    <a:pt x="350" y="19"/>
                    <a:pt x="347" y="17"/>
                  </a:cubicBezTo>
                  <a:cubicBezTo>
                    <a:pt x="319" y="14"/>
                    <a:pt x="290" y="11"/>
                    <a:pt x="260" y="11"/>
                  </a:cubicBezTo>
                  <a:cubicBezTo>
                    <a:pt x="259" y="10"/>
                    <a:pt x="259" y="10"/>
                    <a:pt x="259" y="10"/>
                  </a:cubicBezTo>
                  <a:cubicBezTo>
                    <a:pt x="281" y="9"/>
                    <a:pt x="301" y="11"/>
                    <a:pt x="324" y="10"/>
                  </a:cubicBezTo>
                  <a:cubicBezTo>
                    <a:pt x="325" y="9"/>
                    <a:pt x="325" y="9"/>
                    <a:pt x="325" y="9"/>
                  </a:cubicBezTo>
                  <a:cubicBezTo>
                    <a:pt x="319" y="6"/>
                    <a:pt x="311" y="8"/>
                    <a:pt x="304" y="6"/>
                  </a:cubicBezTo>
                  <a:cubicBezTo>
                    <a:pt x="306" y="5"/>
                    <a:pt x="306" y="5"/>
                    <a:pt x="306" y="5"/>
                  </a:cubicBezTo>
                  <a:cubicBezTo>
                    <a:pt x="264" y="1"/>
                    <a:pt x="219" y="0"/>
                    <a:pt x="177" y="1"/>
                  </a:cubicBezTo>
                  <a:cubicBezTo>
                    <a:pt x="35" y="2"/>
                    <a:pt x="35" y="2"/>
                    <a:pt x="35" y="2"/>
                  </a:cubicBezTo>
                  <a:cubicBezTo>
                    <a:pt x="28" y="3"/>
                    <a:pt x="22" y="7"/>
                    <a:pt x="18" y="11"/>
                  </a:cubicBezTo>
                  <a:cubicBezTo>
                    <a:pt x="24" y="13"/>
                    <a:pt x="24" y="13"/>
                    <a:pt x="24" y="13"/>
                  </a:cubicBezTo>
                  <a:cubicBezTo>
                    <a:pt x="16" y="17"/>
                    <a:pt x="16" y="17"/>
                    <a:pt x="16" y="17"/>
                  </a:cubicBezTo>
                  <a:cubicBezTo>
                    <a:pt x="15" y="20"/>
                    <a:pt x="19" y="19"/>
                    <a:pt x="22" y="20"/>
                  </a:cubicBezTo>
                  <a:cubicBezTo>
                    <a:pt x="21" y="20"/>
                    <a:pt x="21" y="20"/>
                    <a:pt x="21" y="20"/>
                  </a:cubicBezTo>
                  <a:cubicBezTo>
                    <a:pt x="20" y="22"/>
                    <a:pt x="16" y="22"/>
                    <a:pt x="19" y="24"/>
                  </a:cubicBezTo>
                  <a:cubicBezTo>
                    <a:pt x="19" y="25"/>
                    <a:pt x="16" y="25"/>
                    <a:pt x="15" y="26"/>
                  </a:cubicBezTo>
                  <a:cubicBezTo>
                    <a:pt x="15" y="29"/>
                    <a:pt x="8" y="33"/>
                    <a:pt x="11" y="37"/>
                  </a:cubicBezTo>
                  <a:cubicBezTo>
                    <a:pt x="8" y="42"/>
                    <a:pt x="13" y="47"/>
                    <a:pt x="12" y="52"/>
                  </a:cubicBezTo>
                  <a:cubicBezTo>
                    <a:pt x="8" y="56"/>
                    <a:pt x="10" y="63"/>
                    <a:pt x="7" y="68"/>
                  </a:cubicBezTo>
                  <a:cubicBezTo>
                    <a:pt x="15" y="73"/>
                    <a:pt x="0" y="77"/>
                    <a:pt x="8" y="82"/>
                  </a:cubicBezTo>
                  <a:cubicBezTo>
                    <a:pt x="9" y="88"/>
                    <a:pt x="16" y="93"/>
                    <a:pt x="24" y="97"/>
                  </a:cubicBezTo>
                  <a:cubicBezTo>
                    <a:pt x="50" y="109"/>
                    <a:pt x="82" y="110"/>
                    <a:pt x="113" y="111"/>
                  </a:cubicBezTo>
                  <a:cubicBezTo>
                    <a:pt x="277" y="109"/>
                    <a:pt x="277" y="109"/>
                    <a:pt x="277" y="109"/>
                  </a:cubicBezTo>
                  <a:cubicBezTo>
                    <a:pt x="295" y="106"/>
                    <a:pt x="314" y="107"/>
                    <a:pt x="331" y="104"/>
                  </a:cubicBezTo>
                  <a:cubicBezTo>
                    <a:pt x="350" y="103"/>
                    <a:pt x="364" y="95"/>
                    <a:pt x="382" y="93"/>
                  </a:cubicBezTo>
                  <a:cubicBezTo>
                    <a:pt x="379" y="91"/>
                    <a:pt x="374" y="92"/>
                    <a:pt x="369" y="91"/>
                  </a:cubicBezTo>
                  <a:cubicBezTo>
                    <a:pt x="375" y="88"/>
                    <a:pt x="382" y="87"/>
                    <a:pt x="388" y="86"/>
                  </a:cubicBezTo>
                  <a:cubicBezTo>
                    <a:pt x="387" y="86"/>
                    <a:pt x="385" y="87"/>
                    <a:pt x="385" y="86"/>
                  </a:cubicBezTo>
                  <a:cubicBezTo>
                    <a:pt x="387" y="84"/>
                    <a:pt x="391" y="86"/>
                    <a:pt x="392" y="84"/>
                  </a:cubicBezTo>
                  <a:cubicBezTo>
                    <a:pt x="389" y="82"/>
                    <a:pt x="389" y="82"/>
                    <a:pt x="389" y="82"/>
                  </a:cubicBezTo>
                  <a:cubicBezTo>
                    <a:pt x="391" y="80"/>
                    <a:pt x="395" y="81"/>
                    <a:pt x="397" y="80"/>
                  </a:cubicBezTo>
                  <a:close/>
                </a:path>
              </a:pathLst>
            </a:custGeom>
            <a:solidFill>
              <a:srgbClr val="004DA1"/>
            </a:solidFill>
            <a:ln>
              <a:noFill/>
            </a:ln>
          </p:spPr>
          <p:txBody>
            <a:bodyPr vert="horz" wrap="square" lIns="68580" tIns="34290" rIns="68580" bIns="3429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013" b="0" i="0" u="none" strike="noStrike" kern="0" cap="none" spc="0" normalizeH="0" baseline="0" noProof="0" dirty="0">
                <a:ln>
                  <a:noFill/>
                </a:ln>
                <a:solidFill>
                  <a:prstClr val="black"/>
                </a:solidFill>
                <a:effectLst/>
                <a:uLnTx/>
                <a:uFillTx/>
                <a:cs typeface="+mn-ea"/>
                <a:sym typeface="+mn-lt"/>
              </a:endParaRPr>
            </a:p>
          </p:txBody>
        </p:sp>
        <p:sp>
          <p:nvSpPr>
            <p:cNvPr id="11" name="文本框 10">
              <a:extLst>
                <a:ext uri="{FF2B5EF4-FFF2-40B4-BE49-F238E27FC236}">
                  <a16:creationId xmlns:a16="http://schemas.microsoft.com/office/drawing/2014/main" id="{1A00454E-2050-48A8-5A4B-4FE31302E19B}"/>
                </a:ext>
              </a:extLst>
            </p:cNvPr>
            <p:cNvSpPr txBox="1"/>
            <p:nvPr/>
          </p:nvSpPr>
          <p:spPr>
            <a:xfrm>
              <a:off x="9306655" y="2038950"/>
              <a:ext cx="902810" cy="1634209"/>
            </a:xfrm>
            <a:prstGeom prst="rect">
              <a:avLst/>
            </a:prstGeom>
            <a:noFill/>
            <a:effectLst/>
          </p:spPr>
          <p:txBody>
            <a:bodyPr vert="eaVert" wrap="none" rtlCol="0" anchor="ctr">
              <a:spAutoFit/>
            </a:bodyPr>
            <a:lstStyle>
              <a:defPPr>
                <a:defRPr lang="zh-CN"/>
              </a:defPPr>
              <a:lvl1pPr algn="ctr">
                <a:defRPr sz="4400">
                  <a:solidFill>
                    <a:srgbClr val="004DA1"/>
                  </a:solidFill>
                  <a:latin typeface="李旭科书法" panose="02000603000000000000" pitchFamily="2" charset="-122"/>
                  <a:ea typeface="李旭科书法" panose="02000603000000000000" pitchFamily="2" charset="-122"/>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3200" b="0" i="0" u="none" strike="noStrike" kern="0" cap="none" spc="0" normalizeH="0" baseline="0" noProof="0" dirty="0">
                  <a:ln>
                    <a:noFill/>
                  </a:ln>
                  <a:solidFill>
                    <a:prstClr val="white"/>
                  </a:solidFill>
                  <a:effectLst/>
                  <a:uLnTx/>
                  <a:uFillTx/>
                  <a:latin typeface="+mn-lt"/>
                  <a:ea typeface="+mn-ea"/>
                  <a:cs typeface="+mn-ea"/>
                  <a:sym typeface="+mn-lt"/>
                </a:rPr>
                <a:t>ABCD</a:t>
              </a:r>
              <a:endParaRPr kumimoji="0" lang="zh-CN" altLang="en-US" sz="3200" b="0" i="0" u="none" strike="noStrike" kern="0" cap="none" spc="0" normalizeH="0" baseline="0" noProof="0" dirty="0">
                <a:ln>
                  <a:noFill/>
                </a:ln>
                <a:solidFill>
                  <a:prstClr val="white"/>
                </a:solidFill>
                <a:effectLst/>
                <a:uLnTx/>
                <a:uFillTx/>
                <a:latin typeface="+mn-lt"/>
                <a:ea typeface="+mn-ea"/>
                <a:cs typeface="+mn-ea"/>
                <a:sym typeface="+mn-lt"/>
              </a:endParaRPr>
            </a:p>
          </p:txBody>
        </p:sp>
      </p:grpSp>
    </p:spTree>
    <p:extLst>
      <p:ext uri="{BB962C8B-B14F-4D97-AF65-F5344CB8AC3E}">
        <p14:creationId xmlns:p14="http://schemas.microsoft.com/office/powerpoint/2010/main" val="310890946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Freeform 5"/>
          <p:cNvSpPr>
            <a:spLocks/>
          </p:cNvSpPr>
          <p:nvPr/>
        </p:nvSpPr>
        <p:spPr bwMode="auto">
          <a:xfrm>
            <a:off x="2412206" y="1335678"/>
            <a:ext cx="360811" cy="3108279"/>
          </a:xfrm>
          <a:custGeom>
            <a:avLst/>
            <a:gdLst>
              <a:gd name="T0" fmla="*/ 1999 w 3544"/>
              <a:gd name="T1" fmla="*/ 9150 h 14563"/>
              <a:gd name="T2" fmla="*/ 1999 w 3544"/>
              <a:gd name="T3" fmla="*/ 12306 h 14563"/>
              <a:gd name="T4" fmla="*/ 2353 w 3544"/>
              <a:gd name="T5" fmla="*/ 13628 h 14563"/>
              <a:gd name="T6" fmla="*/ 3544 w 3544"/>
              <a:gd name="T7" fmla="*/ 14112 h 14563"/>
              <a:gd name="T8" fmla="*/ 3544 w 3544"/>
              <a:gd name="T9" fmla="*/ 14563 h 14563"/>
              <a:gd name="T10" fmla="*/ 1933 w 3544"/>
              <a:gd name="T11" fmla="*/ 14016 h 14563"/>
              <a:gd name="T12" fmla="*/ 1419 w 3544"/>
              <a:gd name="T13" fmla="*/ 12050 h 14563"/>
              <a:gd name="T14" fmla="*/ 1419 w 3544"/>
              <a:gd name="T15" fmla="*/ 9279 h 14563"/>
              <a:gd name="T16" fmla="*/ 1160 w 3544"/>
              <a:gd name="T17" fmla="*/ 8022 h 14563"/>
              <a:gd name="T18" fmla="*/ 0 w 3544"/>
              <a:gd name="T19" fmla="*/ 7475 h 14563"/>
              <a:gd name="T20" fmla="*/ 0 w 3544"/>
              <a:gd name="T21" fmla="*/ 7088 h 14563"/>
              <a:gd name="T22" fmla="*/ 1127 w 3544"/>
              <a:gd name="T23" fmla="*/ 6571 h 14563"/>
              <a:gd name="T24" fmla="*/ 1419 w 3544"/>
              <a:gd name="T25" fmla="*/ 5284 h 14563"/>
              <a:gd name="T26" fmla="*/ 1419 w 3544"/>
              <a:gd name="T27" fmla="*/ 2513 h 14563"/>
              <a:gd name="T28" fmla="*/ 1933 w 3544"/>
              <a:gd name="T29" fmla="*/ 547 h 14563"/>
              <a:gd name="T30" fmla="*/ 3544 w 3544"/>
              <a:gd name="T31" fmla="*/ 0 h 14563"/>
              <a:gd name="T32" fmla="*/ 3544 w 3544"/>
              <a:gd name="T33" fmla="*/ 451 h 14563"/>
              <a:gd name="T34" fmla="*/ 2353 w 3544"/>
              <a:gd name="T35" fmla="*/ 902 h 14563"/>
              <a:gd name="T36" fmla="*/ 1999 w 3544"/>
              <a:gd name="T37" fmla="*/ 2254 h 14563"/>
              <a:gd name="T38" fmla="*/ 1999 w 3544"/>
              <a:gd name="T39" fmla="*/ 5413 h 14563"/>
              <a:gd name="T40" fmla="*/ 580 w 3544"/>
              <a:gd name="T41" fmla="*/ 7275 h 14563"/>
              <a:gd name="T42" fmla="*/ 580 w 3544"/>
              <a:gd name="T43" fmla="*/ 7304 h 14563"/>
              <a:gd name="T44" fmla="*/ 1999 w 3544"/>
              <a:gd name="T45" fmla="*/ 9150 h 145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544" h="14563">
                <a:moveTo>
                  <a:pt x="1999" y="9150"/>
                </a:moveTo>
                <a:lnTo>
                  <a:pt x="1999" y="12306"/>
                </a:lnTo>
                <a:cubicBezTo>
                  <a:pt x="1999" y="12867"/>
                  <a:pt x="2117" y="13306"/>
                  <a:pt x="2353" y="13628"/>
                </a:cubicBezTo>
                <a:cubicBezTo>
                  <a:pt x="2590" y="13950"/>
                  <a:pt x="2986" y="14112"/>
                  <a:pt x="3544" y="14112"/>
                </a:cubicBezTo>
                <a:lnTo>
                  <a:pt x="3544" y="14563"/>
                </a:lnTo>
                <a:cubicBezTo>
                  <a:pt x="2815" y="14563"/>
                  <a:pt x="2276" y="14379"/>
                  <a:pt x="1933" y="14016"/>
                </a:cubicBezTo>
                <a:cubicBezTo>
                  <a:pt x="1589" y="13650"/>
                  <a:pt x="1419" y="12993"/>
                  <a:pt x="1419" y="12050"/>
                </a:cubicBezTo>
                <a:lnTo>
                  <a:pt x="1419" y="9279"/>
                </a:lnTo>
                <a:cubicBezTo>
                  <a:pt x="1419" y="8762"/>
                  <a:pt x="1333" y="8344"/>
                  <a:pt x="1160" y="8022"/>
                </a:cubicBezTo>
                <a:cubicBezTo>
                  <a:pt x="990" y="7701"/>
                  <a:pt x="602" y="7516"/>
                  <a:pt x="0" y="7475"/>
                </a:cubicBezTo>
                <a:lnTo>
                  <a:pt x="0" y="7088"/>
                </a:lnTo>
                <a:cubicBezTo>
                  <a:pt x="558" y="7002"/>
                  <a:pt x="935" y="6829"/>
                  <a:pt x="1127" y="6571"/>
                </a:cubicBezTo>
                <a:cubicBezTo>
                  <a:pt x="1322" y="6315"/>
                  <a:pt x="1419" y="5883"/>
                  <a:pt x="1419" y="5284"/>
                </a:cubicBezTo>
                <a:lnTo>
                  <a:pt x="1419" y="2513"/>
                </a:lnTo>
                <a:cubicBezTo>
                  <a:pt x="1419" y="1567"/>
                  <a:pt x="1589" y="913"/>
                  <a:pt x="1933" y="547"/>
                </a:cubicBezTo>
                <a:cubicBezTo>
                  <a:pt x="2276" y="181"/>
                  <a:pt x="2815" y="0"/>
                  <a:pt x="3544" y="0"/>
                </a:cubicBezTo>
                <a:lnTo>
                  <a:pt x="3544" y="451"/>
                </a:lnTo>
                <a:cubicBezTo>
                  <a:pt x="2986" y="451"/>
                  <a:pt x="2590" y="602"/>
                  <a:pt x="2353" y="902"/>
                </a:cubicBezTo>
                <a:cubicBezTo>
                  <a:pt x="2117" y="1201"/>
                  <a:pt x="1999" y="1652"/>
                  <a:pt x="1999" y="2254"/>
                </a:cubicBezTo>
                <a:lnTo>
                  <a:pt x="1999" y="5413"/>
                </a:lnTo>
                <a:cubicBezTo>
                  <a:pt x="1999" y="6265"/>
                  <a:pt x="1592" y="7275"/>
                  <a:pt x="580" y="7275"/>
                </a:cubicBezTo>
                <a:lnTo>
                  <a:pt x="580" y="7304"/>
                </a:lnTo>
                <a:cubicBezTo>
                  <a:pt x="1565" y="7304"/>
                  <a:pt x="1999" y="8309"/>
                  <a:pt x="1999" y="9150"/>
                </a:cubicBez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1" name="Freeform 5"/>
          <p:cNvSpPr>
            <a:spLocks/>
          </p:cNvSpPr>
          <p:nvPr/>
        </p:nvSpPr>
        <p:spPr bwMode="auto">
          <a:xfrm>
            <a:off x="904589" y="2216533"/>
            <a:ext cx="1486292" cy="1317287"/>
          </a:xfrm>
          <a:custGeom>
            <a:avLst/>
            <a:gdLst>
              <a:gd name="T0" fmla="*/ 407 w 1375"/>
              <a:gd name="T1" fmla="*/ 1218 h 1218"/>
              <a:gd name="T2" fmla="*/ 299 w 1375"/>
              <a:gd name="T3" fmla="*/ 1156 h 1218"/>
              <a:gd name="T4" fmla="*/ 19 w 1375"/>
              <a:gd name="T5" fmla="*/ 671 h 1218"/>
              <a:gd name="T6" fmla="*/ 19 w 1375"/>
              <a:gd name="T7" fmla="*/ 547 h 1218"/>
              <a:gd name="T8" fmla="*/ 299 w 1375"/>
              <a:gd name="T9" fmla="*/ 62 h 1218"/>
              <a:gd name="T10" fmla="*/ 407 w 1375"/>
              <a:gd name="T11" fmla="*/ 0 h 1218"/>
              <a:gd name="T12" fmla="*/ 967 w 1375"/>
              <a:gd name="T13" fmla="*/ 0 h 1218"/>
              <a:gd name="T14" fmla="*/ 1075 w 1375"/>
              <a:gd name="T15" fmla="*/ 62 h 1218"/>
              <a:gd name="T16" fmla="*/ 1355 w 1375"/>
              <a:gd name="T17" fmla="*/ 547 h 1218"/>
              <a:gd name="T18" fmla="*/ 1355 w 1375"/>
              <a:gd name="T19" fmla="*/ 671 h 1218"/>
              <a:gd name="T20" fmla="*/ 1075 w 1375"/>
              <a:gd name="T21" fmla="*/ 1156 h 1218"/>
              <a:gd name="T22" fmla="*/ 967 w 1375"/>
              <a:gd name="T23" fmla="*/ 1218 h 1218"/>
              <a:gd name="T24" fmla="*/ 407 w 1375"/>
              <a:gd name="T25" fmla="*/ 1218 h 1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75" h="1218">
                <a:moveTo>
                  <a:pt x="407" y="1218"/>
                </a:moveTo>
                <a:cubicBezTo>
                  <a:pt x="368" y="1218"/>
                  <a:pt x="319" y="1190"/>
                  <a:pt x="299" y="1156"/>
                </a:cubicBezTo>
                <a:cubicBezTo>
                  <a:pt x="19" y="671"/>
                  <a:pt x="19" y="671"/>
                  <a:pt x="19" y="671"/>
                </a:cubicBezTo>
                <a:cubicBezTo>
                  <a:pt x="0" y="637"/>
                  <a:pt x="0" y="581"/>
                  <a:pt x="19" y="547"/>
                </a:cubicBezTo>
                <a:cubicBezTo>
                  <a:pt x="299" y="62"/>
                  <a:pt x="299" y="62"/>
                  <a:pt x="299" y="62"/>
                </a:cubicBezTo>
                <a:cubicBezTo>
                  <a:pt x="319" y="28"/>
                  <a:pt x="368" y="0"/>
                  <a:pt x="407" y="0"/>
                </a:cubicBezTo>
                <a:cubicBezTo>
                  <a:pt x="967" y="0"/>
                  <a:pt x="967" y="0"/>
                  <a:pt x="967" y="0"/>
                </a:cubicBezTo>
                <a:cubicBezTo>
                  <a:pt x="1007" y="0"/>
                  <a:pt x="1055" y="28"/>
                  <a:pt x="1075" y="62"/>
                </a:cubicBezTo>
                <a:cubicBezTo>
                  <a:pt x="1355" y="547"/>
                  <a:pt x="1355" y="547"/>
                  <a:pt x="1355" y="547"/>
                </a:cubicBezTo>
                <a:cubicBezTo>
                  <a:pt x="1375" y="581"/>
                  <a:pt x="1375" y="637"/>
                  <a:pt x="1355" y="671"/>
                </a:cubicBezTo>
                <a:cubicBezTo>
                  <a:pt x="1075" y="1156"/>
                  <a:pt x="1075" y="1156"/>
                  <a:pt x="1075" y="1156"/>
                </a:cubicBezTo>
                <a:cubicBezTo>
                  <a:pt x="1055" y="1190"/>
                  <a:pt x="1007" y="1218"/>
                  <a:pt x="967" y="1218"/>
                </a:cubicBezTo>
                <a:lnTo>
                  <a:pt x="407" y="1218"/>
                </a:lnTo>
                <a:close/>
              </a:path>
            </a:pathLst>
          </a:custGeom>
          <a:solidFill>
            <a:srgbClr val="0070C0"/>
          </a:solidFill>
          <a:ln w="31750">
            <a:gradFill flip="none" rotWithShape="1">
              <a:gsLst>
                <a:gs pos="0">
                  <a:schemeClr val="bg1">
                    <a:lumMod val="75000"/>
                  </a:schemeClr>
                </a:gs>
                <a:gs pos="100000">
                  <a:schemeClr val="bg1"/>
                </a:gs>
              </a:gsLst>
              <a:lin ang="2700000" scaled="1"/>
              <a:tileRect/>
            </a:gradFill>
          </a:ln>
          <a:effectLst>
            <a:innerShdw blurRad="127000" dist="63500" dir="13500000">
              <a:schemeClr val="accent3">
                <a:lumMod val="50000"/>
                <a:alpha val="85000"/>
              </a:schemeClr>
            </a:innerShdw>
          </a:effectLst>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endParaRPr lang="zh-CN" altLang="en-US">
              <a:solidFill>
                <a:srgbClr val="FFFFFF"/>
              </a:solidFill>
              <a:latin typeface="Calibri"/>
              <a:ea typeface="宋体" panose="02010600030101010101" pitchFamily="2" charset="-122"/>
              <a:sym typeface="Arial" panose="020B0604020202020204" pitchFamily="34" charset="0"/>
            </a:endParaRPr>
          </a:p>
        </p:txBody>
      </p:sp>
      <p:sp>
        <p:nvSpPr>
          <p:cNvPr id="12" name="Freeform 5"/>
          <p:cNvSpPr>
            <a:spLocks/>
          </p:cNvSpPr>
          <p:nvPr/>
        </p:nvSpPr>
        <p:spPr bwMode="auto">
          <a:xfrm>
            <a:off x="1100398" y="2341569"/>
            <a:ext cx="1094670" cy="1067216"/>
          </a:xfrm>
          <a:prstGeom prst="ellipse">
            <a:avLst/>
          </a:prstGeom>
          <a:solidFill>
            <a:schemeClr val="bg1">
              <a:lumMod val="95000"/>
            </a:schemeClr>
          </a:solidFill>
          <a:ln w="50800">
            <a:noFill/>
          </a:ln>
          <a:effectLst>
            <a:outerShdw blurRad="101600" dist="50800" dir="2700000" algn="tl" rotWithShape="0">
              <a:schemeClr val="accent3">
                <a:lumMod val="50000"/>
                <a:alpha val="64000"/>
              </a:schemeClr>
            </a:outerShdw>
          </a:effectLst>
          <a:scene3d>
            <a:camera prst="orthographicFront"/>
            <a:lightRig rig="threePt" dir="t"/>
          </a:scene3d>
          <a:sp3d prstMaterial="softEdge">
            <a:bevelT w="63500" h="19050" prst="angle"/>
          </a:sp3d>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endParaRPr lang="zh-CN" altLang="en-US">
              <a:solidFill>
                <a:srgbClr val="FFFFFF"/>
              </a:solidFill>
              <a:latin typeface="Calibri"/>
              <a:ea typeface="宋体" panose="02010600030101010101" pitchFamily="2" charset="-122"/>
              <a:sym typeface="Arial" panose="020B0604020202020204" pitchFamily="34" charset="0"/>
            </a:endParaRPr>
          </a:p>
        </p:txBody>
      </p:sp>
      <p:sp>
        <p:nvSpPr>
          <p:cNvPr id="13" name="矩形 12"/>
          <p:cNvSpPr/>
          <p:nvPr/>
        </p:nvSpPr>
        <p:spPr>
          <a:xfrm>
            <a:off x="1269104" y="2693867"/>
            <a:ext cx="757259" cy="438582"/>
          </a:xfrm>
          <a:prstGeom prst="rect">
            <a:avLst/>
          </a:prstGeom>
        </p:spPr>
        <p:txBody>
          <a:bodyPr wrap="none" lIns="68580" tIns="34290" rIns="68580" bIns="34290">
            <a:spAutoFit/>
          </a:bodyPr>
          <a:lstStyle/>
          <a:p>
            <a:pPr algn="ctr"/>
            <a:r>
              <a:rPr lang="zh-CN" altLang="en-US" sz="2400" b="1" dirty="0">
                <a:latin typeface="ITC Avant Garde Std Bk" panose="020B0502020202020204" pitchFamily="34" charset="0"/>
              </a:rPr>
              <a:t>金融</a:t>
            </a:r>
          </a:p>
        </p:txBody>
      </p:sp>
      <p:grpSp>
        <p:nvGrpSpPr>
          <p:cNvPr id="2" name="组合 1">
            <a:extLst>
              <a:ext uri="{FF2B5EF4-FFF2-40B4-BE49-F238E27FC236}">
                <a16:creationId xmlns:a16="http://schemas.microsoft.com/office/drawing/2014/main" id="{CC460805-EEF1-4E95-9E42-7E3D3F5F41D4}"/>
              </a:ext>
            </a:extLst>
          </p:cNvPr>
          <p:cNvGrpSpPr/>
          <p:nvPr/>
        </p:nvGrpSpPr>
        <p:grpSpPr>
          <a:xfrm>
            <a:off x="2968121" y="1178043"/>
            <a:ext cx="5441388" cy="1074780"/>
            <a:chOff x="2880735" y="2080457"/>
            <a:chExt cx="5441388" cy="786533"/>
          </a:xfrm>
        </p:grpSpPr>
        <p:grpSp>
          <p:nvGrpSpPr>
            <p:cNvPr id="25" name="组合 24"/>
            <p:cNvGrpSpPr/>
            <p:nvPr/>
          </p:nvGrpSpPr>
          <p:grpSpPr>
            <a:xfrm>
              <a:off x="2880735" y="2080457"/>
              <a:ext cx="5441388" cy="786533"/>
              <a:chOff x="8121873" y="2010009"/>
              <a:chExt cx="1739454" cy="1412819"/>
            </a:xfrm>
          </p:grpSpPr>
          <p:sp>
            <p:nvSpPr>
              <p:cNvPr id="26" name="圆角矩形 25"/>
              <p:cNvSpPr/>
              <p:nvPr/>
            </p:nvSpPr>
            <p:spPr>
              <a:xfrm>
                <a:off x="8121873" y="2010009"/>
                <a:ext cx="1739454" cy="1412819"/>
              </a:xfrm>
              <a:prstGeom prst="roundRect">
                <a:avLst>
                  <a:gd name="adj" fmla="val 0"/>
                </a:avLst>
              </a:prstGeom>
              <a:solidFill>
                <a:srgbClr val="595959"/>
              </a:solidFill>
              <a:ln w="31750">
                <a:gradFill flip="none" rotWithShape="1">
                  <a:gsLst>
                    <a:gs pos="0">
                      <a:schemeClr val="bg1">
                        <a:lumMod val="85000"/>
                      </a:schemeClr>
                    </a:gs>
                    <a:gs pos="100000">
                      <a:schemeClr val="bg1"/>
                    </a:gs>
                  </a:gsLst>
                  <a:lin ang="2700000" scaled="1"/>
                  <a:tileRect/>
                </a:gradFill>
              </a:ln>
              <a:effectLst>
                <a:innerShdw blurRad="127000" dist="63500" dir="13500000">
                  <a:schemeClr val="tx1">
                    <a:lumMod val="65000"/>
                    <a:lumOff val="35000"/>
                    <a:alpha val="49000"/>
                  </a:scheme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b="1">
                  <a:solidFill>
                    <a:srgbClr val="FFFFFF"/>
                  </a:solidFill>
                  <a:latin typeface="+mn-ea"/>
                </a:endParaRPr>
              </a:p>
            </p:txBody>
          </p:sp>
          <p:sp>
            <p:nvSpPr>
              <p:cNvPr id="27" name="圆角矩形 26"/>
              <p:cNvSpPr/>
              <p:nvPr/>
            </p:nvSpPr>
            <p:spPr>
              <a:xfrm>
                <a:off x="8145763" y="2198938"/>
                <a:ext cx="1692569" cy="1041976"/>
              </a:xfrm>
              <a:prstGeom prst="roundRect">
                <a:avLst>
                  <a:gd name="adj" fmla="val 0"/>
                </a:avLst>
              </a:prstGeom>
              <a:solidFill>
                <a:schemeClr val="bg1">
                  <a:lumMod val="95000"/>
                </a:schemeClr>
              </a:solidFill>
              <a:ln w="50800">
                <a:noFill/>
              </a:ln>
              <a:effectLst>
                <a:outerShdw blurRad="76200" dist="38100" dir="2700000" algn="tl" rotWithShape="0">
                  <a:schemeClr val="tx1">
                    <a:lumMod val="65000"/>
                    <a:lumOff val="35000"/>
                    <a:alpha val="64000"/>
                  </a:schemeClr>
                </a:outerShdw>
              </a:effectLst>
              <a:scene3d>
                <a:camera prst="orthographicFront"/>
                <a:lightRig rig="threePt" dir="t"/>
              </a:scene3d>
              <a:sp3d prstMaterial="softEdge">
                <a:bevelT w="44450" h="127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b="1">
                  <a:solidFill>
                    <a:srgbClr val="FFFFFF"/>
                  </a:solidFill>
                  <a:latin typeface="+mn-ea"/>
                </a:endParaRPr>
              </a:p>
            </p:txBody>
          </p:sp>
        </p:grpSp>
        <p:sp>
          <p:nvSpPr>
            <p:cNvPr id="38" name="TextBox 37"/>
            <p:cNvSpPr txBox="1"/>
            <p:nvPr/>
          </p:nvSpPr>
          <p:spPr>
            <a:xfrm>
              <a:off x="3021949" y="2224563"/>
              <a:ext cx="5108260" cy="504664"/>
            </a:xfrm>
            <a:prstGeom prst="rect">
              <a:avLst/>
            </a:prstGeom>
            <a:noFill/>
          </p:spPr>
          <p:txBody>
            <a:bodyPr wrap="square" lIns="0" tIns="0" rIns="0" bIns="0" rtlCol="0">
              <a:spAutoFit/>
            </a:bodyPr>
            <a:lstStyle>
              <a:defPPr>
                <a:defRPr lang="zh-CN"/>
              </a:defPPr>
              <a:lvl1pPr algn="just">
                <a:lnSpc>
                  <a:spcPts val="1300"/>
                </a:lnSpc>
                <a:defRPr sz="1000">
                  <a:solidFill>
                    <a:schemeClr val="tx1">
                      <a:lumMod val="65000"/>
                      <a:lumOff val="35000"/>
                    </a:schemeClr>
                  </a:solidFill>
                  <a:latin typeface="微软雅黑" pitchFamily="34" charset="-122"/>
                  <a:ea typeface="微软雅黑" pitchFamily="34" charset="-122"/>
                </a:defRPr>
              </a:lvl1pPr>
            </a:lstStyle>
            <a:p>
              <a:pPr>
                <a:lnSpc>
                  <a:spcPct val="120000"/>
                </a:lnSpc>
              </a:pPr>
              <a:r>
                <a:rPr lang="zh-CN" altLang="zh-CN" sz="2000" b="1" dirty="0">
                  <a:solidFill>
                    <a:srgbClr val="7030A0"/>
                  </a:solidFill>
                  <a:latin typeface="+mn-ea"/>
                  <a:ea typeface="+mn-ea"/>
                </a:rPr>
                <a:t>直接收费金融服务</a:t>
              </a:r>
              <a:r>
                <a:rPr lang="en-US" altLang="zh-CN" sz="2000" b="1" dirty="0">
                  <a:solidFill>
                    <a:srgbClr val="7030A0"/>
                  </a:solidFill>
                  <a:latin typeface="+mn-ea"/>
                  <a:ea typeface="+mn-ea"/>
                </a:rPr>
                <a:t>,</a:t>
              </a:r>
              <a:r>
                <a:rPr lang="zh-CN" altLang="zh-CN" sz="2000" b="1" dirty="0">
                  <a:solidFill>
                    <a:schemeClr val="tx1"/>
                  </a:solidFill>
                  <a:latin typeface="+mn-ea"/>
                  <a:ea typeface="+mn-ea"/>
                </a:rPr>
                <a:t>为货币资金融通及其他金融业务提供相关服务并且收取费用的业务</a:t>
              </a:r>
              <a:endParaRPr lang="en-US" altLang="zh-CN" sz="2000" b="1" dirty="0">
                <a:solidFill>
                  <a:schemeClr val="tx1"/>
                </a:solidFill>
                <a:latin typeface="+mn-ea"/>
                <a:ea typeface="+mn-ea"/>
              </a:endParaRPr>
            </a:p>
          </p:txBody>
        </p:sp>
      </p:grpSp>
      <p:grpSp>
        <p:nvGrpSpPr>
          <p:cNvPr id="3" name="组合 2">
            <a:extLst>
              <a:ext uri="{FF2B5EF4-FFF2-40B4-BE49-F238E27FC236}">
                <a16:creationId xmlns:a16="http://schemas.microsoft.com/office/drawing/2014/main" id="{A17A09F3-63FC-4CB3-BCCF-45E6D8F4D0A8}"/>
              </a:ext>
            </a:extLst>
          </p:cNvPr>
          <p:cNvGrpSpPr/>
          <p:nvPr/>
        </p:nvGrpSpPr>
        <p:grpSpPr>
          <a:xfrm>
            <a:off x="2981131" y="2488392"/>
            <a:ext cx="5415367" cy="950583"/>
            <a:chOff x="2867725" y="2894384"/>
            <a:chExt cx="5415367" cy="522724"/>
          </a:xfrm>
        </p:grpSpPr>
        <p:grpSp>
          <p:nvGrpSpPr>
            <p:cNvPr id="28" name="组合 27"/>
            <p:cNvGrpSpPr/>
            <p:nvPr/>
          </p:nvGrpSpPr>
          <p:grpSpPr>
            <a:xfrm>
              <a:off x="2867725" y="2894384"/>
              <a:ext cx="5415367" cy="522724"/>
              <a:chOff x="8121873" y="2010009"/>
              <a:chExt cx="1739454" cy="1412819"/>
            </a:xfrm>
          </p:grpSpPr>
          <p:sp>
            <p:nvSpPr>
              <p:cNvPr id="29" name="圆角矩形 28"/>
              <p:cNvSpPr/>
              <p:nvPr/>
            </p:nvSpPr>
            <p:spPr>
              <a:xfrm>
                <a:off x="8121873" y="2010009"/>
                <a:ext cx="1739454" cy="1412819"/>
              </a:xfrm>
              <a:prstGeom prst="roundRect">
                <a:avLst>
                  <a:gd name="adj" fmla="val 0"/>
                </a:avLst>
              </a:prstGeom>
              <a:solidFill>
                <a:srgbClr val="0070C0"/>
              </a:solidFill>
              <a:ln w="31750">
                <a:gradFill flip="none" rotWithShape="1">
                  <a:gsLst>
                    <a:gs pos="0">
                      <a:schemeClr val="bg1">
                        <a:lumMod val="85000"/>
                      </a:schemeClr>
                    </a:gs>
                    <a:gs pos="100000">
                      <a:schemeClr val="bg1"/>
                    </a:gs>
                  </a:gsLst>
                  <a:lin ang="2700000" scaled="1"/>
                  <a:tileRect/>
                </a:gradFill>
              </a:ln>
              <a:effectLst>
                <a:innerShdw blurRad="127000" dist="63500" dir="13500000">
                  <a:schemeClr val="tx1">
                    <a:lumMod val="65000"/>
                    <a:lumOff val="35000"/>
                    <a:alpha val="49000"/>
                  </a:scheme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FFFF"/>
                  </a:solidFill>
                  <a:latin typeface="+mn-ea"/>
                </a:endParaRPr>
              </a:p>
            </p:txBody>
          </p:sp>
          <p:sp>
            <p:nvSpPr>
              <p:cNvPr id="30" name="圆角矩形 29"/>
              <p:cNvSpPr/>
              <p:nvPr/>
            </p:nvSpPr>
            <p:spPr>
              <a:xfrm>
                <a:off x="8145763" y="2198938"/>
                <a:ext cx="1692569" cy="1041976"/>
              </a:xfrm>
              <a:prstGeom prst="roundRect">
                <a:avLst>
                  <a:gd name="adj" fmla="val 0"/>
                </a:avLst>
              </a:prstGeom>
              <a:solidFill>
                <a:schemeClr val="bg1">
                  <a:lumMod val="95000"/>
                </a:schemeClr>
              </a:solidFill>
              <a:ln w="50800">
                <a:noFill/>
              </a:ln>
              <a:effectLst>
                <a:outerShdw blurRad="76200" dist="38100" dir="2700000" algn="tl" rotWithShape="0">
                  <a:schemeClr val="tx1">
                    <a:lumMod val="65000"/>
                    <a:lumOff val="35000"/>
                    <a:alpha val="64000"/>
                  </a:schemeClr>
                </a:outerShdw>
              </a:effectLst>
              <a:scene3d>
                <a:camera prst="orthographicFront"/>
                <a:lightRig rig="threePt" dir="t"/>
              </a:scene3d>
              <a:sp3d prstMaterial="softEdge">
                <a:bevelT w="44450" h="127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FFFF"/>
                  </a:solidFill>
                  <a:latin typeface="+mn-ea"/>
                </a:endParaRPr>
              </a:p>
            </p:txBody>
          </p:sp>
        </p:grpSp>
        <p:sp>
          <p:nvSpPr>
            <p:cNvPr id="39" name="TextBox 38"/>
            <p:cNvSpPr txBox="1"/>
            <p:nvPr/>
          </p:nvSpPr>
          <p:spPr>
            <a:xfrm>
              <a:off x="3029763" y="3036546"/>
              <a:ext cx="5155997" cy="176122"/>
            </a:xfrm>
            <a:prstGeom prst="rect">
              <a:avLst/>
            </a:prstGeom>
            <a:noFill/>
          </p:spPr>
          <p:txBody>
            <a:bodyPr wrap="square" lIns="0" tIns="0" rIns="0" bIns="0" rtlCol="0">
              <a:spAutoFit/>
            </a:bodyPr>
            <a:lstStyle>
              <a:defPPr>
                <a:defRPr lang="zh-CN"/>
              </a:defPPr>
              <a:lvl1pPr algn="just">
                <a:lnSpc>
                  <a:spcPts val="1300"/>
                </a:lnSpc>
                <a:defRPr sz="1000">
                  <a:solidFill>
                    <a:schemeClr val="tx1">
                      <a:lumMod val="65000"/>
                      <a:lumOff val="35000"/>
                    </a:schemeClr>
                  </a:solidFill>
                  <a:latin typeface="微软雅黑" pitchFamily="34" charset="-122"/>
                  <a:ea typeface="微软雅黑" pitchFamily="34" charset="-122"/>
                </a:defRPr>
              </a:lvl1pPr>
            </a:lstStyle>
            <a:p>
              <a:pPr>
                <a:lnSpc>
                  <a:spcPct val="120000"/>
                </a:lnSpc>
              </a:pPr>
              <a:r>
                <a:rPr lang="zh-CN" altLang="zh-CN" sz="2000" b="1" dirty="0">
                  <a:solidFill>
                    <a:srgbClr val="7030A0"/>
                  </a:solidFill>
                  <a:latin typeface="+mn-ea"/>
                  <a:ea typeface="+mn-ea"/>
                </a:rPr>
                <a:t>保险服务</a:t>
              </a:r>
              <a:r>
                <a:rPr lang="en-US" altLang="zh-CN" sz="2000" b="1" dirty="0">
                  <a:solidFill>
                    <a:srgbClr val="7030A0"/>
                  </a:solidFill>
                  <a:latin typeface="+mn-ea"/>
                  <a:ea typeface="+mn-ea"/>
                </a:rPr>
                <a:t>,</a:t>
              </a:r>
              <a:r>
                <a:rPr lang="zh-CN" altLang="zh-CN" sz="2000" b="1" dirty="0">
                  <a:solidFill>
                    <a:schemeClr val="tx1"/>
                  </a:solidFill>
                  <a:latin typeface="+mn-ea"/>
                  <a:ea typeface="+mn-ea"/>
                </a:rPr>
                <a:t>包括人身保险服务和财产保险服务</a:t>
              </a:r>
              <a:endParaRPr lang="en-US" altLang="zh-CN" sz="2000" b="1" dirty="0">
                <a:solidFill>
                  <a:schemeClr val="tx1"/>
                </a:solidFill>
                <a:latin typeface="+mn-ea"/>
                <a:ea typeface="+mn-ea"/>
              </a:endParaRPr>
            </a:p>
          </p:txBody>
        </p:sp>
      </p:grpSp>
      <p:grpSp>
        <p:nvGrpSpPr>
          <p:cNvPr id="4" name="组合 3">
            <a:extLst>
              <a:ext uri="{FF2B5EF4-FFF2-40B4-BE49-F238E27FC236}">
                <a16:creationId xmlns:a16="http://schemas.microsoft.com/office/drawing/2014/main" id="{17455842-7A12-43E4-B8A3-8EC95CDAB189}"/>
              </a:ext>
            </a:extLst>
          </p:cNvPr>
          <p:cNvGrpSpPr/>
          <p:nvPr/>
        </p:nvGrpSpPr>
        <p:grpSpPr>
          <a:xfrm>
            <a:off x="2893744" y="3665390"/>
            <a:ext cx="5502753" cy="1101419"/>
            <a:chOff x="2893745" y="3665389"/>
            <a:chExt cx="5415368" cy="778567"/>
          </a:xfrm>
        </p:grpSpPr>
        <p:grpSp>
          <p:nvGrpSpPr>
            <p:cNvPr id="31" name="组合 30"/>
            <p:cNvGrpSpPr/>
            <p:nvPr/>
          </p:nvGrpSpPr>
          <p:grpSpPr>
            <a:xfrm>
              <a:off x="2893745" y="3665389"/>
              <a:ext cx="5415368" cy="778567"/>
              <a:chOff x="8121873" y="2010009"/>
              <a:chExt cx="1739454" cy="1412819"/>
            </a:xfrm>
          </p:grpSpPr>
          <p:sp>
            <p:nvSpPr>
              <p:cNvPr id="32" name="圆角矩形 31"/>
              <p:cNvSpPr/>
              <p:nvPr/>
            </p:nvSpPr>
            <p:spPr>
              <a:xfrm>
                <a:off x="8121873" y="2010009"/>
                <a:ext cx="1739454" cy="1412819"/>
              </a:xfrm>
              <a:prstGeom prst="roundRect">
                <a:avLst>
                  <a:gd name="adj" fmla="val 0"/>
                </a:avLst>
              </a:prstGeom>
              <a:solidFill>
                <a:schemeClr val="accent4"/>
              </a:solidFill>
              <a:ln w="31750">
                <a:gradFill flip="none" rotWithShape="1">
                  <a:gsLst>
                    <a:gs pos="0">
                      <a:schemeClr val="bg1">
                        <a:lumMod val="85000"/>
                      </a:schemeClr>
                    </a:gs>
                    <a:gs pos="100000">
                      <a:schemeClr val="bg1"/>
                    </a:gs>
                  </a:gsLst>
                  <a:lin ang="2700000" scaled="1"/>
                  <a:tileRect/>
                </a:gradFill>
              </a:ln>
              <a:effectLst>
                <a:innerShdw blurRad="127000" dist="63500" dir="13500000">
                  <a:schemeClr val="tx1">
                    <a:lumMod val="65000"/>
                    <a:lumOff val="35000"/>
                    <a:alpha val="49000"/>
                  </a:scheme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b="1">
                  <a:solidFill>
                    <a:srgbClr val="FFFFFF"/>
                  </a:solidFill>
                  <a:latin typeface="+mn-ea"/>
                </a:endParaRPr>
              </a:p>
            </p:txBody>
          </p:sp>
          <p:sp>
            <p:nvSpPr>
              <p:cNvPr id="33" name="圆角矩形 32"/>
              <p:cNvSpPr/>
              <p:nvPr/>
            </p:nvSpPr>
            <p:spPr>
              <a:xfrm>
                <a:off x="8145763" y="2198938"/>
                <a:ext cx="1692569" cy="1041976"/>
              </a:xfrm>
              <a:prstGeom prst="roundRect">
                <a:avLst>
                  <a:gd name="adj" fmla="val 0"/>
                </a:avLst>
              </a:prstGeom>
              <a:solidFill>
                <a:schemeClr val="bg1">
                  <a:lumMod val="95000"/>
                </a:schemeClr>
              </a:solidFill>
              <a:ln w="50800">
                <a:noFill/>
              </a:ln>
              <a:effectLst>
                <a:outerShdw blurRad="76200" dist="38100" dir="2700000" algn="tl" rotWithShape="0">
                  <a:schemeClr val="tx1">
                    <a:lumMod val="65000"/>
                    <a:lumOff val="35000"/>
                    <a:alpha val="64000"/>
                  </a:schemeClr>
                </a:outerShdw>
              </a:effectLst>
              <a:scene3d>
                <a:camera prst="orthographicFront"/>
                <a:lightRig rig="threePt" dir="t"/>
              </a:scene3d>
              <a:sp3d prstMaterial="softEdge">
                <a:bevelT w="44450" h="127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b="1">
                  <a:solidFill>
                    <a:srgbClr val="FFFFFF"/>
                  </a:solidFill>
                  <a:latin typeface="+mn-ea"/>
                </a:endParaRPr>
              </a:p>
            </p:txBody>
          </p:sp>
        </p:grpSp>
        <p:sp>
          <p:nvSpPr>
            <p:cNvPr id="40" name="TextBox 39"/>
            <p:cNvSpPr txBox="1"/>
            <p:nvPr/>
          </p:nvSpPr>
          <p:spPr>
            <a:xfrm>
              <a:off x="3029763" y="3839387"/>
              <a:ext cx="5100446" cy="497668"/>
            </a:xfrm>
            <a:prstGeom prst="rect">
              <a:avLst/>
            </a:prstGeom>
            <a:noFill/>
          </p:spPr>
          <p:txBody>
            <a:bodyPr wrap="square" lIns="0" tIns="0" rIns="0" bIns="0" rtlCol="0">
              <a:spAutoFit/>
            </a:bodyPr>
            <a:lstStyle>
              <a:defPPr>
                <a:defRPr lang="zh-CN"/>
              </a:defPPr>
              <a:lvl1pPr algn="just">
                <a:lnSpc>
                  <a:spcPts val="1300"/>
                </a:lnSpc>
                <a:defRPr sz="1000">
                  <a:solidFill>
                    <a:schemeClr val="tx1">
                      <a:lumMod val="65000"/>
                      <a:lumOff val="35000"/>
                    </a:schemeClr>
                  </a:solidFill>
                  <a:latin typeface="微软雅黑" pitchFamily="34" charset="-122"/>
                  <a:ea typeface="微软雅黑" pitchFamily="34" charset="-122"/>
                </a:defRPr>
              </a:lvl1pPr>
            </a:lstStyle>
            <a:p>
              <a:pPr>
                <a:lnSpc>
                  <a:spcPct val="120000"/>
                </a:lnSpc>
              </a:pPr>
              <a:r>
                <a:rPr lang="zh-CN" altLang="zh-CN" sz="2000" b="1" dirty="0">
                  <a:solidFill>
                    <a:srgbClr val="7030A0"/>
                  </a:solidFill>
                  <a:latin typeface="+mn-ea"/>
                  <a:ea typeface="+mn-ea"/>
                </a:rPr>
                <a:t>金融商品转让</a:t>
              </a:r>
              <a:r>
                <a:rPr lang="en-US" altLang="zh-CN" sz="2000" b="1" dirty="0">
                  <a:solidFill>
                    <a:srgbClr val="7030A0"/>
                  </a:solidFill>
                  <a:latin typeface="+mn-ea"/>
                  <a:ea typeface="+mn-ea"/>
                </a:rPr>
                <a:t>,</a:t>
              </a:r>
              <a:r>
                <a:rPr lang="zh-CN" altLang="zh-CN" sz="2000" b="1" dirty="0">
                  <a:solidFill>
                    <a:schemeClr val="tx1"/>
                  </a:solidFill>
                  <a:latin typeface="+mn-ea"/>
                  <a:ea typeface="+mn-ea"/>
                </a:rPr>
                <a:t>转让外汇、有价证券、非货物期货和其他金融商品</a:t>
              </a:r>
              <a:r>
                <a:rPr lang="zh-CN" altLang="en-US" sz="2000" b="1" dirty="0">
                  <a:solidFill>
                    <a:schemeClr val="tx1"/>
                  </a:solidFill>
                  <a:latin typeface="+mn-ea"/>
                  <a:ea typeface="+mn-ea"/>
                </a:rPr>
                <a:t>“</a:t>
              </a:r>
              <a:r>
                <a:rPr lang="zh-CN" altLang="zh-CN" sz="2000" b="1" dirty="0">
                  <a:solidFill>
                    <a:schemeClr val="tx1"/>
                  </a:solidFill>
                  <a:latin typeface="+mn-ea"/>
                  <a:ea typeface="+mn-ea"/>
                </a:rPr>
                <a:t>所有权</a:t>
              </a:r>
              <a:r>
                <a:rPr lang="zh-CN" altLang="en-US" sz="2000" b="1" dirty="0">
                  <a:solidFill>
                    <a:schemeClr val="tx1"/>
                  </a:solidFill>
                  <a:latin typeface="+mn-ea"/>
                  <a:ea typeface="+mn-ea"/>
                </a:rPr>
                <a:t>”</a:t>
              </a:r>
              <a:r>
                <a:rPr lang="zh-CN" altLang="zh-CN" sz="2000" b="1" dirty="0">
                  <a:solidFill>
                    <a:schemeClr val="tx1"/>
                  </a:solidFill>
                  <a:latin typeface="+mn-ea"/>
                  <a:ea typeface="+mn-ea"/>
                </a:rPr>
                <a:t>的业务</a:t>
              </a:r>
              <a:endParaRPr lang="en-US" altLang="zh-CN" sz="2000" b="1" dirty="0">
                <a:solidFill>
                  <a:schemeClr val="tx1"/>
                </a:solidFill>
                <a:latin typeface="+mn-ea"/>
                <a:ea typeface="+mn-ea"/>
              </a:endParaRPr>
            </a:p>
          </p:txBody>
        </p:sp>
      </p:grpSp>
      <p:sp>
        <p:nvSpPr>
          <p:cNvPr id="35" name="文本框 34">
            <a:extLst>
              <a:ext uri="{FF2B5EF4-FFF2-40B4-BE49-F238E27FC236}">
                <a16:creationId xmlns:a16="http://schemas.microsoft.com/office/drawing/2014/main" id="{9DD0D445-E3D3-4C71-837E-81F36C4194C4}"/>
              </a:ext>
            </a:extLst>
          </p:cNvPr>
          <p:cNvSpPr txBox="1"/>
          <p:nvPr/>
        </p:nvSpPr>
        <p:spPr>
          <a:xfrm>
            <a:off x="935665" y="299722"/>
            <a:ext cx="7371907" cy="500137"/>
          </a:xfrm>
          <a:prstGeom prst="rect">
            <a:avLst/>
          </a:prstGeom>
          <a:noFill/>
        </p:spPr>
        <p:txBody>
          <a:bodyPr wrap="square" lIns="68580" tIns="34290" rIns="68580" bIns="34290" rtlCol="0">
            <a:spAutoFit/>
          </a:bodyPr>
          <a:lstStyle/>
          <a:p>
            <a:pPr algn="ctr"/>
            <a:r>
              <a:rPr lang="zh-CN" altLang="en-US" sz="2800" b="1" dirty="0">
                <a:solidFill>
                  <a:srgbClr val="0070C0"/>
                </a:solidFill>
                <a:cs typeface="+mn-ea"/>
              </a:rPr>
              <a:t>（四）销售服务</a:t>
            </a:r>
            <a:r>
              <a:rPr lang="en-US" altLang="zh-CN" sz="2400" b="1" dirty="0">
                <a:solidFill>
                  <a:srgbClr val="7030A0"/>
                </a:solidFill>
                <a:cs typeface="+mn-ea"/>
              </a:rPr>
              <a:t>——</a:t>
            </a:r>
            <a:r>
              <a:rPr lang="zh-CN" altLang="en-US" sz="2400" b="1" dirty="0">
                <a:solidFill>
                  <a:srgbClr val="7030A0"/>
                </a:solidFill>
                <a:cs typeface="+mn-ea"/>
              </a:rPr>
              <a:t>金融</a:t>
            </a:r>
            <a:endParaRPr lang="en-US" altLang="zh-CN" sz="2800" b="1" dirty="0">
              <a:solidFill>
                <a:srgbClr val="7030A0"/>
              </a:solidFill>
              <a:cs typeface="+mn-ea"/>
            </a:endParaRPr>
          </a:p>
        </p:txBody>
      </p:sp>
    </p:spTree>
    <p:extLst>
      <p:ext uri="{BB962C8B-B14F-4D97-AF65-F5344CB8AC3E}">
        <p14:creationId xmlns:p14="http://schemas.microsoft.com/office/powerpoint/2010/main" val="3032847915"/>
      </p:ext>
    </p:extLst>
  </p:cSld>
  <p:clrMapOvr>
    <a:masterClrMapping/>
  </p:clrMapOvr>
  <mc:AlternateContent xmlns:mc="http://schemas.openxmlformats.org/markup-compatibility/2006" xmlns:p14="http://schemas.microsoft.com/office/powerpoint/2010/main">
    <mc:Choice Requires="p14">
      <p:transition spd="slow" p14:dur="1250" advClick="0" advTm="0">
        <p:blinds dir="vert"/>
      </p:transition>
    </mc:Choice>
    <mc:Fallback xmlns="">
      <p:transition spd="slow" advClick="0" advTm="0">
        <p:blinds dir="vert"/>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11"/>
                                        </p:tgtEl>
                                        <p:attrNameLst>
                                          <p:attrName>style.visibility</p:attrName>
                                        </p:attrNameLst>
                                      </p:cBhvr>
                                      <p:to>
                                        <p:strVal val="visible"/>
                                      </p:to>
                                    </p:set>
                                    <p:anim calcmode="lin" valueType="num">
                                      <p:cBhvr>
                                        <p:cTn id="7" dur="500" fill="hold"/>
                                        <p:tgtEl>
                                          <p:spTgt spid="11"/>
                                        </p:tgtEl>
                                        <p:attrNameLst>
                                          <p:attrName>ppt_w</p:attrName>
                                        </p:attrNameLst>
                                      </p:cBhvr>
                                      <p:tavLst>
                                        <p:tav tm="0">
                                          <p:val>
                                            <p:fltVal val="0"/>
                                          </p:val>
                                        </p:tav>
                                        <p:tav tm="100000">
                                          <p:val>
                                            <p:strVal val="#ppt_w"/>
                                          </p:val>
                                        </p:tav>
                                      </p:tavLst>
                                    </p:anim>
                                    <p:anim calcmode="lin" valueType="num">
                                      <p:cBhvr>
                                        <p:cTn id="8" dur="500" fill="hold"/>
                                        <p:tgtEl>
                                          <p:spTgt spid="11"/>
                                        </p:tgtEl>
                                        <p:attrNameLst>
                                          <p:attrName>ppt_h</p:attrName>
                                        </p:attrNameLst>
                                      </p:cBhvr>
                                      <p:tavLst>
                                        <p:tav tm="0">
                                          <p:val>
                                            <p:fltVal val="0"/>
                                          </p:val>
                                        </p:tav>
                                        <p:tav tm="100000">
                                          <p:val>
                                            <p:strVal val="#ppt_h"/>
                                          </p:val>
                                        </p:tav>
                                      </p:tavLst>
                                    </p:anim>
                                    <p:animEffect transition="in" filter="fade">
                                      <p:cBhvr>
                                        <p:cTn id="9" dur="500"/>
                                        <p:tgtEl>
                                          <p:spTgt spid="11"/>
                                        </p:tgtEl>
                                      </p:cBhvr>
                                    </p:animEffect>
                                  </p:childTnLst>
                                </p:cTn>
                              </p:par>
                              <p:par>
                                <p:cTn id="10" presetID="21" presetClass="entr" presetSubtype="1" fill="hold" grpId="0" nodeType="withEffect">
                                  <p:stCondLst>
                                    <p:cond delay="400"/>
                                  </p:stCondLst>
                                  <p:childTnLst>
                                    <p:set>
                                      <p:cBhvr>
                                        <p:cTn id="11" dur="1" fill="hold">
                                          <p:stCondLst>
                                            <p:cond delay="0"/>
                                          </p:stCondLst>
                                        </p:cTn>
                                        <p:tgtEl>
                                          <p:spTgt spid="12"/>
                                        </p:tgtEl>
                                        <p:attrNameLst>
                                          <p:attrName>style.visibility</p:attrName>
                                        </p:attrNameLst>
                                      </p:cBhvr>
                                      <p:to>
                                        <p:strVal val="visible"/>
                                      </p:to>
                                    </p:set>
                                    <p:animEffect transition="in" filter="wheel(1)">
                                      <p:cBhvr>
                                        <p:cTn id="12" dur="500"/>
                                        <p:tgtEl>
                                          <p:spTgt spid="12"/>
                                        </p:tgtEl>
                                      </p:cBhvr>
                                    </p:animEffect>
                                  </p:childTnLst>
                                </p:cTn>
                              </p:par>
                              <p:par>
                                <p:cTn id="13" presetID="53" presetClass="entr" presetSubtype="16" fill="hold" grpId="0" nodeType="withEffect">
                                  <p:stCondLst>
                                    <p:cond delay="0"/>
                                  </p:stCondLst>
                                  <p:iterate type="lt">
                                    <p:tmPct val="10000"/>
                                  </p:iterate>
                                  <p:childTnLst>
                                    <p:set>
                                      <p:cBhvr>
                                        <p:cTn id="14" dur="1" fill="hold">
                                          <p:stCondLst>
                                            <p:cond delay="0"/>
                                          </p:stCondLst>
                                        </p:cTn>
                                        <p:tgtEl>
                                          <p:spTgt spid="13"/>
                                        </p:tgtEl>
                                        <p:attrNameLst>
                                          <p:attrName>style.visibility</p:attrName>
                                        </p:attrNameLst>
                                      </p:cBhvr>
                                      <p:to>
                                        <p:strVal val="visible"/>
                                      </p:to>
                                    </p:set>
                                    <p:anim calcmode="lin" valueType="num">
                                      <p:cBhvr>
                                        <p:cTn id="15" dur="500" fill="hold"/>
                                        <p:tgtEl>
                                          <p:spTgt spid="13"/>
                                        </p:tgtEl>
                                        <p:attrNameLst>
                                          <p:attrName>ppt_w</p:attrName>
                                        </p:attrNameLst>
                                      </p:cBhvr>
                                      <p:tavLst>
                                        <p:tav tm="0">
                                          <p:val>
                                            <p:fltVal val="0"/>
                                          </p:val>
                                        </p:tav>
                                        <p:tav tm="100000">
                                          <p:val>
                                            <p:strVal val="#ppt_w"/>
                                          </p:val>
                                        </p:tav>
                                      </p:tavLst>
                                    </p:anim>
                                    <p:anim calcmode="lin" valueType="num">
                                      <p:cBhvr>
                                        <p:cTn id="16" dur="500" fill="hold"/>
                                        <p:tgtEl>
                                          <p:spTgt spid="13"/>
                                        </p:tgtEl>
                                        <p:attrNameLst>
                                          <p:attrName>ppt_h</p:attrName>
                                        </p:attrNameLst>
                                      </p:cBhvr>
                                      <p:tavLst>
                                        <p:tav tm="0">
                                          <p:val>
                                            <p:fltVal val="0"/>
                                          </p:val>
                                        </p:tav>
                                        <p:tav tm="100000">
                                          <p:val>
                                            <p:strVal val="#ppt_h"/>
                                          </p:val>
                                        </p:tav>
                                      </p:tavLst>
                                    </p:anim>
                                    <p:animEffect transition="in" filter="fade">
                                      <p:cBhvr>
                                        <p:cTn id="17" dur="500"/>
                                        <p:tgtEl>
                                          <p:spTgt spid="13"/>
                                        </p:tgtEl>
                                      </p:cBhvr>
                                    </p:animEffect>
                                  </p:childTnLst>
                                </p:cTn>
                              </p:par>
                            </p:childTnLst>
                          </p:cTn>
                        </p:par>
                        <p:par>
                          <p:cTn id="18" fill="hold">
                            <p:stCondLst>
                              <p:cond delay="900"/>
                            </p:stCondLst>
                            <p:childTnLst>
                              <p:par>
                                <p:cTn id="19" presetID="16" presetClass="entr" presetSubtype="42" fill="hold" grpId="0" nodeType="afterEffect">
                                  <p:stCondLst>
                                    <p:cond delay="0"/>
                                  </p:stCondLst>
                                  <p:childTnLst>
                                    <p:set>
                                      <p:cBhvr>
                                        <p:cTn id="20" dur="1" fill="hold">
                                          <p:stCondLst>
                                            <p:cond delay="0"/>
                                          </p:stCondLst>
                                        </p:cTn>
                                        <p:tgtEl>
                                          <p:spTgt spid="10"/>
                                        </p:tgtEl>
                                        <p:attrNameLst>
                                          <p:attrName>style.visibility</p:attrName>
                                        </p:attrNameLst>
                                      </p:cBhvr>
                                      <p:to>
                                        <p:strVal val="visible"/>
                                      </p:to>
                                    </p:set>
                                    <p:animEffect transition="in" filter="barn(outHorizontal)">
                                      <p:cBhvr>
                                        <p:cTn id="21"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1" grpId="0" animBg="1"/>
      <p:bldP spid="12" grpId="0" animBg="1"/>
      <p:bldP spid="13" grpId="0"/>
    </p:bld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rPr>
              <a:pPr>
                <a:defRPr/>
              </a:pPr>
              <a:t>63</a:t>
            </a:fld>
            <a:endParaRPr lang="en-US">
              <a:solidFill>
                <a:prstClr val="black">
                  <a:tint val="75000"/>
                </a:prstClr>
              </a:solidFill>
            </a:endParaRPr>
          </a:p>
        </p:txBody>
      </p:sp>
      <p:graphicFrame>
        <p:nvGraphicFramePr>
          <p:cNvPr id="4" name="图示 3"/>
          <p:cNvGraphicFramePr/>
          <p:nvPr/>
        </p:nvGraphicFramePr>
        <p:xfrm>
          <a:off x="1524000" y="1043608"/>
          <a:ext cx="5562600" cy="3560141"/>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5" name="文本框 4">
            <a:extLst>
              <a:ext uri="{FF2B5EF4-FFF2-40B4-BE49-F238E27FC236}">
                <a16:creationId xmlns:a16="http://schemas.microsoft.com/office/drawing/2014/main" id="{0A05F0EB-28CB-499E-B39F-10B59CE6D45D}"/>
              </a:ext>
            </a:extLst>
          </p:cNvPr>
          <p:cNvSpPr txBox="1"/>
          <p:nvPr/>
        </p:nvSpPr>
        <p:spPr>
          <a:xfrm>
            <a:off x="935665" y="299722"/>
            <a:ext cx="7371907" cy="500137"/>
          </a:xfrm>
          <a:prstGeom prst="rect">
            <a:avLst/>
          </a:prstGeom>
          <a:noFill/>
        </p:spPr>
        <p:txBody>
          <a:bodyPr wrap="square" lIns="68580" tIns="34290" rIns="68580" bIns="34290" rtlCol="0">
            <a:spAutoFit/>
          </a:bodyPr>
          <a:lstStyle/>
          <a:p>
            <a:pPr algn="ctr"/>
            <a:r>
              <a:rPr lang="zh-CN" altLang="en-US" sz="2800" b="1" dirty="0">
                <a:solidFill>
                  <a:srgbClr val="0070C0"/>
                </a:solidFill>
                <a:cs typeface="+mn-ea"/>
              </a:rPr>
              <a:t>（四）销售服务</a:t>
            </a:r>
            <a:r>
              <a:rPr lang="en-US" altLang="zh-CN" sz="2400" b="1" dirty="0">
                <a:solidFill>
                  <a:srgbClr val="7030A0"/>
                </a:solidFill>
                <a:cs typeface="+mn-ea"/>
              </a:rPr>
              <a:t>——</a:t>
            </a:r>
            <a:r>
              <a:rPr lang="zh-CN" altLang="en-US" sz="2400" b="1" dirty="0">
                <a:solidFill>
                  <a:srgbClr val="7030A0"/>
                </a:solidFill>
                <a:cs typeface="+mn-ea"/>
              </a:rPr>
              <a:t>现代服务</a:t>
            </a:r>
            <a:endParaRPr lang="en-US" altLang="zh-CN" sz="2800" b="1" dirty="0">
              <a:solidFill>
                <a:srgbClr val="7030A0"/>
              </a:solidFill>
              <a:cs typeface="+mn-ea"/>
            </a:endParaRPr>
          </a:p>
        </p:txBody>
      </p:sp>
    </p:spTree>
    <p:extLst>
      <p:ext uri="{BB962C8B-B14F-4D97-AF65-F5344CB8AC3E}">
        <p14:creationId xmlns:p14="http://schemas.microsoft.com/office/powerpoint/2010/main" val="897964973"/>
      </p:ext>
    </p:extLst>
  </p:cSld>
  <p:clrMapOvr>
    <a:masterClrMapping/>
  </p:clrMapOvr>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p:cNvSpPr>
            <a:spLocks noGrp="1"/>
          </p:cNvSpPr>
          <p:nvPr>
            <p:ph type="sldNum" sz="quarter" idx="12"/>
          </p:nvPr>
        </p:nvSpPr>
        <p:spPr/>
        <p:txBody>
          <a:bodyPr/>
          <a:lstStyle/>
          <a:p>
            <a:pPr>
              <a:defRPr/>
            </a:pPr>
            <a:fld id="{601EE9E8-4134-49B0-9AA7-3089E6521627}" type="slidenum">
              <a:rPr lang="en-US" b="1" smtClean="0">
                <a:solidFill>
                  <a:prstClr val="black">
                    <a:tint val="75000"/>
                  </a:prstClr>
                </a:solidFill>
              </a:rPr>
              <a:pPr>
                <a:defRPr/>
              </a:pPr>
              <a:t>64</a:t>
            </a:fld>
            <a:endParaRPr lang="en-US" b="1">
              <a:solidFill>
                <a:prstClr val="black">
                  <a:tint val="75000"/>
                </a:prstClr>
              </a:solidFill>
            </a:endParaRPr>
          </a:p>
        </p:txBody>
      </p:sp>
      <p:graphicFrame>
        <p:nvGraphicFramePr>
          <p:cNvPr id="4" name="图示 3"/>
          <p:cNvGraphicFramePr/>
          <p:nvPr>
            <p:extLst>
              <p:ext uri="{D42A27DB-BD31-4B8C-83A1-F6EECF244321}">
                <p14:modId xmlns:p14="http://schemas.microsoft.com/office/powerpoint/2010/main" val="174564213"/>
              </p:ext>
            </p:extLst>
          </p:nvPr>
        </p:nvGraphicFramePr>
        <p:xfrm>
          <a:off x="1212572" y="1073426"/>
          <a:ext cx="3479929" cy="3578088"/>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graphicFrame>
        <p:nvGraphicFramePr>
          <p:cNvPr id="5" name="图示 4"/>
          <p:cNvGraphicFramePr/>
          <p:nvPr>
            <p:extLst>
              <p:ext uri="{D42A27DB-BD31-4B8C-83A1-F6EECF244321}">
                <p14:modId xmlns:p14="http://schemas.microsoft.com/office/powerpoint/2010/main" val="1357718558"/>
              </p:ext>
            </p:extLst>
          </p:nvPr>
        </p:nvGraphicFramePr>
        <p:xfrm>
          <a:off x="4253948" y="1103242"/>
          <a:ext cx="4005469" cy="3560141"/>
        </p:xfrm>
        <a:graphic>
          <a:graphicData uri="http://schemas.openxmlformats.org/drawingml/2006/diagram">
            <dgm:relIds xmlns:dgm="http://schemas.openxmlformats.org/drawingml/2006/diagram" xmlns:r="http://schemas.openxmlformats.org/officeDocument/2006/relationships" r:dm="rId7" r:lo="rId8" r:qs="rId9" r:cs="rId10"/>
          </a:graphicData>
        </a:graphic>
      </p:graphicFrame>
      <p:sp>
        <p:nvSpPr>
          <p:cNvPr id="6" name="文本框 5">
            <a:extLst>
              <a:ext uri="{FF2B5EF4-FFF2-40B4-BE49-F238E27FC236}">
                <a16:creationId xmlns:a16="http://schemas.microsoft.com/office/drawing/2014/main" id="{41E59CA1-0D79-42DA-9724-7754A37F40CD}"/>
              </a:ext>
            </a:extLst>
          </p:cNvPr>
          <p:cNvSpPr txBox="1"/>
          <p:nvPr/>
        </p:nvSpPr>
        <p:spPr>
          <a:xfrm>
            <a:off x="935665" y="299722"/>
            <a:ext cx="7371907" cy="500137"/>
          </a:xfrm>
          <a:prstGeom prst="rect">
            <a:avLst/>
          </a:prstGeom>
          <a:noFill/>
        </p:spPr>
        <p:txBody>
          <a:bodyPr wrap="square" lIns="68580" tIns="34290" rIns="68580" bIns="34290" rtlCol="0">
            <a:spAutoFit/>
          </a:bodyPr>
          <a:lstStyle/>
          <a:p>
            <a:pPr algn="ctr"/>
            <a:r>
              <a:rPr lang="zh-CN" altLang="en-US" sz="2800" b="1" dirty="0">
                <a:solidFill>
                  <a:srgbClr val="0070C0"/>
                </a:solidFill>
                <a:cs typeface="+mn-ea"/>
              </a:rPr>
              <a:t>（四）销售服务</a:t>
            </a:r>
            <a:r>
              <a:rPr lang="en-US" altLang="zh-CN" sz="2400" b="1" dirty="0">
                <a:solidFill>
                  <a:srgbClr val="7030A0"/>
                </a:solidFill>
                <a:cs typeface="+mn-ea"/>
              </a:rPr>
              <a:t>——</a:t>
            </a:r>
            <a:r>
              <a:rPr lang="zh-CN" altLang="en-US" sz="2400" b="1" dirty="0">
                <a:solidFill>
                  <a:srgbClr val="7030A0"/>
                </a:solidFill>
                <a:cs typeface="+mn-ea"/>
              </a:rPr>
              <a:t>现代服务</a:t>
            </a:r>
            <a:endParaRPr lang="en-US" altLang="zh-CN" sz="2800" b="1" dirty="0">
              <a:solidFill>
                <a:srgbClr val="7030A0"/>
              </a:solidFill>
              <a:cs typeface="+mn-ea"/>
            </a:endParaRPr>
          </a:p>
        </p:txBody>
      </p:sp>
    </p:spTree>
    <p:extLst>
      <p:ext uri="{BB962C8B-B14F-4D97-AF65-F5344CB8AC3E}">
        <p14:creationId xmlns:p14="http://schemas.microsoft.com/office/powerpoint/2010/main" val="1692179306"/>
      </p:ext>
    </p:extLst>
  </p:cSld>
  <p:clrMapOvr>
    <a:masterClrMapping/>
  </p:clrMapOvr>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rPr>
              <a:pPr>
                <a:defRPr/>
              </a:pPr>
              <a:t>65</a:t>
            </a:fld>
            <a:endParaRPr lang="en-US">
              <a:solidFill>
                <a:prstClr val="black">
                  <a:tint val="75000"/>
                </a:prstClr>
              </a:solidFill>
            </a:endParaRPr>
          </a:p>
        </p:txBody>
      </p:sp>
      <p:graphicFrame>
        <p:nvGraphicFramePr>
          <p:cNvPr id="4" name="图示 3"/>
          <p:cNvGraphicFramePr/>
          <p:nvPr>
            <p:extLst>
              <p:ext uri="{D42A27DB-BD31-4B8C-83A1-F6EECF244321}">
                <p14:modId xmlns:p14="http://schemas.microsoft.com/office/powerpoint/2010/main" val="3997719103"/>
              </p:ext>
            </p:extLst>
          </p:nvPr>
        </p:nvGraphicFramePr>
        <p:xfrm>
          <a:off x="795130" y="920409"/>
          <a:ext cx="3654285" cy="3470687"/>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graphicFrame>
        <p:nvGraphicFramePr>
          <p:cNvPr id="5" name="图示 4"/>
          <p:cNvGraphicFramePr/>
          <p:nvPr>
            <p:extLst>
              <p:ext uri="{D42A27DB-BD31-4B8C-83A1-F6EECF244321}">
                <p14:modId xmlns:p14="http://schemas.microsoft.com/office/powerpoint/2010/main" val="633853642"/>
              </p:ext>
            </p:extLst>
          </p:nvPr>
        </p:nvGraphicFramePr>
        <p:xfrm>
          <a:off x="4449415" y="1122805"/>
          <a:ext cx="3405809" cy="3351419"/>
        </p:xfrm>
        <a:graphic>
          <a:graphicData uri="http://schemas.openxmlformats.org/drawingml/2006/diagram">
            <dgm:relIds xmlns:dgm="http://schemas.openxmlformats.org/drawingml/2006/diagram" xmlns:r="http://schemas.openxmlformats.org/officeDocument/2006/relationships" r:dm="rId7" r:lo="rId8" r:qs="rId9" r:cs="rId10"/>
          </a:graphicData>
        </a:graphic>
      </p:graphicFrame>
      <p:sp>
        <p:nvSpPr>
          <p:cNvPr id="6" name="文本框 5">
            <a:extLst>
              <a:ext uri="{FF2B5EF4-FFF2-40B4-BE49-F238E27FC236}">
                <a16:creationId xmlns:a16="http://schemas.microsoft.com/office/drawing/2014/main" id="{A2D8E0BE-0F65-4396-92C7-BD64AFCC7C7B}"/>
              </a:ext>
            </a:extLst>
          </p:cNvPr>
          <p:cNvSpPr txBox="1"/>
          <p:nvPr/>
        </p:nvSpPr>
        <p:spPr>
          <a:xfrm>
            <a:off x="935665" y="299722"/>
            <a:ext cx="7371907" cy="500137"/>
          </a:xfrm>
          <a:prstGeom prst="rect">
            <a:avLst/>
          </a:prstGeom>
          <a:noFill/>
        </p:spPr>
        <p:txBody>
          <a:bodyPr wrap="square" lIns="68580" tIns="34290" rIns="68580" bIns="34290" rtlCol="0">
            <a:spAutoFit/>
          </a:bodyPr>
          <a:lstStyle/>
          <a:p>
            <a:pPr algn="ctr"/>
            <a:r>
              <a:rPr lang="zh-CN" altLang="en-US" sz="2800" b="1" dirty="0">
                <a:solidFill>
                  <a:srgbClr val="0070C0"/>
                </a:solidFill>
                <a:cs typeface="+mn-ea"/>
              </a:rPr>
              <a:t>（四）销售服务</a:t>
            </a:r>
            <a:r>
              <a:rPr lang="en-US" altLang="zh-CN" sz="2400" b="1" dirty="0">
                <a:solidFill>
                  <a:srgbClr val="7030A0"/>
                </a:solidFill>
                <a:cs typeface="+mn-ea"/>
              </a:rPr>
              <a:t>——</a:t>
            </a:r>
            <a:r>
              <a:rPr lang="zh-CN" altLang="en-US" sz="2400" b="1" dirty="0">
                <a:solidFill>
                  <a:srgbClr val="7030A0"/>
                </a:solidFill>
                <a:cs typeface="+mn-ea"/>
              </a:rPr>
              <a:t>现代服务</a:t>
            </a:r>
            <a:endParaRPr lang="en-US" altLang="zh-CN" sz="2800" b="1" dirty="0">
              <a:solidFill>
                <a:srgbClr val="7030A0"/>
              </a:solidFill>
              <a:cs typeface="+mn-ea"/>
            </a:endParaRPr>
          </a:p>
        </p:txBody>
      </p:sp>
      <p:sp>
        <p:nvSpPr>
          <p:cNvPr id="7" name="爆炸形: 8 pt  6">
            <a:extLst>
              <a:ext uri="{FF2B5EF4-FFF2-40B4-BE49-F238E27FC236}">
                <a16:creationId xmlns:a16="http://schemas.microsoft.com/office/drawing/2014/main" id="{1E7B9DE4-D8FB-489C-BF03-FD9EE3740247}"/>
              </a:ext>
            </a:extLst>
          </p:cNvPr>
          <p:cNvSpPr/>
          <p:nvPr/>
        </p:nvSpPr>
        <p:spPr>
          <a:xfrm>
            <a:off x="5696941" y="201480"/>
            <a:ext cx="3246474" cy="1196758"/>
          </a:xfrm>
          <a:prstGeom prst="irregularSeal1">
            <a:avLst/>
          </a:prstGeom>
          <a:solidFill>
            <a:srgbClr val="C00000"/>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000" b="1" dirty="0"/>
              <a:t>准确区别“交通运输”</a:t>
            </a:r>
          </a:p>
        </p:txBody>
      </p:sp>
    </p:spTree>
    <p:extLst>
      <p:ext uri="{BB962C8B-B14F-4D97-AF65-F5344CB8AC3E}">
        <p14:creationId xmlns:p14="http://schemas.microsoft.com/office/powerpoint/2010/main" val="313507966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circle(in)">
                                      <p:cBhvr>
                                        <p:cTn id="7" dur="20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rPr>
              <a:pPr>
                <a:defRPr/>
              </a:pPr>
              <a:t>66</a:t>
            </a:fld>
            <a:endParaRPr lang="en-US">
              <a:solidFill>
                <a:prstClr val="black">
                  <a:tint val="75000"/>
                </a:prstClr>
              </a:solidFill>
            </a:endParaRPr>
          </a:p>
        </p:txBody>
      </p:sp>
      <p:graphicFrame>
        <p:nvGraphicFramePr>
          <p:cNvPr id="4" name="图示 3"/>
          <p:cNvGraphicFramePr/>
          <p:nvPr>
            <p:extLst>
              <p:ext uri="{D42A27DB-BD31-4B8C-83A1-F6EECF244321}">
                <p14:modId xmlns:p14="http://schemas.microsoft.com/office/powerpoint/2010/main" val="1149496598"/>
              </p:ext>
            </p:extLst>
          </p:nvPr>
        </p:nvGraphicFramePr>
        <p:xfrm>
          <a:off x="537411" y="1033668"/>
          <a:ext cx="2322443" cy="3570079"/>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5" name="线形标注 1(带边框和强调线) 4"/>
          <p:cNvSpPr/>
          <p:nvPr/>
        </p:nvSpPr>
        <p:spPr>
          <a:xfrm>
            <a:off x="3820210" y="905323"/>
            <a:ext cx="5179411" cy="3786383"/>
          </a:xfrm>
          <a:prstGeom prst="accentBorderCallout1">
            <a:avLst>
              <a:gd name="adj1" fmla="val 3961"/>
              <a:gd name="adj2" fmla="val -8519"/>
              <a:gd name="adj3" fmla="val 75070"/>
              <a:gd name="adj4" fmla="val -17575"/>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285750" indent="-285750">
              <a:lnSpc>
                <a:spcPct val="120000"/>
              </a:lnSpc>
              <a:buFont typeface="Wingdings" panose="05000000000000000000" pitchFamily="2" charset="2"/>
              <a:buChar char="u"/>
            </a:pPr>
            <a:r>
              <a:rPr lang="zh-CN" altLang="zh-CN" sz="2000" b="1" dirty="0">
                <a:solidFill>
                  <a:schemeClr val="tx1"/>
                </a:solidFill>
              </a:rPr>
              <a:t>将建筑物、构筑物等</a:t>
            </a:r>
            <a:r>
              <a:rPr lang="zh-CN" altLang="zh-CN" sz="2000" b="1" dirty="0">
                <a:solidFill>
                  <a:srgbClr val="C00000"/>
                </a:solidFill>
              </a:rPr>
              <a:t>不动产</a:t>
            </a:r>
            <a:r>
              <a:rPr lang="zh-CN" altLang="zh-CN" sz="2000" b="1" dirty="0">
                <a:solidFill>
                  <a:schemeClr val="tx1"/>
                </a:solidFill>
              </a:rPr>
              <a:t>或者飞机、车辆等有形</a:t>
            </a:r>
            <a:r>
              <a:rPr lang="zh-CN" altLang="zh-CN" sz="2000" b="1" dirty="0">
                <a:solidFill>
                  <a:srgbClr val="C00000"/>
                </a:solidFill>
              </a:rPr>
              <a:t>动产</a:t>
            </a:r>
            <a:r>
              <a:rPr lang="zh-CN" altLang="zh-CN" sz="2000" b="1" dirty="0">
                <a:solidFill>
                  <a:schemeClr val="tx1"/>
                </a:solidFill>
              </a:rPr>
              <a:t>的</a:t>
            </a:r>
            <a:r>
              <a:rPr lang="zh-CN" altLang="zh-CN" sz="2000" b="1" dirty="0">
                <a:solidFill>
                  <a:srgbClr val="C00000"/>
                </a:solidFill>
              </a:rPr>
              <a:t>广告位出租</a:t>
            </a:r>
            <a:r>
              <a:rPr lang="zh-CN" altLang="zh-CN" sz="2000" b="1" dirty="0">
                <a:solidFill>
                  <a:schemeClr val="tx1"/>
                </a:solidFill>
              </a:rPr>
              <a:t>给其他单位或者个人用于发布广告</a:t>
            </a:r>
            <a:endParaRPr lang="en-US" altLang="zh-CN" sz="2000" b="1" dirty="0">
              <a:solidFill>
                <a:schemeClr val="tx1"/>
              </a:solidFill>
            </a:endParaRPr>
          </a:p>
          <a:p>
            <a:pPr marL="285750" indent="-285750">
              <a:lnSpc>
                <a:spcPct val="120000"/>
              </a:lnSpc>
              <a:buFont typeface="Wingdings" panose="05000000000000000000" pitchFamily="2" charset="2"/>
              <a:buChar char="u"/>
            </a:pPr>
            <a:r>
              <a:rPr lang="zh-CN" altLang="zh-CN" sz="2000" b="1" dirty="0">
                <a:solidFill>
                  <a:schemeClr val="tx1"/>
                </a:solidFill>
              </a:rPr>
              <a:t>车辆停放服务</a:t>
            </a:r>
            <a:r>
              <a:rPr lang="zh-CN" altLang="en-US" sz="2000" b="1" dirty="0">
                <a:solidFill>
                  <a:schemeClr val="tx1"/>
                </a:solidFill>
              </a:rPr>
              <a:t>（不动产）</a:t>
            </a:r>
            <a:endParaRPr lang="en-US" altLang="zh-CN" sz="2000" b="1" dirty="0">
              <a:solidFill>
                <a:schemeClr val="tx1"/>
              </a:solidFill>
            </a:endParaRPr>
          </a:p>
          <a:p>
            <a:pPr marL="285750" indent="-285750">
              <a:lnSpc>
                <a:spcPct val="120000"/>
              </a:lnSpc>
              <a:buFont typeface="Wingdings" panose="05000000000000000000" pitchFamily="2" charset="2"/>
              <a:buChar char="u"/>
            </a:pPr>
            <a:r>
              <a:rPr lang="zh-CN" altLang="zh-CN" sz="2000" b="1" dirty="0">
                <a:solidFill>
                  <a:schemeClr val="tx1"/>
                </a:solidFill>
              </a:rPr>
              <a:t>道路通行服务（包括过路费、过桥费、过闸费等）</a:t>
            </a:r>
            <a:r>
              <a:rPr lang="zh-CN" altLang="en-US" sz="2000" b="1" dirty="0">
                <a:solidFill>
                  <a:schemeClr val="tx1"/>
                </a:solidFill>
              </a:rPr>
              <a:t>（不动产）</a:t>
            </a:r>
            <a:endParaRPr lang="en-US" altLang="zh-CN" sz="2000" b="1" dirty="0">
              <a:solidFill>
                <a:schemeClr val="tx1"/>
              </a:solidFill>
            </a:endParaRPr>
          </a:p>
          <a:p>
            <a:pPr marL="285750" indent="-285750">
              <a:lnSpc>
                <a:spcPct val="120000"/>
              </a:lnSpc>
              <a:buFont typeface="Wingdings" panose="05000000000000000000" pitchFamily="2" charset="2"/>
              <a:buChar char="u"/>
            </a:pPr>
            <a:r>
              <a:rPr lang="zh-CN" altLang="zh-CN" sz="2000" b="1" dirty="0">
                <a:solidFill>
                  <a:schemeClr val="tx1"/>
                </a:solidFill>
              </a:rPr>
              <a:t>水路运输的光租业务</a:t>
            </a:r>
            <a:r>
              <a:rPr lang="zh-CN" altLang="en-US" sz="2000" b="1" dirty="0">
                <a:solidFill>
                  <a:schemeClr val="tx1"/>
                </a:solidFill>
              </a:rPr>
              <a:t>（有形动产）</a:t>
            </a:r>
            <a:endParaRPr lang="en-US" altLang="zh-CN" sz="2000" b="1" dirty="0">
              <a:solidFill>
                <a:schemeClr val="tx1"/>
              </a:solidFill>
            </a:endParaRPr>
          </a:p>
          <a:p>
            <a:pPr marL="285750" indent="-285750">
              <a:lnSpc>
                <a:spcPct val="120000"/>
              </a:lnSpc>
              <a:buFont typeface="Wingdings" panose="05000000000000000000" pitchFamily="2" charset="2"/>
              <a:buChar char="u"/>
            </a:pPr>
            <a:r>
              <a:rPr lang="zh-CN" altLang="zh-CN" sz="2000" b="1" dirty="0">
                <a:solidFill>
                  <a:schemeClr val="tx1"/>
                </a:solidFill>
              </a:rPr>
              <a:t>航空运输的干租业务</a:t>
            </a:r>
            <a:r>
              <a:rPr lang="zh-CN" altLang="en-US" sz="2000" b="1" dirty="0">
                <a:solidFill>
                  <a:schemeClr val="tx1"/>
                </a:solidFill>
              </a:rPr>
              <a:t>（有形动产）</a:t>
            </a:r>
            <a:endParaRPr lang="en-US" altLang="zh-CN" sz="2000" b="1" dirty="0">
              <a:solidFill>
                <a:schemeClr val="tx1"/>
              </a:solidFill>
            </a:endParaRPr>
          </a:p>
          <a:p>
            <a:pPr>
              <a:lnSpc>
                <a:spcPct val="120000"/>
              </a:lnSpc>
            </a:pPr>
            <a:r>
              <a:rPr lang="zh-CN" altLang="en-US" sz="2000" b="1" dirty="0">
                <a:solidFill>
                  <a:schemeClr val="tx1"/>
                </a:solidFill>
              </a:rPr>
              <a:t>以上项目</a:t>
            </a:r>
            <a:r>
              <a:rPr lang="zh-CN" altLang="zh-CN" sz="2000" b="1" dirty="0">
                <a:solidFill>
                  <a:schemeClr val="tx1"/>
                </a:solidFill>
              </a:rPr>
              <a:t>按经营租赁服务</a:t>
            </a:r>
            <a:r>
              <a:rPr lang="zh-CN" altLang="en-US" sz="2000" b="1" dirty="0">
                <a:solidFill>
                  <a:schemeClr val="tx1"/>
                </a:solidFill>
              </a:rPr>
              <a:t>计税</a:t>
            </a:r>
          </a:p>
        </p:txBody>
      </p:sp>
      <p:sp>
        <p:nvSpPr>
          <p:cNvPr id="6" name="文本框 5">
            <a:extLst>
              <a:ext uri="{FF2B5EF4-FFF2-40B4-BE49-F238E27FC236}">
                <a16:creationId xmlns:a16="http://schemas.microsoft.com/office/drawing/2014/main" id="{E71AF261-4FAC-46B6-A01C-DC928DCC04D5}"/>
              </a:ext>
            </a:extLst>
          </p:cNvPr>
          <p:cNvSpPr txBox="1"/>
          <p:nvPr/>
        </p:nvSpPr>
        <p:spPr>
          <a:xfrm>
            <a:off x="935665" y="299722"/>
            <a:ext cx="7371907" cy="500137"/>
          </a:xfrm>
          <a:prstGeom prst="rect">
            <a:avLst/>
          </a:prstGeom>
          <a:noFill/>
        </p:spPr>
        <p:txBody>
          <a:bodyPr wrap="square" lIns="68580" tIns="34290" rIns="68580" bIns="34290" rtlCol="0">
            <a:spAutoFit/>
          </a:bodyPr>
          <a:lstStyle/>
          <a:p>
            <a:pPr algn="ctr"/>
            <a:r>
              <a:rPr lang="zh-CN" altLang="en-US" sz="2800" b="1" dirty="0">
                <a:solidFill>
                  <a:srgbClr val="0070C0"/>
                </a:solidFill>
                <a:cs typeface="+mn-ea"/>
              </a:rPr>
              <a:t>（四）销售服务</a:t>
            </a:r>
            <a:r>
              <a:rPr lang="en-US" altLang="zh-CN" sz="2400" b="1" dirty="0">
                <a:solidFill>
                  <a:srgbClr val="7030A0"/>
                </a:solidFill>
                <a:cs typeface="+mn-ea"/>
              </a:rPr>
              <a:t>——</a:t>
            </a:r>
            <a:r>
              <a:rPr lang="zh-CN" altLang="en-US" sz="2400" b="1" dirty="0">
                <a:solidFill>
                  <a:srgbClr val="7030A0"/>
                </a:solidFill>
                <a:cs typeface="+mn-ea"/>
              </a:rPr>
              <a:t>现代服务</a:t>
            </a:r>
            <a:endParaRPr lang="en-US" altLang="zh-CN" sz="2800" b="1" dirty="0">
              <a:solidFill>
                <a:srgbClr val="7030A0"/>
              </a:solidFill>
              <a:cs typeface="+mn-ea"/>
            </a:endParaRPr>
          </a:p>
        </p:txBody>
      </p:sp>
    </p:spTree>
    <p:extLst>
      <p:ext uri="{BB962C8B-B14F-4D97-AF65-F5344CB8AC3E}">
        <p14:creationId xmlns:p14="http://schemas.microsoft.com/office/powerpoint/2010/main" val="4286124488"/>
      </p:ext>
    </p:extLst>
  </p:cSld>
  <p:clrMapOvr>
    <a:masterClrMapping/>
  </p:clrMapOvr>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rPr>
              <a:pPr>
                <a:defRPr/>
              </a:pPr>
              <a:t>67</a:t>
            </a:fld>
            <a:endParaRPr lang="en-US">
              <a:solidFill>
                <a:prstClr val="black">
                  <a:tint val="75000"/>
                </a:prstClr>
              </a:solidFill>
            </a:endParaRPr>
          </a:p>
        </p:txBody>
      </p:sp>
      <p:graphicFrame>
        <p:nvGraphicFramePr>
          <p:cNvPr id="4" name="图示 3"/>
          <p:cNvGraphicFramePr/>
          <p:nvPr/>
        </p:nvGraphicFramePr>
        <p:xfrm>
          <a:off x="1524000" y="1033670"/>
          <a:ext cx="2322443" cy="3570079"/>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6" name="文本框 5">
            <a:extLst>
              <a:ext uri="{FF2B5EF4-FFF2-40B4-BE49-F238E27FC236}">
                <a16:creationId xmlns:a16="http://schemas.microsoft.com/office/drawing/2014/main" id="{E71AF261-4FAC-46B6-A01C-DC928DCC04D5}"/>
              </a:ext>
            </a:extLst>
          </p:cNvPr>
          <p:cNvSpPr txBox="1"/>
          <p:nvPr/>
        </p:nvSpPr>
        <p:spPr>
          <a:xfrm>
            <a:off x="935665" y="299722"/>
            <a:ext cx="7371907" cy="500137"/>
          </a:xfrm>
          <a:prstGeom prst="rect">
            <a:avLst/>
          </a:prstGeom>
          <a:noFill/>
        </p:spPr>
        <p:txBody>
          <a:bodyPr wrap="square" lIns="68580" tIns="34290" rIns="68580" bIns="34290" rtlCol="0">
            <a:spAutoFit/>
          </a:bodyPr>
          <a:lstStyle/>
          <a:p>
            <a:pPr algn="ctr"/>
            <a:r>
              <a:rPr lang="zh-CN" altLang="en-US" sz="2800" b="1" dirty="0">
                <a:solidFill>
                  <a:srgbClr val="0070C0"/>
                </a:solidFill>
                <a:cs typeface="+mn-ea"/>
              </a:rPr>
              <a:t>（四）销售服务</a:t>
            </a:r>
            <a:r>
              <a:rPr lang="en-US" altLang="zh-CN" sz="2400" b="1" dirty="0">
                <a:solidFill>
                  <a:srgbClr val="7030A0"/>
                </a:solidFill>
                <a:cs typeface="+mn-ea"/>
              </a:rPr>
              <a:t>——</a:t>
            </a:r>
            <a:r>
              <a:rPr lang="zh-CN" altLang="en-US" sz="2400" b="1" dirty="0">
                <a:solidFill>
                  <a:srgbClr val="7030A0"/>
                </a:solidFill>
                <a:cs typeface="+mn-ea"/>
              </a:rPr>
              <a:t>现代服务</a:t>
            </a:r>
            <a:endParaRPr lang="en-US" altLang="zh-CN" sz="2800" b="1" dirty="0">
              <a:solidFill>
                <a:srgbClr val="7030A0"/>
              </a:solidFill>
              <a:cs typeface="+mn-ea"/>
            </a:endParaRPr>
          </a:p>
        </p:txBody>
      </p:sp>
      <p:sp>
        <p:nvSpPr>
          <p:cNvPr id="7" name="文本框 6">
            <a:extLst>
              <a:ext uri="{FF2B5EF4-FFF2-40B4-BE49-F238E27FC236}">
                <a16:creationId xmlns:a16="http://schemas.microsoft.com/office/drawing/2014/main" id="{394D4108-F891-418B-96B9-B0DA72365361}"/>
              </a:ext>
            </a:extLst>
          </p:cNvPr>
          <p:cNvSpPr txBox="1"/>
          <p:nvPr/>
        </p:nvSpPr>
        <p:spPr>
          <a:xfrm>
            <a:off x="4492908" y="1022098"/>
            <a:ext cx="4295049" cy="3775072"/>
          </a:xfrm>
          <a:prstGeom prst="rect">
            <a:avLst/>
          </a:prstGeom>
          <a:noFill/>
        </p:spPr>
        <p:txBody>
          <a:bodyPr wrap="square">
            <a:spAutoFit/>
          </a:bodyPr>
          <a:lstStyle/>
          <a:p>
            <a:pPr indent="457200" algn="just">
              <a:lnSpc>
                <a:spcPct val="110000"/>
              </a:lnSpc>
              <a:spcAft>
                <a:spcPts val="0"/>
              </a:spcAft>
              <a:tabLst>
                <a:tab pos="2970530" algn="l"/>
              </a:tabLst>
            </a:pPr>
            <a:r>
              <a:rPr lang="zh-CN" altLang="zh-CN" sz="2000" b="1" kern="100" dirty="0">
                <a:solidFill>
                  <a:srgbClr val="C00000"/>
                </a:solidFill>
                <a:effectLst/>
                <a:latin typeface="楷体" panose="02010609060101010101" pitchFamily="49" charset="-122"/>
                <a:ea typeface="楷体" panose="02010609060101010101" pitchFamily="49" charset="-122"/>
              </a:rPr>
              <a:t>【注意</a:t>
            </a:r>
            <a:r>
              <a:rPr lang="en-US" altLang="zh-CN" sz="2000" b="1" kern="100" dirty="0">
                <a:solidFill>
                  <a:srgbClr val="C00000"/>
                </a:solidFill>
                <a:effectLst/>
                <a:latin typeface="楷体" panose="02010609060101010101" pitchFamily="49" charset="-122"/>
                <a:ea typeface="楷体" panose="02010609060101010101" pitchFamily="49" charset="-122"/>
              </a:rPr>
              <a:t>1</a:t>
            </a:r>
            <a:r>
              <a:rPr lang="zh-CN" altLang="zh-CN" sz="2000" b="1" kern="100" dirty="0">
                <a:solidFill>
                  <a:srgbClr val="C00000"/>
                </a:solidFill>
                <a:effectLst/>
                <a:latin typeface="楷体" panose="02010609060101010101" pitchFamily="49" charset="-122"/>
                <a:ea typeface="楷体" panose="02010609060101010101" pitchFamily="49" charset="-122"/>
              </a:rPr>
              <a:t>】</a:t>
            </a:r>
            <a:r>
              <a:rPr lang="zh-CN" altLang="zh-CN" sz="2000" b="1" kern="100" dirty="0">
                <a:solidFill>
                  <a:srgbClr val="004DA1"/>
                </a:solidFill>
                <a:effectLst/>
                <a:latin typeface="楷体" panose="02010609060101010101" pitchFamily="49" charset="-122"/>
                <a:ea typeface="楷体" panose="02010609060101010101" pitchFamily="49" charset="-122"/>
              </a:rPr>
              <a:t>“租赁服务”分为“动产租赁”和“不动产租赁”分别适用不同税率</a:t>
            </a:r>
            <a:r>
              <a:rPr lang="en-US" altLang="zh-CN" sz="2000" b="1" kern="100" dirty="0">
                <a:solidFill>
                  <a:srgbClr val="004DA1"/>
                </a:solidFill>
                <a:effectLst/>
                <a:latin typeface="楷体" panose="02010609060101010101" pitchFamily="49" charset="-122"/>
                <a:ea typeface="楷体" panose="02010609060101010101" pitchFamily="49" charset="-122"/>
              </a:rPr>
              <a:t>;</a:t>
            </a:r>
            <a:endParaRPr lang="zh-CN" altLang="zh-CN" sz="2000" b="1" kern="100" dirty="0">
              <a:solidFill>
                <a:srgbClr val="004DA1"/>
              </a:solidFill>
              <a:effectLst/>
              <a:latin typeface="楷体" panose="02010609060101010101" pitchFamily="49" charset="-122"/>
              <a:ea typeface="楷体" panose="02010609060101010101" pitchFamily="49" charset="-122"/>
            </a:endParaRPr>
          </a:p>
          <a:p>
            <a:pPr indent="457200" algn="just">
              <a:lnSpc>
                <a:spcPct val="110000"/>
              </a:lnSpc>
              <a:spcAft>
                <a:spcPts val="0"/>
              </a:spcAft>
              <a:tabLst>
                <a:tab pos="2970530" algn="l"/>
              </a:tabLst>
            </a:pPr>
            <a:r>
              <a:rPr lang="zh-CN" altLang="zh-CN" sz="2000" b="1" kern="100" dirty="0">
                <a:solidFill>
                  <a:srgbClr val="C00000"/>
                </a:solidFill>
                <a:effectLst/>
                <a:latin typeface="楷体" panose="02010609060101010101" pitchFamily="49" charset="-122"/>
                <a:ea typeface="楷体" panose="02010609060101010101" pitchFamily="49" charset="-122"/>
              </a:rPr>
              <a:t>【注意</a:t>
            </a:r>
            <a:r>
              <a:rPr lang="en-US" altLang="zh-CN" sz="2000" b="1" kern="100" dirty="0">
                <a:solidFill>
                  <a:srgbClr val="C00000"/>
                </a:solidFill>
                <a:effectLst/>
                <a:latin typeface="楷体" panose="02010609060101010101" pitchFamily="49" charset="-122"/>
                <a:ea typeface="楷体" panose="02010609060101010101" pitchFamily="49" charset="-122"/>
              </a:rPr>
              <a:t>2</a:t>
            </a:r>
            <a:r>
              <a:rPr lang="zh-CN" altLang="zh-CN" sz="2000" b="1" kern="100" dirty="0">
                <a:solidFill>
                  <a:srgbClr val="C00000"/>
                </a:solidFill>
                <a:effectLst/>
                <a:latin typeface="楷体" panose="02010609060101010101" pitchFamily="49" charset="-122"/>
                <a:ea typeface="楷体" panose="02010609060101010101" pitchFamily="49" charset="-122"/>
              </a:rPr>
              <a:t>】</a:t>
            </a:r>
            <a:r>
              <a:rPr lang="zh-CN" altLang="zh-CN" sz="2000" b="1" kern="100" dirty="0">
                <a:solidFill>
                  <a:srgbClr val="004DA1"/>
                </a:solidFill>
                <a:effectLst/>
                <a:latin typeface="楷体" panose="02010609060101010101" pitchFamily="49" charset="-122"/>
                <a:ea typeface="楷体" panose="02010609060101010101" pitchFamily="49" charset="-122"/>
              </a:rPr>
              <a:t>“车辆停放服务”“道路通行服务（过路、过桥、过闸费）”属于“不动产经营租赁服务”</a:t>
            </a:r>
            <a:r>
              <a:rPr lang="en-US" altLang="zh-CN" sz="2000" b="1" kern="100" dirty="0">
                <a:solidFill>
                  <a:srgbClr val="004DA1"/>
                </a:solidFill>
                <a:effectLst/>
                <a:latin typeface="楷体" panose="02010609060101010101" pitchFamily="49" charset="-122"/>
                <a:ea typeface="楷体" panose="02010609060101010101" pitchFamily="49" charset="-122"/>
              </a:rPr>
              <a:t>;</a:t>
            </a:r>
            <a:endParaRPr lang="zh-CN" altLang="zh-CN" sz="2000" b="1" kern="100" dirty="0">
              <a:solidFill>
                <a:srgbClr val="004DA1"/>
              </a:solidFill>
              <a:effectLst/>
              <a:latin typeface="楷体" panose="02010609060101010101" pitchFamily="49" charset="-122"/>
              <a:ea typeface="楷体" panose="02010609060101010101" pitchFamily="49" charset="-122"/>
            </a:endParaRPr>
          </a:p>
          <a:p>
            <a:pPr indent="457200" algn="just">
              <a:lnSpc>
                <a:spcPct val="110000"/>
              </a:lnSpc>
              <a:spcAft>
                <a:spcPts val="0"/>
              </a:spcAft>
              <a:tabLst>
                <a:tab pos="2970530" algn="l"/>
              </a:tabLst>
            </a:pPr>
            <a:r>
              <a:rPr lang="zh-CN" altLang="zh-CN" sz="2000" b="1" kern="100" dirty="0">
                <a:solidFill>
                  <a:srgbClr val="C00000"/>
                </a:solidFill>
                <a:effectLst/>
                <a:latin typeface="楷体" panose="02010609060101010101" pitchFamily="49" charset="-122"/>
                <a:ea typeface="楷体" panose="02010609060101010101" pitchFamily="49" charset="-122"/>
              </a:rPr>
              <a:t>【注意</a:t>
            </a:r>
            <a:r>
              <a:rPr lang="en-US" altLang="zh-CN" sz="2000" b="1" kern="100" dirty="0">
                <a:solidFill>
                  <a:srgbClr val="C00000"/>
                </a:solidFill>
                <a:effectLst/>
                <a:latin typeface="楷体" panose="02010609060101010101" pitchFamily="49" charset="-122"/>
                <a:ea typeface="楷体" panose="02010609060101010101" pitchFamily="49" charset="-122"/>
              </a:rPr>
              <a:t>3</a:t>
            </a:r>
            <a:r>
              <a:rPr lang="zh-CN" altLang="zh-CN" sz="2000" b="1" kern="100" dirty="0">
                <a:solidFill>
                  <a:srgbClr val="C00000"/>
                </a:solidFill>
                <a:effectLst/>
                <a:latin typeface="楷体" panose="02010609060101010101" pitchFamily="49" charset="-122"/>
                <a:ea typeface="楷体" panose="02010609060101010101" pitchFamily="49" charset="-122"/>
              </a:rPr>
              <a:t>】</a:t>
            </a:r>
            <a:r>
              <a:rPr lang="zh-CN" altLang="zh-CN" sz="2000" b="1" kern="100" dirty="0">
                <a:solidFill>
                  <a:srgbClr val="004DA1"/>
                </a:solidFill>
                <a:effectLst/>
                <a:latin typeface="楷体" panose="02010609060101010101" pitchFamily="49" charset="-122"/>
                <a:ea typeface="楷体" panose="02010609060101010101" pitchFamily="49" charset="-122"/>
              </a:rPr>
              <a:t>将动产、不动产上的广告位出租，属于“经营租赁服务”</a:t>
            </a:r>
            <a:r>
              <a:rPr lang="en-US" altLang="zh-CN" sz="2000" b="1" kern="100" dirty="0">
                <a:solidFill>
                  <a:srgbClr val="004DA1"/>
                </a:solidFill>
                <a:effectLst/>
                <a:latin typeface="楷体" panose="02010609060101010101" pitchFamily="49" charset="-122"/>
                <a:ea typeface="楷体" panose="02010609060101010101" pitchFamily="49" charset="-122"/>
              </a:rPr>
              <a:t>;</a:t>
            </a:r>
            <a:endParaRPr lang="zh-CN" altLang="zh-CN" sz="2000" b="1" kern="100" dirty="0">
              <a:solidFill>
                <a:srgbClr val="004DA1"/>
              </a:solidFill>
              <a:effectLst/>
              <a:latin typeface="楷体" panose="02010609060101010101" pitchFamily="49" charset="-122"/>
              <a:ea typeface="楷体" panose="02010609060101010101" pitchFamily="49" charset="-122"/>
            </a:endParaRPr>
          </a:p>
          <a:p>
            <a:pPr indent="457200" algn="l">
              <a:lnSpc>
                <a:spcPct val="110000"/>
              </a:lnSpc>
              <a:spcAft>
                <a:spcPts val="0"/>
              </a:spcAft>
            </a:pPr>
            <a:r>
              <a:rPr lang="zh-CN" altLang="zh-CN" sz="2000" b="1" kern="100" dirty="0">
                <a:solidFill>
                  <a:srgbClr val="C00000"/>
                </a:solidFill>
                <a:effectLst/>
                <a:latin typeface="楷体" panose="02010609060101010101" pitchFamily="49" charset="-122"/>
                <a:ea typeface="楷体" panose="02010609060101010101" pitchFamily="49" charset="-122"/>
              </a:rPr>
              <a:t>【注意</a:t>
            </a:r>
            <a:r>
              <a:rPr lang="en-US" altLang="zh-CN" sz="2000" b="1" kern="100" dirty="0">
                <a:solidFill>
                  <a:srgbClr val="C00000"/>
                </a:solidFill>
                <a:effectLst/>
                <a:latin typeface="楷体" panose="02010609060101010101" pitchFamily="49" charset="-122"/>
                <a:ea typeface="楷体" panose="02010609060101010101" pitchFamily="49" charset="-122"/>
              </a:rPr>
              <a:t>4</a:t>
            </a:r>
            <a:r>
              <a:rPr lang="zh-CN" altLang="zh-CN" sz="2000" b="1" kern="100" dirty="0">
                <a:solidFill>
                  <a:srgbClr val="C00000"/>
                </a:solidFill>
                <a:effectLst/>
                <a:latin typeface="楷体" panose="02010609060101010101" pitchFamily="49" charset="-122"/>
                <a:ea typeface="楷体" panose="02010609060101010101" pitchFamily="49" charset="-122"/>
              </a:rPr>
              <a:t>】</a:t>
            </a:r>
            <a:r>
              <a:rPr lang="zh-CN" altLang="zh-CN" sz="2000" b="1" kern="100" dirty="0">
                <a:solidFill>
                  <a:srgbClr val="004DA1"/>
                </a:solidFill>
                <a:effectLst/>
                <a:latin typeface="楷体" panose="02010609060101010101" pitchFamily="49" charset="-122"/>
                <a:ea typeface="楷体" panose="02010609060101010101" pitchFamily="49" charset="-122"/>
              </a:rPr>
              <a:t>“融资性售后回租”属于“金融服务—贷款服务”</a:t>
            </a:r>
            <a:endParaRPr lang="zh-CN" altLang="zh-CN" sz="2000" b="1" kern="100" dirty="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p:txBody>
      </p:sp>
    </p:spTree>
    <p:extLst>
      <p:ext uri="{BB962C8B-B14F-4D97-AF65-F5344CB8AC3E}">
        <p14:creationId xmlns:p14="http://schemas.microsoft.com/office/powerpoint/2010/main" val="62304424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7">
                                            <p:txEl>
                                              <p:pRg st="1" end="1"/>
                                            </p:txEl>
                                          </p:spTgt>
                                        </p:tgtEl>
                                        <p:attrNameLst>
                                          <p:attrName>style.visibility</p:attrName>
                                        </p:attrNameLst>
                                      </p:cBhvr>
                                      <p:to>
                                        <p:strVal val="visible"/>
                                      </p:to>
                                    </p:set>
                                    <p:anim calcmode="lin" valueType="num">
                                      <p:cBhvr additive="base">
                                        <p:cTn id="7" dur="500" fill="hold"/>
                                        <p:tgtEl>
                                          <p:spTgt spid="7">
                                            <p:txEl>
                                              <p:pRg st="1" end="1"/>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7">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7">
                                            <p:txEl>
                                              <p:pRg st="2" end="2"/>
                                            </p:txEl>
                                          </p:spTgt>
                                        </p:tgtEl>
                                        <p:attrNameLst>
                                          <p:attrName>style.visibility</p:attrName>
                                        </p:attrNameLst>
                                      </p:cBhvr>
                                      <p:to>
                                        <p:strVal val="visible"/>
                                      </p:to>
                                    </p:set>
                                    <p:anim calcmode="lin" valueType="num">
                                      <p:cBhvr additive="base">
                                        <p:cTn id="13" dur="500" fill="hold"/>
                                        <p:tgtEl>
                                          <p:spTgt spid="7">
                                            <p:txEl>
                                              <p:pRg st="2" end="2"/>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7">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nodeType="clickEffect">
                                  <p:stCondLst>
                                    <p:cond delay="0"/>
                                  </p:stCondLst>
                                  <p:childTnLst>
                                    <p:set>
                                      <p:cBhvr>
                                        <p:cTn id="18" dur="1" fill="hold">
                                          <p:stCondLst>
                                            <p:cond delay="0"/>
                                          </p:stCondLst>
                                        </p:cTn>
                                        <p:tgtEl>
                                          <p:spTgt spid="7">
                                            <p:txEl>
                                              <p:pRg st="3" end="3"/>
                                            </p:txEl>
                                          </p:spTgt>
                                        </p:tgtEl>
                                        <p:attrNameLst>
                                          <p:attrName>style.visibility</p:attrName>
                                        </p:attrNameLst>
                                      </p:cBhvr>
                                      <p:to>
                                        <p:strVal val="visible"/>
                                      </p:to>
                                    </p:set>
                                    <p:anim calcmode="lin" valueType="num">
                                      <p:cBhvr additive="base">
                                        <p:cTn id="19" dur="500" fill="hold"/>
                                        <p:tgtEl>
                                          <p:spTgt spid="7">
                                            <p:txEl>
                                              <p:pRg st="3" end="3"/>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7">
                                            <p:txEl>
                                              <p:pRg st="3" end="3"/>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线形标注 1(带边框和强调线) 5"/>
          <p:cNvSpPr/>
          <p:nvPr/>
        </p:nvSpPr>
        <p:spPr>
          <a:xfrm>
            <a:off x="5555820" y="843624"/>
            <a:ext cx="2553277" cy="4000154"/>
          </a:xfrm>
          <a:prstGeom prst="accentBorderCallout1">
            <a:avLst>
              <a:gd name="adj1" fmla="val 18750"/>
              <a:gd name="adj2" fmla="val -8333"/>
              <a:gd name="adj3" fmla="val 53561"/>
              <a:gd name="adj4" fmla="val -61696"/>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285750" indent="-285750">
              <a:lnSpc>
                <a:spcPct val="120000"/>
              </a:lnSpc>
              <a:buFont typeface="Wingdings" pitchFamily="2" charset="2"/>
              <a:buChar char="u"/>
            </a:pPr>
            <a:r>
              <a:rPr lang="zh-CN" altLang="zh-CN" sz="2000" dirty="0">
                <a:solidFill>
                  <a:schemeClr val="tx1"/>
                </a:solidFill>
              </a:rPr>
              <a:t>会计鉴证</a:t>
            </a:r>
            <a:endParaRPr lang="en-US" altLang="zh-CN" sz="2000" dirty="0">
              <a:solidFill>
                <a:schemeClr val="tx1"/>
              </a:solidFill>
            </a:endParaRPr>
          </a:p>
          <a:p>
            <a:pPr marL="285750" indent="-285750">
              <a:lnSpc>
                <a:spcPct val="120000"/>
              </a:lnSpc>
              <a:buFont typeface="Wingdings" pitchFamily="2" charset="2"/>
              <a:buChar char="u"/>
            </a:pPr>
            <a:r>
              <a:rPr lang="zh-CN" altLang="zh-CN" sz="2000" dirty="0">
                <a:solidFill>
                  <a:schemeClr val="tx1"/>
                </a:solidFill>
              </a:rPr>
              <a:t>税务鉴证</a:t>
            </a:r>
            <a:endParaRPr lang="en-US" altLang="zh-CN" sz="2000" dirty="0">
              <a:solidFill>
                <a:schemeClr val="tx1"/>
              </a:solidFill>
            </a:endParaRPr>
          </a:p>
          <a:p>
            <a:pPr marL="285750" indent="-285750">
              <a:lnSpc>
                <a:spcPct val="120000"/>
              </a:lnSpc>
              <a:buFont typeface="Wingdings" pitchFamily="2" charset="2"/>
              <a:buChar char="u"/>
            </a:pPr>
            <a:r>
              <a:rPr lang="zh-CN" altLang="zh-CN" sz="2000" dirty="0">
                <a:solidFill>
                  <a:schemeClr val="tx1"/>
                </a:solidFill>
              </a:rPr>
              <a:t>法律鉴证</a:t>
            </a:r>
            <a:endParaRPr lang="en-US" altLang="zh-CN" sz="2000" dirty="0">
              <a:solidFill>
                <a:schemeClr val="tx1"/>
              </a:solidFill>
            </a:endParaRPr>
          </a:p>
          <a:p>
            <a:pPr marL="285750" indent="-285750">
              <a:lnSpc>
                <a:spcPct val="120000"/>
              </a:lnSpc>
              <a:buFont typeface="Wingdings" pitchFamily="2" charset="2"/>
              <a:buChar char="u"/>
            </a:pPr>
            <a:r>
              <a:rPr lang="zh-CN" altLang="zh-CN" sz="2000" dirty="0">
                <a:solidFill>
                  <a:schemeClr val="tx1"/>
                </a:solidFill>
              </a:rPr>
              <a:t>职业技能鉴定</a:t>
            </a:r>
            <a:endParaRPr lang="en-US" altLang="zh-CN" sz="2000" dirty="0">
              <a:solidFill>
                <a:schemeClr val="tx1"/>
              </a:solidFill>
            </a:endParaRPr>
          </a:p>
          <a:p>
            <a:pPr marL="285750" indent="-285750">
              <a:lnSpc>
                <a:spcPct val="120000"/>
              </a:lnSpc>
              <a:buFont typeface="Wingdings" pitchFamily="2" charset="2"/>
              <a:buChar char="u"/>
            </a:pPr>
            <a:r>
              <a:rPr lang="zh-CN" altLang="zh-CN" sz="2000" dirty="0">
                <a:solidFill>
                  <a:schemeClr val="tx1"/>
                </a:solidFill>
              </a:rPr>
              <a:t>工程造价鉴证</a:t>
            </a:r>
            <a:endParaRPr lang="en-US" altLang="zh-CN" sz="2000" dirty="0">
              <a:solidFill>
                <a:schemeClr val="tx1"/>
              </a:solidFill>
            </a:endParaRPr>
          </a:p>
          <a:p>
            <a:pPr marL="285750" indent="-285750">
              <a:lnSpc>
                <a:spcPct val="120000"/>
              </a:lnSpc>
              <a:buFont typeface="Wingdings" pitchFamily="2" charset="2"/>
              <a:buChar char="u"/>
            </a:pPr>
            <a:r>
              <a:rPr lang="zh-CN" altLang="zh-CN" sz="2000" dirty="0">
                <a:solidFill>
                  <a:schemeClr val="tx1"/>
                </a:solidFill>
              </a:rPr>
              <a:t>工程监理</a:t>
            </a:r>
            <a:endParaRPr lang="en-US" altLang="zh-CN" sz="2000" dirty="0">
              <a:solidFill>
                <a:schemeClr val="tx1"/>
              </a:solidFill>
            </a:endParaRPr>
          </a:p>
          <a:p>
            <a:pPr marL="285750" indent="-285750">
              <a:lnSpc>
                <a:spcPct val="120000"/>
              </a:lnSpc>
              <a:buFont typeface="Wingdings" pitchFamily="2" charset="2"/>
              <a:buChar char="u"/>
            </a:pPr>
            <a:r>
              <a:rPr lang="zh-CN" altLang="zh-CN" sz="2000" dirty="0">
                <a:solidFill>
                  <a:schemeClr val="tx1"/>
                </a:solidFill>
              </a:rPr>
              <a:t>资产评估</a:t>
            </a:r>
            <a:endParaRPr lang="en-US" altLang="zh-CN" sz="2000" dirty="0">
              <a:solidFill>
                <a:schemeClr val="tx1"/>
              </a:solidFill>
            </a:endParaRPr>
          </a:p>
          <a:p>
            <a:pPr marL="285750" indent="-285750">
              <a:lnSpc>
                <a:spcPct val="120000"/>
              </a:lnSpc>
              <a:buFont typeface="Wingdings" pitchFamily="2" charset="2"/>
              <a:buChar char="u"/>
            </a:pPr>
            <a:r>
              <a:rPr lang="zh-CN" altLang="zh-CN" sz="2000" dirty="0">
                <a:solidFill>
                  <a:schemeClr val="tx1"/>
                </a:solidFill>
              </a:rPr>
              <a:t>环境评估</a:t>
            </a:r>
            <a:endParaRPr lang="en-US" altLang="zh-CN" sz="2000" dirty="0">
              <a:solidFill>
                <a:schemeClr val="tx1"/>
              </a:solidFill>
            </a:endParaRPr>
          </a:p>
          <a:p>
            <a:pPr marL="285750" indent="-285750">
              <a:lnSpc>
                <a:spcPct val="120000"/>
              </a:lnSpc>
              <a:buFont typeface="Wingdings" pitchFamily="2" charset="2"/>
              <a:buChar char="u"/>
            </a:pPr>
            <a:r>
              <a:rPr lang="zh-CN" altLang="zh-CN" sz="2000" dirty="0">
                <a:solidFill>
                  <a:schemeClr val="tx1"/>
                </a:solidFill>
              </a:rPr>
              <a:t>房地产土地评估</a:t>
            </a:r>
            <a:endParaRPr lang="en-US" altLang="zh-CN" sz="2000" dirty="0">
              <a:solidFill>
                <a:schemeClr val="tx1"/>
              </a:solidFill>
            </a:endParaRPr>
          </a:p>
          <a:p>
            <a:pPr marL="285750" indent="-285750">
              <a:lnSpc>
                <a:spcPct val="120000"/>
              </a:lnSpc>
              <a:buFont typeface="Wingdings" pitchFamily="2" charset="2"/>
              <a:buChar char="u"/>
            </a:pPr>
            <a:r>
              <a:rPr lang="zh-CN" altLang="zh-CN" sz="2000" dirty="0">
                <a:solidFill>
                  <a:schemeClr val="tx1"/>
                </a:solidFill>
              </a:rPr>
              <a:t>建筑图纸审核</a:t>
            </a:r>
            <a:endParaRPr lang="en-US" altLang="zh-CN" sz="2000" dirty="0">
              <a:solidFill>
                <a:schemeClr val="tx1"/>
              </a:solidFill>
            </a:endParaRPr>
          </a:p>
          <a:p>
            <a:pPr marL="285750" indent="-285750">
              <a:lnSpc>
                <a:spcPct val="120000"/>
              </a:lnSpc>
              <a:buFont typeface="Wingdings" pitchFamily="2" charset="2"/>
              <a:buChar char="u"/>
            </a:pPr>
            <a:r>
              <a:rPr lang="zh-CN" altLang="zh-CN" sz="2000" dirty="0">
                <a:solidFill>
                  <a:schemeClr val="tx1"/>
                </a:solidFill>
              </a:rPr>
              <a:t>医疗事故鉴定等</a:t>
            </a:r>
            <a:endParaRPr lang="zh-CN" altLang="en-US" sz="2000" dirty="0">
              <a:solidFill>
                <a:schemeClr val="tx1"/>
              </a:solidFill>
            </a:endParaRPr>
          </a:p>
        </p:txBody>
      </p:sp>
      <p:sp>
        <p:nvSpPr>
          <p:cNvPr id="2" name="灯片编号占位符 1"/>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rPr>
              <a:pPr>
                <a:defRPr/>
              </a:pPr>
              <a:t>68</a:t>
            </a:fld>
            <a:endParaRPr lang="en-US">
              <a:solidFill>
                <a:prstClr val="black">
                  <a:tint val="75000"/>
                </a:prstClr>
              </a:solidFill>
            </a:endParaRPr>
          </a:p>
        </p:txBody>
      </p:sp>
      <p:graphicFrame>
        <p:nvGraphicFramePr>
          <p:cNvPr id="4" name="图示 3"/>
          <p:cNvGraphicFramePr/>
          <p:nvPr>
            <p:extLst>
              <p:ext uri="{D42A27DB-BD31-4B8C-83A1-F6EECF244321}">
                <p14:modId xmlns:p14="http://schemas.microsoft.com/office/powerpoint/2010/main" val="3131027110"/>
              </p:ext>
            </p:extLst>
          </p:nvPr>
        </p:nvGraphicFramePr>
        <p:xfrm>
          <a:off x="1524003" y="1133062"/>
          <a:ext cx="3584710" cy="3038888"/>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7" name="文本框 6">
            <a:extLst>
              <a:ext uri="{FF2B5EF4-FFF2-40B4-BE49-F238E27FC236}">
                <a16:creationId xmlns:a16="http://schemas.microsoft.com/office/drawing/2014/main" id="{F11D21EA-0409-4E5D-8955-861067B0DBFF}"/>
              </a:ext>
            </a:extLst>
          </p:cNvPr>
          <p:cNvSpPr txBox="1"/>
          <p:nvPr/>
        </p:nvSpPr>
        <p:spPr>
          <a:xfrm>
            <a:off x="935665" y="299722"/>
            <a:ext cx="7371907" cy="500137"/>
          </a:xfrm>
          <a:prstGeom prst="rect">
            <a:avLst/>
          </a:prstGeom>
          <a:noFill/>
        </p:spPr>
        <p:txBody>
          <a:bodyPr wrap="square" lIns="68580" tIns="34290" rIns="68580" bIns="34290" rtlCol="0">
            <a:spAutoFit/>
          </a:bodyPr>
          <a:lstStyle/>
          <a:p>
            <a:pPr algn="ctr"/>
            <a:r>
              <a:rPr lang="zh-CN" altLang="en-US" sz="2800" b="1" dirty="0">
                <a:solidFill>
                  <a:srgbClr val="0070C0"/>
                </a:solidFill>
                <a:cs typeface="+mn-ea"/>
              </a:rPr>
              <a:t>（四）销售服务</a:t>
            </a:r>
            <a:r>
              <a:rPr lang="en-US" altLang="zh-CN" sz="2400" b="1" dirty="0">
                <a:solidFill>
                  <a:srgbClr val="7030A0"/>
                </a:solidFill>
                <a:cs typeface="+mn-ea"/>
              </a:rPr>
              <a:t>——</a:t>
            </a:r>
            <a:r>
              <a:rPr lang="zh-CN" altLang="en-US" sz="2400" b="1" dirty="0">
                <a:solidFill>
                  <a:srgbClr val="7030A0"/>
                </a:solidFill>
                <a:cs typeface="+mn-ea"/>
              </a:rPr>
              <a:t>现代服务</a:t>
            </a:r>
            <a:endParaRPr lang="en-US" altLang="zh-CN" sz="2800" b="1" dirty="0">
              <a:solidFill>
                <a:srgbClr val="7030A0"/>
              </a:solidFill>
              <a:cs typeface="+mn-ea"/>
            </a:endParaRPr>
          </a:p>
        </p:txBody>
      </p:sp>
      <p:sp>
        <p:nvSpPr>
          <p:cNvPr id="8" name="文本框 7">
            <a:extLst>
              <a:ext uri="{FF2B5EF4-FFF2-40B4-BE49-F238E27FC236}">
                <a16:creationId xmlns:a16="http://schemas.microsoft.com/office/drawing/2014/main" id="{AA8BDEF2-CFD1-4DCE-84D9-C41FBFEE963F}"/>
              </a:ext>
            </a:extLst>
          </p:cNvPr>
          <p:cNvSpPr txBox="1"/>
          <p:nvPr/>
        </p:nvSpPr>
        <p:spPr>
          <a:xfrm>
            <a:off x="445169" y="4351536"/>
            <a:ext cx="4572000" cy="707886"/>
          </a:xfrm>
          <a:prstGeom prst="rect">
            <a:avLst/>
          </a:prstGeom>
          <a:noFill/>
        </p:spPr>
        <p:txBody>
          <a:bodyPr wrap="square">
            <a:spAutoFit/>
          </a:bodyPr>
          <a:lstStyle/>
          <a:p>
            <a:r>
              <a:rPr lang="zh-CN" altLang="zh-CN" sz="2000" b="1" kern="100" dirty="0">
                <a:solidFill>
                  <a:srgbClr val="C00000"/>
                </a:solidFill>
                <a:effectLst/>
                <a:latin typeface="楷体" panose="02010609060101010101" pitchFamily="49" charset="-122"/>
                <a:ea typeface="楷体" panose="02010609060101010101" pitchFamily="49" charset="-122"/>
              </a:rPr>
              <a:t>【注意】</a:t>
            </a:r>
            <a:r>
              <a:rPr lang="zh-CN" altLang="zh-CN" sz="2000" b="1" kern="100" dirty="0">
                <a:solidFill>
                  <a:srgbClr val="004DA1"/>
                </a:solidFill>
                <a:effectLst/>
                <a:latin typeface="楷体" panose="02010609060101010101" pitchFamily="49" charset="-122"/>
                <a:ea typeface="楷体" panose="02010609060101010101" pitchFamily="49" charset="-122"/>
              </a:rPr>
              <a:t>“翻译服务、市场调查服务”属于“咨询服务</a:t>
            </a:r>
            <a:endParaRPr lang="zh-CN" altLang="en-US" sz="2000" dirty="0"/>
          </a:p>
        </p:txBody>
      </p:sp>
    </p:spTree>
    <p:extLst>
      <p:ext uri="{BB962C8B-B14F-4D97-AF65-F5344CB8AC3E}">
        <p14:creationId xmlns:p14="http://schemas.microsoft.com/office/powerpoint/2010/main" val="2587799375"/>
      </p:ext>
    </p:extLst>
  </p:cSld>
  <p:clrMapOvr>
    <a:masterClrMapping/>
  </p:clrMapOvr>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rPr>
              <a:pPr>
                <a:defRPr/>
              </a:pPr>
              <a:t>69</a:t>
            </a:fld>
            <a:endParaRPr lang="en-US">
              <a:solidFill>
                <a:prstClr val="black">
                  <a:tint val="75000"/>
                </a:prstClr>
              </a:solidFill>
            </a:endParaRPr>
          </a:p>
        </p:txBody>
      </p:sp>
      <p:graphicFrame>
        <p:nvGraphicFramePr>
          <p:cNvPr id="4" name="图示 3"/>
          <p:cNvGraphicFramePr/>
          <p:nvPr>
            <p:extLst>
              <p:ext uri="{D42A27DB-BD31-4B8C-83A1-F6EECF244321}">
                <p14:modId xmlns:p14="http://schemas.microsoft.com/office/powerpoint/2010/main" val="3590592403"/>
              </p:ext>
            </p:extLst>
          </p:nvPr>
        </p:nvGraphicFramePr>
        <p:xfrm>
          <a:off x="967333" y="905266"/>
          <a:ext cx="3654285" cy="3470687"/>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6" name="文本框 5">
            <a:extLst>
              <a:ext uri="{FF2B5EF4-FFF2-40B4-BE49-F238E27FC236}">
                <a16:creationId xmlns:a16="http://schemas.microsoft.com/office/drawing/2014/main" id="{E6B1042B-A63F-42C4-8563-E15EED59A490}"/>
              </a:ext>
            </a:extLst>
          </p:cNvPr>
          <p:cNvSpPr txBox="1"/>
          <p:nvPr/>
        </p:nvSpPr>
        <p:spPr>
          <a:xfrm>
            <a:off x="935665" y="299722"/>
            <a:ext cx="7371907" cy="500137"/>
          </a:xfrm>
          <a:prstGeom prst="rect">
            <a:avLst/>
          </a:prstGeom>
          <a:noFill/>
        </p:spPr>
        <p:txBody>
          <a:bodyPr wrap="square" lIns="68580" tIns="34290" rIns="68580" bIns="34290" rtlCol="0">
            <a:spAutoFit/>
          </a:bodyPr>
          <a:lstStyle/>
          <a:p>
            <a:pPr algn="ctr"/>
            <a:r>
              <a:rPr lang="zh-CN" altLang="en-US" sz="2800" b="1" dirty="0">
                <a:solidFill>
                  <a:srgbClr val="0070C0"/>
                </a:solidFill>
                <a:cs typeface="+mn-ea"/>
              </a:rPr>
              <a:t>（四）销售服务</a:t>
            </a:r>
            <a:r>
              <a:rPr lang="en-US" altLang="zh-CN" sz="2400" b="1" dirty="0">
                <a:solidFill>
                  <a:srgbClr val="7030A0"/>
                </a:solidFill>
                <a:cs typeface="+mn-ea"/>
              </a:rPr>
              <a:t>——</a:t>
            </a:r>
            <a:r>
              <a:rPr lang="zh-CN" altLang="en-US" sz="2400" b="1" dirty="0">
                <a:solidFill>
                  <a:srgbClr val="7030A0"/>
                </a:solidFill>
                <a:cs typeface="+mn-ea"/>
              </a:rPr>
              <a:t>现代服务</a:t>
            </a:r>
            <a:endParaRPr lang="en-US" altLang="zh-CN" sz="2800" b="1" dirty="0">
              <a:solidFill>
                <a:srgbClr val="7030A0"/>
              </a:solidFill>
              <a:cs typeface="+mn-ea"/>
            </a:endParaRPr>
          </a:p>
        </p:txBody>
      </p:sp>
      <p:sp>
        <p:nvSpPr>
          <p:cNvPr id="9" name="文本框 8">
            <a:extLst>
              <a:ext uri="{FF2B5EF4-FFF2-40B4-BE49-F238E27FC236}">
                <a16:creationId xmlns:a16="http://schemas.microsoft.com/office/drawing/2014/main" id="{0B4FD42C-EC65-4E31-8C21-4FC4C02ADDAE}"/>
              </a:ext>
            </a:extLst>
          </p:cNvPr>
          <p:cNvSpPr txBox="1"/>
          <p:nvPr/>
        </p:nvSpPr>
        <p:spPr>
          <a:xfrm>
            <a:off x="4727943" y="1556087"/>
            <a:ext cx="3654285" cy="1015663"/>
          </a:xfrm>
          <a:prstGeom prst="rect">
            <a:avLst/>
          </a:prstGeom>
          <a:noFill/>
        </p:spPr>
        <p:txBody>
          <a:bodyPr wrap="square">
            <a:spAutoFit/>
          </a:bodyPr>
          <a:lstStyle/>
          <a:p>
            <a:pPr marL="0" marR="0" lvl="0" indent="0" algn="just" defTabSz="685800" rtl="0" eaLnBrk="1" fontAlgn="auto" latinLnBrk="0" hangingPunct="1">
              <a:lnSpc>
                <a:spcPct val="100000"/>
              </a:lnSpc>
              <a:spcBef>
                <a:spcPts val="0"/>
              </a:spcBef>
              <a:spcAft>
                <a:spcPts val="0"/>
              </a:spcAft>
              <a:buClrTx/>
              <a:buSzTx/>
              <a:buFontTx/>
              <a:buNone/>
              <a:tabLst>
                <a:tab pos="2970530" algn="l"/>
              </a:tabLst>
              <a:defRPr/>
            </a:pPr>
            <a:r>
              <a:rPr kumimoji="0" lang="en-US" altLang="zh-CN" sz="2000" b="1" i="0" u="none" strike="noStrike" kern="1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a:t>
            </a:r>
            <a:r>
              <a:rPr kumimoji="0" lang="zh-CN" altLang="en-US" sz="2000" b="1" i="0" u="none" strike="noStrike" kern="1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注意</a:t>
            </a:r>
            <a:r>
              <a:rPr kumimoji="0" lang="en-US" altLang="zh-CN" sz="2000" b="1" i="0" u="none" strike="noStrike" kern="1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a:t>
            </a:r>
            <a:r>
              <a:rPr kumimoji="0" lang="zh-CN" altLang="en-US" sz="2000" b="1" i="0" u="none" strike="noStrike" kern="1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“广告的制作、发布”均属于“文化创意服务</a:t>
            </a:r>
            <a:r>
              <a:rPr kumimoji="0" lang="en-US" altLang="zh-CN" sz="2000" b="1" i="0" u="none" strike="noStrike" kern="1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a:t>
            </a:r>
            <a:r>
              <a:rPr kumimoji="0" lang="zh-CN" altLang="en-US" sz="2000" b="1" i="0" u="none" strike="noStrike" kern="1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广告服务”</a:t>
            </a:r>
            <a:endParaRPr kumimoji="0" lang="zh-CN" altLang="en-US" sz="2000" b="1" i="0" u="none" strike="noStrike" kern="1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Times New Roman" panose="02020603050405020304" pitchFamily="18" charset="0"/>
            </a:endParaRPr>
          </a:p>
        </p:txBody>
      </p:sp>
    </p:spTree>
    <p:extLst>
      <p:ext uri="{BB962C8B-B14F-4D97-AF65-F5344CB8AC3E}">
        <p14:creationId xmlns:p14="http://schemas.microsoft.com/office/powerpoint/2010/main" val="1983383901"/>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31" name="直接箭头连接符 30"/>
          <p:cNvCxnSpPr>
            <a:stCxn id="18" idx="3"/>
          </p:cNvCxnSpPr>
          <p:nvPr/>
        </p:nvCxnSpPr>
        <p:spPr>
          <a:xfrm flipV="1">
            <a:off x="3522556" y="3574417"/>
            <a:ext cx="1181893" cy="273220"/>
          </a:xfrm>
          <a:prstGeom prst="straightConnector1">
            <a:avLst/>
          </a:prstGeom>
          <a:ln w="25400">
            <a:tailEnd type="arrow"/>
          </a:ln>
        </p:spPr>
        <p:style>
          <a:lnRef idx="1">
            <a:schemeClr val="accent1"/>
          </a:lnRef>
          <a:fillRef idx="0">
            <a:schemeClr val="accent1"/>
          </a:fillRef>
          <a:effectRef idx="0">
            <a:schemeClr val="accent1"/>
          </a:effectRef>
          <a:fontRef idx="minor">
            <a:schemeClr val="tx1"/>
          </a:fontRef>
        </p:style>
      </p:cxnSp>
      <p:cxnSp>
        <p:nvCxnSpPr>
          <p:cNvPr id="37" name="直接箭头连接符 36"/>
          <p:cNvCxnSpPr/>
          <p:nvPr/>
        </p:nvCxnSpPr>
        <p:spPr>
          <a:xfrm>
            <a:off x="3437579" y="1748863"/>
            <a:ext cx="1181893" cy="0"/>
          </a:xfrm>
          <a:prstGeom prst="straightConnector1">
            <a:avLst/>
          </a:prstGeom>
          <a:ln w="25400">
            <a:tailEnd type="arrow"/>
          </a:ln>
        </p:spPr>
        <p:style>
          <a:lnRef idx="1">
            <a:schemeClr val="accent1"/>
          </a:lnRef>
          <a:fillRef idx="0">
            <a:schemeClr val="accent1"/>
          </a:fillRef>
          <a:effectRef idx="0">
            <a:schemeClr val="accent1"/>
          </a:effectRef>
          <a:fontRef idx="minor">
            <a:schemeClr val="tx1"/>
          </a:fontRef>
        </p:style>
      </p:cxnSp>
      <p:grpSp>
        <p:nvGrpSpPr>
          <p:cNvPr id="14" name="组合 13"/>
          <p:cNvGrpSpPr/>
          <p:nvPr/>
        </p:nvGrpSpPr>
        <p:grpSpPr>
          <a:xfrm>
            <a:off x="840575" y="1095124"/>
            <a:ext cx="2681981" cy="1307479"/>
            <a:chOff x="2330673" y="2010009"/>
            <a:chExt cx="1739454" cy="1412819"/>
          </a:xfrm>
        </p:grpSpPr>
        <p:sp>
          <p:nvSpPr>
            <p:cNvPr id="15" name="圆角矩形 14"/>
            <p:cNvSpPr/>
            <p:nvPr/>
          </p:nvSpPr>
          <p:spPr>
            <a:xfrm>
              <a:off x="2330673" y="2010009"/>
              <a:ext cx="1739454" cy="1412819"/>
            </a:xfrm>
            <a:prstGeom prst="roundRect">
              <a:avLst>
                <a:gd name="adj" fmla="val 0"/>
              </a:avLst>
            </a:prstGeom>
            <a:solidFill>
              <a:srgbClr val="595959"/>
            </a:solidFill>
            <a:ln w="31750">
              <a:gradFill flip="none" rotWithShape="1">
                <a:gsLst>
                  <a:gs pos="0">
                    <a:schemeClr val="bg1">
                      <a:lumMod val="85000"/>
                    </a:schemeClr>
                  </a:gs>
                  <a:gs pos="100000">
                    <a:schemeClr val="bg1"/>
                  </a:gs>
                </a:gsLst>
                <a:lin ang="2700000" scaled="1"/>
                <a:tileRect/>
              </a:gradFill>
            </a:ln>
            <a:effectLst>
              <a:innerShdw blurRad="127000" dist="63500" dir="13500000">
                <a:schemeClr val="tx1">
                  <a:lumMod val="65000"/>
                  <a:lumOff val="35000"/>
                  <a:alpha val="49000"/>
                </a:scheme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FFFF"/>
                </a:solidFill>
                <a:cs typeface="+mn-ea"/>
                <a:sym typeface="+mn-lt"/>
              </a:endParaRPr>
            </a:p>
          </p:txBody>
        </p:sp>
        <p:sp>
          <p:nvSpPr>
            <p:cNvPr id="16" name="圆角矩形 15"/>
            <p:cNvSpPr/>
            <p:nvPr/>
          </p:nvSpPr>
          <p:spPr>
            <a:xfrm>
              <a:off x="2385774" y="2010009"/>
              <a:ext cx="1629239" cy="1412819"/>
            </a:xfrm>
            <a:prstGeom prst="roundRect">
              <a:avLst>
                <a:gd name="adj" fmla="val 1338"/>
              </a:avLst>
            </a:prstGeom>
            <a:solidFill>
              <a:schemeClr val="bg1">
                <a:lumMod val="95000"/>
              </a:schemeClr>
            </a:solidFill>
            <a:ln w="50800">
              <a:noFill/>
            </a:ln>
            <a:effectLst>
              <a:outerShdw blurRad="76200" dist="38100" dir="2700000" algn="tl" rotWithShape="0">
                <a:schemeClr val="tx1">
                  <a:lumMod val="65000"/>
                  <a:lumOff val="35000"/>
                  <a:alpha val="64000"/>
                </a:schemeClr>
              </a:outerShdw>
            </a:effectLst>
            <a:scene3d>
              <a:camera prst="orthographicFront"/>
              <a:lightRig rig="threePt" dir="t"/>
            </a:scene3d>
            <a:sp3d prstMaterial="softEdge">
              <a:bevelT w="44450" h="127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FFFF"/>
                </a:solidFill>
                <a:cs typeface="+mn-ea"/>
                <a:sym typeface="+mn-lt"/>
              </a:endParaRPr>
            </a:p>
          </p:txBody>
        </p:sp>
      </p:grpSp>
      <p:grpSp>
        <p:nvGrpSpPr>
          <p:cNvPr id="17" name="组合 16"/>
          <p:cNvGrpSpPr/>
          <p:nvPr/>
        </p:nvGrpSpPr>
        <p:grpSpPr>
          <a:xfrm>
            <a:off x="840575" y="2912396"/>
            <a:ext cx="2681981" cy="1870482"/>
            <a:chOff x="2330673" y="2010009"/>
            <a:chExt cx="1739454" cy="1412819"/>
          </a:xfrm>
        </p:grpSpPr>
        <p:sp>
          <p:nvSpPr>
            <p:cNvPr id="18" name="圆角矩形 17"/>
            <p:cNvSpPr/>
            <p:nvPr/>
          </p:nvSpPr>
          <p:spPr>
            <a:xfrm>
              <a:off x="2330673" y="2010009"/>
              <a:ext cx="1739454" cy="1412819"/>
            </a:xfrm>
            <a:prstGeom prst="roundRect">
              <a:avLst>
                <a:gd name="adj" fmla="val 0"/>
              </a:avLst>
            </a:prstGeom>
            <a:solidFill>
              <a:srgbClr val="0070C0"/>
            </a:solidFill>
            <a:ln w="31750">
              <a:gradFill flip="none" rotWithShape="1">
                <a:gsLst>
                  <a:gs pos="0">
                    <a:schemeClr val="bg1">
                      <a:lumMod val="85000"/>
                    </a:schemeClr>
                  </a:gs>
                  <a:gs pos="100000">
                    <a:schemeClr val="bg1"/>
                  </a:gs>
                </a:gsLst>
                <a:lin ang="2700000" scaled="1"/>
                <a:tileRect/>
              </a:gradFill>
            </a:ln>
            <a:effectLst>
              <a:innerShdw blurRad="127000" dist="63500" dir="13500000">
                <a:schemeClr val="tx1">
                  <a:lumMod val="65000"/>
                  <a:lumOff val="35000"/>
                  <a:alpha val="49000"/>
                </a:scheme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solidFill>
                  <a:srgbClr val="FFFFFF"/>
                </a:solidFill>
                <a:cs typeface="+mn-ea"/>
                <a:sym typeface="+mn-lt"/>
              </a:endParaRPr>
            </a:p>
          </p:txBody>
        </p:sp>
        <p:sp>
          <p:nvSpPr>
            <p:cNvPr id="19" name="圆角矩形 18"/>
            <p:cNvSpPr/>
            <p:nvPr/>
          </p:nvSpPr>
          <p:spPr>
            <a:xfrm>
              <a:off x="2385774" y="2010009"/>
              <a:ext cx="1629239" cy="1412819"/>
            </a:xfrm>
            <a:prstGeom prst="roundRect">
              <a:avLst>
                <a:gd name="adj" fmla="val 526"/>
              </a:avLst>
            </a:prstGeom>
            <a:solidFill>
              <a:schemeClr val="bg1">
                <a:lumMod val="95000"/>
              </a:schemeClr>
            </a:solidFill>
            <a:ln w="50800">
              <a:noFill/>
            </a:ln>
            <a:effectLst>
              <a:outerShdw blurRad="76200" dist="38100" dir="2700000" algn="tl" rotWithShape="0">
                <a:schemeClr val="tx1">
                  <a:lumMod val="65000"/>
                  <a:lumOff val="35000"/>
                  <a:alpha val="64000"/>
                </a:schemeClr>
              </a:outerShdw>
            </a:effectLst>
            <a:scene3d>
              <a:camera prst="orthographicFront"/>
              <a:lightRig rig="threePt" dir="t"/>
            </a:scene3d>
            <a:sp3d prstMaterial="softEdge">
              <a:bevelT w="44450" h="127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FFFF"/>
                </a:solidFill>
                <a:cs typeface="+mn-ea"/>
                <a:sym typeface="+mn-lt"/>
              </a:endParaRPr>
            </a:p>
          </p:txBody>
        </p:sp>
      </p:grpSp>
      <p:sp>
        <p:nvSpPr>
          <p:cNvPr id="21" name="文本框 27"/>
          <p:cNvSpPr txBox="1"/>
          <p:nvPr/>
        </p:nvSpPr>
        <p:spPr bwMode="auto">
          <a:xfrm>
            <a:off x="911119" y="1079164"/>
            <a:ext cx="2512046" cy="1231106"/>
          </a:xfrm>
          <a:prstGeom prst="rect">
            <a:avLst/>
          </a:prstGeom>
          <a:noFill/>
        </p:spPr>
        <p:txBody>
          <a:bodyPr wrap="square">
            <a:spAutoFit/>
          </a:bodyPr>
          <a:lstStyle/>
          <a:p>
            <a:pPr marL="285750" indent="-285750">
              <a:buFont typeface="Wingdings" pitchFamily="2" charset="2"/>
              <a:buChar char="p"/>
              <a:defRPr/>
            </a:pPr>
            <a:r>
              <a:rPr lang="zh-CN" altLang="en-US" sz="2000" b="1" spc="75" dirty="0">
                <a:solidFill>
                  <a:srgbClr val="C00000"/>
                </a:solidFill>
                <a:cs typeface="+mn-ea"/>
                <a:sym typeface="+mn-lt"/>
              </a:rPr>
              <a:t>增值税</a:t>
            </a:r>
            <a:r>
              <a:rPr lang="zh-CN" altLang="en-US" sz="1600" b="1" spc="75" dirty="0">
                <a:cs typeface="+mn-ea"/>
                <a:sym typeface="+mn-lt"/>
              </a:rPr>
              <a:t>是指以</a:t>
            </a:r>
            <a:r>
              <a:rPr lang="zh-CN" altLang="en-US" sz="1800" b="1" spc="75" dirty="0">
                <a:solidFill>
                  <a:srgbClr val="C00000"/>
                </a:solidFill>
                <a:effectLst>
                  <a:outerShdw blurRad="38100" dist="38100" dir="2700000" algn="tl">
                    <a:srgbClr val="000000">
                      <a:alpha val="43137"/>
                    </a:srgbClr>
                  </a:outerShdw>
                </a:effectLst>
                <a:cs typeface="+mn-ea"/>
                <a:sym typeface="+mn-lt"/>
              </a:rPr>
              <a:t>应税行为</a:t>
            </a:r>
            <a:r>
              <a:rPr lang="zh-CN" altLang="en-US" sz="1600" b="1" spc="75" dirty="0">
                <a:cs typeface="+mn-ea"/>
                <a:sym typeface="+mn-lt"/>
              </a:rPr>
              <a:t>在流转过程中产生的</a:t>
            </a:r>
            <a:r>
              <a:rPr lang="zh-CN" altLang="en-US" sz="2000" b="1" spc="75" dirty="0">
                <a:solidFill>
                  <a:srgbClr val="C00000"/>
                </a:solidFill>
                <a:effectLst>
                  <a:outerShdw blurRad="38100" dist="38100" dir="2700000" algn="tl">
                    <a:srgbClr val="000000">
                      <a:alpha val="43137"/>
                    </a:srgbClr>
                  </a:outerShdw>
                </a:effectLst>
                <a:cs typeface="+mn-ea"/>
                <a:sym typeface="+mn-lt"/>
              </a:rPr>
              <a:t>增值额</a:t>
            </a:r>
            <a:r>
              <a:rPr lang="zh-CN" altLang="en-US" sz="1600" b="1" spc="75" dirty="0">
                <a:cs typeface="+mn-ea"/>
                <a:sym typeface="+mn-lt"/>
              </a:rPr>
              <a:t>为课税对象征收的一种税</a:t>
            </a:r>
          </a:p>
        </p:txBody>
      </p:sp>
      <p:sp>
        <p:nvSpPr>
          <p:cNvPr id="28" name="文本框 27"/>
          <p:cNvSpPr txBox="1"/>
          <p:nvPr/>
        </p:nvSpPr>
        <p:spPr bwMode="auto">
          <a:xfrm>
            <a:off x="993254" y="3028552"/>
            <a:ext cx="2376603" cy="1754326"/>
          </a:xfrm>
          <a:prstGeom prst="rect">
            <a:avLst/>
          </a:prstGeom>
          <a:noFill/>
        </p:spPr>
        <p:txBody>
          <a:bodyPr wrap="square">
            <a:spAutoFit/>
          </a:bodyPr>
          <a:lstStyle/>
          <a:p>
            <a:pPr marL="285750" indent="-285750">
              <a:buFont typeface="Wingdings" pitchFamily="2" charset="2"/>
              <a:buChar char="p"/>
              <a:defRPr/>
            </a:pPr>
            <a:r>
              <a:rPr lang="zh-CN" altLang="en-US" sz="1800" b="1" dirty="0">
                <a:solidFill>
                  <a:srgbClr val="7030A0"/>
                </a:solidFill>
                <a:cs typeface="+mn-ea"/>
                <a:sym typeface="+mn-lt"/>
              </a:rPr>
              <a:t>理论</a:t>
            </a:r>
            <a:r>
              <a:rPr lang="zh-CN" altLang="zh-CN" sz="1800" b="1" dirty="0">
                <a:solidFill>
                  <a:srgbClr val="7030A0"/>
                </a:solidFill>
                <a:cs typeface="+mn-ea"/>
                <a:sym typeface="+mn-lt"/>
              </a:rPr>
              <a:t>增值额</a:t>
            </a:r>
            <a:r>
              <a:rPr lang="zh-CN" altLang="zh-CN" sz="1800" b="1" dirty="0">
                <a:cs typeface="+mn-ea"/>
                <a:sym typeface="+mn-lt"/>
              </a:rPr>
              <a:t>是指纳税人从事生产经营在购入商品或取得劳务、服务价值基础上新增加的价值额</a:t>
            </a:r>
            <a:endParaRPr lang="zh-CN" altLang="en-US" sz="1800" b="1" spc="75" dirty="0">
              <a:solidFill>
                <a:srgbClr val="7030A0"/>
              </a:solidFill>
              <a:cs typeface="+mn-ea"/>
              <a:sym typeface="+mn-lt"/>
            </a:endParaRPr>
          </a:p>
        </p:txBody>
      </p:sp>
      <p:graphicFrame>
        <p:nvGraphicFramePr>
          <p:cNvPr id="29" name="表格 28"/>
          <p:cNvGraphicFramePr>
            <a:graphicFrameLocks noGrp="1"/>
          </p:cNvGraphicFramePr>
          <p:nvPr>
            <p:extLst>
              <p:ext uri="{D42A27DB-BD31-4B8C-83A1-F6EECF244321}">
                <p14:modId xmlns:p14="http://schemas.microsoft.com/office/powerpoint/2010/main" val="3116946813"/>
              </p:ext>
            </p:extLst>
          </p:nvPr>
        </p:nvGraphicFramePr>
        <p:xfrm>
          <a:off x="4784204" y="3101352"/>
          <a:ext cx="4007245" cy="1754325"/>
        </p:xfrm>
        <a:graphic>
          <a:graphicData uri="http://schemas.openxmlformats.org/drawingml/2006/table">
            <a:tbl>
              <a:tblPr>
                <a:tableStyleId>{22838BEF-8BB2-4498-84A7-C5851F593DF1}</a:tableStyleId>
              </a:tblPr>
              <a:tblGrid>
                <a:gridCol w="1113479">
                  <a:extLst>
                    <a:ext uri="{9D8B030D-6E8A-4147-A177-3AD203B41FA5}">
                      <a16:colId xmlns:a16="http://schemas.microsoft.com/office/drawing/2014/main" val="20000"/>
                    </a:ext>
                  </a:extLst>
                </a:gridCol>
                <a:gridCol w="973398">
                  <a:extLst>
                    <a:ext uri="{9D8B030D-6E8A-4147-A177-3AD203B41FA5}">
                      <a16:colId xmlns:a16="http://schemas.microsoft.com/office/drawing/2014/main" val="20001"/>
                    </a:ext>
                  </a:extLst>
                </a:gridCol>
                <a:gridCol w="1920368">
                  <a:extLst>
                    <a:ext uri="{9D8B030D-6E8A-4147-A177-3AD203B41FA5}">
                      <a16:colId xmlns:a16="http://schemas.microsoft.com/office/drawing/2014/main" val="20002"/>
                    </a:ext>
                  </a:extLst>
                </a:gridCol>
              </a:tblGrid>
              <a:tr h="275208">
                <a:tc>
                  <a:txBody>
                    <a:bodyPr/>
                    <a:lstStyle/>
                    <a:p>
                      <a:pPr indent="0" algn="ctr">
                        <a:lnSpc>
                          <a:spcPct val="100000"/>
                        </a:lnSpc>
                        <a:spcBef>
                          <a:spcPts val="0"/>
                        </a:spcBef>
                        <a:spcAft>
                          <a:spcPts val="0"/>
                        </a:spcAft>
                      </a:pPr>
                      <a:r>
                        <a:rPr lang="zh-CN" sz="1600" b="1" dirty="0">
                          <a:effectLst/>
                          <a:sym typeface="+mn-lt"/>
                        </a:rPr>
                        <a:t>经营环节</a:t>
                      </a:r>
                      <a:endParaRPr lang="zh-CN" sz="1600" b="1" dirty="0">
                        <a:effectLst/>
                        <a:latin typeface="+mn-lt"/>
                        <a:ea typeface="+mn-ea"/>
                        <a:cs typeface="+mn-ea"/>
                        <a:sym typeface="+mn-lt"/>
                      </a:endParaRPr>
                    </a:p>
                  </a:txBody>
                  <a:tcPr marL="68580" marR="68580" marT="0" marB="0" anchor="ctr"/>
                </a:tc>
                <a:tc>
                  <a:txBody>
                    <a:bodyPr/>
                    <a:lstStyle/>
                    <a:p>
                      <a:pPr indent="0" algn="ctr">
                        <a:lnSpc>
                          <a:spcPct val="100000"/>
                        </a:lnSpc>
                        <a:spcBef>
                          <a:spcPts val="0"/>
                        </a:spcBef>
                        <a:spcAft>
                          <a:spcPts val="0"/>
                        </a:spcAft>
                      </a:pPr>
                      <a:r>
                        <a:rPr lang="zh-CN" sz="1600" b="1">
                          <a:effectLst/>
                          <a:sym typeface="+mn-lt"/>
                        </a:rPr>
                        <a:t>销售收入</a:t>
                      </a:r>
                      <a:endParaRPr lang="zh-CN" sz="1600" b="1">
                        <a:effectLst/>
                        <a:latin typeface="+mn-lt"/>
                        <a:ea typeface="+mn-ea"/>
                        <a:cs typeface="+mn-ea"/>
                        <a:sym typeface="+mn-lt"/>
                      </a:endParaRPr>
                    </a:p>
                  </a:txBody>
                  <a:tcPr marL="68580" marR="68580" marT="0" marB="0" anchor="ctr"/>
                </a:tc>
                <a:tc>
                  <a:txBody>
                    <a:bodyPr/>
                    <a:lstStyle/>
                    <a:p>
                      <a:pPr indent="0" algn="ctr">
                        <a:lnSpc>
                          <a:spcPct val="100000"/>
                        </a:lnSpc>
                        <a:spcBef>
                          <a:spcPts val="0"/>
                        </a:spcBef>
                        <a:spcAft>
                          <a:spcPts val="0"/>
                        </a:spcAft>
                      </a:pPr>
                      <a:r>
                        <a:rPr lang="zh-CN" sz="1600" b="1" dirty="0">
                          <a:effectLst/>
                          <a:sym typeface="+mn-lt"/>
                        </a:rPr>
                        <a:t>增值额</a:t>
                      </a:r>
                      <a:endParaRPr lang="zh-CN" sz="1600" b="1" dirty="0">
                        <a:effectLst/>
                        <a:latin typeface="+mn-lt"/>
                        <a:ea typeface="+mn-ea"/>
                        <a:cs typeface="+mn-ea"/>
                        <a:sym typeface="+mn-lt"/>
                      </a:endParaRPr>
                    </a:p>
                  </a:txBody>
                  <a:tcPr marL="68580" marR="68580" marT="0" marB="0" anchor="ctr"/>
                </a:tc>
                <a:extLst>
                  <a:ext uri="{0D108BD9-81ED-4DB2-BD59-A6C34878D82A}">
                    <a16:rowId xmlns:a16="http://schemas.microsoft.com/office/drawing/2014/main" val="10000"/>
                  </a:ext>
                </a:extLst>
              </a:tr>
              <a:tr h="275208">
                <a:tc>
                  <a:txBody>
                    <a:bodyPr/>
                    <a:lstStyle/>
                    <a:p>
                      <a:pPr indent="0" algn="ctr">
                        <a:lnSpc>
                          <a:spcPct val="100000"/>
                        </a:lnSpc>
                        <a:spcBef>
                          <a:spcPts val="0"/>
                        </a:spcBef>
                        <a:spcAft>
                          <a:spcPts val="0"/>
                        </a:spcAft>
                      </a:pPr>
                      <a:r>
                        <a:rPr lang="zh-CN" sz="1600" b="1">
                          <a:effectLst/>
                          <a:sym typeface="+mn-lt"/>
                        </a:rPr>
                        <a:t>坯布生产</a:t>
                      </a:r>
                      <a:endParaRPr lang="zh-CN" sz="1600" b="1">
                        <a:effectLst/>
                        <a:latin typeface="+mn-lt"/>
                        <a:ea typeface="+mn-ea"/>
                        <a:cs typeface="+mn-ea"/>
                        <a:sym typeface="+mn-lt"/>
                      </a:endParaRPr>
                    </a:p>
                  </a:txBody>
                  <a:tcPr marL="68580" marR="68580" marT="0" marB="0" anchor="ctr"/>
                </a:tc>
                <a:tc>
                  <a:txBody>
                    <a:bodyPr/>
                    <a:lstStyle/>
                    <a:p>
                      <a:pPr indent="0" algn="ctr">
                        <a:lnSpc>
                          <a:spcPct val="100000"/>
                        </a:lnSpc>
                        <a:spcBef>
                          <a:spcPts val="0"/>
                        </a:spcBef>
                        <a:spcAft>
                          <a:spcPts val="0"/>
                        </a:spcAft>
                      </a:pPr>
                      <a:r>
                        <a:rPr lang="en-US" sz="1600" b="1">
                          <a:effectLst/>
                          <a:sym typeface="+mn-lt"/>
                        </a:rPr>
                        <a:t>300</a:t>
                      </a:r>
                      <a:endParaRPr lang="zh-CN" sz="1600" b="1">
                        <a:effectLst/>
                        <a:latin typeface="+mn-lt"/>
                        <a:ea typeface="+mn-ea"/>
                        <a:cs typeface="+mn-ea"/>
                        <a:sym typeface="+mn-lt"/>
                      </a:endParaRPr>
                    </a:p>
                  </a:txBody>
                  <a:tcPr marL="68580" marR="68580" marT="0" marB="0" anchor="ctr"/>
                </a:tc>
                <a:tc>
                  <a:txBody>
                    <a:bodyPr/>
                    <a:lstStyle/>
                    <a:p>
                      <a:pPr indent="0" algn="ctr">
                        <a:lnSpc>
                          <a:spcPct val="100000"/>
                        </a:lnSpc>
                        <a:spcBef>
                          <a:spcPts val="0"/>
                        </a:spcBef>
                        <a:spcAft>
                          <a:spcPts val="0"/>
                        </a:spcAft>
                      </a:pPr>
                      <a:r>
                        <a:rPr lang="en-US" sz="1600" b="1" dirty="0">
                          <a:effectLst/>
                          <a:sym typeface="+mn-lt"/>
                        </a:rPr>
                        <a:t>300</a:t>
                      </a:r>
                      <a:r>
                        <a:rPr lang="zh-CN" sz="1600" b="1" dirty="0">
                          <a:effectLst/>
                          <a:sym typeface="+mn-lt"/>
                        </a:rPr>
                        <a:t>－</a:t>
                      </a:r>
                      <a:r>
                        <a:rPr lang="en-US" sz="1600" b="1" dirty="0">
                          <a:effectLst/>
                          <a:sym typeface="+mn-lt"/>
                        </a:rPr>
                        <a:t>0=300</a:t>
                      </a:r>
                      <a:endParaRPr lang="zh-CN" sz="1600" b="1" dirty="0">
                        <a:effectLst/>
                        <a:latin typeface="+mn-lt"/>
                        <a:ea typeface="+mn-ea"/>
                        <a:cs typeface="+mn-ea"/>
                        <a:sym typeface="+mn-lt"/>
                      </a:endParaRPr>
                    </a:p>
                  </a:txBody>
                  <a:tcPr marL="68580" marR="68580" marT="0" marB="0" anchor="ctr"/>
                </a:tc>
                <a:extLst>
                  <a:ext uri="{0D108BD9-81ED-4DB2-BD59-A6C34878D82A}">
                    <a16:rowId xmlns:a16="http://schemas.microsoft.com/office/drawing/2014/main" val="10001"/>
                  </a:ext>
                </a:extLst>
              </a:tr>
              <a:tr h="275208">
                <a:tc>
                  <a:txBody>
                    <a:bodyPr/>
                    <a:lstStyle/>
                    <a:p>
                      <a:pPr indent="0" algn="ctr">
                        <a:lnSpc>
                          <a:spcPct val="100000"/>
                        </a:lnSpc>
                        <a:spcBef>
                          <a:spcPts val="0"/>
                        </a:spcBef>
                        <a:spcAft>
                          <a:spcPts val="0"/>
                        </a:spcAft>
                      </a:pPr>
                      <a:r>
                        <a:rPr lang="zh-CN" sz="1600" b="1">
                          <a:effectLst/>
                          <a:sym typeface="+mn-lt"/>
                        </a:rPr>
                        <a:t>成衣生产</a:t>
                      </a:r>
                      <a:endParaRPr lang="zh-CN" sz="1600" b="1">
                        <a:effectLst/>
                        <a:latin typeface="+mn-lt"/>
                        <a:ea typeface="+mn-ea"/>
                        <a:cs typeface="+mn-ea"/>
                        <a:sym typeface="+mn-lt"/>
                      </a:endParaRPr>
                    </a:p>
                  </a:txBody>
                  <a:tcPr marL="68580" marR="68580" marT="0" marB="0" anchor="ctr"/>
                </a:tc>
                <a:tc>
                  <a:txBody>
                    <a:bodyPr/>
                    <a:lstStyle/>
                    <a:p>
                      <a:pPr indent="0" algn="ctr">
                        <a:lnSpc>
                          <a:spcPct val="100000"/>
                        </a:lnSpc>
                        <a:spcBef>
                          <a:spcPts val="0"/>
                        </a:spcBef>
                        <a:spcAft>
                          <a:spcPts val="0"/>
                        </a:spcAft>
                      </a:pPr>
                      <a:r>
                        <a:rPr lang="en-US" sz="1600" b="1">
                          <a:effectLst/>
                          <a:sym typeface="+mn-lt"/>
                        </a:rPr>
                        <a:t>700</a:t>
                      </a:r>
                      <a:endParaRPr lang="zh-CN" sz="1600" b="1">
                        <a:effectLst/>
                        <a:latin typeface="+mn-lt"/>
                        <a:ea typeface="+mn-ea"/>
                        <a:cs typeface="+mn-ea"/>
                        <a:sym typeface="+mn-lt"/>
                      </a:endParaRPr>
                    </a:p>
                  </a:txBody>
                  <a:tcPr marL="68580" marR="68580" marT="0" marB="0" anchor="ctr"/>
                </a:tc>
                <a:tc>
                  <a:txBody>
                    <a:bodyPr/>
                    <a:lstStyle/>
                    <a:p>
                      <a:pPr indent="0" algn="ctr">
                        <a:lnSpc>
                          <a:spcPct val="100000"/>
                        </a:lnSpc>
                        <a:spcBef>
                          <a:spcPts val="0"/>
                        </a:spcBef>
                        <a:spcAft>
                          <a:spcPts val="0"/>
                        </a:spcAft>
                      </a:pPr>
                      <a:r>
                        <a:rPr lang="en-US" sz="1600" b="1">
                          <a:effectLst/>
                          <a:sym typeface="+mn-lt"/>
                        </a:rPr>
                        <a:t>700</a:t>
                      </a:r>
                      <a:r>
                        <a:rPr lang="zh-CN" sz="1600" b="1">
                          <a:effectLst/>
                          <a:sym typeface="+mn-lt"/>
                        </a:rPr>
                        <a:t>－</a:t>
                      </a:r>
                      <a:r>
                        <a:rPr lang="en-US" sz="1600" b="1">
                          <a:effectLst/>
                          <a:sym typeface="+mn-lt"/>
                        </a:rPr>
                        <a:t>300=400</a:t>
                      </a:r>
                      <a:endParaRPr lang="zh-CN" sz="1600" b="1">
                        <a:effectLst/>
                        <a:latin typeface="+mn-lt"/>
                        <a:ea typeface="+mn-ea"/>
                        <a:cs typeface="+mn-ea"/>
                        <a:sym typeface="+mn-lt"/>
                      </a:endParaRPr>
                    </a:p>
                  </a:txBody>
                  <a:tcPr marL="68580" marR="68580" marT="0" marB="0" anchor="ctr"/>
                </a:tc>
                <a:extLst>
                  <a:ext uri="{0D108BD9-81ED-4DB2-BD59-A6C34878D82A}">
                    <a16:rowId xmlns:a16="http://schemas.microsoft.com/office/drawing/2014/main" val="10002"/>
                  </a:ext>
                </a:extLst>
              </a:tr>
              <a:tr h="275208">
                <a:tc>
                  <a:txBody>
                    <a:bodyPr/>
                    <a:lstStyle/>
                    <a:p>
                      <a:pPr indent="0" algn="ctr">
                        <a:lnSpc>
                          <a:spcPct val="100000"/>
                        </a:lnSpc>
                        <a:spcBef>
                          <a:spcPts val="0"/>
                        </a:spcBef>
                        <a:spcAft>
                          <a:spcPts val="0"/>
                        </a:spcAft>
                      </a:pPr>
                      <a:r>
                        <a:rPr lang="zh-CN" sz="1600" b="1">
                          <a:effectLst/>
                          <a:sym typeface="+mn-lt"/>
                        </a:rPr>
                        <a:t>成衣批发</a:t>
                      </a:r>
                      <a:endParaRPr lang="zh-CN" sz="1600" b="1">
                        <a:effectLst/>
                        <a:latin typeface="+mn-lt"/>
                        <a:ea typeface="+mn-ea"/>
                        <a:cs typeface="+mn-ea"/>
                        <a:sym typeface="+mn-lt"/>
                      </a:endParaRPr>
                    </a:p>
                  </a:txBody>
                  <a:tcPr marL="68580" marR="68580" marT="0" marB="0" anchor="ctr"/>
                </a:tc>
                <a:tc>
                  <a:txBody>
                    <a:bodyPr/>
                    <a:lstStyle/>
                    <a:p>
                      <a:pPr indent="0" algn="ctr">
                        <a:lnSpc>
                          <a:spcPct val="100000"/>
                        </a:lnSpc>
                        <a:spcBef>
                          <a:spcPts val="0"/>
                        </a:spcBef>
                        <a:spcAft>
                          <a:spcPts val="0"/>
                        </a:spcAft>
                      </a:pPr>
                      <a:r>
                        <a:rPr lang="en-US" sz="1600" b="1">
                          <a:effectLst/>
                          <a:sym typeface="+mn-lt"/>
                        </a:rPr>
                        <a:t>900</a:t>
                      </a:r>
                      <a:endParaRPr lang="zh-CN" sz="1600" b="1">
                        <a:effectLst/>
                        <a:latin typeface="+mn-lt"/>
                        <a:ea typeface="+mn-ea"/>
                        <a:cs typeface="+mn-ea"/>
                        <a:sym typeface="+mn-lt"/>
                      </a:endParaRPr>
                    </a:p>
                  </a:txBody>
                  <a:tcPr marL="68580" marR="68580" marT="0" marB="0" anchor="ctr"/>
                </a:tc>
                <a:tc>
                  <a:txBody>
                    <a:bodyPr/>
                    <a:lstStyle/>
                    <a:p>
                      <a:pPr indent="0" algn="ctr">
                        <a:lnSpc>
                          <a:spcPct val="100000"/>
                        </a:lnSpc>
                        <a:spcBef>
                          <a:spcPts val="0"/>
                        </a:spcBef>
                        <a:spcAft>
                          <a:spcPts val="0"/>
                        </a:spcAft>
                      </a:pPr>
                      <a:r>
                        <a:rPr lang="en-US" sz="1600" b="1">
                          <a:effectLst/>
                          <a:sym typeface="+mn-lt"/>
                        </a:rPr>
                        <a:t>900</a:t>
                      </a:r>
                      <a:r>
                        <a:rPr lang="zh-CN" sz="1600" b="1">
                          <a:effectLst/>
                          <a:sym typeface="+mn-lt"/>
                        </a:rPr>
                        <a:t>－</a:t>
                      </a:r>
                      <a:r>
                        <a:rPr lang="en-US" sz="1600" b="1">
                          <a:effectLst/>
                          <a:sym typeface="+mn-lt"/>
                        </a:rPr>
                        <a:t>700=200</a:t>
                      </a:r>
                      <a:endParaRPr lang="zh-CN" sz="1600" b="1">
                        <a:effectLst/>
                        <a:latin typeface="+mn-lt"/>
                        <a:ea typeface="+mn-ea"/>
                        <a:cs typeface="+mn-ea"/>
                        <a:sym typeface="+mn-lt"/>
                      </a:endParaRPr>
                    </a:p>
                  </a:txBody>
                  <a:tcPr marL="68580" marR="68580" marT="0" marB="0" anchor="ctr"/>
                </a:tc>
                <a:extLst>
                  <a:ext uri="{0D108BD9-81ED-4DB2-BD59-A6C34878D82A}">
                    <a16:rowId xmlns:a16="http://schemas.microsoft.com/office/drawing/2014/main" val="10003"/>
                  </a:ext>
                </a:extLst>
              </a:tr>
              <a:tr h="378285">
                <a:tc>
                  <a:txBody>
                    <a:bodyPr/>
                    <a:lstStyle/>
                    <a:p>
                      <a:pPr indent="0" algn="ctr">
                        <a:lnSpc>
                          <a:spcPct val="100000"/>
                        </a:lnSpc>
                        <a:spcBef>
                          <a:spcPts val="0"/>
                        </a:spcBef>
                        <a:spcAft>
                          <a:spcPts val="0"/>
                        </a:spcAft>
                      </a:pPr>
                      <a:r>
                        <a:rPr lang="zh-CN" sz="1600" b="1">
                          <a:effectLst/>
                          <a:sym typeface="+mn-lt"/>
                        </a:rPr>
                        <a:t>成衣零售</a:t>
                      </a:r>
                      <a:endParaRPr lang="zh-CN" sz="1600" b="1">
                        <a:effectLst/>
                        <a:latin typeface="+mn-lt"/>
                        <a:ea typeface="+mn-ea"/>
                        <a:cs typeface="+mn-ea"/>
                        <a:sym typeface="+mn-lt"/>
                      </a:endParaRPr>
                    </a:p>
                  </a:txBody>
                  <a:tcPr marL="68580" marR="68580" marT="0" marB="0" anchor="ctr"/>
                </a:tc>
                <a:tc>
                  <a:txBody>
                    <a:bodyPr/>
                    <a:lstStyle/>
                    <a:p>
                      <a:pPr indent="0" algn="ctr">
                        <a:lnSpc>
                          <a:spcPct val="100000"/>
                        </a:lnSpc>
                        <a:spcBef>
                          <a:spcPts val="0"/>
                        </a:spcBef>
                        <a:spcAft>
                          <a:spcPts val="0"/>
                        </a:spcAft>
                      </a:pPr>
                      <a:r>
                        <a:rPr lang="en-US" sz="1600" b="1" dirty="0">
                          <a:effectLst/>
                          <a:sym typeface="+mn-lt"/>
                        </a:rPr>
                        <a:t>1 000</a:t>
                      </a:r>
                      <a:endParaRPr lang="zh-CN" sz="1600" b="1" dirty="0">
                        <a:effectLst/>
                        <a:latin typeface="+mn-lt"/>
                        <a:ea typeface="+mn-ea"/>
                        <a:cs typeface="+mn-ea"/>
                        <a:sym typeface="+mn-lt"/>
                      </a:endParaRPr>
                    </a:p>
                  </a:txBody>
                  <a:tcPr marL="68580" marR="68580" marT="0" marB="0" anchor="ctr"/>
                </a:tc>
                <a:tc>
                  <a:txBody>
                    <a:bodyPr/>
                    <a:lstStyle/>
                    <a:p>
                      <a:pPr indent="0" algn="ctr">
                        <a:lnSpc>
                          <a:spcPct val="100000"/>
                        </a:lnSpc>
                        <a:spcBef>
                          <a:spcPts val="0"/>
                        </a:spcBef>
                        <a:spcAft>
                          <a:spcPts val="0"/>
                        </a:spcAft>
                      </a:pPr>
                      <a:r>
                        <a:rPr lang="en-US" sz="1600" b="1" dirty="0">
                          <a:effectLst/>
                          <a:sym typeface="+mn-lt"/>
                        </a:rPr>
                        <a:t>1 000</a:t>
                      </a:r>
                      <a:r>
                        <a:rPr lang="zh-CN" sz="1600" b="1" dirty="0">
                          <a:effectLst/>
                          <a:sym typeface="+mn-lt"/>
                        </a:rPr>
                        <a:t>－</a:t>
                      </a:r>
                      <a:r>
                        <a:rPr lang="en-US" sz="1600" b="1" dirty="0">
                          <a:effectLst/>
                          <a:sym typeface="+mn-lt"/>
                        </a:rPr>
                        <a:t>900=100</a:t>
                      </a:r>
                      <a:endParaRPr lang="zh-CN" sz="1600" b="1" dirty="0">
                        <a:effectLst/>
                        <a:latin typeface="+mn-lt"/>
                        <a:ea typeface="+mn-ea"/>
                        <a:cs typeface="+mn-ea"/>
                        <a:sym typeface="+mn-lt"/>
                      </a:endParaRPr>
                    </a:p>
                  </a:txBody>
                  <a:tcPr marL="68580" marR="68580" marT="0" marB="0" anchor="ctr"/>
                </a:tc>
                <a:extLst>
                  <a:ext uri="{0D108BD9-81ED-4DB2-BD59-A6C34878D82A}">
                    <a16:rowId xmlns:a16="http://schemas.microsoft.com/office/drawing/2014/main" val="10004"/>
                  </a:ext>
                </a:extLst>
              </a:tr>
              <a:tr h="275208">
                <a:tc>
                  <a:txBody>
                    <a:bodyPr/>
                    <a:lstStyle/>
                    <a:p>
                      <a:pPr indent="0" algn="ctr">
                        <a:lnSpc>
                          <a:spcPct val="100000"/>
                        </a:lnSpc>
                        <a:spcBef>
                          <a:spcPts val="0"/>
                        </a:spcBef>
                        <a:spcAft>
                          <a:spcPts val="0"/>
                        </a:spcAft>
                      </a:pPr>
                      <a:r>
                        <a:rPr lang="zh-CN" sz="1600" b="1">
                          <a:effectLst/>
                          <a:sym typeface="+mn-lt"/>
                        </a:rPr>
                        <a:t>合计</a:t>
                      </a:r>
                      <a:endParaRPr lang="zh-CN" sz="1600" b="1">
                        <a:effectLst/>
                        <a:latin typeface="+mn-lt"/>
                        <a:ea typeface="+mn-ea"/>
                        <a:cs typeface="+mn-ea"/>
                        <a:sym typeface="+mn-lt"/>
                      </a:endParaRPr>
                    </a:p>
                  </a:txBody>
                  <a:tcPr marL="68580" marR="68580" marT="0" marB="0" anchor="ctr"/>
                </a:tc>
                <a:tc>
                  <a:txBody>
                    <a:bodyPr/>
                    <a:lstStyle/>
                    <a:p>
                      <a:pPr indent="0" algn="ctr">
                        <a:lnSpc>
                          <a:spcPct val="100000"/>
                        </a:lnSpc>
                        <a:spcBef>
                          <a:spcPts val="0"/>
                        </a:spcBef>
                        <a:spcAft>
                          <a:spcPts val="0"/>
                        </a:spcAft>
                      </a:pPr>
                      <a:r>
                        <a:rPr lang="en-US" sz="1600" b="1">
                          <a:effectLst/>
                          <a:sym typeface="+mn-lt"/>
                        </a:rPr>
                        <a:t> </a:t>
                      </a:r>
                      <a:endParaRPr lang="zh-CN" sz="1600" b="1">
                        <a:effectLst/>
                        <a:latin typeface="+mn-lt"/>
                        <a:ea typeface="+mn-ea"/>
                        <a:cs typeface="+mn-ea"/>
                        <a:sym typeface="+mn-lt"/>
                      </a:endParaRPr>
                    </a:p>
                  </a:txBody>
                  <a:tcPr marL="68580" marR="68580" marT="0" marB="0" anchor="ctr"/>
                </a:tc>
                <a:tc>
                  <a:txBody>
                    <a:bodyPr/>
                    <a:lstStyle/>
                    <a:p>
                      <a:pPr indent="0" algn="ctr">
                        <a:lnSpc>
                          <a:spcPct val="100000"/>
                        </a:lnSpc>
                        <a:spcBef>
                          <a:spcPts val="0"/>
                        </a:spcBef>
                        <a:spcAft>
                          <a:spcPts val="0"/>
                        </a:spcAft>
                      </a:pPr>
                      <a:r>
                        <a:rPr lang="en-US" sz="1600" b="1" dirty="0">
                          <a:effectLst/>
                          <a:sym typeface="+mn-lt"/>
                        </a:rPr>
                        <a:t>1 000</a:t>
                      </a:r>
                      <a:endParaRPr lang="zh-CN" sz="1600" b="1" dirty="0">
                        <a:effectLst/>
                        <a:latin typeface="+mn-lt"/>
                        <a:ea typeface="+mn-ea"/>
                        <a:cs typeface="+mn-ea"/>
                        <a:sym typeface="+mn-lt"/>
                      </a:endParaRPr>
                    </a:p>
                  </a:txBody>
                  <a:tcPr marL="68580" marR="68580" marT="0" marB="0" anchor="ctr"/>
                </a:tc>
                <a:extLst>
                  <a:ext uri="{0D108BD9-81ED-4DB2-BD59-A6C34878D82A}">
                    <a16:rowId xmlns:a16="http://schemas.microsoft.com/office/drawing/2014/main" val="10005"/>
                  </a:ext>
                </a:extLst>
              </a:tr>
            </a:tbl>
          </a:graphicData>
        </a:graphic>
      </p:graphicFrame>
      <p:sp>
        <p:nvSpPr>
          <p:cNvPr id="33" name="矩形 32"/>
          <p:cNvSpPr/>
          <p:nvPr/>
        </p:nvSpPr>
        <p:spPr>
          <a:xfrm rot="1210297">
            <a:off x="3438119" y="3541750"/>
            <a:ext cx="1415772" cy="338554"/>
          </a:xfrm>
          <a:prstGeom prst="rect">
            <a:avLst/>
          </a:prstGeom>
        </p:spPr>
        <p:txBody>
          <a:bodyPr wrap="none">
            <a:spAutoFit/>
          </a:bodyPr>
          <a:lstStyle/>
          <a:p>
            <a:r>
              <a:rPr lang="zh-CN" altLang="zh-CN" sz="1600" b="1" dirty="0">
                <a:solidFill>
                  <a:srgbClr val="C00000"/>
                </a:solidFill>
                <a:cs typeface="+mn-ea"/>
                <a:sym typeface="+mn-lt"/>
              </a:rPr>
              <a:t>从某一商品看</a:t>
            </a:r>
            <a:endParaRPr lang="zh-CN" altLang="en-US" sz="1600" b="1" dirty="0">
              <a:solidFill>
                <a:srgbClr val="C00000"/>
              </a:solidFill>
              <a:cs typeface="+mn-ea"/>
              <a:sym typeface="+mn-lt"/>
            </a:endParaRPr>
          </a:p>
        </p:txBody>
      </p:sp>
      <p:sp>
        <p:nvSpPr>
          <p:cNvPr id="34" name="矩形 33"/>
          <p:cNvSpPr/>
          <p:nvPr/>
        </p:nvSpPr>
        <p:spPr>
          <a:xfrm>
            <a:off x="4704449" y="2553891"/>
            <a:ext cx="3545029" cy="400110"/>
          </a:xfrm>
          <a:prstGeom prst="rect">
            <a:avLst/>
          </a:prstGeom>
        </p:spPr>
        <p:txBody>
          <a:bodyPr wrap="square">
            <a:spAutoFit/>
          </a:bodyPr>
          <a:lstStyle/>
          <a:p>
            <a:pPr algn="ctr"/>
            <a:r>
              <a:rPr lang="zh-CN" altLang="zh-CN" sz="2000" b="1" dirty="0">
                <a:solidFill>
                  <a:srgbClr val="0070C0"/>
                </a:solidFill>
                <a:cs typeface="+mn-ea"/>
                <a:sym typeface="+mn-lt"/>
              </a:rPr>
              <a:t>表</a:t>
            </a:r>
            <a:r>
              <a:rPr lang="en-US" altLang="zh-CN" sz="2000" b="1" dirty="0">
                <a:solidFill>
                  <a:srgbClr val="0070C0"/>
                </a:solidFill>
                <a:cs typeface="+mn-ea"/>
                <a:sym typeface="+mn-lt"/>
              </a:rPr>
              <a:t>2-1	</a:t>
            </a:r>
            <a:r>
              <a:rPr lang="zh-CN" altLang="zh-CN" sz="2000" b="1" dirty="0">
                <a:solidFill>
                  <a:srgbClr val="0070C0"/>
                </a:solidFill>
                <a:cs typeface="+mn-ea"/>
                <a:sym typeface="+mn-lt"/>
              </a:rPr>
              <a:t>增值额</a:t>
            </a:r>
            <a:r>
              <a:rPr lang="zh-CN" altLang="en-US" sz="2000" b="1" dirty="0">
                <a:solidFill>
                  <a:srgbClr val="0070C0"/>
                </a:solidFill>
                <a:cs typeface="+mn-ea"/>
                <a:sym typeface="+mn-lt"/>
              </a:rPr>
              <a:t>形成</a:t>
            </a:r>
            <a:endParaRPr lang="zh-CN" altLang="zh-CN" sz="2000" b="1" dirty="0">
              <a:solidFill>
                <a:srgbClr val="0070C0"/>
              </a:solidFill>
              <a:cs typeface="+mn-ea"/>
              <a:sym typeface="+mn-lt"/>
            </a:endParaRPr>
          </a:p>
        </p:txBody>
      </p:sp>
      <p:sp>
        <p:nvSpPr>
          <p:cNvPr id="35" name="Shape 2015"/>
          <p:cNvSpPr/>
          <p:nvPr/>
        </p:nvSpPr>
        <p:spPr>
          <a:xfrm>
            <a:off x="4619472" y="1164985"/>
            <a:ext cx="3808686" cy="1264960"/>
          </a:xfrm>
          <a:prstGeom prst="roundRect">
            <a:avLst>
              <a:gd name="adj" fmla="val 6918"/>
            </a:avLst>
          </a:prstGeom>
          <a:noFill/>
          <a:ln w="12700">
            <a:solidFill>
              <a:srgbClr val="A6AAA9"/>
            </a:solidFill>
            <a:miter lim="400000"/>
          </a:ln>
        </p:spPr>
        <p:txBody>
          <a:bodyPr lIns="14288" tIns="14288" rIns="14288" bIns="14288" anchor="ctr"/>
          <a:lstStyle/>
          <a:p>
            <a:pPr lvl="0"/>
            <a:endParaRPr sz="1300">
              <a:cs typeface="+mn-ea"/>
              <a:sym typeface="+mn-lt"/>
            </a:endParaRPr>
          </a:p>
        </p:txBody>
      </p:sp>
      <p:sp>
        <p:nvSpPr>
          <p:cNvPr id="36" name="TextBox 35"/>
          <p:cNvSpPr txBox="1"/>
          <p:nvPr/>
        </p:nvSpPr>
        <p:spPr>
          <a:xfrm>
            <a:off x="4704449" y="1079164"/>
            <a:ext cx="3808686" cy="1388906"/>
          </a:xfrm>
          <a:prstGeom prst="rect">
            <a:avLst/>
          </a:prstGeom>
          <a:noFill/>
        </p:spPr>
        <p:txBody>
          <a:bodyPr wrap="square" rtlCol="0">
            <a:spAutoFit/>
          </a:bodyPr>
          <a:lstStyle/>
          <a:p>
            <a:pPr marL="285750" indent="-285750">
              <a:lnSpc>
                <a:spcPct val="120000"/>
              </a:lnSpc>
              <a:buFont typeface="Wingdings" pitchFamily="2" charset="2"/>
              <a:buChar char="p"/>
            </a:pPr>
            <a:r>
              <a:rPr lang="zh-CN" altLang="en-US" sz="1800" b="1" dirty="0">
                <a:cs typeface="+mn-ea"/>
                <a:sym typeface="+mn-lt"/>
              </a:rPr>
              <a:t>应税行为：货物、劳务、无形资产、不动产流转行为</a:t>
            </a:r>
            <a:endParaRPr lang="en-US" altLang="zh-CN" sz="1800" b="1" dirty="0">
              <a:cs typeface="+mn-ea"/>
              <a:sym typeface="+mn-lt"/>
            </a:endParaRPr>
          </a:p>
          <a:p>
            <a:pPr marL="285750" indent="-285750">
              <a:lnSpc>
                <a:spcPct val="120000"/>
              </a:lnSpc>
              <a:buFont typeface="Wingdings" pitchFamily="2" charset="2"/>
              <a:buChar char="p"/>
            </a:pPr>
            <a:r>
              <a:rPr lang="zh-CN" altLang="en-US" sz="1800" b="1" dirty="0">
                <a:cs typeface="+mn-ea"/>
                <a:sym typeface="+mn-lt"/>
              </a:rPr>
              <a:t>计税依据：增值额</a:t>
            </a:r>
            <a:endParaRPr lang="en-US" altLang="zh-CN" sz="1800" b="1" dirty="0">
              <a:cs typeface="+mn-ea"/>
              <a:sym typeface="+mn-lt"/>
            </a:endParaRPr>
          </a:p>
          <a:p>
            <a:pPr marL="285750" indent="-285750">
              <a:lnSpc>
                <a:spcPct val="120000"/>
              </a:lnSpc>
              <a:buFont typeface="Wingdings" pitchFamily="2" charset="2"/>
              <a:buChar char="p"/>
            </a:pPr>
            <a:r>
              <a:rPr lang="zh-CN" altLang="en-US" sz="1800" b="1" dirty="0">
                <a:cs typeface="+mn-ea"/>
                <a:sym typeface="+mn-lt"/>
              </a:rPr>
              <a:t>性质：流转税</a:t>
            </a:r>
          </a:p>
        </p:txBody>
      </p:sp>
      <p:sp>
        <p:nvSpPr>
          <p:cNvPr id="20" name="文本框 19">
            <a:extLst>
              <a:ext uri="{FF2B5EF4-FFF2-40B4-BE49-F238E27FC236}">
                <a16:creationId xmlns:a16="http://schemas.microsoft.com/office/drawing/2014/main" id="{A973AE77-CDC2-4B1F-92B9-CB0A790237DF}"/>
              </a:ext>
            </a:extLst>
          </p:cNvPr>
          <p:cNvSpPr txBox="1"/>
          <p:nvPr/>
        </p:nvSpPr>
        <p:spPr>
          <a:xfrm>
            <a:off x="1260143" y="225348"/>
            <a:ext cx="6190239" cy="500137"/>
          </a:xfrm>
          <a:prstGeom prst="rect">
            <a:avLst/>
          </a:prstGeom>
          <a:noFill/>
        </p:spPr>
        <p:txBody>
          <a:bodyPr wrap="square" lIns="68580" tIns="34290" rIns="68580" bIns="34290" rtlCol="0">
            <a:spAutoFit/>
          </a:bodyPr>
          <a:lstStyle/>
          <a:p>
            <a:pPr algn="ctr"/>
            <a:r>
              <a:rPr lang="zh-CN" altLang="en-US" sz="2800" b="1" dirty="0">
                <a:solidFill>
                  <a:srgbClr val="0070C0"/>
                </a:solidFill>
                <a:cs typeface="+mn-ea"/>
                <a:sym typeface="+mn-lt"/>
              </a:rPr>
              <a:t>一、增值税的概念</a:t>
            </a:r>
            <a:endParaRPr lang="en-US" altLang="zh-CN" sz="2800" b="1" dirty="0">
              <a:solidFill>
                <a:srgbClr val="7030A0"/>
              </a:solidFill>
              <a:cs typeface="+mn-ea"/>
              <a:sym typeface="+mn-lt"/>
            </a:endParaRPr>
          </a:p>
        </p:txBody>
      </p:sp>
    </p:spTree>
    <p:extLst>
      <p:ext uri="{BB962C8B-B14F-4D97-AF65-F5344CB8AC3E}">
        <p14:creationId xmlns:p14="http://schemas.microsoft.com/office/powerpoint/2010/main" val="3950506823"/>
      </p:ext>
    </p:extLst>
  </p:cSld>
  <p:clrMapOvr>
    <a:masterClrMapping/>
  </p:clrMapOvr>
  <mc:AlternateContent xmlns:mc="http://schemas.openxmlformats.org/markup-compatibility/2006" xmlns:p14="http://schemas.microsoft.com/office/powerpoint/2010/main">
    <mc:Choice Requires="p14">
      <p:transition spd="slow" p14:dur="1600" advClick="0" advTm="0">
        <p14:prism isInverted="1"/>
      </p:transition>
    </mc:Choice>
    <mc:Fallback xmlns="">
      <p:transition spd="slow" advClick="0" advTm="0">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60000" fill="hold" nodeType="afterEffect" p14:presetBounceEnd="40000">
                                      <p:stCondLst>
                                        <p:cond delay="0"/>
                                      </p:stCondLst>
                                      <p:childTnLst>
                                        <p:set>
                                          <p:cBhvr>
                                            <p:cTn id="6" dur="1" fill="hold">
                                              <p:stCondLst>
                                                <p:cond delay="0"/>
                                              </p:stCondLst>
                                            </p:cTn>
                                            <p:tgtEl>
                                              <p:spTgt spid="14"/>
                                            </p:tgtEl>
                                            <p:attrNameLst>
                                              <p:attrName>style.visibility</p:attrName>
                                            </p:attrNameLst>
                                          </p:cBhvr>
                                          <p:to>
                                            <p:strVal val="visible"/>
                                          </p:to>
                                        </p:set>
                                        <p:anim calcmode="lin" valueType="num" p14:bounceEnd="40000">
                                          <p:cBhvr additive="base">
                                            <p:cTn id="7" dur="500" fill="hold"/>
                                            <p:tgtEl>
                                              <p:spTgt spid="14"/>
                                            </p:tgtEl>
                                            <p:attrNameLst>
                                              <p:attrName>ppt_x</p:attrName>
                                            </p:attrNameLst>
                                          </p:cBhvr>
                                          <p:tavLst>
                                            <p:tav tm="0">
                                              <p:val>
                                                <p:strVal val="#ppt_x"/>
                                              </p:val>
                                            </p:tav>
                                            <p:tav tm="100000">
                                              <p:val>
                                                <p:strVal val="#ppt_x"/>
                                              </p:val>
                                            </p:tav>
                                          </p:tavLst>
                                        </p:anim>
                                        <p:anim calcmode="lin" valueType="num" p14:bounceEnd="40000">
                                          <p:cBhvr additive="base">
                                            <p:cTn id="8" dur="500" fill="hold"/>
                                            <p:tgtEl>
                                              <p:spTgt spid="14"/>
                                            </p:tgtEl>
                                            <p:attrNameLst>
                                              <p:attrName>ppt_y</p:attrName>
                                            </p:attrNameLst>
                                          </p:cBhvr>
                                          <p:tavLst>
                                            <p:tav tm="0">
                                              <p:val>
                                                <p:strVal val="1+#ppt_h/2"/>
                                              </p:val>
                                            </p:tav>
                                            <p:tav tm="100000">
                                              <p:val>
                                                <p:strVal val="#ppt_y"/>
                                              </p:val>
                                            </p:tav>
                                          </p:tavLst>
                                        </p:anim>
                                      </p:childTnLst>
                                    </p:cTn>
                                  </p:par>
                                  <p:par>
                                    <p:cTn id="9" presetID="2" presetClass="entr" presetSubtype="4" accel="60000" fill="hold" nodeType="withEffect" p14:presetBounceEnd="40000">
                                      <p:stCondLst>
                                        <p:cond delay="200"/>
                                      </p:stCondLst>
                                      <p:childTnLst>
                                        <p:set>
                                          <p:cBhvr>
                                            <p:cTn id="10" dur="1" fill="hold">
                                              <p:stCondLst>
                                                <p:cond delay="0"/>
                                              </p:stCondLst>
                                            </p:cTn>
                                            <p:tgtEl>
                                              <p:spTgt spid="17"/>
                                            </p:tgtEl>
                                            <p:attrNameLst>
                                              <p:attrName>style.visibility</p:attrName>
                                            </p:attrNameLst>
                                          </p:cBhvr>
                                          <p:to>
                                            <p:strVal val="visible"/>
                                          </p:to>
                                        </p:set>
                                        <p:anim calcmode="lin" valueType="num" p14:bounceEnd="40000">
                                          <p:cBhvr additive="base">
                                            <p:cTn id="11" dur="500" fill="hold"/>
                                            <p:tgtEl>
                                              <p:spTgt spid="17"/>
                                            </p:tgtEl>
                                            <p:attrNameLst>
                                              <p:attrName>ppt_x</p:attrName>
                                            </p:attrNameLst>
                                          </p:cBhvr>
                                          <p:tavLst>
                                            <p:tav tm="0">
                                              <p:val>
                                                <p:strVal val="#ppt_x"/>
                                              </p:val>
                                            </p:tav>
                                            <p:tav tm="100000">
                                              <p:val>
                                                <p:strVal val="#ppt_x"/>
                                              </p:val>
                                            </p:tav>
                                          </p:tavLst>
                                        </p:anim>
                                        <p:anim calcmode="lin" valueType="num" p14:bounceEnd="40000">
                                          <p:cBhvr additive="base">
                                            <p:cTn id="12" dur="500" fill="hold"/>
                                            <p:tgtEl>
                                              <p:spTgt spid="17"/>
                                            </p:tgtEl>
                                            <p:attrNameLst>
                                              <p:attrName>ppt_y</p:attrName>
                                            </p:attrNameLst>
                                          </p:cBhvr>
                                          <p:tavLst>
                                            <p:tav tm="0">
                                              <p:val>
                                                <p:strVal val="1+#ppt_h/2"/>
                                              </p:val>
                                            </p:tav>
                                            <p:tav tm="100000">
                                              <p:val>
                                                <p:strVal val="#ppt_y"/>
                                              </p:val>
                                            </p:tav>
                                          </p:tavLst>
                                        </p:anim>
                                      </p:childTnLst>
                                    </p:cTn>
                                  </p:par>
                                </p:childTnLst>
                              </p:cTn>
                            </p:par>
                            <p:par>
                              <p:cTn id="13" fill="hold">
                                <p:stCondLst>
                                  <p:cond delay="700"/>
                                </p:stCondLst>
                                <p:childTnLst>
                                  <p:par>
                                    <p:cTn id="14" presetID="53" presetClass="entr" presetSubtype="16" fill="hold" grpId="0" nodeType="afterEffect">
                                      <p:stCondLst>
                                        <p:cond delay="0"/>
                                      </p:stCondLst>
                                      <p:childTnLst>
                                        <p:set>
                                          <p:cBhvr>
                                            <p:cTn id="15" dur="1" fill="hold">
                                              <p:stCondLst>
                                                <p:cond delay="0"/>
                                              </p:stCondLst>
                                            </p:cTn>
                                            <p:tgtEl>
                                              <p:spTgt spid="35"/>
                                            </p:tgtEl>
                                            <p:attrNameLst>
                                              <p:attrName>style.visibility</p:attrName>
                                            </p:attrNameLst>
                                          </p:cBhvr>
                                          <p:to>
                                            <p:strVal val="visible"/>
                                          </p:to>
                                        </p:set>
                                        <p:anim calcmode="lin" valueType="num">
                                          <p:cBhvr>
                                            <p:cTn id="16" dur="500" fill="hold"/>
                                            <p:tgtEl>
                                              <p:spTgt spid="35"/>
                                            </p:tgtEl>
                                            <p:attrNameLst>
                                              <p:attrName>ppt_w</p:attrName>
                                            </p:attrNameLst>
                                          </p:cBhvr>
                                          <p:tavLst>
                                            <p:tav tm="0">
                                              <p:val>
                                                <p:fltVal val="0"/>
                                              </p:val>
                                            </p:tav>
                                            <p:tav tm="100000">
                                              <p:val>
                                                <p:strVal val="#ppt_w"/>
                                              </p:val>
                                            </p:tav>
                                          </p:tavLst>
                                        </p:anim>
                                        <p:anim calcmode="lin" valueType="num">
                                          <p:cBhvr>
                                            <p:cTn id="17" dur="500" fill="hold"/>
                                            <p:tgtEl>
                                              <p:spTgt spid="35"/>
                                            </p:tgtEl>
                                            <p:attrNameLst>
                                              <p:attrName>ppt_h</p:attrName>
                                            </p:attrNameLst>
                                          </p:cBhvr>
                                          <p:tavLst>
                                            <p:tav tm="0">
                                              <p:val>
                                                <p:fltVal val="0"/>
                                              </p:val>
                                            </p:tav>
                                            <p:tav tm="100000">
                                              <p:val>
                                                <p:strVal val="#ppt_h"/>
                                              </p:val>
                                            </p:tav>
                                          </p:tavLst>
                                        </p:anim>
                                        <p:animEffect transition="in" filter="fade">
                                          <p:cBhvr>
                                            <p:cTn id="18" dur="500"/>
                                            <p:tgtEl>
                                              <p:spTgt spid="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 grpId="0" animBg="1"/>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60000" fill="hold" nodeType="afterEffect">
                                      <p:stCondLst>
                                        <p:cond delay="0"/>
                                      </p:stCondLst>
                                      <p:childTnLst>
                                        <p:set>
                                          <p:cBhvr>
                                            <p:cTn id="6" dur="1" fill="hold">
                                              <p:stCondLst>
                                                <p:cond delay="0"/>
                                              </p:stCondLst>
                                            </p:cTn>
                                            <p:tgtEl>
                                              <p:spTgt spid="14"/>
                                            </p:tgtEl>
                                            <p:attrNameLst>
                                              <p:attrName>style.visibility</p:attrName>
                                            </p:attrNameLst>
                                          </p:cBhvr>
                                          <p:to>
                                            <p:strVal val="visible"/>
                                          </p:to>
                                        </p:set>
                                        <p:anim calcmode="lin" valueType="num">
                                          <p:cBhvr additive="base">
                                            <p:cTn id="7" dur="500" fill="hold"/>
                                            <p:tgtEl>
                                              <p:spTgt spid="14"/>
                                            </p:tgtEl>
                                            <p:attrNameLst>
                                              <p:attrName>ppt_x</p:attrName>
                                            </p:attrNameLst>
                                          </p:cBhvr>
                                          <p:tavLst>
                                            <p:tav tm="0">
                                              <p:val>
                                                <p:strVal val="#ppt_x"/>
                                              </p:val>
                                            </p:tav>
                                            <p:tav tm="100000">
                                              <p:val>
                                                <p:strVal val="#ppt_x"/>
                                              </p:val>
                                            </p:tav>
                                          </p:tavLst>
                                        </p:anim>
                                        <p:anim calcmode="lin" valueType="num">
                                          <p:cBhvr additive="base">
                                            <p:cTn id="8" dur="500" fill="hold"/>
                                            <p:tgtEl>
                                              <p:spTgt spid="14"/>
                                            </p:tgtEl>
                                            <p:attrNameLst>
                                              <p:attrName>ppt_y</p:attrName>
                                            </p:attrNameLst>
                                          </p:cBhvr>
                                          <p:tavLst>
                                            <p:tav tm="0">
                                              <p:val>
                                                <p:strVal val="1+#ppt_h/2"/>
                                              </p:val>
                                            </p:tav>
                                            <p:tav tm="100000">
                                              <p:val>
                                                <p:strVal val="#ppt_y"/>
                                              </p:val>
                                            </p:tav>
                                          </p:tavLst>
                                        </p:anim>
                                      </p:childTnLst>
                                    </p:cTn>
                                  </p:par>
                                  <p:par>
                                    <p:cTn id="9" presetID="2" presetClass="entr" presetSubtype="4" accel="60000" fill="hold" nodeType="withEffect">
                                      <p:stCondLst>
                                        <p:cond delay="200"/>
                                      </p:stCondLst>
                                      <p:childTnLst>
                                        <p:set>
                                          <p:cBhvr>
                                            <p:cTn id="10" dur="1" fill="hold">
                                              <p:stCondLst>
                                                <p:cond delay="0"/>
                                              </p:stCondLst>
                                            </p:cTn>
                                            <p:tgtEl>
                                              <p:spTgt spid="17"/>
                                            </p:tgtEl>
                                            <p:attrNameLst>
                                              <p:attrName>style.visibility</p:attrName>
                                            </p:attrNameLst>
                                          </p:cBhvr>
                                          <p:to>
                                            <p:strVal val="visible"/>
                                          </p:to>
                                        </p:set>
                                        <p:anim calcmode="lin" valueType="num">
                                          <p:cBhvr additive="base">
                                            <p:cTn id="11" dur="500" fill="hold"/>
                                            <p:tgtEl>
                                              <p:spTgt spid="17"/>
                                            </p:tgtEl>
                                            <p:attrNameLst>
                                              <p:attrName>ppt_x</p:attrName>
                                            </p:attrNameLst>
                                          </p:cBhvr>
                                          <p:tavLst>
                                            <p:tav tm="0">
                                              <p:val>
                                                <p:strVal val="#ppt_x"/>
                                              </p:val>
                                            </p:tav>
                                            <p:tav tm="100000">
                                              <p:val>
                                                <p:strVal val="#ppt_x"/>
                                              </p:val>
                                            </p:tav>
                                          </p:tavLst>
                                        </p:anim>
                                        <p:anim calcmode="lin" valueType="num">
                                          <p:cBhvr additive="base">
                                            <p:cTn id="12" dur="500" fill="hold"/>
                                            <p:tgtEl>
                                              <p:spTgt spid="17"/>
                                            </p:tgtEl>
                                            <p:attrNameLst>
                                              <p:attrName>ppt_y</p:attrName>
                                            </p:attrNameLst>
                                          </p:cBhvr>
                                          <p:tavLst>
                                            <p:tav tm="0">
                                              <p:val>
                                                <p:strVal val="1+#ppt_h/2"/>
                                              </p:val>
                                            </p:tav>
                                            <p:tav tm="100000">
                                              <p:val>
                                                <p:strVal val="#ppt_y"/>
                                              </p:val>
                                            </p:tav>
                                          </p:tavLst>
                                        </p:anim>
                                      </p:childTnLst>
                                    </p:cTn>
                                  </p:par>
                                </p:childTnLst>
                              </p:cTn>
                            </p:par>
                            <p:par>
                              <p:cTn id="13" fill="hold">
                                <p:stCondLst>
                                  <p:cond delay="700"/>
                                </p:stCondLst>
                                <p:childTnLst>
                                  <p:par>
                                    <p:cTn id="14" presetID="53" presetClass="entr" presetSubtype="16" fill="hold" grpId="0" nodeType="afterEffect">
                                      <p:stCondLst>
                                        <p:cond delay="0"/>
                                      </p:stCondLst>
                                      <p:childTnLst>
                                        <p:set>
                                          <p:cBhvr>
                                            <p:cTn id="15" dur="1" fill="hold">
                                              <p:stCondLst>
                                                <p:cond delay="0"/>
                                              </p:stCondLst>
                                            </p:cTn>
                                            <p:tgtEl>
                                              <p:spTgt spid="35"/>
                                            </p:tgtEl>
                                            <p:attrNameLst>
                                              <p:attrName>style.visibility</p:attrName>
                                            </p:attrNameLst>
                                          </p:cBhvr>
                                          <p:to>
                                            <p:strVal val="visible"/>
                                          </p:to>
                                        </p:set>
                                        <p:anim calcmode="lin" valueType="num">
                                          <p:cBhvr>
                                            <p:cTn id="16" dur="500" fill="hold"/>
                                            <p:tgtEl>
                                              <p:spTgt spid="35"/>
                                            </p:tgtEl>
                                            <p:attrNameLst>
                                              <p:attrName>ppt_w</p:attrName>
                                            </p:attrNameLst>
                                          </p:cBhvr>
                                          <p:tavLst>
                                            <p:tav tm="0">
                                              <p:val>
                                                <p:fltVal val="0"/>
                                              </p:val>
                                            </p:tav>
                                            <p:tav tm="100000">
                                              <p:val>
                                                <p:strVal val="#ppt_w"/>
                                              </p:val>
                                            </p:tav>
                                          </p:tavLst>
                                        </p:anim>
                                        <p:anim calcmode="lin" valueType="num">
                                          <p:cBhvr>
                                            <p:cTn id="17" dur="500" fill="hold"/>
                                            <p:tgtEl>
                                              <p:spTgt spid="35"/>
                                            </p:tgtEl>
                                            <p:attrNameLst>
                                              <p:attrName>ppt_h</p:attrName>
                                            </p:attrNameLst>
                                          </p:cBhvr>
                                          <p:tavLst>
                                            <p:tav tm="0">
                                              <p:val>
                                                <p:fltVal val="0"/>
                                              </p:val>
                                            </p:tav>
                                            <p:tav tm="100000">
                                              <p:val>
                                                <p:strVal val="#ppt_h"/>
                                              </p:val>
                                            </p:tav>
                                          </p:tavLst>
                                        </p:anim>
                                        <p:animEffect transition="in" filter="fade">
                                          <p:cBhvr>
                                            <p:cTn id="18" dur="500"/>
                                            <p:tgtEl>
                                              <p:spTgt spid="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 grpId="0" animBg="1"/>
        </p:bldLst>
      </p:timing>
    </mc:Fallback>
  </mc:AlternateContent>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rPr>
              <a:pPr>
                <a:defRPr/>
              </a:pPr>
              <a:t>70</a:t>
            </a:fld>
            <a:endParaRPr lang="en-US">
              <a:solidFill>
                <a:prstClr val="black">
                  <a:tint val="75000"/>
                </a:prstClr>
              </a:solidFill>
            </a:endParaRPr>
          </a:p>
        </p:txBody>
      </p:sp>
      <p:graphicFrame>
        <p:nvGraphicFramePr>
          <p:cNvPr id="4" name="图示 3"/>
          <p:cNvGraphicFramePr/>
          <p:nvPr>
            <p:extLst>
              <p:ext uri="{D42A27DB-BD31-4B8C-83A1-F6EECF244321}">
                <p14:modId xmlns:p14="http://schemas.microsoft.com/office/powerpoint/2010/main" val="2737542402"/>
              </p:ext>
            </p:extLst>
          </p:nvPr>
        </p:nvGraphicFramePr>
        <p:xfrm>
          <a:off x="917715" y="1188626"/>
          <a:ext cx="3654285" cy="3470687"/>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5" name="文本框 4">
            <a:extLst>
              <a:ext uri="{FF2B5EF4-FFF2-40B4-BE49-F238E27FC236}">
                <a16:creationId xmlns:a16="http://schemas.microsoft.com/office/drawing/2014/main" id="{60BB66D4-A3E5-4822-81DC-C3BD75E33BA3}"/>
              </a:ext>
            </a:extLst>
          </p:cNvPr>
          <p:cNvSpPr txBox="1"/>
          <p:nvPr/>
        </p:nvSpPr>
        <p:spPr>
          <a:xfrm>
            <a:off x="935665" y="299722"/>
            <a:ext cx="7371907" cy="500137"/>
          </a:xfrm>
          <a:prstGeom prst="rect">
            <a:avLst/>
          </a:prstGeom>
          <a:noFill/>
        </p:spPr>
        <p:txBody>
          <a:bodyPr wrap="square" lIns="68580" tIns="34290" rIns="68580" bIns="34290" rtlCol="0">
            <a:spAutoFit/>
          </a:bodyPr>
          <a:lstStyle/>
          <a:p>
            <a:pPr algn="ctr"/>
            <a:r>
              <a:rPr lang="zh-CN" altLang="en-US" sz="2800" b="1" dirty="0">
                <a:solidFill>
                  <a:srgbClr val="0070C0"/>
                </a:solidFill>
                <a:cs typeface="+mn-ea"/>
              </a:rPr>
              <a:t>（四）销售服务</a:t>
            </a:r>
            <a:r>
              <a:rPr lang="en-US" altLang="zh-CN" sz="2400" b="1" dirty="0">
                <a:solidFill>
                  <a:srgbClr val="7030A0"/>
                </a:solidFill>
                <a:cs typeface="+mn-ea"/>
              </a:rPr>
              <a:t>——</a:t>
            </a:r>
            <a:r>
              <a:rPr lang="zh-CN" altLang="en-US" sz="2400" b="1" dirty="0">
                <a:solidFill>
                  <a:srgbClr val="7030A0"/>
                </a:solidFill>
                <a:cs typeface="+mn-ea"/>
              </a:rPr>
              <a:t>现代服务</a:t>
            </a:r>
            <a:endParaRPr lang="en-US" altLang="zh-CN" sz="2800" b="1" dirty="0">
              <a:solidFill>
                <a:srgbClr val="7030A0"/>
              </a:solidFill>
              <a:cs typeface="+mn-ea"/>
            </a:endParaRPr>
          </a:p>
        </p:txBody>
      </p:sp>
      <p:sp>
        <p:nvSpPr>
          <p:cNvPr id="7" name="文本框 6">
            <a:extLst>
              <a:ext uri="{FF2B5EF4-FFF2-40B4-BE49-F238E27FC236}">
                <a16:creationId xmlns:a16="http://schemas.microsoft.com/office/drawing/2014/main" id="{916014E1-A3D3-43B6-BA03-AFF576D66F71}"/>
              </a:ext>
            </a:extLst>
          </p:cNvPr>
          <p:cNvSpPr txBox="1"/>
          <p:nvPr/>
        </p:nvSpPr>
        <p:spPr>
          <a:xfrm>
            <a:off x="4572000" y="1528286"/>
            <a:ext cx="4097079" cy="2328523"/>
          </a:xfrm>
          <a:prstGeom prst="rect">
            <a:avLst/>
          </a:prstGeom>
          <a:noFill/>
        </p:spPr>
        <p:txBody>
          <a:bodyPr wrap="square">
            <a:spAutoFit/>
          </a:bodyPr>
          <a:lstStyle/>
          <a:p>
            <a:pPr indent="457200" algn="just">
              <a:lnSpc>
                <a:spcPct val="150000"/>
              </a:lnSpc>
              <a:spcAft>
                <a:spcPts val="0"/>
              </a:spcAft>
              <a:tabLst>
                <a:tab pos="2970530" algn="l"/>
              </a:tabLst>
            </a:pPr>
            <a:r>
              <a:rPr lang="zh-CN" altLang="zh-CN" sz="2000" b="1" kern="100" dirty="0">
                <a:solidFill>
                  <a:srgbClr val="C00000"/>
                </a:solidFill>
                <a:effectLst/>
                <a:latin typeface="楷体" panose="02010609060101010101" pitchFamily="49" charset="-122"/>
                <a:ea typeface="楷体" panose="02010609060101010101" pitchFamily="49" charset="-122"/>
              </a:rPr>
              <a:t>【注意</a:t>
            </a:r>
            <a:r>
              <a:rPr lang="en-US" altLang="zh-CN" sz="2000" b="1" kern="100" dirty="0">
                <a:solidFill>
                  <a:srgbClr val="C00000"/>
                </a:solidFill>
                <a:effectLst/>
                <a:latin typeface="楷体" panose="02010609060101010101" pitchFamily="49" charset="-122"/>
                <a:ea typeface="楷体" panose="02010609060101010101" pitchFamily="49" charset="-122"/>
              </a:rPr>
              <a:t>1</a:t>
            </a:r>
            <a:r>
              <a:rPr lang="zh-CN" altLang="zh-CN" sz="2000" b="1" kern="100" dirty="0">
                <a:solidFill>
                  <a:srgbClr val="C00000"/>
                </a:solidFill>
                <a:effectLst/>
                <a:latin typeface="楷体" panose="02010609060101010101" pitchFamily="49" charset="-122"/>
                <a:ea typeface="楷体" panose="02010609060101010101" pitchFamily="49" charset="-122"/>
              </a:rPr>
              <a:t>】</a:t>
            </a:r>
            <a:r>
              <a:rPr lang="zh-CN" altLang="zh-CN" sz="2000" b="1" kern="100" dirty="0">
                <a:solidFill>
                  <a:srgbClr val="004DA1"/>
                </a:solidFill>
                <a:effectLst/>
                <a:latin typeface="楷体" panose="02010609060101010101" pitchFamily="49" charset="-122"/>
                <a:ea typeface="楷体" panose="02010609060101010101" pitchFamily="49" charset="-122"/>
              </a:rPr>
              <a:t>“货物运输代理”属于“经纪代理服务”而“无运输工具承运”属于“交通运输服务”</a:t>
            </a:r>
            <a:r>
              <a:rPr lang="en-US" altLang="zh-CN" sz="2000" b="1" kern="100" dirty="0">
                <a:solidFill>
                  <a:srgbClr val="004DA1"/>
                </a:solidFill>
                <a:effectLst/>
                <a:latin typeface="楷体" panose="02010609060101010101" pitchFamily="49" charset="-122"/>
                <a:ea typeface="楷体" panose="02010609060101010101" pitchFamily="49" charset="-122"/>
              </a:rPr>
              <a:t>;</a:t>
            </a:r>
            <a:endParaRPr lang="zh-CN" altLang="zh-CN" sz="2000" b="1" kern="100" dirty="0">
              <a:solidFill>
                <a:srgbClr val="004DA1"/>
              </a:solidFill>
              <a:effectLst/>
              <a:latin typeface="楷体" panose="02010609060101010101" pitchFamily="49" charset="-122"/>
              <a:ea typeface="楷体" panose="02010609060101010101" pitchFamily="49" charset="-122"/>
            </a:endParaRPr>
          </a:p>
          <a:p>
            <a:pPr indent="457200" algn="just">
              <a:lnSpc>
                <a:spcPct val="150000"/>
              </a:lnSpc>
              <a:spcAft>
                <a:spcPts val="0"/>
              </a:spcAft>
              <a:tabLst>
                <a:tab pos="2970530" algn="l"/>
              </a:tabLst>
            </a:pPr>
            <a:r>
              <a:rPr lang="zh-CN" altLang="zh-CN" sz="2000" b="1" kern="100" dirty="0">
                <a:solidFill>
                  <a:srgbClr val="C00000"/>
                </a:solidFill>
                <a:effectLst/>
                <a:latin typeface="楷体" panose="02010609060101010101" pitchFamily="49" charset="-122"/>
                <a:ea typeface="楷体" panose="02010609060101010101" pitchFamily="49" charset="-122"/>
              </a:rPr>
              <a:t>【注意</a:t>
            </a:r>
            <a:r>
              <a:rPr lang="en-US" altLang="zh-CN" sz="2000" b="1" kern="100" dirty="0">
                <a:solidFill>
                  <a:srgbClr val="C00000"/>
                </a:solidFill>
                <a:effectLst/>
                <a:latin typeface="楷体" panose="02010609060101010101" pitchFamily="49" charset="-122"/>
                <a:ea typeface="楷体" panose="02010609060101010101" pitchFamily="49" charset="-122"/>
              </a:rPr>
              <a:t>2</a:t>
            </a:r>
            <a:r>
              <a:rPr lang="zh-CN" altLang="zh-CN" sz="2000" b="1" kern="100" dirty="0">
                <a:solidFill>
                  <a:srgbClr val="C00000"/>
                </a:solidFill>
                <a:effectLst/>
                <a:latin typeface="楷体" panose="02010609060101010101" pitchFamily="49" charset="-122"/>
                <a:ea typeface="楷体" panose="02010609060101010101" pitchFamily="49" charset="-122"/>
              </a:rPr>
              <a:t>】</a:t>
            </a:r>
            <a:r>
              <a:rPr lang="zh-CN" altLang="zh-CN" sz="2000" b="1" kern="100" dirty="0">
                <a:solidFill>
                  <a:srgbClr val="004DA1"/>
                </a:solidFill>
                <a:effectLst/>
                <a:latin typeface="楷体" panose="02010609060101010101" pitchFamily="49" charset="-122"/>
                <a:ea typeface="楷体" panose="02010609060101010101" pitchFamily="49" charset="-122"/>
              </a:rPr>
              <a:t>“物业管理”属于“企业管理服务”</a:t>
            </a:r>
            <a:endParaRPr lang="zh-CN" altLang="zh-CN" sz="2000" b="1" kern="100" dirty="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p:txBody>
      </p:sp>
    </p:spTree>
    <p:extLst>
      <p:ext uri="{BB962C8B-B14F-4D97-AF65-F5344CB8AC3E}">
        <p14:creationId xmlns:p14="http://schemas.microsoft.com/office/powerpoint/2010/main" val="956132880"/>
      </p:ext>
    </p:extLst>
  </p:cSld>
  <p:clrMapOvr>
    <a:masterClrMapping/>
  </p:clrMapOvr>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rPr>
              <a:pPr>
                <a:defRPr/>
              </a:pPr>
              <a:t>71</a:t>
            </a:fld>
            <a:endParaRPr lang="en-US">
              <a:solidFill>
                <a:prstClr val="black">
                  <a:tint val="75000"/>
                </a:prstClr>
              </a:solidFill>
            </a:endParaRPr>
          </a:p>
        </p:txBody>
      </p:sp>
      <p:graphicFrame>
        <p:nvGraphicFramePr>
          <p:cNvPr id="4" name="图示 3"/>
          <p:cNvGraphicFramePr/>
          <p:nvPr>
            <p:extLst>
              <p:ext uri="{D42A27DB-BD31-4B8C-83A1-F6EECF244321}">
                <p14:modId xmlns:p14="http://schemas.microsoft.com/office/powerpoint/2010/main" val="935558391"/>
              </p:ext>
            </p:extLst>
          </p:nvPr>
        </p:nvGraphicFramePr>
        <p:xfrm>
          <a:off x="917715" y="1188626"/>
          <a:ext cx="3654285" cy="3470687"/>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5" name="文本框 4">
            <a:extLst>
              <a:ext uri="{FF2B5EF4-FFF2-40B4-BE49-F238E27FC236}">
                <a16:creationId xmlns:a16="http://schemas.microsoft.com/office/drawing/2014/main" id="{60BB66D4-A3E5-4822-81DC-C3BD75E33BA3}"/>
              </a:ext>
            </a:extLst>
          </p:cNvPr>
          <p:cNvSpPr txBox="1"/>
          <p:nvPr/>
        </p:nvSpPr>
        <p:spPr>
          <a:xfrm>
            <a:off x="935665" y="299722"/>
            <a:ext cx="7371907" cy="500137"/>
          </a:xfrm>
          <a:prstGeom prst="rect">
            <a:avLst/>
          </a:prstGeom>
          <a:noFill/>
        </p:spPr>
        <p:txBody>
          <a:bodyPr wrap="square" lIns="68580" tIns="34290" rIns="68580" bIns="34290" rtlCol="0">
            <a:spAutoFit/>
          </a:bodyPr>
          <a:lstStyle/>
          <a:p>
            <a:pPr algn="ctr"/>
            <a:r>
              <a:rPr lang="zh-CN" altLang="en-US" sz="2800" b="1" dirty="0">
                <a:solidFill>
                  <a:srgbClr val="0070C0"/>
                </a:solidFill>
                <a:cs typeface="+mn-ea"/>
              </a:rPr>
              <a:t>（四）销售服务</a:t>
            </a:r>
            <a:r>
              <a:rPr lang="en-US" altLang="zh-CN" sz="2400" b="1" dirty="0">
                <a:solidFill>
                  <a:srgbClr val="7030A0"/>
                </a:solidFill>
                <a:cs typeface="+mn-ea"/>
              </a:rPr>
              <a:t>——</a:t>
            </a:r>
            <a:r>
              <a:rPr lang="zh-CN" altLang="en-US" sz="2400" b="1" dirty="0">
                <a:solidFill>
                  <a:srgbClr val="7030A0"/>
                </a:solidFill>
                <a:cs typeface="+mn-ea"/>
              </a:rPr>
              <a:t>现代服务</a:t>
            </a:r>
            <a:endParaRPr lang="en-US" altLang="zh-CN" sz="2800" b="1" dirty="0">
              <a:solidFill>
                <a:srgbClr val="7030A0"/>
              </a:solidFill>
              <a:cs typeface="+mn-ea"/>
            </a:endParaRPr>
          </a:p>
        </p:txBody>
      </p:sp>
      <p:sp>
        <p:nvSpPr>
          <p:cNvPr id="7" name="文本框 6">
            <a:extLst>
              <a:ext uri="{FF2B5EF4-FFF2-40B4-BE49-F238E27FC236}">
                <a16:creationId xmlns:a16="http://schemas.microsoft.com/office/drawing/2014/main" id="{916014E1-A3D3-43B6-BA03-AFF576D66F71}"/>
              </a:ext>
            </a:extLst>
          </p:cNvPr>
          <p:cNvSpPr txBox="1"/>
          <p:nvPr/>
        </p:nvSpPr>
        <p:spPr>
          <a:xfrm>
            <a:off x="782054" y="1925235"/>
            <a:ext cx="7525518" cy="2328523"/>
          </a:xfrm>
          <a:prstGeom prst="rect">
            <a:avLst/>
          </a:prstGeom>
          <a:noFill/>
        </p:spPr>
        <p:txBody>
          <a:bodyPr wrap="square">
            <a:spAutoFit/>
          </a:bodyPr>
          <a:lstStyle/>
          <a:p>
            <a:pPr indent="457200" algn="just">
              <a:lnSpc>
                <a:spcPct val="150000"/>
              </a:lnSpc>
              <a:spcAft>
                <a:spcPts val="0"/>
              </a:spcAft>
              <a:tabLst>
                <a:tab pos="2970530" algn="l"/>
              </a:tabLst>
            </a:pPr>
            <a:r>
              <a:rPr lang="zh-CN" altLang="en-US" sz="2000" b="1" kern="100" dirty="0">
                <a:effectLst/>
                <a:latin typeface="楷体" panose="02010609060101010101" pitchFamily="49" charset="-122"/>
                <a:ea typeface="楷体" panose="02010609060101010101" pitchFamily="49" charset="-122"/>
              </a:rPr>
              <a:t>上述以外的现代服务。 </a:t>
            </a:r>
          </a:p>
          <a:p>
            <a:pPr indent="457200" algn="just">
              <a:lnSpc>
                <a:spcPct val="150000"/>
              </a:lnSpc>
              <a:spcAft>
                <a:spcPts val="0"/>
              </a:spcAft>
              <a:tabLst>
                <a:tab pos="2970530" algn="l"/>
              </a:tabLst>
            </a:pPr>
            <a:r>
              <a:rPr lang="en-US" altLang="zh-CN" sz="2000" b="1" kern="100" dirty="0">
                <a:solidFill>
                  <a:srgbClr val="C00000"/>
                </a:solidFill>
                <a:effectLst/>
                <a:latin typeface="楷体" panose="02010609060101010101" pitchFamily="49" charset="-122"/>
                <a:ea typeface="楷体" panose="02010609060101010101" pitchFamily="49" charset="-122"/>
              </a:rPr>
              <a:t>【</a:t>
            </a:r>
            <a:r>
              <a:rPr lang="zh-CN" altLang="en-US" sz="2000" b="1" kern="100" dirty="0">
                <a:solidFill>
                  <a:srgbClr val="C00000"/>
                </a:solidFill>
                <a:effectLst/>
                <a:latin typeface="楷体" panose="02010609060101010101" pitchFamily="49" charset="-122"/>
                <a:ea typeface="楷体" panose="02010609060101010101" pitchFamily="49" charset="-122"/>
              </a:rPr>
              <a:t>提示</a:t>
            </a:r>
            <a:r>
              <a:rPr lang="en-US" altLang="zh-CN" sz="2000" b="1" kern="100" dirty="0">
                <a:solidFill>
                  <a:srgbClr val="C00000"/>
                </a:solidFill>
                <a:effectLst/>
                <a:latin typeface="楷体" panose="02010609060101010101" pitchFamily="49" charset="-122"/>
                <a:ea typeface="楷体" panose="02010609060101010101" pitchFamily="49" charset="-122"/>
              </a:rPr>
              <a:t>1】</a:t>
            </a:r>
            <a:r>
              <a:rPr lang="zh-CN" altLang="en-US" sz="2000" b="1" kern="100" dirty="0">
                <a:latin typeface="楷体" panose="02010609060101010101" pitchFamily="49" charset="-122"/>
                <a:ea typeface="楷体" panose="02010609060101010101" pitchFamily="49" charset="-122"/>
              </a:rPr>
              <a:t>纳税人为客户办理退票而向客户收取的</a:t>
            </a:r>
            <a:r>
              <a:rPr lang="zh-CN" altLang="en-US" sz="2000" b="1" kern="100" dirty="0">
                <a:solidFill>
                  <a:srgbClr val="C00000"/>
                </a:solidFill>
                <a:latin typeface="楷体" panose="02010609060101010101" pitchFamily="49" charset="-122"/>
                <a:ea typeface="楷体" panose="02010609060101010101" pitchFamily="49" charset="-122"/>
              </a:rPr>
              <a:t>退票费、手续费</a:t>
            </a:r>
            <a:r>
              <a:rPr lang="zh-CN" altLang="en-US" sz="2000" b="1" kern="100" dirty="0">
                <a:latin typeface="楷体" panose="02010609060101010101" pitchFamily="49" charset="-122"/>
                <a:ea typeface="楷体" panose="02010609060101010101" pitchFamily="49" charset="-122"/>
              </a:rPr>
              <a:t>等收入，按照“其他现代服务”缴纳增值税。 </a:t>
            </a:r>
          </a:p>
          <a:p>
            <a:pPr indent="457200" algn="just">
              <a:lnSpc>
                <a:spcPct val="150000"/>
              </a:lnSpc>
              <a:spcAft>
                <a:spcPts val="0"/>
              </a:spcAft>
              <a:tabLst>
                <a:tab pos="2970530" algn="l"/>
              </a:tabLst>
            </a:pPr>
            <a:r>
              <a:rPr lang="en-US" altLang="zh-CN" sz="2000" b="1" kern="100" dirty="0">
                <a:solidFill>
                  <a:srgbClr val="C00000"/>
                </a:solidFill>
                <a:effectLst/>
                <a:latin typeface="楷体" panose="02010609060101010101" pitchFamily="49" charset="-122"/>
                <a:ea typeface="楷体" panose="02010609060101010101" pitchFamily="49" charset="-122"/>
              </a:rPr>
              <a:t>【</a:t>
            </a:r>
            <a:r>
              <a:rPr lang="zh-CN" altLang="en-US" sz="2000" b="1" kern="100" dirty="0">
                <a:solidFill>
                  <a:srgbClr val="C00000"/>
                </a:solidFill>
                <a:effectLst/>
                <a:latin typeface="楷体" panose="02010609060101010101" pitchFamily="49" charset="-122"/>
                <a:ea typeface="楷体" panose="02010609060101010101" pitchFamily="49" charset="-122"/>
              </a:rPr>
              <a:t>提示</a:t>
            </a:r>
            <a:r>
              <a:rPr lang="en-US" altLang="zh-CN" sz="2000" b="1" kern="100" dirty="0">
                <a:solidFill>
                  <a:srgbClr val="C00000"/>
                </a:solidFill>
                <a:effectLst/>
                <a:latin typeface="楷体" panose="02010609060101010101" pitchFamily="49" charset="-122"/>
                <a:ea typeface="楷体" panose="02010609060101010101" pitchFamily="49" charset="-122"/>
              </a:rPr>
              <a:t>2】</a:t>
            </a:r>
            <a:r>
              <a:rPr lang="zh-CN" altLang="en-US" sz="2000" b="1" kern="100" dirty="0">
                <a:latin typeface="楷体" panose="02010609060101010101" pitchFamily="49" charset="-122"/>
                <a:ea typeface="楷体" panose="02010609060101010101" pitchFamily="49" charset="-122"/>
              </a:rPr>
              <a:t>纳税人对安装运行后的电梯提供的维护保养服务，按照“其他现代服务”缴纳增值税。 </a:t>
            </a:r>
          </a:p>
        </p:txBody>
      </p:sp>
    </p:spTree>
    <p:extLst>
      <p:ext uri="{BB962C8B-B14F-4D97-AF65-F5344CB8AC3E}">
        <p14:creationId xmlns:p14="http://schemas.microsoft.com/office/powerpoint/2010/main" val="4034526064"/>
      </p:ext>
    </p:extLst>
  </p:cSld>
  <p:clrMapOvr>
    <a:masterClrMapping/>
  </p:clrMapOvr>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55544FC-6FAE-E632-7E37-ED83C720BF49}"/>
            </a:ext>
          </a:extLst>
        </p:cNvPr>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936F4E56-724B-62FD-E00D-6BA099301B19}"/>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latin typeface="+mn-lt"/>
                <a:cs typeface="+mn-ea"/>
                <a:sym typeface="+mn-lt"/>
              </a:rPr>
              <a:pPr>
                <a:defRPr/>
              </a:pPr>
              <a:t>72</a:t>
            </a:fld>
            <a:endParaRPr lang="en-US">
              <a:solidFill>
                <a:prstClr val="black">
                  <a:tint val="75000"/>
                </a:prstClr>
              </a:solidFill>
              <a:latin typeface="+mn-lt"/>
              <a:cs typeface="+mn-ea"/>
              <a:sym typeface="+mn-lt"/>
            </a:endParaRPr>
          </a:p>
        </p:txBody>
      </p:sp>
      <p:sp>
        <p:nvSpPr>
          <p:cNvPr id="3" name="文本框 2">
            <a:extLst>
              <a:ext uri="{FF2B5EF4-FFF2-40B4-BE49-F238E27FC236}">
                <a16:creationId xmlns:a16="http://schemas.microsoft.com/office/drawing/2014/main" id="{DCC32450-EF91-81CA-D22C-0A12D9A1ABAA}"/>
              </a:ext>
            </a:extLst>
          </p:cNvPr>
          <p:cNvSpPr txBox="1"/>
          <p:nvPr/>
        </p:nvSpPr>
        <p:spPr>
          <a:xfrm>
            <a:off x="2039921" y="225348"/>
            <a:ext cx="5410461" cy="500137"/>
          </a:xfrm>
          <a:prstGeom prst="rect">
            <a:avLst/>
          </a:prstGeom>
          <a:noFill/>
        </p:spPr>
        <p:txBody>
          <a:bodyPr wrap="square" lIns="68580" tIns="34290" rIns="68580" bIns="34290" rtlCol="0">
            <a:spAutoFit/>
          </a:bodyPr>
          <a:lstStyle/>
          <a:p>
            <a:pPr algn="ctr"/>
            <a:r>
              <a:rPr lang="zh-CN" altLang="en-US" sz="2800" b="1" dirty="0">
                <a:solidFill>
                  <a:srgbClr val="0070C0"/>
                </a:solidFill>
                <a:cs typeface="+mn-ea"/>
                <a:sym typeface="+mn-lt"/>
              </a:rPr>
              <a:t>试试就试试</a:t>
            </a:r>
            <a:endParaRPr lang="en-US" altLang="zh-CN" sz="2800" b="1" dirty="0">
              <a:solidFill>
                <a:srgbClr val="7030A0"/>
              </a:solidFill>
              <a:cs typeface="+mn-ea"/>
              <a:sym typeface="+mn-lt"/>
            </a:endParaRPr>
          </a:p>
        </p:txBody>
      </p:sp>
      <p:sp>
        <p:nvSpPr>
          <p:cNvPr id="8" name="内容占位符 1">
            <a:extLst>
              <a:ext uri="{FF2B5EF4-FFF2-40B4-BE49-F238E27FC236}">
                <a16:creationId xmlns:a16="http://schemas.microsoft.com/office/drawing/2014/main" id="{3D6C21EB-0249-9350-6A43-D81E1D9E8901}"/>
              </a:ext>
            </a:extLst>
          </p:cNvPr>
          <p:cNvSpPr txBox="1">
            <a:spLocks/>
          </p:cNvSpPr>
          <p:nvPr/>
        </p:nvSpPr>
        <p:spPr>
          <a:xfrm>
            <a:off x="490822" y="779487"/>
            <a:ext cx="8018557" cy="3887763"/>
          </a:xfrm>
          <a:prstGeom prst="rect">
            <a:avLst/>
          </a:prstGeom>
        </p:spPr>
        <p:txBody>
          <a:bodyPr vert="horz" lIns="91440" tIns="45720" rIns="91440" bIns="45720" rtlCol="0">
            <a:normAutofit/>
          </a:bodyPr>
          <a:lstStyle>
            <a:lvl1pPr marL="0" indent="538480" algn="l" defTabSz="685800" rtl="0" eaLnBrk="1" latinLnBrk="0" hangingPunct="1">
              <a:lnSpc>
                <a:spcPct val="150000"/>
              </a:lnSpc>
              <a:spcBef>
                <a:spcPts val="0"/>
              </a:spcBef>
              <a:buFont typeface="Arial" panose="020B0604020202020204" pitchFamily="34" charset="0"/>
              <a:buNone/>
              <a:defRPr sz="2200" b="1" kern="1200">
                <a:solidFill>
                  <a:srgbClr val="004DA1"/>
                </a:solidFill>
                <a:latin typeface="楷体" panose="02010609060101010101" pitchFamily="49" charset="-122"/>
                <a:ea typeface="楷体" panose="02010609060101010101" pitchFamily="49" charset="-122"/>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en-US" altLang="zh-CN" dirty="0">
                <a:latin typeface="+mn-lt"/>
                <a:ea typeface="+mn-ea"/>
                <a:cs typeface="+mn-ea"/>
                <a:sym typeface="+mn-lt"/>
              </a:rPr>
              <a:t>【</a:t>
            </a:r>
            <a:r>
              <a:rPr lang="zh-CN" altLang="en-US" dirty="0">
                <a:latin typeface="+mn-lt"/>
                <a:ea typeface="+mn-ea"/>
                <a:cs typeface="+mn-ea"/>
                <a:sym typeface="+mn-lt"/>
              </a:rPr>
              <a:t>单选题</a:t>
            </a:r>
            <a:r>
              <a:rPr lang="en-US" altLang="zh-CN" dirty="0">
                <a:latin typeface="+mn-lt"/>
                <a:ea typeface="+mn-ea"/>
                <a:cs typeface="+mn-ea"/>
                <a:sym typeface="+mn-lt"/>
              </a:rPr>
              <a:t>】</a:t>
            </a:r>
            <a:r>
              <a:rPr lang="zh-CN" altLang="en-US" dirty="0">
                <a:latin typeface="+mn-lt"/>
                <a:ea typeface="+mn-ea"/>
                <a:cs typeface="+mn-ea"/>
                <a:sym typeface="+mn-lt"/>
              </a:rPr>
              <a:t>（</a:t>
            </a:r>
            <a:r>
              <a:rPr lang="en-US" altLang="zh-CN" dirty="0">
                <a:latin typeface="+mn-lt"/>
                <a:ea typeface="+mn-ea"/>
                <a:cs typeface="+mn-ea"/>
                <a:sym typeface="+mn-lt"/>
              </a:rPr>
              <a:t>2023 </a:t>
            </a:r>
            <a:r>
              <a:rPr lang="zh-CN" altLang="en-US" dirty="0">
                <a:latin typeface="+mn-lt"/>
                <a:ea typeface="+mn-ea"/>
                <a:cs typeface="+mn-ea"/>
                <a:sym typeface="+mn-lt"/>
              </a:rPr>
              <a:t>年）根据增值税法律制度的规定，下列各项中，应按照“销售不动产”税目计缴增值税的是（　）。</a:t>
            </a:r>
          </a:p>
          <a:p>
            <a:r>
              <a:rPr lang="zh-CN" altLang="en-US" dirty="0">
                <a:latin typeface="+mn-lt"/>
                <a:ea typeface="+mn-ea"/>
                <a:cs typeface="+mn-ea"/>
                <a:sym typeface="+mn-lt"/>
              </a:rPr>
              <a:t>　　</a:t>
            </a:r>
            <a:r>
              <a:rPr lang="en-US" altLang="zh-CN" dirty="0">
                <a:latin typeface="+mn-lt"/>
                <a:ea typeface="+mn-ea"/>
                <a:cs typeface="+mn-ea"/>
                <a:sym typeface="+mn-lt"/>
              </a:rPr>
              <a:t>A.</a:t>
            </a:r>
            <a:r>
              <a:rPr lang="zh-CN" altLang="en-US" dirty="0">
                <a:latin typeface="+mn-lt"/>
                <a:ea typeface="+mn-ea"/>
                <a:cs typeface="+mn-ea"/>
                <a:sym typeface="+mn-lt"/>
              </a:rPr>
              <a:t>将建筑物广告位出租给其他单位用于发布广告</a:t>
            </a:r>
          </a:p>
          <a:p>
            <a:r>
              <a:rPr lang="zh-CN" altLang="en-US" dirty="0">
                <a:latin typeface="+mn-lt"/>
                <a:ea typeface="+mn-ea"/>
                <a:cs typeface="+mn-ea"/>
                <a:sym typeface="+mn-lt"/>
              </a:rPr>
              <a:t>　　</a:t>
            </a:r>
            <a:r>
              <a:rPr lang="en-US" altLang="zh-CN" dirty="0">
                <a:latin typeface="+mn-lt"/>
                <a:ea typeface="+mn-ea"/>
                <a:cs typeface="+mn-ea"/>
                <a:sym typeface="+mn-lt"/>
              </a:rPr>
              <a:t>B.</a:t>
            </a:r>
            <a:r>
              <a:rPr lang="zh-CN" altLang="en-US" dirty="0">
                <a:latin typeface="+mn-lt"/>
                <a:ea typeface="+mn-ea"/>
                <a:cs typeface="+mn-ea"/>
                <a:sym typeface="+mn-lt"/>
              </a:rPr>
              <a:t>自有厂房出租</a:t>
            </a:r>
          </a:p>
          <a:p>
            <a:r>
              <a:rPr lang="zh-CN" altLang="en-US" dirty="0">
                <a:latin typeface="+mn-lt"/>
                <a:ea typeface="+mn-ea"/>
                <a:cs typeface="+mn-ea"/>
                <a:sym typeface="+mn-lt"/>
              </a:rPr>
              <a:t>　　</a:t>
            </a:r>
            <a:r>
              <a:rPr lang="en-US" altLang="zh-CN" dirty="0">
                <a:latin typeface="+mn-lt"/>
                <a:ea typeface="+mn-ea"/>
                <a:cs typeface="+mn-ea"/>
                <a:sym typeface="+mn-lt"/>
              </a:rPr>
              <a:t>C.</a:t>
            </a:r>
            <a:r>
              <a:rPr lang="zh-CN" altLang="en-US" dirty="0">
                <a:latin typeface="+mn-lt"/>
                <a:ea typeface="+mn-ea"/>
                <a:cs typeface="+mn-ea"/>
                <a:sym typeface="+mn-lt"/>
              </a:rPr>
              <a:t>提供车辆停放服务</a:t>
            </a:r>
          </a:p>
          <a:p>
            <a:r>
              <a:rPr lang="zh-CN" altLang="en-US" dirty="0">
                <a:latin typeface="+mn-lt"/>
                <a:ea typeface="+mn-ea"/>
                <a:cs typeface="+mn-ea"/>
                <a:sym typeface="+mn-lt"/>
              </a:rPr>
              <a:t>　　</a:t>
            </a:r>
            <a:r>
              <a:rPr lang="en-US" altLang="zh-CN" dirty="0">
                <a:latin typeface="+mn-lt"/>
                <a:ea typeface="+mn-ea"/>
                <a:cs typeface="+mn-ea"/>
                <a:sym typeface="+mn-lt"/>
              </a:rPr>
              <a:t>D.</a:t>
            </a:r>
            <a:r>
              <a:rPr lang="zh-CN" altLang="en-US" dirty="0">
                <a:latin typeface="+mn-lt"/>
                <a:ea typeface="+mn-ea"/>
                <a:cs typeface="+mn-ea"/>
                <a:sym typeface="+mn-lt"/>
              </a:rPr>
              <a:t>转让建筑物永久使用权</a:t>
            </a:r>
          </a:p>
        </p:txBody>
      </p:sp>
      <p:grpSp>
        <p:nvGrpSpPr>
          <p:cNvPr id="9" name="组合 8">
            <a:extLst>
              <a:ext uri="{FF2B5EF4-FFF2-40B4-BE49-F238E27FC236}">
                <a16:creationId xmlns:a16="http://schemas.microsoft.com/office/drawing/2014/main" id="{AEB65FF9-603C-3ABF-F1D9-BD68D611ED06}"/>
              </a:ext>
            </a:extLst>
          </p:cNvPr>
          <p:cNvGrpSpPr/>
          <p:nvPr/>
        </p:nvGrpSpPr>
        <p:grpSpPr>
          <a:xfrm rot="16200000">
            <a:off x="1905836" y="3944966"/>
            <a:ext cx="677108" cy="1428693"/>
            <a:chOff x="9306656" y="1903595"/>
            <a:chExt cx="902810" cy="1904924"/>
          </a:xfrm>
        </p:grpSpPr>
        <p:sp>
          <p:nvSpPr>
            <p:cNvPr id="10" name="Freeform 668">
              <a:extLst>
                <a:ext uri="{FF2B5EF4-FFF2-40B4-BE49-F238E27FC236}">
                  <a16:creationId xmlns:a16="http://schemas.microsoft.com/office/drawing/2014/main" id="{30974481-6DED-324E-C36D-DACF01260F9F}"/>
                </a:ext>
              </a:extLst>
            </p:cNvPr>
            <p:cNvSpPr>
              <a:spLocks/>
            </p:cNvSpPr>
            <p:nvPr/>
          </p:nvSpPr>
          <p:spPr bwMode="auto">
            <a:xfrm rot="5400000">
              <a:off x="8805602" y="2585762"/>
              <a:ext cx="1904924" cy="540590"/>
            </a:xfrm>
            <a:custGeom>
              <a:avLst/>
              <a:gdLst>
                <a:gd name="T0" fmla="*/ 384 w 398"/>
                <a:gd name="T1" fmla="*/ 77 h 111"/>
                <a:gd name="T2" fmla="*/ 388 w 398"/>
                <a:gd name="T3" fmla="*/ 74 h 111"/>
                <a:gd name="T4" fmla="*/ 388 w 398"/>
                <a:gd name="T5" fmla="*/ 71 h 111"/>
                <a:gd name="T6" fmla="*/ 397 w 398"/>
                <a:gd name="T7" fmla="*/ 67 h 111"/>
                <a:gd name="T8" fmla="*/ 390 w 398"/>
                <a:gd name="T9" fmla="*/ 62 h 111"/>
                <a:gd name="T10" fmla="*/ 388 w 398"/>
                <a:gd name="T11" fmla="*/ 59 h 111"/>
                <a:gd name="T12" fmla="*/ 388 w 398"/>
                <a:gd name="T13" fmla="*/ 56 h 111"/>
                <a:gd name="T14" fmla="*/ 385 w 398"/>
                <a:gd name="T15" fmla="*/ 54 h 111"/>
                <a:gd name="T16" fmla="*/ 387 w 398"/>
                <a:gd name="T17" fmla="*/ 51 h 111"/>
                <a:gd name="T18" fmla="*/ 389 w 398"/>
                <a:gd name="T19" fmla="*/ 48 h 111"/>
                <a:gd name="T20" fmla="*/ 384 w 398"/>
                <a:gd name="T21" fmla="*/ 46 h 111"/>
                <a:gd name="T22" fmla="*/ 378 w 398"/>
                <a:gd name="T23" fmla="*/ 42 h 111"/>
                <a:gd name="T24" fmla="*/ 385 w 398"/>
                <a:gd name="T25" fmla="*/ 40 h 111"/>
                <a:gd name="T26" fmla="*/ 378 w 398"/>
                <a:gd name="T27" fmla="*/ 37 h 111"/>
                <a:gd name="T28" fmla="*/ 378 w 398"/>
                <a:gd name="T29" fmla="*/ 34 h 111"/>
                <a:gd name="T30" fmla="*/ 373 w 398"/>
                <a:gd name="T31" fmla="*/ 32 h 111"/>
                <a:gd name="T32" fmla="*/ 369 w 398"/>
                <a:gd name="T33" fmla="*/ 28 h 111"/>
                <a:gd name="T34" fmla="*/ 350 w 398"/>
                <a:gd name="T35" fmla="*/ 23 h 111"/>
                <a:gd name="T36" fmla="*/ 358 w 398"/>
                <a:gd name="T37" fmla="*/ 19 h 111"/>
                <a:gd name="T38" fmla="*/ 260 w 398"/>
                <a:gd name="T39" fmla="*/ 11 h 111"/>
                <a:gd name="T40" fmla="*/ 324 w 398"/>
                <a:gd name="T41" fmla="*/ 10 h 111"/>
                <a:gd name="T42" fmla="*/ 304 w 398"/>
                <a:gd name="T43" fmla="*/ 6 h 111"/>
                <a:gd name="T44" fmla="*/ 177 w 398"/>
                <a:gd name="T45" fmla="*/ 1 h 111"/>
                <a:gd name="T46" fmla="*/ 18 w 398"/>
                <a:gd name="T47" fmla="*/ 11 h 111"/>
                <a:gd name="T48" fmla="*/ 16 w 398"/>
                <a:gd name="T49" fmla="*/ 17 h 111"/>
                <a:gd name="T50" fmla="*/ 21 w 398"/>
                <a:gd name="T51" fmla="*/ 20 h 111"/>
                <a:gd name="T52" fmla="*/ 15 w 398"/>
                <a:gd name="T53" fmla="*/ 26 h 111"/>
                <a:gd name="T54" fmla="*/ 12 w 398"/>
                <a:gd name="T55" fmla="*/ 52 h 111"/>
                <a:gd name="T56" fmla="*/ 8 w 398"/>
                <a:gd name="T57" fmla="*/ 82 h 111"/>
                <a:gd name="T58" fmla="*/ 113 w 398"/>
                <a:gd name="T59" fmla="*/ 111 h 111"/>
                <a:gd name="T60" fmla="*/ 331 w 398"/>
                <a:gd name="T61" fmla="*/ 104 h 111"/>
                <a:gd name="T62" fmla="*/ 369 w 398"/>
                <a:gd name="T63" fmla="*/ 91 h 111"/>
                <a:gd name="T64" fmla="*/ 385 w 398"/>
                <a:gd name="T65" fmla="*/ 86 h 111"/>
                <a:gd name="T66" fmla="*/ 389 w 398"/>
                <a:gd name="T67" fmla="*/ 8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98" h="111">
                  <a:moveTo>
                    <a:pt x="397" y="80"/>
                  </a:moveTo>
                  <a:cubicBezTo>
                    <a:pt x="394" y="77"/>
                    <a:pt x="387" y="79"/>
                    <a:pt x="384" y="77"/>
                  </a:cubicBezTo>
                  <a:cubicBezTo>
                    <a:pt x="387" y="75"/>
                    <a:pt x="394" y="76"/>
                    <a:pt x="396" y="76"/>
                  </a:cubicBezTo>
                  <a:cubicBezTo>
                    <a:pt x="388" y="74"/>
                    <a:pt x="388" y="74"/>
                    <a:pt x="388" y="74"/>
                  </a:cubicBezTo>
                  <a:cubicBezTo>
                    <a:pt x="397" y="72"/>
                    <a:pt x="397" y="72"/>
                    <a:pt x="397" y="72"/>
                  </a:cubicBezTo>
                  <a:cubicBezTo>
                    <a:pt x="395" y="71"/>
                    <a:pt x="390" y="73"/>
                    <a:pt x="388" y="71"/>
                  </a:cubicBezTo>
                  <a:cubicBezTo>
                    <a:pt x="388" y="69"/>
                    <a:pt x="390" y="70"/>
                    <a:pt x="391" y="70"/>
                  </a:cubicBezTo>
                  <a:cubicBezTo>
                    <a:pt x="394" y="70"/>
                    <a:pt x="398" y="69"/>
                    <a:pt x="397" y="67"/>
                  </a:cubicBezTo>
                  <a:cubicBezTo>
                    <a:pt x="397" y="63"/>
                    <a:pt x="391" y="64"/>
                    <a:pt x="388" y="63"/>
                  </a:cubicBezTo>
                  <a:cubicBezTo>
                    <a:pt x="390" y="62"/>
                    <a:pt x="390" y="62"/>
                    <a:pt x="390" y="62"/>
                  </a:cubicBezTo>
                  <a:cubicBezTo>
                    <a:pt x="388" y="62"/>
                    <a:pt x="386" y="62"/>
                    <a:pt x="385" y="60"/>
                  </a:cubicBezTo>
                  <a:cubicBezTo>
                    <a:pt x="386" y="60"/>
                    <a:pt x="387" y="59"/>
                    <a:pt x="388" y="59"/>
                  </a:cubicBezTo>
                  <a:cubicBezTo>
                    <a:pt x="383" y="57"/>
                    <a:pt x="383" y="57"/>
                    <a:pt x="383" y="57"/>
                  </a:cubicBezTo>
                  <a:cubicBezTo>
                    <a:pt x="388" y="56"/>
                    <a:pt x="388" y="56"/>
                    <a:pt x="388" y="56"/>
                  </a:cubicBezTo>
                  <a:cubicBezTo>
                    <a:pt x="386" y="56"/>
                    <a:pt x="386" y="56"/>
                    <a:pt x="386" y="56"/>
                  </a:cubicBezTo>
                  <a:cubicBezTo>
                    <a:pt x="384" y="55"/>
                    <a:pt x="386" y="54"/>
                    <a:pt x="385" y="54"/>
                  </a:cubicBezTo>
                  <a:cubicBezTo>
                    <a:pt x="383" y="52"/>
                    <a:pt x="379" y="54"/>
                    <a:pt x="377" y="52"/>
                  </a:cubicBezTo>
                  <a:cubicBezTo>
                    <a:pt x="380" y="51"/>
                    <a:pt x="384" y="51"/>
                    <a:pt x="387" y="51"/>
                  </a:cubicBezTo>
                  <a:cubicBezTo>
                    <a:pt x="385" y="51"/>
                    <a:pt x="382" y="51"/>
                    <a:pt x="381" y="49"/>
                  </a:cubicBezTo>
                  <a:cubicBezTo>
                    <a:pt x="389" y="48"/>
                    <a:pt x="389" y="48"/>
                    <a:pt x="389" y="48"/>
                  </a:cubicBezTo>
                  <a:cubicBezTo>
                    <a:pt x="387" y="47"/>
                    <a:pt x="384" y="48"/>
                    <a:pt x="382" y="47"/>
                  </a:cubicBezTo>
                  <a:cubicBezTo>
                    <a:pt x="384" y="46"/>
                    <a:pt x="384" y="46"/>
                    <a:pt x="384" y="46"/>
                  </a:cubicBezTo>
                  <a:cubicBezTo>
                    <a:pt x="381" y="45"/>
                    <a:pt x="378" y="46"/>
                    <a:pt x="376" y="44"/>
                  </a:cubicBezTo>
                  <a:cubicBezTo>
                    <a:pt x="377" y="43"/>
                    <a:pt x="378" y="43"/>
                    <a:pt x="378" y="42"/>
                  </a:cubicBezTo>
                  <a:cubicBezTo>
                    <a:pt x="377" y="42"/>
                    <a:pt x="375" y="42"/>
                    <a:pt x="374" y="41"/>
                  </a:cubicBezTo>
                  <a:cubicBezTo>
                    <a:pt x="377" y="40"/>
                    <a:pt x="382" y="41"/>
                    <a:pt x="385" y="40"/>
                  </a:cubicBezTo>
                  <a:cubicBezTo>
                    <a:pt x="377" y="37"/>
                    <a:pt x="377" y="37"/>
                    <a:pt x="377" y="37"/>
                  </a:cubicBezTo>
                  <a:cubicBezTo>
                    <a:pt x="377" y="37"/>
                    <a:pt x="377" y="37"/>
                    <a:pt x="378" y="37"/>
                  </a:cubicBezTo>
                  <a:cubicBezTo>
                    <a:pt x="373" y="35"/>
                    <a:pt x="373" y="35"/>
                    <a:pt x="373" y="35"/>
                  </a:cubicBezTo>
                  <a:cubicBezTo>
                    <a:pt x="375" y="34"/>
                    <a:pt x="377" y="35"/>
                    <a:pt x="378" y="34"/>
                  </a:cubicBezTo>
                  <a:cubicBezTo>
                    <a:pt x="370" y="32"/>
                    <a:pt x="370" y="32"/>
                    <a:pt x="370" y="32"/>
                  </a:cubicBezTo>
                  <a:cubicBezTo>
                    <a:pt x="371" y="31"/>
                    <a:pt x="372" y="32"/>
                    <a:pt x="373" y="32"/>
                  </a:cubicBezTo>
                  <a:cubicBezTo>
                    <a:pt x="358" y="29"/>
                    <a:pt x="358" y="29"/>
                    <a:pt x="358" y="29"/>
                  </a:cubicBezTo>
                  <a:cubicBezTo>
                    <a:pt x="362" y="28"/>
                    <a:pt x="365" y="30"/>
                    <a:pt x="369" y="28"/>
                  </a:cubicBezTo>
                  <a:cubicBezTo>
                    <a:pt x="362" y="26"/>
                    <a:pt x="351" y="28"/>
                    <a:pt x="345" y="24"/>
                  </a:cubicBezTo>
                  <a:cubicBezTo>
                    <a:pt x="346" y="23"/>
                    <a:pt x="348" y="23"/>
                    <a:pt x="350" y="23"/>
                  </a:cubicBezTo>
                  <a:cubicBezTo>
                    <a:pt x="346" y="22"/>
                    <a:pt x="346" y="22"/>
                    <a:pt x="346" y="22"/>
                  </a:cubicBezTo>
                  <a:cubicBezTo>
                    <a:pt x="349" y="20"/>
                    <a:pt x="356" y="21"/>
                    <a:pt x="358" y="19"/>
                  </a:cubicBezTo>
                  <a:cubicBezTo>
                    <a:pt x="354" y="19"/>
                    <a:pt x="350" y="19"/>
                    <a:pt x="347" y="17"/>
                  </a:cubicBezTo>
                  <a:cubicBezTo>
                    <a:pt x="319" y="14"/>
                    <a:pt x="290" y="11"/>
                    <a:pt x="260" y="11"/>
                  </a:cubicBezTo>
                  <a:cubicBezTo>
                    <a:pt x="259" y="10"/>
                    <a:pt x="259" y="10"/>
                    <a:pt x="259" y="10"/>
                  </a:cubicBezTo>
                  <a:cubicBezTo>
                    <a:pt x="281" y="9"/>
                    <a:pt x="301" y="11"/>
                    <a:pt x="324" y="10"/>
                  </a:cubicBezTo>
                  <a:cubicBezTo>
                    <a:pt x="325" y="9"/>
                    <a:pt x="325" y="9"/>
                    <a:pt x="325" y="9"/>
                  </a:cubicBezTo>
                  <a:cubicBezTo>
                    <a:pt x="319" y="6"/>
                    <a:pt x="311" y="8"/>
                    <a:pt x="304" y="6"/>
                  </a:cubicBezTo>
                  <a:cubicBezTo>
                    <a:pt x="306" y="5"/>
                    <a:pt x="306" y="5"/>
                    <a:pt x="306" y="5"/>
                  </a:cubicBezTo>
                  <a:cubicBezTo>
                    <a:pt x="264" y="1"/>
                    <a:pt x="219" y="0"/>
                    <a:pt x="177" y="1"/>
                  </a:cubicBezTo>
                  <a:cubicBezTo>
                    <a:pt x="35" y="2"/>
                    <a:pt x="35" y="2"/>
                    <a:pt x="35" y="2"/>
                  </a:cubicBezTo>
                  <a:cubicBezTo>
                    <a:pt x="28" y="3"/>
                    <a:pt x="22" y="7"/>
                    <a:pt x="18" y="11"/>
                  </a:cubicBezTo>
                  <a:cubicBezTo>
                    <a:pt x="24" y="13"/>
                    <a:pt x="24" y="13"/>
                    <a:pt x="24" y="13"/>
                  </a:cubicBezTo>
                  <a:cubicBezTo>
                    <a:pt x="16" y="17"/>
                    <a:pt x="16" y="17"/>
                    <a:pt x="16" y="17"/>
                  </a:cubicBezTo>
                  <a:cubicBezTo>
                    <a:pt x="15" y="20"/>
                    <a:pt x="19" y="19"/>
                    <a:pt x="22" y="20"/>
                  </a:cubicBezTo>
                  <a:cubicBezTo>
                    <a:pt x="21" y="20"/>
                    <a:pt x="21" y="20"/>
                    <a:pt x="21" y="20"/>
                  </a:cubicBezTo>
                  <a:cubicBezTo>
                    <a:pt x="20" y="22"/>
                    <a:pt x="16" y="22"/>
                    <a:pt x="19" y="24"/>
                  </a:cubicBezTo>
                  <a:cubicBezTo>
                    <a:pt x="19" y="25"/>
                    <a:pt x="16" y="25"/>
                    <a:pt x="15" y="26"/>
                  </a:cubicBezTo>
                  <a:cubicBezTo>
                    <a:pt x="15" y="29"/>
                    <a:pt x="8" y="33"/>
                    <a:pt x="11" y="37"/>
                  </a:cubicBezTo>
                  <a:cubicBezTo>
                    <a:pt x="8" y="42"/>
                    <a:pt x="13" y="47"/>
                    <a:pt x="12" y="52"/>
                  </a:cubicBezTo>
                  <a:cubicBezTo>
                    <a:pt x="8" y="56"/>
                    <a:pt x="10" y="63"/>
                    <a:pt x="7" y="68"/>
                  </a:cubicBezTo>
                  <a:cubicBezTo>
                    <a:pt x="15" y="73"/>
                    <a:pt x="0" y="77"/>
                    <a:pt x="8" y="82"/>
                  </a:cubicBezTo>
                  <a:cubicBezTo>
                    <a:pt x="9" y="88"/>
                    <a:pt x="16" y="93"/>
                    <a:pt x="24" y="97"/>
                  </a:cubicBezTo>
                  <a:cubicBezTo>
                    <a:pt x="50" y="109"/>
                    <a:pt x="82" y="110"/>
                    <a:pt x="113" y="111"/>
                  </a:cubicBezTo>
                  <a:cubicBezTo>
                    <a:pt x="277" y="109"/>
                    <a:pt x="277" y="109"/>
                    <a:pt x="277" y="109"/>
                  </a:cubicBezTo>
                  <a:cubicBezTo>
                    <a:pt x="295" y="106"/>
                    <a:pt x="314" y="107"/>
                    <a:pt x="331" y="104"/>
                  </a:cubicBezTo>
                  <a:cubicBezTo>
                    <a:pt x="350" y="103"/>
                    <a:pt x="364" y="95"/>
                    <a:pt x="382" y="93"/>
                  </a:cubicBezTo>
                  <a:cubicBezTo>
                    <a:pt x="379" y="91"/>
                    <a:pt x="374" y="92"/>
                    <a:pt x="369" y="91"/>
                  </a:cubicBezTo>
                  <a:cubicBezTo>
                    <a:pt x="375" y="88"/>
                    <a:pt x="382" y="87"/>
                    <a:pt x="388" y="86"/>
                  </a:cubicBezTo>
                  <a:cubicBezTo>
                    <a:pt x="387" y="86"/>
                    <a:pt x="385" y="87"/>
                    <a:pt x="385" y="86"/>
                  </a:cubicBezTo>
                  <a:cubicBezTo>
                    <a:pt x="387" y="84"/>
                    <a:pt x="391" y="86"/>
                    <a:pt x="392" y="84"/>
                  </a:cubicBezTo>
                  <a:cubicBezTo>
                    <a:pt x="389" y="82"/>
                    <a:pt x="389" y="82"/>
                    <a:pt x="389" y="82"/>
                  </a:cubicBezTo>
                  <a:cubicBezTo>
                    <a:pt x="391" y="80"/>
                    <a:pt x="395" y="81"/>
                    <a:pt x="397" y="80"/>
                  </a:cubicBezTo>
                  <a:close/>
                </a:path>
              </a:pathLst>
            </a:custGeom>
            <a:solidFill>
              <a:srgbClr val="004DA1"/>
            </a:solidFill>
            <a:ln>
              <a:noFill/>
            </a:ln>
          </p:spPr>
          <p:txBody>
            <a:bodyPr vert="horz" wrap="square" lIns="68580" tIns="34290" rIns="68580" bIns="3429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013" b="0" i="0" u="none" strike="noStrike" kern="0" cap="none" spc="0" normalizeH="0" baseline="0" noProof="0" dirty="0">
                <a:ln>
                  <a:noFill/>
                </a:ln>
                <a:solidFill>
                  <a:prstClr val="black"/>
                </a:solidFill>
                <a:effectLst/>
                <a:uLnTx/>
                <a:uFillTx/>
                <a:cs typeface="+mn-ea"/>
                <a:sym typeface="+mn-lt"/>
              </a:endParaRPr>
            </a:p>
          </p:txBody>
        </p:sp>
        <p:sp>
          <p:nvSpPr>
            <p:cNvPr id="11" name="文本框 10">
              <a:extLst>
                <a:ext uri="{FF2B5EF4-FFF2-40B4-BE49-F238E27FC236}">
                  <a16:creationId xmlns:a16="http://schemas.microsoft.com/office/drawing/2014/main" id="{F0BD9321-EC18-2EB6-278E-76D919FB20DF}"/>
                </a:ext>
              </a:extLst>
            </p:cNvPr>
            <p:cNvSpPr txBox="1"/>
            <p:nvPr/>
          </p:nvSpPr>
          <p:spPr>
            <a:xfrm>
              <a:off x="9306656" y="2586108"/>
              <a:ext cx="902810" cy="539892"/>
            </a:xfrm>
            <a:prstGeom prst="rect">
              <a:avLst/>
            </a:prstGeom>
            <a:noFill/>
            <a:effectLst/>
          </p:spPr>
          <p:txBody>
            <a:bodyPr vert="eaVert" wrap="none" rtlCol="0" anchor="ctr">
              <a:spAutoFit/>
            </a:bodyPr>
            <a:lstStyle>
              <a:defPPr>
                <a:defRPr lang="zh-CN"/>
              </a:defPPr>
              <a:lvl1pPr algn="ctr">
                <a:defRPr sz="4400">
                  <a:solidFill>
                    <a:srgbClr val="004DA1"/>
                  </a:solidFill>
                  <a:latin typeface="李旭科书法" panose="02000603000000000000" pitchFamily="2" charset="-122"/>
                  <a:ea typeface="李旭科书法" panose="02000603000000000000" pitchFamily="2" charset="-122"/>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lang="en-US" altLang="zh-CN" sz="3200" kern="0" dirty="0">
                  <a:solidFill>
                    <a:prstClr val="white"/>
                  </a:solidFill>
                  <a:latin typeface="+mn-lt"/>
                  <a:ea typeface="+mn-ea"/>
                  <a:cs typeface="+mn-ea"/>
                  <a:sym typeface="+mn-lt"/>
                </a:rPr>
                <a:t>D</a:t>
              </a:r>
              <a:endParaRPr kumimoji="0" lang="zh-CN" altLang="en-US" sz="3200" b="0" i="0" u="none" strike="noStrike" kern="0" cap="none" spc="0" normalizeH="0" baseline="0" noProof="0" dirty="0">
                <a:ln>
                  <a:noFill/>
                </a:ln>
                <a:solidFill>
                  <a:prstClr val="white"/>
                </a:solidFill>
                <a:effectLst/>
                <a:uLnTx/>
                <a:uFillTx/>
                <a:latin typeface="+mn-lt"/>
                <a:ea typeface="+mn-ea"/>
                <a:cs typeface="+mn-ea"/>
                <a:sym typeface="+mn-lt"/>
              </a:endParaRPr>
            </a:p>
          </p:txBody>
        </p:sp>
      </p:grpSp>
    </p:spTree>
    <p:extLst>
      <p:ext uri="{BB962C8B-B14F-4D97-AF65-F5344CB8AC3E}">
        <p14:creationId xmlns:p14="http://schemas.microsoft.com/office/powerpoint/2010/main" val="426849435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3F297A04-FA86-470C-A283-0F372052F889}"/>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latin typeface="+mn-lt"/>
                <a:cs typeface="+mn-ea"/>
                <a:sym typeface="+mn-lt"/>
              </a:rPr>
              <a:pPr>
                <a:defRPr/>
              </a:pPr>
              <a:t>73</a:t>
            </a:fld>
            <a:endParaRPr lang="en-US">
              <a:solidFill>
                <a:prstClr val="black">
                  <a:tint val="75000"/>
                </a:prstClr>
              </a:solidFill>
              <a:latin typeface="+mn-lt"/>
              <a:cs typeface="+mn-ea"/>
              <a:sym typeface="+mn-lt"/>
            </a:endParaRPr>
          </a:p>
        </p:txBody>
      </p:sp>
      <p:sp>
        <p:nvSpPr>
          <p:cNvPr id="3" name="文本框 2">
            <a:extLst>
              <a:ext uri="{FF2B5EF4-FFF2-40B4-BE49-F238E27FC236}">
                <a16:creationId xmlns:a16="http://schemas.microsoft.com/office/drawing/2014/main" id="{8D04972F-565F-4E50-896F-ED56EDD1A38F}"/>
              </a:ext>
            </a:extLst>
          </p:cNvPr>
          <p:cNvSpPr txBox="1"/>
          <p:nvPr/>
        </p:nvSpPr>
        <p:spPr>
          <a:xfrm>
            <a:off x="2039921" y="225348"/>
            <a:ext cx="5410461" cy="500137"/>
          </a:xfrm>
          <a:prstGeom prst="rect">
            <a:avLst/>
          </a:prstGeom>
          <a:noFill/>
        </p:spPr>
        <p:txBody>
          <a:bodyPr wrap="square" lIns="68580" tIns="34290" rIns="68580" bIns="34290" rtlCol="0">
            <a:spAutoFit/>
          </a:bodyPr>
          <a:lstStyle/>
          <a:p>
            <a:pPr algn="ctr"/>
            <a:r>
              <a:rPr lang="zh-CN" altLang="en-US" sz="2800" b="1" dirty="0">
                <a:solidFill>
                  <a:srgbClr val="0070C0"/>
                </a:solidFill>
                <a:cs typeface="+mn-ea"/>
                <a:sym typeface="+mn-lt"/>
              </a:rPr>
              <a:t>试试就试试</a:t>
            </a:r>
            <a:endParaRPr lang="en-US" altLang="zh-CN" sz="2800" b="1" dirty="0">
              <a:solidFill>
                <a:srgbClr val="7030A0"/>
              </a:solidFill>
              <a:cs typeface="+mn-ea"/>
              <a:sym typeface="+mn-lt"/>
            </a:endParaRPr>
          </a:p>
        </p:txBody>
      </p:sp>
      <p:sp>
        <p:nvSpPr>
          <p:cNvPr id="8" name="内容占位符 1">
            <a:extLst>
              <a:ext uri="{FF2B5EF4-FFF2-40B4-BE49-F238E27FC236}">
                <a16:creationId xmlns:a16="http://schemas.microsoft.com/office/drawing/2014/main" id="{C55AD2E8-BCFE-4A42-9301-8BD4BC5CB3A5}"/>
              </a:ext>
            </a:extLst>
          </p:cNvPr>
          <p:cNvSpPr txBox="1">
            <a:spLocks/>
          </p:cNvSpPr>
          <p:nvPr/>
        </p:nvSpPr>
        <p:spPr>
          <a:xfrm>
            <a:off x="490822" y="779487"/>
            <a:ext cx="8018557" cy="3887763"/>
          </a:xfrm>
          <a:prstGeom prst="rect">
            <a:avLst/>
          </a:prstGeom>
        </p:spPr>
        <p:txBody>
          <a:bodyPr vert="horz" lIns="91440" tIns="45720" rIns="91440" bIns="45720" rtlCol="0">
            <a:normAutofit/>
          </a:bodyPr>
          <a:lstStyle>
            <a:lvl1pPr marL="0" indent="538480" algn="l" defTabSz="685800" rtl="0" eaLnBrk="1" latinLnBrk="0" hangingPunct="1">
              <a:lnSpc>
                <a:spcPct val="150000"/>
              </a:lnSpc>
              <a:spcBef>
                <a:spcPts val="0"/>
              </a:spcBef>
              <a:buFont typeface="Arial" panose="020B0604020202020204" pitchFamily="34" charset="0"/>
              <a:buNone/>
              <a:defRPr sz="2200" b="1" kern="1200">
                <a:solidFill>
                  <a:srgbClr val="004DA1"/>
                </a:solidFill>
                <a:latin typeface="楷体" panose="02010609060101010101" pitchFamily="49" charset="-122"/>
                <a:ea typeface="楷体" panose="02010609060101010101" pitchFamily="49" charset="-122"/>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en-US" altLang="zh-CN" dirty="0">
                <a:latin typeface="+mn-lt"/>
                <a:ea typeface="+mn-ea"/>
                <a:cs typeface="+mn-ea"/>
                <a:sym typeface="+mn-lt"/>
              </a:rPr>
              <a:t>【</a:t>
            </a:r>
            <a:r>
              <a:rPr lang="zh-CN" altLang="en-US" dirty="0">
                <a:latin typeface="+mn-lt"/>
                <a:ea typeface="+mn-ea"/>
                <a:cs typeface="+mn-ea"/>
                <a:sym typeface="+mn-lt"/>
              </a:rPr>
              <a:t>单选题</a:t>
            </a:r>
            <a:r>
              <a:rPr lang="en-US" altLang="zh-CN" dirty="0">
                <a:latin typeface="+mn-lt"/>
                <a:ea typeface="+mn-ea"/>
                <a:cs typeface="+mn-ea"/>
                <a:sym typeface="+mn-lt"/>
              </a:rPr>
              <a:t>·2021-3】</a:t>
            </a:r>
            <a:r>
              <a:rPr lang="zh-CN" altLang="en-US" dirty="0">
                <a:latin typeface="+mn-lt"/>
                <a:ea typeface="+mn-ea"/>
                <a:cs typeface="+mn-ea"/>
                <a:sym typeface="+mn-lt"/>
              </a:rPr>
              <a:t>根据增值税法律制度的规定，下列各项中，应按“现代服务</a:t>
            </a:r>
            <a:r>
              <a:rPr lang="en-US" altLang="zh-CN" dirty="0">
                <a:latin typeface="+mn-lt"/>
                <a:ea typeface="+mn-ea"/>
                <a:cs typeface="+mn-ea"/>
                <a:sym typeface="+mn-lt"/>
              </a:rPr>
              <a:t>―</a:t>
            </a:r>
            <a:r>
              <a:rPr lang="zh-CN" altLang="en-US" dirty="0">
                <a:latin typeface="+mn-lt"/>
                <a:ea typeface="+mn-ea"/>
                <a:cs typeface="+mn-ea"/>
                <a:sym typeface="+mn-lt"/>
              </a:rPr>
              <a:t>租赁服务”缴纳增值税的是（ ）。</a:t>
            </a:r>
          </a:p>
          <a:p>
            <a:r>
              <a:rPr lang="zh-CN" altLang="en-US" dirty="0">
                <a:latin typeface="+mn-lt"/>
                <a:ea typeface="+mn-ea"/>
                <a:cs typeface="+mn-ea"/>
                <a:sym typeface="+mn-lt"/>
              </a:rPr>
              <a:t> </a:t>
            </a:r>
            <a:r>
              <a:rPr lang="en-US" altLang="zh-CN" dirty="0">
                <a:latin typeface="+mn-lt"/>
                <a:ea typeface="+mn-ea"/>
                <a:cs typeface="+mn-ea"/>
                <a:sym typeface="+mn-lt"/>
              </a:rPr>
              <a:t>A.</a:t>
            </a:r>
            <a:r>
              <a:rPr lang="zh-CN" altLang="en-US" dirty="0">
                <a:latin typeface="+mn-lt"/>
                <a:ea typeface="+mn-ea"/>
                <a:cs typeface="+mn-ea"/>
                <a:sym typeface="+mn-lt"/>
              </a:rPr>
              <a:t>水路运输的程租业务</a:t>
            </a:r>
          </a:p>
          <a:p>
            <a:r>
              <a:rPr lang="zh-CN" altLang="en-US" dirty="0">
                <a:latin typeface="+mn-lt"/>
                <a:ea typeface="+mn-ea"/>
                <a:cs typeface="+mn-ea"/>
                <a:sym typeface="+mn-lt"/>
              </a:rPr>
              <a:t> </a:t>
            </a:r>
            <a:r>
              <a:rPr lang="en-US" altLang="zh-CN" dirty="0">
                <a:latin typeface="+mn-lt"/>
                <a:ea typeface="+mn-ea"/>
                <a:cs typeface="+mn-ea"/>
                <a:sym typeface="+mn-lt"/>
              </a:rPr>
              <a:t>B.</a:t>
            </a:r>
            <a:r>
              <a:rPr lang="zh-CN" altLang="en-US" dirty="0">
                <a:latin typeface="+mn-lt"/>
                <a:ea typeface="+mn-ea"/>
                <a:cs typeface="+mn-ea"/>
                <a:sym typeface="+mn-lt"/>
              </a:rPr>
              <a:t>车辆停放服务</a:t>
            </a:r>
          </a:p>
          <a:p>
            <a:r>
              <a:rPr lang="zh-CN" altLang="en-US" dirty="0">
                <a:latin typeface="+mn-lt"/>
                <a:ea typeface="+mn-ea"/>
                <a:cs typeface="+mn-ea"/>
                <a:sym typeface="+mn-lt"/>
              </a:rPr>
              <a:t> </a:t>
            </a:r>
            <a:r>
              <a:rPr lang="en-US" altLang="zh-CN" dirty="0">
                <a:latin typeface="+mn-lt"/>
                <a:ea typeface="+mn-ea"/>
                <a:cs typeface="+mn-ea"/>
                <a:sym typeface="+mn-lt"/>
              </a:rPr>
              <a:t>C.</a:t>
            </a:r>
            <a:r>
              <a:rPr lang="zh-CN" altLang="en-US" dirty="0">
                <a:latin typeface="+mn-lt"/>
                <a:ea typeface="+mn-ea"/>
                <a:cs typeface="+mn-ea"/>
                <a:sym typeface="+mn-lt"/>
              </a:rPr>
              <a:t>航空运输的湿租业务</a:t>
            </a:r>
          </a:p>
          <a:p>
            <a:r>
              <a:rPr lang="zh-CN" altLang="en-US" dirty="0">
                <a:latin typeface="+mn-lt"/>
                <a:ea typeface="+mn-ea"/>
                <a:cs typeface="+mn-ea"/>
                <a:sym typeface="+mn-lt"/>
              </a:rPr>
              <a:t> </a:t>
            </a:r>
            <a:r>
              <a:rPr lang="en-US" altLang="zh-CN" dirty="0">
                <a:latin typeface="+mn-lt"/>
                <a:ea typeface="+mn-ea"/>
                <a:cs typeface="+mn-ea"/>
                <a:sym typeface="+mn-lt"/>
              </a:rPr>
              <a:t>D.</a:t>
            </a:r>
            <a:r>
              <a:rPr lang="zh-CN" altLang="en-US" dirty="0">
                <a:latin typeface="+mn-lt"/>
                <a:ea typeface="+mn-ea"/>
                <a:cs typeface="+mn-ea"/>
                <a:sym typeface="+mn-lt"/>
              </a:rPr>
              <a:t>融资性售后回租</a:t>
            </a:r>
          </a:p>
          <a:p>
            <a:endParaRPr lang="zh-CN" altLang="en-US" dirty="0">
              <a:latin typeface="+mn-lt"/>
              <a:ea typeface="+mn-ea"/>
              <a:cs typeface="+mn-ea"/>
              <a:sym typeface="+mn-lt"/>
            </a:endParaRPr>
          </a:p>
        </p:txBody>
      </p:sp>
      <p:grpSp>
        <p:nvGrpSpPr>
          <p:cNvPr id="9" name="组合 8">
            <a:extLst>
              <a:ext uri="{FF2B5EF4-FFF2-40B4-BE49-F238E27FC236}">
                <a16:creationId xmlns:a16="http://schemas.microsoft.com/office/drawing/2014/main" id="{D7CCD27B-CFDC-4184-8D48-6FBEDF9404AE}"/>
              </a:ext>
            </a:extLst>
          </p:cNvPr>
          <p:cNvGrpSpPr/>
          <p:nvPr/>
        </p:nvGrpSpPr>
        <p:grpSpPr>
          <a:xfrm rot="16200000">
            <a:off x="1905836" y="3944965"/>
            <a:ext cx="677108" cy="1428693"/>
            <a:chOff x="9306657" y="1903595"/>
            <a:chExt cx="902810" cy="1904924"/>
          </a:xfrm>
        </p:grpSpPr>
        <p:sp>
          <p:nvSpPr>
            <p:cNvPr id="10" name="Freeform 668">
              <a:extLst>
                <a:ext uri="{FF2B5EF4-FFF2-40B4-BE49-F238E27FC236}">
                  <a16:creationId xmlns:a16="http://schemas.microsoft.com/office/drawing/2014/main" id="{25B8C2A1-05FC-4FC7-8039-F3BDF3EAEED1}"/>
                </a:ext>
              </a:extLst>
            </p:cNvPr>
            <p:cNvSpPr>
              <a:spLocks/>
            </p:cNvSpPr>
            <p:nvPr/>
          </p:nvSpPr>
          <p:spPr bwMode="auto">
            <a:xfrm rot="5400000">
              <a:off x="8805602" y="2585762"/>
              <a:ext cx="1904924" cy="540590"/>
            </a:xfrm>
            <a:custGeom>
              <a:avLst/>
              <a:gdLst>
                <a:gd name="T0" fmla="*/ 384 w 398"/>
                <a:gd name="T1" fmla="*/ 77 h 111"/>
                <a:gd name="T2" fmla="*/ 388 w 398"/>
                <a:gd name="T3" fmla="*/ 74 h 111"/>
                <a:gd name="T4" fmla="*/ 388 w 398"/>
                <a:gd name="T5" fmla="*/ 71 h 111"/>
                <a:gd name="T6" fmla="*/ 397 w 398"/>
                <a:gd name="T7" fmla="*/ 67 h 111"/>
                <a:gd name="T8" fmla="*/ 390 w 398"/>
                <a:gd name="T9" fmla="*/ 62 h 111"/>
                <a:gd name="T10" fmla="*/ 388 w 398"/>
                <a:gd name="T11" fmla="*/ 59 h 111"/>
                <a:gd name="T12" fmla="*/ 388 w 398"/>
                <a:gd name="T13" fmla="*/ 56 h 111"/>
                <a:gd name="T14" fmla="*/ 385 w 398"/>
                <a:gd name="T15" fmla="*/ 54 h 111"/>
                <a:gd name="T16" fmla="*/ 387 w 398"/>
                <a:gd name="T17" fmla="*/ 51 h 111"/>
                <a:gd name="T18" fmla="*/ 389 w 398"/>
                <a:gd name="T19" fmla="*/ 48 h 111"/>
                <a:gd name="T20" fmla="*/ 384 w 398"/>
                <a:gd name="T21" fmla="*/ 46 h 111"/>
                <a:gd name="T22" fmla="*/ 378 w 398"/>
                <a:gd name="T23" fmla="*/ 42 h 111"/>
                <a:gd name="T24" fmla="*/ 385 w 398"/>
                <a:gd name="T25" fmla="*/ 40 h 111"/>
                <a:gd name="T26" fmla="*/ 378 w 398"/>
                <a:gd name="T27" fmla="*/ 37 h 111"/>
                <a:gd name="T28" fmla="*/ 378 w 398"/>
                <a:gd name="T29" fmla="*/ 34 h 111"/>
                <a:gd name="T30" fmla="*/ 373 w 398"/>
                <a:gd name="T31" fmla="*/ 32 h 111"/>
                <a:gd name="T32" fmla="*/ 369 w 398"/>
                <a:gd name="T33" fmla="*/ 28 h 111"/>
                <a:gd name="T34" fmla="*/ 350 w 398"/>
                <a:gd name="T35" fmla="*/ 23 h 111"/>
                <a:gd name="T36" fmla="*/ 358 w 398"/>
                <a:gd name="T37" fmla="*/ 19 h 111"/>
                <a:gd name="T38" fmla="*/ 260 w 398"/>
                <a:gd name="T39" fmla="*/ 11 h 111"/>
                <a:gd name="T40" fmla="*/ 324 w 398"/>
                <a:gd name="T41" fmla="*/ 10 h 111"/>
                <a:gd name="T42" fmla="*/ 304 w 398"/>
                <a:gd name="T43" fmla="*/ 6 h 111"/>
                <a:gd name="T44" fmla="*/ 177 w 398"/>
                <a:gd name="T45" fmla="*/ 1 h 111"/>
                <a:gd name="T46" fmla="*/ 18 w 398"/>
                <a:gd name="T47" fmla="*/ 11 h 111"/>
                <a:gd name="T48" fmla="*/ 16 w 398"/>
                <a:gd name="T49" fmla="*/ 17 h 111"/>
                <a:gd name="T50" fmla="*/ 21 w 398"/>
                <a:gd name="T51" fmla="*/ 20 h 111"/>
                <a:gd name="T52" fmla="*/ 15 w 398"/>
                <a:gd name="T53" fmla="*/ 26 h 111"/>
                <a:gd name="T54" fmla="*/ 12 w 398"/>
                <a:gd name="T55" fmla="*/ 52 h 111"/>
                <a:gd name="T56" fmla="*/ 8 w 398"/>
                <a:gd name="T57" fmla="*/ 82 h 111"/>
                <a:gd name="T58" fmla="*/ 113 w 398"/>
                <a:gd name="T59" fmla="*/ 111 h 111"/>
                <a:gd name="T60" fmla="*/ 331 w 398"/>
                <a:gd name="T61" fmla="*/ 104 h 111"/>
                <a:gd name="T62" fmla="*/ 369 w 398"/>
                <a:gd name="T63" fmla="*/ 91 h 111"/>
                <a:gd name="T64" fmla="*/ 385 w 398"/>
                <a:gd name="T65" fmla="*/ 86 h 111"/>
                <a:gd name="T66" fmla="*/ 389 w 398"/>
                <a:gd name="T67" fmla="*/ 8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98" h="111">
                  <a:moveTo>
                    <a:pt x="397" y="80"/>
                  </a:moveTo>
                  <a:cubicBezTo>
                    <a:pt x="394" y="77"/>
                    <a:pt x="387" y="79"/>
                    <a:pt x="384" y="77"/>
                  </a:cubicBezTo>
                  <a:cubicBezTo>
                    <a:pt x="387" y="75"/>
                    <a:pt x="394" y="76"/>
                    <a:pt x="396" y="76"/>
                  </a:cubicBezTo>
                  <a:cubicBezTo>
                    <a:pt x="388" y="74"/>
                    <a:pt x="388" y="74"/>
                    <a:pt x="388" y="74"/>
                  </a:cubicBezTo>
                  <a:cubicBezTo>
                    <a:pt x="397" y="72"/>
                    <a:pt x="397" y="72"/>
                    <a:pt x="397" y="72"/>
                  </a:cubicBezTo>
                  <a:cubicBezTo>
                    <a:pt x="395" y="71"/>
                    <a:pt x="390" y="73"/>
                    <a:pt x="388" y="71"/>
                  </a:cubicBezTo>
                  <a:cubicBezTo>
                    <a:pt x="388" y="69"/>
                    <a:pt x="390" y="70"/>
                    <a:pt x="391" y="70"/>
                  </a:cubicBezTo>
                  <a:cubicBezTo>
                    <a:pt x="394" y="70"/>
                    <a:pt x="398" y="69"/>
                    <a:pt x="397" y="67"/>
                  </a:cubicBezTo>
                  <a:cubicBezTo>
                    <a:pt x="397" y="63"/>
                    <a:pt x="391" y="64"/>
                    <a:pt x="388" y="63"/>
                  </a:cubicBezTo>
                  <a:cubicBezTo>
                    <a:pt x="390" y="62"/>
                    <a:pt x="390" y="62"/>
                    <a:pt x="390" y="62"/>
                  </a:cubicBezTo>
                  <a:cubicBezTo>
                    <a:pt x="388" y="62"/>
                    <a:pt x="386" y="62"/>
                    <a:pt x="385" y="60"/>
                  </a:cubicBezTo>
                  <a:cubicBezTo>
                    <a:pt x="386" y="60"/>
                    <a:pt x="387" y="59"/>
                    <a:pt x="388" y="59"/>
                  </a:cubicBezTo>
                  <a:cubicBezTo>
                    <a:pt x="383" y="57"/>
                    <a:pt x="383" y="57"/>
                    <a:pt x="383" y="57"/>
                  </a:cubicBezTo>
                  <a:cubicBezTo>
                    <a:pt x="388" y="56"/>
                    <a:pt x="388" y="56"/>
                    <a:pt x="388" y="56"/>
                  </a:cubicBezTo>
                  <a:cubicBezTo>
                    <a:pt x="386" y="56"/>
                    <a:pt x="386" y="56"/>
                    <a:pt x="386" y="56"/>
                  </a:cubicBezTo>
                  <a:cubicBezTo>
                    <a:pt x="384" y="55"/>
                    <a:pt x="386" y="54"/>
                    <a:pt x="385" y="54"/>
                  </a:cubicBezTo>
                  <a:cubicBezTo>
                    <a:pt x="383" y="52"/>
                    <a:pt x="379" y="54"/>
                    <a:pt x="377" y="52"/>
                  </a:cubicBezTo>
                  <a:cubicBezTo>
                    <a:pt x="380" y="51"/>
                    <a:pt x="384" y="51"/>
                    <a:pt x="387" y="51"/>
                  </a:cubicBezTo>
                  <a:cubicBezTo>
                    <a:pt x="385" y="51"/>
                    <a:pt x="382" y="51"/>
                    <a:pt x="381" y="49"/>
                  </a:cubicBezTo>
                  <a:cubicBezTo>
                    <a:pt x="389" y="48"/>
                    <a:pt x="389" y="48"/>
                    <a:pt x="389" y="48"/>
                  </a:cubicBezTo>
                  <a:cubicBezTo>
                    <a:pt x="387" y="47"/>
                    <a:pt x="384" y="48"/>
                    <a:pt x="382" y="47"/>
                  </a:cubicBezTo>
                  <a:cubicBezTo>
                    <a:pt x="384" y="46"/>
                    <a:pt x="384" y="46"/>
                    <a:pt x="384" y="46"/>
                  </a:cubicBezTo>
                  <a:cubicBezTo>
                    <a:pt x="381" y="45"/>
                    <a:pt x="378" y="46"/>
                    <a:pt x="376" y="44"/>
                  </a:cubicBezTo>
                  <a:cubicBezTo>
                    <a:pt x="377" y="43"/>
                    <a:pt x="378" y="43"/>
                    <a:pt x="378" y="42"/>
                  </a:cubicBezTo>
                  <a:cubicBezTo>
                    <a:pt x="377" y="42"/>
                    <a:pt x="375" y="42"/>
                    <a:pt x="374" y="41"/>
                  </a:cubicBezTo>
                  <a:cubicBezTo>
                    <a:pt x="377" y="40"/>
                    <a:pt x="382" y="41"/>
                    <a:pt x="385" y="40"/>
                  </a:cubicBezTo>
                  <a:cubicBezTo>
                    <a:pt x="377" y="37"/>
                    <a:pt x="377" y="37"/>
                    <a:pt x="377" y="37"/>
                  </a:cubicBezTo>
                  <a:cubicBezTo>
                    <a:pt x="377" y="37"/>
                    <a:pt x="377" y="37"/>
                    <a:pt x="378" y="37"/>
                  </a:cubicBezTo>
                  <a:cubicBezTo>
                    <a:pt x="373" y="35"/>
                    <a:pt x="373" y="35"/>
                    <a:pt x="373" y="35"/>
                  </a:cubicBezTo>
                  <a:cubicBezTo>
                    <a:pt x="375" y="34"/>
                    <a:pt x="377" y="35"/>
                    <a:pt x="378" y="34"/>
                  </a:cubicBezTo>
                  <a:cubicBezTo>
                    <a:pt x="370" y="32"/>
                    <a:pt x="370" y="32"/>
                    <a:pt x="370" y="32"/>
                  </a:cubicBezTo>
                  <a:cubicBezTo>
                    <a:pt x="371" y="31"/>
                    <a:pt x="372" y="32"/>
                    <a:pt x="373" y="32"/>
                  </a:cubicBezTo>
                  <a:cubicBezTo>
                    <a:pt x="358" y="29"/>
                    <a:pt x="358" y="29"/>
                    <a:pt x="358" y="29"/>
                  </a:cubicBezTo>
                  <a:cubicBezTo>
                    <a:pt x="362" y="28"/>
                    <a:pt x="365" y="30"/>
                    <a:pt x="369" y="28"/>
                  </a:cubicBezTo>
                  <a:cubicBezTo>
                    <a:pt x="362" y="26"/>
                    <a:pt x="351" y="28"/>
                    <a:pt x="345" y="24"/>
                  </a:cubicBezTo>
                  <a:cubicBezTo>
                    <a:pt x="346" y="23"/>
                    <a:pt x="348" y="23"/>
                    <a:pt x="350" y="23"/>
                  </a:cubicBezTo>
                  <a:cubicBezTo>
                    <a:pt x="346" y="22"/>
                    <a:pt x="346" y="22"/>
                    <a:pt x="346" y="22"/>
                  </a:cubicBezTo>
                  <a:cubicBezTo>
                    <a:pt x="349" y="20"/>
                    <a:pt x="356" y="21"/>
                    <a:pt x="358" y="19"/>
                  </a:cubicBezTo>
                  <a:cubicBezTo>
                    <a:pt x="354" y="19"/>
                    <a:pt x="350" y="19"/>
                    <a:pt x="347" y="17"/>
                  </a:cubicBezTo>
                  <a:cubicBezTo>
                    <a:pt x="319" y="14"/>
                    <a:pt x="290" y="11"/>
                    <a:pt x="260" y="11"/>
                  </a:cubicBezTo>
                  <a:cubicBezTo>
                    <a:pt x="259" y="10"/>
                    <a:pt x="259" y="10"/>
                    <a:pt x="259" y="10"/>
                  </a:cubicBezTo>
                  <a:cubicBezTo>
                    <a:pt x="281" y="9"/>
                    <a:pt x="301" y="11"/>
                    <a:pt x="324" y="10"/>
                  </a:cubicBezTo>
                  <a:cubicBezTo>
                    <a:pt x="325" y="9"/>
                    <a:pt x="325" y="9"/>
                    <a:pt x="325" y="9"/>
                  </a:cubicBezTo>
                  <a:cubicBezTo>
                    <a:pt x="319" y="6"/>
                    <a:pt x="311" y="8"/>
                    <a:pt x="304" y="6"/>
                  </a:cubicBezTo>
                  <a:cubicBezTo>
                    <a:pt x="306" y="5"/>
                    <a:pt x="306" y="5"/>
                    <a:pt x="306" y="5"/>
                  </a:cubicBezTo>
                  <a:cubicBezTo>
                    <a:pt x="264" y="1"/>
                    <a:pt x="219" y="0"/>
                    <a:pt x="177" y="1"/>
                  </a:cubicBezTo>
                  <a:cubicBezTo>
                    <a:pt x="35" y="2"/>
                    <a:pt x="35" y="2"/>
                    <a:pt x="35" y="2"/>
                  </a:cubicBezTo>
                  <a:cubicBezTo>
                    <a:pt x="28" y="3"/>
                    <a:pt x="22" y="7"/>
                    <a:pt x="18" y="11"/>
                  </a:cubicBezTo>
                  <a:cubicBezTo>
                    <a:pt x="24" y="13"/>
                    <a:pt x="24" y="13"/>
                    <a:pt x="24" y="13"/>
                  </a:cubicBezTo>
                  <a:cubicBezTo>
                    <a:pt x="16" y="17"/>
                    <a:pt x="16" y="17"/>
                    <a:pt x="16" y="17"/>
                  </a:cubicBezTo>
                  <a:cubicBezTo>
                    <a:pt x="15" y="20"/>
                    <a:pt x="19" y="19"/>
                    <a:pt x="22" y="20"/>
                  </a:cubicBezTo>
                  <a:cubicBezTo>
                    <a:pt x="21" y="20"/>
                    <a:pt x="21" y="20"/>
                    <a:pt x="21" y="20"/>
                  </a:cubicBezTo>
                  <a:cubicBezTo>
                    <a:pt x="20" y="22"/>
                    <a:pt x="16" y="22"/>
                    <a:pt x="19" y="24"/>
                  </a:cubicBezTo>
                  <a:cubicBezTo>
                    <a:pt x="19" y="25"/>
                    <a:pt x="16" y="25"/>
                    <a:pt x="15" y="26"/>
                  </a:cubicBezTo>
                  <a:cubicBezTo>
                    <a:pt x="15" y="29"/>
                    <a:pt x="8" y="33"/>
                    <a:pt x="11" y="37"/>
                  </a:cubicBezTo>
                  <a:cubicBezTo>
                    <a:pt x="8" y="42"/>
                    <a:pt x="13" y="47"/>
                    <a:pt x="12" y="52"/>
                  </a:cubicBezTo>
                  <a:cubicBezTo>
                    <a:pt x="8" y="56"/>
                    <a:pt x="10" y="63"/>
                    <a:pt x="7" y="68"/>
                  </a:cubicBezTo>
                  <a:cubicBezTo>
                    <a:pt x="15" y="73"/>
                    <a:pt x="0" y="77"/>
                    <a:pt x="8" y="82"/>
                  </a:cubicBezTo>
                  <a:cubicBezTo>
                    <a:pt x="9" y="88"/>
                    <a:pt x="16" y="93"/>
                    <a:pt x="24" y="97"/>
                  </a:cubicBezTo>
                  <a:cubicBezTo>
                    <a:pt x="50" y="109"/>
                    <a:pt x="82" y="110"/>
                    <a:pt x="113" y="111"/>
                  </a:cubicBezTo>
                  <a:cubicBezTo>
                    <a:pt x="277" y="109"/>
                    <a:pt x="277" y="109"/>
                    <a:pt x="277" y="109"/>
                  </a:cubicBezTo>
                  <a:cubicBezTo>
                    <a:pt x="295" y="106"/>
                    <a:pt x="314" y="107"/>
                    <a:pt x="331" y="104"/>
                  </a:cubicBezTo>
                  <a:cubicBezTo>
                    <a:pt x="350" y="103"/>
                    <a:pt x="364" y="95"/>
                    <a:pt x="382" y="93"/>
                  </a:cubicBezTo>
                  <a:cubicBezTo>
                    <a:pt x="379" y="91"/>
                    <a:pt x="374" y="92"/>
                    <a:pt x="369" y="91"/>
                  </a:cubicBezTo>
                  <a:cubicBezTo>
                    <a:pt x="375" y="88"/>
                    <a:pt x="382" y="87"/>
                    <a:pt x="388" y="86"/>
                  </a:cubicBezTo>
                  <a:cubicBezTo>
                    <a:pt x="387" y="86"/>
                    <a:pt x="385" y="87"/>
                    <a:pt x="385" y="86"/>
                  </a:cubicBezTo>
                  <a:cubicBezTo>
                    <a:pt x="387" y="84"/>
                    <a:pt x="391" y="86"/>
                    <a:pt x="392" y="84"/>
                  </a:cubicBezTo>
                  <a:cubicBezTo>
                    <a:pt x="389" y="82"/>
                    <a:pt x="389" y="82"/>
                    <a:pt x="389" y="82"/>
                  </a:cubicBezTo>
                  <a:cubicBezTo>
                    <a:pt x="391" y="80"/>
                    <a:pt x="395" y="81"/>
                    <a:pt x="397" y="80"/>
                  </a:cubicBezTo>
                  <a:close/>
                </a:path>
              </a:pathLst>
            </a:custGeom>
            <a:solidFill>
              <a:srgbClr val="004DA1"/>
            </a:solidFill>
            <a:ln>
              <a:noFill/>
            </a:ln>
          </p:spPr>
          <p:txBody>
            <a:bodyPr vert="horz" wrap="square" lIns="68580" tIns="34290" rIns="68580" bIns="3429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013" b="0" i="0" u="none" strike="noStrike" kern="0" cap="none" spc="0" normalizeH="0" baseline="0" noProof="0" dirty="0">
                <a:ln>
                  <a:noFill/>
                </a:ln>
                <a:solidFill>
                  <a:prstClr val="black"/>
                </a:solidFill>
                <a:effectLst/>
                <a:uLnTx/>
                <a:uFillTx/>
                <a:cs typeface="+mn-ea"/>
                <a:sym typeface="+mn-lt"/>
              </a:endParaRPr>
            </a:p>
          </p:txBody>
        </p:sp>
        <p:sp>
          <p:nvSpPr>
            <p:cNvPr id="11" name="文本框 10">
              <a:extLst>
                <a:ext uri="{FF2B5EF4-FFF2-40B4-BE49-F238E27FC236}">
                  <a16:creationId xmlns:a16="http://schemas.microsoft.com/office/drawing/2014/main" id="{9638B1E5-5568-466A-B5E2-8FD1DDE2E088}"/>
                </a:ext>
              </a:extLst>
            </p:cNvPr>
            <p:cNvSpPr txBox="1"/>
            <p:nvPr/>
          </p:nvSpPr>
          <p:spPr>
            <a:xfrm>
              <a:off x="9306657" y="2657710"/>
              <a:ext cx="902810" cy="396689"/>
            </a:xfrm>
            <a:prstGeom prst="rect">
              <a:avLst/>
            </a:prstGeom>
            <a:noFill/>
            <a:effectLst/>
          </p:spPr>
          <p:txBody>
            <a:bodyPr vert="eaVert" wrap="none" rtlCol="0" anchor="ctr">
              <a:spAutoFit/>
            </a:bodyPr>
            <a:lstStyle>
              <a:defPPr>
                <a:defRPr lang="zh-CN"/>
              </a:defPPr>
              <a:lvl1pPr algn="ctr">
                <a:defRPr sz="4400">
                  <a:solidFill>
                    <a:srgbClr val="004DA1"/>
                  </a:solidFill>
                  <a:latin typeface="李旭科书法" panose="02000603000000000000" pitchFamily="2" charset="-122"/>
                  <a:ea typeface="李旭科书法" panose="02000603000000000000" pitchFamily="2" charset="-122"/>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3200" b="0" i="0" u="none" strike="noStrike" kern="0" cap="none" spc="0" normalizeH="0" baseline="0" noProof="0" dirty="0">
                  <a:ln>
                    <a:noFill/>
                  </a:ln>
                  <a:solidFill>
                    <a:prstClr val="white"/>
                  </a:solidFill>
                  <a:effectLst/>
                  <a:uLnTx/>
                  <a:uFillTx/>
                  <a:latin typeface="+mn-lt"/>
                  <a:ea typeface="+mn-ea"/>
                  <a:cs typeface="+mn-ea"/>
                  <a:sym typeface="+mn-lt"/>
                </a:rPr>
                <a:t>B</a:t>
              </a:r>
              <a:endParaRPr kumimoji="0" lang="zh-CN" altLang="en-US" sz="3200" b="0" i="0" u="none" strike="noStrike" kern="0" cap="none" spc="0" normalizeH="0" baseline="0" noProof="0" dirty="0">
                <a:ln>
                  <a:noFill/>
                </a:ln>
                <a:solidFill>
                  <a:prstClr val="white"/>
                </a:solidFill>
                <a:effectLst/>
                <a:uLnTx/>
                <a:uFillTx/>
                <a:latin typeface="+mn-lt"/>
                <a:ea typeface="+mn-ea"/>
                <a:cs typeface="+mn-ea"/>
                <a:sym typeface="+mn-lt"/>
              </a:endParaRPr>
            </a:p>
          </p:txBody>
        </p:sp>
      </p:grpSp>
    </p:spTree>
    <p:extLst>
      <p:ext uri="{BB962C8B-B14F-4D97-AF65-F5344CB8AC3E}">
        <p14:creationId xmlns:p14="http://schemas.microsoft.com/office/powerpoint/2010/main" val="320909068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3F297A04-FA86-470C-A283-0F372052F889}"/>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latin typeface="+mn-lt"/>
                <a:cs typeface="+mn-ea"/>
                <a:sym typeface="+mn-lt"/>
              </a:rPr>
              <a:pPr>
                <a:defRPr/>
              </a:pPr>
              <a:t>74</a:t>
            </a:fld>
            <a:endParaRPr lang="en-US">
              <a:solidFill>
                <a:prstClr val="black">
                  <a:tint val="75000"/>
                </a:prstClr>
              </a:solidFill>
              <a:latin typeface="+mn-lt"/>
              <a:cs typeface="+mn-ea"/>
              <a:sym typeface="+mn-lt"/>
            </a:endParaRPr>
          </a:p>
        </p:txBody>
      </p:sp>
      <p:sp>
        <p:nvSpPr>
          <p:cNvPr id="3" name="文本框 2">
            <a:extLst>
              <a:ext uri="{FF2B5EF4-FFF2-40B4-BE49-F238E27FC236}">
                <a16:creationId xmlns:a16="http://schemas.microsoft.com/office/drawing/2014/main" id="{8D04972F-565F-4E50-896F-ED56EDD1A38F}"/>
              </a:ext>
            </a:extLst>
          </p:cNvPr>
          <p:cNvSpPr txBox="1"/>
          <p:nvPr/>
        </p:nvSpPr>
        <p:spPr>
          <a:xfrm>
            <a:off x="2039921" y="225348"/>
            <a:ext cx="5410461" cy="500137"/>
          </a:xfrm>
          <a:prstGeom prst="rect">
            <a:avLst/>
          </a:prstGeom>
          <a:noFill/>
        </p:spPr>
        <p:txBody>
          <a:bodyPr wrap="square" lIns="68580" tIns="34290" rIns="68580" bIns="34290" rtlCol="0">
            <a:spAutoFit/>
          </a:bodyPr>
          <a:lstStyle/>
          <a:p>
            <a:pPr algn="ctr"/>
            <a:r>
              <a:rPr lang="zh-CN" altLang="en-US" sz="2800" b="1" dirty="0">
                <a:solidFill>
                  <a:srgbClr val="0070C0"/>
                </a:solidFill>
                <a:cs typeface="+mn-ea"/>
                <a:sym typeface="+mn-lt"/>
              </a:rPr>
              <a:t>试试就试试</a:t>
            </a:r>
            <a:endParaRPr lang="en-US" altLang="zh-CN" sz="2800" b="1" dirty="0">
              <a:solidFill>
                <a:srgbClr val="7030A0"/>
              </a:solidFill>
              <a:cs typeface="+mn-ea"/>
              <a:sym typeface="+mn-lt"/>
            </a:endParaRPr>
          </a:p>
        </p:txBody>
      </p:sp>
      <p:sp>
        <p:nvSpPr>
          <p:cNvPr id="8" name="内容占位符 1">
            <a:extLst>
              <a:ext uri="{FF2B5EF4-FFF2-40B4-BE49-F238E27FC236}">
                <a16:creationId xmlns:a16="http://schemas.microsoft.com/office/drawing/2014/main" id="{C55AD2E8-BCFE-4A42-9301-8BD4BC5CB3A5}"/>
              </a:ext>
            </a:extLst>
          </p:cNvPr>
          <p:cNvSpPr txBox="1">
            <a:spLocks/>
          </p:cNvSpPr>
          <p:nvPr/>
        </p:nvSpPr>
        <p:spPr>
          <a:xfrm>
            <a:off x="490822" y="779487"/>
            <a:ext cx="8018557" cy="3887763"/>
          </a:xfrm>
          <a:prstGeom prst="rect">
            <a:avLst/>
          </a:prstGeom>
        </p:spPr>
        <p:txBody>
          <a:bodyPr vert="horz" lIns="91440" tIns="45720" rIns="91440" bIns="45720" rtlCol="0">
            <a:normAutofit/>
          </a:bodyPr>
          <a:lstStyle>
            <a:lvl1pPr marL="0" indent="538480" algn="l" defTabSz="685800" rtl="0" eaLnBrk="1" latinLnBrk="0" hangingPunct="1">
              <a:lnSpc>
                <a:spcPct val="150000"/>
              </a:lnSpc>
              <a:spcBef>
                <a:spcPts val="0"/>
              </a:spcBef>
              <a:buFont typeface="Arial" panose="020B0604020202020204" pitchFamily="34" charset="0"/>
              <a:buNone/>
              <a:defRPr sz="2200" b="1" kern="1200">
                <a:solidFill>
                  <a:srgbClr val="004DA1"/>
                </a:solidFill>
                <a:latin typeface="楷体" panose="02010609060101010101" pitchFamily="49" charset="-122"/>
                <a:ea typeface="楷体" panose="02010609060101010101" pitchFamily="49" charset="-122"/>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en-US" altLang="zh-CN" dirty="0">
                <a:latin typeface="+mn-lt"/>
                <a:ea typeface="+mn-ea"/>
                <a:cs typeface="+mn-ea"/>
                <a:sym typeface="+mn-lt"/>
              </a:rPr>
              <a:t>【</a:t>
            </a:r>
            <a:r>
              <a:rPr lang="zh-CN" altLang="en-US" dirty="0">
                <a:latin typeface="+mn-lt"/>
                <a:ea typeface="+mn-ea"/>
                <a:cs typeface="+mn-ea"/>
                <a:sym typeface="+mn-lt"/>
              </a:rPr>
              <a:t>单选题</a:t>
            </a:r>
            <a:r>
              <a:rPr lang="en-US" altLang="zh-CN" dirty="0">
                <a:latin typeface="+mn-lt"/>
                <a:ea typeface="+mn-ea"/>
                <a:cs typeface="+mn-ea"/>
                <a:sym typeface="+mn-lt"/>
              </a:rPr>
              <a:t>】</a:t>
            </a:r>
            <a:r>
              <a:rPr lang="zh-CN" altLang="en-US" dirty="0">
                <a:latin typeface="+mn-lt"/>
                <a:ea typeface="+mn-ea"/>
                <a:cs typeface="+mn-ea"/>
                <a:sym typeface="+mn-lt"/>
              </a:rPr>
              <a:t>下列各项中，应按照“现代服务”税目计缴增值税的是（ ）。</a:t>
            </a:r>
          </a:p>
          <a:p>
            <a:r>
              <a:rPr lang="zh-CN" altLang="en-US" dirty="0">
                <a:latin typeface="+mn-lt"/>
                <a:ea typeface="+mn-ea"/>
                <a:cs typeface="+mn-ea"/>
                <a:sym typeface="+mn-lt"/>
              </a:rPr>
              <a:t> </a:t>
            </a:r>
            <a:r>
              <a:rPr lang="en-US" altLang="zh-CN" dirty="0">
                <a:latin typeface="+mn-lt"/>
                <a:ea typeface="+mn-ea"/>
                <a:cs typeface="+mn-ea"/>
                <a:sym typeface="+mn-lt"/>
              </a:rPr>
              <a:t>A.</a:t>
            </a:r>
            <a:r>
              <a:rPr lang="zh-CN" altLang="en-US" dirty="0">
                <a:latin typeface="+mn-lt"/>
                <a:ea typeface="+mn-ea"/>
                <a:cs typeface="+mn-ea"/>
                <a:sym typeface="+mn-lt"/>
              </a:rPr>
              <a:t>经营租赁服务</a:t>
            </a:r>
          </a:p>
          <a:p>
            <a:r>
              <a:rPr lang="zh-CN" altLang="en-US" dirty="0">
                <a:latin typeface="+mn-lt"/>
                <a:ea typeface="+mn-ea"/>
                <a:cs typeface="+mn-ea"/>
                <a:sym typeface="+mn-lt"/>
              </a:rPr>
              <a:t> </a:t>
            </a:r>
            <a:r>
              <a:rPr lang="en-US" altLang="zh-CN" dirty="0">
                <a:latin typeface="+mn-lt"/>
                <a:ea typeface="+mn-ea"/>
                <a:cs typeface="+mn-ea"/>
                <a:sym typeface="+mn-lt"/>
              </a:rPr>
              <a:t>B.</a:t>
            </a:r>
            <a:r>
              <a:rPr lang="zh-CN" altLang="en-US" dirty="0">
                <a:latin typeface="+mn-lt"/>
                <a:ea typeface="+mn-ea"/>
                <a:cs typeface="+mn-ea"/>
                <a:sym typeface="+mn-lt"/>
              </a:rPr>
              <a:t>融资性售后回租</a:t>
            </a:r>
          </a:p>
          <a:p>
            <a:r>
              <a:rPr lang="zh-CN" altLang="en-US" dirty="0">
                <a:latin typeface="+mn-lt"/>
                <a:ea typeface="+mn-ea"/>
                <a:cs typeface="+mn-ea"/>
                <a:sym typeface="+mn-lt"/>
              </a:rPr>
              <a:t> </a:t>
            </a:r>
            <a:r>
              <a:rPr lang="en-US" altLang="zh-CN" dirty="0">
                <a:latin typeface="+mn-lt"/>
                <a:ea typeface="+mn-ea"/>
                <a:cs typeface="+mn-ea"/>
                <a:sym typeface="+mn-lt"/>
              </a:rPr>
              <a:t>C.</a:t>
            </a:r>
            <a:r>
              <a:rPr lang="zh-CN" altLang="en-US" dirty="0">
                <a:latin typeface="+mn-lt"/>
                <a:ea typeface="+mn-ea"/>
                <a:cs typeface="+mn-ea"/>
                <a:sym typeface="+mn-lt"/>
              </a:rPr>
              <a:t>保险服务</a:t>
            </a:r>
          </a:p>
          <a:p>
            <a:r>
              <a:rPr lang="zh-CN" altLang="en-US" dirty="0">
                <a:latin typeface="+mn-lt"/>
                <a:ea typeface="+mn-ea"/>
                <a:cs typeface="+mn-ea"/>
                <a:sym typeface="+mn-lt"/>
              </a:rPr>
              <a:t> </a:t>
            </a:r>
            <a:r>
              <a:rPr lang="en-US" altLang="zh-CN" dirty="0">
                <a:latin typeface="+mn-lt"/>
                <a:ea typeface="+mn-ea"/>
                <a:cs typeface="+mn-ea"/>
                <a:sym typeface="+mn-lt"/>
              </a:rPr>
              <a:t>D.</a:t>
            </a:r>
            <a:r>
              <a:rPr lang="zh-CN" altLang="en-US" dirty="0">
                <a:latin typeface="+mn-lt"/>
                <a:ea typeface="+mn-ea"/>
                <a:cs typeface="+mn-ea"/>
                <a:sym typeface="+mn-lt"/>
              </a:rPr>
              <a:t>文化体育服务</a:t>
            </a:r>
          </a:p>
        </p:txBody>
      </p:sp>
      <p:grpSp>
        <p:nvGrpSpPr>
          <p:cNvPr id="9" name="组合 8">
            <a:extLst>
              <a:ext uri="{FF2B5EF4-FFF2-40B4-BE49-F238E27FC236}">
                <a16:creationId xmlns:a16="http://schemas.microsoft.com/office/drawing/2014/main" id="{D7CCD27B-CFDC-4184-8D48-6FBEDF9404AE}"/>
              </a:ext>
            </a:extLst>
          </p:cNvPr>
          <p:cNvGrpSpPr/>
          <p:nvPr/>
        </p:nvGrpSpPr>
        <p:grpSpPr>
          <a:xfrm rot="16200000">
            <a:off x="1905836" y="3944966"/>
            <a:ext cx="677108" cy="1428693"/>
            <a:chOff x="9306656" y="1903595"/>
            <a:chExt cx="902810" cy="1904924"/>
          </a:xfrm>
        </p:grpSpPr>
        <p:sp>
          <p:nvSpPr>
            <p:cNvPr id="10" name="Freeform 668">
              <a:extLst>
                <a:ext uri="{FF2B5EF4-FFF2-40B4-BE49-F238E27FC236}">
                  <a16:creationId xmlns:a16="http://schemas.microsoft.com/office/drawing/2014/main" id="{25B8C2A1-05FC-4FC7-8039-F3BDF3EAEED1}"/>
                </a:ext>
              </a:extLst>
            </p:cNvPr>
            <p:cNvSpPr>
              <a:spLocks/>
            </p:cNvSpPr>
            <p:nvPr/>
          </p:nvSpPr>
          <p:spPr bwMode="auto">
            <a:xfrm rot="5400000">
              <a:off x="8805602" y="2585762"/>
              <a:ext cx="1904924" cy="540590"/>
            </a:xfrm>
            <a:custGeom>
              <a:avLst/>
              <a:gdLst>
                <a:gd name="T0" fmla="*/ 384 w 398"/>
                <a:gd name="T1" fmla="*/ 77 h 111"/>
                <a:gd name="T2" fmla="*/ 388 w 398"/>
                <a:gd name="T3" fmla="*/ 74 h 111"/>
                <a:gd name="T4" fmla="*/ 388 w 398"/>
                <a:gd name="T5" fmla="*/ 71 h 111"/>
                <a:gd name="T6" fmla="*/ 397 w 398"/>
                <a:gd name="T7" fmla="*/ 67 h 111"/>
                <a:gd name="T8" fmla="*/ 390 w 398"/>
                <a:gd name="T9" fmla="*/ 62 h 111"/>
                <a:gd name="T10" fmla="*/ 388 w 398"/>
                <a:gd name="T11" fmla="*/ 59 h 111"/>
                <a:gd name="T12" fmla="*/ 388 w 398"/>
                <a:gd name="T13" fmla="*/ 56 h 111"/>
                <a:gd name="T14" fmla="*/ 385 w 398"/>
                <a:gd name="T15" fmla="*/ 54 h 111"/>
                <a:gd name="T16" fmla="*/ 387 w 398"/>
                <a:gd name="T17" fmla="*/ 51 h 111"/>
                <a:gd name="T18" fmla="*/ 389 w 398"/>
                <a:gd name="T19" fmla="*/ 48 h 111"/>
                <a:gd name="T20" fmla="*/ 384 w 398"/>
                <a:gd name="T21" fmla="*/ 46 h 111"/>
                <a:gd name="T22" fmla="*/ 378 w 398"/>
                <a:gd name="T23" fmla="*/ 42 h 111"/>
                <a:gd name="T24" fmla="*/ 385 w 398"/>
                <a:gd name="T25" fmla="*/ 40 h 111"/>
                <a:gd name="T26" fmla="*/ 378 w 398"/>
                <a:gd name="T27" fmla="*/ 37 h 111"/>
                <a:gd name="T28" fmla="*/ 378 w 398"/>
                <a:gd name="T29" fmla="*/ 34 h 111"/>
                <a:gd name="T30" fmla="*/ 373 w 398"/>
                <a:gd name="T31" fmla="*/ 32 h 111"/>
                <a:gd name="T32" fmla="*/ 369 w 398"/>
                <a:gd name="T33" fmla="*/ 28 h 111"/>
                <a:gd name="T34" fmla="*/ 350 w 398"/>
                <a:gd name="T35" fmla="*/ 23 h 111"/>
                <a:gd name="T36" fmla="*/ 358 w 398"/>
                <a:gd name="T37" fmla="*/ 19 h 111"/>
                <a:gd name="T38" fmla="*/ 260 w 398"/>
                <a:gd name="T39" fmla="*/ 11 h 111"/>
                <a:gd name="T40" fmla="*/ 324 w 398"/>
                <a:gd name="T41" fmla="*/ 10 h 111"/>
                <a:gd name="T42" fmla="*/ 304 w 398"/>
                <a:gd name="T43" fmla="*/ 6 h 111"/>
                <a:gd name="T44" fmla="*/ 177 w 398"/>
                <a:gd name="T45" fmla="*/ 1 h 111"/>
                <a:gd name="T46" fmla="*/ 18 w 398"/>
                <a:gd name="T47" fmla="*/ 11 h 111"/>
                <a:gd name="T48" fmla="*/ 16 w 398"/>
                <a:gd name="T49" fmla="*/ 17 h 111"/>
                <a:gd name="T50" fmla="*/ 21 w 398"/>
                <a:gd name="T51" fmla="*/ 20 h 111"/>
                <a:gd name="T52" fmla="*/ 15 w 398"/>
                <a:gd name="T53" fmla="*/ 26 h 111"/>
                <a:gd name="T54" fmla="*/ 12 w 398"/>
                <a:gd name="T55" fmla="*/ 52 h 111"/>
                <a:gd name="T56" fmla="*/ 8 w 398"/>
                <a:gd name="T57" fmla="*/ 82 h 111"/>
                <a:gd name="T58" fmla="*/ 113 w 398"/>
                <a:gd name="T59" fmla="*/ 111 h 111"/>
                <a:gd name="T60" fmla="*/ 331 w 398"/>
                <a:gd name="T61" fmla="*/ 104 h 111"/>
                <a:gd name="T62" fmla="*/ 369 w 398"/>
                <a:gd name="T63" fmla="*/ 91 h 111"/>
                <a:gd name="T64" fmla="*/ 385 w 398"/>
                <a:gd name="T65" fmla="*/ 86 h 111"/>
                <a:gd name="T66" fmla="*/ 389 w 398"/>
                <a:gd name="T67" fmla="*/ 8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98" h="111">
                  <a:moveTo>
                    <a:pt x="397" y="80"/>
                  </a:moveTo>
                  <a:cubicBezTo>
                    <a:pt x="394" y="77"/>
                    <a:pt x="387" y="79"/>
                    <a:pt x="384" y="77"/>
                  </a:cubicBezTo>
                  <a:cubicBezTo>
                    <a:pt x="387" y="75"/>
                    <a:pt x="394" y="76"/>
                    <a:pt x="396" y="76"/>
                  </a:cubicBezTo>
                  <a:cubicBezTo>
                    <a:pt x="388" y="74"/>
                    <a:pt x="388" y="74"/>
                    <a:pt x="388" y="74"/>
                  </a:cubicBezTo>
                  <a:cubicBezTo>
                    <a:pt x="397" y="72"/>
                    <a:pt x="397" y="72"/>
                    <a:pt x="397" y="72"/>
                  </a:cubicBezTo>
                  <a:cubicBezTo>
                    <a:pt x="395" y="71"/>
                    <a:pt x="390" y="73"/>
                    <a:pt x="388" y="71"/>
                  </a:cubicBezTo>
                  <a:cubicBezTo>
                    <a:pt x="388" y="69"/>
                    <a:pt x="390" y="70"/>
                    <a:pt x="391" y="70"/>
                  </a:cubicBezTo>
                  <a:cubicBezTo>
                    <a:pt x="394" y="70"/>
                    <a:pt x="398" y="69"/>
                    <a:pt x="397" y="67"/>
                  </a:cubicBezTo>
                  <a:cubicBezTo>
                    <a:pt x="397" y="63"/>
                    <a:pt x="391" y="64"/>
                    <a:pt x="388" y="63"/>
                  </a:cubicBezTo>
                  <a:cubicBezTo>
                    <a:pt x="390" y="62"/>
                    <a:pt x="390" y="62"/>
                    <a:pt x="390" y="62"/>
                  </a:cubicBezTo>
                  <a:cubicBezTo>
                    <a:pt x="388" y="62"/>
                    <a:pt x="386" y="62"/>
                    <a:pt x="385" y="60"/>
                  </a:cubicBezTo>
                  <a:cubicBezTo>
                    <a:pt x="386" y="60"/>
                    <a:pt x="387" y="59"/>
                    <a:pt x="388" y="59"/>
                  </a:cubicBezTo>
                  <a:cubicBezTo>
                    <a:pt x="383" y="57"/>
                    <a:pt x="383" y="57"/>
                    <a:pt x="383" y="57"/>
                  </a:cubicBezTo>
                  <a:cubicBezTo>
                    <a:pt x="388" y="56"/>
                    <a:pt x="388" y="56"/>
                    <a:pt x="388" y="56"/>
                  </a:cubicBezTo>
                  <a:cubicBezTo>
                    <a:pt x="386" y="56"/>
                    <a:pt x="386" y="56"/>
                    <a:pt x="386" y="56"/>
                  </a:cubicBezTo>
                  <a:cubicBezTo>
                    <a:pt x="384" y="55"/>
                    <a:pt x="386" y="54"/>
                    <a:pt x="385" y="54"/>
                  </a:cubicBezTo>
                  <a:cubicBezTo>
                    <a:pt x="383" y="52"/>
                    <a:pt x="379" y="54"/>
                    <a:pt x="377" y="52"/>
                  </a:cubicBezTo>
                  <a:cubicBezTo>
                    <a:pt x="380" y="51"/>
                    <a:pt x="384" y="51"/>
                    <a:pt x="387" y="51"/>
                  </a:cubicBezTo>
                  <a:cubicBezTo>
                    <a:pt x="385" y="51"/>
                    <a:pt x="382" y="51"/>
                    <a:pt x="381" y="49"/>
                  </a:cubicBezTo>
                  <a:cubicBezTo>
                    <a:pt x="389" y="48"/>
                    <a:pt x="389" y="48"/>
                    <a:pt x="389" y="48"/>
                  </a:cubicBezTo>
                  <a:cubicBezTo>
                    <a:pt x="387" y="47"/>
                    <a:pt x="384" y="48"/>
                    <a:pt x="382" y="47"/>
                  </a:cubicBezTo>
                  <a:cubicBezTo>
                    <a:pt x="384" y="46"/>
                    <a:pt x="384" y="46"/>
                    <a:pt x="384" y="46"/>
                  </a:cubicBezTo>
                  <a:cubicBezTo>
                    <a:pt x="381" y="45"/>
                    <a:pt x="378" y="46"/>
                    <a:pt x="376" y="44"/>
                  </a:cubicBezTo>
                  <a:cubicBezTo>
                    <a:pt x="377" y="43"/>
                    <a:pt x="378" y="43"/>
                    <a:pt x="378" y="42"/>
                  </a:cubicBezTo>
                  <a:cubicBezTo>
                    <a:pt x="377" y="42"/>
                    <a:pt x="375" y="42"/>
                    <a:pt x="374" y="41"/>
                  </a:cubicBezTo>
                  <a:cubicBezTo>
                    <a:pt x="377" y="40"/>
                    <a:pt x="382" y="41"/>
                    <a:pt x="385" y="40"/>
                  </a:cubicBezTo>
                  <a:cubicBezTo>
                    <a:pt x="377" y="37"/>
                    <a:pt x="377" y="37"/>
                    <a:pt x="377" y="37"/>
                  </a:cubicBezTo>
                  <a:cubicBezTo>
                    <a:pt x="377" y="37"/>
                    <a:pt x="377" y="37"/>
                    <a:pt x="378" y="37"/>
                  </a:cubicBezTo>
                  <a:cubicBezTo>
                    <a:pt x="373" y="35"/>
                    <a:pt x="373" y="35"/>
                    <a:pt x="373" y="35"/>
                  </a:cubicBezTo>
                  <a:cubicBezTo>
                    <a:pt x="375" y="34"/>
                    <a:pt x="377" y="35"/>
                    <a:pt x="378" y="34"/>
                  </a:cubicBezTo>
                  <a:cubicBezTo>
                    <a:pt x="370" y="32"/>
                    <a:pt x="370" y="32"/>
                    <a:pt x="370" y="32"/>
                  </a:cubicBezTo>
                  <a:cubicBezTo>
                    <a:pt x="371" y="31"/>
                    <a:pt x="372" y="32"/>
                    <a:pt x="373" y="32"/>
                  </a:cubicBezTo>
                  <a:cubicBezTo>
                    <a:pt x="358" y="29"/>
                    <a:pt x="358" y="29"/>
                    <a:pt x="358" y="29"/>
                  </a:cubicBezTo>
                  <a:cubicBezTo>
                    <a:pt x="362" y="28"/>
                    <a:pt x="365" y="30"/>
                    <a:pt x="369" y="28"/>
                  </a:cubicBezTo>
                  <a:cubicBezTo>
                    <a:pt x="362" y="26"/>
                    <a:pt x="351" y="28"/>
                    <a:pt x="345" y="24"/>
                  </a:cubicBezTo>
                  <a:cubicBezTo>
                    <a:pt x="346" y="23"/>
                    <a:pt x="348" y="23"/>
                    <a:pt x="350" y="23"/>
                  </a:cubicBezTo>
                  <a:cubicBezTo>
                    <a:pt x="346" y="22"/>
                    <a:pt x="346" y="22"/>
                    <a:pt x="346" y="22"/>
                  </a:cubicBezTo>
                  <a:cubicBezTo>
                    <a:pt x="349" y="20"/>
                    <a:pt x="356" y="21"/>
                    <a:pt x="358" y="19"/>
                  </a:cubicBezTo>
                  <a:cubicBezTo>
                    <a:pt x="354" y="19"/>
                    <a:pt x="350" y="19"/>
                    <a:pt x="347" y="17"/>
                  </a:cubicBezTo>
                  <a:cubicBezTo>
                    <a:pt x="319" y="14"/>
                    <a:pt x="290" y="11"/>
                    <a:pt x="260" y="11"/>
                  </a:cubicBezTo>
                  <a:cubicBezTo>
                    <a:pt x="259" y="10"/>
                    <a:pt x="259" y="10"/>
                    <a:pt x="259" y="10"/>
                  </a:cubicBezTo>
                  <a:cubicBezTo>
                    <a:pt x="281" y="9"/>
                    <a:pt x="301" y="11"/>
                    <a:pt x="324" y="10"/>
                  </a:cubicBezTo>
                  <a:cubicBezTo>
                    <a:pt x="325" y="9"/>
                    <a:pt x="325" y="9"/>
                    <a:pt x="325" y="9"/>
                  </a:cubicBezTo>
                  <a:cubicBezTo>
                    <a:pt x="319" y="6"/>
                    <a:pt x="311" y="8"/>
                    <a:pt x="304" y="6"/>
                  </a:cubicBezTo>
                  <a:cubicBezTo>
                    <a:pt x="306" y="5"/>
                    <a:pt x="306" y="5"/>
                    <a:pt x="306" y="5"/>
                  </a:cubicBezTo>
                  <a:cubicBezTo>
                    <a:pt x="264" y="1"/>
                    <a:pt x="219" y="0"/>
                    <a:pt x="177" y="1"/>
                  </a:cubicBezTo>
                  <a:cubicBezTo>
                    <a:pt x="35" y="2"/>
                    <a:pt x="35" y="2"/>
                    <a:pt x="35" y="2"/>
                  </a:cubicBezTo>
                  <a:cubicBezTo>
                    <a:pt x="28" y="3"/>
                    <a:pt x="22" y="7"/>
                    <a:pt x="18" y="11"/>
                  </a:cubicBezTo>
                  <a:cubicBezTo>
                    <a:pt x="24" y="13"/>
                    <a:pt x="24" y="13"/>
                    <a:pt x="24" y="13"/>
                  </a:cubicBezTo>
                  <a:cubicBezTo>
                    <a:pt x="16" y="17"/>
                    <a:pt x="16" y="17"/>
                    <a:pt x="16" y="17"/>
                  </a:cubicBezTo>
                  <a:cubicBezTo>
                    <a:pt x="15" y="20"/>
                    <a:pt x="19" y="19"/>
                    <a:pt x="22" y="20"/>
                  </a:cubicBezTo>
                  <a:cubicBezTo>
                    <a:pt x="21" y="20"/>
                    <a:pt x="21" y="20"/>
                    <a:pt x="21" y="20"/>
                  </a:cubicBezTo>
                  <a:cubicBezTo>
                    <a:pt x="20" y="22"/>
                    <a:pt x="16" y="22"/>
                    <a:pt x="19" y="24"/>
                  </a:cubicBezTo>
                  <a:cubicBezTo>
                    <a:pt x="19" y="25"/>
                    <a:pt x="16" y="25"/>
                    <a:pt x="15" y="26"/>
                  </a:cubicBezTo>
                  <a:cubicBezTo>
                    <a:pt x="15" y="29"/>
                    <a:pt x="8" y="33"/>
                    <a:pt x="11" y="37"/>
                  </a:cubicBezTo>
                  <a:cubicBezTo>
                    <a:pt x="8" y="42"/>
                    <a:pt x="13" y="47"/>
                    <a:pt x="12" y="52"/>
                  </a:cubicBezTo>
                  <a:cubicBezTo>
                    <a:pt x="8" y="56"/>
                    <a:pt x="10" y="63"/>
                    <a:pt x="7" y="68"/>
                  </a:cubicBezTo>
                  <a:cubicBezTo>
                    <a:pt x="15" y="73"/>
                    <a:pt x="0" y="77"/>
                    <a:pt x="8" y="82"/>
                  </a:cubicBezTo>
                  <a:cubicBezTo>
                    <a:pt x="9" y="88"/>
                    <a:pt x="16" y="93"/>
                    <a:pt x="24" y="97"/>
                  </a:cubicBezTo>
                  <a:cubicBezTo>
                    <a:pt x="50" y="109"/>
                    <a:pt x="82" y="110"/>
                    <a:pt x="113" y="111"/>
                  </a:cubicBezTo>
                  <a:cubicBezTo>
                    <a:pt x="277" y="109"/>
                    <a:pt x="277" y="109"/>
                    <a:pt x="277" y="109"/>
                  </a:cubicBezTo>
                  <a:cubicBezTo>
                    <a:pt x="295" y="106"/>
                    <a:pt x="314" y="107"/>
                    <a:pt x="331" y="104"/>
                  </a:cubicBezTo>
                  <a:cubicBezTo>
                    <a:pt x="350" y="103"/>
                    <a:pt x="364" y="95"/>
                    <a:pt x="382" y="93"/>
                  </a:cubicBezTo>
                  <a:cubicBezTo>
                    <a:pt x="379" y="91"/>
                    <a:pt x="374" y="92"/>
                    <a:pt x="369" y="91"/>
                  </a:cubicBezTo>
                  <a:cubicBezTo>
                    <a:pt x="375" y="88"/>
                    <a:pt x="382" y="87"/>
                    <a:pt x="388" y="86"/>
                  </a:cubicBezTo>
                  <a:cubicBezTo>
                    <a:pt x="387" y="86"/>
                    <a:pt x="385" y="87"/>
                    <a:pt x="385" y="86"/>
                  </a:cubicBezTo>
                  <a:cubicBezTo>
                    <a:pt x="387" y="84"/>
                    <a:pt x="391" y="86"/>
                    <a:pt x="392" y="84"/>
                  </a:cubicBezTo>
                  <a:cubicBezTo>
                    <a:pt x="389" y="82"/>
                    <a:pt x="389" y="82"/>
                    <a:pt x="389" y="82"/>
                  </a:cubicBezTo>
                  <a:cubicBezTo>
                    <a:pt x="391" y="80"/>
                    <a:pt x="395" y="81"/>
                    <a:pt x="397" y="80"/>
                  </a:cubicBezTo>
                  <a:close/>
                </a:path>
              </a:pathLst>
            </a:custGeom>
            <a:solidFill>
              <a:srgbClr val="004DA1"/>
            </a:solidFill>
            <a:ln>
              <a:noFill/>
            </a:ln>
          </p:spPr>
          <p:txBody>
            <a:bodyPr vert="horz" wrap="square" lIns="68580" tIns="34290" rIns="68580" bIns="3429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013" b="0" i="0" u="none" strike="noStrike" kern="0" cap="none" spc="0" normalizeH="0" baseline="0" noProof="0" dirty="0">
                <a:ln>
                  <a:noFill/>
                </a:ln>
                <a:solidFill>
                  <a:prstClr val="black"/>
                </a:solidFill>
                <a:effectLst/>
                <a:uLnTx/>
                <a:uFillTx/>
                <a:cs typeface="+mn-ea"/>
                <a:sym typeface="+mn-lt"/>
              </a:endParaRPr>
            </a:p>
          </p:txBody>
        </p:sp>
        <p:sp>
          <p:nvSpPr>
            <p:cNvPr id="11" name="文本框 10">
              <a:extLst>
                <a:ext uri="{FF2B5EF4-FFF2-40B4-BE49-F238E27FC236}">
                  <a16:creationId xmlns:a16="http://schemas.microsoft.com/office/drawing/2014/main" id="{9638B1E5-5568-466A-B5E2-8FD1DDE2E088}"/>
                </a:ext>
              </a:extLst>
            </p:cNvPr>
            <p:cNvSpPr txBox="1"/>
            <p:nvPr/>
          </p:nvSpPr>
          <p:spPr>
            <a:xfrm>
              <a:off x="9306656" y="2657710"/>
              <a:ext cx="902810" cy="396689"/>
            </a:xfrm>
            <a:prstGeom prst="rect">
              <a:avLst/>
            </a:prstGeom>
            <a:noFill/>
            <a:effectLst/>
          </p:spPr>
          <p:txBody>
            <a:bodyPr vert="eaVert" wrap="none" rtlCol="0" anchor="ctr">
              <a:spAutoFit/>
            </a:bodyPr>
            <a:lstStyle>
              <a:defPPr>
                <a:defRPr lang="zh-CN"/>
              </a:defPPr>
              <a:lvl1pPr algn="ctr">
                <a:defRPr sz="4400">
                  <a:solidFill>
                    <a:srgbClr val="004DA1"/>
                  </a:solidFill>
                  <a:latin typeface="李旭科书法" panose="02000603000000000000" pitchFamily="2" charset="-122"/>
                  <a:ea typeface="李旭科书法" panose="02000603000000000000" pitchFamily="2" charset="-122"/>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3200" b="0" i="0" u="none" strike="noStrike" kern="0" cap="none" spc="0" normalizeH="0" baseline="0" noProof="0" dirty="0">
                  <a:ln>
                    <a:noFill/>
                  </a:ln>
                  <a:solidFill>
                    <a:prstClr val="white"/>
                  </a:solidFill>
                  <a:effectLst/>
                  <a:uLnTx/>
                  <a:uFillTx/>
                  <a:latin typeface="+mn-lt"/>
                  <a:ea typeface="+mn-ea"/>
                  <a:cs typeface="+mn-ea"/>
                  <a:sym typeface="+mn-lt"/>
                </a:rPr>
                <a:t>A</a:t>
              </a:r>
              <a:endParaRPr kumimoji="0" lang="zh-CN" altLang="en-US" sz="3200" b="0" i="0" u="none" strike="noStrike" kern="0" cap="none" spc="0" normalizeH="0" baseline="0" noProof="0" dirty="0">
                <a:ln>
                  <a:noFill/>
                </a:ln>
                <a:solidFill>
                  <a:prstClr val="white"/>
                </a:solidFill>
                <a:effectLst/>
                <a:uLnTx/>
                <a:uFillTx/>
                <a:latin typeface="+mn-lt"/>
                <a:ea typeface="+mn-ea"/>
                <a:cs typeface="+mn-ea"/>
                <a:sym typeface="+mn-lt"/>
              </a:endParaRPr>
            </a:p>
          </p:txBody>
        </p:sp>
      </p:grpSp>
    </p:spTree>
    <p:extLst>
      <p:ext uri="{BB962C8B-B14F-4D97-AF65-F5344CB8AC3E}">
        <p14:creationId xmlns:p14="http://schemas.microsoft.com/office/powerpoint/2010/main" val="325079850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rPr>
              <a:pPr>
                <a:defRPr/>
              </a:pPr>
              <a:t>75</a:t>
            </a:fld>
            <a:endParaRPr lang="en-US">
              <a:solidFill>
                <a:prstClr val="black">
                  <a:tint val="75000"/>
                </a:prstClr>
              </a:solidFill>
            </a:endParaRPr>
          </a:p>
        </p:txBody>
      </p:sp>
      <p:graphicFrame>
        <p:nvGraphicFramePr>
          <p:cNvPr id="4" name="图示 3"/>
          <p:cNvGraphicFramePr/>
          <p:nvPr>
            <p:extLst>
              <p:ext uri="{D42A27DB-BD31-4B8C-83A1-F6EECF244321}">
                <p14:modId xmlns:p14="http://schemas.microsoft.com/office/powerpoint/2010/main" val="1851593721"/>
              </p:ext>
            </p:extLst>
          </p:nvPr>
        </p:nvGraphicFramePr>
        <p:xfrm>
          <a:off x="1524000" y="1043608"/>
          <a:ext cx="5562600" cy="3560141"/>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5" name="文本框 4">
            <a:extLst>
              <a:ext uri="{FF2B5EF4-FFF2-40B4-BE49-F238E27FC236}">
                <a16:creationId xmlns:a16="http://schemas.microsoft.com/office/drawing/2014/main" id="{8A01167C-7A10-448F-8D70-97D43D0F0AA4}"/>
              </a:ext>
            </a:extLst>
          </p:cNvPr>
          <p:cNvSpPr txBox="1"/>
          <p:nvPr/>
        </p:nvSpPr>
        <p:spPr>
          <a:xfrm>
            <a:off x="935665" y="299722"/>
            <a:ext cx="7371907" cy="500137"/>
          </a:xfrm>
          <a:prstGeom prst="rect">
            <a:avLst/>
          </a:prstGeom>
          <a:noFill/>
        </p:spPr>
        <p:txBody>
          <a:bodyPr wrap="square" lIns="68580" tIns="34290" rIns="68580" bIns="34290" rtlCol="0">
            <a:spAutoFit/>
          </a:bodyPr>
          <a:lstStyle/>
          <a:p>
            <a:pPr algn="ctr"/>
            <a:r>
              <a:rPr lang="zh-CN" altLang="en-US" sz="2800" b="1" dirty="0">
                <a:solidFill>
                  <a:srgbClr val="0070C0"/>
                </a:solidFill>
                <a:cs typeface="+mn-ea"/>
              </a:rPr>
              <a:t>（四）销售服务</a:t>
            </a:r>
            <a:r>
              <a:rPr lang="en-US" altLang="zh-CN" sz="2400" b="1" dirty="0">
                <a:solidFill>
                  <a:srgbClr val="7030A0"/>
                </a:solidFill>
                <a:cs typeface="+mn-ea"/>
              </a:rPr>
              <a:t>——</a:t>
            </a:r>
            <a:r>
              <a:rPr lang="zh-CN" altLang="en-US" sz="2400" b="1" dirty="0">
                <a:solidFill>
                  <a:srgbClr val="7030A0"/>
                </a:solidFill>
                <a:cs typeface="+mn-ea"/>
              </a:rPr>
              <a:t>生活服务</a:t>
            </a:r>
            <a:endParaRPr lang="en-US" altLang="zh-CN" sz="2800" b="1" dirty="0">
              <a:solidFill>
                <a:srgbClr val="7030A0"/>
              </a:solidFill>
              <a:cs typeface="+mn-ea"/>
            </a:endParaRPr>
          </a:p>
        </p:txBody>
      </p:sp>
    </p:spTree>
    <p:extLst>
      <p:ext uri="{BB962C8B-B14F-4D97-AF65-F5344CB8AC3E}">
        <p14:creationId xmlns:p14="http://schemas.microsoft.com/office/powerpoint/2010/main" val="485011894"/>
      </p:ext>
    </p:extLst>
  </p:cSld>
  <p:clrMapOvr>
    <a:masterClrMapping/>
  </p:clrMapOvr>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rPr>
              <a:pPr>
                <a:defRPr/>
              </a:pPr>
              <a:t>76</a:t>
            </a:fld>
            <a:endParaRPr lang="en-US">
              <a:solidFill>
                <a:prstClr val="black">
                  <a:tint val="75000"/>
                </a:prstClr>
              </a:solidFill>
            </a:endParaRPr>
          </a:p>
        </p:txBody>
      </p:sp>
      <p:graphicFrame>
        <p:nvGraphicFramePr>
          <p:cNvPr id="4" name="图示 3"/>
          <p:cNvGraphicFramePr/>
          <p:nvPr>
            <p:extLst>
              <p:ext uri="{D42A27DB-BD31-4B8C-83A1-F6EECF244321}">
                <p14:modId xmlns:p14="http://schemas.microsoft.com/office/powerpoint/2010/main" val="2167969390"/>
              </p:ext>
            </p:extLst>
          </p:nvPr>
        </p:nvGraphicFramePr>
        <p:xfrm>
          <a:off x="1524000" y="1033670"/>
          <a:ext cx="2322443" cy="3570079"/>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5" name="线形标注 1(带边框和强调线) 4"/>
          <p:cNvSpPr/>
          <p:nvPr/>
        </p:nvSpPr>
        <p:spPr>
          <a:xfrm>
            <a:off x="4999383" y="1510748"/>
            <a:ext cx="3731867" cy="3333030"/>
          </a:xfrm>
          <a:prstGeom prst="accentBorderCallout1">
            <a:avLst>
              <a:gd name="adj1" fmla="val 18750"/>
              <a:gd name="adj2" fmla="val -8333"/>
              <a:gd name="adj3" fmla="val 43947"/>
              <a:gd name="adj4" fmla="val -29318"/>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285750" indent="-285750">
              <a:lnSpc>
                <a:spcPct val="120000"/>
              </a:lnSpc>
              <a:buFont typeface="Wingdings" pitchFamily="2" charset="2"/>
              <a:buChar char="u"/>
            </a:pPr>
            <a:r>
              <a:rPr lang="zh-CN" altLang="zh-CN" sz="2000" b="1" dirty="0">
                <a:solidFill>
                  <a:schemeClr val="tx1"/>
                </a:solidFill>
              </a:rPr>
              <a:t>文艺创作</a:t>
            </a:r>
            <a:endParaRPr lang="en-US" altLang="zh-CN" sz="2000" b="1" dirty="0">
              <a:solidFill>
                <a:schemeClr val="tx1"/>
              </a:solidFill>
            </a:endParaRPr>
          </a:p>
          <a:p>
            <a:pPr marL="285750" indent="-285750">
              <a:lnSpc>
                <a:spcPct val="120000"/>
              </a:lnSpc>
              <a:buFont typeface="Wingdings" pitchFamily="2" charset="2"/>
              <a:buChar char="u"/>
            </a:pPr>
            <a:r>
              <a:rPr lang="zh-CN" altLang="zh-CN" sz="2000" b="1" dirty="0">
                <a:solidFill>
                  <a:schemeClr val="tx1"/>
                </a:solidFill>
              </a:rPr>
              <a:t>文艺表演</a:t>
            </a:r>
            <a:endParaRPr lang="en-US" altLang="zh-CN" sz="2000" b="1" dirty="0">
              <a:solidFill>
                <a:schemeClr val="tx1"/>
              </a:solidFill>
            </a:endParaRPr>
          </a:p>
          <a:p>
            <a:pPr marL="285750" indent="-285750">
              <a:lnSpc>
                <a:spcPct val="120000"/>
              </a:lnSpc>
              <a:buFont typeface="Wingdings" pitchFamily="2" charset="2"/>
              <a:buChar char="u"/>
            </a:pPr>
            <a:r>
              <a:rPr lang="zh-CN" altLang="zh-CN" sz="2000" b="1" dirty="0">
                <a:solidFill>
                  <a:schemeClr val="tx1"/>
                </a:solidFill>
              </a:rPr>
              <a:t>文化比赛</a:t>
            </a:r>
            <a:endParaRPr lang="en-US" altLang="zh-CN" sz="2000" b="1" dirty="0">
              <a:solidFill>
                <a:schemeClr val="tx1"/>
              </a:solidFill>
            </a:endParaRPr>
          </a:p>
          <a:p>
            <a:pPr marL="285750" indent="-285750">
              <a:lnSpc>
                <a:spcPct val="120000"/>
              </a:lnSpc>
              <a:buFont typeface="Wingdings" pitchFamily="2" charset="2"/>
              <a:buChar char="u"/>
            </a:pPr>
            <a:r>
              <a:rPr lang="zh-CN" altLang="zh-CN" sz="2000" b="1" dirty="0">
                <a:solidFill>
                  <a:schemeClr val="tx1"/>
                </a:solidFill>
              </a:rPr>
              <a:t>图书馆的图书和资料借阅</a:t>
            </a:r>
            <a:endParaRPr lang="en-US" altLang="zh-CN" sz="2000" b="1" dirty="0">
              <a:solidFill>
                <a:schemeClr val="tx1"/>
              </a:solidFill>
            </a:endParaRPr>
          </a:p>
          <a:p>
            <a:pPr marL="285750" indent="-285750">
              <a:lnSpc>
                <a:spcPct val="120000"/>
              </a:lnSpc>
              <a:buFont typeface="Wingdings" pitchFamily="2" charset="2"/>
              <a:buChar char="u"/>
            </a:pPr>
            <a:r>
              <a:rPr lang="zh-CN" altLang="zh-CN" sz="2000" b="1" dirty="0">
                <a:solidFill>
                  <a:schemeClr val="tx1"/>
                </a:solidFill>
              </a:rPr>
              <a:t>档案馆的档案管理</a:t>
            </a:r>
            <a:endParaRPr lang="en-US" altLang="zh-CN" sz="2000" b="1" dirty="0">
              <a:solidFill>
                <a:schemeClr val="tx1"/>
              </a:solidFill>
            </a:endParaRPr>
          </a:p>
          <a:p>
            <a:pPr marL="285750" indent="-285750">
              <a:lnSpc>
                <a:spcPct val="120000"/>
              </a:lnSpc>
              <a:buFont typeface="Wingdings" pitchFamily="2" charset="2"/>
              <a:buChar char="u"/>
            </a:pPr>
            <a:r>
              <a:rPr lang="zh-CN" altLang="zh-CN" sz="2000" b="1" dirty="0">
                <a:solidFill>
                  <a:schemeClr val="tx1"/>
                </a:solidFill>
              </a:rPr>
              <a:t>文物及非物质遗产保护</a:t>
            </a:r>
            <a:endParaRPr lang="en-US" altLang="zh-CN" sz="2000" b="1" dirty="0">
              <a:solidFill>
                <a:schemeClr val="tx1"/>
              </a:solidFill>
            </a:endParaRPr>
          </a:p>
          <a:p>
            <a:pPr marL="285750" indent="-285750">
              <a:lnSpc>
                <a:spcPct val="120000"/>
              </a:lnSpc>
              <a:buFont typeface="Wingdings" pitchFamily="2" charset="2"/>
              <a:buChar char="u"/>
            </a:pPr>
            <a:r>
              <a:rPr lang="zh-CN" altLang="zh-CN" sz="2000" b="1" dirty="0">
                <a:solidFill>
                  <a:schemeClr val="tx1"/>
                </a:solidFill>
              </a:rPr>
              <a:t>组织举办宗教活动、科技活动、文化活动</a:t>
            </a:r>
            <a:endParaRPr lang="en-US" altLang="zh-CN" sz="2000" b="1" dirty="0">
              <a:solidFill>
                <a:schemeClr val="tx1"/>
              </a:solidFill>
            </a:endParaRPr>
          </a:p>
          <a:p>
            <a:pPr marL="285750" indent="-285750">
              <a:lnSpc>
                <a:spcPct val="120000"/>
              </a:lnSpc>
              <a:buFont typeface="Wingdings" pitchFamily="2" charset="2"/>
              <a:buChar char="u"/>
            </a:pPr>
            <a:r>
              <a:rPr lang="zh-CN" altLang="zh-CN" sz="2000" b="1" dirty="0">
                <a:solidFill>
                  <a:schemeClr val="tx1"/>
                </a:solidFill>
              </a:rPr>
              <a:t>提供游览场所</a:t>
            </a:r>
            <a:endParaRPr lang="zh-CN" altLang="en-US" sz="2000" b="1" dirty="0">
              <a:solidFill>
                <a:schemeClr val="tx1"/>
              </a:solidFill>
            </a:endParaRPr>
          </a:p>
        </p:txBody>
      </p:sp>
      <p:sp>
        <p:nvSpPr>
          <p:cNvPr id="6" name="文本框 5">
            <a:extLst>
              <a:ext uri="{FF2B5EF4-FFF2-40B4-BE49-F238E27FC236}">
                <a16:creationId xmlns:a16="http://schemas.microsoft.com/office/drawing/2014/main" id="{6BEC1FDF-3B5E-4869-85E9-2794CC850F0E}"/>
              </a:ext>
            </a:extLst>
          </p:cNvPr>
          <p:cNvSpPr txBox="1"/>
          <p:nvPr/>
        </p:nvSpPr>
        <p:spPr>
          <a:xfrm>
            <a:off x="935665" y="299722"/>
            <a:ext cx="7371907" cy="500137"/>
          </a:xfrm>
          <a:prstGeom prst="rect">
            <a:avLst/>
          </a:prstGeom>
          <a:noFill/>
        </p:spPr>
        <p:txBody>
          <a:bodyPr wrap="square" lIns="68580" tIns="34290" rIns="68580" bIns="34290" rtlCol="0">
            <a:spAutoFit/>
          </a:bodyPr>
          <a:lstStyle/>
          <a:p>
            <a:pPr algn="ctr"/>
            <a:r>
              <a:rPr lang="zh-CN" altLang="en-US" sz="2800" b="1" dirty="0">
                <a:solidFill>
                  <a:srgbClr val="0070C0"/>
                </a:solidFill>
                <a:cs typeface="+mn-ea"/>
              </a:rPr>
              <a:t>（四）销售服务</a:t>
            </a:r>
            <a:r>
              <a:rPr lang="en-US" altLang="zh-CN" sz="2400" b="1" dirty="0">
                <a:solidFill>
                  <a:srgbClr val="7030A0"/>
                </a:solidFill>
                <a:cs typeface="+mn-ea"/>
              </a:rPr>
              <a:t>——</a:t>
            </a:r>
            <a:r>
              <a:rPr lang="zh-CN" altLang="en-US" sz="2400" b="1" dirty="0">
                <a:solidFill>
                  <a:srgbClr val="7030A0"/>
                </a:solidFill>
                <a:cs typeface="+mn-ea"/>
              </a:rPr>
              <a:t>生活服务</a:t>
            </a:r>
            <a:endParaRPr lang="en-US" altLang="zh-CN" sz="2800" b="1" dirty="0">
              <a:solidFill>
                <a:srgbClr val="7030A0"/>
              </a:solidFill>
              <a:cs typeface="+mn-ea"/>
            </a:endParaRPr>
          </a:p>
        </p:txBody>
      </p:sp>
    </p:spTree>
    <p:extLst>
      <p:ext uri="{BB962C8B-B14F-4D97-AF65-F5344CB8AC3E}">
        <p14:creationId xmlns:p14="http://schemas.microsoft.com/office/powerpoint/2010/main" val="1150004011"/>
      </p:ext>
    </p:extLst>
  </p:cSld>
  <p:clrMapOvr>
    <a:masterClrMapping/>
  </p:clrMapOvr>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rPr>
              <a:pPr>
                <a:defRPr/>
              </a:pPr>
              <a:t>77</a:t>
            </a:fld>
            <a:endParaRPr lang="en-US">
              <a:solidFill>
                <a:prstClr val="black">
                  <a:tint val="75000"/>
                </a:prstClr>
              </a:solidFill>
            </a:endParaRPr>
          </a:p>
        </p:txBody>
      </p:sp>
      <p:graphicFrame>
        <p:nvGraphicFramePr>
          <p:cNvPr id="4" name="图示 3"/>
          <p:cNvGraphicFramePr/>
          <p:nvPr>
            <p:extLst>
              <p:ext uri="{D42A27DB-BD31-4B8C-83A1-F6EECF244321}">
                <p14:modId xmlns:p14="http://schemas.microsoft.com/office/powerpoint/2010/main" val="2079851703"/>
              </p:ext>
            </p:extLst>
          </p:nvPr>
        </p:nvGraphicFramePr>
        <p:xfrm>
          <a:off x="1524000" y="1003853"/>
          <a:ext cx="2322443" cy="3570079"/>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graphicFrame>
        <p:nvGraphicFramePr>
          <p:cNvPr id="6" name="图示 5"/>
          <p:cNvGraphicFramePr/>
          <p:nvPr>
            <p:extLst>
              <p:ext uri="{D42A27DB-BD31-4B8C-83A1-F6EECF244321}">
                <p14:modId xmlns:p14="http://schemas.microsoft.com/office/powerpoint/2010/main" val="226218601"/>
              </p:ext>
            </p:extLst>
          </p:nvPr>
        </p:nvGraphicFramePr>
        <p:xfrm>
          <a:off x="4611755" y="1007166"/>
          <a:ext cx="2322443" cy="3570079"/>
        </p:xfrm>
        <a:graphic>
          <a:graphicData uri="http://schemas.openxmlformats.org/drawingml/2006/diagram">
            <dgm:relIds xmlns:dgm="http://schemas.openxmlformats.org/drawingml/2006/diagram" xmlns:r="http://schemas.openxmlformats.org/officeDocument/2006/relationships" r:dm="rId7" r:lo="rId8" r:qs="rId9" r:cs="rId10"/>
          </a:graphicData>
        </a:graphic>
      </p:graphicFrame>
      <p:sp>
        <p:nvSpPr>
          <p:cNvPr id="7" name="文本框 6">
            <a:extLst>
              <a:ext uri="{FF2B5EF4-FFF2-40B4-BE49-F238E27FC236}">
                <a16:creationId xmlns:a16="http://schemas.microsoft.com/office/drawing/2014/main" id="{3C34BE74-9898-4175-99C6-B83B0EE2ECA6}"/>
              </a:ext>
            </a:extLst>
          </p:cNvPr>
          <p:cNvSpPr txBox="1"/>
          <p:nvPr/>
        </p:nvSpPr>
        <p:spPr>
          <a:xfrm>
            <a:off x="935665" y="299722"/>
            <a:ext cx="7371907" cy="500137"/>
          </a:xfrm>
          <a:prstGeom prst="rect">
            <a:avLst/>
          </a:prstGeom>
          <a:noFill/>
        </p:spPr>
        <p:txBody>
          <a:bodyPr wrap="square" lIns="68580" tIns="34290" rIns="68580" bIns="34290" rtlCol="0">
            <a:spAutoFit/>
          </a:bodyPr>
          <a:lstStyle/>
          <a:p>
            <a:pPr algn="ctr"/>
            <a:r>
              <a:rPr lang="zh-CN" altLang="en-US" sz="2800" b="1" dirty="0">
                <a:solidFill>
                  <a:srgbClr val="0070C0"/>
                </a:solidFill>
                <a:cs typeface="+mn-ea"/>
              </a:rPr>
              <a:t>（四）销售服务</a:t>
            </a:r>
            <a:r>
              <a:rPr lang="en-US" altLang="zh-CN" sz="2400" b="1" dirty="0">
                <a:solidFill>
                  <a:srgbClr val="7030A0"/>
                </a:solidFill>
                <a:cs typeface="+mn-ea"/>
              </a:rPr>
              <a:t>——</a:t>
            </a:r>
            <a:r>
              <a:rPr lang="zh-CN" altLang="en-US" sz="2400" b="1" dirty="0">
                <a:solidFill>
                  <a:srgbClr val="7030A0"/>
                </a:solidFill>
                <a:cs typeface="+mn-ea"/>
              </a:rPr>
              <a:t>生活服务</a:t>
            </a:r>
            <a:endParaRPr lang="en-US" altLang="zh-CN" sz="2800" b="1" dirty="0">
              <a:solidFill>
                <a:srgbClr val="7030A0"/>
              </a:solidFill>
              <a:cs typeface="+mn-ea"/>
            </a:endParaRPr>
          </a:p>
        </p:txBody>
      </p:sp>
    </p:spTree>
    <p:extLst>
      <p:ext uri="{BB962C8B-B14F-4D97-AF65-F5344CB8AC3E}">
        <p14:creationId xmlns:p14="http://schemas.microsoft.com/office/powerpoint/2010/main" val="1100148815"/>
      </p:ext>
    </p:extLst>
  </p:cSld>
  <p:clrMapOvr>
    <a:masterClrMapping/>
  </p:clrMapOvr>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线形标注 1(带边框和强调线) 6"/>
          <p:cNvSpPr/>
          <p:nvPr/>
        </p:nvSpPr>
        <p:spPr>
          <a:xfrm>
            <a:off x="5764697" y="1541338"/>
            <a:ext cx="3046150" cy="2495107"/>
          </a:xfrm>
          <a:prstGeom prst="accentBorderCallout1">
            <a:avLst>
              <a:gd name="adj1" fmla="val 5582"/>
              <a:gd name="adj2" fmla="val -10195"/>
              <a:gd name="adj3" fmla="val 25952"/>
              <a:gd name="adj4" fmla="val -28330"/>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285750" indent="-285750">
              <a:lnSpc>
                <a:spcPct val="120000"/>
              </a:lnSpc>
              <a:buFont typeface="Wingdings" pitchFamily="2" charset="2"/>
              <a:buChar char="u"/>
            </a:pPr>
            <a:r>
              <a:rPr lang="zh-CN" altLang="zh-CN" sz="2000" b="1" dirty="0">
                <a:solidFill>
                  <a:srgbClr val="C00000"/>
                </a:solidFill>
              </a:rPr>
              <a:t>市容市政管理</a:t>
            </a:r>
            <a:r>
              <a:rPr lang="zh-CN" altLang="zh-CN" sz="2000" dirty="0">
                <a:solidFill>
                  <a:schemeClr val="tx1"/>
                </a:solidFill>
              </a:rPr>
              <a:t>、家政、婚庆、养老、殡葬、照料和护理、救助救济、美容美发、按摩、桑拿、氧吧、足疗、沐浴、洗染、摄影扩印等服务</a:t>
            </a:r>
            <a:endParaRPr lang="zh-CN" altLang="en-US" sz="2000" dirty="0">
              <a:solidFill>
                <a:schemeClr val="tx1"/>
              </a:solidFill>
            </a:endParaRPr>
          </a:p>
        </p:txBody>
      </p:sp>
      <p:sp>
        <p:nvSpPr>
          <p:cNvPr id="2" name="灯片编号占位符 1"/>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rPr>
              <a:pPr>
                <a:defRPr/>
              </a:pPr>
              <a:t>78</a:t>
            </a:fld>
            <a:endParaRPr lang="en-US">
              <a:solidFill>
                <a:prstClr val="black">
                  <a:tint val="75000"/>
                </a:prstClr>
              </a:solidFill>
            </a:endParaRPr>
          </a:p>
        </p:txBody>
      </p:sp>
      <p:graphicFrame>
        <p:nvGraphicFramePr>
          <p:cNvPr id="4" name="图示 3"/>
          <p:cNvGraphicFramePr/>
          <p:nvPr>
            <p:extLst>
              <p:ext uri="{D42A27DB-BD31-4B8C-83A1-F6EECF244321}">
                <p14:modId xmlns:p14="http://schemas.microsoft.com/office/powerpoint/2010/main" val="3368683714"/>
              </p:ext>
            </p:extLst>
          </p:nvPr>
        </p:nvGraphicFramePr>
        <p:xfrm>
          <a:off x="1524000" y="1003853"/>
          <a:ext cx="2322443" cy="3570079"/>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graphicFrame>
        <p:nvGraphicFramePr>
          <p:cNvPr id="6" name="图示 5"/>
          <p:cNvGraphicFramePr/>
          <p:nvPr>
            <p:extLst>
              <p:ext uri="{D42A27DB-BD31-4B8C-83A1-F6EECF244321}">
                <p14:modId xmlns:p14="http://schemas.microsoft.com/office/powerpoint/2010/main" val="628244751"/>
              </p:ext>
            </p:extLst>
          </p:nvPr>
        </p:nvGraphicFramePr>
        <p:xfrm>
          <a:off x="4174436" y="1056861"/>
          <a:ext cx="1311966" cy="3570079"/>
        </p:xfrm>
        <a:graphic>
          <a:graphicData uri="http://schemas.openxmlformats.org/drawingml/2006/diagram">
            <dgm:relIds xmlns:dgm="http://schemas.openxmlformats.org/drawingml/2006/diagram" xmlns:r="http://schemas.openxmlformats.org/officeDocument/2006/relationships" r:dm="rId7" r:lo="rId8" r:qs="rId9" r:cs="rId10"/>
          </a:graphicData>
        </a:graphic>
      </p:graphicFrame>
      <p:sp>
        <p:nvSpPr>
          <p:cNvPr id="8" name="文本框 7">
            <a:extLst>
              <a:ext uri="{FF2B5EF4-FFF2-40B4-BE49-F238E27FC236}">
                <a16:creationId xmlns:a16="http://schemas.microsoft.com/office/drawing/2014/main" id="{2A92A837-A5DC-4ED1-BA0B-DDF859D5663C}"/>
              </a:ext>
            </a:extLst>
          </p:cNvPr>
          <p:cNvSpPr txBox="1"/>
          <p:nvPr/>
        </p:nvSpPr>
        <p:spPr>
          <a:xfrm>
            <a:off x="935665" y="299722"/>
            <a:ext cx="7371907" cy="500137"/>
          </a:xfrm>
          <a:prstGeom prst="rect">
            <a:avLst/>
          </a:prstGeom>
          <a:noFill/>
        </p:spPr>
        <p:txBody>
          <a:bodyPr wrap="square" lIns="68580" tIns="34290" rIns="68580" bIns="34290" rtlCol="0">
            <a:spAutoFit/>
          </a:bodyPr>
          <a:lstStyle/>
          <a:p>
            <a:pPr algn="ctr"/>
            <a:r>
              <a:rPr lang="zh-CN" altLang="en-US" sz="2800" b="1" dirty="0">
                <a:solidFill>
                  <a:srgbClr val="0070C0"/>
                </a:solidFill>
                <a:cs typeface="+mn-ea"/>
              </a:rPr>
              <a:t>（四）销售服务</a:t>
            </a:r>
            <a:r>
              <a:rPr lang="en-US" altLang="zh-CN" sz="2400" b="1" dirty="0">
                <a:solidFill>
                  <a:srgbClr val="7030A0"/>
                </a:solidFill>
                <a:cs typeface="+mn-ea"/>
              </a:rPr>
              <a:t>——</a:t>
            </a:r>
            <a:r>
              <a:rPr lang="zh-CN" altLang="en-US" sz="2400" b="1" dirty="0">
                <a:solidFill>
                  <a:srgbClr val="7030A0"/>
                </a:solidFill>
                <a:cs typeface="+mn-ea"/>
              </a:rPr>
              <a:t>生活服务</a:t>
            </a:r>
            <a:endParaRPr lang="en-US" altLang="zh-CN" sz="2800" b="1" dirty="0">
              <a:solidFill>
                <a:srgbClr val="7030A0"/>
              </a:solidFill>
              <a:cs typeface="+mn-ea"/>
            </a:endParaRPr>
          </a:p>
        </p:txBody>
      </p:sp>
      <p:sp>
        <p:nvSpPr>
          <p:cNvPr id="9" name="文本框 8">
            <a:extLst>
              <a:ext uri="{FF2B5EF4-FFF2-40B4-BE49-F238E27FC236}">
                <a16:creationId xmlns:a16="http://schemas.microsoft.com/office/drawing/2014/main" id="{5C7EEC20-CAD0-41F8-A705-7C7BF91DC891}"/>
              </a:ext>
            </a:extLst>
          </p:cNvPr>
          <p:cNvSpPr txBox="1"/>
          <p:nvPr/>
        </p:nvSpPr>
        <p:spPr>
          <a:xfrm>
            <a:off x="721320" y="4363128"/>
            <a:ext cx="5043377" cy="707886"/>
          </a:xfrm>
          <a:prstGeom prst="rect">
            <a:avLst/>
          </a:prstGeom>
          <a:noFill/>
        </p:spPr>
        <p:txBody>
          <a:bodyPr wrap="square">
            <a:spAutoFit/>
          </a:bodyPr>
          <a:lstStyle/>
          <a:p>
            <a:r>
              <a:rPr lang="en-US" altLang="zh-CN" sz="2000" b="1" kern="100" dirty="0">
                <a:solidFill>
                  <a:srgbClr val="C00000"/>
                </a:solidFill>
                <a:latin typeface="楷体" panose="02010609060101010101" pitchFamily="49" charset="-122"/>
                <a:ea typeface="楷体" panose="02010609060101010101" pitchFamily="49" charset="-122"/>
              </a:rPr>
              <a:t>【</a:t>
            </a:r>
            <a:r>
              <a:rPr lang="zh-CN" altLang="en-US" sz="2000" b="1" kern="100" dirty="0">
                <a:solidFill>
                  <a:srgbClr val="C00000"/>
                </a:solidFill>
                <a:latin typeface="楷体" panose="02010609060101010101" pitchFamily="49" charset="-122"/>
                <a:ea typeface="楷体" panose="02010609060101010101" pitchFamily="49" charset="-122"/>
              </a:rPr>
              <a:t>注意</a:t>
            </a:r>
            <a:r>
              <a:rPr lang="en-US" altLang="zh-CN" sz="2000" b="1" kern="100" dirty="0">
                <a:solidFill>
                  <a:srgbClr val="C00000"/>
                </a:solidFill>
                <a:latin typeface="楷体" panose="02010609060101010101" pitchFamily="49" charset="-122"/>
                <a:ea typeface="楷体" panose="02010609060101010101" pitchFamily="49" charset="-122"/>
              </a:rPr>
              <a:t>1】</a:t>
            </a:r>
            <a:r>
              <a:rPr lang="zh-CN" altLang="en-US" sz="2000" b="1" kern="100" dirty="0">
                <a:solidFill>
                  <a:srgbClr val="004DA1"/>
                </a:solidFill>
                <a:latin typeface="楷体" panose="02010609060101010101" pitchFamily="49" charset="-122"/>
                <a:ea typeface="楷体" panose="02010609060101010101" pitchFamily="49" charset="-122"/>
              </a:rPr>
              <a:t>提供餐饮服务的纳税人销售的外卖食品，按照“餐饮服务”缴纳增值税。</a:t>
            </a:r>
          </a:p>
        </p:txBody>
      </p:sp>
    </p:spTree>
    <p:extLst>
      <p:ext uri="{BB962C8B-B14F-4D97-AF65-F5344CB8AC3E}">
        <p14:creationId xmlns:p14="http://schemas.microsoft.com/office/powerpoint/2010/main" val="1263606198"/>
      </p:ext>
    </p:extLst>
  </p:cSld>
  <p:clrMapOvr>
    <a:masterClrMapping/>
  </p:clrMapOvr>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3F297A04-FA86-470C-A283-0F372052F889}"/>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latin typeface="+mn-lt"/>
                <a:cs typeface="+mn-ea"/>
                <a:sym typeface="+mn-lt"/>
              </a:rPr>
              <a:pPr>
                <a:defRPr/>
              </a:pPr>
              <a:t>79</a:t>
            </a:fld>
            <a:endParaRPr lang="en-US">
              <a:solidFill>
                <a:prstClr val="black">
                  <a:tint val="75000"/>
                </a:prstClr>
              </a:solidFill>
              <a:latin typeface="+mn-lt"/>
              <a:cs typeface="+mn-ea"/>
              <a:sym typeface="+mn-lt"/>
            </a:endParaRPr>
          </a:p>
        </p:txBody>
      </p:sp>
      <p:sp>
        <p:nvSpPr>
          <p:cNvPr id="3" name="文本框 2">
            <a:extLst>
              <a:ext uri="{FF2B5EF4-FFF2-40B4-BE49-F238E27FC236}">
                <a16:creationId xmlns:a16="http://schemas.microsoft.com/office/drawing/2014/main" id="{8D04972F-565F-4E50-896F-ED56EDD1A38F}"/>
              </a:ext>
            </a:extLst>
          </p:cNvPr>
          <p:cNvSpPr txBox="1"/>
          <p:nvPr/>
        </p:nvSpPr>
        <p:spPr>
          <a:xfrm>
            <a:off x="2039921" y="225348"/>
            <a:ext cx="5410461" cy="500137"/>
          </a:xfrm>
          <a:prstGeom prst="rect">
            <a:avLst/>
          </a:prstGeom>
          <a:noFill/>
        </p:spPr>
        <p:txBody>
          <a:bodyPr wrap="square" lIns="68580" tIns="34290" rIns="68580" bIns="34290" rtlCol="0">
            <a:spAutoFit/>
          </a:bodyPr>
          <a:lstStyle/>
          <a:p>
            <a:pPr algn="ctr"/>
            <a:r>
              <a:rPr lang="zh-CN" altLang="en-US" sz="2800" b="1" dirty="0">
                <a:solidFill>
                  <a:srgbClr val="0070C0"/>
                </a:solidFill>
                <a:cs typeface="+mn-ea"/>
                <a:sym typeface="+mn-lt"/>
              </a:rPr>
              <a:t>试试就试试</a:t>
            </a:r>
            <a:endParaRPr lang="en-US" altLang="zh-CN" sz="2800" b="1" dirty="0">
              <a:solidFill>
                <a:srgbClr val="7030A0"/>
              </a:solidFill>
              <a:cs typeface="+mn-ea"/>
              <a:sym typeface="+mn-lt"/>
            </a:endParaRPr>
          </a:p>
        </p:txBody>
      </p:sp>
      <p:sp>
        <p:nvSpPr>
          <p:cNvPr id="8" name="内容占位符 1">
            <a:extLst>
              <a:ext uri="{FF2B5EF4-FFF2-40B4-BE49-F238E27FC236}">
                <a16:creationId xmlns:a16="http://schemas.microsoft.com/office/drawing/2014/main" id="{C55AD2E8-BCFE-4A42-9301-8BD4BC5CB3A5}"/>
              </a:ext>
            </a:extLst>
          </p:cNvPr>
          <p:cNvSpPr txBox="1">
            <a:spLocks/>
          </p:cNvSpPr>
          <p:nvPr/>
        </p:nvSpPr>
        <p:spPr>
          <a:xfrm>
            <a:off x="490822" y="779487"/>
            <a:ext cx="8018557" cy="3887763"/>
          </a:xfrm>
          <a:prstGeom prst="rect">
            <a:avLst/>
          </a:prstGeom>
        </p:spPr>
        <p:txBody>
          <a:bodyPr vert="horz" lIns="91440" tIns="45720" rIns="91440" bIns="45720" rtlCol="0">
            <a:normAutofit/>
          </a:bodyPr>
          <a:lstStyle>
            <a:lvl1pPr marL="0" indent="538480" algn="l" defTabSz="685800" rtl="0" eaLnBrk="1" latinLnBrk="0" hangingPunct="1">
              <a:lnSpc>
                <a:spcPct val="150000"/>
              </a:lnSpc>
              <a:spcBef>
                <a:spcPts val="0"/>
              </a:spcBef>
              <a:buFont typeface="Arial" panose="020B0604020202020204" pitchFamily="34" charset="0"/>
              <a:buNone/>
              <a:defRPr sz="2200" b="1" kern="1200">
                <a:solidFill>
                  <a:srgbClr val="004DA1"/>
                </a:solidFill>
                <a:latin typeface="楷体" panose="02010609060101010101" pitchFamily="49" charset="-122"/>
                <a:ea typeface="楷体" panose="02010609060101010101" pitchFamily="49" charset="-122"/>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en-US" altLang="zh-CN" dirty="0">
                <a:latin typeface="+mn-lt"/>
                <a:ea typeface="+mn-ea"/>
                <a:cs typeface="+mn-ea"/>
                <a:sym typeface="+mn-lt"/>
              </a:rPr>
              <a:t>【</a:t>
            </a:r>
            <a:r>
              <a:rPr lang="zh-CN" altLang="en-US" dirty="0">
                <a:latin typeface="+mn-lt"/>
                <a:ea typeface="+mn-ea"/>
                <a:cs typeface="+mn-ea"/>
                <a:sym typeface="+mn-lt"/>
              </a:rPr>
              <a:t>单选题</a:t>
            </a:r>
            <a:r>
              <a:rPr lang="en-US" altLang="zh-CN" dirty="0">
                <a:latin typeface="+mn-lt"/>
                <a:ea typeface="+mn-ea"/>
                <a:cs typeface="+mn-ea"/>
                <a:sym typeface="+mn-lt"/>
              </a:rPr>
              <a:t>·2021-4】</a:t>
            </a:r>
            <a:r>
              <a:rPr lang="zh-CN" altLang="en-US" dirty="0">
                <a:latin typeface="+mn-lt"/>
                <a:ea typeface="+mn-ea"/>
                <a:cs typeface="+mn-ea"/>
                <a:sym typeface="+mn-lt"/>
              </a:rPr>
              <a:t>根据增值税法律制度的规定，下列各项中，应按“生活服务”缴纳增值税的是（ ）。</a:t>
            </a:r>
          </a:p>
          <a:p>
            <a:r>
              <a:rPr lang="zh-CN" altLang="en-US" dirty="0">
                <a:latin typeface="+mn-lt"/>
                <a:ea typeface="+mn-ea"/>
                <a:cs typeface="+mn-ea"/>
                <a:sym typeface="+mn-lt"/>
              </a:rPr>
              <a:t> </a:t>
            </a:r>
            <a:r>
              <a:rPr lang="en-US" altLang="zh-CN" dirty="0">
                <a:latin typeface="+mn-lt"/>
                <a:ea typeface="+mn-ea"/>
                <a:cs typeface="+mn-ea"/>
                <a:sym typeface="+mn-lt"/>
              </a:rPr>
              <a:t>A.</a:t>
            </a:r>
            <a:r>
              <a:rPr lang="zh-CN" altLang="en-US" dirty="0">
                <a:latin typeface="+mn-lt"/>
                <a:ea typeface="+mn-ea"/>
                <a:cs typeface="+mn-ea"/>
                <a:sym typeface="+mn-lt"/>
              </a:rPr>
              <a:t>道路通行服务</a:t>
            </a:r>
          </a:p>
          <a:p>
            <a:r>
              <a:rPr lang="en-US" altLang="zh-CN" dirty="0">
                <a:latin typeface="+mn-lt"/>
                <a:ea typeface="+mn-ea"/>
                <a:cs typeface="+mn-ea"/>
                <a:sym typeface="+mn-lt"/>
              </a:rPr>
              <a:t> B.</a:t>
            </a:r>
            <a:r>
              <a:rPr lang="zh-CN" altLang="en-US" dirty="0">
                <a:latin typeface="+mn-lt"/>
                <a:ea typeface="+mn-ea"/>
                <a:cs typeface="+mn-ea"/>
                <a:sym typeface="+mn-lt"/>
              </a:rPr>
              <a:t>安全保护服务</a:t>
            </a:r>
          </a:p>
          <a:p>
            <a:r>
              <a:rPr lang="zh-CN" altLang="en-US" dirty="0">
                <a:latin typeface="+mn-lt"/>
                <a:ea typeface="+mn-ea"/>
                <a:cs typeface="+mn-ea"/>
                <a:sym typeface="+mn-lt"/>
              </a:rPr>
              <a:t> </a:t>
            </a:r>
            <a:r>
              <a:rPr lang="en-US" altLang="zh-CN" dirty="0">
                <a:latin typeface="+mn-lt"/>
                <a:ea typeface="+mn-ea"/>
                <a:cs typeface="+mn-ea"/>
                <a:sym typeface="+mn-lt"/>
              </a:rPr>
              <a:t>C.</a:t>
            </a:r>
            <a:r>
              <a:rPr lang="zh-CN" altLang="en-US" dirty="0">
                <a:latin typeface="+mn-lt"/>
                <a:ea typeface="+mn-ea"/>
                <a:cs typeface="+mn-ea"/>
                <a:sym typeface="+mn-lt"/>
              </a:rPr>
              <a:t>教育医疗服务</a:t>
            </a:r>
          </a:p>
          <a:p>
            <a:r>
              <a:rPr lang="zh-CN" altLang="en-US" dirty="0">
                <a:latin typeface="+mn-lt"/>
                <a:ea typeface="+mn-ea"/>
                <a:cs typeface="+mn-ea"/>
                <a:sym typeface="+mn-lt"/>
              </a:rPr>
              <a:t> </a:t>
            </a:r>
            <a:r>
              <a:rPr lang="en-US" altLang="zh-CN" dirty="0">
                <a:latin typeface="+mn-lt"/>
                <a:ea typeface="+mn-ea"/>
                <a:cs typeface="+mn-ea"/>
                <a:sym typeface="+mn-lt"/>
              </a:rPr>
              <a:t>D.</a:t>
            </a:r>
            <a:r>
              <a:rPr lang="zh-CN" altLang="en-US" dirty="0">
                <a:latin typeface="+mn-lt"/>
                <a:ea typeface="+mn-ea"/>
                <a:cs typeface="+mn-ea"/>
                <a:sym typeface="+mn-lt"/>
              </a:rPr>
              <a:t>广播影视服务</a:t>
            </a:r>
          </a:p>
        </p:txBody>
      </p:sp>
      <p:grpSp>
        <p:nvGrpSpPr>
          <p:cNvPr id="9" name="组合 8">
            <a:extLst>
              <a:ext uri="{FF2B5EF4-FFF2-40B4-BE49-F238E27FC236}">
                <a16:creationId xmlns:a16="http://schemas.microsoft.com/office/drawing/2014/main" id="{D7CCD27B-CFDC-4184-8D48-6FBEDF9404AE}"/>
              </a:ext>
            </a:extLst>
          </p:cNvPr>
          <p:cNvGrpSpPr/>
          <p:nvPr/>
        </p:nvGrpSpPr>
        <p:grpSpPr>
          <a:xfrm rot="16200000">
            <a:off x="1905836" y="3944966"/>
            <a:ext cx="677108" cy="1428693"/>
            <a:chOff x="9306656" y="1903595"/>
            <a:chExt cx="902810" cy="1904924"/>
          </a:xfrm>
        </p:grpSpPr>
        <p:sp>
          <p:nvSpPr>
            <p:cNvPr id="10" name="Freeform 668">
              <a:extLst>
                <a:ext uri="{FF2B5EF4-FFF2-40B4-BE49-F238E27FC236}">
                  <a16:creationId xmlns:a16="http://schemas.microsoft.com/office/drawing/2014/main" id="{25B8C2A1-05FC-4FC7-8039-F3BDF3EAEED1}"/>
                </a:ext>
              </a:extLst>
            </p:cNvPr>
            <p:cNvSpPr>
              <a:spLocks/>
            </p:cNvSpPr>
            <p:nvPr/>
          </p:nvSpPr>
          <p:spPr bwMode="auto">
            <a:xfrm rot="5400000">
              <a:off x="8805602" y="2585762"/>
              <a:ext cx="1904924" cy="540590"/>
            </a:xfrm>
            <a:custGeom>
              <a:avLst/>
              <a:gdLst>
                <a:gd name="T0" fmla="*/ 384 w 398"/>
                <a:gd name="T1" fmla="*/ 77 h 111"/>
                <a:gd name="T2" fmla="*/ 388 w 398"/>
                <a:gd name="T3" fmla="*/ 74 h 111"/>
                <a:gd name="T4" fmla="*/ 388 w 398"/>
                <a:gd name="T5" fmla="*/ 71 h 111"/>
                <a:gd name="T6" fmla="*/ 397 w 398"/>
                <a:gd name="T7" fmla="*/ 67 h 111"/>
                <a:gd name="T8" fmla="*/ 390 w 398"/>
                <a:gd name="T9" fmla="*/ 62 h 111"/>
                <a:gd name="T10" fmla="*/ 388 w 398"/>
                <a:gd name="T11" fmla="*/ 59 h 111"/>
                <a:gd name="T12" fmla="*/ 388 w 398"/>
                <a:gd name="T13" fmla="*/ 56 h 111"/>
                <a:gd name="T14" fmla="*/ 385 w 398"/>
                <a:gd name="T15" fmla="*/ 54 h 111"/>
                <a:gd name="T16" fmla="*/ 387 w 398"/>
                <a:gd name="T17" fmla="*/ 51 h 111"/>
                <a:gd name="T18" fmla="*/ 389 w 398"/>
                <a:gd name="T19" fmla="*/ 48 h 111"/>
                <a:gd name="T20" fmla="*/ 384 w 398"/>
                <a:gd name="T21" fmla="*/ 46 h 111"/>
                <a:gd name="T22" fmla="*/ 378 w 398"/>
                <a:gd name="T23" fmla="*/ 42 h 111"/>
                <a:gd name="T24" fmla="*/ 385 w 398"/>
                <a:gd name="T25" fmla="*/ 40 h 111"/>
                <a:gd name="T26" fmla="*/ 378 w 398"/>
                <a:gd name="T27" fmla="*/ 37 h 111"/>
                <a:gd name="T28" fmla="*/ 378 w 398"/>
                <a:gd name="T29" fmla="*/ 34 h 111"/>
                <a:gd name="T30" fmla="*/ 373 w 398"/>
                <a:gd name="T31" fmla="*/ 32 h 111"/>
                <a:gd name="T32" fmla="*/ 369 w 398"/>
                <a:gd name="T33" fmla="*/ 28 h 111"/>
                <a:gd name="T34" fmla="*/ 350 w 398"/>
                <a:gd name="T35" fmla="*/ 23 h 111"/>
                <a:gd name="T36" fmla="*/ 358 w 398"/>
                <a:gd name="T37" fmla="*/ 19 h 111"/>
                <a:gd name="T38" fmla="*/ 260 w 398"/>
                <a:gd name="T39" fmla="*/ 11 h 111"/>
                <a:gd name="T40" fmla="*/ 324 w 398"/>
                <a:gd name="T41" fmla="*/ 10 h 111"/>
                <a:gd name="T42" fmla="*/ 304 w 398"/>
                <a:gd name="T43" fmla="*/ 6 h 111"/>
                <a:gd name="T44" fmla="*/ 177 w 398"/>
                <a:gd name="T45" fmla="*/ 1 h 111"/>
                <a:gd name="T46" fmla="*/ 18 w 398"/>
                <a:gd name="T47" fmla="*/ 11 h 111"/>
                <a:gd name="T48" fmla="*/ 16 w 398"/>
                <a:gd name="T49" fmla="*/ 17 h 111"/>
                <a:gd name="T50" fmla="*/ 21 w 398"/>
                <a:gd name="T51" fmla="*/ 20 h 111"/>
                <a:gd name="T52" fmla="*/ 15 w 398"/>
                <a:gd name="T53" fmla="*/ 26 h 111"/>
                <a:gd name="T54" fmla="*/ 12 w 398"/>
                <a:gd name="T55" fmla="*/ 52 h 111"/>
                <a:gd name="T56" fmla="*/ 8 w 398"/>
                <a:gd name="T57" fmla="*/ 82 h 111"/>
                <a:gd name="T58" fmla="*/ 113 w 398"/>
                <a:gd name="T59" fmla="*/ 111 h 111"/>
                <a:gd name="T60" fmla="*/ 331 w 398"/>
                <a:gd name="T61" fmla="*/ 104 h 111"/>
                <a:gd name="T62" fmla="*/ 369 w 398"/>
                <a:gd name="T63" fmla="*/ 91 h 111"/>
                <a:gd name="T64" fmla="*/ 385 w 398"/>
                <a:gd name="T65" fmla="*/ 86 h 111"/>
                <a:gd name="T66" fmla="*/ 389 w 398"/>
                <a:gd name="T67" fmla="*/ 8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98" h="111">
                  <a:moveTo>
                    <a:pt x="397" y="80"/>
                  </a:moveTo>
                  <a:cubicBezTo>
                    <a:pt x="394" y="77"/>
                    <a:pt x="387" y="79"/>
                    <a:pt x="384" y="77"/>
                  </a:cubicBezTo>
                  <a:cubicBezTo>
                    <a:pt x="387" y="75"/>
                    <a:pt x="394" y="76"/>
                    <a:pt x="396" y="76"/>
                  </a:cubicBezTo>
                  <a:cubicBezTo>
                    <a:pt x="388" y="74"/>
                    <a:pt x="388" y="74"/>
                    <a:pt x="388" y="74"/>
                  </a:cubicBezTo>
                  <a:cubicBezTo>
                    <a:pt x="397" y="72"/>
                    <a:pt x="397" y="72"/>
                    <a:pt x="397" y="72"/>
                  </a:cubicBezTo>
                  <a:cubicBezTo>
                    <a:pt x="395" y="71"/>
                    <a:pt x="390" y="73"/>
                    <a:pt x="388" y="71"/>
                  </a:cubicBezTo>
                  <a:cubicBezTo>
                    <a:pt x="388" y="69"/>
                    <a:pt x="390" y="70"/>
                    <a:pt x="391" y="70"/>
                  </a:cubicBezTo>
                  <a:cubicBezTo>
                    <a:pt x="394" y="70"/>
                    <a:pt x="398" y="69"/>
                    <a:pt x="397" y="67"/>
                  </a:cubicBezTo>
                  <a:cubicBezTo>
                    <a:pt x="397" y="63"/>
                    <a:pt x="391" y="64"/>
                    <a:pt x="388" y="63"/>
                  </a:cubicBezTo>
                  <a:cubicBezTo>
                    <a:pt x="390" y="62"/>
                    <a:pt x="390" y="62"/>
                    <a:pt x="390" y="62"/>
                  </a:cubicBezTo>
                  <a:cubicBezTo>
                    <a:pt x="388" y="62"/>
                    <a:pt x="386" y="62"/>
                    <a:pt x="385" y="60"/>
                  </a:cubicBezTo>
                  <a:cubicBezTo>
                    <a:pt x="386" y="60"/>
                    <a:pt x="387" y="59"/>
                    <a:pt x="388" y="59"/>
                  </a:cubicBezTo>
                  <a:cubicBezTo>
                    <a:pt x="383" y="57"/>
                    <a:pt x="383" y="57"/>
                    <a:pt x="383" y="57"/>
                  </a:cubicBezTo>
                  <a:cubicBezTo>
                    <a:pt x="388" y="56"/>
                    <a:pt x="388" y="56"/>
                    <a:pt x="388" y="56"/>
                  </a:cubicBezTo>
                  <a:cubicBezTo>
                    <a:pt x="386" y="56"/>
                    <a:pt x="386" y="56"/>
                    <a:pt x="386" y="56"/>
                  </a:cubicBezTo>
                  <a:cubicBezTo>
                    <a:pt x="384" y="55"/>
                    <a:pt x="386" y="54"/>
                    <a:pt x="385" y="54"/>
                  </a:cubicBezTo>
                  <a:cubicBezTo>
                    <a:pt x="383" y="52"/>
                    <a:pt x="379" y="54"/>
                    <a:pt x="377" y="52"/>
                  </a:cubicBezTo>
                  <a:cubicBezTo>
                    <a:pt x="380" y="51"/>
                    <a:pt x="384" y="51"/>
                    <a:pt x="387" y="51"/>
                  </a:cubicBezTo>
                  <a:cubicBezTo>
                    <a:pt x="385" y="51"/>
                    <a:pt x="382" y="51"/>
                    <a:pt x="381" y="49"/>
                  </a:cubicBezTo>
                  <a:cubicBezTo>
                    <a:pt x="389" y="48"/>
                    <a:pt x="389" y="48"/>
                    <a:pt x="389" y="48"/>
                  </a:cubicBezTo>
                  <a:cubicBezTo>
                    <a:pt x="387" y="47"/>
                    <a:pt x="384" y="48"/>
                    <a:pt x="382" y="47"/>
                  </a:cubicBezTo>
                  <a:cubicBezTo>
                    <a:pt x="384" y="46"/>
                    <a:pt x="384" y="46"/>
                    <a:pt x="384" y="46"/>
                  </a:cubicBezTo>
                  <a:cubicBezTo>
                    <a:pt x="381" y="45"/>
                    <a:pt x="378" y="46"/>
                    <a:pt x="376" y="44"/>
                  </a:cubicBezTo>
                  <a:cubicBezTo>
                    <a:pt x="377" y="43"/>
                    <a:pt x="378" y="43"/>
                    <a:pt x="378" y="42"/>
                  </a:cubicBezTo>
                  <a:cubicBezTo>
                    <a:pt x="377" y="42"/>
                    <a:pt x="375" y="42"/>
                    <a:pt x="374" y="41"/>
                  </a:cubicBezTo>
                  <a:cubicBezTo>
                    <a:pt x="377" y="40"/>
                    <a:pt x="382" y="41"/>
                    <a:pt x="385" y="40"/>
                  </a:cubicBezTo>
                  <a:cubicBezTo>
                    <a:pt x="377" y="37"/>
                    <a:pt x="377" y="37"/>
                    <a:pt x="377" y="37"/>
                  </a:cubicBezTo>
                  <a:cubicBezTo>
                    <a:pt x="377" y="37"/>
                    <a:pt x="377" y="37"/>
                    <a:pt x="378" y="37"/>
                  </a:cubicBezTo>
                  <a:cubicBezTo>
                    <a:pt x="373" y="35"/>
                    <a:pt x="373" y="35"/>
                    <a:pt x="373" y="35"/>
                  </a:cubicBezTo>
                  <a:cubicBezTo>
                    <a:pt x="375" y="34"/>
                    <a:pt x="377" y="35"/>
                    <a:pt x="378" y="34"/>
                  </a:cubicBezTo>
                  <a:cubicBezTo>
                    <a:pt x="370" y="32"/>
                    <a:pt x="370" y="32"/>
                    <a:pt x="370" y="32"/>
                  </a:cubicBezTo>
                  <a:cubicBezTo>
                    <a:pt x="371" y="31"/>
                    <a:pt x="372" y="32"/>
                    <a:pt x="373" y="32"/>
                  </a:cubicBezTo>
                  <a:cubicBezTo>
                    <a:pt x="358" y="29"/>
                    <a:pt x="358" y="29"/>
                    <a:pt x="358" y="29"/>
                  </a:cubicBezTo>
                  <a:cubicBezTo>
                    <a:pt x="362" y="28"/>
                    <a:pt x="365" y="30"/>
                    <a:pt x="369" y="28"/>
                  </a:cubicBezTo>
                  <a:cubicBezTo>
                    <a:pt x="362" y="26"/>
                    <a:pt x="351" y="28"/>
                    <a:pt x="345" y="24"/>
                  </a:cubicBezTo>
                  <a:cubicBezTo>
                    <a:pt x="346" y="23"/>
                    <a:pt x="348" y="23"/>
                    <a:pt x="350" y="23"/>
                  </a:cubicBezTo>
                  <a:cubicBezTo>
                    <a:pt x="346" y="22"/>
                    <a:pt x="346" y="22"/>
                    <a:pt x="346" y="22"/>
                  </a:cubicBezTo>
                  <a:cubicBezTo>
                    <a:pt x="349" y="20"/>
                    <a:pt x="356" y="21"/>
                    <a:pt x="358" y="19"/>
                  </a:cubicBezTo>
                  <a:cubicBezTo>
                    <a:pt x="354" y="19"/>
                    <a:pt x="350" y="19"/>
                    <a:pt x="347" y="17"/>
                  </a:cubicBezTo>
                  <a:cubicBezTo>
                    <a:pt x="319" y="14"/>
                    <a:pt x="290" y="11"/>
                    <a:pt x="260" y="11"/>
                  </a:cubicBezTo>
                  <a:cubicBezTo>
                    <a:pt x="259" y="10"/>
                    <a:pt x="259" y="10"/>
                    <a:pt x="259" y="10"/>
                  </a:cubicBezTo>
                  <a:cubicBezTo>
                    <a:pt x="281" y="9"/>
                    <a:pt x="301" y="11"/>
                    <a:pt x="324" y="10"/>
                  </a:cubicBezTo>
                  <a:cubicBezTo>
                    <a:pt x="325" y="9"/>
                    <a:pt x="325" y="9"/>
                    <a:pt x="325" y="9"/>
                  </a:cubicBezTo>
                  <a:cubicBezTo>
                    <a:pt x="319" y="6"/>
                    <a:pt x="311" y="8"/>
                    <a:pt x="304" y="6"/>
                  </a:cubicBezTo>
                  <a:cubicBezTo>
                    <a:pt x="306" y="5"/>
                    <a:pt x="306" y="5"/>
                    <a:pt x="306" y="5"/>
                  </a:cubicBezTo>
                  <a:cubicBezTo>
                    <a:pt x="264" y="1"/>
                    <a:pt x="219" y="0"/>
                    <a:pt x="177" y="1"/>
                  </a:cubicBezTo>
                  <a:cubicBezTo>
                    <a:pt x="35" y="2"/>
                    <a:pt x="35" y="2"/>
                    <a:pt x="35" y="2"/>
                  </a:cubicBezTo>
                  <a:cubicBezTo>
                    <a:pt x="28" y="3"/>
                    <a:pt x="22" y="7"/>
                    <a:pt x="18" y="11"/>
                  </a:cubicBezTo>
                  <a:cubicBezTo>
                    <a:pt x="24" y="13"/>
                    <a:pt x="24" y="13"/>
                    <a:pt x="24" y="13"/>
                  </a:cubicBezTo>
                  <a:cubicBezTo>
                    <a:pt x="16" y="17"/>
                    <a:pt x="16" y="17"/>
                    <a:pt x="16" y="17"/>
                  </a:cubicBezTo>
                  <a:cubicBezTo>
                    <a:pt x="15" y="20"/>
                    <a:pt x="19" y="19"/>
                    <a:pt x="22" y="20"/>
                  </a:cubicBezTo>
                  <a:cubicBezTo>
                    <a:pt x="21" y="20"/>
                    <a:pt x="21" y="20"/>
                    <a:pt x="21" y="20"/>
                  </a:cubicBezTo>
                  <a:cubicBezTo>
                    <a:pt x="20" y="22"/>
                    <a:pt x="16" y="22"/>
                    <a:pt x="19" y="24"/>
                  </a:cubicBezTo>
                  <a:cubicBezTo>
                    <a:pt x="19" y="25"/>
                    <a:pt x="16" y="25"/>
                    <a:pt x="15" y="26"/>
                  </a:cubicBezTo>
                  <a:cubicBezTo>
                    <a:pt x="15" y="29"/>
                    <a:pt x="8" y="33"/>
                    <a:pt x="11" y="37"/>
                  </a:cubicBezTo>
                  <a:cubicBezTo>
                    <a:pt x="8" y="42"/>
                    <a:pt x="13" y="47"/>
                    <a:pt x="12" y="52"/>
                  </a:cubicBezTo>
                  <a:cubicBezTo>
                    <a:pt x="8" y="56"/>
                    <a:pt x="10" y="63"/>
                    <a:pt x="7" y="68"/>
                  </a:cubicBezTo>
                  <a:cubicBezTo>
                    <a:pt x="15" y="73"/>
                    <a:pt x="0" y="77"/>
                    <a:pt x="8" y="82"/>
                  </a:cubicBezTo>
                  <a:cubicBezTo>
                    <a:pt x="9" y="88"/>
                    <a:pt x="16" y="93"/>
                    <a:pt x="24" y="97"/>
                  </a:cubicBezTo>
                  <a:cubicBezTo>
                    <a:pt x="50" y="109"/>
                    <a:pt x="82" y="110"/>
                    <a:pt x="113" y="111"/>
                  </a:cubicBezTo>
                  <a:cubicBezTo>
                    <a:pt x="277" y="109"/>
                    <a:pt x="277" y="109"/>
                    <a:pt x="277" y="109"/>
                  </a:cubicBezTo>
                  <a:cubicBezTo>
                    <a:pt x="295" y="106"/>
                    <a:pt x="314" y="107"/>
                    <a:pt x="331" y="104"/>
                  </a:cubicBezTo>
                  <a:cubicBezTo>
                    <a:pt x="350" y="103"/>
                    <a:pt x="364" y="95"/>
                    <a:pt x="382" y="93"/>
                  </a:cubicBezTo>
                  <a:cubicBezTo>
                    <a:pt x="379" y="91"/>
                    <a:pt x="374" y="92"/>
                    <a:pt x="369" y="91"/>
                  </a:cubicBezTo>
                  <a:cubicBezTo>
                    <a:pt x="375" y="88"/>
                    <a:pt x="382" y="87"/>
                    <a:pt x="388" y="86"/>
                  </a:cubicBezTo>
                  <a:cubicBezTo>
                    <a:pt x="387" y="86"/>
                    <a:pt x="385" y="87"/>
                    <a:pt x="385" y="86"/>
                  </a:cubicBezTo>
                  <a:cubicBezTo>
                    <a:pt x="387" y="84"/>
                    <a:pt x="391" y="86"/>
                    <a:pt x="392" y="84"/>
                  </a:cubicBezTo>
                  <a:cubicBezTo>
                    <a:pt x="389" y="82"/>
                    <a:pt x="389" y="82"/>
                    <a:pt x="389" y="82"/>
                  </a:cubicBezTo>
                  <a:cubicBezTo>
                    <a:pt x="391" y="80"/>
                    <a:pt x="395" y="81"/>
                    <a:pt x="397" y="80"/>
                  </a:cubicBezTo>
                  <a:close/>
                </a:path>
              </a:pathLst>
            </a:custGeom>
            <a:solidFill>
              <a:srgbClr val="004DA1"/>
            </a:solidFill>
            <a:ln>
              <a:noFill/>
            </a:ln>
          </p:spPr>
          <p:txBody>
            <a:bodyPr vert="horz" wrap="square" lIns="68580" tIns="34290" rIns="68580" bIns="3429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013" b="0" i="0" u="none" strike="noStrike" kern="0" cap="none" spc="0" normalizeH="0" baseline="0" noProof="0" dirty="0">
                <a:ln>
                  <a:noFill/>
                </a:ln>
                <a:solidFill>
                  <a:prstClr val="black"/>
                </a:solidFill>
                <a:effectLst/>
                <a:uLnTx/>
                <a:uFillTx/>
                <a:cs typeface="+mn-ea"/>
                <a:sym typeface="+mn-lt"/>
              </a:endParaRPr>
            </a:p>
          </p:txBody>
        </p:sp>
        <p:sp>
          <p:nvSpPr>
            <p:cNvPr id="11" name="文本框 10">
              <a:extLst>
                <a:ext uri="{FF2B5EF4-FFF2-40B4-BE49-F238E27FC236}">
                  <a16:creationId xmlns:a16="http://schemas.microsoft.com/office/drawing/2014/main" id="{9638B1E5-5568-466A-B5E2-8FD1DDE2E088}"/>
                </a:ext>
              </a:extLst>
            </p:cNvPr>
            <p:cNvSpPr txBox="1"/>
            <p:nvPr/>
          </p:nvSpPr>
          <p:spPr>
            <a:xfrm>
              <a:off x="9306656" y="2657710"/>
              <a:ext cx="902810" cy="396689"/>
            </a:xfrm>
            <a:prstGeom prst="rect">
              <a:avLst/>
            </a:prstGeom>
            <a:noFill/>
            <a:effectLst/>
          </p:spPr>
          <p:txBody>
            <a:bodyPr vert="eaVert" wrap="none" rtlCol="0" anchor="ctr">
              <a:spAutoFit/>
            </a:bodyPr>
            <a:lstStyle>
              <a:defPPr>
                <a:defRPr lang="zh-CN"/>
              </a:defPPr>
              <a:lvl1pPr algn="ctr">
                <a:defRPr sz="4400">
                  <a:solidFill>
                    <a:srgbClr val="004DA1"/>
                  </a:solidFill>
                  <a:latin typeface="李旭科书法" panose="02000603000000000000" pitchFamily="2" charset="-122"/>
                  <a:ea typeface="李旭科书法" panose="02000603000000000000" pitchFamily="2" charset="-122"/>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3200" b="0" i="0" u="none" strike="noStrike" kern="0" cap="none" spc="0" normalizeH="0" baseline="0" noProof="0" dirty="0">
                  <a:ln>
                    <a:noFill/>
                  </a:ln>
                  <a:solidFill>
                    <a:prstClr val="white"/>
                  </a:solidFill>
                  <a:effectLst/>
                  <a:uLnTx/>
                  <a:uFillTx/>
                  <a:latin typeface="+mn-lt"/>
                  <a:ea typeface="+mn-ea"/>
                  <a:cs typeface="+mn-ea"/>
                  <a:sym typeface="+mn-lt"/>
                </a:rPr>
                <a:t>C</a:t>
              </a:r>
              <a:endParaRPr kumimoji="0" lang="zh-CN" altLang="en-US" sz="3200" b="0" i="0" u="none" strike="noStrike" kern="0" cap="none" spc="0" normalizeH="0" baseline="0" noProof="0" dirty="0">
                <a:ln>
                  <a:noFill/>
                </a:ln>
                <a:solidFill>
                  <a:prstClr val="white"/>
                </a:solidFill>
                <a:effectLst/>
                <a:uLnTx/>
                <a:uFillTx/>
                <a:latin typeface="+mn-lt"/>
                <a:ea typeface="+mn-ea"/>
                <a:cs typeface="+mn-ea"/>
                <a:sym typeface="+mn-lt"/>
              </a:endParaRPr>
            </a:p>
          </p:txBody>
        </p:sp>
      </p:grpSp>
    </p:spTree>
    <p:extLst>
      <p:ext uri="{BB962C8B-B14F-4D97-AF65-F5344CB8AC3E}">
        <p14:creationId xmlns:p14="http://schemas.microsoft.com/office/powerpoint/2010/main" val="65715850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latin typeface="+mn-lt"/>
                <a:cs typeface="+mn-ea"/>
                <a:sym typeface="+mn-lt"/>
              </a:rPr>
              <a:pPr>
                <a:defRPr/>
              </a:pPr>
              <a:t>8</a:t>
            </a:fld>
            <a:endParaRPr lang="en-US">
              <a:solidFill>
                <a:prstClr val="black">
                  <a:tint val="75000"/>
                </a:prstClr>
              </a:solidFill>
              <a:latin typeface="+mn-lt"/>
              <a:cs typeface="+mn-ea"/>
              <a:sym typeface="+mn-lt"/>
            </a:endParaRPr>
          </a:p>
        </p:txBody>
      </p:sp>
      <p:sp>
        <p:nvSpPr>
          <p:cNvPr id="8" name="文本框 7">
            <a:extLst>
              <a:ext uri="{FF2B5EF4-FFF2-40B4-BE49-F238E27FC236}">
                <a16:creationId xmlns:a16="http://schemas.microsoft.com/office/drawing/2014/main" id="{1621A3A6-15FA-4FB2-A34A-4CC1DF26A72E}"/>
              </a:ext>
            </a:extLst>
          </p:cNvPr>
          <p:cNvSpPr txBox="1"/>
          <p:nvPr/>
        </p:nvSpPr>
        <p:spPr>
          <a:xfrm>
            <a:off x="1260143" y="225348"/>
            <a:ext cx="6190239" cy="500137"/>
          </a:xfrm>
          <a:prstGeom prst="rect">
            <a:avLst/>
          </a:prstGeom>
          <a:noFill/>
        </p:spPr>
        <p:txBody>
          <a:bodyPr wrap="square" lIns="68580" tIns="34290" rIns="68580" bIns="34290" rtlCol="0">
            <a:spAutoFit/>
          </a:bodyPr>
          <a:lstStyle/>
          <a:p>
            <a:pPr algn="ctr"/>
            <a:r>
              <a:rPr lang="zh-CN" altLang="en-US" sz="2800" b="1" dirty="0">
                <a:solidFill>
                  <a:srgbClr val="0070C0"/>
                </a:solidFill>
                <a:cs typeface="+mn-ea"/>
                <a:sym typeface="+mn-lt"/>
              </a:rPr>
              <a:t>增值税计税原理</a:t>
            </a:r>
            <a:endParaRPr lang="en-US" altLang="zh-CN" sz="2800" b="1" dirty="0">
              <a:solidFill>
                <a:srgbClr val="7030A0"/>
              </a:solidFill>
              <a:cs typeface="+mn-ea"/>
              <a:sym typeface="+mn-lt"/>
            </a:endParaRPr>
          </a:p>
        </p:txBody>
      </p:sp>
      <p:sp>
        <p:nvSpPr>
          <p:cNvPr id="9" name="文本占位符 1">
            <a:extLst>
              <a:ext uri="{FF2B5EF4-FFF2-40B4-BE49-F238E27FC236}">
                <a16:creationId xmlns:a16="http://schemas.microsoft.com/office/drawing/2014/main" id="{2B057F23-78C2-49AF-934B-2EAD159FF8CD}"/>
              </a:ext>
            </a:extLst>
          </p:cNvPr>
          <p:cNvSpPr txBox="1">
            <a:spLocks/>
          </p:cNvSpPr>
          <p:nvPr/>
        </p:nvSpPr>
        <p:spPr>
          <a:xfrm>
            <a:off x="236408" y="868614"/>
            <a:ext cx="1719984" cy="445688"/>
          </a:xfrm>
          <a:prstGeom prst="rect">
            <a:avLst/>
          </a:prstGeom>
        </p:spPr>
        <p:style>
          <a:lnRef idx="0">
            <a:schemeClr val="accent3"/>
          </a:lnRef>
          <a:fillRef idx="3">
            <a:schemeClr val="accent3"/>
          </a:fillRef>
          <a:effectRef idx="3">
            <a:schemeClr val="accent3"/>
          </a:effectRef>
          <a:fontRef idx="minor">
            <a:schemeClr val="lt1"/>
          </a:fontRef>
        </p:style>
        <p:txBody>
          <a:bodyPr>
            <a:norm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mn-lt"/>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buNone/>
            </a:pPr>
            <a:r>
              <a:rPr lang="zh-CN" altLang="en-US" sz="2400" b="1" dirty="0">
                <a:solidFill>
                  <a:schemeClr val="bg1"/>
                </a:solidFill>
                <a:latin typeface="楷体" panose="02010609060101010101" pitchFamily="49" charset="-122"/>
                <a:ea typeface="楷体" panose="02010609060101010101" pitchFamily="49" charset="-122"/>
              </a:rPr>
              <a:t>购进扣税法</a:t>
            </a:r>
          </a:p>
        </p:txBody>
      </p:sp>
      <p:sp>
        <p:nvSpPr>
          <p:cNvPr id="10" name="矩形 9">
            <a:extLst>
              <a:ext uri="{FF2B5EF4-FFF2-40B4-BE49-F238E27FC236}">
                <a16:creationId xmlns:a16="http://schemas.microsoft.com/office/drawing/2014/main" id="{7C3CA709-EC7E-4667-AE6B-889C59927E75}"/>
              </a:ext>
            </a:extLst>
          </p:cNvPr>
          <p:cNvSpPr>
            <a:spLocks noChangeArrowheads="1"/>
          </p:cNvSpPr>
          <p:nvPr/>
        </p:nvSpPr>
        <p:spPr bwMode="auto">
          <a:xfrm>
            <a:off x="1195841" y="1911573"/>
            <a:ext cx="720725" cy="369887"/>
          </a:xfrm>
          <a:prstGeom prst="rect">
            <a:avLst/>
          </a:prstGeom>
          <a:solidFill>
            <a:srgbClr val="C00000"/>
          </a:solidFill>
          <a:ln w="38100">
            <a:noFill/>
            <a:miter lim="800000"/>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anchor="ctr">
            <a:spAutoFit/>
          </a:bodyPr>
          <a:lstStyle/>
          <a:p>
            <a:pPr algn="ctr">
              <a:defRPr/>
            </a:pPr>
            <a:r>
              <a:rPr lang="en-US" altLang="zh-CN" sz="1800" b="1">
                <a:solidFill>
                  <a:schemeClr val="bg1"/>
                </a:solidFill>
                <a:latin typeface="楷体" panose="02010609060101010101" pitchFamily="49" charset="-122"/>
                <a:ea typeface="楷体" panose="02010609060101010101" pitchFamily="49" charset="-122"/>
              </a:rPr>
              <a:t>10</a:t>
            </a:r>
            <a:r>
              <a:rPr lang="zh-CN" altLang="en-US" sz="1800" b="1">
                <a:solidFill>
                  <a:schemeClr val="bg1"/>
                </a:solidFill>
                <a:latin typeface="楷体" panose="02010609060101010101" pitchFamily="49" charset="-122"/>
                <a:ea typeface="楷体" panose="02010609060101010101" pitchFamily="49" charset="-122"/>
              </a:rPr>
              <a:t>元</a:t>
            </a:r>
          </a:p>
        </p:txBody>
      </p:sp>
      <p:sp>
        <p:nvSpPr>
          <p:cNvPr id="11" name="椭圆 10">
            <a:extLst>
              <a:ext uri="{FF2B5EF4-FFF2-40B4-BE49-F238E27FC236}">
                <a16:creationId xmlns:a16="http://schemas.microsoft.com/office/drawing/2014/main" id="{A6EF6F43-4963-468F-A1C9-3217A384FA49}"/>
              </a:ext>
            </a:extLst>
          </p:cNvPr>
          <p:cNvSpPr>
            <a:spLocks noChangeArrowheads="1"/>
          </p:cNvSpPr>
          <p:nvPr/>
        </p:nvSpPr>
        <p:spPr bwMode="auto">
          <a:xfrm>
            <a:off x="935491" y="1378173"/>
            <a:ext cx="1260475" cy="431800"/>
          </a:xfrm>
          <a:prstGeom prst="ellipse">
            <a:avLst/>
          </a:prstGeom>
          <a:solidFill>
            <a:srgbClr val="C00000"/>
          </a:solidFill>
          <a:ln w="38100">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anchor="ctr"/>
          <a:lstStyle/>
          <a:p>
            <a:pPr algn="ctr">
              <a:defRPr/>
            </a:pPr>
            <a:r>
              <a:rPr lang="zh-CN" altLang="en-US" sz="1800" b="1" dirty="0">
                <a:solidFill>
                  <a:schemeClr val="bg1"/>
                </a:solidFill>
                <a:latin typeface="楷体" panose="02010609060101010101" pitchFamily="49" charset="-122"/>
                <a:ea typeface="楷体" panose="02010609060101010101" pitchFamily="49" charset="-122"/>
              </a:rPr>
              <a:t>厂家</a:t>
            </a:r>
          </a:p>
        </p:txBody>
      </p:sp>
      <p:sp>
        <p:nvSpPr>
          <p:cNvPr id="12" name="矩形 11">
            <a:extLst>
              <a:ext uri="{FF2B5EF4-FFF2-40B4-BE49-F238E27FC236}">
                <a16:creationId xmlns:a16="http://schemas.microsoft.com/office/drawing/2014/main" id="{9606673F-1662-40D7-9F3B-8A7A4EFE5D8E}"/>
              </a:ext>
            </a:extLst>
          </p:cNvPr>
          <p:cNvSpPr>
            <a:spLocks noChangeArrowheads="1"/>
          </p:cNvSpPr>
          <p:nvPr/>
        </p:nvSpPr>
        <p:spPr bwMode="auto">
          <a:xfrm>
            <a:off x="2724604" y="1911573"/>
            <a:ext cx="828675" cy="369887"/>
          </a:xfrm>
          <a:prstGeom prst="rect">
            <a:avLst/>
          </a:prstGeom>
          <a:solidFill>
            <a:srgbClr val="002060"/>
          </a:solidFill>
          <a:ln w="38100">
            <a:noFill/>
            <a:miter lim="800000"/>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anchor="ctr">
            <a:spAutoFit/>
          </a:bodyPr>
          <a:lstStyle/>
          <a:p>
            <a:pPr algn="ctr">
              <a:defRPr/>
            </a:pPr>
            <a:r>
              <a:rPr lang="en-US" altLang="zh-CN" sz="1800" b="1">
                <a:solidFill>
                  <a:schemeClr val="bg1"/>
                </a:solidFill>
                <a:latin typeface="楷体" panose="02010609060101010101" pitchFamily="49" charset="-122"/>
                <a:ea typeface="楷体" panose="02010609060101010101" pitchFamily="49" charset="-122"/>
              </a:rPr>
              <a:t>100</a:t>
            </a:r>
            <a:r>
              <a:rPr lang="zh-CN" altLang="en-US" sz="1800" b="1">
                <a:solidFill>
                  <a:schemeClr val="bg1"/>
                </a:solidFill>
                <a:latin typeface="楷体" panose="02010609060101010101" pitchFamily="49" charset="-122"/>
                <a:ea typeface="楷体" panose="02010609060101010101" pitchFamily="49" charset="-122"/>
              </a:rPr>
              <a:t>元</a:t>
            </a:r>
          </a:p>
        </p:txBody>
      </p:sp>
      <p:sp>
        <p:nvSpPr>
          <p:cNvPr id="13" name="矩形 12">
            <a:extLst>
              <a:ext uri="{FF2B5EF4-FFF2-40B4-BE49-F238E27FC236}">
                <a16:creationId xmlns:a16="http://schemas.microsoft.com/office/drawing/2014/main" id="{129884B5-CD38-4E42-80DF-A87232627974}"/>
              </a:ext>
            </a:extLst>
          </p:cNvPr>
          <p:cNvSpPr>
            <a:spLocks noChangeArrowheads="1"/>
          </p:cNvSpPr>
          <p:nvPr/>
        </p:nvSpPr>
        <p:spPr bwMode="auto">
          <a:xfrm>
            <a:off x="4367666" y="1911573"/>
            <a:ext cx="828675" cy="369887"/>
          </a:xfrm>
          <a:prstGeom prst="rect">
            <a:avLst/>
          </a:prstGeom>
          <a:solidFill>
            <a:srgbClr val="7030A0"/>
          </a:solidFill>
          <a:ln w="38100">
            <a:noFill/>
            <a:miter lim="800000"/>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anchor="ctr">
            <a:spAutoFit/>
          </a:bodyPr>
          <a:lstStyle/>
          <a:p>
            <a:pPr algn="ctr">
              <a:defRPr/>
            </a:pPr>
            <a:r>
              <a:rPr lang="en-US" altLang="zh-CN" sz="1800" b="1">
                <a:solidFill>
                  <a:schemeClr val="bg1"/>
                </a:solidFill>
                <a:latin typeface="楷体" panose="02010609060101010101" pitchFamily="49" charset="-122"/>
                <a:ea typeface="楷体" panose="02010609060101010101" pitchFamily="49" charset="-122"/>
              </a:rPr>
              <a:t>120</a:t>
            </a:r>
            <a:r>
              <a:rPr lang="zh-CN" altLang="en-US" sz="1800" b="1">
                <a:solidFill>
                  <a:schemeClr val="bg1"/>
                </a:solidFill>
                <a:latin typeface="楷体" panose="02010609060101010101" pitchFamily="49" charset="-122"/>
                <a:ea typeface="楷体" panose="02010609060101010101" pitchFamily="49" charset="-122"/>
              </a:rPr>
              <a:t>元</a:t>
            </a:r>
          </a:p>
        </p:txBody>
      </p:sp>
      <p:sp>
        <p:nvSpPr>
          <p:cNvPr id="14" name="矩形 13">
            <a:extLst>
              <a:ext uri="{FF2B5EF4-FFF2-40B4-BE49-F238E27FC236}">
                <a16:creationId xmlns:a16="http://schemas.microsoft.com/office/drawing/2014/main" id="{4C545A2F-6B57-48B5-8C7C-A6C3957FBDA9}"/>
              </a:ext>
            </a:extLst>
          </p:cNvPr>
          <p:cNvSpPr>
            <a:spLocks noChangeArrowheads="1"/>
          </p:cNvSpPr>
          <p:nvPr/>
        </p:nvSpPr>
        <p:spPr bwMode="auto">
          <a:xfrm>
            <a:off x="6053591" y="1911573"/>
            <a:ext cx="828675" cy="369887"/>
          </a:xfrm>
          <a:prstGeom prst="rect">
            <a:avLst/>
          </a:prstGeom>
          <a:solidFill>
            <a:srgbClr val="0070C0"/>
          </a:solidFill>
          <a:ln w="38100">
            <a:noFill/>
            <a:miter lim="800000"/>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anchor="ctr">
            <a:spAutoFit/>
          </a:bodyPr>
          <a:lstStyle/>
          <a:p>
            <a:pPr algn="ctr">
              <a:defRPr/>
            </a:pPr>
            <a:r>
              <a:rPr lang="en-US" altLang="zh-CN" sz="1800" b="1">
                <a:solidFill>
                  <a:schemeClr val="bg1"/>
                </a:solidFill>
                <a:latin typeface="楷体" panose="02010609060101010101" pitchFamily="49" charset="-122"/>
                <a:ea typeface="楷体" panose="02010609060101010101" pitchFamily="49" charset="-122"/>
              </a:rPr>
              <a:t>200</a:t>
            </a:r>
            <a:r>
              <a:rPr lang="zh-CN" altLang="en-US" sz="1800" b="1">
                <a:solidFill>
                  <a:schemeClr val="bg1"/>
                </a:solidFill>
                <a:latin typeface="楷体" panose="02010609060101010101" pitchFamily="49" charset="-122"/>
                <a:ea typeface="楷体" panose="02010609060101010101" pitchFamily="49" charset="-122"/>
              </a:rPr>
              <a:t>元</a:t>
            </a:r>
          </a:p>
        </p:txBody>
      </p:sp>
      <p:cxnSp>
        <p:nvCxnSpPr>
          <p:cNvPr id="15" name="直接箭头连接符 14">
            <a:extLst>
              <a:ext uri="{FF2B5EF4-FFF2-40B4-BE49-F238E27FC236}">
                <a16:creationId xmlns:a16="http://schemas.microsoft.com/office/drawing/2014/main" id="{68595D59-7FF9-4776-8485-DA12DFC4FD24}"/>
              </a:ext>
            </a:extLst>
          </p:cNvPr>
          <p:cNvCxnSpPr>
            <a:cxnSpLocks noChangeShapeType="1"/>
          </p:cNvCxnSpPr>
          <p:nvPr/>
        </p:nvCxnSpPr>
        <p:spPr bwMode="auto">
          <a:xfrm>
            <a:off x="1917221" y="2096217"/>
            <a:ext cx="808037" cy="0"/>
          </a:xfrm>
          <a:prstGeom prst="straightConnector1">
            <a:avLst/>
          </a:prstGeom>
          <a:noFill/>
          <a:ln w="25400" algn="ctr">
            <a:solidFill>
              <a:srgbClr val="C00000"/>
            </a:solidFill>
            <a:round/>
            <a:headEnd/>
            <a:tailEnd type="arrow" w="med" len="med"/>
          </a:ln>
        </p:spPr>
      </p:cxnSp>
      <p:cxnSp>
        <p:nvCxnSpPr>
          <p:cNvPr id="16" name="直接箭头连接符 15">
            <a:extLst>
              <a:ext uri="{FF2B5EF4-FFF2-40B4-BE49-F238E27FC236}">
                <a16:creationId xmlns:a16="http://schemas.microsoft.com/office/drawing/2014/main" id="{9725798F-B835-4274-B5E5-7F27946A160B}"/>
              </a:ext>
            </a:extLst>
          </p:cNvPr>
          <p:cNvCxnSpPr>
            <a:cxnSpLocks noChangeShapeType="1"/>
          </p:cNvCxnSpPr>
          <p:nvPr/>
        </p:nvCxnSpPr>
        <p:spPr bwMode="auto">
          <a:xfrm flipV="1">
            <a:off x="3553933" y="2096217"/>
            <a:ext cx="809625" cy="0"/>
          </a:xfrm>
          <a:prstGeom prst="straightConnector1">
            <a:avLst/>
          </a:prstGeom>
          <a:noFill/>
          <a:ln w="25400" algn="ctr">
            <a:solidFill>
              <a:srgbClr val="C00000"/>
            </a:solidFill>
            <a:round/>
            <a:headEnd/>
            <a:tailEnd type="arrow" w="med" len="med"/>
          </a:ln>
        </p:spPr>
      </p:cxnSp>
      <p:cxnSp>
        <p:nvCxnSpPr>
          <p:cNvPr id="17" name="直接箭头连接符 16">
            <a:extLst>
              <a:ext uri="{FF2B5EF4-FFF2-40B4-BE49-F238E27FC236}">
                <a16:creationId xmlns:a16="http://schemas.microsoft.com/office/drawing/2014/main" id="{62E2688C-0851-4BB7-878F-E8A1169070FE}"/>
              </a:ext>
            </a:extLst>
          </p:cNvPr>
          <p:cNvCxnSpPr>
            <a:cxnSpLocks noChangeShapeType="1"/>
          </p:cNvCxnSpPr>
          <p:nvPr/>
        </p:nvCxnSpPr>
        <p:spPr bwMode="auto">
          <a:xfrm flipV="1">
            <a:off x="5198583" y="2078754"/>
            <a:ext cx="809625" cy="0"/>
          </a:xfrm>
          <a:prstGeom prst="straightConnector1">
            <a:avLst/>
          </a:prstGeom>
          <a:noFill/>
          <a:ln w="25400" algn="ctr">
            <a:solidFill>
              <a:srgbClr val="C00000"/>
            </a:solidFill>
            <a:round/>
            <a:headEnd/>
            <a:tailEnd type="arrow" w="med" len="med"/>
          </a:ln>
        </p:spPr>
      </p:cxnSp>
      <p:sp>
        <p:nvSpPr>
          <p:cNvPr id="18" name="椭圆 17">
            <a:extLst>
              <a:ext uri="{FF2B5EF4-FFF2-40B4-BE49-F238E27FC236}">
                <a16:creationId xmlns:a16="http://schemas.microsoft.com/office/drawing/2014/main" id="{B2A1F018-D72E-443D-9827-FA5F12993EE5}"/>
              </a:ext>
            </a:extLst>
          </p:cNvPr>
          <p:cNvSpPr>
            <a:spLocks noChangeArrowheads="1"/>
          </p:cNvSpPr>
          <p:nvPr/>
        </p:nvSpPr>
        <p:spPr bwMode="auto">
          <a:xfrm>
            <a:off x="2481716" y="1381348"/>
            <a:ext cx="1260475" cy="431800"/>
          </a:xfrm>
          <a:prstGeom prst="ellipse">
            <a:avLst/>
          </a:prstGeom>
          <a:solidFill>
            <a:srgbClr val="002060"/>
          </a:solidFill>
          <a:ln w="38100">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anchor="ctr"/>
          <a:lstStyle/>
          <a:p>
            <a:pPr algn="ctr">
              <a:defRPr/>
            </a:pPr>
            <a:r>
              <a:rPr lang="zh-CN" altLang="en-US" sz="1800" b="1">
                <a:solidFill>
                  <a:schemeClr val="bg1"/>
                </a:solidFill>
                <a:latin typeface="楷体" panose="02010609060101010101" pitchFamily="49" charset="-122"/>
                <a:ea typeface="楷体" panose="02010609060101010101" pitchFamily="49" charset="-122"/>
              </a:rPr>
              <a:t>批发商</a:t>
            </a:r>
          </a:p>
        </p:txBody>
      </p:sp>
      <p:sp>
        <p:nvSpPr>
          <p:cNvPr id="19" name="椭圆 18">
            <a:extLst>
              <a:ext uri="{FF2B5EF4-FFF2-40B4-BE49-F238E27FC236}">
                <a16:creationId xmlns:a16="http://schemas.microsoft.com/office/drawing/2014/main" id="{128D7F3E-17E3-46B7-850C-F985A20911AA}"/>
              </a:ext>
            </a:extLst>
          </p:cNvPr>
          <p:cNvSpPr>
            <a:spLocks noChangeArrowheads="1"/>
          </p:cNvSpPr>
          <p:nvPr/>
        </p:nvSpPr>
        <p:spPr bwMode="auto">
          <a:xfrm>
            <a:off x="4150179" y="1381348"/>
            <a:ext cx="1260475" cy="431800"/>
          </a:xfrm>
          <a:prstGeom prst="ellipse">
            <a:avLst/>
          </a:prstGeom>
          <a:solidFill>
            <a:srgbClr val="7030A0"/>
          </a:solidFill>
          <a:ln w="38100">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anchor="ctr"/>
          <a:lstStyle/>
          <a:p>
            <a:pPr algn="ctr">
              <a:defRPr/>
            </a:pPr>
            <a:r>
              <a:rPr lang="zh-CN" altLang="en-US" sz="1800" b="1">
                <a:solidFill>
                  <a:schemeClr val="bg1"/>
                </a:solidFill>
                <a:latin typeface="楷体" panose="02010609060101010101" pitchFamily="49" charset="-122"/>
                <a:ea typeface="楷体" panose="02010609060101010101" pitchFamily="49" charset="-122"/>
              </a:rPr>
              <a:t>零售商</a:t>
            </a:r>
          </a:p>
        </p:txBody>
      </p:sp>
      <p:sp>
        <p:nvSpPr>
          <p:cNvPr id="20" name="椭圆 19">
            <a:extLst>
              <a:ext uri="{FF2B5EF4-FFF2-40B4-BE49-F238E27FC236}">
                <a16:creationId xmlns:a16="http://schemas.microsoft.com/office/drawing/2014/main" id="{F1FB4E0A-A420-4FBC-87B2-403D6D5696F0}"/>
              </a:ext>
            </a:extLst>
          </p:cNvPr>
          <p:cNvSpPr>
            <a:spLocks noChangeArrowheads="1"/>
          </p:cNvSpPr>
          <p:nvPr/>
        </p:nvSpPr>
        <p:spPr bwMode="auto">
          <a:xfrm>
            <a:off x="5839279" y="1381348"/>
            <a:ext cx="1260475" cy="431800"/>
          </a:xfrm>
          <a:prstGeom prst="ellipse">
            <a:avLst/>
          </a:prstGeom>
          <a:solidFill>
            <a:srgbClr val="0070C0"/>
          </a:solidFill>
          <a:ln w="38100">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anchor="ctr"/>
          <a:lstStyle/>
          <a:p>
            <a:pPr algn="ctr">
              <a:defRPr/>
            </a:pPr>
            <a:r>
              <a:rPr lang="zh-CN" altLang="en-US" sz="1800" b="1" dirty="0">
                <a:solidFill>
                  <a:schemeClr val="bg1"/>
                </a:solidFill>
                <a:latin typeface="楷体" panose="02010609060101010101" pitchFamily="49" charset="-122"/>
                <a:ea typeface="楷体" panose="02010609060101010101" pitchFamily="49" charset="-122"/>
              </a:rPr>
              <a:t>消费者</a:t>
            </a:r>
          </a:p>
        </p:txBody>
      </p:sp>
      <p:cxnSp>
        <p:nvCxnSpPr>
          <p:cNvPr id="21" name="直接连接符 20">
            <a:extLst>
              <a:ext uri="{FF2B5EF4-FFF2-40B4-BE49-F238E27FC236}">
                <a16:creationId xmlns:a16="http://schemas.microsoft.com/office/drawing/2014/main" id="{399CF694-F66D-4816-90DA-E5F286661514}"/>
              </a:ext>
            </a:extLst>
          </p:cNvPr>
          <p:cNvCxnSpPr>
            <a:cxnSpLocks noChangeShapeType="1"/>
          </p:cNvCxnSpPr>
          <p:nvPr/>
        </p:nvCxnSpPr>
        <p:spPr bwMode="auto">
          <a:xfrm>
            <a:off x="1556858" y="2281954"/>
            <a:ext cx="639763" cy="282575"/>
          </a:xfrm>
          <a:prstGeom prst="line">
            <a:avLst/>
          </a:prstGeom>
          <a:noFill/>
          <a:ln w="25400" algn="ctr">
            <a:solidFill>
              <a:srgbClr val="C00000"/>
            </a:solidFill>
            <a:round/>
            <a:headEnd/>
            <a:tailEnd/>
          </a:ln>
        </p:spPr>
      </p:cxnSp>
      <p:cxnSp>
        <p:nvCxnSpPr>
          <p:cNvPr id="22" name="直接连接符 21">
            <a:extLst>
              <a:ext uri="{FF2B5EF4-FFF2-40B4-BE49-F238E27FC236}">
                <a16:creationId xmlns:a16="http://schemas.microsoft.com/office/drawing/2014/main" id="{07BA12E2-F03F-4AC2-980E-2ACDCC4E195E}"/>
              </a:ext>
            </a:extLst>
          </p:cNvPr>
          <p:cNvCxnSpPr>
            <a:cxnSpLocks noChangeShapeType="1"/>
          </p:cNvCxnSpPr>
          <p:nvPr/>
        </p:nvCxnSpPr>
        <p:spPr bwMode="auto">
          <a:xfrm flipH="1">
            <a:off x="2345846" y="2281954"/>
            <a:ext cx="793750" cy="282575"/>
          </a:xfrm>
          <a:prstGeom prst="line">
            <a:avLst/>
          </a:prstGeom>
          <a:noFill/>
          <a:ln w="25400" algn="ctr">
            <a:solidFill>
              <a:srgbClr val="C00000"/>
            </a:solidFill>
            <a:round/>
            <a:headEnd/>
            <a:tailEnd/>
          </a:ln>
        </p:spPr>
      </p:cxnSp>
      <p:sp>
        <p:nvSpPr>
          <p:cNvPr id="23" name="圆角矩形 15">
            <a:extLst>
              <a:ext uri="{FF2B5EF4-FFF2-40B4-BE49-F238E27FC236}">
                <a16:creationId xmlns:a16="http://schemas.microsoft.com/office/drawing/2014/main" id="{0CF8CB52-9599-41F3-9DE9-6CAEB9919C5B}"/>
              </a:ext>
            </a:extLst>
          </p:cNvPr>
          <p:cNvSpPr>
            <a:spLocks noChangeArrowheads="1"/>
          </p:cNvSpPr>
          <p:nvPr/>
        </p:nvSpPr>
        <p:spPr bwMode="auto">
          <a:xfrm>
            <a:off x="1729241" y="2579910"/>
            <a:ext cx="1152525" cy="287338"/>
          </a:xfrm>
          <a:prstGeom prst="roundRect">
            <a:avLst>
              <a:gd name="adj" fmla="val 16667"/>
            </a:avLst>
          </a:prstGeom>
          <a:solidFill>
            <a:srgbClr val="C00000"/>
          </a:solidFill>
          <a:ln w="38100" algn="ctr">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wrap="none" anchor="ctr"/>
          <a:lstStyle/>
          <a:p>
            <a:pPr>
              <a:defRPr/>
            </a:pPr>
            <a:r>
              <a:rPr lang="en-US" altLang="zh-CN" sz="1800" b="1" dirty="0">
                <a:solidFill>
                  <a:schemeClr val="bg1"/>
                </a:solidFill>
                <a:latin typeface="楷体" panose="02010609060101010101" pitchFamily="49" charset="-122"/>
                <a:ea typeface="楷体" panose="02010609060101010101" pitchFamily="49" charset="-122"/>
              </a:rPr>
              <a:t>90×13%</a:t>
            </a:r>
            <a:endParaRPr lang="zh-CN" altLang="en-US" sz="1800" b="1" dirty="0">
              <a:solidFill>
                <a:schemeClr val="bg1"/>
              </a:solidFill>
              <a:latin typeface="楷体" panose="02010609060101010101" pitchFamily="49" charset="-122"/>
              <a:ea typeface="楷体" panose="02010609060101010101" pitchFamily="49" charset="-122"/>
            </a:endParaRPr>
          </a:p>
        </p:txBody>
      </p:sp>
      <p:sp>
        <p:nvSpPr>
          <p:cNvPr id="24" name="圆角矩形 16">
            <a:extLst>
              <a:ext uri="{FF2B5EF4-FFF2-40B4-BE49-F238E27FC236}">
                <a16:creationId xmlns:a16="http://schemas.microsoft.com/office/drawing/2014/main" id="{3B4738D3-C235-4345-86D1-C09154630D75}"/>
              </a:ext>
            </a:extLst>
          </p:cNvPr>
          <p:cNvSpPr>
            <a:spLocks noChangeArrowheads="1"/>
          </p:cNvSpPr>
          <p:nvPr/>
        </p:nvSpPr>
        <p:spPr bwMode="auto">
          <a:xfrm>
            <a:off x="1095829" y="3213323"/>
            <a:ext cx="1152525" cy="288925"/>
          </a:xfrm>
          <a:prstGeom prst="roundRect">
            <a:avLst>
              <a:gd name="adj" fmla="val 16667"/>
            </a:avLst>
          </a:prstGeom>
          <a:solidFill>
            <a:srgbClr val="C00000"/>
          </a:solidFill>
          <a:ln w="38100" algn="ctr">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wrap="none" anchor="ctr"/>
          <a:lstStyle/>
          <a:p>
            <a:pPr>
              <a:defRPr/>
            </a:pPr>
            <a:r>
              <a:rPr lang="en-US" altLang="zh-CN" sz="1800" b="1" dirty="0">
                <a:solidFill>
                  <a:schemeClr val="bg1"/>
                </a:solidFill>
                <a:latin typeface="楷体" panose="02010609060101010101" pitchFamily="49" charset="-122"/>
                <a:ea typeface="楷体" panose="02010609060101010101" pitchFamily="49" charset="-122"/>
              </a:rPr>
              <a:t>10×13%</a:t>
            </a:r>
            <a:endParaRPr lang="zh-CN" altLang="en-US" sz="1800" b="1" dirty="0">
              <a:solidFill>
                <a:schemeClr val="bg1"/>
              </a:solidFill>
              <a:latin typeface="楷体" panose="02010609060101010101" pitchFamily="49" charset="-122"/>
              <a:ea typeface="楷体" panose="02010609060101010101" pitchFamily="49" charset="-122"/>
            </a:endParaRPr>
          </a:p>
        </p:txBody>
      </p:sp>
      <p:cxnSp>
        <p:nvCxnSpPr>
          <p:cNvPr id="25" name="直接连接符 24">
            <a:extLst>
              <a:ext uri="{FF2B5EF4-FFF2-40B4-BE49-F238E27FC236}">
                <a16:creationId xmlns:a16="http://schemas.microsoft.com/office/drawing/2014/main" id="{F6D2B5D7-F92E-4BE1-A6CE-0796C2676CBE}"/>
              </a:ext>
            </a:extLst>
          </p:cNvPr>
          <p:cNvCxnSpPr>
            <a:cxnSpLocks noChangeShapeType="1"/>
          </p:cNvCxnSpPr>
          <p:nvPr/>
        </p:nvCxnSpPr>
        <p:spPr bwMode="auto">
          <a:xfrm flipH="1">
            <a:off x="1556858" y="2864567"/>
            <a:ext cx="750888" cy="349250"/>
          </a:xfrm>
          <a:prstGeom prst="line">
            <a:avLst/>
          </a:prstGeom>
          <a:noFill/>
          <a:ln w="25400" algn="ctr">
            <a:solidFill>
              <a:srgbClr val="C00000"/>
            </a:solidFill>
            <a:round/>
            <a:headEnd/>
            <a:tailEnd/>
          </a:ln>
        </p:spPr>
      </p:cxnSp>
      <p:cxnSp>
        <p:nvCxnSpPr>
          <p:cNvPr id="26" name="直接连接符 25">
            <a:extLst>
              <a:ext uri="{FF2B5EF4-FFF2-40B4-BE49-F238E27FC236}">
                <a16:creationId xmlns:a16="http://schemas.microsoft.com/office/drawing/2014/main" id="{11586BC3-91ED-48FF-B218-F6F3C8327924}"/>
              </a:ext>
            </a:extLst>
          </p:cNvPr>
          <p:cNvCxnSpPr>
            <a:cxnSpLocks noChangeShapeType="1"/>
          </p:cNvCxnSpPr>
          <p:nvPr/>
        </p:nvCxnSpPr>
        <p:spPr bwMode="auto">
          <a:xfrm>
            <a:off x="2317271" y="2862979"/>
            <a:ext cx="804862" cy="350838"/>
          </a:xfrm>
          <a:prstGeom prst="line">
            <a:avLst/>
          </a:prstGeom>
          <a:noFill/>
          <a:ln w="25400" algn="ctr">
            <a:solidFill>
              <a:srgbClr val="C00000"/>
            </a:solidFill>
            <a:round/>
            <a:headEnd/>
            <a:tailEnd/>
          </a:ln>
        </p:spPr>
      </p:cxnSp>
      <p:sp>
        <p:nvSpPr>
          <p:cNvPr id="27" name="圆角矩形 19">
            <a:extLst>
              <a:ext uri="{FF2B5EF4-FFF2-40B4-BE49-F238E27FC236}">
                <a16:creationId xmlns:a16="http://schemas.microsoft.com/office/drawing/2014/main" id="{5A1584E2-5DA1-4B3A-834C-11EBD1A983DC}"/>
              </a:ext>
            </a:extLst>
          </p:cNvPr>
          <p:cNvSpPr>
            <a:spLocks noChangeArrowheads="1"/>
          </p:cNvSpPr>
          <p:nvPr/>
        </p:nvSpPr>
        <p:spPr bwMode="auto">
          <a:xfrm>
            <a:off x="2515054" y="3216498"/>
            <a:ext cx="1296987" cy="287337"/>
          </a:xfrm>
          <a:prstGeom prst="roundRect">
            <a:avLst>
              <a:gd name="adj" fmla="val 16667"/>
            </a:avLst>
          </a:prstGeom>
          <a:solidFill>
            <a:srgbClr val="002060"/>
          </a:solidFill>
          <a:ln w="38100" algn="ctr">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wrap="none" anchor="ctr"/>
          <a:lstStyle/>
          <a:p>
            <a:pPr>
              <a:defRPr/>
            </a:pPr>
            <a:r>
              <a:rPr lang="en-US" altLang="zh-CN" sz="1800" b="1" dirty="0">
                <a:solidFill>
                  <a:schemeClr val="bg1"/>
                </a:solidFill>
                <a:latin typeface="楷体" panose="02010609060101010101" pitchFamily="49" charset="-122"/>
                <a:ea typeface="楷体" panose="02010609060101010101" pitchFamily="49" charset="-122"/>
              </a:rPr>
              <a:t>100×13%</a:t>
            </a:r>
            <a:endParaRPr lang="zh-CN" altLang="en-US" sz="1800" b="1" dirty="0">
              <a:solidFill>
                <a:schemeClr val="bg1"/>
              </a:solidFill>
              <a:latin typeface="楷体" panose="02010609060101010101" pitchFamily="49" charset="-122"/>
              <a:ea typeface="楷体" panose="02010609060101010101" pitchFamily="49" charset="-122"/>
            </a:endParaRPr>
          </a:p>
        </p:txBody>
      </p:sp>
      <p:sp>
        <p:nvSpPr>
          <p:cNvPr id="28" name="圆角矩形 20">
            <a:extLst>
              <a:ext uri="{FF2B5EF4-FFF2-40B4-BE49-F238E27FC236}">
                <a16:creationId xmlns:a16="http://schemas.microsoft.com/office/drawing/2014/main" id="{E544D509-11BE-4C3A-BAFE-AC3245149559}"/>
              </a:ext>
            </a:extLst>
          </p:cNvPr>
          <p:cNvSpPr>
            <a:spLocks noChangeArrowheads="1"/>
          </p:cNvSpPr>
          <p:nvPr/>
        </p:nvSpPr>
        <p:spPr bwMode="auto">
          <a:xfrm>
            <a:off x="1095829" y="3573685"/>
            <a:ext cx="5542954" cy="287338"/>
          </a:xfrm>
          <a:prstGeom prst="roundRect">
            <a:avLst>
              <a:gd name="adj" fmla="val 16667"/>
            </a:avLst>
          </a:prstGeom>
          <a:solidFill>
            <a:srgbClr val="C00000"/>
          </a:solidFill>
          <a:ln w="38100" algn="ctr">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wrap="none" anchor="ctr"/>
          <a:lstStyle/>
          <a:p>
            <a:pPr>
              <a:defRPr/>
            </a:pPr>
            <a:r>
              <a:rPr lang="en-US" altLang="zh-CN" sz="1800" b="1" dirty="0">
                <a:solidFill>
                  <a:schemeClr val="bg1"/>
                </a:solidFill>
                <a:latin typeface="楷体" panose="02010609060101010101" pitchFamily="49" charset="-122"/>
                <a:ea typeface="楷体" panose="02010609060101010101" pitchFamily="49" charset="-122"/>
              </a:rPr>
              <a:t>100×13%</a:t>
            </a:r>
            <a:r>
              <a:rPr lang="zh-CN" altLang="en-US" sz="1800" b="1" dirty="0">
                <a:solidFill>
                  <a:schemeClr val="bg1"/>
                </a:solidFill>
                <a:latin typeface="楷体" panose="02010609060101010101" pitchFamily="49" charset="-122"/>
                <a:ea typeface="楷体" panose="02010609060101010101" pitchFamily="49" charset="-122"/>
              </a:rPr>
              <a:t>－</a:t>
            </a:r>
            <a:r>
              <a:rPr lang="en-US" altLang="zh-CN" sz="1800" b="1" dirty="0">
                <a:solidFill>
                  <a:schemeClr val="bg1"/>
                </a:solidFill>
                <a:latin typeface="楷体" panose="02010609060101010101" pitchFamily="49" charset="-122"/>
                <a:ea typeface="楷体" panose="02010609060101010101" pitchFamily="49" charset="-122"/>
              </a:rPr>
              <a:t>10×13%=</a:t>
            </a:r>
            <a:r>
              <a:rPr lang="zh-CN" altLang="en-US" sz="1800" b="1" dirty="0">
                <a:solidFill>
                  <a:schemeClr val="bg1"/>
                </a:solidFill>
                <a:latin typeface="楷体" panose="02010609060101010101" pitchFamily="49" charset="-122"/>
                <a:ea typeface="楷体" panose="02010609060101010101" pitchFamily="49" charset="-122"/>
              </a:rPr>
              <a:t>（</a:t>
            </a:r>
            <a:r>
              <a:rPr lang="en-US" altLang="zh-CN" sz="1800" b="1" dirty="0">
                <a:solidFill>
                  <a:schemeClr val="bg1"/>
                </a:solidFill>
                <a:latin typeface="楷体" panose="02010609060101010101" pitchFamily="49" charset="-122"/>
                <a:ea typeface="楷体" panose="02010609060101010101" pitchFamily="49" charset="-122"/>
              </a:rPr>
              <a:t>100</a:t>
            </a:r>
            <a:r>
              <a:rPr lang="zh-CN" altLang="en-US" sz="1800" b="1" dirty="0">
                <a:solidFill>
                  <a:schemeClr val="bg1"/>
                </a:solidFill>
                <a:latin typeface="楷体" panose="02010609060101010101" pitchFamily="49" charset="-122"/>
                <a:ea typeface="楷体" panose="02010609060101010101" pitchFamily="49" charset="-122"/>
              </a:rPr>
              <a:t>－</a:t>
            </a:r>
            <a:r>
              <a:rPr lang="en-US" altLang="zh-CN" sz="1800" b="1" dirty="0">
                <a:solidFill>
                  <a:schemeClr val="bg1"/>
                </a:solidFill>
                <a:latin typeface="楷体" panose="02010609060101010101" pitchFamily="49" charset="-122"/>
                <a:ea typeface="楷体" panose="02010609060101010101" pitchFamily="49" charset="-122"/>
              </a:rPr>
              <a:t>10</a:t>
            </a:r>
            <a:r>
              <a:rPr lang="zh-CN" altLang="en-US" sz="1800" b="1" dirty="0">
                <a:solidFill>
                  <a:schemeClr val="bg1"/>
                </a:solidFill>
                <a:latin typeface="楷体" panose="02010609060101010101" pitchFamily="49" charset="-122"/>
                <a:ea typeface="楷体" panose="02010609060101010101" pitchFamily="49" charset="-122"/>
              </a:rPr>
              <a:t>）</a:t>
            </a:r>
            <a:r>
              <a:rPr lang="en-US" altLang="zh-CN" sz="1800" b="1" dirty="0">
                <a:solidFill>
                  <a:schemeClr val="bg1"/>
                </a:solidFill>
                <a:latin typeface="楷体" panose="02010609060101010101" pitchFamily="49" charset="-122"/>
                <a:ea typeface="楷体" panose="02010609060101010101" pitchFamily="49" charset="-122"/>
              </a:rPr>
              <a:t>×13%=90×13%</a:t>
            </a:r>
            <a:endParaRPr lang="zh-CN" altLang="en-US" sz="1800" b="1" dirty="0">
              <a:solidFill>
                <a:schemeClr val="bg1"/>
              </a:solidFill>
              <a:latin typeface="楷体" panose="02010609060101010101" pitchFamily="49" charset="-122"/>
              <a:ea typeface="楷体" panose="02010609060101010101" pitchFamily="49" charset="-122"/>
            </a:endParaRPr>
          </a:p>
        </p:txBody>
      </p:sp>
      <p:sp>
        <p:nvSpPr>
          <p:cNvPr id="29" name="圆角矩形 21">
            <a:extLst>
              <a:ext uri="{FF2B5EF4-FFF2-40B4-BE49-F238E27FC236}">
                <a16:creationId xmlns:a16="http://schemas.microsoft.com/office/drawing/2014/main" id="{1C4E5DBB-AFCE-437D-BF65-4DDC751D34D1}"/>
              </a:ext>
            </a:extLst>
          </p:cNvPr>
          <p:cNvSpPr>
            <a:spLocks noChangeArrowheads="1"/>
          </p:cNvSpPr>
          <p:nvPr/>
        </p:nvSpPr>
        <p:spPr bwMode="auto">
          <a:xfrm>
            <a:off x="1095829" y="3930873"/>
            <a:ext cx="3367087" cy="287337"/>
          </a:xfrm>
          <a:prstGeom prst="roundRect">
            <a:avLst>
              <a:gd name="adj" fmla="val 16667"/>
            </a:avLst>
          </a:prstGeom>
          <a:solidFill>
            <a:srgbClr val="C00000"/>
          </a:solidFill>
          <a:ln w="38100" algn="ctr">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wrap="none" anchor="ctr"/>
          <a:lstStyle/>
          <a:p>
            <a:pPr>
              <a:defRPr/>
            </a:pPr>
            <a:r>
              <a:rPr lang="zh-CN" altLang="en-US" sz="1800" b="1">
                <a:solidFill>
                  <a:schemeClr val="bg1"/>
                </a:solidFill>
                <a:latin typeface="楷体" panose="02010609060101010101" pitchFamily="49" charset="-122"/>
                <a:ea typeface="楷体" panose="02010609060101010101" pitchFamily="49" charset="-122"/>
              </a:rPr>
              <a:t>销项税额－进项税额</a:t>
            </a:r>
            <a:r>
              <a:rPr lang="en-US" altLang="zh-CN" sz="1800" b="1">
                <a:solidFill>
                  <a:schemeClr val="bg1"/>
                </a:solidFill>
                <a:latin typeface="楷体" panose="02010609060101010101" pitchFamily="49" charset="-122"/>
                <a:ea typeface="楷体" panose="02010609060101010101" pitchFamily="49" charset="-122"/>
              </a:rPr>
              <a:t>=</a:t>
            </a:r>
            <a:r>
              <a:rPr lang="zh-CN" altLang="en-US" sz="1800" b="1">
                <a:solidFill>
                  <a:schemeClr val="bg1"/>
                </a:solidFill>
                <a:latin typeface="楷体" panose="02010609060101010101" pitchFamily="49" charset="-122"/>
                <a:ea typeface="楷体" panose="02010609060101010101" pitchFamily="49" charset="-122"/>
              </a:rPr>
              <a:t>应纳税额</a:t>
            </a:r>
          </a:p>
        </p:txBody>
      </p:sp>
      <p:sp>
        <p:nvSpPr>
          <p:cNvPr id="30" name="等腰三角形 29">
            <a:extLst>
              <a:ext uri="{FF2B5EF4-FFF2-40B4-BE49-F238E27FC236}">
                <a16:creationId xmlns:a16="http://schemas.microsoft.com/office/drawing/2014/main" id="{7C2B32CA-C0D1-4C3A-90B8-4FF0E7F95738}"/>
              </a:ext>
            </a:extLst>
          </p:cNvPr>
          <p:cNvSpPr/>
          <p:nvPr/>
        </p:nvSpPr>
        <p:spPr>
          <a:xfrm>
            <a:off x="2694441" y="4305523"/>
            <a:ext cx="287338" cy="287337"/>
          </a:xfrm>
          <a:prstGeom prst="triangle">
            <a:avLst/>
          </a:prstGeom>
          <a:solidFill>
            <a:srgbClr val="002060"/>
          </a:solidFill>
          <a:ln w="38100">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anchor="ctr"/>
          <a:lstStyle/>
          <a:p>
            <a:pPr algn="ctr">
              <a:defRPr/>
            </a:pPr>
            <a:endParaRPr lang="zh-CN" altLang="en-US" sz="1800" b="1" dirty="0">
              <a:ln w="12700">
                <a:solidFill>
                  <a:sysClr val="windowText" lastClr="000000"/>
                </a:solidFill>
                <a:prstDash val="solid"/>
              </a:ln>
              <a:solidFill>
                <a:schemeClr val="bg1"/>
              </a:solidFill>
              <a:effectLst>
                <a:outerShdw blurRad="41275" dist="20320" dir="1800000" algn="tl" rotWithShape="0">
                  <a:srgbClr val="000000">
                    <a:alpha val="40000"/>
                  </a:srgbClr>
                </a:outerShdw>
              </a:effectLst>
              <a:latin typeface="楷体" panose="02010609060101010101" pitchFamily="49" charset="-122"/>
              <a:ea typeface="楷体" panose="02010609060101010101" pitchFamily="49" charset="-122"/>
            </a:endParaRPr>
          </a:p>
        </p:txBody>
      </p:sp>
      <p:cxnSp>
        <p:nvCxnSpPr>
          <p:cNvPr id="31" name="直接箭头连接符 30">
            <a:extLst>
              <a:ext uri="{FF2B5EF4-FFF2-40B4-BE49-F238E27FC236}">
                <a16:creationId xmlns:a16="http://schemas.microsoft.com/office/drawing/2014/main" id="{CC6AAD4A-8113-4648-B493-24E4C55CD478}"/>
              </a:ext>
            </a:extLst>
          </p:cNvPr>
          <p:cNvCxnSpPr>
            <a:cxnSpLocks noChangeShapeType="1"/>
          </p:cNvCxnSpPr>
          <p:nvPr/>
        </p:nvCxnSpPr>
        <p:spPr bwMode="auto">
          <a:xfrm flipV="1">
            <a:off x="2895121" y="4434604"/>
            <a:ext cx="809625" cy="0"/>
          </a:xfrm>
          <a:prstGeom prst="straightConnector1">
            <a:avLst/>
          </a:prstGeom>
          <a:noFill/>
          <a:ln w="25400" algn="ctr">
            <a:solidFill>
              <a:srgbClr val="C00000"/>
            </a:solidFill>
            <a:round/>
            <a:headEnd/>
            <a:tailEnd type="arrow" w="med" len="med"/>
          </a:ln>
        </p:spPr>
      </p:cxnSp>
      <p:sp>
        <p:nvSpPr>
          <p:cNvPr id="32" name="圆角矩形 24">
            <a:extLst>
              <a:ext uri="{FF2B5EF4-FFF2-40B4-BE49-F238E27FC236}">
                <a16:creationId xmlns:a16="http://schemas.microsoft.com/office/drawing/2014/main" id="{F497E96D-5138-4970-9E10-12D132CE1C80}"/>
              </a:ext>
            </a:extLst>
          </p:cNvPr>
          <p:cNvSpPr>
            <a:spLocks noChangeArrowheads="1"/>
          </p:cNvSpPr>
          <p:nvPr/>
        </p:nvSpPr>
        <p:spPr bwMode="auto">
          <a:xfrm>
            <a:off x="3761241" y="4289648"/>
            <a:ext cx="720725" cy="287337"/>
          </a:xfrm>
          <a:prstGeom prst="roundRect">
            <a:avLst>
              <a:gd name="adj" fmla="val 16667"/>
            </a:avLst>
          </a:prstGeom>
          <a:solidFill>
            <a:srgbClr val="002060"/>
          </a:solidFill>
          <a:ln w="38100" algn="ctr">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wrap="none" anchor="ctr"/>
          <a:lstStyle/>
          <a:p>
            <a:pPr>
              <a:defRPr/>
            </a:pPr>
            <a:r>
              <a:rPr lang="zh-CN" altLang="en-US" sz="1800" b="1">
                <a:solidFill>
                  <a:schemeClr val="bg1"/>
                </a:solidFill>
                <a:latin typeface="楷体" panose="02010609060101010101" pitchFamily="49" charset="-122"/>
                <a:ea typeface="楷体" panose="02010609060101010101" pitchFamily="49" charset="-122"/>
              </a:rPr>
              <a:t>发票</a:t>
            </a:r>
          </a:p>
        </p:txBody>
      </p:sp>
      <p:cxnSp>
        <p:nvCxnSpPr>
          <p:cNvPr id="33" name="直接箭头连接符 32">
            <a:extLst>
              <a:ext uri="{FF2B5EF4-FFF2-40B4-BE49-F238E27FC236}">
                <a16:creationId xmlns:a16="http://schemas.microsoft.com/office/drawing/2014/main" id="{75B44065-F9ED-4D5C-98C1-DDF664F8CD63}"/>
              </a:ext>
            </a:extLst>
          </p:cNvPr>
          <p:cNvCxnSpPr>
            <a:cxnSpLocks noChangeShapeType="1"/>
          </p:cNvCxnSpPr>
          <p:nvPr/>
        </p:nvCxnSpPr>
        <p:spPr bwMode="auto">
          <a:xfrm rot="5400000">
            <a:off x="1455258" y="4458417"/>
            <a:ext cx="481013" cy="1587"/>
          </a:xfrm>
          <a:prstGeom prst="straightConnector1">
            <a:avLst/>
          </a:prstGeom>
          <a:noFill/>
          <a:ln w="25400" algn="ctr">
            <a:solidFill>
              <a:srgbClr val="C00000"/>
            </a:solidFill>
            <a:round/>
            <a:headEnd/>
            <a:tailEnd type="arrow" w="med" len="med"/>
          </a:ln>
        </p:spPr>
      </p:cxnSp>
      <p:sp>
        <p:nvSpPr>
          <p:cNvPr id="34" name="圆角矩形 26">
            <a:extLst>
              <a:ext uri="{FF2B5EF4-FFF2-40B4-BE49-F238E27FC236}">
                <a16:creationId xmlns:a16="http://schemas.microsoft.com/office/drawing/2014/main" id="{359F2647-73DB-418A-961F-EF4232C7069D}"/>
              </a:ext>
            </a:extLst>
          </p:cNvPr>
          <p:cNvSpPr>
            <a:spLocks noChangeArrowheads="1"/>
          </p:cNvSpPr>
          <p:nvPr/>
        </p:nvSpPr>
        <p:spPr bwMode="auto">
          <a:xfrm>
            <a:off x="1034636" y="4716685"/>
            <a:ext cx="2363787" cy="287338"/>
          </a:xfrm>
          <a:prstGeom prst="roundRect">
            <a:avLst>
              <a:gd name="adj" fmla="val 16667"/>
            </a:avLst>
          </a:prstGeom>
          <a:solidFill>
            <a:srgbClr val="C00000"/>
          </a:solidFill>
          <a:ln w="38100" algn="ctr">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wrap="none" anchor="ctr"/>
          <a:lstStyle/>
          <a:p>
            <a:pPr>
              <a:defRPr/>
            </a:pPr>
            <a:r>
              <a:rPr lang="zh-CN" altLang="en-US" sz="1800" b="1" dirty="0">
                <a:solidFill>
                  <a:schemeClr val="bg1"/>
                </a:solidFill>
                <a:latin typeface="楷体" panose="02010609060101010101" pitchFamily="49" charset="-122"/>
                <a:ea typeface="楷体" panose="02010609060101010101" pitchFamily="49" charset="-122"/>
              </a:rPr>
              <a:t>不含税销售额</a:t>
            </a:r>
            <a:r>
              <a:rPr lang="en-US" altLang="zh-CN" sz="1800" b="1" dirty="0">
                <a:solidFill>
                  <a:schemeClr val="bg1"/>
                </a:solidFill>
                <a:latin typeface="楷体" panose="02010609060101010101" pitchFamily="49" charset="-122"/>
                <a:ea typeface="楷体" panose="02010609060101010101" pitchFamily="49" charset="-122"/>
              </a:rPr>
              <a:t>×</a:t>
            </a:r>
            <a:r>
              <a:rPr lang="zh-CN" altLang="en-US" sz="1800" b="1" dirty="0">
                <a:solidFill>
                  <a:schemeClr val="bg1"/>
                </a:solidFill>
                <a:latin typeface="楷体" panose="02010609060101010101" pitchFamily="49" charset="-122"/>
                <a:ea typeface="楷体" panose="02010609060101010101" pitchFamily="49" charset="-122"/>
              </a:rPr>
              <a:t>税率</a:t>
            </a:r>
          </a:p>
        </p:txBody>
      </p:sp>
    </p:spTree>
    <p:extLst>
      <p:ext uri="{BB962C8B-B14F-4D97-AF65-F5344CB8AC3E}">
        <p14:creationId xmlns:p14="http://schemas.microsoft.com/office/powerpoint/2010/main" val="140311255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ntr" presetSubtype="16"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circle(in)">
                                      <p:cBhvr>
                                        <p:cTn id="7" dur="1000"/>
                                        <p:tgtEl>
                                          <p:spTgt spid="9"/>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11"/>
                                        </p:tgtEl>
                                        <p:attrNameLst>
                                          <p:attrName>style.visibility</p:attrName>
                                        </p:attrNameLst>
                                      </p:cBhvr>
                                      <p:to>
                                        <p:strVal val="visible"/>
                                      </p:to>
                                    </p:set>
                                    <p:animEffect transition="in" filter="fade">
                                      <p:cBhvr>
                                        <p:cTn id="12" dur="500"/>
                                        <p:tgtEl>
                                          <p:spTgt spid="11"/>
                                        </p:tgtEl>
                                      </p:cBhvr>
                                    </p:animEffect>
                                  </p:childTnLst>
                                </p:cTn>
                              </p:par>
                              <p:par>
                                <p:cTn id="13" presetID="10" presetClass="entr" presetSubtype="0" fill="hold" nodeType="withEffect">
                                  <p:stCondLst>
                                    <p:cond delay="0"/>
                                  </p:stCondLst>
                                  <p:childTnLst>
                                    <p:set>
                                      <p:cBhvr>
                                        <p:cTn id="14" dur="1" fill="hold">
                                          <p:stCondLst>
                                            <p:cond delay="0"/>
                                          </p:stCondLst>
                                        </p:cTn>
                                        <p:tgtEl>
                                          <p:spTgt spid="18"/>
                                        </p:tgtEl>
                                        <p:attrNameLst>
                                          <p:attrName>style.visibility</p:attrName>
                                        </p:attrNameLst>
                                      </p:cBhvr>
                                      <p:to>
                                        <p:strVal val="visible"/>
                                      </p:to>
                                    </p:set>
                                    <p:animEffect transition="in" filter="fade">
                                      <p:cBhvr>
                                        <p:cTn id="15" dur="500"/>
                                        <p:tgtEl>
                                          <p:spTgt spid="18"/>
                                        </p:tgtEl>
                                      </p:cBhvr>
                                    </p:animEffect>
                                  </p:childTnLst>
                                </p:cTn>
                              </p:par>
                              <p:par>
                                <p:cTn id="16" presetID="10" presetClass="entr" presetSubtype="0" fill="hold" nodeType="withEffect">
                                  <p:stCondLst>
                                    <p:cond delay="0"/>
                                  </p:stCondLst>
                                  <p:childTnLst>
                                    <p:set>
                                      <p:cBhvr>
                                        <p:cTn id="17" dur="1" fill="hold">
                                          <p:stCondLst>
                                            <p:cond delay="0"/>
                                          </p:stCondLst>
                                        </p:cTn>
                                        <p:tgtEl>
                                          <p:spTgt spid="19"/>
                                        </p:tgtEl>
                                        <p:attrNameLst>
                                          <p:attrName>style.visibility</p:attrName>
                                        </p:attrNameLst>
                                      </p:cBhvr>
                                      <p:to>
                                        <p:strVal val="visible"/>
                                      </p:to>
                                    </p:set>
                                    <p:animEffect transition="in" filter="fade">
                                      <p:cBhvr>
                                        <p:cTn id="18" dur="500"/>
                                        <p:tgtEl>
                                          <p:spTgt spid="19"/>
                                        </p:tgtEl>
                                      </p:cBhvr>
                                    </p:animEffect>
                                  </p:childTnLst>
                                </p:cTn>
                              </p:par>
                              <p:par>
                                <p:cTn id="19" presetID="10" presetClass="entr" presetSubtype="0" fill="hold" nodeType="withEffect">
                                  <p:stCondLst>
                                    <p:cond delay="0"/>
                                  </p:stCondLst>
                                  <p:childTnLst>
                                    <p:set>
                                      <p:cBhvr>
                                        <p:cTn id="20" dur="1" fill="hold">
                                          <p:stCondLst>
                                            <p:cond delay="0"/>
                                          </p:stCondLst>
                                        </p:cTn>
                                        <p:tgtEl>
                                          <p:spTgt spid="20"/>
                                        </p:tgtEl>
                                        <p:attrNameLst>
                                          <p:attrName>style.visibility</p:attrName>
                                        </p:attrNameLst>
                                      </p:cBhvr>
                                      <p:to>
                                        <p:strVal val="visible"/>
                                      </p:to>
                                    </p:set>
                                    <p:animEffect transition="in" filter="fade">
                                      <p:cBhvr>
                                        <p:cTn id="21" dur="500"/>
                                        <p:tgtEl>
                                          <p:spTgt spid="20"/>
                                        </p:tgtEl>
                                      </p:cBhvr>
                                    </p:animEffect>
                                  </p:childTnLst>
                                </p:cTn>
                              </p:par>
                              <p:par>
                                <p:cTn id="22" presetID="22" presetClass="entr" presetSubtype="8" fill="hold" nodeType="withEffect">
                                  <p:stCondLst>
                                    <p:cond delay="0"/>
                                  </p:stCondLst>
                                  <p:childTnLst>
                                    <p:set>
                                      <p:cBhvr>
                                        <p:cTn id="23" dur="1" fill="hold">
                                          <p:stCondLst>
                                            <p:cond delay="0"/>
                                          </p:stCondLst>
                                        </p:cTn>
                                        <p:tgtEl>
                                          <p:spTgt spid="10"/>
                                        </p:tgtEl>
                                        <p:attrNameLst>
                                          <p:attrName>style.visibility</p:attrName>
                                        </p:attrNameLst>
                                      </p:cBhvr>
                                      <p:to>
                                        <p:strVal val="visible"/>
                                      </p:to>
                                    </p:set>
                                    <p:animEffect transition="in" filter="wipe(left)">
                                      <p:cBhvr>
                                        <p:cTn id="24" dur="500"/>
                                        <p:tgtEl>
                                          <p:spTgt spid="10"/>
                                        </p:tgtEl>
                                      </p:cBhvr>
                                    </p:animEffect>
                                  </p:childTnLst>
                                </p:cTn>
                              </p:par>
                            </p:childTnLst>
                          </p:cTn>
                        </p:par>
                        <p:par>
                          <p:cTn id="25" fill="hold">
                            <p:stCondLst>
                              <p:cond delay="500"/>
                            </p:stCondLst>
                            <p:childTnLst>
                              <p:par>
                                <p:cTn id="26" presetID="22" presetClass="entr" presetSubtype="8" fill="hold" nodeType="afterEffect">
                                  <p:stCondLst>
                                    <p:cond delay="0"/>
                                  </p:stCondLst>
                                  <p:childTnLst>
                                    <p:set>
                                      <p:cBhvr>
                                        <p:cTn id="27" dur="1" fill="hold">
                                          <p:stCondLst>
                                            <p:cond delay="0"/>
                                          </p:stCondLst>
                                        </p:cTn>
                                        <p:tgtEl>
                                          <p:spTgt spid="15"/>
                                        </p:tgtEl>
                                        <p:attrNameLst>
                                          <p:attrName>style.visibility</p:attrName>
                                        </p:attrNameLst>
                                      </p:cBhvr>
                                      <p:to>
                                        <p:strVal val="visible"/>
                                      </p:to>
                                    </p:set>
                                    <p:animEffect transition="in" filter="wipe(left)">
                                      <p:cBhvr>
                                        <p:cTn id="28" dur="300"/>
                                        <p:tgtEl>
                                          <p:spTgt spid="15"/>
                                        </p:tgtEl>
                                      </p:cBhvr>
                                    </p:animEffect>
                                  </p:childTnLst>
                                </p:cTn>
                              </p:par>
                            </p:childTnLst>
                          </p:cTn>
                        </p:par>
                        <p:par>
                          <p:cTn id="29" fill="hold">
                            <p:stCondLst>
                              <p:cond delay="800"/>
                            </p:stCondLst>
                            <p:childTnLst>
                              <p:par>
                                <p:cTn id="30" presetID="22" presetClass="entr" presetSubtype="8" fill="hold" nodeType="afterEffect">
                                  <p:stCondLst>
                                    <p:cond delay="0"/>
                                  </p:stCondLst>
                                  <p:childTnLst>
                                    <p:set>
                                      <p:cBhvr>
                                        <p:cTn id="31" dur="1" fill="hold">
                                          <p:stCondLst>
                                            <p:cond delay="0"/>
                                          </p:stCondLst>
                                        </p:cTn>
                                        <p:tgtEl>
                                          <p:spTgt spid="12"/>
                                        </p:tgtEl>
                                        <p:attrNameLst>
                                          <p:attrName>style.visibility</p:attrName>
                                        </p:attrNameLst>
                                      </p:cBhvr>
                                      <p:to>
                                        <p:strVal val="visible"/>
                                      </p:to>
                                    </p:set>
                                    <p:animEffect transition="in" filter="wipe(left)">
                                      <p:cBhvr>
                                        <p:cTn id="32" dur="300"/>
                                        <p:tgtEl>
                                          <p:spTgt spid="12"/>
                                        </p:tgtEl>
                                      </p:cBhvr>
                                    </p:animEffect>
                                  </p:childTnLst>
                                </p:cTn>
                              </p:par>
                            </p:childTnLst>
                          </p:cTn>
                        </p:par>
                        <p:par>
                          <p:cTn id="33" fill="hold">
                            <p:stCondLst>
                              <p:cond delay="1100"/>
                            </p:stCondLst>
                            <p:childTnLst>
                              <p:par>
                                <p:cTn id="34" presetID="22" presetClass="entr" presetSubtype="8" fill="hold" nodeType="afterEffect">
                                  <p:stCondLst>
                                    <p:cond delay="0"/>
                                  </p:stCondLst>
                                  <p:childTnLst>
                                    <p:set>
                                      <p:cBhvr>
                                        <p:cTn id="35" dur="1" fill="hold">
                                          <p:stCondLst>
                                            <p:cond delay="0"/>
                                          </p:stCondLst>
                                        </p:cTn>
                                        <p:tgtEl>
                                          <p:spTgt spid="16"/>
                                        </p:tgtEl>
                                        <p:attrNameLst>
                                          <p:attrName>style.visibility</p:attrName>
                                        </p:attrNameLst>
                                      </p:cBhvr>
                                      <p:to>
                                        <p:strVal val="visible"/>
                                      </p:to>
                                    </p:set>
                                    <p:animEffect transition="in" filter="wipe(left)">
                                      <p:cBhvr>
                                        <p:cTn id="36" dur="300"/>
                                        <p:tgtEl>
                                          <p:spTgt spid="16"/>
                                        </p:tgtEl>
                                      </p:cBhvr>
                                    </p:animEffect>
                                  </p:childTnLst>
                                </p:cTn>
                              </p:par>
                            </p:childTnLst>
                          </p:cTn>
                        </p:par>
                        <p:par>
                          <p:cTn id="37" fill="hold">
                            <p:stCondLst>
                              <p:cond delay="1400"/>
                            </p:stCondLst>
                            <p:childTnLst>
                              <p:par>
                                <p:cTn id="38" presetID="22" presetClass="entr" presetSubtype="8" fill="hold" nodeType="afterEffect">
                                  <p:stCondLst>
                                    <p:cond delay="0"/>
                                  </p:stCondLst>
                                  <p:childTnLst>
                                    <p:set>
                                      <p:cBhvr>
                                        <p:cTn id="39" dur="1" fill="hold">
                                          <p:stCondLst>
                                            <p:cond delay="0"/>
                                          </p:stCondLst>
                                        </p:cTn>
                                        <p:tgtEl>
                                          <p:spTgt spid="13"/>
                                        </p:tgtEl>
                                        <p:attrNameLst>
                                          <p:attrName>style.visibility</p:attrName>
                                        </p:attrNameLst>
                                      </p:cBhvr>
                                      <p:to>
                                        <p:strVal val="visible"/>
                                      </p:to>
                                    </p:set>
                                    <p:animEffect transition="in" filter="wipe(left)">
                                      <p:cBhvr>
                                        <p:cTn id="40" dur="300"/>
                                        <p:tgtEl>
                                          <p:spTgt spid="13"/>
                                        </p:tgtEl>
                                      </p:cBhvr>
                                    </p:animEffect>
                                  </p:childTnLst>
                                </p:cTn>
                              </p:par>
                            </p:childTnLst>
                          </p:cTn>
                        </p:par>
                        <p:par>
                          <p:cTn id="41" fill="hold">
                            <p:stCondLst>
                              <p:cond delay="1700"/>
                            </p:stCondLst>
                            <p:childTnLst>
                              <p:par>
                                <p:cTn id="42" presetID="22" presetClass="entr" presetSubtype="8" fill="hold" nodeType="afterEffect">
                                  <p:stCondLst>
                                    <p:cond delay="0"/>
                                  </p:stCondLst>
                                  <p:childTnLst>
                                    <p:set>
                                      <p:cBhvr>
                                        <p:cTn id="43" dur="1" fill="hold">
                                          <p:stCondLst>
                                            <p:cond delay="0"/>
                                          </p:stCondLst>
                                        </p:cTn>
                                        <p:tgtEl>
                                          <p:spTgt spid="17"/>
                                        </p:tgtEl>
                                        <p:attrNameLst>
                                          <p:attrName>style.visibility</p:attrName>
                                        </p:attrNameLst>
                                      </p:cBhvr>
                                      <p:to>
                                        <p:strVal val="visible"/>
                                      </p:to>
                                    </p:set>
                                    <p:animEffect transition="in" filter="wipe(left)">
                                      <p:cBhvr>
                                        <p:cTn id="44" dur="300"/>
                                        <p:tgtEl>
                                          <p:spTgt spid="17"/>
                                        </p:tgtEl>
                                      </p:cBhvr>
                                    </p:animEffect>
                                  </p:childTnLst>
                                </p:cTn>
                              </p:par>
                            </p:childTnLst>
                          </p:cTn>
                        </p:par>
                        <p:par>
                          <p:cTn id="45" fill="hold">
                            <p:stCondLst>
                              <p:cond delay="2000"/>
                            </p:stCondLst>
                            <p:childTnLst>
                              <p:par>
                                <p:cTn id="46" presetID="22" presetClass="entr" presetSubtype="8" fill="hold" nodeType="afterEffect">
                                  <p:stCondLst>
                                    <p:cond delay="0"/>
                                  </p:stCondLst>
                                  <p:childTnLst>
                                    <p:set>
                                      <p:cBhvr>
                                        <p:cTn id="47" dur="1" fill="hold">
                                          <p:stCondLst>
                                            <p:cond delay="0"/>
                                          </p:stCondLst>
                                        </p:cTn>
                                        <p:tgtEl>
                                          <p:spTgt spid="14"/>
                                        </p:tgtEl>
                                        <p:attrNameLst>
                                          <p:attrName>style.visibility</p:attrName>
                                        </p:attrNameLst>
                                      </p:cBhvr>
                                      <p:to>
                                        <p:strVal val="visible"/>
                                      </p:to>
                                    </p:set>
                                    <p:animEffect transition="in" filter="wipe(left)">
                                      <p:cBhvr>
                                        <p:cTn id="48" dur="300"/>
                                        <p:tgtEl>
                                          <p:spTgt spid="14"/>
                                        </p:tgtEl>
                                      </p:cBhvr>
                                    </p:animEffect>
                                  </p:childTnLst>
                                </p:cTn>
                              </p:par>
                            </p:childTnLst>
                          </p:cTn>
                        </p:par>
                      </p:childTnLst>
                    </p:cTn>
                  </p:par>
                  <p:par>
                    <p:cTn id="49" fill="hold">
                      <p:stCondLst>
                        <p:cond delay="indefinite"/>
                      </p:stCondLst>
                      <p:childTnLst>
                        <p:par>
                          <p:cTn id="50" fill="hold">
                            <p:stCondLst>
                              <p:cond delay="0"/>
                            </p:stCondLst>
                            <p:childTnLst>
                              <p:par>
                                <p:cTn id="51" presetID="10" presetClass="entr" presetSubtype="0" fill="hold" nodeType="clickEffect">
                                  <p:stCondLst>
                                    <p:cond delay="0"/>
                                  </p:stCondLst>
                                  <p:childTnLst>
                                    <p:set>
                                      <p:cBhvr>
                                        <p:cTn id="52" dur="1" fill="hold">
                                          <p:stCondLst>
                                            <p:cond delay="0"/>
                                          </p:stCondLst>
                                        </p:cTn>
                                        <p:tgtEl>
                                          <p:spTgt spid="21"/>
                                        </p:tgtEl>
                                        <p:attrNameLst>
                                          <p:attrName>style.visibility</p:attrName>
                                        </p:attrNameLst>
                                      </p:cBhvr>
                                      <p:to>
                                        <p:strVal val="visible"/>
                                      </p:to>
                                    </p:set>
                                    <p:animEffect transition="in" filter="fade">
                                      <p:cBhvr>
                                        <p:cTn id="53" dur="500"/>
                                        <p:tgtEl>
                                          <p:spTgt spid="21"/>
                                        </p:tgtEl>
                                      </p:cBhvr>
                                    </p:animEffect>
                                  </p:childTnLst>
                                </p:cTn>
                              </p:par>
                              <p:par>
                                <p:cTn id="54" presetID="10" presetClass="entr" presetSubtype="0" fill="hold" nodeType="withEffect">
                                  <p:stCondLst>
                                    <p:cond delay="0"/>
                                  </p:stCondLst>
                                  <p:childTnLst>
                                    <p:set>
                                      <p:cBhvr>
                                        <p:cTn id="55" dur="1" fill="hold">
                                          <p:stCondLst>
                                            <p:cond delay="0"/>
                                          </p:stCondLst>
                                        </p:cTn>
                                        <p:tgtEl>
                                          <p:spTgt spid="22"/>
                                        </p:tgtEl>
                                        <p:attrNameLst>
                                          <p:attrName>style.visibility</p:attrName>
                                        </p:attrNameLst>
                                      </p:cBhvr>
                                      <p:to>
                                        <p:strVal val="visible"/>
                                      </p:to>
                                    </p:set>
                                    <p:animEffect transition="in" filter="fade">
                                      <p:cBhvr>
                                        <p:cTn id="56" dur="500"/>
                                        <p:tgtEl>
                                          <p:spTgt spid="22"/>
                                        </p:tgtEl>
                                      </p:cBhvr>
                                    </p:animEffect>
                                  </p:childTnLst>
                                </p:cTn>
                              </p:par>
                            </p:childTnLst>
                          </p:cTn>
                        </p:par>
                        <p:par>
                          <p:cTn id="57" fill="hold">
                            <p:stCondLst>
                              <p:cond delay="500"/>
                            </p:stCondLst>
                            <p:childTnLst>
                              <p:par>
                                <p:cTn id="58" presetID="10" presetClass="entr" presetSubtype="0" fill="hold" nodeType="afterEffect">
                                  <p:stCondLst>
                                    <p:cond delay="0"/>
                                  </p:stCondLst>
                                  <p:childTnLst>
                                    <p:set>
                                      <p:cBhvr>
                                        <p:cTn id="59" dur="1" fill="hold">
                                          <p:stCondLst>
                                            <p:cond delay="0"/>
                                          </p:stCondLst>
                                        </p:cTn>
                                        <p:tgtEl>
                                          <p:spTgt spid="23"/>
                                        </p:tgtEl>
                                        <p:attrNameLst>
                                          <p:attrName>style.visibility</p:attrName>
                                        </p:attrNameLst>
                                      </p:cBhvr>
                                      <p:to>
                                        <p:strVal val="visible"/>
                                      </p:to>
                                    </p:set>
                                    <p:animEffect transition="in" filter="fade">
                                      <p:cBhvr>
                                        <p:cTn id="60" dur="500"/>
                                        <p:tgtEl>
                                          <p:spTgt spid="23"/>
                                        </p:tgtEl>
                                      </p:cBhvr>
                                    </p:animEffect>
                                  </p:childTnLst>
                                </p:cTn>
                              </p:par>
                            </p:childTnLst>
                          </p:cTn>
                        </p:par>
                      </p:childTnLst>
                    </p:cTn>
                  </p:par>
                  <p:par>
                    <p:cTn id="61" fill="hold">
                      <p:stCondLst>
                        <p:cond delay="indefinite"/>
                      </p:stCondLst>
                      <p:childTnLst>
                        <p:par>
                          <p:cTn id="62" fill="hold">
                            <p:stCondLst>
                              <p:cond delay="0"/>
                            </p:stCondLst>
                            <p:childTnLst>
                              <p:par>
                                <p:cTn id="63" presetID="10" presetClass="entr" presetSubtype="0" fill="hold" nodeType="clickEffect">
                                  <p:stCondLst>
                                    <p:cond delay="0"/>
                                  </p:stCondLst>
                                  <p:childTnLst>
                                    <p:set>
                                      <p:cBhvr>
                                        <p:cTn id="64" dur="1" fill="hold">
                                          <p:stCondLst>
                                            <p:cond delay="0"/>
                                          </p:stCondLst>
                                        </p:cTn>
                                        <p:tgtEl>
                                          <p:spTgt spid="25"/>
                                        </p:tgtEl>
                                        <p:attrNameLst>
                                          <p:attrName>style.visibility</p:attrName>
                                        </p:attrNameLst>
                                      </p:cBhvr>
                                      <p:to>
                                        <p:strVal val="visible"/>
                                      </p:to>
                                    </p:set>
                                    <p:animEffect transition="in" filter="fade">
                                      <p:cBhvr>
                                        <p:cTn id="65" dur="500"/>
                                        <p:tgtEl>
                                          <p:spTgt spid="25"/>
                                        </p:tgtEl>
                                      </p:cBhvr>
                                    </p:animEffect>
                                  </p:childTnLst>
                                </p:cTn>
                              </p:par>
                              <p:par>
                                <p:cTn id="66" presetID="10" presetClass="entr" presetSubtype="0" fill="hold" nodeType="withEffect">
                                  <p:stCondLst>
                                    <p:cond delay="0"/>
                                  </p:stCondLst>
                                  <p:childTnLst>
                                    <p:set>
                                      <p:cBhvr>
                                        <p:cTn id="67" dur="1" fill="hold">
                                          <p:stCondLst>
                                            <p:cond delay="0"/>
                                          </p:stCondLst>
                                        </p:cTn>
                                        <p:tgtEl>
                                          <p:spTgt spid="24"/>
                                        </p:tgtEl>
                                        <p:attrNameLst>
                                          <p:attrName>style.visibility</p:attrName>
                                        </p:attrNameLst>
                                      </p:cBhvr>
                                      <p:to>
                                        <p:strVal val="visible"/>
                                      </p:to>
                                    </p:set>
                                    <p:animEffect transition="in" filter="fade">
                                      <p:cBhvr>
                                        <p:cTn id="68" dur="500"/>
                                        <p:tgtEl>
                                          <p:spTgt spid="24"/>
                                        </p:tgtEl>
                                      </p:cBhvr>
                                    </p:animEffect>
                                  </p:childTnLst>
                                </p:cTn>
                              </p:par>
                            </p:childTnLst>
                          </p:cTn>
                        </p:par>
                        <p:par>
                          <p:cTn id="69" fill="hold">
                            <p:stCondLst>
                              <p:cond delay="500"/>
                            </p:stCondLst>
                            <p:childTnLst>
                              <p:par>
                                <p:cTn id="70" presetID="10" presetClass="entr" presetSubtype="0" fill="hold" nodeType="afterEffect">
                                  <p:stCondLst>
                                    <p:cond delay="0"/>
                                  </p:stCondLst>
                                  <p:childTnLst>
                                    <p:set>
                                      <p:cBhvr>
                                        <p:cTn id="71" dur="1" fill="hold">
                                          <p:stCondLst>
                                            <p:cond delay="0"/>
                                          </p:stCondLst>
                                        </p:cTn>
                                        <p:tgtEl>
                                          <p:spTgt spid="26"/>
                                        </p:tgtEl>
                                        <p:attrNameLst>
                                          <p:attrName>style.visibility</p:attrName>
                                        </p:attrNameLst>
                                      </p:cBhvr>
                                      <p:to>
                                        <p:strVal val="visible"/>
                                      </p:to>
                                    </p:set>
                                    <p:animEffect transition="in" filter="fade">
                                      <p:cBhvr>
                                        <p:cTn id="72" dur="500"/>
                                        <p:tgtEl>
                                          <p:spTgt spid="26"/>
                                        </p:tgtEl>
                                      </p:cBhvr>
                                    </p:animEffect>
                                  </p:childTnLst>
                                </p:cTn>
                              </p:par>
                              <p:par>
                                <p:cTn id="73" presetID="10" presetClass="entr" presetSubtype="0" fill="hold" nodeType="withEffect">
                                  <p:stCondLst>
                                    <p:cond delay="0"/>
                                  </p:stCondLst>
                                  <p:childTnLst>
                                    <p:set>
                                      <p:cBhvr>
                                        <p:cTn id="74" dur="1" fill="hold">
                                          <p:stCondLst>
                                            <p:cond delay="0"/>
                                          </p:stCondLst>
                                        </p:cTn>
                                        <p:tgtEl>
                                          <p:spTgt spid="27"/>
                                        </p:tgtEl>
                                        <p:attrNameLst>
                                          <p:attrName>style.visibility</p:attrName>
                                        </p:attrNameLst>
                                      </p:cBhvr>
                                      <p:to>
                                        <p:strVal val="visible"/>
                                      </p:to>
                                    </p:set>
                                    <p:animEffect transition="in" filter="fade">
                                      <p:cBhvr>
                                        <p:cTn id="75" dur="500"/>
                                        <p:tgtEl>
                                          <p:spTgt spid="27"/>
                                        </p:tgtEl>
                                      </p:cBhvr>
                                    </p:animEffect>
                                  </p:childTnLst>
                                </p:cTn>
                              </p:par>
                            </p:childTnLst>
                          </p:cTn>
                        </p:par>
                        <p:par>
                          <p:cTn id="76" fill="hold">
                            <p:stCondLst>
                              <p:cond delay="1000"/>
                            </p:stCondLst>
                            <p:childTnLst>
                              <p:par>
                                <p:cTn id="77" presetID="10" presetClass="entr" presetSubtype="0" fill="hold" nodeType="afterEffect">
                                  <p:stCondLst>
                                    <p:cond delay="0"/>
                                  </p:stCondLst>
                                  <p:childTnLst>
                                    <p:set>
                                      <p:cBhvr>
                                        <p:cTn id="78" dur="1" fill="hold">
                                          <p:stCondLst>
                                            <p:cond delay="0"/>
                                          </p:stCondLst>
                                        </p:cTn>
                                        <p:tgtEl>
                                          <p:spTgt spid="28"/>
                                        </p:tgtEl>
                                        <p:attrNameLst>
                                          <p:attrName>style.visibility</p:attrName>
                                        </p:attrNameLst>
                                      </p:cBhvr>
                                      <p:to>
                                        <p:strVal val="visible"/>
                                      </p:to>
                                    </p:set>
                                    <p:animEffect transition="in" filter="fade">
                                      <p:cBhvr>
                                        <p:cTn id="79" dur="500"/>
                                        <p:tgtEl>
                                          <p:spTgt spid="28"/>
                                        </p:tgtEl>
                                      </p:cBhvr>
                                    </p:animEffect>
                                  </p:childTnLst>
                                </p:cTn>
                              </p:par>
                            </p:childTnLst>
                          </p:cTn>
                        </p:par>
                        <p:par>
                          <p:cTn id="80" fill="hold">
                            <p:stCondLst>
                              <p:cond delay="1500"/>
                            </p:stCondLst>
                            <p:childTnLst>
                              <p:par>
                                <p:cTn id="81" presetID="10" presetClass="entr" presetSubtype="0" fill="hold" nodeType="afterEffect">
                                  <p:stCondLst>
                                    <p:cond delay="0"/>
                                  </p:stCondLst>
                                  <p:childTnLst>
                                    <p:set>
                                      <p:cBhvr>
                                        <p:cTn id="82" dur="1" fill="hold">
                                          <p:stCondLst>
                                            <p:cond delay="0"/>
                                          </p:stCondLst>
                                        </p:cTn>
                                        <p:tgtEl>
                                          <p:spTgt spid="29"/>
                                        </p:tgtEl>
                                        <p:attrNameLst>
                                          <p:attrName>style.visibility</p:attrName>
                                        </p:attrNameLst>
                                      </p:cBhvr>
                                      <p:to>
                                        <p:strVal val="visible"/>
                                      </p:to>
                                    </p:set>
                                    <p:animEffect transition="in" filter="fade">
                                      <p:cBhvr>
                                        <p:cTn id="83" dur="500"/>
                                        <p:tgtEl>
                                          <p:spTgt spid="29"/>
                                        </p:tgtEl>
                                      </p:cBhvr>
                                    </p:animEffect>
                                  </p:childTnLst>
                                </p:cTn>
                              </p:par>
                            </p:childTnLst>
                          </p:cTn>
                        </p:par>
                      </p:childTnLst>
                    </p:cTn>
                  </p:par>
                  <p:par>
                    <p:cTn id="84" fill="hold">
                      <p:stCondLst>
                        <p:cond delay="indefinite"/>
                      </p:stCondLst>
                      <p:childTnLst>
                        <p:par>
                          <p:cTn id="85" fill="hold">
                            <p:stCondLst>
                              <p:cond delay="0"/>
                            </p:stCondLst>
                            <p:childTnLst>
                              <p:par>
                                <p:cTn id="86" presetID="10" presetClass="entr" presetSubtype="0" fill="hold" nodeType="clickEffect">
                                  <p:stCondLst>
                                    <p:cond delay="0"/>
                                  </p:stCondLst>
                                  <p:childTnLst>
                                    <p:set>
                                      <p:cBhvr>
                                        <p:cTn id="87" dur="1" fill="hold">
                                          <p:stCondLst>
                                            <p:cond delay="0"/>
                                          </p:stCondLst>
                                        </p:cTn>
                                        <p:tgtEl>
                                          <p:spTgt spid="30"/>
                                        </p:tgtEl>
                                        <p:attrNameLst>
                                          <p:attrName>style.visibility</p:attrName>
                                        </p:attrNameLst>
                                      </p:cBhvr>
                                      <p:to>
                                        <p:strVal val="visible"/>
                                      </p:to>
                                    </p:set>
                                    <p:animEffect transition="in" filter="fade">
                                      <p:cBhvr>
                                        <p:cTn id="88" dur="500"/>
                                        <p:tgtEl>
                                          <p:spTgt spid="30"/>
                                        </p:tgtEl>
                                      </p:cBhvr>
                                    </p:animEffect>
                                  </p:childTnLst>
                                </p:cTn>
                              </p:par>
                            </p:childTnLst>
                          </p:cTn>
                        </p:par>
                      </p:childTnLst>
                    </p:cTn>
                  </p:par>
                  <p:par>
                    <p:cTn id="89" fill="hold">
                      <p:stCondLst>
                        <p:cond delay="indefinite"/>
                      </p:stCondLst>
                      <p:childTnLst>
                        <p:par>
                          <p:cTn id="90" fill="hold">
                            <p:stCondLst>
                              <p:cond delay="0"/>
                            </p:stCondLst>
                            <p:childTnLst>
                              <p:par>
                                <p:cTn id="91" presetID="10" presetClass="entr" presetSubtype="0" fill="hold" nodeType="clickEffect">
                                  <p:stCondLst>
                                    <p:cond delay="0"/>
                                  </p:stCondLst>
                                  <p:childTnLst>
                                    <p:set>
                                      <p:cBhvr>
                                        <p:cTn id="92" dur="1" fill="hold">
                                          <p:stCondLst>
                                            <p:cond delay="0"/>
                                          </p:stCondLst>
                                        </p:cTn>
                                        <p:tgtEl>
                                          <p:spTgt spid="31"/>
                                        </p:tgtEl>
                                        <p:attrNameLst>
                                          <p:attrName>style.visibility</p:attrName>
                                        </p:attrNameLst>
                                      </p:cBhvr>
                                      <p:to>
                                        <p:strVal val="visible"/>
                                      </p:to>
                                    </p:set>
                                    <p:animEffect transition="in" filter="fade">
                                      <p:cBhvr>
                                        <p:cTn id="93" dur="500"/>
                                        <p:tgtEl>
                                          <p:spTgt spid="31"/>
                                        </p:tgtEl>
                                      </p:cBhvr>
                                    </p:animEffect>
                                  </p:childTnLst>
                                </p:cTn>
                              </p:par>
                              <p:par>
                                <p:cTn id="94" presetID="10" presetClass="entr" presetSubtype="0" fill="hold" nodeType="withEffect">
                                  <p:stCondLst>
                                    <p:cond delay="0"/>
                                  </p:stCondLst>
                                  <p:childTnLst>
                                    <p:set>
                                      <p:cBhvr>
                                        <p:cTn id="95" dur="1" fill="hold">
                                          <p:stCondLst>
                                            <p:cond delay="0"/>
                                          </p:stCondLst>
                                        </p:cTn>
                                        <p:tgtEl>
                                          <p:spTgt spid="32"/>
                                        </p:tgtEl>
                                        <p:attrNameLst>
                                          <p:attrName>style.visibility</p:attrName>
                                        </p:attrNameLst>
                                      </p:cBhvr>
                                      <p:to>
                                        <p:strVal val="visible"/>
                                      </p:to>
                                    </p:set>
                                    <p:animEffect transition="in" filter="fade">
                                      <p:cBhvr>
                                        <p:cTn id="96" dur="500"/>
                                        <p:tgtEl>
                                          <p:spTgt spid="32"/>
                                        </p:tgtEl>
                                      </p:cBhvr>
                                    </p:animEffect>
                                  </p:childTnLst>
                                </p:cTn>
                              </p:par>
                            </p:childTnLst>
                          </p:cTn>
                        </p:par>
                      </p:childTnLst>
                    </p:cTn>
                  </p:par>
                  <p:par>
                    <p:cTn id="97" fill="hold">
                      <p:stCondLst>
                        <p:cond delay="indefinite"/>
                      </p:stCondLst>
                      <p:childTnLst>
                        <p:par>
                          <p:cTn id="98" fill="hold">
                            <p:stCondLst>
                              <p:cond delay="0"/>
                            </p:stCondLst>
                            <p:childTnLst>
                              <p:par>
                                <p:cTn id="99" presetID="10" presetClass="entr" presetSubtype="0" fill="hold" nodeType="clickEffect">
                                  <p:stCondLst>
                                    <p:cond delay="0"/>
                                  </p:stCondLst>
                                  <p:childTnLst>
                                    <p:set>
                                      <p:cBhvr>
                                        <p:cTn id="100" dur="1" fill="hold">
                                          <p:stCondLst>
                                            <p:cond delay="0"/>
                                          </p:stCondLst>
                                        </p:cTn>
                                        <p:tgtEl>
                                          <p:spTgt spid="33"/>
                                        </p:tgtEl>
                                        <p:attrNameLst>
                                          <p:attrName>style.visibility</p:attrName>
                                        </p:attrNameLst>
                                      </p:cBhvr>
                                      <p:to>
                                        <p:strVal val="visible"/>
                                      </p:to>
                                    </p:set>
                                    <p:animEffect transition="in" filter="fade">
                                      <p:cBhvr>
                                        <p:cTn id="101" dur="500"/>
                                        <p:tgtEl>
                                          <p:spTgt spid="33"/>
                                        </p:tgtEl>
                                      </p:cBhvr>
                                    </p:animEffect>
                                  </p:childTnLst>
                                </p:cTn>
                              </p:par>
                              <p:par>
                                <p:cTn id="102" presetID="10" presetClass="entr" presetSubtype="0" fill="hold" nodeType="withEffect">
                                  <p:stCondLst>
                                    <p:cond delay="0"/>
                                  </p:stCondLst>
                                  <p:childTnLst>
                                    <p:set>
                                      <p:cBhvr>
                                        <p:cTn id="103" dur="1" fill="hold">
                                          <p:stCondLst>
                                            <p:cond delay="0"/>
                                          </p:stCondLst>
                                        </p:cTn>
                                        <p:tgtEl>
                                          <p:spTgt spid="34"/>
                                        </p:tgtEl>
                                        <p:attrNameLst>
                                          <p:attrName>style.visibility</p:attrName>
                                        </p:attrNameLst>
                                      </p:cBhvr>
                                      <p:to>
                                        <p:strVal val="visible"/>
                                      </p:to>
                                    </p:set>
                                    <p:animEffect transition="in" filter="fade">
                                      <p:cBhvr>
                                        <p:cTn id="104" dur="500"/>
                                        <p:tgtEl>
                                          <p:spTgt spid="3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a:extLst>
              <a:ext uri="{FF2B5EF4-FFF2-40B4-BE49-F238E27FC236}">
                <a16:creationId xmlns:a16="http://schemas.microsoft.com/office/drawing/2014/main" id="{97432BCF-CF57-4535-B615-2D2D1060FF8F}"/>
              </a:ext>
            </a:extLst>
          </p:cNvPr>
          <p:cNvGrpSpPr/>
          <p:nvPr/>
        </p:nvGrpSpPr>
        <p:grpSpPr>
          <a:xfrm>
            <a:off x="1371598" y="1279914"/>
            <a:ext cx="665923" cy="2844825"/>
            <a:chOff x="1371598" y="1279914"/>
            <a:chExt cx="665923" cy="2844825"/>
          </a:xfrm>
        </p:grpSpPr>
        <p:grpSp>
          <p:nvGrpSpPr>
            <p:cNvPr id="4" name="组合 3"/>
            <p:cNvGrpSpPr/>
            <p:nvPr/>
          </p:nvGrpSpPr>
          <p:grpSpPr>
            <a:xfrm>
              <a:off x="1371598" y="1279914"/>
              <a:ext cx="665923" cy="2844825"/>
              <a:chOff x="8121873" y="2010009"/>
              <a:chExt cx="1739454" cy="1412819"/>
            </a:xfrm>
          </p:grpSpPr>
          <p:sp>
            <p:nvSpPr>
              <p:cNvPr id="6" name="圆角矩形 5"/>
              <p:cNvSpPr/>
              <p:nvPr/>
            </p:nvSpPr>
            <p:spPr>
              <a:xfrm>
                <a:off x="8121873" y="2010009"/>
                <a:ext cx="1739454" cy="1412819"/>
              </a:xfrm>
              <a:prstGeom prst="roundRect">
                <a:avLst>
                  <a:gd name="adj" fmla="val 0"/>
                </a:avLst>
              </a:prstGeom>
              <a:solidFill>
                <a:srgbClr val="77448C"/>
              </a:solidFill>
              <a:ln w="31750">
                <a:gradFill flip="none" rotWithShape="1">
                  <a:gsLst>
                    <a:gs pos="0">
                      <a:schemeClr val="bg1">
                        <a:lumMod val="85000"/>
                      </a:schemeClr>
                    </a:gs>
                    <a:gs pos="100000">
                      <a:schemeClr val="bg1"/>
                    </a:gs>
                  </a:gsLst>
                  <a:lin ang="2700000" scaled="1"/>
                  <a:tileRect/>
                </a:gradFill>
              </a:ln>
              <a:effectLst>
                <a:innerShdw blurRad="127000" dist="63500" dir="13500000">
                  <a:schemeClr val="tx1">
                    <a:lumMod val="65000"/>
                    <a:lumOff val="35000"/>
                    <a:alpha val="49000"/>
                  </a:scheme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FFFF"/>
                  </a:solidFill>
                  <a:latin typeface="+mn-ea"/>
                </a:endParaRPr>
              </a:p>
            </p:txBody>
          </p:sp>
          <p:sp>
            <p:nvSpPr>
              <p:cNvPr id="7" name="圆角矩形 6"/>
              <p:cNvSpPr/>
              <p:nvPr/>
            </p:nvSpPr>
            <p:spPr>
              <a:xfrm>
                <a:off x="8145762" y="2133588"/>
                <a:ext cx="1692569" cy="1199766"/>
              </a:xfrm>
              <a:prstGeom prst="roundRect">
                <a:avLst>
                  <a:gd name="adj" fmla="val 0"/>
                </a:avLst>
              </a:prstGeom>
              <a:solidFill>
                <a:schemeClr val="bg1">
                  <a:lumMod val="95000"/>
                </a:schemeClr>
              </a:solidFill>
              <a:ln w="50800">
                <a:noFill/>
              </a:ln>
              <a:effectLst>
                <a:outerShdw blurRad="76200" dist="38100" dir="2700000" algn="tl" rotWithShape="0">
                  <a:schemeClr val="tx1">
                    <a:lumMod val="65000"/>
                    <a:lumOff val="35000"/>
                    <a:alpha val="64000"/>
                  </a:schemeClr>
                </a:outerShdw>
              </a:effectLst>
              <a:scene3d>
                <a:camera prst="orthographicFront"/>
                <a:lightRig rig="threePt" dir="t"/>
              </a:scene3d>
              <a:sp3d prstMaterial="softEdge">
                <a:bevelT w="44450" h="127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FFFF"/>
                  </a:solidFill>
                  <a:latin typeface="+mn-ea"/>
                </a:endParaRPr>
              </a:p>
            </p:txBody>
          </p:sp>
        </p:grpSp>
        <p:sp>
          <p:nvSpPr>
            <p:cNvPr id="8" name="矩形 7"/>
            <p:cNvSpPr/>
            <p:nvPr/>
          </p:nvSpPr>
          <p:spPr>
            <a:xfrm>
              <a:off x="1473726" y="1537900"/>
              <a:ext cx="461665" cy="1938992"/>
            </a:xfrm>
            <a:prstGeom prst="rect">
              <a:avLst/>
            </a:prstGeom>
          </p:spPr>
          <p:txBody>
            <a:bodyPr vert="horz" wrap="square">
              <a:spAutoFit/>
            </a:bodyPr>
            <a:lstStyle/>
            <a:p>
              <a:pPr algn="ctr"/>
              <a:r>
                <a:rPr lang="zh-CN" altLang="en-US" sz="2000" cap="all" dirty="0">
                  <a:ln w="9000" cmpd="sng">
                    <a:solidFill>
                      <a:schemeClr val="accent4">
                        <a:shade val="50000"/>
                        <a:satMod val="120000"/>
                      </a:schemeClr>
                    </a:solidFill>
                    <a:prstDash val="solid"/>
                  </a:ln>
                  <a:solidFill>
                    <a:srgbClr val="0070C0"/>
                  </a:solidFill>
                  <a:effectLst>
                    <a:reflection blurRad="12700" stA="28000" endPos="45000" dist="1000" dir="5400000" sy="-100000" algn="bl" rotWithShape="0"/>
                  </a:effectLst>
                </a:rPr>
                <a:t>销售无形资产</a:t>
              </a:r>
            </a:p>
          </p:txBody>
        </p:sp>
      </p:grpSp>
      <p:graphicFrame>
        <p:nvGraphicFramePr>
          <p:cNvPr id="3" name="图示 2"/>
          <p:cNvGraphicFramePr/>
          <p:nvPr>
            <p:extLst>
              <p:ext uri="{D42A27DB-BD31-4B8C-83A1-F6EECF244321}">
                <p14:modId xmlns:p14="http://schemas.microsoft.com/office/powerpoint/2010/main" val="887898945"/>
              </p:ext>
            </p:extLst>
          </p:nvPr>
        </p:nvGraphicFramePr>
        <p:xfrm>
          <a:off x="4572000" y="1279914"/>
          <a:ext cx="3538330" cy="3023728"/>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5" name="线形标注 3(带边框和强调线) 4"/>
          <p:cNvSpPr/>
          <p:nvPr/>
        </p:nvSpPr>
        <p:spPr>
          <a:xfrm>
            <a:off x="3075777" y="1394772"/>
            <a:ext cx="964596" cy="2794012"/>
          </a:xfrm>
          <a:prstGeom prst="accentBorderCallout3">
            <a:avLst>
              <a:gd name="adj1" fmla="val 47241"/>
              <a:gd name="adj2" fmla="val -11274"/>
              <a:gd name="adj3" fmla="val 36063"/>
              <a:gd name="adj4" fmla="val -25383"/>
              <a:gd name="adj5" fmla="val 82520"/>
              <a:gd name="adj6" fmla="val -62883"/>
              <a:gd name="adj7" fmla="val 53813"/>
              <a:gd name="adj8" fmla="val -105865"/>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zh-CN" sz="2000" b="1" dirty="0">
                <a:solidFill>
                  <a:srgbClr val="C00000"/>
                </a:solidFill>
              </a:rPr>
              <a:t>转让</a:t>
            </a:r>
            <a:r>
              <a:rPr lang="zh-CN" altLang="zh-CN" sz="2000" b="1" dirty="0">
                <a:solidFill>
                  <a:schemeClr val="tx1"/>
                </a:solidFill>
              </a:rPr>
              <a:t>无形资产</a:t>
            </a:r>
            <a:r>
              <a:rPr lang="zh-CN" altLang="zh-CN" sz="2000" b="1" dirty="0">
                <a:solidFill>
                  <a:srgbClr val="C00000"/>
                </a:solidFill>
              </a:rPr>
              <a:t>所有权</a:t>
            </a:r>
            <a:r>
              <a:rPr lang="zh-CN" altLang="zh-CN" sz="2000" b="1" dirty="0">
                <a:solidFill>
                  <a:schemeClr val="tx1"/>
                </a:solidFill>
              </a:rPr>
              <a:t>或者</a:t>
            </a:r>
            <a:r>
              <a:rPr lang="zh-CN" altLang="zh-CN" sz="2000" b="1" dirty="0">
                <a:solidFill>
                  <a:srgbClr val="C00000"/>
                </a:solidFill>
              </a:rPr>
              <a:t>使用权</a:t>
            </a:r>
            <a:r>
              <a:rPr lang="zh-CN" altLang="zh-CN" sz="2000" b="1" dirty="0">
                <a:solidFill>
                  <a:schemeClr val="tx1"/>
                </a:solidFill>
              </a:rPr>
              <a:t>的业务活动</a:t>
            </a:r>
            <a:endParaRPr lang="zh-CN" altLang="en-US" sz="2000" b="1" dirty="0">
              <a:solidFill>
                <a:schemeClr val="tx1"/>
              </a:solidFill>
            </a:endParaRPr>
          </a:p>
        </p:txBody>
      </p:sp>
      <p:sp>
        <p:nvSpPr>
          <p:cNvPr id="9" name="文本框 8">
            <a:extLst>
              <a:ext uri="{FF2B5EF4-FFF2-40B4-BE49-F238E27FC236}">
                <a16:creationId xmlns:a16="http://schemas.microsoft.com/office/drawing/2014/main" id="{2919114D-8F8D-410A-9EE1-CC7C12193830}"/>
              </a:ext>
            </a:extLst>
          </p:cNvPr>
          <p:cNvSpPr txBox="1"/>
          <p:nvPr/>
        </p:nvSpPr>
        <p:spPr>
          <a:xfrm>
            <a:off x="935665" y="299722"/>
            <a:ext cx="7371907" cy="500137"/>
          </a:xfrm>
          <a:prstGeom prst="rect">
            <a:avLst/>
          </a:prstGeom>
          <a:noFill/>
        </p:spPr>
        <p:txBody>
          <a:bodyPr wrap="square" lIns="68580" tIns="34290" rIns="68580" bIns="34290" rtlCol="0">
            <a:spAutoFit/>
          </a:bodyPr>
          <a:lstStyle/>
          <a:p>
            <a:pPr algn="ctr"/>
            <a:r>
              <a:rPr lang="zh-CN" altLang="en-US" sz="2800" b="1" dirty="0">
                <a:solidFill>
                  <a:srgbClr val="0070C0"/>
                </a:solidFill>
                <a:cs typeface="+mn-ea"/>
              </a:rPr>
              <a:t>（五）销售无形资产</a:t>
            </a:r>
            <a:endParaRPr lang="en-US" altLang="zh-CN" sz="2800" b="1" dirty="0">
              <a:solidFill>
                <a:srgbClr val="7030A0"/>
              </a:solidFill>
              <a:cs typeface="+mn-ea"/>
            </a:endParaRPr>
          </a:p>
        </p:txBody>
      </p:sp>
    </p:spTree>
    <p:extLst>
      <p:ext uri="{BB962C8B-B14F-4D97-AF65-F5344CB8AC3E}">
        <p14:creationId xmlns:p14="http://schemas.microsoft.com/office/powerpoint/2010/main" val="3037165121"/>
      </p:ext>
    </p:extLst>
  </p:cSld>
  <p:clrMapOvr>
    <a:masterClrMapping/>
  </p:clrMapOvr>
  <mc:AlternateContent xmlns:mc="http://schemas.openxmlformats.org/markup-compatibility/2006" xmlns:p14="http://schemas.microsoft.com/office/powerpoint/2010/main">
    <mc:Choice Requires="p14">
      <p:transition spd="slow" p14:dur="1600" advClick="0" advTm="0">
        <p14:gallery dir="l"/>
      </p:transition>
    </mc:Choice>
    <mc:Fallback xmlns="">
      <p:transition spd="slow" advClick="0" advTm="0">
        <p:fade/>
      </p:transition>
    </mc:Fallback>
  </mc:AlternateContent>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文本框 8">
            <a:extLst>
              <a:ext uri="{FF2B5EF4-FFF2-40B4-BE49-F238E27FC236}">
                <a16:creationId xmlns:a16="http://schemas.microsoft.com/office/drawing/2014/main" id="{2919114D-8F8D-410A-9EE1-CC7C12193830}"/>
              </a:ext>
            </a:extLst>
          </p:cNvPr>
          <p:cNvSpPr txBox="1"/>
          <p:nvPr/>
        </p:nvSpPr>
        <p:spPr>
          <a:xfrm>
            <a:off x="935665" y="299722"/>
            <a:ext cx="7371907" cy="500137"/>
          </a:xfrm>
          <a:prstGeom prst="rect">
            <a:avLst/>
          </a:prstGeom>
          <a:noFill/>
        </p:spPr>
        <p:txBody>
          <a:bodyPr wrap="square" lIns="68580" tIns="34290" rIns="68580" bIns="34290" rtlCol="0">
            <a:spAutoFit/>
          </a:bodyPr>
          <a:lstStyle/>
          <a:p>
            <a:pPr algn="ctr"/>
            <a:r>
              <a:rPr lang="zh-CN" altLang="en-US" sz="2800" b="1" dirty="0">
                <a:solidFill>
                  <a:srgbClr val="0070C0"/>
                </a:solidFill>
                <a:cs typeface="+mn-ea"/>
              </a:rPr>
              <a:t>（五）销售无形资产</a:t>
            </a:r>
            <a:endParaRPr lang="en-US" altLang="zh-CN" sz="2800" b="1" dirty="0">
              <a:solidFill>
                <a:srgbClr val="7030A0"/>
              </a:solidFill>
              <a:cs typeface="+mn-ea"/>
            </a:endParaRPr>
          </a:p>
        </p:txBody>
      </p:sp>
      <p:graphicFrame>
        <p:nvGraphicFramePr>
          <p:cNvPr id="10" name="表格 9">
            <a:extLst>
              <a:ext uri="{FF2B5EF4-FFF2-40B4-BE49-F238E27FC236}">
                <a16:creationId xmlns:a16="http://schemas.microsoft.com/office/drawing/2014/main" id="{5DE5AE71-2400-4C27-ACE6-C5E9EE8CA36F}"/>
              </a:ext>
            </a:extLst>
          </p:cNvPr>
          <p:cNvGraphicFramePr>
            <a:graphicFrameLocks noGrp="1"/>
          </p:cNvGraphicFramePr>
          <p:nvPr>
            <p:extLst>
              <p:ext uri="{D42A27DB-BD31-4B8C-83A1-F6EECF244321}">
                <p14:modId xmlns:p14="http://schemas.microsoft.com/office/powerpoint/2010/main" val="41754650"/>
              </p:ext>
            </p:extLst>
          </p:nvPr>
        </p:nvGraphicFramePr>
        <p:xfrm>
          <a:off x="680723" y="1038989"/>
          <a:ext cx="7782554" cy="3620324"/>
        </p:xfrm>
        <a:graphic>
          <a:graphicData uri="http://schemas.openxmlformats.org/drawingml/2006/table">
            <a:tbl>
              <a:tblPr firstRow="1" firstCol="1" bandRow="1">
                <a:tableStyleId>{7DF18680-E054-41AD-8BC1-D1AEF772440D}</a:tableStyleId>
              </a:tblPr>
              <a:tblGrid>
                <a:gridCol w="1436489">
                  <a:extLst>
                    <a:ext uri="{9D8B030D-6E8A-4147-A177-3AD203B41FA5}">
                      <a16:colId xmlns:a16="http://schemas.microsoft.com/office/drawing/2014/main" val="4165442835"/>
                    </a:ext>
                  </a:extLst>
                </a:gridCol>
                <a:gridCol w="6346065">
                  <a:extLst>
                    <a:ext uri="{9D8B030D-6E8A-4147-A177-3AD203B41FA5}">
                      <a16:colId xmlns:a16="http://schemas.microsoft.com/office/drawing/2014/main" val="2484550487"/>
                    </a:ext>
                  </a:extLst>
                </a:gridCol>
              </a:tblGrid>
              <a:tr h="297345">
                <a:tc>
                  <a:txBody>
                    <a:bodyPr/>
                    <a:lstStyle/>
                    <a:p>
                      <a:pPr algn="ctr">
                        <a:spcAft>
                          <a:spcPts val="0"/>
                        </a:spcAft>
                      </a:pPr>
                      <a:r>
                        <a:rPr lang="zh-CN" sz="2000" b="1" kern="100">
                          <a:effectLst/>
                        </a:rPr>
                        <a:t>子目</a:t>
                      </a:r>
                      <a:endParaRPr lang="zh-CN" sz="2000" b="1" kern="100">
                        <a:effectLst/>
                        <a:latin typeface="楷体" panose="02010609060101010101" pitchFamily="49" charset="-122"/>
                        <a:ea typeface="楷体" panose="02010609060101010101" pitchFamily="49" charset="-122"/>
                        <a:cs typeface="Times New Roman" panose="02020603050405020304" pitchFamily="18" charset="0"/>
                      </a:endParaRPr>
                    </a:p>
                  </a:txBody>
                  <a:tcPr marL="68580" marR="68580" marT="0" marB="0" anchor="ctr"/>
                </a:tc>
                <a:tc>
                  <a:txBody>
                    <a:bodyPr/>
                    <a:lstStyle/>
                    <a:p>
                      <a:pPr algn="ctr">
                        <a:spcAft>
                          <a:spcPts val="0"/>
                        </a:spcAft>
                      </a:pPr>
                      <a:r>
                        <a:rPr lang="zh-CN" sz="2000" b="1" kern="100">
                          <a:effectLst/>
                        </a:rPr>
                        <a:t>具体项目</a:t>
                      </a:r>
                      <a:endParaRPr lang="zh-CN" sz="2000" b="1" kern="100">
                        <a:effectLst/>
                        <a:latin typeface="楷体" panose="02010609060101010101" pitchFamily="49" charset="-122"/>
                        <a:ea typeface="楷体" panose="02010609060101010101" pitchFamily="49" charset="-122"/>
                        <a:cs typeface="Times New Roman" panose="02020603050405020304" pitchFamily="18" charset="0"/>
                      </a:endParaRPr>
                    </a:p>
                  </a:txBody>
                  <a:tcPr marL="68580" marR="68580" marT="0" marB="0" anchor="ctr"/>
                </a:tc>
                <a:extLst>
                  <a:ext uri="{0D108BD9-81ED-4DB2-BD59-A6C34878D82A}">
                    <a16:rowId xmlns:a16="http://schemas.microsoft.com/office/drawing/2014/main" val="3110287903"/>
                  </a:ext>
                </a:extLst>
              </a:tr>
              <a:tr h="297345">
                <a:tc>
                  <a:txBody>
                    <a:bodyPr/>
                    <a:lstStyle/>
                    <a:p>
                      <a:pPr algn="ctr">
                        <a:spcAft>
                          <a:spcPts val="0"/>
                        </a:spcAft>
                      </a:pPr>
                      <a:r>
                        <a:rPr lang="zh-CN" sz="2000" b="1" kern="100">
                          <a:effectLst/>
                        </a:rPr>
                        <a:t>技术</a:t>
                      </a:r>
                      <a:endParaRPr lang="zh-CN" sz="2000" b="1" kern="100">
                        <a:effectLst/>
                        <a:latin typeface="楷体" panose="02010609060101010101" pitchFamily="49" charset="-122"/>
                        <a:ea typeface="楷体" panose="02010609060101010101" pitchFamily="49" charset="-122"/>
                        <a:cs typeface="Times New Roman" panose="02020603050405020304" pitchFamily="18" charset="0"/>
                      </a:endParaRPr>
                    </a:p>
                  </a:txBody>
                  <a:tcPr marL="68580" marR="68580" marT="0" marB="0" anchor="ctr"/>
                </a:tc>
                <a:tc>
                  <a:txBody>
                    <a:bodyPr/>
                    <a:lstStyle/>
                    <a:p>
                      <a:pPr algn="l">
                        <a:spcAft>
                          <a:spcPts val="0"/>
                        </a:spcAft>
                      </a:pPr>
                      <a:r>
                        <a:rPr lang="zh-CN" sz="2000" b="1" kern="100" dirty="0">
                          <a:solidFill>
                            <a:srgbClr val="004DA1"/>
                          </a:solidFill>
                          <a:effectLst/>
                        </a:rPr>
                        <a:t>专利技术、非专利技术</a:t>
                      </a:r>
                      <a:endParaRPr lang="zh-CN" sz="2000" b="1" kern="100" dirty="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68580" marR="68580" marT="0" marB="0" anchor="ctr"/>
                </a:tc>
                <a:extLst>
                  <a:ext uri="{0D108BD9-81ED-4DB2-BD59-A6C34878D82A}">
                    <a16:rowId xmlns:a16="http://schemas.microsoft.com/office/drawing/2014/main" val="567568031"/>
                  </a:ext>
                </a:extLst>
              </a:tr>
              <a:tr h="297345">
                <a:tc>
                  <a:txBody>
                    <a:bodyPr/>
                    <a:lstStyle/>
                    <a:p>
                      <a:pPr algn="ctr">
                        <a:spcAft>
                          <a:spcPts val="0"/>
                        </a:spcAft>
                      </a:pPr>
                      <a:r>
                        <a:rPr lang="zh-CN" sz="2000" b="1" kern="100">
                          <a:effectLst/>
                        </a:rPr>
                        <a:t>商标</a:t>
                      </a:r>
                      <a:endParaRPr lang="zh-CN" sz="2000" b="1" kern="100">
                        <a:effectLst/>
                        <a:latin typeface="楷体" panose="02010609060101010101" pitchFamily="49" charset="-122"/>
                        <a:ea typeface="楷体" panose="02010609060101010101" pitchFamily="49" charset="-122"/>
                        <a:cs typeface="Times New Roman" panose="02020603050405020304" pitchFamily="18" charset="0"/>
                      </a:endParaRPr>
                    </a:p>
                  </a:txBody>
                  <a:tcPr marL="68580" marR="68580" marT="0" marB="0" anchor="ctr"/>
                </a:tc>
                <a:tc>
                  <a:txBody>
                    <a:bodyPr/>
                    <a:lstStyle/>
                    <a:p>
                      <a:pPr algn="l">
                        <a:spcAft>
                          <a:spcPts val="0"/>
                        </a:spcAft>
                      </a:pPr>
                      <a:r>
                        <a:rPr lang="zh-CN" sz="2000" b="1" kern="100" dirty="0">
                          <a:solidFill>
                            <a:srgbClr val="004DA1"/>
                          </a:solidFill>
                          <a:effectLst/>
                        </a:rPr>
                        <a:t>—</a:t>
                      </a:r>
                      <a:endParaRPr lang="zh-CN" sz="2000" b="1" kern="100" dirty="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68580" marR="68580" marT="0" marB="0" anchor="ctr"/>
                </a:tc>
                <a:extLst>
                  <a:ext uri="{0D108BD9-81ED-4DB2-BD59-A6C34878D82A}">
                    <a16:rowId xmlns:a16="http://schemas.microsoft.com/office/drawing/2014/main" val="437642897"/>
                  </a:ext>
                </a:extLst>
              </a:tr>
              <a:tr h="297345">
                <a:tc>
                  <a:txBody>
                    <a:bodyPr/>
                    <a:lstStyle/>
                    <a:p>
                      <a:pPr algn="ctr">
                        <a:spcAft>
                          <a:spcPts val="0"/>
                        </a:spcAft>
                      </a:pPr>
                      <a:r>
                        <a:rPr lang="zh-CN" sz="2000" b="1" kern="100">
                          <a:effectLst/>
                        </a:rPr>
                        <a:t>著作权</a:t>
                      </a:r>
                      <a:endParaRPr lang="zh-CN" sz="2000" b="1" kern="100">
                        <a:effectLst/>
                        <a:latin typeface="楷体" panose="02010609060101010101" pitchFamily="49" charset="-122"/>
                        <a:ea typeface="楷体" panose="02010609060101010101" pitchFamily="49" charset="-122"/>
                        <a:cs typeface="Times New Roman" panose="02020603050405020304" pitchFamily="18" charset="0"/>
                      </a:endParaRPr>
                    </a:p>
                  </a:txBody>
                  <a:tcPr marL="68580" marR="68580" marT="0" marB="0" anchor="ctr"/>
                </a:tc>
                <a:tc>
                  <a:txBody>
                    <a:bodyPr/>
                    <a:lstStyle/>
                    <a:p>
                      <a:pPr algn="l">
                        <a:spcAft>
                          <a:spcPts val="0"/>
                        </a:spcAft>
                      </a:pPr>
                      <a:r>
                        <a:rPr lang="zh-CN" sz="2000" b="1" kern="100" dirty="0">
                          <a:solidFill>
                            <a:srgbClr val="004DA1"/>
                          </a:solidFill>
                          <a:effectLst/>
                        </a:rPr>
                        <a:t>—</a:t>
                      </a:r>
                      <a:endParaRPr lang="zh-CN" sz="2000" b="1" kern="100" dirty="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68580" marR="68580" marT="0" marB="0" anchor="ctr"/>
                </a:tc>
                <a:extLst>
                  <a:ext uri="{0D108BD9-81ED-4DB2-BD59-A6C34878D82A}">
                    <a16:rowId xmlns:a16="http://schemas.microsoft.com/office/drawing/2014/main" val="672672057"/>
                  </a:ext>
                </a:extLst>
              </a:tr>
              <a:tr h="297345">
                <a:tc>
                  <a:txBody>
                    <a:bodyPr/>
                    <a:lstStyle/>
                    <a:p>
                      <a:pPr algn="ctr">
                        <a:spcAft>
                          <a:spcPts val="0"/>
                        </a:spcAft>
                      </a:pPr>
                      <a:r>
                        <a:rPr lang="zh-CN" sz="2000" b="1" kern="100">
                          <a:effectLst/>
                        </a:rPr>
                        <a:t>商誉</a:t>
                      </a:r>
                      <a:endParaRPr lang="zh-CN" sz="2000" b="1" kern="100">
                        <a:effectLst/>
                        <a:latin typeface="楷体" panose="02010609060101010101" pitchFamily="49" charset="-122"/>
                        <a:ea typeface="楷体" panose="02010609060101010101" pitchFamily="49" charset="-122"/>
                        <a:cs typeface="Times New Roman" panose="02020603050405020304" pitchFamily="18" charset="0"/>
                      </a:endParaRPr>
                    </a:p>
                  </a:txBody>
                  <a:tcPr marL="68580" marR="68580" marT="0" marB="0" anchor="ctr"/>
                </a:tc>
                <a:tc>
                  <a:txBody>
                    <a:bodyPr/>
                    <a:lstStyle/>
                    <a:p>
                      <a:pPr algn="l">
                        <a:spcAft>
                          <a:spcPts val="0"/>
                        </a:spcAft>
                      </a:pPr>
                      <a:r>
                        <a:rPr lang="zh-CN" sz="2000" b="1" kern="100">
                          <a:solidFill>
                            <a:srgbClr val="004DA1"/>
                          </a:solidFill>
                          <a:effectLst/>
                        </a:rPr>
                        <a:t>—</a:t>
                      </a:r>
                      <a:endParaRPr lang="zh-CN" sz="2000" b="1" kern="10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68580" marR="68580" marT="0" marB="0" anchor="ctr"/>
                </a:tc>
                <a:extLst>
                  <a:ext uri="{0D108BD9-81ED-4DB2-BD59-A6C34878D82A}">
                    <a16:rowId xmlns:a16="http://schemas.microsoft.com/office/drawing/2014/main" val="653508757"/>
                  </a:ext>
                </a:extLst>
              </a:tr>
              <a:tr h="594690">
                <a:tc>
                  <a:txBody>
                    <a:bodyPr/>
                    <a:lstStyle/>
                    <a:p>
                      <a:pPr algn="ctr">
                        <a:spcAft>
                          <a:spcPts val="0"/>
                        </a:spcAft>
                      </a:pPr>
                      <a:r>
                        <a:rPr lang="zh-CN" sz="2000" b="1" kern="100">
                          <a:effectLst/>
                        </a:rPr>
                        <a:t>自然资源使用权</a:t>
                      </a:r>
                      <a:endParaRPr lang="zh-CN" sz="2000" b="1" kern="100">
                        <a:effectLst/>
                        <a:latin typeface="楷体" panose="02010609060101010101" pitchFamily="49" charset="-122"/>
                        <a:ea typeface="楷体" panose="02010609060101010101" pitchFamily="49" charset="-122"/>
                        <a:cs typeface="Times New Roman" panose="02020603050405020304" pitchFamily="18" charset="0"/>
                      </a:endParaRPr>
                    </a:p>
                  </a:txBody>
                  <a:tcPr marL="68580" marR="68580" marT="0" marB="0" anchor="ctr"/>
                </a:tc>
                <a:tc>
                  <a:txBody>
                    <a:bodyPr/>
                    <a:lstStyle/>
                    <a:p>
                      <a:pPr algn="l">
                        <a:spcAft>
                          <a:spcPts val="0"/>
                        </a:spcAft>
                      </a:pPr>
                      <a:r>
                        <a:rPr lang="zh-CN" sz="2000" b="1" kern="100" dirty="0">
                          <a:solidFill>
                            <a:srgbClr val="004DA1"/>
                          </a:solidFill>
                          <a:effectLst/>
                        </a:rPr>
                        <a:t>土地使用权、海域使用权</a:t>
                      </a:r>
                      <a:r>
                        <a:rPr lang="en-US" sz="2000" b="1" kern="100" dirty="0">
                          <a:solidFill>
                            <a:srgbClr val="004DA1"/>
                          </a:solidFill>
                          <a:effectLst/>
                        </a:rPr>
                        <a:t>,</a:t>
                      </a:r>
                      <a:r>
                        <a:rPr lang="zh-CN" sz="2000" b="1" kern="100" dirty="0">
                          <a:solidFill>
                            <a:srgbClr val="004DA1"/>
                          </a:solidFill>
                          <a:effectLst/>
                        </a:rPr>
                        <a:t>探矿权、采矿权、取水权和其他自然资源使用权</a:t>
                      </a:r>
                      <a:endParaRPr lang="zh-CN" sz="2000" b="1" kern="100" dirty="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68580" marR="68580" marT="0" marB="0" anchor="ctr"/>
                </a:tc>
                <a:extLst>
                  <a:ext uri="{0D108BD9-81ED-4DB2-BD59-A6C34878D82A}">
                    <a16:rowId xmlns:a16="http://schemas.microsoft.com/office/drawing/2014/main" val="539318328"/>
                  </a:ext>
                </a:extLst>
              </a:tr>
              <a:tr h="1486724">
                <a:tc>
                  <a:txBody>
                    <a:bodyPr/>
                    <a:lstStyle/>
                    <a:p>
                      <a:pPr algn="ctr">
                        <a:spcAft>
                          <a:spcPts val="0"/>
                        </a:spcAft>
                      </a:pPr>
                      <a:r>
                        <a:rPr lang="zh-CN" sz="2000" b="1" kern="100">
                          <a:effectLst/>
                        </a:rPr>
                        <a:t>其他权益性无形资产</a:t>
                      </a:r>
                      <a:endParaRPr lang="zh-CN" sz="2000" b="1" kern="100">
                        <a:effectLst/>
                        <a:latin typeface="楷体" panose="02010609060101010101" pitchFamily="49" charset="-122"/>
                        <a:ea typeface="楷体" panose="02010609060101010101" pitchFamily="49" charset="-122"/>
                        <a:cs typeface="Times New Roman" panose="02020603050405020304" pitchFamily="18" charset="0"/>
                      </a:endParaRPr>
                    </a:p>
                  </a:txBody>
                  <a:tcPr marL="68580" marR="68580" marT="0" marB="0" anchor="ctr"/>
                </a:tc>
                <a:tc>
                  <a:txBody>
                    <a:bodyPr/>
                    <a:lstStyle/>
                    <a:p>
                      <a:pPr algn="l">
                        <a:spcAft>
                          <a:spcPts val="0"/>
                        </a:spcAft>
                      </a:pPr>
                      <a:r>
                        <a:rPr lang="zh-CN" sz="2000" b="1" kern="100" dirty="0">
                          <a:solidFill>
                            <a:srgbClr val="C00000"/>
                          </a:solidFill>
                          <a:effectLst/>
                        </a:rPr>
                        <a:t>基础设施资产经营权</a:t>
                      </a:r>
                      <a:r>
                        <a:rPr lang="zh-CN" sz="2000" b="1" kern="100" dirty="0">
                          <a:solidFill>
                            <a:srgbClr val="004DA1"/>
                          </a:solidFill>
                          <a:effectLst/>
                        </a:rPr>
                        <a:t>、公共事业特许权、配额、经营权（包括特许经营权、连锁经营权、其他经营权）、经销权、分销权、代理权、会员权、席位权、</a:t>
                      </a:r>
                      <a:r>
                        <a:rPr lang="zh-CN" sz="2000" b="1" kern="100" dirty="0">
                          <a:solidFill>
                            <a:srgbClr val="C00000"/>
                          </a:solidFill>
                          <a:effectLst/>
                        </a:rPr>
                        <a:t>网络游戏虚拟道具</a:t>
                      </a:r>
                      <a:r>
                        <a:rPr lang="zh-CN" sz="2000" b="1" kern="100" dirty="0">
                          <a:solidFill>
                            <a:srgbClr val="004DA1"/>
                          </a:solidFill>
                          <a:effectLst/>
                        </a:rPr>
                        <a:t>、域名、名称权、肖像权、冠名权、转会费等</a:t>
                      </a:r>
                      <a:endParaRPr lang="zh-CN" sz="2000" b="1" kern="100" dirty="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68580" marR="68580" marT="0" marB="0" anchor="ctr"/>
                </a:tc>
                <a:extLst>
                  <a:ext uri="{0D108BD9-81ED-4DB2-BD59-A6C34878D82A}">
                    <a16:rowId xmlns:a16="http://schemas.microsoft.com/office/drawing/2014/main" val="1818873875"/>
                  </a:ext>
                </a:extLst>
              </a:tr>
            </a:tbl>
          </a:graphicData>
        </a:graphic>
      </p:graphicFrame>
    </p:spTree>
    <p:extLst>
      <p:ext uri="{BB962C8B-B14F-4D97-AF65-F5344CB8AC3E}">
        <p14:creationId xmlns:p14="http://schemas.microsoft.com/office/powerpoint/2010/main" val="2259708797"/>
      </p:ext>
    </p:extLst>
  </p:cSld>
  <p:clrMapOvr>
    <a:masterClrMapping/>
  </p:clrMapOvr>
  <mc:AlternateContent xmlns:mc="http://schemas.openxmlformats.org/markup-compatibility/2006" xmlns:p14="http://schemas.microsoft.com/office/powerpoint/2010/main">
    <mc:Choice Requires="p14">
      <p:transition spd="slow" p14:dur="1600" advClick="0" advTm="0">
        <p14:gallery dir="l"/>
      </p:transition>
    </mc:Choice>
    <mc:Fallback xmlns="">
      <p:transition spd="slow"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fade">
                                      <p:cBhvr>
                                        <p:cTn id="7" dur="1000"/>
                                        <p:tgtEl>
                                          <p:spTgt spid="10"/>
                                        </p:tgtEl>
                                      </p:cBhvr>
                                    </p:animEffect>
                                    <p:anim calcmode="lin" valueType="num">
                                      <p:cBhvr>
                                        <p:cTn id="8" dur="1000" fill="hold"/>
                                        <p:tgtEl>
                                          <p:spTgt spid="10"/>
                                        </p:tgtEl>
                                        <p:attrNameLst>
                                          <p:attrName>ppt_x</p:attrName>
                                        </p:attrNameLst>
                                      </p:cBhvr>
                                      <p:tavLst>
                                        <p:tav tm="0">
                                          <p:val>
                                            <p:strVal val="#ppt_x"/>
                                          </p:val>
                                        </p:tav>
                                        <p:tav tm="100000">
                                          <p:val>
                                            <p:strVal val="#ppt_x"/>
                                          </p:val>
                                        </p:tav>
                                      </p:tavLst>
                                    </p:anim>
                                    <p:anim calcmode="lin" valueType="num">
                                      <p:cBhvr>
                                        <p:cTn id="9" dur="900" decel="100000" fill="hold"/>
                                        <p:tgtEl>
                                          <p:spTgt spid="10"/>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10"/>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组合 3"/>
          <p:cNvGrpSpPr/>
          <p:nvPr/>
        </p:nvGrpSpPr>
        <p:grpSpPr>
          <a:xfrm>
            <a:off x="1371598" y="1279914"/>
            <a:ext cx="665923" cy="2844825"/>
            <a:chOff x="8121873" y="2010009"/>
            <a:chExt cx="1739454" cy="1412819"/>
          </a:xfrm>
        </p:grpSpPr>
        <p:sp>
          <p:nvSpPr>
            <p:cNvPr id="6" name="圆角矩形 5"/>
            <p:cNvSpPr/>
            <p:nvPr/>
          </p:nvSpPr>
          <p:spPr>
            <a:xfrm>
              <a:off x="8121873" y="2010009"/>
              <a:ext cx="1739454" cy="1412819"/>
            </a:xfrm>
            <a:prstGeom prst="roundRect">
              <a:avLst>
                <a:gd name="adj" fmla="val 0"/>
              </a:avLst>
            </a:prstGeom>
            <a:solidFill>
              <a:srgbClr val="77448C"/>
            </a:solidFill>
            <a:ln w="31750">
              <a:gradFill flip="none" rotWithShape="1">
                <a:gsLst>
                  <a:gs pos="0">
                    <a:schemeClr val="bg1">
                      <a:lumMod val="85000"/>
                    </a:schemeClr>
                  </a:gs>
                  <a:gs pos="100000">
                    <a:schemeClr val="bg1"/>
                  </a:gs>
                </a:gsLst>
                <a:lin ang="2700000" scaled="1"/>
                <a:tileRect/>
              </a:gradFill>
            </a:ln>
            <a:effectLst>
              <a:innerShdw blurRad="127000" dist="63500" dir="13500000">
                <a:schemeClr val="tx1">
                  <a:lumMod val="65000"/>
                  <a:lumOff val="35000"/>
                  <a:alpha val="49000"/>
                </a:scheme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FFFF"/>
                </a:solidFill>
                <a:latin typeface="+mn-ea"/>
              </a:endParaRPr>
            </a:p>
          </p:txBody>
        </p:sp>
        <p:sp>
          <p:nvSpPr>
            <p:cNvPr id="7" name="圆角矩形 6"/>
            <p:cNvSpPr/>
            <p:nvPr/>
          </p:nvSpPr>
          <p:spPr>
            <a:xfrm>
              <a:off x="8145762" y="2133588"/>
              <a:ext cx="1692569" cy="1199766"/>
            </a:xfrm>
            <a:prstGeom prst="roundRect">
              <a:avLst>
                <a:gd name="adj" fmla="val 0"/>
              </a:avLst>
            </a:prstGeom>
            <a:solidFill>
              <a:schemeClr val="bg1">
                <a:lumMod val="95000"/>
              </a:schemeClr>
            </a:solidFill>
            <a:ln w="50800">
              <a:noFill/>
            </a:ln>
            <a:effectLst>
              <a:outerShdw blurRad="76200" dist="38100" dir="2700000" algn="tl" rotWithShape="0">
                <a:schemeClr val="tx1">
                  <a:lumMod val="65000"/>
                  <a:lumOff val="35000"/>
                  <a:alpha val="64000"/>
                </a:schemeClr>
              </a:outerShdw>
            </a:effectLst>
            <a:scene3d>
              <a:camera prst="orthographicFront"/>
              <a:lightRig rig="threePt" dir="t"/>
            </a:scene3d>
            <a:sp3d prstMaterial="softEdge">
              <a:bevelT w="44450" h="127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FFFF"/>
                </a:solidFill>
                <a:latin typeface="+mn-ea"/>
              </a:endParaRPr>
            </a:p>
          </p:txBody>
        </p:sp>
      </p:grpSp>
      <p:sp>
        <p:nvSpPr>
          <p:cNvPr id="8" name="矩形 7"/>
          <p:cNvSpPr/>
          <p:nvPr/>
        </p:nvSpPr>
        <p:spPr>
          <a:xfrm>
            <a:off x="1473725" y="1716805"/>
            <a:ext cx="461665" cy="1631216"/>
          </a:xfrm>
          <a:prstGeom prst="rect">
            <a:avLst/>
          </a:prstGeom>
        </p:spPr>
        <p:txBody>
          <a:bodyPr vert="horz" wrap="square">
            <a:spAutoFit/>
          </a:bodyPr>
          <a:lstStyle/>
          <a:p>
            <a:pPr algn="ctr"/>
            <a:r>
              <a:rPr lang="zh-CN" altLang="en-US" sz="2000" cap="all" dirty="0">
                <a:ln w="9000" cmpd="sng">
                  <a:solidFill>
                    <a:schemeClr val="accent4">
                      <a:shade val="50000"/>
                      <a:satMod val="120000"/>
                    </a:schemeClr>
                  </a:solidFill>
                  <a:prstDash val="solid"/>
                </a:ln>
                <a:solidFill>
                  <a:srgbClr val="0070C0"/>
                </a:solidFill>
                <a:effectLst>
                  <a:reflection blurRad="12700" stA="28000" endPos="45000" dist="1000" dir="5400000" sy="-100000" algn="bl" rotWithShape="0"/>
                </a:effectLst>
              </a:rPr>
              <a:t>销售不动产</a:t>
            </a:r>
          </a:p>
        </p:txBody>
      </p:sp>
      <p:sp>
        <p:nvSpPr>
          <p:cNvPr id="5" name="线形标注 3(带边框和强调线) 4"/>
          <p:cNvSpPr/>
          <p:nvPr/>
        </p:nvSpPr>
        <p:spPr>
          <a:xfrm>
            <a:off x="3219049" y="976713"/>
            <a:ext cx="5512201" cy="2542374"/>
          </a:xfrm>
          <a:prstGeom prst="accentBorderCallout3">
            <a:avLst>
              <a:gd name="adj1" fmla="val 49244"/>
              <a:gd name="adj2" fmla="val -5435"/>
              <a:gd name="adj3" fmla="val 37666"/>
              <a:gd name="adj4" fmla="val -12113"/>
              <a:gd name="adj5" fmla="val 66942"/>
              <a:gd name="adj6" fmla="val -17201"/>
              <a:gd name="adj7" fmla="val 47343"/>
              <a:gd name="adj8" fmla="val -20324"/>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285750" indent="-285750">
              <a:lnSpc>
                <a:spcPct val="120000"/>
              </a:lnSpc>
              <a:buFont typeface="Wingdings" pitchFamily="2" charset="2"/>
              <a:buChar char="u"/>
            </a:pPr>
            <a:r>
              <a:rPr lang="zh-CN" altLang="zh-CN" sz="2000" b="1" dirty="0">
                <a:solidFill>
                  <a:schemeClr val="tx1"/>
                </a:solidFill>
              </a:rPr>
              <a:t>转让不动产</a:t>
            </a:r>
            <a:r>
              <a:rPr lang="zh-CN" altLang="zh-CN" sz="2000" b="1" dirty="0">
                <a:solidFill>
                  <a:srgbClr val="C00000"/>
                </a:solidFill>
                <a:effectLst>
                  <a:outerShdw blurRad="38100" dist="38100" dir="2700000" algn="tl">
                    <a:srgbClr val="000000">
                      <a:alpha val="43137"/>
                    </a:srgbClr>
                  </a:outerShdw>
                </a:effectLst>
              </a:rPr>
              <a:t>所有权</a:t>
            </a:r>
            <a:r>
              <a:rPr lang="zh-CN" altLang="zh-CN" sz="2000" b="1" dirty="0">
                <a:solidFill>
                  <a:schemeClr val="tx1"/>
                </a:solidFill>
              </a:rPr>
              <a:t>的业务</a:t>
            </a:r>
            <a:r>
              <a:rPr lang="zh-CN" altLang="en-US" sz="2000" b="1" dirty="0">
                <a:solidFill>
                  <a:schemeClr val="tx1"/>
                </a:solidFill>
              </a:rPr>
              <a:t>，</a:t>
            </a:r>
            <a:r>
              <a:rPr lang="zh-CN" altLang="zh-CN" sz="2000" b="1" dirty="0">
                <a:solidFill>
                  <a:schemeClr val="tx1"/>
                </a:solidFill>
              </a:rPr>
              <a:t>包括建筑物、构筑物</a:t>
            </a:r>
            <a:endParaRPr lang="en-US" altLang="zh-CN" sz="2000" b="1" dirty="0">
              <a:solidFill>
                <a:schemeClr val="tx1"/>
              </a:solidFill>
            </a:endParaRPr>
          </a:p>
          <a:p>
            <a:pPr marL="285750" indent="-285750">
              <a:lnSpc>
                <a:spcPct val="120000"/>
              </a:lnSpc>
              <a:buFont typeface="Wingdings" pitchFamily="2" charset="2"/>
              <a:buChar char="u"/>
            </a:pPr>
            <a:r>
              <a:rPr lang="zh-CN" altLang="zh-CN" sz="2000" b="1" dirty="0">
                <a:solidFill>
                  <a:schemeClr val="tx1"/>
                </a:solidFill>
              </a:rPr>
              <a:t>转让建筑物有限产权或者永久使用权的，转让在建的建筑物或者构筑物所有权的，以及在转让建筑物或者构筑物时一并转让其所占土地的使用权的</a:t>
            </a:r>
            <a:r>
              <a:rPr lang="zh-CN" altLang="en-US" sz="2000" b="1" dirty="0">
                <a:solidFill>
                  <a:schemeClr val="tx1"/>
                </a:solidFill>
              </a:rPr>
              <a:t>，属于本税目</a:t>
            </a:r>
            <a:endParaRPr lang="en-US" altLang="zh-CN" sz="2000" b="1" dirty="0">
              <a:solidFill>
                <a:schemeClr val="tx1"/>
              </a:solidFill>
            </a:endParaRPr>
          </a:p>
          <a:p>
            <a:pPr marL="285750" indent="-285750">
              <a:lnSpc>
                <a:spcPct val="120000"/>
              </a:lnSpc>
              <a:buFont typeface="Wingdings" pitchFamily="2" charset="2"/>
              <a:buChar char="u"/>
            </a:pPr>
            <a:endParaRPr lang="zh-CN" altLang="en-US" sz="2000" b="1" dirty="0">
              <a:solidFill>
                <a:schemeClr val="tx1"/>
              </a:solidFill>
            </a:endParaRPr>
          </a:p>
        </p:txBody>
      </p:sp>
      <p:sp>
        <p:nvSpPr>
          <p:cNvPr id="9" name="文本框 8">
            <a:extLst>
              <a:ext uri="{FF2B5EF4-FFF2-40B4-BE49-F238E27FC236}">
                <a16:creationId xmlns:a16="http://schemas.microsoft.com/office/drawing/2014/main" id="{83820224-680C-436D-A0A8-98AC9430459B}"/>
              </a:ext>
            </a:extLst>
          </p:cNvPr>
          <p:cNvSpPr txBox="1"/>
          <p:nvPr/>
        </p:nvSpPr>
        <p:spPr>
          <a:xfrm>
            <a:off x="935665" y="299722"/>
            <a:ext cx="7371907" cy="500137"/>
          </a:xfrm>
          <a:prstGeom prst="rect">
            <a:avLst/>
          </a:prstGeom>
          <a:noFill/>
        </p:spPr>
        <p:txBody>
          <a:bodyPr wrap="square" lIns="68580" tIns="34290" rIns="68580" bIns="34290" rtlCol="0">
            <a:spAutoFit/>
          </a:bodyPr>
          <a:lstStyle/>
          <a:p>
            <a:pPr algn="ctr"/>
            <a:r>
              <a:rPr lang="zh-CN" altLang="en-US" sz="2800" b="1" dirty="0">
                <a:solidFill>
                  <a:srgbClr val="0070C0"/>
                </a:solidFill>
                <a:cs typeface="+mn-ea"/>
              </a:rPr>
              <a:t>（六）销售不动产</a:t>
            </a:r>
            <a:endParaRPr lang="en-US" altLang="zh-CN" sz="2800" b="1" dirty="0">
              <a:solidFill>
                <a:srgbClr val="7030A0"/>
              </a:solidFill>
              <a:cs typeface="+mn-ea"/>
            </a:endParaRPr>
          </a:p>
        </p:txBody>
      </p:sp>
      <p:sp>
        <p:nvSpPr>
          <p:cNvPr id="10" name="文本框 9">
            <a:extLst>
              <a:ext uri="{FF2B5EF4-FFF2-40B4-BE49-F238E27FC236}">
                <a16:creationId xmlns:a16="http://schemas.microsoft.com/office/drawing/2014/main" id="{84725B35-1FD4-445E-B6E2-7630523CF595}"/>
              </a:ext>
            </a:extLst>
          </p:cNvPr>
          <p:cNvSpPr txBox="1"/>
          <p:nvPr/>
        </p:nvSpPr>
        <p:spPr>
          <a:xfrm>
            <a:off x="2860159" y="3647685"/>
            <a:ext cx="5766390" cy="1405193"/>
          </a:xfrm>
          <a:prstGeom prst="rect">
            <a:avLst/>
          </a:prstGeom>
          <a:noFill/>
        </p:spPr>
        <p:txBody>
          <a:bodyPr wrap="square">
            <a:spAutoFit/>
          </a:bodyPr>
          <a:lstStyle/>
          <a:p>
            <a:pPr indent="457200">
              <a:lnSpc>
                <a:spcPct val="110000"/>
              </a:lnSpc>
            </a:pPr>
            <a:r>
              <a:rPr lang="en-US" altLang="zh-CN" sz="2000" b="1" kern="100" dirty="0">
                <a:solidFill>
                  <a:srgbClr val="C00000"/>
                </a:solidFill>
                <a:latin typeface="楷体" panose="02010609060101010101" pitchFamily="49" charset="-122"/>
                <a:ea typeface="楷体" panose="02010609060101010101" pitchFamily="49" charset="-122"/>
              </a:rPr>
              <a:t>【</a:t>
            </a:r>
            <a:r>
              <a:rPr lang="zh-CN" altLang="en-US" sz="2000" b="1" kern="100" dirty="0">
                <a:solidFill>
                  <a:srgbClr val="C00000"/>
                </a:solidFill>
                <a:latin typeface="楷体" panose="02010609060101010101" pitchFamily="49" charset="-122"/>
                <a:ea typeface="楷体" panose="02010609060101010101" pitchFamily="49" charset="-122"/>
              </a:rPr>
              <a:t>注意</a:t>
            </a:r>
            <a:r>
              <a:rPr lang="en-US" altLang="zh-CN" sz="2000" b="1" kern="100" dirty="0">
                <a:solidFill>
                  <a:srgbClr val="C00000"/>
                </a:solidFill>
                <a:latin typeface="楷体" panose="02010609060101010101" pitchFamily="49" charset="-122"/>
                <a:ea typeface="楷体" panose="02010609060101010101" pitchFamily="49" charset="-122"/>
              </a:rPr>
              <a:t>】</a:t>
            </a:r>
            <a:r>
              <a:rPr lang="zh-CN" altLang="en-US" sz="2000" b="1" kern="100" dirty="0">
                <a:solidFill>
                  <a:srgbClr val="C00000"/>
                </a:solidFill>
                <a:latin typeface="楷体" panose="02010609060101010101" pitchFamily="49" charset="-122"/>
                <a:ea typeface="楷体" panose="02010609060101010101" pitchFamily="49" charset="-122"/>
              </a:rPr>
              <a:t>单独</a:t>
            </a:r>
            <a:r>
              <a:rPr lang="zh-CN" altLang="en-US" sz="2000" b="1" kern="100" dirty="0">
                <a:solidFill>
                  <a:srgbClr val="004DA1"/>
                </a:solidFill>
                <a:latin typeface="楷体" panose="02010609060101010101" pitchFamily="49" charset="-122"/>
                <a:ea typeface="楷体" panose="02010609060101010101" pitchFamily="49" charset="-122"/>
              </a:rPr>
              <a:t>转让“土地使用权”，按照“销售无形资产”缴纳增值税；转让不动产时“</a:t>
            </a:r>
            <a:r>
              <a:rPr lang="zh-CN" altLang="en-US" sz="2000" b="1" kern="100" dirty="0">
                <a:solidFill>
                  <a:srgbClr val="C00000"/>
                </a:solidFill>
                <a:latin typeface="楷体" panose="02010609060101010101" pitchFamily="49" charset="-122"/>
                <a:ea typeface="楷体" panose="02010609060101010101" pitchFamily="49" charset="-122"/>
              </a:rPr>
              <a:t>一并</a:t>
            </a:r>
            <a:r>
              <a:rPr lang="zh-CN" altLang="en-US" sz="2000" b="1" kern="100" dirty="0">
                <a:solidFill>
                  <a:srgbClr val="004DA1"/>
                </a:solidFill>
                <a:latin typeface="楷体" panose="02010609060101010101" pitchFamily="49" charset="-122"/>
                <a:ea typeface="楷体" panose="02010609060101010101" pitchFamily="49" charset="-122"/>
              </a:rPr>
              <a:t>”转让其所占土地的使用权的，按照“销售不动产”缴纳增值税。</a:t>
            </a:r>
          </a:p>
        </p:txBody>
      </p:sp>
    </p:spTree>
    <p:extLst>
      <p:ext uri="{BB962C8B-B14F-4D97-AF65-F5344CB8AC3E}">
        <p14:creationId xmlns:p14="http://schemas.microsoft.com/office/powerpoint/2010/main" val="814773509"/>
      </p:ext>
    </p:extLst>
  </p:cSld>
  <p:clrMapOvr>
    <a:masterClrMapping/>
  </p:clrMapOvr>
  <mc:AlternateContent xmlns:mc="http://schemas.openxmlformats.org/markup-compatibility/2006" xmlns:p14="http://schemas.microsoft.com/office/powerpoint/2010/main">
    <mc:Choice Requires="p14">
      <p:transition spd="slow" p14:dur="1600" advClick="0" advTm="0">
        <p14:gallery dir="l"/>
      </p:transition>
    </mc:Choice>
    <mc:Fallback xmlns="">
      <p:transition spd="slow" advClick="0" advTm="0">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accel="60000" fill="hold" nodeType="afterEffect" p14:presetBounceEnd="40000">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14:bounceEnd="40000">
                                          <p:cBhvr additive="base">
                                            <p:cTn id="7" dur="500" fill="hold"/>
                                            <p:tgtEl>
                                              <p:spTgt spid="4"/>
                                            </p:tgtEl>
                                            <p:attrNameLst>
                                              <p:attrName>ppt_x</p:attrName>
                                            </p:attrNameLst>
                                          </p:cBhvr>
                                          <p:tavLst>
                                            <p:tav tm="0">
                                              <p:val>
                                                <p:strVal val="1+#ppt_w/2"/>
                                              </p:val>
                                            </p:tav>
                                            <p:tav tm="100000">
                                              <p:val>
                                                <p:strVal val="#ppt_x"/>
                                              </p:val>
                                            </p:tav>
                                          </p:tavLst>
                                        </p:anim>
                                        <p:anim calcmode="lin" valueType="num" p14:bounceEnd="40000">
                                          <p:cBhvr additive="base">
                                            <p:cTn id="8" dur="500" fill="hold"/>
                                            <p:tgtEl>
                                              <p:spTgt spid="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accel="60000"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1+#ppt_w/2"/>
                                              </p:val>
                                            </p:tav>
                                            <p:tav tm="100000">
                                              <p:val>
                                                <p:strVal val="#ppt_x"/>
                                              </p:val>
                                            </p:tav>
                                          </p:tavLst>
                                        </p:anim>
                                        <p:anim calcmode="lin" valueType="num">
                                          <p:cBhvr additive="base">
                                            <p:cTn id="8" dur="500" fill="hold"/>
                                            <p:tgtEl>
                                              <p:spTgt spid="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mc:Fallback>
  </mc:AlternateContent>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3F297A04-FA86-470C-A283-0F372052F889}"/>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latin typeface="+mn-lt"/>
                <a:cs typeface="+mn-ea"/>
                <a:sym typeface="+mn-lt"/>
              </a:rPr>
              <a:pPr>
                <a:defRPr/>
              </a:pPr>
              <a:t>83</a:t>
            </a:fld>
            <a:endParaRPr lang="en-US">
              <a:solidFill>
                <a:prstClr val="black">
                  <a:tint val="75000"/>
                </a:prstClr>
              </a:solidFill>
              <a:latin typeface="+mn-lt"/>
              <a:cs typeface="+mn-ea"/>
              <a:sym typeface="+mn-lt"/>
            </a:endParaRPr>
          </a:p>
        </p:txBody>
      </p:sp>
      <p:sp>
        <p:nvSpPr>
          <p:cNvPr id="3" name="文本框 2">
            <a:extLst>
              <a:ext uri="{FF2B5EF4-FFF2-40B4-BE49-F238E27FC236}">
                <a16:creationId xmlns:a16="http://schemas.microsoft.com/office/drawing/2014/main" id="{8D04972F-565F-4E50-896F-ED56EDD1A38F}"/>
              </a:ext>
            </a:extLst>
          </p:cNvPr>
          <p:cNvSpPr txBox="1"/>
          <p:nvPr/>
        </p:nvSpPr>
        <p:spPr>
          <a:xfrm>
            <a:off x="2039921" y="225348"/>
            <a:ext cx="5410461" cy="500137"/>
          </a:xfrm>
          <a:prstGeom prst="rect">
            <a:avLst/>
          </a:prstGeom>
          <a:noFill/>
        </p:spPr>
        <p:txBody>
          <a:bodyPr wrap="square" lIns="68580" tIns="34290" rIns="68580" bIns="34290" rtlCol="0">
            <a:spAutoFit/>
          </a:bodyPr>
          <a:lstStyle/>
          <a:p>
            <a:pPr algn="ctr"/>
            <a:r>
              <a:rPr lang="zh-CN" altLang="en-US" sz="2800" b="1" dirty="0">
                <a:solidFill>
                  <a:srgbClr val="0070C0"/>
                </a:solidFill>
                <a:cs typeface="+mn-ea"/>
                <a:sym typeface="+mn-lt"/>
              </a:rPr>
              <a:t>试试就试试</a:t>
            </a:r>
            <a:endParaRPr lang="en-US" altLang="zh-CN" sz="2800" b="1" dirty="0">
              <a:solidFill>
                <a:srgbClr val="7030A0"/>
              </a:solidFill>
              <a:cs typeface="+mn-ea"/>
              <a:sym typeface="+mn-lt"/>
            </a:endParaRPr>
          </a:p>
        </p:txBody>
      </p:sp>
      <p:sp>
        <p:nvSpPr>
          <p:cNvPr id="8" name="内容占位符 1">
            <a:extLst>
              <a:ext uri="{FF2B5EF4-FFF2-40B4-BE49-F238E27FC236}">
                <a16:creationId xmlns:a16="http://schemas.microsoft.com/office/drawing/2014/main" id="{C55AD2E8-BCFE-4A42-9301-8BD4BC5CB3A5}"/>
              </a:ext>
            </a:extLst>
          </p:cNvPr>
          <p:cNvSpPr txBox="1">
            <a:spLocks/>
          </p:cNvSpPr>
          <p:nvPr/>
        </p:nvSpPr>
        <p:spPr>
          <a:xfrm>
            <a:off x="490822" y="779487"/>
            <a:ext cx="8018557" cy="3887763"/>
          </a:xfrm>
          <a:prstGeom prst="rect">
            <a:avLst/>
          </a:prstGeom>
        </p:spPr>
        <p:txBody>
          <a:bodyPr vert="horz" lIns="91440" tIns="45720" rIns="91440" bIns="45720" rtlCol="0">
            <a:normAutofit/>
          </a:bodyPr>
          <a:lstStyle>
            <a:lvl1pPr marL="0" indent="538480" algn="l" defTabSz="685800" rtl="0" eaLnBrk="1" latinLnBrk="0" hangingPunct="1">
              <a:lnSpc>
                <a:spcPct val="150000"/>
              </a:lnSpc>
              <a:spcBef>
                <a:spcPts val="0"/>
              </a:spcBef>
              <a:buFont typeface="Arial" panose="020B0604020202020204" pitchFamily="34" charset="0"/>
              <a:buNone/>
              <a:defRPr sz="2200" b="1" kern="1200">
                <a:solidFill>
                  <a:srgbClr val="004DA1"/>
                </a:solidFill>
                <a:latin typeface="楷体" panose="02010609060101010101" pitchFamily="49" charset="-122"/>
                <a:ea typeface="楷体" panose="02010609060101010101" pitchFamily="49" charset="-122"/>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en-US" altLang="zh-CN" dirty="0">
                <a:latin typeface="+mn-lt"/>
                <a:ea typeface="+mn-ea"/>
                <a:cs typeface="+mn-ea"/>
                <a:sym typeface="+mn-lt"/>
              </a:rPr>
              <a:t>【</a:t>
            </a:r>
            <a:r>
              <a:rPr lang="zh-CN" altLang="en-US" dirty="0">
                <a:latin typeface="+mn-lt"/>
                <a:ea typeface="+mn-ea"/>
                <a:cs typeface="+mn-ea"/>
                <a:sym typeface="+mn-lt"/>
              </a:rPr>
              <a:t>单选题</a:t>
            </a:r>
            <a:r>
              <a:rPr lang="en-US" altLang="zh-CN" dirty="0">
                <a:latin typeface="+mn-lt"/>
                <a:ea typeface="+mn-ea"/>
                <a:cs typeface="+mn-ea"/>
                <a:sym typeface="+mn-lt"/>
              </a:rPr>
              <a:t>】</a:t>
            </a:r>
            <a:r>
              <a:rPr lang="zh-CN" altLang="en-US" dirty="0">
                <a:latin typeface="+mn-lt"/>
                <a:ea typeface="+mn-ea"/>
                <a:cs typeface="+mn-ea"/>
                <a:sym typeface="+mn-lt"/>
              </a:rPr>
              <a:t>下列行为中，不属于销售无形资产的是（ ）。</a:t>
            </a:r>
          </a:p>
          <a:p>
            <a:r>
              <a:rPr lang="zh-CN" altLang="en-US" dirty="0">
                <a:latin typeface="+mn-lt"/>
                <a:ea typeface="+mn-ea"/>
                <a:cs typeface="+mn-ea"/>
                <a:sym typeface="+mn-lt"/>
              </a:rPr>
              <a:t> </a:t>
            </a:r>
            <a:r>
              <a:rPr lang="en-US" altLang="zh-CN" dirty="0">
                <a:latin typeface="+mn-lt"/>
                <a:ea typeface="+mn-ea"/>
                <a:cs typeface="+mn-ea"/>
                <a:sym typeface="+mn-lt"/>
              </a:rPr>
              <a:t>A.</a:t>
            </a:r>
            <a:r>
              <a:rPr lang="zh-CN" altLang="en-US" dirty="0">
                <a:latin typeface="+mn-lt"/>
                <a:ea typeface="+mn-ea"/>
                <a:cs typeface="+mn-ea"/>
                <a:sym typeface="+mn-lt"/>
              </a:rPr>
              <a:t>转让专利权</a:t>
            </a:r>
          </a:p>
          <a:p>
            <a:r>
              <a:rPr lang="zh-CN" altLang="en-US" dirty="0">
                <a:latin typeface="+mn-lt"/>
                <a:ea typeface="+mn-ea"/>
                <a:cs typeface="+mn-ea"/>
                <a:sym typeface="+mn-lt"/>
              </a:rPr>
              <a:t> </a:t>
            </a:r>
            <a:r>
              <a:rPr lang="en-US" altLang="zh-CN" dirty="0">
                <a:latin typeface="+mn-lt"/>
                <a:ea typeface="+mn-ea"/>
                <a:cs typeface="+mn-ea"/>
                <a:sym typeface="+mn-lt"/>
              </a:rPr>
              <a:t>B.</a:t>
            </a:r>
            <a:r>
              <a:rPr lang="zh-CN" altLang="en-US" dirty="0">
                <a:latin typeface="+mn-lt"/>
                <a:ea typeface="+mn-ea"/>
                <a:cs typeface="+mn-ea"/>
                <a:sym typeface="+mn-lt"/>
              </a:rPr>
              <a:t>转让建筑永久使用权</a:t>
            </a:r>
          </a:p>
          <a:p>
            <a:r>
              <a:rPr lang="zh-CN" altLang="en-US" dirty="0">
                <a:latin typeface="+mn-lt"/>
                <a:ea typeface="+mn-ea"/>
                <a:cs typeface="+mn-ea"/>
                <a:sym typeface="+mn-lt"/>
              </a:rPr>
              <a:t> </a:t>
            </a:r>
            <a:r>
              <a:rPr lang="en-US" altLang="zh-CN" dirty="0">
                <a:latin typeface="+mn-lt"/>
                <a:ea typeface="+mn-ea"/>
                <a:cs typeface="+mn-ea"/>
                <a:sym typeface="+mn-lt"/>
              </a:rPr>
              <a:t>C.</a:t>
            </a:r>
            <a:r>
              <a:rPr lang="zh-CN" altLang="en-US" dirty="0">
                <a:latin typeface="+mn-lt"/>
                <a:ea typeface="+mn-ea"/>
                <a:cs typeface="+mn-ea"/>
                <a:sym typeface="+mn-lt"/>
              </a:rPr>
              <a:t>转让网络游戏虚拟道具</a:t>
            </a:r>
          </a:p>
          <a:p>
            <a:r>
              <a:rPr lang="zh-CN" altLang="en-US" dirty="0">
                <a:latin typeface="+mn-lt"/>
                <a:ea typeface="+mn-ea"/>
                <a:cs typeface="+mn-ea"/>
                <a:sym typeface="+mn-lt"/>
              </a:rPr>
              <a:t> </a:t>
            </a:r>
            <a:r>
              <a:rPr lang="en-US" altLang="zh-CN" dirty="0">
                <a:latin typeface="+mn-lt"/>
                <a:ea typeface="+mn-ea"/>
                <a:cs typeface="+mn-ea"/>
                <a:sym typeface="+mn-lt"/>
              </a:rPr>
              <a:t>D.</a:t>
            </a:r>
            <a:r>
              <a:rPr lang="zh-CN" altLang="en-US" dirty="0">
                <a:latin typeface="+mn-lt"/>
                <a:ea typeface="+mn-ea"/>
                <a:cs typeface="+mn-ea"/>
                <a:sym typeface="+mn-lt"/>
              </a:rPr>
              <a:t>转让采矿权</a:t>
            </a:r>
          </a:p>
        </p:txBody>
      </p:sp>
      <p:grpSp>
        <p:nvGrpSpPr>
          <p:cNvPr id="9" name="组合 8">
            <a:extLst>
              <a:ext uri="{FF2B5EF4-FFF2-40B4-BE49-F238E27FC236}">
                <a16:creationId xmlns:a16="http://schemas.microsoft.com/office/drawing/2014/main" id="{D7CCD27B-CFDC-4184-8D48-6FBEDF9404AE}"/>
              </a:ext>
            </a:extLst>
          </p:cNvPr>
          <p:cNvGrpSpPr/>
          <p:nvPr/>
        </p:nvGrpSpPr>
        <p:grpSpPr>
          <a:xfrm rot="16200000">
            <a:off x="1905836" y="3944966"/>
            <a:ext cx="677108" cy="1428693"/>
            <a:chOff x="9306656" y="1903595"/>
            <a:chExt cx="902810" cy="1904924"/>
          </a:xfrm>
        </p:grpSpPr>
        <p:sp>
          <p:nvSpPr>
            <p:cNvPr id="10" name="Freeform 668">
              <a:extLst>
                <a:ext uri="{FF2B5EF4-FFF2-40B4-BE49-F238E27FC236}">
                  <a16:creationId xmlns:a16="http://schemas.microsoft.com/office/drawing/2014/main" id="{25B8C2A1-05FC-4FC7-8039-F3BDF3EAEED1}"/>
                </a:ext>
              </a:extLst>
            </p:cNvPr>
            <p:cNvSpPr>
              <a:spLocks/>
            </p:cNvSpPr>
            <p:nvPr/>
          </p:nvSpPr>
          <p:spPr bwMode="auto">
            <a:xfrm rot="5400000">
              <a:off x="8805602" y="2585762"/>
              <a:ext cx="1904924" cy="540590"/>
            </a:xfrm>
            <a:custGeom>
              <a:avLst/>
              <a:gdLst>
                <a:gd name="T0" fmla="*/ 384 w 398"/>
                <a:gd name="T1" fmla="*/ 77 h 111"/>
                <a:gd name="T2" fmla="*/ 388 w 398"/>
                <a:gd name="T3" fmla="*/ 74 h 111"/>
                <a:gd name="T4" fmla="*/ 388 w 398"/>
                <a:gd name="T5" fmla="*/ 71 h 111"/>
                <a:gd name="T6" fmla="*/ 397 w 398"/>
                <a:gd name="T7" fmla="*/ 67 h 111"/>
                <a:gd name="T8" fmla="*/ 390 w 398"/>
                <a:gd name="T9" fmla="*/ 62 h 111"/>
                <a:gd name="T10" fmla="*/ 388 w 398"/>
                <a:gd name="T11" fmla="*/ 59 h 111"/>
                <a:gd name="T12" fmla="*/ 388 w 398"/>
                <a:gd name="T13" fmla="*/ 56 h 111"/>
                <a:gd name="T14" fmla="*/ 385 w 398"/>
                <a:gd name="T15" fmla="*/ 54 h 111"/>
                <a:gd name="T16" fmla="*/ 387 w 398"/>
                <a:gd name="T17" fmla="*/ 51 h 111"/>
                <a:gd name="T18" fmla="*/ 389 w 398"/>
                <a:gd name="T19" fmla="*/ 48 h 111"/>
                <a:gd name="T20" fmla="*/ 384 w 398"/>
                <a:gd name="T21" fmla="*/ 46 h 111"/>
                <a:gd name="T22" fmla="*/ 378 w 398"/>
                <a:gd name="T23" fmla="*/ 42 h 111"/>
                <a:gd name="T24" fmla="*/ 385 w 398"/>
                <a:gd name="T25" fmla="*/ 40 h 111"/>
                <a:gd name="T26" fmla="*/ 378 w 398"/>
                <a:gd name="T27" fmla="*/ 37 h 111"/>
                <a:gd name="T28" fmla="*/ 378 w 398"/>
                <a:gd name="T29" fmla="*/ 34 h 111"/>
                <a:gd name="T30" fmla="*/ 373 w 398"/>
                <a:gd name="T31" fmla="*/ 32 h 111"/>
                <a:gd name="T32" fmla="*/ 369 w 398"/>
                <a:gd name="T33" fmla="*/ 28 h 111"/>
                <a:gd name="T34" fmla="*/ 350 w 398"/>
                <a:gd name="T35" fmla="*/ 23 h 111"/>
                <a:gd name="T36" fmla="*/ 358 w 398"/>
                <a:gd name="T37" fmla="*/ 19 h 111"/>
                <a:gd name="T38" fmla="*/ 260 w 398"/>
                <a:gd name="T39" fmla="*/ 11 h 111"/>
                <a:gd name="T40" fmla="*/ 324 w 398"/>
                <a:gd name="T41" fmla="*/ 10 h 111"/>
                <a:gd name="T42" fmla="*/ 304 w 398"/>
                <a:gd name="T43" fmla="*/ 6 h 111"/>
                <a:gd name="T44" fmla="*/ 177 w 398"/>
                <a:gd name="T45" fmla="*/ 1 h 111"/>
                <a:gd name="T46" fmla="*/ 18 w 398"/>
                <a:gd name="T47" fmla="*/ 11 h 111"/>
                <a:gd name="T48" fmla="*/ 16 w 398"/>
                <a:gd name="T49" fmla="*/ 17 h 111"/>
                <a:gd name="T50" fmla="*/ 21 w 398"/>
                <a:gd name="T51" fmla="*/ 20 h 111"/>
                <a:gd name="T52" fmla="*/ 15 w 398"/>
                <a:gd name="T53" fmla="*/ 26 h 111"/>
                <a:gd name="T54" fmla="*/ 12 w 398"/>
                <a:gd name="T55" fmla="*/ 52 h 111"/>
                <a:gd name="T56" fmla="*/ 8 w 398"/>
                <a:gd name="T57" fmla="*/ 82 h 111"/>
                <a:gd name="T58" fmla="*/ 113 w 398"/>
                <a:gd name="T59" fmla="*/ 111 h 111"/>
                <a:gd name="T60" fmla="*/ 331 w 398"/>
                <a:gd name="T61" fmla="*/ 104 h 111"/>
                <a:gd name="T62" fmla="*/ 369 w 398"/>
                <a:gd name="T63" fmla="*/ 91 h 111"/>
                <a:gd name="T64" fmla="*/ 385 w 398"/>
                <a:gd name="T65" fmla="*/ 86 h 111"/>
                <a:gd name="T66" fmla="*/ 389 w 398"/>
                <a:gd name="T67" fmla="*/ 8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98" h="111">
                  <a:moveTo>
                    <a:pt x="397" y="80"/>
                  </a:moveTo>
                  <a:cubicBezTo>
                    <a:pt x="394" y="77"/>
                    <a:pt x="387" y="79"/>
                    <a:pt x="384" y="77"/>
                  </a:cubicBezTo>
                  <a:cubicBezTo>
                    <a:pt x="387" y="75"/>
                    <a:pt x="394" y="76"/>
                    <a:pt x="396" y="76"/>
                  </a:cubicBezTo>
                  <a:cubicBezTo>
                    <a:pt x="388" y="74"/>
                    <a:pt x="388" y="74"/>
                    <a:pt x="388" y="74"/>
                  </a:cubicBezTo>
                  <a:cubicBezTo>
                    <a:pt x="397" y="72"/>
                    <a:pt x="397" y="72"/>
                    <a:pt x="397" y="72"/>
                  </a:cubicBezTo>
                  <a:cubicBezTo>
                    <a:pt x="395" y="71"/>
                    <a:pt x="390" y="73"/>
                    <a:pt x="388" y="71"/>
                  </a:cubicBezTo>
                  <a:cubicBezTo>
                    <a:pt x="388" y="69"/>
                    <a:pt x="390" y="70"/>
                    <a:pt x="391" y="70"/>
                  </a:cubicBezTo>
                  <a:cubicBezTo>
                    <a:pt x="394" y="70"/>
                    <a:pt x="398" y="69"/>
                    <a:pt x="397" y="67"/>
                  </a:cubicBezTo>
                  <a:cubicBezTo>
                    <a:pt x="397" y="63"/>
                    <a:pt x="391" y="64"/>
                    <a:pt x="388" y="63"/>
                  </a:cubicBezTo>
                  <a:cubicBezTo>
                    <a:pt x="390" y="62"/>
                    <a:pt x="390" y="62"/>
                    <a:pt x="390" y="62"/>
                  </a:cubicBezTo>
                  <a:cubicBezTo>
                    <a:pt x="388" y="62"/>
                    <a:pt x="386" y="62"/>
                    <a:pt x="385" y="60"/>
                  </a:cubicBezTo>
                  <a:cubicBezTo>
                    <a:pt x="386" y="60"/>
                    <a:pt x="387" y="59"/>
                    <a:pt x="388" y="59"/>
                  </a:cubicBezTo>
                  <a:cubicBezTo>
                    <a:pt x="383" y="57"/>
                    <a:pt x="383" y="57"/>
                    <a:pt x="383" y="57"/>
                  </a:cubicBezTo>
                  <a:cubicBezTo>
                    <a:pt x="388" y="56"/>
                    <a:pt x="388" y="56"/>
                    <a:pt x="388" y="56"/>
                  </a:cubicBezTo>
                  <a:cubicBezTo>
                    <a:pt x="386" y="56"/>
                    <a:pt x="386" y="56"/>
                    <a:pt x="386" y="56"/>
                  </a:cubicBezTo>
                  <a:cubicBezTo>
                    <a:pt x="384" y="55"/>
                    <a:pt x="386" y="54"/>
                    <a:pt x="385" y="54"/>
                  </a:cubicBezTo>
                  <a:cubicBezTo>
                    <a:pt x="383" y="52"/>
                    <a:pt x="379" y="54"/>
                    <a:pt x="377" y="52"/>
                  </a:cubicBezTo>
                  <a:cubicBezTo>
                    <a:pt x="380" y="51"/>
                    <a:pt x="384" y="51"/>
                    <a:pt x="387" y="51"/>
                  </a:cubicBezTo>
                  <a:cubicBezTo>
                    <a:pt x="385" y="51"/>
                    <a:pt x="382" y="51"/>
                    <a:pt x="381" y="49"/>
                  </a:cubicBezTo>
                  <a:cubicBezTo>
                    <a:pt x="389" y="48"/>
                    <a:pt x="389" y="48"/>
                    <a:pt x="389" y="48"/>
                  </a:cubicBezTo>
                  <a:cubicBezTo>
                    <a:pt x="387" y="47"/>
                    <a:pt x="384" y="48"/>
                    <a:pt x="382" y="47"/>
                  </a:cubicBezTo>
                  <a:cubicBezTo>
                    <a:pt x="384" y="46"/>
                    <a:pt x="384" y="46"/>
                    <a:pt x="384" y="46"/>
                  </a:cubicBezTo>
                  <a:cubicBezTo>
                    <a:pt x="381" y="45"/>
                    <a:pt x="378" y="46"/>
                    <a:pt x="376" y="44"/>
                  </a:cubicBezTo>
                  <a:cubicBezTo>
                    <a:pt x="377" y="43"/>
                    <a:pt x="378" y="43"/>
                    <a:pt x="378" y="42"/>
                  </a:cubicBezTo>
                  <a:cubicBezTo>
                    <a:pt x="377" y="42"/>
                    <a:pt x="375" y="42"/>
                    <a:pt x="374" y="41"/>
                  </a:cubicBezTo>
                  <a:cubicBezTo>
                    <a:pt x="377" y="40"/>
                    <a:pt x="382" y="41"/>
                    <a:pt x="385" y="40"/>
                  </a:cubicBezTo>
                  <a:cubicBezTo>
                    <a:pt x="377" y="37"/>
                    <a:pt x="377" y="37"/>
                    <a:pt x="377" y="37"/>
                  </a:cubicBezTo>
                  <a:cubicBezTo>
                    <a:pt x="377" y="37"/>
                    <a:pt x="377" y="37"/>
                    <a:pt x="378" y="37"/>
                  </a:cubicBezTo>
                  <a:cubicBezTo>
                    <a:pt x="373" y="35"/>
                    <a:pt x="373" y="35"/>
                    <a:pt x="373" y="35"/>
                  </a:cubicBezTo>
                  <a:cubicBezTo>
                    <a:pt x="375" y="34"/>
                    <a:pt x="377" y="35"/>
                    <a:pt x="378" y="34"/>
                  </a:cubicBezTo>
                  <a:cubicBezTo>
                    <a:pt x="370" y="32"/>
                    <a:pt x="370" y="32"/>
                    <a:pt x="370" y="32"/>
                  </a:cubicBezTo>
                  <a:cubicBezTo>
                    <a:pt x="371" y="31"/>
                    <a:pt x="372" y="32"/>
                    <a:pt x="373" y="32"/>
                  </a:cubicBezTo>
                  <a:cubicBezTo>
                    <a:pt x="358" y="29"/>
                    <a:pt x="358" y="29"/>
                    <a:pt x="358" y="29"/>
                  </a:cubicBezTo>
                  <a:cubicBezTo>
                    <a:pt x="362" y="28"/>
                    <a:pt x="365" y="30"/>
                    <a:pt x="369" y="28"/>
                  </a:cubicBezTo>
                  <a:cubicBezTo>
                    <a:pt x="362" y="26"/>
                    <a:pt x="351" y="28"/>
                    <a:pt x="345" y="24"/>
                  </a:cubicBezTo>
                  <a:cubicBezTo>
                    <a:pt x="346" y="23"/>
                    <a:pt x="348" y="23"/>
                    <a:pt x="350" y="23"/>
                  </a:cubicBezTo>
                  <a:cubicBezTo>
                    <a:pt x="346" y="22"/>
                    <a:pt x="346" y="22"/>
                    <a:pt x="346" y="22"/>
                  </a:cubicBezTo>
                  <a:cubicBezTo>
                    <a:pt x="349" y="20"/>
                    <a:pt x="356" y="21"/>
                    <a:pt x="358" y="19"/>
                  </a:cubicBezTo>
                  <a:cubicBezTo>
                    <a:pt x="354" y="19"/>
                    <a:pt x="350" y="19"/>
                    <a:pt x="347" y="17"/>
                  </a:cubicBezTo>
                  <a:cubicBezTo>
                    <a:pt x="319" y="14"/>
                    <a:pt x="290" y="11"/>
                    <a:pt x="260" y="11"/>
                  </a:cubicBezTo>
                  <a:cubicBezTo>
                    <a:pt x="259" y="10"/>
                    <a:pt x="259" y="10"/>
                    <a:pt x="259" y="10"/>
                  </a:cubicBezTo>
                  <a:cubicBezTo>
                    <a:pt x="281" y="9"/>
                    <a:pt x="301" y="11"/>
                    <a:pt x="324" y="10"/>
                  </a:cubicBezTo>
                  <a:cubicBezTo>
                    <a:pt x="325" y="9"/>
                    <a:pt x="325" y="9"/>
                    <a:pt x="325" y="9"/>
                  </a:cubicBezTo>
                  <a:cubicBezTo>
                    <a:pt x="319" y="6"/>
                    <a:pt x="311" y="8"/>
                    <a:pt x="304" y="6"/>
                  </a:cubicBezTo>
                  <a:cubicBezTo>
                    <a:pt x="306" y="5"/>
                    <a:pt x="306" y="5"/>
                    <a:pt x="306" y="5"/>
                  </a:cubicBezTo>
                  <a:cubicBezTo>
                    <a:pt x="264" y="1"/>
                    <a:pt x="219" y="0"/>
                    <a:pt x="177" y="1"/>
                  </a:cubicBezTo>
                  <a:cubicBezTo>
                    <a:pt x="35" y="2"/>
                    <a:pt x="35" y="2"/>
                    <a:pt x="35" y="2"/>
                  </a:cubicBezTo>
                  <a:cubicBezTo>
                    <a:pt x="28" y="3"/>
                    <a:pt x="22" y="7"/>
                    <a:pt x="18" y="11"/>
                  </a:cubicBezTo>
                  <a:cubicBezTo>
                    <a:pt x="24" y="13"/>
                    <a:pt x="24" y="13"/>
                    <a:pt x="24" y="13"/>
                  </a:cubicBezTo>
                  <a:cubicBezTo>
                    <a:pt x="16" y="17"/>
                    <a:pt x="16" y="17"/>
                    <a:pt x="16" y="17"/>
                  </a:cubicBezTo>
                  <a:cubicBezTo>
                    <a:pt x="15" y="20"/>
                    <a:pt x="19" y="19"/>
                    <a:pt x="22" y="20"/>
                  </a:cubicBezTo>
                  <a:cubicBezTo>
                    <a:pt x="21" y="20"/>
                    <a:pt x="21" y="20"/>
                    <a:pt x="21" y="20"/>
                  </a:cubicBezTo>
                  <a:cubicBezTo>
                    <a:pt x="20" y="22"/>
                    <a:pt x="16" y="22"/>
                    <a:pt x="19" y="24"/>
                  </a:cubicBezTo>
                  <a:cubicBezTo>
                    <a:pt x="19" y="25"/>
                    <a:pt x="16" y="25"/>
                    <a:pt x="15" y="26"/>
                  </a:cubicBezTo>
                  <a:cubicBezTo>
                    <a:pt x="15" y="29"/>
                    <a:pt x="8" y="33"/>
                    <a:pt x="11" y="37"/>
                  </a:cubicBezTo>
                  <a:cubicBezTo>
                    <a:pt x="8" y="42"/>
                    <a:pt x="13" y="47"/>
                    <a:pt x="12" y="52"/>
                  </a:cubicBezTo>
                  <a:cubicBezTo>
                    <a:pt x="8" y="56"/>
                    <a:pt x="10" y="63"/>
                    <a:pt x="7" y="68"/>
                  </a:cubicBezTo>
                  <a:cubicBezTo>
                    <a:pt x="15" y="73"/>
                    <a:pt x="0" y="77"/>
                    <a:pt x="8" y="82"/>
                  </a:cubicBezTo>
                  <a:cubicBezTo>
                    <a:pt x="9" y="88"/>
                    <a:pt x="16" y="93"/>
                    <a:pt x="24" y="97"/>
                  </a:cubicBezTo>
                  <a:cubicBezTo>
                    <a:pt x="50" y="109"/>
                    <a:pt x="82" y="110"/>
                    <a:pt x="113" y="111"/>
                  </a:cubicBezTo>
                  <a:cubicBezTo>
                    <a:pt x="277" y="109"/>
                    <a:pt x="277" y="109"/>
                    <a:pt x="277" y="109"/>
                  </a:cubicBezTo>
                  <a:cubicBezTo>
                    <a:pt x="295" y="106"/>
                    <a:pt x="314" y="107"/>
                    <a:pt x="331" y="104"/>
                  </a:cubicBezTo>
                  <a:cubicBezTo>
                    <a:pt x="350" y="103"/>
                    <a:pt x="364" y="95"/>
                    <a:pt x="382" y="93"/>
                  </a:cubicBezTo>
                  <a:cubicBezTo>
                    <a:pt x="379" y="91"/>
                    <a:pt x="374" y="92"/>
                    <a:pt x="369" y="91"/>
                  </a:cubicBezTo>
                  <a:cubicBezTo>
                    <a:pt x="375" y="88"/>
                    <a:pt x="382" y="87"/>
                    <a:pt x="388" y="86"/>
                  </a:cubicBezTo>
                  <a:cubicBezTo>
                    <a:pt x="387" y="86"/>
                    <a:pt x="385" y="87"/>
                    <a:pt x="385" y="86"/>
                  </a:cubicBezTo>
                  <a:cubicBezTo>
                    <a:pt x="387" y="84"/>
                    <a:pt x="391" y="86"/>
                    <a:pt x="392" y="84"/>
                  </a:cubicBezTo>
                  <a:cubicBezTo>
                    <a:pt x="389" y="82"/>
                    <a:pt x="389" y="82"/>
                    <a:pt x="389" y="82"/>
                  </a:cubicBezTo>
                  <a:cubicBezTo>
                    <a:pt x="391" y="80"/>
                    <a:pt x="395" y="81"/>
                    <a:pt x="397" y="80"/>
                  </a:cubicBezTo>
                  <a:close/>
                </a:path>
              </a:pathLst>
            </a:custGeom>
            <a:solidFill>
              <a:srgbClr val="004DA1"/>
            </a:solidFill>
            <a:ln>
              <a:noFill/>
            </a:ln>
          </p:spPr>
          <p:txBody>
            <a:bodyPr vert="horz" wrap="square" lIns="68580" tIns="34290" rIns="68580" bIns="3429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013" b="0" i="0" u="none" strike="noStrike" kern="0" cap="none" spc="0" normalizeH="0" baseline="0" noProof="0" dirty="0">
                <a:ln>
                  <a:noFill/>
                </a:ln>
                <a:solidFill>
                  <a:prstClr val="black"/>
                </a:solidFill>
                <a:effectLst/>
                <a:uLnTx/>
                <a:uFillTx/>
                <a:cs typeface="+mn-ea"/>
                <a:sym typeface="+mn-lt"/>
              </a:endParaRPr>
            </a:p>
          </p:txBody>
        </p:sp>
        <p:sp>
          <p:nvSpPr>
            <p:cNvPr id="11" name="文本框 10">
              <a:extLst>
                <a:ext uri="{FF2B5EF4-FFF2-40B4-BE49-F238E27FC236}">
                  <a16:creationId xmlns:a16="http://schemas.microsoft.com/office/drawing/2014/main" id="{9638B1E5-5568-466A-B5E2-8FD1DDE2E088}"/>
                </a:ext>
              </a:extLst>
            </p:cNvPr>
            <p:cNvSpPr txBox="1"/>
            <p:nvPr/>
          </p:nvSpPr>
          <p:spPr>
            <a:xfrm>
              <a:off x="9306656" y="2657710"/>
              <a:ext cx="902810" cy="396689"/>
            </a:xfrm>
            <a:prstGeom prst="rect">
              <a:avLst/>
            </a:prstGeom>
            <a:noFill/>
            <a:effectLst/>
          </p:spPr>
          <p:txBody>
            <a:bodyPr vert="eaVert" wrap="none" rtlCol="0" anchor="ctr">
              <a:spAutoFit/>
            </a:bodyPr>
            <a:lstStyle>
              <a:defPPr>
                <a:defRPr lang="zh-CN"/>
              </a:defPPr>
              <a:lvl1pPr algn="ctr">
                <a:defRPr sz="4400">
                  <a:solidFill>
                    <a:srgbClr val="004DA1"/>
                  </a:solidFill>
                  <a:latin typeface="李旭科书法" panose="02000603000000000000" pitchFamily="2" charset="-122"/>
                  <a:ea typeface="李旭科书法" panose="02000603000000000000" pitchFamily="2" charset="-122"/>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lang="en-US" altLang="zh-CN" sz="3200" kern="0" dirty="0">
                  <a:solidFill>
                    <a:prstClr val="white"/>
                  </a:solidFill>
                  <a:latin typeface="+mn-lt"/>
                  <a:ea typeface="+mn-ea"/>
                  <a:cs typeface="+mn-ea"/>
                  <a:sym typeface="+mn-lt"/>
                </a:rPr>
                <a:t>B</a:t>
              </a:r>
              <a:endParaRPr kumimoji="0" lang="zh-CN" altLang="en-US" sz="3200" b="0" i="0" u="none" strike="noStrike" kern="0" cap="none" spc="0" normalizeH="0" baseline="0" noProof="0" dirty="0">
                <a:ln>
                  <a:noFill/>
                </a:ln>
                <a:solidFill>
                  <a:prstClr val="white"/>
                </a:solidFill>
                <a:effectLst/>
                <a:uLnTx/>
                <a:uFillTx/>
                <a:latin typeface="+mn-lt"/>
                <a:ea typeface="+mn-ea"/>
                <a:cs typeface="+mn-ea"/>
                <a:sym typeface="+mn-lt"/>
              </a:endParaRPr>
            </a:p>
          </p:txBody>
        </p:sp>
      </p:grpSp>
    </p:spTree>
    <p:extLst>
      <p:ext uri="{BB962C8B-B14F-4D97-AF65-F5344CB8AC3E}">
        <p14:creationId xmlns:p14="http://schemas.microsoft.com/office/powerpoint/2010/main" val="291007942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3F297A04-FA86-470C-A283-0F372052F889}"/>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latin typeface="+mn-lt"/>
                <a:cs typeface="+mn-ea"/>
                <a:sym typeface="+mn-lt"/>
              </a:rPr>
              <a:pPr>
                <a:defRPr/>
              </a:pPr>
              <a:t>84</a:t>
            </a:fld>
            <a:endParaRPr lang="en-US">
              <a:solidFill>
                <a:prstClr val="black">
                  <a:tint val="75000"/>
                </a:prstClr>
              </a:solidFill>
              <a:latin typeface="+mn-lt"/>
              <a:cs typeface="+mn-ea"/>
              <a:sym typeface="+mn-lt"/>
            </a:endParaRPr>
          </a:p>
        </p:txBody>
      </p:sp>
      <p:sp>
        <p:nvSpPr>
          <p:cNvPr id="3" name="文本框 2">
            <a:extLst>
              <a:ext uri="{FF2B5EF4-FFF2-40B4-BE49-F238E27FC236}">
                <a16:creationId xmlns:a16="http://schemas.microsoft.com/office/drawing/2014/main" id="{8D04972F-565F-4E50-896F-ED56EDD1A38F}"/>
              </a:ext>
            </a:extLst>
          </p:cNvPr>
          <p:cNvSpPr txBox="1"/>
          <p:nvPr/>
        </p:nvSpPr>
        <p:spPr>
          <a:xfrm>
            <a:off x="2039921" y="225348"/>
            <a:ext cx="5410461" cy="500137"/>
          </a:xfrm>
          <a:prstGeom prst="rect">
            <a:avLst/>
          </a:prstGeom>
          <a:noFill/>
        </p:spPr>
        <p:txBody>
          <a:bodyPr wrap="square" lIns="68580" tIns="34290" rIns="68580" bIns="34290" rtlCol="0">
            <a:spAutoFit/>
          </a:bodyPr>
          <a:lstStyle/>
          <a:p>
            <a:pPr algn="ctr"/>
            <a:r>
              <a:rPr lang="zh-CN" altLang="en-US" sz="2800" b="1" dirty="0">
                <a:solidFill>
                  <a:srgbClr val="0070C0"/>
                </a:solidFill>
                <a:cs typeface="+mn-ea"/>
                <a:sym typeface="+mn-lt"/>
              </a:rPr>
              <a:t>试试就试试</a:t>
            </a:r>
            <a:endParaRPr lang="en-US" altLang="zh-CN" sz="2800" b="1" dirty="0">
              <a:solidFill>
                <a:srgbClr val="7030A0"/>
              </a:solidFill>
              <a:cs typeface="+mn-ea"/>
              <a:sym typeface="+mn-lt"/>
            </a:endParaRPr>
          </a:p>
        </p:txBody>
      </p:sp>
      <p:sp>
        <p:nvSpPr>
          <p:cNvPr id="8" name="内容占位符 1">
            <a:extLst>
              <a:ext uri="{FF2B5EF4-FFF2-40B4-BE49-F238E27FC236}">
                <a16:creationId xmlns:a16="http://schemas.microsoft.com/office/drawing/2014/main" id="{C55AD2E8-BCFE-4A42-9301-8BD4BC5CB3A5}"/>
              </a:ext>
            </a:extLst>
          </p:cNvPr>
          <p:cNvSpPr txBox="1">
            <a:spLocks/>
          </p:cNvSpPr>
          <p:nvPr/>
        </p:nvSpPr>
        <p:spPr>
          <a:xfrm>
            <a:off x="490822" y="779487"/>
            <a:ext cx="8018557" cy="3887763"/>
          </a:xfrm>
          <a:prstGeom prst="rect">
            <a:avLst/>
          </a:prstGeom>
        </p:spPr>
        <p:txBody>
          <a:bodyPr vert="horz" lIns="91440" tIns="45720" rIns="91440" bIns="45720" rtlCol="0">
            <a:normAutofit/>
          </a:bodyPr>
          <a:lstStyle>
            <a:lvl1pPr marL="0" indent="538480" algn="l" defTabSz="685800" rtl="0" eaLnBrk="1" latinLnBrk="0" hangingPunct="1">
              <a:lnSpc>
                <a:spcPct val="150000"/>
              </a:lnSpc>
              <a:spcBef>
                <a:spcPts val="0"/>
              </a:spcBef>
              <a:buFont typeface="Arial" panose="020B0604020202020204" pitchFamily="34" charset="0"/>
              <a:buNone/>
              <a:defRPr sz="2200" b="1" kern="1200">
                <a:solidFill>
                  <a:srgbClr val="004DA1"/>
                </a:solidFill>
                <a:latin typeface="楷体" panose="02010609060101010101" pitchFamily="49" charset="-122"/>
                <a:ea typeface="楷体" panose="02010609060101010101" pitchFamily="49" charset="-122"/>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en-US" altLang="zh-CN" dirty="0">
                <a:latin typeface="+mn-lt"/>
                <a:ea typeface="+mn-ea"/>
                <a:cs typeface="+mn-ea"/>
                <a:sym typeface="+mn-lt"/>
              </a:rPr>
              <a:t>【</a:t>
            </a:r>
            <a:r>
              <a:rPr lang="zh-CN" altLang="en-US" dirty="0">
                <a:latin typeface="+mn-lt"/>
                <a:ea typeface="+mn-ea"/>
                <a:cs typeface="+mn-ea"/>
                <a:sym typeface="+mn-lt"/>
              </a:rPr>
              <a:t>单选题</a:t>
            </a:r>
            <a:r>
              <a:rPr lang="en-US" altLang="zh-CN" dirty="0">
                <a:latin typeface="+mn-lt"/>
                <a:ea typeface="+mn-ea"/>
                <a:cs typeface="+mn-ea"/>
                <a:sym typeface="+mn-lt"/>
              </a:rPr>
              <a:t>】</a:t>
            </a:r>
            <a:r>
              <a:rPr lang="zh-CN" altLang="en-US" dirty="0">
                <a:latin typeface="+mn-lt"/>
                <a:ea typeface="+mn-ea"/>
                <a:cs typeface="+mn-ea"/>
                <a:sym typeface="+mn-lt"/>
              </a:rPr>
              <a:t>下列行为中，应按照“销售不动产”税目计缴增值税的是（ ）。</a:t>
            </a:r>
          </a:p>
          <a:p>
            <a:r>
              <a:rPr lang="zh-CN" altLang="en-US" dirty="0">
                <a:latin typeface="+mn-lt"/>
                <a:ea typeface="+mn-ea"/>
                <a:cs typeface="+mn-ea"/>
                <a:sym typeface="+mn-lt"/>
              </a:rPr>
              <a:t> </a:t>
            </a:r>
            <a:r>
              <a:rPr lang="en-US" altLang="zh-CN" dirty="0">
                <a:latin typeface="+mn-lt"/>
                <a:ea typeface="+mn-ea"/>
                <a:cs typeface="+mn-ea"/>
                <a:sym typeface="+mn-lt"/>
              </a:rPr>
              <a:t>A.</a:t>
            </a:r>
            <a:r>
              <a:rPr lang="zh-CN" altLang="en-US" dirty="0">
                <a:latin typeface="+mn-lt"/>
                <a:ea typeface="+mn-ea"/>
                <a:cs typeface="+mn-ea"/>
                <a:sym typeface="+mn-lt"/>
              </a:rPr>
              <a:t>将建筑物广告位出租给其他单位用于发布广告</a:t>
            </a:r>
          </a:p>
          <a:p>
            <a:r>
              <a:rPr lang="zh-CN" altLang="en-US" dirty="0">
                <a:latin typeface="+mn-lt"/>
                <a:ea typeface="+mn-ea"/>
                <a:cs typeface="+mn-ea"/>
                <a:sym typeface="+mn-lt"/>
              </a:rPr>
              <a:t> </a:t>
            </a:r>
            <a:r>
              <a:rPr lang="en-US" altLang="zh-CN" dirty="0">
                <a:latin typeface="+mn-lt"/>
                <a:ea typeface="+mn-ea"/>
                <a:cs typeface="+mn-ea"/>
                <a:sym typeface="+mn-lt"/>
              </a:rPr>
              <a:t>B.</a:t>
            </a:r>
            <a:r>
              <a:rPr lang="zh-CN" altLang="en-US" dirty="0">
                <a:latin typeface="+mn-lt"/>
                <a:ea typeface="+mn-ea"/>
                <a:cs typeface="+mn-ea"/>
                <a:sym typeface="+mn-lt"/>
              </a:rPr>
              <a:t>销售底商</a:t>
            </a:r>
          </a:p>
          <a:p>
            <a:r>
              <a:rPr lang="zh-CN" altLang="en-US" dirty="0">
                <a:latin typeface="+mn-lt"/>
                <a:ea typeface="+mn-ea"/>
                <a:cs typeface="+mn-ea"/>
                <a:sym typeface="+mn-lt"/>
              </a:rPr>
              <a:t> </a:t>
            </a:r>
            <a:r>
              <a:rPr lang="en-US" altLang="zh-CN" dirty="0">
                <a:latin typeface="+mn-lt"/>
                <a:ea typeface="+mn-ea"/>
                <a:cs typeface="+mn-ea"/>
                <a:sym typeface="+mn-lt"/>
              </a:rPr>
              <a:t>C.</a:t>
            </a:r>
            <a:r>
              <a:rPr lang="zh-CN" altLang="en-US" dirty="0">
                <a:latin typeface="+mn-lt"/>
                <a:ea typeface="+mn-ea"/>
                <a:cs typeface="+mn-ea"/>
                <a:sym typeface="+mn-lt"/>
              </a:rPr>
              <a:t>转让高速公路经营权</a:t>
            </a:r>
          </a:p>
          <a:p>
            <a:r>
              <a:rPr lang="zh-CN" altLang="en-US" dirty="0">
                <a:latin typeface="+mn-lt"/>
                <a:ea typeface="+mn-ea"/>
                <a:cs typeface="+mn-ea"/>
                <a:sym typeface="+mn-lt"/>
              </a:rPr>
              <a:t> </a:t>
            </a:r>
            <a:r>
              <a:rPr lang="en-US" altLang="zh-CN" dirty="0">
                <a:latin typeface="+mn-lt"/>
                <a:ea typeface="+mn-ea"/>
                <a:cs typeface="+mn-ea"/>
                <a:sym typeface="+mn-lt"/>
              </a:rPr>
              <a:t>D.</a:t>
            </a:r>
            <a:r>
              <a:rPr lang="zh-CN" altLang="en-US" dirty="0">
                <a:latin typeface="+mn-lt"/>
                <a:ea typeface="+mn-ea"/>
                <a:cs typeface="+mn-ea"/>
                <a:sym typeface="+mn-lt"/>
              </a:rPr>
              <a:t>转让国有土地使用权</a:t>
            </a:r>
          </a:p>
        </p:txBody>
      </p:sp>
      <p:grpSp>
        <p:nvGrpSpPr>
          <p:cNvPr id="9" name="组合 8">
            <a:extLst>
              <a:ext uri="{FF2B5EF4-FFF2-40B4-BE49-F238E27FC236}">
                <a16:creationId xmlns:a16="http://schemas.microsoft.com/office/drawing/2014/main" id="{D7CCD27B-CFDC-4184-8D48-6FBEDF9404AE}"/>
              </a:ext>
            </a:extLst>
          </p:cNvPr>
          <p:cNvGrpSpPr/>
          <p:nvPr/>
        </p:nvGrpSpPr>
        <p:grpSpPr>
          <a:xfrm rot="16200000">
            <a:off x="1905836" y="3944966"/>
            <a:ext cx="677108" cy="1428693"/>
            <a:chOff x="9306656" y="1903595"/>
            <a:chExt cx="902810" cy="1904924"/>
          </a:xfrm>
        </p:grpSpPr>
        <p:sp>
          <p:nvSpPr>
            <p:cNvPr id="10" name="Freeform 668">
              <a:extLst>
                <a:ext uri="{FF2B5EF4-FFF2-40B4-BE49-F238E27FC236}">
                  <a16:creationId xmlns:a16="http://schemas.microsoft.com/office/drawing/2014/main" id="{25B8C2A1-05FC-4FC7-8039-F3BDF3EAEED1}"/>
                </a:ext>
              </a:extLst>
            </p:cNvPr>
            <p:cNvSpPr>
              <a:spLocks/>
            </p:cNvSpPr>
            <p:nvPr/>
          </p:nvSpPr>
          <p:spPr bwMode="auto">
            <a:xfrm rot="5400000">
              <a:off x="8805602" y="2585762"/>
              <a:ext cx="1904924" cy="540590"/>
            </a:xfrm>
            <a:custGeom>
              <a:avLst/>
              <a:gdLst>
                <a:gd name="T0" fmla="*/ 384 w 398"/>
                <a:gd name="T1" fmla="*/ 77 h 111"/>
                <a:gd name="T2" fmla="*/ 388 w 398"/>
                <a:gd name="T3" fmla="*/ 74 h 111"/>
                <a:gd name="T4" fmla="*/ 388 w 398"/>
                <a:gd name="T5" fmla="*/ 71 h 111"/>
                <a:gd name="T6" fmla="*/ 397 w 398"/>
                <a:gd name="T7" fmla="*/ 67 h 111"/>
                <a:gd name="T8" fmla="*/ 390 w 398"/>
                <a:gd name="T9" fmla="*/ 62 h 111"/>
                <a:gd name="T10" fmla="*/ 388 w 398"/>
                <a:gd name="T11" fmla="*/ 59 h 111"/>
                <a:gd name="T12" fmla="*/ 388 w 398"/>
                <a:gd name="T13" fmla="*/ 56 h 111"/>
                <a:gd name="T14" fmla="*/ 385 w 398"/>
                <a:gd name="T15" fmla="*/ 54 h 111"/>
                <a:gd name="T16" fmla="*/ 387 w 398"/>
                <a:gd name="T17" fmla="*/ 51 h 111"/>
                <a:gd name="T18" fmla="*/ 389 w 398"/>
                <a:gd name="T19" fmla="*/ 48 h 111"/>
                <a:gd name="T20" fmla="*/ 384 w 398"/>
                <a:gd name="T21" fmla="*/ 46 h 111"/>
                <a:gd name="T22" fmla="*/ 378 w 398"/>
                <a:gd name="T23" fmla="*/ 42 h 111"/>
                <a:gd name="T24" fmla="*/ 385 w 398"/>
                <a:gd name="T25" fmla="*/ 40 h 111"/>
                <a:gd name="T26" fmla="*/ 378 w 398"/>
                <a:gd name="T27" fmla="*/ 37 h 111"/>
                <a:gd name="T28" fmla="*/ 378 w 398"/>
                <a:gd name="T29" fmla="*/ 34 h 111"/>
                <a:gd name="T30" fmla="*/ 373 w 398"/>
                <a:gd name="T31" fmla="*/ 32 h 111"/>
                <a:gd name="T32" fmla="*/ 369 w 398"/>
                <a:gd name="T33" fmla="*/ 28 h 111"/>
                <a:gd name="T34" fmla="*/ 350 w 398"/>
                <a:gd name="T35" fmla="*/ 23 h 111"/>
                <a:gd name="T36" fmla="*/ 358 w 398"/>
                <a:gd name="T37" fmla="*/ 19 h 111"/>
                <a:gd name="T38" fmla="*/ 260 w 398"/>
                <a:gd name="T39" fmla="*/ 11 h 111"/>
                <a:gd name="T40" fmla="*/ 324 w 398"/>
                <a:gd name="T41" fmla="*/ 10 h 111"/>
                <a:gd name="T42" fmla="*/ 304 w 398"/>
                <a:gd name="T43" fmla="*/ 6 h 111"/>
                <a:gd name="T44" fmla="*/ 177 w 398"/>
                <a:gd name="T45" fmla="*/ 1 h 111"/>
                <a:gd name="T46" fmla="*/ 18 w 398"/>
                <a:gd name="T47" fmla="*/ 11 h 111"/>
                <a:gd name="T48" fmla="*/ 16 w 398"/>
                <a:gd name="T49" fmla="*/ 17 h 111"/>
                <a:gd name="T50" fmla="*/ 21 w 398"/>
                <a:gd name="T51" fmla="*/ 20 h 111"/>
                <a:gd name="T52" fmla="*/ 15 w 398"/>
                <a:gd name="T53" fmla="*/ 26 h 111"/>
                <a:gd name="T54" fmla="*/ 12 w 398"/>
                <a:gd name="T55" fmla="*/ 52 h 111"/>
                <a:gd name="T56" fmla="*/ 8 w 398"/>
                <a:gd name="T57" fmla="*/ 82 h 111"/>
                <a:gd name="T58" fmla="*/ 113 w 398"/>
                <a:gd name="T59" fmla="*/ 111 h 111"/>
                <a:gd name="T60" fmla="*/ 331 w 398"/>
                <a:gd name="T61" fmla="*/ 104 h 111"/>
                <a:gd name="T62" fmla="*/ 369 w 398"/>
                <a:gd name="T63" fmla="*/ 91 h 111"/>
                <a:gd name="T64" fmla="*/ 385 w 398"/>
                <a:gd name="T65" fmla="*/ 86 h 111"/>
                <a:gd name="T66" fmla="*/ 389 w 398"/>
                <a:gd name="T67" fmla="*/ 8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98" h="111">
                  <a:moveTo>
                    <a:pt x="397" y="80"/>
                  </a:moveTo>
                  <a:cubicBezTo>
                    <a:pt x="394" y="77"/>
                    <a:pt x="387" y="79"/>
                    <a:pt x="384" y="77"/>
                  </a:cubicBezTo>
                  <a:cubicBezTo>
                    <a:pt x="387" y="75"/>
                    <a:pt x="394" y="76"/>
                    <a:pt x="396" y="76"/>
                  </a:cubicBezTo>
                  <a:cubicBezTo>
                    <a:pt x="388" y="74"/>
                    <a:pt x="388" y="74"/>
                    <a:pt x="388" y="74"/>
                  </a:cubicBezTo>
                  <a:cubicBezTo>
                    <a:pt x="397" y="72"/>
                    <a:pt x="397" y="72"/>
                    <a:pt x="397" y="72"/>
                  </a:cubicBezTo>
                  <a:cubicBezTo>
                    <a:pt x="395" y="71"/>
                    <a:pt x="390" y="73"/>
                    <a:pt x="388" y="71"/>
                  </a:cubicBezTo>
                  <a:cubicBezTo>
                    <a:pt x="388" y="69"/>
                    <a:pt x="390" y="70"/>
                    <a:pt x="391" y="70"/>
                  </a:cubicBezTo>
                  <a:cubicBezTo>
                    <a:pt x="394" y="70"/>
                    <a:pt x="398" y="69"/>
                    <a:pt x="397" y="67"/>
                  </a:cubicBezTo>
                  <a:cubicBezTo>
                    <a:pt x="397" y="63"/>
                    <a:pt x="391" y="64"/>
                    <a:pt x="388" y="63"/>
                  </a:cubicBezTo>
                  <a:cubicBezTo>
                    <a:pt x="390" y="62"/>
                    <a:pt x="390" y="62"/>
                    <a:pt x="390" y="62"/>
                  </a:cubicBezTo>
                  <a:cubicBezTo>
                    <a:pt x="388" y="62"/>
                    <a:pt x="386" y="62"/>
                    <a:pt x="385" y="60"/>
                  </a:cubicBezTo>
                  <a:cubicBezTo>
                    <a:pt x="386" y="60"/>
                    <a:pt x="387" y="59"/>
                    <a:pt x="388" y="59"/>
                  </a:cubicBezTo>
                  <a:cubicBezTo>
                    <a:pt x="383" y="57"/>
                    <a:pt x="383" y="57"/>
                    <a:pt x="383" y="57"/>
                  </a:cubicBezTo>
                  <a:cubicBezTo>
                    <a:pt x="388" y="56"/>
                    <a:pt x="388" y="56"/>
                    <a:pt x="388" y="56"/>
                  </a:cubicBezTo>
                  <a:cubicBezTo>
                    <a:pt x="386" y="56"/>
                    <a:pt x="386" y="56"/>
                    <a:pt x="386" y="56"/>
                  </a:cubicBezTo>
                  <a:cubicBezTo>
                    <a:pt x="384" y="55"/>
                    <a:pt x="386" y="54"/>
                    <a:pt x="385" y="54"/>
                  </a:cubicBezTo>
                  <a:cubicBezTo>
                    <a:pt x="383" y="52"/>
                    <a:pt x="379" y="54"/>
                    <a:pt x="377" y="52"/>
                  </a:cubicBezTo>
                  <a:cubicBezTo>
                    <a:pt x="380" y="51"/>
                    <a:pt x="384" y="51"/>
                    <a:pt x="387" y="51"/>
                  </a:cubicBezTo>
                  <a:cubicBezTo>
                    <a:pt x="385" y="51"/>
                    <a:pt x="382" y="51"/>
                    <a:pt x="381" y="49"/>
                  </a:cubicBezTo>
                  <a:cubicBezTo>
                    <a:pt x="389" y="48"/>
                    <a:pt x="389" y="48"/>
                    <a:pt x="389" y="48"/>
                  </a:cubicBezTo>
                  <a:cubicBezTo>
                    <a:pt x="387" y="47"/>
                    <a:pt x="384" y="48"/>
                    <a:pt x="382" y="47"/>
                  </a:cubicBezTo>
                  <a:cubicBezTo>
                    <a:pt x="384" y="46"/>
                    <a:pt x="384" y="46"/>
                    <a:pt x="384" y="46"/>
                  </a:cubicBezTo>
                  <a:cubicBezTo>
                    <a:pt x="381" y="45"/>
                    <a:pt x="378" y="46"/>
                    <a:pt x="376" y="44"/>
                  </a:cubicBezTo>
                  <a:cubicBezTo>
                    <a:pt x="377" y="43"/>
                    <a:pt x="378" y="43"/>
                    <a:pt x="378" y="42"/>
                  </a:cubicBezTo>
                  <a:cubicBezTo>
                    <a:pt x="377" y="42"/>
                    <a:pt x="375" y="42"/>
                    <a:pt x="374" y="41"/>
                  </a:cubicBezTo>
                  <a:cubicBezTo>
                    <a:pt x="377" y="40"/>
                    <a:pt x="382" y="41"/>
                    <a:pt x="385" y="40"/>
                  </a:cubicBezTo>
                  <a:cubicBezTo>
                    <a:pt x="377" y="37"/>
                    <a:pt x="377" y="37"/>
                    <a:pt x="377" y="37"/>
                  </a:cubicBezTo>
                  <a:cubicBezTo>
                    <a:pt x="377" y="37"/>
                    <a:pt x="377" y="37"/>
                    <a:pt x="378" y="37"/>
                  </a:cubicBezTo>
                  <a:cubicBezTo>
                    <a:pt x="373" y="35"/>
                    <a:pt x="373" y="35"/>
                    <a:pt x="373" y="35"/>
                  </a:cubicBezTo>
                  <a:cubicBezTo>
                    <a:pt x="375" y="34"/>
                    <a:pt x="377" y="35"/>
                    <a:pt x="378" y="34"/>
                  </a:cubicBezTo>
                  <a:cubicBezTo>
                    <a:pt x="370" y="32"/>
                    <a:pt x="370" y="32"/>
                    <a:pt x="370" y="32"/>
                  </a:cubicBezTo>
                  <a:cubicBezTo>
                    <a:pt x="371" y="31"/>
                    <a:pt x="372" y="32"/>
                    <a:pt x="373" y="32"/>
                  </a:cubicBezTo>
                  <a:cubicBezTo>
                    <a:pt x="358" y="29"/>
                    <a:pt x="358" y="29"/>
                    <a:pt x="358" y="29"/>
                  </a:cubicBezTo>
                  <a:cubicBezTo>
                    <a:pt x="362" y="28"/>
                    <a:pt x="365" y="30"/>
                    <a:pt x="369" y="28"/>
                  </a:cubicBezTo>
                  <a:cubicBezTo>
                    <a:pt x="362" y="26"/>
                    <a:pt x="351" y="28"/>
                    <a:pt x="345" y="24"/>
                  </a:cubicBezTo>
                  <a:cubicBezTo>
                    <a:pt x="346" y="23"/>
                    <a:pt x="348" y="23"/>
                    <a:pt x="350" y="23"/>
                  </a:cubicBezTo>
                  <a:cubicBezTo>
                    <a:pt x="346" y="22"/>
                    <a:pt x="346" y="22"/>
                    <a:pt x="346" y="22"/>
                  </a:cubicBezTo>
                  <a:cubicBezTo>
                    <a:pt x="349" y="20"/>
                    <a:pt x="356" y="21"/>
                    <a:pt x="358" y="19"/>
                  </a:cubicBezTo>
                  <a:cubicBezTo>
                    <a:pt x="354" y="19"/>
                    <a:pt x="350" y="19"/>
                    <a:pt x="347" y="17"/>
                  </a:cubicBezTo>
                  <a:cubicBezTo>
                    <a:pt x="319" y="14"/>
                    <a:pt x="290" y="11"/>
                    <a:pt x="260" y="11"/>
                  </a:cubicBezTo>
                  <a:cubicBezTo>
                    <a:pt x="259" y="10"/>
                    <a:pt x="259" y="10"/>
                    <a:pt x="259" y="10"/>
                  </a:cubicBezTo>
                  <a:cubicBezTo>
                    <a:pt x="281" y="9"/>
                    <a:pt x="301" y="11"/>
                    <a:pt x="324" y="10"/>
                  </a:cubicBezTo>
                  <a:cubicBezTo>
                    <a:pt x="325" y="9"/>
                    <a:pt x="325" y="9"/>
                    <a:pt x="325" y="9"/>
                  </a:cubicBezTo>
                  <a:cubicBezTo>
                    <a:pt x="319" y="6"/>
                    <a:pt x="311" y="8"/>
                    <a:pt x="304" y="6"/>
                  </a:cubicBezTo>
                  <a:cubicBezTo>
                    <a:pt x="306" y="5"/>
                    <a:pt x="306" y="5"/>
                    <a:pt x="306" y="5"/>
                  </a:cubicBezTo>
                  <a:cubicBezTo>
                    <a:pt x="264" y="1"/>
                    <a:pt x="219" y="0"/>
                    <a:pt x="177" y="1"/>
                  </a:cubicBezTo>
                  <a:cubicBezTo>
                    <a:pt x="35" y="2"/>
                    <a:pt x="35" y="2"/>
                    <a:pt x="35" y="2"/>
                  </a:cubicBezTo>
                  <a:cubicBezTo>
                    <a:pt x="28" y="3"/>
                    <a:pt x="22" y="7"/>
                    <a:pt x="18" y="11"/>
                  </a:cubicBezTo>
                  <a:cubicBezTo>
                    <a:pt x="24" y="13"/>
                    <a:pt x="24" y="13"/>
                    <a:pt x="24" y="13"/>
                  </a:cubicBezTo>
                  <a:cubicBezTo>
                    <a:pt x="16" y="17"/>
                    <a:pt x="16" y="17"/>
                    <a:pt x="16" y="17"/>
                  </a:cubicBezTo>
                  <a:cubicBezTo>
                    <a:pt x="15" y="20"/>
                    <a:pt x="19" y="19"/>
                    <a:pt x="22" y="20"/>
                  </a:cubicBezTo>
                  <a:cubicBezTo>
                    <a:pt x="21" y="20"/>
                    <a:pt x="21" y="20"/>
                    <a:pt x="21" y="20"/>
                  </a:cubicBezTo>
                  <a:cubicBezTo>
                    <a:pt x="20" y="22"/>
                    <a:pt x="16" y="22"/>
                    <a:pt x="19" y="24"/>
                  </a:cubicBezTo>
                  <a:cubicBezTo>
                    <a:pt x="19" y="25"/>
                    <a:pt x="16" y="25"/>
                    <a:pt x="15" y="26"/>
                  </a:cubicBezTo>
                  <a:cubicBezTo>
                    <a:pt x="15" y="29"/>
                    <a:pt x="8" y="33"/>
                    <a:pt x="11" y="37"/>
                  </a:cubicBezTo>
                  <a:cubicBezTo>
                    <a:pt x="8" y="42"/>
                    <a:pt x="13" y="47"/>
                    <a:pt x="12" y="52"/>
                  </a:cubicBezTo>
                  <a:cubicBezTo>
                    <a:pt x="8" y="56"/>
                    <a:pt x="10" y="63"/>
                    <a:pt x="7" y="68"/>
                  </a:cubicBezTo>
                  <a:cubicBezTo>
                    <a:pt x="15" y="73"/>
                    <a:pt x="0" y="77"/>
                    <a:pt x="8" y="82"/>
                  </a:cubicBezTo>
                  <a:cubicBezTo>
                    <a:pt x="9" y="88"/>
                    <a:pt x="16" y="93"/>
                    <a:pt x="24" y="97"/>
                  </a:cubicBezTo>
                  <a:cubicBezTo>
                    <a:pt x="50" y="109"/>
                    <a:pt x="82" y="110"/>
                    <a:pt x="113" y="111"/>
                  </a:cubicBezTo>
                  <a:cubicBezTo>
                    <a:pt x="277" y="109"/>
                    <a:pt x="277" y="109"/>
                    <a:pt x="277" y="109"/>
                  </a:cubicBezTo>
                  <a:cubicBezTo>
                    <a:pt x="295" y="106"/>
                    <a:pt x="314" y="107"/>
                    <a:pt x="331" y="104"/>
                  </a:cubicBezTo>
                  <a:cubicBezTo>
                    <a:pt x="350" y="103"/>
                    <a:pt x="364" y="95"/>
                    <a:pt x="382" y="93"/>
                  </a:cubicBezTo>
                  <a:cubicBezTo>
                    <a:pt x="379" y="91"/>
                    <a:pt x="374" y="92"/>
                    <a:pt x="369" y="91"/>
                  </a:cubicBezTo>
                  <a:cubicBezTo>
                    <a:pt x="375" y="88"/>
                    <a:pt x="382" y="87"/>
                    <a:pt x="388" y="86"/>
                  </a:cubicBezTo>
                  <a:cubicBezTo>
                    <a:pt x="387" y="86"/>
                    <a:pt x="385" y="87"/>
                    <a:pt x="385" y="86"/>
                  </a:cubicBezTo>
                  <a:cubicBezTo>
                    <a:pt x="387" y="84"/>
                    <a:pt x="391" y="86"/>
                    <a:pt x="392" y="84"/>
                  </a:cubicBezTo>
                  <a:cubicBezTo>
                    <a:pt x="389" y="82"/>
                    <a:pt x="389" y="82"/>
                    <a:pt x="389" y="82"/>
                  </a:cubicBezTo>
                  <a:cubicBezTo>
                    <a:pt x="391" y="80"/>
                    <a:pt x="395" y="81"/>
                    <a:pt x="397" y="80"/>
                  </a:cubicBezTo>
                  <a:close/>
                </a:path>
              </a:pathLst>
            </a:custGeom>
            <a:solidFill>
              <a:srgbClr val="004DA1"/>
            </a:solidFill>
            <a:ln>
              <a:noFill/>
            </a:ln>
          </p:spPr>
          <p:txBody>
            <a:bodyPr vert="horz" wrap="square" lIns="68580" tIns="34290" rIns="68580" bIns="3429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013" b="0" i="0" u="none" strike="noStrike" kern="0" cap="none" spc="0" normalizeH="0" baseline="0" noProof="0" dirty="0">
                <a:ln>
                  <a:noFill/>
                </a:ln>
                <a:solidFill>
                  <a:prstClr val="black"/>
                </a:solidFill>
                <a:effectLst/>
                <a:uLnTx/>
                <a:uFillTx/>
                <a:cs typeface="+mn-ea"/>
                <a:sym typeface="+mn-lt"/>
              </a:endParaRPr>
            </a:p>
          </p:txBody>
        </p:sp>
        <p:sp>
          <p:nvSpPr>
            <p:cNvPr id="11" name="文本框 10">
              <a:extLst>
                <a:ext uri="{FF2B5EF4-FFF2-40B4-BE49-F238E27FC236}">
                  <a16:creationId xmlns:a16="http://schemas.microsoft.com/office/drawing/2014/main" id="{9638B1E5-5568-466A-B5E2-8FD1DDE2E088}"/>
                </a:ext>
              </a:extLst>
            </p:cNvPr>
            <p:cNvSpPr txBox="1"/>
            <p:nvPr/>
          </p:nvSpPr>
          <p:spPr>
            <a:xfrm>
              <a:off x="9306656" y="2657710"/>
              <a:ext cx="902810" cy="396689"/>
            </a:xfrm>
            <a:prstGeom prst="rect">
              <a:avLst/>
            </a:prstGeom>
            <a:noFill/>
            <a:effectLst/>
          </p:spPr>
          <p:txBody>
            <a:bodyPr vert="eaVert" wrap="none" rtlCol="0" anchor="ctr">
              <a:spAutoFit/>
            </a:bodyPr>
            <a:lstStyle>
              <a:defPPr>
                <a:defRPr lang="zh-CN"/>
              </a:defPPr>
              <a:lvl1pPr algn="ctr">
                <a:defRPr sz="4400">
                  <a:solidFill>
                    <a:srgbClr val="004DA1"/>
                  </a:solidFill>
                  <a:latin typeface="李旭科书法" panose="02000603000000000000" pitchFamily="2" charset="-122"/>
                  <a:ea typeface="李旭科书法" panose="02000603000000000000" pitchFamily="2" charset="-122"/>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lang="en-US" altLang="zh-CN" sz="3200" kern="0" dirty="0">
                  <a:solidFill>
                    <a:prstClr val="white"/>
                  </a:solidFill>
                  <a:latin typeface="+mn-lt"/>
                  <a:ea typeface="+mn-ea"/>
                  <a:cs typeface="+mn-ea"/>
                  <a:sym typeface="+mn-lt"/>
                </a:rPr>
                <a:t>B</a:t>
              </a:r>
              <a:endParaRPr kumimoji="0" lang="zh-CN" altLang="en-US" sz="3200" b="0" i="0" u="none" strike="noStrike" kern="0" cap="none" spc="0" normalizeH="0" baseline="0" noProof="0" dirty="0">
                <a:ln>
                  <a:noFill/>
                </a:ln>
                <a:solidFill>
                  <a:prstClr val="white"/>
                </a:solidFill>
                <a:effectLst/>
                <a:uLnTx/>
                <a:uFillTx/>
                <a:latin typeface="+mn-lt"/>
                <a:ea typeface="+mn-ea"/>
                <a:cs typeface="+mn-ea"/>
                <a:sym typeface="+mn-lt"/>
              </a:endParaRPr>
            </a:p>
          </p:txBody>
        </p:sp>
      </p:grpSp>
    </p:spTree>
    <p:extLst>
      <p:ext uri="{BB962C8B-B14F-4D97-AF65-F5344CB8AC3E}">
        <p14:creationId xmlns:p14="http://schemas.microsoft.com/office/powerpoint/2010/main" val="12958004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rPr>
              <a:pPr>
                <a:defRPr/>
              </a:pPr>
              <a:t>85</a:t>
            </a:fld>
            <a:endParaRPr lang="en-US">
              <a:solidFill>
                <a:prstClr val="black">
                  <a:tint val="75000"/>
                </a:prstClr>
              </a:solidFill>
            </a:endParaRPr>
          </a:p>
        </p:txBody>
      </p:sp>
      <p:graphicFrame>
        <p:nvGraphicFramePr>
          <p:cNvPr id="5" name="图示 4"/>
          <p:cNvGraphicFramePr/>
          <p:nvPr>
            <p:extLst>
              <p:ext uri="{D42A27DB-BD31-4B8C-83A1-F6EECF244321}">
                <p14:modId xmlns:p14="http://schemas.microsoft.com/office/powerpoint/2010/main" val="4096974273"/>
              </p:ext>
            </p:extLst>
          </p:nvPr>
        </p:nvGraphicFramePr>
        <p:xfrm>
          <a:off x="1524000" y="954156"/>
          <a:ext cx="5870713" cy="3649593"/>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6" name="TextBox 5"/>
          <p:cNvSpPr txBox="1"/>
          <p:nvPr/>
        </p:nvSpPr>
        <p:spPr>
          <a:xfrm>
            <a:off x="1956899" y="1720140"/>
            <a:ext cx="439544" cy="523220"/>
          </a:xfrm>
          <a:prstGeom prst="rect">
            <a:avLst/>
          </a:prstGeom>
          <a:noFill/>
        </p:spPr>
        <p:txBody>
          <a:bodyPr wrap="none" rtlCol="0">
            <a:spAutoFit/>
          </a:bodyPr>
          <a:lstStyle/>
          <a:p>
            <a:r>
              <a:rPr lang="en-US" altLang="zh-CN" sz="2800" b="1" dirty="0">
                <a:ln w="12700">
                  <a:solidFill>
                    <a:schemeClr val="tx2">
                      <a:satMod val="155000"/>
                    </a:schemeClr>
                  </a:solidFill>
                  <a:prstDash val="solid"/>
                </a:ln>
                <a:solidFill>
                  <a:schemeClr val="bg2">
                    <a:tint val="85000"/>
                    <a:satMod val="155000"/>
                  </a:schemeClr>
                </a:solidFill>
                <a:effectLst>
                  <a:outerShdw blurRad="41275" dist="20320" dir="1800000" algn="tl" rotWithShape="0">
                    <a:srgbClr val="000000">
                      <a:alpha val="40000"/>
                    </a:srgbClr>
                  </a:outerShdw>
                </a:effectLst>
              </a:rPr>
              <a:t>1</a:t>
            </a:r>
            <a:endParaRPr lang="zh-CN" altLang="en-US" sz="2800" b="1" dirty="0">
              <a:ln w="12700">
                <a:solidFill>
                  <a:schemeClr val="tx2">
                    <a:satMod val="155000"/>
                  </a:schemeClr>
                </a:solidFill>
                <a:prstDash val="solid"/>
              </a:ln>
              <a:solidFill>
                <a:schemeClr val="bg2">
                  <a:tint val="85000"/>
                  <a:satMod val="155000"/>
                </a:schemeClr>
              </a:solidFill>
              <a:effectLst>
                <a:outerShdw blurRad="41275" dist="20320" dir="1800000" algn="tl" rotWithShape="0">
                  <a:srgbClr val="000000">
                    <a:alpha val="40000"/>
                  </a:srgbClr>
                </a:outerShdw>
              </a:effectLst>
            </a:endParaRPr>
          </a:p>
        </p:txBody>
      </p:sp>
      <p:sp>
        <p:nvSpPr>
          <p:cNvPr id="7" name="TextBox 6"/>
          <p:cNvSpPr txBox="1"/>
          <p:nvPr/>
        </p:nvSpPr>
        <p:spPr>
          <a:xfrm>
            <a:off x="1956899" y="3273957"/>
            <a:ext cx="439544" cy="523220"/>
          </a:xfrm>
          <a:prstGeom prst="rect">
            <a:avLst/>
          </a:prstGeom>
          <a:noFill/>
        </p:spPr>
        <p:txBody>
          <a:bodyPr wrap="none" rtlCol="0">
            <a:spAutoFit/>
          </a:bodyPr>
          <a:lstStyle/>
          <a:p>
            <a:r>
              <a:rPr lang="en-US" altLang="zh-CN" sz="2800" b="1" dirty="0">
                <a:ln w="12700">
                  <a:solidFill>
                    <a:schemeClr val="tx2">
                      <a:satMod val="155000"/>
                    </a:schemeClr>
                  </a:solidFill>
                  <a:prstDash val="solid"/>
                </a:ln>
                <a:solidFill>
                  <a:schemeClr val="bg2">
                    <a:tint val="85000"/>
                    <a:satMod val="155000"/>
                  </a:schemeClr>
                </a:solidFill>
                <a:effectLst>
                  <a:outerShdw blurRad="41275" dist="20320" dir="1800000" algn="tl" rotWithShape="0">
                    <a:srgbClr val="000000">
                      <a:alpha val="40000"/>
                    </a:srgbClr>
                  </a:outerShdw>
                </a:effectLst>
              </a:rPr>
              <a:t>2</a:t>
            </a:r>
            <a:endParaRPr lang="zh-CN" altLang="en-US" sz="2800" b="1" dirty="0">
              <a:ln w="12700">
                <a:solidFill>
                  <a:schemeClr val="tx2">
                    <a:satMod val="155000"/>
                  </a:schemeClr>
                </a:solidFill>
                <a:prstDash val="solid"/>
              </a:ln>
              <a:solidFill>
                <a:schemeClr val="bg2">
                  <a:tint val="85000"/>
                  <a:satMod val="155000"/>
                </a:schemeClr>
              </a:solidFill>
              <a:effectLst>
                <a:outerShdw blurRad="41275" dist="20320" dir="1800000" algn="tl" rotWithShape="0">
                  <a:srgbClr val="000000">
                    <a:alpha val="40000"/>
                  </a:srgbClr>
                </a:outerShdw>
              </a:effectLst>
            </a:endParaRPr>
          </a:p>
        </p:txBody>
      </p:sp>
      <p:sp>
        <p:nvSpPr>
          <p:cNvPr id="8" name="文本框 7">
            <a:extLst>
              <a:ext uri="{FF2B5EF4-FFF2-40B4-BE49-F238E27FC236}">
                <a16:creationId xmlns:a16="http://schemas.microsoft.com/office/drawing/2014/main" id="{F5CB4747-86D0-424E-A9A5-27C808BAD520}"/>
              </a:ext>
            </a:extLst>
          </p:cNvPr>
          <p:cNvSpPr txBox="1"/>
          <p:nvPr/>
        </p:nvSpPr>
        <p:spPr>
          <a:xfrm>
            <a:off x="935665" y="299722"/>
            <a:ext cx="7371907" cy="500137"/>
          </a:xfrm>
          <a:prstGeom prst="rect">
            <a:avLst/>
          </a:prstGeom>
          <a:noFill/>
        </p:spPr>
        <p:txBody>
          <a:bodyPr wrap="square" lIns="68580" tIns="34290" rIns="68580" bIns="34290" rtlCol="0">
            <a:spAutoFit/>
          </a:bodyPr>
          <a:lstStyle/>
          <a:p>
            <a:pPr algn="ctr"/>
            <a:r>
              <a:rPr lang="zh-CN" altLang="en-US" sz="2800" b="1" dirty="0">
                <a:solidFill>
                  <a:srgbClr val="0070C0"/>
                </a:solidFill>
                <a:cs typeface="+mn-ea"/>
              </a:rPr>
              <a:t>二、视同销售货物行为（</a:t>
            </a:r>
            <a:r>
              <a:rPr lang="en-US" altLang="zh-CN" sz="2800" b="1" dirty="0">
                <a:solidFill>
                  <a:srgbClr val="0070C0"/>
                </a:solidFill>
                <a:cs typeface="+mn-ea"/>
              </a:rPr>
              <a:t>8</a:t>
            </a:r>
            <a:r>
              <a:rPr lang="zh-CN" altLang="en-US" sz="2800" b="1" dirty="0">
                <a:solidFill>
                  <a:srgbClr val="0070C0"/>
                </a:solidFill>
                <a:cs typeface="+mn-ea"/>
              </a:rPr>
              <a:t>项）</a:t>
            </a:r>
            <a:endParaRPr lang="en-US" altLang="zh-CN" sz="2800" b="1" dirty="0">
              <a:solidFill>
                <a:srgbClr val="7030A0"/>
              </a:solidFill>
              <a:cs typeface="+mn-ea"/>
            </a:endParaRPr>
          </a:p>
        </p:txBody>
      </p:sp>
      <p:grpSp>
        <p:nvGrpSpPr>
          <p:cNvPr id="9" name="组合 8">
            <a:extLst>
              <a:ext uri="{FF2B5EF4-FFF2-40B4-BE49-F238E27FC236}">
                <a16:creationId xmlns:a16="http://schemas.microsoft.com/office/drawing/2014/main" id="{68428996-F5A3-4654-AF27-B32CC949588B}"/>
              </a:ext>
            </a:extLst>
          </p:cNvPr>
          <p:cNvGrpSpPr/>
          <p:nvPr/>
        </p:nvGrpSpPr>
        <p:grpSpPr>
          <a:xfrm>
            <a:off x="641627" y="1287002"/>
            <a:ext cx="665923" cy="2844825"/>
            <a:chOff x="1371598" y="1279914"/>
            <a:chExt cx="665923" cy="2844825"/>
          </a:xfrm>
        </p:grpSpPr>
        <p:grpSp>
          <p:nvGrpSpPr>
            <p:cNvPr id="10" name="组合 9">
              <a:extLst>
                <a:ext uri="{FF2B5EF4-FFF2-40B4-BE49-F238E27FC236}">
                  <a16:creationId xmlns:a16="http://schemas.microsoft.com/office/drawing/2014/main" id="{768F14BA-406C-4451-8E17-2DE19408422E}"/>
                </a:ext>
              </a:extLst>
            </p:cNvPr>
            <p:cNvGrpSpPr/>
            <p:nvPr/>
          </p:nvGrpSpPr>
          <p:grpSpPr>
            <a:xfrm>
              <a:off x="1371598" y="1279914"/>
              <a:ext cx="665923" cy="2844825"/>
              <a:chOff x="8121873" y="2010009"/>
              <a:chExt cx="1739454" cy="1412819"/>
            </a:xfrm>
          </p:grpSpPr>
          <p:sp>
            <p:nvSpPr>
              <p:cNvPr id="12" name="圆角矩形 5">
                <a:extLst>
                  <a:ext uri="{FF2B5EF4-FFF2-40B4-BE49-F238E27FC236}">
                    <a16:creationId xmlns:a16="http://schemas.microsoft.com/office/drawing/2014/main" id="{600E2F39-D9A7-4826-90B4-A4BB3DF85F5A}"/>
                  </a:ext>
                </a:extLst>
              </p:cNvPr>
              <p:cNvSpPr/>
              <p:nvPr/>
            </p:nvSpPr>
            <p:spPr>
              <a:xfrm>
                <a:off x="8121873" y="2010009"/>
                <a:ext cx="1739454" cy="1412819"/>
              </a:xfrm>
              <a:prstGeom prst="roundRect">
                <a:avLst>
                  <a:gd name="adj" fmla="val 0"/>
                </a:avLst>
              </a:prstGeom>
              <a:solidFill>
                <a:srgbClr val="77448C"/>
              </a:solidFill>
              <a:ln w="31750">
                <a:gradFill flip="none" rotWithShape="1">
                  <a:gsLst>
                    <a:gs pos="0">
                      <a:schemeClr val="bg1">
                        <a:lumMod val="85000"/>
                      </a:schemeClr>
                    </a:gs>
                    <a:gs pos="100000">
                      <a:schemeClr val="bg1"/>
                    </a:gs>
                  </a:gsLst>
                  <a:lin ang="2700000" scaled="1"/>
                  <a:tileRect/>
                </a:gradFill>
              </a:ln>
              <a:effectLst>
                <a:innerShdw blurRad="127000" dist="63500" dir="13500000">
                  <a:schemeClr val="tx1">
                    <a:lumMod val="65000"/>
                    <a:lumOff val="35000"/>
                    <a:alpha val="49000"/>
                  </a:scheme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FFFF"/>
                  </a:solidFill>
                  <a:latin typeface="+mn-ea"/>
                </a:endParaRPr>
              </a:p>
            </p:txBody>
          </p:sp>
          <p:sp>
            <p:nvSpPr>
              <p:cNvPr id="13" name="圆角矩形 6">
                <a:extLst>
                  <a:ext uri="{FF2B5EF4-FFF2-40B4-BE49-F238E27FC236}">
                    <a16:creationId xmlns:a16="http://schemas.microsoft.com/office/drawing/2014/main" id="{5F2AEA78-9EAD-4801-A156-2C729831AD3B}"/>
                  </a:ext>
                </a:extLst>
              </p:cNvPr>
              <p:cNvSpPr/>
              <p:nvPr/>
            </p:nvSpPr>
            <p:spPr>
              <a:xfrm>
                <a:off x="8145763" y="2133588"/>
                <a:ext cx="1692570" cy="1199766"/>
              </a:xfrm>
              <a:prstGeom prst="roundRect">
                <a:avLst>
                  <a:gd name="adj" fmla="val 0"/>
                </a:avLst>
              </a:prstGeom>
              <a:solidFill>
                <a:schemeClr val="bg1">
                  <a:lumMod val="95000"/>
                </a:schemeClr>
              </a:solidFill>
              <a:ln w="50800">
                <a:noFill/>
              </a:ln>
              <a:effectLst>
                <a:outerShdw blurRad="76200" dist="38100" dir="2700000" algn="tl" rotWithShape="0">
                  <a:schemeClr val="tx1">
                    <a:lumMod val="65000"/>
                    <a:lumOff val="35000"/>
                    <a:alpha val="64000"/>
                  </a:schemeClr>
                </a:outerShdw>
              </a:effectLst>
              <a:scene3d>
                <a:camera prst="orthographicFront"/>
                <a:lightRig rig="threePt" dir="t"/>
              </a:scene3d>
              <a:sp3d prstMaterial="softEdge">
                <a:bevelT w="44450" h="127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FFFF"/>
                  </a:solidFill>
                  <a:latin typeface="+mn-ea"/>
                </a:endParaRPr>
              </a:p>
            </p:txBody>
          </p:sp>
        </p:grpSp>
        <p:sp>
          <p:nvSpPr>
            <p:cNvPr id="11" name="矩形 10">
              <a:extLst>
                <a:ext uri="{FF2B5EF4-FFF2-40B4-BE49-F238E27FC236}">
                  <a16:creationId xmlns:a16="http://schemas.microsoft.com/office/drawing/2014/main" id="{ECA2FC70-1C8D-4D32-9762-3A0DF225DD58}"/>
                </a:ext>
              </a:extLst>
            </p:cNvPr>
            <p:cNvSpPr/>
            <p:nvPr/>
          </p:nvSpPr>
          <p:spPr>
            <a:xfrm>
              <a:off x="1473726" y="1622124"/>
              <a:ext cx="461665" cy="1938992"/>
            </a:xfrm>
            <a:prstGeom prst="rect">
              <a:avLst/>
            </a:prstGeom>
          </p:spPr>
          <p:txBody>
            <a:bodyPr vert="horz" wrap="square">
              <a:spAutoFit/>
            </a:bodyPr>
            <a:lstStyle/>
            <a:p>
              <a:pPr algn="ctr"/>
              <a:r>
                <a:rPr lang="zh-CN" altLang="en-US" sz="2000" cap="all" dirty="0">
                  <a:ln w="9000" cmpd="sng">
                    <a:solidFill>
                      <a:schemeClr val="accent4">
                        <a:shade val="50000"/>
                        <a:satMod val="120000"/>
                      </a:schemeClr>
                    </a:solidFill>
                    <a:prstDash val="solid"/>
                  </a:ln>
                  <a:solidFill>
                    <a:srgbClr val="0070C0"/>
                  </a:solidFill>
                  <a:effectLst>
                    <a:reflection blurRad="12700" stA="28000" endPos="45000" dist="1000" dir="5400000" sy="-100000" algn="bl" rotWithShape="0"/>
                  </a:effectLst>
                </a:rPr>
                <a:t>委托代销行为</a:t>
              </a:r>
            </a:p>
          </p:txBody>
        </p:sp>
      </p:grpSp>
    </p:spTree>
    <p:extLst>
      <p:ext uri="{BB962C8B-B14F-4D97-AF65-F5344CB8AC3E}">
        <p14:creationId xmlns:p14="http://schemas.microsoft.com/office/powerpoint/2010/main" val="118662439"/>
      </p:ext>
    </p:extLst>
  </p:cSld>
  <p:clrMapOvr>
    <a:masterClrMapping/>
  </p:clrMapOvr>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FB9B861F-4E03-45B9-B70C-05B7AB9203D2}"/>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rPr>
              <a:pPr>
                <a:defRPr/>
              </a:pPr>
              <a:t>86</a:t>
            </a:fld>
            <a:endParaRPr lang="en-US">
              <a:solidFill>
                <a:prstClr val="black">
                  <a:tint val="75000"/>
                </a:prstClr>
              </a:solidFill>
            </a:endParaRPr>
          </a:p>
        </p:txBody>
      </p:sp>
      <p:sp>
        <p:nvSpPr>
          <p:cNvPr id="3" name="文本框 2">
            <a:extLst>
              <a:ext uri="{FF2B5EF4-FFF2-40B4-BE49-F238E27FC236}">
                <a16:creationId xmlns:a16="http://schemas.microsoft.com/office/drawing/2014/main" id="{18E4ADAA-66C3-4B4B-94AF-FB6F13CAF8D7}"/>
              </a:ext>
            </a:extLst>
          </p:cNvPr>
          <p:cNvSpPr txBox="1"/>
          <p:nvPr/>
        </p:nvSpPr>
        <p:spPr>
          <a:xfrm>
            <a:off x="935665" y="299722"/>
            <a:ext cx="7371907" cy="500137"/>
          </a:xfrm>
          <a:prstGeom prst="rect">
            <a:avLst/>
          </a:prstGeom>
          <a:noFill/>
        </p:spPr>
        <p:txBody>
          <a:bodyPr wrap="square" lIns="68580" tIns="34290" rIns="68580" bIns="34290" rtlCol="0">
            <a:spAutoFit/>
          </a:bodyPr>
          <a:lstStyle/>
          <a:p>
            <a:pPr algn="ctr"/>
            <a:r>
              <a:rPr lang="zh-CN" altLang="en-US" sz="2800" b="1" dirty="0">
                <a:solidFill>
                  <a:srgbClr val="0070C0"/>
                </a:solidFill>
                <a:cs typeface="+mn-ea"/>
              </a:rPr>
              <a:t>二、视同销售货物行为（</a:t>
            </a:r>
            <a:r>
              <a:rPr lang="en-US" altLang="zh-CN" sz="2800" b="1" dirty="0">
                <a:solidFill>
                  <a:srgbClr val="0070C0"/>
                </a:solidFill>
                <a:cs typeface="+mn-ea"/>
              </a:rPr>
              <a:t>8</a:t>
            </a:r>
            <a:r>
              <a:rPr lang="zh-CN" altLang="en-US" sz="2800" b="1" dirty="0">
                <a:solidFill>
                  <a:srgbClr val="0070C0"/>
                </a:solidFill>
                <a:cs typeface="+mn-ea"/>
              </a:rPr>
              <a:t>项）</a:t>
            </a:r>
            <a:endParaRPr lang="en-US" altLang="zh-CN" sz="2800" b="1" dirty="0">
              <a:solidFill>
                <a:srgbClr val="7030A0"/>
              </a:solidFill>
              <a:cs typeface="+mn-ea"/>
            </a:endParaRPr>
          </a:p>
        </p:txBody>
      </p:sp>
      <p:grpSp>
        <p:nvGrpSpPr>
          <p:cNvPr id="4" name="组合 3">
            <a:extLst>
              <a:ext uri="{FF2B5EF4-FFF2-40B4-BE49-F238E27FC236}">
                <a16:creationId xmlns:a16="http://schemas.microsoft.com/office/drawing/2014/main" id="{1BC96FC6-1976-4869-B711-6A2F24F1F8D9}"/>
              </a:ext>
            </a:extLst>
          </p:cNvPr>
          <p:cNvGrpSpPr/>
          <p:nvPr/>
        </p:nvGrpSpPr>
        <p:grpSpPr>
          <a:xfrm>
            <a:off x="641627" y="1287002"/>
            <a:ext cx="665923" cy="2844825"/>
            <a:chOff x="1371598" y="1279914"/>
            <a:chExt cx="665923" cy="2844825"/>
          </a:xfrm>
        </p:grpSpPr>
        <p:grpSp>
          <p:nvGrpSpPr>
            <p:cNvPr id="5" name="组合 4">
              <a:extLst>
                <a:ext uri="{FF2B5EF4-FFF2-40B4-BE49-F238E27FC236}">
                  <a16:creationId xmlns:a16="http://schemas.microsoft.com/office/drawing/2014/main" id="{5E84CCAE-BE67-499D-BD10-CE9C211A1A8A}"/>
                </a:ext>
              </a:extLst>
            </p:cNvPr>
            <p:cNvGrpSpPr/>
            <p:nvPr/>
          </p:nvGrpSpPr>
          <p:grpSpPr>
            <a:xfrm>
              <a:off x="1371598" y="1279914"/>
              <a:ext cx="665923" cy="2844825"/>
              <a:chOff x="8121873" y="2010009"/>
              <a:chExt cx="1739454" cy="1412819"/>
            </a:xfrm>
          </p:grpSpPr>
          <p:sp>
            <p:nvSpPr>
              <p:cNvPr id="7" name="圆角矩形 5">
                <a:extLst>
                  <a:ext uri="{FF2B5EF4-FFF2-40B4-BE49-F238E27FC236}">
                    <a16:creationId xmlns:a16="http://schemas.microsoft.com/office/drawing/2014/main" id="{4C26D758-8415-4140-91BC-E01DC897BC19}"/>
                  </a:ext>
                </a:extLst>
              </p:cNvPr>
              <p:cNvSpPr/>
              <p:nvPr/>
            </p:nvSpPr>
            <p:spPr>
              <a:xfrm>
                <a:off x="8121873" y="2010009"/>
                <a:ext cx="1739454" cy="1412819"/>
              </a:xfrm>
              <a:prstGeom prst="roundRect">
                <a:avLst>
                  <a:gd name="adj" fmla="val 0"/>
                </a:avLst>
              </a:prstGeom>
              <a:solidFill>
                <a:srgbClr val="77448C"/>
              </a:solidFill>
              <a:ln w="31750">
                <a:gradFill flip="none" rotWithShape="1">
                  <a:gsLst>
                    <a:gs pos="0">
                      <a:schemeClr val="bg1">
                        <a:lumMod val="85000"/>
                      </a:schemeClr>
                    </a:gs>
                    <a:gs pos="100000">
                      <a:schemeClr val="bg1"/>
                    </a:gs>
                  </a:gsLst>
                  <a:lin ang="2700000" scaled="1"/>
                  <a:tileRect/>
                </a:gradFill>
              </a:ln>
              <a:effectLst>
                <a:innerShdw blurRad="127000" dist="63500" dir="13500000">
                  <a:schemeClr val="tx1">
                    <a:lumMod val="65000"/>
                    <a:lumOff val="35000"/>
                    <a:alpha val="49000"/>
                  </a:scheme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FFFF"/>
                  </a:solidFill>
                  <a:latin typeface="+mn-ea"/>
                </a:endParaRPr>
              </a:p>
            </p:txBody>
          </p:sp>
          <p:sp>
            <p:nvSpPr>
              <p:cNvPr id="8" name="圆角矩形 6">
                <a:extLst>
                  <a:ext uri="{FF2B5EF4-FFF2-40B4-BE49-F238E27FC236}">
                    <a16:creationId xmlns:a16="http://schemas.microsoft.com/office/drawing/2014/main" id="{7CA2E083-1A72-4E8C-BA95-77E36FFA735F}"/>
                  </a:ext>
                </a:extLst>
              </p:cNvPr>
              <p:cNvSpPr/>
              <p:nvPr/>
            </p:nvSpPr>
            <p:spPr>
              <a:xfrm>
                <a:off x="8145763" y="2133588"/>
                <a:ext cx="1692570" cy="1199766"/>
              </a:xfrm>
              <a:prstGeom prst="roundRect">
                <a:avLst>
                  <a:gd name="adj" fmla="val 0"/>
                </a:avLst>
              </a:prstGeom>
              <a:solidFill>
                <a:schemeClr val="bg1">
                  <a:lumMod val="95000"/>
                </a:schemeClr>
              </a:solidFill>
              <a:ln w="50800">
                <a:noFill/>
              </a:ln>
              <a:effectLst>
                <a:outerShdw blurRad="76200" dist="38100" dir="2700000" algn="tl" rotWithShape="0">
                  <a:schemeClr val="tx1">
                    <a:lumMod val="65000"/>
                    <a:lumOff val="35000"/>
                    <a:alpha val="64000"/>
                  </a:schemeClr>
                </a:outerShdw>
              </a:effectLst>
              <a:scene3d>
                <a:camera prst="orthographicFront"/>
                <a:lightRig rig="threePt" dir="t"/>
              </a:scene3d>
              <a:sp3d prstMaterial="softEdge">
                <a:bevelT w="44450" h="127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FFFF"/>
                  </a:solidFill>
                  <a:latin typeface="+mn-ea"/>
                </a:endParaRPr>
              </a:p>
            </p:txBody>
          </p:sp>
        </p:grpSp>
        <p:sp>
          <p:nvSpPr>
            <p:cNvPr id="6" name="矩形 5">
              <a:extLst>
                <a:ext uri="{FF2B5EF4-FFF2-40B4-BE49-F238E27FC236}">
                  <a16:creationId xmlns:a16="http://schemas.microsoft.com/office/drawing/2014/main" id="{15A61D04-870A-4DAB-B5D2-C1F3C500DE86}"/>
                </a:ext>
              </a:extLst>
            </p:cNvPr>
            <p:cNvSpPr/>
            <p:nvPr/>
          </p:nvSpPr>
          <p:spPr>
            <a:xfrm>
              <a:off x="1473726" y="1622124"/>
              <a:ext cx="461665" cy="1938992"/>
            </a:xfrm>
            <a:prstGeom prst="rect">
              <a:avLst/>
            </a:prstGeom>
          </p:spPr>
          <p:txBody>
            <a:bodyPr vert="horz" wrap="square">
              <a:spAutoFit/>
            </a:bodyPr>
            <a:lstStyle/>
            <a:p>
              <a:pPr algn="ctr"/>
              <a:r>
                <a:rPr lang="zh-CN" altLang="en-US" sz="2000" cap="all" dirty="0">
                  <a:ln w="9000" cmpd="sng">
                    <a:solidFill>
                      <a:schemeClr val="accent4">
                        <a:shade val="50000"/>
                        <a:satMod val="120000"/>
                      </a:schemeClr>
                    </a:solidFill>
                    <a:prstDash val="solid"/>
                  </a:ln>
                  <a:solidFill>
                    <a:srgbClr val="0070C0"/>
                  </a:solidFill>
                  <a:effectLst>
                    <a:reflection blurRad="12700" stA="28000" endPos="45000" dist="1000" dir="5400000" sy="-100000" algn="bl" rotWithShape="0"/>
                  </a:effectLst>
                </a:rPr>
                <a:t>委托代销行为</a:t>
              </a:r>
            </a:p>
          </p:txBody>
        </p:sp>
      </p:grpSp>
      <p:sp>
        <p:nvSpPr>
          <p:cNvPr id="9" name="矩形 8">
            <a:extLst>
              <a:ext uri="{FF2B5EF4-FFF2-40B4-BE49-F238E27FC236}">
                <a16:creationId xmlns:a16="http://schemas.microsoft.com/office/drawing/2014/main" id="{D9BBB295-FC48-439E-80A5-0974A51BB0AD}"/>
              </a:ext>
            </a:extLst>
          </p:cNvPr>
          <p:cNvSpPr>
            <a:spLocks noChangeArrowheads="1"/>
          </p:cNvSpPr>
          <p:nvPr/>
        </p:nvSpPr>
        <p:spPr bwMode="auto">
          <a:xfrm>
            <a:off x="2192393" y="1389548"/>
            <a:ext cx="720725" cy="323850"/>
          </a:xfrm>
          <a:prstGeom prst="rect">
            <a:avLst/>
          </a:prstGeom>
          <a:solidFill>
            <a:srgbClr val="002060"/>
          </a:solidFill>
          <a:ln w="38100">
            <a:noFill/>
            <a:miter lim="800000"/>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anchor="ctr"/>
          <a:lstStyle/>
          <a:p>
            <a:pPr algn="ctr">
              <a:defRPr/>
            </a:pPr>
            <a:r>
              <a:rPr lang="en-US" altLang="zh-CN" sz="1800" b="1">
                <a:solidFill>
                  <a:schemeClr val="bg1"/>
                </a:solidFill>
                <a:latin typeface="楷体" panose="02010609060101010101" pitchFamily="49" charset="-122"/>
                <a:ea typeface="楷体" panose="02010609060101010101" pitchFamily="49" charset="-122"/>
              </a:rPr>
              <a:t>A</a:t>
            </a:r>
            <a:endParaRPr lang="zh-CN" altLang="en-US" sz="1800" b="1">
              <a:solidFill>
                <a:schemeClr val="bg1"/>
              </a:solidFill>
              <a:latin typeface="楷体" panose="02010609060101010101" pitchFamily="49" charset="-122"/>
              <a:ea typeface="楷体" panose="02010609060101010101" pitchFamily="49" charset="-122"/>
            </a:endParaRPr>
          </a:p>
        </p:txBody>
      </p:sp>
      <p:sp>
        <p:nvSpPr>
          <p:cNvPr id="10" name="矩形 9">
            <a:extLst>
              <a:ext uri="{FF2B5EF4-FFF2-40B4-BE49-F238E27FC236}">
                <a16:creationId xmlns:a16="http://schemas.microsoft.com/office/drawing/2014/main" id="{6C883FEE-0B80-447E-8E1A-2214838FDB9A}"/>
              </a:ext>
            </a:extLst>
          </p:cNvPr>
          <p:cNvSpPr>
            <a:spLocks noChangeArrowheads="1"/>
          </p:cNvSpPr>
          <p:nvPr/>
        </p:nvSpPr>
        <p:spPr bwMode="auto">
          <a:xfrm>
            <a:off x="4457756" y="1389548"/>
            <a:ext cx="720725" cy="323850"/>
          </a:xfrm>
          <a:prstGeom prst="rect">
            <a:avLst/>
          </a:prstGeom>
          <a:solidFill>
            <a:srgbClr val="C00000"/>
          </a:solidFill>
          <a:ln w="38100">
            <a:noFill/>
            <a:miter lim="800000"/>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anchor="ctr"/>
          <a:lstStyle/>
          <a:p>
            <a:pPr algn="ctr">
              <a:defRPr/>
            </a:pPr>
            <a:r>
              <a:rPr lang="en-US" altLang="zh-CN" sz="1800" b="1">
                <a:solidFill>
                  <a:schemeClr val="bg1"/>
                </a:solidFill>
                <a:latin typeface="楷体" panose="02010609060101010101" pitchFamily="49" charset="-122"/>
                <a:ea typeface="楷体" panose="02010609060101010101" pitchFamily="49" charset="-122"/>
              </a:rPr>
              <a:t>B</a:t>
            </a:r>
            <a:endParaRPr lang="zh-CN" altLang="en-US" sz="1800" b="1">
              <a:solidFill>
                <a:schemeClr val="bg1"/>
              </a:solidFill>
              <a:latin typeface="楷体" panose="02010609060101010101" pitchFamily="49" charset="-122"/>
              <a:ea typeface="楷体" panose="02010609060101010101" pitchFamily="49" charset="-122"/>
            </a:endParaRPr>
          </a:p>
        </p:txBody>
      </p:sp>
      <p:cxnSp>
        <p:nvCxnSpPr>
          <p:cNvPr id="11" name="直接箭头连接符 10">
            <a:extLst>
              <a:ext uri="{FF2B5EF4-FFF2-40B4-BE49-F238E27FC236}">
                <a16:creationId xmlns:a16="http://schemas.microsoft.com/office/drawing/2014/main" id="{E783754D-ECDA-4EF3-B678-A40687295C1B}"/>
              </a:ext>
            </a:extLst>
          </p:cNvPr>
          <p:cNvCxnSpPr>
            <a:cxnSpLocks noChangeShapeType="1"/>
          </p:cNvCxnSpPr>
          <p:nvPr/>
        </p:nvCxnSpPr>
        <p:spPr bwMode="auto">
          <a:xfrm flipV="1">
            <a:off x="2913118" y="1551448"/>
            <a:ext cx="1544638" cy="23813"/>
          </a:xfrm>
          <a:prstGeom prst="straightConnector1">
            <a:avLst/>
          </a:prstGeom>
          <a:noFill/>
          <a:ln w="25400" algn="ctr">
            <a:solidFill>
              <a:srgbClr val="C00000"/>
            </a:solidFill>
            <a:round/>
            <a:headEnd/>
            <a:tailEnd type="arrow" w="med" len="med"/>
          </a:ln>
        </p:spPr>
      </p:cxnSp>
      <p:sp>
        <p:nvSpPr>
          <p:cNvPr id="12" name="椭圆 11">
            <a:extLst>
              <a:ext uri="{FF2B5EF4-FFF2-40B4-BE49-F238E27FC236}">
                <a16:creationId xmlns:a16="http://schemas.microsoft.com/office/drawing/2014/main" id="{CFDEDD1B-5717-42D6-AF9E-B1CD179F15E0}"/>
              </a:ext>
            </a:extLst>
          </p:cNvPr>
          <p:cNvSpPr>
            <a:spLocks noChangeArrowheads="1"/>
          </p:cNvSpPr>
          <p:nvPr/>
        </p:nvSpPr>
        <p:spPr bwMode="auto">
          <a:xfrm>
            <a:off x="1932043" y="967273"/>
            <a:ext cx="1260475" cy="360363"/>
          </a:xfrm>
          <a:prstGeom prst="ellipse">
            <a:avLst/>
          </a:prstGeom>
          <a:solidFill>
            <a:srgbClr val="002060"/>
          </a:solidFill>
          <a:ln w="38100">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anchor="ctr"/>
          <a:lstStyle/>
          <a:p>
            <a:pPr algn="ctr">
              <a:defRPr/>
            </a:pPr>
            <a:r>
              <a:rPr lang="zh-CN" altLang="en-US" sz="1800" b="1">
                <a:solidFill>
                  <a:schemeClr val="bg1"/>
                </a:solidFill>
                <a:latin typeface="楷体" panose="02010609060101010101" pitchFamily="49" charset="-122"/>
                <a:ea typeface="楷体" panose="02010609060101010101" pitchFamily="49" charset="-122"/>
              </a:rPr>
              <a:t>委托方</a:t>
            </a:r>
          </a:p>
        </p:txBody>
      </p:sp>
      <p:sp>
        <p:nvSpPr>
          <p:cNvPr id="13" name="椭圆 12">
            <a:extLst>
              <a:ext uri="{FF2B5EF4-FFF2-40B4-BE49-F238E27FC236}">
                <a16:creationId xmlns:a16="http://schemas.microsoft.com/office/drawing/2014/main" id="{5E555A7F-9571-4388-8294-03E062646F59}"/>
              </a:ext>
            </a:extLst>
          </p:cNvPr>
          <p:cNvSpPr>
            <a:spLocks noChangeArrowheads="1"/>
          </p:cNvSpPr>
          <p:nvPr/>
        </p:nvSpPr>
        <p:spPr bwMode="auto">
          <a:xfrm>
            <a:off x="4214868" y="970448"/>
            <a:ext cx="1260475" cy="360363"/>
          </a:xfrm>
          <a:prstGeom prst="ellipse">
            <a:avLst/>
          </a:prstGeom>
          <a:solidFill>
            <a:srgbClr val="C00000"/>
          </a:solidFill>
          <a:ln w="38100">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anchor="ctr"/>
          <a:lstStyle/>
          <a:p>
            <a:pPr algn="ctr">
              <a:defRPr/>
            </a:pPr>
            <a:r>
              <a:rPr lang="zh-CN" altLang="en-US" sz="1800" b="1" dirty="0">
                <a:solidFill>
                  <a:schemeClr val="bg1"/>
                </a:solidFill>
                <a:latin typeface="楷体" panose="02010609060101010101" pitchFamily="49" charset="-122"/>
                <a:ea typeface="楷体" panose="02010609060101010101" pitchFamily="49" charset="-122"/>
              </a:rPr>
              <a:t>受托方</a:t>
            </a:r>
          </a:p>
        </p:txBody>
      </p:sp>
      <p:cxnSp>
        <p:nvCxnSpPr>
          <p:cNvPr id="14" name="直接箭头连接符 13">
            <a:extLst>
              <a:ext uri="{FF2B5EF4-FFF2-40B4-BE49-F238E27FC236}">
                <a16:creationId xmlns:a16="http://schemas.microsoft.com/office/drawing/2014/main" id="{28B8D9BA-5868-4A50-900F-595D8093CC38}"/>
              </a:ext>
            </a:extLst>
          </p:cNvPr>
          <p:cNvCxnSpPr>
            <a:cxnSpLocks noChangeShapeType="1"/>
          </p:cNvCxnSpPr>
          <p:nvPr/>
        </p:nvCxnSpPr>
        <p:spPr bwMode="auto">
          <a:xfrm>
            <a:off x="2552756" y="1713373"/>
            <a:ext cx="0" cy="554038"/>
          </a:xfrm>
          <a:prstGeom prst="straightConnector1">
            <a:avLst/>
          </a:prstGeom>
          <a:noFill/>
          <a:ln w="25400" algn="ctr">
            <a:solidFill>
              <a:srgbClr val="C00000"/>
            </a:solidFill>
            <a:round/>
            <a:headEnd/>
            <a:tailEnd type="arrow" w="med" len="med"/>
          </a:ln>
        </p:spPr>
      </p:cxnSp>
      <p:sp>
        <p:nvSpPr>
          <p:cNvPr id="15" name="圆角矩形 40">
            <a:extLst>
              <a:ext uri="{FF2B5EF4-FFF2-40B4-BE49-F238E27FC236}">
                <a16:creationId xmlns:a16="http://schemas.microsoft.com/office/drawing/2014/main" id="{551430DC-6523-4934-8A9B-4911305CAE1C}"/>
              </a:ext>
            </a:extLst>
          </p:cNvPr>
          <p:cNvSpPr>
            <a:spLocks noChangeArrowheads="1"/>
          </p:cNvSpPr>
          <p:nvPr/>
        </p:nvSpPr>
        <p:spPr bwMode="auto">
          <a:xfrm>
            <a:off x="1874893" y="2275373"/>
            <a:ext cx="1390650" cy="288925"/>
          </a:xfrm>
          <a:prstGeom prst="roundRect">
            <a:avLst>
              <a:gd name="adj" fmla="val 16667"/>
            </a:avLst>
          </a:prstGeom>
          <a:solidFill>
            <a:srgbClr val="002060"/>
          </a:solidFill>
          <a:ln w="38100" algn="ctr">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wrap="none" anchor="ctr"/>
          <a:lstStyle/>
          <a:p>
            <a:pPr>
              <a:defRPr/>
            </a:pPr>
            <a:r>
              <a:rPr lang="en-US" altLang="zh-CN" sz="1800" b="1">
                <a:solidFill>
                  <a:schemeClr val="bg1"/>
                </a:solidFill>
                <a:latin typeface="楷体" panose="02010609060101010101" pitchFamily="49" charset="-122"/>
                <a:ea typeface="楷体" panose="02010609060101010101" pitchFamily="49" charset="-122"/>
              </a:rPr>
              <a:t>3</a:t>
            </a:r>
            <a:r>
              <a:rPr lang="zh-CN" altLang="en-US" sz="1800" b="1">
                <a:solidFill>
                  <a:schemeClr val="bg1"/>
                </a:solidFill>
                <a:latin typeface="楷体" panose="02010609060101010101" pitchFamily="49" charset="-122"/>
                <a:ea typeface="楷体" panose="02010609060101010101" pitchFamily="49" charset="-122"/>
              </a:rPr>
              <a:t>月</a:t>
            </a:r>
            <a:r>
              <a:rPr lang="en-US" altLang="zh-CN" sz="1800" b="1">
                <a:solidFill>
                  <a:schemeClr val="bg1"/>
                </a:solidFill>
                <a:latin typeface="楷体" panose="02010609060101010101" pitchFamily="49" charset="-122"/>
                <a:ea typeface="楷体" panose="02010609060101010101" pitchFamily="49" charset="-122"/>
              </a:rPr>
              <a:t>8</a:t>
            </a:r>
            <a:r>
              <a:rPr lang="zh-CN" altLang="en-US" sz="1800" b="1">
                <a:solidFill>
                  <a:schemeClr val="bg1"/>
                </a:solidFill>
                <a:latin typeface="楷体" panose="02010609060101010101" pitchFamily="49" charset="-122"/>
                <a:ea typeface="楷体" panose="02010609060101010101" pitchFamily="49" charset="-122"/>
              </a:rPr>
              <a:t>日委托</a:t>
            </a:r>
          </a:p>
        </p:txBody>
      </p:sp>
      <p:cxnSp>
        <p:nvCxnSpPr>
          <p:cNvPr id="16" name="直接箭头连接符 15">
            <a:extLst>
              <a:ext uri="{FF2B5EF4-FFF2-40B4-BE49-F238E27FC236}">
                <a16:creationId xmlns:a16="http://schemas.microsoft.com/office/drawing/2014/main" id="{445C4802-0663-421D-9E58-BC4E7A83D6D0}"/>
              </a:ext>
            </a:extLst>
          </p:cNvPr>
          <p:cNvCxnSpPr>
            <a:cxnSpLocks noChangeShapeType="1"/>
          </p:cNvCxnSpPr>
          <p:nvPr/>
        </p:nvCxnSpPr>
        <p:spPr bwMode="auto">
          <a:xfrm flipH="1">
            <a:off x="4899081" y="2334086"/>
            <a:ext cx="7937" cy="1019175"/>
          </a:xfrm>
          <a:prstGeom prst="straightConnector1">
            <a:avLst/>
          </a:prstGeom>
          <a:noFill/>
          <a:ln w="25400" algn="ctr">
            <a:solidFill>
              <a:srgbClr val="C00000"/>
            </a:solidFill>
            <a:round/>
            <a:headEnd/>
            <a:tailEnd type="arrow" w="med" len="med"/>
          </a:ln>
        </p:spPr>
      </p:cxnSp>
      <p:sp>
        <p:nvSpPr>
          <p:cNvPr id="17" name="圆角矩形 42">
            <a:extLst>
              <a:ext uri="{FF2B5EF4-FFF2-40B4-BE49-F238E27FC236}">
                <a16:creationId xmlns:a16="http://schemas.microsoft.com/office/drawing/2014/main" id="{A4E34314-0A64-479A-9663-7BDFDC746F5E}"/>
              </a:ext>
            </a:extLst>
          </p:cNvPr>
          <p:cNvSpPr>
            <a:spLocks noChangeArrowheads="1"/>
          </p:cNvSpPr>
          <p:nvPr/>
        </p:nvSpPr>
        <p:spPr bwMode="auto">
          <a:xfrm>
            <a:off x="4229156" y="3353286"/>
            <a:ext cx="1390650" cy="288925"/>
          </a:xfrm>
          <a:prstGeom prst="roundRect">
            <a:avLst>
              <a:gd name="adj" fmla="val 16667"/>
            </a:avLst>
          </a:prstGeom>
          <a:solidFill>
            <a:srgbClr val="C00000"/>
          </a:solidFill>
          <a:ln w="38100" algn="ctr">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wrap="none" anchor="ctr"/>
          <a:lstStyle/>
          <a:p>
            <a:pPr>
              <a:defRPr/>
            </a:pPr>
            <a:r>
              <a:rPr lang="en-US" altLang="zh-CN" sz="1800" b="1">
                <a:solidFill>
                  <a:schemeClr val="bg1"/>
                </a:solidFill>
                <a:latin typeface="楷体" panose="02010609060101010101" pitchFamily="49" charset="-122"/>
                <a:ea typeface="楷体" panose="02010609060101010101" pitchFamily="49" charset="-122"/>
              </a:rPr>
              <a:t>4</a:t>
            </a:r>
            <a:r>
              <a:rPr lang="zh-CN" altLang="en-US" sz="1800" b="1">
                <a:solidFill>
                  <a:schemeClr val="bg1"/>
                </a:solidFill>
                <a:latin typeface="楷体" panose="02010609060101010101" pitchFamily="49" charset="-122"/>
                <a:ea typeface="楷体" panose="02010609060101010101" pitchFamily="49" charset="-122"/>
              </a:rPr>
              <a:t>月</a:t>
            </a:r>
            <a:r>
              <a:rPr lang="en-US" altLang="zh-CN" sz="1800" b="1">
                <a:solidFill>
                  <a:schemeClr val="bg1"/>
                </a:solidFill>
                <a:latin typeface="楷体" panose="02010609060101010101" pitchFamily="49" charset="-122"/>
                <a:ea typeface="楷体" panose="02010609060101010101" pitchFamily="49" charset="-122"/>
              </a:rPr>
              <a:t>8</a:t>
            </a:r>
            <a:r>
              <a:rPr lang="zh-CN" altLang="en-US" sz="1800" b="1">
                <a:solidFill>
                  <a:schemeClr val="bg1"/>
                </a:solidFill>
                <a:latin typeface="楷体" panose="02010609060101010101" pitchFamily="49" charset="-122"/>
                <a:ea typeface="楷体" panose="02010609060101010101" pitchFamily="49" charset="-122"/>
              </a:rPr>
              <a:t>日销售</a:t>
            </a:r>
          </a:p>
        </p:txBody>
      </p:sp>
      <p:sp>
        <p:nvSpPr>
          <p:cNvPr id="18" name="矩形 17">
            <a:extLst>
              <a:ext uri="{FF2B5EF4-FFF2-40B4-BE49-F238E27FC236}">
                <a16:creationId xmlns:a16="http://schemas.microsoft.com/office/drawing/2014/main" id="{0F4E4A39-976C-4183-ABEA-9D0D06C0C041}"/>
              </a:ext>
            </a:extLst>
          </p:cNvPr>
          <p:cNvSpPr>
            <a:spLocks noChangeArrowheads="1"/>
          </p:cNvSpPr>
          <p:nvPr/>
        </p:nvSpPr>
        <p:spPr bwMode="auto">
          <a:xfrm>
            <a:off x="6443718" y="2553186"/>
            <a:ext cx="1550988" cy="369887"/>
          </a:xfrm>
          <a:prstGeom prst="rect">
            <a:avLst/>
          </a:prstGeom>
          <a:solidFill>
            <a:srgbClr val="7030A0"/>
          </a:solidFill>
          <a:ln w="38100">
            <a:noFill/>
            <a:miter lim="800000"/>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anchor="ctr"/>
          <a:lstStyle/>
          <a:p>
            <a:pPr algn="ctr">
              <a:defRPr/>
            </a:pPr>
            <a:r>
              <a:rPr lang="en-US" altLang="zh-CN" sz="1800" b="1" dirty="0">
                <a:solidFill>
                  <a:schemeClr val="bg1"/>
                </a:solidFill>
                <a:latin typeface="楷体" panose="02010609060101010101" pitchFamily="49" charset="-122"/>
                <a:ea typeface="楷体" panose="02010609060101010101" pitchFamily="49" charset="-122"/>
              </a:rPr>
              <a:t>C</a:t>
            </a:r>
            <a:r>
              <a:rPr lang="zh-CN" altLang="en-US" sz="1800" b="1" dirty="0">
                <a:solidFill>
                  <a:schemeClr val="bg1"/>
                </a:solidFill>
                <a:latin typeface="楷体" panose="02010609060101010101" pitchFamily="49" charset="-122"/>
                <a:ea typeface="楷体" panose="02010609060101010101" pitchFamily="49" charset="-122"/>
              </a:rPr>
              <a:t>、</a:t>
            </a:r>
            <a:r>
              <a:rPr lang="en-US" altLang="zh-CN" sz="1800" b="1" dirty="0">
                <a:solidFill>
                  <a:schemeClr val="bg1"/>
                </a:solidFill>
                <a:latin typeface="楷体" panose="02010609060101010101" pitchFamily="49" charset="-122"/>
                <a:ea typeface="楷体" panose="02010609060101010101" pitchFamily="49" charset="-122"/>
              </a:rPr>
              <a:t>D</a:t>
            </a:r>
            <a:r>
              <a:rPr lang="zh-CN" altLang="en-US" sz="1800" b="1" dirty="0">
                <a:solidFill>
                  <a:schemeClr val="bg1"/>
                </a:solidFill>
                <a:latin typeface="楷体" panose="02010609060101010101" pitchFamily="49" charset="-122"/>
                <a:ea typeface="楷体" panose="02010609060101010101" pitchFamily="49" charset="-122"/>
              </a:rPr>
              <a:t>、</a:t>
            </a:r>
            <a:r>
              <a:rPr lang="en-US" altLang="zh-CN" sz="1800" b="1" dirty="0">
                <a:solidFill>
                  <a:schemeClr val="bg1"/>
                </a:solidFill>
                <a:latin typeface="楷体" panose="02010609060101010101" pitchFamily="49" charset="-122"/>
                <a:ea typeface="楷体" panose="02010609060101010101" pitchFamily="49" charset="-122"/>
              </a:rPr>
              <a:t>E</a:t>
            </a:r>
            <a:r>
              <a:rPr lang="zh-CN" altLang="en-US" sz="1800" b="1" dirty="0">
                <a:solidFill>
                  <a:schemeClr val="bg1"/>
                </a:solidFill>
                <a:latin typeface="楷体" panose="02010609060101010101" pitchFamily="49" charset="-122"/>
                <a:ea typeface="楷体" panose="02010609060101010101" pitchFamily="49" charset="-122"/>
              </a:rPr>
              <a:t>、</a:t>
            </a:r>
            <a:r>
              <a:rPr lang="en-US" altLang="zh-CN" sz="1800" b="1" dirty="0">
                <a:solidFill>
                  <a:schemeClr val="bg1"/>
                </a:solidFill>
                <a:latin typeface="楷体" panose="02010609060101010101" pitchFamily="49" charset="-122"/>
                <a:ea typeface="楷体" panose="02010609060101010101" pitchFamily="49" charset="-122"/>
              </a:rPr>
              <a:t>F</a:t>
            </a:r>
            <a:endParaRPr lang="zh-CN" altLang="en-US" sz="1800" b="1" dirty="0">
              <a:solidFill>
                <a:schemeClr val="bg1"/>
              </a:solidFill>
              <a:latin typeface="楷体" panose="02010609060101010101" pitchFamily="49" charset="-122"/>
              <a:ea typeface="楷体" panose="02010609060101010101" pitchFamily="49" charset="-122"/>
            </a:endParaRPr>
          </a:p>
        </p:txBody>
      </p:sp>
      <p:cxnSp>
        <p:nvCxnSpPr>
          <p:cNvPr id="19" name="直接箭头连接符 18">
            <a:extLst>
              <a:ext uri="{FF2B5EF4-FFF2-40B4-BE49-F238E27FC236}">
                <a16:creationId xmlns:a16="http://schemas.microsoft.com/office/drawing/2014/main" id="{9D05155C-75AD-4385-8CF3-7D4196F11D7F}"/>
              </a:ext>
            </a:extLst>
          </p:cNvPr>
          <p:cNvCxnSpPr>
            <a:cxnSpLocks noChangeShapeType="1"/>
          </p:cNvCxnSpPr>
          <p:nvPr/>
        </p:nvCxnSpPr>
        <p:spPr bwMode="auto">
          <a:xfrm>
            <a:off x="4899081" y="2738898"/>
            <a:ext cx="1544637" cy="0"/>
          </a:xfrm>
          <a:prstGeom prst="straightConnector1">
            <a:avLst/>
          </a:prstGeom>
          <a:noFill/>
          <a:ln w="25400" algn="ctr">
            <a:solidFill>
              <a:srgbClr val="C00000"/>
            </a:solidFill>
            <a:round/>
            <a:headEnd/>
            <a:tailEnd type="arrow" w="med" len="med"/>
          </a:ln>
        </p:spPr>
      </p:cxnSp>
      <p:cxnSp>
        <p:nvCxnSpPr>
          <p:cNvPr id="20" name="直接箭头连接符 19">
            <a:extLst>
              <a:ext uri="{FF2B5EF4-FFF2-40B4-BE49-F238E27FC236}">
                <a16:creationId xmlns:a16="http://schemas.microsoft.com/office/drawing/2014/main" id="{CB0D2A9C-C1FF-4EAC-8B2C-686CC08068EE}"/>
              </a:ext>
            </a:extLst>
          </p:cNvPr>
          <p:cNvCxnSpPr>
            <a:cxnSpLocks noChangeShapeType="1"/>
          </p:cNvCxnSpPr>
          <p:nvPr/>
        </p:nvCxnSpPr>
        <p:spPr bwMode="auto">
          <a:xfrm>
            <a:off x="4946727" y="3610479"/>
            <a:ext cx="919163" cy="517525"/>
          </a:xfrm>
          <a:prstGeom prst="straightConnector1">
            <a:avLst/>
          </a:prstGeom>
          <a:noFill/>
          <a:ln w="25400" algn="ctr">
            <a:solidFill>
              <a:srgbClr val="C00000"/>
            </a:solidFill>
            <a:round/>
            <a:headEnd/>
            <a:tailEnd type="arrow" w="med" len="med"/>
          </a:ln>
        </p:spPr>
      </p:cxnSp>
      <p:sp>
        <p:nvSpPr>
          <p:cNvPr id="21" name="圆角矩形 46">
            <a:extLst>
              <a:ext uri="{FF2B5EF4-FFF2-40B4-BE49-F238E27FC236}">
                <a16:creationId xmlns:a16="http://schemas.microsoft.com/office/drawing/2014/main" id="{D2BBD358-3A97-4E75-A681-3591F6E201A2}"/>
              </a:ext>
            </a:extLst>
          </p:cNvPr>
          <p:cNvSpPr>
            <a:spLocks noChangeArrowheads="1"/>
          </p:cNvSpPr>
          <p:nvPr/>
        </p:nvSpPr>
        <p:spPr bwMode="auto">
          <a:xfrm>
            <a:off x="5308656" y="4110545"/>
            <a:ext cx="2686050" cy="288925"/>
          </a:xfrm>
          <a:prstGeom prst="roundRect">
            <a:avLst>
              <a:gd name="adj" fmla="val 16667"/>
            </a:avLst>
          </a:prstGeom>
          <a:solidFill>
            <a:srgbClr val="C00000"/>
          </a:solidFill>
          <a:ln w="38100" algn="ctr">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wrap="none" anchor="ctr"/>
          <a:lstStyle/>
          <a:p>
            <a:pPr>
              <a:defRPr/>
            </a:pPr>
            <a:r>
              <a:rPr lang="zh-CN" altLang="en-US" sz="1800" b="1" dirty="0">
                <a:solidFill>
                  <a:schemeClr val="bg1"/>
                </a:solidFill>
                <a:latin typeface="楷体" panose="02010609060101010101" pitchFamily="49" charset="-122"/>
                <a:ea typeface="楷体" panose="02010609060101010101" pitchFamily="49" charset="-122"/>
              </a:rPr>
              <a:t>销项：</a:t>
            </a:r>
            <a:r>
              <a:rPr lang="en-US" altLang="zh-CN" sz="1800" b="1" dirty="0">
                <a:solidFill>
                  <a:schemeClr val="bg1"/>
                </a:solidFill>
                <a:latin typeface="楷体" panose="02010609060101010101" pitchFamily="49" charset="-122"/>
                <a:ea typeface="楷体" panose="02010609060101010101" pitchFamily="49" charset="-122"/>
              </a:rPr>
              <a:t>100×1000×13%</a:t>
            </a:r>
            <a:endParaRPr lang="zh-CN" altLang="en-US" sz="1800" b="1" dirty="0">
              <a:solidFill>
                <a:schemeClr val="bg1"/>
              </a:solidFill>
              <a:latin typeface="楷体" panose="02010609060101010101" pitchFamily="49" charset="-122"/>
              <a:ea typeface="楷体" panose="02010609060101010101" pitchFamily="49" charset="-122"/>
            </a:endParaRPr>
          </a:p>
        </p:txBody>
      </p:sp>
      <p:cxnSp>
        <p:nvCxnSpPr>
          <p:cNvPr id="22" name="直接箭头连接符 21">
            <a:extLst>
              <a:ext uri="{FF2B5EF4-FFF2-40B4-BE49-F238E27FC236}">
                <a16:creationId xmlns:a16="http://schemas.microsoft.com/office/drawing/2014/main" id="{0B0838D7-FBFE-4D19-8839-A1281A00A484}"/>
              </a:ext>
            </a:extLst>
          </p:cNvPr>
          <p:cNvCxnSpPr>
            <a:cxnSpLocks noChangeShapeType="1"/>
          </p:cNvCxnSpPr>
          <p:nvPr/>
        </p:nvCxnSpPr>
        <p:spPr bwMode="auto">
          <a:xfrm flipH="1">
            <a:off x="3378256" y="2738898"/>
            <a:ext cx="1520825" cy="0"/>
          </a:xfrm>
          <a:prstGeom prst="straightConnector1">
            <a:avLst/>
          </a:prstGeom>
          <a:noFill/>
          <a:ln w="25400" algn="ctr">
            <a:solidFill>
              <a:srgbClr val="C00000"/>
            </a:solidFill>
            <a:round/>
            <a:headEnd/>
            <a:tailEnd type="arrow" w="med" len="med"/>
          </a:ln>
        </p:spPr>
      </p:cxnSp>
      <p:sp>
        <p:nvSpPr>
          <p:cNvPr id="23" name="圆角矩形 48">
            <a:extLst>
              <a:ext uri="{FF2B5EF4-FFF2-40B4-BE49-F238E27FC236}">
                <a16:creationId xmlns:a16="http://schemas.microsoft.com/office/drawing/2014/main" id="{975D718A-628B-4ED2-B612-ACE3299B4615}"/>
              </a:ext>
            </a:extLst>
          </p:cNvPr>
          <p:cNvSpPr>
            <a:spLocks noChangeArrowheads="1"/>
          </p:cNvSpPr>
          <p:nvPr/>
        </p:nvSpPr>
        <p:spPr bwMode="auto">
          <a:xfrm>
            <a:off x="3603681" y="2850048"/>
            <a:ext cx="1150937" cy="288925"/>
          </a:xfrm>
          <a:prstGeom prst="roundRect">
            <a:avLst>
              <a:gd name="adj" fmla="val 16667"/>
            </a:avLst>
          </a:prstGeom>
          <a:solidFill>
            <a:srgbClr val="C00000"/>
          </a:solidFill>
          <a:ln w="38100" algn="ctr">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wrap="none" anchor="ctr"/>
          <a:lstStyle/>
          <a:p>
            <a:pPr>
              <a:defRPr/>
            </a:pPr>
            <a:r>
              <a:rPr lang="zh-CN" altLang="en-US" sz="1800" b="1">
                <a:solidFill>
                  <a:schemeClr val="bg1"/>
                </a:solidFill>
                <a:latin typeface="楷体" panose="02010609060101010101" pitchFamily="49" charset="-122"/>
                <a:ea typeface="楷体" panose="02010609060101010101" pitchFamily="49" charset="-122"/>
              </a:rPr>
              <a:t>代销清单</a:t>
            </a:r>
          </a:p>
        </p:txBody>
      </p:sp>
      <p:sp>
        <p:nvSpPr>
          <p:cNvPr id="24" name="五角星 49">
            <a:extLst>
              <a:ext uri="{FF2B5EF4-FFF2-40B4-BE49-F238E27FC236}">
                <a16:creationId xmlns:a16="http://schemas.microsoft.com/office/drawing/2014/main" id="{38FB619A-2027-43E0-85A3-7847FF394233}"/>
              </a:ext>
            </a:extLst>
          </p:cNvPr>
          <p:cNvSpPr/>
          <p:nvPr/>
        </p:nvSpPr>
        <p:spPr>
          <a:xfrm>
            <a:off x="2775006" y="2562711"/>
            <a:ext cx="395287" cy="395287"/>
          </a:xfrm>
          <a:prstGeom prst="star5">
            <a:avLst/>
          </a:prstGeom>
          <a:solidFill>
            <a:srgbClr val="C00000"/>
          </a:solidFill>
          <a:ln w="38100">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anchor="ctr"/>
          <a:lstStyle/>
          <a:p>
            <a:pPr algn="ctr">
              <a:defRPr/>
            </a:pPr>
            <a:endParaRPr lang="zh-CN" altLang="en-US" sz="1800" b="1" dirty="0">
              <a:ln w="12700">
                <a:solidFill>
                  <a:sysClr val="windowText" lastClr="000000"/>
                </a:solidFill>
                <a:prstDash val="solid"/>
              </a:ln>
              <a:solidFill>
                <a:schemeClr val="bg1"/>
              </a:solidFill>
              <a:effectLst>
                <a:outerShdw blurRad="41275" dist="20320" dir="1800000" algn="tl" rotWithShape="0">
                  <a:srgbClr val="000000">
                    <a:alpha val="40000"/>
                  </a:srgbClr>
                </a:outerShdw>
              </a:effectLst>
              <a:latin typeface="楷体" panose="02010609060101010101" pitchFamily="49" charset="-122"/>
              <a:ea typeface="楷体" panose="02010609060101010101" pitchFamily="49" charset="-122"/>
            </a:endParaRPr>
          </a:p>
        </p:txBody>
      </p:sp>
      <p:sp>
        <p:nvSpPr>
          <p:cNvPr id="25" name="矩形 24">
            <a:extLst>
              <a:ext uri="{FF2B5EF4-FFF2-40B4-BE49-F238E27FC236}">
                <a16:creationId xmlns:a16="http://schemas.microsoft.com/office/drawing/2014/main" id="{32E1497E-12EA-4622-BE2B-A5479B8F55C8}"/>
              </a:ext>
            </a:extLst>
          </p:cNvPr>
          <p:cNvSpPr>
            <a:spLocks noChangeArrowheads="1"/>
          </p:cNvSpPr>
          <p:nvPr/>
        </p:nvSpPr>
        <p:spPr bwMode="auto">
          <a:xfrm>
            <a:off x="2162231" y="3715236"/>
            <a:ext cx="720725" cy="325437"/>
          </a:xfrm>
          <a:prstGeom prst="rect">
            <a:avLst/>
          </a:prstGeom>
          <a:solidFill>
            <a:srgbClr val="002060"/>
          </a:solidFill>
          <a:ln w="38100">
            <a:noFill/>
            <a:miter lim="800000"/>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anchor="ctr"/>
          <a:lstStyle/>
          <a:p>
            <a:pPr algn="ctr">
              <a:defRPr/>
            </a:pPr>
            <a:r>
              <a:rPr lang="en-US" altLang="zh-CN" sz="1800" b="1">
                <a:solidFill>
                  <a:schemeClr val="bg1"/>
                </a:solidFill>
                <a:latin typeface="楷体" panose="02010609060101010101" pitchFamily="49" charset="-122"/>
                <a:ea typeface="楷体" panose="02010609060101010101" pitchFamily="49" charset="-122"/>
              </a:rPr>
              <a:t>A</a:t>
            </a:r>
            <a:endParaRPr lang="zh-CN" altLang="en-US" sz="1800" b="1">
              <a:solidFill>
                <a:schemeClr val="bg1"/>
              </a:solidFill>
              <a:latin typeface="楷体" panose="02010609060101010101" pitchFamily="49" charset="-122"/>
              <a:ea typeface="楷体" panose="02010609060101010101" pitchFamily="49" charset="-122"/>
            </a:endParaRPr>
          </a:p>
        </p:txBody>
      </p:sp>
      <p:sp>
        <p:nvSpPr>
          <p:cNvPr id="26" name="矩形 25">
            <a:extLst>
              <a:ext uri="{FF2B5EF4-FFF2-40B4-BE49-F238E27FC236}">
                <a16:creationId xmlns:a16="http://schemas.microsoft.com/office/drawing/2014/main" id="{09010D64-AD13-4675-80A4-DBFE17D37501}"/>
              </a:ext>
            </a:extLst>
          </p:cNvPr>
          <p:cNvSpPr>
            <a:spLocks noChangeArrowheads="1"/>
          </p:cNvSpPr>
          <p:nvPr/>
        </p:nvSpPr>
        <p:spPr bwMode="auto">
          <a:xfrm>
            <a:off x="3851331" y="3715236"/>
            <a:ext cx="720725" cy="325437"/>
          </a:xfrm>
          <a:prstGeom prst="rect">
            <a:avLst/>
          </a:prstGeom>
          <a:solidFill>
            <a:srgbClr val="C00000"/>
          </a:solidFill>
          <a:ln w="38100">
            <a:noFill/>
            <a:miter lim="800000"/>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anchor="ctr"/>
          <a:lstStyle/>
          <a:p>
            <a:pPr algn="ctr">
              <a:defRPr/>
            </a:pPr>
            <a:r>
              <a:rPr lang="en-US" altLang="zh-CN" sz="1800" b="1">
                <a:solidFill>
                  <a:schemeClr val="bg1"/>
                </a:solidFill>
                <a:latin typeface="楷体" panose="02010609060101010101" pitchFamily="49" charset="-122"/>
                <a:ea typeface="楷体" panose="02010609060101010101" pitchFamily="49" charset="-122"/>
              </a:rPr>
              <a:t>B</a:t>
            </a:r>
            <a:endParaRPr lang="zh-CN" altLang="en-US" sz="1800" b="1">
              <a:solidFill>
                <a:schemeClr val="bg1"/>
              </a:solidFill>
              <a:latin typeface="楷体" panose="02010609060101010101" pitchFamily="49" charset="-122"/>
              <a:ea typeface="楷体" panose="02010609060101010101" pitchFamily="49" charset="-122"/>
            </a:endParaRPr>
          </a:p>
        </p:txBody>
      </p:sp>
      <p:cxnSp>
        <p:nvCxnSpPr>
          <p:cNvPr id="27" name="直接箭头连接符 26">
            <a:extLst>
              <a:ext uri="{FF2B5EF4-FFF2-40B4-BE49-F238E27FC236}">
                <a16:creationId xmlns:a16="http://schemas.microsoft.com/office/drawing/2014/main" id="{22D5256B-BFB0-4FDB-BC57-55FAFA54A196}"/>
              </a:ext>
            </a:extLst>
          </p:cNvPr>
          <p:cNvCxnSpPr>
            <a:cxnSpLocks noChangeShapeType="1"/>
          </p:cNvCxnSpPr>
          <p:nvPr/>
        </p:nvCxnSpPr>
        <p:spPr bwMode="auto">
          <a:xfrm>
            <a:off x="2882956" y="3899361"/>
            <a:ext cx="958850" cy="0"/>
          </a:xfrm>
          <a:prstGeom prst="straightConnector1">
            <a:avLst/>
          </a:prstGeom>
          <a:noFill/>
          <a:ln w="25400" algn="ctr">
            <a:solidFill>
              <a:srgbClr val="C00000"/>
            </a:solidFill>
            <a:round/>
            <a:headEnd/>
            <a:tailEnd type="arrow" w="med" len="med"/>
          </a:ln>
        </p:spPr>
      </p:cxnSp>
      <p:sp>
        <p:nvSpPr>
          <p:cNvPr id="28" name="圆角矩形 53">
            <a:extLst>
              <a:ext uri="{FF2B5EF4-FFF2-40B4-BE49-F238E27FC236}">
                <a16:creationId xmlns:a16="http://schemas.microsoft.com/office/drawing/2014/main" id="{7EBF9E6D-A7DE-44DE-A535-2B1F36E1597E}"/>
              </a:ext>
            </a:extLst>
          </p:cNvPr>
          <p:cNvSpPr>
            <a:spLocks noChangeArrowheads="1"/>
          </p:cNvSpPr>
          <p:nvPr/>
        </p:nvSpPr>
        <p:spPr bwMode="auto">
          <a:xfrm>
            <a:off x="3054406" y="3412023"/>
            <a:ext cx="647700" cy="288925"/>
          </a:xfrm>
          <a:prstGeom prst="roundRect">
            <a:avLst>
              <a:gd name="adj" fmla="val 16667"/>
            </a:avLst>
          </a:prstGeom>
          <a:solidFill>
            <a:srgbClr val="002060"/>
          </a:solidFill>
          <a:ln w="38100" algn="ctr">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wrap="none" anchor="ctr"/>
          <a:lstStyle/>
          <a:p>
            <a:pPr>
              <a:defRPr/>
            </a:pPr>
            <a:r>
              <a:rPr lang="zh-CN" altLang="en-US" sz="1800" b="1">
                <a:solidFill>
                  <a:schemeClr val="bg1"/>
                </a:solidFill>
                <a:latin typeface="楷体" panose="02010609060101010101" pitchFamily="49" charset="-122"/>
                <a:ea typeface="楷体" panose="02010609060101010101" pitchFamily="49" charset="-122"/>
              </a:rPr>
              <a:t>出票</a:t>
            </a:r>
          </a:p>
        </p:txBody>
      </p:sp>
      <p:sp>
        <p:nvSpPr>
          <p:cNvPr id="29" name="圆角矩形 54">
            <a:extLst>
              <a:ext uri="{FF2B5EF4-FFF2-40B4-BE49-F238E27FC236}">
                <a16:creationId xmlns:a16="http://schemas.microsoft.com/office/drawing/2014/main" id="{CB2D3F1B-6E05-451C-A1E1-1BAFDABA861B}"/>
              </a:ext>
            </a:extLst>
          </p:cNvPr>
          <p:cNvSpPr>
            <a:spLocks noChangeArrowheads="1"/>
          </p:cNvSpPr>
          <p:nvPr/>
        </p:nvSpPr>
        <p:spPr bwMode="auto">
          <a:xfrm>
            <a:off x="2162231" y="4110545"/>
            <a:ext cx="649287" cy="288925"/>
          </a:xfrm>
          <a:prstGeom prst="roundRect">
            <a:avLst>
              <a:gd name="adj" fmla="val 16667"/>
            </a:avLst>
          </a:prstGeom>
          <a:solidFill>
            <a:srgbClr val="002060"/>
          </a:solidFill>
          <a:ln w="38100" algn="ctr">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wrap="none" anchor="ctr"/>
          <a:lstStyle/>
          <a:p>
            <a:pPr>
              <a:defRPr/>
            </a:pPr>
            <a:r>
              <a:rPr lang="zh-CN" altLang="en-US" sz="1800" b="1">
                <a:solidFill>
                  <a:schemeClr val="bg1"/>
                </a:solidFill>
                <a:latin typeface="楷体" panose="02010609060101010101" pitchFamily="49" charset="-122"/>
                <a:ea typeface="楷体" panose="02010609060101010101" pitchFamily="49" charset="-122"/>
              </a:rPr>
              <a:t>销项</a:t>
            </a:r>
          </a:p>
        </p:txBody>
      </p:sp>
      <p:sp>
        <p:nvSpPr>
          <p:cNvPr id="30" name="圆角矩形 55">
            <a:extLst>
              <a:ext uri="{FF2B5EF4-FFF2-40B4-BE49-F238E27FC236}">
                <a16:creationId xmlns:a16="http://schemas.microsoft.com/office/drawing/2014/main" id="{24D0C569-C87F-4B45-B485-AE110C12D25E}"/>
              </a:ext>
            </a:extLst>
          </p:cNvPr>
          <p:cNvSpPr>
            <a:spLocks noChangeArrowheads="1"/>
          </p:cNvSpPr>
          <p:nvPr/>
        </p:nvSpPr>
        <p:spPr bwMode="auto">
          <a:xfrm>
            <a:off x="3962456" y="4112133"/>
            <a:ext cx="649287" cy="288925"/>
          </a:xfrm>
          <a:prstGeom prst="roundRect">
            <a:avLst>
              <a:gd name="adj" fmla="val 16667"/>
            </a:avLst>
          </a:prstGeom>
          <a:solidFill>
            <a:srgbClr val="C00000"/>
          </a:solidFill>
          <a:ln w="38100" algn="ctr">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wrap="none" anchor="ctr"/>
          <a:lstStyle/>
          <a:p>
            <a:pPr>
              <a:defRPr/>
            </a:pPr>
            <a:r>
              <a:rPr lang="zh-CN" altLang="en-US" sz="1800" b="1">
                <a:solidFill>
                  <a:schemeClr val="bg1"/>
                </a:solidFill>
                <a:latin typeface="楷体" panose="02010609060101010101" pitchFamily="49" charset="-122"/>
                <a:ea typeface="楷体" panose="02010609060101010101" pitchFamily="49" charset="-122"/>
              </a:rPr>
              <a:t>进项</a:t>
            </a:r>
          </a:p>
        </p:txBody>
      </p:sp>
      <p:sp>
        <p:nvSpPr>
          <p:cNvPr id="31" name="圆角矩形 56">
            <a:extLst>
              <a:ext uri="{FF2B5EF4-FFF2-40B4-BE49-F238E27FC236}">
                <a16:creationId xmlns:a16="http://schemas.microsoft.com/office/drawing/2014/main" id="{916AB1FE-D646-488D-9326-C8D74076DBEC}"/>
              </a:ext>
            </a:extLst>
          </p:cNvPr>
          <p:cNvSpPr>
            <a:spLocks noChangeArrowheads="1"/>
          </p:cNvSpPr>
          <p:nvPr/>
        </p:nvSpPr>
        <p:spPr bwMode="auto">
          <a:xfrm>
            <a:off x="2414643" y="4470908"/>
            <a:ext cx="2052638" cy="288925"/>
          </a:xfrm>
          <a:prstGeom prst="roundRect">
            <a:avLst>
              <a:gd name="adj" fmla="val 16667"/>
            </a:avLst>
          </a:prstGeom>
          <a:solidFill>
            <a:srgbClr val="002060"/>
          </a:solidFill>
          <a:ln w="38100" algn="ctr">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wrap="none" anchor="ctr"/>
          <a:lstStyle/>
          <a:p>
            <a:pPr>
              <a:defRPr/>
            </a:pPr>
            <a:r>
              <a:rPr lang="en-US" altLang="zh-CN" sz="1800" b="1" dirty="0">
                <a:solidFill>
                  <a:schemeClr val="bg1"/>
                </a:solidFill>
                <a:latin typeface="楷体" panose="02010609060101010101" pitchFamily="49" charset="-122"/>
                <a:ea typeface="楷体" panose="02010609060101010101" pitchFamily="49" charset="-122"/>
              </a:rPr>
              <a:t>100×1000×13%</a:t>
            </a:r>
            <a:endParaRPr lang="zh-CN" altLang="en-US" sz="1800" b="1" dirty="0">
              <a:solidFill>
                <a:schemeClr val="bg1"/>
              </a:solidFill>
              <a:latin typeface="楷体" panose="02010609060101010101" pitchFamily="49" charset="-122"/>
              <a:ea typeface="楷体" panose="02010609060101010101" pitchFamily="49" charset="-122"/>
            </a:endParaRPr>
          </a:p>
        </p:txBody>
      </p:sp>
      <p:sp>
        <p:nvSpPr>
          <p:cNvPr id="32" name="圆角矩形 57">
            <a:extLst>
              <a:ext uri="{FF2B5EF4-FFF2-40B4-BE49-F238E27FC236}">
                <a16:creationId xmlns:a16="http://schemas.microsoft.com/office/drawing/2014/main" id="{03E904A7-E0A6-4763-B450-79B65C17BEA2}"/>
              </a:ext>
            </a:extLst>
          </p:cNvPr>
          <p:cNvSpPr>
            <a:spLocks noChangeArrowheads="1"/>
          </p:cNvSpPr>
          <p:nvPr/>
        </p:nvSpPr>
        <p:spPr bwMode="auto">
          <a:xfrm>
            <a:off x="4875289" y="4467735"/>
            <a:ext cx="3500462" cy="603279"/>
          </a:xfrm>
          <a:prstGeom prst="roundRect">
            <a:avLst>
              <a:gd name="adj" fmla="val 16667"/>
            </a:avLst>
          </a:prstGeom>
          <a:solidFill>
            <a:srgbClr val="C00000"/>
          </a:solidFill>
          <a:ln w="38100" algn="ctr">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wrap="none" anchor="ctr"/>
          <a:lstStyle/>
          <a:p>
            <a:pPr>
              <a:defRPr/>
            </a:pPr>
            <a:r>
              <a:rPr lang="en-US" altLang="zh-CN" sz="1800" b="1" dirty="0">
                <a:solidFill>
                  <a:schemeClr val="bg1"/>
                </a:solidFill>
                <a:latin typeface="楷体" panose="02010609060101010101" pitchFamily="49" charset="-122"/>
                <a:ea typeface="楷体" panose="02010609060101010101" pitchFamily="49" charset="-122"/>
              </a:rPr>
              <a:t>B</a:t>
            </a:r>
            <a:r>
              <a:rPr lang="zh-CN" altLang="en-US" sz="1800" b="1" dirty="0">
                <a:solidFill>
                  <a:schemeClr val="bg1"/>
                </a:solidFill>
                <a:latin typeface="楷体" panose="02010609060101010101" pitchFamily="49" charset="-122"/>
                <a:ea typeface="楷体" panose="02010609060101010101" pitchFamily="49" charset="-122"/>
              </a:rPr>
              <a:t>收到的手续费按现代服务</a:t>
            </a:r>
            <a:r>
              <a:rPr lang="en-US" altLang="zh-CN" sz="1800" b="1" dirty="0">
                <a:solidFill>
                  <a:schemeClr val="bg1"/>
                </a:solidFill>
                <a:latin typeface="楷体" panose="02010609060101010101" pitchFamily="49" charset="-122"/>
                <a:ea typeface="楷体" panose="02010609060101010101" pitchFamily="49" charset="-122"/>
              </a:rPr>
              <a:t>——</a:t>
            </a:r>
          </a:p>
          <a:p>
            <a:pPr>
              <a:defRPr/>
            </a:pPr>
            <a:r>
              <a:rPr lang="zh-CN" altLang="en-US" sz="1800" b="1" dirty="0">
                <a:solidFill>
                  <a:schemeClr val="bg1"/>
                </a:solidFill>
                <a:latin typeface="楷体" panose="02010609060101010101" pitchFamily="49" charset="-122"/>
                <a:ea typeface="楷体" panose="02010609060101010101" pitchFamily="49" charset="-122"/>
              </a:rPr>
              <a:t>商务辅助服务</a:t>
            </a:r>
            <a:r>
              <a:rPr lang="en-US" altLang="zh-CN" sz="1800" b="1" dirty="0">
                <a:solidFill>
                  <a:schemeClr val="bg1"/>
                </a:solidFill>
                <a:latin typeface="楷体" panose="02010609060101010101" pitchFamily="49" charset="-122"/>
                <a:ea typeface="楷体" panose="02010609060101010101" pitchFamily="49" charset="-122"/>
              </a:rPr>
              <a:t>——</a:t>
            </a:r>
            <a:r>
              <a:rPr lang="zh-CN" altLang="en-US" sz="1800" b="1" dirty="0">
                <a:solidFill>
                  <a:schemeClr val="bg1"/>
                </a:solidFill>
                <a:latin typeface="楷体" panose="02010609060101010101" pitchFamily="49" charset="-122"/>
                <a:ea typeface="楷体" panose="02010609060101010101" pitchFamily="49" charset="-122"/>
              </a:rPr>
              <a:t>代理服务纳税</a:t>
            </a:r>
          </a:p>
        </p:txBody>
      </p:sp>
      <p:sp>
        <p:nvSpPr>
          <p:cNvPr id="33" name="乘号 32">
            <a:extLst>
              <a:ext uri="{FF2B5EF4-FFF2-40B4-BE49-F238E27FC236}">
                <a16:creationId xmlns:a16="http://schemas.microsoft.com/office/drawing/2014/main" id="{B4A2F96C-57E0-4159-9D70-068666003038}"/>
              </a:ext>
            </a:extLst>
          </p:cNvPr>
          <p:cNvSpPr/>
          <p:nvPr/>
        </p:nvSpPr>
        <p:spPr>
          <a:xfrm>
            <a:off x="2688518" y="1713398"/>
            <a:ext cx="504000" cy="504000"/>
          </a:xfrm>
          <a:prstGeom prst="mathMultiply">
            <a:avLst/>
          </a:prstGeom>
          <a:solidFill>
            <a:srgbClr val="C00000"/>
          </a:solidFill>
          <a:ln w="38100">
            <a:noFill/>
          </a:ln>
          <a:effectLst>
            <a:outerShdw blurRad="44450" dist="27940" dir="5400000" algn="ctr">
              <a:srgbClr val="000000">
                <a:alpha val="32000"/>
              </a:srgbClr>
            </a:outerShdw>
          </a:effectLst>
        </p:spPr>
        <p:txBody>
          <a:bodyPr anchor="ctr"/>
          <a:lstStyle/>
          <a:p>
            <a:pPr algn="ctr">
              <a:defRPr/>
            </a:pPr>
            <a:endParaRPr lang="zh-CN" altLang="en-US" sz="1800" b="1" dirty="0">
              <a:ln w="12700">
                <a:solidFill>
                  <a:sysClr val="windowText" lastClr="000000"/>
                </a:solidFill>
                <a:prstDash val="solid"/>
              </a:ln>
              <a:solidFill>
                <a:schemeClr val="bg1"/>
              </a:solidFill>
              <a:effectLst>
                <a:outerShdw blurRad="41275" dist="20320" dir="1800000" algn="tl" rotWithShape="0">
                  <a:srgbClr val="000000">
                    <a:alpha val="40000"/>
                  </a:srgbClr>
                </a:outerShdw>
              </a:effectLst>
              <a:latin typeface="楷体" panose="02010609060101010101" pitchFamily="49" charset="-122"/>
              <a:ea typeface="楷体" panose="02010609060101010101" pitchFamily="49" charset="-122"/>
            </a:endParaRPr>
          </a:p>
        </p:txBody>
      </p:sp>
    </p:spTree>
    <p:extLst>
      <p:ext uri="{BB962C8B-B14F-4D97-AF65-F5344CB8AC3E}">
        <p14:creationId xmlns:p14="http://schemas.microsoft.com/office/powerpoint/2010/main" val="416260064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fade">
                                      <p:cBhvr>
                                        <p:cTn id="7" dur="500"/>
                                        <p:tgtEl>
                                          <p:spTgt spid="9"/>
                                        </p:tgtEl>
                                      </p:cBhvr>
                                    </p:animEffect>
                                  </p:childTnLst>
                                </p:cTn>
                              </p:par>
                              <p:par>
                                <p:cTn id="8" presetID="10" presetClass="entr" presetSubtype="0" fill="hold" nodeType="withEffect">
                                  <p:stCondLst>
                                    <p:cond delay="0"/>
                                  </p:stCondLst>
                                  <p:childTnLst>
                                    <p:set>
                                      <p:cBhvr>
                                        <p:cTn id="9" dur="1" fill="hold">
                                          <p:stCondLst>
                                            <p:cond delay="0"/>
                                          </p:stCondLst>
                                        </p:cTn>
                                        <p:tgtEl>
                                          <p:spTgt spid="11"/>
                                        </p:tgtEl>
                                        <p:attrNameLst>
                                          <p:attrName>style.visibility</p:attrName>
                                        </p:attrNameLst>
                                      </p:cBhvr>
                                      <p:to>
                                        <p:strVal val="visible"/>
                                      </p:to>
                                    </p:set>
                                    <p:animEffect transition="in" filter="fade">
                                      <p:cBhvr>
                                        <p:cTn id="10" dur="500"/>
                                        <p:tgtEl>
                                          <p:spTgt spid="11"/>
                                        </p:tgtEl>
                                      </p:cBhvr>
                                    </p:animEffect>
                                  </p:childTnLst>
                                </p:cTn>
                              </p:par>
                              <p:par>
                                <p:cTn id="11" presetID="10" presetClass="entr" presetSubtype="0" fill="hold" nodeType="withEffect">
                                  <p:stCondLst>
                                    <p:cond delay="0"/>
                                  </p:stCondLst>
                                  <p:childTnLst>
                                    <p:set>
                                      <p:cBhvr>
                                        <p:cTn id="12" dur="1" fill="hold">
                                          <p:stCondLst>
                                            <p:cond delay="0"/>
                                          </p:stCondLst>
                                        </p:cTn>
                                        <p:tgtEl>
                                          <p:spTgt spid="10"/>
                                        </p:tgtEl>
                                        <p:attrNameLst>
                                          <p:attrName>style.visibility</p:attrName>
                                        </p:attrNameLst>
                                      </p:cBhvr>
                                      <p:to>
                                        <p:strVal val="visible"/>
                                      </p:to>
                                    </p:set>
                                    <p:animEffect transition="in" filter="fade">
                                      <p:cBhvr>
                                        <p:cTn id="13" dur="500"/>
                                        <p:tgtEl>
                                          <p:spTgt spid="10"/>
                                        </p:tgtEl>
                                      </p:cBhvr>
                                    </p:animEffect>
                                  </p:childTnLst>
                                </p:cTn>
                              </p:par>
                              <p:par>
                                <p:cTn id="14" presetID="10" presetClass="entr" presetSubtype="0" fill="hold" nodeType="withEffect">
                                  <p:stCondLst>
                                    <p:cond delay="0"/>
                                  </p:stCondLst>
                                  <p:childTnLst>
                                    <p:set>
                                      <p:cBhvr>
                                        <p:cTn id="15" dur="1" fill="hold">
                                          <p:stCondLst>
                                            <p:cond delay="0"/>
                                          </p:stCondLst>
                                        </p:cTn>
                                        <p:tgtEl>
                                          <p:spTgt spid="14"/>
                                        </p:tgtEl>
                                        <p:attrNameLst>
                                          <p:attrName>style.visibility</p:attrName>
                                        </p:attrNameLst>
                                      </p:cBhvr>
                                      <p:to>
                                        <p:strVal val="visible"/>
                                      </p:to>
                                    </p:set>
                                    <p:animEffect transition="in" filter="fade">
                                      <p:cBhvr>
                                        <p:cTn id="16" dur="500"/>
                                        <p:tgtEl>
                                          <p:spTgt spid="14"/>
                                        </p:tgtEl>
                                      </p:cBhvr>
                                    </p:animEffect>
                                  </p:childTnLst>
                                </p:cTn>
                              </p:par>
                              <p:par>
                                <p:cTn id="17" presetID="10" presetClass="entr" presetSubtype="0" fill="hold" nodeType="withEffect">
                                  <p:stCondLst>
                                    <p:cond delay="0"/>
                                  </p:stCondLst>
                                  <p:childTnLst>
                                    <p:set>
                                      <p:cBhvr>
                                        <p:cTn id="18" dur="1" fill="hold">
                                          <p:stCondLst>
                                            <p:cond delay="0"/>
                                          </p:stCondLst>
                                        </p:cTn>
                                        <p:tgtEl>
                                          <p:spTgt spid="15"/>
                                        </p:tgtEl>
                                        <p:attrNameLst>
                                          <p:attrName>style.visibility</p:attrName>
                                        </p:attrNameLst>
                                      </p:cBhvr>
                                      <p:to>
                                        <p:strVal val="visible"/>
                                      </p:to>
                                    </p:set>
                                    <p:animEffect transition="in" filter="fade">
                                      <p:cBhvr>
                                        <p:cTn id="19" dur="500"/>
                                        <p:tgtEl>
                                          <p:spTgt spid="15"/>
                                        </p:tgtEl>
                                      </p:cBhvr>
                                    </p:animEffect>
                                  </p:childTnLst>
                                </p:cTn>
                              </p:par>
                              <p:par>
                                <p:cTn id="20" presetID="10" presetClass="entr" presetSubtype="0" fill="hold" nodeType="withEffect">
                                  <p:stCondLst>
                                    <p:cond delay="0"/>
                                  </p:stCondLst>
                                  <p:childTnLst>
                                    <p:set>
                                      <p:cBhvr>
                                        <p:cTn id="21" dur="1" fill="hold">
                                          <p:stCondLst>
                                            <p:cond delay="0"/>
                                          </p:stCondLst>
                                        </p:cTn>
                                        <p:tgtEl>
                                          <p:spTgt spid="12"/>
                                        </p:tgtEl>
                                        <p:attrNameLst>
                                          <p:attrName>style.visibility</p:attrName>
                                        </p:attrNameLst>
                                      </p:cBhvr>
                                      <p:to>
                                        <p:strVal val="visible"/>
                                      </p:to>
                                    </p:set>
                                    <p:animEffect transition="in" filter="fade">
                                      <p:cBhvr>
                                        <p:cTn id="22" dur="500"/>
                                        <p:tgtEl>
                                          <p:spTgt spid="12"/>
                                        </p:tgtEl>
                                      </p:cBhvr>
                                    </p:animEffect>
                                  </p:childTnLst>
                                </p:cTn>
                              </p:par>
                              <p:par>
                                <p:cTn id="23" presetID="10" presetClass="entr" presetSubtype="0" fill="hold" nodeType="withEffect">
                                  <p:stCondLst>
                                    <p:cond delay="0"/>
                                  </p:stCondLst>
                                  <p:childTnLst>
                                    <p:set>
                                      <p:cBhvr>
                                        <p:cTn id="24" dur="1" fill="hold">
                                          <p:stCondLst>
                                            <p:cond delay="0"/>
                                          </p:stCondLst>
                                        </p:cTn>
                                        <p:tgtEl>
                                          <p:spTgt spid="13"/>
                                        </p:tgtEl>
                                        <p:attrNameLst>
                                          <p:attrName>style.visibility</p:attrName>
                                        </p:attrNameLst>
                                      </p:cBhvr>
                                      <p:to>
                                        <p:strVal val="visible"/>
                                      </p:to>
                                    </p:set>
                                    <p:animEffect transition="in" filter="fade">
                                      <p:cBhvr>
                                        <p:cTn id="25" dur="500"/>
                                        <p:tgtEl>
                                          <p:spTgt spid="13"/>
                                        </p:tgtEl>
                                      </p:cBhvr>
                                    </p:animEffect>
                                  </p:childTnLst>
                                </p:cTn>
                              </p:par>
                            </p:childTnLst>
                          </p:cTn>
                        </p:par>
                      </p:childTnLst>
                    </p:cTn>
                  </p:par>
                  <p:par>
                    <p:cTn id="26" fill="hold">
                      <p:stCondLst>
                        <p:cond delay="indefinite"/>
                      </p:stCondLst>
                      <p:childTnLst>
                        <p:par>
                          <p:cTn id="27" fill="hold">
                            <p:stCondLst>
                              <p:cond delay="0"/>
                            </p:stCondLst>
                            <p:childTnLst>
                              <p:par>
                                <p:cTn id="28" presetID="26" presetClass="entr" presetSubtype="0" fill="hold" nodeType="clickEffect">
                                  <p:stCondLst>
                                    <p:cond delay="0"/>
                                  </p:stCondLst>
                                  <p:childTnLst>
                                    <p:set>
                                      <p:cBhvr>
                                        <p:cTn id="29" dur="1" fill="hold">
                                          <p:stCondLst>
                                            <p:cond delay="0"/>
                                          </p:stCondLst>
                                        </p:cTn>
                                        <p:tgtEl>
                                          <p:spTgt spid="33"/>
                                        </p:tgtEl>
                                        <p:attrNameLst>
                                          <p:attrName>style.visibility</p:attrName>
                                        </p:attrNameLst>
                                      </p:cBhvr>
                                      <p:to>
                                        <p:strVal val="visible"/>
                                      </p:to>
                                    </p:set>
                                    <p:animEffect transition="in" filter="wipe(down)">
                                      <p:cBhvr>
                                        <p:cTn id="30" dur="290">
                                          <p:stCondLst>
                                            <p:cond delay="0"/>
                                          </p:stCondLst>
                                        </p:cTn>
                                        <p:tgtEl>
                                          <p:spTgt spid="33"/>
                                        </p:tgtEl>
                                      </p:cBhvr>
                                    </p:animEffect>
                                    <p:anim calcmode="lin" valueType="num">
                                      <p:cBhvr>
                                        <p:cTn id="31" dur="911" tmFilter="0,0; 0.14,0.36; 0.43,0.73; 0.71,0.91; 1.0,1.0">
                                          <p:stCondLst>
                                            <p:cond delay="0"/>
                                          </p:stCondLst>
                                        </p:cTn>
                                        <p:tgtEl>
                                          <p:spTgt spid="33"/>
                                        </p:tgtEl>
                                        <p:attrNameLst>
                                          <p:attrName>ppt_x</p:attrName>
                                        </p:attrNameLst>
                                      </p:cBhvr>
                                      <p:tavLst>
                                        <p:tav tm="0">
                                          <p:val>
                                            <p:strVal val="#ppt_x-0.25"/>
                                          </p:val>
                                        </p:tav>
                                        <p:tav tm="100000">
                                          <p:val>
                                            <p:strVal val="#ppt_x"/>
                                          </p:val>
                                        </p:tav>
                                      </p:tavLst>
                                    </p:anim>
                                    <p:anim calcmode="lin" valueType="num">
                                      <p:cBhvr>
                                        <p:cTn id="32" dur="332" tmFilter="0.0,0.0; 0.25,0.07; 0.50,0.2; 0.75,0.467; 1.0,1.0">
                                          <p:stCondLst>
                                            <p:cond delay="0"/>
                                          </p:stCondLst>
                                        </p:cTn>
                                        <p:tgtEl>
                                          <p:spTgt spid="33"/>
                                        </p:tgtEl>
                                        <p:attrNameLst>
                                          <p:attrName>ppt_y</p:attrName>
                                        </p:attrNameLst>
                                      </p:cBhvr>
                                      <p:tavLst>
                                        <p:tav tm="0" fmla="#ppt_y-sin(pi*$)/3">
                                          <p:val>
                                            <p:fltVal val="0.5"/>
                                          </p:val>
                                        </p:tav>
                                        <p:tav tm="100000">
                                          <p:val>
                                            <p:fltVal val="1"/>
                                          </p:val>
                                        </p:tav>
                                      </p:tavLst>
                                    </p:anim>
                                    <p:anim calcmode="lin" valueType="num">
                                      <p:cBhvr>
                                        <p:cTn id="33" dur="332" tmFilter="0, 0; 0.125,0.2665; 0.25,0.4; 0.375,0.465; 0.5,0.5;  0.625,0.535; 0.75,0.6; 0.875,0.7335; 1,1">
                                          <p:stCondLst>
                                            <p:cond delay="332"/>
                                          </p:stCondLst>
                                        </p:cTn>
                                        <p:tgtEl>
                                          <p:spTgt spid="33"/>
                                        </p:tgtEl>
                                        <p:attrNameLst>
                                          <p:attrName>ppt_y</p:attrName>
                                        </p:attrNameLst>
                                      </p:cBhvr>
                                      <p:tavLst>
                                        <p:tav tm="0" fmla="#ppt_y-sin(pi*$)/9">
                                          <p:val>
                                            <p:fltVal val="0"/>
                                          </p:val>
                                        </p:tav>
                                        <p:tav tm="100000">
                                          <p:val>
                                            <p:fltVal val="1"/>
                                          </p:val>
                                        </p:tav>
                                      </p:tavLst>
                                    </p:anim>
                                    <p:anim calcmode="lin" valueType="num">
                                      <p:cBhvr>
                                        <p:cTn id="34" dur="166" tmFilter="0, 0; 0.125,0.2665; 0.25,0.4; 0.375,0.465; 0.5,0.5;  0.625,0.535; 0.75,0.6; 0.875,0.7335; 1,1">
                                          <p:stCondLst>
                                            <p:cond delay="662"/>
                                          </p:stCondLst>
                                        </p:cTn>
                                        <p:tgtEl>
                                          <p:spTgt spid="33"/>
                                        </p:tgtEl>
                                        <p:attrNameLst>
                                          <p:attrName>ppt_y</p:attrName>
                                        </p:attrNameLst>
                                      </p:cBhvr>
                                      <p:tavLst>
                                        <p:tav tm="0" fmla="#ppt_y-sin(pi*$)/27">
                                          <p:val>
                                            <p:fltVal val="0"/>
                                          </p:val>
                                        </p:tav>
                                        <p:tav tm="100000">
                                          <p:val>
                                            <p:fltVal val="1"/>
                                          </p:val>
                                        </p:tav>
                                      </p:tavLst>
                                    </p:anim>
                                    <p:anim calcmode="lin" valueType="num">
                                      <p:cBhvr>
                                        <p:cTn id="35" dur="82" tmFilter="0, 0; 0.125,0.2665; 0.25,0.4; 0.375,0.465; 0.5,0.5;  0.625,0.535; 0.75,0.6; 0.875,0.7335; 1,1">
                                          <p:stCondLst>
                                            <p:cond delay="828"/>
                                          </p:stCondLst>
                                        </p:cTn>
                                        <p:tgtEl>
                                          <p:spTgt spid="33"/>
                                        </p:tgtEl>
                                        <p:attrNameLst>
                                          <p:attrName>ppt_y</p:attrName>
                                        </p:attrNameLst>
                                      </p:cBhvr>
                                      <p:tavLst>
                                        <p:tav tm="0" fmla="#ppt_y-sin(pi*$)/81">
                                          <p:val>
                                            <p:fltVal val="0"/>
                                          </p:val>
                                        </p:tav>
                                        <p:tav tm="100000">
                                          <p:val>
                                            <p:fltVal val="1"/>
                                          </p:val>
                                        </p:tav>
                                      </p:tavLst>
                                    </p:anim>
                                    <p:animScale>
                                      <p:cBhvr>
                                        <p:cTn id="36" dur="13">
                                          <p:stCondLst>
                                            <p:cond delay="325"/>
                                          </p:stCondLst>
                                        </p:cTn>
                                        <p:tgtEl>
                                          <p:spTgt spid="33"/>
                                        </p:tgtEl>
                                      </p:cBhvr>
                                      <p:to x="100000" y="60000"/>
                                    </p:animScale>
                                    <p:animScale>
                                      <p:cBhvr>
                                        <p:cTn id="37" dur="83" decel="50000">
                                          <p:stCondLst>
                                            <p:cond delay="338"/>
                                          </p:stCondLst>
                                        </p:cTn>
                                        <p:tgtEl>
                                          <p:spTgt spid="33"/>
                                        </p:tgtEl>
                                      </p:cBhvr>
                                      <p:to x="100000" y="100000"/>
                                    </p:animScale>
                                    <p:animScale>
                                      <p:cBhvr>
                                        <p:cTn id="38" dur="13">
                                          <p:stCondLst>
                                            <p:cond delay="656"/>
                                          </p:stCondLst>
                                        </p:cTn>
                                        <p:tgtEl>
                                          <p:spTgt spid="33"/>
                                        </p:tgtEl>
                                      </p:cBhvr>
                                      <p:to x="100000" y="80000"/>
                                    </p:animScale>
                                    <p:animScale>
                                      <p:cBhvr>
                                        <p:cTn id="39" dur="83" decel="50000">
                                          <p:stCondLst>
                                            <p:cond delay="669"/>
                                          </p:stCondLst>
                                        </p:cTn>
                                        <p:tgtEl>
                                          <p:spTgt spid="33"/>
                                        </p:tgtEl>
                                      </p:cBhvr>
                                      <p:to x="100000" y="100000"/>
                                    </p:animScale>
                                    <p:animScale>
                                      <p:cBhvr>
                                        <p:cTn id="40" dur="13">
                                          <p:stCondLst>
                                            <p:cond delay="821"/>
                                          </p:stCondLst>
                                        </p:cTn>
                                        <p:tgtEl>
                                          <p:spTgt spid="33"/>
                                        </p:tgtEl>
                                      </p:cBhvr>
                                      <p:to x="100000" y="90000"/>
                                    </p:animScale>
                                    <p:animScale>
                                      <p:cBhvr>
                                        <p:cTn id="41" dur="83" decel="50000">
                                          <p:stCondLst>
                                            <p:cond delay="834"/>
                                          </p:stCondLst>
                                        </p:cTn>
                                        <p:tgtEl>
                                          <p:spTgt spid="33"/>
                                        </p:tgtEl>
                                      </p:cBhvr>
                                      <p:to x="100000" y="100000"/>
                                    </p:animScale>
                                    <p:animScale>
                                      <p:cBhvr>
                                        <p:cTn id="42" dur="13">
                                          <p:stCondLst>
                                            <p:cond delay="904"/>
                                          </p:stCondLst>
                                        </p:cTn>
                                        <p:tgtEl>
                                          <p:spTgt spid="33"/>
                                        </p:tgtEl>
                                      </p:cBhvr>
                                      <p:to x="100000" y="95000"/>
                                    </p:animScale>
                                    <p:animScale>
                                      <p:cBhvr>
                                        <p:cTn id="43" dur="83" decel="50000">
                                          <p:stCondLst>
                                            <p:cond delay="917"/>
                                          </p:stCondLst>
                                        </p:cTn>
                                        <p:tgtEl>
                                          <p:spTgt spid="33"/>
                                        </p:tgtEl>
                                      </p:cBhvr>
                                      <p:to x="100000" y="100000"/>
                                    </p:animScale>
                                  </p:childTnLst>
                                </p:cTn>
                              </p:par>
                            </p:childTnLst>
                          </p:cTn>
                        </p:par>
                      </p:childTnLst>
                    </p:cTn>
                  </p:par>
                  <p:par>
                    <p:cTn id="44" fill="hold">
                      <p:stCondLst>
                        <p:cond delay="indefinite"/>
                      </p:stCondLst>
                      <p:childTnLst>
                        <p:par>
                          <p:cTn id="45" fill="hold">
                            <p:stCondLst>
                              <p:cond delay="0"/>
                            </p:stCondLst>
                            <p:childTnLst>
                              <p:par>
                                <p:cTn id="46" presetID="22" presetClass="entr" presetSubtype="1" fill="hold" nodeType="clickEffect">
                                  <p:stCondLst>
                                    <p:cond delay="0"/>
                                  </p:stCondLst>
                                  <p:childTnLst>
                                    <p:set>
                                      <p:cBhvr>
                                        <p:cTn id="47" dur="1" fill="hold">
                                          <p:stCondLst>
                                            <p:cond delay="0"/>
                                          </p:stCondLst>
                                        </p:cTn>
                                        <p:tgtEl>
                                          <p:spTgt spid="16"/>
                                        </p:tgtEl>
                                        <p:attrNameLst>
                                          <p:attrName>style.visibility</p:attrName>
                                        </p:attrNameLst>
                                      </p:cBhvr>
                                      <p:to>
                                        <p:strVal val="visible"/>
                                      </p:to>
                                    </p:set>
                                    <p:animEffect transition="in" filter="wipe(up)">
                                      <p:cBhvr>
                                        <p:cTn id="48" dur="500"/>
                                        <p:tgtEl>
                                          <p:spTgt spid="16"/>
                                        </p:tgtEl>
                                      </p:cBhvr>
                                    </p:animEffect>
                                  </p:childTnLst>
                                </p:cTn>
                              </p:par>
                            </p:childTnLst>
                          </p:cTn>
                        </p:par>
                        <p:par>
                          <p:cTn id="49" fill="hold">
                            <p:stCondLst>
                              <p:cond delay="500"/>
                            </p:stCondLst>
                            <p:childTnLst>
                              <p:par>
                                <p:cTn id="50" presetID="12" presetClass="entr" presetSubtype="1" fill="hold" nodeType="afterEffect">
                                  <p:stCondLst>
                                    <p:cond delay="0"/>
                                  </p:stCondLst>
                                  <p:childTnLst>
                                    <p:set>
                                      <p:cBhvr>
                                        <p:cTn id="51" dur="1" fill="hold">
                                          <p:stCondLst>
                                            <p:cond delay="0"/>
                                          </p:stCondLst>
                                        </p:cTn>
                                        <p:tgtEl>
                                          <p:spTgt spid="17"/>
                                        </p:tgtEl>
                                        <p:attrNameLst>
                                          <p:attrName>style.visibility</p:attrName>
                                        </p:attrNameLst>
                                      </p:cBhvr>
                                      <p:to>
                                        <p:strVal val="visible"/>
                                      </p:to>
                                    </p:set>
                                    <p:animEffect transition="in" filter="slide(fromTop)">
                                      <p:cBhvr>
                                        <p:cTn id="52" dur="500"/>
                                        <p:tgtEl>
                                          <p:spTgt spid="17"/>
                                        </p:tgtEl>
                                      </p:cBhvr>
                                    </p:animEffect>
                                  </p:childTnLst>
                                </p:cTn>
                              </p:par>
                            </p:childTnLst>
                          </p:cTn>
                        </p:par>
                        <p:par>
                          <p:cTn id="53" fill="hold">
                            <p:stCondLst>
                              <p:cond delay="1000"/>
                            </p:stCondLst>
                            <p:childTnLst>
                              <p:par>
                                <p:cTn id="54" presetID="10" presetClass="entr" presetSubtype="0" fill="hold" nodeType="afterEffect">
                                  <p:stCondLst>
                                    <p:cond delay="0"/>
                                  </p:stCondLst>
                                  <p:childTnLst>
                                    <p:set>
                                      <p:cBhvr>
                                        <p:cTn id="55" dur="1" fill="hold">
                                          <p:stCondLst>
                                            <p:cond delay="0"/>
                                          </p:stCondLst>
                                        </p:cTn>
                                        <p:tgtEl>
                                          <p:spTgt spid="19"/>
                                        </p:tgtEl>
                                        <p:attrNameLst>
                                          <p:attrName>style.visibility</p:attrName>
                                        </p:attrNameLst>
                                      </p:cBhvr>
                                      <p:to>
                                        <p:strVal val="visible"/>
                                      </p:to>
                                    </p:set>
                                    <p:animEffect transition="in" filter="fade">
                                      <p:cBhvr>
                                        <p:cTn id="56" dur="500"/>
                                        <p:tgtEl>
                                          <p:spTgt spid="19"/>
                                        </p:tgtEl>
                                      </p:cBhvr>
                                    </p:animEffect>
                                  </p:childTnLst>
                                </p:cTn>
                              </p:par>
                              <p:par>
                                <p:cTn id="57" presetID="10" presetClass="entr" presetSubtype="0" fill="hold" nodeType="withEffect">
                                  <p:stCondLst>
                                    <p:cond delay="0"/>
                                  </p:stCondLst>
                                  <p:childTnLst>
                                    <p:set>
                                      <p:cBhvr>
                                        <p:cTn id="58" dur="1" fill="hold">
                                          <p:stCondLst>
                                            <p:cond delay="0"/>
                                          </p:stCondLst>
                                        </p:cTn>
                                        <p:tgtEl>
                                          <p:spTgt spid="18"/>
                                        </p:tgtEl>
                                        <p:attrNameLst>
                                          <p:attrName>style.visibility</p:attrName>
                                        </p:attrNameLst>
                                      </p:cBhvr>
                                      <p:to>
                                        <p:strVal val="visible"/>
                                      </p:to>
                                    </p:set>
                                    <p:animEffect transition="in" filter="fade">
                                      <p:cBhvr>
                                        <p:cTn id="59" dur="500"/>
                                        <p:tgtEl>
                                          <p:spTgt spid="18"/>
                                        </p:tgtEl>
                                      </p:cBhvr>
                                    </p:animEffect>
                                  </p:childTnLst>
                                </p:cTn>
                              </p:par>
                            </p:childTnLst>
                          </p:cTn>
                        </p:par>
                      </p:childTnLst>
                    </p:cTn>
                  </p:par>
                  <p:par>
                    <p:cTn id="60" fill="hold">
                      <p:stCondLst>
                        <p:cond delay="indefinite"/>
                      </p:stCondLst>
                      <p:childTnLst>
                        <p:par>
                          <p:cTn id="61" fill="hold">
                            <p:stCondLst>
                              <p:cond delay="0"/>
                            </p:stCondLst>
                            <p:childTnLst>
                              <p:par>
                                <p:cTn id="62" presetID="10" presetClass="entr" presetSubtype="0" fill="hold" nodeType="clickEffect">
                                  <p:stCondLst>
                                    <p:cond delay="0"/>
                                  </p:stCondLst>
                                  <p:childTnLst>
                                    <p:set>
                                      <p:cBhvr>
                                        <p:cTn id="63" dur="1" fill="hold">
                                          <p:stCondLst>
                                            <p:cond delay="0"/>
                                          </p:stCondLst>
                                        </p:cTn>
                                        <p:tgtEl>
                                          <p:spTgt spid="20"/>
                                        </p:tgtEl>
                                        <p:attrNameLst>
                                          <p:attrName>style.visibility</p:attrName>
                                        </p:attrNameLst>
                                      </p:cBhvr>
                                      <p:to>
                                        <p:strVal val="visible"/>
                                      </p:to>
                                    </p:set>
                                    <p:animEffect transition="in" filter="fade">
                                      <p:cBhvr>
                                        <p:cTn id="64" dur="500"/>
                                        <p:tgtEl>
                                          <p:spTgt spid="20"/>
                                        </p:tgtEl>
                                      </p:cBhvr>
                                    </p:animEffect>
                                  </p:childTnLst>
                                </p:cTn>
                              </p:par>
                              <p:par>
                                <p:cTn id="65" presetID="10" presetClass="entr" presetSubtype="0" fill="hold" nodeType="withEffect">
                                  <p:stCondLst>
                                    <p:cond delay="0"/>
                                  </p:stCondLst>
                                  <p:childTnLst>
                                    <p:set>
                                      <p:cBhvr>
                                        <p:cTn id="66" dur="1" fill="hold">
                                          <p:stCondLst>
                                            <p:cond delay="0"/>
                                          </p:stCondLst>
                                        </p:cTn>
                                        <p:tgtEl>
                                          <p:spTgt spid="21"/>
                                        </p:tgtEl>
                                        <p:attrNameLst>
                                          <p:attrName>style.visibility</p:attrName>
                                        </p:attrNameLst>
                                      </p:cBhvr>
                                      <p:to>
                                        <p:strVal val="visible"/>
                                      </p:to>
                                    </p:set>
                                    <p:animEffect transition="in" filter="fade">
                                      <p:cBhvr>
                                        <p:cTn id="67" dur="500"/>
                                        <p:tgtEl>
                                          <p:spTgt spid="21"/>
                                        </p:tgtEl>
                                      </p:cBhvr>
                                    </p:animEffect>
                                  </p:childTnLst>
                                </p:cTn>
                              </p:par>
                            </p:childTnLst>
                          </p:cTn>
                        </p:par>
                      </p:childTnLst>
                    </p:cTn>
                  </p:par>
                  <p:par>
                    <p:cTn id="68" fill="hold">
                      <p:stCondLst>
                        <p:cond delay="indefinite"/>
                      </p:stCondLst>
                      <p:childTnLst>
                        <p:par>
                          <p:cTn id="69" fill="hold">
                            <p:stCondLst>
                              <p:cond delay="0"/>
                            </p:stCondLst>
                            <p:childTnLst>
                              <p:par>
                                <p:cTn id="70" presetID="22" presetClass="entr" presetSubtype="2" fill="hold" nodeType="clickEffect">
                                  <p:stCondLst>
                                    <p:cond delay="0"/>
                                  </p:stCondLst>
                                  <p:childTnLst>
                                    <p:set>
                                      <p:cBhvr>
                                        <p:cTn id="71" dur="1" fill="hold">
                                          <p:stCondLst>
                                            <p:cond delay="0"/>
                                          </p:stCondLst>
                                        </p:cTn>
                                        <p:tgtEl>
                                          <p:spTgt spid="22"/>
                                        </p:tgtEl>
                                        <p:attrNameLst>
                                          <p:attrName>style.visibility</p:attrName>
                                        </p:attrNameLst>
                                      </p:cBhvr>
                                      <p:to>
                                        <p:strVal val="visible"/>
                                      </p:to>
                                    </p:set>
                                    <p:animEffect transition="in" filter="wipe(right)">
                                      <p:cBhvr>
                                        <p:cTn id="72" dur="500"/>
                                        <p:tgtEl>
                                          <p:spTgt spid="22"/>
                                        </p:tgtEl>
                                      </p:cBhvr>
                                    </p:animEffect>
                                  </p:childTnLst>
                                </p:cTn>
                              </p:par>
                            </p:childTnLst>
                          </p:cTn>
                        </p:par>
                        <p:par>
                          <p:cTn id="73" fill="hold">
                            <p:stCondLst>
                              <p:cond delay="500"/>
                            </p:stCondLst>
                            <p:childTnLst>
                              <p:par>
                                <p:cTn id="74" presetID="12" presetClass="entr" presetSubtype="1" fill="hold" nodeType="afterEffect">
                                  <p:stCondLst>
                                    <p:cond delay="0"/>
                                  </p:stCondLst>
                                  <p:childTnLst>
                                    <p:set>
                                      <p:cBhvr>
                                        <p:cTn id="75" dur="1" fill="hold">
                                          <p:stCondLst>
                                            <p:cond delay="0"/>
                                          </p:stCondLst>
                                        </p:cTn>
                                        <p:tgtEl>
                                          <p:spTgt spid="23"/>
                                        </p:tgtEl>
                                        <p:attrNameLst>
                                          <p:attrName>style.visibility</p:attrName>
                                        </p:attrNameLst>
                                      </p:cBhvr>
                                      <p:to>
                                        <p:strVal val="visible"/>
                                      </p:to>
                                    </p:set>
                                    <p:animEffect transition="in" filter="slide(fromTop)">
                                      <p:cBhvr>
                                        <p:cTn id="76" dur="500"/>
                                        <p:tgtEl>
                                          <p:spTgt spid="23"/>
                                        </p:tgtEl>
                                      </p:cBhvr>
                                    </p:animEffect>
                                  </p:childTnLst>
                                </p:cTn>
                              </p:par>
                            </p:childTnLst>
                          </p:cTn>
                        </p:par>
                      </p:childTnLst>
                    </p:cTn>
                  </p:par>
                  <p:par>
                    <p:cTn id="77" fill="hold">
                      <p:stCondLst>
                        <p:cond delay="indefinite"/>
                      </p:stCondLst>
                      <p:childTnLst>
                        <p:par>
                          <p:cTn id="78" fill="hold">
                            <p:stCondLst>
                              <p:cond delay="0"/>
                            </p:stCondLst>
                            <p:childTnLst>
                              <p:par>
                                <p:cTn id="79" presetID="23" presetClass="entr" presetSubtype="32" fill="hold" nodeType="clickEffect">
                                  <p:stCondLst>
                                    <p:cond delay="0"/>
                                  </p:stCondLst>
                                  <p:childTnLst>
                                    <p:set>
                                      <p:cBhvr>
                                        <p:cTn id="80" dur="1" fill="hold">
                                          <p:stCondLst>
                                            <p:cond delay="0"/>
                                          </p:stCondLst>
                                        </p:cTn>
                                        <p:tgtEl>
                                          <p:spTgt spid="24"/>
                                        </p:tgtEl>
                                        <p:attrNameLst>
                                          <p:attrName>style.visibility</p:attrName>
                                        </p:attrNameLst>
                                      </p:cBhvr>
                                      <p:to>
                                        <p:strVal val="visible"/>
                                      </p:to>
                                    </p:set>
                                    <p:anim calcmode="lin" valueType="num">
                                      <p:cBhvr>
                                        <p:cTn id="81" dur="500" fill="hold"/>
                                        <p:tgtEl>
                                          <p:spTgt spid="24"/>
                                        </p:tgtEl>
                                        <p:attrNameLst>
                                          <p:attrName>ppt_w</p:attrName>
                                        </p:attrNameLst>
                                      </p:cBhvr>
                                      <p:tavLst>
                                        <p:tav tm="0">
                                          <p:val>
                                            <p:strVal val="4*#ppt_w"/>
                                          </p:val>
                                        </p:tav>
                                        <p:tav tm="100000">
                                          <p:val>
                                            <p:strVal val="#ppt_w"/>
                                          </p:val>
                                        </p:tav>
                                      </p:tavLst>
                                    </p:anim>
                                    <p:anim calcmode="lin" valueType="num">
                                      <p:cBhvr>
                                        <p:cTn id="82" dur="500" fill="hold"/>
                                        <p:tgtEl>
                                          <p:spTgt spid="24"/>
                                        </p:tgtEl>
                                        <p:attrNameLst>
                                          <p:attrName>ppt_h</p:attrName>
                                        </p:attrNameLst>
                                      </p:cBhvr>
                                      <p:tavLst>
                                        <p:tav tm="0">
                                          <p:val>
                                            <p:strVal val="4*#ppt_h"/>
                                          </p:val>
                                        </p:tav>
                                        <p:tav tm="100000">
                                          <p:val>
                                            <p:strVal val="#ppt_h"/>
                                          </p:val>
                                        </p:tav>
                                      </p:tavLst>
                                    </p:anim>
                                  </p:childTnLst>
                                </p:cTn>
                              </p:par>
                            </p:childTnLst>
                          </p:cTn>
                        </p:par>
                      </p:childTnLst>
                    </p:cTn>
                  </p:par>
                  <p:par>
                    <p:cTn id="83" fill="hold">
                      <p:stCondLst>
                        <p:cond delay="indefinite"/>
                      </p:stCondLst>
                      <p:childTnLst>
                        <p:par>
                          <p:cTn id="84" fill="hold">
                            <p:stCondLst>
                              <p:cond delay="0"/>
                            </p:stCondLst>
                            <p:childTnLst>
                              <p:par>
                                <p:cTn id="85" presetID="10" presetClass="entr" presetSubtype="0" fill="hold" nodeType="clickEffect">
                                  <p:stCondLst>
                                    <p:cond delay="0"/>
                                  </p:stCondLst>
                                  <p:childTnLst>
                                    <p:set>
                                      <p:cBhvr>
                                        <p:cTn id="86" dur="1" fill="hold">
                                          <p:stCondLst>
                                            <p:cond delay="0"/>
                                          </p:stCondLst>
                                        </p:cTn>
                                        <p:tgtEl>
                                          <p:spTgt spid="25"/>
                                        </p:tgtEl>
                                        <p:attrNameLst>
                                          <p:attrName>style.visibility</p:attrName>
                                        </p:attrNameLst>
                                      </p:cBhvr>
                                      <p:to>
                                        <p:strVal val="visible"/>
                                      </p:to>
                                    </p:set>
                                    <p:animEffect transition="in" filter="fade">
                                      <p:cBhvr>
                                        <p:cTn id="87" dur="500"/>
                                        <p:tgtEl>
                                          <p:spTgt spid="25"/>
                                        </p:tgtEl>
                                      </p:cBhvr>
                                    </p:animEffect>
                                  </p:childTnLst>
                                </p:cTn>
                              </p:par>
                              <p:par>
                                <p:cTn id="88" presetID="10" presetClass="entr" presetSubtype="0" fill="hold" nodeType="withEffect">
                                  <p:stCondLst>
                                    <p:cond delay="0"/>
                                  </p:stCondLst>
                                  <p:childTnLst>
                                    <p:set>
                                      <p:cBhvr>
                                        <p:cTn id="89" dur="1" fill="hold">
                                          <p:stCondLst>
                                            <p:cond delay="0"/>
                                          </p:stCondLst>
                                        </p:cTn>
                                        <p:tgtEl>
                                          <p:spTgt spid="27"/>
                                        </p:tgtEl>
                                        <p:attrNameLst>
                                          <p:attrName>style.visibility</p:attrName>
                                        </p:attrNameLst>
                                      </p:cBhvr>
                                      <p:to>
                                        <p:strVal val="visible"/>
                                      </p:to>
                                    </p:set>
                                    <p:animEffect transition="in" filter="fade">
                                      <p:cBhvr>
                                        <p:cTn id="90" dur="500"/>
                                        <p:tgtEl>
                                          <p:spTgt spid="27"/>
                                        </p:tgtEl>
                                      </p:cBhvr>
                                    </p:animEffect>
                                  </p:childTnLst>
                                </p:cTn>
                              </p:par>
                              <p:par>
                                <p:cTn id="91" presetID="10" presetClass="entr" presetSubtype="0" fill="hold" nodeType="withEffect">
                                  <p:stCondLst>
                                    <p:cond delay="0"/>
                                  </p:stCondLst>
                                  <p:childTnLst>
                                    <p:set>
                                      <p:cBhvr>
                                        <p:cTn id="92" dur="1" fill="hold">
                                          <p:stCondLst>
                                            <p:cond delay="0"/>
                                          </p:stCondLst>
                                        </p:cTn>
                                        <p:tgtEl>
                                          <p:spTgt spid="26"/>
                                        </p:tgtEl>
                                        <p:attrNameLst>
                                          <p:attrName>style.visibility</p:attrName>
                                        </p:attrNameLst>
                                      </p:cBhvr>
                                      <p:to>
                                        <p:strVal val="visible"/>
                                      </p:to>
                                    </p:set>
                                    <p:animEffect transition="in" filter="fade">
                                      <p:cBhvr>
                                        <p:cTn id="93" dur="500"/>
                                        <p:tgtEl>
                                          <p:spTgt spid="26"/>
                                        </p:tgtEl>
                                      </p:cBhvr>
                                    </p:animEffect>
                                  </p:childTnLst>
                                </p:cTn>
                              </p:par>
                              <p:par>
                                <p:cTn id="94" presetID="10" presetClass="entr" presetSubtype="0" fill="hold" nodeType="withEffect">
                                  <p:stCondLst>
                                    <p:cond delay="0"/>
                                  </p:stCondLst>
                                  <p:childTnLst>
                                    <p:set>
                                      <p:cBhvr>
                                        <p:cTn id="95" dur="1" fill="hold">
                                          <p:stCondLst>
                                            <p:cond delay="0"/>
                                          </p:stCondLst>
                                        </p:cTn>
                                        <p:tgtEl>
                                          <p:spTgt spid="28"/>
                                        </p:tgtEl>
                                        <p:attrNameLst>
                                          <p:attrName>style.visibility</p:attrName>
                                        </p:attrNameLst>
                                      </p:cBhvr>
                                      <p:to>
                                        <p:strVal val="visible"/>
                                      </p:to>
                                    </p:set>
                                    <p:animEffect transition="in" filter="fade">
                                      <p:cBhvr>
                                        <p:cTn id="96" dur="500"/>
                                        <p:tgtEl>
                                          <p:spTgt spid="28"/>
                                        </p:tgtEl>
                                      </p:cBhvr>
                                    </p:animEffect>
                                  </p:childTnLst>
                                </p:cTn>
                              </p:par>
                            </p:childTnLst>
                          </p:cTn>
                        </p:par>
                      </p:childTnLst>
                    </p:cTn>
                  </p:par>
                  <p:par>
                    <p:cTn id="97" fill="hold">
                      <p:stCondLst>
                        <p:cond delay="indefinite"/>
                      </p:stCondLst>
                      <p:childTnLst>
                        <p:par>
                          <p:cTn id="98" fill="hold">
                            <p:stCondLst>
                              <p:cond delay="0"/>
                            </p:stCondLst>
                            <p:childTnLst>
                              <p:par>
                                <p:cTn id="99" presetID="12" presetClass="entr" presetSubtype="1" fill="hold" nodeType="clickEffect">
                                  <p:stCondLst>
                                    <p:cond delay="0"/>
                                  </p:stCondLst>
                                  <p:childTnLst>
                                    <p:set>
                                      <p:cBhvr>
                                        <p:cTn id="100" dur="1" fill="hold">
                                          <p:stCondLst>
                                            <p:cond delay="0"/>
                                          </p:stCondLst>
                                        </p:cTn>
                                        <p:tgtEl>
                                          <p:spTgt spid="29"/>
                                        </p:tgtEl>
                                        <p:attrNameLst>
                                          <p:attrName>style.visibility</p:attrName>
                                        </p:attrNameLst>
                                      </p:cBhvr>
                                      <p:to>
                                        <p:strVal val="visible"/>
                                      </p:to>
                                    </p:set>
                                    <p:animEffect transition="in" filter="slide(fromTop)">
                                      <p:cBhvr>
                                        <p:cTn id="101" dur="500"/>
                                        <p:tgtEl>
                                          <p:spTgt spid="29"/>
                                        </p:tgtEl>
                                      </p:cBhvr>
                                    </p:animEffect>
                                  </p:childTnLst>
                                </p:cTn>
                              </p:par>
                              <p:par>
                                <p:cTn id="102" presetID="12" presetClass="entr" presetSubtype="1" fill="hold" nodeType="withEffect">
                                  <p:stCondLst>
                                    <p:cond delay="0"/>
                                  </p:stCondLst>
                                  <p:childTnLst>
                                    <p:set>
                                      <p:cBhvr>
                                        <p:cTn id="103" dur="1" fill="hold">
                                          <p:stCondLst>
                                            <p:cond delay="0"/>
                                          </p:stCondLst>
                                        </p:cTn>
                                        <p:tgtEl>
                                          <p:spTgt spid="30"/>
                                        </p:tgtEl>
                                        <p:attrNameLst>
                                          <p:attrName>style.visibility</p:attrName>
                                        </p:attrNameLst>
                                      </p:cBhvr>
                                      <p:to>
                                        <p:strVal val="visible"/>
                                      </p:to>
                                    </p:set>
                                    <p:animEffect transition="in" filter="slide(fromTop)">
                                      <p:cBhvr>
                                        <p:cTn id="104" dur="500"/>
                                        <p:tgtEl>
                                          <p:spTgt spid="30"/>
                                        </p:tgtEl>
                                      </p:cBhvr>
                                    </p:animEffect>
                                  </p:childTnLst>
                                </p:cTn>
                              </p:par>
                            </p:childTnLst>
                          </p:cTn>
                        </p:par>
                        <p:par>
                          <p:cTn id="105" fill="hold">
                            <p:stCondLst>
                              <p:cond delay="500"/>
                            </p:stCondLst>
                            <p:childTnLst>
                              <p:par>
                                <p:cTn id="106" presetID="10" presetClass="entr" presetSubtype="0" fill="hold" nodeType="afterEffect">
                                  <p:stCondLst>
                                    <p:cond delay="0"/>
                                  </p:stCondLst>
                                  <p:childTnLst>
                                    <p:set>
                                      <p:cBhvr>
                                        <p:cTn id="107" dur="1" fill="hold">
                                          <p:stCondLst>
                                            <p:cond delay="0"/>
                                          </p:stCondLst>
                                        </p:cTn>
                                        <p:tgtEl>
                                          <p:spTgt spid="31"/>
                                        </p:tgtEl>
                                        <p:attrNameLst>
                                          <p:attrName>style.visibility</p:attrName>
                                        </p:attrNameLst>
                                      </p:cBhvr>
                                      <p:to>
                                        <p:strVal val="visible"/>
                                      </p:to>
                                    </p:set>
                                    <p:animEffect transition="in" filter="fade">
                                      <p:cBhvr>
                                        <p:cTn id="108" dur="500"/>
                                        <p:tgtEl>
                                          <p:spTgt spid="31"/>
                                        </p:tgtEl>
                                      </p:cBhvr>
                                    </p:animEffect>
                                  </p:childTnLst>
                                </p:cTn>
                              </p:par>
                            </p:childTnLst>
                          </p:cTn>
                        </p:par>
                      </p:childTnLst>
                    </p:cTn>
                  </p:par>
                  <p:par>
                    <p:cTn id="109" fill="hold">
                      <p:stCondLst>
                        <p:cond delay="indefinite"/>
                      </p:stCondLst>
                      <p:childTnLst>
                        <p:par>
                          <p:cTn id="110" fill="hold">
                            <p:stCondLst>
                              <p:cond delay="0"/>
                            </p:stCondLst>
                            <p:childTnLst>
                              <p:par>
                                <p:cTn id="111" presetID="22" presetClass="entr" presetSubtype="8" fill="hold" nodeType="clickEffect">
                                  <p:stCondLst>
                                    <p:cond delay="0"/>
                                  </p:stCondLst>
                                  <p:childTnLst>
                                    <p:set>
                                      <p:cBhvr>
                                        <p:cTn id="112" dur="1" fill="hold">
                                          <p:stCondLst>
                                            <p:cond delay="0"/>
                                          </p:stCondLst>
                                        </p:cTn>
                                        <p:tgtEl>
                                          <p:spTgt spid="32"/>
                                        </p:tgtEl>
                                        <p:attrNameLst>
                                          <p:attrName>style.visibility</p:attrName>
                                        </p:attrNameLst>
                                      </p:cBhvr>
                                      <p:to>
                                        <p:strVal val="visible"/>
                                      </p:to>
                                    </p:set>
                                    <p:animEffect transition="in" filter="wipe(left)">
                                      <p:cBhvr>
                                        <p:cTn id="113" dur="500"/>
                                        <p:tgtEl>
                                          <p:spTgt spid="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rPr>
              <a:pPr>
                <a:defRPr/>
              </a:pPr>
              <a:t>87</a:t>
            </a:fld>
            <a:endParaRPr lang="en-US">
              <a:solidFill>
                <a:prstClr val="black">
                  <a:tint val="75000"/>
                </a:prstClr>
              </a:solidFill>
            </a:endParaRPr>
          </a:p>
        </p:txBody>
      </p:sp>
      <p:graphicFrame>
        <p:nvGraphicFramePr>
          <p:cNvPr id="5" name="图示 4"/>
          <p:cNvGraphicFramePr/>
          <p:nvPr>
            <p:extLst>
              <p:ext uri="{D42A27DB-BD31-4B8C-83A1-F6EECF244321}">
                <p14:modId xmlns:p14="http://schemas.microsoft.com/office/powerpoint/2010/main" val="1737623302"/>
              </p:ext>
            </p:extLst>
          </p:nvPr>
        </p:nvGraphicFramePr>
        <p:xfrm>
          <a:off x="1524000" y="954156"/>
          <a:ext cx="5870713" cy="3649593"/>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6" name="TextBox 5"/>
          <p:cNvSpPr txBox="1"/>
          <p:nvPr/>
        </p:nvSpPr>
        <p:spPr>
          <a:xfrm>
            <a:off x="2324647" y="2435757"/>
            <a:ext cx="439544" cy="523220"/>
          </a:xfrm>
          <a:prstGeom prst="rect">
            <a:avLst/>
          </a:prstGeom>
          <a:noFill/>
        </p:spPr>
        <p:txBody>
          <a:bodyPr wrap="none" rtlCol="0">
            <a:spAutoFit/>
          </a:bodyPr>
          <a:lstStyle/>
          <a:p>
            <a:r>
              <a:rPr lang="en-US" altLang="zh-CN" sz="2800" b="1" dirty="0">
                <a:ln w="12700">
                  <a:solidFill>
                    <a:schemeClr val="tx2">
                      <a:satMod val="155000"/>
                    </a:schemeClr>
                  </a:solidFill>
                  <a:prstDash val="solid"/>
                </a:ln>
                <a:solidFill>
                  <a:schemeClr val="bg2">
                    <a:tint val="85000"/>
                    <a:satMod val="155000"/>
                  </a:schemeClr>
                </a:solidFill>
                <a:effectLst>
                  <a:outerShdw blurRad="41275" dist="20320" dir="1800000" algn="tl" rotWithShape="0">
                    <a:srgbClr val="000000">
                      <a:alpha val="40000"/>
                    </a:srgbClr>
                  </a:outerShdw>
                </a:effectLst>
              </a:rPr>
              <a:t>3</a:t>
            </a:r>
            <a:endParaRPr lang="zh-CN" altLang="en-US" sz="2800" b="1" dirty="0">
              <a:ln w="12700">
                <a:solidFill>
                  <a:schemeClr val="tx2">
                    <a:satMod val="155000"/>
                  </a:schemeClr>
                </a:solidFill>
                <a:prstDash val="solid"/>
              </a:ln>
              <a:solidFill>
                <a:schemeClr val="bg2">
                  <a:tint val="85000"/>
                  <a:satMod val="155000"/>
                </a:schemeClr>
              </a:solidFill>
              <a:effectLst>
                <a:outerShdw blurRad="41275" dist="20320" dir="1800000" algn="tl" rotWithShape="0">
                  <a:srgbClr val="000000">
                    <a:alpha val="40000"/>
                  </a:srgbClr>
                </a:outerShdw>
              </a:effectLst>
            </a:endParaRPr>
          </a:p>
        </p:txBody>
      </p:sp>
      <p:sp>
        <p:nvSpPr>
          <p:cNvPr id="8" name="文本框 7">
            <a:extLst>
              <a:ext uri="{FF2B5EF4-FFF2-40B4-BE49-F238E27FC236}">
                <a16:creationId xmlns:a16="http://schemas.microsoft.com/office/drawing/2014/main" id="{9440CE7E-825E-46FA-BE2B-3E56345095CE}"/>
              </a:ext>
            </a:extLst>
          </p:cNvPr>
          <p:cNvSpPr txBox="1"/>
          <p:nvPr/>
        </p:nvSpPr>
        <p:spPr>
          <a:xfrm>
            <a:off x="935665" y="299722"/>
            <a:ext cx="7371907" cy="500137"/>
          </a:xfrm>
          <a:prstGeom prst="rect">
            <a:avLst/>
          </a:prstGeom>
          <a:noFill/>
        </p:spPr>
        <p:txBody>
          <a:bodyPr wrap="square" lIns="68580" tIns="34290" rIns="68580" bIns="34290" rtlCol="0">
            <a:spAutoFit/>
          </a:bodyPr>
          <a:lstStyle/>
          <a:p>
            <a:pPr algn="ctr"/>
            <a:r>
              <a:rPr lang="zh-CN" altLang="en-US" sz="2800" b="1" dirty="0">
                <a:solidFill>
                  <a:srgbClr val="0070C0"/>
                </a:solidFill>
                <a:cs typeface="+mn-ea"/>
              </a:rPr>
              <a:t>二、视同销售货物行为（</a:t>
            </a:r>
            <a:r>
              <a:rPr lang="en-US" altLang="zh-CN" sz="2800" b="1" dirty="0">
                <a:solidFill>
                  <a:srgbClr val="0070C0"/>
                </a:solidFill>
                <a:cs typeface="+mn-ea"/>
              </a:rPr>
              <a:t>8</a:t>
            </a:r>
            <a:r>
              <a:rPr lang="zh-CN" altLang="en-US" sz="2800" b="1" dirty="0">
                <a:solidFill>
                  <a:srgbClr val="0070C0"/>
                </a:solidFill>
                <a:cs typeface="+mn-ea"/>
              </a:rPr>
              <a:t>项）</a:t>
            </a:r>
            <a:endParaRPr lang="en-US" altLang="zh-CN" sz="2800" b="1" dirty="0">
              <a:solidFill>
                <a:srgbClr val="7030A0"/>
              </a:solidFill>
              <a:cs typeface="+mn-ea"/>
            </a:endParaRPr>
          </a:p>
        </p:txBody>
      </p:sp>
      <p:grpSp>
        <p:nvGrpSpPr>
          <p:cNvPr id="9" name="组合 8">
            <a:extLst>
              <a:ext uri="{FF2B5EF4-FFF2-40B4-BE49-F238E27FC236}">
                <a16:creationId xmlns:a16="http://schemas.microsoft.com/office/drawing/2014/main" id="{F983373D-1E49-4834-8643-C756EEFC671C}"/>
              </a:ext>
            </a:extLst>
          </p:cNvPr>
          <p:cNvGrpSpPr/>
          <p:nvPr/>
        </p:nvGrpSpPr>
        <p:grpSpPr>
          <a:xfrm>
            <a:off x="641627" y="1287002"/>
            <a:ext cx="665923" cy="2844825"/>
            <a:chOff x="1371598" y="1279914"/>
            <a:chExt cx="665923" cy="2844825"/>
          </a:xfrm>
        </p:grpSpPr>
        <p:grpSp>
          <p:nvGrpSpPr>
            <p:cNvPr id="10" name="组合 9">
              <a:extLst>
                <a:ext uri="{FF2B5EF4-FFF2-40B4-BE49-F238E27FC236}">
                  <a16:creationId xmlns:a16="http://schemas.microsoft.com/office/drawing/2014/main" id="{D3BA1531-9E03-4E62-8BD3-6471884BCDED}"/>
                </a:ext>
              </a:extLst>
            </p:cNvPr>
            <p:cNvGrpSpPr/>
            <p:nvPr/>
          </p:nvGrpSpPr>
          <p:grpSpPr>
            <a:xfrm>
              <a:off x="1371598" y="1279914"/>
              <a:ext cx="665923" cy="2844825"/>
              <a:chOff x="8121873" y="2010009"/>
              <a:chExt cx="1739454" cy="1412819"/>
            </a:xfrm>
          </p:grpSpPr>
          <p:sp>
            <p:nvSpPr>
              <p:cNvPr id="12" name="圆角矩形 5">
                <a:extLst>
                  <a:ext uri="{FF2B5EF4-FFF2-40B4-BE49-F238E27FC236}">
                    <a16:creationId xmlns:a16="http://schemas.microsoft.com/office/drawing/2014/main" id="{8EDE31F4-1B1E-487E-A344-8F953DC277C6}"/>
                  </a:ext>
                </a:extLst>
              </p:cNvPr>
              <p:cNvSpPr/>
              <p:nvPr/>
            </p:nvSpPr>
            <p:spPr>
              <a:xfrm>
                <a:off x="8121873" y="2010009"/>
                <a:ext cx="1739454" cy="1412819"/>
              </a:xfrm>
              <a:prstGeom prst="roundRect">
                <a:avLst>
                  <a:gd name="adj" fmla="val 0"/>
                </a:avLst>
              </a:prstGeom>
              <a:solidFill>
                <a:srgbClr val="77448C"/>
              </a:solidFill>
              <a:ln w="31750">
                <a:gradFill flip="none" rotWithShape="1">
                  <a:gsLst>
                    <a:gs pos="0">
                      <a:schemeClr val="bg1">
                        <a:lumMod val="85000"/>
                      </a:schemeClr>
                    </a:gs>
                    <a:gs pos="100000">
                      <a:schemeClr val="bg1"/>
                    </a:gs>
                  </a:gsLst>
                  <a:lin ang="2700000" scaled="1"/>
                  <a:tileRect/>
                </a:gradFill>
              </a:ln>
              <a:effectLst>
                <a:innerShdw blurRad="127000" dist="63500" dir="13500000">
                  <a:schemeClr val="tx1">
                    <a:lumMod val="65000"/>
                    <a:lumOff val="35000"/>
                    <a:alpha val="49000"/>
                  </a:scheme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FFFF"/>
                  </a:solidFill>
                  <a:latin typeface="+mn-ea"/>
                </a:endParaRPr>
              </a:p>
            </p:txBody>
          </p:sp>
          <p:sp>
            <p:nvSpPr>
              <p:cNvPr id="13" name="圆角矩形 6">
                <a:extLst>
                  <a:ext uri="{FF2B5EF4-FFF2-40B4-BE49-F238E27FC236}">
                    <a16:creationId xmlns:a16="http://schemas.microsoft.com/office/drawing/2014/main" id="{1EC95568-5D8D-4617-8CD4-D5A2BE0CFFEC}"/>
                  </a:ext>
                </a:extLst>
              </p:cNvPr>
              <p:cNvSpPr/>
              <p:nvPr/>
            </p:nvSpPr>
            <p:spPr>
              <a:xfrm>
                <a:off x="8145763" y="2133588"/>
                <a:ext cx="1692570" cy="1199766"/>
              </a:xfrm>
              <a:prstGeom prst="roundRect">
                <a:avLst>
                  <a:gd name="adj" fmla="val 0"/>
                </a:avLst>
              </a:prstGeom>
              <a:solidFill>
                <a:schemeClr val="bg1">
                  <a:lumMod val="95000"/>
                </a:schemeClr>
              </a:solidFill>
              <a:ln w="50800">
                <a:noFill/>
              </a:ln>
              <a:effectLst>
                <a:outerShdw blurRad="76200" dist="38100" dir="2700000" algn="tl" rotWithShape="0">
                  <a:schemeClr val="tx1">
                    <a:lumMod val="65000"/>
                    <a:lumOff val="35000"/>
                    <a:alpha val="64000"/>
                  </a:schemeClr>
                </a:outerShdw>
              </a:effectLst>
              <a:scene3d>
                <a:camera prst="orthographicFront"/>
                <a:lightRig rig="threePt" dir="t"/>
              </a:scene3d>
              <a:sp3d prstMaterial="softEdge">
                <a:bevelT w="44450" h="127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FFFF"/>
                  </a:solidFill>
                  <a:latin typeface="+mn-ea"/>
                </a:endParaRPr>
              </a:p>
            </p:txBody>
          </p:sp>
        </p:grpSp>
        <p:sp>
          <p:nvSpPr>
            <p:cNvPr id="11" name="矩形 10">
              <a:extLst>
                <a:ext uri="{FF2B5EF4-FFF2-40B4-BE49-F238E27FC236}">
                  <a16:creationId xmlns:a16="http://schemas.microsoft.com/office/drawing/2014/main" id="{C97C08BB-A84F-48BC-B783-C976EED2DB3C}"/>
                </a:ext>
              </a:extLst>
            </p:cNvPr>
            <p:cNvSpPr/>
            <p:nvPr/>
          </p:nvSpPr>
          <p:spPr>
            <a:xfrm>
              <a:off x="1473726" y="1622124"/>
              <a:ext cx="461665" cy="1938992"/>
            </a:xfrm>
            <a:prstGeom prst="rect">
              <a:avLst/>
            </a:prstGeom>
          </p:spPr>
          <p:txBody>
            <a:bodyPr vert="horz" wrap="square">
              <a:spAutoFit/>
            </a:bodyPr>
            <a:lstStyle/>
            <a:p>
              <a:pPr algn="ctr"/>
              <a:r>
                <a:rPr lang="zh-CN" altLang="en-US" sz="2000" cap="all" dirty="0">
                  <a:ln w="9000" cmpd="sng">
                    <a:solidFill>
                      <a:schemeClr val="accent4">
                        <a:shade val="50000"/>
                        <a:satMod val="120000"/>
                      </a:schemeClr>
                    </a:solidFill>
                    <a:prstDash val="solid"/>
                  </a:ln>
                  <a:solidFill>
                    <a:srgbClr val="0070C0"/>
                  </a:solidFill>
                  <a:effectLst>
                    <a:reflection blurRad="12700" stA="28000" endPos="45000" dist="1000" dir="5400000" sy="-100000" algn="bl" rotWithShape="0"/>
                  </a:effectLst>
                </a:rPr>
                <a:t>货物异地移送</a:t>
              </a:r>
            </a:p>
          </p:txBody>
        </p:sp>
      </p:grpSp>
    </p:spTree>
    <p:extLst>
      <p:ext uri="{BB962C8B-B14F-4D97-AF65-F5344CB8AC3E}">
        <p14:creationId xmlns:p14="http://schemas.microsoft.com/office/powerpoint/2010/main" val="610306675"/>
      </p:ext>
    </p:extLst>
  </p:cSld>
  <p:clrMapOvr>
    <a:masterClrMapping/>
  </p:clrMapOvr>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A5482271-AF30-4347-B12E-35ACCDE9F7A5}"/>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rPr>
              <a:pPr>
                <a:defRPr/>
              </a:pPr>
              <a:t>88</a:t>
            </a:fld>
            <a:endParaRPr lang="en-US">
              <a:solidFill>
                <a:prstClr val="black">
                  <a:tint val="75000"/>
                </a:prstClr>
              </a:solidFill>
            </a:endParaRPr>
          </a:p>
        </p:txBody>
      </p:sp>
      <p:sp>
        <p:nvSpPr>
          <p:cNvPr id="3" name="文本框 2">
            <a:extLst>
              <a:ext uri="{FF2B5EF4-FFF2-40B4-BE49-F238E27FC236}">
                <a16:creationId xmlns:a16="http://schemas.microsoft.com/office/drawing/2014/main" id="{9A1E2535-9854-48AB-9BCA-696187D92D5C}"/>
              </a:ext>
            </a:extLst>
          </p:cNvPr>
          <p:cNvSpPr txBox="1"/>
          <p:nvPr/>
        </p:nvSpPr>
        <p:spPr>
          <a:xfrm>
            <a:off x="935665" y="299722"/>
            <a:ext cx="7371907" cy="500137"/>
          </a:xfrm>
          <a:prstGeom prst="rect">
            <a:avLst/>
          </a:prstGeom>
          <a:noFill/>
        </p:spPr>
        <p:txBody>
          <a:bodyPr wrap="square" lIns="68580" tIns="34290" rIns="68580" bIns="34290" rtlCol="0">
            <a:spAutoFit/>
          </a:bodyPr>
          <a:lstStyle/>
          <a:p>
            <a:pPr algn="ctr"/>
            <a:r>
              <a:rPr lang="zh-CN" altLang="en-US" sz="2800" b="1" dirty="0">
                <a:solidFill>
                  <a:srgbClr val="0070C0"/>
                </a:solidFill>
                <a:cs typeface="+mn-ea"/>
              </a:rPr>
              <a:t>二、视同销售货物行为（</a:t>
            </a:r>
            <a:r>
              <a:rPr lang="en-US" altLang="zh-CN" sz="2800" b="1" dirty="0">
                <a:solidFill>
                  <a:srgbClr val="0070C0"/>
                </a:solidFill>
                <a:cs typeface="+mn-ea"/>
              </a:rPr>
              <a:t>8</a:t>
            </a:r>
            <a:r>
              <a:rPr lang="zh-CN" altLang="en-US" sz="2800" b="1" dirty="0">
                <a:solidFill>
                  <a:srgbClr val="0070C0"/>
                </a:solidFill>
                <a:cs typeface="+mn-ea"/>
              </a:rPr>
              <a:t>项）</a:t>
            </a:r>
            <a:endParaRPr lang="en-US" altLang="zh-CN" sz="2800" b="1" dirty="0">
              <a:solidFill>
                <a:srgbClr val="7030A0"/>
              </a:solidFill>
              <a:cs typeface="+mn-ea"/>
            </a:endParaRPr>
          </a:p>
        </p:txBody>
      </p:sp>
      <p:grpSp>
        <p:nvGrpSpPr>
          <p:cNvPr id="4" name="组合 3">
            <a:extLst>
              <a:ext uri="{FF2B5EF4-FFF2-40B4-BE49-F238E27FC236}">
                <a16:creationId xmlns:a16="http://schemas.microsoft.com/office/drawing/2014/main" id="{A5C0BB16-7E5D-430C-B6EC-B24C746CBC07}"/>
              </a:ext>
            </a:extLst>
          </p:cNvPr>
          <p:cNvGrpSpPr/>
          <p:nvPr/>
        </p:nvGrpSpPr>
        <p:grpSpPr>
          <a:xfrm>
            <a:off x="641627" y="1287002"/>
            <a:ext cx="665923" cy="2844825"/>
            <a:chOff x="1371598" y="1279914"/>
            <a:chExt cx="665923" cy="2844825"/>
          </a:xfrm>
        </p:grpSpPr>
        <p:grpSp>
          <p:nvGrpSpPr>
            <p:cNvPr id="5" name="组合 4">
              <a:extLst>
                <a:ext uri="{FF2B5EF4-FFF2-40B4-BE49-F238E27FC236}">
                  <a16:creationId xmlns:a16="http://schemas.microsoft.com/office/drawing/2014/main" id="{55657535-2638-4510-8D6A-811614EBEDCD}"/>
                </a:ext>
              </a:extLst>
            </p:cNvPr>
            <p:cNvGrpSpPr/>
            <p:nvPr/>
          </p:nvGrpSpPr>
          <p:grpSpPr>
            <a:xfrm>
              <a:off x="1371598" y="1279914"/>
              <a:ext cx="665923" cy="2844825"/>
              <a:chOff x="8121873" y="2010009"/>
              <a:chExt cx="1739454" cy="1412819"/>
            </a:xfrm>
          </p:grpSpPr>
          <p:sp>
            <p:nvSpPr>
              <p:cNvPr id="7" name="圆角矩形 5">
                <a:extLst>
                  <a:ext uri="{FF2B5EF4-FFF2-40B4-BE49-F238E27FC236}">
                    <a16:creationId xmlns:a16="http://schemas.microsoft.com/office/drawing/2014/main" id="{FB288BC4-34B0-4B35-804E-F377FAFBD39D}"/>
                  </a:ext>
                </a:extLst>
              </p:cNvPr>
              <p:cNvSpPr/>
              <p:nvPr/>
            </p:nvSpPr>
            <p:spPr>
              <a:xfrm>
                <a:off x="8121873" y="2010009"/>
                <a:ext cx="1739454" cy="1412819"/>
              </a:xfrm>
              <a:prstGeom prst="roundRect">
                <a:avLst>
                  <a:gd name="adj" fmla="val 0"/>
                </a:avLst>
              </a:prstGeom>
              <a:solidFill>
                <a:srgbClr val="77448C"/>
              </a:solidFill>
              <a:ln w="31750">
                <a:gradFill flip="none" rotWithShape="1">
                  <a:gsLst>
                    <a:gs pos="0">
                      <a:schemeClr val="bg1">
                        <a:lumMod val="85000"/>
                      </a:schemeClr>
                    </a:gs>
                    <a:gs pos="100000">
                      <a:schemeClr val="bg1"/>
                    </a:gs>
                  </a:gsLst>
                  <a:lin ang="2700000" scaled="1"/>
                  <a:tileRect/>
                </a:gradFill>
              </a:ln>
              <a:effectLst>
                <a:innerShdw blurRad="127000" dist="63500" dir="13500000">
                  <a:schemeClr val="tx1">
                    <a:lumMod val="65000"/>
                    <a:lumOff val="35000"/>
                    <a:alpha val="49000"/>
                  </a:scheme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FFFF"/>
                  </a:solidFill>
                  <a:latin typeface="+mn-ea"/>
                </a:endParaRPr>
              </a:p>
            </p:txBody>
          </p:sp>
          <p:sp>
            <p:nvSpPr>
              <p:cNvPr id="8" name="圆角矩形 6">
                <a:extLst>
                  <a:ext uri="{FF2B5EF4-FFF2-40B4-BE49-F238E27FC236}">
                    <a16:creationId xmlns:a16="http://schemas.microsoft.com/office/drawing/2014/main" id="{7E137AC4-D8D5-4B51-84C4-DB63EABBBA50}"/>
                  </a:ext>
                </a:extLst>
              </p:cNvPr>
              <p:cNvSpPr/>
              <p:nvPr/>
            </p:nvSpPr>
            <p:spPr>
              <a:xfrm>
                <a:off x="8145763" y="2133588"/>
                <a:ext cx="1692570" cy="1199766"/>
              </a:xfrm>
              <a:prstGeom prst="roundRect">
                <a:avLst>
                  <a:gd name="adj" fmla="val 0"/>
                </a:avLst>
              </a:prstGeom>
              <a:solidFill>
                <a:schemeClr val="bg1">
                  <a:lumMod val="95000"/>
                </a:schemeClr>
              </a:solidFill>
              <a:ln w="50800">
                <a:noFill/>
              </a:ln>
              <a:effectLst>
                <a:outerShdw blurRad="76200" dist="38100" dir="2700000" algn="tl" rotWithShape="0">
                  <a:schemeClr val="tx1">
                    <a:lumMod val="65000"/>
                    <a:lumOff val="35000"/>
                    <a:alpha val="64000"/>
                  </a:schemeClr>
                </a:outerShdw>
              </a:effectLst>
              <a:scene3d>
                <a:camera prst="orthographicFront"/>
                <a:lightRig rig="threePt" dir="t"/>
              </a:scene3d>
              <a:sp3d prstMaterial="softEdge">
                <a:bevelT w="44450" h="127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FFFF"/>
                  </a:solidFill>
                  <a:latin typeface="+mn-ea"/>
                </a:endParaRPr>
              </a:p>
            </p:txBody>
          </p:sp>
        </p:grpSp>
        <p:sp>
          <p:nvSpPr>
            <p:cNvPr id="6" name="矩形 5">
              <a:extLst>
                <a:ext uri="{FF2B5EF4-FFF2-40B4-BE49-F238E27FC236}">
                  <a16:creationId xmlns:a16="http://schemas.microsoft.com/office/drawing/2014/main" id="{1BE3E706-EE46-4CE9-96C1-E585D641115A}"/>
                </a:ext>
              </a:extLst>
            </p:cNvPr>
            <p:cNvSpPr/>
            <p:nvPr/>
          </p:nvSpPr>
          <p:spPr>
            <a:xfrm>
              <a:off x="1473726" y="1622124"/>
              <a:ext cx="461665" cy="1938992"/>
            </a:xfrm>
            <a:prstGeom prst="rect">
              <a:avLst/>
            </a:prstGeom>
          </p:spPr>
          <p:txBody>
            <a:bodyPr vert="horz" wrap="square">
              <a:spAutoFit/>
            </a:bodyPr>
            <a:lstStyle/>
            <a:p>
              <a:pPr algn="ctr"/>
              <a:r>
                <a:rPr lang="zh-CN" altLang="en-US" sz="2000" cap="all" dirty="0">
                  <a:ln w="9000" cmpd="sng">
                    <a:solidFill>
                      <a:schemeClr val="accent4">
                        <a:shade val="50000"/>
                        <a:satMod val="120000"/>
                      </a:schemeClr>
                    </a:solidFill>
                    <a:prstDash val="solid"/>
                  </a:ln>
                  <a:solidFill>
                    <a:srgbClr val="0070C0"/>
                  </a:solidFill>
                  <a:effectLst>
                    <a:reflection blurRad="12700" stA="28000" endPos="45000" dist="1000" dir="5400000" sy="-100000" algn="bl" rotWithShape="0"/>
                  </a:effectLst>
                </a:rPr>
                <a:t>货物异地移送</a:t>
              </a:r>
            </a:p>
          </p:txBody>
        </p:sp>
      </p:grpSp>
      <p:sp>
        <p:nvSpPr>
          <p:cNvPr id="9" name="矩形 8">
            <a:extLst>
              <a:ext uri="{FF2B5EF4-FFF2-40B4-BE49-F238E27FC236}">
                <a16:creationId xmlns:a16="http://schemas.microsoft.com/office/drawing/2014/main" id="{B8AD4DCF-091C-4210-8F0F-809DA79EAAD7}"/>
              </a:ext>
            </a:extLst>
          </p:cNvPr>
          <p:cNvSpPr>
            <a:spLocks noChangeArrowheads="1"/>
          </p:cNvSpPr>
          <p:nvPr/>
        </p:nvSpPr>
        <p:spPr bwMode="auto">
          <a:xfrm>
            <a:off x="1865941" y="1973262"/>
            <a:ext cx="2160066" cy="274638"/>
          </a:xfrm>
          <a:prstGeom prst="rect">
            <a:avLst/>
          </a:prstGeom>
          <a:solidFill>
            <a:srgbClr val="C00000"/>
          </a:solidFill>
          <a:ln w="38100">
            <a:noFill/>
            <a:miter lim="800000"/>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anchor="ctr"/>
          <a:lstStyle/>
          <a:p>
            <a:pPr algn="ctr">
              <a:defRPr/>
            </a:pPr>
            <a:r>
              <a:rPr lang="en-US" altLang="zh-CN" sz="2000" b="1" dirty="0">
                <a:solidFill>
                  <a:schemeClr val="bg1"/>
                </a:solidFill>
                <a:latin typeface="楷体" panose="02010609060101010101" pitchFamily="49" charset="-122"/>
                <a:ea typeface="楷体" panose="02010609060101010101" pitchFamily="49" charset="-122"/>
              </a:rPr>
              <a:t>(</a:t>
            </a:r>
            <a:r>
              <a:rPr lang="zh-CN" altLang="en-US" sz="2000" b="1" dirty="0">
                <a:solidFill>
                  <a:schemeClr val="bg1"/>
                </a:solidFill>
                <a:latin typeface="楷体" panose="02010609060101010101" pitchFamily="49" charset="-122"/>
                <a:ea typeface="楷体" panose="02010609060101010101" pitchFamily="49" charset="-122"/>
              </a:rPr>
              <a:t>甲</a:t>
            </a:r>
            <a:r>
              <a:rPr lang="en-US" altLang="zh-CN" sz="2000" b="1" dirty="0">
                <a:solidFill>
                  <a:schemeClr val="bg1"/>
                </a:solidFill>
                <a:latin typeface="楷体" panose="02010609060101010101" pitchFamily="49" charset="-122"/>
                <a:ea typeface="楷体" panose="02010609060101010101" pitchFamily="49" charset="-122"/>
              </a:rPr>
              <a:t>)A</a:t>
            </a:r>
            <a:r>
              <a:rPr lang="zh-CN" altLang="en-US" sz="2000" b="1" dirty="0">
                <a:solidFill>
                  <a:schemeClr val="bg1"/>
                </a:solidFill>
                <a:latin typeface="楷体" panose="02010609060101010101" pitchFamily="49" charset="-122"/>
                <a:ea typeface="楷体" panose="02010609060101010101" pitchFamily="49" charset="-122"/>
              </a:rPr>
              <a:t>机构（仓库）</a:t>
            </a:r>
          </a:p>
        </p:txBody>
      </p:sp>
      <p:sp>
        <p:nvSpPr>
          <p:cNvPr id="10" name="矩形 9">
            <a:extLst>
              <a:ext uri="{FF2B5EF4-FFF2-40B4-BE49-F238E27FC236}">
                <a16:creationId xmlns:a16="http://schemas.microsoft.com/office/drawing/2014/main" id="{632CFC02-D089-4F96-A1A1-9D523C23A6AB}"/>
              </a:ext>
            </a:extLst>
          </p:cNvPr>
          <p:cNvSpPr>
            <a:spLocks noChangeArrowheads="1"/>
          </p:cNvSpPr>
          <p:nvPr/>
        </p:nvSpPr>
        <p:spPr bwMode="auto">
          <a:xfrm>
            <a:off x="4270381" y="1951037"/>
            <a:ext cx="2136227" cy="296863"/>
          </a:xfrm>
          <a:prstGeom prst="rect">
            <a:avLst/>
          </a:prstGeom>
          <a:solidFill>
            <a:srgbClr val="002060"/>
          </a:solidFill>
          <a:ln w="38100">
            <a:noFill/>
            <a:miter lim="800000"/>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anchor="ctr"/>
          <a:lstStyle/>
          <a:p>
            <a:pPr algn="ctr">
              <a:defRPr/>
            </a:pPr>
            <a:r>
              <a:rPr lang="en-US" altLang="zh-CN" sz="2000" b="1" dirty="0">
                <a:solidFill>
                  <a:schemeClr val="bg1"/>
                </a:solidFill>
                <a:latin typeface="楷体" panose="02010609060101010101" pitchFamily="49" charset="-122"/>
                <a:ea typeface="楷体" panose="02010609060101010101" pitchFamily="49" charset="-122"/>
              </a:rPr>
              <a:t>(</a:t>
            </a:r>
            <a:r>
              <a:rPr lang="zh-CN" altLang="en-US" sz="2000" b="1" dirty="0">
                <a:solidFill>
                  <a:schemeClr val="bg1"/>
                </a:solidFill>
                <a:latin typeface="楷体" panose="02010609060101010101" pitchFamily="49" charset="-122"/>
                <a:ea typeface="楷体" panose="02010609060101010101" pitchFamily="49" charset="-122"/>
              </a:rPr>
              <a:t>甲</a:t>
            </a:r>
            <a:r>
              <a:rPr lang="en-US" altLang="zh-CN" sz="2000" b="1" dirty="0">
                <a:solidFill>
                  <a:schemeClr val="bg1"/>
                </a:solidFill>
                <a:latin typeface="楷体" panose="02010609060101010101" pitchFamily="49" charset="-122"/>
                <a:ea typeface="楷体" panose="02010609060101010101" pitchFamily="49" charset="-122"/>
              </a:rPr>
              <a:t>)B</a:t>
            </a:r>
            <a:r>
              <a:rPr lang="zh-CN" altLang="en-US" sz="2000" b="1" dirty="0">
                <a:solidFill>
                  <a:schemeClr val="bg1"/>
                </a:solidFill>
                <a:latin typeface="楷体" panose="02010609060101010101" pitchFamily="49" charset="-122"/>
                <a:ea typeface="楷体" panose="02010609060101010101" pitchFamily="49" charset="-122"/>
              </a:rPr>
              <a:t>机构（门市）</a:t>
            </a:r>
          </a:p>
        </p:txBody>
      </p:sp>
      <p:sp>
        <p:nvSpPr>
          <p:cNvPr id="11" name="椭圆 10">
            <a:extLst>
              <a:ext uri="{FF2B5EF4-FFF2-40B4-BE49-F238E27FC236}">
                <a16:creationId xmlns:a16="http://schemas.microsoft.com/office/drawing/2014/main" id="{861D215E-4B86-4A37-8659-9978432CA1AE}"/>
              </a:ext>
            </a:extLst>
          </p:cNvPr>
          <p:cNvSpPr>
            <a:spLocks noChangeArrowheads="1"/>
          </p:cNvSpPr>
          <p:nvPr/>
        </p:nvSpPr>
        <p:spPr bwMode="auto">
          <a:xfrm>
            <a:off x="2477903" y="1512833"/>
            <a:ext cx="1079500" cy="360362"/>
          </a:xfrm>
          <a:prstGeom prst="ellipse">
            <a:avLst/>
          </a:prstGeom>
          <a:solidFill>
            <a:srgbClr val="C00000"/>
          </a:solidFill>
          <a:ln w="38100">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anchor="ctr"/>
          <a:lstStyle/>
          <a:p>
            <a:pPr algn="ctr">
              <a:defRPr/>
            </a:pPr>
            <a:r>
              <a:rPr lang="en-US" altLang="zh-CN" sz="2000" b="1" dirty="0">
                <a:solidFill>
                  <a:schemeClr val="bg1"/>
                </a:solidFill>
                <a:latin typeface="楷体" panose="02010609060101010101" pitchFamily="49" charset="-122"/>
                <a:ea typeface="楷体" panose="02010609060101010101" pitchFamily="49" charset="-122"/>
              </a:rPr>
              <a:t>A</a:t>
            </a:r>
            <a:r>
              <a:rPr lang="zh-CN" altLang="en-US" sz="2000" b="1" dirty="0">
                <a:solidFill>
                  <a:schemeClr val="bg1"/>
                </a:solidFill>
                <a:latin typeface="楷体" panose="02010609060101010101" pitchFamily="49" charset="-122"/>
                <a:ea typeface="楷体" panose="02010609060101010101" pitchFamily="49" charset="-122"/>
              </a:rPr>
              <a:t>县</a:t>
            </a:r>
          </a:p>
        </p:txBody>
      </p:sp>
      <p:sp>
        <p:nvSpPr>
          <p:cNvPr id="12" name="椭圆 11">
            <a:extLst>
              <a:ext uri="{FF2B5EF4-FFF2-40B4-BE49-F238E27FC236}">
                <a16:creationId xmlns:a16="http://schemas.microsoft.com/office/drawing/2014/main" id="{C1A83D42-8078-44D1-AE32-05AD152E6F3F}"/>
              </a:ext>
            </a:extLst>
          </p:cNvPr>
          <p:cNvSpPr>
            <a:spLocks noChangeArrowheads="1"/>
          </p:cNvSpPr>
          <p:nvPr/>
        </p:nvSpPr>
        <p:spPr bwMode="auto">
          <a:xfrm>
            <a:off x="4791821" y="1489129"/>
            <a:ext cx="1081088" cy="360363"/>
          </a:xfrm>
          <a:prstGeom prst="ellipse">
            <a:avLst/>
          </a:prstGeom>
          <a:solidFill>
            <a:srgbClr val="002060"/>
          </a:solidFill>
          <a:ln w="38100">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anchor="ctr"/>
          <a:lstStyle/>
          <a:p>
            <a:pPr algn="ctr">
              <a:defRPr/>
            </a:pPr>
            <a:r>
              <a:rPr lang="en-US" altLang="zh-CN" sz="2000" b="1">
                <a:solidFill>
                  <a:schemeClr val="bg1"/>
                </a:solidFill>
                <a:latin typeface="楷体" panose="02010609060101010101" pitchFamily="49" charset="-122"/>
                <a:ea typeface="楷体" panose="02010609060101010101" pitchFamily="49" charset="-122"/>
              </a:rPr>
              <a:t>B</a:t>
            </a:r>
            <a:r>
              <a:rPr lang="zh-CN" altLang="en-US" sz="2000" b="1">
                <a:solidFill>
                  <a:schemeClr val="bg1"/>
                </a:solidFill>
                <a:latin typeface="楷体" panose="02010609060101010101" pitchFamily="49" charset="-122"/>
                <a:ea typeface="楷体" panose="02010609060101010101" pitchFamily="49" charset="-122"/>
              </a:rPr>
              <a:t>县</a:t>
            </a:r>
          </a:p>
        </p:txBody>
      </p:sp>
      <p:sp>
        <p:nvSpPr>
          <p:cNvPr id="13" name="矩形 12">
            <a:extLst>
              <a:ext uri="{FF2B5EF4-FFF2-40B4-BE49-F238E27FC236}">
                <a16:creationId xmlns:a16="http://schemas.microsoft.com/office/drawing/2014/main" id="{98302136-AB09-4B35-95B6-F7082C8F8802}"/>
              </a:ext>
            </a:extLst>
          </p:cNvPr>
          <p:cNvSpPr>
            <a:spLocks noChangeArrowheads="1"/>
          </p:cNvSpPr>
          <p:nvPr/>
        </p:nvSpPr>
        <p:spPr bwMode="auto">
          <a:xfrm>
            <a:off x="6486762" y="1441450"/>
            <a:ext cx="1728192" cy="965200"/>
          </a:xfrm>
          <a:prstGeom prst="rect">
            <a:avLst/>
          </a:prstGeom>
          <a:solidFill>
            <a:srgbClr val="C00000"/>
          </a:solidFill>
          <a:ln w="38100">
            <a:noFill/>
            <a:miter lim="800000"/>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anchor="ctr"/>
          <a:lstStyle/>
          <a:p>
            <a:pPr algn="ctr">
              <a:defRPr/>
            </a:pPr>
            <a:r>
              <a:rPr lang="zh-CN" altLang="en-US" sz="2000" b="1" dirty="0">
                <a:solidFill>
                  <a:schemeClr val="bg1"/>
                </a:solidFill>
                <a:latin typeface="楷体" panose="02010609060101010101" pitchFamily="49" charset="-122"/>
                <a:ea typeface="楷体" panose="02010609060101010101" pitchFamily="49" charset="-122"/>
              </a:rPr>
              <a:t>增值税：中央地方共享税</a:t>
            </a:r>
          </a:p>
        </p:txBody>
      </p:sp>
      <p:sp>
        <p:nvSpPr>
          <p:cNvPr id="14" name="圆角矩形 39">
            <a:extLst>
              <a:ext uri="{FF2B5EF4-FFF2-40B4-BE49-F238E27FC236}">
                <a16:creationId xmlns:a16="http://schemas.microsoft.com/office/drawing/2014/main" id="{19FA2034-E1EC-4A79-9AE7-FBED6B541D0C}"/>
              </a:ext>
            </a:extLst>
          </p:cNvPr>
          <p:cNvSpPr>
            <a:spLocks noChangeArrowheads="1"/>
          </p:cNvSpPr>
          <p:nvPr/>
        </p:nvSpPr>
        <p:spPr bwMode="auto">
          <a:xfrm>
            <a:off x="2694459" y="3414712"/>
            <a:ext cx="757239" cy="305634"/>
          </a:xfrm>
          <a:prstGeom prst="roundRect">
            <a:avLst>
              <a:gd name="adj" fmla="val 16667"/>
            </a:avLst>
          </a:prstGeom>
          <a:solidFill>
            <a:srgbClr val="C00000"/>
          </a:solidFill>
          <a:ln w="38100" algn="ctr">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wrap="none" anchor="ctr"/>
          <a:lstStyle/>
          <a:p>
            <a:pPr>
              <a:defRPr/>
            </a:pPr>
            <a:r>
              <a:rPr lang="zh-CN" altLang="en-US" sz="2000" b="1" dirty="0">
                <a:solidFill>
                  <a:schemeClr val="bg1"/>
                </a:solidFill>
                <a:latin typeface="楷体" panose="02010609060101010101" pitchFamily="49" charset="-122"/>
                <a:ea typeface="楷体" panose="02010609060101010101" pitchFamily="49" charset="-122"/>
              </a:rPr>
              <a:t>销项</a:t>
            </a:r>
          </a:p>
        </p:txBody>
      </p:sp>
      <p:sp>
        <p:nvSpPr>
          <p:cNvPr id="15" name="圆角矩形 40">
            <a:extLst>
              <a:ext uri="{FF2B5EF4-FFF2-40B4-BE49-F238E27FC236}">
                <a16:creationId xmlns:a16="http://schemas.microsoft.com/office/drawing/2014/main" id="{DC32FB15-45B0-403B-B8E6-9C1DA3E2352C}"/>
              </a:ext>
            </a:extLst>
          </p:cNvPr>
          <p:cNvSpPr>
            <a:spLocks noChangeArrowheads="1"/>
          </p:cNvSpPr>
          <p:nvPr/>
        </p:nvSpPr>
        <p:spPr bwMode="auto">
          <a:xfrm>
            <a:off x="4331173" y="3414712"/>
            <a:ext cx="776287" cy="288925"/>
          </a:xfrm>
          <a:prstGeom prst="roundRect">
            <a:avLst>
              <a:gd name="adj" fmla="val 16667"/>
            </a:avLst>
          </a:prstGeom>
          <a:solidFill>
            <a:srgbClr val="002060"/>
          </a:solidFill>
          <a:ln w="38100" algn="ctr">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wrap="none" anchor="ctr"/>
          <a:lstStyle/>
          <a:p>
            <a:pPr>
              <a:defRPr/>
            </a:pPr>
            <a:r>
              <a:rPr lang="zh-CN" altLang="en-US" sz="2000" b="1" dirty="0">
                <a:solidFill>
                  <a:schemeClr val="bg1"/>
                </a:solidFill>
                <a:latin typeface="楷体" panose="02010609060101010101" pitchFamily="49" charset="-122"/>
                <a:ea typeface="楷体" panose="02010609060101010101" pitchFamily="49" charset="-122"/>
              </a:rPr>
              <a:t>进项</a:t>
            </a:r>
          </a:p>
        </p:txBody>
      </p:sp>
      <p:cxnSp>
        <p:nvCxnSpPr>
          <p:cNvPr id="16" name="曲线连接符 41">
            <a:extLst>
              <a:ext uri="{FF2B5EF4-FFF2-40B4-BE49-F238E27FC236}">
                <a16:creationId xmlns:a16="http://schemas.microsoft.com/office/drawing/2014/main" id="{28DB872C-2FA5-4B2C-B3B0-1175E0368E39}"/>
              </a:ext>
            </a:extLst>
          </p:cNvPr>
          <p:cNvCxnSpPr>
            <a:cxnSpLocks noChangeShapeType="1"/>
          </p:cNvCxnSpPr>
          <p:nvPr/>
        </p:nvCxnSpPr>
        <p:spPr bwMode="auto">
          <a:xfrm rot="5400000" flipH="1" flipV="1">
            <a:off x="3889847" y="1139825"/>
            <a:ext cx="22225" cy="2413000"/>
          </a:xfrm>
          <a:prstGeom prst="curvedConnector3">
            <a:avLst>
              <a:gd name="adj1" fmla="val -3490884"/>
            </a:avLst>
          </a:prstGeom>
          <a:noFill/>
          <a:ln w="25400" algn="ctr">
            <a:solidFill>
              <a:srgbClr val="C00000"/>
            </a:solidFill>
            <a:prstDash val="dash"/>
            <a:round/>
            <a:headEnd/>
            <a:tailEnd type="arrow" w="med" len="med"/>
          </a:ln>
        </p:spPr>
      </p:cxnSp>
      <p:sp>
        <p:nvSpPr>
          <p:cNvPr id="17" name="五角星 42">
            <a:extLst>
              <a:ext uri="{FF2B5EF4-FFF2-40B4-BE49-F238E27FC236}">
                <a16:creationId xmlns:a16="http://schemas.microsoft.com/office/drawing/2014/main" id="{FB592525-3BD8-43E9-8531-E1AABCA40A4B}"/>
              </a:ext>
            </a:extLst>
          </p:cNvPr>
          <p:cNvSpPr/>
          <p:nvPr/>
        </p:nvSpPr>
        <p:spPr>
          <a:xfrm>
            <a:off x="2480148" y="2247900"/>
            <a:ext cx="395287" cy="395287"/>
          </a:xfrm>
          <a:prstGeom prst="star5">
            <a:avLst/>
          </a:prstGeom>
          <a:solidFill>
            <a:srgbClr val="C00000"/>
          </a:solidFill>
          <a:ln w="38100">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anchor="ctr"/>
          <a:lstStyle/>
          <a:p>
            <a:pPr algn="ctr">
              <a:defRPr/>
            </a:pPr>
            <a:endParaRPr lang="zh-CN" altLang="en-US" sz="2000" b="1" dirty="0">
              <a:ln w="12700">
                <a:solidFill>
                  <a:sysClr val="windowText" lastClr="000000"/>
                </a:solidFill>
                <a:prstDash val="solid"/>
              </a:ln>
              <a:solidFill>
                <a:schemeClr val="bg1"/>
              </a:solidFill>
              <a:effectLst>
                <a:outerShdw blurRad="41275" dist="20320" dir="1800000" algn="tl" rotWithShape="0">
                  <a:srgbClr val="000000">
                    <a:alpha val="40000"/>
                  </a:srgbClr>
                </a:outerShdw>
              </a:effectLst>
              <a:latin typeface="楷体" panose="02010609060101010101" pitchFamily="49" charset="-122"/>
              <a:ea typeface="楷体" panose="02010609060101010101" pitchFamily="49" charset="-122"/>
            </a:endParaRPr>
          </a:p>
        </p:txBody>
      </p:sp>
      <p:cxnSp>
        <p:nvCxnSpPr>
          <p:cNvPr id="18" name="直接箭头连接符 17">
            <a:extLst>
              <a:ext uri="{FF2B5EF4-FFF2-40B4-BE49-F238E27FC236}">
                <a16:creationId xmlns:a16="http://schemas.microsoft.com/office/drawing/2014/main" id="{B975ADC0-4058-404A-833D-6014CC6D2E70}"/>
              </a:ext>
            </a:extLst>
          </p:cNvPr>
          <p:cNvCxnSpPr>
            <a:cxnSpLocks noChangeShapeType="1"/>
          </p:cNvCxnSpPr>
          <p:nvPr/>
        </p:nvCxnSpPr>
        <p:spPr bwMode="auto">
          <a:xfrm>
            <a:off x="3451698" y="3557587"/>
            <a:ext cx="879475" cy="0"/>
          </a:xfrm>
          <a:prstGeom prst="straightConnector1">
            <a:avLst/>
          </a:prstGeom>
          <a:noFill/>
          <a:ln w="25400" algn="ctr">
            <a:solidFill>
              <a:srgbClr val="C00000"/>
            </a:solidFill>
            <a:round/>
            <a:headEnd type="arrow" w="med" len="med"/>
            <a:tailEnd type="arrow" w="med" len="med"/>
          </a:ln>
        </p:spPr>
      </p:cxnSp>
    </p:spTree>
    <p:extLst>
      <p:ext uri="{BB962C8B-B14F-4D97-AF65-F5344CB8AC3E}">
        <p14:creationId xmlns:p14="http://schemas.microsoft.com/office/powerpoint/2010/main" val="429191966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4" presetClass="entr" presetSubtype="10"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randombar(horizontal)">
                                      <p:cBhvr>
                                        <p:cTn id="7" dur="500"/>
                                        <p:tgtEl>
                                          <p:spTgt spid="9"/>
                                        </p:tgtEl>
                                      </p:cBhvr>
                                    </p:animEffect>
                                  </p:childTnLst>
                                </p:cTn>
                              </p:par>
                              <p:par>
                                <p:cTn id="8" presetID="14" presetClass="entr" presetSubtype="10" fill="hold" grpId="0" nodeType="withEffect">
                                  <p:stCondLst>
                                    <p:cond delay="0"/>
                                  </p:stCondLst>
                                  <p:childTnLst>
                                    <p:set>
                                      <p:cBhvr>
                                        <p:cTn id="9" dur="1" fill="hold">
                                          <p:stCondLst>
                                            <p:cond delay="0"/>
                                          </p:stCondLst>
                                        </p:cTn>
                                        <p:tgtEl>
                                          <p:spTgt spid="10"/>
                                        </p:tgtEl>
                                        <p:attrNameLst>
                                          <p:attrName>style.visibility</p:attrName>
                                        </p:attrNameLst>
                                      </p:cBhvr>
                                      <p:to>
                                        <p:strVal val="visible"/>
                                      </p:to>
                                    </p:set>
                                    <p:animEffect transition="in" filter="randombar(horizontal)">
                                      <p:cBhvr>
                                        <p:cTn id="10" dur="500"/>
                                        <p:tgtEl>
                                          <p:spTgt spid="10"/>
                                        </p:tgtEl>
                                      </p:cBhvr>
                                    </p:animEffect>
                                  </p:childTnLst>
                                </p:cTn>
                              </p:par>
                            </p:childTnLst>
                          </p:cTn>
                        </p:par>
                      </p:childTnLst>
                    </p:cTn>
                  </p:par>
                  <p:par>
                    <p:cTn id="11" fill="hold">
                      <p:stCondLst>
                        <p:cond delay="indefinite"/>
                      </p:stCondLst>
                      <p:childTnLst>
                        <p:par>
                          <p:cTn id="12" fill="hold">
                            <p:stCondLst>
                              <p:cond delay="0"/>
                            </p:stCondLst>
                            <p:childTnLst>
                              <p:par>
                                <p:cTn id="13" presetID="12" presetClass="entr" presetSubtype="4" fill="hold" grpId="0" nodeType="clickEffect">
                                  <p:stCondLst>
                                    <p:cond delay="0"/>
                                  </p:stCondLst>
                                  <p:childTnLst>
                                    <p:set>
                                      <p:cBhvr>
                                        <p:cTn id="14" dur="1" fill="hold">
                                          <p:stCondLst>
                                            <p:cond delay="0"/>
                                          </p:stCondLst>
                                        </p:cTn>
                                        <p:tgtEl>
                                          <p:spTgt spid="11"/>
                                        </p:tgtEl>
                                        <p:attrNameLst>
                                          <p:attrName>style.visibility</p:attrName>
                                        </p:attrNameLst>
                                      </p:cBhvr>
                                      <p:to>
                                        <p:strVal val="visible"/>
                                      </p:to>
                                    </p:set>
                                    <p:animEffect transition="in" filter="slide(fromBottom)">
                                      <p:cBhvr>
                                        <p:cTn id="15" dur="500"/>
                                        <p:tgtEl>
                                          <p:spTgt spid="11"/>
                                        </p:tgtEl>
                                      </p:cBhvr>
                                    </p:animEffect>
                                  </p:childTnLst>
                                </p:cTn>
                              </p:par>
                              <p:par>
                                <p:cTn id="16" presetID="12" presetClass="entr" presetSubtype="4" fill="hold" grpId="0" nodeType="withEffect">
                                  <p:stCondLst>
                                    <p:cond delay="0"/>
                                  </p:stCondLst>
                                  <p:childTnLst>
                                    <p:set>
                                      <p:cBhvr>
                                        <p:cTn id="17" dur="1" fill="hold">
                                          <p:stCondLst>
                                            <p:cond delay="0"/>
                                          </p:stCondLst>
                                        </p:cTn>
                                        <p:tgtEl>
                                          <p:spTgt spid="12"/>
                                        </p:tgtEl>
                                        <p:attrNameLst>
                                          <p:attrName>style.visibility</p:attrName>
                                        </p:attrNameLst>
                                      </p:cBhvr>
                                      <p:to>
                                        <p:strVal val="visible"/>
                                      </p:to>
                                    </p:set>
                                    <p:animEffect transition="in" filter="slide(fromBottom)">
                                      <p:cBhvr>
                                        <p:cTn id="18" dur="500"/>
                                        <p:tgtEl>
                                          <p:spTgt spid="12"/>
                                        </p:tgtEl>
                                      </p:cBhvr>
                                    </p:animEffect>
                                  </p:childTnLst>
                                </p:cTn>
                              </p:par>
                            </p:childTnLst>
                          </p:cTn>
                        </p:par>
                      </p:childTnLst>
                    </p:cTn>
                  </p:par>
                  <p:par>
                    <p:cTn id="19" fill="hold">
                      <p:stCondLst>
                        <p:cond delay="indefinite"/>
                      </p:stCondLst>
                      <p:childTnLst>
                        <p:par>
                          <p:cTn id="20" fill="hold">
                            <p:stCondLst>
                              <p:cond delay="0"/>
                            </p:stCondLst>
                            <p:childTnLst>
                              <p:par>
                                <p:cTn id="21" presetID="23" presetClass="entr" presetSubtype="32" fill="hold" nodeType="clickEffect">
                                  <p:stCondLst>
                                    <p:cond delay="0"/>
                                  </p:stCondLst>
                                  <p:childTnLst>
                                    <p:set>
                                      <p:cBhvr>
                                        <p:cTn id="22" dur="1" fill="hold">
                                          <p:stCondLst>
                                            <p:cond delay="0"/>
                                          </p:stCondLst>
                                        </p:cTn>
                                        <p:tgtEl>
                                          <p:spTgt spid="17"/>
                                        </p:tgtEl>
                                        <p:attrNameLst>
                                          <p:attrName>style.visibility</p:attrName>
                                        </p:attrNameLst>
                                      </p:cBhvr>
                                      <p:to>
                                        <p:strVal val="visible"/>
                                      </p:to>
                                    </p:set>
                                    <p:anim calcmode="lin" valueType="num">
                                      <p:cBhvr>
                                        <p:cTn id="23" dur="500" fill="hold"/>
                                        <p:tgtEl>
                                          <p:spTgt spid="17"/>
                                        </p:tgtEl>
                                        <p:attrNameLst>
                                          <p:attrName>ppt_w</p:attrName>
                                        </p:attrNameLst>
                                      </p:cBhvr>
                                      <p:tavLst>
                                        <p:tav tm="0">
                                          <p:val>
                                            <p:strVal val="4*#ppt_w"/>
                                          </p:val>
                                        </p:tav>
                                        <p:tav tm="100000">
                                          <p:val>
                                            <p:strVal val="#ppt_w"/>
                                          </p:val>
                                        </p:tav>
                                      </p:tavLst>
                                    </p:anim>
                                    <p:anim calcmode="lin" valueType="num">
                                      <p:cBhvr>
                                        <p:cTn id="24" dur="500" fill="hold"/>
                                        <p:tgtEl>
                                          <p:spTgt spid="17"/>
                                        </p:tgtEl>
                                        <p:attrNameLst>
                                          <p:attrName>ppt_h</p:attrName>
                                        </p:attrNameLst>
                                      </p:cBhvr>
                                      <p:tavLst>
                                        <p:tav tm="0">
                                          <p:val>
                                            <p:strVal val="4*#ppt_h"/>
                                          </p:val>
                                        </p:tav>
                                        <p:tav tm="100000">
                                          <p:val>
                                            <p:strVal val="#ppt_h"/>
                                          </p:val>
                                        </p:tav>
                                      </p:tavLst>
                                    </p:anim>
                                  </p:childTnLst>
                                </p:cTn>
                              </p:par>
                            </p:childTnLst>
                          </p:cTn>
                        </p:par>
                        <p:par>
                          <p:cTn id="25" fill="hold">
                            <p:stCondLst>
                              <p:cond delay="500"/>
                            </p:stCondLst>
                            <p:childTnLst>
                              <p:par>
                                <p:cTn id="26" presetID="37" presetClass="path" presetSubtype="0" fill="hold" nodeType="afterEffect">
                                  <p:stCondLst>
                                    <p:cond delay="0"/>
                                  </p:stCondLst>
                                  <p:childTnLst>
                                    <p:animMotion origin="layout" path="M -2.77778E-6 -1.7284E-6 L 0.07118 0.09815 C 0.08611 0.12006 0.10851 0.13272 0.13177 0.13272 C 0.15834 0.13272 0.17952 0.12006 0.19445 0.09815 L 0.2658 -1.7284E-6 " pathEditMode="relative" rAng="0" ptsTypes="AAAAA">
                                      <p:cBhvr>
                                        <p:cTn id="27" dur="1000" fill="hold"/>
                                        <p:tgtEl>
                                          <p:spTgt spid="17"/>
                                        </p:tgtEl>
                                        <p:attrNameLst>
                                          <p:attrName>ppt_x</p:attrName>
                                          <p:attrName>ppt_y</p:attrName>
                                        </p:attrNameLst>
                                      </p:cBhvr>
                                      <p:rCtr x="13281" y="6636"/>
                                    </p:animMotion>
                                  </p:childTnLst>
                                </p:cTn>
                              </p:par>
                              <p:par>
                                <p:cTn id="28" presetID="22" presetClass="entr" presetSubtype="8" fill="hold" nodeType="withEffect">
                                  <p:stCondLst>
                                    <p:cond delay="0"/>
                                  </p:stCondLst>
                                  <p:childTnLst>
                                    <p:set>
                                      <p:cBhvr>
                                        <p:cTn id="29" dur="1" fill="hold">
                                          <p:stCondLst>
                                            <p:cond delay="0"/>
                                          </p:stCondLst>
                                        </p:cTn>
                                        <p:tgtEl>
                                          <p:spTgt spid="16"/>
                                        </p:tgtEl>
                                        <p:attrNameLst>
                                          <p:attrName>style.visibility</p:attrName>
                                        </p:attrNameLst>
                                      </p:cBhvr>
                                      <p:to>
                                        <p:strVal val="visible"/>
                                      </p:to>
                                    </p:set>
                                    <p:animEffect transition="in" filter="wipe(left)">
                                      <p:cBhvr>
                                        <p:cTn id="30" dur="1000"/>
                                        <p:tgtEl>
                                          <p:spTgt spid="16"/>
                                        </p:tgtEl>
                                      </p:cBhvr>
                                    </p:animEffect>
                                  </p:childTnLst>
                                </p:cTn>
                              </p:par>
                            </p:childTnLst>
                          </p:cTn>
                        </p:par>
                      </p:childTnLst>
                    </p:cTn>
                  </p:par>
                  <p:par>
                    <p:cTn id="31" fill="hold">
                      <p:stCondLst>
                        <p:cond delay="indefinite"/>
                      </p:stCondLst>
                      <p:childTnLst>
                        <p:par>
                          <p:cTn id="32" fill="hold">
                            <p:stCondLst>
                              <p:cond delay="0"/>
                            </p:stCondLst>
                            <p:childTnLst>
                              <p:par>
                                <p:cTn id="33" presetID="6" presetClass="entr" presetSubtype="16" fill="hold" grpId="0" nodeType="clickEffect">
                                  <p:stCondLst>
                                    <p:cond delay="0"/>
                                  </p:stCondLst>
                                  <p:childTnLst>
                                    <p:set>
                                      <p:cBhvr>
                                        <p:cTn id="34" dur="1" fill="hold">
                                          <p:stCondLst>
                                            <p:cond delay="0"/>
                                          </p:stCondLst>
                                        </p:cTn>
                                        <p:tgtEl>
                                          <p:spTgt spid="13"/>
                                        </p:tgtEl>
                                        <p:attrNameLst>
                                          <p:attrName>style.visibility</p:attrName>
                                        </p:attrNameLst>
                                      </p:cBhvr>
                                      <p:to>
                                        <p:strVal val="visible"/>
                                      </p:to>
                                    </p:set>
                                    <p:animEffect transition="in" filter="circle(in)">
                                      <p:cBhvr>
                                        <p:cTn id="35" dur="1000"/>
                                        <p:tgtEl>
                                          <p:spTgt spid="13"/>
                                        </p:tgtEl>
                                      </p:cBhvr>
                                    </p:animEffect>
                                  </p:childTnLst>
                                </p:cTn>
                              </p:par>
                            </p:childTnLst>
                          </p:cTn>
                        </p:par>
                      </p:childTnLst>
                    </p:cTn>
                  </p:par>
                  <p:par>
                    <p:cTn id="36" fill="hold">
                      <p:stCondLst>
                        <p:cond delay="indefinite"/>
                      </p:stCondLst>
                      <p:childTnLst>
                        <p:par>
                          <p:cTn id="37" fill="hold">
                            <p:stCondLst>
                              <p:cond delay="0"/>
                            </p:stCondLst>
                            <p:childTnLst>
                              <p:par>
                                <p:cTn id="38" presetID="23" presetClass="entr" presetSubtype="16" fill="hold" grpId="0" nodeType="clickEffect">
                                  <p:stCondLst>
                                    <p:cond delay="0"/>
                                  </p:stCondLst>
                                  <p:childTnLst>
                                    <p:set>
                                      <p:cBhvr>
                                        <p:cTn id="39" dur="1" fill="hold">
                                          <p:stCondLst>
                                            <p:cond delay="0"/>
                                          </p:stCondLst>
                                        </p:cTn>
                                        <p:tgtEl>
                                          <p:spTgt spid="14"/>
                                        </p:tgtEl>
                                        <p:attrNameLst>
                                          <p:attrName>style.visibility</p:attrName>
                                        </p:attrNameLst>
                                      </p:cBhvr>
                                      <p:to>
                                        <p:strVal val="visible"/>
                                      </p:to>
                                    </p:set>
                                    <p:anim calcmode="lin" valueType="num">
                                      <p:cBhvr>
                                        <p:cTn id="40" dur="500" fill="hold"/>
                                        <p:tgtEl>
                                          <p:spTgt spid="14"/>
                                        </p:tgtEl>
                                        <p:attrNameLst>
                                          <p:attrName>ppt_w</p:attrName>
                                        </p:attrNameLst>
                                      </p:cBhvr>
                                      <p:tavLst>
                                        <p:tav tm="0">
                                          <p:val>
                                            <p:fltVal val="0"/>
                                          </p:val>
                                        </p:tav>
                                        <p:tav tm="100000">
                                          <p:val>
                                            <p:strVal val="#ppt_w"/>
                                          </p:val>
                                        </p:tav>
                                      </p:tavLst>
                                    </p:anim>
                                    <p:anim calcmode="lin" valueType="num">
                                      <p:cBhvr>
                                        <p:cTn id="41" dur="500" fill="hold"/>
                                        <p:tgtEl>
                                          <p:spTgt spid="14"/>
                                        </p:tgtEl>
                                        <p:attrNameLst>
                                          <p:attrName>ppt_h</p:attrName>
                                        </p:attrNameLst>
                                      </p:cBhvr>
                                      <p:tavLst>
                                        <p:tav tm="0">
                                          <p:val>
                                            <p:fltVal val="0"/>
                                          </p:val>
                                        </p:tav>
                                        <p:tav tm="100000">
                                          <p:val>
                                            <p:strVal val="#ppt_h"/>
                                          </p:val>
                                        </p:tav>
                                      </p:tavLst>
                                    </p:anim>
                                  </p:childTnLst>
                                </p:cTn>
                              </p:par>
                              <p:par>
                                <p:cTn id="42" presetID="23" presetClass="entr" presetSubtype="16" fill="hold" grpId="0" nodeType="withEffect">
                                  <p:stCondLst>
                                    <p:cond delay="0"/>
                                  </p:stCondLst>
                                  <p:childTnLst>
                                    <p:set>
                                      <p:cBhvr>
                                        <p:cTn id="43" dur="1" fill="hold">
                                          <p:stCondLst>
                                            <p:cond delay="0"/>
                                          </p:stCondLst>
                                        </p:cTn>
                                        <p:tgtEl>
                                          <p:spTgt spid="15"/>
                                        </p:tgtEl>
                                        <p:attrNameLst>
                                          <p:attrName>style.visibility</p:attrName>
                                        </p:attrNameLst>
                                      </p:cBhvr>
                                      <p:to>
                                        <p:strVal val="visible"/>
                                      </p:to>
                                    </p:set>
                                    <p:anim calcmode="lin" valueType="num">
                                      <p:cBhvr>
                                        <p:cTn id="44" dur="500" fill="hold"/>
                                        <p:tgtEl>
                                          <p:spTgt spid="15"/>
                                        </p:tgtEl>
                                        <p:attrNameLst>
                                          <p:attrName>ppt_w</p:attrName>
                                        </p:attrNameLst>
                                      </p:cBhvr>
                                      <p:tavLst>
                                        <p:tav tm="0">
                                          <p:val>
                                            <p:fltVal val="0"/>
                                          </p:val>
                                        </p:tav>
                                        <p:tav tm="100000">
                                          <p:val>
                                            <p:strVal val="#ppt_w"/>
                                          </p:val>
                                        </p:tav>
                                      </p:tavLst>
                                    </p:anim>
                                    <p:anim calcmode="lin" valueType="num">
                                      <p:cBhvr>
                                        <p:cTn id="45" dur="500" fill="hold"/>
                                        <p:tgtEl>
                                          <p:spTgt spid="15"/>
                                        </p:tgtEl>
                                        <p:attrNameLst>
                                          <p:attrName>ppt_h</p:attrName>
                                        </p:attrNameLst>
                                      </p:cBhvr>
                                      <p:tavLst>
                                        <p:tav tm="0">
                                          <p:val>
                                            <p:fltVal val="0"/>
                                          </p:val>
                                        </p:tav>
                                        <p:tav tm="100000">
                                          <p:val>
                                            <p:strVal val="#ppt_h"/>
                                          </p:val>
                                        </p:tav>
                                      </p:tavLst>
                                    </p:anim>
                                  </p:childTnLst>
                                </p:cTn>
                              </p:par>
                              <p:par>
                                <p:cTn id="46" presetID="6" presetClass="entr" presetSubtype="32" fill="hold" nodeType="withEffect">
                                  <p:stCondLst>
                                    <p:cond delay="0"/>
                                  </p:stCondLst>
                                  <p:childTnLst>
                                    <p:set>
                                      <p:cBhvr>
                                        <p:cTn id="47" dur="1" fill="hold">
                                          <p:stCondLst>
                                            <p:cond delay="0"/>
                                          </p:stCondLst>
                                        </p:cTn>
                                        <p:tgtEl>
                                          <p:spTgt spid="18"/>
                                        </p:tgtEl>
                                        <p:attrNameLst>
                                          <p:attrName>style.visibility</p:attrName>
                                        </p:attrNameLst>
                                      </p:cBhvr>
                                      <p:to>
                                        <p:strVal val="visible"/>
                                      </p:to>
                                    </p:set>
                                    <p:animEffect transition="in" filter="circle(out)">
                                      <p:cBhvr>
                                        <p:cTn id="48" dur="500"/>
                                        <p:tgtEl>
                                          <p:spTgt spid="18"/>
                                        </p:tgtEl>
                                      </p:cBhvr>
                                    </p:animEffect>
                                  </p:childTnLst>
                                </p:cTn>
                              </p:par>
                            </p:childTnLst>
                          </p:cTn>
                        </p:par>
                      </p:childTnLst>
                    </p:cTn>
                  </p:par>
                  <p:par>
                    <p:cTn id="49" fill="hold">
                      <p:stCondLst>
                        <p:cond delay="indefinite"/>
                      </p:stCondLst>
                      <p:childTnLst>
                        <p:par>
                          <p:cTn id="50" fill="hold">
                            <p:stCondLst>
                              <p:cond delay="0"/>
                            </p:stCondLst>
                            <p:childTnLst>
                              <p:par>
                                <p:cTn id="51" presetID="1" presetClass="exit" presetSubtype="0" fill="hold" grpId="1" nodeType="clickEffect">
                                  <p:stCondLst>
                                    <p:cond delay="0"/>
                                  </p:stCondLst>
                                  <p:childTnLst>
                                    <p:set>
                                      <p:cBhvr>
                                        <p:cTn id="52" dur="1" fill="hold">
                                          <p:stCondLst>
                                            <p:cond delay="0"/>
                                          </p:stCondLst>
                                        </p:cTn>
                                        <p:tgtEl>
                                          <p:spTgt spid="12"/>
                                        </p:tgtEl>
                                        <p:attrNameLst>
                                          <p:attrName>style.visibility</p:attrName>
                                        </p:attrNameLst>
                                      </p:cBhvr>
                                      <p:to>
                                        <p:strVal val="hidden"/>
                                      </p:to>
                                    </p:set>
                                  </p:childTnLst>
                                </p:cTn>
                              </p:par>
                              <p:par>
                                <p:cTn id="53" presetID="63" presetClass="path" presetSubtype="0" fill="hold" grpId="1" nodeType="withEffect">
                                  <p:stCondLst>
                                    <p:cond delay="0"/>
                                  </p:stCondLst>
                                  <p:childTnLst>
                                    <p:animMotion origin="layout" path="M -2.5E-6 -2.22222E-6 L 0.13004 -2.22222E-6 " pathEditMode="relative" rAng="0" ptsTypes="AA">
                                      <p:cBhvr>
                                        <p:cTn id="54" dur="1000" fill="hold"/>
                                        <p:tgtEl>
                                          <p:spTgt spid="11"/>
                                        </p:tgtEl>
                                        <p:attrNameLst>
                                          <p:attrName>ppt_x</p:attrName>
                                          <p:attrName>ppt_y</p:attrName>
                                        </p:attrNameLst>
                                      </p:cBhvr>
                                      <p:rCtr x="6493" y="0"/>
                                    </p:animMotion>
                                  </p:childTnLst>
                                </p:cTn>
                              </p:par>
                              <p:par>
                                <p:cTn id="55" presetID="1" presetClass="emph" presetSubtype="2" fill="hold" nodeType="withEffect">
                                  <p:stCondLst>
                                    <p:cond delay="0"/>
                                  </p:stCondLst>
                                  <p:childTnLst>
                                    <p:animClr clrSpc="rgb" dir="cw">
                                      <p:cBhvr>
                                        <p:cTn id="56" dur="1000" fill="hold"/>
                                        <p:tgtEl>
                                          <p:spTgt spid="10"/>
                                        </p:tgtEl>
                                        <p:attrNameLst>
                                          <p:attrName>fillcolor</p:attrName>
                                        </p:attrNameLst>
                                      </p:cBhvr>
                                      <p:to>
                                        <a:srgbClr val="CC0000"/>
                                      </p:to>
                                    </p:animClr>
                                    <p:set>
                                      <p:cBhvr>
                                        <p:cTn id="57" dur="1000" fill="hold"/>
                                        <p:tgtEl>
                                          <p:spTgt spid="10"/>
                                        </p:tgtEl>
                                        <p:attrNameLst>
                                          <p:attrName>fill.type</p:attrName>
                                        </p:attrNameLst>
                                      </p:cBhvr>
                                      <p:to>
                                        <p:strVal val="solid"/>
                                      </p:to>
                                    </p:set>
                                    <p:set>
                                      <p:cBhvr>
                                        <p:cTn id="58" dur="1000" fill="hold"/>
                                        <p:tgtEl>
                                          <p:spTgt spid="10"/>
                                        </p:tgtEl>
                                        <p:attrNameLst>
                                          <p:attrName>fill.on</p:attrName>
                                        </p:attrNameLst>
                                      </p:cBhvr>
                                      <p:to>
                                        <p:strVal val="true"/>
                                      </p:to>
                                    </p:set>
                                  </p:childTnLst>
                                </p:cTn>
                              </p:par>
                            </p:childTnLst>
                          </p:cTn>
                        </p:par>
                      </p:childTnLst>
                    </p:cTn>
                  </p:par>
                  <p:par>
                    <p:cTn id="59" fill="hold">
                      <p:stCondLst>
                        <p:cond delay="indefinite"/>
                      </p:stCondLst>
                      <p:childTnLst>
                        <p:par>
                          <p:cTn id="60" fill="hold">
                            <p:stCondLst>
                              <p:cond delay="0"/>
                            </p:stCondLst>
                            <p:childTnLst>
                              <p:par>
                                <p:cTn id="61" presetID="35" presetClass="exit" presetSubtype="0" fill="hold" grpId="1" nodeType="clickEffect">
                                  <p:stCondLst>
                                    <p:cond delay="0"/>
                                  </p:stCondLst>
                                  <p:childTnLst>
                                    <p:animEffect transition="out" filter="fade">
                                      <p:cBhvr>
                                        <p:cTn id="62" dur="1000"/>
                                        <p:tgtEl>
                                          <p:spTgt spid="14"/>
                                        </p:tgtEl>
                                      </p:cBhvr>
                                    </p:animEffect>
                                    <p:anim calcmode="lin" valueType="num">
                                      <p:cBhvr>
                                        <p:cTn id="63" dur="1000"/>
                                        <p:tgtEl>
                                          <p:spTgt spid="14"/>
                                        </p:tgtEl>
                                        <p:attrNameLst>
                                          <p:attrName>style.rotation</p:attrName>
                                        </p:attrNameLst>
                                      </p:cBhvr>
                                      <p:tavLst>
                                        <p:tav tm="0">
                                          <p:val>
                                            <p:fltVal val="0"/>
                                          </p:val>
                                        </p:tav>
                                        <p:tav tm="100000">
                                          <p:val>
                                            <p:fltVal val="720"/>
                                          </p:val>
                                        </p:tav>
                                      </p:tavLst>
                                    </p:anim>
                                    <p:anim calcmode="lin" valueType="num">
                                      <p:cBhvr>
                                        <p:cTn id="64" dur="1000"/>
                                        <p:tgtEl>
                                          <p:spTgt spid="14"/>
                                        </p:tgtEl>
                                        <p:attrNameLst>
                                          <p:attrName>ppt_h</p:attrName>
                                        </p:attrNameLst>
                                      </p:cBhvr>
                                      <p:tavLst>
                                        <p:tav tm="0">
                                          <p:val>
                                            <p:strVal val="ppt_h"/>
                                          </p:val>
                                        </p:tav>
                                        <p:tav tm="100000">
                                          <p:val>
                                            <p:fltVal val="0"/>
                                          </p:val>
                                        </p:tav>
                                      </p:tavLst>
                                    </p:anim>
                                    <p:anim calcmode="lin" valueType="num">
                                      <p:cBhvr>
                                        <p:cTn id="65" dur="1000"/>
                                        <p:tgtEl>
                                          <p:spTgt spid="14"/>
                                        </p:tgtEl>
                                        <p:attrNameLst>
                                          <p:attrName>ppt_w</p:attrName>
                                        </p:attrNameLst>
                                      </p:cBhvr>
                                      <p:tavLst>
                                        <p:tav tm="0">
                                          <p:val>
                                            <p:strVal val="ppt_w"/>
                                          </p:val>
                                        </p:tav>
                                        <p:tav tm="100000">
                                          <p:val>
                                            <p:fltVal val="0"/>
                                          </p:val>
                                        </p:tav>
                                      </p:tavLst>
                                    </p:anim>
                                    <p:set>
                                      <p:cBhvr>
                                        <p:cTn id="66" dur="1" fill="hold">
                                          <p:stCondLst>
                                            <p:cond delay="999"/>
                                          </p:stCondLst>
                                        </p:cTn>
                                        <p:tgtEl>
                                          <p:spTgt spid="14"/>
                                        </p:tgtEl>
                                        <p:attrNameLst>
                                          <p:attrName>style.visibility</p:attrName>
                                        </p:attrNameLst>
                                      </p:cBhvr>
                                      <p:to>
                                        <p:strVal val="hidden"/>
                                      </p:to>
                                    </p:set>
                                  </p:childTnLst>
                                </p:cTn>
                              </p:par>
                              <p:par>
                                <p:cTn id="67" presetID="35" presetClass="exit" presetSubtype="0" fill="hold" grpId="1" nodeType="withEffect">
                                  <p:stCondLst>
                                    <p:cond delay="0"/>
                                  </p:stCondLst>
                                  <p:childTnLst>
                                    <p:animEffect transition="out" filter="fade">
                                      <p:cBhvr>
                                        <p:cTn id="68" dur="1000"/>
                                        <p:tgtEl>
                                          <p:spTgt spid="15"/>
                                        </p:tgtEl>
                                      </p:cBhvr>
                                    </p:animEffect>
                                    <p:anim calcmode="lin" valueType="num">
                                      <p:cBhvr>
                                        <p:cTn id="69" dur="1000"/>
                                        <p:tgtEl>
                                          <p:spTgt spid="15"/>
                                        </p:tgtEl>
                                        <p:attrNameLst>
                                          <p:attrName>style.rotation</p:attrName>
                                        </p:attrNameLst>
                                      </p:cBhvr>
                                      <p:tavLst>
                                        <p:tav tm="0">
                                          <p:val>
                                            <p:fltVal val="0"/>
                                          </p:val>
                                        </p:tav>
                                        <p:tav tm="100000">
                                          <p:val>
                                            <p:fltVal val="720"/>
                                          </p:val>
                                        </p:tav>
                                      </p:tavLst>
                                    </p:anim>
                                    <p:anim calcmode="lin" valueType="num">
                                      <p:cBhvr>
                                        <p:cTn id="70" dur="1000"/>
                                        <p:tgtEl>
                                          <p:spTgt spid="15"/>
                                        </p:tgtEl>
                                        <p:attrNameLst>
                                          <p:attrName>ppt_h</p:attrName>
                                        </p:attrNameLst>
                                      </p:cBhvr>
                                      <p:tavLst>
                                        <p:tav tm="0">
                                          <p:val>
                                            <p:strVal val="ppt_h"/>
                                          </p:val>
                                        </p:tav>
                                        <p:tav tm="100000">
                                          <p:val>
                                            <p:fltVal val="0"/>
                                          </p:val>
                                        </p:tav>
                                      </p:tavLst>
                                    </p:anim>
                                    <p:anim calcmode="lin" valueType="num">
                                      <p:cBhvr>
                                        <p:cTn id="71" dur="1000"/>
                                        <p:tgtEl>
                                          <p:spTgt spid="15"/>
                                        </p:tgtEl>
                                        <p:attrNameLst>
                                          <p:attrName>ppt_w</p:attrName>
                                        </p:attrNameLst>
                                      </p:cBhvr>
                                      <p:tavLst>
                                        <p:tav tm="0">
                                          <p:val>
                                            <p:strVal val="ppt_w"/>
                                          </p:val>
                                        </p:tav>
                                        <p:tav tm="100000">
                                          <p:val>
                                            <p:fltVal val="0"/>
                                          </p:val>
                                        </p:tav>
                                      </p:tavLst>
                                    </p:anim>
                                    <p:set>
                                      <p:cBhvr>
                                        <p:cTn id="72" dur="1" fill="hold">
                                          <p:stCondLst>
                                            <p:cond delay="999"/>
                                          </p:stCondLst>
                                        </p:cTn>
                                        <p:tgtEl>
                                          <p:spTgt spid="15"/>
                                        </p:tgtEl>
                                        <p:attrNameLst>
                                          <p:attrName>style.visibility</p:attrName>
                                        </p:attrNameLst>
                                      </p:cBhvr>
                                      <p:to>
                                        <p:strVal val="hidden"/>
                                      </p:to>
                                    </p:set>
                                  </p:childTnLst>
                                </p:cTn>
                              </p:par>
                              <p:par>
                                <p:cTn id="73" presetID="35" presetClass="exit" presetSubtype="0" fill="hold" nodeType="withEffect">
                                  <p:stCondLst>
                                    <p:cond delay="0"/>
                                  </p:stCondLst>
                                  <p:childTnLst>
                                    <p:animEffect transition="out" filter="fade">
                                      <p:cBhvr>
                                        <p:cTn id="74" dur="1000"/>
                                        <p:tgtEl>
                                          <p:spTgt spid="18"/>
                                        </p:tgtEl>
                                      </p:cBhvr>
                                    </p:animEffect>
                                    <p:anim calcmode="lin" valueType="num">
                                      <p:cBhvr>
                                        <p:cTn id="75" dur="1000"/>
                                        <p:tgtEl>
                                          <p:spTgt spid="18"/>
                                        </p:tgtEl>
                                        <p:attrNameLst>
                                          <p:attrName>style.rotation</p:attrName>
                                        </p:attrNameLst>
                                      </p:cBhvr>
                                      <p:tavLst>
                                        <p:tav tm="0">
                                          <p:val>
                                            <p:fltVal val="0"/>
                                          </p:val>
                                        </p:tav>
                                        <p:tav tm="100000">
                                          <p:val>
                                            <p:fltVal val="720"/>
                                          </p:val>
                                        </p:tav>
                                      </p:tavLst>
                                    </p:anim>
                                    <p:anim calcmode="lin" valueType="num">
                                      <p:cBhvr>
                                        <p:cTn id="76" dur="1000"/>
                                        <p:tgtEl>
                                          <p:spTgt spid="18"/>
                                        </p:tgtEl>
                                        <p:attrNameLst>
                                          <p:attrName>ppt_h</p:attrName>
                                        </p:attrNameLst>
                                      </p:cBhvr>
                                      <p:tavLst>
                                        <p:tav tm="0">
                                          <p:val>
                                            <p:strVal val="ppt_h"/>
                                          </p:val>
                                        </p:tav>
                                        <p:tav tm="100000">
                                          <p:val>
                                            <p:fltVal val="0"/>
                                          </p:val>
                                        </p:tav>
                                      </p:tavLst>
                                    </p:anim>
                                    <p:anim calcmode="lin" valueType="num">
                                      <p:cBhvr>
                                        <p:cTn id="77" dur="1000"/>
                                        <p:tgtEl>
                                          <p:spTgt spid="18"/>
                                        </p:tgtEl>
                                        <p:attrNameLst>
                                          <p:attrName>ppt_w</p:attrName>
                                        </p:attrNameLst>
                                      </p:cBhvr>
                                      <p:tavLst>
                                        <p:tav tm="0">
                                          <p:val>
                                            <p:strVal val="ppt_w"/>
                                          </p:val>
                                        </p:tav>
                                        <p:tav tm="100000">
                                          <p:val>
                                            <p:fltVal val="0"/>
                                          </p:val>
                                        </p:tav>
                                      </p:tavLst>
                                    </p:anim>
                                    <p:set>
                                      <p:cBhvr>
                                        <p:cTn id="78" dur="1" fill="hold">
                                          <p:stCondLst>
                                            <p:cond delay="999"/>
                                          </p:stCondLst>
                                        </p:cTn>
                                        <p:tgtEl>
                                          <p:spTgt spid="18"/>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0" grpId="0" animBg="1"/>
      <p:bldP spid="11" grpId="0" animBg="1"/>
      <p:bldP spid="11" grpId="1" animBg="1"/>
      <p:bldP spid="12" grpId="0" animBg="1"/>
      <p:bldP spid="12" grpId="1" animBg="1"/>
      <p:bldP spid="13" grpId="0" animBg="1"/>
      <p:bldP spid="14" grpId="0" animBg="1"/>
      <p:bldP spid="14" grpId="1" animBg="1"/>
      <p:bldP spid="15" grpId="0" animBg="1"/>
      <p:bldP spid="15" grpId="1" animBg="1"/>
    </p:bldLst>
  </p:timing>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p:cNvSpPr>
            <a:spLocks noGrp="1"/>
          </p:cNvSpPr>
          <p:nvPr>
            <p:ph type="sldNum" sz="quarter" idx="12"/>
          </p:nvPr>
        </p:nvSpPr>
        <p:spPr>
          <a:xfrm>
            <a:off x="3272514" y="4642872"/>
            <a:ext cx="2133213" cy="288929"/>
          </a:xfrm>
        </p:spPr>
        <p:txBody>
          <a:bodyPr/>
          <a:lstStyle/>
          <a:p>
            <a:pPr>
              <a:defRPr/>
            </a:pPr>
            <a:fld id="{601EE9E8-4134-49B0-9AA7-3089E6521627}" type="slidenum">
              <a:rPr lang="en-US" smtClean="0">
                <a:solidFill>
                  <a:prstClr val="black">
                    <a:tint val="75000"/>
                  </a:prstClr>
                </a:solidFill>
              </a:rPr>
              <a:pPr>
                <a:defRPr/>
              </a:pPr>
              <a:t>89</a:t>
            </a:fld>
            <a:endParaRPr lang="en-US">
              <a:solidFill>
                <a:prstClr val="black">
                  <a:tint val="75000"/>
                </a:prstClr>
              </a:solidFill>
            </a:endParaRPr>
          </a:p>
        </p:txBody>
      </p:sp>
      <p:graphicFrame>
        <p:nvGraphicFramePr>
          <p:cNvPr id="5" name="图示 4"/>
          <p:cNvGraphicFramePr/>
          <p:nvPr>
            <p:extLst>
              <p:ext uri="{D42A27DB-BD31-4B8C-83A1-F6EECF244321}">
                <p14:modId xmlns:p14="http://schemas.microsoft.com/office/powerpoint/2010/main" val="3955269101"/>
              </p:ext>
            </p:extLst>
          </p:nvPr>
        </p:nvGraphicFramePr>
        <p:xfrm>
          <a:off x="1291314" y="799858"/>
          <a:ext cx="6782342" cy="4343641"/>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6" name="TextBox 5"/>
          <p:cNvSpPr txBox="1"/>
          <p:nvPr/>
        </p:nvSpPr>
        <p:spPr>
          <a:xfrm>
            <a:off x="1512505" y="1101269"/>
            <a:ext cx="367341" cy="400110"/>
          </a:xfrm>
          <a:prstGeom prst="rect">
            <a:avLst/>
          </a:prstGeom>
          <a:noFill/>
        </p:spPr>
        <p:txBody>
          <a:bodyPr wrap="square" rtlCol="0">
            <a:spAutoFit/>
          </a:bodyPr>
          <a:lstStyle/>
          <a:p>
            <a:r>
              <a:rPr lang="en-US" altLang="zh-CN" sz="2000" b="1" dirty="0">
                <a:ln w="12700">
                  <a:solidFill>
                    <a:schemeClr val="tx2">
                      <a:satMod val="155000"/>
                    </a:schemeClr>
                  </a:solidFill>
                  <a:prstDash val="solid"/>
                </a:ln>
                <a:solidFill>
                  <a:schemeClr val="bg2">
                    <a:tint val="85000"/>
                    <a:satMod val="155000"/>
                  </a:schemeClr>
                </a:solidFill>
                <a:effectLst>
                  <a:outerShdw blurRad="41275" dist="20320" dir="1800000" algn="tl" rotWithShape="0">
                    <a:srgbClr val="000000">
                      <a:alpha val="40000"/>
                    </a:srgbClr>
                  </a:outerShdw>
                </a:effectLst>
              </a:rPr>
              <a:t>4</a:t>
            </a:r>
            <a:endParaRPr lang="zh-CN" altLang="en-US" sz="2000" b="1" dirty="0">
              <a:ln w="12700">
                <a:solidFill>
                  <a:schemeClr val="tx2">
                    <a:satMod val="155000"/>
                  </a:schemeClr>
                </a:solidFill>
                <a:prstDash val="solid"/>
              </a:ln>
              <a:solidFill>
                <a:schemeClr val="bg2">
                  <a:tint val="85000"/>
                  <a:satMod val="155000"/>
                </a:schemeClr>
              </a:solidFill>
              <a:effectLst>
                <a:outerShdw blurRad="41275" dist="20320" dir="1800000" algn="tl" rotWithShape="0">
                  <a:srgbClr val="000000">
                    <a:alpha val="40000"/>
                  </a:srgbClr>
                </a:outerShdw>
              </a:effectLst>
            </a:endParaRPr>
          </a:p>
        </p:txBody>
      </p:sp>
      <p:sp>
        <p:nvSpPr>
          <p:cNvPr id="7" name="TextBox 6"/>
          <p:cNvSpPr txBox="1"/>
          <p:nvPr/>
        </p:nvSpPr>
        <p:spPr>
          <a:xfrm>
            <a:off x="1908100" y="1989772"/>
            <a:ext cx="367341" cy="400110"/>
          </a:xfrm>
          <a:prstGeom prst="rect">
            <a:avLst/>
          </a:prstGeom>
          <a:noFill/>
        </p:spPr>
        <p:txBody>
          <a:bodyPr wrap="square" rtlCol="0">
            <a:spAutoFit/>
          </a:bodyPr>
          <a:lstStyle/>
          <a:p>
            <a:r>
              <a:rPr lang="en-US" altLang="zh-CN" sz="2000" b="1" dirty="0">
                <a:ln w="12700">
                  <a:solidFill>
                    <a:schemeClr val="tx2">
                      <a:satMod val="155000"/>
                    </a:schemeClr>
                  </a:solidFill>
                  <a:prstDash val="solid"/>
                </a:ln>
                <a:solidFill>
                  <a:schemeClr val="bg2">
                    <a:tint val="85000"/>
                    <a:satMod val="155000"/>
                  </a:schemeClr>
                </a:solidFill>
                <a:effectLst>
                  <a:outerShdw blurRad="41275" dist="20320" dir="1800000" algn="tl" rotWithShape="0">
                    <a:srgbClr val="000000">
                      <a:alpha val="40000"/>
                    </a:srgbClr>
                  </a:outerShdw>
                </a:effectLst>
              </a:rPr>
              <a:t>5</a:t>
            </a:r>
            <a:endParaRPr lang="zh-CN" altLang="en-US" sz="2000" b="1" dirty="0">
              <a:ln w="12700">
                <a:solidFill>
                  <a:schemeClr val="tx2">
                    <a:satMod val="155000"/>
                  </a:schemeClr>
                </a:solidFill>
                <a:prstDash val="solid"/>
              </a:ln>
              <a:solidFill>
                <a:schemeClr val="bg2">
                  <a:tint val="85000"/>
                  <a:satMod val="155000"/>
                </a:schemeClr>
              </a:solidFill>
              <a:effectLst>
                <a:outerShdw blurRad="41275" dist="20320" dir="1800000" algn="tl" rotWithShape="0">
                  <a:srgbClr val="000000">
                    <a:alpha val="40000"/>
                  </a:srgbClr>
                </a:outerShdw>
              </a:effectLst>
            </a:endParaRPr>
          </a:p>
        </p:txBody>
      </p:sp>
      <p:sp>
        <p:nvSpPr>
          <p:cNvPr id="8" name="TextBox 7"/>
          <p:cNvSpPr txBox="1"/>
          <p:nvPr/>
        </p:nvSpPr>
        <p:spPr>
          <a:xfrm>
            <a:off x="1943613" y="3598135"/>
            <a:ext cx="367341" cy="400110"/>
          </a:xfrm>
          <a:prstGeom prst="rect">
            <a:avLst/>
          </a:prstGeom>
          <a:noFill/>
        </p:spPr>
        <p:txBody>
          <a:bodyPr wrap="square" rtlCol="0">
            <a:spAutoFit/>
          </a:bodyPr>
          <a:lstStyle/>
          <a:p>
            <a:r>
              <a:rPr lang="en-US" altLang="zh-CN" sz="2000" b="1" dirty="0">
                <a:ln w="12700">
                  <a:solidFill>
                    <a:schemeClr val="tx2">
                      <a:satMod val="155000"/>
                    </a:schemeClr>
                  </a:solidFill>
                  <a:prstDash val="solid"/>
                </a:ln>
                <a:solidFill>
                  <a:schemeClr val="bg2">
                    <a:tint val="85000"/>
                    <a:satMod val="155000"/>
                  </a:schemeClr>
                </a:solidFill>
                <a:effectLst>
                  <a:outerShdw blurRad="41275" dist="20320" dir="1800000" algn="tl" rotWithShape="0">
                    <a:srgbClr val="000000">
                      <a:alpha val="40000"/>
                    </a:srgbClr>
                  </a:outerShdw>
                </a:effectLst>
              </a:rPr>
              <a:t>7</a:t>
            </a:r>
            <a:endParaRPr lang="zh-CN" altLang="en-US" sz="2000" b="1" dirty="0">
              <a:ln w="12700">
                <a:solidFill>
                  <a:schemeClr val="tx2">
                    <a:satMod val="155000"/>
                  </a:schemeClr>
                </a:solidFill>
                <a:prstDash val="solid"/>
              </a:ln>
              <a:solidFill>
                <a:schemeClr val="bg2">
                  <a:tint val="85000"/>
                  <a:satMod val="155000"/>
                </a:schemeClr>
              </a:solidFill>
              <a:effectLst>
                <a:outerShdw blurRad="41275" dist="20320" dir="1800000" algn="tl" rotWithShape="0">
                  <a:srgbClr val="000000">
                    <a:alpha val="40000"/>
                  </a:srgbClr>
                </a:outerShdw>
              </a:effectLst>
            </a:endParaRPr>
          </a:p>
        </p:txBody>
      </p:sp>
      <p:sp>
        <p:nvSpPr>
          <p:cNvPr id="9" name="TextBox 8"/>
          <p:cNvSpPr txBox="1"/>
          <p:nvPr/>
        </p:nvSpPr>
        <p:spPr>
          <a:xfrm>
            <a:off x="2031599" y="2687316"/>
            <a:ext cx="367341" cy="400110"/>
          </a:xfrm>
          <a:prstGeom prst="rect">
            <a:avLst/>
          </a:prstGeom>
          <a:noFill/>
        </p:spPr>
        <p:txBody>
          <a:bodyPr wrap="square" rtlCol="0">
            <a:spAutoFit/>
          </a:bodyPr>
          <a:lstStyle/>
          <a:p>
            <a:r>
              <a:rPr lang="en-US" altLang="zh-CN" sz="2000" b="1" dirty="0">
                <a:ln w="12700">
                  <a:solidFill>
                    <a:schemeClr val="tx2">
                      <a:satMod val="155000"/>
                    </a:schemeClr>
                  </a:solidFill>
                  <a:prstDash val="solid"/>
                </a:ln>
                <a:solidFill>
                  <a:schemeClr val="bg2">
                    <a:tint val="85000"/>
                    <a:satMod val="155000"/>
                  </a:schemeClr>
                </a:solidFill>
                <a:effectLst>
                  <a:outerShdw blurRad="41275" dist="20320" dir="1800000" algn="tl" rotWithShape="0">
                    <a:srgbClr val="000000">
                      <a:alpha val="40000"/>
                    </a:srgbClr>
                  </a:outerShdw>
                </a:effectLst>
              </a:rPr>
              <a:t>6</a:t>
            </a:r>
            <a:endParaRPr lang="zh-CN" altLang="en-US" sz="2000" b="1" dirty="0">
              <a:ln w="12700">
                <a:solidFill>
                  <a:schemeClr val="tx2">
                    <a:satMod val="155000"/>
                  </a:schemeClr>
                </a:solidFill>
                <a:prstDash val="solid"/>
              </a:ln>
              <a:solidFill>
                <a:schemeClr val="bg2">
                  <a:tint val="85000"/>
                  <a:satMod val="155000"/>
                </a:schemeClr>
              </a:solidFill>
              <a:effectLst>
                <a:outerShdw blurRad="41275" dist="20320" dir="1800000" algn="tl" rotWithShape="0">
                  <a:srgbClr val="000000">
                    <a:alpha val="40000"/>
                  </a:srgbClr>
                </a:outerShdw>
              </a:effectLst>
            </a:endParaRPr>
          </a:p>
        </p:txBody>
      </p:sp>
      <p:sp>
        <p:nvSpPr>
          <p:cNvPr id="10" name="TextBox 9"/>
          <p:cNvSpPr txBox="1"/>
          <p:nvPr/>
        </p:nvSpPr>
        <p:spPr>
          <a:xfrm>
            <a:off x="1540759" y="4375302"/>
            <a:ext cx="367341" cy="400110"/>
          </a:xfrm>
          <a:prstGeom prst="rect">
            <a:avLst/>
          </a:prstGeom>
          <a:noFill/>
        </p:spPr>
        <p:txBody>
          <a:bodyPr wrap="square" rtlCol="0">
            <a:spAutoFit/>
          </a:bodyPr>
          <a:lstStyle/>
          <a:p>
            <a:r>
              <a:rPr lang="en-US" altLang="zh-CN" sz="2000" b="1" dirty="0">
                <a:ln w="12700">
                  <a:solidFill>
                    <a:schemeClr val="tx2">
                      <a:satMod val="155000"/>
                    </a:schemeClr>
                  </a:solidFill>
                  <a:prstDash val="solid"/>
                </a:ln>
                <a:solidFill>
                  <a:schemeClr val="bg2">
                    <a:tint val="85000"/>
                    <a:satMod val="155000"/>
                  </a:schemeClr>
                </a:solidFill>
                <a:effectLst>
                  <a:outerShdw blurRad="41275" dist="20320" dir="1800000" algn="tl" rotWithShape="0">
                    <a:srgbClr val="000000">
                      <a:alpha val="40000"/>
                    </a:srgbClr>
                  </a:outerShdw>
                </a:effectLst>
              </a:rPr>
              <a:t>8</a:t>
            </a:r>
            <a:endParaRPr lang="zh-CN" altLang="en-US" sz="2000" b="1" dirty="0">
              <a:ln w="12700">
                <a:solidFill>
                  <a:schemeClr val="tx2">
                    <a:satMod val="155000"/>
                  </a:schemeClr>
                </a:solidFill>
                <a:prstDash val="solid"/>
              </a:ln>
              <a:solidFill>
                <a:schemeClr val="bg2">
                  <a:tint val="85000"/>
                  <a:satMod val="155000"/>
                </a:schemeClr>
              </a:solidFill>
              <a:effectLst>
                <a:outerShdw blurRad="41275" dist="20320" dir="1800000" algn="tl" rotWithShape="0">
                  <a:srgbClr val="000000">
                    <a:alpha val="40000"/>
                  </a:srgbClr>
                </a:outerShdw>
              </a:effectLst>
            </a:endParaRPr>
          </a:p>
        </p:txBody>
      </p:sp>
      <p:sp>
        <p:nvSpPr>
          <p:cNvPr id="18" name="文本框 17">
            <a:extLst>
              <a:ext uri="{FF2B5EF4-FFF2-40B4-BE49-F238E27FC236}">
                <a16:creationId xmlns:a16="http://schemas.microsoft.com/office/drawing/2014/main" id="{924B9AE4-8CBC-4914-B41E-846C96CD6501}"/>
              </a:ext>
            </a:extLst>
          </p:cNvPr>
          <p:cNvSpPr txBox="1"/>
          <p:nvPr/>
        </p:nvSpPr>
        <p:spPr>
          <a:xfrm>
            <a:off x="935665" y="299722"/>
            <a:ext cx="7371907" cy="500137"/>
          </a:xfrm>
          <a:prstGeom prst="rect">
            <a:avLst/>
          </a:prstGeom>
          <a:noFill/>
        </p:spPr>
        <p:txBody>
          <a:bodyPr wrap="square" lIns="68580" tIns="34290" rIns="68580" bIns="34290" rtlCol="0">
            <a:spAutoFit/>
          </a:bodyPr>
          <a:lstStyle/>
          <a:p>
            <a:pPr algn="ctr"/>
            <a:r>
              <a:rPr lang="zh-CN" altLang="en-US" sz="2800" b="1" dirty="0">
                <a:solidFill>
                  <a:srgbClr val="0070C0"/>
                </a:solidFill>
                <a:cs typeface="+mn-ea"/>
              </a:rPr>
              <a:t>二、视同销售货物行为（</a:t>
            </a:r>
            <a:r>
              <a:rPr lang="en-US" altLang="zh-CN" sz="2800" b="1" dirty="0">
                <a:solidFill>
                  <a:srgbClr val="0070C0"/>
                </a:solidFill>
                <a:cs typeface="+mn-ea"/>
              </a:rPr>
              <a:t>8</a:t>
            </a:r>
            <a:r>
              <a:rPr lang="zh-CN" altLang="en-US" sz="2800" b="1" dirty="0">
                <a:solidFill>
                  <a:srgbClr val="0070C0"/>
                </a:solidFill>
                <a:cs typeface="+mn-ea"/>
              </a:rPr>
              <a:t>项）</a:t>
            </a:r>
            <a:endParaRPr lang="en-US" altLang="zh-CN" sz="2800" b="1" dirty="0">
              <a:solidFill>
                <a:srgbClr val="7030A0"/>
              </a:solidFill>
              <a:cs typeface="+mn-ea"/>
            </a:endParaRPr>
          </a:p>
        </p:txBody>
      </p:sp>
      <p:grpSp>
        <p:nvGrpSpPr>
          <p:cNvPr id="19" name="组合 18">
            <a:extLst>
              <a:ext uri="{FF2B5EF4-FFF2-40B4-BE49-F238E27FC236}">
                <a16:creationId xmlns:a16="http://schemas.microsoft.com/office/drawing/2014/main" id="{D7582F23-64AF-45D2-8956-7B5B90FDFD8C}"/>
              </a:ext>
            </a:extLst>
          </p:cNvPr>
          <p:cNvGrpSpPr/>
          <p:nvPr/>
        </p:nvGrpSpPr>
        <p:grpSpPr>
          <a:xfrm>
            <a:off x="641627" y="1287002"/>
            <a:ext cx="665923" cy="2844825"/>
            <a:chOff x="1371598" y="1279914"/>
            <a:chExt cx="665923" cy="2844825"/>
          </a:xfrm>
        </p:grpSpPr>
        <p:grpSp>
          <p:nvGrpSpPr>
            <p:cNvPr id="20" name="组合 19">
              <a:extLst>
                <a:ext uri="{FF2B5EF4-FFF2-40B4-BE49-F238E27FC236}">
                  <a16:creationId xmlns:a16="http://schemas.microsoft.com/office/drawing/2014/main" id="{54587BBD-9652-4E4E-8812-1368B417F3D9}"/>
                </a:ext>
              </a:extLst>
            </p:cNvPr>
            <p:cNvGrpSpPr/>
            <p:nvPr/>
          </p:nvGrpSpPr>
          <p:grpSpPr>
            <a:xfrm>
              <a:off x="1371598" y="1279914"/>
              <a:ext cx="665923" cy="2844825"/>
              <a:chOff x="8121873" y="2010009"/>
              <a:chExt cx="1739454" cy="1412819"/>
            </a:xfrm>
          </p:grpSpPr>
          <p:sp>
            <p:nvSpPr>
              <p:cNvPr id="22" name="圆角矩形 5">
                <a:extLst>
                  <a:ext uri="{FF2B5EF4-FFF2-40B4-BE49-F238E27FC236}">
                    <a16:creationId xmlns:a16="http://schemas.microsoft.com/office/drawing/2014/main" id="{757A8247-FCE1-46F0-A82C-545188865EB1}"/>
                  </a:ext>
                </a:extLst>
              </p:cNvPr>
              <p:cNvSpPr/>
              <p:nvPr/>
            </p:nvSpPr>
            <p:spPr>
              <a:xfrm>
                <a:off x="8121873" y="2010009"/>
                <a:ext cx="1739454" cy="1412819"/>
              </a:xfrm>
              <a:prstGeom prst="roundRect">
                <a:avLst>
                  <a:gd name="adj" fmla="val 0"/>
                </a:avLst>
              </a:prstGeom>
              <a:solidFill>
                <a:srgbClr val="77448C"/>
              </a:solidFill>
              <a:ln w="31750">
                <a:gradFill flip="none" rotWithShape="1">
                  <a:gsLst>
                    <a:gs pos="0">
                      <a:schemeClr val="bg1">
                        <a:lumMod val="85000"/>
                      </a:schemeClr>
                    </a:gs>
                    <a:gs pos="100000">
                      <a:schemeClr val="bg1"/>
                    </a:gs>
                  </a:gsLst>
                  <a:lin ang="2700000" scaled="1"/>
                  <a:tileRect/>
                </a:gradFill>
              </a:ln>
              <a:effectLst>
                <a:innerShdw blurRad="127000" dist="63500" dir="13500000">
                  <a:schemeClr val="tx1">
                    <a:lumMod val="65000"/>
                    <a:lumOff val="35000"/>
                    <a:alpha val="49000"/>
                  </a:scheme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FFFF"/>
                  </a:solidFill>
                  <a:latin typeface="+mn-ea"/>
                </a:endParaRPr>
              </a:p>
            </p:txBody>
          </p:sp>
          <p:sp>
            <p:nvSpPr>
              <p:cNvPr id="23" name="圆角矩形 6">
                <a:extLst>
                  <a:ext uri="{FF2B5EF4-FFF2-40B4-BE49-F238E27FC236}">
                    <a16:creationId xmlns:a16="http://schemas.microsoft.com/office/drawing/2014/main" id="{1EB8675A-D992-4F1F-BACE-68A22710B4E2}"/>
                  </a:ext>
                </a:extLst>
              </p:cNvPr>
              <p:cNvSpPr/>
              <p:nvPr/>
            </p:nvSpPr>
            <p:spPr>
              <a:xfrm>
                <a:off x="8145763" y="2133588"/>
                <a:ext cx="1692570" cy="1199766"/>
              </a:xfrm>
              <a:prstGeom prst="roundRect">
                <a:avLst>
                  <a:gd name="adj" fmla="val 0"/>
                </a:avLst>
              </a:prstGeom>
              <a:solidFill>
                <a:schemeClr val="bg1">
                  <a:lumMod val="95000"/>
                </a:schemeClr>
              </a:solidFill>
              <a:ln w="50800">
                <a:noFill/>
              </a:ln>
              <a:effectLst>
                <a:outerShdw blurRad="76200" dist="38100" dir="2700000" algn="tl" rotWithShape="0">
                  <a:schemeClr val="tx1">
                    <a:lumMod val="65000"/>
                    <a:lumOff val="35000"/>
                    <a:alpha val="64000"/>
                  </a:schemeClr>
                </a:outerShdw>
              </a:effectLst>
              <a:scene3d>
                <a:camera prst="orthographicFront"/>
                <a:lightRig rig="threePt" dir="t"/>
              </a:scene3d>
              <a:sp3d prstMaterial="softEdge">
                <a:bevelT w="44450" h="127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FFFF"/>
                  </a:solidFill>
                  <a:latin typeface="+mn-ea"/>
                </a:endParaRPr>
              </a:p>
            </p:txBody>
          </p:sp>
        </p:grpSp>
        <p:sp>
          <p:nvSpPr>
            <p:cNvPr id="21" name="矩形 20">
              <a:extLst>
                <a:ext uri="{FF2B5EF4-FFF2-40B4-BE49-F238E27FC236}">
                  <a16:creationId xmlns:a16="http://schemas.microsoft.com/office/drawing/2014/main" id="{66681704-D299-4696-BF2C-0913865AD8E7}"/>
                </a:ext>
              </a:extLst>
            </p:cNvPr>
            <p:cNvSpPr/>
            <p:nvPr/>
          </p:nvSpPr>
          <p:spPr>
            <a:xfrm>
              <a:off x="1473726" y="1622124"/>
              <a:ext cx="461665" cy="1938992"/>
            </a:xfrm>
            <a:prstGeom prst="rect">
              <a:avLst/>
            </a:prstGeom>
          </p:spPr>
          <p:txBody>
            <a:bodyPr vert="horz" wrap="square">
              <a:spAutoFit/>
            </a:bodyPr>
            <a:lstStyle/>
            <a:p>
              <a:pPr algn="ctr"/>
              <a:r>
                <a:rPr lang="zh-CN" altLang="en-US" sz="2000" cap="all" dirty="0">
                  <a:ln w="9000" cmpd="sng">
                    <a:solidFill>
                      <a:schemeClr val="accent4">
                        <a:shade val="50000"/>
                        <a:satMod val="120000"/>
                      </a:schemeClr>
                    </a:solidFill>
                    <a:prstDash val="solid"/>
                  </a:ln>
                  <a:solidFill>
                    <a:srgbClr val="0070C0"/>
                  </a:solidFill>
                  <a:effectLst>
                    <a:reflection blurRad="12700" stA="28000" endPos="45000" dist="1000" dir="5400000" sy="-100000" algn="bl" rotWithShape="0"/>
                  </a:effectLst>
                  <a:hlinkClick r:id="rId8" action="ppaction://hlinksldjump"/>
                </a:rPr>
                <a:t>非生产性支出</a:t>
              </a:r>
              <a:endParaRPr lang="zh-CN" altLang="en-US" sz="2000" cap="all" dirty="0">
                <a:ln w="9000" cmpd="sng">
                  <a:solidFill>
                    <a:schemeClr val="accent4">
                      <a:shade val="50000"/>
                      <a:satMod val="120000"/>
                    </a:schemeClr>
                  </a:solidFill>
                  <a:prstDash val="solid"/>
                </a:ln>
                <a:solidFill>
                  <a:srgbClr val="0070C0"/>
                </a:solidFill>
                <a:effectLst>
                  <a:reflection blurRad="12700" stA="28000" endPos="45000" dist="1000" dir="5400000" sy="-100000" algn="bl" rotWithShape="0"/>
                </a:effectLst>
              </a:endParaRPr>
            </a:p>
          </p:txBody>
        </p:sp>
      </p:grpSp>
      <p:grpSp>
        <p:nvGrpSpPr>
          <p:cNvPr id="24" name="组合 23">
            <a:extLst>
              <a:ext uri="{FF2B5EF4-FFF2-40B4-BE49-F238E27FC236}">
                <a16:creationId xmlns:a16="http://schemas.microsoft.com/office/drawing/2014/main" id="{6D039581-0619-4EC5-AF0A-02C53C9E7BDA}"/>
              </a:ext>
            </a:extLst>
          </p:cNvPr>
          <p:cNvGrpSpPr/>
          <p:nvPr/>
        </p:nvGrpSpPr>
        <p:grpSpPr>
          <a:xfrm>
            <a:off x="8007613" y="1378606"/>
            <a:ext cx="523220" cy="860626"/>
            <a:chOff x="9409248" y="1903595"/>
            <a:chExt cx="697626" cy="1904924"/>
          </a:xfrm>
        </p:grpSpPr>
        <p:sp>
          <p:nvSpPr>
            <p:cNvPr id="25" name="Freeform 668">
              <a:extLst>
                <a:ext uri="{FF2B5EF4-FFF2-40B4-BE49-F238E27FC236}">
                  <a16:creationId xmlns:a16="http://schemas.microsoft.com/office/drawing/2014/main" id="{64C79E08-DC52-4D11-968E-163FAB6C0B8B}"/>
                </a:ext>
              </a:extLst>
            </p:cNvPr>
            <p:cNvSpPr>
              <a:spLocks/>
            </p:cNvSpPr>
            <p:nvPr/>
          </p:nvSpPr>
          <p:spPr bwMode="auto">
            <a:xfrm rot="5400000">
              <a:off x="8805602" y="2585762"/>
              <a:ext cx="1904924" cy="540590"/>
            </a:xfrm>
            <a:custGeom>
              <a:avLst/>
              <a:gdLst>
                <a:gd name="T0" fmla="*/ 384 w 398"/>
                <a:gd name="T1" fmla="*/ 77 h 111"/>
                <a:gd name="T2" fmla="*/ 388 w 398"/>
                <a:gd name="T3" fmla="*/ 74 h 111"/>
                <a:gd name="T4" fmla="*/ 388 w 398"/>
                <a:gd name="T5" fmla="*/ 71 h 111"/>
                <a:gd name="T6" fmla="*/ 397 w 398"/>
                <a:gd name="T7" fmla="*/ 67 h 111"/>
                <a:gd name="T8" fmla="*/ 390 w 398"/>
                <a:gd name="T9" fmla="*/ 62 h 111"/>
                <a:gd name="T10" fmla="*/ 388 w 398"/>
                <a:gd name="T11" fmla="*/ 59 h 111"/>
                <a:gd name="T12" fmla="*/ 388 w 398"/>
                <a:gd name="T13" fmla="*/ 56 h 111"/>
                <a:gd name="T14" fmla="*/ 385 w 398"/>
                <a:gd name="T15" fmla="*/ 54 h 111"/>
                <a:gd name="T16" fmla="*/ 387 w 398"/>
                <a:gd name="T17" fmla="*/ 51 h 111"/>
                <a:gd name="T18" fmla="*/ 389 w 398"/>
                <a:gd name="T19" fmla="*/ 48 h 111"/>
                <a:gd name="T20" fmla="*/ 384 w 398"/>
                <a:gd name="T21" fmla="*/ 46 h 111"/>
                <a:gd name="T22" fmla="*/ 378 w 398"/>
                <a:gd name="T23" fmla="*/ 42 h 111"/>
                <a:gd name="T24" fmla="*/ 385 w 398"/>
                <a:gd name="T25" fmla="*/ 40 h 111"/>
                <a:gd name="T26" fmla="*/ 378 w 398"/>
                <a:gd name="T27" fmla="*/ 37 h 111"/>
                <a:gd name="T28" fmla="*/ 378 w 398"/>
                <a:gd name="T29" fmla="*/ 34 h 111"/>
                <a:gd name="T30" fmla="*/ 373 w 398"/>
                <a:gd name="T31" fmla="*/ 32 h 111"/>
                <a:gd name="T32" fmla="*/ 369 w 398"/>
                <a:gd name="T33" fmla="*/ 28 h 111"/>
                <a:gd name="T34" fmla="*/ 350 w 398"/>
                <a:gd name="T35" fmla="*/ 23 h 111"/>
                <a:gd name="T36" fmla="*/ 358 w 398"/>
                <a:gd name="T37" fmla="*/ 19 h 111"/>
                <a:gd name="T38" fmla="*/ 260 w 398"/>
                <a:gd name="T39" fmla="*/ 11 h 111"/>
                <a:gd name="T40" fmla="*/ 324 w 398"/>
                <a:gd name="T41" fmla="*/ 10 h 111"/>
                <a:gd name="T42" fmla="*/ 304 w 398"/>
                <a:gd name="T43" fmla="*/ 6 h 111"/>
                <a:gd name="T44" fmla="*/ 177 w 398"/>
                <a:gd name="T45" fmla="*/ 1 h 111"/>
                <a:gd name="T46" fmla="*/ 18 w 398"/>
                <a:gd name="T47" fmla="*/ 11 h 111"/>
                <a:gd name="T48" fmla="*/ 16 w 398"/>
                <a:gd name="T49" fmla="*/ 17 h 111"/>
                <a:gd name="T50" fmla="*/ 21 w 398"/>
                <a:gd name="T51" fmla="*/ 20 h 111"/>
                <a:gd name="T52" fmla="*/ 15 w 398"/>
                <a:gd name="T53" fmla="*/ 26 h 111"/>
                <a:gd name="T54" fmla="*/ 12 w 398"/>
                <a:gd name="T55" fmla="*/ 52 h 111"/>
                <a:gd name="T56" fmla="*/ 8 w 398"/>
                <a:gd name="T57" fmla="*/ 82 h 111"/>
                <a:gd name="T58" fmla="*/ 113 w 398"/>
                <a:gd name="T59" fmla="*/ 111 h 111"/>
                <a:gd name="T60" fmla="*/ 331 w 398"/>
                <a:gd name="T61" fmla="*/ 104 h 111"/>
                <a:gd name="T62" fmla="*/ 369 w 398"/>
                <a:gd name="T63" fmla="*/ 91 h 111"/>
                <a:gd name="T64" fmla="*/ 385 w 398"/>
                <a:gd name="T65" fmla="*/ 86 h 111"/>
                <a:gd name="T66" fmla="*/ 389 w 398"/>
                <a:gd name="T67" fmla="*/ 8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98" h="111">
                  <a:moveTo>
                    <a:pt x="397" y="80"/>
                  </a:moveTo>
                  <a:cubicBezTo>
                    <a:pt x="394" y="77"/>
                    <a:pt x="387" y="79"/>
                    <a:pt x="384" y="77"/>
                  </a:cubicBezTo>
                  <a:cubicBezTo>
                    <a:pt x="387" y="75"/>
                    <a:pt x="394" y="76"/>
                    <a:pt x="396" y="76"/>
                  </a:cubicBezTo>
                  <a:cubicBezTo>
                    <a:pt x="388" y="74"/>
                    <a:pt x="388" y="74"/>
                    <a:pt x="388" y="74"/>
                  </a:cubicBezTo>
                  <a:cubicBezTo>
                    <a:pt x="397" y="72"/>
                    <a:pt x="397" y="72"/>
                    <a:pt x="397" y="72"/>
                  </a:cubicBezTo>
                  <a:cubicBezTo>
                    <a:pt x="395" y="71"/>
                    <a:pt x="390" y="73"/>
                    <a:pt x="388" y="71"/>
                  </a:cubicBezTo>
                  <a:cubicBezTo>
                    <a:pt x="388" y="69"/>
                    <a:pt x="390" y="70"/>
                    <a:pt x="391" y="70"/>
                  </a:cubicBezTo>
                  <a:cubicBezTo>
                    <a:pt x="394" y="70"/>
                    <a:pt x="398" y="69"/>
                    <a:pt x="397" y="67"/>
                  </a:cubicBezTo>
                  <a:cubicBezTo>
                    <a:pt x="397" y="63"/>
                    <a:pt x="391" y="64"/>
                    <a:pt x="388" y="63"/>
                  </a:cubicBezTo>
                  <a:cubicBezTo>
                    <a:pt x="390" y="62"/>
                    <a:pt x="390" y="62"/>
                    <a:pt x="390" y="62"/>
                  </a:cubicBezTo>
                  <a:cubicBezTo>
                    <a:pt x="388" y="62"/>
                    <a:pt x="386" y="62"/>
                    <a:pt x="385" y="60"/>
                  </a:cubicBezTo>
                  <a:cubicBezTo>
                    <a:pt x="386" y="60"/>
                    <a:pt x="387" y="59"/>
                    <a:pt x="388" y="59"/>
                  </a:cubicBezTo>
                  <a:cubicBezTo>
                    <a:pt x="383" y="57"/>
                    <a:pt x="383" y="57"/>
                    <a:pt x="383" y="57"/>
                  </a:cubicBezTo>
                  <a:cubicBezTo>
                    <a:pt x="388" y="56"/>
                    <a:pt x="388" y="56"/>
                    <a:pt x="388" y="56"/>
                  </a:cubicBezTo>
                  <a:cubicBezTo>
                    <a:pt x="386" y="56"/>
                    <a:pt x="386" y="56"/>
                    <a:pt x="386" y="56"/>
                  </a:cubicBezTo>
                  <a:cubicBezTo>
                    <a:pt x="384" y="55"/>
                    <a:pt x="386" y="54"/>
                    <a:pt x="385" y="54"/>
                  </a:cubicBezTo>
                  <a:cubicBezTo>
                    <a:pt x="383" y="52"/>
                    <a:pt x="379" y="54"/>
                    <a:pt x="377" y="52"/>
                  </a:cubicBezTo>
                  <a:cubicBezTo>
                    <a:pt x="380" y="51"/>
                    <a:pt x="384" y="51"/>
                    <a:pt x="387" y="51"/>
                  </a:cubicBezTo>
                  <a:cubicBezTo>
                    <a:pt x="385" y="51"/>
                    <a:pt x="382" y="51"/>
                    <a:pt x="381" y="49"/>
                  </a:cubicBezTo>
                  <a:cubicBezTo>
                    <a:pt x="389" y="48"/>
                    <a:pt x="389" y="48"/>
                    <a:pt x="389" y="48"/>
                  </a:cubicBezTo>
                  <a:cubicBezTo>
                    <a:pt x="387" y="47"/>
                    <a:pt x="384" y="48"/>
                    <a:pt x="382" y="47"/>
                  </a:cubicBezTo>
                  <a:cubicBezTo>
                    <a:pt x="384" y="46"/>
                    <a:pt x="384" y="46"/>
                    <a:pt x="384" y="46"/>
                  </a:cubicBezTo>
                  <a:cubicBezTo>
                    <a:pt x="381" y="45"/>
                    <a:pt x="378" y="46"/>
                    <a:pt x="376" y="44"/>
                  </a:cubicBezTo>
                  <a:cubicBezTo>
                    <a:pt x="377" y="43"/>
                    <a:pt x="378" y="43"/>
                    <a:pt x="378" y="42"/>
                  </a:cubicBezTo>
                  <a:cubicBezTo>
                    <a:pt x="377" y="42"/>
                    <a:pt x="375" y="42"/>
                    <a:pt x="374" y="41"/>
                  </a:cubicBezTo>
                  <a:cubicBezTo>
                    <a:pt x="377" y="40"/>
                    <a:pt x="382" y="41"/>
                    <a:pt x="385" y="40"/>
                  </a:cubicBezTo>
                  <a:cubicBezTo>
                    <a:pt x="377" y="37"/>
                    <a:pt x="377" y="37"/>
                    <a:pt x="377" y="37"/>
                  </a:cubicBezTo>
                  <a:cubicBezTo>
                    <a:pt x="377" y="37"/>
                    <a:pt x="377" y="37"/>
                    <a:pt x="378" y="37"/>
                  </a:cubicBezTo>
                  <a:cubicBezTo>
                    <a:pt x="373" y="35"/>
                    <a:pt x="373" y="35"/>
                    <a:pt x="373" y="35"/>
                  </a:cubicBezTo>
                  <a:cubicBezTo>
                    <a:pt x="375" y="34"/>
                    <a:pt x="377" y="35"/>
                    <a:pt x="378" y="34"/>
                  </a:cubicBezTo>
                  <a:cubicBezTo>
                    <a:pt x="370" y="32"/>
                    <a:pt x="370" y="32"/>
                    <a:pt x="370" y="32"/>
                  </a:cubicBezTo>
                  <a:cubicBezTo>
                    <a:pt x="371" y="31"/>
                    <a:pt x="372" y="32"/>
                    <a:pt x="373" y="32"/>
                  </a:cubicBezTo>
                  <a:cubicBezTo>
                    <a:pt x="358" y="29"/>
                    <a:pt x="358" y="29"/>
                    <a:pt x="358" y="29"/>
                  </a:cubicBezTo>
                  <a:cubicBezTo>
                    <a:pt x="362" y="28"/>
                    <a:pt x="365" y="30"/>
                    <a:pt x="369" y="28"/>
                  </a:cubicBezTo>
                  <a:cubicBezTo>
                    <a:pt x="362" y="26"/>
                    <a:pt x="351" y="28"/>
                    <a:pt x="345" y="24"/>
                  </a:cubicBezTo>
                  <a:cubicBezTo>
                    <a:pt x="346" y="23"/>
                    <a:pt x="348" y="23"/>
                    <a:pt x="350" y="23"/>
                  </a:cubicBezTo>
                  <a:cubicBezTo>
                    <a:pt x="346" y="22"/>
                    <a:pt x="346" y="22"/>
                    <a:pt x="346" y="22"/>
                  </a:cubicBezTo>
                  <a:cubicBezTo>
                    <a:pt x="349" y="20"/>
                    <a:pt x="356" y="21"/>
                    <a:pt x="358" y="19"/>
                  </a:cubicBezTo>
                  <a:cubicBezTo>
                    <a:pt x="354" y="19"/>
                    <a:pt x="350" y="19"/>
                    <a:pt x="347" y="17"/>
                  </a:cubicBezTo>
                  <a:cubicBezTo>
                    <a:pt x="319" y="14"/>
                    <a:pt x="290" y="11"/>
                    <a:pt x="260" y="11"/>
                  </a:cubicBezTo>
                  <a:cubicBezTo>
                    <a:pt x="259" y="10"/>
                    <a:pt x="259" y="10"/>
                    <a:pt x="259" y="10"/>
                  </a:cubicBezTo>
                  <a:cubicBezTo>
                    <a:pt x="281" y="9"/>
                    <a:pt x="301" y="11"/>
                    <a:pt x="324" y="10"/>
                  </a:cubicBezTo>
                  <a:cubicBezTo>
                    <a:pt x="325" y="9"/>
                    <a:pt x="325" y="9"/>
                    <a:pt x="325" y="9"/>
                  </a:cubicBezTo>
                  <a:cubicBezTo>
                    <a:pt x="319" y="6"/>
                    <a:pt x="311" y="8"/>
                    <a:pt x="304" y="6"/>
                  </a:cubicBezTo>
                  <a:cubicBezTo>
                    <a:pt x="306" y="5"/>
                    <a:pt x="306" y="5"/>
                    <a:pt x="306" y="5"/>
                  </a:cubicBezTo>
                  <a:cubicBezTo>
                    <a:pt x="264" y="1"/>
                    <a:pt x="219" y="0"/>
                    <a:pt x="177" y="1"/>
                  </a:cubicBezTo>
                  <a:cubicBezTo>
                    <a:pt x="35" y="2"/>
                    <a:pt x="35" y="2"/>
                    <a:pt x="35" y="2"/>
                  </a:cubicBezTo>
                  <a:cubicBezTo>
                    <a:pt x="28" y="3"/>
                    <a:pt x="22" y="7"/>
                    <a:pt x="18" y="11"/>
                  </a:cubicBezTo>
                  <a:cubicBezTo>
                    <a:pt x="24" y="13"/>
                    <a:pt x="24" y="13"/>
                    <a:pt x="24" y="13"/>
                  </a:cubicBezTo>
                  <a:cubicBezTo>
                    <a:pt x="16" y="17"/>
                    <a:pt x="16" y="17"/>
                    <a:pt x="16" y="17"/>
                  </a:cubicBezTo>
                  <a:cubicBezTo>
                    <a:pt x="15" y="20"/>
                    <a:pt x="19" y="19"/>
                    <a:pt x="22" y="20"/>
                  </a:cubicBezTo>
                  <a:cubicBezTo>
                    <a:pt x="21" y="20"/>
                    <a:pt x="21" y="20"/>
                    <a:pt x="21" y="20"/>
                  </a:cubicBezTo>
                  <a:cubicBezTo>
                    <a:pt x="20" y="22"/>
                    <a:pt x="16" y="22"/>
                    <a:pt x="19" y="24"/>
                  </a:cubicBezTo>
                  <a:cubicBezTo>
                    <a:pt x="19" y="25"/>
                    <a:pt x="16" y="25"/>
                    <a:pt x="15" y="26"/>
                  </a:cubicBezTo>
                  <a:cubicBezTo>
                    <a:pt x="15" y="29"/>
                    <a:pt x="8" y="33"/>
                    <a:pt x="11" y="37"/>
                  </a:cubicBezTo>
                  <a:cubicBezTo>
                    <a:pt x="8" y="42"/>
                    <a:pt x="13" y="47"/>
                    <a:pt x="12" y="52"/>
                  </a:cubicBezTo>
                  <a:cubicBezTo>
                    <a:pt x="8" y="56"/>
                    <a:pt x="10" y="63"/>
                    <a:pt x="7" y="68"/>
                  </a:cubicBezTo>
                  <a:cubicBezTo>
                    <a:pt x="15" y="73"/>
                    <a:pt x="0" y="77"/>
                    <a:pt x="8" y="82"/>
                  </a:cubicBezTo>
                  <a:cubicBezTo>
                    <a:pt x="9" y="88"/>
                    <a:pt x="16" y="93"/>
                    <a:pt x="24" y="97"/>
                  </a:cubicBezTo>
                  <a:cubicBezTo>
                    <a:pt x="50" y="109"/>
                    <a:pt x="82" y="110"/>
                    <a:pt x="113" y="111"/>
                  </a:cubicBezTo>
                  <a:cubicBezTo>
                    <a:pt x="277" y="109"/>
                    <a:pt x="277" y="109"/>
                    <a:pt x="277" y="109"/>
                  </a:cubicBezTo>
                  <a:cubicBezTo>
                    <a:pt x="295" y="106"/>
                    <a:pt x="314" y="107"/>
                    <a:pt x="331" y="104"/>
                  </a:cubicBezTo>
                  <a:cubicBezTo>
                    <a:pt x="350" y="103"/>
                    <a:pt x="364" y="95"/>
                    <a:pt x="382" y="93"/>
                  </a:cubicBezTo>
                  <a:cubicBezTo>
                    <a:pt x="379" y="91"/>
                    <a:pt x="374" y="92"/>
                    <a:pt x="369" y="91"/>
                  </a:cubicBezTo>
                  <a:cubicBezTo>
                    <a:pt x="375" y="88"/>
                    <a:pt x="382" y="87"/>
                    <a:pt x="388" y="86"/>
                  </a:cubicBezTo>
                  <a:cubicBezTo>
                    <a:pt x="387" y="86"/>
                    <a:pt x="385" y="87"/>
                    <a:pt x="385" y="86"/>
                  </a:cubicBezTo>
                  <a:cubicBezTo>
                    <a:pt x="387" y="84"/>
                    <a:pt x="391" y="86"/>
                    <a:pt x="392" y="84"/>
                  </a:cubicBezTo>
                  <a:cubicBezTo>
                    <a:pt x="389" y="82"/>
                    <a:pt x="389" y="82"/>
                    <a:pt x="389" y="82"/>
                  </a:cubicBezTo>
                  <a:cubicBezTo>
                    <a:pt x="391" y="80"/>
                    <a:pt x="395" y="81"/>
                    <a:pt x="397" y="80"/>
                  </a:cubicBezTo>
                  <a:close/>
                </a:path>
              </a:pathLst>
            </a:custGeom>
            <a:ln/>
          </p:spPr>
          <p:style>
            <a:lnRef idx="2">
              <a:schemeClr val="accent5"/>
            </a:lnRef>
            <a:fillRef idx="1">
              <a:schemeClr val="lt1"/>
            </a:fillRef>
            <a:effectRef idx="0">
              <a:schemeClr val="accent5"/>
            </a:effectRef>
            <a:fontRef idx="minor">
              <a:schemeClr val="dk1"/>
            </a:fontRef>
          </p:style>
          <p:txBody>
            <a:bodyPr vert="horz" wrap="square" lIns="68580" tIns="34290" rIns="68580" bIns="34290" numCol="1" anchor="t" anchorCtr="0" compatLnSpc="1">
              <a:prstTxWarp prst="textNoShape">
                <a:avLst/>
              </a:prstTxWarp>
            </a:bodyPr>
            <a:lstStyle/>
            <a:p>
              <a:endParaRPr lang="zh-CN" altLang="en-US" sz="2200" b="1">
                <a:solidFill>
                  <a:srgbClr val="FF0000"/>
                </a:solidFill>
                <a:latin typeface="+mn-ea"/>
              </a:endParaRPr>
            </a:p>
          </p:txBody>
        </p:sp>
        <p:sp>
          <p:nvSpPr>
            <p:cNvPr id="26" name="文本框 25">
              <a:extLst>
                <a:ext uri="{FF2B5EF4-FFF2-40B4-BE49-F238E27FC236}">
                  <a16:creationId xmlns:a16="http://schemas.microsoft.com/office/drawing/2014/main" id="{6D48388F-23D4-4F1B-9C80-7BF61B44DD0A}"/>
                </a:ext>
              </a:extLst>
            </p:cNvPr>
            <p:cNvSpPr txBox="1"/>
            <p:nvPr/>
          </p:nvSpPr>
          <p:spPr>
            <a:xfrm>
              <a:off x="9409248" y="2140043"/>
              <a:ext cx="697626" cy="1432019"/>
            </a:xfrm>
            <a:prstGeom prst="rect">
              <a:avLst/>
            </a:prstGeom>
            <a:noFill/>
            <a:ln>
              <a:noFill/>
            </a:ln>
          </p:spPr>
          <p:style>
            <a:lnRef idx="2">
              <a:schemeClr val="accent5"/>
            </a:lnRef>
            <a:fillRef idx="1">
              <a:schemeClr val="lt1"/>
            </a:fillRef>
            <a:effectRef idx="0">
              <a:schemeClr val="accent5"/>
            </a:effectRef>
            <a:fontRef idx="minor">
              <a:schemeClr val="dk1"/>
            </a:fontRef>
          </p:style>
          <p:txBody>
            <a:bodyPr vert="eaVert" wrap="none" rtlCol="0" anchor="ctr">
              <a:spAutoFit/>
            </a:bodyPr>
            <a:lstStyle>
              <a:defPPr>
                <a:defRPr lang="zh-CN"/>
              </a:defPPr>
              <a:lvl1pPr algn="ctr">
                <a:defRPr sz="4400">
                  <a:solidFill>
                    <a:srgbClr val="004DA1"/>
                  </a:solidFill>
                  <a:latin typeface="李旭科书法" panose="02000603000000000000" pitchFamily="2" charset="-122"/>
                  <a:ea typeface="李旭科书法" panose="02000603000000000000" pitchFamily="2" charset="-122"/>
                </a:defRPr>
              </a:lvl1pPr>
            </a:lstStyle>
            <a:p>
              <a:r>
                <a:rPr lang="zh-CN" altLang="en-US" sz="2200" b="1" dirty="0">
                  <a:solidFill>
                    <a:srgbClr val="FF0000"/>
                  </a:solidFill>
                  <a:latin typeface="+mn-ea"/>
                  <a:ea typeface="+mn-ea"/>
                </a:rPr>
                <a:t>对内</a:t>
              </a:r>
            </a:p>
          </p:txBody>
        </p:sp>
      </p:grpSp>
      <p:grpSp>
        <p:nvGrpSpPr>
          <p:cNvPr id="27" name="组合 26">
            <a:extLst>
              <a:ext uri="{FF2B5EF4-FFF2-40B4-BE49-F238E27FC236}">
                <a16:creationId xmlns:a16="http://schemas.microsoft.com/office/drawing/2014/main" id="{62637D5F-B9BD-42C1-A681-99BFEFFF83E5}"/>
              </a:ext>
            </a:extLst>
          </p:cNvPr>
          <p:cNvGrpSpPr/>
          <p:nvPr/>
        </p:nvGrpSpPr>
        <p:grpSpPr>
          <a:xfrm>
            <a:off x="8007613" y="2743751"/>
            <a:ext cx="523220" cy="1973903"/>
            <a:chOff x="9434516" y="1937004"/>
            <a:chExt cx="697626" cy="1904924"/>
          </a:xfrm>
        </p:grpSpPr>
        <p:sp>
          <p:nvSpPr>
            <p:cNvPr id="28" name="Freeform 668">
              <a:extLst>
                <a:ext uri="{FF2B5EF4-FFF2-40B4-BE49-F238E27FC236}">
                  <a16:creationId xmlns:a16="http://schemas.microsoft.com/office/drawing/2014/main" id="{483007D2-DB52-44C0-8F7F-DC68DE77A6B6}"/>
                </a:ext>
              </a:extLst>
            </p:cNvPr>
            <p:cNvSpPr>
              <a:spLocks/>
            </p:cNvSpPr>
            <p:nvPr/>
          </p:nvSpPr>
          <p:spPr bwMode="auto">
            <a:xfrm rot="5400000">
              <a:off x="8830866" y="2619171"/>
              <a:ext cx="1904924" cy="540590"/>
            </a:xfrm>
            <a:custGeom>
              <a:avLst/>
              <a:gdLst>
                <a:gd name="T0" fmla="*/ 384 w 398"/>
                <a:gd name="T1" fmla="*/ 77 h 111"/>
                <a:gd name="T2" fmla="*/ 388 w 398"/>
                <a:gd name="T3" fmla="*/ 74 h 111"/>
                <a:gd name="T4" fmla="*/ 388 w 398"/>
                <a:gd name="T5" fmla="*/ 71 h 111"/>
                <a:gd name="T6" fmla="*/ 397 w 398"/>
                <a:gd name="T7" fmla="*/ 67 h 111"/>
                <a:gd name="T8" fmla="*/ 390 w 398"/>
                <a:gd name="T9" fmla="*/ 62 h 111"/>
                <a:gd name="T10" fmla="*/ 388 w 398"/>
                <a:gd name="T11" fmla="*/ 59 h 111"/>
                <a:gd name="T12" fmla="*/ 388 w 398"/>
                <a:gd name="T13" fmla="*/ 56 h 111"/>
                <a:gd name="T14" fmla="*/ 385 w 398"/>
                <a:gd name="T15" fmla="*/ 54 h 111"/>
                <a:gd name="T16" fmla="*/ 387 w 398"/>
                <a:gd name="T17" fmla="*/ 51 h 111"/>
                <a:gd name="T18" fmla="*/ 389 w 398"/>
                <a:gd name="T19" fmla="*/ 48 h 111"/>
                <a:gd name="T20" fmla="*/ 384 w 398"/>
                <a:gd name="T21" fmla="*/ 46 h 111"/>
                <a:gd name="T22" fmla="*/ 378 w 398"/>
                <a:gd name="T23" fmla="*/ 42 h 111"/>
                <a:gd name="T24" fmla="*/ 385 w 398"/>
                <a:gd name="T25" fmla="*/ 40 h 111"/>
                <a:gd name="T26" fmla="*/ 378 w 398"/>
                <a:gd name="T27" fmla="*/ 37 h 111"/>
                <a:gd name="T28" fmla="*/ 378 w 398"/>
                <a:gd name="T29" fmla="*/ 34 h 111"/>
                <a:gd name="T30" fmla="*/ 373 w 398"/>
                <a:gd name="T31" fmla="*/ 32 h 111"/>
                <a:gd name="T32" fmla="*/ 369 w 398"/>
                <a:gd name="T33" fmla="*/ 28 h 111"/>
                <a:gd name="T34" fmla="*/ 350 w 398"/>
                <a:gd name="T35" fmla="*/ 23 h 111"/>
                <a:gd name="T36" fmla="*/ 358 w 398"/>
                <a:gd name="T37" fmla="*/ 19 h 111"/>
                <a:gd name="T38" fmla="*/ 260 w 398"/>
                <a:gd name="T39" fmla="*/ 11 h 111"/>
                <a:gd name="T40" fmla="*/ 324 w 398"/>
                <a:gd name="T41" fmla="*/ 10 h 111"/>
                <a:gd name="T42" fmla="*/ 304 w 398"/>
                <a:gd name="T43" fmla="*/ 6 h 111"/>
                <a:gd name="T44" fmla="*/ 177 w 398"/>
                <a:gd name="T45" fmla="*/ 1 h 111"/>
                <a:gd name="T46" fmla="*/ 18 w 398"/>
                <a:gd name="T47" fmla="*/ 11 h 111"/>
                <a:gd name="T48" fmla="*/ 16 w 398"/>
                <a:gd name="T49" fmla="*/ 17 h 111"/>
                <a:gd name="T50" fmla="*/ 21 w 398"/>
                <a:gd name="T51" fmla="*/ 20 h 111"/>
                <a:gd name="T52" fmla="*/ 15 w 398"/>
                <a:gd name="T53" fmla="*/ 26 h 111"/>
                <a:gd name="T54" fmla="*/ 12 w 398"/>
                <a:gd name="T55" fmla="*/ 52 h 111"/>
                <a:gd name="T56" fmla="*/ 8 w 398"/>
                <a:gd name="T57" fmla="*/ 82 h 111"/>
                <a:gd name="T58" fmla="*/ 113 w 398"/>
                <a:gd name="T59" fmla="*/ 111 h 111"/>
                <a:gd name="T60" fmla="*/ 331 w 398"/>
                <a:gd name="T61" fmla="*/ 104 h 111"/>
                <a:gd name="T62" fmla="*/ 369 w 398"/>
                <a:gd name="T63" fmla="*/ 91 h 111"/>
                <a:gd name="T64" fmla="*/ 385 w 398"/>
                <a:gd name="T65" fmla="*/ 86 h 111"/>
                <a:gd name="T66" fmla="*/ 389 w 398"/>
                <a:gd name="T67" fmla="*/ 8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98" h="111">
                  <a:moveTo>
                    <a:pt x="397" y="80"/>
                  </a:moveTo>
                  <a:cubicBezTo>
                    <a:pt x="394" y="77"/>
                    <a:pt x="387" y="79"/>
                    <a:pt x="384" y="77"/>
                  </a:cubicBezTo>
                  <a:cubicBezTo>
                    <a:pt x="387" y="75"/>
                    <a:pt x="394" y="76"/>
                    <a:pt x="396" y="76"/>
                  </a:cubicBezTo>
                  <a:cubicBezTo>
                    <a:pt x="388" y="74"/>
                    <a:pt x="388" y="74"/>
                    <a:pt x="388" y="74"/>
                  </a:cubicBezTo>
                  <a:cubicBezTo>
                    <a:pt x="397" y="72"/>
                    <a:pt x="397" y="72"/>
                    <a:pt x="397" y="72"/>
                  </a:cubicBezTo>
                  <a:cubicBezTo>
                    <a:pt x="395" y="71"/>
                    <a:pt x="390" y="73"/>
                    <a:pt x="388" y="71"/>
                  </a:cubicBezTo>
                  <a:cubicBezTo>
                    <a:pt x="388" y="69"/>
                    <a:pt x="390" y="70"/>
                    <a:pt x="391" y="70"/>
                  </a:cubicBezTo>
                  <a:cubicBezTo>
                    <a:pt x="394" y="70"/>
                    <a:pt x="398" y="69"/>
                    <a:pt x="397" y="67"/>
                  </a:cubicBezTo>
                  <a:cubicBezTo>
                    <a:pt x="397" y="63"/>
                    <a:pt x="391" y="64"/>
                    <a:pt x="388" y="63"/>
                  </a:cubicBezTo>
                  <a:cubicBezTo>
                    <a:pt x="390" y="62"/>
                    <a:pt x="390" y="62"/>
                    <a:pt x="390" y="62"/>
                  </a:cubicBezTo>
                  <a:cubicBezTo>
                    <a:pt x="388" y="62"/>
                    <a:pt x="386" y="62"/>
                    <a:pt x="385" y="60"/>
                  </a:cubicBezTo>
                  <a:cubicBezTo>
                    <a:pt x="386" y="60"/>
                    <a:pt x="387" y="59"/>
                    <a:pt x="388" y="59"/>
                  </a:cubicBezTo>
                  <a:cubicBezTo>
                    <a:pt x="383" y="57"/>
                    <a:pt x="383" y="57"/>
                    <a:pt x="383" y="57"/>
                  </a:cubicBezTo>
                  <a:cubicBezTo>
                    <a:pt x="388" y="56"/>
                    <a:pt x="388" y="56"/>
                    <a:pt x="388" y="56"/>
                  </a:cubicBezTo>
                  <a:cubicBezTo>
                    <a:pt x="386" y="56"/>
                    <a:pt x="386" y="56"/>
                    <a:pt x="386" y="56"/>
                  </a:cubicBezTo>
                  <a:cubicBezTo>
                    <a:pt x="384" y="55"/>
                    <a:pt x="386" y="54"/>
                    <a:pt x="385" y="54"/>
                  </a:cubicBezTo>
                  <a:cubicBezTo>
                    <a:pt x="383" y="52"/>
                    <a:pt x="379" y="54"/>
                    <a:pt x="377" y="52"/>
                  </a:cubicBezTo>
                  <a:cubicBezTo>
                    <a:pt x="380" y="51"/>
                    <a:pt x="384" y="51"/>
                    <a:pt x="387" y="51"/>
                  </a:cubicBezTo>
                  <a:cubicBezTo>
                    <a:pt x="385" y="51"/>
                    <a:pt x="382" y="51"/>
                    <a:pt x="381" y="49"/>
                  </a:cubicBezTo>
                  <a:cubicBezTo>
                    <a:pt x="389" y="48"/>
                    <a:pt x="389" y="48"/>
                    <a:pt x="389" y="48"/>
                  </a:cubicBezTo>
                  <a:cubicBezTo>
                    <a:pt x="387" y="47"/>
                    <a:pt x="384" y="48"/>
                    <a:pt x="382" y="47"/>
                  </a:cubicBezTo>
                  <a:cubicBezTo>
                    <a:pt x="384" y="46"/>
                    <a:pt x="384" y="46"/>
                    <a:pt x="384" y="46"/>
                  </a:cubicBezTo>
                  <a:cubicBezTo>
                    <a:pt x="381" y="45"/>
                    <a:pt x="378" y="46"/>
                    <a:pt x="376" y="44"/>
                  </a:cubicBezTo>
                  <a:cubicBezTo>
                    <a:pt x="377" y="43"/>
                    <a:pt x="378" y="43"/>
                    <a:pt x="378" y="42"/>
                  </a:cubicBezTo>
                  <a:cubicBezTo>
                    <a:pt x="377" y="42"/>
                    <a:pt x="375" y="42"/>
                    <a:pt x="374" y="41"/>
                  </a:cubicBezTo>
                  <a:cubicBezTo>
                    <a:pt x="377" y="40"/>
                    <a:pt x="382" y="41"/>
                    <a:pt x="385" y="40"/>
                  </a:cubicBezTo>
                  <a:cubicBezTo>
                    <a:pt x="377" y="37"/>
                    <a:pt x="377" y="37"/>
                    <a:pt x="377" y="37"/>
                  </a:cubicBezTo>
                  <a:cubicBezTo>
                    <a:pt x="377" y="37"/>
                    <a:pt x="377" y="37"/>
                    <a:pt x="378" y="37"/>
                  </a:cubicBezTo>
                  <a:cubicBezTo>
                    <a:pt x="373" y="35"/>
                    <a:pt x="373" y="35"/>
                    <a:pt x="373" y="35"/>
                  </a:cubicBezTo>
                  <a:cubicBezTo>
                    <a:pt x="375" y="34"/>
                    <a:pt x="377" y="35"/>
                    <a:pt x="378" y="34"/>
                  </a:cubicBezTo>
                  <a:cubicBezTo>
                    <a:pt x="370" y="32"/>
                    <a:pt x="370" y="32"/>
                    <a:pt x="370" y="32"/>
                  </a:cubicBezTo>
                  <a:cubicBezTo>
                    <a:pt x="371" y="31"/>
                    <a:pt x="372" y="32"/>
                    <a:pt x="373" y="32"/>
                  </a:cubicBezTo>
                  <a:cubicBezTo>
                    <a:pt x="358" y="29"/>
                    <a:pt x="358" y="29"/>
                    <a:pt x="358" y="29"/>
                  </a:cubicBezTo>
                  <a:cubicBezTo>
                    <a:pt x="362" y="28"/>
                    <a:pt x="365" y="30"/>
                    <a:pt x="369" y="28"/>
                  </a:cubicBezTo>
                  <a:cubicBezTo>
                    <a:pt x="362" y="26"/>
                    <a:pt x="351" y="28"/>
                    <a:pt x="345" y="24"/>
                  </a:cubicBezTo>
                  <a:cubicBezTo>
                    <a:pt x="346" y="23"/>
                    <a:pt x="348" y="23"/>
                    <a:pt x="350" y="23"/>
                  </a:cubicBezTo>
                  <a:cubicBezTo>
                    <a:pt x="346" y="22"/>
                    <a:pt x="346" y="22"/>
                    <a:pt x="346" y="22"/>
                  </a:cubicBezTo>
                  <a:cubicBezTo>
                    <a:pt x="349" y="20"/>
                    <a:pt x="356" y="21"/>
                    <a:pt x="358" y="19"/>
                  </a:cubicBezTo>
                  <a:cubicBezTo>
                    <a:pt x="354" y="19"/>
                    <a:pt x="350" y="19"/>
                    <a:pt x="347" y="17"/>
                  </a:cubicBezTo>
                  <a:cubicBezTo>
                    <a:pt x="319" y="14"/>
                    <a:pt x="290" y="11"/>
                    <a:pt x="260" y="11"/>
                  </a:cubicBezTo>
                  <a:cubicBezTo>
                    <a:pt x="259" y="10"/>
                    <a:pt x="259" y="10"/>
                    <a:pt x="259" y="10"/>
                  </a:cubicBezTo>
                  <a:cubicBezTo>
                    <a:pt x="281" y="9"/>
                    <a:pt x="301" y="11"/>
                    <a:pt x="324" y="10"/>
                  </a:cubicBezTo>
                  <a:cubicBezTo>
                    <a:pt x="325" y="9"/>
                    <a:pt x="325" y="9"/>
                    <a:pt x="325" y="9"/>
                  </a:cubicBezTo>
                  <a:cubicBezTo>
                    <a:pt x="319" y="6"/>
                    <a:pt x="311" y="8"/>
                    <a:pt x="304" y="6"/>
                  </a:cubicBezTo>
                  <a:cubicBezTo>
                    <a:pt x="306" y="5"/>
                    <a:pt x="306" y="5"/>
                    <a:pt x="306" y="5"/>
                  </a:cubicBezTo>
                  <a:cubicBezTo>
                    <a:pt x="264" y="1"/>
                    <a:pt x="219" y="0"/>
                    <a:pt x="177" y="1"/>
                  </a:cubicBezTo>
                  <a:cubicBezTo>
                    <a:pt x="35" y="2"/>
                    <a:pt x="35" y="2"/>
                    <a:pt x="35" y="2"/>
                  </a:cubicBezTo>
                  <a:cubicBezTo>
                    <a:pt x="28" y="3"/>
                    <a:pt x="22" y="7"/>
                    <a:pt x="18" y="11"/>
                  </a:cubicBezTo>
                  <a:cubicBezTo>
                    <a:pt x="24" y="13"/>
                    <a:pt x="24" y="13"/>
                    <a:pt x="24" y="13"/>
                  </a:cubicBezTo>
                  <a:cubicBezTo>
                    <a:pt x="16" y="17"/>
                    <a:pt x="16" y="17"/>
                    <a:pt x="16" y="17"/>
                  </a:cubicBezTo>
                  <a:cubicBezTo>
                    <a:pt x="15" y="20"/>
                    <a:pt x="19" y="19"/>
                    <a:pt x="22" y="20"/>
                  </a:cubicBezTo>
                  <a:cubicBezTo>
                    <a:pt x="21" y="20"/>
                    <a:pt x="21" y="20"/>
                    <a:pt x="21" y="20"/>
                  </a:cubicBezTo>
                  <a:cubicBezTo>
                    <a:pt x="20" y="22"/>
                    <a:pt x="16" y="22"/>
                    <a:pt x="19" y="24"/>
                  </a:cubicBezTo>
                  <a:cubicBezTo>
                    <a:pt x="19" y="25"/>
                    <a:pt x="16" y="25"/>
                    <a:pt x="15" y="26"/>
                  </a:cubicBezTo>
                  <a:cubicBezTo>
                    <a:pt x="15" y="29"/>
                    <a:pt x="8" y="33"/>
                    <a:pt x="11" y="37"/>
                  </a:cubicBezTo>
                  <a:cubicBezTo>
                    <a:pt x="8" y="42"/>
                    <a:pt x="13" y="47"/>
                    <a:pt x="12" y="52"/>
                  </a:cubicBezTo>
                  <a:cubicBezTo>
                    <a:pt x="8" y="56"/>
                    <a:pt x="10" y="63"/>
                    <a:pt x="7" y="68"/>
                  </a:cubicBezTo>
                  <a:cubicBezTo>
                    <a:pt x="15" y="73"/>
                    <a:pt x="0" y="77"/>
                    <a:pt x="8" y="82"/>
                  </a:cubicBezTo>
                  <a:cubicBezTo>
                    <a:pt x="9" y="88"/>
                    <a:pt x="16" y="93"/>
                    <a:pt x="24" y="97"/>
                  </a:cubicBezTo>
                  <a:cubicBezTo>
                    <a:pt x="50" y="109"/>
                    <a:pt x="82" y="110"/>
                    <a:pt x="113" y="111"/>
                  </a:cubicBezTo>
                  <a:cubicBezTo>
                    <a:pt x="277" y="109"/>
                    <a:pt x="277" y="109"/>
                    <a:pt x="277" y="109"/>
                  </a:cubicBezTo>
                  <a:cubicBezTo>
                    <a:pt x="295" y="106"/>
                    <a:pt x="314" y="107"/>
                    <a:pt x="331" y="104"/>
                  </a:cubicBezTo>
                  <a:cubicBezTo>
                    <a:pt x="350" y="103"/>
                    <a:pt x="364" y="95"/>
                    <a:pt x="382" y="93"/>
                  </a:cubicBezTo>
                  <a:cubicBezTo>
                    <a:pt x="379" y="91"/>
                    <a:pt x="374" y="92"/>
                    <a:pt x="369" y="91"/>
                  </a:cubicBezTo>
                  <a:cubicBezTo>
                    <a:pt x="375" y="88"/>
                    <a:pt x="382" y="87"/>
                    <a:pt x="388" y="86"/>
                  </a:cubicBezTo>
                  <a:cubicBezTo>
                    <a:pt x="387" y="86"/>
                    <a:pt x="385" y="87"/>
                    <a:pt x="385" y="86"/>
                  </a:cubicBezTo>
                  <a:cubicBezTo>
                    <a:pt x="387" y="84"/>
                    <a:pt x="391" y="86"/>
                    <a:pt x="392" y="84"/>
                  </a:cubicBezTo>
                  <a:cubicBezTo>
                    <a:pt x="389" y="82"/>
                    <a:pt x="389" y="82"/>
                    <a:pt x="389" y="82"/>
                  </a:cubicBezTo>
                  <a:cubicBezTo>
                    <a:pt x="391" y="80"/>
                    <a:pt x="395" y="81"/>
                    <a:pt x="397" y="80"/>
                  </a:cubicBezTo>
                  <a:close/>
                </a:path>
              </a:pathLst>
            </a:custGeom>
            <a:ln/>
          </p:spPr>
          <p:style>
            <a:lnRef idx="2">
              <a:schemeClr val="accent5"/>
            </a:lnRef>
            <a:fillRef idx="1">
              <a:schemeClr val="lt1"/>
            </a:fillRef>
            <a:effectRef idx="0">
              <a:schemeClr val="accent5"/>
            </a:effectRef>
            <a:fontRef idx="minor">
              <a:schemeClr val="dk1"/>
            </a:fontRef>
          </p:style>
          <p:txBody>
            <a:bodyPr vert="horz" wrap="square" lIns="68580" tIns="34290" rIns="68580" bIns="34290" numCol="1" anchor="t" anchorCtr="0" compatLnSpc="1">
              <a:prstTxWarp prst="textNoShape">
                <a:avLst/>
              </a:prstTxWarp>
            </a:bodyPr>
            <a:lstStyle/>
            <a:p>
              <a:endParaRPr lang="zh-CN" altLang="en-US" sz="2200" b="1">
                <a:solidFill>
                  <a:srgbClr val="FF0000"/>
                </a:solidFill>
                <a:latin typeface="+mn-ea"/>
              </a:endParaRPr>
            </a:p>
          </p:txBody>
        </p:sp>
        <p:sp>
          <p:nvSpPr>
            <p:cNvPr id="29" name="文本框 28">
              <a:extLst>
                <a:ext uri="{FF2B5EF4-FFF2-40B4-BE49-F238E27FC236}">
                  <a16:creationId xmlns:a16="http://schemas.microsoft.com/office/drawing/2014/main" id="{C8B5B1E4-DB16-4A8F-AC28-5639BFC04F3B}"/>
                </a:ext>
              </a:extLst>
            </p:cNvPr>
            <p:cNvSpPr txBox="1"/>
            <p:nvPr/>
          </p:nvSpPr>
          <p:spPr>
            <a:xfrm>
              <a:off x="9434516" y="2523296"/>
              <a:ext cx="697626" cy="624363"/>
            </a:xfrm>
            <a:prstGeom prst="rect">
              <a:avLst/>
            </a:prstGeom>
            <a:noFill/>
            <a:ln>
              <a:noFill/>
            </a:ln>
          </p:spPr>
          <p:style>
            <a:lnRef idx="2">
              <a:schemeClr val="accent5"/>
            </a:lnRef>
            <a:fillRef idx="1">
              <a:schemeClr val="lt1"/>
            </a:fillRef>
            <a:effectRef idx="0">
              <a:schemeClr val="accent5"/>
            </a:effectRef>
            <a:fontRef idx="minor">
              <a:schemeClr val="dk1"/>
            </a:fontRef>
          </p:style>
          <p:txBody>
            <a:bodyPr vert="eaVert" wrap="none" rtlCol="0" anchor="ctr">
              <a:spAutoFit/>
            </a:bodyPr>
            <a:lstStyle>
              <a:defPPr>
                <a:defRPr lang="zh-CN"/>
              </a:defPPr>
              <a:lvl1pPr algn="ctr">
                <a:defRPr sz="4400">
                  <a:solidFill>
                    <a:srgbClr val="004DA1"/>
                  </a:solidFill>
                  <a:latin typeface="李旭科书法" panose="02000603000000000000" pitchFamily="2" charset="-122"/>
                  <a:ea typeface="李旭科书法" panose="02000603000000000000" pitchFamily="2" charset="-122"/>
                </a:defRPr>
              </a:lvl1pPr>
            </a:lstStyle>
            <a:p>
              <a:r>
                <a:rPr lang="zh-CN" altLang="en-US" sz="2200" b="1" dirty="0">
                  <a:solidFill>
                    <a:srgbClr val="FF0000"/>
                  </a:solidFill>
                  <a:latin typeface="+mn-ea"/>
                  <a:ea typeface="+mn-ea"/>
                </a:rPr>
                <a:t>对外</a:t>
              </a:r>
            </a:p>
          </p:txBody>
        </p:sp>
      </p:grpSp>
    </p:spTree>
    <p:extLst>
      <p:ext uri="{BB962C8B-B14F-4D97-AF65-F5344CB8AC3E}">
        <p14:creationId xmlns:p14="http://schemas.microsoft.com/office/powerpoint/2010/main" val="36355446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3" presetClass="entr" presetSubtype="36" fill="hold" nodeType="clickEffect">
                                  <p:stCondLst>
                                    <p:cond delay="0"/>
                                  </p:stCondLst>
                                  <p:childTnLst>
                                    <p:set>
                                      <p:cBhvr>
                                        <p:cTn id="6" dur="1" fill="hold">
                                          <p:stCondLst>
                                            <p:cond delay="0"/>
                                          </p:stCondLst>
                                        </p:cTn>
                                        <p:tgtEl>
                                          <p:spTgt spid="24"/>
                                        </p:tgtEl>
                                        <p:attrNameLst>
                                          <p:attrName>style.visibility</p:attrName>
                                        </p:attrNameLst>
                                      </p:cBhvr>
                                      <p:to>
                                        <p:strVal val="visible"/>
                                      </p:to>
                                    </p:set>
                                    <p:anim calcmode="lin" valueType="num">
                                      <p:cBhvr>
                                        <p:cTn id="7" dur="500" fill="hold"/>
                                        <p:tgtEl>
                                          <p:spTgt spid="24"/>
                                        </p:tgtEl>
                                        <p:attrNameLst>
                                          <p:attrName>ppt_w</p:attrName>
                                        </p:attrNameLst>
                                      </p:cBhvr>
                                      <p:tavLst>
                                        <p:tav tm="0">
                                          <p:val>
                                            <p:strVal val="(6*min(max(#ppt_w*#ppt_h,.3),1)-7.4)/-.7*#ppt_w"/>
                                          </p:val>
                                        </p:tav>
                                        <p:tav tm="100000">
                                          <p:val>
                                            <p:strVal val="#ppt_w"/>
                                          </p:val>
                                        </p:tav>
                                      </p:tavLst>
                                    </p:anim>
                                    <p:anim calcmode="lin" valueType="num">
                                      <p:cBhvr>
                                        <p:cTn id="8" dur="500" fill="hold"/>
                                        <p:tgtEl>
                                          <p:spTgt spid="24"/>
                                        </p:tgtEl>
                                        <p:attrNameLst>
                                          <p:attrName>ppt_h</p:attrName>
                                        </p:attrNameLst>
                                      </p:cBhvr>
                                      <p:tavLst>
                                        <p:tav tm="0">
                                          <p:val>
                                            <p:strVal val="(6*min(max(#ppt_w*#ppt_h,.3),1)-7.4)/-.7*#ppt_h"/>
                                          </p:val>
                                        </p:tav>
                                        <p:tav tm="100000">
                                          <p:val>
                                            <p:strVal val="#ppt_h"/>
                                          </p:val>
                                        </p:tav>
                                      </p:tavLst>
                                    </p:anim>
                                    <p:anim calcmode="lin" valueType="num">
                                      <p:cBhvr>
                                        <p:cTn id="9" dur="500" fill="hold"/>
                                        <p:tgtEl>
                                          <p:spTgt spid="24"/>
                                        </p:tgtEl>
                                        <p:attrNameLst>
                                          <p:attrName>ppt_x</p:attrName>
                                        </p:attrNameLst>
                                      </p:cBhvr>
                                      <p:tavLst>
                                        <p:tav tm="0">
                                          <p:val>
                                            <p:fltVal val="0.5"/>
                                          </p:val>
                                        </p:tav>
                                        <p:tav tm="100000">
                                          <p:val>
                                            <p:strVal val="#ppt_x"/>
                                          </p:val>
                                        </p:tav>
                                      </p:tavLst>
                                    </p:anim>
                                    <p:anim calcmode="lin" valueType="num">
                                      <p:cBhvr>
                                        <p:cTn id="10" dur="500" fill="hold"/>
                                        <p:tgtEl>
                                          <p:spTgt spid="24"/>
                                        </p:tgtEl>
                                        <p:attrNameLst>
                                          <p:attrName>ppt_y</p:attrName>
                                        </p:attrNameLst>
                                      </p:cBhvr>
                                      <p:tavLst>
                                        <p:tav tm="0">
                                          <p:val>
                                            <p:strVal val="1+(6*min(max(#ppt_w*#ppt_h,.3),1)-7.4)/-.7*#ppt_h/2"/>
                                          </p:val>
                                        </p:tav>
                                        <p:tav tm="100000">
                                          <p:val>
                                            <p:strVal val="#ppt_y"/>
                                          </p:val>
                                        </p:tav>
                                      </p:tavLst>
                                    </p:anim>
                                  </p:childTnLst>
                                </p:cTn>
                              </p:par>
                            </p:childTnLst>
                          </p:cTn>
                        </p:par>
                      </p:childTnLst>
                    </p:cTn>
                  </p:par>
                  <p:par>
                    <p:cTn id="11" fill="hold">
                      <p:stCondLst>
                        <p:cond delay="indefinite"/>
                      </p:stCondLst>
                      <p:childTnLst>
                        <p:par>
                          <p:cTn id="12" fill="hold">
                            <p:stCondLst>
                              <p:cond delay="0"/>
                            </p:stCondLst>
                            <p:childTnLst>
                              <p:par>
                                <p:cTn id="13" presetID="23" presetClass="entr" presetSubtype="36" fill="hold" nodeType="clickEffect">
                                  <p:stCondLst>
                                    <p:cond delay="0"/>
                                  </p:stCondLst>
                                  <p:childTnLst>
                                    <p:set>
                                      <p:cBhvr>
                                        <p:cTn id="14" dur="1" fill="hold">
                                          <p:stCondLst>
                                            <p:cond delay="0"/>
                                          </p:stCondLst>
                                        </p:cTn>
                                        <p:tgtEl>
                                          <p:spTgt spid="27"/>
                                        </p:tgtEl>
                                        <p:attrNameLst>
                                          <p:attrName>style.visibility</p:attrName>
                                        </p:attrNameLst>
                                      </p:cBhvr>
                                      <p:to>
                                        <p:strVal val="visible"/>
                                      </p:to>
                                    </p:set>
                                    <p:anim calcmode="lin" valueType="num">
                                      <p:cBhvr>
                                        <p:cTn id="15" dur="500" fill="hold"/>
                                        <p:tgtEl>
                                          <p:spTgt spid="27"/>
                                        </p:tgtEl>
                                        <p:attrNameLst>
                                          <p:attrName>ppt_w</p:attrName>
                                        </p:attrNameLst>
                                      </p:cBhvr>
                                      <p:tavLst>
                                        <p:tav tm="0">
                                          <p:val>
                                            <p:strVal val="(6*min(max(#ppt_w*#ppt_h,.3),1)-7.4)/-.7*#ppt_w"/>
                                          </p:val>
                                        </p:tav>
                                        <p:tav tm="100000">
                                          <p:val>
                                            <p:strVal val="#ppt_w"/>
                                          </p:val>
                                        </p:tav>
                                      </p:tavLst>
                                    </p:anim>
                                    <p:anim calcmode="lin" valueType="num">
                                      <p:cBhvr>
                                        <p:cTn id="16" dur="500" fill="hold"/>
                                        <p:tgtEl>
                                          <p:spTgt spid="27"/>
                                        </p:tgtEl>
                                        <p:attrNameLst>
                                          <p:attrName>ppt_h</p:attrName>
                                        </p:attrNameLst>
                                      </p:cBhvr>
                                      <p:tavLst>
                                        <p:tav tm="0">
                                          <p:val>
                                            <p:strVal val="(6*min(max(#ppt_w*#ppt_h,.3),1)-7.4)/-.7*#ppt_h"/>
                                          </p:val>
                                        </p:tav>
                                        <p:tav tm="100000">
                                          <p:val>
                                            <p:strVal val="#ppt_h"/>
                                          </p:val>
                                        </p:tav>
                                      </p:tavLst>
                                    </p:anim>
                                    <p:anim calcmode="lin" valueType="num">
                                      <p:cBhvr>
                                        <p:cTn id="17" dur="500" fill="hold"/>
                                        <p:tgtEl>
                                          <p:spTgt spid="27"/>
                                        </p:tgtEl>
                                        <p:attrNameLst>
                                          <p:attrName>ppt_x</p:attrName>
                                        </p:attrNameLst>
                                      </p:cBhvr>
                                      <p:tavLst>
                                        <p:tav tm="0">
                                          <p:val>
                                            <p:fltVal val="0.5"/>
                                          </p:val>
                                        </p:tav>
                                        <p:tav tm="100000">
                                          <p:val>
                                            <p:strVal val="#ppt_x"/>
                                          </p:val>
                                        </p:tav>
                                      </p:tavLst>
                                    </p:anim>
                                    <p:anim calcmode="lin" valueType="num">
                                      <p:cBhvr>
                                        <p:cTn id="18" dur="500" fill="hold"/>
                                        <p:tgtEl>
                                          <p:spTgt spid="27"/>
                                        </p:tgtEl>
                                        <p:attrNameLst>
                                          <p:attrName>ppt_y</p:attrName>
                                        </p:attrNameLst>
                                      </p:cBhvr>
                                      <p:tavLst>
                                        <p:tav tm="0">
                                          <p:val>
                                            <p:strVal val="1+(6*min(max(#ppt_w*#ppt_h,.3),1)-7.4)/-.7*#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89CEA4DA-3372-49D0-BC61-55CD570D2A5A}"/>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rPr>
              <a:pPr>
                <a:defRPr/>
              </a:pPr>
              <a:t>9</a:t>
            </a:fld>
            <a:endParaRPr lang="en-US">
              <a:solidFill>
                <a:prstClr val="black">
                  <a:tint val="75000"/>
                </a:prstClr>
              </a:solidFill>
            </a:endParaRPr>
          </a:p>
        </p:txBody>
      </p:sp>
      <p:cxnSp>
        <p:nvCxnSpPr>
          <p:cNvPr id="3" name="直接连接符 2">
            <a:extLst>
              <a:ext uri="{FF2B5EF4-FFF2-40B4-BE49-F238E27FC236}">
                <a16:creationId xmlns:a16="http://schemas.microsoft.com/office/drawing/2014/main" id="{27C5F41D-81F0-4733-9CDD-D652546E32C2}"/>
              </a:ext>
            </a:extLst>
          </p:cNvPr>
          <p:cNvCxnSpPr>
            <a:cxnSpLocks noChangeShapeType="1"/>
          </p:cNvCxnSpPr>
          <p:nvPr/>
        </p:nvCxnSpPr>
        <p:spPr bwMode="auto">
          <a:xfrm flipH="1">
            <a:off x="1828838" y="2243413"/>
            <a:ext cx="31750" cy="785812"/>
          </a:xfrm>
          <a:prstGeom prst="line">
            <a:avLst/>
          </a:prstGeom>
          <a:noFill/>
          <a:ln w="25400" algn="ctr">
            <a:solidFill>
              <a:srgbClr val="C00000"/>
            </a:solidFill>
            <a:round/>
            <a:headEnd/>
            <a:tailEnd/>
          </a:ln>
        </p:spPr>
      </p:cxnSp>
      <p:cxnSp>
        <p:nvCxnSpPr>
          <p:cNvPr id="4" name="直接连接符 3">
            <a:extLst>
              <a:ext uri="{FF2B5EF4-FFF2-40B4-BE49-F238E27FC236}">
                <a16:creationId xmlns:a16="http://schemas.microsoft.com/office/drawing/2014/main" id="{ED7C6F74-EC68-4427-9369-3653558FD323}"/>
              </a:ext>
            </a:extLst>
          </p:cNvPr>
          <p:cNvCxnSpPr>
            <a:cxnSpLocks noChangeShapeType="1"/>
          </p:cNvCxnSpPr>
          <p:nvPr/>
        </p:nvCxnSpPr>
        <p:spPr bwMode="auto">
          <a:xfrm flipH="1">
            <a:off x="2119351" y="2425975"/>
            <a:ext cx="474662" cy="3175"/>
          </a:xfrm>
          <a:prstGeom prst="line">
            <a:avLst/>
          </a:prstGeom>
          <a:noFill/>
          <a:ln w="25400" algn="ctr">
            <a:solidFill>
              <a:srgbClr val="C00000"/>
            </a:solidFill>
            <a:round/>
            <a:headEnd/>
            <a:tailEnd/>
          </a:ln>
        </p:spPr>
      </p:cxnSp>
      <p:cxnSp>
        <p:nvCxnSpPr>
          <p:cNvPr id="5" name="直接连接符 4">
            <a:extLst>
              <a:ext uri="{FF2B5EF4-FFF2-40B4-BE49-F238E27FC236}">
                <a16:creationId xmlns:a16="http://schemas.microsoft.com/office/drawing/2014/main" id="{C833B3F5-DCBF-485B-888F-490D846D0207}"/>
              </a:ext>
            </a:extLst>
          </p:cNvPr>
          <p:cNvCxnSpPr>
            <a:cxnSpLocks noChangeShapeType="1"/>
          </p:cNvCxnSpPr>
          <p:nvPr/>
        </p:nvCxnSpPr>
        <p:spPr bwMode="auto">
          <a:xfrm flipH="1" flipV="1">
            <a:off x="3662401" y="2424388"/>
            <a:ext cx="804862" cy="1587"/>
          </a:xfrm>
          <a:prstGeom prst="line">
            <a:avLst/>
          </a:prstGeom>
          <a:noFill/>
          <a:ln w="25400" algn="ctr">
            <a:solidFill>
              <a:srgbClr val="C00000"/>
            </a:solidFill>
            <a:round/>
            <a:headEnd/>
            <a:tailEnd/>
          </a:ln>
        </p:spPr>
      </p:cxnSp>
      <p:cxnSp>
        <p:nvCxnSpPr>
          <p:cNvPr id="6" name="直接连接符 5">
            <a:extLst>
              <a:ext uri="{FF2B5EF4-FFF2-40B4-BE49-F238E27FC236}">
                <a16:creationId xmlns:a16="http://schemas.microsoft.com/office/drawing/2014/main" id="{DEBBAAA9-118D-4F07-9660-27B497BC62F7}"/>
              </a:ext>
            </a:extLst>
          </p:cNvPr>
          <p:cNvCxnSpPr>
            <a:cxnSpLocks noChangeShapeType="1"/>
          </p:cNvCxnSpPr>
          <p:nvPr/>
        </p:nvCxnSpPr>
        <p:spPr bwMode="auto">
          <a:xfrm flipH="1" flipV="1">
            <a:off x="5521363" y="2432325"/>
            <a:ext cx="804863" cy="1588"/>
          </a:xfrm>
          <a:prstGeom prst="line">
            <a:avLst/>
          </a:prstGeom>
          <a:noFill/>
          <a:ln w="25400" algn="ctr">
            <a:solidFill>
              <a:srgbClr val="C00000"/>
            </a:solidFill>
            <a:round/>
            <a:headEnd/>
            <a:tailEnd/>
          </a:ln>
        </p:spPr>
      </p:cxnSp>
      <p:cxnSp>
        <p:nvCxnSpPr>
          <p:cNvPr id="7" name="直接连接符 6">
            <a:extLst>
              <a:ext uri="{FF2B5EF4-FFF2-40B4-BE49-F238E27FC236}">
                <a16:creationId xmlns:a16="http://schemas.microsoft.com/office/drawing/2014/main" id="{FAA312C5-AB48-473E-8BCE-CDE780783F2F}"/>
              </a:ext>
            </a:extLst>
          </p:cNvPr>
          <p:cNvCxnSpPr>
            <a:cxnSpLocks noChangeShapeType="1"/>
          </p:cNvCxnSpPr>
          <p:nvPr/>
        </p:nvCxnSpPr>
        <p:spPr bwMode="auto">
          <a:xfrm flipV="1">
            <a:off x="2806738" y="2611713"/>
            <a:ext cx="12700" cy="414337"/>
          </a:xfrm>
          <a:prstGeom prst="line">
            <a:avLst/>
          </a:prstGeom>
          <a:noFill/>
          <a:ln w="25400" algn="ctr">
            <a:solidFill>
              <a:srgbClr val="C00000"/>
            </a:solidFill>
            <a:round/>
            <a:headEnd/>
            <a:tailEnd/>
          </a:ln>
        </p:spPr>
      </p:cxnSp>
      <p:sp>
        <p:nvSpPr>
          <p:cNvPr id="8" name="矩形 7">
            <a:extLst>
              <a:ext uri="{FF2B5EF4-FFF2-40B4-BE49-F238E27FC236}">
                <a16:creationId xmlns:a16="http://schemas.microsoft.com/office/drawing/2014/main" id="{032C00D5-2C4C-429E-9BF4-27336353A351}"/>
              </a:ext>
            </a:extLst>
          </p:cNvPr>
          <p:cNvSpPr>
            <a:spLocks noChangeArrowheads="1"/>
          </p:cNvSpPr>
          <p:nvPr/>
        </p:nvSpPr>
        <p:spPr bwMode="auto">
          <a:xfrm>
            <a:off x="1267678" y="1442052"/>
            <a:ext cx="717550" cy="369332"/>
          </a:xfrm>
          <a:prstGeom prst="rect">
            <a:avLst/>
          </a:prstGeom>
          <a:solidFill>
            <a:srgbClr val="C00000"/>
          </a:solidFill>
          <a:ln w="38100">
            <a:noFill/>
            <a:miter lim="800000"/>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anchor="ctr">
            <a:spAutoFit/>
          </a:bodyPr>
          <a:lstStyle/>
          <a:p>
            <a:pPr algn="ctr">
              <a:defRPr/>
            </a:pPr>
            <a:r>
              <a:rPr lang="zh-CN" altLang="en-US" sz="1800" b="1" dirty="0">
                <a:solidFill>
                  <a:schemeClr val="bg1"/>
                </a:solidFill>
                <a:latin typeface="楷体" panose="02010609060101010101" pitchFamily="49" charset="-122"/>
                <a:ea typeface="楷体" panose="02010609060101010101" pitchFamily="49" charset="-122"/>
              </a:rPr>
              <a:t>厂家</a:t>
            </a:r>
          </a:p>
        </p:txBody>
      </p:sp>
      <p:sp>
        <p:nvSpPr>
          <p:cNvPr id="9" name="矩形 8">
            <a:extLst>
              <a:ext uri="{FF2B5EF4-FFF2-40B4-BE49-F238E27FC236}">
                <a16:creationId xmlns:a16="http://schemas.microsoft.com/office/drawing/2014/main" id="{5CCFBB1E-0418-41CA-ABCC-A21C03CD3E3F}"/>
              </a:ext>
            </a:extLst>
          </p:cNvPr>
          <p:cNvSpPr>
            <a:spLocks noChangeArrowheads="1"/>
          </p:cNvSpPr>
          <p:nvPr/>
        </p:nvSpPr>
        <p:spPr bwMode="auto">
          <a:xfrm>
            <a:off x="2653566" y="1441258"/>
            <a:ext cx="971550" cy="369332"/>
          </a:xfrm>
          <a:prstGeom prst="rect">
            <a:avLst/>
          </a:prstGeom>
          <a:solidFill>
            <a:srgbClr val="002060"/>
          </a:solidFill>
          <a:ln w="38100">
            <a:noFill/>
            <a:miter lim="800000"/>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anchor="ctr">
            <a:spAutoFit/>
          </a:bodyPr>
          <a:lstStyle/>
          <a:p>
            <a:pPr algn="ctr">
              <a:defRPr/>
            </a:pPr>
            <a:r>
              <a:rPr lang="zh-CN" altLang="en-US" sz="1800" b="1">
                <a:solidFill>
                  <a:schemeClr val="bg1"/>
                </a:solidFill>
                <a:latin typeface="楷体" panose="02010609060101010101" pitchFamily="49" charset="-122"/>
                <a:ea typeface="楷体" panose="02010609060101010101" pitchFamily="49" charset="-122"/>
              </a:rPr>
              <a:t>批发商</a:t>
            </a:r>
          </a:p>
        </p:txBody>
      </p:sp>
      <p:sp>
        <p:nvSpPr>
          <p:cNvPr id="10" name="矩形 9">
            <a:extLst>
              <a:ext uri="{FF2B5EF4-FFF2-40B4-BE49-F238E27FC236}">
                <a16:creationId xmlns:a16="http://schemas.microsoft.com/office/drawing/2014/main" id="{1AFA5530-FF3F-4E63-936D-F87E5FC13E47}"/>
              </a:ext>
            </a:extLst>
          </p:cNvPr>
          <p:cNvSpPr>
            <a:spLocks noChangeArrowheads="1"/>
          </p:cNvSpPr>
          <p:nvPr/>
        </p:nvSpPr>
        <p:spPr bwMode="auto">
          <a:xfrm>
            <a:off x="4501416" y="1441258"/>
            <a:ext cx="976312" cy="369332"/>
          </a:xfrm>
          <a:prstGeom prst="rect">
            <a:avLst/>
          </a:prstGeom>
          <a:solidFill>
            <a:srgbClr val="7030A0"/>
          </a:solidFill>
          <a:ln w="38100">
            <a:noFill/>
            <a:miter lim="800000"/>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anchor="ctr">
            <a:spAutoFit/>
          </a:bodyPr>
          <a:lstStyle/>
          <a:p>
            <a:pPr algn="ctr">
              <a:defRPr/>
            </a:pPr>
            <a:r>
              <a:rPr lang="zh-CN" altLang="en-US" sz="1800" b="1">
                <a:solidFill>
                  <a:schemeClr val="bg1"/>
                </a:solidFill>
                <a:latin typeface="楷体" panose="02010609060101010101" pitchFamily="49" charset="-122"/>
                <a:ea typeface="楷体" panose="02010609060101010101" pitchFamily="49" charset="-122"/>
              </a:rPr>
              <a:t>零售商</a:t>
            </a:r>
          </a:p>
        </p:txBody>
      </p:sp>
      <p:sp>
        <p:nvSpPr>
          <p:cNvPr id="11" name="矩形 10">
            <a:extLst>
              <a:ext uri="{FF2B5EF4-FFF2-40B4-BE49-F238E27FC236}">
                <a16:creationId xmlns:a16="http://schemas.microsoft.com/office/drawing/2014/main" id="{B54764CB-63E5-4758-BF14-1944758734BA}"/>
              </a:ext>
            </a:extLst>
          </p:cNvPr>
          <p:cNvSpPr>
            <a:spLocks noChangeArrowheads="1"/>
          </p:cNvSpPr>
          <p:nvPr/>
        </p:nvSpPr>
        <p:spPr bwMode="auto">
          <a:xfrm>
            <a:off x="6320691" y="1434908"/>
            <a:ext cx="1014412" cy="369332"/>
          </a:xfrm>
          <a:prstGeom prst="rect">
            <a:avLst/>
          </a:prstGeom>
          <a:solidFill>
            <a:srgbClr val="0070C0"/>
          </a:solidFill>
          <a:ln w="38100">
            <a:noFill/>
            <a:miter lim="800000"/>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anchor="ctr">
            <a:spAutoFit/>
          </a:bodyPr>
          <a:lstStyle/>
          <a:p>
            <a:pPr algn="ctr">
              <a:defRPr/>
            </a:pPr>
            <a:r>
              <a:rPr lang="zh-CN" altLang="en-US" sz="1800" b="1" dirty="0">
                <a:solidFill>
                  <a:schemeClr val="bg1"/>
                </a:solidFill>
                <a:latin typeface="楷体" panose="02010609060101010101" pitchFamily="49" charset="-122"/>
                <a:ea typeface="楷体" panose="02010609060101010101" pitchFamily="49" charset="-122"/>
              </a:rPr>
              <a:t>消费者</a:t>
            </a:r>
          </a:p>
        </p:txBody>
      </p:sp>
      <p:cxnSp>
        <p:nvCxnSpPr>
          <p:cNvPr id="12" name="直接箭头连接符 11">
            <a:extLst>
              <a:ext uri="{FF2B5EF4-FFF2-40B4-BE49-F238E27FC236}">
                <a16:creationId xmlns:a16="http://schemas.microsoft.com/office/drawing/2014/main" id="{6B5AC909-A9F5-4D89-BCA0-6C986E82E74A}"/>
              </a:ext>
            </a:extLst>
          </p:cNvPr>
          <p:cNvCxnSpPr>
            <a:cxnSpLocks noChangeShapeType="1"/>
          </p:cNvCxnSpPr>
          <p:nvPr/>
        </p:nvCxnSpPr>
        <p:spPr bwMode="auto">
          <a:xfrm flipV="1">
            <a:off x="1984413" y="1625875"/>
            <a:ext cx="668338" cy="1588"/>
          </a:xfrm>
          <a:prstGeom prst="straightConnector1">
            <a:avLst/>
          </a:prstGeom>
          <a:noFill/>
          <a:ln w="25400" algn="ctr">
            <a:solidFill>
              <a:srgbClr val="C00000"/>
            </a:solidFill>
            <a:round/>
            <a:headEnd/>
            <a:tailEnd type="arrow" w="med" len="med"/>
          </a:ln>
        </p:spPr>
      </p:cxnSp>
      <p:cxnSp>
        <p:nvCxnSpPr>
          <p:cNvPr id="13" name="直接箭头连接符 12">
            <a:extLst>
              <a:ext uri="{FF2B5EF4-FFF2-40B4-BE49-F238E27FC236}">
                <a16:creationId xmlns:a16="http://schemas.microsoft.com/office/drawing/2014/main" id="{646CF286-C12E-4D80-8313-3D535BBB5C37}"/>
              </a:ext>
            </a:extLst>
          </p:cNvPr>
          <p:cNvCxnSpPr>
            <a:cxnSpLocks noChangeShapeType="1"/>
          </p:cNvCxnSpPr>
          <p:nvPr/>
        </p:nvCxnSpPr>
        <p:spPr bwMode="auto">
          <a:xfrm>
            <a:off x="3624301" y="1649688"/>
            <a:ext cx="830262" cy="1587"/>
          </a:xfrm>
          <a:prstGeom prst="straightConnector1">
            <a:avLst/>
          </a:prstGeom>
          <a:noFill/>
          <a:ln w="25400" algn="ctr">
            <a:solidFill>
              <a:srgbClr val="C00000"/>
            </a:solidFill>
            <a:round/>
            <a:headEnd/>
            <a:tailEnd type="arrow" w="med" len="med"/>
          </a:ln>
        </p:spPr>
      </p:cxnSp>
      <p:cxnSp>
        <p:nvCxnSpPr>
          <p:cNvPr id="14" name="直接箭头连接符 13">
            <a:extLst>
              <a:ext uri="{FF2B5EF4-FFF2-40B4-BE49-F238E27FC236}">
                <a16:creationId xmlns:a16="http://schemas.microsoft.com/office/drawing/2014/main" id="{841A836F-1C9A-4D03-B176-075726FFA03B}"/>
              </a:ext>
            </a:extLst>
          </p:cNvPr>
          <p:cNvCxnSpPr>
            <a:cxnSpLocks noChangeShapeType="1"/>
          </p:cNvCxnSpPr>
          <p:nvPr/>
        </p:nvCxnSpPr>
        <p:spPr bwMode="auto">
          <a:xfrm flipV="1">
            <a:off x="5476913" y="1649688"/>
            <a:ext cx="809625" cy="0"/>
          </a:xfrm>
          <a:prstGeom prst="straightConnector1">
            <a:avLst/>
          </a:prstGeom>
          <a:noFill/>
          <a:ln w="25400" algn="ctr">
            <a:solidFill>
              <a:srgbClr val="C00000"/>
            </a:solidFill>
            <a:round/>
            <a:headEnd/>
            <a:tailEnd type="arrow" w="med" len="med"/>
          </a:ln>
        </p:spPr>
      </p:cxnSp>
      <p:cxnSp>
        <p:nvCxnSpPr>
          <p:cNvPr id="15" name="直接连接符 14">
            <a:extLst>
              <a:ext uri="{FF2B5EF4-FFF2-40B4-BE49-F238E27FC236}">
                <a16:creationId xmlns:a16="http://schemas.microsoft.com/office/drawing/2014/main" id="{AE912DBA-1C7A-4080-AC21-596A5C0FEF72}"/>
              </a:ext>
            </a:extLst>
          </p:cNvPr>
          <p:cNvCxnSpPr>
            <a:cxnSpLocks noChangeShapeType="1"/>
          </p:cNvCxnSpPr>
          <p:nvPr/>
        </p:nvCxnSpPr>
        <p:spPr bwMode="auto">
          <a:xfrm flipH="1">
            <a:off x="1282738" y="1819550"/>
            <a:ext cx="288925" cy="425450"/>
          </a:xfrm>
          <a:prstGeom prst="line">
            <a:avLst/>
          </a:prstGeom>
          <a:noFill/>
          <a:ln w="25400" algn="ctr">
            <a:solidFill>
              <a:srgbClr val="C00000"/>
            </a:solidFill>
            <a:round/>
            <a:headEnd/>
            <a:tailEnd/>
          </a:ln>
        </p:spPr>
      </p:cxnSp>
      <p:sp>
        <p:nvSpPr>
          <p:cNvPr id="16" name="圆角矩形 53">
            <a:extLst>
              <a:ext uri="{FF2B5EF4-FFF2-40B4-BE49-F238E27FC236}">
                <a16:creationId xmlns:a16="http://schemas.microsoft.com/office/drawing/2014/main" id="{0C605417-8C9A-445E-BC6F-7EE06C7EC7CA}"/>
              </a:ext>
            </a:extLst>
          </p:cNvPr>
          <p:cNvSpPr>
            <a:spLocks noChangeArrowheads="1"/>
          </p:cNvSpPr>
          <p:nvPr/>
        </p:nvSpPr>
        <p:spPr bwMode="auto">
          <a:xfrm>
            <a:off x="1052551" y="2245000"/>
            <a:ext cx="450850" cy="371475"/>
          </a:xfrm>
          <a:prstGeom prst="roundRect">
            <a:avLst>
              <a:gd name="adj" fmla="val 16667"/>
            </a:avLst>
          </a:prstGeom>
          <a:noFill/>
          <a:ln w="38100" algn="ctr">
            <a:solidFill>
              <a:srgbClr val="C00000"/>
            </a:solidFill>
            <a:prstDash val="dash"/>
            <a:round/>
            <a:headEnd/>
            <a:tailEnd/>
          </a:ln>
        </p:spPr>
        <p:txBody>
          <a:bodyPr wrap="none" anchor="ctr"/>
          <a:lstStyle/>
          <a:p>
            <a:r>
              <a:rPr lang="zh-CN" altLang="en-US" sz="1800" b="1">
                <a:solidFill>
                  <a:srgbClr val="C00000"/>
                </a:solidFill>
                <a:latin typeface="楷体" panose="02010609060101010101" pitchFamily="49" charset="-122"/>
                <a:ea typeface="楷体" panose="02010609060101010101" pitchFamily="49" charset="-122"/>
              </a:rPr>
              <a:t>进</a:t>
            </a:r>
          </a:p>
        </p:txBody>
      </p:sp>
      <p:cxnSp>
        <p:nvCxnSpPr>
          <p:cNvPr id="17" name="直接连接符 16">
            <a:extLst>
              <a:ext uri="{FF2B5EF4-FFF2-40B4-BE49-F238E27FC236}">
                <a16:creationId xmlns:a16="http://schemas.microsoft.com/office/drawing/2014/main" id="{98F64026-29A7-4381-83EC-E876A7FAF6DD}"/>
              </a:ext>
            </a:extLst>
          </p:cNvPr>
          <p:cNvCxnSpPr>
            <a:cxnSpLocks noChangeShapeType="1"/>
          </p:cNvCxnSpPr>
          <p:nvPr/>
        </p:nvCxnSpPr>
        <p:spPr bwMode="auto">
          <a:xfrm>
            <a:off x="1571663" y="1817963"/>
            <a:ext cx="288925" cy="423862"/>
          </a:xfrm>
          <a:prstGeom prst="line">
            <a:avLst/>
          </a:prstGeom>
          <a:noFill/>
          <a:ln w="25400" algn="ctr">
            <a:solidFill>
              <a:srgbClr val="C00000"/>
            </a:solidFill>
            <a:round/>
            <a:headEnd/>
            <a:tailEnd/>
          </a:ln>
        </p:spPr>
      </p:cxnSp>
      <p:sp>
        <p:nvSpPr>
          <p:cNvPr id="18" name="圆角矩形 55">
            <a:extLst>
              <a:ext uri="{FF2B5EF4-FFF2-40B4-BE49-F238E27FC236}">
                <a16:creationId xmlns:a16="http://schemas.microsoft.com/office/drawing/2014/main" id="{F79AD801-8F65-4311-8B52-24C8E62B340C}"/>
              </a:ext>
            </a:extLst>
          </p:cNvPr>
          <p:cNvSpPr>
            <a:spLocks noChangeArrowheads="1"/>
          </p:cNvSpPr>
          <p:nvPr/>
        </p:nvSpPr>
        <p:spPr bwMode="auto">
          <a:xfrm>
            <a:off x="1670903" y="2242668"/>
            <a:ext cx="449263" cy="371475"/>
          </a:xfrm>
          <a:prstGeom prst="roundRect">
            <a:avLst>
              <a:gd name="adj" fmla="val 16667"/>
            </a:avLst>
          </a:prstGeom>
          <a:solidFill>
            <a:srgbClr val="C00000"/>
          </a:solidFill>
          <a:ln w="38100" algn="ctr">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wrap="none" anchor="ctr"/>
          <a:lstStyle/>
          <a:p>
            <a:pPr>
              <a:defRPr/>
            </a:pPr>
            <a:r>
              <a:rPr lang="zh-CN" altLang="en-US" sz="1800" b="1">
                <a:solidFill>
                  <a:schemeClr val="bg1"/>
                </a:solidFill>
                <a:latin typeface="楷体" panose="02010609060101010101" pitchFamily="49" charset="-122"/>
                <a:ea typeface="楷体" panose="02010609060101010101" pitchFamily="49" charset="-122"/>
              </a:rPr>
              <a:t>销</a:t>
            </a:r>
          </a:p>
        </p:txBody>
      </p:sp>
      <p:cxnSp>
        <p:nvCxnSpPr>
          <p:cNvPr id="19" name="直接连接符 18">
            <a:extLst>
              <a:ext uri="{FF2B5EF4-FFF2-40B4-BE49-F238E27FC236}">
                <a16:creationId xmlns:a16="http://schemas.microsoft.com/office/drawing/2014/main" id="{BAFD902C-1D10-4235-A5C9-0044D79BA47A}"/>
              </a:ext>
            </a:extLst>
          </p:cNvPr>
          <p:cNvCxnSpPr>
            <a:cxnSpLocks noChangeShapeType="1"/>
          </p:cNvCxnSpPr>
          <p:nvPr/>
        </p:nvCxnSpPr>
        <p:spPr bwMode="auto">
          <a:xfrm flipH="1">
            <a:off x="2825788" y="1814788"/>
            <a:ext cx="288925" cy="425450"/>
          </a:xfrm>
          <a:prstGeom prst="line">
            <a:avLst/>
          </a:prstGeom>
          <a:noFill/>
          <a:ln w="25400" algn="ctr">
            <a:solidFill>
              <a:srgbClr val="C00000"/>
            </a:solidFill>
            <a:round/>
            <a:headEnd/>
            <a:tailEnd/>
          </a:ln>
        </p:spPr>
      </p:cxnSp>
      <p:sp>
        <p:nvSpPr>
          <p:cNvPr id="20" name="圆角矩形 57">
            <a:extLst>
              <a:ext uri="{FF2B5EF4-FFF2-40B4-BE49-F238E27FC236}">
                <a16:creationId xmlns:a16="http://schemas.microsoft.com/office/drawing/2014/main" id="{2FA1F000-D849-466A-B96B-A4A45D538EBC}"/>
              </a:ext>
            </a:extLst>
          </p:cNvPr>
          <p:cNvSpPr>
            <a:spLocks noChangeArrowheads="1"/>
          </p:cNvSpPr>
          <p:nvPr/>
        </p:nvSpPr>
        <p:spPr bwMode="auto">
          <a:xfrm>
            <a:off x="2594828" y="2239493"/>
            <a:ext cx="450850" cy="371475"/>
          </a:xfrm>
          <a:prstGeom prst="roundRect">
            <a:avLst>
              <a:gd name="adj" fmla="val 16667"/>
            </a:avLst>
          </a:prstGeom>
          <a:solidFill>
            <a:srgbClr val="C00000"/>
          </a:solidFill>
          <a:ln w="38100" algn="ctr">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wrap="none" anchor="ctr"/>
          <a:lstStyle/>
          <a:p>
            <a:pPr>
              <a:defRPr/>
            </a:pPr>
            <a:r>
              <a:rPr lang="zh-CN" altLang="en-US" sz="1800" b="1">
                <a:solidFill>
                  <a:schemeClr val="bg1"/>
                </a:solidFill>
                <a:latin typeface="楷体" panose="02010609060101010101" pitchFamily="49" charset="-122"/>
                <a:ea typeface="楷体" panose="02010609060101010101" pitchFamily="49" charset="-122"/>
              </a:rPr>
              <a:t>进</a:t>
            </a:r>
          </a:p>
        </p:txBody>
      </p:sp>
      <p:cxnSp>
        <p:nvCxnSpPr>
          <p:cNvPr id="21" name="直接连接符 20">
            <a:extLst>
              <a:ext uri="{FF2B5EF4-FFF2-40B4-BE49-F238E27FC236}">
                <a16:creationId xmlns:a16="http://schemas.microsoft.com/office/drawing/2014/main" id="{9950700C-8C96-4032-94C9-F0CEFCD764B8}"/>
              </a:ext>
            </a:extLst>
          </p:cNvPr>
          <p:cNvCxnSpPr>
            <a:cxnSpLocks noChangeShapeType="1"/>
          </p:cNvCxnSpPr>
          <p:nvPr/>
        </p:nvCxnSpPr>
        <p:spPr bwMode="auto">
          <a:xfrm>
            <a:off x="3114713" y="1813200"/>
            <a:ext cx="288925" cy="423863"/>
          </a:xfrm>
          <a:prstGeom prst="line">
            <a:avLst/>
          </a:prstGeom>
          <a:noFill/>
          <a:ln w="25400" algn="ctr">
            <a:solidFill>
              <a:srgbClr val="C00000"/>
            </a:solidFill>
            <a:round/>
            <a:headEnd/>
            <a:tailEnd/>
          </a:ln>
        </p:spPr>
      </p:cxnSp>
      <p:sp>
        <p:nvSpPr>
          <p:cNvPr id="22" name="圆角矩形 59">
            <a:extLst>
              <a:ext uri="{FF2B5EF4-FFF2-40B4-BE49-F238E27FC236}">
                <a16:creationId xmlns:a16="http://schemas.microsoft.com/office/drawing/2014/main" id="{467A758A-DB7C-4BA6-AFEC-FFA273533CE5}"/>
              </a:ext>
            </a:extLst>
          </p:cNvPr>
          <p:cNvSpPr>
            <a:spLocks noChangeArrowheads="1"/>
          </p:cNvSpPr>
          <p:nvPr/>
        </p:nvSpPr>
        <p:spPr bwMode="auto">
          <a:xfrm>
            <a:off x="3212366" y="2237906"/>
            <a:ext cx="450850" cy="371475"/>
          </a:xfrm>
          <a:prstGeom prst="roundRect">
            <a:avLst>
              <a:gd name="adj" fmla="val 16667"/>
            </a:avLst>
          </a:prstGeom>
          <a:solidFill>
            <a:srgbClr val="002060"/>
          </a:solidFill>
          <a:ln w="38100" algn="ctr">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wrap="none" anchor="ctr"/>
          <a:lstStyle/>
          <a:p>
            <a:pPr>
              <a:defRPr/>
            </a:pPr>
            <a:r>
              <a:rPr lang="zh-CN" altLang="en-US" sz="1800" b="1">
                <a:solidFill>
                  <a:schemeClr val="bg1"/>
                </a:solidFill>
                <a:latin typeface="楷体" panose="02010609060101010101" pitchFamily="49" charset="-122"/>
                <a:ea typeface="楷体" panose="02010609060101010101" pitchFamily="49" charset="-122"/>
              </a:rPr>
              <a:t>销</a:t>
            </a:r>
          </a:p>
        </p:txBody>
      </p:sp>
      <p:cxnSp>
        <p:nvCxnSpPr>
          <p:cNvPr id="23" name="直接连接符 22">
            <a:extLst>
              <a:ext uri="{FF2B5EF4-FFF2-40B4-BE49-F238E27FC236}">
                <a16:creationId xmlns:a16="http://schemas.microsoft.com/office/drawing/2014/main" id="{BEA1A2FC-46E4-4878-8F80-0A870F224A50}"/>
              </a:ext>
            </a:extLst>
          </p:cNvPr>
          <p:cNvCxnSpPr>
            <a:cxnSpLocks noChangeShapeType="1"/>
          </p:cNvCxnSpPr>
          <p:nvPr/>
        </p:nvCxnSpPr>
        <p:spPr bwMode="auto">
          <a:xfrm flipH="1">
            <a:off x="4699038" y="1814788"/>
            <a:ext cx="288925" cy="425450"/>
          </a:xfrm>
          <a:prstGeom prst="line">
            <a:avLst/>
          </a:prstGeom>
          <a:noFill/>
          <a:ln w="25400" algn="ctr">
            <a:solidFill>
              <a:srgbClr val="C00000"/>
            </a:solidFill>
            <a:round/>
            <a:headEnd/>
            <a:tailEnd/>
          </a:ln>
        </p:spPr>
      </p:cxnSp>
      <p:sp>
        <p:nvSpPr>
          <p:cNvPr id="24" name="圆角矩形 61">
            <a:extLst>
              <a:ext uri="{FF2B5EF4-FFF2-40B4-BE49-F238E27FC236}">
                <a16:creationId xmlns:a16="http://schemas.microsoft.com/office/drawing/2014/main" id="{74835918-289E-4ADE-9FA1-ACFEB8E5AC83}"/>
              </a:ext>
            </a:extLst>
          </p:cNvPr>
          <p:cNvSpPr>
            <a:spLocks noChangeArrowheads="1"/>
          </p:cNvSpPr>
          <p:nvPr/>
        </p:nvSpPr>
        <p:spPr bwMode="auto">
          <a:xfrm>
            <a:off x="4468078" y="2239493"/>
            <a:ext cx="449263" cy="371475"/>
          </a:xfrm>
          <a:prstGeom prst="roundRect">
            <a:avLst>
              <a:gd name="adj" fmla="val 16667"/>
            </a:avLst>
          </a:prstGeom>
          <a:solidFill>
            <a:srgbClr val="002060"/>
          </a:solidFill>
          <a:ln w="38100" algn="ctr">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wrap="none" anchor="ctr"/>
          <a:lstStyle/>
          <a:p>
            <a:pPr>
              <a:defRPr/>
            </a:pPr>
            <a:r>
              <a:rPr lang="zh-CN" altLang="en-US" sz="1800" b="1">
                <a:solidFill>
                  <a:schemeClr val="bg1"/>
                </a:solidFill>
                <a:latin typeface="楷体" panose="02010609060101010101" pitchFamily="49" charset="-122"/>
                <a:ea typeface="楷体" panose="02010609060101010101" pitchFamily="49" charset="-122"/>
              </a:rPr>
              <a:t>进</a:t>
            </a:r>
          </a:p>
        </p:txBody>
      </p:sp>
      <p:cxnSp>
        <p:nvCxnSpPr>
          <p:cNvPr id="25" name="直接连接符 24">
            <a:extLst>
              <a:ext uri="{FF2B5EF4-FFF2-40B4-BE49-F238E27FC236}">
                <a16:creationId xmlns:a16="http://schemas.microsoft.com/office/drawing/2014/main" id="{0C0B97A3-61CD-4616-B463-F266B1F1731F}"/>
              </a:ext>
            </a:extLst>
          </p:cNvPr>
          <p:cNvCxnSpPr>
            <a:cxnSpLocks noChangeShapeType="1"/>
          </p:cNvCxnSpPr>
          <p:nvPr/>
        </p:nvCxnSpPr>
        <p:spPr bwMode="auto">
          <a:xfrm>
            <a:off x="4987963" y="1813200"/>
            <a:ext cx="287338" cy="423863"/>
          </a:xfrm>
          <a:prstGeom prst="line">
            <a:avLst/>
          </a:prstGeom>
          <a:noFill/>
          <a:ln w="25400" algn="ctr">
            <a:solidFill>
              <a:srgbClr val="C00000"/>
            </a:solidFill>
            <a:round/>
            <a:headEnd/>
            <a:tailEnd/>
          </a:ln>
        </p:spPr>
      </p:cxnSp>
      <p:sp>
        <p:nvSpPr>
          <p:cNvPr id="26" name="圆角矩形 63">
            <a:extLst>
              <a:ext uri="{FF2B5EF4-FFF2-40B4-BE49-F238E27FC236}">
                <a16:creationId xmlns:a16="http://schemas.microsoft.com/office/drawing/2014/main" id="{55631CD7-7288-4ECA-9AA0-16D3D1F4549B}"/>
              </a:ext>
            </a:extLst>
          </p:cNvPr>
          <p:cNvSpPr>
            <a:spLocks noChangeArrowheads="1"/>
          </p:cNvSpPr>
          <p:nvPr/>
        </p:nvSpPr>
        <p:spPr bwMode="auto">
          <a:xfrm>
            <a:off x="5085616" y="2237906"/>
            <a:ext cx="449262" cy="371475"/>
          </a:xfrm>
          <a:prstGeom prst="roundRect">
            <a:avLst>
              <a:gd name="adj" fmla="val 16667"/>
            </a:avLst>
          </a:prstGeom>
          <a:solidFill>
            <a:srgbClr val="7030A0"/>
          </a:solidFill>
          <a:ln w="38100" algn="ctr">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wrap="none" anchor="ctr"/>
          <a:lstStyle/>
          <a:p>
            <a:pPr>
              <a:defRPr/>
            </a:pPr>
            <a:r>
              <a:rPr lang="zh-CN" altLang="en-US" sz="1800" b="1">
                <a:solidFill>
                  <a:schemeClr val="bg1"/>
                </a:solidFill>
                <a:latin typeface="楷体" panose="02010609060101010101" pitchFamily="49" charset="-122"/>
                <a:ea typeface="楷体" panose="02010609060101010101" pitchFamily="49" charset="-122"/>
              </a:rPr>
              <a:t>销</a:t>
            </a:r>
          </a:p>
        </p:txBody>
      </p:sp>
      <p:cxnSp>
        <p:nvCxnSpPr>
          <p:cNvPr id="27" name="直接连接符 26">
            <a:extLst>
              <a:ext uri="{FF2B5EF4-FFF2-40B4-BE49-F238E27FC236}">
                <a16:creationId xmlns:a16="http://schemas.microsoft.com/office/drawing/2014/main" id="{CC78FE6D-5EB4-409B-B8C6-4BCFB61DE304}"/>
              </a:ext>
            </a:extLst>
          </p:cNvPr>
          <p:cNvCxnSpPr>
            <a:cxnSpLocks noChangeShapeType="1"/>
          </p:cNvCxnSpPr>
          <p:nvPr/>
        </p:nvCxnSpPr>
        <p:spPr bwMode="auto">
          <a:xfrm>
            <a:off x="6758026" y="1813200"/>
            <a:ext cx="0" cy="423863"/>
          </a:xfrm>
          <a:prstGeom prst="line">
            <a:avLst/>
          </a:prstGeom>
          <a:noFill/>
          <a:ln w="25400" algn="ctr">
            <a:solidFill>
              <a:srgbClr val="C00000"/>
            </a:solidFill>
            <a:round/>
            <a:headEnd/>
            <a:tailEnd/>
          </a:ln>
        </p:spPr>
      </p:cxnSp>
      <p:sp>
        <p:nvSpPr>
          <p:cNvPr id="28" name="圆角矩形 65">
            <a:extLst>
              <a:ext uri="{FF2B5EF4-FFF2-40B4-BE49-F238E27FC236}">
                <a16:creationId xmlns:a16="http://schemas.microsoft.com/office/drawing/2014/main" id="{844B6F5A-52B4-432E-90DD-8D5E4D70C528}"/>
              </a:ext>
            </a:extLst>
          </p:cNvPr>
          <p:cNvSpPr>
            <a:spLocks noChangeArrowheads="1"/>
          </p:cNvSpPr>
          <p:nvPr/>
        </p:nvSpPr>
        <p:spPr bwMode="auto">
          <a:xfrm>
            <a:off x="6327041" y="2244256"/>
            <a:ext cx="863600" cy="371475"/>
          </a:xfrm>
          <a:prstGeom prst="roundRect">
            <a:avLst>
              <a:gd name="adj" fmla="val 16667"/>
            </a:avLst>
          </a:prstGeom>
          <a:solidFill>
            <a:srgbClr val="7030A0"/>
          </a:solidFill>
          <a:ln w="38100" algn="ctr">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wrap="none" anchor="ctr"/>
          <a:lstStyle/>
          <a:p>
            <a:pPr>
              <a:defRPr/>
            </a:pPr>
            <a:r>
              <a:rPr lang="zh-CN" altLang="en-US" sz="1800" b="1" dirty="0">
                <a:solidFill>
                  <a:schemeClr val="bg1"/>
                </a:solidFill>
                <a:latin typeface="楷体" panose="02010609060101010101" pitchFamily="49" charset="-122"/>
                <a:ea typeface="楷体" panose="02010609060101010101" pitchFamily="49" charset="-122"/>
              </a:rPr>
              <a:t>负税人</a:t>
            </a:r>
          </a:p>
        </p:txBody>
      </p:sp>
      <p:sp>
        <p:nvSpPr>
          <p:cNvPr id="29" name="圆角矩形 66">
            <a:extLst>
              <a:ext uri="{FF2B5EF4-FFF2-40B4-BE49-F238E27FC236}">
                <a16:creationId xmlns:a16="http://schemas.microsoft.com/office/drawing/2014/main" id="{9501BFBF-9216-4BA7-B77A-F5188D2419DC}"/>
              </a:ext>
            </a:extLst>
          </p:cNvPr>
          <p:cNvSpPr>
            <a:spLocks noChangeArrowheads="1"/>
          </p:cNvSpPr>
          <p:nvPr/>
        </p:nvSpPr>
        <p:spPr bwMode="auto">
          <a:xfrm>
            <a:off x="1502628" y="3036418"/>
            <a:ext cx="720725" cy="371475"/>
          </a:xfrm>
          <a:prstGeom prst="roundRect">
            <a:avLst>
              <a:gd name="adj" fmla="val 16667"/>
            </a:avLst>
          </a:prstGeom>
          <a:solidFill>
            <a:srgbClr val="C00000"/>
          </a:solidFill>
          <a:ln w="38100" algn="ctr">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wrap="none" anchor="ctr"/>
          <a:lstStyle/>
          <a:p>
            <a:pPr>
              <a:defRPr/>
            </a:pPr>
            <a:r>
              <a:rPr lang="zh-CN" altLang="en-US" sz="1800" b="1">
                <a:solidFill>
                  <a:schemeClr val="bg1"/>
                </a:solidFill>
                <a:latin typeface="楷体" panose="02010609060101010101" pitchFamily="49" charset="-122"/>
                <a:ea typeface="楷体" panose="02010609060101010101" pitchFamily="49" charset="-122"/>
              </a:rPr>
              <a:t>赠送</a:t>
            </a:r>
          </a:p>
        </p:txBody>
      </p:sp>
      <p:cxnSp>
        <p:nvCxnSpPr>
          <p:cNvPr id="30" name="直接连接符 29">
            <a:extLst>
              <a:ext uri="{FF2B5EF4-FFF2-40B4-BE49-F238E27FC236}">
                <a16:creationId xmlns:a16="http://schemas.microsoft.com/office/drawing/2014/main" id="{BABCF94B-7BE6-4543-8CCC-1BBEE838F5A7}"/>
              </a:ext>
            </a:extLst>
          </p:cNvPr>
          <p:cNvCxnSpPr>
            <a:cxnSpLocks noChangeShapeType="1"/>
          </p:cNvCxnSpPr>
          <p:nvPr/>
        </p:nvCxnSpPr>
        <p:spPr bwMode="auto">
          <a:xfrm flipH="1">
            <a:off x="2222538" y="3199088"/>
            <a:ext cx="357188" cy="0"/>
          </a:xfrm>
          <a:prstGeom prst="line">
            <a:avLst/>
          </a:prstGeom>
          <a:noFill/>
          <a:ln w="25400" algn="ctr">
            <a:solidFill>
              <a:srgbClr val="C00000"/>
            </a:solidFill>
            <a:round/>
            <a:headEnd/>
            <a:tailEnd/>
          </a:ln>
        </p:spPr>
      </p:cxnSp>
      <p:sp>
        <p:nvSpPr>
          <p:cNvPr id="31" name="圆角矩形 68">
            <a:extLst>
              <a:ext uri="{FF2B5EF4-FFF2-40B4-BE49-F238E27FC236}">
                <a16:creationId xmlns:a16="http://schemas.microsoft.com/office/drawing/2014/main" id="{73B2BB96-DBD0-49DA-8236-B3CF2048EC7F}"/>
              </a:ext>
            </a:extLst>
          </p:cNvPr>
          <p:cNvSpPr>
            <a:spLocks noChangeArrowheads="1"/>
          </p:cNvSpPr>
          <p:nvPr/>
        </p:nvSpPr>
        <p:spPr bwMode="auto">
          <a:xfrm>
            <a:off x="2583716" y="3025306"/>
            <a:ext cx="449262" cy="371475"/>
          </a:xfrm>
          <a:prstGeom prst="roundRect">
            <a:avLst>
              <a:gd name="adj" fmla="val 16667"/>
            </a:avLst>
          </a:prstGeom>
          <a:solidFill>
            <a:srgbClr val="C00000"/>
          </a:solidFill>
          <a:ln w="38100" algn="ctr">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wrap="none" anchor="ctr"/>
          <a:lstStyle/>
          <a:p>
            <a:pPr>
              <a:defRPr/>
            </a:pPr>
            <a:r>
              <a:rPr lang="zh-CN" altLang="en-US" sz="1800" b="1">
                <a:solidFill>
                  <a:schemeClr val="bg1"/>
                </a:solidFill>
                <a:latin typeface="楷体" panose="02010609060101010101" pitchFamily="49" charset="-122"/>
                <a:ea typeface="楷体" panose="02010609060101010101" pitchFamily="49" charset="-122"/>
              </a:rPr>
              <a:t>销</a:t>
            </a:r>
          </a:p>
        </p:txBody>
      </p:sp>
      <p:sp>
        <p:nvSpPr>
          <p:cNvPr id="32" name="文本框 31">
            <a:extLst>
              <a:ext uri="{FF2B5EF4-FFF2-40B4-BE49-F238E27FC236}">
                <a16:creationId xmlns:a16="http://schemas.microsoft.com/office/drawing/2014/main" id="{5087491F-42A5-4B83-AEE2-FBF4C0048EE1}"/>
              </a:ext>
            </a:extLst>
          </p:cNvPr>
          <p:cNvSpPr txBox="1"/>
          <p:nvPr/>
        </p:nvSpPr>
        <p:spPr>
          <a:xfrm>
            <a:off x="1260143" y="225348"/>
            <a:ext cx="6190239" cy="500137"/>
          </a:xfrm>
          <a:prstGeom prst="rect">
            <a:avLst/>
          </a:prstGeom>
          <a:noFill/>
        </p:spPr>
        <p:txBody>
          <a:bodyPr wrap="square" lIns="68580" tIns="34290" rIns="68580" bIns="34290" rtlCol="0">
            <a:spAutoFit/>
          </a:bodyPr>
          <a:lstStyle/>
          <a:p>
            <a:pPr algn="ctr"/>
            <a:r>
              <a:rPr lang="zh-CN" altLang="en-US" sz="2800" b="1" dirty="0">
                <a:solidFill>
                  <a:srgbClr val="0070C0"/>
                </a:solidFill>
                <a:cs typeface="+mn-ea"/>
                <a:sym typeface="+mn-lt"/>
              </a:rPr>
              <a:t>增值税计税原理</a:t>
            </a:r>
            <a:endParaRPr lang="en-US" altLang="zh-CN" sz="2800" b="1" dirty="0">
              <a:solidFill>
                <a:srgbClr val="7030A0"/>
              </a:solidFill>
              <a:cs typeface="+mn-ea"/>
              <a:sym typeface="+mn-lt"/>
            </a:endParaRPr>
          </a:p>
        </p:txBody>
      </p:sp>
      <p:sp>
        <p:nvSpPr>
          <p:cNvPr id="33" name="文本占位符 1">
            <a:extLst>
              <a:ext uri="{FF2B5EF4-FFF2-40B4-BE49-F238E27FC236}">
                <a16:creationId xmlns:a16="http://schemas.microsoft.com/office/drawing/2014/main" id="{4BA1E613-9ABC-4565-88EB-72DCEAE926C2}"/>
              </a:ext>
            </a:extLst>
          </p:cNvPr>
          <p:cNvSpPr txBox="1">
            <a:spLocks/>
          </p:cNvSpPr>
          <p:nvPr/>
        </p:nvSpPr>
        <p:spPr>
          <a:xfrm>
            <a:off x="236408" y="868614"/>
            <a:ext cx="1719984" cy="445688"/>
          </a:xfrm>
          <a:prstGeom prst="rect">
            <a:avLst/>
          </a:prstGeom>
        </p:spPr>
        <p:style>
          <a:lnRef idx="0">
            <a:schemeClr val="accent3"/>
          </a:lnRef>
          <a:fillRef idx="3">
            <a:schemeClr val="accent3"/>
          </a:fillRef>
          <a:effectRef idx="3">
            <a:schemeClr val="accent3"/>
          </a:effectRef>
          <a:fontRef idx="minor">
            <a:schemeClr val="lt1"/>
          </a:fontRef>
        </p:style>
        <p:txBody>
          <a:bodyPr>
            <a:norm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mn-lt"/>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buNone/>
            </a:pPr>
            <a:r>
              <a:rPr lang="zh-CN" altLang="en-US" sz="2400" b="1" dirty="0">
                <a:solidFill>
                  <a:schemeClr val="bg1"/>
                </a:solidFill>
                <a:latin typeface="楷体" panose="02010609060101010101" pitchFamily="49" charset="-122"/>
                <a:ea typeface="楷体" panose="02010609060101010101" pitchFamily="49" charset="-122"/>
              </a:rPr>
              <a:t>链条式纳税</a:t>
            </a:r>
          </a:p>
        </p:txBody>
      </p:sp>
    </p:spTree>
    <p:extLst>
      <p:ext uri="{BB962C8B-B14F-4D97-AF65-F5344CB8AC3E}">
        <p14:creationId xmlns:p14="http://schemas.microsoft.com/office/powerpoint/2010/main" val="380495721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fade">
                                      <p:cBhvr>
                                        <p:cTn id="7" dur="500"/>
                                        <p:tgtEl>
                                          <p:spTgt spid="8"/>
                                        </p:tgtEl>
                                      </p:cBhvr>
                                    </p:animEffect>
                                  </p:childTnLst>
                                </p:cTn>
                              </p:par>
                              <p:par>
                                <p:cTn id="8" presetID="10" presetClass="entr" presetSubtype="0" fill="hold" nodeType="withEffect">
                                  <p:stCondLst>
                                    <p:cond delay="0"/>
                                  </p:stCondLst>
                                  <p:childTnLst>
                                    <p:set>
                                      <p:cBhvr>
                                        <p:cTn id="9" dur="1" fill="hold">
                                          <p:stCondLst>
                                            <p:cond delay="0"/>
                                          </p:stCondLst>
                                        </p:cTn>
                                        <p:tgtEl>
                                          <p:spTgt spid="12"/>
                                        </p:tgtEl>
                                        <p:attrNameLst>
                                          <p:attrName>style.visibility</p:attrName>
                                        </p:attrNameLst>
                                      </p:cBhvr>
                                      <p:to>
                                        <p:strVal val="visible"/>
                                      </p:to>
                                    </p:set>
                                    <p:animEffect transition="in" filter="fade">
                                      <p:cBhvr>
                                        <p:cTn id="10" dur="500"/>
                                        <p:tgtEl>
                                          <p:spTgt spid="12"/>
                                        </p:tgtEl>
                                      </p:cBhvr>
                                    </p:animEffect>
                                  </p:childTnLst>
                                </p:cTn>
                              </p:par>
                              <p:par>
                                <p:cTn id="11" presetID="10" presetClass="entr" presetSubtype="0" fill="hold" nodeType="withEffect">
                                  <p:stCondLst>
                                    <p:cond delay="0"/>
                                  </p:stCondLst>
                                  <p:childTnLst>
                                    <p:set>
                                      <p:cBhvr>
                                        <p:cTn id="12" dur="1" fill="hold">
                                          <p:stCondLst>
                                            <p:cond delay="0"/>
                                          </p:stCondLst>
                                        </p:cTn>
                                        <p:tgtEl>
                                          <p:spTgt spid="9"/>
                                        </p:tgtEl>
                                        <p:attrNameLst>
                                          <p:attrName>style.visibility</p:attrName>
                                        </p:attrNameLst>
                                      </p:cBhvr>
                                      <p:to>
                                        <p:strVal val="visible"/>
                                      </p:to>
                                    </p:set>
                                    <p:animEffect transition="in" filter="fade">
                                      <p:cBhvr>
                                        <p:cTn id="13" dur="500"/>
                                        <p:tgtEl>
                                          <p:spTgt spid="9"/>
                                        </p:tgtEl>
                                      </p:cBhvr>
                                    </p:animEffect>
                                  </p:childTnLst>
                                </p:cTn>
                              </p:par>
                              <p:par>
                                <p:cTn id="14" presetID="10" presetClass="entr" presetSubtype="0" fill="hold" nodeType="withEffect">
                                  <p:stCondLst>
                                    <p:cond delay="0"/>
                                  </p:stCondLst>
                                  <p:childTnLst>
                                    <p:set>
                                      <p:cBhvr>
                                        <p:cTn id="15" dur="1" fill="hold">
                                          <p:stCondLst>
                                            <p:cond delay="0"/>
                                          </p:stCondLst>
                                        </p:cTn>
                                        <p:tgtEl>
                                          <p:spTgt spid="13"/>
                                        </p:tgtEl>
                                        <p:attrNameLst>
                                          <p:attrName>style.visibility</p:attrName>
                                        </p:attrNameLst>
                                      </p:cBhvr>
                                      <p:to>
                                        <p:strVal val="visible"/>
                                      </p:to>
                                    </p:set>
                                    <p:animEffect transition="in" filter="fade">
                                      <p:cBhvr>
                                        <p:cTn id="16" dur="500"/>
                                        <p:tgtEl>
                                          <p:spTgt spid="13"/>
                                        </p:tgtEl>
                                      </p:cBhvr>
                                    </p:animEffect>
                                  </p:childTnLst>
                                </p:cTn>
                              </p:par>
                              <p:par>
                                <p:cTn id="17" presetID="10" presetClass="entr" presetSubtype="0" fill="hold" nodeType="withEffect">
                                  <p:stCondLst>
                                    <p:cond delay="0"/>
                                  </p:stCondLst>
                                  <p:childTnLst>
                                    <p:set>
                                      <p:cBhvr>
                                        <p:cTn id="18" dur="1" fill="hold">
                                          <p:stCondLst>
                                            <p:cond delay="0"/>
                                          </p:stCondLst>
                                        </p:cTn>
                                        <p:tgtEl>
                                          <p:spTgt spid="10"/>
                                        </p:tgtEl>
                                        <p:attrNameLst>
                                          <p:attrName>style.visibility</p:attrName>
                                        </p:attrNameLst>
                                      </p:cBhvr>
                                      <p:to>
                                        <p:strVal val="visible"/>
                                      </p:to>
                                    </p:set>
                                    <p:animEffect transition="in" filter="fade">
                                      <p:cBhvr>
                                        <p:cTn id="19" dur="500"/>
                                        <p:tgtEl>
                                          <p:spTgt spid="10"/>
                                        </p:tgtEl>
                                      </p:cBhvr>
                                    </p:animEffect>
                                  </p:childTnLst>
                                </p:cTn>
                              </p:par>
                              <p:par>
                                <p:cTn id="20" presetID="10" presetClass="entr" presetSubtype="0" fill="hold" nodeType="withEffect">
                                  <p:stCondLst>
                                    <p:cond delay="0"/>
                                  </p:stCondLst>
                                  <p:childTnLst>
                                    <p:set>
                                      <p:cBhvr>
                                        <p:cTn id="21" dur="1" fill="hold">
                                          <p:stCondLst>
                                            <p:cond delay="0"/>
                                          </p:stCondLst>
                                        </p:cTn>
                                        <p:tgtEl>
                                          <p:spTgt spid="14"/>
                                        </p:tgtEl>
                                        <p:attrNameLst>
                                          <p:attrName>style.visibility</p:attrName>
                                        </p:attrNameLst>
                                      </p:cBhvr>
                                      <p:to>
                                        <p:strVal val="visible"/>
                                      </p:to>
                                    </p:set>
                                    <p:animEffect transition="in" filter="fade">
                                      <p:cBhvr>
                                        <p:cTn id="22" dur="500"/>
                                        <p:tgtEl>
                                          <p:spTgt spid="14"/>
                                        </p:tgtEl>
                                      </p:cBhvr>
                                    </p:animEffect>
                                  </p:childTnLst>
                                </p:cTn>
                              </p:par>
                              <p:par>
                                <p:cTn id="23" presetID="10" presetClass="entr" presetSubtype="0" fill="hold" nodeType="withEffect">
                                  <p:stCondLst>
                                    <p:cond delay="0"/>
                                  </p:stCondLst>
                                  <p:childTnLst>
                                    <p:set>
                                      <p:cBhvr>
                                        <p:cTn id="24" dur="1" fill="hold">
                                          <p:stCondLst>
                                            <p:cond delay="0"/>
                                          </p:stCondLst>
                                        </p:cTn>
                                        <p:tgtEl>
                                          <p:spTgt spid="11"/>
                                        </p:tgtEl>
                                        <p:attrNameLst>
                                          <p:attrName>style.visibility</p:attrName>
                                        </p:attrNameLst>
                                      </p:cBhvr>
                                      <p:to>
                                        <p:strVal val="visible"/>
                                      </p:to>
                                    </p:set>
                                    <p:animEffect transition="in" filter="fade">
                                      <p:cBhvr>
                                        <p:cTn id="25" dur="500"/>
                                        <p:tgtEl>
                                          <p:spTgt spid="11"/>
                                        </p:tgtEl>
                                      </p:cBhvr>
                                    </p:animEffect>
                                  </p:childTnLst>
                                </p:cTn>
                              </p:par>
                            </p:childTnLst>
                          </p:cTn>
                        </p:par>
                      </p:childTnLst>
                    </p:cTn>
                  </p:par>
                  <p:par>
                    <p:cTn id="26" fill="hold">
                      <p:stCondLst>
                        <p:cond delay="indefinite"/>
                      </p:stCondLst>
                      <p:childTnLst>
                        <p:par>
                          <p:cTn id="27" fill="hold">
                            <p:stCondLst>
                              <p:cond delay="0"/>
                            </p:stCondLst>
                            <p:childTnLst>
                              <p:par>
                                <p:cTn id="28" presetID="10" presetClass="entr" presetSubtype="0" fill="hold" nodeType="clickEffect">
                                  <p:stCondLst>
                                    <p:cond delay="0"/>
                                  </p:stCondLst>
                                  <p:childTnLst>
                                    <p:set>
                                      <p:cBhvr>
                                        <p:cTn id="29" dur="1" fill="hold">
                                          <p:stCondLst>
                                            <p:cond delay="0"/>
                                          </p:stCondLst>
                                        </p:cTn>
                                        <p:tgtEl>
                                          <p:spTgt spid="15"/>
                                        </p:tgtEl>
                                        <p:attrNameLst>
                                          <p:attrName>style.visibility</p:attrName>
                                        </p:attrNameLst>
                                      </p:cBhvr>
                                      <p:to>
                                        <p:strVal val="visible"/>
                                      </p:to>
                                    </p:set>
                                    <p:animEffect transition="in" filter="fade">
                                      <p:cBhvr>
                                        <p:cTn id="30" dur="500"/>
                                        <p:tgtEl>
                                          <p:spTgt spid="15"/>
                                        </p:tgtEl>
                                      </p:cBhvr>
                                    </p:animEffect>
                                  </p:childTnLst>
                                </p:cTn>
                              </p:par>
                              <p:par>
                                <p:cTn id="31" presetID="10" presetClass="entr" presetSubtype="0" fill="hold" nodeType="withEffect">
                                  <p:stCondLst>
                                    <p:cond delay="0"/>
                                  </p:stCondLst>
                                  <p:childTnLst>
                                    <p:set>
                                      <p:cBhvr>
                                        <p:cTn id="32" dur="1" fill="hold">
                                          <p:stCondLst>
                                            <p:cond delay="0"/>
                                          </p:stCondLst>
                                        </p:cTn>
                                        <p:tgtEl>
                                          <p:spTgt spid="17"/>
                                        </p:tgtEl>
                                        <p:attrNameLst>
                                          <p:attrName>style.visibility</p:attrName>
                                        </p:attrNameLst>
                                      </p:cBhvr>
                                      <p:to>
                                        <p:strVal val="visible"/>
                                      </p:to>
                                    </p:set>
                                    <p:animEffect transition="in" filter="fade">
                                      <p:cBhvr>
                                        <p:cTn id="33" dur="500"/>
                                        <p:tgtEl>
                                          <p:spTgt spid="17"/>
                                        </p:tgtEl>
                                      </p:cBhvr>
                                    </p:animEffect>
                                  </p:childTnLst>
                                </p:cTn>
                              </p:par>
                              <p:par>
                                <p:cTn id="34" presetID="10" presetClass="entr" presetSubtype="0" fill="hold" nodeType="withEffect">
                                  <p:stCondLst>
                                    <p:cond delay="0"/>
                                  </p:stCondLst>
                                  <p:childTnLst>
                                    <p:set>
                                      <p:cBhvr>
                                        <p:cTn id="35" dur="1" fill="hold">
                                          <p:stCondLst>
                                            <p:cond delay="0"/>
                                          </p:stCondLst>
                                        </p:cTn>
                                        <p:tgtEl>
                                          <p:spTgt spid="16"/>
                                        </p:tgtEl>
                                        <p:attrNameLst>
                                          <p:attrName>style.visibility</p:attrName>
                                        </p:attrNameLst>
                                      </p:cBhvr>
                                      <p:to>
                                        <p:strVal val="visible"/>
                                      </p:to>
                                    </p:set>
                                    <p:animEffect transition="in" filter="fade">
                                      <p:cBhvr>
                                        <p:cTn id="36" dur="500"/>
                                        <p:tgtEl>
                                          <p:spTgt spid="16"/>
                                        </p:tgtEl>
                                      </p:cBhvr>
                                    </p:animEffect>
                                  </p:childTnLst>
                                </p:cTn>
                              </p:par>
                              <p:par>
                                <p:cTn id="37" presetID="10" presetClass="entr" presetSubtype="0" fill="hold" nodeType="withEffect">
                                  <p:stCondLst>
                                    <p:cond delay="0"/>
                                  </p:stCondLst>
                                  <p:childTnLst>
                                    <p:set>
                                      <p:cBhvr>
                                        <p:cTn id="38" dur="1" fill="hold">
                                          <p:stCondLst>
                                            <p:cond delay="0"/>
                                          </p:stCondLst>
                                        </p:cTn>
                                        <p:tgtEl>
                                          <p:spTgt spid="18"/>
                                        </p:tgtEl>
                                        <p:attrNameLst>
                                          <p:attrName>style.visibility</p:attrName>
                                        </p:attrNameLst>
                                      </p:cBhvr>
                                      <p:to>
                                        <p:strVal val="visible"/>
                                      </p:to>
                                    </p:set>
                                    <p:animEffect transition="in" filter="fade">
                                      <p:cBhvr>
                                        <p:cTn id="39" dur="500"/>
                                        <p:tgtEl>
                                          <p:spTgt spid="18"/>
                                        </p:tgtEl>
                                      </p:cBhvr>
                                    </p:animEffect>
                                  </p:childTnLst>
                                </p:cTn>
                              </p:par>
                            </p:childTnLst>
                          </p:cTn>
                        </p:par>
                      </p:childTnLst>
                    </p:cTn>
                  </p:par>
                  <p:par>
                    <p:cTn id="40" fill="hold">
                      <p:stCondLst>
                        <p:cond delay="indefinite"/>
                      </p:stCondLst>
                      <p:childTnLst>
                        <p:par>
                          <p:cTn id="41" fill="hold">
                            <p:stCondLst>
                              <p:cond delay="0"/>
                            </p:stCondLst>
                            <p:childTnLst>
                              <p:par>
                                <p:cTn id="42" presetID="10" presetClass="entr" presetSubtype="0" fill="hold" nodeType="clickEffect">
                                  <p:stCondLst>
                                    <p:cond delay="0"/>
                                  </p:stCondLst>
                                  <p:childTnLst>
                                    <p:set>
                                      <p:cBhvr>
                                        <p:cTn id="43" dur="1" fill="hold">
                                          <p:stCondLst>
                                            <p:cond delay="0"/>
                                          </p:stCondLst>
                                        </p:cTn>
                                        <p:tgtEl>
                                          <p:spTgt spid="19"/>
                                        </p:tgtEl>
                                        <p:attrNameLst>
                                          <p:attrName>style.visibility</p:attrName>
                                        </p:attrNameLst>
                                      </p:cBhvr>
                                      <p:to>
                                        <p:strVal val="visible"/>
                                      </p:to>
                                    </p:set>
                                    <p:animEffect transition="in" filter="fade">
                                      <p:cBhvr>
                                        <p:cTn id="44" dur="500"/>
                                        <p:tgtEl>
                                          <p:spTgt spid="19"/>
                                        </p:tgtEl>
                                      </p:cBhvr>
                                    </p:animEffect>
                                  </p:childTnLst>
                                </p:cTn>
                              </p:par>
                              <p:par>
                                <p:cTn id="45" presetID="10" presetClass="entr" presetSubtype="0" fill="hold" nodeType="withEffect">
                                  <p:stCondLst>
                                    <p:cond delay="0"/>
                                  </p:stCondLst>
                                  <p:childTnLst>
                                    <p:set>
                                      <p:cBhvr>
                                        <p:cTn id="46" dur="1" fill="hold">
                                          <p:stCondLst>
                                            <p:cond delay="0"/>
                                          </p:stCondLst>
                                        </p:cTn>
                                        <p:tgtEl>
                                          <p:spTgt spid="21"/>
                                        </p:tgtEl>
                                        <p:attrNameLst>
                                          <p:attrName>style.visibility</p:attrName>
                                        </p:attrNameLst>
                                      </p:cBhvr>
                                      <p:to>
                                        <p:strVal val="visible"/>
                                      </p:to>
                                    </p:set>
                                    <p:animEffect transition="in" filter="fade">
                                      <p:cBhvr>
                                        <p:cTn id="47" dur="500"/>
                                        <p:tgtEl>
                                          <p:spTgt spid="21"/>
                                        </p:tgtEl>
                                      </p:cBhvr>
                                    </p:animEffect>
                                  </p:childTnLst>
                                </p:cTn>
                              </p:par>
                              <p:par>
                                <p:cTn id="48" presetID="10" presetClass="entr" presetSubtype="0" fill="hold" nodeType="withEffect">
                                  <p:stCondLst>
                                    <p:cond delay="0"/>
                                  </p:stCondLst>
                                  <p:childTnLst>
                                    <p:set>
                                      <p:cBhvr>
                                        <p:cTn id="49" dur="1" fill="hold">
                                          <p:stCondLst>
                                            <p:cond delay="0"/>
                                          </p:stCondLst>
                                        </p:cTn>
                                        <p:tgtEl>
                                          <p:spTgt spid="20"/>
                                        </p:tgtEl>
                                        <p:attrNameLst>
                                          <p:attrName>style.visibility</p:attrName>
                                        </p:attrNameLst>
                                      </p:cBhvr>
                                      <p:to>
                                        <p:strVal val="visible"/>
                                      </p:to>
                                    </p:set>
                                    <p:animEffect transition="in" filter="fade">
                                      <p:cBhvr>
                                        <p:cTn id="50" dur="500"/>
                                        <p:tgtEl>
                                          <p:spTgt spid="20"/>
                                        </p:tgtEl>
                                      </p:cBhvr>
                                    </p:animEffect>
                                  </p:childTnLst>
                                </p:cTn>
                              </p:par>
                              <p:par>
                                <p:cTn id="51" presetID="10" presetClass="entr" presetSubtype="0" fill="hold" nodeType="withEffect">
                                  <p:stCondLst>
                                    <p:cond delay="0"/>
                                  </p:stCondLst>
                                  <p:childTnLst>
                                    <p:set>
                                      <p:cBhvr>
                                        <p:cTn id="52" dur="1" fill="hold">
                                          <p:stCondLst>
                                            <p:cond delay="0"/>
                                          </p:stCondLst>
                                        </p:cTn>
                                        <p:tgtEl>
                                          <p:spTgt spid="22"/>
                                        </p:tgtEl>
                                        <p:attrNameLst>
                                          <p:attrName>style.visibility</p:attrName>
                                        </p:attrNameLst>
                                      </p:cBhvr>
                                      <p:to>
                                        <p:strVal val="visible"/>
                                      </p:to>
                                    </p:set>
                                    <p:animEffect transition="in" filter="fade">
                                      <p:cBhvr>
                                        <p:cTn id="53" dur="500"/>
                                        <p:tgtEl>
                                          <p:spTgt spid="22"/>
                                        </p:tgtEl>
                                      </p:cBhvr>
                                    </p:animEffect>
                                  </p:childTnLst>
                                </p:cTn>
                              </p:par>
                            </p:childTnLst>
                          </p:cTn>
                        </p:par>
                      </p:childTnLst>
                    </p:cTn>
                  </p:par>
                  <p:par>
                    <p:cTn id="54" fill="hold">
                      <p:stCondLst>
                        <p:cond delay="indefinite"/>
                      </p:stCondLst>
                      <p:childTnLst>
                        <p:par>
                          <p:cTn id="55" fill="hold">
                            <p:stCondLst>
                              <p:cond delay="0"/>
                            </p:stCondLst>
                            <p:childTnLst>
                              <p:par>
                                <p:cTn id="56" presetID="49" presetClass="entr" presetSubtype="0" decel="100000" fill="hold" nodeType="clickEffect">
                                  <p:stCondLst>
                                    <p:cond delay="0"/>
                                  </p:stCondLst>
                                  <p:childTnLst>
                                    <p:set>
                                      <p:cBhvr>
                                        <p:cTn id="57" dur="1" fill="hold">
                                          <p:stCondLst>
                                            <p:cond delay="0"/>
                                          </p:stCondLst>
                                        </p:cTn>
                                        <p:tgtEl>
                                          <p:spTgt spid="4"/>
                                        </p:tgtEl>
                                        <p:attrNameLst>
                                          <p:attrName>style.visibility</p:attrName>
                                        </p:attrNameLst>
                                      </p:cBhvr>
                                      <p:to>
                                        <p:strVal val="visible"/>
                                      </p:to>
                                    </p:set>
                                    <p:anim calcmode="lin" valueType="num">
                                      <p:cBhvr>
                                        <p:cTn id="58" dur="500" fill="hold"/>
                                        <p:tgtEl>
                                          <p:spTgt spid="4"/>
                                        </p:tgtEl>
                                        <p:attrNameLst>
                                          <p:attrName>ppt_w</p:attrName>
                                        </p:attrNameLst>
                                      </p:cBhvr>
                                      <p:tavLst>
                                        <p:tav tm="0">
                                          <p:val>
                                            <p:fltVal val="0"/>
                                          </p:val>
                                        </p:tav>
                                        <p:tav tm="100000">
                                          <p:val>
                                            <p:strVal val="#ppt_w"/>
                                          </p:val>
                                        </p:tav>
                                      </p:tavLst>
                                    </p:anim>
                                    <p:anim calcmode="lin" valueType="num">
                                      <p:cBhvr>
                                        <p:cTn id="59" dur="500" fill="hold"/>
                                        <p:tgtEl>
                                          <p:spTgt spid="4"/>
                                        </p:tgtEl>
                                        <p:attrNameLst>
                                          <p:attrName>ppt_h</p:attrName>
                                        </p:attrNameLst>
                                      </p:cBhvr>
                                      <p:tavLst>
                                        <p:tav tm="0">
                                          <p:val>
                                            <p:fltVal val="0"/>
                                          </p:val>
                                        </p:tav>
                                        <p:tav tm="100000">
                                          <p:val>
                                            <p:strVal val="#ppt_h"/>
                                          </p:val>
                                        </p:tav>
                                      </p:tavLst>
                                    </p:anim>
                                    <p:anim calcmode="lin" valueType="num">
                                      <p:cBhvr>
                                        <p:cTn id="60" dur="500" fill="hold"/>
                                        <p:tgtEl>
                                          <p:spTgt spid="4"/>
                                        </p:tgtEl>
                                        <p:attrNameLst>
                                          <p:attrName>style.rotation</p:attrName>
                                        </p:attrNameLst>
                                      </p:cBhvr>
                                      <p:tavLst>
                                        <p:tav tm="0">
                                          <p:val>
                                            <p:fltVal val="360"/>
                                          </p:val>
                                        </p:tav>
                                        <p:tav tm="100000">
                                          <p:val>
                                            <p:fltVal val="0"/>
                                          </p:val>
                                        </p:tav>
                                      </p:tavLst>
                                    </p:anim>
                                    <p:animEffect transition="in" filter="fade">
                                      <p:cBhvr>
                                        <p:cTn id="61" dur="500"/>
                                        <p:tgtEl>
                                          <p:spTgt spid="4"/>
                                        </p:tgtEl>
                                      </p:cBhvr>
                                    </p:animEffect>
                                  </p:childTnLst>
                                </p:cTn>
                              </p:par>
                            </p:childTnLst>
                          </p:cTn>
                        </p:par>
                      </p:childTnLst>
                    </p:cTn>
                  </p:par>
                  <p:par>
                    <p:cTn id="62" fill="hold">
                      <p:stCondLst>
                        <p:cond delay="indefinite"/>
                      </p:stCondLst>
                      <p:childTnLst>
                        <p:par>
                          <p:cTn id="63" fill="hold">
                            <p:stCondLst>
                              <p:cond delay="0"/>
                            </p:stCondLst>
                            <p:childTnLst>
                              <p:par>
                                <p:cTn id="64" presetID="10" presetClass="entr" presetSubtype="0" fill="hold" nodeType="clickEffect">
                                  <p:stCondLst>
                                    <p:cond delay="0"/>
                                  </p:stCondLst>
                                  <p:childTnLst>
                                    <p:set>
                                      <p:cBhvr>
                                        <p:cTn id="65" dur="1" fill="hold">
                                          <p:stCondLst>
                                            <p:cond delay="0"/>
                                          </p:stCondLst>
                                        </p:cTn>
                                        <p:tgtEl>
                                          <p:spTgt spid="23"/>
                                        </p:tgtEl>
                                        <p:attrNameLst>
                                          <p:attrName>style.visibility</p:attrName>
                                        </p:attrNameLst>
                                      </p:cBhvr>
                                      <p:to>
                                        <p:strVal val="visible"/>
                                      </p:to>
                                    </p:set>
                                    <p:animEffect transition="in" filter="fade">
                                      <p:cBhvr>
                                        <p:cTn id="66" dur="500"/>
                                        <p:tgtEl>
                                          <p:spTgt spid="23"/>
                                        </p:tgtEl>
                                      </p:cBhvr>
                                    </p:animEffect>
                                  </p:childTnLst>
                                </p:cTn>
                              </p:par>
                              <p:par>
                                <p:cTn id="67" presetID="10" presetClass="entr" presetSubtype="0" fill="hold" nodeType="withEffect">
                                  <p:stCondLst>
                                    <p:cond delay="0"/>
                                  </p:stCondLst>
                                  <p:childTnLst>
                                    <p:set>
                                      <p:cBhvr>
                                        <p:cTn id="68" dur="1" fill="hold">
                                          <p:stCondLst>
                                            <p:cond delay="0"/>
                                          </p:stCondLst>
                                        </p:cTn>
                                        <p:tgtEl>
                                          <p:spTgt spid="24"/>
                                        </p:tgtEl>
                                        <p:attrNameLst>
                                          <p:attrName>style.visibility</p:attrName>
                                        </p:attrNameLst>
                                      </p:cBhvr>
                                      <p:to>
                                        <p:strVal val="visible"/>
                                      </p:to>
                                    </p:set>
                                    <p:animEffect transition="in" filter="fade">
                                      <p:cBhvr>
                                        <p:cTn id="69" dur="500"/>
                                        <p:tgtEl>
                                          <p:spTgt spid="24"/>
                                        </p:tgtEl>
                                      </p:cBhvr>
                                    </p:animEffect>
                                  </p:childTnLst>
                                </p:cTn>
                              </p:par>
                              <p:par>
                                <p:cTn id="70" presetID="10" presetClass="entr" presetSubtype="0" fill="hold" nodeType="withEffect">
                                  <p:stCondLst>
                                    <p:cond delay="0"/>
                                  </p:stCondLst>
                                  <p:childTnLst>
                                    <p:set>
                                      <p:cBhvr>
                                        <p:cTn id="71" dur="1" fill="hold">
                                          <p:stCondLst>
                                            <p:cond delay="0"/>
                                          </p:stCondLst>
                                        </p:cTn>
                                        <p:tgtEl>
                                          <p:spTgt spid="25"/>
                                        </p:tgtEl>
                                        <p:attrNameLst>
                                          <p:attrName>style.visibility</p:attrName>
                                        </p:attrNameLst>
                                      </p:cBhvr>
                                      <p:to>
                                        <p:strVal val="visible"/>
                                      </p:to>
                                    </p:set>
                                    <p:animEffect transition="in" filter="fade">
                                      <p:cBhvr>
                                        <p:cTn id="72" dur="500"/>
                                        <p:tgtEl>
                                          <p:spTgt spid="25"/>
                                        </p:tgtEl>
                                      </p:cBhvr>
                                    </p:animEffect>
                                  </p:childTnLst>
                                </p:cTn>
                              </p:par>
                              <p:par>
                                <p:cTn id="73" presetID="10" presetClass="entr" presetSubtype="0" fill="hold" nodeType="withEffect">
                                  <p:stCondLst>
                                    <p:cond delay="0"/>
                                  </p:stCondLst>
                                  <p:childTnLst>
                                    <p:set>
                                      <p:cBhvr>
                                        <p:cTn id="74" dur="1" fill="hold">
                                          <p:stCondLst>
                                            <p:cond delay="0"/>
                                          </p:stCondLst>
                                        </p:cTn>
                                        <p:tgtEl>
                                          <p:spTgt spid="26"/>
                                        </p:tgtEl>
                                        <p:attrNameLst>
                                          <p:attrName>style.visibility</p:attrName>
                                        </p:attrNameLst>
                                      </p:cBhvr>
                                      <p:to>
                                        <p:strVal val="visible"/>
                                      </p:to>
                                    </p:set>
                                    <p:animEffect transition="in" filter="fade">
                                      <p:cBhvr>
                                        <p:cTn id="75" dur="500"/>
                                        <p:tgtEl>
                                          <p:spTgt spid="26"/>
                                        </p:tgtEl>
                                      </p:cBhvr>
                                    </p:animEffect>
                                  </p:childTnLst>
                                </p:cTn>
                              </p:par>
                            </p:childTnLst>
                          </p:cTn>
                        </p:par>
                      </p:childTnLst>
                    </p:cTn>
                  </p:par>
                  <p:par>
                    <p:cTn id="76" fill="hold">
                      <p:stCondLst>
                        <p:cond delay="indefinite"/>
                      </p:stCondLst>
                      <p:childTnLst>
                        <p:par>
                          <p:cTn id="77" fill="hold">
                            <p:stCondLst>
                              <p:cond delay="0"/>
                            </p:stCondLst>
                            <p:childTnLst>
                              <p:par>
                                <p:cTn id="78" presetID="49" presetClass="entr" presetSubtype="0" decel="100000" fill="hold" nodeType="clickEffect">
                                  <p:stCondLst>
                                    <p:cond delay="0"/>
                                  </p:stCondLst>
                                  <p:childTnLst>
                                    <p:set>
                                      <p:cBhvr>
                                        <p:cTn id="79" dur="1" fill="hold">
                                          <p:stCondLst>
                                            <p:cond delay="0"/>
                                          </p:stCondLst>
                                        </p:cTn>
                                        <p:tgtEl>
                                          <p:spTgt spid="5"/>
                                        </p:tgtEl>
                                        <p:attrNameLst>
                                          <p:attrName>style.visibility</p:attrName>
                                        </p:attrNameLst>
                                      </p:cBhvr>
                                      <p:to>
                                        <p:strVal val="visible"/>
                                      </p:to>
                                    </p:set>
                                    <p:anim calcmode="lin" valueType="num">
                                      <p:cBhvr>
                                        <p:cTn id="80" dur="500" fill="hold"/>
                                        <p:tgtEl>
                                          <p:spTgt spid="5"/>
                                        </p:tgtEl>
                                        <p:attrNameLst>
                                          <p:attrName>ppt_w</p:attrName>
                                        </p:attrNameLst>
                                      </p:cBhvr>
                                      <p:tavLst>
                                        <p:tav tm="0">
                                          <p:val>
                                            <p:fltVal val="0"/>
                                          </p:val>
                                        </p:tav>
                                        <p:tav tm="100000">
                                          <p:val>
                                            <p:strVal val="#ppt_w"/>
                                          </p:val>
                                        </p:tav>
                                      </p:tavLst>
                                    </p:anim>
                                    <p:anim calcmode="lin" valueType="num">
                                      <p:cBhvr>
                                        <p:cTn id="81" dur="500" fill="hold"/>
                                        <p:tgtEl>
                                          <p:spTgt spid="5"/>
                                        </p:tgtEl>
                                        <p:attrNameLst>
                                          <p:attrName>ppt_h</p:attrName>
                                        </p:attrNameLst>
                                      </p:cBhvr>
                                      <p:tavLst>
                                        <p:tav tm="0">
                                          <p:val>
                                            <p:fltVal val="0"/>
                                          </p:val>
                                        </p:tav>
                                        <p:tav tm="100000">
                                          <p:val>
                                            <p:strVal val="#ppt_h"/>
                                          </p:val>
                                        </p:tav>
                                      </p:tavLst>
                                    </p:anim>
                                    <p:anim calcmode="lin" valueType="num">
                                      <p:cBhvr>
                                        <p:cTn id="82" dur="500" fill="hold"/>
                                        <p:tgtEl>
                                          <p:spTgt spid="5"/>
                                        </p:tgtEl>
                                        <p:attrNameLst>
                                          <p:attrName>style.rotation</p:attrName>
                                        </p:attrNameLst>
                                      </p:cBhvr>
                                      <p:tavLst>
                                        <p:tav tm="0">
                                          <p:val>
                                            <p:fltVal val="360"/>
                                          </p:val>
                                        </p:tav>
                                        <p:tav tm="100000">
                                          <p:val>
                                            <p:fltVal val="0"/>
                                          </p:val>
                                        </p:tav>
                                      </p:tavLst>
                                    </p:anim>
                                    <p:animEffect transition="in" filter="fade">
                                      <p:cBhvr>
                                        <p:cTn id="83" dur="500"/>
                                        <p:tgtEl>
                                          <p:spTgt spid="5"/>
                                        </p:tgtEl>
                                      </p:cBhvr>
                                    </p:animEffect>
                                  </p:childTnLst>
                                </p:cTn>
                              </p:par>
                            </p:childTnLst>
                          </p:cTn>
                        </p:par>
                      </p:childTnLst>
                    </p:cTn>
                  </p:par>
                  <p:par>
                    <p:cTn id="84" fill="hold">
                      <p:stCondLst>
                        <p:cond delay="indefinite"/>
                      </p:stCondLst>
                      <p:childTnLst>
                        <p:par>
                          <p:cTn id="85" fill="hold">
                            <p:stCondLst>
                              <p:cond delay="0"/>
                            </p:stCondLst>
                            <p:childTnLst>
                              <p:par>
                                <p:cTn id="86" presetID="10" presetClass="entr" presetSubtype="0" fill="hold" nodeType="clickEffect">
                                  <p:stCondLst>
                                    <p:cond delay="0"/>
                                  </p:stCondLst>
                                  <p:childTnLst>
                                    <p:set>
                                      <p:cBhvr>
                                        <p:cTn id="87" dur="1" fill="hold">
                                          <p:stCondLst>
                                            <p:cond delay="0"/>
                                          </p:stCondLst>
                                        </p:cTn>
                                        <p:tgtEl>
                                          <p:spTgt spid="27"/>
                                        </p:tgtEl>
                                        <p:attrNameLst>
                                          <p:attrName>style.visibility</p:attrName>
                                        </p:attrNameLst>
                                      </p:cBhvr>
                                      <p:to>
                                        <p:strVal val="visible"/>
                                      </p:to>
                                    </p:set>
                                    <p:animEffect transition="in" filter="fade">
                                      <p:cBhvr>
                                        <p:cTn id="88" dur="500"/>
                                        <p:tgtEl>
                                          <p:spTgt spid="27"/>
                                        </p:tgtEl>
                                      </p:cBhvr>
                                    </p:animEffect>
                                  </p:childTnLst>
                                </p:cTn>
                              </p:par>
                              <p:par>
                                <p:cTn id="89" presetID="10" presetClass="entr" presetSubtype="0" fill="hold" nodeType="withEffect">
                                  <p:stCondLst>
                                    <p:cond delay="0"/>
                                  </p:stCondLst>
                                  <p:childTnLst>
                                    <p:set>
                                      <p:cBhvr>
                                        <p:cTn id="90" dur="1" fill="hold">
                                          <p:stCondLst>
                                            <p:cond delay="0"/>
                                          </p:stCondLst>
                                        </p:cTn>
                                        <p:tgtEl>
                                          <p:spTgt spid="28"/>
                                        </p:tgtEl>
                                        <p:attrNameLst>
                                          <p:attrName>style.visibility</p:attrName>
                                        </p:attrNameLst>
                                      </p:cBhvr>
                                      <p:to>
                                        <p:strVal val="visible"/>
                                      </p:to>
                                    </p:set>
                                    <p:animEffect transition="in" filter="fade">
                                      <p:cBhvr>
                                        <p:cTn id="91" dur="500"/>
                                        <p:tgtEl>
                                          <p:spTgt spid="28"/>
                                        </p:tgtEl>
                                      </p:cBhvr>
                                    </p:animEffect>
                                  </p:childTnLst>
                                </p:cTn>
                              </p:par>
                            </p:childTnLst>
                          </p:cTn>
                        </p:par>
                      </p:childTnLst>
                    </p:cTn>
                  </p:par>
                  <p:par>
                    <p:cTn id="92" fill="hold">
                      <p:stCondLst>
                        <p:cond delay="indefinite"/>
                      </p:stCondLst>
                      <p:childTnLst>
                        <p:par>
                          <p:cTn id="93" fill="hold">
                            <p:stCondLst>
                              <p:cond delay="0"/>
                            </p:stCondLst>
                            <p:childTnLst>
                              <p:par>
                                <p:cTn id="94" presetID="49" presetClass="entr" presetSubtype="0" decel="100000" fill="hold" nodeType="clickEffect">
                                  <p:stCondLst>
                                    <p:cond delay="0"/>
                                  </p:stCondLst>
                                  <p:childTnLst>
                                    <p:set>
                                      <p:cBhvr>
                                        <p:cTn id="95" dur="1" fill="hold">
                                          <p:stCondLst>
                                            <p:cond delay="0"/>
                                          </p:stCondLst>
                                        </p:cTn>
                                        <p:tgtEl>
                                          <p:spTgt spid="6"/>
                                        </p:tgtEl>
                                        <p:attrNameLst>
                                          <p:attrName>style.visibility</p:attrName>
                                        </p:attrNameLst>
                                      </p:cBhvr>
                                      <p:to>
                                        <p:strVal val="visible"/>
                                      </p:to>
                                    </p:set>
                                    <p:anim calcmode="lin" valueType="num">
                                      <p:cBhvr>
                                        <p:cTn id="96" dur="500" fill="hold"/>
                                        <p:tgtEl>
                                          <p:spTgt spid="6"/>
                                        </p:tgtEl>
                                        <p:attrNameLst>
                                          <p:attrName>ppt_w</p:attrName>
                                        </p:attrNameLst>
                                      </p:cBhvr>
                                      <p:tavLst>
                                        <p:tav tm="0">
                                          <p:val>
                                            <p:fltVal val="0"/>
                                          </p:val>
                                        </p:tav>
                                        <p:tav tm="100000">
                                          <p:val>
                                            <p:strVal val="#ppt_w"/>
                                          </p:val>
                                        </p:tav>
                                      </p:tavLst>
                                    </p:anim>
                                    <p:anim calcmode="lin" valueType="num">
                                      <p:cBhvr>
                                        <p:cTn id="97" dur="500" fill="hold"/>
                                        <p:tgtEl>
                                          <p:spTgt spid="6"/>
                                        </p:tgtEl>
                                        <p:attrNameLst>
                                          <p:attrName>ppt_h</p:attrName>
                                        </p:attrNameLst>
                                      </p:cBhvr>
                                      <p:tavLst>
                                        <p:tav tm="0">
                                          <p:val>
                                            <p:fltVal val="0"/>
                                          </p:val>
                                        </p:tav>
                                        <p:tav tm="100000">
                                          <p:val>
                                            <p:strVal val="#ppt_h"/>
                                          </p:val>
                                        </p:tav>
                                      </p:tavLst>
                                    </p:anim>
                                    <p:anim calcmode="lin" valueType="num">
                                      <p:cBhvr>
                                        <p:cTn id="98" dur="500" fill="hold"/>
                                        <p:tgtEl>
                                          <p:spTgt spid="6"/>
                                        </p:tgtEl>
                                        <p:attrNameLst>
                                          <p:attrName>style.rotation</p:attrName>
                                        </p:attrNameLst>
                                      </p:cBhvr>
                                      <p:tavLst>
                                        <p:tav tm="0">
                                          <p:val>
                                            <p:fltVal val="360"/>
                                          </p:val>
                                        </p:tav>
                                        <p:tav tm="100000">
                                          <p:val>
                                            <p:fltVal val="0"/>
                                          </p:val>
                                        </p:tav>
                                      </p:tavLst>
                                    </p:anim>
                                    <p:animEffect transition="in" filter="fade">
                                      <p:cBhvr>
                                        <p:cTn id="99" dur="500"/>
                                        <p:tgtEl>
                                          <p:spTgt spid="6"/>
                                        </p:tgtEl>
                                      </p:cBhvr>
                                    </p:animEffect>
                                  </p:childTnLst>
                                </p:cTn>
                              </p:par>
                            </p:childTnLst>
                          </p:cTn>
                        </p:par>
                      </p:childTnLst>
                    </p:cTn>
                  </p:par>
                  <p:par>
                    <p:cTn id="100" fill="hold">
                      <p:stCondLst>
                        <p:cond delay="indefinite"/>
                      </p:stCondLst>
                      <p:childTnLst>
                        <p:par>
                          <p:cTn id="101" fill="hold">
                            <p:stCondLst>
                              <p:cond delay="0"/>
                            </p:stCondLst>
                            <p:childTnLst>
                              <p:par>
                                <p:cTn id="102" presetID="14" presetClass="exit" presetSubtype="10" fill="hold" nodeType="clickEffect">
                                  <p:stCondLst>
                                    <p:cond delay="0"/>
                                  </p:stCondLst>
                                  <p:childTnLst>
                                    <p:animEffect transition="out" filter="randombar(horizontal)">
                                      <p:cBhvr>
                                        <p:cTn id="103" dur="500"/>
                                        <p:tgtEl>
                                          <p:spTgt spid="18"/>
                                        </p:tgtEl>
                                      </p:cBhvr>
                                    </p:animEffect>
                                    <p:set>
                                      <p:cBhvr>
                                        <p:cTn id="104" dur="1" fill="hold">
                                          <p:stCondLst>
                                            <p:cond delay="499"/>
                                          </p:stCondLst>
                                        </p:cTn>
                                        <p:tgtEl>
                                          <p:spTgt spid="18"/>
                                        </p:tgtEl>
                                        <p:attrNameLst>
                                          <p:attrName>style.visibility</p:attrName>
                                        </p:attrNameLst>
                                      </p:cBhvr>
                                      <p:to>
                                        <p:strVal val="hidden"/>
                                      </p:to>
                                    </p:set>
                                  </p:childTnLst>
                                </p:cTn>
                              </p:par>
                              <p:par>
                                <p:cTn id="105" presetID="14" presetClass="exit" presetSubtype="10" fill="hold" nodeType="withEffect">
                                  <p:stCondLst>
                                    <p:cond delay="0"/>
                                  </p:stCondLst>
                                  <p:childTnLst>
                                    <p:animEffect transition="out" filter="randombar(horizontal)">
                                      <p:cBhvr>
                                        <p:cTn id="106" dur="500"/>
                                        <p:tgtEl>
                                          <p:spTgt spid="4"/>
                                        </p:tgtEl>
                                      </p:cBhvr>
                                    </p:animEffect>
                                    <p:set>
                                      <p:cBhvr>
                                        <p:cTn id="107" dur="1" fill="hold">
                                          <p:stCondLst>
                                            <p:cond delay="499"/>
                                          </p:stCondLst>
                                        </p:cTn>
                                        <p:tgtEl>
                                          <p:spTgt spid="4"/>
                                        </p:tgtEl>
                                        <p:attrNameLst>
                                          <p:attrName>style.visibility</p:attrName>
                                        </p:attrNameLst>
                                      </p:cBhvr>
                                      <p:to>
                                        <p:strVal val="hidden"/>
                                      </p:to>
                                    </p:set>
                                  </p:childTnLst>
                                </p:cTn>
                              </p:par>
                              <p:par>
                                <p:cTn id="108" presetID="22" presetClass="entr" presetSubtype="1" fill="hold" nodeType="withEffect">
                                  <p:stCondLst>
                                    <p:cond delay="0"/>
                                  </p:stCondLst>
                                  <p:childTnLst>
                                    <p:set>
                                      <p:cBhvr>
                                        <p:cTn id="109" dur="1" fill="hold">
                                          <p:stCondLst>
                                            <p:cond delay="0"/>
                                          </p:stCondLst>
                                        </p:cTn>
                                        <p:tgtEl>
                                          <p:spTgt spid="3"/>
                                        </p:tgtEl>
                                        <p:attrNameLst>
                                          <p:attrName>style.visibility</p:attrName>
                                        </p:attrNameLst>
                                      </p:cBhvr>
                                      <p:to>
                                        <p:strVal val="visible"/>
                                      </p:to>
                                    </p:set>
                                    <p:animEffect transition="in" filter="wipe(up)">
                                      <p:cBhvr>
                                        <p:cTn id="110" dur="500"/>
                                        <p:tgtEl>
                                          <p:spTgt spid="3"/>
                                        </p:tgtEl>
                                      </p:cBhvr>
                                    </p:animEffect>
                                  </p:childTnLst>
                                </p:cTn>
                              </p:par>
                            </p:childTnLst>
                          </p:cTn>
                        </p:par>
                        <p:par>
                          <p:cTn id="111" fill="hold">
                            <p:stCondLst>
                              <p:cond delay="500"/>
                            </p:stCondLst>
                            <p:childTnLst>
                              <p:par>
                                <p:cTn id="112" presetID="10" presetClass="entr" presetSubtype="0" fill="hold" nodeType="afterEffect">
                                  <p:stCondLst>
                                    <p:cond delay="0"/>
                                  </p:stCondLst>
                                  <p:childTnLst>
                                    <p:set>
                                      <p:cBhvr>
                                        <p:cTn id="113" dur="1" fill="hold">
                                          <p:stCondLst>
                                            <p:cond delay="0"/>
                                          </p:stCondLst>
                                        </p:cTn>
                                        <p:tgtEl>
                                          <p:spTgt spid="29"/>
                                        </p:tgtEl>
                                        <p:attrNameLst>
                                          <p:attrName>style.visibility</p:attrName>
                                        </p:attrNameLst>
                                      </p:cBhvr>
                                      <p:to>
                                        <p:strVal val="visible"/>
                                      </p:to>
                                    </p:set>
                                    <p:animEffect transition="in" filter="fade">
                                      <p:cBhvr>
                                        <p:cTn id="114" dur="500"/>
                                        <p:tgtEl>
                                          <p:spTgt spid="29"/>
                                        </p:tgtEl>
                                      </p:cBhvr>
                                    </p:animEffect>
                                  </p:childTnLst>
                                </p:cTn>
                              </p:par>
                            </p:childTnLst>
                          </p:cTn>
                        </p:par>
                      </p:childTnLst>
                    </p:cTn>
                  </p:par>
                  <p:par>
                    <p:cTn id="115" fill="hold">
                      <p:stCondLst>
                        <p:cond delay="indefinite"/>
                      </p:stCondLst>
                      <p:childTnLst>
                        <p:par>
                          <p:cTn id="116" fill="hold">
                            <p:stCondLst>
                              <p:cond delay="0"/>
                            </p:stCondLst>
                            <p:childTnLst>
                              <p:par>
                                <p:cTn id="117" presetID="14" presetClass="exit" presetSubtype="10" fill="hold" nodeType="clickEffect">
                                  <p:stCondLst>
                                    <p:cond delay="0"/>
                                  </p:stCondLst>
                                  <p:childTnLst>
                                    <p:animEffect transition="out" filter="randombar(horizontal)">
                                      <p:cBhvr>
                                        <p:cTn id="118" dur="500"/>
                                        <p:tgtEl>
                                          <p:spTgt spid="20"/>
                                        </p:tgtEl>
                                      </p:cBhvr>
                                    </p:animEffect>
                                    <p:set>
                                      <p:cBhvr>
                                        <p:cTn id="119" dur="1" fill="hold">
                                          <p:stCondLst>
                                            <p:cond delay="499"/>
                                          </p:stCondLst>
                                        </p:cTn>
                                        <p:tgtEl>
                                          <p:spTgt spid="20"/>
                                        </p:tgtEl>
                                        <p:attrNameLst>
                                          <p:attrName>style.visibility</p:attrName>
                                        </p:attrNameLst>
                                      </p:cBhvr>
                                      <p:to>
                                        <p:strVal val="hidden"/>
                                      </p:to>
                                    </p:set>
                                  </p:childTnLst>
                                </p:cTn>
                              </p:par>
                            </p:childTnLst>
                          </p:cTn>
                        </p:par>
                      </p:childTnLst>
                    </p:cTn>
                  </p:par>
                  <p:par>
                    <p:cTn id="120" fill="hold">
                      <p:stCondLst>
                        <p:cond delay="indefinite"/>
                      </p:stCondLst>
                      <p:childTnLst>
                        <p:par>
                          <p:cTn id="121" fill="hold">
                            <p:stCondLst>
                              <p:cond delay="0"/>
                            </p:stCondLst>
                            <p:childTnLst>
                              <p:par>
                                <p:cTn id="122" presetID="10" presetClass="entr" presetSubtype="0" fill="hold" nodeType="clickEffect">
                                  <p:stCondLst>
                                    <p:cond delay="0"/>
                                  </p:stCondLst>
                                  <p:childTnLst>
                                    <p:set>
                                      <p:cBhvr>
                                        <p:cTn id="123" dur="1" fill="hold">
                                          <p:stCondLst>
                                            <p:cond delay="0"/>
                                          </p:stCondLst>
                                        </p:cTn>
                                        <p:tgtEl>
                                          <p:spTgt spid="30"/>
                                        </p:tgtEl>
                                        <p:attrNameLst>
                                          <p:attrName>style.visibility</p:attrName>
                                        </p:attrNameLst>
                                      </p:cBhvr>
                                      <p:to>
                                        <p:strVal val="visible"/>
                                      </p:to>
                                    </p:set>
                                    <p:animEffect transition="in" filter="fade">
                                      <p:cBhvr>
                                        <p:cTn id="124" dur="500"/>
                                        <p:tgtEl>
                                          <p:spTgt spid="30"/>
                                        </p:tgtEl>
                                      </p:cBhvr>
                                    </p:animEffect>
                                  </p:childTnLst>
                                </p:cTn>
                              </p:par>
                              <p:par>
                                <p:cTn id="125" presetID="10" presetClass="entr" presetSubtype="0" fill="hold" nodeType="withEffect">
                                  <p:stCondLst>
                                    <p:cond delay="0"/>
                                  </p:stCondLst>
                                  <p:childTnLst>
                                    <p:set>
                                      <p:cBhvr>
                                        <p:cTn id="126" dur="1" fill="hold">
                                          <p:stCondLst>
                                            <p:cond delay="0"/>
                                          </p:stCondLst>
                                        </p:cTn>
                                        <p:tgtEl>
                                          <p:spTgt spid="31"/>
                                        </p:tgtEl>
                                        <p:attrNameLst>
                                          <p:attrName>style.visibility</p:attrName>
                                        </p:attrNameLst>
                                      </p:cBhvr>
                                      <p:to>
                                        <p:strVal val="visible"/>
                                      </p:to>
                                    </p:set>
                                    <p:animEffect transition="in" filter="fade">
                                      <p:cBhvr>
                                        <p:cTn id="127" dur="500"/>
                                        <p:tgtEl>
                                          <p:spTgt spid="31"/>
                                        </p:tgtEl>
                                      </p:cBhvr>
                                    </p:animEffect>
                                  </p:childTnLst>
                                </p:cTn>
                              </p:par>
                            </p:childTnLst>
                          </p:cTn>
                        </p:par>
                        <p:par>
                          <p:cTn id="128" fill="hold">
                            <p:stCondLst>
                              <p:cond delay="500"/>
                            </p:stCondLst>
                            <p:childTnLst>
                              <p:par>
                                <p:cTn id="129" presetID="53" presetClass="entr" presetSubtype="0" fill="hold" nodeType="afterEffect">
                                  <p:stCondLst>
                                    <p:cond delay="0"/>
                                  </p:stCondLst>
                                  <p:childTnLst>
                                    <p:set>
                                      <p:cBhvr>
                                        <p:cTn id="130" dur="1" fill="hold">
                                          <p:stCondLst>
                                            <p:cond delay="0"/>
                                          </p:stCondLst>
                                        </p:cTn>
                                        <p:tgtEl>
                                          <p:spTgt spid="20"/>
                                        </p:tgtEl>
                                        <p:attrNameLst>
                                          <p:attrName>style.visibility</p:attrName>
                                        </p:attrNameLst>
                                      </p:cBhvr>
                                      <p:to>
                                        <p:strVal val="visible"/>
                                      </p:to>
                                    </p:set>
                                    <p:anim calcmode="lin" valueType="num">
                                      <p:cBhvr>
                                        <p:cTn id="131" dur="500" fill="hold"/>
                                        <p:tgtEl>
                                          <p:spTgt spid="20"/>
                                        </p:tgtEl>
                                        <p:attrNameLst>
                                          <p:attrName>ppt_w</p:attrName>
                                        </p:attrNameLst>
                                      </p:cBhvr>
                                      <p:tavLst>
                                        <p:tav tm="0">
                                          <p:val>
                                            <p:fltVal val="0"/>
                                          </p:val>
                                        </p:tav>
                                        <p:tav tm="100000">
                                          <p:val>
                                            <p:strVal val="#ppt_w"/>
                                          </p:val>
                                        </p:tav>
                                      </p:tavLst>
                                    </p:anim>
                                    <p:anim calcmode="lin" valueType="num">
                                      <p:cBhvr>
                                        <p:cTn id="132" dur="500" fill="hold"/>
                                        <p:tgtEl>
                                          <p:spTgt spid="20"/>
                                        </p:tgtEl>
                                        <p:attrNameLst>
                                          <p:attrName>ppt_h</p:attrName>
                                        </p:attrNameLst>
                                      </p:cBhvr>
                                      <p:tavLst>
                                        <p:tav tm="0">
                                          <p:val>
                                            <p:fltVal val="0"/>
                                          </p:val>
                                        </p:tav>
                                        <p:tav tm="100000">
                                          <p:val>
                                            <p:strVal val="#ppt_h"/>
                                          </p:val>
                                        </p:tav>
                                      </p:tavLst>
                                    </p:anim>
                                    <p:animEffect transition="in" filter="fade">
                                      <p:cBhvr>
                                        <p:cTn id="133" dur="500"/>
                                        <p:tgtEl>
                                          <p:spTgt spid="20"/>
                                        </p:tgtEl>
                                      </p:cBhvr>
                                    </p:animEffect>
                                  </p:childTnLst>
                                </p:cTn>
                              </p:par>
                            </p:childTnLst>
                          </p:cTn>
                        </p:par>
                        <p:par>
                          <p:cTn id="134" fill="hold">
                            <p:stCondLst>
                              <p:cond delay="1000"/>
                            </p:stCondLst>
                            <p:childTnLst>
                              <p:par>
                                <p:cTn id="135" presetID="49" presetClass="entr" presetSubtype="0" decel="100000" fill="hold" nodeType="afterEffect">
                                  <p:stCondLst>
                                    <p:cond delay="0"/>
                                  </p:stCondLst>
                                  <p:childTnLst>
                                    <p:set>
                                      <p:cBhvr>
                                        <p:cTn id="136" dur="1" fill="hold">
                                          <p:stCondLst>
                                            <p:cond delay="0"/>
                                          </p:stCondLst>
                                        </p:cTn>
                                        <p:tgtEl>
                                          <p:spTgt spid="7"/>
                                        </p:tgtEl>
                                        <p:attrNameLst>
                                          <p:attrName>style.visibility</p:attrName>
                                        </p:attrNameLst>
                                      </p:cBhvr>
                                      <p:to>
                                        <p:strVal val="visible"/>
                                      </p:to>
                                    </p:set>
                                    <p:anim calcmode="lin" valueType="num">
                                      <p:cBhvr>
                                        <p:cTn id="137" dur="500" fill="hold"/>
                                        <p:tgtEl>
                                          <p:spTgt spid="7"/>
                                        </p:tgtEl>
                                        <p:attrNameLst>
                                          <p:attrName>ppt_w</p:attrName>
                                        </p:attrNameLst>
                                      </p:cBhvr>
                                      <p:tavLst>
                                        <p:tav tm="0">
                                          <p:val>
                                            <p:fltVal val="0"/>
                                          </p:val>
                                        </p:tav>
                                        <p:tav tm="100000">
                                          <p:val>
                                            <p:strVal val="#ppt_w"/>
                                          </p:val>
                                        </p:tav>
                                      </p:tavLst>
                                    </p:anim>
                                    <p:anim calcmode="lin" valueType="num">
                                      <p:cBhvr>
                                        <p:cTn id="138" dur="500" fill="hold"/>
                                        <p:tgtEl>
                                          <p:spTgt spid="7"/>
                                        </p:tgtEl>
                                        <p:attrNameLst>
                                          <p:attrName>ppt_h</p:attrName>
                                        </p:attrNameLst>
                                      </p:cBhvr>
                                      <p:tavLst>
                                        <p:tav tm="0">
                                          <p:val>
                                            <p:fltVal val="0"/>
                                          </p:val>
                                        </p:tav>
                                        <p:tav tm="100000">
                                          <p:val>
                                            <p:strVal val="#ppt_h"/>
                                          </p:val>
                                        </p:tav>
                                      </p:tavLst>
                                    </p:anim>
                                    <p:anim calcmode="lin" valueType="num">
                                      <p:cBhvr>
                                        <p:cTn id="139" dur="500" fill="hold"/>
                                        <p:tgtEl>
                                          <p:spTgt spid="7"/>
                                        </p:tgtEl>
                                        <p:attrNameLst>
                                          <p:attrName>style.rotation</p:attrName>
                                        </p:attrNameLst>
                                      </p:cBhvr>
                                      <p:tavLst>
                                        <p:tav tm="0">
                                          <p:val>
                                            <p:fltVal val="360"/>
                                          </p:val>
                                        </p:tav>
                                        <p:tav tm="100000">
                                          <p:val>
                                            <p:fltVal val="0"/>
                                          </p:val>
                                        </p:tav>
                                      </p:tavLst>
                                    </p:anim>
                                    <p:animEffect transition="in" filter="fade">
                                      <p:cBhvr>
                                        <p:cTn id="140" dur="500"/>
                                        <p:tgtEl>
                                          <p:spTgt spid="7"/>
                                        </p:tgtEl>
                                      </p:cBhvr>
                                    </p:animEffect>
                                  </p:childTnLst>
                                </p:cTn>
                              </p:par>
                            </p:childTnLst>
                          </p:cTn>
                        </p:par>
                        <p:par>
                          <p:cTn id="141" fill="hold">
                            <p:stCondLst>
                              <p:cond delay="1500"/>
                            </p:stCondLst>
                            <p:childTnLst>
                              <p:par>
                                <p:cTn id="142" presetID="6" presetClass="entr" presetSubtype="16" fill="hold" grpId="0" nodeType="afterEffect">
                                  <p:stCondLst>
                                    <p:cond delay="0"/>
                                  </p:stCondLst>
                                  <p:childTnLst>
                                    <p:set>
                                      <p:cBhvr>
                                        <p:cTn id="143" dur="1" fill="hold">
                                          <p:stCondLst>
                                            <p:cond delay="0"/>
                                          </p:stCondLst>
                                        </p:cTn>
                                        <p:tgtEl>
                                          <p:spTgt spid="33"/>
                                        </p:tgtEl>
                                        <p:attrNameLst>
                                          <p:attrName>style.visibility</p:attrName>
                                        </p:attrNameLst>
                                      </p:cBhvr>
                                      <p:to>
                                        <p:strVal val="visible"/>
                                      </p:to>
                                    </p:set>
                                    <p:animEffect transition="in" filter="circle(in)">
                                      <p:cBhvr>
                                        <p:cTn id="144" dur="1000"/>
                                        <p:tgtEl>
                                          <p:spTgt spid="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 grpId="0" animBg="1"/>
    </p:bld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325E6B60-8114-4B13-BA4B-93744B54D789}"/>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rPr>
              <a:pPr>
                <a:defRPr/>
              </a:pPr>
              <a:t>90</a:t>
            </a:fld>
            <a:endParaRPr lang="en-US">
              <a:solidFill>
                <a:prstClr val="black">
                  <a:tint val="75000"/>
                </a:prstClr>
              </a:solidFill>
            </a:endParaRPr>
          </a:p>
        </p:txBody>
      </p:sp>
      <p:sp>
        <p:nvSpPr>
          <p:cNvPr id="4" name="文本框 3">
            <a:extLst>
              <a:ext uri="{FF2B5EF4-FFF2-40B4-BE49-F238E27FC236}">
                <a16:creationId xmlns:a16="http://schemas.microsoft.com/office/drawing/2014/main" id="{77201BF4-F802-4C5C-BFD5-BC8DFEE46646}"/>
              </a:ext>
            </a:extLst>
          </p:cNvPr>
          <p:cNvSpPr txBox="1"/>
          <p:nvPr/>
        </p:nvSpPr>
        <p:spPr>
          <a:xfrm>
            <a:off x="1556495" y="896354"/>
            <a:ext cx="7371906" cy="3694794"/>
          </a:xfrm>
          <a:prstGeom prst="rect">
            <a:avLst/>
          </a:prstGeom>
          <a:noFill/>
        </p:spPr>
        <p:txBody>
          <a:bodyPr wrap="square">
            <a:spAutoFit/>
          </a:bodyPr>
          <a:lstStyle/>
          <a:p>
            <a:pPr marL="0" marR="0" lvl="0" indent="539750" algn="l" defTabSz="914400" rtl="0" eaLnBrk="1" fontAlgn="auto" latinLnBrk="0" hangingPunct="1">
              <a:lnSpc>
                <a:spcPct val="120000"/>
              </a:lnSpc>
              <a:spcBef>
                <a:spcPts val="0"/>
              </a:spcBef>
              <a:spcAft>
                <a:spcPts val="0"/>
              </a:spcAft>
              <a:buClrTx/>
              <a:buSzTx/>
              <a:buFont typeface="Arial" panose="020B0604020202020204" pitchFamily="34" charset="0"/>
              <a:buNone/>
              <a:tabLst/>
              <a:defRPr/>
            </a:pPr>
            <a:r>
              <a:rPr kumimoji="0" lang="zh-CN" altLang="zh-CN" sz="22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a:t>
            </a:r>
            <a:r>
              <a:rPr kumimoji="0" lang="zh-CN" altLang="en-US" sz="22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老赵提示</a:t>
            </a:r>
            <a:r>
              <a:rPr kumimoji="0" lang="zh-CN" altLang="zh-CN" sz="22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a:t>
            </a:r>
            <a:r>
              <a:rPr kumimoji="0" lang="zh-CN" altLang="zh-CN" sz="22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自产和委托加工货物的视同销售</a:t>
            </a:r>
            <a:r>
              <a:rPr kumimoji="0" lang="zh-CN" altLang="en-US" sz="22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体现</a:t>
            </a:r>
            <a:r>
              <a:rPr kumimoji="0" lang="zh-CN" altLang="zh-CN" sz="22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了税收公平原则；外购货物的视同销售是为了保证纳税链条的完整；考核点为外购货物的</a:t>
            </a:r>
            <a:r>
              <a:rPr kumimoji="0" lang="en-US" altLang="zh-CN" sz="22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a:t>
            </a:r>
            <a:r>
              <a:rPr kumimoji="0" lang="zh-CN" altLang="zh-CN" sz="22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内外有别</a:t>
            </a:r>
            <a:r>
              <a:rPr kumimoji="0" lang="en-US" altLang="zh-CN" sz="22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a:t>
            </a:r>
            <a:r>
              <a:rPr kumimoji="0" lang="zh-CN" altLang="zh-CN" sz="22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a:t>
            </a:r>
          </a:p>
          <a:p>
            <a:pPr marL="0" marR="0" lvl="0" indent="539750" algn="l" defTabSz="914400" rtl="0" eaLnBrk="1" fontAlgn="auto" latinLnBrk="0" hangingPunct="1">
              <a:lnSpc>
                <a:spcPct val="120000"/>
              </a:lnSpc>
              <a:spcBef>
                <a:spcPts val="0"/>
              </a:spcBef>
              <a:spcAft>
                <a:spcPts val="0"/>
              </a:spcAft>
              <a:buClrTx/>
              <a:buSzTx/>
              <a:buFont typeface="Arial" panose="020B0604020202020204" pitchFamily="34" charset="0"/>
              <a:buNone/>
              <a:tabLst/>
              <a:defRPr/>
            </a:pPr>
            <a:r>
              <a:rPr kumimoji="0" lang="zh-CN" altLang="zh-CN" sz="22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a:t>
            </a:r>
            <a:r>
              <a:rPr kumimoji="0" lang="zh-CN" altLang="en-US" sz="22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小贴士</a:t>
            </a:r>
            <a:r>
              <a:rPr kumimoji="0" lang="zh-CN" altLang="zh-CN" sz="22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a:t>
            </a:r>
            <a:r>
              <a:rPr kumimoji="0" lang="zh-CN" altLang="en-US" sz="22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“问来源看去向”</a:t>
            </a:r>
            <a:endParaRPr kumimoji="0" lang="en-US" altLang="zh-CN" sz="22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endParaRPr>
          </a:p>
          <a:p>
            <a:pPr marL="0" marR="0" lvl="0" indent="539750" algn="l" defTabSz="914400" rtl="0" eaLnBrk="1" fontAlgn="auto" latinLnBrk="0" hangingPunct="1">
              <a:lnSpc>
                <a:spcPct val="120000"/>
              </a:lnSpc>
              <a:spcBef>
                <a:spcPts val="0"/>
              </a:spcBef>
              <a:spcAft>
                <a:spcPts val="0"/>
              </a:spcAft>
              <a:buClrTx/>
              <a:buSzTx/>
              <a:buFont typeface="Arial" panose="020B0604020202020204" pitchFamily="34" charset="0"/>
              <a:buNone/>
              <a:tabLst/>
              <a:defRPr/>
            </a:pPr>
            <a:r>
              <a:rPr kumimoji="0" lang="en-US" altLang="zh-CN" sz="22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a:t>
            </a:r>
            <a:r>
              <a:rPr kumimoji="0" lang="zh-CN" altLang="en-US" sz="22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小贴士</a:t>
            </a:r>
            <a:r>
              <a:rPr kumimoji="0" lang="en-US" altLang="zh-CN" sz="22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a:t>
            </a:r>
            <a:r>
              <a:rPr lang="zh-CN" altLang="en-US" sz="2200" b="1" dirty="0">
                <a:solidFill>
                  <a:srgbClr val="004DA1"/>
                </a:solidFill>
                <a:latin typeface="楷体" panose="02010609060101010101" pitchFamily="49" charset="-122"/>
                <a:ea typeface="楷体" panose="02010609060101010101" pitchFamily="49" charset="-122"/>
              </a:rPr>
              <a:t>① 自产、委托加工：非应税项目、集体福利或个人消费、投、分、送</a:t>
            </a:r>
          </a:p>
          <a:p>
            <a:pPr marL="0" marR="0" lvl="0" indent="539750" algn="l" defTabSz="914400" rtl="0" eaLnBrk="1" fontAlgn="auto" latinLnBrk="0" hangingPunct="1">
              <a:lnSpc>
                <a:spcPct val="120000"/>
              </a:lnSpc>
              <a:spcBef>
                <a:spcPts val="0"/>
              </a:spcBef>
              <a:spcAft>
                <a:spcPts val="0"/>
              </a:spcAft>
              <a:buClrTx/>
              <a:buSzTx/>
              <a:buFont typeface="Arial" panose="020B0604020202020204" pitchFamily="34" charset="0"/>
              <a:buNone/>
              <a:tabLst/>
              <a:defRPr/>
            </a:pPr>
            <a:r>
              <a:rPr lang="zh-CN" altLang="en-US" sz="2200" b="1" dirty="0">
                <a:solidFill>
                  <a:srgbClr val="004DA1"/>
                </a:solidFill>
                <a:latin typeface="楷体" panose="02010609060101010101" pitchFamily="49" charset="-122"/>
                <a:ea typeface="楷体" panose="02010609060101010101" pitchFamily="49" charset="-122"/>
              </a:rPr>
              <a:t> ② 外购：投、分、送</a:t>
            </a:r>
            <a:endParaRPr lang="en-US" altLang="zh-CN" sz="2200" b="1" dirty="0">
              <a:solidFill>
                <a:srgbClr val="004DA1"/>
              </a:solidFill>
              <a:latin typeface="楷体" panose="02010609060101010101" pitchFamily="49" charset="-122"/>
              <a:ea typeface="楷体" panose="02010609060101010101" pitchFamily="49" charset="-122"/>
            </a:endParaRPr>
          </a:p>
          <a:p>
            <a:pPr marL="0" marR="0" lvl="0" indent="539750" algn="l" defTabSz="914400" rtl="0" eaLnBrk="1" fontAlgn="auto" latinLnBrk="0" hangingPunct="1">
              <a:lnSpc>
                <a:spcPct val="120000"/>
              </a:lnSpc>
              <a:spcBef>
                <a:spcPts val="0"/>
              </a:spcBef>
              <a:spcAft>
                <a:spcPts val="0"/>
              </a:spcAft>
              <a:buClrTx/>
              <a:buSzTx/>
              <a:buFont typeface="Arial" panose="020B0604020202020204" pitchFamily="34" charset="0"/>
              <a:buNone/>
              <a:tabLst/>
              <a:defRPr/>
            </a:pPr>
            <a:r>
              <a:rPr kumimoji="0" lang="zh-CN" altLang="zh-CN" sz="22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【注意】</a:t>
            </a:r>
            <a:r>
              <a:rPr kumimoji="0" lang="zh-CN" altLang="zh-CN" sz="22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该知识点通常结合</a:t>
            </a:r>
            <a:r>
              <a:rPr kumimoji="0" lang="en-US" altLang="zh-CN" sz="22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a:t>
            </a:r>
            <a:r>
              <a:rPr kumimoji="0" lang="zh-CN" altLang="zh-CN" sz="22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不得抵扣的进项税额</a:t>
            </a:r>
            <a:r>
              <a:rPr kumimoji="0" lang="en-US" altLang="zh-CN" sz="22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a:t>
            </a:r>
            <a:r>
              <a:rPr kumimoji="0" lang="zh-CN" altLang="zh-CN" sz="2200" b="1" i="0" u="none" strike="noStrike" kern="1200" cap="none" spc="0" normalizeH="0" baseline="0" noProof="0" dirty="0">
                <a:ln>
                  <a:noFill/>
                </a:ln>
                <a:solidFill>
                  <a:srgbClr val="004DA1"/>
                </a:solidFill>
                <a:effectLst/>
                <a:uLnTx/>
                <a:uFillTx/>
                <a:latin typeface="楷体" panose="02010609060101010101" pitchFamily="49" charset="-122"/>
                <a:ea typeface="楷体" panose="02010609060101010101" pitchFamily="49" charset="-122"/>
                <a:cs typeface="+mn-cs"/>
              </a:rPr>
              <a:t>进行考核。</a:t>
            </a:r>
          </a:p>
        </p:txBody>
      </p:sp>
      <p:sp>
        <p:nvSpPr>
          <p:cNvPr id="5" name="文本框 4">
            <a:extLst>
              <a:ext uri="{FF2B5EF4-FFF2-40B4-BE49-F238E27FC236}">
                <a16:creationId xmlns:a16="http://schemas.microsoft.com/office/drawing/2014/main" id="{710721B7-9291-47D2-A90E-95294DCB9B32}"/>
              </a:ext>
            </a:extLst>
          </p:cNvPr>
          <p:cNvSpPr txBox="1"/>
          <p:nvPr/>
        </p:nvSpPr>
        <p:spPr>
          <a:xfrm>
            <a:off x="935665" y="299722"/>
            <a:ext cx="7371907" cy="500137"/>
          </a:xfrm>
          <a:prstGeom prst="rect">
            <a:avLst/>
          </a:prstGeom>
          <a:noFill/>
        </p:spPr>
        <p:txBody>
          <a:bodyPr wrap="square" lIns="68580" tIns="34290" rIns="68580" bIns="34290" rtlCol="0">
            <a:spAutoFit/>
          </a:bodyPr>
          <a:lstStyle/>
          <a:p>
            <a:pPr algn="ctr"/>
            <a:r>
              <a:rPr lang="zh-CN" altLang="en-US" sz="2800" b="1" dirty="0">
                <a:solidFill>
                  <a:srgbClr val="0070C0"/>
                </a:solidFill>
                <a:cs typeface="+mn-ea"/>
              </a:rPr>
              <a:t>二、视同销售货物行为（</a:t>
            </a:r>
            <a:r>
              <a:rPr lang="en-US" altLang="zh-CN" sz="2800" b="1" dirty="0">
                <a:solidFill>
                  <a:srgbClr val="0070C0"/>
                </a:solidFill>
                <a:cs typeface="+mn-ea"/>
              </a:rPr>
              <a:t>8</a:t>
            </a:r>
            <a:r>
              <a:rPr lang="zh-CN" altLang="en-US" sz="2800" b="1" dirty="0">
                <a:solidFill>
                  <a:srgbClr val="0070C0"/>
                </a:solidFill>
                <a:cs typeface="+mn-ea"/>
              </a:rPr>
              <a:t>项）</a:t>
            </a:r>
            <a:endParaRPr lang="en-US" altLang="zh-CN" sz="2800" b="1" dirty="0">
              <a:solidFill>
                <a:srgbClr val="7030A0"/>
              </a:solidFill>
              <a:cs typeface="+mn-ea"/>
            </a:endParaRPr>
          </a:p>
        </p:txBody>
      </p:sp>
      <p:grpSp>
        <p:nvGrpSpPr>
          <p:cNvPr id="6" name="组合 5">
            <a:extLst>
              <a:ext uri="{FF2B5EF4-FFF2-40B4-BE49-F238E27FC236}">
                <a16:creationId xmlns:a16="http://schemas.microsoft.com/office/drawing/2014/main" id="{028E519B-C6DD-4245-B6BE-445B69CD8D09}"/>
              </a:ext>
            </a:extLst>
          </p:cNvPr>
          <p:cNvGrpSpPr/>
          <p:nvPr/>
        </p:nvGrpSpPr>
        <p:grpSpPr>
          <a:xfrm>
            <a:off x="641627" y="1287002"/>
            <a:ext cx="665923" cy="2844825"/>
            <a:chOff x="1371598" y="1279914"/>
            <a:chExt cx="665923" cy="2844825"/>
          </a:xfrm>
        </p:grpSpPr>
        <p:grpSp>
          <p:nvGrpSpPr>
            <p:cNvPr id="7" name="组合 6">
              <a:extLst>
                <a:ext uri="{FF2B5EF4-FFF2-40B4-BE49-F238E27FC236}">
                  <a16:creationId xmlns:a16="http://schemas.microsoft.com/office/drawing/2014/main" id="{24DBD91A-2391-4600-A854-7340EBBBC91B}"/>
                </a:ext>
              </a:extLst>
            </p:cNvPr>
            <p:cNvGrpSpPr/>
            <p:nvPr/>
          </p:nvGrpSpPr>
          <p:grpSpPr>
            <a:xfrm>
              <a:off x="1371598" y="1279914"/>
              <a:ext cx="665923" cy="2844825"/>
              <a:chOff x="8121873" y="2010009"/>
              <a:chExt cx="1739454" cy="1412819"/>
            </a:xfrm>
          </p:grpSpPr>
          <p:sp>
            <p:nvSpPr>
              <p:cNvPr id="9" name="圆角矩形 5">
                <a:extLst>
                  <a:ext uri="{FF2B5EF4-FFF2-40B4-BE49-F238E27FC236}">
                    <a16:creationId xmlns:a16="http://schemas.microsoft.com/office/drawing/2014/main" id="{5ED9D32D-904F-48DD-B11D-9579C72F0C98}"/>
                  </a:ext>
                </a:extLst>
              </p:cNvPr>
              <p:cNvSpPr/>
              <p:nvPr/>
            </p:nvSpPr>
            <p:spPr>
              <a:xfrm>
                <a:off x="8121873" y="2010009"/>
                <a:ext cx="1739454" cy="1412819"/>
              </a:xfrm>
              <a:prstGeom prst="roundRect">
                <a:avLst>
                  <a:gd name="adj" fmla="val 0"/>
                </a:avLst>
              </a:prstGeom>
              <a:solidFill>
                <a:srgbClr val="77448C"/>
              </a:solidFill>
              <a:ln w="31750">
                <a:gradFill flip="none" rotWithShape="1">
                  <a:gsLst>
                    <a:gs pos="0">
                      <a:schemeClr val="bg1">
                        <a:lumMod val="85000"/>
                      </a:schemeClr>
                    </a:gs>
                    <a:gs pos="100000">
                      <a:schemeClr val="bg1"/>
                    </a:gs>
                  </a:gsLst>
                  <a:lin ang="2700000" scaled="1"/>
                  <a:tileRect/>
                </a:gradFill>
              </a:ln>
              <a:effectLst>
                <a:innerShdw blurRad="127000" dist="63500" dir="13500000">
                  <a:schemeClr val="tx1">
                    <a:lumMod val="65000"/>
                    <a:lumOff val="35000"/>
                    <a:alpha val="49000"/>
                  </a:scheme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FFFF"/>
                  </a:solidFill>
                  <a:latin typeface="+mn-ea"/>
                </a:endParaRPr>
              </a:p>
            </p:txBody>
          </p:sp>
          <p:sp>
            <p:nvSpPr>
              <p:cNvPr id="10" name="圆角矩形 6">
                <a:extLst>
                  <a:ext uri="{FF2B5EF4-FFF2-40B4-BE49-F238E27FC236}">
                    <a16:creationId xmlns:a16="http://schemas.microsoft.com/office/drawing/2014/main" id="{5517119C-D1EB-4250-9136-DBDD628FC9D8}"/>
                  </a:ext>
                </a:extLst>
              </p:cNvPr>
              <p:cNvSpPr/>
              <p:nvPr/>
            </p:nvSpPr>
            <p:spPr>
              <a:xfrm>
                <a:off x="8145763" y="2133588"/>
                <a:ext cx="1692570" cy="1199766"/>
              </a:xfrm>
              <a:prstGeom prst="roundRect">
                <a:avLst>
                  <a:gd name="adj" fmla="val 0"/>
                </a:avLst>
              </a:prstGeom>
              <a:solidFill>
                <a:schemeClr val="bg1">
                  <a:lumMod val="95000"/>
                </a:schemeClr>
              </a:solidFill>
              <a:ln w="50800">
                <a:noFill/>
              </a:ln>
              <a:effectLst>
                <a:outerShdw blurRad="76200" dist="38100" dir="2700000" algn="tl" rotWithShape="0">
                  <a:schemeClr val="tx1">
                    <a:lumMod val="65000"/>
                    <a:lumOff val="35000"/>
                    <a:alpha val="64000"/>
                  </a:schemeClr>
                </a:outerShdw>
              </a:effectLst>
              <a:scene3d>
                <a:camera prst="orthographicFront"/>
                <a:lightRig rig="threePt" dir="t"/>
              </a:scene3d>
              <a:sp3d prstMaterial="softEdge">
                <a:bevelT w="44450" h="127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FFFF"/>
                  </a:solidFill>
                  <a:latin typeface="+mn-ea"/>
                </a:endParaRPr>
              </a:p>
            </p:txBody>
          </p:sp>
        </p:grpSp>
        <p:sp>
          <p:nvSpPr>
            <p:cNvPr id="8" name="矩形 7">
              <a:extLst>
                <a:ext uri="{FF2B5EF4-FFF2-40B4-BE49-F238E27FC236}">
                  <a16:creationId xmlns:a16="http://schemas.microsoft.com/office/drawing/2014/main" id="{2E74113C-9981-4EAF-A54E-DD7249EB5612}"/>
                </a:ext>
              </a:extLst>
            </p:cNvPr>
            <p:cNvSpPr/>
            <p:nvPr/>
          </p:nvSpPr>
          <p:spPr>
            <a:xfrm>
              <a:off x="1473726" y="1622124"/>
              <a:ext cx="461665" cy="1938992"/>
            </a:xfrm>
            <a:prstGeom prst="rect">
              <a:avLst/>
            </a:prstGeom>
          </p:spPr>
          <p:txBody>
            <a:bodyPr vert="horz" wrap="square">
              <a:spAutoFit/>
            </a:bodyPr>
            <a:lstStyle/>
            <a:p>
              <a:pPr algn="ctr"/>
              <a:r>
                <a:rPr lang="zh-CN" altLang="en-US" sz="2000" cap="all" dirty="0">
                  <a:ln w="9000" cmpd="sng">
                    <a:solidFill>
                      <a:schemeClr val="accent4">
                        <a:shade val="50000"/>
                        <a:satMod val="120000"/>
                      </a:schemeClr>
                    </a:solidFill>
                    <a:prstDash val="solid"/>
                  </a:ln>
                  <a:solidFill>
                    <a:srgbClr val="0070C0"/>
                  </a:solidFill>
                  <a:effectLst>
                    <a:reflection blurRad="12700" stA="28000" endPos="45000" dist="1000" dir="5400000" sy="-100000" algn="bl" rotWithShape="0"/>
                  </a:effectLst>
                </a:rPr>
                <a:t>非生产性支出</a:t>
              </a:r>
            </a:p>
          </p:txBody>
        </p:sp>
      </p:grpSp>
    </p:spTree>
    <p:extLst>
      <p:ext uri="{BB962C8B-B14F-4D97-AF65-F5344CB8AC3E}">
        <p14:creationId xmlns:p14="http://schemas.microsoft.com/office/powerpoint/2010/main" val="448614683"/>
      </p:ext>
    </p:extLst>
  </p:cSld>
  <p:clrMapOvr>
    <a:masterClrMapping/>
  </p:clrMapOvr>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325E6B60-8114-4B13-BA4B-93744B54D789}"/>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rPr>
              <a:pPr>
                <a:defRPr/>
              </a:pPr>
              <a:t>91</a:t>
            </a:fld>
            <a:endParaRPr lang="en-US">
              <a:solidFill>
                <a:prstClr val="black">
                  <a:tint val="75000"/>
                </a:prstClr>
              </a:solidFill>
            </a:endParaRPr>
          </a:p>
        </p:txBody>
      </p:sp>
      <p:sp>
        <p:nvSpPr>
          <p:cNvPr id="5" name="文本框 4">
            <a:extLst>
              <a:ext uri="{FF2B5EF4-FFF2-40B4-BE49-F238E27FC236}">
                <a16:creationId xmlns:a16="http://schemas.microsoft.com/office/drawing/2014/main" id="{710721B7-9291-47D2-A90E-95294DCB9B32}"/>
              </a:ext>
            </a:extLst>
          </p:cNvPr>
          <p:cNvSpPr txBox="1"/>
          <p:nvPr/>
        </p:nvSpPr>
        <p:spPr>
          <a:xfrm>
            <a:off x="935665" y="299722"/>
            <a:ext cx="7371907" cy="500137"/>
          </a:xfrm>
          <a:prstGeom prst="rect">
            <a:avLst/>
          </a:prstGeom>
          <a:noFill/>
        </p:spPr>
        <p:txBody>
          <a:bodyPr wrap="square" lIns="68580" tIns="34290" rIns="68580" bIns="34290" rtlCol="0">
            <a:spAutoFit/>
          </a:bodyPr>
          <a:lstStyle/>
          <a:p>
            <a:pPr algn="ctr"/>
            <a:r>
              <a:rPr lang="zh-CN" altLang="en-US" sz="2800" b="1" dirty="0">
                <a:solidFill>
                  <a:srgbClr val="0070C0"/>
                </a:solidFill>
                <a:cs typeface="+mn-ea"/>
              </a:rPr>
              <a:t>二、视同销售货物行为（</a:t>
            </a:r>
            <a:r>
              <a:rPr lang="en-US" altLang="zh-CN" sz="2800" b="1" dirty="0">
                <a:solidFill>
                  <a:srgbClr val="0070C0"/>
                </a:solidFill>
                <a:cs typeface="+mn-ea"/>
              </a:rPr>
              <a:t>8</a:t>
            </a:r>
            <a:r>
              <a:rPr lang="zh-CN" altLang="en-US" sz="2800" b="1" dirty="0">
                <a:solidFill>
                  <a:srgbClr val="0070C0"/>
                </a:solidFill>
                <a:cs typeface="+mn-ea"/>
              </a:rPr>
              <a:t>项）</a:t>
            </a:r>
            <a:endParaRPr lang="en-US" altLang="zh-CN" sz="2800" b="1" dirty="0">
              <a:solidFill>
                <a:srgbClr val="7030A0"/>
              </a:solidFill>
              <a:cs typeface="+mn-ea"/>
            </a:endParaRPr>
          </a:p>
        </p:txBody>
      </p:sp>
      <p:graphicFrame>
        <p:nvGraphicFramePr>
          <p:cNvPr id="12" name="表格 11">
            <a:extLst>
              <a:ext uri="{FF2B5EF4-FFF2-40B4-BE49-F238E27FC236}">
                <a16:creationId xmlns:a16="http://schemas.microsoft.com/office/drawing/2014/main" id="{E7617310-782F-4404-80D3-2EC74A0F8012}"/>
              </a:ext>
            </a:extLst>
          </p:cNvPr>
          <p:cNvGraphicFramePr/>
          <p:nvPr>
            <p:extLst>
              <p:ext uri="{D42A27DB-BD31-4B8C-83A1-F6EECF244321}">
                <p14:modId xmlns:p14="http://schemas.microsoft.com/office/powerpoint/2010/main" val="2584978234"/>
              </p:ext>
            </p:extLst>
          </p:nvPr>
        </p:nvGraphicFramePr>
        <p:xfrm>
          <a:off x="329721" y="1088039"/>
          <a:ext cx="8401529" cy="3609894"/>
        </p:xfrm>
        <a:graphic>
          <a:graphicData uri="http://schemas.openxmlformats.org/drawingml/2006/table">
            <a:tbl>
              <a:tblPr firstRow="1" bandRow="1">
                <a:tableStyleId>{22838BEF-8BB2-4498-84A7-C5851F593DF1}</a:tableStyleId>
              </a:tblPr>
              <a:tblGrid>
                <a:gridCol w="1690465">
                  <a:extLst>
                    <a:ext uri="{9D8B030D-6E8A-4147-A177-3AD203B41FA5}">
                      <a16:colId xmlns:a16="http://schemas.microsoft.com/office/drawing/2014/main" val="20000"/>
                    </a:ext>
                  </a:extLst>
                </a:gridCol>
                <a:gridCol w="2842437">
                  <a:extLst>
                    <a:ext uri="{9D8B030D-6E8A-4147-A177-3AD203B41FA5}">
                      <a16:colId xmlns:a16="http://schemas.microsoft.com/office/drawing/2014/main" val="20001"/>
                    </a:ext>
                  </a:extLst>
                </a:gridCol>
                <a:gridCol w="3868627">
                  <a:extLst>
                    <a:ext uri="{9D8B030D-6E8A-4147-A177-3AD203B41FA5}">
                      <a16:colId xmlns:a16="http://schemas.microsoft.com/office/drawing/2014/main" val="20002"/>
                    </a:ext>
                  </a:extLst>
                </a:gridCol>
              </a:tblGrid>
              <a:tr h="400809">
                <a:tc>
                  <a:txBody>
                    <a:bodyPr/>
                    <a:lstStyle/>
                    <a:p>
                      <a:pPr indent="0" algn="ctr">
                        <a:buNone/>
                      </a:pPr>
                      <a:r>
                        <a:rPr lang="en-US" sz="2000" b="1" dirty="0" err="1">
                          <a:solidFill>
                            <a:srgbClr val="000000"/>
                          </a:solidFill>
                        </a:rPr>
                        <a:t>货物类型</a:t>
                      </a:r>
                      <a:endParaRPr lang="en-US" altLang="en-US" sz="2000" b="1" dirty="0">
                        <a:solidFill>
                          <a:srgbClr val="000000"/>
                        </a:solidFill>
                        <a:latin typeface="楷体" panose="02010609060101010101" pitchFamily="49" charset="-122"/>
                        <a:ea typeface="楷体" panose="02010609060101010101" pitchFamily="49" charset="-122"/>
                        <a:cs typeface="NEU-BZ-S92" charset="0"/>
                      </a:endParaRPr>
                    </a:p>
                  </a:txBody>
                  <a:tcPr marL="91428" marR="91428" marT="0" marB="0" anchor="ctr"/>
                </a:tc>
                <a:tc>
                  <a:txBody>
                    <a:bodyPr/>
                    <a:lstStyle/>
                    <a:p>
                      <a:pPr indent="0" algn="ctr">
                        <a:buNone/>
                      </a:pPr>
                      <a:r>
                        <a:rPr lang="en-US" sz="2000" b="1">
                          <a:solidFill>
                            <a:srgbClr val="000000"/>
                          </a:solidFill>
                        </a:rPr>
                        <a:t>用途</a:t>
                      </a:r>
                      <a:endParaRPr lang="en-US" altLang="en-US" sz="2000" b="1">
                        <a:solidFill>
                          <a:srgbClr val="000000"/>
                        </a:solidFill>
                        <a:latin typeface="楷体" panose="02010609060101010101" pitchFamily="49" charset="-122"/>
                        <a:ea typeface="楷体" panose="02010609060101010101" pitchFamily="49" charset="-122"/>
                        <a:cs typeface="NEU-BZ-S92" charset="0"/>
                      </a:endParaRPr>
                    </a:p>
                  </a:txBody>
                  <a:tcPr marL="91428" marR="91428" marT="0" marB="0" anchor="ctr"/>
                </a:tc>
                <a:tc>
                  <a:txBody>
                    <a:bodyPr/>
                    <a:lstStyle/>
                    <a:p>
                      <a:pPr indent="0" algn="ctr">
                        <a:buNone/>
                      </a:pPr>
                      <a:r>
                        <a:rPr lang="en-US" sz="2000" b="1" dirty="0" err="1">
                          <a:solidFill>
                            <a:srgbClr val="000000"/>
                          </a:solidFill>
                        </a:rPr>
                        <a:t>税务处理</a:t>
                      </a:r>
                      <a:endParaRPr lang="en-US" altLang="en-US" sz="2000" b="1" dirty="0">
                        <a:solidFill>
                          <a:srgbClr val="000000"/>
                        </a:solidFill>
                        <a:latin typeface="楷体" panose="02010609060101010101" pitchFamily="49" charset="-122"/>
                        <a:ea typeface="楷体" panose="02010609060101010101" pitchFamily="49" charset="-122"/>
                        <a:cs typeface="NEU-BZ-S92" charset="0"/>
                      </a:endParaRPr>
                    </a:p>
                  </a:txBody>
                  <a:tcPr marL="91428" marR="91428" marT="0" marB="0" anchor="ctr"/>
                </a:tc>
                <a:extLst>
                  <a:ext uri="{0D108BD9-81ED-4DB2-BD59-A6C34878D82A}">
                    <a16:rowId xmlns:a16="http://schemas.microsoft.com/office/drawing/2014/main" val="10000"/>
                  </a:ext>
                </a:extLst>
              </a:tr>
              <a:tr h="1069695">
                <a:tc>
                  <a:txBody>
                    <a:bodyPr/>
                    <a:lstStyle/>
                    <a:p>
                      <a:pPr indent="0" algn="ctr">
                        <a:buNone/>
                      </a:pPr>
                      <a:r>
                        <a:rPr lang="en-US" sz="2000" b="1">
                          <a:solidFill>
                            <a:srgbClr val="000000"/>
                          </a:solidFill>
                        </a:rPr>
                        <a:t>自产、委托加工的货物</a:t>
                      </a:r>
                      <a:endParaRPr lang="en-US" altLang="en-US" sz="2000" b="1">
                        <a:solidFill>
                          <a:srgbClr val="000000"/>
                        </a:solidFill>
                        <a:latin typeface="楷体" panose="02010609060101010101" pitchFamily="49" charset="-122"/>
                        <a:ea typeface="楷体" panose="02010609060101010101" pitchFamily="49" charset="-122"/>
                        <a:cs typeface="NEU-BZ-S92" charset="0"/>
                      </a:endParaRPr>
                    </a:p>
                  </a:txBody>
                  <a:tcPr marL="91428" marR="91428" marT="0" marB="0" anchor="ctr"/>
                </a:tc>
                <a:tc>
                  <a:txBody>
                    <a:bodyPr/>
                    <a:lstStyle/>
                    <a:p>
                      <a:pPr indent="0" algn="l">
                        <a:buNone/>
                      </a:pPr>
                      <a:r>
                        <a:rPr lang="en-US" sz="2000" b="1" dirty="0" err="1">
                          <a:solidFill>
                            <a:srgbClr val="000000"/>
                          </a:solidFill>
                        </a:rPr>
                        <a:t>用于集体福利或个人消费；投资；分配；无偿赠送</a:t>
                      </a:r>
                      <a:endParaRPr lang="en-US" altLang="en-US" sz="2000" b="1" dirty="0">
                        <a:solidFill>
                          <a:srgbClr val="000000"/>
                        </a:solidFill>
                        <a:latin typeface="楷体" panose="02010609060101010101" pitchFamily="49" charset="-122"/>
                        <a:ea typeface="楷体" panose="02010609060101010101" pitchFamily="49" charset="-122"/>
                        <a:cs typeface="NEU-BZ-S92" charset="0"/>
                      </a:endParaRPr>
                    </a:p>
                  </a:txBody>
                  <a:tcPr marL="91428" marR="91428" marT="0" marB="0" anchor="ctr"/>
                </a:tc>
                <a:tc>
                  <a:txBody>
                    <a:bodyPr/>
                    <a:lstStyle/>
                    <a:p>
                      <a:pPr indent="0" algn="l">
                        <a:buNone/>
                      </a:pPr>
                      <a:r>
                        <a:rPr lang="en-US" sz="2000" b="1" dirty="0" err="1">
                          <a:solidFill>
                            <a:srgbClr val="000000"/>
                          </a:solidFill>
                        </a:rPr>
                        <a:t>视同销售，所涉及的进项税额，符合规定可以抵扣</a:t>
                      </a:r>
                      <a:endParaRPr lang="en-US" altLang="en-US" sz="2000" b="1" dirty="0">
                        <a:solidFill>
                          <a:srgbClr val="000000"/>
                        </a:solidFill>
                        <a:latin typeface="楷体" panose="02010609060101010101" pitchFamily="49" charset="-122"/>
                        <a:ea typeface="楷体" panose="02010609060101010101" pitchFamily="49" charset="-122"/>
                        <a:cs typeface="NEU-BZ-S92" charset="0"/>
                      </a:endParaRPr>
                    </a:p>
                  </a:txBody>
                  <a:tcPr marL="91428" marR="91428" marT="0" marB="0" anchor="ctr"/>
                </a:tc>
                <a:extLst>
                  <a:ext uri="{0D108BD9-81ED-4DB2-BD59-A6C34878D82A}">
                    <a16:rowId xmlns:a16="http://schemas.microsoft.com/office/drawing/2014/main" val="10001"/>
                  </a:ext>
                </a:extLst>
              </a:tr>
              <a:tr h="1069695">
                <a:tc rowSpan="2">
                  <a:txBody>
                    <a:bodyPr/>
                    <a:lstStyle/>
                    <a:p>
                      <a:pPr indent="0" algn="ctr">
                        <a:buNone/>
                      </a:pPr>
                      <a:r>
                        <a:rPr lang="en-US" sz="2000" b="1">
                          <a:solidFill>
                            <a:srgbClr val="000000"/>
                          </a:solidFill>
                        </a:rPr>
                        <a:t>购买的货物</a:t>
                      </a:r>
                      <a:endParaRPr lang="en-US" altLang="en-US" sz="2000" b="1">
                        <a:solidFill>
                          <a:srgbClr val="000000"/>
                        </a:solidFill>
                        <a:latin typeface="楷体" panose="02010609060101010101" pitchFamily="49" charset="-122"/>
                        <a:ea typeface="楷体" panose="02010609060101010101" pitchFamily="49" charset="-122"/>
                        <a:cs typeface="NEU-BZ-S92" charset="0"/>
                      </a:endParaRPr>
                    </a:p>
                  </a:txBody>
                  <a:tcPr marL="91428" marR="91428" marT="0" marB="0" anchor="ctr"/>
                </a:tc>
                <a:tc>
                  <a:txBody>
                    <a:bodyPr/>
                    <a:lstStyle/>
                    <a:p>
                      <a:pPr indent="0" algn="l">
                        <a:buNone/>
                      </a:pPr>
                      <a:r>
                        <a:rPr lang="en-US" sz="2000" b="1" dirty="0" err="1">
                          <a:solidFill>
                            <a:srgbClr val="000000"/>
                          </a:solidFill>
                        </a:rPr>
                        <a:t>用于非应税项目；集体福利或个人消费</a:t>
                      </a:r>
                      <a:r>
                        <a:rPr lang="en-US" sz="2000" b="1" dirty="0">
                          <a:solidFill>
                            <a:srgbClr val="000000"/>
                          </a:solidFill>
                        </a:rPr>
                        <a:t>(</a:t>
                      </a:r>
                      <a:r>
                        <a:rPr lang="en-US" sz="2000" b="1" dirty="0" err="1">
                          <a:solidFill>
                            <a:srgbClr val="000000"/>
                          </a:solidFill>
                        </a:rPr>
                        <a:t>含交际应酬消费</a:t>
                      </a:r>
                      <a:r>
                        <a:rPr lang="en-US" sz="2000" b="1" dirty="0">
                          <a:solidFill>
                            <a:srgbClr val="000000"/>
                          </a:solidFill>
                        </a:rPr>
                        <a:t>)</a:t>
                      </a:r>
                      <a:endParaRPr lang="en-US" altLang="en-US" sz="2000" b="1" dirty="0">
                        <a:solidFill>
                          <a:srgbClr val="000000"/>
                        </a:solidFill>
                        <a:latin typeface="楷体" panose="02010609060101010101" pitchFamily="49" charset="-122"/>
                        <a:ea typeface="楷体" panose="02010609060101010101" pitchFamily="49" charset="-122"/>
                        <a:cs typeface="微软雅黑" panose="020B0503020204020204" pitchFamily="34" charset="-122"/>
                      </a:endParaRPr>
                    </a:p>
                  </a:txBody>
                  <a:tcPr marL="91428" marR="91428" marT="0" marB="0" anchor="ctr"/>
                </a:tc>
                <a:tc>
                  <a:txBody>
                    <a:bodyPr/>
                    <a:lstStyle/>
                    <a:p>
                      <a:pPr indent="0" algn="l">
                        <a:buNone/>
                      </a:pPr>
                      <a:r>
                        <a:rPr lang="en-US" sz="2000" b="1" dirty="0" err="1">
                          <a:solidFill>
                            <a:srgbClr val="000000"/>
                          </a:solidFill>
                        </a:rPr>
                        <a:t>不视同销售，所涉及的进项税额不得抵扣；已抵扣的，作进项税转出处理</a:t>
                      </a:r>
                      <a:endParaRPr lang="en-US" altLang="en-US" sz="2000" b="1" dirty="0">
                        <a:solidFill>
                          <a:srgbClr val="000000"/>
                        </a:solidFill>
                        <a:latin typeface="楷体" panose="02010609060101010101" pitchFamily="49" charset="-122"/>
                        <a:ea typeface="楷体" panose="02010609060101010101" pitchFamily="49" charset="-122"/>
                        <a:cs typeface="NEU-BZ-S92" charset="0"/>
                      </a:endParaRPr>
                    </a:p>
                  </a:txBody>
                  <a:tcPr marL="91428" marR="91428" marT="0" marB="0" anchor="ctr"/>
                </a:tc>
                <a:extLst>
                  <a:ext uri="{0D108BD9-81ED-4DB2-BD59-A6C34878D82A}">
                    <a16:rowId xmlns:a16="http://schemas.microsoft.com/office/drawing/2014/main" val="10002"/>
                  </a:ext>
                </a:extLst>
              </a:tr>
              <a:tr h="1069695">
                <a:tc vMerge="1">
                  <a:txBody>
                    <a:bodyPr/>
                    <a:lstStyle/>
                    <a:p>
                      <a:endParaRPr lang="zh-CN"/>
                    </a:p>
                  </a:txBody>
                  <a:tcPr>
                    <a:lnL w="12700" cap="flat" cmpd="sng">
                      <a:solidFill>
                        <a:srgbClr val="080000"/>
                      </a:solidFill>
                      <a:prstDash val="solid"/>
                      <a:headEnd type="none" w="med" len="med"/>
                      <a:tailEnd type="none" w="med" len="med"/>
                    </a:lnL>
                    <a:lnR w="12700" cap="flat" cmpd="sng">
                      <a:solidFill>
                        <a:srgbClr val="080000"/>
                      </a:solidFill>
                      <a:prstDash val="solid"/>
                      <a:headEnd type="none" w="med" len="med"/>
                      <a:tailEnd type="none" w="med" len="med"/>
                    </a:lnR>
                    <a:lnB w="12700" cap="flat" cmpd="sng">
                      <a:solidFill>
                        <a:srgbClr val="080000"/>
                      </a:solidFill>
                      <a:prstDash val="solid"/>
                      <a:headEnd type="none" w="med" len="med"/>
                      <a:tailEnd type="none" w="med" len="med"/>
                    </a:lnB>
                  </a:tcPr>
                </a:tc>
                <a:tc>
                  <a:txBody>
                    <a:bodyPr/>
                    <a:lstStyle/>
                    <a:p>
                      <a:pPr indent="0" algn="l">
                        <a:buNone/>
                      </a:pPr>
                      <a:r>
                        <a:rPr lang="en-US" sz="2000" b="1" dirty="0" err="1">
                          <a:solidFill>
                            <a:srgbClr val="000000"/>
                          </a:solidFill>
                        </a:rPr>
                        <a:t>投资；分配；无偿赠送</a:t>
                      </a:r>
                      <a:endParaRPr lang="en-US" altLang="en-US" sz="2000" b="1" dirty="0">
                        <a:solidFill>
                          <a:srgbClr val="000000"/>
                        </a:solidFill>
                        <a:latin typeface="楷体" panose="02010609060101010101" pitchFamily="49" charset="-122"/>
                        <a:ea typeface="楷体" panose="02010609060101010101" pitchFamily="49" charset="-122"/>
                        <a:cs typeface="NEU-BZ-S92" charset="0"/>
                      </a:endParaRPr>
                    </a:p>
                  </a:txBody>
                  <a:tcPr marL="91428" marR="91428" marT="0" marB="0" anchor="ctr"/>
                </a:tc>
                <a:tc>
                  <a:txBody>
                    <a:bodyPr/>
                    <a:lstStyle/>
                    <a:p>
                      <a:pPr indent="0" algn="l">
                        <a:buNone/>
                      </a:pPr>
                      <a:r>
                        <a:rPr lang="en-US" sz="2000" b="1" dirty="0" err="1">
                          <a:solidFill>
                            <a:srgbClr val="000000"/>
                          </a:solidFill>
                        </a:rPr>
                        <a:t>视同销售，所涉及的购进货物的进项税额，符合规定可以抵扣</a:t>
                      </a:r>
                      <a:endParaRPr lang="en-US" altLang="en-US" sz="2000" b="1" dirty="0">
                        <a:solidFill>
                          <a:srgbClr val="000000"/>
                        </a:solidFill>
                        <a:latin typeface="楷体" panose="02010609060101010101" pitchFamily="49" charset="-122"/>
                        <a:ea typeface="楷体" panose="02010609060101010101" pitchFamily="49" charset="-122"/>
                        <a:cs typeface="NEU-BZ-S92" charset="0"/>
                      </a:endParaRPr>
                    </a:p>
                  </a:txBody>
                  <a:tcPr marL="91428" marR="91428" marT="0" marB="0" anchor="ctr"/>
                </a:tc>
                <a:extLst>
                  <a:ext uri="{0D108BD9-81ED-4DB2-BD59-A6C34878D82A}">
                    <a16:rowId xmlns:a16="http://schemas.microsoft.com/office/drawing/2014/main" val="10003"/>
                  </a:ext>
                </a:extLst>
              </a:tr>
            </a:tbl>
          </a:graphicData>
        </a:graphic>
      </p:graphicFrame>
    </p:spTree>
    <p:extLst>
      <p:ext uri="{BB962C8B-B14F-4D97-AF65-F5344CB8AC3E}">
        <p14:creationId xmlns:p14="http://schemas.microsoft.com/office/powerpoint/2010/main" val="903547127"/>
      </p:ext>
    </p:extLst>
  </p:cSld>
  <p:clrMapOvr>
    <a:masterClrMapping/>
  </p:clrMapOvr>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rPr>
              <a:pPr>
                <a:defRPr/>
              </a:pPr>
              <a:t>92</a:t>
            </a:fld>
            <a:endParaRPr lang="en-US">
              <a:solidFill>
                <a:prstClr val="black">
                  <a:tint val="75000"/>
                </a:prstClr>
              </a:solidFill>
            </a:endParaRPr>
          </a:p>
        </p:txBody>
      </p:sp>
      <p:graphicFrame>
        <p:nvGraphicFramePr>
          <p:cNvPr id="5" name="图示 4"/>
          <p:cNvGraphicFramePr/>
          <p:nvPr>
            <p:extLst>
              <p:ext uri="{D42A27DB-BD31-4B8C-83A1-F6EECF244321}">
                <p14:modId xmlns:p14="http://schemas.microsoft.com/office/powerpoint/2010/main" val="934577819"/>
              </p:ext>
            </p:extLst>
          </p:nvPr>
        </p:nvGraphicFramePr>
        <p:xfrm>
          <a:off x="284748" y="1082745"/>
          <a:ext cx="7860631" cy="3649593"/>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10" name="文本框 9">
            <a:extLst>
              <a:ext uri="{FF2B5EF4-FFF2-40B4-BE49-F238E27FC236}">
                <a16:creationId xmlns:a16="http://schemas.microsoft.com/office/drawing/2014/main" id="{F9708479-DC0B-4D1D-B307-B8CE83032277}"/>
              </a:ext>
            </a:extLst>
          </p:cNvPr>
          <p:cNvSpPr txBox="1"/>
          <p:nvPr/>
        </p:nvSpPr>
        <p:spPr>
          <a:xfrm>
            <a:off x="935665" y="299722"/>
            <a:ext cx="7371907" cy="500137"/>
          </a:xfrm>
          <a:prstGeom prst="rect">
            <a:avLst/>
          </a:prstGeom>
          <a:noFill/>
        </p:spPr>
        <p:txBody>
          <a:bodyPr wrap="square" lIns="68580" tIns="34290" rIns="68580" bIns="34290" rtlCol="0">
            <a:spAutoFit/>
          </a:bodyPr>
          <a:lstStyle/>
          <a:p>
            <a:pPr algn="ctr"/>
            <a:r>
              <a:rPr lang="zh-CN" altLang="en-US" sz="2800" b="1" dirty="0">
                <a:solidFill>
                  <a:srgbClr val="0070C0"/>
                </a:solidFill>
                <a:cs typeface="+mn-ea"/>
              </a:rPr>
              <a:t>二、视同销售服务、无形资产、不动产行为</a:t>
            </a:r>
            <a:endParaRPr lang="en-US" altLang="zh-CN" sz="2800" b="1" dirty="0">
              <a:solidFill>
                <a:srgbClr val="7030A0"/>
              </a:solidFill>
              <a:cs typeface="+mn-ea"/>
            </a:endParaRPr>
          </a:p>
        </p:txBody>
      </p:sp>
      <p:sp>
        <p:nvSpPr>
          <p:cNvPr id="12" name="文本框 11">
            <a:extLst>
              <a:ext uri="{FF2B5EF4-FFF2-40B4-BE49-F238E27FC236}">
                <a16:creationId xmlns:a16="http://schemas.microsoft.com/office/drawing/2014/main" id="{75D220FF-A12B-450E-9356-17A537E99F47}"/>
              </a:ext>
            </a:extLst>
          </p:cNvPr>
          <p:cNvSpPr txBox="1"/>
          <p:nvPr/>
        </p:nvSpPr>
        <p:spPr>
          <a:xfrm>
            <a:off x="2544419" y="4080529"/>
            <a:ext cx="4572000" cy="954107"/>
          </a:xfrm>
          <a:prstGeom prst="rect">
            <a:avLst/>
          </a:prstGeom>
          <a:noFill/>
        </p:spPr>
        <p:txBody>
          <a:bodyPr wrap="square">
            <a:spAutoFit/>
          </a:bodyPr>
          <a:lstStyle/>
          <a:p>
            <a:r>
              <a:rPr lang="zh-CN" altLang="en-US" dirty="0">
                <a:hlinkClick r:id="rId7"/>
              </a:rPr>
              <a:t>齐心协力 大批物资驰援武汉</a:t>
            </a:r>
            <a:r>
              <a:rPr lang="en-US" altLang="zh-CN" dirty="0">
                <a:hlinkClick r:id="rId7"/>
              </a:rPr>
              <a:t>,</a:t>
            </a:r>
            <a:r>
              <a:rPr lang="zh-CN" altLang="en-US" dirty="0">
                <a:hlinkClick r:id="rId7"/>
              </a:rPr>
              <a:t>社会</a:t>
            </a:r>
            <a:r>
              <a:rPr lang="en-US" altLang="zh-CN" dirty="0">
                <a:hlinkClick r:id="rId7"/>
              </a:rPr>
              <a:t>,</a:t>
            </a:r>
            <a:r>
              <a:rPr lang="zh-CN" altLang="en-US" dirty="0">
                <a:hlinkClick r:id="rId7"/>
              </a:rPr>
              <a:t>民生</a:t>
            </a:r>
            <a:r>
              <a:rPr lang="en-US" altLang="zh-CN" dirty="0">
                <a:hlinkClick r:id="rId7"/>
              </a:rPr>
              <a:t>,</a:t>
            </a:r>
            <a:r>
              <a:rPr lang="zh-CN" altLang="en-US" dirty="0">
                <a:hlinkClick r:id="rId7"/>
              </a:rPr>
              <a:t>好看视频 </a:t>
            </a:r>
            <a:r>
              <a:rPr lang="en-US" altLang="zh-CN" dirty="0">
                <a:hlinkClick r:id="rId7"/>
              </a:rPr>
              <a:t>(baidu.com)</a:t>
            </a:r>
            <a:endParaRPr lang="en-US" altLang="zh-CN" dirty="0"/>
          </a:p>
          <a:p>
            <a:r>
              <a:rPr lang="en-US" altLang="zh-CN" dirty="0"/>
              <a:t>https://haokan.baidu.com/v?pd=wisenatural&amp;vid=14959911284916957563</a:t>
            </a:r>
            <a:endParaRPr lang="zh-CN" altLang="en-US" dirty="0"/>
          </a:p>
        </p:txBody>
      </p:sp>
    </p:spTree>
    <p:extLst>
      <p:ext uri="{BB962C8B-B14F-4D97-AF65-F5344CB8AC3E}">
        <p14:creationId xmlns:p14="http://schemas.microsoft.com/office/powerpoint/2010/main" val="1101895144"/>
      </p:ext>
    </p:extLst>
  </p:cSld>
  <p:clrMapOvr>
    <a:masterClrMapping/>
  </p:clrMapOvr>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a:extLst>
              <a:ext uri="{FF2B5EF4-FFF2-40B4-BE49-F238E27FC236}">
                <a16:creationId xmlns:a16="http://schemas.microsoft.com/office/drawing/2014/main" id="{CDD12F54-4332-496E-A7BD-209E2336EADD}"/>
              </a:ext>
            </a:extLst>
          </p:cNvPr>
          <p:cNvGrpSpPr/>
          <p:nvPr/>
        </p:nvGrpSpPr>
        <p:grpSpPr>
          <a:xfrm>
            <a:off x="1166590" y="1189738"/>
            <a:ext cx="6910055" cy="2241033"/>
            <a:chOff x="1553460" y="1607952"/>
            <a:chExt cx="6910055" cy="2241033"/>
          </a:xfrm>
        </p:grpSpPr>
        <p:grpSp>
          <p:nvGrpSpPr>
            <p:cNvPr id="63" name="组合 62"/>
            <p:cNvGrpSpPr/>
            <p:nvPr/>
          </p:nvGrpSpPr>
          <p:grpSpPr>
            <a:xfrm>
              <a:off x="1553460" y="1607952"/>
              <a:ext cx="6910055" cy="2241033"/>
              <a:chOff x="8121873" y="2010009"/>
              <a:chExt cx="1739454" cy="1412819"/>
            </a:xfrm>
          </p:grpSpPr>
          <p:sp>
            <p:nvSpPr>
              <p:cNvPr id="64" name="圆角矩形 63"/>
              <p:cNvSpPr/>
              <p:nvPr/>
            </p:nvSpPr>
            <p:spPr>
              <a:xfrm>
                <a:off x="8121873" y="2010009"/>
                <a:ext cx="1739454" cy="1412819"/>
              </a:xfrm>
              <a:prstGeom prst="roundRect">
                <a:avLst>
                  <a:gd name="adj" fmla="val 0"/>
                </a:avLst>
              </a:prstGeom>
              <a:solidFill>
                <a:srgbClr val="0070C0"/>
              </a:solidFill>
              <a:ln w="31750">
                <a:gradFill flip="none" rotWithShape="1">
                  <a:gsLst>
                    <a:gs pos="0">
                      <a:schemeClr val="bg1">
                        <a:lumMod val="85000"/>
                      </a:schemeClr>
                    </a:gs>
                    <a:gs pos="100000">
                      <a:schemeClr val="bg1"/>
                    </a:gs>
                  </a:gsLst>
                  <a:lin ang="2700000" scaled="1"/>
                  <a:tileRect/>
                </a:gradFill>
              </a:ln>
              <a:effectLst>
                <a:innerShdw blurRad="127000" dist="63500" dir="13500000">
                  <a:schemeClr val="tx1">
                    <a:lumMod val="65000"/>
                    <a:lumOff val="35000"/>
                    <a:alpha val="49000"/>
                  </a:scheme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FFFF"/>
                  </a:solidFill>
                  <a:latin typeface="+mn-ea"/>
                </a:endParaRPr>
              </a:p>
            </p:txBody>
          </p:sp>
          <p:sp>
            <p:nvSpPr>
              <p:cNvPr id="65" name="圆角矩形 64"/>
              <p:cNvSpPr/>
              <p:nvPr/>
            </p:nvSpPr>
            <p:spPr>
              <a:xfrm>
                <a:off x="8147445" y="2102827"/>
                <a:ext cx="1688298" cy="1227176"/>
              </a:xfrm>
              <a:prstGeom prst="roundRect">
                <a:avLst/>
              </a:prstGeom>
              <a:solidFill>
                <a:schemeClr val="bg1">
                  <a:lumMod val="95000"/>
                </a:schemeClr>
              </a:solidFill>
              <a:ln w="50800">
                <a:noFill/>
              </a:ln>
              <a:effectLst>
                <a:outerShdw blurRad="76200" dist="38100" dir="2700000" algn="tl" rotWithShape="0">
                  <a:schemeClr val="tx1">
                    <a:lumMod val="65000"/>
                    <a:lumOff val="35000"/>
                    <a:alpha val="64000"/>
                  </a:schemeClr>
                </a:outerShdw>
              </a:effectLst>
              <a:scene3d>
                <a:camera prst="orthographicFront"/>
                <a:lightRig rig="threePt" dir="t"/>
              </a:scene3d>
              <a:sp3d prstMaterial="softEdge">
                <a:bevelT w="44450" h="127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FFFF"/>
                  </a:solidFill>
                  <a:latin typeface="+mn-ea"/>
                </a:endParaRPr>
              </a:p>
            </p:txBody>
          </p:sp>
        </p:grpSp>
        <p:sp>
          <p:nvSpPr>
            <p:cNvPr id="66" name="文本框 7"/>
            <p:cNvSpPr txBox="1"/>
            <p:nvPr/>
          </p:nvSpPr>
          <p:spPr>
            <a:xfrm>
              <a:off x="1740574" y="2446567"/>
              <a:ext cx="1063689" cy="438582"/>
            </a:xfrm>
            <a:prstGeom prst="rect">
              <a:avLst/>
            </a:prstGeom>
            <a:noFill/>
          </p:spPr>
          <p:txBody>
            <a:bodyPr wrap="square" lIns="68580" tIns="34290" rIns="68580" bIns="34290" rtlCol="0">
              <a:spAutoFit/>
            </a:bodyPr>
            <a:lstStyle/>
            <a:p>
              <a:pPr algn="ctr"/>
              <a:r>
                <a:rPr lang="zh-CN" altLang="en-US" sz="2400" b="1" dirty="0">
                  <a:solidFill>
                    <a:srgbClr val="0070C0"/>
                  </a:solidFill>
                  <a:latin typeface="+mn-ea"/>
                </a:rPr>
                <a:t>想一想</a:t>
              </a:r>
            </a:p>
          </p:txBody>
        </p:sp>
        <p:cxnSp>
          <p:nvCxnSpPr>
            <p:cNvPr id="67" name="直接连接符 66"/>
            <p:cNvCxnSpPr/>
            <p:nvPr/>
          </p:nvCxnSpPr>
          <p:spPr>
            <a:xfrm>
              <a:off x="2804265" y="2301277"/>
              <a:ext cx="0" cy="710495"/>
            </a:xfrm>
            <a:prstGeom prst="line">
              <a:avLst/>
            </a:prstGeom>
            <a:ln w="6350">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sp>
          <p:nvSpPr>
            <p:cNvPr id="68" name="文本框 11"/>
            <p:cNvSpPr txBox="1"/>
            <p:nvPr/>
          </p:nvSpPr>
          <p:spPr bwMode="auto">
            <a:xfrm>
              <a:off x="3009309" y="1873300"/>
              <a:ext cx="5018826" cy="1511952"/>
            </a:xfrm>
            <a:prstGeom prst="rect">
              <a:avLst/>
            </a:prstGeom>
            <a:noFill/>
          </p:spPr>
          <p:txBody>
            <a:bodyPr wrap="square" lIns="68580" tIns="34290" rIns="68580" bIns="34290">
              <a:spAutoFit/>
            </a:bodyPr>
            <a:lstStyle/>
            <a:p>
              <a:pPr indent="457200">
                <a:lnSpc>
                  <a:spcPct val="120000"/>
                </a:lnSpc>
              </a:pPr>
              <a:r>
                <a:rPr lang="zh-CN" altLang="zh-CN" sz="2000" b="1" dirty="0"/>
                <a:t>某电视台组织为希望小学捐款的公益活动，甲广告公司作为参与方无偿提供公益广告的策划设计工作。甲广告公司的此项行为是否应征增值税？为什么？</a:t>
              </a:r>
              <a:endParaRPr lang="en-US" altLang="zh-CN" sz="2000" b="1" dirty="0">
                <a:solidFill>
                  <a:schemeClr val="tx1">
                    <a:lumMod val="75000"/>
                    <a:lumOff val="25000"/>
                  </a:schemeClr>
                </a:solidFill>
                <a:latin typeface="微软雅黑" pitchFamily="34" charset="-122"/>
                <a:ea typeface="微软雅黑" pitchFamily="34" charset="-122"/>
              </a:endParaRPr>
            </a:p>
          </p:txBody>
        </p:sp>
      </p:grpSp>
      <p:sp>
        <p:nvSpPr>
          <p:cNvPr id="10" name="文本框 9">
            <a:extLst>
              <a:ext uri="{FF2B5EF4-FFF2-40B4-BE49-F238E27FC236}">
                <a16:creationId xmlns:a16="http://schemas.microsoft.com/office/drawing/2014/main" id="{C22C6850-0D84-46B7-A985-EA3341A66CBA}"/>
              </a:ext>
            </a:extLst>
          </p:cNvPr>
          <p:cNvSpPr txBox="1"/>
          <p:nvPr/>
        </p:nvSpPr>
        <p:spPr>
          <a:xfrm>
            <a:off x="935665" y="299722"/>
            <a:ext cx="7371907" cy="500137"/>
          </a:xfrm>
          <a:prstGeom prst="rect">
            <a:avLst/>
          </a:prstGeom>
          <a:noFill/>
        </p:spPr>
        <p:txBody>
          <a:bodyPr wrap="square" lIns="68580" tIns="34290" rIns="68580" bIns="34290" rtlCol="0">
            <a:spAutoFit/>
          </a:bodyPr>
          <a:lstStyle/>
          <a:p>
            <a:pPr algn="ctr"/>
            <a:r>
              <a:rPr lang="zh-CN" altLang="en-US" sz="2800" b="1" dirty="0">
                <a:solidFill>
                  <a:srgbClr val="0070C0"/>
                </a:solidFill>
                <a:cs typeface="+mn-ea"/>
              </a:rPr>
              <a:t>二、视同销售货物行为</a:t>
            </a:r>
            <a:endParaRPr lang="en-US" altLang="zh-CN" sz="2800" b="1" dirty="0">
              <a:solidFill>
                <a:srgbClr val="7030A0"/>
              </a:solidFill>
              <a:cs typeface="+mn-ea"/>
            </a:endParaRPr>
          </a:p>
        </p:txBody>
      </p:sp>
    </p:spTree>
    <p:extLst>
      <p:ext uri="{BB962C8B-B14F-4D97-AF65-F5344CB8AC3E}">
        <p14:creationId xmlns:p14="http://schemas.microsoft.com/office/powerpoint/2010/main" val="333691443"/>
      </p:ext>
    </p:extLst>
  </p:cSld>
  <p:clrMapOvr>
    <a:masterClrMapping/>
  </p:clrMapOvr>
  <mc:AlternateContent xmlns:mc="http://schemas.openxmlformats.org/markup-compatibility/2006" xmlns:p14="http://schemas.microsoft.com/office/powerpoint/2010/main">
    <mc:Choice Requires="p14">
      <p:transition spd="slow" p14:dur="1600" advClick="0" advTm="0">
        <p14:gallery dir="l"/>
      </p:transition>
    </mc:Choice>
    <mc:Fallback xmlns="">
      <p:transition spd="slow" advClick="0" advTm="0">
        <p:fade/>
      </p:transition>
    </mc:Fallback>
  </mc:AlternateContent>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3F297A04-FA86-470C-A283-0F372052F889}"/>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latin typeface="+mn-lt"/>
                <a:cs typeface="+mn-ea"/>
                <a:sym typeface="+mn-lt"/>
              </a:rPr>
              <a:pPr>
                <a:defRPr/>
              </a:pPr>
              <a:t>94</a:t>
            </a:fld>
            <a:endParaRPr lang="en-US">
              <a:solidFill>
                <a:prstClr val="black">
                  <a:tint val="75000"/>
                </a:prstClr>
              </a:solidFill>
              <a:latin typeface="+mn-lt"/>
              <a:cs typeface="+mn-ea"/>
              <a:sym typeface="+mn-lt"/>
            </a:endParaRPr>
          </a:p>
        </p:txBody>
      </p:sp>
      <p:sp>
        <p:nvSpPr>
          <p:cNvPr id="3" name="文本框 2">
            <a:extLst>
              <a:ext uri="{FF2B5EF4-FFF2-40B4-BE49-F238E27FC236}">
                <a16:creationId xmlns:a16="http://schemas.microsoft.com/office/drawing/2014/main" id="{8D04972F-565F-4E50-896F-ED56EDD1A38F}"/>
              </a:ext>
            </a:extLst>
          </p:cNvPr>
          <p:cNvSpPr txBox="1"/>
          <p:nvPr/>
        </p:nvSpPr>
        <p:spPr>
          <a:xfrm>
            <a:off x="2039921" y="225348"/>
            <a:ext cx="5410461" cy="500137"/>
          </a:xfrm>
          <a:prstGeom prst="rect">
            <a:avLst/>
          </a:prstGeom>
          <a:noFill/>
        </p:spPr>
        <p:txBody>
          <a:bodyPr wrap="square" lIns="68580" tIns="34290" rIns="68580" bIns="34290" rtlCol="0">
            <a:spAutoFit/>
          </a:bodyPr>
          <a:lstStyle/>
          <a:p>
            <a:pPr algn="ctr"/>
            <a:r>
              <a:rPr lang="zh-CN" altLang="en-US" sz="2800" b="1" dirty="0">
                <a:solidFill>
                  <a:srgbClr val="0070C0"/>
                </a:solidFill>
                <a:cs typeface="+mn-ea"/>
                <a:sym typeface="+mn-lt"/>
              </a:rPr>
              <a:t>试试就试试</a:t>
            </a:r>
            <a:endParaRPr lang="en-US" altLang="zh-CN" sz="2800" b="1" dirty="0">
              <a:solidFill>
                <a:srgbClr val="7030A0"/>
              </a:solidFill>
              <a:cs typeface="+mn-ea"/>
              <a:sym typeface="+mn-lt"/>
            </a:endParaRPr>
          </a:p>
        </p:txBody>
      </p:sp>
      <p:sp>
        <p:nvSpPr>
          <p:cNvPr id="8" name="内容占位符 1">
            <a:extLst>
              <a:ext uri="{FF2B5EF4-FFF2-40B4-BE49-F238E27FC236}">
                <a16:creationId xmlns:a16="http://schemas.microsoft.com/office/drawing/2014/main" id="{C55AD2E8-BCFE-4A42-9301-8BD4BC5CB3A5}"/>
              </a:ext>
            </a:extLst>
          </p:cNvPr>
          <p:cNvSpPr txBox="1">
            <a:spLocks/>
          </p:cNvSpPr>
          <p:nvPr/>
        </p:nvSpPr>
        <p:spPr>
          <a:xfrm>
            <a:off x="490822" y="779487"/>
            <a:ext cx="8018557" cy="3887763"/>
          </a:xfrm>
          <a:prstGeom prst="rect">
            <a:avLst/>
          </a:prstGeom>
        </p:spPr>
        <p:txBody>
          <a:bodyPr vert="horz" lIns="91440" tIns="45720" rIns="91440" bIns="45720" rtlCol="0">
            <a:normAutofit/>
          </a:bodyPr>
          <a:lstStyle>
            <a:lvl1pPr marL="0" indent="538480" algn="l" defTabSz="685800" rtl="0" eaLnBrk="1" latinLnBrk="0" hangingPunct="1">
              <a:lnSpc>
                <a:spcPct val="150000"/>
              </a:lnSpc>
              <a:spcBef>
                <a:spcPts val="0"/>
              </a:spcBef>
              <a:buFont typeface="Arial" panose="020B0604020202020204" pitchFamily="34" charset="0"/>
              <a:buNone/>
              <a:defRPr sz="2200" b="1" kern="1200">
                <a:solidFill>
                  <a:srgbClr val="004DA1"/>
                </a:solidFill>
                <a:latin typeface="楷体" panose="02010609060101010101" pitchFamily="49" charset="-122"/>
                <a:ea typeface="楷体" panose="02010609060101010101" pitchFamily="49" charset="-122"/>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en-US" altLang="zh-CN" dirty="0">
                <a:latin typeface="+mn-lt"/>
                <a:ea typeface="+mn-ea"/>
                <a:cs typeface="+mn-ea"/>
                <a:sym typeface="+mn-lt"/>
              </a:rPr>
              <a:t>【</a:t>
            </a:r>
            <a:r>
              <a:rPr lang="zh-CN" altLang="en-US" dirty="0">
                <a:latin typeface="+mn-lt"/>
                <a:ea typeface="+mn-ea"/>
                <a:cs typeface="+mn-ea"/>
                <a:sym typeface="+mn-lt"/>
              </a:rPr>
              <a:t>单选题</a:t>
            </a:r>
            <a:r>
              <a:rPr lang="en-US" altLang="zh-CN" dirty="0">
                <a:latin typeface="+mn-lt"/>
                <a:ea typeface="+mn-ea"/>
                <a:cs typeface="+mn-ea"/>
                <a:sym typeface="+mn-lt"/>
              </a:rPr>
              <a:t>】</a:t>
            </a:r>
            <a:r>
              <a:rPr lang="zh-CN" altLang="en-US" dirty="0">
                <a:latin typeface="+mn-lt"/>
                <a:ea typeface="+mn-ea"/>
                <a:cs typeface="+mn-ea"/>
                <a:sym typeface="+mn-lt"/>
              </a:rPr>
              <a:t>根据增值税法律制度的规定，企业发生的下列行为中，不属于视同销售货物行为的是（　）。</a:t>
            </a:r>
          </a:p>
          <a:p>
            <a:r>
              <a:rPr lang="en-US" altLang="zh-CN" dirty="0">
                <a:latin typeface="+mn-lt"/>
                <a:ea typeface="+mn-ea"/>
                <a:cs typeface="+mn-ea"/>
                <a:sym typeface="+mn-lt"/>
              </a:rPr>
              <a:t>A.</a:t>
            </a:r>
            <a:r>
              <a:rPr lang="zh-CN" altLang="en-US" dirty="0">
                <a:latin typeface="+mn-lt"/>
                <a:ea typeface="+mn-ea"/>
                <a:cs typeface="+mn-ea"/>
                <a:sym typeface="+mn-lt"/>
              </a:rPr>
              <a:t>将购进的货物作为投资提供给其他单位</a:t>
            </a:r>
          </a:p>
          <a:p>
            <a:r>
              <a:rPr lang="en-US" altLang="zh-CN" dirty="0">
                <a:latin typeface="+mn-lt"/>
                <a:ea typeface="+mn-ea"/>
                <a:cs typeface="+mn-ea"/>
                <a:sym typeface="+mn-lt"/>
              </a:rPr>
              <a:t>B.</a:t>
            </a:r>
            <a:r>
              <a:rPr lang="zh-CN" altLang="en-US" dirty="0">
                <a:latin typeface="+mn-lt"/>
                <a:ea typeface="+mn-ea"/>
                <a:cs typeface="+mn-ea"/>
                <a:sym typeface="+mn-lt"/>
              </a:rPr>
              <a:t>将购进的货物用于集体福利</a:t>
            </a:r>
          </a:p>
          <a:p>
            <a:r>
              <a:rPr lang="en-US" altLang="zh-CN" dirty="0">
                <a:latin typeface="+mn-lt"/>
                <a:ea typeface="+mn-ea"/>
                <a:cs typeface="+mn-ea"/>
                <a:sym typeface="+mn-lt"/>
              </a:rPr>
              <a:t>C.</a:t>
            </a:r>
            <a:r>
              <a:rPr lang="zh-CN" altLang="en-US" dirty="0">
                <a:latin typeface="+mn-lt"/>
                <a:ea typeface="+mn-ea"/>
                <a:cs typeface="+mn-ea"/>
                <a:sym typeface="+mn-lt"/>
              </a:rPr>
              <a:t>将委托加工的货物分配给股东</a:t>
            </a:r>
          </a:p>
          <a:p>
            <a:r>
              <a:rPr lang="en-US" altLang="zh-CN" dirty="0">
                <a:latin typeface="+mn-lt"/>
                <a:ea typeface="+mn-ea"/>
                <a:cs typeface="+mn-ea"/>
                <a:sym typeface="+mn-lt"/>
              </a:rPr>
              <a:t>D.</a:t>
            </a:r>
            <a:r>
              <a:rPr lang="zh-CN" altLang="en-US" dirty="0">
                <a:latin typeface="+mn-lt"/>
                <a:ea typeface="+mn-ea"/>
                <a:cs typeface="+mn-ea"/>
                <a:sym typeface="+mn-lt"/>
              </a:rPr>
              <a:t>将自产的货物用于个人消费</a:t>
            </a:r>
          </a:p>
          <a:p>
            <a:endParaRPr lang="zh-CN" altLang="en-US" dirty="0">
              <a:latin typeface="+mn-lt"/>
              <a:ea typeface="+mn-ea"/>
              <a:cs typeface="+mn-ea"/>
              <a:sym typeface="+mn-lt"/>
            </a:endParaRPr>
          </a:p>
        </p:txBody>
      </p:sp>
      <p:grpSp>
        <p:nvGrpSpPr>
          <p:cNvPr id="9" name="组合 8">
            <a:extLst>
              <a:ext uri="{FF2B5EF4-FFF2-40B4-BE49-F238E27FC236}">
                <a16:creationId xmlns:a16="http://schemas.microsoft.com/office/drawing/2014/main" id="{D7CCD27B-CFDC-4184-8D48-6FBEDF9404AE}"/>
              </a:ext>
            </a:extLst>
          </p:cNvPr>
          <p:cNvGrpSpPr/>
          <p:nvPr/>
        </p:nvGrpSpPr>
        <p:grpSpPr>
          <a:xfrm rot="16200000">
            <a:off x="1905836" y="3944966"/>
            <a:ext cx="677108" cy="1428693"/>
            <a:chOff x="9306656" y="1903595"/>
            <a:chExt cx="902810" cy="1904924"/>
          </a:xfrm>
        </p:grpSpPr>
        <p:sp>
          <p:nvSpPr>
            <p:cNvPr id="10" name="Freeform 668">
              <a:extLst>
                <a:ext uri="{FF2B5EF4-FFF2-40B4-BE49-F238E27FC236}">
                  <a16:creationId xmlns:a16="http://schemas.microsoft.com/office/drawing/2014/main" id="{25B8C2A1-05FC-4FC7-8039-F3BDF3EAEED1}"/>
                </a:ext>
              </a:extLst>
            </p:cNvPr>
            <p:cNvSpPr>
              <a:spLocks/>
            </p:cNvSpPr>
            <p:nvPr/>
          </p:nvSpPr>
          <p:spPr bwMode="auto">
            <a:xfrm rot="5400000">
              <a:off x="8805602" y="2585762"/>
              <a:ext cx="1904924" cy="540590"/>
            </a:xfrm>
            <a:custGeom>
              <a:avLst/>
              <a:gdLst>
                <a:gd name="T0" fmla="*/ 384 w 398"/>
                <a:gd name="T1" fmla="*/ 77 h 111"/>
                <a:gd name="T2" fmla="*/ 388 w 398"/>
                <a:gd name="T3" fmla="*/ 74 h 111"/>
                <a:gd name="T4" fmla="*/ 388 w 398"/>
                <a:gd name="T5" fmla="*/ 71 h 111"/>
                <a:gd name="T6" fmla="*/ 397 w 398"/>
                <a:gd name="T7" fmla="*/ 67 h 111"/>
                <a:gd name="T8" fmla="*/ 390 w 398"/>
                <a:gd name="T9" fmla="*/ 62 h 111"/>
                <a:gd name="T10" fmla="*/ 388 w 398"/>
                <a:gd name="T11" fmla="*/ 59 h 111"/>
                <a:gd name="T12" fmla="*/ 388 w 398"/>
                <a:gd name="T13" fmla="*/ 56 h 111"/>
                <a:gd name="T14" fmla="*/ 385 w 398"/>
                <a:gd name="T15" fmla="*/ 54 h 111"/>
                <a:gd name="T16" fmla="*/ 387 w 398"/>
                <a:gd name="T17" fmla="*/ 51 h 111"/>
                <a:gd name="T18" fmla="*/ 389 w 398"/>
                <a:gd name="T19" fmla="*/ 48 h 111"/>
                <a:gd name="T20" fmla="*/ 384 w 398"/>
                <a:gd name="T21" fmla="*/ 46 h 111"/>
                <a:gd name="T22" fmla="*/ 378 w 398"/>
                <a:gd name="T23" fmla="*/ 42 h 111"/>
                <a:gd name="T24" fmla="*/ 385 w 398"/>
                <a:gd name="T25" fmla="*/ 40 h 111"/>
                <a:gd name="T26" fmla="*/ 378 w 398"/>
                <a:gd name="T27" fmla="*/ 37 h 111"/>
                <a:gd name="T28" fmla="*/ 378 w 398"/>
                <a:gd name="T29" fmla="*/ 34 h 111"/>
                <a:gd name="T30" fmla="*/ 373 w 398"/>
                <a:gd name="T31" fmla="*/ 32 h 111"/>
                <a:gd name="T32" fmla="*/ 369 w 398"/>
                <a:gd name="T33" fmla="*/ 28 h 111"/>
                <a:gd name="T34" fmla="*/ 350 w 398"/>
                <a:gd name="T35" fmla="*/ 23 h 111"/>
                <a:gd name="T36" fmla="*/ 358 w 398"/>
                <a:gd name="T37" fmla="*/ 19 h 111"/>
                <a:gd name="T38" fmla="*/ 260 w 398"/>
                <a:gd name="T39" fmla="*/ 11 h 111"/>
                <a:gd name="T40" fmla="*/ 324 w 398"/>
                <a:gd name="T41" fmla="*/ 10 h 111"/>
                <a:gd name="T42" fmla="*/ 304 w 398"/>
                <a:gd name="T43" fmla="*/ 6 h 111"/>
                <a:gd name="T44" fmla="*/ 177 w 398"/>
                <a:gd name="T45" fmla="*/ 1 h 111"/>
                <a:gd name="T46" fmla="*/ 18 w 398"/>
                <a:gd name="T47" fmla="*/ 11 h 111"/>
                <a:gd name="T48" fmla="*/ 16 w 398"/>
                <a:gd name="T49" fmla="*/ 17 h 111"/>
                <a:gd name="T50" fmla="*/ 21 w 398"/>
                <a:gd name="T51" fmla="*/ 20 h 111"/>
                <a:gd name="T52" fmla="*/ 15 w 398"/>
                <a:gd name="T53" fmla="*/ 26 h 111"/>
                <a:gd name="T54" fmla="*/ 12 w 398"/>
                <a:gd name="T55" fmla="*/ 52 h 111"/>
                <a:gd name="T56" fmla="*/ 8 w 398"/>
                <a:gd name="T57" fmla="*/ 82 h 111"/>
                <a:gd name="T58" fmla="*/ 113 w 398"/>
                <a:gd name="T59" fmla="*/ 111 h 111"/>
                <a:gd name="T60" fmla="*/ 331 w 398"/>
                <a:gd name="T61" fmla="*/ 104 h 111"/>
                <a:gd name="T62" fmla="*/ 369 w 398"/>
                <a:gd name="T63" fmla="*/ 91 h 111"/>
                <a:gd name="T64" fmla="*/ 385 w 398"/>
                <a:gd name="T65" fmla="*/ 86 h 111"/>
                <a:gd name="T66" fmla="*/ 389 w 398"/>
                <a:gd name="T67" fmla="*/ 8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98" h="111">
                  <a:moveTo>
                    <a:pt x="397" y="80"/>
                  </a:moveTo>
                  <a:cubicBezTo>
                    <a:pt x="394" y="77"/>
                    <a:pt x="387" y="79"/>
                    <a:pt x="384" y="77"/>
                  </a:cubicBezTo>
                  <a:cubicBezTo>
                    <a:pt x="387" y="75"/>
                    <a:pt x="394" y="76"/>
                    <a:pt x="396" y="76"/>
                  </a:cubicBezTo>
                  <a:cubicBezTo>
                    <a:pt x="388" y="74"/>
                    <a:pt x="388" y="74"/>
                    <a:pt x="388" y="74"/>
                  </a:cubicBezTo>
                  <a:cubicBezTo>
                    <a:pt x="397" y="72"/>
                    <a:pt x="397" y="72"/>
                    <a:pt x="397" y="72"/>
                  </a:cubicBezTo>
                  <a:cubicBezTo>
                    <a:pt x="395" y="71"/>
                    <a:pt x="390" y="73"/>
                    <a:pt x="388" y="71"/>
                  </a:cubicBezTo>
                  <a:cubicBezTo>
                    <a:pt x="388" y="69"/>
                    <a:pt x="390" y="70"/>
                    <a:pt x="391" y="70"/>
                  </a:cubicBezTo>
                  <a:cubicBezTo>
                    <a:pt x="394" y="70"/>
                    <a:pt x="398" y="69"/>
                    <a:pt x="397" y="67"/>
                  </a:cubicBezTo>
                  <a:cubicBezTo>
                    <a:pt x="397" y="63"/>
                    <a:pt x="391" y="64"/>
                    <a:pt x="388" y="63"/>
                  </a:cubicBezTo>
                  <a:cubicBezTo>
                    <a:pt x="390" y="62"/>
                    <a:pt x="390" y="62"/>
                    <a:pt x="390" y="62"/>
                  </a:cubicBezTo>
                  <a:cubicBezTo>
                    <a:pt x="388" y="62"/>
                    <a:pt x="386" y="62"/>
                    <a:pt x="385" y="60"/>
                  </a:cubicBezTo>
                  <a:cubicBezTo>
                    <a:pt x="386" y="60"/>
                    <a:pt x="387" y="59"/>
                    <a:pt x="388" y="59"/>
                  </a:cubicBezTo>
                  <a:cubicBezTo>
                    <a:pt x="383" y="57"/>
                    <a:pt x="383" y="57"/>
                    <a:pt x="383" y="57"/>
                  </a:cubicBezTo>
                  <a:cubicBezTo>
                    <a:pt x="388" y="56"/>
                    <a:pt x="388" y="56"/>
                    <a:pt x="388" y="56"/>
                  </a:cubicBezTo>
                  <a:cubicBezTo>
                    <a:pt x="386" y="56"/>
                    <a:pt x="386" y="56"/>
                    <a:pt x="386" y="56"/>
                  </a:cubicBezTo>
                  <a:cubicBezTo>
                    <a:pt x="384" y="55"/>
                    <a:pt x="386" y="54"/>
                    <a:pt x="385" y="54"/>
                  </a:cubicBezTo>
                  <a:cubicBezTo>
                    <a:pt x="383" y="52"/>
                    <a:pt x="379" y="54"/>
                    <a:pt x="377" y="52"/>
                  </a:cubicBezTo>
                  <a:cubicBezTo>
                    <a:pt x="380" y="51"/>
                    <a:pt x="384" y="51"/>
                    <a:pt x="387" y="51"/>
                  </a:cubicBezTo>
                  <a:cubicBezTo>
                    <a:pt x="385" y="51"/>
                    <a:pt x="382" y="51"/>
                    <a:pt x="381" y="49"/>
                  </a:cubicBezTo>
                  <a:cubicBezTo>
                    <a:pt x="389" y="48"/>
                    <a:pt x="389" y="48"/>
                    <a:pt x="389" y="48"/>
                  </a:cubicBezTo>
                  <a:cubicBezTo>
                    <a:pt x="387" y="47"/>
                    <a:pt x="384" y="48"/>
                    <a:pt x="382" y="47"/>
                  </a:cubicBezTo>
                  <a:cubicBezTo>
                    <a:pt x="384" y="46"/>
                    <a:pt x="384" y="46"/>
                    <a:pt x="384" y="46"/>
                  </a:cubicBezTo>
                  <a:cubicBezTo>
                    <a:pt x="381" y="45"/>
                    <a:pt x="378" y="46"/>
                    <a:pt x="376" y="44"/>
                  </a:cubicBezTo>
                  <a:cubicBezTo>
                    <a:pt x="377" y="43"/>
                    <a:pt x="378" y="43"/>
                    <a:pt x="378" y="42"/>
                  </a:cubicBezTo>
                  <a:cubicBezTo>
                    <a:pt x="377" y="42"/>
                    <a:pt x="375" y="42"/>
                    <a:pt x="374" y="41"/>
                  </a:cubicBezTo>
                  <a:cubicBezTo>
                    <a:pt x="377" y="40"/>
                    <a:pt x="382" y="41"/>
                    <a:pt x="385" y="40"/>
                  </a:cubicBezTo>
                  <a:cubicBezTo>
                    <a:pt x="377" y="37"/>
                    <a:pt x="377" y="37"/>
                    <a:pt x="377" y="37"/>
                  </a:cubicBezTo>
                  <a:cubicBezTo>
                    <a:pt x="377" y="37"/>
                    <a:pt x="377" y="37"/>
                    <a:pt x="378" y="37"/>
                  </a:cubicBezTo>
                  <a:cubicBezTo>
                    <a:pt x="373" y="35"/>
                    <a:pt x="373" y="35"/>
                    <a:pt x="373" y="35"/>
                  </a:cubicBezTo>
                  <a:cubicBezTo>
                    <a:pt x="375" y="34"/>
                    <a:pt x="377" y="35"/>
                    <a:pt x="378" y="34"/>
                  </a:cubicBezTo>
                  <a:cubicBezTo>
                    <a:pt x="370" y="32"/>
                    <a:pt x="370" y="32"/>
                    <a:pt x="370" y="32"/>
                  </a:cubicBezTo>
                  <a:cubicBezTo>
                    <a:pt x="371" y="31"/>
                    <a:pt x="372" y="32"/>
                    <a:pt x="373" y="32"/>
                  </a:cubicBezTo>
                  <a:cubicBezTo>
                    <a:pt x="358" y="29"/>
                    <a:pt x="358" y="29"/>
                    <a:pt x="358" y="29"/>
                  </a:cubicBezTo>
                  <a:cubicBezTo>
                    <a:pt x="362" y="28"/>
                    <a:pt x="365" y="30"/>
                    <a:pt x="369" y="28"/>
                  </a:cubicBezTo>
                  <a:cubicBezTo>
                    <a:pt x="362" y="26"/>
                    <a:pt x="351" y="28"/>
                    <a:pt x="345" y="24"/>
                  </a:cubicBezTo>
                  <a:cubicBezTo>
                    <a:pt x="346" y="23"/>
                    <a:pt x="348" y="23"/>
                    <a:pt x="350" y="23"/>
                  </a:cubicBezTo>
                  <a:cubicBezTo>
                    <a:pt x="346" y="22"/>
                    <a:pt x="346" y="22"/>
                    <a:pt x="346" y="22"/>
                  </a:cubicBezTo>
                  <a:cubicBezTo>
                    <a:pt x="349" y="20"/>
                    <a:pt x="356" y="21"/>
                    <a:pt x="358" y="19"/>
                  </a:cubicBezTo>
                  <a:cubicBezTo>
                    <a:pt x="354" y="19"/>
                    <a:pt x="350" y="19"/>
                    <a:pt x="347" y="17"/>
                  </a:cubicBezTo>
                  <a:cubicBezTo>
                    <a:pt x="319" y="14"/>
                    <a:pt x="290" y="11"/>
                    <a:pt x="260" y="11"/>
                  </a:cubicBezTo>
                  <a:cubicBezTo>
                    <a:pt x="259" y="10"/>
                    <a:pt x="259" y="10"/>
                    <a:pt x="259" y="10"/>
                  </a:cubicBezTo>
                  <a:cubicBezTo>
                    <a:pt x="281" y="9"/>
                    <a:pt x="301" y="11"/>
                    <a:pt x="324" y="10"/>
                  </a:cubicBezTo>
                  <a:cubicBezTo>
                    <a:pt x="325" y="9"/>
                    <a:pt x="325" y="9"/>
                    <a:pt x="325" y="9"/>
                  </a:cubicBezTo>
                  <a:cubicBezTo>
                    <a:pt x="319" y="6"/>
                    <a:pt x="311" y="8"/>
                    <a:pt x="304" y="6"/>
                  </a:cubicBezTo>
                  <a:cubicBezTo>
                    <a:pt x="306" y="5"/>
                    <a:pt x="306" y="5"/>
                    <a:pt x="306" y="5"/>
                  </a:cubicBezTo>
                  <a:cubicBezTo>
                    <a:pt x="264" y="1"/>
                    <a:pt x="219" y="0"/>
                    <a:pt x="177" y="1"/>
                  </a:cubicBezTo>
                  <a:cubicBezTo>
                    <a:pt x="35" y="2"/>
                    <a:pt x="35" y="2"/>
                    <a:pt x="35" y="2"/>
                  </a:cubicBezTo>
                  <a:cubicBezTo>
                    <a:pt x="28" y="3"/>
                    <a:pt x="22" y="7"/>
                    <a:pt x="18" y="11"/>
                  </a:cubicBezTo>
                  <a:cubicBezTo>
                    <a:pt x="24" y="13"/>
                    <a:pt x="24" y="13"/>
                    <a:pt x="24" y="13"/>
                  </a:cubicBezTo>
                  <a:cubicBezTo>
                    <a:pt x="16" y="17"/>
                    <a:pt x="16" y="17"/>
                    <a:pt x="16" y="17"/>
                  </a:cubicBezTo>
                  <a:cubicBezTo>
                    <a:pt x="15" y="20"/>
                    <a:pt x="19" y="19"/>
                    <a:pt x="22" y="20"/>
                  </a:cubicBezTo>
                  <a:cubicBezTo>
                    <a:pt x="21" y="20"/>
                    <a:pt x="21" y="20"/>
                    <a:pt x="21" y="20"/>
                  </a:cubicBezTo>
                  <a:cubicBezTo>
                    <a:pt x="20" y="22"/>
                    <a:pt x="16" y="22"/>
                    <a:pt x="19" y="24"/>
                  </a:cubicBezTo>
                  <a:cubicBezTo>
                    <a:pt x="19" y="25"/>
                    <a:pt x="16" y="25"/>
                    <a:pt x="15" y="26"/>
                  </a:cubicBezTo>
                  <a:cubicBezTo>
                    <a:pt x="15" y="29"/>
                    <a:pt x="8" y="33"/>
                    <a:pt x="11" y="37"/>
                  </a:cubicBezTo>
                  <a:cubicBezTo>
                    <a:pt x="8" y="42"/>
                    <a:pt x="13" y="47"/>
                    <a:pt x="12" y="52"/>
                  </a:cubicBezTo>
                  <a:cubicBezTo>
                    <a:pt x="8" y="56"/>
                    <a:pt x="10" y="63"/>
                    <a:pt x="7" y="68"/>
                  </a:cubicBezTo>
                  <a:cubicBezTo>
                    <a:pt x="15" y="73"/>
                    <a:pt x="0" y="77"/>
                    <a:pt x="8" y="82"/>
                  </a:cubicBezTo>
                  <a:cubicBezTo>
                    <a:pt x="9" y="88"/>
                    <a:pt x="16" y="93"/>
                    <a:pt x="24" y="97"/>
                  </a:cubicBezTo>
                  <a:cubicBezTo>
                    <a:pt x="50" y="109"/>
                    <a:pt x="82" y="110"/>
                    <a:pt x="113" y="111"/>
                  </a:cubicBezTo>
                  <a:cubicBezTo>
                    <a:pt x="277" y="109"/>
                    <a:pt x="277" y="109"/>
                    <a:pt x="277" y="109"/>
                  </a:cubicBezTo>
                  <a:cubicBezTo>
                    <a:pt x="295" y="106"/>
                    <a:pt x="314" y="107"/>
                    <a:pt x="331" y="104"/>
                  </a:cubicBezTo>
                  <a:cubicBezTo>
                    <a:pt x="350" y="103"/>
                    <a:pt x="364" y="95"/>
                    <a:pt x="382" y="93"/>
                  </a:cubicBezTo>
                  <a:cubicBezTo>
                    <a:pt x="379" y="91"/>
                    <a:pt x="374" y="92"/>
                    <a:pt x="369" y="91"/>
                  </a:cubicBezTo>
                  <a:cubicBezTo>
                    <a:pt x="375" y="88"/>
                    <a:pt x="382" y="87"/>
                    <a:pt x="388" y="86"/>
                  </a:cubicBezTo>
                  <a:cubicBezTo>
                    <a:pt x="387" y="86"/>
                    <a:pt x="385" y="87"/>
                    <a:pt x="385" y="86"/>
                  </a:cubicBezTo>
                  <a:cubicBezTo>
                    <a:pt x="387" y="84"/>
                    <a:pt x="391" y="86"/>
                    <a:pt x="392" y="84"/>
                  </a:cubicBezTo>
                  <a:cubicBezTo>
                    <a:pt x="389" y="82"/>
                    <a:pt x="389" y="82"/>
                    <a:pt x="389" y="82"/>
                  </a:cubicBezTo>
                  <a:cubicBezTo>
                    <a:pt x="391" y="80"/>
                    <a:pt x="395" y="81"/>
                    <a:pt x="397" y="80"/>
                  </a:cubicBezTo>
                  <a:close/>
                </a:path>
              </a:pathLst>
            </a:custGeom>
            <a:solidFill>
              <a:srgbClr val="004DA1"/>
            </a:solidFill>
            <a:ln>
              <a:noFill/>
            </a:ln>
          </p:spPr>
          <p:txBody>
            <a:bodyPr vert="horz" wrap="square" lIns="68580" tIns="34290" rIns="68580" bIns="3429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013" b="0" i="0" u="none" strike="noStrike" kern="0" cap="none" spc="0" normalizeH="0" baseline="0" noProof="0" dirty="0">
                <a:ln>
                  <a:noFill/>
                </a:ln>
                <a:solidFill>
                  <a:prstClr val="black"/>
                </a:solidFill>
                <a:effectLst/>
                <a:uLnTx/>
                <a:uFillTx/>
                <a:cs typeface="+mn-ea"/>
                <a:sym typeface="+mn-lt"/>
              </a:endParaRPr>
            </a:p>
          </p:txBody>
        </p:sp>
        <p:sp>
          <p:nvSpPr>
            <p:cNvPr id="11" name="文本框 10">
              <a:extLst>
                <a:ext uri="{FF2B5EF4-FFF2-40B4-BE49-F238E27FC236}">
                  <a16:creationId xmlns:a16="http://schemas.microsoft.com/office/drawing/2014/main" id="{9638B1E5-5568-466A-B5E2-8FD1DDE2E088}"/>
                </a:ext>
              </a:extLst>
            </p:cNvPr>
            <p:cNvSpPr txBox="1"/>
            <p:nvPr/>
          </p:nvSpPr>
          <p:spPr>
            <a:xfrm>
              <a:off x="9306656" y="2657710"/>
              <a:ext cx="902810" cy="396689"/>
            </a:xfrm>
            <a:prstGeom prst="rect">
              <a:avLst/>
            </a:prstGeom>
            <a:noFill/>
            <a:effectLst/>
          </p:spPr>
          <p:txBody>
            <a:bodyPr vert="eaVert" wrap="none" rtlCol="0" anchor="ctr">
              <a:spAutoFit/>
            </a:bodyPr>
            <a:lstStyle>
              <a:defPPr>
                <a:defRPr lang="zh-CN"/>
              </a:defPPr>
              <a:lvl1pPr algn="ctr">
                <a:defRPr sz="4400">
                  <a:solidFill>
                    <a:srgbClr val="004DA1"/>
                  </a:solidFill>
                  <a:latin typeface="李旭科书法" panose="02000603000000000000" pitchFamily="2" charset="-122"/>
                  <a:ea typeface="李旭科书法" panose="02000603000000000000" pitchFamily="2" charset="-122"/>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lang="en-US" altLang="zh-CN" sz="3200" kern="0" dirty="0">
                  <a:solidFill>
                    <a:prstClr val="white"/>
                  </a:solidFill>
                  <a:latin typeface="+mn-lt"/>
                  <a:ea typeface="+mn-ea"/>
                  <a:cs typeface="+mn-ea"/>
                  <a:sym typeface="+mn-lt"/>
                </a:rPr>
                <a:t>B</a:t>
              </a:r>
              <a:endParaRPr kumimoji="0" lang="zh-CN" altLang="en-US" sz="3200" b="0" i="0" u="none" strike="noStrike" kern="0" cap="none" spc="0" normalizeH="0" baseline="0" noProof="0" dirty="0">
                <a:ln>
                  <a:noFill/>
                </a:ln>
                <a:solidFill>
                  <a:prstClr val="white"/>
                </a:solidFill>
                <a:effectLst/>
                <a:uLnTx/>
                <a:uFillTx/>
                <a:latin typeface="+mn-lt"/>
                <a:ea typeface="+mn-ea"/>
                <a:cs typeface="+mn-ea"/>
                <a:sym typeface="+mn-lt"/>
              </a:endParaRPr>
            </a:p>
          </p:txBody>
        </p:sp>
      </p:grpSp>
    </p:spTree>
    <p:extLst>
      <p:ext uri="{BB962C8B-B14F-4D97-AF65-F5344CB8AC3E}">
        <p14:creationId xmlns:p14="http://schemas.microsoft.com/office/powerpoint/2010/main" val="379177844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3F297A04-FA86-470C-A283-0F372052F889}"/>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latin typeface="+mn-lt"/>
                <a:cs typeface="+mn-ea"/>
                <a:sym typeface="+mn-lt"/>
              </a:rPr>
              <a:pPr>
                <a:defRPr/>
              </a:pPr>
              <a:t>95</a:t>
            </a:fld>
            <a:endParaRPr lang="en-US">
              <a:solidFill>
                <a:prstClr val="black">
                  <a:tint val="75000"/>
                </a:prstClr>
              </a:solidFill>
              <a:latin typeface="+mn-lt"/>
              <a:cs typeface="+mn-ea"/>
              <a:sym typeface="+mn-lt"/>
            </a:endParaRPr>
          </a:p>
        </p:txBody>
      </p:sp>
      <p:sp>
        <p:nvSpPr>
          <p:cNvPr id="3" name="文本框 2">
            <a:extLst>
              <a:ext uri="{FF2B5EF4-FFF2-40B4-BE49-F238E27FC236}">
                <a16:creationId xmlns:a16="http://schemas.microsoft.com/office/drawing/2014/main" id="{8D04972F-565F-4E50-896F-ED56EDD1A38F}"/>
              </a:ext>
            </a:extLst>
          </p:cNvPr>
          <p:cNvSpPr txBox="1"/>
          <p:nvPr/>
        </p:nvSpPr>
        <p:spPr>
          <a:xfrm>
            <a:off x="2039921" y="225348"/>
            <a:ext cx="5410461" cy="500137"/>
          </a:xfrm>
          <a:prstGeom prst="rect">
            <a:avLst/>
          </a:prstGeom>
          <a:noFill/>
        </p:spPr>
        <p:txBody>
          <a:bodyPr wrap="square" lIns="68580" tIns="34290" rIns="68580" bIns="34290" rtlCol="0">
            <a:spAutoFit/>
          </a:bodyPr>
          <a:lstStyle/>
          <a:p>
            <a:pPr algn="ctr"/>
            <a:r>
              <a:rPr lang="zh-CN" altLang="en-US" sz="2800" b="1" dirty="0">
                <a:solidFill>
                  <a:srgbClr val="0070C0"/>
                </a:solidFill>
                <a:cs typeface="+mn-ea"/>
                <a:sym typeface="+mn-lt"/>
              </a:rPr>
              <a:t>试试就试试</a:t>
            </a:r>
            <a:endParaRPr lang="en-US" altLang="zh-CN" sz="2800" b="1" dirty="0">
              <a:solidFill>
                <a:srgbClr val="7030A0"/>
              </a:solidFill>
              <a:cs typeface="+mn-ea"/>
              <a:sym typeface="+mn-lt"/>
            </a:endParaRPr>
          </a:p>
        </p:txBody>
      </p:sp>
      <p:sp>
        <p:nvSpPr>
          <p:cNvPr id="8" name="内容占位符 1">
            <a:extLst>
              <a:ext uri="{FF2B5EF4-FFF2-40B4-BE49-F238E27FC236}">
                <a16:creationId xmlns:a16="http://schemas.microsoft.com/office/drawing/2014/main" id="{C55AD2E8-BCFE-4A42-9301-8BD4BC5CB3A5}"/>
              </a:ext>
            </a:extLst>
          </p:cNvPr>
          <p:cNvSpPr txBox="1">
            <a:spLocks/>
          </p:cNvSpPr>
          <p:nvPr/>
        </p:nvSpPr>
        <p:spPr>
          <a:xfrm>
            <a:off x="490822" y="779487"/>
            <a:ext cx="8018557" cy="3887763"/>
          </a:xfrm>
          <a:prstGeom prst="rect">
            <a:avLst/>
          </a:prstGeom>
        </p:spPr>
        <p:txBody>
          <a:bodyPr vert="horz" lIns="91440" tIns="45720" rIns="91440" bIns="45720" rtlCol="0">
            <a:normAutofit/>
          </a:bodyPr>
          <a:lstStyle>
            <a:lvl1pPr marL="0" indent="538480" algn="l" defTabSz="685800" rtl="0" eaLnBrk="1" latinLnBrk="0" hangingPunct="1">
              <a:lnSpc>
                <a:spcPct val="150000"/>
              </a:lnSpc>
              <a:spcBef>
                <a:spcPts val="0"/>
              </a:spcBef>
              <a:buFont typeface="Arial" panose="020B0604020202020204" pitchFamily="34" charset="0"/>
              <a:buNone/>
              <a:defRPr sz="2200" b="1" kern="1200">
                <a:solidFill>
                  <a:srgbClr val="004DA1"/>
                </a:solidFill>
                <a:latin typeface="楷体" panose="02010609060101010101" pitchFamily="49" charset="-122"/>
                <a:ea typeface="楷体" panose="02010609060101010101" pitchFamily="49" charset="-122"/>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zh-CN" altLang="en-US" dirty="0">
                <a:latin typeface="+mn-lt"/>
                <a:ea typeface="+mn-ea"/>
                <a:cs typeface="+mn-ea"/>
                <a:sym typeface="+mn-lt"/>
              </a:rPr>
              <a:t> </a:t>
            </a:r>
            <a:r>
              <a:rPr lang="en-US" altLang="zh-CN" dirty="0">
                <a:latin typeface="+mn-lt"/>
                <a:ea typeface="+mn-ea"/>
                <a:cs typeface="+mn-ea"/>
                <a:sym typeface="+mn-lt"/>
              </a:rPr>
              <a:t>【</a:t>
            </a:r>
            <a:r>
              <a:rPr lang="zh-CN" altLang="en-US" dirty="0">
                <a:latin typeface="+mn-lt"/>
                <a:ea typeface="+mn-ea"/>
                <a:cs typeface="+mn-ea"/>
                <a:sym typeface="+mn-lt"/>
              </a:rPr>
              <a:t>单选题</a:t>
            </a:r>
            <a:r>
              <a:rPr lang="en-US" altLang="zh-CN" dirty="0">
                <a:latin typeface="+mn-lt"/>
                <a:ea typeface="+mn-ea"/>
                <a:cs typeface="+mn-ea"/>
                <a:sym typeface="+mn-lt"/>
              </a:rPr>
              <a:t>·2021-13】</a:t>
            </a:r>
            <a:r>
              <a:rPr lang="zh-CN" altLang="en-US" dirty="0">
                <a:latin typeface="+mn-lt"/>
                <a:ea typeface="+mn-ea"/>
                <a:cs typeface="+mn-ea"/>
                <a:sym typeface="+mn-lt"/>
              </a:rPr>
              <a:t>根据增值税法律制度的规定，下列各项中，不属于视同销售货物行为的是（ ）。</a:t>
            </a:r>
          </a:p>
          <a:p>
            <a:r>
              <a:rPr lang="zh-CN" altLang="en-US" dirty="0">
                <a:latin typeface="+mn-lt"/>
                <a:ea typeface="+mn-ea"/>
                <a:cs typeface="+mn-ea"/>
                <a:sym typeface="+mn-lt"/>
              </a:rPr>
              <a:t> </a:t>
            </a:r>
            <a:r>
              <a:rPr lang="en-US" altLang="zh-CN" dirty="0">
                <a:latin typeface="+mn-lt"/>
                <a:ea typeface="+mn-ea"/>
                <a:cs typeface="+mn-ea"/>
                <a:sym typeface="+mn-lt"/>
              </a:rPr>
              <a:t>A.</a:t>
            </a:r>
            <a:r>
              <a:rPr lang="zh-CN" altLang="en-US" dirty="0">
                <a:latin typeface="+mn-lt"/>
                <a:ea typeface="+mn-ea"/>
                <a:cs typeface="+mn-ea"/>
                <a:sym typeface="+mn-lt"/>
              </a:rPr>
              <a:t>商场将购进的化妆品作为福利发给职工</a:t>
            </a:r>
          </a:p>
          <a:p>
            <a:r>
              <a:rPr lang="zh-CN" altLang="en-US" dirty="0">
                <a:latin typeface="+mn-lt"/>
                <a:ea typeface="+mn-ea"/>
                <a:cs typeface="+mn-ea"/>
                <a:sym typeface="+mn-lt"/>
              </a:rPr>
              <a:t> </a:t>
            </a:r>
            <a:r>
              <a:rPr lang="en-US" altLang="zh-CN" dirty="0">
                <a:latin typeface="+mn-lt"/>
                <a:ea typeface="+mn-ea"/>
                <a:cs typeface="+mn-ea"/>
                <a:sym typeface="+mn-lt"/>
              </a:rPr>
              <a:t>B.</a:t>
            </a:r>
            <a:r>
              <a:rPr lang="zh-CN" altLang="en-US" dirty="0">
                <a:latin typeface="+mn-lt"/>
                <a:ea typeface="+mn-ea"/>
                <a:cs typeface="+mn-ea"/>
                <a:sym typeface="+mn-lt"/>
              </a:rPr>
              <a:t>服装厂将购进的小汽车分配给股东</a:t>
            </a:r>
          </a:p>
          <a:p>
            <a:r>
              <a:rPr lang="zh-CN" altLang="en-US" dirty="0">
                <a:latin typeface="+mn-lt"/>
                <a:ea typeface="+mn-ea"/>
                <a:cs typeface="+mn-ea"/>
                <a:sym typeface="+mn-lt"/>
              </a:rPr>
              <a:t> </a:t>
            </a:r>
            <a:r>
              <a:rPr lang="en-US" altLang="zh-CN" dirty="0">
                <a:latin typeface="+mn-lt"/>
                <a:ea typeface="+mn-ea"/>
                <a:cs typeface="+mn-ea"/>
                <a:sym typeface="+mn-lt"/>
              </a:rPr>
              <a:t>C.</a:t>
            </a:r>
            <a:r>
              <a:rPr lang="zh-CN" altLang="en-US" dirty="0">
                <a:latin typeface="+mn-lt"/>
                <a:ea typeface="+mn-ea"/>
                <a:cs typeface="+mn-ea"/>
                <a:sym typeface="+mn-lt"/>
              </a:rPr>
              <a:t>空调厂将自产的空调用于职工食堂</a:t>
            </a:r>
          </a:p>
          <a:p>
            <a:r>
              <a:rPr lang="zh-CN" altLang="en-US" dirty="0">
                <a:latin typeface="+mn-lt"/>
                <a:ea typeface="+mn-ea"/>
                <a:cs typeface="+mn-ea"/>
                <a:sym typeface="+mn-lt"/>
              </a:rPr>
              <a:t> </a:t>
            </a:r>
            <a:r>
              <a:rPr lang="en-US" altLang="zh-CN" dirty="0">
                <a:latin typeface="+mn-lt"/>
                <a:ea typeface="+mn-ea"/>
                <a:cs typeface="+mn-ea"/>
                <a:sym typeface="+mn-lt"/>
              </a:rPr>
              <a:t>D.</a:t>
            </a:r>
            <a:r>
              <a:rPr lang="zh-CN" altLang="en-US" dirty="0">
                <a:latin typeface="+mn-lt"/>
                <a:ea typeface="+mn-ea"/>
                <a:cs typeface="+mn-ea"/>
                <a:sym typeface="+mn-lt"/>
              </a:rPr>
              <a:t>电视机厂将自产的电视机无偿赠送其他单位</a:t>
            </a:r>
          </a:p>
        </p:txBody>
      </p:sp>
      <p:grpSp>
        <p:nvGrpSpPr>
          <p:cNvPr id="9" name="组合 8">
            <a:extLst>
              <a:ext uri="{FF2B5EF4-FFF2-40B4-BE49-F238E27FC236}">
                <a16:creationId xmlns:a16="http://schemas.microsoft.com/office/drawing/2014/main" id="{D7CCD27B-CFDC-4184-8D48-6FBEDF9404AE}"/>
              </a:ext>
            </a:extLst>
          </p:cNvPr>
          <p:cNvGrpSpPr/>
          <p:nvPr/>
        </p:nvGrpSpPr>
        <p:grpSpPr>
          <a:xfrm rot="16200000">
            <a:off x="1905836" y="3944966"/>
            <a:ext cx="677108" cy="1428693"/>
            <a:chOff x="9306656" y="1903595"/>
            <a:chExt cx="902810" cy="1904924"/>
          </a:xfrm>
        </p:grpSpPr>
        <p:sp>
          <p:nvSpPr>
            <p:cNvPr id="10" name="Freeform 668">
              <a:extLst>
                <a:ext uri="{FF2B5EF4-FFF2-40B4-BE49-F238E27FC236}">
                  <a16:creationId xmlns:a16="http://schemas.microsoft.com/office/drawing/2014/main" id="{25B8C2A1-05FC-4FC7-8039-F3BDF3EAEED1}"/>
                </a:ext>
              </a:extLst>
            </p:cNvPr>
            <p:cNvSpPr>
              <a:spLocks/>
            </p:cNvSpPr>
            <p:nvPr/>
          </p:nvSpPr>
          <p:spPr bwMode="auto">
            <a:xfrm rot="5400000">
              <a:off x="8805602" y="2585762"/>
              <a:ext cx="1904924" cy="540590"/>
            </a:xfrm>
            <a:custGeom>
              <a:avLst/>
              <a:gdLst>
                <a:gd name="T0" fmla="*/ 384 w 398"/>
                <a:gd name="T1" fmla="*/ 77 h 111"/>
                <a:gd name="T2" fmla="*/ 388 w 398"/>
                <a:gd name="T3" fmla="*/ 74 h 111"/>
                <a:gd name="T4" fmla="*/ 388 w 398"/>
                <a:gd name="T5" fmla="*/ 71 h 111"/>
                <a:gd name="T6" fmla="*/ 397 w 398"/>
                <a:gd name="T7" fmla="*/ 67 h 111"/>
                <a:gd name="T8" fmla="*/ 390 w 398"/>
                <a:gd name="T9" fmla="*/ 62 h 111"/>
                <a:gd name="T10" fmla="*/ 388 w 398"/>
                <a:gd name="T11" fmla="*/ 59 h 111"/>
                <a:gd name="T12" fmla="*/ 388 w 398"/>
                <a:gd name="T13" fmla="*/ 56 h 111"/>
                <a:gd name="T14" fmla="*/ 385 w 398"/>
                <a:gd name="T15" fmla="*/ 54 h 111"/>
                <a:gd name="T16" fmla="*/ 387 w 398"/>
                <a:gd name="T17" fmla="*/ 51 h 111"/>
                <a:gd name="T18" fmla="*/ 389 w 398"/>
                <a:gd name="T19" fmla="*/ 48 h 111"/>
                <a:gd name="T20" fmla="*/ 384 w 398"/>
                <a:gd name="T21" fmla="*/ 46 h 111"/>
                <a:gd name="T22" fmla="*/ 378 w 398"/>
                <a:gd name="T23" fmla="*/ 42 h 111"/>
                <a:gd name="T24" fmla="*/ 385 w 398"/>
                <a:gd name="T25" fmla="*/ 40 h 111"/>
                <a:gd name="T26" fmla="*/ 378 w 398"/>
                <a:gd name="T27" fmla="*/ 37 h 111"/>
                <a:gd name="T28" fmla="*/ 378 w 398"/>
                <a:gd name="T29" fmla="*/ 34 h 111"/>
                <a:gd name="T30" fmla="*/ 373 w 398"/>
                <a:gd name="T31" fmla="*/ 32 h 111"/>
                <a:gd name="T32" fmla="*/ 369 w 398"/>
                <a:gd name="T33" fmla="*/ 28 h 111"/>
                <a:gd name="T34" fmla="*/ 350 w 398"/>
                <a:gd name="T35" fmla="*/ 23 h 111"/>
                <a:gd name="T36" fmla="*/ 358 w 398"/>
                <a:gd name="T37" fmla="*/ 19 h 111"/>
                <a:gd name="T38" fmla="*/ 260 w 398"/>
                <a:gd name="T39" fmla="*/ 11 h 111"/>
                <a:gd name="T40" fmla="*/ 324 w 398"/>
                <a:gd name="T41" fmla="*/ 10 h 111"/>
                <a:gd name="T42" fmla="*/ 304 w 398"/>
                <a:gd name="T43" fmla="*/ 6 h 111"/>
                <a:gd name="T44" fmla="*/ 177 w 398"/>
                <a:gd name="T45" fmla="*/ 1 h 111"/>
                <a:gd name="T46" fmla="*/ 18 w 398"/>
                <a:gd name="T47" fmla="*/ 11 h 111"/>
                <a:gd name="T48" fmla="*/ 16 w 398"/>
                <a:gd name="T49" fmla="*/ 17 h 111"/>
                <a:gd name="T50" fmla="*/ 21 w 398"/>
                <a:gd name="T51" fmla="*/ 20 h 111"/>
                <a:gd name="T52" fmla="*/ 15 w 398"/>
                <a:gd name="T53" fmla="*/ 26 h 111"/>
                <a:gd name="T54" fmla="*/ 12 w 398"/>
                <a:gd name="T55" fmla="*/ 52 h 111"/>
                <a:gd name="T56" fmla="*/ 8 w 398"/>
                <a:gd name="T57" fmla="*/ 82 h 111"/>
                <a:gd name="T58" fmla="*/ 113 w 398"/>
                <a:gd name="T59" fmla="*/ 111 h 111"/>
                <a:gd name="T60" fmla="*/ 331 w 398"/>
                <a:gd name="T61" fmla="*/ 104 h 111"/>
                <a:gd name="T62" fmla="*/ 369 w 398"/>
                <a:gd name="T63" fmla="*/ 91 h 111"/>
                <a:gd name="T64" fmla="*/ 385 w 398"/>
                <a:gd name="T65" fmla="*/ 86 h 111"/>
                <a:gd name="T66" fmla="*/ 389 w 398"/>
                <a:gd name="T67" fmla="*/ 8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98" h="111">
                  <a:moveTo>
                    <a:pt x="397" y="80"/>
                  </a:moveTo>
                  <a:cubicBezTo>
                    <a:pt x="394" y="77"/>
                    <a:pt x="387" y="79"/>
                    <a:pt x="384" y="77"/>
                  </a:cubicBezTo>
                  <a:cubicBezTo>
                    <a:pt x="387" y="75"/>
                    <a:pt x="394" y="76"/>
                    <a:pt x="396" y="76"/>
                  </a:cubicBezTo>
                  <a:cubicBezTo>
                    <a:pt x="388" y="74"/>
                    <a:pt x="388" y="74"/>
                    <a:pt x="388" y="74"/>
                  </a:cubicBezTo>
                  <a:cubicBezTo>
                    <a:pt x="397" y="72"/>
                    <a:pt x="397" y="72"/>
                    <a:pt x="397" y="72"/>
                  </a:cubicBezTo>
                  <a:cubicBezTo>
                    <a:pt x="395" y="71"/>
                    <a:pt x="390" y="73"/>
                    <a:pt x="388" y="71"/>
                  </a:cubicBezTo>
                  <a:cubicBezTo>
                    <a:pt x="388" y="69"/>
                    <a:pt x="390" y="70"/>
                    <a:pt x="391" y="70"/>
                  </a:cubicBezTo>
                  <a:cubicBezTo>
                    <a:pt x="394" y="70"/>
                    <a:pt x="398" y="69"/>
                    <a:pt x="397" y="67"/>
                  </a:cubicBezTo>
                  <a:cubicBezTo>
                    <a:pt x="397" y="63"/>
                    <a:pt x="391" y="64"/>
                    <a:pt x="388" y="63"/>
                  </a:cubicBezTo>
                  <a:cubicBezTo>
                    <a:pt x="390" y="62"/>
                    <a:pt x="390" y="62"/>
                    <a:pt x="390" y="62"/>
                  </a:cubicBezTo>
                  <a:cubicBezTo>
                    <a:pt x="388" y="62"/>
                    <a:pt x="386" y="62"/>
                    <a:pt x="385" y="60"/>
                  </a:cubicBezTo>
                  <a:cubicBezTo>
                    <a:pt x="386" y="60"/>
                    <a:pt x="387" y="59"/>
                    <a:pt x="388" y="59"/>
                  </a:cubicBezTo>
                  <a:cubicBezTo>
                    <a:pt x="383" y="57"/>
                    <a:pt x="383" y="57"/>
                    <a:pt x="383" y="57"/>
                  </a:cubicBezTo>
                  <a:cubicBezTo>
                    <a:pt x="388" y="56"/>
                    <a:pt x="388" y="56"/>
                    <a:pt x="388" y="56"/>
                  </a:cubicBezTo>
                  <a:cubicBezTo>
                    <a:pt x="386" y="56"/>
                    <a:pt x="386" y="56"/>
                    <a:pt x="386" y="56"/>
                  </a:cubicBezTo>
                  <a:cubicBezTo>
                    <a:pt x="384" y="55"/>
                    <a:pt x="386" y="54"/>
                    <a:pt x="385" y="54"/>
                  </a:cubicBezTo>
                  <a:cubicBezTo>
                    <a:pt x="383" y="52"/>
                    <a:pt x="379" y="54"/>
                    <a:pt x="377" y="52"/>
                  </a:cubicBezTo>
                  <a:cubicBezTo>
                    <a:pt x="380" y="51"/>
                    <a:pt x="384" y="51"/>
                    <a:pt x="387" y="51"/>
                  </a:cubicBezTo>
                  <a:cubicBezTo>
                    <a:pt x="385" y="51"/>
                    <a:pt x="382" y="51"/>
                    <a:pt x="381" y="49"/>
                  </a:cubicBezTo>
                  <a:cubicBezTo>
                    <a:pt x="389" y="48"/>
                    <a:pt x="389" y="48"/>
                    <a:pt x="389" y="48"/>
                  </a:cubicBezTo>
                  <a:cubicBezTo>
                    <a:pt x="387" y="47"/>
                    <a:pt x="384" y="48"/>
                    <a:pt x="382" y="47"/>
                  </a:cubicBezTo>
                  <a:cubicBezTo>
                    <a:pt x="384" y="46"/>
                    <a:pt x="384" y="46"/>
                    <a:pt x="384" y="46"/>
                  </a:cubicBezTo>
                  <a:cubicBezTo>
                    <a:pt x="381" y="45"/>
                    <a:pt x="378" y="46"/>
                    <a:pt x="376" y="44"/>
                  </a:cubicBezTo>
                  <a:cubicBezTo>
                    <a:pt x="377" y="43"/>
                    <a:pt x="378" y="43"/>
                    <a:pt x="378" y="42"/>
                  </a:cubicBezTo>
                  <a:cubicBezTo>
                    <a:pt x="377" y="42"/>
                    <a:pt x="375" y="42"/>
                    <a:pt x="374" y="41"/>
                  </a:cubicBezTo>
                  <a:cubicBezTo>
                    <a:pt x="377" y="40"/>
                    <a:pt x="382" y="41"/>
                    <a:pt x="385" y="40"/>
                  </a:cubicBezTo>
                  <a:cubicBezTo>
                    <a:pt x="377" y="37"/>
                    <a:pt x="377" y="37"/>
                    <a:pt x="377" y="37"/>
                  </a:cubicBezTo>
                  <a:cubicBezTo>
                    <a:pt x="377" y="37"/>
                    <a:pt x="377" y="37"/>
                    <a:pt x="378" y="37"/>
                  </a:cubicBezTo>
                  <a:cubicBezTo>
                    <a:pt x="373" y="35"/>
                    <a:pt x="373" y="35"/>
                    <a:pt x="373" y="35"/>
                  </a:cubicBezTo>
                  <a:cubicBezTo>
                    <a:pt x="375" y="34"/>
                    <a:pt x="377" y="35"/>
                    <a:pt x="378" y="34"/>
                  </a:cubicBezTo>
                  <a:cubicBezTo>
                    <a:pt x="370" y="32"/>
                    <a:pt x="370" y="32"/>
                    <a:pt x="370" y="32"/>
                  </a:cubicBezTo>
                  <a:cubicBezTo>
                    <a:pt x="371" y="31"/>
                    <a:pt x="372" y="32"/>
                    <a:pt x="373" y="32"/>
                  </a:cubicBezTo>
                  <a:cubicBezTo>
                    <a:pt x="358" y="29"/>
                    <a:pt x="358" y="29"/>
                    <a:pt x="358" y="29"/>
                  </a:cubicBezTo>
                  <a:cubicBezTo>
                    <a:pt x="362" y="28"/>
                    <a:pt x="365" y="30"/>
                    <a:pt x="369" y="28"/>
                  </a:cubicBezTo>
                  <a:cubicBezTo>
                    <a:pt x="362" y="26"/>
                    <a:pt x="351" y="28"/>
                    <a:pt x="345" y="24"/>
                  </a:cubicBezTo>
                  <a:cubicBezTo>
                    <a:pt x="346" y="23"/>
                    <a:pt x="348" y="23"/>
                    <a:pt x="350" y="23"/>
                  </a:cubicBezTo>
                  <a:cubicBezTo>
                    <a:pt x="346" y="22"/>
                    <a:pt x="346" y="22"/>
                    <a:pt x="346" y="22"/>
                  </a:cubicBezTo>
                  <a:cubicBezTo>
                    <a:pt x="349" y="20"/>
                    <a:pt x="356" y="21"/>
                    <a:pt x="358" y="19"/>
                  </a:cubicBezTo>
                  <a:cubicBezTo>
                    <a:pt x="354" y="19"/>
                    <a:pt x="350" y="19"/>
                    <a:pt x="347" y="17"/>
                  </a:cubicBezTo>
                  <a:cubicBezTo>
                    <a:pt x="319" y="14"/>
                    <a:pt x="290" y="11"/>
                    <a:pt x="260" y="11"/>
                  </a:cubicBezTo>
                  <a:cubicBezTo>
                    <a:pt x="259" y="10"/>
                    <a:pt x="259" y="10"/>
                    <a:pt x="259" y="10"/>
                  </a:cubicBezTo>
                  <a:cubicBezTo>
                    <a:pt x="281" y="9"/>
                    <a:pt x="301" y="11"/>
                    <a:pt x="324" y="10"/>
                  </a:cubicBezTo>
                  <a:cubicBezTo>
                    <a:pt x="325" y="9"/>
                    <a:pt x="325" y="9"/>
                    <a:pt x="325" y="9"/>
                  </a:cubicBezTo>
                  <a:cubicBezTo>
                    <a:pt x="319" y="6"/>
                    <a:pt x="311" y="8"/>
                    <a:pt x="304" y="6"/>
                  </a:cubicBezTo>
                  <a:cubicBezTo>
                    <a:pt x="306" y="5"/>
                    <a:pt x="306" y="5"/>
                    <a:pt x="306" y="5"/>
                  </a:cubicBezTo>
                  <a:cubicBezTo>
                    <a:pt x="264" y="1"/>
                    <a:pt x="219" y="0"/>
                    <a:pt x="177" y="1"/>
                  </a:cubicBezTo>
                  <a:cubicBezTo>
                    <a:pt x="35" y="2"/>
                    <a:pt x="35" y="2"/>
                    <a:pt x="35" y="2"/>
                  </a:cubicBezTo>
                  <a:cubicBezTo>
                    <a:pt x="28" y="3"/>
                    <a:pt x="22" y="7"/>
                    <a:pt x="18" y="11"/>
                  </a:cubicBezTo>
                  <a:cubicBezTo>
                    <a:pt x="24" y="13"/>
                    <a:pt x="24" y="13"/>
                    <a:pt x="24" y="13"/>
                  </a:cubicBezTo>
                  <a:cubicBezTo>
                    <a:pt x="16" y="17"/>
                    <a:pt x="16" y="17"/>
                    <a:pt x="16" y="17"/>
                  </a:cubicBezTo>
                  <a:cubicBezTo>
                    <a:pt x="15" y="20"/>
                    <a:pt x="19" y="19"/>
                    <a:pt x="22" y="20"/>
                  </a:cubicBezTo>
                  <a:cubicBezTo>
                    <a:pt x="21" y="20"/>
                    <a:pt x="21" y="20"/>
                    <a:pt x="21" y="20"/>
                  </a:cubicBezTo>
                  <a:cubicBezTo>
                    <a:pt x="20" y="22"/>
                    <a:pt x="16" y="22"/>
                    <a:pt x="19" y="24"/>
                  </a:cubicBezTo>
                  <a:cubicBezTo>
                    <a:pt x="19" y="25"/>
                    <a:pt x="16" y="25"/>
                    <a:pt x="15" y="26"/>
                  </a:cubicBezTo>
                  <a:cubicBezTo>
                    <a:pt x="15" y="29"/>
                    <a:pt x="8" y="33"/>
                    <a:pt x="11" y="37"/>
                  </a:cubicBezTo>
                  <a:cubicBezTo>
                    <a:pt x="8" y="42"/>
                    <a:pt x="13" y="47"/>
                    <a:pt x="12" y="52"/>
                  </a:cubicBezTo>
                  <a:cubicBezTo>
                    <a:pt x="8" y="56"/>
                    <a:pt x="10" y="63"/>
                    <a:pt x="7" y="68"/>
                  </a:cubicBezTo>
                  <a:cubicBezTo>
                    <a:pt x="15" y="73"/>
                    <a:pt x="0" y="77"/>
                    <a:pt x="8" y="82"/>
                  </a:cubicBezTo>
                  <a:cubicBezTo>
                    <a:pt x="9" y="88"/>
                    <a:pt x="16" y="93"/>
                    <a:pt x="24" y="97"/>
                  </a:cubicBezTo>
                  <a:cubicBezTo>
                    <a:pt x="50" y="109"/>
                    <a:pt x="82" y="110"/>
                    <a:pt x="113" y="111"/>
                  </a:cubicBezTo>
                  <a:cubicBezTo>
                    <a:pt x="277" y="109"/>
                    <a:pt x="277" y="109"/>
                    <a:pt x="277" y="109"/>
                  </a:cubicBezTo>
                  <a:cubicBezTo>
                    <a:pt x="295" y="106"/>
                    <a:pt x="314" y="107"/>
                    <a:pt x="331" y="104"/>
                  </a:cubicBezTo>
                  <a:cubicBezTo>
                    <a:pt x="350" y="103"/>
                    <a:pt x="364" y="95"/>
                    <a:pt x="382" y="93"/>
                  </a:cubicBezTo>
                  <a:cubicBezTo>
                    <a:pt x="379" y="91"/>
                    <a:pt x="374" y="92"/>
                    <a:pt x="369" y="91"/>
                  </a:cubicBezTo>
                  <a:cubicBezTo>
                    <a:pt x="375" y="88"/>
                    <a:pt x="382" y="87"/>
                    <a:pt x="388" y="86"/>
                  </a:cubicBezTo>
                  <a:cubicBezTo>
                    <a:pt x="387" y="86"/>
                    <a:pt x="385" y="87"/>
                    <a:pt x="385" y="86"/>
                  </a:cubicBezTo>
                  <a:cubicBezTo>
                    <a:pt x="387" y="84"/>
                    <a:pt x="391" y="86"/>
                    <a:pt x="392" y="84"/>
                  </a:cubicBezTo>
                  <a:cubicBezTo>
                    <a:pt x="389" y="82"/>
                    <a:pt x="389" y="82"/>
                    <a:pt x="389" y="82"/>
                  </a:cubicBezTo>
                  <a:cubicBezTo>
                    <a:pt x="391" y="80"/>
                    <a:pt x="395" y="81"/>
                    <a:pt x="397" y="80"/>
                  </a:cubicBezTo>
                  <a:close/>
                </a:path>
              </a:pathLst>
            </a:custGeom>
            <a:solidFill>
              <a:srgbClr val="004DA1"/>
            </a:solidFill>
            <a:ln>
              <a:noFill/>
            </a:ln>
          </p:spPr>
          <p:txBody>
            <a:bodyPr vert="horz" wrap="square" lIns="68580" tIns="34290" rIns="68580" bIns="3429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013" b="0" i="0" u="none" strike="noStrike" kern="0" cap="none" spc="0" normalizeH="0" baseline="0" noProof="0" dirty="0">
                <a:ln>
                  <a:noFill/>
                </a:ln>
                <a:solidFill>
                  <a:prstClr val="black"/>
                </a:solidFill>
                <a:effectLst/>
                <a:uLnTx/>
                <a:uFillTx/>
                <a:cs typeface="+mn-ea"/>
                <a:sym typeface="+mn-lt"/>
              </a:endParaRPr>
            </a:p>
          </p:txBody>
        </p:sp>
        <p:sp>
          <p:nvSpPr>
            <p:cNvPr id="11" name="文本框 10">
              <a:extLst>
                <a:ext uri="{FF2B5EF4-FFF2-40B4-BE49-F238E27FC236}">
                  <a16:creationId xmlns:a16="http://schemas.microsoft.com/office/drawing/2014/main" id="{9638B1E5-5568-466A-B5E2-8FD1DDE2E088}"/>
                </a:ext>
              </a:extLst>
            </p:cNvPr>
            <p:cNvSpPr txBox="1"/>
            <p:nvPr/>
          </p:nvSpPr>
          <p:spPr>
            <a:xfrm>
              <a:off x="9306656" y="2657710"/>
              <a:ext cx="902810" cy="396689"/>
            </a:xfrm>
            <a:prstGeom prst="rect">
              <a:avLst/>
            </a:prstGeom>
            <a:noFill/>
            <a:effectLst/>
          </p:spPr>
          <p:txBody>
            <a:bodyPr vert="eaVert" wrap="none" rtlCol="0" anchor="ctr">
              <a:spAutoFit/>
            </a:bodyPr>
            <a:lstStyle>
              <a:defPPr>
                <a:defRPr lang="zh-CN"/>
              </a:defPPr>
              <a:lvl1pPr algn="ctr">
                <a:defRPr sz="4400">
                  <a:solidFill>
                    <a:srgbClr val="004DA1"/>
                  </a:solidFill>
                  <a:latin typeface="李旭科书法" panose="02000603000000000000" pitchFamily="2" charset="-122"/>
                  <a:ea typeface="李旭科书法" panose="02000603000000000000" pitchFamily="2" charset="-122"/>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3200" b="0" i="0" u="none" strike="noStrike" kern="0" cap="none" spc="0" normalizeH="0" baseline="0" noProof="0" dirty="0">
                  <a:ln>
                    <a:noFill/>
                  </a:ln>
                  <a:solidFill>
                    <a:prstClr val="white"/>
                  </a:solidFill>
                  <a:effectLst/>
                  <a:uLnTx/>
                  <a:uFillTx/>
                  <a:latin typeface="+mn-lt"/>
                  <a:ea typeface="+mn-ea"/>
                  <a:cs typeface="+mn-ea"/>
                  <a:sym typeface="+mn-lt"/>
                </a:rPr>
                <a:t>A</a:t>
              </a:r>
              <a:endParaRPr kumimoji="0" lang="zh-CN" altLang="en-US" sz="3200" b="0" i="0" u="none" strike="noStrike" kern="0" cap="none" spc="0" normalizeH="0" baseline="0" noProof="0" dirty="0">
                <a:ln>
                  <a:noFill/>
                </a:ln>
                <a:solidFill>
                  <a:prstClr val="white"/>
                </a:solidFill>
                <a:effectLst/>
                <a:uLnTx/>
                <a:uFillTx/>
                <a:latin typeface="+mn-lt"/>
                <a:ea typeface="+mn-ea"/>
                <a:cs typeface="+mn-ea"/>
                <a:sym typeface="+mn-lt"/>
              </a:endParaRPr>
            </a:p>
          </p:txBody>
        </p:sp>
      </p:grpSp>
    </p:spTree>
    <p:extLst>
      <p:ext uri="{BB962C8B-B14F-4D97-AF65-F5344CB8AC3E}">
        <p14:creationId xmlns:p14="http://schemas.microsoft.com/office/powerpoint/2010/main" val="405416688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3F297A04-FA86-470C-A283-0F372052F889}"/>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latin typeface="+mn-lt"/>
                <a:cs typeface="+mn-ea"/>
                <a:sym typeface="+mn-lt"/>
              </a:rPr>
              <a:pPr>
                <a:defRPr/>
              </a:pPr>
              <a:t>96</a:t>
            </a:fld>
            <a:endParaRPr lang="en-US">
              <a:solidFill>
                <a:prstClr val="black">
                  <a:tint val="75000"/>
                </a:prstClr>
              </a:solidFill>
              <a:latin typeface="+mn-lt"/>
              <a:cs typeface="+mn-ea"/>
              <a:sym typeface="+mn-lt"/>
            </a:endParaRPr>
          </a:p>
        </p:txBody>
      </p:sp>
      <p:sp>
        <p:nvSpPr>
          <p:cNvPr id="3" name="文本框 2">
            <a:extLst>
              <a:ext uri="{FF2B5EF4-FFF2-40B4-BE49-F238E27FC236}">
                <a16:creationId xmlns:a16="http://schemas.microsoft.com/office/drawing/2014/main" id="{8D04972F-565F-4E50-896F-ED56EDD1A38F}"/>
              </a:ext>
            </a:extLst>
          </p:cNvPr>
          <p:cNvSpPr txBox="1"/>
          <p:nvPr/>
        </p:nvSpPr>
        <p:spPr>
          <a:xfrm>
            <a:off x="2039921" y="225348"/>
            <a:ext cx="5410461" cy="500137"/>
          </a:xfrm>
          <a:prstGeom prst="rect">
            <a:avLst/>
          </a:prstGeom>
          <a:noFill/>
        </p:spPr>
        <p:txBody>
          <a:bodyPr wrap="square" lIns="68580" tIns="34290" rIns="68580" bIns="34290" rtlCol="0">
            <a:spAutoFit/>
          </a:bodyPr>
          <a:lstStyle/>
          <a:p>
            <a:pPr algn="ctr"/>
            <a:r>
              <a:rPr lang="zh-CN" altLang="en-US" sz="2800" b="1" dirty="0">
                <a:solidFill>
                  <a:srgbClr val="0070C0"/>
                </a:solidFill>
                <a:cs typeface="+mn-ea"/>
                <a:sym typeface="+mn-lt"/>
              </a:rPr>
              <a:t>试试就试试</a:t>
            </a:r>
            <a:endParaRPr lang="en-US" altLang="zh-CN" sz="2800" b="1" dirty="0">
              <a:solidFill>
                <a:srgbClr val="7030A0"/>
              </a:solidFill>
              <a:cs typeface="+mn-ea"/>
              <a:sym typeface="+mn-lt"/>
            </a:endParaRPr>
          </a:p>
        </p:txBody>
      </p:sp>
      <p:sp>
        <p:nvSpPr>
          <p:cNvPr id="8" name="内容占位符 1">
            <a:extLst>
              <a:ext uri="{FF2B5EF4-FFF2-40B4-BE49-F238E27FC236}">
                <a16:creationId xmlns:a16="http://schemas.microsoft.com/office/drawing/2014/main" id="{C55AD2E8-BCFE-4A42-9301-8BD4BC5CB3A5}"/>
              </a:ext>
            </a:extLst>
          </p:cNvPr>
          <p:cNvSpPr txBox="1">
            <a:spLocks/>
          </p:cNvSpPr>
          <p:nvPr/>
        </p:nvSpPr>
        <p:spPr>
          <a:xfrm>
            <a:off x="490822" y="779487"/>
            <a:ext cx="8018557" cy="3887763"/>
          </a:xfrm>
          <a:prstGeom prst="rect">
            <a:avLst/>
          </a:prstGeom>
        </p:spPr>
        <p:txBody>
          <a:bodyPr vert="horz" lIns="91440" tIns="45720" rIns="91440" bIns="45720" rtlCol="0">
            <a:normAutofit/>
          </a:bodyPr>
          <a:lstStyle>
            <a:lvl1pPr marL="0" indent="538480" algn="l" defTabSz="685800" rtl="0" eaLnBrk="1" latinLnBrk="0" hangingPunct="1">
              <a:lnSpc>
                <a:spcPct val="150000"/>
              </a:lnSpc>
              <a:spcBef>
                <a:spcPts val="0"/>
              </a:spcBef>
              <a:buFont typeface="Arial" panose="020B0604020202020204" pitchFamily="34" charset="0"/>
              <a:buNone/>
              <a:defRPr sz="2200" b="1" kern="1200">
                <a:solidFill>
                  <a:srgbClr val="004DA1"/>
                </a:solidFill>
                <a:latin typeface="楷体" panose="02010609060101010101" pitchFamily="49" charset="-122"/>
                <a:ea typeface="楷体" panose="02010609060101010101" pitchFamily="49" charset="-122"/>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zh-CN" altLang="en-US" dirty="0">
                <a:latin typeface="+mn-lt"/>
                <a:ea typeface="+mn-ea"/>
                <a:cs typeface="+mn-ea"/>
                <a:sym typeface="+mn-lt"/>
              </a:rPr>
              <a:t> </a:t>
            </a:r>
            <a:r>
              <a:rPr lang="en-US" altLang="zh-CN" dirty="0">
                <a:latin typeface="+mn-lt"/>
                <a:ea typeface="+mn-ea"/>
                <a:cs typeface="+mn-ea"/>
                <a:sym typeface="+mn-lt"/>
              </a:rPr>
              <a:t>【</a:t>
            </a:r>
            <a:r>
              <a:rPr lang="zh-CN" altLang="en-US" dirty="0">
                <a:latin typeface="+mn-lt"/>
                <a:ea typeface="+mn-ea"/>
                <a:cs typeface="+mn-ea"/>
                <a:sym typeface="+mn-lt"/>
              </a:rPr>
              <a:t>例题</a:t>
            </a:r>
            <a:r>
              <a:rPr lang="en-US" altLang="zh-CN" dirty="0">
                <a:latin typeface="+mn-lt"/>
                <a:ea typeface="+mn-ea"/>
                <a:cs typeface="+mn-ea"/>
                <a:sym typeface="+mn-lt"/>
              </a:rPr>
              <a:t>-</a:t>
            </a:r>
            <a:r>
              <a:rPr lang="zh-CN" altLang="en-US" dirty="0">
                <a:latin typeface="+mn-lt"/>
                <a:ea typeface="+mn-ea"/>
                <a:cs typeface="+mn-ea"/>
                <a:sym typeface="+mn-lt"/>
              </a:rPr>
              <a:t>多选题</a:t>
            </a:r>
            <a:r>
              <a:rPr lang="en-US" altLang="zh-CN" dirty="0">
                <a:latin typeface="+mn-lt"/>
                <a:ea typeface="+mn-ea"/>
                <a:cs typeface="+mn-ea"/>
                <a:sym typeface="+mn-lt"/>
              </a:rPr>
              <a:t>】</a:t>
            </a:r>
            <a:r>
              <a:rPr lang="zh-CN" altLang="en-US" dirty="0">
                <a:latin typeface="+mn-lt"/>
                <a:ea typeface="+mn-ea"/>
                <a:cs typeface="+mn-ea"/>
                <a:sym typeface="+mn-lt"/>
              </a:rPr>
              <a:t>（</a:t>
            </a:r>
            <a:r>
              <a:rPr lang="en-US" altLang="zh-CN" dirty="0">
                <a:latin typeface="+mn-lt"/>
                <a:ea typeface="+mn-ea"/>
                <a:cs typeface="+mn-ea"/>
                <a:sym typeface="+mn-lt"/>
              </a:rPr>
              <a:t>2021 </a:t>
            </a:r>
            <a:r>
              <a:rPr lang="zh-CN" altLang="en-US" dirty="0">
                <a:latin typeface="+mn-lt"/>
                <a:ea typeface="+mn-ea"/>
                <a:cs typeface="+mn-ea"/>
                <a:sym typeface="+mn-lt"/>
              </a:rPr>
              <a:t>年）根据增值税法律制度的规定，单位或者个体工商户的下列行为中，应视</a:t>
            </a:r>
          </a:p>
          <a:p>
            <a:r>
              <a:rPr lang="zh-CN" altLang="en-US" dirty="0">
                <a:latin typeface="+mn-lt"/>
                <a:ea typeface="+mn-ea"/>
                <a:cs typeface="+mn-ea"/>
                <a:sym typeface="+mn-lt"/>
              </a:rPr>
              <a:t>同销售货物征收增值税的有（ ）。</a:t>
            </a:r>
          </a:p>
          <a:p>
            <a:r>
              <a:rPr lang="zh-CN" altLang="en-US" dirty="0">
                <a:latin typeface="+mn-lt"/>
                <a:ea typeface="+mn-ea"/>
                <a:cs typeface="+mn-ea"/>
                <a:sym typeface="+mn-lt"/>
              </a:rPr>
              <a:t> </a:t>
            </a:r>
            <a:r>
              <a:rPr lang="en-US" altLang="zh-CN" dirty="0">
                <a:latin typeface="+mn-lt"/>
                <a:ea typeface="+mn-ea"/>
                <a:cs typeface="+mn-ea"/>
                <a:sym typeface="+mn-lt"/>
              </a:rPr>
              <a:t>A.</a:t>
            </a:r>
            <a:r>
              <a:rPr lang="zh-CN" altLang="en-US" dirty="0">
                <a:latin typeface="+mn-lt"/>
                <a:ea typeface="+mn-ea"/>
                <a:cs typeface="+mn-ea"/>
                <a:sym typeface="+mn-lt"/>
              </a:rPr>
              <a:t>将自产的货物分配给股东</a:t>
            </a:r>
          </a:p>
          <a:p>
            <a:r>
              <a:rPr lang="zh-CN" altLang="en-US" dirty="0">
                <a:latin typeface="+mn-lt"/>
                <a:ea typeface="+mn-ea"/>
                <a:cs typeface="+mn-ea"/>
                <a:sym typeface="+mn-lt"/>
              </a:rPr>
              <a:t> </a:t>
            </a:r>
            <a:r>
              <a:rPr lang="en-US" altLang="zh-CN" dirty="0">
                <a:latin typeface="+mn-lt"/>
                <a:ea typeface="+mn-ea"/>
                <a:cs typeface="+mn-ea"/>
                <a:sym typeface="+mn-lt"/>
              </a:rPr>
              <a:t>B.</a:t>
            </a:r>
            <a:r>
              <a:rPr lang="zh-CN" altLang="en-US" dirty="0">
                <a:latin typeface="+mn-lt"/>
                <a:ea typeface="+mn-ea"/>
                <a:cs typeface="+mn-ea"/>
                <a:sym typeface="+mn-lt"/>
              </a:rPr>
              <a:t>将委托加工的货物用于个人消费</a:t>
            </a:r>
          </a:p>
          <a:p>
            <a:r>
              <a:rPr lang="zh-CN" altLang="en-US" dirty="0">
                <a:latin typeface="+mn-lt"/>
                <a:ea typeface="+mn-ea"/>
                <a:cs typeface="+mn-ea"/>
                <a:sym typeface="+mn-lt"/>
              </a:rPr>
              <a:t> </a:t>
            </a:r>
            <a:r>
              <a:rPr lang="en-US" altLang="zh-CN" dirty="0">
                <a:latin typeface="+mn-lt"/>
                <a:ea typeface="+mn-ea"/>
                <a:cs typeface="+mn-ea"/>
                <a:sym typeface="+mn-lt"/>
              </a:rPr>
              <a:t>C.</a:t>
            </a:r>
            <a:r>
              <a:rPr lang="zh-CN" altLang="en-US" dirty="0">
                <a:latin typeface="+mn-lt"/>
                <a:ea typeface="+mn-ea"/>
                <a:cs typeface="+mn-ea"/>
                <a:sym typeface="+mn-lt"/>
              </a:rPr>
              <a:t>将购进的货物用于集体福利</a:t>
            </a:r>
          </a:p>
          <a:p>
            <a:r>
              <a:rPr lang="zh-CN" altLang="en-US" dirty="0">
                <a:latin typeface="+mn-lt"/>
                <a:ea typeface="+mn-ea"/>
                <a:cs typeface="+mn-ea"/>
                <a:sym typeface="+mn-lt"/>
              </a:rPr>
              <a:t> </a:t>
            </a:r>
            <a:r>
              <a:rPr lang="en-US" altLang="zh-CN" dirty="0">
                <a:latin typeface="+mn-lt"/>
                <a:ea typeface="+mn-ea"/>
                <a:cs typeface="+mn-ea"/>
                <a:sym typeface="+mn-lt"/>
              </a:rPr>
              <a:t>D.</a:t>
            </a:r>
            <a:r>
              <a:rPr lang="zh-CN" altLang="en-US" dirty="0">
                <a:latin typeface="+mn-lt"/>
                <a:ea typeface="+mn-ea"/>
                <a:cs typeface="+mn-ea"/>
                <a:sym typeface="+mn-lt"/>
              </a:rPr>
              <a:t>销售代销货物</a:t>
            </a:r>
          </a:p>
        </p:txBody>
      </p:sp>
      <p:grpSp>
        <p:nvGrpSpPr>
          <p:cNvPr id="9" name="组合 8">
            <a:extLst>
              <a:ext uri="{FF2B5EF4-FFF2-40B4-BE49-F238E27FC236}">
                <a16:creationId xmlns:a16="http://schemas.microsoft.com/office/drawing/2014/main" id="{D7CCD27B-CFDC-4184-8D48-6FBEDF9404AE}"/>
              </a:ext>
            </a:extLst>
          </p:cNvPr>
          <p:cNvGrpSpPr/>
          <p:nvPr/>
        </p:nvGrpSpPr>
        <p:grpSpPr>
          <a:xfrm rot="16200000">
            <a:off x="1905836" y="3944967"/>
            <a:ext cx="677108" cy="1428693"/>
            <a:chOff x="9306655" y="1903595"/>
            <a:chExt cx="902810" cy="1904924"/>
          </a:xfrm>
        </p:grpSpPr>
        <p:sp>
          <p:nvSpPr>
            <p:cNvPr id="10" name="Freeform 668">
              <a:extLst>
                <a:ext uri="{FF2B5EF4-FFF2-40B4-BE49-F238E27FC236}">
                  <a16:creationId xmlns:a16="http://schemas.microsoft.com/office/drawing/2014/main" id="{25B8C2A1-05FC-4FC7-8039-F3BDF3EAEED1}"/>
                </a:ext>
              </a:extLst>
            </p:cNvPr>
            <p:cNvSpPr>
              <a:spLocks/>
            </p:cNvSpPr>
            <p:nvPr/>
          </p:nvSpPr>
          <p:spPr bwMode="auto">
            <a:xfrm rot="5400000">
              <a:off x="8805602" y="2585762"/>
              <a:ext cx="1904924" cy="540590"/>
            </a:xfrm>
            <a:custGeom>
              <a:avLst/>
              <a:gdLst>
                <a:gd name="T0" fmla="*/ 384 w 398"/>
                <a:gd name="T1" fmla="*/ 77 h 111"/>
                <a:gd name="T2" fmla="*/ 388 w 398"/>
                <a:gd name="T3" fmla="*/ 74 h 111"/>
                <a:gd name="T4" fmla="*/ 388 w 398"/>
                <a:gd name="T5" fmla="*/ 71 h 111"/>
                <a:gd name="T6" fmla="*/ 397 w 398"/>
                <a:gd name="T7" fmla="*/ 67 h 111"/>
                <a:gd name="T8" fmla="*/ 390 w 398"/>
                <a:gd name="T9" fmla="*/ 62 h 111"/>
                <a:gd name="T10" fmla="*/ 388 w 398"/>
                <a:gd name="T11" fmla="*/ 59 h 111"/>
                <a:gd name="T12" fmla="*/ 388 w 398"/>
                <a:gd name="T13" fmla="*/ 56 h 111"/>
                <a:gd name="T14" fmla="*/ 385 w 398"/>
                <a:gd name="T15" fmla="*/ 54 h 111"/>
                <a:gd name="T16" fmla="*/ 387 w 398"/>
                <a:gd name="T17" fmla="*/ 51 h 111"/>
                <a:gd name="T18" fmla="*/ 389 w 398"/>
                <a:gd name="T19" fmla="*/ 48 h 111"/>
                <a:gd name="T20" fmla="*/ 384 w 398"/>
                <a:gd name="T21" fmla="*/ 46 h 111"/>
                <a:gd name="T22" fmla="*/ 378 w 398"/>
                <a:gd name="T23" fmla="*/ 42 h 111"/>
                <a:gd name="T24" fmla="*/ 385 w 398"/>
                <a:gd name="T25" fmla="*/ 40 h 111"/>
                <a:gd name="T26" fmla="*/ 378 w 398"/>
                <a:gd name="T27" fmla="*/ 37 h 111"/>
                <a:gd name="T28" fmla="*/ 378 w 398"/>
                <a:gd name="T29" fmla="*/ 34 h 111"/>
                <a:gd name="T30" fmla="*/ 373 w 398"/>
                <a:gd name="T31" fmla="*/ 32 h 111"/>
                <a:gd name="T32" fmla="*/ 369 w 398"/>
                <a:gd name="T33" fmla="*/ 28 h 111"/>
                <a:gd name="T34" fmla="*/ 350 w 398"/>
                <a:gd name="T35" fmla="*/ 23 h 111"/>
                <a:gd name="T36" fmla="*/ 358 w 398"/>
                <a:gd name="T37" fmla="*/ 19 h 111"/>
                <a:gd name="T38" fmla="*/ 260 w 398"/>
                <a:gd name="T39" fmla="*/ 11 h 111"/>
                <a:gd name="T40" fmla="*/ 324 w 398"/>
                <a:gd name="T41" fmla="*/ 10 h 111"/>
                <a:gd name="T42" fmla="*/ 304 w 398"/>
                <a:gd name="T43" fmla="*/ 6 h 111"/>
                <a:gd name="T44" fmla="*/ 177 w 398"/>
                <a:gd name="T45" fmla="*/ 1 h 111"/>
                <a:gd name="T46" fmla="*/ 18 w 398"/>
                <a:gd name="T47" fmla="*/ 11 h 111"/>
                <a:gd name="T48" fmla="*/ 16 w 398"/>
                <a:gd name="T49" fmla="*/ 17 h 111"/>
                <a:gd name="T50" fmla="*/ 21 w 398"/>
                <a:gd name="T51" fmla="*/ 20 h 111"/>
                <a:gd name="T52" fmla="*/ 15 w 398"/>
                <a:gd name="T53" fmla="*/ 26 h 111"/>
                <a:gd name="T54" fmla="*/ 12 w 398"/>
                <a:gd name="T55" fmla="*/ 52 h 111"/>
                <a:gd name="T56" fmla="*/ 8 w 398"/>
                <a:gd name="T57" fmla="*/ 82 h 111"/>
                <a:gd name="T58" fmla="*/ 113 w 398"/>
                <a:gd name="T59" fmla="*/ 111 h 111"/>
                <a:gd name="T60" fmla="*/ 331 w 398"/>
                <a:gd name="T61" fmla="*/ 104 h 111"/>
                <a:gd name="T62" fmla="*/ 369 w 398"/>
                <a:gd name="T63" fmla="*/ 91 h 111"/>
                <a:gd name="T64" fmla="*/ 385 w 398"/>
                <a:gd name="T65" fmla="*/ 86 h 111"/>
                <a:gd name="T66" fmla="*/ 389 w 398"/>
                <a:gd name="T67" fmla="*/ 8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98" h="111">
                  <a:moveTo>
                    <a:pt x="397" y="80"/>
                  </a:moveTo>
                  <a:cubicBezTo>
                    <a:pt x="394" y="77"/>
                    <a:pt x="387" y="79"/>
                    <a:pt x="384" y="77"/>
                  </a:cubicBezTo>
                  <a:cubicBezTo>
                    <a:pt x="387" y="75"/>
                    <a:pt x="394" y="76"/>
                    <a:pt x="396" y="76"/>
                  </a:cubicBezTo>
                  <a:cubicBezTo>
                    <a:pt x="388" y="74"/>
                    <a:pt x="388" y="74"/>
                    <a:pt x="388" y="74"/>
                  </a:cubicBezTo>
                  <a:cubicBezTo>
                    <a:pt x="397" y="72"/>
                    <a:pt x="397" y="72"/>
                    <a:pt x="397" y="72"/>
                  </a:cubicBezTo>
                  <a:cubicBezTo>
                    <a:pt x="395" y="71"/>
                    <a:pt x="390" y="73"/>
                    <a:pt x="388" y="71"/>
                  </a:cubicBezTo>
                  <a:cubicBezTo>
                    <a:pt x="388" y="69"/>
                    <a:pt x="390" y="70"/>
                    <a:pt x="391" y="70"/>
                  </a:cubicBezTo>
                  <a:cubicBezTo>
                    <a:pt x="394" y="70"/>
                    <a:pt x="398" y="69"/>
                    <a:pt x="397" y="67"/>
                  </a:cubicBezTo>
                  <a:cubicBezTo>
                    <a:pt x="397" y="63"/>
                    <a:pt x="391" y="64"/>
                    <a:pt x="388" y="63"/>
                  </a:cubicBezTo>
                  <a:cubicBezTo>
                    <a:pt x="390" y="62"/>
                    <a:pt x="390" y="62"/>
                    <a:pt x="390" y="62"/>
                  </a:cubicBezTo>
                  <a:cubicBezTo>
                    <a:pt x="388" y="62"/>
                    <a:pt x="386" y="62"/>
                    <a:pt x="385" y="60"/>
                  </a:cubicBezTo>
                  <a:cubicBezTo>
                    <a:pt x="386" y="60"/>
                    <a:pt x="387" y="59"/>
                    <a:pt x="388" y="59"/>
                  </a:cubicBezTo>
                  <a:cubicBezTo>
                    <a:pt x="383" y="57"/>
                    <a:pt x="383" y="57"/>
                    <a:pt x="383" y="57"/>
                  </a:cubicBezTo>
                  <a:cubicBezTo>
                    <a:pt x="388" y="56"/>
                    <a:pt x="388" y="56"/>
                    <a:pt x="388" y="56"/>
                  </a:cubicBezTo>
                  <a:cubicBezTo>
                    <a:pt x="386" y="56"/>
                    <a:pt x="386" y="56"/>
                    <a:pt x="386" y="56"/>
                  </a:cubicBezTo>
                  <a:cubicBezTo>
                    <a:pt x="384" y="55"/>
                    <a:pt x="386" y="54"/>
                    <a:pt x="385" y="54"/>
                  </a:cubicBezTo>
                  <a:cubicBezTo>
                    <a:pt x="383" y="52"/>
                    <a:pt x="379" y="54"/>
                    <a:pt x="377" y="52"/>
                  </a:cubicBezTo>
                  <a:cubicBezTo>
                    <a:pt x="380" y="51"/>
                    <a:pt x="384" y="51"/>
                    <a:pt x="387" y="51"/>
                  </a:cubicBezTo>
                  <a:cubicBezTo>
                    <a:pt x="385" y="51"/>
                    <a:pt x="382" y="51"/>
                    <a:pt x="381" y="49"/>
                  </a:cubicBezTo>
                  <a:cubicBezTo>
                    <a:pt x="389" y="48"/>
                    <a:pt x="389" y="48"/>
                    <a:pt x="389" y="48"/>
                  </a:cubicBezTo>
                  <a:cubicBezTo>
                    <a:pt x="387" y="47"/>
                    <a:pt x="384" y="48"/>
                    <a:pt x="382" y="47"/>
                  </a:cubicBezTo>
                  <a:cubicBezTo>
                    <a:pt x="384" y="46"/>
                    <a:pt x="384" y="46"/>
                    <a:pt x="384" y="46"/>
                  </a:cubicBezTo>
                  <a:cubicBezTo>
                    <a:pt x="381" y="45"/>
                    <a:pt x="378" y="46"/>
                    <a:pt x="376" y="44"/>
                  </a:cubicBezTo>
                  <a:cubicBezTo>
                    <a:pt x="377" y="43"/>
                    <a:pt x="378" y="43"/>
                    <a:pt x="378" y="42"/>
                  </a:cubicBezTo>
                  <a:cubicBezTo>
                    <a:pt x="377" y="42"/>
                    <a:pt x="375" y="42"/>
                    <a:pt x="374" y="41"/>
                  </a:cubicBezTo>
                  <a:cubicBezTo>
                    <a:pt x="377" y="40"/>
                    <a:pt x="382" y="41"/>
                    <a:pt x="385" y="40"/>
                  </a:cubicBezTo>
                  <a:cubicBezTo>
                    <a:pt x="377" y="37"/>
                    <a:pt x="377" y="37"/>
                    <a:pt x="377" y="37"/>
                  </a:cubicBezTo>
                  <a:cubicBezTo>
                    <a:pt x="377" y="37"/>
                    <a:pt x="377" y="37"/>
                    <a:pt x="378" y="37"/>
                  </a:cubicBezTo>
                  <a:cubicBezTo>
                    <a:pt x="373" y="35"/>
                    <a:pt x="373" y="35"/>
                    <a:pt x="373" y="35"/>
                  </a:cubicBezTo>
                  <a:cubicBezTo>
                    <a:pt x="375" y="34"/>
                    <a:pt x="377" y="35"/>
                    <a:pt x="378" y="34"/>
                  </a:cubicBezTo>
                  <a:cubicBezTo>
                    <a:pt x="370" y="32"/>
                    <a:pt x="370" y="32"/>
                    <a:pt x="370" y="32"/>
                  </a:cubicBezTo>
                  <a:cubicBezTo>
                    <a:pt x="371" y="31"/>
                    <a:pt x="372" y="32"/>
                    <a:pt x="373" y="32"/>
                  </a:cubicBezTo>
                  <a:cubicBezTo>
                    <a:pt x="358" y="29"/>
                    <a:pt x="358" y="29"/>
                    <a:pt x="358" y="29"/>
                  </a:cubicBezTo>
                  <a:cubicBezTo>
                    <a:pt x="362" y="28"/>
                    <a:pt x="365" y="30"/>
                    <a:pt x="369" y="28"/>
                  </a:cubicBezTo>
                  <a:cubicBezTo>
                    <a:pt x="362" y="26"/>
                    <a:pt x="351" y="28"/>
                    <a:pt x="345" y="24"/>
                  </a:cubicBezTo>
                  <a:cubicBezTo>
                    <a:pt x="346" y="23"/>
                    <a:pt x="348" y="23"/>
                    <a:pt x="350" y="23"/>
                  </a:cubicBezTo>
                  <a:cubicBezTo>
                    <a:pt x="346" y="22"/>
                    <a:pt x="346" y="22"/>
                    <a:pt x="346" y="22"/>
                  </a:cubicBezTo>
                  <a:cubicBezTo>
                    <a:pt x="349" y="20"/>
                    <a:pt x="356" y="21"/>
                    <a:pt x="358" y="19"/>
                  </a:cubicBezTo>
                  <a:cubicBezTo>
                    <a:pt x="354" y="19"/>
                    <a:pt x="350" y="19"/>
                    <a:pt x="347" y="17"/>
                  </a:cubicBezTo>
                  <a:cubicBezTo>
                    <a:pt x="319" y="14"/>
                    <a:pt x="290" y="11"/>
                    <a:pt x="260" y="11"/>
                  </a:cubicBezTo>
                  <a:cubicBezTo>
                    <a:pt x="259" y="10"/>
                    <a:pt x="259" y="10"/>
                    <a:pt x="259" y="10"/>
                  </a:cubicBezTo>
                  <a:cubicBezTo>
                    <a:pt x="281" y="9"/>
                    <a:pt x="301" y="11"/>
                    <a:pt x="324" y="10"/>
                  </a:cubicBezTo>
                  <a:cubicBezTo>
                    <a:pt x="325" y="9"/>
                    <a:pt x="325" y="9"/>
                    <a:pt x="325" y="9"/>
                  </a:cubicBezTo>
                  <a:cubicBezTo>
                    <a:pt x="319" y="6"/>
                    <a:pt x="311" y="8"/>
                    <a:pt x="304" y="6"/>
                  </a:cubicBezTo>
                  <a:cubicBezTo>
                    <a:pt x="306" y="5"/>
                    <a:pt x="306" y="5"/>
                    <a:pt x="306" y="5"/>
                  </a:cubicBezTo>
                  <a:cubicBezTo>
                    <a:pt x="264" y="1"/>
                    <a:pt x="219" y="0"/>
                    <a:pt x="177" y="1"/>
                  </a:cubicBezTo>
                  <a:cubicBezTo>
                    <a:pt x="35" y="2"/>
                    <a:pt x="35" y="2"/>
                    <a:pt x="35" y="2"/>
                  </a:cubicBezTo>
                  <a:cubicBezTo>
                    <a:pt x="28" y="3"/>
                    <a:pt x="22" y="7"/>
                    <a:pt x="18" y="11"/>
                  </a:cubicBezTo>
                  <a:cubicBezTo>
                    <a:pt x="24" y="13"/>
                    <a:pt x="24" y="13"/>
                    <a:pt x="24" y="13"/>
                  </a:cubicBezTo>
                  <a:cubicBezTo>
                    <a:pt x="16" y="17"/>
                    <a:pt x="16" y="17"/>
                    <a:pt x="16" y="17"/>
                  </a:cubicBezTo>
                  <a:cubicBezTo>
                    <a:pt x="15" y="20"/>
                    <a:pt x="19" y="19"/>
                    <a:pt x="22" y="20"/>
                  </a:cubicBezTo>
                  <a:cubicBezTo>
                    <a:pt x="21" y="20"/>
                    <a:pt x="21" y="20"/>
                    <a:pt x="21" y="20"/>
                  </a:cubicBezTo>
                  <a:cubicBezTo>
                    <a:pt x="20" y="22"/>
                    <a:pt x="16" y="22"/>
                    <a:pt x="19" y="24"/>
                  </a:cubicBezTo>
                  <a:cubicBezTo>
                    <a:pt x="19" y="25"/>
                    <a:pt x="16" y="25"/>
                    <a:pt x="15" y="26"/>
                  </a:cubicBezTo>
                  <a:cubicBezTo>
                    <a:pt x="15" y="29"/>
                    <a:pt x="8" y="33"/>
                    <a:pt x="11" y="37"/>
                  </a:cubicBezTo>
                  <a:cubicBezTo>
                    <a:pt x="8" y="42"/>
                    <a:pt x="13" y="47"/>
                    <a:pt x="12" y="52"/>
                  </a:cubicBezTo>
                  <a:cubicBezTo>
                    <a:pt x="8" y="56"/>
                    <a:pt x="10" y="63"/>
                    <a:pt x="7" y="68"/>
                  </a:cubicBezTo>
                  <a:cubicBezTo>
                    <a:pt x="15" y="73"/>
                    <a:pt x="0" y="77"/>
                    <a:pt x="8" y="82"/>
                  </a:cubicBezTo>
                  <a:cubicBezTo>
                    <a:pt x="9" y="88"/>
                    <a:pt x="16" y="93"/>
                    <a:pt x="24" y="97"/>
                  </a:cubicBezTo>
                  <a:cubicBezTo>
                    <a:pt x="50" y="109"/>
                    <a:pt x="82" y="110"/>
                    <a:pt x="113" y="111"/>
                  </a:cubicBezTo>
                  <a:cubicBezTo>
                    <a:pt x="277" y="109"/>
                    <a:pt x="277" y="109"/>
                    <a:pt x="277" y="109"/>
                  </a:cubicBezTo>
                  <a:cubicBezTo>
                    <a:pt x="295" y="106"/>
                    <a:pt x="314" y="107"/>
                    <a:pt x="331" y="104"/>
                  </a:cubicBezTo>
                  <a:cubicBezTo>
                    <a:pt x="350" y="103"/>
                    <a:pt x="364" y="95"/>
                    <a:pt x="382" y="93"/>
                  </a:cubicBezTo>
                  <a:cubicBezTo>
                    <a:pt x="379" y="91"/>
                    <a:pt x="374" y="92"/>
                    <a:pt x="369" y="91"/>
                  </a:cubicBezTo>
                  <a:cubicBezTo>
                    <a:pt x="375" y="88"/>
                    <a:pt x="382" y="87"/>
                    <a:pt x="388" y="86"/>
                  </a:cubicBezTo>
                  <a:cubicBezTo>
                    <a:pt x="387" y="86"/>
                    <a:pt x="385" y="87"/>
                    <a:pt x="385" y="86"/>
                  </a:cubicBezTo>
                  <a:cubicBezTo>
                    <a:pt x="387" y="84"/>
                    <a:pt x="391" y="86"/>
                    <a:pt x="392" y="84"/>
                  </a:cubicBezTo>
                  <a:cubicBezTo>
                    <a:pt x="389" y="82"/>
                    <a:pt x="389" y="82"/>
                    <a:pt x="389" y="82"/>
                  </a:cubicBezTo>
                  <a:cubicBezTo>
                    <a:pt x="391" y="80"/>
                    <a:pt x="395" y="81"/>
                    <a:pt x="397" y="80"/>
                  </a:cubicBezTo>
                  <a:close/>
                </a:path>
              </a:pathLst>
            </a:custGeom>
            <a:solidFill>
              <a:srgbClr val="004DA1"/>
            </a:solidFill>
            <a:ln>
              <a:noFill/>
            </a:ln>
          </p:spPr>
          <p:txBody>
            <a:bodyPr vert="horz" wrap="square" lIns="68580" tIns="34290" rIns="68580" bIns="3429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013" b="0" i="0" u="none" strike="noStrike" kern="0" cap="none" spc="0" normalizeH="0" baseline="0" noProof="0" dirty="0">
                <a:ln>
                  <a:noFill/>
                </a:ln>
                <a:solidFill>
                  <a:prstClr val="black"/>
                </a:solidFill>
                <a:effectLst/>
                <a:uLnTx/>
                <a:uFillTx/>
                <a:cs typeface="+mn-ea"/>
                <a:sym typeface="+mn-lt"/>
              </a:endParaRPr>
            </a:p>
          </p:txBody>
        </p:sp>
        <p:sp>
          <p:nvSpPr>
            <p:cNvPr id="11" name="文本框 10">
              <a:extLst>
                <a:ext uri="{FF2B5EF4-FFF2-40B4-BE49-F238E27FC236}">
                  <a16:creationId xmlns:a16="http://schemas.microsoft.com/office/drawing/2014/main" id="{9638B1E5-5568-466A-B5E2-8FD1DDE2E088}"/>
                </a:ext>
              </a:extLst>
            </p:cNvPr>
            <p:cNvSpPr txBox="1"/>
            <p:nvPr/>
          </p:nvSpPr>
          <p:spPr>
            <a:xfrm>
              <a:off x="9306655" y="2384130"/>
              <a:ext cx="902810" cy="943848"/>
            </a:xfrm>
            <a:prstGeom prst="rect">
              <a:avLst/>
            </a:prstGeom>
            <a:noFill/>
            <a:effectLst/>
          </p:spPr>
          <p:txBody>
            <a:bodyPr vert="eaVert" wrap="none" rtlCol="0" anchor="ctr">
              <a:spAutoFit/>
            </a:bodyPr>
            <a:lstStyle>
              <a:defPPr>
                <a:defRPr lang="zh-CN"/>
              </a:defPPr>
              <a:lvl1pPr algn="ctr">
                <a:defRPr sz="4400">
                  <a:solidFill>
                    <a:srgbClr val="004DA1"/>
                  </a:solidFill>
                  <a:latin typeface="李旭科书法" panose="02000603000000000000" pitchFamily="2" charset="-122"/>
                  <a:ea typeface="李旭科书法" panose="02000603000000000000" pitchFamily="2" charset="-122"/>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3200" b="0" i="0" u="none" strike="noStrike" kern="0" cap="none" spc="0" normalizeH="0" baseline="0" noProof="0" dirty="0">
                  <a:ln>
                    <a:noFill/>
                  </a:ln>
                  <a:solidFill>
                    <a:prstClr val="white"/>
                  </a:solidFill>
                  <a:effectLst/>
                  <a:uLnTx/>
                  <a:uFillTx/>
                  <a:latin typeface="+mn-lt"/>
                  <a:ea typeface="+mn-ea"/>
                  <a:cs typeface="+mn-ea"/>
                  <a:sym typeface="+mn-lt"/>
                </a:rPr>
                <a:t>ABC</a:t>
              </a:r>
              <a:endParaRPr kumimoji="0" lang="zh-CN" altLang="en-US" sz="3200" b="0" i="0" u="none" strike="noStrike" kern="0" cap="none" spc="0" normalizeH="0" baseline="0" noProof="0" dirty="0">
                <a:ln>
                  <a:noFill/>
                </a:ln>
                <a:solidFill>
                  <a:prstClr val="white"/>
                </a:solidFill>
                <a:effectLst/>
                <a:uLnTx/>
                <a:uFillTx/>
                <a:latin typeface="+mn-lt"/>
                <a:ea typeface="+mn-ea"/>
                <a:cs typeface="+mn-ea"/>
                <a:sym typeface="+mn-lt"/>
              </a:endParaRPr>
            </a:p>
          </p:txBody>
        </p:sp>
      </p:grpSp>
    </p:spTree>
    <p:extLst>
      <p:ext uri="{BB962C8B-B14F-4D97-AF65-F5344CB8AC3E}">
        <p14:creationId xmlns:p14="http://schemas.microsoft.com/office/powerpoint/2010/main" val="9211346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3F297A04-FA86-470C-A283-0F372052F889}"/>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latin typeface="+mn-lt"/>
                <a:cs typeface="+mn-ea"/>
                <a:sym typeface="+mn-lt"/>
              </a:rPr>
              <a:pPr>
                <a:defRPr/>
              </a:pPr>
              <a:t>97</a:t>
            </a:fld>
            <a:endParaRPr lang="en-US">
              <a:solidFill>
                <a:prstClr val="black">
                  <a:tint val="75000"/>
                </a:prstClr>
              </a:solidFill>
              <a:latin typeface="+mn-lt"/>
              <a:cs typeface="+mn-ea"/>
              <a:sym typeface="+mn-lt"/>
            </a:endParaRPr>
          </a:p>
        </p:txBody>
      </p:sp>
      <p:sp>
        <p:nvSpPr>
          <p:cNvPr id="3" name="文本框 2">
            <a:extLst>
              <a:ext uri="{FF2B5EF4-FFF2-40B4-BE49-F238E27FC236}">
                <a16:creationId xmlns:a16="http://schemas.microsoft.com/office/drawing/2014/main" id="{8D04972F-565F-4E50-896F-ED56EDD1A38F}"/>
              </a:ext>
            </a:extLst>
          </p:cNvPr>
          <p:cNvSpPr txBox="1"/>
          <p:nvPr/>
        </p:nvSpPr>
        <p:spPr>
          <a:xfrm>
            <a:off x="2039921" y="225348"/>
            <a:ext cx="5410461" cy="500137"/>
          </a:xfrm>
          <a:prstGeom prst="rect">
            <a:avLst/>
          </a:prstGeom>
          <a:noFill/>
        </p:spPr>
        <p:txBody>
          <a:bodyPr wrap="square" lIns="68580" tIns="34290" rIns="68580" bIns="34290" rtlCol="0">
            <a:spAutoFit/>
          </a:bodyPr>
          <a:lstStyle/>
          <a:p>
            <a:pPr algn="ctr"/>
            <a:r>
              <a:rPr lang="zh-CN" altLang="en-US" sz="2800" b="1" dirty="0">
                <a:solidFill>
                  <a:srgbClr val="0070C0"/>
                </a:solidFill>
                <a:cs typeface="+mn-ea"/>
                <a:sym typeface="+mn-lt"/>
              </a:rPr>
              <a:t>试试就试试</a:t>
            </a:r>
            <a:endParaRPr lang="en-US" altLang="zh-CN" sz="2800" b="1" dirty="0">
              <a:solidFill>
                <a:srgbClr val="7030A0"/>
              </a:solidFill>
              <a:cs typeface="+mn-ea"/>
              <a:sym typeface="+mn-lt"/>
            </a:endParaRPr>
          </a:p>
        </p:txBody>
      </p:sp>
      <p:sp>
        <p:nvSpPr>
          <p:cNvPr id="8" name="内容占位符 1">
            <a:extLst>
              <a:ext uri="{FF2B5EF4-FFF2-40B4-BE49-F238E27FC236}">
                <a16:creationId xmlns:a16="http://schemas.microsoft.com/office/drawing/2014/main" id="{C55AD2E8-BCFE-4A42-9301-8BD4BC5CB3A5}"/>
              </a:ext>
            </a:extLst>
          </p:cNvPr>
          <p:cNvSpPr txBox="1">
            <a:spLocks/>
          </p:cNvSpPr>
          <p:nvPr/>
        </p:nvSpPr>
        <p:spPr>
          <a:xfrm>
            <a:off x="490822" y="779487"/>
            <a:ext cx="8018557" cy="3887763"/>
          </a:xfrm>
          <a:prstGeom prst="rect">
            <a:avLst/>
          </a:prstGeom>
        </p:spPr>
        <p:txBody>
          <a:bodyPr vert="horz" lIns="91440" tIns="45720" rIns="91440" bIns="45720" rtlCol="0">
            <a:normAutofit/>
          </a:bodyPr>
          <a:lstStyle>
            <a:lvl1pPr marL="0" indent="538480" algn="l" defTabSz="685800" rtl="0" eaLnBrk="1" latinLnBrk="0" hangingPunct="1">
              <a:lnSpc>
                <a:spcPct val="150000"/>
              </a:lnSpc>
              <a:spcBef>
                <a:spcPts val="0"/>
              </a:spcBef>
              <a:buFont typeface="Arial" panose="020B0604020202020204" pitchFamily="34" charset="0"/>
              <a:buNone/>
              <a:defRPr sz="2200" b="1" kern="1200">
                <a:solidFill>
                  <a:srgbClr val="004DA1"/>
                </a:solidFill>
                <a:latin typeface="楷体" panose="02010609060101010101" pitchFamily="49" charset="-122"/>
                <a:ea typeface="楷体" panose="02010609060101010101" pitchFamily="49" charset="-122"/>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zh-CN" altLang="en-US" dirty="0">
                <a:latin typeface="+mn-lt"/>
                <a:ea typeface="+mn-ea"/>
                <a:cs typeface="+mn-ea"/>
                <a:sym typeface="+mn-lt"/>
              </a:rPr>
              <a:t> </a:t>
            </a:r>
            <a:r>
              <a:rPr lang="en-US" altLang="zh-CN" dirty="0">
                <a:latin typeface="+mn-lt"/>
                <a:ea typeface="+mn-ea"/>
                <a:cs typeface="+mn-ea"/>
                <a:sym typeface="+mn-lt"/>
              </a:rPr>
              <a:t>【</a:t>
            </a:r>
            <a:r>
              <a:rPr lang="zh-CN" altLang="en-US" dirty="0">
                <a:latin typeface="+mn-lt"/>
                <a:ea typeface="+mn-ea"/>
                <a:cs typeface="+mn-ea"/>
                <a:sym typeface="+mn-lt"/>
              </a:rPr>
              <a:t>例题</a:t>
            </a:r>
            <a:r>
              <a:rPr lang="en-US" altLang="zh-CN" dirty="0">
                <a:latin typeface="+mn-lt"/>
                <a:ea typeface="+mn-ea"/>
                <a:cs typeface="+mn-ea"/>
                <a:sym typeface="+mn-lt"/>
              </a:rPr>
              <a:t>-</a:t>
            </a:r>
            <a:r>
              <a:rPr lang="zh-CN" altLang="en-US" dirty="0">
                <a:latin typeface="+mn-lt"/>
                <a:ea typeface="+mn-ea"/>
                <a:cs typeface="+mn-ea"/>
                <a:sym typeface="+mn-lt"/>
              </a:rPr>
              <a:t>多选题</a:t>
            </a:r>
            <a:r>
              <a:rPr lang="en-US" altLang="zh-CN" dirty="0">
                <a:latin typeface="+mn-lt"/>
                <a:ea typeface="+mn-ea"/>
                <a:cs typeface="+mn-ea"/>
                <a:sym typeface="+mn-lt"/>
              </a:rPr>
              <a:t>】</a:t>
            </a:r>
            <a:r>
              <a:rPr lang="zh-CN" altLang="en-US" dirty="0">
                <a:latin typeface="+mn-lt"/>
                <a:ea typeface="+mn-ea"/>
                <a:cs typeface="+mn-ea"/>
                <a:sym typeface="+mn-lt"/>
              </a:rPr>
              <a:t>（</a:t>
            </a:r>
            <a:r>
              <a:rPr lang="en-US" altLang="zh-CN" dirty="0">
                <a:latin typeface="+mn-lt"/>
                <a:ea typeface="+mn-ea"/>
                <a:cs typeface="+mn-ea"/>
                <a:sym typeface="+mn-lt"/>
              </a:rPr>
              <a:t>2018 </a:t>
            </a:r>
            <a:r>
              <a:rPr lang="zh-CN" altLang="en-US" dirty="0">
                <a:latin typeface="+mn-lt"/>
                <a:ea typeface="+mn-ea"/>
                <a:cs typeface="+mn-ea"/>
                <a:sym typeface="+mn-lt"/>
              </a:rPr>
              <a:t>年）根据增值税法律制度的规定，企业发生的下列行为中，属于视同销售货</a:t>
            </a:r>
          </a:p>
          <a:p>
            <a:r>
              <a:rPr lang="zh-CN" altLang="en-US" dirty="0">
                <a:latin typeface="+mn-lt"/>
                <a:ea typeface="+mn-ea"/>
                <a:cs typeface="+mn-ea"/>
                <a:sym typeface="+mn-lt"/>
              </a:rPr>
              <a:t>物行为的有（ ）。</a:t>
            </a:r>
          </a:p>
          <a:p>
            <a:r>
              <a:rPr lang="zh-CN" altLang="en-US" dirty="0">
                <a:latin typeface="+mn-lt"/>
                <a:ea typeface="+mn-ea"/>
                <a:cs typeface="+mn-ea"/>
                <a:sym typeface="+mn-lt"/>
              </a:rPr>
              <a:t> </a:t>
            </a:r>
            <a:r>
              <a:rPr lang="en-US" altLang="zh-CN" dirty="0">
                <a:latin typeface="+mn-lt"/>
                <a:ea typeface="+mn-ea"/>
                <a:cs typeface="+mn-ea"/>
                <a:sym typeface="+mn-lt"/>
              </a:rPr>
              <a:t>A.</a:t>
            </a:r>
            <a:r>
              <a:rPr lang="zh-CN" altLang="en-US" dirty="0">
                <a:latin typeface="+mn-lt"/>
                <a:ea typeface="+mn-ea"/>
                <a:cs typeface="+mn-ea"/>
                <a:sym typeface="+mn-lt"/>
              </a:rPr>
              <a:t>将外购的货物用于个人消费</a:t>
            </a:r>
          </a:p>
          <a:p>
            <a:r>
              <a:rPr lang="zh-CN" altLang="en-US" dirty="0">
                <a:latin typeface="+mn-lt"/>
                <a:ea typeface="+mn-ea"/>
                <a:cs typeface="+mn-ea"/>
                <a:sym typeface="+mn-lt"/>
              </a:rPr>
              <a:t> </a:t>
            </a:r>
            <a:r>
              <a:rPr lang="en-US" altLang="zh-CN" dirty="0">
                <a:latin typeface="+mn-lt"/>
                <a:ea typeface="+mn-ea"/>
                <a:cs typeface="+mn-ea"/>
                <a:sym typeface="+mn-lt"/>
              </a:rPr>
              <a:t>B.</a:t>
            </a:r>
            <a:r>
              <a:rPr lang="zh-CN" altLang="en-US" dirty="0">
                <a:latin typeface="+mn-lt"/>
                <a:ea typeface="+mn-ea"/>
                <a:cs typeface="+mn-ea"/>
                <a:sym typeface="+mn-lt"/>
              </a:rPr>
              <a:t>将自产的货物交付代销商代销</a:t>
            </a:r>
          </a:p>
          <a:p>
            <a:r>
              <a:rPr lang="zh-CN" altLang="en-US" dirty="0">
                <a:latin typeface="+mn-lt"/>
                <a:ea typeface="+mn-ea"/>
                <a:cs typeface="+mn-ea"/>
                <a:sym typeface="+mn-lt"/>
              </a:rPr>
              <a:t> </a:t>
            </a:r>
            <a:r>
              <a:rPr lang="en-US" altLang="zh-CN" dirty="0">
                <a:latin typeface="+mn-lt"/>
                <a:ea typeface="+mn-ea"/>
                <a:cs typeface="+mn-ea"/>
                <a:sym typeface="+mn-lt"/>
              </a:rPr>
              <a:t>C.</a:t>
            </a:r>
            <a:r>
              <a:rPr lang="zh-CN" altLang="en-US" dirty="0">
                <a:latin typeface="+mn-lt"/>
                <a:ea typeface="+mn-ea"/>
                <a:cs typeface="+mn-ea"/>
                <a:sym typeface="+mn-lt"/>
              </a:rPr>
              <a:t>将委托加工收回的货物作为投资提供给其他单位</a:t>
            </a:r>
          </a:p>
          <a:p>
            <a:r>
              <a:rPr lang="zh-CN" altLang="en-US" dirty="0">
                <a:latin typeface="+mn-lt"/>
                <a:ea typeface="+mn-ea"/>
                <a:cs typeface="+mn-ea"/>
                <a:sym typeface="+mn-lt"/>
              </a:rPr>
              <a:t> </a:t>
            </a:r>
            <a:r>
              <a:rPr lang="en-US" altLang="zh-CN" dirty="0">
                <a:latin typeface="+mn-lt"/>
                <a:ea typeface="+mn-ea"/>
                <a:cs typeface="+mn-ea"/>
                <a:sym typeface="+mn-lt"/>
              </a:rPr>
              <a:t>D.</a:t>
            </a:r>
            <a:r>
              <a:rPr lang="zh-CN" altLang="en-US" dirty="0">
                <a:latin typeface="+mn-lt"/>
                <a:ea typeface="+mn-ea"/>
                <a:cs typeface="+mn-ea"/>
                <a:sym typeface="+mn-lt"/>
              </a:rPr>
              <a:t>将自产的货物用于集体福利</a:t>
            </a:r>
          </a:p>
        </p:txBody>
      </p:sp>
      <p:grpSp>
        <p:nvGrpSpPr>
          <p:cNvPr id="9" name="组合 8">
            <a:extLst>
              <a:ext uri="{FF2B5EF4-FFF2-40B4-BE49-F238E27FC236}">
                <a16:creationId xmlns:a16="http://schemas.microsoft.com/office/drawing/2014/main" id="{D7CCD27B-CFDC-4184-8D48-6FBEDF9404AE}"/>
              </a:ext>
            </a:extLst>
          </p:cNvPr>
          <p:cNvGrpSpPr/>
          <p:nvPr/>
        </p:nvGrpSpPr>
        <p:grpSpPr>
          <a:xfrm rot="16200000">
            <a:off x="1905836" y="3944969"/>
            <a:ext cx="677108" cy="1428693"/>
            <a:chOff x="9306653" y="1903595"/>
            <a:chExt cx="902810" cy="1904924"/>
          </a:xfrm>
        </p:grpSpPr>
        <p:sp>
          <p:nvSpPr>
            <p:cNvPr id="10" name="Freeform 668">
              <a:extLst>
                <a:ext uri="{FF2B5EF4-FFF2-40B4-BE49-F238E27FC236}">
                  <a16:creationId xmlns:a16="http://schemas.microsoft.com/office/drawing/2014/main" id="{25B8C2A1-05FC-4FC7-8039-F3BDF3EAEED1}"/>
                </a:ext>
              </a:extLst>
            </p:cNvPr>
            <p:cNvSpPr>
              <a:spLocks/>
            </p:cNvSpPr>
            <p:nvPr/>
          </p:nvSpPr>
          <p:spPr bwMode="auto">
            <a:xfrm rot="5400000">
              <a:off x="8805602" y="2585762"/>
              <a:ext cx="1904924" cy="540590"/>
            </a:xfrm>
            <a:custGeom>
              <a:avLst/>
              <a:gdLst>
                <a:gd name="T0" fmla="*/ 384 w 398"/>
                <a:gd name="T1" fmla="*/ 77 h 111"/>
                <a:gd name="T2" fmla="*/ 388 w 398"/>
                <a:gd name="T3" fmla="*/ 74 h 111"/>
                <a:gd name="T4" fmla="*/ 388 w 398"/>
                <a:gd name="T5" fmla="*/ 71 h 111"/>
                <a:gd name="T6" fmla="*/ 397 w 398"/>
                <a:gd name="T7" fmla="*/ 67 h 111"/>
                <a:gd name="T8" fmla="*/ 390 w 398"/>
                <a:gd name="T9" fmla="*/ 62 h 111"/>
                <a:gd name="T10" fmla="*/ 388 w 398"/>
                <a:gd name="T11" fmla="*/ 59 h 111"/>
                <a:gd name="T12" fmla="*/ 388 w 398"/>
                <a:gd name="T13" fmla="*/ 56 h 111"/>
                <a:gd name="T14" fmla="*/ 385 w 398"/>
                <a:gd name="T15" fmla="*/ 54 h 111"/>
                <a:gd name="T16" fmla="*/ 387 w 398"/>
                <a:gd name="T17" fmla="*/ 51 h 111"/>
                <a:gd name="T18" fmla="*/ 389 w 398"/>
                <a:gd name="T19" fmla="*/ 48 h 111"/>
                <a:gd name="T20" fmla="*/ 384 w 398"/>
                <a:gd name="T21" fmla="*/ 46 h 111"/>
                <a:gd name="T22" fmla="*/ 378 w 398"/>
                <a:gd name="T23" fmla="*/ 42 h 111"/>
                <a:gd name="T24" fmla="*/ 385 w 398"/>
                <a:gd name="T25" fmla="*/ 40 h 111"/>
                <a:gd name="T26" fmla="*/ 378 w 398"/>
                <a:gd name="T27" fmla="*/ 37 h 111"/>
                <a:gd name="T28" fmla="*/ 378 w 398"/>
                <a:gd name="T29" fmla="*/ 34 h 111"/>
                <a:gd name="T30" fmla="*/ 373 w 398"/>
                <a:gd name="T31" fmla="*/ 32 h 111"/>
                <a:gd name="T32" fmla="*/ 369 w 398"/>
                <a:gd name="T33" fmla="*/ 28 h 111"/>
                <a:gd name="T34" fmla="*/ 350 w 398"/>
                <a:gd name="T35" fmla="*/ 23 h 111"/>
                <a:gd name="T36" fmla="*/ 358 w 398"/>
                <a:gd name="T37" fmla="*/ 19 h 111"/>
                <a:gd name="T38" fmla="*/ 260 w 398"/>
                <a:gd name="T39" fmla="*/ 11 h 111"/>
                <a:gd name="T40" fmla="*/ 324 w 398"/>
                <a:gd name="T41" fmla="*/ 10 h 111"/>
                <a:gd name="T42" fmla="*/ 304 w 398"/>
                <a:gd name="T43" fmla="*/ 6 h 111"/>
                <a:gd name="T44" fmla="*/ 177 w 398"/>
                <a:gd name="T45" fmla="*/ 1 h 111"/>
                <a:gd name="T46" fmla="*/ 18 w 398"/>
                <a:gd name="T47" fmla="*/ 11 h 111"/>
                <a:gd name="T48" fmla="*/ 16 w 398"/>
                <a:gd name="T49" fmla="*/ 17 h 111"/>
                <a:gd name="T50" fmla="*/ 21 w 398"/>
                <a:gd name="T51" fmla="*/ 20 h 111"/>
                <a:gd name="T52" fmla="*/ 15 w 398"/>
                <a:gd name="T53" fmla="*/ 26 h 111"/>
                <a:gd name="T54" fmla="*/ 12 w 398"/>
                <a:gd name="T55" fmla="*/ 52 h 111"/>
                <a:gd name="T56" fmla="*/ 8 w 398"/>
                <a:gd name="T57" fmla="*/ 82 h 111"/>
                <a:gd name="T58" fmla="*/ 113 w 398"/>
                <a:gd name="T59" fmla="*/ 111 h 111"/>
                <a:gd name="T60" fmla="*/ 331 w 398"/>
                <a:gd name="T61" fmla="*/ 104 h 111"/>
                <a:gd name="T62" fmla="*/ 369 w 398"/>
                <a:gd name="T63" fmla="*/ 91 h 111"/>
                <a:gd name="T64" fmla="*/ 385 w 398"/>
                <a:gd name="T65" fmla="*/ 86 h 111"/>
                <a:gd name="T66" fmla="*/ 389 w 398"/>
                <a:gd name="T67" fmla="*/ 8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98" h="111">
                  <a:moveTo>
                    <a:pt x="397" y="80"/>
                  </a:moveTo>
                  <a:cubicBezTo>
                    <a:pt x="394" y="77"/>
                    <a:pt x="387" y="79"/>
                    <a:pt x="384" y="77"/>
                  </a:cubicBezTo>
                  <a:cubicBezTo>
                    <a:pt x="387" y="75"/>
                    <a:pt x="394" y="76"/>
                    <a:pt x="396" y="76"/>
                  </a:cubicBezTo>
                  <a:cubicBezTo>
                    <a:pt x="388" y="74"/>
                    <a:pt x="388" y="74"/>
                    <a:pt x="388" y="74"/>
                  </a:cubicBezTo>
                  <a:cubicBezTo>
                    <a:pt x="397" y="72"/>
                    <a:pt x="397" y="72"/>
                    <a:pt x="397" y="72"/>
                  </a:cubicBezTo>
                  <a:cubicBezTo>
                    <a:pt x="395" y="71"/>
                    <a:pt x="390" y="73"/>
                    <a:pt x="388" y="71"/>
                  </a:cubicBezTo>
                  <a:cubicBezTo>
                    <a:pt x="388" y="69"/>
                    <a:pt x="390" y="70"/>
                    <a:pt x="391" y="70"/>
                  </a:cubicBezTo>
                  <a:cubicBezTo>
                    <a:pt x="394" y="70"/>
                    <a:pt x="398" y="69"/>
                    <a:pt x="397" y="67"/>
                  </a:cubicBezTo>
                  <a:cubicBezTo>
                    <a:pt x="397" y="63"/>
                    <a:pt x="391" y="64"/>
                    <a:pt x="388" y="63"/>
                  </a:cubicBezTo>
                  <a:cubicBezTo>
                    <a:pt x="390" y="62"/>
                    <a:pt x="390" y="62"/>
                    <a:pt x="390" y="62"/>
                  </a:cubicBezTo>
                  <a:cubicBezTo>
                    <a:pt x="388" y="62"/>
                    <a:pt x="386" y="62"/>
                    <a:pt x="385" y="60"/>
                  </a:cubicBezTo>
                  <a:cubicBezTo>
                    <a:pt x="386" y="60"/>
                    <a:pt x="387" y="59"/>
                    <a:pt x="388" y="59"/>
                  </a:cubicBezTo>
                  <a:cubicBezTo>
                    <a:pt x="383" y="57"/>
                    <a:pt x="383" y="57"/>
                    <a:pt x="383" y="57"/>
                  </a:cubicBezTo>
                  <a:cubicBezTo>
                    <a:pt x="388" y="56"/>
                    <a:pt x="388" y="56"/>
                    <a:pt x="388" y="56"/>
                  </a:cubicBezTo>
                  <a:cubicBezTo>
                    <a:pt x="386" y="56"/>
                    <a:pt x="386" y="56"/>
                    <a:pt x="386" y="56"/>
                  </a:cubicBezTo>
                  <a:cubicBezTo>
                    <a:pt x="384" y="55"/>
                    <a:pt x="386" y="54"/>
                    <a:pt x="385" y="54"/>
                  </a:cubicBezTo>
                  <a:cubicBezTo>
                    <a:pt x="383" y="52"/>
                    <a:pt x="379" y="54"/>
                    <a:pt x="377" y="52"/>
                  </a:cubicBezTo>
                  <a:cubicBezTo>
                    <a:pt x="380" y="51"/>
                    <a:pt x="384" y="51"/>
                    <a:pt x="387" y="51"/>
                  </a:cubicBezTo>
                  <a:cubicBezTo>
                    <a:pt x="385" y="51"/>
                    <a:pt x="382" y="51"/>
                    <a:pt x="381" y="49"/>
                  </a:cubicBezTo>
                  <a:cubicBezTo>
                    <a:pt x="389" y="48"/>
                    <a:pt x="389" y="48"/>
                    <a:pt x="389" y="48"/>
                  </a:cubicBezTo>
                  <a:cubicBezTo>
                    <a:pt x="387" y="47"/>
                    <a:pt x="384" y="48"/>
                    <a:pt x="382" y="47"/>
                  </a:cubicBezTo>
                  <a:cubicBezTo>
                    <a:pt x="384" y="46"/>
                    <a:pt x="384" y="46"/>
                    <a:pt x="384" y="46"/>
                  </a:cubicBezTo>
                  <a:cubicBezTo>
                    <a:pt x="381" y="45"/>
                    <a:pt x="378" y="46"/>
                    <a:pt x="376" y="44"/>
                  </a:cubicBezTo>
                  <a:cubicBezTo>
                    <a:pt x="377" y="43"/>
                    <a:pt x="378" y="43"/>
                    <a:pt x="378" y="42"/>
                  </a:cubicBezTo>
                  <a:cubicBezTo>
                    <a:pt x="377" y="42"/>
                    <a:pt x="375" y="42"/>
                    <a:pt x="374" y="41"/>
                  </a:cubicBezTo>
                  <a:cubicBezTo>
                    <a:pt x="377" y="40"/>
                    <a:pt x="382" y="41"/>
                    <a:pt x="385" y="40"/>
                  </a:cubicBezTo>
                  <a:cubicBezTo>
                    <a:pt x="377" y="37"/>
                    <a:pt x="377" y="37"/>
                    <a:pt x="377" y="37"/>
                  </a:cubicBezTo>
                  <a:cubicBezTo>
                    <a:pt x="377" y="37"/>
                    <a:pt x="377" y="37"/>
                    <a:pt x="378" y="37"/>
                  </a:cubicBezTo>
                  <a:cubicBezTo>
                    <a:pt x="373" y="35"/>
                    <a:pt x="373" y="35"/>
                    <a:pt x="373" y="35"/>
                  </a:cubicBezTo>
                  <a:cubicBezTo>
                    <a:pt x="375" y="34"/>
                    <a:pt x="377" y="35"/>
                    <a:pt x="378" y="34"/>
                  </a:cubicBezTo>
                  <a:cubicBezTo>
                    <a:pt x="370" y="32"/>
                    <a:pt x="370" y="32"/>
                    <a:pt x="370" y="32"/>
                  </a:cubicBezTo>
                  <a:cubicBezTo>
                    <a:pt x="371" y="31"/>
                    <a:pt x="372" y="32"/>
                    <a:pt x="373" y="32"/>
                  </a:cubicBezTo>
                  <a:cubicBezTo>
                    <a:pt x="358" y="29"/>
                    <a:pt x="358" y="29"/>
                    <a:pt x="358" y="29"/>
                  </a:cubicBezTo>
                  <a:cubicBezTo>
                    <a:pt x="362" y="28"/>
                    <a:pt x="365" y="30"/>
                    <a:pt x="369" y="28"/>
                  </a:cubicBezTo>
                  <a:cubicBezTo>
                    <a:pt x="362" y="26"/>
                    <a:pt x="351" y="28"/>
                    <a:pt x="345" y="24"/>
                  </a:cubicBezTo>
                  <a:cubicBezTo>
                    <a:pt x="346" y="23"/>
                    <a:pt x="348" y="23"/>
                    <a:pt x="350" y="23"/>
                  </a:cubicBezTo>
                  <a:cubicBezTo>
                    <a:pt x="346" y="22"/>
                    <a:pt x="346" y="22"/>
                    <a:pt x="346" y="22"/>
                  </a:cubicBezTo>
                  <a:cubicBezTo>
                    <a:pt x="349" y="20"/>
                    <a:pt x="356" y="21"/>
                    <a:pt x="358" y="19"/>
                  </a:cubicBezTo>
                  <a:cubicBezTo>
                    <a:pt x="354" y="19"/>
                    <a:pt x="350" y="19"/>
                    <a:pt x="347" y="17"/>
                  </a:cubicBezTo>
                  <a:cubicBezTo>
                    <a:pt x="319" y="14"/>
                    <a:pt x="290" y="11"/>
                    <a:pt x="260" y="11"/>
                  </a:cubicBezTo>
                  <a:cubicBezTo>
                    <a:pt x="259" y="10"/>
                    <a:pt x="259" y="10"/>
                    <a:pt x="259" y="10"/>
                  </a:cubicBezTo>
                  <a:cubicBezTo>
                    <a:pt x="281" y="9"/>
                    <a:pt x="301" y="11"/>
                    <a:pt x="324" y="10"/>
                  </a:cubicBezTo>
                  <a:cubicBezTo>
                    <a:pt x="325" y="9"/>
                    <a:pt x="325" y="9"/>
                    <a:pt x="325" y="9"/>
                  </a:cubicBezTo>
                  <a:cubicBezTo>
                    <a:pt x="319" y="6"/>
                    <a:pt x="311" y="8"/>
                    <a:pt x="304" y="6"/>
                  </a:cubicBezTo>
                  <a:cubicBezTo>
                    <a:pt x="306" y="5"/>
                    <a:pt x="306" y="5"/>
                    <a:pt x="306" y="5"/>
                  </a:cubicBezTo>
                  <a:cubicBezTo>
                    <a:pt x="264" y="1"/>
                    <a:pt x="219" y="0"/>
                    <a:pt x="177" y="1"/>
                  </a:cubicBezTo>
                  <a:cubicBezTo>
                    <a:pt x="35" y="2"/>
                    <a:pt x="35" y="2"/>
                    <a:pt x="35" y="2"/>
                  </a:cubicBezTo>
                  <a:cubicBezTo>
                    <a:pt x="28" y="3"/>
                    <a:pt x="22" y="7"/>
                    <a:pt x="18" y="11"/>
                  </a:cubicBezTo>
                  <a:cubicBezTo>
                    <a:pt x="24" y="13"/>
                    <a:pt x="24" y="13"/>
                    <a:pt x="24" y="13"/>
                  </a:cubicBezTo>
                  <a:cubicBezTo>
                    <a:pt x="16" y="17"/>
                    <a:pt x="16" y="17"/>
                    <a:pt x="16" y="17"/>
                  </a:cubicBezTo>
                  <a:cubicBezTo>
                    <a:pt x="15" y="20"/>
                    <a:pt x="19" y="19"/>
                    <a:pt x="22" y="20"/>
                  </a:cubicBezTo>
                  <a:cubicBezTo>
                    <a:pt x="21" y="20"/>
                    <a:pt x="21" y="20"/>
                    <a:pt x="21" y="20"/>
                  </a:cubicBezTo>
                  <a:cubicBezTo>
                    <a:pt x="20" y="22"/>
                    <a:pt x="16" y="22"/>
                    <a:pt x="19" y="24"/>
                  </a:cubicBezTo>
                  <a:cubicBezTo>
                    <a:pt x="19" y="25"/>
                    <a:pt x="16" y="25"/>
                    <a:pt x="15" y="26"/>
                  </a:cubicBezTo>
                  <a:cubicBezTo>
                    <a:pt x="15" y="29"/>
                    <a:pt x="8" y="33"/>
                    <a:pt x="11" y="37"/>
                  </a:cubicBezTo>
                  <a:cubicBezTo>
                    <a:pt x="8" y="42"/>
                    <a:pt x="13" y="47"/>
                    <a:pt x="12" y="52"/>
                  </a:cubicBezTo>
                  <a:cubicBezTo>
                    <a:pt x="8" y="56"/>
                    <a:pt x="10" y="63"/>
                    <a:pt x="7" y="68"/>
                  </a:cubicBezTo>
                  <a:cubicBezTo>
                    <a:pt x="15" y="73"/>
                    <a:pt x="0" y="77"/>
                    <a:pt x="8" y="82"/>
                  </a:cubicBezTo>
                  <a:cubicBezTo>
                    <a:pt x="9" y="88"/>
                    <a:pt x="16" y="93"/>
                    <a:pt x="24" y="97"/>
                  </a:cubicBezTo>
                  <a:cubicBezTo>
                    <a:pt x="50" y="109"/>
                    <a:pt x="82" y="110"/>
                    <a:pt x="113" y="111"/>
                  </a:cubicBezTo>
                  <a:cubicBezTo>
                    <a:pt x="277" y="109"/>
                    <a:pt x="277" y="109"/>
                    <a:pt x="277" y="109"/>
                  </a:cubicBezTo>
                  <a:cubicBezTo>
                    <a:pt x="295" y="106"/>
                    <a:pt x="314" y="107"/>
                    <a:pt x="331" y="104"/>
                  </a:cubicBezTo>
                  <a:cubicBezTo>
                    <a:pt x="350" y="103"/>
                    <a:pt x="364" y="95"/>
                    <a:pt x="382" y="93"/>
                  </a:cubicBezTo>
                  <a:cubicBezTo>
                    <a:pt x="379" y="91"/>
                    <a:pt x="374" y="92"/>
                    <a:pt x="369" y="91"/>
                  </a:cubicBezTo>
                  <a:cubicBezTo>
                    <a:pt x="375" y="88"/>
                    <a:pt x="382" y="87"/>
                    <a:pt x="388" y="86"/>
                  </a:cubicBezTo>
                  <a:cubicBezTo>
                    <a:pt x="387" y="86"/>
                    <a:pt x="385" y="87"/>
                    <a:pt x="385" y="86"/>
                  </a:cubicBezTo>
                  <a:cubicBezTo>
                    <a:pt x="387" y="84"/>
                    <a:pt x="391" y="86"/>
                    <a:pt x="392" y="84"/>
                  </a:cubicBezTo>
                  <a:cubicBezTo>
                    <a:pt x="389" y="82"/>
                    <a:pt x="389" y="82"/>
                    <a:pt x="389" y="82"/>
                  </a:cubicBezTo>
                  <a:cubicBezTo>
                    <a:pt x="391" y="80"/>
                    <a:pt x="395" y="81"/>
                    <a:pt x="397" y="80"/>
                  </a:cubicBezTo>
                  <a:close/>
                </a:path>
              </a:pathLst>
            </a:custGeom>
            <a:solidFill>
              <a:srgbClr val="004DA1"/>
            </a:solidFill>
            <a:ln>
              <a:noFill/>
            </a:ln>
          </p:spPr>
          <p:txBody>
            <a:bodyPr vert="horz" wrap="square" lIns="68580" tIns="34290" rIns="68580" bIns="3429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013" b="0" i="0" u="none" strike="noStrike" kern="0" cap="none" spc="0" normalizeH="0" baseline="0" noProof="0" dirty="0">
                <a:ln>
                  <a:noFill/>
                </a:ln>
                <a:solidFill>
                  <a:prstClr val="black"/>
                </a:solidFill>
                <a:effectLst/>
                <a:uLnTx/>
                <a:uFillTx/>
                <a:cs typeface="+mn-ea"/>
                <a:sym typeface="+mn-lt"/>
              </a:endParaRPr>
            </a:p>
          </p:txBody>
        </p:sp>
        <p:sp>
          <p:nvSpPr>
            <p:cNvPr id="11" name="文本框 10">
              <a:extLst>
                <a:ext uri="{FF2B5EF4-FFF2-40B4-BE49-F238E27FC236}">
                  <a16:creationId xmlns:a16="http://schemas.microsoft.com/office/drawing/2014/main" id="{9638B1E5-5568-466A-B5E2-8FD1DDE2E088}"/>
                </a:ext>
              </a:extLst>
            </p:cNvPr>
            <p:cNvSpPr txBox="1"/>
            <p:nvPr/>
          </p:nvSpPr>
          <p:spPr>
            <a:xfrm>
              <a:off x="9306653" y="2384130"/>
              <a:ext cx="902810" cy="943848"/>
            </a:xfrm>
            <a:prstGeom prst="rect">
              <a:avLst/>
            </a:prstGeom>
            <a:noFill/>
            <a:effectLst/>
          </p:spPr>
          <p:txBody>
            <a:bodyPr vert="eaVert" wrap="none" rtlCol="0" anchor="ctr">
              <a:spAutoFit/>
            </a:bodyPr>
            <a:lstStyle>
              <a:defPPr>
                <a:defRPr lang="zh-CN"/>
              </a:defPPr>
              <a:lvl1pPr algn="ctr">
                <a:defRPr sz="4400">
                  <a:solidFill>
                    <a:srgbClr val="004DA1"/>
                  </a:solidFill>
                  <a:latin typeface="李旭科书法" panose="02000603000000000000" pitchFamily="2" charset="-122"/>
                  <a:ea typeface="李旭科书法" panose="02000603000000000000" pitchFamily="2" charset="-122"/>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3200" b="0" i="0" u="none" strike="noStrike" kern="0" cap="none" spc="0" normalizeH="0" baseline="0" noProof="0" dirty="0">
                  <a:ln>
                    <a:noFill/>
                  </a:ln>
                  <a:solidFill>
                    <a:prstClr val="white"/>
                  </a:solidFill>
                  <a:effectLst/>
                  <a:uLnTx/>
                  <a:uFillTx/>
                  <a:latin typeface="+mn-lt"/>
                  <a:ea typeface="+mn-ea"/>
                  <a:cs typeface="+mn-ea"/>
                  <a:sym typeface="+mn-lt"/>
                </a:rPr>
                <a:t>BCD</a:t>
              </a:r>
              <a:endParaRPr kumimoji="0" lang="zh-CN" altLang="en-US" sz="3200" b="0" i="0" u="none" strike="noStrike" kern="0" cap="none" spc="0" normalizeH="0" baseline="0" noProof="0" dirty="0">
                <a:ln>
                  <a:noFill/>
                </a:ln>
                <a:solidFill>
                  <a:prstClr val="white"/>
                </a:solidFill>
                <a:effectLst/>
                <a:uLnTx/>
                <a:uFillTx/>
                <a:latin typeface="+mn-lt"/>
                <a:ea typeface="+mn-ea"/>
                <a:cs typeface="+mn-ea"/>
                <a:sym typeface="+mn-lt"/>
              </a:endParaRPr>
            </a:p>
          </p:txBody>
        </p:sp>
      </p:grpSp>
    </p:spTree>
    <p:extLst>
      <p:ext uri="{BB962C8B-B14F-4D97-AF65-F5344CB8AC3E}">
        <p14:creationId xmlns:p14="http://schemas.microsoft.com/office/powerpoint/2010/main" val="266337216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3F297A04-FA86-470C-A283-0F372052F889}"/>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latin typeface="+mn-lt"/>
                <a:cs typeface="+mn-ea"/>
                <a:sym typeface="+mn-lt"/>
              </a:rPr>
              <a:pPr>
                <a:defRPr/>
              </a:pPr>
              <a:t>98</a:t>
            </a:fld>
            <a:endParaRPr lang="en-US">
              <a:solidFill>
                <a:prstClr val="black">
                  <a:tint val="75000"/>
                </a:prstClr>
              </a:solidFill>
              <a:latin typeface="+mn-lt"/>
              <a:cs typeface="+mn-ea"/>
              <a:sym typeface="+mn-lt"/>
            </a:endParaRPr>
          </a:p>
        </p:txBody>
      </p:sp>
      <p:sp>
        <p:nvSpPr>
          <p:cNvPr id="3" name="文本框 2">
            <a:extLst>
              <a:ext uri="{FF2B5EF4-FFF2-40B4-BE49-F238E27FC236}">
                <a16:creationId xmlns:a16="http://schemas.microsoft.com/office/drawing/2014/main" id="{8D04972F-565F-4E50-896F-ED56EDD1A38F}"/>
              </a:ext>
            </a:extLst>
          </p:cNvPr>
          <p:cNvSpPr txBox="1"/>
          <p:nvPr/>
        </p:nvSpPr>
        <p:spPr>
          <a:xfrm>
            <a:off x="2039921" y="225348"/>
            <a:ext cx="5410461" cy="500137"/>
          </a:xfrm>
          <a:prstGeom prst="rect">
            <a:avLst/>
          </a:prstGeom>
          <a:noFill/>
        </p:spPr>
        <p:txBody>
          <a:bodyPr wrap="square" lIns="68580" tIns="34290" rIns="68580" bIns="34290" rtlCol="0">
            <a:spAutoFit/>
          </a:bodyPr>
          <a:lstStyle/>
          <a:p>
            <a:pPr algn="ctr"/>
            <a:r>
              <a:rPr lang="zh-CN" altLang="en-US" sz="2800" b="1" dirty="0">
                <a:solidFill>
                  <a:srgbClr val="0070C0"/>
                </a:solidFill>
                <a:cs typeface="+mn-ea"/>
                <a:sym typeface="+mn-lt"/>
              </a:rPr>
              <a:t>试试就试试</a:t>
            </a:r>
            <a:endParaRPr lang="en-US" altLang="zh-CN" sz="2800" b="1" dirty="0">
              <a:solidFill>
                <a:srgbClr val="7030A0"/>
              </a:solidFill>
              <a:cs typeface="+mn-ea"/>
              <a:sym typeface="+mn-lt"/>
            </a:endParaRPr>
          </a:p>
        </p:txBody>
      </p:sp>
      <p:sp>
        <p:nvSpPr>
          <p:cNvPr id="8" name="内容占位符 1">
            <a:extLst>
              <a:ext uri="{FF2B5EF4-FFF2-40B4-BE49-F238E27FC236}">
                <a16:creationId xmlns:a16="http://schemas.microsoft.com/office/drawing/2014/main" id="{C55AD2E8-BCFE-4A42-9301-8BD4BC5CB3A5}"/>
              </a:ext>
            </a:extLst>
          </p:cNvPr>
          <p:cNvSpPr txBox="1">
            <a:spLocks/>
          </p:cNvSpPr>
          <p:nvPr/>
        </p:nvSpPr>
        <p:spPr>
          <a:xfrm>
            <a:off x="490822" y="779487"/>
            <a:ext cx="8018557" cy="3887763"/>
          </a:xfrm>
          <a:prstGeom prst="rect">
            <a:avLst/>
          </a:prstGeom>
        </p:spPr>
        <p:txBody>
          <a:bodyPr vert="horz" lIns="91440" tIns="45720" rIns="91440" bIns="45720" rtlCol="0">
            <a:normAutofit/>
          </a:bodyPr>
          <a:lstStyle>
            <a:lvl1pPr marL="0" indent="538480" algn="l" defTabSz="685800" rtl="0" eaLnBrk="1" latinLnBrk="0" hangingPunct="1">
              <a:lnSpc>
                <a:spcPct val="150000"/>
              </a:lnSpc>
              <a:spcBef>
                <a:spcPts val="0"/>
              </a:spcBef>
              <a:buFont typeface="Arial" panose="020B0604020202020204" pitchFamily="34" charset="0"/>
              <a:buNone/>
              <a:defRPr sz="2200" b="1" kern="1200">
                <a:solidFill>
                  <a:srgbClr val="004DA1"/>
                </a:solidFill>
                <a:latin typeface="楷体" panose="02010609060101010101" pitchFamily="49" charset="-122"/>
                <a:ea typeface="楷体" panose="02010609060101010101" pitchFamily="49" charset="-122"/>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zh-CN" altLang="en-US" dirty="0">
                <a:latin typeface="+mn-lt"/>
                <a:ea typeface="+mn-ea"/>
                <a:cs typeface="+mn-ea"/>
                <a:sym typeface="+mn-lt"/>
              </a:rPr>
              <a:t> </a:t>
            </a:r>
            <a:r>
              <a:rPr lang="en-US" altLang="zh-CN" dirty="0">
                <a:latin typeface="+mn-lt"/>
                <a:ea typeface="+mn-ea"/>
                <a:cs typeface="+mn-ea"/>
                <a:sym typeface="+mn-lt"/>
              </a:rPr>
              <a:t>【</a:t>
            </a:r>
            <a:r>
              <a:rPr lang="zh-CN" altLang="en-US" dirty="0">
                <a:latin typeface="+mn-lt"/>
                <a:ea typeface="+mn-ea"/>
                <a:cs typeface="+mn-ea"/>
                <a:sym typeface="+mn-lt"/>
              </a:rPr>
              <a:t>例题</a:t>
            </a:r>
            <a:r>
              <a:rPr lang="en-US" altLang="zh-CN" dirty="0">
                <a:latin typeface="+mn-lt"/>
                <a:ea typeface="+mn-ea"/>
                <a:cs typeface="+mn-ea"/>
                <a:sym typeface="+mn-lt"/>
              </a:rPr>
              <a:t>-</a:t>
            </a:r>
            <a:r>
              <a:rPr lang="zh-CN" altLang="en-US" dirty="0">
                <a:latin typeface="+mn-lt"/>
                <a:ea typeface="+mn-ea"/>
                <a:cs typeface="+mn-ea"/>
                <a:sym typeface="+mn-lt"/>
              </a:rPr>
              <a:t>多选题</a:t>
            </a:r>
            <a:r>
              <a:rPr lang="en-US" altLang="zh-CN" dirty="0">
                <a:latin typeface="+mn-lt"/>
                <a:ea typeface="+mn-ea"/>
                <a:cs typeface="+mn-ea"/>
                <a:sym typeface="+mn-lt"/>
              </a:rPr>
              <a:t>】</a:t>
            </a:r>
            <a:r>
              <a:rPr lang="zh-CN" altLang="en-US" dirty="0">
                <a:latin typeface="+mn-lt"/>
                <a:ea typeface="+mn-ea"/>
                <a:cs typeface="+mn-ea"/>
                <a:sym typeface="+mn-lt"/>
              </a:rPr>
              <a:t>（</a:t>
            </a:r>
            <a:r>
              <a:rPr lang="en-US" altLang="zh-CN" dirty="0">
                <a:latin typeface="+mn-lt"/>
                <a:ea typeface="+mn-ea"/>
                <a:cs typeface="+mn-ea"/>
                <a:sym typeface="+mn-lt"/>
              </a:rPr>
              <a:t>2018 </a:t>
            </a:r>
            <a:r>
              <a:rPr lang="zh-CN" altLang="en-US" dirty="0">
                <a:latin typeface="+mn-lt"/>
                <a:ea typeface="+mn-ea"/>
                <a:cs typeface="+mn-ea"/>
                <a:sym typeface="+mn-lt"/>
              </a:rPr>
              <a:t>年）根据增值税法律制度的规定，企业发生的下列行为中，属于视同销售货</a:t>
            </a:r>
          </a:p>
          <a:p>
            <a:r>
              <a:rPr lang="zh-CN" altLang="en-US" dirty="0">
                <a:latin typeface="+mn-lt"/>
                <a:ea typeface="+mn-ea"/>
                <a:cs typeface="+mn-ea"/>
                <a:sym typeface="+mn-lt"/>
              </a:rPr>
              <a:t>物行为的有（ ）。</a:t>
            </a:r>
          </a:p>
          <a:p>
            <a:r>
              <a:rPr lang="zh-CN" altLang="en-US" dirty="0">
                <a:latin typeface="+mn-lt"/>
                <a:ea typeface="+mn-ea"/>
                <a:cs typeface="+mn-ea"/>
                <a:sym typeface="+mn-lt"/>
              </a:rPr>
              <a:t> </a:t>
            </a:r>
            <a:r>
              <a:rPr lang="en-US" altLang="zh-CN" dirty="0">
                <a:latin typeface="+mn-lt"/>
                <a:ea typeface="+mn-ea"/>
                <a:cs typeface="+mn-ea"/>
                <a:sym typeface="+mn-lt"/>
              </a:rPr>
              <a:t>A.</a:t>
            </a:r>
            <a:r>
              <a:rPr lang="zh-CN" altLang="en-US" dirty="0">
                <a:latin typeface="+mn-lt"/>
                <a:ea typeface="+mn-ea"/>
                <a:cs typeface="+mn-ea"/>
                <a:sym typeface="+mn-lt"/>
              </a:rPr>
              <a:t>将外购货物分配给股东</a:t>
            </a:r>
          </a:p>
          <a:p>
            <a:r>
              <a:rPr lang="zh-CN" altLang="en-US" dirty="0">
                <a:latin typeface="+mn-lt"/>
                <a:ea typeface="+mn-ea"/>
                <a:cs typeface="+mn-ea"/>
                <a:sym typeface="+mn-lt"/>
              </a:rPr>
              <a:t> </a:t>
            </a:r>
            <a:r>
              <a:rPr lang="en-US" altLang="zh-CN" dirty="0">
                <a:latin typeface="+mn-lt"/>
                <a:ea typeface="+mn-ea"/>
                <a:cs typeface="+mn-ea"/>
                <a:sym typeface="+mn-lt"/>
              </a:rPr>
              <a:t>B.</a:t>
            </a:r>
            <a:r>
              <a:rPr lang="zh-CN" altLang="en-US" dirty="0">
                <a:latin typeface="+mn-lt"/>
                <a:ea typeface="+mn-ea"/>
                <a:cs typeface="+mn-ea"/>
                <a:sym typeface="+mn-lt"/>
              </a:rPr>
              <a:t>将外购货物用于个人消费</a:t>
            </a:r>
          </a:p>
          <a:p>
            <a:r>
              <a:rPr lang="zh-CN" altLang="en-US" dirty="0">
                <a:latin typeface="+mn-lt"/>
                <a:ea typeface="+mn-ea"/>
                <a:cs typeface="+mn-ea"/>
                <a:sym typeface="+mn-lt"/>
              </a:rPr>
              <a:t> </a:t>
            </a:r>
            <a:r>
              <a:rPr lang="en-US" altLang="zh-CN" dirty="0">
                <a:latin typeface="+mn-lt"/>
                <a:ea typeface="+mn-ea"/>
                <a:cs typeface="+mn-ea"/>
                <a:sym typeface="+mn-lt"/>
              </a:rPr>
              <a:t>C.</a:t>
            </a:r>
            <a:r>
              <a:rPr lang="zh-CN" altLang="en-US" dirty="0">
                <a:latin typeface="+mn-lt"/>
                <a:ea typeface="+mn-ea"/>
                <a:cs typeface="+mn-ea"/>
                <a:sym typeface="+mn-lt"/>
              </a:rPr>
              <a:t>将自产货物无偿赠送他人</a:t>
            </a:r>
          </a:p>
          <a:p>
            <a:r>
              <a:rPr lang="zh-CN" altLang="en-US" dirty="0">
                <a:latin typeface="+mn-lt"/>
                <a:ea typeface="+mn-ea"/>
                <a:cs typeface="+mn-ea"/>
                <a:sym typeface="+mn-lt"/>
              </a:rPr>
              <a:t> </a:t>
            </a:r>
            <a:r>
              <a:rPr lang="en-US" altLang="zh-CN" dirty="0">
                <a:latin typeface="+mn-lt"/>
                <a:ea typeface="+mn-ea"/>
                <a:cs typeface="+mn-ea"/>
                <a:sym typeface="+mn-lt"/>
              </a:rPr>
              <a:t>D.</a:t>
            </a:r>
            <a:r>
              <a:rPr lang="zh-CN" altLang="en-US" dirty="0">
                <a:latin typeface="+mn-lt"/>
                <a:ea typeface="+mn-ea"/>
                <a:cs typeface="+mn-ea"/>
                <a:sym typeface="+mn-lt"/>
              </a:rPr>
              <a:t>将自产货物用于集体福利</a:t>
            </a:r>
          </a:p>
        </p:txBody>
      </p:sp>
      <p:grpSp>
        <p:nvGrpSpPr>
          <p:cNvPr id="9" name="组合 8">
            <a:extLst>
              <a:ext uri="{FF2B5EF4-FFF2-40B4-BE49-F238E27FC236}">
                <a16:creationId xmlns:a16="http://schemas.microsoft.com/office/drawing/2014/main" id="{D7CCD27B-CFDC-4184-8D48-6FBEDF9404AE}"/>
              </a:ext>
            </a:extLst>
          </p:cNvPr>
          <p:cNvGrpSpPr/>
          <p:nvPr/>
        </p:nvGrpSpPr>
        <p:grpSpPr>
          <a:xfrm rot="16200000">
            <a:off x="1905836" y="3944969"/>
            <a:ext cx="677108" cy="1428693"/>
            <a:chOff x="9306653" y="1903595"/>
            <a:chExt cx="902810" cy="1904924"/>
          </a:xfrm>
        </p:grpSpPr>
        <p:sp>
          <p:nvSpPr>
            <p:cNvPr id="10" name="Freeform 668">
              <a:extLst>
                <a:ext uri="{FF2B5EF4-FFF2-40B4-BE49-F238E27FC236}">
                  <a16:creationId xmlns:a16="http://schemas.microsoft.com/office/drawing/2014/main" id="{25B8C2A1-05FC-4FC7-8039-F3BDF3EAEED1}"/>
                </a:ext>
              </a:extLst>
            </p:cNvPr>
            <p:cNvSpPr>
              <a:spLocks/>
            </p:cNvSpPr>
            <p:nvPr/>
          </p:nvSpPr>
          <p:spPr bwMode="auto">
            <a:xfrm rot="5400000">
              <a:off x="8805602" y="2585762"/>
              <a:ext cx="1904924" cy="540590"/>
            </a:xfrm>
            <a:custGeom>
              <a:avLst/>
              <a:gdLst>
                <a:gd name="T0" fmla="*/ 384 w 398"/>
                <a:gd name="T1" fmla="*/ 77 h 111"/>
                <a:gd name="T2" fmla="*/ 388 w 398"/>
                <a:gd name="T3" fmla="*/ 74 h 111"/>
                <a:gd name="T4" fmla="*/ 388 w 398"/>
                <a:gd name="T5" fmla="*/ 71 h 111"/>
                <a:gd name="T6" fmla="*/ 397 w 398"/>
                <a:gd name="T7" fmla="*/ 67 h 111"/>
                <a:gd name="T8" fmla="*/ 390 w 398"/>
                <a:gd name="T9" fmla="*/ 62 h 111"/>
                <a:gd name="T10" fmla="*/ 388 w 398"/>
                <a:gd name="T11" fmla="*/ 59 h 111"/>
                <a:gd name="T12" fmla="*/ 388 w 398"/>
                <a:gd name="T13" fmla="*/ 56 h 111"/>
                <a:gd name="T14" fmla="*/ 385 w 398"/>
                <a:gd name="T15" fmla="*/ 54 h 111"/>
                <a:gd name="T16" fmla="*/ 387 w 398"/>
                <a:gd name="T17" fmla="*/ 51 h 111"/>
                <a:gd name="T18" fmla="*/ 389 w 398"/>
                <a:gd name="T19" fmla="*/ 48 h 111"/>
                <a:gd name="T20" fmla="*/ 384 w 398"/>
                <a:gd name="T21" fmla="*/ 46 h 111"/>
                <a:gd name="T22" fmla="*/ 378 w 398"/>
                <a:gd name="T23" fmla="*/ 42 h 111"/>
                <a:gd name="T24" fmla="*/ 385 w 398"/>
                <a:gd name="T25" fmla="*/ 40 h 111"/>
                <a:gd name="T26" fmla="*/ 378 w 398"/>
                <a:gd name="T27" fmla="*/ 37 h 111"/>
                <a:gd name="T28" fmla="*/ 378 w 398"/>
                <a:gd name="T29" fmla="*/ 34 h 111"/>
                <a:gd name="T30" fmla="*/ 373 w 398"/>
                <a:gd name="T31" fmla="*/ 32 h 111"/>
                <a:gd name="T32" fmla="*/ 369 w 398"/>
                <a:gd name="T33" fmla="*/ 28 h 111"/>
                <a:gd name="T34" fmla="*/ 350 w 398"/>
                <a:gd name="T35" fmla="*/ 23 h 111"/>
                <a:gd name="T36" fmla="*/ 358 w 398"/>
                <a:gd name="T37" fmla="*/ 19 h 111"/>
                <a:gd name="T38" fmla="*/ 260 w 398"/>
                <a:gd name="T39" fmla="*/ 11 h 111"/>
                <a:gd name="T40" fmla="*/ 324 w 398"/>
                <a:gd name="T41" fmla="*/ 10 h 111"/>
                <a:gd name="T42" fmla="*/ 304 w 398"/>
                <a:gd name="T43" fmla="*/ 6 h 111"/>
                <a:gd name="T44" fmla="*/ 177 w 398"/>
                <a:gd name="T45" fmla="*/ 1 h 111"/>
                <a:gd name="T46" fmla="*/ 18 w 398"/>
                <a:gd name="T47" fmla="*/ 11 h 111"/>
                <a:gd name="T48" fmla="*/ 16 w 398"/>
                <a:gd name="T49" fmla="*/ 17 h 111"/>
                <a:gd name="T50" fmla="*/ 21 w 398"/>
                <a:gd name="T51" fmla="*/ 20 h 111"/>
                <a:gd name="T52" fmla="*/ 15 w 398"/>
                <a:gd name="T53" fmla="*/ 26 h 111"/>
                <a:gd name="T54" fmla="*/ 12 w 398"/>
                <a:gd name="T55" fmla="*/ 52 h 111"/>
                <a:gd name="T56" fmla="*/ 8 w 398"/>
                <a:gd name="T57" fmla="*/ 82 h 111"/>
                <a:gd name="T58" fmla="*/ 113 w 398"/>
                <a:gd name="T59" fmla="*/ 111 h 111"/>
                <a:gd name="T60" fmla="*/ 331 w 398"/>
                <a:gd name="T61" fmla="*/ 104 h 111"/>
                <a:gd name="T62" fmla="*/ 369 w 398"/>
                <a:gd name="T63" fmla="*/ 91 h 111"/>
                <a:gd name="T64" fmla="*/ 385 w 398"/>
                <a:gd name="T65" fmla="*/ 86 h 111"/>
                <a:gd name="T66" fmla="*/ 389 w 398"/>
                <a:gd name="T67" fmla="*/ 8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98" h="111">
                  <a:moveTo>
                    <a:pt x="397" y="80"/>
                  </a:moveTo>
                  <a:cubicBezTo>
                    <a:pt x="394" y="77"/>
                    <a:pt x="387" y="79"/>
                    <a:pt x="384" y="77"/>
                  </a:cubicBezTo>
                  <a:cubicBezTo>
                    <a:pt x="387" y="75"/>
                    <a:pt x="394" y="76"/>
                    <a:pt x="396" y="76"/>
                  </a:cubicBezTo>
                  <a:cubicBezTo>
                    <a:pt x="388" y="74"/>
                    <a:pt x="388" y="74"/>
                    <a:pt x="388" y="74"/>
                  </a:cubicBezTo>
                  <a:cubicBezTo>
                    <a:pt x="397" y="72"/>
                    <a:pt x="397" y="72"/>
                    <a:pt x="397" y="72"/>
                  </a:cubicBezTo>
                  <a:cubicBezTo>
                    <a:pt x="395" y="71"/>
                    <a:pt x="390" y="73"/>
                    <a:pt x="388" y="71"/>
                  </a:cubicBezTo>
                  <a:cubicBezTo>
                    <a:pt x="388" y="69"/>
                    <a:pt x="390" y="70"/>
                    <a:pt x="391" y="70"/>
                  </a:cubicBezTo>
                  <a:cubicBezTo>
                    <a:pt x="394" y="70"/>
                    <a:pt x="398" y="69"/>
                    <a:pt x="397" y="67"/>
                  </a:cubicBezTo>
                  <a:cubicBezTo>
                    <a:pt x="397" y="63"/>
                    <a:pt x="391" y="64"/>
                    <a:pt x="388" y="63"/>
                  </a:cubicBezTo>
                  <a:cubicBezTo>
                    <a:pt x="390" y="62"/>
                    <a:pt x="390" y="62"/>
                    <a:pt x="390" y="62"/>
                  </a:cubicBezTo>
                  <a:cubicBezTo>
                    <a:pt x="388" y="62"/>
                    <a:pt x="386" y="62"/>
                    <a:pt x="385" y="60"/>
                  </a:cubicBezTo>
                  <a:cubicBezTo>
                    <a:pt x="386" y="60"/>
                    <a:pt x="387" y="59"/>
                    <a:pt x="388" y="59"/>
                  </a:cubicBezTo>
                  <a:cubicBezTo>
                    <a:pt x="383" y="57"/>
                    <a:pt x="383" y="57"/>
                    <a:pt x="383" y="57"/>
                  </a:cubicBezTo>
                  <a:cubicBezTo>
                    <a:pt x="388" y="56"/>
                    <a:pt x="388" y="56"/>
                    <a:pt x="388" y="56"/>
                  </a:cubicBezTo>
                  <a:cubicBezTo>
                    <a:pt x="386" y="56"/>
                    <a:pt x="386" y="56"/>
                    <a:pt x="386" y="56"/>
                  </a:cubicBezTo>
                  <a:cubicBezTo>
                    <a:pt x="384" y="55"/>
                    <a:pt x="386" y="54"/>
                    <a:pt x="385" y="54"/>
                  </a:cubicBezTo>
                  <a:cubicBezTo>
                    <a:pt x="383" y="52"/>
                    <a:pt x="379" y="54"/>
                    <a:pt x="377" y="52"/>
                  </a:cubicBezTo>
                  <a:cubicBezTo>
                    <a:pt x="380" y="51"/>
                    <a:pt x="384" y="51"/>
                    <a:pt x="387" y="51"/>
                  </a:cubicBezTo>
                  <a:cubicBezTo>
                    <a:pt x="385" y="51"/>
                    <a:pt x="382" y="51"/>
                    <a:pt x="381" y="49"/>
                  </a:cubicBezTo>
                  <a:cubicBezTo>
                    <a:pt x="389" y="48"/>
                    <a:pt x="389" y="48"/>
                    <a:pt x="389" y="48"/>
                  </a:cubicBezTo>
                  <a:cubicBezTo>
                    <a:pt x="387" y="47"/>
                    <a:pt x="384" y="48"/>
                    <a:pt x="382" y="47"/>
                  </a:cubicBezTo>
                  <a:cubicBezTo>
                    <a:pt x="384" y="46"/>
                    <a:pt x="384" y="46"/>
                    <a:pt x="384" y="46"/>
                  </a:cubicBezTo>
                  <a:cubicBezTo>
                    <a:pt x="381" y="45"/>
                    <a:pt x="378" y="46"/>
                    <a:pt x="376" y="44"/>
                  </a:cubicBezTo>
                  <a:cubicBezTo>
                    <a:pt x="377" y="43"/>
                    <a:pt x="378" y="43"/>
                    <a:pt x="378" y="42"/>
                  </a:cubicBezTo>
                  <a:cubicBezTo>
                    <a:pt x="377" y="42"/>
                    <a:pt x="375" y="42"/>
                    <a:pt x="374" y="41"/>
                  </a:cubicBezTo>
                  <a:cubicBezTo>
                    <a:pt x="377" y="40"/>
                    <a:pt x="382" y="41"/>
                    <a:pt x="385" y="40"/>
                  </a:cubicBezTo>
                  <a:cubicBezTo>
                    <a:pt x="377" y="37"/>
                    <a:pt x="377" y="37"/>
                    <a:pt x="377" y="37"/>
                  </a:cubicBezTo>
                  <a:cubicBezTo>
                    <a:pt x="377" y="37"/>
                    <a:pt x="377" y="37"/>
                    <a:pt x="378" y="37"/>
                  </a:cubicBezTo>
                  <a:cubicBezTo>
                    <a:pt x="373" y="35"/>
                    <a:pt x="373" y="35"/>
                    <a:pt x="373" y="35"/>
                  </a:cubicBezTo>
                  <a:cubicBezTo>
                    <a:pt x="375" y="34"/>
                    <a:pt x="377" y="35"/>
                    <a:pt x="378" y="34"/>
                  </a:cubicBezTo>
                  <a:cubicBezTo>
                    <a:pt x="370" y="32"/>
                    <a:pt x="370" y="32"/>
                    <a:pt x="370" y="32"/>
                  </a:cubicBezTo>
                  <a:cubicBezTo>
                    <a:pt x="371" y="31"/>
                    <a:pt x="372" y="32"/>
                    <a:pt x="373" y="32"/>
                  </a:cubicBezTo>
                  <a:cubicBezTo>
                    <a:pt x="358" y="29"/>
                    <a:pt x="358" y="29"/>
                    <a:pt x="358" y="29"/>
                  </a:cubicBezTo>
                  <a:cubicBezTo>
                    <a:pt x="362" y="28"/>
                    <a:pt x="365" y="30"/>
                    <a:pt x="369" y="28"/>
                  </a:cubicBezTo>
                  <a:cubicBezTo>
                    <a:pt x="362" y="26"/>
                    <a:pt x="351" y="28"/>
                    <a:pt x="345" y="24"/>
                  </a:cubicBezTo>
                  <a:cubicBezTo>
                    <a:pt x="346" y="23"/>
                    <a:pt x="348" y="23"/>
                    <a:pt x="350" y="23"/>
                  </a:cubicBezTo>
                  <a:cubicBezTo>
                    <a:pt x="346" y="22"/>
                    <a:pt x="346" y="22"/>
                    <a:pt x="346" y="22"/>
                  </a:cubicBezTo>
                  <a:cubicBezTo>
                    <a:pt x="349" y="20"/>
                    <a:pt x="356" y="21"/>
                    <a:pt x="358" y="19"/>
                  </a:cubicBezTo>
                  <a:cubicBezTo>
                    <a:pt x="354" y="19"/>
                    <a:pt x="350" y="19"/>
                    <a:pt x="347" y="17"/>
                  </a:cubicBezTo>
                  <a:cubicBezTo>
                    <a:pt x="319" y="14"/>
                    <a:pt x="290" y="11"/>
                    <a:pt x="260" y="11"/>
                  </a:cubicBezTo>
                  <a:cubicBezTo>
                    <a:pt x="259" y="10"/>
                    <a:pt x="259" y="10"/>
                    <a:pt x="259" y="10"/>
                  </a:cubicBezTo>
                  <a:cubicBezTo>
                    <a:pt x="281" y="9"/>
                    <a:pt x="301" y="11"/>
                    <a:pt x="324" y="10"/>
                  </a:cubicBezTo>
                  <a:cubicBezTo>
                    <a:pt x="325" y="9"/>
                    <a:pt x="325" y="9"/>
                    <a:pt x="325" y="9"/>
                  </a:cubicBezTo>
                  <a:cubicBezTo>
                    <a:pt x="319" y="6"/>
                    <a:pt x="311" y="8"/>
                    <a:pt x="304" y="6"/>
                  </a:cubicBezTo>
                  <a:cubicBezTo>
                    <a:pt x="306" y="5"/>
                    <a:pt x="306" y="5"/>
                    <a:pt x="306" y="5"/>
                  </a:cubicBezTo>
                  <a:cubicBezTo>
                    <a:pt x="264" y="1"/>
                    <a:pt x="219" y="0"/>
                    <a:pt x="177" y="1"/>
                  </a:cubicBezTo>
                  <a:cubicBezTo>
                    <a:pt x="35" y="2"/>
                    <a:pt x="35" y="2"/>
                    <a:pt x="35" y="2"/>
                  </a:cubicBezTo>
                  <a:cubicBezTo>
                    <a:pt x="28" y="3"/>
                    <a:pt x="22" y="7"/>
                    <a:pt x="18" y="11"/>
                  </a:cubicBezTo>
                  <a:cubicBezTo>
                    <a:pt x="24" y="13"/>
                    <a:pt x="24" y="13"/>
                    <a:pt x="24" y="13"/>
                  </a:cubicBezTo>
                  <a:cubicBezTo>
                    <a:pt x="16" y="17"/>
                    <a:pt x="16" y="17"/>
                    <a:pt x="16" y="17"/>
                  </a:cubicBezTo>
                  <a:cubicBezTo>
                    <a:pt x="15" y="20"/>
                    <a:pt x="19" y="19"/>
                    <a:pt x="22" y="20"/>
                  </a:cubicBezTo>
                  <a:cubicBezTo>
                    <a:pt x="21" y="20"/>
                    <a:pt x="21" y="20"/>
                    <a:pt x="21" y="20"/>
                  </a:cubicBezTo>
                  <a:cubicBezTo>
                    <a:pt x="20" y="22"/>
                    <a:pt x="16" y="22"/>
                    <a:pt x="19" y="24"/>
                  </a:cubicBezTo>
                  <a:cubicBezTo>
                    <a:pt x="19" y="25"/>
                    <a:pt x="16" y="25"/>
                    <a:pt x="15" y="26"/>
                  </a:cubicBezTo>
                  <a:cubicBezTo>
                    <a:pt x="15" y="29"/>
                    <a:pt x="8" y="33"/>
                    <a:pt x="11" y="37"/>
                  </a:cubicBezTo>
                  <a:cubicBezTo>
                    <a:pt x="8" y="42"/>
                    <a:pt x="13" y="47"/>
                    <a:pt x="12" y="52"/>
                  </a:cubicBezTo>
                  <a:cubicBezTo>
                    <a:pt x="8" y="56"/>
                    <a:pt x="10" y="63"/>
                    <a:pt x="7" y="68"/>
                  </a:cubicBezTo>
                  <a:cubicBezTo>
                    <a:pt x="15" y="73"/>
                    <a:pt x="0" y="77"/>
                    <a:pt x="8" y="82"/>
                  </a:cubicBezTo>
                  <a:cubicBezTo>
                    <a:pt x="9" y="88"/>
                    <a:pt x="16" y="93"/>
                    <a:pt x="24" y="97"/>
                  </a:cubicBezTo>
                  <a:cubicBezTo>
                    <a:pt x="50" y="109"/>
                    <a:pt x="82" y="110"/>
                    <a:pt x="113" y="111"/>
                  </a:cubicBezTo>
                  <a:cubicBezTo>
                    <a:pt x="277" y="109"/>
                    <a:pt x="277" y="109"/>
                    <a:pt x="277" y="109"/>
                  </a:cubicBezTo>
                  <a:cubicBezTo>
                    <a:pt x="295" y="106"/>
                    <a:pt x="314" y="107"/>
                    <a:pt x="331" y="104"/>
                  </a:cubicBezTo>
                  <a:cubicBezTo>
                    <a:pt x="350" y="103"/>
                    <a:pt x="364" y="95"/>
                    <a:pt x="382" y="93"/>
                  </a:cubicBezTo>
                  <a:cubicBezTo>
                    <a:pt x="379" y="91"/>
                    <a:pt x="374" y="92"/>
                    <a:pt x="369" y="91"/>
                  </a:cubicBezTo>
                  <a:cubicBezTo>
                    <a:pt x="375" y="88"/>
                    <a:pt x="382" y="87"/>
                    <a:pt x="388" y="86"/>
                  </a:cubicBezTo>
                  <a:cubicBezTo>
                    <a:pt x="387" y="86"/>
                    <a:pt x="385" y="87"/>
                    <a:pt x="385" y="86"/>
                  </a:cubicBezTo>
                  <a:cubicBezTo>
                    <a:pt x="387" y="84"/>
                    <a:pt x="391" y="86"/>
                    <a:pt x="392" y="84"/>
                  </a:cubicBezTo>
                  <a:cubicBezTo>
                    <a:pt x="389" y="82"/>
                    <a:pt x="389" y="82"/>
                    <a:pt x="389" y="82"/>
                  </a:cubicBezTo>
                  <a:cubicBezTo>
                    <a:pt x="391" y="80"/>
                    <a:pt x="395" y="81"/>
                    <a:pt x="397" y="80"/>
                  </a:cubicBezTo>
                  <a:close/>
                </a:path>
              </a:pathLst>
            </a:custGeom>
            <a:solidFill>
              <a:srgbClr val="004DA1"/>
            </a:solidFill>
            <a:ln>
              <a:noFill/>
            </a:ln>
          </p:spPr>
          <p:txBody>
            <a:bodyPr vert="horz" wrap="square" lIns="68580" tIns="34290" rIns="68580" bIns="3429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013" b="0" i="0" u="none" strike="noStrike" kern="0" cap="none" spc="0" normalizeH="0" baseline="0" noProof="0" dirty="0">
                <a:ln>
                  <a:noFill/>
                </a:ln>
                <a:solidFill>
                  <a:prstClr val="black"/>
                </a:solidFill>
                <a:effectLst/>
                <a:uLnTx/>
                <a:uFillTx/>
                <a:cs typeface="+mn-ea"/>
                <a:sym typeface="+mn-lt"/>
              </a:endParaRPr>
            </a:p>
          </p:txBody>
        </p:sp>
        <p:sp>
          <p:nvSpPr>
            <p:cNvPr id="11" name="文本框 10">
              <a:extLst>
                <a:ext uri="{FF2B5EF4-FFF2-40B4-BE49-F238E27FC236}">
                  <a16:creationId xmlns:a16="http://schemas.microsoft.com/office/drawing/2014/main" id="{9638B1E5-5568-466A-B5E2-8FD1DDE2E088}"/>
                </a:ext>
              </a:extLst>
            </p:cNvPr>
            <p:cNvSpPr txBox="1"/>
            <p:nvPr/>
          </p:nvSpPr>
          <p:spPr>
            <a:xfrm>
              <a:off x="9306653" y="2384130"/>
              <a:ext cx="902810" cy="943848"/>
            </a:xfrm>
            <a:prstGeom prst="rect">
              <a:avLst/>
            </a:prstGeom>
            <a:noFill/>
            <a:effectLst/>
          </p:spPr>
          <p:txBody>
            <a:bodyPr vert="eaVert" wrap="none" rtlCol="0" anchor="ctr">
              <a:spAutoFit/>
            </a:bodyPr>
            <a:lstStyle>
              <a:defPPr>
                <a:defRPr lang="zh-CN"/>
              </a:defPPr>
              <a:lvl1pPr algn="ctr">
                <a:defRPr sz="4400">
                  <a:solidFill>
                    <a:srgbClr val="004DA1"/>
                  </a:solidFill>
                  <a:latin typeface="李旭科书法" panose="02000603000000000000" pitchFamily="2" charset="-122"/>
                  <a:ea typeface="李旭科书法" panose="02000603000000000000" pitchFamily="2" charset="-122"/>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lang="en-US" altLang="zh-CN" sz="3200" kern="0" dirty="0">
                  <a:solidFill>
                    <a:prstClr val="white"/>
                  </a:solidFill>
                  <a:latin typeface="+mn-lt"/>
                  <a:ea typeface="+mn-ea"/>
                  <a:cs typeface="+mn-ea"/>
                  <a:sym typeface="+mn-lt"/>
                </a:rPr>
                <a:t>A</a:t>
              </a:r>
              <a:r>
                <a:rPr kumimoji="0" lang="en-US" altLang="zh-CN" sz="3200" b="0" i="0" u="none" strike="noStrike" kern="0" cap="none" spc="0" normalizeH="0" baseline="0" noProof="0" dirty="0">
                  <a:ln>
                    <a:noFill/>
                  </a:ln>
                  <a:solidFill>
                    <a:prstClr val="white"/>
                  </a:solidFill>
                  <a:effectLst/>
                  <a:uLnTx/>
                  <a:uFillTx/>
                  <a:latin typeface="+mn-lt"/>
                  <a:ea typeface="+mn-ea"/>
                  <a:cs typeface="+mn-ea"/>
                  <a:sym typeface="+mn-lt"/>
                </a:rPr>
                <a:t>CD</a:t>
              </a:r>
              <a:endParaRPr kumimoji="0" lang="zh-CN" altLang="en-US" sz="3200" b="0" i="0" u="none" strike="noStrike" kern="0" cap="none" spc="0" normalizeH="0" baseline="0" noProof="0" dirty="0">
                <a:ln>
                  <a:noFill/>
                </a:ln>
                <a:solidFill>
                  <a:prstClr val="white"/>
                </a:solidFill>
                <a:effectLst/>
                <a:uLnTx/>
                <a:uFillTx/>
                <a:latin typeface="+mn-lt"/>
                <a:ea typeface="+mn-ea"/>
                <a:cs typeface="+mn-ea"/>
                <a:sym typeface="+mn-lt"/>
              </a:endParaRPr>
            </a:p>
          </p:txBody>
        </p:sp>
      </p:grpSp>
    </p:spTree>
    <p:extLst>
      <p:ext uri="{BB962C8B-B14F-4D97-AF65-F5344CB8AC3E}">
        <p14:creationId xmlns:p14="http://schemas.microsoft.com/office/powerpoint/2010/main" val="27488813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a:extLst>
              <a:ext uri="{FF2B5EF4-FFF2-40B4-BE49-F238E27FC236}">
                <a16:creationId xmlns:a16="http://schemas.microsoft.com/office/drawing/2014/main" id="{3F297A04-FA86-470C-A283-0F372052F889}"/>
              </a:ext>
            </a:extLst>
          </p:cNvPr>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latin typeface="+mn-lt"/>
                <a:cs typeface="+mn-ea"/>
                <a:sym typeface="+mn-lt"/>
              </a:rPr>
              <a:pPr>
                <a:defRPr/>
              </a:pPr>
              <a:t>99</a:t>
            </a:fld>
            <a:endParaRPr lang="en-US">
              <a:solidFill>
                <a:prstClr val="black">
                  <a:tint val="75000"/>
                </a:prstClr>
              </a:solidFill>
              <a:latin typeface="+mn-lt"/>
              <a:cs typeface="+mn-ea"/>
              <a:sym typeface="+mn-lt"/>
            </a:endParaRPr>
          </a:p>
        </p:txBody>
      </p:sp>
      <p:sp>
        <p:nvSpPr>
          <p:cNvPr id="3" name="文本框 2">
            <a:extLst>
              <a:ext uri="{FF2B5EF4-FFF2-40B4-BE49-F238E27FC236}">
                <a16:creationId xmlns:a16="http://schemas.microsoft.com/office/drawing/2014/main" id="{8D04972F-565F-4E50-896F-ED56EDD1A38F}"/>
              </a:ext>
            </a:extLst>
          </p:cNvPr>
          <p:cNvSpPr txBox="1"/>
          <p:nvPr/>
        </p:nvSpPr>
        <p:spPr>
          <a:xfrm>
            <a:off x="2039921" y="225348"/>
            <a:ext cx="5410461" cy="500137"/>
          </a:xfrm>
          <a:prstGeom prst="rect">
            <a:avLst/>
          </a:prstGeom>
          <a:noFill/>
        </p:spPr>
        <p:txBody>
          <a:bodyPr wrap="square" lIns="68580" tIns="34290" rIns="68580" bIns="34290" rtlCol="0">
            <a:spAutoFit/>
          </a:bodyPr>
          <a:lstStyle/>
          <a:p>
            <a:pPr algn="ctr"/>
            <a:r>
              <a:rPr lang="zh-CN" altLang="en-US" sz="2800" b="1" dirty="0">
                <a:solidFill>
                  <a:srgbClr val="0070C0"/>
                </a:solidFill>
                <a:cs typeface="+mn-ea"/>
                <a:sym typeface="+mn-lt"/>
              </a:rPr>
              <a:t>试试就试试</a:t>
            </a:r>
            <a:endParaRPr lang="en-US" altLang="zh-CN" sz="2800" b="1" dirty="0">
              <a:solidFill>
                <a:srgbClr val="7030A0"/>
              </a:solidFill>
              <a:cs typeface="+mn-ea"/>
              <a:sym typeface="+mn-lt"/>
            </a:endParaRPr>
          </a:p>
        </p:txBody>
      </p:sp>
      <p:sp>
        <p:nvSpPr>
          <p:cNvPr id="8" name="内容占位符 1">
            <a:extLst>
              <a:ext uri="{FF2B5EF4-FFF2-40B4-BE49-F238E27FC236}">
                <a16:creationId xmlns:a16="http://schemas.microsoft.com/office/drawing/2014/main" id="{C55AD2E8-BCFE-4A42-9301-8BD4BC5CB3A5}"/>
              </a:ext>
            </a:extLst>
          </p:cNvPr>
          <p:cNvSpPr txBox="1">
            <a:spLocks/>
          </p:cNvSpPr>
          <p:nvPr/>
        </p:nvSpPr>
        <p:spPr>
          <a:xfrm>
            <a:off x="490822" y="779487"/>
            <a:ext cx="8018557" cy="3887763"/>
          </a:xfrm>
          <a:prstGeom prst="rect">
            <a:avLst/>
          </a:prstGeom>
        </p:spPr>
        <p:txBody>
          <a:bodyPr vert="horz" lIns="91440" tIns="45720" rIns="91440" bIns="45720" rtlCol="0">
            <a:normAutofit/>
          </a:bodyPr>
          <a:lstStyle>
            <a:lvl1pPr marL="0" indent="538480" algn="l" defTabSz="685800" rtl="0" eaLnBrk="1" latinLnBrk="0" hangingPunct="1">
              <a:lnSpc>
                <a:spcPct val="150000"/>
              </a:lnSpc>
              <a:spcBef>
                <a:spcPts val="0"/>
              </a:spcBef>
              <a:buFont typeface="Arial" panose="020B0604020202020204" pitchFamily="34" charset="0"/>
              <a:buNone/>
              <a:defRPr sz="2200" b="1" kern="1200">
                <a:solidFill>
                  <a:srgbClr val="004DA1"/>
                </a:solidFill>
                <a:latin typeface="楷体" panose="02010609060101010101" pitchFamily="49" charset="-122"/>
                <a:ea typeface="楷体" panose="02010609060101010101" pitchFamily="49" charset="-122"/>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zh-CN" altLang="en-US" dirty="0">
                <a:latin typeface="+mn-lt"/>
                <a:ea typeface="+mn-ea"/>
                <a:cs typeface="+mn-ea"/>
                <a:sym typeface="+mn-lt"/>
              </a:rPr>
              <a:t> </a:t>
            </a:r>
            <a:r>
              <a:rPr lang="en-US" altLang="zh-CN" dirty="0">
                <a:latin typeface="+mn-lt"/>
                <a:ea typeface="+mn-ea"/>
                <a:cs typeface="+mn-ea"/>
                <a:sym typeface="+mn-lt"/>
              </a:rPr>
              <a:t>【</a:t>
            </a:r>
            <a:r>
              <a:rPr lang="zh-CN" altLang="en-US" dirty="0">
                <a:latin typeface="+mn-lt"/>
                <a:ea typeface="+mn-ea"/>
                <a:cs typeface="+mn-ea"/>
                <a:sym typeface="+mn-lt"/>
              </a:rPr>
              <a:t>例题</a:t>
            </a:r>
            <a:r>
              <a:rPr lang="en-US" altLang="zh-CN" dirty="0">
                <a:latin typeface="+mn-lt"/>
                <a:ea typeface="+mn-ea"/>
                <a:cs typeface="+mn-ea"/>
                <a:sym typeface="+mn-lt"/>
              </a:rPr>
              <a:t>-</a:t>
            </a:r>
            <a:r>
              <a:rPr lang="zh-CN" altLang="en-US" dirty="0">
                <a:latin typeface="+mn-lt"/>
                <a:ea typeface="+mn-ea"/>
                <a:cs typeface="+mn-ea"/>
                <a:sym typeface="+mn-lt"/>
              </a:rPr>
              <a:t>单选题</a:t>
            </a:r>
            <a:r>
              <a:rPr lang="en-US" altLang="zh-CN" dirty="0">
                <a:latin typeface="+mn-lt"/>
                <a:ea typeface="+mn-ea"/>
                <a:cs typeface="+mn-ea"/>
                <a:sym typeface="+mn-lt"/>
              </a:rPr>
              <a:t>】</a:t>
            </a:r>
            <a:r>
              <a:rPr lang="zh-CN" altLang="en-US" dirty="0">
                <a:latin typeface="+mn-lt"/>
                <a:ea typeface="+mn-ea"/>
                <a:cs typeface="+mn-ea"/>
                <a:sym typeface="+mn-lt"/>
              </a:rPr>
              <a:t>（</a:t>
            </a:r>
            <a:r>
              <a:rPr lang="en-US" altLang="zh-CN" dirty="0">
                <a:latin typeface="+mn-lt"/>
                <a:ea typeface="+mn-ea"/>
                <a:cs typeface="+mn-ea"/>
                <a:sym typeface="+mn-lt"/>
              </a:rPr>
              <a:t>2021 </a:t>
            </a:r>
            <a:r>
              <a:rPr lang="zh-CN" altLang="en-US" dirty="0">
                <a:latin typeface="+mn-lt"/>
                <a:ea typeface="+mn-ea"/>
                <a:cs typeface="+mn-ea"/>
                <a:sym typeface="+mn-lt"/>
              </a:rPr>
              <a:t>年）根据增值税法律制度的规定，下列各项中，属于兼营行为的是（ ）。</a:t>
            </a:r>
          </a:p>
          <a:p>
            <a:r>
              <a:rPr lang="zh-CN" altLang="en-US" dirty="0">
                <a:latin typeface="+mn-lt"/>
                <a:ea typeface="+mn-ea"/>
                <a:cs typeface="+mn-ea"/>
                <a:sym typeface="+mn-lt"/>
              </a:rPr>
              <a:t> </a:t>
            </a:r>
            <a:r>
              <a:rPr lang="en-US" altLang="zh-CN" dirty="0">
                <a:latin typeface="+mn-lt"/>
                <a:ea typeface="+mn-ea"/>
                <a:cs typeface="+mn-ea"/>
                <a:sym typeface="+mn-lt"/>
              </a:rPr>
              <a:t>A.</a:t>
            </a:r>
            <a:r>
              <a:rPr lang="zh-CN" altLang="en-US" dirty="0">
                <a:latin typeface="+mn-lt"/>
                <a:ea typeface="+mn-ea"/>
                <a:cs typeface="+mn-ea"/>
                <a:sym typeface="+mn-lt"/>
              </a:rPr>
              <a:t>购物中心既销售商品又提供餐饮服务</a:t>
            </a:r>
          </a:p>
          <a:p>
            <a:r>
              <a:rPr lang="zh-CN" altLang="en-US" dirty="0">
                <a:latin typeface="+mn-lt"/>
                <a:ea typeface="+mn-ea"/>
                <a:cs typeface="+mn-ea"/>
                <a:sym typeface="+mn-lt"/>
              </a:rPr>
              <a:t> </a:t>
            </a:r>
            <a:r>
              <a:rPr lang="en-US" altLang="zh-CN" dirty="0">
                <a:latin typeface="+mn-lt"/>
                <a:ea typeface="+mn-ea"/>
                <a:cs typeface="+mn-ea"/>
                <a:sym typeface="+mn-lt"/>
              </a:rPr>
              <a:t>B.</a:t>
            </a:r>
            <a:r>
              <a:rPr lang="zh-CN" altLang="en-US" dirty="0">
                <a:latin typeface="+mn-lt"/>
                <a:ea typeface="+mn-ea"/>
                <a:cs typeface="+mn-ea"/>
                <a:sym typeface="+mn-lt"/>
              </a:rPr>
              <a:t>装修公司在提供装修服务的同时销售装修材料</a:t>
            </a:r>
          </a:p>
          <a:p>
            <a:r>
              <a:rPr lang="zh-CN" altLang="en-US" dirty="0">
                <a:latin typeface="+mn-lt"/>
                <a:ea typeface="+mn-ea"/>
                <a:cs typeface="+mn-ea"/>
                <a:sym typeface="+mn-lt"/>
              </a:rPr>
              <a:t> </a:t>
            </a:r>
            <a:r>
              <a:rPr lang="en-US" altLang="zh-CN" dirty="0">
                <a:latin typeface="+mn-lt"/>
                <a:ea typeface="+mn-ea"/>
                <a:cs typeface="+mn-ea"/>
                <a:sym typeface="+mn-lt"/>
              </a:rPr>
              <a:t>C.</a:t>
            </a:r>
            <a:r>
              <a:rPr lang="zh-CN" altLang="en-US" dirty="0">
                <a:latin typeface="+mn-lt"/>
                <a:ea typeface="+mn-ea"/>
                <a:cs typeface="+mn-ea"/>
                <a:sym typeface="+mn-lt"/>
              </a:rPr>
              <a:t>家用空调专卖店在销售家用空调的同时提供安装服务</a:t>
            </a:r>
          </a:p>
          <a:p>
            <a:r>
              <a:rPr lang="zh-CN" altLang="en-US" dirty="0">
                <a:latin typeface="+mn-lt"/>
                <a:ea typeface="+mn-ea"/>
                <a:cs typeface="+mn-ea"/>
                <a:sym typeface="+mn-lt"/>
              </a:rPr>
              <a:t> </a:t>
            </a:r>
            <a:r>
              <a:rPr lang="en-US" altLang="zh-CN" dirty="0">
                <a:latin typeface="+mn-lt"/>
                <a:ea typeface="+mn-ea"/>
                <a:cs typeface="+mn-ea"/>
                <a:sym typeface="+mn-lt"/>
              </a:rPr>
              <a:t>D.</a:t>
            </a:r>
            <a:r>
              <a:rPr lang="zh-CN" altLang="en-US" dirty="0">
                <a:latin typeface="+mn-lt"/>
                <a:ea typeface="+mn-ea"/>
                <a:cs typeface="+mn-ea"/>
                <a:sym typeface="+mn-lt"/>
              </a:rPr>
              <a:t>门窗商店在销售门窗的同时提供送货服务</a:t>
            </a:r>
          </a:p>
        </p:txBody>
      </p:sp>
      <p:grpSp>
        <p:nvGrpSpPr>
          <p:cNvPr id="9" name="组合 8">
            <a:extLst>
              <a:ext uri="{FF2B5EF4-FFF2-40B4-BE49-F238E27FC236}">
                <a16:creationId xmlns:a16="http://schemas.microsoft.com/office/drawing/2014/main" id="{D7CCD27B-CFDC-4184-8D48-6FBEDF9404AE}"/>
              </a:ext>
            </a:extLst>
          </p:cNvPr>
          <p:cNvGrpSpPr/>
          <p:nvPr/>
        </p:nvGrpSpPr>
        <p:grpSpPr>
          <a:xfrm rot="16200000">
            <a:off x="1905836" y="3944968"/>
            <a:ext cx="677108" cy="1428693"/>
            <a:chOff x="9306654" y="1903595"/>
            <a:chExt cx="902810" cy="1904924"/>
          </a:xfrm>
        </p:grpSpPr>
        <p:sp>
          <p:nvSpPr>
            <p:cNvPr id="10" name="Freeform 668">
              <a:extLst>
                <a:ext uri="{FF2B5EF4-FFF2-40B4-BE49-F238E27FC236}">
                  <a16:creationId xmlns:a16="http://schemas.microsoft.com/office/drawing/2014/main" id="{25B8C2A1-05FC-4FC7-8039-F3BDF3EAEED1}"/>
                </a:ext>
              </a:extLst>
            </p:cNvPr>
            <p:cNvSpPr>
              <a:spLocks/>
            </p:cNvSpPr>
            <p:nvPr/>
          </p:nvSpPr>
          <p:spPr bwMode="auto">
            <a:xfrm rot="5400000">
              <a:off x="8805602" y="2585762"/>
              <a:ext cx="1904924" cy="540590"/>
            </a:xfrm>
            <a:custGeom>
              <a:avLst/>
              <a:gdLst>
                <a:gd name="T0" fmla="*/ 384 w 398"/>
                <a:gd name="T1" fmla="*/ 77 h 111"/>
                <a:gd name="T2" fmla="*/ 388 w 398"/>
                <a:gd name="T3" fmla="*/ 74 h 111"/>
                <a:gd name="T4" fmla="*/ 388 w 398"/>
                <a:gd name="T5" fmla="*/ 71 h 111"/>
                <a:gd name="T6" fmla="*/ 397 w 398"/>
                <a:gd name="T7" fmla="*/ 67 h 111"/>
                <a:gd name="T8" fmla="*/ 390 w 398"/>
                <a:gd name="T9" fmla="*/ 62 h 111"/>
                <a:gd name="T10" fmla="*/ 388 w 398"/>
                <a:gd name="T11" fmla="*/ 59 h 111"/>
                <a:gd name="T12" fmla="*/ 388 w 398"/>
                <a:gd name="T13" fmla="*/ 56 h 111"/>
                <a:gd name="T14" fmla="*/ 385 w 398"/>
                <a:gd name="T15" fmla="*/ 54 h 111"/>
                <a:gd name="T16" fmla="*/ 387 w 398"/>
                <a:gd name="T17" fmla="*/ 51 h 111"/>
                <a:gd name="T18" fmla="*/ 389 w 398"/>
                <a:gd name="T19" fmla="*/ 48 h 111"/>
                <a:gd name="T20" fmla="*/ 384 w 398"/>
                <a:gd name="T21" fmla="*/ 46 h 111"/>
                <a:gd name="T22" fmla="*/ 378 w 398"/>
                <a:gd name="T23" fmla="*/ 42 h 111"/>
                <a:gd name="T24" fmla="*/ 385 w 398"/>
                <a:gd name="T25" fmla="*/ 40 h 111"/>
                <a:gd name="T26" fmla="*/ 378 w 398"/>
                <a:gd name="T27" fmla="*/ 37 h 111"/>
                <a:gd name="T28" fmla="*/ 378 w 398"/>
                <a:gd name="T29" fmla="*/ 34 h 111"/>
                <a:gd name="T30" fmla="*/ 373 w 398"/>
                <a:gd name="T31" fmla="*/ 32 h 111"/>
                <a:gd name="T32" fmla="*/ 369 w 398"/>
                <a:gd name="T33" fmla="*/ 28 h 111"/>
                <a:gd name="T34" fmla="*/ 350 w 398"/>
                <a:gd name="T35" fmla="*/ 23 h 111"/>
                <a:gd name="T36" fmla="*/ 358 w 398"/>
                <a:gd name="T37" fmla="*/ 19 h 111"/>
                <a:gd name="T38" fmla="*/ 260 w 398"/>
                <a:gd name="T39" fmla="*/ 11 h 111"/>
                <a:gd name="T40" fmla="*/ 324 w 398"/>
                <a:gd name="T41" fmla="*/ 10 h 111"/>
                <a:gd name="T42" fmla="*/ 304 w 398"/>
                <a:gd name="T43" fmla="*/ 6 h 111"/>
                <a:gd name="T44" fmla="*/ 177 w 398"/>
                <a:gd name="T45" fmla="*/ 1 h 111"/>
                <a:gd name="T46" fmla="*/ 18 w 398"/>
                <a:gd name="T47" fmla="*/ 11 h 111"/>
                <a:gd name="T48" fmla="*/ 16 w 398"/>
                <a:gd name="T49" fmla="*/ 17 h 111"/>
                <a:gd name="T50" fmla="*/ 21 w 398"/>
                <a:gd name="T51" fmla="*/ 20 h 111"/>
                <a:gd name="T52" fmla="*/ 15 w 398"/>
                <a:gd name="T53" fmla="*/ 26 h 111"/>
                <a:gd name="T54" fmla="*/ 12 w 398"/>
                <a:gd name="T55" fmla="*/ 52 h 111"/>
                <a:gd name="T56" fmla="*/ 8 w 398"/>
                <a:gd name="T57" fmla="*/ 82 h 111"/>
                <a:gd name="T58" fmla="*/ 113 w 398"/>
                <a:gd name="T59" fmla="*/ 111 h 111"/>
                <a:gd name="T60" fmla="*/ 331 w 398"/>
                <a:gd name="T61" fmla="*/ 104 h 111"/>
                <a:gd name="T62" fmla="*/ 369 w 398"/>
                <a:gd name="T63" fmla="*/ 91 h 111"/>
                <a:gd name="T64" fmla="*/ 385 w 398"/>
                <a:gd name="T65" fmla="*/ 86 h 111"/>
                <a:gd name="T66" fmla="*/ 389 w 398"/>
                <a:gd name="T67" fmla="*/ 8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98" h="111">
                  <a:moveTo>
                    <a:pt x="397" y="80"/>
                  </a:moveTo>
                  <a:cubicBezTo>
                    <a:pt x="394" y="77"/>
                    <a:pt x="387" y="79"/>
                    <a:pt x="384" y="77"/>
                  </a:cubicBezTo>
                  <a:cubicBezTo>
                    <a:pt x="387" y="75"/>
                    <a:pt x="394" y="76"/>
                    <a:pt x="396" y="76"/>
                  </a:cubicBezTo>
                  <a:cubicBezTo>
                    <a:pt x="388" y="74"/>
                    <a:pt x="388" y="74"/>
                    <a:pt x="388" y="74"/>
                  </a:cubicBezTo>
                  <a:cubicBezTo>
                    <a:pt x="397" y="72"/>
                    <a:pt x="397" y="72"/>
                    <a:pt x="397" y="72"/>
                  </a:cubicBezTo>
                  <a:cubicBezTo>
                    <a:pt x="395" y="71"/>
                    <a:pt x="390" y="73"/>
                    <a:pt x="388" y="71"/>
                  </a:cubicBezTo>
                  <a:cubicBezTo>
                    <a:pt x="388" y="69"/>
                    <a:pt x="390" y="70"/>
                    <a:pt x="391" y="70"/>
                  </a:cubicBezTo>
                  <a:cubicBezTo>
                    <a:pt x="394" y="70"/>
                    <a:pt x="398" y="69"/>
                    <a:pt x="397" y="67"/>
                  </a:cubicBezTo>
                  <a:cubicBezTo>
                    <a:pt x="397" y="63"/>
                    <a:pt x="391" y="64"/>
                    <a:pt x="388" y="63"/>
                  </a:cubicBezTo>
                  <a:cubicBezTo>
                    <a:pt x="390" y="62"/>
                    <a:pt x="390" y="62"/>
                    <a:pt x="390" y="62"/>
                  </a:cubicBezTo>
                  <a:cubicBezTo>
                    <a:pt x="388" y="62"/>
                    <a:pt x="386" y="62"/>
                    <a:pt x="385" y="60"/>
                  </a:cubicBezTo>
                  <a:cubicBezTo>
                    <a:pt x="386" y="60"/>
                    <a:pt x="387" y="59"/>
                    <a:pt x="388" y="59"/>
                  </a:cubicBezTo>
                  <a:cubicBezTo>
                    <a:pt x="383" y="57"/>
                    <a:pt x="383" y="57"/>
                    <a:pt x="383" y="57"/>
                  </a:cubicBezTo>
                  <a:cubicBezTo>
                    <a:pt x="388" y="56"/>
                    <a:pt x="388" y="56"/>
                    <a:pt x="388" y="56"/>
                  </a:cubicBezTo>
                  <a:cubicBezTo>
                    <a:pt x="386" y="56"/>
                    <a:pt x="386" y="56"/>
                    <a:pt x="386" y="56"/>
                  </a:cubicBezTo>
                  <a:cubicBezTo>
                    <a:pt x="384" y="55"/>
                    <a:pt x="386" y="54"/>
                    <a:pt x="385" y="54"/>
                  </a:cubicBezTo>
                  <a:cubicBezTo>
                    <a:pt x="383" y="52"/>
                    <a:pt x="379" y="54"/>
                    <a:pt x="377" y="52"/>
                  </a:cubicBezTo>
                  <a:cubicBezTo>
                    <a:pt x="380" y="51"/>
                    <a:pt x="384" y="51"/>
                    <a:pt x="387" y="51"/>
                  </a:cubicBezTo>
                  <a:cubicBezTo>
                    <a:pt x="385" y="51"/>
                    <a:pt x="382" y="51"/>
                    <a:pt x="381" y="49"/>
                  </a:cubicBezTo>
                  <a:cubicBezTo>
                    <a:pt x="389" y="48"/>
                    <a:pt x="389" y="48"/>
                    <a:pt x="389" y="48"/>
                  </a:cubicBezTo>
                  <a:cubicBezTo>
                    <a:pt x="387" y="47"/>
                    <a:pt x="384" y="48"/>
                    <a:pt x="382" y="47"/>
                  </a:cubicBezTo>
                  <a:cubicBezTo>
                    <a:pt x="384" y="46"/>
                    <a:pt x="384" y="46"/>
                    <a:pt x="384" y="46"/>
                  </a:cubicBezTo>
                  <a:cubicBezTo>
                    <a:pt x="381" y="45"/>
                    <a:pt x="378" y="46"/>
                    <a:pt x="376" y="44"/>
                  </a:cubicBezTo>
                  <a:cubicBezTo>
                    <a:pt x="377" y="43"/>
                    <a:pt x="378" y="43"/>
                    <a:pt x="378" y="42"/>
                  </a:cubicBezTo>
                  <a:cubicBezTo>
                    <a:pt x="377" y="42"/>
                    <a:pt x="375" y="42"/>
                    <a:pt x="374" y="41"/>
                  </a:cubicBezTo>
                  <a:cubicBezTo>
                    <a:pt x="377" y="40"/>
                    <a:pt x="382" y="41"/>
                    <a:pt x="385" y="40"/>
                  </a:cubicBezTo>
                  <a:cubicBezTo>
                    <a:pt x="377" y="37"/>
                    <a:pt x="377" y="37"/>
                    <a:pt x="377" y="37"/>
                  </a:cubicBezTo>
                  <a:cubicBezTo>
                    <a:pt x="377" y="37"/>
                    <a:pt x="377" y="37"/>
                    <a:pt x="378" y="37"/>
                  </a:cubicBezTo>
                  <a:cubicBezTo>
                    <a:pt x="373" y="35"/>
                    <a:pt x="373" y="35"/>
                    <a:pt x="373" y="35"/>
                  </a:cubicBezTo>
                  <a:cubicBezTo>
                    <a:pt x="375" y="34"/>
                    <a:pt x="377" y="35"/>
                    <a:pt x="378" y="34"/>
                  </a:cubicBezTo>
                  <a:cubicBezTo>
                    <a:pt x="370" y="32"/>
                    <a:pt x="370" y="32"/>
                    <a:pt x="370" y="32"/>
                  </a:cubicBezTo>
                  <a:cubicBezTo>
                    <a:pt x="371" y="31"/>
                    <a:pt x="372" y="32"/>
                    <a:pt x="373" y="32"/>
                  </a:cubicBezTo>
                  <a:cubicBezTo>
                    <a:pt x="358" y="29"/>
                    <a:pt x="358" y="29"/>
                    <a:pt x="358" y="29"/>
                  </a:cubicBezTo>
                  <a:cubicBezTo>
                    <a:pt x="362" y="28"/>
                    <a:pt x="365" y="30"/>
                    <a:pt x="369" y="28"/>
                  </a:cubicBezTo>
                  <a:cubicBezTo>
                    <a:pt x="362" y="26"/>
                    <a:pt x="351" y="28"/>
                    <a:pt x="345" y="24"/>
                  </a:cubicBezTo>
                  <a:cubicBezTo>
                    <a:pt x="346" y="23"/>
                    <a:pt x="348" y="23"/>
                    <a:pt x="350" y="23"/>
                  </a:cubicBezTo>
                  <a:cubicBezTo>
                    <a:pt x="346" y="22"/>
                    <a:pt x="346" y="22"/>
                    <a:pt x="346" y="22"/>
                  </a:cubicBezTo>
                  <a:cubicBezTo>
                    <a:pt x="349" y="20"/>
                    <a:pt x="356" y="21"/>
                    <a:pt x="358" y="19"/>
                  </a:cubicBezTo>
                  <a:cubicBezTo>
                    <a:pt x="354" y="19"/>
                    <a:pt x="350" y="19"/>
                    <a:pt x="347" y="17"/>
                  </a:cubicBezTo>
                  <a:cubicBezTo>
                    <a:pt x="319" y="14"/>
                    <a:pt x="290" y="11"/>
                    <a:pt x="260" y="11"/>
                  </a:cubicBezTo>
                  <a:cubicBezTo>
                    <a:pt x="259" y="10"/>
                    <a:pt x="259" y="10"/>
                    <a:pt x="259" y="10"/>
                  </a:cubicBezTo>
                  <a:cubicBezTo>
                    <a:pt x="281" y="9"/>
                    <a:pt x="301" y="11"/>
                    <a:pt x="324" y="10"/>
                  </a:cubicBezTo>
                  <a:cubicBezTo>
                    <a:pt x="325" y="9"/>
                    <a:pt x="325" y="9"/>
                    <a:pt x="325" y="9"/>
                  </a:cubicBezTo>
                  <a:cubicBezTo>
                    <a:pt x="319" y="6"/>
                    <a:pt x="311" y="8"/>
                    <a:pt x="304" y="6"/>
                  </a:cubicBezTo>
                  <a:cubicBezTo>
                    <a:pt x="306" y="5"/>
                    <a:pt x="306" y="5"/>
                    <a:pt x="306" y="5"/>
                  </a:cubicBezTo>
                  <a:cubicBezTo>
                    <a:pt x="264" y="1"/>
                    <a:pt x="219" y="0"/>
                    <a:pt x="177" y="1"/>
                  </a:cubicBezTo>
                  <a:cubicBezTo>
                    <a:pt x="35" y="2"/>
                    <a:pt x="35" y="2"/>
                    <a:pt x="35" y="2"/>
                  </a:cubicBezTo>
                  <a:cubicBezTo>
                    <a:pt x="28" y="3"/>
                    <a:pt x="22" y="7"/>
                    <a:pt x="18" y="11"/>
                  </a:cubicBezTo>
                  <a:cubicBezTo>
                    <a:pt x="24" y="13"/>
                    <a:pt x="24" y="13"/>
                    <a:pt x="24" y="13"/>
                  </a:cubicBezTo>
                  <a:cubicBezTo>
                    <a:pt x="16" y="17"/>
                    <a:pt x="16" y="17"/>
                    <a:pt x="16" y="17"/>
                  </a:cubicBezTo>
                  <a:cubicBezTo>
                    <a:pt x="15" y="20"/>
                    <a:pt x="19" y="19"/>
                    <a:pt x="22" y="20"/>
                  </a:cubicBezTo>
                  <a:cubicBezTo>
                    <a:pt x="21" y="20"/>
                    <a:pt x="21" y="20"/>
                    <a:pt x="21" y="20"/>
                  </a:cubicBezTo>
                  <a:cubicBezTo>
                    <a:pt x="20" y="22"/>
                    <a:pt x="16" y="22"/>
                    <a:pt x="19" y="24"/>
                  </a:cubicBezTo>
                  <a:cubicBezTo>
                    <a:pt x="19" y="25"/>
                    <a:pt x="16" y="25"/>
                    <a:pt x="15" y="26"/>
                  </a:cubicBezTo>
                  <a:cubicBezTo>
                    <a:pt x="15" y="29"/>
                    <a:pt x="8" y="33"/>
                    <a:pt x="11" y="37"/>
                  </a:cubicBezTo>
                  <a:cubicBezTo>
                    <a:pt x="8" y="42"/>
                    <a:pt x="13" y="47"/>
                    <a:pt x="12" y="52"/>
                  </a:cubicBezTo>
                  <a:cubicBezTo>
                    <a:pt x="8" y="56"/>
                    <a:pt x="10" y="63"/>
                    <a:pt x="7" y="68"/>
                  </a:cubicBezTo>
                  <a:cubicBezTo>
                    <a:pt x="15" y="73"/>
                    <a:pt x="0" y="77"/>
                    <a:pt x="8" y="82"/>
                  </a:cubicBezTo>
                  <a:cubicBezTo>
                    <a:pt x="9" y="88"/>
                    <a:pt x="16" y="93"/>
                    <a:pt x="24" y="97"/>
                  </a:cubicBezTo>
                  <a:cubicBezTo>
                    <a:pt x="50" y="109"/>
                    <a:pt x="82" y="110"/>
                    <a:pt x="113" y="111"/>
                  </a:cubicBezTo>
                  <a:cubicBezTo>
                    <a:pt x="277" y="109"/>
                    <a:pt x="277" y="109"/>
                    <a:pt x="277" y="109"/>
                  </a:cubicBezTo>
                  <a:cubicBezTo>
                    <a:pt x="295" y="106"/>
                    <a:pt x="314" y="107"/>
                    <a:pt x="331" y="104"/>
                  </a:cubicBezTo>
                  <a:cubicBezTo>
                    <a:pt x="350" y="103"/>
                    <a:pt x="364" y="95"/>
                    <a:pt x="382" y="93"/>
                  </a:cubicBezTo>
                  <a:cubicBezTo>
                    <a:pt x="379" y="91"/>
                    <a:pt x="374" y="92"/>
                    <a:pt x="369" y="91"/>
                  </a:cubicBezTo>
                  <a:cubicBezTo>
                    <a:pt x="375" y="88"/>
                    <a:pt x="382" y="87"/>
                    <a:pt x="388" y="86"/>
                  </a:cubicBezTo>
                  <a:cubicBezTo>
                    <a:pt x="387" y="86"/>
                    <a:pt x="385" y="87"/>
                    <a:pt x="385" y="86"/>
                  </a:cubicBezTo>
                  <a:cubicBezTo>
                    <a:pt x="387" y="84"/>
                    <a:pt x="391" y="86"/>
                    <a:pt x="392" y="84"/>
                  </a:cubicBezTo>
                  <a:cubicBezTo>
                    <a:pt x="389" y="82"/>
                    <a:pt x="389" y="82"/>
                    <a:pt x="389" y="82"/>
                  </a:cubicBezTo>
                  <a:cubicBezTo>
                    <a:pt x="391" y="80"/>
                    <a:pt x="395" y="81"/>
                    <a:pt x="397" y="80"/>
                  </a:cubicBezTo>
                  <a:close/>
                </a:path>
              </a:pathLst>
            </a:custGeom>
            <a:solidFill>
              <a:srgbClr val="004DA1"/>
            </a:solidFill>
            <a:ln>
              <a:noFill/>
            </a:ln>
          </p:spPr>
          <p:txBody>
            <a:bodyPr vert="horz" wrap="square" lIns="68580" tIns="34290" rIns="68580" bIns="3429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013" b="0" i="0" u="none" strike="noStrike" kern="0" cap="none" spc="0" normalizeH="0" baseline="0" noProof="0" dirty="0">
                <a:ln>
                  <a:noFill/>
                </a:ln>
                <a:solidFill>
                  <a:prstClr val="black"/>
                </a:solidFill>
                <a:effectLst/>
                <a:uLnTx/>
                <a:uFillTx/>
                <a:cs typeface="+mn-ea"/>
                <a:sym typeface="+mn-lt"/>
              </a:endParaRPr>
            </a:p>
          </p:txBody>
        </p:sp>
        <p:sp>
          <p:nvSpPr>
            <p:cNvPr id="11" name="文本框 10">
              <a:extLst>
                <a:ext uri="{FF2B5EF4-FFF2-40B4-BE49-F238E27FC236}">
                  <a16:creationId xmlns:a16="http://schemas.microsoft.com/office/drawing/2014/main" id="{9638B1E5-5568-466A-B5E2-8FD1DDE2E088}"/>
                </a:ext>
              </a:extLst>
            </p:cNvPr>
            <p:cNvSpPr txBox="1"/>
            <p:nvPr/>
          </p:nvSpPr>
          <p:spPr>
            <a:xfrm>
              <a:off x="9306654" y="2657710"/>
              <a:ext cx="902810" cy="396689"/>
            </a:xfrm>
            <a:prstGeom prst="rect">
              <a:avLst/>
            </a:prstGeom>
            <a:noFill/>
            <a:effectLst/>
          </p:spPr>
          <p:txBody>
            <a:bodyPr vert="eaVert" wrap="none" rtlCol="0" anchor="ctr">
              <a:spAutoFit/>
            </a:bodyPr>
            <a:lstStyle>
              <a:defPPr>
                <a:defRPr lang="zh-CN"/>
              </a:defPPr>
              <a:lvl1pPr algn="ctr">
                <a:defRPr sz="4400">
                  <a:solidFill>
                    <a:srgbClr val="004DA1"/>
                  </a:solidFill>
                  <a:latin typeface="李旭科书法" panose="02000603000000000000" pitchFamily="2" charset="-122"/>
                  <a:ea typeface="李旭科书法" panose="02000603000000000000" pitchFamily="2" charset="-122"/>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lang="en-US" altLang="zh-CN" sz="3200" kern="0" dirty="0">
                  <a:solidFill>
                    <a:prstClr val="white"/>
                  </a:solidFill>
                  <a:latin typeface="+mn-lt"/>
                  <a:ea typeface="+mn-ea"/>
                  <a:cs typeface="+mn-ea"/>
                  <a:sym typeface="+mn-lt"/>
                </a:rPr>
                <a:t>A</a:t>
              </a:r>
              <a:endParaRPr kumimoji="0" lang="zh-CN" altLang="en-US" sz="3200" b="0" i="0" u="none" strike="noStrike" kern="0" cap="none" spc="0" normalizeH="0" baseline="0" noProof="0" dirty="0">
                <a:ln>
                  <a:noFill/>
                </a:ln>
                <a:solidFill>
                  <a:prstClr val="white"/>
                </a:solidFill>
                <a:effectLst/>
                <a:uLnTx/>
                <a:uFillTx/>
                <a:latin typeface="+mn-lt"/>
                <a:ea typeface="+mn-ea"/>
                <a:cs typeface="+mn-ea"/>
                <a:sym typeface="+mn-lt"/>
              </a:endParaRPr>
            </a:p>
          </p:txBody>
        </p:sp>
      </p:grpSp>
    </p:spTree>
    <p:extLst>
      <p:ext uri="{BB962C8B-B14F-4D97-AF65-F5344CB8AC3E}">
        <p14:creationId xmlns:p14="http://schemas.microsoft.com/office/powerpoint/2010/main" val="52074335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tags/tag1.xml><?xml version="1.0" encoding="utf-8"?>
<p:tagLst xmlns:a="http://schemas.openxmlformats.org/drawingml/2006/main" xmlns:r="http://schemas.openxmlformats.org/officeDocument/2006/relationships" xmlns:p="http://schemas.openxmlformats.org/presentationml/2006/main">
  <p:tag name="TIMING" val="|2|2.1|0.8|1.1"/>
  <p:tag name="ISLIDE.ICON" val="#398706;"/>
</p:tagLst>
</file>

<file path=ppt/tags/tag2.xml><?xml version="1.0" encoding="utf-8"?>
<p:tagLst xmlns:a="http://schemas.openxmlformats.org/drawingml/2006/main" xmlns:r="http://schemas.openxmlformats.org/officeDocument/2006/relationships" xmlns:p="http://schemas.openxmlformats.org/presentationml/2006/main">
  <p:tag name="ISLIDE.VECTOR" val="#340093;"/>
</p:tagLst>
</file>

<file path=ppt/tags/tag3.xml><?xml version="1.0" encoding="utf-8"?>
<p:tagLst xmlns:a="http://schemas.openxmlformats.org/drawingml/2006/main" xmlns:r="http://schemas.openxmlformats.org/officeDocument/2006/relationships" xmlns:p="http://schemas.openxmlformats.org/presentationml/2006/main">
  <p:tag name="ISLIDE.VECTOR" val="de451502-2110-4497-aea1-5657b1de3cd2"/>
</p:tagLst>
</file>

<file path=ppt/tags/tag4.xml><?xml version="1.0" encoding="utf-8"?>
<p:tagLst xmlns:a="http://schemas.openxmlformats.org/drawingml/2006/main" xmlns:r="http://schemas.openxmlformats.org/officeDocument/2006/relationships" xmlns:p="http://schemas.openxmlformats.org/presentationml/2006/main">
  <p:tag name="ISLIDE.VECTOR" val="de451502-2110-4497-aea1-5657b1de3cd2"/>
</p:tagLst>
</file>

<file path=ppt/tags/tag5.xml><?xml version="1.0" encoding="utf-8"?>
<p:tagLst xmlns:a="http://schemas.openxmlformats.org/drawingml/2006/main" xmlns:r="http://schemas.openxmlformats.org/officeDocument/2006/relationships" xmlns:p="http://schemas.openxmlformats.org/presentationml/2006/main">
  <p:tag name="ISLIDE.ICON" val="#398706;#174265;#398706;"/>
</p:tagLst>
</file>

<file path=ppt/theme/theme1.xml><?xml version="1.0" encoding="utf-8"?>
<a:theme xmlns:a="http://schemas.openxmlformats.org/drawingml/2006/main" name="Office Theme">
  <a:themeElements>
    <a:clrScheme name="炫彩扁平2">
      <a:dk1>
        <a:srgbClr val="000000"/>
      </a:dk1>
      <a:lt1>
        <a:srgbClr val="FFFFFF"/>
      </a:lt1>
      <a:dk2>
        <a:srgbClr val="44546A"/>
      </a:dk2>
      <a:lt2>
        <a:srgbClr val="E7E6E6"/>
      </a:lt2>
      <a:accent1>
        <a:srgbClr val="FFBF53"/>
      </a:accent1>
      <a:accent2>
        <a:srgbClr val="F17475"/>
      </a:accent2>
      <a:accent3>
        <a:srgbClr val="01B3C5"/>
      </a:accent3>
      <a:accent4>
        <a:srgbClr val="77448C"/>
      </a:accent4>
      <a:accent5>
        <a:srgbClr val="00AF92"/>
      </a:accent5>
      <a:accent6>
        <a:srgbClr val="C65885"/>
      </a:accent6>
      <a:hlink>
        <a:srgbClr val="FCC79F"/>
      </a:hlink>
      <a:folHlink>
        <a:srgbClr val="869FB7"/>
      </a:folHlink>
    </a:clrScheme>
    <a:fontScheme name="jba2oibw">
      <a:majorFont>
        <a:latin typeface=""/>
        <a:ea typeface="楷体"/>
        <a:cs typeface=""/>
      </a:majorFont>
      <a:minorFont>
        <a:latin typeface=""/>
        <a:ea typeface="楷体"/>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等线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等线"/>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6552</TotalTime>
  <Words>45079</Words>
  <Application>Microsoft Office PowerPoint</Application>
  <PresentationFormat>全屏显示(16:9)</PresentationFormat>
  <Paragraphs>3751</Paragraphs>
  <Slides>414</Slides>
  <Notes>210</Notes>
  <HiddenSlides>26</HiddenSlides>
  <MMClips>0</MMClips>
  <ScaleCrop>false</ScaleCrop>
  <HeadingPairs>
    <vt:vector size="6" baseType="variant">
      <vt:variant>
        <vt:lpstr>已用的字体</vt:lpstr>
      </vt:variant>
      <vt:variant>
        <vt:i4>10</vt:i4>
      </vt:variant>
      <vt:variant>
        <vt:lpstr>主题</vt:lpstr>
      </vt:variant>
      <vt:variant>
        <vt:i4>1</vt:i4>
      </vt:variant>
      <vt:variant>
        <vt:lpstr>幻灯片标题</vt:lpstr>
      </vt:variant>
      <vt:variant>
        <vt:i4>414</vt:i4>
      </vt:variant>
    </vt:vector>
  </HeadingPairs>
  <TitlesOfParts>
    <vt:vector size="425" baseType="lpstr">
      <vt:lpstr>ITC Avant Garde Std Bk</vt:lpstr>
      <vt:lpstr>LiHei Pro</vt:lpstr>
      <vt:lpstr>等线</vt:lpstr>
      <vt:lpstr>楷体</vt:lpstr>
      <vt:lpstr>宋体</vt:lpstr>
      <vt:lpstr>微软雅黑</vt:lpstr>
      <vt:lpstr>Arial</vt:lpstr>
      <vt:lpstr>Calibri</vt:lpstr>
      <vt:lpstr>Impact</vt:lpstr>
      <vt:lpstr>Wingdings</vt:lpstr>
      <vt:lpstr>Office Theme</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哎呀小小草</dc:title>
  <dc:subject>哎呀小小草</dc:subject>
  <dc:creator>哎呀小小草</dc:creator>
  <cp:keywords>https:/800sucai.taobao.com</cp:keywords>
  <dc:description>https://800sucai.taobao.com</dc:description>
  <cp:lastModifiedBy>猫 大</cp:lastModifiedBy>
  <cp:revision>657</cp:revision>
  <dcterms:created xsi:type="dcterms:W3CDTF">2015-10-30T14:26:48Z</dcterms:created>
  <dcterms:modified xsi:type="dcterms:W3CDTF">2024-02-21T08:58:42Z</dcterms:modified>
  <cp:category>https://800sucai.taobao.com</cp:category>
</cp:coreProperties>
</file>